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5" r:id="rId1"/>
  </p:sldMasterIdLst>
  <p:notesMasterIdLst>
    <p:notesMasterId r:id="rId19"/>
  </p:notesMasterIdLst>
  <p:sldIdLst>
    <p:sldId id="323" r:id="rId2"/>
    <p:sldId id="259" r:id="rId3"/>
    <p:sldId id="262" r:id="rId4"/>
    <p:sldId id="271" r:id="rId5"/>
    <p:sldId id="267" r:id="rId6"/>
    <p:sldId id="300" r:id="rId7"/>
    <p:sldId id="260" r:id="rId8"/>
    <p:sldId id="311" r:id="rId9"/>
    <p:sldId id="306" r:id="rId10"/>
    <p:sldId id="309" r:id="rId11"/>
    <p:sldId id="312" r:id="rId12"/>
    <p:sldId id="298" r:id="rId13"/>
    <p:sldId id="314" r:id="rId14"/>
    <p:sldId id="261" r:id="rId15"/>
    <p:sldId id="313" r:id="rId16"/>
    <p:sldId id="324" r:id="rId17"/>
    <p:sldId id="325" r:id="rId18"/>
  </p:sldIdLst>
  <p:sldSz cx="9144000" cy="5143500" type="screen16x9"/>
  <p:notesSz cx="6858000" cy="9144000"/>
  <p:embeddedFontLst>
    <p:embeddedFont>
      <p:font typeface="Anaheim" panose="020B0604020202020204" charset="0"/>
      <p:regular r:id="rId20"/>
      <p:bold r:id="rId21"/>
    </p:embeddedFont>
    <p:embeddedFont>
      <p:font typeface="Barlow" panose="00000500000000000000" pitchFamily="2" charset="0"/>
      <p:regular r:id="rId22"/>
      <p:bold r:id="rId23"/>
      <p:italic r:id="rId24"/>
      <p:boldItalic r:id="rId25"/>
    </p:embeddedFont>
    <p:embeddedFont>
      <p:font typeface="Bebas Neue" panose="020B0606020202050201" pitchFamily="34" charset="0"/>
      <p:regular r:id="rId26"/>
    </p:embeddedFont>
    <p:embeddedFont>
      <p:font typeface="Gilda Display" panose="020B0604020202020204" charset="0"/>
      <p:regular r:id="rId27"/>
    </p:embeddedFont>
    <p:embeddedFont>
      <p:font typeface="Lora" pitchFamily="2" charset="-52"/>
      <p:regular r:id="rId28"/>
      <p:bold r:id="rId29"/>
      <p:italic r:id="rId30"/>
      <p:boldItalic r:id="rId31"/>
    </p:embeddedFont>
    <p:embeddedFont>
      <p:font typeface="Nunito Light" pitchFamily="2" charset="-52"/>
      <p:regular r:id="rId32"/>
      <p:italic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571">
          <p15:clr>
            <a:srgbClr val="747775"/>
          </p15:clr>
        </p15:guide>
        <p15:guide id="2" orient="horz" pos="884">
          <p15:clr>
            <a:srgbClr val="9AA0A6"/>
          </p15:clr>
        </p15:guide>
        <p15:guide id="3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DB543CF-DA9C-435E-BB93-CA875C906A6E}">
  <a:tblStyle styleId="{8DB543CF-DA9C-435E-BB93-CA875C906A6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3DF148B9-CEB8-4035-A0BC-4F4B455FE9D0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3" d="100"/>
          <a:sy n="103" d="100"/>
        </p:scale>
        <p:origin x="874" y="58"/>
      </p:cViewPr>
      <p:guideLst>
        <p:guide orient="horz" pos="571"/>
        <p:guide orient="horz" pos="884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7.fntdata"/><Relationship Id="rId21" Type="http://schemas.openxmlformats.org/officeDocument/2006/relationships/font" Target="fonts/font2.fntdata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6.fntdata"/><Relationship Id="rId33" Type="http://schemas.openxmlformats.org/officeDocument/2006/relationships/font" Target="fonts/font1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5.fntdata"/><Relationship Id="rId32" Type="http://schemas.openxmlformats.org/officeDocument/2006/relationships/font" Target="fonts/font13.fntdata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31" Type="http://schemas.openxmlformats.org/officeDocument/2006/relationships/font" Target="fonts/font1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" name="Google Shape;7260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61" name="Google Shape;7261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i="1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80">
          <a:extLst>
            <a:ext uri="{FF2B5EF4-FFF2-40B4-BE49-F238E27FC236}">
              <a16:creationId xmlns:a16="http://schemas.microsoft.com/office/drawing/2014/main" id="{A2ACC618-225A-7D0B-191D-1C71AB14CC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1" name="Google Shape;9081;g54dda1946d_6_308:notes">
            <a:extLst>
              <a:ext uri="{FF2B5EF4-FFF2-40B4-BE49-F238E27FC236}">
                <a16:creationId xmlns:a16="http://schemas.microsoft.com/office/drawing/2014/main" id="{A41EB1E7-72F1-4481-5293-748A614C3CC3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82" name="Google Shape;9082;g54dda1946d_6_308:notes">
            <a:extLst>
              <a:ext uri="{FF2B5EF4-FFF2-40B4-BE49-F238E27FC236}">
                <a16:creationId xmlns:a16="http://schemas.microsoft.com/office/drawing/2014/main" id="{6CA9ADAF-2E35-2900-0955-44730837259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5968606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5" name="Google Shape;9055;g21f25ddd52c_0_201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6" name="Google Shape;9056;g21f25ddd52c_0_201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01">
          <a:extLst>
            <a:ext uri="{FF2B5EF4-FFF2-40B4-BE49-F238E27FC236}">
              <a16:creationId xmlns:a16="http://schemas.microsoft.com/office/drawing/2014/main" id="{5302D242-B32C-2A3A-16DE-B5A08FA0B3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2" name="Google Shape;12102;g1df2ed18ae9_0_53:notes">
            <a:extLst>
              <a:ext uri="{FF2B5EF4-FFF2-40B4-BE49-F238E27FC236}">
                <a16:creationId xmlns:a16="http://schemas.microsoft.com/office/drawing/2014/main" id="{34044FEB-311B-856A-9493-342F609C8866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03" name="Google Shape;12103;g1df2ed18ae9_0_53:notes">
            <a:extLst>
              <a:ext uri="{FF2B5EF4-FFF2-40B4-BE49-F238E27FC236}">
                <a16:creationId xmlns:a16="http://schemas.microsoft.com/office/drawing/2014/main" id="{5174D732-E91C-0FB9-0EB4-6257211446B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85747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1" name="Google Shape;9081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82" name="Google Shape;9082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5" name="Google Shape;13505;g1df2ed18ae9_0_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06" name="Google Shape;13506;g1df2ed18ae9_0_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9" name="Google Shape;12539;g1df2ed18ae9_0_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40" name="Google Shape;12540;g1df2ed18ae9_0_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80">
          <a:extLst>
            <a:ext uri="{FF2B5EF4-FFF2-40B4-BE49-F238E27FC236}">
              <a16:creationId xmlns:a16="http://schemas.microsoft.com/office/drawing/2014/main" id="{685C6F48-115E-3944-F7CA-7E61ADF6CD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1" name="Google Shape;9081;g54dda1946d_6_308:notes">
            <a:extLst>
              <a:ext uri="{FF2B5EF4-FFF2-40B4-BE49-F238E27FC236}">
                <a16:creationId xmlns:a16="http://schemas.microsoft.com/office/drawing/2014/main" id="{64F4484F-412B-1E36-32E9-A868DA51563C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82" name="Google Shape;9082;g54dda1946d_6_308:notes">
            <a:extLst>
              <a:ext uri="{FF2B5EF4-FFF2-40B4-BE49-F238E27FC236}">
                <a16:creationId xmlns:a16="http://schemas.microsoft.com/office/drawing/2014/main" id="{7F0B64D0-4ABA-9C6C-8B4E-89E85B6A5A5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186567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1" name="Google Shape;8631;g54dda1946d_6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32" name="Google Shape;8632;g54dda1946d_6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80">
          <a:extLst>
            <a:ext uri="{FF2B5EF4-FFF2-40B4-BE49-F238E27FC236}">
              <a16:creationId xmlns:a16="http://schemas.microsoft.com/office/drawing/2014/main" id="{0FCF6ADA-8573-AE74-358B-E71EB2952C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1" name="Google Shape;9081;g54dda1946d_6_308:notes">
            <a:extLst>
              <a:ext uri="{FF2B5EF4-FFF2-40B4-BE49-F238E27FC236}">
                <a16:creationId xmlns:a16="http://schemas.microsoft.com/office/drawing/2014/main" id="{A2FAFF00-B93F-049B-021A-817D3CA4A824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82" name="Google Shape;9082;g54dda1946d_6_308:notes">
            <a:extLst>
              <a:ext uri="{FF2B5EF4-FFF2-40B4-BE49-F238E27FC236}">
                <a16:creationId xmlns:a16="http://schemas.microsoft.com/office/drawing/2014/main" id="{3A1D48B2-D0C2-800D-31F0-C7EF8DD0A43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69571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80">
          <a:extLst>
            <a:ext uri="{FF2B5EF4-FFF2-40B4-BE49-F238E27FC236}">
              <a16:creationId xmlns:a16="http://schemas.microsoft.com/office/drawing/2014/main" id="{F7BB1204-7FF0-7FA2-76B7-58979052FE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1" name="Google Shape;9081;g54dda1946d_6_308:notes">
            <a:extLst>
              <a:ext uri="{FF2B5EF4-FFF2-40B4-BE49-F238E27FC236}">
                <a16:creationId xmlns:a16="http://schemas.microsoft.com/office/drawing/2014/main" id="{2D7E08F2-246C-1974-C7D0-40791D109F9C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82" name="Google Shape;9082;g54dda1946d_6_308:notes">
            <a:extLst>
              <a:ext uri="{FF2B5EF4-FFF2-40B4-BE49-F238E27FC236}">
                <a16:creationId xmlns:a16="http://schemas.microsoft.com/office/drawing/2014/main" id="{BA6E8D93-A414-4EAC-3809-78D88350A81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2306538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31574565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1"/>
        </a:solidFill>
        <a:effectLst/>
      </p:bgPr>
    </p:bg>
    <p:spTree>
      <p:nvGrpSpPr>
        <p:cNvPr id="1" name="Shape 1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7" name="Google Shape;1137;p3"/>
          <p:cNvPicPr preferRelativeResize="0"/>
          <p:nvPr/>
        </p:nvPicPr>
        <p:blipFill rotWithShape="1">
          <a:blip r:embed="rId2">
            <a:alphaModFix amt="24000"/>
          </a:blip>
          <a:srcRect t="5612" b="9992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138" name="Google Shape;1138;p3"/>
          <p:cNvSpPr txBox="1">
            <a:spLocks noGrp="1"/>
          </p:cNvSpPr>
          <p:nvPr>
            <p:ph type="title"/>
          </p:nvPr>
        </p:nvSpPr>
        <p:spPr>
          <a:xfrm>
            <a:off x="1885957" y="2530425"/>
            <a:ext cx="3115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39" name="Google Shape;1139;p3"/>
          <p:cNvSpPr txBox="1">
            <a:spLocks noGrp="1"/>
          </p:cNvSpPr>
          <p:nvPr>
            <p:ph type="title" idx="2" hasCustomPrompt="1"/>
          </p:nvPr>
        </p:nvSpPr>
        <p:spPr>
          <a:xfrm>
            <a:off x="2799307" y="1356625"/>
            <a:ext cx="12888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140" name="Google Shape;1140;p3"/>
          <p:cNvSpPr>
            <a:spLocks noGrp="1"/>
          </p:cNvSpPr>
          <p:nvPr>
            <p:ph type="pic" idx="3"/>
          </p:nvPr>
        </p:nvSpPr>
        <p:spPr>
          <a:xfrm>
            <a:off x="7074775" y="2425350"/>
            <a:ext cx="2069100" cy="27180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4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76" name="Google Shape;4776;p25"/>
          <p:cNvPicPr preferRelativeResize="0"/>
          <p:nvPr/>
        </p:nvPicPr>
        <p:blipFill rotWithShape="1">
          <a:blip r:embed="rId2">
            <a:alphaModFix amt="24000"/>
          </a:blip>
          <a:srcRect t="5612" b="9992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777" name="Google Shape;4777;p25"/>
          <p:cNvGrpSpPr/>
          <p:nvPr/>
        </p:nvGrpSpPr>
        <p:grpSpPr>
          <a:xfrm>
            <a:off x="405887" y="113454"/>
            <a:ext cx="899385" cy="4916824"/>
            <a:chOff x="164385" y="1320275"/>
            <a:chExt cx="555622" cy="3037514"/>
          </a:xfrm>
        </p:grpSpPr>
        <p:grpSp>
          <p:nvGrpSpPr>
            <p:cNvPr id="4778" name="Google Shape;4778;p25"/>
            <p:cNvGrpSpPr/>
            <p:nvPr/>
          </p:nvGrpSpPr>
          <p:grpSpPr>
            <a:xfrm rot="5400000">
              <a:off x="-306948" y="3330834"/>
              <a:ext cx="1498289" cy="555622"/>
              <a:chOff x="-712698" y="3745171"/>
              <a:chExt cx="1498289" cy="555622"/>
            </a:xfrm>
          </p:grpSpPr>
          <p:sp>
            <p:nvSpPr>
              <p:cNvPr id="4779" name="Google Shape;4779;p25"/>
              <p:cNvSpPr/>
              <p:nvPr/>
            </p:nvSpPr>
            <p:spPr>
              <a:xfrm rot="10800000">
                <a:off x="-662168" y="3906061"/>
                <a:ext cx="396897" cy="226580"/>
              </a:xfrm>
              <a:custGeom>
                <a:avLst/>
                <a:gdLst/>
                <a:ahLst/>
                <a:cxnLst/>
                <a:rect l="l" t="t" r="r" b="b"/>
                <a:pathLst>
                  <a:path w="9347" h="5336" extrusionOk="0">
                    <a:moveTo>
                      <a:pt x="6888" y="1"/>
                    </a:moveTo>
                    <a:cubicBezTo>
                      <a:pt x="6348" y="1"/>
                      <a:pt x="5807" y="215"/>
                      <a:pt x="5413" y="671"/>
                    </a:cubicBezTo>
                    <a:cubicBezTo>
                      <a:pt x="4550" y="1669"/>
                      <a:pt x="4934" y="3583"/>
                      <a:pt x="6436" y="3612"/>
                    </a:cubicBezTo>
                    <a:cubicBezTo>
                      <a:pt x="6436" y="3612"/>
                      <a:pt x="6436" y="3612"/>
                      <a:pt x="6437" y="3612"/>
                    </a:cubicBezTo>
                    <a:cubicBezTo>
                      <a:pt x="6489" y="3612"/>
                      <a:pt x="6498" y="3533"/>
                      <a:pt x="6448" y="3521"/>
                    </a:cubicBezTo>
                    <a:cubicBezTo>
                      <a:pt x="5267" y="3227"/>
                      <a:pt x="4789" y="1801"/>
                      <a:pt x="5634" y="864"/>
                    </a:cubicBezTo>
                    <a:cubicBezTo>
                      <a:pt x="5964" y="499"/>
                      <a:pt x="6441" y="309"/>
                      <a:pt x="6915" y="309"/>
                    </a:cubicBezTo>
                    <a:cubicBezTo>
                      <a:pt x="7359" y="309"/>
                      <a:pt x="7801" y="475"/>
                      <a:pt x="8120" y="820"/>
                    </a:cubicBezTo>
                    <a:cubicBezTo>
                      <a:pt x="9278" y="2071"/>
                      <a:pt x="8321" y="3877"/>
                      <a:pt x="7039" y="4536"/>
                    </a:cubicBezTo>
                    <a:cubicBezTo>
                      <a:pt x="6375" y="4878"/>
                      <a:pt x="5582" y="5058"/>
                      <a:pt x="4792" y="5058"/>
                    </a:cubicBezTo>
                    <a:cubicBezTo>
                      <a:pt x="3976" y="5058"/>
                      <a:pt x="3162" y="4866"/>
                      <a:pt x="2496" y="4464"/>
                    </a:cubicBezTo>
                    <a:cubicBezTo>
                      <a:pt x="1822" y="4056"/>
                      <a:pt x="1316" y="3452"/>
                      <a:pt x="1100" y="2686"/>
                    </a:cubicBezTo>
                    <a:cubicBezTo>
                      <a:pt x="889" y="1929"/>
                      <a:pt x="1072" y="1341"/>
                      <a:pt x="1332" y="638"/>
                    </a:cubicBezTo>
                    <a:cubicBezTo>
                      <a:pt x="1353" y="581"/>
                      <a:pt x="1298" y="532"/>
                      <a:pt x="1246" y="532"/>
                    </a:cubicBezTo>
                    <a:cubicBezTo>
                      <a:pt x="1226" y="532"/>
                      <a:pt x="1206" y="539"/>
                      <a:pt x="1191" y="556"/>
                    </a:cubicBezTo>
                    <a:cubicBezTo>
                      <a:pt x="1" y="1885"/>
                      <a:pt x="1171" y="4023"/>
                      <a:pt x="2467" y="4747"/>
                    </a:cubicBezTo>
                    <a:cubicBezTo>
                      <a:pt x="3174" y="5142"/>
                      <a:pt x="4014" y="5336"/>
                      <a:pt x="4856" y="5336"/>
                    </a:cubicBezTo>
                    <a:cubicBezTo>
                      <a:pt x="5711" y="5336"/>
                      <a:pt x="6568" y="5136"/>
                      <a:pt x="7289" y="4746"/>
                    </a:cubicBezTo>
                    <a:cubicBezTo>
                      <a:pt x="8543" y="4067"/>
                      <a:pt x="9346" y="2569"/>
                      <a:pt x="8731" y="1181"/>
                    </a:cubicBezTo>
                    <a:cubicBezTo>
                      <a:pt x="8394" y="420"/>
                      <a:pt x="7643" y="1"/>
                      <a:pt x="68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25"/>
              <p:cNvSpPr/>
              <p:nvPr/>
            </p:nvSpPr>
            <p:spPr>
              <a:xfrm rot="10800000">
                <a:off x="-539579" y="3946061"/>
                <a:ext cx="226368" cy="159786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763" extrusionOk="0">
                    <a:moveTo>
                      <a:pt x="779" y="1"/>
                    </a:moveTo>
                    <a:cubicBezTo>
                      <a:pt x="751" y="1"/>
                      <a:pt x="721" y="14"/>
                      <a:pt x="699" y="47"/>
                    </a:cubicBezTo>
                    <a:cubicBezTo>
                      <a:pt x="1" y="1077"/>
                      <a:pt x="439" y="2479"/>
                      <a:pt x="1392" y="3182"/>
                    </a:cubicBezTo>
                    <a:cubicBezTo>
                      <a:pt x="1932" y="3580"/>
                      <a:pt x="2571" y="3763"/>
                      <a:pt x="3215" y="3763"/>
                    </a:cubicBezTo>
                    <a:cubicBezTo>
                      <a:pt x="3945" y="3763"/>
                      <a:pt x="4681" y="3527"/>
                      <a:pt x="5285" y="3100"/>
                    </a:cubicBezTo>
                    <a:cubicBezTo>
                      <a:pt x="5330" y="3067"/>
                      <a:pt x="5305" y="3008"/>
                      <a:pt x="5259" y="3008"/>
                    </a:cubicBezTo>
                    <a:cubicBezTo>
                      <a:pt x="5251" y="3008"/>
                      <a:pt x="5243" y="3009"/>
                      <a:pt x="5234" y="3013"/>
                    </a:cubicBezTo>
                    <a:cubicBezTo>
                      <a:pt x="4584" y="3309"/>
                      <a:pt x="3884" y="3542"/>
                      <a:pt x="3188" y="3542"/>
                    </a:cubicBezTo>
                    <a:cubicBezTo>
                      <a:pt x="2749" y="3542"/>
                      <a:pt x="2312" y="3449"/>
                      <a:pt x="1889" y="3222"/>
                    </a:cubicBezTo>
                    <a:cubicBezTo>
                      <a:pt x="714" y="2593"/>
                      <a:pt x="340" y="1338"/>
                      <a:pt x="866" y="145"/>
                    </a:cubicBezTo>
                    <a:cubicBezTo>
                      <a:pt x="900" y="67"/>
                      <a:pt x="842" y="1"/>
                      <a:pt x="7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25"/>
              <p:cNvSpPr/>
              <p:nvPr/>
            </p:nvSpPr>
            <p:spPr>
              <a:xfrm rot="10800000">
                <a:off x="-405525" y="4104319"/>
                <a:ext cx="89766" cy="87897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2070" extrusionOk="0">
                    <a:moveTo>
                      <a:pt x="876" y="0"/>
                    </a:moveTo>
                    <a:cubicBezTo>
                      <a:pt x="582" y="0"/>
                      <a:pt x="286" y="119"/>
                      <a:pt x="78" y="372"/>
                    </a:cubicBezTo>
                    <a:cubicBezTo>
                      <a:pt x="0" y="466"/>
                      <a:pt x="76" y="587"/>
                      <a:pt x="169" y="587"/>
                    </a:cubicBezTo>
                    <a:cubicBezTo>
                      <a:pt x="198" y="587"/>
                      <a:pt x="228" y="576"/>
                      <a:pt x="255" y="549"/>
                    </a:cubicBezTo>
                    <a:cubicBezTo>
                      <a:pt x="443" y="371"/>
                      <a:pt x="680" y="275"/>
                      <a:pt x="910" y="275"/>
                    </a:cubicBezTo>
                    <a:cubicBezTo>
                      <a:pt x="1181" y="275"/>
                      <a:pt x="1443" y="409"/>
                      <a:pt x="1597" y="701"/>
                    </a:cubicBezTo>
                    <a:cubicBezTo>
                      <a:pt x="1936" y="1339"/>
                      <a:pt x="1377" y="1865"/>
                      <a:pt x="774" y="1944"/>
                    </a:cubicBezTo>
                    <a:cubicBezTo>
                      <a:pt x="724" y="1950"/>
                      <a:pt x="704" y="2024"/>
                      <a:pt x="761" y="2039"/>
                    </a:cubicBezTo>
                    <a:cubicBezTo>
                      <a:pt x="841" y="2060"/>
                      <a:pt x="918" y="2069"/>
                      <a:pt x="993" y="2069"/>
                    </a:cubicBezTo>
                    <a:cubicBezTo>
                      <a:pt x="1661" y="2069"/>
                      <a:pt x="2113" y="1294"/>
                      <a:pt x="1873" y="667"/>
                    </a:cubicBezTo>
                    <a:cubicBezTo>
                      <a:pt x="1708" y="237"/>
                      <a:pt x="1293" y="0"/>
                      <a:pt x="8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25"/>
              <p:cNvSpPr/>
              <p:nvPr/>
            </p:nvSpPr>
            <p:spPr>
              <a:xfrm rot="10800000">
                <a:off x="-318137" y="4098374"/>
                <a:ext cx="110402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944" extrusionOk="0">
                    <a:moveTo>
                      <a:pt x="1632" y="0"/>
                    </a:moveTo>
                    <a:cubicBezTo>
                      <a:pt x="910" y="0"/>
                      <a:pt x="1" y="551"/>
                      <a:pt x="104" y="1329"/>
                    </a:cubicBezTo>
                    <a:cubicBezTo>
                      <a:pt x="156" y="1730"/>
                      <a:pt x="488" y="1944"/>
                      <a:pt x="872" y="1944"/>
                    </a:cubicBezTo>
                    <a:cubicBezTo>
                      <a:pt x="873" y="1944"/>
                      <a:pt x="874" y="1944"/>
                      <a:pt x="875" y="1944"/>
                    </a:cubicBezTo>
                    <a:cubicBezTo>
                      <a:pt x="1335" y="1942"/>
                      <a:pt x="1723" y="1724"/>
                      <a:pt x="2154" y="1724"/>
                    </a:cubicBezTo>
                    <a:cubicBezTo>
                      <a:pt x="2287" y="1724"/>
                      <a:pt x="2424" y="1745"/>
                      <a:pt x="2569" y="1799"/>
                    </a:cubicBezTo>
                    <a:lnTo>
                      <a:pt x="2569" y="1800"/>
                    </a:lnTo>
                    <a:cubicBezTo>
                      <a:pt x="2571" y="1801"/>
                      <a:pt x="2573" y="1801"/>
                      <a:pt x="2574" y="1801"/>
                    </a:cubicBezTo>
                    <a:cubicBezTo>
                      <a:pt x="2588" y="1801"/>
                      <a:pt x="2599" y="1783"/>
                      <a:pt x="2592" y="1771"/>
                    </a:cubicBezTo>
                    <a:cubicBezTo>
                      <a:pt x="2463" y="1566"/>
                      <a:pt x="2270" y="1502"/>
                      <a:pt x="2060" y="1502"/>
                    </a:cubicBezTo>
                    <a:cubicBezTo>
                      <a:pt x="1809" y="1502"/>
                      <a:pt x="1532" y="1593"/>
                      <a:pt x="1309" y="1644"/>
                    </a:cubicBezTo>
                    <a:cubicBezTo>
                      <a:pt x="1183" y="1674"/>
                      <a:pt x="1027" y="1707"/>
                      <a:pt x="876" y="1707"/>
                    </a:cubicBezTo>
                    <a:cubicBezTo>
                      <a:pt x="660" y="1707"/>
                      <a:pt x="456" y="1637"/>
                      <a:pt x="370" y="1383"/>
                    </a:cubicBezTo>
                    <a:cubicBezTo>
                      <a:pt x="289" y="1145"/>
                      <a:pt x="433" y="883"/>
                      <a:pt x="588" y="717"/>
                    </a:cubicBezTo>
                    <a:cubicBezTo>
                      <a:pt x="939" y="339"/>
                      <a:pt x="1402" y="281"/>
                      <a:pt x="1887" y="249"/>
                    </a:cubicBezTo>
                    <a:cubicBezTo>
                      <a:pt x="2007" y="242"/>
                      <a:pt x="2042" y="62"/>
                      <a:pt x="1916" y="32"/>
                    </a:cubicBezTo>
                    <a:cubicBezTo>
                      <a:pt x="1827" y="10"/>
                      <a:pt x="1731" y="0"/>
                      <a:pt x="16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25"/>
              <p:cNvSpPr/>
              <p:nvPr/>
            </p:nvSpPr>
            <p:spPr>
              <a:xfrm rot="10800000">
                <a:off x="-296226" y="4174509"/>
                <a:ext cx="27686" cy="6628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561" extrusionOk="0">
                    <a:moveTo>
                      <a:pt x="80" y="0"/>
                    </a:moveTo>
                    <a:cubicBezTo>
                      <a:pt x="39" y="0"/>
                      <a:pt x="0" y="52"/>
                      <a:pt x="17" y="91"/>
                    </a:cubicBezTo>
                    <a:cubicBezTo>
                      <a:pt x="112" y="318"/>
                      <a:pt x="321" y="446"/>
                      <a:pt x="392" y="703"/>
                    </a:cubicBezTo>
                    <a:cubicBezTo>
                      <a:pt x="473" y="998"/>
                      <a:pt x="395" y="1239"/>
                      <a:pt x="320" y="1521"/>
                    </a:cubicBezTo>
                    <a:cubicBezTo>
                      <a:pt x="313" y="1544"/>
                      <a:pt x="332" y="1560"/>
                      <a:pt x="351" y="1560"/>
                    </a:cubicBezTo>
                    <a:cubicBezTo>
                      <a:pt x="359" y="1560"/>
                      <a:pt x="367" y="1558"/>
                      <a:pt x="374" y="1552"/>
                    </a:cubicBezTo>
                    <a:cubicBezTo>
                      <a:pt x="611" y="1353"/>
                      <a:pt x="651" y="972"/>
                      <a:pt x="595" y="685"/>
                    </a:cubicBezTo>
                    <a:cubicBezTo>
                      <a:pt x="546" y="430"/>
                      <a:pt x="378" y="33"/>
                      <a:pt x="86" y="1"/>
                    </a:cubicBezTo>
                    <a:cubicBezTo>
                      <a:pt x="84" y="1"/>
                      <a:pt x="82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25"/>
              <p:cNvSpPr/>
              <p:nvPr/>
            </p:nvSpPr>
            <p:spPr>
              <a:xfrm rot="10800000">
                <a:off x="-323063" y="4166399"/>
                <a:ext cx="52144" cy="76772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808" extrusionOk="0">
                    <a:moveTo>
                      <a:pt x="85" y="0"/>
                    </a:moveTo>
                    <a:cubicBezTo>
                      <a:pt x="34" y="0"/>
                      <a:pt x="0" y="56"/>
                      <a:pt x="25" y="105"/>
                    </a:cubicBezTo>
                    <a:cubicBezTo>
                      <a:pt x="161" y="375"/>
                      <a:pt x="472" y="574"/>
                      <a:pt x="650" y="827"/>
                    </a:cubicBezTo>
                    <a:cubicBezTo>
                      <a:pt x="854" y="1119"/>
                      <a:pt x="971" y="1439"/>
                      <a:pt x="1104" y="1765"/>
                    </a:cubicBezTo>
                    <a:cubicBezTo>
                      <a:pt x="1115" y="1793"/>
                      <a:pt x="1143" y="1807"/>
                      <a:pt x="1170" y="1807"/>
                    </a:cubicBezTo>
                    <a:cubicBezTo>
                      <a:pt x="1200" y="1807"/>
                      <a:pt x="1227" y="1789"/>
                      <a:pt x="1224" y="1749"/>
                    </a:cubicBezTo>
                    <a:cubicBezTo>
                      <a:pt x="1191" y="1384"/>
                      <a:pt x="1033" y="1025"/>
                      <a:pt x="837" y="717"/>
                    </a:cubicBezTo>
                    <a:cubicBezTo>
                      <a:pt x="670" y="458"/>
                      <a:pt x="420" y="77"/>
                      <a:pt x="103" y="3"/>
                    </a:cubicBezTo>
                    <a:cubicBezTo>
                      <a:pt x="97" y="1"/>
                      <a:pt x="91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25"/>
              <p:cNvSpPr/>
              <p:nvPr/>
            </p:nvSpPr>
            <p:spPr>
              <a:xfrm rot="10800000">
                <a:off x="-278265" y="3834003"/>
                <a:ext cx="597702" cy="226028"/>
              </a:xfrm>
              <a:custGeom>
                <a:avLst/>
                <a:gdLst/>
                <a:ahLst/>
                <a:cxnLst/>
                <a:rect l="l" t="t" r="r" b="b"/>
                <a:pathLst>
                  <a:path w="14076" h="5323" extrusionOk="0">
                    <a:moveTo>
                      <a:pt x="7515" y="1"/>
                    </a:moveTo>
                    <a:cubicBezTo>
                      <a:pt x="6260" y="1"/>
                      <a:pt x="5004" y="289"/>
                      <a:pt x="3883" y="862"/>
                    </a:cubicBezTo>
                    <a:cubicBezTo>
                      <a:pt x="2205" y="1720"/>
                      <a:pt x="532" y="3359"/>
                      <a:pt x="17" y="5220"/>
                    </a:cubicBezTo>
                    <a:cubicBezTo>
                      <a:pt x="0" y="5278"/>
                      <a:pt x="51" y="5323"/>
                      <a:pt x="100" y="5323"/>
                    </a:cubicBezTo>
                    <a:cubicBezTo>
                      <a:pt x="125" y="5323"/>
                      <a:pt x="149" y="5311"/>
                      <a:pt x="164" y="5283"/>
                    </a:cubicBezTo>
                    <a:cubicBezTo>
                      <a:pt x="780" y="4087"/>
                      <a:pt x="1378" y="2997"/>
                      <a:pt x="2421" y="2105"/>
                    </a:cubicBezTo>
                    <a:cubicBezTo>
                      <a:pt x="3489" y="1192"/>
                      <a:pt x="4779" y="576"/>
                      <a:pt x="6166" y="344"/>
                    </a:cubicBezTo>
                    <a:cubicBezTo>
                      <a:pt x="6599" y="271"/>
                      <a:pt x="7039" y="235"/>
                      <a:pt x="7481" y="235"/>
                    </a:cubicBezTo>
                    <a:cubicBezTo>
                      <a:pt x="8652" y="235"/>
                      <a:pt x="9828" y="490"/>
                      <a:pt x="10879" y="998"/>
                    </a:cubicBezTo>
                    <a:cubicBezTo>
                      <a:pt x="11641" y="1367"/>
                      <a:pt x="12443" y="1916"/>
                      <a:pt x="12723" y="2758"/>
                    </a:cubicBezTo>
                    <a:cubicBezTo>
                      <a:pt x="12906" y="3312"/>
                      <a:pt x="12868" y="3957"/>
                      <a:pt x="12465" y="4412"/>
                    </a:cubicBezTo>
                    <a:cubicBezTo>
                      <a:pt x="12311" y="4585"/>
                      <a:pt x="12015" y="4793"/>
                      <a:pt x="11779" y="4821"/>
                    </a:cubicBezTo>
                    <a:cubicBezTo>
                      <a:pt x="11544" y="4792"/>
                      <a:pt x="11309" y="4763"/>
                      <a:pt x="11074" y="4733"/>
                    </a:cubicBezTo>
                    <a:cubicBezTo>
                      <a:pt x="11013" y="4357"/>
                      <a:pt x="10953" y="3982"/>
                      <a:pt x="10892" y="3607"/>
                    </a:cubicBezTo>
                    <a:cubicBezTo>
                      <a:pt x="10921" y="3576"/>
                      <a:pt x="10895" y="3525"/>
                      <a:pt x="10860" y="3525"/>
                    </a:cubicBezTo>
                    <a:cubicBezTo>
                      <a:pt x="10852" y="3525"/>
                      <a:pt x="10844" y="3528"/>
                      <a:pt x="10836" y="3534"/>
                    </a:cubicBezTo>
                    <a:cubicBezTo>
                      <a:pt x="10393" y="3864"/>
                      <a:pt x="10387" y="4445"/>
                      <a:pt x="10811" y="4805"/>
                    </a:cubicBezTo>
                    <a:cubicBezTo>
                      <a:pt x="11026" y="4986"/>
                      <a:pt x="11275" y="5065"/>
                      <a:pt x="11527" y="5065"/>
                    </a:cubicBezTo>
                    <a:cubicBezTo>
                      <a:pt x="11965" y="5065"/>
                      <a:pt x="12409" y="4829"/>
                      <a:pt x="12691" y="4484"/>
                    </a:cubicBezTo>
                    <a:cubicBezTo>
                      <a:pt x="14076" y="2784"/>
                      <a:pt x="11785" y="1067"/>
                      <a:pt x="10392" y="530"/>
                    </a:cubicBezTo>
                    <a:cubicBezTo>
                      <a:pt x="9475" y="176"/>
                      <a:pt x="8495" y="1"/>
                      <a:pt x="75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25"/>
              <p:cNvSpPr/>
              <p:nvPr/>
            </p:nvSpPr>
            <p:spPr>
              <a:xfrm rot="10800000">
                <a:off x="-204550" y="3833875"/>
                <a:ext cx="510527" cy="196007"/>
              </a:xfrm>
              <a:custGeom>
                <a:avLst/>
                <a:gdLst/>
                <a:ahLst/>
                <a:cxnLst/>
                <a:rect l="l" t="t" r="r" b="b"/>
                <a:pathLst>
                  <a:path w="12023" h="4616" extrusionOk="0">
                    <a:moveTo>
                      <a:pt x="7370" y="0"/>
                    </a:moveTo>
                    <a:cubicBezTo>
                      <a:pt x="4298" y="0"/>
                      <a:pt x="1465" y="1747"/>
                      <a:pt x="37" y="4482"/>
                    </a:cubicBezTo>
                    <a:cubicBezTo>
                      <a:pt x="0" y="4552"/>
                      <a:pt x="61" y="4615"/>
                      <a:pt x="119" y="4615"/>
                    </a:cubicBezTo>
                    <a:cubicBezTo>
                      <a:pt x="146" y="4615"/>
                      <a:pt x="172" y="4602"/>
                      <a:pt x="188" y="4571"/>
                    </a:cubicBezTo>
                    <a:cubicBezTo>
                      <a:pt x="1186" y="2667"/>
                      <a:pt x="2889" y="1173"/>
                      <a:pt x="4963" y="553"/>
                    </a:cubicBezTo>
                    <a:cubicBezTo>
                      <a:pt x="5687" y="336"/>
                      <a:pt x="6444" y="231"/>
                      <a:pt x="7200" y="231"/>
                    </a:cubicBezTo>
                    <a:cubicBezTo>
                      <a:pt x="7703" y="231"/>
                      <a:pt x="8206" y="277"/>
                      <a:pt x="8699" y="368"/>
                    </a:cubicBezTo>
                    <a:cubicBezTo>
                      <a:pt x="9219" y="463"/>
                      <a:pt x="9732" y="608"/>
                      <a:pt x="10223" y="806"/>
                    </a:cubicBezTo>
                    <a:cubicBezTo>
                      <a:pt x="10580" y="950"/>
                      <a:pt x="10974" y="1119"/>
                      <a:pt x="11255" y="1389"/>
                    </a:cubicBezTo>
                    <a:cubicBezTo>
                      <a:pt x="11344" y="1498"/>
                      <a:pt x="11433" y="1607"/>
                      <a:pt x="11520" y="1716"/>
                    </a:cubicBezTo>
                    <a:cubicBezTo>
                      <a:pt x="11875" y="2450"/>
                      <a:pt x="11580" y="2819"/>
                      <a:pt x="10635" y="2824"/>
                    </a:cubicBezTo>
                    <a:cubicBezTo>
                      <a:pt x="10630" y="2821"/>
                      <a:pt x="10626" y="2820"/>
                      <a:pt x="10622" y="2820"/>
                    </a:cubicBezTo>
                    <a:cubicBezTo>
                      <a:pt x="10600" y="2820"/>
                      <a:pt x="10584" y="2847"/>
                      <a:pt x="10602" y="2866"/>
                    </a:cubicBezTo>
                    <a:cubicBezTo>
                      <a:pt x="10770" y="3034"/>
                      <a:pt x="10940" y="3105"/>
                      <a:pt x="11099" y="3105"/>
                    </a:cubicBezTo>
                    <a:cubicBezTo>
                      <a:pt x="11619" y="3105"/>
                      <a:pt x="12022" y="2350"/>
                      <a:pt x="11824" y="1780"/>
                    </a:cubicBezTo>
                    <a:cubicBezTo>
                      <a:pt x="11366" y="459"/>
                      <a:pt x="9123" y="104"/>
                      <a:pt x="7947" y="21"/>
                    </a:cubicBezTo>
                    <a:cubicBezTo>
                      <a:pt x="7754" y="7"/>
                      <a:pt x="7561" y="0"/>
                      <a:pt x="73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25"/>
              <p:cNvSpPr/>
              <p:nvPr/>
            </p:nvSpPr>
            <p:spPr>
              <a:xfrm rot="10800000">
                <a:off x="-61069" y="4168225"/>
                <a:ext cx="549422" cy="117961"/>
              </a:xfrm>
              <a:custGeom>
                <a:avLst/>
                <a:gdLst/>
                <a:ahLst/>
                <a:cxnLst/>
                <a:rect l="l" t="t" r="r" b="b"/>
                <a:pathLst>
                  <a:path w="12939" h="2778" extrusionOk="0">
                    <a:moveTo>
                      <a:pt x="8469" y="0"/>
                    </a:moveTo>
                    <a:cubicBezTo>
                      <a:pt x="8327" y="0"/>
                      <a:pt x="8185" y="5"/>
                      <a:pt x="8046" y="15"/>
                    </a:cubicBezTo>
                    <a:cubicBezTo>
                      <a:pt x="6804" y="106"/>
                      <a:pt x="5622" y="523"/>
                      <a:pt x="4493" y="1025"/>
                    </a:cubicBezTo>
                    <a:cubicBezTo>
                      <a:pt x="3784" y="1341"/>
                      <a:pt x="2747" y="1771"/>
                      <a:pt x="1860" y="1771"/>
                    </a:cubicBezTo>
                    <a:cubicBezTo>
                      <a:pt x="1089" y="1771"/>
                      <a:pt x="431" y="1446"/>
                      <a:pt x="202" y="440"/>
                    </a:cubicBezTo>
                    <a:cubicBezTo>
                      <a:pt x="191" y="392"/>
                      <a:pt x="149" y="369"/>
                      <a:pt x="107" y="369"/>
                    </a:cubicBezTo>
                    <a:cubicBezTo>
                      <a:pt x="54" y="369"/>
                      <a:pt x="1" y="404"/>
                      <a:pt x="6" y="467"/>
                    </a:cubicBezTo>
                    <a:cubicBezTo>
                      <a:pt x="69" y="1307"/>
                      <a:pt x="796" y="1861"/>
                      <a:pt x="1586" y="2014"/>
                    </a:cubicBezTo>
                    <a:cubicBezTo>
                      <a:pt x="1746" y="2045"/>
                      <a:pt x="1905" y="2059"/>
                      <a:pt x="2062" y="2059"/>
                    </a:cubicBezTo>
                    <a:cubicBezTo>
                      <a:pt x="3128" y="2059"/>
                      <a:pt x="4153" y="1421"/>
                      <a:pt x="5104" y="1030"/>
                    </a:cubicBezTo>
                    <a:cubicBezTo>
                      <a:pt x="6182" y="587"/>
                      <a:pt x="7379" y="300"/>
                      <a:pt x="8526" y="300"/>
                    </a:cubicBezTo>
                    <a:cubicBezTo>
                      <a:pt x="10270" y="300"/>
                      <a:pt x="11901" y="964"/>
                      <a:pt x="12832" y="2752"/>
                    </a:cubicBezTo>
                    <a:cubicBezTo>
                      <a:pt x="12841" y="2770"/>
                      <a:pt x="12857" y="2777"/>
                      <a:pt x="12873" y="2777"/>
                    </a:cubicBezTo>
                    <a:cubicBezTo>
                      <a:pt x="12905" y="2777"/>
                      <a:pt x="12939" y="2749"/>
                      <a:pt x="12927" y="2712"/>
                    </a:cubicBezTo>
                    <a:cubicBezTo>
                      <a:pt x="12330" y="848"/>
                      <a:pt x="10304" y="0"/>
                      <a:pt x="84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25"/>
              <p:cNvSpPr/>
              <p:nvPr/>
            </p:nvSpPr>
            <p:spPr>
              <a:xfrm rot="10800000">
                <a:off x="417483" y="4146739"/>
                <a:ext cx="118555" cy="12488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941" extrusionOk="0">
                    <a:moveTo>
                      <a:pt x="1247" y="0"/>
                    </a:moveTo>
                    <a:cubicBezTo>
                      <a:pt x="1238" y="0"/>
                      <a:pt x="1229" y="3"/>
                      <a:pt x="1219" y="9"/>
                    </a:cubicBezTo>
                    <a:cubicBezTo>
                      <a:pt x="517" y="434"/>
                      <a:pt x="1" y="1340"/>
                      <a:pt x="347" y="2155"/>
                    </a:cubicBezTo>
                    <a:cubicBezTo>
                      <a:pt x="601" y="2754"/>
                      <a:pt x="1134" y="2940"/>
                      <a:pt x="1700" y="2940"/>
                    </a:cubicBezTo>
                    <a:cubicBezTo>
                      <a:pt x="2036" y="2940"/>
                      <a:pt x="2384" y="2874"/>
                      <a:pt x="2692" y="2790"/>
                    </a:cubicBezTo>
                    <a:cubicBezTo>
                      <a:pt x="2791" y="2762"/>
                      <a:pt x="2754" y="2633"/>
                      <a:pt x="2664" y="2633"/>
                    </a:cubicBezTo>
                    <a:cubicBezTo>
                      <a:pt x="2659" y="2633"/>
                      <a:pt x="2655" y="2634"/>
                      <a:pt x="2650" y="2634"/>
                    </a:cubicBezTo>
                    <a:cubicBezTo>
                      <a:pt x="2400" y="2668"/>
                      <a:pt x="2111" y="2706"/>
                      <a:pt x="1827" y="2706"/>
                    </a:cubicBezTo>
                    <a:cubicBezTo>
                      <a:pt x="1258" y="2706"/>
                      <a:pt x="709" y="2555"/>
                      <a:pt x="528" y="1926"/>
                    </a:cubicBezTo>
                    <a:cubicBezTo>
                      <a:pt x="314" y="1180"/>
                      <a:pt x="818" y="601"/>
                      <a:pt x="1286" y="96"/>
                    </a:cubicBezTo>
                    <a:cubicBezTo>
                      <a:pt x="1321" y="59"/>
                      <a:pt x="1290" y="0"/>
                      <a:pt x="12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25"/>
              <p:cNvSpPr/>
              <p:nvPr/>
            </p:nvSpPr>
            <p:spPr>
              <a:xfrm rot="10800000">
                <a:off x="429076" y="3978545"/>
                <a:ext cx="342035" cy="177408"/>
              </a:xfrm>
              <a:custGeom>
                <a:avLst/>
                <a:gdLst/>
                <a:ahLst/>
                <a:cxnLst/>
                <a:rect l="l" t="t" r="r" b="b"/>
                <a:pathLst>
                  <a:path w="8055" h="4178" extrusionOk="0">
                    <a:moveTo>
                      <a:pt x="7975" y="1"/>
                    </a:moveTo>
                    <a:cubicBezTo>
                      <a:pt x="7962" y="1"/>
                      <a:pt x="7948" y="6"/>
                      <a:pt x="7935" y="18"/>
                    </a:cubicBezTo>
                    <a:cubicBezTo>
                      <a:pt x="6946" y="954"/>
                      <a:pt x="5715" y="2264"/>
                      <a:pt x="4289" y="2264"/>
                    </a:cubicBezTo>
                    <a:cubicBezTo>
                      <a:pt x="3946" y="2264"/>
                      <a:pt x="3591" y="2188"/>
                      <a:pt x="3226" y="2012"/>
                    </a:cubicBezTo>
                    <a:cubicBezTo>
                      <a:pt x="2602" y="1713"/>
                      <a:pt x="2112" y="657"/>
                      <a:pt x="1437" y="657"/>
                    </a:cubicBezTo>
                    <a:cubicBezTo>
                      <a:pt x="1227" y="657"/>
                      <a:pt x="1000" y="759"/>
                      <a:pt x="744" y="1017"/>
                    </a:cubicBezTo>
                    <a:cubicBezTo>
                      <a:pt x="1" y="1773"/>
                      <a:pt x="389" y="3037"/>
                      <a:pt x="1136" y="3630"/>
                    </a:cubicBezTo>
                    <a:cubicBezTo>
                      <a:pt x="1633" y="4023"/>
                      <a:pt x="2207" y="4178"/>
                      <a:pt x="2796" y="4178"/>
                    </a:cubicBezTo>
                    <a:cubicBezTo>
                      <a:pt x="3558" y="4178"/>
                      <a:pt x="4343" y="3919"/>
                      <a:pt x="5011" y="3584"/>
                    </a:cubicBezTo>
                    <a:cubicBezTo>
                      <a:pt x="5091" y="3545"/>
                      <a:pt x="5048" y="3415"/>
                      <a:pt x="4971" y="3415"/>
                    </a:cubicBezTo>
                    <a:cubicBezTo>
                      <a:pt x="4962" y="3415"/>
                      <a:pt x="4952" y="3417"/>
                      <a:pt x="4942" y="3421"/>
                    </a:cubicBezTo>
                    <a:cubicBezTo>
                      <a:pt x="4320" y="3680"/>
                      <a:pt x="3499" y="3918"/>
                      <a:pt x="2733" y="3918"/>
                    </a:cubicBezTo>
                    <a:cubicBezTo>
                      <a:pt x="1848" y="3918"/>
                      <a:pt x="1036" y="3601"/>
                      <a:pt x="687" y="2632"/>
                    </a:cubicBezTo>
                    <a:cubicBezTo>
                      <a:pt x="525" y="2181"/>
                      <a:pt x="520" y="1539"/>
                      <a:pt x="914" y="1186"/>
                    </a:cubicBezTo>
                    <a:cubicBezTo>
                      <a:pt x="1184" y="946"/>
                      <a:pt x="1390" y="854"/>
                      <a:pt x="1555" y="854"/>
                    </a:cubicBezTo>
                    <a:cubicBezTo>
                      <a:pt x="1911" y="854"/>
                      <a:pt x="2079" y="1282"/>
                      <a:pt x="2294" y="1560"/>
                    </a:cubicBezTo>
                    <a:cubicBezTo>
                      <a:pt x="2524" y="1857"/>
                      <a:pt x="2787" y="2083"/>
                      <a:pt x="3129" y="2240"/>
                    </a:cubicBezTo>
                    <a:cubicBezTo>
                      <a:pt x="3509" y="2416"/>
                      <a:pt x="3887" y="2493"/>
                      <a:pt x="4256" y="2493"/>
                    </a:cubicBezTo>
                    <a:cubicBezTo>
                      <a:pt x="5755" y="2493"/>
                      <a:pt x="7122" y="1225"/>
                      <a:pt x="8018" y="102"/>
                    </a:cubicBezTo>
                    <a:cubicBezTo>
                      <a:pt x="8054" y="58"/>
                      <a:pt x="8019" y="1"/>
                      <a:pt x="79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25"/>
              <p:cNvSpPr/>
              <p:nvPr/>
            </p:nvSpPr>
            <p:spPr>
              <a:xfrm rot="10800000">
                <a:off x="588522" y="3826869"/>
                <a:ext cx="194988" cy="171124"/>
              </a:xfrm>
              <a:custGeom>
                <a:avLst/>
                <a:gdLst/>
                <a:ahLst/>
                <a:cxnLst/>
                <a:rect l="l" t="t" r="r" b="b"/>
                <a:pathLst>
                  <a:path w="4592" h="4030" extrusionOk="0">
                    <a:moveTo>
                      <a:pt x="4527" y="0"/>
                    </a:moveTo>
                    <a:cubicBezTo>
                      <a:pt x="4512" y="0"/>
                      <a:pt x="4497" y="8"/>
                      <a:pt x="4488" y="27"/>
                    </a:cubicBezTo>
                    <a:cubicBezTo>
                      <a:pt x="4066" y="916"/>
                      <a:pt x="3789" y="1854"/>
                      <a:pt x="3135" y="2614"/>
                    </a:cubicBezTo>
                    <a:cubicBezTo>
                      <a:pt x="2517" y="3331"/>
                      <a:pt x="1713" y="3742"/>
                      <a:pt x="820" y="3742"/>
                    </a:cubicBezTo>
                    <a:cubicBezTo>
                      <a:pt x="608" y="3742"/>
                      <a:pt x="390" y="3718"/>
                      <a:pt x="169" y="3671"/>
                    </a:cubicBezTo>
                    <a:cubicBezTo>
                      <a:pt x="160" y="3669"/>
                      <a:pt x="151" y="3668"/>
                      <a:pt x="142" y="3668"/>
                    </a:cubicBezTo>
                    <a:cubicBezTo>
                      <a:pt x="33" y="3668"/>
                      <a:pt x="1" y="3825"/>
                      <a:pt x="114" y="3867"/>
                    </a:cubicBezTo>
                    <a:cubicBezTo>
                      <a:pt x="415" y="3979"/>
                      <a:pt x="706" y="4029"/>
                      <a:pt x="985" y="4029"/>
                    </a:cubicBezTo>
                    <a:cubicBezTo>
                      <a:pt x="2869" y="4029"/>
                      <a:pt x="4226" y="1722"/>
                      <a:pt x="4583" y="67"/>
                    </a:cubicBezTo>
                    <a:cubicBezTo>
                      <a:pt x="4591" y="30"/>
                      <a:pt x="4558" y="0"/>
                      <a:pt x="4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25"/>
              <p:cNvSpPr/>
              <p:nvPr/>
            </p:nvSpPr>
            <p:spPr>
              <a:xfrm rot="10800000">
                <a:off x="621643" y="3777655"/>
                <a:ext cx="163948" cy="70743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1666" extrusionOk="0">
                    <a:moveTo>
                      <a:pt x="3725" y="0"/>
                    </a:moveTo>
                    <a:cubicBezTo>
                      <a:pt x="3693" y="0"/>
                      <a:pt x="3659" y="14"/>
                      <a:pt x="3634" y="48"/>
                    </a:cubicBezTo>
                    <a:cubicBezTo>
                      <a:pt x="3183" y="659"/>
                      <a:pt x="2715" y="1211"/>
                      <a:pt x="1930" y="1357"/>
                    </a:cubicBezTo>
                    <a:cubicBezTo>
                      <a:pt x="1815" y="1378"/>
                      <a:pt x="1704" y="1388"/>
                      <a:pt x="1597" y="1388"/>
                    </a:cubicBezTo>
                    <a:cubicBezTo>
                      <a:pt x="883" y="1388"/>
                      <a:pt x="357" y="931"/>
                      <a:pt x="123" y="224"/>
                    </a:cubicBezTo>
                    <a:cubicBezTo>
                      <a:pt x="113" y="195"/>
                      <a:pt x="88" y="181"/>
                      <a:pt x="64" y="181"/>
                    </a:cubicBezTo>
                    <a:cubicBezTo>
                      <a:pt x="33" y="181"/>
                      <a:pt x="4" y="202"/>
                      <a:pt x="3" y="241"/>
                    </a:cubicBezTo>
                    <a:cubicBezTo>
                      <a:pt x="1" y="1044"/>
                      <a:pt x="719" y="1616"/>
                      <a:pt x="1487" y="1662"/>
                    </a:cubicBezTo>
                    <a:cubicBezTo>
                      <a:pt x="1527" y="1664"/>
                      <a:pt x="1567" y="1665"/>
                      <a:pt x="1608" y="1665"/>
                    </a:cubicBezTo>
                    <a:cubicBezTo>
                      <a:pt x="2567" y="1665"/>
                      <a:pt x="3392" y="980"/>
                      <a:pt x="3817" y="155"/>
                    </a:cubicBezTo>
                    <a:cubicBezTo>
                      <a:pt x="3861" y="70"/>
                      <a:pt x="3796" y="0"/>
                      <a:pt x="3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25"/>
              <p:cNvSpPr/>
              <p:nvPr/>
            </p:nvSpPr>
            <p:spPr>
              <a:xfrm rot="10800000">
                <a:off x="609881" y="3746742"/>
                <a:ext cx="88704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1632" extrusionOk="0">
                    <a:moveTo>
                      <a:pt x="1987" y="1"/>
                    </a:moveTo>
                    <a:cubicBezTo>
                      <a:pt x="1945" y="1"/>
                      <a:pt x="1903" y="24"/>
                      <a:pt x="1889" y="71"/>
                    </a:cubicBezTo>
                    <a:cubicBezTo>
                      <a:pt x="1773" y="467"/>
                      <a:pt x="1738" y="925"/>
                      <a:pt x="1411" y="1217"/>
                    </a:cubicBezTo>
                    <a:cubicBezTo>
                      <a:pt x="1288" y="1328"/>
                      <a:pt x="1119" y="1403"/>
                      <a:pt x="952" y="1403"/>
                    </a:cubicBezTo>
                    <a:cubicBezTo>
                      <a:pt x="873" y="1403"/>
                      <a:pt x="794" y="1387"/>
                      <a:pt x="720" y="1349"/>
                    </a:cubicBezTo>
                    <a:cubicBezTo>
                      <a:pt x="468" y="1222"/>
                      <a:pt x="437" y="902"/>
                      <a:pt x="601" y="690"/>
                    </a:cubicBezTo>
                    <a:cubicBezTo>
                      <a:pt x="632" y="650"/>
                      <a:pt x="605" y="587"/>
                      <a:pt x="561" y="587"/>
                    </a:cubicBezTo>
                    <a:cubicBezTo>
                      <a:pt x="551" y="587"/>
                      <a:pt x="541" y="590"/>
                      <a:pt x="530" y="597"/>
                    </a:cubicBezTo>
                    <a:cubicBezTo>
                      <a:pt x="1" y="935"/>
                      <a:pt x="458" y="1623"/>
                      <a:pt x="969" y="1632"/>
                    </a:cubicBezTo>
                    <a:cubicBezTo>
                      <a:pt x="974" y="1632"/>
                      <a:pt x="980" y="1632"/>
                      <a:pt x="985" y="1632"/>
                    </a:cubicBezTo>
                    <a:cubicBezTo>
                      <a:pt x="1753" y="1632"/>
                      <a:pt x="2064" y="733"/>
                      <a:pt x="2087" y="98"/>
                    </a:cubicBezTo>
                    <a:cubicBezTo>
                      <a:pt x="2089" y="35"/>
                      <a:pt x="2038" y="1"/>
                      <a:pt x="19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25"/>
              <p:cNvSpPr/>
              <p:nvPr/>
            </p:nvSpPr>
            <p:spPr>
              <a:xfrm rot="10800000">
                <a:off x="469458" y="3750691"/>
                <a:ext cx="144755" cy="56518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1331" extrusionOk="0">
                    <a:moveTo>
                      <a:pt x="51" y="1"/>
                    </a:moveTo>
                    <a:cubicBezTo>
                      <a:pt x="26" y="1"/>
                      <a:pt x="0" y="23"/>
                      <a:pt x="9" y="52"/>
                    </a:cubicBezTo>
                    <a:cubicBezTo>
                      <a:pt x="254" y="889"/>
                      <a:pt x="1014" y="1331"/>
                      <a:pt x="1773" y="1331"/>
                    </a:cubicBezTo>
                    <a:cubicBezTo>
                      <a:pt x="2409" y="1331"/>
                      <a:pt x="3045" y="1021"/>
                      <a:pt x="3378" y="373"/>
                    </a:cubicBezTo>
                    <a:cubicBezTo>
                      <a:pt x="3409" y="314"/>
                      <a:pt x="3357" y="246"/>
                      <a:pt x="3303" y="246"/>
                    </a:cubicBezTo>
                    <a:cubicBezTo>
                      <a:pt x="3284" y="246"/>
                      <a:pt x="3265" y="254"/>
                      <a:pt x="3250" y="273"/>
                    </a:cubicBezTo>
                    <a:cubicBezTo>
                      <a:pt x="2813" y="809"/>
                      <a:pt x="2261" y="1074"/>
                      <a:pt x="1720" y="1074"/>
                    </a:cubicBezTo>
                    <a:cubicBezTo>
                      <a:pt x="1095" y="1074"/>
                      <a:pt x="484" y="720"/>
                      <a:pt x="85" y="20"/>
                    </a:cubicBezTo>
                    <a:cubicBezTo>
                      <a:pt x="77" y="6"/>
                      <a:pt x="64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25"/>
              <p:cNvSpPr/>
              <p:nvPr/>
            </p:nvSpPr>
            <p:spPr>
              <a:xfrm rot="10800000">
                <a:off x="467207" y="3786232"/>
                <a:ext cx="116644" cy="163396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3848" extrusionOk="0">
                    <a:moveTo>
                      <a:pt x="349" y="1"/>
                    </a:moveTo>
                    <a:cubicBezTo>
                      <a:pt x="313" y="1"/>
                      <a:pt x="276" y="20"/>
                      <a:pt x="268" y="62"/>
                    </a:cubicBezTo>
                    <a:cubicBezTo>
                      <a:pt x="65" y="1079"/>
                      <a:pt x="0" y="2238"/>
                      <a:pt x="666" y="3111"/>
                    </a:cubicBezTo>
                    <a:cubicBezTo>
                      <a:pt x="1000" y="3550"/>
                      <a:pt x="1522" y="3848"/>
                      <a:pt x="2053" y="3848"/>
                    </a:cubicBezTo>
                    <a:cubicBezTo>
                      <a:pt x="2273" y="3848"/>
                      <a:pt x="2495" y="3797"/>
                      <a:pt x="2706" y="3683"/>
                    </a:cubicBezTo>
                    <a:cubicBezTo>
                      <a:pt x="2746" y="3661"/>
                      <a:pt x="2722" y="3604"/>
                      <a:pt x="2682" y="3604"/>
                    </a:cubicBezTo>
                    <a:cubicBezTo>
                      <a:pt x="2679" y="3604"/>
                      <a:pt x="2675" y="3605"/>
                      <a:pt x="2672" y="3605"/>
                    </a:cubicBezTo>
                    <a:cubicBezTo>
                      <a:pt x="2521" y="3639"/>
                      <a:pt x="2374" y="3656"/>
                      <a:pt x="2232" y="3656"/>
                    </a:cubicBezTo>
                    <a:cubicBezTo>
                      <a:pt x="1435" y="3656"/>
                      <a:pt x="812" y="3137"/>
                      <a:pt x="531" y="2328"/>
                    </a:cubicBezTo>
                    <a:cubicBezTo>
                      <a:pt x="282" y="1614"/>
                      <a:pt x="375" y="823"/>
                      <a:pt x="437" y="85"/>
                    </a:cubicBezTo>
                    <a:cubicBezTo>
                      <a:pt x="442" y="31"/>
                      <a:pt x="395" y="1"/>
                      <a:pt x="3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25"/>
              <p:cNvSpPr/>
              <p:nvPr/>
            </p:nvSpPr>
            <p:spPr>
              <a:xfrm rot="10800000">
                <a:off x="504914" y="3837867"/>
                <a:ext cx="64883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1528" h="631" extrusionOk="0">
                    <a:moveTo>
                      <a:pt x="113" y="0"/>
                    </a:moveTo>
                    <a:cubicBezTo>
                      <a:pt x="56" y="0"/>
                      <a:pt x="0" y="55"/>
                      <a:pt x="43" y="112"/>
                    </a:cubicBezTo>
                    <a:cubicBezTo>
                      <a:pt x="244" y="382"/>
                      <a:pt x="698" y="630"/>
                      <a:pt x="1096" y="630"/>
                    </a:cubicBezTo>
                    <a:cubicBezTo>
                      <a:pt x="1245" y="630"/>
                      <a:pt x="1386" y="596"/>
                      <a:pt x="1503" y="514"/>
                    </a:cubicBezTo>
                    <a:lnTo>
                      <a:pt x="1502" y="514"/>
                    </a:lnTo>
                    <a:cubicBezTo>
                      <a:pt x="1525" y="499"/>
                      <a:pt x="1528" y="454"/>
                      <a:pt x="1494" y="450"/>
                    </a:cubicBezTo>
                    <a:cubicBezTo>
                      <a:pt x="1421" y="439"/>
                      <a:pt x="1349" y="437"/>
                      <a:pt x="1276" y="437"/>
                    </a:cubicBezTo>
                    <a:cubicBezTo>
                      <a:pt x="1234" y="437"/>
                      <a:pt x="1192" y="438"/>
                      <a:pt x="1150" y="438"/>
                    </a:cubicBezTo>
                    <a:cubicBezTo>
                      <a:pt x="1047" y="438"/>
                      <a:pt x="944" y="434"/>
                      <a:pt x="839" y="407"/>
                    </a:cubicBezTo>
                    <a:cubicBezTo>
                      <a:pt x="576" y="339"/>
                      <a:pt x="370" y="190"/>
                      <a:pt x="164" y="18"/>
                    </a:cubicBezTo>
                    <a:cubicBezTo>
                      <a:pt x="149" y="6"/>
                      <a:pt x="13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25"/>
              <p:cNvSpPr/>
              <p:nvPr/>
            </p:nvSpPr>
            <p:spPr>
              <a:xfrm rot="10800000">
                <a:off x="507037" y="3841094"/>
                <a:ext cx="64755" cy="16934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3988" extrusionOk="0">
                    <a:moveTo>
                      <a:pt x="1408" y="0"/>
                    </a:moveTo>
                    <a:cubicBezTo>
                      <a:pt x="1382" y="0"/>
                      <a:pt x="1356" y="11"/>
                      <a:pt x="1337" y="37"/>
                    </a:cubicBezTo>
                    <a:cubicBezTo>
                      <a:pt x="641" y="989"/>
                      <a:pt x="0" y="3347"/>
                      <a:pt x="1447" y="3984"/>
                    </a:cubicBezTo>
                    <a:cubicBezTo>
                      <a:pt x="1452" y="3987"/>
                      <a:pt x="1458" y="3988"/>
                      <a:pt x="1463" y="3988"/>
                    </a:cubicBezTo>
                    <a:cubicBezTo>
                      <a:pt x="1495" y="3988"/>
                      <a:pt x="1524" y="3950"/>
                      <a:pt x="1493" y="3926"/>
                    </a:cubicBezTo>
                    <a:cubicBezTo>
                      <a:pt x="359" y="3042"/>
                      <a:pt x="863" y="1158"/>
                      <a:pt x="1480" y="121"/>
                    </a:cubicBezTo>
                    <a:cubicBezTo>
                      <a:pt x="1518" y="56"/>
                      <a:pt x="1464" y="0"/>
                      <a:pt x="1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25"/>
              <p:cNvSpPr/>
              <p:nvPr/>
            </p:nvSpPr>
            <p:spPr>
              <a:xfrm rot="10800000">
                <a:off x="473576" y="3920923"/>
                <a:ext cx="62505" cy="54012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272" extrusionOk="0">
                    <a:moveTo>
                      <a:pt x="83" y="0"/>
                    </a:moveTo>
                    <a:cubicBezTo>
                      <a:pt x="42" y="0"/>
                      <a:pt x="1" y="36"/>
                      <a:pt x="9" y="91"/>
                    </a:cubicBezTo>
                    <a:cubicBezTo>
                      <a:pt x="102" y="696"/>
                      <a:pt x="699" y="1271"/>
                      <a:pt x="1333" y="1271"/>
                    </a:cubicBezTo>
                    <a:cubicBezTo>
                      <a:pt x="1356" y="1271"/>
                      <a:pt x="1379" y="1270"/>
                      <a:pt x="1402" y="1269"/>
                    </a:cubicBezTo>
                    <a:cubicBezTo>
                      <a:pt x="1457" y="1265"/>
                      <a:pt x="1471" y="1186"/>
                      <a:pt x="1415" y="1171"/>
                    </a:cubicBezTo>
                    <a:cubicBezTo>
                      <a:pt x="805" y="995"/>
                      <a:pt x="371" y="667"/>
                      <a:pt x="151" y="52"/>
                    </a:cubicBezTo>
                    <a:cubicBezTo>
                      <a:pt x="138" y="16"/>
                      <a:pt x="110" y="0"/>
                      <a:pt x="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25"/>
              <p:cNvSpPr/>
              <p:nvPr/>
            </p:nvSpPr>
            <p:spPr>
              <a:xfrm rot="10800000">
                <a:off x="427038" y="3916337"/>
                <a:ext cx="84415" cy="172228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4056" extrusionOk="0">
                    <a:moveTo>
                      <a:pt x="1868" y="1"/>
                    </a:moveTo>
                    <a:cubicBezTo>
                      <a:pt x="1854" y="1"/>
                      <a:pt x="1841" y="4"/>
                      <a:pt x="1828" y="13"/>
                    </a:cubicBezTo>
                    <a:cubicBezTo>
                      <a:pt x="528" y="875"/>
                      <a:pt x="0" y="2628"/>
                      <a:pt x="759" y="4030"/>
                    </a:cubicBezTo>
                    <a:cubicBezTo>
                      <a:pt x="769" y="4048"/>
                      <a:pt x="785" y="4056"/>
                      <a:pt x="801" y="4056"/>
                    </a:cubicBezTo>
                    <a:cubicBezTo>
                      <a:pt x="833" y="4056"/>
                      <a:pt x="865" y="4027"/>
                      <a:pt x="855" y="3990"/>
                    </a:cubicBezTo>
                    <a:cubicBezTo>
                      <a:pt x="412" y="2492"/>
                      <a:pt x="720" y="1167"/>
                      <a:pt x="1927" y="142"/>
                    </a:cubicBezTo>
                    <a:cubicBezTo>
                      <a:pt x="1987" y="92"/>
                      <a:pt x="1932" y="1"/>
                      <a:pt x="18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25"/>
              <p:cNvSpPr/>
              <p:nvPr/>
            </p:nvSpPr>
            <p:spPr>
              <a:xfrm rot="10800000">
                <a:off x="419946" y="4047207"/>
                <a:ext cx="19490" cy="4615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087" extrusionOk="0">
                    <a:moveTo>
                      <a:pt x="211" y="0"/>
                    </a:moveTo>
                    <a:cubicBezTo>
                      <a:pt x="186" y="0"/>
                      <a:pt x="160" y="14"/>
                      <a:pt x="147" y="44"/>
                    </a:cubicBezTo>
                    <a:cubicBezTo>
                      <a:pt x="1" y="392"/>
                      <a:pt x="72" y="811"/>
                      <a:pt x="353" y="1072"/>
                    </a:cubicBezTo>
                    <a:cubicBezTo>
                      <a:pt x="364" y="1082"/>
                      <a:pt x="377" y="1087"/>
                      <a:pt x="389" y="1087"/>
                    </a:cubicBezTo>
                    <a:cubicBezTo>
                      <a:pt x="425" y="1087"/>
                      <a:pt x="458" y="1049"/>
                      <a:pt x="436" y="1010"/>
                    </a:cubicBezTo>
                    <a:cubicBezTo>
                      <a:pt x="266" y="720"/>
                      <a:pt x="198" y="411"/>
                      <a:pt x="271" y="79"/>
                    </a:cubicBezTo>
                    <a:cubicBezTo>
                      <a:pt x="282" y="29"/>
                      <a:pt x="247" y="0"/>
                      <a:pt x="2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25"/>
              <p:cNvSpPr/>
              <p:nvPr/>
            </p:nvSpPr>
            <p:spPr>
              <a:xfrm rot="10800000">
                <a:off x="312601" y="4045678"/>
                <a:ext cx="116475" cy="138173"/>
              </a:xfrm>
              <a:custGeom>
                <a:avLst/>
                <a:gdLst/>
                <a:ahLst/>
                <a:cxnLst/>
                <a:rect l="l" t="t" r="r" b="b"/>
                <a:pathLst>
                  <a:path w="2743" h="3254" extrusionOk="0">
                    <a:moveTo>
                      <a:pt x="2642" y="1"/>
                    </a:moveTo>
                    <a:cubicBezTo>
                      <a:pt x="2630" y="1"/>
                      <a:pt x="2617" y="5"/>
                      <a:pt x="2604" y="15"/>
                    </a:cubicBezTo>
                    <a:cubicBezTo>
                      <a:pt x="1568" y="801"/>
                      <a:pt x="0" y="1732"/>
                      <a:pt x="60" y="3222"/>
                    </a:cubicBezTo>
                    <a:cubicBezTo>
                      <a:pt x="61" y="3241"/>
                      <a:pt x="79" y="3253"/>
                      <a:pt x="95" y="3253"/>
                    </a:cubicBezTo>
                    <a:cubicBezTo>
                      <a:pt x="108" y="3253"/>
                      <a:pt x="120" y="3246"/>
                      <a:pt x="123" y="3230"/>
                    </a:cubicBezTo>
                    <a:cubicBezTo>
                      <a:pt x="405" y="1712"/>
                      <a:pt x="1702" y="1134"/>
                      <a:pt x="2695" y="133"/>
                    </a:cubicBezTo>
                    <a:cubicBezTo>
                      <a:pt x="2742" y="84"/>
                      <a:pt x="2698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25"/>
              <p:cNvSpPr/>
              <p:nvPr/>
            </p:nvSpPr>
            <p:spPr>
              <a:xfrm rot="10800000">
                <a:off x="314724" y="4061050"/>
                <a:ext cx="39575" cy="12212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876" extrusionOk="0">
                    <a:moveTo>
                      <a:pt x="832" y="1"/>
                    </a:moveTo>
                    <a:cubicBezTo>
                      <a:pt x="813" y="1"/>
                      <a:pt x="795" y="7"/>
                      <a:pt x="781" y="22"/>
                    </a:cubicBezTo>
                    <a:cubicBezTo>
                      <a:pt x="150" y="709"/>
                      <a:pt x="1" y="1999"/>
                      <a:pt x="335" y="2849"/>
                    </a:cubicBezTo>
                    <a:cubicBezTo>
                      <a:pt x="341" y="2866"/>
                      <a:pt x="359" y="2875"/>
                      <a:pt x="375" y="2875"/>
                    </a:cubicBezTo>
                    <a:cubicBezTo>
                      <a:pt x="394" y="2875"/>
                      <a:pt x="411" y="2863"/>
                      <a:pt x="408" y="2839"/>
                    </a:cubicBezTo>
                    <a:cubicBezTo>
                      <a:pt x="365" y="2329"/>
                      <a:pt x="320" y="1855"/>
                      <a:pt x="423" y="1347"/>
                    </a:cubicBezTo>
                    <a:cubicBezTo>
                      <a:pt x="515" y="895"/>
                      <a:pt x="739" y="517"/>
                      <a:pt x="910" y="97"/>
                    </a:cubicBezTo>
                    <a:cubicBezTo>
                      <a:pt x="931" y="45"/>
                      <a:pt x="880" y="1"/>
                      <a:pt x="8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25"/>
              <p:cNvSpPr/>
              <p:nvPr/>
            </p:nvSpPr>
            <p:spPr>
              <a:xfrm rot="10800000">
                <a:off x="208058" y="4064022"/>
                <a:ext cx="133247" cy="174181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4102" extrusionOk="0">
                    <a:moveTo>
                      <a:pt x="3048" y="0"/>
                    </a:moveTo>
                    <a:cubicBezTo>
                      <a:pt x="3037" y="0"/>
                      <a:pt x="3025" y="3"/>
                      <a:pt x="3012" y="11"/>
                    </a:cubicBezTo>
                    <a:cubicBezTo>
                      <a:pt x="1530" y="885"/>
                      <a:pt x="418" y="2389"/>
                      <a:pt x="7" y="4060"/>
                    </a:cubicBezTo>
                    <a:cubicBezTo>
                      <a:pt x="1" y="4085"/>
                      <a:pt x="20" y="4101"/>
                      <a:pt x="39" y="4101"/>
                    </a:cubicBezTo>
                    <a:cubicBezTo>
                      <a:pt x="53" y="4101"/>
                      <a:pt x="67" y="4094"/>
                      <a:pt x="73" y="4078"/>
                    </a:cubicBezTo>
                    <a:cubicBezTo>
                      <a:pt x="708" y="2456"/>
                      <a:pt x="1689" y="1175"/>
                      <a:pt x="3080" y="128"/>
                    </a:cubicBezTo>
                    <a:cubicBezTo>
                      <a:pt x="3137" y="85"/>
                      <a:pt x="3105" y="0"/>
                      <a:pt x="30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25"/>
              <p:cNvSpPr/>
              <p:nvPr/>
            </p:nvSpPr>
            <p:spPr>
              <a:xfrm rot="10800000">
                <a:off x="280627" y="4098586"/>
                <a:ext cx="28238" cy="55668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311" extrusionOk="0">
                    <a:moveTo>
                      <a:pt x="342" y="1"/>
                    </a:moveTo>
                    <a:cubicBezTo>
                      <a:pt x="318" y="1"/>
                      <a:pt x="294" y="11"/>
                      <a:pt x="279" y="32"/>
                    </a:cubicBezTo>
                    <a:cubicBezTo>
                      <a:pt x="0" y="442"/>
                      <a:pt x="138" y="1034"/>
                      <a:pt x="550" y="1301"/>
                    </a:cubicBezTo>
                    <a:lnTo>
                      <a:pt x="549" y="1301"/>
                    </a:lnTo>
                    <a:cubicBezTo>
                      <a:pt x="560" y="1308"/>
                      <a:pt x="570" y="1310"/>
                      <a:pt x="580" y="1310"/>
                    </a:cubicBezTo>
                    <a:cubicBezTo>
                      <a:pt x="628" y="1310"/>
                      <a:pt x="664" y="1244"/>
                      <a:pt x="624" y="1206"/>
                    </a:cubicBezTo>
                    <a:cubicBezTo>
                      <a:pt x="311" y="904"/>
                      <a:pt x="243" y="483"/>
                      <a:pt x="410" y="88"/>
                    </a:cubicBezTo>
                    <a:cubicBezTo>
                      <a:pt x="432" y="35"/>
                      <a:pt x="387" y="1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25"/>
              <p:cNvSpPr/>
              <p:nvPr/>
            </p:nvSpPr>
            <p:spPr>
              <a:xfrm rot="10800000">
                <a:off x="197825" y="4103045"/>
                <a:ext cx="89384" cy="118088"/>
              </a:xfrm>
              <a:custGeom>
                <a:avLst/>
                <a:gdLst/>
                <a:ahLst/>
                <a:cxnLst/>
                <a:rect l="l" t="t" r="r" b="b"/>
                <a:pathLst>
                  <a:path w="2105" h="2781" extrusionOk="0">
                    <a:moveTo>
                      <a:pt x="2021" y="0"/>
                    </a:moveTo>
                    <a:cubicBezTo>
                      <a:pt x="2011" y="0"/>
                      <a:pt x="2000" y="3"/>
                      <a:pt x="1988" y="10"/>
                    </a:cubicBezTo>
                    <a:cubicBezTo>
                      <a:pt x="1041" y="595"/>
                      <a:pt x="194" y="1615"/>
                      <a:pt x="4" y="2740"/>
                    </a:cubicBezTo>
                    <a:cubicBezTo>
                      <a:pt x="0" y="2761"/>
                      <a:pt x="20" y="2781"/>
                      <a:pt x="39" y="2781"/>
                    </a:cubicBezTo>
                    <a:cubicBezTo>
                      <a:pt x="48" y="2781"/>
                      <a:pt x="57" y="2776"/>
                      <a:pt x="63" y="2764"/>
                    </a:cubicBezTo>
                    <a:cubicBezTo>
                      <a:pt x="562" y="1707"/>
                      <a:pt x="1104" y="837"/>
                      <a:pt x="2052" y="118"/>
                    </a:cubicBezTo>
                    <a:cubicBezTo>
                      <a:pt x="2104" y="80"/>
                      <a:pt x="2074" y="0"/>
                      <a:pt x="20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25"/>
              <p:cNvSpPr/>
              <p:nvPr/>
            </p:nvSpPr>
            <p:spPr>
              <a:xfrm rot="10800000">
                <a:off x="225171" y="4121941"/>
                <a:ext cx="21741" cy="7375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37" extrusionOk="0">
                    <a:moveTo>
                      <a:pt x="415" y="1"/>
                    </a:moveTo>
                    <a:cubicBezTo>
                      <a:pt x="388" y="1"/>
                      <a:pt x="360" y="12"/>
                      <a:pt x="342" y="35"/>
                    </a:cubicBezTo>
                    <a:cubicBezTo>
                      <a:pt x="1" y="494"/>
                      <a:pt x="5" y="1230"/>
                      <a:pt x="269" y="1721"/>
                    </a:cubicBezTo>
                    <a:cubicBezTo>
                      <a:pt x="275" y="1732"/>
                      <a:pt x="284" y="1736"/>
                      <a:pt x="293" y="1736"/>
                    </a:cubicBezTo>
                    <a:cubicBezTo>
                      <a:pt x="310" y="1736"/>
                      <a:pt x="328" y="1719"/>
                      <a:pt x="324" y="1698"/>
                    </a:cubicBezTo>
                    <a:cubicBezTo>
                      <a:pt x="269" y="1425"/>
                      <a:pt x="232" y="1157"/>
                      <a:pt x="258" y="878"/>
                    </a:cubicBezTo>
                    <a:cubicBezTo>
                      <a:pt x="285" y="592"/>
                      <a:pt x="395" y="364"/>
                      <a:pt x="490" y="98"/>
                    </a:cubicBezTo>
                    <a:cubicBezTo>
                      <a:pt x="511" y="37"/>
                      <a:pt x="464" y="1"/>
                      <a:pt x="4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25"/>
              <p:cNvSpPr/>
              <p:nvPr/>
            </p:nvSpPr>
            <p:spPr>
              <a:xfrm rot="10800000">
                <a:off x="114471" y="4124701"/>
                <a:ext cx="121188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2957" extrusionOk="0">
                    <a:moveTo>
                      <a:pt x="2737" y="0"/>
                    </a:moveTo>
                    <a:cubicBezTo>
                      <a:pt x="2730" y="0"/>
                      <a:pt x="2724" y="1"/>
                      <a:pt x="2717" y="3"/>
                    </a:cubicBezTo>
                    <a:cubicBezTo>
                      <a:pt x="1452" y="339"/>
                      <a:pt x="166" y="1595"/>
                      <a:pt x="3" y="2934"/>
                    </a:cubicBezTo>
                    <a:cubicBezTo>
                      <a:pt x="1" y="2948"/>
                      <a:pt x="13" y="2956"/>
                      <a:pt x="26" y="2956"/>
                    </a:cubicBezTo>
                    <a:cubicBezTo>
                      <a:pt x="34" y="2956"/>
                      <a:pt x="42" y="2953"/>
                      <a:pt x="46" y="2945"/>
                    </a:cubicBezTo>
                    <a:cubicBezTo>
                      <a:pt x="364" y="2339"/>
                      <a:pt x="635" y="1762"/>
                      <a:pt x="1120" y="1262"/>
                    </a:cubicBezTo>
                    <a:cubicBezTo>
                      <a:pt x="1598" y="769"/>
                      <a:pt x="2164" y="440"/>
                      <a:pt x="2778" y="147"/>
                    </a:cubicBezTo>
                    <a:cubicBezTo>
                      <a:pt x="2854" y="110"/>
                      <a:pt x="2809" y="0"/>
                      <a:pt x="2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25"/>
              <p:cNvSpPr/>
              <p:nvPr/>
            </p:nvSpPr>
            <p:spPr>
              <a:xfrm rot="10800000">
                <a:off x="153919" y="4148013"/>
                <a:ext cx="36815" cy="82462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942" extrusionOk="0">
                    <a:moveTo>
                      <a:pt x="765" y="0"/>
                    </a:moveTo>
                    <a:cubicBezTo>
                      <a:pt x="753" y="0"/>
                      <a:pt x="740" y="4"/>
                      <a:pt x="728" y="12"/>
                    </a:cubicBezTo>
                    <a:cubicBezTo>
                      <a:pt x="171" y="386"/>
                      <a:pt x="0" y="1344"/>
                      <a:pt x="280" y="1926"/>
                    </a:cubicBezTo>
                    <a:cubicBezTo>
                      <a:pt x="286" y="1937"/>
                      <a:pt x="297" y="1942"/>
                      <a:pt x="308" y="1942"/>
                    </a:cubicBezTo>
                    <a:cubicBezTo>
                      <a:pt x="327" y="1942"/>
                      <a:pt x="346" y="1929"/>
                      <a:pt x="343" y="1908"/>
                    </a:cubicBezTo>
                    <a:cubicBezTo>
                      <a:pt x="305" y="1584"/>
                      <a:pt x="278" y="1274"/>
                      <a:pt x="368" y="953"/>
                    </a:cubicBezTo>
                    <a:cubicBezTo>
                      <a:pt x="460" y="620"/>
                      <a:pt x="654" y="400"/>
                      <a:pt x="833" y="117"/>
                    </a:cubicBezTo>
                    <a:cubicBezTo>
                      <a:pt x="866" y="66"/>
                      <a:pt x="818" y="0"/>
                      <a:pt x="7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25"/>
              <p:cNvSpPr/>
              <p:nvPr/>
            </p:nvSpPr>
            <p:spPr>
              <a:xfrm rot="10800000">
                <a:off x="55745" y="4149966"/>
                <a:ext cx="123863" cy="98853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328" extrusionOk="0">
                    <a:moveTo>
                      <a:pt x="2787" y="0"/>
                    </a:moveTo>
                    <a:cubicBezTo>
                      <a:pt x="2781" y="0"/>
                      <a:pt x="2775" y="1"/>
                      <a:pt x="2769" y="2"/>
                    </a:cubicBezTo>
                    <a:cubicBezTo>
                      <a:pt x="1561" y="196"/>
                      <a:pt x="490" y="1178"/>
                      <a:pt x="13" y="2273"/>
                    </a:cubicBezTo>
                    <a:cubicBezTo>
                      <a:pt x="1" y="2302"/>
                      <a:pt x="23" y="2328"/>
                      <a:pt x="47" y="2328"/>
                    </a:cubicBezTo>
                    <a:cubicBezTo>
                      <a:pt x="57" y="2328"/>
                      <a:pt x="68" y="2323"/>
                      <a:pt x="76" y="2310"/>
                    </a:cubicBezTo>
                    <a:cubicBezTo>
                      <a:pt x="745" y="1217"/>
                      <a:pt x="1640" y="618"/>
                      <a:pt x="2816" y="171"/>
                    </a:cubicBezTo>
                    <a:cubicBezTo>
                      <a:pt x="2917" y="133"/>
                      <a:pt x="2885" y="0"/>
                      <a:pt x="27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25"/>
              <p:cNvSpPr/>
              <p:nvPr/>
            </p:nvSpPr>
            <p:spPr>
              <a:xfrm rot="10800000">
                <a:off x="122242" y="4164743"/>
                <a:ext cx="16433" cy="48152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134" extrusionOk="0">
                    <a:moveTo>
                      <a:pt x="303" y="0"/>
                    </a:moveTo>
                    <a:cubicBezTo>
                      <a:pt x="288" y="0"/>
                      <a:pt x="273" y="7"/>
                      <a:pt x="259" y="24"/>
                    </a:cubicBezTo>
                    <a:cubicBezTo>
                      <a:pt x="0" y="336"/>
                      <a:pt x="22" y="807"/>
                      <a:pt x="268" y="1121"/>
                    </a:cubicBezTo>
                    <a:cubicBezTo>
                      <a:pt x="274" y="1130"/>
                      <a:pt x="284" y="1134"/>
                      <a:pt x="294" y="1134"/>
                    </a:cubicBezTo>
                    <a:cubicBezTo>
                      <a:pt x="319" y="1134"/>
                      <a:pt x="348" y="1108"/>
                      <a:pt x="337" y="1081"/>
                    </a:cubicBezTo>
                    <a:cubicBezTo>
                      <a:pt x="199" y="743"/>
                      <a:pt x="226" y="438"/>
                      <a:pt x="366" y="106"/>
                    </a:cubicBezTo>
                    <a:cubicBezTo>
                      <a:pt x="386" y="59"/>
                      <a:pt x="347" y="0"/>
                      <a:pt x="3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25"/>
              <p:cNvSpPr/>
              <p:nvPr/>
            </p:nvSpPr>
            <p:spPr>
              <a:xfrm rot="10800000">
                <a:off x="-14700" y="4169499"/>
                <a:ext cx="143184" cy="59872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410" extrusionOk="0">
                    <a:moveTo>
                      <a:pt x="1828" y="1"/>
                    </a:moveTo>
                    <a:cubicBezTo>
                      <a:pt x="1759" y="1"/>
                      <a:pt x="1688" y="5"/>
                      <a:pt x="1618" y="14"/>
                    </a:cubicBezTo>
                    <a:cubicBezTo>
                      <a:pt x="843" y="110"/>
                      <a:pt x="283" y="685"/>
                      <a:pt x="6" y="1385"/>
                    </a:cubicBezTo>
                    <a:cubicBezTo>
                      <a:pt x="0" y="1399"/>
                      <a:pt x="13" y="1409"/>
                      <a:pt x="25" y="1409"/>
                    </a:cubicBezTo>
                    <a:cubicBezTo>
                      <a:pt x="32" y="1409"/>
                      <a:pt x="38" y="1406"/>
                      <a:pt x="42" y="1400"/>
                    </a:cubicBezTo>
                    <a:cubicBezTo>
                      <a:pt x="438" y="721"/>
                      <a:pt x="1201" y="236"/>
                      <a:pt x="1912" y="236"/>
                    </a:cubicBezTo>
                    <a:cubicBezTo>
                      <a:pt x="2441" y="236"/>
                      <a:pt x="2942" y="505"/>
                      <a:pt x="3240" y="1166"/>
                    </a:cubicBezTo>
                    <a:cubicBezTo>
                      <a:pt x="3250" y="1188"/>
                      <a:pt x="3269" y="1198"/>
                      <a:pt x="3289" y="1198"/>
                    </a:cubicBezTo>
                    <a:cubicBezTo>
                      <a:pt x="3329" y="1198"/>
                      <a:pt x="3372" y="1161"/>
                      <a:pt x="3358" y="1116"/>
                    </a:cubicBezTo>
                    <a:cubicBezTo>
                      <a:pt x="3152" y="435"/>
                      <a:pt x="2524" y="1"/>
                      <a:pt x="18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25"/>
              <p:cNvSpPr/>
              <p:nvPr/>
            </p:nvSpPr>
            <p:spPr>
              <a:xfrm rot="10800000">
                <a:off x="-5868" y="4163894"/>
                <a:ext cx="82759" cy="3452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813" extrusionOk="0">
                    <a:moveTo>
                      <a:pt x="1872" y="0"/>
                    </a:moveTo>
                    <a:cubicBezTo>
                      <a:pt x="1859" y="0"/>
                      <a:pt x="1846" y="4"/>
                      <a:pt x="1836" y="13"/>
                    </a:cubicBezTo>
                    <a:cubicBezTo>
                      <a:pt x="1559" y="242"/>
                      <a:pt x="1282" y="440"/>
                      <a:pt x="928" y="533"/>
                    </a:cubicBezTo>
                    <a:cubicBezTo>
                      <a:pt x="799" y="566"/>
                      <a:pt x="674" y="572"/>
                      <a:pt x="549" y="572"/>
                    </a:cubicBezTo>
                    <a:cubicBezTo>
                      <a:pt x="479" y="572"/>
                      <a:pt x="408" y="570"/>
                      <a:pt x="338" y="570"/>
                    </a:cubicBezTo>
                    <a:cubicBezTo>
                      <a:pt x="244" y="570"/>
                      <a:pt x="150" y="574"/>
                      <a:pt x="55" y="590"/>
                    </a:cubicBezTo>
                    <a:cubicBezTo>
                      <a:pt x="2" y="599"/>
                      <a:pt x="1" y="673"/>
                      <a:pt x="41" y="698"/>
                    </a:cubicBezTo>
                    <a:cubicBezTo>
                      <a:pt x="174" y="778"/>
                      <a:pt x="330" y="813"/>
                      <a:pt x="495" y="813"/>
                    </a:cubicBezTo>
                    <a:cubicBezTo>
                      <a:pt x="1030" y="813"/>
                      <a:pt x="1660" y="446"/>
                      <a:pt x="1920" y="78"/>
                    </a:cubicBezTo>
                    <a:cubicBezTo>
                      <a:pt x="1949" y="37"/>
                      <a:pt x="1911" y="0"/>
                      <a:pt x="18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25"/>
              <p:cNvSpPr/>
              <p:nvPr/>
            </p:nvSpPr>
            <p:spPr>
              <a:xfrm rot="10800000">
                <a:off x="-57077" y="4142917"/>
                <a:ext cx="131549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3098" h="498" extrusionOk="0">
                    <a:moveTo>
                      <a:pt x="53" y="0"/>
                    </a:moveTo>
                    <a:cubicBezTo>
                      <a:pt x="21" y="0"/>
                      <a:pt x="1" y="43"/>
                      <a:pt x="34" y="60"/>
                    </a:cubicBezTo>
                    <a:cubicBezTo>
                      <a:pt x="605" y="363"/>
                      <a:pt x="1332" y="498"/>
                      <a:pt x="2031" y="498"/>
                    </a:cubicBezTo>
                    <a:cubicBezTo>
                      <a:pt x="2379" y="498"/>
                      <a:pt x="2719" y="465"/>
                      <a:pt x="3030" y="402"/>
                    </a:cubicBezTo>
                    <a:cubicBezTo>
                      <a:pt x="3097" y="388"/>
                      <a:pt x="3082" y="282"/>
                      <a:pt x="3016" y="282"/>
                    </a:cubicBezTo>
                    <a:cubicBezTo>
                      <a:pt x="3015" y="282"/>
                      <a:pt x="3014" y="282"/>
                      <a:pt x="3014" y="282"/>
                    </a:cubicBezTo>
                    <a:cubicBezTo>
                      <a:pt x="2710" y="292"/>
                      <a:pt x="2412" y="310"/>
                      <a:pt x="2112" y="310"/>
                    </a:cubicBezTo>
                    <a:cubicBezTo>
                      <a:pt x="1949" y="310"/>
                      <a:pt x="1785" y="305"/>
                      <a:pt x="1620" y="289"/>
                    </a:cubicBezTo>
                    <a:cubicBezTo>
                      <a:pt x="1087" y="240"/>
                      <a:pt x="583" y="87"/>
                      <a:pt x="58" y="1"/>
                    </a:cubicBezTo>
                    <a:cubicBezTo>
                      <a:pt x="57" y="0"/>
                      <a:pt x="55" y="0"/>
                      <a:pt x="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25"/>
              <p:cNvSpPr/>
              <p:nvPr/>
            </p:nvSpPr>
            <p:spPr>
              <a:xfrm rot="10800000">
                <a:off x="-253297" y="3961390"/>
                <a:ext cx="263225" cy="195625"/>
              </a:xfrm>
              <a:custGeom>
                <a:avLst/>
                <a:gdLst/>
                <a:ahLst/>
                <a:cxnLst/>
                <a:rect l="l" t="t" r="r" b="b"/>
                <a:pathLst>
                  <a:path w="6199" h="4607" extrusionOk="0">
                    <a:moveTo>
                      <a:pt x="2539" y="1"/>
                    </a:moveTo>
                    <a:cubicBezTo>
                      <a:pt x="1330" y="1"/>
                      <a:pt x="527" y="1047"/>
                      <a:pt x="24" y="2307"/>
                    </a:cubicBezTo>
                    <a:cubicBezTo>
                      <a:pt x="1" y="2366"/>
                      <a:pt x="58" y="2412"/>
                      <a:pt x="111" y="2412"/>
                    </a:cubicBezTo>
                    <a:cubicBezTo>
                      <a:pt x="138" y="2412"/>
                      <a:pt x="164" y="2400"/>
                      <a:pt x="178" y="2371"/>
                    </a:cubicBezTo>
                    <a:cubicBezTo>
                      <a:pt x="438" y="1815"/>
                      <a:pt x="700" y="1213"/>
                      <a:pt x="1151" y="781"/>
                    </a:cubicBezTo>
                    <a:cubicBezTo>
                      <a:pt x="1528" y="419"/>
                      <a:pt x="1991" y="265"/>
                      <a:pt x="2466" y="265"/>
                    </a:cubicBezTo>
                    <a:cubicBezTo>
                      <a:pt x="2894" y="265"/>
                      <a:pt x="3331" y="389"/>
                      <a:pt x="3726" y="597"/>
                    </a:cubicBezTo>
                    <a:cubicBezTo>
                      <a:pt x="5258" y="1404"/>
                      <a:pt x="5615" y="2973"/>
                      <a:pt x="5352" y="4559"/>
                    </a:cubicBezTo>
                    <a:cubicBezTo>
                      <a:pt x="5347" y="4584"/>
                      <a:pt x="5370" y="4607"/>
                      <a:pt x="5392" y="4607"/>
                    </a:cubicBezTo>
                    <a:cubicBezTo>
                      <a:pt x="5403" y="4607"/>
                      <a:pt x="5413" y="4601"/>
                      <a:pt x="5420" y="4587"/>
                    </a:cubicBezTo>
                    <a:cubicBezTo>
                      <a:pt x="6198" y="2963"/>
                      <a:pt x="5230" y="979"/>
                      <a:pt x="3661" y="268"/>
                    </a:cubicBezTo>
                    <a:cubicBezTo>
                      <a:pt x="3253" y="84"/>
                      <a:pt x="2880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25"/>
              <p:cNvSpPr/>
              <p:nvPr/>
            </p:nvSpPr>
            <p:spPr>
              <a:xfrm rot="10800000">
                <a:off x="-211131" y="4010137"/>
                <a:ext cx="204499" cy="106241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2502" extrusionOk="0">
                    <a:moveTo>
                      <a:pt x="2050" y="1"/>
                    </a:moveTo>
                    <a:cubicBezTo>
                      <a:pt x="1154" y="1"/>
                      <a:pt x="223" y="520"/>
                      <a:pt x="5" y="1426"/>
                    </a:cubicBezTo>
                    <a:cubicBezTo>
                      <a:pt x="0" y="1449"/>
                      <a:pt x="17" y="1463"/>
                      <a:pt x="35" y="1463"/>
                    </a:cubicBezTo>
                    <a:cubicBezTo>
                      <a:pt x="44" y="1463"/>
                      <a:pt x="54" y="1459"/>
                      <a:pt x="61" y="1449"/>
                    </a:cubicBezTo>
                    <a:cubicBezTo>
                      <a:pt x="547" y="789"/>
                      <a:pt x="1093" y="219"/>
                      <a:pt x="1974" y="219"/>
                    </a:cubicBezTo>
                    <a:cubicBezTo>
                      <a:pt x="1978" y="219"/>
                      <a:pt x="1982" y="220"/>
                      <a:pt x="1986" y="220"/>
                    </a:cubicBezTo>
                    <a:cubicBezTo>
                      <a:pt x="3052" y="226"/>
                      <a:pt x="4318" y="1241"/>
                      <a:pt x="3688" y="2388"/>
                    </a:cubicBezTo>
                    <a:cubicBezTo>
                      <a:pt x="3653" y="2451"/>
                      <a:pt x="3703" y="2502"/>
                      <a:pt x="3758" y="2502"/>
                    </a:cubicBezTo>
                    <a:cubicBezTo>
                      <a:pt x="3776" y="2502"/>
                      <a:pt x="3795" y="2496"/>
                      <a:pt x="3812" y="2483"/>
                    </a:cubicBezTo>
                    <a:cubicBezTo>
                      <a:pt x="4816" y="1705"/>
                      <a:pt x="3510" y="353"/>
                      <a:pt x="2688" y="95"/>
                    </a:cubicBezTo>
                    <a:cubicBezTo>
                      <a:pt x="2484" y="32"/>
                      <a:pt x="2268" y="1"/>
                      <a:pt x="20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25"/>
              <p:cNvSpPr/>
              <p:nvPr/>
            </p:nvSpPr>
            <p:spPr>
              <a:xfrm rot="10800000">
                <a:off x="-184932" y="3898163"/>
                <a:ext cx="118131" cy="98216"/>
              </a:xfrm>
              <a:custGeom>
                <a:avLst/>
                <a:gdLst/>
                <a:ahLst/>
                <a:cxnLst/>
                <a:rect l="l" t="t" r="r" b="b"/>
                <a:pathLst>
                  <a:path w="2782" h="2313" extrusionOk="0">
                    <a:moveTo>
                      <a:pt x="1336" y="0"/>
                    </a:moveTo>
                    <a:cubicBezTo>
                      <a:pt x="853" y="0"/>
                      <a:pt x="369" y="377"/>
                      <a:pt x="202" y="812"/>
                    </a:cubicBezTo>
                    <a:cubicBezTo>
                      <a:pt x="0" y="1335"/>
                      <a:pt x="280" y="1864"/>
                      <a:pt x="745" y="2130"/>
                    </a:cubicBezTo>
                    <a:cubicBezTo>
                      <a:pt x="972" y="2259"/>
                      <a:pt x="1214" y="2313"/>
                      <a:pt x="1457" y="2313"/>
                    </a:cubicBezTo>
                    <a:cubicBezTo>
                      <a:pt x="1909" y="2313"/>
                      <a:pt x="2367" y="2127"/>
                      <a:pt x="2752" y="1893"/>
                    </a:cubicBezTo>
                    <a:cubicBezTo>
                      <a:pt x="2782" y="1875"/>
                      <a:pt x="2768" y="1825"/>
                      <a:pt x="2737" y="1825"/>
                    </a:cubicBezTo>
                    <a:cubicBezTo>
                      <a:pt x="2733" y="1825"/>
                      <a:pt x="2729" y="1826"/>
                      <a:pt x="2724" y="1828"/>
                    </a:cubicBezTo>
                    <a:cubicBezTo>
                      <a:pt x="2352" y="1976"/>
                      <a:pt x="1903" y="2131"/>
                      <a:pt x="1484" y="2131"/>
                    </a:cubicBezTo>
                    <a:cubicBezTo>
                      <a:pt x="1122" y="2131"/>
                      <a:pt x="783" y="2016"/>
                      <a:pt x="534" y="1681"/>
                    </a:cubicBezTo>
                    <a:cubicBezTo>
                      <a:pt x="208" y="1242"/>
                      <a:pt x="391" y="688"/>
                      <a:pt x="827" y="402"/>
                    </a:cubicBezTo>
                    <a:cubicBezTo>
                      <a:pt x="971" y="307"/>
                      <a:pt x="1134" y="263"/>
                      <a:pt x="1288" y="263"/>
                    </a:cubicBezTo>
                    <a:cubicBezTo>
                      <a:pt x="1678" y="263"/>
                      <a:pt x="2013" y="547"/>
                      <a:pt x="1851" y="1026"/>
                    </a:cubicBezTo>
                    <a:cubicBezTo>
                      <a:pt x="1830" y="1086"/>
                      <a:pt x="1889" y="1143"/>
                      <a:pt x="1945" y="1143"/>
                    </a:cubicBezTo>
                    <a:cubicBezTo>
                      <a:pt x="1967" y="1143"/>
                      <a:pt x="1988" y="1134"/>
                      <a:pt x="2004" y="1114"/>
                    </a:cubicBezTo>
                    <a:cubicBezTo>
                      <a:pt x="2292" y="757"/>
                      <a:pt x="2071" y="232"/>
                      <a:pt x="1665" y="64"/>
                    </a:cubicBezTo>
                    <a:cubicBezTo>
                      <a:pt x="1558" y="20"/>
                      <a:pt x="1447" y="0"/>
                      <a:pt x="13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25"/>
              <p:cNvSpPr/>
              <p:nvPr/>
            </p:nvSpPr>
            <p:spPr>
              <a:xfrm rot="10800000">
                <a:off x="-118139" y="3840245"/>
                <a:ext cx="312014" cy="172525"/>
              </a:xfrm>
              <a:custGeom>
                <a:avLst/>
                <a:gdLst/>
                <a:ahLst/>
                <a:cxnLst/>
                <a:rect l="l" t="t" r="r" b="b"/>
                <a:pathLst>
                  <a:path w="7348" h="4063" extrusionOk="0">
                    <a:moveTo>
                      <a:pt x="5298" y="0"/>
                    </a:moveTo>
                    <a:cubicBezTo>
                      <a:pt x="4251" y="0"/>
                      <a:pt x="3186" y="285"/>
                      <a:pt x="2313" y="777"/>
                    </a:cubicBezTo>
                    <a:cubicBezTo>
                      <a:pt x="1199" y="1404"/>
                      <a:pt x="1" y="2801"/>
                      <a:pt x="1003" y="4051"/>
                    </a:cubicBezTo>
                    <a:cubicBezTo>
                      <a:pt x="1010" y="4059"/>
                      <a:pt x="1018" y="4063"/>
                      <a:pt x="1026" y="4063"/>
                    </a:cubicBezTo>
                    <a:cubicBezTo>
                      <a:pt x="1050" y="4063"/>
                      <a:pt x="1074" y="4033"/>
                      <a:pt x="1059" y="4007"/>
                    </a:cubicBezTo>
                    <a:cubicBezTo>
                      <a:pt x="119" y="2352"/>
                      <a:pt x="1958" y="1067"/>
                      <a:pt x="3317" y="593"/>
                    </a:cubicBezTo>
                    <a:cubicBezTo>
                      <a:pt x="3938" y="376"/>
                      <a:pt x="4545" y="289"/>
                      <a:pt x="5154" y="289"/>
                    </a:cubicBezTo>
                    <a:cubicBezTo>
                      <a:pt x="5822" y="289"/>
                      <a:pt x="6492" y="394"/>
                      <a:pt x="7183" y="549"/>
                    </a:cubicBezTo>
                    <a:cubicBezTo>
                      <a:pt x="7190" y="550"/>
                      <a:pt x="7196" y="551"/>
                      <a:pt x="7203" y="551"/>
                    </a:cubicBezTo>
                    <a:cubicBezTo>
                      <a:pt x="7290" y="551"/>
                      <a:pt x="7348" y="419"/>
                      <a:pt x="7254" y="379"/>
                    </a:cubicBezTo>
                    <a:cubicBezTo>
                      <a:pt x="6648" y="120"/>
                      <a:pt x="5977" y="0"/>
                      <a:pt x="5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25"/>
              <p:cNvSpPr/>
              <p:nvPr/>
            </p:nvSpPr>
            <p:spPr>
              <a:xfrm rot="10800000">
                <a:off x="186275" y="3846359"/>
                <a:ext cx="60169" cy="118258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2785" extrusionOk="0">
                    <a:moveTo>
                      <a:pt x="1363" y="0"/>
                    </a:moveTo>
                    <a:cubicBezTo>
                      <a:pt x="1358" y="0"/>
                      <a:pt x="1352" y="1"/>
                      <a:pt x="1346" y="4"/>
                    </a:cubicBezTo>
                    <a:cubicBezTo>
                      <a:pt x="405" y="439"/>
                      <a:pt x="1" y="1769"/>
                      <a:pt x="241" y="2712"/>
                    </a:cubicBezTo>
                    <a:cubicBezTo>
                      <a:pt x="254" y="2762"/>
                      <a:pt x="290" y="2784"/>
                      <a:pt x="327" y="2784"/>
                    </a:cubicBezTo>
                    <a:cubicBezTo>
                      <a:pt x="384" y="2784"/>
                      <a:pt x="445" y="2733"/>
                      <a:pt x="434" y="2659"/>
                    </a:cubicBezTo>
                    <a:cubicBezTo>
                      <a:pt x="366" y="2179"/>
                      <a:pt x="383" y="1692"/>
                      <a:pt x="553" y="1235"/>
                    </a:cubicBezTo>
                    <a:cubicBezTo>
                      <a:pt x="732" y="752"/>
                      <a:pt x="1058" y="434"/>
                      <a:pt x="1391" y="64"/>
                    </a:cubicBezTo>
                    <a:cubicBezTo>
                      <a:pt x="1417" y="36"/>
                      <a:pt x="1394" y="0"/>
                      <a:pt x="13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25"/>
              <p:cNvSpPr/>
              <p:nvPr/>
            </p:nvSpPr>
            <p:spPr>
              <a:xfrm rot="10800000">
                <a:off x="58633" y="3767336"/>
                <a:ext cx="183141" cy="127090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2993" extrusionOk="0">
                    <a:moveTo>
                      <a:pt x="2882" y="0"/>
                    </a:moveTo>
                    <a:cubicBezTo>
                      <a:pt x="2385" y="0"/>
                      <a:pt x="1937" y="346"/>
                      <a:pt x="1824" y="877"/>
                    </a:cubicBezTo>
                    <a:cubicBezTo>
                      <a:pt x="1819" y="898"/>
                      <a:pt x="1835" y="910"/>
                      <a:pt x="1850" y="910"/>
                    </a:cubicBezTo>
                    <a:cubicBezTo>
                      <a:pt x="1861" y="910"/>
                      <a:pt x="1871" y="905"/>
                      <a:pt x="1876" y="892"/>
                    </a:cubicBezTo>
                    <a:cubicBezTo>
                      <a:pt x="2062" y="385"/>
                      <a:pt x="2427" y="173"/>
                      <a:pt x="2795" y="173"/>
                    </a:cubicBezTo>
                    <a:cubicBezTo>
                      <a:pt x="3399" y="173"/>
                      <a:pt x="4014" y="741"/>
                      <a:pt x="3870" y="1504"/>
                    </a:cubicBezTo>
                    <a:cubicBezTo>
                      <a:pt x="3757" y="2102"/>
                      <a:pt x="3305" y="2557"/>
                      <a:pt x="2717" y="2710"/>
                    </a:cubicBezTo>
                    <a:cubicBezTo>
                      <a:pt x="2545" y="2754"/>
                      <a:pt x="2380" y="2775"/>
                      <a:pt x="2222" y="2775"/>
                    </a:cubicBezTo>
                    <a:cubicBezTo>
                      <a:pt x="1141" y="2775"/>
                      <a:pt x="409" y="1799"/>
                      <a:pt x="312" y="726"/>
                    </a:cubicBezTo>
                    <a:cubicBezTo>
                      <a:pt x="307" y="663"/>
                      <a:pt x="261" y="632"/>
                      <a:pt x="216" y="632"/>
                    </a:cubicBezTo>
                    <a:cubicBezTo>
                      <a:pt x="170" y="632"/>
                      <a:pt x="124" y="663"/>
                      <a:pt x="119" y="726"/>
                    </a:cubicBezTo>
                    <a:cubicBezTo>
                      <a:pt x="1" y="2010"/>
                      <a:pt x="1189" y="2993"/>
                      <a:pt x="2335" y="2993"/>
                    </a:cubicBezTo>
                    <a:cubicBezTo>
                      <a:pt x="2892" y="2993"/>
                      <a:pt x="3439" y="2761"/>
                      <a:pt x="3822" y="2219"/>
                    </a:cubicBezTo>
                    <a:cubicBezTo>
                      <a:pt x="4312" y="1526"/>
                      <a:pt x="4167" y="499"/>
                      <a:pt x="3369" y="114"/>
                    </a:cubicBezTo>
                    <a:cubicBezTo>
                      <a:pt x="3208" y="36"/>
                      <a:pt x="3043" y="0"/>
                      <a:pt x="28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25"/>
              <p:cNvSpPr/>
              <p:nvPr/>
            </p:nvSpPr>
            <p:spPr>
              <a:xfrm rot="10800000">
                <a:off x="-261619" y="4169499"/>
                <a:ext cx="120041" cy="103184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430" extrusionOk="0">
                    <a:moveTo>
                      <a:pt x="1390" y="1"/>
                    </a:moveTo>
                    <a:cubicBezTo>
                      <a:pt x="1241" y="1"/>
                      <a:pt x="1089" y="28"/>
                      <a:pt x="939" y="84"/>
                    </a:cubicBezTo>
                    <a:cubicBezTo>
                      <a:pt x="435" y="273"/>
                      <a:pt x="1" y="843"/>
                      <a:pt x="192" y="1401"/>
                    </a:cubicBezTo>
                    <a:cubicBezTo>
                      <a:pt x="290" y="1684"/>
                      <a:pt x="540" y="1853"/>
                      <a:pt x="799" y="1853"/>
                    </a:cubicBezTo>
                    <a:cubicBezTo>
                      <a:pt x="931" y="1853"/>
                      <a:pt x="1065" y="1809"/>
                      <a:pt x="1184" y="1715"/>
                    </a:cubicBezTo>
                    <a:cubicBezTo>
                      <a:pt x="1254" y="1660"/>
                      <a:pt x="1187" y="1568"/>
                      <a:pt x="1114" y="1568"/>
                    </a:cubicBezTo>
                    <a:cubicBezTo>
                      <a:pt x="1102" y="1568"/>
                      <a:pt x="1089" y="1571"/>
                      <a:pt x="1077" y="1577"/>
                    </a:cubicBezTo>
                    <a:cubicBezTo>
                      <a:pt x="992" y="1620"/>
                      <a:pt x="913" y="1640"/>
                      <a:pt x="841" y="1640"/>
                    </a:cubicBezTo>
                    <a:cubicBezTo>
                      <a:pt x="546" y="1640"/>
                      <a:pt x="364" y="1320"/>
                      <a:pt x="412" y="1013"/>
                    </a:cubicBezTo>
                    <a:cubicBezTo>
                      <a:pt x="446" y="787"/>
                      <a:pt x="572" y="614"/>
                      <a:pt x="749" y="477"/>
                    </a:cubicBezTo>
                    <a:cubicBezTo>
                      <a:pt x="935" y="334"/>
                      <a:pt x="1158" y="259"/>
                      <a:pt x="1384" y="259"/>
                    </a:cubicBezTo>
                    <a:cubicBezTo>
                      <a:pt x="1514" y="259"/>
                      <a:pt x="1645" y="283"/>
                      <a:pt x="1770" y="334"/>
                    </a:cubicBezTo>
                    <a:cubicBezTo>
                      <a:pt x="2605" y="676"/>
                      <a:pt x="2560" y="1655"/>
                      <a:pt x="2459" y="2392"/>
                    </a:cubicBezTo>
                    <a:cubicBezTo>
                      <a:pt x="2456" y="2412"/>
                      <a:pt x="2473" y="2429"/>
                      <a:pt x="2489" y="2429"/>
                    </a:cubicBezTo>
                    <a:cubicBezTo>
                      <a:pt x="2497" y="2429"/>
                      <a:pt x="2505" y="2425"/>
                      <a:pt x="2510" y="2415"/>
                    </a:cubicBezTo>
                    <a:cubicBezTo>
                      <a:pt x="2821" y="1817"/>
                      <a:pt x="2826" y="1064"/>
                      <a:pt x="2407" y="516"/>
                    </a:cubicBezTo>
                    <a:cubicBezTo>
                      <a:pt x="2154" y="186"/>
                      <a:pt x="1782" y="1"/>
                      <a:pt x="1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25"/>
              <p:cNvSpPr/>
              <p:nvPr/>
            </p:nvSpPr>
            <p:spPr>
              <a:xfrm rot="10800000">
                <a:off x="-271683" y="4163596"/>
                <a:ext cx="156177" cy="123481"/>
              </a:xfrm>
              <a:custGeom>
                <a:avLst/>
                <a:gdLst/>
                <a:ahLst/>
                <a:cxnLst/>
                <a:rect l="l" t="t" r="r" b="b"/>
                <a:pathLst>
                  <a:path w="3678" h="2908" extrusionOk="0">
                    <a:moveTo>
                      <a:pt x="1899" y="1"/>
                    </a:moveTo>
                    <a:cubicBezTo>
                      <a:pt x="1857" y="1"/>
                      <a:pt x="1815" y="2"/>
                      <a:pt x="1772" y="5"/>
                    </a:cubicBezTo>
                    <a:cubicBezTo>
                      <a:pt x="687" y="82"/>
                      <a:pt x="1" y="1428"/>
                      <a:pt x="729" y="2300"/>
                    </a:cubicBezTo>
                    <a:cubicBezTo>
                      <a:pt x="929" y="2538"/>
                      <a:pt x="1235" y="2649"/>
                      <a:pt x="1534" y="2649"/>
                    </a:cubicBezTo>
                    <a:cubicBezTo>
                      <a:pt x="2095" y="2649"/>
                      <a:pt x="2629" y="2259"/>
                      <a:pt x="2382" y="1597"/>
                    </a:cubicBezTo>
                    <a:cubicBezTo>
                      <a:pt x="2263" y="1278"/>
                      <a:pt x="2017" y="1150"/>
                      <a:pt x="1771" y="1150"/>
                    </a:cubicBezTo>
                    <a:cubicBezTo>
                      <a:pt x="1320" y="1150"/>
                      <a:pt x="872" y="1586"/>
                      <a:pt x="1230" y="2076"/>
                    </a:cubicBezTo>
                    <a:cubicBezTo>
                      <a:pt x="1241" y="2091"/>
                      <a:pt x="1258" y="2097"/>
                      <a:pt x="1275" y="2097"/>
                    </a:cubicBezTo>
                    <a:cubicBezTo>
                      <a:pt x="1306" y="2097"/>
                      <a:pt x="1335" y="2074"/>
                      <a:pt x="1322" y="2037"/>
                    </a:cubicBezTo>
                    <a:cubicBezTo>
                      <a:pt x="1156" y="1673"/>
                      <a:pt x="1339" y="1490"/>
                      <a:pt x="1870" y="1490"/>
                    </a:cubicBezTo>
                    <a:cubicBezTo>
                      <a:pt x="1932" y="1490"/>
                      <a:pt x="1999" y="1492"/>
                      <a:pt x="2070" y="1497"/>
                    </a:cubicBezTo>
                    <a:cubicBezTo>
                      <a:pt x="2228" y="2152"/>
                      <a:pt x="2041" y="2479"/>
                      <a:pt x="1509" y="2479"/>
                    </a:cubicBezTo>
                    <a:cubicBezTo>
                      <a:pt x="1507" y="2479"/>
                      <a:pt x="1505" y="2479"/>
                      <a:pt x="1504" y="2479"/>
                    </a:cubicBezTo>
                    <a:cubicBezTo>
                      <a:pt x="1105" y="2466"/>
                      <a:pt x="797" y="2148"/>
                      <a:pt x="686" y="1788"/>
                    </a:cubicBezTo>
                    <a:cubicBezTo>
                      <a:pt x="474" y="1104"/>
                      <a:pt x="940" y="368"/>
                      <a:pt x="1630" y="231"/>
                    </a:cubicBezTo>
                    <a:cubicBezTo>
                      <a:pt x="1741" y="209"/>
                      <a:pt x="1845" y="199"/>
                      <a:pt x="1943" y="199"/>
                    </a:cubicBezTo>
                    <a:cubicBezTo>
                      <a:pt x="3184" y="199"/>
                      <a:pt x="3393" y="1877"/>
                      <a:pt x="3449" y="2838"/>
                    </a:cubicBezTo>
                    <a:cubicBezTo>
                      <a:pt x="3452" y="2885"/>
                      <a:pt x="3486" y="2907"/>
                      <a:pt x="3520" y="2907"/>
                    </a:cubicBezTo>
                    <a:cubicBezTo>
                      <a:pt x="3555" y="2907"/>
                      <a:pt x="3589" y="2884"/>
                      <a:pt x="3593" y="2838"/>
                    </a:cubicBezTo>
                    <a:cubicBezTo>
                      <a:pt x="3678" y="1723"/>
                      <a:pt x="3298" y="1"/>
                      <a:pt x="18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25"/>
              <p:cNvSpPr/>
              <p:nvPr/>
            </p:nvSpPr>
            <p:spPr>
              <a:xfrm rot="10800000">
                <a:off x="-361576" y="3804576"/>
                <a:ext cx="102759" cy="144542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3404" extrusionOk="0">
                    <a:moveTo>
                      <a:pt x="2289" y="1"/>
                    </a:moveTo>
                    <a:cubicBezTo>
                      <a:pt x="2274" y="1"/>
                      <a:pt x="2260" y="4"/>
                      <a:pt x="2245" y="11"/>
                    </a:cubicBezTo>
                    <a:cubicBezTo>
                      <a:pt x="1156" y="554"/>
                      <a:pt x="0" y="2725"/>
                      <a:pt x="1620" y="3401"/>
                    </a:cubicBezTo>
                    <a:lnTo>
                      <a:pt x="1619" y="3401"/>
                    </a:lnTo>
                    <a:cubicBezTo>
                      <a:pt x="1623" y="3402"/>
                      <a:pt x="1626" y="3403"/>
                      <a:pt x="1629" y="3403"/>
                    </a:cubicBezTo>
                    <a:cubicBezTo>
                      <a:pt x="1656" y="3403"/>
                      <a:pt x="1676" y="3362"/>
                      <a:pt x="1653" y="3344"/>
                    </a:cubicBezTo>
                    <a:cubicBezTo>
                      <a:pt x="1134" y="2928"/>
                      <a:pt x="916" y="2289"/>
                      <a:pt x="1123" y="1644"/>
                    </a:cubicBezTo>
                    <a:cubicBezTo>
                      <a:pt x="1338" y="972"/>
                      <a:pt x="1890" y="624"/>
                      <a:pt x="2356" y="154"/>
                    </a:cubicBezTo>
                    <a:cubicBezTo>
                      <a:pt x="2420" y="89"/>
                      <a:pt x="2362" y="1"/>
                      <a:pt x="2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25"/>
              <p:cNvSpPr/>
              <p:nvPr/>
            </p:nvSpPr>
            <p:spPr>
              <a:xfrm rot="10800000">
                <a:off x="-415631" y="3804958"/>
                <a:ext cx="101231" cy="110657"/>
              </a:xfrm>
              <a:custGeom>
                <a:avLst/>
                <a:gdLst/>
                <a:ahLst/>
                <a:cxnLst/>
                <a:rect l="l" t="t" r="r" b="b"/>
                <a:pathLst>
                  <a:path w="2384" h="2606" extrusionOk="0">
                    <a:moveTo>
                      <a:pt x="2280" y="1"/>
                    </a:moveTo>
                    <a:cubicBezTo>
                      <a:pt x="2279" y="1"/>
                      <a:pt x="2279" y="1"/>
                      <a:pt x="2278" y="1"/>
                    </a:cubicBezTo>
                    <a:cubicBezTo>
                      <a:pt x="1038" y="38"/>
                      <a:pt x="1" y="1357"/>
                      <a:pt x="225" y="2568"/>
                    </a:cubicBezTo>
                    <a:lnTo>
                      <a:pt x="226" y="2568"/>
                    </a:lnTo>
                    <a:cubicBezTo>
                      <a:pt x="230" y="2594"/>
                      <a:pt x="248" y="2605"/>
                      <a:pt x="268" y="2605"/>
                    </a:cubicBezTo>
                    <a:cubicBezTo>
                      <a:pt x="294" y="2605"/>
                      <a:pt x="324" y="2584"/>
                      <a:pt x="327" y="2554"/>
                    </a:cubicBezTo>
                    <a:cubicBezTo>
                      <a:pt x="391" y="1937"/>
                      <a:pt x="527" y="1359"/>
                      <a:pt x="962" y="891"/>
                    </a:cubicBezTo>
                    <a:cubicBezTo>
                      <a:pt x="1330" y="494"/>
                      <a:pt x="1796" y="317"/>
                      <a:pt x="2300" y="160"/>
                    </a:cubicBezTo>
                    <a:cubicBezTo>
                      <a:pt x="2383" y="133"/>
                      <a:pt x="2371" y="1"/>
                      <a:pt x="2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25"/>
              <p:cNvSpPr/>
              <p:nvPr/>
            </p:nvSpPr>
            <p:spPr>
              <a:xfrm rot="10800000">
                <a:off x="-363232" y="3839862"/>
                <a:ext cx="15117" cy="52993"/>
              </a:xfrm>
              <a:custGeom>
                <a:avLst/>
                <a:gdLst/>
                <a:ahLst/>
                <a:cxnLst/>
                <a:rect l="l" t="t" r="r" b="b"/>
                <a:pathLst>
                  <a:path w="356" h="1248" extrusionOk="0">
                    <a:moveTo>
                      <a:pt x="257" y="1"/>
                    </a:moveTo>
                    <a:cubicBezTo>
                      <a:pt x="235" y="1"/>
                      <a:pt x="212" y="12"/>
                      <a:pt x="196" y="40"/>
                    </a:cubicBezTo>
                    <a:cubicBezTo>
                      <a:pt x="0" y="375"/>
                      <a:pt x="49" y="905"/>
                      <a:pt x="259" y="1225"/>
                    </a:cubicBezTo>
                    <a:cubicBezTo>
                      <a:pt x="269" y="1241"/>
                      <a:pt x="284" y="1248"/>
                      <a:pt x="299" y="1248"/>
                    </a:cubicBezTo>
                    <a:cubicBezTo>
                      <a:pt x="328" y="1248"/>
                      <a:pt x="355" y="1223"/>
                      <a:pt x="348" y="1187"/>
                    </a:cubicBezTo>
                    <a:cubicBezTo>
                      <a:pt x="305" y="1002"/>
                      <a:pt x="259" y="836"/>
                      <a:pt x="258" y="643"/>
                    </a:cubicBezTo>
                    <a:cubicBezTo>
                      <a:pt x="258" y="455"/>
                      <a:pt x="311" y="282"/>
                      <a:pt x="337" y="99"/>
                    </a:cubicBezTo>
                    <a:cubicBezTo>
                      <a:pt x="345" y="45"/>
                      <a:pt x="301" y="1"/>
                      <a:pt x="2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25"/>
              <p:cNvSpPr/>
              <p:nvPr/>
            </p:nvSpPr>
            <p:spPr>
              <a:xfrm rot="10800000">
                <a:off x="-439452" y="3840202"/>
                <a:ext cx="77834" cy="72568"/>
              </a:xfrm>
              <a:custGeom>
                <a:avLst/>
                <a:gdLst/>
                <a:ahLst/>
                <a:cxnLst/>
                <a:rect l="l" t="t" r="r" b="b"/>
                <a:pathLst>
                  <a:path w="1833" h="1709" extrusionOk="0">
                    <a:moveTo>
                      <a:pt x="1714" y="1"/>
                    </a:moveTo>
                    <a:cubicBezTo>
                      <a:pt x="1710" y="1"/>
                      <a:pt x="1705" y="1"/>
                      <a:pt x="1700" y="2"/>
                    </a:cubicBezTo>
                    <a:cubicBezTo>
                      <a:pt x="899" y="113"/>
                      <a:pt x="103" y="848"/>
                      <a:pt x="4" y="1668"/>
                    </a:cubicBezTo>
                    <a:lnTo>
                      <a:pt x="4" y="1667"/>
                    </a:lnTo>
                    <a:lnTo>
                      <a:pt x="4" y="1667"/>
                    </a:lnTo>
                    <a:cubicBezTo>
                      <a:pt x="0" y="1692"/>
                      <a:pt x="24" y="1708"/>
                      <a:pt x="46" y="1708"/>
                    </a:cubicBezTo>
                    <a:cubicBezTo>
                      <a:pt x="60" y="1708"/>
                      <a:pt x="74" y="1702"/>
                      <a:pt x="80" y="1689"/>
                    </a:cubicBezTo>
                    <a:cubicBezTo>
                      <a:pt x="246" y="1340"/>
                      <a:pt x="408" y="1009"/>
                      <a:pt x="693" y="740"/>
                    </a:cubicBezTo>
                    <a:cubicBezTo>
                      <a:pt x="994" y="458"/>
                      <a:pt x="1353" y="281"/>
                      <a:pt x="1741" y="150"/>
                    </a:cubicBezTo>
                    <a:cubicBezTo>
                      <a:pt x="1833" y="119"/>
                      <a:pt x="1800" y="1"/>
                      <a:pt x="17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25"/>
              <p:cNvSpPr/>
              <p:nvPr/>
            </p:nvSpPr>
            <p:spPr>
              <a:xfrm rot="10800000">
                <a:off x="-397414" y="3829332"/>
                <a:ext cx="18514" cy="59023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390" extrusionOk="0">
                    <a:moveTo>
                      <a:pt x="295" y="0"/>
                    </a:moveTo>
                    <a:cubicBezTo>
                      <a:pt x="272" y="0"/>
                      <a:pt x="250" y="11"/>
                      <a:pt x="236" y="37"/>
                    </a:cubicBezTo>
                    <a:cubicBezTo>
                      <a:pt x="1" y="455"/>
                      <a:pt x="98" y="988"/>
                      <a:pt x="357" y="1371"/>
                    </a:cubicBezTo>
                    <a:cubicBezTo>
                      <a:pt x="365" y="1384"/>
                      <a:pt x="377" y="1389"/>
                      <a:pt x="388" y="1389"/>
                    </a:cubicBezTo>
                    <a:cubicBezTo>
                      <a:pt x="412" y="1389"/>
                      <a:pt x="436" y="1363"/>
                      <a:pt x="422" y="1333"/>
                    </a:cubicBezTo>
                    <a:cubicBezTo>
                      <a:pt x="225" y="916"/>
                      <a:pt x="264" y="526"/>
                      <a:pt x="370" y="93"/>
                    </a:cubicBezTo>
                    <a:cubicBezTo>
                      <a:pt x="383" y="40"/>
                      <a:pt x="338" y="0"/>
                      <a:pt x="2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25"/>
              <p:cNvSpPr/>
              <p:nvPr/>
            </p:nvSpPr>
            <p:spPr>
              <a:xfrm rot="10800000">
                <a:off x="-457414" y="3829671"/>
                <a:ext cx="60552" cy="56263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325" extrusionOk="0">
                    <a:moveTo>
                      <a:pt x="1356" y="1"/>
                    </a:moveTo>
                    <a:cubicBezTo>
                      <a:pt x="1354" y="1"/>
                      <a:pt x="1352" y="1"/>
                      <a:pt x="1350" y="1"/>
                    </a:cubicBezTo>
                    <a:cubicBezTo>
                      <a:pt x="1005" y="36"/>
                      <a:pt x="710" y="176"/>
                      <a:pt x="462" y="420"/>
                    </a:cubicBezTo>
                    <a:cubicBezTo>
                      <a:pt x="246" y="633"/>
                      <a:pt x="1" y="967"/>
                      <a:pt x="23" y="1286"/>
                    </a:cubicBezTo>
                    <a:lnTo>
                      <a:pt x="22" y="1286"/>
                    </a:lnTo>
                    <a:cubicBezTo>
                      <a:pt x="24" y="1310"/>
                      <a:pt x="44" y="1325"/>
                      <a:pt x="63" y="1325"/>
                    </a:cubicBezTo>
                    <a:cubicBezTo>
                      <a:pt x="75" y="1325"/>
                      <a:pt x="88" y="1319"/>
                      <a:pt x="96" y="1306"/>
                    </a:cubicBezTo>
                    <a:cubicBezTo>
                      <a:pt x="259" y="1052"/>
                      <a:pt x="340" y="791"/>
                      <a:pt x="565" y="574"/>
                    </a:cubicBezTo>
                    <a:cubicBezTo>
                      <a:pt x="787" y="360"/>
                      <a:pt x="1072" y="208"/>
                      <a:pt x="1365" y="117"/>
                    </a:cubicBezTo>
                    <a:cubicBezTo>
                      <a:pt x="1425" y="99"/>
                      <a:pt x="1419" y="1"/>
                      <a:pt x="13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25"/>
              <p:cNvSpPr/>
              <p:nvPr/>
            </p:nvSpPr>
            <p:spPr>
              <a:xfrm rot="10800000">
                <a:off x="-495545" y="3783175"/>
                <a:ext cx="86241" cy="80169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888" extrusionOk="0">
                    <a:moveTo>
                      <a:pt x="198" y="0"/>
                    </a:moveTo>
                    <a:cubicBezTo>
                      <a:pt x="180" y="0"/>
                      <a:pt x="161" y="11"/>
                      <a:pt x="158" y="31"/>
                    </a:cubicBezTo>
                    <a:cubicBezTo>
                      <a:pt x="0" y="1045"/>
                      <a:pt x="932" y="1887"/>
                      <a:pt x="1893" y="1887"/>
                    </a:cubicBezTo>
                    <a:cubicBezTo>
                      <a:pt x="1904" y="1887"/>
                      <a:pt x="1914" y="1887"/>
                      <a:pt x="1924" y="1887"/>
                    </a:cubicBezTo>
                    <a:cubicBezTo>
                      <a:pt x="2030" y="1885"/>
                      <a:pt x="2026" y="1735"/>
                      <a:pt x="1924" y="1726"/>
                    </a:cubicBezTo>
                    <a:cubicBezTo>
                      <a:pt x="1479" y="1686"/>
                      <a:pt x="1031" y="1506"/>
                      <a:pt x="724" y="1173"/>
                    </a:cubicBezTo>
                    <a:cubicBezTo>
                      <a:pt x="426" y="851"/>
                      <a:pt x="318" y="452"/>
                      <a:pt x="241" y="31"/>
                    </a:cubicBezTo>
                    <a:cubicBezTo>
                      <a:pt x="237" y="11"/>
                      <a:pt x="218" y="0"/>
                      <a:pt x="1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25"/>
              <p:cNvSpPr/>
              <p:nvPr/>
            </p:nvSpPr>
            <p:spPr>
              <a:xfrm rot="10800000">
                <a:off x="-507817" y="3783302"/>
                <a:ext cx="43397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2957" extrusionOk="0">
                    <a:moveTo>
                      <a:pt x="102" y="1"/>
                    </a:moveTo>
                    <a:cubicBezTo>
                      <a:pt x="47" y="1"/>
                      <a:pt x="0" y="72"/>
                      <a:pt x="32" y="125"/>
                    </a:cubicBezTo>
                    <a:cubicBezTo>
                      <a:pt x="377" y="716"/>
                      <a:pt x="226" y="1241"/>
                      <a:pt x="192" y="1883"/>
                    </a:cubicBezTo>
                    <a:cubicBezTo>
                      <a:pt x="169" y="2288"/>
                      <a:pt x="226" y="2683"/>
                      <a:pt x="557" y="2947"/>
                    </a:cubicBezTo>
                    <a:cubicBezTo>
                      <a:pt x="565" y="2954"/>
                      <a:pt x="575" y="2957"/>
                      <a:pt x="584" y="2957"/>
                    </a:cubicBezTo>
                    <a:cubicBezTo>
                      <a:pt x="612" y="2957"/>
                      <a:pt x="638" y="2930"/>
                      <a:pt x="619" y="2900"/>
                    </a:cubicBezTo>
                    <a:cubicBezTo>
                      <a:pt x="99" y="2059"/>
                      <a:pt x="1021" y="653"/>
                      <a:pt x="142" y="15"/>
                    </a:cubicBezTo>
                    <a:cubicBezTo>
                      <a:pt x="129" y="5"/>
                      <a:pt x="115" y="1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25"/>
              <p:cNvSpPr/>
              <p:nvPr/>
            </p:nvSpPr>
            <p:spPr>
              <a:xfrm rot="10800000">
                <a:off x="-642593" y="3788143"/>
                <a:ext cx="161612" cy="121230"/>
              </a:xfrm>
              <a:custGeom>
                <a:avLst/>
                <a:gdLst/>
                <a:ahLst/>
                <a:cxnLst/>
                <a:rect l="l" t="t" r="r" b="b"/>
                <a:pathLst>
                  <a:path w="3806" h="2855" extrusionOk="0">
                    <a:moveTo>
                      <a:pt x="41" y="0"/>
                    </a:moveTo>
                    <a:cubicBezTo>
                      <a:pt x="20" y="0"/>
                      <a:pt x="1" y="19"/>
                      <a:pt x="5" y="45"/>
                    </a:cubicBezTo>
                    <a:cubicBezTo>
                      <a:pt x="325" y="1840"/>
                      <a:pt x="3334" y="884"/>
                      <a:pt x="3651" y="2799"/>
                    </a:cubicBezTo>
                    <a:cubicBezTo>
                      <a:pt x="3657" y="2838"/>
                      <a:pt x="3687" y="2855"/>
                      <a:pt x="3718" y="2855"/>
                    </a:cubicBezTo>
                    <a:cubicBezTo>
                      <a:pt x="3758" y="2855"/>
                      <a:pt x="3802" y="2826"/>
                      <a:pt x="3803" y="2779"/>
                    </a:cubicBezTo>
                    <a:cubicBezTo>
                      <a:pt x="3806" y="2145"/>
                      <a:pt x="3393" y="1705"/>
                      <a:pt x="2842" y="1437"/>
                    </a:cubicBezTo>
                    <a:cubicBezTo>
                      <a:pt x="1814" y="934"/>
                      <a:pt x="793" y="1058"/>
                      <a:pt x="71" y="17"/>
                    </a:cubicBezTo>
                    <a:cubicBezTo>
                      <a:pt x="63" y="5"/>
                      <a:pt x="52" y="0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25"/>
              <p:cNvSpPr/>
              <p:nvPr/>
            </p:nvSpPr>
            <p:spPr>
              <a:xfrm rot="10800000">
                <a:off x="-654652" y="3790521"/>
                <a:ext cx="20509" cy="59193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394" extrusionOk="0">
                    <a:moveTo>
                      <a:pt x="98" y="0"/>
                    </a:moveTo>
                    <a:cubicBezTo>
                      <a:pt x="48" y="0"/>
                      <a:pt x="1" y="67"/>
                      <a:pt x="26" y="121"/>
                    </a:cubicBezTo>
                    <a:cubicBezTo>
                      <a:pt x="118" y="322"/>
                      <a:pt x="198" y="527"/>
                      <a:pt x="210" y="751"/>
                    </a:cubicBezTo>
                    <a:cubicBezTo>
                      <a:pt x="222" y="958"/>
                      <a:pt x="162" y="1146"/>
                      <a:pt x="118" y="1348"/>
                    </a:cubicBezTo>
                    <a:lnTo>
                      <a:pt x="118" y="1346"/>
                    </a:lnTo>
                    <a:lnTo>
                      <a:pt x="118" y="1346"/>
                    </a:lnTo>
                    <a:cubicBezTo>
                      <a:pt x="112" y="1370"/>
                      <a:pt x="134" y="1394"/>
                      <a:pt x="155" y="1394"/>
                    </a:cubicBezTo>
                    <a:cubicBezTo>
                      <a:pt x="163" y="1394"/>
                      <a:pt x="171" y="1390"/>
                      <a:pt x="177" y="1382"/>
                    </a:cubicBezTo>
                    <a:cubicBezTo>
                      <a:pt x="482" y="1013"/>
                      <a:pt x="431" y="390"/>
                      <a:pt x="147" y="27"/>
                    </a:cubicBezTo>
                    <a:cubicBezTo>
                      <a:pt x="132" y="8"/>
                      <a:pt x="115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25"/>
              <p:cNvSpPr/>
              <p:nvPr/>
            </p:nvSpPr>
            <p:spPr>
              <a:xfrm rot="10800000">
                <a:off x="-712698" y="3819311"/>
                <a:ext cx="70106" cy="25435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599" extrusionOk="0">
                    <a:moveTo>
                      <a:pt x="1547" y="0"/>
                    </a:moveTo>
                    <a:cubicBezTo>
                      <a:pt x="1529" y="0"/>
                      <a:pt x="1511" y="8"/>
                      <a:pt x="1496" y="25"/>
                    </a:cubicBezTo>
                    <a:cubicBezTo>
                      <a:pt x="1282" y="285"/>
                      <a:pt x="985" y="416"/>
                      <a:pt x="681" y="416"/>
                    </a:cubicBezTo>
                    <a:cubicBezTo>
                      <a:pt x="474" y="416"/>
                      <a:pt x="263" y="355"/>
                      <a:pt x="72" y="233"/>
                    </a:cubicBezTo>
                    <a:lnTo>
                      <a:pt x="71" y="233"/>
                    </a:lnTo>
                    <a:cubicBezTo>
                      <a:pt x="64" y="228"/>
                      <a:pt x="57" y="226"/>
                      <a:pt x="51" y="226"/>
                    </a:cubicBezTo>
                    <a:cubicBezTo>
                      <a:pt x="21" y="226"/>
                      <a:pt x="1" y="268"/>
                      <a:pt x="24" y="294"/>
                    </a:cubicBezTo>
                    <a:cubicBezTo>
                      <a:pt x="208" y="502"/>
                      <a:pt x="468" y="598"/>
                      <a:pt x="730" y="598"/>
                    </a:cubicBezTo>
                    <a:cubicBezTo>
                      <a:pt x="1079" y="598"/>
                      <a:pt x="1433" y="426"/>
                      <a:pt x="1617" y="118"/>
                    </a:cubicBezTo>
                    <a:cubicBezTo>
                      <a:pt x="1651" y="63"/>
                      <a:pt x="1599" y="0"/>
                      <a:pt x="15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25"/>
              <p:cNvSpPr/>
              <p:nvPr/>
            </p:nvSpPr>
            <p:spPr>
              <a:xfrm rot="10800000">
                <a:off x="-712062" y="3835913"/>
                <a:ext cx="91379" cy="1249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942" extrusionOk="0">
                    <a:moveTo>
                      <a:pt x="165" y="1"/>
                    </a:moveTo>
                    <a:cubicBezTo>
                      <a:pt x="68" y="1"/>
                      <a:pt x="1" y="145"/>
                      <a:pt x="82" y="215"/>
                    </a:cubicBezTo>
                    <a:cubicBezTo>
                      <a:pt x="448" y="526"/>
                      <a:pt x="781" y="822"/>
                      <a:pt x="929" y="1300"/>
                    </a:cubicBezTo>
                    <a:cubicBezTo>
                      <a:pt x="1044" y="1669"/>
                      <a:pt x="995" y="2072"/>
                      <a:pt x="1141" y="2433"/>
                    </a:cubicBezTo>
                    <a:cubicBezTo>
                      <a:pt x="1258" y="2723"/>
                      <a:pt x="1498" y="2942"/>
                      <a:pt x="1770" y="2942"/>
                    </a:cubicBezTo>
                    <a:cubicBezTo>
                      <a:pt x="1880" y="2942"/>
                      <a:pt x="1995" y="2906"/>
                      <a:pt x="2110" y="2826"/>
                    </a:cubicBezTo>
                    <a:lnTo>
                      <a:pt x="2110" y="2825"/>
                    </a:lnTo>
                    <a:cubicBezTo>
                      <a:pt x="2151" y="2796"/>
                      <a:pt x="2127" y="2739"/>
                      <a:pt x="2085" y="2739"/>
                    </a:cubicBezTo>
                    <a:cubicBezTo>
                      <a:pt x="2078" y="2739"/>
                      <a:pt x="2070" y="2741"/>
                      <a:pt x="2062" y="2745"/>
                    </a:cubicBezTo>
                    <a:cubicBezTo>
                      <a:pt x="1971" y="2791"/>
                      <a:pt x="1892" y="2812"/>
                      <a:pt x="1822" y="2812"/>
                    </a:cubicBezTo>
                    <a:cubicBezTo>
                      <a:pt x="1238" y="2812"/>
                      <a:pt x="1310" y="1371"/>
                      <a:pt x="1133" y="959"/>
                    </a:cubicBezTo>
                    <a:cubicBezTo>
                      <a:pt x="952" y="535"/>
                      <a:pt x="636" y="177"/>
                      <a:pt x="202" y="8"/>
                    </a:cubicBezTo>
                    <a:cubicBezTo>
                      <a:pt x="190" y="3"/>
                      <a:pt x="177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25"/>
              <p:cNvSpPr/>
              <p:nvPr/>
            </p:nvSpPr>
            <p:spPr>
              <a:xfrm rot="10800000">
                <a:off x="-687178" y="3937186"/>
                <a:ext cx="33163" cy="11507"/>
              </a:xfrm>
              <a:custGeom>
                <a:avLst/>
                <a:gdLst/>
                <a:ahLst/>
                <a:cxnLst/>
                <a:rect l="l" t="t" r="r" b="b"/>
                <a:pathLst>
                  <a:path w="781" h="271" extrusionOk="0">
                    <a:moveTo>
                      <a:pt x="697" y="1"/>
                    </a:moveTo>
                    <a:cubicBezTo>
                      <a:pt x="687" y="1"/>
                      <a:pt x="676" y="3"/>
                      <a:pt x="665" y="9"/>
                    </a:cubicBezTo>
                    <a:cubicBezTo>
                      <a:pt x="570" y="56"/>
                      <a:pt x="489" y="120"/>
                      <a:pt x="384" y="148"/>
                    </a:cubicBezTo>
                    <a:cubicBezTo>
                      <a:pt x="330" y="163"/>
                      <a:pt x="274" y="170"/>
                      <a:pt x="219" y="170"/>
                    </a:cubicBezTo>
                    <a:cubicBezTo>
                      <a:pt x="159" y="170"/>
                      <a:pt x="99" y="162"/>
                      <a:pt x="41" y="147"/>
                    </a:cubicBezTo>
                    <a:cubicBezTo>
                      <a:pt x="39" y="147"/>
                      <a:pt x="37" y="146"/>
                      <a:pt x="35" y="146"/>
                    </a:cubicBezTo>
                    <a:cubicBezTo>
                      <a:pt x="13" y="146"/>
                      <a:pt x="1" y="178"/>
                      <a:pt x="23" y="189"/>
                    </a:cubicBezTo>
                    <a:cubicBezTo>
                      <a:pt x="118" y="240"/>
                      <a:pt x="240" y="271"/>
                      <a:pt x="361" y="271"/>
                    </a:cubicBezTo>
                    <a:cubicBezTo>
                      <a:pt x="509" y="271"/>
                      <a:pt x="654" y="224"/>
                      <a:pt x="743" y="110"/>
                    </a:cubicBezTo>
                    <a:cubicBezTo>
                      <a:pt x="781" y="63"/>
                      <a:pt x="749" y="1"/>
                      <a:pt x="6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25"/>
              <p:cNvSpPr/>
              <p:nvPr/>
            </p:nvSpPr>
            <p:spPr>
              <a:xfrm rot="10800000">
                <a:off x="-687773" y="3941560"/>
                <a:ext cx="61019" cy="83142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958" extrusionOk="0">
                    <a:moveTo>
                      <a:pt x="182" y="0"/>
                    </a:moveTo>
                    <a:cubicBezTo>
                      <a:pt x="151" y="0"/>
                      <a:pt x="120" y="4"/>
                      <a:pt x="87" y="12"/>
                    </a:cubicBezTo>
                    <a:cubicBezTo>
                      <a:pt x="23" y="30"/>
                      <a:pt x="1" y="116"/>
                      <a:pt x="48" y="163"/>
                    </a:cubicBezTo>
                    <a:cubicBezTo>
                      <a:pt x="245" y="355"/>
                      <a:pt x="419" y="429"/>
                      <a:pt x="521" y="719"/>
                    </a:cubicBezTo>
                    <a:cubicBezTo>
                      <a:pt x="600" y="949"/>
                      <a:pt x="616" y="1194"/>
                      <a:pt x="709" y="1419"/>
                    </a:cubicBezTo>
                    <a:cubicBezTo>
                      <a:pt x="821" y="1690"/>
                      <a:pt x="1035" y="1941"/>
                      <a:pt x="1343" y="1958"/>
                    </a:cubicBezTo>
                    <a:cubicBezTo>
                      <a:pt x="1344" y="1958"/>
                      <a:pt x="1345" y="1958"/>
                      <a:pt x="1346" y="1958"/>
                    </a:cubicBezTo>
                    <a:cubicBezTo>
                      <a:pt x="1409" y="1958"/>
                      <a:pt x="1437" y="1859"/>
                      <a:pt x="1376" y="1831"/>
                    </a:cubicBezTo>
                    <a:cubicBezTo>
                      <a:pt x="809" y="1568"/>
                      <a:pt x="931" y="969"/>
                      <a:pt x="717" y="481"/>
                    </a:cubicBezTo>
                    <a:cubicBezTo>
                      <a:pt x="620" y="262"/>
                      <a:pt x="433" y="0"/>
                      <a:pt x="1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25"/>
              <p:cNvSpPr/>
              <p:nvPr/>
            </p:nvSpPr>
            <p:spPr>
              <a:xfrm rot="10800000">
                <a:off x="-536224" y="3971241"/>
                <a:ext cx="120381" cy="80466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895" extrusionOk="0">
                    <a:moveTo>
                      <a:pt x="94" y="0"/>
                    </a:moveTo>
                    <a:cubicBezTo>
                      <a:pt x="46" y="0"/>
                      <a:pt x="0" y="41"/>
                      <a:pt x="10" y="107"/>
                    </a:cubicBezTo>
                    <a:cubicBezTo>
                      <a:pt x="159" y="1169"/>
                      <a:pt x="1188" y="1895"/>
                      <a:pt x="2218" y="1895"/>
                    </a:cubicBezTo>
                    <a:cubicBezTo>
                      <a:pt x="2402" y="1895"/>
                      <a:pt x="2585" y="1872"/>
                      <a:pt x="2764" y="1824"/>
                    </a:cubicBezTo>
                    <a:cubicBezTo>
                      <a:pt x="2835" y="1805"/>
                      <a:pt x="2824" y="1689"/>
                      <a:pt x="2752" y="1689"/>
                    </a:cubicBezTo>
                    <a:cubicBezTo>
                      <a:pt x="2750" y="1689"/>
                      <a:pt x="2748" y="1689"/>
                      <a:pt x="2746" y="1690"/>
                    </a:cubicBezTo>
                    <a:cubicBezTo>
                      <a:pt x="2643" y="1699"/>
                      <a:pt x="2543" y="1704"/>
                      <a:pt x="2446" y="1704"/>
                    </a:cubicBezTo>
                    <a:cubicBezTo>
                      <a:pt x="1352" y="1704"/>
                      <a:pt x="603" y="1108"/>
                      <a:pt x="176" y="60"/>
                    </a:cubicBezTo>
                    <a:cubicBezTo>
                      <a:pt x="159" y="19"/>
                      <a:pt x="126" y="0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25"/>
              <p:cNvSpPr/>
              <p:nvPr/>
            </p:nvSpPr>
            <p:spPr>
              <a:xfrm rot="10800000">
                <a:off x="-512785" y="3966825"/>
                <a:ext cx="132823" cy="88407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2082" extrusionOk="0">
                    <a:moveTo>
                      <a:pt x="629" y="0"/>
                    </a:moveTo>
                    <a:cubicBezTo>
                      <a:pt x="508" y="0"/>
                      <a:pt x="384" y="46"/>
                      <a:pt x="281" y="134"/>
                    </a:cubicBezTo>
                    <a:cubicBezTo>
                      <a:pt x="1" y="374"/>
                      <a:pt x="17" y="799"/>
                      <a:pt x="179" y="1102"/>
                    </a:cubicBezTo>
                    <a:cubicBezTo>
                      <a:pt x="565" y="1821"/>
                      <a:pt x="1540" y="2081"/>
                      <a:pt x="2380" y="2081"/>
                    </a:cubicBezTo>
                    <a:cubicBezTo>
                      <a:pt x="2618" y="2081"/>
                      <a:pt x="2844" y="2060"/>
                      <a:pt x="3044" y="2023"/>
                    </a:cubicBezTo>
                    <a:cubicBezTo>
                      <a:pt x="3128" y="2008"/>
                      <a:pt x="3111" y="1868"/>
                      <a:pt x="3029" y="1868"/>
                    </a:cubicBezTo>
                    <a:cubicBezTo>
                      <a:pt x="3027" y="1868"/>
                      <a:pt x="3025" y="1869"/>
                      <a:pt x="3022" y="1869"/>
                    </a:cubicBezTo>
                    <a:cubicBezTo>
                      <a:pt x="2882" y="1882"/>
                      <a:pt x="2742" y="1889"/>
                      <a:pt x="2602" y="1889"/>
                    </a:cubicBezTo>
                    <a:cubicBezTo>
                      <a:pt x="2222" y="1889"/>
                      <a:pt x="1843" y="1837"/>
                      <a:pt x="1479" y="1716"/>
                    </a:cubicBezTo>
                    <a:cubicBezTo>
                      <a:pt x="1232" y="1635"/>
                      <a:pt x="989" y="1527"/>
                      <a:pt x="774" y="1381"/>
                    </a:cubicBezTo>
                    <a:cubicBezTo>
                      <a:pt x="610" y="1282"/>
                      <a:pt x="476" y="1151"/>
                      <a:pt x="372" y="990"/>
                    </a:cubicBezTo>
                    <a:cubicBezTo>
                      <a:pt x="394" y="456"/>
                      <a:pt x="524" y="189"/>
                      <a:pt x="761" y="189"/>
                    </a:cubicBezTo>
                    <a:cubicBezTo>
                      <a:pt x="814" y="189"/>
                      <a:pt x="872" y="202"/>
                      <a:pt x="936" y="228"/>
                    </a:cubicBezTo>
                    <a:cubicBezTo>
                      <a:pt x="941" y="230"/>
                      <a:pt x="945" y="230"/>
                      <a:pt x="949" y="230"/>
                    </a:cubicBezTo>
                    <a:cubicBezTo>
                      <a:pt x="985" y="230"/>
                      <a:pt x="1006" y="182"/>
                      <a:pt x="979" y="154"/>
                    </a:cubicBezTo>
                    <a:cubicBezTo>
                      <a:pt x="883" y="51"/>
                      <a:pt x="758" y="0"/>
                      <a:pt x="6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25"/>
              <p:cNvSpPr/>
              <p:nvPr/>
            </p:nvSpPr>
            <p:spPr>
              <a:xfrm rot="10800000">
                <a:off x="-480344" y="4054383"/>
                <a:ext cx="112993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2661" h="1330" extrusionOk="0">
                    <a:moveTo>
                      <a:pt x="90" y="1"/>
                    </a:moveTo>
                    <a:cubicBezTo>
                      <a:pt x="45" y="1"/>
                      <a:pt x="1" y="36"/>
                      <a:pt x="20" y="90"/>
                    </a:cubicBezTo>
                    <a:cubicBezTo>
                      <a:pt x="275" y="813"/>
                      <a:pt x="1136" y="1330"/>
                      <a:pt x="1932" y="1330"/>
                    </a:cubicBezTo>
                    <a:cubicBezTo>
                      <a:pt x="2177" y="1330"/>
                      <a:pt x="2416" y="1281"/>
                      <a:pt x="2629" y="1174"/>
                    </a:cubicBezTo>
                    <a:cubicBezTo>
                      <a:pt x="2660" y="1158"/>
                      <a:pt x="2648" y="1104"/>
                      <a:pt x="2614" y="1104"/>
                    </a:cubicBezTo>
                    <a:cubicBezTo>
                      <a:pt x="2612" y="1104"/>
                      <a:pt x="2611" y="1104"/>
                      <a:pt x="2610" y="1104"/>
                    </a:cubicBezTo>
                    <a:cubicBezTo>
                      <a:pt x="2448" y="1124"/>
                      <a:pt x="2294" y="1134"/>
                      <a:pt x="2147" y="1134"/>
                    </a:cubicBezTo>
                    <a:cubicBezTo>
                      <a:pt x="1308" y="1134"/>
                      <a:pt x="685" y="799"/>
                      <a:pt x="154" y="33"/>
                    </a:cubicBezTo>
                    <a:cubicBezTo>
                      <a:pt x="139" y="11"/>
                      <a:pt x="11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25"/>
              <p:cNvSpPr/>
              <p:nvPr/>
            </p:nvSpPr>
            <p:spPr>
              <a:xfrm rot="10800000">
                <a:off x="-480556" y="4064404"/>
                <a:ext cx="110233" cy="48917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152" extrusionOk="0">
                    <a:moveTo>
                      <a:pt x="91" y="0"/>
                    </a:moveTo>
                    <a:cubicBezTo>
                      <a:pt x="43" y="0"/>
                      <a:pt x="1" y="52"/>
                      <a:pt x="29" y="104"/>
                    </a:cubicBezTo>
                    <a:cubicBezTo>
                      <a:pt x="384" y="764"/>
                      <a:pt x="1254" y="1152"/>
                      <a:pt x="2028" y="1152"/>
                    </a:cubicBezTo>
                    <a:cubicBezTo>
                      <a:pt x="2210" y="1152"/>
                      <a:pt x="2386" y="1130"/>
                      <a:pt x="2549" y="1086"/>
                    </a:cubicBezTo>
                    <a:cubicBezTo>
                      <a:pt x="2596" y="1074"/>
                      <a:pt x="2587" y="1002"/>
                      <a:pt x="2540" y="1002"/>
                    </a:cubicBezTo>
                    <a:cubicBezTo>
                      <a:pt x="2539" y="1002"/>
                      <a:pt x="2539" y="1002"/>
                      <a:pt x="2539" y="1002"/>
                    </a:cubicBezTo>
                    <a:cubicBezTo>
                      <a:pt x="2462" y="1005"/>
                      <a:pt x="2386" y="1006"/>
                      <a:pt x="2311" y="1006"/>
                    </a:cubicBezTo>
                    <a:cubicBezTo>
                      <a:pt x="1934" y="1006"/>
                      <a:pt x="1572" y="964"/>
                      <a:pt x="1212" y="818"/>
                    </a:cubicBezTo>
                    <a:cubicBezTo>
                      <a:pt x="769" y="637"/>
                      <a:pt x="482" y="334"/>
                      <a:pt x="138" y="20"/>
                    </a:cubicBezTo>
                    <a:cubicBezTo>
                      <a:pt x="123" y="6"/>
                      <a:pt x="107" y="0"/>
                      <a:pt x="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25"/>
              <p:cNvSpPr/>
              <p:nvPr/>
            </p:nvSpPr>
            <p:spPr>
              <a:xfrm rot="10800000">
                <a:off x="-484547" y="4074213"/>
                <a:ext cx="102844" cy="49087"/>
              </a:xfrm>
              <a:custGeom>
                <a:avLst/>
                <a:gdLst/>
                <a:ahLst/>
                <a:cxnLst/>
                <a:rect l="l" t="t" r="r" b="b"/>
                <a:pathLst>
                  <a:path w="2422" h="1156" extrusionOk="0">
                    <a:moveTo>
                      <a:pt x="72" y="1"/>
                    </a:moveTo>
                    <a:cubicBezTo>
                      <a:pt x="35" y="1"/>
                      <a:pt x="1" y="41"/>
                      <a:pt x="24" y="81"/>
                    </a:cubicBezTo>
                    <a:cubicBezTo>
                      <a:pt x="380" y="716"/>
                      <a:pt x="1204" y="1155"/>
                      <a:pt x="1958" y="1155"/>
                    </a:cubicBezTo>
                    <a:cubicBezTo>
                      <a:pt x="2103" y="1155"/>
                      <a:pt x="2245" y="1139"/>
                      <a:pt x="2381" y="1105"/>
                    </a:cubicBezTo>
                    <a:cubicBezTo>
                      <a:pt x="2422" y="1094"/>
                      <a:pt x="2409" y="1038"/>
                      <a:pt x="2371" y="1035"/>
                    </a:cubicBezTo>
                    <a:cubicBezTo>
                      <a:pt x="1916" y="991"/>
                      <a:pt x="1492" y="952"/>
                      <a:pt x="1073" y="753"/>
                    </a:cubicBezTo>
                    <a:cubicBezTo>
                      <a:pt x="694" y="574"/>
                      <a:pt x="409" y="299"/>
                      <a:pt x="108" y="16"/>
                    </a:cubicBezTo>
                    <a:cubicBezTo>
                      <a:pt x="97" y="5"/>
                      <a:pt x="84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25"/>
              <p:cNvSpPr/>
              <p:nvPr/>
            </p:nvSpPr>
            <p:spPr>
              <a:xfrm rot="10800000">
                <a:off x="-484675" y="4084107"/>
                <a:ext cx="102250" cy="5256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238" extrusionOk="0">
                    <a:moveTo>
                      <a:pt x="92" y="1"/>
                    </a:moveTo>
                    <a:cubicBezTo>
                      <a:pt x="43" y="1"/>
                      <a:pt x="1" y="53"/>
                      <a:pt x="28" y="109"/>
                    </a:cubicBezTo>
                    <a:cubicBezTo>
                      <a:pt x="354" y="785"/>
                      <a:pt x="1292" y="1238"/>
                      <a:pt x="2067" y="1238"/>
                    </a:cubicBezTo>
                    <a:cubicBezTo>
                      <a:pt x="2170" y="1238"/>
                      <a:pt x="2270" y="1230"/>
                      <a:pt x="2365" y="1213"/>
                    </a:cubicBezTo>
                    <a:cubicBezTo>
                      <a:pt x="2406" y="1206"/>
                      <a:pt x="2407" y="1137"/>
                      <a:pt x="2365" y="1130"/>
                    </a:cubicBezTo>
                    <a:cubicBezTo>
                      <a:pt x="1932" y="1065"/>
                      <a:pt x="1536" y="1009"/>
                      <a:pt x="1139" y="812"/>
                    </a:cubicBezTo>
                    <a:cubicBezTo>
                      <a:pt x="738" y="612"/>
                      <a:pt x="475" y="305"/>
                      <a:pt x="143" y="21"/>
                    </a:cubicBezTo>
                    <a:cubicBezTo>
                      <a:pt x="127" y="7"/>
                      <a:pt x="109" y="1"/>
                      <a:pt x="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25"/>
              <p:cNvSpPr/>
              <p:nvPr/>
            </p:nvSpPr>
            <p:spPr>
              <a:xfrm rot="10800000">
                <a:off x="-313763" y="3899650"/>
                <a:ext cx="8263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488" extrusionOk="0">
                    <a:moveTo>
                      <a:pt x="886" y="0"/>
                    </a:moveTo>
                    <a:cubicBezTo>
                      <a:pt x="578" y="0"/>
                      <a:pt x="271" y="79"/>
                      <a:pt x="36" y="233"/>
                    </a:cubicBezTo>
                    <a:cubicBezTo>
                      <a:pt x="1" y="255"/>
                      <a:pt x="17" y="310"/>
                      <a:pt x="55" y="310"/>
                    </a:cubicBezTo>
                    <a:cubicBezTo>
                      <a:pt x="59" y="310"/>
                      <a:pt x="63" y="309"/>
                      <a:pt x="67" y="308"/>
                    </a:cubicBezTo>
                    <a:cubicBezTo>
                      <a:pt x="310" y="238"/>
                      <a:pt x="551" y="178"/>
                      <a:pt x="802" y="178"/>
                    </a:cubicBezTo>
                    <a:cubicBezTo>
                      <a:pt x="839" y="178"/>
                      <a:pt x="876" y="179"/>
                      <a:pt x="913" y="182"/>
                    </a:cubicBezTo>
                    <a:cubicBezTo>
                      <a:pt x="1242" y="207"/>
                      <a:pt x="1508" y="350"/>
                      <a:pt x="1803" y="480"/>
                    </a:cubicBezTo>
                    <a:cubicBezTo>
                      <a:pt x="1814" y="485"/>
                      <a:pt x="1825" y="487"/>
                      <a:pt x="1836" y="487"/>
                    </a:cubicBezTo>
                    <a:cubicBezTo>
                      <a:pt x="1896" y="487"/>
                      <a:pt x="1946" y="418"/>
                      <a:pt x="1891" y="366"/>
                    </a:cubicBezTo>
                    <a:cubicBezTo>
                      <a:pt x="1640" y="119"/>
                      <a:pt x="1262" y="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25"/>
              <p:cNvSpPr/>
              <p:nvPr/>
            </p:nvSpPr>
            <p:spPr>
              <a:xfrm rot="10800000">
                <a:off x="-318222" y="3908312"/>
                <a:ext cx="94309" cy="5639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328" extrusionOk="0">
                    <a:moveTo>
                      <a:pt x="696" y="0"/>
                    </a:moveTo>
                    <a:cubicBezTo>
                      <a:pt x="477" y="0"/>
                      <a:pt x="261" y="57"/>
                      <a:pt x="69" y="187"/>
                    </a:cubicBezTo>
                    <a:cubicBezTo>
                      <a:pt x="0" y="234"/>
                      <a:pt x="40" y="322"/>
                      <a:pt x="111" y="322"/>
                    </a:cubicBezTo>
                    <a:cubicBezTo>
                      <a:pt x="116" y="322"/>
                      <a:pt x="120" y="321"/>
                      <a:pt x="125" y="321"/>
                    </a:cubicBezTo>
                    <a:cubicBezTo>
                      <a:pt x="354" y="288"/>
                      <a:pt x="567" y="249"/>
                      <a:pt x="776" y="249"/>
                    </a:cubicBezTo>
                    <a:cubicBezTo>
                      <a:pt x="993" y="249"/>
                      <a:pt x="1205" y="290"/>
                      <a:pt x="1427" y="421"/>
                    </a:cubicBezTo>
                    <a:cubicBezTo>
                      <a:pt x="1774" y="625"/>
                      <a:pt x="1957" y="944"/>
                      <a:pt x="2113" y="1298"/>
                    </a:cubicBezTo>
                    <a:cubicBezTo>
                      <a:pt x="2123" y="1319"/>
                      <a:pt x="2138" y="1328"/>
                      <a:pt x="2154" y="1328"/>
                    </a:cubicBezTo>
                    <a:cubicBezTo>
                      <a:pt x="2185" y="1328"/>
                      <a:pt x="2220" y="1293"/>
                      <a:pt x="2215" y="1256"/>
                    </a:cubicBezTo>
                    <a:cubicBezTo>
                      <a:pt x="2120" y="577"/>
                      <a:pt x="1392" y="0"/>
                      <a:pt x="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25"/>
              <p:cNvSpPr/>
              <p:nvPr/>
            </p:nvSpPr>
            <p:spPr>
              <a:xfrm rot="10800000">
                <a:off x="-306417" y="3955445"/>
                <a:ext cx="42420" cy="54946"/>
              </a:xfrm>
              <a:custGeom>
                <a:avLst/>
                <a:gdLst/>
                <a:ahLst/>
                <a:cxnLst/>
                <a:rect l="l" t="t" r="r" b="b"/>
                <a:pathLst>
                  <a:path w="999" h="1294" extrusionOk="0">
                    <a:moveTo>
                      <a:pt x="918" y="0"/>
                    </a:moveTo>
                    <a:cubicBezTo>
                      <a:pt x="913" y="0"/>
                      <a:pt x="909" y="1"/>
                      <a:pt x="904" y="2"/>
                    </a:cubicBezTo>
                    <a:cubicBezTo>
                      <a:pt x="379" y="149"/>
                      <a:pt x="37" y="748"/>
                      <a:pt x="3" y="1263"/>
                    </a:cubicBezTo>
                    <a:cubicBezTo>
                      <a:pt x="1" y="1283"/>
                      <a:pt x="17" y="1294"/>
                      <a:pt x="34" y="1294"/>
                    </a:cubicBezTo>
                    <a:cubicBezTo>
                      <a:pt x="48" y="1294"/>
                      <a:pt x="61" y="1286"/>
                      <a:pt x="65" y="1271"/>
                    </a:cubicBezTo>
                    <a:cubicBezTo>
                      <a:pt x="138" y="1011"/>
                      <a:pt x="258" y="760"/>
                      <a:pt x="429" y="550"/>
                    </a:cubicBezTo>
                    <a:cubicBezTo>
                      <a:pt x="579" y="366"/>
                      <a:pt x="776" y="242"/>
                      <a:pt x="959" y="95"/>
                    </a:cubicBezTo>
                    <a:cubicBezTo>
                      <a:pt x="999" y="61"/>
                      <a:pt x="962" y="0"/>
                      <a:pt x="9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25"/>
              <p:cNvSpPr/>
              <p:nvPr/>
            </p:nvSpPr>
            <p:spPr>
              <a:xfrm rot="10800000">
                <a:off x="-316821" y="3952982"/>
                <a:ext cx="39830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063" extrusionOk="0">
                    <a:moveTo>
                      <a:pt x="867" y="0"/>
                    </a:moveTo>
                    <a:cubicBezTo>
                      <a:pt x="866" y="0"/>
                      <a:pt x="864" y="0"/>
                      <a:pt x="862" y="0"/>
                    </a:cubicBezTo>
                    <a:cubicBezTo>
                      <a:pt x="647" y="15"/>
                      <a:pt x="423" y="242"/>
                      <a:pt x="294" y="401"/>
                    </a:cubicBezTo>
                    <a:cubicBezTo>
                      <a:pt x="156" y="567"/>
                      <a:pt x="2" y="800"/>
                      <a:pt x="0" y="1024"/>
                    </a:cubicBezTo>
                    <a:cubicBezTo>
                      <a:pt x="0" y="1049"/>
                      <a:pt x="19" y="1062"/>
                      <a:pt x="39" y="1062"/>
                    </a:cubicBezTo>
                    <a:cubicBezTo>
                      <a:pt x="52" y="1062"/>
                      <a:pt x="65" y="1057"/>
                      <a:pt x="74" y="1044"/>
                    </a:cubicBezTo>
                    <a:cubicBezTo>
                      <a:pt x="198" y="859"/>
                      <a:pt x="266" y="657"/>
                      <a:pt x="422" y="489"/>
                    </a:cubicBezTo>
                    <a:cubicBezTo>
                      <a:pt x="501" y="405"/>
                      <a:pt x="589" y="326"/>
                      <a:pt x="684" y="260"/>
                    </a:cubicBezTo>
                    <a:cubicBezTo>
                      <a:pt x="760" y="207"/>
                      <a:pt x="844" y="173"/>
                      <a:pt x="906" y="104"/>
                    </a:cubicBezTo>
                    <a:cubicBezTo>
                      <a:pt x="937" y="69"/>
                      <a:pt x="920" y="0"/>
                      <a:pt x="8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25"/>
              <p:cNvSpPr/>
              <p:nvPr/>
            </p:nvSpPr>
            <p:spPr>
              <a:xfrm rot="10800000">
                <a:off x="-330069" y="3933237"/>
                <a:ext cx="29851" cy="3681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67" extrusionOk="0">
                    <a:moveTo>
                      <a:pt x="628" y="1"/>
                    </a:moveTo>
                    <a:cubicBezTo>
                      <a:pt x="626" y="1"/>
                      <a:pt x="624" y="1"/>
                      <a:pt x="622" y="1"/>
                    </a:cubicBezTo>
                    <a:cubicBezTo>
                      <a:pt x="256" y="38"/>
                      <a:pt x="1" y="481"/>
                      <a:pt x="7" y="823"/>
                    </a:cubicBezTo>
                    <a:cubicBezTo>
                      <a:pt x="8" y="852"/>
                      <a:pt x="29" y="867"/>
                      <a:pt x="51" y="867"/>
                    </a:cubicBezTo>
                    <a:cubicBezTo>
                      <a:pt x="70" y="867"/>
                      <a:pt x="88" y="856"/>
                      <a:pt x="95" y="835"/>
                    </a:cubicBezTo>
                    <a:cubicBezTo>
                      <a:pt x="147" y="677"/>
                      <a:pt x="219" y="525"/>
                      <a:pt x="327" y="398"/>
                    </a:cubicBezTo>
                    <a:cubicBezTo>
                      <a:pt x="426" y="283"/>
                      <a:pt x="558" y="212"/>
                      <a:pt x="667" y="108"/>
                    </a:cubicBezTo>
                    <a:cubicBezTo>
                      <a:pt x="702" y="75"/>
                      <a:pt x="679" y="1"/>
                      <a:pt x="6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25"/>
              <p:cNvSpPr/>
              <p:nvPr/>
            </p:nvSpPr>
            <p:spPr>
              <a:xfrm rot="10800000">
                <a:off x="-344931" y="3926995"/>
                <a:ext cx="37834" cy="3409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03" extrusionOk="0">
                    <a:moveTo>
                      <a:pt x="813" y="0"/>
                    </a:moveTo>
                    <a:cubicBezTo>
                      <a:pt x="809" y="0"/>
                      <a:pt x="805" y="0"/>
                      <a:pt x="801" y="1"/>
                    </a:cubicBezTo>
                    <a:cubicBezTo>
                      <a:pt x="441" y="63"/>
                      <a:pt x="123" y="423"/>
                      <a:pt x="11" y="755"/>
                    </a:cubicBezTo>
                    <a:cubicBezTo>
                      <a:pt x="1" y="784"/>
                      <a:pt x="24" y="802"/>
                      <a:pt x="49" y="802"/>
                    </a:cubicBezTo>
                    <a:cubicBezTo>
                      <a:pt x="62" y="802"/>
                      <a:pt x="75" y="797"/>
                      <a:pt x="83" y="785"/>
                    </a:cubicBezTo>
                    <a:cubicBezTo>
                      <a:pt x="181" y="639"/>
                      <a:pt x="287" y="508"/>
                      <a:pt x="417" y="389"/>
                    </a:cubicBezTo>
                    <a:cubicBezTo>
                      <a:pt x="549" y="270"/>
                      <a:pt x="698" y="198"/>
                      <a:pt x="842" y="99"/>
                    </a:cubicBezTo>
                    <a:cubicBezTo>
                      <a:pt x="890" y="65"/>
                      <a:pt x="865" y="0"/>
                      <a:pt x="8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25"/>
              <p:cNvSpPr/>
              <p:nvPr/>
            </p:nvSpPr>
            <p:spPr>
              <a:xfrm rot="10800000">
                <a:off x="-8798" y="3866104"/>
                <a:ext cx="400506" cy="231930"/>
              </a:xfrm>
              <a:custGeom>
                <a:avLst/>
                <a:gdLst/>
                <a:ahLst/>
                <a:cxnLst/>
                <a:rect l="l" t="t" r="r" b="b"/>
                <a:pathLst>
                  <a:path w="9432" h="5462" extrusionOk="0">
                    <a:moveTo>
                      <a:pt x="8905" y="1"/>
                    </a:moveTo>
                    <a:cubicBezTo>
                      <a:pt x="8762" y="1"/>
                      <a:pt x="8611" y="40"/>
                      <a:pt x="8472" y="101"/>
                    </a:cubicBezTo>
                    <a:cubicBezTo>
                      <a:pt x="7999" y="311"/>
                      <a:pt x="7883" y="643"/>
                      <a:pt x="7412" y="643"/>
                    </a:cubicBezTo>
                    <a:cubicBezTo>
                      <a:pt x="7294" y="643"/>
                      <a:pt x="7154" y="622"/>
                      <a:pt x="6980" y="574"/>
                    </a:cubicBezTo>
                    <a:cubicBezTo>
                      <a:pt x="6754" y="509"/>
                      <a:pt x="6581" y="346"/>
                      <a:pt x="6339" y="346"/>
                    </a:cubicBezTo>
                    <a:cubicBezTo>
                      <a:pt x="6317" y="346"/>
                      <a:pt x="6295" y="347"/>
                      <a:pt x="6272" y="350"/>
                    </a:cubicBezTo>
                    <a:cubicBezTo>
                      <a:pt x="6140" y="365"/>
                      <a:pt x="6045" y="401"/>
                      <a:pt x="5941" y="487"/>
                    </a:cubicBezTo>
                    <a:cubicBezTo>
                      <a:pt x="5663" y="721"/>
                      <a:pt x="5597" y="1053"/>
                      <a:pt x="5169" y="1162"/>
                    </a:cubicBezTo>
                    <a:cubicBezTo>
                      <a:pt x="5140" y="1169"/>
                      <a:pt x="5109" y="1172"/>
                      <a:pt x="5076" y="1172"/>
                    </a:cubicBezTo>
                    <a:cubicBezTo>
                      <a:pt x="4914" y="1172"/>
                      <a:pt x="4711" y="1097"/>
                      <a:pt x="4553" y="1094"/>
                    </a:cubicBezTo>
                    <a:cubicBezTo>
                      <a:pt x="4527" y="1093"/>
                      <a:pt x="4502" y="1093"/>
                      <a:pt x="4478" y="1093"/>
                    </a:cubicBezTo>
                    <a:cubicBezTo>
                      <a:pt x="3981" y="1093"/>
                      <a:pt x="3832" y="1236"/>
                      <a:pt x="3612" y="1665"/>
                    </a:cubicBezTo>
                    <a:cubicBezTo>
                      <a:pt x="3477" y="1929"/>
                      <a:pt x="3479" y="2369"/>
                      <a:pt x="3045" y="2369"/>
                    </a:cubicBezTo>
                    <a:cubicBezTo>
                      <a:pt x="3037" y="2369"/>
                      <a:pt x="3030" y="2369"/>
                      <a:pt x="3022" y="2369"/>
                    </a:cubicBezTo>
                    <a:cubicBezTo>
                      <a:pt x="2842" y="2362"/>
                      <a:pt x="2670" y="2250"/>
                      <a:pt x="2485" y="2243"/>
                    </a:cubicBezTo>
                    <a:cubicBezTo>
                      <a:pt x="2469" y="2243"/>
                      <a:pt x="2453" y="2242"/>
                      <a:pt x="2438" y="2242"/>
                    </a:cubicBezTo>
                    <a:cubicBezTo>
                      <a:pt x="2236" y="2242"/>
                      <a:pt x="2047" y="2288"/>
                      <a:pt x="1878" y="2408"/>
                    </a:cubicBezTo>
                    <a:cubicBezTo>
                      <a:pt x="1432" y="2722"/>
                      <a:pt x="1504" y="3126"/>
                      <a:pt x="1605" y="3578"/>
                    </a:cubicBezTo>
                    <a:cubicBezTo>
                      <a:pt x="1656" y="3804"/>
                      <a:pt x="1803" y="3638"/>
                      <a:pt x="1618" y="3835"/>
                    </a:cubicBezTo>
                    <a:cubicBezTo>
                      <a:pt x="1562" y="3894"/>
                      <a:pt x="1524" y="3910"/>
                      <a:pt x="1486" y="3910"/>
                    </a:cubicBezTo>
                    <a:cubicBezTo>
                      <a:pt x="1444" y="3910"/>
                      <a:pt x="1403" y="3891"/>
                      <a:pt x="1340" y="3891"/>
                    </a:cubicBezTo>
                    <a:cubicBezTo>
                      <a:pt x="1314" y="3891"/>
                      <a:pt x="1284" y="3894"/>
                      <a:pt x="1249" y="3903"/>
                    </a:cubicBezTo>
                    <a:cubicBezTo>
                      <a:pt x="1011" y="3964"/>
                      <a:pt x="804" y="4011"/>
                      <a:pt x="626" y="4200"/>
                    </a:cubicBezTo>
                    <a:cubicBezTo>
                      <a:pt x="272" y="4581"/>
                      <a:pt x="343" y="5091"/>
                      <a:pt x="669" y="5450"/>
                    </a:cubicBezTo>
                    <a:lnTo>
                      <a:pt x="669" y="5449"/>
                    </a:lnTo>
                    <a:cubicBezTo>
                      <a:pt x="676" y="5458"/>
                      <a:pt x="685" y="5461"/>
                      <a:pt x="693" y="5461"/>
                    </a:cubicBezTo>
                    <a:cubicBezTo>
                      <a:pt x="717" y="5461"/>
                      <a:pt x="739" y="5432"/>
                      <a:pt x="725" y="5406"/>
                    </a:cubicBezTo>
                    <a:cubicBezTo>
                      <a:pt x="0" y="3973"/>
                      <a:pt x="1243" y="4454"/>
                      <a:pt x="1780" y="4184"/>
                    </a:cubicBezTo>
                    <a:cubicBezTo>
                      <a:pt x="1843" y="4153"/>
                      <a:pt x="1937" y="4165"/>
                      <a:pt x="1992" y="4110"/>
                    </a:cubicBezTo>
                    <a:cubicBezTo>
                      <a:pt x="2147" y="3955"/>
                      <a:pt x="2057" y="3866"/>
                      <a:pt x="2007" y="3695"/>
                    </a:cubicBezTo>
                    <a:cubicBezTo>
                      <a:pt x="1521" y="3207"/>
                      <a:pt x="1733" y="2815"/>
                      <a:pt x="2641" y="2521"/>
                    </a:cubicBezTo>
                    <a:cubicBezTo>
                      <a:pt x="2780" y="2561"/>
                      <a:pt x="2920" y="2600"/>
                      <a:pt x="3059" y="2637"/>
                    </a:cubicBezTo>
                    <a:cubicBezTo>
                      <a:pt x="3121" y="2645"/>
                      <a:pt x="3206" y="2666"/>
                      <a:pt x="3280" y="2666"/>
                    </a:cubicBezTo>
                    <a:cubicBezTo>
                      <a:pt x="3294" y="2666"/>
                      <a:pt x="3308" y="2666"/>
                      <a:pt x="3321" y="2664"/>
                    </a:cubicBezTo>
                    <a:cubicBezTo>
                      <a:pt x="3595" y="2628"/>
                      <a:pt x="3741" y="2518"/>
                      <a:pt x="3823" y="2254"/>
                    </a:cubicBezTo>
                    <a:cubicBezTo>
                      <a:pt x="3953" y="1838"/>
                      <a:pt x="3929" y="1358"/>
                      <a:pt x="4553" y="1328"/>
                    </a:cubicBezTo>
                    <a:cubicBezTo>
                      <a:pt x="4568" y="1328"/>
                      <a:pt x="4583" y="1327"/>
                      <a:pt x="4598" y="1327"/>
                    </a:cubicBezTo>
                    <a:cubicBezTo>
                      <a:pt x="4803" y="1327"/>
                      <a:pt x="4994" y="1393"/>
                      <a:pt x="5195" y="1393"/>
                    </a:cubicBezTo>
                    <a:cubicBezTo>
                      <a:pt x="5256" y="1393"/>
                      <a:pt x="5318" y="1387"/>
                      <a:pt x="5381" y="1372"/>
                    </a:cubicBezTo>
                    <a:cubicBezTo>
                      <a:pt x="5700" y="1294"/>
                      <a:pt x="5703" y="1154"/>
                      <a:pt x="5919" y="940"/>
                    </a:cubicBezTo>
                    <a:cubicBezTo>
                      <a:pt x="5975" y="697"/>
                      <a:pt x="6144" y="574"/>
                      <a:pt x="6425" y="574"/>
                    </a:cubicBezTo>
                    <a:cubicBezTo>
                      <a:pt x="6453" y="574"/>
                      <a:pt x="6483" y="576"/>
                      <a:pt x="6513" y="578"/>
                    </a:cubicBezTo>
                    <a:cubicBezTo>
                      <a:pt x="6707" y="671"/>
                      <a:pt x="6900" y="764"/>
                      <a:pt x="7095" y="855"/>
                    </a:cubicBezTo>
                    <a:cubicBezTo>
                      <a:pt x="7242" y="891"/>
                      <a:pt x="7315" y="916"/>
                      <a:pt x="7411" y="916"/>
                    </a:cubicBezTo>
                    <a:cubicBezTo>
                      <a:pt x="7462" y="916"/>
                      <a:pt x="7519" y="909"/>
                      <a:pt x="7597" y="893"/>
                    </a:cubicBezTo>
                    <a:cubicBezTo>
                      <a:pt x="8021" y="804"/>
                      <a:pt x="8418" y="205"/>
                      <a:pt x="8862" y="205"/>
                    </a:cubicBezTo>
                    <a:cubicBezTo>
                      <a:pt x="8998" y="205"/>
                      <a:pt x="9139" y="261"/>
                      <a:pt x="9286" y="405"/>
                    </a:cubicBezTo>
                    <a:cubicBezTo>
                      <a:pt x="9300" y="419"/>
                      <a:pt x="9318" y="425"/>
                      <a:pt x="9336" y="425"/>
                    </a:cubicBezTo>
                    <a:cubicBezTo>
                      <a:pt x="9384" y="425"/>
                      <a:pt x="9431" y="384"/>
                      <a:pt x="9411" y="331"/>
                    </a:cubicBezTo>
                    <a:cubicBezTo>
                      <a:pt x="9319" y="92"/>
                      <a:pt x="9123" y="1"/>
                      <a:pt x="89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25"/>
              <p:cNvSpPr/>
              <p:nvPr/>
            </p:nvSpPr>
            <p:spPr>
              <a:xfrm rot="10800000">
                <a:off x="306444" y="3819480"/>
                <a:ext cx="74267" cy="49851"/>
              </a:xfrm>
              <a:custGeom>
                <a:avLst/>
                <a:gdLst/>
                <a:ahLst/>
                <a:cxnLst/>
                <a:rect l="l" t="t" r="r" b="b"/>
                <a:pathLst>
                  <a:path w="1749" h="1174" extrusionOk="0">
                    <a:moveTo>
                      <a:pt x="435" y="1"/>
                    </a:moveTo>
                    <a:cubicBezTo>
                      <a:pt x="425" y="1"/>
                      <a:pt x="414" y="4"/>
                      <a:pt x="404" y="10"/>
                    </a:cubicBezTo>
                    <a:cubicBezTo>
                      <a:pt x="1" y="285"/>
                      <a:pt x="273" y="974"/>
                      <a:pt x="650" y="1129"/>
                    </a:cubicBezTo>
                    <a:cubicBezTo>
                      <a:pt x="723" y="1160"/>
                      <a:pt x="800" y="1174"/>
                      <a:pt x="877" y="1174"/>
                    </a:cubicBezTo>
                    <a:cubicBezTo>
                      <a:pt x="1314" y="1174"/>
                      <a:pt x="1749" y="724"/>
                      <a:pt x="1584" y="281"/>
                    </a:cubicBezTo>
                    <a:cubicBezTo>
                      <a:pt x="1568" y="239"/>
                      <a:pt x="1529" y="218"/>
                      <a:pt x="1492" y="218"/>
                    </a:cubicBezTo>
                    <a:cubicBezTo>
                      <a:pt x="1448" y="218"/>
                      <a:pt x="1406" y="247"/>
                      <a:pt x="1408" y="304"/>
                    </a:cubicBezTo>
                    <a:cubicBezTo>
                      <a:pt x="1414" y="594"/>
                      <a:pt x="1191" y="943"/>
                      <a:pt x="895" y="943"/>
                    </a:cubicBezTo>
                    <a:cubicBezTo>
                      <a:pt x="832" y="943"/>
                      <a:pt x="766" y="927"/>
                      <a:pt x="698" y="892"/>
                    </a:cubicBezTo>
                    <a:cubicBezTo>
                      <a:pt x="376" y="722"/>
                      <a:pt x="410" y="373"/>
                      <a:pt x="499" y="84"/>
                    </a:cubicBezTo>
                    <a:cubicBezTo>
                      <a:pt x="512" y="43"/>
                      <a:pt x="475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25"/>
              <p:cNvSpPr/>
              <p:nvPr/>
            </p:nvSpPr>
            <p:spPr>
              <a:xfrm rot="10800000">
                <a:off x="275913" y="3772474"/>
                <a:ext cx="138555" cy="94904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235" extrusionOk="0">
                    <a:moveTo>
                      <a:pt x="197" y="0"/>
                    </a:moveTo>
                    <a:cubicBezTo>
                      <a:pt x="150" y="0"/>
                      <a:pt x="101" y="35"/>
                      <a:pt x="96" y="91"/>
                    </a:cubicBezTo>
                    <a:cubicBezTo>
                      <a:pt x="0" y="1292"/>
                      <a:pt x="1150" y="2235"/>
                      <a:pt x="2277" y="2235"/>
                    </a:cubicBezTo>
                    <a:cubicBezTo>
                      <a:pt x="2608" y="2235"/>
                      <a:pt x="2937" y="2153"/>
                      <a:pt x="3232" y="1973"/>
                    </a:cubicBezTo>
                    <a:cubicBezTo>
                      <a:pt x="3263" y="1955"/>
                      <a:pt x="3247" y="1910"/>
                      <a:pt x="3215" y="1910"/>
                    </a:cubicBezTo>
                    <a:cubicBezTo>
                      <a:pt x="3212" y="1910"/>
                      <a:pt x="3209" y="1911"/>
                      <a:pt x="3206" y="1912"/>
                    </a:cubicBezTo>
                    <a:cubicBezTo>
                      <a:pt x="2914" y="1982"/>
                      <a:pt x="2626" y="2029"/>
                      <a:pt x="2344" y="2029"/>
                    </a:cubicBezTo>
                    <a:cubicBezTo>
                      <a:pt x="1919" y="2029"/>
                      <a:pt x="1510" y="1924"/>
                      <a:pt x="1130" y="1641"/>
                    </a:cubicBezTo>
                    <a:cubicBezTo>
                      <a:pt x="590" y="1239"/>
                      <a:pt x="422" y="688"/>
                      <a:pt x="276" y="66"/>
                    </a:cubicBezTo>
                    <a:cubicBezTo>
                      <a:pt x="265" y="20"/>
                      <a:pt x="232" y="0"/>
                      <a:pt x="1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25"/>
              <p:cNvSpPr/>
              <p:nvPr/>
            </p:nvSpPr>
            <p:spPr>
              <a:xfrm rot="10800000">
                <a:off x="361008" y="3850520"/>
                <a:ext cx="47813" cy="15711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370" extrusionOk="0">
                    <a:moveTo>
                      <a:pt x="86" y="0"/>
                    </a:moveTo>
                    <a:cubicBezTo>
                      <a:pt x="35" y="0"/>
                      <a:pt x="1" y="63"/>
                      <a:pt x="41" y="109"/>
                    </a:cubicBezTo>
                    <a:cubicBezTo>
                      <a:pt x="175" y="264"/>
                      <a:pt x="431" y="370"/>
                      <a:pt x="670" y="370"/>
                    </a:cubicBezTo>
                    <a:cubicBezTo>
                      <a:pt x="829" y="370"/>
                      <a:pt x="981" y="323"/>
                      <a:pt x="1084" y="213"/>
                    </a:cubicBezTo>
                    <a:cubicBezTo>
                      <a:pt x="1126" y="168"/>
                      <a:pt x="1103" y="69"/>
                      <a:pt x="1034" y="69"/>
                    </a:cubicBezTo>
                    <a:cubicBezTo>
                      <a:pt x="1031" y="69"/>
                      <a:pt x="1027" y="69"/>
                      <a:pt x="1024" y="69"/>
                    </a:cubicBezTo>
                    <a:cubicBezTo>
                      <a:pt x="878" y="87"/>
                      <a:pt x="750" y="147"/>
                      <a:pt x="601" y="147"/>
                    </a:cubicBezTo>
                    <a:cubicBezTo>
                      <a:pt x="600" y="147"/>
                      <a:pt x="598" y="147"/>
                      <a:pt x="597" y="147"/>
                    </a:cubicBezTo>
                    <a:cubicBezTo>
                      <a:pt x="422" y="147"/>
                      <a:pt x="271" y="85"/>
                      <a:pt x="119" y="9"/>
                    </a:cubicBezTo>
                    <a:cubicBezTo>
                      <a:pt x="108" y="3"/>
                      <a:pt x="97" y="0"/>
                      <a:pt x="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25"/>
              <p:cNvSpPr/>
              <p:nvPr/>
            </p:nvSpPr>
            <p:spPr>
              <a:xfrm rot="10800000">
                <a:off x="255277" y="3785850"/>
                <a:ext cx="64076" cy="54182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1276" extrusionOk="0">
                    <a:moveTo>
                      <a:pt x="468" y="0"/>
                    </a:moveTo>
                    <a:cubicBezTo>
                      <a:pt x="315" y="0"/>
                      <a:pt x="165" y="43"/>
                      <a:pt x="44" y="139"/>
                    </a:cubicBezTo>
                    <a:cubicBezTo>
                      <a:pt x="1" y="174"/>
                      <a:pt x="45" y="227"/>
                      <a:pt x="88" y="227"/>
                    </a:cubicBezTo>
                    <a:cubicBezTo>
                      <a:pt x="90" y="227"/>
                      <a:pt x="92" y="227"/>
                      <a:pt x="95" y="226"/>
                    </a:cubicBezTo>
                    <a:cubicBezTo>
                      <a:pt x="196" y="210"/>
                      <a:pt x="298" y="198"/>
                      <a:pt x="397" y="198"/>
                    </a:cubicBezTo>
                    <a:cubicBezTo>
                      <a:pt x="594" y="198"/>
                      <a:pt x="782" y="246"/>
                      <a:pt x="935" y="408"/>
                    </a:cubicBezTo>
                    <a:cubicBezTo>
                      <a:pt x="1161" y="646"/>
                      <a:pt x="1113" y="907"/>
                      <a:pt x="1132" y="1201"/>
                    </a:cubicBezTo>
                    <a:cubicBezTo>
                      <a:pt x="1134" y="1241"/>
                      <a:pt x="1172" y="1275"/>
                      <a:pt x="1210" y="1275"/>
                    </a:cubicBezTo>
                    <a:cubicBezTo>
                      <a:pt x="1227" y="1275"/>
                      <a:pt x="1243" y="1269"/>
                      <a:pt x="1257" y="1253"/>
                    </a:cubicBezTo>
                    <a:cubicBezTo>
                      <a:pt x="1509" y="955"/>
                      <a:pt x="1335" y="459"/>
                      <a:pt x="1071" y="226"/>
                    </a:cubicBezTo>
                    <a:cubicBezTo>
                      <a:pt x="913" y="87"/>
                      <a:pt x="687" y="0"/>
                      <a:pt x="4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25"/>
              <p:cNvSpPr/>
              <p:nvPr/>
            </p:nvSpPr>
            <p:spPr>
              <a:xfrm rot="10800000">
                <a:off x="223302" y="3782750"/>
                <a:ext cx="60636" cy="45223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065" extrusionOk="0">
                    <a:moveTo>
                      <a:pt x="1342" y="0"/>
                    </a:moveTo>
                    <a:cubicBezTo>
                      <a:pt x="1315" y="0"/>
                      <a:pt x="1288" y="13"/>
                      <a:pt x="1272" y="40"/>
                    </a:cubicBezTo>
                    <a:cubicBezTo>
                      <a:pt x="1117" y="291"/>
                      <a:pt x="1043" y="526"/>
                      <a:pt x="785" y="705"/>
                    </a:cubicBezTo>
                    <a:cubicBezTo>
                      <a:pt x="549" y="868"/>
                      <a:pt x="312" y="887"/>
                      <a:pt x="43" y="945"/>
                    </a:cubicBezTo>
                    <a:cubicBezTo>
                      <a:pt x="0" y="955"/>
                      <a:pt x="9" y="1012"/>
                      <a:pt x="43" y="1025"/>
                    </a:cubicBezTo>
                    <a:cubicBezTo>
                      <a:pt x="116" y="1052"/>
                      <a:pt x="195" y="1065"/>
                      <a:pt x="277" y="1065"/>
                    </a:cubicBezTo>
                    <a:cubicBezTo>
                      <a:pt x="789" y="1065"/>
                      <a:pt x="1427" y="572"/>
                      <a:pt x="1425" y="81"/>
                    </a:cubicBezTo>
                    <a:cubicBezTo>
                      <a:pt x="1425" y="30"/>
                      <a:pt x="1384" y="0"/>
                      <a:pt x="1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25"/>
              <p:cNvSpPr/>
              <p:nvPr/>
            </p:nvSpPr>
            <p:spPr>
              <a:xfrm rot="10800000">
                <a:off x="208441" y="3774980"/>
                <a:ext cx="72951" cy="36730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865" extrusionOk="0">
                    <a:moveTo>
                      <a:pt x="1629" y="0"/>
                    </a:moveTo>
                    <a:cubicBezTo>
                      <a:pt x="1604" y="0"/>
                      <a:pt x="1578" y="11"/>
                      <a:pt x="1561" y="35"/>
                    </a:cubicBezTo>
                    <a:cubicBezTo>
                      <a:pt x="1249" y="474"/>
                      <a:pt x="901" y="690"/>
                      <a:pt x="431" y="690"/>
                    </a:cubicBezTo>
                    <a:cubicBezTo>
                      <a:pt x="317" y="690"/>
                      <a:pt x="196" y="677"/>
                      <a:pt x="66" y="652"/>
                    </a:cubicBezTo>
                    <a:cubicBezTo>
                      <a:pt x="63" y="651"/>
                      <a:pt x="60" y="651"/>
                      <a:pt x="57" y="651"/>
                    </a:cubicBezTo>
                    <a:cubicBezTo>
                      <a:pt x="19" y="651"/>
                      <a:pt x="0" y="700"/>
                      <a:pt x="35" y="723"/>
                    </a:cubicBezTo>
                    <a:cubicBezTo>
                      <a:pt x="184" y="820"/>
                      <a:pt x="363" y="864"/>
                      <a:pt x="549" y="864"/>
                    </a:cubicBezTo>
                    <a:cubicBezTo>
                      <a:pt x="1042" y="864"/>
                      <a:pt x="1580" y="553"/>
                      <a:pt x="1702" y="95"/>
                    </a:cubicBezTo>
                    <a:cubicBezTo>
                      <a:pt x="1717" y="37"/>
                      <a:pt x="1674" y="0"/>
                      <a:pt x="16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25"/>
              <p:cNvSpPr/>
              <p:nvPr/>
            </p:nvSpPr>
            <p:spPr>
              <a:xfrm rot="10800000">
                <a:off x="238079" y="3837824"/>
                <a:ext cx="56603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733" extrusionOk="0">
                    <a:moveTo>
                      <a:pt x="1239" y="0"/>
                    </a:moveTo>
                    <a:cubicBezTo>
                      <a:pt x="1220" y="0"/>
                      <a:pt x="1200" y="7"/>
                      <a:pt x="1183" y="24"/>
                    </a:cubicBezTo>
                    <a:cubicBezTo>
                      <a:pt x="1016" y="188"/>
                      <a:pt x="906" y="358"/>
                      <a:pt x="682" y="460"/>
                    </a:cubicBezTo>
                    <a:cubicBezTo>
                      <a:pt x="469" y="556"/>
                      <a:pt x="260" y="526"/>
                      <a:pt x="38" y="560"/>
                    </a:cubicBezTo>
                    <a:cubicBezTo>
                      <a:pt x="11" y="564"/>
                      <a:pt x="0" y="606"/>
                      <a:pt x="21" y="623"/>
                    </a:cubicBezTo>
                    <a:cubicBezTo>
                      <a:pt x="118" y="699"/>
                      <a:pt x="244" y="732"/>
                      <a:pt x="379" y="732"/>
                    </a:cubicBezTo>
                    <a:cubicBezTo>
                      <a:pt x="774" y="732"/>
                      <a:pt x="1246" y="446"/>
                      <a:pt x="1320" y="104"/>
                    </a:cubicBezTo>
                    <a:cubicBezTo>
                      <a:pt x="1333" y="48"/>
                      <a:pt x="1288" y="0"/>
                      <a:pt x="12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25"/>
              <p:cNvSpPr/>
              <p:nvPr/>
            </p:nvSpPr>
            <p:spPr>
              <a:xfrm rot="10800000">
                <a:off x="232644" y="3862240"/>
                <a:ext cx="53970" cy="25945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611" extrusionOk="0">
                    <a:moveTo>
                      <a:pt x="1178" y="0"/>
                    </a:moveTo>
                    <a:cubicBezTo>
                      <a:pt x="1162" y="0"/>
                      <a:pt x="1147" y="5"/>
                      <a:pt x="1134" y="15"/>
                    </a:cubicBezTo>
                    <a:cubicBezTo>
                      <a:pt x="967" y="146"/>
                      <a:pt x="816" y="269"/>
                      <a:pt x="611" y="335"/>
                    </a:cubicBezTo>
                    <a:cubicBezTo>
                      <a:pt x="438" y="392"/>
                      <a:pt x="265" y="381"/>
                      <a:pt x="91" y="412"/>
                    </a:cubicBezTo>
                    <a:cubicBezTo>
                      <a:pt x="0" y="428"/>
                      <a:pt x="15" y="557"/>
                      <a:pt x="91" y="582"/>
                    </a:cubicBezTo>
                    <a:cubicBezTo>
                      <a:pt x="154" y="602"/>
                      <a:pt x="222" y="611"/>
                      <a:pt x="291" y="611"/>
                    </a:cubicBezTo>
                    <a:cubicBezTo>
                      <a:pt x="648" y="611"/>
                      <a:pt x="1063" y="370"/>
                      <a:pt x="1237" y="96"/>
                    </a:cubicBezTo>
                    <a:cubicBezTo>
                      <a:pt x="1271" y="44"/>
                      <a:pt x="1225" y="0"/>
                      <a:pt x="1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25"/>
              <p:cNvSpPr/>
              <p:nvPr/>
            </p:nvSpPr>
            <p:spPr>
              <a:xfrm rot="10800000">
                <a:off x="80374" y="3979861"/>
                <a:ext cx="408744" cy="190487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4486" extrusionOk="0">
                    <a:moveTo>
                      <a:pt x="8043" y="1"/>
                    </a:moveTo>
                    <a:cubicBezTo>
                      <a:pt x="8030" y="1"/>
                      <a:pt x="8016" y="1"/>
                      <a:pt x="8003" y="2"/>
                    </a:cubicBezTo>
                    <a:cubicBezTo>
                      <a:pt x="6516" y="59"/>
                      <a:pt x="6017" y="1883"/>
                      <a:pt x="5192" y="2810"/>
                    </a:cubicBezTo>
                    <a:cubicBezTo>
                      <a:pt x="4386" y="3715"/>
                      <a:pt x="3324" y="4211"/>
                      <a:pt x="2234" y="4211"/>
                    </a:cubicBezTo>
                    <a:cubicBezTo>
                      <a:pt x="1554" y="4211"/>
                      <a:pt x="862" y="4017"/>
                      <a:pt x="215" y="3610"/>
                    </a:cubicBezTo>
                    <a:cubicBezTo>
                      <a:pt x="198" y="3599"/>
                      <a:pt x="181" y="3595"/>
                      <a:pt x="163" y="3595"/>
                    </a:cubicBezTo>
                    <a:cubicBezTo>
                      <a:pt x="76" y="3595"/>
                      <a:pt x="1" y="3717"/>
                      <a:pt x="82" y="3782"/>
                    </a:cubicBezTo>
                    <a:cubicBezTo>
                      <a:pt x="691" y="4265"/>
                      <a:pt x="1429" y="4485"/>
                      <a:pt x="2175" y="4485"/>
                    </a:cubicBezTo>
                    <a:cubicBezTo>
                      <a:pt x="2951" y="4485"/>
                      <a:pt x="3735" y="4247"/>
                      <a:pt x="4391" y="3820"/>
                    </a:cubicBezTo>
                    <a:cubicBezTo>
                      <a:pt x="5136" y="3334"/>
                      <a:pt x="5647" y="2677"/>
                      <a:pt x="6094" y="1922"/>
                    </a:cubicBezTo>
                    <a:cubicBezTo>
                      <a:pt x="6427" y="1359"/>
                      <a:pt x="6746" y="724"/>
                      <a:pt x="7338" y="384"/>
                    </a:cubicBezTo>
                    <a:cubicBezTo>
                      <a:pt x="7541" y="267"/>
                      <a:pt x="7835" y="168"/>
                      <a:pt x="8111" y="168"/>
                    </a:cubicBezTo>
                    <a:cubicBezTo>
                      <a:pt x="8305" y="168"/>
                      <a:pt x="8491" y="217"/>
                      <a:pt x="8631" y="344"/>
                    </a:cubicBezTo>
                    <a:cubicBezTo>
                      <a:pt x="8763" y="568"/>
                      <a:pt x="8895" y="792"/>
                      <a:pt x="9027" y="1017"/>
                    </a:cubicBezTo>
                    <a:cubicBezTo>
                      <a:pt x="8795" y="1452"/>
                      <a:pt x="8577" y="1669"/>
                      <a:pt x="8371" y="1669"/>
                    </a:cubicBezTo>
                    <a:cubicBezTo>
                      <a:pt x="8194" y="1669"/>
                      <a:pt x="8025" y="1508"/>
                      <a:pt x="7866" y="1186"/>
                    </a:cubicBezTo>
                    <a:cubicBezTo>
                      <a:pt x="7861" y="1158"/>
                      <a:pt x="7837" y="1145"/>
                      <a:pt x="7813" y="1145"/>
                    </a:cubicBezTo>
                    <a:cubicBezTo>
                      <a:pt x="7782" y="1145"/>
                      <a:pt x="7751" y="1165"/>
                      <a:pt x="7754" y="1201"/>
                    </a:cubicBezTo>
                    <a:cubicBezTo>
                      <a:pt x="7791" y="1602"/>
                      <a:pt x="8143" y="1851"/>
                      <a:pt x="8497" y="1851"/>
                    </a:cubicBezTo>
                    <a:cubicBezTo>
                      <a:pt x="8709" y="1851"/>
                      <a:pt x="8922" y="1761"/>
                      <a:pt x="9069" y="1561"/>
                    </a:cubicBezTo>
                    <a:cubicBezTo>
                      <a:pt x="9625" y="799"/>
                      <a:pt x="8802" y="1"/>
                      <a:pt x="80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25"/>
              <p:cNvSpPr/>
              <p:nvPr/>
            </p:nvSpPr>
            <p:spPr>
              <a:xfrm rot="10800000">
                <a:off x="150437" y="3963046"/>
                <a:ext cx="342120" cy="146368"/>
              </a:xfrm>
              <a:custGeom>
                <a:avLst/>
                <a:gdLst/>
                <a:ahLst/>
                <a:cxnLst/>
                <a:rect l="l" t="t" r="r" b="b"/>
                <a:pathLst>
                  <a:path w="8057" h="3447" extrusionOk="0">
                    <a:moveTo>
                      <a:pt x="8005" y="1"/>
                    </a:moveTo>
                    <a:cubicBezTo>
                      <a:pt x="8002" y="1"/>
                      <a:pt x="7998" y="1"/>
                      <a:pt x="7994" y="3"/>
                    </a:cubicBezTo>
                    <a:cubicBezTo>
                      <a:pt x="6677" y="406"/>
                      <a:pt x="6068" y="1870"/>
                      <a:pt x="4943" y="2580"/>
                    </a:cubicBezTo>
                    <a:cubicBezTo>
                      <a:pt x="4237" y="3027"/>
                      <a:pt x="3462" y="3229"/>
                      <a:pt x="2683" y="3229"/>
                    </a:cubicBezTo>
                    <a:cubicBezTo>
                      <a:pt x="1815" y="3229"/>
                      <a:pt x="943" y="2978"/>
                      <a:pt x="158" y="2537"/>
                    </a:cubicBezTo>
                    <a:cubicBezTo>
                      <a:pt x="142" y="2529"/>
                      <a:pt x="128" y="2525"/>
                      <a:pt x="114" y="2525"/>
                    </a:cubicBezTo>
                    <a:cubicBezTo>
                      <a:pt x="42" y="2525"/>
                      <a:pt x="0" y="2630"/>
                      <a:pt x="72" y="2683"/>
                    </a:cubicBezTo>
                    <a:cubicBezTo>
                      <a:pt x="792" y="3202"/>
                      <a:pt x="1687" y="3447"/>
                      <a:pt x="2582" y="3447"/>
                    </a:cubicBezTo>
                    <a:cubicBezTo>
                      <a:pt x="3188" y="3447"/>
                      <a:pt x="3793" y="3335"/>
                      <a:pt x="4343" y="3120"/>
                    </a:cubicBezTo>
                    <a:cubicBezTo>
                      <a:pt x="5924" y="2504"/>
                      <a:pt x="6608" y="905"/>
                      <a:pt x="8023" y="71"/>
                    </a:cubicBezTo>
                    <a:cubicBezTo>
                      <a:pt x="8056" y="51"/>
                      <a:pt x="8039" y="1"/>
                      <a:pt x="80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25"/>
              <p:cNvSpPr/>
              <p:nvPr/>
            </p:nvSpPr>
            <p:spPr>
              <a:xfrm rot="10800000">
                <a:off x="38548" y="4083894"/>
                <a:ext cx="86029" cy="99447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2342" extrusionOk="0">
                    <a:moveTo>
                      <a:pt x="363" y="1"/>
                    </a:moveTo>
                    <a:cubicBezTo>
                      <a:pt x="327" y="1"/>
                      <a:pt x="288" y="21"/>
                      <a:pt x="278" y="58"/>
                    </a:cubicBezTo>
                    <a:cubicBezTo>
                      <a:pt x="0" y="1077"/>
                      <a:pt x="1008" y="2170"/>
                      <a:pt x="1953" y="2340"/>
                    </a:cubicBezTo>
                    <a:cubicBezTo>
                      <a:pt x="1957" y="2341"/>
                      <a:pt x="1960" y="2341"/>
                      <a:pt x="1964" y="2341"/>
                    </a:cubicBezTo>
                    <a:cubicBezTo>
                      <a:pt x="2011" y="2341"/>
                      <a:pt x="2025" y="2275"/>
                      <a:pt x="1977" y="2258"/>
                    </a:cubicBezTo>
                    <a:cubicBezTo>
                      <a:pt x="1475" y="2084"/>
                      <a:pt x="1060" y="1778"/>
                      <a:pt x="777" y="1326"/>
                    </a:cubicBezTo>
                    <a:cubicBezTo>
                      <a:pt x="525" y="923"/>
                      <a:pt x="500" y="513"/>
                      <a:pt x="434" y="58"/>
                    </a:cubicBezTo>
                    <a:cubicBezTo>
                      <a:pt x="428" y="18"/>
                      <a:pt x="397" y="1"/>
                      <a:pt x="3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25"/>
              <p:cNvSpPr/>
              <p:nvPr/>
            </p:nvSpPr>
            <p:spPr>
              <a:xfrm rot="10800000">
                <a:off x="29843" y="4092429"/>
                <a:ext cx="81358" cy="116347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2740" extrusionOk="0">
                    <a:moveTo>
                      <a:pt x="333" y="0"/>
                    </a:moveTo>
                    <a:cubicBezTo>
                      <a:pt x="303" y="0"/>
                      <a:pt x="273" y="17"/>
                      <a:pt x="264" y="53"/>
                    </a:cubicBezTo>
                    <a:cubicBezTo>
                      <a:pt x="0" y="1081"/>
                      <a:pt x="989" y="2301"/>
                      <a:pt x="1842" y="2735"/>
                    </a:cubicBezTo>
                    <a:lnTo>
                      <a:pt x="1840" y="2735"/>
                    </a:lnTo>
                    <a:cubicBezTo>
                      <a:pt x="1847" y="2738"/>
                      <a:pt x="1854" y="2740"/>
                      <a:pt x="1860" y="2740"/>
                    </a:cubicBezTo>
                    <a:cubicBezTo>
                      <a:pt x="1896" y="2740"/>
                      <a:pt x="1915" y="2692"/>
                      <a:pt x="1880" y="2667"/>
                    </a:cubicBezTo>
                    <a:cubicBezTo>
                      <a:pt x="1436" y="2348"/>
                      <a:pt x="1058" y="1960"/>
                      <a:pt x="801" y="1472"/>
                    </a:cubicBezTo>
                    <a:cubicBezTo>
                      <a:pt x="556" y="1004"/>
                      <a:pt x="561" y="539"/>
                      <a:pt x="409" y="53"/>
                    </a:cubicBezTo>
                    <a:cubicBezTo>
                      <a:pt x="398" y="19"/>
                      <a:pt x="365" y="0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25"/>
              <p:cNvSpPr/>
              <p:nvPr/>
            </p:nvSpPr>
            <p:spPr>
              <a:xfrm rot="10800000">
                <a:off x="-154656" y="4186866"/>
                <a:ext cx="48535" cy="3724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77" extrusionOk="0">
                    <a:moveTo>
                      <a:pt x="148" y="1"/>
                    </a:moveTo>
                    <a:cubicBezTo>
                      <a:pt x="109" y="1"/>
                      <a:pt x="67" y="32"/>
                      <a:pt x="60" y="78"/>
                    </a:cubicBezTo>
                    <a:cubicBezTo>
                      <a:pt x="0" y="544"/>
                      <a:pt x="501" y="877"/>
                      <a:pt x="933" y="877"/>
                    </a:cubicBezTo>
                    <a:cubicBezTo>
                      <a:pt x="996" y="877"/>
                      <a:pt x="1058" y="870"/>
                      <a:pt x="1117" y="855"/>
                    </a:cubicBezTo>
                    <a:cubicBezTo>
                      <a:pt x="1143" y="847"/>
                      <a:pt x="1139" y="805"/>
                      <a:pt x="1113" y="805"/>
                    </a:cubicBezTo>
                    <a:cubicBezTo>
                      <a:pt x="1112" y="805"/>
                      <a:pt x="1111" y="805"/>
                      <a:pt x="1110" y="805"/>
                    </a:cubicBezTo>
                    <a:cubicBezTo>
                      <a:pt x="1077" y="809"/>
                      <a:pt x="1044" y="811"/>
                      <a:pt x="1012" y="811"/>
                    </a:cubicBezTo>
                    <a:cubicBezTo>
                      <a:pt x="817" y="811"/>
                      <a:pt x="634" y="738"/>
                      <a:pt x="489" y="603"/>
                    </a:cubicBezTo>
                    <a:cubicBezTo>
                      <a:pt x="326" y="450"/>
                      <a:pt x="270" y="265"/>
                      <a:pt x="216" y="58"/>
                    </a:cubicBezTo>
                    <a:cubicBezTo>
                      <a:pt x="206" y="18"/>
                      <a:pt x="178" y="1"/>
                      <a:pt x="1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25"/>
              <p:cNvSpPr/>
              <p:nvPr/>
            </p:nvSpPr>
            <p:spPr>
              <a:xfrm rot="10800000">
                <a:off x="-144720" y="4212428"/>
                <a:ext cx="147005" cy="88364"/>
              </a:xfrm>
              <a:custGeom>
                <a:avLst/>
                <a:gdLst/>
                <a:ahLst/>
                <a:cxnLst/>
                <a:rect l="l" t="t" r="r" b="b"/>
                <a:pathLst>
                  <a:path w="3462" h="2081" extrusionOk="0">
                    <a:moveTo>
                      <a:pt x="1724" y="1"/>
                    </a:moveTo>
                    <a:cubicBezTo>
                      <a:pt x="824" y="1"/>
                      <a:pt x="1" y="954"/>
                      <a:pt x="414" y="1845"/>
                    </a:cubicBezTo>
                    <a:cubicBezTo>
                      <a:pt x="425" y="1870"/>
                      <a:pt x="449" y="1881"/>
                      <a:pt x="473" y="1881"/>
                    </a:cubicBezTo>
                    <a:cubicBezTo>
                      <a:pt x="513" y="1881"/>
                      <a:pt x="554" y="1853"/>
                      <a:pt x="550" y="1808"/>
                    </a:cubicBezTo>
                    <a:cubicBezTo>
                      <a:pt x="480" y="1026"/>
                      <a:pt x="809" y="219"/>
                      <a:pt x="1704" y="219"/>
                    </a:cubicBezTo>
                    <a:cubicBezTo>
                      <a:pt x="1726" y="219"/>
                      <a:pt x="1748" y="219"/>
                      <a:pt x="1771" y="220"/>
                    </a:cubicBezTo>
                    <a:cubicBezTo>
                      <a:pt x="2735" y="261"/>
                      <a:pt x="3064" y="1227"/>
                      <a:pt x="2805" y="2025"/>
                    </a:cubicBezTo>
                    <a:lnTo>
                      <a:pt x="2805" y="2024"/>
                    </a:lnTo>
                    <a:lnTo>
                      <a:pt x="2805" y="2024"/>
                    </a:lnTo>
                    <a:cubicBezTo>
                      <a:pt x="2793" y="2058"/>
                      <a:pt x="2822" y="2081"/>
                      <a:pt x="2850" y="2081"/>
                    </a:cubicBezTo>
                    <a:cubicBezTo>
                      <a:pt x="2865" y="2081"/>
                      <a:pt x="2881" y="2075"/>
                      <a:pt x="2890" y="2060"/>
                    </a:cubicBezTo>
                    <a:cubicBezTo>
                      <a:pt x="3461" y="1215"/>
                      <a:pt x="2805" y="91"/>
                      <a:pt x="1837" y="6"/>
                    </a:cubicBezTo>
                    <a:cubicBezTo>
                      <a:pt x="1799" y="3"/>
                      <a:pt x="1762" y="1"/>
                      <a:pt x="17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25"/>
              <p:cNvSpPr/>
              <p:nvPr/>
            </p:nvSpPr>
            <p:spPr>
              <a:xfrm rot="10800000">
                <a:off x="-224465" y="4139308"/>
                <a:ext cx="173884" cy="43779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1031" extrusionOk="0">
                    <a:moveTo>
                      <a:pt x="128" y="1"/>
                    </a:moveTo>
                    <a:cubicBezTo>
                      <a:pt x="59" y="1"/>
                      <a:pt x="1" y="93"/>
                      <a:pt x="65" y="144"/>
                    </a:cubicBezTo>
                    <a:cubicBezTo>
                      <a:pt x="802" y="725"/>
                      <a:pt x="1760" y="1030"/>
                      <a:pt x="2709" y="1030"/>
                    </a:cubicBezTo>
                    <a:cubicBezTo>
                      <a:pt x="3169" y="1030"/>
                      <a:pt x="3627" y="959"/>
                      <a:pt x="4057" y="812"/>
                    </a:cubicBezTo>
                    <a:cubicBezTo>
                      <a:pt x="4094" y="799"/>
                      <a:pt x="4082" y="749"/>
                      <a:pt x="4046" y="749"/>
                    </a:cubicBezTo>
                    <a:cubicBezTo>
                      <a:pt x="4044" y="749"/>
                      <a:pt x="4042" y="749"/>
                      <a:pt x="4039" y="749"/>
                    </a:cubicBezTo>
                    <a:cubicBezTo>
                      <a:pt x="3684" y="808"/>
                      <a:pt x="3345" y="837"/>
                      <a:pt x="3018" y="837"/>
                    </a:cubicBezTo>
                    <a:cubicBezTo>
                      <a:pt x="2013" y="837"/>
                      <a:pt x="1115" y="561"/>
                      <a:pt x="167" y="12"/>
                    </a:cubicBezTo>
                    <a:cubicBezTo>
                      <a:pt x="154" y="4"/>
                      <a:pt x="141" y="1"/>
                      <a:pt x="1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25"/>
              <p:cNvSpPr/>
              <p:nvPr/>
            </p:nvSpPr>
            <p:spPr>
              <a:xfrm rot="10800000">
                <a:off x="-63192" y="4139393"/>
                <a:ext cx="20127" cy="377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890" extrusionOk="0">
                    <a:moveTo>
                      <a:pt x="354" y="0"/>
                    </a:moveTo>
                    <a:cubicBezTo>
                      <a:pt x="331" y="0"/>
                      <a:pt x="308" y="16"/>
                      <a:pt x="308" y="44"/>
                    </a:cubicBezTo>
                    <a:cubicBezTo>
                      <a:pt x="312" y="171"/>
                      <a:pt x="287" y="316"/>
                      <a:pt x="239" y="435"/>
                    </a:cubicBezTo>
                    <a:cubicBezTo>
                      <a:pt x="189" y="562"/>
                      <a:pt x="86" y="648"/>
                      <a:pt x="29" y="767"/>
                    </a:cubicBezTo>
                    <a:cubicBezTo>
                      <a:pt x="0" y="831"/>
                      <a:pt x="44" y="890"/>
                      <a:pt x="103" y="890"/>
                    </a:cubicBezTo>
                    <a:cubicBezTo>
                      <a:pt x="115" y="890"/>
                      <a:pt x="129" y="887"/>
                      <a:pt x="143" y="881"/>
                    </a:cubicBezTo>
                    <a:cubicBezTo>
                      <a:pt x="430" y="750"/>
                      <a:pt x="474" y="292"/>
                      <a:pt x="397" y="32"/>
                    </a:cubicBezTo>
                    <a:cubicBezTo>
                      <a:pt x="391" y="10"/>
                      <a:pt x="372" y="0"/>
                      <a:pt x="3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25"/>
              <p:cNvSpPr/>
              <p:nvPr/>
            </p:nvSpPr>
            <p:spPr>
              <a:xfrm rot="10800000">
                <a:off x="-85145" y="4144913"/>
                <a:ext cx="33673" cy="2560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603" extrusionOk="0">
                    <a:moveTo>
                      <a:pt x="229" y="1"/>
                    </a:moveTo>
                    <a:cubicBezTo>
                      <a:pt x="131" y="1"/>
                      <a:pt x="66" y="133"/>
                      <a:pt x="168" y="188"/>
                    </a:cubicBezTo>
                    <a:cubicBezTo>
                      <a:pt x="172" y="191"/>
                      <a:pt x="176" y="193"/>
                      <a:pt x="180" y="195"/>
                    </a:cubicBezTo>
                    <a:lnTo>
                      <a:pt x="180" y="195"/>
                    </a:lnTo>
                    <a:cubicBezTo>
                      <a:pt x="162" y="226"/>
                      <a:pt x="161" y="264"/>
                      <a:pt x="176" y="295"/>
                    </a:cubicBezTo>
                    <a:lnTo>
                      <a:pt x="176" y="295"/>
                    </a:lnTo>
                    <a:cubicBezTo>
                      <a:pt x="123" y="322"/>
                      <a:pt x="104" y="397"/>
                      <a:pt x="134" y="444"/>
                    </a:cubicBezTo>
                    <a:lnTo>
                      <a:pt x="134" y="444"/>
                    </a:lnTo>
                    <a:cubicBezTo>
                      <a:pt x="111" y="455"/>
                      <a:pt x="89" y="466"/>
                      <a:pt x="67" y="477"/>
                    </a:cubicBezTo>
                    <a:cubicBezTo>
                      <a:pt x="1" y="511"/>
                      <a:pt x="41" y="603"/>
                      <a:pt x="105" y="603"/>
                    </a:cubicBezTo>
                    <a:cubicBezTo>
                      <a:pt x="109" y="603"/>
                      <a:pt x="114" y="602"/>
                      <a:pt x="119" y="601"/>
                    </a:cubicBezTo>
                    <a:cubicBezTo>
                      <a:pt x="257" y="571"/>
                      <a:pt x="393" y="525"/>
                      <a:pt x="527" y="479"/>
                    </a:cubicBezTo>
                    <a:lnTo>
                      <a:pt x="527" y="479"/>
                    </a:lnTo>
                    <a:cubicBezTo>
                      <a:pt x="587" y="466"/>
                      <a:pt x="646" y="446"/>
                      <a:pt x="704" y="419"/>
                    </a:cubicBezTo>
                    <a:cubicBezTo>
                      <a:pt x="792" y="377"/>
                      <a:pt x="744" y="237"/>
                      <a:pt x="661" y="237"/>
                    </a:cubicBezTo>
                    <a:cubicBezTo>
                      <a:pt x="651" y="237"/>
                      <a:pt x="641" y="239"/>
                      <a:pt x="631" y="243"/>
                    </a:cubicBezTo>
                    <a:cubicBezTo>
                      <a:pt x="630" y="243"/>
                      <a:pt x="630" y="243"/>
                      <a:pt x="630" y="244"/>
                    </a:cubicBezTo>
                    <a:lnTo>
                      <a:pt x="630" y="244"/>
                    </a:lnTo>
                    <a:cubicBezTo>
                      <a:pt x="629" y="244"/>
                      <a:pt x="627" y="245"/>
                      <a:pt x="626" y="245"/>
                    </a:cubicBezTo>
                    <a:lnTo>
                      <a:pt x="626" y="245"/>
                    </a:lnTo>
                    <a:cubicBezTo>
                      <a:pt x="610" y="216"/>
                      <a:pt x="581" y="194"/>
                      <a:pt x="542" y="193"/>
                    </a:cubicBezTo>
                    <a:lnTo>
                      <a:pt x="542" y="193"/>
                    </a:lnTo>
                    <a:cubicBezTo>
                      <a:pt x="540" y="185"/>
                      <a:pt x="536" y="176"/>
                      <a:pt x="530" y="168"/>
                    </a:cubicBezTo>
                    <a:lnTo>
                      <a:pt x="530" y="168"/>
                    </a:lnTo>
                    <a:cubicBezTo>
                      <a:pt x="538" y="148"/>
                      <a:pt x="536" y="121"/>
                      <a:pt x="525" y="105"/>
                    </a:cubicBezTo>
                    <a:cubicBezTo>
                      <a:pt x="464" y="11"/>
                      <a:pt x="349" y="20"/>
                      <a:pt x="247" y="2"/>
                    </a:cubicBezTo>
                    <a:cubicBezTo>
                      <a:pt x="241" y="1"/>
                      <a:pt x="235" y="1"/>
                      <a:pt x="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25"/>
              <p:cNvSpPr/>
              <p:nvPr/>
            </p:nvSpPr>
            <p:spPr>
              <a:xfrm rot="10800000">
                <a:off x="-49901" y="4099521"/>
                <a:ext cx="93290" cy="43736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030" extrusionOk="0">
                    <a:moveTo>
                      <a:pt x="1756" y="0"/>
                    </a:moveTo>
                    <a:cubicBezTo>
                      <a:pt x="1095" y="0"/>
                      <a:pt x="421" y="425"/>
                      <a:pt x="37" y="921"/>
                    </a:cubicBezTo>
                    <a:cubicBezTo>
                      <a:pt x="1" y="968"/>
                      <a:pt x="39" y="1030"/>
                      <a:pt x="84" y="1030"/>
                    </a:cubicBezTo>
                    <a:cubicBezTo>
                      <a:pt x="98" y="1030"/>
                      <a:pt x="112" y="1024"/>
                      <a:pt x="126" y="1009"/>
                    </a:cubicBezTo>
                    <a:cubicBezTo>
                      <a:pt x="690" y="415"/>
                      <a:pt x="1309" y="290"/>
                      <a:pt x="2085" y="194"/>
                    </a:cubicBezTo>
                    <a:cubicBezTo>
                      <a:pt x="2165" y="183"/>
                      <a:pt x="2196" y="65"/>
                      <a:pt x="2105" y="43"/>
                    </a:cubicBezTo>
                    <a:cubicBezTo>
                      <a:pt x="1990" y="14"/>
                      <a:pt x="1873" y="0"/>
                      <a:pt x="17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25"/>
              <p:cNvSpPr/>
              <p:nvPr/>
            </p:nvSpPr>
            <p:spPr>
              <a:xfrm rot="10800000">
                <a:off x="-30496" y="4089160"/>
                <a:ext cx="50573" cy="3104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731" extrusionOk="0">
                    <a:moveTo>
                      <a:pt x="1045" y="1"/>
                    </a:moveTo>
                    <a:cubicBezTo>
                      <a:pt x="652" y="1"/>
                      <a:pt x="215" y="352"/>
                      <a:pt x="20" y="667"/>
                    </a:cubicBezTo>
                    <a:cubicBezTo>
                      <a:pt x="0" y="700"/>
                      <a:pt x="29" y="731"/>
                      <a:pt x="59" y="731"/>
                    </a:cubicBezTo>
                    <a:cubicBezTo>
                      <a:pt x="69" y="731"/>
                      <a:pt x="79" y="727"/>
                      <a:pt x="88" y="719"/>
                    </a:cubicBezTo>
                    <a:cubicBezTo>
                      <a:pt x="239" y="578"/>
                      <a:pt x="395" y="441"/>
                      <a:pt x="581" y="345"/>
                    </a:cubicBezTo>
                    <a:cubicBezTo>
                      <a:pt x="753" y="257"/>
                      <a:pt x="942" y="226"/>
                      <a:pt x="1116" y="145"/>
                    </a:cubicBezTo>
                    <a:cubicBezTo>
                      <a:pt x="1191" y="111"/>
                      <a:pt x="1148" y="5"/>
                      <a:pt x="1077" y="1"/>
                    </a:cubicBezTo>
                    <a:cubicBezTo>
                      <a:pt x="1066" y="1"/>
                      <a:pt x="1056" y="1"/>
                      <a:pt x="10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25"/>
              <p:cNvSpPr/>
              <p:nvPr/>
            </p:nvSpPr>
            <p:spPr>
              <a:xfrm rot="10800000">
                <a:off x="-166885" y="4018672"/>
                <a:ext cx="58386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821" extrusionOk="0">
                    <a:moveTo>
                      <a:pt x="570" y="1"/>
                    </a:moveTo>
                    <a:cubicBezTo>
                      <a:pt x="347" y="1"/>
                      <a:pt x="113" y="75"/>
                      <a:pt x="28" y="265"/>
                    </a:cubicBezTo>
                    <a:cubicBezTo>
                      <a:pt x="0" y="327"/>
                      <a:pt x="37" y="403"/>
                      <a:pt x="105" y="403"/>
                    </a:cubicBezTo>
                    <a:cubicBezTo>
                      <a:pt x="113" y="403"/>
                      <a:pt x="122" y="402"/>
                      <a:pt x="131" y="399"/>
                    </a:cubicBezTo>
                    <a:cubicBezTo>
                      <a:pt x="314" y="349"/>
                      <a:pt x="451" y="238"/>
                      <a:pt x="632" y="238"/>
                    </a:cubicBezTo>
                    <a:cubicBezTo>
                      <a:pt x="675" y="238"/>
                      <a:pt x="721" y="245"/>
                      <a:pt x="771" y="260"/>
                    </a:cubicBezTo>
                    <a:cubicBezTo>
                      <a:pt x="1020" y="333"/>
                      <a:pt x="1143" y="537"/>
                      <a:pt x="1220" y="767"/>
                    </a:cubicBezTo>
                    <a:lnTo>
                      <a:pt x="1220" y="768"/>
                    </a:lnTo>
                    <a:cubicBezTo>
                      <a:pt x="1232" y="804"/>
                      <a:pt x="1263" y="821"/>
                      <a:pt x="1293" y="821"/>
                    </a:cubicBezTo>
                    <a:cubicBezTo>
                      <a:pt x="1330" y="821"/>
                      <a:pt x="1367" y="795"/>
                      <a:pt x="1368" y="748"/>
                    </a:cubicBezTo>
                    <a:cubicBezTo>
                      <a:pt x="1374" y="447"/>
                      <a:pt x="1157" y="160"/>
                      <a:pt x="880" y="53"/>
                    </a:cubicBezTo>
                    <a:cubicBezTo>
                      <a:pt x="794" y="20"/>
                      <a:pt x="684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25"/>
              <p:cNvSpPr/>
              <p:nvPr/>
            </p:nvSpPr>
            <p:spPr>
              <a:xfrm rot="10800000">
                <a:off x="-119158" y="4035402"/>
                <a:ext cx="110572" cy="49936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176" extrusionOk="0">
                    <a:moveTo>
                      <a:pt x="1083" y="0"/>
                    </a:moveTo>
                    <a:cubicBezTo>
                      <a:pt x="698" y="0"/>
                      <a:pt x="319" y="138"/>
                      <a:pt x="54" y="440"/>
                    </a:cubicBezTo>
                    <a:cubicBezTo>
                      <a:pt x="0" y="502"/>
                      <a:pt x="48" y="591"/>
                      <a:pt x="117" y="591"/>
                    </a:cubicBezTo>
                    <a:cubicBezTo>
                      <a:pt x="131" y="591"/>
                      <a:pt x="146" y="587"/>
                      <a:pt x="161" y="578"/>
                    </a:cubicBezTo>
                    <a:cubicBezTo>
                      <a:pt x="495" y="393"/>
                      <a:pt x="803" y="241"/>
                      <a:pt x="1156" y="241"/>
                    </a:cubicBezTo>
                    <a:cubicBezTo>
                      <a:pt x="1275" y="241"/>
                      <a:pt x="1399" y="258"/>
                      <a:pt x="1530" y="297"/>
                    </a:cubicBezTo>
                    <a:cubicBezTo>
                      <a:pt x="1991" y="435"/>
                      <a:pt x="2253" y="762"/>
                      <a:pt x="2500" y="1151"/>
                    </a:cubicBezTo>
                    <a:cubicBezTo>
                      <a:pt x="2512" y="1168"/>
                      <a:pt x="2528" y="1175"/>
                      <a:pt x="2544" y="1175"/>
                    </a:cubicBezTo>
                    <a:cubicBezTo>
                      <a:pt x="2574" y="1175"/>
                      <a:pt x="2603" y="1148"/>
                      <a:pt x="2595" y="1110"/>
                    </a:cubicBezTo>
                    <a:cubicBezTo>
                      <a:pt x="2454" y="421"/>
                      <a:pt x="1759" y="0"/>
                      <a:pt x="10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25"/>
              <p:cNvSpPr/>
              <p:nvPr/>
            </p:nvSpPr>
            <p:spPr>
              <a:xfrm rot="10800000">
                <a:off x="-296863" y="3956464"/>
                <a:ext cx="87048" cy="138895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271" extrusionOk="0">
                    <a:moveTo>
                      <a:pt x="907" y="1"/>
                    </a:moveTo>
                    <a:cubicBezTo>
                      <a:pt x="442" y="1"/>
                      <a:pt x="0" y="361"/>
                      <a:pt x="72" y="871"/>
                    </a:cubicBezTo>
                    <a:cubicBezTo>
                      <a:pt x="120" y="1212"/>
                      <a:pt x="393" y="1398"/>
                      <a:pt x="679" y="1398"/>
                    </a:cubicBezTo>
                    <a:cubicBezTo>
                      <a:pt x="835" y="1398"/>
                      <a:pt x="995" y="1343"/>
                      <a:pt x="1125" y="1228"/>
                    </a:cubicBezTo>
                    <a:cubicBezTo>
                      <a:pt x="1156" y="1200"/>
                      <a:pt x="1127" y="1150"/>
                      <a:pt x="1093" y="1150"/>
                    </a:cubicBezTo>
                    <a:cubicBezTo>
                      <a:pt x="1086" y="1150"/>
                      <a:pt x="1078" y="1152"/>
                      <a:pt x="1071" y="1157"/>
                    </a:cubicBezTo>
                    <a:cubicBezTo>
                      <a:pt x="926" y="1252"/>
                      <a:pt x="808" y="1299"/>
                      <a:pt x="716" y="1299"/>
                    </a:cubicBezTo>
                    <a:cubicBezTo>
                      <a:pt x="559" y="1299"/>
                      <a:pt x="479" y="1160"/>
                      <a:pt x="475" y="882"/>
                    </a:cubicBezTo>
                    <a:cubicBezTo>
                      <a:pt x="235" y="586"/>
                      <a:pt x="285" y="410"/>
                      <a:pt x="626" y="354"/>
                    </a:cubicBezTo>
                    <a:cubicBezTo>
                      <a:pt x="748" y="292"/>
                      <a:pt x="868" y="262"/>
                      <a:pt x="981" y="262"/>
                    </a:cubicBezTo>
                    <a:cubicBezTo>
                      <a:pt x="1230" y="262"/>
                      <a:pt x="1447" y="405"/>
                      <a:pt x="1589" y="674"/>
                    </a:cubicBezTo>
                    <a:cubicBezTo>
                      <a:pt x="1800" y="1073"/>
                      <a:pt x="1703" y="1587"/>
                      <a:pt x="1499" y="1967"/>
                    </a:cubicBezTo>
                    <a:cubicBezTo>
                      <a:pt x="1186" y="2553"/>
                      <a:pt x="688" y="2831"/>
                      <a:pt x="110" y="3106"/>
                    </a:cubicBezTo>
                    <a:cubicBezTo>
                      <a:pt x="17" y="3150"/>
                      <a:pt x="79" y="3270"/>
                      <a:pt x="163" y="3270"/>
                    </a:cubicBezTo>
                    <a:cubicBezTo>
                      <a:pt x="169" y="3270"/>
                      <a:pt x="174" y="3270"/>
                      <a:pt x="179" y="3269"/>
                    </a:cubicBezTo>
                    <a:cubicBezTo>
                      <a:pt x="982" y="3130"/>
                      <a:pt x="1706" y="2385"/>
                      <a:pt x="1896" y="1603"/>
                    </a:cubicBezTo>
                    <a:cubicBezTo>
                      <a:pt x="2050" y="973"/>
                      <a:pt x="1799" y="173"/>
                      <a:pt x="1096" y="21"/>
                    </a:cubicBezTo>
                    <a:cubicBezTo>
                      <a:pt x="1033" y="7"/>
                      <a:pt x="970" y="1"/>
                      <a:pt x="9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25"/>
              <p:cNvSpPr/>
              <p:nvPr/>
            </p:nvSpPr>
            <p:spPr>
              <a:xfrm rot="10800000">
                <a:off x="-257203" y="3963598"/>
                <a:ext cx="46157" cy="78046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838" extrusionOk="0">
                    <a:moveTo>
                      <a:pt x="778" y="0"/>
                    </a:moveTo>
                    <a:cubicBezTo>
                      <a:pt x="751" y="0"/>
                      <a:pt x="720" y="28"/>
                      <a:pt x="727" y="61"/>
                    </a:cubicBezTo>
                    <a:cubicBezTo>
                      <a:pt x="884" y="753"/>
                      <a:pt x="575" y="1287"/>
                      <a:pt x="52" y="1711"/>
                    </a:cubicBezTo>
                    <a:cubicBezTo>
                      <a:pt x="0" y="1753"/>
                      <a:pt x="44" y="1838"/>
                      <a:pt x="102" y="1838"/>
                    </a:cubicBezTo>
                    <a:cubicBezTo>
                      <a:pt x="109" y="1838"/>
                      <a:pt x="116" y="1837"/>
                      <a:pt x="123" y="1834"/>
                    </a:cubicBezTo>
                    <a:cubicBezTo>
                      <a:pt x="819" y="1582"/>
                      <a:pt x="1086" y="669"/>
                      <a:pt x="813" y="24"/>
                    </a:cubicBezTo>
                    <a:lnTo>
                      <a:pt x="812" y="24"/>
                    </a:lnTo>
                    <a:cubicBezTo>
                      <a:pt x="805" y="7"/>
                      <a:pt x="792" y="0"/>
                      <a:pt x="7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25"/>
              <p:cNvSpPr/>
              <p:nvPr/>
            </p:nvSpPr>
            <p:spPr>
              <a:xfrm rot="10800000">
                <a:off x="-100007" y="3829289"/>
                <a:ext cx="88449" cy="20085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473" extrusionOk="0">
                    <a:moveTo>
                      <a:pt x="1960" y="1"/>
                    </a:moveTo>
                    <a:cubicBezTo>
                      <a:pt x="1949" y="1"/>
                      <a:pt x="1938" y="3"/>
                      <a:pt x="1927" y="8"/>
                    </a:cubicBezTo>
                    <a:cubicBezTo>
                      <a:pt x="1586" y="173"/>
                      <a:pt x="1292" y="244"/>
                      <a:pt x="995" y="244"/>
                    </a:cubicBezTo>
                    <a:cubicBezTo>
                      <a:pt x="704" y="244"/>
                      <a:pt x="411" y="176"/>
                      <a:pt x="70" y="60"/>
                    </a:cubicBezTo>
                    <a:cubicBezTo>
                      <a:pt x="65" y="59"/>
                      <a:pt x="61" y="58"/>
                      <a:pt x="57" y="58"/>
                    </a:cubicBezTo>
                    <a:cubicBezTo>
                      <a:pt x="23" y="58"/>
                      <a:pt x="0" y="107"/>
                      <a:pt x="27" y="132"/>
                    </a:cubicBezTo>
                    <a:cubicBezTo>
                      <a:pt x="277" y="365"/>
                      <a:pt x="629" y="472"/>
                      <a:pt x="985" y="472"/>
                    </a:cubicBezTo>
                    <a:cubicBezTo>
                      <a:pt x="1365" y="472"/>
                      <a:pt x="1750" y="351"/>
                      <a:pt x="2020" y="130"/>
                    </a:cubicBezTo>
                    <a:cubicBezTo>
                      <a:pt x="2082" y="79"/>
                      <a:pt x="2024" y="1"/>
                      <a:pt x="19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25"/>
              <p:cNvSpPr/>
              <p:nvPr/>
            </p:nvSpPr>
            <p:spPr>
              <a:xfrm rot="10800000">
                <a:off x="-99200" y="3842538"/>
                <a:ext cx="89086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1456" extrusionOk="0">
                    <a:moveTo>
                      <a:pt x="273" y="0"/>
                    </a:moveTo>
                    <a:cubicBezTo>
                      <a:pt x="211" y="0"/>
                      <a:pt x="150" y="7"/>
                      <a:pt x="90" y="20"/>
                    </a:cubicBezTo>
                    <a:cubicBezTo>
                      <a:pt x="1" y="41"/>
                      <a:pt x="11" y="166"/>
                      <a:pt x="90" y="190"/>
                    </a:cubicBezTo>
                    <a:cubicBezTo>
                      <a:pt x="335" y="265"/>
                      <a:pt x="581" y="283"/>
                      <a:pt x="813" y="405"/>
                    </a:cubicBezTo>
                    <a:cubicBezTo>
                      <a:pt x="1071" y="539"/>
                      <a:pt x="1265" y="737"/>
                      <a:pt x="1423" y="979"/>
                    </a:cubicBezTo>
                    <a:cubicBezTo>
                      <a:pt x="1569" y="1201"/>
                      <a:pt x="1690" y="1456"/>
                      <a:pt x="1979" y="1456"/>
                    </a:cubicBezTo>
                    <a:cubicBezTo>
                      <a:pt x="1988" y="1456"/>
                      <a:pt x="1997" y="1455"/>
                      <a:pt x="2006" y="1455"/>
                    </a:cubicBezTo>
                    <a:cubicBezTo>
                      <a:pt x="2076" y="1452"/>
                      <a:pt x="2098" y="1343"/>
                      <a:pt x="2023" y="1328"/>
                    </a:cubicBezTo>
                    <a:cubicBezTo>
                      <a:pt x="1743" y="1269"/>
                      <a:pt x="1662" y="933"/>
                      <a:pt x="1518" y="727"/>
                    </a:cubicBezTo>
                    <a:cubicBezTo>
                      <a:pt x="1412" y="575"/>
                      <a:pt x="1283" y="443"/>
                      <a:pt x="1135" y="332"/>
                    </a:cubicBezTo>
                    <a:cubicBezTo>
                      <a:pt x="896" y="154"/>
                      <a:pt x="581" y="0"/>
                      <a:pt x="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25"/>
              <p:cNvSpPr/>
              <p:nvPr/>
            </p:nvSpPr>
            <p:spPr>
              <a:xfrm rot="10800000">
                <a:off x="-68712" y="3898673"/>
                <a:ext cx="50997" cy="59108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1392" extrusionOk="0">
                    <a:moveTo>
                      <a:pt x="987" y="1"/>
                    </a:moveTo>
                    <a:cubicBezTo>
                      <a:pt x="954" y="1"/>
                      <a:pt x="922" y="19"/>
                      <a:pt x="913" y="56"/>
                    </a:cubicBezTo>
                    <a:cubicBezTo>
                      <a:pt x="851" y="319"/>
                      <a:pt x="814" y="568"/>
                      <a:pt x="661" y="798"/>
                    </a:cubicBezTo>
                    <a:cubicBezTo>
                      <a:pt x="497" y="1045"/>
                      <a:pt x="272" y="1188"/>
                      <a:pt x="23" y="1339"/>
                    </a:cubicBezTo>
                    <a:lnTo>
                      <a:pt x="24" y="1339"/>
                    </a:lnTo>
                    <a:cubicBezTo>
                      <a:pt x="1" y="1352"/>
                      <a:pt x="9" y="1392"/>
                      <a:pt x="37" y="1392"/>
                    </a:cubicBezTo>
                    <a:cubicBezTo>
                      <a:pt x="37" y="1392"/>
                      <a:pt x="38" y="1392"/>
                      <a:pt x="38" y="1392"/>
                    </a:cubicBezTo>
                    <a:cubicBezTo>
                      <a:pt x="628" y="1361"/>
                      <a:pt x="1201" y="638"/>
                      <a:pt x="1061" y="56"/>
                    </a:cubicBezTo>
                    <a:cubicBezTo>
                      <a:pt x="1052" y="19"/>
                      <a:pt x="1020" y="1"/>
                      <a:pt x="9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25"/>
              <p:cNvSpPr/>
              <p:nvPr/>
            </p:nvSpPr>
            <p:spPr>
              <a:xfrm rot="10800000">
                <a:off x="-64636" y="3923981"/>
                <a:ext cx="82080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821" extrusionOk="0">
                    <a:moveTo>
                      <a:pt x="981" y="0"/>
                    </a:moveTo>
                    <a:cubicBezTo>
                      <a:pt x="806" y="0"/>
                      <a:pt x="635" y="25"/>
                      <a:pt x="477" y="99"/>
                    </a:cubicBezTo>
                    <a:cubicBezTo>
                      <a:pt x="220" y="220"/>
                      <a:pt x="0" y="452"/>
                      <a:pt x="65" y="752"/>
                    </a:cubicBezTo>
                    <a:cubicBezTo>
                      <a:pt x="75" y="798"/>
                      <a:pt x="116" y="821"/>
                      <a:pt x="158" y="821"/>
                    </a:cubicBezTo>
                    <a:cubicBezTo>
                      <a:pt x="199" y="821"/>
                      <a:pt x="241" y="798"/>
                      <a:pt x="252" y="752"/>
                    </a:cubicBezTo>
                    <a:cubicBezTo>
                      <a:pt x="353" y="322"/>
                      <a:pt x="665" y="249"/>
                      <a:pt x="1017" y="249"/>
                    </a:cubicBezTo>
                    <a:cubicBezTo>
                      <a:pt x="1198" y="249"/>
                      <a:pt x="1389" y="268"/>
                      <a:pt x="1567" y="268"/>
                    </a:cubicBezTo>
                    <a:cubicBezTo>
                      <a:pt x="1663" y="268"/>
                      <a:pt x="1755" y="262"/>
                      <a:pt x="1839" y="245"/>
                    </a:cubicBezTo>
                    <a:cubicBezTo>
                      <a:pt x="1932" y="227"/>
                      <a:pt x="1898" y="103"/>
                      <a:pt x="1819" y="94"/>
                    </a:cubicBezTo>
                    <a:cubicBezTo>
                      <a:pt x="1554" y="65"/>
                      <a:pt x="1262" y="0"/>
                      <a:pt x="9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25"/>
              <p:cNvSpPr/>
              <p:nvPr/>
            </p:nvSpPr>
            <p:spPr>
              <a:xfrm rot="10800000">
                <a:off x="2158" y="3926613"/>
                <a:ext cx="92313" cy="39872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939" extrusionOk="0">
                    <a:moveTo>
                      <a:pt x="1368" y="1"/>
                    </a:moveTo>
                    <a:cubicBezTo>
                      <a:pt x="1285" y="1"/>
                      <a:pt x="1202" y="10"/>
                      <a:pt x="1120" y="23"/>
                    </a:cubicBezTo>
                    <a:cubicBezTo>
                      <a:pt x="777" y="79"/>
                      <a:pt x="462" y="153"/>
                      <a:pt x="113" y="177"/>
                    </a:cubicBezTo>
                    <a:cubicBezTo>
                      <a:pt x="43" y="181"/>
                      <a:pt x="1" y="283"/>
                      <a:pt x="74" y="321"/>
                    </a:cubicBezTo>
                    <a:cubicBezTo>
                      <a:pt x="178" y="373"/>
                      <a:pt x="285" y="392"/>
                      <a:pt x="393" y="392"/>
                    </a:cubicBezTo>
                    <a:cubicBezTo>
                      <a:pt x="539" y="392"/>
                      <a:pt x="687" y="357"/>
                      <a:pt x="835" y="323"/>
                    </a:cubicBezTo>
                    <a:cubicBezTo>
                      <a:pt x="1003" y="285"/>
                      <a:pt x="1175" y="236"/>
                      <a:pt x="1348" y="236"/>
                    </a:cubicBezTo>
                    <a:cubicBezTo>
                      <a:pt x="1394" y="236"/>
                      <a:pt x="1439" y="239"/>
                      <a:pt x="1484" y="247"/>
                    </a:cubicBezTo>
                    <a:cubicBezTo>
                      <a:pt x="1756" y="295"/>
                      <a:pt x="2021" y="565"/>
                      <a:pt x="1821" y="833"/>
                    </a:cubicBezTo>
                    <a:cubicBezTo>
                      <a:pt x="1783" y="884"/>
                      <a:pt x="1835" y="939"/>
                      <a:pt x="1886" y="939"/>
                    </a:cubicBezTo>
                    <a:cubicBezTo>
                      <a:pt x="1903" y="939"/>
                      <a:pt x="1920" y="933"/>
                      <a:pt x="1933" y="920"/>
                    </a:cubicBezTo>
                    <a:cubicBezTo>
                      <a:pt x="2173" y="682"/>
                      <a:pt x="2079" y="301"/>
                      <a:pt x="1810" y="121"/>
                    </a:cubicBezTo>
                    <a:cubicBezTo>
                      <a:pt x="1677" y="32"/>
                      <a:pt x="1524" y="1"/>
                      <a:pt x="1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25"/>
              <p:cNvSpPr/>
              <p:nvPr/>
            </p:nvSpPr>
            <p:spPr>
              <a:xfrm rot="10800000">
                <a:off x="53113" y="3906104"/>
                <a:ext cx="39533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198" extrusionOk="0">
                    <a:moveTo>
                      <a:pt x="89" y="0"/>
                    </a:moveTo>
                    <a:cubicBezTo>
                      <a:pt x="37" y="0"/>
                      <a:pt x="1" y="77"/>
                      <a:pt x="57" y="103"/>
                    </a:cubicBezTo>
                    <a:cubicBezTo>
                      <a:pt x="443" y="275"/>
                      <a:pt x="631" y="692"/>
                      <a:pt x="558" y="1101"/>
                    </a:cubicBezTo>
                    <a:cubicBezTo>
                      <a:pt x="549" y="1154"/>
                      <a:pt x="595" y="1198"/>
                      <a:pt x="638" y="1198"/>
                    </a:cubicBezTo>
                    <a:cubicBezTo>
                      <a:pt x="660" y="1198"/>
                      <a:pt x="682" y="1187"/>
                      <a:pt x="695" y="1159"/>
                    </a:cubicBezTo>
                    <a:cubicBezTo>
                      <a:pt x="931" y="689"/>
                      <a:pt x="610" y="99"/>
                      <a:pt x="100" y="1"/>
                    </a:cubicBezTo>
                    <a:cubicBezTo>
                      <a:pt x="97" y="1"/>
                      <a:pt x="93" y="0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25"/>
              <p:cNvSpPr/>
              <p:nvPr/>
            </p:nvSpPr>
            <p:spPr>
              <a:xfrm rot="10800000">
                <a:off x="63898" y="3890096"/>
                <a:ext cx="53673" cy="20764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489" extrusionOk="0">
                    <a:moveTo>
                      <a:pt x="1046" y="0"/>
                    </a:moveTo>
                    <a:cubicBezTo>
                      <a:pt x="703" y="0"/>
                      <a:pt x="238" y="110"/>
                      <a:pt x="46" y="367"/>
                    </a:cubicBezTo>
                    <a:cubicBezTo>
                      <a:pt x="1" y="427"/>
                      <a:pt x="68" y="489"/>
                      <a:pt x="127" y="489"/>
                    </a:cubicBezTo>
                    <a:cubicBezTo>
                      <a:pt x="131" y="489"/>
                      <a:pt x="135" y="488"/>
                      <a:pt x="139" y="488"/>
                    </a:cubicBezTo>
                    <a:cubicBezTo>
                      <a:pt x="318" y="461"/>
                      <a:pt x="485" y="335"/>
                      <a:pt x="656" y="274"/>
                    </a:cubicBezTo>
                    <a:cubicBezTo>
                      <a:pt x="832" y="209"/>
                      <a:pt x="1015" y="172"/>
                      <a:pt x="1196" y="122"/>
                    </a:cubicBezTo>
                    <a:cubicBezTo>
                      <a:pt x="1264" y="104"/>
                      <a:pt x="1243" y="12"/>
                      <a:pt x="1179" y="6"/>
                    </a:cubicBezTo>
                    <a:cubicBezTo>
                      <a:pt x="1138" y="2"/>
                      <a:pt x="1093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25"/>
              <p:cNvSpPr/>
              <p:nvPr/>
            </p:nvSpPr>
            <p:spPr>
              <a:xfrm rot="10800000">
                <a:off x="-4339" y="3795404"/>
                <a:ext cx="76942" cy="49299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161" extrusionOk="0">
                    <a:moveTo>
                      <a:pt x="77" y="0"/>
                    </a:moveTo>
                    <a:cubicBezTo>
                      <a:pt x="37" y="0"/>
                      <a:pt x="1" y="41"/>
                      <a:pt x="23" y="92"/>
                    </a:cubicBezTo>
                    <a:cubicBezTo>
                      <a:pt x="171" y="429"/>
                      <a:pt x="432" y="699"/>
                      <a:pt x="748" y="886"/>
                    </a:cubicBezTo>
                    <a:cubicBezTo>
                      <a:pt x="964" y="1015"/>
                      <a:pt x="1272" y="1161"/>
                      <a:pt x="1548" y="1161"/>
                    </a:cubicBezTo>
                    <a:cubicBezTo>
                      <a:pt x="1608" y="1161"/>
                      <a:pt x="1668" y="1154"/>
                      <a:pt x="1724" y="1138"/>
                    </a:cubicBezTo>
                    <a:cubicBezTo>
                      <a:pt x="1786" y="1120"/>
                      <a:pt x="1812" y="1017"/>
                      <a:pt x="1743" y="987"/>
                    </a:cubicBezTo>
                    <a:cubicBezTo>
                      <a:pt x="1469" y="871"/>
                      <a:pt x="1171" y="870"/>
                      <a:pt x="898" y="721"/>
                    </a:cubicBezTo>
                    <a:cubicBezTo>
                      <a:pt x="587" y="553"/>
                      <a:pt x="345" y="308"/>
                      <a:pt x="131" y="28"/>
                    </a:cubicBezTo>
                    <a:lnTo>
                      <a:pt x="131" y="29"/>
                    </a:lnTo>
                    <a:cubicBezTo>
                      <a:pt x="116" y="9"/>
                      <a:pt x="96" y="0"/>
                      <a:pt x="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25"/>
              <p:cNvSpPr/>
              <p:nvPr/>
            </p:nvSpPr>
            <p:spPr>
              <a:xfrm rot="10800000">
                <a:off x="-12067" y="3798164"/>
                <a:ext cx="21274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56" extrusionOk="0">
                    <a:moveTo>
                      <a:pt x="405" y="1"/>
                    </a:moveTo>
                    <a:cubicBezTo>
                      <a:pt x="377" y="1"/>
                      <a:pt x="348" y="14"/>
                      <a:pt x="327" y="41"/>
                    </a:cubicBezTo>
                    <a:cubicBezTo>
                      <a:pt x="59" y="389"/>
                      <a:pt x="1" y="960"/>
                      <a:pt x="2" y="1386"/>
                    </a:cubicBezTo>
                    <a:lnTo>
                      <a:pt x="1" y="1386"/>
                    </a:lnTo>
                    <a:cubicBezTo>
                      <a:pt x="1" y="1429"/>
                      <a:pt x="41" y="1455"/>
                      <a:pt x="78" y="1455"/>
                    </a:cubicBezTo>
                    <a:cubicBezTo>
                      <a:pt x="106" y="1455"/>
                      <a:pt x="133" y="1440"/>
                      <a:pt x="138" y="1405"/>
                    </a:cubicBezTo>
                    <a:cubicBezTo>
                      <a:pt x="173" y="1184"/>
                      <a:pt x="215" y="962"/>
                      <a:pt x="274" y="747"/>
                    </a:cubicBezTo>
                    <a:cubicBezTo>
                      <a:pt x="334" y="532"/>
                      <a:pt x="446" y="327"/>
                      <a:pt x="487" y="109"/>
                    </a:cubicBezTo>
                    <a:cubicBezTo>
                      <a:pt x="501" y="42"/>
                      <a:pt x="455" y="1"/>
                      <a:pt x="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25"/>
              <p:cNvSpPr/>
              <p:nvPr/>
            </p:nvSpPr>
            <p:spPr>
              <a:xfrm rot="10800000">
                <a:off x="-38054" y="3836720"/>
                <a:ext cx="37240" cy="1363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321" extrusionOk="0">
                    <a:moveTo>
                      <a:pt x="67" y="1"/>
                    </a:moveTo>
                    <a:cubicBezTo>
                      <a:pt x="18" y="1"/>
                      <a:pt x="0" y="80"/>
                      <a:pt x="46" y="101"/>
                    </a:cubicBezTo>
                    <a:cubicBezTo>
                      <a:pt x="277" y="211"/>
                      <a:pt x="522" y="264"/>
                      <a:pt x="769" y="319"/>
                    </a:cubicBezTo>
                    <a:cubicBezTo>
                      <a:pt x="775" y="320"/>
                      <a:pt x="780" y="321"/>
                      <a:pt x="786" y="321"/>
                    </a:cubicBezTo>
                    <a:cubicBezTo>
                      <a:pt x="855" y="321"/>
                      <a:pt x="876" y="220"/>
                      <a:pt x="804" y="195"/>
                    </a:cubicBezTo>
                    <a:cubicBezTo>
                      <a:pt x="564" y="110"/>
                      <a:pt x="327" y="28"/>
                      <a:pt x="73" y="1"/>
                    </a:cubicBezTo>
                    <a:cubicBezTo>
                      <a:pt x="71" y="1"/>
                      <a:pt x="69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25"/>
              <p:cNvSpPr/>
              <p:nvPr/>
            </p:nvSpPr>
            <p:spPr>
              <a:xfrm rot="10800000">
                <a:off x="-14020" y="3858673"/>
                <a:ext cx="57155" cy="47983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1130" extrusionOk="0">
                    <a:moveTo>
                      <a:pt x="647" y="246"/>
                    </a:moveTo>
                    <a:cubicBezTo>
                      <a:pt x="745" y="246"/>
                      <a:pt x="840" y="294"/>
                      <a:pt x="902" y="393"/>
                    </a:cubicBezTo>
                    <a:cubicBezTo>
                      <a:pt x="997" y="539"/>
                      <a:pt x="975" y="691"/>
                      <a:pt x="923" y="847"/>
                    </a:cubicBezTo>
                    <a:cubicBezTo>
                      <a:pt x="911" y="884"/>
                      <a:pt x="919" y="917"/>
                      <a:pt x="938" y="941"/>
                    </a:cubicBezTo>
                    <a:lnTo>
                      <a:pt x="938" y="941"/>
                    </a:lnTo>
                    <a:cubicBezTo>
                      <a:pt x="935" y="940"/>
                      <a:pt x="933" y="940"/>
                      <a:pt x="930" y="940"/>
                    </a:cubicBezTo>
                    <a:cubicBezTo>
                      <a:pt x="924" y="940"/>
                      <a:pt x="918" y="941"/>
                      <a:pt x="912" y="944"/>
                    </a:cubicBezTo>
                    <a:cubicBezTo>
                      <a:pt x="850" y="978"/>
                      <a:pt x="784" y="993"/>
                      <a:pt x="719" y="993"/>
                    </a:cubicBezTo>
                    <a:cubicBezTo>
                      <a:pt x="393" y="993"/>
                      <a:pt x="96" y="614"/>
                      <a:pt x="415" y="339"/>
                    </a:cubicBezTo>
                    <a:cubicBezTo>
                      <a:pt x="485" y="278"/>
                      <a:pt x="567" y="246"/>
                      <a:pt x="647" y="246"/>
                    </a:cubicBezTo>
                    <a:close/>
                    <a:moveTo>
                      <a:pt x="674" y="0"/>
                    </a:moveTo>
                    <a:cubicBezTo>
                      <a:pt x="515" y="0"/>
                      <a:pt x="355" y="68"/>
                      <a:pt x="236" y="192"/>
                    </a:cubicBezTo>
                    <a:cubicBezTo>
                      <a:pt x="17" y="421"/>
                      <a:pt x="1" y="783"/>
                      <a:pt x="250" y="995"/>
                    </a:cubicBezTo>
                    <a:cubicBezTo>
                      <a:pt x="355" y="1084"/>
                      <a:pt x="486" y="1129"/>
                      <a:pt x="616" y="1129"/>
                    </a:cubicBezTo>
                    <a:cubicBezTo>
                      <a:pt x="738" y="1129"/>
                      <a:pt x="860" y="1089"/>
                      <a:pt x="960" y="1006"/>
                    </a:cubicBezTo>
                    <a:cubicBezTo>
                      <a:pt x="973" y="995"/>
                      <a:pt x="975" y="981"/>
                      <a:pt x="970" y="969"/>
                    </a:cubicBezTo>
                    <a:lnTo>
                      <a:pt x="970" y="969"/>
                    </a:lnTo>
                    <a:cubicBezTo>
                      <a:pt x="990" y="980"/>
                      <a:pt x="1012" y="986"/>
                      <a:pt x="1034" y="986"/>
                    </a:cubicBezTo>
                    <a:cubicBezTo>
                      <a:pt x="1062" y="986"/>
                      <a:pt x="1090" y="977"/>
                      <a:pt x="1112" y="956"/>
                    </a:cubicBezTo>
                    <a:cubicBezTo>
                      <a:pt x="1346" y="745"/>
                      <a:pt x="1257" y="355"/>
                      <a:pt x="1053" y="155"/>
                    </a:cubicBezTo>
                    <a:cubicBezTo>
                      <a:pt x="945" y="50"/>
                      <a:pt x="81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25"/>
              <p:cNvSpPr/>
              <p:nvPr/>
            </p:nvSpPr>
            <p:spPr>
              <a:xfrm rot="10800000">
                <a:off x="59142" y="3816211"/>
                <a:ext cx="16985" cy="25223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94" extrusionOk="0">
                    <a:moveTo>
                      <a:pt x="307" y="1"/>
                    </a:moveTo>
                    <a:cubicBezTo>
                      <a:pt x="292" y="1"/>
                      <a:pt x="277" y="5"/>
                      <a:pt x="263" y="13"/>
                    </a:cubicBezTo>
                    <a:cubicBezTo>
                      <a:pt x="179" y="60"/>
                      <a:pt x="148" y="160"/>
                      <a:pt x="112" y="246"/>
                    </a:cubicBezTo>
                    <a:cubicBezTo>
                      <a:pt x="73" y="339"/>
                      <a:pt x="29" y="435"/>
                      <a:pt x="8" y="535"/>
                    </a:cubicBezTo>
                    <a:cubicBezTo>
                      <a:pt x="1" y="567"/>
                      <a:pt x="26" y="594"/>
                      <a:pt x="54" y="594"/>
                    </a:cubicBezTo>
                    <a:cubicBezTo>
                      <a:pt x="65" y="594"/>
                      <a:pt x="76" y="590"/>
                      <a:pt x="86" y="581"/>
                    </a:cubicBezTo>
                    <a:cubicBezTo>
                      <a:pt x="156" y="511"/>
                      <a:pt x="211" y="429"/>
                      <a:pt x="269" y="349"/>
                    </a:cubicBezTo>
                    <a:cubicBezTo>
                      <a:pt x="325" y="272"/>
                      <a:pt x="399" y="187"/>
                      <a:pt x="395" y="89"/>
                    </a:cubicBezTo>
                    <a:cubicBezTo>
                      <a:pt x="393" y="38"/>
                      <a:pt x="352" y="1"/>
                      <a:pt x="3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25"/>
              <p:cNvSpPr/>
              <p:nvPr/>
            </p:nvSpPr>
            <p:spPr>
              <a:xfrm rot="10800000">
                <a:off x="57486" y="3809841"/>
                <a:ext cx="20679" cy="2242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528" extrusionOk="0">
                    <a:moveTo>
                      <a:pt x="427" y="0"/>
                    </a:moveTo>
                    <a:cubicBezTo>
                      <a:pt x="314" y="3"/>
                      <a:pt x="261" y="87"/>
                      <a:pt x="190" y="163"/>
                    </a:cubicBezTo>
                    <a:cubicBezTo>
                      <a:pt x="125" y="235"/>
                      <a:pt x="37" y="316"/>
                      <a:pt x="16" y="412"/>
                    </a:cubicBezTo>
                    <a:cubicBezTo>
                      <a:pt x="0" y="478"/>
                      <a:pt x="50" y="527"/>
                      <a:pt x="107" y="527"/>
                    </a:cubicBezTo>
                    <a:cubicBezTo>
                      <a:pt x="122" y="527"/>
                      <a:pt x="137" y="524"/>
                      <a:pt x="152" y="517"/>
                    </a:cubicBezTo>
                    <a:cubicBezTo>
                      <a:pt x="242" y="476"/>
                      <a:pt x="302" y="371"/>
                      <a:pt x="359" y="293"/>
                    </a:cubicBezTo>
                    <a:cubicBezTo>
                      <a:pt x="420" y="207"/>
                      <a:pt x="486" y="141"/>
                      <a:pt x="467" y="30"/>
                    </a:cubicBezTo>
                    <a:cubicBezTo>
                      <a:pt x="463" y="13"/>
                      <a:pt x="443" y="0"/>
                      <a:pt x="4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25"/>
              <p:cNvSpPr/>
              <p:nvPr/>
            </p:nvSpPr>
            <p:spPr>
              <a:xfrm rot="10800000">
                <a:off x="52306" y="3794555"/>
                <a:ext cx="35201" cy="29936"/>
              </a:xfrm>
              <a:custGeom>
                <a:avLst/>
                <a:gdLst/>
                <a:ahLst/>
                <a:cxnLst/>
                <a:rect l="l" t="t" r="r" b="b"/>
                <a:pathLst>
                  <a:path w="829" h="705" extrusionOk="0">
                    <a:moveTo>
                      <a:pt x="781" y="1"/>
                    </a:moveTo>
                    <a:cubicBezTo>
                      <a:pt x="780" y="1"/>
                      <a:pt x="780" y="1"/>
                      <a:pt x="779" y="1"/>
                    </a:cubicBezTo>
                    <a:cubicBezTo>
                      <a:pt x="635" y="12"/>
                      <a:pt x="511" y="140"/>
                      <a:pt x="402" y="226"/>
                    </a:cubicBezTo>
                    <a:cubicBezTo>
                      <a:pt x="280" y="321"/>
                      <a:pt x="106" y="418"/>
                      <a:pt x="32" y="558"/>
                    </a:cubicBezTo>
                    <a:cubicBezTo>
                      <a:pt x="0" y="620"/>
                      <a:pt x="44" y="704"/>
                      <a:pt x="113" y="704"/>
                    </a:cubicBezTo>
                    <a:cubicBezTo>
                      <a:pt x="122" y="704"/>
                      <a:pt x="132" y="703"/>
                      <a:pt x="142" y="700"/>
                    </a:cubicBezTo>
                    <a:cubicBezTo>
                      <a:pt x="292" y="650"/>
                      <a:pt x="409" y="506"/>
                      <a:pt x="523" y="402"/>
                    </a:cubicBezTo>
                    <a:cubicBezTo>
                      <a:pt x="627" y="308"/>
                      <a:pt x="787" y="199"/>
                      <a:pt x="822" y="57"/>
                    </a:cubicBezTo>
                    <a:cubicBezTo>
                      <a:pt x="828" y="32"/>
                      <a:pt x="810" y="1"/>
                      <a:pt x="7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25"/>
              <p:cNvSpPr/>
              <p:nvPr/>
            </p:nvSpPr>
            <p:spPr>
              <a:xfrm rot="10800000">
                <a:off x="-3829" y="3864406"/>
                <a:ext cx="37494" cy="31422"/>
              </a:xfrm>
              <a:custGeom>
                <a:avLst/>
                <a:gdLst/>
                <a:ahLst/>
                <a:cxnLst/>
                <a:rect l="l" t="t" r="r" b="b"/>
                <a:pathLst>
                  <a:path w="883" h="740" extrusionOk="0">
                    <a:moveTo>
                      <a:pt x="473" y="1"/>
                    </a:moveTo>
                    <a:cubicBezTo>
                      <a:pt x="455" y="1"/>
                      <a:pt x="437" y="2"/>
                      <a:pt x="418" y="5"/>
                    </a:cubicBezTo>
                    <a:cubicBezTo>
                      <a:pt x="179" y="41"/>
                      <a:pt x="0" y="288"/>
                      <a:pt x="116" y="520"/>
                    </a:cubicBezTo>
                    <a:cubicBezTo>
                      <a:pt x="176" y="638"/>
                      <a:pt x="348" y="739"/>
                      <a:pt x="501" y="739"/>
                    </a:cubicBezTo>
                    <a:cubicBezTo>
                      <a:pt x="581" y="739"/>
                      <a:pt x="655" y="711"/>
                      <a:pt x="704" y="643"/>
                    </a:cubicBezTo>
                    <a:lnTo>
                      <a:pt x="704" y="642"/>
                    </a:lnTo>
                    <a:cubicBezTo>
                      <a:pt x="719" y="621"/>
                      <a:pt x="718" y="598"/>
                      <a:pt x="707" y="580"/>
                    </a:cubicBezTo>
                    <a:lnTo>
                      <a:pt x="707" y="580"/>
                    </a:lnTo>
                    <a:cubicBezTo>
                      <a:pt x="725" y="560"/>
                      <a:pt x="742" y="537"/>
                      <a:pt x="756" y="511"/>
                    </a:cubicBezTo>
                    <a:cubicBezTo>
                      <a:pt x="882" y="276"/>
                      <a:pt x="729" y="1"/>
                      <a:pt x="4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25"/>
              <p:cNvSpPr/>
              <p:nvPr/>
            </p:nvSpPr>
            <p:spPr>
              <a:xfrm rot="10800000">
                <a:off x="-151854" y="3776508"/>
                <a:ext cx="143820" cy="64543"/>
              </a:xfrm>
              <a:custGeom>
                <a:avLst/>
                <a:gdLst/>
                <a:ahLst/>
                <a:cxnLst/>
                <a:rect l="l" t="t" r="r" b="b"/>
                <a:pathLst>
                  <a:path w="3387" h="1520" extrusionOk="0">
                    <a:moveTo>
                      <a:pt x="86" y="0"/>
                    </a:moveTo>
                    <a:cubicBezTo>
                      <a:pt x="45" y="0"/>
                      <a:pt x="1" y="41"/>
                      <a:pt x="12" y="88"/>
                    </a:cubicBezTo>
                    <a:cubicBezTo>
                      <a:pt x="130" y="580"/>
                      <a:pt x="550" y="860"/>
                      <a:pt x="1023" y="974"/>
                    </a:cubicBezTo>
                    <a:cubicBezTo>
                      <a:pt x="1801" y="1160"/>
                      <a:pt x="2572" y="990"/>
                      <a:pt x="3255" y="1506"/>
                    </a:cubicBezTo>
                    <a:cubicBezTo>
                      <a:pt x="3268" y="1516"/>
                      <a:pt x="3281" y="1520"/>
                      <a:pt x="3294" y="1520"/>
                    </a:cubicBezTo>
                    <a:cubicBezTo>
                      <a:pt x="3348" y="1520"/>
                      <a:pt x="3386" y="1438"/>
                      <a:pt x="3345" y="1390"/>
                    </a:cubicBezTo>
                    <a:cubicBezTo>
                      <a:pt x="2488" y="406"/>
                      <a:pt x="725" y="1378"/>
                      <a:pt x="136" y="35"/>
                    </a:cubicBezTo>
                    <a:cubicBezTo>
                      <a:pt x="126" y="11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25"/>
              <p:cNvSpPr/>
              <p:nvPr/>
            </p:nvSpPr>
            <p:spPr>
              <a:xfrm rot="10800000">
                <a:off x="-148202" y="3777952"/>
                <a:ext cx="119150" cy="130530"/>
              </a:xfrm>
              <a:custGeom>
                <a:avLst/>
                <a:gdLst/>
                <a:ahLst/>
                <a:cxnLst/>
                <a:rect l="l" t="t" r="r" b="b"/>
                <a:pathLst>
                  <a:path w="2806" h="3074" extrusionOk="0">
                    <a:moveTo>
                      <a:pt x="306" y="0"/>
                    </a:moveTo>
                    <a:cubicBezTo>
                      <a:pt x="246" y="0"/>
                      <a:pt x="186" y="4"/>
                      <a:pt x="127" y="11"/>
                    </a:cubicBezTo>
                    <a:cubicBezTo>
                      <a:pt x="39" y="22"/>
                      <a:pt x="0" y="159"/>
                      <a:pt x="104" y="180"/>
                    </a:cubicBezTo>
                    <a:cubicBezTo>
                      <a:pt x="828" y="326"/>
                      <a:pt x="1445" y="512"/>
                      <a:pt x="1918" y="1125"/>
                    </a:cubicBezTo>
                    <a:cubicBezTo>
                      <a:pt x="2357" y="1696"/>
                      <a:pt x="2345" y="2431"/>
                      <a:pt x="2687" y="3046"/>
                    </a:cubicBezTo>
                    <a:cubicBezTo>
                      <a:pt x="2698" y="3065"/>
                      <a:pt x="2716" y="3073"/>
                      <a:pt x="2734" y="3073"/>
                    </a:cubicBezTo>
                    <a:cubicBezTo>
                      <a:pt x="2769" y="3073"/>
                      <a:pt x="2805" y="3043"/>
                      <a:pt x="2792" y="3002"/>
                    </a:cubicBezTo>
                    <a:cubicBezTo>
                      <a:pt x="2534" y="2217"/>
                      <a:pt x="2514" y="1416"/>
                      <a:pt x="1926" y="782"/>
                    </a:cubicBezTo>
                    <a:cubicBezTo>
                      <a:pt x="1529" y="354"/>
                      <a:pt x="90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25"/>
              <p:cNvSpPr/>
              <p:nvPr/>
            </p:nvSpPr>
            <p:spPr>
              <a:xfrm rot="10800000">
                <a:off x="-126673" y="3878248"/>
                <a:ext cx="33121" cy="2314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45" extrusionOk="0">
                    <a:moveTo>
                      <a:pt x="695" y="1"/>
                    </a:moveTo>
                    <a:cubicBezTo>
                      <a:pt x="684" y="1"/>
                      <a:pt x="672" y="5"/>
                      <a:pt x="660" y="13"/>
                    </a:cubicBezTo>
                    <a:cubicBezTo>
                      <a:pt x="460" y="152"/>
                      <a:pt x="297" y="324"/>
                      <a:pt x="67" y="420"/>
                    </a:cubicBezTo>
                    <a:cubicBezTo>
                      <a:pt x="0" y="448"/>
                      <a:pt x="16" y="544"/>
                      <a:pt x="81" y="544"/>
                    </a:cubicBezTo>
                    <a:cubicBezTo>
                      <a:pt x="87" y="544"/>
                      <a:pt x="93" y="543"/>
                      <a:pt x="100" y="541"/>
                    </a:cubicBezTo>
                    <a:cubicBezTo>
                      <a:pt x="352" y="475"/>
                      <a:pt x="631" y="349"/>
                      <a:pt x="755" y="109"/>
                    </a:cubicBezTo>
                    <a:cubicBezTo>
                      <a:pt x="780" y="63"/>
                      <a:pt x="742" y="1"/>
                      <a:pt x="6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25"/>
              <p:cNvSpPr/>
              <p:nvPr/>
            </p:nvSpPr>
            <p:spPr>
              <a:xfrm rot="10800000">
                <a:off x="-82512" y="3902410"/>
                <a:ext cx="3422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55" extrusionOk="0">
                    <a:moveTo>
                      <a:pt x="687" y="0"/>
                    </a:moveTo>
                    <a:cubicBezTo>
                      <a:pt x="664" y="0"/>
                      <a:pt x="643" y="7"/>
                      <a:pt x="627" y="25"/>
                    </a:cubicBezTo>
                    <a:cubicBezTo>
                      <a:pt x="538" y="118"/>
                      <a:pt x="462" y="221"/>
                      <a:pt x="371" y="312"/>
                    </a:cubicBezTo>
                    <a:cubicBezTo>
                      <a:pt x="276" y="406"/>
                      <a:pt x="166" y="483"/>
                      <a:pt x="51" y="551"/>
                    </a:cubicBezTo>
                    <a:cubicBezTo>
                      <a:pt x="1" y="581"/>
                      <a:pt x="27" y="655"/>
                      <a:pt x="79" y="655"/>
                    </a:cubicBezTo>
                    <a:cubicBezTo>
                      <a:pt x="83" y="655"/>
                      <a:pt x="88" y="654"/>
                      <a:pt x="94" y="653"/>
                    </a:cubicBezTo>
                    <a:cubicBezTo>
                      <a:pt x="376" y="578"/>
                      <a:pt x="663" y="389"/>
                      <a:pt x="779" y="114"/>
                    </a:cubicBezTo>
                    <a:cubicBezTo>
                      <a:pt x="806" y="51"/>
                      <a:pt x="745" y="0"/>
                      <a:pt x="6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25"/>
              <p:cNvSpPr/>
              <p:nvPr/>
            </p:nvSpPr>
            <p:spPr>
              <a:xfrm rot="10800000">
                <a:off x="-166546" y="3825510"/>
                <a:ext cx="32441" cy="2879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678" extrusionOk="0">
                    <a:moveTo>
                      <a:pt x="550" y="0"/>
                    </a:moveTo>
                    <a:cubicBezTo>
                      <a:pt x="524" y="0"/>
                      <a:pt x="498" y="13"/>
                      <a:pt x="482" y="42"/>
                    </a:cubicBezTo>
                    <a:cubicBezTo>
                      <a:pt x="414" y="161"/>
                      <a:pt x="438" y="320"/>
                      <a:pt x="488" y="460"/>
                    </a:cubicBezTo>
                    <a:lnTo>
                      <a:pt x="488" y="460"/>
                    </a:lnTo>
                    <a:cubicBezTo>
                      <a:pt x="344" y="427"/>
                      <a:pt x="199" y="395"/>
                      <a:pt x="55" y="362"/>
                    </a:cubicBezTo>
                    <a:cubicBezTo>
                      <a:pt x="52" y="362"/>
                      <a:pt x="50" y="362"/>
                      <a:pt x="48" y="362"/>
                    </a:cubicBezTo>
                    <a:cubicBezTo>
                      <a:pt x="19" y="362"/>
                      <a:pt x="1" y="404"/>
                      <a:pt x="31" y="418"/>
                    </a:cubicBezTo>
                    <a:lnTo>
                      <a:pt x="604" y="669"/>
                    </a:lnTo>
                    <a:cubicBezTo>
                      <a:pt x="616" y="675"/>
                      <a:pt x="630" y="677"/>
                      <a:pt x="644" y="677"/>
                    </a:cubicBezTo>
                    <a:cubicBezTo>
                      <a:pt x="703" y="677"/>
                      <a:pt x="763" y="633"/>
                      <a:pt x="738" y="566"/>
                    </a:cubicBezTo>
                    <a:cubicBezTo>
                      <a:pt x="707" y="479"/>
                      <a:pt x="677" y="394"/>
                      <a:pt x="668" y="302"/>
                    </a:cubicBezTo>
                    <a:cubicBezTo>
                      <a:pt x="660" y="221"/>
                      <a:pt x="669" y="140"/>
                      <a:pt x="638" y="63"/>
                    </a:cubicBezTo>
                    <a:cubicBezTo>
                      <a:pt x="624" y="25"/>
                      <a:pt x="587" y="0"/>
                      <a:pt x="5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25"/>
              <p:cNvSpPr/>
              <p:nvPr/>
            </p:nvSpPr>
            <p:spPr>
              <a:xfrm rot="10800000">
                <a:off x="-154954" y="3828185"/>
                <a:ext cx="30021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98" extrusionOk="0">
                    <a:moveTo>
                      <a:pt x="99" y="0"/>
                    </a:moveTo>
                    <a:cubicBezTo>
                      <a:pt x="24" y="0"/>
                      <a:pt x="1" y="93"/>
                      <a:pt x="43" y="144"/>
                    </a:cubicBezTo>
                    <a:cubicBezTo>
                      <a:pt x="106" y="220"/>
                      <a:pt x="209" y="248"/>
                      <a:pt x="296" y="285"/>
                    </a:cubicBezTo>
                    <a:cubicBezTo>
                      <a:pt x="396" y="326"/>
                      <a:pt x="493" y="371"/>
                      <a:pt x="598" y="396"/>
                    </a:cubicBezTo>
                    <a:cubicBezTo>
                      <a:pt x="603" y="397"/>
                      <a:pt x="607" y="398"/>
                      <a:pt x="612" y="398"/>
                    </a:cubicBezTo>
                    <a:cubicBezTo>
                      <a:pt x="663" y="398"/>
                      <a:pt x="706" y="330"/>
                      <a:pt x="659" y="291"/>
                    </a:cubicBezTo>
                    <a:cubicBezTo>
                      <a:pt x="574" y="224"/>
                      <a:pt x="481" y="173"/>
                      <a:pt x="388" y="119"/>
                    </a:cubicBezTo>
                    <a:cubicBezTo>
                      <a:pt x="299" y="68"/>
                      <a:pt x="209" y="5"/>
                      <a:pt x="103" y="0"/>
                    </a:cubicBezTo>
                    <a:cubicBezTo>
                      <a:pt x="102" y="0"/>
                      <a:pt x="100" y="0"/>
                      <a:pt x="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25"/>
              <p:cNvSpPr/>
              <p:nvPr/>
            </p:nvSpPr>
            <p:spPr>
              <a:xfrm rot="10800000">
                <a:off x="-158775" y="3826529"/>
                <a:ext cx="34564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71" extrusionOk="0">
                    <a:moveTo>
                      <a:pt x="62" y="1"/>
                    </a:moveTo>
                    <a:cubicBezTo>
                      <a:pt x="22" y="1"/>
                      <a:pt x="0" y="47"/>
                      <a:pt x="7" y="80"/>
                    </a:cubicBezTo>
                    <a:cubicBezTo>
                      <a:pt x="35" y="212"/>
                      <a:pt x="206" y="293"/>
                      <a:pt x="317" y="349"/>
                    </a:cubicBezTo>
                    <a:cubicBezTo>
                      <a:pt x="452" y="417"/>
                      <a:pt x="587" y="459"/>
                      <a:pt x="738" y="470"/>
                    </a:cubicBezTo>
                    <a:cubicBezTo>
                      <a:pt x="740" y="470"/>
                      <a:pt x="742" y="470"/>
                      <a:pt x="744" y="470"/>
                    </a:cubicBezTo>
                    <a:cubicBezTo>
                      <a:pt x="812" y="470"/>
                      <a:pt x="814" y="372"/>
                      <a:pt x="755" y="350"/>
                    </a:cubicBezTo>
                    <a:cubicBezTo>
                      <a:pt x="623" y="303"/>
                      <a:pt x="488" y="251"/>
                      <a:pt x="368" y="177"/>
                    </a:cubicBezTo>
                    <a:cubicBezTo>
                      <a:pt x="267" y="117"/>
                      <a:pt x="187" y="15"/>
                      <a:pt x="68" y="1"/>
                    </a:cubicBezTo>
                    <a:cubicBezTo>
                      <a:pt x="66" y="1"/>
                      <a:pt x="6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25"/>
              <p:cNvSpPr/>
              <p:nvPr/>
            </p:nvSpPr>
            <p:spPr>
              <a:xfrm rot="10800000">
                <a:off x="382792" y="3745171"/>
                <a:ext cx="84840" cy="142334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3352" extrusionOk="0">
                    <a:moveTo>
                      <a:pt x="161" y="0"/>
                    </a:moveTo>
                    <a:cubicBezTo>
                      <a:pt x="69" y="0"/>
                      <a:pt x="1" y="128"/>
                      <a:pt x="102" y="178"/>
                    </a:cubicBezTo>
                    <a:cubicBezTo>
                      <a:pt x="653" y="452"/>
                      <a:pt x="1133" y="784"/>
                      <a:pt x="1280" y="1429"/>
                    </a:cubicBezTo>
                    <a:cubicBezTo>
                      <a:pt x="1449" y="2166"/>
                      <a:pt x="1057" y="2807"/>
                      <a:pt x="485" y="3232"/>
                    </a:cubicBezTo>
                    <a:cubicBezTo>
                      <a:pt x="429" y="3275"/>
                      <a:pt x="461" y="3351"/>
                      <a:pt x="519" y="3351"/>
                    </a:cubicBezTo>
                    <a:cubicBezTo>
                      <a:pt x="528" y="3351"/>
                      <a:pt x="539" y="3349"/>
                      <a:pt x="550" y="3344"/>
                    </a:cubicBezTo>
                    <a:cubicBezTo>
                      <a:pt x="1997" y="2686"/>
                      <a:pt x="1836" y="248"/>
                      <a:pt x="176" y="1"/>
                    </a:cubicBezTo>
                    <a:cubicBezTo>
                      <a:pt x="171" y="1"/>
                      <a:pt x="166" y="0"/>
                      <a:pt x="1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25"/>
              <p:cNvSpPr/>
              <p:nvPr/>
            </p:nvSpPr>
            <p:spPr>
              <a:xfrm rot="10800000">
                <a:off x="422834" y="3746785"/>
                <a:ext cx="152610" cy="116687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2748" extrusionOk="0">
                    <a:moveTo>
                      <a:pt x="100" y="1"/>
                    </a:moveTo>
                    <a:cubicBezTo>
                      <a:pt x="46" y="1"/>
                      <a:pt x="1" y="55"/>
                      <a:pt x="31" y="117"/>
                    </a:cubicBezTo>
                    <a:cubicBezTo>
                      <a:pt x="279" y="605"/>
                      <a:pt x="855" y="770"/>
                      <a:pt x="1356" y="876"/>
                    </a:cubicBezTo>
                    <a:cubicBezTo>
                      <a:pt x="1742" y="958"/>
                      <a:pt x="2164" y="999"/>
                      <a:pt x="2522" y="1179"/>
                    </a:cubicBezTo>
                    <a:cubicBezTo>
                      <a:pt x="3080" y="1456"/>
                      <a:pt x="3461" y="2132"/>
                      <a:pt x="2929" y="2635"/>
                    </a:cubicBezTo>
                    <a:cubicBezTo>
                      <a:pt x="2883" y="2678"/>
                      <a:pt x="2925" y="2748"/>
                      <a:pt x="2978" y="2748"/>
                    </a:cubicBezTo>
                    <a:cubicBezTo>
                      <a:pt x="2989" y="2748"/>
                      <a:pt x="3000" y="2745"/>
                      <a:pt x="3010" y="2739"/>
                    </a:cubicBezTo>
                    <a:cubicBezTo>
                      <a:pt x="3593" y="2395"/>
                      <a:pt x="3487" y="1621"/>
                      <a:pt x="3033" y="1211"/>
                    </a:cubicBezTo>
                    <a:cubicBezTo>
                      <a:pt x="2694" y="906"/>
                      <a:pt x="2251" y="789"/>
                      <a:pt x="1815" y="704"/>
                    </a:cubicBezTo>
                    <a:cubicBezTo>
                      <a:pt x="1171" y="578"/>
                      <a:pt x="679" y="446"/>
                      <a:pt x="156" y="22"/>
                    </a:cubicBezTo>
                    <a:cubicBezTo>
                      <a:pt x="138" y="7"/>
                      <a:pt x="119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25"/>
              <p:cNvSpPr/>
              <p:nvPr/>
            </p:nvSpPr>
            <p:spPr>
              <a:xfrm rot="10800000">
                <a:off x="322622" y="3925254"/>
                <a:ext cx="167175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063" extrusionOk="0">
                    <a:moveTo>
                      <a:pt x="3843" y="1"/>
                    </a:moveTo>
                    <a:cubicBezTo>
                      <a:pt x="3831" y="1"/>
                      <a:pt x="3818" y="5"/>
                      <a:pt x="3805" y="15"/>
                    </a:cubicBezTo>
                    <a:cubicBezTo>
                      <a:pt x="3081" y="548"/>
                      <a:pt x="2345" y="813"/>
                      <a:pt x="1569" y="813"/>
                    </a:cubicBezTo>
                    <a:cubicBezTo>
                      <a:pt x="1084" y="813"/>
                      <a:pt x="583" y="709"/>
                      <a:pt x="61" y="502"/>
                    </a:cubicBezTo>
                    <a:cubicBezTo>
                      <a:pt x="56" y="500"/>
                      <a:pt x="51" y="499"/>
                      <a:pt x="47" y="499"/>
                    </a:cubicBezTo>
                    <a:cubicBezTo>
                      <a:pt x="12" y="499"/>
                      <a:pt x="0" y="554"/>
                      <a:pt x="31" y="575"/>
                    </a:cubicBezTo>
                    <a:cubicBezTo>
                      <a:pt x="502" y="904"/>
                      <a:pt x="1082" y="1063"/>
                      <a:pt x="1668" y="1063"/>
                    </a:cubicBezTo>
                    <a:cubicBezTo>
                      <a:pt x="2502" y="1063"/>
                      <a:pt x="3346" y="740"/>
                      <a:pt x="3893" y="130"/>
                    </a:cubicBezTo>
                    <a:cubicBezTo>
                      <a:pt x="3937" y="82"/>
                      <a:pt x="3897" y="1"/>
                      <a:pt x="38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25"/>
              <p:cNvSpPr/>
              <p:nvPr/>
            </p:nvSpPr>
            <p:spPr>
              <a:xfrm rot="10800000">
                <a:off x="342197" y="3952515"/>
                <a:ext cx="156432" cy="45987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1083" extrusionOk="0">
                    <a:moveTo>
                      <a:pt x="140" y="0"/>
                    </a:moveTo>
                    <a:cubicBezTo>
                      <a:pt x="64" y="0"/>
                      <a:pt x="0" y="91"/>
                      <a:pt x="69" y="162"/>
                    </a:cubicBezTo>
                    <a:cubicBezTo>
                      <a:pt x="654" y="759"/>
                      <a:pt x="1497" y="1083"/>
                      <a:pt x="2334" y="1083"/>
                    </a:cubicBezTo>
                    <a:cubicBezTo>
                      <a:pt x="2791" y="1083"/>
                      <a:pt x="3247" y="986"/>
                      <a:pt x="3658" y="784"/>
                    </a:cubicBezTo>
                    <a:cubicBezTo>
                      <a:pt x="3684" y="771"/>
                      <a:pt x="3669" y="734"/>
                      <a:pt x="3645" y="734"/>
                    </a:cubicBezTo>
                    <a:cubicBezTo>
                      <a:pt x="3642" y="734"/>
                      <a:pt x="3640" y="734"/>
                      <a:pt x="3638" y="735"/>
                    </a:cubicBezTo>
                    <a:cubicBezTo>
                      <a:pt x="3246" y="847"/>
                      <a:pt x="2868" y="904"/>
                      <a:pt x="2503" y="904"/>
                    </a:cubicBezTo>
                    <a:cubicBezTo>
                      <a:pt x="1676" y="904"/>
                      <a:pt x="913" y="615"/>
                      <a:pt x="205" y="25"/>
                    </a:cubicBezTo>
                    <a:cubicBezTo>
                      <a:pt x="185" y="7"/>
                      <a:pt x="162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25"/>
              <p:cNvSpPr/>
              <p:nvPr/>
            </p:nvSpPr>
            <p:spPr>
              <a:xfrm rot="10800000">
                <a:off x="399352" y="3866359"/>
                <a:ext cx="26836" cy="65477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542" extrusionOk="0">
                    <a:moveTo>
                      <a:pt x="392" y="1"/>
                    </a:moveTo>
                    <a:cubicBezTo>
                      <a:pt x="362" y="1"/>
                      <a:pt x="334" y="17"/>
                      <a:pt x="327" y="55"/>
                    </a:cubicBezTo>
                    <a:cubicBezTo>
                      <a:pt x="283" y="301"/>
                      <a:pt x="316" y="550"/>
                      <a:pt x="261" y="798"/>
                    </a:cubicBezTo>
                    <a:cubicBezTo>
                      <a:pt x="206" y="1044"/>
                      <a:pt x="65" y="1255"/>
                      <a:pt x="6" y="1495"/>
                    </a:cubicBezTo>
                    <a:cubicBezTo>
                      <a:pt x="1" y="1516"/>
                      <a:pt x="19" y="1542"/>
                      <a:pt x="41" y="1542"/>
                    </a:cubicBezTo>
                    <a:cubicBezTo>
                      <a:pt x="47" y="1542"/>
                      <a:pt x="53" y="1540"/>
                      <a:pt x="59" y="1535"/>
                    </a:cubicBezTo>
                    <a:cubicBezTo>
                      <a:pt x="416" y="1265"/>
                      <a:pt x="632" y="473"/>
                      <a:pt x="476" y="55"/>
                    </a:cubicBezTo>
                    <a:cubicBezTo>
                      <a:pt x="463" y="22"/>
                      <a:pt x="426" y="1"/>
                      <a:pt x="3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25"/>
              <p:cNvSpPr/>
              <p:nvPr/>
            </p:nvSpPr>
            <p:spPr>
              <a:xfrm rot="10800000">
                <a:off x="373450" y="3854937"/>
                <a:ext cx="25053" cy="77324"/>
              </a:xfrm>
              <a:custGeom>
                <a:avLst/>
                <a:gdLst/>
                <a:ahLst/>
                <a:cxnLst/>
                <a:rect l="l" t="t" r="r" b="b"/>
                <a:pathLst>
                  <a:path w="590" h="1821" extrusionOk="0">
                    <a:moveTo>
                      <a:pt x="156" y="0"/>
                    </a:moveTo>
                    <a:cubicBezTo>
                      <a:pt x="105" y="0"/>
                      <a:pt x="54" y="56"/>
                      <a:pt x="68" y="110"/>
                    </a:cubicBezTo>
                    <a:cubicBezTo>
                      <a:pt x="139" y="376"/>
                      <a:pt x="243" y="610"/>
                      <a:pt x="248" y="892"/>
                    </a:cubicBezTo>
                    <a:cubicBezTo>
                      <a:pt x="254" y="1202"/>
                      <a:pt x="160" y="1479"/>
                      <a:pt x="20" y="1752"/>
                    </a:cubicBezTo>
                    <a:cubicBezTo>
                      <a:pt x="0" y="1790"/>
                      <a:pt x="29" y="1820"/>
                      <a:pt x="60" y="1820"/>
                    </a:cubicBezTo>
                    <a:cubicBezTo>
                      <a:pt x="74" y="1820"/>
                      <a:pt x="89" y="1814"/>
                      <a:pt x="100" y="1799"/>
                    </a:cubicBezTo>
                    <a:cubicBezTo>
                      <a:pt x="458" y="1333"/>
                      <a:pt x="590" y="520"/>
                      <a:pt x="209" y="28"/>
                    </a:cubicBezTo>
                    <a:cubicBezTo>
                      <a:pt x="194" y="9"/>
                      <a:pt x="175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25"/>
              <p:cNvSpPr/>
              <p:nvPr/>
            </p:nvSpPr>
            <p:spPr>
              <a:xfrm rot="10800000">
                <a:off x="346146" y="3914766"/>
                <a:ext cx="46751" cy="174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410" extrusionOk="0">
                    <a:moveTo>
                      <a:pt x="157" y="1"/>
                    </a:moveTo>
                    <a:cubicBezTo>
                      <a:pt x="145" y="1"/>
                      <a:pt x="133" y="1"/>
                      <a:pt x="121" y="2"/>
                    </a:cubicBezTo>
                    <a:cubicBezTo>
                      <a:pt x="60" y="8"/>
                      <a:pt x="0" y="94"/>
                      <a:pt x="63" y="143"/>
                    </a:cubicBezTo>
                    <a:cubicBezTo>
                      <a:pt x="181" y="234"/>
                      <a:pt x="325" y="252"/>
                      <a:pt x="467" y="288"/>
                    </a:cubicBezTo>
                    <a:cubicBezTo>
                      <a:pt x="633" y="331"/>
                      <a:pt x="799" y="382"/>
                      <a:pt x="969" y="409"/>
                    </a:cubicBezTo>
                    <a:cubicBezTo>
                      <a:pt x="973" y="409"/>
                      <a:pt x="976" y="410"/>
                      <a:pt x="980" y="410"/>
                    </a:cubicBezTo>
                    <a:cubicBezTo>
                      <a:pt x="1048" y="410"/>
                      <a:pt x="1100" y="312"/>
                      <a:pt x="1024" y="278"/>
                    </a:cubicBezTo>
                    <a:cubicBezTo>
                      <a:pt x="880" y="214"/>
                      <a:pt x="729" y="170"/>
                      <a:pt x="580" y="120"/>
                    </a:cubicBezTo>
                    <a:cubicBezTo>
                      <a:pt x="446" y="75"/>
                      <a:pt x="300" y="1"/>
                      <a:pt x="1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25"/>
              <p:cNvSpPr/>
              <p:nvPr/>
            </p:nvSpPr>
            <p:spPr>
              <a:xfrm rot="10800000">
                <a:off x="311285" y="3931709"/>
                <a:ext cx="49087" cy="17027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401" extrusionOk="0">
                    <a:moveTo>
                      <a:pt x="132" y="1"/>
                    </a:moveTo>
                    <a:cubicBezTo>
                      <a:pt x="127" y="1"/>
                      <a:pt x="121" y="1"/>
                      <a:pt x="116" y="1"/>
                    </a:cubicBezTo>
                    <a:cubicBezTo>
                      <a:pt x="31" y="4"/>
                      <a:pt x="1" y="113"/>
                      <a:pt x="72" y="158"/>
                    </a:cubicBezTo>
                    <a:cubicBezTo>
                      <a:pt x="219" y="250"/>
                      <a:pt x="407" y="266"/>
                      <a:pt x="575" y="303"/>
                    </a:cubicBezTo>
                    <a:cubicBezTo>
                      <a:pt x="744" y="340"/>
                      <a:pt x="909" y="381"/>
                      <a:pt x="1082" y="400"/>
                    </a:cubicBezTo>
                    <a:cubicBezTo>
                      <a:pt x="1084" y="400"/>
                      <a:pt x="1085" y="400"/>
                      <a:pt x="1087" y="400"/>
                    </a:cubicBezTo>
                    <a:cubicBezTo>
                      <a:pt x="1135" y="400"/>
                      <a:pt x="1155" y="320"/>
                      <a:pt x="1109" y="299"/>
                    </a:cubicBezTo>
                    <a:cubicBezTo>
                      <a:pt x="951" y="229"/>
                      <a:pt x="788" y="180"/>
                      <a:pt x="623" y="129"/>
                    </a:cubicBezTo>
                    <a:cubicBezTo>
                      <a:pt x="465" y="78"/>
                      <a:pt x="29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25"/>
              <p:cNvSpPr/>
              <p:nvPr/>
            </p:nvSpPr>
            <p:spPr>
              <a:xfrm rot="10800000">
                <a:off x="411496" y="3874002"/>
                <a:ext cx="92144" cy="5159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1215" extrusionOk="0">
                    <a:moveTo>
                      <a:pt x="2072" y="0"/>
                    </a:moveTo>
                    <a:cubicBezTo>
                      <a:pt x="2058" y="0"/>
                      <a:pt x="2044" y="5"/>
                      <a:pt x="2029" y="16"/>
                    </a:cubicBezTo>
                    <a:cubicBezTo>
                      <a:pt x="1739" y="231"/>
                      <a:pt x="1477" y="472"/>
                      <a:pt x="1160" y="652"/>
                    </a:cubicBezTo>
                    <a:cubicBezTo>
                      <a:pt x="811" y="850"/>
                      <a:pt x="440" y="968"/>
                      <a:pt x="62" y="1091"/>
                    </a:cubicBezTo>
                    <a:cubicBezTo>
                      <a:pt x="0" y="1111"/>
                      <a:pt x="5" y="1215"/>
                      <a:pt x="72" y="1215"/>
                    </a:cubicBezTo>
                    <a:cubicBezTo>
                      <a:pt x="74" y="1215"/>
                      <a:pt x="77" y="1214"/>
                      <a:pt x="79" y="1214"/>
                    </a:cubicBezTo>
                    <a:cubicBezTo>
                      <a:pt x="807" y="1130"/>
                      <a:pt x="1665" y="723"/>
                      <a:pt x="2127" y="143"/>
                    </a:cubicBezTo>
                    <a:cubicBezTo>
                      <a:pt x="2169" y="90"/>
                      <a:pt x="2131" y="0"/>
                      <a:pt x="2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25"/>
              <p:cNvSpPr/>
              <p:nvPr/>
            </p:nvSpPr>
            <p:spPr>
              <a:xfrm rot="10800000">
                <a:off x="-619366" y="3931157"/>
                <a:ext cx="299530" cy="175030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4122" extrusionOk="0">
                    <a:moveTo>
                      <a:pt x="5502" y="1"/>
                    </a:moveTo>
                    <a:cubicBezTo>
                      <a:pt x="5340" y="1"/>
                      <a:pt x="5177" y="28"/>
                      <a:pt x="5023" y="87"/>
                    </a:cubicBezTo>
                    <a:cubicBezTo>
                      <a:pt x="4688" y="212"/>
                      <a:pt x="4403" y="464"/>
                      <a:pt x="4224" y="781"/>
                    </a:cubicBezTo>
                    <a:cubicBezTo>
                      <a:pt x="4024" y="1140"/>
                      <a:pt x="4015" y="1472"/>
                      <a:pt x="4061" y="1713"/>
                    </a:cubicBezTo>
                    <a:cubicBezTo>
                      <a:pt x="4106" y="1957"/>
                      <a:pt x="4195" y="2128"/>
                      <a:pt x="4282" y="2265"/>
                    </a:cubicBezTo>
                    <a:cubicBezTo>
                      <a:pt x="4373" y="2403"/>
                      <a:pt x="4469" y="2508"/>
                      <a:pt x="4589" y="2606"/>
                    </a:cubicBezTo>
                    <a:cubicBezTo>
                      <a:pt x="4711" y="2702"/>
                      <a:pt x="4856" y="2794"/>
                      <a:pt x="5066" y="2859"/>
                    </a:cubicBezTo>
                    <a:cubicBezTo>
                      <a:pt x="4716" y="2739"/>
                      <a:pt x="4412" y="2470"/>
                      <a:pt x="4241" y="2125"/>
                    </a:cubicBezTo>
                    <a:cubicBezTo>
                      <a:pt x="4063" y="1783"/>
                      <a:pt x="4027" y="1358"/>
                      <a:pt x="4181" y="991"/>
                    </a:cubicBezTo>
                    <a:cubicBezTo>
                      <a:pt x="4327" y="622"/>
                      <a:pt x="4631" y="311"/>
                      <a:pt x="5006" y="162"/>
                    </a:cubicBezTo>
                    <a:cubicBezTo>
                      <a:pt x="5158" y="100"/>
                      <a:pt x="5321" y="70"/>
                      <a:pt x="5485" y="70"/>
                    </a:cubicBezTo>
                    <a:cubicBezTo>
                      <a:pt x="5726" y="70"/>
                      <a:pt x="5968" y="134"/>
                      <a:pt x="6181" y="251"/>
                    </a:cubicBezTo>
                    <a:cubicBezTo>
                      <a:pt x="6539" y="444"/>
                      <a:pt x="6819" y="793"/>
                      <a:pt x="6892" y="1197"/>
                    </a:cubicBezTo>
                    <a:cubicBezTo>
                      <a:pt x="6974" y="1598"/>
                      <a:pt x="6882" y="2023"/>
                      <a:pt x="6690" y="2383"/>
                    </a:cubicBezTo>
                    <a:cubicBezTo>
                      <a:pt x="6502" y="2748"/>
                      <a:pt x="6199" y="3039"/>
                      <a:pt x="5860" y="3258"/>
                    </a:cubicBezTo>
                    <a:cubicBezTo>
                      <a:pt x="5519" y="3479"/>
                      <a:pt x="5141" y="3629"/>
                      <a:pt x="4761" y="3744"/>
                    </a:cubicBezTo>
                    <a:cubicBezTo>
                      <a:pt x="4761" y="3744"/>
                      <a:pt x="4182" y="3924"/>
                      <a:pt x="3583" y="3989"/>
                    </a:cubicBezTo>
                    <a:cubicBezTo>
                      <a:pt x="3379" y="4013"/>
                      <a:pt x="3175" y="4024"/>
                      <a:pt x="2995" y="4024"/>
                    </a:cubicBezTo>
                    <a:cubicBezTo>
                      <a:pt x="2910" y="4024"/>
                      <a:pt x="2830" y="4022"/>
                      <a:pt x="2758" y="4017"/>
                    </a:cubicBezTo>
                    <a:cubicBezTo>
                      <a:pt x="2645" y="4010"/>
                      <a:pt x="2552" y="4002"/>
                      <a:pt x="2487" y="3992"/>
                    </a:cubicBezTo>
                    <a:cubicBezTo>
                      <a:pt x="2422" y="3984"/>
                      <a:pt x="2385" y="3979"/>
                      <a:pt x="2385" y="3979"/>
                    </a:cubicBezTo>
                    <a:cubicBezTo>
                      <a:pt x="2385" y="3979"/>
                      <a:pt x="2274" y="3962"/>
                      <a:pt x="2164" y="3938"/>
                    </a:cubicBezTo>
                    <a:cubicBezTo>
                      <a:pt x="2055" y="3914"/>
                      <a:pt x="1948" y="3883"/>
                      <a:pt x="1948" y="3883"/>
                    </a:cubicBezTo>
                    <a:lnTo>
                      <a:pt x="1947" y="3883"/>
                    </a:lnTo>
                    <a:cubicBezTo>
                      <a:pt x="1354" y="3726"/>
                      <a:pt x="852" y="3372"/>
                      <a:pt x="511" y="2911"/>
                    </a:cubicBezTo>
                    <a:cubicBezTo>
                      <a:pt x="171" y="2455"/>
                      <a:pt x="0" y="1875"/>
                      <a:pt x="111" y="1329"/>
                    </a:cubicBezTo>
                    <a:lnTo>
                      <a:pt x="111" y="1329"/>
                    </a:lnTo>
                    <a:cubicBezTo>
                      <a:pt x="73" y="1491"/>
                      <a:pt x="23" y="1799"/>
                      <a:pt x="114" y="2165"/>
                    </a:cubicBezTo>
                    <a:cubicBezTo>
                      <a:pt x="194" y="2530"/>
                      <a:pt x="416" y="2934"/>
                      <a:pt x="729" y="3259"/>
                    </a:cubicBezTo>
                    <a:cubicBezTo>
                      <a:pt x="1039" y="3592"/>
                      <a:pt x="1456" y="3820"/>
                      <a:pt x="1835" y="3945"/>
                    </a:cubicBezTo>
                    <a:cubicBezTo>
                      <a:pt x="2218" y="4069"/>
                      <a:pt x="2562" y="4106"/>
                      <a:pt x="2780" y="4116"/>
                    </a:cubicBezTo>
                    <a:cubicBezTo>
                      <a:pt x="2780" y="4116"/>
                      <a:pt x="2867" y="4121"/>
                      <a:pt x="3004" y="4121"/>
                    </a:cubicBezTo>
                    <a:cubicBezTo>
                      <a:pt x="3038" y="4121"/>
                      <a:pt x="3076" y="4121"/>
                      <a:pt x="3116" y="4120"/>
                    </a:cubicBezTo>
                    <a:cubicBezTo>
                      <a:pt x="3317" y="4114"/>
                      <a:pt x="3584" y="4093"/>
                      <a:pt x="3849" y="4051"/>
                    </a:cubicBezTo>
                    <a:cubicBezTo>
                      <a:pt x="4377" y="3972"/>
                      <a:pt x="4887" y="3806"/>
                      <a:pt x="4887" y="3806"/>
                    </a:cubicBezTo>
                    <a:cubicBezTo>
                      <a:pt x="5340" y="3661"/>
                      <a:pt x="5794" y="3461"/>
                      <a:pt x="6178" y="3147"/>
                    </a:cubicBezTo>
                    <a:cubicBezTo>
                      <a:pt x="6565" y="2839"/>
                      <a:pt x="6861" y="2396"/>
                      <a:pt x="6970" y="1901"/>
                    </a:cubicBezTo>
                    <a:cubicBezTo>
                      <a:pt x="7054" y="1534"/>
                      <a:pt x="7021" y="1143"/>
                      <a:pt x="6854" y="816"/>
                    </a:cubicBezTo>
                    <a:cubicBezTo>
                      <a:pt x="6687" y="490"/>
                      <a:pt x="6397" y="242"/>
                      <a:pt x="6066" y="111"/>
                    </a:cubicBezTo>
                    <a:cubicBezTo>
                      <a:pt x="5888" y="39"/>
                      <a:pt x="5695" y="1"/>
                      <a:pt x="55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25"/>
              <p:cNvSpPr/>
              <p:nvPr/>
            </p:nvSpPr>
            <p:spPr>
              <a:xfrm rot="10800000">
                <a:off x="-589557" y="3972430"/>
                <a:ext cx="86199" cy="109341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575" extrusionOk="0">
                    <a:moveTo>
                      <a:pt x="1088" y="0"/>
                    </a:moveTo>
                    <a:cubicBezTo>
                      <a:pt x="1008" y="0"/>
                      <a:pt x="928" y="9"/>
                      <a:pt x="850" y="27"/>
                    </a:cubicBezTo>
                    <a:cubicBezTo>
                      <a:pt x="544" y="97"/>
                      <a:pt x="307" y="316"/>
                      <a:pt x="176" y="570"/>
                    </a:cubicBezTo>
                    <a:cubicBezTo>
                      <a:pt x="41" y="824"/>
                      <a:pt x="0" y="1122"/>
                      <a:pt x="55" y="1410"/>
                    </a:cubicBezTo>
                    <a:cubicBezTo>
                      <a:pt x="124" y="1733"/>
                      <a:pt x="228" y="1875"/>
                      <a:pt x="300" y="1985"/>
                    </a:cubicBezTo>
                    <a:cubicBezTo>
                      <a:pt x="377" y="2091"/>
                      <a:pt x="443" y="2162"/>
                      <a:pt x="579" y="2273"/>
                    </a:cubicBezTo>
                    <a:cubicBezTo>
                      <a:pt x="366" y="2068"/>
                      <a:pt x="193" y="1793"/>
                      <a:pt x="123" y="1482"/>
                    </a:cubicBezTo>
                    <a:cubicBezTo>
                      <a:pt x="48" y="1172"/>
                      <a:pt x="99" y="828"/>
                      <a:pt x="276" y="553"/>
                    </a:cubicBezTo>
                    <a:cubicBezTo>
                      <a:pt x="363" y="416"/>
                      <a:pt x="480" y="298"/>
                      <a:pt x="621" y="218"/>
                    </a:cubicBezTo>
                    <a:cubicBezTo>
                      <a:pt x="759" y="135"/>
                      <a:pt x="922" y="98"/>
                      <a:pt x="1081" y="95"/>
                    </a:cubicBezTo>
                    <a:cubicBezTo>
                      <a:pt x="1241" y="97"/>
                      <a:pt x="1400" y="134"/>
                      <a:pt x="1533" y="216"/>
                    </a:cubicBezTo>
                    <a:cubicBezTo>
                      <a:pt x="1667" y="294"/>
                      <a:pt x="1772" y="414"/>
                      <a:pt x="1835" y="553"/>
                    </a:cubicBezTo>
                    <a:cubicBezTo>
                      <a:pt x="1835" y="553"/>
                      <a:pt x="1862" y="605"/>
                      <a:pt x="1886" y="688"/>
                    </a:cubicBezTo>
                    <a:cubicBezTo>
                      <a:pt x="1911" y="771"/>
                      <a:pt x="1929" y="888"/>
                      <a:pt x="1927" y="1005"/>
                    </a:cubicBezTo>
                    <a:cubicBezTo>
                      <a:pt x="1926" y="1122"/>
                      <a:pt x="1906" y="1238"/>
                      <a:pt x="1881" y="1323"/>
                    </a:cubicBezTo>
                    <a:cubicBezTo>
                      <a:pt x="1857" y="1408"/>
                      <a:pt x="1833" y="1462"/>
                      <a:pt x="1833" y="1462"/>
                    </a:cubicBezTo>
                    <a:cubicBezTo>
                      <a:pt x="1833" y="1462"/>
                      <a:pt x="1818" y="1503"/>
                      <a:pt x="1797" y="1542"/>
                    </a:cubicBezTo>
                    <a:cubicBezTo>
                      <a:pt x="1779" y="1582"/>
                      <a:pt x="1756" y="1620"/>
                      <a:pt x="1756" y="1620"/>
                    </a:cubicBezTo>
                    <a:lnTo>
                      <a:pt x="1755" y="1619"/>
                    </a:lnTo>
                    <a:cubicBezTo>
                      <a:pt x="1515" y="2044"/>
                      <a:pt x="1132" y="2321"/>
                      <a:pt x="769" y="2575"/>
                    </a:cubicBezTo>
                    <a:cubicBezTo>
                      <a:pt x="888" y="2509"/>
                      <a:pt x="1197" y="2338"/>
                      <a:pt x="1469" y="2096"/>
                    </a:cubicBezTo>
                    <a:cubicBezTo>
                      <a:pt x="1605" y="1976"/>
                      <a:pt x="1728" y="1834"/>
                      <a:pt x="1816" y="1697"/>
                    </a:cubicBezTo>
                    <a:cubicBezTo>
                      <a:pt x="1905" y="1559"/>
                      <a:pt x="1954" y="1424"/>
                      <a:pt x="1977" y="1338"/>
                    </a:cubicBezTo>
                    <a:cubicBezTo>
                      <a:pt x="1977" y="1338"/>
                      <a:pt x="1993" y="1285"/>
                      <a:pt x="2006" y="1203"/>
                    </a:cubicBezTo>
                    <a:cubicBezTo>
                      <a:pt x="2019" y="1121"/>
                      <a:pt x="2030" y="1010"/>
                      <a:pt x="2022" y="900"/>
                    </a:cubicBezTo>
                    <a:cubicBezTo>
                      <a:pt x="2015" y="789"/>
                      <a:pt x="1989" y="679"/>
                      <a:pt x="1961" y="600"/>
                    </a:cubicBezTo>
                    <a:cubicBezTo>
                      <a:pt x="1947" y="562"/>
                      <a:pt x="1934" y="529"/>
                      <a:pt x="1922" y="507"/>
                    </a:cubicBezTo>
                    <a:cubicBezTo>
                      <a:pt x="1911" y="485"/>
                      <a:pt x="1905" y="473"/>
                      <a:pt x="1905" y="473"/>
                    </a:cubicBezTo>
                    <a:cubicBezTo>
                      <a:pt x="1812" y="296"/>
                      <a:pt x="1654" y="145"/>
                      <a:pt x="1460" y="71"/>
                    </a:cubicBezTo>
                    <a:cubicBezTo>
                      <a:pt x="1342" y="23"/>
                      <a:pt x="1215" y="0"/>
                      <a:pt x="10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25"/>
              <p:cNvSpPr/>
              <p:nvPr/>
            </p:nvSpPr>
            <p:spPr>
              <a:xfrm rot="10800000">
                <a:off x="-377160" y="4106739"/>
                <a:ext cx="41995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989" h="1632" extrusionOk="0">
                    <a:moveTo>
                      <a:pt x="142" y="1"/>
                    </a:moveTo>
                    <a:cubicBezTo>
                      <a:pt x="94" y="1"/>
                      <a:pt x="46" y="5"/>
                      <a:pt x="1" y="14"/>
                    </a:cubicBezTo>
                    <a:cubicBezTo>
                      <a:pt x="53" y="19"/>
                      <a:pt x="189" y="30"/>
                      <a:pt x="311" y="85"/>
                    </a:cubicBezTo>
                    <a:cubicBezTo>
                      <a:pt x="433" y="137"/>
                      <a:pt x="538" y="221"/>
                      <a:pt x="583" y="262"/>
                    </a:cubicBezTo>
                    <a:cubicBezTo>
                      <a:pt x="583" y="262"/>
                      <a:pt x="644" y="311"/>
                      <a:pt x="690" y="370"/>
                    </a:cubicBezTo>
                    <a:cubicBezTo>
                      <a:pt x="740" y="429"/>
                      <a:pt x="775" y="497"/>
                      <a:pt x="775" y="497"/>
                    </a:cubicBezTo>
                    <a:cubicBezTo>
                      <a:pt x="839" y="616"/>
                      <a:pt x="869" y="757"/>
                      <a:pt x="850" y="897"/>
                    </a:cubicBezTo>
                    <a:cubicBezTo>
                      <a:pt x="824" y="1104"/>
                      <a:pt x="738" y="1294"/>
                      <a:pt x="579" y="1435"/>
                    </a:cubicBezTo>
                    <a:cubicBezTo>
                      <a:pt x="489" y="1513"/>
                      <a:pt x="431" y="1537"/>
                      <a:pt x="390" y="1563"/>
                    </a:cubicBezTo>
                    <a:cubicBezTo>
                      <a:pt x="345" y="1583"/>
                      <a:pt x="316" y="1603"/>
                      <a:pt x="252" y="1631"/>
                    </a:cubicBezTo>
                    <a:cubicBezTo>
                      <a:pt x="481" y="1600"/>
                      <a:pt x="716" y="1440"/>
                      <a:pt x="844" y="1205"/>
                    </a:cubicBezTo>
                    <a:cubicBezTo>
                      <a:pt x="980" y="976"/>
                      <a:pt x="989" y="661"/>
                      <a:pt x="854" y="436"/>
                    </a:cubicBezTo>
                    <a:cubicBezTo>
                      <a:pt x="854" y="436"/>
                      <a:pt x="807" y="349"/>
                      <a:pt x="740" y="277"/>
                    </a:cubicBezTo>
                    <a:cubicBezTo>
                      <a:pt x="674" y="205"/>
                      <a:pt x="595" y="147"/>
                      <a:pt x="595" y="147"/>
                    </a:cubicBezTo>
                    <a:lnTo>
                      <a:pt x="535" y="106"/>
                    </a:lnTo>
                    <a:cubicBezTo>
                      <a:pt x="408" y="35"/>
                      <a:pt x="272" y="1"/>
                      <a:pt x="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25"/>
              <p:cNvSpPr/>
              <p:nvPr/>
            </p:nvSpPr>
            <p:spPr>
              <a:xfrm rot="10800000">
                <a:off x="-360387" y="4114043"/>
                <a:ext cx="23100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391" extrusionOk="0">
                    <a:moveTo>
                      <a:pt x="0" y="1"/>
                    </a:moveTo>
                    <a:cubicBezTo>
                      <a:pt x="23" y="28"/>
                      <a:pt x="86" y="86"/>
                      <a:pt x="140" y="153"/>
                    </a:cubicBezTo>
                    <a:cubicBezTo>
                      <a:pt x="192" y="221"/>
                      <a:pt x="237" y="293"/>
                      <a:pt x="258" y="327"/>
                    </a:cubicBezTo>
                    <a:cubicBezTo>
                      <a:pt x="258" y="327"/>
                      <a:pt x="258" y="327"/>
                      <a:pt x="258" y="327"/>
                    </a:cubicBezTo>
                    <a:cubicBezTo>
                      <a:pt x="263" y="327"/>
                      <a:pt x="360" y="495"/>
                      <a:pt x="354" y="498"/>
                    </a:cubicBezTo>
                    <a:cubicBezTo>
                      <a:pt x="391" y="577"/>
                      <a:pt x="415" y="666"/>
                      <a:pt x="431" y="756"/>
                    </a:cubicBezTo>
                    <a:cubicBezTo>
                      <a:pt x="451" y="889"/>
                      <a:pt x="466" y="1016"/>
                      <a:pt x="440" y="1150"/>
                    </a:cubicBezTo>
                    <a:cubicBezTo>
                      <a:pt x="406" y="1298"/>
                      <a:pt x="397" y="1299"/>
                      <a:pt x="386" y="1390"/>
                    </a:cubicBezTo>
                    <a:cubicBezTo>
                      <a:pt x="466" y="1268"/>
                      <a:pt x="520" y="1107"/>
                      <a:pt x="531" y="939"/>
                    </a:cubicBezTo>
                    <a:cubicBezTo>
                      <a:pt x="543" y="771"/>
                      <a:pt x="505" y="597"/>
                      <a:pt x="439" y="449"/>
                    </a:cubicBezTo>
                    <a:cubicBezTo>
                      <a:pt x="439" y="449"/>
                      <a:pt x="433" y="435"/>
                      <a:pt x="423" y="415"/>
                    </a:cubicBezTo>
                    <a:cubicBezTo>
                      <a:pt x="412" y="394"/>
                      <a:pt x="398" y="367"/>
                      <a:pt x="383" y="340"/>
                    </a:cubicBezTo>
                    <a:cubicBezTo>
                      <a:pt x="351" y="288"/>
                      <a:pt x="315" y="237"/>
                      <a:pt x="315" y="237"/>
                    </a:cubicBezTo>
                    <a:lnTo>
                      <a:pt x="286" y="202"/>
                    </a:lnTo>
                    <a:cubicBezTo>
                      <a:pt x="200" y="109"/>
                      <a:pt x="102" y="4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25"/>
              <p:cNvSpPr/>
              <p:nvPr/>
            </p:nvSpPr>
            <p:spPr>
              <a:xfrm rot="10800000">
                <a:off x="-299538" y="4112811"/>
                <a:ext cx="60212" cy="54607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286" extrusionOk="0">
                    <a:moveTo>
                      <a:pt x="887" y="1"/>
                    </a:moveTo>
                    <a:lnTo>
                      <a:pt x="887" y="1"/>
                    </a:lnTo>
                    <a:cubicBezTo>
                      <a:pt x="828" y="9"/>
                      <a:pt x="677" y="35"/>
                      <a:pt x="526" y="89"/>
                    </a:cubicBezTo>
                    <a:cubicBezTo>
                      <a:pt x="375" y="140"/>
                      <a:pt x="232" y="242"/>
                      <a:pt x="181" y="307"/>
                    </a:cubicBezTo>
                    <a:cubicBezTo>
                      <a:pt x="181" y="307"/>
                      <a:pt x="114" y="380"/>
                      <a:pt x="72" y="472"/>
                    </a:cubicBezTo>
                    <a:cubicBezTo>
                      <a:pt x="27" y="563"/>
                      <a:pt x="19" y="667"/>
                      <a:pt x="19" y="667"/>
                    </a:cubicBezTo>
                    <a:cubicBezTo>
                      <a:pt x="1" y="853"/>
                      <a:pt x="109" y="1039"/>
                      <a:pt x="257" y="1145"/>
                    </a:cubicBezTo>
                    <a:cubicBezTo>
                      <a:pt x="368" y="1227"/>
                      <a:pt x="495" y="1270"/>
                      <a:pt x="623" y="1282"/>
                    </a:cubicBezTo>
                    <a:cubicBezTo>
                      <a:pt x="651" y="1284"/>
                      <a:pt x="679" y="1286"/>
                      <a:pt x="706" y="1286"/>
                    </a:cubicBezTo>
                    <a:cubicBezTo>
                      <a:pt x="804" y="1286"/>
                      <a:pt x="901" y="1272"/>
                      <a:pt x="998" y="1251"/>
                    </a:cubicBezTo>
                    <a:cubicBezTo>
                      <a:pt x="1274" y="1183"/>
                      <a:pt x="1279" y="1166"/>
                      <a:pt x="1417" y="1095"/>
                    </a:cubicBezTo>
                    <a:lnTo>
                      <a:pt x="1417" y="1095"/>
                    </a:lnTo>
                    <a:cubicBezTo>
                      <a:pt x="1222" y="1150"/>
                      <a:pt x="1004" y="1217"/>
                      <a:pt x="784" y="1217"/>
                    </a:cubicBezTo>
                    <a:cubicBezTo>
                      <a:pt x="725" y="1217"/>
                      <a:pt x="665" y="1212"/>
                      <a:pt x="606" y="1201"/>
                    </a:cubicBezTo>
                    <a:cubicBezTo>
                      <a:pt x="471" y="1174"/>
                      <a:pt x="340" y="1108"/>
                      <a:pt x="247" y="1011"/>
                    </a:cubicBezTo>
                    <a:cubicBezTo>
                      <a:pt x="152" y="913"/>
                      <a:pt x="102" y="784"/>
                      <a:pt x="119" y="659"/>
                    </a:cubicBezTo>
                    <a:cubicBezTo>
                      <a:pt x="119" y="659"/>
                      <a:pt x="128" y="563"/>
                      <a:pt x="179" y="478"/>
                    </a:cubicBezTo>
                    <a:cubicBezTo>
                      <a:pt x="227" y="390"/>
                      <a:pt x="301" y="323"/>
                      <a:pt x="301" y="323"/>
                    </a:cubicBezTo>
                    <a:cubicBezTo>
                      <a:pt x="300" y="322"/>
                      <a:pt x="358" y="274"/>
                      <a:pt x="358" y="274"/>
                    </a:cubicBezTo>
                    <a:cubicBezTo>
                      <a:pt x="518" y="145"/>
                      <a:pt x="708" y="73"/>
                      <a:pt x="8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25"/>
              <p:cNvSpPr/>
              <p:nvPr/>
            </p:nvSpPr>
            <p:spPr>
              <a:xfrm rot="10800000">
                <a:off x="-296396" y="4116251"/>
                <a:ext cx="34564" cy="43312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020" extrusionOk="0">
                    <a:moveTo>
                      <a:pt x="216" y="1"/>
                    </a:moveTo>
                    <a:cubicBezTo>
                      <a:pt x="187" y="17"/>
                      <a:pt x="120" y="73"/>
                      <a:pt x="74" y="153"/>
                    </a:cubicBezTo>
                    <a:cubicBezTo>
                      <a:pt x="28" y="231"/>
                      <a:pt x="5" y="326"/>
                      <a:pt x="4" y="371"/>
                    </a:cubicBezTo>
                    <a:cubicBezTo>
                      <a:pt x="4" y="371"/>
                      <a:pt x="1" y="426"/>
                      <a:pt x="8" y="481"/>
                    </a:cubicBezTo>
                    <a:cubicBezTo>
                      <a:pt x="15" y="535"/>
                      <a:pt x="31" y="588"/>
                      <a:pt x="31" y="588"/>
                    </a:cubicBezTo>
                    <a:cubicBezTo>
                      <a:pt x="58" y="682"/>
                      <a:pt x="110" y="775"/>
                      <a:pt x="182" y="847"/>
                    </a:cubicBezTo>
                    <a:cubicBezTo>
                      <a:pt x="293" y="956"/>
                      <a:pt x="430" y="1001"/>
                      <a:pt x="572" y="1017"/>
                    </a:cubicBezTo>
                    <a:cubicBezTo>
                      <a:pt x="601" y="1019"/>
                      <a:pt x="625" y="1019"/>
                      <a:pt x="646" y="1019"/>
                    </a:cubicBezTo>
                    <a:cubicBezTo>
                      <a:pt x="736" y="1019"/>
                      <a:pt x="753" y="1004"/>
                      <a:pt x="814" y="968"/>
                    </a:cubicBezTo>
                    <a:lnTo>
                      <a:pt x="814" y="968"/>
                    </a:lnTo>
                    <a:cubicBezTo>
                      <a:pt x="779" y="975"/>
                      <a:pt x="743" y="978"/>
                      <a:pt x="707" y="978"/>
                    </a:cubicBezTo>
                    <a:cubicBezTo>
                      <a:pt x="598" y="978"/>
                      <a:pt x="484" y="949"/>
                      <a:pt x="387" y="891"/>
                    </a:cubicBezTo>
                    <a:cubicBezTo>
                      <a:pt x="255" y="815"/>
                      <a:pt x="157" y="689"/>
                      <a:pt x="122" y="552"/>
                    </a:cubicBezTo>
                    <a:cubicBezTo>
                      <a:pt x="122" y="552"/>
                      <a:pt x="107" y="501"/>
                      <a:pt x="103" y="447"/>
                    </a:cubicBezTo>
                    <a:cubicBezTo>
                      <a:pt x="99" y="393"/>
                      <a:pt x="104" y="339"/>
                      <a:pt x="104" y="339"/>
                    </a:cubicBezTo>
                    <a:lnTo>
                      <a:pt x="110" y="299"/>
                    </a:lnTo>
                    <a:cubicBezTo>
                      <a:pt x="122" y="190"/>
                      <a:pt x="156" y="89"/>
                      <a:pt x="2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25"/>
              <p:cNvSpPr/>
              <p:nvPr/>
            </p:nvSpPr>
            <p:spPr>
              <a:xfrm rot="10800000">
                <a:off x="-240898" y="4161898"/>
                <a:ext cx="189722" cy="118003"/>
              </a:xfrm>
              <a:custGeom>
                <a:avLst/>
                <a:gdLst/>
                <a:ahLst/>
                <a:cxnLst/>
                <a:rect l="l" t="t" r="r" b="b"/>
                <a:pathLst>
                  <a:path w="4468" h="2779" extrusionOk="0">
                    <a:moveTo>
                      <a:pt x="810" y="0"/>
                    </a:moveTo>
                    <a:cubicBezTo>
                      <a:pt x="589" y="0"/>
                      <a:pt x="371" y="86"/>
                      <a:pt x="236" y="239"/>
                    </a:cubicBezTo>
                    <a:cubicBezTo>
                      <a:pt x="27" y="468"/>
                      <a:pt x="1" y="748"/>
                      <a:pt x="5" y="904"/>
                    </a:cubicBezTo>
                    <a:cubicBezTo>
                      <a:pt x="5" y="904"/>
                      <a:pt x="3" y="1005"/>
                      <a:pt x="33" y="1151"/>
                    </a:cubicBezTo>
                    <a:cubicBezTo>
                      <a:pt x="60" y="1297"/>
                      <a:pt x="126" y="1486"/>
                      <a:pt x="231" y="1655"/>
                    </a:cubicBezTo>
                    <a:cubicBezTo>
                      <a:pt x="339" y="1819"/>
                      <a:pt x="462" y="1973"/>
                      <a:pt x="574" y="2070"/>
                    </a:cubicBezTo>
                    <a:cubicBezTo>
                      <a:pt x="625" y="2123"/>
                      <a:pt x="675" y="2159"/>
                      <a:pt x="708" y="2186"/>
                    </a:cubicBezTo>
                    <a:cubicBezTo>
                      <a:pt x="741" y="2213"/>
                      <a:pt x="760" y="2228"/>
                      <a:pt x="760" y="2228"/>
                    </a:cubicBezTo>
                    <a:cubicBezTo>
                      <a:pt x="1263" y="2601"/>
                      <a:pt x="1908" y="2778"/>
                      <a:pt x="2552" y="2778"/>
                    </a:cubicBezTo>
                    <a:cubicBezTo>
                      <a:pt x="2629" y="2778"/>
                      <a:pt x="2707" y="2776"/>
                      <a:pt x="2784" y="2771"/>
                    </a:cubicBezTo>
                    <a:cubicBezTo>
                      <a:pt x="3052" y="2752"/>
                      <a:pt x="3316" y="2708"/>
                      <a:pt x="3560" y="2615"/>
                    </a:cubicBezTo>
                    <a:cubicBezTo>
                      <a:pt x="3803" y="2523"/>
                      <a:pt x="4035" y="2392"/>
                      <a:pt x="4205" y="2192"/>
                    </a:cubicBezTo>
                    <a:cubicBezTo>
                      <a:pt x="4373" y="1996"/>
                      <a:pt x="4468" y="1726"/>
                      <a:pt x="4422" y="1466"/>
                    </a:cubicBezTo>
                    <a:cubicBezTo>
                      <a:pt x="4380" y="1208"/>
                      <a:pt x="4230" y="970"/>
                      <a:pt x="4011" y="818"/>
                    </a:cubicBezTo>
                    <a:cubicBezTo>
                      <a:pt x="3850" y="708"/>
                      <a:pt x="3688" y="670"/>
                      <a:pt x="3547" y="670"/>
                    </a:cubicBezTo>
                    <a:cubicBezTo>
                      <a:pt x="3470" y="670"/>
                      <a:pt x="3398" y="682"/>
                      <a:pt x="3338" y="699"/>
                    </a:cubicBezTo>
                    <a:cubicBezTo>
                      <a:pt x="3162" y="747"/>
                      <a:pt x="3046" y="827"/>
                      <a:pt x="2957" y="904"/>
                    </a:cubicBezTo>
                    <a:cubicBezTo>
                      <a:pt x="2868" y="983"/>
                      <a:pt x="2804" y="1068"/>
                      <a:pt x="2753" y="1167"/>
                    </a:cubicBezTo>
                    <a:cubicBezTo>
                      <a:pt x="2702" y="1267"/>
                      <a:pt x="2661" y="1386"/>
                      <a:pt x="2660" y="1544"/>
                    </a:cubicBezTo>
                    <a:cubicBezTo>
                      <a:pt x="2671" y="1276"/>
                      <a:pt x="2831" y="1022"/>
                      <a:pt x="3060" y="868"/>
                    </a:cubicBezTo>
                    <a:cubicBezTo>
                      <a:pt x="3199" y="773"/>
                      <a:pt x="3371" y="716"/>
                      <a:pt x="3543" y="716"/>
                    </a:cubicBezTo>
                    <a:cubicBezTo>
                      <a:pt x="3650" y="716"/>
                      <a:pt x="3757" y="738"/>
                      <a:pt x="3855" y="788"/>
                    </a:cubicBezTo>
                    <a:cubicBezTo>
                      <a:pt x="4112" y="908"/>
                      <a:pt x="4302" y="1164"/>
                      <a:pt x="4355" y="1446"/>
                    </a:cubicBezTo>
                    <a:cubicBezTo>
                      <a:pt x="4411" y="1732"/>
                      <a:pt x="4286" y="2029"/>
                      <a:pt x="4067" y="2223"/>
                    </a:cubicBezTo>
                    <a:cubicBezTo>
                      <a:pt x="3850" y="2420"/>
                      <a:pt x="3566" y="2538"/>
                      <a:pt x="3277" y="2608"/>
                    </a:cubicBezTo>
                    <a:cubicBezTo>
                      <a:pt x="3050" y="2661"/>
                      <a:pt x="2815" y="2683"/>
                      <a:pt x="2582" y="2683"/>
                    </a:cubicBezTo>
                    <a:cubicBezTo>
                      <a:pt x="2517" y="2683"/>
                      <a:pt x="2451" y="2681"/>
                      <a:pt x="2386" y="2678"/>
                    </a:cubicBezTo>
                    <a:cubicBezTo>
                      <a:pt x="1793" y="2648"/>
                      <a:pt x="1205" y="2464"/>
                      <a:pt x="763" y="2105"/>
                    </a:cubicBezTo>
                    <a:cubicBezTo>
                      <a:pt x="763" y="2105"/>
                      <a:pt x="742" y="2088"/>
                      <a:pt x="706" y="2058"/>
                    </a:cubicBezTo>
                    <a:cubicBezTo>
                      <a:pt x="669" y="2029"/>
                      <a:pt x="623" y="1980"/>
                      <a:pt x="564" y="1925"/>
                    </a:cubicBezTo>
                    <a:cubicBezTo>
                      <a:pt x="457" y="1807"/>
                      <a:pt x="317" y="1640"/>
                      <a:pt x="230" y="1447"/>
                    </a:cubicBezTo>
                    <a:cubicBezTo>
                      <a:pt x="141" y="1254"/>
                      <a:pt x="101" y="1041"/>
                      <a:pt x="101" y="883"/>
                    </a:cubicBezTo>
                    <a:cubicBezTo>
                      <a:pt x="102" y="804"/>
                      <a:pt x="110" y="739"/>
                      <a:pt x="117" y="694"/>
                    </a:cubicBezTo>
                    <a:cubicBezTo>
                      <a:pt x="127" y="649"/>
                      <a:pt x="133" y="624"/>
                      <a:pt x="133" y="624"/>
                    </a:cubicBezTo>
                    <a:cubicBezTo>
                      <a:pt x="133" y="624"/>
                      <a:pt x="151" y="548"/>
                      <a:pt x="186" y="478"/>
                    </a:cubicBezTo>
                    <a:cubicBezTo>
                      <a:pt x="218" y="407"/>
                      <a:pt x="266" y="347"/>
                      <a:pt x="266" y="347"/>
                    </a:cubicBezTo>
                    <a:cubicBezTo>
                      <a:pt x="397" y="162"/>
                      <a:pt x="613" y="75"/>
                      <a:pt x="829" y="75"/>
                    </a:cubicBezTo>
                    <a:cubicBezTo>
                      <a:pt x="1023" y="75"/>
                      <a:pt x="1218" y="146"/>
                      <a:pt x="1349" y="283"/>
                    </a:cubicBezTo>
                    <a:cubicBezTo>
                      <a:pt x="1633" y="570"/>
                      <a:pt x="1599" y="1093"/>
                      <a:pt x="1296" y="1350"/>
                    </a:cubicBezTo>
                    <a:cubicBezTo>
                      <a:pt x="1390" y="1282"/>
                      <a:pt x="1547" y="1102"/>
                      <a:pt x="1572" y="827"/>
                    </a:cubicBezTo>
                    <a:cubicBezTo>
                      <a:pt x="1586" y="693"/>
                      <a:pt x="1566" y="539"/>
                      <a:pt x="1494" y="398"/>
                    </a:cubicBezTo>
                    <a:cubicBezTo>
                      <a:pt x="1424" y="257"/>
                      <a:pt x="1296" y="136"/>
                      <a:pt x="1141" y="71"/>
                    </a:cubicBezTo>
                    <a:cubicBezTo>
                      <a:pt x="1037" y="23"/>
                      <a:pt x="923" y="0"/>
                      <a:pt x="8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25"/>
              <p:cNvSpPr/>
              <p:nvPr/>
            </p:nvSpPr>
            <p:spPr>
              <a:xfrm rot="10800000">
                <a:off x="-166588" y="4173320"/>
                <a:ext cx="95965" cy="76348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798" extrusionOk="0">
                    <a:moveTo>
                      <a:pt x="509" y="0"/>
                    </a:moveTo>
                    <a:cubicBezTo>
                      <a:pt x="342" y="0"/>
                      <a:pt x="170" y="92"/>
                      <a:pt x="98" y="257"/>
                    </a:cubicBezTo>
                    <a:cubicBezTo>
                      <a:pt x="0" y="474"/>
                      <a:pt x="59" y="732"/>
                      <a:pt x="196" y="909"/>
                    </a:cubicBezTo>
                    <a:cubicBezTo>
                      <a:pt x="332" y="1092"/>
                      <a:pt x="517" y="1215"/>
                      <a:pt x="693" y="1324"/>
                    </a:cubicBezTo>
                    <a:cubicBezTo>
                      <a:pt x="693" y="1324"/>
                      <a:pt x="828" y="1407"/>
                      <a:pt x="970" y="1475"/>
                    </a:cubicBezTo>
                    <a:cubicBezTo>
                      <a:pt x="1112" y="1545"/>
                      <a:pt x="1260" y="1601"/>
                      <a:pt x="1260" y="1601"/>
                    </a:cubicBezTo>
                    <a:lnTo>
                      <a:pt x="1371" y="1642"/>
                    </a:lnTo>
                    <a:lnTo>
                      <a:pt x="1371" y="1642"/>
                    </a:lnTo>
                    <a:lnTo>
                      <a:pt x="1370" y="1641"/>
                    </a:lnTo>
                    <a:lnTo>
                      <a:pt x="1370" y="1641"/>
                    </a:lnTo>
                    <a:cubicBezTo>
                      <a:pt x="1677" y="1742"/>
                      <a:pt x="1973" y="1787"/>
                      <a:pt x="2260" y="1797"/>
                    </a:cubicBezTo>
                    <a:cubicBezTo>
                      <a:pt x="2173" y="1780"/>
                      <a:pt x="1952" y="1739"/>
                      <a:pt x="1733" y="1672"/>
                    </a:cubicBezTo>
                    <a:cubicBezTo>
                      <a:pt x="1515" y="1607"/>
                      <a:pt x="1300" y="1515"/>
                      <a:pt x="1199" y="1472"/>
                    </a:cubicBezTo>
                    <a:cubicBezTo>
                      <a:pt x="1199" y="1472"/>
                      <a:pt x="1075" y="1420"/>
                      <a:pt x="956" y="1358"/>
                    </a:cubicBezTo>
                    <a:cubicBezTo>
                      <a:pt x="836" y="1298"/>
                      <a:pt x="721" y="1227"/>
                      <a:pt x="721" y="1227"/>
                    </a:cubicBezTo>
                    <a:cubicBezTo>
                      <a:pt x="520" y="1102"/>
                      <a:pt x="310" y="955"/>
                      <a:pt x="202" y="741"/>
                    </a:cubicBezTo>
                    <a:cubicBezTo>
                      <a:pt x="125" y="585"/>
                      <a:pt x="111" y="400"/>
                      <a:pt x="186" y="255"/>
                    </a:cubicBezTo>
                    <a:cubicBezTo>
                      <a:pt x="246" y="134"/>
                      <a:pt x="382" y="57"/>
                      <a:pt x="524" y="57"/>
                    </a:cubicBezTo>
                    <a:cubicBezTo>
                      <a:pt x="553" y="57"/>
                      <a:pt x="582" y="60"/>
                      <a:pt x="611" y="67"/>
                    </a:cubicBezTo>
                    <a:cubicBezTo>
                      <a:pt x="706" y="89"/>
                      <a:pt x="765" y="139"/>
                      <a:pt x="805" y="184"/>
                    </a:cubicBezTo>
                    <a:cubicBezTo>
                      <a:pt x="843" y="229"/>
                      <a:pt x="865" y="269"/>
                      <a:pt x="880" y="306"/>
                    </a:cubicBezTo>
                    <a:cubicBezTo>
                      <a:pt x="909" y="381"/>
                      <a:pt x="930" y="440"/>
                      <a:pt x="917" y="555"/>
                    </a:cubicBezTo>
                    <a:cubicBezTo>
                      <a:pt x="976" y="370"/>
                      <a:pt x="887" y="124"/>
                      <a:pt x="678" y="35"/>
                    </a:cubicBezTo>
                    <a:cubicBezTo>
                      <a:pt x="625" y="11"/>
                      <a:pt x="568" y="0"/>
                      <a:pt x="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25"/>
              <p:cNvSpPr/>
              <p:nvPr/>
            </p:nvSpPr>
            <p:spPr>
              <a:xfrm rot="10800000">
                <a:off x="-209900" y="4156420"/>
                <a:ext cx="170657" cy="103269"/>
              </a:xfrm>
              <a:custGeom>
                <a:avLst/>
                <a:gdLst/>
                <a:ahLst/>
                <a:cxnLst/>
                <a:rect l="l" t="t" r="r" b="b"/>
                <a:pathLst>
                  <a:path w="4019" h="2432" extrusionOk="0">
                    <a:moveTo>
                      <a:pt x="87" y="0"/>
                    </a:moveTo>
                    <a:cubicBezTo>
                      <a:pt x="50" y="105"/>
                      <a:pt x="0" y="399"/>
                      <a:pt x="64" y="698"/>
                    </a:cubicBezTo>
                    <a:cubicBezTo>
                      <a:pt x="118" y="997"/>
                      <a:pt x="276" y="1276"/>
                      <a:pt x="364" y="1393"/>
                    </a:cubicBezTo>
                    <a:cubicBezTo>
                      <a:pt x="364" y="1393"/>
                      <a:pt x="470" y="1541"/>
                      <a:pt x="602" y="1664"/>
                    </a:cubicBezTo>
                    <a:cubicBezTo>
                      <a:pt x="733" y="1789"/>
                      <a:pt x="881" y="1890"/>
                      <a:pt x="881" y="1890"/>
                    </a:cubicBezTo>
                    <a:cubicBezTo>
                      <a:pt x="1143" y="2074"/>
                      <a:pt x="1451" y="2210"/>
                      <a:pt x="1770" y="2300"/>
                    </a:cubicBezTo>
                    <a:cubicBezTo>
                      <a:pt x="2156" y="2406"/>
                      <a:pt x="2523" y="2431"/>
                      <a:pt x="2901" y="2431"/>
                    </a:cubicBezTo>
                    <a:cubicBezTo>
                      <a:pt x="2992" y="2431"/>
                      <a:pt x="3084" y="2430"/>
                      <a:pt x="3176" y="2428"/>
                    </a:cubicBezTo>
                    <a:cubicBezTo>
                      <a:pt x="3709" y="2407"/>
                      <a:pt x="3729" y="2395"/>
                      <a:pt x="4019" y="2350"/>
                    </a:cubicBezTo>
                    <a:lnTo>
                      <a:pt x="4019" y="2350"/>
                    </a:lnTo>
                    <a:cubicBezTo>
                      <a:pt x="3755" y="2362"/>
                      <a:pt x="3475" y="2376"/>
                      <a:pt x="3188" y="2376"/>
                    </a:cubicBezTo>
                    <a:cubicBezTo>
                      <a:pt x="2939" y="2376"/>
                      <a:pt x="2684" y="2365"/>
                      <a:pt x="2429" y="2335"/>
                    </a:cubicBezTo>
                    <a:cubicBezTo>
                      <a:pt x="1882" y="2272"/>
                      <a:pt x="1335" y="2097"/>
                      <a:pt x="910" y="1792"/>
                    </a:cubicBezTo>
                    <a:cubicBezTo>
                      <a:pt x="910" y="1792"/>
                      <a:pt x="747" y="1678"/>
                      <a:pt x="611" y="1535"/>
                    </a:cubicBezTo>
                    <a:cubicBezTo>
                      <a:pt x="472" y="1395"/>
                      <a:pt x="369" y="1226"/>
                      <a:pt x="369" y="1226"/>
                    </a:cubicBezTo>
                    <a:cubicBezTo>
                      <a:pt x="369" y="1226"/>
                      <a:pt x="350" y="1195"/>
                      <a:pt x="330" y="1164"/>
                    </a:cubicBezTo>
                    <a:cubicBezTo>
                      <a:pt x="313" y="1131"/>
                      <a:pt x="296" y="1099"/>
                      <a:pt x="296" y="1099"/>
                    </a:cubicBezTo>
                    <a:cubicBezTo>
                      <a:pt x="101" y="747"/>
                      <a:pt x="26" y="364"/>
                      <a:pt x="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25"/>
              <p:cNvSpPr/>
              <p:nvPr/>
            </p:nvSpPr>
            <p:spPr>
              <a:xfrm rot="10800000">
                <a:off x="-215335" y="3867081"/>
                <a:ext cx="465007" cy="177493"/>
              </a:xfrm>
              <a:custGeom>
                <a:avLst/>
                <a:gdLst/>
                <a:ahLst/>
                <a:cxnLst/>
                <a:rect l="l" t="t" r="r" b="b"/>
                <a:pathLst>
                  <a:path w="10951" h="4180" extrusionOk="0">
                    <a:moveTo>
                      <a:pt x="5856" y="0"/>
                    </a:moveTo>
                    <a:cubicBezTo>
                      <a:pt x="5651" y="0"/>
                      <a:pt x="5447" y="9"/>
                      <a:pt x="5246" y="25"/>
                    </a:cubicBezTo>
                    <a:cubicBezTo>
                      <a:pt x="5246" y="25"/>
                      <a:pt x="5210" y="28"/>
                      <a:pt x="5147" y="33"/>
                    </a:cubicBezTo>
                    <a:cubicBezTo>
                      <a:pt x="5083" y="40"/>
                      <a:pt x="4993" y="50"/>
                      <a:pt x="4885" y="62"/>
                    </a:cubicBezTo>
                    <a:cubicBezTo>
                      <a:pt x="4670" y="91"/>
                      <a:pt x="4383" y="136"/>
                      <a:pt x="4101" y="206"/>
                    </a:cubicBezTo>
                    <a:cubicBezTo>
                      <a:pt x="3819" y="269"/>
                      <a:pt x="3543" y="359"/>
                      <a:pt x="3337" y="428"/>
                    </a:cubicBezTo>
                    <a:cubicBezTo>
                      <a:pt x="3133" y="504"/>
                      <a:pt x="2998" y="557"/>
                      <a:pt x="2998" y="557"/>
                    </a:cubicBezTo>
                    <a:cubicBezTo>
                      <a:pt x="2998" y="557"/>
                      <a:pt x="2899" y="599"/>
                      <a:pt x="2799" y="641"/>
                    </a:cubicBezTo>
                    <a:cubicBezTo>
                      <a:pt x="2749" y="662"/>
                      <a:pt x="2699" y="685"/>
                      <a:pt x="2663" y="703"/>
                    </a:cubicBezTo>
                    <a:cubicBezTo>
                      <a:pt x="2626" y="720"/>
                      <a:pt x="2601" y="732"/>
                      <a:pt x="2601" y="732"/>
                    </a:cubicBezTo>
                    <a:cubicBezTo>
                      <a:pt x="1533" y="1244"/>
                      <a:pt x="673" y="1952"/>
                      <a:pt x="1" y="2767"/>
                    </a:cubicBezTo>
                    <a:cubicBezTo>
                      <a:pt x="212" y="2525"/>
                      <a:pt x="792" y="1925"/>
                      <a:pt x="1500" y="1455"/>
                    </a:cubicBezTo>
                    <a:cubicBezTo>
                      <a:pt x="2199" y="973"/>
                      <a:pt x="3007" y="639"/>
                      <a:pt x="3395" y="513"/>
                    </a:cubicBezTo>
                    <a:cubicBezTo>
                      <a:pt x="3395" y="513"/>
                      <a:pt x="3513" y="471"/>
                      <a:pt x="3692" y="415"/>
                    </a:cubicBezTo>
                    <a:cubicBezTo>
                      <a:pt x="3873" y="362"/>
                      <a:pt x="4114" y="296"/>
                      <a:pt x="4360" y="249"/>
                    </a:cubicBezTo>
                    <a:cubicBezTo>
                      <a:pt x="4849" y="146"/>
                      <a:pt x="5350" y="116"/>
                      <a:pt x="5350" y="116"/>
                    </a:cubicBezTo>
                    <a:cubicBezTo>
                      <a:pt x="5520" y="104"/>
                      <a:pt x="5692" y="98"/>
                      <a:pt x="5864" y="98"/>
                    </a:cubicBezTo>
                    <a:cubicBezTo>
                      <a:pt x="6595" y="98"/>
                      <a:pt x="7344" y="203"/>
                      <a:pt x="8065" y="421"/>
                    </a:cubicBezTo>
                    <a:cubicBezTo>
                      <a:pt x="8398" y="519"/>
                      <a:pt x="8716" y="637"/>
                      <a:pt x="9020" y="774"/>
                    </a:cubicBezTo>
                    <a:cubicBezTo>
                      <a:pt x="9326" y="908"/>
                      <a:pt x="9617" y="1063"/>
                      <a:pt x="9884" y="1251"/>
                    </a:cubicBezTo>
                    <a:cubicBezTo>
                      <a:pt x="10149" y="1440"/>
                      <a:pt x="10389" y="1668"/>
                      <a:pt x="10567" y="1941"/>
                    </a:cubicBezTo>
                    <a:cubicBezTo>
                      <a:pt x="10744" y="2216"/>
                      <a:pt x="10854" y="2539"/>
                      <a:pt x="10864" y="2875"/>
                    </a:cubicBezTo>
                    <a:cubicBezTo>
                      <a:pt x="10869" y="3251"/>
                      <a:pt x="10747" y="3527"/>
                      <a:pt x="10606" y="3703"/>
                    </a:cubicBezTo>
                    <a:cubicBezTo>
                      <a:pt x="10463" y="3880"/>
                      <a:pt x="10312" y="3977"/>
                      <a:pt x="10176" y="4043"/>
                    </a:cubicBezTo>
                    <a:cubicBezTo>
                      <a:pt x="10039" y="4108"/>
                      <a:pt x="9910" y="4145"/>
                      <a:pt x="9765" y="4157"/>
                    </a:cubicBezTo>
                    <a:cubicBezTo>
                      <a:pt x="9738" y="4159"/>
                      <a:pt x="9711" y="4160"/>
                      <a:pt x="9682" y="4160"/>
                    </a:cubicBezTo>
                    <a:cubicBezTo>
                      <a:pt x="9558" y="4160"/>
                      <a:pt x="9419" y="4137"/>
                      <a:pt x="9264" y="4062"/>
                    </a:cubicBezTo>
                    <a:lnTo>
                      <a:pt x="9264" y="4062"/>
                    </a:lnTo>
                    <a:cubicBezTo>
                      <a:pt x="9403" y="4140"/>
                      <a:pt x="9564" y="4179"/>
                      <a:pt x="9728" y="4179"/>
                    </a:cubicBezTo>
                    <a:cubicBezTo>
                      <a:pt x="9748" y="4179"/>
                      <a:pt x="9768" y="4178"/>
                      <a:pt x="9788" y="4177"/>
                    </a:cubicBezTo>
                    <a:cubicBezTo>
                      <a:pt x="9971" y="4164"/>
                      <a:pt x="10151" y="4104"/>
                      <a:pt x="10312" y="4010"/>
                    </a:cubicBezTo>
                    <a:cubicBezTo>
                      <a:pt x="10473" y="3913"/>
                      <a:pt x="10615" y="3780"/>
                      <a:pt x="10720" y="3619"/>
                    </a:cubicBezTo>
                    <a:cubicBezTo>
                      <a:pt x="10819" y="3455"/>
                      <a:pt x="10883" y="3268"/>
                      <a:pt x="10905" y="3074"/>
                    </a:cubicBezTo>
                    <a:cubicBezTo>
                      <a:pt x="10950" y="2686"/>
                      <a:pt x="10846" y="2284"/>
                      <a:pt x="10642" y="1942"/>
                    </a:cubicBezTo>
                    <a:cubicBezTo>
                      <a:pt x="10437" y="1599"/>
                      <a:pt x="10134" y="1322"/>
                      <a:pt x="9801" y="1100"/>
                    </a:cubicBezTo>
                    <a:cubicBezTo>
                      <a:pt x="8620" y="360"/>
                      <a:pt x="7205" y="0"/>
                      <a:pt x="58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25"/>
              <p:cNvSpPr/>
              <p:nvPr/>
            </p:nvSpPr>
            <p:spPr>
              <a:xfrm rot="10800000">
                <a:off x="92093" y="3798122"/>
                <a:ext cx="111082" cy="171549"/>
              </a:xfrm>
              <a:custGeom>
                <a:avLst/>
                <a:gdLst/>
                <a:ahLst/>
                <a:cxnLst/>
                <a:rect l="l" t="t" r="r" b="b"/>
                <a:pathLst>
                  <a:path w="2616" h="4040" extrusionOk="0">
                    <a:moveTo>
                      <a:pt x="805" y="1"/>
                    </a:moveTo>
                    <a:lnTo>
                      <a:pt x="805" y="1"/>
                    </a:lnTo>
                    <a:cubicBezTo>
                      <a:pt x="714" y="153"/>
                      <a:pt x="477" y="545"/>
                      <a:pt x="291" y="979"/>
                    </a:cubicBezTo>
                    <a:cubicBezTo>
                      <a:pt x="198" y="1196"/>
                      <a:pt x="122" y="1425"/>
                      <a:pt x="76" y="1629"/>
                    </a:cubicBezTo>
                    <a:cubicBezTo>
                      <a:pt x="29" y="1835"/>
                      <a:pt x="13" y="2015"/>
                      <a:pt x="11" y="2131"/>
                    </a:cubicBezTo>
                    <a:cubicBezTo>
                      <a:pt x="11" y="2131"/>
                      <a:pt x="0" y="2417"/>
                      <a:pt x="60" y="2694"/>
                    </a:cubicBezTo>
                    <a:cubicBezTo>
                      <a:pt x="88" y="2834"/>
                      <a:pt x="134" y="2969"/>
                      <a:pt x="175" y="3067"/>
                    </a:cubicBezTo>
                    <a:cubicBezTo>
                      <a:pt x="196" y="3117"/>
                      <a:pt x="214" y="3158"/>
                      <a:pt x="229" y="3185"/>
                    </a:cubicBezTo>
                    <a:cubicBezTo>
                      <a:pt x="243" y="3213"/>
                      <a:pt x="252" y="3229"/>
                      <a:pt x="252" y="3229"/>
                    </a:cubicBezTo>
                    <a:cubicBezTo>
                      <a:pt x="481" y="3675"/>
                      <a:pt x="961" y="4040"/>
                      <a:pt x="1507" y="4040"/>
                    </a:cubicBezTo>
                    <a:cubicBezTo>
                      <a:pt x="1510" y="4040"/>
                      <a:pt x="1513" y="4040"/>
                      <a:pt x="1516" y="4040"/>
                    </a:cubicBezTo>
                    <a:cubicBezTo>
                      <a:pt x="1920" y="4031"/>
                      <a:pt x="2294" y="3800"/>
                      <a:pt x="2455" y="3452"/>
                    </a:cubicBezTo>
                    <a:cubicBezTo>
                      <a:pt x="2616" y="3105"/>
                      <a:pt x="2516" y="2661"/>
                      <a:pt x="2207" y="2420"/>
                    </a:cubicBezTo>
                    <a:cubicBezTo>
                      <a:pt x="2069" y="2315"/>
                      <a:pt x="1927" y="2284"/>
                      <a:pt x="1811" y="2284"/>
                    </a:cubicBezTo>
                    <a:cubicBezTo>
                      <a:pt x="1779" y="2284"/>
                      <a:pt x="1750" y="2286"/>
                      <a:pt x="1723" y="2290"/>
                    </a:cubicBezTo>
                    <a:cubicBezTo>
                      <a:pt x="1591" y="2306"/>
                      <a:pt x="1498" y="2348"/>
                      <a:pt x="1424" y="2394"/>
                    </a:cubicBezTo>
                    <a:cubicBezTo>
                      <a:pt x="1351" y="2440"/>
                      <a:pt x="1295" y="2491"/>
                      <a:pt x="1245" y="2556"/>
                    </a:cubicBezTo>
                    <a:cubicBezTo>
                      <a:pt x="1197" y="2622"/>
                      <a:pt x="1154" y="2704"/>
                      <a:pt x="1139" y="2818"/>
                    </a:cubicBezTo>
                    <a:cubicBezTo>
                      <a:pt x="1195" y="2529"/>
                      <a:pt x="1495" y="2328"/>
                      <a:pt x="1793" y="2328"/>
                    </a:cubicBezTo>
                    <a:cubicBezTo>
                      <a:pt x="1895" y="2328"/>
                      <a:pt x="1997" y="2352"/>
                      <a:pt x="2088" y="2404"/>
                    </a:cubicBezTo>
                    <a:cubicBezTo>
                      <a:pt x="2449" y="2603"/>
                      <a:pt x="2579" y="3138"/>
                      <a:pt x="2347" y="3491"/>
                    </a:cubicBezTo>
                    <a:cubicBezTo>
                      <a:pt x="2168" y="3779"/>
                      <a:pt x="1830" y="3946"/>
                      <a:pt x="1494" y="3946"/>
                    </a:cubicBezTo>
                    <a:cubicBezTo>
                      <a:pt x="1409" y="3946"/>
                      <a:pt x="1324" y="3935"/>
                      <a:pt x="1242" y="3913"/>
                    </a:cubicBezTo>
                    <a:cubicBezTo>
                      <a:pt x="827" y="3813"/>
                      <a:pt x="491" y="3503"/>
                      <a:pt x="315" y="3137"/>
                    </a:cubicBezTo>
                    <a:cubicBezTo>
                      <a:pt x="315" y="3137"/>
                      <a:pt x="278" y="3069"/>
                      <a:pt x="238" y="2959"/>
                    </a:cubicBezTo>
                    <a:cubicBezTo>
                      <a:pt x="196" y="2851"/>
                      <a:pt x="155" y="2700"/>
                      <a:pt x="133" y="2546"/>
                    </a:cubicBezTo>
                    <a:cubicBezTo>
                      <a:pt x="85" y="2237"/>
                      <a:pt x="122" y="1925"/>
                      <a:pt x="122" y="1925"/>
                    </a:cubicBezTo>
                    <a:cubicBezTo>
                      <a:pt x="122" y="1925"/>
                      <a:pt x="127" y="1866"/>
                      <a:pt x="136" y="1809"/>
                    </a:cubicBezTo>
                    <a:cubicBezTo>
                      <a:pt x="145" y="1750"/>
                      <a:pt x="157" y="1693"/>
                      <a:pt x="157" y="1693"/>
                    </a:cubicBezTo>
                    <a:lnTo>
                      <a:pt x="156" y="1693"/>
                    </a:lnTo>
                    <a:cubicBezTo>
                      <a:pt x="274" y="1062"/>
                      <a:pt x="547" y="521"/>
                      <a:pt x="8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25"/>
              <p:cNvSpPr/>
              <p:nvPr/>
            </p:nvSpPr>
            <p:spPr>
              <a:xfrm rot="10800000">
                <a:off x="118250" y="3823599"/>
                <a:ext cx="64076" cy="85350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2010" extrusionOk="0">
                    <a:moveTo>
                      <a:pt x="270" y="0"/>
                    </a:moveTo>
                    <a:cubicBezTo>
                      <a:pt x="223" y="73"/>
                      <a:pt x="116" y="270"/>
                      <a:pt x="61" y="496"/>
                    </a:cubicBezTo>
                    <a:cubicBezTo>
                      <a:pt x="0" y="719"/>
                      <a:pt x="9" y="966"/>
                      <a:pt x="34" y="1077"/>
                    </a:cubicBezTo>
                    <a:cubicBezTo>
                      <a:pt x="34" y="1077"/>
                      <a:pt x="60" y="1216"/>
                      <a:pt x="116" y="1344"/>
                    </a:cubicBezTo>
                    <a:cubicBezTo>
                      <a:pt x="170" y="1474"/>
                      <a:pt x="254" y="1588"/>
                      <a:pt x="254" y="1588"/>
                    </a:cubicBezTo>
                    <a:cubicBezTo>
                      <a:pt x="399" y="1789"/>
                      <a:pt x="621" y="1960"/>
                      <a:pt x="889" y="2002"/>
                    </a:cubicBezTo>
                    <a:cubicBezTo>
                      <a:pt x="919" y="2007"/>
                      <a:pt x="950" y="2009"/>
                      <a:pt x="981" y="2009"/>
                    </a:cubicBezTo>
                    <a:cubicBezTo>
                      <a:pt x="1150" y="2009"/>
                      <a:pt x="1314" y="1935"/>
                      <a:pt x="1413" y="1805"/>
                    </a:cubicBezTo>
                    <a:cubicBezTo>
                      <a:pt x="1472" y="1730"/>
                      <a:pt x="1509" y="1634"/>
                      <a:pt x="1503" y="1537"/>
                    </a:cubicBezTo>
                    <a:cubicBezTo>
                      <a:pt x="1498" y="1441"/>
                      <a:pt x="1460" y="1347"/>
                      <a:pt x="1391" y="1276"/>
                    </a:cubicBezTo>
                    <a:cubicBezTo>
                      <a:pt x="1324" y="1207"/>
                      <a:pt x="1245" y="1184"/>
                      <a:pt x="1183" y="1184"/>
                    </a:cubicBezTo>
                    <a:cubicBezTo>
                      <a:pt x="1173" y="1184"/>
                      <a:pt x="1164" y="1184"/>
                      <a:pt x="1155" y="1185"/>
                    </a:cubicBezTo>
                    <a:cubicBezTo>
                      <a:pt x="1088" y="1193"/>
                      <a:pt x="1042" y="1217"/>
                      <a:pt x="1007" y="1242"/>
                    </a:cubicBezTo>
                    <a:cubicBezTo>
                      <a:pt x="942" y="1294"/>
                      <a:pt x="894" y="1357"/>
                      <a:pt x="904" y="1467"/>
                    </a:cubicBezTo>
                    <a:cubicBezTo>
                      <a:pt x="904" y="1331"/>
                      <a:pt x="1041" y="1227"/>
                      <a:pt x="1174" y="1227"/>
                    </a:cubicBezTo>
                    <a:cubicBezTo>
                      <a:pt x="1226" y="1227"/>
                      <a:pt x="1277" y="1243"/>
                      <a:pt x="1318" y="1280"/>
                    </a:cubicBezTo>
                    <a:cubicBezTo>
                      <a:pt x="1392" y="1337"/>
                      <a:pt x="1436" y="1433"/>
                      <a:pt x="1438" y="1528"/>
                    </a:cubicBezTo>
                    <a:cubicBezTo>
                      <a:pt x="1443" y="1623"/>
                      <a:pt x="1398" y="1717"/>
                      <a:pt x="1328" y="1785"/>
                    </a:cubicBezTo>
                    <a:cubicBezTo>
                      <a:pt x="1238" y="1875"/>
                      <a:pt x="1115" y="1916"/>
                      <a:pt x="989" y="1916"/>
                    </a:cubicBezTo>
                    <a:cubicBezTo>
                      <a:pt x="917" y="1916"/>
                      <a:pt x="844" y="1902"/>
                      <a:pt x="776" y="1876"/>
                    </a:cubicBezTo>
                    <a:cubicBezTo>
                      <a:pt x="586" y="1808"/>
                      <a:pt x="429" y="1670"/>
                      <a:pt x="318" y="1510"/>
                    </a:cubicBezTo>
                    <a:cubicBezTo>
                      <a:pt x="318" y="1510"/>
                      <a:pt x="233" y="1389"/>
                      <a:pt x="183" y="1248"/>
                    </a:cubicBezTo>
                    <a:cubicBezTo>
                      <a:pt x="130" y="1109"/>
                      <a:pt x="115" y="961"/>
                      <a:pt x="115" y="961"/>
                    </a:cubicBezTo>
                    <a:cubicBezTo>
                      <a:pt x="115" y="961"/>
                      <a:pt x="110" y="932"/>
                      <a:pt x="109" y="904"/>
                    </a:cubicBezTo>
                    <a:cubicBezTo>
                      <a:pt x="107" y="877"/>
                      <a:pt x="106" y="849"/>
                      <a:pt x="106" y="849"/>
                    </a:cubicBezTo>
                    <a:cubicBezTo>
                      <a:pt x="90" y="544"/>
                      <a:pt x="161" y="259"/>
                      <a:pt x="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25"/>
              <p:cNvSpPr/>
              <p:nvPr/>
            </p:nvSpPr>
            <p:spPr>
              <a:xfrm rot="10800000">
                <a:off x="106446" y="3789120"/>
                <a:ext cx="103991" cy="193289"/>
              </a:xfrm>
              <a:custGeom>
                <a:avLst/>
                <a:gdLst/>
                <a:ahLst/>
                <a:cxnLst/>
                <a:rect l="l" t="t" r="r" b="b"/>
                <a:pathLst>
                  <a:path w="2449" h="4552" extrusionOk="0">
                    <a:moveTo>
                      <a:pt x="1396" y="0"/>
                    </a:moveTo>
                    <a:cubicBezTo>
                      <a:pt x="1297" y="99"/>
                      <a:pt x="1049" y="356"/>
                      <a:pt x="822" y="646"/>
                    </a:cubicBezTo>
                    <a:cubicBezTo>
                      <a:pt x="592" y="932"/>
                      <a:pt x="399" y="1263"/>
                      <a:pt x="326" y="1428"/>
                    </a:cubicBezTo>
                    <a:cubicBezTo>
                      <a:pt x="326" y="1428"/>
                      <a:pt x="232" y="1627"/>
                      <a:pt x="167" y="1837"/>
                    </a:cubicBezTo>
                    <a:cubicBezTo>
                      <a:pt x="98" y="2046"/>
                      <a:pt x="64" y="2266"/>
                      <a:pt x="64" y="2266"/>
                    </a:cubicBezTo>
                    <a:cubicBezTo>
                      <a:pt x="0" y="2653"/>
                      <a:pt x="20" y="3076"/>
                      <a:pt x="171" y="3463"/>
                    </a:cubicBezTo>
                    <a:cubicBezTo>
                      <a:pt x="391" y="4035"/>
                      <a:pt x="869" y="4465"/>
                      <a:pt x="1468" y="4539"/>
                    </a:cubicBezTo>
                    <a:cubicBezTo>
                      <a:pt x="1537" y="4548"/>
                      <a:pt x="1599" y="4551"/>
                      <a:pt x="1656" y="4551"/>
                    </a:cubicBezTo>
                    <a:cubicBezTo>
                      <a:pt x="1735" y="4551"/>
                      <a:pt x="1803" y="4544"/>
                      <a:pt x="1861" y="4535"/>
                    </a:cubicBezTo>
                    <a:cubicBezTo>
                      <a:pt x="1962" y="4521"/>
                      <a:pt x="2035" y="4499"/>
                      <a:pt x="2099" y="4477"/>
                    </a:cubicBezTo>
                    <a:cubicBezTo>
                      <a:pt x="2225" y="4428"/>
                      <a:pt x="2313" y="4381"/>
                      <a:pt x="2448" y="4264"/>
                    </a:cubicBezTo>
                    <a:lnTo>
                      <a:pt x="2448" y="4264"/>
                    </a:lnTo>
                    <a:cubicBezTo>
                      <a:pt x="2240" y="4423"/>
                      <a:pt x="1972" y="4502"/>
                      <a:pt x="1696" y="4502"/>
                    </a:cubicBezTo>
                    <a:cubicBezTo>
                      <a:pt x="1329" y="4502"/>
                      <a:pt x="948" y="4362"/>
                      <a:pt x="679" y="4085"/>
                    </a:cubicBezTo>
                    <a:cubicBezTo>
                      <a:pt x="440" y="3851"/>
                      <a:pt x="276" y="3543"/>
                      <a:pt x="192" y="3219"/>
                    </a:cubicBezTo>
                    <a:cubicBezTo>
                      <a:pt x="108" y="2896"/>
                      <a:pt x="111" y="2558"/>
                      <a:pt x="167" y="2241"/>
                    </a:cubicBezTo>
                    <a:cubicBezTo>
                      <a:pt x="167" y="2241"/>
                      <a:pt x="208" y="2000"/>
                      <a:pt x="292" y="1769"/>
                    </a:cubicBezTo>
                    <a:cubicBezTo>
                      <a:pt x="372" y="1538"/>
                      <a:pt x="487" y="1321"/>
                      <a:pt x="487" y="1321"/>
                    </a:cubicBezTo>
                    <a:cubicBezTo>
                      <a:pt x="487" y="1321"/>
                      <a:pt x="509" y="1279"/>
                      <a:pt x="530" y="1239"/>
                    </a:cubicBezTo>
                    <a:lnTo>
                      <a:pt x="575" y="1159"/>
                    </a:lnTo>
                    <a:cubicBezTo>
                      <a:pt x="820" y="720"/>
                      <a:pt x="1109" y="353"/>
                      <a:pt x="13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25"/>
              <p:cNvSpPr/>
              <p:nvPr/>
            </p:nvSpPr>
            <p:spPr>
              <a:xfrm rot="10800000">
                <a:off x="-30029" y="3951072"/>
                <a:ext cx="182546" cy="61358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1445" extrusionOk="0">
                    <a:moveTo>
                      <a:pt x="3881" y="0"/>
                    </a:moveTo>
                    <a:cubicBezTo>
                      <a:pt x="3821" y="0"/>
                      <a:pt x="3759" y="1"/>
                      <a:pt x="3696" y="3"/>
                    </a:cubicBezTo>
                    <a:cubicBezTo>
                      <a:pt x="3440" y="14"/>
                      <a:pt x="3176" y="42"/>
                      <a:pt x="3053" y="66"/>
                    </a:cubicBezTo>
                    <a:cubicBezTo>
                      <a:pt x="3053" y="66"/>
                      <a:pt x="3017" y="74"/>
                      <a:pt x="2960" y="83"/>
                    </a:cubicBezTo>
                    <a:cubicBezTo>
                      <a:pt x="2904" y="93"/>
                      <a:pt x="2830" y="108"/>
                      <a:pt x="2755" y="127"/>
                    </a:cubicBezTo>
                    <a:cubicBezTo>
                      <a:pt x="2606" y="158"/>
                      <a:pt x="2460" y="199"/>
                      <a:pt x="2460" y="199"/>
                    </a:cubicBezTo>
                    <a:cubicBezTo>
                      <a:pt x="2196" y="267"/>
                      <a:pt x="1929" y="357"/>
                      <a:pt x="1665" y="459"/>
                    </a:cubicBezTo>
                    <a:cubicBezTo>
                      <a:pt x="1271" y="613"/>
                      <a:pt x="937" y="799"/>
                      <a:pt x="586" y="1013"/>
                    </a:cubicBezTo>
                    <a:cubicBezTo>
                      <a:pt x="198" y="1258"/>
                      <a:pt x="190" y="1277"/>
                      <a:pt x="1" y="1445"/>
                    </a:cubicBezTo>
                    <a:cubicBezTo>
                      <a:pt x="348" y="1200"/>
                      <a:pt x="754" y="964"/>
                      <a:pt x="1185" y="762"/>
                    </a:cubicBezTo>
                    <a:cubicBezTo>
                      <a:pt x="1614" y="560"/>
                      <a:pt x="2074" y="402"/>
                      <a:pt x="2512" y="286"/>
                    </a:cubicBezTo>
                    <a:cubicBezTo>
                      <a:pt x="2512" y="286"/>
                      <a:pt x="2554" y="275"/>
                      <a:pt x="2617" y="259"/>
                    </a:cubicBezTo>
                    <a:cubicBezTo>
                      <a:pt x="2679" y="244"/>
                      <a:pt x="2763" y="225"/>
                      <a:pt x="2847" y="206"/>
                    </a:cubicBezTo>
                    <a:cubicBezTo>
                      <a:pt x="2930" y="187"/>
                      <a:pt x="3016" y="173"/>
                      <a:pt x="3078" y="161"/>
                    </a:cubicBezTo>
                    <a:cubicBezTo>
                      <a:pt x="3142" y="148"/>
                      <a:pt x="3184" y="142"/>
                      <a:pt x="3184" y="142"/>
                    </a:cubicBezTo>
                    <a:lnTo>
                      <a:pt x="3312" y="123"/>
                    </a:lnTo>
                    <a:cubicBezTo>
                      <a:pt x="3659" y="66"/>
                      <a:pt x="3981" y="33"/>
                      <a:pt x="4298" y="15"/>
                    </a:cubicBezTo>
                    <a:cubicBezTo>
                      <a:pt x="4225" y="9"/>
                      <a:pt x="4065" y="0"/>
                      <a:pt x="3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25"/>
              <p:cNvSpPr/>
              <p:nvPr/>
            </p:nvSpPr>
            <p:spPr>
              <a:xfrm rot="10800000">
                <a:off x="-25316" y="4179775"/>
                <a:ext cx="507554" cy="84458"/>
              </a:xfrm>
              <a:custGeom>
                <a:avLst/>
                <a:gdLst/>
                <a:ahLst/>
                <a:cxnLst/>
                <a:rect l="l" t="t" r="r" b="b"/>
                <a:pathLst>
                  <a:path w="11953" h="1989" extrusionOk="0">
                    <a:moveTo>
                      <a:pt x="8819" y="1"/>
                    </a:moveTo>
                    <a:cubicBezTo>
                      <a:pt x="8669" y="1"/>
                      <a:pt x="8518" y="7"/>
                      <a:pt x="8368" y="20"/>
                    </a:cubicBezTo>
                    <a:cubicBezTo>
                      <a:pt x="7658" y="79"/>
                      <a:pt x="6959" y="265"/>
                      <a:pt x="6291" y="498"/>
                    </a:cubicBezTo>
                    <a:cubicBezTo>
                      <a:pt x="5622" y="730"/>
                      <a:pt x="4979" y="1006"/>
                      <a:pt x="4349" y="1250"/>
                    </a:cubicBezTo>
                    <a:cubicBezTo>
                      <a:pt x="4349" y="1250"/>
                      <a:pt x="3873" y="1441"/>
                      <a:pt x="3387" y="1596"/>
                    </a:cubicBezTo>
                    <a:cubicBezTo>
                      <a:pt x="3144" y="1674"/>
                      <a:pt x="2899" y="1743"/>
                      <a:pt x="2713" y="1785"/>
                    </a:cubicBezTo>
                    <a:cubicBezTo>
                      <a:pt x="2527" y="1829"/>
                      <a:pt x="2403" y="1848"/>
                      <a:pt x="2403" y="1848"/>
                    </a:cubicBezTo>
                    <a:cubicBezTo>
                      <a:pt x="2403" y="1848"/>
                      <a:pt x="2309" y="1864"/>
                      <a:pt x="2215" y="1875"/>
                    </a:cubicBezTo>
                    <a:cubicBezTo>
                      <a:pt x="2120" y="1887"/>
                      <a:pt x="2025" y="1893"/>
                      <a:pt x="2025" y="1893"/>
                    </a:cubicBezTo>
                    <a:cubicBezTo>
                      <a:pt x="1953" y="1898"/>
                      <a:pt x="1881" y="1901"/>
                      <a:pt x="1809" y="1901"/>
                    </a:cubicBezTo>
                    <a:cubicBezTo>
                      <a:pt x="1372" y="1901"/>
                      <a:pt x="944" y="1798"/>
                      <a:pt x="615" y="1542"/>
                    </a:cubicBezTo>
                    <a:cubicBezTo>
                      <a:pt x="424" y="1397"/>
                      <a:pt x="266" y="1212"/>
                      <a:pt x="160" y="1003"/>
                    </a:cubicBezTo>
                    <a:cubicBezTo>
                      <a:pt x="107" y="898"/>
                      <a:pt x="72" y="785"/>
                      <a:pt x="50" y="672"/>
                    </a:cubicBezTo>
                    <a:cubicBezTo>
                      <a:pt x="30" y="556"/>
                      <a:pt x="30" y="439"/>
                      <a:pt x="45" y="325"/>
                    </a:cubicBezTo>
                    <a:lnTo>
                      <a:pt x="45" y="325"/>
                    </a:lnTo>
                    <a:cubicBezTo>
                      <a:pt x="15" y="460"/>
                      <a:pt x="0" y="729"/>
                      <a:pt x="135" y="1019"/>
                    </a:cubicBezTo>
                    <a:cubicBezTo>
                      <a:pt x="264" y="1308"/>
                      <a:pt x="531" y="1601"/>
                      <a:pt x="875" y="1775"/>
                    </a:cubicBezTo>
                    <a:cubicBezTo>
                      <a:pt x="1187" y="1934"/>
                      <a:pt x="1544" y="1988"/>
                      <a:pt x="1858" y="1988"/>
                    </a:cubicBezTo>
                    <a:cubicBezTo>
                      <a:pt x="1891" y="1988"/>
                      <a:pt x="1923" y="1988"/>
                      <a:pt x="1955" y="1987"/>
                    </a:cubicBezTo>
                    <a:cubicBezTo>
                      <a:pt x="2295" y="1977"/>
                      <a:pt x="2579" y="1916"/>
                      <a:pt x="2758" y="1875"/>
                    </a:cubicBezTo>
                    <a:cubicBezTo>
                      <a:pt x="2758" y="1875"/>
                      <a:pt x="2869" y="1849"/>
                      <a:pt x="3032" y="1805"/>
                    </a:cubicBezTo>
                    <a:cubicBezTo>
                      <a:pt x="3194" y="1758"/>
                      <a:pt x="3409" y="1694"/>
                      <a:pt x="3622" y="1621"/>
                    </a:cubicBezTo>
                    <a:cubicBezTo>
                      <a:pt x="4048" y="1476"/>
                      <a:pt x="4465" y="1311"/>
                      <a:pt x="4465" y="1311"/>
                    </a:cubicBezTo>
                    <a:cubicBezTo>
                      <a:pt x="5210" y="1020"/>
                      <a:pt x="5969" y="688"/>
                      <a:pt x="6761" y="442"/>
                    </a:cubicBezTo>
                    <a:cubicBezTo>
                      <a:pt x="7353" y="259"/>
                      <a:pt x="7929" y="130"/>
                      <a:pt x="8511" y="87"/>
                    </a:cubicBezTo>
                    <a:cubicBezTo>
                      <a:pt x="8639" y="77"/>
                      <a:pt x="8768" y="72"/>
                      <a:pt x="8896" y="72"/>
                    </a:cubicBezTo>
                    <a:cubicBezTo>
                      <a:pt x="9350" y="72"/>
                      <a:pt x="9806" y="135"/>
                      <a:pt x="10252" y="289"/>
                    </a:cubicBezTo>
                    <a:cubicBezTo>
                      <a:pt x="10570" y="398"/>
                      <a:pt x="10798" y="518"/>
                      <a:pt x="10973" y="623"/>
                    </a:cubicBezTo>
                    <a:cubicBezTo>
                      <a:pt x="11150" y="728"/>
                      <a:pt x="11273" y="825"/>
                      <a:pt x="11380" y="910"/>
                    </a:cubicBezTo>
                    <a:cubicBezTo>
                      <a:pt x="11586" y="1087"/>
                      <a:pt x="11733" y="1222"/>
                      <a:pt x="11953" y="1524"/>
                    </a:cubicBezTo>
                    <a:cubicBezTo>
                      <a:pt x="11619" y="987"/>
                      <a:pt x="11070" y="556"/>
                      <a:pt x="10435" y="302"/>
                    </a:cubicBezTo>
                    <a:cubicBezTo>
                      <a:pt x="10117" y="172"/>
                      <a:pt x="9776" y="87"/>
                      <a:pt x="9428" y="39"/>
                    </a:cubicBezTo>
                    <a:cubicBezTo>
                      <a:pt x="9227" y="13"/>
                      <a:pt x="9023" y="1"/>
                      <a:pt x="88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25"/>
              <p:cNvSpPr/>
              <p:nvPr/>
            </p:nvSpPr>
            <p:spPr>
              <a:xfrm rot="10800000">
                <a:off x="413704" y="4167036"/>
                <a:ext cx="82335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177" extrusionOk="0">
                    <a:moveTo>
                      <a:pt x="53" y="1"/>
                    </a:moveTo>
                    <a:lnTo>
                      <a:pt x="53" y="1"/>
                    </a:lnTo>
                    <a:cubicBezTo>
                      <a:pt x="34" y="66"/>
                      <a:pt x="1" y="241"/>
                      <a:pt x="7" y="426"/>
                    </a:cubicBezTo>
                    <a:cubicBezTo>
                      <a:pt x="11" y="609"/>
                      <a:pt x="51" y="797"/>
                      <a:pt x="82" y="881"/>
                    </a:cubicBezTo>
                    <a:cubicBezTo>
                      <a:pt x="82" y="881"/>
                      <a:pt x="116" y="986"/>
                      <a:pt x="164" y="1084"/>
                    </a:cubicBezTo>
                    <a:cubicBezTo>
                      <a:pt x="209" y="1184"/>
                      <a:pt x="267" y="1278"/>
                      <a:pt x="267" y="1278"/>
                    </a:cubicBezTo>
                    <a:cubicBezTo>
                      <a:pt x="368" y="1444"/>
                      <a:pt x="499" y="1603"/>
                      <a:pt x="655" y="1735"/>
                    </a:cubicBezTo>
                    <a:cubicBezTo>
                      <a:pt x="887" y="1934"/>
                      <a:pt x="1144" y="2048"/>
                      <a:pt x="1426" y="2124"/>
                    </a:cubicBezTo>
                    <a:cubicBezTo>
                      <a:pt x="1585" y="2165"/>
                      <a:pt x="1670" y="2171"/>
                      <a:pt x="1735" y="2176"/>
                    </a:cubicBezTo>
                    <a:cubicBezTo>
                      <a:pt x="1748" y="2177"/>
                      <a:pt x="1760" y="2177"/>
                      <a:pt x="1771" y="2177"/>
                    </a:cubicBezTo>
                    <a:cubicBezTo>
                      <a:pt x="1822" y="2177"/>
                      <a:pt x="1866" y="2173"/>
                      <a:pt x="1938" y="2163"/>
                    </a:cubicBezTo>
                    <a:cubicBezTo>
                      <a:pt x="1641" y="2149"/>
                      <a:pt x="1316" y="2061"/>
                      <a:pt x="1030" y="1891"/>
                    </a:cubicBezTo>
                    <a:cubicBezTo>
                      <a:pt x="742" y="1725"/>
                      <a:pt x="499" y="1482"/>
                      <a:pt x="340" y="1210"/>
                    </a:cubicBezTo>
                    <a:cubicBezTo>
                      <a:pt x="340" y="1210"/>
                      <a:pt x="277" y="1108"/>
                      <a:pt x="231" y="998"/>
                    </a:cubicBezTo>
                    <a:cubicBezTo>
                      <a:pt x="183" y="888"/>
                      <a:pt x="150" y="774"/>
                      <a:pt x="150" y="774"/>
                    </a:cubicBezTo>
                    <a:lnTo>
                      <a:pt x="126" y="687"/>
                    </a:lnTo>
                    <a:cubicBezTo>
                      <a:pt x="62" y="452"/>
                      <a:pt x="41" y="223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25"/>
              <p:cNvSpPr/>
              <p:nvPr/>
            </p:nvSpPr>
            <p:spPr>
              <a:xfrm rot="10800000">
                <a:off x="483215" y="4168437"/>
                <a:ext cx="25435" cy="64968"/>
              </a:xfrm>
              <a:custGeom>
                <a:avLst/>
                <a:gdLst/>
                <a:ahLst/>
                <a:cxnLst/>
                <a:rect l="l" t="t" r="r" b="b"/>
                <a:pathLst>
                  <a:path w="599" h="1530" extrusionOk="0">
                    <a:moveTo>
                      <a:pt x="168" y="1"/>
                    </a:moveTo>
                    <a:lnTo>
                      <a:pt x="168" y="1"/>
                    </a:lnTo>
                    <a:cubicBezTo>
                      <a:pt x="145" y="30"/>
                      <a:pt x="94" y="110"/>
                      <a:pt x="59" y="204"/>
                    </a:cubicBezTo>
                    <a:cubicBezTo>
                      <a:pt x="25" y="296"/>
                      <a:pt x="5" y="399"/>
                      <a:pt x="6" y="447"/>
                    </a:cubicBezTo>
                    <a:cubicBezTo>
                      <a:pt x="0" y="447"/>
                      <a:pt x="13" y="682"/>
                      <a:pt x="21" y="682"/>
                    </a:cubicBezTo>
                    <a:cubicBezTo>
                      <a:pt x="21" y="682"/>
                      <a:pt x="21" y="682"/>
                      <a:pt x="21" y="682"/>
                    </a:cubicBezTo>
                    <a:cubicBezTo>
                      <a:pt x="35" y="787"/>
                      <a:pt x="65" y="892"/>
                      <a:pt x="105" y="993"/>
                    </a:cubicBezTo>
                    <a:cubicBezTo>
                      <a:pt x="167" y="1146"/>
                      <a:pt x="262" y="1263"/>
                      <a:pt x="370" y="1375"/>
                    </a:cubicBezTo>
                    <a:cubicBezTo>
                      <a:pt x="496" y="1498"/>
                      <a:pt x="508" y="1495"/>
                      <a:pt x="598" y="1530"/>
                    </a:cubicBezTo>
                    <a:cubicBezTo>
                      <a:pt x="344" y="1335"/>
                      <a:pt x="157" y="987"/>
                      <a:pt x="115" y="657"/>
                    </a:cubicBezTo>
                    <a:cubicBezTo>
                      <a:pt x="115" y="657"/>
                      <a:pt x="113" y="642"/>
                      <a:pt x="109" y="619"/>
                    </a:cubicBezTo>
                    <a:cubicBezTo>
                      <a:pt x="107" y="596"/>
                      <a:pt x="105" y="564"/>
                      <a:pt x="103" y="533"/>
                    </a:cubicBezTo>
                    <a:cubicBezTo>
                      <a:pt x="102" y="470"/>
                      <a:pt x="104" y="409"/>
                      <a:pt x="104" y="409"/>
                    </a:cubicBezTo>
                    <a:lnTo>
                      <a:pt x="108" y="361"/>
                    </a:lnTo>
                    <a:cubicBezTo>
                      <a:pt x="115" y="233"/>
                      <a:pt x="134" y="115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25"/>
              <p:cNvSpPr/>
              <p:nvPr/>
            </p:nvSpPr>
            <p:spPr>
              <a:xfrm rot="10800000">
                <a:off x="374129" y="4065041"/>
                <a:ext cx="56433" cy="94224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2219" extrusionOk="0">
                    <a:moveTo>
                      <a:pt x="1328" y="0"/>
                    </a:moveTo>
                    <a:cubicBezTo>
                      <a:pt x="1278" y="23"/>
                      <a:pt x="1149" y="92"/>
                      <a:pt x="1027" y="180"/>
                    </a:cubicBezTo>
                    <a:cubicBezTo>
                      <a:pt x="906" y="268"/>
                      <a:pt x="790" y="371"/>
                      <a:pt x="742" y="426"/>
                    </a:cubicBezTo>
                    <a:cubicBezTo>
                      <a:pt x="742" y="426"/>
                      <a:pt x="727" y="443"/>
                      <a:pt x="706" y="468"/>
                    </a:cubicBezTo>
                    <a:cubicBezTo>
                      <a:pt x="683" y="493"/>
                      <a:pt x="654" y="527"/>
                      <a:pt x="627" y="562"/>
                    </a:cubicBezTo>
                    <a:cubicBezTo>
                      <a:pt x="570" y="632"/>
                      <a:pt x="520" y="705"/>
                      <a:pt x="520" y="705"/>
                    </a:cubicBezTo>
                    <a:cubicBezTo>
                      <a:pt x="427" y="834"/>
                      <a:pt x="343" y="977"/>
                      <a:pt x="269" y="1125"/>
                    </a:cubicBezTo>
                    <a:cubicBezTo>
                      <a:pt x="160" y="1347"/>
                      <a:pt x="102" y="1564"/>
                      <a:pt x="52" y="1798"/>
                    </a:cubicBezTo>
                    <a:cubicBezTo>
                      <a:pt x="1" y="2060"/>
                      <a:pt x="9" y="2073"/>
                      <a:pt x="20" y="2219"/>
                    </a:cubicBezTo>
                    <a:cubicBezTo>
                      <a:pt x="51" y="1976"/>
                      <a:pt x="118" y="1713"/>
                      <a:pt x="220" y="1458"/>
                    </a:cubicBezTo>
                    <a:cubicBezTo>
                      <a:pt x="318" y="1203"/>
                      <a:pt x="458" y="961"/>
                      <a:pt x="609" y="748"/>
                    </a:cubicBezTo>
                    <a:cubicBezTo>
                      <a:pt x="609" y="748"/>
                      <a:pt x="623" y="728"/>
                      <a:pt x="645" y="698"/>
                    </a:cubicBezTo>
                    <a:cubicBezTo>
                      <a:pt x="668" y="669"/>
                      <a:pt x="698" y="630"/>
                      <a:pt x="728" y="592"/>
                    </a:cubicBezTo>
                    <a:cubicBezTo>
                      <a:pt x="792" y="516"/>
                      <a:pt x="859" y="442"/>
                      <a:pt x="859" y="442"/>
                    </a:cubicBezTo>
                    <a:lnTo>
                      <a:pt x="911" y="390"/>
                    </a:lnTo>
                    <a:cubicBezTo>
                      <a:pt x="1048" y="242"/>
                      <a:pt x="1186" y="115"/>
                      <a:pt x="13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25"/>
              <p:cNvSpPr/>
              <p:nvPr/>
            </p:nvSpPr>
            <p:spPr>
              <a:xfrm rot="10800000">
                <a:off x="280882" y="4080455"/>
                <a:ext cx="54904" cy="11371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2678" extrusionOk="0">
                    <a:moveTo>
                      <a:pt x="1293" y="0"/>
                    </a:moveTo>
                    <a:cubicBezTo>
                      <a:pt x="1244" y="41"/>
                      <a:pt x="1126" y="156"/>
                      <a:pt x="1015" y="281"/>
                    </a:cubicBezTo>
                    <a:cubicBezTo>
                      <a:pt x="904" y="408"/>
                      <a:pt x="798" y="545"/>
                      <a:pt x="755" y="616"/>
                    </a:cubicBezTo>
                    <a:cubicBezTo>
                      <a:pt x="755" y="616"/>
                      <a:pt x="700" y="699"/>
                      <a:pt x="651" y="785"/>
                    </a:cubicBezTo>
                    <a:cubicBezTo>
                      <a:pt x="599" y="871"/>
                      <a:pt x="553" y="958"/>
                      <a:pt x="553" y="958"/>
                    </a:cubicBezTo>
                    <a:cubicBezTo>
                      <a:pt x="466" y="1114"/>
                      <a:pt x="387" y="1281"/>
                      <a:pt x="313" y="1450"/>
                    </a:cubicBezTo>
                    <a:cubicBezTo>
                      <a:pt x="204" y="1706"/>
                      <a:pt x="140" y="1947"/>
                      <a:pt x="73" y="2207"/>
                    </a:cubicBezTo>
                    <a:cubicBezTo>
                      <a:pt x="1" y="2498"/>
                      <a:pt x="7" y="2511"/>
                      <a:pt x="0" y="2678"/>
                    </a:cubicBezTo>
                    <a:cubicBezTo>
                      <a:pt x="121" y="2136"/>
                      <a:pt x="358" y="1507"/>
                      <a:pt x="647" y="989"/>
                    </a:cubicBezTo>
                    <a:cubicBezTo>
                      <a:pt x="647" y="989"/>
                      <a:pt x="702" y="890"/>
                      <a:pt x="758" y="794"/>
                    </a:cubicBezTo>
                    <a:cubicBezTo>
                      <a:pt x="818" y="699"/>
                      <a:pt x="878" y="605"/>
                      <a:pt x="878" y="605"/>
                    </a:cubicBezTo>
                    <a:lnTo>
                      <a:pt x="925" y="534"/>
                    </a:lnTo>
                    <a:cubicBezTo>
                      <a:pt x="1048" y="342"/>
                      <a:pt x="1168" y="167"/>
                      <a:pt x="1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25"/>
              <p:cNvSpPr/>
              <p:nvPr/>
            </p:nvSpPr>
            <p:spPr>
              <a:xfrm rot="10800000">
                <a:off x="261731" y="4106060"/>
                <a:ext cx="27686" cy="6887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22" extrusionOk="0">
                    <a:moveTo>
                      <a:pt x="651" y="0"/>
                    </a:moveTo>
                    <a:cubicBezTo>
                      <a:pt x="619" y="21"/>
                      <a:pt x="543" y="83"/>
                      <a:pt x="473" y="155"/>
                    </a:cubicBezTo>
                    <a:cubicBezTo>
                      <a:pt x="404" y="229"/>
                      <a:pt x="338" y="310"/>
                      <a:pt x="314" y="353"/>
                    </a:cubicBezTo>
                    <a:cubicBezTo>
                      <a:pt x="314" y="353"/>
                      <a:pt x="283" y="404"/>
                      <a:pt x="257" y="458"/>
                    </a:cubicBezTo>
                    <a:cubicBezTo>
                      <a:pt x="229" y="510"/>
                      <a:pt x="204" y="565"/>
                      <a:pt x="204" y="565"/>
                    </a:cubicBezTo>
                    <a:cubicBezTo>
                      <a:pt x="158" y="661"/>
                      <a:pt x="119" y="764"/>
                      <a:pt x="85" y="870"/>
                    </a:cubicBezTo>
                    <a:cubicBezTo>
                      <a:pt x="36" y="1029"/>
                      <a:pt x="24" y="1180"/>
                      <a:pt x="12" y="1339"/>
                    </a:cubicBezTo>
                    <a:cubicBezTo>
                      <a:pt x="1" y="1517"/>
                      <a:pt x="7" y="1525"/>
                      <a:pt x="33" y="1621"/>
                    </a:cubicBezTo>
                    <a:cubicBezTo>
                      <a:pt x="49" y="1294"/>
                      <a:pt x="146" y="909"/>
                      <a:pt x="297" y="596"/>
                    </a:cubicBezTo>
                    <a:cubicBezTo>
                      <a:pt x="297" y="596"/>
                      <a:pt x="325" y="537"/>
                      <a:pt x="355" y="478"/>
                    </a:cubicBezTo>
                    <a:cubicBezTo>
                      <a:pt x="388" y="421"/>
                      <a:pt x="420" y="364"/>
                      <a:pt x="420" y="364"/>
                    </a:cubicBezTo>
                    <a:lnTo>
                      <a:pt x="447" y="323"/>
                    </a:lnTo>
                    <a:cubicBezTo>
                      <a:pt x="514" y="207"/>
                      <a:pt x="581" y="101"/>
                      <a:pt x="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25"/>
              <p:cNvSpPr/>
              <p:nvPr/>
            </p:nvSpPr>
            <p:spPr>
              <a:xfrm rot="10800000">
                <a:off x="173112" y="4134043"/>
                <a:ext cx="60424" cy="97239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2290" extrusionOk="0">
                    <a:moveTo>
                      <a:pt x="1422" y="1"/>
                    </a:moveTo>
                    <a:cubicBezTo>
                      <a:pt x="1375" y="32"/>
                      <a:pt x="1258" y="124"/>
                      <a:pt x="1146" y="228"/>
                    </a:cubicBezTo>
                    <a:cubicBezTo>
                      <a:pt x="1034" y="331"/>
                      <a:pt x="926" y="445"/>
                      <a:pt x="881" y="504"/>
                    </a:cubicBezTo>
                    <a:cubicBezTo>
                      <a:pt x="881" y="504"/>
                      <a:pt x="824" y="575"/>
                      <a:pt x="771" y="648"/>
                    </a:cubicBezTo>
                    <a:cubicBezTo>
                      <a:pt x="717" y="721"/>
                      <a:pt x="667" y="795"/>
                      <a:pt x="667" y="795"/>
                    </a:cubicBezTo>
                    <a:cubicBezTo>
                      <a:pt x="575" y="927"/>
                      <a:pt x="487" y="1070"/>
                      <a:pt x="404" y="1216"/>
                    </a:cubicBezTo>
                    <a:cubicBezTo>
                      <a:pt x="281" y="1434"/>
                      <a:pt x="199" y="1646"/>
                      <a:pt x="113" y="1875"/>
                    </a:cubicBezTo>
                    <a:cubicBezTo>
                      <a:pt x="19" y="2129"/>
                      <a:pt x="21" y="2141"/>
                      <a:pt x="0" y="2290"/>
                    </a:cubicBezTo>
                    <a:cubicBezTo>
                      <a:pt x="170" y="1817"/>
                      <a:pt x="449" y="1277"/>
                      <a:pt x="757" y="836"/>
                    </a:cubicBezTo>
                    <a:cubicBezTo>
                      <a:pt x="757" y="836"/>
                      <a:pt x="815" y="753"/>
                      <a:pt x="875" y="672"/>
                    </a:cubicBezTo>
                    <a:cubicBezTo>
                      <a:pt x="937" y="591"/>
                      <a:pt x="1000" y="511"/>
                      <a:pt x="1000" y="511"/>
                    </a:cubicBezTo>
                    <a:lnTo>
                      <a:pt x="1048" y="453"/>
                    </a:lnTo>
                    <a:cubicBezTo>
                      <a:pt x="1176" y="289"/>
                      <a:pt x="1298" y="141"/>
                      <a:pt x="1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25"/>
              <p:cNvSpPr/>
              <p:nvPr/>
            </p:nvSpPr>
            <p:spPr>
              <a:xfrm rot="10800000">
                <a:off x="120968" y="4155996"/>
                <a:ext cx="50955" cy="72738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713" extrusionOk="0">
                    <a:moveTo>
                      <a:pt x="1200" y="0"/>
                    </a:moveTo>
                    <a:lnTo>
                      <a:pt x="1200" y="0"/>
                    </a:lnTo>
                    <a:cubicBezTo>
                      <a:pt x="1158" y="18"/>
                      <a:pt x="1057" y="76"/>
                      <a:pt x="959" y="145"/>
                    </a:cubicBezTo>
                    <a:cubicBezTo>
                      <a:pt x="861" y="215"/>
                      <a:pt x="767" y="295"/>
                      <a:pt x="728" y="337"/>
                    </a:cubicBezTo>
                    <a:cubicBezTo>
                      <a:pt x="728" y="337"/>
                      <a:pt x="679" y="389"/>
                      <a:pt x="633" y="443"/>
                    </a:cubicBezTo>
                    <a:cubicBezTo>
                      <a:pt x="586" y="497"/>
                      <a:pt x="542" y="554"/>
                      <a:pt x="542" y="554"/>
                    </a:cubicBezTo>
                    <a:cubicBezTo>
                      <a:pt x="463" y="652"/>
                      <a:pt x="389" y="760"/>
                      <a:pt x="318" y="872"/>
                    </a:cubicBezTo>
                    <a:cubicBezTo>
                      <a:pt x="214" y="1039"/>
                      <a:pt x="150" y="1207"/>
                      <a:pt x="82" y="1384"/>
                    </a:cubicBezTo>
                    <a:cubicBezTo>
                      <a:pt x="7" y="1584"/>
                      <a:pt x="10" y="1594"/>
                      <a:pt x="1" y="1713"/>
                    </a:cubicBezTo>
                    <a:cubicBezTo>
                      <a:pt x="132" y="1342"/>
                      <a:pt x="365" y="928"/>
                      <a:pt x="628" y="603"/>
                    </a:cubicBezTo>
                    <a:cubicBezTo>
                      <a:pt x="628" y="603"/>
                      <a:pt x="676" y="542"/>
                      <a:pt x="728" y="482"/>
                    </a:cubicBezTo>
                    <a:cubicBezTo>
                      <a:pt x="780" y="424"/>
                      <a:pt x="834" y="366"/>
                      <a:pt x="834" y="366"/>
                    </a:cubicBezTo>
                    <a:lnTo>
                      <a:pt x="876" y="324"/>
                    </a:lnTo>
                    <a:cubicBezTo>
                      <a:pt x="987" y="206"/>
                      <a:pt x="1092" y="100"/>
                      <a:pt x="1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25"/>
              <p:cNvSpPr/>
              <p:nvPr/>
            </p:nvSpPr>
            <p:spPr>
              <a:xfrm rot="10800000">
                <a:off x="82030" y="4171495"/>
                <a:ext cx="45223" cy="54989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295" extrusionOk="0">
                    <a:moveTo>
                      <a:pt x="1065" y="0"/>
                    </a:moveTo>
                    <a:cubicBezTo>
                      <a:pt x="1028" y="10"/>
                      <a:pt x="941" y="45"/>
                      <a:pt x="856" y="92"/>
                    </a:cubicBezTo>
                    <a:cubicBezTo>
                      <a:pt x="772" y="140"/>
                      <a:pt x="688" y="195"/>
                      <a:pt x="654" y="227"/>
                    </a:cubicBezTo>
                    <a:cubicBezTo>
                      <a:pt x="654" y="227"/>
                      <a:pt x="611" y="265"/>
                      <a:pt x="571" y="306"/>
                    </a:cubicBezTo>
                    <a:cubicBezTo>
                      <a:pt x="529" y="346"/>
                      <a:pt x="491" y="388"/>
                      <a:pt x="491" y="388"/>
                    </a:cubicBezTo>
                    <a:cubicBezTo>
                      <a:pt x="420" y="463"/>
                      <a:pt x="353" y="545"/>
                      <a:pt x="289" y="630"/>
                    </a:cubicBezTo>
                    <a:cubicBezTo>
                      <a:pt x="195" y="760"/>
                      <a:pt x="138" y="892"/>
                      <a:pt x="74" y="1033"/>
                    </a:cubicBezTo>
                    <a:cubicBezTo>
                      <a:pt x="6" y="1189"/>
                      <a:pt x="8" y="1198"/>
                      <a:pt x="1" y="1294"/>
                    </a:cubicBezTo>
                    <a:cubicBezTo>
                      <a:pt x="127" y="1006"/>
                      <a:pt x="339" y="689"/>
                      <a:pt x="569" y="448"/>
                    </a:cubicBezTo>
                    <a:cubicBezTo>
                      <a:pt x="569" y="448"/>
                      <a:pt x="613" y="401"/>
                      <a:pt x="657" y="357"/>
                    </a:cubicBezTo>
                    <a:cubicBezTo>
                      <a:pt x="704" y="314"/>
                      <a:pt x="750" y="271"/>
                      <a:pt x="750" y="271"/>
                    </a:cubicBezTo>
                    <a:lnTo>
                      <a:pt x="787" y="241"/>
                    </a:lnTo>
                    <a:cubicBezTo>
                      <a:pt x="881" y="154"/>
                      <a:pt x="972" y="75"/>
                      <a:pt x="10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25"/>
              <p:cNvSpPr/>
              <p:nvPr/>
            </p:nvSpPr>
            <p:spPr>
              <a:xfrm rot="10800000">
                <a:off x="506357" y="3994426"/>
                <a:ext cx="229043" cy="106496"/>
              </a:xfrm>
              <a:custGeom>
                <a:avLst/>
                <a:gdLst/>
                <a:ahLst/>
                <a:cxnLst/>
                <a:rect l="l" t="t" r="r" b="b"/>
                <a:pathLst>
                  <a:path w="5394" h="2508" extrusionOk="0">
                    <a:moveTo>
                      <a:pt x="951" y="0"/>
                    </a:moveTo>
                    <a:cubicBezTo>
                      <a:pt x="761" y="0"/>
                      <a:pt x="567" y="60"/>
                      <a:pt x="404" y="171"/>
                    </a:cubicBezTo>
                    <a:cubicBezTo>
                      <a:pt x="220" y="298"/>
                      <a:pt x="98" y="505"/>
                      <a:pt x="48" y="725"/>
                    </a:cubicBezTo>
                    <a:cubicBezTo>
                      <a:pt x="1" y="947"/>
                      <a:pt x="21" y="1181"/>
                      <a:pt x="95" y="1397"/>
                    </a:cubicBezTo>
                    <a:cubicBezTo>
                      <a:pt x="169" y="1614"/>
                      <a:pt x="300" y="1814"/>
                      <a:pt x="470" y="1968"/>
                    </a:cubicBezTo>
                    <a:cubicBezTo>
                      <a:pt x="640" y="2123"/>
                      <a:pt x="840" y="2242"/>
                      <a:pt x="1051" y="2325"/>
                    </a:cubicBezTo>
                    <a:cubicBezTo>
                      <a:pt x="1382" y="2456"/>
                      <a:pt x="1733" y="2507"/>
                      <a:pt x="2075" y="2507"/>
                    </a:cubicBezTo>
                    <a:cubicBezTo>
                      <a:pt x="2171" y="2507"/>
                      <a:pt x="2266" y="2503"/>
                      <a:pt x="2359" y="2496"/>
                    </a:cubicBezTo>
                    <a:cubicBezTo>
                      <a:pt x="2359" y="2496"/>
                      <a:pt x="2687" y="2473"/>
                      <a:pt x="3004" y="2391"/>
                    </a:cubicBezTo>
                    <a:cubicBezTo>
                      <a:pt x="3321" y="2316"/>
                      <a:pt x="3622" y="2188"/>
                      <a:pt x="3622" y="2188"/>
                    </a:cubicBezTo>
                    <a:cubicBezTo>
                      <a:pt x="3622" y="2188"/>
                      <a:pt x="3679" y="2168"/>
                      <a:pt x="3735" y="2141"/>
                    </a:cubicBezTo>
                    <a:cubicBezTo>
                      <a:pt x="3791" y="2117"/>
                      <a:pt x="3846" y="2092"/>
                      <a:pt x="3846" y="2092"/>
                    </a:cubicBezTo>
                    <a:cubicBezTo>
                      <a:pt x="4447" y="1807"/>
                      <a:pt x="4945" y="1446"/>
                      <a:pt x="5393" y="1062"/>
                    </a:cubicBezTo>
                    <a:lnTo>
                      <a:pt x="5393" y="1062"/>
                    </a:lnTo>
                    <a:cubicBezTo>
                      <a:pt x="5246" y="1167"/>
                      <a:pt x="4875" y="1447"/>
                      <a:pt x="4461" y="1680"/>
                    </a:cubicBezTo>
                    <a:cubicBezTo>
                      <a:pt x="4052" y="1921"/>
                      <a:pt x="3600" y="2101"/>
                      <a:pt x="3385" y="2175"/>
                    </a:cubicBezTo>
                    <a:cubicBezTo>
                      <a:pt x="3385" y="2175"/>
                      <a:pt x="3123" y="2270"/>
                      <a:pt x="2849" y="2326"/>
                    </a:cubicBezTo>
                    <a:cubicBezTo>
                      <a:pt x="2714" y="2359"/>
                      <a:pt x="2575" y="2374"/>
                      <a:pt x="2472" y="2390"/>
                    </a:cubicBezTo>
                    <a:cubicBezTo>
                      <a:pt x="2368" y="2398"/>
                      <a:pt x="2299" y="2403"/>
                      <a:pt x="2299" y="2403"/>
                    </a:cubicBezTo>
                    <a:cubicBezTo>
                      <a:pt x="2228" y="2407"/>
                      <a:pt x="2156" y="2409"/>
                      <a:pt x="2083" y="2409"/>
                    </a:cubicBezTo>
                    <a:cubicBezTo>
                      <a:pt x="1656" y="2409"/>
                      <a:pt x="1211" y="2333"/>
                      <a:pt x="828" y="2114"/>
                    </a:cubicBezTo>
                    <a:cubicBezTo>
                      <a:pt x="496" y="1927"/>
                      <a:pt x="242" y="1640"/>
                      <a:pt x="142" y="1293"/>
                    </a:cubicBezTo>
                    <a:cubicBezTo>
                      <a:pt x="93" y="1121"/>
                      <a:pt x="75" y="938"/>
                      <a:pt x="107" y="760"/>
                    </a:cubicBezTo>
                    <a:cubicBezTo>
                      <a:pt x="138" y="583"/>
                      <a:pt x="217" y="409"/>
                      <a:pt x="351" y="282"/>
                    </a:cubicBezTo>
                    <a:cubicBezTo>
                      <a:pt x="504" y="140"/>
                      <a:pt x="660" y="86"/>
                      <a:pt x="783" y="59"/>
                    </a:cubicBezTo>
                    <a:cubicBezTo>
                      <a:pt x="854" y="43"/>
                      <a:pt x="916" y="38"/>
                      <a:pt x="973" y="38"/>
                    </a:cubicBezTo>
                    <a:cubicBezTo>
                      <a:pt x="1015" y="38"/>
                      <a:pt x="1053" y="41"/>
                      <a:pt x="1089" y="45"/>
                    </a:cubicBezTo>
                    <a:cubicBezTo>
                      <a:pt x="1253" y="71"/>
                      <a:pt x="1385" y="103"/>
                      <a:pt x="1552" y="273"/>
                    </a:cubicBezTo>
                    <a:cubicBezTo>
                      <a:pt x="1429" y="114"/>
                      <a:pt x="1228" y="13"/>
                      <a:pt x="1016" y="3"/>
                    </a:cubicBezTo>
                    <a:cubicBezTo>
                      <a:pt x="995" y="1"/>
                      <a:pt x="973" y="0"/>
                      <a:pt x="9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25"/>
              <p:cNvSpPr/>
              <p:nvPr/>
            </p:nvSpPr>
            <p:spPr>
              <a:xfrm rot="10800000">
                <a:off x="543172" y="4016973"/>
                <a:ext cx="153417" cy="58980"/>
              </a:xfrm>
              <a:custGeom>
                <a:avLst/>
                <a:gdLst/>
                <a:ahLst/>
                <a:cxnLst/>
                <a:rect l="l" t="t" r="r" b="b"/>
                <a:pathLst>
                  <a:path w="3613" h="1389" extrusionOk="0">
                    <a:moveTo>
                      <a:pt x="11" y="1"/>
                    </a:moveTo>
                    <a:cubicBezTo>
                      <a:pt x="0" y="90"/>
                      <a:pt x="22" y="335"/>
                      <a:pt x="138" y="556"/>
                    </a:cubicBezTo>
                    <a:cubicBezTo>
                      <a:pt x="248" y="781"/>
                      <a:pt x="436" y="964"/>
                      <a:pt x="535" y="1034"/>
                    </a:cubicBezTo>
                    <a:cubicBezTo>
                      <a:pt x="535" y="1034"/>
                      <a:pt x="653" y="1125"/>
                      <a:pt x="788" y="1189"/>
                    </a:cubicBezTo>
                    <a:cubicBezTo>
                      <a:pt x="921" y="1254"/>
                      <a:pt x="1062" y="1296"/>
                      <a:pt x="1062" y="1296"/>
                    </a:cubicBezTo>
                    <a:cubicBezTo>
                      <a:pt x="1271" y="1360"/>
                      <a:pt x="1495" y="1388"/>
                      <a:pt x="1719" y="1388"/>
                    </a:cubicBezTo>
                    <a:cubicBezTo>
                      <a:pt x="1766" y="1388"/>
                      <a:pt x="1813" y="1387"/>
                      <a:pt x="1859" y="1385"/>
                    </a:cubicBezTo>
                    <a:cubicBezTo>
                      <a:pt x="2267" y="1362"/>
                      <a:pt x="2616" y="1245"/>
                      <a:pt x="2982" y="1111"/>
                    </a:cubicBezTo>
                    <a:cubicBezTo>
                      <a:pt x="3389" y="955"/>
                      <a:pt x="3400" y="941"/>
                      <a:pt x="3612" y="827"/>
                    </a:cubicBezTo>
                    <a:lnTo>
                      <a:pt x="3612" y="827"/>
                    </a:lnTo>
                    <a:cubicBezTo>
                      <a:pt x="3235" y="968"/>
                      <a:pt x="2817" y="1132"/>
                      <a:pt x="2376" y="1224"/>
                    </a:cubicBezTo>
                    <a:cubicBezTo>
                      <a:pt x="2169" y="1268"/>
                      <a:pt x="1955" y="1293"/>
                      <a:pt x="1744" y="1293"/>
                    </a:cubicBezTo>
                    <a:cubicBezTo>
                      <a:pt x="1509" y="1293"/>
                      <a:pt x="1279" y="1262"/>
                      <a:pt x="1066" y="1194"/>
                    </a:cubicBezTo>
                    <a:cubicBezTo>
                      <a:pt x="1066" y="1194"/>
                      <a:pt x="911" y="1148"/>
                      <a:pt x="771" y="1070"/>
                    </a:cubicBezTo>
                    <a:cubicBezTo>
                      <a:pt x="630" y="995"/>
                      <a:pt x="510" y="889"/>
                      <a:pt x="510" y="889"/>
                    </a:cubicBezTo>
                    <a:lnTo>
                      <a:pt x="464" y="849"/>
                    </a:lnTo>
                    <a:cubicBezTo>
                      <a:pt x="444" y="829"/>
                      <a:pt x="422" y="807"/>
                      <a:pt x="422" y="807"/>
                    </a:cubicBezTo>
                    <a:cubicBezTo>
                      <a:pt x="189" y="581"/>
                      <a:pt x="41" y="299"/>
                      <a:pt x="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25"/>
              <p:cNvSpPr/>
              <p:nvPr/>
            </p:nvSpPr>
            <p:spPr>
              <a:xfrm rot="10800000">
                <a:off x="490604" y="3935997"/>
                <a:ext cx="21231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944" extrusionOk="0">
                    <a:moveTo>
                      <a:pt x="352" y="0"/>
                    </a:moveTo>
                    <a:cubicBezTo>
                      <a:pt x="319" y="29"/>
                      <a:pt x="237" y="115"/>
                      <a:pt x="174" y="219"/>
                    </a:cubicBezTo>
                    <a:cubicBezTo>
                      <a:pt x="112" y="323"/>
                      <a:pt x="63" y="440"/>
                      <a:pt x="51" y="499"/>
                    </a:cubicBezTo>
                    <a:cubicBezTo>
                      <a:pt x="51" y="499"/>
                      <a:pt x="51" y="499"/>
                      <a:pt x="51" y="499"/>
                    </a:cubicBezTo>
                    <a:cubicBezTo>
                      <a:pt x="45" y="499"/>
                      <a:pt x="1" y="783"/>
                      <a:pt x="10" y="784"/>
                    </a:cubicBezTo>
                    <a:cubicBezTo>
                      <a:pt x="2" y="913"/>
                      <a:pt x="13" y="1047"/>
                      <a:pt x="36" y="1179"/>
                    </a:cubicBezTo>
                    <a:cubicBezTo>
                      <a:pt x="74" y="1376"/>
                      <a:pt x="157" y="1541"/>
                      <a:pt x="262" y="1702"/>
                    </a:cubicBezTo>
                    <a:cubicBezTo>
                      <a:pt x="385" y="1879"/>
                      <a:pt x="402" y="1877"/>
                      <a:pt x="499" y="1943"/>
                    </a:cubicBezTo>
                    <a:cubicBezTo>
                      <a:pt x="367" y="1800"/>
                      <a:pt x="257" y="1611"/>
                      <a:pt x="189" y="1407"/>
                    </a:cubicBezTo>
                    <a:cubicBezTo>
                      <a:pt x="119" y="1203"/>
                      <a:pt x="98" y="981"/>
                      <a:pt x="109" y="777"/>
                    </a:cubicBezTo>
                    <a:cubicBezTo>
                      <a:pt x="109" y="777"/>
                      <a:pt x="110" y="757"/>
                      <a:pt x="111" y="728"/>
                    </a:cubicBezTo>
                    <a:cubicBezTo>
                      <a:pt x="115" y="699"/>
                      <a:pt x="120" y="661"/>
                      <a:pt x="125" y="622"/>
                    </a:cubicBezTo>
                    <a:cubicBezTo>
                      <a:pt x="140" y="546"/>
                      <a:pt x="159" y="471"/>
                      <a:pt x="159" y="471"/>
                    </a:cubicBezTo>
                    <a:lnTo>
                      <a:pt x="176" y="416"/>
                    </a:lnTo>
                    <a:cubicBezTo>
                      <a:pt x="219" y="263"/>
                      <a:pt x="276" y="126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25"/>
              <p:cNvSpPr/>
              <p:nvPr/>
            </p:nvSpPr>
            <p:spPr>
              <a:xfrm rot="10800000">
                <a:off x="522408" y="3843642"/>
                <a:ext cx="36263" cy="140126"/>
              </a:xfrm>
              <a:custGeom>
                <a:avLst/>
                <a:gdLst/>
                <a:ahLst/>
                <a:cxnLst/>
                <a:rect l="l" t="t" r="r" b="b"/>
                <a:pathLst>
                  <a:path w="854" h="3300" extrusionOk="0">
                    <a:moveTo>
                      <a:pt x="690" y="1"/>
                    </a:moveTo>
                    <a:lnTo>
                      <a:pt x="690" y="1"/>
                    </a:lnTo>
                    <a:cubicBezTo>
                      <a:pt x="630" y="50"/>
                      <a:pt x="485" y="191"/>
                      <a:pt x="368" y="364"/>
                    </a:cubicBezTo>
                    <a:cubicBezTo>
                      <a:pt x="251" y="535"/>
                      <a:pt x="161" y="732"/>
                      <a:pt x="130" y="829"/>
                    </a:cubicBezTo>
                    <a:cubicBezTo>
                      <a:pt x="130" y="829"/>
                      <a:pt x="90" y="947"/>
                      <a:pt x="66" y="1068"/>
                    </a:cubicBezTo>
                    <a:cubicBezTo>
                      <a:pt x="37" y="1189"/>
                      <a:pt x="25" y="1313"/>
                      <a:pt x="25" y="1313"/>
                    </a:cubicBezTo>
                    <a:cubicBezTo>
                      <a:pt x="1" y="1532"/>
                      <a:pt x="6" y="1765"/>
                      <a:pt x="49" y="1991"/>
                    </a:cubicBezTo>
                    <a:cubicBezTo>
                      <a:pt x="113" y="2330"/>
                      <a:pt x="254" y="2613"/>
                      <a:pt x="443" y="2886"/>
                    </a:cubicBezTo>
                    <a:cubicBezTo>
                      <a:pt x="550" y="3038"/>
                      <a:pt x="619" y="3105"/>
                      <a:pt x="671" y="3159"/>
                    </a:cubicBezTo>
                    <a:cubicBezTo>
                      <a:pt x="726" y="3210"/>
                      <a:pt x="770" y="3244"/>
                      <a:pt x="854" y="3300"/>
                    </a:cubicBezTo>
                    <a:cubicBezTo>
                      <a:pt x="607" y="3068"/>
                      <a:pt x="388" y="2754"/>
                      <a:pt x="257" y="2399"/>
                    </a:cubicBezTo>
                    <a:cubicBezTo>
                      <a:pt x="123" y="2047"/>
                      <a:pt x="79" y="1657"/>
                      <a:pt x="124" y="1301"/>
                    </a:cubicBezTo>
                    <a:cubicBezTo>
                      <a:pt x="124" y="1301"/>
                      <a:pt x="139" y="1165"/>
                      <a:pt x="173" y="1034"/>
                    </a:cubicBezTo>
                    <a:cubicBezTo>
                      <a:pt x="205" y="902"/>
                      <a:pt x="253" y="773"/>
                      <a:pt x="253" y="773"/>
                    </a:cubicBezTo>
                    <a:lnTo>
                      <a:pt x="291" y="679"/>
                    </a:lnTo>
                    <a:cubicBezTo>
                      <a:pt x="394" y="420"/>
                      <a:pt x="529" y="198"/>
                      <a:pt x="6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25"/>
              <p:cNvSpPr/>
              <p:nvPr/>
            </p:nvSpPr>
            <p:spPr>
              <a:xfrm rot="10800000">
                <a:off x="489967" y="3779353"/>
                <a:ext cx="106666" cy="157026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3698" extrusionOk="0">
                    <a:moveTo>
                      <a:pt x="408" y="1"/>
                    </a:moveTo>
                    <a:cubicBezTo>
                      <a:pt x="352" y="97"/>
                      <a:pt x="220" y="353"/>
                      <a:pt x="136" y="639"/>
                    </a:cubicBezTo>
                    <a:cubicBezTo>
                      <a:pt x="48" y="922"/>
                      <a:pt x="8" y="1228"/>
                      <a:pt x="8" y="1373"/>
                    </a:cubicBezTo>
                    <a:cubicBezTo>
                      <a:pt x="8" y="1373"/>
                      <a:pt x="0" y="1550"/>
                      <a:pt x="21" y="1727"/>
                    </a:cubicBezTo>
                    <a:cubicBezTo>
                      <a:pt x="36" y="1903"/>
                      <a:pt x="78" y="2076"/>
                      <a:pt x="78" y="2076"/>
                    </a:cubicBezTo>
                    <a:cubicBezTo>
                      <a:pt x="152" y="2382"/>
                      <a:pt x="285" y="2693"/>
                      <a:pt x="497" y="2950"/>
                    </a:cubicBezTo>
                    <a:cubicBezTo>
                      <a:pt x="810" y="3332"/>
                      <a:pt x="1219" y="3568"/>
                      <a:pt x="1685" y="3665"/>
                    </a:cubicBezTo>
                    <a:cubicBezTo>
                      <a:pt x="1811" y="3690"/>
                      <a:pt x="1909" y="3697"/>
                      <a:pt x="1988" y="3697"/>
                    </a:cubicBezTo>
                    <a:cubicBezTo>
                      <a:pt x="2075" y="3697"/>
                      <a:pt x="2140" y="3689"/>
                      <a:pt x="2196" y="3685"/>
                    </a:cubicBezTo>
                    <a:cubicBezTo>
                      <a:pt x="2249" y="3674"/>
                      <a:pt x="2294" y="3664"/>
                      <a:pt x="2344" y="3652"/>
                    </a:cubicBezTo>
                    <a:cubicBezTo>
                      <a:pt x="2392" y="3637"/>
                      <a:pt x="2444" y="3616"/>
                      <a:pt x="2511" y="3591"/>
                    </a:cubicBezTo>
                    <a:lnTo>
                      <a:pt x="2511" y="3591"/>
                    </a:lnTo>
                    <a:cubicBezTo>
                      <a:pt x="2372" y="3635"/>
                      <a:pt x="2224" y="3656"/>
                      <a:pt x="2073" y="3656"/>
                    </a:cubicBezTo>
                    <a:cubicBezTo>
                      <a:pt x="1716" y="3656"/>
                      <a:pt x="1342" y="3537"/>
                      <a:pt x="1031" y="3319"/>
                    </a:cubicBezTo>
                    <a:cubicBezTo>
                      <a:pt x="578" y="3021"/>
                      <a:pt x="269" y="2528"/>
                      <a:pt x="167" y="2022"/>
                    </a:cubicBezTo>
                    <a:cubicBezTo>
                      <a:pt x="167" y="2022"/>
                      <a:pt x="121" y="1831"/>
                      <a:pt x="111" y="1635"/>
                    </a:cubicBezTo>
                    <a:cubicBezTo>
                      <a:pt x="105" y="1537"/>
                      <a:pt x="102" y="1440"/>
                      <a:pt x="105" y="1367"/>
                    </a:cubicBezTo>
                    <a:cubicBezTo>
                      <a:pt x="106" y="1293"/>
                      <a:pt x="112" y="1244"/>
                      <a:pt x="112" y="1244"/>
                    </a:cubicBezTo>
                    <a:cubicBezTo>
                      <a:pt x="112" y="1244"/>
                      <a:pt x="114" y="1208"/>
                      <a:pt x="117" y="1171"/>
                    </a:cubicBezTo>
                    <a:cubicBezTo>
                      <a:pt x="119" y="1134"/>
                      <a:pt x="125" y="1097"/>
                      <a:pt x="125" y="1097"/>
                    </a:cubicBezTo>
                    <a:cubicBezTo>
                      <a:pt x="164" y="698"/>
                      <a:pt x="269" y="337"/>
                      <a:pt x="4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25"/>
              <p:cNvSpPr/>
              <p:nvPr/>
            </p:nvSpPr>
            <p:spPr>
              <a:xfrm rot="10800000">
                <a:off x="499946" y="3769035"/>
                <a:ext cx="105944" cy="53673"/>
              </a:xfrm>
              <a:custGeom>
                <a:avLst/>
                <a:gdLst/>
                <a:ahLst/>
                <a:cxnLst/>
                <a:rect l="l" t="t" r="r" b="b"/>
                <a:pathLst>
                  <a:path w="2495" h="1264" extrusionOk="0">
                    <a:moveTo>
                      <a:pt x="0" y="0"/>
                    </a:moveTo>
                    <a:cubicBezTo>
                      <a:pt x="13" y="62"/>
                      <a:pt x="65" y="220"/>
                      <a:pt x="150" y="369"/>
                    </a:cubicBezTo>
                    <a:cubicBezTo>
                      <a:pt x="233" y="518"/>
                      <a:pt x="346" y="656"/>
                      <a:pt x="407" y="714"/>
                    </a:cubicBezTo>
                    <a:cubicBezTo>
                      <a:pt x="407" y="714"/>
                      <a:pt x="479" y="785"/>
                      <a:pt x="560" y="848"/>
                    </a:cubicBezTo>
                    <a:cubicBezTo>
                      <a:pt x="640" y="912"/>
                      <a:pt x="727" y="967"/>
                      <a:pt x="727" y="967"/>
                    </a:cubicBezTo>
                    <a:cubicBezTo>
                      <a:pt x="879" y="1064"/>
                      <a:pt x="1052" y="1145"/>
                      <a:pt x="1235" y="1197"/>
                    </a:cubicBezTo>
                    <a:cubicBezTo>
                      <a:pt x="1399" y="1244"/>
                      <a:pt x="1557" y="1263"/>
                      <a:pt x="1716" y="1263"/>
                    </a:cubicBezTo>
                    <a:cubicBezTo>
                      <a:pt x="1823" y="1263"/>
                      <a:pt x="1930" y="1255"/>
                      <a:pt x="2038" y="1240"/>
                    </a:cubicBezTo>
                    <a:cubicBezTo>
                      <a:pt x="2338" y="1190"/>
                      <a:pt x="2348" y="1172"/>
                      <a:pt x="2495" y="1094"/>
                    </a:cubicBezTo>
                    <a:lnTo>
                      <a:pt x="2495" y="1094"/>
                    </a:lnTo>
                    <a:cubicBezTo>
                      <a:pt x="2300" y="1159"/>
                      <a:pt x="2080" y="1197"/>
                      <a:pt x="1855" y="1197"/>
                    </a:cubicBezTo>
                    <a:cubicBezTo>
                      <a:pt x="1775" y="1197"/>
                      <a:pt x="1695" y="1192"/>
                      <a:pt x="1614" y="1182"/>
                    </a:cubicBezTo>
                    <a:cubicBezTo>
                      <a:pt x="1307" y="1146"/>
                      <a:pt x="1008" y="1036"/>
                      <a:pt x="763" y="874"/>
                    </a:cubicBezTo>
                    <a:cubicBezTo>
                      <a:pt x="763" y="874"/>
                      <a:pt x="669" y="814"/>
                      <a:pt x="585" y="742"/>
                    </a:cubicBezTo>
                    <a:cubicBezTo>
                      <a:pt x="500" y="672"/>
                      <a:pt x="422" y="590"/>
                      <a:pt x="422" y="590"/>
                    </a:cubicBezTo>
                    <a:lnTo>
                      <a:pt x="366" y="530"/>
                    </a:lnTo>
                    <a:cubicBezTo>
                      <a:pt x="211" y="363"/>
                      <a:pt x="92" y="18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25"/>
              <p:cNvSpPr/>
              <p:nvPr/>
            </p:nvSpPr>
            <p:spPr>
              <a:xfrm rot="10800000">
                <a:off x="637694" y="3757910"/>
                <a:ext cx="30998" cy="54734"/>
              </a:xfrm>
              <a:custGeom>
                <a:avLst/>
                <a:gdLst/>
                <a:ahLst/>
                <a:cxnLst/>
                <a:rect l="l" t="t" r="r" b="b"/>
                <a:pathLst>
                  <a:path w="730" h="1289" extrusionOk="0">
                    <a:moveTo>
                      <a:pt x="533" y="1"/>
                    </a:moveTo>
                    <a:cubicBezTo>
                      <a:pt x="496" y="23"/>
                      <a:pt x="410" y="85"/>
                      <a:pt x="327" y="158"/>
                    </a:cubicBezTo>
                    <a:cubicBezTo>
                      <a:pt x="243" y="230"/>
                      <a:pt x="167" y="319"/>
                      <a:pt x="140" y="366"/>
                    </a:cubicBezTo>
                    <a:cubicBezTo>
                      <a:pt x="140" y="366"/>
                      <a:pt x="105" y="425"/>
                      <a:pt x="78" y="486"/>
                    </a:cubicBezTo>
                    <a:cubicBezTo>
                      <a:pt x="50" y="549"/>
                      <a:pt x="34" y="616"/>
                      <a:pt x="34" y="616"/>
                    </a:cubicBezTo>
                    <a:cubicBezTo>
                      <a:pt x="5" y="734"/>
                      <a:pt x="1" y="866"/>
                      <a:pt x="42" y="991"/>
                    </a:cubicBezTo>
                    <a:cubicBezTo>
                      <a:pt x="72" y="1084"/>
                      <a:pt x="131" y="1164"/>
                      <a:pt x="209" y="1216"/>
                    </a:cubicBezTo>
                    <a:cubicBezTo>
                      <a:pt x="286" y="1265"/>
                      <a:pt x="373" y="1289"/>
                      <a:pt x="464" y="1289"/>
                    </a:cubicBezTo>
                    <a:cubicBezTo>
                      <a:pt x="466" y="1289"/>
                      <a:pt x="468" y="1289"/>
                      <a:pt x="470" y="1289"/>
                    </a:cubicBezTo>
                    <a:cubicBezTo>
                      <a:pt x="573" y="1286"/>
                      <a:pt x="624" y="1257"/>
                      <a:pt x="657" y="1234"/>
                    </a:cubicBezTo>
                    <a:cubicBezTo>
                      <a:pt x="690" y="1208"/>
                      <a:pt x="710" y="1183"/>
                      <a:pt x="730" y="1133"/>
                    </a:cubicBezTo>
                    <a:lnTo>
                      <a:pt x="730" y="1133"/>
                    </a:lnTo>
                    <a:cubicBezTo>
                      <a:pt x="674" y="1204"/>
                      <a:pt x="586" y="1237"/>
                      <a:pt x="494" y="1237"/>
                    </a:cubicBezTo>
                    <a:cubicBezTo>
                      <a:pt x="403" y="1237"/>
                      <a:pt x="308" y="1204"/>
                      <a:pt x="241" y="1143"/>
                    </a:cubicBezTo>
                    <a:cubicBezTo>
                      <a:pt x="104" y="1017"/>
                      <a:pt x="85" y="801"/>
                      <a:pt x="132" y="629"/>
                    </a:cubicBezTo>
                    <a:cubicBezTo>
                      <a:pt x="132" y="629"/>
                      <a:pt x="149" y="562"/>
                      <a:pt x="179" y="499"/>
                    </a:cubicBezTo>
                    <a:cubicBezTo>
                      <a:pt x="209" y="437"/>
                      <a:pt x="249" y="377"/>
                      <a:pt x="249" y="377"/>
                    </a:cubicBezTo>
                    <a:lnTo>
                      <a:pt x="280" y="334"/>
                    </a:lnTo>
                    <a:lnTo>
                      <a:pt x="279" y="334"/>
                    </a:lnTo>
                    <a:cubicBezTo>
                      <a:pt x="359" y="213"/>
                      <a:pt x="449" y="107"/>
                      <a:pt x="5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25"/>
              <p:cNvSpPr/>
              <p:nvPr/>
            </p:nvSpPr>
            <p:spPr>
              <a:xfrm rot="10800000">
                <a:off x="632896" y="3768271"/>
                <a:ext cx="1902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308" extrusionOk="0">
                    <a:moveTo>
                      <a:pt x="235" y="0"/>
                    </a:moveTo>
                    <a:cubicBezTo>
                      <a:pt x="209" y="21"/>
                      <a:pt x="149" y="83"/>
                      <a:pt x="103" y="163"/>
                    </a:cubicBezTo>
                    <a:cubicBezTo>
                      <a:pt x="56" y="240"/>
                      <a:pt x="27" y="331"/>
                      <a:pt x="18" y="374"/>
                    </a:cubicBezTo>
                    <a:cubicBezTo>
                      <a:pt x="18" y="374"/>
                      <a:pt x="9" y="427"/>
                      <a:pt x="5" y="481"/>
                    </a:cubicBezTo>
                    <a:cubicBezTo>
                      <a:pt x="1" y="535"/>
                      <a:pt x="2" y="589"/>
                      <a:pt x="2" y="589"/>
                    </a:cubicBezTo>
                    <a:cubicBezTo>
                      <a:pt x="2" y="686"/>
                      <a:pt x="16" y="785"/>
                      <a:pt x="43" y="881"/>
                    </a:cubicBezTo>
                    <a:cubicBezTo>
                      <a:pt x="82" y="1027"/>
                      <a:pt x="161" y="1142"/>
                      <a:pt x="254" y="1250"/>
                    </a:cubicBezTo>
                    <a:cubicBezTo>
                      <a:pt x="273" y="1272"/>
                      <a:pt x="289" y="1290"/>
                      <a:pt x="303" y="1307"/>
                    </a:cubicBezTo>
                    <a:cubicBezTo>
                      <a:pt x="321" y="1296"/>
                      <a:pt x="335" y="1279"/>
                      <a:pt x="348" y="1269"/>
                    </a:cubicBezTo>
                    <a:cubicBezTo>
                      <a:pt x="371" y="1245"/>
                      <a:pt x="379" y="1236"/>
                      <a:pt x="391" y="1223"/>
                    </a:cubicBezTo>
                    <a:cubicBezTo>
                      <a:pt x="413" y="1198"/>
                      <a:pt x="424" y="1178"/>
                      <a:pt x="447" y="1140"/>
                    </a:cubicBezTo>
                    <a:lnTo>
                      <a:pt x="447" y="1140"/>
                    </a:lnTo>
                    <a:lnTo>
                      <a:pt x="359" y="1207"/>
                    </a:lnTo>
                    <a:cubicBezTo>
                      <a:pt x="342" y="1219"/>
                      <a:pt x="326" y="1231"/>
                      <a:pt x="321" y="1234"/>
                    </a:cubicBezTo>
                    <a:cubicBezTo>
                      <a:pt x="317" y="1236"/>
                      <a:pt x="313" y="1240"/>
                      <a:pt x="310" y="1240"/>
                    </a:cubicBezTo>
                    <a:cubicBezTo>
                      <a:pt x="310" y="1240"/>
                      <a:pt x="309" y="1240"/>
                      <a:pt x="309" y="1239"/>
                    </a:cubicBezTo>
                    <a:lnTo>
                      <a:pt x="300" y="1226"/>
                    </a:lnTo>
                    <a:cubicBezTo>
                      <a:pt x="298" y="1221"/>
                      <a:pt x="283" y="1201"/>
                      <a:pt x="273" y="1186"/>
                    </a:cubicBezTo>
                    <a:lnTo>
                      <a:pt x="243" y="1137"/>
                    </a:lnTo>
                    <a:cubicBezTo>
                      <a:pt x="223" y="1103"/>
                      <a:pt x="207" y="1066"/>
                      <a:pt x="191" y="1031"/>
                    </a:cubicBezTo>
                    <a:cubicBezTo>
                      <a:pt x="129" y="887"/>
                      <a:pt x="100" y="728"/>
                      <a:pt x="99" y="579"/>
                    </a:cubicBezTo>
                    <a:cubicBezTo>
                      <a:pt x="99" y="579"/>
                      <a:pt x="99" y="521"/>
                      <a:pt x="104" y="465"/>
                    </a:cubicBezTo>
                    <a:cubicBezTo>
                      <a:pt x="110" y="409"/>
                      <a:pt x="122" y="354"/>
                      <a:pt x="122" y="354"/>
                    </a:cubicBezTo>
                    <a:lnTo>
                      <a:pt x="130" y="313"/>
                    </a:lnTo>
                    <a:cubicBezTo>
                      <a:pt x="153" y="200"/>
                      <a:pt x="188" y="9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25"/>
              <p:cNvSpPr/>
              <p:nvPr/>
            </p:nvSpPr>
            <p:spPr>
              <a:xfrm rot="10800000">
                <a:off x="646059" y="3815446"/>
                <a:ext cx="135031" cy="50828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1197" extrusionOk="0">
                    <a:moveTo>
                      <a:pt x="3180" y="1"/>
                    </a:moveTo>
                    <a:cubicBezTo>
                      <a:pt x="3133" y="65"/>
                      <a:pt x="3021" y="229"/>
                      <a:pt x="2878" y="372"/>
                    </a:cubicBezTo>
                    <a:cubicBezTo>
                      <a:pt x="2738" y="517"/>
                      <a:pt x="2573" y="640"/>
                      <a:pt x="2494" y="695"/>
                    </a:cubicBezTo>
                    <a:cubicBezTo>
                      <a:pt x="2494" y="695"/>
                      <a:pt x="2400" y="767"/>
                      <a:pt x="2297" y="824"/>
                    </a:cubicBezTo>
                    <a:cubicBezTo>
                      <a:pt x="2195" y="883"/>
                      <a:pt x="2087" y="931"/>
                      <a:pt x="2087" y="931"/>
                    </a:cubicBezTo>
                    <a:cubicBezTo>
                      <a:pt x="1894" y="1015"/>
                      <a:pt x="1682" y="1074"/>
                      <a:pt x="1464" y="1094"/>
                    </a:cubicBezTo>
                    <a:cubicBezTo>
                      <a:pt x="1373" y="1103"/>
                      <a:pt x="1284" y="1107"/>
                      <a:pt x="1196" y="1107"/>
                    </a:cubicBezTo>
                    <a:cubicBezTo>
                      <a:pt x="969" y="1107"/>
                      <a:pt x="750" y="1077"/>
                      <a:pt x="529" y="1006"/>
                    </a:cubicBezTo>
                    <a:cubicBezTo>
                      <a:pt x="358" y="948"/>
                      <a:pt x="276" y="903"/>
                      <a:pt x="207" y="874"/>
                    </a:cubicBezTo>
                    <a:cubicBezTo>
                      <a:pt x="156" y="850"/>
                      <a:pt x="104" y="825"/>
                      <a:pt x="1" y="777"/>
                    </a:cubicBezTo>
                    <a:lnTo>
                      <a:pt x="1" y="777"/>
                    </a:lnTo>
                    <a:cubicBezTo>
                      <a:pt x="273" y="980"/>
                      <a:pt x="632" y="1134"/>
                      <a:pt x="1018" y="1180"/>
                    </a:cubicBezTo>
                    <a:cubicBezTo>
                      <a:pt x="1106" y="1191"/>
                      <a:pt x="1194" y="1196"/>
                      <a:pt x="1282" y="1196"/>
                    </a:cubicBezTo>
                    <a:cubicBezTo>
                      <a:pt x="1583" y="1196"/>
                      <a:pt x="1886" y="1132"/>
                      <a:pt x="2147" y="1011"/>
                    </a:cubicBezTo>
                    <a:cubicBezTo>
                      <a:pt x="2147" y="1011"/>
                      <a:pt x="2277" y="954"/>
                      <a:pt x="2396" y="878"/>
                    </a:cubicBezTo>
                    <a:cubicBezTo>
                      <a:pt x="2517" y="804"/>
                      <a:pt x="2627" y="717"/>
                      <a:pt x="2627" y="717"/>
                    </a:cubicBezTo>
                    <a:lnTo>
                      <a:pt x="2708" y="649"/>
                    </a:lnTo>
                    <a:cubicBezTo>
                      <a:pt x="2920" y="454"/>
                      <a:pt x="3072" y="231"/>
                      <a:pt x="3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25"/>
              <p:cNvSpPr/>
              <p:nvPr/>
            </p:nvSpPr>
            <p:spPr>
              <a:xfrm rot="10800000">
                <a:off x="648055" y="3801476"/>
                <a:ext cx="130445" cy="47346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115" extrusionOk="0">
                    <a:moveTo>
                      <a:pt x="3071" y="1"/>
                    </a:moveTo>
                    <a:cubicBezTo>
                      <a:pt x="3029" y="67"/>
                      <a:pt x="2925" y="237"/>
                      <a:pt x="2785" y="382"/>
                    </a:cubicBezTo>
                    <a:cubicBezTo>
                      <a:pt x="2647" y="527"/>
                      <a:pt x="2482" y="648"/>
                      <a:pt x="2402" y="701"/>
                    </a:cubicBezTo>
                    <a:cubicBezTo>
                      <a:pt x="2402" y="701"/>
                      <a:pt x="2307" y="769"/>
                      <a:pt x="2202" y="822"/>
                    </a:cubicBezTo>
                    <a:cubicBezTo>
                      <a:pt x="2099" y="877"/>
                      <a:pt x="1989" y="917"/>
                      <a:pt x="1989" y="917"/>
                    </a:cubicBezTo>
                    <a:cubicBezTo>
                      <a:pt x="1810" y="982"/>
                      <a:pt x="1613" y="1019"/>
                      <a:pt x="1415" y="1019"/>
                    </a:cubicBezTo>
                    <a:cubicBezTo>
                      <a:pt x="1396" y="1019"/>
                      <a:pt x="1378" y="1019"/>
                      <a:pt x="1360" y="1018"/>
                    </a:cubicBezTo>
                    <a:cubicBezTo>
                      <a:pt x="1036" y="1008"/>
                      <a:pt x="740" y="938"/>
                      <a:pt x="460" y="779"/>
                    </a:cubicBezTo>
                    <a:cubicBezTo>
                      <a:pt x="304" y="689"/>
                      <a:pt x="236" y="625"/>
                      <a:pt x="177" y="582"/>
                    </a:cubicBezTo>
                    <a:cubicBezTo>
                      <a:pt x="120" y="535"/>
                      <a:pt x="77" y="505"/>
                      <a:pt x="0" y="439"/>
                    </a:cubicBezTo>
                    <a:lnTo>
                      <a:pt x="0" y="439"/>
                    </a:lnTo>
                    <a:cubicBezTo>
                      <a:pt x="212" y="703"/>
                      <a:pt x="535" y="932"/>
                      <a:pt x="908" y="1039"/>
                    </a:cubicBezTo>
                    <a:cubicBezTo>
                      <a:pt x="1073" y="1090"/>
                      <a:pt x="1248" y="1115"/>
                      <a:pt x="1422" y="1115"/>
                    </a:cubicBezTo>
                    <a:cubicBezTo>
                      <a:pt x="1638" y="1115"/>
                      <a:pt x="1852" y="1076"/>
                      <a:pt x="2044" y="1000"/>
                    </a:cubicBezTo>
                    <a:cubicBezTo>
                      <a:pt x="2044" y="1000"/>
                      <a:pt x="2177" y="951"/>
                      <a:pt x="2299" y="880"/>
                    </a:cubicBezTo>
                    <a:cubicBezTo>
                      <a:pt x="2423" y="811"/>
                      <a:pt x="2535" y="724"/>
                      <a:pt x="2535" y="724"/>
                    </a:cubicBezTo>
                    <a:lnTo>
                      <a:pt x="2616" y="658"/>
                    </a:lnTo>
                    <a:cubicBezTo>
                      <a:pt x="2830" y="465"/>
                      <a:pt x="2978" y="237"/>
                      <a:pt x="30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25"/>
              <p:cNvSpPr/>
              <p:nvPr/>
            </p:nvSpPr>
            <p:spPr>
              <a:xfrm rot="10800000">
                <a:off x="435063" y="3915446"/>
                <a:ext cx="169638" cy="223438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5262" extrusionOk="0">
                    <a:moveTo>
                      <a:pt x="3995" y="0"/>
                    </a:moveTo>
                    <a:cubicBezTo>
                      <a:pt x="3810" y="209"/>
                      <a:pt x="3084" y="1099"/>
                      <a:pt x="2870" y="1381"/>
                    </a:cubicBezTo>
                    <a:cubicBezTo>
                      <a:pt x="2870" y="1382"/>
                      <a:pt x="2347" y="2073"/>
                      <a:pt x="2347" y="2073"/>
                    </a:cubicBezTo>
                    <a:cubicBezTo>
                      <a:pt x="2114" y="2381"/>
                      <a:pt x="1872" y="2700"/>
                      <a:pt x="1629" y="3021"/>
                    </a:cubicBezTo>
                    <a:cubicBezTo>
                      <a:pt x="1264" y="3500"/>
                      <a:pt x="953" y="3944"/>
                      <a:pt x="601" y="4414"/>
                    </a:cubicBezTo>
                    <a:cubicBezTo>
                      <a:pt x="210" y="4939"/>
                      <a:pt x="196" y="4959"/>
                      <a:pt x="0" y="5262"/>
                    </a:cubicBezTo>
                    <a:cubicBezTo>
                      <a:pt x="755" y="4308"/>
                      <a:pt x="1660" y="3144"/>
                      <a:pt x="2450" y="2099"/>
                    </a:cubicBezTo>
                    <a:cubicBezTo>
                      <a:pt x="2450" y="2098"/>
                      <a:pt x="3048" y="1307"/>
                      <a:pt x="3048" y="1307"/>
                    </a:cubicBezTo>
                    <a:lnTo>
                      <a:pt x="3160" y="1159"/>
                    </a:lnTo>
                    <a:cubicBezTo>
                      <a:pt x="3460" y="752"/>
                      <a:pt x="3732" y="372"/>
                      <a:pt x="39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25"/>
              <p:cNvSpPr/>
              <p:nvPr/>
            </p:nvSpPr>
            <p:spPr>
              <a:xfrm rot="10800000">
                <a:off x="121562" y="3982621"/>
                <a:ext cx="250996" cy="162122"/>
              </a:xfrm>
              <a:custGeom>
                <a:avLst/>
                <a:gdLst/>
                <a:ahLst/>
                <a:cxnLst/>
                <a:rect l="l" t="t" r="r" b="b"/>
                <a:pathLst>
                  <a:path w="5911" h="3818" extrusionOk="0">
                    <a:moveTo>
                      <a:pt x="5472" y="0"/>
                    </a:moveTo>
                    <a:cubicBezTo>
                      <a:pt x="5386" y="0"/>
                      <a:pt x="5301" y="23"/>
                      <a:pt x="5225" y="58"/>
                    </a:cubicBezTo>
                    <a:cubicBezTo>
                      <a:pt x="5018" y="154"/>
                      <a:pt x="4859" y="312"/>
                      <a:pt x="4693" y="457"/>
                    </a:cubicBezTo>
                    <a:cubicBezTo>
                      <a:pt x="4038" y="1056"/>
                      <a:pt x="3487" y="1770"/>
                      <a:pt x="2894" y="2364"/>
                    </a:cubicBezTo>
                    <a:cubicBezTo>
                      <a:pt x="2894" y="2364"/>
                      <a:pt x="2672" y="2592"/>
                      <a:pt x="2429" y="2794"/>
                    </a:cubicBezTo>
                    <a:cubicBezTo>
                      <a:pt x="2308" y="2896"/>
                      <a:pt x="2182" y="2993"/>
                      <a:pt x="2086" y="3061"/>
                    </a:cubicBezTo>
                    <a:cubicBezTo>
                      <a:pt x="1990" y="3130"/>
                      <a:pt x="1923" y="3172"/>
                      <a:pt x="1923" y="3172"/>
                    </a:cubicBezTo>
                    <a:lnTo>
                      <a:pt x="1823" y="3237"/>
                    </a:lnTo>
                    <a:lnTo>
                      <a:pt x="1722" y="3298"/>
                    </a:lnTo>
                    <a:cubicBezTo>
                      <a:pt x="1190" y="3621"/>
                      <a:pt x="623" y="3806"/>
                      <a:pt x="58" y="3806"/>
                    </a:cubicBezTo>
                    <a:cubicBezTo>
                      <a:pt x="39" y="3806"/>
                      <a:pt x="19" y="3805"/>
                      <a:pt x="0" y="3805"/>
                    </a:cubicBezTo>
                    <a:lnTo>
                      <a:pt x="0" y="3805"/>
                    </a:lnTo>
                    <a:cubicBezTo>
                      <a:pt x="50" y="3812"/>
                      <a:pt x="125" y="3817"/>
                      <a:pt x="217" y="3817"/>
                    </a:cubicBezTo>
                    <a:cubicBezTo>
                      <a:pt x="444" y="3817"/>
                      <a:pt x="775" y="3786"/>
                      <a:pt x="1097" y="3674"/>
                    </a:cubicBezTo>
                    <a:cubicBezTo>
                      <a:pt x="1551" y="3530"/>
                      <a:pt x="1970" y="3267"/>
                      <a:pt x="2155" y="3131"/>
                    </a:cubicBezTo>
                    <a:cubicBezTo>
                      <a:pt x="2155" y="3131"/>
                      <a:pt x="2213" y="3091"/>
                      <a:pt x="2296" y="3026"/>
                    </a:cubicBezTo>
                    <a:cubicBezTo>
                      <a:pt x="2380" y="2963"/>
                      <a:pt x="2489" y="2874"/>
                      <a:pt x="2594" y="2781"/>
                    </a:cubicBezTo>
                    <a:cubicBezTo>
                      <a:pt x="2806" y="2595"/>
                      <a:pt x="3001" y="2394"/>
                      <a:pt x="3001" y="2394"/>
                    </a:cubicBezTo>
                    <a:cubicBezTo>
                      <a:pt x="3352" y="2038"/>
                      <a:pt x="3688" y="1646"/>
                      <a:pt x="4035" y="1261"/>
                    </a:cubicBezTo>
                    <a:cubicBezTo>
                      <a:pt x="4294" y="973"/>
                      <a:pt x="4543" y="705"/>
                      <a:pt x="4809" y="456"/>
                    </a:cubicBezTo>
                    <a:cubicBezTo>
                      <a:pt x="4943" y="334"/>
                      <a:pt x="5074" y="206"/>
                      <a:pt x="5232" y="125"/>
                    </a:cubicBezTo>
                    <a:cubicBezTo>
                      <a:pt x="5307" y="84"/>
                      <a:pt x="5396" y="58"/>
                      <a:pt x="5483" y="58"/>
                    </a:cubicBezTo>
                    <a:cubicBezTo>
                      <a:pt x="5570" y="58"/>
                      <a:pt x="5656" y="85"/>
                      <a:pt x="5721" y="150"/>
                    </a:cubicBezTo>
                    <a:cubicBezTo>
                      <a:pt x="5865" y="292"/>
                      <a:pt x="5872" y="474"/>
                      <a:pt x="5830" y="583"/>
                    </a:cubicBezTo>
                    <a:cubicBezTo>
                      <a:pt x="5786" y="697"/>
                      <a:pt x="5699" y="751"/>
                      <a:pt x="5624" y="782"/>
                    </a:cubicBezTo>
                    <a:cubicBezTo>
                      <a:pt x="5570" y="801"/>
                      <a:pt x="5516" y="810"/>
                      <a:pt x="5461" y="810"/>
                    </a:cubicBezTo>
                    <a:cubicBezTo>
                      <a:pt x="5439" y="810"/>
                      <a:pt x="5417" y="808"/>
                      <a:pt x="5394" y="805"/>
                    </a:cubicBezTo>
                    <a:cubicBezTo>
                      <a:pt x="5317" y="792"/>
                      <a:pt x="5226" y="764"/>
                      <a:pt x="5147" y="672"/>
                    </a:cubicBezTo>
                    <a:lnTo>
                      <a:pt x="5147" y="672"/>
                    </a:lnTo>
                    <a:cubicBezTo>
                      <a:pt x="5223" y="779"/>
                      <a:pt x="5354" y="836"/>
                      <a:pt x="5488" y="836"/>
                    </a:cubicBezTo>
                    <a:cubicBezTo>
                      <a:pt x="5563" y="836"/>
                      <a:pt x="5640" y="818"/>
                      <a:pt x="5707" y="780"/>
                    </a:cubicBezTo>
                    <a:cubicBezTo>
                      <a:pt x="5801" y="730"/>
                      <a:pt x="5873" y="632"/>
                      <a:pt x="5891" y="523"/>
                    </a:cubicBezTo>
                    <a:cubicBezTo>
                      <a:pt x="5911" y="414"/>
                      <a:pt x="5886" y="299"/>
                      <a:pt x="5830" y="203"/>
                    </a:cubicBezTo>
                    <a:cubicBezTo>
                      <a:pt x="5772" y="108"/>
                      <a:pt x="5675" y="27"/>
                      <a:pt x="5559" y="8"/>
                    </a:cubicBezTo>
                    <a:cubicBezTo>
                      <a:pt x="5530" y="3"/>
                      <a:pt x="5501" y="0"/>
                      <a:pt x="54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25"/>
              <p:cNvSpPr/>
              <p:nvPr/>
            </p:nvSpPr>
            <p:spPr>
              <a:xfrm rot="10800000">
                <a:off x="157953" y="4082026"/>
                <a:ext cx="65010" cy="625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474" extrusionOk="0">
                    <a:moveTo>
                      <a:pt x="1530" y="0"/>
                    </a:moveTo>
                    <a:lnTo>
                      <a:pt x="1530" y="0"/>
                    </a:lnTo>
                    <a:cubicBezTo>
                      <a:pt x="1446" y="36"/>
                      <a:pt x="1131" y="238"/>
                      <a:pt x="1046" y="316"/>
                    </a:cubicBezTo>
                    <a:lnTo>
                      <a:pt x="941" y="409"/>
                    </a:lnTo>
                    <a:cubicBezTo>
                      <a:pt x="889" y="456"/>
                      <a:pt x="837" y="504"/>
                      <a:pt x="837" y="504"/>
                    </a:cubicBezTo>
                    <a:cubicBezTo>
                      <a:pt x="745" y="589"/>
                      <a:pt x="651" y="679"/>
                      <a:pt x="559" y="772"/>
                    </a:cubicBezTo>
                    <a:cubicBezTo>
                      <a:pt x="421" y="910"/>
                      <a:pt x="315" y="1051"/>
                      <a:pt x="192" y="1197"/>
                    </a:cubicBezTo>
                    <a:cubicBezTo>
                      <a:pt x="56" y="1359"/>
                      <a:pt x="53" y="1368"/>
                      <a:pt x="0" y="1474"/>
                    </a:cubicBezTo>
                    <a:cubicBezTo>
                      <a:pt x="267" y="1186"/>
                      <a:pt x="604" y="852"/>
                      <a:pt x="913" y="567"/>
                    </a:cubicBezTo>
                    <a:cubicBezTo>
                      <a:pt x="913" y="567"/>
                      <a:pt x="971" y="514"/>
                      <a:pt x="1030" y="460"/>
                    </a:cubicBezTo>
                    <a:cubicBezTo>
                      <a:pt x="1090" y="407"/>
                      <a:pt x="1150" y="355"/>
                      <a:pt x="1150" y="355"/>
                    </a:cubicBezTo>
                    <a:lnTo>
                      <a:pt x="1195" y="316"/>
                    </a:lnTo>
                    <a:cubicBezTo>
                      <a:pt x="1298" y="218"/>
                      <a:pt x="1410" y="114"/>
                      <a:pt x="15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25"/>
              <p:cNvSpPr/>
              <p:nvPr/>
            </p:nvSpPr>
            <p:spPr>
              <a:xfrm rot="10800000">
                <a:off x="279523" y="3793663"/>
                <a:ext cx="113587" cy="65435"/>
              </a:xfrm>
              <a:custGeom>
                <a:avLst/>
                <a:gdLst/>
                <a:ahLst/>
                <a:cxnLst/>
                <a:rect l="l" t="t" r="r" b="b"/>
                <a:pathLst>
                  <a:path w="2675" h="15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" y="72"/>
                      <a:pt x="47" y="254"/>
                      <a:pt x="127" y="429"/>
                    </a:cubicBezTo>
                    <a:cubicBezTo>
                      <a:pt x="203" y="604"/>
                      <a:pt x="317" y="769"/>
                      <a:pt x="378" y="839"/>
                    </a:cubicBezTo>
                    <a:cubicBezTo>
                      <a:pt x="378" y="839"/>
                      <a:pt x="453" y="926"/>
                      <a:pt x="537" y="1003"/>
                    </a:cubicBezTo>
                    <a:cubicBezTo>
                      <a:pt x="621" y="1082"/>
                      <a:pt x="712" y="1149"/>
                      <a:pt x="712" y="1149"/>
                    </a:cubicBezTo>
                    <a:cubicBezTo>
                      <a:pt x="876" y="1271"/>
                      <a:pt x="1064" y="1374"/>
                      <a:pt x="1265" y="1442"/>
                    </a:cubicBezTo>
                    <a:cubicBezTo>
                      <a:pt x="1472" y="1512"/>
                      <a:pt x="1674" y="1541"/>
                      <a:pt x="1878" y="1541"/>
                    </a:cubicBezTo>
                    <a:cubicBezTo>
                      <a:pt x="1972" y="1541"/>
                      <a:pt x="2066" y="1535"/>
                      <a:pt x="2161" y="1524"/>
                    </a:cubicBezTo>
                    <a:cubicBezTo>
                      <a:pt x="2331" y="1505"/>
                      <a:pt x="2415" y="1478"/>
                      <a:pt x="2481" y="1458"/>
                    </a:cubicBezTo>
                    <a:cubicBezTo>
                      <a:pt x="2547" y="1436"/>
                      <a:pt x="2593" y="1414"/>
                      <a:pt x="2675" y="1370"/>
                    </a:cubicBezTo>
                    <a:lnTo>
                      <a:pt x="2675" y="1370"/>
                    </a:lnTo>
                    <a:cubicBezTo>
                      <a:pt x="2471" y="1438"/>
                      <a:pt x="2242" y="1478"/>
                      <a:pt x="2007" y="1478"/>
                    </a:cubicBezTo>
                    <a:cubicBezTo>
                      <a:pt x="1901" y="1478"/>
                      <a:pt x="1794" y="1470"/>
                      <a:pt x="1688" y="1453"/>
                    </a:cubicBezTo>
                    <a:cubicBezTo>
                      <a:pt x="1345" y="1403"/>
                      <a:pt x="1015" y="1260"/>
                      <a:pt x="755" y="1059"/>
                    </a:cubicBezTo>
                    <a:cubicBezTo>
                      <a:pt x="755" y="1059"/>
                      <a:pt x="654" y="985"/>
                      <a:pt x="566" y="896"/>
                    </a:cubicBezTo>
                    <a:cubicBezTo>
                      <a:pt x="477" y="808"/>
                      <a:pt x="399" y="711"/>
                      <a:pt x="399" y="711"/>
                    </a:cubicBezTo>
                    <a:lnTo>
                      <a:pt x="343" y="636"/>
                    </a:lnTo>
                    <a:cubicBezTo>
                      <a:pt x="188" y="433"/>
                      <a:pt x="77" y="22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25"/>
              <p:cNvSpPr/>
              <p:nvPr/>
            </p:nvSpPr>
            <p:spPr>
              <a:xfrm rot="10800000">
                <a:off x="220840" y="3779990"/>
                <a:ext cx="40976" cy="40297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49" extrusionOk="0">
                    <a:moveTo>
                      <a:pt x="965" y="0"/>
                    </a:moveTo>
                    <a:lnTo>
                      <a:pt x="965" y="0"/>
                    </a:lnTo>
                    <a:cubicBezTo>
                      <a:pt x="945" y="25"/>
                      <a:pt x="908" y="92"/>
                      <a:pt x="864" y="155"/>
                    </a:cubicBezTo>
                    <a:cubicBezTo>
                      <a:pt x="809" y="232"/>
                      <a:pt x="767" y="291"/>
                      <a:pt x="753" y="311"/>
                    </a:cubicBezTo>
                    <a:cubicBezTo>
                      <a:pt x="753" y="311"/>
                      <a:pt x="731" y="349"/>
                      <a:pt x="703" y="383"/>
                    </a:cubicBezTo>
                    <a:cubicBezTo>
                      <a:pt x="678" y="420"/>
                      <a:pt x="649" y="453"/>
                      <a:pt x="649" y="453"/>
                    </a:cubicBezTo>
                    <a:cubicBezTo>
                      <a:pt x="599" y="515"/>
                      <a:pt x="541" y="572"/>
                      <a:pt x="478" y="626"/>
                    </a:cubicBezTo>
                    <a:cubicBezTo>
                      <a:pt x="384" y="704"/>
                      <a:pt x="301" y="781"/>
                      <a:pt x="192" y="838"/>
                    </a:cubicBezTo>
                    <a:cubicBezTo>
                      <a:pt x="71" y="900"/>
                      <a:pt x="65" y="898"/>
                      <a:pt x="0" y="949"/>
                    </a:cubicBezTo>
                    <a:cubicBezTo>
                      <a:pt x="257" y="903"/>
                      <a:pt x="552" y="736"/>
                      <a:pt x="730" y="510"/>
                    </a:cubicBezTo>
                    <a:cubicBezTo>
                      <a:pt x="730" y="510"/>
                      <a:pt x="764" y="468"/>
                      <a:pt x="796" y="423"/>
                    </a:cubicBezTo>
                    <a:cubicBezTo>
                      <a:pt x="825" y="378"/>
                      <a:pt x="855" y="331"/>
                      <a:pt x="855" y="331"/>
                    </a:cubicBezTo>
                    <a:lnTo>
                      <a:pt x="875" y="297"/>
                    </a:lnTo>
                    <a:cubicBezTo>
                      <a:pt x="923" y="196"/>
                      <a:pt x="950" y="97"/>
                      <a:pt x="9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25"/>
              <p:cNvSpPr/>
              <p:nvPr/>
            </p:nvSpPr>
            <p:spPr>
              <a:xfrm rot="10800000">
                <a:off x="240967" y="3853578"/>
                <a:ext cx="42802" cy="1906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449" extrusionOk="0">
                    <a:moveTo>
                      <a:pt x="1007" y="1"/>
                    </a:moveTo>
                    <a:lnTo>
                      <a:pt x="1007" y="1"/>
                    </a:lnTo>
                    <a:cubicBezTo>
                      <a:pt x="868" y="160"/>
                      <a:pt x="646" y="283"/>
                      <a:pt x="434" y="329"/>
                    </a:cubicBezTo>
                    <a:cubicBezTo>
                      <a:pt x="435" y="334"/>
                      <a:pt x="295" y="354"/>
                      <a:pt x="275" y="354"/>
                    </a:cubicBezTo>
                    <a:cubicBezTo>
                      <a:pt x="274" y="354"/>
                      <a:pt x="273" y="353"/>
                      <a:pt x="273" y="353"/>
                    </a:cubicBezTo>
                    <a:lnTo>
                      <a:pt x="242" y="353"/>
                    </a:lnTo>
                    <a:cubicBezTo>
                      <a:pt x="189" y="358"/>
                      <a:pt x="139" y="361"/>
                      <a:pt x="89" y="361"/>
                    </a:cubicBezTo>
                    <a:cubicBezTo>
                      <a:pt x="59" y="361"/>
                      <a:pt x="30" y="360"/>
                      <a:pt x="1" y="358"/>
                    </a:cubicBezTo>
                    <a:lnTo>
                      <a:pt x="1" y="358"/>
                    </a:lnTo>
                    <a:cubicBezTo>
                      <a:pt x="20" y="374"/>
                      <a:pt x="77" y="404"/>
                      <a:pt x="141" y="423"/>
                    </a:cubicBezTo>
                    <a:cubicBezTo>
                      <a:pt x="195" y="439"/>
                      <a:pt x="253" y="448"/>
                      <a:pt x="289" y="448"/>
                    </a:cubicBezTo>
                    <a:cubicBezTo>
                      <a:pt x="296" y="448"/>
                      <a:pt x="302" y="448"/>
                      <a:pt x="308" y="447"/>
                    </a:cubicBezTo>
                    <a:cubicBezTo>
                      <a:pt x="308" y="447"/>
                      <a:pt x="347" y="446"/>
                      <a:pt x="385" y="439"/>
                    </a:cubicBezTo>
                    <a:cubicBezTo>
                      <a:pt x="425" y="432"/>
                      <a:pt x="463" y="422"/>
                      <a:pt x="463" y="422"/>
                    </a:cubicBezTo>
                    <a:cubicBezTo>
                      <a:pt x="533" y="407"/>
                      <a:pt x="601" y="382"/>
                      <a:pt x="668" y="352"/>
                    </a:cubicBezTo>
                    <a:cubicBezTo>
                      <a:pt x="768" y="305"/>
                      <a:pt x="840" y="233"/>
                      <a:pt x="913" y="160"/>
                    </a:cubicBezTo>
                    <a:cubicBezTo>
                      <a:pt x="993" y="74"/>
                      <a:pt x="991" y="66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25"/>
              <p:cNvSpPr/>
              <p:nvPr/>
            </p:nvSpPr>
            <p:spPr>
              <a:xfrm rot="10800000">
                <a:off x="194810" y="3863684"/>
                <a:ext cx="104288" cy="112186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2642" extrusionOk="0">
                    <a:moveTo>
                      <a:pt x="2456" y="1"/>
                    </a:moveTo>
                    <a:cubicBezTo>
                      <a:pt x="2389" y="39"/>
                      <a:pt x="2225" y="147"/>
                      <a:pt x="2062" y="267"/>
                    </a:cubicBezTo>
                    <a:cubicBezTo>
                      <a:pt x="1900" y="387"/>
                      <a:pt x="1739" y="517"/>
                      <a:pt x="1668" y="584"/>
                    </a:cubicBezTo>
                    <a:cubicBezTo>
                      <a:pt x="1668" y="584"/>
                      <a:pt x="1579" y="665"/>
                      <a:pt x="1495" y="749"/>
                    </a:cubicBezTo>
                    <a:cubicBezTo>
                      <a:pt x="1408" y="831"/>
                      <a:pt x="1325" y="917"/>
                      <a:pt x="1325" y="917"/>
                    </a:cubicBezTo>
                    <a:cubicBezTo>
                      <a:pt x="1175" y="1068"/>
                      <a:pt x="1024" y="1230"/>
                      <a:pt x="877" y="1397"/>
                    </a:cubicBezTo>
                    <a:cubicBezTo>
                      <a:pt x="658" y="1647"/>
                      <a:pt x="486" y="1891"/>
                      <a:pt x="299" y="2154"/>
                    </a:cubicBezTo>
                    <a:cubicBezTo>
                      <a:pt x="91" y="2448"/>
                      <a:pt x="88" y="2463"/>
                      <a:pt x="0" y="2641"/>
                    </a:cubicBezTo>
                    <a:cubicBezTo>
                      <a:pt x="385" y="2095"/>
                      <a:pt x="903" y="1476"/>
                      <a:pt x="1410" y="970"/>
                    </a:cubicBezTo>
                    <a:cubicBezTo>
                      <a:pt x="1410" y="970"/>
                      <a:pt x="1506" y="874"/>
                      <a:pt x="1603" y="779"/>
                    </a:cubicBezTo>
                    <a:cubicBezTo>
                      <a:pt x="1702" y="686"/>
                      <a:pt x="1801" y="593"/>
                      <a:pt x="1801" y="593"/>
                    </a:cubicBezTo>
                    <a:lnTo>
                      <a:pt x="1876" y="526"/>
                    </a:lnTo>
                    <a:cubicBezTo>
                      <a:pt x="2079" y="337"/>
                      <a:pt x="2267" y="164"/>
                      <a:pt x="24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25"/>
              <p:cNvSpPr/>
              <p:nvPr/>
            </p:nvSpPr>
            <p:spPr>
              <a:xfrm rot="10800000">
                <a:off x="-84381" y="3842835"/>
                <a:ext cx="82505" cy="41953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988" extrusionOk="0">
                    <a:moveTo>
                      <a:pt x="269" y="0"/>
                    </a:moveTo>
                    <a:cubicBezTo>
                      <a:pt x="173" y="0"/>
                      <a:pt x="80" y="21"/>
                      <a:pt x="0" y="62"/>
                    </a:cubicBezTo>
                    <a:cubicBezTo>
                      <a:pt x="30" y="58"/>
                      <a:pt x="87" y="48"/>
                      <a:pt x="153" y="48"/>
                    </a:cubicBezTo>
                    <a:cubicBezTo>
                      <a:pt x="196" y="48"/>
                      <a:pt x="242" y="52"/>
                      <a:pt x="288" y="64"/>
                    </a:cubicBezTo>
                    <a:cubicBezTo>
                      <a:pt x="406" y="88"/>
                      <a:pt x="514" y="145"/>
                      <a:pt x="565" y="171"/>
                    </a:cubicBezTo>
                    <a:cubicBezTo>
                      <a:pt x="565" y="171"/>
                      <a:pt x="629" y="201"/>
                      <a:pt x="689" y="238"/>
                    </a:cubicBezTo>
                    <a:cubicBezTo>
                      <a:pt x="750" y="276"/>
                      <a:pt x="807" y="318"/>
                      <a:pt x="807" y="318"/>
                    </a:cubicBezTo>
                    <a:cubicBezTo>
                      <a:pt x="910" y="393"/>
                      <a:pt x="1006" y="485"/>
                      <a:pt x="1108" y="578"/>
                    </a:cubicBezTo>
                    <a:cubicBezTo>
                      <a:pt x="1259" y="715"/>
                      <a:pt x="1412" y="825"/>
                      <a:pt x="1595" y="915"/>
                    </a:cubicBezTo>
                    <a:cubicBezTo>
                      <a:pt x="1697" y="964"/>
                      <a:pt x="1756" y="975"/>
                      <a:pt x="1801" y="984"/>
                    </a:cubicBezTo>
                    <a:cubicBezTo>
                      <a:pt x="1819" y="986"/>
                      <a:pt x="1836" y="987"/>
                      <a:pt x="1853" y="987"/>
                    </a:cubicBezTo>
                    <a:cubicBezTo>
                      <a:pt x="1878" y="987"/>
                      <a:pt x="1906" y="985"/>
                      <a:pt x="1942" y="980"/>
                    </a:cubicBezTo>
                    <a:cubicBezTo>
                      <a:pt x="1737" y="957"/>
                      <a:pt x="1541" y="838"/>
                      <a:pt x="1370" y="689"/>
                    </a:cubicBezTo>
                    <a:cubicBezTo>
                      <a:pt x="1195" y="544"/>
                      <a:pt x="1041" y="365"/>
                      <a:pt x="853" y="232"/>
                    </a:cubicBezTo>
                    <a:cubicBezTo>
                      <a:pt x="853" y="232"/>
                      <a:pt x="784" y="180"/>
                      <a:pt x="709" y="137"/>
                    </a:cubicBezTo>
                    <a:cubicBezTo>
                      <a:pt x="635" y="93"/>
                      <a:pt x="554" y="59"/>
                      <a:pt x="554" y="59"/>
                    </a:cubicBezTo>
                    <a:lnTo>
                      <a:pt x="492" y="36"/>
                    </a:lnTo>
                    <a:cubicBezTo>
                      <a:pt x="418" y="12"/>
                      <a:pt x="343" y="0"/>
                      <a:pt x="2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25"/>
              <p:cNvSpPr/>
              <p:nvPr/>
            </p:nvSpPr>
            <p:spPr>
              <a:xfrm rot="10800000">
                <a:off x="-55804" y="3903259"/>
                <a:ext cx="55286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80" extrusionOk="0">
                    <a:moveTo>
                      <a:pt x="1129" y="1"/>
                    </a:moveTo>
                    <a:cubicBezTo>
                      <a:pt x="1014" y="1"/>
                      <a:pt x="893" y="20"/>
                      <a:pt x="776" y="58"/>
                    </a:cubicBezTo>
                    <a:cubicBezTo>
                      <a:pt x="598" y="115"/>
                      <a:pt x="433" y="224"/>
                      <a:pt x="306" y="350"/>
                    </a:cubicBezTo>
                    <a:cubicBezTo>
                      <a:pt x="306" y="350"/>
                      <a:pt x="294" y="363"/>
                      <a:pt x="276" y="380"/>
                    </a:cubicBezTo>
                    <a:cubicBezTo>
                      <a:pt x="258" y="400"/>
                      <a:pt x="237" y="426"/>
                      <a:pt x="214" y="452"/>
                    </a:cubicBezTo>
                    <a:cubicBezTo>
                      <a:pt x="173" y="506"/>
                      <a:pt x="134" y="563"/>
                      <a:pt x="134" y="563"/>
                    </a:cubicBezTo>
                    <a:lnTo>
                      <a:pt x="108" y="606"/>
                    </a:lnTo>
                    <a:cubicBezTo>
                      <a:pt x="43" y="731"/>
                      <a:pt x="11" y="857"/>
                      <a:pt x="1" y="979"/>
                    </a:cubicBezTo>
                    <a:cubicBezTo>
                      <a:pt x="19" y="945"/>
                      <a:pt x="56" y="856"/>
                      <a:pt x="105" y="774"/>
                    </a:cubicBezTo>
                    <a:cubicBezTo>
                      <a:pt x="156" y="693"/>
                      <a:pt x="213" y="616"/>
                      <a:pt x="240" y="580"/>
                    </a:cubicBezTo>
                    <a:cubicBezTo>
                      <a:pt x="236" y="577"/>
                      <a:pt x="373" y="412"/>
                      <a:pt x="381" y="412"/>
                    </a:cubicBezTo>
                    <a:cubicBezTo>
                      <a:pt x="381" y="412"/>
                      <a:pt x="382" y="412"/>
                      <a:pt x="382" y="412"/>
                    </a:cubicBezTo>
                    <a:cubicBezTo>
                      <a:pt x="451" y="341"/>
                      <a:pt x="534" y="281"/>
                      <a:pt x="623" y="228"/>
                    </a:cubicBezTo>
                    <a:cubicBezTo>
                      <a:pt x="755" y="152"/>
                      <a:pt x="880" y="86"/>
                      <a:pt x="1030" y="58"/>
                    </a:cubicBezTo>
                    <a:cubicBezTo>
                      <a:pt x="1199" y="31"/>
                      <a:pt x="1204" y="40"/>
                      <a:pt x="1302" y="16"/>
                    </a:cubicBezTo>
                    <a:cubicBezTo>
                      <a:pt x="1247" y="6"/>
                      <a:pt x="1189" y="1"/>
                      <a:pt x="1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25"/>
              <p:cNvSpPr/>
              <p:nvPr/>
            </p:nvSpPr>
            <p:spPr>
              <a:xfrm rot="10800000">
                <a:off x="37019" y="3911284"/>
                <a:ext cx="43397" cy="36688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864" extrusionOk="0">
                    <a:moveTo>
                      <a:pt x="176" y="0"/>
                    </a:moveTo>
                    <a:cubicBezTo>
                      <a:pt x="78" y="0"/>
                      <a:pt x="64" y="14"/>
                      <a:pt x="1" y="47"/>
                    </a:cubicBezTo>
                    <a:cubicBezTo>
                      <a:pt x="30" y="43"/>
                      <a:pt x="60" y="41"/>
                      <a:pt x="91" y="41"/>
                    </a:cubicBezTo>
                    <a:cubicBezTo>
                      <a:pt x="199" y="41"/>
                      <a:pt x="312" y="65"/>
                      <a:pt x="418" y="109"/>
                    </a:cubicBezTo>
                    <a:cubicBezTo>
                      <a:pt x="554" y="166"/>
                      <a:pt x="673" y="261"/>
                      <a:pt x="765" y="364"/>
                    </a:cubicBezTo>
                    <a:cubicBezTo>
                      <a:pt x="765" y="364"/>
                      <a:pt x="775" y="373"/>
                      <a:pt x="788" y="388"/>
                    </a:cubicBezTo>
                    <a:cubicBezTo>
                      <a:pt x="800" y="404"/>
                      <a:pt x="815" y="425"/>
                      <a:pt x="831" y="446"/>
                    </a:cubicBezTo>
                    <a:cubicBezTo>
                      <a:pt x="859" y="490"/>
                      <a:pt x="885" y="536"/>
                      <a:pt x="885" y="536"/>
                    </a:cubicBezTo>
                    <a:lnTo>
                      <a:pt x="900" y="571"/>
                    </a:lnTo>
                    <a:lnTo>
                      <a:pt x="901" y="571"/>
                    </a:lnTo>
                    <a:cubicBezTo>
                      <a:pt x="950" y="666"/>
                      <a:pt x="982" y="763"/>
                      <a:pt x="998" y="863"/>
                    </a:cubicBezTo>
                    <a:cubicBezTo>
                      <a:pt x="1007" y="833"/>
                      <a:pt x="1021" y="752"/>
                      <a:pt x="1013" y="665"/>
                    </a:cubicBezTo>
                    <a:cubicBezTo>
                      <a:pt x="1003" y="581"/>
                      <a:pt x="975" y="493"/>
                      <a:pt x="952" y="458"/>
                    </a:cubicBezTo>
                    <a:cubicBezTo>
                      <a:pt x="956" y="454"/>
                      <a:pt x="842" y="292"/>
                      <a:pt x="833" y="292"/>
                    </a:cubicBezTo>
                    <a:cubicBezTo>
                      <a:pt x="832" y="292"/>
                      <a:pt x="832" y="292"/>
                      <a:pt x="832" y="292"/>
                    </a:cubicBezTo>
                    <a:cubicBezTo>
                      <a:pt x="773" y="223"/>
                      <a:pt x="698" y="162"/>
                      <a:pt x="618" y="112"/>
                    </a:cubicBezTo>
                    <a:cubicBezTo>
                      <a:pt x="497" y="37"/>
                      <a:pt x="367" y="11"/>
                      <a:pt x="233" y="1"/>
                    </a:cubicBezTo>
                    <a:cubicBezTo>
                      <a:pt x="211" y="1"/>
                      <a:pt x="193" y="0"/>
                      <a:pt x="1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25"/>
              <p:cNvSpPr/>
              <p:nvPr/>
            </p:nvSpPr>
            <p:spPr>
              <a:xfrm rot="10800000">
                <a:off x="41520" y="3880669"/>
                <a:ext cx="64755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272" extrusionOk="0">
                    <a:moveTo>
                      <a:pt x="611" y="0"/>
                    </a:moveTo>
                    <a:cubicBezTo>
                      <a:pt x="481" y="0"/>
                      <a:pt x="363" y="23"/>
                      <a:pt x="238" y="44"/>
                    </a:cubicBezTo>
                    <a:cubicBezTo>
                      <a:pt x="83" y="72"/>
                      <a:pt x="78" y="79"/>
                      <a:pt x="1" y="123"/>
                    </a:cubicBezTo>
                    <a:cubicBezTo>
                      <a:pt x="140" y="100"/>
                      <a:pt x="293" y="88"/>
                      <a:pt x="448" y="88"/>
                    </a:cubicBezTo>
                    <a:cubicBezTo>
                      <a:pt x="612" y="88"/>
                      <a:pt x="778" y="101"/>
                      <a:pt x="933" y="128"/>
                    </a:cubicBezTo>
                    <a:cubicBezTo>
                      <a:pt x="933" y="128"/>
                      <a:pt x="989" y="137"/>
                      <a:pt x="1045" y="149"/>
                    </a:cubicBezTo>
                    <a:cubicBezTo>
                      <a:pt x="1102" y="161"/>
                      <a:pt x="1158" y="175"/>
                      <a:pt x="1158" y="175"/>
                    </a:cubicBezTo>
                    <a:lnTo>
                      <a:pt x="1199" y="188"/>
                    </a:lnTo>
                    <a:cubicBezTo>
                      <a:pt x="1315" y="214"/>
                      <a:pt x="1421" y="241"/>
                      <a:pt x="1524" y="271"/>
                    </a:cubicBezTo>
                    <a:cubicBezTo>
                      <a:pt x="1498" y="249"/>
                      <a:pt x="1428" y="200"/>
                      <a:pt x="1349" y="158"/>
                    </a:cubicBezTo>
                    <a:cubicBezTo>
                      <a:pt x="1271" y="117"/>
                      <a:pt x="1186" y="81"/>
                      <a:pt x="1144" y="72"/>
                    </a:cubicBezTo>
                    <a:cubicBezTo>
                      <a:pt x="1144" y="72"/>
                      <a:pt x="1093" y="58"/>
                      <a:pt x="1042" y="49"/>
                    </a:cubicBezTo>
                    <a:cubicBezTo>
                      <a:pt x="990" y="38"/>
                      <a:pt x="938" y="30"/>
                      <a:pt x="938" y="30"/>
                    </a:cubicBezTo>
                    <a:cubicBezTo>
                      <a:pt x="846" y="15"/>
                      <a:pt x="749" y="5"/>
                      <a:pt x="652" y="1"/>
                    </a:cubicBezTo>
                    <a:cubicBezTo>
                      <a:pt x="638" y="1"/>
                      <a:pt x="625" y="0"/>
                      <a:pt x="6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25"/>
              <p:cNvSpPr/>
              <p:nvPr/>
            </p:nvSpPr>
            <p:spPr>
              <a:xfrm rot="10800000">
                <a:off x="9801" y="3801901"/>
                <a:ext cx="20849" cy="54692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288" extrusionOk="0">
                    <a:moveTo>
                      <a:pt x="136" y="0"/>
                    </a:moveTo>
                    <a:lnTo>
                      <a:pt x="136" y="0"/>
                    </a:lnTo>
                    <a:cubicBezTo>
                      <a:pt x="116" y="24"/>
                      <a:pt x="75" y="92"/>
                      <a:pt x="46" y="170"/>
                    </a:cubicBezTo>
                    <a:cubicBezTo>
                      <a:pt x="19" y="248"/>
                      <a:pt x="2" y="333"/>
                      <a:pt x="3" y="374"/>
                    </a:cubicBezTo>
                    <a:cubicBezTo>
                      <a:pt x="3" y="374"/>
                      <a:pt x="1" y="424"/>
                      <a:pt x="7" y="473"/>
                    </a:cubicBezTo>
                    <a:cubicBezTo>
                      <a:pt x="9" y="521"/>
                      <a:pt x="18" y="570"/>
                      <a:pt x="18" y="570"/>
                    </a:cubicBezTo>
                    <a:cubicBezTo>
                      <a:pt x="31" y="658"/>
                      <a:pt x="56" y="745"/>
                      <a:pt x="87" y="831"/>
                    </a:cubicBezTo>
                    <a:cubicBezTo>
                      <a:pt x="137" y="958"/>
                      <a:pt x="217" y="1057"/>
                      <a:pt x="304" y="1154"/>
                    </a:cubicBezTo>
                    <a:cubicBezTo>
                      <a:pt x="404" y="1260"/>
                      <a:pt x="415" y="1258"/>
                      <a:pt x="491" y="1288"/>
                    </a:cubicBezTo>
                    <a:cubicBezTo>
                      <a:pt x="294" y="1108"/>
                      <a:pt x="150" y="819"/>
                      <a:pt x="113" y="547"/>
                    </a:cubicBezTo>
                    <a:cubicBezTo>
                      <a:pt x="107" y="547"/>
                      <a:pt x="97" y="341"/>
                      <a:pt x="101" y="341"/>
                    </a:cubicBezTo>
                    <a:lnTo>
                      <a:pt x="103" y="302"/>
                    </a:lnTo>
                    <a:cubicBezTo>
                      <a:pt x="105" y="196"/>
                      <a:pt x="115" y="97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25"/>
              <p:cNvSpPr/>
              <p:nvPr/>
            </p:nvSpPr>
            <p:spPr>
              <a:xfrm rot="10800000">
                <a:off x="47550" y="3837442"/>
                <a:ext cx="26114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60" extrusionOk="0">
                    <a:moveTo>
                      <a:pt x="615" y="0"/>
                    </a:moveTo>
                    <a:cubicBezTo>
                      <a:pt x="574" y="13"/>
                      <a:pt x="437" y="101"/>
                      <a:pt x="405" y="137"/>
                    </a:cubicBezTo>
                    <a:lnTo>
                      <a:pt x="325" y="224"/>
                    </a:lnTo>
                    <a:cubicBezTo>
                      <a:pt x="290" y="263"/>
                      <a:pt x="253" y="303"/>
                      <a:pt x="216" y="343"/>
                    </a:cubicBezTo>
                    <a:cubicBezTo>
                      <a:pt x="160" y="404"/>
                      <a:pt x="123" y="471"/>
                      <a:pt x="72" y="532"/>
                    </a:cubicBezTo>
                    <a:cubicBezTo>
                      <a:pt x="15" y="602"/>
                      <a:pt x="14" y="605"/>
                      <a:pt x="1" y="660"/>
                    </a:cubicBezTo>
                    <a:cubicBezTo>
                      <a:pt x="131" y="555"/>
                      <a:pt x="281" y="419"/>
                      <a:pt x="401" y="286"/>
                    </a:cubicBezTo>
                    <a:lnTo>
                      <a:pt x="491" y="185"/>
                    </a:lnTo>
                    <a:lnTo>
                      <a:pt x="509" y="167"/>
                    </a:lnTo>
                    <a:cubicBezTo>
                      <a:pt x="550" y="112"/>
                      <a:pt x="583" y="56"/>
                      <a:pt x="6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25"/>
              <p:cNvSpPr/>
              <p:nvPr/>
            </p:nvSpPr>
            <p:spPr>
              <a:xfrm rot="10800000">
                <a:off x="65215" y="3867845"/>
                <a:ext cx="21656" cy="586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138" extrusionOk="0">
                    <a:moveTo>
                      <a:pt x="373" y="1"/>
                    </a:moveTo>
                    <a:cubicBezTo>
                      <a:pt x="368" y="1"/>
                      <a:pt x="364" y="1"/>
                      <a:pt x="360" y="2"/>
                    </a:cubicBezTo>
                    <a:lnTo>
                      <a:pt x="293" y="17"/>
                    </a:lnTo>
                    <a:cubicBezTo>
                      <a:pt x="264" y="24"/>
                      <a:pt x="233" y="29"/>
                      <a:pt x="201" y="35"/>
                    </a:cubicBezTo>
                    <a:cubicBezTo>
                      <a:pt x="156" y="45"/>
                      <a:pt x="118" y="72"/>
                      <a:pt x="74" y="86"/>
                    </a:cubicBezTo>
                    <a:cubicBezTo>
                      <a:pt x="24" y="101"/>
                      <a:pt x="22" y="104"/>
                      <a:pt x="0" y="136"/>
                    </a:cubicBezTo>
                    <a:cubicBezTo>
                      <a:pt x="20" y="137"/>
                      <a:pt x="41" y="137"/>
                      <a:pt x="62" y="137"/>
                    </a:cubicBezTo>
                    <a:cubicBezTo>
                      <a:pt x="146" y="137"/>
                      <a:pt x="237" y="130"/>
                      <a:pt x="317" y="111"/>
                    </a:cubicBezTo>
                    <a:lnTo>
                      <a:pt x="393" y="94"/>
                    </a:lnTo>
                    <a:lnTo>
                      <a:pt x="407" y="91"/>
                    </a:lnTo>
                    <a:cubicBezTo>
                      <a:pt x="445" y="75"/>
                      <a:pt x="478" y="55"/>
                      <a:pt x="509" y="33"/>
                    </a:cubicBezTo>
                    <a:cubicBezTo>
                      <a:pt x="487" y="19"/>
                      <a:pt x="410" y="1"/>
                      <a:pt x="3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25"/>
              <p:cNvSpPr/>
              <p:nvPr/>
            </p:nvSpPr>
            <p:spPr>
              <a:xfrm rot="10800000">
                <a:off x="47890" y="3901943"/>
                <a:ext cx="17282" cy="747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76" extrusionOk="0">
                    <a:moveTo>
                      <a:pt x="54" y="0"/>
                    </a:moveTo>
                    <a:cubicBezTo>
                      <a:pt x="36" y="0"/>
                      <a:pt x="18" y="2"/>
                      <a:pt x="1" y="3"/>
                    </a:cubicBezTo>
                    <a:cubicBezTo>
                      <a:pt x="10" y="30"/>
                      <a:pt x="67" y="95"/>
                      <a:pt x="88" y="102"/>
                    </a:cubicBezTo>
                    <a:lnTo>
                      <a:pt x="142" y="122"/>
                    </a:lnTo>
                    <a:cubicBezTo>
                      <a:pt x="166" y="130"/>
                      <a:pt x="191" y="140"/>
                      <a:pt x="216" y="150"/>
                    </a:cubicBezTo>
                    <a:cubicBezTo>
                      <a:pt x="253" y="164"/>
                      <a:pt x="293" y="158"/>
                      <a:pt x="330" y="168"/>
                    </a:cubicBezTo>
                    <a:cubicBezTo>
                      <a:pt x="348" y="173"/>
                      <a:pt x="359" y="175"/>
                      <a:pt x="368" y="175"/>
                    </a:cubicBezTo>
                    <a:cubicBezTo>
                      <a:pt x="380" y="175"/>
                      <a:pt x="388" y="171"/>
                      <a:pt x="406" y="161"/>
                    </a:cubicBezTo>
                    <a:cubicBezTo>
                      <a:pt x="340" y="110"/>
                      <a:pt x="256" y="58"/>
                      <a:pt x="174" y="30"/>
                    </a:cubicBezTo>
                    <a:lnTo>
                      <a:pt x="112" y="8"/>
                    </a:lnTo>
                    <a:lnTo>
                      <a:pt x="100" y="4"/>
                    </a:lnTo>
                    <a:lnTo>
                      <a:pt x="101" y="4"/>
                    </a:lnTo>
                    <a:cubicBezTo>
                      <a:pt x="85" y="1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25"/>
              <p:cNvSpPr/>
              <p:nvPr/>
            </p:nvSpPr>
            <p:spPr>
              <a:xfrm rot="10800000">
                <a:off x="52009" y="3920032"/>
                <a:ext cx="12909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62" extrusionOk="0">
                    <a:moveTo>
                      <a:pt x="0" y="0"/>
                    </a:moveTo>
                    <a:cubicBezTo>
                      <a:pt x="0" y="27"/>
                      <a:pt x="27" y="103"/>
                      <a:pt x="43" y="116"/>
                    </a:cubicBezTo>
                    <a:lnTo>
                      <a:pt x="84" y="149"/>
                    </a:lnTo>
                    <a:cubicBezTo>
                      <a:pt x="103" y="163"/>
                      <a:pt x="121" y="178"/>
                      <a:pt x="139" y="195"/>
                    </a:cubicBezTo>
                    <a:cubicBezTo>
                      <a:pt x="168" y="218"/>
                      <a:pt x="204" y="224"/>
                      <a:pt x="235" y="243"/>
                    </a:cubicBezTo>
                    <a:cubicBezTo>
                      <a:pt x="256" y="257"/>
                      <a:pt x="264" y="262"/>
                      <a:pt x="276" y="262"/>
                    </a:cubicBezTo>
                    <a:cubicBezTo>
                      <a:pt x="283" y="262"/>
                      <a:pt x="291" y="260"/>
                      <a:pt x="304" y="257"/>
                    </a:cubicBezTo>
                    <a:cubicBezTo>
                      <a:pt x="264" y="191"/>
                      <a:pt x="207" y="121"/>
                      <a:pt x="145" y="72"/>
                    </a:cubicBezTo>
                    <a:lnTo>
                      <a:pt x="97" y="36"/>
                    </a:lnTo>
                    <a:lnTo>
                      <a:pt x="89" y="28"/>
                    </a:lnTo>
                    <a:cubicBezTo>
                      <a:pt x="61" y="14"/>
                      <a:pt x="31" y="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25"/>
              <p:cNvSpPr/>
              <p:nvPr/>
            </p:nvSpPr>
            <p:spPr>
              <a:xfrm rot="10800000">
                <a:off x="19865" y="3924193"/>
                <a:ext cx="12611" cy="30743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0" y="1"/>
                    </a:moveTo>
                    <a:cubicBezTo>
                      <a:pt x="12" y="40"/>
                      <a:pt x="59" y="168"/>
                      <a:pt x="76" y="202"/>
                    </a:cubicBezTo>
                    <a:cubicBezTo>
                      <a:pt x="76" y="202"/>
                      <a:pt x="124" y="286"/>
                      <a:pt x="123" y="288"/>
                    </a:cubicBezTo>
                    <a:cubicBezTo>
                      <a:pt x="141" y="326"/>
                      <a:pt x="156" y="370"/>
                      <a:pt x="169" y="413"/>
                    </a:cubicBezTo>
                    <a:cubicBezTo>
                      <a:pt x="188" y="477"/>
                      <a:pt x="217" y="534"/>
                      <a:pt x="225" y="602"/>
                    </a:cubicBezTo>
                    <a:cubicBezTo>
                      <a:pt x="235" y="677"/>
                      <a:pt x="234" y="679"/>
                      <a:pt x="260" y="723"/>
                    </a:cubicBezTo>
                    <a:cubicBezTo>
                      <a:pt x="297" y="581"/>
                      <a:pt x="283" y="389"/>
                      <a:pt x="209" y="242"/>
                    </a:cubicBezTo>
                    <a:cubicBezTo>
                      <a:pt x="209" y="242"/>
                      <a:pt x="196" y="215"/>
                      <a:pt x="181" y="188"/>
                    </a:cubicBezTo>
                    <a:cubicBezTo>
                      <a:pt x="165" y="161"/>
                      <a:pt x="150" y="135"/>
                      <a:pt x="150" y="135"/>
                    </a:cubicBezTo>
                    <a:lnTo>
                      <a:pt x="137" y="116"/>
                    </a:lnTo>
                    <a:cubicBezTo>
                      <a:pt x="96" y="67"/>
                      <a:pt x="49" y="3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25"/>
              <p:cNvSpPr/>
              <p:nvPr/>
            </p:nvSpPr>
            <p:spPr>
              <a:xfrm rot="10800000">
                <a:off x="-14997" y="3919947"/>
                <a:ext cx="21868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11" extrusionOk="0">
                    <a:moveTo>
                      <a:pt x="514" y="0"/>
                    </a:moveTo>
                    <a:cubicBezTo>
                      <a:pt x="476" y="18"/>
                      <a:pt x="353" y="117"/>
                      <a:pt x="326" y="156"/>
                    </a:cubicBezTo>
                    <a:lnTo>
                      <a:pt x="260" y="250"/>
                    </a:lnTo>
                    <a:cubicBezTo>
                      <a:pt x="230" y="292"/>
                      <a:pt x="200" y="336"/>
                      <a:pt x="168" y="379"/>
                    </a:cubicBezTo>
                    <a:cubicBezTo>
                      <a:pt x="122" y="444"/>
                      <a:pt x="95" y="513"/>
                      <a:pt x="53" y="579"/>
                    </a:cubicBezTo>
                    <a:cubicBezTo>
                      <a:pt x="6" y="652"/>
                      <a:pt x="6" y="656"/>
                      <a:pt x="1" y="711"/>
                    </a:cubicBezTo>
                    <a:cubicBezTo>
                      <a:pt x="114" y="594"/>
                      <a:pt x="243" y="445"/>
                      <a:pt x="343" y="302"/>
                    </a:cubicBezTo>
                    <a:lnTo>
                      <a:pt x="418" y="194"/>
                    </a:lnTo>
                    <a:lnTo>
                      <a:pt x="432" y="175"/>
                    </a:lnTo>
                    <a:cubicBezTo>
                      <a:pt x="466" y="116"/>
                      <a:pt x="492" y="58"/>
                      <a:pt x="5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25"/>
              <p:cNvSpPr/>
              <p:nvPr/>
            </p:nvSpPr>
            <p:spPr>
              <a:xfrm rot="10800000">
                <a:off x="-54190" y="3908821"/>
                <a:ext cx="34777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819" h="711" extrusionOk="0">
                    <a:moveTo>
                      <a:pt x="819" y="0"/>
                    </a:moveTo>
                    <a:lnTo>
                      <a:pt x="819" y="0"/>
                    </a:lnTo>
                    <a:cubicBezTo>
                      <a:pt x="770" y="14"/>
                      <a:pt x="602" y="107"/>
                      <a:pt x="558" y="145"/>
                    </a:cubicBezTo>
                    <a:cubicBezTo>
                      <a:pt x="558" y="145"/>
                      <a:pt x="451" y="240"/>
                      <a:pt x="451" y="240"/>
                    </a:cubicBezTo>
                    <a:cubicBezTo>
                      <a:pt x="404" y="282"/>
                      <a:pt x="355" y="326"/>
                      <a:pt x="305" y="369"/>
                    </a:cubicBezTo>
                    <a:cubicBezTo>
                      <a:pt x="231" y="434"/>
                      <a:pt x="176" y="506"/>
                      <a:pt x="106" y="573"/>
                    </a:cubicBezTo>
                    <a:cubicBezTo>
                      <a:pt x="28" y="648"/>
                      <a:pt x="26" y="651"/>
                      <a:pt x="0" y="711"/>
                    </a:cubicBezTo>
                    <a:cubicBezTo>
                      <a:pt x="167" y="598"/>
                      <a:pt x="360" y="452"/>
                      <a:pt x="520" y="309"/>
                    </a:cubicBezTo>
                    <a:lnTo>
                      <a:pt x="643" y="201"/>
                    </a:lnTo>
                    <a:lnTo>
                      <a:pt x="665" y="181"/>
                    </a:lnTo>
                    <a:cubicBezTo>
                      <a:pt x="724" y="120"/>
                      <a:pt x="772" y="61"/>
                      <a:pt x="8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25"/>
              <p:cNvSpPr/>
              <p:nvPr/>
            </p:nvSpPr>
            <p:spPr>
              <a:xfrm rot="10800000">
                <a:off x="-61111" y="3870605"/>
                <a:ext cx="33291" cy="19830"/>
              </a:xfrm>
              <a:custGeom>
                <a:avLst/>
                <a:gdLst/>
                <a:ahLst/>
                <a:cxnLst/>
                <a:rect l="l" t="t" r="r" b="b"/>
                <a:pathLst>
                  <a:path w="784" h="467" extrusionOk="0">
                    <a:moveTo>
                      <a:pt x="117" y="0"/>
                    </a:moveTo>
                    <a:cubicBezTo>
                      <a:pt x="76" y="0"/>
                      <a:pt x="38" y="4"/>
                      <a:pt x="0" y="11"/>
                    </a:cubicBezTo>
                    <a:cubicBezTo>
                      <a:pt x="42" y="30"/>
                      <a:pt x="188" y="96"/>
                      <a:pt x="232" y="115"/>
                    </a:cubicBezTo>
                    <a:cubicBezTo>
                      <a:pt x="232" y="115"/>
                      <a:pt x="260" y="122"/>
                      <a:pt x="286" y="133"/>
                    </a:cubicBezTo>
                    <a:cubicBezTo>
                      <a:pt x="314" y="143"/>
                      <a:pt x="340" y="155"/>
                      <a:pt x="340" y="155"/>
                    </a:cubicBezTo>
                    <a:cubicBezTo>
                      <a:pt x="387" y="176"/>
                      <a:pt x="434" y="203"/>
                      <a:pt x="478" y="234"/>
                    </a:cubicBezTo>
                    <a:cubicBezTo>
                      <a:pt x="544" y="279"/>
                      <a:pt x="612" y="313"/>
                      <a:pt x="670" y="371"/>
                    </a:cubicBezTo>
                    <a:cubicBezTo>
                      <a:pt x="731" y="436"/>
                      <a:pt x="731" y="439"/>
                      <a:pt x="783" y="466"/>
                    </a:cubicBezTo>
                    <a:cubicBezTo>
                      <a:pt x="714" y="306"/>
                      <a:pt x="555" y="140"/>
                      <a:pt x="375" y="64"/>
                    </a:cubicBezTo>
                    <a:cubicBezTo>
                      <a:pt x="375" y="64"/>
                      <a:pt x="341" y="49"/>
                      <a:pt x="307" y="37"/>
                    </a:cubicBezTo>
                    <a:cubicBezTo>
                      <a:pt x="273" y="25"/>
                      <a:pt x="237" y="14"/>
                      <a:pt x="237" y="14"/>
                    </a:cubicBezTo>
                    <a:lnTo>
                      <a:pt x="211" y="8"/>
                    </a:lnTo>
                    <a:cubicBezTo>
                      <a:pt x="179" y="3"/>
                      <a:pt x="147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25"/>
              <p:cNvSpPr/>
              <p:nvPr/>
            </p:nvSpPr>
            <p:spPr>
              <a:xfrm rot="10800000">
                <a:off x="-45188" y="3841646"/>
                <a:ext cx="12909" cy="9214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1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26"/>
                      <a:pt x="31" y="95"/>
                      <a:pt x="49" y="106"/>
                    </a:cubicBezTo>
                    <a:lnTo>
                      <a:pt x="89" y="132"/>
                    </a:lnTo>
                    <a:cubicBezTo>
                      <a:pt x="107" y="144"/>
                      <a:pt x="126" y="157"/>
                      <a:pt x="144" y="169"/>
                    </a:cubicBezTo>
                    <a:cubicBezTo>
                      <a:pt x="172" y="188"/>
                      <a:pt x="207" y="189"/>
                      <a:pt x="237" y="204"/>
                    </a:cubicBezTo>
                    <a:cubicBezTo>
                      <a:pt x="255" y="212"/>
                      <a:pt x="264" y="216"/>
                      <a:pt x="273" y="216"/>
                    </a:cubicBezTo>
                    <a:cubicBezTo>
                      <a:pt x="281" y="216"/>
                      <a:pt x="289" y="213"/>
                      <a:pt x="304" y="208"/>
                    </a:cubicBezTo>
                    <a:cubicBezTo>
                      <a:pt x="262" y="149"/>
                      <a:pt x="203" y="89"/>
                      <a:pt x="142" y="50"/>
                    </a:cubicBezTo>
                    <a:lnTo>
                      <a:pt x="94" y="21"/>
                    </a:lnTo>
                    <a:lnTo>
                      <a:pt x="86" y="15"/>
                    </a:lnTo>
                    <a:cubicBezTo>
                      <a:pt x="59" y="6"/>
                      <a:pt x="29" y="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25"/>
              <p:cNvSpPr/>
              <p:nvPr/>
            </p:nvSpPr>
            <p:spPr>
              <a:xfrm rot="10800000">
                <a:off x="-138733" y="3783812"/>
                <a:ext cx="69766" cy="45732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077" extrusionOk="0">
                    <a:moveTo>
                      <a:pt x="112" y="0"/>
                    </a:moveTo>
                    <a:cubicBezTo>
                      <a:pt x="74" y="0"/>
                      <a:pt x="37" y="2"/>
                      <a:pt x="0" y="4"/>
                    </a:cubicBezTo>
                    <a:cubicBezTo>
                      <a:pt x="43" y="17"/>
                      <a:pt x="153" y="38"/>
                      <a:pt x="261" y="70"/>
                    </a:cubicBezTo>
                    <a:cubicBezTo>
                      <a:pt x="368" y="104"/>
                      <a:pt x="474" y="145"/>
                      <a:pt x="525" y="164"/>
                    </a:cubicBezTo>
                    <a:cubicBezTo>
                      <a:pt x="525" y="164"/>
                      <a:pt x="540" y="170"/>
                      <a:pt x="562" y="177"/>
                    </a:cubicBezTo>
                    <a:cubicBezTo>
                      <a:pt x="586" y="185"/>
                      <a:pt x="616" y="197"/>
                      <a:pt x="647" y="211"/>
                    </a:cubicBezTo>
                    <a:cubicBezTo>
                      <a:pt x="707" y="235"/>
                      <a:pt x="766" y="266"/>
                      <a:pt x="766" y="266"/>
                    </a:cubicBezTo>
                    <a:cubicBezTo>
                      <a:pt x="871" y="317"/>
                      <a:pt x="972" y="384"/>
                      <a:pt x="1068" y="458"/>
                    </a:cubicBezTo>
                    <a:cubicBezTo>
                      <a:pt x="1211" y="571"/>
                      <a:pt x="1340" y="677"/>
                      <a:pt x="1450" y="820"/>
                    </a:cubicBezTo>
                    <a:cubicBezTo>
                      <a:pt x="1568" y="982"/>
                      <a:pt x="1566" y="990"/>
                      <a:pt x="1643" y="1077"/>
                    </a:cubicBezTo>
                    <a:cubicBezTo>
                      <a:pt x="1572" y="901"/>
                      <a:pt x="1460" y="718"/>
                      <a:pt x="1313" y="558"/>
                    </a:cubicBezTo>
                    <a:cubicBezTo>
                      <a:pt x="1167" y="397"/>
                      <a:pt x="984" y="266"/>
                      <a:pt x="798" y="173"/>
                    </a:cubicBezTo>
                    <a:cubicBezTo>
                      <a:pt x="798" y="173"/>
                      <a:pt x="781" y="164"/>
                      <a:pt x="754" y="150"/>
                    </a:cubicBezTo>
                    <a:cubicBezTo>
                      <a:pt x="727" y="138"/>
                      <a:pt x="691" y="123"/>
                      <a:pt x="654" y="108"/>
                    </a:cubicBezTo>
                    <a:cubicBezTo>
                      <a:pt x="581" y="80"/>
                      <a:pt x="506" y="55"/>
                      <a:pt x="506" y="55"/>
                    </a:cubicBezTo>
                    <a:lnTo>
                      <a:pt x="449" y="39"/>
                    </a:lnTo>
                    <a:cubicBezTo>
                      <a:pt x="333" y="12"/>
                      <a:pt x="220" y="0"/>
                      <a:pt x="1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25"/>
              <p:cNvSpPr/>
              <p:nvPr/>
            </p:nvSpPr>
            <p:spPr>
              <a:xfrm rot="10800000">
                <a:off x="-129901" y="3811837"/>
                <a:ext cx="30318" cy="41401"/>
              </a:xfrm>
              <a:custGeom>
                <a:avLst/>
                <a:gdLst/>
                <a:ahLst/>
                <a:cxnLst/>
                <a:rect l="l" t="t" r="r" b="b"/>
                <a:pathLst>
                  <a:path w="714" h="9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" y="49"/>
                      <a:pt x="151" y="222"/>
                      <a:pt x="192" y="269"/>
                    </a:cubicBezTo>
                    <a:cubicBezTo>
                      <a:pt x="192" y="269"/>
                      <a:pt x="218" y="298"/>
                      <a:pt x="244" y="328"/>
                    </a:cubicBezTo>
                    <a:cubicBezTo>
                      <a:pt x="270" y="358"/>
                      <a:pt x="294" y="387"/>
                      <a:pt x="294" y="387"/>
                    </a:cubicBezTo>
                    <a:cubicBezTo>
                      <a:pt x="339" y="441"/>
                      <a:pt x="382" y="500"/>
                      <a:pt x="423" y="559"/>
                    </a:cubicBezTo>
                    <a:cubicBezTo>
                      <a:pt x="484" y="649"/>
                      <a:pt x="550" y="723"/>
                      <a:pt x="603" y="817"/>
                    </a:cubicBezTo>
                    <a:cubicBezTo>
                      <a:pt x="661" y="921"/>
                      <a:pt x="662" y="926"/>
                      <a:pt x="714" y="974"/>
                    </a:cubicBezTo>
                    <a:cubicBezTo>
                      <a:pt x="650" y="759"/>
                      <a:pt x="524" y="508"/>
                      <a:pt x="366" y="320"/>
                    </a:cubicBezTo>
                    <a:cubicBezTo>
                      <a:pt x="366" y="320"/>
                      <a:pt x="336" y="284"/>
                      <a:pt x="305" y="250"/>
                    </a:cubicBezTo>
                    <a:cubicBezTo>
                      <a:pt x="274" y="215"/>
                      <a:pt x="243" y="181"/>
                      <a:pt x="243" y="181"/>
                    </a:cubicBezTo>
                    <a:lnTo>
                      <a:pt x="218" y="156"/>
                    </a:lnTo>
                    <a:cubicBezTo>
                      <a:pt x="147" y="93"/>
                      <a:pt x="74" y="4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25"/>
              <p:cNvSpPr/>
              <p:nvPr/>
            </p:nvSpPr>
            <p:spPr>
              <a:xfrm rot="10800000">
                <a:off x="-181365" y="3921985"/>
                <a:ext cx="79362" cy="49978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177" extrusionOk="0">
                    <a:moveTo>
                      <a:pt x="545" y="0"/>
                    </a:moveTo>
                    <a:cubicBezTo>
                      <a:pt x="400" y="0"/>
                      <a:pt x="252" y="64"/>
                      <a:pt x="150" y="174"/>
                    </a:cubicBezTo>
                    <a:cubicBezTo>
                      <a:pt x="75" y="253"/>
                      <a:pt x="22" y="360"/>
                      <a:pt x="13" y="471"/>
                    </a:cubicBezTo>
                    <a:cubicBezTo>
                      <a:pt x="1" y="583"/>
                      <a:pt x="27" y="695"/>
                      <a:pt x="76" y="792"/>
                    </a:cubicBezTo>
                    <a:cubicBezTo>
                      <a:pt x="174" y="987"/>
                      <a:pt x="369" y="1129"/>
                      <a:pt x="575" y="1161"/>
                    </a:cubicBezTo>
                    <a:cubicBezTo>
                      <a:pt x="575" y="1161"/>
                      <a:pt x="614" y="1170"/>
                      <a:pt x="672" y="1174"/>
                    </a:cubicBezTo>
                    <a:cubicBezTo>
                      <a:pt x="690" y="1175"/>
                      <a:pt x="709" y="1176"/>
                      <a:pt x="730" y="1176"/>
                    </a:cubicBezTo>
                    <a:cubicBezTo>
                      <a:pt x="778" y="1176"/>
                      <a:pt x="833" y="1172"/>
                      <a:pt x="886" y="1163"/>
                    </a:cubicBezTo>
                    <a:cubicBezTo>
                      <a:pt x="1040" y="1139"/>
                      <a:pt x="1179" y="1071"/>
                      <a:pt x="1179" y="1071"/>
                    </a:cubicBezTo>
                    <a:lnTo>
                      <a:pt x="1231" y="1045"/>
                    </a:lnTo>
                    <a:lnTo>
                      <a:pt x="1281" y="1017"/>
                    </a:lnTo>
                    <a:cubicBezTo>
                      <a:pt x="1547" y="849"/>
                      <a:pt x="1718" y="616"/>
                      <a:pt x="1868" y="392"/>
                    </a:cubicBezTo>
                    <a:lnTo>
                      <a:pt x="1868" y="392"/>
                    </a:lnTo>
                    <a:cubicBezTo>
                      <a:pt x="1810" y="451"/>
                      <a:pt x="1671" y="614"/>
                      <a:pt x="1506" y="752"/>
                    </a:cubicBezTo>
                    <a:cubicBezTo>
                      <a:pt x="1341" y="895"/>
                      <a:pt x="1146" y="989"/>
                      <a:pt x="1051" y="1019"/>
                    </a:cubicBezTo>
                    <a:cubicBezTo>
                      <a:pt x="1051" y="1019"/>
                      <a:pt x="934" y="1065"/>
                      <a:pt x="812" y="1075"/>
                    </a:cubicBezTo>
                    <a:cubicBezTo>
                      <a:pt x="787" y="1077"/>
                      <a:pt x="763" y="1079"/>
                      <a:pt x="740" y="1079"/>
                    </a:cubicBezTo>
                    <a:cubicBezTo>
                      <a:pt x="647" y="1079"/>
                      <a:pt x="570" y="1061"/>
                      <a:pt x="570" y="1061"/>
                    </a:cubicBezTo>
                    <a:cubicBezTo>
                      <a:pt x="360" y="1022"/>
                      <a:pt x="174" y="847"/>
                      <a:pt x="117" y="633"/>
                    </a:cubicBezTo>
                    <a:cubicBezTo>
                      <a:pt x="75" y="476"/>
                      <a:pt x="120" y="311"/>
                      <a:pt x="233" y="200"/>
                    </a:cubicBezTo>
                    <a:cubicBezTo>
                      <a:pt x="318" y="114"/>
                      <a:pt x="439" y="57"/>
                      <a:pt x="564" y="57"/>
                    </a:cubicBezTo>
                    <a:cubicBezTo>
                      <a:pt x="600" y="57"/>
                      <a:pt x="636" y="62"/>
                      <a:pt x="672" y="72"/>
                    </a:cubicBezTo>
                    <a:cubicBezTo>
                      <a:pt x="849" y="131"/>
                      <a:pt x="910" y="225"/>
                      <a:pt x="954" y="283"/>
                    </a:cubicBezTo>
                    <a:cubicBezTo>
                      <a:pt x="997" y="346"/>
                      <a:pt x="1028" y="396"/>
                      <a:pt x="1051" y="503"/>
                    </a:cubicBezTo>
                    <a:cubicBezTo>
                      <a:pt x="1048" y="317"/>
                      <a:pt x="926" y="127"/>
                      <a:pt x="737" y="42"/>
                    </a:cubicBezTo>
                    <a:cubicBezTo>
                      <a:pt x="677" y="13"/>
                      <a:pt x="611" y="0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25"/>
              <p:cNvSpPr/>
              <p:nvPr/>
            </p:nvSpPr>
            <p:spPr>
              <a:xfrm rot="10800000">
                <a:off x="-310196" y="3909968"/>
                <a:ext cx="81146" cy="30148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710" extrusionOk="0">
                    <a:moveTo>
                      <a:pt x="455" y="0"/>
                    </a:moveTo>
                    <a:cubicBezTo>
                      <a:pt x="291" y="0"/>
                      <a:pt x="141" y="24"/>
                      <a:pt x="1" y="64"/>
                    </a:cubicBezTo>
                    <a:cubicBezTo>
                      <a:pt x="47" y="67"/>
                      <a:pt x="161" y="65"/>
                      <a:pt x="275" y="73"/>
                    </a:cubicBezTo>
                    <a:cubicBezTo>
                      <a:pt x="390" y="82"/>
                      <a:pt x="504" y="99"/>
                      <a:pt x="559" y="105"/>
                    </a:cubicBezTo>
                    <a:cubicBezTo>
                      <a:pt x="559" y="105"/>
                      <a:pt x="626" y="109"/>
                      <a:pt x="692" y="122"/>
                    </a:cubicBezTo>
                    <a:cubicBezTo>
                      <a:pt x="759" y="132"/>
                      <a:pt x="823" y="148"/>
                      <a:pt x="823" y="148"/>
                    </a:cubicBezTo>
                    <a:cubicBezTo>
                      <a:pt x="940" y="173"/>
                      <a:pt x="1058" y="213"/>
                      <a:pt x="1173" y="262"/>
                    </a:cubicBezTo>
                    <a:cubicBezTo>
                      <a:pt x="1343" y="335"/>
                      <a:pt x="1498" y="405"/>
                      <a:pt x="1646" y="514"/>
                    </a:cubicBezTo>
                    <a:cubicBezTo>
                      <a:pt x="1809" y="639"/>
                      <a:pt x="1810" y="648"/>
                      <a:pt x="1910" y="710"/>
                    </a:cubicBezTo>
                    <a:cubicBezTo>
                      <a:pt x="1789" y="559"/>
                      <a:pt x="1626" y="413"/>
                      <a:pt x="1439" y="296"/>
                    </a:cubicBezTo>
                    <a:cubicBezTo>
                      <a:pt x="1252" y="179"/>
                      <a:pt x="1039" y="96"/>
                      <a:pt x="832" y="50"/>
                    </a:cubicBezTo>
                    <a:cubicBezTo>
                      <a:pt x="832" y="50"/>
                      <a:pt x="813" y="46"/>
                      <a:pt x="783" y="39"/>
                    </a:cubicBezTo>
                    <a:cubicBezTo>
                      <a:pt x="753" y="34"/>
                      <a:pt x="714" y="27"/>
                      <a:pt x="674" y="21"/>
                    </a:cubicBezTo>
                    <a:cubicBezTo>
                      <a:pt x="595" y="10"/>
                      <a:pt x="515" y="3"/>
                      <a:pt x="515" y="3"/>
                    </a:cubicBezTo>
                    <a:lnTo>
                      <a:pt x="45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25"/>
              <p:cNvSpPr/>
              <p:nvPr/>
            </p:nvSpPr>
            <p:spPr>
              <a:xfrm rot="10800000">
                <a:off x="-375079" y="3824576"/>
                <a:ext cx="65859" cy="110955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2613" extrusionOk="0">
                    <a:moveTo>
                      <a:pt x="1550" y="0"/>
                    </a:moveTo>
                    <a:cubicBezTo>
                      <a:pt x="1487" y="23"/>
                      <a:pt x="1328" y="92"/>
                      <a:pt x="1176" y="187"/>
                    </a:cubicBezTo>
                    <a:cubicBezTo>
                      <a:pt x="1026" y="285"/>
                      <a:pt x="882" y="401"/>
                      <a:pt x="822" y="466"/>
                    </a:cubicBezTo>
                    <a:cubicBezTo>
                      <a:pt x="822" y="466"/>
                      <a:pt x="804" y="486"/>
                      <a:pt x="777" y="515"/>
                    </a:cubicBezTo>
                    <a:cubicBezTo>
                      <a:pt x="749" y="543"/>
                      <a:pt x="713" y="582"/>
                      <a:pt x="680" y="624"/>
                    </a:cubicBezTo>
                    <a:cubicBezTo>
                      <a:pt x="610" y="704"/>
                      <a:pt x="549" y="792"/>
                      <a:pt x="549" y="792"/>
                    </a:cubicBezTo>
                    <a:cubicBezTo>
                      <a:pt x="435" y="944"/>
                      <a:pt x="337" y="1116"/>
                      <a:pt x="253" y="1295"/>
                    </a:cubicBezTo>
                    <a:cubicBezTo>
                      <a:pt x="129" y="1564"/>
                      <a:pt x="71" y="1827"/>
                      <a:pt x="34" y="2110"/>
                    </a:cubicBezTo>
                    <a:cubicBezTo>
                      <a:pt x="1" y="2427"/>
                      <a:pt x="16" y="2441"/>
                      <a:pt x="43" y="2613"/>
                    </a:cubicBezTo>
                    <a:cubicBezTo>
                      <a:pt x="41" y="2320"/>
                      <a:pt x="90" y="1997"/>
                      <a:pt x="194" y="1688"/>
                    </a:cubicBezTo>
                    <a:cubicBezTo>
                      <a:pt x="294" y="1378"/>
                      <a:pt x="457" y="1085"/>
                      <a:pt x="640" y="834"/>
                    </a:cubicBezTo>
                    <a:cubicBezTo>
                      <a:pt x="640" y="834"/>
                      <a:pt x="657" y="809"/>
                      <a:pt x="683" y="775"/>
                    </a:cubicBezTo>
                    <a:cubicBezTo>
                      <a:pt x="711" y="740"/>
                      <a:pt x="748" y="695"/>
                      <a:pt x="786" y="649"/>
                    </a:cubicBezTo>
                    <a:cubicBezTo>
                      <a:pt x="823" y="605"/>
                      <a:pt x="866" y="563"/>
                      <a:pt x="896" y="530"/>
                    </a:cubicBezTo>
                    <a:cubicBezTo>
                      <a:pt x="926" y="498"/>
                      <a:pt x="948" y="478"/>
                      <a:pt x="948" y="478"/>
                    </a:cubicBezTo>
                    <a:lnTo>
                      <a:pt x="1013" y="419"/>
                    </a:lnTo>
                    <a:cubicBezTo>
                      <a:pt x="1187" y="252"/>
                      <a:pt x="1364" y="116"/>
                      <a:pt x="15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25"/>
              <p:cNvSpPr/>
              <p:nvPr/>
            </p:nvSpPr>
            <p:spPr>
              <a:xfrm rot="10800000">
                <a:off x="-381109" y="3857187"/>
                <a:ext cx="14522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806" extrusionOk="0">
                    <a:moveTo>
                      <a:pt x="342" y="0"/>
                    </a:moveTo>
                    <a:lnTo>
                      <a:pt x="342" y="0"/>
                    </a:lnTo>
                    <a:cubicBezTo>
                      <a:pt x="300" y="10"/>
                      <a:pt x="171" y="114"/>
                      <a:pt x="148" y="160"/>
                    </a:cubicBezTo>
                    <a:cubicBezTo>
                      <a:pt x="148" y="160"/>
                      <a:pt x="132" y="186"/>
                      <a:pt x="119" y="215"/>
                    </a:cubicBezTo>
                    <a:cubicBezTo>
                      <a:pt x="105" y="240"/>
                      <a:pt x="92" y="269"/>
                      <a:pt x="92" y="269"/>
                    </a:cubicBezTo>
                    <a:cubicBezTo>
                      <a:pt x="69" y="317"/>
                      <a:pt x="49" y="370"/>
                      <a:pt x="31" y="424"/>
                    </a:cubicBezTo>
                    <a:cubicBezTo>
                      <a:pt x="7" y="505"/>
                      <a:pt x="9" y="583"/>
                      <a:pt x="4" y="663"/>
                    </a:cubicBezTo>
                    <a:cubicBezTo>
                      <a:pt x="0" y="754"/>
                      <a:pt x="3" y="758"/>
                      <a:pt x="29" y="806"/>
                    </a:cubicBezTo>
                    <a:cubicBezTo>
                      <a:pt x="53" y="643"/>
                      <a:pt x="110" y="459"/>
                      <a:pt x="183" y="305"/>
                    </a:cubicBezTo>
                    <a:cubicBezTo>
                      <a:pt x="183" y="305"/>
                      <a:pt x="197" y="276"/>
                      <a:pt x="211" y="247"/>
                    </a:cubicBezTo>
                    <a:cubicBezTo>
                      <a:pt x="227" y="220"/>
                      <a:pt x="243" y="192"/>
                      <a:pt x="243" y="192"/>
                    </a:cubicBezTo>
                    <a:lnTo>
                      <a:pt x="256" y="171"/>
                    </a:lnTo>
                    <a:cubicBezTo>
                      <a:pt x="277" y="129"/>
                      <a:pt x="307" y="69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25"/>
              <p:cNvSpPr/>
              <p:nvPr/>
            </p:nvSpPr>
            <p:spPr>
              <a:xfrm rot="10800000">
                <a:off x="-430832" y="3844151"/>
                <a:ext cx="3057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308" extrusionOk="0">
                    <a:moveTo>
                      <a:pt x="720" y="1"/>
                    </a:moveTo>
                    <a:lnTo>
                      <a:pt x="720" y="1"/>
                    </a:lnTo>
                    <a:cubicBezTo>
                      <a:pt x="686" y="6"/>
                      <a:pt x="603" y="32"/>
                      <a:pt x="523" y="75"/>
                    </a:cubicBezTo>
                    <a:cubicBezTo>
                      <a:pt x="443" y="119"/>
                      <a:pt x="367" y="176"/>
                      <a:pt x="338" y="209"/>
                    </a:cubicBezTo>
                    <a:cubicBezTo>
                      <a:pt x="338" y="209"/>
                      <a:pt x="300" y="248"/>
                      <a:pt x="269" y="292"/>
                    </a:cubicBezTo>
                    <a:cubicBezTo>
                      <a:pt x="234" y="334"/>
                      <a:pt x="205" y="379"/>
                      <a:pt x="205" y="379"/>
                    </a:cubicBezTo>
                    <a:cubicBezTo>
                      <a:pt x="151" y="458"/>
                      <a:pt x="106" y="547"/>
                      <a:pt x="69" y="640"/>
                    </a:cubicBezTo>
                    <a:cubicBezTo>
                      <a:pt x="14" y="779"/>
                      <a:pt x="4" y="917"/>
                      <a:pt x="1" y="1059"/>
                    </a:cubicBezTo>
                    <a:cubicBezTo>
                      <a:pt x="2" y="1219"/>
                      <a:pt x="12" y="1226"/>
                      <a:pt x="48" y="1307"/>
                    </a:cubicBezTo>
                    <a:cubicBezTo>
                      <a:pt x="20" y="1016"/>
                      <a:pt x="119" y="673"/>
                      <a:pt x="292" y="426"/>
                    </a:cubicBezTo>
                    <a:cubicBezTo>
                      <a:pt x="292" y="426"/>
                      <a:pt x="299" y="414"/>
                      <a:pt x="311" y="395"/>
                    </a:cubicBezTo>
                    <a:cubicBezTo>
                      <a:pt x="325" y="378"/>
                      <a:pt x="342" y="355"/>
                      <a:pt x="360" y="333"/>
                    </a:cubicBezTo>
                    <a:cubicBezTo>
                      <a:pt x="397" y="290"/>
                      <a:pt x="435" y="248"/>
                      <a:pt x="435" y="248"/>
                    </a:cubicBezTo>
                    <a:lnTo>
                      <a:pt x="467" y="219"/>
                    </a:lnTo>
                    <a:cubicBezTo>
                      <a:pt x="548" y="134"/>
                      <a:pt x="630" y="62"/>
                      <a:pt x="7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25"/>
              <p:cNvSpPr/>
              <p:nvPr/>
            </p:nvSpPr>
            <p:spPr>
              <a:xfrm rot="10800000">
                <a:off x="-479834" y="3788058"/>
                <a:ext cx="57070" cy="110572"/>
              </a:xfrm>
              <a:custGeom>
                <a:avLst/>
                <a:gdLst/>
                <a:ahLst/>
                <a:cxnLst/>
                <a:rect l="l" t="t" r="r" b="b"/>
                <a:pathLst>
                  <a:path w="1344" h="2604" extrusionOk="0">
                    <a:moveTo>
                      <a:pt x="1" y="1"/>
                    </a:moveTo>
                    <a:cubicBezTo>
                      <a:pt x="64" y="22"/>
                      <a:pt x="219" y="100"/>
                      <a:pt x="325" y="231"/>
                    </a:cubicBezTo>
                    <a:cubicBezTo>
                      <a:pt x="436" y="359"/>
                      <a:pt x="502" y="518"/>
                      <a:pt x="533" y="592"/>
                    </a:cubicBezTo>
                    <a:cubicBezTo>
                      <a:pt x="533" y="592"/>
                      <a:pt x="572" y="682"/>
                      <a:pt x="595" y="778"/>
                    </a:cubicBezTo>
                    <a:cubicBezTo>
                      <a:pt x="619" y="874"/>
                      <a:pt x="634" y="974"/>
                      <a:pt x="634" y="974"/>
                    </a:cubicBezTo>
                    <a:cubicBezTo>
                      <a:pt x="662" y="1150"/>
                      <a:pt x="674" y="1338"/>
                      <a:pt x="695" y="1529"/>
                    </a:cubicBezTo>
                    <a:cubicBezTo>
                      <a:pt x="724" y="1812"/>
                      <a:pt x="800" y="2072"/>
                      <a:pt x="958" y="2308"/>
                    </a:cubicBezTo>
                    <a:cubicBezTo>
                      <a:pt x="1046" y="2438"/>
                      <a:pt x="1114" y="2490"/>
                      <a:pt x="1165" y="2527"/>
                    </a:cubicBezTo>
                    <a:cubicBezTo>
                      <a:pt x="1219" y="2561"/>
                      <a:pt x="1261" y="2582"/>
                      <a:pt x="1344" y="2603"/>
                    </a:cubicBezTo>
                    <a:cubicBezTo>
                      <a:pt x="1082" y="2482"/>
                      <a:pt x="914" y="2189"/>
                      <a:pt x="844" y="1885"/>
                    </a:cubicBezTo>
                    <a:cubicBezTo>
                      <a:pt x="773" y="1578"/>
                      <a:pt x="781" y="1249"/>
                      <a:pt x="728" y="939"/>
                    </a:cubicBezTo>
                    <a:cubicBezTo>
                      <a:pt x="728" y="939"/>
                      <a:pt x="710" y="821"/>
                      <a:pt x="676" y="706"/>
                    </a:cubicBezTo>
                    <a:cubicBezTo>
                      <a:pt x="644" y="589"/>
                      <a:pt x="589" y="481"/>
                      <a:pt x="589" y="481"/>
                    </a:cubicBezTo>
                    <a:cubicBezTo>
                      <a:pt x="589" y="481"/>
                      <a:pt x="578" y="460"/>
                      <a:pt x="568" y="440"/>
                    </a:cubicBezTo>
                    <a:cubicBezTo>
                      <a:pt x="558" y="420"/>
                      <a:pt x="546" y="401"/>
                      <a:pt x="546" y="401"/>
                    </a:cubicBezTo>
                    <a:cubicBezTo>
                      <a:pt x="418" y="190"/>
                      <a:pt x="219" y="34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25"/>
              <p:cNvSpPr/>
              <p:nvPr/>
            </p:nvSpPr>
            <p:spPr>
              <a:xfrm rot="10800000">
                <a:off x="-638347" y="3801094"/>
                <a:ext cx="132228" cy="101443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238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7" y="26"/>
                      <a:pt x="309" y="75"/>
                      <a:pt x="530" y="149"/>
                    </a:cubicBezTo>
                    <a:cubicBezTo>
                      <a:pt x="752" y="219"/>
                      <a:pt x="971" y="313"/>
                      <a:pt x="1075" y="354"/>
                    </a:cubicBezTo>
                    <a:cubicBezTo>
                      <a:pt x="1075" y="354"/>
                      <a:pt x="1203" y="403"/>
                      <a:pt x="1327" y="462"/>
                    </a:cubicBezTo>
                    <a:cubicBezTo>
                      <a:pt x="1450" y="520"/>
                      <a:pt x="1571" y="585"/>
                      <a:pt x="1571" y="585"/>
                    </a:cubicBezTo>
                    <a:cubicBezTo>
                      <a:pt x="1787" y="700"/>
                      <a:pt x="2001" y="837"/>
                      <a:pt x="2204" y="991"/>
                    </a:cubicBezTo>
                    <a:cubicBezTo>
                      <a:pt x="2356" y="1106"/>
                      <a:pt x="2494" y="1223"/>
                      <a:pt x="2629" y="1342"/>
                    </a:cubicBezTo>
                    <a:cubicBezTo>
                      <a:pt x="2760" y="1463"/>
                      <a:pt x="2885" y="1592"/>
                      <a:pt x="2967" y="1757"/>
                    </a:cubicBezTo>
                    <a:cubicBezTo>
                      <a:pt x="3055" y="1942"/>
                      <a:pt x="3053" y="2053"/>
                      <a:pt x="3055" y="2134"/>
                    </a:cubicBezTo>
                    <a:cubicBezTo>
                      <a:pt x="3051" y="2216"/>
                      <a:pt x="3049" y="2279"/>
                      <a:pt x="3006" y="2388"/>
                    </a:cubicBezTo>
                    <a:cubicBezTo>
                      <a:pt x="3112" y="2219"/>
                      <a:pt x="3113" y="1986"/>
                      <a:pt x="3035" y="1786"/>
                    </a:cubicBezTo>
                    <a:cubicBezTo>
                      <a:pt x="2958" y="1582"/>
                      <a:pt x="2808" y="1410"/>
                      <a:pt x="2652" y="1257"/>
                    </a:cubicBezTo>
                    <a:cubicBezTo>
                      <a:pt x="2336" y="949"/>
                      <a:pt x="1968" y="684"/>
                      <a:pt x="1594" y="486"/>
                    </a:cubicBezTo>
                    <a:cubicBezTo>
                      <a:pt x="1594" y="486"/>
                      <a:pt x="1453" y="411"/>
                      <a:pt x="1306" y="347"/>
                    </a:cubicBezTo>
                    <a:cubicBezTo>
                      <a:pt x="1160" y="281"/>
                      <a:pt x="1011" y="226"/>
                      <a:pt x="1011" y="226"/>
                    </a:cubicBezTo>
                    <a:lnTo>
                      <a:pt x="899" y="185"/>
                    </a:lnTo>
                    <a:lnTo>
                      <a:pt x="899" y="184"/>
                    </a:lnTo>
                    <a:cubicBezTo>
                      <a:pt x="587" y="85"/>
                      <a:pt x="290" y="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25"/>
              <p:cNvSpPr/>
              <p:nvPr/>
            </p:nvSpPr>
            <p:spPr>
              <a:xfrm rot="10800000">
                <a:off x="-683442" y="3835022"/>
                <a:ext cx="112356" cy="102589"/>
              </a:xfrm>
              <a:custGeom>
                <a:avLst/>
                <a:gdLst/>
                <a:ahLst/>
                <a:cxnLst/>
                <a:rect l="l" t="t" r="r" b="b"/>
                <a:pathLst>
                  <a:path w="2646" h="2416" extrusionOk="0">
                    <a:moveTo>
                      <a:pt x="13" y="1"/>
                    </a:moveTo>
                    <a:cubicBezTo>
                      <a:pt x="9" y="1"/>
                      <a:pt x="4" y="1"/>
                      <a:pt x="0" y="1"/>
                    </a:cubicBezTo>
                    <a:cubicBezTo>
                      <a:pt x="81" y="15"/>
                      <a:pt x="288" y="50"/>
                      <a:pt x="480" y="139"/>
                    </a:cubicBezTo>
                    <a:cubicBezTo>
                      <a:pt x="675" y="222"/>
                      <a:pt x="847" y="351"/>
                      <a:pt x="925" y="414"/>
                    </a:cubicBezTo>
                    <a:cubicBezTo>
                      <a:pt x="925" y="414"/>
                      <a:pt x="1022" y="489"/>
                      <a:pt x="1106" y="578"/>
                    </a:cubicBezTo>
                    <a:cubicBezTo>
                      <a:pt x="1192" y="667"/>
                      <a:pt x="1261" y="768"/>
                      <a:pt x="1261" y="768"/>
                    </a:cubicBezTo>
                    <a:cubicBezTo>
                      <a:pt x="1389" y="947"/>
                      <a:pt x="1467" y="1164"/>
                      <a:pt x="1542" y="1386"/>
                    </a:cubicBezTo>
                    <a:cubicBezTo>
                      <a:pt x="1600" y="1551"/>
                      <a:pt x="1660" y="1710"/>
                      <a:pt x="1741" y="1858"/>
                    </a:cubicBezTo>
                    <a:cubicBezTo>
                      <a:pt x="1822" y="2009"/>
                      <a:pt x="1931" y="2142"/>
                      <a:pt x="2069" y="2251"/>
                    </a:cubicBezTo>
                    <a:cubicBezTo>
                      <a:pt x="2225" y="2370"/>
                      <a:pt x="2329" y="2396"/>
                      <a:pt x="2406" y="2410"/>
                    </a:cubicBezTo>
                    <a:cubicBezTo>
                      <a:pt x="2434" y="2414"/>
                      <a:pt x="2460" y="2416"/>
                      <a:pt x="2485" y="2416"/>
                    </a:cubicBezTo>
                    <a:cubicBezTo>
                      <a:pt x="2533" y="2416"/>
                      <a:pt x="2581" y="2408"/>
                      <a:pt x="2645" y="2387"/>
                    </a:cubicBezTo>
                    <a:lnTo>
                      <a:pt x="2645" y="2387"/>
                    </a:lnTo>
                    <a:cubicBezTo>
                      <a:pt x="2615" y="2393"/>
                      <a:pt x="2584" y="2395"/>
                      <a:pt x="2553" y="2395"/>
                    </a:cubicBezTo>
                    <a:cubicBezTo>
                      <a:pt x="2408" y="2395"/>
                      <a:pt x="2261" y="2335"/>
                      <a:pt x="2139" y="2240"/>
                    </a:cubicBezTo>
                    <a:cubicBezTo>
                      <a:pt x="1991" y="2125"/>
                      <a:pt x="1872" y="1968"/>
                      <a:pt x="1793" y="1789"/>
                    </a:cubicBezTo>
                    <a:cubicBezTo>
                      <a:pt x="1631" y="1436"/>
                      <a:pt x="1566" y="1017"/>
                      <a:pt x="1327" y="693"/>
                    </a:cubicBezTo>
                    <a:cubicBezTo>
                      <a:pt x="1327" y="693"/>
                      <a:pt x="1241" y="570"/>
                      <a:pt x="1133" y="467"/>
                    </a:cubicBezTo>
                    <a:cubicBezTo>
                      <a:pt x="1027" y="363"/>
                      <a:pt x="904" y="277"/>
                      <a:pt x="904" y="277"/>
                    </a:cubicBezTo>
                    <a:cubicBezTo>
                      <a:pt x="904" y="277"/>
                      <a:pt x="882" y="262"/>
                      <a:pt x="858" y="247"/>
                    </a:cubicBezTo>
                    <a:cubicBezTo>
                      <a:pt x="835" y="231"/>
                      <a:pt x="811" y="217"/>
                      <a:pt x="811" y="217"/>
                    </a:cubicBezTo>
                    <a:cubicBezTo>
                      <a:pt x="552" y="68"/>
                      <a:pt x="276" y="1"/>
                      <a:pt x="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25"/>
              <p:cNvSpPr/>
              <p:nvPr/>
            </p:nvSpPr>
            <p:spPr>
              <a:xfrm rot="10800000">
                <a:off x="-662338" y="3868015"/>
                <a:ext cx="78216" cy="7596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78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5" y="21"/>
                      <a:pt x="197" y="63"/>
                      <a:pt x="333" y="121"/>
                    </a:cubicBezTo>
                    <a:cubicBezTo>
                      <a:pt x="470" y="183"/>
                      <a:pt x="603" y="256"/>
                      <a:pt x="664" y="291"/>
                    </a:cubicBezTo>
                    <a:cubicBezTo>
                      <a:pt x="664" y="291"/>
                      <a:pt x="683" y="302"/>
                      <a:pt x="712" y="318"/>
                    </a:cubicBezTo>
                    <a:cubicBezTo>
                      <a:pt x="741" y="333"/>
                      <a:pt x="778" y="356"/>
                      <a:pt x="813" y="381"/>
                    </a:cubicBezTo>
                    <a:cubicBezTo>
                      <a:pt x="888" y="426"/>
                      <a:pt x="956" y="480"/>
                      <a:pt x="956" y="480"/>
                    </a:cubicBezTo>
                    <a:cubicBezTo>
                      <a:pt x="1082" y="573"/>
                      <a:pt x="1197" y="687"/>
                      <a:pt x="1303" y="809"/>
                    </a:cubicBezTo>
                    <a:cubicBezTo>
                      <a:pt x="1459" y="994"/>
                      <a:pt x="1592" y="1172"/>
                      <a:pt x="1687" y="1391"/>
                    </a:cubicBezTo>
                    <a:cubicBezTo>
                      <a:pt x="1788" y="1637"/>
                      <a:pt x="1780" y="1650"/>
                      <a:pt x="1842" y="1789"/>
                    </a:cubicBezTo>
                    <a:cubicBezTo>
                      <a:pt x="1808" y="1539"/>
                      <a:pt x="1715" y="1269"/>
                      <a:pt x="1569" y="1023"/>
                    </a:cubicBezTo>
                    <a:cubicBezTo>
                      <a:pt x="1426" y="775"/>
                      <a:pt x="1221" y="558"/>
                      <a:pt x="1002" y="393"/>
                    </a:cubicBezTo>
                    <a:cubicBezTo>
                      <a:pt x="1002" y="393"/>
                      <a:pt x="981" y="377"/>
                      <a:pt x="950" y="354"/>
                    </a:cubicBezTo>
                    <a:cubicBezTo>
                      <a:pt x="917" y="332"/>
                      <a:pt x="874" y="303"/>
                      <a:pt x="831" y="275"/>
                    </a:cubicBezTo>
                    <a:cubicBezTo>
                      <a:pt x="786" y="247"/>
                      <a:pt x="740" y="223"/>
                      <a:pt x="706" y="204"/>
                    </a:cubicBezTo>
                    <a:cubicBezTo>
                      <a:pt x="672" y="184"/>
                      <a:pt x="649" y="173"/>
                      <a:pt x="649" y="173"/>
                    </a:cubicBezTo>
                    <a:lnTo>
                      <a:pt x="578" y="141"/>
                    </a:lnTo>
                    <a:lnTo>
                      <a:pt x="578" y="140"/>
                    </a:lnTo>
                    <a:cubicBezTo>
                      <a:pt x="382" y="58"/>
                      <a:pt x="188" y="1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25"/>
              <p:cNvSpPr/>
              <p:nvPr/>
            </p:nvSpPr>
            <p:spPr>
              <a:xfrm rot="10800000">
                <a:off x="-666627" y="3944405"/>
                <a:ext cx="48620" cy="41104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968" extrusionOk="0">
                    <a:moveTo>
                      <a:pt x="0" y="1"/>
                    </a:moveTo>
                    <a:cubicBezTo>
                      <a:pt x="49" y="46"/>
                      <a:pt x="252" y="212"/>
                      <a:pt x="315" y="259"/>
                    </a:cubicBezTo>
                    <a:cubicBezTo>
                      <a:pt x="315" y="259"/>
                      <a:pt x="356" y="285"/>
                      <a:pt x="396" y="314"/>
                    </a:cubicBezTo>
                    <a:cubicBezTo>
                      <a:pt x="435" y="344"/>
                      <a:pt x="474" y="372"/>
                      <a:pt x="474" y="372"/>
                    </a:cubicBezTo>
                    <a:cubicBezTo>
                      <a:pt x="543" y="424"/>
                      <a:pt x="612" y="482"/>
                      <a:pt x="679" y="543"/>
                    </a:cubicBezTo>
                    <a:cubicBezTo>
                      <a:pt x="779" y="633"/>
                      <a:pt x="878" y="708"/>
                      <a:pt x="969" y="805"/>
                    </a:cubicBezTo>
                    <a:cubicBezTo>
                      <a:pt x="1070" y="915"/>
                      <a:pt x="1072" y="919"/>
                      <a:pt x="1144" y="968"/>
                    </a:cubicBezTo>
                    <a:cubicBezTo>
                      <a:pt x="998" y="730"/>
                      <a:pt x="770" y="469"/>
                      <a:pt x="526" y="288"/>
                    </a:cubicBezTo>
                    <a:lnTo>
                      <a:pt x="433" y="221"/>
                    </a:lnTo>
                    <a:cubicBezTo>
                      <a:pt x="385" y="189"/>
                      <a:pt x="338" y="157"/>
                      <a:pt x="338" y="157"/>
                    </a:cubicBezTo>
                    <a:lnTo>
                      <a:pt x="302" y="134"/>
                    </a:lnTo>
                    <a:cubicBezTo>
                      <a:pt x="199" y="77"/>
                      <a:pt x="99" y="3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25"/>
              <p:cNvSpPr/>
              <p:nvPr/>
            </p:nvSpPr>
            <p:spPr>
              <a:xfrm rot="10800000">
                <a:off x="-209306" y="3975785"/>
                <a:ext cx="196432" cy="154861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3647" extrusionOk="0">
                    <a:moveTo>
                      <a:pt x="2028" y="1"/>
                    </a:moveTo>
                    <a:cubicBezTo>
                      <a:pt x="1973" y="1"/>
                      <a:pt x="1916" y="3"/>
                      <a:pt x="1859" y="9"/>
                    </a:cubicBezTo>
                    <a:cubicBezTo>
                      <a:pt x="1564" y="29"/>
                      <a:pt x="1290" y="136"/>
                      <a:pt x="1290" y="136"/>
                    </a:cubicBezTo>
                    <a:lnTo>
                      <a:pt x="1187" y="175"/>
                    </a:lnTo>
                    <a:lnTo>
                      <a:pt x="1088" y="220"/>
                    </a:lnTo>
                    <a:cubicBezTo>
                      <a:pt x="551" y="483"/>
                      <a:pt x="165" y="931"/>
                      <a:pt x="1" y="1434"/>
                    </a:cubicBezTo>
                    <a:cubicBezTo>
                      <a:pt x="58" y="1284"/>
                      <a:pt x="258" y="911"/>
                      <a:pt x="584" y="644"/>
                    </a:cubicBezTo>
                    <a:cubicBezTo>
                      <a:pt x="743" y="509"/>
                      <a:pt x="923" y="398"/>
                      <a:pt x="1089" y="320"/>
                    </a:cubicBezTo>
                    <a:cubicBezTo>
                      <a:pt x="1254" y="240"/>
                      <a:pt x="1405" y="199"/>
                      <a:pt x="1502" y="170"/>
                    </a:cubicBezTo>
                    <a:cubicBezTo>
                      <a:pt x="1502" y="170"/>
                      <a:pt x="1561" y="157"/>
                      <a:pt x="1651" y="136"/>
                    </a:cubicBezTo>
                    <a:cubicBezTo>
                      <a:pt x="1695" y="128"/>
                      <a:pt x="1748" y="121"/>
                      <a:pt x="1806" y="111"/>
                    </a:cubicBezTo>
                    <a:cubicBezTo>
                      <a:pt x="1862" y="107"/>
                      <a:pt x="1923" y="101"/>
                      <a:pt x="1984" y="99"/>
                    </a:cubicBezTo>
                    <a:cubicBezTo>
                      <a:pt x="1999" y="99"/>
                      <a:pt x="2015" y="99"/>
                      <a:pt x="2030" y="99"/>
                    </a:cubicBezTo>
                    <a:cubicBezTo>
                      <a:pt x="2137" y="99"/>
                      <a:pt x="2240" y="105"/>
                      <a:pt x="2319" y="117"/>
                    </a:cubicBezTo>
                    <a:cubicBezTo>
                      <a:pt x="2365" y="123"/>
                      <a:pt x="2402" y="128"/>
                      <a:pt x="2429" y="133"/>
                    </a:cubicBezTo>
                    <a:cubicBezTo>
                      <a:pt x="2455" y="138"/>
                      <a:pt x="2471" y="141"/>
                      <a:pt x="2471" y="141"/>
                    </a:cubicBezTo>
                    <a:cubicBezTo>
                      <a:pt x="2899" y="226"/>
                      <a:pt x="3317" y="439"/>
                      <a:pt x="3657" y="745"/>
                    </a:cubicBezTo>
                    <a:cubicBezTo>
                      <a:pt x="4163" y="1202"/>
                      <a:pt x="4450" y="1794"/>
                      <a:pt x="4537" y="2459"/>
                    </a:cubicBezTo>
                    <a:cubicBezTo>
                      <a:pt x="4580" y="2833"/>
                      <a:pt x="4554" y="3028"/>
                      <a:pt x="4547" y="3180"/>
                    </a:cubicBezTo>
                    <a:cubicBezTo>
                      <a:pt x="4531" y="3331"/>
                      <a:pt x="4523" y="3442"/>
                      <a:pt x="4485" y="3647"/>
                    </a:cubicBezTo>
                    <a:cubicBezTo>
                      <a:pt x="4579" y="3309"/>
                      <a:pt x="4626" y="2934"/>
                      <a:pt x="4597" y="2552"/>
                    </a:cubicBezTo>
                    <a:cubicBezTo>
                      <a:pt x="4569" y="2169"/>
                      <a:pt x="4470" y="1778"/>
                      <a:pt x="4288" y="1421"/>
                    </a:cubicBezTo>
                    <a:cubicBezTo>
                      <a:pt x="3931" y="698"/>
                      <a:pt x="3203" y="168"/>
                      <a:pt x="2441" y="35"/>
                    </a:cubicBezTo>
                    <a:cubicBezTo>
                      <a:pt x="2441" y="35"/>
                      <a:pt x="2369" y="22"/>
                      <a:pt x="2260" y="12"/>
                    </a:cubicBezTo>
                    <a:cubicBezTo>
                      <a:pt x="2193" y="6"/>
                      <a:pt x="2114" y="1"/>
                      <a:pt x="20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25"/>
              <p:cNvSpPr/>
              <p:nvPr/>
            </p:nvSpPr>
            <p:spPr>
              <a:xfrm rot="10800000">
                <a:off x="-196609" y="3997865"/>
                <a:ext cx="84288" cy="118598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279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1" y="16"/>
                      <a:pt x="286" y="52"/>
                      <a:pt x="482" y="131"/>
                    </a:cubicBezTo>
                    <a:cubicBezTo>
                      <a:pt x="679" y="206"/>
                      <a:pt x="862" y="318"/>
                      <a:pt x="946" y="373"/>
                    </a:cubicBezTo>
                    <a:cubicBezTo>
                      <a:pt x="946" y="373"/>
                      <a:pt x="1051" y="438"/>
                      <a:pt x="1145" y="517"/>
                    </a:cubicBezTo>
                    <a:cubicBezTo>
                      <a:pt x="1241" y="594"/>
                      <a:pt x="1326" y="683"/>
                      <a:pt x="1326" y="683"/>
                    </a:cubicBezTo>
                    <a:cubicBezTo>
                      <a:pt x="1477" y="841"/>
                      <a:pt x="1608" y="1030"/>
                      <a:pt x="1696" y="1241"/>
                    </a:cubicBezTo>
                    <a:cubicBezTo>
                      <a:pt x="1831" y="1554"/>
                      <a:pt x="1900" y="1865"/>
                      <a:pt x="1881" y="2201"/>
                    </a:cubicBezTo>
                    <a:cubicBezTo>
                      <a:pt x="1871" y="2390"/>
                      <a:pt x="1843" y="2485"/>
                      <a:pt x="1832" y="2560"/>
                    </a:cubicBezTo>
                    <a:cubicBezTo>
                      <a:pt x="1815" y="2635"/>
                      <a:pt x="1807" y="2690"/>
                      <a:pt x="1783" y="2793"/>
                    </a:cubicBezTo>
                    <a:cubicBezTo>
                      <a:pt x="1923" y="2468"/>
                      <a:pt x="1984" y="2061"/>
                      <a:pt x="1915" y="1661"/>
                    </a:cubicBezTo>
                    <a:cubicBezTo>
                      <a:pt x="1852" y="1261"/>
                      <a:pt x="1656" y="874"/>
                      <a:pt x="1380" y="598"/>
                    </a:cubicBezTo>
                    <a:cubicBezTo>
                      <a:pt x="1380" y="598"/>
                      <a:pt x="1277" y="491"/>
                      <a:pt x="1158" y="402"/>
                    </a:cubicBezTo>
                    <a:cubicBezTo>
                      <a:pt x="1041" y="313"/>
                      <a:pt x="912" y="240"/>
                      <a:pt x="912" y="240"/>
                    </a:cubicBezTo>
                    <a:lnTo>
                      <a:pt x="816" y="188"/>
                    </a:lnTo>
                    <a:cubicBezTo>
                      <a:pt x="544" y="58"/>
                      <a:pt x="267" y="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25"/>
              <p:cNvSpPr/>
              <p:nvPr/>
            </p:nvSpPr>
            <p:spPr>
              <a:xfrm rot="10800000">
                <a:off x="-116440" y="4127418"/>
                <a:ext cx="60339" cy="11295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266" extrusionOk="0">
                    <a:moveTo>
                      <a:pt x="828" y="0"/>
                    </a:moveTo>
                    <a:cubicBezTo>
                      <a:pt x="745" y="0"/>
                      <a:pt x="660" y="7"/>
                      <a:pt x="575" y="18"/>
                    </a:cubicBezTo>
                    <a:cubicBezTo>
                      <a:pt x="437" y="37"/>
                      <a:pt x="320" y="87"/>
                      <a:pt x="198" y="138"/>
                    </a:cubicBezTo>
                    <a:cubicBezTo>
                      <a:pt x="62" y="197"/>
                      <a:pt x="60" y="205"/>
                      <a:pt x="0" y="265"/>
                    </a:cubicBezTo>
                    <a:cubicBezTo>
                      <a:pt x="236" y="160"/>
                      <a:pt x="536" y="98"/>
                      <a:pt x="808" y="98"/>
                    </a:cubicBezTo>
                    <a:cubicBezTo>
                      <a:pt x="824" y="98"/>
                      <a:pt x="839" y="99"/>
                      <a:pt x="855" y="99"/>
                    </a:cubicBezTo>
                    <a:cubicBezTo>
                      <a:pt x="855" y="99"/>
                      <a:pt x="909" y="99"/>
                      <a:pt x="962" y="103"/>
                    </a:cubicBezTo>
                    <a:cubicBezTo>
                      <a:pt x="1016" y="108"/>
                      <a:pt x="1069" y="114"/>
                      <a:pt x="1069" y="114"/>
                    </a:cubicBezTo>
                    <a:lnTo>
                      <a:pt x="1109" y="122"/>
                    </a:lnTo>
                    <a:cubicBezTo>
                      <a:pt x="1218" y="132"/>
                      <a:pt x="1320" y="148"/>
                      <a:pt x="1420" y="169"/>
                    </a:cubicBezTo>
                    <a:cubicBezTo>
                      <a:pt x="1395" y="149"/>
                      <a:pt x="1325" y="108"/>
                      <a:pt x="1247" y="74"/>
                    </a:cubicBezTo>
                    <a:cubicBezTo>
                      <a:pt x="1170" y="43"/>
                      <a:pt x="1086" y="18"/>
                      <a:pt x="1045" y="13"/>
                    </a:cubicBezTo>
                    <a:cubicBezTo>
                      <a:pt x="1045" y="13"/>
                      <a:pt x="996" y="6"/>
                      <a:pt x="946" y="5"/>
                    </a:cubicBezTo>
                    <a:cubicBezTo>
                      <a:pt x="897" y="1"/>
                      <a:pt x="847" y="1"/>
                      <a:pt x="847" y="1"/>
                    </a:cubicBezTo>
                    <a:cubicBezTo>
                      <a:pt x="841" y="0"/>
                      <a:pt x="834" y="0"/>
                      <a:pt x="8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25"/>
              <p:cNvSpPr/>
              <p:nvPr/>
            </p:nvSpPr>
            <p:spPr>
              <a:xfrm rot="10800000">
                <a:off x="-268074" y="3999946"/>
                <a:ext cx="39787" cy="76942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812" extrusionOk="0">
                    <a:moveTo>
                      <a:pt x="463" y="1"/>
                    </a:moveTo>
                    <a:cubicBezTo>
                      <a:pt x="308" y="1"/>
                      <a:pt x="166" y="77"/>
                      <a:pt x="78" y="191"/>
                    </a:cubicBezTo>
                    <a:cubicBezTo>
                      <a:pt x="28" y="258"/>
                      <a:pt x="0" y="342"/>
                      <a:pt x="2" y="425"/>
                    </a:cubicBezTo>
                    <a:cubicBezTo>
                      <a:pt x="3" y="508"/>
                      <a:pt x="35" y="588"/>
                      <a:pt x="83" y="654"/>
                    </a:cubicBezTo>
                    <a:cubicBezTo>
                      <a:pt x="197" y="801"/>
                      <a:pt x="302" y="826"/>
                      <a:pt x="370" y="842"/>
                    </a:cubicBezTo>
                    <a:cubicBezTo>
                      <a:pt x="390" y="845"/>
                      <a:pt x="409" y="847"/>
                      <a:pt x="427" y="847"/>
                    </a:cubicBezTo>
                    <a:cubicBezTo>
                      <a:pt x="476" y="847"/>
                      <a:pt x="524" y="835"/>
                      <a:pt x="584" y="803"/>
                    </a:cubicBezTo>
                    <a:lnTo>
                      <a:pt x="584" y="803"/>
                    </a:lnTo>
                    <a:cubicBezTo>
                      <a:pt x="549" y="816"/>
                      <a:pt x="512" y="822"/>
                      <a:pt x="474" y="822"/>
                    </a:cubicBezTo>
                    <a:cubicBezTo>
                      <a:pt x="353" y="822"/>
                      <a:pt x="229" y="758"/>
                      <a:pt x="151" y="660"/>
                    </a:cubicBezTo>
                    <a:cubicBezTo>
                      <a:pt x="98" y="596"/>
                      <a:pt x="66" y="514"/>
                      <a:pt x="65" y="434"/>
                    </a:cubicBezTo>
                    <a:cubicBezTo>
                      <a:pt x="66" y="352"/>
                      <a:pt x="102" y="274"/>
                      <a:pt x="159" y="215"/>
                    </a:cubicBezTo>
                    <a:cubicBezTo>
                      <a:pt x="236" y="139"/>
                      <a:pt x="348" y="93"/>
                      <a:pt x="456" y="93"/>
                    </a:cubicBezTo>
                    <a:cubicBezTo>
                      <a:pt x="511" y="93"/>
                      <a:pt x="565" y="105"/>
                      <a:pt x="612" y="131"/>
                    </a:cubicBezTo>
                    <a:cubicBezTo>
                      <a:pt x="754" y="208"/>
                      <a:pt x="814" y="384"/>
                      <a:pt x="829" y="546"/>
                    </a:cubicBezTo>
                    <a:cubicBezTo>
                      <a:pt x="829" y="546"/>
                      <a:pt x="832" y="577"/>
                      <a:pt x="833" y="625"/>
                    </a:cubicBezTo>
                    <a:cubicBezTo>
                      <a:pt x="834" y="673"/>
                      <a:pt x="832" y="737"/>
                      <a:pt x="826" y="801"/>
                    </a:cubicBezTo>
                    <a:cubicBezTo>
                      <a:pt x="817" y="929"/>
                      <a:pt x="785" y="1054"/>
                      <a:pt x="785" y="1054"/>
                    </a:cubicBezTo>
                    <a:cubicBezTo>
                      <a:pt x="785" y="1054"/>
                      <a:pt x="779" y="1077"/>
                      <a:pt x="772" y="1101"/>
                    </a:cubicBezTo>
                    <a:lnTo>
                      <a:pt x="759" y="1147"/>
                    </a:lnTo>
                    <a:cubicBezTo>
                      <a:pt x="690" y="1400"/>
                      <a:pt x="575" y="1621"/>
                      <a:pt x="428" y="1811"/>
                    </a:cubicBezTo>
                    <a:cubicBezTo>
                      <a:pt x="485" y="1764"/>
                      <a:pt x="619" y="1625"/>
                      <a:pt x="717" y="1452"/>
                    </a:cubicBezTo>
                    <a:cubicBezTo>
                      <a:pt x="819" y="1281"/>
                      <a:pt x="881" y="1083"/>
                      <a:pt x="899" y="988"/>
                    </a:cubicBezTo>
                    <a:cubicBezTo>
                      <a:pt x="899" y="988"/>
                      <a:pt x="922" y="871"/>
                      <a:pt x="928" y="753"/>
                    </a:cubicBezTo>
                    <a:cubicBezTo>
                      <a:pt x="937" y="635"/>
                      <a:pt x="923" y="515"/>
                      <a:pt x="923" y="515"/>
                    </a:cubicBezTo>
                    <a:cubicBezTo>
                      <a:pt x="911" y="408"/>
                      <a:pt x="883" y="296"/>
                      <a:pt x="819" y="199"/>
                    </a:cubicBezTo>
                    <a:cubicBezTo>
                      <a:pt x="758" y="102"/>
                      <a:pt x="649" y="19"/>
                      <a:pt x="528" y="5"/>
                    </a:cubicBezTo>
                    <a:cubicBezTo>
                      <a:pt x="506" y="2"/>
                      <a:pt x="484" y="1"/>
                      <a:pt x="4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25"/>
              <p:cNvSpPr/>
              <p:nvPr/>
            </p:nvSpPr>
            <p:spPr>
              <a:xfrm rot="10800000">
                <a:off x="-278434" y="3998630"/>
                <a:ext cx="55583" cy="768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809" extrusionOk="0">
                    <a:moveTo>
                      <a:pt x="561" y="0"/>
                    </a:moveTo>
                    <a:cubicBezTo>
                      <a:pt x="482" y="0"/>
                      <a:pt x="403" y="13"/>
                      <a:pt x="326" y="38"/>
                    </a:cubicBezTo>
                    <a:cubicBezTo>
                      <a:pt x="183" y="87"/>
                      <a:pt x="125" y="147"/>
                      <a:pt x="84" y="190"/>
                    </a:cubicBezTo>
                    <a:cubicBezTo>
                      <a:pt x="46" y="237"/>
                      <a:pt x="21" y="276"/>
                      <a:pt x="1" y="352"/>
                    </a:cubicBezTo>
                    <a:cubicBezTo>
                      <a:pt x="90" y="170"/>
                      <a:pt x="303" y="64"/>
                      <a:pt x="517" y="64"/>
                    </a:cubicBezTo>
                    <a:cubicBezTo>
                      <a:pt x="588" y="64"/>
                      <a:pt x="659" y="76"/>
                      <a:pt x="725" y="100"/>
                    </a:cubicBezTo>
                    <a:cubicBezTo>
                      <a:pt x="999" y="198"/>
                      <a:pt x="1163" y="488"/>
                      <a:pt x="1199" y="757"/>
                    </a:cubicBezTo>
                    <a:cubicBezTo>
                      <a:pt x="1199" y="757"/>
                      <a:pt x="1214" y="861"/>
                      <a:pt x="1204" y="966"/>
                    </a:cubicBezTo>
                    <a:cubicBezTo>
                      <a:pt x="1198" y="1071"/>
                      <a:pt x="1170" y="1174"/>
                      <a:pt x="1170" y="1174"/>
                    </a:cubicBezTo>
                    <a:cubicBezTo>
                      <a:pt x="1170" y="1174"/>
                      <a:pt x="1164" y="1192"/>
                      <a:pt x="1159" y="1212"/>
                    </a:cubicBezTo>
                    <a:cubicBezTo>
                      <a:pt x="1153" y="1231"/>
                      <a:pt x="1147" y="1249"/>
                      <a:pt x="1147" y="1249"/>
                    </a:cubicBezTo>
                    <a:cubicBezTo>
                      <a:pt x="1085" y="1458"/>
                      <a:pt x="989" y="1640"/>
                      <a:pt x="880" y="1809"/>
                    </a:cubicBezTo>
                    <a:cubicBezTo>
                      <a:pt x="925" y="1766"/>
                      <a:pt x="1032" y="1648"/>
                      <a:pt x="1119" y="1508"/>
                    </a:cubicBezTo>
                    <a:cubicBezTo>
                      <a:pt x="1207" y="1368"/>
                      <a:pt x="1266" y="1204"/>
                      <a:pt x="1281" y="1124"/>
                    </a:cubicBezTo>
                    <a:cubicBezTo>
                      <a:pt x="1281" y="1124"/>
                      <a:pt x="1301" y="1026"/>
                      <a:pt x="1305" y="926"/>
                    </a:cubicBezTo>
                    <a:cubicBezTo>
                      <a:pt x="1309" y="825"/>
                      <a:pt x="1293" y="725"/>
                      <a:pt x="1293" y="725"/>
                    </a:cubicBezTo>
                    <a:cubicBezTo>
                      <a:pt x="1265" y="549"/>
                      <a:pt x="1191" y="370"/>
                      <a:pt x="1065" y="228"/>
                    </a:cubicBezTo>
                    <a:cubicBezTo>
                      <a:pt x="971" y="122"/>
                      <a:pt x="851" y="48"/>
                      <a:pt x="720" y="18"/>
                    </a:cubicBezTo>
                    <a:cubicBezTo>
                      <a:pt x="667" y="6"/>
                      <a:pt x="614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25"/>
              <p:cNvSpPr/>
              <p:nvPr/>
            </p:nvSpPr>
            <p:spPr>
              <a:xfrm rot="10800000">
                <a:off x="-108372" y="4039309"/>
                <a:ext cx="8743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597" extrusionOk="0">
                    <a:moveTo>
                      <a:pt x="795" y="1"/>
                    </a:moveTo>
                    <a:cubicBezTo>
                      <a:pt x="762" y="4"/>
                      <a:pt x="719" y="6"/>
                      <a:pt x="675" y="9"/>
                    </a:cubicBezTo>
                    <a:cubicBezTo>
                      <a:pt x="632" y="14"/>
                      <a:pt x="588" y="22"/>
                      <a:pt x="557" y="28"/>
                    </a:cubicBezTo>
                    <a:cubicBezTo>
                      <a:pt x="524" y="32"/>
                      <a:pt x="503" y="37"/>
                      <a:pt x="503" y="37"/>
                    </a:cubicBezTo>
                    <a:lnTo>
                      <a:pt x="439" y="54"/>
                    </a:lnTo>
                    <a:lnTo>
                      <a:pt x="439" y="53"/>
                    </a:lnTo>
                    <a:cubicBezTo>
                      <a:pt x="268" y="104"/>
                      <a:pt x="122" y="187"/>
                      <a:pt x="0" y="285"/>
                    </a:cubicBezTo>
                    <a:cubicBezTo>
                      <a:pt x="47" y="269"/>
                      <a:pt x="158" y="217"/>
                      <a:pt x="277" y="183"/>
                    </a:cubicBezTo>
                    <a:cubicBezTo>
                      <a:pt x="397" y="151"/>
                      <a:pt x="519" y="130"/>
                      <a:pt x="577" y="123"/>
                    </a:cubicBezTo>
                    <a:cubicBezTo>
                      <a:pt x="577" y="117"/>
                      <a:pt x="783" y="97"/>
                      <a:pt x="845" y="97"/>
                    </a:cubicBezTo>
                    <a:cubicBezTo>
                      <a:pt x="856" y="97"/>
                      <a:pt x="863" y="98"/>
                      <a:pt x="863" y="99"/>
                    </a:cubicBezTo>
                    <a:cubicBezTo>
                      <a:pt x="866" y="99"/>
                      <a:pt x="869" y="99"/>
                      <a:pt x="873" y="99"/>
                    </a:cubicBezTo>
                    <a:cubicBezTo>
                      <a:pt x="998" y="99"/>
                      <a:pt x="1127" y="119"/>
                      <a:pt x="1253" y="152"/>
                    </a:cubicBezTo>
                    <a:cubicBezTo>
                      <a:pt x="1445" y="204"/>
                      <a:pt x="1619" y="265"/>
                      <a:pt x="1781" y="378"/>
                    </a:cubicBezTo>
                    <a:cubicBezTo>
                      <a:pt x="1957" y="510"/>
                      <a:pt x="1955" y="523"/>
                      <a:pt x="2059" y="596"/>
                    </a:cubicBezTo>
                    <a:cubicBezTo>
                      <a:pt x="1938" y="426"/>
                      <a:pt x="1755" y="269"/>
                      <a:pt x="1540" y="162"/>
                    </a:cubicBezTo>
                    <a:cubicBezTo>
                      <a:pt x="1326" y="53"/>
                      <a:pt x="1079" y="3"/>
                      <a:pt x="8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25"/>
              <p:cNvSpPr/>
              <p:nvPr/>
            </p:nvSpPr>
            <p:spPr>
              <a:xfrm rot="10800000">
                <a:off x="-155803" y="4019734"/>
                <a:ext cx="41358" cy="21996"/>
              </a:xfrm>
              <a:custGeom>
                <a:avLst/>
                <a:gdLst/>
                <a:ahLst/>
                <a:cxnLst/>
                <a:rect l="l" t="t" r="r" b="b"/>
                <a:pathLst>
                  <a:path w="974" h="518" extrusionOk="0">
                    <a:moveTo>
                      <a:pt x="37" y="1"/>
                    </a:moveTo>
                    <a:cubicBezTo>
                      <a:pt x="25" y="1"/>
                      <a:pt x="13" y="1"/>
                      <a:pt x="1" y="1"/>
                    </a:cubicBezTo>
                    <a:cubicBezTo>
                      <a:pt x="47" y="26"/>
                      <a:pt x="221" y="111"/>
                      <a:pt x="274" y="132"/>
                    </a:cubicBezTo>
                    <a:cubicBezTo>
                      <a:pt x="274" y="132"/>
                      <a:pt x="309" y="143"/>
                      <a:pt x="341" y="157"/>
                    </a:cubicBezTo>
                    <a:cubicBezTo>
                      <a:pt x="375" y="169"/>
                      <a:pt x="407" y="184"/>
                      <a:pt x="407" y="184"/>
                    </a:cubicBezTo>
                    <a:cubicBezTo>
                      <a:pt x="466" y="209"/>
                      <a:pt x="523" y="239"/>
                      <a:pt x="580" y="273"/>
                    </a:cubicBezTo>
                    <a:cubicBezTo>
                      <a:pt x="665" y="324"/>
                      <a:pt x="748" y="361"/>
                      <a:pt x="825" y="421"/>
                    </a:cubicBezTo>
                    <a:cubicBezTo>
                      <a:pt x="910" y="490"/>
                      <a:pt x="911" y="493"/>
                      <a:pt x="974" y="517"/>
                    </a:cubicBezTo>
                    <a:cubicBezTo>
                      <a:pt x="853" y="349"/>
                      <a:pt x="651" y="180"/>
                      <a:pt x="440" y="91"/>
                    </a:cubicBezTo>
                    <a:cubicBezTo>
                      <a:pt x="440" y="91"/>
                      <a:pt x="401" y="75"/>
                      <a:pt x="360" y="60"/>
                    </a:cubicBezTo>
                    <a:cubicBezTo>
                      <a:pt x="320" y="46"/>
                      <a:pt x="279" y="32"/>
                      <a:pt x="279" y="32"/>
                    </a:cubicBezTo>
                    <a:lnTo>
                      <a:pt x="248" y="22"/>
                    </a:lnTo>
                    <a:cubicBezTo>
                      <a:pt x="175" y="6"/>
                      <a:pt x="105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25"/>
              <p:cNvSpPr/>
              <p:nvPr/>
            </p:nvSpPr>
            <p:spPr>
              <a:xfrm rot="10800000">
                <a:off x="162" y="4033661"/>
                <a:ext cx="138300" cy="38216"/>
              </a:xfrm>
              <a:custGeom>
                <a:avLst/>
                <a:gdLst/>
                <a:ahLst/>
                <a:cxnLst/>
                <a:rect l="l" t="t" r="r" b="b"/>
                <a:pathLst>
                  <a:path w="3257" h="900" extrusionOk="0">
                    <a:moveTo>
                      <a:pt x="2835" y="1"/>
                    </a:moveTo>
                    <a:cubicBezTo>
                      <a:pt x="2808" y="1"/>
                      <a:pt x="2782" y="2"/>
                      <a:pt x="2755" y="5"/>
                    </a:cubicBezTo>
                    <a:cubicBezTo>
                      <a:pt x="2566" y="19"/>
                      <a:pt x="2381" y="99"/>
                      <a:pt x="2213" y="189"/>
                    </a:cubicBezTo>
                    <a:cubicBezTo>
                      <a:pt x="2042" y="278"/>
                      <a:pt x="1875" y="372"/>
                      <a:pt x="1697" y="414"/>
                    </a:cubicBezTo>
                    <a:cubicBezTo>
                      <a:pt x="1635" y="429"/>
                      <a:pt x="1572" y="436"/>
                      <a:pt x="1508" y="436"/>
                    </a:cubicBezTo>
                    <a:cubicBezTo>
                      <a:pt x="1393" y="436"/>
                      <a:pt x="1277" y="415"/>
                      <a:pt x="1163" y="388"/>
                    </a:cubicBezTo>
                    <a:cubicBezTo>
                      <a:pt x="1163" y="388"/>
                      <a:pt x="1030" y="356"/>
                      <a:pt x="892" y="326"/>
                    </a:cubicBezTo>
                    <a:cubicBezTo>
                      <a:pt x="822" y="313"/>
                      <a:pt x="751" y="303"/>
                      <a:pt x="697" y="299"/>
                    </a:cubicBezTo>
                    <a:cubicBezTo>
                      <a:pt x="661" y="296"/>
                      <a:pt x="633" y="296"/>
                      <a:pt x="618" y="296"/>
                    </a:cubicBezTo>
                    <a:cubicBezTo>
                      <a:pt x="610" y="296"/>
                      <a:pt x="606" y="296"/>
                      <a:pt x="606" y="296"/>
                    </a:cubicBezTo>
                    <a:cubicBezTo>
                      <a:pt x="606" y="296"/>
                      <a:pt x="579" y="296"/>
                      <a:pt x="552" y="298"/>
                    </a:cubicBezTo>
                    <a:cubicBezTo>
                      <a:pt x="525" y="299"/>
                      <a:pt x="497" y="303"/>
                      <a:pt x="497" y="303"/>
                    </a:cubicBezTo>
                    <a:lnTo>
                      <a:pt x="497" y="304"/>
                    </a:lnTo>
                    <a:cubicBezTo>
                      <a:pt x="349" y="323"/>
                      <a:pt x="207" y="398"/>
                      <a:pt x="123" y="512"/>
                    </a:cubicBezTo>
                    <a:cubicBezTo>
                      <a:pt x="38" y="623"/>
                      <a:pt x="1" y="775"/>
                      <a:pt x="55" y="899"/>
                    </a:cubicBezTo>
                    <a:cubicBezTo>
                      <a:pt x="45" y="859"/>
                      <a:pt x="38" y="786"/>
                      <a:pt x="65" y="706"/>
                    </a:cubicBezTo>
                    <a:cubicBezTo>
                      <a:pt x="92" y="627"/>
                      <a:pt x="152" y="545"/>
                      <a:pt x="231" y="489"/>
                    </a:cubicBezTo>
                    <a:cubicBezTo>
                      <a:pt x="341" y="407"/>
                      <a:pt x="477" y="391"/>
                      <a:pt x="581" y="391"/>
                    </a:cubicBezTo>
                    <a:cubicBezTo>
                      <a:pt x="628" y="391"/>
                      <a:pt x="668" y="395"/>
                      <a:pt x="696" y="397"/>
                    </a:cubicBezTo>
                    <a:cubicBezTo>
                      <a:pt x="696" y="397"/>
                      <a:pt x="812" y="406"/>
                      <a:pt x="929" y="433"/>
                    </a:cubicBezTo>
                    <a:cubicBezTo>
                      <a:pt x="1046" y="462"/>
                      <a:pt x="1164" y="489"/>
                      <a:pt x="1164" y="489"/>
                    </a:cubicBezTo>
                    <a:cubicBezTo>
                      <a:pt x="1271" y="512"/>
                      <a:pt x="1384" y="532"/>
                      <a:pt x="1501" y="533"/>
                    </a:cubicBezTo>
                    <a:cubicBezTo>
                      <a:pt x="1503" y="533"/>
                      <a:pt x="1505" y="533"/>
                      <a:pt x="1508" y="533"/>
                    </a:cubicBezTo>
                    <a:cubicBezTo>
                      <a:pt x="1622" y="533"/>
                      <a:pt x="1739" y="507"/>
                      <a:pt x="1846" y="468"/>
                    </a:cubicBezTo>
                    <a:cubicBezTo>
                      <a:pt x="2172" y="346"/>
                      <a:pt x="2394" y="117"/>
                      <a:pt x="2715" y="61"/>
                    </a:cubicBezTo>
                    <a:cubicBezTo>
                      <a:pt x="2777" y="51"/>
                      <a:pt x="2829" y="47"/>
                      <a:pt x="2873" y="47"/>
                    </a:cubicBezTo>
                    <a:cubicBezTo>
                      <a:pt x="2954" y="47"/>
                      <a:pt x="3009" y="61"/>
                      <a:pt x="3054" y="71"/>
                    </a:cubicBezTo>
                    <a:cubicBezTo>
                      <a:pt x="3123" y="93"/>
                      <a:pt x="3174" y="108"/>
                      <a:pt x="3257" y="171"/>
                    </a:cubicBezTo>
                    <a:cubicBezTo>
                      <a:pt x="3158" y="55"/>
                      <a:pt x="2997" y="1"/>
                      <a:pt x="28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25"/>
              <p:cNvSpPr/>
              <p:nvPr/>
            </p:nvSpPr>
            <p:spPr>
              <a:xfrm rot="10800000">
                <a:off x="154004" y="3993662"/>
                <a:ext cx="67728" cy="39193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923" extrusionOk="0">
                    <a:moveTo>
                      <a:pt x="1098" y="1"/>
                    </a:moveTo>
                    <a:cubicBezTo>
                      <a:pt x="1065" y="1"/>
                      <a:pt x="1032" y="2"/>
                      <a:pt x="999" y="5"/>
                    </a:cubicBezTo>
                    <a:cubicBezTo>
                      <a:pt x="785" y="22"/>
                      <a:pt x="570" y="106"/>
                      <a:pt x="407" y="236"/>
                    </a:cubicBezTo>
                    <a:cubicBezTo>
                      <a:pt x="407" y="236"/>
                      <a:pt x="344" y="283"/>
                      <a:pt x="290" y="339"/>
                    </a:cubicBezTo>
                    <a:cubicBezTo>
                      <a:pt x="235" y="396"/>
                      <a:pt x="186" y="457"/>
                      <a:pt x="186" y="457"/>
                    </a:cubicBezTo>
                    <a:lnTo>
                      <a:pt x="152" y="505"/>
                    </a:lnTo>
                    <a:cubicBezTo>
                      <a:pt x="66" y="641"/>
                      <a:pt x="20" y="784"/>
                      <a:pt x="0" y="922"/>
                    </a:cubicBezTo>
                    <a:cubicBezTo>
                      <a:pt x="21" y="883"/>
                      <a:pt x="65" y="783"/>
                      <a:pt x="127" y="692"/>
                    </a:cubicBezTo>
                    <a:cubicBezTo>
                      <a:pt x="186" y="600"/>
                      <a:pt x="260" y="518"/>
                      <a:pt x="294" y="480"/>
                    </a:cubicBezTo>
                    <a:cubicBezTo>
                      <a:pt x="294" y="480"/>
                      <a:pt x="334" y="430"/>
                      <a:pt x="380" y="387"/>
                    </a:cubicBezTo>
                    <a:cubicBezTo>
                      <a:pt x="426" y="343"/>
                      <a:pt x="476" y="305"/>
                      <a:pt x="476" y="305"/>
                    </a:cubicBezTo>
                    <a:cubicBezTo>
                      <a:pt x="566" y="237"/>
                      <a:pt x="670" y="181"/>
                      <a:pt x="781" y="144"/>
                    </a:cubicBezTo>
                    <a:cubicBezTo>
                      <a:pt x="920" y="97"/>
                      <a:pt x="1056" y="66"/>
                      <a:pt x="1200" y="66"/>
                    </a:cubicBezTo>
                    <a:cubicBezTo>
                      <a:pt x="1227" y="66"/>
                      <a:pt x="1255" y="67"/>
                      <a:pt x="1283" y="69"/>
                    </a:cubicBezTo>
                    <a:cubicBezTo>
                      <a:pt x="1476" y="94"/>
                      <a:pt x="1481" y="104"/>
                      <a:pt x="1594" y="115"/>
                    </a:cubicBezTo>
                    <a:cubicBezTo>
                      <a:pt x="1452" y="45"/>
                      <a:pt x="1278" y="1"/>
                      <a:pt x="10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25"/>
              <p:cNvSpPr/>
              <p:nvPr/>
            </p:nvSpPr>
            <p:spPr>
              <a:xfrm rot="10800000">
                <a:off x="164662" y="3995615"/>
                <a:ext cx="47770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606" extrusionOk="0">
                    <a:moveTo>
                      <a:pt x="1059" y="0"/>
                    </a:moveTo>
                    <a:cubicBezTo>
                      <a:pt x="966" y="0"/>
                      <a:pt x="819" y="17"/>
                      <a:pt x="768" y="40"/>
                    </a:cubicBezTo>
                    <a:cubicBezTo>
                      <a:pt x="768" y="40"/>
                      <a:pt x="726" y="54"/>
                      <a:pt x="686" y="72"/>
                    </a:cubicBezTo>
                    <a:cubicBezTo>
                      <a:pt x="646" y="89"/>
                      <a:pt x="606" y="107"/>
                      <a:pt x="606" y="107"/>
                    </a:cubicBezTo>
                    <a:cubicBezTo>
                      <a:pt x="536" y="140"/>
                      <a:pt x="465" y="178"/>
                      <a:pt x="396" y="220"/>
                    </a:cubicBezTo>
                    <a:cubicBezTo>
                      <a:pt x="292" y="283"/>
                      <a:pt x="214" y="361"/>
                      <a:pt x="127" y="440"/>
                    </a:cubicBezTo>
                    <a:cubicBezTo>
                      <a:pt x="33" y="530"/>
                      <a:pt x="32" y="537"/>
                      <a:pt x="1" y="606"/>
                    </a:cubicBezTo>
                    <a:cubicBezTo>
                      <a:pt x="184" y="449"/>
                      <a:pt x="426" y="297"/>
                      <a:pt x="655" y="193"/>
                    </a:cubicBezTo>
                    <a:cubicBezTo>
                      <a:pt x="655" y="193"/>
                      <a:pt x="698" y="172"/>
                      <a:pt x="743" y="154"/>
                    </a:cubicBezTo>
                    <a:cubicBezTo>
                      <a:pt x="787" y="138"/>
                      <a:pt x="831" y="120"/>
                      <a:pt x="831" y="120"/>
                    </a:cubicBezTo>
                    <a:lnTo>
                      <a:pt x="865" y="108"/>
                    </a:lnTo>
                    <a:cubicBezTo>
                      <a:pt x="956" y="72"/>
                      <a:pt x="1039" y="37"/>
                      <a:pt x="1124" y="6"/>
                    </a:cubicBezTo>
                    <a:cubicBezTo>
                      <a:pt x="1111" y="2"/>
                      <a:pt x="1087" y="0"/>
                      <a:pt x="10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25"/>
              <p:cNvSpPr/>
              <p:nvPr/>
            </p:nvSpPr>
            <p:spPr>
              <a:xfrm rot="10800000">
                <a:off x="258292" y="3932218"/>
                <a:ext cx="45732" cy="5316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1252" extrusionOk="0">
                    <a:moveTo>
                      <a:pt x="802" y="1"/>
                    </a:moveTo>
                    <a:cubicBezTo>
                      <a:pt x="700" y="1"/>
                      <a:pt x="599" y="22"/>
                      <a:pt x="553" y="42"/>
                    </a:cubicBezTo>
                    <a:cubicBezTo>
                      <a:pt x="553" y="42"/>
                      <a:pt x="490" y="67"/>
                      <a:pt x="434" y="101"/>
                    </a:cubicBezTo>
                    <a:cubicBezTo>
                      <a:pt x="376" y="134"/>
                      <a:pt x="324" y="176"/>
                      <a:pt x="324" y="176"/>
                    </a:cubicBezTo>
                    <a:cubicBezTo>
                      <a:pt x="232" y="250"/>
                      <a:pt x="149" y="346"/>
                      <a:pt x="94" y="457"/>
                    </a:cubicBezTo>
                    <a:cubicBezTo>
                      <a:pt x="10" y="624"/>
                      <a:pt x="1" y="797"/>
                      <a:pt x="22" y="970"/>
                    </a:cubicBezTo>
                    <a:cubicBezTo>
                      <a:pt x="57" y="1161"/>
                      <a:pt x="73" y="1168"/>
                      <a:pt x="139" y="1251"/>
                    </a:cubicBezTo>
                    <a:cubicBezTo>
                      <a:pt x="71" y="1090"/>
                      <a:pt x="53" y="892"/>
                      <a:pt x="99" y="707"/>
                    </a:cubicBezTo>
                    <a:cubicBezTo>
                      <a:pt x="142" y="521"/>
                      <a:pt x="250" y="354"/>
                      <a:pt x="394" y="245"/>
                    </a:cubicBezTo>
                    <a:cubicBezTo>
                      <a:pt x="394" y="245"/>
                      <a:pt x="447" y="203"/>
                      <a:pt x="508" y="172"/>
                    </a:cubicBezTo>
                    <a:cubicBezTo>
                      <a:pt x="567" y="139"/>
                      <a:pt x="632" y="117"/>
                      <a:pt x="632" y="117"/>
                    </a:cubicBezTo>
                    <a:lnTo>
                      <a:pt x="681" y="102"/>
                    </a:lnTo>
                    <a:cubicBezTo>
                      <a:pt x="781" y="69"/>
                      <a:pt x="880" y="53"/>
                      <a:pt x="979" y="53"/>
                    </a:cubicBezTo>
                    <a:cubicBezTo>
                      <a:pt x="1011" y="53"/>
                      <a:pt x="1044" y="55"/>
                      <a:pt x="1077" y="58"/>
                    </a:cubicBezTo>
                    <a:cubicBezTo>
                      <a:pt x="1041" y="39"/>
                      <a:pt x="939" y="4"/>
                      <a:pt x="829" y="1"/>
                    </a:cubicBezTo>
                    <a:cubicBezTo>
                      <a:pt x="820" y="1"/>
                      <a:pt x="811" y="1"/>
                      <a:pt x="8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25"/>
              <p:cNvSpPr/>
              <p:nvPr/>
            </p:nvSpPr>
            <p:spPr>
              <a:xfrm rot="10800000">
                <a:off x="257527" y="3939394"/>
                <a:ext cx="23906" cy="38386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04" extrusionOk="0">
                    <a:moveTo>
                      <a:pt x="563" y="0"/>
                    </a:moveTo>
                    <a:cubicBezTo>
                      <a:pt x="538" y="4"/>
                      <a:pt x="479" y="21"/>
                      <a:pt x="421" y="50"/>
                    </a:cubicBezTo>
                    <a:cubicBezTo>
                      <a:pt x="364" y="79"/>
                      <a:pt x="309" y="117"/>
                      <a:pt x="288" y="140"/>
                    </a:cubicBezTo>
                    <a:cubicBezTo>
                      <a:pt x="288" y="140"/>
                      <a:pt x="261" y="167"/>
                      <a:pt x="239" y="197"/>
                    </a:cubicBezTo>
                    <a:cubicBezTo>
                      <a:pt x="214" y="226"/>
                      <a:pt x="192" y="258"/>
                      <a:pt x="192" y="258"/>
                    </a:cubicBezTo>
                    <a:cubicBezTo>
                      <a:pt x="152" y="312"/>
                      <a:pt x="117" y="372"/>
                      <a:pt x="86" y="435"/>
                    </a:cubicBezTo>
                    <a:cubicBezTo>
                      <a:pt x="40" y="530"/>
                      <a:pt x="29" y="627"/>
                      <a:pt x="14" y="726"/>
                    </a:cubicBezTo>
                    <a:cubicBezTo>
                      <a:pt x="1" y="837"/>
                      <a:pt x="6" y="843"/>
                      <a:pt x="30" y="903"/>
                    </a:cubicBezTo>
                    <a:cubicBezTo>
                      <a:pt x="56" y="701"/>
                      <a:pt x="150" y="477"/>
                      <a:pt x="275" y="310"/>
                    </a:cubicBezTo>
                    <a:cubicBezTo>
                      <a:pt x="275" y="310"/>
                      <a:pt x="299" y="277"/>
                      <a:pt x="324" y="247"/>
                    </a:cubicBezTo>
                    <a:cubicBezTo>
                      <a:pt x="350" y="217"/>
                      <a:pt x="378" y="188"/>
                      <a:pt x="378" y="188"/>
                    </a:cubicBezTo>
                    <a:lnTo>
                      <a:pt x="399" y="168"/>
                    </a:lnTo>
                    <a:cubicBezTo>
                      <a:pt x="453" y="106"/>
                      <a:pt x="506" y="51"/>
                      <a:pt x="5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25"/>
              <p:cNvSpPr/>
              <p:nvPr/>
            </p:nvSpPr>
            <p:spPr>
              <a:xfrm rot="10800000">
                <a:off x="326784" y="3855106"/>
                <a:ext cx="27558" cy="66326"/>
              </a:xfrm>
              <a:custGeom>
                <a:avLst/>
                <a:gdLst/>
                <a:ahLst/>
                <a:cxnLst/>
                <a:rect l="l" t="t" r="r" b="b"/>
                <a:pathLst>
                  <a:path w="649" h="1562" extrusionOk="0">
                    <a:moveTo>
                      <a:pt x="648" y="0"/>
                    </a:moveTo>
                    <a:cubicBezTo>
                      <a:pt x="610" y="8"/>
                      <a:pt x="513" y="41"/>
                      <a:pt x="423" y="100"/>
                    </a:cubicBezTo>
                    <a:cubicBezTo>
                      <a:pt x="334" y="156"/>
                      <a:pt x="254" y="235"/>
                      <a:pt x="224" y="277"/>
                    </a:cubicBezTo>
                    <a:cubicBezTo>
                      <a:pt x="224" y="277"/>
                      <a:pt x="185" y="328"/>
                      <a:pt x="154" y="384"/>
                    </a:cubicBezTo>
                    <a:cubicBezTo>
                      <a:pt x="123" y="439"/>
                      <a:pt x="98" y="498"/>
                      <a:pt x="98" y="498"/>
                    </a:cubicBezTo>
                    <a:cubicBezTo>
                      <a:pt x="52" y="601"/>
                      <a:pt x="22" y="718"/>
                      <a:pt x="14" y="836"/>
                    </a:cubicBezTo>
                    <a:cubicBezTo>
                      <a:pt x="1" y="1013"/>
                      <a:pt x="46" y="1171"/>
                      <a:pt x="112" y="1325"/>
                    </a:cubicBezTo>
                    <a:cubicBezTo>
                      <a:pt x="193" y="1494"/>
                      <a:pt x="207" y="1497"/>
                      <a:pt x="287" y="1562"/>
                    </a:cubicBezTo>
                    <a:cubicBezTo>
                      <a:pt x="192" y="1421"/>
                      <a:pt x="125" y="1245"/>
                      <a:pt x="108" y="1060"/>
                    </a:cubicBezTo>
                    <a:cubicBezTo>
                      <a:pt x="88" y="875"/>
                      <a:pt x="119" y="686"/>
                      <a:pt x="192" y="527"/>
                    </a:cubicBezTo>
                    <a:cubicBezTo>
                      <a:pt x="192" y="527"/>
                      <a:pt x="218" y="465"/>
                      <a:pt x="252" y="409"/>
                    </a:cubicBezTo>
                    <a:cubicBezTo>
                      <a:pt x="287" y="352"/>
                      <a:pt x="329" y="300"/>
                      <a:pt x="329" y="300"/>
                    </a:cubicBezTo>
                    <a:lnTo>
                      <a:pt x="362" y="262"/>
                    </a:lnTo>
                    <a:cubicBezTo>
                      <a:pt x="447" y="156"/>
                      <a:pt x="542" y="69"/>
                      <a:pt x="6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25"/>
              <p:cNvSpPr/>
              <p:nvPr/>
            </p:nvSpPr>
            <p:spPr>
              <a:xfrm rot="10800000">
                <a:off x="311540" y="3870096"/>
                <a:ext cx="21741" cy="4271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006" extrusionOk="0">
                    <a:moveTo>
                      <a:pt x="511" y="1"/>
                    </a:moveTo>
                    <a:cubicBezTo>
                      <a:pt x="485" y="5"/>
                      <a:pt x="423" y="28"/>
                      <a:pt x="364" y="62"/>
                    </a:cubicBezTo>
                    <a:cubicBezTo>
                      <a:pt x="306" y="97"/>
                      <a:pt x="250" y="142"/>
                      <a:pt x="229" y="169"/>
                    </a:cubicBezTo>
                    <a:cubicBezTo>
                      <a:pt x="229" y="169"/>
                      <a:pt x="203" y="200"/>
                      <a:pt x="180" y="234"/>
                    </a:cubicBezTo>
                    <a:cubicBezTo>
                      <a:pt x="158" y="267"/>
                      <a:pt x="137" y="302"/>
                      <a:pt x="137" y="302"/>
                    </a:cubicBezTo>
                    <a:cubicBezTo>
                      <a:pt x="99" y="364"/>
                      <a:pt x="68" y="432"/>
                      <a:pt x="42" y="502"/>
                    </a:cubicBezTo>
                    <a:cubicBezTo>
                      <a:pt x="4" y="609"/>
                      <a:pt x="2" y="713"/>
                      <a:pt x="1" y="819"/>
                    </a:cubicBezTo>
                    <a:cubicBezTo>
                      <a:pt x="3" y="939"/>
                      <a:pt x="10" y="945"/>
                      <a:pt x="43" y="1005"/>
                    </a:cubicBezTo>
                    <a:cubicBezTo>
                      <a:pt x="34" y="787"/>
                      <a:pt x="107" y="537"/>
                      <a:pt x="225" y="347"/>
                    </a:cubicBezTo>
                    <a:cubicBezTo>
                      <a:pt x="225" y="347"/>
                      <a:pt x="246" y="310"/>
                      <a:pt x="270" y="275"/>
                    </a:cubicBezTo>
                    <a:cubicBezTo>
                      <a:pt x="296" y="242"/>
                      <a:pt x="323" y="209"/>
                      <a:pt x="323" y="209"/>
                    </a:cubicBezTo>
                    <a:lnTo>
                      <a:pt x="344" y="185"/>
                    </a:lnTo>
                    <a:cubicBezTo>
                      <a:pt x="398" y="117"/>
                      <a:pt x="452" y="57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25"/>
              <p:cNvSpPr/>
              <p:nvPr/>
            </p:nvSpPr>
            <p:spPr>
              <a:xfrm rot="10800000">
                <a:off x="424999" y="3757995"/>
                <a:ext cx="86241" cy="108067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45" extrusionOk="0">
                    <a:moveTo>
                      <a:pt x="1" y="0"/>
                    </a:moveTo>
                    <a:cubicBezTo>
                      <a:pt x="72" y="32"/>
                      <a:pt x="258" y="99"/>
                      <a:pt x="444" y="179"/>
                    </a:cubicBezTo>
                    <a:cubicBezTo>
                      <a:pt x="630" y="258"/>
                      <a:pt x="814" y="352"/>
                      <a:pt x="898" y="397"/>
                    </a:cubicBezTo>
                    <a:cubicBezTo>
                      <a:pt x="898" y="397"/>
                      <a:pt x="1005" y="449"/>
                      <a:pt x="1105" y="513"/>
                    </a:cubicBezTo>
                    <a:cubicBezTo>
                      <a:pt x="1205" y="574"/>
                      <a:pt x="1298" y="647"/>
                      <a:pt x="1298" y="647"/>
                    </a:cubicBezTo>
                    <a:cubicBezTo>
                      <a:pt x="1463" y="776"/>
                      <a:pt x="1618" y="931"/>
                      <a:pt x="1726" y="1119"/>
                    </a:cubicBezTo>
                    <a:cubicBezTo>
                      <a:pt x="1887" y="1396"/>
                      <a:pt x="1981" y="1691"/>
                      <a:pt x="1949" y="2010"/>
                    </a:cubicBezTo>
                    <a:cubicBezTo>
                      <a:pt x="1930" y="2188"/>
                      <a:pt x="1885" y="2272"/>
                      <a:pt x="1864" y="2340"/>
                    </a:cubicBezTo>
                    <a:cubicBezTo>
                      <a:pt x="1834" y="2407"/>
                      <a:pt x="1814" y="2456"/>
                      <a:pt x="1764" y="2545"/>
                    </a:cubicBezTo>
                    <a:cubicBezTo>
                      <a:pt x="1876" y="2416"/>
                      <a:pt x="1957" y="2247"/>
                      <a:pt x="1992" y="2065"/>
                    </a:cubicBezTo>
                    <a:cubicBezTo>
                      <a:pt x="2030" y="1881"/>
                      <a:pt x="2020" y="1684"/>
                      <a:pt x="1975" y="1495"/>
                    </a:cubicBezTo>
                    <a:cubicBezTo>
                      <a:pt x="1891" y="1113"/>
                      <a:pt x="1639" y="772"/>
                      <a:pt x="1339" y="555"/>
                    </a:cubicBezTo>
                    <a:cubicBezTo>
                      <a:pt x="1339" y="555"/>
                      <a:pt x="1227" y="469"/>
                      <a:pt x="1106" y="399"/>
                    </a:cubicBezTo>
                    <a:cubicBezTo>
                      <a:pt x="985" y="328"/>
                      <a:pt x="859" y="268"/>
                      <a:pt x="859" y="268"/>
                    </a:cubicBezTo>
                    <a:lnTo>
                      <a:pt x="764" y="225"/>
                    </a:lnTo>
                    <a:cubicBezTo>
                      <a:pt x="500" y="118"/>
                      <a:pt x="247" y="5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25"/>
              <p:cNvSpPr/>
              <p:nvPr/>
            </p:nvSpPr>
            <p:spPr>
              <a:xfrm rot="10800000">
                <a:off x="416804" y="3807421"/>
                <a:ext cx="72653" cy="67176"/>
              </a:xfrm>
              <a:custGeom>
                <a:avLst/>
                <a:gdLst/>
                <a:ahLst/>
                <a:cxnLst/>
                <a:rect l="l" t="t" r="r" b="b"/>
                <a:pathLst>
                  <a:path w="1711" h="1582" extrusionOk="0">
                    <a:moveTo>
                      <a:pt x="140" y="1"/>
                    </a:moveTo>
                    <a:cubicBezTo>
                      <a:pt x="93" y="1"/>
                      <a:pt x="46" y="3"/>
                      <a:pt x="0" y="8"/>
                    </a:cubicBezTo>
                    <a:cubicBezTo>
                      <a:pt x="27" y="14"/>
                      <a:pt x="75" y="22"/>
                      <a:pt x="132" y="30"/>
                    </a:cubicBezTo>
                    <a:cubicBezTo>
                      <a:pt x="189" y="40"/>
                      <a:pt x="257" y="59"/>
                      <a:pt x="324" y="76"/>
                    </a:cubicBezTo>
                    <a:cubicBezTo>
                      <a:pt x="455" y="117"/>
                      <a:pt x="584" y="173"/>
                      <a:pt x="644" y="202"/>
                    </a:cubicBezTo>
                    <a:lnTo>
                      <a:pt x="689" y="223"/>
                    </a:lnTo>
                    <a:cubicBezTo>
                      <a:pt x="717" y="235"/>
                      <a:pt x="754" y="252"/>
                      <a:pt x="789" y="274"/>
                    </a:cubicBezTo>
                    <a:cubicBezTo>
                      <a:pt x="860" y="312"/>
                      <a:pt x="926" y="359"/>
                      <a:pt x="926" y="359"/>
                    </a:cubicBezTo>
                    <a:cubicBezTo>
                      <a:pt x="1046" y="438"/>
                      <a:pt x="1156" y="541"/>
                      <a:pt x="1256" y="654"/>
                    </a:cubicBezTo>
                    <a:cubicBezTo>
                      <a:pt x="1402" y="823"/>
                      <a:pt x="1522" y="992"/>
                      <a:pt x="1598" y="1200"/>
                    </a:cubicBezTo>
                    <a:cubicBezTo>
                      <a:pt x="1677" y="1436"/>
                      <a:pt x="1665" y="1447"/>
                      <a:pt x="1711" y="1581"/>
                    </a:cubicBezTo>
                    <a:cubicBezTo>
                      <a:pt x="1709" y="1346"/>
                      <a:pt x="1640" y="1085"/>
                      <a:pt x="1508" y="851"/>
                    </a:cubicBezTo>
                    <a:cubicBezTo>
                      <a:pt x="1378" y="614"/>
                      <a:pt x="1180" y="414"/>
                      <a:pt x="967" y="269"/>
                    </a:cubicBezTo>
                    <a:cubicBezTo>
                      <a:pt x="967" y="269"/>
                      <a:pt x="947" y="254"/>
                      <a:pt x="917" y="235"/>
                    </a:cubicBezTo>
                    <a:cubicBezTo>
                      <a:pt x="885" y="216"/>
                      <a:pt x="843" y="193"/>
                      <a:pt x="800" y="169"/>
                    </a:cubicBezTo>
                    <a:cubicBezTo>
                      <a:pt x="757" y="145"/>
                      <a:pt x="712" y="127"/>
                      <a:pt x="678" y="112"/>
                    </a:cubicBezTo>
                    <a:cubicBezTo>
                      <a:pt x="646" y="95"/>
                      <a:pt x="622" y="87"/>
                      <a:pt x="622" y="87"/>
                    </a:cubicBezTo>
                    <a:lnTo>
                      <a:pt x="553" y="63"/>
                    </a:lnTo>
                    <a:cubicBezTo>
                      <a:pt x="412" y="20"/>
                      <a:pt x="273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25"/>
              <p:cNvSpPr/>
              <p:nvPr/>
            </p:nvSpPr>
            <p:spPr>
              <a:xfrm rot="10800000">
                <a:off x="427122" y="3891497"/>
                <a:ext cx="105604" cy="37579"/>
              </a:xfrm>
              <a:custGeom>
                <a:avLst/>
                <a:gdLst/>
                <a:ahLst/>
                <a:cxnLst/>
                <a:rect l="l" t="t" r="r" b="b"/>
                <a:pathLst>
                  <a:path w="2487" h="885" extrusionOk="0">
                    <a:moveTo>
                      <a:pt x="2487" y="1"/>
                    </a:moveTo>
                    <a:lnTo>
                      <a:pt x="2487" y="1"/>
                    </a:lnTo>
                    <a:cubicBezTo>
                      <a:pt x="2297" y="163"/>
                      <a:pt x="2069" y="315"/>
                      <a:pt x="1822" y="441"/>
                    </a:cubicBezTo>
                    <a:cubicBezTo>
                      <a:pt x="1574" y="567"/>
                      <a:pt x="1306" y="658"/>
                      <a:pt x="1050" y="720"/>
                    </a:cubicBezTo>
                    <a:cubicBezTo>
                      <a:pt x="1050" y="720"/>
                      <a:pt x="1025" y="725"/>
                      <a:pt x="988" y="734"/>
                    </a:cubicBezTo>
                    <a:cubicBezTo>
                      <a:pt x="951" y="741"/>
                      <a:pt x="902" y="750"/>
                      <a:pt x="853" y="760"/>
                    </a:cubicBezTo>
                    <a:cubicBezTo>
                      <a:pt x="754" y="775"/>
                      <a:pt x="655" y="787"/>
                      <a:pt x="655" y="787"/>
                    </a:cubicBezTo>
                    <a:lnTo>
                      <a:pt x="580" y="792"/>
                    </a:lnTo>
                    <a:cubicBezTo>
                      <a:pt x="423" y="810"/>
                      <a:pt x="274" y="818"/>
                      <a:pt x="129" y="818"/>
                    </a:cubicBezTo>
                    <a:cubicBezTo>
                      <a:pt x="86" y="818"/>
                      <a:pt x="43" y="818"/>
                      <a:pt x="1" y="816"/>
                    </a:cubicBezTo>
                    <a:lnTo>
                      <a:pt x="1" y="816"/>
                    </a:lnTo>
                    <a:cubicBezTo>
                      <a:pt x="56" y="832"/>
                      <a:pt x="200" y="863"/>
                      <a:pt x="351" y="876"/>
                    </a:cubicBezTo>
                    <a:cubicBezTo>
                      <a:pt x="423" y="882"/>
                      <a:pt x="497" y="884"/>
                      <a:pt x="562" y="884"/>
                    </a:cubicBezTo>
                    <a:cubicBezTo>
                      <a:pt x="634" y="884"/>
                      <a:pt x="695" y="881"/>
                      <a:pt x="734" y="876"/>
                    </a:cubicBezTo>
                    <a:cubicBezTo>
                      <a:pt x="734" y="876"/>
                      <a:pt x="755" y="872"/>
                      <a:pt x="789" y="868"/>
                    </a:cubicBezTo>
                    <a:cubicBezTo>
                      <a:pt x="822" y="864"/>
                      <a:pt x="868" y="857"/>
                      <a:pt x="912" y="847"/>
                    </a:cubicBezTo>
                    <a:cubicBezTo>
                      <a:pt x="1001" y="832"/>
                      <a:pt x="1088" y="811"/>
                      <a:pt x="1088" y="811"/>
                    </a:cubicBezTo>
                    <a:cubicBezTo>
                      <a:pt x="1245" y="775"/>
                      <a:pt x="1404" y="722"/>
                      <a:pt x="1560" y="659"/>
                    </a:cubicBezTo>
                    <a:cubicBezTo>
                      <a:pt x="1791" y="564"/>
                      <a:pt x="1982" y="439"/>
                      <a:pt x="2177" y="296"/>
                    </a:cubicBezTo>
                    <a:cubicBezTo>
                      <a:pt x="2393" y="133"/>
                      <a:pt x="2395" y="119"/>
                      <a:pt x="24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25"/>
              <p:cNvSpPr/>
              <p:nvPr/>
            </p:nvSpPr>
            <p:spPr>
              <a:xfrm rot="10800000">
                <a:off x="480922" y="3914809"/>
                <a:ext cx="49426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8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23"/>
                      <a:pt x="64" y="73"/>
                      <a:pt x="119" y="116"/>
                    </a:cubicBezTo>
                    <a:cubicBezTo>
                      <a:pt x="175" y="159"/>
                      <a:pt x="239" y="196"/>
                      <a:pt x="271" y="206"/>
                    </a:cubicBezTo>
                    <a:cubicBezTo>
                      <a:pt x="271" y="206"/>
                      <a:pt x="310" y="221"/>
                      <a:pt x="351" y="231"/>
                    </a:cubicBezTo>
                    <a:cubicBezTo>
                      <a:pt x="391" y="243"/>
                      <a:pt x="431" y="252"/>
                      <a:pt x="431" y="252"/>
                    </a:cubicBezTo>
                    <a:cubicBezTo>
                      <a:pt x="505" y="268"/>
                      <a:pt x="580" y="277"/>
                      <a:pt x="658" y="283"/>
                    </a:cubicBezTo>
                    <a:cubicBezTo>
                      <a:pt x="669" y="283"/>
                      <a:pt x="679" y="284"/>
                      <a:pt x="689" y="284"/>
                    </a:cubicBezTo>
                    <a:cubicBezTo>
                      <a:pt x="793" y="284"/>
                      <a:pt x="888" y="260"/>
                      <a:pt x="985" y="237"/>
                    </a:cubicBezTo>
                    <a:cubicBezTo>
                      <a:pt x="1105" y="207"/>
                      <a:pt x="1109" y="201"/>
                      <a:pt x="1163" y="154"/>
                    </a:cubicBezTo>
                    <a:lnTo>
                      <a:pt x="1163" y="154"/>
                    </a:lnTo>
                    <a:cubicBezTo>
                      <a:pt x="1054" y="182"/>
                      <a:pt x="932" y="195"/>
                      <a:pt x="810" y="195"/>
                    </a:cubicBezTo>
                    <a:cubicBezTo>
                      <a:pt x="686" y="195"/>
                      <a:pt x="560" y="181"/>
                      <a:pt x="446" y="154"/>
                    </a:cubicBezTo>
                    <a:cubicBezTo>
                      <a:pt x="446" y="154"/>
                      <a:pt x="402" y="144"/>
                      <a:pt x="360" y="133"/>
                    </a:cubicBezTo>
                    <a:cubicBezTo>
                      <a:pt x="318" y="120"/>
                      <a:pt x="276" y="104"/>
                      <a:pt x="276" y="104"/>
                    </a:cubicBezTo>
                    <a:lnTo>
                      <a:pt x="245" y="93"/>
                    </a:lnTo>
                    <a:cubicBezTo>
                      <a:pt x="159" y="64"/>
                      <a:pt x="79" y="3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25"/>
              <p:cNvSpPr/>
              <p:nvPr/>
            </p:nvSpPr>
            <p:spPr>
              <a:xfrm rot="10800000">
                <a:off x="-317118" y="4127588"/>
                <a:ext cx="5860" cy="1991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9" extrusionOk="0">
                    <a:moveTo>
                      <a:pt x="14" y="1"/>
                    </a:moveTo>
                    <a:cubicBezTo>
                      <a:pt x="8" y="30"/>
                      <a:pt x="0" y="117"/>
                      <a:pt x="4" y="138"/>
                    </a:cubicBezTo>
                    <a:lnTo>
                      <a:pt x="20" y="193"/>
                    </a:lnTo>
                    <a:cubicBezTo>
                      <a:pt x="25" y="218"/>
                      <a:pt x="27" y="245"/>
                      <a:pt x="28" y="271"/>
                    </a:cubicBezTo>
                    <a:cubicBezTo>
                      <a:pt x="30" y="311"/>
                      <a:pt x="47" y="348"/>
                      <a:pt x="46" y="389"/>
                    </a:cubicBezTo>
                    <a:cubicBezTo>
                      <a:pt x="42" y="435"/>
                      <a:pt x="42" y="436"/>
                      <a:pt x="63" y="468"/>
                    </a:cubicBezTo>
                    <a:cubicBezTo>
                      <a:pt x="112" y="391"/>
                      <a:pt x="137" y="272"/>
                      <a:pt x="115" y="173"/>
                    </a:cubicBezTo>
                    <a:cubicBezTo>
                      <a:pt x="116" y="172"/>
                      <a:pt x="94" y="98"/>
                      <a:pt x="94" y="98"/>
                    </a:cubicBezTo>
                    <a:lnTo>
                      <a:pt x="90" y="85"/>
                    </a:lnTo>
                    <a:cubicBezTo>
                      <a:pt x="69" y="50"/>
                      <a:pt x="43" y="23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7" name="Google Shape;4987;p25"/>
            <p:cNvGrpSpPr/>
            <p:nvPr/>
          </p:nvGrpSpPr>
          <p:grpSpPr>
            <a:xfrm rot="5400000" flipH="1">
              <a:off x="-306948" y="1791609"/>
              <a:ext cx="1498289" cy="555622"/>
              <a:chOff x="-712698" y="3745171"/>
              <a:chExt cx="1498289" cy="555622"/>
            </a:xfrm>
          </p:grpSpPr>
          <p:sp>
            <p:nvSpPr>
              <p:cNvPr id="4988" name="Google Shape;4988;p25"/>
              <p:cNvSpPr/>
              <p:nvPr/>
            </p:nvSpPr>
            <p:spPr>
              <a:xfrm rot="10800000">
                <a:off x="-662168" y="3906061"/>
                <a:ext cx="396897" cy="226580"/>
              </a:xfrm>
              <a:custGeom>
                <a:avLst/>
                <a:gdLst/>
                <a:ahLst/>
                <a:cxnLst/>
                <a:rect l="l" t="t" r="r" b="b"/>
                <a:pathLst>
                  <a:path w="9347" h="5336" extrusionOk="0">
                    <a:moveTo>
                      <a:pt x="6888" y="1"/>
                    </a:moveTo>
                    <a:cubicBezTo>
                      <a:pt x="6348" y="1"/>
                      <a:pt x="5807" y="215"/>
                      <a:pt x="5413" y="671"/>
                    </a:cubicBezTo>
                    <a:cubicBezTo>
                      <a:pt x="4550" y="1669"/>
                      <a:pt x="4934" y="3583"/>
                      <a:pt x="6436" y="3612"/>
                    </a:cubicBezTo>
                    <a:cubicBezTo>
                      <a:pt x="6436" y="3612"/>
                      <a:pt x="6436" y="3612"/>
                      <a:pt x="6437" y="3612"/>
                    </a:cubicBezTo>
                    <a:cubicBezTo>
                      <a:pt x="6489" y="3612"/>
                      <a:pt x="6498" y="3533"/>
                      <a:pt x="6448" y="3521"/>
                    </a:cubicBezTo>
                    <a:cubicBezTo>
                      <a:pt x="5267" y="3227"/>
                      <a:pt x="4789" y="1801"/>
                      <a:pt x="5634" y="864"/>
                    </a:cubicBezTo>
                    <a:cubicBezTo>
                      <a:pt x="5964" y="499"/>
                      <a:pt x="6441" y="309"/>
                      <a:pt x="6915" y="309"/>
                    </a:cubicBezTo>
                    <a:cubicBezTo>
                      <a:pt x="7359" y="309"/>
                      <a:pt x="7801" y="475"/>
                      <a:pt x="8120" y="820"/>
                    </a:cubicBezTo>
                    <a:cubicBezTo>
                      <a:pt x="9278" y="2071"/>
                      <a:pt x="8321" y="3877"/>
                      <a:pt x="7039" y="4536"/>
                    </a:cubicBezTo>
                    <a:cubicBezTo>
                      <a:pt x="6375" y="4878"/>
                      <a:pt x="5582" y="5058"/>
                      <a:pt x="4792" y="5058"/>
                    </a:cubicBezTo>
                    <a:cubicBezTo>
                      <a:pt x="3976" y="5058"/>
                      <a:pt x="3162" y="4866"/>
                      <a:pt x="2496" y="4464"/>
                    </a:cubicBezTo>
                    <a:cubicBezTo>
                      <a:pt x="1822" y="4056"/>
                      <a:pt x="1316" y="3452"/>
                      <a:pt x="1100" y="2686"/>
                    </a:cubicBezTo>
                    <a:cubicBezTo>
                      <a:pt x="889" y="1929"/>
                      <a:pt x="1072" y="1341"/>
                      <a:pt x="1332" y="638"/>
                    </a:cubicBezTo>
                    <a:cubicBezTo>
                      <a:pt x="1353" y="581"/>
                      <a:pt x="1298" y="532"/>
                      <a:pt x="1246" y="532"/>
                    </a:cubicBezTo>
                    <a:cubicBezTo>
                      <a:pt x="1226" y="532"/>
                      <a:pt x="1206" y="539"/>
                      <a:pt x="1191" y="556"/>
                    </a:cubicBezTo>
                    <a:cubicBezTo>
                      <a:pt x="1" y="1885"/>
                      <a:pt x="1171" y="4023"/>
                      <a:pt x="2467" y="4747"/>
                    </a:cubicBezTo>
                    <a:cubicBezTo>
                      <a:pt x="3174" y="5142"/>
                      <a:pt x="4014" y="5336"/>
                      <a:pt x="4856" y="5336"/>
                    </a:cubicBezTo>
                    <a:cubicBezTo>
                      <a:pt x="5711" y="5336"/>
                      <a:pt x="6568" y="5136"/>
                      <a:pt x="7289" y="4746"/>
                    </a:cubicBezTo>
                    <a:cubicBezTo>
                      <a:pt x="8543" y="4067"/>
                      <a:pt x="9346" y="2569"/>
                      <a:pt x="8731" y="1181"/>
                    </a:cubicBezTo>
                    <a:cubicBezTo>
                      <a:pt x="8394" y="420"/>
                      <a:pt x="7643" y="1"/>
                      <a:pt x="68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25"/>
              <p:cNvSpPr/>
              <p:nvPr/>
            </p:nvSpPr>
            <p:spPr>
              <a:xfrm rot="10800000">
                <a:off x="-539579" y="3946061"/>
                <a:ext cx="226368" cy="159786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763" extrusionOk="0">
                    <a:moveTo>
                      <a:pt x="779" y="1"/>
                    </a:moveTo>
                    <a:cubicBezTo>
                      <a:pt x="751" y="1"/>
                      <a:pt x="721" y="14"/>
                      <a:pt x="699" y="47"/>
                    </a:cubicBezTo>
                    <a:cubicBezTo>
                      <a:pt x="1" y="1077"/>
                      <a:pt x="439" y="2479"/>
                      <a:pt x="1392" y="3182"/>
                    </a:cubicBezTo>
                    <a:cubicBezTo>
                      <a:pt x="1932" y="3580"/>
                      <a:pt x="2571" y="3763"/>
                      <a:pt x="3215" y="3763"/>
                    </a:cubicBezTo>
                    <a:cubicBezTo>
                      <a:pt x="3945" y="3763"/>
                      <a:pt x="4681" y="3527"/>
                      <a:pt x="5285" y="3100"/>
                    </a:cubicBezTo>
                    <a:cubicBezTo>
                      <a:pt x="5330" y="3067"/>
                      <a:pt x="5305" y="3008"/>
                      <a:pt x="5259" y="3008"/>
                    </a:cubicBezTo>
                    <a:cubicBezTo>
                      <a:pt x="5251" y="3008"/>
                      <a:pt x="5243" y="3009"/>
                      <a:pt x="5234" y="3013"/>
                    </a:cubicBezTo>
                    <a:cubicBezTo>
                      <a:pt x="4584" y="3309"/>
                      <a:pt x="3884" y="3542"/>
                      <a:pt x="3188" y="3542"/>
                    </a:cubicBezTo>
                    <a:cubicBezTo>
                      <a:pt x="2749" y="3542"/>
                      <a:pt x="2312" y="3449"/>
                      <a:pt x="1889" y="3222"/>
                    </a:cubicBezTo>
                    <a:cubicBezTo>
                      <a:pt x="714" y="2593"/>
                      <a:pt x="340" y="1338"/>
                      <a:pt x="866" y="145"/>
                    </a:cubicBezTo>
                    <a:cubicBezTo>
                      <a:pt x="900" y="67"/>
                      <a:pt x="842" y="1"/>
                      <a:pt x="7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25"/>
              <p:cNvSpPr/>
              <p:nvPr/>
            </p:nvSpPr>
            <p:spPr>
              <a:xfrm rot="10800000">
                <a:off x="-405525" y="4104319"/>
                <a:ext cx="89766" cy="87897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2070" extrusionOk="0">
                    <a:moveTo>
                      <a:pt x="876" y="0"/>
                    </a:moveTo>
                    <a:cubicBezTo>
                      <a:pt x="582" y="0"/>
                      <a:pt x="286" y="119"/>
                      <a:pt x="78" y="372"/>
                    </a:cubicBezTo>
                    <a:cubicBezTo>
                      <a:pt x="0" y="466"/>
                      <a:pt x="76" y="587"/>
                      <a:pt x="169" y="587"/>
                    </a:cubicBezTo>
                    <a:cubicBezTo>
                      <a:pt x="198" y="587"/>
                      <a:pt x="228" y="576"/>
                      <a:pt x="255" y="549"/>
                    </a:cubicBezTo>
                    <a:cubicBezTo>
                      <a:pt x="443" y="371"/>
                      <a:pt x="680" y="275"/>
                      <a:pt x="910" y="275"/>
                    </a:cubicBezTo>
                    <a:cubicBezTo>
                      <a:pt x="1181" y="275"/>
                      <a:pt x="1443" y="409"/>
                      <a:pt x="1597" y="701"/>
                    </a:cubicBezTo>
                    <a:cubicBezTo>
                      <a:pt x="1936" y="1339"/>
                      <a:pt x="1377" y="1865"/>
                      <a:pt x="774" y="1944"/>
                    </a:cubicBezTo>
                    <a:cubicBezTo>
                      <a:pt x="724" y="1950"/>
                      <a:pt x="704" y="2024"/>
                      <a:pt x="761" y="2039"/>
                    </a:cubicBezTo>
                    <a:cubicBezTo>
                      <a:pt x="841" y="2060"/>
                      <a:pt x="918" y="2069"/>
                      <a:pt x="993" y="2069"/>
                    </a:cubicBezTo>
                    <a:cubicBezTo>
                      <a:pt x="1661" y="2069"/>
                      <a:pt x="2113" y="1294"/>
                      <a:pt x="1873" y="667"/>
                    </a:cubicBezTo>
                    <a:cubicBezTo>
                      <a:pt x="1708" y="237"/>
                      <a:pt x="1293" y="0"/>
                      <a:pt x="8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25"/>
              <p:cNvSpPr/>
              <p:nvPr/>
            </p:nvSpPr>
            <p:spPr>
              <a:xfrm rot="10800000">
                <a:off x="-318137" y="4098374"/>
                <a:ext cx="110402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944" extrusionOk="0">
                    <a:moveTo>
                      <a:pt x="1632" y="0"/>
                    </a:moveTo>
                    <a:cubicBezTo>
                      <a:pt x="910" y="0"/>
                      <a:pt x="1" y="551"/>
                      <a:pt x="104" y="1329"/>
                    </a:cubicBezTo>
                    <a:cubicBezTo>
                      <a:pt x="156" y="1730"/>
                      <a:pt x="488" y="1944"/>
                      <a:pt x="872" y="1944"/>
                    </a:cubicBezTo>
                    <a:cubicBezTo>
                      <a:pt x="873" y="1944"/>
                      <a:pt x="874" y="1944"/>
                      <a:pt x="875" y="1944"/>
                    </a:cubicBezTo>
                    <a:cubicBezTo>
                      <a:pt x="1335" y="1942"/>
                      <a:pt x="1723" y="1724"/>
                      <a:pt x="2154" y="1724"/>
                    </a:cubicBezTo>
                    <a:cubicBezTo>
                      <a:pt x="2287" y="1724"/>
                      <a:pt x="2424" y="1745"/>
                      <a:pt x="2569" y="1799"/>
                    </a:cubicBezTo>
                    <a:lnTo>
                      <a:pt x="2569" y="1800"/>
                    </a:lnTo>
                    <a:cubicBezTo>
                      <a:pt x="2571" y="1801"/>
                      <a:pt x="2573" y="1801"/>
                      <a:pt x="2574" y="1801"/>
                    </a:cubicBezTo>
                    <a:cubicBezTo>
                      <a:pt x="2588" y="1801"/>
                      <a:pt x="2599" y="1783"/>
                      <a:pt x="2592" y="1771"/>
                    </a:cubicBezTo>
                    <a:cubicBezTo>
                      <a:pt x="2463" y="1566"/>
                      <a:pt x="2270" y="1502"/>
                      <a:pt x="2060" y="1502"/>
                    </a:cubicBezTo>
                    <a:cubicBezTo>
                      <a:pt x="1809" y="1502"/>
                      <a:pt x="1532" y="1593"/>
                      <a:pt x="1309" y="1644"/>
                    </a:cubicBezTo>
                    <a:cubicBezTo>
                      <a:pt x="1183" y="1674"/>
                      <a:pt x="1027" y="1707"/>
                      <a:pt x="876" y="1707"/>
                    </a:cubicBezTo>
                    <a:cubicBezTo>
                      <a:pt x="660" y="1707"/>
                      <a:pt x="456" y="1637"/>
                      <a:pt x="370" y="1383"/>
                    </a:cubicBezTo>
                    <a:cubicBezTo>
                      <a:pt x="289" y="1145"/>
                      <a:pt x="433" y="883"/>
                      <a:pt x="588" y="717"/>
                    </a:cubicBezTo>
                    <a:cubicBezTo>
                      <a:pt x="939" y="339"/>
                      <a:pt x="1402" y="281"/>
                      <a:pt x="1887" y="249"/>
                    </a:cubicBezTo>
                    <a:cubicBezTo>
                      <a:pt x="2007" y="242"/>
                      <a:pt x="2042" y="62"/>
                      <a:pt x="1916" y="32"/>
                    </a:cubicBezTo>
                    <a:cubicBezTo>
                      <a:pt x="1827" y="10"/>
                      <a:pt x="1731" y="0"/>
                      <a:pt x="16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25"/>
              <p:cNvSpPr/>
              <p:nvPr/>
            </p:nvSpPr>
            <p:spPr>
              <a:xfrm rot="10800000">
                <a:off x="-296226" y="4174509"/>
                <a:ext cx="27686" cy="6628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561" extrusionOk="0">
                    <a:moveTo>
                      <a:pt x="80" y="0"/>
                    </a:moveTo>
                    <a:cubicBezTo>
                      <a:pt x="39" y="0"/>
                      <a:pt x="0" y="52"/>
                      <a:pt x="17" y="91"/>
                    </a:cubicBezTo>
                    <a:cubicBezTo>
                      <a:pt x="112" y="318"/>
                      <a:pt x="321" y="446"/>
                      <a:pt x="392" y="703"/>
                    </a:cubicBezTo>
                    <a:cubicBezTo>
                      <a:pt x="473" y="998"/>
                      <a:pt x="395" y="1239"/>
                      <a:pt x="320" y="1521"/>
                    </a:cubicBezTo>
                    <a:cubicBezTo>
                      <a:pt x="313" y="1544"/>
                      <a:pt x="332" y="1560"/>
                      <a:pt x="351" y="1560"/>
                    </a:cubicBezTo>
                    <a:cubicBezTo>
                      <a:pt x="359" y="1560"/>
                      <a:pt x="367" y="1558"/>
                      <a:pt x="374" y="1552"/>
                    </a:cubicBezTo>
                    <a:cubicBezTo>
                      <a:pt x="611" y="1353"/>
                      <a:pt x="651" y="972"/>
                      <a:pt x="595" y="685"/>
                    </a:cubicBezTo>
                    <a:cubicBezTo>
                      <a:pt x="546" y="430"/>
                      <a:pt x="378" y="33"/>
                      <a:pt x="86" y="1"/>
                    </a:cubicBezTo>
                    <a:cubicBezTo>
                      <a:pt x="84" y="1"/>
                      <a:pt x="82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25"/>
              <p:cNvSpPr/>
              <p:nvPr/>
            </p:nvSpPr>
            <p:spPr>
              <a:xfrm rot="10800000">
                <a:off x="-323063" y="4166399"/>
                <a:ext cx="52144" cy="76772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808" extrusionOk="0">
                    <a:moveTo>
                      <a:pt x="85" y="0"/>
                    </a:moveTo>
                    <a:cubicBezTo>
                      <a:pt x="34" y="0"/>
                      <a:pt x="0" y="56"/>
                      <a:pt x="25" y="105"/>
                    </a:cubicBezTo>
                    <a:cubicBezTo>
                      <a:pt x="161" y="375"/>
                      <a:pt x="472" y="574"/>
                      <a:pt x="650" y="827"/>
                    </a:cubicBezTo>
                    <a:cubicBezTo>
                      <a:pt x="854" y="1119"/>
                      <a:pt x="971" y="1439"/>
                      <a:pt x="1104" y="1765"/>
                    </a:cubicBezTo>
                    <a:cubicBezTo>
                      <a:pt x="1115" y="1793"/>
                      <a:pt x="1143" y="1807"/>
                      <a:pt x="1170" y="1807"/>
                    </a:cubicBezTo>
                    <a:cubicBezTo>
                      <a:pt x="1200" y="1807"/>
                      <a:pt x="1227" y="1789"/>
                      <a:pt x="1224" y="1749"/>
                    </a:cubicBezTo>
                    <a:cubicBezTo>
                      <a:pt x="1191" y="1384"/>
                      <a:pt x="1033" y="1025"/>
                      <a:pt x="837" y="717"/>
                    </a:cubicBezTo>
                    <a:cubicBezTo>
                      <a:pt x="670" y="458"/>
                      <a:pt x="420" y="77"/>
                      <a:pt x="103" y="3"/>
                    </a:cubicBezTo>
                    <a:cubicBezTo>
                      <a:pt x="97" y="1"/>
                      <a:pt x="91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25"/>
              <p:cNvSpPr/>
              <p:nvPr/>
            </p:nvSpPr>
            <p:spPr>
              <a:xfrm rot="10800000">
                <a:off x="-278265" y="3834003"/>
                <a:ext cx="597702" cy="226028"/>
              </a:xfrm>
              <a:custGeom>
                <a:avLst/>
                <a:gdLst/>
                <a:ahLst/>
                <a:cxnLst/>
                <a:rect l="l" t="t" r="r" b="b"/>
                <a:pathLst>
                  <a:path w="14076" h="5323" extrusionOk="0">
                    <a:moveTo>
                      <a:pt x="7515" y="1"/>
                    </a:moveTo>
                    <a:cubicBezTo>
                      <a:pt x="6260" y="1"/>
                      <a:pt x="5004" y="289"/>
                      <a:pt x="3883" y="862"/>
                    </a:cubicBezTo>
                    <a:cubicBezTo>
                      <a:pt x="2205" y="1720"/>
                      <a:pt x="532" y="3359"/>
                      <a:pt x="17" y="5220"/>
                    </a:cubicBezTo>
                    <a:cubicBezTo>
                      <a:pt x="0" y="5278"/>
                      <a:pt x="51" y="5323"/>
                      <a:pt x="100" y="5323"/>
                    </a:cubicBezTo>
                    <a:cubicBezTo>
                      <a:pt x="125" y="5323"/>
                      <a:pt x="149" y="5311"/>
                      <a:pt x="164" y="5283"/>
                    </a:cubicBezTo>
                    <a:cubicBezTo>
                      <a:pt x="780" y="4087"/>
                      <a:pt x="1378" y="2997"/>
                      <a:pt x="2421" y="2105"/>
                    </a:cubicBezTo>
                    <a:cubicBezTo>
                      <a:pt x="3489" y="1192"/>
                      <a:pt x="4779" y="576"/>
                      <a:pt x="6166" y="344"/>
                    </a:cubicBezTo>
                    <a:cubicBezTo>
                      <a:pt x="6599" y="271"/>
                      <a:pt x="7039" y="235"/>
                      <a:pt x="7481" y="235"/>
                    </a:cubicBezTo>
                    <a:cubicBezTo>
                      <a:pt x="8652" y="235"/>
                      <a:pt x="9828" y="490"/>
                      <a:pt x="10879" y="998"/>
                    </a:cubicBezTo>
                    <a:cubicBezTo>
                      <a:pt x="11641" y="1367"/>
                      <a:pt x="12443" y="1916"/>
                      <a:pt x="12723" y="2758"/>
                    </a:cubicBezTo>
                    <a:cubicBezTo>
                      <a:pt x="12906" y="3312"/>
                      <a:pt x="12868" y="3957"/>
                      <a:pt x="12465" y="4412"/>
                    </a:cubicBezTo>
                    <a:cubicBezTo>
                      <a:pt x="12311" y="4585"/>
                      <a:pt x="12015" y="4793"/>
                      <a:pt x="11779" y="4821"/>
                    </a:cubicBezTo>
                    <a:cubicBezTo>
                      <a:pt x="11544" y="4792"/>
                      <a:pt x="11309" y="4763"/>
                      <a:pt x="11074" y="4733"/>
                    </a:cubicBezTo>
                    <a:cubicBezTo>
                      <a:pt x="11013" y="4357"/>
                      <a:pt x="10953" y="3982"/>
                      <a:pt x="10892" y="3607"/>
                    </a:cubicBezTo>
                    <a:cubicBezTo>
                      <a:pt x="10921" y="3576"/>
                      <a:pt x="10895" y="3525"/>
                      <a:pt x="10860" y="3525"/>
                    </a:cubicBezTo>
                    <a:cubicBezTo>
                      <a:pt x="10852" y="3525"/>
                      <a:pt x="10844" y="3528"/>
                      <a:pt x="10836" y="3534"/>
                    </a:cubicBezTo>
                    <a:cubicBezTo>
                      <a:pt x="10393" y="3864"/>
                      <a:pt x="10387" y="4445"/>
                      <a:pt x="10811" y="4805"/>
                    </a:cubicBezTo>
                    <a:cubicBezTo>
                      <a:pt x="11026" y="4986"/>
                      <a:pt x="11275" y="5065"/>
                      <a:pt x="11527" y="5065"/>
                    </a:cubicBezTo>
                    <a:cubicBezTo>
                      <a:pt x="11965" y="5065"/>
                      <a:pt x="12409" y="4829"/>
                      <a:pt x="12691" y="4484"/>
                    </a:cubicBezTo>
                    <a:cubicBezTo>
                      <a:pt x="14076" y="2784"/>
                      <a:pt x="11785" y="1067"/>
                      <a:pt x="10392" y="530"/>
                    </a:cubicBezTo>
                    <a:cubicBezTo>
                      <a:pt x="9475" y="176"/>
                      <a:pt x="8495" y="1"/>
                      <a:pt x="75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25"/>
              <p:cNvSpPr/>
              <p:nvPr/>
            </p:nvSpPr>
            <p:spPr>
              <a:xfrm rot="10800000">
                <a:off x="-204550" y="3833875"/>
                <a:ext cx="510527" cy="196007"/>
              </a:xfrm>
              <a:custGeom>
                <a:avLst/>
                <a:gdLst/>
                <a:ahLst/>
                <a:cxnLst/>
                <a:rect l="l" t="t" r="r" b="b"/>
                <a:pathLst>
                  <a:path w="12023" h="4616" extrusionOk="0">
                    <a:moveTo>
                      <a:pt x="7370" y="0"/>
                    </a:moveTo>
                    <a:cubicBezTo>
                      <a:pt x="4298" y="0"/>
                      <a:pt x="1465" y="1747"/>
                      <a:pt x="37" y="4482"/>
                    </a:cubicBezTo>
                    <a:cubicBezTo>
                      <a:pt x="0" y="4552"/>
                      <a:pt x="61" y="4615"/>
                      <a:pt x="119" y="4615"/>
                    </a:cubicBezTo>
                    <a:cubicBezTo>
                      <a:pt x="146" y="4615"/>
                      <a:pt x="172" y="4602"/>
                      <a:pt x="188" y="4571"/>
                    </a:cubicBezTo>
                    <a:cubicBezTo>
                      <a:pt x="1186" y="2667"/>
                      <a:pt x="2889" y="1173"/>
                      <a:pt x="4963" y="553"/>
                    </a:cubicBezTo>
                    <a:cubicBezTo>
                      <a:pt x="5687" y="336"/>
                      <a:pt x="6444" y="231"/>
                      <a:pt x="7200" y="231"/>
                    </a:cubicBezTo>
                    <a:cubicBezTo>
                      <a:pt x="7703" y="231"/>
                      <a:pt x="8206" y="277"/>
                      <a:pt x="8699" y="368"/>
                    </a:cubicBezTo>
                    <a:cubicBezTo>
                      <a:pt x="9219" y="463"/>
                      <a:pt x="9732" y="608"/>
                      <a:pt x="10223" y="806"/>
                    </a:cubicBezTo>
                    <a:cubicBezTo>
                      <a:pt x="10580" y="950"/>
                      <a:pt x="10974" y="1119"/>
                      <a:pt x="11255" y="1389"/>
                    </a:cubicBezTo>
                    <a:cubicBezTo>
                      <a:pt x="11344" y="1498"/>
                      <a:pt x="11433" y="1607"/>
                      <a:pt x="11520" y="1716"/>
                    </a:cubicBezTo>
                    <a:cubicBezTo>
                      <a:pt x="11875" y="2450"/>
                      <a:pt x="11580" y="2819"/>
                      <a:pt x="10635" y="2824"/>
                    </a:cubicBezTo>
                    <a:cubicBezTo>
                      <a:pt x="10630" y="2821"/>
                      <a:pt x="10626" y="2820"/>
                      <a:pt x="10622" y="2820"/>
                    </a:cubicBezTo>
                    <a:cubicBezTo>
                      <a:pt x="10600" y="2820"/>
                      <a:pt x="10584" y="2847"/>
                      <a:pt x="10602" y="2866"/>
                    </a:cubicBezTo>
                    <a:cubicBezTo>
                      <a:pt x="10770" y="3034"/>
                      <a:pt x="10940" y="3105"/>
                      <a:pt x="11099" y="3105"/>
                    </a:cubicBezTo>
                    <a:cubicBezTo>
                      <a:pt x="11619" y="3105"/>
                      <a:pt x="12022" y="2350"/>
                      <a:pt x="11824" y="1780"/>
                    </a:cubicBezTo>
                    <a:cubicBezTo>
                      <a:pt x="11366" y="459"/>
                      <a:pt x="9123" y="104"/>
                      <a:pt x="7947" y="21"/>
                    </a:cubicBezTo>
                    <a:cubicBezTo>
                      <a:pt x="7754" y="7"/>
                      <a:pt x="7561" y="0"/>
                      <a:pt x="73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25"/>
              <p:cNvSpPr/>
              <p:nvPr/>
            </p:nvSpPr>
            <p:spPr>
              <a:xfrm rot="10800000">
                <a:off x="-61069" y="4168225"/>
                <a:ext cx="549422" cy="117961"/>
              </a:xfrm>
              <a:custGeom>
                <a:avLst/>
                <a:gdLst/>
                <a:ahLst/>
                <a:cxnLst/>
                <a:rect l="l" t="t" r="r" b="b"/>
                <a:pathLst>
                  <a:path w="12939" h="2778" extrusionOk="0">
                    <a:moveTo>
                      <a:pt x="8469" y="0"/>
                    </a:moveTo>
                    <a:cubicBezTo>
                      <a:pt x="8327" y="0"/>
                      <a:pt x="8185" y="5"/>
                      <a:pt x="8046" y="15"/>
                    </a:cubicBezTo>
                    <a:cubicBezTo>
                      <a:pt x="6804" y="106"/>
                      <a:pt x="5622" y="523"/>
                      <a:pt x="4493" y="1025"/>
                    </a:cubicBezTo>
                    <a:cubicBezTo>
                      <a:pt x="3784" y="1341"/>
                      <a:pt x="2747" y="1771"/>
                      <a:pt x="1860" y="1771"/>
                    </a:cubicBezTo>
                    <a:cubicBezTo>
                      <a:pt x="1089" y="1771"/>
                      <a:pt x="431" y="1446"/>
                      <a:pt x="202" y="440"/>
                    </a:cubicBezTo>
                    <a:cubicBezTo>
                      <a:pt x="191" y="392"/>
                      <a:pt x="149" y="369"/>
                      <a:pt x="107" y="369"/>
                    </a:cubicBezTo>
                    <a:cubicBezTo>
                      <a:pt x="54" y="369"/>
                      <a:pt x="1" y="404"/>
                      <a:pt x="6" y="467"/>
                    </a:cubicBezTo>
                    <a:cubicBezTo>
                      <a:pt x="69" y="1307"/>
                      <a:pt x="796" y="1861"/>
                      <a:pt x="1586" y="2014"/>
                    </a:cubicBezTo>
                    <a:cubicBezTo>
                      <a:pt x="1746" y="2045"/>
                      <a:pt x="1905" y="2059"/>
                      <a:pt x="2062" y="2059"/>
                    </a:cubicBezTo>
                    <a:cubicBezTo>
                      <a:pt x="3128" y="2059"/>
                      <a:pt x="4153" y="1421"/>
                      <a:pt x="5104" y="1030"/>
                    </a:cubicBezTo>
                    <a:cubicBezTo>
                      <a:pt x="6182" y="587"/>
                      <a:pt x="7379" y="300"/>
                      <a:pt x="8526" y="300"/>
                    </a:cubicBezTo>
                    <a:cubicBezTo>
                      <a:pt x="10270" y="300"/>
                      <a:pt x="11901" y="964"/>
                      <a:pt x="12832" y="2752"/>
                    </a:cubicBezTo>
                    <a:cubicBezTo>
                      <a:pt x="12841" y="2770"/>
                      <a:pt x="12857" y="2777"/>
                      <a:pt x="12873" y="2777"/>
                    </a:cubicBezTo>
                    <a:cubicBezTo>
                      <a:pt x="12905" y="2777"/>
                      <a:pt x="12939" y="2749"/>
                      <a:pt x="12927" y="2712"/>
                    </a:cubicBezTo>
                    <a:cubicBezTo>
                      <a:pt x="12330" y="848"/>
                      <a:pt x="10304" y="0"/>
                      <a:pt x="84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25"/>
              <p:cNvSpPr/>
              <p:nvPr/>
            </p:nvSpPr>
            <p:spPr>
              <a:xfrm rot="10800000">
                <a:off x="417483" y="4146739"/>
                <a:ext cx="118555" cy="12488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941" extrusionOk="0">
                    <a:moveTo>
                      <a:pt x="1247" y="0"/>
                    </a:moveTo>
                    <a:cubicBezTo>
                      <a:pt x="1238" y="0"/>
                      <a:pt x="1229" y="3"/>
                      <a:pt x="1219" y="9"/>
                    </a:cubicBezTo>
                    <a:cubicBezTo>
                      <a:pt x="517" y="434"/>
                      <a:pt x="1" y="1340"/>
                      <a:pt x="347" y="2155"/>
                    </a:cubicBezTo>
                    <a:cubicBezTo>
                      <a:pt x="601" y="2754"/>
                      <a:pt x="1134" y="2940"/>
                      <a:pt x="1700" y="2940"/>
                    </a:cubicBezTo>
                    <a:cubicBezTo>
                      <a:pt x="2036" y="2940"/>
                      <a:pt x="2384" y="2874"/>
                      <a:pt x="2692" y="2790"/>
                    </a:cubicBezTo>
                    <a:cubicBezTo>
                      <a:pt x="2791" y="2762"/>
                      <a:pt x="2754" y="2633"/>
                      <a:pt x="2664" y="2633"/>
                    </a:cubicBezTo>
                    <a:cubicBezTo>
                      <a:pt x="2659" y="2633"/>
                      <a:pt x="2655" y="2634"/>
                      <a:pt x="2650" y="2634"/>
                    </a:cubicBezTo>
                    <a:cubicBezTo>
                      <a:pt x="2400" y="2668"/>
                      <a:pt x="2111" y="2706"/>
                      <a:pt x="1827" y="2706"/>
                    </a:cubicBezTo>
                    <a:cubicBezTo>
                      <a:pt x="1258" y="2706"/>
                      <a:pt x="709" y="2555"/>
                      <a:pt x="528" y="1926"/>
                    </a:cubicBezTo>
                    <a:cubicBezTo>
                      <a:pt x="314" y="1180"/>
                      <a:pt x="818" y="601"/>
                      <a:pt x="1286" y="96"/>
                    </a:cubicBezTo>
                    <a:cubicBezTo>
                      <a:pt x="1321" y="59"/>
                      <a:pt x="1290" y="0"/>
                      <a:pt x="12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25"/>
              <p:cNvSpPr/>
              <p:nvPr/>
            </p:nvSpPr>
            <p:spPr>
              <a:xfrm rot="10800000">
                <a:off x="429076" y="3978545"/>
                <a:ext cx="342035" cy="177408"/>
              </a:xfrm>
              <a:custGeom>
                <a:avLst/>
                <a:gdLst/>
                <a:ahLst/>
                <a:cxnLst/>
                <a:rect l="l" t="t" r="r" b="b"/>
                <a:pathLst>
                  <a:path w="8055" h="4178" extrusionOk="0">
                    <a:moveTo>
                      <a:pt x="7975" y="1"/>
                    </a:moveTo>
                    <a:cubicBezTo>
                      <a:pt x="7962" y="1"/>
                      <a:pt x="7948" y="6"/>
                      <a:pt x="7935" y="18"/>
                    </a:cubicBezTo>
                    <a:cubicBezTo>
                      <a:pt x="6946" y="954"/>
                      <a:pt x="5715" y="2264"/>
                      <a:pt x="4289" y="2264"/>
                    </a:cubicBezTo>
                    <a:cubicBezTo>
                      <a:pt x="3946" y="2264"/>
                      <a:pt x="3591" y="2188"/>
                      <a:pt x="3226" y="2012"/>
                    </a:cubicBezTo>
                    <a:cubicBezTo>
                      <a:pt x="2602" y="1713"/>
                      <a:pt x="2112" y="657"/>
                      <a:pt x="1437" y="657"/>
                    </a:cubicBezTo>
                    <a:cubicBezTo>
                      <a:pt x="1227" y="657"/>
                      <a:pt x="1000" y="759"/>
                      <a:pt x="744" y="1017"/>
                    </a:cubicBezTo>
                    <a:cubicBezTo>
                      <a:pt x="1" y="1773"/>
                      <a:pt x="389" y="3037"/>
                      <a:pt x="1136" y="3630"/>
                    </a:cubicBezTo>
                    <a:cubicBezTo>
                      <a:pt x="1633" y="4023"/>
                      <a:pt x="2207" y="4178"/>
                      <a:pt x="2796" y="4178"/>
                    </a:cubicBezTo>
                    <a:cubicBezTo>
                      <a:pt x="3558" y="4178"/>
                      <a:pt x="4343" y="3919"/>
                      <a:pt x="5011" y="3584"/>
                    </a:cubicBezTo>
                    <a:cubicBezTo>
                      <a:pt x="5091" y="3545"/>
                      <a:pt x="5048" y="3415"/>
                      <a:pt x="4971" y="3415"/>
                    </a:cubicBezTo>
                    <a:cubicBezTo>
                      <a:pt x="4962" y="3415"/>
                      <a:pt x="4952" y="3417"/>
                      <a:pt x="4942" y="3421"/>
                    </a:cubicBezTo>
                    <a:cubicBezTo>
                      <a:pt x="4320" y="3680"/>
                      <a:pt x="3499" y="3918"/>
                      <a:pt x="2733" y="3918"/>
                    </a:cubicBezTo>
                    <a:cubicBezTo>
                      <a:pt x="1848" y="3918"/>
                      <a:pt x="1036" y="3601"/>
                      <a:pt x="687" y="2632"/>
                    </a:cubicBezTo>
                    <a:cubicBezTo>
                      <a:pt x="525" y="2181"/>
                      <a:pt x="520" y="1539"/>
                      <a:pt x="914" y="1186"/>
                    </a:cubicBezTo>
                    <a:cubicBezTo>
                      <a:pt x="1184" y="946"/>
                      <a:pt x="1390" y="854"/>
                      <a:pt x="1555" y="854"/>
                    </a:cubicBezTo>
                    <a:cubicBezTo>
                      <a:pt x="1911" y="854"/>
                      <a:pt x="2079" y="1282"/>
                      <a:pt x="2294" y="1560"/>
                    </a:cubicBezTo>
                    <a:cubicBezTo>
                      <a:pt x="2524" y="1857"/>
                      <a:pt x="2787" y="2083"/>
                      <a:pt x="3129" y="2240"/>
                    </a:cubicBezTo>
                    <a:cubicBezTo>
                      <a:pt x="3509" y="2416"/>
                      <a:pt x="3887" y="2493"/>
                      <a:pt x="4256" y="2493"/>
                    </a:cubicBezTo>
                    <a:cubicBezTo>
                      <a:pt x="5755" y="2493"/>
                      <a:pt x="7122" y="1225"/>
                      <a:pt x="8018" y="102"/>
                    </a:cubicBezTo>
                    <a:cubicBezTo>
                      <a:pt x="8054" y="58"/>
                      <a:pt x="8019" y="1"/>
                      <a:pt x="79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25"/>
              <p:cNvSpPr/>
              <p:nvPr/>
            </p:nvSpPr>
            <p:spPr>
              <a:xfrm rot="10800000">
                <a:off x="588522" y="3826869"/>
                <a:ext cx="194988" cy="171124"/>
              </a:xfrm>
              <a:custGeom>
                <a:avLst/>
                <a:gdLst/>
                <a:ahLst/>
                <a:cxnLst/>
                <a:rect l="l" t="t" r="r" b="b"/>
                <a:pathLst>
                  <a:path w="4592" h="4030" extrusionOk="0">
                    <a:moveTo>
                      <a:pt x="4527" y="0"/>
                    </a:moveTo>
                    <a:cubicBezTo>
                      <a:pt x="4512" y="0"/>
                      <a:pt x="4497" y="8"/>
                      <a:pt x="4488" y="27"/>
                    </a:cubicBezTo>
                    <a:cubicBezTo>
                      <a:pt x="4066" y="916"/>
                      <a:pt x="3789" y="1854"/>
                      <a:pt x="3135" y="2614"/>
                    </a:cubicBezTo>
                    <a:cubicBezTo>
                      <a:pt x="2517" y="3331"/>
                      <a:pt x="1713" y="3742"/>
                      <a:pt x="820" y="3742"/>
                    </a:cubicBezTo>
                    <a:cubicBezTo>
                      <a:pt x="608" y="3742"/>
                      <a:pt x="390" y="3718"/>
                      <a:pt x="169" y="3671"/>
                    </a:cubicBezTo>
                    <a:cubicBezTo>
                      <a:pt x="160" y="3669"/>
                      <a:pt x="151" y="3668"/>
                      <a:pt x="142" y="3668"/>
                    </a:cubicBezTo>
                    <a:cubicBezTo>
                      <a:pt x="33" y="3668"/>
                      <a:pt x="1" y="3825"/>
                      <a:pt x="114" y="3867"/>
                    </a:cubicBezTo>
                    <a:cubicBezTo>
                      <a:pt x="415" y="3979"/>
                      <a:pt x="706" y="4029"/>
                      <a:pt x="985" y="4029"/>
                    </a:cubicBezTo>
                    <a:cubicBezTo>
                      <a:pt x="2869" y="4029"/>
                      <a:pt x="4226" y="1722"/>
                      <a:pt x="4583" y="67"/>
                    </a:cubicBezTo>
                    <a:cubicBezTo>
                      <a:pt x="4591" y="30"/>
                      <a:pt x="4558" y="0"/>
                      <a:pt x="4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25"/>
              <p:cNvSpPr/>
              <p:nvPr/>
            </p:nvSpPr>
            <p:spPr>
              <a:xfrm rot="10800000">
                <a:off x="621643" y="3777655"/>
                <a:ext cx="163948" cy="70743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1666" extrusionOk="0">
                    <a:moveTo>
                      <a:pt x="3725" y="0"/>
                    </a:moveTo>
                    <a:cubicBezTo>
                      <a:pt x="3693" y="0"/>
                      <a:pt x="3659" y="14"/>
                      <a:pt x="3634" y="48"/>
                    </a:cubicBezTo>
                    <a:cubicBezTo>
                      <a:pt x="3183" y="659"/>
                      <a:pt x="2715" y="1211"/>
                      <a:pt x="1930" y="1357"/>
                    </a:cubicBezTo>
                    <a:cubicBezTo>
                      <a:pt x="1815" y="1378"/>
                      <a:pt x="1704" y="1388"/>
                      <a:pt x="1597" y="1388"/>
                    </a:cubicBezTo>
                    <a:cubicBezTo>
                      <a:pt x="883" y="1388"/>
                      <a:pt x="357" y="931"/>
                      <a:pt x="123" y="224"/>
                    </a:cubicBezTo>
                    <a:cubicBezTo>
                      <a:pt x="113" y="195"/>
                      <a:pt x="88" y="181"/>
                      <a:pt x="64" y="181"/>
                    </a:cubicBezTo>
                    <a:cubicBezTo>
                      <a:pt x="33" y="181"/>
                      <a:pt x="4" y="202"/>
                      <a:pt x="3" y="241"/>
                    </a:cubicBezTo>
                    <a:cubicBezTo>
                      <a:pt x="1" y="1044"/>
                      <a:pt x="719" y="1616"/>
                      <a:pt x="1487" y="1662"/>
                    </a:cubicBezTo>
                    <a:cubicBezTo>
                      <a:pt x="1527" y="1664"/>
                      <a:pt x="1567" y="1665"/>
                      <a:pt x="1608" y="1665"/>
                    </a:cubicBezTo>
                    <a:cubicBezTo>
                      <a:pt x="2567" y="1665"/>
                      <a:pt x="3392" y="980"/>
                      <a:pt x="3817" y="155"/>
                    </a:cubicBezTo>
                    <a:cubicBezTo>
                      <a:pt x="3861" y="70"/>
                      <a:pt x="3796" y="0"/>
                      <a:pt x="3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25"/>
              <p:cNvSpPr/>
              <p:nvPr/>
            </p:nvSpPr>
            <p:spPr>
              <a:xfrm rot="10800000">
                <a:off x="609881" y="3746742"/>
                <a:ext cx="88704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1632" extrusionOk="0">
                    <a:moveTo>
                      <a:pt x="1987" y="1"/>
                    </a:moveTo>
                    <a:cubicBezTo>
                      <a:pt x="1945" y="1"/>
                      <a:pt x="1903" y="24"/>
                      <a:pt x="1889" y="71"/>
                    </a:cubicBezTo>
                    <a:cubicBezTo>
                      <a:pt x="1773" y="467"/>
                      <a:pt x="1738" y="925"/>
                      <a:pt x="1411" y="1217"/>
                    </a:cubicBezTo>
                    <a:cubicBezTo>
                      <a:pt x="1288" y="1328"/>
                      <a:pt x="1119" y="1403"/>
                      <a:pt x="952" y="1403"/>
                    </a:cubicBezTo>
                    <a:cubicBezTo>
                      <a:pt x="873" y="1403"/>
                      <a:pt x="794" y="1387"/>
                      <a:pt x="720" y="1349"/>
                    </a:cubicBezTo>
                    <a:cubicBezTo>
                      <a:pt x="468" y="1222"/>
                      <a:pt x="437" y="902"/>
                      <a:pt x="601" y="690"/>
                    </a:cubicBezTo>
                    <a:cubicBezTo>
                      <a:pt x="632" y="650"/>
                      <a:pt x="605" y="587"/>
                      <a:pt x="561" y="587"/>
                    </a:cubicBezTo>
                    <a:cubicBezTo>
                      <a:pt x="551" y="587"/>
                      <a:pt x="541" y="590"/>
                      <a:pt x="530" y="597"/>
                    </a:cubicBezTo>
                    <a:cubicBezTo>
                      <a:pt x="1" y="935"/>
                      <a:pt x="458" y="1623"/>
                      <a:pt x="969" y="1632"/>
                    </a:cubicBezTo>
                    <a:cubicBezTo>
                      <a:pt x="974" y="1632"/>
                      <a:pt x="980" y="1632"/>
                      <a:pt x="985" y="1632"/>
                    </a:cubicBezTo>
                    <a:cubicBezTo>
                      <a:pt x="1753" y="1632"/>
                      <a:pt x="2064" y="733"/>
                      <a:pt x="2087" y="98"/>
                    </a:cubicBezTo>
                    <a:cubicBezTo>
                      <a:pt x="2089" y="35"/>
                      <a:pt x="2038" y="1"/>
                      <a:pt x="19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25"/>
              <p:cNvSpPr/>
              <p:nvPr/>
            </p:nvSpPr>
            <p:spPr>
              <a:xfrm rot="10800000">
                <a:off x="469458" y="3750691"/>
                <a:ext cx="144755" cy="56518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1331" extrusionOk="0">
                    <a:moveTo>
                      <a:pt x="51" y="1"/>
                    </a:moveTo>
                    <a:cubicBezTo>
                      <a:pt x="26" y="1"/>
                      <a:pt x="0" y="23"/>
                      <a:pt x="9" y="52"/>
                    </a:cubicBezTo>
                    <a:cubicBezTo>
                      <a:pt x="254" y="889"/>
                      <a:pt x="1014" y="1331"/>
                      <a:pt x="1773" y="1331"/>
                    </a:cubicBezTo>
                    <a:cubicBezTo>
                      <a:pt x="2409" y="1331"/>
                      <a:pt x="3045" y="1021"/>
                      <a:pt x="3378" y="373"/>
                    </a:cubicBezTo>
                    <a:cubicBezTo>
                      <a:pt x="3409" y="314"/>
                      <a:pt x="3357" y="246"/>
                      <a:pt x="3303" y="246"/>
                    </a:cubicBezTo>
                    <a:cubicBezTo>
                      <a:pt x="3284" y="246"/>
                      <a:pt x="3265" y="254"/>
                      <a:pt x="3250" y="273"/>
                    </a:cubicBezTo>
                    <a:cubicBezTo>
                      <a:pt x="2813" y="809"/>
                      <a:pt x="2261" y="1074"/>
                      <a:pt x="1720" y="1074"/>
                    </a:cubicBezTo>
                    <a:cubicBezTo>
                      <a:pt x="1095" y="1074"/>
                      <a:pt x="484" y="720"/>
                      <a:pt x="85" y="20"/>
                    </a:cubicBezTo>
                    <a:cubicBezTo>
                      <a:pt x="77" y="6"/>
                      <a:pt x="64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25"/>
              <p:cNvSpPr/>
              <p:nvPr/>
            </p:nvSpPr>
            <p:spPr>
              <a:xfrm rot="10800000">
                <a:off x="467207" y="3786232"/>
                <a:ext cx="116644" cy="163396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3848" extrusionOk="0">
                    <a:moveTo>
                      <a:pt x="349" y="1"/>
                    </a:moveTo>
                    <a:cubicBezTo>
                      <a:pt x="313" y="1"/>
                      <a:pt x="276" y="20"/>
                      <a:pt x="268" y="62"/>
                    </a:cubicBezTo>
                    <a:cubicBezTo>
                      <a:pt x="65" y="1079"/>
                      <a:pt x="0" y="2238"/>
                      <a:pt x="666" y="3111"/>
                    </a:cubicBezTo>
                    <a:cubicBezTo>
                      <a:pt x="1000" y="3550"/>
                      <a:pt x="1522" y="3848"/>
                      <a:pt x="2053" y="3848"/>
                    </a:cubicBezTo>
                    <a:cubicBezTo>
                      <a:pt x="2273" y="3848"/>
                      <a:pt x="2495" y="3797"/>
                      <a:pt x="2706" y="3683"/>
                    </a:cubicBezTo>
                    <a:cubicBezTo>
                      <a:pt x="2746" y="3661"/>
                      <a:pt x="2722" y="3604"/>
                      <a:pt x="2682" y="3604"/>
                    </a:cubicBezTo>
                    <a:cubicBezTo>
                      <a:pt x="2679" y="3604"/>
                      <a:pt x="2675" y="3605"/>
                      <a:pt x="2672" y="3605"/>
                    </a:cubicBezTo>
                    <a:cubicBezTo>
                      <a:pt x="2521" y="3639"/>
                      <a:pt x="2374" y="3656"/>
                      <a:pt x="2232" y="3656"/>
                    </a:cubicBezTo>
                    <a:cubicBezTo>
                      <a:pt x="1435" y="3656"/>
                      <a:pt x="812" y="3137"/>
                      <a:pt x="531" y="2328"/>
                    </a:cubicBezTo>
                    <a:cubicBezTo>
                      <a:pt x="282" y="1614"/>
                      <a:pt x="375" y="823"/>
                      <a:pt x="437" y="85"/>
                    </a:cubicBezTo>
                    <a:cubicBezTo>
                      <a:pt x="442" y="31"/>
                      <a:pt x="395" y="1"/>
                      <a:pt x="3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25"/>
              <p:cNvSpPr/>
              <p:nvPr/>
            </p:nvSpPr>
            <p:spPr>
              <a:xfrm rot="10800000">
                <a:off x="504914" y="3837867"/>
                <a:ext cx="64883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1528" h="631" extrusionOk="0">
                    <a:moveTo>
                      <a:pt x="113" y="0"/>
                    </a:moveTo>
                    <a:cubicBezTo>
                      <a:pt x="56" y="0"/>
                      <a:pt x="0" y="55"/>
                      <a:pt x="43" y="112"/>
                    </a:cubicBezTo>
                    <a:cubicBezTo>
                      <a:pt x="244" y="382"/>
                      <a:pt x="698" y="630"/>
                      <a:pt x="1096" y="630"/>
                    </a:cubicBezTo>
                    <a:cubicBezTo>
                      <a:pt x="1245" y="630"/>
                      <a:pt x="1386" y="596"/>
                      <a:pt x="1503" y="514"/>
                    </a:cubicBezTo>
                    <a:lnTo>
                      <a:pt x="1502" y="514"/>
                    </a:lnTo>
                    <a:cubicBezTo>
                      <a:pt x="1525" y="499"/>
                      <a:pt x="1528" y="454"/>
                      <a:pt x="1494" y="450"/>
                    </a:cubicBezTo>
                    <a:cubicBezTo>
                      <a:pt x="1421" y="439"/>
                      <a:pt x="1349" y="437"/>
                      <a:pt x="1276" y="437"/>
                    </a:cubicBezTo>
                    <a:cubicBezTo>
                      <a:pt x="1234" y="437"/>
                      <a:pt x="1192" y="438"/>
                      <a:pt x="1150" y="438"/>
                    </a:cubicBezTo>
                    <a:cubicBezTo>
                      <a:pt x="1047" y="438"/>
                      <a:pt x="944" y="434"/>
                      <a:pt x="839" y="407"/>
                    </a:cubicBezTo>
                    <a:cubicBezTo>
                      <a:pt x="576" y="339"/>
                      <a:pt x="370" y="190"/>
                      <a:pt x="164" y="18"/>
                    </a:cubicBezTo>
                    <a:cubicBezTo>
                      <a:pt x="149" y="6"/>
                      <a:pt x="13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25"/>
              <p:cNvSpPr/>
              <p:nvPr/>
            </p:nvSpPr>
            <p:spPr>
              <a:xfrm rot="10800000">
                <a:off x="507037" y="3841094"/>
                <a:ext cx="64755" cy="16934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3988" extrusionOk="0">
                    <a:moveTo>
                      <a:pt x="1408" y="0"/>
                    </a:moveTo>
                    <a:cubicBezTo>
                      <a:pt x="1382" y="0"/>
                      <a:pt x="1356" y="11"/>
                      <a:pt x="1337" y="37"/>
                    </a:cubicBezTo>
                    <a:cubicBezTo>
                      <a:pt x="641" y="989"/>
                      <a:pt x="0" y="3347"/>
                      <a:pt x="1447" y="3984"/>
                    </a:cubicBezTo>
                    <a:cubicBezTo>
                      <a:pt x="1452" y="3987"/>
                      <a:pt x="1458" y="3988"/>
                      <a:pt x="1463" y="3988"/>
                    </a:cubicBezTo>
                    <a:cubicBezTo>
                      <a:pt x="1495" y="3988"/>
                      <a:pt x="1524" y="3950"/>
                      <a:pt x="1493" y="3926"/>
                    </a:cubicBezTo>
                    <a:cubicBezTo>
                      <a:pt x="359" y="3042"/>
                      <a:pt x="863" y="1158"/>
                      <a:pt x="1480" y="121"/>
                    </a:cubicBezTo>
                    <a:cubicBezTo>
                      <a:pt x="1518" y="56"/>
                      <a:pt x="1464" y="0"/>
                      <a:pt x="1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25"/>
              <p:cNvSpPr/>
              <p:nvPr/>
            </p:nvSpPr>
            <p:spPr>
              <a:xfrm rot="10800000">
                <a:off x="473576" y="3920923"/>
                <a:ext cx="62505" cy="54012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272" extrusionOk="0">
                    <a:moveTo>
                      <a:pt x="83" y="0"/>
                    </a:moveTo>
                    <a:cubicBezTo>
                      <a:pt x="42" y="0"/>
                      <a:pt x="1" y="36"/>
                      <a:pt x="9" y="91"/>
                    </a:cubicBezTo>
                    <a:cubicBezTo>
                      <a:pt x="102" y="696"/>
                      <a:pt x="699" y="1271"/>
                      <a:pt x="1333" y="1271"/>
                    </a:cubicBezTo>
                    <a:cubicBezTo>
                      <a:pt x="1356" y="1271"/>
                      <a:pt x="1379" y="1270"/>
                      <a:pt x="1402" y="1269"/>
                    </a:cubicBezTo>
                    <a:cubicBezTo>
                      <a:pt x="1457" y="1265"/>
                      <a:pt x="1471" y="1186"/>
                      <a:pt x="1415" y="1171"/>
                    </a:cubicBezTo>
                    <a:cubicBezTo>
                      <a:pt x="805" y="995"/>
                      <a:pt x="371" y="667"/>
                      <a:pt x="151" y="52"/>
                    </a:cubicBezTo>
                    <a:cubicBezTo>
                      <a:pt x="138" y="16"/>
                      <a:pt x="110" y="0"/>
                      <a:pt x="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25"/>
              <p:cNvSpPr/>
              <p:nvPr/>
            </p:nvSpPr>
            <p:spPr>
              <a:xfrm rot="10800000">
                <a:off x="427038" y="3916337"/>
                <a:ext cx="84415" cy="172228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4056" extrusionOk="0">
                    <a:moveTo>
                      <a:pt x="1868" y="1"/>
                    </a:moveTo>
                    <a:cubicBezTo>
                      <a:pt x="1854" y="1"/>
                      <a:pt x="1841" y="4"/>
                      <a:pt x="1828" y="13"/>
                    </a:cubicBezTo>
                    <a:cubicBezTo>
                      <a:pt x="528" y="875"/>
                      <a:pt x="0" y="2628"/>
                      <a:pt x="759" y="4030"/>
                    </a:cubicBezTo>
                    <a:cubicBezTo>
                      <a:pt x="769" y="4048"/>
                      <a:pt x="785" y="4056"/>
                      <a:pt x="801" y="4056"/>
                    </a:cubicBezTo>
                    <a:cubicBezTo>
                      <a:pt x="833" y="4056"/>
                      <a:pt x="865" y="4027"/>
                      <a:pt x="855" y="3990"/>
                    </a:cubicBezTo>
                    <a:cubicBezTo>
                      <a:pt x="412" y="2492"/>
                      <a:pt x="720" y="1167"/>
                      <a:pt x="1927" y="142"/>
                    </a:cubicBezTo>
                    <a:cubicBezTo>
                      <a:pt x="1987" y="92"/>
                      <a:pt x="1932" y="1"/>
                      <a:pt x="18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25"/>
              <p:cNvSpPr/>
              <p:nvPr/>
            </p:nvSpPr>
            <p:spPr>
              <a:xfrm rot="10800000">
                <a:off x="419946" y="4047207"/>
                <a:ext cx="19490" cy="4615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087" extrusionOk="0">
                    <a:moveTo>
                      <a:pt x="211" y="0"/>
                    </a:moveTo>
                    <a:cubicBezTo>
                      <a:pt x="186" y="0"/>
                      <a:pt x="160" y="14"/>
                      <a:pt x="147" y="44"/>
                    </a:cubicBezTo>
                    <a:cubicBezTo>
                      <a:pt x="1" y="392"/>
                      <a:pt x="72" y="811"/>
                      <a:pt x="353" y="1072"/>
                    </a:cubicBezTo>
                    <a:cubicBezTo>
                      <a:pt x="364" y="1082"/>
                      <a:pt x="377" y="1087"/>
                      <a:pt x="389" y="1087"/>
                    </a:cubicBezTo>
                    <a:cubicBezTo>
                      <a:pt x="425" y="1087"/>
                      <a:pt x="458" y="1049"/>
                      <a:pt x="436" y="1010"/>
                    </a:cubicBezTo>
                    <a:cubicBezTo>
                      <a:pt x="266" y="720"/>
                      <a:pt x="198" y="411"/>
                      <a:pt x="271" y="79"/>
                    </a:cubicBezTo>
                    <a:cubicBezTo>
                      <a:pt x="282" y="29"/>
                      <a:pt x="247" y="0"/>
                      <a:pt x="2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25"/>
              <p:cNvSpPr/>
              <p:nvPr/>
            </p:nvSpPr>
            <p:spPr>
              <a:xfrm rot="10800000">
                <a:off x="312601" y="4045678"/>
                <a:ext cx="116475" cy="138173"/>
              </a:xfrm>
              <a:custGeom>
                <a:avLst/>
                <a:gdLst/>
                <a:ahLst/>
                <a:cxnLst/>
                <a:rect l="l" t="t" r="r" b="b"/>
                <a:pathLst>
                  <a:path w="2743" h="3254" extrusionOk="0">
                    <a:moveTo>
                      <a:pt x="2642" y="1"/>
                    </a:moveTo>
                    <a:cubicBezTo>
                      <a:pt x="2630" y="1"/>
                      <a:pt x="2617" y="5"/>
                      <a:pt x="2604" y="15"/>
                    </a:cubicBezTo>
                    <a:cubicBezTo>
                      <a:pt x="1568" y="801"/>
                      <a:pt x="0" y="1732"/>
                      <a:pt x="60" y="3222"/>
                    </a:cubicBezTo>
                    <a:cubicBezTo>
                      <a:pt x="61" y="3241"/>
                      <a:pt x="79" y="3253"/>
                      <a:pt x="95" y="3253"/>
                    </a:cubicBezTo>
                    <a:cubicBezTo>
                      <a:pt x="108" y="3253"/>
                      <a:pt x="120" y="3246"/>
                      <a:pt x="123" y="3230"/>
                    </a:cubicBezTo>
                    <a:cubicBezTo>
                      <a:pt x="405" y="1712"/>
                      <a:pt x="1702" y="1134"/>
                      <a:pt x="2695" y="133"/>
                    </a:cubicBezTo>
                    <a:cubicBezTo>
                      <a:pt x="2742" y="84"/>
                      <a:pt x="2698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25"/>
              <p:cNvSpPr/>
              <p:nvPr/>
            </p:nvSpPr>
            <p:spPr>
              <a:xfrm rot="10800000">
                <a:off x="314724" y="4061050"/>
                <a:ext cx="39575" cy="12212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876" extrusionOk="0">
                    <a:moveTo>
                      <a:pt x="832" y="1"/>
                    </a:moveTo>
                    <a:cubicBezTo>
                      <a:pt x="813" y="1"/>
                      <a:pt x="795" y="7"/>
                      <a:pt x="781" y="22"/>
                    </a:cubicBezTo>
                    <a:cubicBezTo>
                      <a:pt x="150" y="709"/>
                      <a:pt x="1" y="1999"/>
                      <a:pt x="335" y="2849"/>
                    </a:cubicBezTo>
                    <a:cubicBezTo>
                      <a:pt x="341" y="2866"/>
                      <a:pt x="359" y="2875"/>
                      <a:pt x="375" y="2875"/>
                    </a:cubicBezTo>
                    <a:cubicBezTo>
                      <a:pt x="394" y="2875"/>
                      <a:pt x="411" y="2863"/>
                      <a:pt x="408" y="2839"/>
                    </a:cubicBezTo>
                    <a:cubicBezTo>
                      <a:pt x="365" y="2329"/>
                      <a:pt x="320" y="1855"/>
                      <a:pt x="423" y="1347"/>
                    </a:cubicBezTo>
                    <a:cubicBezTo>
                      <a:pt x="515" y="895"/>
                      <a:pt x="739" y="517"/>
                      <a:pt x="910" y="97"/>
                    </a:cubicBezTo>
                    <a:cubicBezTo>
                      <a:pt x="931" y="45"/>
                      <a:pt x="880" y="1"/>
                      <a:pt x="8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25"/>
              <p:cNvSpPr/>
              <p:nvPr/>
            </p:nvSpPr>
            <p:spPr>
              <a:xfrm rot="10800000">
                <a:off x="208058" y="4064022"/>
                <a:ext cx="133247" cy="174181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4102" extrusionOk="0">
                    <a:moveTo>
                      <a:pt x="3048" y="0"/>
                    </a:moveTo>
                    <a:cubicBezTo>
                      <a:pt x="3037" y="0"/>
                      <a:pt x="3025" y="3"/>
                      <a:pt x="3012" y="11"/>
                    </a:cubicBezTo>
                    <a:cubicBezTo>
                      <a:pt x="1530" y="885"/>
                      <a:pt x="418" y="2389"/>
                      <a:pt x="7" y="4060"/>
                    </a:cubicBezTo>
                    <a:cubicBezTo>
                      <a:pt x="1" y="4085"/>
                      <a:pt x="20" y="4101"/>
                      <a:pt x="39" y="4101"/>
                    </a:cubicBezTo>
                    <a:cubicBezTo>
                      <a:pt x="53" y="4101"/>
                      <a:pt x="67" y="4094"/>
                      <a:pt x="73" y="4078"/>
                    </a:cubicBezTo>
                    <a:cubicBezTo>
                      <a:pt x="708" y="2456"/>
                      <a:pt x="1689" y="1175"/>
                      <a:pt x="3080" y="128"/>
                    </a:cubicBezTo>
                    <a:cubicBezTo>
                      <a:pt x="3137" y="85"/>
                      <a:pt x="3105" y="0"/>
                      <a:pt x="30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25"/>
              <p:cNvSpPr/>
              <p:nvPr/>
            </p:nvSpPr>
            <p:spPr>
              <a:xfrm rot="10800000">
                <a:off x="280627" y="4098586"/>
                <a:ext cx="28238" cy="55668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311" extrusionOk="0">
                    <a:moveTo>
                      <a:pt x="342" y="1"/>
                    </a:moveTo>
                    <a:cubicBezTo>
                      <a:pt x="318" y="1"/>
                      <a:pt x="294" y="11"/>
                      <a:pt x="279" y="32"/>
                    </a:cubicBezTo>
                    <a:cubicBezTo>
                      <a:pt x="0" y="442"/>
                      <a:pt x="138" y="1034"/>
                      <a:pt x="550" y="1301"/>
                    </a:cubicBezTo>
                    <a:lnTo>
                      <a:pt x="549" y="1301"/>
                    </a:lnTo>
                    <a:cubicBezTo>
                      <a:pt x="560" y="1308"/>
                      <a:pt x="570" y="1310"/>
                      <a:pt x="580" y="1310"/>
                    </a:cubicBezTo>
                    <a:cubicBezTo>
                      <a:pt x="628" y="1310"/>
                      <a:pt x="664" y="1244"/>
                      <a:pt x="624" y="1206"/>
                    </a:cubicBezTo>
                    <a:cubicBezTo>
                      <a:pt x="311" y="904"/>
                      <a:pt x="243" y="483"/>
                      <a:pt x="410" y="88"/>
                    </a:cubicBezTo>
                    <a:cubicBezTo>
                      <a:pt x="432" y="35"/>
                      <a:pt x="387" y="1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25"/>
              <p:cNvSpPr/>
              <p:nvPr/>
            </p:nvSpPr>
            <p:spPr>
              <a:xfrm rot="10800000">
                <a:off x="197825" y="4103045"/>
                <a:ext cx="89384" cy="118088"/>
              </a:xfrm>
              <a:custGeom>
                <a:avLst/>
                <a:gdLst/>
                <a:ahLst/>
                <a:cxnLst/>
                <a:rect l="l" t="t" r="r" b="b"/>
                <a:pathLst>
                  <a:path w="2105" h="2781" extrusionOk="0">
                    <a:moveTo>
                      <a:pt x="2021" y="0"/>
                    </a:moveTo>
                    <a:cubicBezTo>
                      <a:pt x="2011" y="0"/>
                      <a:pt x="2000" y="3"/>
                      <a:pt x="1988" y="10"/>
                    </a:cubicBezTo>
                    <a:cubicBezTo>
                      <a:pt x="1041" y="595"/>
                      <a:pt x="194" y="1615"/>
                      <a:pt x="4" y="2740"/>
                    </a:cubicBezTo>
                    <a:cubicBezTo>
                      <a:pt x="0" y="2761"/>
                      <a:pt x="20" y="2781"/>
                      <a:pt x="39" y="2781"/>
                    </a:cubicBezTo>
                    <a:cubicBezTo>
                      <a:pt x="48" y="2781"/>
                      <a:pt x="57" y="2776"/>
                      <a:pt x="63" y="2764"/>
                    </a:cubicBezTo>
                    <a:cubicBezTo>
                      <a:pt x="562" y="1707"/>
                      <a:pt x="1104" y="837"/>
                      <a:pt x="2052" y="118"/>
                    </a:cubicBezTo>
                    <a:cubicBezTo>
                      <a:pt x="2104" y="80"/>
                      <a:pt x="2074" y="0"/>
                      <a:pt x="20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25"/>
              <p:cNvSpPr/>
              <p:nvPr/>
            </p:nvSpPr>
            <p:spPr>
              <a:xfrm rot="10800000">
                <a:off x="225171" y="4121941"/>
                <a:ext cx="21741" cy="7375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37" extrusionOk="0">
                    <a:moveTo>
                      <a:pt x="415" y="1"/>
                    </a:moveTo>
                    <a:cubicBezTo>
                      <a:pt x="388" y="1"/>
                      <a:pt x="360" y="12"/>
                      <a:pt x="342" y="35"/>
                    </a:cubicBezTo>
                    <a:cubicBezTo>
                      <a:pt x="1" y="494"/>
                      <a:pt x="5" y="1230"/>
                      <a:pt x="269" y="1721"/>
                    </a:cubicBezTo>
                    <a:cubicBezTo>
                      <a:pt x="275" y="1732"/>
                      <a:pt x="284" y="1736"/>
                      <a:pt x="293" y="1736"/>
                    </a:cubicBezTo>
                    <a:cubicBezTo>
                      <a:pt x="310" y="1736"/>
                      <a:pt x="328" y="1719"/>
                      <a:pt x="324" y="1698"/>
                    </a:cubicBezTo>
                    <a:cubicBezTo>
                      <a:pt x="269" y="1425"/>
                      <a:pt x="232" y="1157"/>
                      <a:pt x="258" y="878"/>
                    </a:cubicBezTo>
                    <a:cubicBezTo>
                      <a:pt x="285" y="592"/>
                      <a:pt x="395" y="364"/>
                      <a:pt x="490" y="98"/>
                    </a:cubicBezTo>
                    <a:cubicBezTo>
                      <a:pt x="511" y="37"/>
                      <a:pt x="464" y="1"/>
                      <a:pt x="4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25"/>
              <p:cNvSpPr/>
              <p:nvPr/>
            </p:nvSpPr>
            <p:spPr>
              <a:xfrm rot="10800000">
                <a:off x="114471" y="4124701"/>
                <a:ext cx="121188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2957" extrusionOk="0">
                    <a:moveTo>
                      <a:pt x="2737" y="0"/>
                    </a:moveTo>
                    <a:cubicBezTo>
                      <a:pt x="2730" y="0"/>
                      <a:pt x="2724" y="1"/>
                      <a:pt x="2717" y="3"/>
                    </a:cubicBezTo>
                    <a:cubicBezTo>
                      <a:pt x="1452" y="339"/>
                      <a:pt x="166" y="1595"/>
                      <a:pt x="3" y="2934"/>
                    </a:cubicBezTo>
                    <a:cubicBezTo>
                      <a:pt x="1" y="2948"/>
                      <a:pt x="13" y="2956"/>
                      <a:pt x="26" y="2956"/>
                    </a:cubicBezTo>
                    <a:cubicBezTo>
                      <a:pt x="34" y="2956"/>
                      <a:pt x="42" y="2953"/>
                      <a:pt x="46" y="2945"/>
                    </a:cubicBezTo>
                    <a:cubicBezTo>
                      <a:pt x="364" y="2339"/>
                      <a:pt x="635" y="1762"/>
                      <a:pt x="1120" y="1262"/>
                    </a:cubicBezTo>
                    <a:cubicBezTo>
                      <a:pt x="1598" y="769"/>
                      <a:pt x="2164" y="440"/>
                      <a:pt x="2778" y="147"/>
                    </a:cubicBezTo>
                    <a:cubicBezTo>
                      <a:pt x="2854" y="110"/>
                      <a:pt x="2809" y="0"/>
                      <a:pt x="2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25"/>
              <p:cNvSpPr/>
              <p:nvPr/>
            </p:nvSpPr>
            <p:spPr>
              <a:xfrm rot="10800000">
                <a:off x="153919" y="4148013"/>
                <a:ext cx="36815" cy="82462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942" extrusionOk="0">
                    <a:moveTo>
                      <a:pt x="765" y="0"/>
                    </a:moveTo>
                    <a:cubicBezTo>
                      <a:pt x="753" y="0"/>
                      <a:pt x="740" y="4"/>
                      <a:pt x="728" y="12"/>
                    </a:cubicBezTo>
                    <a:cubicBezTo>
                      <a:pt x="171" y="386"/>
                      <a:pt x="0" y="1344"/>
                      <a:pt x="280" y="1926"/>
                    </a:cubicBezTo>
                    <a:cubicBezTo>
                      <a:pt x="286" y="1937"/>
                      <a:pt x="297" y="1942"/>
                      <a:pt x="308" y="1942"/>
                    </a:cubicBezTo>
                    <a:cubicBezTo>
                      <a:pt x="327" y="1942"/>
                      <a:pt x="346" y="1929"/>
                      <a:pt x="343" y="1908"/>
                    </a:cubicBezTo>
                    <a:cubicBezTo>
                      <a:pt x="305" y="1584"/>
                      <a:pt x="278" y="1274"/>
                      <a:pt x="368" y="953"/>
                    </a:cubicBezTo>
                    <a:cubicBezTo>
                      <a:pt x="460" y="620"/>
                      <a:pt x="654" y="400"/>
                      <a:pt x="833" y="117"/>
                    </a:cubicBezTo>
                    <a:cubicBezTo>
                      <a:pt x="866" y="66"/>
                      <a:pt x="818" y="0"/>
                      <a:pt x="7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25"/>
              <p:cNvSpPr/>
              <p:nvPr/>
            </p:nvSpPr>
            <p:spPr>
              <a:xfrm rot="10800000">
                <a:off x="55745" y="4149966"/>
                <a:ext cx="123863" cy="98853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328" extrusionOk="0">
                    <a:moveTo>
                      <a:pt x="2787" y="0"/>
                    </a:moveTo>
                    <a:cubicBezTo>
                      <a:pt x="2781" y="0"/>
                      <a:pt x="2775" y="1"/>
                      <a:pt x="2769" y="2"/>
                    </a:cubicBezTo>
                    <a:cubicBezTo>
                      <a:pt x="1561" y="196"/>
                      <a:pt x="490" y="1178"/>
                      <a:pt x="13" y="2273"/>
                    </a:cubicBezTo>
                    <a:cubicBezTo>
                      <a:pt x="1" y="2302"/>
                      <a:pt x="23" y="2328"/>
                      <a:pt x="47" y="2328"/>
                    </a:cubicBezTo>
                    <a:cubicBezTo>
                      <a:pt x="57" y="2328"/>
                      <a:pt x="68" y="2323"/>
                      <a:pt x="76" y="2310"/>
                    </a:cubicBezTo>
                    <a:cubicBezTo>
                      <a:pt x="745" y="1217"/>
                      <a:pt x="1640" y="618"/>
                      <a:pt x="2816" y="171"/>
                    </a:cubicBezTo>
                    <a:cubicBezTo>
                      <a:pt x="2917" y="133"/>
                      <a:pt x="2885" y="0"/>
                      <a:pt x="27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25"/>
              <p:cNvSpPr/>
              <p:nvPr/>
            </p:nvSpPr>
            <p:spPr>
              <a:xfrm rot="10800000">
                <a:off x="122242" y="4164743"/>
                <a:ext cx="16433" cy="48152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134" extrusionOk="0">
                    <a:moveTo>
                      <a:pt x="303" y="0"/>
                    </a:moveTo>
                    <a:cubicBezTo>
                      <a:pt x="288" y="0"/>
                      <a:pt x="273" y="7"/>
                      <a:pt x="259" y="24"/>
                    </a:cubicBezTo>
                    <a:cubicBezTo>
                      <a:pt x="0" y="336"/>
                      <a:pt x="22" y="807"/>
                      <a:pt x="268" y="1121"/>
                    </a:cubicBezTo>
                    <a:cubicBezTo>
                      <a:pt x="274" y="1130"/>
                      <a:pt x="284" y="1134"/>
                      <a:pt x="294" y="1134"/>
                    </a:cubicBezTo>
                    <a:cubicBezTo>
                      <a:pt x="319" y="1134"/>
                      <a:pt x="348" y="1108"/>
                      <a:pt x="337" y="1081"/>
                    </a:cubicBezTo>
                    <a:cubicBezTo>
                      <a:pt x="199" y="743"/>
                      <a:pt x="226" y="438"/>
                      <a:pt x="366" y="106"/>
                    </a:cubicBezTo>
                    <a:cubicBezTo>
                      <a:pt x="386" y="59"/>
                      <a:pt x="347" y="0"/>
                      <a:pt x="3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25"/>
              <p:cNvSpPr/>
              <p:nvPr/>
            </p:nvSpPr>
            <p:spPr>
              <a:xfrm rot="10800000">
                <a:off x="-14700" y="4169499"/>
                <a:ext cx="143184" cy="59872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410" extrusionOk="0">
                    <a:moveTo>
                      <a:pt x="1828" y="1"/>
                    </a:moveTo>
                    <a:cubicBezTo>
                      <a:pt x="1759" y="1"/>
                      <a:pt x="1688" y="5"/>
                      <a:pt x="1618" y="14"/>
                    </a:cubicBezTo>
                    <a:cubicBezTo>
                      <a:pt x="843" y="110"/>
                      <a:pt x="283" y="685"/>
                      <a:pt x="6" y="1385"/>
                    </a:cubicBezTo>
                    <a:cubicBezTo>
                      <a:pt x="0" y="1399"/>
                      <a:pt x="13" y="1409"/>
                      <a:pt x="25" y="1409"/>
                    </a:cubicBezTo>
                    <a:cubicBezTo>
                      <a:pt x="32" y="1409"/>
                      <a:pt x="38" y="1406"/>
                      <a:pt x="42" y="1400"/>
                    </a:cubicBezTo>
                    <a:cubicBezTo>
                      <a:pt x="438" y="721"/>
                      <a:pt x="1201" y="236"/>
                      <a:pt x="1912" y="236"/>
                    </a:cubicBezTo>
                    <a:cubicBezTo>
                      <a:pt x="2441" y="236"/>
                      <a:pt x="2942" y="505"/>
                      <a:pt x="3240" y="1166"/>
                    </a:cubicBezTo>
                    <a:cubicBezTo>
                      <a:pt x="3250" y="1188"/>
                      <a:pt x="3269" y="1198"/>
                      <a:pt x="3289" y="1198"/>
                    </a:cubicBezTo>
                    <a:cubicBezTo>
                      <a:pt x="3329" y="1198"/>
                      <a:pt x="3372" y="1161"/>
                      <a:pt x="3358" y="1116"/>
                    </a:cubicBezTo>
                    <a:cubicBezTo>
                      <a:pt x="3152" y="435"/>
                      <a:pt x="2524" y="1"/>
                      <a:pt x="18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25"/>
              <p:cNvSpPr/>
              <p:nvPr/>
            </p:nvSpPr>
            <p:spPr>
              <a:xfrm rot="10800000">
                <a:off x="-5868" y="4163894"/>
                <a:ext cx="82759" cy="3452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813" extrusionOk="0">
                    <a:moveTo>
                      <a:pt x="1872" y="0"/>
                    </a:moveTo>
                    <a:cubicBezTo>
                      <a:pt x="1859" y="0"/>
                      <a:pt x="1846" y="4"/>
                      <a:pt x="1836" y="13"/>
                    </a:cubicBezTo>
                    <a:cubicBezTo>
                      <a:pt x="1559" y="242"/>
                      <a:pt x="1282" y="440"/>
                      <a:pt x="928" y="533"/>
                    </a:cubicBezTo>
                    <a:cubicBezTo>
                      <a:pt x="799" y="566"/>
                      <a:pt x="674" y="572"/>
                      <a:pt x="549" y="572"/>
                    </a:cubicBezTo>
                    <a:cubicBezTo>
                      <a:pt x="479" y="572"/>
                      <a:pt x="408" y="570"/>
                      <a:pt x="338" y="570"/>
                    </a:cubicBezTo>
                    <a:cubicBezTo>
                      <a:pt x="244" y="570"/>
                      <a:pt x="150" y="574"/>
                      <a:pt x="55" y="590"/>
                    </a:cubicBezTo>
                    <a:cubicBezTo>
                      <a:pt x="2" y="599"/>
                      <a:pt x="1" y="673"/>
                      <a:pt x="41" y="698"/>
                    </a:cubicBezTo>
                    <a:cubicBezTo>
                      <a:pt x="174" y="778"/>
                      <a:pt x="330" y="813"/>
                      <a:pt x="495" y="813"/>
                    </a:cubicBezTo>
                    <a:cubicBezTo>
                      <a:pt x="1030" y="813"/>
                      <a:pt x="1660" y="446"/>
                      <a:pt x="1920" y="78"/>
                    </a:cubicBezTo>
                    <a:cubicBezTo>
                      <a:pt x="1949" y="37"/>
                      <a:pt x="1911" y="0"/>
                      <a:pt x="18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25"/>
              <p:cNvSpPr/>
              <p:nvPr/>
            </p:nvSpPr>
            <p:spPr>
              <a:xfrm rot="10800000">
                <a:off x="-57077" y="4142917"/>
                <a:ext cx="131549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3098" h="498" extrusionOk="0">
                    <a:moveTo>
                      <a:pt x="53" y="0"/>
                    </a:moveTo>
                    <a:cubicBezTo>
                      <a:pt x="21" y="0"/>
                      <a:pt x="1" y="43"/>
                      <a:pt x="34" y="60"/>
                    </a:cubicBezTo>
                    <a:cubicBezTo>
                      <a:pt x="605" y="363"/>
                      <a:pt x="1332" y="498"/>
                      <a:pt x="2031" y="498"/>
                    </a:cubicBezTo>
                    <a:cubicBezTo>
                      <a:pt x="2379" y="498"/>
                      <a:pt x="2719" y="465"/>
                      <a:pt x="3030" y="402"/>
                    </a:cubicBezTo>
                    <a:cubicBezTo>
                      <a:pt x="3097" y="388"/>
                      <a:pt x="3082" y="282"/>
                      <a:pt x="3016" y="282"/>
                    </a:cubicBezTo>
                    <a:cubicBezTo>
                      <a:pt x="3015" y="282"/>
                      <a:pt x="3014" y="282"/>
                      <a:pt x="3014" y="282"/>
                    </a:cubicBezTo>
                    <a:cubicBezTo>
                      <a:pt x="2710" y="292"/>
                      <a:pt x="2412" y="310"/>
                      <a:pt x="2112" y="310"/>
                    </a:cubicBezTo>
                    <a:cubicBezTo>
                      <a:pt x="1949" y="310"/>
                      <a:pt x="1785" y="305"/>
                      <a:pt x="1620" y="289"/>
                    </a:cubicBezTo>
                    <a:cubicBezTo>
                      <a:pt x="1087" y="240"/>
                      <a:pt x="583" y="87"/>
                      <a:pt x="58" y="1"/>
                    </a:cubicBezTo>
                    <a:cubicBezTo>
                      <a:pt x="57" y="0"/>
                      <a:pt x="55" y="0"/>
                      <a:pt x="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25"/>
              <p:cNvSpPr/>
              <p:nvPr/>
            </p:nvSpPr>
            <p:spPr>
              <a:xfrm rot="10800000">
                <a:off x="-253297" y="3961390"/>
                <a:ext cx="263225" cy="195625"/>
              </a:xfrm>
              <a:custGeom>
                <a:avLst/>
                <a:gdLst/>
                <a:ahLst/>
                <a:cxnLst/>
                <a:rect l="l" t="t" r="r" b="b"/>
                <a:pathLst>
                  <a:path w="6199" h="4607" extrusionOk="0">
                    <a:moveTo>
                      <a:pt x="2539" y="1"/>
                    </a:moveTo>
                    <a:cubicBezTo>
                      <a:pt x="1330" y="1"/>
                      <a:pt x="527" y="1047"/>
                      <a:pt x="24" y="2307"/>
                    </a:cubicBezTo>
                    <a:cubicBezTo>
                      <a:pt x="1" y="2366"/>
                      <a:pt x="58" y="2412"/>
                      <a:pt x="111" y="2412"/>
                    </a:cubicBezTo>
                    <a:cubicBezTo>
                      <a:pt x="138" y="2412"/>
                      <a:pt x="164" y="2400"/>
                      <a:pt x="178" y="2371"/>
                    </a:cubicBezTo>
                    <a:cubicBezTo>
                      <a:pt x="438" y="1815"/>
                      <a:pt x="700" y="1213"/>
                      <a:pt x="1151" y="781"/>
                    </a:cubicBezTo>
                    <a:cubicBezTo>
                      <a:pt x="1528" y="419"/>
                      <a:pt x="1991" y="265"/>
                      <a:pt x="2466" y="265"/>
                    </a:cubicBezTo>
                    <a:cubicBezTo>
                      <a:pt x="2894" y="265"/>
                      <a:pt x="3331" y="389"/>
                      <a:pt x="3726" y="597"/>
                    </a:cubicBezTo>
                    <a:cubicBezTo>
                      <a:pt x="5258" y="1404"/>
                      <a:pt x="5615" y="2973"/>
                      <a:pt x="5352" y="4559"/>
                    </a:cubicBezTo>
                    <a:cubicBezTo>
                      <a:pt x="5347" y="4584"/>
                      <a:pt x="5370" y="4607"/>
                      <a:pt x="5392" y="4607"/>
                    </a:cubicBezTo>
                    <a:cubicBezTo>
                      <a:pt x="5403" y="4607"/>
                      <a:pt x="5413" y="4601"/>
                      <a:pt x="5420" y="4587"/>
                    </a:cubicBezTo>
                    <a:cubicBezTo>
                      <a:pt x="6198" y="2963"/>
                      <a:pt x="5230" y="979"/>
                      <a:pt x="3661" y="268"/>
                    </a:cubicBezTo>
                    <a:cubicBezTo>
                      <a:pt x="3253" y="84"/>
                      <a:pt x="2880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25"/>
              <p:cNvSpPr/>
              <p:nvPr/>
            </p:nvSpPr>
            <p:spPr>
              <a:xfrm rot="10800000">
                <a:off x="-211131" y="4010137"/>
                <a:ext cx="204499" cy="106241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2502" extrusionOk="0">
                    <a:moveTo>
                      <a:pt x="2050" y="1"/>
                    </a:moveTo>
                    <a:cubicBezTo>
                      <a:pt x="1154" y="1"/>
                      <a:pt x="223" y="520"/>
                      <a:pt x="5" y="1426"/>
                    </a:cubicBezTo>
                    <a:cubicBezTo>
                      <a:pt x="0" y="1449"/>
                      <a:pt x="17" y="1463"/>
                      <a:pt x="35" y="1463"/>
                    </a:cubicBezTo>
                    <a:cubicBezTo>
                      <a:pt x="44" y="1463"/>
                      <a:pt x="54" y="1459"/>
                      <a:pt x="61" y="1449"/>
                    </a:cubicBezTo>
                    <a:cubicBezTo>
                      <a:pt x="547" y="789"/>
                      <a:pt x="1093" y="219"/>
                      <a:pt x="1974" y="219"/>
                    </a:cubicBezTo>
                    <a:cubicBezTo>
                      <a:pt x="1978" y="219"/>
                      <a:pt x="1982" y="220"/>
                      <a:pt x="1986" y="220"/>
                    </a:cubicBezTo>
                    <a:cubicBezTo>
                      <a:pt x="3052" y="226"/>
                      <a:pt x="4318" y="1241"/>
                      <a:pt x="3688" y="2388"/>
                    </a:cubicBezTo>
                    <a:cubicBezTo>
                      <a:pt x="3653" y="2451"/>
                      <a:pt x="3703" y="2502"/>
                      <a:pt x="3758" y="2502"/>
                    </a:cubicBezTo>
                    <a:cubicBezTo>
                      <a:pt x="3776" y="2502"/>
                      <a:pt x="3795" y="2496"/>
                      <a:pt x="3812" y="2483"/>
                    </a:cubicBezTo>
                    <a:cubicBezTo>
                      <a:pt x="4816" y="1705"/>
                      <a:pt x="3510" y="353"/>
                      <a:pt x="2688" y="95"/>
                    </a:cubicBezTo>
                    <a:cubicBezTo>
                      <a:pt x="2484" y="32"/>
                      <a:pt x="2268" y="1"/>
                      <a:pt x="20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25"/>
              <p:cNvSpPr/>
              <p:nvPr/>
            </p:nvSpPr>
            <p:spPr>
              <a:xfrm rot="10800000">
                <a:off x="-184932" y="3898163"/>
                <a:ext cx="118131" cy="98216"/>
              </a:xfrm>
              <a:custGeom>
                <a:avLst/>
                <a:gdLst/>
                <a:ahLst/>
                <a:cxnLst/>
                <a:rect l="l" t="t" r="r" b="b"/>
                <a:pathLst>
                  <a:path w="2782" h="2313" extrusionOk="0">
                    <a:moveTo>
                      <a:pt x="1336" y="0"/>
                    </a:moveTo>
                    <a:cubicBezTo>
                      <a:pt x="853" y="0"/>
                      <a:pt x="369" y="377"/>
                      <a:pt x="202" y="812"/>
                    </a:cubicBezTo>
                    <a:cubicBezTo>
                      <a:pt x="0" y="1335"/>
                      <a:pt x="280" y="1864"/>
                      <a:pt x="745" y="2130"/>
                    </a:cubicBezTo>
                    <a:cubicBezTo>
                      <a:pt x="972" y="2259"/>
                      <a:pt x="1214" y="2313"/>
                      <a:pt x="1457" y="2313"/>
                    </a:cubicBezTo>
                    <a:cubicBezTo>
                      <a:pt x="1909" y="2313"/>
                      <a:pt x="2367" y="2127"/>
                      <a:pt x="2752" y="1893"/>
                    </a:cubicBezTo>
                    <a:cubicBezTo>
                      <a:pt x="2782" y="1875"/>
                      <a:pt x="2768" y="1825"/>
                      <a:pt x="2737" y="1825"/>
                    </a:cubicBezTo>
                    <a:cubicBezTo>
                      <a:pt x="2733" y="1825"/>
                      <a:pt x="2729" y="1826"/>
                      <a:pt x="2724" y="1828"/>
                    </a:cubicBezTo>
                    <a:cubicBezTo>
                      <a:pt x="2352" y="1976"/>
                      <a:pt x="1903" y="2131"/>
                      <a:pt x="1484" y="2131"/>
                    </a:cubicBezTo>
                    <a:cubicBezTo>
                      <a:pt x="1122" y="2131"/>
                      <a:pt x="783" y="2016"/>
                      <a:pt x="534" y="1681"/>
                    </a:cubicBezTo>
                    <a:cubicBezTo>
                      <a:pt x="208" y="1242"/>
                      <a:pt x="391" y="688"/>
                      <a:pt x="827" y="402"/>
                    </a:cubicBezTo>
                    <a:cubicBezTo>
                      <a:pt x="971" y="307"/>
                      <a:pt x="1134" y="263"/>
                      <a:pt x="1288" y="263"/>
                    </a:cubicBezTo>
                    <a:cubicBezTo>
                      <a:pt x="1678" y="263"/>
                      <a:pt x="2013" y="547"/>
                      <a:pt x="1851" y="1026"/>
                    </a:cubicBezTo>
                    <a:cubicBezTo>
                      <a:pt x="1830" y="1086"/>
                      <a:pt x="1889" y="1143"/>
                      <a:pt x="1945" y="1143"/>
                    </a:cubicBezTo>
                    <a:cubicBezTo>
                      <a:pt x="1967" y="1143"/>
                      <a:pt x="1988" y="1134"/>
                      <a:pt x="2004" y="1114"/>
                    </a:cubicBezTo>
                    <a:cubicBezTo>
                      <a:pt x="2292" y="757"/>
                      <a:pt x="2071" y="232"/>
                      <a:pt x="1665" y="64"/>
                    </a:cubicBezTo>
                    <a:cubicBezTo>
                      <a:pt x="1558" y="20"/>
                      <a:pt x="1447" y="0"/>
                      <a:pt x="13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25"/>
              <p:cNvSpPr/>
              <p:nvPr/>
            </p:nvSpPr>
            <p:spPr>
              <a:xfrm rot="10800000">
                <a:off x="-118139" y="3840245"/>
                <a:ext cx="312014" cy="172525"/>
              </a:xfrm>
              <a:custGeom>
                <a:avLst/>
                <a:gdLst/>
                <a:ahLst/>
                <a:cxnLst/>
                <a:rect l="l" t="t" r="r" b="b"/>
                <a:pathLst>
                  <a:path w="7348" h="4063" extrusionOk="0">
                    <a:moveTo>
                      <a:pt x="5298" y="0"/>
                    </a:moveTo>
                    <a:cubicBezTo>
                      <a:pt x="4251" y="0"/>
                      <a:pt x="3186" y="285"/>
                      <a:pt x="2313" y="777"/>
                    </a:cubicBezTo>
                    <a:cubicBezTo>
                      <a:pt x="1199" y="1404"/>
                      <a:pt x="1" y="2801"/>
                      <a:pt x="1003" y="4051"/>
                    </a:cubicBezTo>
                    <a:cubicBezTo>
                      <a:pt x="1010" y="4059"/>
                      <a:pt x="1018" y="4063"/>
                      <a:pt x="1026" y="4063"/>
                    </a:cubicBezTo>
                    <a:cubicBezTo>
                      <a:pt x="1050" y="4063"/>
                      <a:pt x="1074" y="4033"/>
                      <a:pt x="1059" y="4007"/>
                    </a:cubicBezTo>
                    <a:cubicBezTo>
                      <a:pt x="119" y="2352"/>
                      <a:pt x="1958" y="1067"/>
                      <a:pt x="3317" y="593"/>
                    </a:cubicBezTo>
                    <a:cubicBezTo>
                      <a:pt x="3938" y="376"/>
                      <a:pt x="4545" y="289"/>
                      <a:pt x="5154" y="289"/>
                    </a:cubicBezTo>
                    <a:cubicBezTo>
                      <a:pt x="5822" y="289"/>
                      <a:pt x="6492" y="394"/>
                      <a:pt x="7183" y="549"/>
                    </a:cubicBezTo>
                    <a:cubicBezTo>
                      <a:pt x="7190" y="550"/>
                      <a:pt x="7196" y="551"/>
                      <a:pt x="7203" y="551"/>
                    </a:cubicBezTo>
                    <a:cubicBezTo>
                      <a:pt x="7290" y="551"/>
                      <a:pt x="7348" y="419"/>
                      <a:pt x="7254" y="379"/>
                    </a:cubicBezTo>
                    <a:cubicBezTo>
                      <a:pt x="6648" y="120"/>
                      <a:pt x="5977" y="0"/>
                      <a:pt x="5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25"/>
              <p:cNvSpPr/>
              <p:nvPr/>
            </p:nvSpPr>
            <p:spPr>
              <a:xfrm rot="10800000">
                <a:off x="186275" y="3846359"/>
                <a:ext cx="60169" cy="118258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2785" extrusionOk="0">
                    <a:moveTo>
                      <a:pt x="1363" y="0"/>
                    </a:moveTo>
                    <a:cubicBezTo>
                      <a:pt x="1358" y="0"/>
                      <a:pt x="1352" y="1"/>
                      <a:pt x="1346" y="4"/>
                    </a:cubicBezTo>
                    <a:cubicBezTo>
                      <a:pt x="405" y="439"/>
                      <a:pt x="1" y="1769"/>
                      <a:pt x="241" y="2712"/>
                    </a:cubicBezTo>
                    <a:cubicBezTo>
                      <a:pt x="254" y="2762"/>
                      <a:pt x="290" y="2784"/>
                      <a:pt x="327" y="2784"/>
                    </a:cubicBezTo>
                    <a:cubicBezTo>
                      <a:pt x="384" y="2784"/>
                      <a:pt x="445" y="2733"/>
                      <a:pt x="434" y="2659"/>
                    </a:cubicBezTo>
                    <a:cubicBezTo>
                      <a:pt x="366" y="2179"/>
                      <a:pt x="383" y="1692"/>
                      <a:pt x="553" y="1235"/>
                    </a:cubicBezTo>
                    <a:cubicBezTo>
                      <a:pt x="732" y="752"/>
                      <a:pt x="1058" y="434"/>
                      <a:pt x="1391" y="64"/>
                    </a:cubicBezTo>
                    <a:cubicBezTo>
                      <a:pt x="1417" y="36"/>
                      <a:pt x="1394" y="0"/>
                      <a:pt x="13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25"/>
              <p:cNvSpPr/>
              <p:nvPr/>
            </p:nvSpPr>
            <p:spPr>
              <a:xfrm rot="10800000">
                <a:off x="58633" y="3767336"/>
                <a:ext cx="183141" cy="127090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2993" extrusionOk="0">
                    <a:moveTo>
                      <a:pt x="2882" y="0"/>
                    </a:moveTo>
                    <a:cubicBezTo>
                      <a:pt x="2385" y="0"/>
                      <a:pt x="1937" y="346"/>
                      <a:pt x="1824" y="877"/>
                    </a:cubicBezTo>
                    <a:cubicBezTo>
                      <a:pt x="1819" y="898"/>
                      <a:pt x="1835" y="910"/>
                      <a:pt x="1850" y="910"/>
                    </a:cubicBezTo>
                    <a:cubicBezTo>
                      <a:pt x="1861" y="910"/>
                      <a:pt x="1871" y="905"/>
                      <a:pt x="1876" y="892"/>
                    </a:cubicBezTo>
                    <a:cubicBezTo>
                      <a:pt x="2062" y="385"/>
                      <a:pt x="2427" y="173"/>
                      <a:pt x="2795" y="173"/>
                    </a:cubicBezTo>
                    <a:cubicBezTo>
                      <a:pt x="3399" y="173"/>
                      <a:pt x="4014" y="741"/>
                      <a:pt x="3870" y="1504"/>
                    </a:cubicBezTo>
                    <a:cubicBezTo>
                      <a:pt x="3757" y="2102"/>
                      <a:pt x="3305" y="2557"/>
                      <a:pt x="2717" y="2710"/>
                    </a:cubicBezTo>
                    <a:cubicBezTo>
                      <a:pt x="2545" y="2754"/>
                      <a:pt x="2380" y="2775"/>
                      <a:pt x="2222" y="2775"/>
                    </a:cubicBezTo>
                    <a:cubicBezTo>
                      <a:pt x="1141" y="2775"/>
                      <a:pt x="409" y="1799"/>
                      <a:pt x="312" y="726"/>
                    </a:cubicBezTo>
                    <a:cubicBezTo>
                      <a:pt x="307" y="663"/>
                      <a:pt x="261" y="632"/>
                      <a:pt x="216" y="632"/>
                    </a:cubicBezTo>
                    <a:cubicBezTo>
                      <a:pt x="170" y="632"/>
                      <a:pt x="124" y="663"/>
                      <a:pt x="119" y="726"/>
                    </a:cubicBezTo>
                    <a:cubicBezTo>
                      <a:pt x="1" y="2010"/>
                      <a:pt x="1189" y="2993"/>
                      <a:pt x="2335" y="2993"/>
                    </a:cubicBezTo>
                    <a:cubicBezTo>
                      <a:pt x="2892" y="2993"/>
                      <a:pt x="3439" y="2761"/>
                      <a:pt x="3822" y="2219"/>
                    </a:cubicBezTo>
                    <a:cubicBezTo>
                      <a:pt x="4312" y="1526"/>
                      <a:pt x="4167" y="499"/>
                      <a:pt x="3369" y="114"/>
                    </a:cubicBezTo>
                    <a:cubicBezTo>
                      <a:pt x="3208" y="36"/>
                      <a:pt x="3043" y="0"/>
                      <a:pt x="28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25"/>
              <p:cNvSpPr/>
              <p:nvPr/>
            </p:nvSpPr>
            <p:spPr>
              <a:xfrm rot="10800000">
                <a:off x="-261619" y="4169499"/>
                <a:ext cx="120041" cy="103184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430" extrusionOk="0">
                    <a:moveTo>
                      <a:pt x="1390" y="1"/>
                    </a:moveTo>
                    <a:cubicBezTo>
                      <a:pt x="1241" y="1"/>
                      <a:pt x="1089" y="28"/>
                      <a:pt x="939" y="84"/>
                    </a:cubicBezTo>
                    <a:cubicBezTo>
                      <a:pt x="435" y="273"/>
                      <a:pt x="1" y="843"/>
                      <a:pt x="192" y="1401"/>
                    </a:cubicBezTo>
                    <a:cubicBezTo>
                      <a:pt x="290" y="1684"/>
                      <a:pt x="540" y="1853"/>
                      <a:pt x="799" y="1853"/>
                    </a:cubicBezTo>
                    <a:cubicBezTo>
                      <a:pt x="931" y="1853"/>
                      <a:pt x="1065" y="1809"/>
                      <a:pt x="1184" y="1715"/>
                    </a:cubicBezTo>
                    <a:cubicBezTo>
                      <a:pt x="1254" y="1660"/>
                      <a:pt x="1187" y="1568"/>
                      <a:pt x="1114" y="1568"/>
                    </a:cubicBezTo>
                    <a:cubicBezTo>
                      <a:pt x="1102" y="1568"/>
                      <a:pt x="1089" y="1571"/>
                      <a:pt x="1077" y="1577"/>
                    </a:cubicBezTo>
                    <a:cubicBezTo>
                      <a:pt x="992" y="1620"/>
                      <a:pt x="913" y="1640"/>
                      <a:pt x="841" y="1640"/>
                    </a:cubicBezTo>
                    <a:cubicBezTo>
                      <a:pt x="546" y="1640"/>
                      <a:pt x="364" y="1320"/>
                      <a:pt x="412" y="1013"/>
                    </a:cubicBezTo>
                    <a:cubicBezTo>
                      <a:pt x="446" y="787"/>
                      <a:pt x="572" y="614"/>
                      <a:pt x="749" y="477"/>
                    </a:cubicBezTo>
                    <a:cubicBezTo>
                      <a:pt x="935" y="334"/>
                      <a:pt x="1158" y="259"/>
                      <a:pt x="1384" y="259"/>
                    </a:cubicBezTo>
                    <a:cubicBezTo>
                      <a:pt x="1514" y="259"/>
                      <a:pt x="1645" y="283"/>
                      <a:pt x="1770" y="334"/>
                    </a:cubicBezTo>
                    <a:cubicBezTo>
                      <a:pt x="2605" y="676"/>
                      <a:pt x="2560" y="1655"/>
                      <a:pt x="2459" y="2392"/>
                    </a:cubicBezTo>
                    <a:cubicBezTo>
                      <a:pt x="2456" y="2412"/>
                      <a:pt x="2473" y="2429"/>
                      <a:pt x="2489" y="2429"/>
                    </a:cubicBezTo>
                    <a:cubicBezTo>
                      <a:pt x="2497" y="2429"/>
                      <a:pt x="2505" y="2425"/>
                      <a:pt x="2510" y="2415"/>
                    </a:cubicBezTo>
                    <a:cubicBezTo>
                      <a:pt x="2821" y="1817"/>
                      <a:pt x="2826" y="1064"/>
                      <a:pt x="2407" y="516"/>
                    </a:cubicBezTo>
                    <a:cubicBezTo>
                      <a:pt x="2154" y="186"/>
                      <a:pt x="1782" y="1"/>
                      <a:pt x="1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25"/>
              <p:cNvSpPr/>
              <p:nvPr/>
            </p:nvSpPr>
            <p:spPr>
              <a:xfrm rot="10800000">
                <a:off x="-271683" y="4163596"/>
                <a:ext cx="156177" cy="123481"/>
              </a:xfrm>
              <a:custGeom>
                <a:avLst/>
                <a:gdLst/>
                <a:ahLst/>
                <a:cxnLst/>
                <a:rect l="l" t="t" r="r" b="b"/>
                <a:pathLst>
                  <a:path w="3678" h="2908" extrusionOk="0">
                    <a:moveTo>
                      <a:pt x="1899" y="1"/>
                    </a:moveTo>
                    <a:cubicBezTo>
                      <a:pt x="1857" y="1"/>
                      <a:pt x="1815" y="2"/>
                      <a:pt x="1772" y="5"/>
                    </a:cubicBezTo>
                    <a:cubicBezTo>
                      <a:pt x="687" y="82"/>
                      <a:pt x="1" y="1428"/>
                      <a:pt x="729" y="2300"/>
                    </a:cubicBezTo>
                    <a:cubicBezTo>
                      <a:pt x="929" y="2538"/>
                      <a:pt x="1235" y="2649"/>
                      <a:pt x="1534" y="2649"/>
                    </a:cubicBezTo>
                    <a:cubicBezTo>
                      <a:pt x="2095" y="2649"/>
                      <a:pt x="2629" y="2259"/>
                      <a:pt x="2382" y="1597"/>
                    </a:cubicBezTo>
                    <a:cubicBezTo>
                      <a:pt x="2263" y="1278"/>
                      <a:pt x="2017" y="1150"/>
                      <a:pt x="1771" y="1150"/>
                    </a:cubicBezTo>
                    <a:cubicBezTo>
                      <a:pt x="1320" y="1150"/>
                      <a:pt x="872" y="1586"/>
                      <a:pt x="1230" y="2076"/>
                    </a:cubicBezTo>
                    <a:cubicBezTo>
                      <a:pt x="1241" y="2091"/>
                      <a:pt x="1258" y="2097"/>
                      <a:pt x="1275" y="2097"/>
                    </a:cubicBezTo>
                    <a:cubicBezTo>
                      <a:pt x="1306" y="2097"/>
                      <a:pt x="1335" y="2074"/>
                      <a:pt x="1322" y="2037"/>
                    </a:cubicBezTo>
                    <a:cubicBezTo>
                      <a:pt x="1156" y="1673"/>
                      <a:pt x="1339" y="1490"/>
                      <a:pt x="1870" y="1490"/>
                    </a:cubicBezTo>
                    <a:cubicBezTo>
                      <a:pt x="1932" y="1490"/>
                      <a:pt x="1999" y="1492"/>
                      <a:pt x="2070" y="1497"/>
                    </a:cubicBezTo>
                    <a:cubicBezTo>
                      <a:pt x="2228" y="2152"/>
                      <a:pt x="2041" y="2479"/>
                      <a:pt x="1509" y="2479"/>
                    </a:cubicBezTo>
                    <a:cubicBezTo>
                      <a:pt x="1507" y="2479"/>
                      <a:pt x="1505" y="2479"/>
                      <a:pt x="1504" y="2479"/>
                    </a:cubicBezTo>
                    <a:cubicBezTo>
                      <a:pt x="1105" y="2466"/>
                      <a:pt x="797" y="2148"/>
                      <a:pt x="686" y="1788"/>
                    </a:cubicBezTo>
                    <a:cubicBezTo>
                      <a:pt x="474" y="1104"/>
                      <a:pt x="940" y="368"/>
                      <a:pt x="1630" y="231"/>
                    </a:cubicBezTo>
                    <a:cubicBezTo>
                      <a:pt x="1741" y="209"/>
                      <a:pt x="1845" y="199"/>
                      <a:pt x="1943" y="199"/>
                    </a:cubicBezTo>
                    <a:cubicBezTo>
                      <a:pt x="3184" y="199"/>
                      <a:pt x="3393" y="1877"/>
                      <a:pt x="3449" y="2838"/>
                    </a:cubicBezTo>
                    <a:cubicBezTo>
                      <a:pt x="3452" y="2885"/>
                      <a:pt x="3486" y="2907"/>
                      <a:pt x="3520" y="2907"/>
                    </a:cubicBezTo>
                    <a:cubicBezTo>
                      <a:pt x="3555" y="2907"/>
                      <a:pt x="3589" y="2884"/>
                      <a:pt x="3593" y="2838"/>
                    </a:cubicBezTo>
                    <a:cubicBezTo>
                      <a:pt x="3678" y="1723"/>
                      <a:pt x="3298" y="1"/>
                      <a:pt x="18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25"/>
              <p:cNvSpPr/>
              <p:nvPr/>
            </p:nvSpPr>
            <p:spPr>
              <a:xfrm rot="10800000">
                <a:off x="-361576" y="3804576"/>
                <a:ext cx="102759" cy="144542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3404" extrusionOk="0">
                    <a:moveTo>
                      <a:pt x="2289" y="1"/>
                    </a:moveTo>
                    <a:cubicBezTo>
                      <a:pt x="2274" y="1"/>
                      <a:pt x="2260" y="4"/>
                      <a:pt x="2245" y="11"/>
                    </a:cubicBezTo>
                    <a:cubicBezTo>
                      <a:pt x="1156" y="554"/>
                      <a:pt x="0" y="2725"/>
                      <a:pt x="1620" y="3401"/>
                    </a:cubicBezTo>
                    <a:lnTo>
                      <a:pt x="1619" y="3401"/>
                    </a:lnTo>
                    <a:cubicBezTo>
                      <a:pt x="1623" y="3402"/>
                      <a:pt x="1626" y="3403"/>
                      <a:pt x="1629" y="3403"/>
                    </a:cubicBezTo>
                    <a:cubicBezTo>
                      <a:pt x="1656" y="3403"/>
                      <a:pt x="1676" y="3362"/>
                      <a:pt x="1653" y="3344"/>
                    </a:cubicBezTo>
                    <a:cubicBezTo>
                      <a:pt x="1134" y="2928"/>
                      <a:pt x="916" y="2289"/>
                      <a:pt x="1123" y="1644"/>
                    </a:cubicBezTo>
                    <a:cubicBezTo>
                      <a:pt x="1338" y="972"/>
                      <a:pt x="1890" y="624"/>
                      <a:pt x="2356" y="154"/>
                    </a:cubicBezTo>
                    <a:cubicBezTo>
                      <a:pt x="2420" y="89"/>
                      <a:pt x="2362" y="1"/>
                      <a:pt x="2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25"/>
              <p:cNvSpPr/>
              <p:nvPr/>
            </p:nvSpPr>
            <p:spPr>
              <a:xfrm rot="10800000">
                <a:off x="-415631" y="3804958"/>
                <a:ext cx="101231" cy="110657"/>
              </a:xfrm>
              <a:custGeom>
                <a:avLst/>
                <a:gdLst/>
                <a:ahLst/>
                <a:cxnLst/>
                <a:rect l="l" t="t" r="r" b="b"/>
                <a:pathLst>
                  <a:path w="2384" h="2606" extrusionOk="0">
                    <a:moveTo>
                      <a:pt x="2280" y="1"/>
                    </a:moveTo>
                    <a:cubicBezTo>
                      <a:pt x="2279" y="1"/>
                      <a:pt x="2279" y="1"/>
                      <a:pt x="2278" y="1"/>
                    </a:cubicBezTo>
                    <a:cubicBezTo>
                      <a:pt x="1038" y="38"/>
                      <a:pt x="1" y="1357"/>
                      <a:pt x="225" y="2568"/>
                    </a:cubicBezTo>
                    <a:lnTo>
                      <a:pt x="226" y="2568"/>
                    </a:lnTo>
                    <a:cubicBezTo>
                      <a:pt x="230" y="2594"/>
                      <a:pt x="248" y="2605"/>
                      <a:pt x="268" y="2605"/>
                    </a:cubicBezTo>
                    <a:cubicBezTo>
                      <a:pt x="294" y="2605"/>
                      <a:pt x="324" y="2584"/>
                      <a:pt x="327" y="2554"/>
                    </a:cubicBezTo>
                    <a:cubicBezTo>
                      <a:pt x="391" y="1937"/>
                      <a:pt x="527" y="1359"/>
                      <a:pt x="962" y="891"/>
                    </a:cubicBezTo>
                    <a:cubicBezTo>
                      <a:pt x="1330" y="494"/>
                      <a:pt x="1796" y="317"/>
                      <a:pt x="2300" y="160"/>
                    </a:cubicBezTo>
                    <a:cubicBezTo>
                      <a:pt x="2383" y="133"/>
                      <a:pt x="2371" y="1"/>
                      <a:pt x="2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25"/>
              <p:cNvSpPr/>
              <p:nvPr/>
            </p:nvSpPr>
            <p:spPr>
              <a:xfrm rot="10800000">
                <a:off x="-363232" y="3839862"/>
                <a:ext cx="15117" cy="52993"/>
              </a:xfrm>
              <a:custGeom>
                <a:avLst/>
                <a:gdLst/>
                <a:ahLst/>
                <a:cxnLst/>
                <a:rect l="l" t="t" r="r" b="b"/>
                <a:pathLst>
                  <a:path w="356" h="1248" extrusionOk="0">
                    <a:moveTo>
                      <a:pt x="257" y="1"/>
                    </a:moveTo>
                    <a:cubicBezTo>
                      <a:pt x="235" y="1"/>
                      <a:pt x="212" y="12"/>
                      <a:pt x="196" y="40"/>
                    </a:cubicBezTo>
                    <a:cubicBezTo>
                      <a:pt x="0" y="375"/>
                      <a:pt x="49" y="905"/>
                      <a:pt x="259" y="1225"/>
                    </a:cubicBezTo>
                    <a:cubicBezTo>
                      <a:pt x="269" y="1241"/>
                      <a:pt x="284" y="1248"/>
                      <a:pt x="299" y="1248"/>
                    </a:cubicBezTo>
                    <a:cubicBezTo>
                      <a:pt x="328" y="1248"/>
                      <a:pt x="355" y="1223"/>
                      <a:pt x="348" y="1187"/>
                    </a:cubicBezTo>
                    <a:cubicBezTo>
                      <a:pt x="305" y="1002"/>
                      <a:pt x="259" y="836"/>
                      <a:pt x="258" y="643"/>
                    </a:cubicBezTo>
                    <a:cubicBezTo>
                      <a:pt x="258" y="455"/>
                      <a:pt x="311" y="282"/>
                      <a:pt x="337" y="99"/>
                    </a:cubicBezTo>
                    <a:cubicBezTo>
                      <a:pt x="345" y="45"/>
                      <a:pt x="301" y="1"/>
                      <a:pt x="2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25"/>
              <p:cNvSpPr/>
              <p:nvPr/>
            </p:nvSpPr>
            <p:spPr>
              <a:xfrm rot="10800000">
                <a:off x="-439452" y="3840202"/>
                <a:ext cx="77834" cy="72568"/>
              </a:xfrm>
              <a:custGeom>
                <a:avLst/>
                <a:gdLst/>
                <a:ahLst/>
                <a:cxnLst/>
                <a:rect l="l" t="t" r="r" b="b"/>
                <a:pathLst>
                  <a:path w="1833" h="1709" extrusionOk="0">
                    <a:moveTo>
                      <a:pt x="1714" y="1"/>
                    </a:moveTo>
                    <a:cubicBezTo>
                      <a:pt x="1710" y="1"/>
                      <a:pt x="1705" y="1"/>
                      <a:pt x="1700" y="2"/>
                    </a:cubicBezTo>
                    <a:cubicBezTo>
                      <a:pt x="899" y="113"/>
                      <a:pt x="103" y="848"/>
                      <a:pt x="4" y="1668"/>
                    </a:cubicBezTo>
                    <a:lnTo>
                      <a:pt x="4" y="1667"/>
                    </a:lnTo>
                    <a:lnTo>
                      <a:pt x="4" y="1667"/>
                    </a:lnTo>
                    <a:cubicBezTo>
                      <a:pt x="0" y="1692"/>
                      <a:pt x="24" y="1708"/>
                      <a:pt x="46" y="1708"/>
                    </a:cubicBezTo>
                    <a:cubicBezTo>
                      <a:pt x="60" y="1708"/>
                      <a:pt x="74" y="1702"/>
                      <a:pt x="80" y="1689"/>
                    </a:cubicBezTo>
                    <a:cubicBezTo>
                      <a:pt x="246" y="1340"/>
                      <a:pt x="408" y="1009"/>
                      <a:pt x="693" y="740"/>
                    </a:cubicBezTo>
                    <a:cubicBezTo>
                      <a:pt x="994" y="458"/>
                      <a:pt x="1353" y="281"/>
                      <a:pt x="1741" y="150"/>
                    </a:cubicBezTo>
                    <a:cubicBezTo>
                      <a:pt x="1833" y="119"/>
                      <a:pt x="1800" y="1"/>
                      <a:pt x="17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25"/>
              <p:cNvSpPr/>
              <p:nvPr/>
            </p:nvSpPr>
            <p:spPr>
              <a:xfrm rot="10800000">
                <a:off x="-397414" y="3829332"/>
                <a:ext cx="18514" cy="59023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390" extrusionOk="0">
                    <a:moveTo>
                      <a:pt x="295" y="0"/>
                    </a:moveTo>
                    <a:cubicBezTo>
                      <a:pt x="272" y="0"/>
                      <a:pt x="250" y="11"/>
                      <a:pt x="236" y="37"/>
                    </a:cubicBezTo>
                    <a:cubicBezTo>
                      <a:pt x="1" y="455"/>
                      <a:pt x="98" y="988"/>
                      <a:pt x="357" y="1371"/>
                    </a:cubicBezTo>
                    <a:cubicBezTo>
                      <a:pt x="365" y="1384"/>
                      <a:pt x="377" y="1389"/>
                      <a:pt x="388" y="1389"/>
                    </a:cubicBezTo>
                    <a:cubicBezTo>
                      <a:pt x="412" y="1389"/>
                      <a:pt x="436" y="1363"/>
                      <a:pt x="422" y="1333"/>
                    </a:cubicBezTo>
                    <a:cubicBezTo>
                      <a:pt x="225" y="916"/>
                      <a:pt x="264" y="526"/>
                      <a:pt x="370" y="93"/>
                    </a:cubicBezTo>
                    <a:cubicBezTo>
                      <a:pt x="383" y="40"/>
                      <a:pt x="338" y="0"/>
                      <a:pt x="2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25"/>
              <p:cNvSpPr/>
              <p:nvPr/>
            </p:nvSpPr>
            <p:spPr>
              <a:xfrm rot="10800000">
                <a:off x="-457414" y="3829671"/>
                <a:ext cx="60552" cy="56263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325" extrusionOk="0">
                    <a:moveTo>
                      <a:pt x="1356" y="1"/>
                    </a:moveTo>
                    <a:cubicBezTo>
                      <a:pt x="1354" y="1"/>
                      <a:pt x="1352" y="1"/>
                      <a:pt x="1350" y="1"/>
                    </a:cubicBezTo>
                    <a:cubicBezTo>
                      <a:pt x="1005" y="36"/>
                      <a:pt x="710" y="176"/>
                      <a:pt x="462" y="420"/>
                    </a:cubicBezTo>
                    <a:cubicBezTo>
                      <a:pt x="246" y="633"/>
                      <a:pt x="1" y="967"/>
                      <a:pt x="23" y="1286"/>
                    </a:cubicBezTo>
                    <a:lnTo>
                      <a:pt x="22" y="1286"/>
                    </a:lnTo>
                    <a:cubicBezTo>
                      <a:pt x="24" y="1310"/>
                      <a:pt x="44" y="1325"/>
                      <a:pt x="63" y="1325"/>
                    </a:cubicBezTo>
                    <a:cubicBezTo>
                      <a:pt x="75" y="1325"/>
                      <a:pt x="88" y="1319"/>
                      <a:pt x="96" y="1306"/>
                    </a:cubicBezTo>
                    <a:cubicBezTo>
                      <a:pt x="259" y="1052"/>
                      <a:pt x="340" y="791"/>
                      <a:pt x="565" y="574"/>
                    </a:cubicBezTo>
                    <a:cubicBezTo>
                      <a:pt x="787" y="360"/>
                      <a:pt x="1072" y="208"/>
                      <a:pt x="1365" y="117"/>
                    </a:cubicBezTo>
                    <a:cubicBezTo>
                      <a:pt x="1425" y="99"/>
                      <a:pt x="1419" y="1"/>
                      <a:pt x="13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25"/>
              <p:cNvSpPr/>
              <p:nvPr/>
            </p:nvSpPr>
            <p:spPr>
              <a:xfrm rot="10800000">
                <a:off x="-495545" y="3783175"/>
                <a:ext cx="86241" cy="80169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888" extrusionOk="0">
                    <a:moveTo>
                      <a:pt x="198" y="0"/>
                    </a:moveTo>
                    <a:cubicBezTo>
                      <a:pt x="180" y="0"/>
                      <a:pt x="161" y="11"/>
                      <a:pt x="158" y="31"/>
                    </a:cubicBezTo>
                    <a:cubicBezTo>
                      <a:pt x="0" y="1045"/>
                      <a:pt x="932" y="1887"/>
                      <a:pt x="1893" y="1887"/>
                    </a:cubicBezTo>
                    <a:cubicBezTo>
                      <a:pt x="1904" y="1887"/>
                      <a:pt x="1914" y="1887"/>
                      <a:pt x="1924" y="1887"/>
                    </a:cubicBezTo>
                    <a:cubicBezTo>
                      <a:pt x="2030" y="1885"/>
                      <a:pt x="2026" y="1735"/>
                      <a:pt x="1924" y="1726"/>
                    </a:cubicBezTo>
                    <a:cubicBezTo>
                      <a:pt x="1479" y="1686"/>
                      <a:pt x="1031" y="1506"/>
                      <a:pt x="724" y="1173"/>
                    </a:cubicBezTo>
                    <a:cubicBezTo>
                      <a:pt x="426" y="851"/>
                      <a:pt x="318" y="452"/>
                      <a:pt x="241" y="31"/>
                    </a:cubicBezTo>
                    <a:cubicBezTo>
                      <a:pt x="237" y="11"/>
                      <a:pt x="218" y="0"/>
                      <a:pt x="1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25"/>
              <p:cNvSpPr/>
              <p:nvPr/>
            </p:nvSpPr>
            <p:spPr>
              <a:xfrm rot="10800000">
                <a:off x="-507817" y="3783302"/>
                <a:ext cx="43397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2957" extrusionOk="0">
                    <a:moveTo>
                      <a:pt x="102" y="1"/>
                    </a:moveTo>
                    <a:cubicBezTo>
                      <a:pt x="47" y="1"/>
                      <a:pt x="0" y="72"/>
                      <a:pt x="32" y="125"/>
                    </a:cubicBezTo>
                    <a:cubicBezTo>
                      <a:pt x="377" y="716"/>
                      <a:pt x="226" y="1241"/>
                      <a:pt x="192" y="1883"/>
                    </a:cubicBezTo>
                    <a:cubicBezTo>
                      <a:pt x="169" y="2288"/>
                      <a:pt x="226" y="2683"/>
                      <a:pt x="557" y="2947"/>
                    </a:cubicBezTo>
                    <a:cubicBezTo>
                      <a:pt x="565" y="2954"/>
                      <a:pt x="575" y="2957"/>
                      <a:pt x="584" y="2957"/>
                    </a:cubicBezTo>
                    <a:cubicBezTo>
                      <a:pt x="612" y="2957"/>
                      <a:pt x="638" y="2930"/>
                      <a:pt x="619" y="2900"/>
                    </a:cubicBezTo>
                    <a:cubicBezTo>
                      <a:pt x="99" y="2059"/>
                      <a:pt x="1021" y="653"/>
                      <a:pt x="142" y="15"/>
                    </a:cubicBezTo>
                    <a:cubicBezTo>
                      <a:pt x="129" y="5"/>
                      <a:pt x="115" y="1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25"/>
              <p:cNvSpPr/>
              <p:nvPr/>
            </p:nvSpPr>
            <p:spPr>
              <a:xfrm rot="10800000">
                <a:off x="-642593" y="3788143"/>
                <a:ext cx="161612" cy="121230"/>
              </a:xfrm>
              <a:custGeom>
                <a:avLst/>
                <a:gdLst/>
                <a:ahLst/>
                <a:cxnLst/>
                <a:rect l="l" t="t" r="r" b="b"/>
                <a:pathLst>
                  <a:path w="3806" h="2855" extrusionOk="0">
                    <a:moveTo>
                      <a:pt x="41" y="0"/>
                    </a:moveTo>
                    <a:cubicBezTo>
                      <a:pt x="20" y="0"/>
                      <a:pt x="1" y="19"/>
                      <a:pt x="5" y="45"/>
                    </a:cubicBezTo>
                    <a:cubicBezTo>
                      <a:pt x="325" y="1840"/>
                      <a:pt x="3334" y="884"/>
                      <a:pt x="3651" y="2799"/>
                    </a:cubicBezTo>
                    <a:cubicBezTo>
                      <a:pt x="3657" y="2838"/>
                      <a:pt x="3687" y="2855"/>
                      <a:pt x="3718" y="2855"/>
                    </a:cubicBezTo>
                    <a:cubicBezTo>
                      <a:pt x="3758" y="2855"/>
                      <a:pt x="3802" y="2826"/>
                      <a:pt x="3803" y="2779"/>
                    </a:cubicBezTo>
                    <a:cubicBezTo>
                      <a:pt x="3806" y="2145"/>
                      <a:pt x="3393" y="1705"/>
                      <a:pt x="2842" y="1437"/>
                    </a:cubicBezTo>
                    <a:cubicBezTo>
                      <a:pt x="1814" y="934"/>
                      <a:pt x="793" y="1058"/>
                      <a:pt x="71" y="17"/>
                    </a:cubicBezTo>
                    <a:cubicBezTo>
                      <a:pt x="63" y="5"/>
                      <a:pt x="52" y="0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25"/>
              <p:cNvSpPr/>
              <p:nvPr/>
            </p:nvSpPr>
            <p:spPr>
              <a:xfrm rot="10800000">
                <a:off x="-654652" y="3790521"/>
                <a:ext cx="20509" cy="59193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394" extrusionOk="0">
                    <a:moveTo>
                      <a:pt x="98" y="0"/>
                    </a:moveTo>
                    <a:cubicBezTo>
                      <a:pt x="48" y="0"/>
                      <a:pt x="1" y="67"/>
                      <a:pt x="26" y="121"/>
                    </a:cubicBezTo>
                    <a:cubicBezTo>
                      <a:pt x="118" y="322"/>
                      <a:pt x="198" y="527"/>
                      <a:pt x="210" y="751"/>
                    </a:cubicBezTo>
                    <a:cubicBezTo>
                      <a:pt x="222" y="958"/>
                      <a:pt x="162" y="1146"/>
                      <a:pt x="118" y="1348"/>
                    </a:cubicBezTo>
                    <a:lnTo>
                      <a:pt x="118" y="1346"/>
                    </a:lnTo>
                    <a:lnTo>
                      <a:pt x="118" y="1346"/>
                    </a:lnTo>
                    <a:cubicBezTo>
                      <a:pt x="112" y="1370"/>
                      <a:pt x="134" y="1394"/>
                      <a:pt x="155" y="1394"/>
                    </a:cubicBezTo>
                    <a:cubicBezTo>
                      <a:pt x="163" y="1394"/>
                      <a:pt x="171" y="1390"/>
                      <a:pt x="177" y="1382"/>
                    </a:cubicBezTo>
                    <a:cubicBezTo>
                      <a:pt x="482" y="1013"/>
                      <a:pt x="431" y="390"/>
                      <a:pt x="147" y="27"/>
                    </a:cubicBezTo>
                    <a:cubicBezTo>
                      <a:pt x="132" y="8"/>
                      <a:pt x="115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25"/>
              <p:cNvSpPr/>
              <p:nvPr/>
            </p:nvSpPr>
            <p:spPr>
              <a:xfrm rot="10800000">
                <a:off x="-712698" y="3819311"/>
                <a:ext cx="70106" cy="25435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599" extrusionOk="0">
                    <a:moveTo>
                      <a:pt x="1547" y="0"/>
                    </a:moveTo>
                    <a:cubicBezTo>
                      <a:pt x="1529" y="0"/>
                      <a:pt x="1511" y="8"/>
                      <a:pt x="1496" y="25"/>
                    </a:cubicBezTo>
                    <a:cubicBezTo>
                      <a:pt x="1282" y="285"/>
                      <a:pt x="985" y="416"/>
                      <a:pt x="681" y="416"/>
                    </a:cubicBezTo>
                    <a:cubicBezTo>
                      <a:pt x="474" y="416"/>
                      <a:pt x="263" y="355"/>
                      <a:pt x="72" y="233"/>
                    </a:cubicBezTo>
                    <a:lnTo>
                      <a:pt x="71" y="233"/>
                    </a:lnTo>
                    <a:cubicBezTo>
                      <a:pt x="64" y="228"/>
                      <a:pt x="57" y="226"/>
                      <a:pt x="51" y="226"/>
                    </a:cubicBezTo>
                    <a:cubicBezTo>
                      <a:pt x="21" y="226"/>
                      <a:pt x="1" y="268"/>
                      <a:pt x="24" y="294"/>
                    </a:cubicBezTo>
                    <a:cubicBezTo>
                      <a:pt x="208" y="502"/>
                      <a:pt x="468" y="598"/>
                      <a:pt x="730" y="598"/>
                    </a:cubicBezTo>
                    <a:cubicBezTo>
                      <a:pt x="1079" y="598"/>
                      <a:pt x="1433" y="426"/>
                      <a:pt x="1617" y="118"/>
                    </a:cubicBezTo>
                    <a:cubicBezTo>
                      <a:pt x="1651" y="63"/>
                      <a:pt x="1599" y="0"/>
                      <a:pt x="15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25"/>
              <p:cNvSpPr/>
              <p:nvPr/>
            </p:nvSpPr>
            <p:spPr>
              <a:xfrm rot="10800000">
                <a:off x="-712062" y="3835913"/>
                <a:ext cx="91379" cy="1249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942" extrusionOk="0">
                    <a:moveTo>
                      <a:pt x="165" y="1"/>
                    </a:moveTo>
                    <a:cubicBezTo>
                      <a:pt x="68" y="1"/>
                      <a:pt x="1" y="145"/>
                      <a:pt x="82" y="215"/>
                    </a:cubicBezTo>
                    <a:cubicBezTo>
                      <a:pt x="448" y="526"/>
                      <a:pt x="781" y="822"/>
                      <a:pt x="929" y="1300"/>
                    </a:cubicBezTo>
                    <a:cubicBezTo>
                      <a:pt x="1044" y="1669"/>
                      <a:pt x="995" y="2072"/>
                      <a:pt x="1141" y="2433"/>
                    </a:cubicBezTo>
                    <a:cubicBezTo>
                      <a:pt x="1258" y="2723"/>
                      <a:pt x="1498" y="2942"/>
                      <a:pt x="1770" y="2942"/>
                    </a:cubicBezTo>
                    <a:cubicBezTo>
                      <a:pt x="1880" y="2942"/>
                      <a:pt x="1995" y="2906"/>
                      <a:pt x="2110" y="2826"/>
                    </a:cubicBezTo>
                    <a:lnTo>
                      <a:pt x="2110" y="2825"/>
                    </a:lnTo>
                    <a:cubicBezTo>
                      <a:pt x="2151" y="2796"/>
                      <a:pt x="2127" y="2739"/>
                      <a:pt x="2085" y="2739"/>
                    </a:cubicBezTo>
                    <a:cubicBezTo>
                      <a:pt x="2078" y="2739"/>
                      <a:pt x="2070" y="2741"/>
                      <a:pt x="2062" y="2745"/>
                    </a:cubicBezTo>
                    <a:cubicBezTo>
                      <a:pt x="1971" y="2791"/>
                      <a:pt x="1892" y="2812"/>
                      <a:pt x="1822" y="2812"/>
                    </a:cubicBezTo>
                    <a:cubicBezTo>
                      <a:pt x="1238" y="2812"/>
                      <a:pt x="1310" y="1371"/>
                      <a:pt x="1133" y="959"/>
                    </a:cubicBezTo>
                    <a:cubicBezTo>
                      <a:pt x="952" y="535"/>
                      <a:pt x="636" y="177"/>
                      <a:pt x="202" y="8"/>
                    </a:cubicBezTo>
                    <a:cubicBezTo>
                      <a:pt x="190" y="3"/>
                      <a:pt x="177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25"/>
              <p:cNvSpPr/>
              <p:nvPr/>
            </p:nvSpPr>
            <p:spPr>
              <a:xfrm rot="10800000">
                <a:off x="-687178" y="3937186"/>
                <a:ext cx="33163" cy="11507"/>
              </a:xfrm>
              <a:custGeom>
                <a:avLst/>
                <a:gdLst/>
                <a:ahLst/>
                <a:cxnLst/>
                <a:rect l="l" t="t" r="r" b="b"/>
                <a:pathLst>
                  <a:path w="781" h="271" extrusionOk="0">
                    <a:moveTo>
                      <a:pt x="697" y="1"/>
                    </a:moveTo>
                    <a:cubicBezTo>
                      <a:pt x="687" y="1"/>
                      <a:pt x="676" y="3"/>
                      <a:pt x="665" y="9"/>
                    </a:cubicBezTo>
                    <a:cubicBezTo>
                      <a:pt x="570" y="56"/>
                      <a:pt x="489" y="120"/>
                      <a:pt x="384" y="148"/>
                    </a:cubicBezTo>
                    <a:cubicBezTo>
                      <a:pt x="330" y="163"/>
                      <a:pt x="274" y="170"/>
                      <a:pt x="219" y="170"/>
                    </a:cubicBezTo>
                    <a:cubicBezTo>
                      <a:pt x="159" y="170"/>
                      <a:pt x="99" y="162"/>
                      <a:pt x="41" y="147"/>
                    </a:cubicBezTo>
                    <a:cubicBezTo>
                      <a:pt x="39" y="147"/>
                      <a:pt x="37" y="146"/>
                      <a:pt x="35" y="146"/>
                    </a:cubicBezTo>
                    <a:cubicBezTo>
                      <a:pt x="13" y="146"/>
                      <a:pt x="1" y="178"/>
                      <a:pt x="23" y="189"/>
                    </a:cubicBezTo>
                    <a:cubicBezTo>
                      <a:pt x="118" y="240"/>
                      <a:pt x="240" y="271"/>
                      <a:pt x="361" y="271"/>
                    </a:cubicBezTo>
                    <a:cubicBezTo>
                      <a:pt x="509" y="271"/>
                      <a:pt x="654" y="224"/>
                      <a:pt x="743" y="110"/>
                    </a:cubicBezTo>
                    <a:cubicBezTo>
                      <a:pt x="781" y="63"/>
                      <a:pt x="749" y="1"/>
                      <a:pt x="6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25"/>
              <p:cNvSpPr/>
              <p:nvPr/>
            </p:nvSpPr>
            <p:spPr>
              <a:xfrm rot="10800000">
                <a:off x="-687773" y="3941560"/>
                <a:ext cx="61019" cy="83142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958" extrusionOk="0">
                    <a:moveTo>
                      <a:pt x="182" y="0"/>
                    </a:moveTo>
                    <a:cubicBezTo>
                      <a:pt x="151" y="0"/>
                      <a:pt x="120" y="4"/>
                      <a:pt x="87" y="12"/>
                    </a:cubicBezTo>
                    <a:cubicBezTo>
                      <a:pt x="23" y="30"/>
                      <a:pt x="1" y="116"/>
                      <a:pt x="48" y="163"/>
                    </a:cubicBezTo>
                    <a:cubicBezTo>
                      <a:pt x="245" y="355"/>
                      <a:pt x="419" y="429"/>
                      <a:pt x="521" y="719"/>
                    </a:cubicBezTo>
                    <a:cubicBezTo>
                      <a:pt x="600" y="949"/>
                      <a:pt x="616" y="1194"/>
                      <a:pt x="709" y="1419"/>
                    </a:cubicBezTo>
                    <a:cubicBezTo>
                      <a:pt x="821" y="1690"/>
                      <a:pt x="1035" y="1941"/>
                      <a:pt x="1343" y="1958"/>
                    </a:cubicBezTo>
                    <a:cubicBezTo>
                      <a:pt x="1344" y="1958"/>
                      <a:pt x="1345" y="1958"/>
                      <a:pt x="1346" y="1958"/>
                    </a:cubicBezTo>
                    <a:cubicBezTo>
                      <a:pt x="1409" y="1958"/>
                      <a:pt x="1437" y="1859"/>
                      <a:pt x="1376" y="1831"/>
                    </a:cubicBezTo>
                    <a:cubicBezTo>
                      <a:pt x="809" y="1568"/>
                      <a:pt x="931" y="969"/>
                      <a:pt x="717" y="481"/>
                    </a:cubicBezTo>
                    <a:cubicBezTo>
                      <a:pt x="620" y="262"/>
                      <a:pt x="433" y="0"/>
                      <a:pt x="1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25"/>
              <p:cNvSpPr/>
              <p:nvPr/>
            </p:nvSpPr>
            <p:spPr>
              <a:xfrm rot="10800000">
                <a:off x="-536224" y="3971241"/>
                <a:ext cx="120381" cy="80466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895" extrusionOk="0">
                    <a:moveTo>
                      <a:pt x="94" y="0"/>
                    </a:moveTo>
                    <a:cubicBezTo>
                      <a:pt x="46" y="0"/>
                      <a:pt x="0" y="41"/>
                      <a:pt x="10" y="107"/>
                    </a:cubicBezTo>
                    <a:cubicBezTo>
                      <a:pt x="159" y="1169"/>
                      <a:pt x="1188" y="1895"/>
                      <a:pt x="2218" y="1895"/>
                    </a:cubicBezTo>
                    <a:cubicBezTo>
                      <a:pt x="2402" y="1895"/>
                      <a:pt x="2585" y="1872"/>
                      <a:pt x="2764" y="1824"/>
                    </a:cubicBezTo>
                    <a:cubicBezTo>
                      <a:pt x="2835" y="1805"/>
                      <a:pt x="2824" y="1689"/>
                      <a:pt x="2752" y="1689"/>
                    </a:cubicBezTo>
                    <a:cubicBezTo>
                      <a:pt x="2750" y="1689"/>
                      <a:pt x="2748" y="1689"/>
                      <a:pt x="2746" y="1690"/>
                    </a:cubicBezTo>
                    <a:cubicBezTo>
                      <a:pt x="2643" y="1699"/>
                      <a:pt x="2543" y="1704"/>
                      <a:pt x="2446" y="1704"/>
                    </a:cubicBezTo>
                    <a:cubicBezTo>
                      <a:pt x="1352" y="1704"/>
                      <a:pt x="603" y="1108"/>
                      <a:pt x="176" y="60"/>
                    </a:cubicBezTo>
                    <a:cubicBezTo>
                      <a:pt x="159" y="19"/>
                      <a:pt x="126" y="0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25"/>
              <p:cNvSpPr/>
              <p:nvPr/>
            </p:nvSpPr>
            <p:spPr>
              <a:xfrm rot="10800000">
                <a:off x="-512785" y="3966825"/>
                <a:ext cx="132823" cy="88407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2082" extrusionOk="0">
                    <a:moveTo>
                      <a:pt x="629" y="0"/>
                    </a:moveTo>
                    <a:cubicBezTo>
                      <a:pt x="508" y="0"/>
                      <a:pt x="384" y="46"/>
                      <a:pt x="281" y="134"/>
                    </a:cubicBezTo>
                    <a:cubicBezTo>
                      <a:pt x="1" y="374"/>
                      <a:pt x="17" y="799"/>
                      <a:pt x="179" y="1102"/>
                    </a:cubicBezTo>
                    <a:cubicBezTo>
                      <a:pt x="565" y="1821"/>
                      <a:pt x="1540" y="2081"/>
                      <a:pt x="2380" y="2081"/>
                    </a:cubicBezTo>
                    <a:cubicBezTo>
                      <a:pt x="2618" y="2081"/>
                      <a:pt x="2844" y="2060"/>
                      <a:pt x="3044" y="2023"/>
                    </a:cubicBezTo>
                    <a:cubicBezTo>
                      <a:pt x="3128" y="2008"/>
                      <a:pt x="3111" y="1868"/>
                      <a:pt x="3029" y="1868"/>
                    </a:cubicBezTo>
                    <a:cubicBezTo>
                      <a:pt x="3027" y="1868"/>
                      <a:pt x="3025" y="1869"/>
                      <a:pt x="3022" y="1869"/>
                    </a:cubicBezTo>
                    <a:cubicBezTo>
                      <a:pt x="2882" y="1882"/>
                      <a:pt x="2742" y="1889"/>
                      <a:pt x="2602" y="1889"/>
                    </a:cubicBezTo>
                    <a:cubicBezTo>
                      <a:pt x="2222" y="1889"/>
                      <a:pt x="1843" y="1837"/>
                      <a:pt x="1479" y="1716"/>
                    </a:cubicBezTo>
                    <a:cubicBezTo>
                      <a:pt x="1232" y="1635"/>
                      <a:pt x="989" y="1527"/>
                      <a:pt x="774" y="1381"/>
                    </a:cubicBezTo>
                    <a:cubicBezTo>
                      <a:pt x="610" y="1282"/>
                      <a:pt x="476" y="1151"/>
                      <a:pt x="372" y="990"/>
                    </a:cubicBezTo>
                    <a:cubicBezTo>
                      <a:pt x="394" y="456"/>
                      <a:pt x="524" y="189"/>
                      <a:pt x="761" y="189"/>
                    </a:cubicBezTo>
                    <a:cubicBezTo>
                      <a:pt x="814" y="189"/>
                      <a:pt x="872" y="202"/>
                      <a:pt x="936" y="228"/>
                    </a:cubicBezTo>
                    <a:cubicBezTo>
                      <a:pt x="941" y="230"/>
                      <a:pt x="945" y="230"/>
                      <a:pt x="949" y="230"/>
                    </a:cubicBezTo>
                    <a:cubicBezTo>
                      <a:pt x="985" y="230"/>
                      <a:pt x="1006" y="182"/>
                      <a:pt x="979" y="154"/>
                    </a:cubicBezTo>
                    <a:cubicBezTo>
                      <a:pt x="883" y="51"/>
                      <a:pt x="758" y="0"/>
                      <a:pt x="6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25"/>
              <p:cNvSpPr/>
              <p:nvPr/>
            </p:nvSpPr>
            <p:spPr>
              <a:xfrm rot="10800000">
                <a:off x="-480344" y="4054383"/>
                <a:ext cx="112993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2661" h="1330" extrusionOk="0">
                    <a:moveTo>
                      <a:pt x="90" y="1"/>
                    </a:moveTo>
                    <a:cubicBezTo>
                      <a:pt x="45" y="1"/>
                      <a:pt x="1" y="36"/>
                      <a:pt x="20" y="90"/>
                    </a:cubicBezTo>
                    <a:cubicBezTo>
                      <a:pt x="275" y="813"/>
                      <a:pt x="1136" y="1330"/>
                      <a:pt x="1932" y="1330"/>
                    </a:cubicBezTo>
                    <a:cubicBezTo>
                      <a:pt x="2177" y="1330"/>
                      <a:pt x="2416" y="1281"/>
                      <a:pt x="2629" y="1174"/>
                    </a:cubicBezTo>
                    <a:cubicBezTo>
                      <a:pt x="2660" y="1158"/>
                      <a:pt x="2648" y="1104"/>
                      <a:pt x="2614" y="1104"/>
                    </a:cubicBezTo>
                    <a:cubicBezTo>
                      <a:pt x="2612" y="1104"/>
                      <a:pt x="2611" y="1104"/>
                      <a:pt x="2610" y="1104"/>
                    </a:cubicBezTo>
                    <a:cubicBezTo>
                      <a:pt x="2448" y="1124"/>
                      <a:pt x="2294" y="1134"/>
                      <a:pt x="2147" y="1134"/>
                    </a:cubicBezTo>
                    <a:cubicBezTo>
                      <a:pt x="1308" y="1134"/>
                      <a:pt x="685" y="799"/>
                      <a:pt x="154" y="33"/>
                    </a:cubicBezTo>
                    <a:cubicBezTo>
                      <a:pt x="139" y="11"/>
                      <a:pt x="11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25"/>
              <p:cNvSpPr/>
              <p:nvPr/>
            </p:nvSpPr>
            <p:spPr>
              <a:xfrm rot="10800000">
                <a:off x="-480556" y="4064404"/>
                <a:ext cx="110233" cy="48917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152" extrusionOk="0">
                    <a:moveTo>
                      <a:pt x="91" y="0"/>
                    </a:moveTo>
                    <a:cubicBezTo>
                      <a:pt x="43" y="0"/>
                      <a:pt x="1" y="52"/>
                      <a:pt x="29" y="104"/>
                    </a:cubicBezTo>
                    <a:cubicBezTo>
                      <a:pt x="384" y="764"/>
                      <a:pt x="1254" y="1152"/>
                      <a:pt x="2028" y="1152"/>
                    </a:cubicBezTo>
                    <a:cubicBezTo>
                      <a:pt x="2210" y="1152"/>
                      <a:pt x="2386" y="1130"/>
                      <a:pt x="2549" y="1086"/>
                    </a:cubicBezTo>
                    <a:cubicBezTo>
                      <a:pt x="2596" y="1074"/>
                      <a:pt x="2587" y="1002"/>
                      <a:pt x="2540" y="1002"/>
                    </a:cubicBezTo>
                    <a:cubicBezTo>
                      <a:pt x="2539" y="1002"/>
                      <a:pt x="2539" y="1002"/>
                      <a:pt x="2539" y="1002"/>
                    </a:cubicBezTo>
                    <a:cubicBezTo>
                      <a:pt x="2462" y="1005"/>
                      <a:pt x="2386" y="1006"/>
                      <a:pt x="2311" y="1006"/>
                    </a:cubicBezTo>
                    <a:cubicBezTo>
                      <a:pt x="1934" y="1006"/>
                      <a:pt x="1572" y="964"/>
                      <a:pt x="1212" y="818"/>
                    </a:cubicBezTo>
                    <a:cubicBezTo>
                      <a:pt x="769" y="637"/>
                      <a:pt x="482" y="334"/>
                      <a:pt x="138" y="20"/>
                    </a:cubicBezTo>
                    <a:cubicBezTo>
                      <a:pt x="123" y="6"/>
                      <a:pt x="107" y="0"/>
                      <a:pt x="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25"/>
              <p:cNvSpPr/>
              <p:nvPr/>
            </p:nvSpPr>
            <p:spPr>
              <a:xfrm rot="10800000">
                <a:off x="-484547" y="4074213"/>
                <a:ext cx="102844" cy="49087"/>
              </a:xfrm>
              <a:custGeom>
                <a:avLst/>
                <a:gdLst/>
                <a:ahLst/>
                <a:cxnLst/>
                <a:rect l="l" t="t" r="r" b="b"/>
                <a:pathLst>
                  <a:path w="2422" h="1156" extrusionOk="0">
                    <a:moveTo>
                      <a:pt x="72" y="1"/>
                    </a:moveTo>
                    <a:cubicBezTo>
                      <a:pt x="35" y="1"/>
                      <a:pt x="1" y="41"/>
                      <a:pt x="24" y="81"/>
                    </a:cubicBezTo>
                    <a:cubicBezTo>
                      <a:pt x="380" y="716"/>
                      <a:pt x="1204" y="1155"/>
                      <a:pt x="1958" y="1155"/>
                    </a:cubicBezTo>
                    <a:cubicBezTo>
                      <a:pt x="2103" y="1155"/>
                      <a:pt x="2245" y="1139"/>
                      <a:pt x="2381" y="1105"/>
                    </a:cubicBezTo>
                    <a:cubicBezTo>
                      <a:pt x="2422" y="1094"/>
                      <a:pt x="2409" y="1038"/>
                      <a:pt x="2371" y="1035"/>
                    </a:cubicBezTo>
                    <a:cubicBezTo>
                      <a:pt x="1916" y="991"/>
                      <a:pt x="1492" y="952"/>
                      <a:pt x="1073" y="753"/>
                    </a:cubicBezTo>
                    <a:cubicBezTo>
                      <a:pt x="694" y="574"/>
                      <a:pt x="409" y="299"/>
                      <a:pt x="108" y="16"/>
                    </a:cubicBezTo>
                    <a:cubicBezTo>
                      <a:pt x="97" y="5"/>
                      <a:pt x="84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25"/>
              <p:cNvSpPr/>
              <p:nvPr/>
            </p:nvSpPr>
            <p:spPr>
              <a:xfrm rot="10800000">
                <a:off x="-484675" y="4084107"/>
                <a:ext cx="102250" cy="5256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238" extrusionOk="0">
                    <a:moveTo>
                      <a:pt x="92" y="1"/>
                    </a:moveTo>
                    <a:cubicBezTo>
                      <a:pt x="43" y="1"/>
                      <a:pt x="1" y="53"/>
                      <a:pt x="28" y="109"/>
                    </a:cubicBezTo>
                    <a:cubicBezTo>
                      <a:pt x="354" y="785"/>
                      <a:pt x="1292" y="1238"/>
                      <a:pt x="2067" y="1238"/>
                    </a:cubicBezTo>
                    <a:cubicBezTo>
                      <a:pt x="2170" y="1238"/>
                      <a:pt x="2270" y="1230"/>
                      <a:pt x="2365" y="1213"/>
                    </a:cubicBezTo>
                    <a:cubicBezTo>
                      <a:pt x="2406" y="1206"/>
                      <a:pt x="2407" y="1137"/>
                      <a:pt x="2365" y="1130"/>
                    </a:cubicBezTo>
                    <a:cubicBezTo>
                      <a:pt x="1932" y="1065"/>
                      <a:pt x="1536" y="1009"/>
                      <a:pt x="1139" y="812"/>
                    </a:cubicBezTo>
                    <a:cubicBezTo>
                      <a:pt x="738" y="612"/>
                      <a:pt x="475" y="305"/>
                      <a:pt x="143" y="21"/>
                    </a:cubicBezTo>
                    <a:cubicBezTo>
                      <a:pt x="127" y="7"/>
                      <a:pt x="109" y="1"/>
                      <a:pt x="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25"/>
              <p:cNvSpPr/>
              <p:nvPr/>
            </p:nvSpPr>
            <p:spPr>
              <a:xfrm rot="10800000">
                <a:off x="-313763" y="3899650"/>
                <a:ext cx="8263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488" extrusionOk="0">
                    <a:moveTo>
                      <a:pt x="886" y="0"/>
                    </a:moveTo>
                    <a:cubicBezTo>
                      <a:pt x="578" y="0"/>
                      <a:pt x="271" y="79"/>
                      <a:pt x="36" y="233"/>
                    </a:cubicBezTo>
                    <a:cubicBezTo>
                      <a:pt x="1" y="255"/>
                      <a:pt x="17" y="310"/>
                      <a:pt x="55" y="310"/>
                    </a:cubicBezTo>
                    <a:cubicBezTo>
                      <a:pt x="59" y="310"/>
                      <a:pt x="63" y="309"/>
                      <a:pt x="67" y="308"/>
                    </a:cubicBezTo>
                    <a:cubicBezTo>
                      <a:pt x="310" y="238"/>
                      <a:pt x="551" y="178"/>
                      <a:pt x="802" y="178"/>
                    </a:cubicBezTo>
                    <a:cubicBezTo>
                      <a:pt x="839" y="178"/>
                      <a:pt x="876" y="179"/>
                      <a:pt x="913" y="182"/>
                    </a:cubicBezTo>
                    <a:cubicBezTo>
                      <a:pt x="1242" y="207"/>
                      <a:pt x="1508" y="350"/>
                      <a:pt x="1803" y="480"/>
                    </a:cubicBezTo>
                    <a:cubicBezTo>
                      <a:pt x="1814" y="485"/>
                      <a:pt x="1825" y="487"/>
                      <a:pt x="1836" y="487"/>
                    </a:cubicBezTo>
                    <a:cubicBezTo>
                      <a:pt x="1896" y="487"/>
                      <a:pt x="1946" y="418"/>
                      <a:pt x="1891" y="366"/>
                    </a:cubicBezTo>
                    <a:cubicBezTo>
                      <a:pt x="1640" y="119"/>
                      <a:pt x="1262" y="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25"/>
              <p:cNvSpPr/>
              <p:nvPr/>
            </p:nvSpPr>
            <p:spPr>
              <a:xfrm rot="10800000">
                <a:off x="-318222" y="3908312"/>
                <a:ext cx="94309" cy="5639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328" extrusionOk="0">
                    <a:moveTo>
                      <a:pt x="696" y="0"/>
                    </a:moveTo>
                    <a:cubicBezTo>
                      <a:pt x="477" y="0"/>
                      <a:pt x="261" y="57"/>
                      <a:pt x="69" y="187"/>
                    </a:cubicBezTo>
                    <a:cubicBezTo>
                      <a:pt x="0" y="234"/>
                      <a:pt x="40" y="322"/>
                      <a:pt x="111" y="322"/>
                    </a:cubicBezTo>
                    <a:cubicBezTo>
                      <a:pt x="116" y="322"/>
                      <a:pt x="120" y="321"/>
                      <a:pt x="125" y="321"/>
                    </a:cubicBezTo>
                    <a:cubicBezTo>
                      <a:pt x="354" y="288"/>
                      <a:pt x="567" y="249"/>
                      <a:pt x="776" y="249"/>
                    </a:cubicBezTo>
                    <a:cubicBezTo>
                      <a:pt x="993" y="249"/>
                      <a:pt x="1205" y="290"/>
                      <a:pt x="1427" y="421"/>
                    </a:cubicBezTo>
                    <a:cubicBezTo>
                      <a:pt x="1774" y="625"/>
                      <a:pt x="1957" y="944"/>
                      <a:pt x="2113" y="1298"/>
                    </a:cubicBezTo>
                    <a:cubicBezTo>
                      <a:pt x="2123" y="1319"/>
                      <a:pt x="2138" y="1328"/>
                      <a:pt x="2154" y="1328"/>
                    </a:cubicBezTo>
                    <a:cubicBezTo>
                      <a:pt x="2185" y="1328"/>
                      <a:pt x="2220" y="1293"/>
                      <a:pt x="2215" y="1256"/>
                    </a:cubicBezTo>
                    <a:cubicBezTo>
                      <a:pt x="2120" y="577"/>
                      <a:pt x="1392" y="0"/>
                      <a:pt x="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25"/>
              <p:cNvSpPr/>
              <p:nvPr/>
            </p:nvSpPr>
            <p:spPr>
              <a:xfrm rot="10800000">
                <a:off x="-306417" y="3955445"/>
                <a:ext cx="42420" cy="54946"/>
              </a:xfrm>
              <a:custGeom>
                <a:avLst/>
                <a:gdLst/>
                <a:ahLst/>
                <a:cxnLst/>
                <a:rect l="l" t="t" r="r" b="b"/>
                <a:pathLst>
                  <a:path w="999" h="1294" extrusionOk="0">
                    <a:moveTo>
                      <a:pt x="918" y="0"/>
                    </a:moveTo>
                    <a:cubicBezTo>
                      <a:pt x="913" y="0"/>
                      <a:pt x="909" y="1"/>
                      <a:pt x="904" y="2"/>
                    </a:cubicBezTo>
                    <a:cubicBezTo>
                      <a:pt x="379" y="149"/>
                      <a:pt x="37" y="748"/>
                      <a:pt x="3" y="1263"/>
                    </a:cubicBezTo>
                    <a:cubicBezTo>
                      <a:pt x="1" y="1283"/>
                      <a:pt x="17" y="1294"/>
                      <a:pt x="34" y="1294"/>
                    </a:cubicBezTo>
                    <a:cubicBezTo>
                      <a:pt x="48" y="1294"/>
                      <a:pt x="61" y="1286"/>
                      <a:pt x="65" y="1271"/>
                    </a:cubicBezTo>
                    <a:cubicBezTo>
                      <a:pt x="138" y="1011"/>
                      <a:pt x="258" y="760"/>
                      <a:pt x="429" y="550"/>
                    </a:cubicBezTo>
                    <a:cubicBezTo>
                      <a:pt x="579" y="366"/>
                      <a:pt x="776" y="242"/>
                      <a:pt x="959" y="95"/>
                    </a:cubicBezTo>
                    <a:cubicBezTo>
                      <a:pt x="999" y="61"/>
                      <a:pt x="962" y="0"/>
                      <a:pt x="9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25"/>
              <p:cNvSpPr/>
              <p:nvPr/>
            </p:nvSpPr>
            <p:spPr>
              <a:xfrm rot="10800000">
                <a:off x="-316821" y="3952982"/>
                <a:ext cx="39830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063" extrusionOk="0">
                    <a:moveTo>
                      <a:pt x="867" y="0"/>
                    </a:moveTo>
                    <a:cubicBezTo>
                      <a:pt x="866" y="0"/>
                      <a:pt x="864" y="0"/>
                      <a:pt x="862" y="0"/>
                    </a:cubicBezTo>
                    <a:cubicBezTo>
                      <a:pt x="647" y="15"/>
                      <a:pt x="423" y="242"/>
                      <a:pt x="294" y="401"/>
                    </a:cubicBezTo>
                    <a:cubicBezTo>
                      <a:pt x="156" y="567"/>
                      <a:pt x="2" y="800"/>
                      <a:pt x="0" y="1024"/>
                    </a:cubicBezTo>
                    <a:cubicBezTo>
                      <a:pt x="0" y="1049"/>
                      <a:pt x="19" y="1062"/>
                      <a:pt x="39" y="1062"/>
                    </a:cubicBezTo>
                    <a:cubicBezTo>
                      <a:pt x="52" y="1062"/>
                      <a:pt x="65" y="1057"/>
                      <a:pt x="74" y="1044"/>
                    </a:cubicBezTo>
                    <a:cubicBezTo>
                      <a:pt x="198" y="859"/>
                      <a:pt x="266" y="657"/>
                      <a:pt x="422" y="489"/>
                    </a:cubicBezTo>
                    <a:cubicBezTo>
                      <a:pt x="501" y="405"/>
                      <a:pt x="589" y="326"/>
                      <a:pt x="684" y="260"/>
                    </a:cubicBezTo>
                    <a:cubicBezTo>
                      <a:pt x="760" y="207"/>
                      <a:pt x="844" y="173"/>
                      <a:pt x="906" y="104"/>
                    </a:cubicBezTo>
                    <a:cubicBezTo>
                      <a:pt x="937" y="69"/>
                      <a:pt x="920" y="0"/>
                      <a:pt x="8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25"/>
              <p:cNvSpPr/>
              <p:nvPr/>
            </p:nvSpPr>
            <p:spPr>
              <a:xfrm rot="10800000">
                <a:off x="-330069" y="3933237"/>
                <a:ext cx="29851" cy="3681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67" extrusionOk="0">
                    <a:moveTo>
                      <a:pt x="628" y="1"/>
                    </a:moveTo>
                    <a:cubicBezTo>
                      <a:pt x="626" y="1"/>
                      <a:pt x="624" y="1"/>
                      <a:pt x="622" y="1"/>
                    </a:cubicBezTo>
                    <a:cubicBezTo>
                      <a:pt x="256" y="38"/>
                      <a:pt x="1" y="481"/>
                      <a:pt x="7" y="823"/>
                    </a:cubicBezTo>
                    <a:cubicBezTo>
                      <a:pt x="8" y="852"/>
                      <a:pt x="29" y="867"/>
                      <a:pt x="51" y="867"/>
                    </a:cubicBezTo>
                    <a:cubicBezTo>
                      <a:pt x="70" y="867"/>
                      <a:pt x="88" y="856"/>
                      <a:pt x="95" y="835"/>
                    </a:cubicBezTo>
                    <a:cubicBezTo>
                      <a:pt x="147" y="677"/>
                      <a:pt x="219" y="525"/>
                      <a:pt x="327" y="398"/>
                    </a:cubicBezTo>
                    <a:cubicBezTo>
                      <a:pt x="426" y="283"/>
                      <a:pt x="558" y="212"/>
                      <a:pt x="667" y="108"/>
                    </a:cubicBezTo>
                    <a:cubicBezTo>
                      <a:pt x="702" y="75"/>
                      <a:pt x="679" y="1"/>
                      <a:pt x="6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25"/>
              <p:cNvSpPr/>
              <p:nvPr/>
            </p:nvSpPr>
            <p:spPr>
              <a:xfrm rot="10800000">
                <a:off x="-344931" y="3926995"/>
                <a:ext cx="37834" cy="3409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03" extrusionOk="0">
                    <a:moveTo>
                      <a:pt x="813" y="0"/>
                    </a:moveTo>
                    <a:cubicBezTo>
                      <a:pt x="809" y="0"/>
                      <a:pt x="805" y="0"/>
                      <a:pt x="801" y="1"/>
                    </a:cubicBezTo>
                    <a:cubicBezTo>
                      <a:pt x="441" y="63"/>
                      <a:pt x="123" y="423"/>
                      <a:pt x="11" y="755"/>
                    </a:cubicBezTo>
                    <a:cubicBezTo>
                      <a:pt x="1" y="784"/>
                      <a:pt x="24" y="802"/>
                      <a:pt x="49" y="802"/>
                    </a:cubicBezTo>
                    <a:cubicBezTo>
                      <a:pt x="62" y="802"/>
                      <a:pt x="75" y="797"/>
                      <a:pt x="83" y="785"/>
                    </a:cubicBezTo>
                    <a:cubicBezTo>
                      <a:pt x="181" y="639"/>
                      <a:pt x="287" y="508"/>
                      <a:pt x="417" y="389"/>
                    </a:cubicBezTo>
                    <a:cubicBezTo>
                      <a:pt x="549" y="270"/>
                      <a:pt x="698" y="198"/>
                      <a:pt x="842" y="99"/>
                    </a:cubicBezTo>
                    <a:cubicBezTo>
                      <a:pt x="890" y="65"/>
                      <a:pt x="865" y="0"/>
                      <a:pt x="8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25"/>
              <p:cNvSpPr/>
              <p:nvPr/>
            </p:nvSpPr>
            <p:spPr>
              <a:xfrm rot="10800000">
                <a:off x="-8798" y="3866104"/>
                <a:ext cx="400506" cy="231930"/>
              </a:xfrm>
              <a:custGeom>
                <a:avLst/>
                <a:gdLst/>
                <a:ahLst/>
                <a:cxnLst/>
                <a:rect l="l" t="t" r="r" b="b"/>
                <a:pathLst>
                  <a:path w="9432" h="5462" extrusionOk="0">
                    <a:moveTo>
                      <a:pt x="8905" y="1"/>
                    </a:moveTo>
                    <a:cubicBezTo>
                      <a:pt x="8762" y="1"/>
                      <a:pt x="8611" y="40"/>
                      <a:pt x="8472" y="101"/>
                    </a:cubicBezTo>
                    <a:cubicBezTo>
                      <a:pt x="7999" y="311"/>
                      <a:pt x="7883" y="643"/>
                      <a:pt x="7412" y="643"/>
                    </a:cubicBezTo>
                    <a:cubicBezTo>
                      <a:pt x="7294" y="643"/>
                      <a:pt x="7154" y="622"/>
                      <a:pt x="6980" y="574"/>
                    </a:cubicBezTo>
                    <a:cubicBezTo>
                      <a:pt x="6754" y="509"/>
                      <a:pt x="6581" y="346"/>
                      <a:pt x="6339" y="346"/>
                    </a:cubicBezTo>
                    <a:cubicBezTo>
                      <a:pt x="6317" y="346"/>
                      <a:pt x="6295" y="347"/>
                      <a:pt x="6272" y="350"/>
                    </a:cubicBezTo>
                    <a:cubicBezTo>
                      <a:pt x="6140" y="365"/>
                      <a:pt x="6045" y="401"/>
                      <a:pt x="5941" y="487"/>
                    </a:cubicBezTo>
                    <a:cubicBezTo>
                      <a:pt x="5663" y="721"/>
                      <a:pt x="5597" y="1053"/>
                      <a:pt x="5169" y="1162"/>
                    </a:cubicBezTo>
                    <a:cubicBezTo>
                      <a:pt x="5140" y="1169"/>
                      <a:pt x="5109" y="1172"/>
                      <a:pt x="5076" y="1172"/>
                    </a:cubicBezTo>
                    <a:cubicBezTo>
                      <a:pt x="4914" y="1172"/>
                      <a:pt x="4711" y="1097"/>
                      <a:pt x="4553" y="1094"/>
                    </a:cubicBezTo>
                    <a:cubicBezTo>
                      <a:pt x="4527" y="1093"/>
                      <a:pt x="4502" y="1093"/>
                      <a:pt x="4478" y="1093"/>
                    </a:cubicBezTo>
                    <a:cubicBezTo>
                      <a:pt x="3981" y="1093"/>
                      <a:pt x="3832" y="1236"/>
                      <a:pt x="3612" y="1665"/>
                    </a:cubicBezTo>
                    <a:cubicBezTo>
                      <a:pt x="3477" y="1929"/>
                      <a:pt x="3479" y="2369"/>
                      <a:pt x="3045" y="2369"/>
                    </a:cubicBezTo>
                    <a:cubicBezTo>
                      <a:pt x="3037" y="2369"/>
                      <a:pt x="3030" y="2369"/>
                      <a:pt x="3022" y="2369"/>
                    </a:cubicBezTo>
                    <a:cubicBezTo>
                      <a:pt x="2842" y="2362"/>
                      <a:pt x="2670" y="2250"/>
                      <a:pt x="2485" y="2243"/>
                    </a:cubicBezTo>
                    <a:cubicBezTo>
                      <a:pt x="2469" y="2243"/>
                      <a:pt x="2453" y="2242"/>
                      <a:pt x="2438" y="2242"/>
                    </a:cubicBezTo>
                    <a:cubicBezTo>
                      <a:pt x="2236" y="2242"/>
                      <a:pt x="2047" y="2288"/>
                      <a:pt x="1878" y="2408"/>
                    </a:cubicBezTo>
                    <a:cubicBezTo>
                      <a:pt x="1432" y="2722"/>
                      <a:pt x="1504" y="3126"/>
                      <a:pt x="1605" y="3578"/>
                    </a:cubicBezTo>
                    <a:cubicBezTo>
                      <a:pt x="1656" y="3804"/>
                      <a:pt x="1803" y="3638"/>
                      <a:pt x="1618" y="3835"/>
                    </a:cubicBezTo>
                    <a:cubicBezTo>
                      <a:pt x="1562" y="3894"/>
                      <a:pt x="1524" y="3910"/>
                      <a:pt x="1486" y="3910"/>
                    </a:cubicBezTo>
                    <a:cubicBezTo>
                      <a:pt x="1444" y="3910"/>
                      <a:pt x="1403" y="3891"/>
                      <a:pt x="1340" y="3891"/>
                    </a:cubicBezTo>
                    <a:cubicBezTo>
                      <a:pt x="1314" y="3891"/>
                      <a:pt x="1284" y="3894"/>
                      <a:pt x="1249" y="3903"/>
                    </a:cubicBezTo>
                    <a:cubicBezTo>
                      <a:pt x="1011" y="3964"/>
                      <a:pt x="804" y="4011"/>
                      <a:pt x="626" y="4200"/>
                    </a:cubicBezTo>
                    <a:cubicBezTo>
                      <a:pt x="272" y="4581"/>
                      <a:pt x="343" y="5091"/>
                      <a:pt x="669" y="5450"/>
                    </a:cubicBezTo>
                    <a:lnTo>
                      <a:pt x="669" y="5449"/>
                    </a:lnTo>
                    <a:cubicBezTo>
                      <a:pt x="676" y="5458"/>
                      <a:pt x="685" y="5461"/>
                      <a:pt x="693" y="5461"/>
                    </a:cubicBezTo>
                    <a:cubicBezTo>
                      <a:pt x="717" y="5461"/>
                      <a:pt x="739" y="5432"/>
                      <a:pt x="725" y="5406"/>
                    </a:cubicBezTo>
                    <a:cubicBezTo>
                      <a:pt x="0" y="3973"/>
                      <a:pt x="1243" y="4454"/>
                      <a:pt x="1780" y="4184"/>
                    </a:cubicBezTo>
                    <a:cubicBezTo>
                      <a:pt x="1843" y="4153"/>
                      <a:pt x="1937" y="4165"/>
                      <a:pt x="1992" y="4110"/>
                    </a:cubicBezTo>
                    <a:cubicBezTo>
                      <a:pt x="2147" y="3955"/>
                      <a:pt x="2057" y="3866"/>
                      <a:pt x="2007" y="3695"/>
                    </a:cubicBezTo>
                    <a:cubicBezTo>
                      <a:pt x="1521" y="3207"/>
                      <a:pt x="1733" y="2815"/>
                      <a:pt x="2641" y="2521"/>
                    </a:cubicBezTo>
                    <a:cubicBezTo>
                      <a:pt x="2780" y="2561"/>
                      <a:pt x="2920" y="2600"/>
                      <a:pt x="3059" y="2637"/>
                    </a:cubicBezTo>
                    <a:cubicBezTo>
                      <a:pt x="3121" y="2645"/>
                      <a:pt x="3206" y="2666"/>
                      <a:pt x="3280" y="2666"/>
                    </a:cubicBezTo>
                    <a:cubicBezTo>
                      <a:pt x="3294" y="2666"/>
                      <a:pt x="3308" y="2666"/>
                      <a:pt x="3321" y="2664"/>
                    </a:cubicBezTo>
                    <a:cubicBezTo>
                      <a:pt x="3595" y="2628"/>
                      <a:pt x="3741" y="2518"/>
                      <a:pt x="3823" y="2254"/>
                    </a:cubicBezTo>
                    <a:cubicBezTo>
                      <a:pt x="3953" y="1838"/>
                      <a:pt x="3929" y="1358"/>
                      <a:pt x="4553" y="1328"/>
                    </a:cubicBezTo>
                    <a:cubicBezTo>
                      <a:pt x="4568" y="1328"/>
                      <a:pt x="4583" y="1327"/>
                      <a:pt x="4598" y="1327"/>
                    </a:cubicBezTo>
                    <a:cubicBezTo>
                      <a:pt x="4803" y="1327"/>
                      <a:pt x="4994" y="1393"/>
                      <a:pt x="5195" y="1393"/>
                    </a:cubicBezTo>
                    <a:cubicBezTo>
                      <a:pt x="5256" y="1393"/>
                      <a:pt x="5318" y="1387"/>
                      <a:pt x="5381" y="1372"/>
                    </a:cubicBezTo>
                    <a:cubicBezTo>
                      <a:pt x="5700" y="1294"/>
                      <a:pt x="5703" y="1154"/>
                      <a:pt x="5919" y="940"/>
                    </a:cubicBezTo>
                    <a:cubicBezTo>
                      <a:pt x="5975" y="697"/>
                      <a:pt x="6144" y="574"/>
                      <a:pt x="6425" y="574"/>
                    </a:cubicBezTo>
                    <a:cubicBezTo>
                      <a:pt x="6453" y="574"/>
                      <a:pt x="6483" y="576"/>
                      <a:pt x="6513" y="578"/>
                    </a:cubicBezTo>
                    <a:cubicBezTo>
                      <a:pt x="6707" y="671"/>
                      <a:pt x="6900" y="764"/>
                      <a:pt x="7095" y="855"/>
                    </a:cubicBezTo>
                    <a:cubicBezTo>
                      <a:pt x="7242" y="891"/>
                      <a:pt x="7315" y="916"/>
                      <a:pt x="7411" y="916"/>
                    </a:cubicBezTo>
                    <a:cubicBezTo>
                      <a:pt x="7462" y="916"/>
                      <a:pt x="7519" y="909"/>
                      <a:pt x="7597" y="893"/>
                    </a:cubicBezTo>
                    <a:cubicBezTo>
                      <a:pt x="8021" y="804"/>
                      <a:pt x="8418" y="205"/>
                      <a:pt x="8862" y="205"/>
                    </a:cubicBezTo>
                    <a:cubicBezTo>
                      <a:pt x="8998" y="205"/>
                      <a:pt x="9139" y="261"/>
                      <a:pt x="9286" y="405"/>
                    </a:cubicBezTo>
                    <a:cubicBezTo>
                      <a:pt x="9300" y="419"/>
                      <a:pt x="9318" y="425"/>
                      <a:pt x="9336" y="425"/>
                    </a:cubicBezTo>
                    <a:cubicBezTo>
                      <a:pt x="9384" y="425"/>
                      <a:pt x="9431" y="384"/>
                      <a:pt x="9411" y="331"/>
                    </a:cubicBezTo>
                    <a:cubicBezTo>
                      <a:pt x="9319" y="92"/>
                      <a:pt x="9123" y="1"/>
                      <a:pt x="89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25"/>
              <p:cNvSpPr/>
              <p:nvPr/>
            </p:nvSpPr>
            <p:spPr>
              <a:xfrm rot="10800000">
                <a:off x="306444" y="3819480"/>
                <a:ext cx="74267" cy="49851"/>
              </a:xfrm>
              <a:custGeom>
                <a:avLst/>
                <a:gdLst/>
                <a:ahLst/>
                <a:cxnLst/>
                <a:rect l="l" t="t" r="r" b="b"/>
                <a:pathLst>
                  <a:path w="1749" h="1174" extrusionOk="0">
                    <a:moveTo>
                      <a:pt x="435" y="1"/>
                    </a:moveTo>
                    <a:cubicBezTo>
                      <a:pt x="425" y="1"/>
                      <a:pt x="414" y="4"/>
                      <a:pt x="404" y="10"/>
                    </a:cubicBezTo>
                    <a:cubicBezTo>
                      <a:pt x="1" y="285"/>
                      <a:pt x="273" y="974"/>
                      <a:pt x="650" y="1129"/>
                    </a:cubicBezTo>
                    <a:cubicBezTo>
                      <a:pt x="723" y="1160"/>
                      <a:pt x="800" y="1174"/>
                      <a:pt x="877" y="1174"/>
                    </a:cubicBezTo>
                    <a:cubicBezTo>
                      <a:pt x="1314" y="1174"/>
                      <a:pt x="1749" y="724"/>
                      <a:pt x="1584" y="281"/>
                    </a:cubicBezTo>
                    <a:cubicBezTo>
                      <a:pt x="1568" y="239"/>
                      <a:pt x="1529" y="218"/>
                      <a:pt x="1492" y="218"/>
                    </a:cubicBezTo>
                    <a:cubicBezTo>
                      <a:pt x="1448" y="218"/>
                      <a:pt x="1406" y="247"/>
                      <a:pt x="1408" y="304"/>
                    </a:cubicBezTo>
                    <a:cubicBezTo>
                      <a:pt x="1414" y="594"/>
                      <a:pt x="1191" y="943"/>
                      <a:pt x="895" y="943"/>
                    </a:cubicBezTo>
                    <a:cubicBezTo>
                      <a:pt x="832" y="943"/>
                      <a:pt x="766" y="927"/>
                      <a:pt x="698" y="892"/>
                    </a:cubicBezTo>
                    <a:cubicBezTo>
                      <a:pt x="376" y="722"/>
                      <a:pt x="410" y="373"/>
                      <a:pt x="499" y="84"/>
                    </a:cubicBezTo>
                    <a:cubicBezTo>
                      <a:pt x="512" y="43"/>
                      <a:pt x="475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25"/>
              <p:cNvSpPr/>
              <p:nvPr/>
            </p:nvSpPr>
            <p:spPr>
              <a:xfrm rot="10800000">
                <a:off x="275913" y="3772474"/>
                <a:ext cx="138555" cy="94904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235" extrusionOk="0">
                    <a:moveTo>
                      <a:pt x="197" y="0"/>
                    </a:moveTo>
                    <a:cubicBezTo>
                      <a:pt x="150" y="0"/>
                      <a:pt x="101" y="35"/>
                      <a:pt x="96" y="91"/>
                    </a:cubicBezTo>
                    <a:cubicBezTo>
                      <a:pt x="0" y="1292"/>
                      <a:pt x="1150" y="2235"/>
                      <a:pt x="2277" y="2235"/>
                    </a:cubicBezTo>
                    <a:cubicBezTo>
                      <a:pt x="2608" y="2235"/>
                      <a:pt x="2937" y="2153"/>
                      <a:pt x="3232" y="1973"/>
                    </a:cubicBezTo>
                    <a:cubicBezTo>
                      <a:pt x="3263" y="1955"/>
                      <a:pt x="3247" y="1910"/>
                      <a:pt x="3215" y="1910"/>
                    </a:cubicBezTo>
                    <a:cubicBezTo>
                      <a:pt x="3212" y="1910"/>
                      <a:pt x="3209" y="1911"/>
                      <a:pt x="3206" y="1912"/>
                    </a:cubicBezTo>
                    <a:cubicBezTo>
                      <a:pt x="2914" y="1982"/>
                      <a:pt x="2626" y="2029"/>
                      <a:pt x="2344" y="2029"/>
                    </a:cubicBezTo>
                    <a:cubicBezTo>
                      <a:pt x="1919" y="2029"/>
                      <a:pt x="1510" y="1924"/>
                      <a:pt x="1130" y="1641"/>
                    </a:cubicBezTo>
                    <a:cubicBezTo>
                      <a:pt x="590" y="1239"/>
                      <a:pt x="422" y="688"/>
                      <a:pt x="276" y="66"/>
                    </a:cubicBezTo>
                    <a:cubicBezTo>
                      <a:pt x="265" y="20"/>
                      <a:pt x="232" y="0"/>
                      <a:pt x="1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25"/>
              <p:cNvSpPr/>
              <p:nvPr/>
            </p:nvSpPr>
            <p:spPr>
              <a:xfrm rot="10800000">
                <a:off x="361008" y="3850520"/>
                <a:ext cx="47813" cy="15711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370" extrusionOk="0">
                    <a:moveTo>
                      <a:pt x="86" y="0"/>
                    </a:moveTo>
                    <a:cubicBezTo>
                      <a:pt x="35" y="0"/>
                      <a:pt x="1" y="63"/>
                      <a:pt x="41" y="109"/>
                    </a:cubicBezTo>
                    <a:cubicBezTo>
                      <a:pt x="175" y="264"/>
                      <a:pt x="431" y="370"/>
                      <a:pt x="670" y="370"/>
                    </a:cubicBezTo>
                    <a:cubicBezTo>
                      <a:pt x="829" y="370"/>
                      <a:pt x="981" y="323"/>
                      <a:pt x="1084" y="213"/>
                    </a:cubicBezTo>
                    <a:cubicBezTo>
                      <a:pt x="1126" y="168"/>
                      <a:pt x="1103" y="69"/>
                      <a:pt x="1034" y="69"/>
                    </a:cubicBezTo>
                    <a:cubicBezTo>
                      <a:pt x="1031" y="69"/>
                      <a:pt x="1027" y="69"/>
                      <a:pt x="1024" y="69"/>
                    </a:cubicBezTo>
                    <a:cubicBezTo>
                      <a:pt x="878" y="87"/>
                      <a:pt x="750" y="147"/>
                      <a:pt x="601" y="147"/>
                    </a:cubicBezTo>
                    <a:cubicBezTo>
                      <a:pt x="600" y="147"/>
                      <a:pt x="598" y="147"/>
                      <a:pt x="597" y="147"/>
                    </a:cubicBezTo>
                    <a:cubicBezTo>
                      <a:pt x="422" y="147"/>
                      <a:pt x="271" y="85"/>
                      <a:pt x="119" y="9"/>
                    </a:cubicBezTo>
                    <a:cubicBezTo>
                      <a:pt x="108" y="3"/>
                      <a:pt x="97" y="0"/>
                      <a:pt x="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25"/>
              <p:cNvSpPr/>
              <p:nvPr/>
            </p:nvSpPr>
            <p:spPr>
              <a:xfrm rot="10800000">
                <a:off x="255277" y="3785850"/>
                <a:ext cx="64076" cy="54182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1276" extrusionOk="0">
                    <a:moveTo>
                      <a:pt x="468" y="0"/>
                    </a:moveTo>
                    <a:cubicBezTo>
                      <a:pt x="315" y="0"/>
                      <a:pt x="165" y="43"/>
                      <a:pt x="44" y="139"/>
                    </a:cubicBezTo>
                    <a:cubicBezTo>
                      <a:pt x="1" y="174"/>
                      <a:pt x="45" y="227"/>
                      <a:pt x="88" y="227"/>
                    </a:cubicBezTo>
                    <a:cubicBezTo>
                      <a:pt x="90" y="227"/>
                      <a:pt x="92" y="227"/>
                      <a:pt x="95" y="226"/>
                    </a:cubicBezTo>
                    <a:cubicBezTo>
                      <a:pt x="196" y="210"/>
                      <a:pt x="298" y="198"/>
                      <a:pt x="397" y="198"/>
                    </a:cubicBezTo>
                    <a:cubicBezTo>
                      <a:pt x="594" y="198"/>
                      <a:pt x="782" y="246"/>
                      <a:pt x="935" y="408"/>
                    </a:cubicBezTo>
                    <a:cubicBezTo>
                      <a:pt x="1161" y="646"/>
                      <a:pt x="1113" y="907"/>
                      <a:pt x="1132" y="1201"/>
                    </a:cubicBezTo>
                    <a:cubicBezTo>
                      <a:pt x="1134" y="1241"/>
                      <a:pt x="1172" y="1275"/>
                      <a:pt x="1210" y="1275"/>
                    </a:cubicBezTo>
                    <a:cubicBezTo>
                      <a:pt x="1227" y="1275"/>
                      <a:pt x="1243" y="1269"/>
                      <a:pt x="1257" y="1253"/>
                    </a:cubicBezTo>
                    <a:cubicBezTo>
                      <a:pt x="1509" y="955"/>
                      <a:pt x="1335" y="459"/>
                      <a:pt x="1071" y="226"/>
                    </a:cubicBezTo>
                    <a:cubicBezTo>
                      <a:pt x="913" y="87"/>
                      <a:pt x="687" y="0"/>
                      <a:pt x="4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25"/>
              <p:cNvSpPr/>
              <p:nvPr/>
            </p:nvSpPr>
            <p:spPr>
              <a:xfrm rot="10800000">
                <a:off x="223302" y="3782750"/>
                <a:ext cx="60636" cy="45223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065" extrusionOk="0">
                    <a:moveTo>
                      <a:pt x="1342" y="0"/>
                    </a:moveTo>
                    <a:cubicBezTo>
                      <a:pt x="1315" y="0"/>
                      <a:pt x="1288" y="13"/>
                      <a:pt x="1272" y="40"/>
                    </a:cubicBezTo>
                    <a:cubicBezTo>
                      <a:pt x="1117" y="291"/>
                      <a:pt x="1043" y="526"/>
                      <a:pt x="785" y="705"/>
                    </a:cubicBezTo>
                    <a:cubicBezTo>
                      <a:pt x="549" y="868"/>
                      <a:pt x="312" y="887"/>
                      <a:pt x="43" y="945"/>
                    </a:cubicBezTo>
                    <a:cubicBezTo>
                      <a:pt x="0" y="955"/>
                      <a:pt x="9" y="1012"/>
                      <a:pt x="43" y="1025"/>
                    </a:cubicBezTo>
                    <a:cubicBezTo>
                      <a:pt x="116" y="1052"/>
                      <a:pt x="195" y="1065"/>
                      <a:pt x="277" y="1065"/>
                    </a:cubicBezTo>
                    <a:cubicBezTo>
                      <a:pt x="789" y="1065"/>
                      <a:pt x="1427" y="572"/>
                      <a:pt x="1425" y="81"/>
                    </a:cubicBezTo>
                    <a:cubicBezTo>
                      <a:pt x="1425" y="30"/>
                      <a:pt x="1384" y="0"/>
                      <a:pt x="1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25"/>
              <p:cNvSpPr/>
              <p:nvPr/>
            </p:nvSpPr>
            <p:spPr>
              <a:xfrm rot="10800000">
                <a:off x="208441" y="3774980"/>
                <a:ext cx="72951" cy="36730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865" extrusionOk="0">
                    <a:moveTo>
                      <a:pt x="1629" y="0"/>
                    </a:moveTo>
                    <a:cubicBezTo>
                      <a:pt x="1604" y="0"/>
                      <a:pt x="1578" y="11"/>
                      <a:pt x="1561" y="35"/>
                    </a:cubicBezTo>
                    <a:cubicBezTo>
                      <a:pt x="1249" y="474"/>
                      <a:pt x="901" y="690"/>
                      <a:pt x="431" y="690"/>
                    </a:cubicBezTo>
                    <a:cubicBezTo>
                      <a:pt x="317" y="690"/>
                      <a:pt x="196" y="677"/>
                      <a:pt x="66" y="652"/>
                    </a:cubicBezTo>
                    <a:cubicBezTo>
                      <a:pt x="63" y="651"/>
                      <a:pt x="60" y="651"/>
                      <a:pt x="57" y="651"/>
                    </a:cubicBezTo>
                    <a:cubicBezTo>
                      <a:pt x="19" y="651"/>
                      <a:pt x="0" y="700"/>
                      <a:pt x="35" y="723"/>
                    </a:cubicBezTo>
                    <a:cubicBezTo>
                      <a:pt x="184" y="820"/>
                      <a:pt x="363" y="864"/>
                      <a:pt x="549" y="864"/>
                    </a:cubicBezTo>
                    <a:cubicBezTo>
                      <a:pt x="1042" y="864"/>
                      <a:pt x="1580" y="553"/>
                      <a:pt x="1702" y="95"/>
                    </a:cubicBezTo>
                    <a:cubicBezTo>
                      <a:pt x="1717" y="37"/>
                      <a:pt x="1674" y="0"/>
                      <a:pt x="16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25"/>
              <p:cNvSpPr/>
              <p:nvPr/>
            </p:nvSpPr>
            <p:spPr>
              <a:xfrm rot="10800000">
                <a:off x="238079" y="3837824"/>
                <a:ext cx="56603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733" extrusionOk="0">
                    <a:moveTo>
                      <a:pt x="1239" y="0"/>
                    </a:moveTo>
                    <a:cubicBezTo>
                      <a:pt x="1220" y="0"/>
                      <a:pt x="1200" y="7"/>
                      <a:pt x="1183" y="24"/>
                    </a:cubicBezTo>
                    <a:cubicBezTo>
                      <a:pt x="1016" y="188"/>
                      <a:pt x="906" y="358"/>
                      <a:pt x="682" y="460"/>
                    </a:cubicBezTo>
                    <a:cubicBezTo>
                      <a:pt x="469" y="556"/>
                      <a:pt x="260" y="526"/>
                      <a:pt x="38" y="560"/>
                    </a:cubicBezTo>
                    <a:cubicBezTo>
                      <a:pt x="11" y="564"/>
                      <a:pt x="0" y="606"/>
                      <a:pt x="21" y="623"/>
                    </a:cubicBezTo>
                    <a:cubicBezTo>
                      <a:pt x="118" y="699"/>
                      <a:pt x="244" y="732"/>
                      <a:pt x="379" y="732"/>
                    </a:cubicBezTo>
                    <a:cubicBezTo>
                      <a:pt x="774" y="732"/>
                      <a:pt x="1246" y="446"/>
                      <a:pt x="1320" y="104"/>
                    </a:cubicBezTo>
                    <a:cubicBezTo>
                      <a:pt x="1333" y="48"/>
                      <a:pt x="1288" y="0"/>
                      <a:pt x="12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25"/>
              <p:cNvSpPr/>
              <p:nvPr/>
            </p:nvSpPr>
            <p:spPr>
              <a:xfrm rot="10800000">
                <a:off x="232644" y="3862240"/>
                <a:ext cx="53970" cy="25945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611" extrusionOk="0">
                    <a:moveTo>
                      <a:pt x="1178" y="0"/>
                    </a:moveTo>
                    <a:cubicBezTo>
                      <a:pt x="1162" y="0"/>
                      <a:pt x="1147" y="5"/>
                      <a:pt x="1134" y="15"/>
                    </a:cubicBezTo>
                    <a:cubicBezTo>
                      <a:pt x="967" y="146"/>
                      <a:pt x="816" y="269"/>
                      <a:pt x="611" y="335"/>
                    </a:cubicBezTo>
                    <a:cubicBezTo>
                      <a:pt x="438" y="392"/>
                      <a:pt x="265" y="381"/>
                      <a:pt x="91" y="412"/>
                    </a:cubicBezTo>
                    <a:cubicBezTo>
                      <a:pt x="0" y="428"/>
                      <a:pt x="15" y="557"/>
                      <a:pt x="91" y="582"/>
                    </a:cubicBezTo>
                    <a:cubicBezTo>
                      <a:pt x="154" y="602"/>
                      <a:pt x="222" y="611"/>
                      <a:pt x="291" y="611"/>
                    </a:cubicBezTo>
                    <a:cubicBezTo>
                      <a:pt x="648" y="611"/>
                      <a:pt x="1063" y="370"/>
                      <a:pt x="1237" y="96"/>
                    </a:cubicBezTo>
                    <a:cubicBezTo>
                      <a:pt x="1271" y="44"/>
                      <a:pt x="1225" y="0"/>
                      <a:pt x="1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25"/>
              <p:cNvSpPr/>
              <p:nvPr/>
            </p:nvSpPr>
            <p:spPr>
              <a:xfrm rot="10800000">
                <a:off x="80374" y="3979861"/>
                <a:ext cx="408744" cy="190487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4486" extrusionOk="0">
                    <a:moveTo>
                      <a:pt x="8043" y="1"/>
                    </a:moveTo>
                    <a:cubicBezTo>
                      <a:pt x="8030" y="1"/>
                      <a:pt x="8016" y="1"/>
                      <a:pt x="8003" y="2"/>
                    </a:cubicBezTo>
                    <a:cubicBezTo>
                      <a:pt x="6516" y="59"/>
                      <a:pt x="6017" y="1883"/>
                      <a:pt x="5192" y="2810"/>
                    </a:cubicBezTo>
                    <a:cubicBezTo>
                      <a:pt x="4386" y="3715"/>
                      <a:pt x="3324" y="4211"/>
                      <a:pt x="2234" y="4211"/>
                    </a:cubicBezTo>
                    <a:cubicBezTo>
                      <a:pt x="1554" y="4211"/>
                      <a:pt x="862" y="4017"/>
                      <a:pt x="215" y="3610"/>
                    </a:cubicBezTo>
                    <a:cubicBezTo>
                      <a:pt x="198" y="3599"/>
                      <a:pt x="181" y="3595"/>
                      <a:pt x="163" y="3595"/>
                    </a:cubicBezTo>
                    <a:cubicBezTo>
                      <a:pt x="76" y="3595"/>
                      <a:pt x="1" y="3717"/>
                      <a:pt x="82" y="3782"/>
                    </a:cubicBezTo>
                    <a:cubicBezTo>
                      <a:pt x="691" y="4265"/>
                      <a:pt x="1429" y="4485"/>
                      <a:pt x="2175" y="4485"/>
                    </a:cubicBezTo>
                    <a:cubicBezTo>
                      <a:pt x="2951" y="4485"/>
                      <a:pt x="3735" y="4247"/>
                      <a:pt x="4391" y="3820"/>
                    </a:cubicBezTo>
                    <a:cubicBezTo>
                      <a:pt x="5136" y="3334"/>
                      <a:pt x="5647" y="2677"/>
                      <a:pt x="6094" y="1922"/>
                    </a:cubicBezTo>
                    <a:cubicBezTo>
                      <a:pt x="6427" y="1359"/>
                      <a:pt x="6746" y="724"/>
                      <a:pt x="7338" y="384"/>
                    </a:cubicBezTo>
                    <a:cubicBezTo>
                      <a:pt x="7541" y="267"/>
                      <a:pt x="7835" y="168"/>
                      <a:pt x="8111" y="168"/>
                    </a:cubicBezTo>
                    <a:cubicBezTo>
                      <a:pt x="8305" y="168"/>
                      <a:pt x="8491" y="217"/>
                      <a:pt x="8631" y="344"/>
                    </a:cubicBezTo>
                    <a:cubicBezTo>
                      <a:pt x="8763" y="568"/>
                      <a:pt x="8895" y="792"/>
                      <a:pt x="9027" y="1017"/>
                    </a:cubicBezTo>
                    <a:cubicBezTo>
                      <a:pt x="8795" y="1452"/>
                      <a:pt x="8577" y="1669"/>
                      <a:pt x="8371" y="1669"/>
                    </a:cubicBezTo>
                    <a:cubicBezTo>
                      <a:pt x="8194" y="1669"/>
                      <a:pt x="8025" y="1508"/>
                      <a:pt x="7866" y="1186"/>
                    </a:cubicBezTo>
                    <a:cubicBezTo>
                      <a:pt x="7861" y="1158"/>
                      <a:pt x="7837" y="1145"/>
                      <a:pt x="7813" y="1145"/>
                    </a:cubicBezTo>
                    <a:cubicBezTo>
                      <a:pt x="7782" y="1145"/>
                      <a:pt x="7751" y="1165"/>
                      <a:pt x="7754" y="1201"/>
                    </a:cubicBezTo>
                    <a:cubicBezTo>
                      <a:pt x="7791" y="1602"/>
                      <a:pt x="8143" y="1851"/>
                      <a:pt x="8497" y="1851"/>
                    </a:cubicBezTo>
                    <a:cubicBezTo>
                      <a:pt x="8709" y="1851"/>
                      <a:pt x="8922" y="1761"/>
                      <a:pt x="9069" y="1561"/>
                    </a:cubicBezTo>
                    <a:cubicBezTo>
                      <a:pt x="9625" y="799"/>
                      <a:pt x="8802" y="1"/>
                      <a:pt x="80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25"/>
              <p:cNvSpPr/>
              <p:nvPr/>
            </p:nvSpPr>
            <p:spPr>
              <a:xfrm rot="10800000">
                <a:off x="150437" y="3963046"/>
                <a:ext cx="342120" cy="146368"/>
              </a:xfrm>
              <a:custGeom>
                <a:avLst/>
                <a:gdLst/>
                <a:ahLst/>
                <a:cxnLst/>
                <a:rect l="l" t="t" r="r" b="b"/>
                <a:pathLst>
                  <a:path w="8057" h="3447" extrusionOk="0">
                    <a:moveTo>
                      <a:pt x="8005" y="1"/>
                    </a:moveTo>
                    <a:cubicBezTo>
                      <a:pt x="8002" y="1"/>
                      <a:pt x="7998" y="1"/>
                      <a:pt x="7994" y="3"/>
                    </a:cubicBezTo>
                    <a:cubicBezTo>
                      <a:pt x="6677" y="406"/>
                      <a:pt x="6068" y="1870"/>
                      <a:pt x="4943" y="2580"/>
                    </a:cubicBezTo>
                    <a:cubicBezTo>
                      <a:pt x="4237" y="3027"/>
                      <a:pt x="3462" y="3229"/>
                      <a:pt x="2683" y="3229"/>
                    </a:cubicBezTo>
                    <a:cubicBezTo>
                      <a:pt x="1815" y="3229"/>
                      <a:pt x="943" y="2978"/>
                      <a:pt x="158" y="2537"/>
                    </a:cubicBezTo>
                    <a:cubicBezTo>
                      <a:pt x="142" y="2529"/>
                      <a:pt x="128" y="2525"/>
                      <a:pt x="114" y="2525"/>
                    </a:cubicBezTo>
                    <a:cubicBezTo>
                      <a:pt x="42" y="2525"/>
                      <a:pt x="0" y="2630"/>
                      <a:pt x="72" y="2683"/>
                    </a:cubicBezTo>
                    <a:cubicBezTo>
                      <a:pt x="792" y="3202"/>
                      <a:pt x="1687" y="3447"/>
                      <a:pt x="2582" y="3447"/>
                    </a:cubicBezTo>
                    <a:cubicBezTo>
                      <a:pt x="3188" y="3447"/>
                      <a:pt x="3793" y="3335"/>
                      <a:pt x="4343" y="3120"/>
                    </a:cubicBezTo>
                    <a:cubicBezTo>
                      <a:pt x="5924" y="2504"/>
                      <a:pt x="6608" y="905"/>
                      <a:pt x="8023" y="71"/>
                    </a:cubicBezTo>
                    <a:cubicBezTo>
                      <a:pt x="8056" y="51"/>
                      <a:pt x="8039" y="1"/>
                      <a:pt x="80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25"/>
              <p:cNvSpPr/>
              <p:nvPr/>
            </p:nvSpPr>
            <p:spPr>
              <a:xfrm rot="10800000">
                <a:off x="38548" y="4083894"/>
                <a:ext cx="86029" cy="99447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2342" extrusionOk="0">
                    <a:moveTo>
                      <a:pt x="363" y="1"/>
                    </a:moveTo>
                    <a:cubicBezTo>
                      <a:pt x="327" y="1"/>
                      <a:pt x="288" y="21"/>
                      <a:pt x="278" y="58"/>
                    </a:cubicBezTo>
                    <a:cubicBezTo>
                      <a:pt x="0" y="1077"/>
                      <a:pt x="1008" y="2170"/>
                      <a:pt x="1953" y="2340"/>
                    </a:cubicBezTo>
                    <a:cubicBezTo>
                      <a:pt x="1957" y="2341"/>
                      <a:pt x="1960" y="2341"/>
                      <a:pt x="1964" y="2341"/>
                    </a:cubicBezTo>
                    <a:cubicBezTo>
                      <a:pt x="2011" y="2341"/>
                      <a:pt x="2025" y="2275"/>
                      <a:pt x="1977" y="2258"/>
                    </a:cubicBezTo>
                    <a:cubicBezTo>
                      <a:pt x="1475" y="2084"/>
                      <a:pt x="1060" y="1778"/>
                      <a:pt x="777" y="1326"/>
                    </a:cubicBezTo>
                    <a:cubicBezTo>
                      <a:pt x="525" y="923"/>
                      <a:pt x="500" y="513"/>
                      <a:pt x="434" y="58"/>
                    </a:cubicBezTo>
                    <a:cubicBezTo>
                      <a:pt x="428" y="18"/>
                      <a:pt x="397" y="1"/>
                      <a:pt x="3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25"/>
              <p:cNvSpPr/>
              <p:nvPr/>
            </p:nvSpPr>
            <p:spPr>
              <a:xfrm rot="10800000">
                <a:off x="29843" y="4092429"/>
                <a:ext cx="81358" cy="116347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2740" extrusionOk="0">
                    <a:moveTo>
                      <a:pt x="333" y="0"/>
                    </a:moveTo>
                    <a:cubicBezTo>
                      <a:pt x="303" y="0"/>
                      <a:pt x="273" y="17"/>
                      <a:pt x="264" y="53"/>
                    </a:cubicBezTo>
                    <a:cubicBezTo>
                      <a:pt x="0" y="1081"/>
                      <a:pt x="989" y="2301"/>
                      <a:pt x="1842" y="2735"/>
                    </a:cubicBezTo>
                    <a:lnTo>
                      <a:pt x="1840" y="2735"/>
                    </a:lnTo>
                    <a:cubicBezTo>
                      <a:pt x="1847" y="2738"/>
                      <a:pt x="1854" y="2740"/>
                      <a:pt x="1860" y="2740"/>
                    </a:cubicBezTo>
                    <a:cubicBezTo>
                      <a:pt x="1896" y="2740"/>
                      <a:pt x="1915" y="2692"/>
                      <a:pt x="1880" y="2667"/>
                    </a:cubicBezTo>
                    <a:cubicBezTo>
                      <a:pt x="1436" y="2348"/>
                      <a:pt x="1058" y="1960"/>
                      <a:pt x="801" y="1472"/>
                    </a:cubicBezTo>
                    <a:cubicBezTo>
                      <a:pt x="556" y="1004"/>
                      <a:pt x="561" y="539"/>
                      <a:pt x="409" y="53"/>
                    </a:cubicBezTo>
                    <a:cubicBezTo>
                      <a:pt x="398" y="19"/>
                      <a:pt x="365" y="0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25"/>
              <p:cNvSpPr/>
              <p:nvPr/>
            </p:nvSpPr>
            <p:spPr>
              <a:xfrm rot="10800000">
                <a:off x="-154656" y="4186866"/>
                <a:ext cx="48535" cy="3724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77" extrusionOk="0">
                    <a:moveTo>
                      <a:pt x="148" y="1"/>
                    </a:moveTo>
                    <a:cubicBezTo>
                      <a:pt x="109" y="1"/>
                      <a:pt x="67" y="32"/>
                      <a:pt x="60" y="78"/>
                    </a:cubicBezTo>
                    <a:cubicBezTo>
                      <a:pt x="0" y="544"/>
                      <a:pt x="501" y="877"/>
                      <a:pt x="933" y="877"/>
                    </a:cubicBezTo>
                    <a:cubicBezTo>
                      <a:pt x="996" y="877"/>
                      <a:pt x="1058" y="870"/>
                      <a:pt x="1117" y="855"/>
                    </a:cubicBezTo>
                    <a:cubicBezTo>
                      <a:pt x="1143" y="847"/>
                      <a:pt x="1139" y="805"/>
                      <a:pt x="1113" y="805"/>
                    </a:cubicBezTo>
                    <a:cubicBezTo>
                      <a:pt x="1112" y="805"/>
                      <a:pt x="1111" y="805"/>
                      <a:pt x="1110" y="805"/>
                    </a:cubicBezTo>
                    <a:cubicBezTo>
                      <a:pt x="1077" y="809"/>
                      <a:pt x="1044" y="811"/>
                      <a:pt x="1012" y="811"/>
                    </a:cubicBezTo>
                    <a:cubicBezTo>
                      <a:pt x="817" y="811"/>
                      <a:pt x="634" y="738"/>
                      <a:pt x="489" y="603"/>
                    </a:cubicBezTo>
                    <a:cubicBezTo>
                      <a:pt x="326" y="450"/>
                      <a:pt x="270" y="265"/>
                      <a:pt x="216" y="58"/>
                    </a:cubicBezTo>
                    <a:cubicBezTo>
                      <a:pt x="206" y="18"/>
                      <a:pt x="178" y="1"/>
                      <a:pt x="1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25"/>
              <p:cNvSpPr/>
              <p:nvPr/>
            </p:nvSpPr>
            <p:spPr>
              <a:xfrm rot="10800000">
                <a:off x="-144720" y="4212428"/>
                <a:ext cx="147005" cy="88364"/>
              </a:xfrm>
              <a:custGeom>
                <a:avLst/>
                <a:gdLst/>
                <a:ahLst/>
                <a:cxnLst/>
                <a:rect l="l" t="t" r="r" b="b"/>
                <a:pathLst>
                  <a:path w="3462" h="2081" extrusionOk="0">
                    <a:moveTo>
                      <a:pt x="1724" y="1"/>
                    </a:moveTo>
                    <a:cubicBezTo>
                      <a:pt x="824" y="1"/>
                      <a:pt x="1" y="954"/>
                      <a:pt x="414" y="1845"/>
                    </a:cubicBezTo>
                    <a:cubicBezTo>
                      <a:pt x="425" y="1870"/>
                      <a:pt x="449" y="1881"/>
                      <a:pt x="473" y="1881"/>
                    </a:cubicBezTo>
                    <a:cubicBezTo>
                      <a:pt x="513" y="1881"/>
                      <a:pt x="554" y="1853"/>
                      <a:pt x="550" y="1808"/>
                    </a:cubicBezTo>
                    <a:cubicBezTo>
                      <a:pt x="480" y="1026"/>
                      <a:pt x="809" y="219"/>
                      <a:pt x="1704" y="219"/>
                    </a:cubicBezTo>
                    <a:cubicBezTo>
                      <a:pt x="1726" y="219"/>
                      <a:pt x="1748" y="219"/>
                      <a:pt x="1771" y="220"/>
                    </a:cubicBezTo>
                    <a:cubicBezTo>
                      <a:pt x="2735" y="261"/>
                      <a:pt x="3064" y="1227"/>
                      <a:pt x="2805" y="2025"/>
                    </a:cubicBezTo>
                    <a:lnTo>
                      <a:pt x="2805" y="2024"/>
                    </a:lnTo>
                    <a:lnTo>
                      <a:pt x="2805" y="2024"/>
                    </a:lnTo>
                    <a:cubicBezTo>
                      <a:pt x="2793" y="2058"/>
                      <a:pt x="2822" y="2081"/>
                      <a:pt x="2850" y="2081"/>
                    </a:cubicBezTo>
                    <a:cubicBezTo>
                      <a:pt x="2865" y="2081"/>
                      <a:pt x="2881" y="2075"/>
                      <a:pt x="2890" y="2060"/>
                    </a:cubicBezTo>
                    <a:cubicBezTo>
                      <a:pt x="3461" y="1215"/>
                      <a:pt x="2805" y="91"/>
                      <a:pt x="1837" y="6"/>
                    </a:cubicBezTo>
                    <a:cubicBezTo>
                      <a:pt x="1799" y="3"/>
                      <a:pt x="1762" y="1"/>
                      <a:pt x="17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25"/>
              <p:cNvSpPr/>
              <p:nvPr/>
            </p:nvSpPr>
            <p:spPr>
              <a:xfrm rot="10800000">
                <a:off x="-224465" y="4139308"/>
                <a:ext cx="173884" cy="43779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1031" extrusionOk="0">
                    <a:moveTo>
                      <a:pt x="128" y="1"/>
                    </a:moveTo>
                    <a:cubicBezTo>
                      <a:pt x="59" y="1"/>
                      <a:pt x="1" y="93"/>
                      <a:pt x="65" y="144"/>
                    </a:cubicBezTo>
                    <a:cubicBezTo>
                      <a:pt x="802" y="725"/>
                      <a:pt x="1760" y="1030"/>
                      <a:pt x="2709" y="1030"/>
                    </a:cubicBezTo>
                    <a:cubicBezTo>
                      <a:pt x="3169" y="1030"/>
                      <a:pt x="3627" y="959"/>
                      <a:pt x="4057" y="812"/>
                    </a:cubicBezTo>
                    <a:cubicBezTo>
                      <a:pt x="4094" y="799"/>
                      <a:pt x="4082" y="749"/>
                      <a:pt x="4046" y="749"/>
                    </a:cubicBezTo>
                    <a:cubicBezTo>
                      <a:pt x="4044" y="749"/>
                      <a:pt x="4042" y="749"/>
                      <a:pt x="4039" y="749"/>
                    </a:cubicBezTo>
                    <a:cubicBezTo>
                      <a:pt x="3684" y="808"/>
                      <a:pt x="3345" y="837"/>
                      <a:pt x="3018" y="837"/>
                    </a:cubicBezTo>
                    <a:cubicBezTo>
                      <a:pt x="2013" y="837"/>
                      <a:pt x="1115" y="561"/>
                      <a:pt x="167" y="12"/>
                    </a:cubicBezTo>
                    <a:cubicBezTo>
                      <a:pt x="154" y="4"/>
                      <a:pt x="141" y="1"/>
                      <a:pt x="1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25"/>
              <p:cNvSpPr/>
              <p:nvPr/>
            </p:nvSpPr>
            <p:spPr>
              <a:xfrm rot="10800000">
                <a:off x="-63192" y="4139393"/>
                <a:ext cx="20127" cy="377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890" extrusionOk="0">
                    <a:moveTo>
                      <a:pt x="354" y="0"/>
                    </a:moveTo>
                    <a:cubicBezTo>
                      <a:pt x="331" y="0"/>
                      <a:pt x="308" y="16"/>
                      <a:pt x="308" y="44"/>
                    </a:cubicBezTo>
                    <a:cubicBezTo>
                      <a:pt x="312" y="171"/>
                      <a:pt x="287" y="316"/>
                      <a:pt x="239" y="435"/>
                    </a:cubicBezTo>
                    <a:cubicBezTo>
                      <a:pt x="189" y="562"/>
                      <a:pt x="86" y="648"/>
                      <a:pt x="29" y="767"/>
                    </a:cubicBezTo>
                    <a:cubicBezTo>
                      <a:pt x="0" y="831"/>
                      <a:pt x="44" y="890"/>
                      <a:pt x="103" y="890"/>
                    </a:cubicBezTo>
                    <a:cubicBezTo>
                      <a:pt x="115" y="890"/>
                      <a:pt x="129" y="887"/>
                      <a:pt x="143" y="881"/>
                    </a:cubicBezTo>
                    <a:cubicBezTo>
                      <a:pt x="430" y="750"/>
                      <a:pt x="474" y="292"/>
                      <a:pt x="397" y="32"/>
                    </a:cubicBezTo>
                    <a:cubicBezTo>
                      <a:pt x="391" y="10"/>
                      <a:pt x="372" y="0"/>
                      <a:pt x="3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25"/>
              <p:cNvSpPr/>
              <p:nvPr/>
            </p:nvSpPr>
            <p:spPr>
              <a:xfrm rot="10800000">
                <a:off x="-85145" y="4144913"/>
                <a:ext cx="33673" cy="2560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603" extrusionOk="0">
                    <a:moveTo>
                      <a:pt x="229" y="1"/>
                    </a:moveTo>
                    <a:cubicBezTo>
                      <a:pt x="131" y="1"/>
                      <a:pt x="66" y="133"/>
                      <a:pt x="168" y="188"/>
                    </a:cubicBezTo>
                    <a:cubicBezTo>
                      <a:pt x="172" y="191"/>
                      <a:pt x="176" y="193"/>
                      <a:pt x="180" y="195"/>
                    </a:cubicBezTo>
                    <a:lnTo>
                      <a:pt x="180" y="195"/>
                    </a:lnTo>
                    <a:cubicBezTo>
                      <a:pt x="162" y="226"/>
                      <a:pt x="161" y="264"/>
                      <a:pt x="176" y="295"/>
                    </a:cubicBezTo>
                    <a:lnTo>
                      <a:pt x="176" y="295"/>
                    </a:lnTo>
                    <a:cubicBezTo>
                      <a:pt x="123" y="322"/>
                      <a:pt x="104" y="397"/>
                      <a:pt x="134" y="444"/>
                    </a:cubicBezTo>
                    <a:lnTo>
                      <a:pt x="134" y="444"/>
                    </a:lnTo>
                    <a:cubicBezTo>
                      <a:pt x="111" y="455"/>
                      <a:pt x="89" y="466"/>
                      <a:pt x="67" y="477"/>
                    </a:cubicBezTo>
                    <a:cubicBezTo>
                      <a:pt x="1" y="511"/>
                      <a:pt x="41" y="603"/>
                      <a:pt x="105" y="603"/>
                    </a:cubicBezTo>
                    <a:cubicBezTo>
                      <a:pt x="109" y="603"/>
                      <a:pt x="114" y="602"/>
                      <a:pt x="119" y="601"/>
                    </a:cubicBezTo>
                    <a:cubicBezTo>
                      <a:pt x="257" y="571"/>
                      <a:pt x="393" y="525"/>
                      <a:pt x="527" y="479"/>
                    </a:cubicBezTo>
                    <a:lnTo>
                      <a:pt x="527" y="479"/>
                    </a:lnTo>
                    <a:cubicBezTo>
                      <a:pt x="587" y="466"/>
                      <a:pt x="646" y="446"/>
                      <a:pt x="704" y="419"/>
                    </a:cubicBezTo>
                    <a:cubicBezTo>
                      <a:pt x="792" y="377"/>
                      <a:pt x="744" y="237"/>
                      <a:pt x="661" y="237"/>
                    </a:cubicBezTo>
                    <a:cubicBezTo>
                      <a:pt x="651" y="237"/>
                      <a:pt x="641" y="239"/>
                      <a:pt x="631" y="243"/>
                    </a:cubicBezTo>
                    <a:cubicBezTo>
                      <a:pt x="630" y="243"/>
                      <a:pt x="630" y="243"/>
                      <a:pt x="630" y="244"/>
                    </a:cubicBezTo>
                    <a:lnTo>
                      <a:pt x="630" y="244"/>
                    </a:lnTo>
                    <a:cubicBezTo>
                      <a:pt x="629" y="244"/>
                      <a:pt x="627" y="245"/>
                      <a:pt x="626" y="245"/>
                    </a:cubicBezTo>
                    <a:lnTo>
                      <a:pt x="626" y="245"/>
                    </a:lnTo>
                    <a:cubicBezTo>
                      <a:pt x="610" y="216"/>
                      <a:pt x="581" y="194"/>
                      <a:pt x="542" y="193"/>
                    </a:cubicBezTo>
                    <a:lnTo>
                      <a:pt x="542" y="193"/>
                    </a:lnTo>
                    <a:cubicBezTo>
                      <a:pt x="540" y="185"/>
                      <a:pt x="536" y="176"/>
                      <a:pt x="530" y="168"/>
                    </a:cubicBezTo>
                    <a:lnTo>
                      <a:pt x="530" y="168"/>
                    </a:lnTo>
                    <a:cubicBezTo>
                      <a:pt x="538" y="148"/>
                      <a:pt x="536" y="121"/>
                      <a:pt x="525" y="105"/>
                    </a:cubicBezTo>
                    <a:cubicBezTo>
                      <a:pt x="464" y="11"/>
                      <a:pt x="349" y="20"/>
                      <a:pt x="247" y="2"/>
                    </a:cubicBezTo>
                    <a:cubicBezTo>
                      <a:pt x="241" y="1"/>
                      <a:pt x="235" y="1"/>
                      <a:pt x="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25"/>
              <p:cNvSpPr/>
              <p:nvPr/>
            </p:nvSpPr>
            <p:spPr>
              <a:xfrm rot="10800000">
                <a:off x="-49901" y="4099521"/>
                <a:ext cx="93290" cy="43736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030" extrusionOk="0">
                    <a:moveTo>
                      <a:pt x="1756" y="0"/>
                    </a:moveTo>
                    <a:cubicBezTo>
                      <a:pt x="1095" y="0"/>
                      <a:pt x="421" y="425"/>
                      <a:pt x="37" y="921"/>
                    </a:cubicBezTo>
                    <a:cubicBezTo>
                      <a:pt x="1" y="968"/>
                      <a:pt x="39" y="1030"/>
                      <a:pt x="84" y="1030"/>
                    </a:cubicBezTo>
                    <a:cubicBezTo>
                      <a:pt x="98" y="1030"/>
                      <a:pt x="112" y="1024"/>
                      <a:pt x="126" y="1009"/>
                    </a:cubicBezTo>
                    <a:cubicBezTo>
                      <a:pt x="690" y="415"/>
                      <a:pt x="1309" y="290"/>
                      <a:pt x="2085" y="194"/>
                    </a:cubicBezTo>
                    <a:cubicBezTo>
                      <a:pt x="2165" y="183"/>
                      <a:pt x="2196" y="65"/>
                      <a:pt x="2105" y="43"/>
                    </a:cubicBezTo>
                    <a:cubicBezTo>
                      <a:pt x="1990" y="14"/>
                      <a:pt x="1873" y="0"/>
                      <a:pt x="17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25"/>
              <p:cNvSpPr/>
              <p:nvPr/>
            </p:nvSpPr>
            <p:spPr>
              <a:xfrm rot="10800000">
                <a:off x="-30496" y="4089160"/>
                <a:ext cx="50573" cy="3104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731" extrusionOk="0">
                    <a:moveTo>
                      <a:pt x="1045" y="1"/>
                    </a:moveTo>
                    <a:cubicBezTo>
                      <a:pt x="652" y="1"/>
                      <a:pt x="215" y="352"/>
                      <a:pt x="20" y="667"/>
                    </a:cubicBezTo>
                    <a:cubicBezTo>
                      <a:pt x="0" y="700"/>
                      <a:pt x="29" y="731"/>
                      <a:pt x="59" y="731"/>
                    </a:cubicBezTo>
                    <a:cubicBezTo>
                      <a:pt x="69" y="731"/>
                      <a:pt x="79" y="727"/>
                      <a:pt x="88" y="719"/>
                    </a:cubicBezTo>
                    <a:cubicBezTo>
                      <a:pt x="239" y="578"/>
                      <a:pt x="395" y="441"/>
                      <a:pt x="581" y="345"/>
                    </a:cubicBezTo>
                    <a:cubicBezTo>
                      <a:pt x="753" y="257"/>
                      <a:pt x="942" y="226"/>
                      <a:pt x="1116" y="145"/>
                    </a:cubicBezTo>
                    <a:cubicBezTo>
                      <a:pt x="1191" y="111"/>
                      <a:pt x="1148" y="5"/>
                      <a:pt x="1077" y="1"/>
                    </a:cubicBezTo>
                    <a:cubicBezTo>
                      <a:pt x="1066" y="1"/>
                      <a:pt x="1056" y="1"/>
                      <a:pt x="10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25"/>
              <p:cNvSpPr/>
              <p:nvPr/>
            </p:nvSpPr>
            <p:spPr>
              <a:xfrm rot="10800000">
                <a:off x="-166885" y="4018672"/>
                <a:ext cx="58386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821" extrusionOk="0">
                    <a:moveTo>
                      <a:pt x="570" y="1"/>
                    </a:moveTo>
                    <a:cubicBezTo>
                      <a:pt x="347" y="1"/>
                      <a:pt x="113" y="75"/>
                      <a:pt x="28" y="265"/>
                    </a:cubicBezTo>
                    <a:cubicBezTo>
                      <a:pt x="0" y="327"/>
                      <a:pt x="37" y="403"/>
                      <a:pt x="105" y="403"/>
                    </a:cubicBezTo>
                    <a:cubicBezTo>
                      <a:pt x="113" y="403"/>
                      <a:pt x="122" y="402"/>
                      <a:pt x="131" y="399"/>
                    </a:cubicBezTo>
                    <a:cubicBezTo>
                      <a:pt x="314" y="349"/>
                      <a:pt x="451" y="238"/>
                      <a:pt x="632" y="238"/>
                    </a:cubicBezTo>
                    <a:cubicBezTo>
                      <a:pt x="675" y="238"/>
                      <a:pt x="721" y="245"/>
                      <a:pt x="771" y="260"/>
                    </a:cubicBezTo>
                    <a:cubicBezTo>
                      <a:pt x="1020" y="333"/>
                      <a:pt x="1143" y="537"/>
                      <a:pt x="1220" y="767"/>
                    </a:cubicBezTo>
                    <a:lnTo>
                      <a:pt x="1220" y="768"/>
                    </a:lnTo>
                    <a:cubicBezTo>
                      <a:pt x="1232" y="804"/>
                      <a:pt x="1263" y="821"/>
                      <a:pt x="1293" y="821"/>
                    </a:cubicBezTo>
                    <a:cubicBezTo>
                      <a:pt x="1330" y="821"/>
                      <a:pt x="1367" y="795"/>
                      <a:pt x="1368" y="748"/>
                    </a:cubicBezTo>
                    <a:cubicBezTo>
                      <a:pt x="1374" y="447"/>
                      <a:pt x="1157" y="160"/>
                      <a:pt x="880" y="53"/>
                    </a:cubicBezTo>
                    <a:cubicBezTo>
                      <a:pt x="794" y="20"/>
                      <a:pt x="684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25"/>
              <p:cNvSpPr/>
              <p:nvPr/>
            </p:nvSpPr>
            <p:spPr>
              <a:xfrm rot="10800000">
                <a:off x="-119158" y="4035402"/>
                <a:ext cx="110572" cy="49936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176" extrusionOk="0">
                    <a:moveTo>
                      <a:pt x="1083" y="0"/>
                    </a:moveTo>
                    <a:cubicBezTo>
                      <a:pt x="698" y="0"/>
                      <a:pt x="319" y="138"/>
                      <a:pt x="54" y="440"/>
                    </a:cubicBezTo>
                    <a:cubicBezTo>
                      <a:pt x="0" y="502"/>
                      <a:pt x="48" y="591"/>
                      <a:pt x="117" y="591"/>
                    </a:cubicBezTo>
                    <a:cubicBezTo>
                      <a:pt x="131" y="591"/>
                      <a:pt x="146" y="587"/>
                      <a:pt x="161" y="578"/>
                    </a:cubicBezTo>
                    <a:cubicBezTo>
                      <a:pt x="495" y="393"/>
                      <a:pt x="803" y="241"/>
                      <a:pt x="1156" y="241"/>
                    </a:cubicBezTo>
                    <a:cubicBezTo>
                      <a:pt x="1275" y="241"/>
                      <a:pt x="1399" y="258"/>
                      <a:pt x="1530" y="297"/>
                    </a:cubicBezTo>
                    <a:cubicBezTo>
                      <a:pt x="1991" y="435"/>
                      <a:pt x="2253" y="762"/>
                      <a:pt x="2500" y="1151"/>
                    </a:cubicBezTo>
                    <a:cubicBezTo>
                      <a:pt x="2512" y="1168"/>
                      <a:pt x="2528" y="1175"/>
                      <a:pt x="2544" y="1175"/>
                    </a:cubicBezTo>
                    <a:cubicBezTo>
                      <a:pt x="2574" y="1175"/>
                      <a:pt x="2603" y="1148"/>
                      <a:pt x="2595" y="1110"/>
                    </a:cubicBezTo>
                    <a:cubicBezTo>
                      <a:pt x="2454" y="421"/>
                      <a:pt x="1759" y="0"/>
                      <a:pt x="10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25"/>
              <p:cNvSpPr/>
              <p:nvPr/>
            </p:nvSpPr>
            <p:spPr>
              <a:xfrm rot="10800000">
                <a:off x="-296863" y="3956464"/>
                <a:ext cx="87048" cy="138895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271" extrusionOk="0">
                    <a:moveTo>
                      <a:pt x="907" y="1"/>
                    </a:moveTo>
                    <a:cubicBezTo>
                      <a:pt x="442" y="1"/>
                      <a:pt x="0" y="361"/>
                      <a:pt x="72" y="871"/>
                    </a:cubicBezTo>
                    <a:cubicBezTo>
                      <a:pt x="120" y="1212"/>
                      <a:pt x="393" y="1398"/>
                      <a:pt x="679" y="1398"/>
                    </a:cubicBezTo>
                    <a:cubicBezTo>
                      <a:pt x="835" y="1398"/>
                      <a:pt x="995" y="1343"/>
                      <a:pt x="1125" y="1228"/>
                    </a:cubicBezTo>
                    <a:cubicBezTo>
                      <a:pt x="1156" y="1200"/>
                      <a:pt x="1127" y="1150"/>
                      <a:pt x="1093" y="1150"/>
                    </a:cubicBezTo>
                    <a:cubicBezTo>
                      <a:pt x="1086" y="1150"/>
                      <a:pt x="1078" y="1152"/>
                      <a:pt x="1071" y="1157"/>
                    </a:cubicBezTo>
                    <a:cubicBezTo>
                      <a:pt x="926" y="1252"/>
                      <a:pt x="808" y="1299"/>
                      <a:pt x="716" y="1299"/>
                    </a:cubicBezTo>
                    <a:cubicBezTo>
                      <a:pt x="559" y="1299"/>
                      <a:pt x="479" y="1160"/>
                      <a:pt x="475" y="882"/>
                    </a:cubicBezTo>
                    <a:cubicBezTo>
                      <a:pt x="235" y="586"/>
                      <a:pt x="285" y="410"/>
                      <a:pt x="626" y="354"/>
                    </a:cubicBezTo>
                    <a:cubicBezTo>
                      <a:pt x="748" y="292"/>
                      <a:pt x="868" y="262"/>
                      <a:pt x="981" y="262"/>
                    </a:cubicBezTo>
                    <a:cubicBezTo>
                      <a:pt x="1230" y="262"/>
                      <a:pt x="1447" y="405"/>
                      <a:pt x="1589" y="674"/>
                    </a:cubicBezTo>
                    <a:cubicBezTo>
                      <a:pt x="1800" y="1073"/>
                      <a:pt x="1703" y="1587"/>
                      <a:pt x="1499" y="1967"/>
                    </a:cubicBezTo>
                    <a:cubicBezTo>
                      <a:pt x="1186" y="2553"/>
                      <a:pt x="688" y="2831"/>
                      <a:pt x="110" y="3106"/>
                    </a:cubicBezTo>
                    <a:cubicBezTo>
                      <a:pt x="17" y="3150"/>
                      <a:pt x="79" y="3270"/>
                      <a:pt x="163" y="3270"/>
                    </a:cubicBezTo>
                    <a:cubicBezTo>
                      <a:pt x="169" y="3270"/>
                      <a:pt x="174" y="3270"/>
                      <a:pt x="179" y="3269"/>
                    </a:cubicBezTo>
                    <a:cubicBezTo>
                      <a:pt x="982" y="3130"/>
                      <a:pt x="1706" y="2385"/>
                      <a:pt x="1896" y="1603"/>
                    </a:cubicBezTo>
                    <a:cubicBezTo>
                      <a:pt x="2050" y="973"/>
                      <a:pt x="1799" y="173"/>
                      <a:pt x="1096" y="21"/>
                    </a:cubicBezTo>
                    <a:cubicBezTo>
                      <a:pt x="1033" y="7"/>
                      <a:pt x="970" y="1"/>
                      <a:pt x="9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25"/>
              <p:cNvSpPr/>
              <p:nvPr/>
            </p:nvSpPr>
            <p:spPr>
              <a:xfrm rot="10800000">
                <a:off x="-257203" y="3963598"/>
                <a:ext cx="46157" cy="78046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838" extrusionOk="0">
                    <a:moveTo>
                      <a:pt x="778" y="0"/>
                    </a:moveTo>
                    <a:cubicBezTo>
                      <a:pt x="751" y="0"/>
                      <a:pt x="720" y="28"/>
                      <a:pt x="727" y="61"/>
                    </a:cubicBezTo>
                    <a:cubicBezTo>
                      <a:pt x="884" y="753"/>
                      <a:pt x="575" y="1287"/>
                      <a:pt x="52" y="1711"/>
                    </a:cubicBezTo>
                    <a:cubicBezTo>
                      <a:pt x="0" y="1753"/>
                      <a:pt x="44" y="1838"/>
                      <a:pt x="102" y="1838"/>
                    </a:cubicBezTo>
                    <a:cubicBezTo>
                      <a:pt x="109" y="1838"/>
                      <a:pt x="116" y="1837"/>
                      <a:pt x="123" y="1834"/>
                    </a:cubicBezTo>
                    <a:cubicBezTo>
                      <a:pt x="819" y="1582"/>
                      <a:pt x="1086" y="669"/>
                      <a:pt x="813" y="24"/>
                    </a:cubicBezTo>
                    <a:lnTo>
                      <a:pt x="812" y="24"/>
                    </a:lnTo>
                    <a:cubicBezTo>
                      <a:pt x="805" y="7"/>
                      <a:pt x="792" y="0"/>
                      <a:pt x="7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25"/>
              <p:cNvSpPr/>
              <p:nvPr/>
            </p:nvSpPr>
            <p:spPr>
              <a:xfrm rot="10800000">
                <a:off x="-100007" y="3829289"/>
                <a:ext cx="88449" cy="20085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473" extrusionOk="0">
                    <a:moveTo>
                      <a:pt x="1960" y="1"/>
                    </a:moveTo>
                    <a:cubicBezTo>
                      <a:pt x="1949" y="1"/>
                      <a:pt x="1938" y="3"/>
                      <a:pt x="1927" y="8"/>
                    </a:cubicBezTo>
                    <a:cubicBezTo>
                      <a:pt x="1586" y="173"/>
                      <a:pt x="1292" y="244"/>
                      <a:pt x="995" y="244"/>
                    </a:cubicBezTo>
                    <a:cubicBezTo>
                      <a:pt x="704" y="244"/>
                      <a:pt x="411" y="176"/>
                      <a:pt x="70" y="60"/>
                    </a:cubicBezTo>
                    <a:cubicBezTo>
                      <a:pt x="65" y="59"/>
                      <a:pt x="61" y="58"/>
                      <a:pt x="57" y="58"/>
                    </a:cubicBezTo>
                    <a:cubicBezTo>
                      <a:pt x="23" y="58"/>
                      <a:pt x="0" y="107"/>
                      <a:pt x="27" y="132"/>
                    </a:cubicBezTo>
                    <a:cubicBezTo>
                      <a:pt x="277" y="365"/>
                      <a:pt x="629" y="472"/>
                      <a:pt x="985" y="472"/>
                    </a:cubicBezTo>
                    <a:cubicBezTo>
                      <a:pt x="1365" y="472"/>
                      <a:pt x="1750" y="351"/>
                      <a:pt x="2020" y="130"/>
                    </a:cubicBezTo>
                    <a:cubicBezTo>
                      <a:pt x="2082" y="79"/>
                      <a:pt x="2024" y="1"/>
                      <a:pt x="19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25"/>
              <p:cNvSpPr/>
              <p:nvPr/>
            </p:nvSpPr>
            <p:spPr>
              <a:xfrm rot="10800000">
                <a:off x="-99200" y="3842538"/>
                <a:ext cx="89086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1456" extrusionOk="0">
                    <a:moveTo>
                      <a:pt x="273" y="0"/>
                    </a:moveTo>
                    <a:cubicBezTo>
                      <a:pt x="211" y="0"/>
                      <a:pt x="150" y="7"/>
                      <a:pt x="90" y="20"/>
                    </a:cubicBezTo>
                    <a:cubicBezTo>
                      <a:pt x="1" y="41"/>
                      <a:pt x="11" y="166"/>
                      <a:pt x="90" y="190"/>
                    </a:cubicBezTo>
                    <a:cubicBezTo>
                      <a:pt x="335" y="265"/>
                      <a:pt x="581" y="283"/>
                      <a:pt x="813" y="405"/>
                    </a:cubicBezTo>
                    <a:cubicBezTo>
                      <a:pt x="1071" y="539"/>
                      <a:pt x="1265" y="737"/>
                      <a:pt x="1423" y="979"/>
                    </a:cubicBezTo>
                    <a:cubicBezTo>
                      <a:pt x="1569" y="1201"/>
                      <a:pt x="1690" y="1456"/>
                      <a:pt x="1979" y="1456"/>
                    </a:cubicBezTo>
                    <a:cubicBezTo>
                      <a:pt x="1988" y="1456"/>
                      <a:pt x="1997" y="1455"/>
                      <a:pt x="2006" y="1455"/>
                    </a:cubicBezTo>
                    <a:cubicBezTo>
                      <a:pt x="2076" y="1452"/>
                      <a:pt x="2098" y="1343"/>
                      <a:pt x="2023" y="1328"/>
                    </a:cubicBezTo>
                    <a:cubicBezTo>
                      <a:pt x="1743" y="1269"/>
                      <a:pt x="1662" y="933"/>
                      <a:pt x="1518" y="727"/>
                    </a:cubicBezTo>
                    <a:cubicBezTo>
                      <a:pt x="1412" y="575"/>
                      <a:pt x="1283" y="443"/>
                      <a:pt x="1135" y="332"/>
                    </a:cubicBezTo>
                    <a:cubicBezTo>
                      <a:pt x="896" y="154"/>
                      <a:pt x="581" y="0"/>
                      <a:pt x="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25"/>
              <p:cNvSpPr/>
              <p:nvPr/>
            </p:nvSpPr>
            <p:spPr>
              <a:xfrm rot="10800000">
                <a:off x="-68712" y="3898673"/>
                <a:ext cx="50997" cy="59108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1392" extrusionOk="0">
                    <a:moveTo>
                      <a:pt x="987" y="1"/>
                    </a:moveTo>
                    <a:cubicBezTo>
                      <a:pt x="954" y="1"/>
                      <a:pt x="922" y="19"/>
                      <a:pt x="913" y="56"/>
                    </a:cubicBezTo>
                    <a:cubicBezTo>
                      <a:pt x="851" y="319"/>
                      <a:pt x="814" y="568"/>
                      <a:pt x="661" y="798"/>
                    </a:cubicBezTo>
                    <a:cubicBezTo>
                      <a:pt x="497" y="1045"/>
                      <a:pt x="272" y="1188"/>
                      <a:pt x="23" y="1339"/>
                    </a:cubicBezTo>
                    <a:lnTo>
                      <a:pt x="24" y="1339"/>
                    </a:lnTo>
                    <a:cubicBezTo>
                      <a:pt x="1" y="1352"/>
                      <a:pt x="9" y="1392"/>
                      <a:pt x="37" y="1392"/>
                    </a:cubicBezTo>
                    <a:cubicBezTo>
                      <a:pt x="37" y="1392"/>
                      <a:pt x="38" y="1392"/>
                      <a:pt x="38" y="1392"/>
                    </a:cubicBezTo>
                    <a:cubicBezTo>
                      <a:pt x="628" y="1361"/>
                      <a:pt x="1201" y="638"/>
                      <a:pt x="1061" y="56"/>
                    </a:cubicBezTo>
                    <a:cubicBezTo>
                      <a:pt x="1052" y="19"/>
                      <a:pt x="1020" y="1"/>
                      <a:pt x="9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25"/>
              <p:cNvSpPr/>
              <p:nvPr/>
            </p:nvSpPr>
            <p:spPr>
              <a:xfrm rot="10800000">
                <a:off x="-64636" y="3923981"/>
                <a:ext cx="82080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821" extrusionOk="0">
                    <a:moveTo>
                      <a:pt x="981" y="0"/>
                    </a:moveTo>
                    <a:cubicBezTo>
                      <a:pt x="806" y="0"/>
                      <a:pt x="635" y="25"/>
                      <a:pt x="477" y="99"/>
                    </a:cubicBezTo>
                    <a:cubicBezTo>
                      <a:pt x="220" y="220"/>
                      <a:pt x="0" y="452"/>
                      <a:pt x="65" y="752"/>
                    </a:cubicBezTo>
                    <a:cubicBezTo>
                      <a:pt x="75" y="798"/>
                      <a:pt x="116" y="821"/>
                      <a:pt x="158" y="821"/>
                    </a:cubicBezTo>
                    <a:cubicBezTo>
                      <a:pt x="199" y="821"/>
                      <a:pt x="241" y="798"/>
                      <a:pt x="252" y="752"/>
                    </a:cubicBezTo>
                    <a:cubicBezTo>
                      <a:pt x="353" y="322"/>
                      <a:pt x="665" y="249"/>
                      <a:pt x="1017" y="249"/>
                    </a:cubicBezTo>
                    <a:cubicBezTo>
                      <a:pt x="1198" y="249"/>
                      <a:pt x="1389" y="268"/>
                      <a:pt x="1567" y="268"/>
                    </a:cubicBezTo>
                    <a:cubicBezTo>
                      <a:pt x="1663" y="268"/>
                      <a:pt x="1755" y="262"/>
                      <a:pt x="1839" y="245"/>
                    </a:cubicBezTo>
                    <a:cubicBezTo>
                      <a:pt x="1932" y="227"/>
                      <a:pt x="1898" y="103"/>
                      <a:pt x="1819" y="94"/>
                    </a:cubicBezTo>
                    <a:cubicBezTo>
                      <a:pt x="1554" y="65"/>
                      <a:pt x="1262" y="0"/>
                      <a:pt x="9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25"/>
              <p:cNvSpPr/>
              <p:nvPr/>
            </p:nvSpPr>
            <p:spPr>
              <a:xfrm rot="10800000">
                <a:off x="2158" y="3926613"/>
                <a:ext cx="92313" cy="39872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939" extrusionOk="0">
                    <a:moveTo>
                      <a:pt x="1368" y="1"/>
                    </a:moveTo>
                    <a:cubicBezTo>
                      <a:pt x="1285" y="1"/>
                      <a:pt x="1202" y="10"/>
                      <a:pt x="1120" y="23"/>
                    </a:cubicBezTo>
                    <a:cubicBezTo>
                      <a:pt x="777" y="79"/>
                      <a:pt x="462" y="153"/>
                      <a:pt x="113" y="177"/>
                    </a:cubicBezTo>
                    <a:cubicBezTo>
                      <a:pt x="43" y="181"/>
                      <a:pt x="1" y="283"/>
                      <a:pt x="74" y="321"/>
                    </a:cubicBezTo>
                    <a:cubicBezTo>
                      <a:pt x="178" y="373"/>
                      <a:pt x="285" y="392"/>
                      <a:pt x="393" y="392"/>
                    </a:cubicBezTo>
                    <a:cubicBezTo>
                      <a:pt x="539" y="392"/>
                      <a:pt x="687" y="357"/>
                      <a:pt x="835" y="323"/>
                    </a:cubicBezTo>
                    <a:cubicBezTo>
                      <a:pt x="1003" y="285"/>
                      <a:pt x="1175" y="236"/>
                      <a:pt x="1348" y="236"/>
                    </a:cubicBezTo>
                    <a:cubicBezTo>
                      <a:pt x="1394" y="236"/>
                      <a:pt x="1439" y="239"/>
                      <a:pt x="1484" y="247"/>
                    </a:cubicBezTo>
                    <a:cubicBezTo>
                      <a:pt x="1756" y="295"/>
                      <a:pt x="2021" y="565"/>
                      <a:pt x="1821" y="833"/>
                    </a:cubicBezTo>
                    <a:cubicBezTo>
                      <a:pt x="1783" y="884"/>
                      <a:pt x="1835" y="939"/>
                      <a:pt x="1886" y="939"/>
                    </a:cubicBezTo>
                    <a:cubicBezTo>
                      <a:pt x="1903" y="939"/>
                      <a:pt x="1920" y="933"/>
                      <a:pt x="1933" y="920"/>
                    </a:cubicBezTo>
                    <a:cubicBezTo>
                      <a:pt x="2173" y="682"/>
                      <a:pt x="2079" y="301"/>
                      <a:pt x="1810" y="121"/>
                    </a:cubicBezTo>
                    <a:cubicBezTo>
                      <a:pt x="1677" y="32"/>
                      <a:pt x="1524" y="1"/>
                      <a:pt x="1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25"/>
              <p:cNvSpPr/>
              <p:nvPr/>
            </p:nvSpPr>
            <p:spPr>
              <a:xfrm rot="10800000">
                <a:off x="53113" y="3906104"/>
                <a:ext cx="39533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198" extrusionOk="0">
                    <a:moveTo>
                      <a:pt x="89" y="0"/>
                    </a:moveTo>
                    <a:cubicBezTo>
                      <a:pt x="37" y="0"/>
                      <a:pt x="1" y="77"/>
                      <a:pt x="57" y="103"/>
                    </a:cubicBezTo>
                    <a:cubicBezTo>
                      <a:pt x="443" y="275"/>
                      <a:pt x="631" y="692"/>
                      <a:pt x="558" y="1101"/>
                    </a:cubicBezTo>
                    <a:cubicBezTo>
                      <a:pt x="549" y="1154"/>
                      <a:pt x="595" y="1198"/>
                      <a:pt x="638" y="1198"/>
                    </a:cubicBezTo>
                    <a:cubicBezTo>
                      <a:pt x="660" y="1198"/>
                      <a:pt x="682" y="1187"/>
                      <a:pt x="695" y="1159"/>
                    </a:cubicBezTo>
                    <a:cubicBezTo>
                      <a:pt x="931" y="689"/>
                      <a:pt x="610" y="99"/>
                      <a:pt x="100" y="1"/>
                    </a:cubicBezTo>
                    <a:cubicBezTo>
                      <a:pt x="97" y="1"/>
                      <a:pt x="93" y="0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25"/>
              <p:cNvSpPr/>
              <p:nvPr/>
            </p:nvSpPr>
            <p:spPr>
              <a:xfrm rot="10800000">
                <a:off x="63898" y="3890096"/>
                <a:ext cx="53673" cy="20764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489" extrusionOk="0">
                    <a:moveTo>
                      <a:pt x="1046" y="0"/>
                    </a:moveTo>
                    <a:cubicBezTo>
                      <a:pt x="703" y="0"/>
                      <a:pt x="238" y="110"/>
                      <a:pt x="46" y="367"/>
                    </a:cubicBezTo>
                    <a:cubicBezTo>
                      <a:pt x="1" y="427"/>
                      <a:pt x="68" y="489"/>
                      <a:pt x="127" y="489"/>
                    </a:cubicBezTo>
                    <a:cubicBezTo>
                      <a:pt x="131" y="489"/>
                      <a:pt x="135" y="488"/>
                      <a:pt x="139" y="488"/>
                    </a:cubicBezTo>
                    <a:cubicBezTo>
                      <a:pt x="318" y="461"/>
                      <a:pt x="485" y="335"/>
                      <a:pt x="656" y="274"/>
                    </a:cubicBezTo>
                    <a:cubicBezTo>
                      <a:pt x="832" y="209"/>
                      <a:pt x="1015" y="172"/>
                      <a:pt x="1196" y="122"/>
                    </a:cubicBezTo>
                    <a:cubicBezTo>
                      <a:pt x="1264" y="104"/>
                      <a:pt x="1243" y="12"/>
                      <a:pt x="1179" y="6"/>
                    </a:cubicBezTo>
                    <a:cubicBezTo>
                      <a:pt x="1138" y="2"/>
                      <a:pt x="1093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25"/>
              <p:cNvSpPr/>
              <p:nvPr/>
            </p:nvSpPr>
            <p:spPr>
              <a:xfrm rot="10800000">
                <a:off x="-4339" y="3795404"/>
                <a:ext cx="76942" cy="49299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161" extrusionOk="0">
                    <a:moveTo>
                      <a:pt x="77" y="0"/>
                    </a:moveTo>
                    <a:cubicBezTo>
                      <a:pt x="37" y="0"/>
                      <a:pt x="1" y="41"/>
                      <a:pt x="23" y="92"/>
                    </a:cubicBezTo>
                    <a:cubicBezTo>
                      <a:pt x="171" y="429"/>
                      <a:pt x="432" y="699"/>
                      <a:pt x="748" y="886"/>
                    </a:cubicBezTo>
                    <a:cubicBezTo>
                      <a:pt x="964" y="1015"/>
                      <a:pt x="1272" y="1161"/>
                      <a:pt x="1548" y="1161"/>
                    </a:cubicBezTo>
                    <a:cubicBezTo>
                      <a:pt x="1608" y="1161"/>
                      <a:pt x="1668" y="1154"/>
                      <a:pt x="1724" y="1138"/>
                    </a:cubicBezTo>
                    <a:cubicBezTo>
                      <a:pt x="1786" y="1120"/>
                      <a:pt x="1812" y="1017"/>
                      <a:pt x="1743" y="987"/>
                    </a:cubicBezTo>
                    <a:cubicBezTo>
                      <a:pt x="1469" y="871"/>
                      <a:pt x="1171" y="870"/>
                      <a:pt x="898" y="721"/>
                    </a:cubicBezTo>
                    <a:cubicBezTo>
                      <a:pt x="587" y="553"/>
                      <a:pt x="345" y="308"/>
                      <a:pt x="131" y="28"/>
                    </a:cubicBezTo>
                    <a:lnTo>
                      <a:pt x="131" y="29"/>
                    </a:lnTo>
                    <a:cubicBezTo>
                      <a:pt x="116" y="9"/>
                      <a:pt x="96" y="0"/>
                      <a:pt x="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25"/>
              <p:cNvSpPr/>
              <p:nvPr/>
            </p:nvSpPr>
            <p:spPr>
              <a:xfrm rot="10800000">
                <a:off x="-12067" y="3798164"/>
                <a:ext cx="21274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56" extrusionOk="0">
                    <a:moveTo>
                      <a:pt x="405" y="1"/>
                    </a:moveTo>
                    <a:cubicBezTo>
                      <a:pt x="377" y="1"/>
                      <a:pt x="348" y="14"/>
                      <a:pt x="327" y="41"/>
                    </a:cubicBezTo>
                    <a:cubicBezTo>
                      <a:pt x="59" y="389"/>
                      <a:pt x="1" y="960"/>
                      <a:pt x="2" y="1386"/>
                    </a:cubicBezTo>
                    <a:lnTo>
                      <a:pt x="1" y="1386"/>
                    </a:lnTo>
                    <a:cubicBezTo>
                      <a:pt x="1" y="1429"/>
                      <a:pt x="41" y="1455"/>
                      <a:pt x="78" y="1455"/>
                    </a:cubicBezTo>
                    <a:cubicBezTo>
                      <a:pt x="106" y="1455"/>
                      <a:pt x="133" y="1440"/>
                      <a:pt x="138" y="1405"/>
                    </a:cubicBezTo>
                    <a:cubicBezTo>
                      <a:pt x="173" y="1184"/>
                      <a:pt x="215" y="962"/>
                      <a:pt x="274" y="747"/>
                    </a:cubicBezTo>
                    <a:cubicBezTo>
                      <a:pt x="334" y="532"/>
                      <a:pt x="446" y="327"/>
                      <a:pt x="487" y="109"/>
                    </a:cubicBezTo>
                    <a:cubicBezTo>
                      <a:pt x="501" y="42"/>
                      <a:pt x="455" y="1"/>
                      <a:pt x="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25"/>
              <p:cNvSpPr/>
              <p:nvPr/>
            </p:nvSpPr>
            <p:spPr>
              <a:xfrm rot="10800000">
                <a:off x="-38054" y="3836720"/>
                <a:ext cx="37240" cy="1363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321" extrusionOk="0">
                    <a:moveTo>
                      <a:pt x="67" y="1"/>
                    </a:moveTo>
                    <a:cubicBezTo>
                      <a:pt x="18" y="1"/>
                      <a:pt x="0" y="80"/>
                      <a:pt x="46" y="101"/>
                    </a:cubicBezTo>
                    <a:cubicBezTo>
                      <a:pt x="277" y="211"/>
                      <a:pt x="522" y="264"/>
                      <a:pt x="769" y="319"/>
                    </a:cubicBezTo>
                    <a:cubicBezTo>
                      <a:pt x="775" y="320"/>
                      <a:pt x="780" y="321"/>
                      <a:pt x="786" y="321"/>
                    </a:cubicBezTo>
                    <a:cubicBezTo>
                      <a:pt x="855" y="321"/>
                      <a:pt x="876" y="220"/>
                      <a:pt x="804" y="195"/>
                    </a:cubicBezTo>
                    <a:cubicBezTo>
                      <a:pt x="564" y="110"/>
                      <a:pt x="327" y="28"/>
                      <a:pt x="73" y="1"/>
                    </a:cubicBezTo>
                    <a:cubicBezTo>
                      <a:pt x="71" y="1"/>
                      <a:pt x="69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25"/>
              <p:cNvSpPr/>
              <p:nvPr/>
            </p:nvSpPr>
            <p:spPr>
              <a:xfrm rot="10800000">
                <a:off x="-14020" y="3858673"/>
                <a:ext cx="57155" cy="47983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1130" extrusionOk="0">
                    <a:moveTo>
                      <a:pt x="647" y="246"/>
                    </a:moveTo>
                    <a:cubicBezTo>
                      <a:pt x="745" y="246"/>
                      <a:pt x="840" y="294"/>
                      <a:pt x="902" y="393"/>
                    </a:cubicBezTo>
                    <a:cubicBezTo>
                      <a:pt x="997" y="539"/>
                      <a:pt x="975" y="691"/>
                      <a:pt x="923" y="847"/>
                    </a:cubicBezTo>
                    <a:cubicBezTo>
                      <a:pt x="911" y="884"/>
                      <a:pt x="919" y="917"/>
                      <a:pt x="938" y="941"/>
                    </a:cubicBezTo>
                    <a:lnTo>
                      <a:pt x="938" y="941"/>
                    </a:lnTo>
                    <a:cubicBezTo>
                      <a:pt x="935" y="940"/>
                      <a:pt x="933" y="940"/>
                      <a:pt x="930" y="940"/>
                    </a:cubicBezTo>
                    <a:cubicBezTo>
                      <a:pt x="924" y="940"/>
                      <a:pt x="918" y="941"/>
                      <a:pt x="912" y="944"/>
                    </a:cubicBezTo>
                    <a:cubicBezTo>
                      <a:pt x="850" y="978"/>
                      <a:pt x="784" y="993"/>
                      <a:pt x="719" y="993"/>
                    </a:cubicBezTo>
                    <a:cubicBezTo>
                      <a:pt x="393" y="993"/>
                      <a:pt x="96" y="614"/>
                      <a:pt x="415" y="339"/>
                    </a:cubicBezTo>
                    <a:cubicBezTo>
                      <a:pt x="485" y="278"/>
                      <a:pt x="567" y="246"/>
                      <a:pt x="647" y="246"/>
                    </a:cubicBezTo>
                    <a:close/>
                    <a:moveTo>
                      <a:pt x="674" y="0"/>
                    </a:moveTo>
                    <a:cubicBezTo>
                      <a:pt x="515" y="0"/>
                      <a:pt x="355" y="68"/>
                      <a:pt x="236" y="192"/>
                    </a:cubicBezTo>
                    <a:cubicBezTo>
                      <a:pt x="17" y="421"/>
                      <a:pt x="1" y="783"/>
                      <a:pt x="250" y="995"/>
                    </a:cubicBezTo>
                    <a:cubicBezTo>
                      <a:pt x="355" y="1084"/>
                      <a:pt x="486" y="1129"/>
                      <a:pt x="616" y="1129"/>
                    </a:cubicBezTo>
                    <a:cubicBezTo>
                      <a:pt x="738" y="1129"/>
                      <a:pt x="860" y="1089"/>
                      <a:pt x="960" y="1006"/>
                    </a:cubicBezTo>
                    <a:cubicBezTo>
                      <a:pt x="973" y="995"/>
                      <a:pt x="975" y="981"/>
                      <a:pt x="970" y="969"/>
                    </a:cubicBezTo>
                    <a:lnTo>
                      <a:pt x="970" y="969"/>
                    </a:lnTo>
                    <a:cubicBezTo>
                      <a:pt x="990" y="980"/>
                      <a:pt x="1012" y="986"/>
                      <a:pt x="1034" y="986"/>
                    </a:cubicBezTo>
                    <a:cubicBezTo>
                      <a:pt x="1062" y="986"/>
                      <a:pt x="1090" y="977"/>
                      <a:pt x="1112" y="956"/>
                    </a:cubicBezTo>
                    <a:cubicBezTo>
                      <a:pt x="1346" y="745"/>
                      <a:pt x="1257" y="355"/>
                      <a:pt x="1053" y="155"/>
                    </a:cubicBezTo>
                    <a:cubicBezTo>
                      <a:pt x="945" y="50"/>
                      <a:pt x="81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25"/>
              <p:cNvSpPr/>
              <p:nvPr/>
            </p:nvSpPr>
            <p:spPr>
              <a:xfrm rot="10800000">
                <a:off x="59142" y="3816211"/>
                <a:ext cx="16985" cy="25223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94" extrusionOk="0">
                    <a:moveTo>
                      <a:pt x="307" y="1"/>
                    </a:moveTo>
                    <a:cubicBezTo>
                      <a:pt x="292" y="1"/>
                      <a:pt x="277" y="5"/>
                      <a:pt x="263" y="13"/>
                    </a:cubicBezTo>
                    <a:cubicBezTo>
                      <a:pt x="179" y="60"/>
                      <a:pt x="148" y="160"/>
                      <a:pt x="112" y="246"/>
                    </a:cubicBezTo>
                    <a:cubicBezTo>
                      <a:pt x="73" y="339"/>
                      <a:pt x="29" y="435"/>
                      <a:pt x="8" y="535"/>
                    </a:cubicBezTo>
                    <a:cubicBezTo>
                      <a:pt x="1" y="567"/>
                      <a:pt x="26" y="594"/>
                      <a:pt x="54" y="594"/>
                    </a:cubicBezTo>
                    <a:cubicBezTo>
                      <a:pt x="65" y="594"/>
                      <a:pt x="76" y="590"/>
                      <a:pt x="86" y="581"/>
                    </a:cubicBezTo>
                    <a:cubicBezTo>
                      <a:pt x="156" y="511"/>
                      <a:pt x="211" y="429"/>
                      <a:pt x="269" y="349"/>
                    </a:cubicBezTo>
                    <a:cubicBezTo>
                      <a:pt x="325" y="272"/>
                      <a:pt x="399" y="187"/>
                      <a:pt x="395" y="89"/>
                    </a:cubicBezTo>
                    <a:cubicBezTo>
                      <a:pt x="393" y="38"/>
                      <a:pt x="352" y="1"/>
                      <a:pt x="3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25"/>
              <p:cNvSpPr/>
              <p:nvPr/>
            </p:nvSpPr>
            <p:spPr>
              <a:xfrm rot="10800000">
                <a:off x="57486" y="3809841"/>
                <a:ext cx="20679" cy="2242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528" extrusionOk="0">
                    <a:moveTo>
                      <a:pt x="427" y="0"/>
                    </a:moveTo>
                    <a:cubicBezTo>
                      <a:pt x="314" y="3"/>
                      <a:pt x="261" y="87"/>
                      <a:pt x="190" y="163"/>
                    </a:cubicBezTo>
                    <a:cubicBezTo>
                      <a:pt x="125" y="235"/>
                      <a:pt x="37" y="316"/>
                      <a:pt x="16" y="412"/>
                    </a:cubicBezTo>
                    <a:cubicBezTo>
                      <a:pt x="0" y="478"/>
                      <a:pt x="50" y="527"/>
                      <a:pt x="107" y="527"/>
                    </a:cubicBezTo>
                    <a:cubicBezTo>
                      <a:pt x="122" y="527"/>
                      <a:pt x="137" y="524"/>
                      <a:pt x="152" y="517"/>
                    </a:cubicBezTo>
                    <a:cubicBezTo>
                      <a:pt x="242" y="476"/>
                      <a:pt x="302" y="371"/>
                      <a:pt x="359" y="293"/>
                    </a:cubicBezTo>
                    <a:cubicBezTo>
                      <a:pt x="420" y="207"/>
                      <a:pt x="486" y="141"/>
                      <a:pt x="467" y="30"/>
                    </a:cubicBezTo>
                    <a:cubicBezTo>
                      <a:pt x="463" y="13"/>
                      <a:pt x="443" y="0"/>
                      <a:pt x="4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25"/>
              <p:cNvSpPr/>
              <p:nvPr/>
            </p:nvSpPr>
            <p:spPr>
              <a:xfrm rot="10800000">
                <a:off x="52306" y="3794555"/>
                <a:ext cx="35201" cy="29936"/>
              </a:xfrm>
              <a:custGeom>
                <a:avLst/>
                <a:gdLst/>
                <a:ahLst/>
                <a:cxnLst/>
                <a:rect l="l" t="t" r="r" b="b"/>
                <a:pathLst>
                  <a:path w="829" h="705" extrusionOk="0">
                    <a:moveTo>
                      <a:pt x="781" y="1"/>
                    </a:moveTo>
                    <a:cubicBezTo>
                      <a:pt x="780" y="1"/>
                      <a:pt x="780" y="1"/>
                      <a:pt x="779" y="1"/>
                    </a:cubicBezTo>
                    <a:cubicBezTo>
                      <a:pt x="635" y="12"/>
                      <a:pt x="511" y="140"/>
                      <a:pt x="402" y="226"/>
                    </a:cubicBezTo>
                    <a:cubicBezTo>
                      <a:pt x="280" y="321"/>
                      <a:pt x="106" y="418"/>
                      <a:pt x="32" y="558"/>
                    </a:cubicBezTo>
                    <a:cubicBezTo>
                      <a:pt x="0" y="620"/>
                      <a:pt x="44" y="704"/>
                      <a:pt x="113" y="704"/>
                    </a:cubicBezTo>
                    <a:cubicBezTo>
                      <a:pt x="122" y="704"/>
                      <a:pt x="132" y="703"/>
                      <a:pt x="142" y="700"/>
                    </a:cubicBezTo>
                    <a:cubicBezTo>
                      <a:pt x="292" y="650"/>
                      <a:pt x="409" y="506"/>
                      <a:pt x="523" y="402"/>
                    </a:cubicBezTo>
                    <a:cubicBezTo>
                      <a:pt x="627" y="308"/>
                      <a:pt x="787" y="199"/>
                      <a:pt x="822" y="57"/>
                    </a:cubicBezTo>
                    <a:cubicBezTo>
                      <a:pt x="828" y="32"/>
                      <a:pt x="810" y="1"/>
                      <a:pt x="7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25"/>
              <p:cNvSpPr/>
              <p:nvPr/>
            </p:nvSpPr>
            <p:spPr>
              <a:xfrm rot="10800000">
                <a:off x="-3829" y="3864406"/>
                <a:ext cx="37494" cy="31422"/>
              </a:xfrm>
              <a:custGeom>
                <a:avLst/>
                <a:gdLst/>
                <a:ahLst/>
                <a:cxnLst/>
                <a:rect l="l" t="t" r="r" b="b"/>
                <a:pathLst>
                  <a:path w="883" h="740" extrusionOk="0">
                    <a:moveTo>
                      <a:pt x="473" y="1"/>
                    </a:moveTo>
                    <a:cubicBezTo>
                      <a:pt x="455" y="1"/>
                      <a:pt x="437" y="2"/>
                      <a:pt x="418" y="5"/>
                    </a:cubicBezTo>
                    <a:cubicBezTo>
                      <a:pt x="179" y="41"/>
                      <a:pt x="0" y="288"/>
                      <a:pt x="116" y="520"/>
                    </a:cubicBezTo>
                    <a:cubicBezTo>
                      <a:pt x="176" y="638"/>
                      <a:pt x="348" y="739"/>
                      <a:pt x="501" y="739"/>
                    </a:cubicBezTo>
                    <a:cubicBezTo>
                      <a:pt x="581" y="739"/>
                      <a:pt x="655" y="711"/>
                      <a:pt x="704" y="643"/>
                    </a:cubicBezTo>
                    <a:lnTo>
                      <a:pt x="704" y="642"/>
                    </a:lnTo>
                    <a:cubicBezTo>
                      <a:pt x="719" y="621"/>
                      <a:pt x="718" y="598"/>
                      <a:pt x="707" y="580"/>
                    </a:cubicBezTo>
                    <a:lnTo>
                      <a:pt x="707" y="580"/>
                    </a:lnTo>
                    <a:cubicBezTo>
                      <a:pt x="725" y="560"/>
                      <a:pt x="742" y="537"/>
                      <a:pt x="756" y="511"/>
                    </a:cubicBezTo>
                    <a:cubicBezTo>
                      <a:pt x="882" y="276"/>
                      <a:pt x="729" y="1"/>
                      <a:pt x="4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25"/>
              <p:cNvSpPr/>
              <p:nvPr/>
            </p:nvSpPr>
            <p:spPr>
              <a:xfrm rot="10800000">
                <a:off x="-151854" y="3776508"/>
                <a:ext cx="143820" cy="64543"/>
              </a:xfrm>
              <a:custGeom>
                <a:avLst/>
                <a:gdLst/>
                <a:ahLst/>
                <a:cxnLst/>
                <a:rect l="l" t="t" r="r" b="b"/>
                <a:pathLst>
                  <a:path w="3387" h="1520" extrusionOk="0">
                    <a:moveTo>
                      <a:pt x="86" y="0"/>
                    </a:moveTo>
                    <a:cubicBezTo>
                      <a:pt x="45" y="0"/>
                      <a:pt x="1" y="41"/>
                      <a:pt x="12" y="88"/>
                    </a:cubicBezTo>
                    <a:cubicBezTo>
                      <a:pt x="130" y="580"/>
                      <a:pt x="550" y="860"/>
                      <a:pt x="1023" y="974"/>
                    </a:cubicBezTo>
                    <a:cubicBezTo>
                      <a:pt x="1801" y="1160"/>
                      <a:pt x="2572" y="990"/>
                      <a:pt x="3255" y="1506"/>
                    </a:cubicBezTo>
                    <a:cubicBezTo>
                      <a:pt x="3268" y="1516"/>
                      <a:pt x="3281" y="1520"/>
                      <a:pt x="3294" y="1520"/>
                    </a:cubicBezTo>
                    <a:cubicBezTo>
                      <a:pt x="3348" y="1520"/>
                      <a:pt x="3386" y="1438"/>
                      <a:pt x="3345" y="1390"/>
                    </a:cubicBezTo>
                    <a:cubicBezTo>
                      <a:pt x="2488" y="406"/>
                      <a:pt x="725" y="1378"/>
                      <a:pt x="136" y="35"/>
                    </a:cubicBezTo>
                    <a:cubicBezTo>
                      <a:pt x="126" y="11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25"/>
              <p:cNvSpPr/>
              <p:nvPr/>
            </p:nvSpPr>
            <p:spPr>
              <a:xfrm rot="10800000">
                <a:off x="-148202" y="3777952"/>
                <a:ext cx="119150" cy="130530"/>
              </a:xfrm>
              <a:custGeom>
                <a:avLst/>
                <a:gdLst/>
                <a:ahLst/>
                <a:cxnLst/>
                <a:rect l="l" t="t" r="r" b="b"/>
                <a:pathLst>
                  <a:path w="2806" h="3074" extrusionOk="0">
                    <a:moveTo>
                      <a:pt x="306" y="0"/>
                    </a:moveTo>
                    <a:cubicBezTo>
                      <a:pt x="246" y="0"/>
                      <a:pt x="186" y="4"/>
                      <a:pt x="127" y="11"/>
                    </a:cubicBezTo>
                    <a:cubicBezTo>
                      <a:pt x="39" y="22"/>
                      <a:pt x="0" y="159"/>
                      <a:pt x="104" y="180"/>
                    </a:cubicBezTo>
                    <a:cubicBezTo>
                      <a:pt x="828" y="326"/>
                      <a:pt x="1445" y="512"/>
                      <a:pt x="1918" y="1125"/>
                    </a:cubicBezTo>
                    <a:cubicBezTo>
                      <a:pt x="2357" y="1696"/>
                      <a:pt x="2345" y="2431"/>
                      <a:pt x="2687" y="3046"/>
                    </a:cubicBezTo>
                    <a:cubicBezTo>
                      <a:pt x="2698" y="3065"/>
                      <a:pt x="2716" y="3073"/>
                      <a:pt x="2734" y="3073"/>
                    </a:cubicBezTo>
                    <a:cubicBezTo>
                      <a:pt x="2769" y="3073"/>
                      <a:pt x="2805" y="3043"/>
                      <a:pt x="2792" y="3002"/>
                    </a:cubicBezTo>
                    <a:cubicBezTo>
                      <a:pt x="2534" y="2217"/>
                      <a:pt x="2514" y="1416"/>
                      <a:pt x="1926" y="782"/>
                    </a:cubicBezTo>
                    <a:cubicBezTo>
                      <a:pt x="1529" y="354"/>
                      <a:pt x="90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25"/>
              <p:cNvSpPr/>
              <p:nvPr/>
            </p:nvSpPr>
            <p:spPr>
              <a:xfrm rot="10800000">
                <a:off x="-126673" y="3878248"/>
                <a:ext cx="33121" cy="2314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45" extrusionOk="0">
                    <a:moveTo>
                      <a:pt x="695" y="1"/>
                    </a:moveTo>
                    <a:cubicBezTo>
                      <a:pt x="684" y="1"/>
                      <a:pt x="672" y="5"/>
                      <a:pt x="660" y="13"/>
                    </a:cubicBezTo>
                    <a:cubicBezTo>
                      <a:pt x="460" y="152"/>
                      <a:pt x="297" y="324"/>
                      <a:pt x="67" y="420"/>
                    </a:cubicBezTo>
                    <a:cubicBezTo>
                      <a:pt x="0" y="448"/>
                      <a:pt x="16" y="544"/>
                      <a:pt x="81" y="544"/>
                    </a:cubicBezTo>
                    <a:cubicBezTo>
                      <a:pt x="87" y="544"/>
                      <a:pt x="93" y="543"/>
                      <a:pt x="100" y="541"/>
                    </a:cubicBezTo>
                    <a:cubicBezTo>
                      <a:pt x="352" y="475"/>
                      <a:pt x="631" y="349"/>
                      <a:pt x="755" y="109"/>
                    </a:cubicBezTo>
                    <a:cubicBezTo>
                      <a:pt x="780" y="63"/>
                      <a:pt x="742" y="1"/>
                      <a:pt x="6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25"/>
              <p:cNvSpPr/>
              <p:nvPr/>
            </p:nvSpPr>
            <p:spPr>
              <a:xfrm rot="10800000">
                <a:off x="-82512" y="3902410"/>
                <a:ext cx="3422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55" extrusionOk="0">
                    <a:moveTo>
                      <a:pt x="687" y="0"/>
                    </a:moveTo>
                    <a:cubicBezTo>
                      <a:pt x="664" y="0"/>
                      <a:pt x="643" y="7"/>
                      <a:pt x="627" y="25"/>
                    </a:cubicBezTo>
                    <a:cubicBezTo>
                      <a:pt x="538" y="118"/>
                      <a:pt x="462" y="221"/>
                      <a:pt x="371" y="312"/>
                    </a:cubicBezTo>
                    <a:cubicBezTo>
                      <a:pt x="276" y="406"/>
                      <a:pt x="166" y="483"/>
                      <a:pt x="51" y="551"/>
                    </a:cubicBezTo>
                    <a:cubicBezTo>
                      <a:pt x="1" y="581"/>
                      <a:pt x="27" y="655"/>
                      <a:pt x="79" y="655"/>
                    </a:cubicBezTo>
                    <a:cubicBezTo>
                      <a:pt x="83" y="655"/>
                      <a:pt x="88" y="654"/>
                      <a:pt x="94" y="653"/>
                    </a:cubicBezTo>
                    <a:cubicBezTo>
                      <a:pt x="376" y="578"/>
                      <a:pt x="663" y="389"/>
                      <a:pt x="779" y="114"/>
                    </a:cubicBezTo>
                    <a:cubicBezTo>
                      <a:pt x="806" y="51"/>
                      <a:pt x="745" y="0"/>
                      <a:pt x="6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25"/>
              <p:cNvSpPr/>
              <p:nvPr/>
            </p:nvSpPr>
            <p:spPr>
              <a:xfrm rot="10800000">
                <a:off x="-166546" y="3825510"/>
                <a:ext cx="32441" cy="2879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678" extrusionOk="0">
                    <a:moveTo>
                      <a:pt x="550" y="0"/>
                    </a:moveTo>
                    <a:cubicBezTo>
                      <a:pt x="524" y="0"/>
                      <a:pt x="498" y="13"/>
                      <a:pt x="482" y="42"/>
                    </a:cubicBezTo>
                    <a:cubicBezTo>
                      <a:pt x="414" y="161"/>
                      <a:pt x="438" y="320"/>
                      <a:pt x="488" y="460"/>
                    </a:cubicBezTo>
                    <a:lnTo>
                      <a:pt x="488" y="460"/>
                    </a:lnTo>
                    <a:cubicBezTo>
                      <a:pt x="344" y="427"/>
                      <a:pt x="199" y="395"/>
                      <a:pt x="55" y="362"/>
                    </a:cubicBezTo>
                    <a:cubicBezTo>
                      <a:pt x="52" y="362"/>
                      <a:pt x="50" y="362"/>
                      <a:pt x="48" y="362"/>
                    </a:cubicBezTo>
                    <a:cubicBezTo>
                      <a:pt x="19" y="362"/>
                      <a:pt x="1" y="404"/>
                      <a:pt x="31" y="418"/>
                    </a:cubicBezTo>
                    <a:lnTo>
                      <a:pt x="604" y="669"/>
                    </a:lnTo>
                    <a:cubicBezTo>
                      <a:pt x="616" y="675"/>
                      <a:pt x="630" y="677"/>
                      <a:pt x="644" y="677"/>
                    </a:cubicBezTo>
                    <a:cubicBezTo>
                      <a:pt x="703" y="677"/>
                      <a:pt x="763" y="633"/>
                      <a:pt x="738" y="566"/>
                    </a:cubicBezTo>
                    <a:cubicBezTo>
                      <a:pt x="707" y="479"/>
                      <a:pt x="677" y="394"/>
                      <a:pt x="668" y="302"/>
                    </a:cubicBezTo>
                    <a:cubicBezTo>
                      <a:pt x="660" y="221"/>
                      <a:pt x="669" y="140"/>
                      <a:pt x="638" y="63"/>
                    </a:cubicBezTo>
                    <a:cubicBezTo>
                      <a:pt x="624" y="25"/>
                      <a:pt x="587" y="0"/>
                      <a:pt x="5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25"/>
              <p:cNvSpPr/>
              <p:nvPr/>
            </p:nvSpPr>
            <p:spPr>
              <a:xfrm rot="10800000">
                <a:off x="-154954" y="3828185"/>
                <a:ext cx="30021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98" extrusionOk="0">
                    <a:moveTo>
                      <a:pt x="99" y="0"/>
                    </a:moveTo>
                    <a:cubicBezTo>
                      <a:pt x="24" y="0"/>
                      <a:pt x="1" y="93"/>
                      <a:pt x="43" y="144"/>
                    </a:cubicBezTo>
                    <a:cubicBezTo>
                      <a:pt x="106" y="220"/>
                      <a:pt x="209" y="248"/>
                      <a:pt x="296" y="285"/>
                    </a:cubicBezTo>
                    <a:cubicBezTo>
                      <a:pt x="396" y="326"/>
                      <a:pt x="493" y="371"/>
                      <a:pt x="598" y="396"/>
                    </a:cubicBezTo>
                    <a:cubicBezTo>
                      <a:pt x="603" y="397"/>
                      <a:pt x="607" y="398"/>
                      <a:pt x="612" y="398"/>
                    </a:cubicBezTo>
                    <a:cubicBezTo>
                      <a:pt x="663" y="398"/>
                      <a:pt x="706" y="330"/>
                      <a:pt x="659" y="291"/>
                    </a:cubicBezTo>
                    <a:cubicBezTo>
                      <a:pt x="574" y="224"/>
                      <a:pt x="481" y="173"/>
                      <a:pt x="388" y="119"/>
                    </a:cubicBezTo>
                    <a:cubicBezTo>
                      <a:pt x="299" y="68"/>
                      <a:pt x="209" y="5"/>
                      <a:pt x="103" y="0"/>
                    </a:cubicBezTo>
                    <a:cubicBezTo>
                      <a:pt x="102" y="0"/>
                      <a:pt x="100" y="0"/>
                      <a:pt x="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25"/>
              <p:cNvSpPr/>
              <p:nvPr/>
            </p:nvSpPr>
            <p:spPr>
              <a:xfrm rot="10800000">
                <a:off x="-158775" y="3826529"/>
                <a:ext cx="34564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71" extrusionOk="0">
                    <a:moveTo>
                      <a:pt x="62" y="1"/>
                    </a:moveTo>
                    <a:cubicBezTo>
                      <a:pt x="22" y="1"/>
                      <a:pt x="0" y="47"/>
                      <a:pt x="7" y="80"/>
                    </a:cubicBezTo>
                    <a:cubicBezTo>
                      <a:pt x="35" y="212"/>
                      <a:pt x="206" y="293"/>
                      <a:pt x="317" y="349"/>
                    </a:cubicBezTo>
                    <a:cubicBezTo>
                      <a:pt x="452" y="417"/>
                      <a:pt x="587" y="459"/>
                      <a:pt x="738" y="470"/>
                    </a:cubicBezTo>
                    <a:cubicBezTo>
                      <a:pt x="740" y="470"/>
                      <a:pt x="742" y="470"/>
                      <a:pt x="744" y="470"/>
                    </a:cubicBezTo>
                    <a:cubicBezTo>
                      <a:pt x="812" y="470"/>
                      <a:pt x="814" y="372"/>
                      <a:pt x="755" y="350"/>
                    </a:cubicBezTo>
                    <a:cubicBezTo>
                      <a:pt x="623" y="303"/>
                      <a:pt x="488" y="251"/>
                      <a:pt x="368" y="177"/>
                    </a:cubicBezTo>
                    <a:cubicBezTo>
                      <a:pt x="267" y="117"/>
                      <a:pt x="187" y="15"/>
                      <a:pt x="68" y="1"/>
                    </a:cubicBezTo>
                    <a:cubicBezTo>
                      <a:pt x="66" y="1"/>
                      <a:pt x="6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25"/>
              <p:cNvSpPr/>
              <p:nvPr/>
            </p:nvSpPr>
            <p:spPr>
              <a:xfrm rot="10800000">
                <a:off x="382792" y="3745171"/>
                <a:ext cx="84840" cy="142334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3352" extrusionOk="0">
                    <a:moveTo>
                      <a:pt x="161" y="0"/>
                    </a:moveTo>
                    <a:cubicBezTo>
                      <a:pt x="69" y="0"/>
                      <a:pt x="1" y="128"/>
                      <a:pt x="102" y="178"/>
                    </a:cubicBezTo>
                    <a:cubicBezTo>
                      <a:pt x="653" y="452"/>
                      <a:pt x="1133" y="784"/>
                      <a:pt x="1280" y="1429"/>
                    </a:cubicBezTo>
                    <a:cubicBezTo>
                      <a:pt x="1449" y="2166"/>
                      <a:pt x="1057" y="2807"/>
                      <a:pt x="485" y="3232"/>
                    </a:cubicBezTo>
                    <a:cubicBezTo>
                      <a:pt x="429" y="3275"/>
                      <a:pt x="461" y="3351"/>
                      <a:pt x="519" y="3351"/>
                    </a:cubicBezTo>
                    <a:cubicBezTo>
                      <a:pt x="528" y="3351"/>
                      <a:pt x="539" y="3349"/>
                      <a:pt x="550" y="3344"/>
                    </a:cubicBezTo>
                    <a:cubicBezTo>
                      <a:pt x="1997" y="2686"/>
                      <a:pt x="1836" y="248"/>
                      <a:pt x="176" y="1"/>
                    </a:cubicBezTo>
                    <a:cubicBezTo>
                      <a:pt x="171" y="1"/>
                      <a:pt x="166" y="0"/>
                      <a:pt x="1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25"/>
              <p:cNvSpPr/>
              <p:nvPr/>
            </p:nvSpPr>
            <p:spPr>
              <a:xfrm rot="10800000">
                <a:off x="422834" y="3746785"/>
                <a:ext cx="152610" cy="116687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2748" extrusionOk="0">
                    <a:moveTo>
                      <a:pt x="100" y="1"/>
                    </a:moveTo>
                    <a:cubicBezTo>
                      <a:pt x="46" y="1"/>
                      <a:pt x="1" y="55"/>
                      <a:pt x="31" y="117"/>
                    </a:cubicBezTo>
                    <a:cubicBezTo>
                      <a:pt x="279" y="605"/>
                      <a:pt x="855" y="770"/>
                      <a:pt x="1356" y="876"/>
                    </a:cubicBezTo>
                    <a:cubicBezTo>
                      <a:pt x="1742" y="958"/>
                      <a:pt x="2164" y="999"/>
                      <a:pt x="2522" y="1179"/>
                    </a:cubicBezTo>
                    <a:cubicBezTo>
                      <a:pt x="3080" y="1456"/>
                      <a:pt x="3461" y="2132"/>
                      <a:pt x="2929" y="2635"/>
                    </a:cubicBezTo>
                    <a:cubicBezTo>
                      <a:pt x="2883" y="2678"/>
                      <a:pt x="2925" y="2748"/>
                      <a:pt x="2978" y="2748"/>
                    </a:cubicBezTo>
                    <a:cubicBezTo>
                      <a:pt x="2989" y="2748"/>
                      <a:pt x="3000" y="2745"/>
                      <a:pt x="3010" y="2739"/>
                    </a:cubicBezTo>
                    <a:cubicBezTo>
                      <a:pt x="3593" y="2395"/>
                      <a:pt x="3487" y="1621"/>
                      <a:pt x="3033" y="1211"/>
                    </a:cubicBezTo>
                    <a:cubicBezTo>
                      <a:pt x="2694" y="906"/>
                      <a:pt x="2251" y="789"/>
                      <a:pt x="1815" y="704"/>
                    </a:cubicBezTo>
                    <a:cubicBezTo>
                      <a:pt x="1171" y="578"/>
                      <a:pt x="679" y="446"/>
                      <a:pt x="156" y="22"/>
                    </a:cubicBezTo>
                    <a:cubicBezTo>
                      <a:pt x="138" y="7"/>
                      <a:pt x="119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25"/>
              <p:cNvSpPr/>
              <p:nvPr/>
            </p:nvSpPr>
            <p:spPr>
              <a:xfrm rot="10800000">
                <a:off x="322622" y="3925254"/>
                <a:ext cx="167175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063" extrusionOk="0">
                    <a:moveTo>
                      <a:pt x="3843" y="1"/>
                    </a:moveTo>
                    <a:cubicBezTo>
                      <a:pt x="3831" y="1"/>
                      <a:pt x="3818" y="5"/>
                      <a:pt x="3805" y="15"/>
                    </a:cubicBezTo>
                    <a:cubicBezTo>
                      <a:pt x="3081" y="548"/>
                      <a:pt x="2345" y="813"/>
                      <a:pt x="1569" y="813"/>
                    </a:cubicBezTo>
                    <a:cubicBezTo>
                      <a:pt x="1084" y="813"/>
                      <a:pt x="583" y="709"/>
                      <a:pt x="61" y="502"/>
                    </a:cubicBezTo>
                    <a:cubicBezTo>
                      <a:pt x="56" y="500"/>
                      <a:pt x="51" y="499"/>
                      <a:pt x="47" y="499"/>
                    </a:cubicBezTo>
                    <a:cubicBezTo>
                      <a:pt x="12" y="499"/>
                      <a:pt x="0" y="554"/>
                      <a:pt x="31" y="575"/>
                    </a:cubicBezTo>
                    <a:cubicBezTo>
                      <a:pt x="502" y="904"/>
                      <a:pt x="1082" y="1063"/>
                      <a:pt x="1668" y="1063"/>
                    </a:cubicBezTo>
                    <a:cubicBezTo>
                      <a:pt x="2502" y="1063"/>
                      <a:pt x="3346" y="740"/>
                      <a:pt x="3893" y="130"/>
                    </a:cubicBezTo>
                    <a:cubicBezTo>
                      <a:pt x="3937" y="82"/>
                      <a:pt x="3897" y="1"/>
                      <a:pt x="38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25"/>
              <p:cNvSpPr/>
              <p:nvPr/>
            </p:nvSpPr>
            <p:spPr>
              <a:xfrm rot="10800000">
                <a:off x="342197" y="3952515"/>
                <a:ext cx="156432" cy="45987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1083" extrusionOk="0">
                    <a:moveTo>
                      <a:pt x="140" y="0"/>
                    </a:moveTo>
                    <a:cubicBezTo>
                      <a:pt x="64" y="0"/>
                      <a:pt x="0" y="91"/>
                      <a:pt x="69" y="162"/>
                    </a:cubicBezTo>
                    <a:cubicBezTo>
                      <a:pt x="654" y="759"/>
                      <a:pt x="1497" y="1083"/>
                      <a:pt x="2334" y="1083"/>
                    </a:cubicBezTo>
                    <a:cubicBezTo>
                      <a:pt x="2791" y="1083"/>
                      <a:pt x="3247" y="986"/>
                      <a:pt x="3658" y="784"/>
                    </a:cubicBezTo>
                    <a:cubicBezTo>
                      <a:pt x="3684" y="771"/>
                      <a:pt x="3669" y="734"/>
                      <a:pt x="3645" y="734"/>
                    </a:cubicBezTo>
                    <a:cubicBezTo>
                      <a:pt x="3642" y="734"/>
                      <a:pt x="3640" y="734"/>
                      <a:pt x="3638" y="735"/>
                    </a:cubicBezTo>
                    <a:cubicBezTo>
                      <a:pt x="3246" y="847"/>
                      <a:pt x="2868" y="904"/>
                      <a:pt x="2503" y="904"/>
                    </a:cubicBezTo>
                    <a:cubicBezTo>
                      <a:pt x="1676" y="904"/>
                      <a:pt x="913" y="615"/>
                      <a:pt x="205" y="25"/>
                    </a:cubicBezTo>
                    <a:cubicBezTo>
                      <a:pt x="185" y="7"/>
                      <a:pt x="162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25"/>
              <p:cNvSpPr/>
              <p:nvPr/>
            </p:nvSpPr>
            <p:spPr>
              <a:xfrm rot="10800000">
                <a:off x="399352" y="3866359"/>
                <a:ext cx="26836" cy="65477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542" extrusionOk="0">
                    <a:moveTo>
                      <a:pt x="392" y="1"/>
                    </a:moveTo>
                    <a:cubicBezTo>
                      <a:pt x="362" y="1"/>
                      <a:pt x="334" y="17"/>
                      <a:pt x="327" y="55"/>
                    </a:cubicBezTo>
                    <a:cubicBezTo>
                      <a:pt x="283" y="301"/>
                      <a:pt x="316" y="550"/>
                      <a:pt x="261" y="798"/>
                    </a:cubicBezTo>
                    <a:cubicBezTo>
                      <a:pt x="206" y="1044"/>
                      <a:pt x="65" y="1255"/>
                      <a:pt x="6" y="1495"/>
                    </a:cubicBezTo>
                    <a:cubicBezTo>
                      <a:pt x="1" y="1516"/>
                      <a:pt x="19" y="1542"/>
                      <a:pt x="41" y="1542"/>
                    </a:cubicBezTo>
                    <a:cubicBezTo>
                      <a:pt x="47" y="1542"/>
                      <a:pt x="53" y="1540"/>
                      <a:pt x="59" y="1535"/>
                    </a:cubicBezTo>
                    <a:cubicBezTo>
                      <a:pt x="416" y="1265"/>
                      <a:pt x="632" y="473"/>
                      <a:pt x="476" y="55"/>
                    </a:cubicBezTo>
                    <a:cubicBezTo>
                      <a:pt x="463" y="22"/>
                      <a:pt x="426" y="1"/>
                      <a:pt x="3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25"/>
              <p:cNvSpPr/>
              <p:nvPr/>
            </p:nvSpPr>
            <p:spPr>
              <a:xfrm rot="10800000">
                <a:off x="373450" y="3854937"/>
                <a:ext cx="25053" cy="77324"/>
              </a:xfrm>
              <a:custGeom>
                <a:avLst/>
                <a:gdLst/>
                <a:ahLst/>
                <a:cxnLst/>
                <a:rect l="l" t="t" r="r" b="b"/>
                <a:pathLst>
                  <a:path w="590" h="1821" extrusionOk="0">
                    <a:moveTo>
                      <a:pt x="156" y="0"/>
                    </a:moveTo>
                    <a:cubicBezTo>
                      <a:pt x="105" y="0"/>
                      <a:pt x="54" y="56"/>
                      <a:pt x="68" y="110"/>
                    </a:cubicBezTo>
                    <a:cubicBezTo>
                      <a:pt x="139" y="376"/>
                      <a:pt x="243" y="610"/>
                      <a:pt x="248" y="892"/>
                    </a:cubicBezTo>
                    <a:cubicBezTo>
                      <a:pt x="254" y="1202"/>
                      <a:pt x="160" y="1479"/>
                      <a:pt x="20" y="1752"/>
                    </a:cubicBezTo>
                    <a:cubicBezTo>
                      <a:pt x="0" y="1790"/>
                      <a:pt x="29" y="1820"/>
                      <a:pt x="60" y="1820"/>
                    </a:cubicBezTo>
                    <a:cubicBezTo>
                      <a:pt x="74" y="1820"/>
                      <a:pt x="89" y="1814"/>
                      <a:pt x="100" y="1799"/>
                    </a:cubicBezTo>
                    <a:cubicBezTo>
                      <a:pt x="458" y="1333"/>
                      <a:pt x="590" y="520"/>
                      <a:pt x="209" y="28"/>
                    </a:cubicBezTo>
                    <a:cubicBezTo>
                      <a:pt x="194" y="9"/>
                      <a:pt x="175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25"/>
              <p:cNvSpPr/>
              <p:nvPr/>
            </p:nvSpPr>
            <p:spPr>
              <a:xfrm rot="10800000">
                <a:off x="346146" y="3914766"/>
                <a:ext cx="46751" cy="174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410" extrusionOk="0">
                    <a:moveTo>
                      <a:pt x="157" y="1"/>
                    </a:moveTo>
                    <a:cubicBezTo>
                      <a:pt x="145" y="1"/>
                      <a:pt x="133" y="1"/>
                      <a:pt x="121" y="2"/>
                    </a:cubicBezTo>
                    <a:cubicBezTo>
                      <a:pt x="60" y="8"/>
                      <a:pt x="0" y="94"/>
                      <a:pt x="63" y="143"/>
                    </a:cubicBezTo>
                    <a:cubicBezTo>
                      <a:pt x="181" y="234"/>
                      <a:pt x="325" y="252"/>
                      <a:pt x="467" y="288"/>
                    </a:cubicBezTo>
                    <a:cubicBezTo>
                      <a:pt x="633" y="331"/>
                      <a:pt x="799" y="382"/>
                      <a:pt x="969" y="409"/>
                    </a:cubicBezTo>
                    <a:cubicBezTo>
                      <a:pt x="973" y="409"/>
                      <a:pt x="976" y="410"/>
                      <a:pt x="980" y="410"/>
                    </a:cubicBezTo>
                    <a:cubicBezTo>
                      <a:pt x="1048" y="410"/>
                      <a:pt x="1100" y="312"/>
                      <a:pt x="1024" y="278"/>
                    </a:cubicBezTo>
                    <a:cubicBezTo>
                      <a:pt x="880" y="214"/>
                      <a:pt x="729" y="170"/>
                      <a:pt x="580" y="120"/>
                    </a:cubicBezTo>
                    <a:cubicBezTo>
                      <a:pt x="446" y="75"/>
                      <a:pt x="300" y="1"/>
                      <a:pt x="1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25"/>
              <p:cNvSpPr/>
              <p:nvPr/>
            </p:nvSpPr>
            <p:spPr>
              <a:xfrm rot="10800000">
                <a:off x="311285" y="3931709"/>
                <a:ext cx="49087" cy="17027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401" extrusionOk="0">
                    <a:moveTo>
                      <a:pt x="132" y="1"/>
                    </a:moveTo>
                    <a:cubicBezTo>
                      <a:pt x="127" y="1"/>
                      <a:pt x="121" y="1"/>
                      <a:pt x="116" y="1"/>
                    </a:cubicBezTo>
                    <a:cubicBezTo>
                      <a:pt x="31" y="4"/>
                      <a:pt x="1" y="113"/>
                      <a:pt x="72" y="158"/>
                    </a:cubicBezTo>
                    <a:cubicBezTo>
                      <a:pt x="219" y="250"/>
                      <a:pt x="407" y="266"/>
                      <a:pt x="575" y="303"/>
                    </a:cubicBezTo>
                    <a:cubicBezTo>
                      <a:pt x="744" y="340"/>
                      <a:pt x="909" y="381"/>
                      <a:pt x="1082" y="400"/>
                    </a:cubicBezTo>
                    <a:cubicBezTo>
                      <a:pt x="1084" y="400"/>
                      <a:pt x="1085" y="400"/>
                      <a:pt x="1087" y="400"/>
                    </a:cubicBezTo>
                    <a:cubicBezTo>
                      <a:pt x="1135" y="400"/>
                      <a:pt x="1155" y="320"/>
                      <a:pt x="1109" y="299"/>
                    </a:cubicBezTo>
                    <a:cubicBezTo>
                      <a:pt x="951" y="229"/>
                      <a:pt x="788" y="180"/>
                      <a:pt x="623" y="129"/>
                    </a:cubicBezTo>
                    <a:cubicBezTo>
                      <a:pt x="465" y="78"/>
                      <a:pt x="29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25"/>
              <p:cNvSpPr/>
              <p:nvPr/>
            </p:nvSpPr>
            <p:spPr>
              <a:xfrm rot="10800000">
                <a:off x="411496" y="3874002"/>
                <a:ext cx="92144" cy="5159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1215" extrusionOk="0">
                    <a:moveTo>
                      <a:pt x="2072" y="0"/>
                    </a:moveTo>
                    <a:cubicBezTo>
                      <a:pt x="2058" y="0"/>
                      <a:pt x="2044" y="5"/>
                      <a:pt x="2029" y="16"/>
                    </a:cubicBezTo>
                    <a:cubicBezTo>
                      <a:pt x="1739" y="231"/>
                      <a:pt x="1477" y="472"/>
                      <a:pt x="1160" y="652"/>
                    </a:cubicBezTo>
                    <a:cubicBezTo>
                      <a:pt x="811" y="850"/>
                      <a:pt x="440" y="968"/>
                      <a:pt x="62" y="1091"/>
                    </a:cubicBezTo>
                    <a:cubicBezTo>
                      <a:pt x="0" y="1111"/>
                      <a:pt x="5" y="1215"/>
                      <a:pt x="72" y="1215"/>
                    </a:cubicBezTo>
                    <a:cubicBezTo>
                      <a:pt x="74" y="1215"/>
                      <a:pt x="77" y="1214"/>
                      <a:pt x="79" y="1214"/>
                    </a:cubicBezTo>
                    <a:cubicBezTo>
                      <a:pt x="807" y="1130"/>
                      <a:pt x="1665" y="723"/>
                      <a:pt x="2127" y="143"/>
                    </a:cubicBezTo>
                    <a:cubicBezTo>
                      <a:pt x="2169" y="90"/>
                      <a:pt x="2131" y="0"/>
                      <a:pt x="2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25"/>
              <p:cNvSpPr/>
              <p:nvPr/>
            </p:nvSpPr>
            <p:spPr>
              <a:xfrm rot="10800000">
                <a:off x="-619366" y="3931157"/>
                <a:ext cx="299530" cy="175030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4122" extrusionOk="0">
                    <a:moveTo>
                      <a:pt x="5502" y="1"/>
                    </a:moveTo>
                    <a:cubicBezTo>
                      <a:pt x="5340" y="1"/>
                      <a:pt x="5177" y="28"/>
                      <a:pt x="5023" y="87"/>
                    </a:cubicBezTo>
                    <a:cubicBezTo>
                      <a:pt x="4688" y="212"/>
                      <a:pt x="4403" y="464"/>
                      <a:pt x="4224" y="781"/>
                    </a:cubicBezTo>
                    <a:cubicBezTo>
                      <a:pt x="4024" y="1140"/>
                      <a:pt x="4015" y="1472"/>
                      <a:pt x="4061" y="1713"/>
                    </a:cubicBezTo>
                    <a:cubicBezTo>
                      <a:pt x="4106" y="1957"/>
                      <a:pt x="4195" y="2128"/>
                      <a:pt x="4282" y="2265"/>
                    </a:cubicBezTo>
                    <a:cubicBezTo>
                      <a:pt x="4373" y="2403"/>
                      <a:pt x="4469" y="2508"/>
                      <a:pt x="4589" y="2606"/>
                    </a:cubicBezTo>
                    <a:cubicBezTo>
                      <a:pt x="4711" y="2702"/>
                      <a:pt x="4856" y="2794"/>
                      <a:pt x="5066" y="2859"/>
                    </a:cubicBezTo>
                    <a:cubicBezTo>
                      <a:pt x="4716" y="2739"/>
                      <a:pt x="4412" y="2470"/>
                      <a:pt x="4241" y="2125"/>
                    </a:cubicBezTo>
                    <a:cubicBezTo>
                      <a:pt x="4063" y="1783"/>
                      <a:pt x="4027" y="1358"/>
                      <a:pt x="4181" y="991"/>
                    </a:cubicBezTo>
                    <a:cubicBezTo>
                      <a:pt x="4327" y="622"/>
                      <a:pt x="4631" y="311"/>
                      <a:pt x="5006" y="162"/>
                    </a:cubicBezTo>
                    <a:cubicBezTo>
                      <a:pt x="5158" y="100"/>
                      <a:pt x="5321" y="70"/>
                      <a:pt x="5485" y="70"/>
                    </a:cubicBezTo>
                    <a:cubicBezTo>
                      <a:pt x="5726" y="70"/>
                      <a:pt x="5968" y="134"/>
                      <a:pt x="6181" y="251"/>
                    </a:cubicBezTo>
                    <a:cubicBezTo>
                      <a:pt x="6539" y="444"/>
                      <a:pt x="6819" y="793"/>
                      <a:pt x="6892" y="1197"/>
                    </a:cubicBezTo>
                    <a:cubicBezTo>
                      <a:pt x="6974" y="1598"/>
                      <a:pt x="6882" y="2023"/>
                      <a:pt x="6690" y="2383"/>
                    </a:cubicBezTo>
                    <a:cubicBezTo>
                      <a:pt x="6502" y="2748"/>
                      <a:pt x="6199" y="3039"/>
                      <a:pt x="5860" y="3258"/>
                    </a:cubicBezTo>
                    <a:cubicBezTo>
                      <a:pt x="5519" y="3479"/>
                      <a:pt x="5141" y="3629"/>
                      <a:pt x="4761" y="3744"/>
                    </a:cubicBezTo>
                    <a:cubicBezTo>
                      <a:pt x="4761" y="3744"/>
                      <a:pt x="4182" y="3924"/>
                      <a:pt x="3583" y="3989"/>
                    </a:cubicBezTo>
                    <a:cubicBezTo>
                      <a:pt x="3379" y="4013"/>
                      <a:pt x="3175" y="4024"/>
                      <a:pt x="2995" y="4024"/>
                    </a:cubicBezTo>
                    <a:cubicBezTo>
                      <a:pt x="2910" y="4024"/>
                      <a:pt x="2830" y="4022"/>
                      <a:pt x="2758" y="4017"/>
                    </a:cubicBezTo>
                    <a:cubicBezTo>
                      <a:pt x="2645" y="4010"/>
                      <a:pt x="2552" y="4002"/>
                      <a:pt x="2487" y="3992"/>
                    </a:cubicBezTo>
                    <a:cubicBezTo>
                      <a:pt x="2422" y="3984"/>
                      <a:pt x="2385" y="3979"/>
                      <a:pt x="2385" y="3979"/>
                    </a:cubicBezTo>
                    <a:cubicBezTo>
                      <a:pt x="2385" y="3979"/>
                      <a:pt x="2274" y="3962"/>
                      <a:pt x="2164" y="3938"/>
                    </a:cubicBezTo>
                    <a:cubicBezTo>
                      <a:pt x="2055" y="3914"/>
                      <a:pt x="1948" y="3883"/>
                      <a:pt x="1948" y="3883"/>
                    </a:cubicBezTo>
                    <a:lnTo>
                      <a:pt x="1947" y="3883"/>
                    </a:lnTo>
                    <a:cubicBezTo>
                      <a:pt x="1354" y="3726"/>
                      <a:pt x="852" y="3372"/>
                      <a:pt x="511" y="2911"/>
                    </a:cubicBezTo>
                    <a:cubicBezTo>
                      <a:pt x="171" y="2455"/>
                      <a:pt x="0" y="1875"/>
                      <a:pt x="111" y="1329"/>
                    </a:cubicBezTo>
                    <a:lnTo>
                      <a:pt x="111" y="1329"/>
                    </a:lnTo>
                    <a:cubicBezTo>
                      <a:pt x="73" y="1491"/>
                      <a:pt x="23" y="1799"/>
                      <a:pt x="114" y="2165"/>
                    </a:cubicBezTo>
                    <a:cubicBezTo>
                      <a:pt x="194" y="2530"/>
                      <a:pt x="416" y="2934"/>
                      <a:pt x="729" y="3259"/>
                    </a:cubicBezTo>
                    <a:cubicBezTo>
                      <a:pt x="1039" y="3592"/>
                      <a:pt x="1456" y="3820"/>
                      <a:pt x="1835" y="3945"/>
                    </a:cubicBezTo>
                    <a:cubicBezTo>
                      <a:pt x="2218" y="4069"/>
                      <a:pt x="2562" y="4106"/>
                      <a:pt x="2780" y="4116"/>
                    </a:cubicBezTo>
                    <a:cubicBezTo>
                      <a:pt x="2780" y="4116"/>
                      <a:pt x="2867" y="4121"/>
                      <a:pt x="3004" y="4121"/>
                    </a:cubicBezTo>
                    <a:cubicBezTo>
                      <a:pt x="3038" y="4121"/>
                      <a:pt x="3076" y="4121"/>
                      <a:pt x="3116" y="4120"/>
                    </a:cubicBezTo>
                    <a:cubicBezTo>
                      <a:pt x="3317" y="4114"/>
                      <a:pt x="3584" y="4093"/>
                      <a:pt x="3849" y="4051"/>
                    </a:cubicBezTo>
                    <a:cubicBezTo>
                      <a:pt x="4377" y="3972"/>
                      <a:pt x="4887" y="3806"/>
                      <a:pt x="4887" y="3806"/>
                    </a:cubicBezTo>
                    <a:cubicBezTo>
                      <a:pt x="5340" y="3661"/>
                      <a:pt x="5794" y="3461"/>
                      <a:pt x="6178" y="3147"/>
                    </a:cubicBezTo>
                    <a:cubicBezTo>
                      <a:pt x="6565" y="2839"/>
                      <a:pt x="6861" y="2396"/>
                      <a:pt x="6970" y="1901"/>
                    </a:cubicBezTo>
                    <a:cubicBezTo>
                      <a:pt x="7054" y="1534"/>
                      <a:pt x="7021" y="1143"/>
                      <a:pt x="6854" y="816"/>
                    </a:cubicBezTo>
                    <a:cubicBezTo>
                      <a:pt x="6687" y="490"/>
                      <a:pt x="6397" y="242"/>
                      <a:pt x="6066" y="111"/>
                    </a:cubicBezTo>
                    <a:cubicBezTo>
                      <a:pt x="5888" y="39"/>
                      <a:pt x="5695" y="1"/>
                      <a:pt x="55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25"/>
              <p:cNvSpPr/>
              <p:nvPr/>
            </p:nvSpPr>
            <p:spPr>
              <a:xfrm rot="10800000">
                <a:off x="-589557" y="3972430"/>
                <a:ext cx="86199" cy="109341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575" extrusionOk="0">
                    <a:moveTo>
                      <a:pt x="1088" y="0"/>
                    </a:moveTo>
                    <a:cubicBezTo>
                      <a:pt x="1008" y="0"/>
                      <a:pt x="928" y="9"/>
                      <a:pt x="850" y="27"/>
                    </a:cubicBezTo>
                    <a:cubicBezTo>
                      <a:pt x="544" y="97"/>
                      <a:pt x="307" y="316"/>
                      <a:pt x="176" y="570"/>
                    </a:cubicBezTo>
                    <a:cubicBezTo>
                      <a:pt x="41" y="824"/>
                      <a:pt x="0" y="1122"/>
                      <a:pt x="55" y="1410"/>
                    </a:cubicBezTo>
                    <a:cubicBezTo>
                      <a:pt x="124" y="1733"/>
                      <a:pt x="228" y="1875"/>
                      <a:pt x="300" y="1985"/>
                    </a:cubicBezTo>
                    <a:cubicBezTo>
                      <a:pt x="377" y="2091"/>
                      <a:pt x="443" y="2162"/>
                      <a:pt x="579" y="2273"/>
                    </a:cubicBezTo>
                    <a:cubicBezTo>
                      <a:pt x="366" y="2068"/>
                      <a:pt x="193" y="1793"/>
                      <a:pt x="123" y="1482"/>
                    </a:cubicBezTo>
                    <a:cubicBezTo>
                      <a:pt x="48" y="1172"/>
                      <a:pt x="99" y="828"/>
                      <a:pt x="276" y="553"/>
                    </a:cubicBezTo>
                    <a:cubicBezTo>
                      <a:pt x="363" y="416"/>
                      <a:pt x="480" y="298"/>
                      <a:pt x="621" y="218"/>
                    </a:cubicBezTo>
                    <a:cubicBezTo>
                      <a:pt x="759" y="135"/>
                      <a:pt x="922" y="98"/>
                      <a:pt x="1081" y="95"/>
                    </a:cubicBezTo>
                    <a:cubicBezTo>
                      <a:pt x="1241" y="97"/>
                      <a:pt x="1400" y="134"/>
                      <a:pt x="1533" y="216"/>
                    </a:cubicBezTo>
                    <a:cubicBezTo>
                      <a:pt x="1667" y="294"/>
                      <a:pt x="1772" y="414"/>
                      <a:pt x="1835" y="553"/>
                    </a:cubicBezTo>
                    <a:cubicBezTo>
                      <a:pt x="1835" y="553"/>
                      <a:pt x="1862" y="605"/>
                      <a:pt x="1886" y="688"/>
                    </a:cubicBezTo>
                    <a:cubicBezTo>
                      <a:pt x="1911" y="771"/>
                      <a:pt x="1929" y="888"/>
                      <a:pt x="1927" y="1005"/>
                    </a:cubicBezTo>
                    <a:cubicBezTo>
                      <a:pt x="1926" y="1122"/>
                      <a:pt x="1906" y="1238"/>
                      <a:pt x="1881" y="1323"/>
                    </a:cubicBezTo>
                    <a:cubicBezTo>
                      <a:pt x="1857" y="1408"/>
                      <a:pt x="1833" y="1462"/>
                      <a:pt x="1833" y="1462"/>
                    </a:cubicBezTo>
                    <a:cubicBezTo>
                      <a:pt x="1833" y="1462"/>
                      <a:pt x="1818" y="1503"/>
                      <a:pt x="1797" y="1542"/>
                    </a:cubicBezTo>
                    <a:cubicBezTo>
                      <a:pt x="1779" y="1582"/>
                      <a:pt x="1756" y="1620"/>
                      <a:pt x="1756" y="1620"/>
                    </a:cubicBezTo>
                    <a:lnTo>
                      <a:pt x="1755" y="1619"/>
                    </a:lnTo>
                    <a:cubicBezTo>
                      <a:pt x="1515" y="2044"/>
                      <a:pt x="1132" y="2321"/>
                      <a:pt x="769" y="2575"/>
                    </a:cubicBezTo>
                    <a:cubicBezTo>
                      <a:pt x="888" y="2509"/>
                      <a:pt x="1197" y="2338"/>
                      <a:pt x="1469" y="2096"/>
                    </a:cubicBezTo>
                    <a:cubicBezTo>
                      <a:pt x="1605" y="1976"/>
                      <a:pt x="1728" y="1834"/>
                      <a:pt x="1816" y="1697"/>
                    </a:cubicBezTo>
                    <a:cubicBezTo>
                      <a:pt x="1905" y="1559"/>
                      <a:pt x="1954" y="1424"/>
                      <a:pt x="1977" y="1338"/>
                    </a:cubicBezTo>
                    <a:cubicBezTo>
                      <a:pt x="1977" y="1338"/>
                      <a:pt x="1993" y="1285"/>
                      <a:pt x="2006" y="1203"/>
                    </a:cubicBezTo>
                    <a:cubicBezTo>
                      <a:pt x="2019" y="1121"/>
                      <a:pt x="2030" y="1010"/>
                      <a:pt x="2022" y="900"/>
                    </a:cubicBezTo>
                    <a:cubicBezTo>
                      <a:pt x="2015" y="789"/>
                      <a:pt x="1989" y="679"/>
                      <a:pt x="1961" y="600"/>
                    </a:cubicBezTo>
                    <a:cubicBezTo>
                      <a:pt x="1947" y="562"/>
                      <a:pt x="1934" y="529"/>
                      <a:pt x="1922" y="507"/>
                    </a:cubicBezTo>
                    <a:cubicBezTo>
                      <a:pt x="1911" y="485"/>
                      <a:pt x="1905" y="473"/>
                      <a:pt x="1905" y="473"/>
                    </a:cubicBezTo>
                    <a:cubicBezTo>
                      <a:pt x="1812" y="296"/>
                      <a:pt x="1654" y="145"/>
                      <a:pt x="1460" y="71"/>
                    </a:cubicBezTo>
                    <a:cubicBezTo>
                      <a:pt x="1342" y="23"/>
                      <a:pt x="1215" y="0"/>
                      <a:pt x="10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25"/>
              <p:cNvSpPr/>
              <p:nvPr/>
            </p:nvSpPr>
            <p:spPr>
              <a:xfrm rot="10800000">
                <a:off x="-377160" y="4106739"/>
                <a:ext cx="41995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989" h="1632" extrusionOk="0">
                    <a:moveTo>
                      <a:pt x="142" y="1"/>
                    </a:moveTo>
                    <a:cubicBezTo>
                      <a:pt x="94" y="1"/>
                      <a:pt x="46" y="5"/>
                      <a:pt x="1" y="14"/>
                    </a:cubicBezTo>
                    <a:cubicBezTo>
                      <a:pt x="53" y="19"/>
                      <a:pt x="189" y="30"/>
                      <a:pt x="311" y="85"/>
                    </a:cubicBezTo>
                    <a:cubicBezTo>
                      <a:pt x="433" y="137"/>
                      <a:pt x="538" y="221"/>
                      <a:pt x="583" y="262"/>
                    </a:cubicBezTo>
                    <a:cubicBezTo>
                      <a:pt x="583" y="262"/>
                      <a:pt x="644" y="311"/>
                      <a:pt x="690" y="370"/>
                    </a:cubicBezTo>
                    <a:cubicBezTo>
                      <a:pt x="740" y="429"/>
                      <a:pt x="775" y="497"/>
                      <a:pt x="775" y="497"/>
                    </a:cubicBezTo>
                    <a:cubicBezTo>
                      <a:pt x="839" y="616"/>
                      <a:pt x="869" y="757"/>
                      <a:pt x="850" y="897"/>
                    </a:cubicBezTo>
                    <a:cubicBezTo>
                      <a:pt x="824" y="1104"/>
                      <a:pt x="738" y="1294"/>
                      <a:pt x="579" y="1435"/>
                    </a:cubicBezTo>
                    <a:cubicBezTo>
                      <a:pt x="489" y="1513"/>
                      <a:pt x="431" y="1537"/>
                      <a:pt x="390" y="1563"/>
                    </a:cubicBezTo>
                    <a:cubicBezTo>
                      <a:pt x="345" y="1583"/>
                      <a:pt x="316" y="1603"/>
                      <a:pt x="252" y="1631"/>
                    </a:cubicBezTo>
                    <a:cubicBezTo>
                      <a:pt x="481" y="1600"/>
                      <a:pt x="716" y="1440"/>
                      <a:pt x="844" y="1205"/>
                    </a:cubicBezTo>
                    <a:cubicBezTo>
                      <a:pt x="980" y="976"/>
                      <a:pt x="989" y="661"/>
                      <a:pt x="854" y="436"/>
                    </a:cubicBezTo>
                    <a:cubicBezTo>
                      <a:pt x="854" y="436"/>
                      <a:pt x="807" y="349"/>
                      <a:pt x="740" y="277"/>
                    </a:cubicBezTo>
                    <a:cubicBezTo>
                      <a:pt x="674" y="205"/>
                      <a:pt x="595" y="147"/>
                      <a:pt x="595" y="147"/>
                    </a:cubicBezTo>
                    <a:lnTo>
                      <a:pt x="535" y="106"/>
                    </a:lnTo>
                    <a:cubicBezTo>
                      <a:pt x="408" y="35"/>
                      <a:pt x="272" y="1"/>
                      <a:pt x="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25"/>
              <p:cNvSpPr/>
              <p:nvPr/>
            </p:nvSpPr>
            <p:spPr>
              <a:xfrm rot="10800000">
                <a:off x="-360387" y="4114043"/>
                <a:ext cx="23100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391" extrusionOk="0">
                    <a:moveTo>
                      <a:pt x="0" y="1"/>
                    </a:moveTo>
                    <a:cubicBezTo>
                      <a:pt x="23" y="28"/>
                      <a:pt x="86" y="86"/>
                      <a:pt x="140" y="153"/>
                    </a:cubicBezTo>
                    <a:cubicBezTo>
                      <a:pt x="192" y="221"/>
                      <a:pt x="237" y="293"/>
                      <a:pt x="258" y="327"/>
                    </a:cubicBezTo>
                    <a:cubicBezTo>
                      <a:pt x="258" y="327"/>
                      <a:pt x="258" y="327"/>
                      <a:pt x="258" y="327"/>
                    </a:cubicBezTo>
                    <a:cubicBezTo>
                      <a:pt x="263" y="327"/>
                      <a:pt x="360" y="495"/>
                      <a:pt x="354" y="498"/>
                    </a:cubicBezTo>
                    <a:cubicBezTo>
                      <a:pt x="391" y="577"/>
                      <a:pt x="415" y="666"/>
                      <a:pt x="431" y="756"/>
                    </a:cubicBezTo>
                    <a:cubicBezTo>
                      <a:pt x="451" y="889"/>
                      <a:pt x="466" y="1016"/>
                      <a:pt x="440" y="1150"/>
                    </a:cubicBezTo>
                    <a:cubicBezTo>
                      <a:pt x="406" y="1298"/>
                      <a:pt x="397" y="1299"/>
                      <a:pt x="386" y="1390"/>
                    </a:cubicBezTo>
                    <a:cubicBezTo>
                      <a:pt x="466" y="1268"/>
                      <a:pt x="520" y="1107"/>
                      <a:pt x="531" y="939"/>
                    </a:cubicBezTo>
                    <a:cubicBezTo>
                      <a:pt x="543" y="771"/>
                      <a:pt x="505" y="597"/>
                      <a:pt x="439" y="449"/>
                    </a:cubicBezTo>
                    <a:cubicBezTo>
                      <a:pt x="439" y="449"/>
                      <a:pt x="433" y="435"/>
                      <a:pt x="423" y="415"/>
                    </a:cubicBezTo>
                    <a:cubicBezTo>
                      <a:pt x="412" y="394"/>
                      <a:pt x="398" y="367"/>
                      <a:pt x="383" y="340"/>
                    </a:cubicBezTo>
                    <a:cubicBezTo>
                      <a:pt x="351" y="288"/>
                      <a:pt x="315" y="237"/>
                      <a:pt x="315" y="237"/>
                    </a:cubicBezTo>
                    <a:lnTo>
                      <a:pt x="286" y="202"/>
                    </a:lnTo>
                    <a:cubicBezTo>
                      <a:pt x="200" y="109"/>
                      <a:pt x="102" y="4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25"/>
              <p:cNvSpPr/>
              <p:nvPr/>
            </p:nvSpPr>
            <p:spPr>
              <a:xfrm rot="10800000">
                <a:off x="-299538" y="4112811"/>
                <a:ext cx="60212" cy="54607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286" extrusionOk="0">
                    <a:moveTo>
                      <a:pt x="887" y="1"/>
                    </a:moveTo>
                    <a:lnTo>
                      <a:pt x="887" y="1"/>
                    </a:lnTo>
                    <a:cubicBezTo>
                      <a:pt x="828" y="9"/>
                      <a:pt x="677" y="35"/>
                      <a:pt x="526" y="89"/>
                    </a:cubicBezTo>
                    <a:cubicBezTo>
                      <a:pt x="375" y="140"/>
                      <a:pt x="232" y="242"/>
                      <a:pt x="181" y="307"/>
                    </a:cubicBezTo>
                    <a:cubicBezTo>
                      <a:pt x="181" y="307"/>
                      <a:pt x="114" y="380"/>
                      <a:pt x="72" y="472"/>
                    </a:cubicBezTo>
                    <a:cubicBezTo>
                      <a:pt x="27" y="563"/>
                      <a:pt x="19" y="667"/>
                      <a:pt x="19" y="667"/>
                    </a:cubicBezTo>
                    <a:cubicBezTo>
                      <a:pt x="1" y="853"/>
                      <a:pt x="109" y="1039"/>
                      <a:pt x="257" y="1145"/>
                    </a:cubicBezTo>
                    <a:cubicBezTo>
                      <a:pt x="368" y="1227"/>
                      <a:pt x="495" y="1270"/>
                      <a:pt x="623" y="1282"/>
                    </a:cubicBezTo>
                    <a:cubicBezTo>
                      <a:pt x="651" y="1284"/>
                      <a:pt x="679" y="1286"/>
                      <a:pt x="706" y="1286"/>
                    </a:cubicBezTo>
                    <a:cubicBezTo>
                      <a:pt x="804" y="1286"/>
                      <a:pt x="901" y="1272"/>
                      <a:pt x="998" y="1251"/>
                    </a:cubicBezTo>
                    <a:cubicBezTo>
                      <a:pt x="1274" y="1183"/>
                      <a:pt x="1279" y="1166"/>
                      <a:pt x="1417" y="1095"/>
                    </a:cubicBezTo>
                    <a:lnTo>
                      <a:pt x="1417" y="1095"/>
                    </a:lnTo>
                    <a:cubicBezTo>
                      <a:pt x="1222" y="1150"/>
                      <a:pt x="1004" y="1217"/>
                      <a:pt x="784" y="1217"/>
                    </a:cubicBezTo>
                    <a:cubicBezTo>
                      <a:pt x="725" y="1217"/>
                      <a:pt x="665" y="1212"/>
                      <a:pt x="606" y="1201"/>
                    </a:cubicBezTo>
                    <a:cubicBezTo>
                      <a:pt x="471" y="1174"/>
                      <a:pt x="340" y="1108"/>
                      <a:pt x="247" y="1011"/>
                    </a:cubicBezTo>
                    <a:cubicBezTo>
                      <a:pt x="152" y="913"/>
                      <a:pt x="102" y="784"/>
                      <a:pt x="119" y="659"/>
                    </a:cubicBezTo>
                    <a:cubicBezTo>
                      <a:pt x="119" y="659"/>
                      <a:pt x="128" y="563"/>
                      <a:pt x="179" y="478"/>
                    </a:cubicBezTo>
                    <a:cubicBezTo>
                      <a:pt x="227" y="390"/>
                      <a:pt x="301" y="323"/>
                      <a:pt x="301" y="323"/>
                    </a:cubicBezTo>
                    <a:cubicBezTo>
                      <a:pt x="300" y="322"/>
                      <a:pt x="358" y="274"/>
                      <a:pt x="358" y="274"/>
                    </a:cubicBezTo>
                    <a:cubicBezTo>
                      <a:pt x="518" y="145"/>
                      <a:pt x="708" y="73"/>
                      <a:pt x="8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25"/>
              <p:cNvSpPr/>
              <p:nvPr/>
            </p:nvSpPr>
            <p:spPr>
              <a:xfrm rot="10800000">
                <a:off x="-296396" y="4116251"/>
                <a:ext cx="34564" cy="43312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020" extrusionOk="0">
                    <a:moveTo>
                      <a:pt x="216" y="1"/>
                    </a:moveTo>
                    <a:cubicBezTo>
                      <a:pt x="187" y="17"/>
                      <a:pt x="120" y="73"/>
                      <a:pt x="74" y="153"/>
                    </a:cubicBezTo>
                    <a:cubicBezTo>
                      <a:pt x="28" y="231"/>
                      <a:pt x="5" y="326"/>
                      <a:pt x="4" y="371"/>
                    </a:cubicBezTo>
                    <a:cubicBezTo>
                      <a:pt x="4" y="371"/>
                      <a:pt x="1" y="426"/>
                      <a:pt x="8" y="481"/>
                    </a:cubicBezTo>
                    <a:cubicBezTo>
                      <a:pt x="15" y="535"/>
                      <a:pt x="31" y="588"/>
                      <a:pt x="31" y="588"/>
                    </a:cubicBezTo>
                    <a:cubicBezTo>
                      <a:pt x="58" y="682"/>
                      <a:pt x="110" y="775"/>
                      <a:pt x="182" y="847"/>
                    </a:cubicBezTo>
                    <a:cubicBezTo>
                      <a:pt x="293" y="956"/>
                      <a:pt x="430" y="1001"/>
                      <a:pt x="572" y="1017"/>
                    </a:cubicBezTo>
                    <a:cubicBezTo>
                      <a:pt x="601" y="1019"/>
                      <a:pt x="625" y="1019"/>
                      <a:pt x="646" y="1019"/>
                    </a:cubicBezTo>
                    <a:cubicBezTo>
                      <a:pt x="736" y="1019"/>
                      <a:pt x="753" y="1004"/>
                      <a:pt x="814" y="968"/>
                    </a:cubicBezTo>
                    <a:lnTo>
                      <a:pt x="814" y="968"/>
                    </a:lnTo>
                    <a:cubicBezTo>
                      <a:pt x="779" y="975"/>
                      <a:pt x="743" y="978"/>
                      <a:pt x="707" y="978"/>
                    </a:cubicBezTo>
                    <a:cubicBezTo>
                      <a:pt x="598" y="978"/>
                      <a:pt x="484" y="949"/>
                      <a:pt x="387" y="891"/>
                    </a:cubicBezTo>
                    <a:cubicBezTo>
                      <a:pt x="255" y="815"/>
                      <a:pt x="157" y="689"/>
                      <a:pt x="122" y="552"/>
                    </a:cubicBezTo>
                    <a:cubicBezTo>
                      <a:pt x="122" y="552"/>
                      <a:pt x="107" y="501"/>
                      <a:pt x="103" y="447"/>
                    </a:cubicBezTo>
                    <a:cubicBezTo>
                      <a:pt x="99" y="393"/>
                      <a:pt x="104" y="339"/>
                      <a:pt x="104" y="339"/>
                    </a:cubicBezTo>
                    <a:lnTo>
                      <a:pt x="110" y="299"/>
                    </a:lnTo>
                    <a:cubicBezTo>
                      <a:pt x="122" y="190"/>
                      <a:pt x="156" y="89"/>
                      <a:pt x="2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25"/>
              <p:cNvSpPr/>
              <p:nvPr/>
            </p:nvSpPr>
            <p:spPr>
              <a:xfrm rot="10800000">
                <a:off x="-240898" y="4161898"/>
                <a:ext cx="189722" cy="118003"/>
              </a:xfrm>
              <a:custGeom>
                <a:avLst/>
                <a:gdLst/>
                <a:ahLst/>
                <a:cxnLst/>
                <a:rect l="l" t="t" r="r" b="b"/>
                <a:pathLst>
                  <a:path w="4468" h="2779" extrusionOk="0">
                    <a:moveTo>
                      <a:pt x="810" y="0"/>
                    </a:moveTo>
                    <a:cubicBezTo>
                      <a:pt x="589" y="0"/>
                      <a:pt x="371" y="86"/>
                      <a:pt x="236" y="239"/>
                    </a:cubicBezTo>
                    <a:cubicBezTo>
                      <a:pt x="27" y="468"/>
                      <a:pt x="1" y="748"/>
                      <a:pt x="5" y="904"/>
                    </a:cubicBezTo>
                    <a:cubicBezTo>
                      <a:pt x="5" y="904"/>
                      <a:pt x="3" y="1005"/>
                      <a:pt x="33" y="1151"/>
                    </a:cubicBezTo>
                    <a:cubicBezTo>
                      <a:pt x="60" y="1297"/>
                      <a:pt x="126" y="1486"/>
                      <a:pt x="231" y="1655"/>
                    </a:cubicBezTo>
                    <a:cubicBezTo>
                      <a:pt x="339" y="1819"/>
                      <a:pt x="462" y="1973"/>
                      <a:pt x="574" y="2070"/>
                    </a:cubicBezTo>
                    <a:cubicBezTo>
                      <a:pt x="625" y="2123"/>
                      <a:pt x="675" y="2159"/>
                      <a:pt x="708" y="2186"/>
                    </a:cubicBezTo>
                    <a:cubicBezTo>
                      <a:pt x="741" y="2213"/>
                      <a:pt x="760" y="2228"/>
                      <a:pt x="760" y="2228"/>
                    </a:cubicBezTo>
                    <a:cubicBezTo>
                      <a:pt x="1263" y="2601"/>
                      <a:pt x="1908" y="2778"/>
                      <a:pt x="2552" y="2778"/>
                    </a:cubicBezTo>
                    <a:cubicBezTo>
                      <a:pt x="2629" y="2778"/>
                      <a:pt x="2707" y="2776"/>
                      <a:pt x="2784" y="2771"/>
                    </a:cubicBezTo>
                    <a:cubicBezTo>
                      <a:pt x="3052" y="2752"/>
                      <a:pt x="3316" y="2708"/>
                      <a:pt x="3560" y="2615"/>
                    </a:cubicBezTo>
                    <a:cubicBezTo>
                      <a:pt x="3803" y="2523"/>
                      <a:pt x="4035" y="2392"/>
                      <a:pt x="4205" y="2192"/>
                    </a:cubicBezTo>
                    <a:cubicBezTo>
                      <a:pt x="4373" y="1996"/>
                      <a:pt x="4468" y="1726"/>
                      <a:pt x="4422" y="1466"/>
                    </a:cubicBezTo>
                    <a:cubicBezTo>
                      <a:pt x="4380" y="1208"/>
                      <a:pt x="4230" y="970"/>
                      <a:pt x="4011" y="818"/>
                    </a:cubicBezTo>
                    <a:cubicBezTo>
                      <a:pt x="3850" y="708"/>
                      <a:pt x="3688" y="670"/>
                      <a:pt x="3547" y="670"/>
                    </a:cubicBezTo>
                    <a:cubicBezTo>
                      <a:pt x="3470" y="670"/>
                      <a:pt x="3398" y="682"/>
                      <a:pt x="3338" y="699"/>
                    </a:cubicBezTo>
                    <a:cubicBezTo>
                      <a:pt x="3162" y="747"/>
                      <a:pt x="3046" y="827"/>
                      <a:pt x="2957" y="904"/>
                    </a:cubicBezTo>
                    <a:cubicBezTo>
                      <a:pt x="2868" y="983"/>
                      <a:pt x="2804" y="1068"/>
                      <a:pt x="2753" y="1167"/>
                    </a:cubicBezTo>
                    <a:cubicBezTo>
                      <a:pt x="2702" y="1267"/>
                      <a:pt x="2661" y="1386"/>
                      <a:pt x="2660" y="1544"/>
                    </a:cubicBezTo>
                    <a:cubicBezTo>
                      <a:pt x="2671" y="1276"/>
                      <a:pt x="2831" y="1022"/>
                      <a:pt x="3060" y="868"/>
                    </a:cubicBezTo>
                    <a:cubicBezTo>
                      <a:pt x="3199" y="773"/>
                      <a:pt x="3371" y="716"/>
                      <a:pt x="3543" y="716"/>
                    </a:cubicBezTo>
                    <a:cubicBezTo>
                      <a:pt x="3650" y="716"/>
                      <a:pt x="3757" y="738"/>
                      <a:pt x="3855" y="788"/>
                    </a:cubicBezTo>
                    <a:cubicBezTo>
                      <a:pt x="4112" y="908"/>
                      <a:pt x="4302" y="1164"/>
                      <a:pt x="4355" y="1446"/>
                    </a:cubicBezTo>
                    <a:cubicBezTo>
                      <a:pt x="4411" y="1732"/>
                      <a:pt x="4286" y="2029"/>
                      <a:pt x="4067" y="2223"/>
                    </a:cubicBezTo>
                    <a:cubicBezTo>
                      <a:pt x="3850" y="2420"/>
                      <a:pt x="3566" y="2538"/>
                      <a:pt x="3277" y="2608"/>
                    </a:cubicBezTo>
                    <a:cubicBezTo>
                      <a:pt x="3050" y="2661"/>
                      <a:pt x="2815" y="2683"/>
                      <a:pt x="2582" y="2683"/>
                    </a:cubicBezTo>
                    <a:cubicBezTo>
                      <a:pt x="2517" y="2683"/>
                      <a:pt x="2451" y="2681"/>
                      <a:pt x="2386" y="2678"/>
                    </a:cubicBezTo>
                    <a:cubicBezTo>
                      <a:pt x="1793" y="2648"/>
                      <a:pt x="1205" y="2464"/>
                      <a:pt x="763" y="2105"/>
                    </a:cubicBezTo>
                    <a:cubicBezTo>
                      <a:pt x="763" y="2105"/>
                      <a:pt x="742" y="2088"/>
                      <a:pt x="706" y="2058"/>
                    </a:cubicBezTo>
                    <a:cubicBezTo>
                      <a:pt x="669" y="2029"/>
                      <a:pt x="623" y="1980"/>
                      <a:pt x="564" y="1925"/>
                    </a:cubicBezTo>
                    <a:cubicBezTo>
                      <a:pt x="457" y="1807"/>
                      <a:pt x="317" y="1640"/>
                      <a:pt x="230" y="1447"/>
                    </a:cubicBezTo>
                    <a:cubicBezTo>
                      <a:pt x="141" y="1254"/>
                      <a:pt x="101" y="1041"/>
                      <a:pt x="101" y="883"/>
                    </a:cubicBezTo>
                    <a:cubicBezTo>
                      <a:pt x="102" y="804"/>
                      <a:pt x="110" y="739"/>
                      <a:pt x="117" y="694"/>
                    </a:cubicBezTo>
                    <a:cubicBezTo>
                      <a:pt x="127" y="649"/>
                      <a:pt x="133" y="624"/>
                      <a:pt x="133" y="624"/>
                    </a:cubicBezTo>
                    <a:cubicBezTo>
                      <a:pt x="133" y="624"/>
                      <a:pt x="151" y="548"/>
                      <a:pt x="186" y="478"/>
                    </a:cubicBezTo>
                    <a:cubicBezTo>
                      <a:pt x="218" y="407"/>
                      <a:pt x="266" y="347"/>
                      <a:pt x="266" y="347"/>
                    </a:cubicBezTo>
                    <a:cubicBezTo>
                      <a:pt x="397" y="162"/>
                      <a:pt x="613" y="75"/>
                      <a:pt x="829" y="75"/>
                    </a:cubicBezTo>
                    <a:cubicBezTo>
                      <a:pt x="1023" y="75"/>
                      <a:pt x="1218" y="146"/>
                      <a:pt x="1349" y="283"/>
                    </a:cubicBezTo>
                    <a:cubicBezTo>
                      <a:pt x="1633" y="570"/>
                      <a:pt x="1599" y="1093"/>
                      <a:pt x="1296" y="1350"/>
                    </a:cubicBezTo>
                    <a:cubicBezTo>
                      <a:pt x="1390" y="1282"/>
                      <a:pt x="1547" y="1102"/>
                      <a:pt x="1572" y="827"/>
                    </a:cubicBezTo>
                    <a:cubicBezTo>
                      <a:pt x="1586" y="693"/>
                      <a:pt x="1566" y="539"/>
                      <a:pt x="1494" y="398"/>
                    </a:cubicBezTo>
                    <a:cubicBezTo>
                      <a:pt x="1424" y="257"/>
                      <a:pt x="1296" y="136"/>
                      <a:pt x="1141" y="71"/>
                    </a:cubicBezTo>
                    <a:cubicBezTo>
                      <a:pt x="1037" y="23"/>
                      <a:pt x="923" y="0"/>
                      <a:pt x="8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25"/>
              <p:cNvSpPr/>
              <p:nvPr/>
            </p:nvSpPr>
            <p:spPr>
              <a:xfrm rot="10800000">
                <a:off x="-166588" y="4173320"/>
                <a:ext cx="95965" cy="76348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798" extrusionOk="0">
                    <a:moveTo>
                      <a:pt x="509" y="0"/>
                    </a:moveTo>
                    <a:cubicBezTo>
                      <a:pt x="342" y="0"/>
                      <a:pt x="170" y="92"/>
                      <a:pt x="98" y="257"/>
                    </a:cubicBezTo>
                    <a:cubicBezTo>
                      <a:pt x="0" y="474"/>
                      <a:pt x="59" y="732"/>
                      <a:pt x="196" y="909"/>
                    </a:cubicBezTo>
                    <a:cubicBezTo>
                      <a:pt x="332" y="1092"/>
                      <a:pt x="517" y="1215"/>
                      <a:pt x="693" y="1324"/>
                    </a:cubicBezTo>
                    <a:cubicBezTo>
                      <a:pt x="693" y="1324"/>
                      <a:pt x="828" y="1407"/>
                      <a:pt x="970" y="1475"/>
                    </a:cubicBezTo>
                    <a:cubicBezTo>
                      <a:pt x="1112" y="1545"/>
                      <a:pt x="1260" y="1601"/>
                      <a:pt x="1260" y="1601"/>
                    </a:cubicBezTo>
                    <a:lnTo>
                      <a:pt x="1371" y="1642"/>
                    </a:lnTo>
                    <a:lnTo>
                      <a:pt x="1371" y="1642"/>
                    </a:lnTo>
                    <a:lnTo>
                      <a:pt x="1370" y="1641"/>
                    </a:lnTo>
                    <a:lnTo>
                      <a:pt x="1370" y="1641"/>
                    </a:lnTo>
                    <a:cubicBezTo>
                      <a:pt x="1677" y="1742"/>
                      <a:pt x="1973" y="1787"/>
                      <a:pt x="2260" y="1797"/>
                    </a:cubicBezTo>
                    <a:cubicBezTo>
                      <a:pt x="2173" y="1780"/>
                      <a:pt x="1952" y="1739"/>
                      <a:pt x="1733" y="1672"/>
                    </a:cubicBezTo>
                    <a:cubicBezTo>
                      <a:pt x="1515" y="1607"/>
                      <a:pt x="1300" y="1515"/>
                      <a:pt x="1199" y="1472"/>
                    </a:cubicBezTo>
                    <a:cubicBezTo>
                      <a:pt x="1199" y="1472"/>
                      <a:pt x="1075" y="1420"/>
                      <a:pt x="956" y="1358"/>
                    </a:cubicBezTo>
                    <a:cubicBezTo>
                      <a:pt x="836" y="1298"/>
                      <a:pt x="721" y="1227"/>
                      <a:pt x="721" y="1227"/>
                    </a:cubicBezTo>
                    <a:cubicBezTo>
                      <a:pt x="520" y="1102"/>
                      <a:pt x="310" y="955"/>
                      <a:pt x="202" y="741"/>
                    </a:cubicBezTo>
                    <a:cubicBezTo>
                      <a:pt x="125" y="585"/>
                      <a:pt x="111" y="400"/>
                      <a:pt x="186" y="255"/>
                    </a:cubicBezTo>
                    <a:cubicBezTo>
                      <a:pt x="246" y="134"/>
                      <a:pt x="382" y="57"/>
                      <a:pt x="524" y="57"/>
                    </a:cubicBezTo>
                    <a:cubicBezTo>
                      <a:pt x="553" y="57"/>
                      <a:pt x="582" y="60"/>
                      <a:pt x="611" y="67"/>
                    </a:cubicBezTo>
                    <a:cubicBezTo>
                      <a:pt x="706" y="89"/>
                      <a:pt x="765" y="139"/>
                      <a:pt x="805" y="184"/>
                    </a:cubicBezTo>
                    <a:cubicBezTo>
                      <a:pt x="843" y="229"/>
                      <a:pt x="865" y="269"/>
                      <a:pt x="880" y="306"/>
                    </a:cubicBezTo>
                    <a:cubicBezTo>
                      <a:pt x="909" y="381"/>
                      <a:pt x="930" y="440"/>
                      <a:pt x="917" y="555"/>
                    </a:cubicBezTo>
                    <a:cubicBezTo>
                      <a:pt x="976" y="370"/>
                      <a:pt x="887" y="124"/>
                      <a:pt x="678" y="35"/>
                    </a:cubicBezTo>
                    <a:cubicBezTo>
                      <a:pt x="625" y="11"/>
                      <a:pt x="568" y="0"/>
                      <a:pt x="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25"/>
              <p:cNvSpPr/>
              <p:nvPr/>
            </p:nvSpPr>
            <p:spPr>
              <a:xfrm rot="10800000">
                <a:off x="-209900" y="4156420"/>
                <a:ext cx="170657" cy="103269"/>
              </a:xfrm>
              <a:custGeom>
                <a:avLst/>
                <a:gdLst/>
                <a:ahLst/>
                <a:cxnLst/>
                <a:rect l="l" t="t" r="r" b="b"/>
                <a:pathLst>
                  <a:path w="4019" h="2432" extrusionOk="0">
                    <a:moveTo>
                      <a:pt x="87" y="0"/>
                    </a:moveTo>
                    <a:cubicBezTo>
                      <a:pt x="50" y="105"/>
                      <a:pt x="0" y="399"/>
                      <a:pt x="64" y="698"/>
                    </a:cubicBezTo>
                    <a:cubicBezTo>
                      <a:pt x="118" y="997"/>
                      <a:pt x="276" y="1276"/>
                      <a:pt x="364" y="1393"/>
                    </a:cubicBezTo>
                    <a:cubicBezTo>
                      <a:pt x="364" y="1393"/>
                      <a:pt x="470" y="1541"/>
                      <a:pt x="602" y="1664"/>
                    </a:cubicBezTo>
                    <a:cubicBezTo>
                      <a:pt x="733" y="1789"/>
                      <a:pt x="881" y="1890"/>
                      <a:pt x="881" y="1890"/>
                    </a:cubicBezTo>
                    <a:cubicBezTo>
                      <a:pt x="1143" y="2074"/>
                      <a:pt x="1451" y="2210"/>
                      <a:pt x="1770" y="2300"/>
                    </a:cubicBezTo>
                    <a:cubicBezTo>
                      <a:pt x="2156" y="2406"/>
                      <a:pt x="2523" y="2431"/>
                      <a:pt x="2901" y="2431"/>
                    </a:cubicBezTo>
                    <a:cubicBezTo>
                      <a:pt x="2992" y="2431"/>
                      <a:pt x="3084" y="2430"/>
                      <a:pt x="3176" y="2428"/>
                    </a:cubicBezTo>
                    <a:cubicBezTo>
                      <a:pt x="3709" y="2407"/>
                      <a:pt x="3729" y="2395"/>
                      <a:pt x="4019" y="2350"/>
                    </a:cubicBezTo>
                    <a:lnTo>
                      <a:pt x="4019" y="2350"/>
                    </a:lnTo>
                    <a:cubicBezTo>
                      <a:pt x="3755" y="2362"/>
                      <a:pt x="3475" y="2376"/>
                      <a:pt x="3188" y="2376"/>
                    </a:cubicBezTo>
                    <a:cubicBezTo>
                      <a:pt x="2939" y="2376"/>
                      <a:pt x="2684" y="2365"/>
                      <a:pt x="2429" y="2335"/>
                    </a:cubicBezTo>
                    <a:cubicBezTo>
                      <a:pt x="1882" y="2272"/>
                      <a:pt x="1335" y="2097"/>
                      <a:pt x="910" y="1792"/>
                    </a:cubicBezTo>
                    <a:cubicBezTo>
                      <a:pt x="910" y="1792"/>
                      <a:pt x="747" y="1678"/>
                      <a:pt x="611" y="1535"/>
                    </a:cubicBezTo>
                    <a:cubicBezTo>
                      <a:pt x="472" y="1395"/>
                      <a:pt x="369" y="1226"/>
                      <a:pt x="369" y="1226"/>
                    </a:cubicBezTo>
                    <a:cubicBezTo>
                      <a:pt x="369" y="1226"/>
                      <a:pt x="350" y="1195"/>
                      <a:pt x="330" y="1164"/>
                    </a:cubicBezTo>
                    <a:cubicBezTo>
                      <a:pt x="313" y="1131"/>
                      <a:pt x="296" y="1099"/>
                      <a:pt x="296" y="1099"/>
                    </a:cubicBezTo>
                    <a:cubicBezTo>
                      <a:pt x="101" y="747"/>
                      <a:pt x="26" y="364"/>
                      <a:pt x="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25"/>
              <p:cNvSpPr/>
              <p:nvPr/>
            </p:nvSpPr>
            <p:spPr>
              <a:xfrm rot="10800000">
                <a:off x="-215335" y="3867081"/>
                <a:ext cx="465007" cy="177493"/>
              </a:xfrm>
              <a:custGeom>
                <a:avLst/>
                <a:gdLst/>
                <a:ahLst/>
                <a:cxnLst/>
                <a:rect l="l" t="t" r="r" b="b"/>
                <a:pathLst>
                  <a:path w="10951" h="4180" extrusionOk="0">
                    <a:moveTo>
                      <a:pt x="5856" y="0"/>
                    </a:moveTo>
                    <a:cubicBezTo>
                      <a:pt x="5651" y="0"/>
                      <a:pt x="5447" y="9"/>
                      <a:pt x="5246" y="25"/>
                    </a:cubicBezTo>
                    <a:cubicBezTo>
                      <a:pt x="5246" y="25"/>
                      <a:pt x="5210" y="28"/>
                      <a:pt x="5147" y="33"/>
                    </a:cubicBezTo>
                    <a:cubicBezTo>
                      <a:pt x="5083" y="40"/>
                      <a:pt x="4993" y="50"/>
                      <a:pt x="4885" y="62"/>
                    </a:cubicBezTo>
                    <a:cubicBezTo>
                      <a:pt x="4670" y="91"/>
                      <a:pt x="4383" y="136"/>
                      <a:pt x="4101" y="206"/>
                    </a:cubicBezTo>
                    <a:cubicBezTo>
                      <a:pt x="3819" y="269"/>
                      <a:pt x="3543" y="359"/>
                      <a:pt x="3337" y="428"/>
                    </a:cubicBezTo>
                    <a:cubicBezTo>
                      <a:pt x="3133" y="504"/>
                      <a:pt x="2998" y="557"/>
                      <a:pt x="2998" y="557"/>
                    </a:cubicBezTo>
                    <a:cubicBezTo>
                      <a:pt x="2998" y="557"/>
                      <a:pt x="2899" y="599"/>
                      <a:pt x="2799" y="641"/>
                    </a:cubicBezTo>
                    <a:cubicBezTo>
                      <a:pt x="2749" y="662"/>
                      <a:pt x="2699" y="685"/>
                      <a:pt x="2663" y="703"/>
                    </a:cubicBezTo>
                    <a:cubicBezTo>
                      <a:pt x="2626" y="720"/>
                      <a:pt x="2601" y="732"/>
                      <a:pt x="2601" y="732"/>
                    </a:cubicBezTo>
                    <a:cubicBezTo>
                      <a:pt x="1533" y="1244"/>
                      <a:pt x="673" y="1952"/>
                      <a:pt x="1" y="2767"/>
                    </a:cubicBezTo>
                    <a:cubicBezTo>
                      <a:pt x="212" y="2525"/>
                      <a:pt x="792" y="1925"/>
                      <a:pt x="1500" y="1455"/>
                    </a:cubicBezTo>
                    <a:cubicBezTo>
                      <a:pt x="2199" y="973"/>
                      <a:pt x="3007" y="639"/>
                      <a:pt x="3395" y="513"/>
                    </a:cubicBezTo>
                    <a:cubicBezTo>
                      <a:pt x="3395" y="513"/>
                      <a:pt x="3513" y="471"/>
                      <a:pt x="3692" y="415"/>
                    </a:cubicBezTo>
                    <a:cubicBezTo>
                      <a:pt x="3873" y="362"/>
                      <a:pt x="4114" y="296"/>
                      <a:pt x="4360" y="249"/>
                    </a:cubicBezTo>
                    <a:cubicBezTo>
                      <a:pt x="4849" y="146"/>
                      <a:pt x="5350" y="116"/>
                      <a:pt x="5350" y="116"/>
                    </a:cubicBezTo>
                    <a:cubicBezTo>
                      <a:pt x="5520" y="104"/>
                      <a:pt x="5692" y="98"/>
                      <a:pt x="5864" y="98"/>
                    </a:cubicBezTo>
                    <a:cubicBezTo>
                      <a:pt x="6595" y="98"/>
                      <a:pt x="7344" y="203"/>
                      <a:pt x="8065" y="421"/>
                    </a:cubicBezTo>
                    <a:cubicBezTo>
                      <a:pt x="8398" y="519"/>
                      <a:pt x="8716" y="637"/>
                      <a:pt x="9020" y="774"/>
                    </a:cubicBezTo>
                    <a:cubicBezTo>
                      <a:pt x="9326" y="908"/>
                      <a:pt x="9617" y="1063"/>
                      <a:pt x="9884" y="1251"/>
                    </a:cubicBezTo>
                    <a:cubicBezTo>
                      <a:pt x="10149" y="1440"/>
                      <a:pt x="10389" y="1668"/>
                      <a:pt x="10567" y="1941"/>
                    </a:cubicBezTo>
                    <a:cubicBezTo>
                      <a:pt x="10744" y="2216"/>
                      <a:pt x="10854" y="2539"/>
                      <a:pt x="10864" y="2875"/>
                    </a:cubicBezTo>
                    <a:cubicBezTo>
                      <a:pt x="10869" y="3251"/>
                      <a:pt x="10747" y="3527"/>
                      <a:pt x="10606" y="3703"/>
                    </a:cubicBezTo>
                    <a:cubicBezTo>
                      <a:pt x="10463" y="3880"/>
                      <a:pt x="10312" y="3977"/>
                      <a:pt x="10176" y="4043"/>
                    </a:cubicBezTo>
                    <a:cubicBezTo>
                      <a:pt x="10039" y="4108"/>
                      <a:pt x="9910" y="4145"/>
                      <a:pt x="9765" y="4157"/>
                    </a:cubicBezTo>
                    <a:cubicBezTo>
                      <a:pt x="9738" y="4159"/>
                      <a:pt x="9711" y="4160"/>
                      <a:pt x="9682" y="4160"/>
                    </a:cubicBezTo>
                    <a:cubicBezTo>
                      <a:pt x="9558" y="4160"/>
                      <a:pt x="9419" y="4137"/>
                      <a:pt x="9264" y="4062"/>
                    </a:cubicBezTo>
                    <a:lnTo>
                      <a:pt x="9264" y="4062"/>
                    </a:lnTo>
                    <a:cubicBezTo>
                      <a:pt x="9403" y="4140"/>
                      <a:pt x="9564" y="4179"/>
                      <a:pt x="9728" y="4179"/>
                    </a:cubicBezTo>
                    <a:cubicBezTo>
                      <a:pt x="9748" y="4179"/>
                      <a:pt x="9768" y="4178"/>
                      <a:pt x="9788" y="4177"/>
                    </a:cubicBezTo>
                    <a:cubicBezTo>
                      <a:pt x="9971" y="4164"/>
                      <a:pt x="10151" y="4104"/>
                      <a:pt x="10312" y="4010"/>
                    </a:cubicBezTo>
                    <a:cubicBezTo>
                      <a:pt x="10473" y="3913"/>
                      <a:pt x="10615" y="3780"/>
                      <a:pt x="10720" y="3619"/>
                    </a:cubicBezTo>
                    <a:cubicBezTo>
                      <a:pt x="10819" y="3455"/>
                      <a:pt x="10883" y="3268"/>
                      <a:pt x="10905" y="3074"/>
                    </a:cubicBezTo>
                    <a:cubicBezTo>
                      <a:pt x="10950" y="2686"/>
                      <a:pt x="10846" y="2284"/>
                      <a:pt x="10642" y="1942"/>
                    </a:cubicBezTo>
                    <a:cubicBezTo>
                      <a:pt x="10437" y="1599"/>
                      <a:pt x="10134" y="1322"/>
                      <a:pt x="9801" y="1100"/>
                    </a:cubicBezTo>
                    <a:cubicBezTo>
                      <a:pt x="8620" y="360"/>
                      <a:pt x="7205" y="0"/>
                      <a:pt x="58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25"/>
              <p:cNvSpPr/>
              <p:nvPr/>
            </p:nvSpPr>
            <p:spPr>
              <a:xfrm rot="10800000">
                <a:off x="92093" y="3798122"/>
                <a:ext cx="111082" cy="171549"/>
              </a:xfrm>
              <a:custGeom>
                <a:avLst/>
                <a:gdLst/>
                <a:ahLst/>
                <a:cxnLst/>
                <a:rect l="l" t="t" r="r" b="b"/>
                <a:pathLst>
                  <a:path w="2616" h="4040" extrusionOk="0">
                    <a:moveTo>
                      <a:pt x="805" y="1"/>
                    </a:moveTo>
                    <a:lnTo>
                      <a:pt x="805" y="1"/>
                    </a:lnTo>
                    <a:cubicBezTo>
                      <a:pt x="714" y="153"/>
                      <a:pt x="477" y="545"/>
                      <a:pt x="291" y="979"/>
                    </a:cubicBezTo>
                    <a:cubicBezTo>
                      <a:pt x="198" y="1196"/>
                      <a:pt x="122" y="1425"/>
                      <a:pt x="76" y="1629"/>
                    </a:cubicBezTo>
                    <a:cubicBezTo>
                      <a:pt x="29" y="1835"/>
                      <a:pt x="13" y="2015"/>
                      <a:pt x="11" y="2131"/>
                    </a:cubicBezTo>
                    <a:cubicBezTo>
                      <a:pt x="11" y="2131"/>
                      <a:pt x="0" y="2417"/>
                      <a:pt x="60" y="2694"/>
                    </a:cubicBezTo>
                    <a:cubicBezTo>
                      <a:pt x="88" y="2834"/>
                      <a:pt x="134" y="2969"/>
                      <a:pt x="175" y="3067"/>
                    </a:cubicBezTo>
                    <a:cubicBezTo>
                      <a:pt x="196" y="3117"/>
                      <a:pt x="214" y="3158"/>
                      <a:pt x="229" y="3185"/>
                    </a:cubicBezTo>
                    <a:cubicBezTo>
                      <a:pt x="243" y="3213"/>
                      <a:pt x="252" y="3229"/>
                      <a:pt x="252" y="3229"/>
                    </a:cubicBezTo>
                    <a:cubicBezTo>
                      <a:pt x="481" y="3675"/>
                      <a:pt x="961" y="4040"/>
                      <a:pt x="1507" y="4040"/>
                    </a:cubicBezTo>
                    <a:cubicBezTo>
                      <a:pt x="1510" y="4040"/>
                      <a:pt x="1513" y="4040"/>
                      <a:pt x="1516" y="4040"/>
                    </a:cubicBezTo>
                    <a:cubicBezTo>
                      <a:pt x="1920" y="4031"/>
                      <a:pt x="2294" y="3800"/>
                      <a:pt x="2455" y="3452"/>
                    </a:cubicBezTo>
                    <a:cubicBezTo>
                      <a:pt x="2616" y="3105"/>
                      <a:pt x="2516" y="2661"/>
                      <a:pt x="2207" y="2420"/>
                    </a:cubicBezTo>
                    <a:cubicBezTo>
                      <a:pt x="2069" y="2315"/>
                      <a:pt x="1927" y="2284"/>
                      <a:pt x="1811" y="2284"/>
                    </a:cubicBezTo>
                    <a:cubicBezTo>
                      <a:pt x="1779" y="2284"/>
                      <a:pt x="1750" y="2286"/>
                      <a:pt x="1723" y="2290"/>
                    </a:cubicBezTo>
                    <a:cubicBezTo>
                      <a:pt x="1591" y="2306"/>
                      <a:pt x="1498" y="2348"/>
                      <a:pt x="1424" y="2394"/>
                    </a:cubicBezTo>
                    <a:cubicBezTo>
                      <a:pt x="1351" y="2440"/>
                      <a:pt x="1295" y="2491"/>
                      <a:pt x="1245" y="2556"/>
                    </a:cubicBezTo>
                    <a:cubicBezTo>
                      <a:pt x="1197" y="2622"/>
                      <a:pt x="1154" y="2704"/>
                      <a:pt x="1139" y="2818"/>
                    </a:cubicBezTo>
                    <a:cubicBezTo>
                      <a:pt x="1195" y="2529"/>
                      <a:pt x="1495" y="2328"/>
                      <a:pt x="1793" y="2328"/>
                    </a:cubicBezTo>
                    <a:cubicBezTo>
                      <a:pt x="1895" y="2328"/>
                      <a:pt x="1997" y="2352"/>
                      <a:pt x="2088" y="2404"/>
                    </a:cubicBezTo>
                    <a:cubicBezTo>
                      <a:pt x="2449" y="2603"/>
                      <a:pt x="2579" y="3138"/>
                      <a:pt x="2347" y="3491"/>
                    </a:cubicBezTo>
                    <a:cubicBezTo>
                      <a:pt x="2168" y="3779"/>
                      <a:pt x="1830" y="3946"/>
                      <a:pt x="1494" y="3946"/>
                    </a:cubicBezTo>
                    <a:cubicBezTo>
                      <a:pt x="1409" y="3946"/>
                      <a:pt x="1324" y="3935"/>
                      <a:pt x="1242" y="3913"/>
                    </a:cubicBezTo>
                    <a:cubicBezTo>
                      <a:pt x="827" y="3813"/>
                      <a:pt x="491" y="3503"/>
                      <a:pt x="315" y="3137"/>
                    </a:cubicBezTo>
                    <a:cubicBezTo>
                      <a:pt x="315" y="3137"/>
                      <a:pt x="278" y="3069"/>
                      <a:pt x="238" y="2959"/>
                    </a:cubicBezTo>
                    <a:cubicBezTo>
                      <a:pt x="196" y="2851"/>
                      <a:pt x="155" y="2700"/>
                      <a:pt x="133" y="2546"/>
                    </a:cubicBezTo>
                    <a:cubicBezTo>
                      <a:pt x="85" y="2237"/>
                      <a:pt x="122" y="1925"/>
                      <a:pt x="122" y="1925"/>
                    </a:cubicBezTo>
                    <a:cubicBezTo>
                      <a:pt x="122" y="1925"/>
                      <a:pt x="127" y="1866"/>
                      <a:pt x="136" y="1809"/>
                    </a:cubicBezTo>
                    <a:cubicBezTo>
                      <a:pt x="145" y="1750"/>
                      <a:pt x="157" y="1693"/>
                      <a:pt x="157" y="1693"/>
                    </a:cubicBezTo>
                    <a:lnTo>
                      <a:pt x="156" y="1693"/>
                    </a:lnTo>
                    <a:cubicBezTo>
                      <a:pt x="274" y="1062"/>
                      <a:pt x="547" y="521"/>
                      <a:pt x="8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25"/>
              <p:cNvSpPr/>
              <p:nvPr/>
            </p:nvSpPr>
            <p:spPr>
              <a:xfrm rot="10800000">
                <a:off x="118250" y="3823599"/>
                <a:ext cx="64076" cy="85350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2010" extrusionOk="0">
                    <a:moveTo>
                      <a:pt x="270" y="0"/>
                    </a:moveTo>
                    <a:cubicBezTo>
                      <a:pt x="223" y="73"/>
                      <a:pt x="116" y="270"/>
                      <a:pt x="61" y="496"/>
                    </a:cubicBezTo>
                    <a:cubicBezTo>
                      <a:pt x="0" y="719"/>
                      <a:pt x="9" y="966"/>
                      <a:pt x="34" y="1077"/>
                    </a:cubicBezTo>
                    <a:cubicBezTo>
                      <a:pt x="34" y="1077"/>
                      <a:pt x="60" y="1216"/>
                      <a:pt x="116" y="1344"/>
                    </a:cubicBezTo>
                    <a:cubicBezTo>
                      <a:pt x="170" y="1474"/>
                      <a:pt x="254" y="1588"/>
                      <a:pt x="254" y="1588"/>
                    </a:cubicBezTo>
                    <a:cubicBezTo>
                      <a:pt x="399" y="1789"/>
                      <a:pt x="621" y="1960"/>
                      <a:pt x="889" y="2002"/>
                    </a:cubicBezTo>
                    <a:cubicBezTo>
                      <a:pt x="919" y="2007"/>
                      <a:pt x="950" y="2009"/>
                      <a:pt x="981" y="2009"/>
                    </a:cubicBezTo>
                    <a:cubicBezTo>
                      <a:pt x="1150" y="2009"/>
                      <a:pt x="1314" y="1935"/>
                      <a:pt x="1413" y="1805"/>
                    </a:cubicBezTo>
                    <a:cubicBezTo>
                      <a:pt x="1472" y="1730"/>
                      <a:pt x="1509" y="1634"/>
                      <a:pt x="1503" y="1537"/>
                    </a:cubicBezTo>
                    <a:cubicBezTo>
                      <a:pt x="1498" y="1441"/>
                      <a:pt x="1460" y="1347"/>
                      <a:pt x="1391" y="1276"/>
                    </a:cubicBezTo>
                    <a:cubicBezTo>
                      <a:pt x="1324" y="1207"/>
                      <a:pt x="1245" y="1184"/>
                      <a:pt x="1183" y="1184"/>
                    </a:cubicBezTo>
                    <a:cubicBezTo>
                      <a:pt x="1173" y="1184"/>
                      <a:pt x="1164" y="1184"/>
                      <a:pt x="1155" y="1185"/>
                    </a:cubicBezTo>
                    <a:cubicBezTo>
                      <a:pt x="1088" y="1193"/>
                      <a:pt x="1042" y="1217"/>
                      <a:pt x="1007" y="1242"/>
                    </a:cubicBezTo>
                    <a:cubicBezTo>
                      <a:pt x="942" y="1294"/>
                      <a:pt x="894" y="1357"/>
                      <a:pt x="904" y="1467"/>
                    </a:cubicBezTo>
                    <a:cubicBezTo>
                      <a:pt x="904" y="1331"/>
                      <a:pt x="1041" y="1227"/>
                      <a:pt x="1174" y="1227"/>
                    </a:cubicBezTo>
                    <a:cubicBezTo>
                      <a:pt x="1226" y="1227"/>
                      <a:pt x="1277" y="1243"/>
                      <a:pt x="1318" y="1280"/>
                    </a:cubicBezTo>
                    <a:cubicBezTo>
                      <a:pt x="1392" y="1337"/>
                      <a:pt x="1436" y="1433"/>
                      <a:pt x="1438" y="1528"/>
                    </a:cubicBezTo>
                    <a:cubicBezTo>
                      <a:pt x="1443" y="1623"/>
                      <a:pt x="1398" y="1717"/>
                      <a:pt x="1328" y="1785"/>
                    </a:cubicBezTo>
                    <a:cubicBezTo>
                      <a:pt x="1238" y="1875"/>
                      <a:pt x="1115" y="1916"/>
                      <a:pt x="989" y="1916"/>
                    </a:cubicBezTo>
                    <a:cubicBezTo>
                      <a:pt x="917" y="1916"/>
                      <a:pt x="844" y="1902"/>
                      <a:pt x="776" y="1876"/>
                    </a:cubicBezTo>
                    <a:cubicBezTo>
                      <a:pt x="586" y="1808"/>
                      <a:pt x="429" y="1670"/>
                      <a:pt x="318" y="1510"/>
                    </a:cubicBezTo>
                    <a:cubicBezTo>
                      <a:pt x="318" y="1510"/>
                      <a:pt x="233" y="1389"/>
                      <a:pt x="183" y="1248"/>
                    </a:cubicBezTo>
                    <a:cubicBezTo>
                      <a:pt x="130" y="1109"/>
                      <a:pt x="115" y="961"/>
                      <a:pt x="115" y="961"/>
                    </a:cubicBezTo>
                    <a:cubicBezTo>
                      <a:pt x="115" y="961"/>
                      <a:pt x="110" y="932"/>
                      <a:pt x="109" y="904"/>
                    </a:cubicBezTo>
                    <a:cubicBezTo>
                      <a:pt x="107" y="877"/>
                      <a:pt x="106" y="849"/>
                      <a:pt x="106" y="849"/>
                    </a:cubicBezTo>
                    <a:cubicBezTo>
                      <a:pt x="90" y="544"/>
                      <a:pt x="161" y="259"/>
                      <a:pt x="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25"/>
              <p:cNvSpPr/>
              <p:nvPr/>
            </p:nvSpPr>
            <p:spPr>
              <a:xfrm rot="10800000">
                <a:off x="106446" y="3789120"/>
                <a:ext cx="103991" cy="193289"/>
              </a:xfrm>
              <a:custGeom>
                <a:avLst/>
                <a:gdLst/>
                <a:ahLst/>
                <a:cxnLst/>
                <a:rect l="l" t="t" r="r" b="b"/>
                <a:pathLst>
                  <a:path w="2449" h="4552" extrusionOk="0">
                    <a:moveTo>
                      <a:pt x="1396" y="0"/>
                    </a:moveTo>
                    <a:cubicBezTo>
                      <a:pt x="1297" y="99"/>
                      <a:pt x="1049" y="356"/>
                      <a:pt x="822" y="646"/>
                    </a:cubicBezTo>
                    <a:cubicBezTo>
                      <a:pt x="592" y="932"/>
                      <a:pt x="399" y="1263"/>
                      <a:pt x="326" y="1428"/>
                    </a:cubicBezTo>
                    <a:cubicBezTo>
                      <a:pt x="326" y="1428"/>
                      <a:pt x="232" y="1627"/>
                      <a:pt x="167" y="1837"/>
                    </a:cubicBezTo>
                    <a:cubicBezTo>
                      <a:pt x="98" y="2046"/>
                      <a:pt x="64" y="2266"/>
                      <a:pt x="64" y="2266"/>
                    </a:cubicBezTo>
                    <a:cubicBezTo>
                      <a:pt x="0" y="2653"/>
                      <a:pt x="20" y="3076"/>
                      <a:pt x="171" y="3463"/>
                    </a:cubicBezTo>
                    <a:cubicBezTo>
                      <a:pt x="391" y="4035"/>
                      <a:pt x="869" y="4465"/>
                      <a:pt x="1468" y="4539"/>
                    </a:cubicBezTo>
                    <a:cubicBezTo>
                      <a:pt x="1537" y="4548"/>
                      <a:pt x="1599" y="4551"/>
                      <a:pt x="1656" y="4551"/>
                    </a:cubicBezTo>
                    <a:cubicBezTo>
                      <a:pt x="1735" y="4551"/>
                      <a:pt x="1803" y="4544"/>
                      <a:pt x="1861" y="4535"/>
                    </a:cubicBezTo>
                    <a:cubicBezTo>
                      <a:pt x="1962" y="4521"/>
                      <a:pt x="2035" y="4499"/>
                      <a:pt x="2099" y="4477"/>
                    </a:cubicBezTo>
                    <a:cubicBezTo>
                      <a:pt x="2225" y="4428"/>
                      <a:pt x="2313" y="4381"/>
                      <a:pt x="2448" y="4264"/>
                    </a:cubicBezTo>
                    <a:lnTo>
                      <a:pt x="2448" y="4264"/>
                    </a:lnTo>
                    <a:cubicBezTo>
                      <a:pt x="2240" y="4423"/>
                      <a:pt x="1972" y="4502"/>
                      <a:pt x="1696" y="4502"/>
                    </a:cubicBezTo>
                    <a:cubicBezTo>
                      <a:pt x="1329" y="4502"/>
                      <a:pt x="948" y="4362"/>
                      <a:pt x="679" y="4085"/>
                    </a:cubicBezTo>
                    <a:cubicBezTo>
                      <a:pt x="440" y="3851"/>
                      <a:pt x="276" y="3543"/>
                      <a:pt x="192" y="3219"/>
                    </a:cubicBezTo>
                    <a:cubicBezTo>
                      <a:pt x="108" y="2896"/>
                      <a:pt x="111" y="2558"/>
                      <a:pt x="167" y="2241"/>
                    </a:cubicBezTo>
                    <a:cubicBezTo>
                      <a:pt x="167" y="2241"/>
                      <a:pt x="208" y="2000"/>
                      <a:pt x="292" y="1769"/>
                    </a:cubicBezTo>
                    <a:cubicBezTo>
                      <a:pt x="372" y="1538"/>
                      <a:pt x="487" y="1321"/>
                      <a:pt x="487" y="1321"/>
                    </a:cubicBezTo>
                    <a:cubicBezTo>
                      <a:pt x="487" y="1321"/>
                      <a:pt x="509" y="1279"/>
                      <a:pt x="530" y="1239"/>
                    </a:cubicBezTo>
                    <a:lnTo>
                      <a:pt x="575" y="1159"/>
                    </a:lnTo>
                    <a:cubicBezTo>
                      <a:pt x="820" y="720"/>
                      <a:pt x="1109" y="353"/>
                      <a:pt x="13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25"/>
              <p:cNvSpPr/>
              <p:nvPr/>
            </p:nvSpPr>
            <p:spPr>
              <a:xfrm rot="10800000">
                <a:off x="-30029" y="3951072"/>
                <a:ext cx="182546" cy="61358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1445" extrusionOk="0">
                    <a:moveTo>
                      <a:pt x="3881" y="0"/>
                    </a:moveTo>
                    <a:cubicBezTo>
                      <a:pt x="3821" y="0"/>
                      <a:pt x="3759" y="1"/>
                      <a:pt x="3696" y="3"/>
                    </a:cubicBezTo>
                    <a:cubicBezTo>
                      <a:pt x="3440" y="14"/>
                      <a:pt x="3176" y="42"/>
                      <a:pt x="3053" y="66"/>
                    </a:cubicBezTo>
                    <a:cubicBezTo>
                      <a:pt x="3053" y="66"/>
                      <a:pt x="3017" y="74"/>
                      <a:pt x="2960" y="83"/>
                    </a:cubicBezTo>
                    <a:cubicBezTo>
                      <a:pt x="2904" y="93"/>
                      <a:pt x="2830" y="108"/>
                      <a:pt x="2755" y="127"/>
                    </a:cubicBezTo>
                    <a:cubicBezTo>
                      <a:pt x="2606" y="158"/>
                      <a:pt x="2460" y="199"/>
                      <a:pt x="2460" y="199"/>
                    </a:cubicBezTo>
                    <a:cubicBezTo>
                      <a:pt x="2196" y="267"/>
                      <a:pt x="1929" y="357"/>
                      <a:pt x="1665" y="459"/>
                    </a:cubicBezTo>
                    <a:cubicBezTo>
                      <a:pt x="1271" y="613"/>
                      <a:pt x="937" y="799"/>
                      <a:pt x="586" y="1013"/>
                    </a:cubicBezTo>
                    <a:cubicBezTo>
                      <a:pt x="198" y="1258"/>
                      <a:pt x="190" y="1277"/>
                      <a:pt x="1" y="1445"/>
                    </a:cubicBezTo>
                    <a:cubicBezTo>
                      <a:pt x="348" y="1200"/>
                      <a:pt x="754" y="964"/>
                      <a:pt x="1185" y="762"/>
                    </a:cubicBezTo>
                    <a:cubicBezTo>
                      <a:pt x="1614" y="560"/>
                      <a:pt x="2074" y="402"/>
                      <a:pt x="2512" y="286"/>
                    </a:cubicBezTo>
                    <a:cubicBezTo>
                      <a:pt x="2512" y="286"/>
                      <a:pt x="2554" y="275"/>
                      <a:pt x="2617" y="259"/>
                    </a:cubicBezTo>
                    <a:cubicBezTo>
                      <a:pt x="2679" y="244"/>
                      <a:pt x="2763" y="225"/>
                      <a:pt x="2847" y="206"/>
                    </a:cubicBezTo>
                    <a:cubicBezTo>
                      <a:pt x="2930" y="187"/>
                      <a:pt x="3016" y="173"/>
                      <a:pt x="3078" y="161"/>
                    </a:cubicBezTo>
                    <a:cubicBezTo>
                      <a:pt x="3142" y="148"/>
                      <a:pt x="3184" y="142"/>
                      <a:pt x="3184" y="142"/>
                    </a:cubicBezTo>
                    <a:lnTo>
                      <a:pt x="3312" y="123"/>
                    </a:lnTo>
                    <a:cubicBezTo>
                      <a:pt x="3659" y="66"/>
                      <a:pt x="3981" y="33"/>
                      <a:pt x="4298" y="15"/>
                    </a:cubicBezTo>
                    <a:cubicBezTo>
                      <a:pt x="4225" y="9"/>
                      <a:pt x="4065" y="0"/>
                      <a:pt x="3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25"/>
              <p:cNvSpPr/>
              <p:nvPr/>
            </p:nvSpPr>
            <p:spPr>
              <a:xfrm rot="10800000">
                <a:off x="-25316" y="4179775"/>
                <a:ext cx="507554" cy="84458"/>
              </a:xfrm>
              <a:custGeom>
                <a:avLst/>
                <a:gdLst/>
                <a:ahLst/>
                <a:cxnLst/>
                <a:rect l="l" t="t" r="r" b="b"/>
                <a:pathLst>
                  <a:path w="11953" h="1989" extrusionOk="0">
                    <a:moveTo>
                      <a:pt x="8819" y="1"/>
                    </a:moveTo>
                    <a:cubicBezTo>
                      <a:pt x="8669" y="1"/>
                      <a:pt x="8518" y="7"/>
                      <a:pt x="8368" y="20"/>
                    </a:cubicBezTo>
                    <a:cubicBezTo>
                      <a:pt x="7658" y="79"/>
                      <a:pt x="6959" y="265"/>
                      <a:pt x="6291" y="498"/>
                    </a:cubicBezTo>
                    <a:cubicBezTo>
                      <a:pt x="5622" y="730"/>
                      <a:pt x="4979" y="1006"/>
                      <a:pt x="4349" y="1250"/>
                    </a:cubicBezTo>
                    <a:cubicBezTo>
                      <a:pt x="4349" y="1250"/>
                      <a:pt x="3873" y="1441"/>
                      <a:pt x="3387" y="1596"/>
                    </a:cubicBezTo>
                    <a:cubicBezTo>
                      <a:pt x="3144" y="1674"/>
                      <a:pt x="2899" y="1743"/>
                      <a:pt x="2713" y="1785"/>
                    </a:cubicBezTo>
                    <a:cubicBezTo>
                      <a:pt x="2527" y="1829"/>
                      <a:pt x="2403" y="1848"/>
                      <a:pt x="2403" y="1848"/>
                    </a:cubicBezTo>
                    <a:cubicBezTo>
                      <a:pt x="2403" y="1848"/>
                      <a:pt x="2309" y="1864"/>
                      <a:pt x="2215" y="1875"/>
                    </a:cubicBezTo>
                    <a:cubicBezTo>
                      <a:pt x="2120" y="1887"/>
                      <a:pt x="2025" y="1893"/>
                      <a:pt x="2025" y="1893"/>
                    </a:cubicBezTo>
                    <a:cubicBezTo>
                      <a:pt x="1953" y="1898"/>
                      <a:pt x="1881" y="1901"/>
                      <a:pt x="1809" y="1901"/>
                    </a:cubicBezTo>
                    <a:cubicBezTo>
                      <a:pt x="1372" y="1901"/>
                      <a:pt x="944" y="1798"/>
                      <a:pt x="615" y="1542"/>
                    </a:cubicBezTo>
                    <a:cubicBezTo>
                      <a:pt x="424" y="1397"/>
                      <a:pt x="266" y="1212"/>
                      <a:pt x="160" y="1003"/>
                    </a:cubicBezTo>
                    <a:cubicBezTo>
                      <a:pt x="107" y="898"/>
                      <a:pt x="72" y="785"/>
                      <a:pt x="50" y="672"/>
                    </a:cubicBezTo>
                    <a:cubicBezTo>
                      <a:pt x="30" y="556"/>
                      <a:pt x="30" y="439"/>
                      <a:pt x="45" y="325"/>
                    </a:cubicBezTo>
                    <a:lnTo>
                      <a:pt x="45" y="325"/>
                    </a:lnTo>
                    <a:cubicBezTo>
                      <a:pt x="15" y="460"/>
                      <a:pt x="0" y="729"/>
                      <a:pt x="135" y="1019"/>
                    </a:cubicBezTo>
                    <a:cubicBezTo>
                      <a:pt x="264" y="1308"/>
                      <a:pt x="531" y="1601"/>
                      <a:pt x="875" y="1775"/>
                    </a:cubicBezTo>
                    <a:cubicBezTo>
                      <a:pt x="1187" y="1934"/>
                      <a:pt x="1544" y="1988"/>
                      <a:pt x="1858" y="1988"/>
                    </a:cubicBezTo>
                    <a:cubicBezTo>
                      <a:pt x="1891" y="1988"/>
                      <a:pt x="1923" y="1988"/>
                      <a:pt x="1955" y="1987"/>
                    </a:cubicBezTo>
                    <a:cubicBezTo>
                      <a:pt x="2295" y="1977"/>
                      <a:pt x="2579" y="1916"/>
                      <a:pt x="2758" y="1875"/>
                    </a:cubicBezTo>
                    <a:cubicBezTo>
                      <a:pt x="2758" y="1875"/>
                      <a:pt x="2869" y="1849"/>
                      <a:pt x="3032" y="1805"/>
                    </a:cubicBezTo>
                    <a:cubicBezTo>
                      <a:pt x="3194" y="1758"/>
                      <a:pt x="3409" y="1694"/>
                      <a:pt x="3622" y="1621"/>
                    </a:cubicBezTo>
                    <a:cubicBezTo>
                      <a:pt x="4048" y="1476"/>
                      <a:pt x="4465" y="1311"/>
                      <a:pt x="4465" y="1311"/>
                    </a:cubicBezTo>
                    <a:cubicBezTo>
                      <a:pt x="5210" y="1020"/>
                      <a:pt x="5969" y="688"/>
                      <a:pt x="6761" y="442"/>
                    </a:cubicBezTo>
                    <a:cubicBezTo>
                      <a:pt x="7353" y="259"/>
                      <a:pt x="7929" y="130"/>
                      <a:pt x="8511" y="87"/>
                    </a:cubicBezTo>
                    <a:cubicBezTo>
                      <a:pt x="8639" y="77"/>
                      <a:pt x="8768" y="72"/>
                      <a:pt x="8896" y="72"/>
                    </a:cubicBezTo>
                    <a:cubicBezTo>
                      <a:pt x="9350" y="72"/>
                      <a:pt x="9806" y="135"/>
                      <a:pt x="10252" y="289"/>
                    </a:cubicBezTo>
                    <a:cubicBezTo>
                      <a:pt x="10570" y="398"/>
                      <a:pt x="10798" y="518"/>
                      <a:pt x="10973" y="623"/>
                    </a:cubicBezTo>
                    <a:cubicBezTo>
                      <a:pt x="11150" y="728"/>
                      <a:pt x="11273" y="825"/>
                      <a:pt x="11380" y="910"/>
                    </a:cubicBezTo>
                    <a:cubicBezTo>
                      <a:pt x="11586" y="1087"/>
                      <a:pt x="11733" y="1222"/>
                      <a:pt x="11953" y="1524"/>
                    </a:cubicBezTo>
                    <a:cubicBezTo>
                      <a:pt x="11619" y="987"/>
                      <a:pt x="11070" y="556"/>
                      <a:pt x="10435" y="302"/>
                    </a:cubicBezTo>
                    <a:cubicBezTo>
                      <a:pt x="10117" y="172"/>
                      <a:pt x="9776" y="87"/>
                      <a:pt x="9428" y="39"/>
                    </a:cubicBezTo>
                    <a:cubicBezTo>
                      <a:pt x="9227" y="13"/>
                      <a:pt x="9023" y="1"/>
                      <a:pt x="88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25"/>
              <p:cNvSpPr/>
              <p:nvPr/>
            </p:nvSpPr>
            <p:spPr>
              <a:xfrm rot="10800000">
                <a:off x="413704" y="4167036"/>
                <a:ext cx="82335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177" extrusionOk="0">
                    <a:moveTo>
                      <a:pt x="53" y="1"/>
                    </a:moveTo>
                    <a:lnTo>
                      <a:pt x="53" y="1"/>
                    </a:lnTo>
                    <a:cubicBezTo>
                      <a:pt x="34" y="66"/>
                      <a:pt x="1" y="241"/>
                      <a:pt x="7" y="426"/>
                    </a:cubicBezTo>
                    <a:cubicBezTo>
                      <a:pt x="11" y="609"/>
                      <a:pt x="51" y="797"/>
                      <a:pt x="82" y="881"/>
                    </a:cubicBezTo>
                    <a:cubicBezTo>
                      <a:pt x="82" y="881"/>
                      <a:pt x="116" y="986"/>
                      <a:pt x="164" y="1084"/>
                    </a:cubicBezTo>
                    <a:cubicBezTo>
                      <a:pt x="209" y="1184"/>
                      <a:pt x="267" y="1278"/>
                      <a:pt x="267" y="1278"/>
                    </a:cubicBezTo>
                    <a:cubicBezTo>
                      <a:pt x="368" y="1444"/>
                      <a:pt x="499" y="1603"/>
                      <a:pt x="655" y="1735"/>
                    </a:cubicBezTo>
                    <a:cubicBezTo>
                      <a:pt x="887" y="1934"/>
                      <a:pt x="1144" y="2048"/>
                      <a:pt x="1426" y="2124"/>
                    </a:cubicBezTo>
                    <a:cubicBezTo>
                      <a:pt x="1585" y="2165"/>
                      <a:pt x="1670" y="2171"/>
                      <a:pt x="1735" y="2176"/>
                    </a:cubicBezTo>
                    <a:cubicBezTo>
                      <a:pt x="1748" y="2177"/>
                      <a:pt x="1760" y="2177"/>
                      <a:pt x="1771" y="2177"/>
                    </a:cubicBezTo>
                    <a:cubicBezTo>
                      <a:pt x="1822" y="2177"/>
                      <a:pt x="1866" y="2173"/>
                      <a:pt x="1938" y="2163"/>
                    </a:cubicBezTo>
                    <a:cubicBezTo>
                      <a:pt x="1641" y="2149"/>
                      <a:pt x="1316" y="2061"/>
                      <a:pt x="1030" y="1891"/>
                    </a:cubicBezTo>
                    <a:cubicBezTo>
                      <a:pt x="742" y="1725"/>
                      <a:pt x="499" y="1482"/>
                      <a:pt x="340" y="1210"/>
                    </a:cubicBezTo>
                    <a:cubicBezTo>
                      <a:pt x="340" y="1210"/>
                      <a:pt x="277" y="1108"/>
                      <a:pt x="231" y="998"/>
                    </a:cubicBezTo>
                    <a:cubicBezTo>
                      <a:pt x="183" y="888"/>
                      <a:pt x="150" y="774"/>
                      <a:pt x="150" y="774"/>
                    </a:cubicBezTo>
                    <a:lnTo>
                      <a:pt x="126" y="687"/>
                    </a:lnTo>
                    <a:cubicBezTo>
                      <a:pt x="62" y="452"/>
                      <a:pt x="41" y="223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25"/>
              <p:cNvSpPr/>
              <p:nvPr/>
            </p:nvSpPr>
            <p:spPr>
              <a:xfrm rot="10800000">
                <a:off x="483215" y="4168437"/>
                <a:ext cx="25435" cy="64968"/>
              </a:xfrm>
              <a:custGeom>
                <a:avLst/>
                <a:gdLst/>
                <a:ahLst/>
                <a:cxnLst/>
                <a:rect l="l" t="t" r="r" b="b"/>
                <a:pathLst>
                  <a:path w="599" h="1530" extrusionOk="0">
                    <a:moveTo>
                      <a:pt x="168" y="1"/>
                    </a:moveTo>
                    <a:lnTo>
                      <a:pt x="168" y="1"/>
                    </a:lnTo>
                    <a:cubicBezTo>
                      <a:pt x="145" y="30"/>
                      <a:pt x="94" y="110"/>
                      <a:pt x="59" y="204"/>
                    </a:cubicBezTo>
                    <a:cubicBezTo>
                      <a:pt x="25" y="296"/>
                      <a:pt x="5" y="399"/>
                      <a:pt x="6" y="447"/>
                    </a:cubicBezTo>
                    <a:cubicBezTo>
                      <a:pt x="0" y="447"/>
                      <a:pt x="13" y="682"/>
                      <a:pt x="21" y="682"/>
                    </a:cubicBezTo>
                    <a:cubicBezTo>
                      <a:pt x="21" y="682"/>
                      <a:pt x="21" y="682"/>
                      <a:pt x="21" y="682"/>
                    </a:cubicBezTo>
                    <a:cubicBezTo>
                      <a:pt x="35" y="787"/>
                      <a:pt x="65" y="892"/>
                      <a:pt x="105" y="993"/>
                    </a:cubicBezTo>
                    <a:cubicBezTo>
                      <a:pt x="167" y="1146"/>
                      <a:pt x="262" y="1263"/>
                      <a:pt x="370" y="1375"/>
                    </a:cubicBezTo>
                    <a:cubicBezTo>
                      <a:pt x="496" y="1498"/>
                      <a:pt x="508" y="1495"/>
                      <a:pt x="598" y="1530"/>
                    </a:cubicBezTo>
                    <a:cubicBezTo>
                      <a:pt x="344" y="1335"/>
                      <a:pt x="157" y="987"/>
                      <a:pt x="115" y="657"/>
                    </a:cubicBezTo>
                    <a:cubicBezTo>
                      <a:pt x="115" y="657"/>
                      <a:pt x="113" y="642"/>
                      <a:pt x="109" y="619"/>
                    </a:cubicBezTo>
                    <a:cubicBezTo>
                      <a:pt x="107" y="596"/>
                      <a:pt x="105" y="564"/>
                      <a:pt x="103" y="533"/>
                    </a:cubicBezTo>
                    <a:cubicBezTo>
                      <a:pt x="102" y="470"/>
                      <a:pt x="104" y="409"/>
                      <a:pt x="104" y="409"/>
                    </a:cubicBezTo>
                    <a:lnTo>
                      <a:pt x="108" y="361"/>
                    </a:lnTo>
                    <a:cubicBezTo>
                      <a:pt x="115" y="233"/>
                      <a:pt x="134" y="115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25"/>
              <p:cNvSpPr/>
              <p:nvPr/>
            </p:nvSpPr>
            <p:spPr>
              <a:xfrm rot="10800000">
                <a:off x="374129" y="4065041"/>
                <a:ext cx="56433" cy="94224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2219" extrusionOk="0">
                    <a:moveTo>
                      <a:pt x="1328" y="0"/>
                    </a:moveTo>
                    <a:cubicBezTo>
                      <a:pt x="1278" y="23"/>
                      <a:pt x="1149" y="92"/>
                      <a:pt x="1027" y="180"/>
                    </a:cubicBezTo>
                    <a:cubicBezTo>
                      <a:pt x="906" y="268"/>
                      <a:pt x="790" y="371"/>
                      <a:pt x="742" y="426"/>
                    </a:cubicBezTo>
                    <a:cubicBezTo>
                      <a:pt x="742" y="426"/>
                      <a:pt x="727" y="443"/>
                      <a:pt x="706" y="468"/>
                    </a:cubicBezTo>
                    <a:cubicBezTo>
                      <a:pt x="683" y="493"/>
                      <a:pt x="654" y="527"/>
                      <a:pt x="627" y="562"/>
                    </a:cubicBezTo>
                    <a:cubicBezTo>
                      <a:pt x="570" y="632"/>
                      <a:pt x="520" y="705"/>
                      <a:pt x="520" y="705"/>
                    </a:cubicBezTo>
                    <a:cubicBezTo>
                      <a:pt x="427" y="834"/>
                      <a:pt x="343" y="977"/>
                      <a:pt x="269" y="1125"/>
                    </a:cubicBezTo>
                    <a:cubicBezTo>
                      <a:pt x="160" y="1347"/>
                      <a:pt x="102" y="1564"/>
                      <a:pt x="52" y="1798"/>
                    </a:cubicBezTo>
                    <a:cubicBezTo>
                      <a:pt x="1" y="2060"/>
                      <a:pt x="9" y="2073"/>
                      <a:pt x="20" y="2219"/>
                    </a:cubicBezTo>
                    <a:cubicBezTo>
                      <a:pt x="51" y="1976"/>
                      <a:pt x="118" y="1713"/>
                      <a:pt x="220" y="1458"/>
                    </a:cubicBezTo>
                    <a:cubicBezTo>
                      <a:pt x="318" y="1203"/>
                      <a:pt x="458" y="961"/>
                      <a:pt x="609" y="748"/>
                    </a:cubicBezTo>
                    <a:cubicBezTo>
                      <a:pt x="609" y="748"/>
                      <a:pt x="623" y="728"/>
                      <a:pt x="645" y="698"/>
                    </a:cubicBezTo>
                    <a:cubicBezTo>
                      <a:pt x="668" y="669"/>
                      <a:pt x="698" y="630"/>
                      <a:pt x="728" y="592"/>
                    </a:cubicBezTo>
                    <a:cubicBezTo>
                      <a:pt x="792" y="516"/>
                      <a:pt x="859" y="442"/>
                      <a:pt x="859" y="442"/>
                    </a:cubicBezTo>
                    <a:lnTo>
                      <a:pt x="911" y="390"/>
                    </a:lnTo>
                    <a:cubicBezTo>
                      <a:pt x="1048" y="242"/>
                      <a:pt x="1186" y="115"/>
                      <a:pt x="13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25"/>
              <p:cNvSpPr/>
              <p:nvPr/>
            </p:nvSpPr>
            <p:spPr>
              <a:xfrm rot="10800000">
                <a:off x="280882" y="4080455"/>
                <a:ext cx="54904" cy="11371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2678" extrusionOk="0">
                    <a:moveTo>
                      <a:pt x="1293" y="0"/>
                    </a:moveTo>
                    <a:cubicBezTo>
                      <a:pt x="1244" y="41"/>
                      <a:pt x="1126" y="156"/>
                      <a:pt x="1015" y="281"/>
                    </a:cubicBezTo>
                    <a:cubicBezTo>
                      <a:pt x="904" y="408"/>
                      <a:pt x="798" y="545"/>
                      <a:pt x="755" y="616"/>
                    </a:cubicBezTo>
                    <a:cubicBezTo>
                      <a:pt x="755" y="616"/>
                      <a:pt x="700" y="699"/>
                      <a:pt x="651" y="785"/>
                    </a:cubicBezTo>
                    <a:cubicBezTo>
                      <a:pt x="599" y="871"/>
                      <a:pt x="553" y="958"/>
                      <a:pt x="553" y="958"/>
                    </a:cubicBezTo>
                    <a:cubicBezTo>
                      <a:pt x="466" y="1114"/>
                      <a:pt x="387" y="1281"/>
                      <a:pt x="313" y="1450"/>
                    </a:cubicBezTo>
                    <a:cubicBezTo>
                      <a:pt x="204" y="1706"/>
                      <a:pt x="140" y="1947"/>
                      <a:pt x="73" y="2207"/>
                    </a:cubicBezTo>
                    <a:cubicBezTo>
                      <a:pt x="1" y="2498"/>
                      <a:pt x="7" y="2511"/>
                      <a:pt x="0" y="2678"/>
                    </a:cubicBezTo>
                    <a:cubicBezTo>
                      <a:pt x="121" y="2136"/>
                      <a:pt x="358" y="1507"/>
                      <a:pt x="647" y="989"/>
                    </a:cubicBezTo>
                    <a:cubicBezTo>
                      <a:pt x="647" y="989"/>
                      <a:pt x="702" y="890"/>
                      <a:pt x="758" y="794"/>
                    </a:cubicBezTo>
                    <a:cubicBezTo>
                      <a:pt x="818" y="699"/>
                      <a:pt x="878" y="605"/>
                      <a:pt x="878" y="605"/>
                    </a:cubicBezTo>
                    <a:lnTo>
                      <a:pt x="925" y="534"/>
                    </a:lnTo>
                    <a:cubicBezTo>
                      <a:pt x="1048" y="342"/>
                      <a:pt x="1168" y="167"/>
                      <a:pt x="1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25"/>
              <p:cNvSpPr/>
              <p:nvPr/>
            </p:nvSpPr>
            <p:spPr>
              <a:xfrm rot="10800000">
                <a:off x="261731" y="4106060"/>
                <a:ext cx="27686" cy="6887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22" extrusionOk="0">
                    <a:moveTo>
                      <a:pt x="651" y="0"/>
                    </a:moveTo>
                    <a:cubicBezTo>
                      <a:pt x="619" y="21"/>
                      <a:pt x="543" y="83"/>
                      <a:pt x="473" y="155"/>
                    </a:cubicBezTo>
                    <a:cubicBezTo>
                      <a:pt x="404" y="229"/>
                      <a:pt x="338" y="310"/>
                      <a:pt x="314" y="353"/>
                    </a:cubicBezTo>
                    <a:cubicBezTo>
                      <a:pt x="314" y="353"/>
                      <a:pt x="283" y="404"/>
                      <a:pt x="257" y="458"/>
                    </a:cubicBezTo>
                    <a:cubicBezTo>
                      <a:pt x="229" y="510"/>
                      <a:pt x="204" y="565"/>
                      <a:pt x="204" y="565"/>
                    </a:cubicBezTo>
                    <a:cubicBezTo>
                      <a:pt x="158" y="661"/>
                      <a:pt x="119" y="764"/>
                      <a:pt x="85" y="870"/>
                    </a:cubicBezTo>
                    <a:cubicBezTo>
                      <a:pt x="36" y="1029"/>
                      <a:pt x="24" y="1180"/>
                      <a:pt x="12" y="1339"/>
                    </a:cubicBezTo>
                    <a:cubicBezTo>
                      <a:pt x="1" y="1517"/>
                      <a:pt x="7" y="1525"/>
                      <a:pt x="33" y="1621"/>
                    </a:cubicBezTo>
                    <a:cubicBezTo>
                      <a:pt x="49" y="1294"/>
                      <a:pt x="146" y="909"/>
                      <a:pt x="297" y="596"/>
                    </a:cubicBezTo>
                    <a:cubicBezTo>
                      <a:pt x="297" y="596"/>
                      <a:pt x="325" y="537"/>
                      <a:pt x="355" y="478"/>
                    </a:cubicBezTo>
                    <a:cubicBezTo>
                      <a:pt x="388" y="421"/>
                      <a:pt x="420" y="364"/>
                      <a:pt x="420" y="364"/>
                    </a:cubicBezTo>
                    <a:lnTo>
                      <a:pt x="447" y="323"/>
                    </a:lnTo>
                    <a:cubicBezTo>
                      <a:pt x="514" y="207"/>
                      <a:pt x="581" y="101"/>
                      <a:pt x="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25"/>
              <p:cNvSpPr/>
              <p:nvPr/>
            </p:nvSpPr>
            <p:spPr>
              <a:xfrm rot="10800000">
                <a:off x="173112" y="4134043"/>
                <a:ext cx="60424" cy="97239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2290" extrusionOk="0">
                    <a:moveTo>
                      <a:pt x="1422" y="1"/>
                    </a:moveTo>
                    <a:cubicBezTo>
                      <a:pt x="1375" y="32"/>
                      <a:pt x="1258" y="124"/>
                      <a:pt x="1146" y="228"/>
                    </a:cubicBezTo>
                    <a:cubicBezTo>
                      <a:pt x="1034" y="331"/>
                      <a:pt x="926" y="445"/>
                      <a:pt x="881" y="504"/>
                    </a:cubicBezTo>
                    <a:cubicBezTo>
                      <a:pt x="881" y="504"/>
                      <a:pt x="824" y="575"/>
                      <a:pt x="771" y="648"/>
                    </a:cubicBezTo>
                    <a:cubicBezTo>
                      <a:pt x="717" y="721"/>
                      <a:pt x="667" y="795"/>
                      <a:pt x="667" y="795"/>
                    </a:cubicBezTo>
                    <a:cubicBezTo>
                      <a:pt x="575" y="927"/>
                      <a:pt x="487" y="1070"/>
                      <a:pt x="404" y="1216"/>
                    </a:cubicBezTo>
                    <a:cubicBezTo>
                      <a:pt x="281" y="1434"/>
                      <a:pt x="199" y="1646"/>
                      <a:pt x="113" y="1875"/>
                    </a:cubicBezTo>
                    <a:cubicBezTo>
                      <a:pt x="19" y="2129"/>
                      <a:pt x="21" y="2141"/>
                      <a:pt x="0" y="2290"/>
                    </a:cubicBezTo>
                    <a:cubicBezTo>
                      <a:pt x="170" y="1817"/>
                      <a:pt x="449" y="1277"/>
                      <a:pt x="757" y="836"/>
                    </a:cubicBezTo>
                    <a:cubicBezTo>
                      <a:pt x="757" y="836"/>
                      <a:pt x="815" y="753"/>
                      <a:pt x="875" y="672"/>
                    </a:cubicBezTo>
                    <a:cubicBezTo>
                      <a:pt x="937" y="591"/>
                      <a:pt x="1000" y="511"/>
                      <a:pt x="1000" y="511"/>
                    </a:cubicBezTo>
                    <a:lnTo>
                      <a:pt x="1048" y="453"/>
                    </a:lnTo>
                    <a:cubicBezTo>
                      <a:pt x="1176" y="289"/>
                      <a:pt x="1298" y="141"/>
                      <a:pt x="1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25"/>
              <p:cNvSpPr/>
              <p:nvPr/>
            </p:nvSpPr>
            <p:spPr>
              <a:xfrm rot="10800000">
                <a:off x="120968" y="4155996"/>
                <a:ext cx="50955" cy="72738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713" extrusionOk="0">
                    <a:moveTo>
                      <a:pt x="1200" y="0"/>
                    </a:moveTo>
                    <a:lnTo>
                      <a:pt x="1200" y="0"/>
                    </a:lnTo>
                    <a:cubicBezTo>
                      <a:pt x="1158" y="18"/>
                      <a:pt x="1057" y="76"/>
                      <a:pt x="959" y="145"/>
                    </a:cubicBezTo>
                    <a:cubicBezTo>
                      <a:pt x="861" y="215"/>
                      <a:pt x="767" y="295"/>
                      <a:pt x="728" y="337"/>
                    </a:cubicBezTo>
                    <a:cubicBezTo>
                      <a:pt x="728" y="337"/>
                      <a:pt x="679" y="389"/>
                      <a:pt x="633" y="443"/>
                    </a:cubicBezTo>
                    <a:cubicBezTo>
                      <a:pt x="586" y="497"/>
                      <a:pt x="542" y="554"/>
                      <a:pt x="542" y="554"/>
                    </a:cubicBezTo>
                    <a:cubicBezTo>
                      <a:pt x="463" y="652"/>
                      <a:pt x="389" y="760"/>
                      <a:pt x="318" y="872"/>
                    </a:cubicBezTo>
                    <a:cubicBezTo>
                      <a:pt x="214" y="1039"/>
                      <a:pt x="150" y="1207"/>
                      <a:pt x="82" y="1384"/>
                    </a:cubicBezTo>
                    <a:cubicBezTo>
                      <a:pt x="7" y="1584"/>
                      <a:pt x="10" y="1594"/>
                      <a:pt x="1" y="1713"/>
                    </a:cubicBezTo>
                    <a:cubicBezTo>
                      <a:pt x="132" y="1342"/>
                      <a:pt x="365" y="928"/>
                      <a:pt x="628" y="603"/>
                    </a:cubicBezTo>
                    <a:cubicBezTo>
                      <a:pt x="628" y="603"/>
                      <a:pt x="676" y="542"/>
                      <a:pt x="728" y="482"/>
                    </a:cubicBezTo>
                    <a:cubicBezTo>
                      <a:pt x="780" y="424"/>
                      <a:pt x="834" y="366"/>
                      <a:pt x="834" y="366"/>
                    </a:cubicBezTo>
                    <a:lnTo>
                      <a:pt x="876" y="324"/>
                    </a:lnTo>
                    <a:cubicBezTo>
                      <a:pt x="987" y="206"/>
                      <a:pt x="1092" y="100"/>
                      <a:pt x="1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25"/>
              <p:cNvSpPr/>
              <p:nvPr/>
            </p:nvSpPr>
            <p:spPr>
              <a:xfrm rot="10800000">
                <a:off x="82030" y="4171495"/>
                <a:ext cx="45223" cy="54989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295" extrusionOk="0">
                    <a:moveTo>
                      <a:pt x="1065" y="0"/>
                    </a:moveTo>
                    <a:cubicBezTo>
                      <a:pt x="1028" y="10"/>
                      <a:pt x="941" y="45"/>
                      <a:pt x="856" y="92"/>
                    </a:cubicBezTo>
                    <a:cubicBezTo>
                      <a:pt x="772" y="140"/>
                      <a:pt x="688" y="195"/>
                      <a:pt x="654" y="227"/>
                    </a:cubicBezTo>
                    <a:cubicBezTo>
                      <a:pt x="654" y="227"/>
                      <a:pt x="611" y="265"/>
                      <a:pt x="571" y="306"/>
                    </a:cubicBezTo>
                    <a:cubicBezTo>
                      <a:pt x="529" y="346"/>
                      <a:pt x="491" y="388"/>
                      <a:pt x="491" y="388"/>
                    </a:cubicBezTo>
                    <a:cubicBezTo>
                      <a:pt x="420" y="463"/>
                      <a:pt x="353" y="545"/>
                      <a:pt x="289" y="630"/>
                    </a:cubicBezTo>
                    <a:cubicBezTo>
                      <a:pt x="195" y="760"/>
                      <a:pt x="138" y="892"/>
                      <a:pt x="74" y="1033"/>
                    </a:cubicBezTo>
                    <a:cubicBezTo>
                      <a:pt x="6" y="1189"/>
                      <a:pt x="8" y="1198"/>
                      <a:pt x="1" y="1294"/>
                    </a:cubicBezTo>
                    <a:cubicBezTo>
                      <a:pt x="127" y="1006"/>
                      <a:pt x="339" y="689"/>
                      <a:pt x="569" y="448"/>
                    </a:cubicBezTo>
                    <a:cubicBezTo>
                      <a:pt x="569" y="448"/>
                      <a:pt x="613" y="401"/>
                      <a:pt x="657" y="357"/>
                    </a:cubicBezTo>
                    <a:cubicBezTo>
                      <a:pt x="704" y="314"/>
                      <a:pt x="750" y="271"/>
                      <a:pt x="750" y="271"/>
                    </a:cubicBezTo>
                    <a:lnTo>
                      <a:pt x="787" y="241"/>
                    </a:lnTo>
                    <a:cubicBezTo>
                      <a:pt x="881" y="154"/>
                      <a:pt x="972" y="75"/>
                      <a:pt x="10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25"/>
              <p:cNvSpPr/>
              <p:nvPr/>
            </p:nvSpPr>
            <p:spPr>
              <a:xfrm rot="10800000">
                <a:off x="506357" y="3994426"/>
                <a:ext cx="229043" cy="106496"/>
              </a:xfrm>
              <a:custGeom>
                <a:avLst/>
                <a:gdLst/>
                <a:ahLst/>
                <a:cxnLst/>
                <a:rect l="l" t="t" r="r" b="b"/>
                <a:pathLst>
                  <a:path w="5394" h="2508" extrusionOk="0">
                    <a:moveTo>
                      <a:pt x="951" y="0"/>
                    </a:moveTo>
                    <a:cubicBezTo>
                      <a:pt x="761" y="0"/>
                      <a:pt x="567" y="60"/>
                      <a:pt x="404" y="171"/>
                    </a:cubicBezTo>
                    <a:cubicBezTo>
                      <a:pt x="220" y="298"/>
                      <a:pt x="98" y="505"/>
                      <a:pt x="48" y="725"/>
                    </a:cubicBezTo>
                    <a:cubicBezTo>
                      <a:pt x="1" y="947"/>
                      <a:pt x="21" y="1181"/>
                      <a:pt x="95" y="1397"/>
                    </a:cubicBezTo>
                    <a:cubicBezTo>
                      <a:pt x="169" y="1614"/>
                      <a:pt x="300" y="1814"/>
                      <a:pt x="470" y="1968"/>
                    </a:cubicBezTo>
                    <a:cubicBezTo>
                      <a:pt x="640" y="2123"/>
                      <a:pt x="840" y="2242"/>
                      <a:pt x="1051" y="2325"/>
                    </a:cubicBezTo>
                    <a:cubicBezTo>
                      <a:pt x="1382" y="2456"/>
                      <a:pt x="1733" y="2507"/>
                      <a:pt x="2075" y="2507"/>
                    </a:cubicBezTo>
                    <a:cubicBezTo>
                      <a:pt x="2171" y="2507"/>
                      <a:pt x="2266" y="2503"/>
                      <a:pt x="2359" y="2496"/>
                    </a:cubicBezTo>
                    <a:cubicBezTo>
                      <a:pt x="2359" y="2496"/>
                      <a:pt x="2687" y="2473"/>
                      <a:pt x="3004" y="2391"/>
                    </a:cubicBezTo>
                    <a:cubicBezTo>
                      <a:pt x="3321" y="2316"/>
                      <a:pt x="3622" y="2188"/>
                      <a:pt x="3622" y="2188"/>
                    </a:cubicBezTo>
                    <a:cubicBezTo>
                      <a:pt x="3622" y="2188"/>
                      <a:pt x="3679" y="2168"/>
                      <a:pt x="3735" y="2141"/>
                    </a:cubicBezTo>
                    <a:cubicBezTo>
                      <a:pt x="3791" y="2117"/>
                      <a:pt x="3846" y="2092"/>
                      <a:pt x="3846" y="2092"/>
                    </a:cubicBezTo>
                    <a:cubicBezTo>
                      <a:pt x="4447" y="1807"/>
                      <a:pt x="4945" y="1446"/>
                      <a:pt x="5393" y="1062"/>
                    </a:cubicBezTo>
                    <a:lnTo>
                      <a:pt x="5393" y="1062"/>
                    </a:lnTo>
                    <a:cubicBezTo>
                      <a:pt x="5246" y="1167"/>
                      <a:pt x="4875" y="1447"/>
                      <a:pt x="4461" y="1680"/>
                    </a:cubicBezTo>
                    <a:cubicBezTo>
                      <a:pt x="4052" y="1921"/>
                      <a:pt x="3600" y="2101"/>
                      <a:pt x="3385" y="2175"/>
                    </a:cubicBezTo>
                    <a:cubicBezTo>
                      <a:pt x="3385" y="2175"/>
                      <a:pt x="3123" y="2270"/>
                      <a:pt x="2849" y="2326"/>
                    </a:cubicBezTo>
                    <a:cubicBezTo>
                      <a:pt x="2714" y="2359"/>
                      <a:pt x="2575" y="2374"/>
                      <a:pt x="2472" y="2390"/>
                    </a:cubicBezTo>
                    <a:cubicBezTo>
                      <a:pt x="2368" y="2398"/>
                      <a:pt x="2299" y="2403"/>
                      <a:pt x="2299" y="2403"/>
                    </a:cubicBezTo>
                    <a:cubicBezTo>
                      <a:pt x="2228" y="2407"/>
                      <a:pt x="2156" y="2409"/>
                      <a:pt x="2083" y="2409"/>
                    </a:cubicBezTo>
                    <a:cubicBezTo>
                      <a:pt x="1656" y="2409"/>
                      <a:pt x="1211" y="2333"/>
                      <a:pt x="828" y="2114"/>
                    </a:cubicBezTo>
                    <a:cubicBezTo>
                      <a:pt x="496" y="1927"/>
                      <a:pt x="242" y="1640"/>
                      <a:pt x="142" y="1293"/>
                    </a:cubicBezTo>
                    <a:cubicBezTo>
                      <a:pt x="93" y="1121"/>
                      <a:pt x="75" y="938"/>
                      <a:pt x="107" y="760"/>
                    </a:cubicBezTo>
                    <a:cubicBezTo>
                      <a:pt x="138" y="583"/>
                      <a:pt x="217" y="409"/>
                      <a:pt x="351" y="282"/>
                    </a:cubicBezTo>
                    <a:cubicBezTo>
                      <a:pt x="504" y="140"/>
                      <a:pt x="660" y="86"/>
                      <a:pt x="783" y="59"/>
                    </a:cubicBezTo>
                    <a:cubicBezTo>
                      <a:pt x="854" y="43"/>
                      <a:pt x="916" y="38"/>
                      <a:pt x="973" y="38"/>
                    </a:cubicBezTo>
                    <a:cubicBezTo>
                      <a:pt x="1015" y="38"/>
                      <a:pt x="1053" y="41"/>
                      <a:pt x="1089" y="45"/>
                    </a:cubicBezTo>
                    <a:cubicBezTo>
                      <a:pt x="1253" y="71"/>
                      <a:pt x="1385" y="103"/>
                      <a:pt x="1552" y="273"/>
                    </a:cubicBezTo>
                    <a:cubicBezTo>
                      <a:pt x="1429" y="114"/>
                      <a:pt x="1228" y="13"/>
                      <a:pt x="1016" y="3"/>
                    </a:cubicBezTo>
                    <a:cubicBezTo>
                      <a:pt x="995" y="1"/>
                      <a:pt x="973" y="0"/>
                      <a:pt x="9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25"/>
              <p:cNvSpPr/>
              <p:nvPr/>
            </p:nvSpPr>
            <p:spPr>
              <a:xfrm rot="10800000">
                <a:off x="543172" y="4016973"/>
                <a:ext cx="153417" cy="58980"/>
              </a:xfrm>
              <a:custGeom>
                <a:avLst/>
                <a:gdLst/>
                <a:ahLst/>
                <a:cxnLst/>
                <a:rect l="l" t="t" r="r" b="b"/>
                <a:pathLst>
                  <a:path w="3613" h="1389" extrusionOk="0">
                    <a:moveTo>
                      <a:pt x="11" y="1"/>
                    </a:moveTo>
                    <a:cubicBezTo>
                      <a:pt x="0" y="90"/>
                      <a:pt x="22" y="335"/>
                      <a:pt x="138" y="556"/>
                    </a:cubicBezTo>
                    <a:cubicBezTo>
                      <a:pt x="248" y="781"/>
                      <a:pt x="436" y="964"/>
                      <a:pt x="535" y="1034"/>
                    </a:cubicBezTo>
                    <a:cubicBezTo>
                      <a:pt x="535" y="1034"/>
                      <a:pt x="653" y="1125"/>
                      <a:pt x="788" y="1189"/>
                    </a:cubicBezTo>
                    <a:cubicBezTo>
                      <a:pt x="921" y="1254"/>
                      <a:pt x="1062" y="1296"/>
                      <a:pt x="1062" y="1296"/>
                    </a:cubicBezTo>
                    <a:cubicBezTo>
                      <a:pt x="1271" y="1360"/>
                      <a:pt x="1495" y="1388"/>
                      <a:pt x="1719" y="1388"/>
                    </a:cubicBezTo>
                    <a:cubicBezTo>
                      <a:pt x="1766" y="1388"/>
                      <a:pt x="1813" y="1387"/>
                      <a:pt x="1859" y="1385"/>
                    </a:cubicBezTo>
                    <a:cubicBezTo>
                      <a:pt x="2267" y="1362"/>
                      <a:pt x="2616" y="1245"/>
                      <a:pt x="2982" y="1111"/>
                    </a:cubicBezTo>
                    <a:cubicBezTo>
                      <a:pt x="3389" y="955"/>
                      <a:pt x="3400" y="941"/>
                      <a:pt x="3612" y="827"/>
                    </a:cubicBezTo>
                    <a:lnTo>
                      <a:pt x="3612" y="827"/>
                    </a:lnTo>
                    <a:cubicBezTo>
                      <a:pt x="3235" y="968"/>
                      <a:pt x="2817" y="1132"/>
                      <a:pt x="2376" y="1224"/>
                    </a:cubicBezTo>
                    <a:cubicBezTo>
                      <a:pt x="2169" y="1268"/>
                      <a:pt x="1955" y="1293"/>
                      <a:pt x="1744" y="1293"/>
                    </a:cubicBezTo>
                    <a:cubicBezTo>
                      <a:pt x="1509" y="1293"/>
                      <a:pt x="1279" y="1262"/>
                      <a:pt x="1066" y="1194"/>
                    </a:cubicBezTo>
                    <a:cubicBezTo>
                      <a:pt x="1066" y="1194"/>
                      <a:pt x="911" y="1148"/>
                      <a:pt x="771" y="1070"/>
                    </a:cubicBezTo>
                    <a:cubicBezTo>
                      <a:pt x="630" y="995"/>
                      <a:pt x="510" y="889"/>
                      <a:pt x="510" y="889"/>
                    </a:cubicBezTo>
                    <a:lnTo>
                      <a:pt x="464" y="849"/>
                    </a:lnTo>
                    <a:cubicBezTo>
                      <a:pt x="444" y="829"/>
                      <a:pt x="422" y="807"/>
                      <a:pt x="422" y="807"/>
                    </a:cubicBezTo>
                    <a:cubicBezTo>
                      <a:pt x="189" y="581"/>
                      <a:pt x="41" y="299"/>
                      <a:pt x="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25"/>
              <p:cNvSpPr/>
              <p:nvPr/>
            </p:nvSpPr>
            <p:spPr>
              <a:xfrm rot="10800000">
                <a:off x="490604" y="3935997"/>
                <a:ext cx="21231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944" extrusionOk="0">
                    <a:moveTo>
                      <a:pt x="352" y="0"/>
                    </a:moveTo>
                    <a:cubicBezTo>
                      <a:pt x="319" y="29"/>
                      <a:pt x="237" y="115"/>
                      <a:pt x="174" y="219"/>
                    </a:cubicBezTo>
                    <a:cubicBezTo>
                      <a:pt x="112" y="323"/>
                      <a:pt x="63" y="440"/>
                      <a:pt x="51" y="499"/>
                    </a:cubicBezTo>
                    <a:cubicBezTo>
                      <a:pt x="51" y="499"/>
                      <a:pt x="51" y="499"/>
                      <a:pt x="51" y="499"/>
                    </a:cubicBezTo>
                    <a:cubicBezTo>
                      <a:pt x="45" y="499"/>
                      <a:pt x="1" y="783"/>
                      <a:pt x="10" y="784"/>
                    </a:cubicBezTo>
                    <a:cubicBezTo>
                      <a:pt x="2" y="913"/>
                      <a:pt x="13" y="1047"/>
                      <a:pt x="36" y="1179"/>
                    </a:cubicBezTo>
                    <a:cubicBezTo>
                      <a:pt x="74" y="1376"/>
                      <a:pt x="157" y="1541"/>
                      <a:pt x="262" y="1702"/>
                    </a:cubicBezTo>
                    <a:cubicBezTo>
                      <a:pt x="385" y="1879"/>
                      <a:pt x="402" y="1877"/>
                      <a:pt x="499" y="1943"/>
                    </a:cubicBezTo>
                    <a:cubicBezTo>
                      <a:pt x="367" y="1800"/>
                      <a:pt x="257" y="1611"/>
                      <a:pt x="189" y="1407"/>
                    </a:cubicBezTo>
                    <a:cubicBezTo>
                      <a:pt x="119" y="1203"/>
                      <a:pt x="98" y="981"/>
                      <a:pt x="109" y="777"/>
                    </a:cubicBezTo>
                    <a:cubicBezTo>
                      <a:pt x="109" y="777"/>
                      <a:pt x="110" y="757"/>
                      <a:pt x="111" y="728"/>
                    </a:cubicBezTo>
                    <a:cubicBezTo>
                      <a:pt x="115" y="699"/>
                      <a:pt x="120" y="661"/>
                      <a:pt x="125" y="622"/>
                    </a:cubicBezTo>
                    <a:cubicBezTo>
                      <a:pt x="140" y="546"/>
                      <a:pt x="159" y="471"/>
                      <a:pt x="159" y="471"/>
                    </a:cubicBezTo>
                    <a:lnTo>
                      <a:pt x="176" y="416"/>
                    </a:lnTo>
                    <a:cubicBezTo>
                      <a:pt x="219" y="263"/>
                      <a:pt x="276" y="126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25"/>
              <p:cNvSpPr/>
              <p:nvPr/>
            </p:nvSpPr>
            <p:spPr>
              <a:xfrm rot="10800000">
                <a:off x="522408" y="3843642"/>
                <a:ext cx="36263" cy="140126"/>
              </a:xfrm>
              <a:custGeom>
                <a:avLst/>
                <a:gdLst/>
                <a:ahLst/>
                <a:cxnLst/>
                <a:rect l="l" t="t" r="r" b="b"/>
                <a:pathLst>
                  <a:path w="854" h="3300" extrusionOk="0">
                    <a:moveTo>
                      <a:pt x="690" y="1"/>
                    </a:moveTo>
                    <a:lnTo>
                      <a:pt x="690" y="1"/>
                    </a:lnTo>
                    <a:cubicBezTo>
                      <a:pt x="630" y="50"/>
                      <a:pt x="485" y="191"/>
                      <a:pt x="368" y="364"/>
                    </a:cubicBezTo>
                    <a:cubicBezTo>
                      <a:pt x="251" y="535"/>
                      <a:pt x="161" y="732"/>
                      <a:pt x="130" y="829"/>
                    </a:cubicBezTo>
                    <a:cubicBezTo>
                      <a:pt x="130" y="829"/>
                      <a:pt x="90" y="947"/>
                      <a:pt x="66" y="1068"/>
                    </a:cubicBezTo>
                    <a:cubicBezTo>
                      <a:pt x="37" y="1189"/>
                      <a:pt x="25" y="1313"/>
                      <a:pt x="25" y="1313"/>
                    </a:cubicBezTo>
                    <a:cubicBezTo>
                      <a:pt x="1" y="1532"/>
                      <a:pt x="6" y="1765"/>
                      <a:pt x="49" y="1991"/>
                    </a:cubicBezTo>
                    <a:cubicBezTo>
                      <a:pt x="113" y="2330"/>
                      <a:pt x="254" y="2613"/>
                      <a:pt x="443" y="2886"/>
                    </a:cubicBezTo>
                    <a:cubicBezTo>
                      <a:pt x="550" y="3038"/>
                      <a:pt x="619" y="3105"/>
                      <a:pt x="671" y="3159"/>
                    </a:cubicBezTo>
                    <a:cubicBezTo>
                      <a:pt x="726" y="3210"/>
                      <a:pt x="770" y="3244"/>
                      <a:pt x="854" y="3300"/>
                    </a:cubicBezTo>
                    <a:cubicBezTo>
                      <a:pt x="607" y="3068"/>
                      <a:pt x="388" y="2754"/>
                      <a:pt x="257" y="2399"/>
                    </a:cubicBezTo>
                    <a:cubicBezTo>
                      <a:pt x="123" y="2047"/>
                      <a:pt x="79" y="1657"/>
                      <a:pt x="124" y="1301"/>
                    </a:cubicBezTo>
                    <a:cubicBezTo>
                      <a:pt x="124" y="1301"/>
                      <a:pt x="139" y="1165"/>
                      <a:pt x="173" y="1034"/>
                    </a:cubicBezTo>
                    <a:cubicBezTo>
                      <a:pt x="205" y="902"/>
                      <a:pt x="253" y="773"/>
                      <a:pt x="253" y="773"/>
                    </a:cubicBezTo>
                    <a:lnTo>
                      <a:pt x="291" y="679"/>
                    </a:lnTo>
                    <a:cubicBezTo>
                      <a:pt x="394" y="420"/>
                      <a:pt x="529" y="198"/>
                      <a:pt x="6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25"/>
              <p:cNvSpPr/>
              <p:nvPr/>
            </p:nvSpPr>
            <p:spPr>
              <a:xfrm rot="10800000">
                <a:off x="489967" y="3779353"/>
                <a:ext cx="106666" cy="157026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3698" extrusionOk="0">
                    <a:moveTo>
                      <a:pt x="408" y="1"/>
                    </a:moveTo>
                    <a:cubicBezTo>
                      <a:pt x="352" y="97"/>
                      <a:pt x="220" y="353"/>
                      <a:pt x="136" y="639"/>
                    </a:cubicBezTo>
                    <a:cubicBezTo>
                      <a:pt x="48" y="922"/>
                      <a:pt x="8" y="1228"/>
                      <a:pt x="8" y="1373"/>
                    </a:cubicBezTo>
                    <a:cubicBezTo>
                      <a:pt x="8" y="1373"/>
                      <a:pt x="0" y="1550"/>
                      <a:pt x="21" y="1727"/>
                    </a:cubicBezTo>
                    <a:cubicBezTo>
                      <a:pt x="36" y="1903"/>
                      <a:pt x="78" y="2076"/>
                      <a:pt x="78" y="2076"/>
                    </a:cubicBezTo>
                    <a:cubicBezTo>
                      <a:pt x="152" y="2382"/>
                      <a:pt x="285" y="2693"/>
                      <a:pt x="497" y="2950"/>
                    </a:cubicBezTo>
                    <a:cubicBezTo>
                      <a:pt x="810" y="3332"/>
                      <a:pt x="1219" y="3568"/>
                      <a:pt x="1685" y="3665"/>
                    </a:cubicBezTo>
                    <a:cubicBezTo>
                      <a:pt x="1811" y="3690"/>
                      <a:pt x="1909" y="3697"/>
                      <a:pt x="1988" y="3697"/>
                    </a:cubicBezTo>
                    <a:cubicBezTo>
                      <a:pt x="2075" y="3697"/>
                      <a:pt x="2140" y="3689"/>
                      <a:pt x="2196" y="3685"/>
                    </a:cubicBezTo>
                    <a:cubicBezTo>
                      <a:pt x="2249" y="3674"/>
                      <a:pt x="2294" y="3664"/>
                      <a:pt x="2344" y="3652"/>
                    </a:cubicBezTo>
                    <a:cubicBezTo>
                      <a:pt x="2392" y="3637"/>
                      <a:pt x="2444" y="3616"/>
                      <a:pt x="2511" y="3591"/>
                    </a:cubicBezTo>
                    <a:lnTo>
                      <a:pt x="2511" y="3591"/>
                    </a:lnTo>
                    <a:cubicBezTo>
                      <a:pt x="2372" y="3635"/>
                      <a:pt x="2224" y="3656"/>
                      <a:pt x="2073" y="3656"/>
                    </a:cubicBezTo>
                    <a:cubicBezTo>
                      <a:pt x="1716" y="3656"/>
                      <a:pt x="1342" y="3537"/>
                      <a:pt x="1031" y="3319"/>
                    </a:cubicBezTo>
                    <a:cubicBezTo>
                      <a:pt x="578" y="3021"/>
                      <a:pt x="269" y="2528"/>
                      <a:pt x="167" y="2022"/>
                    </a:cubicBezTo>
                    <a:cubicBezTo>
                      <a:pt x="167" y="2022"/>
                      <a:pt x="121" y="1831"/>
                      <a:pt x="111" y="1635"/>
                    </a:cubicBezTo>
                    <a:cubicBezTo>
                      <a:pt x="105" y="1537"/>
                      <a:pt x="102" y="1440"/>
                      <a:pt x="105" y="1367"/>
                    </a:cubicBezTo>
                    <a:cubicBezTo>
                      <a:pt x="106" y="1293"/>
                      <a:pt x="112" y="1244"/>
                      <a:pt x="112" y="1244"/>
                    </a:cubicBezTo>
                    <a:cubicBezTo>
                      <a:pt x="112" y="1244"/>
                      <a:pt x="114" y="1208"/>
                      <a:pt x="117" y="1171"/>
                    </a:cubicBezTo>
                    <a:cubicBezTo>
                      <a:pt x="119" y="1134"/>
                      <a:pt x="125" y="1097"/>
                      <a:pt x="125" y="1097"/>
                    </a:cubicBezTo>
                    <a:cubicBezTo>
                      <a:pt x="164" y="698"/>
                      <a:pt x="269" y="337"/>
                      <a:pt x="4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25"/>
              <p:cNvSpPr/>
              <p:nvPr/>
            </p:nvSpPr>
            <p:spPr>
              <a:xfrm rot="10800000">
                <a:off x="499946" y="3769035"/>
                <a:ext cx="105944" cy="53673"/>
              </a:xfrm>
              <a:custGeom>
                <a:avLst/>
                <a:gdLst/>
                <a:ahLst/>
                <a:cxnLst/>
                <a:rect l="l" t="t" r="r" b="b"/>
                <a:pathLst>
                  <a:path w="2495" h="1264" extrusionOk="0">
                    <a:moveTo>
                      <a:pt x="0" y="0"/>
                    </a:moveTo>
                    <a:cubicBezTo>
                      <a:pt x="13" y="62"/>
                      <a:pt x="65" y="220"/>
                      <a:pt x="150" y="369"/>
                    </a:cubicBezTo>
                    <a:cubicBezTo>
                      <a:pt x="233" y="518"/>
                      <a:pt x="346" y="656"/>
                      <a:pt x="407" y="714"/>
                    </a:cubicBezTo>
                    <a:cubicBezTo>
                      <a:pt x="407" y="714"/>
                      <a:pt x="479" y="785"/>
                      <a:pt x="560" y="848"/>
                    </a:cubicBezTo>
                    <a:cubicBezTo>
                      <a:pt x="640" y="912"/>
                      <a:pt x="727" y="967"/>
                      <a:pt x="727" y="967"/>
                    </a:cubicBezTo>
                    <a:cubicBezTo>
                      <a:pt x="879" y="1064"/>
                      <a:pt x="1052" y="1145"/>
                      <a:pt x="1235" y="1197"/>
                    </a:cubicBezTo>
                    <a:cubicBezTo>
                      <a:pt x="1399" y="1244"/>
                      <a:pt x="1557" y="1263"/>
                      <a:pt x="1716" y="1263"/>
                    </a:cubicBezTo>
                    <a:cubicBezTo>
                      <a:pt x="1823" y="1263"/>
                      <a:pt x="1930" y="1255"/>
                      <a:pt x="2038" y="1240"/>
                    </a:cubicBezTo>
                    <a:cubicBezTo>
                      <a:pt x="2338" y="1190"/>
                      <a:pt x="2348" y="1172"/>
                      <a:pt x="2495" y="1094"/>
                    </a:cubicBezTo>
                    <a:lnTo>
                      <a:pt x="2495" y="1094"/>
                    </a:lnTo>
                    <a:cubicBezTo>
                      <a:pt x="2300" y="1159"/>
                      <a:pt x="2080" y="1197"/>
                      <a:pt x="1855" y="1197"/>
                    </a:cubicBezTo>
                    <a:cubicBezTo>
                      <a:pt x="1775" y="1197"/>
                      <a:pt x="1695" y="1192"/>
                      <a:pt x="1614" y="1182"/>
                    </a:cubicBezTo>
                    <a:cubicBezTo>
                      <a:pt x="1307" y="1146"/>
                      <a:pt x="1008" y="1036"/>
                      <a:pt x="763" y="874"/>
                    </a:cubicBezTo>
                    <a:cubicBezTo>
                      <a:pt x="763" y="874"/>
                      <a:pt x="669" y="814"/>
                      <a:pt x="585" y="742"/>
                    </a:cubicBezTo>
                    <a:cubicBezTo>
                      <a:pt x="500" y="672"/>
                      <a:pt x="422" y="590"/>
                      <a:pt x="422" y="590"/>
                    </a:cubicBezTo>
                    <a:lnTo>
                      <a:pt x="366" y="530"/>
                    </a:lnTo>
                    <a:cubicBezTo>
                      <a:pt x="211" y="363"/>
                      <a:pt x="92" y="18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25"/>
              <p:cNvSpPr/>
              <p:nvPr/>
            </p:nvSpPr>
            <p:spPr>
              <a:xfrm rot="10800000">
                <a:off x="637694" y="3757910"/>
                <a:ext cx="30998" cy="54734"/>
              </a:xfrm>
              <a:custGeom>
                <a:avLst/>
                <a:gdLst/>
                <a:ahLst/>
                <a:cxnLst/>
                <a:rect l="l" t="t" r="r" b="b"/>
                <a:pathLst>
                  <a:path w="730" h="1289" extrusionOk="0">
                    <a:moveTo>
                      <a:pt x="533" y="1"/>
                    </a:moveTo>
                    <a:cubicBezTo>
                      <a:pt x="496" y="23"/>
                      <a:pt x="410" y="85"/>
                      <a:pt x="327" y="158"/>
                    </a:cubicBezTo>
                    <a:cubicBezTo>
                      <a:pt x="243" y="230"/>
                      <a:pt x="167" y="319"/>
                      <a:pt x="140" y="366"/>
                    </a:cubicBezTo>
                    <a:cubicBezTo>
                      <a:pt x="140" y="366"/>
                      <a:pt x="105" y="425"/>
                      <a:pt x="78" y="486"/>
                    </a:cubicBezTo>
                    <a:cubicBezTo>
                      <a:pt x="50" y="549"/>
                      <a:pt x="34" y="616"/>
                      <a:pt x="34" y="616"/>
                    </a:cubicBezTo>
                    <a:cubicBezTo>
                      <a:pt x="5" y="734"/>
                      <a:pt x="1" y="866"/>
                      <a:pt x="42" y="991"/>
                    </a:cubicBezTo>
                    <a:cubicBezTo>
                      <a:pt x="72" y="1084"/>
                      <a:pt x="131" y="1164"/>
                      <a:pt x="209" y="1216"/>
                    </a:cubicBezTo>
                    <a:cubicBezTo>
                      <a:pt x="286" y="1265"/>
                      <a:pt x="373" y="1289"/>
                      <a:pt x="464" y="1289"/>
                    </a:cubicBezTo>
                    <a:cubicBezTo>
                      <a:pt x="466" y="1289"/>
                      <a:pt x="468" y="1289"/>
                      <a:pt x="470" y="1289"/>
                    </a:cubicBezTo>
                    <a:cubicBezTo>
                      <a:pt x="573" y="1286"/>
                      <a:pt x="624" y="1257"/>
                      <a:pt x="657" y="1234"/>
                    </a:cubicBezTo>
                    <a:cubicBezTo>
                      <a:pt x="690" y="1208"/>
                      <a:pt x="710" y="1183"/>
                      <a:pt x="730" y="1133"/>
                    </a:cubicBezTo>
                    <a:lnTo>
                      <a:pt x="730" y="1133"/>
                    </a:lnTo>
                    <a:cubicBezTo>
                      <a:pt x="674" y="1204"/>
                      <a:pt x="586" y="1237"/>
                      <a:pt x="494" y="1237"/>
                    </a:cubicBezTo>
                    <a:cubicBezTo>
                      <a:pt x="403" y="1237"/>
                      <a:pt x="308" y="1204"/>
                      <a:pt x="241" y="1143"/>
                    </a:cubicBezTo>
                    <a:cubicBezTo>
                      <a:pt x="104" y="1017"/>
                      <a:pt x="85" y="801"/>
                      <a:pt x="132" y="629"/>
                    </a:cubicBezTo>
                    <a:cubicBezTo>
                      <a:pt x="132" y="629"/>
                      <a:pt x="149" y="562"/>
                      <a:pt x="179" y="499"/>
                    </a:cubicBezTo>
                    <a:cubicBezTo>
                      <a:pt x="209" y="437"/>
                      <a:pt x="249" y="377"/>
                      <a:pt x="249" y="377"/>
                    </a:cubicBezTo>
                    <a:lnTo>
                      <a:pt x="280" y="334"/>
                    </a:lnTo>
                    <a:lnTo>
                      <a:pt x="279" y="334"/>
                    </a:lnTo>
                    <a:cubicBezTo>
                      <a:pt x="359" y="213"/>
                      <a:pt x="449" y="107"/>
                      <a:pt x="5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25"/>
              <p:cNvSpPr/>
              <p:nvPr/>
            </p:nvSpPr>
            <p:spPr>
              <a:xfrm rot="10800000">
                <a:off x="632896" y="3768271"/>
                <a:ext cx="1902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308" extrusionOk="0">
                    <a:moveTo>
                      <a:pt x="235" y="0"/>
                    </a:moveTo>
                    <a:cubicBezTo>
                      <a:pt x="209" y="21"/>
                      <a:pt x="149" y="83"/>
                      <a:pt x="103" y="163"/>
                    </a:cubicBezTo>
                    <a:cubicBezTo>
                      <a:pt x="56" y="240"/>
                      <a:pt x="27" y="331"/>
                      <a:pt x="18" y="374"/>
                    </a:cubicBezTo>
                    <a:cubicBezTo>
                      <a:pt x="18" y="374"/>
                      <a:pt x="9" y="427"/>
                      <a:pt x="5" y="481"/>
                    </a:cubicBezTo>
                    <a:cubicBezTo>
                      <a:pt x="1" y="535"/>
                      <a:pt x="2" y="589"/>
                      <a:pt x="2" y="589"/>
                    </a:cubicBezTo>
                    <a:cubicBezTo>
                      <a:pt x="2" y="686"/>
                      <a:pt x="16" y="785"/>
                      <a:pt x="43" y="881"/>
                    </a:cubicBezTo>
                    <a:cubicBezTo>
                      <a:pt x="82" y="1027"/>
                      <a:pt x="161" y="1142"/>
                      <a:pt x="254" y="1250"/>
                    </a:cubicBezTo>
                    <a:cubicBezTo>
                      <a:pt x="273" y="1272"/>
                      <a:pt x="289" y="1290"/>
                      <a:pt x="303" y="1307"/>
                    </a:cubicBezTo>
                    <a:cubicBezTo>
                      <a:pt x="321" y="1296"/>
                      <a:pt x="335" y="1279"/>
                      <a:pt x="348" y="1269"/>
                    </a:cubicBezTo>
                    <a:cubicBezTo>
                      <a:pt x="371" y="1245"/>
                      <a:pt x="379" y="1236"/>
                      <a:pt x="391" y="1223"/>
                    </a:cubicBezTo>
                    <a:cubicBezTo>
                      <a:pt x="413" y="1198"/>
                      <a:pt x="424" y="1178"/>
                      <a:pt x="447" y="1140"/>
                    </a:cubicBezTo>
                    <a:lnTo>
                      <a:pt x="447" y="1140"/>
                    </a:lnTo>
                    <a:lnTo>
                      <a:pt x="359" y="1207"/>
                    </a:lnTo>
                    <a:cubicBezTo>
                      <a:pt x="342" y="1219"/>
                      <a:pt x="326" y="1231"/>
                      <a:pt x="321" y="1234"/>
                    </a:cubicBezTo>
                    <a:cubicBezTo>
                      <a:pt x="317" y="1236"/>
                      <a:pt x="313" y="1240"/>
                      <a:pt x="310" y="1240"/>
                    </a:cubicBezTo>
                    <a:cubicBezTo>
                      <a:pt x="310" y="1240"/>
                      <a:pt x="309" y="1240"/>
                      <a:pt x="309" y="1239"/>
                    </a:cubicBezTo>
                    <a:lnTo>
                      <a:pt x="300" y="1226"/>
                    </a:lnTo>
                    <a:cubicBezTo>
                      <a:pt x="298" y="1221"/>
                      <a:pt x="283" y="1201"/>
                      <a:pt x="273" y="1186"/>
                    </a:cubicBezTo>
                    <a:lnTo>
                      <a:pt x="243" y="1137"/>
                    </a:lnTo>
                    <a:cubicBezTo>
                      <a:pt x="223" y="1103"/>
                      <a:pt x="207" y="1066"/>
                      <a:pt x="191" y="1031"/>
                    </a:cubicBezTo>
                    <a:cubicBezTo>
                      <a:pt x="129" y="887"/>
                      <a:pt x="100" y="728"/>
                      <a:pt x="99" y="579"/>
                    </a:cubicBezTo>
                    <a:cubicBezTo>
                      <a:pt x="99" y="579"/>
                      <a:pt x="99" y="521"/>
                      <a:pt x="104" y="465"/>
                    </a:cubicBezTo>
                    <a:cubicBezTo>
                      <a:pt x="110" y="409"/>
                      <a:pt x="122" y="354"/>
                      <a:pt x="122" y="354"/>
                    </a:cubicBezTo>
                    <a:lnTo>
                      <a:pt x="130" y="313"/>
                    </a:lnTo>
                    <a:cubicBezTo>
                      <a:pt x="153" y="200"/>
                      <a:pt x="188" y="9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25"/>
              <p:cNvSpPr/>
              <p:nvPr/>
            </p:nvSpPr>
            <p:spPr>
              <a:xfrm rot="10800000">
                <a:off x="646059" y="3815446"/>
                <a:ext cx="135031" cy="50828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1197" extrusionOk="0">
                    <a:moveTo>
                      <a:pt x="3180" y="1"/>
                    </a:moveTo>
                    <a:cubicBezTo>
                      <a:pt x="3133" y="65"/>
                      <a:pt x="3021" y="229"/>
                      <a:pt x="2878" y="372"/>
                    </a:cubicBezTo>
                    <a:cubicBezTo>
                      <a:pt x="2738" y="517"/>
                      <a:pt x="2573" y="640"/>
                      <a:pt x="2494" y="695"/>
                    </a:cubicBezTo>
                    <a:cubicBezTo>
                      <a:pt x="2494" y="695"/>
                      <a:pt x="2400" y="767"/>
                      <a:pt x="2297" y="824"/>
                    </a:cubicBezTo>
                    <a:cubicBezTo>
                      <a:pt x="2195" y="883"/>
                      <a:pt x="2087" y="931"/>
                      <a:pt x="2087" y="931"/>
                    </a:cubicBezTo>
                    <a:cubicBezTo>
                      <a:pt x="1894" y="1015"/>
                      <a:pt x="1682" y="1074"/>
                      <a:pt x="1464" y="1094"/>
                    </a:cubicBezTo>
                    <a:cubicBezTo>
                      <a:pt x="1373" y="1103"/>
                      <a:pt x="1284" y="1107"/>
                      <a:pt x="1196" y="1107"/>
                    </a:cubicBezTo>
                    <a:cubicBezTo>
                      <a:pt x="969" y="1107"/>
                      <a:pt x="750" y="1077"/>
                      <a:pt x="529" y="1006"/>
                    </a:cubicBezTo>
                    <a:cubicBezTo>
                      <a:pt x="358" y="948"/>
                      <a:pt x="276" y="903"/>
                      <a:pt x="207" y="874"/>
                    </a:cubicBezTo>
                    <a:cubicBezTo>
                      <a:pt x="156" y="850"/>
                      <a:pt x="104" y="825"/>
                      <a:pt x="1" y="777"/>
                    </a:cubicBezTo>
                    <a:lnTo>
                      <a:pt x="1" y="777"/>
                    </a:lnTo>
                    <a:cubicBezTo>
                      <a:pt x="273" y="980"/>
                      <a:pt x="632" y="1134"/>
                      <a:pt x="1018" y="1180"/>
                    </a:cubicBezTo>
                    <a:cubicBezTo>
                      <a:pt x="1106" y="1191"/>
                      <a:pt x="1194" y="1196"/>
                      <a:pt x="1282" y="1196"/>
                    </a:cubicBezTo>
                    <a:cubicBezTo>
                      <a:pt x="1583" y="1196"/>
                      <a:pt x="1886" y="1132"/>
                      <a:pt x="2147" y="1011"/>
                    </a:cubicBezTo>
                    <a:cubicBezTo>
                      <a:pt x="2147" y="1011"/>
                      <a:pt x="2277" y="954"/>
                      <a:pt x="2396" y="878"/>
                    </a:cubicBezTo>
                    <a:cubicBezTo>
                      <a:pt x="2517" y="804"/>
                      <a:pt x="2627" y="717"/>
                      <a:pt x="2627" y="717"/>
                    </a:cubicBezTo>
                    <a:lnTo>
                      <a:pt x="2708" y="649"/>
                    </a:lnTo>
                    <a:cubicBezTo>
                      <a:pt x="2920" y="454"/>
                      <a:pt x="3072" y="231"/>
                      <a:pt x="3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25"/>
              <p:cNvSpPr/>
              <p:nvPr/>
            </p:nvSpPr>
            <p:spPr>
              <a:xfrm rot="10800000">
                <a:off x="648055" y="3801476"/>
                <a:ext cx="130445" cy="47346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115" extrusionOk="0">
                    <a:moveTo>
                      <a:pt x="3071" y="1"/>
                    </a:moveTo>
                    <a:cubicBezTo>
                      <a:pt x="3029" y="67"/>
                      <a:pt x="2925" y="237"/>
                      <a:pt x="2785" y="382"/>
                    </a:cubicBezTo>
                    <a:cubicBezTo>
                      <a:pt x="2647" y="527"/>
                      <a:pt x="2482" y="648"/>
                      <a:pt x="2402" y="701"/>
                    </a:cubicBezTo>
                    <a:cubicBezTo>
                      <a:pt x="2402" y="701"/>
                      <a:pt x="2307" y="769"/>
                      <a:pt x="2202" y="822"/>
                    </a:cubicBezTo>
                    <a:cubicBezTo>
                      <a:pt x="2099" y="877"/>
                      <a:pt x="1989" y="917"/>
                      <a:pt x="1989" y="917"/>
                    </a:cubicBezTo>
                    <a:cubicBezTo>
                      <a:pt x="1810" y="982"/>
                      <a:pt x="1613" y="1019"/>
                      <a:pt x="1415" y="1019"/>
                    </a:cubicBezTo>
                    <a:cubicBezTo>
                      <a:pt x="1396" y="1019"/>
                      <a:pt x="1378" y="1019"/>
                      <a:pt x="1360" y="1018"/>
                    </a:cubicBezTo>
                    <a:cubicBezTo>
                      <a:pt x="1036" y="1008"/>
                      <a:pt x="740" y="938"/>
                      <a:pt x="460" y="779"/>
                    </a:cubicBezTo>
                    <a:cubicBezTo>
                      <a:pt x="304" y="689"/>
                      <a:pt x="236" y="625"/>
                      <a:pt x="177" y="582"/>
                    </a:cubicBezTo>
                    <a:cubicBezTo>
                      <a:pt x="120" y="535"/>
                      <a:pt x="77" y="505"/>
                      <a:pt x="0" y="439"/>
                    </a:cubicBezTo>
                    <a:lnTo>
                      <a:pt x="0" y="439"/>
                    </a:lnTo>
                    <a:cubicBezTo>
                      <a:pt x="212" y="703"/>
                      <a:pt x="535" y="932"/>
                      <a:pt x="908" y="1039"/>
                    </a:cubicBezTo>
                    <a:cubicBezTo>
                      <a:pt x="1073" y="1090"/>
                      <a:pt x="1248" y="1115"/>
                      <a:pt x="1422" y="1115"/>
                    </a:cubicBezTo>
                    <a:cubicBezTo>
                      <a:pt x="1638" y="1115"/>
                      <a:pt x="1852" y="1076"/>
                      <a:pt x="2044" y="1000"/>
                    </a:cubicBezTo>
                    <a:cubicBezTo>
                      <a:pt x="2044" y="1000"/>
                      <a:pt x="2177" y="951"/>
                      <a:pt x="2299" y="880"/>
                    </a:cubicBezTo>
                    <a:cubicBezTo>
                      <a:pt x="2423" y="811"/>
                      <a:pt x="2535" y="724"/>
                      <a:pt x="2535" y="724"/>
                    </a:cubicBezTo>
                    <a:lnTo>
                      <a:pt x="2616" y="658"/>
                    </a:lnTo>
                    <a:cubicBezTo>
                      <a:pt x="2830" y="465"/>
                      <a:pt x="2978" y="237"/>
                      <a:pt x="30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25"/>
              <p:cNvSpPr/>
              <p:nvPr/>
            </p:nvSpPr>
            <p:spPr>
              <a:xfrm rot="10800000">
                <a:off x="435063" y="3915446"/>
                <a:ext cx="169638" cy="223438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5262" extrusionOk="0">
                    <a:moveTo>
                      <a:pt x="3995" y="0"/>
                    </a:moveTo>
                    <a:cubicBezTo>
                      <a:pt x="3810" y="209"/>
                      <a:pt x="3084" y="1099"/>
                      <a:pt x="2870" y="1381"/>
                    </a:cubicBezTo>
                    <a:cubicBezTo>
                      <a:pt x="2870" y="1382"/>
                      <a:pt x="2347" y="2073"/>
                      <a:pt x="2347" y="2073"/>
                    </a:cubicBezTo>
                    <a:cubicBezTo>
                      <a:pt x="2114" y="2381"/>
                      <a:pt x="1872" y="2700"/>
                      <a:pt x="1629" y="3021"/>
                    </a:cubicBezTo>
                    <a:cubicBezTo>
                      <a:pt x="1264" y="3500"/>
                      <a:pt x="953" y="3944"/>
                      <a:pt x="601" y="4414"/>
                    </a:cubicBezTo>
                    <a:cubicBezTo>
                      <a:pt x="210" y="4939"/>
                      <a:pt x="196" y="4959"/>
                      <a:pt x="0" y="5262"/>
                    </a:cubicBezTo>
                    <a:cubicBezTo>
                      <a:pt x="755" y="4308"/>
                      <a:pt x="1660" y="3144"/>
                      <a:pt x="2450" y="2099"/>
                    </a:cubicBezTo>
                    <a:cubicBezTo>
                      <a:pt x="2450" y="2098"/>
                      <a:pt x="3048" y="1307"/>
                      <a:pt x="3048" y="1307"/>
                    </a:cubicBezTo>
                    <a:lnTo>
                      <a:pt x="3160" y="1159"/>
                    </a:lnTo>
                    <a:cubicBezTo>
                      <a:pt x="3460" y="752"/>
                      <a:pt x="3732" y="372"/>
                      <a:pt x="39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25"/>
              <p:cNvSpPr/>
              <p:nvPr/>
            </p:nvSpPr>
            <p:spPr>
              <a:xfrm rot="10800000">
                <a:off x="121562" y="3982621"/>
                <a:ext cx="250996" cy="162122"/>
              </a:xfrm>
              <a:custGeom>
                <a:avLst/>
                <a:gdLst/>
                <a:ahLst/>
                <a:cxnLst/>
                <a:rect l="l" t="t" r="r" b="b"/>
                <a:pathLst>
                  <a:path w="5911" h="3818" extrusionOk="0">
                    <a:moveTo>
                      <a:pt x="5472" y="0"/>
                    </a:moveTo>
                    <a:cubicBezTo>
                      <a:pt x="5386" y="0"/>
                      <a:pt x="5301" y="23"/>
                      <a:pt x="5225" y="58"/>
                    </a:cubicBezTo>
                    <a:cubicBezTo>
                      <a:pt x="5018" y="154"/>
                      <a:pt x="4859" y="312"/>
                      <a:pt x="4693" y="457"/>
                    </a:cubicBezTo>
                    <a:cubicBezTo>
                      <a:pt x="4038" y="1056"/>
                      <a:pt x="3487" y="1770"/>
                      <a:pt x="2894" y="2364"/>
                    </a:cubicBezTo>
                    <a:cubicBezTo>
                      <a:pt x="2894" y="2364"/>
                      <a:pt x="2672" y="2592"/>
                      <a:pt x="2429" y="2794"/>
                    </a:cubicBezTo>
                    <a:cubicBezTo>
                      <a:pt x="2308" y="2896"/>
                      <a:pt x="2182" y="2993"/>
                      <a:pt x="2086" y="3061"/>
                    </a:cubicBezTo>
                    <a:cubicBezTo>
                      <a:pt x="1990" y="3130"/>
                      <a:pt x="1923" y="3172"/>
                      <a:pt x="1923" y="3172"/>
                    </a:cubicBezTo>
                    <a:lnTo>
                      <a:pt x="1823" y="3237"/>
                    </a:lnTo>
                    <a:lnTo>
                      <a:pt x="1722" y="3298"/>
                    </a:lnTo>
                    <a:cubicBezTo>
                      <a:pt x="1190" y="3621"/>
                      <a:pt x="623" y="3806"/>
                      <a:pt x="58" y="3806"/>
                    </a:cubicBezTo>
                    <a:cubicBezTo>
                      <a:pt x="39" y="3806"/>
                      <a:pt x="19" y="3805"/>
                      <a:pt x="0" y="3805"/>
                    </a:cubicBezTo>
                    <a:lnTo>
                      <a:pt x="0" y="3805"/>
                    </a:lnTo>
                    <a:cubicBezTo>
                      <a:pt x="50" y="3812"/>
                      <a:pt x="125" y="3817"/>
                      <a:pt x="217" y="3817"/>
                    </a:cubicBezTo>
                    <a:cubicBezTo>
                      <a:pt x="444" y="3817"/>
                      <a:pt x="775" y="3786"/>
                      <a:pt x="1097" y="3674"/>
                    </a:cubicBezTo>
                    <a:cubicBezTo>
                      <a:pt x="1551" y="3530"/>
                      <a:pt x="1970" y="3267"/>
                      <a:pt x="2155" y="3131"/>
                    </a:cubicBezTo>
                    <a:cubicBezTo>
                      <a:pt x="2155" y="3131"/>
                      <a:pt x="2213" y="3091"/>
                      <a:pt x="2296" y="3026"/>
                    </a:cubicBezTo>
                    <a:cubicBezTo>
                      <a:pt x="2380" y="2963"/>
                      <a:pt x="2489" y="2874"/>
                      <a:pt x="2594" y="2781"/>
                    </a:cubicBezTo>
                    <a:cubicBezTo>
                      <a:pt x="2806" y="2595"/>
                      <a:pt x="3001" y="2394"/>
                      <a:pt x="3001" y="2394"/>
                    </a:cubicBezTo>
                    <a:cubicBezTo>
                      <a:pt x="3352" y="2038"/>
                      <a:pt x="3688" y="1646"/>
                      <a:pt x="4035" y="1261"/>
                    </a:cubicBezTo>
                    <a:cubicBezTo>
                      <a:pt x="4294" y="973"/>
                      <a:pt x="4543" y="705"/>
                      <a:pt x="4809" y="456"/>
                    </a:cubicBezTo>
                    <a:cubicBezTo>
                      <a:pt x="4943" y="334"/>
                      <a:pt x="5074" y="206"/>
                      <a:pt x="5232" y="125"/>
                    </a:cubicBezTo>
                    <a:cubicBezTo>
                      <a:pt x="5307" y="84"/>
                      <a:pt x="5396" y="58"/>
                      <a:pt x="5483" y="58"/>
                    </a:cubicBezTo>
                    <a:cubicBezTo>
                      <a:pt x="5570" y="58"/>
                      <a:pt x="5656" y="85"/>
                      <a:pt x="5721" y="150"/>
                    </a:cubicBezTo>
                    <a:cubicBezTo>
                      <a:pt x="5865" y="292"/>
                      <a:pt x="5872" y="474"/>
                      <a:pt x="5830" y="583"/>
                    </a:cubicBezTo>
                    <a:cubicBezTo>
                      <a:pt x="5786" y="697"/>
                      <a:pt x="5699" y="751"/>
                      <a:pt x="5624" y="782"/>
                    </a:cubicBezTo>
                    <a:cubicBezTo>
                      <a:pt x="5570" y="801"/>
                      <a:pt x="5516" y="810"/>
                      <a:pt x="5461" y="810"/>
                    </a:cubicBezTo>
                    <a:cubicBezTo>
                      <a:pt x="5439" y="810"/>
                      <a:pt x="5417" y="808"/>
                      <a:pt x="5394" y="805"/>
                    </a:cubicBezTo>
                    <a:cubicBezTo>
                      <a:pt x="5317" y="792"/>
                      <a:pt x="5226" y="764"/>
                      <a:pt x="5147" y="672"/>
                    </a:cubicBezTo>
                    <a:lnTo>
                      <a:pt x="5147" y="672"/>
                    </a:lnTo>
                    <a:cubicBezTo>
                      <a:pt x="5223" y="779"/>
                      <a:pt x="5354" y="836"/>
                      <a:pt x="5488" y="836"/>
                    </a:cubicBezTo>
                    <a:cubicBezTo>
                      <a:pt x="5563" y="836"/>
                      <a:pt x="5640" y="818"/>
                      <a:pt x="5707" y="780"/>
                    </a:cubicBezTo>
                    <a:cubicBezTo>
                      <a:pt x="5801" y="730"/>
                      <a:pt x="5873" y="632"/>
                      <a:pt x="5891" y="523"/>
                    </a:cubicBezTo>
                    <a:cubicBezTo>
                      <a:pt x="5911" y="414"/>
                      <a:pt x="5886" y="299"/>
                      <a:pt x="5830" y="203"/>
                    </a:cubicBezTo>
                    <a:cubicBezTo>
                      <a:pt x="5772" y="108"/>
                      <a:pt x="5675" y="27"/>
                      <a:pt x="5559" y="8"/>
                    </a:cubicBezTo>
                    <a:cubicBezTo>
                      <a:pt x="5530" y="3"/>
                      <a:pt x="5501" y="0"/>
                      <a:pt x="54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25"/>
              <p:cNvSpPr/>
              <p:nvPr/>
            </p:nvSpPr>
            <p:spPr>
              <a:xfrm rot="10800000">
                <a:off x="157953" y="4082026"/>
                <a:ext cx="65010" cy="625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474" extrusionOk="0">
                    <a:moveTo>
                      <a:pt x="1530" y="0"/>
                    </a:moveTo>
                    <a:lnTo>
                      <a:pt x="1530" y="0"/>
                    </a:lnTo>
                    <a:cubicBezTo>
                      <a:pt x="1446" y="36"/>
                      <a:pt x="1131" y="238"/>
                      <a:pt x="1046" y="316"/>
                    </a:cubicBezTo>
                    <a:lnTo>
                      <a:pt x="941" y="409"/>
                    </a:lnTo>
                    <a:cubicBezTo>
                      <a:pt x="889" y="456"/>
                      <a:pt x="837" y="504"/>
                      <a:pt x="837" y="504"/>
                    </a:cubicBezTo>
                    <a:cubicBezTo>
                      <a:pt x="745" y="589"/>
                      <a:pt x="651" y="679"/>
                      <a:pt x="559" y="772"/>
                    </a:cubicBezTo>
                    <a:cubicBezTo>
                      <a:pt x="421" y="910"/>
                      <a:pt x="315" y="1051"/>
                      <a:pt x="192" y="1197"/>
                    </a:cubicBezTo>
                    <a:cubicBezTo>
                      <a:pt x="56" y="1359"/>
                      <a:pt x="53" y="1368"/>
                      <a:pt x="0" y="1474"/>
                    </a:cubicBezTo>
                    <a:cubicBezTo>
                      <a:pt x="267" y="1186"/>
                      <a:pt x="604" y="852"/>
                      <a:pt x="913" y="567"/>
                    </a:cubicBezTo>
                    <a:cubicBezTo>
                      <a:pt x="913" y="567"/>
                      <a:pt x="971" y="514"/>
                      <a:pt x="1030" y="460"/>
                    </a:cubicBezTo>
                    <a:cubicBezTo>
                      <a:pt x="1090" y="407"/>
                      <a:pt x="1150" y="355"/>
                      <a:pt x="1150" y="355"/>
                    </a:cubicBezTo>
                    <a:lnTo>
                      <a:pt x="1195" y="316"/>
                    </a:lnTo>
                    <a:cubicBezTo>
                      <a:pt x="1298" y="218"/>
                      <a:pt x="1410" y="114"/>
                      <a:pt x="15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25"/>
              <p:cNvSpPr/>
              <p:nvPr/>
            </p:nvSpPr>
            <p:spPr>
              <a:xfrm rot="10800000">
                <a:off x="279523" y="3793663"/>
                <a:ext cx="113587" cy="65435"/>
              </a:xfrm>
              <a:custGeom>
                <a:avLst/>
                <a:gdLst/>
                <a:ahLst/>
                <a:cxnLst/>
                <a:rect l="l" t="t" r="r" b="b"/>
                <a:pathLst>
                  <a:path w="2675" h="15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" y="72"/>
                      <a:pt x="47" y="254"/>
                      <a:pt x="127" y="429"/>
                    </a:cubicBezTo>
                    <a:cubicBezTo>
                      <a:pt x="203" y="604"/>
                      <a:pt x="317" y="769"/>
                      <a:pt x="378" y="839"/>
                    </a:cubicBezTo>
                    <a:cubicBezTo>
                      <a:pt x="378" y="839"/>
                      <a:pt x="453" y="926"/>
                      <a:pt x="537" y="1003"/>
                    </a:cubicBezTo>
                    <a:cubicBezTo>
                      <a:pt x="621" y="1082"/>
                      <a:pt x="712" y="1149"/>
                      <a:pt x="712" y="1149"/>
                    </a:cubicBezTo>
                    <a:cubicBezTo>
                      <a:pt x="876" y="1271"/>
                      <a:pt x="1064" y="1374"/>
                      <a:pt x="1265" y="1442"/>
                    </a:cubicBezTo>
                    <a:cubicBezTo>
                      <a:pt x="1472" y="1512"/>
                      <a:pt x="1674" y="1541"/>
                      <a:pt x="1878" y="1541"/>
                    </a:cubicBezTo>
                    <a:cubicBezTo>
                      <a:pt x="1972" y="1541"/>
                      <a:pt x="2066" y="1535"/>
                      <a:pt x="2161" y="1524"/>
                    </a:cubicBezTo>
                    <a:cubicBezTo>
                      <a:pt x="2331" y="1505"/>
                      <a:pt x="2415" y="1478"/>
                      <a:pt x="2481" y="1458"/>
                    </a:cubicBezTo>
                    <a:cubicBezTo>
                      <a:pt x="2547" y="1436"/>
                      <a:pt x="2593" y="1414"/>
                      <a:pt x="2675" y="1370"/>
                    </a:cubicBezTo>
                    <a:lnTo>
                      <a:pt x="2675" y="1370"/>
                    </a:lnTo>
                    <a:cubicBezTo>
                      <a:pt x="2471" y="1438"/>
                      <a:pt x="2242" y="1478"/>
                      <a:pt x="2007" y="1478"/>
                    </a:cubicBezTo>
                    <a:cubicBezTo>
                      <a:pt x="1901" y="1478"/>
                      <a:pt x="1794" y="1470"/>
                      <a:pt x="1688" y="1453"/>
                    </a:cubicBezTo>
                    <a:cubicBezTo>
                      <a:pt x="1345" y="1403"/>
                      <a:pt x="1015" y="1260"/>
                      <a:pt x="755" y="1059"/>
                    </a:cubicBezTo>
                    <a:cubicBezTo>
                      <a:pt x="755" y="1059"/>
                      <a:pt x="654" y="985"/>
                      <a:pt x="566" y="896"/>
                    </a:cubicBezTo>
                    <a:cubicBezTo>
                      <a:pt x="477" y="808"/>
                      <a:pt x="399" y="711"/>
                      <a:pt x="399" y="711"/>
                    </a:cubicBezTo>
                    <a:lnTo>
                      <a:pt x="343" y="636"/>
                    </a:lnTo>
                    <a:cubicBezTo>
                      <a:pt x="188" y="433"/>
                      <a:pt x="77" y="22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25"/>
              <p:cNvSpPr/>
              <p:nvPr/>
            </p:nvSpPr>
            <p:spPr>
              <a:xfrm rot="10800000">
                <a:off x="220840" y="3779990"/>
                <a:ext cx="40976" cy="40297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49" extrusionOk="0">
                    <a:moveTo>
                      <a:pt x="965" y="0"/>
                    </a:moveTo>
                    <a:lnTo>
                      <a:pt x="965" y="0"/>
                    </a:lnTo>
                    <a:cubicBezTo>
                      <a:pt x="945" y="25"/>
                      <a:pt x="908" y="92"/>
                      <a:pt x="864" y="155"/>
                    </a:cubicBezTo>
                    <a:cubicBezTo>
                      <a:pt x="809" y="232"/>
                      <a:pt x="767" y="291"/>
                      <a:pt x="753" y="311"/>
                    </a:cubicBezTo>
                    <a:cubicBezTo>
                      <a:pt x="753" y="311"/>
                      <a:pt x="731" y="349"/>
                      <a:pt x="703" y="383"/>
                    </a:cubicBezTo>
                    <a:cubicBezTo>
                      <a:pt x="678" y="420"/>
                      <a:pt x="649" y="453"/>
                      <a:pt x="649" y="453"/>
                    </a:cubicBezTo>
                    <a:cubicBezTo>
                      <a:pt x="599" y="515"/>
                      <a:pt x="541" y="572"/>
                      <a:pt x="478" y="626"/>
                    </a:cubicBezTo>
                    <a:cubicBezTo>
                      <a:pt x="384" y="704"/>
                      <a:pt x="301" y="781"/>
                      <a:pt x="192" y="838"/>
                    </a:cubicBezTo>
                    <a:cubicBezTo>
                      <a:pt x="71" y="900"/>
                      <a:pt x="65" y="898"/>
                      <a:pt x="0" y="949"/>
                    </a:cubicBezTo>
                    <a:cubicBezTo>
                      <a:pt x="257" y="903"/>
                      <a:pt x="552" y="736"/>
                      <a:pt x="730" y="510"/>
                    </a:cubicBezTo>
                    <a:cubicBezTo>
                      <a:pt x="730" y="510"/>
                      <a:pt x="764" y="468"/>
                      <a:pt x="796" y="423"/>
                    </a:cubicBezTo>
                    <a:cubicBezTo>
                      <a:pt x="825" y="378"/>
                      <a:pt x="855" y="331"/>
                      <a:pt x="855" y="331"/>
                    </a:cubicBezTo>
                    <a:lnTo>
                      <a:pt x="875" y="297"/>
                    </a:lnTo>
                    <a:cubicBezTo>
                      <a:pt x="923" y="196"/>
                      <a:pt x="950" y="97"/>
                      <a:pt x="9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25"/>
              <p:cNvSpPr/>
              <p:nvPr/>
            </p:nvSpPr>
            <p:spPr>
              <a:xfrm rot="10800000">
                <a:off x="240967" y="3853578"/>
                <a:ext cx="42802" cy="1906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449" extrusionOk="0">
                    <a:moveTo>
                      <a:pt x="1007" y="1"/>
                    </a:moveTo>
                    <a:lnTo>
                      <a:pt x="1007" y="1"/>
                    </a:lnTo>
                    <a:cubicBezTo>
                      <a:pt x="868" y="160"/>
                      <a:pt x="646" y="283"/>
                      <a:pt x="434" y="329"/>
                    </a:cubicBezTo>
                    <a:cubicBezTo>
                      <a:pt x="435" y="334"/>
                      <a:pt x="295" y="354"/>
                      <a:pt x="275" y="354"/>
                    </a:cubicBezTo>
                    <a:cubicBezTo>
                      <a:pt x="274" y="354"/>
                      <a:pt x="273" y="353"/>
                      <a:pt x="273" y="353"/>
                    </a:cubicBezTo>
                    <a:lnTo>
                      <a:pt x="242" y="353"/>
                    </a:lnTo>
                    <a:cubicBezTo>
                      <a:pt x="189" y="358"/>
                      <a:pt x="139" y="361"/>
                      <a:pt x="89" y="361"/>
                    </a:cubicBezTo>
                    <a:cubicBezTo>
                      <a:pt x="59" y="361"/>
                      <a:pt x="30" y="360"/>
                      <a:pt x="1" y="358"/>
                    </a:cubicBezTo>
                    <a:lnTo>
                      <a:pt x="1" y="358"/>
                    </a:lnTo>
                    <a:cubicBezTo>
                      <a:pt x="20" y="374"/>
                      <a:pt x="77" y="404"/>
                      <a:pt x="141" y="423"/>
                    </a:cubicBezTo>
                    <a:cubicBezTo>
                      <a:pt x="195" y="439"/>
                      <a:pt x="253" y="448"/>
                      <a:pt x="289" y="448"/>
                    </a:cubicBezTo>
                    <a:cubicBezTo>
                      <a:pt x="296" y="448"/>
                      <a:pt x="302" y="448"/>
                      <a:pt x="308" y="447"/>
                    </a:cubicBezTo>
                    <a:cubicBezTo>
                      <a:pt x="308" y="447"/>
                      <a:pt x="347" y="446"/>
                      <a:pt x="385" y="439"/>
                    </a:cubicBezTo>
                    <a:cubicBezTo>
                      <a:pt x="425" y="432"/>
                      <a:pt x="463" y="422"/>
                      <a:pt x="463" y="422"/>
                    </a:cubicBezTo>
                    <a:cubicBezTo>
                      <a:pt x="533" y="407"/>
                      <a:pt x="601" y="382"/>
                      <a:pt x="668" y="352"/>
                    </a:cubicBezTo>
                    <a:cubicBezTo>
                      <a:pt x="768" y="305"/>
                      <a:pt x="840" y="233"/>
                      <a:pt x="913" y="160"/>
                    </a:cubicBezTo>
                    <a:cubicBezTo>
                      <a:pt x="993" y="74"/>
                      <a:pt x="991" y="66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25"/>
              <p:cNvSpPr/>
              <p:nvPr/>
            </p:nvSpPr>
            <p:spPr>
              <a:xfrm rot="10800000">
                <a:off x="194810" y="3863684"/>
                <a:ext cx="104288" cy="112186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2642" extrusionOk="0">
                    <a:moveTo>
                      <a:pt x="2456" y="1"/>
                    </a:moveTo>
                    <a:cubicBezTo>
                      <a:pt x="2389" y="39"/>
                      <a:pt x="2225" y="147"/>
                      <a:pt x="2062" y="267"/>
                    </a:cubicBezTo>
                    <a:cubicBezTo>
                      <a:pt x="1900" y="387"/>
                      <a:pt x="1739" y="517"/>
                      <a:pt x="1668" y="584"/>
                    </a:cubicBezTo>
                    <a:cubicBezTo>
                      <a:pt x="1668" y="584"/>
                      <a:pt x="1579" y="665"/>
                      <a:pt x="1495" y="749"/>
                    </a:cubicBezTo>
                    <a:cubicBezTo>
                      <a:pt x="1408" y="831"/>
                      <a:pt x="1325" y="917"/>
                      <a:pt x="1325" y="917"/>
                    </a:cubicBezTo>
                    <a:cubicBezTo>
                      <a:pt x="1175" y="1068"/>
                      <a:pt x="1024" y="1230"/>
                      <a:pt x="877" y="1397"/>
                    </a:cubicBezTo>
                    <a:cubicBezTo>
                      <a:pt x="658" y="1647"/>
                      <a:pt x="486" y="1891"/>
                      <a:pt x="299" y="2154"/>
                    </a:cubicBezTo>
                    <a:cubicBezTo>
                      <a:pt x="91" y="2448"/>
                      <a:pt x="88" y="2463"/>
                      <a:pt x="0" y="2641"/>
                    </a:cubicBezTo>
                    <a:cubicBezTo>
                      <a:pt x="385" y="2095"/>
                      <a:pt x="903" y="1476"/>
                      <a:pt x="1410" y="970"/>
                    </a:cubicBezTo>
                    <a:cubicBezTo>
                      <a:pt x="1410" y="970"/>
                      <a:pt x="1506" y="874"/>
                      <a:pt x="1603" y="779"/>
                    </a:cubicBezTo>
                    <a:cubicBezTo>
                      <a:pt x="1702" y="686"/>
                      <a:pt x="1801" y="593"/>
                      <a:pt x="1801" y="593"/>
                    </a:cubicBezTo>
                    <a:lnTo>
                      <a:pt x="1876" y="526"/>
                    </a:lnTo>
                    <a:cubicBezTo>
                      <a:pt x="2079" y="337"/>
                      <a:pt x="2267" y="164"/>
                      <a:pt x="24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25"/>
              <p:cNvSpPr/>
              <p:nvPr/>
            </p:nvSpPr>
            <p:spPr>
              <a:xfrm rot="10800000">
                <a:off x="-84381" y="3842835"/>
                <a:ext cx="82505" cy="41953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988" extrusionOk="0">
                    <a:moveTo>
                      <a:pt x="269" y="0"/>
                    </a:moveTo>
                    <a:cubicBezTo>
                      <a:pt x="173" y="0"/>
                      <a:pt x="80" y="21"/>
                      <a:pt x="0" y="62"/>
                    </a:cubicBezTo>
                    <a:cubicBezTo>
                      <a:pt x="30" y="58"/>
                      <a:pt x="87" y="48"/>
                      <a:pt x="153" y="48"/>
                    </a:cubicBezTo>
                    <a:cubicBezTo>
                      <a:pt x="196" y="48"/>
                      <a:pt x="242" y="52"/>
                      <a:pt x="288" y="64"/>
                    </a:cubicBezTo>
                    <a:cubicBezTo>
                      <a:pt x="406" y="88"/>
                      <a:pt x="514" y="145"/>
                      <a:pt x="565" y="171"/>
                    </a:cubicBezTo>
                    <a:cubicBezTo>
                      <a:pt x="565" y="171"/>
                      <a:pt x="629" y="201"/>
                      <a:pt x="689" y="238"/>
                    </a:cubicBezTo>
                    <a:cubicBezTo>
                      <a:pt x="750" y="276"/>
                      <a:pt x="807" y="318"/>
                      <a:pt x="807" y="318"/>
                    </a:cubicBezTo>
                    <a:cubicBezTo>
                      <a:pt x="910" y="393"/>
                      <a:pt x="1006" y="485"/>
                      <a:pt x="1108" y="578"/>
                    </a:cubicBezTo>
                    <a:cubicBezTo>
                      <a:pt x="1259" y="715"/>
                      <a:pt x="1412" y="825"/>
                      <a:pt x="1595" y="915"/>
                    </a:cubicBezTo>
                    <a:cubicBezTo>
                      <a:pt x="1697" y="964"/>
                      <a:pt x="1756" y="975"/>
                      <a:pt x="1801" y="984"/>
                    </a:cubicBezTo>
                    <a:cubicBezTo>
                      <a:pt x="1819" y="986"/>
                      <a:pt x="1836" y="987"/>
                      <a:pt x="1853" y="987"/>
                    </a:cubicBezTo>
                    <a:cubicBezTo>
                      <a:pt x="1878" y="987"/>
                      <a:pt x="1906" y="985"/>
                      <a:pt x="1942" y="980"/>
                    </a:cubicBezTo>
                    <a:cubicBezTo>
                      <a:pt x="1737" y="957"/>
                      <a:pt x="1541" y="838"/>
                      <a:pt x="1370" y="689"/>
                    </a:cubicBezTo>
                    <a:cubicBezTo>
                      <a:pt x="1195" y="544"/>
                      <a:pt x="1041" y="365"/>
                      <a:pt x="853" y="232"/>
                    </a:cubicBezTo>
                    <a:cubicBezTo>
                      <a:pt x="853" y="232"/>
                      <a:pt x="784" y="180"/>
                      <a:pt x="709" y="137"/>
                    </a:cubicBezTo>
                    <a:cubicBezTo>
                      <a:pt x="635" y="93"/>
                      <a:pt x="554" y="59"/>
                      <a:pt x="554" y="59"/>
                    </a:cubicBezTo>
                    <a:lnTo>
                      <a:pt x="492" y="36"/>
                    </a:lnTo>
                    <a:cubicBezTo>
                      <a:pt x="418" y="12"/>
                      <a:pt x="343" y="0"/>
                      <a:pt x="2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25"/>
              <p:cNvSpPr/>
              <p:nvPr/>
            </p:nvSpPr>
            <p:spPr>
              <a:xfrm rot="10800000">
                <a:off x="-55804" y="3903259"/>
                <a:ext cx="55286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80" extrusionOk="0">
                    <a:moveTo>
                      <a:pt x="1129" y="1"/>
                    </a:moveTo>
                    <a:cubicBezTo>
                      <a:pt x="1014" y="1"/>
                      <a:pt x="893" y="20"/>
                      <a:pt x="776" y="58"/>
                    </a:cubicBezTo>
                    <a:cubicBezTo>
                      <a:pt x="598" y="115"/>
                      <a:pt x="433" y="224"/>
                      <a:pt x="306" y="350"/>
                    </a:cubicBezTo>
                    <a:cubicBezTo>
                      <a:pt x="306" y="350"/>
                      <a:pt x="294" y="363"/>
                      <a:pt x="276" y="380"/>
                    </a:cubicBezTo>
                    <a:cubicBezTo>
                      <a:pt x="258" y="400"/>
                      <a:pt x="237" y="426"/>
                      <a:pt x="214" y="452"/>
                    </a:cubicBezTo>
                    <a:cubicBezTo>
                      <a:pt x="173" y="506"/>
                      <a:pt x="134" y="563"/>
                      <a:pt x="134" y="563"/>
                    </a:cubicBezTo>
                    <a:lnTo>
                      <a:pt x="108" y="606"/>
                    </a:lnTo>
                    <a:cubicBezTo>
                      <a:pt x="43" y="731"/>
                      <a:pt x="11" y="857"/>
                      <a:pt x="1" y="979"/>
                    </a:cubicBezTo>
                    <a:cubicBezTo>
                      <a:pt x="19" y="945"/>
                      <a:pt x="56" y="856"/>
                      <a:pt x="105" y="774"/>
                    </a:cubicBezTo>
                    <a:cubicBezTo>
                      <a:pt x="156" y="693"/>
                      <a:pt x="213" y="616"/>
                      <a:pt x="240" y="580"/>
                    </a:cubicBezTo>
                    <a:cubicBezTo>
                      <a:pt x="236" y="577"/>
                      <a:pt x="373" y="412"/>
                      <a:pt x="381" y="412"/>
                    </a:cubicBezTo>
                    <a:cubicBezTo>
                      <a:pt x="381" y="412"/>
                      <a:pt x="382" y="412"/>
                      <a:pt x="382" y="412"/>
                    </a:cubicBezTo>
                    <a:cubicBezTo>
                      <a:pt x="451" y="341"/>
                      <a:pt x="534" y="281"/>
                      <a:pt x="623" y="228"/>
                    </a:cubicBezTo>
                    <a:cubicBezTo>
                      <a:pt x="755" y="152"/>
                      <a:pt x="880" y="86"/>
                      <a:pt x="1030" y="58"/>
                    </a:cubicBezTo>
                    <a:cubicBezTo>
                      <a:pt x="1199" y="31"/>
                      <a:pt x="1204" y="40"/>
                      <a:pt x="1302" y="16"/>
                    </a:cubicBezTo>
                    <a:cubicBezTo>
                      <a:pt x="1247" y="6"/>
                      <a:pt x="1189" y="1"/>
                      <a:pt x="1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25"/>
              <p:cNvSpPr/>
              <p:nvPr/>
            </p:nvSpPr>
            <p:spPr>
              <a:xfrm rot="10800000">
                <a:off x="37019" y="3911284"/>
                <a:ext cx="43397" cy="36688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864" extrusionOk="0">
                    <a:moveTo>
                      <a:pt x="176" y="0"/>
                    </a:moveTo>
                    <a:cubicBezTo>
                      <a:pt x="78" y="0"/>
                      <a:pt x="64" y="14"/>
                      <a:pt x="1" y="47"/>
                    </a:cubicBezTo>
                    <a:cubicBezTo>
                      <a:pt x="30" y="43"/>
                      <a:pt x="60" y="41"/>
                      <a:pt x="91" y="41"/>
                    </a:cubicBezTo>
                    <a:cubicBezTo>
                      <a:pt x="199" y="41"/>
                      <a:pt x="312" y="65"/>
                      <a:pt x="418" y="109"/>
                    </a:cubicBezTo>
                    <a:cubicBezTo>
                      <a:pt x="554" y="166"/>
                      <a:pt x="673" y="261"/>
                      <a:pt x="765" y="364"/>
                    </a:cubicBezTo>
                    <a:cubicBezTo>
                      <a:pt x="765" y="364"/>
                      <a:pt x="775" y="373"/>
                      <a:pt x="788" y="388"/>
                    </a:cubicBezTo>
                    <a:cubicBezTo>
                      <a:pt x="800" y="404"/>
                      <a:pt x="815" y="425"/>
                      <a:pt x="831" y="446"/>
                    </a:cubicBezTo>
                    <a:cubicBezTo>
                      <a:pt x="859" y="490"/>
                      <a:pt x="885" y="536"/>
                      <a:pt x="885" y="536"/>
                    </a:cubicBezTo>
                    <a:lnTo>
                      <a:pt x="900" y="571"/>
                    </a:lnTo>
                    <a:lnTo>
                      <a:pt x="901" y="571"/>
                    </a:lnTo>
                    <a:cubicBezTo>
                      <a:pt x="950" y="666"/>
                      <a:pt x="982" y="763"/>
                      <a:pt x="998" y="863"/>
                    </a:cubicBezTo>
                    <a:cubicBezTo>
                      <a:pt x="1007" y="833"/>
                      <a:pt x="1021" y="752"/>
                      <a:pt x="1013" y="665"/>
                    </a:cubicBezTo>
                    <a:cubicBezTo>
                      <a:pt x="1003" y="581"/>
                      <a:pt x="975" y="493"/>
                      <a:pt x="952" y="458"/>
                    </a:cubicBezTo>
                    <a:cubicBezTo>
                      <a:pt x="956" y="454"/>
                      <a:pt x="842" y="292"/>
                      <a:pt x="833" y="292"/>
                    </a:cubicBezTo>
                    <a:cubicBezTo>
                      <a:pt x="832" y="292"/>
                      <a:pt x="832" y="292"/>
                      <a:pt x="832" y="292"/>
                    </a:cubicBezTo>
                    <a:cubicBezTo>
                      <a:pt x="773" y="223"/>
                      <a:pt x="698" y="162"/>
                      <a:pt x="618" y="112"/>
                    </a:cubicBezTo>
                    <a:cubicBezTo>
                      <a:pt x="497" y="37"/>
                      <a:pt x="367" y="11"/>
                      <a:pt x="233" y="1"/>
                    </a:cubicBezTo>
                    <a:cubicBezTo>
                      <a:pt x="211" y="1"/>
                      <a:pt x="193" y="0"/>
                      <a:pt x="1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25"/>
              <p:cNvSpPr/>
              <p:nvPr/>
            </p:nvSpPr>
            <p:spPr>
              <a:xfrm rot="10800000">
                <a:off x="41520" y="3880669"/>
                <a:ext cx="64755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272" extrusionOk="0">
                    <a:moveTo>
                      <a:pt x="611" y="0"/>
                    </a:moveTo>
                    <a:cubicBezTo>
                      <a:pt x="481" y="0"/>
                      <a:pt x="363" y="23"/>
                      <a:pt x="238" y="44"/>
                    </a:cubicBezTo>
                    <a:cubicBezTo>
                      <a:pt x="83" y="72"/>
                      <a:pt x="78" y="79"/>
                      <a:pt x="1" y="123"/>
                    </a:cubicBezTo>
                    <a:cubicBezTo>
                      <a:pt x="140" y="100"/>
                      <a:pt x="293" y="88"/>
                      <a:pt x="448" y="88"/>
                    </a:cubicBezTo>
                    <a:cubicBezTo>
                      <a:pt x="612" y="88"/>
                      <a:pt x="778" y="101"/>
                      <a:pt x="933" y="128"/>
                    </a:cubicBezTo>
                    <a:cubicBezTo>
                      <a:pt x="933" y="128"/>
                      <a:pt x="989" y="137"/>
                      <a:pt x="1045" y="149"/>
                    </a:cubicBezTo>
                    <a:cubicBezTo>
                      <a:pt x="1102" y="161"/>
                      <a:pt x="1158" y="175"/>
                      <a:pt x="1158" y="175"/>
                    </a:cubicBezTo>
                    <a:lnTo>
                      <a:pt x="1199" y="188"/>
                    </a:lnTo>
                    <a:cubicBezTo>
                      <a:pt x="1315" y="214"/>
                      <a:pt x="1421" y="241"/>
                      <a:pt x="1524" y="271"/>
                    </a:cubicBezTo>
                    <a:cubicBezTo>
                      <a:pt x="1498" y="249"/>
                      <a:pt x="1428" y="200"/>
                      <a:pt x="1349" y="158"/>
                    </a:cubicBezTo>
                    <a:cubicBezTo>
                      <a:pt x="1271" y="117"/>
                      <a:pt x="1186" y="81"/>
                      <a:pt x="1144" y="72"/>
                    </a:cubicBezTo>
                    <a:cubicBezTo>
                      <a:pt x="1144" y="72"/>
                      <a:pt x="1093" y="58"/>
                      <a:pt x="1042" y="49"/>
                    </a:cubicBezTo>
                    <a:cubicBezTo>
                      <a:pt x="990" y="38"/>
                      <a:pt x="938" y="30"/>
                      <a:pt x="938" y="30"/>
                    </a:cubicBezTo>
                    <a:cubicBezTo>
                      <a:pt x="846" y="15"/>
                      <a:pt x="749" y="5"/>
                      <a:pt x="652" y="1"/>
                    </a:cubicBezTo>
                    <a:cubicBezTo>
                      <a:pt x="638" y="1"/>
                      <a:pt x="625" y="0"/>
                      <a:pt x="6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25"/>
              <p:cNvSpPr/>
              <p:nvPr/>
            </p:nvSpPr>
            <p:spPr>
              <a:xfrm rot="10800000">
                <a:off x="9801" y="3801901"/>
                <a:ext cx="20849" cy="54692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288" extrusionOk="0">
                    <a:moveTo>
                      <a:pt x="136" y="0"/>
                    </a:moveTo>
                    <a:lnTo>
                      <a:pt x="136" y="0"/>
                    </a:lnTo>
                    <a:cubicBezTo>
                      <a:pt x="116" y="24"/>
                      <a:pt x="75" y="92"/>
                      <a:pt x="46" y="170"/>
                    </a:cubicBezTo>
                    <a:cubicBezTo>
                      <a:pt x="19" y="248"/>
                      <a:pt x="2" y="333"/>
                      <a:pt x="3" y="374"/>
                    </a:cubicBezTo>
                    <a:cubicBezTo>
                      <a:pt x="3" y="374"/>
                      <a:pt x="1" y="424"/>
                      <a:pt x="7" y="473"/>
                    </a:cubicBezTo>
                    <a:cubicBezTo>
                      <a:pt x="9" y="521"/>
                      <a:pt x="18" y="570"/>
                      <a:pt x="18" y="570"/>
                    </a:cubicBezTo>
                    <a:cubicBezTo>
                      <a:pt x="31" y="658"/>
                      <a:pt x="56" y="745"/>
                      <a:pt x="87" y="831"/>
                    </a:cubicBezTo>
                    <a:cubicBezTo>
                      <a:pt x="137" y="958"/>
                      <a:pt x="217" y="1057"/>
                      <a:pt x="304" y="1154"/>
                    </a:cubicBezTo>
                    <a:cubicBezTo>
                      <a:pt x="404" y="1260"/>
                      <a:pt x="415" y="1258"/>
                      <a:pt x="491" y="1288"/>
                    </a:cubicBezTo>
                    <a:cubicBezTo>
                      <a:pt x="294" y="1108"/>
                      <a:pt x="150" y="819"/>
                      <a:pt x="113" y="547"/>
                    </a:cubicBezTo>
                    <a:cubicBezTo>
                      <a:pt x="107" y="547"/>
                      <a:pt x="97" y="341"/>
                      <a:pt x="101" y="341"/>
                    </a:cubicBezTo>
                    <a:lnTo>
                      <a:pt x="103" y="302"/>
                    </a:lnTo>
                    <a:cubicBezTo>
                      <a:pt x="105" y="196"/>
                      <a:pt x="115" y="97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25"/>
              <p:cNvSpPr/>
              <p:nvPr/>
            </p:nvSpPr>
            <p:spPr>
              <a:xfrm rot="10800000">
                <a:off x="47550" y="3837442"/>
                <a:ext cx="26114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60" extrusionOk="0">
                    <a:moveTo>
                      <a:pt x="615" y="0"/>
                    </a:moveTo>
                    <a:cubicBezTo>
                      <a:pt x="574" y="13"/>
                      <a:pt x="437" y="101"/>
                      <a:pt x="405" y="137"/>
                    </a:cubicBezTo>
                    <a:lnTo>
                      <a:pt x="325" y="224"/>
                    </a:lnTo>
                    <a:cubicBezTo>
                      <a:pt x="290" y="263"/>
                      <a:pt x="253" y="303"/>
                      <a:pt x="216" y="343"/>
                    </a:cubicBezTo>
                    <a:cubicBezTo>
                      <a:pt x="160" y="404"/>
                      <a:pt x="123" y="471"/>
                      <a:pt x="72" y="532"/>
                    </a:cubicBezTo>
                    <a:cubicBezTo>
                      <a:pt x="15" y="602"/>
                      <a:pt x="14" y="605"/>
                      <a:pt x="1" y="660"/>
                    </a:cubicBezTo>
                    <a:cubicBezTo>
                      <a:pt x="131" y="555"/>
                      <a:pt x="281" y="419"/>
                      <a:pt x="401" y="286"/>
                    </a:cubicBezTo>
                    <a:lnTo>
                      <a:pt x="491" y="185"/>
                    </a:lnTo>
                    <a:lnTo>
                      <a:pt x="509" y="167"/>
                    </a:lnTo>
                    <a:cubicBezTo>
                      <a:pt x="550" y="112"/>
                      <a:pt x="583" y="56"/>
                      <a:pt x="6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25"/>
              <p:cNvSpPr/>
              <p:nvPr/>
            </p:nvSpPr>
            <p:spPr>
              <a:xfrm rot="10800000">
                <a:off x="65215" y="3867845"/>
                <a:ext cx="21656" cy="586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138" extrusionOk="0">
                    <a:moveTo>
                      <a:pt x="373" y="1"/>
                    </a:moveTo>
                    <a:cubicBezTo>
                      <a:pt x="368" y="1"/>
                      <a:pt x="364" y="1"/>
                      <a:pt x="360" y="2"/>
                    </a:cubicBezTo>
                    <a:lnTo>
                      <a:pt x="293" y="17"/>
                    </a:lnTo>
                    <a:cubicBezTo>
                      <a:pt x="264" y="24"/>
                      <a:pt x="233" y="29"/>
                      <a:pt x="201" y="35"/>
                    </a:cubicBezTo>
                    <a:cubicBezTo>
                      <a:pt x="156" y="45"/>
                      <a:pt x="118" y="72"/>
                      <a:pt x="74" y="86"/>
                    </a:cubicBezTo>
                    <a:cubicBezTo>
                      <a:pt x="24" y="101"/>
                      <a:pt x="22" y="104"/>
                      <a:pt x="0" y="136"/>
                    </a:cubicBezTo>
                    <a:cubicBezTo>
                      <a:pt x="20" y="137"/>
                      <a:pt x="41" y="137"/>
                      <a:pt x="62" y="137"/>
                    </a:cubicBezTo>
                    <a:cubicBezTo>
                      <a:pt x="146" y="137"/>
                      <a:pt x="237" y="130"/>
                      <a:pt x="317" y="111"/>
                    </a:cubicBezTo>
                    <a:lnTo>
                      <a:pt x="393" y="94"/>
                    </a:lnTo>
                    <a:lnTo>
                      <a:pt x="407" y="91"/>
                    </a:lnTo>
                    <a:cubicBezTo>
                      <a:pt x="445" y="75"/>
                      <a:pt x="478" y="55"/>
                      <a:pt x="509" y="33"/>
                    </a:cubicBezTo>
                    <a:cubicBezTo>
                      <a:pt x="487" y="19"/>
                      <a:pt x="410" y="1"/>
                      <a:pt x="3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25"/>
              <p:cNvSpPr/>
              <p:nvPr/>
            </p:nvSpPr>
            <p:spPr>
              <a:xfrm rot="10800000">
                <a:off x="47890" y="3901943"/>
                <a:ext cx="17282" cy="747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76" extrusionOk="0">
                    <a:moveTo>
                      <a:pt x="54" y="0"/>
                    </a:moveTo>
                    <a:cubicBezTo>
                      <a:pt x="36" y="0"/>
                      <a:pt x="18" y="2"/>
                      <a:pt x="1" y="3"/>
                    </a:cubicBezTo>
                    <a:cubicBezTo>
                      <a:pt x="10" y="30"/>
                      <a:pt x="67" y="95"/>
                      <a:pt x="88" y="102"/>
                    </a:cubicBezTo>
                    <a:lnTo>
                      <a:pt x="142" y="122"/>
                    </a:lnTo>
                    <a:cubicBezTo>
                      <a:pt x="166" y="130"/>
                      <a:pt x="191" y="140"/>
                      <a:pt x="216" y="150"/>
                    </a:cubicBezTo>
                    <a:cubicBezTo>
                      <a:pt x="253" y="164"/>
                      <a:pt x="293" y="158"/>
                      <a:pt x="330" y="168"/>
                    </a:cubicBezTo>
                    <a:cubicBezTo>
                      <a:pt x="348" y="173"/>
                      <a:pt x="359" y="175"/>
                      <a:pt x="368" y="175"/>
                    </a:cubicBezTo>
                    <a:cubicBezTo>
                      <a:pt x="380" y="175"/>
                      <a:pt x="388" y="171"/>
                      <a:pt x="406" y="161"/>
                    </a:cubicBezTo>
                    <a:cubicBezTo>
                      <a:pt x="340" y="110"/>
                      <a:pt x="256" y="58"/>
                      <a:pt x="174" y="30"/>
                    </a:cubicBezTo>
                    <a:lnTo>
                      <a:pt x="112" y="8"/>
                    </a:lnTo>
                    <a:lnTo>
                      <a:pt x="100" y="4"/>
                    </a:lnTo>
                    <a:lnTo>
                      <a:pt x="101" y="4"/>
                    </a:lnTo>
                    <a:cubicBezTo>
                      <a:pt x="85" y="1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25"/>
              <p:cNvSpPr/>
              <p:nvPr/>
            </p:nvSpPr>
            <p:spPr>
              <a:xfrm rot="10800000">
                <a:off x="52009" y="3920032"/>
                <a:ext cx="12909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62" extrusionOk="0">
                    <a:moveTo>
                      <a:pt x="0" y="0"/>
                    </a:moveTo>
                    <a:cubicBezTo>
                      <a:pt x="0" y="27"/>
                      <a:pt x="27" y="103"/>
                      <a:pt x="43" y="116"/>
                    </a:cubicBezTo>
                    <a:lnTo>
                      <a:pt x="84" y="149"/>
                    </a:lnTo>
                    <a:cubicBezTo>
                      <a:pt x="103" y="163"/>
                      <a:pt x="121" y="178"/>
                      <a:pt x="139" y="195"/>
                    </a:cubicBezTo>
                    <a:cubicBezTo>
                      <a:pt x="168" y="218"/>
                      <a:pt x="204" y="224"/>
                      <a:pt x="235" y="243"/>
                    </a:cubicBezTo>
                    <a:cubicBezTo>
                      <a:pt x="256" y="257"/>
                      <a:pt x="264" y="262"/>
                      <a:pt x="276" y="262"/>
                    </a:cubicBezTo>
                    <a:cubicBezTo>
                      <a:pt x="283" y="262"/>
                      <a:pt x="291" y="260"/>
                      <a:pt x="304" y="257"/>
                    </a:cubicBezTo>
                    <a:cubicBezTo>
                      <a:pt x="264" y="191"/>
                      <a:pt x="207" y="121"/>
                      <a:pt x="145" y="72"/>
                    </a:cubicBezTo>
                    <a:lnTo>
                      <a:pt x="97" y="36"/>
                    </a:lnTo>
                    <a:lnTo>
                      <a:pt x="89" y="28"/>
                    </a:lnTo>
                    <a:cubicBezTo>
                      <a:pt x="61" y="14"/>
                      <a:pt x="31" y="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25"/>
              <p:cNvSpPr/>
              <p:nvPr/>
            </p:nvSpPr>
            <p:spPr>
              <a:xfrm rot="10800000">
                <a:off x="19865" y="3924193"/>
                <a:ext cx="12611" cy="30743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0" y="1"/>
                    </a:moveTo>
                    <a:cubicBezTo>
                      <a:pt x="12" y="40"/>
                      <a:pt x="59" y="168"/>
                      <a:pt x="76" y="202"/>
                    </a:cubicBezTo>
                    <a:cubicBezTo>
                      <a:pt x="76" y="202"/>
                      <a:pt x="124" y="286"/>
                      <a:pt x="123" y="288"/>
                    </a:cubicBezTo>
                    <a:cubicBezTo>
                      <a:pt x="141" y="326"/>
                      <a:pt x="156" y="370"/>
                      <a:pt x="169" y="413"/>
                    </a:cubicBezTo>
                    <a:cubicBezTo>
                      <a:pt x="188" y="477"/>
                      <a:pt x="217" y="534"/>
                      <a:pt x="225" y="602"/>
                    </a:cubicBezTo>
                    <a:cubicBezTo>
                      <a:pt x="235" y="677"/>
                      <a:pt x="234" y="679"/>
                      <a:pt x="260" y="723"/>
                    </a:cubicBezTo>
                    <a:cubicBezTo>
                      <a:pt x="297" y="581"/>
                      <a:pt x="283" y="389"/>
                      <a:pt x="209" y="242"/>
                    </a:cubicBezTo>
                    <a:cubicBezTo>
                      <a:pt x="209" y="242"/>
                      <a:pt x="196" y="215"/>
                      <a:pt x="181" y="188"/>
                    </a:cubicBezTo>
                    <a:cubicBezTo>
                      <a:pt x="165" y="161"/>
                      <a:pt x="150" y="135"/>
                      <a:pt x="150" y="135"/>
                    </a:cubicBezTo>
                    <a:lnTo>
                      <a:pt x="137" y="116"/>
                    </a:lnTo>
                    <a:cubicBezTo>
                      <a:pt x="96" y="67"/>
                      <a:pt x="49" y="3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25"/>
              <p:cNvSpPr/>
              <p:nvPr/>
            </p:nvSpPr>
            <p:spPr>
              <a:xfrm rot="10800000">
                <a:off x="-14997" y="3919947"/>
                <a:ext cx="21868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11" extrusionOk="0">
                    <a:moveTo>
                      <a:pt x="514" y="0"/>
                    </a:moveTo>
                    <a:cubicBezTo>
                      <a:pt x="476" y="18"/>
                      <a:pt x="353" y="117"/>
                      <a:pt x="326" y="156"/>
                    </a:cubicBezTo>
                    <a:lnTo>
                      <a:pt x="260" y="250"/>
                    </a:lnTo>
                    <a:cubicBezTo>
                      <a:pt x="230" y="292"/>
                      <a:pt x="200" y="336"/>
                      <a:pt x="168" y="379"/>
                    </a:cubicBezTo>
                    <a:cubicBezTo>
                      <a:pt x="122" y="444"/>
                      <a:pt x="95" y="513"/>
                      <a:pt x="53" y="579"/>
                    </a:cubicBezTo>
                    <a:cubicBezTo>
                      <a:pt x="6" y="652"/>
                      <a:pt x="6" y="656"/>
                      <a:pt x="1" y="711"/>
                    </a:cubicBezTo>
                    <a:cubicBezTo>
                      <a:pt x="114" y="594"/>
                      <a:pt x="243" y="445"/>
                      <a:pt x="343" y="302"/>
                    </a:cubicBezTo>
                    <a:lnTo>
                      <a:pt x="418" y="194"/>
                    </a:lnTo>
                    <a:lnTo>
                      <a:pt x="432" y="175"/>
                    </a:lnTo>
                    <a:cubicBezTo>
                      <a:pt x="466" y="116"/>
                      <a:pt x="492" y="58"/>
                      <a:pt x="5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25"/>
              <p:cNvSpPr/>
              <p:nvPr/>
            </p:nvSpPr>
            <p:spPr>
              <a:xfrm rot="10800000">
                <a:off x="-54190" y="3908821"/>
                <a:ext cx="34777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819" h="711" extrusionOk="0">
                    <a:moveTo>
                      <a:pt x="819" y="0"/>
                    </a:moveTo>
                    <a:lnTo>
                      <a:pt x="819" y="0"/>
                    </a:lnTo>
                    <a:cubicBezTo>
                      <a:pt x="770" y="14"/>
                      <a:pt x="602" y="107"/>
                      <a:pt x="558" y="145"/>
                    </a:cubicBezTo>
                    <a:cubicBezTo>
                      <a:pt x="558" y="145"/>
                      <a:pt x="451" y="240"/>
                      <a:pt x="451" y="240"/>
                    </a:cubicBezTo>
                    <a:cubicBezTo>
                      <a:pt x="404" y="282"/>
                      <a:pt x="355" y="326"/>
                      <a:pt x="305" y="369"/>
                    </a:cubicBezTo>
                    <a:cubicBezTo>
                      <a:pt x="231" y="434"/>
                      <a:pt x="176" y="506"/>
                      <a:pt x="106" y="573"/>
                    </a:cubicBezTo>
                    <a:cubicBezTo>
                      <a:pt x="28" y="648"/>
                      <a:pt x="26" y="651"/>
                      <a:pt x="0" y="711"/>
                    </a:cubicBezTo>
                    <a:cubicBezTo>
                      <a:pt x="167" y="598"/>
                      <a:pt x="360" y="452"/>
                      <a:pt x="520" y="309"/>
                    </a:cubicBezTo>
                    <a:lnTo>
                      <a:pt x="643" y="201"/>
                    </a:lnTo>
                    <a:lnTo>
                      <a:pt x="665" y="181"/>
                    </a:lnTo>
                    <a:cubicBezTo>
                      <a:pt x="724" y="120"/>
                      <a:pt x="772" y="61"/>
                      <a:pt x="8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25"/>
              <p:cNvSpPr/>
              <p:nvPr/>
            </p:nvSpPr>
            <p:spPr>
              <a:xfrm rot="10800000">
                <a:off x="-61111" y="3870605"/>
                <a:ext cx="33291" cy="19830"/>
              </a:xfrm>
              <a:custGeom>
                <a:avLst/>
                <a:gdLst/>
                <a:ahLst/>
                <a:cxnLst/>
                <a:rect l="l" t="t" r="r" b="b"/>
                <a:pathLst>
                  <a:path w="784" h="467" extrusionOk="0">
                    <a:moveTo>
                      <a:pt x="117" y="0"/>
                    </a:moveTo>
                    <a:cubicBezTo>
                      <a:pt x="76" y="0"/>
                      <a:pt x="38" y="4"/>
                      <a:pt x="0" y="11"/>
                    </a:cubicBezTo>
                    <a:cubicBezTo>
                      <a:pt x="42" y="30"/>
                      <a:pt x="188" y="96"/>
                      <a:pt x="232" y="115"/>
                    </a:cubicBezTo>
                    <a:cubicBezTo>
                      <a:pt x="232" y="115"/>
                      <a:pt x="260" y="122"/>
                      <a:pt x="286" y="133"/>
                    </a:cubicBezTo>
                    <a:cubicBezTo>
                      <a:pt x="314" y="143"/>
                      <a:pt x="340" y="155"/>
                      <a:pt x="340" y="155"/>
                    </a:cubicBezTo>
                    <a:cubicBezTo>
                      <a:pt x="387" y="176"/>
                      <a:pt x="434" y="203"/>
                      <a:pt x="478" y="234"/>
                    </a:cubicBezTo>
                    <a:cubicBezTo>
                      <a:pt x="544" y="279"/>
                      <a:pt x="612" y="313"/>
                      <a:pt x="670" y="371"/>
                    </a:cubicBezTo>
                    <a:cubicBezTo>
                      <a:pt x="731" y="436"/>
                      <a:pt x="731" y="439"/>
                      <a:pt x="783" y="466"/>
                    </a:cubicBezTo>
                    <a:cubicBezTo>
                      <a:pt x="714" y="306"/>
                      <a:pt x="555" y="140"/>
                      <a:pt x="375" y="64"/>
                    </a:cubicBezTo>
                    <a:cubicBezTo>
                      <a:pt x="375" y="64"/>
                      <a:pt x="341" y="49"/>
                      <a:pt x="307" y="37"/>
                    </a:cubicBezTo>
                    <a:cubicBezTo>
                      <a:pt x="273" y="25"/>
                      <a:pt x="237" y="14"/>
                      <a:pt x="237" y="14"/>
                    </a:cubicBezTo>
                    <a:lnTo>
                      <a:pt x="211" y="8"/>
                    </a:lnTo>
                    <a:cubicBezTo>
                      <a:pt x="179" y="3"/>
                      <a:pt x="147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25"/>
              <p:cNvSpPr/>
              <p:nvPr/>
            </p:nvSpPr>
            <p:spPr>
              <a:xfrm rot="10800000">
                <a:off x="-45188" y="3841646"/>
                <a:ext cx="12909" cy="9214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1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26"/>
                      <a:pt x="31" y="95"/>
                      <a:pt x="49" y="106"/>
                    </a:cubicBezTo>
                    <a:lnTo>
                      <a:pt x="89" y="132"/>
                    </a:lnTo>
                    <a:cubicBezTo>
                      <a:pt x="107" y="144"/>
                      <a:pt x="126" y="157"/>
                      <a:pt x="144" y="169"/>
                    </a:cubicBezTo>
                    <a:cubicBezTo>
                      <a:pt x="172" y="188"/>
                      <a:pt x="207" y="189"/>
                      <a:pt x="237" y="204"/>
                    </a:cubicBezTo>
                    <a:cubicBezTo>
                      <a:pt x="255" y="212"/>
                      <a:pt x="264" y="216"/>
                      <a:pt x="273" y="216"/>
                    </a:cubicBezTo>
                    <a:cubicBezTo>
                      <a:pt x="281" y="216"/>
                      <a:pt x="289" y="213"/>
                      <a:pt x="304" y="208"/>
                    </a:cubicBezTo>
                    <a:cubicBezTo>
                      <a:pt x="262" y="149"/>
                      <a:pt x="203" y="89"/>
                      <a:pt x="142" y="50"/>
                    </a:cubicBezTo>
                    <a:lnTo>
                      <a:pt x="94" y="21"/>
                    </a:lnTo>
                    <a:lnTo>
                      <a:pt x="86" y="15"/>
                    </a:lnTo>
                    <a:cubicBezTo>
                      <a:pt x="59" y="6"/>
                      <a:pt x="29" y="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25"/>
              <p:cNvSpPr/>
              <p:nvPr/>
            </p:nvSpPr>
            <p:spPr>
              <a:xfrm rot="10800000">
                <a:off x="-138733" y="3783812"/>
                <a:ext cx="69766" cy="45732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077" extrusionOk="0">
                    <a:moveTo>
                      <a:pt x="112" y="0"/>
                    </a:moveTo>
                    <a:cubicBezTo>
                      <a:pt x="74" y="0"/>
                      <a:pt x="37" y="2"/>
                      <a:pt x="0" y="4"/>
                    </a:cubicBezTo>
                    <a:cubicBezTo>
                      <a:pt x="43" y="17"/>
                      <a:pt x="153" y="38"/>
                      <a:pt x="261" y="70"/>
                    </a:cubicBezTo>
                    <a:cubicBezTo>
                      <a:pt x="368" y="104"/>
                      <a:pt x="474" y="145"/>
                      <a:pt x="525" y="164"/>
                    </a:cubicBezTo>
                    <a:cubicBezTo>
                      <a:pt x="525" y="164"/>
                      <a:pt x="540" y="170"/>
                      <a:pt x="562" y="177"/>
                    </a:cubicBezTo>
                    <a:cubicBezTo>
                      <a:pt x="586" y="185"/>
                      <a:pt x="616" y="197"/>
                      <a:pt x="647" y="211"/>
                    </a:cubicBezTo>
                    <a:cubicBezTo>
                      <a:pt x="707" y="235"/>
                      <a:pt x="766" y="266"/>
                      <a:pt x="766" y="266"/>
                    </a:cubicBezTo>
                    <a:cubicBezTo>
                      <a:pt x="871" y="317"/>
                      <a:pt x="972" y="384"/>
                      <a:pt x="1068" y="458"/>
                    </a:cubicBezTo>
                    <a:cubicBezTo>
                      <a:pt x="1211" y="571"/>
                      <a:pt x="1340" y="677"/>
                      <a:pt x="1450" y="820"/>
                    </a:cubicBezTo>
                    <a:cubicBezTo>
                      <a:pt x="1568" y="982"/>
                      <a:pt x="1566" y="990"/>
                      <a:pt x="1643" y="1077"/>
                    </a:cubicBezTo>
                    <a:cubicBezTo>
                      <a:pt x="1572" y="901"/>
                      <a:pt x="1460" y="718"/>
                      <a:pt x="1313" y="558"/>
                    </a:cubicBezTo>
                    <a:cubicBezTo>
                      <a:pt x="1167" y="397"/>
                      <a:pt x="984" y="266"/>
                      <a:pt x="798" y="173"/>
                    </a:cubicBezTo>
                    <a:cubicBezTo>
                      <a:pt x="798" y="173"/>
                      <a:pt x="781" y="164"/>
                      <a:pt x="754" y="150"/>
                    </a:cubicBezTo>
                    <a:cubicBezTo>
                      <a:pt x="727" y="138"/>
                      <a:pt x="691" y="123"/>
                      <a:pt x="654" y="108"/>
                    </a:cubicBezTo>
                    <a:cubicBezTo>
                      <a:pt x="581" y="80"/>
                      <a:pt x="506" y="55"/>
                      <a:pt x="506" y="55"/>
                    </a:cubicBezTo>
                    <a:lnTo>
                      <a:pt x="449" y="39"/>
                    </a:lnTo>
                    <a:cubicBezTo>
                      <a:pt x="333" y="12"/>
                      <a:pt x="220" y="0"/>
                      <a:pt x="1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25"/>
              <p:cNvSpPr/>
              <p:nvPr/>
            </p:nvSpPr>
            <p:spPr>
              <a:xfrm rot="10800000">
                <a:off x="-129901" y="3811837"/>
                <a:ext cx="30318" cy="41401"/>
              </a:xfrm>
              <a:custGeom>
                <a:avLst/>
                <a:gdLst/>
                <a:ahLst/>
                <a:cxnLst/>
                <a:rect l="l" t="t" r="r" b="b"/>
                <a:pathLst>
                  <a:path w="714" h="9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" y="49"/>
                      <a:pt x="151" y="222"/>
                      <a:pt x="192" y="269"/>
                    </a:cubicBezTo>
                    <a:cubicBezTo>
                      <a:pt x="192" y="269"/>
                      <a:pt x="218" y="298"/>
                      <a:pt x="244" y="328"/>
                    </a:cubicBezTo>
                    <a:cubicBezTo>
                      <a:pt x="270" y="358"/>
                      <a:pt x="294" y="387"/>
                      <a:pt x="294" y="387"/>
                    </a:cubicBezTo>
                    <a:cubicBezTo>
                      <a:pt x="339" y="441"/>
                      <a:pt x="382" y="500"/>
                      <a:pt x="423" y="559"/>
                    </a:cubicBezTo>
                    <a:cubicBezTo>
                      <a:pt x="484" y="649"/>
                      <a:pt x="550" y="723"/>
                      <a:pt x="603" y="817"/>
                    </a:cubicBezTo>
                    <a:cubicBezTo>
                      <a:pt x="661" y="921"/>
                      <a:pt x="662" y="926"/>
                      <a:pt x="714" y="974"/>
                    </a:cubicBezTo>
                    <a:cubicBezTo>
                      <a:pt x="650" y="759"/>
                      <a:pt x="524" y="508"/>
                      <a:pt x="366" y="320"/>
                    </a:cubicBezTo>
                    <a:cubicBezTo>
                      <a:pt x="366" y="320"/>
                      <a:pt x="336" y="284"/>
                      <a:pt x="305" y="250"/>
                    </a:cubicBezTo>
                    <a:cubicBezTo>
                      <a:pt x="274" y="215"/>
                      <a:pt x="243" y="181"/>
                      <a:pt x="243" y="181"/>
                    </a:cubicBezTo>
                    <a:lnTo>
                      <a:pt x="218" y="156"/>
                    </a:lnTo>
                    <a:cubicBezTo>
                      <a:pt x="147" y="93"/>
                      <a:pt x="74" y="4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25"/>
              <p:cNvSpPr/>
              <p:nvPr/>
            </p:nvSpPr>
            <p:spPr>
              <a:xfrm rot="10800000">
                <a:off x="-181365" y="3921985"/>
                <a:ext cx="79362" cy="49978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177" extrusionOk="0">
                    <a:moveTo>
                      <a:pt x="545" y="0"/>
                    </a:moveTo>
                    <a:cubicBezTo>
                      <a:pt x="400" y="0"/>
                      <a:pt x="252" y="64"/>
                      <a:pt x="150" y="174"/>
                    </a:cubicBezTo>
                    <a:cubicBezTo>
                      <a:pt x="75" y="253"/>
                      <a:pt x="22" y="360"/>
                      <a:pt x="13" y="471"/>
                    </a:cubicBezTo>
                    <a:cubicBezTo>
                      <a:pt x="1" y="583"/>
                      <a:pt x="27" y="695"/>
                      <a:pt x="76" y="792"/>
                    </a:cubicBezTo>
                    <a:cubicBezTo>
                      <a:pt x="174" y="987"/>
                      <a:pt x="369" y="1129"/>
                      <a:pt x="575" y="1161"/>
                    </a:cubicBezTo>
                    <a:cubicBezTo>
                      <a:pt x="575" y="1161"/>
                      <a:pt x="614" y="1170"/>
                      <a:pt x="672" y="1174"/>
                    </a:cubicBezTo>
                    <a:cubicBezTo>
                      <a:pt x="690" y="1175"/>
                      <a:pt x="709" y="1176"/>
                      <a:pt x="730" y="1176"/>
                    </a:cubicBezTo>
                    <a:cubicBezTo>
                      <a:pt x="778" y="1176"/>
                      <a:pt x="833" y="1172"/>
                      <a:pt x="886" y="1163"/>
                    </a:cubicBezTo>
                    <a:cubicBezTo>
                      <a:pt x="1040" y="1139"/>
                      <a:pt x="1179" y="1071"/>
                      <a:pt x="1179" y="1071"/>
                    </a:cubicBezTo>
                    <a:lnTo>
                      <a:pt x="1231" y="1045"/>
                    </a:lnTo>
                    <a:lnTo>
                      <a:pt x="1281" y="1017"/>
                    </a:lnTo>
                    <a:cubicBezTo>
                      <a:pt x="1547" y="849"/>
                      <a:pt x="1718" y="616"/>
                      <a:pt x="1868" y="392"/>
                    </a:cubicBezTo>
                    <a:lnTo>
                      <a:pt x="1868" y="392"/>
                    </a:lnTo>
                    <a:cubicBezTo>
                      <a:pt x="1810" y="451"/>
                      <a:pt x="1671" y="614"/>
                      <a:pt x="1506" y="752"/>
                    </a:cubicBezTo>
                    <a:cubicBezTo>
                      <a:pt x="1341" y="895"/>
                      <a:pt x="1146" y="989"/>
                      <a:pt x="1051" y="1019"/>
                    </a:cubicBezTo>
                    <a:cubicBezTo>
                      <a:pt x="1051" y="1019"/>
                      <a:pt x="934" y="1065"/>
                      <a:pt x="812" y="1075"/>
                    </a:cubicBezTo>
                    <a:cubicBezTo>
                      <a:pt x="787" y="1077"/>
                      <a:pt x="763" y="1079"/>
                      <a:pt x="740" y="1079"/>
                    </a:cubicBezTo>
                    <a:cubicBezTo>
                      <a:pt x="647" y="1079"/>
                      <a:pt x="570" y="1061"/>
                      <a:pt x="570" y="1061"/>
                    </a:cubicBezTo>
                    <a:cubicBezTo>
                      <a:pt x="360" y="1022"/>
                      <a:pt x="174" y="847"/>
                      <a:pt x="117" y="633"/>
                    </a:cubicBezTo>
                    <a:cubicBezTo>
                      <a:pt x="75" y="476"/>
                      <a:pt x="120" y="311"/>
                      <a:pt x="233" y="200"/>
                    </a:cubicBezTo>
                    <a:cubicBezTo>
                      <a:pt x="318" y="114"/>
                      <a:pt x="439" y="57"/>
                      <a:pt x="564" y="57"/>
                    </a:cubicBezTo>
                    <a:cubicBezTo>
                      <a:pt x="600" y="57"/>
                      <a:pt x="636" y="62"/>
                      <a:pt x="672" y="72"/>
                    </a:cubicBezTo>
                    <a:cubicBezTo>
                      <a:pt x="849" y="131"/>
                      <a:pt x="910" y="225"/>
                      <a:pt x="954" y="283"/>
                    </a:cubicBezTo>
                    <a:cubicBezTo>
                      <a:pt x="997" y="346"/>
                      <a:pt x="1028" y="396"/>
                      <a:pt x="1051" y="503"/>
                    </a:cubicBezTo>
                    <a:cubicBezTo>
                      <a:pt x="1048" y="317"/>
                      <a:pt x="926" y="127"/>
                      <a:pt x="737" y="42"/>
                    </a:cubicBezTo>
                    <a:cubicBezTo>
                      <a:pt x="677" y="13"/>
                      <a:pt x="611" y="0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25"/>
              <p:cNvSpPr/>
              <p:nvPr/>
            </p:nvSpPr>
            <p:spPr>
              <a:xfrm rot="10800000">
                <a:off x="-310196" y="3909968"/>
                <a:ext cx="81146" cy="30148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710" extrusionOk="0">
                    <a:moveTo>
                      <a:pt x="455" y="0"/>
                    </a:moveTo>
                    <a:cubicBezTo>
                      <a:pt x="291" y="0"/>
                      <a:pt x="141" y="24"/>
                      <a:pt x="1" y="64"/>
                    </a:cubicBezTo>
                    <a:cubicBezTo>
                      <a:pt x="47" y="67"/>
                      <a:pt x="161" y="65"/>
                      <a:pt x="275" y="73"/>
                    </a:cubicBezTo>
                    <a:cubicBezTo>
                      <a:pt x="390" y="82"/>
                      <a:pt x="504" y="99"/>
                      <a:pt x="559" y="105"/>
                    </a:cubicBezTo>
                    <a:cubicBezTo>
                      <a:pt x="559" y="105"/>
                      <a:pt x="626" y="109"/>
                      <a:pt x="692" y="122"/>
                    </a:cubicBezTo>
                    <a:cubicBezTo>
                      <a:pt x="759" y="132"/>
                      <a:pt x="823" y="148"/>
                      <a:pt x="823" y="148"/>
                    </a:cubicBezTo>
                    <a:cubicBezTo>
                      <a:pt x="940" y="173"/>
                      <a:pt x="1058" y="213"/>
                      <a:pt x="1173" y="262"/>
                    </a:cubicBezTo>
                    <a:cubicBezTo>
                      <a:pt x="1343" y="335"/>
                      <a:pt x="1498" y="405"/>
                      <a:pt x="1646" y="514"/>
                    </a:cubicBezTo>
                    <a:cubicBezTo>
                      <a:pt x="1809" y="639"/>
                      <a:pt x="1810" y="648"/>
                      <a:pt x="1910" y="710"/>
                    </a:cubicBezTo>
                    <a:cubicBezTo>
                      <a:pt x="1789" y="559"/>
                      <a:pt x="1626" y="413"/>
                      <a:pt x="1439" y="296"/>
                    </a:cubicBezTo>
                    <a:cubicBezTo>
                      <a:pt x="1252" y="179"/>
                      <a:pt x="1039" y="96"/>
                      <a:pt x="832" y="50"/>
                    </a:cubicBezTo>
                    <a:cubicBezTo>
                      <a:pt x="832" y="50"/>
                      <a:pt x="813" y="46"/>
                      <a:pt x="783" y="39"/>
                    </a:cubicBezTo>
                    <a:cubicBezTo>
                      <a:pt x="753" y="34"/>
                      <a:pt x="714" y="27"/>
                      <a:pt x="674" y="21"/>
                    </a:cubicBezTo>
                    <a:cubicBezTo>
                      <a:pt x="595" y="10"/>
                      <a:pt x="515" y="3"/>
                      <a:pt x="515" y="3"/>
                    </a:cubicBezTo>
                    <a:lnTo>
                      <a:pt x="45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25"/>
              <p:cNvSpPr/>
              <p:nvPr/>
            </p:nvSpPr>
            <p:spPr>
              <a:xfrm rot="10800000">
                <a:off x="-375079" y="3824576"/>
                <a:ext cx="65859" cy="110955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2613" extrusionOk="0">
                    <a:moveTo>
                      <a:pt x="1550" y="0"/>
                    </a:moveTo>
                    <a:cubicBezTo>
                      <a:pt x="1487" y="23"/>
                      <a:pt x="1328" y="92"/>
                      <a:pt x="1176" y="187"/>
                    </a:cubicBezTo>
                    <a:cubicBezTo>
                      <a:pt x="1026" y="285"/>
                      <a:pt x="882" y="401"/>
                      <a:pt x="822" y="466"/>
                    </a:cubicBezTo>
                    <a:cubicBezTo>
                      <a:pt x="822" y="466"/>
                      <a:pt x="804" y="486"/>
                      <a:pt x="777" y="515"/>
                    </a:cubicBezTo>
                    <a:cubicBezTo>
                      <a:pt x="749" y="543"/>
                      <a:pt x="713" y="582"/>
                      <a:pt x="680" y="624"/>
                    </a:cubicBezTo>
                    <a:cubicBezTo>
                      <a:pt x="610" y="704"/>
                      <a:pt x="549" y="792"/>
                      <a:pt x="549" y="792"/>
                    </a:cubicBezTo>
                    <a:cubicBezTo>
                      <a:pt x="435" y="944"/>
                      <a:pt x="337" y="1116"/>
                      <a:pt x="253" y="1295"/>
                    </a:cubicBezTo>
                    <a:cubicBezTo>
                      <a:pt x="129" y="1564"/>
                      <a:pt x="71" y="1827"/>
                      <a:pt x="34" y="2110"/>
                    </a:cubicBezTo>
                    <a:cubicBezTo>
                      <a:pt x="1" y="2427"/>
                      <a:pt x="16" y="2441"/>
                      <a:pt x="43" y="2613"/>
                    </a:cubicBezTo>
                    <a:cubicBezTo>
                      <a:pt x="41" y="2320"/>
                      <a:pt x="90" y="1997"/>
                      <a:pt x="194" y="1688"/>
                    </a:cubicBezTo>
                    <a:cubicBezTo>
                      <a:pt x="294" y="1378"/>
                      <a:pt x="457" y="1085"/>
                      <a:pt x="640" y="834"/>
                    </a:cubicBezTo>
                    <a:cubicBezTo>
                      <a:pt x="640" y="834"/>
                      <a:pt x="657" y="809"/>
                      <a:pt x="683" y="775"/>
                    </a:cubicBezTo>
                    <a:cubicBezTo>
                      <a:pt x="711" y="740"/>
                      <a:pt x="748" y="695"/>
                      <a:pt x="786" y="649"/>
                    </a:cubicBezTo>
                    <a:cubicBezTo>
                      <a:pt x="823" y="605"/>
                      <a:pt x="866" y="563"/>
                      <a:pt x="896" y="530"/>
                    </a:cubicBezTo>
                    <a:cubicBezTo>
                      <a:pt x="926" y="498"/>
                      <a:pt x="948" y="478"/>
                      <a:pt x="948" y="478"/>
                    </a:cubicBezTo>
                    <a:lnTo>
                      <a:pt x="1013" y="419"/>
                    </a:lnTo>
                    <a:cubicBezTo>
                      <a:pt x="1187" y="252"/>
                      <a:pt x="1364" y="116"/>
                      <a:pt x="15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25"/>
              <p:cNvSpPr/>
              <p:nvPr/>
            </p:nvSpPr>
            <p:spPr>
              <a:xfrm rot="10800000">
                <a:off x="-381109" y="3857187"/>
                <a:ext cx="14522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806" extrusionOk="0">
                    <a:moveTo>
                      <a:pt x="342" y="0"/>
                    </a:moveTo>
                    <a:lnTo>
                      <a:pt x="342" y="0"/>
                    </a:lnTo>
                    <a:cubicBezTo>
                      <a:pt x="300" y="10"/>
                      <a:pt x="171" y="114"/>
                      <a:pt x="148" y="160"/>
                    </a:cubicBezTo>
                    <a:cubicBezTo>
                      <a:pt x="148" y="160"/>
                      <a:pt x="132" y="186"/>
                      <a:pt x="119" y="215"/>
                    </a:cubicBezTo>
                    <a:cubicBezTo>
                      <a:pt x="105" y="240"/>
                      <a:pt x="92" y="269"/>
                      <a:pt x="92" y="269"/>
                    </a:cubicBezTo>
                    <a:cubicBezTo>
                      <a:pt x="69" y="317"/>
                      <a:pt x="49" y="370"/>
                      <a:pt x="31" y="424"/>
                    </a:cubicBezTo>
                    <a:cubicBezTo>
                      <a:pt x="7" y="505"/>
                      <a:pt x="9" y="583"/>
                      <a:pt x="4" y="663"/>
                    </a:cubicBezTo>
                    <a:cubicBezTo>
                      <a:pt x="0" y="754"/>
                      <a:pt x="3" y="758"/>
                      <a:pt x="29" y="806"/>
                    </a:cubicBezTo>
                    <a:cubicBezTo>
                      <a:pt x="53" y="643"/>
                      <a:pt x="110" y="459"/>
                      <a:pt x="183" y="305"/>
                    </a:cubicBezTo>
                    <a:cubicBezTo>
                      <a:pt x="183" y="305"/>
                      <a:pt x="197" y="276"/>
                      <a:pt x="211" y="247"/>
                    </a:cubicBezTo>
                    <a:cubicBezTo>
                      <a:pt x="227" y="220"/>
                      <a:pt x="243" y="192"/>
                      <a:pt x="243" y="192"/>
                    </a:cubicBezTo>
                    <a:lnTo>
                      <a:pt x="256" y="171"/>
                    </a:lnTo>
                    <a:cubicBezTo>
                      <a:pt x="277" y="129"/>
                      <a:pt x="307" y="69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25"/>
              <p:cNvSpPr/>
              <p:nvPr/>
            </p:nvSpPr>
            <p:spPr>
              <a:xfrm rot="10800000">
                <a:off x="-430832" y="3844151"/>
                <a:ext cx="3057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308" extrusionOk="0">
                    <a:moveTo>
                      <a:pt x="720" y="1"/>
                    </a:moveTo>
                    <a:lnTo>
                      <a:pt x="720" y="1"/>
                    </a:lnTo>
                    <a:cubicBezTo>
                      <a:pt x="686" y="6"/>
                      <a:pt x="603" y="32"/>
                      <a:pt x="523" y="75"/>
                    </a:cubicBezTo>
                    <a:cubicBezTo>
                      <a:pt x="443" y="119"/>
                      <a:pt x="367" y="176"/>
                      <a:pt x="338" y="209"/>
                    </a:cubicBezTo>
                    <a:cubicBezTo>
                      <a:pt x="338" y="209"/>
                      <a:pt x="300" y="248"/>
                      <a:pt x="269" y="292"/>
                    </a:cubicBezTo>
                    <a:cubicBezTo>
                      <a:pt x="234" y="334"/>
                      <a:pt x="205" y="379"/>
                      <a:pt x="205" y="379"/>
                    </a:cubicBezTo>
                    <a:cubicBezTo>
                      <a:pt x="151" y="458"/>
                      <a:pt x="106" y="547"/>
                      <a:pt x="69" y="640"/>
                    </a:cubicBezTo>
                    <a:cubicBezTo>
                      <a:pt x="14" y="779"/>
                      <a:pt x="4" y="917"/>
                      <a:pt x="1" y="1059"/>
                    </a:cubicBezTo>
                    <a:cubicBezTo>
                      <a:pt x="2" y="1219"/>
                      <a:pt x="12" y="1226"/>
                      <a:pt x="48" y="1307"/>
                    </a:cubicBezTo>
                    <a:cubicBezTo>
                      <a:pt x="20" y="1016"/>
                      <a:pt x="119" y="673"/>
                      <a:pt x="292" y="426"/>
                    </a:cubicBezTo>
                    <a:cubicBezTo>
                      <a:pt x="292" y="426"/>
                      <a:pt x="299" y="414"/>
                      <a:pt x="311" y="395"/>
                    </a:cubicBezTo>
                    <a:cubicBezTo>
                      <a:pt x="325" y="378"/>
                      <a:pt x="342" y="355"/>
                      <a:pt x="360" y="333"/>
                    </a:cubicBezTo>
                    <a:cubicBezTo>
                      <a:pt x="397" y="290"/>
                      <a:pt x="435" y="248"/>
                      <a:pt x="435" y="248"/>
                    </a:cubicBezTo>
                    <a:lnTo>
                      <a:pt x="467" y="219"/>
                    </a:lnTo>
                    <a:cubicBezTo>
                      <a:pt x="548" y="134"/>
                      <a:pt x="630" y="62"/>
                      <a:pt x="7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25"/>
              <p:cNvSpPr/>
              <p:nvPr/>
            </p:nvSpPr>
            <p:spPr>
              <a:xfrm rot="10800000">
                <a:off x="-479834" y="3788058"/>
                <a:ext cx="57070" cy="110572"/>
              </a:xfrm>
              <a:custGeom>
                <a:avLst/>
                <a:gdLst/>
                <a:ahLst/>
                <a:cxnLst/>
                <a:rect l="l" t="t" r="r" b="b"/>
                <a:pathLst>
                  <a:path w="1344" h="2604" extrusionOk="0">
                    <a:moveTo>
                      <a:pt x="1" y="1"/>
                    </a:moveTo>
                    <a:cubicBezTo>
                      <a:pt x="64" y="22"/>
                      <a:pt x="219" y="100"/>
                      <a:pt x="325" y="231"/>
                    </a:cubicBezTo>
                    <a:cubicBezTo>
                      <a:pt x="436" y="359"/>
                      <a:pt x="502" y="518"/>
                      <a:pt x="533" y="592"/>
                    </a:cubicBezTo>
                    <a:cubicBezTo>
                      <a:pt x="533" y="592"/>
                      <a:pt x="572" y="682"/>
                      <a:pt x="595" y="778"/>
                    </a:cubicBezTo>
                    <a:cubicBezTo>
                      <a:pt x="619" y="874"/>
                      <a:pt x="634" y="974"/>
                      <a:pt x="634" y="974"/>
                    </a:cubicBezTo>
                    <a:cubicBezTo>
                      <a:pt x="662" y="1150"/>
                      <a:pt x="674" y="1338"/>
                      <a:pt x="695" y="1529"/>
                    </a:cubicBezTo>
                    <a:cubicBezTo>
                      <a:pt x="724" y="1812"/>
                      <a:pt x="800" y="2072"/>
                      <a:pt x="958" y="2308"/>
                    </a:cubicBezTo>
                    <a:cubicBezTo>
                      <a:pt x="1046" y="2438"/>
                      <a:pt x="1114" y="2490"/>
                      <a:pt x="1165" y="2527"/>
                    </a:cubicBezTo>
                    <a:cubicBezTo>
                      <a:pt x="1219" y="2561"/>
                      <a:pt x="1261" y="2582"/>
                      <a:pt x="1344" y="2603"/>
                    </a:cubicBezTo>
                    <a:cubicBezTo>
                      <a:pt x="1082" y="2482"/>
                      <a:pt x="914" y="2189"/>
                      <a:pt x="844" y="1885"/>
                    </a:cubicBezTo>
                    <a:cubicBezTo>
                      <a:pt x="773" y="1578"/>
                      <a:pt x="781" y="1249"/>
                      <a:pt x="728" y="939"/>
                    </a:cubicBezTo>
                    <a:cubicBezTo>
                      <a:pt x="728" y="939"/>
                      <a:pt x="710" y="821"/>
                      <a:pt x="676" y="706"/>
                    </a:cubicBezTo>
                    <a:cubicBezTo>
                      <a:pt x="644" y="589"/>
                      <a:pt x="589" y="481"/>
                      <a:pt x="589" y="481"/>
                    </a:cubicBezTo>
                    <a:cubicBezTo>
                      <a:pt x="589" y="481"/>
                      <a:pt x="578" y="460"/>
                      <a:pt x="568" y="440"/>
                    </a:cubicBezTo>
                    <a:cubicBezTo>
                      <a:pt x="558" y="420"/>
                      <a:pt x="546" y="401"/>
                      <a:pt x="546" y="401"/>
                    </a:cubicBezTo>
                    <a:cubicBezTo>
                      <a:pt x="418" y="190"/>
                      <a:pt x="219" y="34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25"/>
              <p:cNvSpPr/>
              <p:nvPr/>
            </p:nvSpPr>
            <p:spPr>
              <a:xfrm rot="10800000">
                <a:off x="-638347" y="3801094"/>
                <a:ext cx="132228" cy="101443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238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7" y="26"/>
                      <a:pt x="309" y="75"/>
                      <a:pt x="530" y="149"/>
                    </a:cubicBezTo>
                    <a:cubicBezTo>
                      <a:pt x="752" y="219"/>
                      <a:pt x="971" y="313"/>
                      <a:pt x="1075" y="354"/>
                    </a:cubicBezTo>
                    <a:cubicBezTo>
                      <a:pt x="1075" y="354"/>
                      <a:pt x="1203" y="403"/>
                      <a:pt x="1327" y="462"/>
                    </a:cubicBezTo>
                    <a:cubicBezTo>
                      <a:pt x="1450" y="520"/>
                      <a:pt x="1571" y="585"/>
                      <a:pt x="1571" y="585"/>
                    </a:cubicBezTo>
                    <a:cubicBezTo>
                      <a:pt x="1787" y="700"/>
                      <a:pt x="2001" y="837"/>
                      <a:pt x="2204" y="991"/>
                    </a:cubicBezTo>
                    <a:cubicBezTo>
                      <a:pt x="2356" y="1106"/>
                      <a:pt x="2494" y="1223"/>
                      <a:pt x="2629" y="1342"/>
                    </a:cubicBezTo>
                    <a:cubicBezTo>
                      <a:pt x="2760" y="1463"/>
                      <a:pt x="2885" y="1592"/>
                      <a:pt x="2967" y="1757"/>
                    </a:cubicBezTo>
                    <a:cubicBezTo>
                      <a:pt x="3055" y="1942"/>
                      <a:pt x="3053" y="2053"/>
                      <a:pt x="3055" y="2134"/>
                    </a:cubicBezTo>
                    <a:cubicBezTo>
                      <a:pt x="3051" y="2216"/>
                      <a:pt x="3049" y="2279"/>
                      <a:pt x="3006" y="2388"/>
                    </a:cubicBezTo>
                    <a:cubicBezTo>
                      <a:pt x="3112" y="2219"/>
                      <a:pt x="3113" y="1986"/>
                      <a:pt x="3035" y="1786"/>
                    </a:cubicBezTo>
                    <a:cubicBezTo>
                      <a:pt x="2958" y="1582"/>
                      <a:pt x="2808" y="1410"/>
                      <a:pt x="2652" y="1257"/>
                    </a:cubicBezTo>
                    <a:cubicBezTo>
                      <a:pt x="2336" y="949"/>
                      <a:pt x="1968" y="684"/>
                      <a:pt x="1594" y="486"/>
                    </a:cubicBezTo>
                    <a:cubicBezTo>
                      <a:pt x="1594" y="486"/>
                      <a:pt x="1453" y="411"/>
                      <a:pt x="1306" y="347"/>
                    </a:cubicBezTo>
                    <a:cubicBezTo>
                      <a:pt x="1160" y="281"/>
                      <a:pt x="1011" y="226"/>
                      <a:pt x="1011" y="226"/>
                    </a:cubicBezTo>
                    <a:lnTo>
                      <a:pt x="899" y="185"/>
                    </a:lnTo>
                    <a:lnTo>
                      <a:pt x="899" y="184"/>
                    </a:lnTo>
                    <a:cubicBezTo>
                      <a:pt x="587" y="85"/>
                      <a:pt x="290" y="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25"/>
              <p:cNvSpPr/>
              <p:nvPr/>
            </p:nvSpPr>
            <p:spPr>
              <a:xfrm rot="10800000">
                <a:off x="-683442" y="3835022"/>
                <a:ext cx="112356" cy="102589"/>
              </a:xfrm>
              <a:custGeom>
                <a:avLst/>
                <a:gdLst/>
                <a:ahLst/>
                <a:cxnLst/>
                <a:rect l="l" t="t" r="r" b="b"/>
                <a:pathLst>
                  <a:path w="2646" h="2416" extrusionOk="0">
                    <a:moveTo>
                      <a:pt x="13" y="1"/>
                    </a:moveTo>
                    <a:cubicBezTo>
                      <a:pt x="9" y="1"/>
                      <a:pt x="4" y="1"/>
                      <a:pt x="0" y="1"/>
                    </a:cubicBezTo>
                    <a:cubicBezTo>
                      <a:pt x="81" y="15"/>
                      <a:pt x="288" y="50"/>
                      <a:pt x="480" y="139"/>
                    </a:cubicBezTo>
                    <a:cubicBezTo>
                      <a:pt x="675" y="222"/>
                      <a:pt x="847" y="351"/>
                      <a:pt x="925" y="414"/>
                    </a:cubicBezTo>
                    <a:cubicBezTo>
                      <a:pt x="925" y="414"/>
                      <a:pt x="1022" y="489"/>
                      <a:pt x="1106" y="578"/>
                    </a:cubicBezTo>
                    <a:cubicBezTo>
                      <a:pt x="1192" y="667"/>
                      <a:pt x="1261" y="768"/>
                      <a:pt x="1261" y="768"/>
                    </a:cubicBezTo>
                    <a:cubicBezTo>
                      <a:pt x="1389" y="947"/>
                      <a:pt x="1467" y="1164"/>
                      <a:pt x="1542" y="1386"/>
                    </a:cubicBezTo>
                    <a:cubicBezTo>
                      <a:pt x="1600" y="1551"/>
                      <a:pt x="1660" y="1710"/>
                      <a:pt x="1741" y="1858"/>
                    </a:cubicBezTo>
                    <a:cubicBezTo>
                      <a:pt x="1822" y="2009"/>
                      <a:pt x="1931" y="2142"/>
                      <a:pt x="2069" y="2251"/>
                    </a:cubicBezTo>
                    <a:cubicBezTo>
                      <a:pt x="2225" y="2370"/>
                      <a:pt x="2329" y="2396"/>
                      <a:pt x="2406" y="2410"/>
                    </a:cubicBezTo>
                    <a:cubicBezTo>
                      <a:pt x="2434" y="2414"/>
                      <a:pt x="2460" y="2416"/>
                      <a:pt x="2485" y="2416"/>
                    </a:cubicBezTo>
                    <a:cubicBezTo>
                      <a:pt x="2533" y="2416"/>
                      <a:pt x="2581" y="2408"/>
                      <a:pt x="2645" y="2387"/>
                    </a:cubicBezTo>
                    <a:lnTo>
                      <a:pt x="2645" y="2387"/>
                    </a:lnTo>
                    <a:cubicBezTo>
                      <a:pt x="2615" y="2393"/>
                      <a:pt x="2584" y="2395"/>
                      <a:pt x="2553" y="2395"/>
                    </a:cubicBezTo>
                    <a:cubicBezTo>
                      <a:pt x="2408" y="2395"/>
                      <a:pt x="2261" y="2335"/>
                      <a:pt x="2139" y="2240"/>
                    </a:cubicBezTo>
                    <a:cubicBezTo>
                      <a:pt x="1991" y="2125"/>
                      <a:pt x="1872" y="1968"/>
                      <a:pt x="1793" y="1789"/>
                    </a:cubicBezTo>
                    <a:cubicBezTo>
                      <a:pt x="1631" y="1436"/>
                      <a:pt x="1566" y="1017"/>
                      <a:pt x="1327" y="693"/>
                    </a:cubicBezTo>
                    <a:cubicBezTo>
                      <a:pt x="1327" y="693"/>
                      <a:pt x="1241" y="570"/>
                      <a:pt x="1133" y="467"/>
                    </a:cubicBezTo>
                    <a:cubicBezTo>
                      <a:pt x="1027" y="363"/>
                      <a:pt x="904" y="277"/>
                      <a:pt x="904" y="277"/>
                    </a:cubicBezTo>
                    <a:cubicBezTo>
                      <a:pt x="904" y="277"/>
                      <a:pt x="882" y="262"/>
                      <a:pt x="858" y="247"/>
                    </a:cubicBezTo>
                    <a:cubicBezTo>
                      <a:pt x="835" y="231"/>
                      <a:pt x="811" y="217"/>
                      <a:pt x="811" y="217"/>
                    </a:cubicBezTo>
                    <a:cubicBezTo>
                      <a:pt x="552" y="68"/>
                      <a:pt x="276" y="1"/>
                      <a:pt x="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25"/>
              <p:cNvSpPr/>
              <p:nvPr/>
            </p:nvSpPr>
            <p:spPr>
              <a:xfrm rot="10800000">
                <a:off x="-662338" y="3868015"/>
                <a:ext cx="78216" cy="7596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78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5" y="21"/>
                      <a:pt x="197" y="63"/>
                      <a:pt x="333" y="121"/>
                    </a:cubicBezTo>
                    <a:cubicBezTo>
                      <a:pt x="470" y="183"/>
                      <a:pt x="603" y="256"/>
                      <a:pt x="664" y="291"/>
                    </a:cubicBezTo>
                    <a:cubicBezTo>
                      <a:pt x="664" y="291"/>
                      <a:pt x="683" y="302"/>
                      <a:pt x="712" y="318"/>
                    </a:cubicBezTo>
                    <a:cubicBezTo>
                      <a:pt x="741" y="333"/>
                      <a:pt x="778" y="356"/>
                      <a:pt x="813" y="381"/>
                    </a:cubicBezTo>
                    <a:cubicBezTo>
                      <a:pt x="888" y="426"/>
                      <a:pt x="956" y="480"/>
                      <a:pt x="956" y="480"/>
                    </a:cubicBezTo>
                    <a:cubicBezTo>
                      <a:pt x="1082" y="573"/>
                      <a:pt x="1197" y="687"/>
                      <a:pt x="1303" y="809"/>
                    </a:cubicBezTo>
                    <a:cubicBezTo>
                      <a:pt x="1459" y="994"/>
                      <a:pt x="1592" y="1172"/>
                      <a:pt x="1687" y="1391"/>
                    </a:cubicBezTo>
                    <a:cubicBezTo>
                      <a:pt x="1788" y="1637"/>
                      <a:pt x="1780" y="1650"/>
                      <a:pt x="1842" y="1789"/>
                    </a:cubicBezTo>
                    <a:cubicBezTo>
                      <a:pt x="1808" y="1539"/>
                      <a:pt x="1715" y="1269"/>
                      <a:pt x="1569" y="1023"/>
                    </a:cubicBezTo>
                    <a:cubicBezTo>
                      <a:pt x="1426" y="775"/>
                      <a:pt x="1221" y="558"/>
                      <a:pt x="1002" y="393"/>
                    </a:cubicBezTo>
                    <a:cubicBezTo>
                      <a:pt x="1002" y="393"/>
                      <a:pt x="981" y="377"/>
                      <a:pt x="950" y="354"/>
                    </a:cubicBezTo>
                    <a:cubicBezTo>
                      <a:pt x="917" y="332"/>
                      <a:pt x="874" y="303"/>
                      <a:pt x="831" y="275"/>
                    </a:cubicBezTo>
                    <a:cubicBezTo>
                      <a:pt x="786" y="247"/>
                      <a:pt x="740" y="223"/>
                      <a:pt x="706" y="204"/>
                    </a:cubicBezTo>
                    <a:cubicBezTo>
                      <a:pt x="672" y="184"/>
                      <a:pt x="649" y="173"/>
                      <a:pt x="649" y="173"/>
                    </a:cubicBezTo>
                    <a:lnTo>
                      <a:pt x="578" y="141"/>
                    </a:lnTo>
                    <a:lnTo>
                      <a:pt x="578" y="140"/>
                    </a:lnTo>
                    <a:cubicBezTo>
                      <a:pt x="382" y="58"/>
                      <a:pt x="188" y="1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25"/>
              <p:cNvSpPr/>
              <p:nvPr/>
            </p:nvSpPr>
            <p:spPr>
              <a:xfrm rot="10800000">
                <a:off x="-666627" y="3944405"/>
                <a:ext cx="48620" cy="41104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968" extrusionOk="0">
                    <a:moveTo>
                      <a:pt x="0" y="1"/>
                    </a:moveTo>
                    <a:cubicBezTo>
                      <a:pt x="49" y="46"/>
                      <a:pt x="252" y="212"/>
                      <a:pt x="315" y="259"/>
                    </a:cubicBezTo>
                    <a:cubicBezTo>
                      <a:pt x="315" y="259"/>
                      <a:pt x="356" y="285"/>
                      <a:pt x="396" y="314"/>
                    </a:cubicBezTo>
                    <a:cubicBezTo>
                      <a:pt x="435" y="344"/>
                      <a:pt x="474" y="372"/>
                      <a:pt x="474" y="372"/>
                    </a:cubicBezTo>
                    <a:cubicBezTo>
                      <a:pt x="543" y="424"/>
                      <a:pt x="612" y="482"/>
                      <a:pt x="679" y="543"/>
                    </a:cubicBezTo>
                    <a:cubicBezTo>
                      <a:pt x="779" y="633"/>
                      <a:pt x="878" y="708"/>
                      <a:pt x="969" y="805"/>
                    </a:cubicBezTo>
                    <a:cubicBezTo>
                      <a:pt x="1070" y="915"/>
                      <a:pt x="1072" y="919"/>
                      <a:pt x="1144" y="968"/>
                    </a:cubicBezTo>
                    <a:cubicBezTo>
                      <a:pt x="998" y="730"/>
                      <a:pt x="770" y="469"/>
                      <a:pt x="526" y="288"/>
                    </a:cubicBezTo>
                    <a:lnTo>
                      <a:pt x="433" y="221"/>
                    </a:lnTo>
                    <a:cubicBezTo>
                      <a:pt x="385" y="189"/>
                      <a:pt x="338" y="157"/>
                      <a:pt x="338" y="157"/>
                    </a:cubicBezTo>
                    <a:lnTo>
                      <a:pt x="302" y="134"/>
                    </a:lnTo>
                    <a:cubicBezTo>
                      <a:pt x="199" y="77"/>
                      <a:pt x="99" y="3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25"/>
              <p:cNvSpPr/>
              <p:nvPr/>
            </p:nvSpPr>
            <p:spPr>
              <a:xfrm rot="10800000">
                <a:off x="-209306" y="3975785"/>
                <a:ext cx="196432" cy="154861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3647" extrusionOk="0">
                    <a:moveTo>
                      <a:pt x="2028" y="1"/>
                    </a:moveTo>
                    <a:cubicBezTo>
                      <a:pt x="1973" y="1"/>
                      <a:pt x="1916" y="3"/>
                      <a:pt x="1859" y="9"/>
                    </a:cubicBezTo>
                    <a:cubicBezTo>
                      <a:pt x="1564" y="29"/>
                      <a:pt x="1290" y="136"/>
                      <a:pt x="1290" y="136"/>
                    </a:cubicBezTo>
                    <a:lnTo>
                      <a:pt x="1187" y="175"/>
                    </a:lnTo>
                    <a:lnTo>
                      <a:pt x="1088" y="220"/>
                    </a:lnTo>
                    <a:cubicBezTo>
                      <a:pt x="551" y="483"/>
                      <a:pt x="165" y="931"/>
                      <a:pt x="1" y="1434"/>
                    </a:cubicBezTo>
                    <a:cubicBezTo>
                      <a:pt x="58" y="1284"/>
                      <a:pt x="258" y="911"/>
                      <a:pt x="584" y="644"/>
                    </a:cubicBezTo>
                    <a:cubicBezTo>
                      <a:pt x="743" y="509"/>
                      <a:pt x="923" y="398"/>
                      <a:pt x="1089" y="320"/>
                    </a:cubicBezTo>
                    <a:cubicBezTo>
                      <a:pt x="1254" y="240"/>
                      <a:pt x="1405" y="199"/>
                      <a:pt x="1502" y="170"/>
                    </a:cubicBezTo>
                    <a:cubicBezTo>
                      <a:pt x="1502" y="170"/>
                      <a:pt x="1561" y="157"/>
                      <a:pt x="1651" y="136"/>
                    </a:cubicBezTo>
                    <a:cubicBezTo>
                      <a:pt x="1695" y="128"/>
                      <a:pt x="1748" y="121"/>
                      <a:pt x="1806" y="111"/>
                    </a:cubicBezTo>
                    <a:cubicBezTo>
                      <a:pt x="1862" y="107"/>
                      <a:pt x="1923" y="101"/>
                      <a:pt x="1984" y="99"/>
                    </a:cubicBezTo>
                    <a:cubicBezTo>
                      <a:pt x="1999" y="99"/>
                      <a:pt x="2015" y="99"/>
                      <a:pt x="2030" y="99"/>
                    </a:cubicBezTo>
                    <a:cubicBezTo>
                      <a:pt x="2137" y="99"/>
                      <a:pt x="2240" y="105"/>
                      <a:pt x="2319" y="117"/>
                    </a:cubicBezTo>
                    <a:cubicBezTo>
                      <a:pt x="2365" y="123"/>
                      <a:pt x="2402" y="128"/>
                      <a:pt x="2429" y="133"/>
                    </a:cubicBezTo>
                    <a:cubicBezTo>
                      <a:pt x="2455" y="138"/>
                      <a:pt x="2471" y="141"/>
                      <a:pt x="2471" y="141"/>
                    </a:cubicBezTo>
                    <a:cubicBezTo>
                      <a:pt x="2899" y="226"/>
                      <a:pt x="3317" y="439"/>
                      <a:pt x="3657" y="745"/>
                    </a:cubicBezTo>
                    <a:cubicBezTo>
                      <a:pt x="4163" y="1202"/>
                      <a:pt x="4450" y="1794"/>
                      <a:pt x="4537" y="2459"/>
                    </a:cubicBezTo>
                    <a:cubicBezTo>
                      <a:pt x="4580" y="2833"/>
                      <a:pt x="4554" y="3028"/>
                      <a:pt x="4547" y="3180"/>
                    </a:cubicBezTo>
                    <a:cubicBezTo>
                      <a:pt x="4531" y="3331"/>
                      <a:pt x="4523" y="3442"/>
                      <a:pt x="4485" y="3647"/>
                    </a:cubicBezTo>
                    <a:cubicBezTo>
                      <a:pt x="4579" y="3309"/>
                      <a:pt x="4626" y="2934"/>
                      <a:pt x="4597" y="2552"/>
                    </a:cubicBezTo>
                    <a:cubicBezTo>
                      <a:pt x="4569" y="2169"/>
                      <a:pt x="4470" y="1778"/>
                      <a:pt x="4288" y="1421"/>
                    </a:cubicBezTo>
                    <a:cubicBezTo>
                      <a:pt x="3931" y="698"/>
                      <a:pt x="3203" y="168"/>
                      <a:pt x="2441" y="35"/>
                    </a:cubicBezTo>
                    <a:cubicBezTo>
                      <a:pt x="2441" y="35"/>
                      <a:pt x="2369" y="22"/>
                      <a:pt x="2260" y="12"/>
                    </a:cubicBezTo>
                    <a:cubicBezTo>
                      <a:pt x="2193" y="6"/>
                      <a:pt x="2114" y="1"/>
                      <a:pt x="20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25"/>
              <p:cNvSpPr/>
              <p:nvPr/>
            </p:nvSpPr>
            <p:spPr>
              <a:xfrm rot="10800000">
                <a:off x="-196609" y="3997865"/>
                <a:ext cx="84288" cy="118598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279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1" y="16"/>
                      <a:pt x="286" y="52"/>
                      <a:pt x="482" y="131"/>
                    </a:cubicBezTo>
                    <a:cubicBezTo>
                      <a:pt x="679" y="206"/>
                      <a:pt x="862" y="318"/>
                      <a:pt x="946" y="373"/>
                    </a:cubicBezTo>
                    <a:cubicBezTo>
                      <a:pt x="946" y="373"/>
                      <a:pt x="1051" y="438"/>
                      <a:pt x="1145" y="517"/>
                    </a:cubicBezTo>
                    <a:cubicBezTo>
                      <a:pt x="1241" y="594"/>
                      <a:pt x="1326" y="683"/>
                      <a:pt x="1326" y="683"/>
                    </a:cubicBezTo>
                    <a:cubicBezTo>
                      <a:pt x="1477" y="841"/>
                      <a:pt x="1608" y="1030"/>
                      <a:pt x="1696" y="1241"/>
                    </a:cubicBezTo>
                    <a:cubicBezTo>
                      <a:pt x="1831" y="1554"/>
                      <a:pt x="1900" y="1865"/>
                      <a:pt x="1881" y="2201"/>
                    </a:cubicBezTo>
                    <a:cubicBezTo>
                      <a:pt x="1871" y="2390"/>
                      <a:pt x="1843" y="2485"/>
                      <a:pt x="1832" y="2560"/>
                    </a:cubicBezTo>
                    <a:cubicBezTo>
                      <a:pt x="1815" y="2635"/>
                      <a:pt x="1807" y="2690"/>
                      <a:pt x="1783" y="2793"/>
                    </a:cubicBezTo>
                    <a:cubicBezTo>
                      <a:pt x="1923" y="2468"/>
                      <a:pt x="1984" y="2061"/>
                      <a:pt x="1915" y="1661"/>
                    </a:cubicBezTo>
                    <a:cubicBezTo>
                      <a:pt x="1852" y="1261"/>
                      <a:pt x="1656" y="874"/>
                      <a:pt x="1380" y="598"/>
                    </a:cubicBezTo>
                    <a:cubicBezTo>
                      <a:pt x="1380" y="598"/>
                      <a:pt x="1277" y="491"/>
                      <a:pt x="1158" y="402"/>
                    </a:cubicBezTo>
                    <a:cubicBezTo>
                      <a:pt x="1041" y="313"/>
                      <a:pt x="912" y="240"/>
                      <a:pt x="912" y="240"/>
                    </a:cubicBezTo>
                    <a:lnTo>
                      <a:pt x="816" y="188"/>
                    </a:lnTo>
                    <a:cubicBezTo>
                      <a:pt x="544" y="58"/>
                      <a:pt x="267" y="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25"/>
              <p:cNvSpPr/>
              <p:nvPr/>
            </p:nvSpPr>
            <p:spPr>
              <a:xfrm rot="10800000">
                <a:off x="-116440" y="4127418"/>
                <a:ext cx="60339" cy="11295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266" extrusionOk="0">
                    <a:moveTo>
                      <a:pt x="828" y="0"/>
                    </a:moveTo>
                    <a:cubicBezTo>
                      <a:pt x="745" y="0"/>
                      <a:pt x="660" y="7"/>
                      <a:pt x="575" y="18"/>
                    </a:cubicBezTo>
                    <a:cubicBezTo>
                      <a:pt x="437" y="37"/>
                      <a:pt x="320" y="87"/>
                      <a:pt x="198" y="138"/>
                    </a:cubicBezTo>
                    <a:cubicBezTo>
                      <a:pt x="62" y="197"/>
                      <a:pt x="60" y="205"/>
                      <a:pt x="0" y="265"/>
                    </a:cubicBezTo>
                    <a:cubicBezTo>
                      <a:pt x="236" y="160"/>
                      <a:pt x="536" y="98"/>
                      <a:pt x="808" y="98"/>
                    </a:cubicBezTo>
                    <a:cubicBezTo>
                      <a:pt x="824" y="98"/>
                      <a:pt x="839" y="99"/>
                      <a:pt x="855" y="99"/>
                    </a:cubicBezTo>
                    <a:cubicBezTo>
                      <a:pt x="855" y="99"/>
                      <a:pt x="909" y="99"/>
                      <a:pt x="962" y="103"/>
                    </a:cubicBezTo>
                    <a:cubicBezTo>
                      <a:pt x="1016" y="108"/>
                      <a:pt x="1069" y="114"/>
                      <a:pt x="1069" y="114"/>
                    </a:cubicBezTo>
                    <a:lnTo>
                      <a:pt x="1109" y="122"/>
                    </a:lnTo>
                    <a:cubicBezTo>
                      <a:pt x="1218" y="132"/>
                      <a:pt x="1320" y="148"/>
                      <a:pt x="1420" y="169"/>
                    </a:cubicBezTo>
                    <a:cubicBezTo>
                      <a:pt x="1395" y="149"/>
                      <a:pt x="1325" y="108"/>
                      <a:pt x="1247" y="74"/>
                    </a:cubicBezTo>
                    <a:cubicBezTo>
                      <a:pt x="1170" y="43"/>
                      <a:pt x="1086" y="18"/>
                      <a:pt x="1045" y="13"/>
                    </a:cubicBezTo>
                    <a:cubicBezTo>
                      <a:pt x="1045" y="13"/>
                      <a:pt x="996" y="6"/>
                      <a:pt x="946" y="5"/>
                    </a:cubicBezTo>
                    <a:cubicBezTo>
                      <a:pt x="897" y="1"/>
                      <a:pt x="847" y="1"/>
                      <a:pt x="847" y="1"/>
                    </a:cubicBezTo>
                    <a:cubicBezTo>
                      <a:pt x="841" y="0"/>
                      <a:pt x="834" y="0"/>
                      <a:pt x="8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25"/>
              <p:cNvSpPr/>
              <p:nvPr/>
            </p:nvSpPr>
            <p:spPr>
              <a:xfrm rot="10800000">
                <a:off x="-268074" y="3999946"/>
                <a:ext cx="39787" cy="76942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812" extrusionOk="0">
                    <a:moveTo>
                      <a:pt x="463" y="1"/>
                    </a:moveTo>
                    <a:cubicBezTo>
                      <a:pt x="308" y="1"/>
                      <a:pt x="166" y="77"/>
                      <a:pt x="78" y="191"/>
                    </a:cubicBezTo>
                    <a:cubicBezTo>
                      <a:pt x="28" y="258"/>
                      <a:pt x="0" y="342"/>
                      <a:pt x="2" y="425"/>
                    </a:cubicBezTo>
                    <a:cubicBezTo>
                      <a:pt x="3" y="508"/>
                      <a:pt x="35" y="588"/>
                      <a:pt x="83" y="654"/>
                    </a:cubicBezTo>
                    <a:cubicBezTo>
                      <a:pt x="197" y="801"/>
                      <a:pt x="302" y="826"/>
                      <a:pt x="370" y="842"/>
                    </a:cubicBezTo>
                    <a:cubicBezTo>
                      <a:pt x="390" y="845"/>
                      <a:pt x="409" y="847"/>
                      <a:pt x="427" y="847"/>
                    </a:cubicBezTo>
                    <a:cubicBezTo>
                      <a:pt x="476" y="847"/>
                      <a:pt x="524" y="835"/>
                      <a:pt x="584" y="803"/>
                    </a:cubicBezTo>
                    <a:lnTo>
                      <a:pt x="584" y="803"/>
                    </a:lnTo>
                    <a:cubicBezTo>
                      <a:pt x="549" y="816"/>
                      <a:pt x="512" y="822"/>
                      <a:pt x="474" y="822"/>
                    </a:cubicBezTo>
                    <a:cubicBezTo>
                      <a:pt x="353" y="822"/>
                      <a:pt x="229" y="758"/>
                      <a:pt x="151" y="660"/>
                    </a:cubicBezTo>
                    <a:cubicBezTo>
                      <a:pt x="98" y="596"/>
                      <a:pt x="66" y="514"/>
                      <a:pt x="65" y="434"/>
                    </a:cubicBezTo>
                    <a:cubicBezTo>
                      <a:pt x="66" y="352"/>
                      <a:pt x="102" y="274"/>
                      <a:pt x="159" y="215"/>
                    </a:cubicBezTo>
                    <a:cubicBezTo>
                      <a:pt x="236" y="139"/>
                      <a:pt x="348" y="93"/>
                      <a:pt x="456" y="93"/>
                    </a:cubicBezTo>
                    <a:cubicBezTo>
                      <a:pt x="511" y="93"/>
                      <a:pt x="565" y="105"/>
                      <a:pt x="612" y="131"/>
                    </a:cubicBezTo>
                    <a:cubicBezTo>
                      <a:pt x="754" y="208"/>
                      <a:pt x="814" y="384"/>
                      <a:pt x="829" y="546"/>
                    </a:cubicBezTo>
                    <a:cubicBezTo>
                      <a:pt x="829" y="546"/>
                      <a:pt x="832" y="577"/>
                      <a:pt x="833" y="625"/>
                    </a:cubicBezTo>
                    <a:cubicBezTo>
                      <a:pt x="834" y="673"/>
                      <a:pt x="832" y="737"/>
                      <a:pt x="826" y="801"/>
                    </a:cubicBezTo>
                    <a:cubicBezTo>
                      <a:pt x="817" y="929"/>
                      <a:pt x="785" y="1054"/>
                      <a:pt x="785" y="1054"/>
                    </a:cubicBezTo>
                    <a:cubicBezTo>
                      <a:pt x="785" y="1054"/>
                      <a:pt x="779" y="1077"/>
                      <a:pt x="772" y="1101"/>
                    </a:cubicBezTo>
                    <a:lnTo>
                      <a:pt x="759" y="1147"/>
                    </a:lnTo>
                    <a:cubicBezTo>
                      <a:pt x="690" y="1400"/>
                      <a:pt x="575" y="1621"/>
                      <a:pt x="428" y="1811"/>
                    </a:cubicBezTo>
                    <a:cubicBezTo>
                      <a:pt x="485" y="1764"/>
                      <a:pt x="619" y="1625"/>
                      <a:pt x="717" y="1452"/>
                    </a:cubicBezTo>
                    <a:cubicBezTo>
                      <a:pt x="819" y="1281"/>
                      <a:pt x="881" y="1083"/>
                      <a:pt x="899" y="988"/>
                    </a:cubicBezTo>
                    <a:cubicBezTo>
                      <a:pt x="899" y="988"/>
                      <a:pt x="922" y="871"/>
                      <a:pt x="928" y="753"/>
                    </a:cubicBezTo>
                    <a:cubicBezTo>
                      <a:pt x="937" y="635"/>
                      <a:pt x="923" y="515"/>
                      <a:pt x="923" y="515"/>
                    </a:cubicBezTo>
                    <a:cubicBezTo>
                      <a:pt x="911" y="408"/>
                      <a:pt x="883" y="296"/>
                      <a:pt x="819" y="199"/>
                    </a:cubicBezTo>
                    <a:cubicBezTo>
                      <a:pt x="758" y="102"/>
                      <a:pt x="649" y="19"/>
                      <a:pt x="528" y="5"/>
                    </a:cubicBezTo>
                    <a:cubicBezTo>
                      <a:pt x="506" y="2"/>
                      <a:pt x="484" y="1"/>
                      <a:pt x="4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25"/>
              <p:cNvSpPr/>
              <p:nvPr/>
            </p:nvSpPr>
            <p:spPr>
              <a:xfrm rot="10800000">
                <a:off x="-278434" y="3998630"/>
                <a:ext cx="55583" cy="768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809" extrusionOk="0">
                    <a:moveTo>
                      <a:pt x="561" y="0"/>
                    </a:moveTo>
                    <a:cubicBezTo>
                      <a:pt x="482" y="0"/>
                      <a:pt x="403" y="13"/>
                      <a:pt x="326" y="38"/>
                    </a:cubicBezTo>
                    <a:cubicBezTo>
                      <a:pt x="183" y="87"/>
                      <a:pt x="125" y="147"/>
                      <a:pt x="84" y="190"/>
                    </a:cubicBezTo>
                    <a:cubicBezTo>
                      <a:pt x="46" y="237"/>
                      <a:pt x="21" y="276"/>
                      <a:pt x="1" y="352"/>
                    </a:cubicBezTo>
                    <a:cubicBezTo>
                      <a:pt x="90" y="170"/>
                      <a:pt x="303" y="64"/>
                      <a:pt x="517" y="64"/>
                    </a:cubicBezTo>
                    <a:cubicBezTo>
                      <a:pt x="588" y="64"/>
                      <a:pt x="659" y="76"/>
                      <a:pt x="725" y="100"/>
                    </a:cubicBezTo>
                    <a:cubicBezTo>
                      <a:pt x="999" y="198"/>
                      <a:pt x="1163" y="488"/>
                      <a:pt x="1199" y="757"/>
                    </a:cubicBezTo>
                    <a:cubicBezTo>
                      <a:pt x="1199" y="757"/>
                      <a:pt x="1214" y="861"/>
                      <a:pt x="1204" y="966"/>
                    </a:cubicBezTo>
                    <a:cubicBezTo>
                      <a:pt x="1198" y="1071"/>
                      <a:pt x="1170" y="1174"/>
                      <a:pt x="1170" y="1174"/>
                    </a:cubicBezTo>
                    <a:cubicBezTo>
                      <a:pt x="1170" y="1174"/>
                      <a:pt x="1164" y="1192"/>
                      <a:pt x="1159" y="1212"/>
                    </a:cubicBezTo>
                    <a:cubicBezTo>
                      <a:pt x="1153" y="1231"/>
                      <a:pt x="1147" y="1249"/>
                      <a:pt x="1147" y="1249"/>
                    </a:cubicBezTo>
                    <a:cubicBezTo>
                      <a:pt x="1085" y="1458"/>
                      <a:pt x="989" y="1640"/>
                      <a:pt x="880" y="1809"/>
                    </a:cubicBezTo>
                    <a:cubicBezTo>
                      <a:pt x="925" y="1766"/>
                      <a:pt x="1032" y="1648"/>
                      <a:pt x="1119" y="1508"/>
                    </a:cubicBezTo>
                    <a:cubicBezTo>
                      <a:pt x="1207" y="1368"/>
                      <a:pt x="1266" y="1204"/>
                      <a:pt x="1281" y="1124"/>
                    </a:cubicBezTo>
                    <a:cubicBezTo>
                      <a:pt x="1281" y="1124"/>
                      <a:pt x="1301" y="1026"/>
                      <a:pt x="1305" y="926"/>
                    </a:cubicBezTo>
                    <a:cubicBezTo>
                      <a:pt x="1309" y="825"/>
                      <a:pt x="1293" y="725"/>
                      <a:pt x="1293" y="725"/>
                    </a:cubicBezTo>
                    <a:cubicBezTo>
                      <a:pt x="1265" y="549"/>
                      <a:pt x="1191" y="370"/>
                      <a:pt x="1065" y="228"/>
                    </a:cubicBezTo>
                    <a:cubicBezTo>
                      <a:pt x="971" y="122"/>
                      <a:pt x="851" y="48"/>
                      <a:pt x="720" y="18"/>
                    </a:cubicBezTo>
                    <a:cubicBezTo>
                      <a:pt x="667" y="6"/>
                      <a:pt x="614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25"/>
              <p:cNvSpPr/>
              <p:nvPr/>
            </p:nvSpPr>
            <p:spPr>
              <a:xfrm rot="10800000">
                <a:off x="-108372" y="4039309"/>
                <a:ext cx="8743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597" extrusionOk="0">
                    <a:moveTo>
                      <a:pt x="795" y="1"/>
                    </a:moveTo>
                    <a:cubicBezTo>
                      <a:pt x="762" y="4"/>
                      <a:pt x="719" y="6"/>
                      <a:pt x="675" y="9"/>
                    </a:cubicBezTo>
                    <a:cubicBezTo>
                      <a:pt x="632" y="14"/>
                      <a:pt x="588" y="22"/>
                      <a:pt x="557" y="28"/>
                    </a:cubicBezTo>
                    <a:cubicBezTo>
                      <a:pt x="524" y="32"/>
                      <a:pt x="503" y="37"/>
                      <a:pt x="503" y="37"/>
                    </a:cubicBezTo>
                    <a:lnTo>
                      <a:pt x="439" y="54"/>
                    </a:lnTo>
                    <a:lnTo>
                      <a:pt x="439" y="53"/>
                    </a:lnTo>
                    <a:cubicBezTo>
                      <a:pt x="268" y="104"/>
                      <a:pt x="122" y="187"/>
                      <a:pt x="0" y="285"/>
                    </a:cubicBezTo>
                    <a:cubicBezTo>
                      <a:pt x="47" y="269"/>
                      <a:pt x="158" y="217"/>
                      <a:pt x="277" y="183"/>
                    </a:cubicBezTo>
                    <a:cubicBezTo>
                      <a:pt x="397" y="151"/>
                      <a:pt x="519" y="130"/>
                      <a:pt x="577" y="123"/>
                    </a:cubicBezTo>
                    <a:cubicBezTo>
                      <a:pt x="577" y="117"/>
                      <a:pt x="783" y="97"/>
                      <a:pt x="845" y="97"/>
                    </a:cubicBezTo>
                    <a:cubicBezTo>
                      <a:pt x="856" y="97"/>
                      <a:pt x="863" y="98"/>
                      <a:pt x="863" y="99"/>
                    </a:cubicBezTo>
                    <a:cubicBezTo>
                      <a:pt x="866" y="99"/>
                      <a:pt x="869" y="99"/>
                      <a:pt x="873" y="99"/>
                    </a:cubicBezTo>
                    <a:cubicBezTo>
                      <a:pt x="998" y="99"/>
                      <a:pt x="1127" y="119"/>
                      <a:pt x="1253" y="152"/>
                    </a:cubicBezTo>
                    <a:cubicBezTo>
                      <a:pt x="1445" y="204"/>
                      <a:pt x="1619" y="265"/>
                      <a:pt x="1781" y="378"/>
                    </a:cubicBezTo>
                    <a:cubicBezTo>
                      <a:pt x="1957" y="510"/>
                      <a:pt x="1955" y="523"/>
                      <a:pt x="2059" y="596"/>
                    </a:cubicBezTo>
                    <a:cubicBezTo>
                      <a:pt x="1938" y="426"/>
                      <a:pt x="1755" y="269"/>
                      <a:pt x="1540" y="162"/>
                    </a:cubicBezTo>
                    <a:cubicBezTo>
                      <a:pt x="1326" y="53"/>
                      <a:pt x="1079" y="3"/>
                      <a:pt x="8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25"/>
              <p:cNvSpPr/>
              <p:nvPr/>
            </p:nvSpPr>
            <p:spPr>
              <a:xfrm rot="10800000">
                <a:off x="-155803" y="4019734"/>
                <a:ext cx="41358" cy="21996"/>
              </a:xfrm>
              <a:custGeom>
                <a:avLst/>
                <a:gdLst/>
                <a:ahLst/>
                <a:cxnLst/>
                <a:rect l="l" t="t" r="r" b="b"/>
                <a:pathLst>
                  <a:path w="974" h="518" extrusionOk="0">
                    <a:moveTo>
                      <a:pt x="37" y="1"/>
                    </a:moveTo>
                    <a:cubicBezTo>
                      <a:pt x="25" y="1"/>
                      <a:pt x="13" y="1"/>
                      <a:pt x="1" y="1"/>
                    </a:cubicBezTo>
                    <a:cubicBezTo>
                      <a:pt x="47" y="26"/>
                      <a:pt x="221" y="111"/>
                      <a:pt x="274" y="132"/>
                    </a:cubicBezTo>
                    <a:cubicBezTo>
                      <a:pt x="274" y="132"/>
                      <a:pt x="309" y="143"/>
                      <a:pt x="341" y="157"/>
                    </a:cubicBezTo>
                    <a:cubicBezTo>
                      <a:pt x="375" y="169"/>
                      <a:pt x="407" y="184"/>
                      <a:pt x="407" y="184"/>
                    </a:cubicBezTo>
                    <a:cubicBezTo>
                      <a:pt x="466" y="209"/>
                      <a:pt x="523" y="239"/>
                      <a:pt x="580" y="273"/>
                    </a:cubicBezTo>
                    <a:cubicBezTo>
                      <a:pt x="665" y="324"/>
                      <a:pt x="748" y="361"/>
                      <a:pt x="825" y="421"/>
                    </a:cubicBezTo>
                    <a:cubicBezTo>
                      <a:pt x="910" y="490"/>
                      <a:pt x="911" y="493"/>
                      <a:pt x="974" y="517"/>
                    </a:cubicBezTo>
                    <a:cubicBezTo>
                      <a:pt x="853" y="349"/>
                      <a:pt x="651" y="180"/>
                      <a:pt x="440" y="91"/>
                    </a:cubicBezTo>
                    <a:cubicBezTo>
                      <a:pt x="440" y="91"/>
                      <a:pt x="401" y="75"/>
                      <a:pt x="360" y="60"/>
                    </a:cubicBezTo>
                    <a:cubicBezTo>
                      <a:pt x="320" y="46"/>
                      <a:pt x="279" y="32"/>
                      <a:pt x="279" y="32"/>
                    </a:cubicBezTo>
                    <a:lnTo>
                      <a:pt x="248" y="22"/>
                    </a:lnTo>
                    <a:cubicBezTo>
                      <a:pt x="175" y="6"/>
                      <a:pt x="105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25"/>
              <p:cNvSpPr/>
              <p:nvPr/>
            </p:nvSpPr>
            <p:spPr>
              <a:xfrm rot="10800000">
                <a:off x="162" y="4033661"/>
                <a:ext cx="138300" cy="38216"/>
              </a:xfrm>
              <a:custGeom>
                <a:avLst/>
                <a:gdLst/>
                <a:ahLst/>
                <a:cxnLst/>
                <a:rect l="l" t="t" r="r" b="b"/>
                <a:pathLst>
                  <a:path w="3257" h="900" extrusionOk="0">
                    <a:moveTo>
                      <a:pt x="2835" y="1"/>
                    </a:moveTo>
                    <a:cubicBezTo>
                      <a:pt x="2808" y="1"/>
                      <a:pt x="2782" y="2"/>
                      <a:pt x="2755" y="5"/>
                    </a:cubicBezTo>
                    <a:cubicBezTo>
                      <a:pt x="2566" y="19"/>
                      <a:pt x="2381" y="99"/>
                      <a:pt x="2213" y="189"/>
                    </a:cubicBezTo>
                    <a:cubicBezTo>
                      <a:pt x="2042" y="278"/>
                      <a:pt x="1875" y="372"/>
                      <a:pt x="1697" y="414"/>
                    </a:cubicBezTo>
                    <a:cubicBezTo>
                      <a:pt x="1635" y="429"/>
                      <a:pt x="1572" y="436"/>
                      <a:pt x="1508" y="436"/>
                    </a:cubicBezTo>
                    <a:cubicBezTo>
                      <a:pt x="1393" y="436"/>
                      <a:pt x="1277" y="415"/>
                      <a:pt x="1163" y="388"/>
                    </a:cubicBezTo>
                    <a:cubicBezTo>
                      <a:pt x="1163" y="388"/>
                      <a:pt x="1030" y="356"/>
                      <a:pt x="892" y="326"/>
                    </a:cubicBezTo>
                    <a:cubicBezTo>
                      <a:pt x="822" y="313"/>
                      <a:pt x="751" y="303"/>
                      <a:pt x="697" y="299"/>
                    </a:cubicBezTo>
                    <a:cubicBezTo>
                      <a:pt x="661" y="296"/>
                      <a:pt x="633" y="296"/>
                      <a:pt x="618" y="296"/>
                    </a:cubicBezTo>
                    <a:cubicBezTo>
                      <a:pt x="610" y="296"/>
                      <a:pt x="606" y="296"/>
                      <a:pt x="606" y="296"/>
                    </a:cubicBezTo>
                    <a:cubicBezTo>
                      <a:pt x="606" y="296"/>
                      <a:pt x="579" y="296"/>
                      <a:pt x="552" y="298"/>
                    </a:cubicBezTo>
                    <a:cubicBezTo>
                      <a:pt x="525" y="299"/>
                      <a:pt x="497" y="303"/>
                      <a:pt x="497" y="303"/>
                    </a:cubicBezTo>
                    <a:lnTo>
                      <a:pt x="497" y="304"/>
                    </a:lnTo>
                    <a:cubicBezTo>
                      <a:pt x="349" y="323"/>
                      <a:pt x="207" y="398"/>
                      <a:pt x="123" y="512"/>
                    </a:cubicBezTo>
                    <a:cubicBezTo>
                      <a:pt x="38" y="623"/>
                      <a:pt x="1" y="775"/>
                      <a:pt x="55" y="899"/>
                    </a:cubicBezTo>
                    <a:cubicBezTo>
                      <a:pt x="45" y="859"/>
                      <a:pt x="38" y="786"/>
                      <a:pt x="65" y="706"/>
                    </a:cubicBezTo>
                    <a:cubicBezTo>
                      <a:pt x="92" y="627"/>
                      <a:pt x="152" y="545"/>
                      <a:pt x="231" y="489"/>
                    </a:cubicBezTo>
                    <a:cubicBezTo>
                      <a:pt x="341" y="407"/>
                      <a:pt x="477" y="391"/>
                      <a:pt x="581" y="391"/>
                    </a:cubicBezTo>
                    <a:cubicBezTo>
                      <a:pt x="628" y="391"/>
                      <a:pt x="668" y="395"/>
                      <a:pt x="696" y="397"/>
                    </a:cubicBezTo>
                    <a:cubicBezTo>
                      <a:pt x="696" y="397"/>
                      <a:pt x="812" y="406"/>
                      <a:pt x="929" y="433"/>
                    </a:cubicBezTo>
                    <a:cubicBezTo>
                      <a:pt x="1046" y="462"/>
                      <a:pt x="1164" y="489"/>
                      <a:pt x="1164" y="489"/>
                    </a:cubicBezTo>
                    <a:cubicBezTo>
                      <a:pt x="1271" y="512"/>
                      <a:pt x="1384" y="532"/>
                      <a:pt x="1501" y="533"/>
                    </a:cubicBezTo>
                    <a:cubicBezTo>
                      <a:pt x="1503" y="533"/>
                      <a:pt x="1505" y="533"/>
                      <a:pt x="1508" y="533"/>
                    </a:cubicBezTo>
                    <a:cubicBezTo>
                      <a:pt x="1622" y="533"/>
                      <a:pt x="1739" y="507"/>
                      <a:pt x="1846" y="468"/>
                    </a:cubicBezTo>
                    <a:cubicBezTo>
                      <a:pt x="2172" y="346"/>
                      <a:pt x="2394" y="117"/>
                      <a:pt x="2715" y="61"/>
                    </a:cubicBezTo>
                    <a:cubicBezTo>
                      <a:pt x="2777" y="51"/>
                      <a:pt x="2829" y="47"/>
                      <a:pt x="2873" y="47"/>
                    </a:cubicBezTo>
                    <a:cubicBezTo>
                      <a:pt x="2954" y="47"/>
                      <a:pt x="3009" y="61"/>
                      <a:pt x="3054" y="71"/>
                    </a:cubicBezTo>
                    <a:cubicBezTo>
                      <a:pt x="3123" y="93"/>
                      <a:pt x="3174" y="108"/>
                      <a:pt x="3257" y="171"/>
                    </a:cubicBezTo>
                    <a:cubicBezTo>
                      <a:pt x="3158" y="55"/>
                      <a:pt x="2997" y="1"/>
                      <a:pt x="28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25"/>
              <p:cNvSpPr/>
              <p:nvPr/>
            </p:nvSpPr>
            <p:spPr>
              <a:xfrm rot="10800000">
                <a:off x="154004" y="3993662"/>
                <a:ext cx="67728" cy="39193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923" extrusionOk="0">
                    <a:moveTo>
                      <a:pt x="1098" y="1"/>
                    </a:moveTo>
                    <a:cubicBezTo>
                      <a:pt x="1065" y="1"/>
                      <a:pt x="1032" y="2"/>
                      <a:pt x="999" y="5"/>
                    </a:cubicBezTo>
                    <a:cubicBezTo>
                      <a:pt x="785" y="22"/>
                      <a:pt x="570" y="106"/>
                      <a:pt x="407" y="236"/>
                    </a:cubicBezTo>
                    <a:cubicBezTo>
                      <a:pt x="407" y="236"/>
                      <a:pt x="344" y="283"/>
                      <a:pt x="290" y="339"/>
                    </a:cubicBezTo>
                    <a:cubicBezTo>
                      <a:pt x="235" y="396"/>
                      <a:pt x="186" y="457"/>
                      <a:pt x="186" y="457"/>
                    </a:cubicBezTo>
                    <a:lnTo>
                      <a:pt x="152" y="505"/>
                    </a:lnTo>
                    <a:cubicBezTo>
                      <a:pt x="66" y="641"/>
                      <a:pt x="20" y="784"/>
                      <a:pt x="0" y="922"/>
                    </a:cubicBezTo>
                    <a:cubicBezTo>
                      <a:pt x="21" y="883"/>
                      <a:pt x="65" y="783"/>
                      <a:pt x="127" y="692"/>
                    </a:cubicBezTo>
                    <a:cubicBezTo>
                      <a:pt x="186" y="600"/>
                      <a:pt x="260" y="518"/>
                      <a:pt x="294" y="480"/>
                    </a:cubicBezTo>
                    <a:cubicBezTo>
                      <a:pt x="294" y="480"/>
                      <a:pt x="334" y="430"/>
                      <a:pt x="380" y="387"/>
                    </a:cubicBezTo>
                    <a:cubicBezTo>
                      <a:pt x="426" y="343"/>
                      <a:pt x="476" y="305"/>
                      <a:pt x="476" y="305"/>
                    </a:cubicBezTo>
                    <a:cubicBezTo>
                      <a:pt x="566" y="237"/>
                      <a:pt x="670" y="181"/>
                      <a:pt x="781" y="144"/>
                    </a:cubicBezTo>
                    <a:cubicBezTo>
                      <a:pt x="920" y="97"/>
                      <a:pt x="1056" y="66"/>
                      <a:pt x="1200" y="66"/>
                    </a:cubicBezTo>
                    <a:cubicBezTo>
                      <a:pt x="1227" y="66"/>
                      <a:pt x="1255" y="67"/>
                      <a:pt x="1283" y="69"/>
                    </a:cubicBezTo>
                    <a:cubicBezTo>
                      <a:pt x="1476" y="94"/>
                      <a:pt x="1481" y="104"/>
                      <a:pt x="1594" y="115"/>
                    </a:cubicBezTo>
                    <a:cubicBezTo>
                      <a:pt x="1452" y="45"/>
                      <a:pt x="1278" y="1"/>
                      <a:pt x="10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25"/>
              <p:cNvSpPr/>
              <p:nvPr/>
            </p:nvSpPr>
            <p:spPr>
              <a:xfrm rot="10800000">
                <a:off x="164662" y="3995615"/>
                <a:ext cx="47770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606" extrusionOk="0">
                    <a:moveTo>
                      <a:pt x="1059" y="0"/>
                    </a:moveTo>
                    <a:cubicBezTo>
                      <a:pt x="966" y="0"/>
                      <a:pt x="819" y="17"/>
                      <a:pt x="768" y="40"/>
                    </a:cubicBezTo>
                    <a:cubicBezTo>
                      <a:pt x="768" y="40"/>
                      <a:pt x="726" y="54"/>
                      <a:pt x="686" y="72"/>
                    </a:cubicBezTo>
                    <a:cubicBezTo>
                      <a:pt x="646" y="89"/>
                      <a:pt x="606" y="107"/>
                      <a:pt x="606" y="107"/>
                    </a:cubicBezTo>
                    <a:cubicBezTo>
                      <a:pt x="536" y="140"/>
                      <a:pt x="465" y="178"/>
                      <a:pt x="396" y="220"/>
                    </a:cubicBezTo>
                    <a:cubicBezTo>
                      <a:pt x="292" y="283"/>
                      <a:pt x="214" y="361"/>
                      <a:pt x="127" y="440"/>
                    </a:cubicBezTo>
                    <a:cubicBezTo>
                      <a:pt x="33" y="530"/>
                      <a:pt x="32" y="537"/>
                      <a:pt x="1" y="606"/>
                    </a:cubicBezTo>
                    <a:cubicBezTo>
                      <a:pt x="184" y="449"/>
                      <a:pt x="426" y="297"/>
                      <a:pt x="655" y="193"/>
                    </a:cubicBezTo>
                    <a:cubicBezTo>
                      <a:pt x="655" y="193"/>
                      <a:pt x="698" y="172"/>
                      <a:pt x="743" y="154"/>
                    </a:cubicBezTo>
                    <a:cubicBezTo>
                      <a:pt x="787" y="138"/>
                      <a:pt x="831" y="120"/>
                      <a:pt x="831" y="120"/>
                    </a:cubicBezTo>
                    <a:lnTo>
                      <a:pt x="865" y="108"/>
                    </a:lnTo>
                    <a:cubicBezTo>
                      <a:pt x="956" y="72"/>
                      <a:pt x="1039" y="37"/>
                      <a:pt x="1124" y="6"/>
                    </a:cubicBezTo>
                    <a:cubicBezTo>
                      <a:pt x="1111" y="2"/>
                      <a:pt x="1087" y="0"/>
                      <a:pt x="10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25"/>
              <p:cNvSpPr/>
              <p:nvPr/>
            </p:nvSpPr>
            <p:spPr>
              <a:xfrm rot="10800000">
                <a:off x="258292" y="3932218"/>
                <a:ext cx="45732" cy="5316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1252" extrusionOk="0">
                    <a:moveTo>
                      <a:pt x="802" y="1"/>
                    </a:moveTo>
                    <a:cubicBezTo>
                      <a:pt x="700" y="1"/>
                      <a:pt x="599" y="22"/>
                      <a:pt x="553" y="42"/>
                    </a:cubicBezTo>
                    <a:cubicBezTo>
                      <a:pt x="553" y="42"/>
                      <a:pt x="490" y="67"/>
                      <a:pt x="434" y="101"/>
                    </a:cubicBezTo>
                    <a:cubicBezTo>
                      <a:pt x="376" y="134"/>
                      <a:pt x="324" y="176"/>
                      <a:pt x="324" y="176"/>
                    </a:cubicBezTo>
                    <a:cubicBezTo>
                      <a:pt x="232" y="250"/>
                      <a:pt x="149" y="346"/>
                      <a:pt x="94" y="457"/>
                    </a:cubicBezTo>
                    <a:cubicBezTo>
                      <a:pt x="10" y="624"/>
                      <a:pt x="1" y="797"/>
                      <a:pt x="22" y="970"/>
                    </a:cubicBezTo>
                    <a:cubicBezTo>
                      <a:pt x="57" y="1161"/>
                      <a:pt x="73" y="1168"/>
                      <a:pt x="139" y="1251"/>
                    </a:cubicBezTo>
                    <a:cubicBezTo>
                      <a:pt x="71" y="1090"/>
                      <a:pt x="53" y="892"/>
                      <a:pt x="99" y="707"/>
                    </a:cubicBezTo>
                    <a:cubicBezTo>
                      <a:pt x="142" y="521"/>
                      <a:pt x="250" y="354"/>
                      <a:pt x="394" y="245"/>
                    </a:cubicBezTo>
                    <a:cubicBezTo>
                      <a:pt x="394" y="245"/>
                      <a:pt x="447" y="203"/>
                      <a:pt x="508" y="172"/>
                    </a:cubicBezTo>
                    <a:cubicBezTo>
                      <a:pt x="567" y="139"/>
                      <a:pt x="632" y="117"/>
                      <a:pt x="632" y="117"/>
                    </a:cubicBezTo>
                    <a:lnTo>
                      <a:pt x="681" y="102"/>
                    </a:lnTo>
                    <a:cubicBezTo>
                      <a:pt x="781" y="69"/>
                      <a:pt x="880" y="53"/>
                      <a:pt x="979" y="53"/>
                    </a:cubicBezTo>
                    <a:cubicBezTo>
                      <a:pt x="1011" y="53"/>
                      <a:pt x="1044" y="55"/>
                      <a:pt x="1077" y="58"/>
                    </a:cubicBezTo>
                    <a:cubicBezTo>
                      <a:pt x="1041" y="39"/>
                      <a:pt x="939" y="4"/>
                      <a:pt x="829" y="1"/>
                    </a:cubicBezTo>
                    <a:cubicBezTo>
                      <a:pt x="820" y="1"/>
                      <a:pt x="811" y="1"/>
                      <a:pt x="8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25"/>
              <p:cNvSpPr/>
              <p:nvPr/>
            </p:nvSpPr>
            <p:spPr>
              <a:xfrm rot="10800000">
                <a:off x="257527" y="3939394"/>
                <a:ext cx="23906" cy="38386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04" extrusionOk="0">
                    <a:moveTo>
                      <a:pt x="563" y="0"/>
                    </a:moveTo>
                    <a:cubicBezTo>
                      <a:pt x="538" y="4"/>
                      <a:pt x="479" y="21"/>
                      <a:pt x="421" y="50"/>
                    </a:cubicBezTo>
                    <a:cubicBezTo>
                      <a:pt x="364" y="79"/>
                      <a:pt x="309" y="117"/>
                      <a:pt x="288" y="140"/>
                    </a:cubicBezTo>
                    <a:cubicBezTo>
                      <a:pt x="288" y="140"/>
                      <a:pt x="261" y="167"/>
                      <a:pt x="239" y="197"/>
                    </a:cubicBezTo>
                    <a:cubicBezTo>
                      <a:pt x="214" y="226"/>
                      <a:pt x="192" y="258"/>
                      <a:pt x="192" y="258"/>
                    </a:cubicBezTo>
                    <a:cubicBezTo>
                      <a:pt x="152" y="312"/>
                      <a:pt x="117" y="372"/>
                      <a:pt x="86" y="435"/>
                    </a:cubicBezTo>
                    <a:cubicBezTo>
                      <a:pt x="40" y="530"/>
                      <a:pt x="29" y="627"/>
                      <a:pt x="14" y="726"/>
                    </a:cubicBezTo>
                    <a:cubicBezTo>
                      <a:pt x="1" y="837"/>
                      <a:pt x="6" y="843"/>
                      <a:pt x="30" y="903"/>
                    </a:cubicBezTo>
                    <a:cubicBezTo>
                      <a:pt x="56" y="701"/>
                      <a:pt x="150" y="477"/>
                      <a:pt x="275" y="310"/>
                    </a:cubicBezTo>
                    <a:cubicBezTo>
                      <a:pt x="275" y="310"/>
                      <a:pt x="299" y="277"/>
                      <a:pt x="324" y="247"/>
                    </a:cubicBezTo>
                    <a:cubicBezTo>
                      <a:pt x="350" y="217"/>
                      <a:pt x="378" y="188"/>
                      <a:pt x="378" y="188"/>
                    </a:cubicBezTo>
                    <a:lnTo>
                      <a:pt x="399" y="168"/>
                    </a:lnTo>
                    <a:cubicBezTo>
                      <a:pt x="453" y="106"/>
                      <a:pt x="506" y="51"/>
                      <a:pt x="5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25"/>
              <p:cNvSpPr/>
              <p:nvPr/>
            </p:nvSpPr>
            <p:spPr>
              <a:xfrm rot="10800000">
                <a:off x="326784" y="3855106"/>
                <a:ext cx="27558" cy="66326"/>
              </a:xfrm>
              <a:custGeom>
                <a:avLst/>
                <a:gdLst/>
                <a:ahLst/>
                <a:cxnLst/>
                <a:rect l="l" t="t" r="r" b="b"/>
                <a:pathLst>
                  <a:path w="649" h="1562" extrusionOk="0">
                    <a:moveTo>
                      <a:pt x="648" y="0"/>
                    </a:moveTo>
                    <a:cubicBezTo>
                      <a:pt x="610" y="8"/>
                      <a:pt x="513" y="41"/>
                      <a:pt x="423" y="100"/>
                    </a:cubicBezTo>
                    <a:cubicBezTo>
                      <a:pt x="334" y="156"/>
                      <a:pt x="254" y="235"/>
                      <a:pt x="224" y="277"/>
                    </a:cubicBezTo>
                    <a:cubicBezTo>
                      <a:pt x="224" y="277"/>
                      <a:pt x="185" y="328"/>
                      <a:pt x="154" y="384"/>
                    </a:cubicBezTo>
                    <a:cubicBezTo>
                      <a:pt x="123" y="439"/>
                      <a:pt x="98" y="498"/>
                      <a:pt x="98" y="498"/>
                    </a:cubicBezTo>
                    <a:cubicBezTo>
                      <a:pt x="52" y="601"/>
                      <a:pt x="22" y="718"/>
                      <a:pt x="14" y="836"/>
                    </a:cubicBezTo>
                    <a:cubicBezTo>
                      <a:pt x="1" y="1013"/>
                      <a:pt x="46" y="1171"/>
                      <a:pt x="112" y="1325"/>
                    </a:cubicBezTo>
                    <a:cubicBezTo>
                      <a:pt x="193" y="1494"/>
                      <a:pt x="207" y="1497"/>
                      <a:pt x="287" y="1562"/>
                    </a:cubicBezTo>
                    <a:cubicBezTo>
                      <a:pt x="192" y="1421"/>
                      <a:pt x="125" y="1245"/>
                      <a:pt x="108" y="1060"/>
                    </a:cubicBezTo>
                    <a:cubicBezTo>
                      <a:pt x="88" y="875"/>
                      <a:pt x="119" y="686"/>
                      <a:pt x="192" y="527"/>
                    </a:cubicBezTo>
                    <a:cubicBezTo>
                      <a:pt x="192" y="527"/>
                      <a:pt x="218" y="465"/>
                      <a:pt x="252" y="409"/>
                    </a:cubicBezTo>
                    <a:cubicBezTo>
                      <a:pt x="287" y="352"/>
                      <a:pt x="329" y="300"/>
                      <a:pt x="329" y="300"/>
                    </a:cubicBezTo>
                    <a:lnTo>
                      <a:pt x="362" y="262"/>
                    </a:lnTo>
                    <a:cubicBezTo>
                      <a:pt x="447" y="156"/>
                      <a:pt x="542" y="69"/>
                      <a:pt x="6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25"/>
              <p:cNvSpPr/>
              <p:nvPr/>
            </p:nvSpPr>
            <p:spPr>
              <a:xfrm rot="10800000">
                <a:off x="311540" y="3870096"/>
                <a:ext cx="21741" cy="4271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006" extrusionOk="0">
                    <a:moveTo>
                      <a:pt x="511" y="1"/>
                    </a:moveTo>
                    <a:cubicBezTo>
                      <a:pt x="485" y="5"/>
                      <a:pt x="423" y="28"/>
                      <a:pt x="364" y="62"/>
                    </a:cubicBezTo>
                    <a:cubicBezTo>
                      <a:pt x="306" y="97"/>
                      <a:pt x="250" y="142"/>
                      <a:pt x="229" y="169"/>
                    </a:cubicBezTo>
                    <a:cubicBezTo>
                      <a:pt x="229" y="169"/>
                      <a:pt x="203" y="200"/>
                      <a:pt x="180" y="234"/>
                    </a:cubicBezTo>
                    <a:cubicBezTo>
                      <a:pt x="158" y="267"/>
                      <a:pt x="137" y="302"/>
                      <a:pt x="137" y="302"/>
                    </a:cubicBezTo>
                    <a:cubicBezTo>
                      <a:pt x="99" y="364"/>
                      <a:pt x="68" y="432"/>
                      <a:pt x="42" y="502"/>
                    </a:cubicBezTo>
                    <a:cubicBezTo>
                      <a:pt x="4" y="609"/>
                      <a:pt x="2" y="713"/>
                      <a:pt x="1" y="819"/>
                    </a:cubicBezTo>
                    <a:cubicBezTo>
                      <a:pt x="3" y="939"/>
                      <a:pt x="10" y="945"/>
                      <a:pt x="43" y="1005"/>
                    </a:cubicBezTo>
                    <a:cubicBezTo>
                      <a:pt x="34" y="787"/>
                      <a:pt x="107" y="537"/>
                      <a:pt x="225" y="347"/>
                    </a:cubicBezTo>
                    <a:cubicBezTo>
                      <a:pt x="225" y="347"/>
                      <a:pt x="246" y="310"/>
                      <a:pt x="270" y="275"/>
                    </a:cubicBezTo>
                    <a:cubicBezTo>
                      <a:pt x="296" y="242"/>
                      <a:pt x="323" y="209"/>
                      <a:pt x="323" y="209"/>
                    </a:cubicBezTo>
                    <a:lnTo>
                      <a:pt x="344" y="185"/>
                    </a:lnTo>
                    <a:cubicBezTo>
                      <a:pt x="398" y="117"/>
                      <a:pt x="452" y="57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25"/>
              <p:cNvSpPr/>
              <p:nvPr/>
            </p:nvSpPr>
            <p:spPr>
              <a:xfrm rot="10800000">
                <a:off x="424999" y="3757995"/>
                <a:ext cx="86241" cy="108067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45" extrusionOk="0">
                    <a:moveTo>
                      <a:pt x="1" y="0"/>
                    </a:moveTo>
                    <a:cubicBezTo>
                      <a:pt x="72" y="32"/>
                      <a:pt x="258" y="99"/>
                      <a:pt x="444" y="179"/>
                    </a:cubicBezTo>
                    <a:cubicBezTo>
                      <a:pt x="630" y="258"/>
                      <a:pt x="814" y="352"/>
                      <a:pt x="898" y="397"/>
                    </a:cubicBezTo>
                    <a:cubicBezTo>
                      <a:pt x="898" y="397"/>
                      <a:pt x="1005" y="449"/>
                      <a:pt x="1105" y="513"/>
                    </a:cubicBezTo>
                    <a:cubicBezTo>
                      <a:pt x="1205" y="574"/>
                      <a:pt x="1298" y="647"/>
                      <a:pt x="1298" y="647"/>
                    </a:cubicBezTo>
                    <a:cubicBezTo>
                      <a:pt x="1463" y="776"/>
                      <a:pt x="1618" y="931"/>
                      <a:pt x="1726" y="1119"/>
                    </a:cubicBezTo>
                    <a:cubicBezTo>
                      <a:pt x="1887" y="1396"/>
                      <a:pt x="1981" y="1691"/>
                      <a:pt x="1949" y="2010"/>
                    </a:cubicBezTo>
                    <a:cubicBezTo>
                      <a:pt x="1930" y="2188"/>
                      <a:pt x="1885" y="2272"/>
                      <a:pt x="1864" y="2340"/>
                    </a:cubicBezTo>
                    <a:cubicBezTo>
                      <a:pt x="1834" y="2407"/>
                      <a:pt x="1814" y="2456"/>
                      <a:pt x="1764" y="2545"/>
                    </a:cubicBezTo>
                    <a:cubicBezTo>
                      <a:pt x="1876" y="2416"/>
                      <a:pt x="1957" y="2247"/>
                      <a:pt x="1992" y="2065"/>
                    </a:cubicBezTo>
                    <a:cubicBezTo>
                      <a:pt x="2030" y="1881"/>
                      <a:pt x="2020" y="1684"/>
                      <a:pt x="1975" y="1495"/>
                    </a:cubicBezTo>
                    <a:cubicBezTo>
                      <a:pt x="1891" y="1113"/>
                      <a:pt x="1639" y="772"/>
                      <a:pt x="1339" y="555"/>
                    </a:cubicBezTo>
                    <a:cubicBezTo>
                      <a:pt x="1339" y="555"/>
                      <a:pt x="1227" y="469"/>
                      <a:pt x="1106" y="399"/>
                    </a:cubicBezTo>
                    <a:cubicBezTo>
                      <a:pt x="985" y="328"/>
                      <a:pt x="859" y="268"/>
                      <a:pt x="859" y="268"/>
                    </a:cubicBezTo>
                    <a:lnTo>
                      <a:pt x="764" y="225"/>
                    </a:lnTo>
                    <a:cubicBezTo>
                      <a:pt x="500" y="118"/>
                      <a:pt x="247" y="5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25"/>
              <p:cNvSpPr/>
              <p:nvPr/>
            </p:nvSpPr>
            <p:spPr>
              <a:xfrm rot="10800000">
                <a:off x="416804" y="3807421"/>
                <a:ext cx="72653" cy="67176"/>
              </a:xfrm>
              <a:custGeom>
                <a:avLst/>
                <a:gdLst/>
                <a:ahLst/>
                <a:cxnLst/>
                <a:rect l="l" t="t" r="r" b="b"/>
                <a:pathLst>
                  <a:path w="1711" h="1582" extrusionOk="0">
                    <a:moveTo>
                      <a:pt x="140" y="1"/>
                    </a:moveTo>
                    <a:cubicBezTo>
                      <a:pt x="93" y="1"/>
                      <a:pt x="46" y="3"/>
                      <a:pt x="0" y="8"/>
                    </a:cubicBezTo>
                    <a:cubicBezTo>
                      <a:pt x="27" y="14"/>
                      <a:pt x="75" y="22"/>
                      <a:pt x="132" y="30"/>
                    </a:cubicBezTo>
                    <a:cubicBezTo>
                      <a:pt x="189" y="40"/>
                      <a:pt x="257" y="59"/>
                      <a:pt x="324" y="76"/>
                    </a:cubicBezTo>
                    <a:cubicBezTo>
                      <a:pt x="455" y="117"/>
                      <a:pt x="584" y="173"/>
                      <a:pt x="644" y="202"/>
                    </a:cubicBezTo>
                    <a:lnTo>
                      <a:pt x="689" y="223"/>
                    </a:lnTo>
                    <a:cubicBezTo>
                      <a:pt x="717" y="235"/>
                      <a:pt x="754" y="252"/>
                      <a:pt x="789" y="274"/>
                    </a:cubicBezTo>
                    <a:cubicBezTo>
                      <a:pt x="860" y="312"/>
                      <a:pt x="926" y="359"/>
                      <a:pt x="926" y="359"/>
                    </a:cubicBezTo>
                    <a:cubicBezTo>
                      <a:pt x="1046" y="438"/>
                      <a:pt x="1156" y="541"/>
                      <a:pt x="1256" y="654"/>
                    </a:cubicBezTo>
                    <a:cubicBezTo>
                      <a:pt x="1402" y="823"/>
                      <a:pt x="1522" y="992"/>
                      <a:pt x="1598" y="1200"/>
                    </a:cubicBezTo>
                    <a:cubicBezTo>
                      <a:pt x="1677" y="1436"/>
                      <a:pt x="1665" y="1447"/>
                      <a:pt x="1711" y="1581"/>
                    </a:cubicBezTo>
                    <a:cubicBezTo>
                      <a:pt x="1709" y="1346"/>
                      <a:pt x="1640" y="1085"/>
                      <a:pt x="1508" y="851"/>
                    </a:cubicBezTo>
                    <a:cubicBezTo>
                      <a:pt x="1378" y="614"/>
                      <a:pt x="1180" y="414"/>
                      <a:pt x="967" y="269"/>
                    </a:cubicBezTo>
                    <a:cubicBezTo>
                      <a:pt x="967" y="269"/>
                      <a:pt x="947" y="254"/>
                      <a:pt x="917" y="235"/>
                    </a:cubicBezTo>
                    <a:cubicBezTo>
                      <a:pt x="885" y="216"/>
                      <a:pt x="843" y="193"/>
                      <a:pt x="800" y="169"/>
                    </a:cubicBezTo>
                    <a:cubicBezTo>
                      <a:pt x="757" y="145"/>
                      <a:pt x="712" y="127"/>
                      <a:pt x="678" y="112"/>
                    </a:cubicBezTo>
                    <a:cubicBezTo>
                      <a:pt x="646" y="95"/>
                      <a:pt x="622" y="87"/>
                      <a:pt x="622" y="87"/>
                    </a:cubicBezTo>
                    <a:lnTo>
                      <a:pt x="553" y="63"/>
                    </a:lnTo>
                    <a:cubicBezTo>
                      <a:pt x="412" y="20"/>
                      <a:pt x="273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25"/>
              <p:cNvSpPr/>
              <p:nvPr/>
            </p:nvSpPr>
            <p:spPr>
              <a:xfrm rot="10800000">
                <a:off x="427122" y="3891497"/>
                <a:ext cx="105604" cy="37579"/>
              </a:xfrm>
              <a:custGeom>
                <a:avLst/>
                <a:gdLst/>
                <a:ahLst/>
                <a:cxnLst/>
                <a:rect l="l" t="t" r="r" b="b"/>
                <a:pathLst>
                  <a:path w="2487" h="885" extrusionOk="0">
                    <a:moveTo>
                      <a:pt x="2487" y="1"/>
                    </a:moveTo>
                    <a:lnTo>
                      <a:pt x="2487" y="1"/>
                    </a:lnTo>
                    <a:cubicBezTo>
                      <a:pt x="2297" y="163"/>
                      <a:pt x="2069" y="315"/>
                      <a:pt x="1822" y="441"/>
                    </a:cubicBezTo>
                    <a:cubicBezTo>
                      <a:pt x="1574" y="567"/>
                      <a:pt x="1306" y="658"/>
                      <a:pt x="1050" y="720"/>
                    </a:cubicBezTo>
                    <a:cubicBezTo>
                      <a:pt x="1050" y="720"/>
                      <a:pt x="1025" y="725"/>
                      <a:pt x="988" y="734"/>
                    </a:cubicBezTo>
                    <a:cubicBezTo>
                      <a:pt x="951" y="741"/>
                      <a:pt x="902" y="750"/>
                      <a:pt x="853" y="760"/>
                    </a:cubicBezTo>
                    <a:cubicBezTo>
                      <a:pt x="754" y="775"/>
                      <a:pt x="655" y="787"/>
                      <a:pt x="655" y="787"/>
                    </a:cubicBezTo>
                    <a:lnTo>
                      <a:pt x="580" y="792"/>
                    </a:lnTo>
                    <a:cubicBezTo>
                      <a:pt x="423" y="810"/>
                      <a:pt x="274" y="818"/>
                      <a:pt x="129" y="818"/>
                    </a:cubicBezTo>
                    <a:cubicBezTo>
                      <a:pt x="86" y="818"/>
                      <a:pt x="43" y="818"/>
                      <a:pt x="1" y="816"/>
                    </a:cubicBezTo>
                    <a:lnTo>
                      <a:pt x="1" y="816"/>
                    </a:lnTo>
                    <a:cubicBezTo>
                      <a:pt x="56" y="832"/>
                      <a:pt x="200" y="863"/>
                      <a:pt x="351" y="876"/>
                    </a:cubicBezTo>
                    <a:cubicBezTo>
                      <a:pt x="423" y="882"/>
                      <a:pt x="497" y="884"/>
                      <a:pt x="562" y="884"/>
                    </a:cubicBezTo>
                    <a:cubicBezTo>
                      <a:pt x="634" y="884"/>
                      <a:pt x="695" y="881"/>
                      <a:pt x="734" y="876"/>
                    </a:cubicBezTo>
                    <a:cubicBezTo>
                      <a:pt x="734" y="876"/>
                      <a:pt x="755" y="872"/>
                      <a:pt x="789" y="868"/>
                    </a:cubicBezTo>
                    <a:cubicBezTo>
                      <a:pt x="822" y="864"/>
                      <a:pt x="868" y="857"/>
                      <a:pt x="912" y="847"/>
                    </a:cubicBezTo>
                    <a:cubicBezTo>
                      <a:pt x="1001" y="832"/>
                      <a:pt x="1088" y="811"/>
                      <a:pt x="1088" y="811"/>
                    </a:cubicBezTo>
                    <a:cubicBezTo>
                      <a:pt x="1245" y="775"/>
                      <a:pt x="1404" y="722"/>
                      <a:pt x="1560" y="659"/>
                    </a:cubicBezTo>
                    <a:cubicBezTo>
                      <a:pt x="1791" y="564"/>
                      <a:pt x="1982" y="439"/>
                      <a:pt x="2177" y="296"/>
                    </a:cubicBezTo>
                    <a:cubicBezTo>
                      <a:pt x="2393" y="133"/>
                      <a:pt x="2395" y="119"/>
                      <a:pt x="24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25"/>
              <p:cNvSpPr/>
              <p:nvPr/>
            </p:nvSpPr>
            <p:spPr>
              <a:xfrm rot="10800000">
                <a:off x="480922" y="3914809"/>
                <a:ext cx="49426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8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23"/>
                      <a:pt x="64" y="73"/>
                      <a:pt x="119" y="116"/>
                    </a:cubicBezTo>
                    <a:cubicBezTo>
                      <a:pt x="175" y="159"/>
                      <a:pt x="239" y="196"/>
                      <a:pt x="271" y="206"/>
                    </a:cubicBezTo>
                    <a:cubicBezTo>
                      <a:pt x="271" y="206"/>
                      <a:pt x="310" y="221"/>
                      <a:pt x="351" y="231"/>
                    </a:cubicBezTo>
                    <a:cubicBezTo>
                      <a:pt x="391" y="243"/>
                      <a:pt x="431" y="252"/>
                      <a:pt x="431" y="252"/>
                    </a:cubicBezTo>
                    <a:cubicBezTo>
                      <a:pt x="505" y="268"/>
                      <a:pt x="580" y="277"/>
                      <a:pt x="658" y="283"/>
                    </a:cubicBezTo>
                    <a:cubicBezTo>
                      <a:pt x="669" y="283"/>
                      <a:pt x="679" y="284"/>
                      <a:pt x="689" y="284"/>
                    </a:cubicBezTo>
                    <a:cubicBezTo>
                      <a:pt x="793" y="284"/>
                      <a:pt x="888" y="260"/>
                      <a:pt x="985" y="237"/>
                    </a:cubicBezTo>
                    <a:cubicBezTo>
                      <a:pt x="1105" y="207"/>
                      <a:pt x="1109" y="201"/>
                      <a:pt x="1163" y="154"/>
                    </a:cubicBezTo>
                    <a:lnTo>
                      <a:pt x="1163" y="154"/>
                    </a:lnTo>
                    <a:cubicBezTo>
                      <a:pt x="1054" y="182"/>
                      <a:pt x="932" y="195"/>
                      <a:pt x="810" y="195"/>
                    </a:cubicBezTo>
                    <a:cubicBezTo>
                      <a:pt x="686" y="195"/>
                      <a:pt x="560" y="181"/>
                      <a:pt x="446" y="154"/>
                    </a:cubicBezTo>
                    <a:cubicBezTo>
                      <a:pt x="446" y="154"/>
                      <a:pt x="402" y="144"/>
                      <a:pt x="360" y="133"/>
                    </a:cubicBezTo>
                    <a:cubicBezTo>
                      <a:pt x="318" y="120"/>
                      <a:pt x="276" y="104"/>
                      <a:pt x="276" y="104"/>
                    </a:cubicBezTo>
                    <a:lnTo>
                      <a:pt x="245" y="93"/>
                    </a:lnTo>
                    <a:cubicBezTo>
                      <a:pt x="159" y="64"/>
                      <a:pt x="79" y="3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25"/>
              <p:cNvSpPr/>
              <p:nvPr/>
            </p:nvSpPr>
            <p:spPr>
              <a:xfrm rot="10800000">
                <a:off x="-317118" y="4127588"/>
                <a:ext cx="5860" cy="1991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9" extrusionOk="0">
                    <a:moveTo>
                      <a:pt x="14" y="1"/>
                    </a:moveTo>
                    <a:cubicBezTo>
                      <a:pt x="8" y="30"/>
                      <a:pt x="0" y="117"/>
                      <a:pt x="4" y="138"/>
                    </a:cubicBezTo>
                    <a:lnTo>
                      <a:pt x="20" y="193"/>
                    </a:lnTo>
                    <a:cubicBezTo>
                      <a:pt x="25" y="218"/>
                      <a:pt x="27" y="245"/>
                      <a:pt x="28" y="271"/>
                    </a:cubicBezTo>
                    <a:cubicBezTo>
                      <a:pt x="30" y="311"/>
                      <a:pt x="47" y="348"/>
                      <a:pt x="46" y="389"/>
                    </a:cubicBezTo>
                    <a:cubicBezTo>
                      <a:pt x="42" y="435"/>
                      <a:pt x="42" y="436"/>
                      <a:pt x="63" y="468"/>
                    </a:cubicBezTo>
                    <a:cubicBezTo>
                      <a:pt x="112" y="391"/>
                      <a:pt x="137" y="272"/>
                      <a:pt x="115" y="173"/>
                    </a:cubicBezTo>
                    <a:cubicBezTo>
                      <a:pt x="116" y="172"/>
                      <a:pt x="94" y="98"/>
                      <a:pt x="94" y="98"/>
                    </a:cubicBezTo>
                    <a:lnTo>
                      <a:pt x="90" y="85"/>
                    </a:lnTo>
                    <a:cubicBezTo>
                      <a:pt x="69" y="50"/>
                      <a:pt x="43" y="23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5196" name="Google Shape;5196;p25"/>
          <p:cNvPicPr preferRelativeResize="0"/>
          <p:nvPr/>
        </p:nvPicPr>
        <p:blipFill rotWithShape="1">
          <a:blip r:embed="rId3">
            <a:alphaModFix/>
          </a:blip>
          <a:srcRect l="46027" t="1565"/>
          <a:stretch/>
        </p:blipFill>
        <p:spPr>
          <a:xfrm rot="-6">
            <a:off x="8430775" y="2737909"/>
            <a:ext cx="3158098" cy="3239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5197" name="Google Shape;5197;p25"/>
          <p:cNvPicPr preferRelativeResize="0"/>
          <p:nvPr/>
        </p:nvPicPr>
        <p:blipFill rotWithShape="1">
          <a:blip r:embed="rId3">
            <a:alphaModFix/>
          </a:blip>
          <a:srcRect l="46027" t="1562" b="6525"/>
          <a:stretch/>
        </p:blipFill>
        <p:spPr>
          <a:xfrm rot="-6">
            <a:off x="8430775" y="-539454"/>
            <a:ext cx="3158098" cy="302499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4" name="Google Shape;1164;p7"/>
          <p:cNvPicPr preferRelativeResize="0"/>
          <p:nvPr/>
        </p:nvPicPr>
        <p:blipFill rotWithShape="1">
          <a:blip r:embed="rId2">
            <a:alphaModFix amt="24000"/>
          </a:blip>
          <a:srcRect t="5612" b="9992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5" name="Google Shape;1165;p7"/>
          <p:cNvPicPr preferRelativeResize="0"/>
          <p:nvPr/>
        </p:nvPicPr>
        <p:blipFill rotWithShape="1">
          <a:blip r:embed="rId3">
            <a:alphaModFix/>
          </a:blip>
          <a:srcRect l="46027" t="1565"/>
          <a:stretch/>
        </p:blipFill>
        <p:spPr>
          <a:xfrm rot="-6">
            <a:off x="8430775" y="2737909"/>
            <a:ext cx="3158098" cy="3239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6" name="Google Shape;1166;p7"/>
          <p:cNvPicPr preferRelativeResize="0"/>
          <p:nvPr/>
        </p:nvPicPr>
        <p:blipFill rotWithShape="1">
          <a:blip r:embed="rId3">
            <a:alphaModFix/>
          </a:blip>
          <a:srcRect l="46027" t="1562" b="6525"/>
          <a:stretch/>
        </p:blipFill>
        <p:spPr>
          <a:xfrm rot="-6">
            <a:off x="8430775" y="-539454"/>
            <a:ext cx="3158098" cy="3024994"/>
          </a:xfrm>
          <a:prstGeom prst="rect">
            <a:avLst/>
          </a:prstGeom>
          <a:noFill/>
          <a:ln>
            <a:noFill/>
          </a:ln>
        </p:spPr>
      </p:pic>
      <p:sp>
        <p:nvSpPr>
          <p:cNvPr id="1167" name="Google Shape;1167;p7"/>
          <p:cNvSpPr txBox="1">
            <a:spLocks noGrp="1"/>
          </p:cNvSpPr>
          <p:nvPr>
            <p:ph type="title"/>
          </p:nvPr>
        </p:nvSpPr>
        <p:spPr>
          <a:xfrm>
            <a:off x="3414050" y="840150"/>
            <a:ext cx="4499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68" name="Google Shape;1168;p7"/>
          <p:cNvSpPr txBox="1">
            <a:spLocks noGrp="1"/>
          </p:cNvSpPr>
          <p:nvPr>
            <p:ph type="subTitle" idx="1"/>
          </p:nvPr>
        </p:nvSpPr>
        <p:spPr>
          <a:xfrm>
            <a:off x="3414050" y="1628825"/>
            <a:ext cx="4499400" cy="267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E76A28"/>
              </a:buClr>
              <a:buSzPts val="12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Char char="■"/>
              <a:defRPr/>
            </a:lvl9pPr>
          </a:lstStyle>
          <a:p>
            <a:endParaRPr/>
          </a:p>
        </p:txBody>
      </p:sp>
      <p:sp>
        <p:nvSpPr>
          <p:cNvPr id="1169" name="Google Shape;1169;p7"/>
          <p:cNvSpPr>
            <a:spLocks noGrp="1"/>
          </p:cNvSpPr>
          <p:nvPr>
            <p:ph type="pic" idx="2"/>
          </p:nvPr>
        </p:nvSpPr>
        <p:spPr>
          <a:xfrm flipH="1">
            <a:off x="-100" y="0"/>
            <a:ext cx="31296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1"/>
        </a:solidFill>
        <a:effectLst/>
      </p:bgPr>
    </p:bg>
    <p:spTree>
      <p:nvGrpSpPr>
        <p:cNvPr id="1" name="Shape 2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98" name="Google Shape;2698;p11"/>
          <p:cNvPicPr preferRelativeResize="0"/>
          <p:nvPr/>
        </p:nvPicPr>
        <p:blipFill rotWithShape="1">
          <a:blip r:embed="rId2">
            <a:alphaModFix amt="24000"/>
          </a:blip>
          <a:srcRect t="5612" b="9992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699" name="Google Shape;2699;p11"/>
          <p:cNvSpPr txBox="1">
            <a:spLocks noGrp="1"/>
          </p:cNvSpPr>
          <p:nvPr>
            <p:ph type="title" hasCustomPrompt="1"/>
          </p:nvPr>
        </p:nvSpPr>
        <p:spPr>
          <a:xfrm>
            <a:off x="2229750" y="1660225"/>
            <a:ext cx="4684500" cy="12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700" name="Google Shape;2700;p11"/>
          <p:cNvSpPr txBox="1">
            <a:spLocks noGrp="1"/>
          </p:cNvSpPr>
          <p:nvPr>
            <p:ph type="subTitle" idx="1"/>
          </p:nvPr>
        </p:nvSpPr>
        <p:spPr>
          <a:xfrm>
            <a:off x="2229750" y="2986175"/>
            <a:ext cx="4684500" cy="49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70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2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3" name="Google Shape;2703;p13"/>
          <p:cNvPicPr preferRelativeResize="0"/>
          <p:nvPr/>
        </p:nvPicPr>
        <p:blipFill rotWithShape="1">
          <a:blip r:embed="rId2">
            <a:alphaModFix amt="24000"/>
          </a:blip>
          <a:srcRect t="5612" b="9992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4" name="Google Shape;2704;p13"/>
          <p:cNvPicPr preferRelativeResize="0"/>
          <p:nvPr/>
        </p:nvPicPr>
        <p:blipFill rotWithShape="1">
          <a:blip r:embed="rId3">
            <a:alphaModFix/>
          </a:blip>
          <a:srcRect l="46027" t="1562" b="6525"/>
          <a:stretch/>
        </p:blipFill>
        <p:spPr>
          <a:xfrm rot="-6">
            <a:off x="8634251" y="-4"/>
            <a:ext cx="3158098" cy="3024994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5" name="Google Shape;2705;p13"/>
          <p:cNvPicPr preferRelativeResize="0"/>
          <p:nvPr/>
        </p:nvPicPr>
        <p:blipFill rotWithShape="1">
          <a:blip r:embed="rId3">
            <a:alphaModFix/>
          </a:blip>
          <a:srcRect l="2326" t="1562" r="43701" b="6525"/>
          <a:stretch/>
        </p:blipFill>
        <p:spPr>
          <a:xfrm rot="-6">
            <a:off x="8634251" y="3197696"/>
            <a:ext cx="3158098" cy="3024994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6" name="Google Shape;2706;p13"/>
          <p:cNvPicPr preferRelativeResize="0"/>
          <p:nvPr/>
        </p:nvPicPr>
        <p:blipFill rotWithShape="1">
          <a:blip r:embed="rId3">
            <a:alphaModFix/>
          </a:blip>
          <a:srcRect l="46027" t="1562" b="6525"/>
          <a:stretch/>
        </p:blipFill>
        <p:spPr>
          <a:xfrm rot="-6">
            <a:off x="-2648349" y="-4"/>
            <a:ext cx="3158098" cy="3024994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7" name="Google Shape;2707;p13"/>
          <p:cNvPicPr preferRelativeResize="0"/>
          <p:nvPr/>
        </p:nvPicPr>
        <p:blipFill rotWithShape="1">
          <a:blip r:embed="rId3">
            <a:alphaModFix/>
          </a:blip>
          <a:srcRect l="2326" t="1562" r="43701" b="6525"/>
          <a:stretch/>
        </p:blipFill>
        <p:spPr>
          <a:xfrm rot="-6">
            <a:off x="-2648349" y="3197696"/>
            <a:ext cx="3158098" cy="3024994"/>
          </a:xfrm>
          <a:prstGeom prst="rect">
            <a:avLst/>
          </a:prstGeom>
          <a:noFill/>
          <a:ln>
            <a:noFill/>
          </a:ln>
        </p:spPr>
      </p:pic>
      <p:sp>
        <p:nvSpPr>
          <p:cNvPr id="2708" name="Google Shape;2708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709" name="Google Shape;2709;p13"/>
          <p:cNvSpPr txBox="1">
            <a:spLocks noGrp="1"/>
          </p:cNvSpPr>
          <p:nvPr>
            <p:ph type="title" idx="2" hasCustomPrompt="1"/>
          </p:nvPr>
        </p:nvSpPr>
        <p:spPr>
          <a:xfrm>
            <a:off x="3004663" y="1156400"/>
            <a:ext cx="7155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10" name="Google Shape;2710;p13"/>
          <p:cNvSpPr txBox="1">
            <a:spLocks noGrp="1"/>
          </p:cNvSpPr>
          <p:nvPr>
            <p:ph type="subTitle" idx="1"/>
          </p:nvPr>
        </p:nvSpPr>
        <p:spPr>
          <a:xfrm>
            <a:off x="3803358" y="1156400"/>
            <a:ext cx="23292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11" name="Google Shape;2711;p13"/>
          <p:cNvSpPr txBox="1">
            <a:spLocks noGrp="1"/>
          </p:cNvSpPr>
          <p:nvPr>
            <p:ph type="title" idx="3" hasCustomPrompt="1"/>
          </p:nvPr>
        </p:nvSpPr>
        <p:spPr>
          <a:xfrm>
            <a:off x="3004663" y="1756400"/>
            <a:ext cx="7155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12" name="Google Shape;2712;p13"/>
          <p:cNvSpPr txBox="1">
            <a:spLocks noGrp="1"/>
          </p:cNvSpPr>
          <p:nvPr>
            <p:ph type="subTitle" idx="4"/>
          </p:nvPr>
        </p:nvSpPr>
        <p:spPr>
          <a:xfrm>
            <a:off x="3803358" y="1756400"/>
            <a:ext cx="23292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13" name="Google Shape;2713;p13"/>
          <p:cNvSpPr txBox="1">
            <a:spLocks noGrp="1"/>
          </p:cNvSpPr>
          <p:nvPr>
            <p:ph type="title" idx="5" hasCustomPrompt="1"/>
          </p:nvPr>
        </p:nvSpPr>
        <p:spPr>
          <a:xfrm>
            <a:off x="3004663" y="2356400"/>
            <a:ext cx="7155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14" name="Google Shape;2714;p13"/>
          <p:cNvSpPr txBox="1">
            <a:spLocks noGrp="1"/>
          </p:cNvSpPr>
          <p:nvPr>
            <p:ph type="subTitle" idx="6"/>
          </p:nvPr>
        </p:nvSpPr>
        <p:spPr>
          <a:xfrm>
            <a:off x="3803358" y="2356400"/>
            <a:ext cx="23292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15" name="Google Shape;2715;p13"/>
          <p:cNvSpPr txBox="1">
            <a:spLocks noGrp="1"/>
          </p:cNvSpPr>
          <p:nvPr>
            <p:ph type="title" idx="7" hasCustomPrompt="1"/>
          </p:nvPr>
        </p:nvSpPr>
        <p:spPr>
          <a:xfrm>
            <a:off x="3004663" y="2956400"/>
            <a:ext cx="7155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16" name="Google Shape;2716;p13"/>
          <p:cNvSpPr txBox="1">
            <a:spLocks noGrp="1"/>
          </p:cNvSpPr>
          <p:nvPr>
            <p:ph type="subTitle" idx="8"/>
          </p:nvPr>
        </p:nvSpPr>
        <p:spPr>
          <a:xfrm>
            <a:off x="3803228" y="2956400"/>
            <a:ext cx="23361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17" name="Google Shape;2717;p13"/>
          <p:cNvSpPr txBox="1">
            <a:spLocks noGrp="1"/>
          </p:cNvSpPr>
          <p:nvPr>
            <p:ph type="title" idx="9" hasCustomPrompt="1"/>
          </p:nvPr>
        </p:nvSpPr>
        <p:spPr>
          <a:xfrm>
            <a:off x="3004663" y="3556400"/>
            <a:ext cx="7155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18" name="Google Shape;2718;p13"/>
          <p:cNvSpPr txBox="1">
            <a:spLocks noGrp="1"/>
          </p:cNvSpPr>
          <p:nvPr>
            <p:ph type="subTitle" idx="13"/>
          </p:nvPr>
        </p:nvSpPr>
        <p:spPr>
          <a:xfrm>
            <a:off x="3803228" y="3556400"/>
            <a:ext cx="23361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19" name="Google Shape;2719;p13"/>
          <p:cNvSpPr txBox="1">
            <a:spLocks noGrp="1"/>
          </p:cNvSpPr>
          <p:nvPr>
            <p:ph type="title" idx="14" hasCustomPrompt="1"/>
          </p:nvPr>
        </p:nvSpPr>
        <p:spPr>
          <a:xfrm>
            <a:off x="3004663" y="4156400"/>
            <a:ext cx="7155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720" name="Google Shape;2720;p13"/>
          <p:cNvSpPr txBox="1">
            <a:spLocks noGrp="1"/>
          </p:cNvSpPr>
          <p:nvPr>
            <p:ph type="subTitle" idx="15"/>
          </p:nvPr>
        </p:nvSpPr>
        <p:spPr>
          <a:xfrm>
            <a:off x="3803228" y="4156400"/>
            <a:ext cx="2336100" cy="4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4_1">
    <p:bg>
      <p:bgPr>
        <a:solidFill>
          <a:schemeClr val="dk1"/>
        </a:solidFill>
        <a:effectLst/>
      </p:bgPr>
    </p:bg>
    <p:spTree>
      <p:nvGrpSpPr>
        <p:cNvPr id="1" name="Shape 2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22" name="Google Shape;2722;p14"/>
          <p:cNvPicPr preferRelativeResize="0"/>
          <p:nvPr/>
        </p:nvPicPr>
        <p:blipFill rotWithShape="1">
          <a:blip r:embed="rId2">
            <a:alphaModFix amt="24000"/>
          </a:blip>
          <a:srcRect t="5612" b="9992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723" name="Google Shape;2723;p14"/>
          <p:cNvSpPr txBox="1">
            <a:spLocks noGrp="1"/>
          </p:cNvSpPr>
          <p:nvPr>
            <p:ph type="title"/>
          </p:nvPr>
        </p:nvSpPr>
        <p:spPr>
          <a:xfrm>
            <a:off x="2024275" y="3453375"/>
            <a:ext cx="6406500" cy="6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724" name="Google Shape;2724;p14"/>
          <p:cNvSpPr txBox="1">
            <a:spLocks noGrp="1"/>
          </p:cNvSpPr>
          <p:nvPr>
            <p:ph type="subTitle" idx="1"/>
          </p:nvPr>
        </p:nvSpPr>
        <p:spPr>
          <a:xfrm>
            <a:off x="2024275" y="4007425"/>
            <a:ext cx="6406500" cy="5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10_1">
    <p:spTree>
      <p:nvGrpSpPr>
        <p:cNvPr id="1" name="Shape 2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30" name="Google Shape;2730;p16"/>
          <p:cNvPicPr preferRelativeResize="0"/>
          <p:nvPr/>
        </p:nvPicPr>
        <p:blipFill rotWithShape="1">
          <a:blip r:embed="rId2">
            <a:alphaModFix/>
          </a:blip>
          <a:srcRect l="46027" t="1565"/>
          <a:stretch/>
        </p:blipFill>
        <p:spPr>
          <a:xfrm rot="-6">
            <a:off x="2989625" y="4468884"/>
            <a:ext cx="3158098" cy="3239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2731" name="Google Shape;2731;p16"/>
          <p:cNvPicPr preferRelativeResize="0"/>
          <p:nvPr/>
        </p:nvPicPr>
        <p:blipFill rotWithShape="1">
          <a:blip r:embed="rId2">
            <a:alphaModFix/>
          </a:blip>
          <a:srcRect l="46027" t="1562" b="6525"/>
          <a:stretch/>
        </p:blipFill>
        <p:spPr>
          <a:xfrm rot="-6">
            <a:off x="-389325" y="4468871"/>
            <a:ext cx="3158098" cy="3024994"/>
          </a:xfrm>
          <a:prstGeom prst="rect">
            <a:avLst/>
          </a:prstGeom>
          <a:noFill/>
          <a:ln>
            <a:noFill/>
          </a:ln>
        </p:spPr>
      </p:pic>
      <p:pic>
        <p:nvPicPr>
          <p:cNvPr id="2732" name="Google Shape;2732;p16"/>
          <p:cNvPicPr preferRelativeResize="0"/>
          <p:nvPr/>
        </p:nvPicPr>
        <p:blipFill rotWithShape="1">
          <a:blip r:embed="rId2">
            <a:alphaModFix/>
          </a:blip>
          <a:srcRect l="46027" t="1565"/>
          <a:stretch/>
        </p:blipFill>
        <p:spPr>
          <a:xfrm rot="-6">
            <a:off x="6368575" y="4468884"/>
            <a:ext cx="3158098" cy="3239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2733" name="Google Shape;2733;p16"/>
          <p:cNvPicPr preferRelativeResize="0"/>
          <p:nvPr/>
        </p:nvPicPr>
        <p:blipFill rotWithShape="1">
          <a:blip r:embed="rId3">
            <a:alphaModFix amt="24000"/>
          </a:blip>
          <a:srcRect t="5612" b="9992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734" name="Google Shape;2734;p16"/>
          <p:cNvSpPr txBox="1">
            <a:spLocks noGrp="1"/>
          </p:cNvSpPr>
          <p:nvPr>
            <p:ph type="body" idx="1"/>
          </p:nvPr>
        </p:nvSpPr>
        <p:spPr>
          <a:xfrm>
            <a:off x="713250" y="1257575"/>
            <a:ext cx="7717500" cy="22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1pPr>
            <a:lvl2pPr marL="914400" lvl="1" indent="-304800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735" name="Google Shape;2735;p1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0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2736" name="Google Shape;2736;p16"/>
          <p:cNvGrpSpPr/>
          <p:nvPr/>
        </p:nvGrpSpPr>
        <p:grpSpPr>
          <a:xfrm flipH="1">
            <a:off x="76197" y="76203"/>
            <a:ext cx="1523554" cy="1518034"/>
            <a:chOff x="4031525" y="416575"/>
            <a:chExt cx="897000" cy="893750"/>
          </a:xfrm>
        </p:grpSpPr>
        <p:sp>
          <p:nvSpPr>
            <p:cNvPr id="2737" name="Google Shape;2737;p16"/>
            <p:cNvSpPr/>
            <p:nvPr/>
          </p:nvSpPr>
          <p:spPr>
            <a:xfrm>
              <a:off x="4644300" y="649300"/>
              <a:ext cx="238500" cy="262550"/>
            </a:xfrm>
            <a:custGeom>
              <a:avLst/>
              <a:gdLst/>
              <a:ahLst/>
              <a:cxnLst/>
              <a:rect l="l" t="t" r="r" b="b"/>
              <a:pathLst>
                <a:path w="9540" h="10502" extrusionOk="0">
                  <a:moveTo>
                    <a:pt x="4220" y="1"/>
                  </a:moveTo>
                  <a:cubicBezTo>
                    <a:pt x="4074" y="1"/>
                    <a:pt x="3926" y="7"/>
                    <a:pt x="3778" y="20"/>
                  </a:cubicBezTo>
                  <a:cubicBezTo>
                    <a:pt x="2715" y="114"/>
                    <a:pt x="1640" y="565"/>
                    <a:pt x="924" y="1376"/>
                  </a:cubicBezTo>
                  <a:cubicBezTo>
                    <a:pt x="312" y="2071"/>
                    <a:pt x="1" y="3169"/>
                    <a:pt x="590" y="3979"/>
                  </a:cubicBezTo>
                  <a:cubicBezTo>
                    <a:pt x="873" y="4368"/>
                    <a:pt x="1339" y="4588"/>
                    <a:pt x="1785" y="4588"/>
                  </a:cubicBezTo>
                  <a:cubicBezTo>
                    <a:pt x="2235" y="4588"/>
                    <a:pt x="2665" y="4364"/>
                    <a:pt x="2870" y="3862"/>
                  </a:cubicBezTo>
                  <a:cubicBezTo>
                    <a:pt x="3142" y="3192"/>
                    <a:pt x="2618" y="2521"/>
                    <a:pt x="1988" y="2521"/>
                  </a:cubicBezTo>
                  <a:cubicBezTo>
                    <a:pt x="1845" y="2521"/>
                    <a:pt x="1696" y="2556"/>
                    <a:pt x="1549" y="2634"/>
                  </a:cubicBezTo>
                  <a:cubicBezTo>
                    <a:pt x="1518" y="2650"/>
                    <a:pt x="1534" y="2701"/>
                    <a:pt x="1565" y="2701"/>
                  </a:cubicBezTo>
                  <a:cubicBezTo>
                    <a:pt x="1569" y="2701"/>
                    <a:pt x="1573" y="2700"/>
                    <a:pt x="1576" y="2699"/>
                  </a:cubicBezTo>
                  <a:cubicBezTo>
                    <a:pt x="1684" y="2659"/>
                    <a:pt x="1797" y="2640"/>
                    <a:pt x="1908" y="2640"/>
                  </a:cubicBezTo>
                  <a:cubicBezTo>
                    <a:pt x="2408" y="2640"/>
                    <a:pt x="2882" y="3023"/>
                    <a:pt x="2757" y="3640"/>
                  </a:cubicBezTo>
                  <a:cubicBezTo>
                    <a:pt x="2658" y="4133"/>
                    <a:pt x="2184" y="4426"/>
                    <a:pt x="1716" y="4426"/>
                  </a:cubicBezTo>
                  <a:cubicBezTo>
                    <a:pt x="1614" y="4426"/>
                    <a:pt x="1512" y="4412"/>
                    <a:pt x="1414" y="4383"/>
                  </a:cubicBezTo>
                  <a:cubicBezTo>
                    <a:pt x="559" y="4130"/>
                    <a:pt x="283" y="3137"/>
                    <a:pt x="530" y="2354"/>
                  </a:cubicBezTo>
                  <a:cubicBezTo>
                    <a:pt x="890" y="1215"/>
                    <a:pt x="2119" y="495"/>
                    <a:pt x="3223" y="258"/>
                  </a:cubicBezTo>
                  <a:cubicBezTo>
                    <a:pt x="3554" y="187"/>
                    <a:pt x="3886" y="153"/>
                    <a:pt x="4213" y="153"/>
                  </a:cubicBezTo>
                  <a:cubicBezTo>
                    <a:pt x="6168" y="153"/>
                    <a:pt x="7968" y="1373"/>
                    <a:pt x="8649" y="3273"/>
                  </a:cubicBezTo>
                  <a:cubicBezTo>
                    <a:pt x="9389" y="5338"/>
                    <a:pt x="8748" y="7611"/>
                    <a:pt x="7067" y="9009"/>
                  </a:cubicBezTo>
                  <a:cubicBezTo>
                    <a:pt x="6096" y="9817"/>
                    <a:pt x="4753" y="10338"/>
                    <a:pt x="3454" y="10338"/>
                  </a:cubicBezTo>
                  <a:cubicBezTo>
                    <a:pt x="2430" y="10338"/>
                    <a:pt x="1434" y="10015"/>
                    <a:pt x="667" y="9254"/>
                  </a:cubicBezTo>
                  <a:cubicBezTo>
                    <a:pt x="650" y="9236"/>
                    <a:pt x="631" y="9229"/>
                    <a:pt x="612" y="9229"/>
                  </a:cubicBezTo>
                  <a:cubicBezTo>
                    <a:pt x="548" y="9229"/>
                    <a:pt x="491" y="9313"/>
                    <a:pt x="549" y="9372"/>
                  </a:cubicBezTo>
                  <a:cubicBezTo>
                    <a:pt x="1346" y="10164"/>
                    <a:pt x="2388" y="10502"/>
                    <a:pt x="3457" y="10502"/>
                  </a:cubicBezTo>
                  <a:cubicBezTo>
                    <a:pt x="4695" y="10502"/>
                    <a:pt x="5969" y="10048"/>
                    <a:pt x="6937" y="9321"/>
                  </a:cubicBezTo>
                  <a:cubicBezTo>
                    <a:pt x="8738" y="7969"/>
                    <a:pt x="9539" y="5679"/>
                    <a:pt x="8894" y="3509"/>
                  </a:cubicBezTo>
                  <a:cubicBezTo>
                    <a:pt x="8270" y="1411"/>
                    <a:pt x="6377" y="1"/>
                    <a:pt x="4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6"/>
            <p:cNvSpPr/>
            <p:nvPr/>
          </p:nvSpPr>
          <p:spPr>
            <a:xfrm>
              <a:off x="4658625" y="675225"/>
              <a:ext cx="184000" cy="215275"/>
            </a:xfrm>
            <a:custGeom>
              <a:avLst/>
              <a:gdLst/>
              <a:ahLst/>
              <a:cxnLst/>
              <a:rect l="l" t="t" r="r" b="b"/>
              <a:pathLst>
                <a:path w="7360" h="8611" extrusionOk="0">
                  <a:moveTo>
                    <a:pt x="3715" y="0"/>
                  </a:moveTo>
                  <a:cubicBezTo>
                    <a:pt x="2556" y="0"/>
                    <a:pt x="1438" y="608"/>
                    <a:pt x="870" y="1651"/>
                  </a:cubicBezTo>
                  <a:cubicBezTo>
                    <a:pt x="839" y="1708"/>
                    <a:pt x="890" y="1762"/>
                    <a:pt x="939" y="1762"/>
                  </a:cubicBezTo>
                  <a:cubicBezTo>
                    <a:pt x="962" y="1762"/>
                    <a:pt x="984" y="1751"/>
                    <a:pt x="998" y="1725"/>
                  </a:cubicBezTo>
                  <a:cubicBezTo>
                    <a:pt x="1528" y="765"/>
                    <a:pt x="2606" y="195"/>
                    <a:pt x="3690" y="195"/>
                  </a:cubicBezTo>
                  <a:cubicBezTo>
                    <a:pt x="3984" y="195"/>
                    <a:pt x="4277" y="237"/>
                    <a:pt x="4561" y="324"/>
                  </a:cubicBezTo>
                  <a:cubicBezTo>
                    <a:pt x="6042" y="778"/>
                    <a:pt x="6977" y="2328"/>
                    <a:pt x="6962" y="3835"/>
                  </a:cubicBezTo>
                  <a:cubicBezTo>
                    <a:pt x="6948" y="5351"/>
                    <a:pt x="6012" y="6755"/>
                    <a:pt x="4754" y="7549"/>
                  </a:cubicBezTo>
                  <a:cubicBezTo>
                    <a:pt x="3740" y="8191"/>
                    <a:pt x="2617" y="8418"/>
                    <a:pt x="1468" y="8418"/>
                  </a:cubicBezTo>
                  <a:cubicBezTo>
                    <a:pt x="996" y="8418"/>
                    <a:pt x="520" y="8380"/>
                    <a:pt x="45" y="8316"/>
                  </a:cubicBezTo>
                  <a:cubicBezTo>
                    <a:pt x="44" y="8316"/>
                    <a:pt x="42" y="8316"/>
                    <a:pt x="41" y="8316"/>
                  </a:cubicBezTo>
                  <a:cubicBezTo>
                    <a:pt x="5" y="8316"/>
                    <a:pt x="0" y="8376"/>
                    <a:pt x="37" y="8386"/>
                  </a:cubicBezTo>
                  <a:cubicBezTo>
                    <a:pt x="580" y="8535"/>
                    <a:pt x="1149" y="8610"/>
                    <a:pt x="1721" y="8610"/>
                  </a:cubicBezTo>
                  <a:cubicBezTo>
                    <a:pt x="3005" y="8610"/>
                    <a:pt x="4297" y="8228"/>
                    <a:pt x="5306" y="7438"/>
                  </a:cubicBezTo>
                  <a:cubicBezTo>
                    <a:pt x="6542" y="6470"/>
                    <a:pt x="7359" y="4914"/>
                    <a:pt x="7158" y="3323"/>
                  </a:cubicBezTo>
                  <a:cubicBezTo>
                    <a:pt x="6972" y="1849"/>
                    <a:pt x="5940" y="422"/>
                    <a:pt x="4443" y="82"/>
                  </a:cubicBezTo>
                  <a:cubicBezTo>
                    <a:pt x="4202" y="27"/>
                    <a:pt x="3957" y="0"/>
                    <a:pt x="3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6"/>
            <p:cNvSpPr/>
            <p:nvPr/>
          </p:nvSpPr>
          <p:spPr>
            <a:xfrm>
              <a:off x="4664775" y="698000"/>
              <a:ext cx="150225" cy="177075"/>
            </a:xfrm>
            <a:custGeom>
              <a:avLst/>
              <a:gdLst/>
              <a:ahLst/>
              <a:cxnLst/>
              <a:rect l="l" t="t" r="r" b="b"/>
              <a:pathLst>
                <a:path w="6009" h="7083" extrusionOk="0">
                  <a:moveTo>
                    <a:pt x="3291" y="0"/>
                  </a:moveTo>
                  <a:cubicBezTo>
                    <a:pt x="2627" y="0"/>
                    <a:pt x="1963" y="251"/>
                    <a:pt x="1559" y="790"/>
                  </a:cubicBezTo>
                  <a:cubicBezTo>
                    <a:pt x="1545" y="808"/>
                    <a:pt x="1563" y="827"/>
                    <a:pt x="1582" y="827"/>
                  </a:cubicBezTo>
                  <a:cubicBezTo>
                    <a:pt x="1588" y="827"/>
                    <a:pt x="1594" y="825"/>
                    <a:pt x="1599" y="821"/>
                  </a:cubicBezTo>
                  <a:lnTo>
                    <a:pt x="1600" y="821"/>
                  </a:lnTo>
                  <a:cubicBezTo>
                    <a:pt x="2084" y="399"/>
                    <a:pt x="2686" y="157"/>
                    <a:pt x="3293" y="157"/>
                  </a:cubicBezTo>
                  <a:cubicBezTo>
                    <a:pt x="3725" y="157"/>
                    <a:pt x="4160" y="280"/>
                    <a:pt x="4557" y="548"/>
                  </a:cubicBezTo>
                  <a:cubicBezTo>
                    <a:pt x="5526" y="1204"/>
                    <a:pt x="5881" y="2513"/>
                    <a:pt x="5615" y="3613"/>
                  </a:cubicBezTo>
                  <a:cubicBezTo>
                    <a:pt x="5353" y="4697"/>
                    <a:pt x="4543" y="5580"/>
                    <a:pt x="3594" y="6125"/>
                  </a:cubicBezTo>
                  <a:cubicBezTo>
                    <a:pt x="2474" y="6767"/>
                    <a:pt x="1299" y="6796"/>
                    <a:pt x="59" y="6952"/>
                  </a:cubicBezTo>
                  <a:cubicBezTo>
                    <a:pt x="0" y="6960"/>
                    <a:pt x="0" y="7034"/>
                    <a:pt x="59" y="7042"/>
                  </a:cubicBezTo>
                  <a:cubicBezTo>
                    <a:pt x="269" y="7069"/>
                    <a:pt x="485" y="7082"/>
                    <a:pt x="705" y="7082"/>
                  </a:cubicBezTo>
                  <a:cubicBezTo>
                    <a:pt x="3143" y="7082"/>
                    <a:pt x="6008" y="5438"/>
                    <a:pt x="5911" y="2769"/>
                  </a:cubicBezTo>
                  <a:cubicBezTo>
                    <a:pt x="5872" y="1714"/>
                    <a:pt x="5317" y="649"/>
                    <a:pt x="4322" y="212"/>
                  </a:cubicBezTo>
                  <a:cubicBezTo>
                    <a:pt x="4005" y="73"/>
                    <a:pt x="3648" y="0"/>
                    <a:pt x="3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6"/>
            <p:cNvSpPr/>
            <p:nvPr/>
          </p:nvSpPr>
          <p:spPr>
            <a:xfrm>
              <a:off x="4665500" y="873125"/>
              <a:ext cx="105800" cy="10975"/>
            </a:xfrm>
            <a:custGeom>
              <a:avLst/>
              <a:gdLst/>
              <a:ahLst/>
              <a:cxnLst/>
              <a:rect l="l" t="t" r="r" b="b"/>
              <a:pathLst>
                <a:path w="4232" h="439" extrusionOk="0">
                  <a:moveTo>
                    <a:pt x="4179" y="1"/>
                  </a:moveTo>
                  <a:cubicBezTo>
                    <a:pt x="4176" y="1"/>
                    <a:pt x="4174" y="1"/>
                    <a:pt x="4171" y="1"/>
                  </a:cubicBezTo>
                  <a:cubicBezTo>
                    <a:pt x="3516" y="82"/>
                    <a:pt x="2879" y="237"/>
                    <a:pt x="2214" y="248"/>
                  </a:cubicBezTo>
                  <a:cubicBezTo>
                    <a:pt x="2182" y="248"/>
                    <a:pt x="2149" y="248"/>
                    <a:pt x="2117" y="248"/>
                  </a:cubicBezTo>
                  <a:cubicBezTo>
                    <a:pt x="1407" y="248"/>
                    <a:pt x="718" y="1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3" y="15"/>
                    <a:pt x="0" y="29"/>
                    <a:pt x="11" y="33"/>
                  </a:cubicBezTo>
                  <a:cubicBezTo>
                    <a:pt x="657" y="298"/>
                    <a:pt x="1448" y="438"/>
                    <a:pt x="2232" y="438"/>
                  </a:cubicBezTo>
                  <a:cubicBezTo>
                    <a:pt x="2923" y="438"/>
                    <a:pt x="3609" y="329"/>
                    <a:pt x="4184" y="98"/>
                  </a:cubicBezTo>
                  <a:cubicBezTo>
                    <a:pt x="4229" y="81"/>
                    <a:pt x="4232" y="1"/>
                    <a:pt x="4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6"/>
            <p:cNvSpPr/>
            <p:nvPr/>
          </p:nvSpPr>
          <p:spPr>
            <a:xfrm>
              <a:off x="4712350" y="715300"/>
              <a:ext cx="87150" cy="131725"/>
            </a:xfrm>
            <a:custGeom>
              <a:avLst/>
              <a:gdLst/>
              <a:ahLst/>
              <a:cxnLst/>
              <a:rect l="l" t="t" r="r" b="b"/>
              <a:pathLst>
                <a:path w="3486" h="5269" extrusionOk="0">
                  <a:moveTo>
                    <a:pt x="1233" y="1"/>
                  </a:moveTo>
                  <a:cubicBezTo>
                    <a:pt x="818" y="1"/>
                    <a:pt x="397" y="162"/>
                    <a:pt x="39" y="534"/>
                  </a:cubicBezTo>
                  <a:cubicBezTo>
                    <a:pt x="1" y="575"/>
                    <a:pt x="38" y="629"/>
                    <a:pt x="82" y="629"/>
                  </a:cubicBezTo>
                  <a:cubicBezTo>
                    <a:pt x="94" y="629"/>
                    <a:pt x="108" y="624"/>
                    <a:pt x="120" y="613"/>
                  </a:cubicBezTo>
                  <a:cubicBezTo>
                    <a:pt x="472" y="291"/>
                    <a:pt x="841" y="154"/>
                    <a:pt x="1192" y="154"/>
                  </a:cubicBezTo>
                  <a:cubicBezTo>
                    <a:pt x="2258" y="154"/>
                    <a:pt x="3159" y="1421"/>
                    <a:pt x="2907" y="2605"/>
                  </a:cubicBezTo>
                  <a:cubicBezTo>
                    <a:pt x="2604" y="4031"/>
                    <a:pt x="1366" y="4589"/>
                    <a:pt x="210" y="5205"/>
                  </a:cubicBezTo>
                  <a:cubicBezTo>
                    <a:pt x="175" y="5223"/>
                    <a:pt x="197" y="5269"/>
                    <a:pt x="231" y="5269"/>
                  </a:cubicBezTo>
                  <a:cubicBezTo>
                    <a:pt x="233" y="5269"/>
                    <a:pt x="235" y="5269"/>
                    <a:pt x="237" y="5268"/>
                  </a:cubicBezTo>
                  <a:cubicBezTo>
                    <a:pt x="1846" y="4996"/>
                    <a:pt x="3486" y="3396"/>
                    <a:pt x="3137" y="1664"/>
                  </a:cubicBezTo>
                  <a:cubicBezTo>
                    <a:pt x="2945" y="707"/>
                    <a:pt x="2101" y="1"/>
                    <a:pt x="1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6"/>
            <p:cNvSpPr/>
            <p:nvPr/>
          </p:nvSpPr>
          <p:spPr>
            <a:xfrm>
              <a:off x="4679350" y="829100"/>
              <a:ext cx="38425" cy="41450"/>
            </a:xfrm>
            <a:custGeom>
              <a:avLst/>
              <a:gdLst/>
              <a:ahLst/>
              <a:cxnLst/>
              <a:rect l="l" t="t" r="r" b="b"/>
              <a:pathLst>
                <a:path w="1537" h="1658" extrusionOk="0">
                  <a:moveTo>
                    <a:pt x="830" y="0"/>
                  </a:moveTo>
                  <a:cubicBezTo>
                    <a:pt x="518" y="0"/>
                    <a:pt x="228" y="222"/>
                    <a:pt x="122" y="513"/>
                  </a:cubicBezTo>
                  <a:cubicBezTo>
                    <a:pt x="0" y="849"/>
                    <a:pt x="137" y="1242"/>
                    <a:pt x="413" y="1459"/>
                  </a:cubicBezTo>
                  <a:cubicBezTo>
                    <a:pt x="564" y="1578"/>
                    <a:pt x="788" y="1658"/>
                    <a:pt x="1002" y="1658"/>
                  </a:cubicBezTo>
                  <a:cubicBezTo>
                    <a:pt x="1162" y="1658"/>
                    <a:pt x="1316" y="1613"/>
                    <a:pt x="1430" y="1507"/>
                  </a:cubicBezTo>
                  <a:cubicBezTo>
                    <a:pt x="1450" y="1488"/>
                    <a:pt x="1435" y="1449"/>
                    <a:pt x="1407" y="1449"/>
                  </a:cubicBezTo>
                  <a:cubicBezTo>
                    <a:pt x="1407" y="1449"/>
                    <a:pt x="1406" y="1450"/>
                    <a:pt x="1406" y="1450"/>
                  </a:cubicBezTo>
                  <a:cubicBezTo>
                    <a:pt x="1254" y="1457"/>
                    <a:pt x="1114" y="1486"/>
                    <a:pt x="974" y="1486"/>
                  </a:cubicBezTo>
                  <a:cubicBezTo>
                    <a:pt x="864" y="1486"/>
                    <a:pt x="754" y="1468"/>
                    <a:pt x="639" y="1410"/>
                  </a:cubicBezTo>
                  <a:cubicBezTo>
                    <a:pt x="391" y="1283"/>
                    <a:pt x="231" y="1012"/>
                    <a:pt x="252" y="734"/>
                  </a:cubicBezTo>
                  <a:cubicBezTo>
                    <a:pt x="274" y="444"/>
                    <a:pt x="512" y="176"/>
                    <a:pt x="811" y="160"/>
                  </a:cubicBezTo>
                  <a:cubicBezTo>
                    <a:pt x="823" y="159"/>
                    <a:pt x="834" y="159"/>
                    <a:pt x="845" y="159"/>
                  </a:cubicBezTo>
                  <a:cubicBezTo>
                    <a:pt x="1145" y="159"/>
                    <a:pt x="1291" y="398"/>
                    <a:pt x="1432" y="628"/>
                  </a:cubicBezTo>
                  <a:cubicBezTo>
                    <a:pt x="1437" y="636"/>
                    <a:pt x="1446" y="640"/>
                    <a:pt x="1455" y="640"/>
                  </a:cubicBezTo>
                  <a:cubicBezTo>
                    <a:pt x="1466" y="640"/>
                    <a:pt x="1477" y="634"/>
                    <a:pt x="1480" y="621"/>
                  </a:cubicBezTo>
                  <a:cubicBezTo>
                    <a:pt x="1537" y="303"/>
                    <a:pt x="1197" y="39"/>
                    <a:pt x="909" y="5"/>
                  </a:cubicBezTo>
                  <a:cubicBezTo>
                    <a:pt x="882" y="2"/>
                    <a:pt x="856" y="0"/>
                    <a:pt x="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6"/>
            <p:cNvSpPr/>
            <p:nvPr/>
          </p:nvSpPr>
          <p:spPr>
            <a:xfrm>
              <a:off x="4657825" y="724475"/>
              <a:ext cx="82325" cy="68875"/>
            </a:xfrm>
            <a:custGeom>
              <a:avLst/>
              <a:gdLst/>
              <a:ahLst/>
              <a:cxnLst/>
              <a:rect l="l" t="t" r="r" b="b"/>
              <a:pathLst>
                <a:path w="3293" h="2755" extrusionOk="0">
                  <a:moveTo>
                    <a:pt x="2681" y="1"/>
                  </a:moveTo>
                  <a:cubicBezTo>
                    <a:pt x="2654" y="1"/>
                    <a:pt x="2628" y="34"/>
                    <a:pt x="2644" y="63"/>
                  </a:cubicBezTo>
                  <a:cubicBezTo>
                    <a:pt x="3043" y="798"/>
                    <a:pt x="3038" y="1659"/>
                    <a:pt x="2375" y="2242"/>
                  </a:cubicBezTo>
                  <a:cubicBezTo>
                    <a:pt x="2073" y="2510"/>
                    <a:pt x="1713" y="2634"/>
                    <a:pt x="1355" y="2634"/>
                  </a:cubicBezTo>
                  <a:cubicBezTo>
                    <a:pt x="889" y="2634"/>
                    <a:pt x="426" y="2424"/>
                    <a:pt x="94" y="2042"/>
                  </a:cubicBezTo>
                  <a:cubicBezTo>
                    <a:pt x="85" y="2032"/>
                    <a:pt x="74" y="2028"/>
                    <a:pt x="64" y="2028"/>
                  </a:cubicBezTo>
                  <a:cubicBezTo>
                    <a:pt x="31" y="2028"/>
                    <a:pt x="1" y="2073"/>
                    <a:pt x="30" y="2105"/>
                  </a:cubicBezTo>
                  <a:cubicBezTo>
                    <a:pt x="399" y="2519"/>
                    <a:pt x="916" y="2754"/>
                    <a:pt x="1433" y="2754"/>
                  </a:cubicBezTo>
                  <a:cubicBezTo>
                    <a:pt x="1803" y="2754"/>
                    <a:pt x="2173" y="2634"/>
                    <a:pt x="2490" y="2372"/>
                  </a:cubicBezTo>
                  <a:cubicBezTo>
                    <a:pt x="3198" y="1787"/>
                    <a:pt x="3292" y="713"/>
                    <a:pt x="2707" y="14"/>
                  </a:cubicBezTo>
                  <a:cubicBezTo>
                    <a:pt x="2699" y="5"/>
                    <a:pt x="2690" y="1"/>
                    <a:pt x="26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6"/>
            <p:cNvSpPr/>
            <p:nvPr/>
          </p:nvSpPr>
          <p:spPr>
            <a:xfrm>
              <a:off x="4656325" y="744625"/>
              <a:ext cx="60025" cy="38975"/>
            </a:xfrm>
            <a:custGeom>
              <a:avLst/>
              <a:gdLst/>
              <a:ahLst/>
              <a:cxnLst/>
              <a:rect l="l" t="t" r="r" b="b"/>
              <a:pathLst>
                <a:path w="2401" h="1559" extrusionOk="0">
                  <a:moveTo>
                    <a:pt x="2216" y="0"/>
                  </a:moveTo>
                  <a:cubicBezTo>
                    <a:pt x="2191" y="0"/>
                    <a:pt x="2165" y="16"/>
                    <a:pt x="2155" y="43"/>
                  </a:cubicBezTo>
                  <a:cubicBezTo>
                    <a:pt x="1989" y="484"/>
                    <a:pt x="1955" y="864"/>
                    <a:pt x="1530" y="1162"/>
                  </a:cubicBezTo>
                  <a:cubicBezTo>
                    <a:pt x="1287" y="1331"/>
                    <a:pt x="1046" y="1392"/>
                    <a:pt x="800" y="1392"/>
                  </a:cubicBezTo>
                  <a:cubicBezTo>
                    <a:pt x="555" y="1392"/>
                    <a:pt x="306" y="1332"/>
                    <a:pt x="43" y="1258"/>
                  </a:cubicBezTo>
                  <a:cubicBezTo>
                    <a:pt x="41" y="1257"/>
                    <a:pt x="39" y="1257"/>
                    <a:pt x="37" y="1257"/>
                  </a:cubicBezTo>
                  <a:cubicBezTo>
                    <a:pt x="17" y="1257"/>
                    <a:pt x="1" y="1286"/>
                    <a:pt x="18" y="1300"/>
                  </a:cubicBezTo>
                  <a:cubicBezTo>
                    <a:pt x="230" y="1479"/>
                    <a:pt x="509" y="1559"/>
                    <a:pt x="791" y="1559"/>
                  </a:cubicBezTo>
                  <a:cubicBezTo>
                    <a:pt x="1070" y="1559"/>
                    <a:pt x="1353" y="1481"/>
                    <a:pt x="1579" y="1347"/>
                  </a:cubicBezTo>
                  <a:cubicBezTo>
                    <a:pt x="1982" y="1106"/>
                    <a:pt x="2401" y="534"/>
                    <a:pt x="2270" y="43"/>
                  </a:cubicBezTo>
                  <a:cubicBezTo>
                    <a:pt x="2262" y="14"/>
                    <a:pt x="2240" y="0"/>
                    <a:pt x="2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6"/>
            <p:cNvSpPr/>
            <p:nvPr/>
          </p:nvSpPr>
          <p:spPr>
            <a:xfrm>
              <a:off x="4659350" y="761400"/>
              <a:ext cx="35575" cy="9100"/>
            </a:xfrm>
            <a:custGeom>
              <a:avLst/>
              <a:gdLst/>
              <a:ahLst/>
              <a:cxnLst/>
              <a:rect l="l" t="t" r="r" b="b"/>
              <a:pathLst>
                <a:path w="1423" h="364" extrusionOk="0">
                  <a:moveTo>
                    <a:pt x="1394" y="0"/>
                  </a:moveTo>
                  <a:cubicBezTo>
                    <a:pt x="1390" y="0"/>
                    <a:pt x="1387" y="1"/>
                    <a:pt x="1383" y="4"/>
                  </a:cubicBezTo>
                  <a:cubicBezTo>
                    <a:pt x="1164" y="172"/>
                    <a:pt x="909" y="258"/>
                    <a:pt x="650" y="258"/>
                  </a:cubicBezTo>
                  <a:cubicBezTo>
                    <a:pt x="464" y="258"/>
                    <a:pt x="276" y="213"/>
                    <a:pt x="99" y="123"/>
                  </a:cubicBezTo>
                  <a:cubicBezTo>
                    <a:pt x="90" y="119"/>
                    <a:pt x="82" y="117"/>
                    <a:pt x="75" y="117"/>
                  </a:cubicBezTo>
                  <a:cubicBezTo>
                    <a:pt x="30" y="117"/>
                    <a:pt x="1" y="181"/>
                    <a:pt x="49" y="209"/>
                  </a:cubicBezTo>
                  <a:cubicBezTo>
                    <a:pt x="226" y="313"/>
                    <a:pt x="422" y="363"/>
                    <a:pt x="617" y="363"/>
                  </a:cubicBezTo>
                  <a:cubicBezTo>
                    <a:pt x="906" y="363"/>
                    <a:pt x="1193" y="251"/>
                    <a:pt x="1409" y="37"/>
                  </a:cubicBezTo>
                  <a:cubicBezTo>
                    <a:pt x="1422" y="23"/>
                    <a:pt x="1410" y="0"/>
                    <a:pt x="1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6"/>
            <p:cNvSpPr/>
            <p:nvPr/>
          </p:nvSpPr>
          <p:spPr>
            <a:xfrm>
              <a:off x="4686850" y="642100"/>
              <a:ext cx="215325" cy="358925"/>
            </a:xfrm>
            <a:custGeom>
              <a:avLst/>
              <a:gdLst/>
              <a:ahLst/>
              <a:cxnLst/>
              <a:rect l="l" t="t" r="r" b="b"/>
              <a:pathLst>
                <a:path w="8613" h="14357" extrusionOk="0">
                  <a:moveTo>
                    <a:pt x="2912" y="0"/>
                  </a:moveTo>
                  <a:cubicBezTo>
                    <a:pt x="1905" y="0"/>
                    <a:pt x="897" y="299"/>
                    <a:pt x="25" y="961"/>
                  </a:cubicBezTo>
                  <a:cubicBezTo>
                    <a:pt x="0" y="980"/>
                    <a:pt x="14" y="1015"/>
                    <a:pt x="38" y="1015"/>
                  </a:cubicBezTo>
                  <a:cubicBezTo>
                    <a:pt x="43" y="1015"/>
                    <a:pt x="48" y="1014"/>
                    <a:pt x="54" y="1011"/>
                  </a:cubicBezTo>
                  <a:lnTo>
                    <a:pt x="54" y="1012"/>
                  </a:lnTo>
                  <a:cubicBezTo>
                    <a:pt x="1000" y="500"/>
                    <a:pt x="2031" y="203"/>
                    <a:pt x="3062" y="203"/>
                  </a:cubicBezTo>
                  <a:cubicBezTo>
                    <a:pt x="3893" y="203"/>
                    <a:pt x="4725" y="397"/>
                    <a:pt x="5511" y="827"/>
                  </a:cubicBezTo>
                  <a:cubicBezTo>
                    <a:pt x="7072" y="1682"/>
                    <a:pt x="8061" y="3380"/>
                    <a:pt x="8157" y="5143"/>
                  </a:cubicBezTo>
                  <a:cubicBezTo>
                    <a:pt x="8267" y="7143"/>
                    <a:pt x="7019" y="8635"/>
                    <a:pt x="6247" y="10367"/>
                  </a:cubicBezTo>
                  <a:cubicBezTo>
                    <a:pt x="5694" y="11606"/>
                    <a:pt x="5439" y="13157"/>
                    <a:pt x="6303" y="14317"/>
                  </a:cubicBezTo>
                  <a:cubicBezTo>
                    <a:pt x="6323" y="14344"/>
                    <a:pt x="6352" y="14356"/>
                    <a:pt x="6380" y="14356"/>
                  </a:cubicBezTo>
                  <a:cubicBezTo>
                    <a:pt x="6445" y="14356"/>
                    <a:pt x="6507" y="14294"/>
                    <a:pt x="6461" y="14224"/>
                  </a:cubicBezTo>
                  <a:cubicBezTo>
                    <a:pt x="5094" y="12170"/>
                    <a:pt x="6736" y="9991"/>
                    <a:pt x="7652" y="8150"/>
                  </a:cubicBezTo>
                  <a:cubicBezTo>
                    <a:pt x="8406" y="6636"/>
                    <a:pt x="8612" y="5012"/>
                    <a:pt x="7986" y="3412"/>
                  </a:cubicBezTo>
                  <a:cubicBezTo>
                    <a:pt x="7178" y="1345"/>
                    <a:pt x="5048" y="0"/>
                    <a:pt x="29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6"/>
            <p:cNvSpPr/>
            <p:nvPr/>
          </p:nvSpPr>
          <p:spPr>
            <a:xfrm>
              <a:off x="4788175" y="843375"/>
              <a:ext cx="92325" cy="193575"/>
            </a:xfrm>
            <a:custGeom>
              <a:avLst/>
              <a:gdLst/>
              <a:ahLst/>
              <a:cxnLst/>
              <a:rect l="l" t="t" r="r" b="b"/>
              <a:pathLst>
                <a:path w="3693" h="7743" extrusionOk="0">
                  <a:moveTo>
                    <a:pt x="2489" y="1"/>
                  </a:moveTo>
                  <a:cubicBezTo>
                    <a:pt x="2464" y="1"/>
                    <a:pt x="2440" y="12"/>
                    <a:pt x="2427" y="39"/>
                  </a:cubicBezTo>
                  <a:cubicBezTo>
                    <a:pt x="1717" y="1522"/>
                    <a:pt x="517" y="2923"/>
                    <a:pt x="210" y="4566"/>
                  </a:cubicBezTo>
                  <a:cubicBezTo>
                    <a:pt x="1" y="5688"/>
                    <a:pt x="333" y="7053"/>
                    <a:pt x="1444" y="7577"/>
                  </a:cubicBezTo>
                  <a:cubicBezTo>
                    <a:pt x="1678" y="7688"/>
                    <a:pt x="1936" y="7742"/>
                    <a:pt x="2190" y="7742"/>
                  </a:cubicBezTo>
                  <a:cubicBezTo>
                    <a:pt x="2905" y="7742"/>
                    <a:pt x="3592" y="7314"/>
                    <a:pt x="3649" y="6500"/>
                  </a:cubicBezTo>
                  <a:cubicBezTo>
                    <a:pt x="3692" y="5877"/>
                    <a:pt x="3168" y="5352"/>
                    <a:pt x="2604" y="5352"/>
                  </a:cubicBezTo>
                  <a:cubicBezTo>
                    <a:pt x="2424" y="5352"/>
                    <a:pt x="2241" y="5405"/>
                    <a:pt x="2070" y="5525"/>
                  </a:cubicBezTo>
                  <a:cubicBezTo>
                    <a:pt x="2042" y="5544"/>
                    <a:pt x="2054" y="5595"/>
                    <a:pt x="2085" y="5595"/>
                  </a:cubicBezTo>
                  <a:cubicBezTo>
                    <a:pt x="2089" y="5595"/>
                    <a:pt x="2094" y="5594"/>
                    <a:pt x="2098" y="5592"/>
                  </a:cubicBezTo>
                  <a:cubicBezTo>
                    <a:pt x="2223" y="5542"/>
                    <a:pt x="2353" y="5519"/>
                    <a:pt x="2480" y="5519"/>
                  </a:cubicBezTo>
                  <a:cubicBezTo>
                    <a:pt x="3044" y="5519"/>
                    <a:pt x="3560" y="5978"/>
                    <a:pt x="3427" y="6618"/>
                  </a:cubicBezTo>
                  <a:cubicBezTo>
                    <a:pt x="3310" y="7184"/>
                    <a:pt x="2754" y="7551"/>
                    <a:pt x="2200" y="7551"/>
                  </a:cubicBezTo>
                  <a:cubicBezTo>
                    <a:pt x="2189" y="7551"/>
                    <a:pt x="2178" y="7550"/>
                    <a:pt x="2166" y="7550"/>
                  </a:cubicBezTo>
                  <a:cubicBezTo>
                    <a:pt x="927" y="7519"/>
                    <a:pt x="309" y="6217"/>
                    <a:pt x="340" y="5132"/>
                  </a:cubicBezTo>
                  <a:cubicBezTo>
                    <a:pt x="395" y="3201"/>
                    <a:pt x="1978" y="1840"/>
                    <a:pt x="2571" y="100"/>
                  </a:cubicBezTo>
                  <a:cubicBezTo>
                    <a:pt x="2590" y="45"/>
                    <a:pt x="2537" y="1"/>
                    <a:pt x="2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6"/>
            <p:cNvSpPr/>
            <p:nvPr/>
          </p:nvSpPr>
          <p:spPr>
            <a:xfrm>
              <a:off x="4762875" y="982000"/>
              <a:ext cx="71275" cy="125600"/>
            </a:xfrm>
            <a:custGeom>
              <a:avLst/>
              <a:gdLst/>
              <a:ahLst/>
              <a:cxnLst/>
              <a:rect l="l" t="t" r="r" b="b"/>
              <a:pathLst>
                <a:path w="2851" h="5024" extrusionOk="0">
                  <a:moveTo>
                    <a:pt x="1291" y="1"/>
                  </a:moveTo>
                  <a:cubicBezTo>
                    <a:pt x="1283" y="1"/>
                    <a:pt x="1276" y="4"/>
                    <a:pt x="1270" y="10"/>
                  </a:cubicBezTo>
                  <a:cubicBezTo>
                    <a:pt x="488" y="950"/>
                    <a:pt x="1" y="2390"/>
                    <a:pt x="395" y="3589"/>
                  </a:cubicBezTo>
                  <a:cubicBezTo>
                    <a:pt x="658" y="4388"/>
                    <a:pt x="1386" y="5024"/>
                    <a:pt x="2202" y="5024"/>
                  </a:cubicBezTo>
                  <a:cubicBezTo>
                    <a:pt x="2393" y="5024"/>
                    <a:pt x="2588" y="4989"/>
                    <a:pt x="2784" y="4914"/>
                  </a:cubicBezTo>
                  <a:cubicBezTo>
                    <a:pt x="2851" y="4888"/>
                    <a:pt x="2833" y="4794"/>
                    <a:pt x="2768" y="4794"/>
                  </a:cubicBezTo>
                  <a:cubicBezTo>
                    <a:pt x="2763" y="4794"/>
                    <a:pt x="2757" y="4795"/>
                    <a:pt x="2751" y="4796"/>
                  </a:cubicBezTo>
                  <a:cubicBezTo>
                    <a:pt x="2606" y="4828"/>
                    <a:pt x="2466" y="4843"/>
                    <a:pt x="2330" y="4843"/>
                  </a:cubicBezTo>
                  <a:cubicBezTo>
                    <a:pt x="1243" y="4843"/>
                    <a:pt x="486" y="3879"/>
                    <a:pt x="448" y="2770"/>
                  </a:cubicBezTo>
                  <a:cubicBezTo>
                    <a:pt x="414" y="1748"/>
                    <a:pt x="947" y="944"/>
                    <a:pt x="1324" y="42"/>
                  </a:cubicBezTo>
                  <a:cubicBezTo>
                    <a:pt x="1333" y="20"/>
                    <a:pt x="1311" y="1"/>
                    <a:pt x="1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6"/>
            <p:cNvSpPr/>
            <p:nvPr/>
          </p:nvSpPr>
          <p:spPr>
            <a:xfrm>
              <a:off x="4738300" y="857925"/>
              <a:ext cx="101925" cy="251100"/>
            </a:xfrm>
            <a:custGeom>
              <a:avLst/>
              <a:gdLst/>
              <a:ahLst/>
              <a:cxnLst/>
              <a:rect l="l" t="t" r="r" b="b"/>
              <a:pathLst>
                <a:path w="4077" h="10044" extrusionOk="0">
                  <a:moveTo>
                    <a:pt x="4000" y="0"/>
                  </a:moveTo>
                  <a:cubicBezTo>
                    <a:pt x="3987" y="0"/>
                    <a:pt x="3974" y="5"/>
                    <a:pt x="3961" y="16"/>
                  </a:cubicBezTo>
                  <a:cubicBezTo>
                    <a:pt x="2186" y="1675"/>
                    <a:pt x="175" y="4017"/>
                    <a:pt x="51" y="6563"/>
                  </a:cubicBezTo>
                  <a:cubicBezTo>
                    <a:pt x="1" y="7604"/>
                    <a:pt x="338" y="8697"/>
                    <a:pt x="1141" y="9397"/>
                  </a:cubicBezTo>
                  <a:cubicBezTo>
                    <a:pt x="1596" y="9792"/>
                    <a:pt x="2214" y="10043"/>
                    <a:pt x="2822" y="10043"/>
                  </a:cubicBezTo>
                  <a:cubicBezTo>
                    <a:pt x="3167" y="10043"/>
                    <a:pt x="3509" y="9962"/>
                    <a:pt x="3814" y="9780"/>
                  </a:cubicBezTo>
                  <a:cubicBezTo>
                    <a:pt x="3838" y="9765"/>
                    <a:pt x="3826" y="9728"/>
                    <a:pt x="3801" y="9728"/>
                  </a:cubicBezTo>
                  <a:cubicBezTo>
                    <a:pt x="3799" y="9728"/>
                    <a:pt x="3796" y="9729"/>
                    <a:pt x="3793" y="9730"/>
                  </a:cubicBezTo>
                  <a:cubicBezTo>
                    <a:pt x="3482" y="9823"/>
                    <a:pt x="3172" y="9871"/>
                    <a:pt x="2871" y="9871"/>
                  </a:cubicBezTo>
                  <a:cubicBezTo>
                    <a:pt x="1982" y="9871"/>
                    <a:pt x="1175" y="9456"/>
                    <a:pt x="675" y="8590"/>
                  </a:cubicBezTo>
                  <a:cubicBezTo>
                    <a:pt x="86" y="7569"/>
                    <a:pt x="99" y="6362"/>
                    <a:pt x="442" y="5261"/>
                  </a:cubicBezTo>
                  <a:cubicBezTo>
                    <a:pt x="1093" y="3167"/>
                    <a:pt x="2670" y="1717"/>
                    <a:pt x="4041" y="96"/>
                  </a:cubicBezTo>
                  <a:cubicBezTo>
                    <a:pt x="4076" y="54"/>
                    <a:pt x="4042" y="0"/>
                    <a:pt x="40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6"/>
            <p:cNvSpPr/>
            <p:nvPr/>
          </p:nvSpPr>
          <p:spPr>
            <a:xfrm>
              <a:off x="4693800" y="888375"/>
              <a:ext cx="135675" cy="251850"/>
            </a:xfrm>
            <a:custGeom>
              <a:avLst/>
              <a:gdLst/>
              <a:ahLst/>
              <a:cxnLst/>
              <a:rect l="l" t="t" r="r" b="b"/>
              <a:pathLst>
                <a:path w="5427" h="10074" extrusionOk="0">
                  <a:moveTo>
                    <a:pt x="4642" y="1"/>
                  </a:moveTo>
                  <a:cubicBezTo>
                    <a:pt x="4638" y="1"/>
                    <a:pt x="4634" y="2"/>
                    <a:pt x="4630" y="5"/>
                  </a:cubicBezTo>
                  <a:cubicBezTo>
                    <a:pt x="2303" y="1674"/>
                    <a:pt x="1" y="5139"/>
                    <a:pt x="1465" y="8036"/>
                  </a:cubicBezTo>
                  <a:cubicBezTo>
                    <a:pt x="2005" y="9106"/>
                    <a:pt x="3144" y="10073"/>
                    <a:pt x="4397" y="10073"/>
                  </a:cubicBezTo>
                  <a:cubicBezTo>
                    <a:pt x="4423" y="10073"/>
                    <a:pt x="4448" y="10073"/>
                    <a:pt x="4473" y="10072"/>
                  </a:cubicBezTo>
                  <a:cubicBezTo>
                    <a:pt x="4814" y="10061"/>
                    <a:pt x="5248" y="9940"/>
                    <a:pt x="5347" y="9564"/>
                  </a:cubicBezTo>
                  <a:cubicBezTo>
                    <a:pt x="5427" y="9254"/>
                    <a:pt x="5238" y="8936"/>
                    <a:pt x="4915" y="8936"/>
                  </a:cubicBezTo>
                  <a:cubicBezTo>
                    <a:pt x="4896" y="8936"/>
                    <a:pt x="4892" y="8965"/>
                    <a:pt x="4911" y="8970"/>
                  </a:cubicBezTo>
                  <a:cubicBezTo>
                    <a:pt x="5110" y="9610"/>
                    <a:pt x="4985" y="9929"/>
                    <a:pt x="4534" y="9929"/>
                  </a:cubicBezTo>
                  <a:cubicBezTo>
                    <a:pt x="4514" y="9929"/>
                    <a:pt x="4494" y="9929"/>
                    <a:pt x="4473" y="9927"/>
                  </a:cubicBezTo>
                  <a:cubicBezTo>
                    <a:pt x="4454" y="9928"/>
                    <a:pt x="4435" y="9928"/>
                    <a:pt x="4416" y="9928"/>
                  </a:cubicBezTo>
                  <a:cubicBezTo>
                    <a:pt x="4256" y="9928"/>
                    <a:pt x="4097" y="9912"/>
                    <a:pt x="3939" y="9881"/>
                  </a:cubicBezTo>
                  <a:cubicBezTo>
                    <a:pt x="3695" y="9834"/>
                    <a:pt x="3453" y="9754"/>
                    <a:pt x="3228" y="9648"/>
                  </a:cubicBezTo>
                  <a:cubicBezTo>
                    <a:pt x="2767" y="9430"/>
                    <a:pt x="2359" y="9096"/>
                    <a:pt x="2035" y="8703"/>
                  </a:cubicBezTo>
                  <a:cubicBezTo>
                    <a:pt x="1317" y="7838"/>
                    <a:pt x="1059" y="6707"/>
                    <a:pt x="1172" y="5602"/>
                  </a:cubicBezTo>
                  <a:cubicBezTo>
                    <a:pt x="1284" y="4484"/>
                    <a:pt x="1753" y="3434"/>
                    <a:pt x="2389" y="2518"/>
                  </a:cubicBezTo>
                  <a:cubicBezTo>
                    <a:pt x="3043" y="1581"/>
                    <a:pt x="3896" y="877"/>
                    <a:pt x="4660" y="45"/>
                  </a:cubicBezTo>
                  <a:cubicBezTo>
                    <a:pt x="4676" y="29"/>
                    <a:pt x="4661" y="1"/>
                    <a:pt x="4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6"/>
            <p:cNvSpPr/>
            <p:nvPr/>
          </p:nvSpPr>
          <p:spPr>
            <a:xfrm>
              <a:off x="4668325" y="888575"/>
              <a:ext cx="180150" cy="297700"/>
            </a:xfrm>
            <a:custGeom>
              <a:avLst/>
              <a:gdLst/>
              <a:ahLst/>
              <a:cxnLst/>
              <a:rect l="l" t="t" r="r" b="b"/>
              <a:pathLst>
                <a:path w="7206" h="11908" extrusionOk="0">
                  <a:moveTo>
                    <a:pt x="5688" y="0"/>
                  </a:moveTo>
                  <a:cubicBezTo>
                    <a:pt x="5678" y="0"/>
                    <a:pt x="5667" y="3"/>
                    <a:pt x="5655" y="10"/>
                  </a:cubicBezTo>
                  <a:cubicBezTo>
                    <a:pt x="2579" y="1900"/>
                    <a:pt x="0" y="6008"/>
                    <a:pt x="2054" y="9549"/>
                  </a:cubicBezTo>
                  <a:cubicBezTo>
                    <a:pt x="2743" y="10737"/>
                    <a:pt x="4128" y="11908"/>
                    <a:pt x="5583" y="11908"/>
                  </a:cubicBezTo>
                  <a:cubicBezTo>
                    <a:pt x="5665" y="11908"/>
                    <a:pt x="5748" y="11904"/>
                    <a:pt x="5832" y="11896"/>
                  </a:cubicBezTo>
                  <a:cubicBezTo>
                    <a:pt x="6460" y="11838"/>
                    <a:pt x="7146" y="11411"/>
                    <a:pt x="7181" y="10717"/>
                  </a:cubicBezTo>
                  <a:cubicBezTo>
                    <a:pt x="7205" y="10211"/>
                    <a:pt x="6836" y="9755"/>
                    <a:pt x="6331" y="9755"/>
                  </a:cubicBezTo>
                  <a:cubicBezTo>
                    <a:pt x="6318" y="9755"/>
                    <a:pt x="6305" y="9755"/>
                    <a:pt x="6291" y="9756"/>
                  </a:cubicBezTo>
                  <a:cubicBezTo>
                    <a:pt x="6244" y="9758"/>
                    <a:pt x="6231" y="9828"/>
                    <a:pt x="6280" y="9840"/>
                  </a:cubicBezTo>
                  <a:lnTo>
                    <a:pt x="6279" y="9840"/>
                  </a:lnTo>
                  <a:cubicBezTo>
                    <a:pt x="6967" y="10012"/>
                    <a:pt x="7173" y="10816"/>
                    <a:pt x="6677" y="11327"/>
                  </a:cubicBezTo>
                  <a:cubicBezTo>
                    <a:pt x="6396" y="11617"/>
                    <a:pt x="5999" y="11714"/>
                    <a:pt x="5603" y="11714"/>
                  </a:cubicBezTo>
                  <a:cubicBezTo>
                    <a:pt x="5408" y="11714"/>
                    <a:pt x="5214" y="11690"/>
                    <a:pt x="5034" y="11655"/>
                  </a:cubicBezTo>
                  <a:cubicBezTo>
                    <a:pt x="4372" y="11526"/>
                    <a:pt x="3748" y="11179"/>
                    <a:pt x="3240" y="10742"/>
                  </a:cubicBezTo>
                  <a:cubicBezTo>
                    <a:pt x="2196" y="9846"/>
                    <a:pt x="1597" y="8543"/>
                    <a:pt x="1513" y="7177"/>
                  </a:cubicBezTo>
                  <a:cubicBezTo>
                    <a:pt x="1326" y="4134"/>
                    <a:pt x="3395" y="1768"/>
                    <a:pt x="5718" y="118"/>
                  </a:cubicBezTo>
                  <a:cubicBezTo>
                    <a:pt x="5772" y="80"/>
                    <a:pt x="5740" y="0"/>
                    <a:pt x="5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6"/>
            <p:cNvSpPr/>
            <p:nvPr/>
          </p:nvSpPr>
          <p:spPr>
            <a:xfrm>
              <a:off x="4647600" y="909075"/>
              <a:ext cx="116475" cy="151225"/>
            </a:xfrm>
            <a:custGeom>
              <a:avLst/>
              <a:gdLst/>
              <a:ahLst/>
              <a:cxnLst/>
              <a:rect l="l" t="t" r="r" b="b"/>
              <a:pathLst>
                <a:path w="4659" h="6049" extrusionOk="0">
                  <a:moveTo>
                    <a:pt x="4608" y="0"/>
                  </a:moveTo>
                  <a:cubicBezTo>
                    <a:pt x="4607" y="0"/>
                    <a:pt x="4607" y="0"/>
                    <a:pt x="4606" y="0"/>
                  </a:cubicBezTo>
                  <a:cubicBezTo>
                    <a:pt x="3357" y="68"/>
                    <a:pt x="2134" y="500"/>
                    <a:pt x="1587" y="1710"/>
                  </a:cubicBezTo>
                  <a:cubicBezTo>
                    <a:pt x="936" y="3149"/>
                    <a:pt x="1213" y="4759"/>
                    <a:pt x="31" y="5969"/>
                  </a:cubicBezTo>
                  <a:cubicBezTo>
                    <a:pt x="1" y="5999"/>
                    <a:pt x="27" y="6048"/>
                    <a:pt x="64" y="6048"/>
                  </a:cubicBezTo>
                  <a:cubicBezTo>
                    <a:pt x="71" y="6048"/>
                    <a:pt x="79" y="6046"/>
                    <a:pt x="87" y="6041"/>
                  </a:cubicBezTo>
                  <a:cubicBezTo>
                    <a:pt x="1080" y="5430"/>
                    <a:pt x="1215" y="4139"/>
                    <a:pt x="1403" y="3096"/>
                  </a:cubicBezTo>
                  <a:cubicBezTo>
                    <a:pt x="1542" y="2326"/>
                    <a:pt x="1735" y="1517"/>
                    <a:pt x="2320" y="954"/>
                  </a:cubicBezTo>
                  <a:cubicBezTo>
                    <a:pt x="2932" y="364"/>
                    <a:pt x="3805" y="189"/>
                    <a:pt x="4617" y="76"/>
                  </a:cubicBezTo>
                  <a:cubicBezTo>
                    <a:pt x="4658" y="69"/>
                    <a:pt x="4650" y="0"/>
                    <a:pt x="4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6"/>
            <p:cNvSpPr/>
            <p:nvPr/>
          </p:nvSpPr>
          <p:spPr>
            <a:xfrm>
              <a:off x="4649600" y="999825"/>
              <a:ext cx="67850" cy="59000"/>
            </a:xfrm>
            <a:custGeom>
              <a:avLst/>
              <a:gdLst/>
              <a:ahLst/>
              <a:cxnLst/>
              <a:rect l="l" t="t" r="r" b="b"/>
              <a:pathLst>
                <a:path w="2714" h="2360" extrusionOk="0">
                  <a:moveTo>
                    <a:pt x="2611" y="1"/>
                  </a:moveTo>
                  <a:cubicBezTo>
                    <a:pt x="2594" y="1"/>
                    <a:pt x="2576" y="8"/>
                    <a:pt x="2561" y="26"/>
                  </a:cubicBezTo>
                  <a:cubicBezTo>
                    <a:pt x="1814" y="956"/>
                    <a:pt x="1074" y="1678"/>
                    <a:pt x="39" y="2289"/>
                  </a:cubicBezTo>
                  <a:cubicBezTo>
                    <a:pt x="0" y="2312"/>
                    <a:pt x="25" y="2360"/>
                    <a:pt x="61" y="2360"/>
                  </a:cubicBezTo>
                  <a:cubicBezTo>
                    <a:pt x="66" y="2360"/>
                    <a:pt x="72" y="2359"/>
                    <a:pt x="78" y="2356"/>
                  </a:cubicBezTo>
                  <a:cubicBezTo>
                    <a:pt x="1105" y="1920"/>
                    <a:pt x="2126" y="1098"/>
                    <a:pt x="2682" y="120"/>
                  </a:cubicBezTo>
                  <a:cubicBezTo>
                    <a:pt x="2714" y="65"/>
                    <a:pt x="2663" y="1"/>
                    <a:pt x="2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6"/>
            <p:cNvSpPr/>
            <p:nvPr/>
          </p:nvSpPr>
          <p:spPr>
            <a:xfrm>
              <a:off x="4661050" y="1044400"/>
              <a:ext cx="45175" cy="18500"/>
            </a:xfrm>
            <a:custGeom>
              <a:avLst/>
              <a:gdLst/>
              <a:ahLst/>
              <a:cxnLst/>
              <a:rect l="l" t="t" r="r" b="b"/>
              <a:pathLst>
                <a:path w="1807" h="740" extrusionOk="0">
                  <a:moveTo>
                    <a:pt x="1751" y="1"/>
                  </a:moveTo>
                  <a:cubicBezTo>
                    <a:pt x="1745" y="1"/>
                    <a:pt x="1738" y="3"/>
                    <a:pt x="1731" y="7"/>
                  </a:cubicBezTo>
                  <a:lnTo>
                    <a:pt x="1732" y="7"/>
                  </a:lnTo>
                  <a:cubicBezTo>
                    <a:pt x="1190" y="344"/>
                    <a:pt x="677" y="570"/>
                    <a:pt x="42" y="666"/>
                  </a:cubicBezTo>
                  <a:cubicBezTo>
                    <a:pt x="0" y="673"/>
                    <a:pt x="12" y="738"/>
                    <a:pt x="52" y="739"/>
                  </a:cubicBezTo>
                  <a:cubicBezTo>
                    <a:pt x="70" y="739"/>
                    <a:pt x="87" y="739"/>
                    <a:pt x="105" y="739"/>
                  </a:cubicBezTo>
                  <a:cubicBezTo>
                    <a:pt x="709" y="739"/>
                    <a:pt x="1356" y="505"/>
                    <a:pt x="1780" y="70"/>
                  </a:cubicBezTo>
                  <a:cubicBezTo>
                    <a:pt x="1806" y="43"/>
                    <a:pt x="1783" y="1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6"/>
            <p:cNvSpPr/>
            <p:nvPr/>
          </p:nvSpPr>
          <p:spPr>
            <a:xfrm>
              <a:off x="4663300" y="1026250"/>
              <a:ext cx="34025" cy="36750"/>
            </a:xfrm>
            <a:custGeom>
              <a:avLst/>
              <a:gdLst/>
              <a:ahLst/>
              <a:cxnLst/>
              <a:rect l="l" t="t" r="r" b="b"/>
              <a:pathLst>
                <a:path w="1361" h="1470" extrusionOk="0">
                  <a:moveTo>
                    <a:pt x="1302" y="0"/>
                  </a:moveTo>
                  <a:cubicBezTo>
                    <a:pt x="1291" y="0"/>
                    <a:pt x="1279" y="5"/>
                    <a:pt x="1268" y="15"/>
                  </a:cubicBezTo>
                  <a:cubicBezTo>
                    <a:pt x="1042" y="216"/>
                    <a:pt x="876" y="488"/>
                    <a:pt x="675" y="714"/>
                  </a:cubicBezTo>
                  <a:cubicBezTo>
                    <a:pt x="470" y="945"/>
                    <a:pt x="260" y="1167"/>
                    <a:pt x="39" y="1381"/>
                  </a:cubicBezTo>
                  <a:cubicBezTo>
                    <a:pt x="0" y="1418"/>
                    <a:pt x="36" y="1470"/>
                    <a:pt x="78" y="1470"/>
                  </a:cubicBezTo>
                  <a:cubicBezTo>
                    <a:pt x="90" y="1470"/>
                    <a:pt x="102" y="1466"/>
                    <a:pt x="114" y="1456"/>
                  </a:cubicBezTo>
                  <a:cubicBezTo>
                    <a:pt x="358" y="1244"/>
                    <a:pt x="593" y="1022"/>
                    <a:pt x="809" y="780"/>
                  </a:cubicBezTo>
                  <a:cubicBezTo>
                    <a:pt x="999" y="567"/>
                    <a:pt x="1226" y="337"/>
                    <a:pt x="1344" y="73"/>
                  </a:cubicBezTo>
                  <a:cubicBezTo>
                    <a:pt x="1360" y="36"/>
                    <a:pt x="1334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6"/>
            <p:cNvSpPr/>
            <p:nvPr/>
          </p:nvSpPr>
          <p:spPr>
            <a:xfrm>
              <a:off x="4660550" y="765000"/>
              <a:ext cx="28675" cy="16175"/>
            </a:xfrm>
            <a:custGeom>
              <a:avLst/>
              <a:gdLst/>
              <a:ahLst/>
              <a:cxnLst/>
              <a:rect l="l" t="t" r="r" b="b"/>
              <a:pathLst>
                <a:path w="1147" h="647" extrusionOk="0">
                  <a:moveTo>
                    <a:pt x="24" y="1"/>
                  </a:moveTo>
                  <a:cubicBezTo>
                    <a:pt x="12" y="1"/>
                    <a:pt x="0" y="12"/>
                    <a:pt x="4" y="27"/>
                  </a:cubicBezTo>
                  <a:cubicBezTo>
                    <a:pt x="86" y="362"/>
                    <a:pt x="522" y="647"/>
                    <a:pt x="890" y="647"/>
                  </a:cubicBezTo>
                  <a:cubicBezTo>
                    <a:pt x="961" y="647"/>
                    <a:pt x="1028" y="636"/>
                    <a:pt x="1091" y="614"/>
                  </a:cubicBezTo>
                  <a:cubicBezTo>
                    <a:pt x="1134" y="598"/>
                    <a:pt x="1147" y="520"/>
                    <a:pt x="1091" y="511"/>
                  </a:cubicBezTo>
                  <a:cubicBezTo>
                    <a:pt x="894" y="480"/>
                    <a:pt x="709" y="480"/>
                    <a:pt x="524" y="397"/>
                  </a:cubicBezTo>
                  <a:cubicBezTo>
                    <a:pt x="325" y="307"/>
                    <a:pt x="194" y="152"/>
                    <a:pt x="39" y="6"/>
                  </a:cubicBezTo>
                  <a:cubicBezTo>
                    <a:pt x="34" y="2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6"/>
            <p:cNvSpPr/>
            <p:nvPr/>
          </p:nvSpPr>
          <p:spPr>
            <a:xfrm>
              <a:off x="4772750" y="572100"/>
              <a:ext cx="143250" cy="30175"/>
            </a:xfrm>
            <a:custGeom>
              <a:avLst/>
              <a:gdLst/>
              <a:ahLst/>
              <a:cxnLst/>
              <a:rect l="l" t="t" r="r" b="b"/>
              <a:pathLst>
                <a:path w="5730" h="1207" extrusionOk="0">
                  <a:moveTo>
                    <a:pt x="5635" y="1"/>
                  </a:moveTo>
                  <a:cubicBezTo>
                    <a:pt x="5625" y="1"/>
                    <a:pt x="5614" y="4"/>
                    <a:pt x="5604" y="11"/>
                  </a:cubicBezTo>
                  <a:cubicBezTo>
                    <a:pt x="5096" y="368"/>
                    <a:pt x="4566" y="467"/>
                    <a:pt x="4022" y="467"/>
                  </a:cubicBezTo>
                  <a:cubicBezTo>
                    <a:pt x="3377" y="467"/>
                    <a:pt x="2713" y="328"/>
                    <a:pt x="2046" y="315"/>
                  </a:cubicBezTo>
                  <a:cubicBezTo>
                    <a:pt x="2017" y="315"/>
                    <a:pt x="1988" y="314"/>
                    <a:pt x="1959" y="314"/>
                  </a:cubicBezTo>
                  <a:cubicBezTo>
                    <a:pt x="1228" y="314"/>
                    <a:pt x="445" y="502"/>
                    <a:pt x="20" y="1145"/>
                  </a:cubicBezTo>
                  <a:cubicBezTo>
                    <a:pt x="0" y="1175"/>
                    <a:pt x="28" y="1207"/>
                    <a:pt x="58" y="1207"/>
                  </a:cubicBezTo>
                  <a:cubicBezTo>
                    <a:pt x="68" y="1207"/>
                    <a:pt x="77" y="1203"/>
                    <a:pt x="86" y="1195"/>
                  </a:cubicBezTo>
                  <a:cubicBezTo>
                    <a:pt x="636" y="643"/>
                    <a:pt x="1274" y="504"/>
                    <a:pt x="1942" y="504"/>
                  </a:cubicBezTo>
                  <a:cubicBezTo>
                    <a:pt x="2616" y="504"/>
                    <a:pt x="3321" y="646"/>
                    <a:pt x="3996" y="646"/>
                  </a:cubicBezTo>
                  <a:cubicBezTo>
                    <a:pt x="4596" y="646"/>
                    <a:pt x="5172" y="535"/>
                    <a:pt x="5682" y="114"/>
                  </a:cubicBezTo>
                  <a:cubicBezTo>
                    <a:pt x="5730" y="76"/>
                    <a:pt x="5686" y="1"/>
                    <a:pt x="5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6"/>
            <p:cNvSpPr/>
            <p:nvPr/>
          </p:nvSpPr>
          <p:spPr>
            <a:xfrm>
              <a:off x="4786175" y="572225"/>
              <a:ext cx="128425" cy="41775"/>
            </a:xfrm>
            <a:custGeom>
              <a:avLst/>
              <a:gdLst/>
              <a:ahLst/>
              <a:cxnLst/>
              <a:rect l="l" t="t" r="r" b="b"/>
              <a:pathLst>
                <a:path w="5137" h="1671" extrusionOk="0">
                  <a:moveTo>
                    <a:pt x="5068" y="0"/>
                  </a:moveTo>
                  <a:cubicBezTo>
                    <a:pt x="5051" y="0"/>
                    <a:pt x="5033" y="8"/>
                    <a:pt x="5022" y="26"/>
                  </a:cubicBezTo>
                  <a:cubicBezTo>
                    <a:pt x="4440" y="980"/>
                    <a:pt x="3709" y="1282"/>
                    <a:pt x="2791" y="1282"/>
                  </a:cubicBezTo>
                  <a:cubicBezTo>
                    <a:pt x="2513" y="1282"/>
                    <a:pt x="2218" y="1255"/>
                    <a:pt x="1904" y="1209"/>
                  </a:cubicBezTo>
                  <a:cubicBezTo>
                    <a:pt x="1683" y="1176"/>
                    <a:pt x="1438" y="1147"/>
                    <a:pt x="1194" y="1147"/>
                  </a:cubicBezTo>
                  <a:cubicBezTo>
                    <a:pt x="746" y="1147"/>
                    <a:pt x="302" y="1246"/>
                    <a:pt x="20" y="1607"/>
                  </a:cubicBezTo>
                  <a:cubicBezTo>
                    <a:pt x="0" y="1633"/>
                    <a:pt x="17" y="1670"/>
                    <a:pt x="46" y="1670"/>
                  </a:cubicBezTo>
                  <a:cubicBezTo>
                    <a:pt x="52" y="1670"/>
                    <a:pt x="59" y="1669"/>
                    <a:pt x="65" y="1665"/>
                  </a:cubicBezTo>
                  <a:cubicBezTo>
                    <a:pt x="509" y="1420"/>
                    <a:pt x="886" y="1340"/>
                    <a:pt x="1291" y="1340"/>
                  </a:cubicBezTo>
                  <a:cubicBezTo>
                    <a:pt x="1570" y="1340"/>
                    <a:pt x="1862" y="1378"/>
                    <a:pt x="2198" y="1426"/>
                  </a:cubicBezTo>
                  <a:cubicBezTo>
                    <a:pt x="2460" y="1464"/>
                    <a:pt x="2719" y="1500"/>
                    <a:pt x="2979" y="1500"/>
                  </a:cubicBezTo>
                  <a:cubicBezTo>
                    <a:pt x="3130" y="1500"/>
                    <a:pt x="3282" y="1487"/>
                    <a:pt x="3435" y="1456"/>
                  </a:cubicBezTo>
                  <a:cubicBezTo>
                    <a:pt x="4184" y="1304"/>
                    <a:pt x="4845" y="785"/>
                    <a:pt x="5122" y="68"/>
                  </a:cubicBezTo>
                  <a:cubicBezTo>
                    <a:pt x="5137" y="29"/>
                    <a:pt x="5102" y="0"/>
                    <a:pt x="5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6"/>
            <p:cNvSpPr/>
            <p:nvPr/>
          </p:nvSpPr>
          <p:spPr>
            <a:xfrm>
              <a:off x="4786825" y="609250"/>
              <a:ext cx="141700" cy="57025"/>
            </a:xfrm>
            <a:custGeom>
              <a:avLst/>
              <a:gdLst/>
              <a:ahLst/>
              <a:cxnLst/>
              <a:rect l="l" t="t" r="r" b="b"/>
              <a:pathLst>
                <a:path w="5668" h="2281" extrusionOk="0">
                  <a:moveTo>
                    <a:pt x="968" y="0"/>
                  </a:moveTo>
                  <a:cubicBezTo>
                    <a:pt x="655" y="0"/>
                    <a:pt x="342" y="54"/>
                    <a:pt x="42" y="172"/>
                  </a:cubicBezTo>
                  <a:cubicBezTo>
                    <a:pt x="1" y="189"/>
                    <a:pt x="14" y="241"/>
                    <a:pt x="53" y="241"/>
                  </a:cubicBezTo>
                  <a:cubicBezTo>
                    <a:pt x="55" y="241"/>
                    <a:pt x="58" y="241"/>
                    <a:pt x="60" y="240"/>
                  </a:cubicBezTo>
                  <a:lnTo>
                    <a:pt x="61" y="240"/>
                  </a:lnTo>
                  <a:cubicBezTo>
                    <a:pt x="339" y="202"/>
                    <a:pt x="611" y="176"/>
                    <a:pt x="877" y="176"/>
                  </a:cubicBezTo>
                  <a:cubicBezTo>
                    <a:pt x="1333" y="176"/>
                    <a:pt x="1776" y="251"/>
                    <a:pt x="2214" y="467"/>
                  </a:cubicBezTo>
                  <a:cubicBezTo>
                    <a:pt x="2727" y="722"/>
                    <a:pt x="3144" y="1124"/>
                    <a:pt x="3588" y="1475"/>
                  </a:cubicBezTo>
                  <a:cubicBezTo>
                    <a:pt x="4080" y="1864"/>
                    <a:pt x="4672" y="2281"/>
                    <a:pt x="5313" y="2281"/>
                  </a:cubicBezTo>
                  <a:cubicBezTo>
                    <a:pt x="5415" y="2281"/>
                    <a:pt x="5519" y="2270"/>
                    <a:pt x="5623" y="2247"/>
                  </a:cubicBezTo>
                  <a:cubicBezTo>
                    <a:pt x="5664" y="2238"/>
                    <a:pt x="5668" y="2167"/>
                    <a:pt x="5623" y="2161"/>
                  </a:cubicBezTo>
                  <a:cubicBezTo>
                    <a:pt x="4886" y="2044"/>
                    <a:pt x="4316" y="1804"/>
                    <a:pt x="3723" y="1340"/>
                  </a:cubicBezTo>
                  <a:cubicBezTo>
                    <a:pt x="3376" y="1069"/>
                    <a:pt x="3050" y="768"/>
                    <a:pt x="2678" y="528"/>
                  </a:cubicBezTo>
                  <a:cubicBezTo>
                    <a:pt x="2169" y="199"/>
                    <a:pt x="1569" y="0"/>
                    <a:pt x="9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6"/>
            <p:cNvSpPr/>
            <p:nvPr/>
          </p:nvSpPr>
          <p:spPr>
            <a:xfrm>
              <a:off x="4768400" y="622625"/>
              <a:ext cx="154725" cy="55500"/>
            </a:xfrm>
            <a:custGeom>
              <a:avLst/>
              <a:gdLst/>
              <a:ahLst/>
              <a:cxnLst/>
              <a:rect l="l" t="t" r="r" b="b"/>
              <a:pathLst>
                <a:path w="6189" h="2220" extrusionOk="0">
                  <a:moveTo>
                    <a:pt x="390" y="0"/>
                  </a:moveTo>
                  <a:cubicBezTo>
                    <a:pt x="288" y="0"/>
                    <a:pt x="182" y="10"/>
                    <a:pt x="75" y="31"/>
                  </a:cubicBezTo>
                  <a:cubicBezTo>
                    <a:pt x="1" y="46"/>
                    <a:pt x="15" y="166"/>
                    <a:pt x="88" y="166"/>
                  </a:cubicBezTo>
                  <a:cubicBezTo>
                    <a:pt x="90" y="166"/>
                    <a:pt x="91" y="166"/>
                    <a:pt x="93" y="166"/>
                  </a:cubicBezTo>
                  <a:cubicBezTo>
                    <a:pt x="145" y="162"/>
                    <a:pt x="196" y="161"/>
                    <a:pt x="246" y="161"/>
                  </a:cubicBezTo>
                  <a:cubicBezTo>
                    <a:pt x="1609" y="161"/>
                    <a:pt x="2229" y="1476"/>
                    <a:pt x="3368" y="2016"/>
                  </a:cubicBezTo>
                  <a:cubicBezTo>
                    <a:pt x="3667" y="2158"/>
                    <a:pt x="3986" y="2220"/>
                    <a:pt x="4308" y="2220"/>
                  </a:cubicBezTo>
                  <a:cubicBezTo>
                    <a:pt x="4960" y="2220"/>
                    <a:pt x="5624" y="1965"/>
                    <a:pt x="6158" y="1608"/>
                  </a:cubicBezTo>
                  <a:cubicBezTo>
                    <a:pt x="6189" y="1588"/>
                    <a:pt x="6174" y="1539"/>
                    <a:pt x="6140" y="1539"/>
                  </a:cubicBezTo>
                  <a:cubicBezTo>
                    <a:pt x="6137" y="1539"/>
                    <a:pt x="6133" y="1539"/>
                    <a:pt x="6129" y="1540"/>
                  </a:cubicBezTo>
                  <a:cubicBezTo>
                    <a:pt x="5508" y="1717"/>
                    <a:pt x="4914" y="2047"/>
                    <a:pt x="4267" y="2047"/>
                  </a:cubicBezTo>
                  <a:cubicBezTo>
                    <a:pt x="4128" y="2047"/>
                    <a:pt x="3986" y="2032"/>
                    <a:pt x="3841" y="1997"/>
                  </a:cubicBezTo>
                  <a:cubicBezTo>
                    <a:pt x="3208" y="1843"/>
                    <a:pt x="2733" y="1378"/>
                    <a:pt x="2261" y="960"/>
                  </a:cubicBezTo>
                  <a:cubicBezTo>
                    <a:pt x="1724" y="483"/>
                    <a:pt x="1116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6"/>
            <p:cNvSpPr/>
            <p:nvPr/>
          </p:nvSpPr>
          <p:spPr>
            <a:xfrm>
              <a:off x="4791450" y="455950"/>
              <a:ext cx="118300" cy="133025"/>
            </a:xfrm>
            <a:custGeom>
              <a:avLst/>
              <a:gdLst/>
              <a:ahLst/>
              <a:cxnLst/>
              <a:rect l="l" t="t" r="r" b="b"/>
              <a:pathLst>
                <a:path w="4732" h="5321" extrusionOk="0">
                  <a:moveTo>
                    <a:pt x="4654" y="1"/>
                  </a:moveTo>
                  <a:cubicBezTo>
                    <a:pt x="4633" y="1"/>
                    <a:pt x="4614" y="12"/>
                    <a:pt x="4608" y="37"/>
                  </a:cubicBezTo>
                  <a:cubicBezTo>
                    <a:pt x="4288" y="1422"/>
                    <a:pt x="3739" y="2621"/>
                    <a:pt x="2445" y="3351"/>
                  </a:cubicBezTo>
                  <a:cubicBezTo>
                    <a:pt x="1558" y="3853"/>
                    <a:pt x="343" y="4159"/>
                    <a:pt x="12" y="5251"/>
                  </a:cubicBezTo>
                  <a:cubicBezTo>
                    <a:pt x="1" y="5290"/>
                    <a:pt x="36" y="5320"/>
                    <a:pt x="69" y="5320"/>
                  </a:cubicBezTo>
                  <a:cubicBezTo>
                    <a:pt x="86" y="5320"/>
                    <a:pt x="102" y="5312"/>
                    <a:pt x="112" y="5293"/>
                  </a:cubicBezTo>
                  <a:cubicBezTo>
                    <a:pt x="774" y="3965"/>
                    <a:pt x="2359" y="3833"/>
                    <a:pt x="3376" y="2880"/>
                  </a:cubicBezTo>
                  <a:cubicBezTo>
                    <a:pt x="4129" y="2175"/>
                    <a:pt x="4731" y="1104"/>
                    <a:pt x="4708" y="51"/>
                  </a:cubicBezTo>
                  <a:cubicBezTo>
                    <a:pt x="4708" y="19"/>
                    <a:pt x="4680" y="1"/>
                    <a:pt x="4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6"/>
            <p:cNvSpPr/>
            <p:nvPr/>
          </p:nvSpPr>
          <p:spPr>
            <a:xfrm>
              <a:off x="4821600" y="552450"/>
              <a:ext cx="50900" cy="8100"/>
            </a:xfrm>
            <a:custGeom>
              <a:avLst/>
              <a:gdLst/>
              <a:ahLst/>
              <a:cxnLst/>
              <a:rect l="l" t="t" r="r" b="b"/>
              <a:pathLst>
                <a:path w="2036" h="324" extrusionOk="0">
                  <a:moveTo>
                    <a:pt x="1052" y="0"/>
                  </a:moveTo>
                  <a:cubicBezTo>
                    <a:pt x="676" y="0"/>
                    <a:pt x="294" y="92"/>
                    <a:pt x="16" y="251"/>
                  </a:cubicBezTo>
                  <a:cubicBezTo>
                    <a:pt x="0" y="261"/>
                    <a:pt x="9" y="284"/>
                    <a:pt x="26" y="284"/>
                  </a:cubicBezTo>
                  <a:cubicBezTo>
                    <a:pt x="27" y="284"/>
                    <a:pt x="29" y="284"/>
                    <a:pt x="30" y="284"/>
                  </a:cubicBezTo>
                  <a:cubicBezTo>
                    <a:pt x="345" y="216"/>
                    <a:pt x="647" y="142"/>
                    <a:pt x="971" y="142"/>
                  </a:cubicBezTo>
                  <a:cubicBezTo>
                    <a:pt x="984" y="142"/>
                    <a:pt x="998" y="142"/>
                    <a:pt x="1011" y="142"/>
                  </a:cubicBezTo>
                  <a:cubicBezTo>
                    <a:pt x="1356" y="149"/>
                    <a:pt x="1650" y="269"/>
                    <a:pt x="1982" y="323"/>
                  </a:cubicBezTo>
                  <a:cubicBezTo>
                    <a:pt x="1984" y="323"/>
                    <a:pt x="1986" y="323"/>
                    <a:pt x="1988" y="323"/>
                  </a:cubicBezTo>
                  <a:cubicBezTo>
                    <a:pt x="2021" y="323"/>
                    <a:pt x="2036" y="284"/>
                    <a:pt x="2007" y="263"/>
                  </a:cubicBezTo>
                  <a:cubicBezTo>
                    <a:pt x="1754" y="81"/>
                    <a:pt x="1405" y="0"/>
                    <a:pt x="10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6"/>
            <p:cNvSpPr/>
            <p:nvPr/>
          </p:nvSpPr>
          <p:spPr>
            <a:xfrm>
              <a:off x="4824550" y="558000"/>
              <a:ext cx="47225" cy="25450"/>
            </a:xfrm>
            <a:custGeom>
              <a:avLst/>
              <a:gdLst/>
              <a:ahLst/>
              <a:cxnLst/>
              <a:rect l="l" t="t" r="r" b="b"/>
              <a:pathLst>
                <a:path w="1889" h="1018" extrusionOk="0">
                  <a:moveTo>
                    <a:pt x="1598" y="0"/>
                  </a:moveTo>
                  <a:cubicBezTo>
                    <a:pt x="1465" y="0"/>
                    <a:pt x="1328" y="55"/>
                    <a:pt x="1201" y="129"/>
                  </a:cubicBezTo>
                  <a:cubicBezTo>
                    <a:pt x="806" y="360"/>
                    <a:pt x="576" y="868"/>
                    <a:pt x="77" y="899"/>
                  </a:cubicBezTo>
                  <a:cubicBezTo>
                    <a:pt x="2" y="904"/>
                    <a:pt x="0" y="1018"/>
                    <a:pt x="75" y="1018"/>
                  </a:cubicBezTo>
                  <a:cubicBezTo>
                    <a:pt x="75" y="1018"/>
                    <a:pt x="76" y="1018"/>
                    <a:pt x="77" y="1018"/>
                  </a:cubicBezTo>
                  <a:cubicBezTo>
                    <a:pt x="798" y="1000"/>
                    <a:pt x="1046" y="127"/>
                    <a:pt x="1770" y="127"/>
                  </a:cubicBezTo>
                  <a:cubicBezTo>
                    <a:pt x="1800" y="127"/>
                    <a:pt x="1831" y="129"/>
                    <a:pt x="1863" y="132"/>
                  </a:cubicBezTo>
                  <a:cubicBezTo>
                    <a:pt x="1863" y="132"/>
                    <a:pt x="1864" y="132"/>
                    <a:pt x="1864" y="132"/>
                  </a:cubicBezTo>
                  <a:cubicBezTo>
                    <a:pt x="1880" y="132"/>
                    <a:pt x="1889" y="109"/>
                    <a:pt x="1876" y="100"/>
                  </a:cubicBezTo>
                  <a:cubicBezTo>
                    <a:pt x="1789" y="29"/>
                    <a:pt x="1694" y="0"/>
                    <a:pt x="1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6"/>
            <p:cNvSpPr/>
            <p:nvPr/>
          </p:nvSpPr>
          <p:spPr>
            <a:xfrm>
              <a:off x="4864850" y="675925"/>
              <a:ext cx="16725" cy="32775"/>
            </a:xfrm>
            <a:custGeom>
              <a:avLst/>
              <a:gdLst/>
              <a:ahLst/>
              <a:cxnLst/>
              <a:rect l="l" t="t" r="r" b="b"/>
              <a:pathLst>
                <a:path w="669" h="1311" extrusionOk="0">
                  <a:moveTo>
                    <a:pt x="81" y="0"/>
                  </a:moveTo>
                  <a:cubicBezTo>
                    <a:pt x="38" y="0"/>
                    <a:pt x="1" y="59"/>
                    <a:pt x="37" y="104"/>
                  </a:cubicBezTo>
                  <a:cubicBezTo>
                    <a:pt x="178" y="277"/>
                    <a:pt x="271" y="482"/>
                    <a:pt x="304" y="703"/>
                  </a:cubicBezTo>
                  <a:cubicBezTo>
                    <a:pt x="332" y="892"/>
                    <a:pt x="272" y="1069"/>
                    <a:pt x="290" y="1254"/>
                  </a:cubicBezTo>
                  <a:cubicBezTo>
                    <a:pt x="293" y="1283"/>
                    <a:pt x="321" y="1311"/>
                    <a:pt x="349" y="1311"/>
                  </a:cubicBezTo>
                  <a:cubicBezTo>
                    <a:pt x="361" y="1311"/>
                    <a:pt x="373" y="1305"/>
                    <a:pt x="383" y="1293"/>
                  </a:cubicBezTo>
                  <a:cubicBezTo>
                    <a:pt x="668" y="930"/>
                    <a:pt x="395" y="306"/>
                    <a:pt x="121" y="19"/>
                  </a:cubicBezTo>
                  <a:cubicBezTo>
                    <a:pt x="109" y="6"/>
                    <a:pt x="95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6"/>
            <p:cNvSpPr/>
            <p:nvPr/>
          </p:nvSpPr>
          <p:spPr>
            <a:xfrm>
              <a:off x="4642050" y="790100"/>
              <a:ext cx="49500" cy="59950"/>
            </a:xfrm>
            <a:custGeom>
              <a:avLst/>
              <a:gdLst/>
              <a:ahLst/>
              <a:cxnLst/>
              <a:rect l="l" t="t" r="r" b="b"/>
              <a:pathLst>
                <a:path w="1980" h="2398" extrusionOk="0">
                  <a:moveTo>
                    <a:pt x="1494" y="1"/>
                  </a:moveTo>
                  <a:cubicBezTo>
                    <a:pt x="1484" y="1"/>
                    <a:pt x="1472" y="9"/>
                    <a:pt x="1473" y="22"/>
                  </a:cubicBezTo>
                  <a:cubicBezTo>
                    <a:pt x="1499" y="547"/>
                    <a:pt x="1529" y="1013"/>
                    <a:pt x="1235" y="1486"/>
                  </a:cubicBezTo>
                  <a:cubicBezTo>
                    <a:pt x="948" y="1947"/>
                    <a:pt x="514" y="2141"/>
                    <a:pt x="30" y="2335"/>
                  </a:cubicBezTo>
                  <a:cubicBezTo>
                    <a:pt x="0" y="2347"/>
                    <a:pt x="0" y="2398"/>
                    <a:pt x="38" y="2398"/>
                  </a:cubicBezTo>
                  <a:cubicBezTo>
                    <a:pt x="38" y="2398"/>
                    <a:pt x="39" y="2398"/>
                    <a:pt x="39" y="2397"/>
                  </a:cubicBezTo>
                  <a:cubicBezTo>
                    <a:pt x="1113" y="2362"/>
                    <a:pt x="1980" y="991"/>
                    <a:pt x="1511" y="11"/>
                  </a:cubicBezTo>
                  <a:cubicBezTo>
                    <a:pt x="1507" y="4"/>
                    <a:pt x="1501" y="1"/>
                    <a:pt x="1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6"/>
            <p:cNvSpPr/>
            <p:nvPr/>
          </p:nvSpPr>
          <p:spPr>
            <a:xfrm>
              <a:off x="4627400" y="743950"/>
              <a:ext cx="24725" cy="106725"/>
            </a:xfrm>
            <a:custGeom>
              <a:avLst/>
              <a:gdLst/>
              <a:ahLst/>
              <a:cxnLst/>
              <a:rect l="l" t="t" r="r" b="b"/>
              <a:pathLst>
                <a:path w="989" h="4269" extrusionOk="0">
                  <a:moveTo>
                    <a:pt x="774" y="0"/>
                  </a:moveTo>
                  <a:cubicBezTo>
                    <a:pt x="760" y="0"/>
                    <a:pt x="745" y="5"/>
                    <a:pt x="733" y="16"/>
                  </a:cubicBezTo>
                  <a:cubicBezTo>
                    <a:pt x="262" y="432"/>
                    <a:pt x="14" y="1051"/>
                    <a:pt x="9" y="1679"/>
                  </a:cubicBezTo>
                  <a:cubicBezTo>
                    <a:pt x="0" y="2585"/>
                    <a:pt x="869" y="3345"/>
                    <a:pt x="687" y="4219"/>
                  </a:cubicBezTo>
                  <a:cubicBezTo>
                    <a:pt x="682" y="4245"/>
                    <a:pt x="707" y="4269"/>
                    <a:pt x="729" y="4269"/>
                  </a:cubicBezTo>
                  <a:cubicBezTo>
                    <a:pt x="741" y="4269"/>
                    <a:pt x="751" y="4263"/>
                    <a:pt x="757" y="4249"/>
                  </a:cubicBezTo>
                  <a:lnTo>
                    <a:pt x="758" y="4249"/>
                  </a:lnTo>
                  <a:cubicBezTo>
                    <a:pt x="988" y="3709"/>
                    <a:pt x="710" y="3284"/>
                    <a:pt x="474" y="2795"/>
                  </a:cubicBezTo>
                  <a:cubicBezTo>
                    <a:pt x="12" y="1841"/>
                    <a:pt x="228" y="915"/>
                    <a:pt x="832" y="91"/>
                  </a:cubicBezTo>
                  <a:cubicBezTo>
                    <a:pt x="865" y="46"/>
                    <a:pt x="820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6"/>
            <p:cNvSpPr/>
            <p:nvPr/>
          </p:nvSpPr>
          <p:spPr>
            <a:xfrm>
              <a:off x="4589500" y="789200"/>
              <a:ext cx="43800" cy="18125"/>
            </a:xfrm>
            <a:custGeom>
              <a:avLst/>
              <a:gdLst/>
              <a:ahLst/>
              <a:cxnLst/>
              <a:rect l="l" t="t" r="r" b="b"/>
              <a:pathLst>
                <a:path w="1752" h="725" extrusionOk="0">
                  <a:moveTo>
                    <a:pt x="1709" y="1"/>
                  </a:moveTo>
                  <a:cubicBezTo>
                    <a:pt x="1702" y="1"/>
                    <a:pt x="1694" y="3"/>
                    <a:pt x="1687" y="9"/>
                  </a:cubicBezTo>
                  <a:cubicBezTo>
                    <a:pt x="1426" y="225"/>
                    <a:pt x="1186" y="426"/>
                    <a:pt x="851" y="515"/>
                  </a:cubicBezTo>
                  <a:cubicBezTo>
                    <a:pt x="749" y="542"/>
                    <a:pt x="651" y="550"/>
                    <a:pt x="553" y="550"/>
                  </a:cubicBezTo>
                  <a:cubicBezTo>
                    <a:pt x="443" y="550"/>
                    <a:pt x="335" y="540"/>
                    <a:pt x="225" y="540"/>
                  </a:cubicBezTo>
                  <a:cubicBezTo>
                    <a:pt x="162" y="540"/>
                    <a:pt x="98" y="544"/>
                    <a:pt x="34" y="553"/>
                  </a:cubicBezTo>
                  <a:cubicBezTo>
                    <a:pt x="0" y="557"/>
                    <a:pt x="4" y="602"/>
                    <a:pt x="25" y="617"/>
                  </a:cubicBezTo>
                  <a:cubicBezTo>
                    <a:pt x="133" y="695"/>
                    <a:pt x="276" y="724"/>
                    <a:pt x="425" y="724"/>
                  </a:cubicBezTo>
                  <a:cubicBezTo>
                    <a:pt x="619" y="724"/>
                    <a:pt x="823" y="675"/>
                    <a:pt x="978" y="623"/>
                  </a:cubicBezTo>
                  <a:cubicBezTo>
                    <a:pt x="1280" y="523"/>
                    <a:pt x="1582" y="334"/>
                    <a:pt x="1738" y="48"/>
                  </a:cubicBezTo>
                  <a:cubicBezTo>
                    <a:pt x="1751" y="23"/>
                    <a:pt x="1732" y="1"/>
                    <a:pt x="1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6"/>
            <p:cNvSpPr/>
            <p:nvPr/>
          </p:nvSpPr>
          <p:spPr>
            <a:xfrm>
              <a:off x="4589450" y="713100"/>
              <a:ext cx="50500" cy="90075"/>
            </a:xfrm>
            <a:custGeom>
              <a:avLst/>
              <a:gdLst/>
              <a:ahLst/>
              <a:cxnLst/>
              <a:rect l="l" t="t" r="r" b="b"/>
              <a:pathLst>
                <a:path w="2020" h="3603" extrusionOk="0">
                  <a:moveTo>
                    <a:pt x="1922" y="0"/>
                  </a:moveTo>
                  <a:cubicBezTo>
                    <a:pt x="1912" y="0"/>
                    <a:pt x="1902" y="3"/>
                    <a:pt x="1892" y="8"/>
                  </a:cubicBezTo>
                  <a:cubicBezTo>
                    <a:pt x="1356" y="306"/>
                    <a:pt x="938" y="785"/>
                    <a:pt x="666" y="1331"/>
                  </a:cubicBezTo>
                  <a:cubicBezTo>
                    <a:pt x="545" y="1574"/>
                    <a:pt x="449" y="1835"/>
                    <a:pt x="388" y="2099"/>
                  </a:cubicBezTo>
                  <a:cubicBezTo>
                    <a:pt x="308" y="2450"/>
                    <a:pt x="351" y="3413"/>
                    <a:pt x="27" y="3548"/>
                  </a:cubicBezTo>
                  <a:cubicBezTo>
                    <a:pt x="1" y="3559"/>
                    <a:pt x="1" y="3603"/>
                    <a:pt x="34" y="3603"/>
                  </a:cubicBezTo>
                  <a:cubicBezTo>
                    <a:pt x="588" y="3597"/>
                    <a:pt x="452" y="2905"/>
                    <a:pt x="498" y="2526"/>
                  </a:cubicBezTo>
                  <a:cubicBezTo>
                    <a:pt x="623" y="1508"/>
                    <a:pt x="1204" y="747"/>
                    <a:pt x="1970" y="109"/>
                  </a:cubicBezTo>
                  <a:cubicBezTo>
                    <a:pt x="2019" y="69"/>
                    <a:pt x="1975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6"/>
            <p:cNvSpPr/>
            <p:nvPr/>
          </p:nvSpPr>
          <p:spPr>
            <a:xfrm>
              <a:off x="4812475" y="1181175"/>
              <a:ext cx="42325" cy="107275"/>
            </a:xfrm>
            <a:custGeom>
              <a:avLst/>
              <a:gdLst/>
              <a:ahLst/>
              <a:cxnLst/>
              <a:rect l="l" t="t" r="r" b="b"/>
              <a:pathLst>
                <a:path w="1693" h="4291" extrusionOk="0">
                  <a:moveTo>
                    <a:pt x="595" y="1"/>
                  </a:moveTo>
                  <a:cubicBezTo>
                    <a:pt x="574" y="1"/>
                    <a:pt x="552" y="20"/>
                    <a:pt x="559" y="44"/>
                  </a:cubicBezTo>
                  <a:cubicBezTo>
                    <a:pt x="947" y="1481"/>
                    <a:pt x="1509" y="3131"/>
                    <a:pt x="56" y="4174"/>
                  </a:cubicBezTo>
                  <a:cubicBezTo>
                    <a:pt x="1" y="4214"/>
                    <a:pt x="32" y="4291"/>
                    <a:pt x="87" y="4291"/>
                  </a:cubicBezTo>
                  <a:cubicBezTo>
                    <a:pt x="97" y="4291"/>
                    <a:pt x="107" y="4288"/>
                    <a:pt x="119" y="4283"/>
                  </a:cubicBezTo>
                  <a:cubicBezTo>
                    <a:pt x="1693" y="3465"/>
                    <a:pt x="1204" y="1301"/>
                    <a:pt x="620" y="18"/>
                  </a:cubicBezTo>
                  <a:cubicBezTo>
                    <a:pt x="615" y="6"/>
                    <a:pt x="605" y="1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6"/>
            <p:cNvSpPr/>
            <p:nvPr/>
          </p:nvSpPr>
          <p:spPr>
            <a:xfrm>
              <a:off x="4742650" y="1192675"/>
              <a:ext cx="89975" cy="117650"/>
            </a:xfrm>
            <a:custGeom>
              <a:avLst/>
              <a:gdLst/>
              <a:ahLst/>
              <a:cxnLst/>
              <a:rect l="l" t="t" r="r" b="b"/>
              <a:pathLst>
                <a:path w="3599" h="4706" extrusionOk="0">
                  <a:moveTo>
                    <a:pt x="2226" y="0"/>
                  </a:moveTo>
                  <a:cubicBezTo>
                    <a:pt x="2205" y="0"/>
                    <a:pt x="2185" y="16"/>
                    <a:pt x="2195" y="39"/>
                  </a:cubicBezTo>
                  <a:lnTo>
                    <a:pt x="2196" y="39"/>
                  </a:lnTo>
                  <a:cubicBezTo>
                    <a:pt x="2704" y="1319"/>
                    <a:pt x="3439" y="3282"/>
                    <a:pt x="1942" y="4256"/>
                  </a:cubicBezTo>
                  <a:cubicBezTo>
                    <a:pt x="1728" y="4395"/>
                    <a:pt x="1448" y="4480"/>
                    <a:pt x="1177" y="4480"/>
                  </a:cubicBezTo>
                  <a:cubicBezTo>
                    <a:pt x="834" y="4480"/>
                    <a:pt x="505" y="4345"/>
                    <a:pt x="338" y="4017"/>
                  </a:cubicBezTo>
                  <a:cubicBezTo>
                    <a:pt x="106" y="3559"/>
                    <a:pt x="182" y="3018"/>
                    <a:pt x="288" y="2540"/>
                  </a:cubicBezTo>
                  <a:cubicBezTo>
                    <a:pt x="464" y="1755"/>
                    <a:pt x="853" y="1113"/>
                    <a:pt x="1219" y="414"/>
                  </a:cubicBezTo>
                  <a:cubicBezTo>
                    <a:pt x="1240" y="378"/>
                    <a:pt x="1207" y="336"/>
                    <a:pt x="1173" y="336"/>
                  </a:cubicBezTo>
                  <a:cubicBezTo>
                    <a:pt x="1161" y="336"/>
                    <a:pt x="1149" y="341"/>
                    <a:pt x="1139" y="353"/>
                  </a:cubicBezTo>
                  <a:cubicBezTo>
                    <a:pt x="465" y="1102"/>
                    <a:pt x="1" y="2336"/>
                    <a:pt x="18" y="3343"/>
                  </a:cubicBezTo>
                  <a:cubicBezTo>
                    <a:pt x="31" y="4069"/>
                    <a:pt x="464" y="4705"/>
                    <a:pt x="1184" y="4705"/>
                  </a:cubicBezTo>
                  <a:cubicBezTo>
                    <a:pt x="1265" y="4705"/>
                    <a:pt x="1350" y="4697"/>
                    <a:pt x="1439" y="4680"/>
                  </a:cubicBezTo>
                  <a:cubicBezTo>
                    <a:pt x="3598" y="4267"/>
                    <a:pt x="3113" y="1315"/>
                    <a:pt x="2254" y="14"/>
                  </a:cubicBezTo>
                  <a:cubicBezTo>
                    <a:pt x="2247" y="4"/>
                    <a:pt x="2237" y="0"/>
                    <a:pt x="2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6"/>
            <p:cNvSpPr/>
            <p:nvPr/>
          </p:nvSpPr>
          <p:spPr>
            <a:xfrm>
              <a:off x="4701825" y="1159875"/>
              <a:ext cx="51625" cy="123175"/>
            </a:xfrm>
            <a:custGeom>
              <a:avLst/>
              <a:gdLst/>
              <a:ahLst/>
              <a:cxnLst/>
              <a:rect l="l" t="t" r="r" b="b"/>
              <a:pathLst>
                <a:path w="2065" h="4927" extrusionOk="0">
                  <a:moveTo>
                    <a:pt x="1979" y="1"/>
                  </a:moveTo>
                  <a:cubicBezTo>
                    <a:pt x="1965" y="1"/>
                    <a:pt x="1951" y="6"/>
                    <a:pt x="1940" y="19"/>
                  </a:cubicBezTo>
                  <a:cubicBezTo>
                    <a:pt x="832" y="1230"/>
                    <a:pt x="1" y="3767"/>
                    <a:pt x="1661" y="4920"/>
                  </a:cubicBezTo>
                  <a:cubicBezTo>
                    <a:pt x="1667" y="4925"/>
                    <a:pt x="1673" y="4926"/>
                    <a:pt x="1678" y="4926"/>
                  </a:cubicBezTo>
                  <a:cubicBezTo>
                    <a:pt x="1702" y="4926"/>
                    <a:pt x="1716" y="4892"/>
                    <a:pt x="1700" y="4871"/>
                  </a:cubicBezTo>
                  <a:cubicBezTo>
                    <a:pt x="409" y="3244"/>
                    <a:pt x="973" y="1654"/>
                    <a:pt x="2035" y="93"/>
                  </a:cubicBezTo>
                  <a:cubicBezTo>
                    <a:pt x="2064" y="50"/>
                    <a:pt x="2022" y="1"/>
                    <a:pt x="1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6"/>
            <p:cNvSpPr/>
            <p:nvPr/>
          </p:nvSpPr>
          <p:spPr>
            <a:xfrm>
              <a:off x="4805725" y="1180675"/>
              <a:ext cx="47225" cy="109850"/>
            </a:xfrm>
            <a:custGeom>
              <a:avLst/>
              <a:gdLst/>
              <a:ahLst/>
              <a:cxnLst/>
              <a:rect l="l" t="t" r="r" b="b"/>
              <a:pathLst>
                <a:path w="1889" h="4394" extrusionOk="0">
                  <a:moveTo>
                    <a:pt x="811" y="0"/>
                  </a:moveTo>
                  <a:cubicBezTo>
                    <a:pt x="767" y="0"/>
                    <a:pt x="718" y="40"/>
                    <a:pt x="738" y="90"/>
                  </a:cubicBezTo>
                  <a:cubicBezTo>
                    <a:pt x="1351" y="1660"/>
                    <a:pt x="1888" y="3471"/>
                    <a:pt x="13" y="4366"/>
                  </a:cubicBezTo>
                  <a:cubicBezTo>
                    <a:pt x="0" y="4372"/>
                    <a:pt x="7" y="4393"/>
                    <a:pt x="21" y="4393"/>
                  </a:cubicBezTo>
                  <a:cubicBezTo>
                    <a:pt x="749" y="4362"/>
                    <a:pt x="1264" y="3654"/>
                    <a:pt x="1426" y="3000"/>
                  </a:cubicBezTo>
                  <a:cubicBezTo>
                    <a:pt x="1676" y="1984"/>
                    <a:pt x="1281" y="949"/>
                    <a:pt x="867" y="35"/>
                  </a:cubicBezTo>
                  <a:cubicBezTo>
                    <a:pt x="856" y="11"/>
                    <a:pt x="834" y="0"/>
                    <a:pt x="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6"/>
            <p:cNvSpPr/>
            <p:nvPr/>
          </p:nvSpPr>
          <p:spPr>
            <a:xfrm>
              <a:off x="4776700" y="1213550"/>
              <a:ext cx="10550" cy="73400"/>
            </a:xfrm>
            <a:custGeom>
              <a:avLst/>
              <a:gdLst/>
              <a:ahLst/>
              <a:cxnLst/>
              <a:rect l="l" t="t" r="r" b="b"/>
              <a:pathLst>
                <a:path w="422" h="2936" extrusionOk="0">
                  <a:moveTo>
                    <a:pt x="138" y="1"/>
                  </a:moveTo>
                  <a:cubicBezTo>
                    <a:pt x="126" y="1"/>
                    <a:pt x="114" y="9"/>
                    <a:pt x="113" y="24"/>
                  </a:cubicBezTo>
                  <a:cubicBezTo>
                    <a:pt x="74" y="494"/>
                    <a:pt x="120" y="968"/>
                    <a:pt x="102" y="1439"/>
                  </a:cubicBezTo>
                  <a:cubicBezTo>
                    <a:pt x="83" y="1909"/>
                    <a:pt x="0" y="2382"/>
                    <a:pt x="0" y="2850"/>
                  </a:cubicBezTo>
                  <a:cubicBezTo>
                    <a:pt x="1" y="2905"/>
                    <a:pt x="44" y="2935"/>
                    <a:pt x="88" y="2935"/>
                  </a:cubicBezTo>
                  <a:cubicBezTo>
                    <a:pt x="123" y="2935"/>
                    <a:pt x="158" y="2916"/>
                    <a:pt x="171" y="2874"/>
                  </a:cubicBezTo>
                  <a:cubicBezTo>
                    <a:pt x="422" y="2040"/>
                    <a:pt x="421" y="850"/>
                    <a:pt x="160" y="17"/>
                  </a:cubicBezTo>
                  <a:cubicBezTo>
                    <a:pt x="156" y="6"/>
                    <a:pt x="147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6"/>
            <p:cNvSpPr/>
            <p:nvPr/>
          </p:nvSpPr>
          <p:spPr>
            <a:xfrm>
              <a:off x="4807575" y="1104900"/>
              <a:ext cx="18025" cy="19175"/>
            </a:xfrm>
            <a:custGeom>
              <a:avLst/>
              <a:gdLst/>
              <a:ahLst/>
              <a:cxnLst/>
              <a:rect l="l" t="t" r="r" b="b"/>
              <a:pathLst>
                <a:path w="721" h="767" extrusionOk="0">
                  <a:moveTo>
                    <a:pt x="91" y="1"/>
                  </a:moveTo>
                  <a:cubicBezTo>
                    <a:pt x="43" y="1"/>
                    <a:pt x="1" y="65"/>
                    <a:pt x="45" y="102"/>
                  </a:cubicBezTo>
                  <a:cubicBezTo>
                    <a:pt x="158" y="190"/>
                    <a:pt x="278" y="263"/>
                    <a:pt x="375" y="370"/>
                  </a:cubicBezTo>
                  <a:cubicBezTo>
                    <a:pt x="476" y="483"/>
                    <a:pt x="532" y="622"/>
                    <a:pt x="621" y="743"/>
                  </a:cubicBezTo>
                  <a:cubicBezTo>
                    <a:pt x="632" y="759"/>
                    <a:pt x="651" y="767"/>
                    <a:pt x="669" y="767"/>
                  </a:cubicBezTo>
                  <a:cubicBezTo>
                    <a:pt x="695" y="767"/>
                    <a:pt x="720" y="750"/>
                    <a:pt x="719" y="716"/>
                  </a:cubicBezTo>
                  <a:cubicBezTo>
                    <a:pt x="709" y="417"/>
                    <a:pt x="387" y="73"/>
                    <a:pt x="104" y="2"/>
                  </a:cubicBezTo>
                  <a:cubicBezTo>
                    <a:pt x="99" y="1"/>
                    <a:pt x="95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6"/>
            <p:cNvSpPr/>
            <p:nvPr/>
          </p:nvSpPr>
          <p:spPr>
            <a:xfrm>
              <a:off x="4680300" y="1051125"/>
              <a:ext cx="62225" cy="123925"/>
            </a:xfrm>
            <a:custGeom>
              <a:avLst/>
              <a:gdLst/>
              <a:ahLst/>
              <a:cxnLst/>
              <a:rect l="l" t="t" r="r" b="b"/>
              <a:pathLst>
                <a:path w="2489" h="4957" extrusionOk="0">
                  <a:moveTo>
                    <a:pt x="732" y="0"/>
                  </a:moveTo>
                  <a:cubicBezTo>
                    <a:pt x="724" y="0"/>
                    <a:pt x="716" y="4"/>
                    <a:pt x="709" y="13"/>
                  </a:cubicBezTo>
                  <a:cubicBezTo>
                    <a:pt x="90" y="882"/>
                    <a:pt x="0" y="2088"/>
                    <a:pt x="390" y="3070"/>
                  </a:cubicBezTo>
                  <a:cubicBezTo>
                    <a:pt x="715" y="3885"/>
                    <a:pt x="1492" y="4786"/>
                    <a:pt x="2391" y="4955"/>
                  </a:cubicBezTo>
                  <a:cubicBezTo>
                    <a:pt x="2395" y="4956"/>
                    <a:pt x="2399" y="4956"/>
                    <a:pt x="2403" y="4956"/>
                  </a:cubicBezTo>
                  <a:cubicBezTo>
                    <a:pt x="2459" y="4956"/>
                    <a:pt x="2489" y="4883"/>
                    <a:pt x="2435" y="4849"/>
                  </a:cubicBezTo>
                  <a:cubicBezTo>
                    <a:pt x="1635" y="4332"/>
                    <a:pt x="955" y="3935"/>
                    <a:pt x="560" y="3011"/>
                  </a:cubicBezTo>
                  <a:cubicBezTo>
                    <a:pt x="131" y="2004"/>
                    <a:pt x="309" y="1004"/>
                    <a:pt x="756" y="40"/>
                  </a:cubicBezTo>
                  <a:cubicBezTo>
                    <a:pt x="766" y="19"/>
                    <a:pt x="750" y="0"/>
                    <a:pt x="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6"/>
            <p:cNvSpPr/>
            <p:nvPr/>
          </p:nvSpPr>
          <p:spPr>
            <a:xfrm>
              <a:off x="4634475" y="697000"/>
              <a:ext cx="42900" cy="64850"/>
            </a:xfrm>
            <a:custGeom>
              <a:avLst/>
              <a:gdLst/>
              <a:ahLst/>
              <a:cxnLst/>
              <a:rect l="l" t="t" r="r" b="b"/>
              <a:pathLst>
                <a:path w="1716" h="2594" extrusionOk="0">
                  <a:moveTo>
                    <a:pt x="972" y="1"/>
                  </a:moveTo>
                  <a:cubicBezTo>
                    <a:pt x="970" y="1"/>
                    <a:pt x="968" y="1"/>
                    <a:pt x="966" y="1"/>
                  </a:cubicBezTo>
                  <a:cubicBezTo>
                    <a:pt x="351" y="86"/>
                    <a:pt x="0" y="748"/>
                    <a:pt x="98" y="1327"/>
                  </a:cubicBezTo>
                  <a:cubicBezTo>
                    <a:pt x="220" y="2054"/>
                    <a:pt x="862" y="2490"/>
                    <a:pt x="1552" y="2592"/>
                  </a:cubicBezTo>
                  <a:cubicBezTo>
                    <a:pt x="1557" y="2593"/>
                    <a:pt x="1563" y="2593"/>
                    <a:pt x="1568" y="2593"/>
                  </a:cubicBezTo>
                  <a:cubicBezTo>
                    <a:pt x="1673" y="2593"/>
                    <a:pt x="1715" y="2430"/>
                    <a:pt x="1602" y="2413"/>
                  </a:cubicBezTo>
                  <a:cubicBezTo>
                    <a:pt x="1029" y="2324"/>
                    <a:pt x="478" y="2030"/>
                    <a:pt x="296" y="1439"/>
                  </a:cubicBezTo>
                  <a:cubicBezTo>
                    <a:pt x="102" y="819"/>
                    <a:pt x="446" y="328"/>
                    <a:pt x="1002" y="86"/>
                  </a:cubicBezTo>
                  <a:cubicBezTo>
                    <a:pt x="1052" y="64"/>
                    <a:pt x="1016" y="1"/>
                    <a:pt x="9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6"/>
            <p:cNvSpPr/>
            <p:nvPr/>
          </p:nvSpPr>
          <p:spPr>
            <a:xfrm>
              <a:off x="4753575" y="594450"/>
              <a:ext cx="23850" cy="51575"/>
            </a:xfrm>
            <a:custGeom>
              <a:avLst/>
              <a:gdLst/>
              <a:ahLst/>
              <a:cxnLst/>
              <a:rect l="l" t="t" r="r" b="b"/>
              <a:pathLst>
                <a:path w="954" h="2063" extrusionOk="0">
                  <a:moveTo>
                    <a:pt x="767" y="1"/>
                  </a:moveTo>
                  <a:cubicBezTo>
                    <a:pt x="750" y="1"/>
                    <a:pt x="733" y="10"/>
                    <a:pt x="729" y="29"/>
                  </a:cubicBezTo>
                  <a:cubicBezTo>
                    <a:pt x="670" y="361"/>
                    <a:pt x="652" y="690"/>
                    <a:pt x="540" y="1012"/>
                  </a:cubicBezTo>
                  <a:cubicBezTo>
                    <a:pt x="415" y="1373"/>
                    <a:pt x="180" y="1650"/>
                    <a:pt x="17" y="1986"/>
                  </a:cubicBezTo>
                  <a:cubicBezTo>
                    <a:pt x="0" y="2019"/>
                    <a:pt x="25" y="2063"/>
                    <a:pt x="59" y="2063"/>
                  </a:cubicBezTo>
                  <a:cubicBezTo>
                    <a:pt x="67" y="2063"/>
                    <a:pt x="76" y="2060"/>
                    <a:pt x="85" y="2054"/>
                  </a:cubicBezTo>
                  <a:cubicBezTo>
                    <a:pt x="644" y="1675"/>
                    <a:pt x="953" y="672"/>
                    <a:pt x="807" y="29"/>
                  </a:cubicBezTo>
                  <a:cubicBezTo>
                    <a:pt x="803" y="10"/>
                    <a:pt x="78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6"/>
            <p:cNvSpPr/>
            <p:nvPr/>
          </p:nvSpPr>
          <p:spPr>
            <a:xfrm>
              <a:off x="4740700" y="596475"/>
              <a:ext cx="24000" cy="49925"/>
            </a:xfrm>
            <a:custGeom>
              <a:avLst/>
              <a:gdLst/>
              <a:ahLst/>
              <a:cxnLst/>
              <a:rect l="l" t="t" r="r" b="b"/>
              <a:pathLst>
                <a:path w="960" h="1997" extrusionOk="0">
                  <a:moveTo>
                    <a:pt x="804" y="1"/>
                  </a:moveTo>
                  <a:cubicBezTo>
                    <a:pt x="782" y="1"/>
                    <a:pt x="759" y="13"/>
                    <a:pt x="753" y="37"/>
                  </a:cubicBezTo>
                  <a:cubicBezTo>
                    <a:pt x="679" y="348"/>
                    <a:pt x="653" y="659"/>
                    <a:pt x="544" y="963"/>
                  </a:cubicBezTo>
                  <a:cubicBezTo>
                    <a:pt x="424" y="1298"/>
                    <a:pt x="233" y="1586"/>
                    <a:pt x="38" y="1879"/>
                  </a:cubicBezTo>
                  <a:cubicBezTo>
                    <a:pt x="0" y="1936"/>
                    <a:pt x="54" y="1997"/>
                    <a:pt x="109" y="1997"/>
                  </a:cubicBezTo>
                  <a:cubicBezTo>
                    <a:pt x="127" y="1997"/>
                    <a:pt x="145" y="1990"/>
                    <a:pt x="161" y="1974"/>
                  </a:cubicBezTo>
                  <a:cubicBezTo>
                    <a:pt x="617" y="1505"/>
                    <a:pt x="960" y="697"/>
                    <a:pt x="849" y="37"/>
                  </a:cubicBezTo>
                  <a:cubicBezTo>
                    <a:pt x="845" y="12"/>
                    <a:pt x="825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6"/>
            <p:cNvSpPr/>
            <p:nvPr/>
          </p:nvSpPr>
          <p:spPr>
            <a:xfrm>
              <a:off x="4771275" y="615975"/>
              <a:ext cx="154325" cy="51500"/>
            </a:xfrm>
            <a:custGeom>
              <a:avLst/>
              <a:gdLst/>
              <a:ahLst/>
              <a:cxnLst/>
              <a:rect l="l" t="t" r="r" b="b"/>
              <a:pathLst>
                <a:path w="6173" h="2060" extrusionOk="0">
                  <a:moveTo>
                    <a:pt x="966" y="1"/>
                  </a:moveTo>
                  <a:cubicBezTo>
                    <a:pt x="808" y="1"/>
                    <a:pt x="692" y="20"/>
                    <a:pt x="605" y="36"/>
                  </a:cubicBezTo>
                  <a:cubicBezTo>
                    <a:pt x="495" y="59"/>
                    <a:pt x="430" y="84"/>
                    <a:pt x="380" y="102"/>
                  </a:cubicBezTo>
                  <a:cubicBezTo>
                    <a:pt x="283" y="145"/>
                    <a:pt x="238" y="162"/>
                    <a:pt x="68" y="275"/>
                  </a:cubicBezTo>
                  <a:lnTo>
                    <a:pt x="1" y="328"/>
                  </a:lnTo>
                  <a:lnTo>
                    <a:pt x="4" y="328"/>
                  </a:lnTo>
                  <a:cubicBezTo>
                    <a:pt x="192" y="210"/>
                    <a:pt x="417" y="130"/>
                    <a:pt x="659" y="103"/>
                  </a:cubicBezTo>
                  <a:cubicBezTo>
                    <a:pt x="748" y="91"/>
                    <a:pt x="834" y="86"/>
                    <a:pt x="920" y="86"/>
                  </a:cubicBezTo>
                  <a:cubicBezTo>
                    <a:pt x="955" y="86"/>
                    <a:pt x="990" y="87"/>
                    <a:pt x="1025" y="88"/>
                  </a:cubicBezTo>
                  <a:cubicBezTo>
                    <a:pt x="1168" y="97"/>
                    <a:pt x="1347" y="125"/>
                    <a:pt x="1498" y="165"/>
                  </a:cubicBezTo>
                  <a:cubicBezTo>
                    <a:pt x="1648" y="203"/>
                    <a:pt x="1824" y="263"/>
                    <a:pt x="1989" y="338"/>
                  </a:cubicBezTo>
                  <a:cubicBezTo>
                    <a:pt x="2161" y="418"/>
                    <a:pt x="2239" y="462"/>
                    <a:pt x="2354" y="529"/>
                  </a:cubicBezTo>
                  <a:cubicBezTo>
                    <a:pt x="2462" y="595"/>
                    <a:pt x="2594" y="681"/>
                    <a:pt x="2704" y="760"/>
                  </a:cubicBezTo>
                  <a:lnTo>
                    <a:pt x="2881" y="888"/>
                  </a:lnTo>
                  <a:cubicBezTo>
                    <a:pt x="2947" y="937"/>
                    <a:pt x="3017" y="988"/>
                    <a:pt x="3084" y="1038"/>
                  </a:cubicBezTo>
                  <a:lnTo>
                    <a:pt x="3279" y="1182"/>
                  </a:lnTo>
                  <a:cubicBezTo>
                    <a:pt x="3338" y="1225"/>
                    <a:pt x="3390" y="1262"/>
                    <a:pt x="3443" y="1301"/>
                  </a:cubicBezTo>
                  <a:cubicBezTo>
                    <a:pt x="3495" y="1338"/>
                    <a:pt x="3541" y="1372"/>
                    <a:pt x="3603" y="1416"/>
                  </a:cubicBezTo>
                  <a:cubicBezTo>
                    <a:pt x="3663" y="1458"/>
                    <a:pt x="3742" y="1512"/>
                    <a:pt x="3819" y="1561"/>
                  </a:cubicBezTo>
                  <a:cubicBezTo>
                    <a:pt x="3977" y="1661"/>
                    <a:pt x="4120" y="1740"/>
                    <a:pt x="4280" y="1812"/>
                  </a:cubicBezTo>
                  <a:cubicBezTo>
                    <a:pt x="4360" y="1848"/>
                    <a:pt x="4445" y="1881"/>
                    <a:pt x="4527" y="1910"/>
                  </a:cubicBezTo>
                  <a:cubicBezTo>
                    <a:pt x="4610" y="1936"/>
                    <a:pt x="4677" y="1959"/>
                    <a:pt x="4741" y="1974"/>
                  </a:cubicBezTo>
                  <a:cubicBezTo>
                    <a:pt x="4870" y="2009"/>
                    <a:pt x="5009" y="2036"/>
                    <a:pt x="5158" y="2050"/>
                  </a:cubicBezTo>
                  <a:cubicBezTo>
                    <a:pt x="5206" y="2055"/>
                    <a:pt x="5253" y="2059"/>
                    <a:pt x="5298" y="2059"/>
                  </a:cubicBezTo>
                  <a:cubicBezTo>
                    <a:pt x="5505" y="2054"/>
                    <a:pt x="5711" y="2020"/>
                    <a:pt x="5921" y="1943"/>
                  </a:cubicBezTo>
                  <a:lnTo>
                    <a:pt x="6052" y="1879"/>
                  </a:lnTo>
                  <a:lnTo>
                    <a:pt x="6173" y="1804"/>
                  </a:lnTo>
                  <a:lnTo>
                    <a:pt x="6173" y="1804"/>
                  </a:lnTo>
                  <a:cubicBezTo>
                    <a:pt x="6079" y="1848"/>
                    <a:pt x="5984" y="1887"/>
                    <a:pt x="5883" y="1913"/>
                  </a:cubicBezTo>
                  <a:lnTo>
                    <a:pt x="5873" y="1917"/>
                  </a:lnTo>
                  <a:cubicBezTo>
                    <a:pt x="5722" y="1963"/>
                    <a:pt x="5559" y="1984"/>
                    <a:pt x="5396" y="1984"/>
                  </a:cubicBezTo>
                  <a:cubicBezTo>
                    <a:pt x="5262" y="1984"/>
                    <a:pt x="5128" y="1970"/>
                    <a:pt x="5003" y="1944"/>
                  </a:cubicBezTo>
                  <a:cubicBezTo>
                    <a:pt x="4963" y="1937"/>
                    <a:pt x="4930" y="1926"/>
                    <a:pt x="4902" y="1919"/>
                  </a:cubicBezTo>
                  <a:cubicBezTo>
                    <a:pt x="4832" y="1906"/>
                    <a:pt x="4764" y="1885"/>
                    <a:pt x="4693" y="1867"/>
                  </a:cubicBezTo>
                  <a:cubicBezTo>
                    <a:pt x="4608" y="1841"/>
                    <a:pt x="4530" y="1816"/>
                    <a:pt x="4468" y="1791"/>
                  </a:cubicBezTo>
                  <a:cubicBezTo>
                    <a:pt x="4404" y="1770"/>
                    <a:pt x="4348" y="1743"/>
                    <a:pt x="4285" y="1717"/>
                  </a:cubicBezTo>
                  <a:cubicBezTo>
                    <a:pt x="4164" y="1660"/>
                    <a:pt x="4033" y="1588"/>
                    <a:pt x="3929" y="1524"/>
                  </a:cubicBezTo>
                  <a:cubicBezTo>
                    <a:pt x="3876" y="1491"/>
                    <a:pt x="3826" y="1460"/>
                    <a:pt x="3763" y="1416"/>
                  </a:cubicBezTo>
                  <a:cubicBezTo>
                    <a:pt x="3698" y="1371"/>
                    <a:pt x="3620" y="1316"/>
                    <a:pt x="3547" y="1266"/>
                  </a:cubicBezTo>
                  <a:cubicBezTo>
                    <a:pt x="3475" y="1213"/>
                    <a:pt x="3403" y="1161"/>
                    <a:pt x="3336" y="1112"/>
                  </a:cubicBezTo>
                  <a:lnTo>
                    <a:pt x="3158" y="981"/>
                  </a:lnTo>
                  <a:cubicBezTo>
                    <a:pt x="3102" y="939"/>
                    <a:pt x="3047" y="899"/>
                    <a:pt x="2988" y="855"/>
                  </a:cubicBezTo>
                  <a:lnTo>
                    <a:pt x="2793" y="712"/>
                  </a:lnTo>
                  <a:cubicBezTo>
                    <a:pt x="2650" y="611"/>
                    <a:pt x="2523" y="527"/>
                    <a:pt x="2367" y="433"/>
                  </a:cubicBezTo>
                  <a:cubicBezTo>
                    <a:pt x="2215" y="341"/>
                    <a:pt x="2017" y="248"/>
                    <a:pt x="1910" y="207"/>
                  </a:cubicBezTo>
                  <a:cubicBezTo>
                    <a:pt x="1796" y="164"/>
                    <a:pt x="1680" y="119"/>
                    <a:pt x="1530" y="82"/>
                  </a:cubicBezTo>
                  <a:cubicBezTo>
                    <a:pt x="1384" y="45"/>
                    <a:pt x="1256" y="14"/>
                    <a:pt x="1095" y="5"/>
                  </a:cubicBezTo>
                  <a:cubicBezTo>
                    <a:pt x="1049" y="2"/>
                    <a:pt x="1006" y="1"/>
                    <a:pt x="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6"/>
            <p:cNvSpPr/>
            <p:nvPr/>
          </p:nvSpPr>
          <p:spPr>
            <a:xfrm>
              <a:off x="4773575" y="575625"/>
              <a:ext cx="138600" cy="42875"/>
            </a:xfrm>
            <a:custGeom>
              <a:avLst/>
              <a:gdLst/>
              <a:ahLst/>
              <a:cxnLst/>
              <a:rect l="l" t="t" r="r" b="b"/>
              <a:pathLst>
                <a:path w="5544" h="1715" extrusionOk="0">
                  <a:moveTo>
                    <a:pt x="5543" y="0"/>
                  </a:moveTo>
                  <a:lnTo>
                    <a:pt x="5543" y="0"/>
                  </a:lnTo>
                  <a:cubicBezTo>
                    <a:pt x="5473" y="62"/>
                    <a:pt x="5401" y="119"/>
                    <a:pt x="5323" y="169"/>
                  </a:cubicBezTo>
                  <a:lnTo>
                    <a:pt x="5315" y="174"/>
                  </a:lnTo>
                  <a:cubicBezTo>
                    <a:pt x="5104" y="323"/>
                    <a:pt x="4847" y="436"/>
                    <a:pt x="4601" y="498"/>
                  </a:cubicBezTo>
                  <a:cubicBezTo>
                    <a:pt x="4565" y="507"/>
                    <a:pt x="4535" y="513"/>
                    <a:pt x="4509" y="517"/>
                  </a:cubicBezTo>
                  <a:cubicBezTo>
                    <a:pt x="4447" y="534"/>
                    <a:pt x="4384" y="547"/>
                    <a:pt x="4319" y="561"/>
                  </a:cubicBezTo>
                  <a:cubicBezTo>
                    <a:pt x="4243" y="576"/>
                    <a:pt x="4170" y="591"/>
                    <a:pt x="4111" y="599"/>
                  </a:cubicBezTo>
                  <a:cubicBezTo>
                    <a:pt x="4050" y="609"/>
                    <a:pt x="3995" y="613"/>
                    <a:pt x="3935" y="621"/>
                  </a:cubicBezTo>
                  <a:cubicBezTo>
                    <a:pt x="3814" y="633"/>
                    <a:pt x="3681" y="639"/>
                    <a:pt x="3572" y="640"/>
                  </a:cubicBezTo>
                  <a:lnTo>
                    <a:pt x="3393" y="640"/>
                  </a:lnTo>
                  <a:cubicBezTo>
                    <a:pt x="3324" y="639"/>
                    <a:pt x="3238" y="637"/>
                    <a:pt x="3158" y="636"/>
                  </a:cubicBezTo>
                  <a:cubicBezTo>
                    <a:pt x="3078" y="634"/>
                    <a:pt x="2998" y="632"/>
                    <a:pt x="2925" y="629"/>
                  </a:cubicBezTo>
                  <a:lnTo>
                    <a:pt x="2727" y="625"/>
                  </a:lnTo>
                  <a:cubicBezTo>
                    <a:pt x="2663" y="624"/>
                    <a:pt x="2602" y="622"/>
                    <a:pt x="2537" y="621"/>
                  </a:cubicBezTo>
                  <a:lnTo>
                    <a:pt x="2319" y="620"/>
                  </a:lnTo>
                  <a:cubicBezTo>
                    <a:pt x="2163" y="621"/>
                    <a:pt x="2027" y="625"/>
                    <a:pt x="1864" y="640"/>
                  </a:cubicBezTo>
                  <a:cubicBezTo>
                    <a:pt x="1706" y="653"/>
                    <a:pt x="1513" y="688"/>
                    <a:pt x="1414" y="713"/>
                  </a:cubicBezTo>
                  <a:cubicBezTo>
                    <a:pt x="1307" y="740"/>
                    <a:pt x="1200" y="766"/>
                    <a:pt x="1070" y="811"/>
                  </a:cubicBezTo>
                  <a:cubicBezTo>
                    <a:pt x="943" y="858"/>
                    <a:pt x="832" y="897"/>
                    <a:pt x="706" y="968"/>
                  </a:cubicBezTo>
                  <a:cubicBezTo>
                    <a:pt x="529" y="1066"/>
                    <a:pt x="424" y="1157"/>
                    <a:pt x="349" y="1223"/>
                  </a:cubicBezTo>
                  <a:cubicBezTo>
                    <a:pt x="275" y="1291"/>
                    <a:pt x="235" y="1339"/>
                    <a:pt x="205" y="1376"/>
                  </a:cubicBezTo>
                  <a:cubicBezTo>
                    <a:pt x="148" y="1451"/>
                    <a:pt x="121" y="1485"/>
                    <a:pt x="32" y="1645"/>
                  </a:cubicBezTo>
                  <a:lnTo>
                    <a:pt x="1" y="1714"/>
                  </a:lnTo>
                  <a:cubicBezTo>
                    <a:pt x="1" y="1714"/>
                    <a:pt x="2" y="1714"/>
                    <a:pt x="3" y="1714"/>
                  </a:cubicBezTo>
                  <a:cubicBezTo>
                    <a:pt x="3" y="1714"/>
                    <a:pt x="4" y="1714"/>
                    <a:pt x="4" y="1714"/>
                  </a:cubicBezTo>
                  <a:lnTo>
                    <a:pt x="4" y="1713"/>
                  </a:lnTo>
                  <a:cubicBezTo>
                    <a:pt x="111" y="1545"/>
                    <a:pt x="254" y="1387"/>
                    <a:pt x="428" y="1257"/>
                  </a:cubicBezTo>
                  <a:cubicBezTo>
                    <a:pt x="515" y="1186"/>
                    <a:pt x="604" y="1127"/>
                    <a:pt x="699" y="1074"/>
                  </a:cubicBezTo>
                  <a:cubicBezTo>
                    <a:pt x="812" y="1011"/>
                    <a:pt x="959" y="945"/>
                    <a:pt x="1092" y="899"/>
                  </a:cubicBezTo>
                  <a:cubicBezTo>
                    <a:pt x="1222" y="852"/>
                    <a:pt x="1383" y="808"/>
                    <a:pt x="1542" y="778"/>
                  </a:cubicBezTo>
                  <a:cubicBezTo>
                    <a:pt x="1709" y="746"/>
                    <a:pt x="1788" y="738"/>
                    <a:pt x="1907" y="727"/>
                  </a:cubicBezTo>
                  <a:cubicBezTo>
                    <a:pt x="2020" y="717"/>
                    <a:pt x="2160" y="711"/>
                    <a:pt x="2281" y="709"/>
                  </a:cubicBezTo>
                  <a:lnTo>
                    <a:pt x="2477" y="711"/>
                  </a:lnTo>
                  <a:cubicBezTo>
                    <a:pt x="2549" y="712"/>
                    <a:pt x="2627" y="713"/>
                    <a:pt x="2702" y="715"/>
                  </a:cubicBezTo>
                  <a:lnTo>
                    <a:pt x="2918" y="719"/>
                  </a:lnTo>
                  <a:cubicBezTo>
                    <a:pt x="2983" y="721"/>
                    <a:pt x="3041" y="722"/>
                    <a:pt x="3099" y="725"/>
                  </a:cubicBezTo>
                  <a:cubicBezTo>
                    <a:pt x="3156" y="726"/>
                    <a:pt x="3208" y="727"/>
                    <a:pt x="3275" y="729"/>
                  </a:cubicBezTo>
                  <a:cubicBezTo>
                    <a:pt x="3341" y="731"/>
                    <a:pt x="3426" y="732"/>
                    <a:pt x="3507" y="732"/>
                  </a:cubicBezTo>
                  <a:cubicBezTo>
                    <a:pt x="3675" y="730"/>
                    <a:pt x="3819" y="724"/>
                    <a:pt x="3975" y="707"/>
                  </a:cubicBezTo>
                  <a:cubicBezTo>
                    <a:pt x="4052" y="700"/>
                    <a:pt x="4133" y="688"/>
                    <a:pt x="4210" y="676"/>
                  </a:cubicBezTo>
                  <a:cubicBezTo>
                    <a:pt x="4286" y="661"/>
                    <a:pt x="4349" y="650"/>
                    <a:pt x="4406" y="636"/>
                  </a:cubicBezTo>
                  <a:cubicBezTo>
                    <a:pt x="4521" y="610"/>
                    <a:pt x="4643" y="578"/>
                    <a:pt x="4768" y="532"/>
                  </a:cubicBezTo>
                  <a:cubicBezTo>
                    <a:pt x="4810" y="519"/>
                    <a:pt x="4848" y="504"/>
                    <a:pt x="4886" y="488"/>
                  </a:cubicBezTo>
                  <a:cubicBezTo>
                    <a:pt x="5052" y="409"/>
                    <a:pt x="5210" y="312"/>
                    <a:pt x="5365" y="186"/>
                  </a:cubicBezTo>
                  <a:lnTo>
                    <a:pt x="5459" y="95"/>
                  </a:lnTo>
                  <a:lnTo>
                    <a:pt x="55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6"/>
            <p:cNvSpPr/>
            <p:nvPr/>
          </p:nvSpPr>
          <p:spPr>
            <a:xfrm>
              <a:off x="4795675" y="557650"/>
              <a:ext cx="66425" cy="27325"/>
            </a:xfrm>
            <a:custGeom>
              <a:avLst/>
              <a:gdLst/>
              <a:ahLst/>
              <a:cxnLst/>
              <a:rect l="l" t="t" r="r" b="b"/>
              <a:pathLst>
                <a:path w="2657" h="1093" extrusionOk="0">
                  <a:moveTo>
                    <a:pt x="2516" y="0"/>
                  </a:moveTo>
                  <a:cubicBezTo>
                    <a:pt x="2390" y="1"/>
                    <a:pt x="2255" y="16"/>
                    <a:pt x="2129" y="28"/>
                  </a:cubicBezTo>
                  <a:cubicBezTo>
                    <a:pt x="2115" y="28"/>
                    <a:pt x="2099" y="29"/>
                    <a:pt x="2083" y="30"/>
                  </a:cubicBezTo>
                  <a:cubicBezTo>
                    <a:pt x="2052" y="37"/>
                    <a:pt x="2021" y="43"/>
                    <a:pt x="1989" y="50"/>
                  </a:cubicBezTo>
                  <a:cubicBezTo>
                    <a:pt x="1951" y="57"/>
                    <a:pt x="1915" y="66"/>
                    <a:pt x="1887" y="74"/>
                  </a:cubicBezTo>
                  <a:cubicBezTo>
                    <a:pt x="1858" y="81"/>
                    <a:pt x="1831" y="89"/>
                    <a:pt x="1803" y="96"/>
                  </a:cubicBezTo>
                  <a:cubicBezTo>
                    <a:pt x="1745" y="109"/>
                    <a:pt x="1683" y="129"/>
                    <a:pt x="1631" y="142"/>
                  </a:cubicBezTo>
                  <a:cubicBezTo>
                    <a:pt x="1604" y="149"/>
                    <a:pt x="1579" y="155"/>
                    <a:pt x="1546" y="164"/>
                  </a:cubicBezTo>
                  <a:cubicBezTo>
                    <a:pt x="1513" y="174"/>
                    <a:pt x="1473" y="187"/>
                    <a:pt x="1436" y="198"/>
                  </a:cubicBezTo>
                  <a:cubicBezTo>
                    <a:pt x="1398" y="209"/>
                    <a:pt x="1362" y="223"/>
                    <a:pt x="1328" y="236"/>
                  </a:cubicBezTo>
                  <a:lnTo>
                    <a:pt x="1238" y="269"/>
                  </a:lnTo>
                  <a:cubicBezTo>
                    <a:pt x="1209" y="280"/>
                    <a:pt x="1182" y="292"/>
                    <a:pt x="1153" y="304"/>
                  </a:cubicBezTo>
                  <a:lnTo>
                    <a:pt x="1056" y="344"/>
                  </a:lnTo>
                  <a:cubicBezTo>
                    <a:pt x="986" y="375"/>
                    <a:pt x="927" y="402"/>
                    <a:pt x="857" y="439"/>
                  </a:cubicBezTo>
                  <a:cubicBezTo>
                    <a:pt x="788" y="476"/>
                    <a:pt x="707" y="522"/>
                    <a:pt x="667" y="549"/>
                  </a:cubicBezTo>
                  <a:cubicBezTo>
                    <a:pt x="623" y="579"/>
                    <a:pt x="575" y="603"/>
                    <a:pt x="520" y="640"/>
                  </a:cubicBezTo>
                  <a:cubicBezTo>
                    <a:pt x="466" y="676"/>
                    <a:pt x="415" y="700"/>
                    <a:pt x="361" y="743"/>
                  </a:cubicBezTo>
                  <a:cubicBezTo>
                    <a:pt x="60" y="983"/>
                    <a:pt x="147" y="935"/>
                    <a:pt x="23" y="1062"/>
                  </a:cubicBezTo>
                  <a:lnTo>
                    <a:pt x="0" y="1091"/>
                  </a:lnTo>
                  <a:lnTo>
                    <a:pt x="2" y="1092"/>
                  </a:lnTo>
                  <a:cubicBezTo>
                    <a:pt x="97" y="1031"/>
                    <a:pt x="183" y="975"/>
                    <a:pt x="260" y="926"/>
                  </a:cubicBezTo>
                  <a:cubicBezTo>
                    <a:pt x="303" y="891"/>
                    <a:pt x="346" y="862"/>
                    <a:pt x="391" y="832"/>
                  </a:cubicBezTo>
                  <a:cubicBezTo>
                    <a:pt x="441" y="796"/>
                    <a:pt x="508" y="755"/>
                    <a:pt x="566" y="718"/>
                  </a:cubicBezTo>
                  <a:cubicBezTo>
                    <a:pt x="621" y="680"/>
                    <a:pt x="692" y="642"/>
                    <a:pt x="758" y="599"/>
                  </a:cubicBezTo>
                  <a:cubicBezTo>
                    <a:pt x="828" y="558"/>
                    <a:pt x="862" y="539"/>
                    <a:pt x="913" y="510"/>
                  </a:cubicBezTo>
                  <a:cubicBezTo>
                    <a:pt x="961" y="488"/>
                    <a:pt x="1022" y="459"/>
                    <a:pt x="1075" y="434"/>
                  </a:cubicBezTo>
                  <a:lnTo>
                    <a:pt x="1161" y="397"/>
                  </a:lnTo>
                  <a:cubicBezTo>
                    <a:pt x="1194" y="384"/>
                    <a:pt x="1229" y="370"/>
                    <a:pt x="1261" y="357"/>
                  </a:cubicBezTo>
                  <a:lnTo>
                    <a:pt x="1358" y="320"/>
                  </a:lnTo>
                  <a:cubicBezTo>
                    <a:pt x="1387" y="309"/>
                    <a:pt x="1412" y="299"/>
                    <a:pt x="1439" y="291"/>
                  </a:cubicBezTo>
                  <a:cubicBezTo>
                    <a:pt x="1465" y="283"/>
                    <a:pt x="1488" y="277"/>
                    <a:pt x="1519" y="267"/>
                  </a:cubicBezTo>
                  <a:cubicBezTo>
                    <a:pt x="1550" y="258"/>
                    <a:pt x="1589" y="246"/>
                    <a:pt x="1625" y="237"/>
                  </a:cubicBezTo>
                  <a:cubicBezTo>
                    <a:pt x="1702" y="217"/>
                    <a:pt x="1767" y="197"/>
                    <a:pt x="1839" y="180"/>
                  </a:cubicBezTo>
                  <a:cubicBezTo>
                    <a:pt x="1874" y="171"/>
                    <a:pt x="1912" y="161"/>
                    <a:pt x="1948" y="153"/>
                  </a:cubicBezTo>
                  <a:cubicBezTo>
                    <a:pt x="1983" y="144"/>
                    <a:pt x="2012" y="137"/>
                    <a:pt x="2039" y="132"/>
                  </a:cubicBezTo>
                  <a:cubicBezTo>
                    <a:pt x="2094" y="119"/>
                    <a:pt x="2152" y="109"/>
                    <a:pt x="2214" y="101"/>
                  </a:cubicBezTo>
                  <a:cubicBezTo>
                    <a:pt x="2234" y="98"/>
                    <a:pt x="2253" y="95"/>
                    <a:pt x="2272" y="93"/>
                  </a:cubicBezTo>
                  <a:cubicBezTo>
                    <a:pt x="2355" y="71"/>
                    <a:pt x="2441" y="50"/>
                    <a:pt x="2535" y="38"/>
                  </a:cubicBezTo>
                  <a:cubicBezTo>
                    <a:pt x="2575" y="29"/>
                    <a:pt x="2615" y="20"/>
                    <a:pt x="2657" y="10"/>
                  </a:cubicBezTo>
                  <a:cubicBezTo>
                    <a:pt x="2610" y="7"/>
                    <a:pt x="2566" y="3"/>
                    <a:pt x="25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6"/>
            <p:cNvSpPr/>
            <p:nvPr/>
          </p:nvSpPr>
          <p:spPr>
            <a:xfrm>
              <a:off x="4726325" y="650550"/>
              <a:ext cx="162325" cy="364675"/>
            </a:xfrm>
            <a:custGeom>
              <a:avLst/>
              <a:gdLst/>
              <a:ahLst/>
              <a:cxnLst/>
              <a:rect l="l" t="t" r="r" b="b"/>
              <a:pathLst>
                <a:path w="6493" h="14587" extrusionOk="0">
                  <a:moveTo>
                    <a:pt x="1113" y="0"/>
                  </a:moveTo>
                  <a:cubicBezTo>
                    <a:pt x="1071" y="0"/>
                    <a:pt x="1028" y="1"/>
                    <a:pt x="981" y="3"/>
                  </a:cubicBezTo>
                  <a:cubicBezTo>
                    <a:pt x="817" y="5"/>
                    <a:pt x="612" y="12"/>
                    <a:pt x="278" y="47"/>
                  </a:cubicBezTo>
                  <a:cubicBezTo>
                    <a:pt x="186" y="61"/>
                    <a:pt x="93" y="74"/>
                    <a:pt x="1" y="88"/>
                  </a:cubicBezTo>
                  <a:cubicBezTo>
                    <a:pt x="3" y="88"/>
                    <a:pt x="8" y="88"/>
                    <a:pt x="9" y="89"/>
                  </a:cubicBezTo>
                  <a:cubicBezTo>
                    <a:pt x="279" y="57"/>
                    <a:pt x="557" y="39"/>
                    <a:pt x="842" y="39"/>
                  </a:cubicBezTo>
                  <a:cubicBezTo>
                    <a:pt x="1323" y="39"/>
                    <a:pt x="1821" y="89"/>
                    <a:pt x="2318" y="203"/>
                  </a:cubicBezTo>
                  <a:cubicBezTo>
                    <a:pt x="2731" y="292"/>
                    <a:pt x="3107" y="416"/>
                    <a:pt x="3478" y="581"/>
                  </a:cubicBezTo>
                  <a:cubicBezTo>
                    <a:pt x="3693" y="683"/>
                    <a:pt x="3934" y="804"/>
                    <a:pt x="4165" y="954"/>
                  </a:cubicBezTo>
                  <a:cubicBezTo>
                    <a:pt x="4394" y="1103"/>
                    <a:pt x="4619" y="1271"/>
                    <a:pt x="4810" y="1447"/>
                  </a:cubicBezTo>
                  <a:cubicBezTo>
                    <a:pt x="5192" y="1786"/>
                    <a:pt x="5587" y="2264"/>
                    <a:pt x="5872" y="2792"/>
                  </a:cubicBezTo>
                  <a:cubicBezTo>
                    <a:pt x="6018" y="3068"/>
                    <a:pt x="6103" y="3282"/>
                    <a:pt x="6172" y="3477"/>
                  </a:cubicBezTo>
                  <a:cubicBezTo>
                    <a:pt x="6207" y="3573"/>
                    <a:pt x="6230" y="3667"/>
                    <a:pt x="6260" y="3761"/>
                  </a:cubicBezTo>
                  <a:cubicBezTo>
                    <a:pt x="6285" y="3856"/>
                    <a:pt x="6306" y="3955"/>
                    <a:pt x="6329" y="4062"/>
                  </a:cubicBezTo>
                  <a:cubicBezTo>
                    <a:pt x="6408" y="4468"/>
                    <a:pt x="6422" y="4989"/>
                    <a:pt x="6361" y="5425"/>
                  </a:cubicBezTo>
                  <a:cubicBezTo>
                    <a:pt x="6361" y="5425"/>
                    <a:pt x="6354" y="5470"/>
                    <a:pt x="6345" y="5537"/>
                  </a:cubicBezTo>
                  <a:cubicBezTo>
                    <a:pt x="6336" y="5604"/>
                    <a:pt x="6321" y="5691"/>
                    <a:pt x="6301" y="5780"/>
                  </a:cubicBezTo>
                  <a:cubicBezTo>
                    <a:pt x="6285" y="5868"/>
                    <a:pt x="6266" y="5955"/>
                    <a:pt x="6248" y="6020"/>
                  </a:cubicBezTo>
                  <a:cubicBezTo>
                    <a:pt x="6232" y="6086"/>
                    <a:pt x="6221" y="6129"/>
                    <a:pt x="6221" y="6129"/>
                  </a:cubicBezTo>
                  <a:cubicBezTo>
                    <a:pt x="6153" y="6385"/>
                    <a:pt x="6066" y="6655"/>
                    <a:pt x="5967" y="6909"/>
                  </a:cubicBezTo>
                  <a:cubicBezTo>
                    <a:pt x="5967" y="6909"/>
                    <a:pt x="5896" y="7094"/>
                    <a:pt x="5817" y="7277"/>
                  </a:cubicBezTo>
                  <a:cubicBezTo>
                    <a:pt x="5739" y="7459"/>
                    <a:pt x="5654" y="7639"/>
                    <a:pt x="5654" y="7639"/>
                  </a:cubicBezTo>
                  <a:cubicBezTo>
                    <a:pt x="5553" y="7851"/>
                    <a:pt x="5457" y="8041"/>
                    <a:pt x="5360" y="8228"/>
                  </a:cubicBezTo>
                  <a:cubicBezTo>
                    <a:pt x="5261" y="8415"/>
                    <a:pt x="5171" y="8581"/>
                    <a:pt x="5054" y="8795"/>
                  </a:cubicBezTo>
                  <a:cubicBezTo>
                    <a:pt x="4937" y="9008"/>
                    <a:pt x="4789" y="9280"/>
                    <a:pt x="4646" y="9541"/>
                  </a:cubicBezTo>
                  <a:cubicBezTo>
                    <a:pt x="4359" y="10080"/>
                    <a:pt x="4128" y="10551"/>
                    <a:pt x="3924" y="11085"/>
                  </a:cubicBezTo>
                  <a:cubicBezTo>
                    <a:pt x="3823" y="11351"/>
                    <a:pt x="3732" y="11639"/>
                    <a:pt x="3665" y="11912"/>
                  </a:cubicBezTo>
                  <a:cubicBezTo>
                    <a:pt x="3597" y="12188"/>
                    <a:pt x="3565" y="12416"/>
                    <a:pt x="3539" y="12630"/>
                  </a:cubicBezTo>
                  <a:cubicBezTo>
                    <a:pt x="3515" y="12844"/>
                    <a:pt x="3503" y="13069"/>
                    <a:pt x="3526" y="13301"/>
                  </a:cubicBezTo>
                  <a:cubicBezTo>
                    <a:pt x="3549" y="13531"/>
                    <a:pt x="3607" y="13770"/>
                    <a:pt x="3729" y="13986"/>
                  </a:cubicBezTo>
                  <a:cubicBezTo>
                    <a:pt x="3810" y="14129"/>
                    <a:pt x="3910" y="14249"/>
                    <a:pt x="4026" y="14347"/>
                  </a:cubicBezTo>
                  <a:cubicBezTo>
                    <a:pt x="4159" y="14455"/>
                    <a:pt x="4317" y="14537"/>
                    <a:pt x="4488" y="14570"/>
                  </a:cubicBezTo>
                  <a:cubicBezTo>
                    <a:pt x="4540" y="14581"/>
                    <a:pt x="4593" y="14587"/>
                    <a:pt x="4646" y="14587"/>
                  </a:cubicBezTo>
                  <a:cubicBezTo>
                    <a:pt x="4768" y="14587"/>
                    <a:pt x="4891" y="14558"/>
                    <a:pt x="5001" y="14506"/>
                  </a:cubicBezTo>
                  <a:cubicBezTo>
                    <a:pt x="5158" y="14428"/>
                    <a:pt x="5299" y="14306"/>
                    <a:pt x="5380" y="14145"/>
                  </a:cubicBezTo>
                  <a:cubicBezTo>
                    <a:pt x="5462" y="13985"/>
                    <a:pt x="5477" y="13780"/>
                    <a:pt x="5382" y="13614"/>
                  </a:cubicBezTo>
                  <a:cubicBezTo>
                    <a:pt x="5299" y="13473"/>
                    <a:pt x="5164" y="13368"/>
                    <a:pt x="5011" y="13321"/>
                  </a:cubicBezTo>
                  <a:cubicBezTo>
                    <a:pt x="4960" y="13304"/>
                    <a:pt x="4907" y="13295"/>
                    <a:pt x="4853" y="13295"/>
                  </a:cubicBezTo>
                  <a:cubicBezTo>
                    <a:pt x="4750" y="13295"/>
                    <a:pt x="4648" y="13328"/>
                    <a:pt x="4569" y="13394"/>
                  </a:cubicBezTo>
                  <a:cubicBezTo>
                    <a:pt x="4645" y="13334"/>
                    <a:pt x="4737" y="13308"/>
                    <a:pt x="4830" y="13308"/>
                  </a:cubicBezTo>
                  <a:cubicBezTo>
                    <a:pt x="4905" y="13308"/>
                    <a:pt x="4981" y="13325"/>
                    <a:pt x="5049" y="13356"/>
                  </a:cubicBezTo>
                  <a:cubicBezTo>
                    <a:pt x="5202" y="13423"/>
                    <a:pt x="5329" y="13551"/>
                    <a:pt x="5382" y="13707"/>
                  </a:cubicBezTo>
                  <a:lnTo>
                    <a:pt x="5391" y="13737"/>
                  </a:lnTo>
                  <a:cubicBezTo>
                    <a:pt x="5451" y="13965"/>
                    <a:pt x="5330" y="14212"/>
                    <a:pt x="5142" y="14354"/>
                  </a:cubicBezTo>
                  <a:cubicBezTo>
                    <a:pt x="5006" y="14461"/>
                    <a:pt x="4834" y="14522"/>
                    <a:pt x="4661" y="14522"/>
                  </a:cubicBezTo>
                  <a:cubicBezTo>
                    <a:pt x="4595" y="14522"/>
                    <a:pt x="4530" y="14514"/>
                    <a:pt x="4466" y="14495"/>
                  </a:cubicBezTo>
                  <a:cubicBezTo>
                    <a:pt x="4234" y="14435"/>
                    <a:pt x="4034" y="14279"/>
                    <a:pt x="3891" y="14090"/>
                  </a:cubicBezTo>
                  <a:cubicBezTo>
                    <a:pt x="3747" y="13899"/>
                    <a:pt x="3667" y="13670"/>
                    <a:pt x="3631" y="13442"/>
                  </a:cubicBezTo>
                  <a:cubicBezTo>
                    <a:pt x="3609" y="13309"/>
                    <a:pt x="3606" y="13198"/>
                    <a:pt x="3605" y="13102"/>
                  </a:cubicBezTo>
                  <a:cubicBezTo>
                    <a:pt x="3598" y="12869"/>
                    <a:pt x="3627" y="12632"/>
                    <a:pt x="3662" y="12391"/>
                  </a:cubicBezTo>
                  <a:cubicBezTo>
                    <a:pt x="3706" y="12105"/>
                    <a:pt x="3775" y="11841"/>
                    <a:pt x="3835" y="11628"/>
                  </a:cubicBezTo>
                  <a:cubicBezTo>
                    <a:pt x="3901" y="11415"/>
                    <a:pt x="3967" y="11219"/>
                    <a:pt x="4050" y="11011"/>
                  </a:cubicBezTo>
                  <a:cubicBezTo>
                    <a:pt x="4210" y="10598"/>
                    <a:pt x="4426" y="10154"/>
                    <a:pt x="4612" y="9799"/>
                  </a:cubicBezTo>
                  <a:cubicBezTo>
                    <a:pt x="4709" y="9614"/>
                    <a:pt x="4801" y="9446"/>
                    <a:pt x="4925" y="9219"/>
                  </a:cubicBezTo>
                  <a:cubicBezTo>
                    <a:pt x="5048" y="8993"/>
                    <a:pt x="5200" y="8717"/>
                    <a:pt x="5340" y="8459"/>
                  </a:cubicBezTo>
                  <a:cubicBezTo>
                    <a:pt x="5478" y="8199"/>
                    <a:pt x="5613" y="7935"/>
                    <a:pt x="5729" y="7690"/>
                  </a:cubicBezTo>
                  <a:cubicBezTo>
                    <a:pt x="5729" y="7690"/>
                    <a:pt x="5748" y="7649"/>
                    <a:pt x="5777" y="7587"/>
                  </a:cubicBezTo>
                  <a:cubicBezTo>
                    <a:pt x="5806" y="7525"/>
                    <a:pt x="5843" y="7443"/>
                    <a:pt x="5879" y="7359"/>
                  </a:cubicBezTo>
                  <a:cubicBezTo>
                    <a:pt x="5915" y="7277"/>
                    <a:pt x="5951" y="7192"/>
                    <a:pt x="5976" y="7130"/>
                  </a:cubicBezTo>
                  <a:cubicBezTo>
                    <a:pt x="6002" y="7066"/>
                    <a:pt x="6019" y="7024"/>
                    <a:pt x="6019" y="7024"/>
                  </a:cubicBezTo>
                  <a:cubicBezTo>
                    <a:pt x="6105" y="6805"/>
                    <a:pt x="6180" y="6595"/>
                    <a:pt x="6248" y="6364"/>
                  </a:cubicBezTo>
                  <a:cubicBezTo>
                    <a:pt x="6248" y="6364"/>
                    <a:pt x="6307" y="6173"/>
                    <a:pt x="6352" y="5978"/>
                  </a:cubicBezTo>
                  <a:cubicBezTo>
                    <a:pt x="6376" y="5881"/>
                    <a:pt x="6393" y="5781"/>
                    <a:pt x="6408" y="5709"/>
                  </a:cubicBezTo>
                  <a:cubicBezTo>
                    <a:pt x="6424" y="5634"/>
                    <a:pt x="6429" y="5584"/>
                    <a:pt x="6429" y="5584"/>
                  </a:cubicBezTo>
                  <a:cubicBezTo>
                    <a:pt x="6475" y="5302"/>
                    <a:pt x="6493" y="5032"/>
                    <a:pt x="6488" y="4760"/>
                  </a:cubicBezTo>
                  <a:cubicBezTo>
                    <a:pt x="6487" y="4488"/>
                    <a:pt x="6454" y="4211"/>
                    <a:pt x="6389" y="3918"/>
                  </a:cubicBezTo>
                  <a:cubicBezTo>
                    <a:pt x="6327" y="3633"/>
                    <a:pt x="6227" y="3324"/>
                    <a:pt x="6101" y="3054"/>
                  </a:cubicBezTo>
                  <a:cubicBezTo>
                    <a:pt x="5978" y="2785"/>
                    <a:pt x="5843" y="2548"/>
                    <a:pt x="5738" y="2393"/>
                  </a:cubicBezTo>
                  <a:cubicBezTo>
                    <a:pt x="5516" y="2059"/>
                    <a:pt x="5263" y="1740"/>
                    <a:pt x="4892" y="1400"/>
                  </a:cubicBezTo>
                  <a:cubicBezTo>
                    <a:pt x="4525" y="1073"/>
                    <a:pt x="4179" y="822"/>
                    <a:pt x="3706" y="592"/>
                  </a:cubicBezTo>
                  <a:cubicBezTo>
                    <a:pt x="3378" y="432"/>
                    <a:pt x="3087" y="326"/>
                    <a:pt x="2836" y="252"/>
                  </a:cubicBezTo>
                  <a:cubicBezTo>
                    <a:pt x="2710" y="212"/>
                    <a:pt x="2594" y="189"/>
                    <a:pt x="2488" y="159"/>
                  </a:cubicBezTo>
                  <a:cubicBezTo>
                    <a:pt x="2382" y="137"/>
                    <a:pt x="2284" y="117"/>
                    <a:pt x="2196" y="99"/>
                  </a:cubicBezTo>
                  <a:cubicBezTo>
                    <a:pt x="1839" y="35"/>
                    <a:pt x="1616" y="21"/>
                    <a:pt x="1443" y="10"/>
                  </a:cubicBezTo>
                  <a:cubicBezTo>
                    <a:pt x="1319" y="5"/>
                    <a:pt x="1220" y="0"/>
                    <a:pt x="1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6"/>
            <p:cNvSpPr/>
            <p:nvPr/>
          </p:nvSpPr>
          <p:spPr>
            <a:xfrm>
              <a:off x="4752300" y="851925"/>
              <a:ext cx="94000" cy="254150"/>
            </a:xfrm>
            <a:custGeom>
              <a:avLst/>
              <a:gdLst/>
              <a:ahLst/>
              <a:cxnLst/>
              <a:rect l="l" t="t" r="r" b="b"/>
              <a:pathLst>
                <a:path w="3760" h="10166" extrusionOk="0">
                  <a:moveTo>
                    <a:pt x="3759" y="0"/>
                  </a:moveTo>
                  <a:cubicBezTo>
                    <a:pt x="3758" y="1"/>
                    <a:pt x="3757" y="3"/>
                    <a:pt x="3756" y="3"/>
                  </a:cubicBezTo>
                  <a:cubicBezTo>
                    <a:pt x="3755" y="3"/>
                    <a:pt x="3755" y="3"/>
                    <a:pt x="3755" y="2"/>
                  </a:cubicBezTo>
                  <a:lnTo>
                    <a:pt x="3755" y="3"/>
                  </a:lnTo>
                  <a:cubicBezTo>
                    <a:pt x="3498" y="328"/>
                    <a:pt x="3231" y="682"/>
                    <a:pt x="2964" y="1061"/>
                  </a:cubicBezTo>
                  <a:cubicBezTo>
                    <a:pt x="2829" y="1261"/>
                    <a:pt x="2704" y="1448"/>
                    <a:pt x="2575" y="1641"/>
                  </a:cubicBezTo>
                  <a:cubicBezTo>
                    <a:pt x="2426" y="1869"/>
                    <a:pt x="2241" y="2156"/>
                    <a:pt x="2085" y="2410"/>
                  </a:cubicBezTo>
                  <a:cubicBezTo>
                    <a:pt x="1933" y="2659"/>
                    <a:pt x="1752" y="2959"/>
                    <a:pt x="1585" y="3258"/>
                  </a:cubicBezTo>
                  <a:cubicBezTo>
                    <a:pt x="1412" y="3572"/>
                    <a:pt x="1332" y="3719"/>
                    <a:pt x="1212" y="3936"/>
                  </a:cubicBezTo>
                  <a:cubicBezTo>
                    <a:pt x="1098" y="4145"/>
                    <a:pt x="960" y="4404"/>
                    <a:pt x="844" y="4628"/>
                  </a:cubicBezTo>
                  <a:cubicBezTo>
                    <a:pt x="844" y="4628"/>
                    <a:pt x="798" y="4720"/>
                    <a:pt x="751" y="4811"/>
                  </a:cubicBezTo>
                  <a:cubicBezTo>
                    <a:pt x="707" y="4903"/>
                    <a:pt x="661" y="4996"/>
                    <a:pt x="661" y="4996"/>
                  </a:cubicBezTo>
                  <a:cubicBezTo>
                    <a:pt x="595" y="5131"/>
                    <a:pt x="527" y="5278"/>
                    <a:pt x="468" y="5422"/>
                  </a:cubicBezTo>
                  <a:cubicBezTo>
                    <a:pt x="468" y="5422"/>
                    <a:pt x="422" y="5526"/>
                    <a:pt x="382" y="5632"/>
                  </a:cubicBezTo>
                  <a:cubicBezTo>
                    <a:pt x="340" y="5738"/>
                    <a:pt x="304" y="5845"/>
                    <a:pt x="304" y="5845"/>
                  </a:cubicBezTo>
                  <a:cubicBezTo>
                    <a:pt x="258" y="5971"/>
                    <a:pt x="223" y="6088"/>
                    <a:pt x="189" y="6204"/>
                  </a:cubicBezTo>
                  <a:cubicBezTo>
                    <a:pt x="158" y="6320"/>
                    <a:pt x="129" y="6424"/>
                    <a:pt x="100" y="6560"/>
                  </a:cubicBezTo>
                  <a:cubicBezTo>
                    <a:pt x="71" y="6697"/>
                    <a:pt x="44" y="6872"/>
                    <a:pt x="29" y="7042"/>
                  </a:cubicBezTo>
                  <a:cubicBezTo>
                    <a:pt x="1" y="7390"/>
                    <a:pt x="25" y="7694"/>
                    <a:pt x="99" y="8012"/>
                  </a:cubicBezTo>
                  <a:cubicBezTo>
                    <a:pt x="137" y="8171"/>
                    <a:pt x="192" y="8334"/>
                    <a:pt x="260" y="8480"/>
                  </a:cubicBezTo>
                  <a:cubicBezTo>
                    <a:pt x="325" y="8629"/>
                    <a:pt x="394" y="8740"/>
                    <a:pt x="458" y="8845"/>
                  </a:cubicBezTo>
                  <a:cubicBezTo>
                    <a:pt x="590" y="9053"/>
                    <a:pt x="761" y="9255"/>
                    <a:pt x="963" y="9442"/>
                  </a:cubicBezTo>
                  <a:cubicBezTo>
                    <a:pt x="1028" y="9506"/>
                    <a:pt x="1095" y="9559"/>
                    <a:pt x="1162" y="9610"/>
                  </a:cubicBezTo>
                  <a:cubicBezTo>
                    <a:pt x="1468" y="9835"/>
                    <a:pt x="1817" y="10002"/>
                    <a:pt x="2217" y="10102"/>
                  </a:cubicBezTo>
                  <a:cubicBezTo>
                    <a:pt x="2305" y="10127"/>
                    <a:pt x="2396" y="10132"/>
                    <a:pt x="2482" y="10147"/>
                  </a:cubicBezTo>
                  <a:cubicBezTo>
                    <a:pt x="2571" y="10159"/>
                    <a:pt x="2660" y="10159"/>
                    <a:pt x="2746" y="10166"/>
                  </a:cubicBezTo>
                  <a:cubicBezTo>
                    <a:pt x="2554" y="10143"/>
                    <a:pt x="2363" y="10114"/>
                    <a:pt x="2181" y="10052"/>
                  </a:cubicBezTo>
                  <a:lnTo>
                    <a:pt x="2163" y="10047"/>
                  </a:lnTo>
                  <a:cubicBezTo>
                    <a:pt x="1646" y="9893"/>
                    <a:pt x="1146" y="9567"/>
                    <a:pt x="805" y="9162"/>
                  </a:cubicBezTo>
                  <a:cubicBezTo>
                    <a:pt x="754" y="9105"/>
                    <a:pt x="720" y="9053"/>
                    <a:pt x="686" y="9009"/>
                  </a:cubicBezTo>
                  <a:cubicBezTo>
                    <a:pt x="643" y="8959"/>
                    <a:pt x="608" y="8903"/>
                    <a:pt x="570" y="8847"/>
                  </a:cubicBezTo>
                  <a:cubicBezTo>
                    <a:pt x="531" y="8793"/>
                    <a:pt x="496" y="8736"/>
                    <a:pt x="462" y="8676"/>
                  </a:cubicBezTo>
                  <a:cubicBezTo>
                    <a:pt x="443" y="8640"/>
                    <a:pt x="422" y="8605"/>
                    <a:pt x="403" y="8572"/>
                  </a:cubicBezTo>
                  <a:cubicBezTo>
                    <a:pt x="387" y="8536"/>
                    <a:pt x="371" y="8501"/>
                    <a:pt x="355" y="8468"/>
                  </a:cubicBezTo>
                  <a:cubicBezTo>
                    <a:pt x="339" y="8434"/>
                    <a:pt x="324" y="8402"/>
                    <a:pt x="310" y="8371"/>
                  </a:cubicBezTo>
                  <a:cubicBezTo>
                    <a:pt x="298" y="8339"/>
                    <a:pt x="286" y="8308"/>
                    <a:pt x="275" y="8279"/>
                  </a:cubicBezTo>
                  <a:cubicBezTo>
                    <a:pt x="229" y="8163"/>
                    <a:pt x="202" y="8051"/>
                    <a:pt x="172" y="7929"/>
                  </a:cubicBezTo>
                  <a:cubicBezTo>
                    <a:pt x="118" y="7686"/>
                    <a:pt x="101" y="7409"/>
                    <a:pt x="112" y="7184"/>
                  </a:cubicBezTo>
                  <a:cubicBezTo>
                    <a:pt x="114" y="7068"/>
                    <a:pt x="127" y="6962"/>
                    <a:pt x="147" y="6818"/>
                  </a:cubicBezTo>
                  <a:cubicBezTo>
                    <a:pt x="168" y="6675"/>
                    <a:pt x="202" y="6502"/>
                    <a:pt x="245" y="6343"/>
                  </a:cubicBezTo>
                  <a:cubicBezTo>
                    <a:pt x="286" y="6183"/>
                    <a:pt x="335" y="6025"/>
                    <a:pt x="387" y="5883"/>
                  </a:cubicBezTo>
                  <a:cubicBezTo>
                    <a:pt x="387" y="5883"/>
                    <a:pt x="418" y="5785"/>
                    <a:pt x="456" y="5691"/>
                  </a:cubicBezTo>
                  <a:cubicBezTo>
                    <a:pt x="492" y="5596"/>
                    <a:pt x="532" y="5503"/>
                    <a:pt x="532" y="5503"/>
                  </a:cubicBezTo>
                  <a:cubicBezTo>
                    <a:pt x="581" y="5381"/>
                    <a:pt x="633" y="5267"/>
                    <a:pt x="690" y="5145"/>
                  </a:cubicBezTo>
                  <a:lnTo>
                    <a:pt x="786" y="4943"/>
                  </a:lnTo>
                  <a:cubicBezTo>
                    <a:pt x="837" y="4843"/>
                    <a:pt x="886" y="4743"/>
                    <a:pt x="886" y="4743"/>
                  </a:cubicBezTo>
                  <a:cubicBezTo>
                    <a:pt x="1032" y="4457"/>
                    <a:pt x="1165" y="4211"/>
                    <a:pt x="1325" y="3915"/>
                  </a:cubicBezTo>
                  <a:cubicBezTo>
                    <a:pt x="1481" y="3629"/>
                    <a:pt x="1675" y="3283"/>
                    <a:pt x="1778" y="3101"/>
                  </a:cubicBezTo>
                  <a:cubicBezTo>
                    <a:pt x="1891" y="2906"/>
                    <a:pt x="2007" y="2711"/>
                    <a:pt x="2154" y="2471"/>
                  </a:cubicBezTo>
                  <a:cubicBezTo>
                    <a:pt x="2302" y="2237"/>
                    <a:pt x="2427" y="2040"/>
                    <a:pt x="2585" y="1790"/>
                  </a:cubicBezTo>
                  <a:cubicBezTo>
                    <a:pt x="3025" y="1097"/>
                    <a:pt x="3200" y="846"/>
                    <a:pt x="3306" y="681"/>
                  </a:cubicBezTo>
                  <a:cubicBezTo>
                    <a:pt x="3413" y="518"/>
                    <a:pt x="3457" y="445"/>
                    <a:pt x="3672" y="133"/>
                  </a:cubicBezTo>
                  <a:lnTo>
                    <a:pt x="37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6"/>
            <p:cNvSpPr/>
            <p:nvPr/>
          </p:nvSpPr>
          <p:spPr>
            <a:xfrm>
              <a:off x="4659425" y="661800"/>
              <a:ext cx="195900" cy="232575"/>
            </a:xfrm>
            <a:custGeom>
              <a:avLst/>
              <a:gdLst/>
              <a:ahLst/>
              <a:cxnLst/>
              <a:rect l="l" t="t" r="r" b="b"/>
              <a:pathLst>
                <a:path w="7836" h="9303" extrusionOk="0">
                  <a:moveTo>
                    <a:pt x="3894" y="0"/>
                  </a:moveTo>
                  <a:cubicBezTo>
                    <a:pt x="3858" y="0"/>
                    <a:pt x="3825" y="1"/>
                    <a:pt x="3794" y="3"/>
                  </a:cubicBezTo>
                  <a:cubicBezTo>
                    <a:pt x="3358" y="14"/>
                    <a:pt x="2919" y="83"/>
                    <a:pt x="2410" y="279"/>
                  </a:cubicBezTo>
                  <a:cubicBezTo>
                    <a:pt x="2348" y="304"/>
                    <a:pt x="2286" y="328"/>
                    <a:pt x="2227" y="353"/>
                  </a:cubicBezTo>
                  <a:cubicBezTo>
                    <a:pt x="2168" y="382"/>
                    <a:pt x="2111" y="410"/>
                    <a:pt x="2054" y="438"/>
                  </a:cubicBezTo>
                  <a:cubicBezTo>
                    <a:pt x="1938" y="491"/>
                    <a:pt x="1834" y="562"/>
                    <a:pt x="1725" y="626"/>
                  </a:cubicBezTo>
                  <a:cubicBezTo>
                    <a:pt x="1617" y="691"/>
                    <a:pt x="1520" y="775"/>
                    <a:pt x="1413" y="851"/>
                  </a:cubicBezTo>
                  <a:cubicBezTo>
                    <a:pt x="1364" y="896"/>
                    <a:pt x="1314" y="940"/>
                    <a:pt x="1263" y="987"/>
                  </a:cubicBezTo>
                  <a:cubicBezTo>
                    <a:pt x="1213" y="1032"/>
                    <a:pt x="1161" y="1078"/>
                    <a:pt x="1114" y="1134"/>
                  </a:cubicBezTo>
                  <a:cubicBezTo>
                    <a:pt x="843" y="1423"/>
                    <a:pt x="656" y="1709"/>
                    <a:pt x="550" y="1977"/>
                  </a:cubicBezTo>
                  <a:cubicBezTo>
                    <a:pt x="445" y="2245"/>
                    <a:pt x="435" y="2500"/>
                    <a:pt x="497" y="2693"/>
                  </a:cubicBezTo>
                  <a:cubicBezTo>
                    <a:pt x="555" y="2887"/>
                    <a:pt x="663" y="3022"/>
                    <a:pt x="774" y="3104"/>
                  </a:cubicBezTo>
                  <a:cubicBezTo>
                    <a:pt x="884" y="3186"/>
                    <a:pt x="999" y="3216"/>
                    <a:pt x="1096" y="3216"/>
                  </a:cubicBezTo>
                  <a:cubicBezTo>
                    <a:pt x="1193" y="3216"/>
                    <a:pt x="1275" y="3195"/>
                    <a:pt x="1350" y="3161"/>
                  </a:cubicBezTo>
                  <a:cubicBezTo>
                    <a:pt x="1422" y="3125"/>
                    <a:pt x="1491" y="3079"/>
                    <a:pt x="1547" y="3005"/>
                  </a:cubicBezTo>
                  <a:cubicBezTo>
                    <a:pt x="1600" y="2934"/>
                    <a:pt x="1646" y="2831"/>
                    <a:pt x="1623" y="2706"/>
                  </a:cubicBezTo>
                  <a:cubicBezTo>
                    <a:pt x="1596" y="2585"/>
                    <a:pt x="1498" y="2450"/>
                    <a:pt x="1324" y="2393"/>
                  </a:cubicBezTo>
                  <a:cubicBezTo>
                    <a:pt x="1293" y="2383"/>
                    <a:pt x="1260" y="2378"/>
                    <a:pt x="1227" y="2378"/>
                  </a:cubicBezTo>
                  <a:cubicBezTo>
                    <a:pt x="1159" y="2378"/>
                    <a:pt x="1092" y="2400"/>
                    <a:pt x="1042" y="2445"/>
                  </a:cubicBezTo>
                  <a:cubicBezTo>
                    <a:pt x="1043" y="2445"/>
                    <a:pt x="1049" y="2442"/>
                    <a:pt x="1050" y="2442"/>
                  </a:cubicBezTo>
                  <a:cubicBezTo>
                    <a:pt x="1088" y="2413"/>
                    <a:pt x="1134" y="2397"/>
                    <a:pt x="1181" y="2389"/>
                  </a:cubicBezTo>
                  <a:cubicBezTo>
                    <a:pt x="1189" y="2388"/>
                    <a:pt x="1197" y="2388"/>
                    <a:pt x="1205" y="2388"/>
                  </a:cubicBezTo>
                  <a:cubicBezTo>
                    <a:pt x="1245" y="2388"/>
                    <a:pt x="1285" y="2395"/>
                    <a:pt x="1323" y="2407"/>
                  </a:cubicBezTo>
                  <a:cubicBezTo>
                    <a:pt x="1414" y="2441"/>
                    <a:pt x="1497" y="2505"/>
                    <a:pt x="1547" y="2588"/>
                  </a:cubicBezTo>
                  <a:cubicBezTo>
                    <a:pt x="1601" y="2670"/>
                    <a:pt x="1614" y="2773"/>
                    <a:pt x="1581" y="2865"/>
                  </a:cubicBezTo>
                  <a:cubicBezTo>
                    <a:pt x="1550" y="2958"/>
                    <a:pt x="1480" y="3034"/>
                    <a:pt x="1394" y="3085"/>
                  </a:cubicBezTo>
                  <a:cubicBezTo>
                    <a:pt x="1312" y="3134"/>
                    <a:pt x="1216" y="3160"/>
                    <a:pt x="1120" y="3160"/>
                  </a:cubicBezTo>
                  <a:cubicBezTo>
                    <a:pt x="1016" y="3160"/>
                    <a:pt x="911" y="3129"/>
                    <a:pt x="826" y="3063"/>
                  </a:cubicBezTo>
                  <a:cubicBezTo>
                    <a:pt x="661" y="2943"/>
                    <a:pt x="563" y="2737"/>
                    <a:pt x="541" y="2530"/>
                  </a:cubicBezTo>
                  <a:cubicBezTo>
                    <a:pt x="518" y="2310"/>
                    <a:pt x="580" y="2095"/>
                    <a:pt x="672" y="1902"/>
                  </a:cubicBezTo>
                  <a:cubicBezTo>
                    <a:pt x="718" y="1805"/>
                    <a:pt x="774" y="1712"/>
                    <a:pt x="833" y="1622"/>
                  </a:cubicBezTo>
                  <a:cubicBezTo>
                    <a:pt x="898" y="1535"/>
                    <a:pt x="962" y="1448"/>
                    <a:pt x="1028" y="1361"/>
                  </a:cubicBezTo>
                  <a:cubicBezTo>
                    <a:pt x="1198" y="1170"/>
                    <a:pt x="1398" y="958"/>
                    <a:pt x="1645" y="792"/>
                  </a:cubicBezTo>
                  <a:cubicBezTo>
                    <a:pt x="1885" y="621"/>
                    <a:pt x="2151" y="474"/>
                    <a:pt x="2413" y="373"/>
                  </a:cubicBezTo>
                  <a:cubicBezTo>
                    <a:pt x="2826" y="203"/>
                    <a:pt x="3346" y="93"/>
                    <a:pt x="3873" y="93"/>
                  </a:cubicBezTo>
                  <a:cubicBezTo>
                    <a:pt x="3994" y="93"/>
                    <a:pt x="4115" y="99"/>
                    <a:pt x="4235" y="111"/>
                  </a:cubicBezTo>
                  <a:cubicBezTo>
                    <a:pt x="4572" y="138"/>
                    <a:pt x="4811" y="209"/>
                    <a:pt x="5024" y="272"/>
                  </a:cubicBezTo>
                  <a:cubicBezTo>
                    <a:pt x="5130" y="306"/>
                    <a:pt x="5226" y="349"/>
                    <a:pt x="5326" y="386"/>
                  </a:cubicBezTo>
                  <a:cubicBezTo>
                    <a:pt x="5422" y="430"/>
                    <a:pt x="5517" y="482"/>
                    <a:pt x="5623" y="533"/>
                  </a:cubicBezTo>
                  <a:cubicBezTo>
                    <a:pt x="6018" y="746"/>
                    <a:pt x="6447" y="1114"/>
                    <a:pt x="6747" y="1486"/>
                  </a:cubicBezTo>
                  <a:cubicBezTo>
                    <a:pt x="6747" y="1486"/>
                    <a:pt x="6777" y="1523"/>
                    <a:pt x="6823" y="1579"/>
                  </a:cubicBezTo>
                  <a:cubicBezTo>
                    <a:pt x="6866" y="1639"/>
                    <a:pt x="6923" y="1717"/>
                    <a:pt x="6979" y="1796"/>
                  </a:cubicBezTo>
                  <a:cubicBezTo>
                    <a:pt x="7034" y="1875"/>
                    <a:pt x="7082" y="1961"/>
                    <a:pt x="7121" y="2022"/>
                  </a:cubicBezTo>
                  <a:cubicBezTo>
                    <a:pt x="7160" y="2084"/>
                    <a:pt x="7182" y="2126"/>
                    <a:pt x="7182" y="2126"/>
                  </a:cubicBezTo>
                  <a:cubicBezTo>
                    <a:pt x="7318" y="2377"/>
                    <a:pt x="7443" y="2657"/>
                    <a:pt x="7533" y="2936"/>
                  </a:cubicBezTo>
                  <a:cubicBezTo>
                    <a:pt x="7533" y="2936"/>
                    <a:pt x="7551" y="2987"/>
                    <a:pt x="7571" y="3065"/>
                  </a:cubicBezTo>
                  <a:cubicBezTo>
                    <a:pt x="7590" y="3143"/>
                    <a:pt x="7624" y="3244"/>
                    <a:pt x="7643" y="3349"/>
                  </a:cubicBezTo>
                  <a:cubicBezTo>
                    <a:pt x="7663" y="3454"/>
                    <a:pt x="7687" y="3559"/>
                    <a:pt x="7697" y="3638"/>
                  </a:cubicBezTo>
                  <a:cubicBezTo>
                    <a:pt x="7707" y="3718"/>
                    <a:pt x="7713" y="3771"/>
                    <a:pt x="7713" y="3771"/>
                  </a:cubicBezTo>
                  <a:cubicBezTo>
                    <a:pt x="7732" y="3896"/>
                    <a:pt x="7736" y="4016"/>
                    <a:pt x="7740" y="4133"/>
                  </a:cubicBezTo>
                  <a:cubicBezTo>
                    <a:pt x="7750" y="4250"/>
                    <a:pt x="7739" y="4363"/>
                    <a:pt x="7737" y="4477"/>
                  </a:cubicBezTo>
                  <a:cubicBezTo>
                    <a:pt x="7725" y="4703"/>
                    <a:pt x="7698" y="4904"/>
                    <a:pt x="7646" y="5160"/>
                  </a:cubicBezTo>
                  <a:cubicBezTo>
                    <a:pt x="7587" y="5413"/>
                    <a:pt x="7498" y="5735"/>
                    <a:pt x="7367" y="6025"/>
                  </a:cubicBezTo>
                  <a:cubicBezTo>
                    <a:pt x="7234" y="6323"/>
                    <a:pt x="7094" y="6593"/>
                    <a:pt x="6924" y="6839"/>
                  </a:cubicBezTo>
                  <a:cubicBezTo>
                    <a:pt x="6759" y="7085"/>
                    <a:pt x="6579" y="7318"/>
                    <a:pt x="6367" y="7537"/>
                  </a:cubicBezTo>
                  <a:cubicBezTo>
                    <a:pt x="6267" y="7650"/>
                    <a:pt x="6150" y="7753"/>
                    <a:pt x="6037" y="7860"/>
                  </a:cubicBezTo>
                  <a:cubicBezTo>
                    <a:pt x="5917" y="7959"/>
                    <a:pt x="5803" y="8065"/>
                    <a:pt x="5680" y="8150"/>
                  </a:cubicBezTo>
                  <a:cubicBezTo>
                    <a:pt x="5440" y="8334"/>
                    <a:pt x="5227" y="8456"/>
                    <a:pt x="5027" y="8568"/>
                  </a:cubicBezTo>
                  <a:cubicBezTo>
                    <a:pt x="4624" y="8786"/>
                    <a:pt x="4160" y="8960"/>
                    <a:pt x="3657" y="9075"/>
                  </a:cubicBezTo>
                  <a:cubicBezTo>
                    <a:pt x="3493" y="9116"/>
                    <a:pt x="3335" y="9138"/>
                    <a:pt x="3178" y="9166"/>
                  </a:cubicBezTo>
                  <a:cubicBezTo>
                    <a:pt x="2851" y="9215"/>
                    <a:pt x="2518" y="9242"/>
                    <a:pt x="2178" y="9242"/>
                  </a:cubicBezTo>
                  <a:cubicBezTo>
                    <a:pt x="1790" y="9242"/>
                    <a:pt x="1392" y="9207"/>
                    <a:pt x="982" y="9128"/>
                  </a:cubicBezTo>
                  <a:cubicBezTo>
                    <a:pt x="645" y="9065"/>
                    <a:pt x="316" y="8980"/>
                    <a:pt x="0" y="8875"/>
                  </a:cubicBezTo>
                  <a:lnTo>
                    <a:pt x="0" y="8875"/>
                  </a:lnTo>
                  <a:cubicBezTo>
                    <a:pt x="346" y="9005"/>
                    <a:pt x="702" y="9108"/>
                    <a:pt x="1065" y="9182"/>
                  </a:cubicBezTo>
                  <a:lnTo>
                    <a:pt x="1101" y="9189"/>
                  </a:lnTo>
                  <a:cubicBezTo>
                    <a:pt x="1488" y="9265"/>
                    <a:pt x="1893" y="9302"/>
                    <a:pt x="2300" y="9302"/>
                  </a:cubicBezTo>
                  <a:cubicBezTo>
                    <a:pt x="2969" y="9302"/>
                    <a:pt x="3643" y="9200"/>
                    <a:pt x="4250" y="8995"/>
                  </a:cubicBezTo>
                  <a:cubicBezTo>
                    <a:pt x="4393" y="8949"/>
                    <a:pt x="4508" y="8906"/>
                    <a:pt x="4608" y="8866"/>
                  </a:cubicBezTo>
                  <a:cubicBezTo>
                    <a:pt x="4847" y="8770"/>
                    <a:pt x="5078" y="8646"/>
                    <a:pt x="5311" y="8512"/>
                  </a:cubicBezTo>
                  <a:cubicBezTo>
                    <a:pt x="5580" y="8343"/>
                    <a:pt x="5823" y="8167"/>
                    <a:pt x="6006" y="8006"/>
                  </a:cubicBezTo>
                  <a:cubicBezTo>
                    <a:pt x="6193" y="7848"/>
                    <a:pt x="6353" y="7688"/>
                    <a:pt x="6518" y="7508"/>
                  </a:cubicBezTo>
                  <a:cubicBezTo>
                    <a:pt x="6848" y="7151"/>
                    <a:pt x="7146" y="6696"/>
                    <a:pt x="7338" y="6302"/>
                  </a:cubicBezTo>
                  <a:cubicBezTo>
                    <a:pt x="7388" y="6201"/>
                    <a:pt x="7437" y="6102"/>
                    <a:pt x="7478" y="5993"/>
                  </a:cubicBezTo>
                  <a:cubicBezTo>
                    <a:pt x="7500" y="5940"/>
                    <a:pt x="7523" y="5884"/>
                    <a:pt x="7547" y="5825"/>
                  </a:cubicBezTo>
                  <a:cubicBezTo>
                    <a:pt x="7566" y="5766"/>
                    <a:pt x="7588" y="5703"/>
                    <a:pt x="7610" y="5636"/>
                  </a:cubicBezTo>
                  <a:cubicBezTo>
                    <a:pt x="7659" y="5504"/>
                    <a:pt x="7691" y="5352"/>
                    <a:pt x="7733" y="5196"/>
                  </a:cubicBezTo>
                  <a:cubicBezTo>
                    <a:pt x="7761" y="5037"/>
                    <a:pt x="7796" y="4874"/>
                    <a:pt x="7808" y="4713"/>
                  </a:cubicBezTo>
                  <a:cubicBezTo>
                    <a:pt x="7831" y="4554"/>
                    <a:pt x="7829" y="4393"/>
                    <a:pt x="7836" y="4235"/>
                  </a:cubicBezTo>
                  <a:cubicBezTo>
                    <a:pt x="7826" y="4077"/>
                    <a:pt x="7827" y="3922"/>
                    <a:pt x="7804" y="3775"/>
                  </a:cubicBezTo>
                  <a:cubicBezTo>
                    <a:pt x="7804" y="3775"/>
                    <a:pt x="7786" y="3578"/>
                    <a:pt x="7741" y="3385"/>
                  </a:cubicBezTo>
                  <a:cubicBezTo>
                    <a:pt x="7725" y="3288"/>
                    <a:pt x="7698" y="3192"/>
                    <a:pt x="7679" y="3121"/>
                  </a:cubicBezTo>
                  <a:cubicBezTo>
                    <a:pt x="7659" y="3050"/>
                    <a:pt x="7646" y="3002"/>
                    <a:pt x="7646" y="3002"/>
                  </a:cubicBezTo>
                  <a:cubicBezTo>
                    <a:pt x="7611" y="2879"/>
                    <a:pt x="7565" y="2763"/>
                    <a:pt x="7525" y="2644"/>
                  </a:cubicBezTo>
                  <a:cubicBezTo>
                    <a:pt x="7473" y="2530"/>
                    <a:pt x="7429" y="2412"/>
                    <a:pt x="7371" y="2295"/>
                  </a:cubicBezTo>
                  <a:cubicBezTo>
                    <a:pt x="7371" y="2295"/>
                    <a:pt x="7346" y="2246"/>
                    <a:pt x="7308" y="2174"/>
                  </a:cubicBezTo>
                  <a:cubicBezTo>
                    <a:pt x="7289" y="2138"/>
                    <a:pt x="7267" y="2096"/>
                    <a:pt x="7243" y="2051"/>
                  </a:cubicBezTo>
                  <a:cubicBezTo>
                    <a:pt x="7217" y="2007"/>
                    <a:pt x="7189" y="1961"/>
                    <a:pt x="7161" y="1915"/>
                  </a:cubicBezTo>
                  <a:cubicBezTo>
                    <a:pt x="7132" y="1869"/>
                    <a:pt x="7103" y="1822"/>
                    <a:pt x="7076" y="1779"/>
                  </a:cubicBezTo>
                  <a:cubicBezTo>
                    <a:pt x="7047" y="1738"/>
                    <a:pt x="7019" y="1699"/>
                    <a:pt x="6996" y="1666"/>
                  </a:cubicBezTo>
                  <a:cubicBezTo>
                    <a:pt x="6949" y="1600"/>
                    <a:pt x="6916" y="1555"/>
                    <a:pt x="6916" y="1555"/>
                  </a:cubicBezTo>
                  <a:cubicBezTo>
                    <a:pt x="6725" y="1311"/>
                    <a:pt x="6531" y="1091"/>
                    <a:pt x="6303" y="903"/>
                  </a:cubicBezTo>
                  <a:cubicBezTo>
                    <a:pt x="6195" y="802"/>
                    <a:pt x="6070" y="720"/>
                    <a:pt x="5949" y="629"/>
                  </a:cubicBezTo>
                  <a:cubicBezTo>
                    <a:pt x="5818" y="550"/>
                    <a:pt x="5689" y="460"/>
                    <a:pt x="5541" y="392"/>
                  </a:cubicBezTo>
                  <a:cubicBezTo>
                    <a:pt x="5025" y="105"/>
                    <a:pt x="4316" y="0"/>
                    <a:pt x="3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6"/>
            <p:cNvSpPr/>
            <p:nvPr/>
          </p:nvSpPr>
          <p:spPr>
            <a:xfrm>
              <a:off x="4679450" y="686575"/>
              <a:ext cx="142925" cy="188950"/>
            </a:xfrm>
            <a:custGeom>
              <a:avLst/>
              <a:gdLst/>
              <a:ahLst/>
              <a:cxnLst/>
              <a:rect l="l" t="t" r="r" b="b"/>
              <a:pathLst>
                <a:path w="5717" h="7558" extrusionOk="0">
                  <a:moveTo>
                    <a:pt x="1" y="7501"/>
                  </a:moveTo>
                  <a:cubicBezTo>
                    <a:pt x="1" y="7501"/>
                    <a:pt x="1" y="7501"/>
                    <a:pt x="1" y="7501"/>
                  </a:cubicBezTo>
                  <a:lnTo>
                    <a:pt x="1" y="7501"/>
                  </a:lnTo>
                  <a:cubicBezTo>
                    <a:pt x="1" y="7501"/>
                    <a:pt x="1" y="7501"/>
                    <a:pt x="1" y="7501"/>
                  </a:cubicBezTo>
                  <a:close/>
                  <a:moveTo>
                    <a:pt x="2698" y="1"/>
                  </a:moveTo>
                  <a:cubicBezTo>
                    <a:pt x="2589" y="1"/>
                    <a:pt x="2478" y="7"/>
                    <a:pt x="2365" y="19"/>
                  </a:cubicBezTo>
                  <a:cubicBezTo>
                    <a:pt x="2255" y="39"/>
                    <a:pt x="2149" y="46"/>
                    <a:pt x="2049" y="74"/>
                  </a:cubicBezTo>
                  <a:cubicBezTo>
                    <a:pt x="1593" y="187"/>
                    <a:pt x="1158" y="403"/>
                    <a:pt x="786" y="752"/>
                  </a:cubicBezTo>
                  <a:cubicBezTo>
                    <a:pt x="620" y="905"/>
                    <a:pt x="495" y="1090"/>
                    <a:pt x="383" y="1273"/>
                  </a:cubicBezTo>
                  <a:cubicBezTo>
                    <a:pt x="516" y="1074"/>
                    <a:pt x="673" y="894"/>
                    <a:pt x="854" y="739"/>
                  </a:cubicBezTo>
                  <a:cubicBezTo>
                    <a:pt x="859" y="734"/>
                    <a:pt x="866" y="730"/>
                    <a:pt x="871" y="725"/>
                  </a:cubicBezTo>
                  <a:cubicBezTo>
                    <a:pt x="1355" y="313"/>
                    <a:pt x="2030" y="87"/>
                    <a:pt x="2655" y="87"/>
                  </a:cubicBezTo>
                  <a:cubicBezTo>
                    <a:pt x="2688" y="87"/>
                    <a:pt x="2720" y="87"/>
                    <a:pt x="2753" y="88"/>
                  </a:cubicBezTo>
                  <a:cubicBezTo>
                    <a:pt x="2848" y="88"/>
                    <a:pt x="2924" y="98"/>
                    <a:pt x="2992" y="108"/>
                  </a:cubicBezTo>
                  <a:cubicBezTo>
                    <a:pt x="3033" y="112"/>
                    <a:pt x="3073" y="116"/>
                    <a:pt x="3114" y="121"/>
                  </a:cubicBezTo>
                  <a:lnTo>
                    <a:pt x="3235" y="144"/>
                  </a:lnTo>
                  <a:cubicBezTo>
                    <a:pt x="3316" y="157"/>
                    <a:pt x="3397" y="178"/>
                    <a:pt x="3478" y="203"/>
                  </a:cubicBezTo>
                  <a:cubicBezTo>
                    <a:pt x="3672" y="256"/>
                    <a:pt x="3844" y="337"/>
                    <a:pt x="3980" y="406"/>
                  </a:cubicBezTo>
                  <a:cubicBezTo>
                    <a:pt x="4115" y="482"/>
                    <a:pt x="4236" y="559"/>
                    <a:pt x="4359" y="653"/>
                  </a:cubicBezTo>
                  <a:cubicBezTo>
                    <a:pt x="4605" y="839"/>
                    <a:pt x="4838" y="1092"/>
                    <a:pt x="4996" y="1320"/>
                  </a:cubicBezTo>
                  <a:cubicBezTo>
                    <a:pt x="5041" y="1377"/>
                    <a:pt x="5076" y="1437"/>
                    <a:pt x="5114" y="1500"/>
                  </a:cubicBezTo>
                  <a:cubicBezTo>
                    <a:pt x="5154" y="1562"/>
                    <a:pt x="5192" y="1629"/>
                    <a:pt x="5232" y="1710"/>
                  </a:cubicBezTo>
                  <a:cubicBezTo>
                    <a:pt x="5317" y="1866"/>
                    <a:pt x="5396" y="2069"/>
                    <a:pt x="5462" y="2262"/>
                  </a:cubicBezTo>
                  <a:cubicBezTo>
                    <a:pt x="5520" y="2455"/>
                    <a:pt x="5570" y="2653"/>
                    <a:pt x="5592" y="2839"/>
                  </a:cubicBezTo>
                  <a:cubicBezTo>
                    <a:pt x="5592" y="2839"/>
                    <a:pt x="5613" y="2963"/>
                    <a:pt x="5617" y="3087"/>
                  </a:cubicBezTo>
                  <a:cubicBezTo>
                    <a:pt x="5629" y="3211"/>
                    <a:pt x="5623" y="3337"/>
                    <a:pt x="5623" y="3337"/>
                  </a:cubicBezTo>
                  <a:cubicBezTo>
                    <a:pt x="5624" y="3417"/>
                    <a:pt x="5619" y="3496"/>
                    <a:pt x="5612" y="3575"/>
                  </a:cubicBezTo>
                  <a:cubicBezTo>
                    <a:pt x="5607" y="3654"/>
                    <a:pt x="5596" y="3733"/>
                    <a:pt x="5582" y="3814"/>
                  </a:cubicBezTo>
                  <a:cubicBezTo>
                    <a:pt x="5582" y="3814"/>
                    <a:pt x="5578" y="3847"/>
                    <a:pt x="5569" y="3898"/>
                  </a:cubicBezTo>
                  <a:cubicBezTo>
                    <a:pt x="5562" y="3949"/>
                    <a:pt x="5544" y="4016"/>
                    <a:pt x="5530" y="4083"/>
                  </a:cubicBezTo>
                  <a:cubicBezTo>
                    <a:pt x="5517" y="4150"/>
                    <a:pt x="5497" y="4215"/>
                    <a:pt x="5483" y="4265"/>
                  </a:cubicBezTo>
                  <a:cubicBezTo>
                    <a:pt x="5468" y="4314"/>
                    <a:pt x="5459" y="4347"/>
                    <a:pt x="5459" y="4347"/>
                  </a:cubicBezTo>
                  <a:cubicBezTo>
                    <a:pt x="5341" y="4721"/>
                    <a:pt x="5189" y="5032"/>
                    <a:pt x="4966" y="5378"/>
                  </a:cubicBezTo>
                  <a:cubicBezTo>
                    <a:pt x="4753" y="5716"/>
                    <a:pt x="4418" y="6074"/>
                    <a:pt x="4225" y="6242"/>
                  </a:cubicBezTo>
                  <a:cubicBezTo>
                    <a:pt x="4020" y="6427"/>
                    <a:pt x="3799" y="6598"/>
                    <a:pt x="3501" y="6772"/>
                  </a:cubicBezTo>
                  <a:cubicBezTo>
                    <a:pt x="3206" y="6941"/>
                    <a:pt x="2940" y="7059"/>
                    <a:pt x="2599" y="7179"/>
                  </a:cubicBezTo>
                  <a:cubicBezTo>
                    <a:pt x="2122" y="7343"/>
                    <a:pt x="1779" y="7404"/>
                    <a:pt x="1532" y="7441"/>
                  </a:cubicBezTo>
                  <a:cubicBezTo>
                    <a:pt x="1284" y="7478"/>
                    <a:pt x="1129" y="7490"/>
                    <a:pt x="1009" y="7500"/>
                  </a:cubicBezTo>
                  <a:cubicBezTo>
                    <a:pt x="846" y="7508"/>
                    <a:pt x="745" y="7521"/>
                    <a:pt x="549" y="7521"/>
                  </a:cubicBezTo>
                  <a:cubicBezTo>
                    <a:pt x="458" y="7521"/>
                    <a:pt x="346" y="7518"/>
                    <a:pt x="197" y="7511"/>
                  </a:cubicBezTo>
                  <a:cubicBezTo>
                    <a:pt x="132" y="7507"/>
                    <a:pt x="66" y="7504"/>
                    <a:pt x="1" y="7501"/>
                  </a:cubicBezTo>
                  <a:lnTo>
                    <a:pt x="1" y="7501"/>
                  </a:lnTo>
                  <a:cubicBezTo>
                    <a:pt x="2" y="7501"/>
                    <a:pt x="5" y="7502"/>
                    <a:pt x="6" y="7503"/>
                  </a:cubicBezTo>
                  <a:cubicBezTo>
                    <a:pt x="271" y="7537"/>
                    <a:pt x="549" y="7558"/>
                    <a:pt x="836" y="7558"/>
                  </a:cubicBezTo>
                  <a:cubicBezTo>
                    <a:pt x="1099" y="7558"/>
                    <a:pt x="1368" y="7541"/>
                    <a:pt x="1641" y="7502"/>
                  </a:cubicBezTo>
                  <a:cubicBezTo>
                    <a:pt x="1937" y="7457"/>
                    <a:pt x="2210" y="7394"/>
                    <a:pt x="2487" y="7309"/>
                  </a:cubicBezTo>
                  <a:cubicBezTo>
                    <a:pt x="2811" y="7211"/>
                    <a:pt x="3207" y="7046"/>
                    <a:pt x="3528" y="6859"/>
                  </a:cubicBezTo>
                  <a:cubicBezTo>
                    <a:pt x="3845" y="6681"/>
                    <a:pt x="4196" y="6414"/>
                    <a:pt x="4496" y="6108"/>
                  </a:cubicBezTo>
                  <a:cubicBezTo>
                    <a:pt x="4803" y="5786"/>
                    <a:pt x="4922" y="5611"/>
                    <a:pt x="5090" y="5351"/>
                  </a:cubicBezTo>
                  <a:cubicBezTo>
                    <a:pt x="5248" y="5101"/>
                    <a:pt x="5411" y="4771"/>
                    <a:pt x="5512" y="4472"/>
                  </a:cubicBezTo>
                  <a:cubicBezTo>
                    <a:pt x="5512" y="4472"/>
                    <a:pt x="5522" y="4442"/>
                    <a:pt x="5538" y="4398"/>
                  </a:cubicBezTo>
                  <a:cubicBezTo>
                    <a:pt x="5551" y="4351"/>
                    <a:pt x="5569" y="4289"/>
                    <a:pt x="5587" y="4228"/>
                  </a:cubicBezTo>
                  <a:cubicBezTo>
                    <a:pt x="5606" y="4167"/>
                    <a:pt x="5617" y="4104"/>
                    <a:pt x="5629" y="4057"/>
                  </a:cubicBezTo>
                  <a:cubicBezTo>
                    <a:pt x="5639" y="4010"/>
                    <a:pt x="5646" y="3979"/>
                    <a:pt x="5646" y="3979"/>
                  </a:cubicBezTo>
                  <a:cubicBezTo>
                    <a:pt x="5666" y="3887"/>
                    <a:pt x="5676" y="3790"/>
                    <a:pt x="5693" y="3694"/>
                  </a:cubicBezTo>
                  <a:cubicBezTo>
                    <a:pt x="5699" y="3595"/>
                    <a:pt x="5712" y="3497"/>
                    <a:pt x="5713" y="3401"/>
                  </a:cubicBezTo>
                  <a:cubicBezTo>
                    <a:pt x="5713" y="3401"/>
                    <a:pt x="5713" y="3365"/>
                    <a:pt x="5714" y="3312"/>
                  </a:cubicBezTo>
                  <a:cubicBezTo>
                    <a:pt x="5714" y="3259"/>
                    <a:pt x="5716" y="3189"/>
                    <a:pt x="5710" y="3117"/>
                  </a:cubicBezTo>
                  <a:cubicBezTo>
                    <a:pt x="5705" y="3047"/>
                    <a:pt x="5702" y="2977"/>
                    <a:pt x="5695" y="2924"/>
                  </a:cubicBezTo>
                  <a:cubicBezTo>
                    <a:pt x="5687" y="2872"/>
                    <a:pt x="5683" y="2836"/>
                    <a:pt x="5683" y="2836"/>
                  </a:cubicBezTo>
                  <a:cubicBezTo>
                    <a:pt x="5673" y="2754"/>
                    <a:pt x="5660" y="2675"/>
                    <a:pt x="5642" y="2599"/>
                  </a:cubicBezTo>
                  <a:cubicBezTo>
                    <a:pt x="5627" y="2524"/>
                    <a:pt x="5612" y="2450"/>
                    <a:pt x="5590" y="2379"/>
                  </a:cubicBezTo>
                  <a:cubicBezTo>
                    <a:pt x="5551" y="2234"/>
                    <a:pt x="5508" y="2107"/>
                    <a:pt x="5443" y="1946"/>
                  </a:cubicBezTo>
                  <a:cubicBezTo>
                    <a:pt x="5376" y="1788"/>
                    <a:pt x="5283" y="1587"/>
                    <a:pt x="5167" y="1412"/>
                  </a:cubicBezTo>
                  <a:cubicBezTo>
                    <a:pt x="4936" y="1045"/>
                    <a:pt x="4674" y="773"/>
                    <a:pt x="4349" y="533"/>
                  </a:cubicBezTo>
                  <a:cubicBezTo>
                    <a:pt x="4189" y="412"/>
                    <a:pt x="4000" y="311"/>
                    <a:pt x="3820" y="227"/>
                  </a:cubicBezTo>
                  <a:cubicBezTo>
                    <a:pt x="3726" y="192"/>
                    <a:pt x="3642" y="156"/>
                    <a:pt x="3561" y="132"/>
                  </a:cubicBezTo>
                  <a:cubicBezTo>
                    <a:pt x="3479" y="110"/>
                    <a:pt x="3405" y="85"/>
                    <a:pt x="3330" y="70"/>
                  </a:cubicBezTo>
                  <a:cubicBezTo>
                    <a:pt x="3132" y="25"/>
                    <a:pt x="2919" y="1"/>
                    <a:pt x="26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6"/>
            <p:cNvSpPr/>
            <p:nvPr/>
          </p:nvSpPr>
          <p:spPr>
            <a:xfrm>
              <a:off x="4689100" y="706400"/>
              <a:ext cx="112450" cy="154000"/>
            </a:xfrm>
            <a:custGeom>
              <a:avLst/>
              <a:gdLst/>
              <a:ahLst/>
              <a:cxnLst/>
              <a:rect l="l" t="t" r="r" b="b"/>
              <a:pathLst>
                <a:path w="4498" h="6160" extrusionOk="0">
                  <a:moveTo>
                    <a:pt x="2268" y="0"/>
                  </a:moveTo>
                  <a:cubicBezTo>
                    <a:pt x="2175" y="0"/>
                    <a:pt x="2094" y="7"/>
                    <a:pt x="2023" y="13"/>
                  </a:cubicBezTo>
                  <a:cubicBezTo>
                    <a:pt x="1810" y="42"/>
                    <a:pt x="1683" y="83"/>
                    <a:pt x="1586" y="116"/>
                  </a:cubicBezTo>
                  <a:cubicBezTo>
                    <a:pt x="1537" y="131"/>
                    <a:pt x="1498" y="153"/>
                    <a:pt x="1458" y="169"/>
                  </a:cubicBezTo>
                  <a:cubicBezTo>
                    <a:pt x="1418" y="186"/>
                    <a:pt x="1380" y="205"/>
                    <a:pt x="1338" y="230"/>
                  </a:cubicBezTo>
                  <a:cubicBezTo>
                    <a:pt x="1253" y="275"/>
                    <a:pt x="1148" y="338"/>
                    <a:pt x="998" y="464"/>
                  </a:cubicBezTo>
                  <a:lnTo>
                    <a:pt x="882" y="581"/>
                  </a:lnTo>
                  <a:cubicBezTo>
                    <a:pt x="883" y="581"/>
                    <a:pt x="886" y="580"/>
                    <a:pt x="887" y="580"/>
                  </a:cubicBezTo>
                  <a:cubicBezTo>
                    <a:pt x="1195" y="282"/>
                    <a:pt x="1642" y="103"/>
                    <a:pt x="2111" y="85"/>
                  </a:cubicBezTo>
                  <a:cubicBezTo>
                    <a:pt x="2154" y="82"/>
                    <a:pt x="2197" y="81"/>
                    <a:pt x="2239" y="81"/>
                  </a:cubicBezTo>
                  <a:cubicBezTo>
                    <a:pt x="2436" y="81"/>
                    <a:pt x="2625" y="108"/>
                    <a:pt x="2811" y="162"/>
                  </a:cubicBezTo>
                  <a:cubicBezTo>
                    <a:pt x="2942" y="204"/>
                    <a:pt x="3089" y="257"/>
                    <a:pt x="3226" y="338"/>
                  </a:cubicBezTo>
                  <a:cubicBezTo>
                    <a:pt x="3362" y="418"/>
                    <a:pt x="3495" y="512"/>
                    <a:pt x="3606" y="616"/>
                  </a:cubicBezTo>
                  <a:cubicBezTo>
                    <a:pt x="3825" y="814"/>
                    <a:pt x="4038" y="1107"/>
                    <a:pt x="4180" y="1427"/>
                  </a:cubicBezTo>
                  <a:cubicBezTo>
                    <a:pt x="4319" y="1763"/>
                    <a:pt x="4353" y="1934"/>
                    <a:pt x="4387" y="2186"/>
                  </a:cubicBezTo>
                  <a:cubicBezTo>
                    <a:pt x="4416" y="2426"/>
                    <a:pt x="4402" y="2729"/>
                    <a:pt x="4353" y="2982"/>
                  </a:cubicBezTo>
                  <a:cubicBezTo>
                    <a:pt x="4353" y="2982"/>
                    <a:pt x="4332" y="3084"/>
                    <a:pt x="4305" y="3186"/>
                  </a:cubicBezTo>
                  <a:cubicBezTo>
                    <a:pt x="4279" y="3288"/>
                    <a:pt x="4245" y="3386"/>
                    <a:pt x="4245" y="3386"/>
                  </a:cubicBezTo>
                  <a:cubicBezTo>
                    <a:pt x="4196" y="3532"/>
                    <a:pt x="4132" y="3686"/>
                    <a:pt x="4059" y="3826"/>
                  </a:cubicBezTo>
                  <a:cubicBezTo>
                    <a:pt x="4059" y="3826"/>
                    <a:pt x="4046" y="3852"/>
                    <a:pt x="4026" y="3890"/>
                  </a:cubicBezTo>
                  <a:cubicBezTo>
                    <a:pt x="4005" y="3928"/>
                    <a:pt x="3977" y="3979"/>
                    <a:pt x="3948" y="4028"/>
                  </a:cubicBezTo>
                  <a:cubicBezTo>
                    <a:pt x="3917" y="4078"/>
                    <a:pt x="3887" y="4127"/>
                    <a:pt x="3864" y="4164"/>
                  </a:cubicBezTo>
                  <a:cubicBezTo>
                    <a:pt x="3839" y="4199"/>
                    <a:pt x="3823" y="4223"/>
                    <a:pt x="3823" y="4223"/>
                  </a:cubicBezTo>
                  <a:cubicBezTo>
                    <a:pt x="3747" y="4338"/>
                    <a:pt x="3670" y="4434"/>
                    <a:pt x="3591" y="4528"/>
                  </a:cubicBezTo>
                  <a:cubicBezTo>
                    <a:pt x="3511" y="4621"/>
                    <a:pt x="3436" y="4701"/>
                    <a:pt x="3333" y="4799"/>
                  </a:cubicBezTo>
                  <a:cubicBezTo>
                    <a:pt x="3232" y="4896"/>
                    <a:pt x="3094" y="5012"/>
                    <a:pt x="2957" y="5116"/>
                  </a:cubicBezTo>
                  <a:cubicBezTo>
                    <a:pt x="2673" y="5328"/>
                    <a:pt x="2410" y="5482"/>
                    <a:pt x="2112" y="5624"/>
                  </a:cubicBezTo>
                  <a:cubicBezTo>
                    <a:pt x="1964" y="5697"/>
                    <a:pt x="1804" y="5764"/>
                    <a:pt x="1652" y="5821"/>
                  </a:cubicBezTo>
                  <a:cubicBezTo>
                    <a:pt x="1499" y="5881"/>
                    <a:pt x="1372" y="5921"/>
                    <a:pt x="1253" y="5959"/>
                  </a:cubicBezTo>
                  <a:cubicBezTo>
                    <a:pt x="1069" y="6011"/>
                    <a:pt x="869" y="6076"/>
                    <a:pt x="666" y="6076"/>
                  </a:cubicBezTo>
                  <a:cubicBezTo>
                    <a:pt x="607" y="6076"/>
                    <a:pt x="549" y="6071"/>
                    <a:pt x="490" y="6058"/>
                  </a:cubicBezTo>
                  <a:cubicBezTo>
                    <a:pt x="406" y="6039"/>
                    <a:pt x="335" y="6002"/>
                    <a:pt x="272" y="5951"/>
                  </a:cubicBezTo>
                  <a:cubicBezTo>
                    <a:pt x="203" y="5897"/>
                    <a:pt x="142" y="5824"/>
                    <a:pt x="115" y="5740"/>
                  </a:cubicBezTo>
                  <a:cubicBezTo>
                    <a:pt x="87" y="5656"/>
                    <a:pt x="93" y="5561"/>
                    <a:pt x="139" y="5482"/>
                  </a:cubicBezTo>
                  <a:cubicBezTo>
                    <a:pt x="216" y="5351"/>
                    <a:pt x="375" y="5271"/>
                    <a:pt x="540" y="5271"/>
                  </a:cubicBezTo>
                  <a:cubicBezTo>
                    <a:pt x="577" y="5271"/>
                    <a:pt x="615" y="5275"/>
                    <a:pt x="652" y="5284"/>
                  </a:cubicBezTo>
                  <a:cubicBezTo>
                    <a:pt x="832" y="5317"/>
                    <a:pt x="991" y="5422"/>
                    <a:pt x="1128" y="5537"/>
                  </a:cubicBezTo>
                  <a:cubicBezTo>
                    <a:pt x="986" y="5399"/>
                    <a:pt x="816" y="5273"/>
                    <a:pt x="609" y="5236"/>
                  </a:cubicBezTo>
                  <a:lnTo>
                    <a:pt x="590" y="5234"/>
                  </a:lnTo>
                  <a:cubicBezTo>
                    <a:pt x="567" y="5231"/>
                    <a:pt x="544" y="5229"/>
                    <a:pt x="521" y="5229"/>
                  </a:cubicBezTo>
                  <a:cubicBezTo>
                    <a:pt x="396" y="5229"/>
                    <a:pt x="270" y="5273"/>
                    <a:pt x="173" y="5357"/>
                  </a:cubicBezTo>
                  <a:cubicBezTo>
                    <a:pt x="51" y="5454"/>
                    <a:pt x="1" y="5634"/>
                    <a:pt x="58" y="5781"/>
                  </a:cubicBezTo>
                  <a:cubicBezTo>
                    <a:pt x="112" y="5929"/>
                    <a:pt x="231" y="6042"/>
                    <a:pt x="370" y="6102"/>
                  </a:cubicBezTo>
                  <a:cubicBezTo>
                    <a:pt x="470" y="6144"/>
                    <a:pt x="575" y="6159"/>
                    <a:pt x="677" y="6159"/>
                  </a:cubicBezTo>
                  <a:cubicBezTo>
                    <a:pt x="720" y="6159"/>
                    <a:pt x="763" y="6157"/>
                    <a:pt x="805" y="6152"/>
                  </a:cubicBezTo>
                  <a:cubicBezTo>
                    <a:pt x="888" y="6143"/>
                    <a:pt x="954" y="6130"/>
                    <a:pt x="1012" y="6119"/>
                  </a:cubicBezTo>
                  <a:cubicBezTo>
                    <a:pt x="1149" y="6085"/>
                    <a:pt x="1283" y="6044"/>
                    <a:pt x="1421" y="6000"/>
                  </a:cubicBezTo>
                  <a:cubicBezTo>
                    <a:pt x="1586" y="5946"/>
                    <a:pt x="1737" y="5888"/>
                    <a:pt x="1858" y="5837"/>
                  </a:cubicBezTo>
                  <a:cubicBezTo>
                    <a:pt x="1982" y="5787"/>
                    <a:pt x="2093" y="5735"/>
                    <a:pt x="2212" y="5677"/>
                  </a:cubicBezTo>
                  <a:cubicBezTo>
                    <a:pt x="2448" y="5561"/>
                    <a:pt x="2701" y="5410"/>
                    <a:pt x="2894" y="5274"/>
                  </a:cubicBezTo>
                  <a:cubicBezTo>
                    <a:pt x="2995" y="5202"/>
                    <a:pt x="3087" y="5135"/>
                    <a:pt x="3205" y="5035"/>
                  </a:cubicBezTo>
                  <a:cubicBezTo>
                    <a:pt x="3322" y="4939"/>
                    <a:pt x="3458" y="4809"/>
                    <a:pt x="3575" y="4680"/>
                  </a:cubicBezTo>
                  <a:cubicBezTo>
                    <a:pt x="3694" y="4553"/>
                    <a:pt x="3803" y="4414"/>
                    <a:pt x="3892" y="4281"/>
                  </a:cubicBezTo>
                  <a:cubicBezTo>
                    <a:pt x="3892" y="4281"/>
                    <a:pt x="3954" y="4193"/>
                    <a:pt x="4009" y="4101"/>
                  </a:cubicBezTo>
                  <a:cubicBezTo>
                    <a:pt x="4064" y="4009"/>
                    <a:pt x="4115" y="3914"/>
                    <a:pt x="4115" y="3914"/>
                  </a:cubicBezTo>
                  <a:cubicBezTo>
                    <a:pt x="4179" y="3789"/>
                    <a:pt x="4236" y="3672"/>
                    <a:pt x="4286" y="3537"/>
                  </a:cubicBezTo>
                  <a:cubicBezTo>
                    <a:pt x="4286" y="3537"/>
                    <a:pt x="4297" y="3509"/>
                    <a:pt x="4313" y="3468"/>
                  </a:cubicBezTo>
                  <a:cubicBezTo>
                    <a:pt x="4327" y="3426"/>
                    <a:pt x="4345" y="3370"/>
                    <a:pt x="4364" y="3314"/>
                  </a:cubicBezTo>
                  <a:cubicBezTo>
                    <a:pt x="4379" y="3256"/>
                    <a:pt x="4395" y="3200"/>
                    <a:pt x="4407" y="3157"/>
                  </a:cubicBezTo>
                  <a:cubicBezTo>
                    <a:pt x="4417" y="3114"/>
                    <a:pt x="4423" y="3084"/>
                    <a:pt x="4423" y="3084"/>
                  </a:cubicBezTo>
                  <a:cubicBezTo>
                    <a:pt x="4460" y="2919"/>
                    <a:pt x="4482" y="2761"/>
                    <a:pt x="4488" y="2600"/>
                  </a:cubicBezTo>
                  <a:cubicBezTo>
                    <a:pt x="4498" y="2440"/>
                    <a:pt x="4491" y="2276"/>
                    <a:pt x="4465" y="2099"/>
                  </a:cubicBezTo>
                  <a:cubicBezTo>
                    <a:pt x="4426" y="1755"/>
                    <a:pt x="4266" y="1361"/>
                    <a:pt x="4152" y="1172"/>
                  </a:cubicBezTo>
                  <a:cubicBezTo>
                    <a:pt x="4035" y="965"/>
                    <a:pt x="3896" y="766"/>
                    <a:pt x="3679" y="562"/>
                  </a:cubicBezTo>
                  <a:cubicBezTo>
                    <a:pt x="3462" y="367"/>
                    <a:pt x="3252" y="218"/>
                    <a:pt x="2956" y="116"/>
                  </a:cubicBezTo>
                  <a:cubicBezTo>
                    <a:pt x="2749" y="46"/>
                    <a:pt x="2568" y="16"/>
                    <a:pt x="2412" y="6"/>
                  </a:cubicBezTo>
                  <a:cubicBezTo>
                    <a:pt x="2361" y="2"/>
                    <a:pt x="2313" y="0"/>
                    <a:pt x="2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6"/>
            <p:cNvSpPr/>
            <p:nvPr/>
          </p:nvSpPr>
          <p:spPr>
            <a:xfrm>
              <a:off x="4662225" y="725800"/>
              <a:ext cx="63225" cy="62500"/>
            </a:xfrm>
            <a:custGeom>
              <a:avLst/>
              <a:gdLst/>
              <a:ahLst/>
              <a:cxnLst/>
              <a:rect l="l" t="t" r="r" b="b"/>
              <a:pathLst>
                <a:path w="2529" h="2500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2255" y="61"/>
                    <a:pt x="2288" y="120"/>
                    <a:pt x="2309" y="184"/>
                  </a:cubicBezTo>
                  <a:lnTo>
                    <a:pt x="2312" y="189"/>
                  </a:lnTo>
                  <a:cubicBezTo>
                    <a:pt x="2385" y="360"/>
                    <a:pt x="2432" y="556"/>
                    <a:pt x="2437" y="736"/>
                  </a:cubicBezTo>
                  <a:cubicBezTo>
                    <a:pt x="2439" y="763"/>
                    <a:pt x="2438" y="785"/>
                    <a:pt x="2436" y="803"/>
                  </a:cubicBezTo>
                  <a:cubicBezTo>
                    <a:pt x="2435" y="849"/>
                    <a:pt x="2440" y="894"/>
                    <a:pt x="2436" y="942"/>
                  </a:cubicBezTo>
                  <a:cubicBezTo>
                    <a:pt x="2434" y="997"/>
                    <a:pt x="2432" y="1050"/>
                    <a:pt x="2425" y="1092"/>
                  </a:cubicBezTo>
                  <a:cubicBezTo>
                    <a:pt x="2420" y="1134"/>
                    <a:pt x="2415" y="1174"/>
                    <a:pt x="2405" y="1216"/>
                  </a:cubicBezTo>
                  <a:cubicBezTo>
                    <a:pt x="2388" y="1300"/>
                    <a:pt x="2360" y="1390"/>
                    <a:pt x="2332" y="1462"/>
                  </a:cubicBezTo>
                  <a:cubicBezTo>
                    <a:pt x="2315" y="1498"/>
                    <a:pt x="2304" y="1533"/>
                    <a:pt x="2279" y="1576"/>
                  </a:cubicBezTo>
                  <a:cubicBezTo>
                    <a:pt x="2256" y="1620"/>
                    <a:pt x="2229" y="1674"/>
                    <a:pt x="2197" y="1719"/>
                  </a:cubicBezTo>
                  <a:cubicBezTo>
                    <a:pt x="2169" y="1768"/>
                    <a:pt x="2134" y="1812"/>
                    <a:pt x="2103" y="1852"/>
                  </a:cubicBezTo>
                  <a:cubicBezTo>
                    <a:pt x="2105" y="1854"/>
                    <a:pt x="2012" y="1955"/>
                    <a:pt x="2012" y="1955"/>
                  </a:cubicBezTo>
                  <a:cubicBezTo>
                    <a:pt x="1983" y="1989"/>
                    <a:pt x="1948" y="2013"/>
                    <a:pt x="1915" y="2045"/>
                  </a:cubicBezTo>
                  <a:cubicBezTo>
                    <a:pt x="1918" y="2048"/>
                    <a:pt x="1795" y="2134"/>
                    <a:pt x="1795" y="2134"/>
                  </a:cubicBezTo>
                  <a:cubicBezTo>
                    <a:pt x="1704" y="2194"/>
                    <a:pt x="1622" y="2239"/>
                    <a:pt x="1517" y="2282"/>
                  </a:cubicBezTo>
                  <a:cubicBezTo>
                    <a:pt x="1416" y="2326"/>
                    <a:pt x="1288" y="2364"/>
                    <a:pt x="1217" y="2378"/>
                  </a:cubicBezTo>
                  <a:cubicBezTo>
                    <a:pt x="1181" y="2387"/>
                    <a:pt x="1143" y="2393"/>
                    <a:pt x="1103" y="2397"/>
                  </a:cubicBezTo>
                  <a:cubicBezTo>
                    <a:pt x="1063" y="2404"/>
                    <a:pt x="1019" y="2408"/>
                    <a:pt x="972" y="2408"/>
                  </a:cubicBezTo>
                  <a:cubicBezTo>
                    <a:pt x="952" y="2409"/>
                    <a:pt x="933" y="2410"/>
                    <a:pt x="915" y="2410"/>
                  </a:cubicBezTo>
                  <a:cubicBezTo>
                    <a:pt x="889" y="2410"/>
                    <a:pt x="864" y="2409"/>
                    <a:pt x="838" y="2407"/>
                  </a:cubicBezTo>
                  <a:cubicBezTo>
                    <a:pt x="793" y="2406"/>
                    <a:pt x="749" y="2401"/>
                    <a:pt x="699" y="2396"/>
                  </a:cubicBezTo>
                  <a:cubicBezTo>
                    <a:pt x="423" y="2368"/>
                    <a:pt x="326" y="2314"/>
                    <a:pt x="261" y="2300"/>
                  </a:cubicBezTo>
                  <a:cubicBezTo>
                    <a:pt x="232" y="2289"/>
                    <a:pt x="207" y="2280"/>
                    <a:pt x="177" y="2269"/>
                  </a:cubicBezTo>
                  <a:cubicBezTo>
                    <a:pt x="146" y="2260"/>
                    <a:pt x="109" y="2245"/>
                    <a:pt x="52" y="2212"/>
                  </a:cubicBezTo>
                  <a:lnTo>
                    <a:pt x="1" y="2188"/>
                  </a:lnTo>
                  <a:cubicBezTo>
                    <a:pt x="1" y="2189"/>
                    <a:pt x="1" y="2191"/>
                    <a:pt x="1" y="2192"/>
                  </a:cubicBezTo>
                  <a:cubicBezTo>
                    <a:pt x="112" y="2285"/>
                    <a:pt x="250" y="2366"/>
                    <a:pt x="404" y="2422"/>
                  </a:cubicBezTo>
                  <a:cubicBezTo>
                    <a:pt x="486" y="2449"/>
                    <a:pt x="565" y="2464"/>
                    <a:pt x="646" y="2478"/>
                  </a:cubicBezTo>
                  <a:cubicBezTo>
                    <a:pt x="722" y="2490"/>
                    <a:pt x="815" y="2500"/>
                    <a:pt x="904" y="2500"/>
                  </a:cubicBezTo>
                  <a:cubicBezTo>
                    <a:pt x="926" y="2500"/>
                    <a:pt x="948" y="2499"/>
                    <a:pt x="970" y="2498"/>
                  </a:cubicBezTo>
                  <a:cubicBezTo>
                    <a:pt x="1073" y="2497"/>
                    <a:pt x="1198" y="2476"/>
                    <a:pt x="1316" y="2448"/>
                  </a:cubicBezTo>
                  <a:cubicBezTo>
                    <a:pt x="1438" y="2412"/>
                    <a:pt x="1493" y="2389"/>
                    <a:pt x="1575" y="2356"/>
                  </a:cubicBezTo>
                  <a:cubicBezTo>
                    <a:pt x="1652" y="2321"/>
                    <a:pt x="1745" y="2274"/>
                    <a:pt x="1821" y="2225"/>
                  </a:cubicBezTo>
                  <a:cubicBezTo>
                    <a:pt x="1821" y="2225"/>
                    <a:pt x="1851" y="2206"/>
                    <a:pt x="1880" y="2184"/>
                  </a:cubicBezTo>
                  <a:cubicBezTo>
                    <a:pt x="1910" y="2162"/>
                    <a:pt x="1940" y="2141"/>
                    <a:pt x="1940" y="2141"/>
                  </a:cubicBezTo>
                  <a:cubicBezTo>
                    <a:pt x="1981" y="2106"/>
                    <a:pt x="2025" y="2069"/>
                    <a:pt x="2064" y="2031"/>
                  </a:cubicBezTo>
                  <a:cubicBezTo>
                    <a:pt x="2064" y="2031"/>
                    <a:pt x="2175" y="1913"/>
                    <a:pt x="2171" y="1910"/>
                  </a:cubicBezTo>
                  <a:cubicBezTo>
                    <a:pt x="2199" y="1872"/>
                    <a:pt x="2229" y="1840"/>
                    <a:pt x="2251" y="1803"/>
                  </a:cubicBezTo>
                  <a:cubicBezTo>
                    <a:pt x="2273" y="1767"/>
                    <a:pt x="2296" y="1736"/>
                    <a:pt x="2320" y="1693"/>
                  </a:cubicBezTo>
                  <a:cubicBezTo>
                    <a:pt x="2343" y="1649"/>
                    <a:pt x="2376" y="1596"/>
                    <a:pt x="2397" y="1540"/>
                  </a:cubicBezTo>
                  <a:cubicBezTo>
                    <a:pt x="2448" y="1427"/>
                    <a:pt x="2475" y="1324"/>
                    <a:pt x="2499" y="1212"/>
                  </a:cubicBezTo>
                  <a:cubicBezTo>
                    <a:pt x="2511" y="1156"/>
                    <a:pt x="2516" y="1096"/>
                    <a:pt x="2522" y="1040"/>
                  </a:cubicBezTo>
                  <a:cubicBezTo>
                    <a:pt x="2525" y="983"/>
                    <a:pt x="2529" y="937"/>
                    <a:pt x="2529" y="894"/>
                  </a:cubicBezTo>
                  <a:cubicBezTo>
                    <a:pt x="2528" y="851"/>
                    <a:pt x="2526" y="806"/>
                    <a:pt x="2525" y="761"/>
                  </a:cubicBezTo>
                  <a:cubicBezTo>
                    <a:pt x="2520" y="716"/>
                    <a:pt x="2515" y="668"/>
                    <a:pt x="2511" y="620"/>
                  </a:cubicBezTo>
                  <a:cubicBezTo>
                    <a:pt x="2505" y="589"/>
                    <a:pt x="2500" y="559"/>
                    <a:pt x="2494" y="530"/>
                  </a:cubicBezTo>
                  <a:cubicBezTo>
                    <a:pt x="2455" y="402"/>
                    <a:pt x="2408" y="277"/>
                    <a:pt x="2336" y="151"/>
                  </a:cubicBezTo>
                  <a:cubicBezTo>
                    <a:pt x="2305" y="96"/>
                    <a:pt x="2263" y="50"/>
                    <a:pt x="2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6"/>
            <p:cNvSpPr/>
            <p:nvPr/>
          </p:nvSpPr>
          <p:spPr>
            <a:xfrm>
              <a:off x="4662150" y="756475"/>
              <a:ext cx="40500" cy="18650"/>
            </a:xfrm>
            <a:custGeom>
              <a:avLst/>
              <a:gdLst/>
              <a:ahLst/>
              <a:cxnLst/>
              <a:rect l="l" t="t" r="r" b="b"/>
              <a:pathLst>
                <a:path w="1620" h="746" extrusionOk="0">
                  <a:moveTo>
                    <a:pt x="1619" y="0"/>
                  </a:moveTo>
                  <a:cubicBezTo>
                    <a:pt x="1603" y="27"/>
                    <a:pt x="1589" y="53"/>
                    <a:pt x="1572" y="79"/>
                  </a:cubicBezTo>
                  <a:lnTo>
                    <a:pt x="1570" y="81"/>
                  </a:lnTo>
                  <a:cubicBezTo>
                    <a:pt x="1531" y="156"/>
                    <a:pt x="1483" y="231"/>
                    <a:pt x="1426" y="291"/>
                  </a:cubicBezTo>
                  <a:cubicBezTo>
                    <a:pt x="1418" y="300"/>
                    <a:pt x="1411" y="306"/>
                    <a:pt x="1403" y="310"/>
                  </a:cubicBezTo>
                  <a:cubicBezTo>
                    <a:pt x="1389" y="326"/>
                    <a:pt x="1377" y="343"/>
                    <a:pt x="1363" y="358"/>
                  </a:cubicBezTo>
                  <a:cubicBezTo>
                    <a:pt x="1346" y="376"/>
                    <a:pt x="1331" y="395"/>
                    <a:pt x="1317" y="408"/>
                  </a:cubicBezTo>
                  <a:cubicBezTo>
                    <a:pt x="1304" y="421"/>
                    <a:pt x="1291" y="434"/>
                    <a:pt x="1275" y="446"/>
                  </a:cubicBezTo>
                  <a:cubicBezTo>
                    <a:pt x="1246" y="472"/>
                    <a:pt x="1212" y="496"/>
                    <a:pt x="1182" y="514"/>
                  </a:cubicBezTo>
                  <a:cubicBezTo>
                    <a:pt x="1167" y="522"/>
                    <a:pt x="1153" y="532"/>
                    <a:pt x="1133" y="542"/>
                  </a:cubicBezTo>
                  <a:cubicBezTo>
                    <a:pt x="1113" y="550"/>
                    <a:pt x="1089" y="563"/>
                    <a:pt x="1066" y="573"/>
                  </a:cubicBezTo>
                  <a:cubicBezTo>
                    <a:pt x="1043" y="584"/>
                    <a:pt x="1020" y="593"/>
                    <a:pt x="999" y="600"/>
                  </a:cubicBezTo>
                  <a:lnTo>
                    <a:pt x="940" y="620"/>
                  </a:lnTo>
                  <a:cubicBezTo>
                    <a:pt x="921" y="626"/>
                    <a:pt x="902" y="629"/>
                    <a:pt x="883" y="634"/>
                  </a:cubicBezTo>
                  <a:cubicBezTo>
                    <a:pt x="883" y="635"/>
                    <a:pt x="816" y="645"/>
                    <a:pt x="816" y="645"/>
                  </a:cubicBezTo>
                  <a:cubicBezTo>
                    <a:pt x="768" y="651"/>
                    <a:pt x="726" y="654"/>
                    <a:pt x="675" y="655"/>
                  </a:cubicBezTo>
                  <a:cubicBezTo>
                    <a:pt x="667" y="656"/>
                    <a:pt x="658" y="656"/>
                    <a:pt x="649" y="656"/>
                  </a:cubicBezTo>
                  <a:cubicBezTo>
                    <a:pt x="606" y="656"/>
                    <a:pt x="561" y="654"/>
                    <a:pt x="535" y="651"/>
                  </a:cubicBezTo>
                  <a:cubicBezTo>
                    <a:pt x="501" y="648"/>
                    <a:pt x="467" y="641"/>
                    <a:pt x="426" y="630"/>
                  </a:cubicBezTo>
                  <a:cubicBezTo>
                    <a:pt x="384" y="620"/>
                    <a:pt x="353" y="603"/>
                    <a:pt x="310" y="589"/>
                  </a:cubicBezTo>
                  <a:cubicBezTo>
                    <a:pt x="192" y="550"/>
                    <a:pt x="151" y="523"/>
                    <a:pt x="122" y="515"/>
                  </a:cubicBezTo>
                  <a:cubicBezTo>
                    <a:pt x="94" y="502"/>
                    <a:pt x="77" y="502"/>
                    <a:pt x="27" y="470"/>
                  </a:cubicBezTo>
                  <a:lnTo>
                    <a:pt x="2" y="460"/>
                  </a:lnTo>
                  <a:lnTo>
                    <a:pt x="1" y="462"/>
                  </a:lnTo>
                  <a:cubicBezTo>
                    <a:pt x="42" y="516"/>
                    <a:pt x="94" y="568"/>
                    <a:pt x="156" y="613"/>
                  </a:cubicBezTo>
                  <a:cubicBezTo>
                    <a:pt x="191" y="633"/>
                    <a:pt x="224" y="649"/>
                    <a:pt x="259" y="665"/>
                  </a:cubicBezTo>
                  <a:cubicBezTo>
                    <a:pt x="300" y="683"/>
                    <a:pt x="353" y="704"/>
                    <a:pt x="401" y="716"/>
                  </a:cubicBezTo>
                  <a:cubicBezTo>
                    <a:pt x="447" y="730"/>
                    <a:pt x="504" y="739"/>
                    <a:pt x="561" y="744"/>
                  </a:cubicBezTo>
                  <a:cubicBezTo>
                    <a:pt x="590" y="745"/>
                    <a:pt x="612" y="745"/>
                    <a:pt x="631" y="745"/>
                  </a:cubicBezTo>
                  <a:cubicBezTo>
                    <a:pt x="650" y="745"/>
                    <a:pt x="668" y="745"/>
                    <a:pt x="688" y="745"/>
                  </a:cubicBezTo>
                  <a:cubicBezTo>
                    <a:pt x="727" y="744"/>
                    <a:pt x="775" y="741"/>
                    <a:pt x="816" y="735"/>
                  </a:cubicBezTo>
                  <a:lnTo>
                    <a:pt x="883" y="726"/>
                  </a:lnTo>
                  <a:cubicBezTo>
                    <a:pt x="908" y="721"/>
                    <a:pt x="934" y="715"/>
                    <a:pt x="959" y="708"/>
                  </a:cubicBezTo>
                  <a:lnTo>
                    <a:pt x="1029" y="686"/>
                  </a:lnTo>
                  <a:cubicBezTo>
                    <a:pt x="1049" y="677"/>
                    <a:pt x="1069" y="671"/>
                    <a:pt x="1086" y="663"/>
                  </a:cubicBezTo>
                  <a:cubicBezTo>
                    <a:pt x="1104" y="655"/>
                    <a:pt x="1120" y="648"/>
                    <a:pt x="1142" y="638"/>
                  </a:cubicBezTo>
                  <a:cubicBezTo>
                    <a:pt x="1162" y="628"/>
                    <a:pt x="1189" y="616"/>
                    <a:pt x="1213" y="601"/>
                  </a:cubicBezTo>
                  <a:cubicBezTo>
                    <a:pt x="1262" y="573"/>
                    <a:pt x="1301" y="543"/>
                    <a:pt x="1342" y="508"/>
                  </a:cubicBezTo>
                  <a:cubicBezTo>
                    <a:pt x="1362" y="491"/>
                    <a:pt x="1381" y="472"/>
                    <a:pt x="1401" y="453"/>
                  </a:cubicBezTo>
                  <a:cubicBezTo>
                    <a:pt x="1418" y="433"/>
                    <a:pt x="1432" y="416"/>
                    <a:pt x="1445" y="402"/>
                  </a:cubicBezTo>
                  <a:cubicBezTo>
                    <a:pt x="1471" y="371"/>
                    <a:pt x="1497" y="339"/>
                    <a:pt x="1524" y="302"/>
                  </a:cubicBezTo>
                  <a:cubicBezTo>
                    <a:pt x="1532" y="290"/>
                    <a:pt x="1539" y="278"/>
                    <a:pt x="1548" y="266"/>
                  </a:cubicBezTo>
                  <a:cubicBezTo>
                    <a:pt x="1572" y="209"/>
                    <a:pt x="1591" y="149"/>
                    <a:pt x="1610" y="87"/>
                  </a:cubicBezTo>
                  <a:cubicBezTo>
                    <a:pt x="1616" y="57"/>
                    <a:pt x="1617" y="27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6"/>
            <p:cNvSpPr/>
            <p:nvPr/>
          </p:nvSpPr>
          <p:spPr>
            <a:xfrm>
              <a:off x="4646750" y="756850"/>
              <a:ext cx="20500" cy="88525"/>
            </a:xfrm>
            <a:custGeom>
              <a:avLst/>
              <a:gdLst/>
              <a:ahLst/>
              <a:cxnLst/>
              <a:rect l="l" t="t" r="r" b="b"/>
              <a:pathLst>
                <a:path w="820" h="3541" extrusionOk="0">
                  <a:moveTo>
                    <a:pt x="818" y="0"/>
                  </a:moveTo>
                  <a:cubicBezTo>
                    <a:pt x="683" y="18"/>
                    <a:pt x="540" y="87"/>
                    <a:pt x="430" y="199"/>
                  </a:cubicBezTo>
                  <a:cubicBezTo>
                    <a:pt x="375" y="260"/>
                    <a:pt x="333" y="322"/>
                    <a:pt x="295" y="392"/>
                  </a:cubicBezTo>
                  <a:cubicBezTo>
                    <a:pt x="251" y="472"/>
                    <a:pt x="210" y="580"/>
                    <a:pt x="189" y="678"/>
                  </a:cubicBezTo>
                  <a:cubicBezTo>
                    <a:pt x="170" y="774"/>
                    <a:pt x="162" y="891"/>
                    <a:pt x="170" y="1005"/>
                  </a:cubicBezTo>
                  <a:cubicBezTo>
                    <a:pt x="180" y="1123"/>
                    <a:pt x="191" y="1177"/>
                    <a:pt x="205" y="1258"/>
                  </a:cubicBezTo>
                  <a:cubicBezTo>
                    <a:pt x="219" y="1333"/>
                    <a:pt x="239" y="1428"/>
                    <a:pt x="260" y="1506"/>
                  </a:cubicBezTo>
                  <a:lnTo>
                    <a:pt x="293" y="1635"/>
                  </a:lnTo>
                  <a:cubicBezTo>
                    <a:pt x="306" y="1682"/>
                    <a:pt x="321" y="1732"/>
                    <a:pt x="334" y="1780"/>
                  </a:cubicBezTo>
                  <a:lnTo>
                    <a:pt x="375" y="1920"/>
                  </a:lnTo>
                  <a:cubicBezTo>
                    <a:pt x="386" y="1961"/>
                    <a:pt x="397" y="1997"/>
                    <a:pt x="407" y="2035"/>
                  </a:cubicBezTo>
                  <a:cubicBezTo>
                    <a:pt x="415" y="2072"/>
                    <a:pt x="424" y="2104"/>
                    <a:pt x="434" y="2148"/>
                  </a:cubicBezTo>
                  <a:cubicBezTo>
                    <a:pt x="444" y="2191"/>
                    <a:pt x="454" y="2245"/>
                    <a:pt x="463" y="2298"/>
                  </a:cubicBezTo>
                  <a:cubicBezTo>
                    <a:pt x="482" y="2405"/>
                    <a:pt x="492" y="2497"/>
                    <a:pt x="495" y="2598"/>
                  </a:cubicBezTo>
                  <a:cubicBezTo>
                    <a:pt x="498" y="2647"/>
                    <a:pt x="497" y="2699"/>
                    <a:pt x="493" y="2749"/>
                  </a:cubicBezTo>
                  <a:cubicBezTo>
                    <a:pt x="489" y="2798"/>
                    <a:pt x="484" y="2838"/>
                    <a:pt x="477" y="2873"/>
                  </a:cubicBezTo>
                  <a:cubicBezTo>
                    <a:pt x="462" y="2947"/>
                    <a:pt x="438" y="3024"/>
                    <a:pt x="402" y="3099"/>
                  </a:cubicBezTo>
                  <a:cubicBezTo>
                    <a:pt x="390" y="3124"/>
                    <a:pt x="379" y="3148"/>
                    <a:pt x="365" y="3168"/>
                  </a:cubicBezTo>
                  <a:cubicBezTo>
                    <a:pt x="317" y="3273"/>
                    <a:pt x="248" y="3373"/>
                    <a:pt x="144" y="3450"/>
                  </a:cubicBezTo>
                  <a:cubicBezTo>
                    <a:pt x="101" y="3486"/>
                    <a:pt x="51" y="3514"/>
                    <a:pt x="0" y="3540"/>
                  </a:cubicBezTo>
                  <a:cubicBezTo>
                    <a:pt x="62" y="3526"/>
                    <a:pt x="121" y="3504"/>
                    <a:pt x="179" y="3472"/>
                  </a:cubicBezTo>
                  <a:lnTo>
                    <a:pt x="183" y="3469"/>
                  </a:lnTo>
                  <a:cubicBezTo>
                    <a:pt x="338" y="3372"/>
                    <a:pt x="451" y="3204"/>
                    <a:pt x="518" y="3040"/>
                  </a:cubicBezTo>
                  <a:cubicBezTo>
                    <a:pt x="527" y="3019"/>
                    <a:pt x="535" y="3000"/>
                    <a:pt x="544" y="2979"/>
                  </a:cubicBezTo>
                  <a:cubicBezTo>
                    <a:pt x="557" y="2936"/>
                    <a:pt x="567" y="2892"/>
                    <a:pt x="573" y="2845"/>
                  </a:cubicBezTo>
                  <a:cubicBezTo>
                    <a:pt x="583" y="2790"/>
                    <a:pt x="585" y="2738"/>
                    <a:pt x="586" y="2697"/>
                  </a:cubicBezTo>
                  <a:cubicBezTo>
                    <a:pt x="587" y="2655"/>
                    <a:pt x="587" y="2616"/>
                    <a:pt x="585" y="2574"/>
                  </a:cubicBezTo>
                  <a:cubicBezTo>
                    <a:pt x="582" y="2490"/>
                    <a:pt x="571" y="2399"/>
                    <a:pt x="559" y="2325"/>
                  </a:cubicBezTo>
                  <a:cubicBezTo>
                    <a:pt x="554" y="2287"/>
                    <a:pt x="547" y="2252"/>
                    <a:pt x="539" y="2205"/>
                  </a:cubicBezTo>
                  <a:cubicBezTo>
                    <a:pt x="530" y="2159"/>
                    <a:pt x="517" y="2101"/>
                    <a:pt x="504" y="2048"/>
                  </a:cubicBezTo>
                  <a:cubicBezTo>
                    <a:pt x="490" y="1996"/>
                    <a:pt x="476" y="1944"/>
                    <a:pt x="463" y="1897"/>
                  </a:cubicBezTo>
                  <a:lnTo>
                    <a:pt x="425" y="1769"/>
                  </a:lnTo>
                  <a:cubicBezTo>
                    <a:pt x="413" y="1729"/>
                    <a:pt x="402" y="1690"/>
                    <a:pt x="391" y="1648"/>
                  </a:cubicBezTo>
                  <a:lnTo>
                    <a:pt x="353" y="1510"/>
                  </a:lnTo>
                  <a:cubicBezTo>
                    <a:pt x="328" y="1410"/>
                    <a:pt x="307" y="1324"/>
                    <a:pt x="289" y="1219"/>
                  </a:cubicBezTo>
                  <a:cubicBezTo>
                    <a:pt x="271" y="1117"/>
                    <a:pt x="258" y="993"/>
                    <a:pt x="258" y="928"/>
                  </a:cubicBezTo>
                  <a:cubicBezTo>
                    <a:pt x="257" y="858"/>
                    <a:pt x="260" y="785"/>
                    <a:pt x="276" y="701"/>
                  </a:cubicBezTo>
                  <a:cubicBezTo>
                    <a:pt x="293" y="617"/>
                    <a:pt x="321" y="548"/>
                    <a:pt x="357" y="465"/>
                  </a:cubicBezTo>
                  <a:cubicBezTo>
                    <a:pt x="409" y="349"/>
                    <a:pt x="463" y="279"/>
                    <a:pt x="503" y="232"/>
                  </a:cubicBezTo>
                  <a:cubicBezTo>
                    <a:pt x="544" y="183"/>
                    <a:pt x="574" y="157"/>
                    <a:pt x="596" y="136"/>
                  </a:cubicBezTo>
                  <a:cubicBezTo>
                    <a:pt x="645" y="99"/>
                    <a:pt x="660" y="72"/>
                    <a:pt x="772" y="23"/>
                  </a:cubicBezTo>
                  <a:lnTo>
                    <a:pt x="820" y="2"/>
                  </a:lnTo>
                  <a:cubicBezTo>
                    <a:pt x="820" y="1"/>
                    <a:pt x="819" y="1"/>
                    <a:pt x="8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6"/>
            <p:cNvSpPr/>
            <p:nvPr/>
          </p:nvSpPr>
          <p:spPr>
            <a:xfrm>
              <a:off x="4592550" y="739025"/>
              <a:ext cx="48100" cy="64100"/>
            </a:xfrm>
            <a:custGeom>
              <a:avLst/>
              <a:gdLst/>
              <a:ahLst/>
              <a:cxnLst/>
              <a:rect l="l" t="t" r="r" b="b"/>
              <a:pathLst>
                <a:path w="1924" h="2564" extrusionOk="0">
                  <a:moveTo>
                    <a:pt x="1921" y="1"/>
                  </a:moveTo>
                  <a:cubicBezTo>
                    <a:pt x="1818" y="43"/>
                    <a:pt x="1713" y="110"/>
                    <a:pt x="1620" y="196"/>
                  </a:cubicBezTo>
                  <a:cubicBezTo>
                    <a:pt x="1576" y="245"/>
                    <a:pt x="1536" y="292"/>
                    <a:pt x="1498" y="342"/>
                  </a:cubicBezTo>
                  <a:cubicBezTo>
                    <a:pt x="1453" y="402"/>
                    <a:pt x="1403" y="481"/>
                    <a:pt x="1365" y="551"/>
                  </a:cubicBezTo>
                  <a:cubicBezTo>
                    <a:pt x="1326" y="620"/>
                    <a:pt x="1285" y="706"/>
                    <a:pt x="1252" y="792"/>
                  </a:cubicBezTo>
                  <a:cubicBezTo>
                    <a:pt x="1219" y="883"/>
                    <a:pt x="1204" y="926"/>
                    <a:pt x="1182" y="987"/>
                  </a:cubicBezTo>
                  <a:cubicBezTo>
                    <a:pt x="1160" y="1046"/>
                    <a:pt x="1135" y="1120"/>
                    <a:pt x="1112" y="1184"/>
                  </a:cubicBezTo>
                  <a:lnTo>
                    <a:pt x="1075" y="1286"/>
                  </a:lnTo>
                  <a:cubicBezTo>
                    <a:pt x="1062" y="1324"/>
                    <a:pt x="1047" y="1364"/>
                    <a:pt x="1033" y="1402"/>
                  </a:cubicBezTo>
                  <a:lnTo>
                    <a:pt x="992" y="1513"/>
                  </a:lnTo>
                  <a:cubicBezTo>
                    <a:pt x="979" y="1546"/>
                    <a:pt x="967" y="1575"/>
                    <a:pt x="955" y="1605"/>
                  </a:cubicBezTo>
                  <a:cubicBezTo>
                    <a:pt x="943" y="1633"/>
                    <a:pt x="931" y="1659"/>
                    <a:pt x="916" y="1692"/>
                  </a:cubicBezTo>
                  <a:cubicBezTo>
                    <a:pt x="900" y="1724"/>
                    <a:pt x="880" y="1765"/>
                    <a:pt x="860" y="1804"/>
                  </a:cubicBezTo>
                  <a:cubicBezTo>
                    <a:pt x="818" y="1883"/>
                    <a:pt x="780" y="1949"/>
                    <a:pt x="733" y="2017"/>
                  </a:cubicBezTo>
                  <a:cubicBezTo>
                    <a:pt x="711" y="2052"/>
                    <a:pt x="684" y="2086"/>
                    <a:pt x="660" y="2119"/>
                  </a:cubicBezTo>
                  <a:cubicBezTo>
                    <a:pt x="634" y="2150"/>
                    <a:pt x="612" y="2176"/>
                    <a:pt x="591" y="2199"/>
                  </a:cubicBezTo>
                  <a:cubicBezTo>
                    <a:pt x="550" y="2244"/>
                    <a:pt x="500" y="2290"/>
                    <a:pt x="445" y="2331"/>
                  </a:cubicBezTo>
                  <a:cubicBezTo>
                    <a:pt x="426" y="2345"/>
                    <a:pt x="409" y="2358"/>
                    <a:pt x="391" y="2369"/>
                  </a:cubicBezTo>
                  <a:cubicBezTo>
                    <a:pt x="318" y="2430"/>
                    <a:pt x="235" y="2484"/>
                    <a:pt x="133" y="2519"/>
                  </a:cubicBezTo>
                  <a:cubicBezTo>
                    <a:pt x="90" y="2536"/>
                    <a:pt x="46" y="2551"/>
                    <a:pt x="0" y="2563"/>
                  </a:cubicBezTo>
                  <a:cubicBezTo>
                    <a:pt x="52" y="2563"/>
                    <a:pt x="104" y="2561"/>
                    <a:pt x="156" y="2551"/>
                  </a:cubicBezTo>
                  <a:lnTo>
                    <a:pt x="161" y="2550"/>
                  </a:lnTo>
                  <a:cubicBezTo>
                    <a:pt x="306" y="2518"/>
                    <a:pt x="447" y="2435"/>
                    <a:pt x="561" y="2346"/>
                  </a:cubicBezTo>
                  <a:cubicBezTo>
                    <a:pt x="575" y="2335"/>
                    <a:pt x="591" y="2324"/>
                    <a:pt x="606" y="2314"/>
                  </a:cubicBezTo>
                  <a:cubicBezTo>
                    <a:pt x="633" y="2289"/>
                    <a:pt x="658" y="2261"/>
                    <a:pt x="684" y="2232"/>
                  </a:cubicBezTo>
                  <a:cubicBezTo>
                    <a:pt x="713" y="2198"/>
                    <a:pt x="739" y="2165"/>
                    <a:pt x="759" y="2137"/>
                  </a:cubicBezTo>
                  <a:cubicBezTo>
                    <a:pt x="781" y="2109"/>
                    <a:pt x="797" y="2082"/>
                    <a:pt x="818" y="2054"/>
                  </a:cubicBezTo>
                  <a:cubicBezTo>
                    <a:pt x="856" y="1998"/>
                    <a:pt x="893" y="1932"/>
                    <a:pt x="923" y="1878"/>
                  </a:cubicBezTo>
                  <a:cubicBezTo>
                    <a:pt x="938" y="1850"/>
                    <a:pt x="952" y="1824"/>
                    <a:pt x="970" y="1788"/>
                  </a:cubicBezTo>
                  <a:cubicBezTo>
                    <a:pt x="989" y="1753"/>
                    <a:pt x="1008" y="1710"/>
                    <a:pt x="1026" y="1669"/>
                  </a:cubicBezTo>
                  <a:cubicBezTo>
                    <a:pt x="1045" y="1628"/>
                    <a:pt x="1061" y="1586"/>
                    <a:pt x="1076" y="1548"/>
                  </a:cubicBezTo>
                  <a:lnTo>
                    <a:pt x="1114" y="1445"/>
                  </a:lnTo>
                  <a:cubicBezTo>
                    <a:pt x="1126" y="1412"/>
                    <a:pt x="1137" y="1380"/>
                    <a:pt x="1150" y="1347"/>
                  </a:cubicBezTo>
                  <a:lnTo>
                    <a:pt x="1190" y="1234"/>
                  </a:lnTo>
                  <a:cubicBezTo>
                    <a:pt x="1219" y="1153"/>
                    <a:pt x="1243" y="1084"/>
                    <a:pt x="1273" y="1000"/>
                  </a:cubicBezTo>
                  <a:cubicBezTo>
                    <a:pt x="1301" y="919"/>
                    <a:pt x="1337" y="821"/>
                    <a:pt x="1358" y="771"/>
                  </a:cubicBezTo>
                  <a:cubicBezTo>
                    <a:pt x="1381" y="716"/>
                    <a:pt x="1405" y="662"/>
                    <a:pt x="1441" y="599"/>
                  </a:cubicBezTo>
                  <a:cubicBezTo>
                    <a:pt x="1476" y="535"/>
                    <a:pt x="1511" y="485"/>
                    <a:pt x="1552" y="420"/>
                  </a:cubicBezTo>
                  <a:cubicBezTo>
                    <a:pt x="1670" y="243"/>
                    <a:pt x="1731" y="190"/>
                    <a:pt x="1764" y="151"/>
                  </a:cubicBezTo>
                  <a:cubicBezTo>
                    <a:pt x="1800" y="114"/>
                    <a:pt x="1810" y="93"/>
                    <a:pt x="1890" y="31"/>
                  </a:cubicBezTo>
                  <a:lnTo>
                    <a:pt x="1924" y="3"/>
                  </a:lnTo>
                  <a:lnTo>
                    <a:pt x="1921" y="2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6"/>
            <p:cNvSpPr/>
            <p:nvPr/>
          </p:nvSpPr>
          <p:spPr>
            <a:xfrm>
              <a:off x="4642500" y="699125"/>
              <a:ext cx="22275" cy="54625"/>
            </a:xfrm>
            <a:custGeom>
              <a:avLst/>
              <a:gdLst/>
              <a:ahLst/>
              <a:cxnLst/>
              <a:rect l="l" t="t" r="r" b="b"/>
              <a:pathLst>
                <a:path w="891" h="2185" extrusionOk="0">
                  <a:moveTo>
                    <a:pt x="655" y="1"/>
                  </a:moveTo>
                  <a:cubicBezTo>
                    <a:pt x="615" y="18"/>
                    <a:pt x="575" y="34"/>
                    <a:pt x="537" y="56"/>
                  </a:cubicBezTo>
                  <a:lnTo>
                    <a:pt x="532" y="58"/>
                  </a:lnTo>
                  <a:cubicBezTo>
                    <a:pt x="430" y="124"/>
                    <a:pt x="335" y="217"/>
                    <a:pt x="257" y="310"/>
                  </a:cubicBezTo>
                  <a:cubicBezTo>
                    <a:pt x="247" y="321"/>
                    <a:pt x="237" y="332"/>
                    <a:pt x="226" y="343"/>
                  </a:cubicBezTo>
                  <a:cubicBezTo>
                    <a:pt x="210" y="369"/>
                    <a:pt x="192" y="395"/>
                    <a:pt x="178" y="423"/>
                  </a:cubicBezTo>
                  <a:cubicBezTo>
                    <a:pt x="159" y="457"/>
                    <a:pt x="143" y="488"/>
                    <a:pt x="132" y="514"/>
                  </a:cubicBezTo>
                  <a:cubicBezTo>
                    <a:pt x="122" y="541"/>
                    <a:pt x="110" y="565"/>
                    <a:pt x="100" y="593"/>
                  </a:cubicBezTo>
                  <a:cubicBezTo>
                    <a:pt x="79" y="646"/>
                    <a:pt x="60" y="707"/>
                    <a:pt x="47" y="756"/>
                  </a:cubicBezTo>
                  <a:cubicBezTo>
                    <a:pt x="40" y="782"/>
                    <a:pt x="32" y="806"/>
                    <a:pt x="26" y="840"/>
                  </a:cubicBezTo>
                  <a:cubicBezTo>
                    <a:pt x="20" y="872"/>
                    <a:pt x="11" y="912"/>
                    <a:pt x="8" y="950"/>
                  </a:cubicBezTo>
                  <a:cubicBezTo>
                    <a:pt x="4" y="988"/>
                    <a:pt x="3" y="1026"/>
                    <a:pt x="3" y="1061"/>
                  </a:cubicBezTo>
                  <a:cubicBezTo>
                    <a:pt x="0" y="1061"/>
                    <a:pt x="7" y="1155"/>
                    <a:pt x="7" y="1155"/>
                  </a:cubicBezTo>
                  <a:cubicBezTo>
                    <a:pt x="7" y="1186"/>
                    <a:pt x="13" y="1214"/>
                    <a:pt x="17" y="1245"/>
                  </a:cubicBezTo>
                  <a:cubicBezTo>
                    <a:pt x="15" y="1245"/>
                    <a:pt x="36" y="1347"/>
                    <a:pt x="36" y="1347"/>
                  </a:cubicBezTo>
                  <a:cubicBezTo>
                    <a:pt x="55" y="1418"/>
                    <a:pt x="75" y="1480"/>
                    <a:pt x="109" y="1550"/>
                  </a:cubicBezTo>
                  <a:cubicBezTo>
                    <a:pt x="139" y="1618"/>
                    <a:pt x="190" y="1695"/>
                    <a:pt x="218" y="1733"/>
                  </a:cubicBezTo>
                  <a:cubicBezTo>
                    <a:pt x="248" y="1774"/>
                    <a:pt x="278" y="1816"/>
                    <a:pt x="322" y="1864"/>
                  </a:cubicBezTo>
                  <a:cubicBezTo>
                    <a:pt x="363" y="1911"/>
                    <a:pt x="397" y="1953"/>
                    <a:pt x="450" y="1995"/>
                  </a:cubicBezTo>
                  <a:cubicBezTo>
                    <a:pt x="601" y="2109"/>
                    <a:pt x="671" y="2126"/>
                    <a:pt x="711" y="2144"/>
                  </a:cubicBezTo>
                  <a:cubicBezTo>
                    <a:pt x="754" y="2155"/>
                    <a:pt x="773" y="2161"/>
                    <a:pt x="855" y="2179"/>
                  </a:cubicBezTo>
                  <a:lnTo>
                    <a:pt x="890" y="2185"/>
                  </a:lnTo>
                  <a:lnTo>
                    <a:pt x="890" y="2182"/>
                  </a:lnTo>
                  <a:cubicBezTo>
                    <a:pt x="808" y="2141"/>
                    <a:pt x="726" y="2091"/>
                    <a:pt x="647" y="2031"/>
                  </a:cubicBezTo>
                  <a:cubicBezTo>
                    <a:pt x="604" y="2004"/>
                    <a:pt x="566" y="1975"/>
                    <a:pt x="528" y="1944"/>
                  </a:cubicBezTo>
                  <a:cubicBezTo>
                    <a:pt x="485" y="1906"/>
                    <a:pt x="432" y="1856"/>
                    <a:pt x="391" y="1808"/>
                  </a:cubicBezTo>
                  <a:cubicBezTo>
                    <a:pt x="349" y="1762"/>
                    <a:pt x="305" y="1702"/>
                    <a:pt x="264" y="1642"/>
                  </a:cubicBezTo>
                  <a:cubicBezTo>
                    <a:pt x="222" y="1578"/>
                    <a:pt x="206" y="1547"/>
                    <a:pt x="183" y="1498"/>
                  </a:cubicBezTo>
                  <a:cubicBezTo>
                    <a:pt x="163" y="1453"/>
                    <a:pt x="141" y="1393"/>
                    <a:pt x="128" y="1341"/>
                  </a:cubicBezTo>
                  <a:lnTo>
                    <a:pt x="110" y="1256"/>
                  </a:lnTo>
                  <a:cubicBezTo>
                    <a:pt x="105" y="1225"/>
                    <a:pt x="100" y="1191"/>
                    <a:pt x="97" y="1158"/>
                  </a:cubicBezTo>
                  <a:cubicBezTo>
                    <a:pt x="97" y="1158"/>
                    <a:pt x="90" y="1062"/>
                    <a:pt x="92" y="1062"/>
                  </a:cubicBezTo>
                  <a:cubicBezTo>
                    <a:pt x="93" y="1034"/>
                    <a:pt x="91" y="1008"/>
                    <a:pt x="96" y="984"/>
                  </a:cubicBezTo>
                  <a:cubicBezTo>
                    <a:pt x="99" y="958"/>
                    <a:pt x="100" y="935"/>
                    <a:pt x="105" y="907"/>
                  </a:cubicBezTo>
                  <a:cubicBezTo>
                    <a:pt x="112" y="878"/>
                    <a:pt x="116" y="841"/>
                    <a:pt x="127" y="807"/>
                  </a:cubicBezTo>
                  <a:cubicBezTo>
                    <a:pt x="143" y="736"/>
                    <a:pt x="165" y="676"/>
                    <a:pt x="189" y="614"/>
                  </a:cubicBezTo>
                  <a:cubicBezTo>
                    <a:pt x="202" y="582"/>
                    <a:pt x="217" y="550"/>
                    <a:pt x="231" y="519"/>
                  </a:cubicBezTo>
                  <a:cubicBezTo>
                    <a:pt x="246" y="489"/>
                    <a:pt x="258" y="465"/>
                    <a:pt x="271" y="442"/>
                  </a:cubicBezTo>
                  <a:cubicBezTo>
                    <a:pt x="297" y="397"/>
                    <a:pt x="329" y="353"/>
                    <a:pt x="365" y="308"/>
                  </a:cubicBezTo>
                  <a:cubicBezTo>
                    <a:pt x="378" y="294"/>
                    <a:pt x="390" y="281"/>
                    <a:pt x="402" y="267"/>
                  </a:cubicBezTo>
                  <a:cubicBezTo>
                    <a:pt x="446" y="201"/>
                    <a:pt x="498" y="137"/>
                    <a:pt x="567" y="81"/>
                  </a:cubicBezTo>
                  <a:cubicBezTo>
                    <a:pt x="594" y="51"/>
                    <a:pt x="625" y="2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6"/>
            <p:cNvSpPr/>
            <p:nvPr/>
          </p:nvSpPr>
          <p:spPr>
            <a:xfrm>
              <a:off x="4659350" y="899000"/>
              <a:ext cx="141025" cy="154950"/>
            </a:xfrm>
            <a:custGeom>
              <a:avLst/>
              <a:gdLst/>
              <a:ahLst/>
              <a:cxnLst/>
              <a:rect l="l" t="t" r="r" b="b"/>
              <a:pathLst>
                <a:path w="5641" h="6198" extrusionOk="0">
                  <a:moveTo>
                    <a:pt x="5640" y="1"/>
                  </a:moveTo>
                  <a:cubicBezTo>
                    <a:pt x="5507" y="3"/>
                    <a:pt x="5373" y="12"/>
                    <a:pt x="5240" y="32"/>
                  </a:cubicBezTo>
                  <a:lnTo>
                    <a:pt x="5227" y="35"/>
                  </a:lnTo>
                  <a:cubicBezTo>
                    <a:pt x="4854" y="101"/>
                    <a:pt x="4475" y="264"/>
                    <a:pt x="4156" y="456"/>
                  </a:cubicBezTo>
                  <a:cubicBezTo>
                    <a:pt x="4108" y="483"/>
                    <a:pt x="4071" y="507"/>
                    <a:pt x="4038" y="526"/>
                  </a:cubicBezTo>
                  <a:cubicBezTo>
                    <a:pt x="3960" y="578"/>
                    <a:pt x="3884" y="637"/>
                    <a:pt x="3807" y="695"/>
                  </a:cubicBezTo>
                  <a:cubicBezTo>
                    <a:pt x="3718" y="769"/>
                    <a:pt x="3635" y="839"/>
                    <a:pt x="3572" y="898"/>
                  </a:cubicBezTo>
                  <a:cubicBezTo>
                    <a:pt x="3505" y="957"/>
                    <a:pt x="3448" y="1016"/>
                    <a:pt x="3385" y="1078"/>
                  </a:cubicBezTo>
                  <a:cubicBezTo>
                    <a:pt x="3262" y="1203"/>
                    <a:pt x="3134" y="1350"/>
                    <a:pt x="3034" y="1472"/>
                  </a:cubicBezTo>
                  <a:cubicBezTo>
                    <a:pt x="2983" y="1537"/>
                    <a:pt x="2935" y="1595"/>
                    <a:pt x="2873" y="1677"/>
                  </a:cubicBezTo>
                  <a:cubicBezTo>
                    <a:pt x="2813" y="1757"/>
                    <a:pt x="2740" y="1857"/>
                    <a:pt x="2675" y="1954"/>
                  </a:cubicBezTo>
                  <a:cubicBezTo>
                    <a:pt x="2610" y="2050"/>
                    <a:pt x="2548" y="2147"/>
                    <a:pt x="2491" y="2237"/>
                  </a:cubicBezTo>
                  <a:lnTo>
                    <a:pt x="2347" y="2481"/>
                  </a:lnTo>
                  <a:cubicBezTo>
                    <a:pt x="2301" y="2560"/>
                    <a:pt x="2258" y="2636"/>
                    <a:pt x="2210" y="2717"/>
                  </a:cubicBezTo>
                  <a:lnTo>
                    <a:pt x="2061" y="2991"/>
                  </a:lnTo>
                  <a:cubicBezTo>
                    <a:pt x="1957" y="3187"/>
                    <a:pt x="1868" y="3358"/>
                    <a:pt x="1759" y="3565"/>
                  </a:cubicBezTo>
                  <a:cubicBezTo>
                    <a:pt x="1657" y="3764"/>
                    <a:pt x="1530" y="4008"/>
                    <a:pt x="1464" y="4138"/>
                  </a:cubicBezTo>
                  <a:cubicBezTo>
                    <a:pt x="1391" y="4275"/>
                    <a:pt x="1316" y="4411"/>
                    <a:pt x="1217" y="4579"/>
                  </a:cubicBezTo>
                  <a:cubicBezTo>
                    <a:pt x="1119" y="4742"/>
                    <a:pt x="1031" y="4879"/>
                    <a:pt x="919" y="5048"/>
                  </a:cubicBezTo>
                  <a:cubicBezTo>
                    <a:pt x="609" y="5520"/>
                    <a:pt x="463" y="5674"/>
                    <a:pt x="381" y="5780"/>
                  </a:cubicBezTo>
                  <a:cubicBezTo>
                    <a:pt x="294" y="5883"/>
                    <a:pt x="262" y="5933"/>
                    <a:pt x="77" y="6119"/>
                  </a:cubicBezTo>
                  <a:lnTo>
                    <a:pt x="0" y="6198"/>
                  </a:lnTo>
                  <a:cubicBezTo>
                    <a:pt x="1" y="6198"/>
                    <a:pt x="2" y="6197"/>
                    <a:pt x="3" y="6197"/>
                  </a:cubicBezTo>
                  <a:cubicBezTo>
                    <a:pt x="4" y="6197"/>
                    <a:pt x="4" y="6197"/>
                    <a:pt x="4" y="6198"/>
                  </a:cubicBezTo>
                  <a:cubicBezTo>
                    <a:pt x="229" y="6019"/>
                    <a:pt x="451" y="5802"/>
                    <a:pt x="659" y="5556"/>
                  </a:cubicBezTo>
                  <a:cubicBezTo>
                    <a:pt x="761" y="5425"/>
                    <a:pt x="855" y="5299"/>
                    <a:pt x="947" y="5167"/>
                  </a:cubicBezTo>
                  <a:cubicBezTo>
                    <a:pt x="1055" y="5012"/>
                    <a:pt x="1183" y="4812"/>
                    <a:pt x="1288" y="4634"/>
                  </a:cubicBezTo>
                  <a:cubicBezTo>
                    <a:pt x="1392" y="4460"/>
                    <a:pt x="1509" y="4248"/>
                    <a:pt x="1618" y="4038"/>
                  </a:cubicBezTo>
                  <a:cubicBezTo>
                    <a:pt x="1731" y="3818"/>
                    <a:pt x="1784" y="3714"/>
                    <a:pt x="1862" y="3562"/>
                  </a:cubicBezTo>
                  <a:cubicBezTo>
                    <a:pt x="1938" y="3417"/>
                    <a:pt x="2032" y="3237"/>
                    <a:pt x="2113" y="3084"/>
                  </a:cubicBezTo>
                  <a:lnTo>
                    <a:pt x="2248" y="2836"/>
                  </a:lnTo>
                  <a:cubicBezTo>
                    <a:pt x="2300" y="2745"/>
                    <a:pt x="2354" y="2649"/>
                    <a:pt x="2407" y="2556"/>
                  </a:cubicBezTo>
                  <a:cubicBezTo>
                    <a:pt x="2407" y="2556"/>
                    <a:pt x="2446" y="2489"/>
                    <a:pt x="2485" y="2422"/>
                  </a:cubicBezTo>
                  <a:lnTo>
                    <a:pt x="2566" y="2289"/>
                  </a:lnTo>
                  <a:cubicBezTo>
                    <a:pt x="2615" y="2211"/>
                    <a:pt x="2658" y="2141"/>
                    <a:pt x="2704" y="2073"/>
                  </a:cubicBezTo>
                  <a:cubicBezTo>
                    <a:pt x="2750" y="2003"/>
                    <a:pt x="2791" y="1944"/>
                    <a:pt x="2847" y="1866"/>
                  </a:cubicBezTo>
                  <a:cubicBezTo>
                    <a:pt x="2902" y="1790"/>
                    <a:pt x="2974" y="1693"/>
                    <a:pt x="3045" y="1603"/>
                  </a:cubicBezTo>
                  <a:cubicBezTo>
                    <a:pt x="3192" y="1418"/>
                    <a:pt x="3325" y="1266"/>
                    <a:pt x="3481" y="1110"/>
                  </a:cubicBezTo>
                  <a:cubicBezTo>
                    <a:pt x="3558" y="1033"/>
                    <a:pt x="3643" y="955"/>
                    <a:pt x="3724" y="883"/>
                  </a:cubicBezTo>
                  <a:cubicBezTo>
                    <a:pt x="3807" y="813"/>
                    <a:pt x="3874" y="757"/>
                    <a:pt x="3941" y="707"/>
                  </a:cubicBezTo>
                  <a:cubicBezTo>
                    <a:pt x="4072" y="607"/>
                    <a:pt x="4220" y="509"/>
                    <a:pt x="4383" y="421"/>
                  </a:cubicBezTo>
                  <a:cubicBezTo>
                    <a:pt x="4436" y="390"/>
                    <a:pt x="4488" y="365"/>
                    <a:pt x="4538" y="341"/>
                  </a:cubicBezTo>
                  <a:cubicBezTo>
                    <a:pt x="4763" y="220"/>
                    <a:pt x="5004" y="123"/>
                    <a:pt x="5279" y="64"/>
                  </a:cubicBezTo>
                  <a:lnTo>
                    <a:pt x="5460" y="26"/>
                  </a:lnTo>
                  <a:lnTo>
                    <a:pt x="56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6"/>
            <p:cNvSpPr/>
            <p:nvPr/>
          </p:nvSpPr>
          <p:spPr>
            <a:xfrm>
              <a:off x="4671500" y="1032625"/>
              <a:ext cx="30950" cy="27550"/>
            </a:xfrm>
            <a:custGeom>
              <a:avLst/>
              <a:gdLst/>
              <a:ahLst/>
              <a:cxnLst/>
              <a:rect l="l" t="t" r="r" b="b"/>
              <a:pathLst>
                <a:path w="1238" h="1102" extrusionOk="0">
                  <a:moveTo>
                    <a:pt x="1238" y="1"/>
                  </a:moveTo>
                  <a:cubicBezTo>
                    <a:pt x="1220" y="21"/>
                    <a:pt x="1203" y="41"/>
                    <a:pt x="1186" y="60"/>
                  </a:cubicBezTo>
                  <a:lnTo>
                    <a:pt x="1184" y="62"/>
                  </a:lnTo>
                  <a:cubicBezTo>
                    <a:pt x="1143" y="123"/>
                    <a:pt x="1100" y="187"/>
                    <a:pt x="1053" y="240"/>
                  </a:cubicBezTo>
                  <a:cubicBezTo>
                    <a:pt x="1046" y="248"/>
                    <a:pt x="1040" y="254"/>
                    <a:pt x="1033" y="258"/>
                  </a:cubicBezTo>
                  <a:cubicBezTo>
                    <a:pt x="1024" y="272"/>
                    <a:pt x="1014" y="287"/>
                    <a:pt x="1003" y="302"/>
                  </a:cubicBezTo>
                  <a:cubicBezTo>
                    <a:pt x="990" y="321"/>
                    <a:pt x="979" y="338"/>
                    <a:pt x="970" y="351"/>
                  </a:cubicBezTo>
                  <a:cubicBezTo>
                    <a:pt x="959" y="365"/>
                    <a:pt x="949" y="377"/>
                    <a:pt x="939" y="390"/>
                  </a:cubicBezTo>
                  <a:cubicBezTo>
                    <a:pt x="920" y="417"/>
                    <a:pt x="894" y="443"/>
                    <a:pt x="873" y="466"/>
                  </a:cubicBezTo>
                  <a:cubicBezTo>
                    <a:pt x="863" y="477"/>
                    <a:pt x="853" y="487"/>
                    <a:pt x="839" y="500"/>
                  </a:cubicBezTo>
                  <a:cubicBezTo>
                    <a:pt x="824" y="513"/>
                    <a:pt x="806" y="529"/>
                    <a:pt x="791" y="544"/>
                  </a:cubicBezTo>
                  <a:cubicBezTo>
                    <a:pt x="774" y="560"/>
                    <a:pt x="759" y="574"/>
                    <a:pt x="744" y="588"/>
                  </a:cubicBezTo>
                  <a:lnTo>
                    <a:pt x="705" y="624"/>
                  </a:lnTo>
                  <a:cubicBezTo>
                    <a:pt x="692" y="635"/>
                    <a:pt x="679" y="645"/>
                    <a:pt x="665" y="657"/>
                  </a:cubicBezTo>
                  <a:lnTo>
                    <a:pt x="618" y="694"/>
                  </a:lnTo>
                  <a:cubicBezTo>
                    <a:pt x="584" y="719"/>
                    <a:pt x="555" y="740"/>
                    <a:pt x="520" y="767"/>
                  </a:cubicBezTo>
                  <a:cubicBezTo>
                    <a:pt x="488" y="790"/>
                    <a:pt x="444" y="824"/>
                    <a:pt x="420" y="841"/>
                  </a:cubicBezTo>
                  <a:cubicBezTo>
                    <a:pt x="396" y="857"/>
                    <a:pt x="372" y="876"/>
                    <a:pt x="339" y="892"/>
                  </a:cubicBezTo>
                  <a:cubicBezTo>
                    <a:pt x="307" y="909"/>
                    <a:pt x="278" y="921"/>
                    <a:pt x="244" y="940"/>
                  </a:cubicBezTo>
                  <a:cubicBezTo>
                    <a:pt x="56" y="1049"/>
                    <a:pt x="107" y="1030"/>
                    <a:pt x="19" y="1085"/>
                  </a:cubicBezTo>
                  <a:lnTo>
                    <a:pt x="1" y="1099"/>
                  </a:lnTo>
                  <a:lnTo>
                    <a:pt x="3" y="1102"/>
                  </a:lnTo>
                  <a:cubicBezTo>
                    <a:pt x="60" y="1095"/>
                    <a:pt x="121" y="1085"/>
                    <a:pt x="182" y="1067"/>
                  </a:cubicBezTo>
                  <a:cubicBezTo>
                    <a:pt x="213" y="1054"/>
                    <a:pt x="241" y="1040"/>
                    <a:pt x="270" y="1027"/>
                  </a:cubicBezTo>
                  <a:cubicBezTo>
                    <a:pt x="305" y="1013"/>
                    <a:pt x="346" y="990"/>
                    <a:pt x="381" y="971"/>
                  </a:cubicBezTo>
                  <a:cubicBezTo>
                    <a:pt x="417" y="952"/>
                    <a:pt x="457" y="925"/>
                    <a:pt x="496" y="899"/>
                  </a:cubicBezTo>
                  <a:cubicBezTo>
                    <a:pt x="535" y="869"/>
                    <a:pt x="552" y="854"/>
                    <a:pt x="580" y="834"/>
                  </a:cubicBezTo>
                  <a:cubicBezTo>
                    <a:pt x="606" y="815"/>
                    <a:pt x="638" y="791"/>
                    <a:pt x="666" y="771"/>
                  </a:cubicBezTo>
                  <a:lnTo>
                    <a:pt x="710" y="736"/>
                  </a:lnTo>
                  <a:cubicBezTo>
                    <a:pt x="726" y="723"/>
                    <a:pt x="744" y="709"/>
                    <a:pt x="760" y="696"/>
                  </a:cubicBezTo>
                  <a:lnTo>
                    <a:pt x="805" y="654"/>
                  </a:lnTo>
                  <a:cubicBezTo>
                    <a:pt x="818" y="642"/>
                    <a:pt x="830" y="631"/>
                    <a:pt x="843" y="619"/>
                  </a:cubicBezTo>
                  <a:cubicBezTo>
                    <a:pt x="854" y="608"/>
                    <a:pt x="865" y="599"/>
                    <a:pt x="880" y="586"/>
                  </a:cubicBezTo>
                  <a:cubicBezTo>
                    <a:pt x="894" y="573"/>
                    <a:pt x="912" y="557"/>
                    <a:pt x="927" y="540"/>
                  </a:cubicBezTo>
                  <a:cubicBezTo>
                    <a:pt x="960" y="506"/>
                    <a:pt x="988" y="475"/>
                    <a:pt x="1015" y="441"/>
                  </a:cubicBezTo>
                  <a:cubicBezTo>
                    <a:pt x="1028" y="424"/>
                    <a:pt x="1042" y="405"/>
                    <a:pt x="1055" y="387"/>
                  </a:cubicBezTo>
                  <a:cubicBezTo>
                    <a:pt x="1068" y="369"/>
                    <a:pt x="1078" y="353"/>
                    <a:pt x="1086" y="340"/>
                  </a:cubicBezTo>
                  <a:cubicBezTo>
                    <a:pt x="1106" y="313"/>
                    <a:pt x="1126" y="284"/>
                    <a:pt x="1147" y="253"/>
                  </a:cubicBezTo>
                  <a:cubicBezTo>
                    <a:pt x="1153" y="243"/>
                    <a:pt x="1160" y="233"/>
                    <a:pt x="1166" y="223"/>
                  </a:cubicBezTo>
                  <a:cubicBezTo>
                    <a:pt x="1184" y="174"/>
                    <a:pt x="1202" y="125"/>
                    <a:pt x="1223" y="73"/>
                  </a:cubicBezTo>
                  <a:cubicBezTo>
                    <a:pt x="1227" y="49"/>
                    <a:pt x="1232" y="26"/>
                    <a:pt x="1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6"/>
            <p:cNvSpPr/>
            <p:nvPr/>
          </p:nvSpPr>
          <p:spPr>
            <a:xfrm>
              <a:off x="4695175" y="1053025"/>
              <a:ext cx="49500" cy="112875"/>
            </a:xfrm>
            <a:custGeom>
              <a:avLst/>
              <a:gdLst/>
              <a:ahLst/>
              <a:cxnLst/>
              <a:rect l="l" t="t" r="r" b="b"/>
              <a:pathLst>
                <a:path w="1980" h="4515" extrusionOk="0">
                  <a:moveTo>
                    <a:pt x="184" y="0"/>
                  </a:moveTo>
                  <a:cubicBezTo>
                    <a:pt x="159" y="77"/>
                    <a:pt x="132" y="153"/>
                    <a:pt x="111" y="230"/>
                  </a:cubicBezTo>
                  <a:lnTo>
                    <a:pt x="109" y="238"/>
                  </a:lnTo>
                  <a:cubicBezTo>
                    <a:pt x="56" y="457"/>
                    <a:pt x="26" y="699"/>
                    <a:pt x="10" y="921"/>
                  </a:cubicBezTo>
                  <a:cubicBezTo>
                    <a:pt x="7" y="951"/>
                    <a:pt x="5" y="976"/>
                    <a:pt x="3" y="1003"/>
                  </a:cubicBezTo>
                  <a:cubicBezTo>
                    <a:pt x="3" y="1060"/>
                    <a:pt x="1" y="1116"/>
                    <a:pt x="5" y="1174"/>
                  </a:cubicBezTo>
                  <a:cubicBezTo>
                    <a:pt x="9" y="1244"/>
                    <a:pt x="12" y="1308"/>
                    <a:pt x="18" y="1360"/>
                  </a:cubicBezTo>
                  <a:cubicBezTo>
                    <a:pt x="23" y="1413"/>
                    <a:pt x="26" y="1462"/>
                    <a:pt x="33" y="1515"/>
                  </a:cubicBezTo>
                  <a:cubicBezTo>
                    <a:pt x="45" y="1619"/>
                    <a:pt x="63" y="1734"/>
                    <a:pt x="80" y="1827"/>
                  </a:cubicBezTo>
                  <a:cubicBezTo>
                    <a:pt x="90" y="1876"/>
                    <a:pt x="95" y="1922"/>
                    <a:pt x="109" y="1981"/>
                  </a:cubicBezTo>
                  <a:cubicBezTo>
                    <a:pt x="122" y="2040"/>
                    <a:pt x="137" y="2113"/>
                    <a:pt x="157" y="2180"/>
                  </a:cubicBezTo>
                  <a:cubicBezTo>
                    <a:pt x="174" y="2247"/>
                    <a:pt x="196" y="2314"/>
                    <a:pt x="216" y="2375"/>
                  </a:cubicBezTo>
                  <a:cubicBezTo>
                    <a:pt x="216" y="2375"/>
                    <a:pt x="228" y="2416"/>
                    <a:pt x="244" y="2456"/>
                  </a:cubicBezTo>
                  <a:lnTo>
                    <a:pt x="273" y="2536"/>
                  </a:lnTo>
                  <a:cubicBezTo>
                    <a:pt x="292" y="2588"/>
                    <a:pt x="315" y="2635"/>
                    <a:pt x="335" y="2688"/>
                  </a:cubicBezTo>
                  <a:cubicBezTo>
                    <a:pt x="335" y="2688"/>
                    <a:pt x="352" y="2733"/>
                    <a:pt x="373" y="2775"/>
                  </a:cubicBezTo>
                  <a:lnTo>
                    <a:pt x="412" y="2860"/>
                  </a:lnTo>
                  <a:cubicBezTo>
                    <a:pt x="471" y="2981"/>
                    <a:pt x="526" y="3085"/>
                    <a:pt x="601" y="3204"/>
                  </a:cubicBezTo>
                  <a:cubicBezTo>
                    <a:pt x="671" y="3321"/>
                    <a:pt x="771" y="3455"/>
                    <a:pt x="825" y="3523"/>
                  </a:cubicBezTo>
                  <a:cubicBezTo>
                    <a:pt x="883" y="3598"/>
                    <a:pt x="942" y="3672"/>
                    <a:pt x="1020" y="3761"/>
                  </a:cubicBezTo>
                  <a:cubicBezTo>
                    <a:pt x="1095" y="3848"/>
                    <a:pt x="1159" y="3924"/>
                    <a:pt x="1250" y="4007"/>
                  </a:cubicBezTo>
                  <a:cubicBezTo>
                    <a:pt x="1504" y="4239"/>
                    <a:pt x="1616" y="4303"/>
                    <a:pt x="1683" y="4349"/>
                  </a:cubicBezTo>
                  <a:cubicBezTo>
                    <a:pt x="1754" y="4390"/>
                    <a:pt x="1784" y="4409"/>
                    <a:pt x="1921" y="4485"/>
                  </a:cubicBezTo>
                  <a:lnTo>
                    <a:pt x="1980" y="4515"/>
                  </a:lnTo>
                  <a:cubicBezTo>
                    <a:pt x="1980" y="4513"/>
                    <a:pt x="1980" y="4512"/>
                    <a:pt x="1980" y="4511"/>
                  </a:cubicBezTo>
                  <a:cubicBezTo>
                    <a:pt x="1842" y="4409"/>
                    <a:pt x="1701" y="4294"/>
                    <a:pt x="1560" y="4167"/>
                  </a:cubicBezTo>
                  <a:cubicBezTo>
                    <a:pt x="1483" y="4105"/>
                    <a:pt x="1415" y="4043"/>
                    <a:pt x="1347" y="3977"/>
                  </a:cubicBezTo>
                  <a:cubicBezTo>
                    <a:pt x="1268" y="3899"/>
                    <a:pt x="1171" y="3799"/>
                    <a:pt x="1092" y="3707"/>
                  </a:cubicBezTo>
                  <a:cubicBezTo>
                    <a:pt x="1012" y="3618"/>
                    <a:pt x="924" y="3505"/>
                    <a:pt x="840" y="3393"/>
                  </a:cubicBezTo>
                  <a:cubicBezTo>
                    <a:pt x="754" y="3275"/>
                    <a:pt x="716" y="3219"/>
                    <a:pt x="662" y="3133"/>
                  </a:cubicBezTo>
                  <a:cubicBezTo>
                    <a:pt x="611" y="3049"/>
                    <a:pt x="553" y="2943"/>
                    <a:pt x="507" y="2851"/>
                  </a:cubicBezTo>
                  <a:lnTo>
                    <a:pt x="437" y="2699"/>
                  </a:lnTo>
                  <a:cubicBezTo>
                    <a:pt x="414" y="2643"/>
                    <a:pt x="389" y="2581"/>
                    <a:pt x="364" y="2523"/>
                  </a:cubicBezTo>
                  <a:cubicBezTo>
                    <a:pt x="364" y="2523"/>
                    <a:pt x="349" y="2479"/>
                    <a:pt x="333" y="2436"/>
                  </a:cubicBezTo>
                  <a:cubicBezTo>
                    <a:pt x="316" y="2393"/>
                    <a:pt x="303" y="2349"/>
                    <a:pt x="303" y="2349"/>
                  </a:cubicBezTo>
                  <a:cubicBezTo>
                    <a:pt x="286" y="2297"/>
                    <a:pt x="269" y="2250"/>
                    <a:pt x="257" y="2203"/>
                  </a:cubicBezTo>
                  <a:cubicBezTo>
                    <a:pt x="244" y="2155"/>
                    <a:pt x="231" y="2114"/>
                    <a:pt x="219" y="2059"/>
                  </a:cubicBezTo>
                  <a:cubicBezTo>
                    <a:pt x="207" y="2004"/>
                    <a:pt x="190" y="1933"/>
                    <a:pt x="179" y="1866"/>
                  </a:cubicBezTo>
                  <a:cubicBezTo>
                    <a:pt x="151" y="1728"/>
                    <a:pt x="136" y="1609"/>
                    <a:pt x="120" y="1478"/>
                  </a:cubicBezTo>
                  <a:cubicBezTo>
                    <a:pt x="112" y="1413"/>
                    <a:pt x="108" y="1344"/>
                    <a:pt x="101" y="1280"/>
                  </a:cubicBezTo>
                  <a:cubicBezTo>
                    <a:pt x="99" y="1214"/>
                    <a:pt x="96" y="1161"/>
                    <a:pt x="94" y="1113"/>
                  </a:cubicBezTo>
                  <a:cubicBezTo>
                    <a:pt x="92" y="1014"/>
                    <a:pt x="94" y="908"/>
                    <a:pt x="100" y="797"/>
                  </a:cubicBezTo>
                  <a:cubicBezTo>
                    <a:pt x="104" y="761"/>
                    <a:pt x="107" y="727"/>
                    <a:pt x="109" y="693"/>
                  </a:cubicBezTo>
                  <a:cubicBezTo>
                    <a:pt x="113" y="540"/>
                    <a:pt x="123" y="384"/>
                    <a:pt x="152" y="218"/>
                  </a:cubicBezTo>
                  <a:cubicBezTo>
                    <a:pt x="160" y="144"/>
                    <a:pt x="174" y="72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6"/>
            <p:cNvSpPr/>
            <p:nvPr/>
          </p:nvSpPr>
          <p:spPr>
            <a:xfrm>
              <a:off x="4813400" y="1187675"/>
              <a:ext cx="20650" cy="94125"/>
            </a:xfrm>
            <a:custGeom>
              <a:avLst/>
              <a:gdLst/>
              <a:ahLst/>
              <a:cxnLst/>
              <a:rect l="l" t="t" r="r" b="b"/>
              <a:pathLst>
                <a:path w="826" h="3765" extrusionOk="0">
                  <a:moveTo>
                    <a:pt x="208" y="0"/>
                  </a:moveTo>
                  <a:cubicBezTo>
                    <a:pt x="208" y="1"/>
                    <a:pt x="207" y="2"/>
                    <a:pt x="207" y="3"/>
                  </a:cubicBezTo>
                  <a:lnTo>
                    <a:pt x="206" y="2"/>
                  </a:lnTo>
                  <a:lnTo>
                    <a:pt x="206" y="2"/>
                  </a:lnTo>
                  <a:cubicBezTo>
                    <a:pt x="245" y="133"/>
                    <a:pt x="289" y="270"/>
                    <a:pt x="337" y="413"/>
                  </a:cubicBezTo>
                  <a:cubicBezTo>
                    <a:pt x="364" y="486"/>
                    <a:pt x="390" y="554"/>
                    <a:pt x="417" y="624"/>
                  </a:cubicBezTo>
                  <a:cubicBezTo>
                    <a:pt x="445" y="708"/>
                    <a:pt x="481" y="812"/>
                    <a:pt x="512" y="903"/>
                  </a:cubicBezTo>
                  <a:cubicBezTo>
                    <a:pt x="542" y="993"/>
                    <a:pt x="574" y="1101"/>
                    <a:pt x="605" y="1207"/>
                  </a:cubicBezTo>
                  <a:cubicBezTo>
                    <a:pt x="637" y="1317"/>
                    <a:pt x="650" y="1369"/>
                    <a:pt x="668" y="1448"/>
                  </a:cubicBezTo>
                  <a:cubicBezTo>
                    <a:pt x="684" y="1523"/>
                    <a:pt x="699" y="1616"/>
                    <a:pt x="710" y="1697"/>
                  </a:cubicBezTo>
                  <a:lnTo>
                    <a:pt x="723" y="1827"/>
                  </a:lnTo>
                  <a:cubicBezTo>
                    <a:pt x="726" y="1875"/>
                    <a:pt x="729" y="1927"/>
                    <a:pt x="733" y="1977"/>
                  </a:cubicBezTo>
                  <a:cubicBezTo>
                    <a:pt x="733" y="1977"/>
                    <a:pt x="733" y="2012"/>
                    <a:pt x="734" y="2049"/>
                  </a:cubicBezTo>
                  <a:cubicBezTo>
                    <a:pt x="735" y="2085"/>
                    <a:pt x="734" y="2120"/>
                    <a:pt x="734" y="2120"/>
                  </a:cubicBezTo>
                  <a:cubicBezTo>
                    <a:pt x="731" y="2164"/>
                    <a:pt x="733" y="2203"/>
                    <a:pt x="728" y="2241"/>
                  </a:cubicBezTo>
                  <a:cubicBezTo>
                    <a:pt x="725" y="2278"/>
                    <a:pt x="723" y="2313"/>
                    <a:pt x="716" y="2356"/>
                  </a:cubicBezTo>
                  <a:cubicBezTo>
                    <a:pt x="709" y="2399"/>
                    <a:pt x="703" y="2456"/>
                    <a:pt x="691" y="2508"/>
                  </a:cubicBezTo>
                  <a:cubicBezTo>
                    <a:pt x="672" y="2616"/>
                    <a:pt x="648" y="2708"/>
                    <a:pt x="619" y="2805"/>
                  </a:cubicBezTo>
                  <a:cubicBezTo>
                    <a:pt x="605" y="2855"/>
                    <a:pt x="584" y="2904"/>
                    <a:pt x="569" y="2952"/>
                  </a:cubicBezTo>
                  <a:cubicBezTo>
                    <a:pt x="550" y="2999"/>
                    <a:pt x="534" y="3036"/>
                    <a:pt x="520" y="3072"/>
                  </a:cubicBezTo>
                  <a:cubicBezTo>
                    <a:pt x="486" y="3141"/>
                    <a:pt x="447" y="3214"/>
                    <a:pt x="401" y="3286"/>
                  </a:cubicBezTo>
                  <a:cubicBezTo>
                    <a:pt x="384" y="3310"/>
                    <a:pt x="368" y="3332"/>
                    <a:pt x="353" y="3352"/>
                  </a:cubicBezTo>
                  <a:cubicBezTo>
                    <a:pt x="292" y="3455"/>
                    <a:pt x="221" y="3554"/>
                    <a:pt x="124" y="3643"/>
                  </a:cubicBezTo>
                  <a:cubicBezTo>
                    <a:pt x="86" y="3688"/>
                    <a:pt x="40" y="3723"/>
                    <a:pt x="0" y="3764"/>
                  </a:cubicBezTo>
                  <a:cubicBezTo>
                    <a:pt x="53" y="3732"/>
                    <a:pt x="111" y="3701"/>
                    <a:pt x="161" y="3661"/>
                  </a:cubicBezTo>
                  <a:lnTo>
                    <a:pt x="166" y="3658"/>
                  </a:lnTo>
                  <a:cubicBezTo>
                    <a:pt x="306" y="3546"/>
                    <a:pt x="429" y="3394"/>
                    <a:pt x="525" y="3245"/>
                  </a:cubicBezTo>
                  <a:cubicBezTo>
                    <a:pt x="537" y="3227"/>
                    <a:pt x="549" y="3208"/>
                    <a:pt x="562" y="3190"/>
                  </a:cubicBezTo>
                  <a:cubicBezTo>
                    <a:pt x="581" y="3150"/>
                    <a:pt x="603" y="3111"/>
                    <a:pt x="620" y="3067"/>
                  </a:cubicBezTo>
                  <a:cubicBezTo>
                    <a:pt x="642" y="3017"/>
                    <a:pt x="660" y="2968"/>
                    <a:pt x="673" y="2929"/>
                  </a:cubicBezTo>
                  <a:cubicBezTo>
                    <a:pt x="687" y="2889"/>
                    <a:pt x="700" y="2853"/>
                    <a:pt x="711" y="2811"/>
                  </a:cubicBezTo>
                  <a:cubicBezTo>
                    <a:pt x="736" y="2733"/>
                    <a:pt x="756" y="2642"/>
                    <a:pt x="771" y="2568"/>
                  </a:cubicBezTo>
                  <a:cubicBezTo>
                    <a:pt x="779" y="2529"/>
                    <a:pt x="788" y="2495"/>
                    <a:pt x="794" y="2447"/>
                  </a:cubicBezTo>
                  <a:cubicBezTo>
                    <a:pt x="802" y="2399"/>
                    <a:pt x="811" y="2341"/>
                    <a:pt x="815" y="2286"/>
                  </a:cubicBezTo>
                  <a:cubicBezTo>
                    <a:pt x="821" y="2231"/>
                    <a:pt x="822" y="2176"/>
                    <a:pt x="823" y="2125"/>
                  </a:cubicBezTo>
                  <a:cubicBezTo>
                    <a:pt x="823" y="2125"/>
                    <a:pt x="826" y="2091"/>
                    <a:pt x="823" y="2057"/>
                  </a:cubicBezTo>
                  <a:cubicBezTo>
                    <a:pt x="823" y="2023"/>
                    <a:pt x="822" y="1990"/>
                    <a:pt x="822" y="1990"/>
                  </a:cubicBezTo>
                  <a:cubicBezTo>
                    <a:pt x="822" y="1945"/>
                    <a:pt x="818" y="1904"/>
                    <a:pt x="816" y="1860"/>
                  </a:cubicBezTo>
                  <a:cubicBezTo>
                    <a:pt x="816" y="1860"/>
                    <a:pt x="814" y="1822"/>
                    <a:pt x="809" y="1785"/>
                  </a:cubicBezTo>
                  <a:lnTo>
                    <a:pt x="803" y="1712"/>
                  </a:lnTo>
                  <a:cubicBezTo>
                    <a:pt x="789" y="1607"/>
                    <a:pt x="775" y="1515"/>
                    <a:pt x="751" y="1407"/>
                  </a:cubicBezTo>
                  <a:cubicBezTo>
                    <a:pt x="729" y="1301"/>
                    <a:pt x="691" y="1175"/>
                    <a:pt x="671" y="1111"/>
                  </a:cubicBezTo>
                  <a:cubicBezTo>
                    <a:pt x="648" y="1038"/>
                    <a:pt x="627" y="969"/>
                    <a:pt x="598" y="880"/>
                  </a:cubicBezTo>
                  <a:cubicBezTo>
                    <a:pt x="570" y="795"/>
                    <a:pt x="550" y="720"/>
                    <a:pt x="513" y="630"/>
                  </a:cubicBezTo>
                  <a:cubicBezTo>
                    <a:pt x="306" y="135"/>
                    <a:pt x="344" y="267"/>
                    <a:pt x="235" y="45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6"/>
            <p:cNvSpPr/>
            <p:nvPr/>
          </p:nvSpPr>
          <p:spPr>
            <a:xfrm>
              <a:off x="4816800" y="1225475"/>
              <a:ext cx="6825" cy="49200"/>
            </a:xfrm>
            <a:custGeom>
              <a:avLst/>
              <a:gdLst/>
              <a:ahLst/>
              <a:cxnLst/>
              <a:rect l="l" t="t" r="r" b="b"/>
              <a:pathLst>
                <a:path w="273" h="1968" extrusionOk="0">
                  <a:moveTo>
                    <a:pt x="114" y="1"/>
                  </a:moveTo>
                  <a:lnTo>
                    <a:pt x="112" y="3"/>
                  </a:lnTo>
                  <a:lnTo>
                    <a:pt x="111" y="3"/>
                  </a:lnTo>
                  <a:cubicBezTo>
                    <a:pt x="113" y="70"/>
                    <a:pt x="119" y="140"/>
                    <a:pt x="123" y="214"/>
                  </a:cubicBezTo>
                  <a:cubicBezTo>
                    <a:pt x="130" y="251"/>
                    <a:pt x="135" y="285"/>
                    <a:pt x="140" y="321"/>
                  </a:cubicBezTo>
                  <a:cubicBezTo>
                    <a:pt x="145" y="364"/>
                    <a:pt x="150" y="417"/>
                    <a:pt x="155" y="464"/>
                  </a:cubicBezTo>
                  <a:cubicBezTo>
                    <a:pt x="160" y="508"/>
                    <a:pt x="165" y="559"/>
                    <a:pt x="170" y="616"/>
                  </a:cubicBezTo>
                  <a:cubicBezTo>
                    <a:pt x="176" y="672"/>
                    <a:pt x="178" y="698"/>
                    <a:pt x="180" y="737"/>
                  </a:cubicBezTo>
                  <a:cubicBezTo>
                    <a:pt x="180" y="775"/>
                    <a:pt x="180" y="820"/>
                    <a:pt x="180" y="860"/>
                  </a:cubicBezTo>
                  <a:lnTo>
                    <a:pt x="176" y="925"/>
                  </a:lnTo>
                  <a:cubicBezTo>
                    <a:pt x="174" y="949"/>
                    <a:pt x="173" y="974"/>
                    <a:pt x="170" y="998"/>
                  </a:cubicBezTo>
                  <a:lnTo>
                    <a:pt x="165" y="1068"/>
                  </a:lnTo>
                  <a:cubicBezTo>
                    <a:pt x="163" y="1090"/>
                    <a:pt x="162" y="1108"/>
                    <a:pt x="159" y="1126"/>
                  </a:cubicBezTo>
                  <a:cubicBezTo>
                    <a:pt x="156" y="1145"/>
                    <a:pt x="153" y="1161"/>
                    <a:pt x="150" y="1184"/>
                  </a:cubicBezTo>
                  <a:cubicBezTo>
                    <a:pt x="146" y="1205"/>
                    <a:pt x="141" y="1233"/>
                    <a:pt x="137" y="1257"/>
                  </a:cubicBezTo>
                  <a:cubicBezTo>
                    <a:pt x="127" y="1312"/>
                    <a:pt x="120" y="1357"/>
                    <a:pt x="110" y="1406"/>
                  </a:cubicBezTo>
                  <a:cubicBezTo>
                    <a:pt x="106" y="1430"/>
                    <a:pt x="101" y="1456"/>
                    <a:pt x="97" y="1481"/>
                  </a:cubicBezTo>
                  <a:cubicBezTo>
                    <a:pt x="92" y="1506"/>
                    <a:pt x="88" y="1527"/>
                    <a:pt x="84" y="1544"/>
                  </a:cubicBezTo>
                  <a:cubicBezTo>
                    <a:pt x="78" y="1582"/>
                    <a:pt x="67" y="1621"/>
                    <a:pt x="55" y="1662"/>
                  </a:cubicBezTo>
                  <a:cubicBezTo>
                    <a:pt x="50" y="1675"/>
                    <a:pt x="47" y="1688"/>
                    <a:pt x="43" y="1700"/>
                  </a:cubicBezTo>
                  <a:cubicBezTo>
                    <a:pt x="36" y="1759"/>
                    <a:pt x="29" y="1820"/>
                    <a:pt x="12" y="1882"/>
                  </a:cubicBezTo>
                  <a:cubicBezTo>
                    <a:pt x="8" y="1909"/>
                    <a:pt x="5" y="1938"/>
                    <a:pt x="1" y="1968"/>
                  </a:cubicBezTo>
                  <a:cubicBezTo>
                    <a:pt x="18" y="1941"/>
                    <a:pt x="34" y="1914"/>
                    <a:pt x="50" y="1888"/>
                  </a:cubicBezTo>
                  <a:lnTo>
                    <a:pt x="52" y="1886"/>
                  </a:lnTo>
                  <a:cubicBezTo>
                    <a:pt x="89" y="1805"/>
                    <a:pt x="119" y="1717"/>
                    <a:pt x="150" y="1637"/>
                  </a:cubicBezTo>
                  <a:cubicBezTo>
                    <a:pt x="153" y="1628"/>
                    <a:pt x="159" y="1618"/>
                    <a:pt x="163" y="1608"/>
                  </a:cubicBezTo>
                  <a:cubicBezTo>
                    <a:pt x="168" y="1586"/>
                    <a:pt x="173" y="1565"/>
                    <a:pt x="178" y="1543"/>
                  </a:cubicBezTo>
                  <a:cubicBezTo>
                    <a:pt x="183" y="1517"/>
                    <a:pt x="188" y="1492"/>
                    <a:pt x="191" y="1472"/>
                  </a:cubicBezTo>
                  <a:cubicBezTo>
                    <a:pt x="194" y="1451"/>
                    <a:pt x="198" y="1432"/>
                    <a:pt x="201" y="1413"/>
                  </a:cubicBezTo>
                  <a:cubicBezTo>
                    <a:pt x="208" y="1373"/>
                    <a:pt x="216" y="1330"/>
                    <a:pt x="222" y="1293"/>
                  </a:cubicBezTo>
                  <a:cubicBezTo>
                    <a:pt x="226" y="1275"/>
                    <a:pt x="229" y="1257"/>
                    <a:pt x="234" y="1233"/>
                  </a:cubicBezTo>
                  <a:cubicBezTo>
                    <a:pt x="238" y="1210"/>
                    <a:pt x="242" y="1180"/>
                    <a:pt x="246" y="1156"/>
                  </a:cubicBezTo>
                  <a:cubicBezTo>
                    <a:pt x="251" y="1129"/>
                    <a:pt x="253" y="1103"/>
                    <a:pt x="255" y="1078"/>
                  </a:cubicBezTo>
                  <a:lnTo>
                    <a:pt x="260" y="1012"/>
                  </a:lnTo>
                  <a:cubicBezTo>
                    <a:pt x="261" y="990"/>
                    <a:pt x="263" y="971"/>
                    <a:pt x="265" y="948"/>
                  </a:cubicBezTo>
                  <a:lnTo>
                    <a:pt x="270" y="876"/>
                  </a:lnTo>
                  <a:cubicBezTo>
                    <a:pt x="271" y="824"/>
                    <a:pt x="272" y="778"/>
                    <a:pt x="270" y="724"/>
                  </a:cubicBezTo>
                  <a:cubicBezTo>
                    <a:pt x="268" y="671"/>
                    <a:pt x="262" y="607"/>
                    <a:pt x="257" y="574"/>
                  </a:cubicBezTo>
                  <a:cubicBezTo>
                    <a:pt x="253" y="535"/>
                    <a:pt x="249" y="500"/>
                    <a:pt x="245" y="456"/>
                  </a:cubicBezTo>
                  <a:cubicBezTo>
                    <a:pt x="240" y="412"/>
                    <a:pt x="242" y="374"/>
                    <a:pt x="231" y="327"/>
                  </a:cubicBezTo>
                  <a:cubicBezTo>
                    <a:pt x="170" y="69"/>
                    <a:pt x="172" y="137"/>
                    <a:pt x="127" y="23"/>
                  </a:cubicBezTo>
                  <a:lnTo>
                    <a:pt x="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6"/>
            <p:cNvSpPr/>
            <p:nvPr/>
          </p:nvSpPr>
          <p:spPr>
            <a:xfrm>
              <a:off x="4774625" y="1224475"/>
              <a:ext cx="33675" cy="80525"/>
            </a:xfrm>
            <a:custGeom>
              <a:avLst/>
              <a:gdLst/>
              <a:ahLst/>
              <a:cxnLst/>
              <a:rect l="l" t="t" r="r" b="b"/>
              <a:pathLst>
                <a:path w="1347" h="3221" extrusionOk="0">
                  <a:moveTo>
                    <a:pt x="1064" y="1"/>
                  </a:moveTo>
                  <a:lnTo>
                    <a:pt x="1064" y="1"/>
                  </a:lnTo>
                  <a:cubicBezTo>
                    <a:pt x="1156" y="240"/>
                    <a:pt x="1218" y="496"/>
                    <a:pt x="1242" y="777"/>
                  </a:cubicBezTo>
                  <a:lnTo>
                    <a:pt x="1250" y="881"/>
                  </a:lnTo>
                  <a:cubicBezTo>
                    <a:pt x="1250" y="881"/>
                    <a:pt x="1258" y="1018"/>
                    <a:pt x="1252" y="1157"/>
                  </a:cubicBezTo>
                  <a:cubicBezTo>
                    <a:pt x="1247" y="1295"/>
                    <a:pt x="1223" y="1431"/>
                    <a:pt x="1223" y="1431"/>
                  </a:cubicBezTo>
                  <a:cubicBezTo>
                    <a:pt x="1168" y="1791"/>
                    <a:pt x="1021" y="2160"/>
                    <a:pt x="801" y="2474"/>
                  </a:cubicBezTo>
                  <a:cubicBezTo>
                    <a:pt x="585" y="2789"/>
                    <a:pt x="296" y="3046"/>
                    <a:pt x="1" y="3221"/>
                  </a:cubicBezTo>
                  <a:cubicBezTo>
                    <a:pt x="96" y="3182"/>
                    <a:pt x="145" y="3157"/>
                    <a:pt x="211" y="3119"/>
                  </a:cubicBezTo>
                  <a:cubicBezTo>
                    <a:pt x="273" y="3078"/>
                    <a:pt x="357" y="3026"/>
                    <a:pt x="497" y="2902"/>
                  </a:cubicBezTo>
                  <a:cubicBezTo>
                    <a:pt x="745" y="2678"/>
                    <a:pt x="949" y="2434"/>
                    <a:pt x="1099" y="2120"/>
                  </a:cubicBezTo>
                  <a:cubicBezTo>
                    <a:pt x="1200" y="1910"/>
                    <a:pt x="1268" y="1688"/>
                    <a:pt x="1306" y="1468"/>
                  </a:cubicBezTo>
                  <a:cubicBezTo>
                    <a:pt x="1306" y="1468"/>
                    <a:pt x="1328" y="1345"/>
                    <a:pt x="1335" y="1220"/>
                  </a:cubicBezTo>
                  <a:cubicBezTo>
                    <a:pt x="1346" y="1096"/>
                    <a:pt x="1342" y="971"/>
                    <a:pt x="1342" y="971"/>
                  </a:cubicBezTo>
                  <a:cubicBezTo>
                    <a:pt x="1341" y="869"/>
                    <a:pt x="1314" y="653"/>
                    <a:pt x="1254" y="451"/>
                  </a:cubicBezTo>
                  <a:cubicBezTo>
                    <a:pt x="1197" y="248"/>
                    <a:pt x="1104" y="67"/>
                    <a:pt x="10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6"/>
            <p:cNvSpPr/>
            <p:nvPr/>
          </p:nvSpPr>
          <p:spPr>
            <a:xfrm>
              <a:off x="4776650" y="1233500"/>
              <a:ext cx="21800" cy="68600"/>
            </a:xfrm>
            <a:custGeom>
              <a:avLst/>
              <a:gdLst/>
              <a:ahLst/>
              <a:cxnLst/>
              <a:rect l="l" t="t" r="r" b="b"/>
              <a:pathLst>
                <a:path w="872" h="2744" extrusionOk="0">
                  <a:moveTo>
                    <a:pt x="752" y="1"/>
                  </a:moveTo>
                  <a:cubicBezTo>
                    <a:pt x="780" y="203"/>
                    <a:pt x="790" y="410"/>
                    <a:pt x="783" y="634"/>
                  </a:cubicBezTo>
                  <a:lnTo>
                    <a:pt x="782" y="716"/>
                  </a:lnTo>
                  <a:cubicBezTo>
                    <a:pt x="782" y="716"/>
                    <a:pt x="782" y="743"/>
                    <a:pt x="778" y="784"/>
                  </a:cubicBezTo>
                  <a:cubicBezTo>
                    <a:pt x="775" y="825"/>
                    <a:pt x="773" y="880"/>
                    <a:pt x="767" y="934"/>
                  </a:cubicBezTo>
                  <a:cubicBezTo>
                    <a:pt x="759" y="988"/>
                    <a:pt x="752" y="1042"/>
                    <a:pt x="747" y="1083"/>
                  </a:cubicBezTo>
                  <a:cubicBezTo>
                    <a:pt x="740" y="1123"/>
                    <a:pt x="735" y="1150"/>
                    <a:pt x="735" y="1150"/>
                  </a:cubicBezTo>
                  <a:cubicBezTo>
                    <a:pt x="683" y="1435"/>
                    <a:pt x="598" y="1733"/>
                    <a:pt x="468" y="2008"/>
                  </a:cubicBezTo>
                  <a:cubicBezTo>
                    <a:pt x="339" y="2283"/>
                    <a:pt x="176" y="2536"/>
                    <a:pt x="1" y="2743"/>
                  </a:cubicBezTo>
                  <a:cubicBezTo>
                    <a:pt x="123" y="2637"/>
                    <a:pt x="140" y="2635"/>
                    <a:pt x="311" y="2395"/>
                  </a:cubicBezTo>
                  <a:cubicBezTo>
                    <a:pt x="461" y="2177"/>
                    <a:pt x="587" y="1964"/>
                    <a:pt x="679" y="1706"/>
                  </a:cubicBezTo>
                  <a:cubicBezTo>
                    <a:pt x="740" y="1533"/>
                    <a:pt x="788" y="1357"/>
                    <a:pt x="817" y="1184"/>
                  </a:cubicBezTo>
                  <a:cubicBezTo>
                    <a:pt x="817" y="1184"/>
                    <a:pt x="837" y="1088"/>
                    <a:pt x="848" y="990"/>
                  </a:cubicBezTo>
                  <a:cubicBezTo>
                    <a:pt x="854" y="942"/>
                    <a:pt x="858" y="892"/>
                    <a:pt x="861" y="855"/>
                  </a:cubicBezTo>
                  <a:cubicBezTo>
                    <a:pt x="863" y="818"/>
                    <a:pt x="865" y="794"/>
                    <a:pt x="865" y="794"/>
                  </a:cubicBezTo>
                  <a:cubicBezTo>
                    <a:pt x="871" y="714"/>
                    <a:pt x="864" y="543"/>
                    <a:pt x="841" y="378"/>
                  </a:cubicBezTo>
                  <a:cubicBezTo>
                    <a:pt x="816" y="214"/>
                    <a:pt x="773" y="59"/>
                    <a:pt x="7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6"/>
            <p:cNvSpPr/>
            <p:nvPr/>
          </p:nvSpPr>
          <p:spPr>
            <a:xfrm>
              <a:off x="4763150" y="1244875"/>
              <a:ext cx="16700" cy="59150"/>
            </a:xfrm>
            <a:custGeom>
              <a:avLst/>
              <a:gdLst/>
              <a:ahLst/>
              <a:cxnLst/>
              <a:rect l="l" t="t" r="r" b="b"/>
              <a:pathLst>
                <a:path w="668" h="2366" extrusionOk="0">
                  <a:moveTo>
                    <a:pt x="79" y="0"/>
                  </a:moveTo>
                  <a:lnTo>
                    <a:pt x="79" y="0"/>
                  </a:lnTo>
                  <a:cubicBezTo>
                    <a:pt x="35" y="168"/>
                    <a:pt x="6" y="345"/>
                    <a:pt x="0" y="540"/>
                  </a:cubicBezTo>
                  <a:lnTo>
                    <a:pt x="0" y="611"/>
                  </a:lnTo>
                  <a:cubicBezTo>
                    <a:pt x="0" y="611"/>
                    <a:pt x="5" y="707"/>
                    <a:pt x="11" y="801"/>
                  </a:cubicBezTo>
                  <a:cubicBezTo>
                    <a:pt x="17" y="849"/>
                    <a:pt x="22" y="896"/>
                    <a:pt x="26" y="932"/>
                  </a:cubicBezTo>
                  <a:cubicBezTo>
                    <a:pt x="32" y="968"/>
                    <a:pt x="35" y="992"/>
                    <a:pt x="35" y="992"/>
                  </a:cubicBezTo>
                  <a:cubicBezTo>
                    <a:pt x="74" y="1240"/>
                    <a:pt x="148" y="1500"/>
                    <a:pt x="261" y="1737"/>
                  </a:cubicBezTo>
                  <a:cubicBezTo>
                    <a:pt x="372" y="1975"/>
                    <a:pt x="516" y="2192"/>
                    <a:pt x="668" y="2366"/>
                  </a:cubicBezTo>
                  <a:cubicBezTo>
                    <a:pt x="606" y="2242"/>
                    <a:pt x="596" y="2237"/>
                    <a:pt x="472" y="2024"/>
                  </a:cubicBezTo>
                  <a:cubicBezTo>
                    <a:pt x="364" y="1831"/>
                    <a:pt x="297" y="1638"/>
                    <a:pt x="227" y="1425"/>
                  </a:cubicBezTo>
                  <a:cubicBezTo>
                    <a:pt x="182" y="1281"/>
                    <a:pt x="145" y="1135"/>
                    <a:pt x="124" y="993"/>
                  </a:cubicBezTo>
                  <a:cubicBezTo>
                    <a:pt x="124" y="993"/>
                    <a:pt x="111" y="913"/>
                    <a:pt x="103" y="833"/>
                  </a:cubicBezTo>
                  <a:cubicBezTo>
                    <a:pt x="98" y="793"/>
                    <a:pt x="94" y="752"/>
                    <a:pt x="93" y="721"/>
                  </a:cubicBezTo>
                  <a:cubicBezTo>
                    <a:pt x="91" y="691"/>
                    <a:pt x="90" y="672"/>
                    <a:pt x="90" y="672"/>
                  </a:cubicBezTo>
                  <a:cubicBezTo>
                    <a:pt x="86" y="606"/>
                    <a:pt x="76" y="465"/>
                    <a:pt x="73" y="327"/>
                  </a:cubicBezTo>
                  <a:cubicBezTo>
                    <a:pt x="71" y="189"/>
                    <a:pt x="79" y="53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6"/>
            <p:cNvSpPr/>
            <p:nvPr/>
          </p:nvSpPr>
          <p:spPr>
            <a:xfrm>
              <a:off x="4749525" y="1250575"/>
              <a:ext cx="29000" cy="54200"/>
            </a:xfrm>
            <a:custGeom>
              <a:avLst/>
              <a:gdLst/>
              <a:ahLst/>
              <a:cxnLst/>
              <a:rect l="l" t="t" r="r" b="b"/>
              <a:pathLst>
                <a:path w="1160" h="2168" extrusionOk="0">
                  <a:moveTo>
                    <a:pt x="77" y="0"/>
                  </a:moveTo>
                  <a:cubicBezTo>
                    <a:pt x="26" y="173"/>
                    <a:pt x="0" y="361"/>
                    <a:pt x="13" y="565"/>
                  </a:cubicBezTo>
                  <a:lnTo>
                    <a:pt x="13" y="564"/>
                  </a:lnTo>
                  <a:lnTo>
                    <a:pt x="20" y="638"/>
                  </a:lnTo>
                  <a:cubicBezTo>
                    <a:pt x="20" y="638"/>
                    <a:pt x="23" y="663"/>
                    <a:pt x="30" y="700"/>
                  </a:cubicBezTo>
                  <a:cubicBezTo>
                    <a:pt x="37" y="737"/>
                    <a:pt x="44" y="786"/>
                    <a:pt x="56" y="834"/>
                  </a:cubicBezTo>
                  <a:cubicBezTo>
                    <a:pt x="68" y="883"/>
                    <a:pt x="81" y="930"/>
                    <a:pt x="91" y="967"/>
                  </a:cubicBezTo>
                  <a:cubicBezTo>
                    <a:pt x="102" y="1003"/>
                    <a:pt x="111" y="1025"/>
                    <a:pt x="111" y="1025"/>
                  </a:cubicBezTo>
                  <a:cubicBezTo>
                    <a:pt x="196" y="1274"/>
                    <a:pt x="336" y="1524"/>
                    <a:pt x="524" y="1723"/>
                  </a:cubicBezTo>
                  <a:cubicBezTo>
                    <a:pt x="711" y="1924"/>
                    <a:pt x="937" y="2079"/>
                    <a:pt x="1160" y="2167"/>
                  </a:cubicBezTo>
                  <a:cubicBezTo>
                    <a:pt x="1046" y="2080"/>
                    <a:pt x="1032" y="2085"/>
                    <a:pt x="830" y="1930"/>
                  </a:cubicBezTo>
                  <a:cubicBezTo>
                    <a:pt x="651" y="1787"/>
                    <a:pt x="523" y="1618"/>
                    <a:pt x="398" y="1424"/>
                  </a:cubicBezTo>
                  <a:cubicBezTo>
                    <a:pt x="316" y="1292"/>
                    <a:pt x="246" y="1154"/>
                    <a:pt x="199" y="1012"/>
                  </a:cubicBezTo>
                  <a:cubicBezTo>
                    <a:pt x="199" y="1012"/>
                    <a:pt x="170" y="934"/>
                    <a:pt x="151" y="853"/>
                  </a:cubicBezTo>
                  <a:cubicBezTo>
                    <a:pt x="139" y="813"/>
                    <a:pt x="131" y="772"/>
                    <a:pt x="126" y="741"/>
                  </a:cubicBezTo>
                  <a:cubicBezTo>
                    <a:pt x="120" y="711"/>
                    <a:pt x="117" y="690"/>
                    <a:pt x="117" y="690"/>
                  </a:cubicBezTo>
                  <a:cubicBezTo>
                    <a:pt x="103" y="623"/>
                    <a:pt x="80" y="481"/>
                    <a:pt x="71" y="339"/>
                  </a:cubicBezTo>
                  <a:cubicBezTo>
                    <a:pt x="70" y="267"/>
                    <a:pt x="66" y="197"/>
                    <a:pt x="70" y="136"/>
                  </a:cubicBezTo>
                  <a:cubicBezTo>
                    <a:pt x="74" y="77"/>
                    <a:pt x="76" y="28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16"/>
            <p:cNvSpPr/>
            <p:nvPr/>
          </p:nvSpPr>
          <p:spPr>
            <a:xfrm>
              <a:off x="4732075" y="1162800"/>
              <a:ext cx="28150" cy="116575"/>
            </a:xfrm>
            <a:custGeom>
              <a:avLst/>
              <a:gdLst/>
              <a:ahLst/>
              <a:cxnLst/>
              <a:rect l="l" t="t" r="r" b="b"/>
              <a:pathLst>
                <a:path w="1126" h="4663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915" y="276"/>
                    <a:pt x="718" y="577"/>
                    <a:pt x="549" y="927"/>
                  </a:cubicBezTo>
                  <a:lnTo>
                    <a:pt x="491" y="1057"/>
                  </a:lnTo>
                  <a:cubicBezTo>
                    <a:pt x="491" y="1057"/>
                    <a:pt x="414" y="1232"/>
                    <a:pt x="349" y="1410"/>
                  </a:cubicBezTo>
                  <a:cubicBezTo>
                    <a:pt x="283" y="1589"/>
                    <a:pt x="230" y="1773"/>
                    <a:pt x="230" y="1773"/>
                  </a:cubicBezTo>
                  <a:cubicBezTo>
                    <a:pt x="91" y="2255"/>
                    <a:pt x="1" y="2787"/>
                    <a:pt x="11" y="3314"/>
                  </a:cubicBezTo>
                  <a:cubicBezTo>
                    <a:pt x="21" y="3577"/>
                    <a:pt x="59" y="3840"/>
                    <a:pt x="153" y="4078"/>
                  </a:cubicBezTo>
                  <a:cubicBezTo>
                    <a:pt x="243" y="4316"/>
                    <a:pt x="395" y="4523"/>
                    <a:pt x="582" y="4663"/>
                  </a:cubicBezTo>
                  <a:cubicBezTo>
                    <a:pt x="484" y="4566"/>
                    <a:pt x="439" y="4507"/>
                    <a:pt x="382" y="4426"/>
                  </a:cubicBezTo>
                  <a:cubicBezTo>
                    <a:pt x="327" y="4343"/>
                    <a:pt x="253" y="4236"/>
                    <a:pt x="174" y="4002"/>
                  </a:cubicBezTo>
                  <a:cubicBezTo>
                    <a:pt x="46" y="3575"/>
                    <a:pt x="70" y="3158"/>
                    <a:pt x="125" y="2708"/>
                  </a:cubicBezTo>
                  <a:cubicBezTo>
                    <a:pt x="163" y="2405"/>
                    <a:pt x="225" y="2108"/>
                    <a:pt x="305" y="1827"/>
                  </a:cubicBezTo>
                  <a:cubicBezTo>
                    <a:pt x="305" y="1827"/>
                    <a:pt x="350" y="1669"/>
                    <a:pt x="404" y="1514"/>
                  </a:cubicBezTo>
                  <a:cubicBezTo>
                    <a:pt x="458" y="1359"/>
                    <a:pt x="521" y="1208"/>
                    <a:pt x="521" y="1208"/>
                  </a:cubicBezTo>
                  <a:cubicBezTo>
                    <a:pt x="571" y="1084"/>
                    <a:pt x="679" y="820"/>
                    <a:pt x="804" y="572"/>
                  </a:cubicBezTo>
                  <a:cubicBezTo>
                    <a:pt x="929" y="324"/>
                    <a:pt x="1072" y="92"/>
                    <a:pt x="1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16"/>
            <p:cNvSpPr/>
            <p:nvPr/>
          </p:nvSpPr>
          <p:spPr>
            <a:xfrm>
              <a:off x="4737825" y="1222125"/>
              <a:ext cx="7575" cy="60525"/>
            </a:xfrm>
            <a:custGeom>
              <a:avLst/>
              <a:gdLst/>
              <a:ahLst/>
              <a:cxnLst/>
              <a:rect l="l" t="t" r="r" b="b"/>
              <a:pathLst>
                <a:path w="303" h="2421" extrusionOk="0">
                  <a:moveTo>
                    <a:pt x="280" y="1"/>
                  </a:moveTo>
                  <a:cubicBezTo>
                    <a:pt x="211" y="119"/>
                    <a:pt x="200" y="126"/>
                    <a:pt x="129" y="364"/>
                  </a:cubicBezTo>
                  <a:cubicBezTo>
                    <a:pt x="69" y="578"/>
                    <a:pt x="21" y="780"/>
                    <a:pt x="8" y="1010"/>
                  </a:cubicBezTo>
                  <a:cubicBezTo>
                    <a:pt x="0" y="1164"/>
                    <a:pt x="1" y="1317"/>
                    <a:pt x="14" y="1464"/>
                  </a:cubicBezTo>
                  <a:cubicBezTo>
                    <a:pt x="14" y="1464"/>
                    <a:pt x="21" y="1546"/>
                    <a:pt x="32" y="1628"/>
                  </a:cubicBezTo>
                  <a:cubicBezTo>
                    <a:pt x="37" y="1669"/>
                    <a:pt x="43" y="1710"/>
                    <a:pt x="49" y="1741"/>
                  </a:cubicBezTo>
                  <a:cubicBezTo>
                    <a:pt x="54" y="1771"/>
                    <a:pt x="57" y="1791"/>
                    <a:pt x="57" y="1791"/>
                  </a:cubicBezTo>
                  <a:cubicBezTo>
                    <a:pt x="68" y="1858"/>
                    <a:pt x="109" y="1997"/>
                    <a:pt x="160" y="2127"/>
                  </a:cubicBezTo>
                  <a:cubicBezTo>
                    <a:pt x="211" y="2256"/>
                    <a:pt x="275" y="2376"/>
                    <a:pt x="303" y="2421"/>
                  </a:cubicBezTo>
                  <a:cubicBezTo>
                    <a:pt x="250" y="2257"/>
                    <a:pt x="207" y="2089"/>
                    <a:pt x="170" y="1904"/>
                  </a:cubicBezTo>
                  <a:lnTo>
                    <a:pt x="155" y="1837"/>
                  </a:lnTo>
                  <a:cubicBezTo>
                    <a:pt x="155" y="1837"/>
                    <a:pt x="137" y="1746"/>
                    <a:pt x="123" y="1655"/>
                  </a:cubicBezTo>
                  <a:cubicBezTo>
                    <a:pt x="118" y="1610"/>
                    <a:pt x="112" y="1563"/>
                    <a:pt x="107" y="1530"/>
                  </a:cubicBezTo>
                  <a:cubicBezTo>
                    <a:pt x="105" y="1495"/>
                    <a:pt x="103" y="1472"/>
                    <a:pt x="103" y="1472"/>
                  </a:cubicBezTo>
                  <a:cubicBezTo>
                    <a:pt x="55" y="987"/>
                    <a:pt x="127" y="432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6"/>
            <p:cNvSpPr/>
            <p:nvPr/>
          </p:nvSpPr>
          <p:spPr>
            <a:xfrm>
              <a:off x="4706825" y="1018150"/>
              <a:ext cx="137850" cy="139975"/>
            </a:xfrm>
            <a:custGeom>
              <a:avLst/>
              <a:gdLst/>
              <a:ahLst/>
              <a:cxnLst/>
              <a:rect l="l" t="t" r="r" b="b"/>
              <a:pathLst>
                <a:path w="5514" h="5599" extrusionOk="0">
                  <a:moveTo>
                    <a:pt x="450" y="0"/>
                  </a:moveTo>
                  <a:cubicBezTo>
                    <a:pt x="396" y="116"/>
                    <a:pt x="350" y="205"/>
                    <a:pt x="316" y="288"/>
                  </a:cubicBezTo>
                  <a:cubicBezTo>
                    <a:pt x="283" y="374"/>
                    <a:pt x="256" y="451"/>
                    <a:pt x="225" y="539"/>
                  </a:cubicBezTo>
                  <a:cubicBezTo>
                    <a:pt x="178" y="721"/>
                    <a:pt x="98" y="956"/>
                    <a:pt x="71" y="1426"/>
                  </a:cubicBezTo>
                  <a:cubicBezTo>
                    <a:pt x="50" y="1847"/>
                    <a:pt x="87" y="2255"/>
                    <a:pt x="184" y="2652"/>
                  </a:cubicBezTo>
                  <a:cubicBezTo>
                    <a:pt x="280" y="3047"/>
                    <a:pt x="434" y="3435"/>
                    <a:pt x="664" y="3803"/>
                  </a:cubicBezTo>
                  <a:cubicBezTo>
                    <a:pt x="968" y="4301"/>
                    <a:pt x="1398" y="4710"/>
                    <a:pt x="1871" y="5002"/>
                  </a:cubicBezTo>
                  <a:cubicBezTo>
                    <a:pt x="1871" y="5002"/>
                    <a:pt x="1938" y="5042"/>
                    <a:pt x="2039" y="5101"/>
                  </a:cubicBezTo>
                  <a:cubicBezTo>
                    <a:pt x="2089" y="5133"/>
                    <a:pt x="2152" y="5159"/>
                    <a:pt x="2218" y="5193"/>
                  </a:cubicBezTo>
                  <a:cubicBezTo>
                    <a:pt x="2283" y="5224"/>
                    <a:pt x="2353" y="5261"/>
                    <a:pt x="2425" y="5288"/>
                  </a:cubicBezTo>
                  <a:cubicBezTo>
                    <a:pt x="2712" y="5413"/>
                    <a:pt x="3018" y="5485"/>
                    <a:pt x="3018" y="5485"/>
                  </a:cubicBezTo>
                  <a:cubicBezTo>
                    <a:pt x="3208" y="5539"/>
                    <a:pt x="3576" y="5599"/>
                    <a:pt x="3976" y="5599"/>
                  </a:cubicBezTo>
                  <a:cubicBezTo>
                    <a:pt x="4092" y="5599"/>
                    <a:pt x="4211" y="5594"/>
                    <a:pt x="4329" y="5582"/>
                  </a:cubicBezTo>
                  <a:cubicBezTo>
                    <a:pt x="4856" y="5540"/>
                    <a:pt x="5336" y="5349"/>
                    <a:pt x="5513" y="5266"/>
                  </a:cubicBezTo>
                  <a:lnTo>
                    <a:pt x="5513" y="5266"/>
                  </a:lnTo>
                  <a:cubicBezTo>
                    <a:pt x="5069" y="5437"/>
                    <a:pt x="4587" y="5532"/>
                    <a:pt x="4081" y="5532"/>
                  </a:cubicBezTo>
                  <a:cubicBezTo>
                    <a:pt x="3899" y="5532"/>
                    <a:pt x="3714" y="5519"/>
                    <a:pt x="3527" y="5494"/>
                  </a:cubicBezTo>
                  <a:cubicBezTo>
                    <a:pt x="3527" y="5494"/>
                    <a:pt x="3511" y="5494"/>
                    <a:pt x="3487" y="5489"/>
                  </a:cubicBezTo>
                  <a:cubicBezTo>
                    <a:pt x="3462" y="5486"/>
                    <a:pt x="3430" y="5479"/>
                    <a:pt x="3397" y="5474"/>
                  </a:cubicBezTo>
                  <a:cubicBezTo>
                    <a:pt x="3334" y="5463"/>
                    <a:pt x="3269" y="5452"/>
                    <a:pt x="3269" y="5452"/>
                  </a:cubicBezTo>
                  <a:cubicBezTo>
                    <a:pt x="3269" y="5452"/>
                    <a:pt x="3247" y="5449"/>
                    <a:pt x="3209" y="5441"/>
                  </a:cubicBezTo>
                  <a:cubicBezTo>
                    <a:pt x="3172" y="5433"/>
                    <a:pt x="3119" y="5420"/>
                    <a:pt x="3056" y="5405"/>
                  </a:cubicBezTo>
                  <a:cubicBezTo>
                    <a:pt x="2927" y="5376"/>
                    <a:pt x="2760" y="5321"/>
                    <a:pt x="2596" y="5262"/>
                  </a:cubicBezTo>
                  <a:cubicBezTo>
                    <a:pt x="2265" y="5144"/>
                    <a:pt x="1967" y="4958"/>
                    <a:pt x="1967" y="4958"/>
                  </a:cubicBezTo>
                  <a:cubicBezTo>
                    <a:pt x="1163" y="4497"/>
                    <a:pt x="530" y="3660"/>
                    <a:pt x="276" y="2725"/>
                  </a:cubicBezTo>
                  <a:cubicBezTo>
                    <a:pt x="1" y="1794"/>
                    <a:pt x="94" y="788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6"/>
            <p:cNvSpPr/>
            <p:nvPr/>
          </p:nvSpPr>
          <p:spPr>
            <a:xfrm>
              <a:off x="4727050" y="1021275"/>
              <a:ext cx="100625" cy="105375"/>
            </a:xfrm>
            <a:custGeom>
              <a:avLst/>
              <a:gdLst/>
              <a:ahLst/>
              <a:cxnLst/>
              <a:rect l="l" t="t" r="r" b="b"/>
              <a:pathLst>
                <a:path w="4025" h="4215" extrusionOk="0">
                  <a:moveTo>
                    <a:pt x="128" y="1"/>
                  </a:moveTo>
                  <a:cubicBezTo>
                    <a:pt x="105" y="88"/>
                    <a:pt x="85" y="156"/>
                    <a:pt x="71" y="219"/>
                  </a:cubicBezTo>
                  <a:cubicBezTo>
                    <a:pt x="59" y="286"/>
                    <a:pt x="49" y="343"/>
                    <a:pt x="39" y="407"/>
                  </a:cubicBezTo>
                  <a:cubicBezTo>
                    <a:pt x="27" y="542"/>
                    <a:pt x="2" y="716"/>
                    <a:pt x="28" y="1052"/>
                  </a:cubicBezTo>
                  <a:cubicBezTo>
                    <a:pt x="80" y="1649"/>
                    <a:pt x="248" y="2200"/>
                    <a:pt x="590" y="2719"/>
                  </a:cubicBezTo>
                  <a:cubicBezTo>
                    <a:pt x="819" y="3066"/>
                    <a:pt x="1118" y="3362"/>
                    <a:pt x="1442" y="3593"/>
                  </a:cubicBezTo>
                  <a:cubicBezTo>
                    <a:pt x="1442" y="3593"/>
                    <a:pt x="1624" y="3722"/>
                    <a:pt x="1823" y="3826"/>
                  </a:cubicBezTo>
                  <a:cubicBezTo>
                    <a:pt x="2019" y="3933"/>
                    <a:pt x="2229" y="4010"/>
                    <a:pt x="2229" y="4010"/>
                  </a:cubicBezTo>
                  <a:cubicBezTo>
                    <a:pt x="2398" y="4079"/>
                    <a:pt x="2774" y="4183"/>
                    <a:pt x="3151" y="4207"/>
                  </a:cubicBezTo>
                  <a:cubicBezTo>
                    <a:pt x="3221" y="4212"/>
                    <a:pt x="3291" y="4215"/>
                    <a:pt x="3359" y="4215"/>
                  </a:cubicBezTo>
                  <a:cubicBezTo>
                    <a:pt x="3654" y="4215"/>
                    <a:pt x="3914" y="4171"/>
                    <a:pt x="4024" y="4145"/>
                  </a:cubicBezTo>
                  <a:lnTo>
                    <a:pt x="4024" y="4145"/>
                  </a:lnTo>
                  <a:cubicBezTo>
                    <a:pt x="3875" y="4164"/>
                    <a:pt x="3724" y="4174"/>
                    <a:pt x="3570" y="4174"/>
                  </a:cubicBezTo>
                  <a:cubicBezTo>
                    <a:pt x="3253" y="4174"/>
                    <a:pt x="2928" y="4132"/>
                    <a:pt x="2597" y="4039"/>
                  </a:cubicBezTo>
                  <a:lnTo>
                    <a:pt x="2596" y="4038"/>
                  </a:lnTo>
                  <a:cubicBezTo>
                    <a:pt x="2596" y="4038"/>
                    <a:pt x="2552" y="4026"/>
                    <a:pt x="2507" y="4012"/>
                  </a:cubicBezTo>
                  <a:cubicBezTo>
                    <a:pt x="2462" y="3998"/>
                    <a:pt x="2418" y="3985"/>
                    <a:pt x="2418" y="3985"/>
                  </a:cubicBezTo>
                  <a:cubicBezTo>
                    <a:pt x="2418" y="3985"/>
                    <a:pt x="2402" y="3981"/>
                    <a:pt x="2376" y="3972"/>
                  </a:cubicBezTo>
                  <a:cubicBezTo>
                    <a:pt x="2352" y="3963"/>
                    <a:pt x="2315" y="3950"/>
                    <a:pt x="2270" y="3932"/>
                  </a:cubicBezTo>
                  <a:cubicBezTo>
                    <a:pt x="2183" y="3902"/>
                    <a:pt x="2068" y="3851"/>
                    <a:pt x="1956" y="3797"/>
                  </a:cubicBezTo>
                  <a:cubicBezTo>
                    <a:pt x="1731" y="3690"/>
                    <a:pt x="1527" y="3544"/>
                    <a:pt x="1527" y="3544"/>
                  </a:cubicBezTo>
                  <a:cubicBezTo>
                    <a:pt x="980" y="3176"/>
                    <a:pt x="528" y="2602"/>
                    <a:pt x="290" y="1955"/>
                  </a:cubicBezTo>
                  <a:cubicBezTo>
                    <a:pt x="40" y="1309"/>
                    <a:pt x="1" y="604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6"/>
            <p:cNvSpPr/>
            <p:nvPr/>
          </p:nvSpPr>
          <p:spPr>
            <a:xfrm>
              <a:off x="4807850" y="458500"/>
              <a:ext cx="96625" cy="99075"/>
            </a:xfrm>
            <a:custGeom>
              <a:avLst/>
              <a:gdLst/>
              <a:ahLst/>
              <a:cxnLst/>
              <a:rect l="l" t="t" r="r" b="b"/>
              <a:pathLst>
                <a:path w="3865" h="3963" extrusionOk="0">
                  <a:moveTo>
                    <a:pt x="3864" y="1"/>
                  </a:moveTo>
                  <a:cubicBezTo>
                    <a:pt x="3718" y="276"/>
                    <a:pt x="3724" y="300"/>
                    <a:pt x="3456" y="792"/>
                  </a:cubicBezTo>
                  <a:cubicBezTo>
                    <a:pt x="3208" y="1229"/>
                    <a:pt x="2929" y="1601"/>
                    <a:pt x="2596" y="1992"/>
                  </a:cubicBezTo>
                  <a:cubicBezTo>
                    <a:pt x="2370" y="2251"/>
                    <a:pt x="2132" y="2498"/>
                    <a:pt x="1881" y="2712"/>
                  </a:cubicBezTo>
                  <a:cubicBezTo>
                    <a:pt x="1881" y="2712"/>
                    <a:pt x="1847" y="2743"/>
                    <a:pt x="1795" y="2789"/>
                  </a:cubicBezTo>
                  <a:cubicBezTo>
                    <a:pt x="1743" y="2834"/>
                    <a:pt x="1669" y="2890"/>
                    <a:pt x="1597" y="2949"/>
                  </a:cubicBezTo>
                  <a:cubicBezTo>
                    <a:pt x="1525" y="3008"/>
                    <a:pt x="1452" y="3063"/>
                    <a:pt x="1395" y="3102"/>
                  </a:cubicBezTo>
                  <a:cubicBezTo>
                    <a:pt x="1338" y="3143"/>
                    <a:pt x="1301" y="3170"/>
                    <a:pt x="1301" y="3170"/>
                  </a:cubicBezTo>
                  <a:cubicBezTo>
                    <a:pt x="1179" y="3261"/>
                    <a:pt x="916" y="3443"/>
                    <a:pt x="650" y="3607"/>
                  </a:cubicBezTo>
                  <a:cubicBezTo>
                    <a:pt x="513" y="3685"/>
                    <a:pt x="380" y="3764"/>
                    <a:pt x="265" y="3824"/>
                  </a:cubicBezTo>
                  <a:cubicBezTo>
                    <a:pt x="153" y="3883"/>
                    <a:pt x="60" y="3931"/>
                    <a:pt x="1" y="3963"/>
                  </a:cubicBezTo>
                  <a:cubicBezTo>
                    <a:pt x="365" y="3820"/>
                    <a:pt x="729" y="3644"/>
                    <a:pt x="1099" y="3412"/>
                  </a:cubicBezTo>
                  <a:lnTo>
                    <a:pt x="1235" y="3325"/>
                  </a:lnTo>
                  <a:cubicBezTo>
                    <a:pt x="1235" y="3325"/>
                    <a:pt x="1279" y="3295"/>
                    <a:pt x="1344" y="3247"/>
                  </a:cubicBezTo>
                  <a:cubicBezTo>
                    <a:pt x="1408" y="3199"/>
                    <a:pt x="1496" y="3139"/>
                    <a:pt x="1581" y="3074"/>
                  </a:cubicBezTo>
                  <a:cubicBezTo>
                    <a:pt x="1665" y="3007"/>
                    <a:pt x="1748" y="2940"/>
                    <a:pt x="1811" y="2890"/>
                  </a:cubicBezTo>
                  <a:cubicBezTo>
                    <a:pt x="1873" y="2838"/>
                    <a:pt x="1913" y="2801"/>
                    <a:pt x="1913" y="2801"/>
                  </a:cubicBezTo>
                  <a:cubicBezTo>
                    <a:pt x="2338" y="2431"/>
                    <a:pt x="2749" y="1985"/>
                    <a:pt x="3081" y="1496"/>
                  </a:cubicBezTo>
                  <a:cubicBezTo>
                    <a:pt x="3417" y="1011"/>
                    <a:pt x="3683" y="491"/>
                    <a:pt x="3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6"/>
            <p:cNvSpPr/>
            <p:nvPr/>
          </p:nvSpPr>
          <p:spPr>
            <a:xfrm>
              <a:off x="4419075" y="472625"/>
              <a:ext cx="282950" cy="221000"/>
            </a:xfrm>
            <a:custGeom>
              <a:avLst/>
              <a:gdLst/>
              <a:ahLst/>
              <a:cxnLst/>
              <a:rect l="l" t="t" r="r" b="b"/>
              <a:pathLst>
                <a:path w="11318" h="8840" extrusionOk="0">
                  <a:moveTo>
                    <a:pt x="6059" y="1"/>
                  </a:moveTo>
                  <a:cubicBezTo>
                    <a:pt x="4392" y="1"/>
                    <a:pt x="2800" y="794"/>
                    <a:pt x="1761" y="2177"/>
                  </a:cubicBezTo>
                  <a:cubicBezTo>
                    <a:pt x="406" y="3981"/>
                    <a:pt x="0" y="6846"/>
                    <a:pt x="1709" y="8565"/>
                  </a:cubicBezTo>
                  <a:cubicBezTo>
                    <a:pt x="1726" y="8583"/>
                    <a:pt x="1746" y="8590"/>
                    <a:pt x="1765" y="8590"/>
                  </a:cubicBezTo>
                  <a:cubicBezTo>
                    <a:pt x="1828" y="8590"/>
                    <a:pt x="1885" y="8507"/>
                    <a:pt x="1827" y="8448"/>
                  </a:cubicBezTo>
                  <a:cubicBezTo>
                    <a:pt x="99" y="6709"/>
                    <a:pt x="628" y="3784"/>
                    <a:pt x="2072" y="2048"/>
                  </a:cubicBezTo>
                  <a:cubicBezTo>
                    <a:pt x="3083" y="834"/>
                    <a:pt x="4550" y="162"/>
                    <a:pt x="6065" y="162"/>
                  </a:cubicBezTo>
                  <a:cubicBezTo>
                    <a:pt x="6647" y="162"/>
                    <a:pt x="7235" y="261"/>
                    <a:pt x="7808" y="466"/>
                  </a:cubicBezTo>
                  <a:cubicBezTo>
                    <a:pt x="10026" y="1261"/>
                    <a:pt x="11317" y="3581"/>
                    <a:pt x="10823" y="5892"/>
                  </a:cubicBezTo>
                  <a:cubicBezTo>
                    <a:pt x="10586" y="6996"/>
                    <a:pt x="9866" y="8226"/>
                    <a:pt x="8728" y="8585"/>
                  </a:cubicBezTo>
                  <a:cubicBezTo>
                    <a:pt x="8545" y="8643"/>
                    <a:pt x="8351" y="8672"/>
                    <a:pt x="8157" y="8672"/>
                  </a:cubicBezTo>
                  <a:cubicBezTo>
                    <a:pt x="7522" y="8672"/>
                    <a:pt x="6892" y="8356"/>
                    <a:pt x="6698" y="7700"/>
                  </a:cubicBezTo>
                  <a:cubicBezTo>
                    <a:pt x="6536" y="7155"/>
                    <a:pt x="6841" y="6478"/>
                    <a:pt x="7440" y="6357"/>
                  </a:cubicBezTo>
                  <a:cubicBezTo>
                    <a:pt x="7507" y="6344"/>
                    <a:pt x="7572" y="6337"/>
                    <a:pt x="7634" y="6337"/>
                  </a:cubicBezTo>
                  <a:cubicBezTo>
                    <a:pt x="8262" y="6337"/>
                    <a:pt x="8581" y="7001"/>
                    <a:pt x="8383" y="7539"/>
                  </a:cubicBezTo>
                  <a:cubicBezTo>
                    <a:pt x="8373" y="7564"/>
                    <a:pt x="8396" y="7583"/>
                    <a:pt x="8418" y="7583"/>
                  </a:cubicBezTo>
                  <a:cubicBezTo>
                    <a:pt x="8429" y="7583"/>
                    <a:pt x="8440" y="7578"/>
                    <a:pt x="8447" y="7566"/>
                  </a:cubicBezTo>
                  <a:cubicBezTo>
                    <a:pt x="8803" y="6897"/>
                    <a:pt x="8263" y="6172"/>
                    <a:pt x="7589" y="6172"/>
                  </a:cubicBezTo>
                  <a:cubicBezTo>
                    <a:pt x="7468" y="6172"/>
                    <a:pt x="7344" y="6195"/>
                    <a:pt x="7219" y="6246"/>
                  </a:cubicBezTo>
                  <a:cubicBezTo>
                    <a:pt x="6219" y="6653"/>
                    <a:pt x="6322" y="7956"/>
                    <a:pt x="7102" y="8524"/>
                  </a:cubicBezTo>
                  <a:cubicBezTo>
                    <a:pt x="7405" y="8745"/>
                    <a:pt x="7748" y="8840"/>
                    <a:pt x="8095" y="8840"/>
                  </a:cubicBezTo>
                  <a:cubicBezTo>
                    <a:pt x="8676" y="8840"/>
                    <a:pt x="9269" y="8574"/>
                    <a:pt x="9704" y="8190"/>
                  </a:cubicBezTo>
                  <a:cubicBezTo>
                    <a:pt x="10515" y="7475"/>
                    <a:pt x="10967" y="6401"/>
                    <a:pt x="11061" y="5337"/>
                  </a:cubicBezTo>
                  <a:cubicBezTo>
                    <a:pt x="11269" y="3001"/>
                    <a:pt x="9811" y="887"/>
                    <a:pt x="7572" y="222"/>
                  </a:cubicBezTo>
                  <a:cubicBezTo>
                    <a:pt x="7070" y="73"/>
                    <a:pt x="6561" y="1"/>
                    <a:pt x="60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6"/>
            <p:cNvSpPr/>
            <p:nvPr/>
          </p:nvSpPr>
          <p:spPr>
            <a:xfrm>
              <a:off x="4448450" y="506450"/>
              <a:ext cx="227625" cy="179450"/>
            </a:xfrm>
            <a:custGeom>
              <a:avLst/>
              <a:gdLst/>
              <a:ahLst/>
              <a:cxnLst/>
              <a:rect l="l" t="t" r="r" b="b"/>
              <a:pathLst>
                <a:path w="9105" h="7178" extrusionOk="0">
                  <a:moveTo>
                    <a:pt x="5064" y="0"/>
                  </a:moveTo>
                  <a:cubicBezTo>
                    <a:pt x="3646" y="0"/>
                    <a:pt x="2301" y="773"/>
                    <a:pt x="1431" y="1884"/>
                  </a:cubicBezTo>
                  <a:cubicBezTo>
                    <a:pt x="290" y="3340"/>
                    <a:pt x="1" y="5387"/>
                    <a:pt x="483" y="7153"/>
                  </a:cubicBezTo>
                  <a:cubicBezTo>
                    <a:pt x="487" y="7170"/>
                    <a:pt x="503" y="7178"/>
                    <a:pt x="518" y="7178"/>
                  </a:cubicBezTo>
                  <a:cubicBezTo>
                    <a:pt x="537" y="7178"/>
                    <a:pt x="555" y="7166"/>
                    <a:pt x="552" y="7143"/>
                  </a:cubicBezTo>
                  <a:cubicBezTo>
                    <a:pt x="334" y="5514"/>
                    <a:pt x="415" y="3866"/>
                    <a:pt x="1319" y="2434"/>
                  </a:cubicBezTo>
                  <a:cubicBezTo>
                    <a:pt x="2114" y="1178"/>
                    <a:pt x="3518" y="240"/>
                    <a:pt x="5033" y="226"/>
                  </a:cubicBezTo>
                  <a:cubicBezTo>
                    <a:pt x="5044" y="226"/>
                    <a:pt x="5054" y="226"/>
                    <a:pt x="5064" y="226"/>
                  </a:cubicBezTo>
                  <a:cubicBezTo>
                    <a:pt x="6563" y="226"/>
                    <a:pt x="8093" y="1157"/>
                    <a:pt x="8545" y="2629"/>
                  </a:cubicBezTo>
                  <a:cubicBezTo>
                    <a:pt x="8953" y="3960"/>
                    <a:pt x="8363" y="5518"/>
                    <a:pt x="7144" y="6192"/>
                  </a:cubicBezTo>
                  <a:cubicBezTo>
                    <a:pt x="7072" y="6230"/>
                    <a:pt x="7116" y="6329"/>
                    <a:pt x="7182" y="6329"/>
                  </a:cubicBezTo>
                  <a:cubicBezTo>
                    <a:pt x="7194" y="6329"/>
                    <a:pt x="7206" y="6326"/>
                    <a:pt x="7219" y="6319"/>
                  </a:cubicBezTo>
                  <a:cubicBezTo>
                    <a:pt x="8478" y="5632"/>
                    <a:pt x="9104" y="4140"/>
                    <a:pt x="8786" y="2746"/>
                  </a:cubicBezTo>
                  <a:cubicBezTo>
                    <a:pt x="8447" y="1250"/>
                    <a:pt x="7021" y="216"/>
                    <a:pt x="5546" y="30"/>
                  </a:cubicBezTo>
                  <a:cubicBezTo>
                    <a:pt x="5385" y="10"/>
                    <a:pt x="5224" y="0"/>
                    <a:pt x="5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6"/>
            <p:cNvSpPr/>
            <p:nvPr/>
          </p:nvSpPr>
          <p:spPr>
            <a:xfrm>
              <a:off x="4463275" y="532200"/>
              <a:ext cx="188800" cy="147450"/>
            </a:xfrm>
            <a:custGeom>
              <a:avLst/>
              <a:gdLst/>
              <a:ahLst/>
              <a:cxnLst/>
              <a:rect l="l" t="t" r="r" b="b"/>
              <a:pathLst>
                <a:path w="7552" h="5898" extrusionOk="0">
                  <a:moveTo>
                    <a:pt x="4463" y="0"/>
                  </a:moveTo>
                  <a:cubicBezTo>
                    <a:pt x="1635" y="0"/>
                    <a:pt x="0" y="3349"/>
                    <a:pt x="323" y="5855"/>
                  </a:cubicBezTo>
                  <a:cubicBezTo>
                    <a:pt x="326" y="5883"/>
                    <a:pt x="347" y="5898"/>
                    <a:pt x="368" y="5898"/>
                  </a:cubicBezTo>
                  <a:cubicBezTo>
                    <a:pt x="389" y="5898"/>
                    <a:pt x="409" y="5883"/>
                    <a:pt x="412" y="5855"/>
                  </a:cubicBezTo>
                  <a:cubicBezTo>
                    <a:pt x="569" y="4614"/>
                    <a:pt x="598" y="3439"/>
                    <a:pt x="1241" y="2320"/>
                  </a:cubicBezTo>
                  <a:cubicBezTo>
                    <a:pt x="1786" y="1371"/>
                    <a:pt x="2668" y="561"/>
                    <a:pt x="3751" y="298"/>
                  </a:cubicBezTo>
                  <a:cubicBezTo>
                    <a:pt x="3988" y="241"/>
                    <a:pt x="4233" y="212"/>
                    <a:pt x="4480" y="212"/>
                  </a:cubicBezTo>
                  <a:cubicBezTo>
                    <a:pt x="5384" y="212"/>
                    <a:pt x="6302" y="594"/>
                    <a:pt x="6817" y="1355"/>
                  </a:cubicBezTo>
                  <a:cubicBezTo>
                    <a:pt x="7461" y="2309"/>
                    <a:pt x="7267" y="3483"/>
                    <a:pt x="6544" y="4314"/>
                  </a:cubicBezTo>
                  <a:lnTo>
                    <a:pt x="6543" y="4314"/>
                  </a:lnTo>
                  <a:cubicBezTo>
                    <a:pt x="6529" y="4331"/>
                    <a:pt x="6542" y="4359"/>
                    <a:pt x="6561" y="4359"/>
                  </a:cubicBezTo>
                  <a:cubicBezTo>
                    <a:pt x="6566" y="4359"/>
                    <a:pt x="6570" y="4357"/>
                    <a:pt x="6575" y="4354"/>
                  </a:cubicBezTo>
                  <a:cubicBezTo>
                    <a:pt x="7403" y="3733"/>
                    <a:pt x="7551" y="2499"/>
                    <a:pt x="7153" y="1591"/>
                  </a:cubicBezTo>
                  <a:cubicBezTo>
                    <a:pt x="6716" y="595"/>
                    <a:pt x="5651" y="41"/>
                    <a:pt x="4596" y="3"/>
                  </a:cubicBezTo>
                  <a:cubicBezTo>
                    <a:pt x="4551" y="1"/>
                    <a:pt x="4507" y="0"/>
                    <a:pt x="4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6"/>
            <p:cNvSpPr/>
            <p:nvPr/>
          </p:nvSpPr>
          <p:spPr>
            <a:xfrm>
              <a:off x="4457525" y="573825"/>
              <a:ext cx="14850" cy="105400"/>
            </a:xfrm>
            <a:custGeom>
              <a:avLst/>
              <a:gdLst/>
              <a:ahLst/>
              <a:cxnLst/>
              <a:rect l="l" t="t" r="r" b="b"/>
              <a:pathLst>
                <a:path w="594" h="4216" extrusionOk="0">
                  <a:moveTo>
                    <a:pt x="546" y="1"/>
                  </a:moveTo>
                  <a:cubicBezTo>
                    <a:pt x="524" y="1"/>
                    <a:pt x="500" y="12"/>
                    <a:pt x="491" y="34"/>
                  </a:cubicBezTo>
                  <a:cubicBezTo>
                    <a:pt x="0" y="1262"/>
                    <a:pt x="58" y="2993"/>
                    <a:pt x="556" y="4208"/>
                  </a:cubicBezTo>
                  <a:cubicBezTo>
                    <a:pt x="558" y="4213"/>
                    <a:pt x="562" y="4215"/>
                    <a:pt x="565" y="4215"/>
                  </a:cubicBezTo>
                  <a:cubicBezTo>
                    <a:pt x="571" y="4215"/>
                    <a:pt x="576" y="4210"/>
                    <a:pt x="574" y="4203"/>
                  </a:cubicBezTo>
                  <a:cubicBezTo>
                    <a:pt x="469" y="3469"/>
                    <a:pt x="330" y="2751"/>
                    <a:pt x="342" y="2004"/>
                  </a:cubicBezTo>
                  <a:cubicBezTo>
                    <a:pt x="353" y="1339"/>
                    <a:pt x="507" y="704"/>
                    <a:pt x="589" y="48"/>
                  </a:cubicBezTo>
                  <a:cubicBezTo>
                    <a:pt x="593" y="16"/>
                    <a:pt x="571" y="1"/>
                    <a:pt x="5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6"/>
            <p:cNvSpPr/>
            <p:nvPr/>
          </p:nvSpPr>
          <p:spPr>
            <a:xfrm>
              <a:off x="4498250" y="552800"/>
              <a:ext cx="147300" cy="79075"/>
            </a:xfrm>
            <a:custGeom>
              <a:avLst/>
              <a:gdLst/>
              <a:ahLst/>
              <a:cxnLst/>
              <a:rect l="l" t="t" r="r" b="b"/>
              <a:pathLst>
                <a:path w="5892" h="3163" extrusionOk="0">
                  <a:moveTo>
                    <a:pt x="3136" y="1"/>
                  </a:moveTo>
                  <a:cubicBezTo>
                    <a:pt x="1595" y="1"/>
                    <a:pt x="253" y="1488"/>
                    <a:pt x="5" y="2949"/>
                  </a:cubicBezTo>
                  <a:cubicBezTo>
                    <a:pt x="1" y="2974"/>
                    <a:pt x="22" y="2994"/>
                    <a:pt x="42" y="2994"/>
                  </a:cubicBezTo>
                  <a:cubicBezTo>
                    <a:pt x="53" y="2994"/>
                    <a:pt x="63" y="2989"/>
                    <a:pt x="70" y="2976"/>
                  </a:cubicBezTo>
                  <a:cubicBezTo>
                    <a:pt x="685" y="1820"/>
                    <a:pt x="1243" y="581"/>
                    <a:pt x="2669" y="278"/>
                  </a:cubicBezTo>
                  <a:cubicBezTo>
                    <a:pt x="2805" y="250"/>
                    <a:pt x="2941" y="236"/>
                    <a:pt x="3077" y="236"/>
                  </a:cubicBezTo>
                  <a:cubicBezTo>
                    <a:pt x="4517" y="236"/>
                    <a:pt x="5852" y="1768"/>
                    <a:pt x="4660" y="3067"/>
                  </a:cubicBezTo>
                  <a:cubicBezTo>
                    <a:pt x="4623" y="3108"/>
                    <a:pt x="4659" y="3163"/>
                    <a:pt x="4701" y="3163"/>
                  </a:cubicBezTo>
                  <a:cubicBezTo>
                    <a:pt x="4714" y="3163"/>
                    <a:pt x="4728" y="3158"/>
                    <a:pt x="4740" y="3146"/>
                  </a:cubicBezTo>
                  <a:cubicBezTo>
                    <a:pt x="5892" y="2040"/>
                    <a:pt x="5023" y="332"/>
                    <a:pt x="3609" y="48"/>
                  </a:cubicBezTo>
                  <a:cubicBezTo>
                    <a:pt x="3450" y="16"/>
                    <a:pt x="3292" y="1"/>
                    <a:pt x="3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6"/>
            <p:cNvSpPr/>
            <p:nvPr/>
          </p:nvSpPr>
          <p:spPr>
            <a:xfrm>
              <a:off x="4472400" y="628300"/>
              <a:ext cx="44825" cy="35225"/>
            </a:xfrm>
            <a:custGeom>
              <a:avLst/>
              <a:gdLst/>
              <a:ahLst/>
              <a:cxnLst/>
              <a:rect l="l" t="t" r="r" b="b"/>
              <a:pathLst>
                <a:path w="1793" h="1409" extrusionOk="0">
                  <a:moveTo>
                    <a:pt x="1205" y="1"/>
                  </a:moveTo>
                  <a:cubicBezTo>
                    <a:pt x="1182" y="1"/>
                    <a:pt x="1158" y="3"/>
                    <a:pt x="1134" y="7"/>
                  </a:cubicBezTo>
                  <a:cubicBezTo>
                    <a:pt x="1111" y="10"/>
                    <a:pt x="1111" y="43"/>
                    <a:pt x="1129" y="54"/>
                  </a:cubicBezTo>
                  <a:cubicBezTo>
                    <a:pt x="1367" y="200"/>
                    <a:pt x="1615" y="352"/>
                    <a:pt x="1597" y="674"/>
                  </a:cubicBezTo>
                  <a:cubicBezTo>
                    <a:pt x="1580" y="974"/>
                    <a:pt x="1311" y="1213"/>
                    <a:pt x="1023" y="1234"/>
                  </a:cubicBezTo>
                  <a:cubicBezTo>
                    <a:pt x="1007" y="1236"/>
                    <a:pt x="991" y="1236"/>
                    <a:pt x="975" y="1236"/>
                  </a:cubicBezTo>
                  <a:cubicBezTo>
                    <a:pt x="713" y="1236"/>
                    <a:pt x="465" y="1081"/>
                    <a:pt x="346" y="846"/>
                  </a:cubicBezTo>
                  <a:cubicBezTo>
                    <a:pt x="213" y="586"/>
                    <a:pt x="293" y="352"/>
                    <a:pt x="307" y="81"/>
                  </a:cubicBezTo>
                  <a:cubicBezTo>
                    <a:pt x="308" y="61"/>
                    <a:pt x="289" y="47"/>
                    <a:pt x="271" y="47"/>
                  </a:cubicBezTo>
                  <a:cubicBezTo>
                    <a:pt x="263" y="47"/>
                    <a:pt x="255" y="50"/>
                    <a:pt x="249" y="57"/>
                  </a:cubicBezTo>
                  <a:cubicBezTo>
                    <a:pt x="1" y="322"/>
                    <a:pt x="88" y="809"/>
                    <a:pt x="296" y="1073"/>
                  </a:cubicBezTo>
                  <a:cubicBezTo>
                    <a:pt x="460" y="1281"/>
                    <a:pt x="721" y="1409"/>
                    <a:pt x="984" y="1409"/>
                  </a:cubicBezTo>
                  <a:cubicBezTo>
                    <a:pt x="1071" y="1409"/>
                    <a:pt x="1159" y="1394"/>
                    <a:pt x="1243" y="1364"/>
                  </a:cubicBezTo>
                  <a:cubicBezTo>
                    <a:pt x="1559" y="1250"/>
                    <a:pt x="1793" y="918"/>
                    <a:pt x="1752" y="577"/>
                  </a:cubicBezTo>
                  <a:cubicBezTo>
                    <a:pt x="1719" y="310"/>
                    <a:pt x="1492" y="1"/>
                    <a:pt x="1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6"/>
            <p:cNvSpPr/>
            <p:nvPr/>
          </p:nvSpPr>
          <p:spPr>
            <a:xfrm>
              <a:off x="4545900" y="609700"/>
              <a:ext cx="75450" cy="76825"/>
            </a:xfrm>
            <a:custGeom>
              <a:avLst/>
              <a:gdLst/>
              <a:ahLst/>
              <a:cxnLst/>
              <a:rect l="l" t="t" r="r" b="b"/>
              <a:pathLst>
                <a:path w="3018" h="3073" extrusionOk="0">
                  <a:moveTo>
                    <a:pt x="1920" y="0"/>
                  </a:moveTo>
                  <a:cubicBezTo>
                    <a:pt x="1438" y="0"/>
                    <a:pt x="956" y="205"/>
                    <a:pt x="628" y="602"/>
                  </a:cubicBezTo>
                  <a:cubicBezTo>
                    <a:pt x="1" y="1362"/>
                    <a:pt x="186" y="2427"/>
                    <a:pt x="895" y="3061"/>
                  </a:cubicBezTo>
                  <a:cubicBezTo>
                    <a:pt x="905" y="3069"/>
                    <a:pt x="915" y="3073"/>
                    <a:pt x="925" y="3073"/>
                  </a:cubicBezTo>
                  <a:cubicBezTo>
                    <a:pt x="961" y="3073"/>
                    <a:pt x="993" y="3027"/>
                    <a:pt x="959" y="2997"/>
                  </a:cubicBezTo>
                  <a:cubicBezTo>
                    <a:pt x="283" y="2410"/>
                    <a:pt x="145" y="1412"/>
                    <a:pt x="758" y="715"/>
                  </a:cubicBezTo>
                  <a:cubicBezTo>
                    <a:pt x="1089" y="341"/>
                    <a:pt x="1508" y="176"/>
                    <a:pt x="1942" y="176"/>
                  </a:cubicBezTo>
                  <a:cubicBezTo>
                    <a:pt x="2276" y="176"/>
                    <a:pt x="2619" y="273"/>
                    <a:pt x="2938" y="447"/>
                  </a:cubicBezTo>
                  <a:cubicBezTo>
                    <a:pt x="2944" y="450"/>
                    <a:pt x="2950" y="452"/>
                    <a:pt x="2956" y="452"/>
                  </a:cubicBezTo>
                  <a:cubicBezTo>
                    <a:pt x="2989" y="452"/>
                    <a:pt x="3018" y="409"/>
                    <a:pt x="2986" y="383"/>
                  </a:cubicBezTo>
                  <a:cubicBezTo>
                    <a:pt x="2679" y="126"/>
                    <a:pt x="2299" y="0"/>
                    <a:pt x="1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6"/>
            <p:cNvSpPr/>
            <p:nvPr/>
          </p:nvSpPr>
          <p:spPr>
            <a:xfrm>
              <a:off x="4559350" y="631100"/>
              <a:ext cx="41900" cy="57125"/>
            </a:xfrm>
            <a:custGeom>
              <a:avLst/>
              <a:gdLst/>
              <a:ahLst/>
              <a:cxnLst/>
              <a:rect l="l" t="t" r="r" b="b"/>
              <a:pathLst>
                <a:path w="1676" h="2285" extrusionOk="0">
                  <a:moveTo>
                    <a:pt x="1425" y="1"/>
                  </a:moveTo>
                  <a:cubicBezTo>
                    <a:pt x="984" y="1"/>
                    <a:pt x="520" y="365"/>
                    <a:pt x="311" y="717"/>
                  </a:cubicBezTo>
                  <a:cubicBezTo>
                    <a:pt x="39" y="1171"/>
                    <a:pt x="0" y="1857"/>
                    <a:pt x="356" y="2276"/>
                  </a:cubicBezTo>
                  <a:cubicBezTo>
                    <a:pt x="361" y="2282"/>
                    <a:pt x="367" y="2284"/>
                    <a:pt x="373" y="2284"/>
                  </a:cubicBezTo>
                  <a:cubicBezTo>
                    <a:pt x="389" y="2284"/>
                    <a:pt x="404" y="2268"/>
                    <a:pt x="399" y="2251"/>
                  </a:cubicBezTo>
                  <a:cubicBezTo>
                    <a:pt x="249" y="1725"/>
                    <a:pt x="157" y="1250"/>
                    <a:pt x="496" y="766"/>
                  </a:cubicBezTo>
                  <a:cubicBezTo>
                    <a:pt x="793" y="340"/>
                    <a:pt x="1174" y="306"/>
                    <a:pt x="1615" y="139"/>
                  </a:cubicBezTo>
                  <a:cubicBezTo>
                    <a:pt x="1667" y="120"/>
                    <a:pt x="1675" y="41"/>
                    <a:pt x="1615" y="25"/>
                  </a:cubicBezTo>
                  <a:cubicBezTo>
                    <a:pt x="1553" y="8"/>
                    <a:pt x="1489" y="1"/>
                    <a:pt x="1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6"/>
            <p:cNvSpPr/>
            <p:nvPr/>
          </p:nvSpPr>
          <p:spPr>
            <a:xfrm>
              <a:off x="4572325" y="650075"/>
              <a:ext cx="11875" cy="34800"/>
            </a:xfrm>
            <a:custGeom>
              <a:avLst/>
              <a:gdLst/>
              <a:ahLst/>
              <a:cxnLst/>
              <a:rect l="l" t="t" r="r" b="b"/>
              <a:pathLst>
                <a:path w="475" h="1392" extrusionOk="0">
                  <a:moveTo>
                    <a:pt x="444" y="1"/>
                  </a:moveTo>
                  <a:cubicBezTo>
                    <a:pt x="439" y="1"/>
                    <a:pt x="434" y="3"/>
                    <a:pt x="430" y="7"/>
                  </a:cubicBezTo>
                  <a:cubicBezTo>
                    <a:pt x="72" y="369"/>
                    <a:pt x="0" y="925"/>
                    <a:pt x="258" y="1367"/>
                  </a:cubicBezTo>
                  <a:cubicBezTo>
                    <a:pt x="268" y="1384"/>
                    <a:pt x="283" y="1391"/>
                    <a:pt x="297" y="1391"/>
                  </a:cubicBezTo>
                  <a:cubicBezTo>
                    <a:pt x="331" y="1391"/>
                    <a:pt x="364" y="1356"/>
                    <a:pt x="344" y="1316"/>
                  </a:cubicBezTo>
                  <a:cubicBezTo>
                    <a:pt x="128" y="893"/>
                    <a:pt x="174" y="410"/>
                    <a:pt x="463" y="31"/>
                  </a:cubicBezTo>
                  <a:cubicBezTo>
                    <a:pt x="475" y="17"/>
                    <a:pt x="459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6"/>
            <p:cNvSpPr/>
            <p:nvPr/>
          </p:nvSpPr>
          <p:spPr>
            <a:xfrm>
              <a:off x="4343475" y="449025"/>
              <a:ext cx="387525" cy="208650"/>
            </a:xfrm>
            <a:custGeom>
              <a:avLst/>
              <a:gdLst/>
              <a:ahLst/>
              <a:cxnLst/>
              <a:rect l="l" t="t" r="r" b="b"/>
              <a:pathLst>
                <a:path w="15501" h="8346" extrusionOk="0">
                  <a:moveTo>
                    <a:pt x="9040" y="1"/>
                  </a:moveTo>
                  <a:cubicBezTo>
                    <a:pt x="8087" y="1"/>
                    <a:pt x="7145" y="256"/>
                    <a:pt x="6242" y="704"/>
                  </a:cubicBezTo>
                  <a:cubicBezTo>
                    <a:pt x="4905" y="1370"/>
                    <a:pt x="3389" y="2420"/>
                    <a:pt x="1872" y="2420"/>
                  </a:cubicBezTo>
                  <a:cubicBezTo>
                    <a:pt x="1301" y="2420"/>
                    <a:pt x="730" y="2271"/>
                    <a:pt x="169" y="1897"/>
                  </a:cubicBezTo>
                  <a:cubicBezTo>
                    <a:pt x="152" y="1886"/>
                    <a:pt x="135" y="1881"/>
                    <a:pt x="120" y="1881"/>
                  </a:cubicBezTo>
                  <a:cubicBezTo>
                    <a:pt x="46" y="1881"/>
                    <a:pt x="1" y="1997"/>
                    <a:pt x="77" y="2055"/>
                  </a:cubicBezTo>
                  <a:cubicBezTo>
                    <a:pt x="617" y="2457"/>
                    <a:pt x="1241" y="2617"/>
                    <a:pt x="1880" y="2617"/>
                  </a:cubicBezTo>
                  <a:cubicBezTo>
                    <a:pt x="2613" y="2617"/>
                    <a:pt x="3364" y="2406"/>
                    <a:pt x="4027" y="2111"/>
                  </a:cubicBezTo>
                  <a:cubicBezTo>
                    <a:pt x="5685" y="1371"/>
                    <a:pt x="7125" y="193"/>
                    <a:pt x="9004" y="193"/>
                  </a:cubicBezTo>
                  <a:cubicBezTo>
                    <a:pt x="9085" y="193"/>
                    <a:pt x="9167" y="195"/>
                    <a:pt x="9250" y="199"/>
                  </a:cubicBezTo>
                  <a:cubicBezTo>
                    <a:pt x="11012" y="297"/>
                    <a:pt x="12712" y="1286"/>
                    <a:pt x="13566" y="2846"/>
                  </a:cubicBezTo>
                  <a:cubicBezTo>
                    <a:pt x="14530" y="4607"/>
                    <a:pt x="14306" y="6594"/>
                    <a:pt x="13381" y="8304"/>
                  </a:cubicBezTo>
                  <a:cubicBezTo>
                    <a:pt x="13369" y="8327"/>
                    <a:pt x="13387" y="8346"/>
                    <a:pt x="13406" y="8346"/>
                  </a:cubicBezTo>
                  <a:cubicBezTo>
                    <a:pt x="13415" y="8346"/>
                    <a:pt x="13424" y="8342"/>
                    <a:pt x="13431" y="8333"/>
                  </a:cubicBezTo>
                  <a:cubicBezTo>
                    <a:pt x="15501" y="5610"/>
                    <a:pt x="14022" y="1560"/>
                    <a:pt x="10981" y="370"/>
                  </a:cubicBezTo>
                  <a:cubicBezTo>
                    <a:pt x="10335" y="117"/>
                    <a:pt x="9685" y="1"/>
                    <a:pt x="9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6"/>
            <p:cNvSpPr/>
            <p:nvPr/>
          </p:nvSpPr>
          <p:spPr>
            <a:xfrm>
              <a:off x="4302050" y="465325"/>
              <a:ext cx="200850" cy="87525"/>
            </a:xfrm>
            <a:custGeom>
              <a:avLst/>
              <a:gdLst/>
              <a:ahLst/>
              <a:cxnLst/>
              <a:rect l="l" t="t" r="r" b="b"/>
              <a:pathLst>
                <a:path w="8034" h="3501" extrusionOk="0">
                  <a:moveTo>
                    <a:pt x="1572" y="0"/>
                  </a:moveTo>
                  <a:cubicBezTo>
                    <a:pt x="1548" y="0"/>
                    <a:pt x="1523" y="1"/>
                    <a:pt x="1499" y="3"/>
                  </a:cubicBezTo>
                  <a:cubicBezTo>
                    <a:pt x="396" y="80"/>
                    <a:pt x="1" y="1317"/>
                    <a:pt x="421" y="2207"/>
                  </a:cubicBezTo>
                  <a:cubicBezTo>
                    <a:pt x="849" y="3113"/>
                    <a:pt x="1832" y="3501"/>
                    <a:pt x="2788" y="3501"/>
                  </a:cubicBezTo>
                  <a:cubicBezTo>
                    <a:pt x="3007" y="3501"/>
                    <a:pt x="3225" y="3480"/>
                    <a:pt x="3434" y="3441"/>
                  </a:cubicBezTo>
                  <a:cubicBezTo>
                    <a:pt x="5076" y="3134"/>
                    <a:pt x="6476" y="1936"/>
                    <a:pt x="7960" y="1226"/>
                  </a:cubicBezTo>
                  <a:cubicBezTo>
                    <a:pt x="8033" y="1190"/>
                    <a:pt x="7992" y="1078"/>
                    <a:pt x="7922" y="1078"/>
                  </a:cubicBezTo>
                  <a:cubicBezTo>
                    <a:pt x="7915" y="1078"/>
                    <a:pt x="7907" y="1079"/>
                    <a:pt x="7899" y="1082"/>
                  </a:cubicBezTo>
                  <a:cubicBezTo>
                    <a:pt x="6160" y="1673"/>
                    <a:pt x="4798" y="3256"/>
                    <a:pt x="2867" y="3312"/>
                  </a:cubicBezTo>
                  <a:cubicBezTo>
                    <a:pt x="2842" y="3313"/>
                    <a:pt x="2816" y="3314"/>
                    <a:pt x="2791" y="3314"/>
                  </a:cubicBezTo>
                  <a:cubicBezTo>
                    <a:pt x="1722" y="3314"/>
                    <a:pt x="480" y="2695"/>
                    <a:pt x="448" y="1486"/>
                  </a:cubicBezTo>
                  <a:cubicBezTo>
                    <a:pt x="434" y="921"/>
                    <a:pt x="803" y="344"/>
                    <a:pt x="1380" y="225"/>
                  </a:cubicBezTo>
                  <a:cubicBezTo>
                    <a:pt x="1449" y="211"/>
                    <a:pt x="1516" y="204"/>
                    <a:pt x="1580" y="204"/>
                  </a:cubicBezTo>
                  <a:cubicBezTo>
                    <a:pt x="2248" y="204"/>
                    <a:pt x="2653" y="933"/>
                    <a:pt x="2407" y="1554"/>
                  </a:cubicBezTo>
                  <a:cubicBezTo>
                    <a:pt x="2397" y="1581"/>
                    <a:pt x="2419" y="1598"/>
                    <a:pt x="2442" y="1598"/>
                  </a:cubicBezTo>
                  <a:cubicBezTo>
                    <a:pt x="2455" y="1598"/>
                    <a:pt x="2467" y="1593"/>
                    <a:pt x="2475" y="1582"/>
                  </a:cubicBezTo>
                  <a:cubicBezTo>
                    <a:pt x="2955" y="896"/>
                    <a:pt x="2358" y="0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6"/>
            <p:cNvSpPr/>
            <p:nvPr/>
          </p:nvSpPr>
          <p:spPr>
            <a:xfrm>
              <a:off x="4230600" y="511275"/>
              <a:ext cx="133075" cy="64300"/>
            </a:xfrm>
            <a:custGeom>
              <a:avLst/>
              <a:gdLst/>
              <a:ahLst/>
              <a:cxnLst/>
              <a:rect l="l" t="t" r="r" b="b"/>
              <a:pathLst>
                <a:path w="5323" h="2572" extrusionOk="0">
                  <a:moveTo>
                    <a:pt x="458" y="0"/>
                  </a:moveTo>
                  <a:cubicBezTo>
                    <a:pt x="434" y="0"/>
                    <a:pt x="410" y="13"/>
                    <a:pt x="399" y="43"/>
                  </a:cubicBezTo>
                  <a:cubicBezTo>
                    <a:pt x="1" y="1074"/>
                    <a:pt x="738" y="2107"/>
                    <a:pt x="1722" y="2431"/>
                  </a:cubicBezTo>
                  <a:cubicBezTo>
                    <a:pt x="2014" y="2527"/>
                    <a:pt x="2320" y="2571"/>
                    <a:pt x="2630" y="2571"/>
                  </a:cubicBezTo>
                  <a:cubicBezTo>
                    <a:pt x="3594" y="2571"/>
                    <a:pt x="4591" y="2148"/>
                    <a:pt x="5301" y="1556"/>
                  </a:cubicBezTo>
                  <a:cubicBezTo>
                    <a:pt x="5322" y="1538"/>
                    <a:pt x="5305" y="1500"/>
                    <a:pt x="5281" y="1500"/>
                  </a:cubicBezTo>
                  <a:cubicBezTo>
                    <a:pt x="5278" y="1500"/>
                    <a:pt x="5274" y="1501"/>
                    <a:pt x="5271" y="1503"/>
                  </a:cubicBezTo>
                  <a:cubicBezTo>
                    <a:pt x="4396" y="1867"/>
                    <a:pt x="3615" y="2380"/>
                    <a:pt x="2637" y="2380"/>
                  </a:cubicBezTo>
                  <a:cubicBezTo>
                    <a:pt x="2606" y="2380"/>
                    <a:pt x="2574" y="2379"/>
                    <a:pt x="2543" y="2378"/>
                  </a:cubicBezTo>
                  <a:cubicBezTo>
                    <a:pt x="1295" y="2336"/>
                    <a:pt x="232" y="1384"/>
                    <a:pt x="516" y="75"/>
                  </a:cubicBezTo>
                  <a:cubicBezTo>
                    <a:pt x="526" y="28"/>
                    <a:pt x="493" y="0"/>
                    <a:pt x="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6"/>
            <p:cNvSpPr/>
            <p:nvPr/>
          </p:nvSpPr>
          <p:spPr>
            <a:xfrm>
              <a:off x="4230425" y="505100"/>
              <a:ext cx="257625" cy="100275"/>
            </a:xfrm>
            <a:custGeom>
              <a:avLst/>
              <a:gdLst/>
              <a:ahLst/>
              <a:cxnLst/>
              <a:rect l="l" t="t" r="r" b="b"/>
              <a:pathLst>
                <a:path w="10305" h="4011" extrusionOk="0">
                  <a:moveTo>
                    <a:pt x="10224" y="0"/>
                  </a:moveTo>
                  <a:cubicBezTo>
                    <a:pt x="10211" y="0"/>
                    <a:pt x="10198" y="5"/>
                    <a:pt x="10186" y="15"/>
                  </a:cubicBezTo>
                  <a:cubicBezTo>
                    <a:pt x="8565" y="1385"/>
                    <a:pt x="7114" y="2964"/>
                    <a:pt x="5022" y="3615"/>
                  </a:cubicBezTo>
                  <a:cubicBezTo>
                    <a:pt x="4537" y="3766"/>
                    <a:pt x="4032" y="3853"/>
                    <a:pt x="3531" y="3853"/>
                  </a:cubicBezTo>
                  <a:cubicBezTo>
                    <a:pt x="2894" y="3853"/>
                    <a:pt x="2263" y="3711"/>
                    <a:pt x="1691" y="3381"/>
                  </a:cubicBezTo>
                  <a:cubicBezTo>
                    <a:pt x="533" y="2713"/>
                    <a:pt x="183" y="1491"/>
                    <a:pt x="553" y="264"/>
                  </a:cubicBezTo>
                  <a:cubicBezTo>
                    <a:pt x="558" y="244"/>
                    <a:pt x="541" y="230"/>
                    <a:pt x="525" y="230"/>
                  </a:cubicBezTo>
                  <a:cubicBezTo>
                    <a:pt x="516" y="230"/>
                    <a:pt x="508" y="233"/>
                    <a:pt x="503" y="242"/>
                  </a:cubicBezTo>
                  <a:cubicBezTo>
                    <a:pt x="0" y="1086"/>
                    <a:pt x="265" y="2203"/>
                    <a:pt x="885" y="2915"/>
                  </a:cubicBezTo>
                  <a:cubicBezTo>
                    <a:pt x="1539" y="3666"/>
                    <a:pt x="2538" y="4010"/>
                    <a:pt x="3516" y="4010"/>
                  </a:cubicBezTo>
                  <a:cubicBezTo>
                    <a:pt x="3584" y="4010"/>
                    <a:pt x="3652" y="4008"/>
                    <a:pt x="3720" y="4005"/>
                  </a:cubicBezTo>
                  <a:cubicBezTo>
                    <a:pt x="6265" y="3882"/>
                    <a:pt x="8607" y="1871"/>
                    <a:pt x="10265" y="94"/>
                  </a:cubicBezTo>
                  <a:cubicBezTo>
                    <a:pt x="10304" y="53"/>
                    <a:pt x="10268" y="0"/>
                    <a:pt x="10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6"/>
            <p:cNvSpPr/>
            <p:nvPr/>
          </p:nvSpPr>
          <p:spPr>
            <a:xfrm>
              <a:off x="4204225" y="516875"/>
              <a:ext cx="253025" cy="109000"/>
            </a:xfrm>
            <a:custGeom>
              <a:avLst/>
              <a:gdLst/>
              <a:ahLst/>
              <a:cxnLst/>
              <a:rect l="l" t="t" r="r" b="b"/>
              <a:pathLst>
                <a:path w="10121" h="4360" extrusionOk="0">
                  <a:moveTo>
                    <a:pt x="693" y="0"/>
                  </a:moveTo>
                  <a:cubicBezTo>
                    <a:pt x="646" y="0"/>
                    <a:pt x="597" y="6"/>
                    <a:pt x="548" y="19"/>
                  </a:cubicBezTo>
                  <a:cubicBezTo>
                    <a:pt x="172" y="116"/>
                    <a:pt x="51" y="551"/>
                    <a:pt x="40" y="891"/>
                  </a:cubicBezTo>
                  <a:cubicBezTo>
                    <a:pt x="0" y="2175"/>
                    <a:pt x="985" y="3349"/>
                    <a:pt x="2076" y="3901"/>
                  </a:cubicBezTo>
                  <a:cubicBezTo>
                    <a:pt x="2708" y="4220"/>
                    <a:pt x="3366" y="4360"/>
                    <a:pt x="4027" y="4360"/>
                  </a:cubicBezTo>
                  <a:cubicBezTo>
                    <a:pt x="6398" y="4360"/>
                    <a:pt x="8802" y="2556"/>
                    <a:pt x="10107" y="736"/>
                  </a:cubicBezTo>
                  <a:cubicBezTo>
                    <a:pt x="10120" y="717"/>
                    <a:pt x="10102" y="698"/>
                    <a:pt x="10083" y="698"/>
                  </a:cubicBezTo>
                  <a:cubicBezTo>
                    <a:pt x="10077" y="698"/>
                    <a:pt x="10071" y="700"/>
                    <a:pt x="10066" y="704"/>
                  </a:cubicBezTo>
                  <a:cubicBezTo>
                    <a:pt x="9236" y="1470"/>
                    <a:pt x="8532" y="2323"/>
                    <a:pt x="7594" y="2975"/>
                  </a:cubicBezTo>
                  <a:cubicBezTo>
                    <a:pt x="6678" y="3612"/>
                    <a:pt x="5628" y="4080"/>
                    <a:pt x="4510" y="4194"/>
                  </a:cubicBezTo>
                  <a:cubicBezTo>
                    <a:pt x="4346" y="4210"/>
                    <a:pt x="4181" y="4219"/>
                    <a:pt x="4017" y="4219"/>
                  </a:cubicBezTo>
                  <a:cubicBezTo>
                    <a:pt x="3075" y="4219"/>
                    <a:pt x="2146" y="3942"/>
                    <a:pt x="1408" y="3331"/>
                  </a:cubicBezTo>
                  <a:cubicBezTo>
                    <a:pt x="1017" y="3006"/>
                    <a:pt x="683" y="2599"/>
                    <a:pt x="464" y="2137"/>
                  </a:cubicBezTo>
                  <a:cubicBezTo>
                    <a:pt x="358" y="1912"/>
                    <a:pt x="278" y="1671"/>
                    <a:pt x="232" y="1427"/>
                  </a:cubicBezTo>
                  <a:cubicBezTo>
                    <a:pt x="196" y="1249"/>
                    <a:pt x="181" y="1071"/>
                    <a:pt x="185" y="891"/>
                  </a:cubicBezTo>
                  <a:cubicBezTo>
                    <a:pt x="165" y="539"/>
                    <a:pt x="317" y="362"/>
                    <a:pt x="644" y="362"/>
                  </a:cubicBezTo>
                  <a:cubicBezTo>
                    <a:pt x="780" y="362"/>
                    <a:pt x="946" y="393"/>
                    <a:pt x="1142" y="455"/>
                  </a:cubicBezTo>
                  <a:lnTo>
                    <a:pt x="1141" y="455"/>
                  </a:lnTo>
                  <a:cubicBezTo>
                    <a:pt x="1143" y="463"/>
                    <a:pt x="1151" y="467"/>
                    <a:pt x="1158" y="467"/>
                  </a:cubicBezTo>
                  <a:cubicBezTo>
                    <a:pt x="1167" y="467"/>
                    <a:pt x="1177" y="461"/>
                    <a:pt x="1177" y="450"/>
                  </a:cubicBezTo>
                  <a:cubicBezTo>
                    <a:pt x="1177" y="177"/>
                    <a:pt x="950" y="0"/>
                    <a:pt x="6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6"/>
            <p:cNvSpPr/>
            <p:nvPr/>
          </p:nvSpPr>
          <p:spPr>
            <a:xfrm>
              <a:off x="4155800" y="496925"/>
              <a:ext cx="301525" cy="146625"/>
            </a:xfrm>
            <a:custGeom>
              <a:avLst/>
              <a:gdLst/>
              <a:ahLst/>
              <a:cxnLst/>
              <a:rect l="l" t="t" r="r" b="b"/>
              <a:pathLst>
                <a:path w="12061" h="5865" extrusionOk="0">
                  <a:moveTo>
                    <a:pt x="1372" y="0"/>
                  </a:moveTo>
                  <a:cubicBezTo>
                    <a:pt x="1356" y="0"/>
                    <a:pt x="1340" y="1"/>
                    <a:pt x="1323" y="2"/>
                  </a:cubicBezTo>
                  <a:cubicBezTo>
                    <a:pt x="630" y="36"/>
                    <a:pt x="204" y="722"/>
                    <a:pt x="146" y="1350"/>
                  </a:cubicBezTo>
                  <a:cubicBezTo>
                    <a:pt x="1" y="2894"/>
                    <a:pt x="1237" y="4400"/>
                    <a:pt x="2492" y="5128"/>
                  </a:cubicBezTo>
                  <a:cubicBezTo>
                    <a:pt x="3375" y="5640"/>
                    <a:pt x="4294" y="5865"/>
                    <a:pt x="5204" y="5865"/>
                  </a:cubicBezTo>
                  <a:cubicBezTo>
                    <a:pt x="7944" y="5865"/>
                    <a:pt x="10612" y="3835"/>
                    <a:pt x="12031" y="1527"/>
                  </a:cubicBezTo>
                  <a:cubicBezTo>
                    <a:pt x="12061" y="1478"/>
                    <a:pt x="12019" y="1436"/>
                    <a:pt x="11975" y="1436"/>
                  </a:cubicBezTo>
                  <a:cubicBezTo>
                    <a:pt x="11956" y="1436"/>
                    <a:pt x="11937" y="1444"/>
                    <a:pt x="11923" y="1463"/>
                  </a:cubicBezTo>
                  <a:cubicBezTo>
                    <a:pt x="10342" y="3689"/>
                    <a:pt x="8105" y="5680"/>
                    <a:pt x="5245" y="5680"/>
                  </a:cubicBezTo>
                  <a:cubicBezTo>
                    <a:pt x="5119" y="5680"/>
                    <a:pt x="4992" y="5677"/>
                    <a:pt x="4863" y="5669"/>
                  </a:cubicBezTo>
                  <a:cubicBezTo>
                    <a:pt x="3499" y="5584"/>
                    <a:pt x="2196" y="4985"/>
                    <a:pt x="1298" y="3942"/>
                  </a:cubicBezTo>
                  <a:cubicBezTo>
                    <a:pt x="861" y="3434"/>
                    <a:pt x="515" y="2811"/>
                    <a:pt x="386" y="2149"/>
                  </a:cubicBezTo>
                  <a:cubicBezTo>
                    <a:pt x="280" y="1603"/>
                    <a:pt x="282" y="925"/>
                    <a:pt x="713" y="505"/>
                  </a:cubicBezTo>
                  <a:cubicBezTo>
                    <a:pt x="905" y="319"/>
                    <a:pt x="1139" y="232"/>
                    <a:pt x="1365" y="232"/>
                  </a:cubicBezTo>
                  <a:cubicBezTo>
                    <a:pt x="1740" y="232"/>
                    <a:pt x="2093" y="473"/>
                    <a:pt x="2200" y="902"/>
                  </a:cubicBezTo>
                  <a:cubicBezTo>
                    <a:pt x="2206" y="924"/>
                    <a:pt x="2222" y="933"/>
                    <a:pt x="2239" y="933"/>
                  </a:cubicBezTo>
                  <a:cubicBezTo>
                    <a:pt x="2261" y="933"/>
                    <a:pt x="2284" y="917"/>
                    <a:pt x="2285" y="890"/>
                  </a:cubicBezTo>
                  <a:cubicBezTo>
                    <a:pt x="2308" y="381"/>
                    <a:pt x="1873" y="0"/>
                    <a:pt x="1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6"/>
            <p:cNvSpPr/>
            <p:nvPr/>
          </p:nvSpPr>
          <p:spPr>
            <a:xfrm>
              <a:off x="4284725" y="581075"/>
              <a:ext cx="151650" cy="115700"/>
            </a:xfrm>
            <a:custGeom>
              <a:avLst/>
              <a:gdLst/>
              <a:ahLst/>
              <a:cxnLst/>
              <a:rect l="l" t="t" r="r" b="b"/>
              <a:pathLst>
                <a:path w="6066" h="4628" extrusionOk="0">
                  <a:moveTo>
                    <a:pt x="6023" y="1"/>
                  </a:moveTo>
                  <a:cubicBezTo>
                    <a:pt x="6006" y="1"/>
                    <a:pt x="5990" y="9"/>
                    <a:pt x="5988" y="29"/>
                  </a:cubicBezTo>
                  <a:cubicBezTo>
                    <a:pt x="5875" y="841"/>
                    <a:pt x="5700" y="1712"/>
                    <a:pt x="5110" y="2325"/>
                  </a:cubicBezTo>
                  <a:cubicBezTo>
                    <a:pt x="4547" y="2909"/>
                    <a:pt x="3737" y="3104"/>
                    <a:pt x="2969" y="3242"/>
                  </a:cubicBezTo>
                  <a:cubicBezTo>
                    <a:pt x="1924" y="3430"/>
                    <a:pt x="633" y="3566"/>
                    <a:pt x="22" y="4558"/>
                  </a:cubicBezTo>
                  <a:cubicBezTo>
                    <a:pt x="1" y="4592"/>
                    <a:pt x="32" y="4627"/>
                    <a:pt x="64" y="4627"/>
                  </a:cubicBezTo>
                  <a:cubicBezTo>
                    <a:pt x="75" y="4627"/>
                    <a:pt x="86" y="4623"/>
                    <a:pt x="96" y="4615"/>
                  </a:cubicBezTo>
                  <a:cubicBezTo>
                    <a:pt x="1306" y="3432"/>
                    <a:pt x="2916" y="3709"/>
                    <a:pt x="4355" y="3057"/>
                  </a:cubicBezTo>
                  <a:cubicBezTo>
                    <a:pt x="5564" y="2510"/>
                    <a:pt x="5996" y="1288"/>
                    <a:pt x="6064" y="38"/>
                  </a:cubicBezTo>
                  <a:cubicBezTo>
                    <a:pt x="6066" y="14"/>
                    <a:pt x="6044" y="1"/>
                    <a:pt x="6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6"/>
            <p:cNvSpPr/>
            <p:nvPr/>
          </p:nvSpPr>
          <p:spPr>
            <a:xfrm>
              <a:off x="4286350" y="627875"/>
              <a:ext cx="60050" cy="66850"/>
            </a:xfrm>
            <a:custGeom>
              <a:avLst/>
              <a:gdLst/>
              <a:ahLst/>
              <a:cxnLst/>
              <a:rect l="l" t="t" r="r" b="b"/>
              <a:pathLst>
                <a:path w="2402" h="2674" extrusionOk="0">
                  <a:moveTo>
                    <a:pt x="2284" y="1"/>
                  </a:moveTo>
                  <a:cubicBezTo>
                    <a:pt x="2273" y="1"/>
                    <a:pt x="2261" y="4"/>
                    <a:pt x="2249" y="10"/>
                  </a:cubicBezTo>
                  <a:cubicBezTo>
                    <a:pt x="1272" y="568"/>
                    <a:pt x="448" y="1588"/>
                    <a:pt x="13" y="2616"/>
                  </a:cubicBezTo>
                  <a:cubicBezTo>
                    <a:pt x="1" y="2647"/>
                    <a:pt x="24" y="2674"/>
                    <a:pt x="49" y="2674"/>
                  </a:cubicBezTo>
                  <a:cubicBezTo>
                    <a:pt x="60" y="2674"/>
                    <a:pt x="72" y="2668"/>
                    <a:pt x="80" y="2655"/>
                  </a:cubicBezTo>
                  <a:cubicBezTo>
                    <a:pt x="690" y="1619"/>
                    <a:pt x="1414" y="879"/>
                    <a:pt x="2342" y="131"/>
                  </a:cubicBezTo>
                  <a:cubicBezTo>
                    <a:pt x="2402" y="84"/>
                    <a:pt x="2347" y="1"/>
                    <a:pt x="2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6"/>
            <p:cNvSpPr/>
            <p:nvPr/>
          </p:nvSpPr>
          <p:spPr>
            <a:xfrm>
              <a:off x="4282150" y="638950"/>
              <a:ext cx="19150" cy="44425"/>
            </a:xfrm>
            <a:custGeom>
              <a:avLst/>
              <a:gdLst/>
              <a:ahLst/>
              <a:cxnLst/>
              <a:rect l="l" t="t" r="r" b="b"/>
              <a:pathLst>
                <a:path w="766" h="1777" extrusionOk="0">
                  <a:moveTo>
                    <a:pt x="711" y="0"/>
                  </a:moveTo>
                  <a:cubicBezTo>
                    <a:pt x="702" y="0"/>
                    <a:pt x="692" y="4"/>
                    <a:pt x="684" y="11"/>
                  </a:cubicBezTo>
                  <a:cubicBezTo>
                    <a:pt x="235" y="448"/>
                    <a:pt x="1" y="1121"/>
                    <a:pt x="15" y="1740"/>
                  </a:cubicBezTo>
                  <a:cubicBezTo>
                    <a:pt x="15" y="1763"/>
                    <a:pt x="37" y="1777"/>
                    <a:pt x="56" y="1777"/>
                  </a:cubicBezTo>
                  <a:cubicBezTo>
                    <a:pt x="71" y="1777"/>
                    <a:pt x="85" y="1769"/>
                    <a:pt x="88" y="1750"/>
                  </a:cubicBezTo>
                  <a:cubicBezTo>
                    <a:pt x="183" y="1114"/>
                    <a:pt x="410" y="602"/>
                    <a:pt x="747" y="60"/>
                  </a:cubicBezTo>
                  <a:cubicBezTo>
                    <a:pt x="765" y="30"/>
                    <a:pt x="739" y="0"/>
                    <a:pt x="7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6"/>
            <p:cNvSpPr/>
            <p:nvPr/>
          </p:nvSpPr>
          <p:spPr>
            <a:xfrm>
              <a:off x="4281900" y="647775"/>
              <a:ext cx="37700" cy="33200"/>
            </a:xfrm>
            <a:custGeom>
              <a:avLst/>
              <a:gdLst/>
              <a:ahLst/>
              <a:cxnLst/>
              <a:rect l="l" t="t" r="r" b="b"/>
              <a:pathLst>
                <a:path w="1508" h="1328" extrusionOk="0">
                  <a:moveTo>
                    <a:pt x="1440" y="1"/>
                  </a:moveTo>
                  <a:cubicBezTo>
                    <a:pt x="1433" y="1"/>
                    <a:pt x="1425" y="2"/>
                    <a:pt x="1417" y="6"/>
                  </a:cubicBezTo>
                  <a:cubicBezTo>
                    <a:pt x="1154" y="123"/>
                    <a:pt x="923" y="350"/>
                    <a:pt x="709" y="541"/>
                  </a:cubicBezTo>
                  <a:cubicBezTo>
                    <a:pt x="468" y="757"/>
                    <a:pt x="246" y="991"/>
                    <a:pt x="34" y="1236"/>
                  </a:cubicBezTo>
                  <a:cubicBezTo>
                    <a:pt x="1" y="1275"/>
                    <a:pt x="34" y="1327"/>
                    <a:pt x="74" y="1327"/>
                  </a:cubicBezTo>
                  <a:cubicBezTo>
                    <a:pt x="85" y="1327"/>
                    <a:pt x="98" y="1322"/>
                    <a:pt x="109" y="1311"/>
                  </a:cubicBezTo>
                  <a:cubicBezTo>
                    <a:pt x="323" y="1090"/>
                    <a:pt x="546" y="878"/>
                    <a:pt x="775" y="675"/>
                  </a:cubicBezTo>
                  <a:cubicBezTo>
                    <a:pt x="1002" y="474"/>
                    <a:pt x="1275" y="307"/>
                    <a:pt x="1476" y="81"/>
                  </a:cubicBezTo>
                  <a:cubicBezTo>
                    <a:pt x="1508" y="45"/>
                    <a:pt x="1479" y="1"/>
                    <a:pt x="1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6"/>
            <p:cNvSpPr/>
            <p:nvPr/>
          </p:nvSpPr>
          <p:spPr>
            <a:xfrm>
              <a:off x="4561525" y="656050"/>
              <a:ext cx="19075" cy="28150"/>
            </a:xfrm>
            <a:custGeom>
              <a:avLst/>
              <a:gdLst/>
              <a:ahLst/>
              <a:cxnLst/>
              <a:rect l="l" t="t" r="r" b="b"/>
              <a:pathLst>
                <a:path w="763" h="1126" extrusionOk="0">
                  <a:moveTo>
                    <a:pt x="199" y="0"/>
                  </a:moveTo>
                  <a:cubicBezTo>
                    <a:pt x="176" y="0"/>
                    <a:pt x="150" y="15"/>
                    <a:pt x="142" y="38"/>
                  </a:cubicBezTo>
                  <a:cubicBezTo>
                    <a:pt x="1" y="427"/>
                    <a:pt x="330" y="1027"/>
                    <a:pt x="729" y="1124"/>
                  </a:cubicBezTo>
                  <a:lnTo>
                    <a:pt x="729" y="1125"/>
                  </a:lnTo>
                  <a:cubicBezTo>
                    <a:pt x="730" y="1125"/>
                    <a:pt x="732" y="1125"/>
                    <a:pt x="733" y="1125"/>
                  </a:cubicBezTo>
                  <a:cubicBezTo>
                    <a:pt x="750" y="1125"/>
                    <a:pt x="762" y="1103"/>
                    <a:pt x="748" y="1089"/>
                  </a:cubicBezTo>
                  <a:cubicBezTo>
                    <a:pt x="602" y="934"/>
                    <a:pt x="449" y="803"/>
                    <a:pt x="359" y="604"/>
                  </a:cubicBezTo>
                  <a:cubicBezTo>
                    <a:pt x="275" y="420"/>
                    <a:pt x="276" y="234"/>
                    <a:pt x="243" y="38"/>
                  </a:cubicBezTo>
                  <a:cubicBezTo>
                    <a:pt x="239" y="12"/>
                    <a:pt x="220" y="0"/>
                    <a:pt x="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6"/>
            <p:cNvSpPr/>
            <p:nvPr/>
          </p:nvSpPr>
          <p:spPr>
            <a:xfrm>
              <a:off x="4736325" y="429450"/>
              <a:ext cx="47225" cy="142275"/>
            </a:xfrm>
            <a:custGeom>
              <a:avLst/>
              <a:gdLst/>
              <a:ahLst/>
              <a:cxnLst/>
              <a:rect l="l" t="t" r="r" b="b"/>
              <a:pathLst>
                <a:path w="1889" h="5691" extrusionOk="0">
                  <a:moveTo>
                    <a:pt x="1406" y="1"/>
                  </a:moveTo>
                  <a:cubicBezTo>
                    <a:pt x="1391" y="1"/>
                    <a:pt x="1376" y="7"/>
                    <a:pt x="1364" y="21"/>
                  </a:cubicBezTo>
                  <a:cubicBezTo>
                    <a:pt x="1" y="1679"/>
                    <a:pt x="1889" y="4021"/>
                    <a:pt x="284" y="5619"/>
                  </a:cubicBezTo>
                  <a:cubicBezTo>
                    <a:pt x="256" y="5646"/>
                    <a:pt x="282" y="5691"/>
                    <a:pt x="314" y="5691"/>
                  </a:cubicBezTo>
                  <a:cubicBezTo>
                    <a:pt x="321" y="5691"/>
                    <a:pt x="328" y="5689"/>
                    <a:pt x="335" y="5684"/>
                  </a:cubicBezTo>
                  <a:cubicBezTo>
                    <a:pt x="1003" y="5243"/>
                    <a:pt x="1178" y="4413"/>
                    <a:pt x="1163" y="3659"/>
                  </a:cubicBezTo>
                  <a:cubicBezTo>
                    <a:pt x="1139" y="2427"/>
                    <a:pt x="688" y="1209"/>
                    <a:pt x="1468" y="101"/>
                  </a:cubicBezTo>
                  <a:cubicBezTo>
                    <a:pt x="1500" y="55"/>
                    <a:pt x="1452" y="1"/>
                    <a:pt x="1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6"/>
            <p:cNvSpPr/>
            <p:nvPr/>
          </p:nvSpPr>
          <p:spPr>
            <a:xfrm>
              <a:off x="4731150" y="430475"/>
              <a:ext cx="42525" cy="127875"/>
            </a:xfrm>
            <a:custGeom>
              <a:avLst/>
              <a:gdLst/>
              <a:ahLst/>
              <a:cxnLst/>
              <a:rect l="l" t="t" r="r" b="b"/>
              <a:pathLst>
                <a:path w="1701" h="5115" extrusionOk="0">
                  <a:moveTo>
                    <a:pt x="1632" y="0"/>
                  </a:moveTo>
                  <a:cubicBezTo>
                    <a:pt x="1626" y="0"/>
                    <a:pt x="1620" y="1"/>
                    <a:pt x="1613" y="4"/>
                  </a:cubicBezTo>
                  <a:cubicBezTo>
                    <a:pt x="895" y="282"/>
                    <a:pt x="376" y="941"/>
                    <a:pt x="224" y="1692"/>
                  </a:cubicBezTo>
                  <a:cubicBezTo>
                    <a:pt x="140" y="2106"/>
                    <a:pt x="196" y="2515"/>
                    <a:pt x="254" y="2928"/>
                  </a:cubicBezTo>
                  <a:cubicBezTo>
                    <a:pt x="372" y="3751"/>
                    <a:pt x="430" y="4312"/>
                    <a:pt x="16" y="5061"/>
                  </a:cubicBezTo>
                  <a:cubicBezTo>
                    <a:pt x="0" y="5090"/>
                    <a:pt x="23" y="5114"/>
                    <a:pt x="48" y="5114"/>
                  </a:cubicBezTo>
                  <a:cubicBezTo>
                    <a:pt x="57" y="5114"/>
                    <a:pt x="66" y="5112"/>
                    <a:pt x="74" y="5105"/>
                  </a:cubicBezTo>
                  <a:cubicBezTo>
                    <a:pt x="632" y="4672"/>
                    <a:pt x="563" y="3849"/>
                    <a:pt x="473" y="3223"/>
                  </a:cubicBezTo>
                  <a:cubicBezTo>
                    <a:pt x="275" y="1872"/>
                    <a:pt x="412" y="863"/>
                    <a:pt x="1656" y="104"/>
                  </a:cubicBezTo>
                  <a:cubicBezTo>
                    <a:pt x="1701" y="76"/>
                    <a:pt x="1679" y="0"/>
                    <a:pt x="1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6"/>
            <p:cNvSpPr/>
            <p:nvPr/>
          </p:nvSpPr>
          <p:spPr>
            <a:xfrm>
              <a:off x="4675775" y="416575"/>
              <a:ext cx="64700" cy="140975"/>
            </a:xfrm>
            <a:custGeom>
              <a:avLst/>
              <a:gdLst/>
              <a:ahLst/>
              <a:cxnLst/>
              <a:rect l="l" t="t" r="r" b="b"/>
              <a:pathLst>
                <a:path w="2588" h="5639" extrusionOk="0">
                  <a:moveTo>
                    <a:pt x="212" y="1"/>
                  </a:moveTo>
                  <a:cubicBezTo>
                    <a:pt x="192" y="1"/>
                    <a:pt x="172" y="12"/>
                    <a:pt x="167" y="33"/>
                  </a:cubicBezTo>
                  <a:cubicBezTo>
                    <a:pt x="1" y="792"/>
                    <a:pt x="488" y="1498"/>
                    <a:pt x="939" y="2067"/>
                  </a:cubicBezTo>
                  <a:cubicBezTo>
                    <a:pt x="1292" y="2512"/>
                    <a:pt x="1694" y="2929"/>
                    <a:pt x="1947" y="3443"/>
                  </a:cubicBezTo>
                  <a:cubicBezTo>
                    <a:pt x="2290" y="4137"/>
                    <a:pt x="2280" y="4843"/>
                    <a:pt x="2174" y="5595"/>
                  </a:cubicBezTo>
                  <a:cubicBezTo>
                    <a:pt x="2170" y="5622"/>
                    <a:pt x="2189" y="5639"/>
                    <a:pt x="2209" y="5639"/>
                  </a:cubicBezTo>
                  <a:cubicBezTo>
                    <a:pt x="2222" y="5639"/>
                    <a:pt x="2235" y="5631"/>
                    <a:pt x="2242" y="5614"/>
                  </a:cubicBezTo>
                  <a:cubicBezTo>
                    <a:pt x="2587" y="4738"/>
                    <a:pt x="2386" y="3752"/>
                    <a:pt x="1886" y="2979"/>
                  </a:cubicBezTo>
                  <a:cubicBezTo>
                    <a:pt x="1646" y="2607"/>
                    <a:pt x="1346" y="2280"/>
                    <a:pt x="1074" y="1933"/>
                  </a:cubicBezTo>
                  <a:cubicBezTo>
                    <a:pt x="611" y="1339"/>
                    <a:pt x="370" y="770"/>
                    <a:pt x="255" y="33"/>
                  </a:cubicBezTo>
                  <a:cubicBezTo>
                    <a:pt x="251" y="11"/>
                    <a:pt x="232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6"/>
            <p:cNvSpPr/>
            <p:nvPr/>
          </p:nvSpPr>
          <p:spPr>
            <a:xfrm>
              <a:off x="4661600" y="422025"/>
              <a:ext cx="64600" cy="153750"/>
            </a:xfrm>
            <a:custGeom>
              <a:avLst/>
              <a:gdLst/>
              <a:ahLst/>
              <a:cxnLst/>
              <a:rect l="l" t="t" r="r" b="b"/>
              <a:pathLst>
                <a:path w="2584" h="6150" extrusionOk="0">
                  <a:moveTo>
                    <a:pt x="871" y="1"/>
                  </a:moveTo>
                  <a:cubicBezTo>
                    <a:pt x="859" y="1"/>
                    <a:pt x="847" y="6"/>
                    <a:pt x="839" y="17"/>
                  </a:cubicBezTo>
                  <a:cubicBezTo>
                    <a:pt x="305" y="813"/>
                    <a:pt x="1" y="1902"/>
                    <a:pt x="431" y="2807"/>
                  </a:cubicBezTo>
                  <a:cubicBezTo>
                    <a:pt x="991" y="3988"/>
                    <a:pt x="2384" y="4611"/>
                    <a:pt x="2280" y="6083"/>
                  </a:cubicBezTo>
                  <a:cubicBezTo>
                    <a:pt x="2277" y="6126"/>
                    <a:pt x="2315" y="6150"/>
                    <a:pt x="2352" y="6150"/>
                  </a:cubicBezTo>
                  <a:cubicBezTo>
                    <a:pt x="2381" y="6150"/>
                    <a:pt x="2409" y="6135"/>
                    <a:pt x="2416" y="6101"/>
                  </a:cubicBezTo>
                  <a:cubicBezTo>
                    <a:pt x="2583" y="5233"/>
                    <a:pt x="2031" y="4526"/>
                    <a:pt x="1488" y="3914"/>
                  </a:cubicBezTo>
                  <a:cubicBezTo>
                    <a:pt x="1069" y="3442"/>
                    <a:pt x="603" y="2967"/>
                    <a:pt x="450" y="2335"/>
                  </a:cubicBezTo>
                  <a:cubicBezTo>
                    <a:pt x="251" y="1514"/>
                    <a:pt x="692" y="800"/>
                    <a:pt x="906" y="46"/>
                  </a:cubicBezTo>
                  <a:cubicBezTo>
                    <a:pt x="914" y="19"/>
                    <a:pt x="893" y="1"/>
                    <a:pt x="8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6"/>
            <p:cNvSpPr/>
            <p:nvPr/>
          </p:nvSpPr>
          <p:spPr>
            <a:xfrm>
              <a:off x="4755825" y="435625"/>
              <a:ext cx="134150" cy="117500"/>
            </a:xfrm>
            <a:custGeom>
              <a:avLst/>
              <a:gdLst/>
              <a:ahLst/>
              <a:cxnLst/>
              <a:rect l="l" t="t" r="r" b="b"/>
              <a:pathLst>
                <a:path w="5366" h="4700" extrusionOk="0">
                  <a:moveTo>
                    <a:pt x="5234" y="0"/>
                  </a:moveTo>
                  <a:cubicBezTo>
                    <a:pt x="4200" y="0"/>
                    <a:pt x="3157" y="595"/>
                    <a:pt x="2466" y="1332"/>
                  </a:cubicBezTo>
                  <a:cubicBezTo>
                    <a:pt x="1511" y="2350"/>
                    <a:pt x="1380" y="3936"/>
                    <a:pt x="51" y="4597"/>
                  </a:cubicBezTo>
                  <a:cubicBezTo>
                    <a:pt x="1" y="4622"/>
                    <a:pt x="29" y="4699"/>
                    <a:pt x="79" y="4699"/>
                  </a:cubicBezTo>
                  <a:cubicBezTo>
                    <a:pt x="83" y="4699"/>
                    <a:pt x="88" y="4699"/>
                    <a:pt x="93" y="4697"/>
                  </a:cubicBezTo>
                  <a:cubicBezTo>
                    <a:pt x="1186" y="4366"/>
                    <a:pt x="1493" y="3151"/>
                    <a:pt x="1993" y="2264"/>
                  </a:cubicBezTo>
                  <a:cubicBezTo>
                    <a:pt x="2724" y="971"/>
                    <a:pt x="3923" y="422"/>
                    <a:pt x="5307" y="102"/>
                  </a:cubicBezTo>
                  <a:cubicBezTo>
                    <a:pt x="5366" y="89"/>
                    <a:pt x="5351" y="2"/>
                    <a:pt x="5294" y="1"/>
                  </a:cubicBezTo>
                  <a:cubicBezTo>
                    <a:pt x="5274" y="1"/>
                    <a:pt x="5254" y="0"/>
                    <a:pt x="5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6"/>
            <p:cNvSpPr/>
            <p:nvPr/>
          </p:nvSpPr>
          <p:spPr>
            <a:xfrm>
              <a:off x="4784800" y="472625"/>
              <a:ext cx="10950" cy="50400"/>
            </a:xfrm>
            <a:custGeom>
              <a:avLst/>
              <a:gdLst/>
              <a:ahLst/>
              <a:cxnLst/>
              <a:rect l="l" t="t" r="r" b="b"/>
              <a:pathLst>
                <a:path w="438" h="2016" extrusionOk="0">
                  <a:moveTo>
                    <a:pt x="35" y="1"/>
                  </a:moveTo>
                  <a:cubicBezTo>
                    <a:pt x="17" y="1"/>
                    <a:pt x="0" y="17"/>
                    <a:pt x="4" y="40"/>
                  </a:cubicBezTo>
                  <a:cubicBezTo>
                    <a:pt x="58" y="373"/>
                    <a:pt x="178" y="668"/>
                    <a:pt x="184" y="1012"/>
                  </a:cubicBezTo>
                  <a:cubicBezTo>
                    <a:pt x="191" y="1352"/>
                    <a:pt x="113" y="1666"/>
                    <a:pt x="42" y="1993"/>
                  </a:cubicBezTo>
                  <a:cubicBezTo>
                    <a:pt x="39" y="2005"/>
                    <a:pt x="49" y="2015"/>
                    <a:pt x="60" y="2015"/>
                  </a:cubicBezTo>
                  <a:cubicBezTo>
                    <a:pt x="65" y="2015"/>
                    <a:pt x="71" y="2012"/>
                    <a:pt x="74" y="2006"/>
                  </a:cubicBezTo>
                  <a:cubicBezTo>
                    <a:pt x="384" y="1467"/>
                    <a:pt x="437" y="538"/>
                    <a:pt x="62" y="17"/>
                  </a:cubicBezTo>
                  <a:cubicBezTo>
                    <a:pt x="55" y="6"/>
                    <a:pt x="44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6"/>
            <p:cNvSpPr/>
            <p:nvPr/>
          </p:nvSpPr>
          <p:spPr>
            <a:xfrm>
              <a:off x="4761925" y="473175"/>
              <a:ext cx="27200" cy="46600"/>
            </a:xfrm>
            <a:custGeom>
              <a:avLst/>
              <a:gdLst/>
              <a:ahLst/>
              <a:cxnLst/>
              <a:rect l="l" t="t" r="r" b="b"/>
              <a:pathLst>
                <a:path w="1088" h="1864" extrusionOk="0">
                  <a:moveTo>
                    <a:pt x="908" y="1"/>
                  </a:moveTo>
                  <a:cubicBezTo>
                    <a:pt x="897" y="1"/>
                    <a:pt x="886" y="9"/>
                    <a:pt x="887" y="21"/>
                  </a:cubicBezTo>
                  <a:cubicBezTo>
                    <a:pt x="966" y="816"/>
                    <a:pt x="20" y="1054"/>
                    <a:pt x="1" y="1806"/>
                  </a:cubicBezTo>
                  <a:cubicBezTo>
                    <a:pt x="0" y="1844"/>
                    <a:pt x="28" y="1863"/>
                    <a:pt x="58" y="1863"/>
                  </a:cubicBezTo>
                  <a:cubicBezTo>
                    <a:pt x="87" y="1863"/>
                    <a:pt x="117" y="1844"/>
                    <a:pt x="120" y="1806"/>
                  </a:cubicBezTo>
                  <a:cubicBezTo>
                    <a:pt x="151" y="1306"/>
                    <a:pt x="659" y="1078"/>
                    <a:pt x="890" y="681"/>
                  </a:cubicBezTo>
                  <a:cubicBezTo>
                    <a:pt x="1017" y="463"/>
                    <a:pt x="1087" y="215"/>
                    <a:pt x="920" y="6"/>
                  </a:cubicBezTo>
                  <a:cubicBezTo>
                    <a:pt x="917" y="2"/>
                    <a:pt x="912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6"/>
            <p:cNvSpPr/>
            <p:nvPr/>
          </p:nvSpPr>
          <p:spPr>
            <a:xfrm>
              <a:off x="4636125" y="467325"/>
              <a:ext cx="33975" cy="12075"/>
            </a:xfrm>
            <a:custGeom>
              <a:avLst/>
              <a:gdLst/>
              <a:ahLst/>
              <a:cxnLst/>
              <a:rect l="l" t="t" r="r" b="b"/>
              <a:pathLst>
                <a:path w="1359" h="483" extrusionOk="0">
                  <a:moveTo>
                    <a:pt x="423" y="0"/>
                  </a:moveTo>
                  <a:cubicBezTo>
                    <a:pt x="283" y="0"/>
                    <a:pt x="150" y="36"/>
                    <a:pt x="41" y="122"/>
                  </a:cubicBezTo>
                  <a:cubicBezTo>
                    <a:pt x="0" y="154"/>
                    <a:pt x="39" y="211"/>
                    <a:pt x="80" y="215"/>
                  </a:cubicBezTo>
                  <a:cubicBezTo>
                    <a:pt x="106" y="217"/>
                    <a:pt x="131" y="218"/>
                    <a:pt x="156" y="218"/>
                  </a:cubicBezTo>
                  <a:cubicBezTo>
                    <a:pt x="278" y="218"/>
                    <a:pt x="398" y="194"/>
                    <a:pt x="520" y="194"/>
                  </a:cubicBezTo>
                  <a:cubicBezTo>
                    <a:pt x="557" y="194"/>
                    <a:pt x="594" y="196"/>
                    <a:pt x="631" y="202"/>
                  </a:cubicBezTo>
                  <a:cubicBezTo>
                    <a:pt x="852" y="235"/>
                    <a:pt x="1057" y="327"/>
                    <a:pt x="1231" y="468"/>
                  </a:cubicBezTo>
                  <a:cubicBezTo>
                    <a:pt x="1244" y="478"/>
                    <a:pt x="1258" y="482"/>
                    <a:pt x="1271" y="482"/>
                  </a:cubicBezTo>
                  <a:cubicBezTo>
                    <a:pt x="1319" y="482"/>
                    <a:pt x="1359" y="426"/>
                    <a:pt x="1315" y="384"/>
                  </a:cubicBezTo>
                  <a:cubicBezTo>
                    <a:pt x="1115" y="192"/>
                    <a:pt x="748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6"/>
            <p:cNvSpPr/>
            <p:nvPr/>
          </p:nvSpPr>
          <p:spPr>
            <a:xfrm>
              <a:off x="4495325" y="661700"/>
              <a:ext cx="60175" cy="40850"/>
            </a:xfrm>
            <a:custGeom>
              <a:avLst/>
              <a:gdLst/>
              <a:ahLst/>
              <a:cxnLst/>
              <a:rect l="l" t="t" r="r" b="b"/>
              <a:pathLst>
                <a:path w="2407" h="1634" extrusionOk="0">
                  <a:moveTo>
                    <a:pt x="1796" y="0"/>
                  </a:moveTo>
                  <a:cubicBezTo>
                    <a:pt x="933" y="0"/>
                    <a:pt x="31" y="734"/>
                    <a:pt x="1" y="1603"/>
                  </a:cubicBezTo>
                  <a:cubicBezTo>
                    <a:pt x="0" y="1623"/>
                    <a:pt x="15" y="1633"/>
                    <a:pt x="31" y="1633"/>
                  </a:cubicBezTo>
                  <a:cubicBezTo>
                    <a:pt x="44" y="1633"/>
                    <a:pt x="59" y="1626"/>
                    <a:pt x="65" y="1611"/>
                  </a:cubicBezTo>
                  <a:cubicBezTo>
                    <a:pt x="258" y="1128"/>
                    <a:pt x="453" y="694"/>
                    <a:pt x="912" y="408"/>
                  </a:cubicBezTo>
                  <a:cubicBezTo>
                    <a:pt x="1245" y="200"/>
                    <a:pt x="1575" y="153"/>
                    <a:pt x="1924" y="153"/>
                  </a:cubicBezTo>
                  <a:cubicBezTo>
                    <a:pt x="2071" y="153"/>
                    <a:pt x="2222" y="162"/>
                    <a:pt x="2378" y="170"/>
                  </a:cubicBezTo>
                  <a:cubicBezTo>
                    <a:pt x="2378" y="170"/>
                    <a:pt x="2378" y="170"/>
                    <a:pt x="2379" y="170"/>
                  </a:cubicBezTo>
                  <a:cubicBezTo>
                    <a:pt x="2397" y="170"/>
                    <a:pt x="2406" y="139"/>
                    <a:pt x="2388" y="131"/>
                  </a:cubicBezTo>
                  <a:cubicBezTo>
                    <a:pt x="2201" y="41"/>
                    <a:pt x="2000" y="0"/>
                    <a:pt x="1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6"/>
            <p:cNvSpPr/>
            <p:nvPr/>
          </p:nvSpPr>
          <p:spPr>
            <a:xfrm>
              <a:off x="4494225" y="696275"/>
              <a:ext cx="107725" cy="20900"/>
            </a:xfrm>
            <a:custGeom>
              <a:avLst/>
              <a:gdLst/>
              <a:ahLst/>
              <a:cxnLst/>
              <a:rect l="l" t="t" r="r" b="b"/>
              <a:pathLst>
                <a:path w="4309" h="836" extrusionOk="0">
                  <a:moveTo>
                    <a:pt x="448" y="1"/>
                  </a:moveTo>
                  <a:cubicBezTo>
                    <a:pt x="318" y="1"/>
                    <a:pt x="183" y="26"/>
                    <a:pt x="41" y="88"/>
                  </a:cubicBezTo>
                  <a:cubicBezTo>
                    <a:pt x="0" y="105"/>
                    <a:pt x="26" y="159"/>
                    <a:pt x="62" y="159"/>
                  </a:cubicBezTo>
                  <a:cubicBezTo>
                    <a:pt x="64" y="159"/>
                    <a:pt x="67" y="158"/>
                    <a:pt x="70" y="158"/>
                  </a:cubicBezTo>
                  <a:cubicBezTo>
                    <a:pt x="153" y="141"/>
                    <a:pt x="234" y="133"/>
                    <a:pt x="315" y="133"/>
                  </a:cubicBezTo>
                  <a:cubicBezTo>
                    <a:pt x="1086" y="133"/>
                    <a:pt x="1783" y="836"/>
                    <a:pt x="2596" y="836"/>
                  </a:cubicBezTo>
                  <a:cubicBezTo>
                    <a:pt x="2601" y="836"/>
                    <a:pt x="2605" y="836"/>
                    <a:pt x="2610" y="836"/>
                  </a:cubicBezTo>
                  <a:cubicBezTo>
                    <a:pt x="3238" y="830"/>
                    <a:pt x="3856" y="583"/>
                    <a:pt x="4273" y="111"/>
                  </a:cubicBezTo>
                  <a:cubicBezTo>
                    <a:pt x="4309" y="71"/>
                    <a:pt x="4276" y="1"/>
                    <a:pt x="4230" y="1"/>
                  </a:cubicBezTo>
                  <a:cubicBezTo>
                    <a:pt x="4219" y="1"/>
                    <a:pt x="4208" y="5"/>
                    <a:pt x="4197" y="13"/>
                  </a:cubicBezTo>
                  <a:cubicBezTo>
                    <a:pt x="3678" y="393"/>
                    <a:pt x="3118" y="620"/>
                    <a:pt x="2536" y="620"/>
                  </a:cubicBezTo>
                  <a:cubicBezTo>
                    <a:pt x="2195" y="620"/>
                    <a:pt x="1846" y="543"/>
                    <a:pt x="1494" y="372"/>
                  </a:cubicBezTo>
                  <a:cubicBezTo>
                    <a:pt x="1135" y="197"/>
                    <a:pt x="80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6"/>
            <p:cNvSpPr/>
            <p:nvPr/>
          </p:nvSpPr>
          <p:spPr>
            <a:xfrm>
              <a:off x="4536250" y="711750"/>
              <a:ext cx="20200" cy="43350"/>
            </a:xfrm>
            <a:custGeom>
              <a:avLst/>
              <a:gdLst/>
              <a:ahLst/>
              <a:cxnLst/>
              <a:rect l="l" t="t" r="r" b="b"/>
              <a:pathLst>
                <a:path w="808" h="1734" extrusionOk="0">
                  <a:moveTo>
                    <a:pt x="767" y="0"/>
                  </a:moveTo>
                  <a:cubicBezTo>
                    <a:pt x="761" y="0"/>
                    <a:pt x="756" y="2"/>
                    <a:pt x="750" y="5"/>
                  </a:cubicBezTo>
                  <a:cubicBezTo>
                    <a:pt x="464" y="160"/>
                    <a:pt x="275" y="462"/>
                    <a:pt x="174" y="765"/>
                  </a:cubicBezTo>
                  <a:cubicBezTo>
                    <a:pt x="83" y="1038"/>
                    <a:pt x="1" y="1468"/>
                    <a:pt x="180" y="1717"/>
                  </a:cubicBezTo>
                  <a:cubicBezTo>
                    <a:pt x="188" y="1727"/>
                    <a:pt x="202" y="1733"/>
                    <a:pt x="215" y="1733"/>
                  </a:cubicBezTo>
                  <a:cubicBezTo>
                    <a:pt x="229" y="1733"/>
                    <a:pt x="242" y="1726"/>
                    <a:pt x="245" y="1708"/>
                  </a:cubicBezTo>
                  <a:cubicBezTo>
                    <a:pt x="286" y="1432"/>
                    <a:pt x="206" y="1174"/>
                    <a:pt x="282" y="892"/>
                  </a:cubicBezTo>
                  <a:cubicBezTo>
                    <a:pt x="373" y="556"/>
                    <a:pt x="572" y="316"/>
                    <a:pt x="789" y="55"/>
                  </a:cubicBezTo>
                  <a:cubicBezTo>
                    <a:pt x="808" y="32"/>
                    <a:pt x="791" y="0"/>
                    <a:pt x="7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6"/>
            <p:cNvSpPr/>
            <p:nvPr/>
          </p:nvSpPr>
          <p:spPr>
            <a:xfrm>
              <a:off x="4542225" y="705550"/>
              <a:ext cx="90525" cy="49625"/>
            </a:xfrm>
            <a:custGeom>
              <a:avLst/>
              <a:gdLst/>
              <a:ahLst/>
              <a:cxnLst/>
              <a:rect l="l" t="t" r="r" b="b"/>
              <a:pathLst>
                <a:path w="3621" h="1985" extrusionOk="0">
                  <a:moveTo>
                    <a:pt x="3536" y="1"/>
                  </a:moveTo>
                  <a:cubicBezTo>
                    <a:pt x="3521" y="1"/>
                    <a:pt x="3507" y="7"/>
                    <a:pt x="3495" y="22"/>
                  </a:cubicBezTo>
                  <a:cubicBezTo>
                    <a:pt x="2856" y="787"/>
                    <a:pt x="2095" y="1369"/>
                    <a:pt x="1077" y="1493"/>
                  </a:cubicBezTo>
                  <a:cubicBezTo>
                    <a:pt x="698" y="1540"/>
                    <a:pt x="6" y="1405"/>
                    <a:pt x="1" y="1958"/>
                  </a:cubicBezTo>
                  <a:cubicBezTo>
                    <a:pt x="1" y="1976"/>
                    <a:pt x="13" y="1984"/>
                    <a:pt x="25" y="1984"/>
                  </a:cubicBezTo>
                  <a:cubicBezTo>
                    <a:pt x="37" y="1984"/>
                    <a:pt x="49" y="1977"/>
                    <a:pt x="55" y="1965"/>
                  </a:cubicBezTo>
                  <a:cubicBezTo>
                    <a:pt x="190" y="1641"/>
                    <a:pt x="1154" y="1684"/>
                    <a:pt x="1504" y="1603"/>
                  </a:cubicBezTo>
                  <a:cubicBezTo>
                    <a:pt x="1769" y="1543"/>
                    <a:pt x="2028" y="1448"/>
                    <a:pt x="2272" y="1327"/>
                  </a:cubicBezTo>
                  <a:cubicBezTo>
                    <a:pt x="2819" y="1053"/>
                    <a:pt x="3298" y="636"/>
                    <a:pt x="3595" y="99"/>
                  </a:cubicBezTo>
                  <a:cubicBezTo>
                    <a:pt x="3620" y="53"/>
                    <a:pt x="3578" y="1"/>
                    <a:pt x="3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6"/>
            <p:cNvSpPr/>
            <p:nvPr/>
          </p:nvSpPr>
          <p:spPr>
            <a:xfrm>
              <a:off x="4056500" y="502850"/>
              <a:ext cx="108100" cy="28825"/>
            </a:xfrm>
            <a:custGeom>
              <a:avLst/>
              <a:gdLst/>
              <a:ahLst/>
              <a:cxnLst/>
              <a:rect l="l" t="t" r="r" b="b"/>
              <a:pathLst>
                <a:path w="4324" h="1153" extrusionOk="0">
                  <a:moveTo>
                    <a:pt x="1992" y="1"/>
                  </a:moveTo>
                  <a:cubicBezTo>
                    <a:pt x="1186" y="1"/>
                    <a:pt x="437" y="271"/>
                    <a:pt x="27" y="1061"/>
                  </a:cubicBezTo>
                  <a:cubicBezTo>
                    <a:pt x="1" y="1111"/>
                    <a:pt x="39" y="1153"/>
                    <a:pt x="81" y="1153"/>
                  </a:cubicBezTo>
                  <a:cubicBezTo>
                    <a:pt x="100" y="1153"/>
                    <a:pt x="120" y="1144"/>
                    <a:pt x="135" y="1124"/>
                  </a:cubicBezTo>
                  <a:cubicBezTo>
                    <a:pt x="648" y="408"/>
                    <a:pt x="1309" y="181"/>
                    <a:pt x="2018" y="181"/>
                  </a:cubicBezTo>
                  <a:cubicBezTo>
                    <a:pt x="2750" y="181"/>
                    <a:pt x="3535" y="423"/>
                    <a:pt x="4265" y="620"/>
                  </a:cubicBezTo>
                  <a:cubicBezTo>
                    <a:pt x="4268" y="621"/>
                    <a:pt x="4270" y="621"/>
                    <a:pt x="4273" y="621"/>
                  </a:cubicBezTo>
                  <a:cubicBezTo>
                    <a:pt x="4305" y="621"/>
                    <a:pt x="4323" y="573"/>
                    <a:pt x="4291" y="558"/>
                  </a:cubicBezTo>
                  <a:cubicBezTo>
                    <a:pt x="3651" y="268"/>
                    <a:pt x="2793" y="1"/>
                    <a:pt x="19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6"/>
            <p:cNvSpPr/>
            <p:nvPr/>
          </p:nvSpPr>
          <p:spPr>
            <a:xfrm>
              <a:off x="4031525" y="527600"/>
              <a:ext cx="121500" cy="74100"/>
            </a:xfrm>
            <a:custGeom>
              <a:avLst/>
              <a:gdLst/>
              <a:ahLst/>
              <a:cxnLst/>
              <a:rect l="l" t="t" r="r" b="b"/>
              <a:pathLst>
                <a:path w="4860" h="2964" extrusionOk="0">
                  <a:moveTo>
                    <a:pt x="2328" y="0"/>
                  </a:moveTo>
                  <a:cubicBezTo>
                    <a:pt x="1312" y="0"/>
                    <a:pt x="386" y="403"/>
                    <a:pt x="167" y="1543"/>
                  </a:cubicBezTo>
                  <a:cubicBezTo>
                    <a:pt x="1" y="2415"/>
                    <a:pt x="697" y="2951"/>
                    <a:pt x="1504" y="2964"/>
                  </a:cubicBezTo>
                  <a:cubicBezTo>
                    <a:pt x="1522" y="2964"/>
                    <a:pt x="1541" y="2964"/>
                    <a:pt x="1559" y="2964"/>
                  </a:cubicBezTo>
                  <a:cubicBezTo>
                    <a:pt x="2557" y="2964"/>
                    <a:pt x="3760" y="2506"/>
                    <a:pt x="4496" y="1843"/>
                  </a:cubicBezTo>
                  <a:cubicBezTo>
                    <a:pt x="4534" y="1809"/>
                    <a:pt x="4499" y="1756"/>
                    <a:pt x="4457" y="1756"/>
                  </a:cubicBezTo>
                  <a:cubicBezTo>
                    <a:pt x="4449" y="1756"/>
                    <a:pt x="4441" y="1758"/>
                    <a:pt x="4433" y="1762"/>
                  </a:cubicBezTo>
                  <a:cubicBezTo>
                    <a:pt x="3735" y="2130"/>
                    <a:pt x="3093" y="2519"/>
                    <a:pt x="2308" y="2693"/>
                  </a:cubicBezTo>
                  <a:cubicBezTo>
                    <a:pt x="2060" y="2748"/>
                    <a:pt x="1794" y="2796"/>
                    <a:pt x="1531" y="2796"/>
                  </a:cubicBezTo>
                  <a:cubicBezTo>
                    <a:pt x="1289" y="2796"/>
                    <a:pt x="1050" y="2755"/>
                    <a:pt x="830" y="2643"/>
                  </a:cubicBezTo>
                  <a:cubicBezTo>
                    <a:pt x="243" y="2345"/>
                    <a:pt x="277" y="1524"/>
                    <a:pt x="592" y="1040"/>
                  </a:cubicBezTo>
                  <a:cubicBezTo>
                    <a:pt x="1025" y="376"/>
                    <a:pt x="1651" y="151"/>
                    <a:pt x="2327" y="151"/>
                  </a:cubicBezTo>
                  <a:cubicBezTo>
                    <a:pt x="3173" y="151"/>
                    <a:pt x="4097" y="504"/>
                    <a:pt x="4809" y="787"/>
                  </a:cubicBezTo>
                  <a:cubicBezTo>
                    <a:pt x="4813" y="788"/>
                    <a:pt x="4817" y="789"/>
                    <a:pt x="4821" y="789"/>
                  </a:cubicBezTo>
                  <a:cubicBezTo>
                    <a:pt x="4848" y="789"/>
                    <a:pt x="4859" y="745"/>
                    <a:pt x="4834" y="728"/>
                  </a:cubicBezTo>
                  <a:cubicBezTo>
                    <a:pt x="4220" y="323"/>
                    <a:pt x="3238" y="0"/>
                    <a:pt x="23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6"/>
            <p:cNvSpPr/>
            <p:nvPr/>
          </p:nvSpPr>
          <p:spPr>
            <a:xfrm>
              <a:off x="4062050" y="591850"/>
              <a:ext cx="124050" cy="33075"/>
            </a:xfrm>
            <a:custGeom>
              <a:avLst/>
              <a:gdLst/>
              <a:ahLst/>
              <a:cxnLst/>
              <a:rect l="l" t="t" r="r" b="b"/>
              <a:pathLst>
                <a:path w="4962" h="1323" extrusionOk="0">
                  <a:moveTo>
                    <a:pt x="4876" y="0"/>
                  </a:moveTo>
                  <a:cubicBezTo>
                    <a:pt x="4866" y="0"/>
                    <a:pt x="4856" y="3"/>
                    <a:pt x="4846" y="10"/>
                  </a:cubicBezTo>
                  <a:cubicBezTo>
                    <a:pt x="3924" y="638"/>
                    <a:pt x="2991" y="1092"/>
                    <a:pt x="2047" y="1092"/>
                  </a:cubicBezTo>
                  <a:cubicBezTo>
                    <a:pt x="1393" y="1092"/>
                    <a:pt x="734" y="874"/>
                    <a:pt x="69" y="346"/>
                  </a:cubicBezTo>
                  <a:cubicBezTo>
                    <a:pt x="63" y="341"/>
                    <a:pt x="55" y="339"/>
                    <a:pt x="47" y="339"/>
                  </a:cubicBezTo>
                  <a:cubicBezTo>
                    <a:pt x="24" y="339"/>
                    <a:pt x="1" y="360"/>
                    <a:pt x="18" y="385"/>
                  </a:cubicBezTo>
                  <a:cubicBezTo>
                    <a:pt x="487" y="1060"/>
                    <a:pt x="1185" y="1323"/>
                    <a:pt x="1930" y="1323"/>
                  </a:cubicBezTo>
                  <a:cubicBezTo>
                    <a:pt x="3016" y="1323"/>
                    <a:pt x="4202" y="763"/>
                    <a:pt x="4920" y="106"/>
                  </a:cubicBezTo>
                  <a:cubicBezTo>
                    <a:pt x="4962" y="67"/>
                    <a:pt x="4923" y="0"/>
                    <a:pt x="48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6"/>
            <p:cNvSpPr/>
            <p:nvPr/>
          </p:nvSpPr>
          <p:spPr>
            <a:xfrm>
              <a:off x="4054875" y="501475"/>
              <a:ext cx="110600" cy="37450"/>
            </a:xfrm>
            <a:custGeom>
              <a:avLst/>
              <a:gdLst/>
              <a:ahLst/>
              <a:cxnLst/>
              <a:rect l="l" t="t" r="r" b="b"/>
              <a:pathLst>
                <a:path w="4424" h="1498" extrusionOk="0">
                  <a:moveTo>
                    <a:pt x="2055" y="0"/>
                  </a:moveTo>
                  <a:cubicBezTo>
                    <a:pt x="1835" y="0"/>
                    <a:pt x="1615" y="24"/>
                    <a:pt x="1395" y="78"/>
                  </a:cubicBezTo>
                  <a:cubicBezTo>
                    <a:pt x="741" y="240"/>
                    <a:pt x="32" y="755"/>
                    <a:pt x="1" y="1483"/>
                  </a:cubicBezTo>
                  <a:cubicBezTo>
                    <a:pt x="0" y="1491"/>
                    <a:pt x="9" y="1497"/>
                    <a:pt x="16" y="1497"/>
                  </a:cubicBezTo>
                  <a:cubicBezTo>
                    <a:pt x="21" y="1497"/>
                    <a:pt x="26" y="1495"/>
                    <a:pt x="28" y="1490"/>
                  </a:cubicBezTo>
                  <a:cubicBezTo>
                    <a:pt x="493" y="517"/>
                    <a:pt x="1205" y="194"/>
                    <a:pt x="2001" y="194"/>
                  </a:cubicBezTo>
                  <a:cubicBezTo>
                    <a:pt x="2739" y="194"/>
                    <a:pt x="3550" y="471"/>
                    <a:pt x="4305" y="767"/>
                  </a:cubicBezTo>
                  <a:cubicBezTo>
                    <a:pt x="4312" y="770"/>
                    <a:pt x="4320" y="771"/>
                    <a:pt x="4327" y="771"/>
                  </a:cubicBezTo>
                  <a:cubicBezTo>
                    <a:pt x="4389" y="771"/>
                    <a:pt x="4424" y="666"/>
                    <a:pt x="4359" y="637"/>
                  </a:cubicBezTo>
                  <a:cubicBezTo>
                    <a:pt x="3643" y="313"/>
                    <a:pt x="2852" y="0"/>
                    <a:pt x="2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6"/>
            <p:cNvSpPr/>
            <p:nvPr/>
          </p:nvSpPr>
          <p:spPr>
            <a:xfrm>
              <a:off x="4057650" y="559150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508" y="1"/>
                  </a:moveTo>
                  <a:cubicBezTo>
                    <a:pt x="1007" y="1"/>
                    <a:pt x="507" y="63"/>
                    <a:pt x="95" y="188"/>
                  </a:cubicBezTo>
                  <a:cubicBezTo>
                    <a:pt x="0" y="216"/>
                    <a:pt x="19" y="357"/>
                    <a:pt x="117" y="357"/>
                  </a:cubicBezTo>
                  <a:cubicBezTo>
                    <a:pt x="120" y="357"/>
                    <a:pt x="123" y="357"/>
                    <a:pt x="126" y="357"/>
                  </a:cubicBezTo>
                  <a:cubicBezTo>
                    <a:pt x="593" y="357"/>
                    <a:pt x="1062" y="274"/>
                    <a:pt x="1529" y="256"/>
                  </a:cubicBezTo>
                  <a:cubicBezTo>
                    <a:pt x="1614" y="253"/>
                    <a:pt x="1698" y="251"/>
                    <a:pt x="1782" y="251"/>
                  </a:cubicBezTo>
                  <a:cubicBezTo>
                    <a:pt x="2021" y="251"/>
                    <a:pt x="2260" y="261"/>
                    <a:pt x="2499" y="261"/>
                  </a:cubicBezTo>
                  <a:cubicBezTo>
                    <a:pt x="2647" y="261"/>
                    <a:pt x="2796" y="257"/>
                    <a:pt x="2944" y="245"/>
                  </a:cubicBezTo>
                  <a:cubicBezTo>
                    <a:pt x="2971" y="243"/>
                    <a:pt x="2977" y="206"/>
                    <a:pt x="2950" y="197"/>
                  </a:cubicBezTo>
                  <a:cubicBezTo>
                    <a:pt x="2531" y="66"/>
                    <a:pt x="2019" y="1"/>
                    <a:pt x="1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6"/>
            <p:cNvSpPr/>
            <p:nvPr/>
          </p:nvSpPr>
          <p:spPr>
            <a:xfrm>
              <a:off x="4220950" y="519250"/>
              <a:ext cx="19750" cy="17325"/>
            </a:xfrm>
            <a:custGeom>
              <a:avLst/>
              <a:gdLst/>
              <a:ahLst/>
              <a:cxnLst/>
              <a:rect l="l" t="t" r="r" b="b"/>
              <a:pathLst>
                <a:path w="790" h="693" extrusionOk="0">
                  <a:moveTo>
                    <a:pt x="64" y="1"/>
                  </a:moveTo>
                  <a:cubicBezTo>
                    <a:pt x="9" y="1"/>
                    <a:pt x="0" y="71"/>
                    <a:pt x="40" y="99"/>
                  </a:cubicBezTo>
                  <a:cubicBezTo>
                    <a:pt x="161" y="187"/>
                    <a:pt x="299" y="243"/>
                    <a:pt x="411" y="344"/>
                  </a:cubicBezTo>
                  <a:cubicBezTo>
                    <a:pt x="520" y="441"/>
                    <a:pt x="591" y="562"/>
                    <a:pt x="681" y="673"/>
                  </a:cubicBezTo>
                  <a:cubicBezTo>
                    <a:pt x="692" y="687"/>
                    <a:pt x="705" y="693"/>
                    <a:pt x="719" y="693"/>
                  </a:cubicBezTo>
                  <a:cubicBezTo>
                    <a:pt x="754" y="693"/>
                    <a:pt x="790" y="654"/>
                    <a:pt x="780" y="616"/>
                  </a:cubicBezTo>
                  <a:cubicBezTo>
                    <a:pt x="710" y="333"/>
                    <a:pt x="365" y="10"/>
                    <a:pt x="67" y="1"/>
                  </a:cubicBezTo>
                  <a:cubicBezTo>
                    <a:pt x="66" y="1"/>
                    <a:pt x="65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6"/>
            <p:cNvSpPr/>
            <p:nvPr/>
          </p:nvSpPr>
          <p:spPr>
            <a:xfrm>
              <a:off x="4170200" y="602900"/>
              <a:ext cx="124375" cy="57725"/>
            </a:xfrm>
            <a:custGeom>
              <a:avLst/>
              <a:gdLst/>
              <a:ahLst/>
              <a:cxnLst/>
              <a:rect l="l" t="t" r="r" b="b"/>
              <a:pathLst>
                <a:path w="4975" h="2309" extrusionOk="0">
                  <a:moveTo>
                    <a:pt x="66" y="0"/>
                  </a:moveTo>
                  <a:cubicBezTo>
                    <a:pt x="33" y="0"/>
                    <a:pt x="1" y="31"/>
                    <a:pt x="9" y="73"/>
                  </a:cubicBezTo>
                  <a:cubicBezTo>
                    <a:pt x="177" y="971"/>
                    <a:pt x="1078" y="1749"/>
                    <a:pt x="1893" y="2073"/>
                  </a:cubicBezTo>
                  <a:cubicBezTo>
                    <a:pt x="2284" y="2229"/>
                    <a:pt x="2711" y="2308"/>
                    <a:pt x="3138" y="2308"/>
                  </a:cubicBezTo>
                  <a:cubicBezTo>
                    <a:pt x="3783" y="2308"/>
                    <a:pt x="4428" y="2127"/>
                    <a:pt x="4950" y="1755"/>
                  </a:cubicBezTo>
                  <a:cubicBezTo>
                    <a:pt x="4974" y="1738"/>
                    <a:pt x="4960" y="1704"/>
                    <a:pt x="4936" y="1704"/>
                  </a:cubicBezTo>
                  <a:cubicBezTo>
                    <a:pt x="4931" y="1704"/>
                    <a:pt x="4927" y="1705"/>
                    <a:pt x="4922" y="1708"/>
                  </a:cubicBezTo>
                  <a:cubicBezTo>
                    <a:pt x="4342" y="1977"/>
                    <a:pt x="3749" y="2149"/>
                    <a:pt x="3148" y="2149"/>
                  </a:cubicBezTo>
                  <a:cubicBezTo>
                    <a:pt x="2752" y="2149"/>
                    <a:pt x="2353" y="2074"/>
                    <a:pt x="1953" y="1903"/>
                  </a:cubicBezTo>
                  <a:cubicBezTo>
                    <a:pt x="1028" y="1509"/>
                    <a:pt x="631" y="828"/>
                    <a:pt x="115" y="28"/>
                  </a:cubicBezTo>
                  <a:cubicBezTo>
                    <a:pt x="102" y="9"/>
                    <a:pt x="84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6"/>
            <p:cNvSpPr/>
            <p:nvPr/>
          </p:nvSpPr>
          <p:spPr>
            <a:xfrm>
              <a:off x="4583300" y="668600"/>
              <a:ext cx="65200" cy="39700"/>
            </a:xfrm>
            <a:custGeom>
              <a:avLst/>
              <a:gdLst/>
              <a:ahLst/>
              <a:cxnLst/>
              <a:rect l="l" t="t" r="r" b="b"/>
              <a:pathLst>
                <a:path w="2608" h="1588" extrusionOk="0">
                  <a:moveTo>
                    <a:pt x="115" y="0"/>
                  </a:moveTo>
                  <a:cubicBezTo>
                    <a:pt x="61" y="0"/>
                    <a:pt x="1" y="47"/>
                    <a:pt x="11" y="118"/>
                  </a:cubicBezTo>
                  <a:cubicBezTo>
                    <a:pt x="114" y="806"/>
                    <a:pt x="551" y="1449"/>
                    <a:pt x="1277" y="1571"/>
                  </a:cubicBezTo>
                  <a:cubicBezTo>
                    <a:pt x="1342" y="1582"/>
                    <a:pt x="1407" y="1587"/>
                    <a:pt x="1473" y="1587"/>
                  </a:cubicBezTo>
                  <a:cubicBezTo>
                    <a:pt x="1996" y="1587"/>
                    <a:pt x="2528" y="1250"/>
                    <a:pt x="2603" y="704"/>
                  </a:cubicBezTo>
                  <a:cubicBezTo>
                    <a:pt x="2607" y="673"/>
                    <a:pt x="2578" y="643"/>
                    <a:pt x="2552" y="643"/>
                  </a:cubicBezTo>
                  <a:cubicBezTo>
                    <a:pt x="2538" y="643"/>
                    <a:pt x="2526" y="650"/>
                    <a:pt x="2518" y="668"/>
                  </a:cubicBezTo>
                  <a:cubicBezTo>
                    <a:pt x="2323" y="1117"/>
                    <a:pt x="1964" y="1428"/>
                    <a:pt x="1505" y="1428"/>
                  </a:cubicBezTo>
                  <a:cubicBezTo>
                    <a:pt x="1396" y="1428"/>
                    <a:pt x="1283" y="1411"/>
                    <a:pt x="1164" y="1374"/>
                  </a:cubicBezTo>
                  <a:cubicBezTo>
                    <a:pt x="575" y="1190"/>
                    <a:pt x="280" y="640"/>
                    <a:pt x="191" y="68"/>
                  </a:cubicBezTo>
                  <a:cubicBezTo>
                    <a:pt x="183" y="21"/>
                    <a:pt x="15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6"/>
            <p:cNvSpPr/>
            <p:nvPr/>
          </p:nvSpPr>
          <p:spPr>
            <a:xfrm>
              <a:off x="4698925" y="570150"/>
              <a:ext cx="52300" cy="20800"/>
            </a:xfrm>
            <a:custGeom>
              <a:avLst/>
              <a:gdLst/>
              <a:ahLst/>
              <a:cxnLst/>
              <a:rect l="l" t="t" r="r" b="b"/>
              <a:pathLst>
                <a:path w="2092" h="832" extrusionOk="0">
                  <a:moveTo>
                    <a:pt x="1704" y="0"/>
                  </a:moveTo>
                  <a:cubicBezTo>
                    <a:pt x="1091" y="0"/>
                    <a:pt x="342" y="293"/>
                    <a:pt x="26" y="759"/>
                  </a:cubicBezTo>
                  <a:cubicBezTo>
                    <a:pt x="1" y="796"/>
                    <a:pt x="37" y="832"/>
                    <a:pt x="73" y="832"/>
                  </a:cubicBezTo>
                  <a:cubicBezTo>
                    <a:pt x="80" y="832"/>
                    <a:pt x="87" y="830"/>
                    <a:pt x="94" y="827"/>
                  </a:cubicBezTo>
                  <a:cubicBezTo>
                    <a:pt x="431" y="664"/>
                    <a:pt x="708" y="429"/>
                    <a:pt x="1070" y="303"/>
                  </a:cubicBezTo>
                  <a:cubicBezTo>
                    <a:pt x="1392" y="192"/>
                    <a:pt x="1719" y="173"/>
                    <a:pt x="2051" y="114"/>
                  </a:cubicBezTo>
                  <a:lnTo>
                    <a:pt x="2051" y="113"/>
                  </a:lnTo>
                  <a:cubicBezTo>
                    <a:pt x="2091" y="107"/>
                    <a:pt x="2089" y="45"/>
                    <a:pt x="2051" y="36"/>
                  </a:cubicBezTo>
                  <a:cubicBezTo>
                    <a:pt x="1944" y="12"/>
                    <a:pt x="1827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6"/>
            <p:cNvSpPr/>
            <p:nvPr/>
          </p:nvSpPr>
          <p:spPr>
            <a:xfrm>
              <a:off x="4698225" y="582350"/>
              <a:ext cx="51025" cy="21150"/>
            </a:xfrm>
            <a:custGeom>
              <a:avLst/>
              <a:gdLst/>
              <a:ahLst/>
              <a:cxnLst/>
              <a:rect l="l" t="t" r="r" b="b"/>
              <a:pathLst>
                <a:path w="2041" h="846" extrusionOk="0">
                  <a:moveTo>
                    <a:pt x="1732" y="0"/>
                  </a:moveTo>
                  <a:cubicBezTo>
                    <a:pt x="1130" y="0"/>
                    <a:pt x="462" y="312"/>
                    <a:pt x="53" y="709"/>
                  </a:cubicBezTo>
                  <a:cubicBezTo>
                    <a:pt x="0" y="760"/>
                    <a:pt x="49" y="845"/>
                    <a:pt x="109" y="845"/>
                  </a:cubicBezTo>
                  <a:cubicBezTo>
                    <a:pt x="122" y="845"/>
                    <a:pt x="135" y="842"/>
                    <a:pt x="148" y="833"/>
                  </a:cubicBezTo>
                  <a:cubicBezTo>
                    <a:pt x="442" y="637"/>
                    <a:pt x="730" y="447"/>
                    <a:pt x="1065" y="326"/>
                  </a:cubicBezTo>
                  <a:cubicBezTo>
                    <a:pt x="1369" y="218"/>
                    <a:pt x="1680" y="191"/>
                    <a:pt x="1992" y="117"/>
                  </a:cubicBezTo>
                  <a:cubicBezTo>
                    <a:pt x="2037" y="106"/>
                    <a:pt x="2040" y="30"/>
                    <a:pt x="1992" y="21"/>
                  </a:cubicBezTo>
                  <a:cubicBezTo>
                    <a:pt x="1907" y="7"/>
                    <a:pt x="1820" y="0"/>
                    <a:pt x="1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6"/>
            <p:cNvSpPr/>
            <p:nvPr/>
          </p:nvSpPr>
          <p:spPr>
            <a:xfrm>
              <a:off x="4677950" y="419175"/>
              <a:ext cx="51700" cy="154350"/>
            </a:xfrm>
            <a:custGeom>
              <a:avLst/>
              <a:gdLst/>
              <a:ahLst/>
              <a:cxnLst/>
              <a:rect l="l" t="t" r="r" b="b"/>
              <a:pathLst>
                <a:path w="2068" h="6174" extrusionOk="0">
                  <a:moveTo>
                    <a:pt x="255" y="1"/>
                  </a:moveTo>
                  <a:lnTo>
                    <a:pt x="180" y="122"/>
                  </a:lnTo>
                  <a:lnTo>
                    <a:pt x="117" y="254"/>
                  </a:lnTo>
                  <a:cubicBezTo>
                    <a:pt x="39" y="462"/>
                    <a:pt x="5" y="670"/>
                    <a:pt x="0" y="875"/>
                  </a:cubicBezTo>
                  <a:cubicBezTo>
                    <a:pt x="0" y="922"/>
                    <a:pt x="4" y="967"/>
                    <a:pt x="10" y="1016"/>
                  </a:cubicBezTo>
                  <a:cubicBezTo>
                    <a:pt x="24" y="1165"/>
                    <a:pt x="51" y="1305"/>
                    <a:pt x="85" y="1432"/>
                  </a:cubicBezTo>
                  <a:cubicBezTo>
                    <a:pt x="101" y="1497"/>
                    <a:pt x="122" y="1564"/>
                    <a:pt x="149" y="1647"/>
                  </a:cubicBezTo>
                  <a:cubicBezTo>
                    <a:pt x="177" y="1729"/>
                    <a:pt x="211" y="1815"/>
                    <a:pt x="247" y="1894"/>
                  </a:cubicBezTo>
                  <a:cubicBezTo>
                    <a:pt x="319" y="2055"/>
                    <a:pt x="397" y="2197"/>
                    <a:pt x="497" y="2355"/>
                  </a:cubicBezTo>
                  <a:cubicBezTo>
                    <a:pt x="546" y="2432"/>
                    <a:pt x="600" y="2510"/>
                    <a:pt x="643" y="2571"/>
                  </a:cubicBezTo>
                  <a:cubicBezTo>
                    <a:pt x="687" y="2633"/>
                    <a:pt x="720" y="2679"/>
                    <a:pt x="758" y="2732"/>
                  </a:cubicBezTo>
                  <a:cubicBezTo>
                    <a:pt x="796" y="2784"/>
                    <a:pt x="835" y="2837"/>
                    <a:pt x="877" y="2895"/>
                  </a:cubicBezTo>
                  <a:lnTo>
                    <a:pt x="1022" y="3091"/>
                  </a:lnTo>
                  <a:cubicBezTo>
                    <a:pt x="1071" y="3157"/>
                    <a:pt x="1122" y="3227"/>
                    <a:pt x="1171" y="3292"/>
                  </a:cubicBezTo>
                  <a:lnTo>
                    <a:pt x="1300" y="3471"/>
                  </a:lnTo>
                  <a:cubicBezTo>
                    <a:pt x="1378" y="3580"/>
                    <a:pt x="1464" y="3712"/>
                    <a:pt x="1529" y="3820"/>
                  </a:cubicBezTo>
                  <a:cubicBezTo>
                    <a:pt x="1596" y="3934"/>
                    <a:pt x="1641" y="4012"/>
                    <a:pt x="1720" y="4184"/>
                  </a:cubicBezTo>
                  <a:cubicBezTo>
                    <a:pt x="1796" y="4351"/>
                    <a:pt x="1856" y="4526"/>
                    <a:pt x="1893" y="4675"/>
                  </a:cubicBezTo>
                  <a:cubicBezTo>
                    <a:pt x="1933" y="4828"/>
                    <a:pt x="1963" y="5006"/>
                    <a:pt x="1970" y="5150"/>
                  </a:cubicBezTo>
                  <a:cubicBezTo>
                    <a:pt x="1977" y="5272"/>
                    <a:pt x="1973" y="5390"/>
                    <a:pt x="1955" y="5515"/>
                  </a:cubicBezTo>
                  <a:cubicBezTo>
                    <a:pt x="1929" y="5756"/>
                    <a:pt x="1848" y="5981"/>
                    <a:pt x="1731" y="6171"/>
                  </a:cubicBezTo>
                  <a:lnTo>
                    <a:pt x="1730" y="6169"/>
                  </a:lnTo>
                  <a:lnTo>
                    <a:pt x="1730" y="6169"/>
                  </a:lnTo>
                  <a:cubicBezTo>
                    <a:pt x="1731" y="6171"/>
                    <a:pt x="1730" y="6173"/>
                    <a:pt x="1731" y="6174"/>
                  </a:cubicBezTo>
                  <a:lnTo>
                    <a:pt x="1784" y="6106"/>
                  </a:lnTo>
                  <a:cubicBezTo>
                    <a:pt x="1898" y="5936"/>
                    <a:pt x="1914" y="5890"/>
                    <a:pt x="1957" y="5793"/>
                  </a:cubicBezTo>
                  <a:cubicBezTo>
                    <a:pt x="1976" y="5743"/>
                    <a:pt x="1999" y="5679"/>
                    <a:pt x="2023" y="5569"/>
                  </a:cubicBezTo>
                  <a:cubicBezTo>
                    <a:pt x="2043" y="5460"/>
                    <a:pt x="2068" y="5306"/>
                    <a:pt x="2055" y="5080"/>
                  </a:cubicBezTo>
                  <a:cubicBezTo>
                    <a:pt x="2046" y="4917"/>
                    <a:pt x="2015" y="4791"/>
                    <a:pt x="1978" y="4644"/>
                  </a:cubicBezTo>
                  <a:cubicBezTo>
                    <a:pt x="1940" y="4495"/>
                    <a:pt x="1896" y="4379"/>
                    <a:pt x="1851" y="4263"/>
                  </a:cubicBezTo>
                  <a:cubicBezTo>
                    <a:pt x="1810" y="4156"/>
                    <a:pt x="1717" y="3959"/>
                    <a:pt x="1625" y="3808"/>
                  </a:cubicBezTo>
                  <a:cubicBezTo>
                    <a:pt x="1532" y="3650"/>
                    <a:pt x="1447" y="3524"/>
                    <a:pt x="1346" y="3382"/>
                  </a:cubicBezTo>
                  <a:lnTo>
                    <a:pt x="1204" y="3185"/>
                  </a:lnTo>
                  <a:cubicBezTo>
                    <a:pt x="1160" y="3127"/>
                    <a:pt x="1120" y="3073"/>
                    <a:pt x="1077" y="3015"/>
                  </a:cubicBezTo>
                  <a:lnTo>
                    <a:pt x="946" y="2838"/>
                  </a:lnTo>
                  <a:cubicBezTo>
                    <a:pt x="899" y="2772"/>
                    <a:pt x="846" y="2700"/>
                    <a:pt x="794" y="2627"/>
                  </a:cubicBezTo>
                  <a:cubicBezTo>
                    <a:pt x="743" y="2554"/>
                    <a:pt x="688" y="2476"/>
                    <a:pt x="643" y="2412"/>
                  </a:cubicBezTo>
                  <a:cubicBezTo>
                    <a:pt x="599" y="2347"/>
                    <a:pt x="569" y="2297"/>
                    <a:pt x="534" y="2244"/>
                  </a:cubicBezTo>
                  <a:cubicBezTo>
                    <a:pt x="470" y="2141"/>
                    <a:pt x="399" y="2011"/>
                    <a:pt x="343" y="1889"/>
                  </a:cubicBezTo>
                  <a:cubicBezTo>
                    <a:pt x="317" y="1827"/>
                    <a:pt x="290" y="1770"/>
                    <a:pt x="267" y="1706"/>
                  </a:cubicBezTo>
                  <a:cubicBezTo>
                    <a:pt x="243" y="1644"/>
                    <a:pt x="217" y="1565"/>
                    <a:pt x="191" y="1482"/>
                  </a:cubicBezTo>
                  <a:cubicBezTo>
                    <a:pt x="173" y="1411"/>
                    <a:pt x="154" y="1341"/>
                    <a:pt x="141" y="1272"/>
                  </a:cubicBezTo>
                  <a:cubicBezTo>
                    <a:pt x="132" y="1244"/>
                    <a:pt x="121" y="1212"/>
                    <a:pt x="115" y="1171"/>
                  </a:cubicBezTo>
                  <a:cubicBezTo>
                    <a:pt x="58" y="894"/>
                    <a:pt x="58" y="577"/>
                    <a:pt x="143" y="300"/>
                  </a:cubicBezTo>
                  <a:lnTo>
                    <a:pt x="145" y="290"/>
                  </a:lnTo>
                  <a:cubicBezTo>
                    <a:pt x="171" y="191"/>
                    <a:pt x="210" y="95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6"/>
            <p:cNvSpPr/>
            <p:nvPr/>
          </p:nvSpPr>
          <p:spPr>
            <a:xfrm>
              <a:off x="4726925" y="432625"/>
              <a:ext cx="42850" cy="138600"/>
            </a:xfrm>
            <a:custGeom>
              <a:avLst/>
              <a:gdLst/>
              <a:ahLst/>
              <a:cxnLst/>
              <a:rect l="l" t="t" r="r" b="b"/>
              <a:pathLst>
                <a:path w="1714" h="5544" extrusionOk="0">
                  <a:moveTo>
                    <a:pt x="1713" y="0"/>
                  </a:moveTo>
                  <a:lnTo>
                    <a:pt x="1618" y="84"/>
                  </a:lnTo>
                  <a:lnTo>
                    <a:pt x="1527" y="178"/>
                  </a:lnTo>
                  <a:cubicBezTo>
                    <a:pt x="1402" y="334"/>
                    <a:pt x="1306" y="492"/>
                    <a:pt x="1226" y="657"/>
                  </a:cubicBezTo>
                  <a:cubicBezTo>
                    <a:pt x="1209" y="695"/>
                    <a:pt x="1195" y="734"/>
                    <a:pt x="1181" y="775"/>
                  </a:cubicBezTo>
                  <a:cubicBezTo>
                    <a:pt x="1137" y="901"/>
                    <a:pt x="1103" y="1023"/>
                    <a:pt x="1078" y="1139"/>
                  </a:cubicBezTo>
                  <a:cubicBezTo>
                    <a:pt x="1064" y="1196"/>
                    <a:pt x="1052" y="1258"/>
                    <a:pt x="1038" y="1334"/>
                  </a:cubicBezTo>
                  <a:cubicBezTo>
                    <a:pt x="1025" y="1410"/>
                    <a:pt x="1014" y="1492"/>
                    <a:pt x="1006" y="1569"/>
                  </a:cubicBezTo>
                  <a:cubicBezTo>
                    <a:pt x="990" y="1726"/>
                    <a:pt x="983" y="1870"/>
                    <a:pt x="982" y="2036"/>
                  </a:cubicBezTo>
                  <a:cubicBezTo>
                    <a:pt x="981" y="2118"/>
                    <a:pt x="983" y="2203"/>
                    <a:pt x="984" y="2269"/>
                  </a:cubicBezTo>
                  <a:cubicBezTo>
                    <a:pt x="987" y="2337"/>
                    <a:pt x="988" y="2388"/>
                    <a:pt x="990" y="2446"/>
                  </a:cubicBezTo>
                  <a:cubicBezTo>
                    <a:pt x="991" y="2503"/>
                    <a:pt x="993" y="2562"/>
                    <a:pt x="994" y="2625"/>
                  </a:cubicBezTo>
                  <a:lnTo>
                    <a:pt x="1000" y="2843"/>
                  </a:lnTo>
                  <a:cubicBezTo>
                    <a:pt x="1001" y="2917"/>
                    <a:pt x="1003" y="2994"/>
                    <a:pt x="1004" y="3067"/>
                  </a:cubicBezTo>
                  <a:lnTo>
                    <a:pt x="1004" y="3263"/>
                  </a:lnTo>
                  <a:cubicBezTo>
                    <a:pt x="1004" y="3385"/>
                    <a:pt x="996" y="3525"/>
                    <a:pt x="988" y="3638"/>
                  </a:cubicBezTo>
                  <a:cubicBezTo>
                    <a:pt x="977" y="3755"/>
                    <a:pt x="968" y="3835"/>
                    <a:pt x="937" y="4002"/>
                  </a:cubicBezTo>
                  <a:cubicBezTo>
                    <a:pt x="905" y="4162"/>
                    <a:pt x="862" y="4322"/>
                    <a:pt x="816" y="4452"/>
                  </a:cubicBezTo>
                  <a:cubicBezTo>
                    <a:pt x="769" y="4585"/>
                    <a:pt x="703" y="4733"/>
                    <a:pt x="641" y="4845"/>
                  </a:cubicBezTo>
                  <a:cubicBezTo>
                    <a:pt x="588" y="4941"/>
                    <a:pt x="528" y="5028"/>
                    <a:pt x="457" y="5117"/>
                  </a:cubicBezTo>
                  <a:cubicBezTo>
                    <a:pt x="326" y="5291"/>
                    <a:pt x="169" y="5434"/>
                    <a:pt x="0" y="5540"/>
                  </a:cubicBezTo>
                  <a:cubicBezTo>
                    <a:pt x="0" y="5541"/>
                    <a:pt x="0" y="5543"/>
                    <a:pt x="0" y="5544"/>
                  </a:cubicBezTo>
                  <a:lnTo>
                    <a:pt x="70" y="5511"/>
                  </a:lnTo>
                  <a:cubicBezTo>
                    <a:pt x="230" y="5423"/>
                    <a:pt x="262" y="5396"/>
                    <a:pt x="339" y="5338"/>
                  </a:cubicBezTo>
                  <a:cubicBezTo>
                    <a:pt x="376" y="5308"/>
                    <a:pt x="423" y="5268"/>
                    <a:pt x="490" y="5195"/>
                  </a:cubicBezTo>
                  <a:cubicBezTo>
                    <a:pt x="556" y="5120"/>
                    <a:pt x="647" y="5014"/>
                    <a:pt x="746" y="4838"/>
                  </a:cubicBezTo>
                  <a:cubicBezTo>
                    <a:pt x="818" y="4711"/>
                    <a:pt x="857" y="4601"/>
                    <a:pt x="902" y="4474"/>
                  </a:cubicBezTo>
                  <a:cubicBezTo>
                    <a:pt x="949" y="4344"/>
                    <a:pt x="975" y="4237"/>
                    <a:pt x="1002" y="4130"/>
                  </a:cubicBezTo>
                  <a:cubicBezTo>
                    <a:pt x="1025" y="4030"/>
                    <a:pt x="1061" y="3838"/>
                    <a:pt x="1074" y="3680"/>
                  </a:cubicBezTo>
                  <a:cubicBezTo>
                    <a:pt x="1088" y="3516"/>
                    <a:pt x="1094" y="3380"/>
                    <a:pt x="1095" y="3224"/>
                  </a:cubicBezTo>
                  <a:lnTo>
                    <a:pt x="1093" y="3007"/>
                  </a:lnTo>
                  <a:cubicBezTo>
                    <a:pt x="1091" y="2941"/>
                    <a:pt x="1090" y="2881"/>
                    <a:pt x="1088" y="2817"/>
                  </a:cubicBezTo>
                  <a:lnTo>
                    <a:pt x="1084" y="2620"/>
                  </a:lnTo>
                  <a:cubicBezTo>
                    <a:pt x="1082" y="2545"/>
                    <a:pt x="1081" y="2465"/>
                    <a:pt x="1078" y="2385"/>
                  </a:cubicBezTo>
                  <a:cubicBezTo>
                    <a:pt x="1076" y="2306"/>
                    <a:pt x="1075" y="2221"/>
                    <a:pt x="1073" y="2151"/>
                  </a:cubicBezTo>
                  <a:cubicBezTo>
                    <a:pt x="1073" y="2079"/>
                    <a:pt x="1073" y="2027"/>
                    <a:pt x="1073" y="1971"/>
                  </a:cubicBezTo>
                  <a:cubicBezTo>
                    <a:pt x="1074" y="1863"/>
                    <a:pt x="1082" y="1729"/>
                    <a:pt x="1093" y="1609"/>
                  </a:cubicBezTo>
                  <a:cubicBezTo>
                    <a:pt x="1100" y="1550"/>
                    <a:pt x="1104" y="1493"/>
                    <a:pt x="1115" y="1434"/>
                  </a:cubicBezTo>
                  <a:cubicBezTo>
                    <a:pt x="1123" y="1374"/>
                    <a:pt x="1137" y="1302"/>
                    <a:pt x="1152" y="1224"/>
                  </a:cubicBezTo>
                  <a:cubicBezTo>
                    <a:pt x="1166" y="1159"/>
                    <a:pt x="1180" y="1096"/>
                    <a:pt x="1196" y="1036"/>
                  </a:cubicBezTo>
                  <a:cubicBezTo>
                    <a:pt x="1201" y="1009"/>
                    <a:pt x="1206" y="980"/>
                    <a:pt x="1216" y="944"/>
                  </a:cubicBezTo>
                  <a:cubicBezTo>
                    <a:pt x="1278" y="697"/>
                    <a:pt x="1390" y="440"/>
                    <a:pt x="1540" y="228"/>
                  </a:cubicBezTo>
                  <a:lnTo>
                    <a:pt x="1544" y="221"/>
                  </a:lnTo>
                  <a:cubicBezTo>
                    <a:pt x="1594" y="143"/>
                    <a:pt x="1653" y="70"/>
                    <a:pt x="1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6"/>
            <p:cNvSpPr/>
            <p:nvPr/>
          </p:nvSpPr>
          <p:spPr>
            <a:xfrm>
              <a:off x="4760450" y="482675"/>
              <a:ext cx="27300" cy="66475"/>
            </a:xfrm>
            <a:custGeom>
              <a:avLst/>
              <a:gdLst/>
              <a:ahLst/>
              <a:cxnLst/>
              <a:rect l="l" t="t" r="r" b="b"/>
              <a:pathLst>
                <a:path w="1092" h="2659" extrusionOk="0">
                  <a:moveTo>
                    <a:pt x="1082" y="1"/>
                  </a:moveTo>
                  <a:cubicBezTo>
                    <a:pt x="1072" y="43"/>
                    <a:pt x="1063" y="84"/>
                    <a:pt x="1054" y="123"/>
                  </a:cubicBezTo>
                  <a:cubicBezTo>
                    <a:pt x="1043" y="217"/>
                    <a:pt x="1021" y="302"/>
                    <a:pt x="999" y="386"/>
                  </a:cubicBezTo>
                  <a:cubicBezTo>
                    <a:pt x="997" y="405"/>
                    <a:pt x="994" y="424"/>
                    <a:pt x="991" y="444"/>
                  </a:cubicBezTo>
                  <a:cubicBezTo>
                    <a:pt x="983" y="507"/>
                    <a:pt x="972" y="565"/>
                    <a:pt x="960" y="619"/>
                  </a:cubicBezTo>
                  <a:cubicBezTo>
                    <a:pt x="954" y="646"/>
                    <a:pt x="947" y="675"/>
                    <a:pt x="940" y="711"/>
                  </a:cubicBezTo>
                  <a:cubicBezTo>
                    <a:pt x="930" y="747"/>
                    <a:pt x="921" y="783"/>
                    <a:pt x="912" y="819"/>
                  </a:cubicBezTo>
                  <a:cubicBezTo>
                    <a:pt x="896" y="891"/>
                    <a:pt x="875" y="955"/>
                    <a:pt x="856" y="1032"/>
                  </a:cubicBezTo>
                  <a:cubicBezTo>
                    <a:pt x="846" y="1070"/>
                    <a:pt x="833" y="1108"/>
                    <a:pt x="825" y="1138"/>
                  </a:cubicBezTo>
                  <a:cubicBezTo>
                    <a:pt x="816" y="1169"/>
                    <a:pt x="808" y="1193"/>
                    <a:pt x="800" y="1219"/>
                  </a:cubicBezTo>
                  <a:cubicBezTo>
                    <a:pt x="793" y="1245"/>
                    <a:pt x="782" y="1271"/>
                    <a:pt x="771" y="1299"/>
                  </a:cubicBezTo>
                  <a:lnTo>
                    <a:pt x="735" y="1397"/>
                  </a:lnTo>
                  <a:cubicBezTo>
                    <a:pt x="721" y="1430"/>
                    <a:pt x="707" y="1464"/>
                    <a:pt x="694" y="1496"/>
                  </a:cubicBezTo>
                  <a:lnTo>
                    <a:pt x="659" y="1584"/>
                  </a:lnTo>
                  <a:cubicBezTo>
                    <a:pt x="634" y="1636"/>
                    <a:pt x="605" y="1696"/>
                    <a:pt x="581" y="1746"/>
                  </a:cubicBezTo>
                  <a:cubicBezTo>
                    <a:pt x="554" y="1797"/>
                    <a:pt x="534" y="1829"/>
                    <a:pt x="493" y="1900"/>
                  </a:cubicBezTo>
                  <a:cubicBezTo>
                    <a:pt x="450" y="1966"/>
                    <a:pt x="412" y="2037"/>
                    <a:pt x="374" y="2093"/>
                  </a:cubicBezTo>
                  <a:cubicBezTo>
                    <a:pt x="338" y="2150"/>
                    <a:pt x="296" y="2217"/>
                    <a:pt x="260" y="2268"/>
                  </a:cubicBezTo>
                  <a:cubicBezTo>
                    <a:pt x="231" y="2312"/>
                    <a:pt x="201" y="2355"/>
                    <a:pt x="167" y="2398"/>
                  </a:cubicBezTo>
                  <a:cubicBezTo>
                    <a:pt x="117" y="2476"/>
                    <a:pt x="62" y="2560"/>
                    <a:pt x="0" y="2655"/>
                  </a:cubicBezTo>
                  <a:lnTo>
                    <a:pt x="0" y="2656"/>
                  </a:lnTo>
                  <a:lnTo>
                    <a:pt x="1" y="2658"/>
                  </a:lnTo>
                  <a:lnTo>
                    <a:pt x="30" y="2635"/>
                  </a:lnTo>
                  <a:cubicBezTo>
                    <a:pt x="157" y="2511"/>
                    <a:pt x="108" y="2598"/>
                    <a:pt x="349" y="2297"/>
                  </a:cubicBezTo>
                  <a:cubicBezTo>
                    <a:pt x="393" y="2243"/>
                    <a:pt x="417" y="2191"/>
                    <a:pt x="452" y="2137"/>
                  </a:cubicBezTo>
                  <a:cubicBezTo>
                    <a:pt x="489" y="2082"/>
                    <a:pt x="514" y="2036"/>
                    <a:pt x="543" y="1991"/>
                  </a:cubicBezTo>
                  <a:cubicBezTo>
                    <a:pt x="570" y="1950"/>
                    <a:pt x="617" y="1869"/>
                    <a:pt x="653" y="1802"/>
                  </a:cubicBezTo>
                  <a:cubicBezTo>
                    <a:pt x="689" y="1732"/>
                    <a:pt x="717" y="1671"/>
                    <a:pt x="748" y="1603"/>
                  </a:cubicBezTo>
                  <a:lnTo>
                    <a:pt x="788" y="1505"/>
                  </a:lnTo>
                  <a:cubicBezTo>
                    <a:pt x="800" y="1476"/>
                    <a:pt x="812" y="1448"/>
                    <a:pt x="823" y="1419"/>
                  </a:cubicBezTo>
                  <a:lnTo>
                    <a:pt x="857" y="1330"/>
                  </a:lnTo>
                  <a:cubicBezTo>
                    <a:pt x="870" y="1296"/>
                    <a:pt x="884" y="1259"/>
                    <a:pt x="894" y="1221"/>
                  </a:cubicBezTo>
                  <a:cubicBezTo>
                    <a:pt x="905" y="1185"/>
                    <a:pt x="917" y="1146"/>
                    <a:pt x="928" y="1112"/>
                  </a:cubicBezTo>
                  <a:cubicBezTo>
                    <a:pt x="938" y="1079"/>
                    <a:pt x="943" y="1054"/>
                    <a:pt x="951" y="1027"/>
                  </a:cubicBezTo>
                  <a:cubicBezTo>
                    <a:pt x="964" y="976"/>
                    <a:pt x="983" y="913"/>
                    <a:pt x="996" y="855"/>
                  </a:cubicBezTo>
                  <a:cubicBezTo>
                    <a:pt x="1004" y="827"/>
                    <a:pt x="1010" y="801"/>
                    <a:pt x="1018" y="770"/>
                  </a:cubicBezTo>
                  <a:cubicBezTo>
                    <a:pt x="1026" y="742"/>
                    <a:pt x="1034" y="707"/>
                    <a:pt x="1043" y="669"/>
                  </a:cubicBezTo>
                  <a:cubicBezTo>
                    <a:pt x="1049" y="636"/>
                    <a:pt x="1056" y="606"/>
                    <a:pt x="1062" y="575"/>
                  </a:cubicBezTo>
                  <a:cubicBezTo>
                    <a:pt x="1063" y="559"/>
                    <a:pt x="1063" y="543"/>
                    <a:pt x="1064" y="528"/>
                  </a:cubicBezTo>
                  <a:cubicBezTo>
                    <a:pt x="1076" y="404"/>
                    <a:pt x="1090" y="268"/>
                    <a:pt x="1091" y="141"/>
                  </a:cubicBezTo>
                  <a:lnTo>
                    <a:pt x="1091" y="137"/>
                  </a:lnTo>
                  <a:cubicBezTo>
                    <a:pt x="1088" y="93"/>
                    <a:pt x="1085" y="47"/>
                    <a:pt x="10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6"/>
            <p:cNvSpPr/>
            <p:nvPr/>
          </p:nvSpPr>
          <p:spPr>
            <a:xfrm>
              <a:off x="4329675" y="456250"/>
              <a:ext cx="365275" cy="162250"/>
            </a:xfrm>
            <a:custGeom>
              <a:avLst/>
              <a:gdLst/>
              <a:ahLst/>
              <a:cxnLst/>
              <a:rect l="l" t="t" r="r" b="b"/>
              <a:pathLst>
                <a:path w="14611" h="6490" extrusionOk="0">
                  <a:moveTo>
                    <a:pt x="9763" y="0"/>
                  </a:moveTo>
                  <a:cubicBezTo>
                    <a:pt x="9519" y="0"/>
                    <a:pt x="9276" y="18"/>
                    <a:pt x="9022" y="61"/>
                  </a:cubicBezTo>
                  <a:cubicBezTo>
                    <a:pt x="9022" y="61"/>
                    <a:pt x="8972" y="66"/>
                    <a:pt x="8899" y="81"/>
                  </a:cubicBezTo>
                  <a:cubicBezTo>
                    <a:pt x="8825" y="96"/>
                    <a:pt x="8727" y="114"/>
                    <a:pt x="8629" y="137"/>
                  </a:cubicBezTo>
                  <a:cubicBezTo>
                    <a:pt x="8434" y="182"/>
                    <a:pt x="8243" y="240"/>
                    <a:pt x="8243" y="240"/>
                  </a:cubicBezTo>
                  <a:cubicBezTo>
                    <a:pt x="8012" y="308"/>
                    <a:pt x="7802" y="384"/>
                    <a:pt x="7583" y="470"/>
                  </a:cubicBezTo>
                  <a:cubicBezTo>
                    <a:pt x="7583" y="470"/>
                    <a:pt x="7541" y="488"/>
                    <a:pt x="7478" y="513"/>
                  </a:cubicBezTo>
                  <a:cubicBezTo>
                    <a:pt x="7414" y="537"/>
                    <a:pt x="7331" y="573"/>
                    <a:pt x="7248" y="610"/>
                  </a:cubicBezTo>
                  <a:cubicBezTo>
                    <a:pt x="7164" y="646"/>
                    <a:pt x="7082" y="683"/>
                    <a:pt x="7020" y="713"/>
                  </a:cubicBezTo>
                  <a:cubicBezTo>
                    <a:pt x="6959" y="741"/>
                    <a:pt x="6918" y="760"/>
                    <a:pt x="6918" y="760"/>
                  </a:cubicBezTo>
                  <a:cubicBezTo>
                    <a:pt x="6671" y="877"/>
                    <a:pt x="6408" y="1010"/>
                    <a:pt x="6149" y="1148"/>
                  </a:cubicBezTo>
                  <a:cubicBezTo>
                    <a:pt x="5890" y="1290"/>
                    <a:pt x="5614" y="1441"/>
                    <a:pt x="5389" y="1565"/>
                  </a:cubicBezTo>
                  <a:cubicBezTo>
                    <a:pt x="5162" y="1689"/>
                    <a:pt x="4993" y="1781"/>
                    <a:pt x="4808" y="1876"/>
                  </a:cubicBezTo>
                  <a:cubicBezTo>
                    <a:pt x="4453" y="2063"/>
                    <a:pt x="4009" y="2279"/>
                    <a:pt x="3596" y="2440"/>
                  </a:cubicBezTo>
                  <a:cubicBezTo>
                    <a:pt x="3388" y="2523"/>
                    <a:pt x="3193" y="2588"/>
                    <a:pt x="2980" y="2654"/>
                  </a:cubicBezTo>
                  <a:cubicBezTo>
                    <a:pt x="2767" y="2714"/>
                    <a:pt x="2502" y="2782"/>
                    <a:pt x="2216" y="2828"/>
                  </a:cubicBezTo>
                  <a:cubicBezTo>
                    <a:pt x="1999" y="2859"/>
                    <a:pt x="1785" y="2885"/>
                    <a:pt x="1574" y="2885"/>
                  </a:cubicBezTo>
                  <a:cubicBezTo>
                    <a:pt x="1551" y="2885"/>
                    <a:pt x="1528" y="2885"/>
                    <a:pt x="1506" y="2884"/>
                  </a:cubicBezTo>
                  <a:cubicBezTo>
                    <a:pt x="1410" y="2884"/>
                    <a:pt x="1298" y="2881"/>
                    <a:pt x="1165" y="2858"/>
                  </a:cubicBezTo>
                  <a:cubicBezTo>
                    <a:pt x="937" y="2822"/>
                    <a:pt x="709" y="2741"/>
                    <a:pt x="517" y="2597"/>
                  </a:cubicBezTo>
                  <a:cubicBezTo>
                    <a:pt x="328" y="2456"/>
                    <a:pt x="173" y="2256"/>
                    <a:pt x="112" y="2022"/>
                  </a:cubicBezTo>
                  <a:cubicBezTo>
                    <a:pt x="46" y="1791"/>
                    <a:pt x="104" y="1534"/>
                    <a:pt x="254" y="1347"/>
                  </a:cubicBezTo>
                  <a:cubicBezTo>
                    <a:pt x="370" y="1192"/>
                    <a:pt x="558" y="1083"/>
                    <a:pt x="747" y="1083"/>
                  </a:cubicBezTo>
                  <a:cubicBezTo>
                    <a:pt x="788" y="1083"/>
                    <a:pt x="829" y="1088"/>
                    <a:pt x="869" y="1099"/>
                  </a:cubicBezTo>
                  <a:lnTo>
                    <a:pt x="900" y="1106"/>
                  </a:lnTo>
                  <a:cubicBezTo>
                    <a:pt x="1056" y="1160"/>
                    <a:pt x="1185" y="1287"/>
                    <a:pt x="1252" y="1440"/>
                  </a:cubicBezTo>
                  <a:cubicBezTo>
                    <a:pt x="1320" y="1592"/>
                    <a:pt x="1321" y="1782"/>
                    <a:pt x="1214" y="1919"/>
                  </a:cubicBezTo>
                  <a:cubicBezTo>
                    <a:pt x="1313" y="1802"/>
                    <a:pt x="1337" y="1627"/>
                    <a:pt x="1286" y="1477"/>
                  </a:cubicBezTo>
                  <a:cubicBezTo>
                    <a:pt x="1240" y="1326"/>
                    <a:pt x="1134" y="1190"/>
                    <a:pt x="993" y="1106"/>
                  </a:cubicBezTo>
                  <a:cubicBezTo>
                    <a:pt x="915" y="1062"/>
                    <a:pt x="827" y="1041"/>
                    <a:pt x="739" y="1041"/>
                  </a:cubicBezTo>
                  <a:cubicBezTo>
                    <a:pt x="643" y="1041"/>
                    <a:pt x="546" y="1066"/>
                    <a:pt x="462" y="1108"/>
                  </a:cubicBezTo>
                  <a:cubicBezTo>
                    <a:pt x="300" y="1191"/>
                    <a:pt x="178" y="1331"/>
                    <a:pt x="101" y="1488"/>
                  </a:cubicBezTo>
                  <a:cubicBezTo>
                    <a:pt x="27" y="1647"/>
                    <a:pt x="1" y="1831"/>
                    <a:pt x="37" y="2000"/>
                  </a:cubicBezTo>
                  <a:cubicBezTo>
                    <a:pt x="71" y="2171"/>
                    <a:pt x="152" y="2329"/>
                    <a:pt x="260" y="2462"/>
                  </a:cubicBezTo>
                  <a:cubicBezTo>
                    <a:pt x="359" y="2579"/>
                    <a:pt x="479" y="2680"/>
                    <a:pt x="620" y="2761"/>
                  </a:cubicBezTo>
                  <a:cubicBezTo>
                    <a:pt x="838" y="2883"/>
                    <a:pt x="1077" y="2940"/>
                    <a:pt x="1307" y="2963"/>
                  </a:cubicBezTo>
                  <a:cubicBezTo>
                    <a:pt x="1396" y="2972"/>
                    <a:pt x="1484" y="2975"/>
                    <a:pt x="1570" y="2975"/>
                  </a:cubicBezTo>
                  <a:cubicBezTo>
                    <a:pt x="1709" y="2975"/>
                    <a:pt x="1845" y="2966"/>
                    <a:pt x="1977" y="2951"/>
                  </a:cubicBezTo>
                  <a:cubicBezTo>
                    <a:pt x="2191" y="2925"/>
                    <a:pt x="2419" y="2891"/>
                    <a:pt x="2695" y="2823"/>
                  </a:cubicBezTo>
                  <a:cubicBezTo>
                    <a:pt x="2969" y="2757"/>
                    <a:pt x="3256" y="2666"/>
                    <a:pt x="3522" y="2566"/>
                  </a:cubicBezTo>
                  <a:cubicBezTo>
                    <a:pt x="4057" y="2361"/>
                    <a:pt x="4527" y="2130"/>
                    <a:pt x="5067" y="1843"/>
                  </a:cubicBezTo>
                  <a:cubicBezTo>
                    <a:pt x="5327" y="1701"/>
                    <a:pt x="5599" y="1552"/>
                    <a:pt x="5813" y="1436"/>
                  </a:cubicBezTo>
                  <a:cubicBezTo>
                    <a:pt x="6027" y="1317"/>
                    <a:pt x="6192" y="1228"/>
                    <a:pt x="6379" y="1130"/>
                  </a:cubicBezTo>
                  <a:cubicBezTo>
                    <a:pt x="6566" y="1032"/>
                    <a:pt x="6757" y="936"/>
                    <a:pt x="6969" y="836"/>
                  </a:cubicBezTo>
                  <a:cubicBezTo>
                    <a:pt x="6969" y="836"/>
                    <a:pt x="7148" y="751"/>
                    <a:pt x="7331" y="673"/>
                  </a:cubicBezTo>
                  <a:cubicBezTo>
                    <a:pt x="7514" y="594"/>
                    <a:pt x="7698" y="522"/>
                    <a:pt x="7698" y="522"/>
                  </a:cubicBezTo>
                  <a:cubicBezTo>
                    <a:pt x="7953" y="424"/>
                    <a:pt x="8223" y="336"/>
                    <a:pt x="8478" y="268"/>
                  </a:cubicBezTo>
                  <a:cubicBezTo>
                    <a:pt x="8478" y="268"/>
                    <a:pt x="8521" y="257"/>
                    <a:pt x="8586" y="241"/>
                  </a:cubicBezTo>
                  <a:cubicBezTo>
                    <a:pt x="8651" y="223"/>
                    <a:pt x="8740" y="203"/>
                    <a:pt x="8827" y="187"/>
                  </a:cubicBezTo>
                  <a:cubicBezTo>
                    <a:pt x="8915" y="168"/>
                    <a:pt x="9004" y="154"/>
                    <a:pt x="9071" y="145"/>
                  </a:cubicBezTo>
                  <a:cubicBezTo>
                    <a:pt x="9137" y="134"/>
                    <a:pt x="9182" y="128"/>
                    <a:pt x="9182" y="128"/>
                  </a:cubicBezTo>
                  <a:cubicBezTo>
                    <a:pt x="9364" y="102"/>
                    <a:pt x="9561" y="90"/>
                    <a:pt x="9758" y="90"/>
                  </a:cubicBezTo>
                  <a:cubicBezTo>
                    <a:pt x="10033" y="90"/>
                    <a:pt x="10309" y="114"/>
                    <a:pt x="10545" y="160"/>
                  </a:cubicBezTo>
                  <a:cubicBezTo>
                    <a:pt x="10651" y="184"/>
                    <a:pt x="10750" y="204"/>
                    <a:pt x="10845" y="229"/>
                  </a:cubicBezTo>
                  <a:cubicBezTo>
                    <a:pt x="10939" y="259"/>
                    <a:pt x="11034" y="281"/>
                    <a:pt x="11130" y="317"/>
                  </a:cubicBezTo>
                  <a:cubicBezTo>
                    <a:pt x="11324" y="385"/>
                    <a:pt x="11538" y="472"/>
                    <a:pt x="11815" y="618"/>
                  </a:cubicBezTo>
                  <a:cubicBezTo>
                    <a:pt x="12344" y="903"/>
                    <a:pt x="12822" y="1297"/>
                    <a:pt x="13160" y="1678"/>
                  </a:cubicBezTo>
                  <a:cubicBezTo>
                    <a:pt x="13336" y="1870"/>
                    <a:pt x="13503" y="2096"/>
                    <a:pt x="13653" y="2325"/>
                  </a:cubicBezTo>
                  <a:cubicBezTo>
                    <a:pt x="13803" y="2554"/>
                    <a:pt x="13925" y="2795"/>
                    <a:pt x="14026" y="3012"/>
                  </a:cubicBezTo>
                  <a:cubicBezTo>
                    <a:pt x="14192" y="3382"/>
                    <a:pt x="14315" y="3759"/>
                    <a:pt x="14405" y="4171"/>
                  </a:cubicBezTo>
                  <a:cubicBezTo>
                    <a:pt x="14584" y="4963"/>
                    <a:pt x="14606" y="5755"/>
                    <a:pt x="14517" y="6480"/>
                  </a:cubicBezTo>
                  <a:lnTo>
                    <a:pt x="14518" y="6480"/>
                  </a:lnTo>
                  <a:cubicBezTo>
                    <a:pt x="14518" y="6481"/>
                    <a:pt x="14518" y="6487"/>
                    <a:pt x="14519" y="6489"/>
                  </a:cubicBezTo>
                  <a:cubicBezTo>
                    <a:pt x="14533" y="6396"/>
                    <a:pt x="14546" y="6304"/>
                    <a:pt x="14560" y="6210"/>
                  </a:cubicBezTo>
                  <a:cubicBezTo>
                    <a:pt x="14594" y="5878"/>
                    <a:pt x="14603" y="5673"/>
                    <a:pt x="14605" y="5508"/>
                  </a:cubicBezTo>
                  <a:cubicBezTo>
                    <a:pt x="14610" y="5343"/>
                    <a:pt x="14605" y="5220"/>
                    <a:pt x="14597" y="5045"/>
                  </a:cubicBezTo>
                  <a:cubicBezTo>
                    <a:pt x="14585" y="4874"/>
                    <a:pt x="14572" y="4650"/>
                    <a:pt x="14508" y="4294"/>
                  </a:cubicBezTo>
                  <a:cubicBezTo>
                    <a:pt x="14490" y="4205"/>
                    <a:pt x="14470" y="4108"/>
                    <a:pt x="14448" y="4001"/>
                  </a:cubicBezTo>
                  <a:cubicBezTo>
                    <a:pt x="14419" y="3896"/>
                    <a:pt x="14395" y="3778"/>
                    <a:pt x="14354" y="3654"/>
                  </a:cubicBezTo>
                  <a:cubicBezTo>
                    <a:pt x="14281" y="3403"/>
                    <a:pt x="14175" y="3112"/>
                    <a:pt x="14015" y="2783"/>
                  </a:cubicBezTo>
                  <a:cubicBezTo>
                    <a:pt x="13785" y="2311"/>
                    <a:pt x="13534" y="1965"/>
                    <a:pt x="13207" y="1596"/>
                  </a:cubicBezTo>
                  <a:cubicBezTo>
                    <a:pt x="12867" y="1226"/>
                    <a:pt x="12548" y="973"/>
                    <a:pt x="12213" y="752"/>
                  </a:cubicBezTo>
                  <a:cubicBezTo>
                    <a:pt x="12058" y="646"/>
                    <a:pt x="11823" y="512"/>
                    <a:pt x="11552" y="388"/>
                  </a:cubicBezTo>
                  <a:cubicBezTo>
                    <a:pt x="11283" y="263"/>
                    <a:pt x="10974" y="161"/>
                    <a:pt x="10689" y="100"/>
                  </a:cubicBezTo>
                  <a:cubicBezTo>
                    <a:pt x="10395" y="36"/>
                    <a:pt x="10119" y="2"/>
                    <a:pt x="9847" y="1"/>
                  </a:cubicBezTo>
                  <a:cubicBezTo>
                    <a:pt x="9819" y="1"/>
                    <a:pt x="9791" y="0"/>
                    <a:pt x="9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6"/>
            <p:cNvSpPr/>
            <p:nvPr/>
          </p:nvSpPr>
          <p:spPr>
            <a:xfrm>
              <a:off x="4239325" y="498500"/>
              <a:ext cx="254150" cy="93575"/>
            </a:xfrm>
            <a:custGeom>
              <a:avLst/>
              <a:gdLst/>
              <a:ahLst/>
              <a:cxnLst/>
              <a:rect l="l" t="t" r="r" b="b"/>
              <a:pathLst>
                <a:path w="10166" h="3743" extrusionOk="0">
                  <a:moveTo>
                    <a:pt x="10165" y="0"/>
                  </a:moveTo>
                  <a:lnTo>
                    <a:pt x="10033" y="89"/>
                  </a:lnTo>
                  <a:cubicBezTo>
                    <a:pt x="9722" y="303"/>
                    <a:pt x="9648" y="347"/>
                    <a:pt x="9485" y="453"/>
                  </a:cubicBezTo>
                  <a:cubicBezTo>
                    <a:pt x="9321" y="560"/>
                    <a:pt x="9069" y="734"/>
                    <a:pt x="8377" y="1174"/>
                  </a:cubicBezTo>
                  <a:cubicBezTo>
                    <a:pt x="8127" y="1333"/>
                    <a:pt x="7928" y="1459"/>
                    <a:pt x="7695" y="1607"/>
                  </a:cubicBezTo>
                  <a:cubicBezTo>
                    <a:pt x="7455" y="1754"/>
                    <a:pt x="7261" y="1869"/>
                    <a:pt x="7065" y="1982"/>
                  </a:cubicBezTo>
                  <a:cubicBezTo>
                    <a:pt x="6883" y="2085"/>
                    <a:pt x="6537" y="2280"/>
                    <a:pt x="6251" y="2435"/>
                  </a:cubicBezTo>
                  <a:cubicBezTo>
                    <a:pt x="5956" y="2595"/>
                    <a:pt x="5709" y="2728"/>
                    <a:pt x="5424" y="2874"/>
                  </a:cubicBezTo>
                  <a:cubicBezTo>
                    <a:pt x="5424" y="2874"/>
                    <a:pt x="5323" y="2924"/>
                    <a:pt x="5224" y="2974"/>
                  </a:cubicBezTo>
                  <a:lnTo>
                    <a:pt x="5021" y="3071"/>
                  </a:lnTo>
                  <a:cubicBezTo>
                    <a:pt x="4899" y="3127"/>
                    <a:pt x="4786" y="3179"/>
                    <a:pt x="4663" y="3229"/>
                  </a:cubicBezTo>
                  <a:cubicBezTo>
                    <a:pt x="4663" y="3229"/>
                    <a:pt x="4569" y="3268"/>
                    <a:pt x="4474" y="3304"/>
                  </a:cubicBezTo>
                  <a:cubicBezTo>
                    <a:pt x="4380" y="3342"/>
                    <a:pt x="4284" y="3374"/>
                    <a:pt x="4284" y="3374"/>
                  </a:cubicBezTo>
                  <a:cubicBezTo>
                    <a:pt x="4141" y="3426"/>
                    <a:pt x="3982" y="3474"/>
                    <a:pt x="3823" y="3515"/>
                  </a:cubicBezTo>
                  <a:cubicBezTo>
                    <a:pt x="3664" y="3558"/>
                    <a:pt x="3490" y="3591"/>
                    <a:pt x="3349" y="3614"/>
                  </a:cubicBezTo>
                  <a:cubicBezTo>
                    <a:pt x="3205" y="3632"/>
                    <a:pt x="3098" y="3645"/>
                    <a:pt x="2981" y="3648"/>
                  </a:cubicBezTo>
                  <a:cubicBezTo>
                    <a:pt x="2939" y="3650"/>
                    <a:pt x="2896" y="3651"/>
                    <a:pt x="2851" y="3651"/>
                  </a:cubicBezTo>
                  <a:cubicBezTo>
                    <a:pt x="2655" y="3651"/>
                    <a:pt x="2434" y="3633"/>
                    <a:pt x="2237" y="3589"/>
                  </a:cubicBezTo>
                  <a:cubicBezTo>
                    <a:pt x="2116" y="3558"/>
                    <a:pt x="2003" y="3532"/>
                    <a:pt x="1887" y="3484"/>
                  </a:cubicBezTo>
                  <a:cubicBezTo>
                    <a:pt x="1859" y="3474"/>
                    <a:pt x="1827" y="3463"/>
                    <a:pt x="1795" y="3451"/>
                  </a:cubicBezTo>
                  <a:cubicBezTo>
                    <a:pt x="1764" y="3437"/>
                    <a:pt x="1732" y="3420"/>
                    <a:pt x="1699" y="3405"/>
                  </a:cubicBezTo>
                  <a:cubicBezTo>
                    <a:pt x="1665" y="3389"/>
                    <a:pt x="1630" y="3373"/>
                    <a:pt x="1595" y="3357"/>
                  </a:cubicBezTo>
                  <a:cubicBezTo>
                    <a:pt x="1560" y="3337"/>
                    <a:pt x="1526" y="3318"/>
                    <a:pt x="1491" y="3297"/>
                  </a:cubicBezTo>
                  <a:cubicBezTo>
                    <a:pt x="1430" y="3265"/>
                    <a:pt x="1372" y="3230"/>
                    <a:pt x="1318" y="3190"/>
                  </a:cubicBezTo>
                  <a:cubicBezTo>
                    <a:pt x="1264" y="3152"/>
                    <a:pt x="1207" y="3118"/>
                    <a:pt x="1157" y="3074"/>
                  </a:cubicBezTo>
                  <a:cubicBezTo>
                    <a:pt x="1114" y="3041"/>
                    <a:pt x="1061" y="3006"/>
                    <a:pt x="1003" y="2954"/>
                  </a:cubicBezTo>
                  <a:cubicBezTo>
                    <a:pt x="599" y="2615"/>
                    <a:pt x="273" y="2113"/>
                    <a:pt x="120" y="1597"/>
                  </a:cubicBezTo>
                  <a:lnTo>
                    <a:pt x="114" y="1579"/>
                  </a:lnTo>
                  <a:cubicBezTo>
                    <a:pt x="52" y="1397"/>
                    <a:pt x="23" y="1206"/>
                    <a:pt x="1" y="1014"/>
                  </a:cubicBezTo>
                  <a:lnTo>
                    <a:pt x="1" y="1014"/>
                  </a:lnTo>
                  <a:cubicBezTo>
                    <a:pt x="6" y="1101"/>
                    <a:pt x="7" y="1190"/>
                    <a:pt x="18" y="1277"/>
                  </a:cubicBezTo>
                  <a:cubicBezTo>
                    <a:pt x="33" y="1365"/>
                    <a:pt x="40" y="1456"/>
                    <a:pt x="65" y="1543"/>
                  </a:cubicBezTo>
                  <a:cubicBezTo>
                    <a:pt x="163" y="1942"/>
                    <a:pt x="332" y="2293"/>
                    <a:pt x="556" y="2599"/>
                  </a:cubicBezTo>
                  <a:cubicBezTo>
                    <a:pt x="607" y="2666"/>
                    <a:pt x="660" y="2732"/>
                    <a:pt x="724" y="2798"/>
                  </a:cubicBezTo>
                  <a:cubicBezTo>
                    <a:pt x="911" y="3000"/>
                    <a:pt x="1112" y="3171"/>
                    <a:pt x="1320" y="3301"/>
                  </a:cubicBezTo>
                  <a:cubicBezTo>
                    <a:pt x="1425" y="3365"/>
                    <a:pt x="1537" y="3434"/>
                    <a:pt x="1686" y="3500"/>
                  </a:cubicBezTo>
                  <a:cubicBezTo>
                    <a:pt x="1832" y="3568"/>
                    <a:pt x="1996" y="3623"/>
                    <a:pt x="2154" y="3661"/>
                  </a:cubicBezTo>
                  <a:cubicBezTo>
                    <a:pt x="2385" y="3716"/>
                    <a:pt x="2607" y="3742"/>
                    <a:pt x="2845" y="3742"/>
                  </a:cubicBezTo>
                  <a:cubicBezTo>
                    <a:pt x="2936" y="3742"/>
                    <a:pt x="3028" y="3738"/>
                    <a:pt x="3125" y="3731"/>
                  </a:cubicBezTo>
                  <a:cubicBezTo>
                    <a:pt x="3293" y="3716"/>
                    <a:pt x="3470" y="3689"/>
                    <a:pt x="3605" y="3659"/>
                  </a:cubicBezTo>
                  <a:cubicBezTo>
                    <a:pt x="3742" y="3631"/>
                    <a:pt x="3846" y="3603"/>
                    <a:pt x="3963" y="3572"/>
                  </a:cubicBezTo>
                  <a:cubicBezTo>
                    <a:pt x="4078" y="3536"/>
                    <a:pt x="4195" y="3503"/>
                    <a:pt x="4321" y="3456"/>
                  </a:cubicBezTo>
                  <a:cubicBezTo>
                    <a:pt x="4321" y="3456"/>
                    <a:pt x="4429" y="3420"/>
                    <a:pt x="4534" y="3377"/>
                  </a:cubicBezTo>
                  <a:cubicBezTo>
                    <a:pt x="4640" y="3338"/>
                    <a:pt x="4745" y="3293"/>
                    <a:pt x="4745" y="3293"/>
                  </a:cubicBezTo>
                  <a:cubicBezTo>
                    <a:pt x="4887" y="3232"/>
                    <a:pt x="5034" y="3165"/>
                    <a:pt x="5171" y="3099"/>
                  </a:cubicBezTo>
                  <a:cubicBezTo>
                    <a:pt x="5171" y="3099"/>
                    <a:pt x="5263" y="3054"/>
                    <a:pt x="5354" y="3008"/>
                  </a:cubicBezTo>
                  <a:cubicBezTo>
                    <a:pt x="5446" y="2962"/>
                    <a:pt x="5538" y="2915"/>
                    <a:pt x="5538" y="2915"/>
                  </a:cubicBezTo>
                  <a:cubicBezTo>
                    <a:pt x="5762" y="2801"/>
                    <a:pt x="6022" y="2661"/>
                    <a:pt x="6230" y="2549"/>
                  </a:cubicBezTo>
                  <a:cubicBezTo>
                    <a:pt x="6448" y="2429"/>
                    <a:pt x="6595" y="2348"/>
                    <a:pt x="6908" y="2175"/>
                  </a:cubicBezTo>
                  <a:cubicBezTo>
                    <a:pt x="7207" y="2007"/>
                    <a:pt x="7507" y="1826"/>
                    <a:pt x="7756" y="1674"/>
                  </a:cubicBezTo>
                  <a:cubicBezTo>
                    <a:pt x="8009" y="1519"/>
                    <a:pt x="8298" y="1334"/>
                    <a:pt x="8525" y="1185"/>
                  </a:cubicBezTo>
                  <a:cubicBezTo>
                    <a:pt x="8718" y="1056"/>
                    <a:pt x="8905" y="931"/>
                    <a:pt x="9105" y="797"/>
                  </a:cubicBezTo>
                  <a:cubicBezTo>
                    <a:pt x="9483" y="529"/>
                    <a:pt x="9838" y="263"/>
                    <a:pt x="10163" y="6"/>
                  </a:cubicBezTo>
                  <a:cubicBezTo>
                    <a:pt x="10163" y="4"/>
                    <a:pt x="10165" y="1"/>
                    <a:pt x="10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6"/>
            <p:cNvSpPr/>
            <p:nvPr/>
          </p:nvSpPr>
          <p:spPr>
            <a:xfrm>
              <a:off x="4448875" y="489500"/>
              <a:ext cx="235150" cy="195875"/>
            </a:xfrm>
            <a:custGeom>
              <a:avLst/>
              <a:gdLst/>
              <a:ahLst/>
              <a:cxnLst/>
              <a:rect l="l" t="t" r="r" b="b"/>
              <a:pathLst>
                <a:path w="9406" h="7835" extrusionOk="0">
                  <a:moveTo>
                    <a:pt x="5155" y="0"/>
                  </a:moveTo>
                  <a:cubicBezTo>
                    <a:pt x="4997" y="7"/>
                    <a:pt x="4836" y="3"/>
                    <a:pt x="4676" y="27"/>
                  </a:cubicBezTo>
                  <a:cubicBezTo>
                    <a:pt x="4516" y="39"/>
                    <a:pt x="4352" y="74"/>
                    <a:pt x="4193" y="103"/>
                  </a:cubicBezTo>
                  <a:cubicBezTo>
                    <a:pt x="4038" y="144"/>
                    <a:pt x="3884" y="176"/>
                    <a:pt x="3753" y="225"/>
                  </a:cubicBezTo>
                  <a:cubicBezTo>
                    <a:pt x="3686" y="248"/>
                    <a:pt x="3624" y="268"/>
                    <a:pt x="3563" y="289"/>
                  </a:cubicBezTo>
                  <a:cubicBezTo>
                    <a:pt x="3505" y="313"/>
                    <a:pt x="3449" y="335"/>
                    <a:pt x="3395" y="357"/>
                  </a:cubicBezTo>
                  <a:cubicBezTo>
                    <a:pt x="3287" y="398"/>
                    <a:pt x="3189" y="447"/>
                    <a:pt x="3087" y="497"/>
                  </a:cubicBezTo>
                  <a:cubicBezTo>
                    <a:pt x="2694" y="690"/>
                    <a:pt x="2237" y="987"/>
                    <a:pt x="1882" y="1316"/>
                  </a:cubicBezTo>
                  <a:cubicBezTo>
                    <a:pt x="1701" y="1483"/>
                    <a:pt x="1541" y="1643"/>
                    <a:pt x="1383" y="1830"/>
                  </a:cubicBezTo>
                  <a:cubicBezTo>
                    <a:pt x="1222" y="2011"/>
                    <a:pt x="1047" y="2255"/>
                    <a:pt x="877" y="2525"/>
                  </a:cubicBezTo>
                  <a:cubicBezTo>
                    <a:pt x="742" y="2757"/>
                    <a:pt x="620" y="2989"/>
                    <a:pt x="523" y="3228"/>
                  </a:cubicBezTo>
                  <a:cubicBezTo>
                    <a:pt x="483" y="3327"/>
                    <a:pt x="439" y="3442"/>
                    <a:pt x="395" y="3585"/>
                  </a:cubicBezTo>
                  <a:cubicBezTo>
                    <a:pt x="64" y="4561"/>
                    <a:pt x="0" y="5713"/>
                    <a:pt x="200" y="6734"/>
                  </a:cubicBezTo>
                  <a:lnTo>
                    <a:pt x="207" y="6769"/>
                  </a:lnTo>
                  <a:cubicBezTo>
                    <a:pt x="280" y="7133"/>
                    <a:pt x="383" y="7489"/>
                    <a:pt x="515" y="7834"/>
                  </a:cubicBezTo>
                  <a:cubicBezTo>
                    <a:pt x="410" y="7520"/>
                    <a:pt x="323" y="7191"/>
                    <a:pt x="261" y="6853"/>
                  </a:cubicBezTo>
                  <a:cubicBezTo>
                    <a:pt x="114" y="6086"/>
                    <a:pt x="117" y="5358"/>
                    <a:pt x="224" y="4656"/>
                  </a:cubicBezTo>
                  <a:cubicBezTo>
                    <a:pt x="251" y="4500"/>
                    <a:pt x="274" y="4343"/>
                    <a:pt x="315" y="4177"/>
                  </a:cubicBezTo>
                  <a:cubicBezTo>
                    <a:pt x="428" y="3674"/>
                    <a:pt x="603" y="3212"/>
                    <a:pt x="822" y="2808"/>
                  </a:cubicBezTo>
                  <a:cubicBezTo>
                    <a:pt x="932" y="2608"/>
                    <a:pt x="1055" y="2395"/>
                    <a:pt x="1238" y="2155"/>
                  </a:cubicBezTo>
                  <a:cubicBezTo>
                    <a:pt x="1325" y="2032"/>
                    <a:pt x="1430" y="1917"/>
                    <a:pt x="1528" y="1797"/>
                  </a:cubicBezTo>
                  <a:cubicBezTo>
                    <a:pt x="1636" y="1686"/>
                    <a:pt x="1739" y="1568"/>
                    <a:pt x="1852" y="1467"/>
                  </a:cubicBezTo>
                  <a:cubicBezTo>
                    <a:pt x="2072" y="1257"/>
                    <a:pt x="2304" y="1077"/>
                    <a:pt x="2551" y="911"/>
                  </a:cubicBezTo>
                  <a:cubicBezTo>
                    <a:pt x="2795" y="742"/>
                    <a:pt x="3066" y="601"/>
                    <a:pt x="3364" y="468"/>
                  </a:cubicBezTo>
                  <a:cubicBezTo>
                    <a:pt x="3654" y="337"/>
                    <a:pt x="3975" y="249"/>
                    <a:pt x="4228" y="188"/>
                  </a:cubicBezTo>
                  <a:cubicBezTo>
                    <a:pt x="4485" y="137"/>
                    <a:pt x="4685" y="109"/>
                    <a:pt x="4912" y="97"/>
                  </a:cubicBezTo>
                  <a:cubicBezTo>
                    <a:pt x="4992" y="96"/>
                    <a:pt x="5071" y="90"/>
                    <a:pt x="5152" y="90"/>
                  </a:cubicBezTo>
                  <a:cubicBezTo>
                    <a:pt x="5186" y="90"/>
                    <a:pt x="5221" y="91"/>
                    <a:pt x="5256" y="94"/>
                  </a:cubicBezTo>
                  <a:cubicBezTo>
                    <a:pt x="5373" y="98"/>
                    <a:pt x="5493" y="103"/>
                    <a:pt x="5619" y="122"/>
                  </a:cubicBezTo>
                  <a:cubicBezTo>
                    <a:pt x="5619" y="122"/>
                    <a:pt x="5672" y="128"/>
                    <a:pt x="5750" y="137"/>
                  </a:cubicBezTo>
                  <a:cubicBezTo>
                    <a:pt x="5830" y="148"/>
                    <a:pt x="5934" y="172"/>
                    <a:pt x="6040" y="191"/>
                  </a:cubicBezTo>
                  <a:cubicBezTo>
                    <a:pt x="6145" y="211"/>
                    <a:pt x="6247" y="246"/>
                    <a:pt x="6325" y="265"/>
                  </a:cubicBezTo>
                  <a:cubicBezTo>
                    <a:pt x="6402" y="284"/>
                    <a:pt x="6452" y="303"/>
                    <a:pt x="6452" y="303"/>
                  </a:cubicBezTo>
                  <a:cubicBezTo>
                    <a:pt x="6731" y="393"/>
                    <a:pt x="7012" y="517"/>
                    <a:pt x="7262" y="653"/>
                  </a:cubicBezTo>
                  <a:cubicBezTo>
                    <a:pt x="7262" y="653"/>
                    <a:pt x="7305" y="676"/>
                    <a:pt x="7367" y="715"/>
                  </a:cubicBezTo>
                  <a:cubicBezTo>
                    <a:pt x="7428" y="754"/>
                    <a:pt x="7513" y="800"/>
                    <a:pt x="7593" y="856"/>
                  </a:cubicBezTo>
                  <a:cubicBezTo>
                    <a:pt x="7672" y="913"/>
                    <a:pt x="7751" y="969"/>
                    <a:pt x="7809" y="1011"/>
                  </a:cubicBezTo>
                  <a:cubicBezTo>
                    <a:pt x="7865" y="1058"/>
                    <a:pt x="7903" y="1089"/>
                    <a:pt x="7903" y="1089"/>
                  </a:cubicBezTo>
                  <a:cubicBezTo>
                    <a:pt x="8274" y="1387"/>
                    <a:pt x="8642" y="1817"/>
                    <a:pt x="8855" y="2212"/>
                  </a:cubicBezTo>
                  <a:cubicBezTo>
                    <a:pt x="8907" y="2317"/>
                    <a:pt x="8960" y="2412"/>
                    <a:pt x="9002" y="2510"/>
                  </a:cubicBezTo>
                  <a:cubicBezTo>
                    <a:pt x="9040" y="2609"/>
                    <a:pt x="9082" y="2706"/>
                    <a:pt x="9118" y="2810"/>
                  </a:cubicBezTo>
                  <a:cubicBezTo>
                    <a:pt x="9179" y="3023"/>
                    <a:pt x="9251" y="3263"/>
                    <a:pt x="9278" y="3600"/>
                  </a:cubicBezTo>
                  <a:cubicBezTo>
                    <a:pt x="9343" y="4245"/>
                    <a:pt x="9225" y="4914"/>
                    <a:pt x="9015" y="5422"/>
                  </a:cubicBezTo>
                  <a:cubicBezTo>
                    <a:pt x="8915" y="5685"/>
                    <a:pt x="8767" y="5949"/>
                    <a:pt x="8596" y="6191"/>
                  </a:cubicBezTo>
                  <a:cubicBezTo>
                    <a:pt x="8431" y="6436"/>
                    <a:pt x="8218" y="6637"/>
                    <a:pt x="8028" y="6808"/>
                  </a:cubicBezTo>
                  <a:cubicBezTo>
                    <a:pt x="7940" y="6873"/>
                    <a:pt x="7854" y="6938"/>
                    <a:pt x="7767" y="7003"/>
                  </a:cubicBezTo>
                  <a:cubicBezTo>
                    <a:pt x="7676" y="7062"/>
                    <a:pt x="7583" y="7117"/>
                    <a:pt x="7487" y="7164"/>
                  </a:cubicBezTo>
                  <a:cubicBezTo>
                    <a:pt x="7321" y="7243"/>
                    <a:pt x="7139" y="7298"/>
                    <a:pt x="6953" y="7298"/>
                  </a:cubicBezTo>
                  <a:cubicBezTo>
                    <a:pt x="6922" y="7298"/>
                    <a:pt x="6891" y="7297"/>
                    <a:pt x="6860" y="7294"/>
                  </a:cubicBezTo>
                  <a:cubicBezTo>
                    <a:pt x="6651" y="7273"/>
                    <a:pt x="6447" y="7175"/>
                    <a:pt x="6327" y="7009"/>
                  </a:cubicBezTo>
                  <a:cubicBezTo>
                    <a:pt x="6200" y="6846"/>
                    <a:pt x="6201" y="6613"/>
                    <a:pt x="6304" y="6441"/>
                  </a:cubicBezTo>
                  <a:cubicBezTo>
                    <a:pt x="6355" y="6356"/>
                    <a:pt x="6432" y="6286"/>
                    <a:pt x="6524" y="6253"/>
                  </a:cubicBezTo>
                  <a:cubicBezTo>
                    <a:pt x="6557" y="6242"/>
                    <a:pt x="6591" y="6236"/>
                    <a:pt x="6625" y="6236"/>
                  </a:cubicBezTo>
                  <a:cubicBezTo>
                    <a:pt x="6687" y="6236"/>
                    <a:pt x="6748" y="6254"/>
                    <a:pt x="6801" y="6288"/>
                  </a:cubicBezTo>
                  <a:cubicBezTo>
                    <a:pt x="6885" y="6339"/>
                    <a:pt x="6947" y="6421"/>
                    <a:pt x="6981" y="6512"/>
                  </a:cubicBezTo>
                  <a:cubicBezTo>
                    <a:pt x="6997" y="6558"/>
                    <a:pt x="7003" y="6606"/>
                    <a:pt x="6999" y="6654"/>
                  </a:cubicBezTo>
                  <a:cubicBezTo>
                    <a:pt x="6993" y="6701"/>
                    <a:pt x="6977" y="6747"/>
                    <a:pt x="6947" y="6785"/>
                  </a:cubicBezTo>
                  <a:lnTo>
                    <a:pt x="6946" y="6785"/>
                  </a:lnTo>
                  <a:cubicBezTo>
                    <a:pt x="6947" y="6786"/>
                    <a:pt x="6944" y="6792"/>
                    <a:pt x="6944" y="6794"/>
                  </a:cubicBezTo>
                  <a:cubicBezTo>
                    <a:pt x="7010" y="6719"/>
                    <a:pt x="7027" y="6609"/>
                    <a:pt x="6996" y="6512"/>
                  </a:cubicBezTo>
                  <a:cubicBezTo>
                    <a:pt x="6940" y="6338"/>
                    <a:pt x="6805" y="6238"/>
                    <a:pt x="6684" y="6211"/>
                  </a:cubicBezTo>
                  <a:cubicBezTo>
                    <a:pt x="6661" y="6207"/>
                    <a:pt x="6640" y="6205"/>
                    <a:pt x="6619" y="6205"/>
                  </a:cubicBezTo>
                  <a:cubicBezTo>
                    <a:pt x="6523" y="6205"/>
                    <a:pt x="6443" y="6245"/>
                    <a:pt x="6384" y="6289"/>
                  </a:cubicBezTo>
                  <a:cubicBezTo>
                    <a:pt x="6311" y="6344"/>
                    <a:pt x="6263" y="6412"/>
                    <a:pt x="6228" y="6486"/>
                  </a:cubicBezTo>
                  <a:cubicBezTo>
                    <a:pt x="6195" y="6559"/>
                    <a:pt x="6173" y="6641"/>
                    <a:pt x="6173" y="6739"/>
                  </a:cubicBezTo>
                  <a:cubicBezTo>
                    <a:pt x="6173" y="6836"/>
                    <a:pt x="6204" y="6952"/>
                    <a:pt x="6286" y="7062"/>
                  </a:cubicBezTo>
                  <a:cubicBezTo>
                    <a:pt x="6368" y="7172"/>
                    <a:pt x="6502" y="7281"/>
                    <a:pt x="6697" y="7338"/>
                  </a:cubicBezTo>
                  <a:cubicBezTo>
                    <a:pt x="6775" y="7363"/>
                    <a:pt x="6864" y="7376"/>
                    <a:pt x="6959" y="7376"/>
                  </a:cubicBezTo>
                  <a:cubicBezTo>
                    <a:pt x="7099" y="7376"/>
                    <a:pt x="7253" y="7348"/>
                    <a:pt x="7412" y="7285"/>
                  </a:cubicBezTo>
                  <a:cubicBezTo>
                    <a:pt x="7681" y="7179"/>
                    <a:pt x="7965" y="6992"/>
                    <a:pt x="8256" y="6720"/>
                  </a:cubicBezTo>
                  <a:cubicBezTo>
                    <a:pt x="8311" y="6675"/>
                    <a:pt x="8357" y="6622"/>
                    <a:pt x="8403" y="6571"/>
                  </a:cubicBezTo>
                  <a:cubicBezTo>
                    <a:pt x="8448" y="6521"/>
                    <a:pt x="8494" y="6472"/>
                    <a:pt x="8538" y="6423"/>
                  </a:cubicBezTo>
                  <a:cubicBezTo>
                    <a:pt x="8614" y="6316"/>
                    <a:pt x="8698" y="6219"/>
                    <a:pt x="8763" y="6109"/>
                  </a:cubicBezTo>
                  <a:cubicBezTo>
                    <a:pt x="8828" y="6001"/>
                    <a:pt x="8898" y="5898"/>
                    <a:pt x="8951" y="5781"/>
                  </a:cubicBezTo>
                  <a:cubicBezTo>
                    <a:pt x="8979" y="5725"/>
                    <a:pt x="9007" y="5667"/>
                    <a:pt x="9037" y="5609"/>
                  </a:cubicBezTo>
                  <a:cubicBezTo>
                    <a:pt x="9060" y="5548"/>
                    <a:pt x="9085" y="5488"/>
                    <a:pt x="9110" y="5425"/>
                  </a:cubicBezTo>
                  <a:cubicBezTo>
                    <a:pt x="9307" y="4917"/>
                    <a:pt x="9375" y="4477"/>
                    <a:pt x="9387" y="4041"/>
                  </a:cubicBezTo>
                  <a:cubicBezTo>
                    <a:pt x="9405" y="3639"/>
                    <a:pt x="9309" y="2854"/>
                    <a:pt x="8998" y="2295"/>
                  </a:cubicBezTo>
                  <a:cubicBezTo>
                    <a:pt x="8930" y="2145"/>
                    <a:pt x="8839" y="2017"/>
                    <a:pt x="8761" y="1887"/>
                  </a:cubicBezTo>
                  <a:cubicBezTo>
                    <a:pt x="8668" y="1766"/>
                    <a:pt x="8588" y="1639"/>
                    <a:pt x="8486" y="1532"/>
                  </a:cubicBezTo>
                  <a:cubicBezTo>
                    <a:pt x="8298" y="1304"/>
                    <a:pt x="8077" y="1111"/>
                    <a:pt x="7834" y="918"/>
                  </a:cubicBezTo>
                  <a:cubicBezTo>
                    <a:pt x="7834" y="918"/>
                    <a:pt x="7790" y="887"/>
                    <a:pt x="7724" y="839"/>
                  </a:cubicBezTo>
                  <a:cubicBezTo>
                    <a:pt x="7690" y="815"/>
                    <a:pt x="7651" y="787"/>
                    <a:pt x="7610" y="758"/>
                  </a:cubicBezTo>
                  <a:cubicBezTo>
                    <a:pt x="7567" y="731"/>
                    <a:pt x="7521" y="703"/>
                    <a:pt x="7474" y="675"/>
                  </a:cubicBezTo>
                  <a:cubicBezTo>
                    <a:pt x="7428" y="647"/>
                    <a:pt x="7381" y="619"/>
                    <a:pt x="7338" y="592"/>
                  </a:cubicBezTo>
                  <a:cubicBezTo>
                    <a:pt x="7293" y="568"/>
                    <a:pt x="7251" y="546"/>
                    <a:pt x="7215" y="527"/>
                  </a:cubicBezTo>
                  <a:cubicBezTo>
                    <a:pt x="7142" y="490"/>
                    <a:pt x="7095" y="465"/>
                    <a:pt x="7095" y="465"/>
                  </a:cubicBezTo>
                  <a:cubicBezTo>
                    <a:pt x="6978" y="406"/>
                    <a:pt x="6859" y="361"/>
                    <a:pt x="6745" y="310"/>
                  </a:cubicBezTo>
                  <a:cubicBezTo>
                    <a:pt x="6626" y="269"/>
                    <a:pt x="6511" y="224"/>
                    <a:pt x="6387" y="188"/>
                  </a:cubicBezTo>
                  <a:cubicBezTo>
                    <a:pt x="6387" y="188"/>
                    <a:pt x="6340" y="175"/>
                    <a:pt x="6268" y="156"/>
                  </a:cubicBezTo>
                  <a:cubicBezTo>
                    <a:pt x="6197" y="136"/>
                    <a:pt x="6102" y="109"/>
                    <a:pt x="6003" y="93"/>
                  </a:cubicBezTo>
                  <a:cubicBezTo>
                    <a:pt x="5811" y="50"/>
                    <a:pt x="5614" y="30"/>
                    <a:pt x="5614" y="30"/>
                  </a:cubicBezTo>
                  <a:cubicBezTo>
                    <a:pt x="5467" y="8"/>
                    <a:pt x="5311" y="9"/>
                    <a:pt x="5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6"/>
            <p:cNvSpPr/>
            <p:nvPr/>
          </p:nvSpPr>
          <p:spPr>
            <a:xfrm>
              <a:off x="4469250" y="522475"/>
              <a:ext cx="190050" cy="142875"/>
            </a:xfrm>
            <a:custGeom>
              <a:avLst/>
              <a:gdLst/>
              <a:ahLst/>
              <a:cxnLst/>
              <a:rect l="l" t="t" r="r" b="b"/>
              <a:pathLst>
                <a:path w="7602" h="5715" extrusionOk="0">
                  <a:moveTo>
                    <a:pt x="4338" y="1"/>
                  </a:moveTo>
                  <a:cubicBezTo>
                    <a:pt x="4314" y="1"/>
                    <a:pt x="4292" y="1"/>
                    <a:pt x="4272" y="1"/>
                  </a:cubicBezTo>
                  <a:cubicBezTo>
                    <a:pt x="4219" y="2"/>
                    <a:pt x="4183" y="2"/>
                    <a:pt x="4183" y="2"/>
                  </a:cubicBezTo>
                  <a:cubicBezTo>
                    <a:pt x="4087" y="4"/>
                    <a:pt x="3988" y="17"/>
                    <a:pt x="3890" y="23"/>
                  </a:cubicBezTo>
                  <a:cubicBezTo>
                    <a:pt x="3793" y="39"/>
                    <a:pt x="3695" y="50"/>
                    <a:pt x="3604" y="69"/>
                  </a:cubicBezTo>
                  <a:cubicBezTo>
                    <a:pt x="3604" y="69"/>
                    <a:pt x="3573" y="77"/>
                    <a:pt x="3525" y="87"/>
                  </a:cubicBezTo>
                  <a:cubicBezTo>
                    <a:pt x="3479" y="99"/>
                    <a:pt x="3416" y="108"/>
                    <a:pt x="3355" y="129"/>
                  </a:cubicBezTo>
                  <a:cubicBezTo>
                    <a:pt x="3294" y="146"/>
                    <a:pt x="3232" y="164"/>
                    <a:pt x="3186" y="178"/>
                  </a:cubicBezTo>
                  <a:cubicBezTo>
                    <a:pt x="3140" y="193"/>
                    <a:pt x="3110" y="204"/>
                    <a:pt x="3110" y="204"/>
                  </a:cubicBezTo>
                  <a:cubicBezTo>
                    <a:pt x="2813" y="303"/>
                    <a:pt x="2482" y="466"/>
                    <a:pt x="2232" y="625"/>
                  </a:cubicBezTo>
                  <a:cubicBezTo>
                    <a:pt x="1973" y="794"/>
                    <a:pt x="1798" y="912"/>
                    <a:pt x="1474" y="1220"/>
                  </a:cubicBezTo>
                  <a:cubicBezTo>
                    <a:pt x="1168" y="1520"/>
                    <a:pt x="902" y="1871"/>
                    <a:pt x="725" y="2188"/>
                  </a:cubicBezTo>
                  <a:cubicBezTo>
                    <a:pt x="538" y="2509"/>
                    <a:pt x="372" y="2904"/>
                    <a:pt x="274" y="3229"/>
                  </a:cubicBezTo>
                  <a:cubicBezTo>
                    <a:pt x="190" y="3505"/>
                    <a:pt x="127" y="3778"/>
                    <a:pt x="81" y="4075"/>
                  </a:cubicBezTo>
                  <a:cubicBezTo>
                    <a:pt x="0" y="4646"/>
                    <a:pt x="14" y="5201"/>
                    <a:pt x="80" y="5710"/>
                  </a:cubicBezTo>
                  <a:cubicBezTo>
                    <a:pt x="80" y="5711"/>
                    <a:pt x="81" y="5714"/>
                    <a:pt x="83" y="5715"/>
                  </a:cubicBezTo>
                  <a:cubicBezTo>
                    <a:pt x="79" y="5650"/>
                    <a:pt x="76" y="5584"/>
                    <a:pt x="73" y="5518"/>
                  </a:cubicBezTo>
                  <a:cubicBezTo>
                    <a:pt x="50" y="5050"/>
                    <a:pt x="72" y="4945"/>
                    <a:pt x="84" y="4705"/>
                  </a:cubicBezTo>
                  <a:cubicBezTo>
                    <a:pt x="93" y="4585"/>
                    <a:pt x="105" y="4431"/>
                    <a:pt x="142" y="4184"/>
                  </a:cubicBezTo>
                  <a:cubicBezTo>
                    <a:pt x="179" y="3936"/>
                    <a:pt x="240" y="3592"/>
                    <a:pt x="404" y="3117"/>
                  </a:cubicBezTo>
                  <a:cubicBezTo>
                    <a:pt x="525" y="2776"/>
                    <a:pt x="643" y="2509"/>
                    <a:pt x="811" y="2215"/>
                  </a:cubicBezTo>
                  <a:cubicBezTo>
                    <a:pt x="985" y="1916"/>
                    <a:pt x="1155" y="1695"/>
                    <a:pt x="1340" y="1490"/>
                  </a:cubicBezTo>
                  <a:cubicBezTo>
                    <a:pt x="1510" y="1297"/>
                    <a:pt x="1867" y="963"/>
                    <a:pt x="2205" y="750"/>
                  </a:cubicBezTo>
                  <a:cubicBezTo>
                    <a:pt x="2551" y="527"/>
                    <a:pt x="2862" y="374"/>
                    <a:pt x="3237" y="257"/>
                  </a:cubicBezTo>
                  <a:cubicBezTo>
                    <a:pt x="3237" y="257"/>
                    <a:pt x="3269" y="247"/>
                    <a:pt x="3319" y="233"/>
                  </a:cubicBezTo>
                  <a:cubicBezTo>
                    <a:pt x="3368" y="219"/>
                    <a:pt x="3434" y="198"/>
                    <a:pt x="3501" y="185"/>
                  </a:cubicBezTo>
                  <a:cubicBezTo>
                    <a:pt x="3568" y="171"/>
                    <a:pt x="3635" y="154"/>
                    <a:pt x="3685" y="145"/>
                  </a:cubicBezTo>
                  <a:cubicBezTo>
                    <a:pt x="3735" y="138"/>
                    <a:pt x="3770" y="132"/>
                    <a:pt x="3770" y="132"/>
                  </a:cubicBezTo>
                  <a:cubicBezTo>
                    <a:pt x="3851" y="119"/>
                    <a:pt x="3930" y="108"/>
                    <a:pt x="4009" y="104"/>
                  </a:cubicBezTo>
                  <a:cubicBezTo>
                    <a:pt x="4076" y="97"/>
                    <a:pt x="4142" y="92"/>
                    <a:pt x="4211" y="92"/>
                  </a:cubicBezTo>
                  <a:cubicBezTo>
                    <a:pt x="4223" y="92"/>
                    <a:pt x="4235" y="92"/>
                    <a:pt x="4247" y="92"/>
                  </a:cubicBezTo>
                  <a:cubicBezTo>
                    <a:pt x="4247" y="92"/>
                    <a:pt x="4281" y="90"/>
                    <a:pt x="4331" y="90"/>
                  </a:cubicBezTo>
                  <a:cubicBezTo>
                    <a:pt x="4376" y="90"/>
                    <a:pt x="4436" y="92"/>
                    <a:pt x="4495" y="98"/>
                  </a:cubicBezTo>
                  <a:cubicBezTo>
                    <a:pt x="4621" y="102"/>
                    <a:pt x="4744" y="124"/>
                    <a:pt x="4744" y="124"/>
                  </a:cubicBezTo>
                  <a:cubicBezTo>
                    <a:pt x="4930" y="145"/>
                    <a:pt x="5127" y="196"/>
                    <a:pt x="5321" y="253"/>
                  </a:cubicBezTo>
                  <a:cubicBezTo>
                    <a:pt x="5514" y="318"/>
                    <a:pt x="5717" y="398"/>
                    <a:pt x="5873" y="483"/>
                  </a:cubicBezTo>
                  <a:cubicBezTo>
                    <a:pt x="5953" y="523"/>
                    <a:pt x="6021" y="560"/>
                    <a:pt x="6083" y="601"/>
                  </a:cubicBezTo>
                  <a:cubicBezTo>
                    <a:pt x="6145" y="639"/>
                    <a:pt x="6205" y="675"/>
                    <a:pt x="6262" y="719"/>
                  </a:cubicBezTo>
                  <a:cubicBezTo>
                    <a:pt x="6491" y="877"/>
                    <a:pt x="6744" y="1111"/>
                    <a:pt x="6930" y="1356"/>
                  </a:cubicBezTo>
                  <a:cubicBezTo>
                    <a:pt x="7025" y="1478"/>
                    <a:pt x="7101" y="1600"/>
                    <a:pt x="7176" y="1736"/>
                  </a:cubicBezTo>
                  <a:cubicBezTo>
                    <a:pt x="7246" y="1872"/>
                    <a:pt x="7327" y="2044"/>
                    <a:pt x="7380" y="2238"/>
                  </a:cubicBezTo>
                  <a:cubicBezTo>
                    <a:pt x="7404" y="2319"/>
                    <a:pt x="7427" y="2399"/>
                    <a:pt x="7439" y="2481"/>
                  </a:cubicBezTo>
                  <a:lnTo>
                    <a:pt x="7461" y="2602"/>
                  </a:lnTo>
                  <a:cubicBezTo>
                    <a:pt x="7468" y="2642"/>
                    <a:pt x="7470" y="2683"/>
                    <a:pt x="7474" y="2723"/>
                  </a:cubicBezTo>
                  <a:cubicBezTo>
                    <a:pt x="7485" y="2791"/>
                    <a:pt x="7495" y="2868"/>
                    <a:pt x="7495" y="2963"/>
                  </a:cubicBezTo>
                  <a:cubicBezTo>
                    <a:pt x="7520" y="3614"/>
                    <a:pt x="7292" y="4334"/>
                    <a:pt x="6858" y="4843"/>
                  </a:cubicBezTo>
                  <a:cubicBezTo>
                    <a:pt x="6854" y="4850"/>
                    <a:pt x="6849" y="4856"/>
                    <a:pt x="6844" y="4862"/>
                  </a:cubicBezTo>
                  <a:cubicBezTo>
                    <a:pt x="6689" y="5042"/>
                    <a:pt x="6510" y="5199"/>
                    <a:pt x="6311" y="5332"/>
                  </a:cubicBezTo>
                  <a:cubicBezTo>
                    <a:pt x="6494" y="5221"/>
                    <a:pt x="6677" y="5095"/>
                    <a:pt x="6831" y="4930"/>
                  </a:cubicBezTo>
                  <a:cubicBezTo>
                    <a:pt x="7180" y="4558"/>
                    <a:pt x="7395" y="4121"/>
                    <a:pt x="7509" y="3667"/>
                  </a:cubicBezTo>
                  <a:cubicBezTo>
                    <a:pt x="7537" y="3566"/>
                    <a:pt x="7545" y="3460"/>
                    <a:pt x="7563" y="3349"/>
                  </a:cubicBezTo>
                  <a:cubicBezTo>
                    <a:pt x="7602" y="3011"/>
                    <a:pt x="7580" y="2682"/>
                    <a:pt x="7513" y="2386"/>
                  </a:cubicBezTo>
                  <a:cubicBezTo>
                    <a:pt x="7498" y="2311"/>
                    <a:pt x="7473" y="2236"/>
                    <a:pt x="7452" y="2154"/>
                  </a:cubicBezTo>
                  <a:cubicBezTo>
                    <a:pt x="7428" y="2073"/>
                    <a:pt x="7390" y="1990"/>
                    <a:pt x="7355" y="1896"/>
                  </a:cubicBezTo>
                  <a:cubicBezTo>
                    <a:pt x="7272" y="1715"/>
                    <a:pt x="7172" y="1527"/>
                    <a:pt x="7050" y="1366"/>
                  </a:cubicBezTo>
                  <a:cubicBezTo>
                    <a:pt x="6810" y="1042"/>
                    <a:pt x="6538" y="779"/>
                    <a:pt x="6171" y="549"/>
                  </a:cubicBezTo>
                  <a:cubicBezTo>
                    <a:pt x="5995" y="432"/>
                    <a:pt x="5795" y="340"/>
                    <a:pt x="5637" y="273"/>
                  </a:cubicBezTo>
                  <a:cubicBezTo>
                    <a:pt x="5476" y="208"/>
                    <a:pt x="5350" y="165"/>
                    <a:pt x="5205" y="126"/>
                  </a:cubicBezTo>
                  <a:cubicBezTo>
                    <a:pt x="5133" y="103"/>
                    <a:pt x="5060" y="89"/>
                    <a:pt x="4983" y="73"/>
                  </a:cubicBezTo>
                  <a:cubicBezTo>
                    <a:pt x="4908" y="55"/>
                    <a:pt x="4829" y="42"/>
                    <a:pt x="4746" y="33"/>
                  </a:cubicBezTo>
                  <a:cubicBezTo>
                    <a:pt x="4746" y="33"/>
                    <a:pt x="4712" y="27"/>
                    <a:pt x="4659" y="21"/>
                  </a:cubicBezTo>
                  <a:cubicBezTo>
                    <a:pt x="4607" y="13"/>
                    <a:pt x="4535" y="11"/>
                    <a:pt x="4465" y="6"/>
                  </a:cubicBezTo>
                  <a:cubicBezTo>
                    <a:pt x="4421" y="2"/>
                    <a:pt x="4378" y="1"/>
                    <a:pt x="4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6"/>
            <p:cNvSpPr/>
            <p:nvPr/>
          </p:nvSpPr>
          <p:spPr>
            <a:xfrm>
              <a:off x="4484825" y="543400"/>
              <a:ext cx="154325" cy="111475"/>
            </a:xfrm>
            <a:custGeom>
              <a:avLst/>
              <a:gdLst/>
              <a:ahLst/>
              <a:cxnLst/>
              <a:rect l="l" t="t" r="r" b="b"/>
              <a:pathLst>
                <a:path w="6173" h="4459" extrusionOk="0">
                  <a:moveTo>
                    <a:pt x="3710" y="0"/>
                  </a:moveTo>
                  <a:cubicBezTo>
                    <a:pt x="3662" y="0"/>
                    <a:pt x="3615" y="2"/>
                    <a:pt x="3567" y="5"/>
                  </a:cubicBezTo>
                  <a:cubicBezTo>
                    <a:pt x="3406" y="11"/>
                    <a:pt x="3248" y="33"/>
                    <a:pt x="3083" y="69"/>
                  </a:cubicBezTo>
                  <a:cubicBezTo>
                    <a:pt x="3083" y="69"/>
                    <a:pt x="3054" y="76"/>
                    <a:pt x="3011" y="86"/>
                  </a:cubicBezTo>
                  <a:cubicBezTo>
                    <a:pt x="2967" y="98"/>
                    <a:pt x="2911" y="113"/>
                    <a:pt x="2854" y="129"/>
                  </a:cubicBezTo>
                  <a:cubicBezTo>
                    <a:pt x="2798" y="147"/>
                    <a:pt x="2741" y="166"/>
                    <a:pt x="2699" y="180"/>
                  </a:cubicBezTo>
                  <a:cubicBezTo>
                    <a:pt x="2658" y="196"/>
                    <a:pt x="2630" y="207"/>
                    <a:pt x="2630" y="207"/>
                  </a:cubicBezTo>
                  <a:cubicBezTo>
                    <a:pt x="2496" y="255"/>
                    <a:pt x="2378" y="314"/>
                    <a:pt x="2254" y="377"/>
                  </a:cubicBezTo>
                  <a:cubicBezTo>
                    <a:pt x="2254" y="377"/>
                    <a:pt x="2159" y="427"/>
                    <a:pt x="2067" y="482"/>
                  </a:cubicBezTo>
                  <a:cubicBezTo>
                    <a:pt x="1975" y="538"/>
                    <a:pt x="1886" y="599"/>
                    <a:pt x="1886" y="599"/>
                  </a:cubicBezTo>
                  <a:cubicBezTo>
                    <a:pt x="1753" y="690"/>
                    <a:pt x="1615" y="798"/>
                    <a:pt x="1487" y="917"/>
                  </a:cubicBezTo>
                  <a:cubicBezTo>
                    <a:pt x="1357" y="1035"/>
                    <a:pt x="1229" y="1170"/>
                    <a:pt x="1132" y="1288"/>
                  </a:cubicBezTo>
                  <a:cubicBezTo>
                    <a:pt x="1033" y="1406"/>
                    <a:pt x="966" y="1498"/>
                    <a:pt x="893" y="1598"/>
                  </a:cubicBezTo>
                  <a:cubicBezTo>
                    <a:pt x="756" y="1792"/>
                    <a:pt x="607" y="2044"/>
                    <a:pt x="490" y="2280"/>
                  </a:cubicBezTo>
                  <a:cubicBezTo>
                    <a:pt x="432" y="2400"/>
                    <a:pt x="381" y="2511"/>
                    <a:pt x="330" y="2633"/>
                  </a:cubicBezTo>
                  <a:cubicBezTo>
                    <a:pt x="278" y="2754"/>
                    <a:pt x="222" y="2907"/>
                    <a:pt x="167" y="3070"/>
                  </a:cubicBezTo>
                  <a:cubicBezTo>
                    <a:pt x="122" y="3210"/>
                    <a:pt x="81" y="3344"/>
                    <a:pt x="48" y="3480"/>
                  </a:cubicBezTo>
                  <a:cubicBezTo>
                    <a:pt x="37" y="3538"/>
                    <a:pt x="24" y="3604"/>
                    <a:pt x="15" y="3687"/>
                  </a:cubicBezTo>
                  <a:cubicBezTo>
                    <a:pt x="0" y="3828"/>
                    <a:pt x="6" y="3981"/>
                    <a:pt x="65" y="4122"/>
                  </a:cubicBezTo>
                  <a:cubicBezTo>
                    <a:pt x="126" y="4261"/>
                    <a:pt x="238" y="4381"/>
                    <a:pt x="385" y="4435"/>
                  </a:cubicBezTo>
                  <a:cubicBezTo>
                    <a:pt x="426" y="4451"/>
                    <a:pt x="470" y="4458"/>
                    <a:pt x="513" y="4458"/>
                  </a:cubicBezTo>
                  <a:cubicBezTo>
                    <a:pt x="626" y="4458"/>
                    <a:pt x="740" y="4407"/>
                    <a:pt x="810" y="4320"/>
                  </a:cubicBezTo>
                  <a:cubicBezTo>
                    <a:pt x="910" y="4203"/>
                    <a:pt x="952" y="4048"/>
                    <a:pt x="933" y="3903"/>
                  </a:cubicBezTo>
                  <a:lnTo>
                    <a:pt x="930" y="3883"/>
                  </a:lnTo>
                  <a:cubicBezTo>
                    <a:pt x="893" y="3677"/>
                    <a:pt x="768" y="3507"/>
                    <a:pt x="631" y="3363"/>
                  </a:cubicBezTo>
                  <a:lnTo>
                    <a:pt x="631" y="3363"/>
                  </a:lnTo>
                  <a:cubicBezTo>
                    <a:pt x="745" y="3500"/>
                    <a:pt x="850" y="3660"/>
                    <a:pt x="884" y="3840"/>
                  </a:cubicBezTo>
                  <a:cubicBezTo>
                    <a:pt x="929" y="4040"/>
                    <a:pt x="846" y="4258"/>
                    <a:pt x="686" y="4352"/>
                  </a:cubicBezTo>
                  <a:cubicBezTo>
                    <a:pt x="638" y="4381"/>
                    <a:pt x="585" y="4394"/>
                    <a:pt x="531" y="4394"/>
                  </a:cubicBezTo>
                  <a:cubicBezTo>
                    <a:pt x="496" y="4394"/>
                    <a:pt x="461" y="4389"/>
                    <a:pt x="427" y="4377"/>
                  </a:cubicBezTo>
                  <a:cubicBezTo>
                    <a:pt x="343" y="4349"/>
                    <a:pt x="271" y="4290"/>
                    <a:pt x="215" y="4219"/>
                  </a:cubicBezTo>
                  <a:cubicBezTo>
                    <a:pt x="165" y="4158"/>
                    <a:pt x="128" y="4086"/>
                    <a:pt x="109" y="4001"/>
                  </a:cubicBezTo>
                  <a:cubicBezTo>
                    <a:pt x="53" y="3739"/>
                    <a:pt x="141" y="3476"/>
                    <a:pt x="209" y="3239"/>
                  </a:cubicBezTo>
                  <a:cubicBezTo>
                    <a:pt x="246" y="3120"/>
                    <a:pt x="287" y="2993"/>
                    <a:pt x="345" y="2841"/>
                  </a:cubicBezTo>
                  <a:cubicBezTo>
                    <a:pt x="404" y="2688"/>
                    <a:pt x="471" y="2527"/>
                    <a:pt x="542" y="2380"/>
                  </a:cubicBezTo>
                  <a:cubicBezTo>
                    <a:pt x="686" y="2083"/>
                    <a:pt x="839" y="1819"/>
                    <a:pt x="1051" y="1536"/>
                  </a:cubicBezTo>
                  <a:cubicBezTo>
                    <a:pt x="1154" y="1398"/>
                    <a:pt x="1271" y="1261"/>
                    <a:pt x="1368" y="1159"/>
                  </a:cubicBezTo>
                  <a:cubicBezTo>
                    <a:pt x="1466" y="1057"/>
                    <a:pt x="1546" y="982"/>
                    <a:pt x="1639" y="902"/>
                  </a:cubicBezTo>
                  <a:cubicBezTo>
                    <a:pt x="1734" y="823"/>
                    <a:pt x="1830" y="745"/>
                    <a:pt x="1943" y="668"/>
                  </a:cubicBezTo>
                  <a:cubicBezTo>
                    <a:pt x="1943" y="668"/>
                    <a:pt x="1967" y="652"/>
                    <a:pt x="2003" y="628"/>
                  </a:cubicBezTo>
                  <a:cubicBezTo>
                    <a:pt x="2040" y="605"/>
                    <a:pt x="2089" y="574"/>
                    <a:pt x="2138" y="544"/>
                  </a:cubicBezTo>
                  <a:cubicBezTo>
                    <a:pt x="2189" y="515"/>
                    <a:pt x="2239" y="487"/>
                    <a:pt x="2276" y="466"/>
                  </a:cubicBezTo>
                  <a:cubicBezTo>
                    <a:pt x="2315" y="446"/>
                    <a:pt x="2341" y="433"/>
                    <a:pt x="2341" y="433"/>
                  </a:cubicBezTo>
                  <a:cubicBezTo>
                    <a:pt x="2482" y="360"/>
                    <a:pt x="2635" y="296"/>
                    <a:pt x="2781" y="248"/>
                  </a:cubicBezTo>
                  <a:cubicBezTo>
                    <a:pt x="2781" y="248"/>
                    <a:pt x="2880" y="212"/>
                    <a:pt x="2981" y="186"/>
                  </a:cubicBezTo>
                  <a:cubicBezTo>
                    <a:pt x="3082" y="159"/>
                    <a:pt x="3186" y="139"/>
                    <a:pt x="3186" y="139"/>
                  </a:cubicBezTo>
                  <a:cubicBezTo>
                    <a:pt x="3350" y="107"/>
                    <a:pt x="3536" y="90"/>
                    <a:pt x="3712" y="90"/>
                  </a:cubicBezTo>
                  <a:cubicBezTo>
                    <a:pt x="3806" y="90"/>
                    <a:pt x="3898" y="95"/>
                    <a:pt x="3982" y="105"/>
                  </a:cubicBezTo>
                  <a:cubicBezTo>
                    <a:pt x="4232" y="139"/>
                    <a:pt x="4404" y="173"/>
                    <a:pt x="4741" y="313"/>
                  </a:cubicBezTo>
                  <a:cubicBezTo>
                    <a:pt x="5061" y="454"/>
                    <a:pt x="5353" y="666"/>
                    <a:pt x="5552" y="887"/>
                  </a:cubicBezTo>
                  <a:cubicBezTo>
                    <a:pt x="5655" y="996"/>
                    <a:pt x="5748" y="1129"/>
                    <a:pt x="5830" y="1266"/>
                  </a:cubicBezTo>
                  <a:cubicBezTo>
                    <a:pt x="5910" y="1403"/>
                    <a:pt x="5964" y="1550"/>
                    <a:pt x="6006" y="1682"/>
                  </a:cubicBezTo>
                  <a:cubicBezTo>
                    <a:pt x="6070" y="1908"/>
                    <a:pt x="6097" y="2137"/>
                    <a:pt x="6083" y="2381"/>
                  </a:cubicBezTo>
                  <a:cubicBezTo>
                    <a:pt x="6064" y="2851"/>
                    <a:pt x="5885" y="3297"/>
                    <a:pt x="5587" y="3605"/>
                  </a:cubicBezTo>
                  <a:cubicBezTo>
                    <a:pt x="5587" y="3606"/>
                    <a:pt x="5586" y="3610"/>
                    <a:pt x="5586" y="3611"/>
                  </a:cubicBezTo>
                  <a:lnTo>
                    <a:pt x="5703" y="3495"/>
                  </a:lnTo>
                  <a:cubicBezTo>
                    <a:pt x="5830" y="3345"/>
                    <a:pt x="5892" y="3240"/>
                    <a:pt x="5938" y="3154"/>
                  </a:cubicBezTo>
                  <a:cubicBezTo>
                    <a:pt x="5963" y="3112"/>
                    <a:pt x="5981" y="3074"/>
                    <a:pt x="5998" y="3034"/>
                  </a:cubicBezTo>
                  <a:cubicBezTo>
                    <a:pt x="6014" y="2994"/>
                    <a:pt x="6035" y="2955"/>
                    <a:pt x="6050" y="2906"/>
                  </a:cubicBezTo>
                  <a:cubicBezTo>
                    <a:pt x="6085" y="2809"/>
                    <a:pt x="6126" y="2683"/>
                    <a:pt x="6153" y="2470"/>
                  </a:cubicBezTo>
                  <a:cubicBezTo>
                    <a:pt x="6163" y="2363"/>
                    <a:pt x="6172" y="2235"/>
                    <a:pt x="6160" y="2080"/>
                  </a:cubicBezTo>
                  <a:cubicBezTo>
                    <a:pt x="6152" y="1925"/>
                    <a:pt x="6121" y="1742"/>
                    <a:pt x="6051" y="1537"/>
                  </a:cubicBezTo>
                  <a:cubicBezTo>
                    <a:pt x="5950" y="1240"/>
                    <a:pt x="5799" y="1030"/>
                    <a:pt x="5606" y="813"/>
                  </a:cubicBezTo>
                  <a:cubicBezTo>
                    <a:pt x="5400" y="596"/>
                    <a:pt x="5202" y="458"/>
                    <a:pt x="4996" y="340"/>
                  </a:cubicBezTo>
                  <a:cubicBezTo>
                    <a:pt x="4807" y="226"/>
                    <a:pt x="4412" y="66"/>
                    <a:pt x="4068" y="26"/>
                  </a:cubicBezTo>
                  <a:cubicBezTo>
                    <a:pt x="3944" y="9"/>
                    <a:pt x="3825" y="0"/>
                    <a:pt x="3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6"/>
            <p:cNvSpPr/>
            <p:nvPr/>
          </p:nvSpPr>
          <p:spPr>
            <a:xfrm>
              <a:off x="4557000" y="619350"/>
              <a:ext cx="62600" cy="63225"/>
            </a:xfrm>
            <a:custGeom>
              <a:avLst/>
              <a:gdLst/>
              <a:ahLst/>
              <a:cxnLst/>
              <a:rect l="l" t="t" r="r" b="b"/>
              <a:pathLst>
                <a:path w="2504" h="2529" extrusionOk="0">
                  <a:moveTo>
                    <a:pt x="1610" y="1"/>
                  </a:moveTo>
                  <a:cubicBezTo>
                    <a:pt x="1567" y="1"/>
                    <a:pt x="1521" y="4"/>
                    <a:pt x="1464" y="6"/>
                  </a:cubicBezTo>
                  <a:cubicBezTo>
                    <a:pt x="1408" y="13"/>
                    <a:pt x="1348" y="19"/>
                    <a:pt x="1292" y="31"/>
                  </a:cubicBezTo>
                  <a:cubicBezTo>
                    <a:pt x="1180" y="55"/>
                    <a:pt x="1077" y="81"/>
                    <a:pt x="965" y="132"/>
                  </a:cubicBezTo>
                  <a:cubicBezTo>
                    <a:pt x="909" y="153"/>
                    <a:pt x="855" y="187"/>
                    <a:pt x="811" y="209"/>
                  </a:cubicBezTo>
                  <a:cubicBezTo>
                    <a:pt x="768" y="233"/>
                    <a:pt x="738" y="256"/>
                    <a:pt x="701" y="279"/>
                  </a:cubicBezTo>
                  <a:cubicBezTo>
                    <a:pt x="664" y="300"/>
                    <a:pt x="632" y="329"/>
                    <a:pt x="594" y="358"/>
                  </a:cubicBezTo>
                  <a:cubicBezTo>
                    <a:pt x="594" y="357"/>
                    <a:pt x="594" y="357"/>
                    <a:pt x="594" y="357"/>
                  </a:cubicBezTo>
                  <a:cubicBezTo>
                    <a:pt x="587" y="357"/>
                    <a:pt x="473" y="465"/>
                    <a:pt x="473" y="465"/>
                  </a:cubicBezTo>
                  <a:cubicBezTo>
                    <a:pt x="434" y="504"/>
                    <a:pt x="397" y="549"/>
                    <a:pt x="363" y="589"/>
                  </a:cubicBezTo>
                  <a:cubicBezTo>
                    <a:pt x="363" y="589"/>
                    <a:pt x="341" y="619"/>
                    <a:pt x="320" y="648"/>
                  </a:cubicBezTo>
                  <a:cubicBezTo>
                    <a:pt x="299" y="679"/>
                    <a:pt x="278" y="709"/>
                    <a:pt x="278" y="709"/>
                  </a:cubicBezTo>
                  <a:cubicBezTo>
                    <a:pt x="231" y="785"/>
                    <a:pt x="182" y="878"/>
                    <a:pt x="148" y="954"/>
                  </a:cubicBezTo>
                  <a:cubicBezTo>
                    <a:pt x="115" y="1037"/>
                    <a:pt x="92" y="1091"/>
                    <a:pt x="57" y="1214"/>
                  </a:cubicBezTo>
                  <a:cubicBezTo>
                    <a:pt x="27" y="1332"/>
                    <a:pt x="7" y="1455"/>
                    <a:pt x="7" y="1560"/>
                  </a:cubicBezTo>
                  <a:cubicBezTo>
                    <a:pt x="0" y="1665"/>
                    <a:pt x="11" y="1787"/>
                    <a:pt x="25" y="1883"/>
                  </a:cubicBezTo>
                  <a:cubicBezTo>
                    <a:pt x="40" y="1964"/>
                    <a:pt x="55" y="2043"/>
                    <a:pt x="82" y="2124"/>
                  </a:cubicBezTo>
                  <a:cubicBezTo>
                    <a:pt x="139" y="2279"/>
                    <a:pt x="220" y="2417"/>
                    <a:pt x="313" y="2529"/>
                  </a:cubicBezTo>
                  <a:cubicBezTo>
                    <a:pt x="313" y="2528"/>
                    <a:pt x="313" y="2528"/>
                    <a:pt x="313" y="2528"/>
                  </a:cubicBezTo>
                  <a:cubicBezTo>
                    <a:pt x="314" y="2528"/>
                    <a:pt x="315" y="2529"/>
                    <a:pt x="315" y="2529"/>
                  </a:cubicBezTo>
                  <a:lnTo>
                    <a:pt x="292" y="2478"/>
                  </a:lnTo>
                  <a:cubicBezTo>
                    <a:pt x="260" y="2420"/>
                    <a:pt x="245" y="2383"/>
                    <a:pt x="235" y="2353"/>
                  </a:cubicBezTo>
                  <a:cubicBezTo>
                    <a:pt x="224" y="2322"/>
                    <a:pt x="214" y="2296"/>
                    <a:pt x="205" y="2267"/>
                  </a:cubicBezTo>
                  <a:cubicBezTo>
                    <a:pt x="191" y="2202"/>
                    <a:pt x="137" y="2107"/>
                    <a:pt x="108" y="1829"/>
                  </a:cubicBezTo>
                  <a:cubicBezTo>
                    <a:pt x="103" y="1781"/>
                    <a:pt x="99" y="1735"/>
                    <a:pt x="98" y="1692"/>
                  </a:cubicBezTo>
                  <a:cubicBezTo>
                    <a:pt x="94" y="1648"/>
                    <a:pt x="92" y="1604"/>
                    <a:pt x="95" y="1557"/>
                  </a:cubicBezTo>
                  <a:cubicBezTo>
                    <a:pt x="97" y="1509"/>
                    <a:pt x="101" y="1467"/>
                    <a:pt x="107" y="1427"/>
                  </a:cubicBezTo>
                  <a:cubicBezTo>
                    <a:pt x="112" y="1386"/>
                    <a:pt x="117" y="1348"/>
                    <a:pt x="127" y="1311"/>
                  </a:cubicBezTo>
                  <a:cubicBezTo>
                    <a:pt x="141" y="1242"/>
                    <a:pt x="178" y="1112"/>
                    <a:pt x="222" y="1012"/>
                  </a:cubicBezTo>
                  <a:cubicBezTo>
                    <a:pt x="265" y="907"/>
                    <a:pt x="311" y="825"/>
                    <a:pt x="369" y="734"/>
                  </a:cubicBezTo>
                  <a:cubicBezTo>
                    <a:pt x="369" y="734"/>
                    <a:pt x="455" y="614"/>
                    <a:pt x="460" y="614"/>
                  </a:cubicBezTo>
                  <a:cubicBezTo>
                    <a:pt x="460" y="614"/>
                    <a:pt x="460" y="614"/>
                    <a:pt x="460" y="614"/>
                  </a:cubicBezTo>
                  <a:cubicBezTo>
                    <a:pt x="490" y="580"/>
                    <a:pt x="515" y="546"/>
                    <a:pt x="549" y="516"/>
                  </a:cubicBezTo>
                  <a:cubicBezTo>
                    <a:pt x="549" y="516"/>
                    <a:pt x="646" y="427"/>
                    <a:pt x="652" y="427"/>
                  </a:cubicBezTo>
                  <a:cubicBezTo>
                    <a:pt x="652" y="427"/>
                    <a:pt x="652" y="427"/>
                    <a:pt x="652" y="427"/>
                  </a:cubicBezTo>
                  <a:cubicBezTo>
                    <a:pt x="692" y="394"/>
                    <a:pt x="737" y="361"/>
                    <a:pt x="785" y="332"/>
                  </a:cubicBezTo>
                  <a:cubicBezTo>
                    <a:pt x="831" y="299"/>
                    <a:pt x="885" y="273"/>
                    <a:pt x="928" y="249"/>
                  </a:cubicBezTo>
                  <a:cubicBezTo>
                    <a:pt x="971" y="225"/>
                    <a:pt x="1006" y="214"/>
                    <a:pt x="1043" y="197"/>
                  </a:cubicBezTo>
                  <a:cubicBezTo>
                    <a:pt x="1114" y="168"/>
                    <a:pt x="1205" y="140"/>
                    <a:pt x="1288" y="124"/>
                  </a:cubicBezTo>
                  <a:cubicBezTo>
                    <a:pt x="1330" y="113"/>
                    <a:pt x="1369" y="109"/>
                    <a:pt x="1412" y="103"/>
                  </a:cubicBezTo>
                  <a:cubicBezTo>
                    <a:pt x="1455" y="97"/>
                    <a:pt x="1508" y="95"/>
                    <a:pt x="1563" y="93"/>
                  </a:cubicBezTo>
                  <a:cubicBezTo>
                    <a:pt x="1576" y="91"/>
                    <a:pt x="1589" y="91"/>
                    <a:pt x="1603" y="91"/>
                  </a:cubicBezTo>
                  <a:cubicBezTo>
                    <a:pt x="1636" y="91"/>
                    <a:pt x="1668" y="94"/>
                    <a:pt x="1700" y="94"/>
                  </a:cubicBezTo>
                  <a:cubicBezTo>
                    <a:pt x="1714" y="92"/>
                    <a:pt x="1730" y="91"/>
                    <a:pt x="1747" y="91"/>
                  </a:cubicBezTo>
                  <a:cubicBezTo>
                    <a:pt x="1754" y="91"/>
                    <a:pt x="1760" y="91"/>
                    <a:pt x="1767" y="92"/>
                  </a:cubicBezTo>
                  <a:cubicBezTo>
                    <a:pt x="1949" y="97"/>
                    <a:pt x="2145" y="145"/>
                    <a:pt x="2314" y="218"/>
                  </a:cubicBezTo>
                  <a:lnTo>
                    <a:pt x="2321" y="220"/>
                  </a:lnTo>
                  <a:cubicBezTo>
                    <a:pt x="2385" y="241"/>
                    <a:pt x="2442" y="273"/>
                    <a:pt x="2504" y="302"/>
                  </a:cubicBezTo>
                  <a:cubicBezTo>
                    <a:pt x="2455" y="267"/>
                    <a:pt x="2408" y="223"/>
                    <a:pt x="2352" y="193"/>
                  </a:cubicBezTo>
                  <a:cubicBezTo>
                    <a:pt x="2228" y="122"/>
                    <a:pt x="2102" y="73"/>
                    <a:pt x="1974" y="35"/>
                  </a:cubicBezTo>
                  <a:cubicBezTo>
                    <a:pt x="1944" y="30"/>
                    <a:pt x="1915" y="24"/>
                    <a:pt x="1884" y="19"/>
                  </a:cubicBezTo>
                  <a:cubicBezTo>
                    <a:pt x="1836" y="14"/>
                    <a:pt x="1789" y="9"/>
                    <a:pt x="1743" y="4"/>
                  </a:cubicBezTo>
                  <a:cubicBezTo>
                    <a:pt x="1698" y="3"/>
                    <a:pt x="1654" y="2"/>
                    <a:pt x="16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6"/>
            <p:cNvSpPr/>
            <p:nvPr/>
          </p:nvSpPr>
          <p:spPr>
            <a:xfrm>
              <a:off x="4570275" y="642150"/>
              <a:ext cx="18675" cy="40525"/>
            </a:xfrm>
            <a:custGeom>
              <a:avLst/>
              <a:gdLst/>
              <a:ahLst/>
              <a:cxnLst/>
              <a:rect l="l" t="t" r="r" b="b"/>
              <a:pathLst>
                <a:path w="747" h="1621" extrusionOk="0">
                  <a:moveTo>
                    <a:pt x="746" y="0"/>
                  </a:moveTo>
                  <a:cubicBezTo>
                    <a:pt x="718" y="3"/>
                    <a:pt x="689" y="5"/>
                    <a:pt x="660" y="10"/>
                  </a:cubicBezTo>
                  <a:cubicBezTo>
                    <a:pt x="596" y="28"/>
                    <a:pt x="538" y="49"/>
                    <a:pt x="479" y="73"/>
                  </a:cubicBezTo>
                  <a:cubicBezTo>
                    <a:pt x="467" y="80"/>
                    <a:pt x="457" y="88"/>
                    <a:pt x="445" y="96"/>
                  </a:cubicBezTo>
                  <a:cubicBezTo>
                    <a:pt x="408" y="122"/>
                    <a:pt x="374" y="149"/>
                    <a:pt x="344" y="175"/>
                  </a:cubicBezTo>
                  <a:cubicBezTo>
                    <a:pt x="329" y="188"/>
                    <a:pt x="313" y="202"/>
                    <a:pt x="293" y="220"/>
                  </a:cubicBezTo>
                  <a:cubicBezTo>
                    <a:pt x="275" y="238"/>
                    <a:pt x="254" y="259"/>
                    <a:pt x="237" y="278"/>
                  </a:cubicBezTo>
                  <a:cubicBezTo>
                    <a:pt x="204" y="319"/>
                    <a:pt x="173" y="358"/>
                    <a:pt x="144" y="408"/>
                  </a:cubicBezTo>
                  <a:cubicBezTo>
                    <a:pt x="130" y="432"/>
                    <a:pt x="118" y="458"/>
                    <a:pt x="107" y="478"/>
                  </a:cubicBezTo>
                  <a:cubicBezTo>
                    <a:pt x="98" y="500"/>
                    <a:pt x="91" y="516"/>
                    <a:pt x="83" y="533"/>
                  </a:cubicBezTo>
                  <a:cubicBezTo>
                    <a:pt x="75" y="552"/>
                    <a:pt x="69" y="571"/>
                    <a:pt x="61" y="592"/>
                  </a:cubicBezTo>
                  <a:lnTo>
                    <a:pt x="37" y="662"/>
                  </a:lnTo>
                  <a:cubicBezTo>
                    <a:pt x="31" y="687"/>
                    <a:pt x="25" y="713"/>
                    <a:pt x="20" y="738"/>
                  </a:cubicBezTo>
                  <a:lnTo>
                    <a:pt x="10" y="804"/>
                  </a:lnTo>
                  <a:cubicBezTo>
                    <a:pt x="6" y="845"/>
                    <a:pt x="2" y="893"/>
                    <a:pt x="1" y="932"/>
                  </a:cubicBezTo>
                  <a:cubicBezTo>
                    <a:pt x="1" y="973"/>
                    <a:pt x="0" y="1000"/>
                    <a:pt x="2" y="1060"/>
                  </a:cubicBezTo>
                  <a:cubicBezTo>
                    <a:pt x="7" y="1116"/>
                    <a:pt x="16" y="1173"/>
                    <a:pt x="31" y="1220"/>
                  </a:cubicBezTo>
                  <a:cubicBezTo>
                    <a:pt x="42" y="1268"/>
                    <a:pt x="63" y="1321"/>
                    <a:pt x="81" y="1362"/>
                  </a:cubicBezTo>
                  <a:cubicBezTo>
                    <a:pt x="98" y="1396"/>
                    <a:pt x="114" y="1430"/>
                    <a:pt x="133" y="1464"/>
                  </a:cubicBezTo>
                  <a:cubicBezTo>
                    <a:pt x="178" y="1526"/>
                    <a:pt x="231" y="1579"/>
                    <a:pt x="285" y="1619"/>
                  </a:cubicBezTo>
                  <a:lnTo>
                    <a:pt x="285" y="1620"/>
                  </a:lnTo>
                  <a:lnTo>
                    <a:pt x="287" y="1619"/>
                  </a:lnTo>
                  <a:lnTo>
                    <a:pt x="276" y="1594"/>
                  </a:lnTo>
                  <a:cubicBezTo>
                    <a:pt x="244" y="1543"/>
                    <a:pt x="245" y="1526"/>
                    <a:pt x="232" y="1499"/>
                  </a:cubicBezTo>
                  <a:cubicBezTo>
                    <a:pt x="222" y="1469"/>
                    <a:pt x="195" y="1429"/>
                    <a:pt x="156" y="1310"/>
                  </a:cubicBezTo>
                  <a:cubicBezTo>
                    <a:pt x="142" y="1268"/>
                    <a:pt x="127" y="1235"/>
                    <a:pt x="116" y="1194"/>
                  </a:cubicBezTo>
                  <a:cubicBezTo>
                    <a:pt x="104" y="1153"/>
                    <a:pt x="99" y="1119"/>
                    <a:pt x="95" y="1085"/>
                  </a:cubicBezTo>
                  <a:cubicBezTo>
                    <a:pt x="92" y="1053"/>
                    <a:pt x="90" y="993"/>
                    <a:pt x="91" y="944"/>
                  </a:cubicBezTo>
                  <a:cubicBezTo>
                    <a:pt x="91" y="893"/>
                    <a:pt x="94" y="852"/>
                    <a:pt x="101" y="804"/>
                  </a:cubicBezTo>
                  <a:cubicBezTo>
                    <a:pt x="101" y="804"/>
                    <a:pt x="111" y="738"/>
                    <a:pt x="112" y="738"/>
                  </a:cubicBezTo>
                  <a:cubicBezTo>
                    <a:pt x="117" y="718"/>
                    <a:pt x="119" y="699"/>
                    <a:pt x="126" y="680"/>
                  </a:cubicBezTo>
                  <a:lnTo>
                    <a:pt x="145" y="622"/>
                  </a:lnTo>
                  <a:cubicBezTo>
                    <a:pt x="154" y="600"/>
                    <a:pt x="162" y="577"/>
                    <a:pt x="173" y="554"/>
                  </a:cubicBezTo>
                  <a:cubicBezTo>
                    <a:pt x="182" y="531"/>
                    <a:pt x="195" y="507"/>
                    <a:pt x="205" y="487"/>
                  </a:cubicBezTo>
                  <a:cubicBezTo>
                    <a:pt x="213" y="467"/>
                    <a:pt x="223" y="453"/>
                    <a:pt x="232" y="437"/>
                  </a:cubicBezTo>
                  <a:cubicBezTo>
                    <a:pt x="250" y="408"/>
                    <a:pt x="275" y="373"/>
                    <a:pt x="300" y="344"/>
                  </a:cubicBezTo>
                  <a:cubicBezTo>
                    <a:pt x="312" y="329"/>
                    <a:pt x="325" y="317"/>
                    <a:pt x="339" y="303"/>
                  </a:cubicBezTo>
                  <a:cubicBezTo>
                    <a:pt x="352" y="289"/>
                    <a:pt x="369" y="274"/>
                    <a:pt x="388" y="258"/>
                  </a:cubicBezTo>
                  <a:cubicBezTo>
                    <a:pt x="404" y="242"/>
                    <a:pt x="420" y="231"/>
                    <a:pt x="435" y="218"/>
                  </a:cubicBezTo>
                  <a:cubicBezTo>
                    <a:pt x="440" y="210"/>
                    <a:pt x="447" y="202"/>
                    <a:pt x="455" y="195"/>
                  </a:cubicBezTo>
                  <a:cubicBezTo>
                    <a:pt x="514" y="138"/>
                    <a:pt x="591" y="90"/>
                    <a:pt x="665" y="50"/>
                  </a:cubicBezTo>
                  <a:lnTo>
                    <a:pt x="667" y="49"/>
                  </a:lnTo>
                  <a:cubicBezTo>
                    <a:pt x="692" y="31"/>
                    <a:pt x="719" y="16"/>
                    <a:pt x="7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6"/>
            <p:cNvSpPr/>
            <p:nvPr/>
          </p:nvSpPr>
          <p:spPr>
            <a:xfrm>
              <a:off x="4500000" y="677525"/>
              <a:ext cx="88550" cy="20525"/>
            </a:xfrm>
            <a:custGeom>
              <a:avLst/>
              <a:gdLst/>
              <a:ahLst/>
              <a:cxnLst/>
              <a:rect l="l" t="t" r="r" b="b"/>
              <a:pathLst>
                <a:path w="3542" h="821" extrusionOk="0">
                  <a:moveTo>
                    <a:pt x="3540" y="1"/>
                  </a:moveTo>
                  <a:lnTo>
                    <a:pt x="3518" y="48"/>
                  </a:lnTo>
                  <a:cubicBezTo>
                    <a:pt x="3471" y="162"/>
                    <a:pt x="3443" y="177"/>
                    <a:pt x="3405" y="224"/>
                  </a:cubicBezTo>
                  <a:cubicBezTo>
                    <a:pt x="3384" y="247"/>
                    <a:pt x="3358" y="276"/>
                    <a:pt x="3311" y="317"/>
                  </a:cubicBezTo>
                  <a:cubicBezTo>
                    <a:pt x="3263" y="359"/>
                    <a:pt x="3193" y="412"/>
                    <a:pt x="3077" y="463"/>
                  </a:cubicBezTo>
                  <a:cubicBezTo>
                    <a:pt x="2994" y="500"/>
                    <a:pt x="2926" y="527"/>
                    <a:pt x="2842" y="545"/>
                  </a:cubicBezTo>
                  <a:cubicBezTo>
                    <a:pt x="2764" y="559"/>
                    <a:pt x="2698" y="564"/>
                    <a:pt x="2634" y="564"/>
                  </a:cubicBezTo>
                  <a:cubicBezTo>
                    <a:pt x="2628" y="564"/>
                    <a:pt x="2621" y="564"/>
                    <a:pt x="2614" y="564"/>
                  </a:cubicBezTo>
                  <a:cubicBezTo>
                    <a:pt x="2548" y="563"/>
                    <a:pt x="2424" y="550"/>
                    <a:pt x="2324" y="532"/>
                  </a:cubicBezTo>
                  <a:cubicBezTo>
                    <a:pt x="2219" y="513"/>
                    <a:pt x="2132" y="494"/>
                    <a:pt x="2033" y="468"/>
                  </a:cubicBezTo>
                  <a:lnTo>
                    <a:pt x="1894" y="431"/>
                  </a:lnTo>
                  <a:cubicBezTo>
                    <a:pt x="1852" y="418"/>
                    <a:pt x="1813" y="407"/>
                    <a:pt x="1772" y="395"/>
                  </a:cubicBezTo>
                  <a:lnTo>
                    <a:pt x="1646" y="359"/>
                  </a:lnTo>
                  <a:cubicBezTo>
                    <a:pt x="1598" y="346"/>
                    <a:pt x="1546" y="332"/>
                    <a:pt x="1493" y="316"/>
                  </a:cubicBezTo>
                  <a:cubicBezTo>
                    <a:pt x="1440" y="303"/>
                    <a:pt x="1384" y="290"/>
                    <a:pt x="1337" y="282"/>
                  </a:cubicBezTo>
                  <a:cubicBezTo>
                    <a:pt x="1290" y="273"/>
                    <a:pt x="1255" y="268"/>
                    <a:pt x="1216" y="261"/>
                  </a:cubicBezTo>
                  <a:cubicBezTo>
                    <a:pt x="1143" y="249"/>
                    <a:pt x="1052" y="239"/>
                    <a:pt x="969" y="235"/>
                  </a:cubicBezTo>
                  <a:cubicBezTo>
                    <a:pt x="944" y="234"/>
                    <a:pt x="920" y="234"/>
                    <a:pt x="897" y="234"/>
                  </a:cubicBezTo>
                  <a:cubicBezTo>
                    <a:pt x="880" y="234"/>
                    <a:pt x="863" y="234"/>
                    <a:pt x="845" y="234"/>
                  </a:cubicBezTo>
                  <a:cubicBezTo>
                    <a:pt x="803" y="235"/>
                    <a:pt x="751" y="239"/>
                    <a:pt x="697" y="247"/>
                  </a:cubicBezTo>
                  <a:cubicBezTo>
                    <a:pt x="651" y="254"/>
                    <a:pt x="606" y="265"/>
                    <a:pt x="563" y="277"/>
                  </a:cubicBezTo>
                  <a:cubicBezTo>
                    <a:pt x="543" y="286"/>
                    <a:pt x="523" y="294"/>
                    <a:pt x="503" y="302"/>
                  </a:cubicBezTo>
                  <a:cubicBezTo>
                    <a:pt x="338" y="370"/>
                    <a:pt x="171" y="484"/>
                    <a:pt x="72" y="638"/>
                  </a:cubicBezTo>
                  <a:lnTo>
                    <a:pt x="69" y="643"/>
                  </a:lnTo>
                  <a:cubicBezTo>
                    <a:pt x="39" y="700"/>
                    <a:pt x="16" y="760"/>
                    <a:pt x="1" y="820"/>
                  </a:cubicBezTo>
                  <a:cubicBezTo>
                    <a:pt x="27" y="771"/>
                    <a:pt x="55" y="721"/>
                    <a:pt x="93" y="678"/>
                  </a:cubicBezTo>
                  <a:cubicBezTo>
                    <a:pt x="169" y="574"/>
                    <a:pt x="269" y="505"/>
                    <a:pt x="373" y="457"/>
                  </a:cubicBezTo>
                  <a:cubicBezTo>
                    <a:pt x="395" y="443"/>
                    <a:pt x="418" y="432"/>
                    <a:pt x="442" y="419"/>
                  </a:cubicBezTo>
                  <a:cubicBezTo>
                    <a:pt x="518" y="383"/>
                    <a:pt x="595" y="359"/>
                    <a:pt x="668" y="345"/>
                  </a:cubicBezTo>
                  <a:cubicBezTo>
                    <a:pt x="705" y="338"/>
                    <a:pt x="745" y="332"/>
                    <a:pt x="794" y="328"/>
                  </a:cubicBezTo>
                  <a:cubicBezTo>
                    <a:pt x="830" y="326"/>
                    <a:pt x="869" y="325"/>
                    <a:pt x="907" y="325"/>
                  </a:cubicBezTo>
                  <a:cubicBezTo>
                    <a:pt x="920" y="325"/>
                    <a:pt x="932" y="325"/>
                    <a:pt x="945" y="325"/>
                  </a:cubicBezTo>
                  <a:cubicBezTo>
                    <a:pt x="1045" y="328"/>
                    <a:pt x="1137" y="339"/>
                    <a:pt x="1244" y="359"/>
                  </a:cubicBezTo>
                  <a:cubicBezTo>
                    <a:pt x="1296" y="367"/>
                    <a:pt x="1351" y="378"/>
                    <a:pt x="1394" y="387"/>
                  </a:cubicBezTo>
                  <a:cubicBezTo>
                    <a:pt x="1438" y="398"/>
                    <a:pt x="1470" y="405"/>
                    <a:pt x="1507" y="414"/>
                  </a:cubicBezTo>
                  <a:cubicBezTo>
                    <a:pt x="1544" y="425"/>
                    <a:pt x="1582" y="434"/>
                    <a:pt x="1623" y="446"/>
                  </a:cubicBezTo>
                  <a:lnTo>
                    <a:pt x="1762" y="486"/>
                  </a:lnTo>
                  <a:cubicBezTo>
                    <a:pt x="1810" y="500"/>
                    <a:pt x="1860" y="514"/>
                    <a:pt x="1907" y="528"/>
                  </a:cubicBezTo>
                  <a:lnTo>
                    <a:pt x="2036" y="562"/>
                  </a:lnTo>
                  <a:cubicBezTo>
                    <a:pt x="2115" y="581"/>
                    <a:pt x="2208" y="603"/>
                    <a:pt x="2285" y="617"/>
                  </a:cubicBezTo>
                  <a:cubicBezTo>
                    <a:pt x="2365" y="631"/>
                    <a:pt x="2419" y="641"/>
                    <a:pt x="2537" y="651"/>
                  </a:cubicBezTo>
                  <a:cubicBezTo>
                    <a:pt x="2567" y="653"/>
                    <a:pt x="2598" y="654"/>
                    <a:pt x="2629" y="654"/>
                  </a:cubicBezTo>
                  <a:cubicBezTo>
                    <a:pt x="2712" y="654"/>
                    <a:pt x="2793" y="646"/>
                    <a:pt x="2864" y="631"/>
                  </a:cubicBezTo>
                  <a:cubicBezTo>
                    <a:pt x="2963" y="612"/>
                    <a:pt x="3071" y="571"/>
                    <a:pt x="3151" y="526"/>
                  </a:cubicBezTo>
                  <a:cubicBezTo>
                    <a:pt x="3219" y="488"/>
                    <a:pt x="3283" y="445"/>
                    <a:pt x="3343" y="391"/>
                  </a:cubicBezTo>
                  <a:cubicBezTo>
                    <a:pt x="3456" y="281"/>
                    <a:pt x="3525" y="138"/>
                    <a:pt x="3541" y="3"/>
                  </a:cubicBezTo>
                  <a:cubicBezTo>
                    <a:pt x="3541" y="3"/>
                    <a:pt x="3540" y="2"/>
                    <a:pt x="3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6"/>
            <p:cNvSpPr/>
            <p:nvPr/>
          </p:nvSpPr>
          <p:spPr>
            <a:xfrm>
              <a:off x="4542250" y="704150"/>
              <a:ext cx="64100" cy="48125"/>
            </a:xfrm>
            <a:custGeom>
              <a:avLst/>
              <a:gdLst/>
              <a:ahLst/>
              <a:cxnLst/>
              <a:rect l="l" t="t" r="r" b="b"/>
              <a:pathLst>
                <a:path w="2564" h="1925" extrusionOk="0">
                  <a:moveTo>
                    <a:pt x="2562" y="1"/>
                  </a:moveTo>
                  <a:lnTo>
                    <a:pt x="2533" y="33"/>
                  </a:lnTo>
                  <a:cubicBezTo>
                    <a:pt x="2472" y="113"/>
                    <a:pt x="2451" y="125"/>
                    <a:pt x="2414" y="161"/>
                  </a:cubicBezTo>
                  <a:cubicBezTo>
                    <a:pt x="2374" y="193"/>
                    <a:pt x="2323" y="255"/>
                    <a:pt x="2144" y="372"/>
                  </a:cubicBezTo>
                  <a:cubicBezTo>
                    <a:pt x="2080" y="414"/>
                    <a:pt x="2030" y="448"/>
                    <a:pt x="1967" y="484"/>
                  </a:cubicBezTo>
                  <a:cubicBezTo>
                    <a:pt x="1903" y="519"/>
                    <a:pt x="1849" y="544"/>
                    <a:pt x="1794" y="566"/>
                  </a:cubicBezTo>
                  <a:cubicBezTo>
                    <a:pt x="1743" y="588"/>
                    <a:pt x="1646" y="623"/>
                    <a:pt x="1565" y="652"/>
                  </a:cubicBezTo>
                  <a:cubicBezTo>
                    <a:pt x="1480" y="682"/>
                    <a:pt x="1411" y="706"/>
                    <a:pt x="1331" y="735"/>
                  </a:cubicBezTo>
                  <a:lnTo>
                    <a:pt x="1219" y="775"/>
                  </a:lnTo>
                  <a:cubicBezTo>
                    <a:pt x="1184" y="787"/>
                    <a:pt x="1153" y="799"/>
                    <a:pt x="1120" y="811"/>
                  </a:cubicBezTo>
                  <a:lnTo>
                    <a:pt x="1017" y="849"/>
                  </a:lnTo>
                  <a:cubicBezTo>
                    <a:pt x="978" y="864"/>
                    <a:pt x="937" y="880"/>
                    <a:pt x="896" y="898"/>
                  </a:cubicBezTo>
                  <a:cubicBezTo>
                    <a:pt x="855" y="916"/>
                    <a:pt x="811" y="936"/>
                    <a:pt x="776" y="954"/>
                  </a:cubicBezTo>
                  <a:cubicBezTo>
                    <a:pt x="741" y="973"/>
                    <a:pt x="715" y="987"/>
                    <a:pt x="688" y="1001"/>
                  </a:cubicBezTo>
                  <a:cubicBezTo>
                    <a:pt x="634" y="1031"/>
                    <a:pt x="568" y="1069"/>
                    <a:pt x="510" y="1107"/>
                  </a:cubicBezTo>
                  <a:cubicBezTo>
                    <a:pt x="482" y="1126"/>
                    <a:pt x="455" y="1144"/>
                    <a:pt x="428" y="1165"/>
                  </a:cubicBezTo>
                  <a:cubicBezTo>
                    <a:pt x="400" y="1185"/>
                    <a:pt x="366" y="1212"/>
                    <a:pt x="332" y="1241"/>
                  </a:cubicBezTo>
                  <a:cubicBezTo>
                    <a:pt x="304" y="1267"/>
                    <a:pt x="277" y="1292"/>
                    <a:pt x="252" y="1319"/>
                  </a:cubicBezTo>
                  <a:cubicBezTo>
                    <a:pt x="240" y="1334"/>
                    <a:pt x="230" y="1348"/>
                    <a:pt x="219" y="1362"/>
                  </a:cubicBezTo>
                  <a:cubicBezTo>
                    <a:pt x="130" y="1478"/>
                    <a:pt x="47" y="1618"/>
                    <a:pt x="14" y="1763"/>
                  </a:cubicBezTo>
                  <a:lnTo>
                    <a:pt x="13" y="1768"/>
                  </a:lnTo>
                  <a:cubicBezTo>
                    <a:pt x="4" y="1821"/>
                    <a:pt x="1" y="1873"/>
                    <a:pt x="1" y="1924"/>
                  </a:cubicBezTo>
                  <a:cubicBezTo>
                    <a:pt x="13" y="1879"/>
                    <a:pt x="28" y="1835"/>
                    <a:pt x="46" y="1790"/>
                  </a:cubicBezTo>
                  <a:cubicBezTo>
                    <a:pt x="81" y="1690"/>
                    <a:pt x="134" y="1607"/>
                    <a:pt x="196" y="1533"/>
                  </a:cubicBezTo>
                  <a:cubicBezTo>
                    <a:pt x="208" y="1516"/>
                    <a:pt x="219" y="1497"/>
                    <a:pt x="233" y="1480"/>
                  </a:cubicBezTo>
                  <a:cubicBezTo>
                    <a:pt x="275" y="1424"/>
                    <a:pt x="320" y="1375"/>
                    <a:pt x="366" y="1333"/>
                  </a:cubicBezTo>
                  <a:cubicBezTo>
                    <a:pt x="388" y="1311"/>
                    <a:pt x="414" y="1291"/>
                    <a:pt x="446" y="1265"/>
                  </a:cubicBezTo>
                  <a:cubicBezTo>
                    <a:pt x="478" y="1240"/>
                    <a:pt x="514" y="1214"/>
                    <a:pt x="547" y="1191"/>
                  </a:cubicBezTo>
                  <a:cubicBezTo>
                    <a:pt x="616" y="1145"/>
                    <a:pt x="681" y="1107"/>
                    <a:pt x="761" y="1065"/>
                  </a:cubicBezTo>
                  <a:cubicBezTo>
                    <a:pt x="799" y="1044"/>
                    <a:pt x="840" y="1024"/>
                    <a:pt x="873" y="1009"/>
                  </a:cubicBezTo>
                  <a:cubicBezTo>
                    <a:pt x="905" y="992"/>
                    <a:pt x="931" y="982"/>
                    <a:pt x="960" y="969"/>
                  </a:cubicBezTo>
                  <a:cubicBezTo>
                    <a:pt x="989" y="957"/>
                    <a:pt x="1019" y="946"/>
                    <a:pt x="1051" y="932"/>
                  </a:cubicBezTo>
                  <a:lnTo>
                    <a:pt x="1162" y="891"/>
                  </a:lnTo>
                  <a:cubicBezTo>
                    <a:pt x="1201" y="877"/>
                    <a:pt x="1241" y="863"/>
                    <a:pt x="1279" y="849"/>
                  </a:cubicBezTo>
                  <a:lnTo>
                    <a:pt x="1381" y="812"/>
                  </a:lnTo>
                  <a:cubicBezTo>
                    <a:pt x="1445" y="790"/>
                    <a:pt x="1518" y="764"/>
                    <a:pt x="1578" y="743"/>
                  </a:cubicBezTo>
                  <a:cubicBezTo>
                    <a:pt x="1638" y="721"/>
                    <a:pt x="1681" y="705"/>
                    <a:pt x="1773" y="672"/>
                  </a:cubicBezTo>
                  <a:cubicBezTo>
                    <a:pt x="1860" y="639"/>
                    <a:pt x="1945" y="599"/>
                    <a:pt x="2014" y="560"/>
                  </a:cubicBezTo>
                  <a:cubicBezTo>
                    <a:pt x="2085" y="521"/>
                    <a:pt x="2163" y="471"/>
                    <a:pt x="2222" y="426"/>
                  </a:cubicBezTo>
                  <a:cubicBezTo>
                    <a:pt x="2273" y="388"/>
                    <a:pt x="2320" y="349"/>
                    <a:pt x="2369" y="304"/>
                  </a:cubicBezTo>
                  <a:cubicBezTo>
                    <a:pt x="2456" y="211"/>
                    <a:pt x="2522" y="107"/>
                    <a:pt x="2564" y="3"/>
                  </a:cubicBezTo>
                  <a:lnTo>
                    <a:pt x="2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6"/>
            <p:cNvSpPr/>
            <p:nvPr/>
          </p:nvSpPr>
          <p:spPr>
            <a:xfrm>
              <a:off x="4591650" y="680050"/>
              <a:ext cx="54625" cy="22225"/>
            </a:xfrm>
            <a:custGeom>
              <a:avLst/>
              <a:gdLst/>
              <a:ahLst/>
              <a:cxnLst/>
              <a:rect l="l" t="t" r="r" b="b"/>
              <a:pathLst>
                <a:path w="2185" h="889" extrusionOk="0">
                  <a:moveTo>
                    <a:pt x="1" y="0"/>
                  </a:moveTo>
                  <a:lnTo>
                    <a:pt x="5" y="35"/>
                  </a:lnTo>
                  <a:cubicBezTo>
                    <a:pt x="23" y="118"/>
                    <a:pt x="30" y="136"/>
                    <a:pt x="42" y="180"/>
                  </a:cubicBezTo>
                  <a:cubicBezTo>
                    <a:pt x="59" y="219"/>
                    <a:pt x="76" y="290"/>
                    <a:pt x="190" y="439"/>
                  </a:cubicBezTo>
                  <a:cubicBezTo>
                    <a:pt x="231" y="493"/>
                    <a:pt x="273" y="528"/>
                    <a:pt x="321" y="569"/>
                  </a:cubicBezTo>
                  <a:cubicBezTo>
                    <a:pt x="368" y="612"/>
                    <a:pt x="410" y="643"/>
                    <a:pt x="453" y="673"/>
                  </a:cubicBezTo>
                  <a:cubicBezTo>
                    <a:pt x="490" y="701"/>
                    <a:pt x="566" y="752"/>
                    <a:pt x="635" y="782"/>
                  </a:cubicBezTo>
                  <a:cubicBezTo>
                    <a:pt x="706" y="814"/>
                    <a:pt x="767" y="835"/>
                    <a:pt x="839" y="854"/>
                  </a:cubicBezTo>
                  <a:cubicBezTo>
                    <a:pt x="839" y="854"/>
                    <a:pt x="930" y="874"/>
                    <a:pt x="939" y="874"/>
                  </a:cubicBezTo>
                  <a:cubicBezTo>
                    <a:pt x="940" y="874"/>
                    <a:pt x="940" y="874"/>
                    <a:pt x="940" y="874"/>
                  </a:cubicBezTo>
                  <a:cubicBezTo>
                    <a:pt x="970" y="877"/>
                    <a:pt x="999" y="883"/>
                    <a:pt x="1030" y="884"/>
                  </a:cubicBezTo>
                  <a:cubicBezTo>
                    <a:pt x="1030" y="884"/>
                    <a:pt x="1099" y="888"/>
                    <a:pt x="1119" y="888"/>
                  </a:cubicBezTo>
                  <a:cubicBezTo>
                    <a:pt x="1122" y="888"/>
                    <a:pt x="1124" y="888"/>
                    <a:pt x="1124" y="888"/>
                  </a:cubicBezTo>
                  <a:cubicBezTo>
                    <a:pt x="1159" y="888"/>
                    <a:pt x="1198" y="887"/>
                    <a:pt x="1235" y="881"/>
                  </a:cubicBezTo>
                  <a:cubicBezTo>
                    <a:pt x="1273" y="879"/>
                    <a:pt x="1313" y="871"/>
                    <a:pt x="1346" y="864"/>
                  </a:cubicBezTo>
                  <a:cubicBezTo>
                    <a:pt x="1378" y="858"/>
                    <a:pt x="1402" y="850"/>
                    <a:pt x="1428" y="844"/>
                  </a:cubicBezTo>
                  <a:cubicBezTo>
                    <a:pt x="1479" y="831"/>
                    <a:pt x="1539" y="811"/>
                    <a:pt x="1592" y="790"/>
                  </a:cubicBezTo>
                  <a:cubicBezTo>
                    <a:pt x="1619" y="781"/>
                    <a:pt x="1644" y="769"/>
                    <a:pt x="1670" y="757"/>
                  </a:cubicBezTo>
                  <a:cubicBezTo>
                    <a:pt x="1697" y="746"/>
                    <a:pt x="1728" y="730"/>
                    <a:pt x="1762" y="713"/>
                  </a:cubicBezTo>
                  <a:cubicBezTo>
                    <a:pt x="1790" y="699"/>
                    <a:pt x="1815" y="680"/>
                    <a:pt x="1841" y="664"/>
                  </a:cubicBezTo>
                  <a:cubicBezTo>
                    <a:pt x="1853" y="653"/>
                    <a:pt x="1865" y="643"/>
                    <a:pt x="1874" y="634"/>
                  </a:cubicBezTo>
                  <a:cubicBezTo>
                    <a:pt x="1967" y="555"/>
                    <a:pt x="2062" y="461"/>
                    <a:pt x="2126" y="357"/>
                  </a:cubicBezTo>
                  <a:lnTo>
                    <a:pt x="2129" y="354"/>
                  </a:lnTo>
                  <a:cubicBezTo>
                    <a:pt x="2151" y="316"/>
                    <a:pt x="2167" y="275"/>
                    <a:pt x="2185" y="236"/>
                  </a:cubicBezTo>
                  <a:lnTo>
                    <a:pt x="2185" y="236"/>
                  </a:lnTo>
                  <a:cubicBezTo>
                    <a:pt x="2158" y="264"/>
                    <a:pt x="2134" y="295"/>
                    <a:pt x="2105" y="322"/>
                  </a:cubicBezTo>
                  <a:cubicBezTo>
                    <a:pt x="2049" y="392"/>
                    <a:pt x="1984" y="444"/>
                    <a:pt x="1918" y="489"/>
                  </a:cubicBezTo>
                  <a:cubicBezTo>
                    <a:pt x="1905" y="501"/>
                    <a:pt x="1892" y="513"/>
                    <a:pt x="1877" y="525"/>
                  </a:cubicBezTo>
                  <a:cubicBezTo>
                    <a:pt x="1832" y="561"/>
                    <a:pt x="1787" y="593"/>
                    <a:pt x="1743" y="619"/>
                  </a:cubicBezTo>
                  <a:cubicBezTo>
                    <a:pt x="1721" y="632"/>
                    <a:pt x="1696" y="644"/>
                    <a:pt x="1666" y="660"/>
                  </a:cubicBezTo>
                  <a:cubicBezTo>
                    <a:pt x="1635" y="673"/>
                    <a:pt x="1603" y="689"/>
                    <a:pt x="1572" y="701"/>
                  </a:cubicBezTo>
                  <a:cubicBezTo>
                    <a:pt x="1508" y="726"/>
                    <a:pt x="1449" y="747"/>
                    <a:pt x="1378" y="764"/>
                  </a:cubicBezTo>
                  <a:cubicBezTo>
                    <a:pt x="1344" y="773"/>
                    <a:pt x="1307" y="779"/>
                    <a:pt x="1279" y="785"/>
                  </a:cubicBezTo>
                  <a:cubicBezTo>
                    <a:pt x="1249" y="791"/>
                    <a:pt x="1227" y="792"/>
                    <a:pt x="1202" y="795"/>
                  </a:cubicBezTo>
                  <a:cubicBezTo>
                    <a:pt x="1176" y="798"/>
                    <a:pt x="1151" y="797"/>
                    <a:pt x="1122" y="798"/>
                  </a:cubicBezTo>
                  <a:cubicBezTo>
                    <a:pt x="1122" y="799"/>
                    <a:pt x="1120" y="799"/>
                    <a:pt x="1117" y="799"/>
                  </a:cubicBezTo>
                  <a:cubicBezTo>
                    <a:pt x="1097" y="799"/>
                    <a:pt x="1027" y="794"/>
                    <a:pt x="1027" y="794"/>
                  </a:cubicBezTo>
                  <a:cubicBezTo>
                    <a:pt x="994" y="791"/>
                    <a:pt x="961" y="785"/>
                    <a:pt x="928" y="781"/>
                  </a:cubicBezTo>
                  <a:lnTo>
                    <a:pt x="844" y="763"/>
                  </a:lnTo>
                  <a:cubicBezTo>
                    <a:pt x="792" y="748"/>
                    <a:pt x="733" y="728"/>
                    <a:pt x="686" y="707"/>
                  </a:cubicBezTo>
                  <a:cubicBezTo>
                    <a:pt x="639" y="685"/>
                    <a:pt x="607" y="667"/>
                    <a:pt x="543" y="626"/>
                  </a:cubicBezTo>
                  <a:cubicBezTo>
                    <a:pt x="483" y="584"/>
                    <a:pt x="422" y="542"/>
                    <a:pt x="377" y="500"/>
                  </a:cubicBezTo>
                  <a:cubicBezTo>
                    <a:pt x="329" y="459"/>
                    <a:pt x="278" y="406"/>
                    <a:pt x="241" y="362"/>
                  </a:cubicBezTo>
                  <a:cubicBezTo>
                    <a:pt x="209" y="325"/>
                    <a:pt x="180" y="287"/>
                    <a:pt x="153" y="244"/>
                  </a:cubicBezTo>
                  <a:cubicBezTo>
                    <a:pt x="94" y="165"/>
                    <a:pt x="44" y="82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6"/>
            <p:cNvSpPr/>
            <p:nvPr/>
          </p:nvSpPr>
          <p:spPr>
            <a:xfrm>
              <a:off x="4291425" y="544425"/>
              <a:ext cx="154975" cy="141025"/>
            </a:xfrm>
            <a:custGeom>
              <a:avLst/>
              <a:gdLst/>
              <a:ahLst/>
              <a:cxnLst/>
              <a:rect l="l" t="t" r="r" b="b"/>
              <a:pathLst>
                <a:path w="6199" h="5641" extrusionOk="0">
                  <a:moveTo>
                    <a:pt x="6199" y="0"/>
                  </a:moveTo>
                  <a:lnTo>
                    <a:pt x="6174" y="181"/>
                  </a:lnTo>
                  <a:lnTo>
                    <a:pt x="6136" y="361"/>
                  </a:lnTo>
                  <a:cubicBezTo>
                    <a:pt x="6076" y="636"/>
                    <a:pt x="5978" y="877"/>
                    <a:pt x="5858" y="1102"/>
                  </a:cubicBezTo>
                  <a:cubicBezTo>
                    <a:pt x="5834" y="1154"/>
                    <a:pt x="5808" y="1205"/>
                    <a:pt x="5778" y="1258"/>
                  </a:cubicBezTo>
                  <a:cubicBezTo>
                    <a:pt x="5689" y="1421"/>
                    <a:pt x="5592" y="1568"/>
                    <a:pt x="5491" y="1700"/>
                  </a:cubicBezTo>
                  <a:cubicBezTo>
                    <a:pt x="5443" y="1766"/>
                    <a:pt x="5385" y="1834"/>
                    <a:pt x="5315" y="1917"/>
                  </a:cubicBezTo>
                  <a:cubicBezTo>
                    <a:pt x="5244" y="1997"/>
                    <a:pt x="5166" y="2083"/>
                    <a:pt x="5088" y="2160"/>
                  </a:cubicBezTo>
                  <a:cubicBezTo>
                    <a:pt x="4932" y="2315"/>
                    <a:pt x="4781" y="2448"/>
                    <a:pt x="4595" y="2595"/>
                  </a:cubicBezTo>
                  <a:cubicBezTo>
                    <a:pt x="4505" y="2668"/>
                    <a:pt x="4409" y="2739"/>
                    <a:pt x="4332" y="2794"/>
                  </a:cubicBezTo>
                  <a:cubicBezTo>
                    <a:pt x="4255" y="2850"/>
                    <a:pt x="4195" y="2892"/>
                    <a:pt x="4126" y="2937"/>
                  </a:cubicBezTo>
                  <a:cubicBezTo>
                    <a:pt x="4059" y="2983"/>
                    <a:pt x="3987" y="3026"/>
                    <a:pt x="3909" y="3076"/>
                  </a:cubicBezTo>
                  <a:lnTo>
                    <a:pt x="3776" y="3156"/>
                  </a:lnTo>
                  <a:cubicBezTo>
                    <a:pt x="3709" y="3194"/>
                    <a:pt x="3642" y="3234"/>
                    <a:pt x="3642" y="3234"/>
                  </a:cubicBezTo>
                  <a:cubicBezTo>
                    <a:pt x="3550" y="3286"/>
                    <a:pt x="3453" y="3342"/>
                    <a:pt x="3363" y="3392"/>
                  </a:cubicBezTo>
                  <a:lnTo>
                    <a:pt x="3116" y="3529"/>
                  </a:lnTo>
                  <a:cubicBezTo>
                    <a:pt x="2961" y="3609"/>
                    <a:pt x="2782" y="3704"/>
                    <a:pt x="2637" y="3779"/>
                  </a:cubicBezTo>
                  <a:cubicBezTo>
                    <a:pt x="2484" y="3857"/>
                    <a:pt x="2382" y="3910"/>
                    <a:pt x="2161" y="4023"/>
                  </a:cubicBezTo>
                  <a:cubicBezTo>
                    <a:pt x="1950" y="4132"/>
                    <a:pt x="1738" y="4250"/>
                    <a:pt x="1565" y="4354"/>
                  </a:cubicBezTo>
                  <a:cubicBezTo>
                    <a:pt x="1388" y="4457"/>
                    <a:pt x="1187" y="4586"/>
                    <a:pt x="1032" y="4694"/>
                  </a:cubicBezTo>
                  <a:cubicBezTo>
                    <a:pt x="900" y="4785"/>
                    <a:pt x="775" y="4879"/>
                    <a:pt x="643" y="4983"/>
                  </a:cubicBezTo>
                  <a:cubicBezTo>
                    <a:pt x="396" y="5191"/>
                    <a:pt x="180" y="5411"/>
                    <a:pt x="2" y="5637"/>
                  </a:cubicBezTo>
                  <a:cubicBezTo>
                    <a:pt x="2" y="5637"/>
                    <a:pt x="1" y="5639"/>
                    <a:pt x="1" y="5640"/>
                  </a:cubicBezTo>
                  <a:lnTo>
                    <a:pt x="81" y="5564"/>
                  </a:lnTo>
                  <a:cubicBezTo>
                    <a:pt x="265" y="5379"/>
                    <a:pt x="316" y="5347"/>
                    <a:pt x="418" y="5260"/>
                  </a:cubicBezTo>
                  <a:cubicBezTo>
                    <a:pt x="525" y="5178"/>
                    <a:pt x="679" y="5032"/>
                    <a:pt x="1150" y="4721"/>
                  </a:cubicBezTo>
                  <a:cubicBezTo>
                    <a:pt x="1320" y="4611"/>
                    <a:pt x="1456" y="4522"/>
                    <a:pt x="1620" y="4424"/>
                  </a:cubicBezTo>
                  <a:cubicBezTo>
                    <a:pt x="1787" y="4326"/>
                    <a:pt x="1924" y="4251"/>
                    <a:pt x="2062" y="4177"/>
                  </a:cubicBezTo>
                  <a:cubicBezTo>
                    <a:pt x="2190" y="4110"/>
                    <a:pt x="2435" y="3985"/>
                    <a:pt x="2634" y="3882"/>
                  </a:cubicBezTo>
                  <a:cubicBezTo>
                    <a:pt x="2840" y="3774"/>
                    <a:pt x="3012" y="3684"/>
                    <a:pt x="3209" y="3581"/>
                  </a:cubicBezTo>
                  <a:lnTo>
                    <a:pt x="3481" y="3430"/>
                  </a:lnTo>
                  <a:cubicBezTo>
                    <a:pt x="3562" y="3384"/>
                    <a:pt x="3638" y="3340"/>
                    <a:pt x="3718" y="3295"/>
                  </a:cubicBezTo>
                  <a:lnTo>
                    <a:pt x="3961" y="3149"/>
                  </a:lnTo>
                  <a:cubicBezTo>
                    <a:pt x="4052" y="3093"/>
                    <a:pt x="4150" y="3031"/>
                    <a:pt x="4245" y="2966"/>
                  </a:cubicBezTo>
                  <a:cubicBezTo>
                    <a:pt x="4341" y="2901"/>
                    <a:pt x="4441" y="2829"/>
                    <a:pt x="4521" y="2767"/>
                  </a:cubicBezTo>
                  <a:cubicBezTo>
                    <a:pt x="4604" y="2707"/>
                    <a:pt x="4662" y="2658"/>
                    <a:pt x="4727" y="2607"/>
                  </a:cubicBezTo>
                  <a:cubicBezTo>
                    <a:pt x="4849" y="2507"/>
                    <a:pt x="4995" y="2379"/>
                    <a:pt x="5121" y="2256"/>
                  </a:cubicBezTo>
                  <a:cubicBezTo>
                    <a:pt x="5182" y="2192"/>
                    <a:pt x="5242" y="2136"/>
                    <a:pt x="5300" y="2070"/>
                  </a:cubicBezTo>
                  <a:cubicBezTo>
                    <a:pt x="5361" y="2005"/>
                    <a:pt x="5431" y="1923"/>
                    <a:pt x="5503" y="1833"/>
                  </a:cubicBezTo>
                  <a:cubicBezTo>
                    <a:pt x="5563" y="1756"/>
                    <a:pt x="5620" y="1682"/>
                    <a:pt x="5672" y="1604"/>
                  </a:cubicBezTo>
                  <a:cubicBezTo>
                    <a:pt x="5693" y="1570"/>
                    <a:pt x="5716" y="1533"/>
                    <a:pt x="5743" y="1485"/>
                  </a:cubicBezTo>
                  <a:cubicBezTo>
                    <a:pt x="5935" y="1166"/>
                    <a:pt x="6098" y="787"/>
                    <a:pt x="6164" y="414"/>
                  </a:cubicBezTo>
                  <a:lnTo>
                    <a:pt x="6166" y="401"/>
                  </a:lnTo>
                  <a:cubicBezTo>
                    <a:pt x="6188" y="268"/>
                    <a:pt x="6196" y="134"/>
                    <a:pt x="61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6"/>
            <p:cNvSpPr/>
            <p:nvPr/>
          </p:nvSpPr>
          <p:spPr>
            <a:xfrm>
              <a:off x="4285225" y="642350"/>
              <a:ext cx="27550" cy="30925"/>
            </a:xfrm>
            <a:custGeom>
              <a:avLst/>
              <a:gdLst/>
              <a:ahLst/>
              <a:cxnLst/>
              <a:rect l="l" t="t" r="r" b="b"/>
              <a:pathLst>
                <a:path w="1102" h="1237" extrusionOk="0">
                  <a:moveTo>
                    <a:pt x="1102" y="1"/>
                  </a:moveTo>
                  <a:cubicBezTo>
                    <a:pt x="1076" y="6"/>
                    <a:pt x="1052" y="11"/>
                    <a:pt x="1029" y="16"/>
                  </a:cubicBezTo>
                  <a:cubicBezTo>
                    <a:pt x="976" y="37"/>
                    <a:pt x="928" y="55"/>
                    <a:pt x="878" y="72"/>
                  </a:cubicBezTo>
                  <a:cubicBezTo>
                    <a:pt x="869" y="79"/>
                    <a:pt x="859" y="85"/>
                    <a:pt x="850" y="92"/>
                  </a:cubicBezTo>
                  <a:cubicBezTo>
                    <a:pt x="818" y="112"/>
                    <a:pt x="789" y="133"/>
                    <a:pt x="762" y="151"/>
                  </a:cubicBezTo>
                  <a:cubicBezTo>
                    <a:pt x="748" y="160"/>
                    <a:pt x="733" y="171"/>
                    <a:pt x="715" y="183"/>
                  </a:cubicBezTo>
                  <a:cubicBezTo>
                    <a:pt x="697" y="197"/>
                    <a:pt x="679" y="211"/>
                    <a:pt x="662" y="224"/>
                  </a:cubicBezTo>
                  <a:cubicBezTo>
                    <a:pt x="626" y="251"/>
                    <a:pt x="597" y="278"/>
                    <a:pt x="562" y="310"/>
                  </a:cubicBezTo>
                  <a:cubicBezTo>
                    <a:pt x="545" y="326"/>
                    <a:pt x="530" y="345"/>
                    <a:pt x="517" y="359"/>
                  </a:cubicBezTo>
                  <a:cubicBezTo>
                    <a:pt x="504" y="373"/>
                    <a:pt x="493" y="384"/>
                    <a:pt x="483" y="396"/>
                  </a:cubicBezTo>
                  <a:cubicBezTo>
                    <a:pt x="471" y="407"/>
                    <a:pt x="460" y="419"/>
                    <a:pt x="449" y="433"/>
                  </a:cubicBezTo>
                  <a:lnTo>
                    <a:pt x="406" y="479"/>
                  </a:lnTo>
                  <a:cubicBezTo>
                    <a:pt x="393" y="495"/>
                    <a:pt x="379" y="512"/>
                    <a:pt x="366" y="529"/>
                  </a:cubicBezTo>
                  <a:lnTo>
                    <a:pt x="332" y="573"/>
                  </a:lnTo>
                  <a:cubicBezTo>
                    <a:pt x="311" y="601"/>
                    <a:pt x="287" y="632"/>
                    <a:pt x="268" y="658"/>
                  </a:cubicBezTo>
                  <a:cubicBezTo>
                    <a:pt x="249" y="686"/>
                    <a:pt x="233" y="704"/>
                    <a:pt x="203" y="743"/>
                  </a:cubicBezTo>
                  <a:cubicBezTo>
                    <a:pt x="177" y="782"/>
                    <a:pt x="150" y="822"/>
                    <a:pt x="132" y="857"/>
                  </a:cubicBezTo>
                  <a:cubicBezTo>
                    <a:pt x="111" y="893"/>
                    <a:pt x="90" y="934"/>
                    <a:pt x="74" y="969"/>
                  </a:cubicBezTo>
                  <a:cubicBezTo>
                    <a:pt x="61" y="998"/>
                    <a:pt x="47" y="1025"/>
                    <a:pt x="36" y="1056"/>
                  </a:cubicBezTo>
                  <a:cubicBezTo>
                    <a:pt x="17" y="1117"/>
                    <a:pt x="7" y="1178"/>
                    <a:pt x="1" y="1235"/>
                  </a:cubicBezTo>
                  <a:lnTo>
                    <a:pt x="1" y="1236"/>
                  </a:lnTo>
                  <a:lnTo>
                    <a:pt x="3" y="1237"/>
                  </a:lnTo>
                  <a:lnTo>
                    <a:pt x="17" y="1220"/>
                  </a:lnTo>
                  <a:cubicBezTo>
                    <a:pt x="72" y="1132"/>
                    <a:pt x="53" y="1183"/>
                    <a:pt x="161" y="995"/>
                  </a:cubicBezTo>
                  <a:cubicBezTo>
                    <a:pt x="180" y="961"/>
                    <a:pt x="192" y="932"/>
                    <a:pt x="210" y="899"/>
                  </a:cubicBezTo>
                  <a:cubicBezTo>
                    <a:pt x="227" y="867"/>
                    <a:pt x="244" y="842"/>
                    <a:pt x="262" y="817"/>
                  </a:cubicBezTo>
                  <a:cubicBezTo>
                    <a:pt x="279" y="793"/>
                    <a:pt x="311" y="749"/>
                    <a:pt x="335" y="719"/>
                  </a:cubicBezTo>
                  <a:cubicBezTo>
                    <a:pt x="361" y="683"/>
                    <a:pt x="383" y="654"/>
                    <a:pt x="409" y="620"/>
                  </a:cubicBezTo>
                  <a:lnTo>
                    <a:pt x="445" y="574"/>
                  </a:lnTo>
                  <a:cubicBezTo>
                    <a:pt x="456" y="560"/>
                    <a:pt x="466" y="547"/>
                    <a:pt x="478" y="534"/>
                  </a:cubicBezTo>
                  <a:lnTo>
                    <a:pt x="515" y="494"/>
                  </a:lnTo>
                  <a:cubicBezTo>
                    <a:pt x="529" y="480"/>
                    <a:pt x="543" y="464"/>
                    <a:pt x="558" y="447"/>
                  </a:cubicBezTo>
                  <a:cubicBezTo>
                    <a:pt x="572" y="432"/>
                    <a:pt x="588" y="415"/>
                    <a:pt x="602" y="400"/>
                  </a:cubicBezTo>
                  <a:cubicBezTo>
                    <a:pt x="615" y="385"/>
                    <a:pt x="626" y="376"/>
                    <a:pt x="637" y="364"/>
                  </a:cubicBezTo>
                  <a:cubicBezTo>
                    <a:pt x="658" y="344"/>
                    <a:pt x="685" y="319"/>
                    <a:pt x="712" y="298"/>
                  </a:cubicBezTo>
                  <a:cubicBezTo>
                    <a:pt x="725" y="289"/>
                    <a:pt x="737" y="280"/>
                    <a:pt x="751" y="269"/>
                  </a:cubicBezTo>
                  <a:cubicBezTo>
                    <a:pt x="764" y="258"/>
                    <a:pt x="782" y="247"/>
                    <a:pt x="800" y="236"/>
                  </a:cubicBezTo>
                  <a:cubicBezTo>
                    <a:pt x="815" y="225"/>
                    <a:pt x="829" y="215"/>
                    <a:pt x="843" y="204"/>
                  </a:cubicBezTo>
                  <a:cubicBezTo>
                    <a:pt x="849" y="199"/>
                    <a:pt x="854" y="192"/>
                    <a:pt x="862" y="186"/>
                  </a:cubicBezTo>
                  <a:cubicBezTo>
                    <a:pt x="916" y="138"/>
                    <a:pt x="980" y="95"/>
                    <a:pt x="1039" y="54"/>
                  </a:cubicBezTo>
                  <a:lnTo>
                    <a:pt x="1041" y="53"/>
                  </a:lnTo>
                  <a:cubicBezTo>
                    <a:pt x="1061" y="35"/>
                    <a:pt x="1081" y="18"/>
                    <a:pt x="1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6"/>
            <p:cNvSpPr/>
            <p:nvPr/>
          </p:nvSpPr>
          <p:spPr>
            <a:xfrm>
              <a:off x="4179500" y="600100"/>
              <a:ext cx="112875" cy="49475"/>
            </a:xfrm>
            <a:custGeom>
              <a:avLst/>
              <a:gdLst/>
              <a:ahLst/>
              <a:cxnLst/>
              <a:rect l="l" t="t" r="r" b="b"/>
              <a:pathLst>
                <a:path w="4515" h="1979" extrusionOk="0">
                  <a:moveTo>
                    <a:pt x="4" y="1"/>
                  </a:moveTo>
                  <a:lnTo>
                    <a:pt x="4" y="2"/>
                  </a:lnTo>
                  <a:cubicBezTo>
                    <a:pt x="3" y="2"/>
                    <a:pt x="2" y="1"/>
                    <a:pt x="1" y="1"/>
                  </a:cubicBezTo>
                  <a:lnTo>
                    <a:pt x="1" y="1"/>
                  </a:lnTo>
                  <a:lnTo>
                    <a:pt x="30" y="60"/>
                  </a:lnTo>
                  <a:cubicBezTo>
                    <a:pt x="106" y="198"/>
                    <a:pt x="125" y="228"/>
                    <a:pt x="166" y="298"/>
                  </a:cubicBezTo>
                  <a:cubicBezTo>
                    <a:pt x="213" y="364"/>
                    <a:pt x="276" y="478"/>
                    <a:pt x="508" y="731"/>
                  </a:cubicBezTo>
                  <a:cubicBezTo>
                    <a:pt x="591" y="822"/>
                    <a:pt x="667" y="886"/>
                    <a:pt x="755" y="961"/>
                  </a:cubicBezTo>
                  <a:cubicBezTo>
                    <a:pt x="843" y="1039"/>
                    <a:pt x="918" y="1098"/>
                    <a:pt x="991" y="1156"/>
                  </a:cubicBezTo>
                  <a:cubicBezTo>
                    <a:pt x="1061" y="1211"/>
                    <a:pt x="1194" y="1309"/>
                    <a:pt x="1310" y="1381"/>
                  </a:cubicBezTo>
                  <a:cubicBezTo>
                    <a:pt x="1430" y="1455"/>
                    <a:pt x="1534" y="1510"/>
                    <a:pt x="1655" y="1570"/>
                  </a:cubicBezTo>
                  <a:lnTo>
                    <a:pt x="1741" y="1609"/>
                  </a:lnTo>
                  <a:cubicBezTo>
                    <a:pt x="1783" y="1629"/>
                    <a:pt x="1826" y="1647"/>
                    <a:pt x="1826" y="1647"/>
                  </a:cubicBezTo>
                  <a:cubicBezTo>
                    <a:pt x="1879" y="1667"/>
                    <a:pt x="1927" y="1689"/>
                    <a:pt x="1980" y="1707"/>
                  </a:cubicBezTo>
                  <a:lnTo>
                    <a:pt x="2060" y="1737"/>
                  </a:lnTo>
                  <a:cubicBezTo>
                    <a:pt x="2100" y="1753"/>
                    <a:pt x="2141" y="1765"/>
                    <a:pt x="2141" y="1765"/>
                  </a:cubicBezTo>
                  <a:cubicBezTo>
                    <a:pt x="2201" y="1785"/>
                    <a:pt x="2267" y="1807"/>
                    <a:pt x="2334" y="1824"/>
                  </a:cubicBezTo>
                  <a:cubicBezTo>
                    <a:pt x="2401" y="1843"/>
                    <a:pt x="2475" y="1858"/>
                    <a:pt x="2534" y="1871"/>
                  </a:cubicBezTo>
                  <a:cubicBezTo>
                    <a:pt x="2594" y="1886"/>
                    <a:pt x="2639" y="1891"/>
                    <a:pt x="2687" y="1901"/>
                  </a:cubicBezTo>
                  <a:cubicBezTo>
                    <a:pt x="2781" y="1918"/>
                    <a:pt x="2896" y="1936"/>
                    <a:pt x="3000" y="1947"/>
                  </a:cubicBezTo>
                  <a:cubicBezTo>
                    <a:pt x="3053" y="1955"/>
                    <a:pt x="3102" y="1958"/>
                    <a:pt x="3155" y="1963"/>
                  </a:cubicBezTo>
                  <a:cubicBezTo>
                    <a:pt x="3207" y="1969"/>
                    <a:pt x="3272" y="1972"/>
                    <a:pt x="3341" y="1975"/>
                  </a:cubicBezTo>
                  <a:cubicBezTo>
                    <a:pt x="3380" y="1978"/>
                    <a:pt x="3418" y="1978"/>
                    <a:pt x="3456" y="1978"/>
                  </a:cubicBezTo>
                  <a:cubicBezTo>
                    <a:pt x="3474" y="1978"/>
                    <a:pt x="3493" y="1978"/>
                    <a:pt x="3512" y="1979"/>
                  </a:cubicBezTo>
                  <a:cubicBezTo>
                    <a:pt x="3538" y="1976"/>
                    <a:pt x="3565" y="1973"/>
                    <a:pt x="3594" y="1971"/>
                  </a:cubicBezTo>
                  <a:cubicBezTo>
                    <a:pt x="3817" y="1956"/>
                    <a:pt x="4058" y="1926"/>
                    <a:pt x="4278" y="1871"/>
                  </a:cubicBezTo>
                  <a:lnTo>
                    <a:pt x="4285" y="1870"/>
                  </a:lnTo>
                  <a:cubicBezTo>
                    <a:pt x="4363" y="1850"/>
                    <a:pt x="4439" y="1823"/>
                    <a:pt x="4514" y="1798"/>
                  </a:cubicBezTo>
                  <a:lnTo>
                    <a:pt x="4514" y="1798"/>
                  </a:lnTo>
                  <a:cubicBezTo>
                    <a:pt x="4443" y="1808"/>
                    <a:pt x="4371" y="1822"/>
                    <a:pt x="4297" y="1828"/>
                  </a:cubicBezTo>
                  <a:cubicBezTo>
                    <a:pt x="4130" y="1858"/>
                    <a:pt x="3976" y="1868"/>
                    <a:pt x="3822" y="1871"/>
                  </a:cubicBezTo>
                  <a:cubicBezTo>
                    <a:pt x="3789" y="1875"/>
                    <a:pt x="3754" y="1877"/>
                    <a:pt x="3717" y="1880"/>
                  </a:cubicBezTo>
                  <a:cubicBezTo>
                    <a:pt x="3635" y="1885"/>
                    <a:pt x="3554" y="1887"/>
                    <a:pt x="3478" y="1887"/>
                  </a:cubicBezTo>
                  <a:cubicBezTo>
                    <a:pt x="3452" y="1887"/>
                    <a:pt x="3427" y="1887"/>
                    <a:pt x="3403" y="1887"/>
                  </a:cubicBezTo>
                  <a:cubicBezTo>
                    <a:pt x="3353" y="1884"/>
                    <a:pt x="3300" y="1882"/>
                    <a:pt x="3235" y="1879"/>
                  </a:cubicBezTo>
                  <a:cubicBezTo>
                    <a:pt x="3170" y="1874"/>
                    <a:pt x="3102" y="1868"/>
                    <a:pt x="3037" y="1861"/>
                  </a:cubicBezTo>
                  <a:cubicBezTo>
                    <a:pt x="2906" y="1846"/>
                    <a:pt x="2787" y="1829"/>
                    <a:pt x="2649" y="1802"/>
                  </a:cubicBezTo>
                  <a:cubicBezTo>
                    <a:pt x="2581" y="1790"/>
                    <a:pt x="2512" y="1773"/>
                    <a:pt x="2457" y="1762"/>
                  </a:cubicBezTo>
                  <a:cubicBezTo>
                    <a:pt x="2401" y="1749"/>
                    <a:pt x="2359" y="1736"/>
                    <a:pt x="2312" y="1724"/>
                  </a:cubicBezTo>
                  <a:cubicBezTo>
                    <a:pt x="2264" y="1713"/>
                    <a:pt x="2219" y="1695"/>
                    <a:pt x="2166" y="1679"/>
                  </a:cubicBezTo>
                  <a:cubicBezTo>
                    <a:pt x="2166" y="1679"/>
                    <a:pt x="2121" y="1665"/>
                    <a:pt x="2079" y="1649"/>
                  </a:cubicBezTo>
                  <a:cubicBezTo>
                    <a:pt x="2036" y="1632"/>
                    <a:pt x="1993" y="1616"/>
                    <a:pt x="1993" y="1616"/>
                  </a:cubicBezTo>
                  <a:cubicBezTo>
                    <a:pt x="1934" y="1592"/>
                    <a:pt x="1873" y="1568"/>
                    <a:pt x="1815" y="1544"/>
                  </a:cubicBezTo>
                  <a:lnTo>
                    <a:pt x="1664" y="1474"/>
                  </a:lnTo>
                  <a:cubicBezTo>
                    <a:pt x="1571" y="1428"/>
                    <a:pt x="1466" y="1370"/>
                    <a:pt x="1383" y="1320"/>
                  </a:cubicBezTo>
                  <a:cubicBezTo>
                    <a:pt x="1296" y="1266"/>
                    <a:pt x="1239" y="1228"/>
                    <a:pt x="1121" y="1142"/>
                  </a:cubicBezTo>
                  <a:cubicBezTo>
                    <a:pt x="1010" y="1056"/>
                    <a:pt x="897" y="970"/>
                    <a:pt x="809" y="890"/>
                  </a:cubicBezTo>
                  <a:cubicBezTo>
                    <a:pt x="716" y="811"/>
                    <a:pt x="616" y="713"/>
                    <a:pt x="537" y="633"/>
                  </a:cubicBezTo>
                  <a:cubicBezTo>
                    <a:pt x="472" y="565"/>
                    <a:pt x="410" y="498"/>
                    <a:pt x="348" y="421"/>
                  </a:cubicBezTo>
                  <a:cubicBezTo>
                    <a:pt x="220" y="281"/>
                    <a:pt x="107" y="139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6"/>
            <p:cNvSpPr/>
            <p:nvPr/>
          </p:nvSpPr>
          <p:spPr>
            <a:xfrm>
              <a:off x="4063625" y="510775"/>
              <a:ext cx="94100" cy="20650"/>
            </a:xfrm>
            <a:custGeom>
              <a:avLst/>
              <a:gdLst/>
              <a:ahLst/>
              <a:cxnLst/>
              <a:rect l="l" t="t" r="r" b="b"/>
              <a:pathLst>
                <a:path w="3764" h="826" extrusionOk="0">
                  <a:moveTo>
                    <a:pt x="1674" y="0"/>
                  </a:moveTo>
                  <a:cubicBezTo>
                    <a:pt x="1655" y="0"/>
                    <a:pt x="1640" y="1"/>
                    <a:pt x="1640" y="1"/>
                  </a:cubicBezTo>
                  <a:cubicBezTo>
                    <a:pt x="1589" y="2"/>
                    <a:pt x="1534" y="3"/>
                    <a:pt x="1479" y="10"/>
                  </a:cubicBezTo>
                  <a:cubicBezTo>
                    <a:pt x="1423" y="13"/>
                    <a:pt x="1365" y="23"/>
                    <a:pt x="1317" y="30"/>
                  </a:cubicBezTo>
                  <a:cubicBezTo>
                    <a:pt x="1269" y="37"/>
                    <a:pt x="1234" y="47"/>
                    <a:pt x="1196" y="53"/>
                  </a:cubicBezTo>
                  <a:cubicBezTo>
                    <a:pt x="1122" y="68"/>
                    <a:pt x="1032" y="90"/>
                    <a:pt x="952" y="114"/>
                  </a:cubicBezTo>
                  <a:cubicBezTo>
                    <a:pt x="912" y="126"/>
                    <a:pt x="875" y="137"/>
                    <a:pt x="835" y="151"/>
                  </a:cubicBezTo>
                  <a:cubicBezTo>
                    <a:pt x="795" y="164"/>
                    <a:pt x="748" y="183"/>
                    <a:pt x="697" y="206"/>
                  </a:cubicBezTo>
                  <a:cubicBezTo>
                    <a:pt x="654" y="222"/>
                    <a:pt x="613" y="243"/>
                    <a:pt x="575" y="264"/>
                  </a:cubicBezTo>
                  <a:cubicBezTo>
                    <a:pt x="556" y="276"/>
                    <a:pt x="538" y="288"/>
                    <a:pt x="519" y="300"/>
                  </a:cubicBezTo>
                  <a:cubicBezTo>
                    <a:pt x="370" y="396"/>
                    <a:pt x="218" y="519"/>
                    <a:pt x="106" y="660"/>
                  </a:cubicBezTo>
                  <a:lnTo>
                    <a:pt x="102" y="664"/>
                  </a:lnTo>
                  <a:cubicBezTo>
                    <a:pt x="63" y="715"/>
                    <a:pt x="33" y="771"/>
                    <a:pt x="0" y="825"/>
                  </a:cubicBezTo>
                  <a:cubicBezTo>
                    <a:pt x="40" y="784"/>
                    <a:pt x="76" y="739"/>
                    <a:pt x="120" y="701"/>
                  </a:cubicBezTo>
                  <a:cubicBezTo>
                    <a:pt x="210" y="603"/>
                    <a:pt x="310" y="533"/>
                    <a:pt x="411" y="472"/>
                  </a:cubicBezTo>
                  <a:cubicBezTo>
                    <a:pt x="433" y="456"/>
                    <a:pt x="455" y="441"/>
                    <a:pt x="477" y="425"/>
                  </a:cubicBezTo>
                  <a:cubicBezTo>
                    <a:pt x="551" y="379"/>
                    <a:pt x="622" y="339"/>
                    <a:pt x="692" y="306"/>
                  </a:cubicBezTo>
                  <a:cubicBezTo>
                    <a:pt x="727" y="291"/>
                    <a:pt x="766" y="276"/>
                    <a:pt x="812" y="256"/>
                  </a:cubicBezTo>
                  <a:cubicBezTo>
                    <a:pt x="860" y="240"/>
                    <a:pt x="910" y="220"/>
                    <a:pt x="958" y="207"/>
                  </a:cubicBezTo>
                  <a:cubicBezTo>
                    <a:pt x="1057" y="176"/>
                    <a:pt x="1148" y="154"/>
                    <a:pt x="1256" y="134"/>
                  </a:cubicBezTo>
                  <a:cubicBezTo>
                    <a:pt x="1309" y="122"/>
                    <a:pt x="1364" y="117"/>
                    <a:pt x="1407" y="108"/>
                  </a:cubicBezTo>
                  <a:cubicBezTo>
                    <a:pt x="1452" y="103"/>
                    <a:pt x="1485" y="101"/>
                    <a:pt x="1524" y="96"/>
                  </a:cubicBezTo>
                  <a:cubicBezTo>
                    <a:pt x="1562" y="93"/>
                    <a:pt x="1601" y="93"/>
                    <a:pt x="1643" y="92"/>
                  </a:cubicBezTo>
                  <a:cubicBezTo>
                    <a:pt x="1643" y="92"/>
                    <a:pt x="1659" y="91"/>
                    <a:pt x="1681" y="91"/>
                  </a:cubicBezTo>
                  <a:cubicBezTo>
                    <a:pt x="1691" y="91"/>
                    <a:pt x="1703" y="91"/>
                    <a:pt x="1715" y="92"/>
                  </a:cubicBezTo>
                  <a:cubicBezTo>
                    <a:pt x="1751" y="92"/>
                    <a:pt x="1788" y="93"/>
                    <a:pt x="1788" y="93"/>
                  </a:cubicBezTo>
                  <a:cubicBezTo>
                    <a:pt x="1836" y="96"/>
                    <a:pt x="1888" y="98"/>
                    <a:pt x="1937" y="102"/>
                  </a:cubicBezTo>
                  <a:lnTo>
                    <a:pt x="2068" y="116"/>
                  </a:lnTo>
                  <a:cubicBezTo>
                    <a:pt x="2148" y="126"/>
                    <a:pt x="2242" y="142"/>
                    <a:pt x="2317" y="157"/>
                  </a:cubicBezTo>
                  <a:cubicBezTo>
                    <a:pt x="2394" y="174"/>
                    <a:pt x="2447" y="188"/>
                    <a:pt x="2558" y="220"/>
                  </a:cubicBezTo>
                  <a:cubicBezTo>
                    <a:pt x="2664" y="251"/>
                    <a:pt x="2772" y="283"/>
                    <a:pt x="2860" y="314"/>
                  </a:cubicBezTo>
                  <a:cubicBezTo>
                    <a:pt x="2951" y="344"/>
                    <a:pt x="3056" y="380"/>
                    <a:pt x="3139" y="409"/>
                  </a:cubicBezTo>
                  <a:cubicBezTo>
                    <a:pt x="3211" y="435"/>
                    <a:pt x="3278" y="461"/>
                    <a:pt x="3351" y="489"/>
                  </a:cubicBezTo>
                  <a:cubicBezTo>
                    <a:pt x="3494" y="535"/>
                    <a:pt x="3631" y="580"/>
                    <a:pt x="3761" y="619"/>
                  </a:cubicBezTo>
                  <a:cubicBezTo>
                    <a:pt x="3761" y="618"/>
                    <a:pt x="3763" y="618"/>
                    <a:pt x="3763" y="616"/>
                  </a:cubicBezTo>
                  <a:lnTo>
                    <a:pt x="3719" y="590"/>
                  </a:lnTo>
                  <a:cubicBezTo>
                    <a:pt x="3497" y="480"/>
                    <a:pt x="3629" y="519"/>
                    <a:pt x="3134" y="311"/>
                  </a:cubicBezTo>
                  <a:cubicBezTo>
                    <a:pt x="3044" y="275"/>
                    <a:pt x="2970" y="254"/>
                    <a:pt x="2883" y="226"/>
                  </a:cubicBezTo>
                  <a:cubicBezTo>
                    <a:pt x="2796" y="199"/>
                    <a:pt x="2726" y="176"/>
                    <a:pt x="2654" y="154"/>
                  </a:cubicBezTo>
                  <a:cubicBezTo>
                    <a:pt x="2588" y="134"/>
                    <a:pt x="2463" y="96"/>
                    <a:pt x="2358" y="75"/>
                  </a:cubicBezTo>
                  <a:cubicBezTo>
                    <a:pt x="2250" y="51"/>
                    <a:pt x="2158" y="36"/>
                    <a:pt x="2053" y="23"/>
                  </a:cubicBezTo>
                  <a:lnTo>
                    <a:pt x="1978" y="15"/>
                  </a:lnTo>
                  <a:cubicBezTo>
                    <a:pt x="1941" y="11"/>
                    <a:pt x="1905" y="9"/>
                    <a:pt x="1905" y="9"/>
                  </a:cubicBezTo>
                  <a:cubicBezTo>
                    <a:pt x="1860" y="7"/>
                    <a:pt x="1819" y="2"/>
                    <a:pt x="1775" y="2"/>
                  </a:cubicBezTo>
                  <a:cubicBezTo>
                    <a:pt x="1775" y="2"/>
                    <a:pt x="1741" y="1"/>
                    <a:pt x="1707" y="1"/>
                  </a:cubicBezTo>
                  <a:cubicBezTo>
                    <a:pt x="1696" y="0"/>
                    <a:pt x="1684" y="0"/>
                    <a:pt x="1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6"/>
            <p:cNvSpPr/>
            <p:nvPr/>
          </p:nvSpPr>
          <p:spPr>
            <a:xfrm>
              <a:off x="4070700" y="521225"/>
              <a:ext cx="49200" cy="6750"/>
            </a:xfrm>
            <a:custGeom>
              <a:avLst/>
              <a:gdLst/>
              <a:ahLst/>
              <a:cxnLst/>
              <a:rect l="l" t="t" r="r" b="b"/>
              <a:pathLst>
                <a:path w="1968" h="270" extrusionOk="0">
                  <a:moveTo>
                    <a:pt x="1179" y="0"/>
                  </a:moveTo>
                  <a:cubicBezTo>
                    <a:pt x="1151" y="0"/>
                    <a:pt x="1123" y="1"/>
                    <a:pt x="1093" y="2"/>
                  </a:cubicBezTo>
                  <a:lnTo>
                    <a:pt x="1020" y="7"/>
                  </a:lnTo>
                  <a:cubicBezTo>
                    <a:pt x="999" y="8"/>
                    <a:pt x="978" y="9"/>
                    <a:pt x="958" y="11"/>
                  </a:cubicBezTo>
                  <a:lnTo>
                    <a:pt x="892" y="17"/>
                  </a:lnTo>
                  <a:cubicBezTo>
                    <a:pt x="867" y="19"/>
                    <a:pt x="840" y="21"/>
                    <a:pt x="814" y="25"/>
                  </a:cubicBezTo>
                  <a:cubicBezTo>
                    <a:pt x="788" y="29"/>
                    <a:pt x="760" y="34"/>
                    <a:pt x="735" y="37"/>
                  </a:cubicBezTo>
                  <a:cubicBezTo>
                    <a:pt x="711" y="42"/>
                    <a:pt x="694" y="45"/>
                    <a:pt x="677" y="49"/>
                  </a:cubicBezTo>
                  <a:cubicBezTo>
                    <a:pt x="639" y="56"/>
                    <a:pt x="596" y="63"/>
                    <a:pt x="555" y="70"/>
                  </a:cubicBezTo>
                  <a:cubicBezTo>
                    <a:pt x="536" y="74"/>
                    <a:pt x="518" y="77"/>
                    <a:pt x="497" y="81"/>
                  </a:cubicBezTo>
                  <a:cubicBezTo>
                    <a:pt x="476" y="84"/>
                    <a:pt x="453" y="88"/>
                    <a:pt x="427" y="94"/>
                  </a:cubicBezTo>
                  <a:cubicBezTo>
                    <a:pt x="404" y="99"/>
                    <a:pt x="382" y="103"/>
                    <a:pt x="362" y="108"/>
                  </a:cubicBezTo>
                  <a:cubicBezTo>
                    <a:pt x="351" y="113"/>
                    <a:pt x="341" y="117"/>
                    <a:pt x="333" y="122"/>
                  </a:cubicBezTo>
                  <a:cubicBezTo>
                    <a:pt x="252" y="153"/>
                    <a:pt x="163" y="182"/>
                    <a:pt x="84" y="219"/>
                  </a:cubicBezTo>
                  <a:lnTo>
                    <a:pt x="82" y="221"/>
                  </a:lnTo>
                  <a:cubicBezTo>
                    <a:pt x="55" y="237"/>
                    <a:pt x="28" y="254"/>
                    <a:pt x="1" y="270"/>
                  </a:cubicBezTo>
                  <a:cubicBezTo>
                    <a:pt x="31" y="267"/>
                    <a:pt x="59" y="263"/>
                    <a:pt x="87" y="260"/>
                  </a:cubicBezTo>
                  <a:cubicBezTo>
                    <a:pt x="150" y="243"/>
                    <a:pt x="210" y="235"/>
                    <a:pt x="269" y="229"/>
                  </a:cubicBezTo>
                  <a:cubicBezTo>
                    <a:pt x="282" y="224"/>
                    <a:pt x="295" y="221"/>
                    <a:pt x="308" y="217"/>
                  </a:cubicBezTo>
                  <a:cubicBezTo>
                    <a:pt x="349" y="205"/>
                    <a:pt x="388" y="194"/>
                    <a:pt x="425" y="187"/>
                  </a:cubicBezTo>
                  <a:cubicBezTo>
                    <a:pt x="443" y="183"/>
                    <a:pt x="463" y="179"/>
                    <a:pt x="488" y="175"/>
                  </a:cubicBezTo>
                  <a:cubicBezTo>
                    <a:pt x="513" y="170"/>
                    <a:pt x="539" y="165"/>
                    <a:pt x="563" y="161"/>
                  </a:cubicBezTo>
                  <a:cubicBezTo>
                    <a:pt x="613" y="152"/>
                    <a:pt x="656" y="144"/>
                    <a:pt x="711" y="135"/>
                  </a:cubicBezTo>
                  <a:cubicBezTo>
                    <a:pt x="736" y="130"/>
                    <a:pt x="763" y="125"/>
                    <a:pt x="786" y="122"/>
                  </a:cubicBezTo>
                  <a:cubicBezTo>
                    <a:pt x="808" y="117"/>
                    <a:pt x="825" y="115"/>
                    <a:pt x="842" y="112"/>
                  </a:cubicBezTo>
                  <a:cubicBezTo>
                    <a:pt x="860" y="109"/>
                    <a:pt x="880" y="109"/>
                    <a:pt x="900" y="107"/>
                  </a:cubicBezTo>
                  <a:lnTo>
                    <a:pt x="971" y="100"/>
                  </a:lnTo>
                  <a:cubicBezTo>
                    <a:pt x="996" y="99"/>
                    <a:pt x="1020" y="97"/>
                    <a:pt x="1044" y="96"/>
                  </a:cubicBezTo>
                  <a:lnTo>
                    <a:pt x="1108" y="91"/>
                  </a:lnTo>
                  <a:cubicBezTo>
                    <a:pt x="1148" y="91"/>
                    <a:pt x="1193" y="91"/>
                    <a:pt x="1231" y="90"/>
                  </a:cubicBezTo>
                  <a:cubicBezTo>
                    <a:pt x="1270" y="92"/>
                    <a:pt x="1296" y="96"/>
                    <a:pt x="1352" y="100"/>
                  </a:cubicBezTo>
                  <a:cubicBezTo>
                    <a:pt x="1411" y="107"/>
                    <a:pt x="1462" y="111"/>
                    <a:pt x="1506" y="116"/>
                  </a:cubicBezTo>
                  <a:cubicBezTo>
                    <a:pt x="1551" y="121"/>
                    <a:pt x="1604" y="127"/>
                    <a:pt x="1648" y="131"/>
                  </a:cubicBezTo>
                  <a:cubicBezTo>
                    <a:pt x="1684" y="136"/>
                    <a:pt x="1719" y="140"/>
                    <a:pt x="1756" y="149"/>
                  </a:cubicBezTo>
                  <a:cubicBezTo>
                    <a:pt x="1829" y="153"/>
                    <a:pt x="1899" y="158"/>
                    <a:pt x="1967" y="159"/>
                  </a:cubicBezTo>
                  <a:lnTo>
                    <a:pt x="1968" y="157"/>
                  </a:lnTo>
                  <a:lnTo>
                    <a:pt x="1945" y="144"/>
                  </a:lnTo>
                  <a:cubicBezTo>
                    <a:pt x="1831" y="100"/>
                    <a:pt x="1901" y="101"/>
                    <a:pt x="1642" y="41"/>
                  </a:cubicBezTo>
                  <a:cubicBezTo>
                    <a:pt x="1596" y="29"/>
                    <a:pt x="1557" y="32"/>
                    <a:pt x="1512" y="26"/>
                  </a:cubicBezTo>
                  <a:cubicBezTo>
                    <a:pt x="1468" y="22"/>
                    <a:pt x="1435" y="18"/>
                    <a:pt x="1395" y="15"/>
                  </a:cubicBezTo>
                  <a:cubicBezTo>
                    <a:pt x="1361" y="9"/>
                    <a:pt x="1297" y="4"/>
                    <a:pt x="1244" y="2"/>
                  </a:cubicBezTo>
                  <a:cubicBezTo>
                    <a:pt x="1221" y="1"/>
                    <a:pt x="1200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6"/>
            <p:cNvSpPr/>
            <p:nvPr/>
          </p:nvSpPr>
          <p:spPr>
            <a:xfrm>
              <a:off x="4040375" y="536600"/>
              <a:ext cx="80550" cy="33550"/>
            </a:xfrm>
            <a:custGeom>
              <a:avLst/>
              <a:gdLst/>
              <a:ahLst/>
              <a:cxnLst/>
              <a:rect l="l" t="t" r="r" b="b"/>
              <a:pathLst>
                <a:path w="3222" h="1342" extrusionOk="0">
                  <a:moveTo>
                    <a:pt x="2181" y="1"/>
                  </a:moveTo>
                  <a:cubicBezTo>
                    <a:pt x="2133" y="1"/>
                    <a:pt x="2067" y="2"/>
                    <a:pt x="2001" y="7"/>
                  </a:cubicBezTo>
                  <a:cubicBezTo>
                    <a:pt x="1877" y="16"/>
                    <a:pt x="1753" y="38"/>
                    <a:pt x="1753" y="38"/>
                  </a:cubicBezTo>
                  <a:cubicBezTo>
                    <a:pt x="1535" y="75"/>
                    <a:pt x="1311" y="142"/>
                    <a:pt x="1101" y="243"/>
                  </a:cubicBezTo>
                  <a:cubicBezTo>
                    <a:pt x="788" y="393"/>
                    <a:pt x="544" y="598"/>
                    <a:pt x="321" y="846"/>
                  </a:cubicBezTo>
                  <a:cubicBezTo>
                    <a:pt x="196" y="986"/>
                    <a:pt x="144" y="1069"/>
                    <a:pt x="103" y="1133"/>
                  </a:cubicBezTo>
                  <a:cubicBezTo>
                    <a:pt x="64" y="1198"/>
                    <a:pt x="40" y="1248"/>
                    <a:pt x="0" y="1342"/>
                  </a:cubicBezTo>
                  <a:cubicBezTo>
                    <a:pt x="177" y="1048"/>
                    <a:pt x="433" y="759"/>
                    <a:pt x="749" y="543"/>
                  </a:cubicBezTo>
                  <a:cubicBezTo>
                    <a:pt x="1062" y="322"/>
                    <a:pt x="1431" y="176"/>
                    <a:pt x="1791" y="120"/>
                  </a:cubicBezTo>
                  <a:cubicBezTo>
                    <a:pt x="1791" y="120"/>
                    <a:pt x="1927" y="96"/>
                    <a:pt x="2066" y="92"/>
                  </a:cubicBezTo>
                  <a:cubicBezTo>
                    <a:pt x="2107" y="90"/>
                    <a:pt x="2148" y="89"/>
                    <a:pt x="2186" y="89"/>
                  </a:cubicBezTo>
                  <a:cubicBezTo>
                    <a:pt x="2274" y="89"/>
                    <a:pt x="2342" y="93"/>
                    <a:pt x="2342" y="93"/>
                  </a:cubicBezTo>
                  <a:lnTo>
                    <a:pt x="2444" y="101"/>
                  </a:lnTo>
                  <a:cubicBezTo>
                    <a:pt x="2726" y="124"/>
                    <a:pt x="2983" y="187"/>
                    <a:pt x="3222" y="280"/>
                  </a:cubicBezTo>
                  <a:cubicBezTo>
                    <a:pt x="3155" y="240"/>
                    <a:pt x="2973" y="147"/>
                    <a:pt x="2771" y="89"/>
                  </a:cubicBezTo>
                  <a:cubicBezTo>
                    <a:pt x="2570" y="29"/>
                    <a:pt x="2353" y="3"/>
                    <a:pt x="2251" y="2"/>
                  </a:cubicBezTo>
                  <a:cubicBezTo>
                    <a:pt x="2251" y="2"/>
                    <a:pt x="2223" y="1"/>
                    <a:pt x="2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6"/>
            <p:cNvSpPr/>
            <p:nvPr/>
          </p:nvSpPr>
          <p:spPr>
            <a:xfrm>
              <a:off x="4043300" y="546450"/>
              <a:ext cx="68575" cy="21675"/>
            </a:xfrm>
            <a:custGeom>
              <a:avLst/>
              <a:gdLst/>
              <a:ahLst/>
              <a:cxnLst/>
              <a:rect l="l" t="t" r="r" b="b"/>
              <a:pathLst>
                <a:path w="2743" h="867" extrusionOk="0">
                  <a:moveTo>
                    <a:pt x="2021" y="1"/>
                  </a:moveTo>
                  <a:cubicBezTo>
                    <a:pt x="1993" y="1"/>
                    <a:pt x="1969" y="2"/>
                    <a:pt x="1950" y="4"/>
                  </a:cubicBezTo>
                  <a:cubicBezTo>
                    <a:pt x="1950" y="4"/>
                    <a:pt x="1925" y="5"/>
                    <a:pt x="1888" y="8"/>
                  </a:cubicBezTo>
                  <a:cubicBezTo>
                    <a:pt x="1851" y="9"/>
                    <a:pt x="1803" y="13"/>
                    <a:pt x="1754" y="21"/>
                  </a:cubicBezTo>
                  <a:cubicBezTo>
                    <a:pt x="1656" y="32"/>
                    <a:pt x="1559" y="50"/>
                    <a:pt x="1559" y="50"/>
                  </a:cubicBezTo>
                  <a:cubicBezTo>
                    <a:pt x="1386" y="79"/>
                    <a:pt x="1211" y="128"/>
                    <a:pt x="1038" y="189"/>
                  </a:cubicBezTo>
                  <a:cubicBezTo>
                    <a:pt x="781" y="282"/>
                    <a:pt x="568" y="408"/>
                    <a:pt x="350" y="557"/>
                  </a:cubicBezTo>
                  <a:cubicBezTo>
                    <a:pt x="109" y="728"/>
                    <a:pt x="107" y="744"/>
                    <a:pt x="0" y="867"/>
                  </a:cubicBezTo>
                  <a:cubicBezTo>
                    <a:pt x="208" y="691"/>
                    <a:pt x="462" y="528"/>
                    <a:pt x="737" y="400"/>
                  </a:cubicBezTo>
                  <a:cubicBezTo>
                    <a:pt x="1011" y="271"/>
                    <a:pt x="1309" y="184"/>
                    <a:pt x="1593" y="133"/>
                  </a:cubicBezTo>
                  <a:cubicBezTo>
                    <a:pt x="1593" y="133"/>
                    <a:pt x="1620" y="128"/>
                    <a:pt x="1661" y="120"/>
                  </a:cubicBezTo>
                  <a:cubicBezTo>
                    <a:pt x="1701" y="116"/>
                    <a:pt x="1755" y="109"/>
                    <a:pt x="1810" y="102"/>
                  </a:cubicBezTo>
                  <a:cubicBezTo>
                    <a:pt x="1864" y="96"/>
                    <a:pt x="1920" y="93"/>
                    <a:pt x="1960" y="90"/>
                  </a:cubicBezTo>
                  <a:cubicBezTo>
                    <a:pt x="2001" y="87"/>
                    <a:pt x="2029" y="86"/>
                    <a:pt x="2029" y="86"/>
                  </a:cubicBezTo>
                  <a:lnTo>
                    <a:pt x="2110" y="86"/>
                  </a:lnTo>
                  <a:cubicBezTo>
                    <a:pt x="2159" y="84"/>
                    <a:pt x="2207" y="83"/>
                    <a:pt x="2255" y="83"/>
                  </a:cubicBezTo>
                  <a:cubicBezTo>
                    <a:pt x="2424" y="83"/>
                    <a:pt x="2585" y="94"/>
                    <a:pt x="2742" y="115"/>
                  </a:cubicBezTo>
                  <a:cubicBezTo>
                    <a:pt x="2684" y="94"/>
                    <a:pt x="2529" y="51"/>
                    <a:pt x="2365" y="27"/>
                  </a:cubicBezTo>
                  <a:cubicBezTo>
                    <a:pt x="2241" y="10"/>
                    <a:pt x="2111" y="1"/>
                    <a:pt x="2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6"/>
            <p:cNvSpPr/>
            <p:nvPr/>
          </p:nvSpPr>
          <p:spPr>
            <a:xfrm>
              <a:off x="4041350" y="564975"/>
              <a:ext cx="59200" cy="16700"/>
            </a:xfrm>
            <a:custGeom>
              <a:avLst/>
              <a:gdLst/>
              <a:ahLst/>
              <a:cxnLst/>
              <a:rect l="l" t="t" r="r" b="b"/>
              <a:pathLst>
                <a:path w="2368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76" y="151"/>
                    <a:pt x="392" y="294"/>
                    <a:pt x="630" y="406"/>
                  </a:cubicBezTo>
                  <a:cubicBezTo>
                    <a:pt x="868" y="519"/>
                    <a:pt x="1127" y="594"/>
                    <a:pt x="1376" y="633"/>
                  </a:cubicBezTo>
                  <a:cubicBezTo>
                    <a:pt x="1376" y="633"/>
                    <a:pt x="1400" y="636"/>
                    <a:pt x="1435" y="641"/>
                  </a:cubicBezTo>
                  <a:cubicBezTo>
                    <a:pt x="1471" y="646"/>
                    <a:pt x="1517" y="650"/>
                    <a:pt x="1565" y="655"/>
                  </a:cubicBezTo>
                  <a:cubicBezTo>
                    <a:pt x="1660" y="663"/>
                    <a:pt x="1755" y="666"/>
                    <a:pt x="1755" y="666"/>
                  </a:cubicBezTo>
                  <a:lnTo>
                    <a:pt x="1827" y="667"/>
                  </a:lnTo>
                  <a:cubicBezTo>
                    <a:pt x="2021" y="662"/>
                    <a:pt x="2200" y="633"/>
                    <a:pt x="2367" y="588"/>
                  </a:cubicBezTo>
                  <a:cubicBezTo>
                    <a:pt x="2317" y="588"/>
                    <a:pt x="2196" y="595"/>
                    <a:pt x="2067" y="595"/>
                  </a:cubicBezTo>
                  <a:cubicBezTo>
                    <a:pt x="2058" y="595"/>
                    <a:pt x="2049" y="595"/>
                    <a:pt x="2040" y="595"/>
                  </a:cubicBezTo>
                  <a:cubicBezTo>
                    <a:pt x="1902" y="592"/>
                    <a:pt x="1762" y="582"/>
                    <a:pt x="1696" y="576"/>
                  </a:cubicBezTo>
                  <a:cubicBezTo>
                    <a:pt x="1696" y="576"/>
                    <a:pt x="1675" y="575"/>
                    <a:pt x="1645" y="573"/>
                  </a:cubicBezTo>
                  <a:cubicBezTo>
                    <a:pt x="1615" y="572"/>
                    <a:pt x="1575" y="570"/>
                    <a:pt x="1535" y="565"/>
                  </a:cubicBezTo>
                  <a:cubicBezTo>
                    <a:pt x="1454" y="557"/>
                    <a:pt x="1374" y="543"/>
                    <a:pt x="1374" y="543"/>
                  </a:cubicBezTo>
                  <a:cubicBezTo>
                    <a:pt x="1231" y="522"/>
                    <a:pt x="1086" y="486"/>
                    <a:pt x="942" y="440"/>
                  </a:cubicBezTo>
                  <a:cubicBezTo>
                    <a:pt x="728" y="371"/>
                    <a:pt x="536" y="303"/>
                    <a:pt x="342" y="195"/>
                  </a:cubicBezTo>
                  <a:cubicBezTo>
                    <a:pt x="129" y="71"/>
                    <a:pt x="126" y="6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6"/>
            <p:cNvSpPr/>
            <p:nvPr/>
          </p:nvSpPr>
          <p:spPr>
            <a:xfrm>
              <a:off x="4040625" y="566275"/>
              <a:ext cx="54225" cy="28775"/>
            </a:xfrm>
            <a:custGeom>
              <a:avLst/>
              <a:gdLst/>
              <a:ahLst/>
              <a:cxnLst/>
              <a:rect l="l" t="t" r="r" b="b"/>
              <a:pathLst>
                <a:path w="2169" h="1151" extrusionOk="0">
                  <a:moveTo>
                    <a:pt x="0" y="0"/>
                  </a:moveTo>
                  <a:cubicBezTo>
                    <a:pt x="90" y="224"/>
                    <a:pt x="245" y="450"/>
                    <a:pt x="446" y="636"/>
                  </a:cubicBezTo>
                  <a:cubicBezTo>
                    <a:pt x="645" y="825"/>
                    <a:pt x="894" y="965"/>
                    <a:pt x="1142" y="1049"/>
                  </a:cubicBezTo>
                  <a:cubicBezTo>
                    <a:pt x="1142" y="1049"/>
                    <a:pt x="1166" y="1059"/>
                    <a:pt x="1202" y="1069"/>
                  </a:cubicBezTo>
                  <a:cubicBezTo>
                    <a:pt x="1237" y="1079"/>
                    <a:pt x="1286" y="1091"/>
                    <a:pt x="1333" y="1104"/>
                  </a:cubicBezTo>
                  <a:cubicBezTo>
                    <a:pt x="1382" y="1116"/>
                    <a:pt x="1432" y="1122"/>
                    <a:pt x="1469" y="1130"/>
                  </a:cubicBezTo>
                  <a:cubicBezTo>
                    <a:pt x="1504" y="1138"/>
                    <a:pt x="1529" y="1140"/>
                    <a:pt x="1529" y="1140"/>
                  </a:cubicBezTo>
                  <a:lnTo>
                    <a:pt x="1604" y="1147"/>
                  </a:lnTo>
                  <a:cubicBezTo>
                    <a:pt x="1637" y="1149"/>
                    <a:pt x="1671" y="1150"/>
                    <a:pt x="1704" y="1150"/>
                  </a:cubicBezTo>
                  <a:cubicBezTo>
                    <a:pt x="1869" y="1150"/>
                    <a:pt x="2024" y="1126"/>
                    <a:pt x="2168" y="1083"/>
                  </a:cubicBezTo>
                  <a:cubicBezTo>
                    <a:pt x="2140" y="1083"/>
                    <a:pt x="2090" y="1087"/>
                    <a:pt x="2031" y="1091"/>
                  </a:cubicBezTo>
                  <a:cubicBezTo>
                    <a:pt x="2012" y="1092"/>
                    <a:pt x="1992" y="1092"/>
                    <a:pt x="1971" y="1092"/>
                  </a:cubicBezTo>
                  <a:cubicBezTo>
                    <a:pt x="1926" y="1092"/>
                    <a:pt x="1878" y="1091"/>
                    <a:pt x="1830" y="1090"/>
                  </a:cubicBezTo>
                  <a:cubicBezTo>
                    <a:pt x="1687" y="1080"/>
                    <a:pt x="1544" y="1058"/>
                    <a:pt x="1478" y="1043"/>
                  </a:cubicBezTo>
                  <a:cubicBezTo>
                    <a:pt x="1478" y="1043"/>
                    <a:pt x="1458" y="1040"/>
                    <a:pt x="1426" y="1035"/>
                  </a:cubicBezTo>
                  <a:cubicBezTo>
                    <a:pt x="1396" y="1029"/>
                    <a:pt x="1355" y="1021"/>
                    <a:pt x="1315" y="1009"/>
                  </a:cubicBezTo>
                  <a:cubicBezTo>
                    <a:pt x="1234" y="990"/>
                    <a:pt x="1155" y="961"/>
                    <a:pt x="1155" y="961"/>
                  </a:cubicBezTo>
                  <a:cubicBezTo>
                    <a:pt x="1014" y="915"/>
                    <a:pt x="876" y="845"/>
                    <a:pt x="744" y="762"/>
                  </a:cubicBezTo>
                  <a:cubicBezTo>
                    <a:pt x="551" y="638"/>
                    <a:pt x="382" y="509"/>
                    <a:pt x="238" y="331"/>
                  </a:cubicBezTo>
                  <a:cubicBezTo>
                    <a:pt x="83" y="129"/>
                    <a:pt x="89" y="11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6"/>
            <p:cNvSpPr/>
            <p:nvPr/>
          </p:nvSpPr>
          <p:spPr>
            <a:xfrm>
              <a:off x="4066000" y="584600"/>
              <a:ext cx="116625" cy="27875"/>
            </a:xfrm>
            <a:custGeom>
              <a:avLst/>
              <a:gdLst/>
              <a:ahLst/>
              <a:cxnLst/>
              <a:rect l="l" t="t" r="r" b="b"/>
              <a:pathLst>
                <a:path w="4665" h="1115" extrusionOk="0">
                  <a:moveTo>
                    <a:pt x="4664" y="0"/>
                  </a:moveTo>
                  <a:cubicBezTo>
                    <a:pt x="4572" y="53"/>
                    <a:pt x="4341" y="197"/>
                    <a:pt x="4092" y="320"/>
                  </a:cubicBezTo>
                  <a:cubicBezTo>
                    <a:pt x="3844" y="447"/>
                    <a:pt x="3581" y="554"/>
                    <a:pt x="3456" y="605"/>
                  </a:cubicBezTo>
                  <a:cubicBezTo>
                    <a:pt x="3456" y="605"/>
                    <a:pt x="3305" y="667"/>
                    <a:pt x="3149" y="720"/>
                  </a:cubicBezTo>
                  <a:cubicBezTo>
                    <a:pt x="2995" y="774"/>
                    <a:pt x="2838" y="820"/>
                    <a:pt x="2838" y="820"/>
                  </a:cubicBezTo>
                  <a:cubicBezTo>
                    <a:pt x="2557" y="900"/>
                    <a:pt x="2258" y="961"/>
                    <a:pt x="1957" y="999"/>
                  </a:cubicBezTo>
                  <a:cubicBezTo>
                    <a:pt x="1747" y="1025"/>
                    <a:pt x="1545" y="1044"/>
                    <a:pt x="1345" y="1044"/>
                  </a:cubicBezTo>
                  <a:cubicBezTo>
                    <a:pt x="1116" y="1044"/>
                    <a:pt x="890" y="1019"/>
                    <a:pt x="662" y="951"/>
                  </a:cubicBezTo>
                  <a:cubicBezTo>
                    <a:pt x="429" y="873"/>
                    <a:pt x="322" y="798"/>
                    <a:pt x="238" y="743"/>
                  </a:cubicBezTo>
                  <a:cubicBezTo>
                    <a:pt x="156" y="686"/>
                    <a:pt x="99" y="641"/>
                    <a:pt x="1" y="543"/>
                  </a:cubicBezTo>
                  <a:lnTo>
                    <a:pt x="1" y="543"/>
                  </a:lnTo>
                  <a:cubicBezTo>
                    <a:pt x="141" y="730"/>
                    <a:pt x="348" y="882"/>
                    <a:pt x="587" y="972"/>
                  </a:cubicBezTo>
                  <a:cubicBezTo>
                    <a:pt x="825" y="1065"/>
                    <a:pt x="1087" y="1104"/>
                    <a:pt x="1350" y="1114"/>
                  </a:cubicBezTo>
                  <a:cubicBezTo>
                    <a:pt x="1379" y="1114"/>
                    <a:pt x="1408" y="1115"/>
                    <a:pt x="1436" y="1115"/>
                  </a:cubicBezTo>
                  <a:cubicBezTo>
                    <a:pt x="1935" y="1115"/>
                    <a:pt x="2435" y="1027"/>
                    <a:pt x="2892" y="895"/>
                  </a:cubicBezTo>
                  <a:cubicBezTo>
                    <a:pt x="2892" y="895"/>
                    <a:pt x="3075" y="841"/>
                    <a:pt x="3254" y="777"/>
                  </a:cubicBezTo>
                  <a:cubicBezTo>
                    <a:pt x="3433" y="712"/>
                    <a:pt x="3607" y="635"/>
                    <a:pt x="3607" y="635"/>
                  </a:cubicBezTo>
                  <a:lnTo>
                    <a:pt x="3736" y="575"/>
                  </a:lnTo>
                  <a:cubicBezTo>
                    <a:pt x="4087" y="408"/>
                    <a:pt x="4388" y="211"/>
                    <a:pt x="4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6"/>
            <p:cNvSpPr/>
            <p:nvPr/>
          </p:nvSpPr>
          <p:spPr>
            <a:xfrm>
              <a:off x="4062750" y="599400"/>
              <a:ext cx="60500" cy="7525"/>
            </a:xfrm>
            <a:custGeom>
              <a:avLst/>
              <a:gdLst/>
              <a:ahLst/>
              <a:cxnLst/>
              <a:rect l="l" t="t" r="r" b="b"/>
              <a:pathLst>
                <a:path w="2420" h="301" extrusionOk="0">
                  <a:moveTo>
                    <a:pt x="1" y="1"/>
                  </a:moveTo>
                  <a:cubicBezTo>
                    <a:pt x="45" y="29"/>
                    <a:pt x="164" y="92"/>
                    <a:pt x="294" y="143"/>
                  </a:cubicBezTo>
                  <a:cubicBezTo>
                    <a:pt x="424" y="193"/>
                    <a:pt x="562" y="234"/>
                    <a:pt x="629" y="245"/>
                  </a:cubicBezTo>
                  <a:cubicBezTo>
                    <a:pt x="629" y="245"/>
                    <a:pt x="650" y="248"/>
                    <a:pt x="680" y="254"/>
                  </a:cubicBezTo>
                  <a:cubicBezTo>
                    <a:pt x="711" y="260"/>
                    <a:pt x="751" y="267"/>
                    <a:pt x="792" y="271"/>
                  </a:cubicBezTo>
                  <a:cubicBezTo>
                    <a:pt x="874" y="283"/>
                    <a:pt x="958" y="288"/>
                    <a:pt x="958" y="288"/>
                  </a:cubicBezTo>
                  <a:cubicBezTo>
                    <a:pt x="1045" y="297"/>
                    <a:pt x="1134" y="300"/>
                    <a:pt x="1225" y="300"/>
                  </a:cubicBezTo>
                  <a:cubicBezTo>
                    <a:pt x="1287" y="300"/>
                    <a:pt x="1349" y="299"/>
                    <a:pt x="1411" y="296"/>
                  </a:cubicBezTo>
                  <a:cubicBezTo>
                    <a:pt x="1641" y="283"/>
                    <a:pt x="1843" y="233"/>
                    <a:pt x="2057" y="174"/>
                  </a:cubicBezTo>
                  <a:cubicBezTo>
                    <a:pt x="2295" y="103"/>
                    <a:pt x="2302" y="93"/>
                    <a:pt x="2420" y="23"/>
                  </a:cubicBezTo>
                  <a:lnTo>
                    <a:pt x="2420" y="23"/>
                  </a:lnTo>
                  <a:cubicBezTo>
                    <a:pt x="2077" y="145"/>
                    <a:pt x="1657" y="215"/>
                    <a:pt x="1255" y="215"/>
                  </a:cubicBezTo>
                  <a:cubicBezTo>
                    <a:pt x="1151" y="215"/>
                    <a:pt x="1049" y="210"/>
                    <a:pt x="949" y="201"/>
                  </a:cubicBezTo>
                  <a:cubicBezTo>
                    <a:pt x="949" y="201"/>
                    <a:pt x="926" y="199"/>
                    <a:pt x="892" y="195"/>
                  </a:cubicBezTo>
                  <a:cubicBezTo>
                    <a:pt x="857" y="191"/>
                    <a:pt x="812" y="186"/>
                    <a:pt x="766" y="180"/>
                  </a:cubicBezTo>
                  <a:cubicBezTo>
                    <a:pt x="676" y="165"/>
                    <a:pt x="585" y="149"/>
                    <a:pt x="585" y="149"/>
                  </a:cubicBezTo>
                  <a:lnTo>
                    <a:pt x="518" y="133"/>
                  </a:lnTo>
                  <a:lnTo>
                    <a:pt x="517" y="133"/>
                  </a:lnTo>
                  <a:cubicBezTo>
                    <a:pt x="332" y="97"/>
                    <a:pt x="163" y="5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6"/>
            <p:cNvSpPr/>
            <p:nvPr/>
          </p:nvSpPr>
          <p:spPr>
            <a:xfrm>
              <a:off x="4186375" y="500150"/>
              <a:ext cx="140875" cy="136225"/>
            </a:xfrm>
            <a:custGeom>
              <a:avLst/>
              <a:gdLst/>
              <a:ahLst/>
              <a:cxnLst/>
              <a:rect l="l" t="t" r="r" b="b"/>
              <a:pathLst>
                <a:path w="5635" h="5449" extrusionOk="0">
                  <a:moveTo>
                    <a:pt x="368" y="0"/>
                  </a:moveTo>
                  <a:lnTo>
                    <a:pt x="368" y="0"/>
                  </a:lnTo>
                  <a:cubicBezTo>
                    <a:pt x="285" y="176"/>
                    <a:pt x="96" y="656"/>
                    <a:pt x="54" y="1183"/>
                  </a:cubicBezTo>
                  <a:cubicBezTo>
                    <a:pt x="1" y="1708"/>
                    <a:pt x="81" y="2250"/>
                    <a:pt x="150" y="2495"/>
                  </a:cubicBezTo>
                  <a:cubicBezTo>
                    <a:pt x="150" y="2495"/>
                    <a:pt x="221" y="2801"/>
                    <a:pt x="348" y="3087"/>
                  </a:cubicBezTo>
                  <a:cubicBezTo>
                    <a:pt x="375" y="3161"/>
                    <a:pt x="410" y="3230"/>
                    <a:pt x="443" y="3296"/>
                  </a:cubicBezTo>
                  <a:cubicBezTo>
                    <a:pt x="476" y="3361"/>
                    <a:pt x="502" y="3425"/>
                    <a:pt x="534" y="3474"/>
                  </a:cubicBezTo>
                  <a:cubicBezTo>
                    <a:pt x="593" y="3575"/>
                    <a:pt x="632" y="3643"/>
                    <a:pt x="632" y="3643"/>
                  </a:cubicBezTo>
                  <a:cubicBezTo>
                    <a:pt x="925" y="4116"/>
                    <a:pt x="1335" y="4545"/>
                    <a:pt x="1831" y="4850"/>
                  </a:cubicBezTo>
                  <a:cubicBezTo>
                    <a:pt x="2200" y="5079"/>
                    <a:pt x="2587" y="5234"/>
                    <a:pt x="2984" y="5330"/>
                  </a:cubicBezTo>
                  <a:cubicBezTo>
                    <a:pt x="3309" y="5408"/>
                    <a:pt x="3642" y="5448"/>
                    <a:pt x="3983" y="5448"/>
                  </a:cubicBezTo>
                  <a:cubicBezTo>
                    <a:pt x="4058" y="5448"/>
                    <a:pt x="4133" y="5446"/>
                    <a:pt x="4209" y="5442"/>
                  </a:cubicBezTo>
                  <a:cubicBezTo>
                    <a:pt x="4678" y="5415"/>
                    <a:pt x="4913" y="5335"/>
                    <a:pt x="5097" y="5289"/>
                  </a:cubicBezTo>
                  <a:cubicBezTo>
                    <a:pt x="5183" y="5257"/>
                    <a:pt x="5260" y="5229"/>
                    <a:pt x="5348" y="5198"/>
                  </a:cubicBezTo>
                  <a:cubicBezTo>
                    <a:pt x="5431" y="5162"/>
                    <a:pt x="5519" y="5118"/>
                    <a:pt x="5634" y="5064"/>
                  </a:cubicBezTo>
                  <a:lnTo>
                    <a:pt x="5634" y="5064"/>
                  </a:lnTo>
                  <a:cubicBezTo>
                    <a:pt x="5159" y="5279"/>
                    <a:pt x="4604" y="5397"/>
                    <a:pt x="4034" y="5397"/>
                  </a:cubicBezTo>
                  <a:cubicBezTo>
                    <a:pt x="3660" y="5397"/>
                    <a:pt x="3279" y="5346"/>
                    <a:pt x="2910" y="5238"/>
                  </a:cubicBezTo>
                  <a:cubicBezTo>
                    <a:pt x="1975" y="4984"/>
                    <a:pt x="1138" y="4349"/>
                    <a:pt x="678" y="3546"/>
                  </a:cubicBezTo>
                  <a:cubicBezTo>
                    <a:pt x="678" y="3546"/>
                    <a:pt x="492" y="3247"/>
                    <a:pt x="374" y="2917"/>
                  </a:cubicBezTo>
                  <a:cubicBezTo>
                    <a:pt x="313" y="2753"/>
                    <a:pt x="259" y="2587"/>
                    <a:pt x="231" y="2458"/>
                  </a:cubicBezTo>
                  <a:cubicBezTo>
                    <a:pt x="216" y="2394"/>
                    <a:pt x="203" y="2341"/>
                    <a:pt x="193" y="2304"/>
                  </a:cubicBezTo>
                  <a:cubicBezTo>
                    <a:pt x="187" y="2267"/>
                    <a:pt x="182" y="2245"/>
                    <a:pt x="182" y="2245"/>
                  </a:cubicBezTo>
                  <a:cubicBezTo>
                    <a:pt x="182" y="2245"/>
                    <a:pt x="171" y="2180"/>
                    <a:pt x="161" y="2115"/>
                  </a:cubicBezTo>
                  <a:cubicBezTo>
                    <a:pt x="155" y="2083"/>
                    <a:pt x="150" y="2050"/>
                    <a:pt x="146" y="2026"/>
                  </a:cubicBezTo>
                  <a:cubicBezTo>
                    <a:pt x="141" y="2003"/>
                    <a:pt x="141" y="1985"/>
                    <a:pt x="141" y="1985"/>
                  </a:cubicBezTo>
                  <a:lnTo>
                    <a:pt x="141" y="1986"/>
                  </a:lnTo>
                  <a:cubicBezTo>
                    <a:pt x="45" y="1277"/>
                    <a:pt x="136" y="602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6"/>
            <p:cNvSpPr/>
            <p:nvPr/>
          </p:nvSpPr>
          <p:spPr>
            <a:xfrm>
              <a:off x="4218200" y="517150"/>
              <a:ext cx="105925" cy="100200"/>
            </a:xfrm>
            <a:custGeom>
              <a:avLst/>
              <a:gdLst/>
              <a:ahLst/>
              <a:cxnLst/>
              <a:rect l="l" t="t" r="r" b="b"/>
              <a:pathLst>
                <a:path w="4237" h="4008" extrusionOk="0">
                  <a:moveTo>
                    <a:pt x="92" y="0"/>
                  </a:moveTo>
                  <a:cubicBezTo>
                    <a:pt x="61" y="137"/>
                    <a:pt x="0" y="499"/>
                    <a:pt x="31" y="874"/>
                  </a:cubicBezTo>
                  <a:cubicBezTo>
                    <a:pt x="54" y="1249"/>
                    <a:pt x="158" y="1627"/>
                    <a:pt x="226" y="1795"/>
                  </a:cubicBezTo>
                  <a:cubicBezTo>
                    <a:pt x="226" y="1795"/>
                    <a:pt x="303" y="2006"/>
                    <a:pt x="411" y="2202"/>
                  </a:cubicBezTo>
                  <a:cubicBezTo>
                    <a:pt x="514" y="2401"/>
                    <a:pt x="645" y="2582"/>
                    <a:pt x="645" y="2582"/>
                  </a:cubicBezTo>
                  <a:cubicBezTo>
                    <a:pt x="874" y="2907"/>
                    <a:pt x="1170" y="3205"/>
                    <a:pt x="1518" y="3435"/>
                  </a:cubicBezTo>
                  <a:cubicBezTo>
                    <a:pt x="2037" y="3776"/>
                    <a:pt x="2588" y="3944"/>
                    <a:pt x="3186" y="3997"/>
                  </a:cubicBezTo>
                  <a:cubicBezTo>
                    <a:pt x="3291" y="4005"/>
                    <a:pt x="3380" y="4008"/>
                    <a:pt x="3457" y="4008"/>
                  </a:cubicBezTo>
                  <a:cubicBezTo>
                    <a:pt x="3626" y="4008"/>
                    <a:pt x="3737" y="3993"/>
                    <a:pt x="3829" y="3986"/>
                  </a:cubicBezTo>
                  <a:cubicBezTo>
                    <a:pt x="3893" y="3975"/>
                    <a:pt x="3950" y="3964"/>
                    <a:pt x="4017" y="3952"/>
                  </a:cubicBezTo>
                  <a:cubicBezTo>
                    <a:pt x="4080" y="3938"/>
                    <a:pt x="4148" y="3919"/>
                    <a:pt x="4237" y="3896"/>
                  </a:cubicBezTo>
                  <a:lnTo>
                    <a:pt x="4237" y="3896"/>
                  </a:lnTo>
                  <a:cubicBezTo>
                    <a:pt x="4016" y="3942"/>
                    <a:pt x="3782" y="3967"/>
                    <a:pt x="3542" y="3967"/>
                  </a:cubicBezTo>
                  <a:cubicBezTo>
                    <a:pt x="3126" y="3967"/>
                    <a:pt x="2692" y="3894"/>
                    <a:pt x="2283" y="3735"/>
                  </a:cubicBezTo>
                  <a:cubicBezTo>
                    <a:pt x="1635" y="3496"/>
                    <a:pt x="1060" y="3044"/>
                    <a:pt x="692" y="2498"/>
                  </a:cubicBezTo>
                  <a:cubicBezTo>
                    <a:pt x="692" y="2498"/>
                    <a:pt x="547" y="2294"/>
                    <a:pt x="440" y="2068"/>
                  </a:cubicBezTo>
                  <a:cubicBezTo>
                    <a:pt x="386" y="1955"/>
                    <a:pt x="336" y="1842"/>
                    <a:pt x="304" y="1753"/>
                  </a:cubicBezTo>
                  <a:cubicBezTo>
                    <a:pt x="288" y="1710"/>
                    <a:pt x="274" y="1673"/>
                    <a:pt x="265" y="1648"/>
                  </a:cubicBezTo>
                  <a:cubicBezTo>
                    <a:pt x="257" y="1621"/>
                    <a:pt x="252" y="1607"/>
                    <a:pt x="252" y="1607"/>
                  </a:cubicBezTo>
                  <a:cubicBezTo>
                    <a:pt x="252" y="1607"/>
                    <a:pt x="238" y="1562"/>
                    <a:pt x="225" y="1517"/>
                  </a:cubicBezTo>
                  <a:cubicBezTo>
                    <a:pt x="211" y="1473"/>
                    <a:pt x="198" y="1428"/>
                    <a:pt x="198" y="1428"/>
                  </a:cubicBezTo>
                  <a:cubicBezTo>
                    <a:pt x="60" y="937"/>
                    <a:pt x="34" y="458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6"/>
            <p:cNvSpPr/>
            <p:nvPr/>
          </p:nvSpPr>
          <p:spPr>
            <a:xfrm>
              <a:off x="4787825" y="440350"/>
              <a:ext cx="99075" cy="96575"/>
            </a:xfrm>
            <a:custGeom>
              <a:avLst/>
              <a:gdLst/>
              <a:ahLst/>
              <a:cxnLst/>
              <a:rect l="l" t="t" r="r" b="b"/>
              <a:pathLst>
                <a:path w="3963" h="3863" extrusionOk="0">
                  <a:moveTo>
                    <a:pt x="3962" y="0"/>
                  </a:moveTo>
                  <a:lnTo>
                    <a:pt x="3962" y="0"/>
                  </a:lnTo>
                  <a:cubicBezTo>
                    <a:pt x="3473" y="182"/>
                    <a:pt x="2953" y="447"/>
                    <a:pt x="2466" y="782"/>
                  </a:cubicBezTo>
                  <a:cubicBezTo>
                    <a:pt x="1978" y="1114"/>
                    <a:pt x="1533" y="1526"/>
                    <a:pt x="1161" y="1952"/>
                  </a:cubicBezTo>
                  <a:cubicBezTo>
                    <a:pt x="1161" y="1952"/>
                    <a:pt x="1125" y="1992"/>
                    <a:pt x="1073" y="2054"/>
                  </a:cubicBezTo>
                  <a:cubicBezTo>
                    <a:pt x="1023" y="2116"/>
                    <a:pt x="956" y="2200"/>
                    <a:pt x="889" y="2283"/>
                  </a:cubicBezTo>
                  <a:cubicBezTo>
                    <a:pt x="823" y="2367"/>
                    <a:pt x="763" y="2456"/>
                    <a:pt x="715" y="2521"/>
                  </a:cubicBezTo>
                  <a:cubicBezTo>
                    <a:pt x="668" y="2586"/>
                    <a:pt x="639" y="2630"/>
                    <a:pt x="639" y="2630"/>
                  </a:cubicBezTo>
                  <a:lnTo>
                    <a:pt x="551" y="2764"/>
                  </a:lnTo>
                  <a:cubicBezTo>
                    <a:pt x="320" y="3135"/>
                    <a:pt x="143" y="3498"/>
                    <a:pt x="1" y="3863"/>
                  </a:cubicBezTo>
                  <a:cubicBezTo>
                    <a:pt x="32" y="3804"/>
                    <a:pt x="81" y="3711"/>
                    <a:pt x="139" y="3600"/>
                  </a:cubicBezTo>
                  <a:cubicBezTo>
                    <a:pt x="200" y="3484"/>
                    <a:pt x="277" y="3350"/>
                    <a:pt x="356" y="3215"/>
                  </a:cubicBezTo>
                  <a:cubicBezTo>
                    <a:pt x="521" y="2948"/>
                    <a:pt x="702" y="2684"/>
                    <a:pt x="793" y="2563"/>
                  </a:cubicBezTo>
                  <a:cubicBezTo>
                    <a:pt x="793" y="2563"/>
                    <a:pt x="820" y="2525"/>
                    <a:pt x="860" y="2469"/>
                  </a:cubicBezTo>
                  <a:cubicBezTo>
                    <a:pt x="900" y="2413"/>
                    <a:pt x="955" y="2338"/>
                    <a:pt x="1015" y="2267"/>
                  </a:cubicBezTo>
                  <a:cubicBezTo>
                    <a:pt x="1073" y="2195"/>
                    <a:pt x="1128" y="2122"/>
                    <a:pt x="1175" y="2070"/>
                  </a:cubicBezTo>
                  <a:cubicBezTo>
                    <a:pt x="1220" y="2017"/>
                    <a:pt x="1251" y="1982"/>
                    <a:pt x="1251" y="1982"/>
                  </a:cubicBezTo>
                  <a:cubicBezTo>
                    <a:pt x="1466" y="1733"/>
                    <a:pt x="1711" y="1494"/>
                    <a:pt x="1972" y="1269"/>
                  </a:cubicBezTo>
                  <a:cubicBezTo>
                    <a:pt x="2361" y="936"/>
                    <a:pt x="2733" y="657"/>
                    <a:pt x="3171" y="409"/>
                  </a:cubicBezTo>
                  <a:cubicBezTo>
                    <a:pt x="3663" y="140"/>
                    <a:pt x="3688" y="145"/>
                    <a:pt x="39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6"/>
            <p:cNvSpPr/>
            <p:nvPr/>
          </p:nvSpPr>
          <p:spPr>
            <a:xfrm>
              <a:off x="4883350" y="436200"/>
              <a:ext cx="24250" cy="24100"/>
            </a:xfrm>
            <a:custGeom>
              <a:avLst/>
              <a:gdLst/>
              <a:ahLst/>
              <a:cxnLst/>
              <a:rect l="l" t="t" r="r" b="b"/>
              <a:pathLst>
                <a:path w="970" h="964" extrusionOk="0">
                  <a:moveTo>
                    <a:pt x="176" y="0"/>
                  </a:moveTo>
                  <a:cubicBezTo>
                    <a:pt x="172" y="0"/>
                    <a:pt x="167" y="2"/>
                    <a:pt x="164" y="7"/>
                  </a:cubicBezTo>
                  <a:lnTo>
                    <a:pt x="164" y="6"/>
                  </a:lnTo>
                  <a:lnTo>
                    <a:pt x="164" y="6"/>
                  </a:lnTo>
                  <a:cubicBezTo>
                    <a:pt x="1" y="252"/>
                    <a:pt x="19" y="578"/>
                    <a:pt x="234" y="788"/>
                  </a:cubicBezTo>
                  <a:cubicBezTo>
                    <a:pt x="336" y="889"/>
                    <a:pt x="473" y="950"/>
                    <a:pt x="616" y="961"/>
                  </a:cubicBezTo>
                  <a:cubicBezTo>
                    <a:pt x="636" y="962"/>
                    <a:pt x="659" y="963"/>
                    <a:pt x="682" y="963"/>
                  </a:cubicBezTo>
                  <a:cubicBezTo>
                    <a:pt x="788" y="963"/>
                    <a:pt x="918" y="944"/>
                    <a:pt x="961" y="852"/>
                  </a:cubicBezTo>
                  <a:cubicBezTo>
                    <a:pt x="970" y="835"/>
                    <a:pt x="963" y="814"/>
                    <a:pt x="943" y="807"/>
                  </a:cubicBezTo>
                  <a:cubicBezTo>
                    <a:pt x="925" y="802"/>
                    <a:pt x="908" y="800"/>
                    <a:pt x="892" y="800"/>
                  </a:cubicBezTo>
                  <a:cubicBezTo>
                    <a:pt x="831" y="800"/>
                    <a:pt x="775" y="827"/>
                    <a:pt x="709" y="829"/>
                  </a:cubicBezTo>
                  <a:cubicBezTo>
                    <a:pt x="704" y="829"/>
                    <a:pt x="699" y="829"/>
                    <a:pt x="695" y="829"/>
                  </a:cubicBezTo>
                  <a:cubicBezTo>
                    <a:pt x="576" y="829"/>
                    <a:pt x="450" y="792"/>
                    <a:pt x="353" y="723"/>
                  </a:cubicBezTo>
                  <a:cubicBezTo>
                    <a:pt x="135" y="569"/>
                    <a:pt x="83" y="258"/>
                    <a:pt x="189" y="21"/>
                  </a:cubicBezTo>
                  <a:cubicBezTo>
                    <a:pt x="194" y="10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6"/>
            <p:cNvSpPr/>
            <p:nvPr/>
          </p:nvSpPr>
          <p:spPr>
            <a:xfrm>
              <a:off x="4749375" y="571975"/>
              <a:ext cx="25150" cy="25600"/>
            </a:xfrm>
            <a:custGeom>
              <a:avLst/>
              <a:gdLst/>
              <a:ahLst/>
              <a:cxnLst/>
              <a:rect l="l" t="t" r="r" b="b"/>
              <a:pathLst>
                <a:path w="1006" h="1024" extrusionOk="0">
                  <a:moveTo>
                    <a:pt x="13" y="1"/>
                  </a:moveTo>
                  <a:cubicBezTo>
                    <a:pt x="6" y="1"/>
                    <a:pt x="1" y="12"/>
                    <a:pt x="7" y="17"/>
                  </a:cubicBezTo>
                  <a:cubicBezTo>
                    <a:pt x="186" y="156"/>
                    <a:pt x="358" y="300"/>
                    <a:pt x="511" y="465"/>
                  </a:cubicBezTo>
                  <a:cubicBezTo>
                    <a:pt x="667" y="634"/>
                    <a:pt x="767" y="840"/>
                    <a:pt x="917" y="1008"/>
                  </a:cubicBezTo>
                  <a:cubicBezTo>
                    <a:pt x="926" y="1019"/>
                    <a:pt x="937" y="1023"/>
                    <a:pt x="948" y="1023"/>
                  </a:cubicBezTo>
                  <a:cubicBezTo>
                    <a:pt x="977" y="1023"/>
                    <a:pt x="1005" y="993"/>
                    <a:pt x="997" y="961"/>
                  </a:cubicBezTo>
                  <a:cubicBezTo>
                    <a:pt x="942" y="748"/>
                    <a:pt x="749" y="533"/>
                    <a:pt x="595" y="382"/>
                  </a:cubicBezTo>
                  <a:cubicBezTo>
                    <a:pt x="427" y="218"/>
                    <a:pt x="233" y="87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6"/>
            <p:cNvSpPr/>
            <p:nvPr/>
          </p:nvSpPr>
          <p:spPr>
            <a:xfrm>
              <a:off x="4748450" y="584475"/>
              <a:ext cx="13425" cy="14000"/>
            </a:xfrm>
            <a:custGeom>
              <a:avLst/>
              <a:gdLst/>
              <a:ahLst/>
              <a:cxnLst/>
              <a:rect l="l" t="t" r="r" b="b"/>
              <a:pathLst>
                <a:path w="537" h="560" extrusionOk="0">
                  <a:moveTo>
                    <a:pt x="14" y="1"/>
                  </a:moveTo>
                  <a:cubicBezTo>
                    <a:pt x="6" y="1"/>
                    <a:pt x="0" y="12"/>
                    <a:pt x="4" y="18"/>
                  </a:cubicBezTo>
                  <a:lnTo>
                    <a:pt x="3" y="18"/>
                  </a:lnTo>
                  <a:cubicBezTo>
                    <a:pt x="60" y="110"/>
                    <a:pt x="156" y="177"/>
                    <a:pt x="228" y="257"/>
                  </a:cubicBezTo>
                  <a:cubicBezTo>
                    <a:pt x="270" y="302"/>
                    <a:pt x="308" y="352"/>
                    <a:pt x="343" y="405"/>
                  </a:cubicBezTo>
                  <a:cubicBezTo>
                    <a:pt x="374" y="453"/>
                    <a:pt x="393" y="509"/>
                    <a:pt x="439" y="546"/>
                  </a:cubicBezTo>
                  <a:cubicBezTo>
                    <a:pt x="450" y="555"/>
                    <a:pt x="465" y="560"/>
                    <a:pt x="480" y="560"/>
                  </a:cubicBezTo>
                  <a:cubicBezTo>
                    <a:pt x="509" y="560"/>
                    <a:pt x="536" y="542"/>
                    <a:pt x="534" y="506"/>
                  </a:cubicBezTo>
                  <a:cubicBezTo>
                    <a:pt x="528" y="387"/>
                    <a:pt x="406" y="265"/>
                    <a:pt x="325" y="182"/>
                  </a:cubicBezTo>
                  <a:cubicBezTo>
                    <a:pt x="242" y="100"/>
                    <a:pt x="135" y="7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6"/>
            <p:cNvSpPr/>
            <p:nvPr/>
          </p:nvSpPr>
          <p:spPr>
            <a:xfrm>
              <a:off x="4746950" y="582800"/>
              <a:ext cx="14125" cy="12825"/>
            </a:xfrm>
            <a:custGeom>
              <a:avLst/>
              <a:gdLst/>
              <a:ahLst/>
              <a:cxnLst/>
              <a:rect l="l" t="t" r="r" b="b"/>
              <a:pathLst>
                <a:path w="565" h="513" extrusionOk="0">
                  <a:moveTo>
                    <a:pt x="58" y="1"/>
                  </a:moveTo>
                  <a:cubicBezTo>
                    <a:pt x="42" y="1"/>
                    <a:pt x="26" y="4"/>
                    <a:pt x="11" y="10"/>
                  </a:cubicBezTo>
                  <a:cubicBezTo>
                    <a:pt x="3" y="15"/>
                    <a:pt x="1" y="26"/>
                    <a:pt x="2" y="34"/>
                  </a:cubicBezTo>
                  <a:cubicBezTo>
                    <a:pt x="10" y="81"/>
                    <a:pt x="40" y="100"/>
                    <a:pt x="77" y="125"/>
                  </a:cubicBezTo>
                  <a:cubicBezTo>
                    <a:pt x="136" y="163"/>
                    <a:pt x="192" y="204"/>
                    <a:pt x="244" y="251"/>
                  </a:cubicBezTo>
                  <a:cubicBezTo>
                    <a:pt x="330" y="329"/>
                    <a:pt x="397" y="450"/>
                    <a:pt x="499" y="507"/>
                  </a:cubicBezTo>
                  <a:cubicBezTo>
                    <a:pt x="506" y="511"/>
                    <a:pt x="513" y="513"/>
                    <a:pt x="520" y="513"/>
                  </a:cubicBezTo>
                  <a:cubicBezTo>
                    <a:pt x="545" y="513"/>
                    <a:pt x="564" y="487"/>
                    <a:pt x="561" y="460"/>
                  </a:cubicBezTo>
                  <a:cubicBezTo>
                    <a:pt x="541" y="331"/>
                    <a:pt x="403" y="220"/>
                    <a:pt x="307" y="143"/>
                  </a:cubicBezTo>
                  <a:cubicBezTo>
                    <a:pt x="244" y="94"/>
                    <a:pt x="146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6"/>
            <p:cNvSpPr/>
            <p:nvPr/>
          </p:nvSpPr>
          <p:spPr>
            <a:xfrm>
              <a:off x="4749150" y="571200"/>
              <a:ext cx="24500" cy="26175"/>
            </a:xfrm>
            <a:custGeom>
              <a:avLst/>
              <a:gdLst/>
              <a:ahLst/>
              <a:cxnLst/>
              <a:rect l="l" t="t" r="r" b="b"/>
              <a:pathLst>
                <a:path w="980" h="1047" extrusionOk="0">
                  <a:moveTo>
                    <a:pt x="28" y="0"/>
                  </a:moveTo>
                  <a:cubicBezTo>
                    <a:pt x="14" y="0"/>
                    <a:pt x="0" y="16"/>
                    <a:pt x="10" y="29"/>
                  </a:cubicBezTo>
                  <a:cubicBezTo>
                    <a:pt x="135" y="200"/>
                    <a:pt x="332" y="321"/>
                    <a:pt x="476" y="479"/>
                  </a:cubicBezTo>
                  <a:cubicBezTo>
                    <a:pt x="633" y="650"/>
                    <a:pt x="742" y="881"/>
                    <a:pt x="910" y="1036"/>
                  </a:cubicBezTo>
                  <a:cubicBezTo>
                    <a:pt x="918" y="1043"/>
                    <a:pt x="927" y="1047"/>
                    <a:pt x="936" y="1047"/>
                  </a:cubicBezTo>
                  <a:cubicBezTo>
                    <a:pt x="959" y="1047"/>
                    <a:pt x="980" y="1025"/>
                    <a:pt x="974" y="998"/>
                  </a:cubicBezTo>
                  <a:cubicBezTo>
                    <a:pt x="930" y="786"/>
                    <a:pt x="731" y="570"/>
                    <a:pt x="585" y="416"/>
                  </a:cubicBezTo>
                  <a:cubicBezTo>
                    <a:pt x="439" y="263"/>
                    <a:pt x="242" y="57"/>
                    <a:pt x="32" y="1"/>
                  </a:cubicBezTo>
                  <a:cubicBezTo>
                    <a:pt x="30" y="1"/>
                    <a:pt x="2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2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88" name="Google Shape;2888;p18"/>
          <p:cNvPicPr preferRelativeResize="0"/>
          <p:nvPr/>
        </p:nvPicPr>
        <p:blipFill rotWithShape="1">
          <a:blip r:embed="rId2">
            <a:alphaModFix amt="24000"/>
          </a:blip>
          <a:srcRect t="5612" b="9992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889" name="Google Shape;2889;p18"/>
          <p:cNvPicPr preferRelativeResize="0"/>
          <p:nvPr/>
        </p:nvPicPr>
        <p:blipFill rotWithShape="1">
          <a:blip r:embed="rId3">
            <a:alphaModFix/>
          </a:blip>
          <a:srcRect l="46027" t="1565"/>
          <a:stretch/>
        </p:blipFill>
        <p:spPr>
          <a:xfrm rot="-6">
            <a:off x="8430775" y="2737909"/>
            <a:ext cx="3158098" cy="3239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2890" name="Google Shape;2890;p18"/>
          <p:cNvPicPr preferRelativeResize="0"/>
          <p:nvPr/>
        </p:nvPicPr>
        <p:blipFill rotWithShape="1">
          <a:blip r:embed="rId3">
            <a:alphaModFix/>
          </a:blip>
          <a:srcRect l="46027" t="1562" b="6525"/>
          <a:stretch/>
        </p:blipFill>
        <p:spPr>
          <a:xfrm rot="-6">
            <a:off x="8430775" y="-539454"/>
            <a:ext cx="3158098" cy="3024994"/>
          </a:xfrm>
          <a:prstGeom prst="rect">
            <a:avLst/>
          </a:prstGeom>
          <a:noFill/>
          <a:ln>
            <a:noFill/>
          </a:ln>
        </p:spPr>
      </p:pic>
      <p:sp>
        <p:nvSpPr>
          <p:cNvPr id="2891" name="Google Shape;2891;p18"/>
          <p:cNvSpPr txBox="1">
            <a:spLocks noGrp="1"/>
          </p:cNvSpPr>
          <p:nvPr>
            <p:ph type="title"/>
          </p:nvPr>
        </p:nvSpPr>
        <p:spPr>
          <a:xfrm>
            <a:off x="1186075" y="445025"/>
            <a:ext cx="7244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892" name="Google Shape;2892;p18"/>
          <p:cNvSpPr txBox="1">
            <a:spLocks noGrp="1"/>
          </p:cNvSpPr>
          <p:nvPr>
            <p:ph type="subTitle" idx="1"/>
          </p:nvPr>
        </p:nvSpPr>
        <p:spPr>
          <a:xfrm>
            <a:off x="2486425" y="1590950"/>
            <a:ext cx="4760700" cy="6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893" name="Google Shape;2893;p18"/>
          <p:cNvSpPr txBox="1">
            <a:spLocks noGrp="1"/>
          </p:cNvSpPr>
          <p:nvPr>
            <p:ph type="subTitle" idx="2"/>
          </p:nvPr>
        </p:nvSpPr>
        <p:spPr>
          <a:xfrm>
            <a:off x="2486425" y="2757575"/>
            <a:ext cx="4760700" cy="6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894" name="Google Shape;2894;p18"/>
          <p:cNvSpPr txBox="1">
            <a:spLocks noGrp="1"/>
          </p:cNvSpPr>
          <p:nvPr>
            <p:ph type="subTitle" idx="3"/>
          </p:nvPr>
        </p:nvSpPr>
        <p:spPr>
          <a:xfrm>
            <a:off x="2486425" y="3924200"/>
            <a:ext cx="4760700" cy="67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895" name="Google Shape;2895;p18"/>
          <p:cNvSpPr txBox="1">
            <a:spLocks noGrp="1"/>
          </p:cNvSpPr>
          <p:nvPr>
            <p:ph type="subTitle" idx="4"/>
          </p:nvPr>
        </p:nvSpPr>
        <p:spPr>
          <a:xfrm>
            <a:off x="2486425" y="1206825"/>
            <a:ext cx="47607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96" name="Google Shape;2896;p18"/>
          <p:cNvSpPr txBox="1">
            <a:spLocks noGrp="1"/>
          </p:cNvSpPr>
          <p:nvPr>
            <p:ph type="subTitle" idx="5"/>
          </p:nvPr>
        </p:nvSpPr>
        <p:spPr>
          <a:xfrm>
            <a:off x="2486425" y="2375356"/>
            <a:ext cx="47607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97" name="Google Shape;2897;p18"/>
          <p:cNvSpPr txBox="1">
            <a:spLocks noGrp="1"/>
          </p:cNvSpPr>
          <p:nvPr>
            <p:ph type="subTitle" idx="6"/>
          </p:nvPr>
        </p:nvSpPr>
        <p:spPr>
          <a:xfrm>
            <a:off x="2486425" y="3543887"/>
            <a:ext cx="47607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2898" name="Google Shape;2898;p18"/>
          <p:cNvGrpSpPr/>
          <p:nvPr/>
        </p:nvGrpSpPr>
        <p:grpSpPr>
          <a:xfrm>
            <a:off x="101087" y="113454"/>
            <a:ext cx="899385" cy="4916824"/>
            <a:chOff x="164385" y="1320275"/>
            <a:chExt cx="555622" cy="3037514"/>
          </a:xfrm>
        </p:grpSpPr>
        <p:grpSp>
          <p:nvGrpSpPr>
            <p:cNvPr id="2899" name="Google Shape;2899;p18"/>
            <p:cNvGrpSpPr/>
            <p:nvPr/>
          </p:nvGrpSpPr>
          <p:grpSpPr>
            <a:xfrm rot="5400000">
              <a:off x="-306948" y="3330834"/>
              <a:ext cx="1498289" cy="555622"/>
              <a:chOff x="-712698" y="3745171"/>
              <a:chExt cx="1498289" cy="555622"/>
            </a:xfrm>
          </p:grpSpPr>
          <p:sp>
            <p:nvSpPr>
              <p:cNvPr id="2900" name="Google Shape;2900;p18"/>
              <p:cNvSpPr/>
              <p:nvPr/>
            </p:nvSpPr>
            <p:spPr>
              <a:xfrm rot="10800000">
                <a:off x="-662168" y="3906061"/>
                <a:ext cx="396897" cy="226580"/>
              </a:xfrm>
              <a:custGeom>
                <a:avLst/>
                <a:gdLst/>
                <a:ahLst/>
                <a:cxnLst/>
                <a:rect l="l" t="t" r="r" b="b"/>
                <a:pathLst>
                  <a:path w="9347" h="5336" extrusionOk="0">
                    <a:moveTo>
                      <a:pt x="6888" y="1"/>
                    </a:moveTo>
                    <a:cubicBezTo>
                      <a:pt x="6348" y="1"/>
                      <a:pt x="5807" y="215"/>
                      <a:pt x="5413" y="671"/>
                    </a:cubicBezTo>
                    <a:cubicBezTo>
                      <a:pt x="4550" y="1669"/>
                      <a:pt x="4934" y="3583"/>
                      <a:pt x="6436" y="3612"/>
                    </a:cubicBezTo>
                    <a:cubicBezTo>
                      <a:pt x="6436" y="3612"/>
                      <a:pt x="6436" y="3612"/>
                      <a:pt x="6437" y="3612"/>
                    </a:cubicBezTo>
                    <a:cubicBezTo>
                      <a:pt x="6489" y="3612"/>
                      <a:pt x="6498" y="3533"/>
                      <a:pt x="6448" y="3521"/>
                    </a:cubicBezTo>
                    <a:cubicBezTo>
                      <a:pt x="5267" y="3227"/>
                      <a:pt x="4789" y="1801"/>
                      <a:pt x="5634" y="864"/>
                    </a:cubicBezTo>
                    <a:cubicBezTo>
                      <a:pt x="5964" y="499"/>
                      <a:pt x="6441" y="309"/>
                      <a:pt x="6915" y="309"/>
                    </a:cubicBezTo>
                    <a:cubicBezTo>
                      <a:pt x="7359" y="309"/>
                      <a:pt x="7801" y="475"/>
                      <a:pt x="8120" y="820"/>
                    </a:cubicBezTo>
                    <a:cubicBezTo>
                      <a:pt x="9278" y="2071"/>
                      <a:pt x="8321" y="3877"/>
                      <a:pt x="7039" y="4536"/>
                    </a:cubicBezTo>
                    <a:cubicBezTo>
                      <a:pt x="6375" y="4878"/>
                      <a:pt x="5582" y="5058"/>
                      <a:pt x="4792" y="5058"/>
                    </a:cubicBezTo>
                    <a:cubicBezTo>
                      <a:pt x="3976" y="5058"/>
                      <a:pt x="3162" y="4866"/>
                      <a:pt x="2496" y="4464"/>
                    </a:cubicBezTo>
                    <a:cubicBezTo>
                      <a:pt x="1822" y="4056"/>
                      <a:pt x="1316" y="3452"/>
                      <a:pt x="1100" y="2686"/>
                    </a:cubicBezTo>
                    <a:cubicBezTo>
                      <a:pt x="889" y="1929"/>
                      <a:pt x="1072" y="1341"/>
                      <a:pt x="1332" y="638"/>
                    </a:cubicBezTo>
                    <a:cubicBezTo>
                      <a:pt x="1353" y="581"/>
                      <a:pt x="1298" y="532"/>
                      <a:pt x="1246" y="532"/>
                    </a:cubicBezTo>
                    <a:cubicBezTo>
                      <a:pt x="1226" y="532"/>
                      <a:pt x="1206" y="539"/>
                      <a:pt x="1191" y="556"/>
                    </a:cubicBezTo>
                    <a:cubicBezTo>
                      <a:pt x="1" y="1885"/>
                      <a:pt x="1171" y="4023"/>
                      <a:pt x="2467" y="4747"/>
                    </a:cubicBezTo>
                    <a:cubicBezTo>
                      <a:pt x="3174" y="5142"/>
                      <a:pt x="4014" y="5336"/>
                      <a:pt x="4856" y="5336"/>
                    </a:cubicBezTo>
                    <a:cubicBezTo>
                      <a:pt x="5711" y="5336"/>
                      <a:pt x="6568" y="5136"/>
                      <a:pt x="7289" y="4746"/>
                    </a:cubicBezTo>
                    <a:cubicBezTo>
                      <a:pt x="8543" y="4067"/>
                      <a:pt x="9346" y="2569"/>
                      <a:pt x="8731" y="1181"/>
                    </a:cubicBezTo>
                    <a:cubicBezTo>
                      <a:pt x="8394" y="420"/>
                      <a:pt x="7643" y="1"/>
                      <a:pt x="68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18"/>
              <p:cNvSpPr/>
              <p:nvPr/>
            </p:nvSpPr>
            <p:spPr>
              <a:xfrm rot="10800000">
                <a:off x="-539579" y="3946061"/>
                <a:ext cx="226368" cy="159786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763" extrusionOk="0">
                    <a:moveTo>
                      <a:pt x="779" y="1"/>
                    </a:moveTo>
                    <a:cubicBezTo>
                      <a:pt x="751" y="1"/>
                      <a:pt x="721" y="14"/>
                      <a:pt x="699" y="47"/>
                    </a:cubicBezTo>
                    <a:cubicBezTo>
                      <a:pt x="1" y="1077"/>
                      <a:pt x="439" y="2479"/>
                      <a:pt x="1392" y="3182"/>
                    </a:cubicBezTo>
                    <a:cubicBezTo>
                      <a:pt x="1932" y="3580"/>
                      <a:pt x="2571" y="3763"/>
                      <a:pt x="3215" y="3763"/>
                    </a:cubicBezTo>
                    <a:cubicBezTo>
                      <a:pt x="3945" y="3763"/>
                      <a:pt x="4681" y="3527"/>
                      <a:pt x="5285" y="3100"/>
                    </a:cubicBezTo>
                    <a:cubicBezTo>
                      <a:pt x="5330" y="3067"/>
                      <a:pt x="5305" y="3008"/>
                      <a:pt x="5259" y="3008"/>
                    </a:cubicBezTo>
                    <a:cubicBezTo>
                      <a:pt x="5251" y="3008"/>
                      <a:pt x="5243" y="3009"/>
                      <a:pt x="5234" y="3013"/>
                    </a:cubicBezTo>
                    <a:cubicBezTo>
                      <a:pt x="4584" y="3309"/>
                      <a:pt x="3884" y="3542"/>
                      <a:pt x="3188" y="3542"/>
                    </a:cubicBezTo>
                    <a:cubicBezTo>
                      <a:pt x="2749" y="3542"/>
                      <a:pt x="2312" y="3449"/>
                      <a:pt x="1889" y="3222"/>
                    </a:cubicBezTo>
                    <a:cubicBezTo>
                      <a:pt x="714" y="2593"/>
                      <a:pt x="340" y="1338"/>
                      <a:pt x="866" y="145"/>
                    </a:cubicBezTo>
                    <a:cubicBezTo>
                      <a:pt x="900" y="67"/>
                      <a:pt x="842" y="1"/>
                      <a:pt x="7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18"/>
              <p:cNvSpPr/>
              <p:nvPr/>
            </p:nvSpPr>
            <p:spPr>
              <a:xfrm rot="10800000">
                <a:off x="-405525" y="4104319"/>
                <a:ext cx="89766" cy="87897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2070" extrusionOk="0">
                    <a:moveTo>
                      <a:pt x="876" y="0"/>
                    </a:moveTo>
                    <a:cubicBezTo>
                      <a:pt x="582" y="0"/>
                      <a:pt x="286" y="119"/>
                      <a:pt x="78" y="372"/>
                    </a:cubicBezTo>
                    <a:cubicBezTo>
                      <a:pt x="0" y="466"/>
                      <a:pt x="76" y="587"/>
                      <a:pt x="169" y="587"/>
                    </a:cubicBezTo>
                    <a:cubicBezTo>
                      <a:pt x="198" y="587"/>
                      <a:pt x="228" y="576"/>
                      <a:pt x="255" y="549"/>
                    </a:cubicBezTo>
                    <a:cubicBezTo>
                      <a:pt x="443" y="371"/>
                      <a:pt x="680" y="275"/>
                      <a:pt x="910" y="275"/>
                    </a:cubicBezTo>
                    <a:cubicBezTo>
                      <a:pt x="1181" y="275"/>
                      <a:pt x="1443" y="409"/>
                      <a:pt x="1597" y="701"/>
                    </a:cubicBezTo>
                    <a:cubicBezTo>
                      <a:pt x="1936" y="1339"/>
                      <a:pt x="1377" y="1865"/>
                      <a:pt x="774" y="1944"/>
                    </a:cubicBezTo>
                    <a:cubicBezTo>
                      <a:pt x="724" y="1950"/>
                      <a:pt x="704" y="2024"/>
                      <a:pt x="761" y="2039"/>
                    </a:cubicBezTo>
                    <a:cubicBezTo>
                      <a:pt x="841" y="2060"/>
                      <a:pt x="918" y="2069"/>
                      <a:pt x="993" y="2069"/>
                    </a:cubicBezTo>
                    <a:cubicBezTo>
                      <a:pt x="1661" y="2069"/>
                      <a:pt x="2113" y="1294"/>
                      <a:pt x="1873" y="667"/>
                    </a:cubicBezTo>
                    <a:cubicBezTo>
                      <a:pt x="1708" y="237"/>
                      <a:pt x="1293" y="0"/>
                      <a:pt x="8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2903;p18"/>
              <p:cNvSpPr/>
              <p:nvPr/>
            </p:nvSpPr>
            <p:spPr>
              <a:xfrm rot="10800000">
                <a:off x="-318137" y="4098374"/>
                <a:ext cx="110402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944" extrusionOk="0">
                    <a:moveTo>
                      <a:pt x="1632" y="0"/>
                    </a:moveTo>
                    <a:cubicBezTo>
                      <a:pt x="910" y="0"/>
                      <a:pt x="1" y="551"/>
                      <a:pt x="104" y="1329"/>
                    </a:cubicBezTo>
                    <a:cubicBezTo>
                      <a:pt x="156" y="1730"/>
                      <a:pt x="488" y="1944"/>
                      <a:pt x="872" y="1944"/>
                    </a:cubicBezTo>
                    <a:cubicBezTo>
                      <a:pt x="873" y="1944"/>
                      <a:pt x="874" y="1944"/>
                      <a:pt x="875" y="1944"/>
                    </a:cubicBezTo>
                    <a:cubicBezTo>
                      <a:pt x="1335" y="1942"/>
                      <a:pt x="1723" y="1724"/>
                      <a:pt x="2154" y="1724"/>
                    </a:cubicBezTo>
                    <a:cubicBezTo>
                      <a:pt x="2287" y="1724"/>
                      <a:pt x="2424" y="1745"/>
                      <a:pt x="2569" y="1799"/>
                    </a:cubicBezTo>
                    <a:lnTo>
                      <a:pt x="2569" y="1800"/>
                    </a:lnTo>
                    <a:cubicBezTo>
                      <a:pt x="2571" y="1801"/>
                      <a:pt x="2573" y="1801"/>
                      <a:pt x="2574" y="1801"/>
                    </a:cubicBezTo>
                    <a:cubicBezTo>
                      <a:pt x="2588" y="1801"/>
                      <a:pt x="2599" y="1783"/>
                      <a:pt x="2592" y="1771"/>
                    </a:cubicBezTo>
                    <a:cubicBezTo>
                      <a:pt x="2463" y="1566"/>
                      <a:pt x="2270" y="1502"/>
                      <a:pt x="2060" y="1502"/>
                    </a:cubicBezTo>
                    <a:cubicBezTo>
                      <a:pt x="1809" y="1502"/>
                      <a:pt x="1532" y="1593"/>
                      <a:pt x="1309" y="1644"/>
                    </a:cubicBezTo>
                    <a:cubicBezTo>
                      <a:pt x="1183" y="1674"/>
                      <a:pt x="1027" y="1707"/>
                      <a:pt x="876" y="1707"/>
                    </a:cubicBezTo>
                    <a:cubicBezTo>
                      <a:pt x="660" y="1707"/>
                      <a:pt x="456" y="1637"/>
                      <a:pt x="370" y="1383"/>
                    </a:cubicBezTo>
                    <a:cubicBezTo>
                      <a:pt x="289" y="1145"/>
                      <a:pt x="433" y="883"/>
                      <a:pt x="588" y="717"/>
                    </a:cubicBezTo>
                    <a:cubicBezTo>
                      <a:pt x="939" y="339"/>
                      <a:pt x="1402" y="281"/>
                      <a:pt x="1887" y="249"/>
                    </a:cubicBezTo>
                    <a:cubicBezTo>
                      <a:pt x="2007" y="242"/>
                      <a:pt x="2042" y="62"/>
                      <a:pt x="1916" y="32"/>
                    </a:cubicBezTo>
                    <a:cubicBezTo>
                      <a:pt x="1827" y="10"/>
                      <a:pt x="1731" y="0"/>
                      <a:pt x="16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2904;p18"/>
              <p:cNvSpPr/>
              <p:nvPr/>
            </p:nvSpPr>
            <p:spPr>
              <a:xfrm rot="10800000">
                <a:off x="-296226" y="4174509"/>
                <a:ext cx="27686" cy="6628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561" extrusionOk="0">
                    <a:moveTo>
                      <a:pt x="80" y="0"/>
                    </a:moveTo>
                    <a:cubicBezTo>
                      <a:pt x="39" y="0"/>
                      <a:pt x="0" y="52"/>
                      <a:pt x="17" y="91"/>
                    </a:cubicBezTo>
                    <a:cubicBezTo>
                      <a:pt x="112" y="318"/>
                      <a:pt x="321" y="446"/>
                      <a:pt x="392" y="703"/>
                    </a:cubicBezTo>
                    <a:cubicBezTo>
                      <a:pt x="473" y="998"/>
                      <a:pt x="395" y="1239"/>
                      <a:pt x="320" y="1521"/>
                    </a:cubicBezTo>
                    <a:cubicBezTo>
                      <a:pt x="313" y="1544"/>
                      <a:pt x="332" y="1560"/>
                      <a:pt x="351" y="1560"/>
                    </a:cubicBezTo>
                    <a:cubicBezTo>
                      <a:pt x="359" y="1560"/>
                      <a:pt x="367" y="1558"/>
                      <a:pt x="374" y="1552"/>
                    </a:cubicBezTo>
                    <a:cubicBezTo>
                      <a:pt x="611" y="1353"/>
                      <a:pt x="651" y="972"/>
                      <a:pt x="595" y="685"/>
                    </a:cubicBezTo>
                    <a:cubicBezTo>
                      <a:pt x="546" y="430"/>
                      <a:pt x="378" y="33"/>
                      <a:pt x="86" y="1"/>
                    </a:cubicBezTo>
                    <a:cubicBezTo>
                      <a:pt x="84" y="1"/>
                      <a:pt x="82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2905;p18"/>
              <p:cNvSpPr/>
              <p:nvPr/>
            </p:nvSpPr>
            <p:spPr>
              <a:xfrm rot="10800000">
                <a:off x="-323063" y="4166399"/>
                <a:ext cx="52144" cy="76772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808" extrusionOk="0">
                    <a:moveTo>
                      <a:pt x="85" y="0"/>
                    </a:moveTo>
                    <a:cubicBezTo>
                      <a:pt x="34" y="0"/>
                      <a:pt x="0" y="56"/>
                      <a:pt x="25" y="105"/>
                    </a:cubicBezTo>
                    <a:cubicBezTo>
                      <a:pt x="161" y="375"/>
                      <a:pt x="472" y="574"/>
                      <a:pt x="650" y="827"/>
                    </a:cubicBezTo>
                    <a:cubicBezTo>
                      <a:pt x="854" y="1119"/>
                      <a:pt x="971" y="1439"/>
                      <a:pt x="1104" y="1765"/>
                    </a:cubicBezTo>
                    <a:cubicBezTo>
                      <a:pt x="1115" y="1793"/>
                      <a:pt x="1143" y="1807"/>
                      <a:pt x="1170" y="1807"/>
                    </a:cubicBezTo>
                    <a:cubicBezTo>
                      <a:pt x="1200" y="1807"/>
                      <a:pt x="1227" y="1789"/>
                      <a:pt x="1224" y="1749"/>
                    </a:cubicBezTo>
                    <a:cubicBezTo>
                      <a:pt x="1191" y="1384"/>
                      <a:pt x="1033" y="1025"/>
                      <a:pt x="837" y="717"/>
                    </a:cubicBezTo>
                    <a:cubicBezTo>
                      <a:pt x="670" y="458"/>
                      <a:pt x="420" y="77"/>
                      <a:pt x="103" y="3"/>
                    </a:cubicBezTo>
                    <a:cubicBezTo>
                      <a:pt x="97" y="1"/>
                      <a:pt x="91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2906;p18"/>
              <p:cNvSpPr/>
              <p:nvPr/>
            </p:nvSpPr>
            <p:spPr>
              <a:xfrm rot="10800000">
                <a:off x="-278265" y="3834003"/>
                <a:ext cx="597702" cy="226028"/>
              </a:xfrm>
              <a:custGeom>
                <a:avLst/>
                <a:gdLst/>
                <a:ahLst/>
                <a:cxnLst/>
                <a:rect l="l" t="t" r="r" b="b"/>
                <a:pathLst>
                  <a:path w="14076" h="5323" extrusionOk="0">
                    <a:moveTo>
                      <a:pt x="7515" y="1"/>
                    </a:moveTo>
                    <a:cubicBezTo>
                      <a:pt x="6260" y="1"/>
                      <a:pt x="5004" y="289"/>
                      <a:pt x="3883" y="862"/>
                    </a:cubicBezTo>
                    <a:cubicBezTo>
                      <a:pt x="2205" y="1720"/>
                      <a:pt x="532" y="3359"/>
                      <a:pt x="17" y="5220"/>
                    </a:cubicBezTo>
                    <a:cubicBezTo>
                      <a:pt x="0" y="5278"/>
                      <a:pt x="51" y="5323"/>
                      <a:pt x="100" y="5323"/>
                    </a:cubicBezTo>
                    <a:cubicBezTo>
                      <a:pt x="125" y="5323"/>
                      <a:pt x="149" y="5311"/>
                      <a:pt x="164" y="5283"/>
                    </a:cubicBezTo>
                    <a:cubicBezTo>
                      <a:pt x="780" y="4087"/>
                      <a:pt x="1378" y="2997"/>
                      <a:pt x="2421" y="2105"/>
                    </a:cubicBezTo>
                    <a:cubicBezTo>
                      <a:pt x="3489" y="1192"/>
                      <a:pt x="4779" y="576"/>
                      <a:pt x="6166" y="344"/>
                    </a:cubicBezTo>
                    <a:cubicBezTo>
                      <a:pt x="6599" y="271"/>
                      <a:pt x="7039" y="235"/>
                      <a:pt x="7481" y="235"/>
                    </a:cubicBezTo>
                    <a:cubicBezTo>
                      <a:pt x="8652" y="235"/>
                      <a:pt x="9828" y="490"/>
                      <a:pt x="10879" y="998"/>
                    </a:cubicBezTo>
                    <a:cubicBezTo>
                      <a:pt x="11641" y="1367"/>
                      <a:pt x="12443" y="1916"/>
                      <a:pt x="12723" y="2758"/>
                    </a:cubicBezTo>
                    <a:cubicBezTo>
                      <a:pt x="12906" y="3312"/>
                      <a:pt x="12868" y="3957"/>
                      <a:pt x="12465" y="4412"/>
                    </a:cubicBezTo>
                    <a:cubicBezTo>
                      <a:pt x="12311" y="4585"/>
                      <a:pt x="12015" y="4793"/>
                      <a:pt x="11779" y="4821"/>
                    </a:cubicBezTo>
                    <a:cubicBezTo>
                      <a:pt x="11544" y="4792"/>
                      <a:pt x="11309" y="4763"/>
                      <a:pt x="11074" y="4733"/>
                    </a:cubicBezTo>
                    <a:cubicBezTo>
                      <a:pt x="11013" y="4357"/>
                      <a:pt x="10953" y="3982"/>
                      <a:pt x="10892" y="3607"/>
                    </a:cubicBezTo>
                    <a:cubicBezTo>
                      <a:pt x="10921" y="3576"/>
                      <a:pt x="10895" y="3525"/>
                      <a:pt x="10860" y="3525"/>
                    </a:cubicBezTo>
                    <a:cubicBezTo>
                      <a:pt x="10852" y="3525"/>
                      <a:pt x="10844" y="3528"/>
                      <a:pt x="10836" y="3534"/>
                    </a:cubicBezTo>
                    <a:cubicBezTo>
                      <a:pt x="10393" y="3864"/>
                      <a:pt x="10387" y="4445"/>
                      <a:pt x="10811" y="4805"/>
                    </a:cubicBezTo>
                    <a:cubicBezTo>
                      <a:pt x="11026" y="4986"/>
                      <a:pt x="11275" y="5065"/>
                      <a:pt x="11527" y="5065"/>
                    </a:cubicBezTo>
                    <a:cubicBezTo>
                      <a:pt x="11965" y="5065"/>
                      <a:pt x="12409" y="4829"/>
                      <a:pt x="12691" y="4484"/>
                    </a:cubicBezTo>
                    <a:cubicBezTo>
                      <a:pt x="14076" y="2784"/>
                      <a:pt x="11785" y="1067"/>
                      <a:pt x="10392" y="530"/>
                    </a:cubicBezTo>
                    <a:cubicBezTo>
                      <a:pt x="9475" y="176"/>
                      <a:pt x="8495" y="1"/>
                      <a:pt x="75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2907;p18"/>
              <p:cNvSpPr/>
              <p:nvPr/>
            </p:nvSpPr>
            <p:spPr>
              <a:xfrm rot="10800000">
                <a:off x="-204550" y="3833875"/>
                <a:ext cx="510527" cy="196007"/>
              </a:xfrm>
              <a:custGeom>
                <a:avLst/>
                <a:gdLst/>
                <a:ahLst/>
                <a:cxnLst/>
                <a:rect l="l" t="t" r="r" b="b"/>
                <a:pathLst>
                  <a:path w="12023" h="4616" extrusionOk="0">
                    <a:moveTo>
                      <a:pt x="7370" y="0"/>
                    </a:moveTo>
                    <a:cubicBezTo>
                      <a:pt x="4298" y="0"/>
                      <a:pt x="1465" y="1747"/>
                      <a:pt x="37" y="4482"/>
                    </a:cubicBezTo>
                    <a:cubicBezTo>
                      <a:pt x="0" y="4552"/>
                      <a:pt x="61" y="4615"/>
                      <a:pt x="119" y="4615"/>
                    </a:cubicBezTo>
                    <a:cubicBezTo>
                      <a:pt x="146" y="4615"/>
                      <a:pt x="172" y="4602"/>
                      <a:pt x="188" y="4571"/>
                    </a:cubicBezTo>
                    <a:cubicBezTo>
                      <a:pt x="1186" y="2667"/>
                      <a:pt x="2889" y="1173"/>
                      <a:pt x="4963" y="553"/>
                    </a:cubicBezTo>
                    <a:cubicBezTo>
                      <a:pt x="5687" y="336"/>
                      <a:pt x="6444" y="231"/>
                      <a:pt x="7200" y="231"/>
                    </a:cubicBezTo>
                    <a:cubicBezTo>
                      <a:pt x="7703" y="231"/>
                      <a:pt x="8206" y="277"/>
                      <a:pt x="8699" y="368"/>
                    </a:cubicBezTo>
                    <a:cubicBezTo>
                      <a:pt x="9219" y="463"/>
                      <a:pt x="9732" y="608"/>
                      <a:pt x="10223" y="806"/>
                    </a:cubicBezTo>
                    <a:cubicBezTo>
                      <a:pt x="10580" y="950"/>
                      <a:pt x="10974" y="1119"/>
                      <a:pt x="11255" y="1389"/>
                    </a:cubicBezTo>
                    <a:cubicBezTo>
                      <a:pt x="11344" y="1498"/>
                      <a:pt x="11433" y="1607"/>
                      <a:pt x="11520" y="1716"/>
                    </a:cubicBezTo>
                    <a:cubicBezTo>
                      <a:pt x="11875" y="2450"/>
                      <a:pt x="11580" y="2819"/>
                      <a:pt x="10635" y="2824"/>
                    </a:cubicBezTo>
                    <a:cubicBezTo>
                      <a:pt x="10630" y="2821"/>
                      <a:pt x="10626" y="2820"/>
                      <a:pt x="10622" y="2820"/>
                    </a:cubicBezTo>
                    <a:cubicBezTo>
                      <a:pt x="10600" y="2820"/>
                      <a:pt x="10584" y="2847"/>
                      <a:pt x="10602" y="2866"/>
                    </a:cubicBezTo>
                    <a:cubicBezTo>
                      <a:pt x="10770" y="3034"/>
                      <a:pt x="10940" y="3105"/>
                      <a:pt x="11099" y="3105"/>
                    </a:cubicBezTo>
                    <a:cubicBezTo>
                      <a:pt x="11619" y="3105"/>
                      <a:pt x="12022" y="2350"/>
                      <a:pt x="11824" y="1780"/>
                    </a:cubicBezTo>
                    <a:cubicBezTo>
                      <a:pt x="11366" y="459"/>
                      <a:pt x="9123" y="104"/>
                      <a:pt x="7947" y="21"/>
                    </a:cubicBezTo>
                    <a:cubicBezTo>
                      <a:pt x="7754" y="7"/>
                      <a:pt x="7561" y="0"/>
                      <a:pt x="73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2908;p18"/>
              <p:cNvSpPr/>
              <p:nvPr/>
            </p:nvSpPr>
            <p:spPr>
              <a:xfrm rot="10800000">
                <a:off x="-61069" y="4168225"/>
                <a:ext cx="549422" cy="117961"/>
              </a:xfrm>
              <a:custGeom>
                <a:avLst/>
                <a:gdLst/>
                <a:ahLst/>
                <a:cxnLst/>
                <a:rect l="l" t="t" r="r" b="b"/>
                <a:pathLst>
                  <a:path w="12939" h="2778" extrusionOk="0">
                    <a:moveTo>
                      <a:pt x="8469" y="0"/>
                    </a:moveTo>
                    <a:cubicBezTo>
                      <a:pt x="8327" y="0"/>
                      <a:pt x="8185" y="5"/>
                      <a:pt x="8046" y="15"/>
                    </a:cubicBezTo>
                    <a:cubicBezTo>
                      <a:pt x="6804" y="106"/>
                      <a:pt x="5622" y="523"/>
                      <a:pt x="4493" y="1025"/>
                    </a:cubicBezTo>
                    <a:cubicBezTo>
                      <a:pt x="3784" y="1341"/>
                      <a:pt x="2747" y="1771"/>
                      <a:pt x="1860" y="1771"/>
                    </a:cubicBezTo>
                    <a:cubicBezTo>
                      <a:pt x="1089" y="1771"/>
                      <a:pt x="431" y="1446"/>
                      <a:pt x="202" y="440"/>
                    </a:cubicBezTo>
                    <a:cubicBezTo>
                      <a:pt x="191" y="392"/>
                      <a:pt x="149" y="369"/>
                      <a:pt x="107" y="369"/>
                    </a:cubicBezTo>
                    <a:cubicBezTo>
                      <a:pt x="54" y="369"/>
                      <a:pt x="1" y="404"/>
                      <a:pt x="6" y="467"/>
                    </a:cubicBezTo>
                    <a:cubicBezTo>
                      <a:pt x="69" y="1307"/>
                      <a:pt x="796" y="1861"/>
                      <a:pt x="1586" y="2014"/>
                    </a:cubicBezTo>
                    <a:cubicBezTo>
                      <a:pt x="1746" y="2045"/>
                      <a:pt x="1905" y="2059"/>
                      <a:pt x="2062" y="2059"/>
                    </a:cubicBezTo>
                    <a:cubicBezTo>
                      <a:pt x="3128" y="2059"/>
                      <a:pt x="4153" y="1421"/>
                      <a:pt x="5104" y="1030"/>
                    </a:cubicBezTo>
                    <a:cubicBezTo>
                      <a:pt x="6182" y="587"/>
                      <a:pt x="7379" y="300"/>
                      <a:pt x="8526" y="300"/>
                    </a:cubicBezTo>
                    <a:cubicBezTo>
                      <a:pt x="10270" y="300"/>
                      <a:pt x="11901" y="964"/>
                      <a:pt x="12832" y="2752"/>
                    </a:cubicBezTo>
                    <a:cubicBezTo>
                      <a:pt x="12841" y="2770"/>
                      <a:pt x="12857" y="2777"/>
                      <a:pt x="12873" y="2777"/>
                    </a:cubicBezTo>
                    <a:cubicBezTo>
                      <a:pt x="12905" y="2777"/>
                      <a:pt x="12939" y="2749"/>
                      <a:pt x="12927" y="2712"/>
                    </a:cubicBezTo>
                    <a:cubicBezTo>
                      <a:pt x="12330" y="848"/>
                      <a:pt x="10304" y="0"/>
                      <a:pt x="84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2909;p18"/>
              <p:cNvSpPr/>
              <p:nvPr/>
            </p:nvSpPr>
            <p:spPr>
              <a:xfrm rot="10800000">
                <a:off x="417483" y="4146739"/>
                <a:ext cx="118555" cy="12488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941" extrusionOk="0">
                    <a:moveTo>
                      <a:pt x="1247" y="0"/>
                    </a:moveTo>
                    <a:cubicBezTo>
                      <a:pt x="1238" y="0"/>
                      <a:pt x="1229" y="3"/>
                      <a:pt x="1219" y="9"/>
                    </a:cubicBezTo>
                    <a:cubicBezTo>
                      <a:pt x="517" y="434"/>
                      <a:pt x="1" y="1340"/>
                      <a:pt x="347" y="2155"/>
                    </a:cubicBezTo>
                    <a:cubicBezTo>
                      <a:pt x="601" y="2754"/>
                      <a:pt x="1134" y="2940"/>
                      <a:pt x="1700" y="2940"/>
                    </a:cubicBezTo>
                    <a:cubicBezTo>
                      <a:pt x="2036" y="2940"/>
                      <a:pt x="2384" y="2874"/>
                      <a:pt x="2692" y="2790"/>
                    </a:cubicBezTo>
                    <a:cubicBezTo>
                      <a:pt x="2791" y="2762"/>
                      <a:pt x="2754" y="2633"/>
                      <a:pt x="2664" y="2633"/>
                    </a:cubicBezTo>
                    <a:cubicBezTo>
                      <a:pt x="2659" y="2633"/>
                      <a:pt x="2655" y="2634"/>
                      <a:pt x="2650" y="2634"/>
                    </a:cubicBezTo>
                    <a:cubicBezTo>
                      <a:pt x="2400" y="2668"/>
                      <a:pt x="2111" y="2706"/>
                      <a:pt x="1827" y="2706"/>
                    </a:cubicBezTo>
                    <a:cubicBezTo>
                      <a:pt x="1258" y="2706"/>
                      <a:pt x="709" y="2555"/>
                      <a:pt x="528" y="1926"/>
                    </a:cubicBezTo>
                    <a:cubicBezTo>
                      <a:pt x="314" y="1180"/>
                      <a:pt x="818" y="601"/>
                      <a:pt x="1286" y="96"/>
                    </a:cubicBezTo>
                    <a:cubicBezTo>
                      <a:pt x="1321" y="59"/>
                      <a:pt x="1290" y="0"/>
                      <a:pt x="12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2910;p18"/>
              <p:cNvSpPr/>
              <p:nvPr/>
            </p:nvSpPr>
            <p:spPr>
              <a:xfrm rot="10800000">
                <a:off x="429076" y="3978545"/>
                <a:ext cx="342035" cy="177408"/>
              </a:xfrm>
              <a:custGeom>
                <a:avLst/>
                <a:gdLst/>
                <a:ahLst/>
                <a:cxnLst/>
                <a:rect l="l" t="t" r="r" b="b"/>
                <a:pathLst>
                  <a:path w="8055" h="4178" extrusionOk="0">
                    <a:moveTo>
                      <a:pt x="7975" y="1"/>
                    </a:moveTo>
                    <a:cubicBezTo>
                      <a:pt x="7962" y="1"/>
                      <a:pt x="7948" y="6"/>
                      <a:pt x="7935" y="18"/>
                    </a:cubicBezTo>
                    <a:cubicBezTo>
                      <a:pt x="6946" y="954"/>
                      <a:pt x="5715" y="2264"/>
                      <a:pt x="4289" y="2264"/>
                    </a:cubicBezTo>
                    <a:cubicBezTo>
                      <a:pt x="3946" y="2264"/>
                      <a:pt x="3591" y="2188"/>
                      <a:pt x="3226" y="2012"/>
                    </a:cubicBezTo>
                    <a:cubicBezTo>
                      <a:pt x="2602" y="1713"/>
                      <a:pt x="2112" y="657"/>
                      <a:pt x="1437" y="657"/>
                    </a:cubicBezTo>
                    <a:cubicBezTo>
                      <a:pt x="1227" y="657"/>
                      <a:pt x="1000" y="759"/>
                      <a:pt x="744" y="1017"/>
                    </a:cubicBezTo>
                    <a:cubicBezTo>
                      <a:pt x="1" y="1773"/>
                      <a:pt x="389" y="3037"/>
                      <a:pt x="1136" y="3630"/>
                    </a:cubicBezTo>
                    <a:cubicBezTo>
                      <a:pt x="1633" y="4023"/>
                      <a:pt x="2207" y="4178"/>
                      <a:pt x="2796" y="4178"/>
                    </a:cubicBezTo>
                    <a:cubicBezTo>
                      <a:pt x="3558" y="4178"/>
                      <a:pt x="4343" y="3919"/>
                      <a:pt x="5011" y="3584"/>
                    </a:cubicBezTo>
                    <a:cubicBezTo>
                      <a:pt x="5091" y="3545"/>
                      <a:pt x="5048" y="3415"/>
                      <a:pt x="4971" y="3415"/>
                    </a:cubicBezTo>
                    <a:cubicBezTo>
                      <a:pt x="4962" y="3415"/>
                      <a:pt x="4952" y="3417"/>
                      <a:pt x="4942" y="3421"/>
                    </a:cubicBezTo>
                    <a:cubicBezTo>
                      <a:pt x="4320" y="3680"/>
                      <a:pt x="3499" y="3918"/>
                      <a:pt x="2733" y="3918"/>
                    </a:cubicBezTo>
                    <a:cubicBezTo>
                      <a:pt x="1848" y="3918"/>
                      <a:pt x="1036" y="3601"/>
                      <a:pt x="687" y="2632"/>
                    </a:cubicBezTo>
                    <a:cubicBezTo>
                      <a:pt x="525" y="2181"/>
                      <a:pt x="520" y="1539"/>
                      <a:pt x="914" y="1186"/>
                    </a:cubicBezTo>
                    <a:cubicBezTo>
                      <a:pt x="1184" y="946"/>
                      <a:pt x="1390" y="854"/>
                      <a:pt x="1555" y="854"/>
                    </a:cubicBezTo>
                    <a:cubicBezTo>
                      <a:pt x="1911" y="854"/>
                      <a:pt x="2079" y="1282"/>
                      <a:pt x="2294" y="1560"/>
                    </a:cubicBezTo>
                    <a:cubicBezTo>
                      <a:pt x="2524" y="1857"/>
                      <a:pt x="2787" y="2083"/>
                      <a:pt x="3129" y="2240"/>
                    </a:cubicBezTo>
                    <a:cubicBezTo>
                      <a:pt x="3509" y="2416"/>
                      <a:pt x="3887" y="2493"/>
                      <a:pt x="4256" y="2493"/>
                    </a:cubicBezTo>
                    <a:cubicBezTo>
                      <a:pt x="5755" y="2493"/>
                      <a:pt x="7122" y="1225"/>
                      <a:pt x="8018" y="102"/>
                    </a:cubicBezTo>
                    <a:cubicBezTo>
                      <a:pt x="8054" y="58"/>
                      <a:pt x="8019" y="1"/>
                      <a:pt x="79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2911;p18"/>
              <p:cNvSpPr/>
              <p:nvPr/>
            </p:nvSpPr>
            <p:spPr>
              <a:xfrm rot="10800000">
                <a:off x="588522" y="3826869"/>
                <a:ext cx="194988" cy="171124"/>
              </a:xfrm>
              <a:custGeom>
                <a:avLst/>
                <a:gdLst/>
                <a:ahLst/>
                <a:cxnLst/>
                <a:rect l="l" t="t" r="r" b="b"/>
                <a:pathLst>
                  <a:path w="4592" h="4030" extrusionOk="0">
                    <a:moveTo>
                      <a:pt x="4527" y="0"/>
                    </a:moveTo>
                    <a:cubicBezTo>
                      <a:pt x="4512" y="0"/>
                      <a:pt x="4497" y="8"/>
                      <a:pt x="4488" y="27"/>
                    </a:cubicBezTo>
                    <a:cubicBezTo>
                      <a:pt x="4066" y="916"/>
                      <a:pt x="3789" y="1854"/>
                      <a:pt x="3135" y="2614"/>
                    </a:cubicBezTo>
                    <a:cubicBezTo>
                      <a:pt x="2517" y="3331"/>
                      <a:pt x="1713" y="3742"/>
                      <a:pt x="820" y="3742"/>
                    </a:cubicBezTo>
                    <a:cubicBezTo>
                      <a:pt x="608" y="3742"/>
                      <a:pt x="390" y="3718"/>
                      <a:pt x="169" y="3671"/>
                    </a:cubicBezTo>
                    <a:cubicBezTo>
                      <a:pt x="160" y="3669"/>
                      <a:pt x="151" y="3668"/>
                      <a:pt x="142" y="3668"/>
                    </a:cubicBezTo>
                    <a:cubicBezTo>
                      <a:pt x="33" y="3668"/>
                      <a:pt x="1" y="3825"/>
                      <a:pt x="114" y="3867"/>
                    </a:cubicBezTo>
                    <a:cubicBezTo>
                      <a:pt x="415" y="3979"/>
                      <a:pt x="706" y="4029"/>
                      <a:pt x="985" y="4029"/>
                    </a:cubicBezTo>
                    <a:cubicBezTo>
                      <a:pt x="2869" y="4029"/>
                      <a:pt x="4226" y="1722"/>
                      <a:pt x="4583" y="67"/>
                    </a:cubicBezTo>
                    <a:cubicBezTo>
                      <a:pt x="4591" y="30"/>
                      <a:pt x="4558" y="0"/>
                      <a:pt x="4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2912;p18"/>
              <p:cNvSpPr/>
              <p:nvPr/>
            </p:nvSpPr>
            <p:spPr>
              <a:xfrm rot="10800000">
                <a:off x="621643" y="3777655"/>
                <a:ext cx="163948" cy="70743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1666" extrusionOk="0">
                    <a:moveTo>
                      <a:pt x="3725" y="0"/>
                    </a:moveTo>
                    <a:cubicBezTo>
                      <a:pt x="3693" y="0"/>
                      <a:pt x="3659" y="14"/>
                      <a:pt x="3634" y="48"/>
                    </a:cubicBezTo>
                    <a:cubicBezTo>
                      <a:pt x="3183" y="659"/>
                      <a:pt x="2715" y="1211"/>
                      <a:pt x="1930" y="1357"/>
                    </a:cubicBezTo>
                    <a:cubicBezTo>
                      <a:pt x="1815" y="1378"/>
                      <a:pt x="1704" y="1388"/>
                      <a:pt x="1597" y="1388"/>
                    </a:cubicBezTo>
                    <a:cubicBezTo>
                      <a:pt x="883" y="1388"/>
                      <a:pt x="357" y="931"/>
                      <a:pt x="123" y="224"/>
                    </a:cubicBezTo>
                    <a:cubicBezTo>
                      <a:pt x="113" y="195"/>
                      <a:pt x="88" y="181"/>
                      <a:pt x="64" y="181"/>
                    </a:cubicBezTo>
                    <a:cubicBezTo>
                      <a:pt x="33" y="181"/>
                      <a:pt x="4" y="202"/>
                      <a:pt x="3" y="241"/>
                    </a:cubicBezTo>
                    <a:cubicBezTo>
                      <a:pt x="1" y="1044"/>
                      <a:pt x="719" y="1616"/>
                      <a:pt x="1487" y="1662"/>
                    </a:cubicBezTo>
                    <a:cubicBezTo>
                      <a:pt x="1527" y="1664"/>
                      <a:pt x="1567" y="1665"/>
                      <a:pt x="1608" y="1665"/>
                    </a:cubicBezTo>
                    <a:cubicBezTo>
                      <a:pt x="2567" y="1665"/>
                      <a:pt x="3392" y="980"/>
                      <a:pt x="3817" y="155"/>
                    </a:cubicBezTo>
                    <a:cubicBezTo>
                      <a:pt x="3861" y="70"/>
                      <a:pt x="3796" y="0"/>
                      <a:pt x="3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2913;p18"/>
              <p:cNvSpPr/>
              <p:nvPr/>
            </p:nvSpPr>
            <p:spPr>
              <a:xfrm rot="10800000">
                <a:off x="609881" y="3746742"/>
                <a:ext cx="88704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1632" extrusionOk="0">
                    <a:moveTo>
                      <a:pt x="1987" y="1"/>
                    </a:moveTo>
                    <a:cubicBezTo>
                      <a:pt x="1945" y="1"/>
                      <a:pt x="1903" y="24"/>
                      <a:pt x="1889" y="71"/>
                    </a:cubicBezTo>
                    <a:cubicBezTo>
                      <a:pt x="1773" y="467"/>
                      <a:pt x="1738" y="925"/>
                      <a:pt x="1411" y="1217"/>
                    </a:cubicBezTo>
                    <a:cubicBezTo>
                      <a:pt x="1288" y="1328"/>
                      <a:pt x="1119" y="1403"/>
                      <a:pt x="952" y="1403"/>
                    </a:cubicBezTo>
                    <a:cubicBezTo>
                      <a:pt x="873" y="1403"/>
                      <a:pt x="794" y="1387"/>
                      <a:pt x="720" y="1349"/>
                    </a:cubicBezTo>
                    <a:cubicBezTo>
                      <a:pt x="468" y="1222"/>
                      <a:pt x="437" y="902"/>
                      <a:pt x="601" y="690"/>
                    </a:cubicBezTo>
                    <a:cubicBezTo>
                      <a:pt x="632" y="650"/>
                      <a:pt x="605" y="587"/>
                      <a:pt x="561" y="587"/>
                    </a:cubicBezTo>
                    <a:cubicBezTo>
                      <a:pt x="551" y="587"/>
                      <a:pt x="541" y="590"/>
                      <a:pt x="530" y="597"/>
                    </a:cubicBezTo>
                    <a:cubicBezTo>
                      <a:pt x="1" y="935"/>
                      <a:pt x="458" y="1623"/>
                      <a:pt x="969" y="1632"/>
                    </a:cubicBezTo>
                    <a:cubicBezTo>
                      <a:pt x="974" y="1632"/>
                      <a:pt x="980" y="1632"/>
                      <a:pt x="985" y="1632"/>
                    </a:cubicBezTo>
                    <a:cubicBezTo>
                      <a:pt x="1753" y="1632"/>
                      <a:pt x="2064" y="733"/>
                      <a:pt x="2087" y="98"/>
                    </a:cubicBezTo>
                    <a:cubicBezTo>
                      <a:pt x="2089" y="35"/>
                      <a:pt x="2038" y="1"/>
                      <a:pt x="19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2914;p18"/>
              <p:cNvSpPr/>
              <p:nvPr/>
            </p:nvSpPr>
            <p:spPr>
              <a:xfrm rot="10800000">
                <a:off x="469458" y="3750691"/>
                <a:ext cx="144755" cy="56518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1331" extrusionOk="0">
                    <a:moveTo>
                      <a:pt x="51" y="1"/>
                    </a:moveTo>
                    <a:cubicBezTo>
                      <a:pt x="26" y="1"/>
                      <a:pt x="0" y="23"/>
                      <a:pt x="9" y="52"/>
                    </a:cubicBezTo>
                    <a:cubicBezTo>
                      <a:pt x="254" y="889"/>
                      <a:pt x="1014" y="1331"/>
                      <a:pt x="1773" y="1331"/>
                    </a:cubicBezTo>
                    <a:cubicBezTo>
                      <a:pt x="2409" y="1331"/>
                      <a:pt x="3045" y="1021"/>
                      <a:pt x="3378" y="373"/>
                    </a:cubicBezTo>
                    <a:cubicBezTo>
                      <a:pt x="3409" y="314"/>
                      <a:pt x="3357" y="246"/>
                      <a:pt x="3303" y="246"/>
                    </a:cubicBezTo>
                    <a:cubicBezTo>
                      <a:pt x="3284" y="246"/>
                      <a:pt x="3265" y="254"/>
                      <a:pt x="3250" y="273"/>
                    </a:cubicBezTo>
                    <a:cubicBezTo>
                      <a:pt x="2813" y="809"/>
                      <a:pt x="2261" y="1074"/>
                      <a:pt x="1720" y="1074"/>
                    </a:cubicBezTo>
                    <a:cubicBezTo>
                      <a:pt x="1095" y="1074"/>
                      <a:pt x="484" y="720"/>
                      <a:pt x="85" y="20"/>
                    </a:cubicBezTo>
                    <a:cubicBezTo>
                      <a:pt x="77" y="6"/>
                      <a:pt x="64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2915;p18"/>
              <p:cNvSpPr/>
              <p:nvPr/>
            </p:nvSpPr>
            <p:spPr>
              <a:xfrm rot="10800000">
                <a:off x="467207" y="3786232"/>
                <a:ext cx="116644" cy="163396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3848" extrusionOk="0">
                    <a:moveTo>
                      <a:pt x="349" y="1"/>
                    </a:moveTo>
                    <a:cubicBezTo>
                      <a:pt x="313" y="1"/>
                      <a:pt x="276" y="20"/>
                      <a:pt x="268" y="62"/>
                    </a:cubicBezTo>
                    <a:cubicBezTo>
                      <a:pt x="65" y="1079"/>
                      <a:pt x="0" y="2238"/>
                      <a:pt x="666" y="3111"/>
                    </a:cubicBezTo>
                    <a:cubicBezTo>
                      <a:pt x="1000" y="3550"/>
                      <a:pt x="1522" y="3848"/>
                      <a:pt x="2053" y="3848"/>
                    </a:cubicBezTo>
                    <a:cubicBezTo>
                      <a:pt x="2273" y="3848"/>
                      <a:pt x="2495" y="3797"/>
                      <a:pt x="2706" y="3683"/>
                    </a:cubicBezTo>
                    <a:cubicBezTo>
                      <a:pt x="2746" y="3661"/>
                      <a:pt x="2722" y="3604"/>
                      <a:pt x="2682" y="3604"/>
                    </a:cubicBezTo>
                    <a:cubicBezTo>
                      <a:pt x="2679" y="3604"/>
                      <a:pt x="2675" y="3605"/>
                      <a:pt x="2672" y="3605"/>
                    </a:cubicBezTo>
                    <a:cubicBezTo>
                      <a:pt x="2521" y="3639"/>
                      <a:pt x="2374" y="3656"/>
                      <a:pt x="2232" y="3656"/>
                    </a:cubicBezTo>
                    <a:cubicBezTo>
                      <a:pt x="1435" y="3656"/>
                      <a:pt x="812" y="3137"/>
                      <a:pt x="531" y="2328"/>
                    </a:cubicBezTo>
                    <a:cubicBezTo>
                      <a:pt x="282" y="1614"/>
                      <a:pt x="375" y="823"/>
                      <a:pt x="437" y="85"/>
                    </a:cubicBezTo>
                    <a:cubicBezTo>
                      <a:pt x="442" y="31"/>
                      <a:pt x="395" y="1"/>
                      <a:pt x="3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2916;p18"/>
              <p:cNvSpPr/>
              <p:nvPr/>
            </p:nvSpPr>
            <p:spPr>
              <a:xfrm rot="10800000">
                <a:off x="504914" y="3837867"/>
                <a:ext cx="64883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1528" h="631" extrusionOk="0">
                    <a:moveTo>
                      <a:pt x="113" y="0"/>
                    </a:moveTo>
                    <a:cubicBezTo>
                      <a:pt x="56" y="0"/>
                      <a:pt x="0" y="55"/>
                      <a:pt x="43" y="112"/>
                    </a:cubicBezTo>
                    <a:cubicBezTo>
                      <a:pt x="244" y="382"/>
                      <a:pt x="698" y="630"/>
                      <a:pt x="1096" y="630"/>
                    </a:cubicBezTo>
                    <a:cubicBezTo>
                      <a:pt x="1245" y="630"/>
                      <a:pt x="1386" y="596"/>
                      <a:pt x="1503" y="514"/>
                    </a:cubicBezTo>
                    <a:lnTo>
                      <a:pt x="1502" y="514"/>
                    </a:lnTo>
                    <a:cubicBezTo>
                      <a:pt x="1525" y="499"/>
                      <a:pt x="1528" y="454"/>
                      <a:pt x="1494" y="450"/>
                    </a:cubicBezTo>
                    <a:cubicBezTo>
                      <a:pt x="1421" y="439"/>
                      <a:pt x="1349" y="437"/>
                      <a:pt x="1276" y="437"/>
                    </a:cubicBezTo>
                    <a:cubicBezTo>
                      <a:pt x="1234" y="437"/>
                      <a:pt x="1192" y="438"/>
                      <a:pt x="1150" y="438"/>
                    </a:cubicBezTo>
                    <a:cubicBezTo>
                      <a:pt x="1047" y="438"/>
                      <a:pt x="944" y="434"/>
                      <a:pt x="839" y="407"/>
                    </a:cubicBezTo>
                    <a:cubicBezTo>
                      <a:pt x="576" y="339"/>
                      <a:pt x="370" y="190"/>
                      <a:pt x="164" y="18"/>
                    </a:cubicBezTo>
                    <a:cubicBezTo>
                      <a:pt x="149" y="6"/>
                      <a:pt x="13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2917;p18"/>
              <p:cNvSpPr/>
              <p:nvPr/>
            </p:nvSpPr>
            <p:spPr>
              <a:xfrm rot="10800000">
                <a:off x="507037" y="3841094"/>
                <a:ext cx="64755" cy="16934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3988" extrusionOk="0">
                    <a:moveTo>
                      <a:pt x="1408" y="0"/>
                    </a:moveTo>
                    <a:cubicBezTo>
                      <a:pt x="1382" y="0"/>
                      <a:pt x="1356" y="11"/>
                      <a:pt x="1337" y="37"/>
                    </a:cubicBezTo>
                    <a:cubicBezTo>
                      <a:pt x="641" y="989"/>
                      <a:pt x="0" y="3347"/>
                      <a:pt x="1447" y="3984"/>
                    </a:cubicBezTo>
                    <a:cubicBezTo>
                      <a:pt x="1452" y="3987"/>
                      <a:pt x="1458" y="3988"/>
                      <a:pt x="1463" y="3988"/>
                    </a:cubicBezTo>
                    <a:cubicBezTo>
                      <a:pt x="1495" y="3988"/>
                      <a:pt x="1524" y="3950"/>
                      <a:pt x="1493" y="3926"/>
                    </a:cubicBezTo>
                    <a:cubicBezTo>
                      <a:pt x="359" y="3042"/>
                      <a:pt x="863" y="1158"/>
                      <a:pt x="1480" y="121"/>
                    </a:cubicBezTo>
                    <a:cubicBezTo>
                      <a:pt x="1518" y="56"/>
                      <a:pt x="1464" y="0"/>
                      <a:pt x="1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2918;p18"/>
              <p:cNvSpPr/>
              <p:nvPr/>
            </p:nvSpPr>
            <p:spPr>
              <a:xfrm rot="10800000">
                <a:off x="473576" y="3920923"/>
                <a:ext cx="62505" cy="54012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272" extrusionOk="0">
                    <a:moveTo>
                      <a:pt x="83" y="0"/>
                    </a:moveTo>
                    <a:cubicBezTo>
                      <a:pt x="42" y="0"/>
                      <a:pt x="1" y="36"/>
                      <a:pt x="9" y="91"/>
                    </a:cubicBezTo>
                    <a:cubicBezTo>
                      <a:pt x="102" y="696"/>
                      <a:pt x="699" y="1271"/>
                      <a:pt x="1333" y="1271"/>
                    </a:cubicBezTo>
                    <a:cubicBezTo>
                      <a:pt x="1356" y="1271"/>
                      <a:pt x="1379" y="1270"/>
                      <a:pt x="1402" y="1269"/>
                    </a:cubicBezTo>
                    <a:cubicBezTo>
                      <a:pt x="1457" y="1265"/>
                      <a:pt x="1471" y="1186"/>
                      <a:pt x="1415" y="1171"/>
                    </a:cubicBezTo>
                    <a:cubicBezTo>
                      <a:pt x="805" y="995"/>
                      <a:pt x="371" y="667"/>
                      <a:pt x="151" y="52"/>
                    </a:cubicBezTo>
                    <a:cubicBezTo>
                      <a:pt x="138" y="16"/>
                      <a:pt x="110" y="0"/>
                      <a:pt x="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2919;p18"/>
              <p:cNvSpPr/>
              <p:nvPr/>
            </p:nvSpPr>
            <p:spPr>
              <a:xfrm rot="10800000">
                <a:off x="427038" y="3916337"/>
                <a:ext cx="84415" cy="172228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4056" extrusionOk="0">
                    <a:moveTo>
                      <a:pt x="1868" y="1"/>
                    </a:moveTo>
                    <a:cubicBezTo>
                      <a:pt x="1854" y="1"/>
                      <a:pt x="1841" y="4"/>
                      <a:pt x="1828" y="13"/>
                    </a:cubicBezTo>
                    <a:cubicBezTo>
                      <a:pt x="528" y="875"/>
                      <a:pt x="0" y="2628"/>
                      <a:pt x="759" y="4030"/>
                    </a:cubicBezTo>
                    <a:cubicBezTo>
                      <a:pt x="769" y="4048"/>
                      <a:pt x="785" y="4056"/>
                      <a:pt x="801" y="4056"/>
                    </a:cubicBezTo>
                    <a:cubicBezTo>
                      <a:pt x="833" y="4056"/>
                      <a:pt x="865" y="4027"/>
                      <a:pt x="855" y="3990"/>
                    </a:cubicBezTo>
                    <a:cubicBezTo>
                      <a:pt x="412" y="2492"/>
                      <a:pt x="720" y="1167"/>
                      <a:pt x="1927" y="142"/>
                    </a:cubicBezTo>
                    <a:cubicBezTo>
                      <a:pt x="1987" y="92"/>
                      <a:pt x="1932" y="1"/>
                      <a:pt x="18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2920;p18"/>
              <p:cNvSpPr/>
              <p:nvPr/>
            </p:nvSpPr>
            <p:spPr>
              <a:xfrm rot="10800000">
                <a:off x="419946" y="4047207"/>
                <a:ext cx="19490" cy="4615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087" extrusionOk="0">
                    <a:moveTo>
                      <a:pt x="211" y="0"/>
                    </a:moveTo>
                    <a:cubicBezTo>
                      <a:pt x="186" y="0"/>
                      <a:pt x="160" y="14"/>
                      <a:pt x="147" y="44"/>
                    </a:cubicBezTo>
                    <a:cubicBezTo>
                      <a:pt x="1" y="392"/>
                      <a:pt x="72" y="811"/>
                      <a:pt x="353" y="1072"/>
                    </a:cubicBezTo>
                    <a:cubicBezTo>
                      <a:pt x="364" y="1082"/>
                      <a:pt x="377" y="1087"/>
                      <a:pt x="389" y="1087"/>
                    </a:cubicBezTo>
                    <a:cubicBezTo>
                      <a:pt x="425" y="1087"/>
                      <a:pt x="458" y="1049"/>
                      <a:pt x="436" y="1010"/>
                    </a:cubicBezTo>
                    <a:cubicBezTo>
                      <a:pt x="266" y="720"/>
                      <a:pt x="198" y="411"/>
                      <a:pt x="271" y="79"/>
                    </a:cubicBezTo>
                    <a:cubicBezTo>
                      <a:pt x="282" y="29"/>
                      <a:pt x="247" y="0"/>
                      <a:pt x="2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2921;p18"/>
              <p:cNvSpPr/>
              <p:nvPr/>
            </p:nvSpPr>
            <p:spPr>
              <a:xfrm rot="10800000">
                <a:off x="312601" y="4045678"/>
                <a:ext cx="116475" cy="138173"/>
              </a:xfrm>
              <a:custGeom>
                <a:avLst/>
                <a:gdLst/>
                <a:ahLst/>
                <a:cxnLst/>
                <a:rect l="l" t="t" r="r" b="b"/>
                <a:pathLst>
                  <a:path w="2743" h="3254" extrusionOk="0">
                    <a:moveTo>
                      <a:pt x="2642" y="1"/>
                    </a:moveTo>
                    <a:cubicBezTo>
                      <a:pt x="2630" y="1"/>
                      <a:pt x="2617" y="5"/>
                      <a:pt x="2604" y="15"/>
                    </a:cubicBezTo>
                    <a:cubicBezTo>
                      <a:pt x="1568" y="801"/>
                      <a:pt x="0" y="1732"/>
                      <a:pt x="60" y="3222"/>
                    </a:cubicBezTo>
                    <a:cubicBezTo>
                      <a:pt x="61" y="3241"/>
                      <a:pt x="79" y="3253"/>
                      <a:pt x="95" y="3253"/>
                    </a:cubicBezTo>
                    <a:cubicBezTo>
                      <a:pt x="108" y="3253"/>
                      <a:pt x="120" y="3246"/>
                      <a:pt x="123" y="3230"/>
                    </a:cubicBezTo>
                    <a:cubicBezTo>
                      <a:pt x="405" y="1712"/>
                      <a:pt x="1702" y="1134"/>
                      <a:pt x="2695" y="133"/>
                    </a:cubicBezTo>
                    <a:cubicBezTo>
                      <a:pt x="2742" y="84"/>
                      <a:pt x="2698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2922;p18"/>
              <p:cNvSpPr/>
              <p:nvPr/>
            </p:nvSpPr>
            <p:spPr>
              <a:xfrm rot="10800000">
                <a:off x="314724" y="4061050"/>
                <a:ext cx="39575" cy="12212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876" extrusionOk="0">
                    <a:moveTo>
                      <a:pt x="832" y="1"/>
                    </a:moveTo>
                    <a:cubicBezTo>
                      <a:pt x="813" y="1"/>
                      <a:pt x="795" y="7"/>
                      <a:pt x="781" y="22"/>
                    </a:cubicBezTo>
                    <a:cubicBezTo>
                      <a:pt x="150" y="709"/>
                      <a:pt x="1" y="1999"/>
                      <a:pt x="335" y="2849"/>
                    </a:cubicBezTo>
                    <a:cubicBezTo>
                      <a:pt x="341" y="2866"/>
                      <a:pt x="359" y="2875"/>
                      <a:pt x="375" y="2875"/>
                    </a:cubicBezTo>
                    <a:cubicBezTo>
                      <a:pt x="394" y="2875"/>
                      <a:pt x="411" y="2863"/>
                      <a:pt x="408" y="2839"/>
                    </a:cubicBezTo>
                    <a:cubicBezTo>
                      <a:pt x="365" y="2329"/>
                      <a:pt x="320" y="1855"/>
                      <a:pt x="423" y="1347"/>
                    </a:cubicBezTo>
                    <a:cubicBezTo>
                      <a:pt x="515" y="895"/>
                      <a:pt x="739" y="517"/>
                      <a:pt x="910" y="97"/>
                    </a:cubicBezTo>
                    <a:cubicBezTo>
                      <a:pt x="931" y="45"/>
                      <a:pt x="880" y="1"/>
                      <a:pt x="8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2923;p18"/>
              <p:cNvSpPr/>
              <p:nvPr/>
            </p:nvSpPr>
            <p:spPr>
              <a:xfrm rot="10800000">
                <a:off x="208058" y="4064022"/>
                <a:ext cx="133247" cy="174181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4102" extrusionOk="0">
                    <a:moveTo>
                      <a:pt x="3048" y="0"/>
                    </a:moveTo>
                    <a:cubicBezTo>
                      <a:pt x="3037" y="0"/>
                      <a:pt x="3025" y="3"/>
                      <a:pt x="3012" y="11"/>
                    </a:cubicBezTo>
                    <a:cubicBezTo>
                      <a:pt x="1530" y="885"/>
                      <a:pt x="418" y="2389"/>
                      <a:pt x="7" y="4060"/>
                    </a:cubicBezTo>
                    <a:cubicBezTo>
                      <a:pt x="1" y="4085"/>
                      <a:pt x="20" y="4101"/>
                      <a:pt x="39" y="4101"/>
                    </a:cubicBezTo>
                    <a:cubicBezTo>
                      <a:pt x="53" y="4101"/>
                      <a:pt x="67" y="4094"/>
                      <a:pt x="73" y="4078"/>
                    </a:cubicBezTo>
                    <a:cubicBezTo>
                      <a:pt x="708" y="2456"/>
                      <a:pt x="1689" y="1175"/>
                      <a:pt x="3080" y="128"/>
                    </a:cubicBezTo>
                    <a:cubicBezTo>
                      <a:pt x="3137" y="85"/>
                      <a:pt x="3105" y="0"/>
                      <a:pt x="30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2924;p18"/>
              <p:cNvSpPr/>
              <p:nvPr/>
            </p:nvSpPr>
            <p:spPr>
              <a:xfrm rot="10800000">
                <a:off x="280627" y="4098586"/>
                <a:ext cx="28238" cy="55668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311" extrusionOk="0">
                    <a:moveTo>
                      <a:pt x="342" y="1"/>
                    </a:moveTo>
                    <a:cubicBezTo>
                      <a:pt x="318" y="1"/>
                      <a:pt x="294" y="11"/>
                      <a:pt x="279" y="32"/>
                    </a:cubicBezTo>
                    <a:cubicBezTo>
                      <a:pt x="0" y="442"/>
                      <a:pt x="138" y="1034"/>
                      <a:pt x="550" y="1301"/>
                    </a:cubicBezTo>
                    <a:lnTo>
                      <a:pt x="549" y="1301"/>
                    </a:lnTo>
                    <a:cubicBezTo>
                      <a:pt x="560" y="1308"/>
                      <a:pt x="570" y="1310"/>
                      <a:pt x="580" y="1310"/>
                    </a:cubicBezTo>
                    <a:cubicBezTo>
                      <a:pt x="628" y="1310"/>
                      <a:pt x="664" y="1244"/>
                      <a:pt x="624" y="1206"/>
                    </a:cubicBezTo>
                    <a:cubicBezTo>
                      <a:pt x="311" y="904"/>
                      <a:pt x="243" y="483"/>
                      <a:pt x="410" y="88"/>
                    </a:cubicBezTo>
                    <a:cubicBezTo>
                      <a:pt x="432" y="35"/>
                      <a:pt x="387" y="1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2925;p18"/>
              <p:cNvSpPr/>
              <p:nvPr/>
            </p:nvSpPr>
            <p:spPr>
              <a:xfrm rot="10800000">
                <a:off x="197825" y="4103045"/>
                <a:ext cx="89384" cy="118088"/>
              </a:xfrm>
              <a:custGeom>
                <a:avLst/>
                <a:gdLst/>
                <a:ahLst/>
                <a:cxnLst/>
                <a:rect l="l" t="t" r="r" b="b"/>
                <a:pathLst>
                  <a:path w="2105" h="2781" extrusionOk="0">
                    <a:moveTo>
                      <a:pt x="2021" y="0"/>
                    </a:moveTo>
                    <a:cubicBezTo>
                      <a:pt x="2011" y="0"/>
                      <a:pt x="2000" y="3"/>
                      <a:pt x="1988" y="10"/>
                    </a:cubicBezTo>
                    <a:cubicBezTo>
                      <a:pt x="1041" y="595"/>
                      <a:pt x="194" y="1615"/>
                      <a:pt x="4" y="2740"/>
                    </a:cubicBezTo>
                    <a:cubicBezTo>
                      <a:pt x="0" y="2761"/>
                      <a:pt x="20" y="2781"/>
                      <a:pt x="39" y="2781"/>
                    </a:cubicBezTo>
                    <a:cubicBezTo>
                      <a:pt x="48" y="2781"/>
                      <a:pt x="57" y="2776"/>
                      <a:pt x="63" y="2764"/>
                    </a:cubicBezTo>
                    <a:cubicBezTo>
                      <a:pt x="562" y="1707"/>
                      <a:pt x="1104" y="837"/>
                      <a:pt x="2052" y="118"/>
                    </a:cubicBezTo>
                    <a:cubicBezTo>
                      <a:pt x="2104" y="80"/>
                      <a:pt x="2074" y="0"/>
                      <a:pt x="20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2926;p18"/>
              <p:cNvSpPr/>
              <p:nvPr/>
            </p:nvSpPr>
            <p:spPr>
              <a:xfrm rot="10800000">
                <a:off x="225171" y="4121941"/>
                <a:ext cx="21741" cy="7375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37" extrusionOk="0">
                    <a:moveTo>
                      <a:pt x="415" y="1"/>
                    </a:moveTo>
                    <a:cubicBezTo>
                      <a:pt x="388" y="1"/>
                      <a:pt x="360" y="12"/>
                      <a:pt x="342" y="35"/>
                    </a:cubicBezTo>
                    <a:cubicBezTo>
                      <a:pt x="1" y="494"/>
                      <a:pt x="5" y="1230"/>
                      <a:pt x="269" y="1721"/>
                    </a:cubicBezTo>
                    <a:cubicBezTo>
                      <a:pt x="275" y="1732"/>
                      <a:pt x="284" y="1736"/>
                      <a:pt x="293" y="1736"/>
                    </a:cubicBezTo>
                    <a:cubicBezTo>
                      <a:pt x="310" y="1736"/>
                      <a:pt x="328" y="1719"/>
                      <a:pt x="324" y="1698"/>
                    </a:cubicBezTo>
                    <a:cubicBezTo>
                      <a:pt x="269" y="1425"/>
                      <a:pt x="232" y="1157"/>
                      <a:pt x="258" y="878"/>
                    </a:cubicBezTo>
                    <a:cubicBezTo>
                      <a:pt x="285" y="592"/>
                      <a:pt x="395" y="364"/>
                      <a:pt x="490" y="98"/>
                    </a:cubicBezTo>
                    <a:cubicBezTo>
                      <a:pt x="511" y="37"/>
                      <a:pt x="464" y="1"/>
                      <a:pt x="4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2927;p18"/>
              <p:cNvSpPr/>
              <p:nvPr/>
            </p:nvSpPr>
            <p:spPr>
              <a:xfrm rot="10800000">
                <a:off x="114471" y="4124701"/>
                <a:ext cx="121188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2957" extrusionOk="0">
                    <a:moveTo>
                      <a:pt x="2737" y="0"/>
                    </a:moveTo>
                    <a:cubicBezTo>
                      <a:pt x="2730" y="0"/>
                      <a:pt x="2724" y="1"/>
                      <a:pt x="2717" y="3"/>
                    </a:cubicBezTo>
                    <a:cubicBezTo>
                      <a:pt x="1452" y="339"/>
                      <a:pt x="166" y="1595"/>
                      <a:pt x="3" y="2934"/>
                    </a:cubicBezTo>
                    <a:cubicBezTo>
                      <a:pt x="1" y="2948"/>
                      <a:pt x="13" y="2956"/>
                      <a:pt x="26" y="2956"/>
                    </a:cubicBezTo>
                    <a:cubicBezTo>
                      <a:pt x="34" y="2956"/>
                      <a:pt x="42" y="2953"/>
                      <a:pt x="46" y="2945"/>
                    </a:cubicBezTo>
                    <a:cubicBezTo>
                      <a:pt x="364" y="2339"/>
                      <a:pt x="635" y="1762"/>
                      <a:pt x="1120" y="1262"/>
                    </a:cubicBezTo>
                    <a:cubicBezTo>
                      <a:pt x="1598" y="769"/>
                      <a:pt x="2164" y="440"/>
                      <a:pt x="2778" y="147"/>
                    </a:cubicBezTo>
                    <a:cubicBezTo>
                      <a:pt x="2854" y="110"/>
                      <a:pt x="2809" y="0"/>
                      <a:pt x="2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2928;p18"/>
              <p:cNvSpPr/>
              <p:nvPr/>
            </p:nvSpPr>
            <p:spPr>
              <a:xfrm rot="10800000">
                <a:off x="153919" y="4148013"/>
                <a:ext cx="36815" cy="82462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942" extrusionOk="0">
                    <a:moveTo>
                      <a:pt x="765" y="0"/>
                    </a:moveTo>
                    <a:cubicBezTo>
                      <a:pt x="753" y="0"/>
                      <a:pt x="740" y="4"/>
                      <a:pt x="728" y="12"/>
                    </a:cubicBezTo>
                    <a:cubicBezTo>
                      <a:pt x="171" y="386"/>
                      <a:pt x="0" y="1344"/>
                      <a:pt x="280" y="1926"/>
                    </a:cubicBezTo>
                    <a:cubicBezTo>
                      <a:pt x="286" y="1937"/>
                      <a:pt x="297" y="1942"/>
                      <a:pt x="308" y="1942"/>
                    </a:cubicBezTo>
                    <a:cubicBezTo>
                      <a:pt x="327" y="1942"/>
                      <a:pt x="346" y="1929"/>
                      <a:pt x="343" y="1908"/>
                    </a:cubicBezTo>
                    <a:cubicBezTo>
                      <a:pt x="305" y="1584"/>
                      <a:pt x="278" y="1274"/>
                      <a:pt x="368" y="953"/>
                    </a:cubicBezTo>
                    <a:cubicBezTo>
                      <a:pt x="460" y="620"/>
                      <a:pt x="654" y="400"/>
                      <a:pt x="833" y="117"/>
                    </a:cubicBezTo>
                    <a:cubicBezTo>
                      <a:pt x="866" y="66"/>
                      <a:pt x="818" y="0"/>
                      <a:pt x="7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2929;p18"/>
              <p:cNvSpPr/>
              <p:nvPr/>
            </p:nvSpPr>
            <p:spPr>
              <a:xfrm rot="10800000">
                <a:off x="55745" y="4149966"/>
                <a:ext cx="123863" cy="98853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328" extrusionOk="0">
                    <a:moveTo>
                      <a:pt x="2787" y="0"/>
                    </a:moveTo>
                    <a:cubicBezTo>
                      <a:pt x="2781" y="0"/>
                      <a:pt x="2775" y="1"/>
                      <a:pt x="2769" y="2"/>
                    </a:cubicBezTo>
                    <a:cubicBezTo>
                      <a:pt x="1561" y="196"/>
                      <a:pt x="490" y="1178"/>
                      <a:pt x="13" y="2273"/>
                    </a:cubicBezTo>
                    <a:cubicBezTo>
                      <a:pt x="1" y="2302"/>
                      <a:pt x="23" y="2328"/>
                      <a:pt x="47" y="2328"/>
                    </a:cubicBezTo>
                    <a:cubicBezTo>
                      <a:pt x="57" y="2328"/>
                      <a:pt x="68" y="2323"/>
                      <a:pt x="76" y="2310"/>
                    </a:cubicBezTo>
                    <a:cubicBezTo>
                      <a:pt x="745" y="1217"/>
                      <a:pt x="1640" y="618"/>
                      <a:pt x="2816" y="171"/>
                    </a:cubicBezTo>
                    <a:cubicBezTo>
                      <a:pt x="2917" y="133"/>
                      <a:pt x="2885" y="0"/>
                      <a:pt x="27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2930;p18"/>
              <p:cNvSpPr/>
              <p:nvPr/>
            </p:nvSpPr>
            <p:spPr>
              <a:xfrm rot="10800000">
                <a:off x="122242" y="4164743"/>
                <a:ext cx="16433" cy="48152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134" extrusionOk="0">
                    <a:moveTo>
                      <a:pt x="303" y="0"/>
                    </a:moveTo>
                    <a:cubicBezTo>
                      <a:pt x="288" y="0"/>
                      <a:pt x="273" y="7"/>
                      <a:pt x="259" y="24"/>
                    </a:cubicBezTo>
                    <a:cubicBezTo>
                      <a:pt x="0" y="336"/>
                      <a:pt x="22" y="807"/>
                      <a:pt x="268" y="1121"/>
                    </a:cubicBezTo>
                    <a:cubicBezTo>
                      <a:pt x="274" y="1130"/>
                      <a:pt x="284" y="1134"/>
                      <a:pt x="294" y="1134"/>
                    </a:cubicBezTo>
                    <a:cubicBezTo>
                      <a:pt x="319" y="1134"/>
                      <a:pt x="348" y="1108"/>
                      <a:pt x="337" y="1081"/>
                    </a:cubicBezTo>
                    <a:cubicBezTo>
                      <a:pt x="199" y="743"/>
                      <a:pt x="226" y="438"/>
                      <a:pt x="366" y="106"/>
                    </a:cubicBezTo>
                    <a:cubicBezTo>
                      <a:pt x="386" y="59"/>
                      <a:pt x="347" y="0"/>
                      <a:pt x="3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2931;p18"/>
              <p:cNvSpPr/>
              <p:nvPr/>
            </p:nvSpPr>
            <p:spPr>
              <a:xfrm rot="10800000">
                <a:off x="-14700" y="4169499"/>
                <a:ext cx="143184" cy="59872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410" extrusionOk="0">
                    <a:moveTo>
                      <a:pt x="1828" y="1"/>
                    </a:moveTo>
                    <a:cubicBezTo>
                      <a:pt x="1759" y="1"/>
                      <a:pt x="1688" y="5"/>
                      <a:pt x="1618" y="14"/>
                    </a:cubicBezTo>
                    <a:cubicBezTo>
                      <a:pt x="843" y="110"/>
                      <a:pt x="283" y="685"/>
                      <a:pt x="6" y="1385"/>
                    </a:cubicBezTo>
                    <a:cubicBezTo>
                      <a:pt x="0" y="1399"/>
                      <a:pt x="13" y="1409"/>
                      <a:pt x="25" y="1409"/>
                    </a:cubicBezTo>
                    <a:cubicBezTo>
                      <a:pt x="32" y="1409"/>
                      <a:pt x="38" y="1406"/>
                      <a:pt x="42" y="1400"/>
                    </a:cubicBezTo>
                    <a:cubicBezTo>
                      <a:pt x="438" y="721"/>
                      <a:pt x="1201" y="236"/>
                      <a:pt x="1912" y="236"/>
                    </a:cubicBezTo>
                    <a:cubicBezTo>
                      <a:pt x="2441" y="236"/>
                      <a:pt x="2942" y="505"/>
                      <a:pt x="3240" y="1166"/>
                    </a:cubicBezTo>
                    <a:cubicBezTo>
                      <a:pt x="3250" y="1188"/>
                      <a:pt x="3269" y="1198"/>
                      <a:pt x="3289" y="1198"/>
                    </a:cubicBezTo>
                    <a:cubicBezTo>
                      <a:pt x="3329" y="1198"/>
                      <a:pt x="3372" y="1161"/>
                      <a:pt x="3358" y="1116"/>
                    </a:cubicBezTo>
                    <a:cubicBezTo>
                      <a:pt x="3152" y="435"/>
                      <a:pt x="2524" y="1"/>
                      <a:pt x="18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 rot="10800000">
                <a:off x="-5868" y="4163894"/>
                <a:ext cx="82759" cy="3452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813" extrusionOk="0">
                    <a:moveTo>
                      <a:pt x="1872" y="0"/>
                    </a:moveTo>
                    <a:cubicBezTo>
                      <a:pt x="1859" y="0"/>
                      <a:pt x="1846" y="4"/>
                      <a:pt x="1836" y="13"/>
                    </a:cubicBezTo>
                    <a:cubicBezTo>
                      <a:pt x="1559" y="242"/>
                      <a:pt x="1282" y="440"/>
                      <a:pt x="928" y="533"/>
                    </a:cubicBezTo>
                    <a:cubicBezTo>
                      <a:pt x="799" y="566"/>
                      <a:pt x="674" y="572"/>
                      <a:pt x="549" y="572"/>
                    </a:cubicBezTo>
                    <a:cubicBezTo>
                      <a:pt x="479" y="572"/>
                      <a:pt x="408" y="570"/>
                      <a:pt x="338" y="570"/>
                    </a:cubicBezTo>
                    <a:cubicBezTo>
                      <a:pt x="244" y="570"/>
                      <a:pt x="150" y="574"/>
                      <a:pt x="55" y="590"/>
                    </a:cubicBezTo>
                    <a:cubicBezTo>
                      <a:pt x="2" y="599"/>
                      <a:pt x="1" y="673"/>
                      <a:pt x="41" y="698"/>
                    </a:cubicBezTo>
                    <a:cubicBezTo>
                      <a:pt x="174" y="778"/>
                      <a:pt x="330" y="813"/>
                      <a:pt x="495" y="813"/>
                    </a:cubicBezTo>
                    <a:cubicBezTo>
                      <a:pt x="1030" y="813"/>
                      <a:pt x="1660" y="446"/>
                      <a:pt x="1920" y="78"/>
                    </a:cubicBezTo>
                    <a:cubicBezTo>
                      <a:pt x="1949" y="37"/>
                      <a:pt x="1911" y="0"/>
                      <a:pt x="18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2933;p18"/>
              <p:cNvSpPr/>
              <p:nvPr/>
            </p:nvSpPr>
            <p:spPr>
              <a:xfrm rot="10800000">
                <a:off x="-57077" y="4142917"/>
                <a:ext cx="131549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3098" h="498" extrusionOk="0">
                    <a:moveTo>
                      <a:pt x="53" y="0"/>
                    </a:moveTo>
                    <a:cubicBezTo>
                      <a:pt x="21" y="0"/>
                      <a:pt x="1" y="43"/>
                      <a:pt x="34" y="60"/>
                    </a:cubicBezTo>
                    <a:cubicBezTo>
                      <a:pt x="605" y="363"/>
                      <a:pt x="1332" y="498"/>
                      <a:pt x="2031" y="498"/>
                    </a:cubicBezTo>
                    <a:cubicBezTo>
                      <a:pt x="2379" y="498"/>
                      <a:pt x="2719" y="465"/>
                      <a:pt x="3030" y="402"/>
                    </a:cubicBezTo>
                    <a:cubicBezTo>
                      <a:pt x="3097" y="388"/>
                      <a:pt x="3082" y="282"/>
                      <a:pt x="3016" y="282"/>
                    </a:cubicBezTo>
                    <a:cubicBezTo>
                      <a:pt x="3015" y="282"/>
                      <a:pt x="3014" y="282"/>
                      <a:pt x="3014" y="282"/>
                    </a:cubicBezTo>
                    <a:cubicBezTo>
                      <a:pt x="2710" y="292"/>
                      <a:pt x="2412" y="310"/>
                      <a:pt x="2112" y="310"/>
                    </a:cubicBezTo>
                    <a:cubicBezTo>
                      <a:pt x="1949" y="310"/>
                      <a:pt x="1785" y="305"/>
                      <a:pt x="1620" y="289"/>
                    </a:cubicBezTo>
                    <a:cubicBezTo>
                      <a:pt x="1087" y="240"/>
                      <a:pt x="583" y="87"/>
                      <a:pt x="58" y="1"/>
                    </a:cubicBezTo>
                    <a:cubicBezTo>
                      <a:pt x="57" y="0"/>
                      <a:pt x="55" y="0"/>
                      <a:pt x="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2934;p18"/>
              <p:cNvSpPr/>
              <p:nvPr/>
            </p:nvSpPr>
            <p:spPr>
              <a:xfrm rot="10800000">
                <a:off x="-253297" y="3961390"/>
                <a:ext cx="263225" cy="195625"/>
              </a:xfrm>
              <a:custGeom>
                <a:avLst/>
                <a:gdLst/>
                <a:ahLst/>
                <a:cxnLst/>
                <a:rect l="l" t="t" r="r" b="b"/>
                <a:pathLst>
                  <a:path w="6199" h="4607" extrusionOk="0">
                    <a:moveTo>
                      <a:pt x="2539" y="1"/>
                    </a:moveTo>
                    <a:cubicBezTo>
                      <a:pt x="1330" y="1"/>
                      <a:pt x="527" y="1047"/>
                      <a:pt x="24" y="2307"/>
                    </a:cubicBezTo>
                    <a:cubicBezTo>
                      <a:pt x="1" y="2366"/>
                      <a:pt x="58" y="2412"/>
                      <a:pt x="111" y="2412"/>
                    </a:cubicBezTo>
                    <a:cubicBezTo>
                      <a:pt x="138" y="2412"/>
                      <a:pt x="164" y="2400"/>
                      <a:pt x="178" y="2371"/>
                    </a:cubicBezTo>
                    <a:cubicBezTo>
                      <a:pt x="438" y="1815"/>
                      <a:pt x="700" y="1213"/>
                      <a:pt x="1151" y="781"/>
                    </a:cubicBezTo>
                    <a:cubicBezTo>
                      <a:pt x="1528" y="419"/>
                      <a:pt x="1991" y="265"/>
                      <a:pt x="2466" y="265"/>
                    </a:cubicBezTo>
                    <a:cubicBezTo>
                      <a:pt x="2894" y="265"/>
                      <a:pt x="3331" y="389"/>
                      <a:pt x="3726" y="597"/>
                    </a:cubicBezTo>
                    <a:cubicBezTo>
                      <a:pt x="5258" y="1404"/>
                      <a:pt x="5615" y="2973"/>
                      <a:pt x="5352" y="4559"/>
                    </a:cubicBezTo>
                    <a:cubicBezTo>
                      <a:pt x="5347" y="4584"/>
                      <a:pt x="5370" y="4607"/>
                      <a:pt x="5392" y="4607"/>
                    </a:cubicBezTo>
                    <a:cubicBezTo>
                      <a:pt x="5403" y="4607"/>
                      <a:pt x="5413" y="4601"/>
                      <a:pt x="5420" y="4587"/>
                    </a:cubicBezTo>
                    <a:cubicBezTo>
                      <a:pt x="6198" y="2963"/>
                      <a:pt x="5230" y="979"/>
                      <a:pt x="3661" y="268"/>
                    </a:cubicBezTo>
                    <a:cubicBezTo>
                      <a:pt x="3253" y="84"/>
                      <a:pt x="2880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 rot="10800000">
                <a:off x="-211131" y="4010137"/>
                <a:ext cx="204499" cy="106241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2502" extrusionOk="0">
                    <a:moveTo>
                      <a:pt x="2050" y="1"/>
                    </a:moveTo>
                    <a:cubicBezTo>
                      <a:pt x="1154" y="1"/>
                      <a:pt x="223" y="520"/>
                      <a:pt x="5" y="1426"/>
                    </a:cubicBezTo>
                    <a:cubicBezTo>
                      <a:pt x="0" y="1449"/>
                      <a:pt x="17" y="1463"/>
                      <a:pt x="35" y="1463"/>
                    </a:cubicBezTo>
                    <a:cubicBezTo>
                      <a:pt x="44" y="1463"/>
                      <a:pt x="54" y="1459"/>
                      <a:pt x="61" y="1449"/>
                    </a:cubicBezTo>
                    <a:cubicBezTo>
                      <a:pt x="547" y="789"/>
                      <a:pt x="1093" y="219"/>
                      <a:pt x="1974" y="219"/>
                    </a:cubicBezTo>
                    <a:cubicBezTo>
                      <a:pt x="1978" y="219"/>
                      <a:pt x="1982" y="220"/>
                      <a:pt x="1986" y="220"/>
                    </a:cubicBezTo>
                    <a:cubicBezTo>
                      <a:pt x="3052" y="226"/>
                      <a:pt x="4318" y="1241"/>
                      <a:pt x="3688" y="2388"/>
                    </a:cubicBezTo>
                    <a:cubicBezTo>
                      <a:pt x="3653" y="2451"/>
                      <a:pt x="3703" y="2502"/>
                      <a:pt x="3758" y="2502"/>
                    </a:cubicBezTo>
                    <a:cubicBezTo>
                      <a:pt x="3776" y="2502"/>
                      <a:pt x="3795" y="2496"/>
                      <a:pt x="3812" y="2483"/>
                    </a:cubicBezTo>
                    <a:cubicBezTo>
                      <a:pt x="4816" y="1705"/>
                      <a:pt x="3510" y="353"/>
                      <a:pt x="2688" y="95"/>
                    </a:cubicBezTo>
                    <a:cubicBezTo>
                      <a:pt x="2484" y="32"/>
                      <a:pt x="2268" y="1"/>
                      <a:pt x="20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 rot="10800000">
                <a:off x="-184932" y="3898163"/>
                <a:ext cx="118131" cy="98216"/>
              </a:xfrm>
              <a:custGeom>
                <a:avLst/>
                <a:gdLst/>
                <a:ahLst/>
                <a:cxnLst/>
                <a:rect l="l" t="t" r="r" b="b"/>
                <a:pathLst>
                  <a:path w="2782" h="2313" extrusionOk="0">
                    <a:moveTo>
                      <a:pt x="1336" y="0"/>
                    </a:moveTo>
                    <a:cubicBezTo>
                      <a:pt x="853" y="0"/>
                      <a:pt x="369" y="377"/>
                      <a:pt x="202" y="812"/>
                    </a:cubicBezTo>
                    <a:cubicBezTo>
                      <a:pt x="0" y="1335"/>
                      <a:pt x="280" y="1864"/>
                      <a:pt x="745" y="2130"/>
                    </a:cubicBezTo>
                    <a:cubicBezTo>
                      <a:pt x="972" y="2259"/>
                      <a:pt x="1214" y="2313"/>
                      <a:pt x="1457" y="2313"/>
                    </a:cubicBezTo>
                    <a:cubicBezTo>
                      <a:pt x="1909" y="2313"/>
                      <a:pt x="2367" y="2127"/>
                      <a:pt x="2752" y="1893"/>
                    </a:cubicBezTo>
                    <a:cubicBezTo>
                      <a:pt x="2782" y="1875"/>
                      <a:pt x="2768" y="1825"/>
                      <a:pt x="2737" y="1825"/>
                    </a:cubicBezTo>
                    <a:cubicBezTo>
                      <a:pt x="2733" y="1825"/>
                      <a:pt x="2729" y="1826"/>
                      <a:pt x="2724" y="1828"/>
                    </a:cubicBezTo>
                    <a:cubicBezTo>
                      <a:pt x="2352" y="1976"/>
                      <a:pt x="1903" y="2131"/>
                      <a:pt x="1484" y="2131"/>
                    </a:cubicBezTo>
                    <a:cubicBezTo>
                      <a:pt x="1122" y="2131"/>
                      <a:pt x="783" y="2016"/>
                      <a:pt x="534" y="1681"/>
                    </a:cubicBezTo>
                    <a:cubicBezTo>
                      <a:pt x="208" y="1242"/>
                      <a:pt x="391" y="688"/>
                      <a:pt x="827" y="402"/>
                    </a:cubicBezTo>
                    <a:cubicBezTo>
                      <a:pt x="971" y="307"/>
                      <a:pt x="1134" y="263"/>
                      <a:pt x="1288" y="263"/>
                    </a:cubicBezTo>
                    <a:cubicBezTo>
                      <a:pt x="1678" y="263"/>
                      <a:pt x="2013" y="547"/>
                      <a:pt x="1851" y="1026"/>
                    </a:cubicBezTo>
                    <a:cubicBezTo>
                      <a:pt x="1830" y="1086"/>
                      <a:pt x="1889" y="1143"/>
                      <a:pt x="1945" y="1143"/>
                    </a:cubicBezTo>
                    <a:cubicBezTo>
                      <a:pt x="1967" y="1143"/>
                      <a:pt x="1988" y="1134"/>
                      <a:pt x="2004" y="1114"/>
                    </a:cubicBezTo>
                    <a:cubicBezTo>
                      <a:pt x="2292" y="757"/>
                      <a:pt x="2071" y="232"/>
                      <a:pt x="1665" y="64"/>
                    </a:cubicBezTo>
                    <a:cubicBezTo>
                      <a:pt x="1558" y="20"/>
                      <a:pt x="1447" y="0"/>
                      <a:pt x="13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 rot="10800000">
                <a:off x="-118139" y="3840245"/>
                <a:ext cx="312014" cy="172525"/>
              </a:xfrm>
              <a:custGeom>
                <a:avLst/>
                <a:gdLst/>
                <a:ahLst/>
                <a:cxnLst/>
                <a:rect l="l" t="t" r="r" b="b"/>
                <a:pathLst>
                  <a:path w="7348" h="4063" extrusionOk="0">
                    <a:moveTo>
                      <a:pt x="5298" y="0"/>
                    </a:moveTo>
                    <a:cubicBezTo>
                      <a:pt x="4251" y="0"/>
                      <a:pt x="3186" y="285"/>
                      <a:pt x="2313" y="777"/>
                    </a:cubicBezTo>
                    <a:cubicBezTo>
                      <a:pt x="1199" y="1404"/>
                      <a:pt x="1" y="2801"/>
                      <a:pt x="1003" y="4051"/>
                    </a:cubicBezTo>
                    <a:cubicBezTo>
                      <a:pt x="1010" y="4059"/>
                      <a:pt x="1018" y="4063"/>
                      <a:pt x="1026" y="4063"/>
                    </a:cubicBezTo>
                    <a:cubicBezTo>
                      <a:pt x="1050" y="4063"/>
                      <a:pt x="1074" y="4033"/>
                      <a:pt x="1059" y="4007"/>
                    </a:cubicBezTo>
                    <a:cubicBezTo>
                      <a:pt x="119" y="2352"/>
                      <a:pt x="1958" y="1067"/>
                      <a:pt x="3317" y="593"/>
                    </a:cubicBezTo>
                    <a:cubicBezTo>
                      <a:pt x="3938" y="376"/>
                      <a:pt x="4545" y="289"/>
                      <a:pt x="5154" y="289"/>
                    </a:cubicBezTo>
                    <a:cubicBezTo>
                      <a:pt x="5822" y="289"/>
                      <a:pt x="6492" y="394"/>
                      <a:pt x="7183" y="549"/>
                    </a:cubicBezTo>
                    <a:cubicBezTo>
                      <a:pt x="7190" y="550"/>
                      <a:pt x="7196" y="551"/>
                      <a:pt x="7203" y="551"/>
                    </a:cubicBezTo>
                    <a:cubicBezTo>
                      <a:pt x="7290" y="551"/>
                      <a:pt x="7348" y="419"/>
                      <a:pt x="7254" y="379"/>
                    </a:cubicBezTo>
                    <a:cubicBezTo>
                      <a:pt x="6648" y="120"/>
                      <a:pt x="5977" y="0"/>
                      <a:pt x="5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 rot="10800000">
                <a:off x="186275" y="3846359"/>
                <a:ext cx="60169" cy="118258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2785" extrusionOk="0">
                    <a:moveTo>
                      <a:pt x="1363" y="0"/>
                    </a:moveTo>
                    <a:cubicBezTo>
                      <a:pt x="1358" y="0"/>
                      <a:pt x="1352" y="1"/>
                      <a:pt x="1346" y="4"/>
                    </a:cubicBezTo>
                    <a:cubicBezTo>
                      <a:pt x="405" y="439"/>
                      <a:pt x="1" y="1769"/>
                      <a:pt x="241" y="2712"/>
                    </a:cubicBezTo>
                    <a:cubicBezTo>
                      <a:pt x="254" y="2762"/>
                      <a:pt x="290" y="2784"/>
                      <a:pt x="327" y="2784"/>
                    </a:cubicBezTo>
                    <a:cubicBezTo>
                      <a:pt x="384" y="2784"/>
                      <a:pt x="445" y="2733"/>
                      <a:pt x="434" y="2659"/>
                    </a:cubicBezTo>
                    <a:cubicBezTo>
                      <a:pt x="366" y="2179"/>
                      <a:pt x="383" y="1692"/>
                      <a:pt x="553" y="1235"/>
                    </a:cubicBezTo>
                    <a:cubicBezTo>
                      <a:pt x="732" y="752"/>
                      <a:pt x="1058" y="434"/>
                      <a:pt x="1391" y="64"/>
                    </a:cubicBezTo>
                    <a:cubicBezTo>
                      <a:pt x="1417" y="36"/>
                      <a:pt x="1394" y="0"/>
                      <a:pt x="13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 rot="10800000">
                <a:off x="58633" y="3767336"/>
                <a:ext cx="183141" cy="127090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2993" extrusionOk="0">
                    <a:moveTo>
                      <a:pt x="2882" y="0"/>
                    </a:moveTo>
                    <a:cubicBezTo>
                      <a:pt x="2385" y="0"/>
                      <a:pt x="1937" y="346"/>
                      <a:pt x="1824" y="877"/>
                    </a:cubicBezTo>
                    <a:cubicBezTo>
                      <a:pt x="1819" y="898"/>
                      <a:pt x="1835" y="910"/>
                      <a:pt x="1850" y="910"/>
                    </a:cubicBezTo>
                    <a:cubicBezTo>
                      <a:pt x="1861" y="910"/>
                      <a:pt x="1871" y="905"/>
                      <a:pt x="1876" y="892"/>
                    </a:cubicBezTo>
                    <a:cubicBezTo>
                      <a:pt x="2062" y="385"/>
                      <a:pt x="2427" y="173"/>
                      <a:pt x="2795" y="173"/>
                    </a:cubicBezTo>
                    <a:cubicBezTo>
                      <a:pt x="3399" y="173"/>
                      <a:pt x="4014" y="741"/>
                      <a:pt x="3870" y="1504"/>
                    </a:cubicBezTo>
                    <a:cubicBezTo>
                      <a:pt x="3757" y="2102"/>
                      <a:pt x="3305" y="2557"/>
                      <a:pt x="2717" y="2710"/>
                    </a:cubicBezTo>
                    <a:cubicBezTo>
                      <a:pt x="2545" y="2754"/>
                      <a:pt x="2380" y="2775"/>
                      <a:pt x="2222" y="2775"/>
                    </a:cubicBezTo>
                    <a:cubicBezTo>
                      <a:pt x="1141" y="2775"/>
                      <a:pt x="409" y="1799"/>
                      <a:pt x="312" y="726"/>
                    </a:cubicBezTo>
                    <a:cubicBezTo>
                      <a:pt x="307" y="663"/>
                      <a:pt x="261" y="632"/>
                      <a:pt x="216" y="632"/>
                    </a:cubicBezTo>
                    <a:cubicBezTo>
                      <a:pt x="170" y="632"/>
                      <a:pt x="124" y="663"/>
                      <a:pt x="119" y="726"/>
                    </a:cubicBezTo>
                    <a:cubicBezTo>
                      <a:pt x="1" y="2010"/>
                      <a:pt x="1189" y="2993"/>
                      <a:pt x="2335" y="2993"/>
                    </a:cubicBezTo>
                    <a:cubicBezTo>
                      <a:pt x="2892" y="2993"/>
                      <a:pt x="3439" y="2761"/>
                      <a:pt x="3822" y="2219"/>
                    </a:cubicBezTo>
                    <a:cubicBezTo>
                      <a:pt x="4312" y="1526"/>
                      <a:pt x="4167" y="499"/>
                      <a:pt x="3369" y="114"/>
                    </a:cubicBezTo>
                    <a:cubicBezTo>
                      <a:pt x="3208" y="36"/>
                      <a:pt x="3043" y="0"/>
                      <a:pt x="28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 rot="10800000">
                <a:off x="-261619" y="4169499"/>
                <a:ext cx="120041" cy="103184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430" extrusionOk="0">
                    <a:moveTo>
                      <a:pt x="1390" y="1"/>
                    </a:moveTo>
                    <a:cubicBezTo>
                      <a:pt x="1241" y="1"/>
                      <a:pt x="1089" y="28"/>
                      <a:pt x="939" y="84"/>
                    </a:cubicBezTo>
                    <a:cubicBezTo>
                      <a:pt x="435" y="273"/>
                      <a:pt x="1" y="843"/>
                      <a:pt x="192" y="1401"/>
                    </a:cubicBezTo>
                    <a:cubicBezTo>
                      <a:pt x="290" y="1684"/>
                      <a:pt x="540" y="1853"/>
                      <a:pt x="799" y="1853"/>
                    </a:cubicBezTo>
                    <a:cubicBezTo>
                      <a:pt x="931" y="1853"/>
                      <a:pt x="1065" y="1809"/>
                      <a:pt x="1184" y="1715"/>
                    </a:cubicBezTo>
                    <a:cubicBezTo>
                      <a:pt x="1254" y="1660"/>
                      <a:pt x="1187" y="1568"/>
                      <a:pt x="1114" y="1568"/>
                    </a:cubicBezTo>
                    <a:cubicBezTo>
                      <a:pt x="1102" y="1568"/>
                      <a:pt x="1089" y="1571"/>
                      <a:pt x="1077" y="1577"/>
                    </a:cubicBezTo>
                    <a:cubicBezTo>
                      <a:pt x="992" y="1620"/>
                      <a:pt x="913" y="1640"/>
                      <a:pt x="841" y="1640"/>
                    </a:cubicBezTo>
                    <a:cubicBezTo>
                      <a:pt x="546" y="1640"/>
                      <a:pt x="364" y="1320"/>
                      <a:pt x="412" y="1013"/>
                    </a:cubicBezTo>
                    <a:cubicBezTo>
                      <a:pt x="446" y="787"/>
                      <a:pt x="572" y="614"/>
                      <a:pt x="749" y="477"/>
                    </a:cubicBezTo>
                    <a:cubicBezTo>
                      <a:pt x="935" y="334"/>
                      <a:pt x="1158" y="259"/>
                      <a:pt x="1384" y="259"/>
                    </a:cubicBezTo>
                    <a:cubicBezTo>
                      <a:pt x="1514" y="259"/>
                      <a:pt x="1645" y="283"/>
                      <a:pt x="1770" y="334"/>
                    </a:cubicBezTo>
                    <a:cubicBezTo>
                      <a:pt x="2605" y="676"/>
                      <a:pt x="2560" y="1655"/>
                      <a:pt x="2459" y="2392"/>
                    </a:cubicBezTo>
                    <a:cubicBezTo>
                      <a:pt x="2456" y="2412"/>
                      <a:pt x="2473" y="2429"/>
                      <a:pt x="2489" y="2429"/>
                    </a:cubicBezTo>
                    <a:cubicBezTo>
                      <a:pt x="2497" y="2429"/>
                      <a:pt x="2505" y="2425"/>
                      <a:pt x="2510" y="2415"/>
                    </a:cubicBezTo>
                    <a:cubicBezTo>
                      <a:pt x="2821" y="1817"/>
                      <a:pt x="2826" y="1064"/>
                      <a:pt x="2407" y="516"/>
                    </a:cubicBezTo>
                    <a:cubicBezTo>
                      <a:pt x="2154" y="186"/>
                      <a:pt x="1782" y="1"/>
                      <a:pt x="1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 rot="10800000">
                <a:off x="-271683" y="4163596"/>
                <a:ext cx="156177" cy="123481"/>
              </a:xfrm>
              <a:custGeom>
                <a:avLst/>
                <a:gdLst/>
                <a:ahLst/>
                <a:cxnLst/>
                <a:rect l="l" t="t" r="r" b="b"/>
                <a:pathLst>
                  <a:path w="3678" h="2908" extrusionOk="0">
                    <a:moveTo>
                      <a:pt x="1899" y="1"/>
                    </a:moveTo>
                    <a:cubicBezTo>
                      <a:pt x="1857" y="1"/>
                      <a:pt x="1815" y="2"/>
                      <a:pt x="1772" y="5"/>
                    </a:cubicBezTo>
                    <a:cubicBezTo>
                      <a:pt x="687" y="82"/>
                      <a:pt x="1" y="1428"/>
                      <a:pt x="729" y="2300"/>
                    </a:cubicBezTo>
                    <a:cubicBezTo>
                      <a:pt x="929" y="2538"/>
                      <a:pt x="1235" y="2649"/>
                      <a:pt x="1534" y="2649"/>
                    </a:cubicBezTo>
                    <a:cubicBezTo>
                      <a:pt x="2095" y="2649"/>
                      <a:pt x="2629" y="2259"/>
                      <a:pt x="2382" y="1597"/>
                    </a:cubicBezTo>
                    <a:cubicBezTo>
                      <a:pt x="2263" y="1278"/>
                      <a:pt x="2017" y="1150"/>
                      <a:pt x="1771" y="1150"/>
                    </a:cubicBezTo>
                    <a:cubicBezTo>
                      <a:pt x="1320" y="1150"/>
                      <a:pt x="872" y="1586"/>
                      <a:pt x="1230" y="2076"/>
                    </a:cubicBezTo>
                    <a:cubicBezTo>
                      <a:pt x="1241" y="2091"/>
                      <a:pt x="1258" y="2097"/>
                      <a:pt x="1275" y="2097"/>
                    </a:cubicBezTo>
                    <a:cubicBezTo>
                      <a:pt x="1306" y="2097"/>
                      <a:pt x="1335" y="2074"/>
                      <a:pt x="1322" y="2037"/>
                    </a:cubicBezTo>
                    <a:cubicBezTo>
                      <a:pt x="1156" y="1673"/>
                      <a:pt x="1339" y="1490"/>
                      <a:pt x="1870" y="1490"/>
                    </a:cubicBezTo>
                    <a:cubicBezTo>
                      <a:pt x="1932" y="1490"/>
                      <a:pt x="1999" y="1492"/>
                      <a:pt x="2070" y="1497"/>
                    </a:cubicBezTo>
                    <a:cubicBezTo>
                      <a:pt x="2228" y="2152"/>
                      <a:pt x="2041" y="2479"/>
                      <a:pt x="1509" y="2479"/>
                    </a:cubicBezTo>
                    <a:cubicBezTo>
                      <a:pt x="1507" y="2479"/>
                      <a:pt x="1505" y="2479"/>
                      <a:pt x="1504" y="2479"/>
                    </a:cubicBezTo>
                    <a:cubicBezTo>
                      <a:pt x="1105" y="2466"/>
                      <a:pt x="797" y="2148"/>
                      <a:pt x="686" y="1788"/>
                    </a:cubicBezTo>
                    <a:cubicBezTo>
                      <a:pt x="474" y="1104"/>
                      <a:pt x="940" y="368"/>
                      <a:pt x="1630" y="231"/>
                    </a:cubicBezTo>
                    <a:cubicBezTo>
                      <a:pt x="1741" y="209"/>
                      <a:pt x="1845" y="199"/>
                      <a:pt x="1943" y="199"/>
                    </a:cubicBezTo>
                    <a:cubicBezTo>
                      <a:pt x="3184" y="199"/>
                      <a:pt x="3393" y="1877"/>
                      <a:pt x="3449" y="2838"/>
                    </a:cubicBezTo>
                    <a:cubicBezTo>
                      <a:pt x="3452" y="2885"/>
                      <a:pt x="3486" y="2907"/>
                      <a:pt x="3520" y="2907"/>
                    </a:cubicBezTo>
                    <a:cubicBezTo>
                      <a:pt x="3555" y="2907"/>
                      <a:pt x="3589" y="2884"/>
                      <a:pt x="3593" y="2838"/>
                    </a:cubicBezTo>
                    <a:cubicBezTo>
                      <a:pt x="3678" y="1723"/>
                      <a:pt x="3298" y="1"/>
                      <a:pt x="18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 rot="10800000">
                <a:off x="-361576" y="3804576"/>
                <a:ext cx="102759" cy="144542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3404" extrusionOk="0">
                    <a:moveTo>
                      <a:pt x="2289" y="1"/>
                    </a:moveTo>
                    <a:cubicBezTo>
                      <a:pt x="2274" y="1"/>
                      <a:pt x="2260" y="4"/>
                      <a:pt x="2245" y="11"/>
                    </a:cubicBezTo>
                    <a:cubicBezTo>
                      <a:pt x="1156" y="554"/>
                      <a:pt x="0" y="2725"/>
                      <a:pt x="1620" y="3401"/>
                    </a:cubicBezTo>
                    <a:lnTo>
                      <a:pt x="1619" y="3401"/>
                    </a:lnTo>
                    <a:cubicBezTo>
                      <a:pt x="1623" y="3402"/>
                      <a:pt x="1626" y="3403"/>
                      <a:pt x="1629" y="3403"/>
                    </a:cubicBezTo>
                    <a:cubicBezTo>
                      <a:pt x="1656" y="3403"/>
                      <a:pt x="1676" y="3362"/>
                      <a:pt x="1653" y="3344"/>
                    </a:cubicBezTo>
                    <a:cubicBezTo>
                      <a:pt x="1134" y="2928"/>
                      <a:pt x="916" y="2289"/>
                      <a:pt x="1123" y="1644"/>
                    </a:cubicBezTo>
                    <a:cubicBezTo>
                      <a:pt x="1338" y="972"/>
                      <a:pt x="1890" y="624"/>
                      <a:pt x="2356" y="154"/>
                    </a:cubicBezTo>
                    <a:cubicBezTo>
                      <a:pt x="2420" y="89"/>
                      <a:pt x="2362" y="1"/>
                      <a:pt x="2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 rot="10800000">
                <a:off x="-415631" y="3804958"/>
                <a:ext cx="101231" cy="110657"/>
              </a:xfrm>
              <a:custGeom>
                <a:avLst/>
                <a:gdLst/>
                <a:ahLst/>
                <a:cxnLst/>
                <a:rect l="l" t="t" r="r" b="b"/>
                <a:pathLst>
                  <a:path w="2384" h="2606" extrusionOk="0">
                    <a:moveTo>
                      <a:pt x="2280" y="1"/>
                    </a:moveTo>
                    <a:cubicBezTo>
                      <a:pt x="2279" y="1"/>
                      <a:pt x="2279" y="1"/>
                      <a:pt x="2278" y="1"/>
                    </a:cubicBezTo>
                    <a:cubicBezTo>
                      <a:pt x="1038" y="38"/>
                      <a:pt x="1" y="1357"/>
                      <a:pt x="225" y="2568"/>
                    </a:cubicBezTo>
                    <a:lnTo>
                      <a:pt x="226" y="2568"/>
                    </a:lnTo>
                    <a:cubicBezTo>
                      <a:pt x="230" y="2594"/>
                      <a:pt x="248" y="2605"/>
                      <a:pt x="268" y="2605"/>
                    </a:cubicBezTo>
                    <a:cubicBezTo>
                      <a:pt x="294" y="2605"/>
                      <a:pt x="324" y="2584"/>
                      <a:pt x="327" y="2554"/>
                    </a:cubicBezTo>
                    <a:cubicBezTo>
                      <a:pt x="391" y="1937"/>
                      <a:pt x="527" y="1359"/>
                      <a:pt x="962" y="891"/>
                    </a:cubicBezTo>
                    <a:cubicBezTo>
                      <a:pt x="1330" y="494"/>
                      <a:pt x="1796" y="317"/>
                      <a:pt x="2300" y="160"/>
                    </a:cubicBezTo>
                    <a:cubicBezTo>
                      <a:pt x="2383" y="133"/>
                      <a:pt x="2371" y="1"/>
                      <a:pt x="2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 rot="10800000">
                <a:off x="-363232" y="3839862"/>
                <a:ext cx="15117" cy="52993"/>
              </a:xfrm>
              <a:custGeom>
                <a:avLst/>
                <a:gdLst/>
                <a:ahLst/>
                <a:cxnLst/>
                <a:rect l="l" t="t" r="r" b="b"/>
                <a:pathLst>
                  <a:path w="356" h="1248" extrusionOk="0">
                    <a:moveTo>
                      <a:pt x="257" y="1"/>
                    </a:moveTo>
                    <a:cubicBezTo>
                      <a:pt x="235" y="1"/>
                      <a:pt x="212" y="12"/>
                      <a:pt x="196" y="40"/>
                    </a:cubicBezTo>
                    <a:cubicBezTo>
                      <a:pt x="0" y="375"/>
                      <a:pt x="49" y="905"/>
                      <a:pt x="259" y="1225"/>
                    </a:cubicBezTo>
                    <a:cubicBezTo>
                      <a:pt x="269" y="1241"/>
                      <a:pt x="284" y="1248"/>
                      <a:pt x="299" y="1248"/>
                    </a:cubicBezTo>
                    <a:cubicBezTo>
                      <a:pt x="328" y="1248"/>
                      <a:pt x="355" y="1223"/>
                      <a:pt x="348" y="1187"/>
                    </a:cubicBezTo>
                    <a:cubicBezTo>
                      <a:pt x="305" y="1002"/>
                      <a:pt x="259" y="836"/>
                      <a:pt x="258" y="643"/>
                    </a:cubicBezTo>
                    <a:cubicBezTo>
                      <a:pt x="258" y="455"/>
                      <a:pt x="311" y="282"/>
                      <a:pt x="337" y="99"/>
                    </a:cubicBezTo>
                    <a:cubicBezTo>
                      <a:pt x="345" y="45"/>
                      <a:pt x="301" y="1"/>
                      <a:pt x="2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 rot="10800000">
                <a:off x="-439452" y="3840202"/>
                <a:ext cx="77834" cy="72568"/>
              </a:xfrm>
              <a:custGeom>
                <a:avLst/>
                <a:gdLst/>
                <a:ahLst/>
                <a:cxnLst/>
                <a:rect l="l" t="t" r="r" b="b"/>
                <a:pathLst>
                  <a:path w="1833" h="1709" extrusionOk="0">
                    <a:moveTo>
                      <a:pt x="1714" y="1"/>
                    </a:moveTo>
                    <a:cubicBezTo>
                      <a:pt x="1710" y="1"/>
                      <a:pt x="1705" y="1"/>
                      <a:pt x="1700" y="2"/>
                    </a:cubicBezTo>
                    <a:cubicBezTo>
                      <a:pt x="899" y="113"/>
                      <a:pt x="103" y="848"/>
                      <a:pt x="4" y="1668"/>
                    </a:cubicBezTo>
                    <a:lnTo>
                      <a:pt x="4" y="1667"/>
                    </a:lnTo>
                    <a:lnTo>
                      <a:pt x="4" y="1667"/>
                    </a:lnTo>
                    <a:cubicBezTo>
                      <a:pt x="0" y="1692"/>
                      <a:pt x="24" y="1708"/>
                      <a:pt x="46" y="1708"/>
                    </a:cubicBezTo>
                    <a:cubicBezTo>
                      <a:pt x="60" y="1708"/>
                      <a:pt x="74" y="1702"/>
                      <a:pt x="80" y="1689"/>
                    </a:cubicBezTo>
                    <a:cubicBezTo>
                      <a:pt x="246" y="1340"/>
                      <a:pt x="408" y="1009"/>
                      <a:pt x="693" y="740"/>
                    </a:cubicBezTo>
                    <a:cubicBezTo>
                      <a:pt x="994" y="458"/>
                      <a:pt x="1353" y="281"/>
                      <a:pt x="1741" y="150"/>
                    </a:cubicBezTo>
                    <a:cubicBezTo>
                      <a:pt x="1833" y="119"/>
                      <a:pt x="1800" y="1"/>
                      <a:pt x="17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 rot="10800000">
                <a:off x="-397414" y="3829332"/>
                <a:ext cx="18514" cy="59023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390" extrusionOk="0">
                    <a:moveTo>
                      <a:pt x="295" y="0"/>
                    </a:moveTo>
                    <a:cubicBezTo>
                      <a:pt x="272" y="0"/>
                      <a:pt x="250" y="11"/>
                      <a:pt x="236" y="37"/>
                    </a:cubicBezTo>
                    <a:cubicBezTo>
                      <a:pt x="1" y="455"/>
                      <a:pt x="98" y="988"/>
                      <a:pt x="357" y="1371"/>
                    </a:cubicBezTo>
                    <a:cubicBezTo>
                      <a:pt x="365" y="1384"/>
                      <a:pt x="377" y="1389"/>
                      <a:pt x="388" y="1389"/>
                    </a:cubicBezTo>
                    <a:cubicBezTo>
                      <a:pt x="412" y="1389"/>
                      <a:pt x="436" y="1363"/>
                      <a:pt x="422" y="1333"/>
                    </a:cubicBezTo>
                    <a:cubicBezTo>
                      <a:pt x="225" y="916"/>
                      <a:pt x="264" y="526"/>
                      <a:pt x="370" y="93"/>
                    </a:cubicBezTo>
                    <a:cubicBezTo>
                      <a:pt x="383" y="40"/>
                      <a:pt x="338" y="0"/>
                      <a:pt x="2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 rot="10800000">
                <a:off x="-457414" y="3829671"/>
                <a:ext cx="60552" cy="56263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325" extrusionOk="0">
                    <a:moveTo>
                      <a:pt x="1356" y="1"/>
                    </a:moveTo>
                    <a:cubicBezTo>
                      <a:pt x="1354" y="1"/>
                      <a:pt x="1352" y="1"/>
                      <a:pt x="1350" y="1"/>
                    </a:cubicBezTo>
                    <a:cubicBezTo>
                      <a:pt x="1005" y="36"/>
                      <a:pt x="710" y="176"/>
                      <a:pt x="462" y="420"/>
                    </a:cubicBezTo>
                    <a:cubicBezTo>
                      <a:pt x="246" y="633"/>
                      <a:pt x="1" y="967"/>
                      <a:pt x="23" y="1286"/>
                    </a:cubicBezTo>
                    <a:lnTo>
                      <a:pt x="22" y="1286"/>
                    </a:lnTo>
                    <a:cubicBezTo>
                      <a:pt x="24" y="1310"/>
                      <a:pt x="44" y="1325"/>
                      <a:pt x="63" y="1325"/>
                    </a:cubicBezTo>
                    <a:cubicBezTo>
                      <a:pt x="75" y="1325"/>
                      <a:pt x="88" y="1319"/>
                      <a:pt x="96" y="1306"/>
                    </a:cubicBezTo>
                    <a:cubicBezTo>
                      <a:pt x="259" y="1052"/>
                      <a:pt x="340" y="791"/>
                      <a:pt x="565" y="574"/>
                    </a:cubicBezTo>
                    <a:cubicBezTo>
                      <a:pt x="787" y="360"/>
                      <a:pt x="1072" y="208"/>
                      <a:pt x="1365" y="117"/>
                    </a:cubicBezTo>
                    <a:cubicBezTo>
                      <a:pt x="1425" y="99"/>
                      <a:pt x="1419" y="1"/>
                      <a:pt x="13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 rot="10800000">
                <a:off x="-495545" y="3783175"/>
                <a:ext cx="86241" cy="80169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888" extrusionOk="0">
                    <a:moveTo>
                      <a:pt x="198" y="0"/>
                    </a:moveTo>
                    <a:cubicBezTo>
                      <a:pt x="180" y="0"/>
                      <a:pt x="161" y="11"/>
                      <a:pt x="158" y="31"/>
                    </a:cubicBezTo>
                    <a:cubicBezTo>
                      <a:pt x="0" y="1045"/>
                      <a:pt x="932" y="1887"/>
                      <a:pt x="1893" y="1887"/>
                    </a:cubicBezTo>
                    <a:cubicBezTo>
                      <a:pt x="1904" y="1887"/>
                      <a:pt x="1914" y="1887"/>
                      <a:pt x="1924" y="1887"/>
                    </a:cubicBezTo>
                    <a:cubicBezTo>
                      <a:pt x="2030" y="1885"/>
                      <a:pt x="2026" y="1735"/>
                      <a:pt x="1924" y="1726"/>
                    </a:cubicBezTo>
                    <a:cubicBezTo>
                      <a:pt x="1479" y="1686"/>
                      <a:pt x="1031" y="1506"/>
                      <a:pt x="724" y="1173"/>
                    </a:cubicBezTo>
                    <a:cubicBezTo>
                      <a:pt x="426" y="851"/>
                      <a:pt x="318" y="452"/>
                      <a:pt x="241" y="31"/>
                    </a:cubicBezTo>
                    <a:cubicBezTo>
                      <a:pt x="237" y="11"/>
                      <a:pt x="218" y="0"/>
                      <a:pt x="1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 rot="10800000">
                <a:off x="-507817" y="3783302"/>
                <a:ext cx="43397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2957" extrusionOk="0">
                    <a:moveTo>
                      <a:pt x="102" y="1"/>
                    </a:moveTo>
                    <a:cubicBezTo>
                      <a:pt x="47" y="1"/>
                      <a:pt x="0" y="72"/>
                      <a:pt x="32" y="125"/>
                    </a:cubicBezTo>
                    <a:cubicBezTo>
                      <a:pt x="377" y="716"/>
                      <a:pt x="226" y="1241"/>
                      <a:pt x="192" y="1883"/>
                    </a:cubicBezTo>
                    <a:cubicBezTo>
                      <a:pt x="169" y="2288"/>
                      <a:pt x="226" y="2683"/>
                      <a:pt x="557" y="2947"/>
                    </a:cubicBezTo>
                    <a:cubicBezTo>
                      <a:pt x="565" y="2954"/>
                      <a:pt x="575" y="2957"/>
                      <a:pt x="584" y="2957"/>
                    </a:cubicBezTo>
                    <a:cubicBezTo>
                      <a:pt x="612" y="2957"/>
                      <a:pt x="638" y="2930"/>
                      <a:pt x="619" y="2900"/>
                    </a:cubicBezTo>
                    <a:cubicBezTo>
                      <a:pt x="99" y="2059"/>
                      <a:pt x="1021" y="653"/>
                      <a:pt x="142" y="15"/>
                    </a:cubicBezTo>
                    <a:cubicBezTo>
                      <a:pt x="129" y="5"/>
                      <a:pt x="115" y="1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 rot="10800000">
                <a:off x="-642593" y="3788143"/>
                <a:ext cx="161612" cy="121230"/>
              </a:xfrm>
              <a:custGeom>
                <a:avLst/>
                <a:gdLst/>
                <a:ahLst/>
                <a:cxnLst/>
                <a:rect l="l" t="t" r="r" b="b"/>
                <a:pathLst>
                  <a:path w="3806" h="2855" extrusionOk="0">
                    <a:moveTo>
                      <a:pt x="41" y="0"/>
                    </a:moveTo>
                    <a:cubicBezTo>
                      <a:pt x="20" y="0"/>
                      <a:pt x="1" y="19"/>
                      <a:pt x="5" y="45"/>
                    </a:cubicBezTo>
                    <a:cubicBezTo>
                      <a:pt x="325" y="1840"/>
                      <a:pt x="3334" y="884"/>
                      <a:pt x="3651" y="2799"/>
                    </a:cubicBezTo>
                    <a:cubicBezTo>
                      <a:pt x="3657" y="2838"/>
                      <a:pt x="3687" y="2855"/>
                      <a:pt x="3718" y="2855"/>
                    </a:cubicBezTo>
                    <a:cubicBezTo>
                      <a:pt x="3758" y="2855"/>
                      <a:pt x="3802" y="2826"/>
                      <a:pt x="3803" y="2779"/>
                    </a:cubicBezTo>
                    <a:cubicBezTo>
                      <a:pt x="3806" y="2145"/>
                      <a:pt x="3393" y="1705"/>
                      <a:pt x="2842" y="1437"/>
                    </a:cubicBezTo>
                    <a:cubicBezTo>
                      <a:pt x="1814" y="934"/>
                      <a:pt x="793" y="1058"/>
                      <a:pt x="71" y="17"/>
                    </a:cubicBezTo>
                    <a:cubicBezTo>
                      <a:pt x="63" y="5"/>
                      <a:pt x="52" y="0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 rot="10800000">
                <a:off x="-654652" y="3790521"/>
                <a:ext cx="20509" cy="59193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394" extrusionOk="0">
                    <a:moveTo>
                      <a:pt x="98" y="0"/>
                    </a:moveTo>
                    <a:cubicBezTo>
                      <a:pt x="48" y="0"/>
                      <a:pt x="1" y="67"/>
                      <a:pt x="26" y="121"/>
                    </a:cubicBezTo>
                    <a:cubicBezTo>
                      <a:pt x="118" y="322"/>
                      <a:pt x="198" y="527"/>
                      <a:pt x="210" y="751"/>
                    </a:cubicBezTo>
                    <a:cubicBezTo>
                      <a:pt x="222" y="958"/>
                      <a:pt x="162" y="1146"/>
                      <a:pt x="118" y="1348"/>
                    </a:cubicBezTo>
                    <a:lnTo>
                      <a:pt x="118" y="1346"/>
                    </a:lnTo>
                    <a:lnTo>
                      <a:pt x="118" y="1346"/>
                    </a:lnTo>
                    <a:cubicBezTo>
                      <a:pt x="112" y="1370"/>
                      <a:pt x="134" y="1394"/>
                      <a:pt x="155" y="1394"/>
                    </a:cubicBezTo>
                    <a:cubicBezTo>
                      <a:pt x="163" y="1394"/>
                      <a:pt x="171" y="1390"/>
                      <a:pt x="177" y="1382"/>
                    </a:cubicBezTo>
                    <a:cubicBezTo>
                      <a:pt x="482" y="1013"/>
                      <a:pt x="431" y="390"/>
                      <a:pt x="147" y="27"/>
                    </a:cubicBezTo>
                    <a:cubicBezTo>
                      <a:pt x="132" y="8"/>
                      <a:pt x="115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 rot="10800000">
                <a:off x="-712698" y="3819311"/>
                <a:ext cx="70106" cy="25435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599" extrusionOk="0">
                    <a:moveTo>
                      <a:pt x="1547" y="0"/>
                    </a:moveTo>
                    <a:cubicBezTo>
                      <a:pt x="1529" y="0"/>
                      <a:pt x="1511" y="8"/>
                      <a:pt x="1496" y="25"/>
                    </a:cubicBezTo>
                    <a:cubicBezTo>
                      <a:pt x="1282" y="285"/>
                      <a:pt x="985" y="416"/>
                      <a:pt x="681" y="416"/>
                    </a:cubicBezTo>
                    <a:cubicBezTo>
                      <a:pt x="474" y="416"/>
                      <a:pt x="263" y="355"/>
                      <a:pt x="72" y="233"/>
                    </a:cubicBezTo>
                    <a:lnTo>
                      <a:pt x="71" y="233"/>
                    </a:lnTo>
                    <a:cubicBezTo>
                      <a:pt x="64" y="228"/>
                      <a:pt x="57" y="226"/>
                      <a:pt x="51" y="226"/>
                    </a:cubicBezTo>
                    <a:cubicBezTo>
                      <a:pt x="21" y="226"/>
                      <a:pt x="1" y="268"/>
                      <a:pt x="24" y="294"/>
                    </a:cubicBezTo>
                    <a:cubicBezTo>
                      <a:pt x="208" y="502"/>
                      <a:pt x="468" y="598"/>
                      <a:pt x="730" y="598"/>
                    </a:cubicBezTo>
                    <a:cubicBezTo>
                      <a:pt x="1079" y="598"/>
                      <a:pt x="1433" y="426"/>
                      <a:pt x="1617" y="118"/>
                    </a:cubicBezTo>
                    <a:cubicBezTo>
                      <a:pt x="1651" y="63"/>
                      <a:pt x="1599" y="0"/>
                      <a:pt x="15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 rot="10800000">
                <a:off x="-712062" y="3835913"/>
                <a:ext cx="91379" cy="1249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942" extrusionOk="0">
                    <a:moveTo>
                      <a:pt x="165" y="1"/>
                    </a:moveTo>
                    <a:cubicBezTo>
                      <a:pt x="68" y="1"/>
                      <a:pt x="1" y="145"/>
                      <a:pt x="82" y="215"/>
                    </a:cubicBezTo>
                    <a:cubicBezTo>
                      <a:pt x="448" y="526"/>
                      <a:pt x="781" y="822"/>
                      <a:pt x="929" y="1300"/>
                    </a:cubicBezTo>
                    <a:cubicBezTo>
                      <a:pt x="1044" y="1669"/>
                      <a:pt x="995" y="2072"/>
                      <a:pt x="1141" y="2433"/>
                    </a:cubicBezTo>
                    <a:cubicBezTo>
                      <a:pt x="1258" y="2723"/>
                      <a:pt x="1498" y="2942"/>
                      <a:pt x="1770" y="2942"/>
                    </a:cubicBezTo>
                    <a:cubicBezTo>
                      <a:pt x="1880" y="2942"/>
                      <a:pt x="1995" y="2906"/>
                      <a:pt x="2110" y="2826"/>
                    </a:cubicBezTo>
                    <a:lnTo>
                      <a:pt x="2110" y="2825"/>
                    </a:lnTo>
                    <a:cubicBezTo>
                      <a:pt x="2151" y="2796"/>
                      <a:pt x="2127" y="2739"/>
                      <a:pt x="2085" y="2739"/>
                    </a:cubicBezTo>
                    <a:cubicBezTo>
                      <a:pt x="2078" y="2739"/>
                      <a:pt x="2070" y="2741"/>
                      <a:pt x="2062" y="2745"/>
                    </a:cubicBezTo>
                    <a:cubicBezTo>
                      <a:pt x="1971" y="2791"/>
                      <a:pt x="1892" y="2812"/>
                      <a:pt x="1822" y="2812"/>
                    </a:cubicBezTo>
                    <a:cubicBezTo>
                      <a:pt x="1238" y="2812"/>
                      <a:pt x="1310" y="1371"/>
                      <a:pt x="1133" y="959"/>
                    </a:cubicBezTo>
                    <a:cubicBezTo>
                      <a:pt x="952" y="535"/>
                      <a:pt x="636" y="177"/>
                      <a:pt x="202" y="8"/>
                    </a:cubicBezTo>
                    <a:cubicBezTo>
                      <a:pt x="190" y="3"/>
                      <a:pt x="177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 rot="10800000">
                <a:off x="-687178" y="3937186"/>
                <a:ext cx="33163" cy="11507"/>
              </a:xfrm>
              <a:custGeom>
                <a:avLst/>
                <a:gdLst/>
                <a:ahLst/>
                <a:cxnLst/>
                <a:rect l="l" t="t" r="r" b="b"/>
                <a:pathLst>
                  <a:path w="781" h="271" extrusionOk="0">
                    <a:moveTo>
                      <a:pt x="697" y="1"/>
                    </a:moveTo>
                    <a:cubicBezTo>
                      <a:pt x="687" y="1"/>
                      <a:pt x="676" y="3"/>
                      <a:pt x="665" y="9"/>
                    </a:cubicBezTo>
                    <a:cubicBezTo>
                      <a:pt x="570" y="56"/>
                      <a:pt x="489" y="120"/>
                      <a:pt x="384" y="148"/>
                    </a:cubicBezTo>
                    <a:cubicBezTo>
                      <a:pt x="330" y="163"/>
                      <a:pt x="274" y="170"/>
                      <a:pt x="219" y="170"/>
                    </a:cubicBezTo>
                    <a:cubicBezTo>
                      <a:pt x="159" y="170"/>
                      <a:pt x="99" y="162"/>
                      <a:pt x="41" y="147"/>
                    </a:cubicBezTo>
                    <a:cubicBezTo>
                      <a:pt x="39" y="147"/>
                      <a:pt x="37" y="146"/>
                      <a:pt x="35" y="146"/>
                    </a:cubicBezTo>
                    <a:cubicBezTo>
                      <a:pt x="13" y="146"/>
                      <a:pt x="1" y="178"/>
                      <a:pt x="23" y="189"/>
                    </a:cubicBezTo>
                    <a:cubicBezTo>
                      <a:pt x="118" y="240"/>
                      <a:pt x="240" y="271"/>
                      <a:pt x="361" y="271"/>
                    </a:cubicBezTo>
                    <a:cubicBezTo>
                      <a:pt x="509" y="271"/>
                      <a:pt x="654" y="224"/>
                      <a:pt x="743" y="110"/>
                    </a:cubicBezTo>
                    <a:cubicBezTo>
                      <a:pt x="781" y="63"/>
                      <a:pt x="749" y="1"/>
                      <a:pt x="6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 rot="10800000">
                <a:off x="-687773" y="3941560"/>
                <a:ext cx="61019" cy="83142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958" extrusionOk="0">
                    <a:moveTo>
                      <a:pt x="182" y="0"/>
                    </a:moveTo>
                    <a:cubicBezTo>
                      <a:pt x="151" y="0"/>
                      <a:pt x="120" y="4"/>
                      <a:pt x="87" y="12"/>
                    </a:cubicBezTo>
                    <a:cubicBezTo>
                      <a:pt x="23" y="30"/>
                      <a:pt x="1" y="116"/>
                      <a:pt x="48" y="163"/>
                    </a:cubicBezTo>
                    <a:cubicBezTo>
                      <a:pt x="245" y="355"/>
                      <a:pt x="419" y="429"/>
                      <a:pt x="521" y="719"/>
                    </a:cubicBezTo>
                    <a:cubicBezTo>
                      <a:pt x="600" y="949"/>
                      <a:pt x="616" y="1194"/>
                      <a:pt x="709" y="1419"/>
                    </a:cubicBezTo>
                    <a:cubicBezTo>
                      <a:pt x="821" y="1690"/>
                      <a:pt x="1035" y="1941"/>
                      <a:pt x="1343" y="1958"/>
                    </a:cubicBezTo>
                    <a:cubicBezTo>
                      <a:pt x="1344" y="1958"/>
                      <a:pt x="1345" y="1958"/>
                      <a:pt x="1346" y="1958"/>
                    </a:cubicBezTo>
                    <a:cubicBezTo>
                      <a:pt x="1409" y="1958"/>
                      <a:pt x="1437" y="1859"/>
                      <a:pt x="1376" y="1831"/>
                    </a:cubicBezTo>
                    <a:cubicBezTo>
                      <a:pt x="809" y="1568"/>
                      <a:pt x="931" y="969"/>
                      <a:pt x="717" y="481"/>
                    </a:cubicBezTo>
                    <a:cubicBezTo>
                      <a:pt x="620" y="262"/>
                      <a:pt x="433" y="0"/>
                      <a:pt x="1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 rot="10800000">
                <a:off x="-536224" y="3971241"/>
                <a:ext cx="120381" cy="80466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895" extrusionOk="0">
                    <a:moveTo>
                      <a:pt x="94" y="0"/>
                    </a:moveTo>
                    <a:cubicBezTo>
                      <a:pt x="46" y="0"/>
                      <a:pt x="0" y="41"/>
                      <a:pt x="10" y="107"/>
                    </a:cubicBezTo>
                    <a:cubicBezTo>
                      <a:pt x="159" y="1169"/>
                      <a:pt x="1188" y="1895"/>
                      <a:pt x="2218" y="1895"/>
                    </a:cubicBezTo>
                    <a:cubicBezTo>
                      <a:pt x="2402" y="1895"/>
                      <a:pt x="2585" y="1872"/>
                      <a:pt x="2764" y="1824"/>
                    </a:cubicBezTo>
                    <a:cubicBezTo>
                      <a:pt x="2835" y="1805"/>
                      <a:pt x="2824" y="1689"/>
                      <a:pt x="2752" y="1689"/>
                    </a:cubicBezTo>
                    <a:cubicBezTo>
                      <a:pt x="2750" y="1689"/>
                      <a:pt x="2748" y="1689"/>
                      <a:pt x="2746" y="1690"/>
                    </a:cubicBezTo>
                    <a:cubicBezTo>
                      <a:pt x="2643" y="1699"/>
                      <a:pt x="2543" y="1704"/>
                      <a:pt x="2446" y="1704"/>
                    </a:cubicBezTo>
                    <a:cubicBezTo>
                      <a:pt x="1352" y="1704"/>
                      <a:pt x="603" y="1108"/>
                      <a:pt x="176" y="60"/>
                    </a:cubicBezTo>
                    <a:cubicBezTo>
                      <a:pt x="159" y="19"/>
                      <a:pt x="126" y="0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 rot="10800000">
                <a:off x="-512785" y="3966825"/>
                <a:ext cx="132823" cy="88407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2082" extrusionOk="0">
                    <a:moveTo>
                      <a:pt x="629" y="0"/>
                    </a:moveTo>
                    <a:cubicBezTo>
                      <a:pt x="508" y="0"/>
                      <a:pt x="384" y="46"/>
                      <a:pt x="281" y="134"/>
                    </a:cubicBezTo>
                    <a:cubicBezTo>
                      <a:pt x="1" y="374"/>
                      <a:pt x="17" y="799"/>
                      <a:pt x="179" y="1102"/>
                    </a:cubicBezTo>
                    <a:cubicBezTo>
                      <a:pt x="565" y="1821"/>
                      <a:pt x="1540" y="2081"/>
                      <a:pt x="2380" y="2081"/>
                    </a:cubicBezTo>
                    <a:cubicBezTo>
                      <a:pt x="2618" y="2081"/>
                      <a:pt x="2844" y="2060"/>
                      <a:pt x="3044" y="2023"/>
                    </a:cubicBezTo>
                    <a:cubicBezTo>
                      <a:pt x="3128" y="2008"/>
                      <a:pt x="3111" y="1868"/>
                      <a:pt x="3029" y="1868"/>
                    </a:cubicBezTo>
                    <a:cubicBezTo>
                      <a:pt x="3027" y="1868"/>
                      <a:pt x="3025" y="1869"/>
                      <a:pt x="3022" y="1869"/>
                    </a:cubicBezTo>
                    <a:cubicBezTo>
                      <a:pt x="2882" y="1882"/>
                      <a:pt x="2742" y="1889"/>
                      <a:pt x="2602" y="1889"/>
                    </a:cubicBezTo>
                    <a:cubicBezTo>
                      <a:pt x="2222" y="1889"/>
                      <a:pt x="1843" y="1837"/>
                      <a:pt x="1479" y="1716"/>
                    </a:cubicBezTo>
                    <a:cubicBezTo>
                      <a:pt x="1232" y="1635"/>
                      <a:pt x="989" y="1527"/>
                      <a:pt x="774" y="1381"/>
                    </a:cubicBezTo>
                    <a:cubicBezTo>
                      <a:pt x="610" y="1282"/>
                      <a:pt x="476" y="1151"/>
                      <a:pt x="372" y="990"/>
                    </a:cubicBezTo>
                    <a:cubicBezTo>
                      <a:pt x="394" y="456"/>
                      <a:pt x="524" y="189"/>
                      <a:pt x="761" y="189"/>
                    </a:cubicBezTo>
                    <a:cubicBezTo>
                      <a:pt x="814" y="189"/>
                      <a:pt x="872" y="202"/>
                      <a:pt x="936" y="228"/>
                    </a:cubicBezTo>
                    <a:cubicBezTo>
                      <a:pt x="941" y="230"/>
                      <a:pt x="945" y="230"/>
                      <a:pt x="949" y="230"/>
                    </a:cubicBezTo>
                    <a:cubicBezTo>
                      <a:pt x="985" y="230"/>
                      <a:pt x="1006" y="182"/>
                      <a:pt x="979" y="154"/>
                    </a:cubicBezTo>
                    <a:cubicBezTo>
                      <a:pt x="883" y="51"/>
                      <a:pt x="758" y="0"/>
                      <a:pt x="6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 rot="10800000">
                <a:off x="-480344" y="4054383"/>
                <a:ext cx="112993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2661" h="1330" extrusionOk="0">
                    <a:moveTo>
                      <a:pt x="90" y="1"/>
                    </a:moveTo>
                    <a:cubicBezTo>
                      <a:pt x="45" y="1"/>
                      <a:pt x="1" y="36"/>
                      <a:pt x="20" y="90"/>
                    </a:cubicBezTo>
                    <a:cubicBezTo>
                      <a:pt x="275" y="813"/>
                      <a:pt x="1136" y="1330"/>
                      <a:pt x="1932" y="1330"/>
                    </a:cubicBezTo>
                    <a:cubicBezTo>
                      <a:pt x="2177" y="1330"/>
                      <a:pt x="2416" y="1281"/>
                      <a:pt x="2629" y="1174"/>
                    </a:cubicBezTo>
                    <a:cubicBezTo>
                      <a:pt x="2660" y="1158"/>
                      <a:pt x="2648" y="1104"/>
                      <a:pt x="2614" y="1104"/>
                    </a:cubicBezTo>
                    <a:cubicBezTo>
                      <a:pt x="2612" y="1104"/>
                      <a:pt x="2611" y="1104"/>
                      <a:pt x="2610" y="1104"/>
                    </a:cubicBezTo>
                    <a:cubicBezTo>
                      <a:pt x="2448" y="1124"/>
                      <a:pt x="2294" y="1134"/>
                      <a:pt x="2147" y="1134"/>
                    </a:cubicBezTo>
                    <a:cubicBezTo>
                      <a:pt x="1308" y="1134"/>
                      <a:pt x="685" y="799"/>
                      <a:pt x="154" y="33"/>
                    </a:cubicBezTo>
                    <a:cubicBezTo>
                      <a:pt x="139" y="11"/>
                      <a:pt x="11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 rot="10800000">
                <a:off x="-480556" y="4064404"/>
                <a:ext cx="110233" cy="48917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152" extrusionOk="0">
                    <a:moveTo>
                      <a:pt x="91" y="0"/>
                    </a:moveTo>
                    <a:cubicBezTo>
                      <a:pt x="43" y="0"/>
                      <a:pt x="1" y="52"/>
                      <a:pt x="29" y="104"/>
                    </a:cubicBezTo>
                    <a:cubicBezTo>
                      <a:pt x="384" y="764"/>
                      <a:pt x="1254" y="1152"/>
                      <a:pt x="2028" y="1152"/>
                    </a:cubicBezTo>
                    <a:cubicBezTo>
                      <a:pt x="2210" y="1152"/>
                      <a:pt x="2386" y="1130"/>
                      <a:pt x="2549" y="1086"/>
                    </a:cubicBezTo>
                    <a:cubicBezTo>
                      <a:pt x="2596" y="1074"/>
                      <a:pt x="2587" y="1002"/>
                      <a:pt x="2540" y="1002"/>
                    </a:cubicBezTo>
                    <a:cubicBezTo>
                      <a:pt x="2539" y="1002"/>
                      <a:pt x="2539" y="1002"/>
                      <a:pt x="2539" y="1002"/>
                    </a:cubicBezTo>
                    <a:cubicBezTo>
                      <a:pt x="2462" y="1005"/>
                      <a:pt x="2386" y="1006"/>
                      <a:pt x="2311" y="1006"/>
                    </a:cubicBezTo>
                    <a:cubicBezTo>
                      <a:pt x="1934" y="1006"/>
                      <a:pt x="1572" y="964"/>
                      <a:pt x="1212" y="818"/>
                    </a:cubicBezTo>
                    <a:cubicBezTo>
                      <a:pt x="769" y="637"/>
                      <a:pt x="482" y="334"/>
                      <a:pt x="138" y="20"/>
                    </a:cubicBezTo>
                    <a:cubicBezTo>
                      <a:pt x="123" y="6"/>
                      <a:pt x="107" y="0"/>
                      <a:pt x="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 rot="10800000">
                <a:off x="-484547" y="4074213"/>
                <a:ext cx="102844" cy="49087"/>
              </a:xfrm>
              <a:custGeom>
                <a:avLst/>
                <a:gdLst/>
                <a:ahLst/>
                <a:cxnLst/>
                <a:rect l="l" t="t" r="r" b="b"/>
                <a:pathLst>
                  <a:path w="2422" h="1156" extrusionOk="0">
                    <a:moveTo>
                      <a:pt x="72" y="1"/>
                    </a:moveTo>
                    <a:cubicBezTo>
                      <a:pt x="35" y="1"/>
                      <a:pt x="1" y="41"/>
                      <a:pt x="24" y="81"/>
                    </a:cubicBezTo>
                    <a:cubicBezTo>
                      <a:pt x="380" y="716"/>
                      <a:pt x="1204" y="1155"/>
                      <a:pt x="1958" y="1155"/>
                    </a:cubicBezTo>
                    <a:cubicBezTo>
                      <a:pt x="2103" y="1155"/>
                      <a:pt x="2245" y="1139"/>
                      <a:pt x="2381" y="1105"/>
                    </a:cubicBezTo>
                    <a:cubicBezTo>
                      <a:pt x="2422" y="1094"/>
                      <a:pt x="2409" y="1038"/>
                      <a:pt x="2371" y="1035"/>
                    </a:cubicBezTo>
                    <a:cubicBezTo>
                      <a:pt x="1916" y="991"/>
                      <a:pt x="1492" y="952"/>
                      <a:pt x="1073" y="753"/>
                    </a:cubicBezTo>
                    <a:cubicBezTo>
                      <a:pt x="694" y="574"/>
                      <a:pt x="409" y="299"/>
                      <a:pt x="108" y="16"/>
                    </a:cubicBezTo>
                    <a:cubicBezTo>
                      <a:pt x="97" y="5"/>
                      <a:pt x="84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 rot="10800000">
                <a:off x="-484675" y="4084107"/>
                <a:ext cx="102250" cy="5256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238" extrusionOk="0">
                    <a:moveTo>
                      <a:pt x="92" y="1"/>
                    </a:moveTo>
                    <a:cubicBezTo>
                      <a:pt x="43" y="1"/>
                      <a:pt x="1" y="53"/>
                      <a:pt x="28" y="109"/>
                    </a:cubicBezTo>
                    <a:cubicBezTo>
                      <a:pt x="354" y="785"/>
                      <a:pt x="1292" y="1238"/>
                      <a:pt x="2067" y="1238"/>
                    </a:cubicBezTo>
                    <a:cubicBezTo>
                      <a:pt x="2170" y="1238"/>
                      <a:pt x="2270" y="1230"/>
                      <a:pt x="2365" y="1213"/>
                    </a:cubicBezTo>
                    <a:cubicBezTo>
                      <a:pt x="2406" y="1206"/>
                      <a:pt x="2407" y="1137"/>
                      <a:pt x="2365" y="1130"/>
                    </a:cubicBezTo>
                    <a:cubicBezTo>
                      <a:pt x="1932" y="1065"/>
                      <a:pt x="1536" y="1009"/>
                      <a:pt x="1139" y="812"/>
                    </a:cubicBezTo>
                    <a:cubicBezTo>
                      <a:pt x="738" y="612"/>
                      <a:pt x="475" y="305"/>
                      <a:pt x="143" y="21"/>
                    </a:cubicBezTo>
                    <a:cubicBezTo>
                      <a:pt x="127" y="7"/>
                      <a:pt x="109" y="1"/>
                      <a:pt x="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18"/>
              <p:cNvSpPr/>
              <p:nvPr/>
            </p:nvSpPr>
            <p:spPr>
              <a:xfrm rot="10800000">
                <a:off x="-313763" y="3899650"/>
                <a:ext cx="8263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488" extrusionOk="0">
                    <a:moveTo>
                      <a:pt x="886" y="0"/>
                    </a:moveTo>
                    <a:cubicBezTo>
                      <a:pt x="578" y="0"/>
                      <a:pt x="271" y="79"/>
                      <a:pt x="36" y="233"/>
                    </a:cubicBezTo>
                    <a:cubicBezTo>
                      <a:pt x="1" y="255"/>
                      <a:pt x="17" y="310"/>
                      <a:pt x="55" y="310"/>
                    </a:cubicBezTo>
                    <a:cubicBezTo>
                      <a:pt x="59" y="310"/>
                      <a:pt x="63" y="309"/>
                      <a:pt x="67" y="308"/>
                    </a:cubicBezTo>
                    <a:cubicBezTo>
                      <a:pt x="310" y="238"/>
                      <a:pt x="551" y="178"/>
                      <a:pt x="802" y="178"/>
                    </a:cubicBezTo>
                    <a:cubicBezTo>
                      <a:pt x="839" y="178"/>
                      <a:pt x="876" y="179"/>
                      <a:pt x="913" y="182"/>
                    </a:cubicBezTo>
                    <a:cubicBezTo>
                      <a:pt x="1242" y="207"/>
                      <a:pt x="1508" y="350"/>
                      <a:pt x="1803" y="480"/>
                    </a:cubicBezTo>
                    <a:cubicBezTo>
                      <a:pt x="1814" y="485"/>
                      <a:pt x="1825" y="487"/>
                      <a:pt x="1836" y="487"/>
                    </a:cubicBezTo>
                    <a:cubicBezTo>
                      <a:pt x="1896" y="487"/>
                      <a:pt x="1946" y="418"/>
                      <a:pt x="1891" y="366"/>
                    </a:cubicBezTo>
                    <a:cubicBezTo>
                      <a:pt x="1640" y="119"/>
                      <a:pt x="1262" y="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18"/>
              <p:cNvSpPr/>
              <p:nvPr/>
            </p:nvSpPr>
            <p:spPr>
              <a:xfrm rot="10800000">
                <a:off x="-318222" y="3908312"/>
                <a:ext cx="94309" cy="5639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328" extrusionOk="0">
                    <a:moveTo>
                      <a:pt x="696" y="0"/>
                    </a:moveTo>
                    <a:cubicBezTo>
                      <a:pt x="477" y="0"/>
                      <a:pt x="261" y="57"/>
                      <a:pt x="69" y="187"/>
                    </a:cubicBezTo>
                    <a:cubicBezTo>
                      <a:pt x="0" y="234"/>
                      <a:pt x="40" y="322"/>
                      <a:pt x="111" y="322"/>
                    </a:cubicBezTo>
                    <a:cubicBezTo>
                      <a:pt x="116" y="322"/>
                      <a:pt x="120" y="321"/>
                      <a:pt x="125" y="321"/>
                    </a:cubicBezTo>
                    <a:cubicBezTo>
                      <a:pt x="354" y="288"/>
                      <a:pt x="567" y="249"/>
                      <a:pt x="776" y="249"/>
                    </a:cubicBezTo>
                    <a:cubicBezTo>
                      <a:pt x="993" y="249"/>
                      <a:pt x="1205" y="290"/>
                      <a:pt x="1427" y="421"/>
                    </a:cubicBezTo>
                    <a:cubicBezTo>
                      <a:pt x="1774" y="625"/>
                      <a:pt x="1957" y="944"/>
                      <a:pt x="2113" y="1298"/>
                    </a:cubicBezTo>
                    <a:cubicBezTo>
                      <a:pt x="2123" y="1319"/>
                      <a:pt x="2138" y="1328"/>
                      <a:pt x="2154" y="1328"/>
                    </a:cubicBezTo>
                    <a:cubicBezTo>
                      <a:pt x="2185" y="1328"/>
                      <a:pt x="2220" y="1293"/>
                      <a:pt x="2215" y="1256"/>
                    </a:cubicBezTo>
                    <a:cubicBezTo>
                      <a:pt x="2120" y="577"/>
                      <a:pt x="1392" y="0"/>
                      <a:pt x="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18"/>
              <p:cNvSpPr/>
              <p:nvPr/>
            </p:nvSpPr>
            <p:spPr>
              <a:xfrm rot="10800000">
                <a:off x="-306417" y="3955445"/>
                <a:ext cx="42420" cy="54946"/>
              </a:xfrm>
              <a:custGeom>
                <a:avLst/>
                <a:gdLst/>
                <a:ahLst/>
                <a:cxnLst/>
                <a:rect l="l" t="t" r="r" b="b"/>
                <a:pathLst>
                  <a:path w="999" h="1294" extrusionOk="0">
                    <a:moveTo>
                      <a:pt x="918" y="0"/>
                    </a:moveTo>
                    <a:cubicBezTo>
                      <a:pt x="913" y="0"/>
                      <a:pt x="909" y="1"/>
                      <a:pt x="904" y="2"/>
                    </a:cubicBezTo>
                    <a:cubicBezTo>
                      <a:pt x="379" y="149"/>
                      <a:pt x="37" y="748"/>
                      <a:pt x="3" y="1263"/>
                    </a:cubicBezTo>
                    <a:cubicBezTo>
                      <a:pt x="1" y="1283"/>
                      <a:pt x="17" y="1294"/>
                      <a:pt x="34" y="1294"/>
                    </a:cubicBezTo>
                    <a:cubicBezTo>
                      <a:pt x="48" y="1294"/>
                      <a:pt x="61" y="1286"/>
                      <a:pt x="65" y="1271"/>
                    </a:cubicBezTo>
                    <a:cubicBezTo>
                      <a:pt x="138" y="1011"/>
                      <a:pt x="258" y="760"/>
                      <a:pt x="429" y="550"/>
                    </a:cubicBezTo>
                    <a:cubicBezTo>
                      <a:pt x="579" y="366"/>
                      <a:pt x="776" y="242"/>
                      <a:pt x="959" y="95"/>
                    </a:cubicBezTo>
                    <a:cubicBezTo>
                      <a:pt x="999" y="61"/>
                      <a:pt x="962" y="0"/>
                      <a:pt x="9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18"/>
              <p:cNvSpPr/>
              <p:nvPr/>
            </p:nvSpPr>
            <p:spPr>
              <a:xfrm rot="10800000">
                <a:off x="-316821" y="3952982"/>
                <a:ext cx="39830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063" extrusionOk="0">
                    <a:moveTo>
                      <a:pt x="867" y="0"/>
                    </a:moveTo>
                    <a:cubicBezTo>
                      <a:pt x="866" y="0"/>
                      <a:pt x="864" y="0"/>
                      <a:pt x="862" y="0"/>
                    </a:cubicBezTo>
                    <a:cubicBezTo>
                      <a:pt x="647" y="15"/>
                      <a:pt x="423" y="242"/>
                      <a:pt x="294" y="401"/>
                    </a:cubicBezTo>
                    <a:cubicBezTo>
                      <a:pt x="156" y="567"/>
                      <a:pt x="2" y="800"/>
                      <a:pt x="0" y="1024"/>
                    </a:cubicBezTo>
                    <a:cubicBezTo>
                      <a:pt x="0" y="1049"/>
                      <a:pt x="19" y="1062"/>
                      <a:pt x="39" y="1062"/>
                    </a:cubicBezTo>
                    <a:cubicBezTo>
                      <a:pt x="52" y="1062"/>
                      <a:pt x="65" y="1057"/>
                      <a:pt x="74" y="1044"/>
                    </a:cubicBezTo>
                    <a:cubicBezTo>
                      <a:pt x="198" y="859"/>
                      <a:pt x="266" y="657"/>
                      <a:pt x="422" y="489"/>
                    </a:cubicBezTo>
                    <a:cubicBezTo>
                      <a:pt x="501" y="405"/>
                      <a:pt x="589" y="326"/>
                      <a:pt x="684" y="260"/>
                    </a:cubicBezTo>
                    <a:cubicBezTo>
                      <a:pt x="760" y="207"/>
                      <a:pt x="844" y="173"/>
                      <a:pt x="906" y="104"/>
                    </a:cubicBezTo>
                    <a:cubicBezTo>
                      <a:pt x="937" y="69"/>
                      <a:pt x="920" y="0"/>
                      <a:pt x="8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18"/>
              <p:cNvSpPr/>
              <p:nvPr/>
            </p:nvSpPr>
            <p:spPr>
              <a:xfrm rot="10800000">
                <a:off x="-330069" y="3933237"/>
                <a:ext cx="29851" cy="3681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67" extrusionOk="0">
                    <a:moveTo>
                      <a:pt x="628" y="1"/>
                    </a:moveTo>
                    <a:cubicBezTo>
                      <a:pt x="626" y="1"/>
                      <a:pt x="624" y="1"/>
                      <a:pt x="622" y="1"/>
                    </a:cubicBezTo>
                    <a:cubicBezTo>
                      <a:pt x="256" y="38"/>
                      <a:pt x="1" y="481"/>
                      <a:pt x="7" y="823"/>
                    </a:cubicBezTo>
                    <a:cubicBezTo>
                      <a:pt x="8" y="852"/>
                      <a:pt x="29" y="867"/>
                      <a:pt x="51" y="867"/>
                    </a:cubicBezTo>
                    <a:cubicBezTo>
                      <a:pt x="70" y="867"/>
                      <a:pt x="88" y="856"/>
                      <a:pt x="95" y="835"/>
                    </a:cubicBezTo>
                    <a:cubicBezTo>
                      <a:pt x="147" y="677"/>
                      <a:pt x="219" y="525"/>
                      <a:pt x="327" y="398"/>
                    </a:cubicBezTo>
                    <a:cubicBezTo>
                      <a:pt x="426" y="283"/>
                      <a:pt x="558" y="212"/>
                      <a:pt x="667" y="108"/>
                    </a:cubicBezTo>
                    <a:cubicBezTo>
                      <a:pt x="702" y="75"/>
                      <a:pt x="679" y="1"/>
                      <a:pt x="6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 rot="10800000">
                <a:off x="-344931" y="3926995"/>
                <a:ext cx="37834" cy="3409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03" extrusionOk="0">
                    <a:moveTo>
                      <a:pt x="813" y="0"/>
                    </a:moveTo>
                    <a:cubicBezTo>
                      <a:pt x="809" y="0"/>
                      <a:pt x="805" y="0"/>
                      <a:pt x="801" y="1"/>
                    </a:cubicBezTo>
                    <a:cubicBezTo>
                      <a:pt x="441" y="63"/>
                      <a:pt x="123" y="423"/>
                      <a:pt x="11" y="755"/>
                    </a:cubicBezTo>
                    <a:cubicBezTo>
                      <a:pt x="1" y="784"/>
                      <a:pt x="24" y="802"/>
                      <a:pt x="49" y="802"/>
                    </a:cubicBezTo>
                    <a:cubicBezTo>
                      <a:pt x="62" y="802"/>
                      <a:pt x="75" y="797"/>
                      <a:pt x="83" y="785"/>
                    </a:cubicBezTo>
                    <a:cubicBezTo>
                      <a:pt x="181" y="639"/>
                      <a:pt x="287" y="508"/>
                      <a:pt x="417" y="389"/>
                    </a:cubicBezTo>
                    <a:cubicBezTo>
                      <a:pt x="549" y="270"/>
                      <a:pt x="698" y="198"/>
                      <a:pt x="842" y="99"/>
                    </a:cubicBezTo>
                    <a:cubicBezTo>
                      <a:pt x="890" y="65"/>
                      <a:pt x="865" y="0"/>
                      <a:pt x="8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 rot="10800000">
                <a:off x="-8798" y="3866104"/>
                <a:ext cx="400506" cy="231930"/>
              </a:xfrm>
              <a:custGeom>
                <a:avLst/>
                <a:gdLst/>
                <a:ahLst/>
                <a:cxnLst/>
                <a:rect l="l" t="t" r="r" b="b"/>
                <a:pathLst>
                  <a:path w="9432" h="5462" extrusionOk="0">
                    <a:moveTo>
                      <a:pt x="8905" y="1"/>
                    </a:moveTo>
                    <a:cubicBezTo>
                      <a:pt x="8762" y="1"/>
                      <a:pt x="8611" y="40"/>
                      <a:pt x="8472" y="101"/>
                    </a:cubicBezTo>
                    <a:cubicBezTo>
                      <a:pt x="7999" y="311"/>
                      <a:pt x="7883" y="643"/>
                      <a:pt x="7412" y="643"/>
                    </a:cubicBezTo>
                    <a:cubicBezTo>
                      <a:pt x="7294" y="643"/>
                      <a:pt x="7154" y="622"/>
                      <a:pt x="6980" y="574"/>
                    </a:cubicBezTo>
                    <a:cubicBezTo>
                      <a:pt x="6754" y="509"/>
                      <a:pt x="6581" y="346"/>
                      <a:pt x="6339" y="346"/>
                    </a:cubicBezTo>
                    <a:cubicBezTo>
                      <a:pt x="6317" y="346"/>
                      <a:pt x="6295" y="347"/>
                      <a:pt x="6272" y="350"/>
                    </a:cubicBezTo>
                    <a:cubicBezTo>
                      <a:pt x="6140" y="365"/>
                      <a:pt x="6045" y="401"/>
                      <a:pt x="5941" y="487"/>
                    </a:cubicBezTo>
                    <a:cubicBezTo>
                      <a:pt x="5663" y="721"/>
                      <a:pt x="5597" y="1053"/>
                      <a:pt x="5169" y="1162"/>
                    </a:cubicBezTo>
                    <a:cubicBezTo>
                      <a:pt x="5140" y="1169"/>
                      <a:pt x="5109" y="1172"/>
                      <a:pt x="5076" y="1172"/>
                    </a:cubicBezTo>
                    <a:cubicBezTo>
                      <a:pt x="4914" y="1172"/>
                      <a:pt x="4711" y="1097"/>
                      <a:pt x="4553" y="1094"/>
                    </a:cubicBezTo>
                    <a:cubicBezTo>
                      <a:pt x="4527" y="1093"/>
                      <a:pt x="4502" y="1093"/>
                      <a:pt x="4478" y="1093"/>
                    </a:cubicBezTo>
                    <a:cubicBezTo>
                      <a:pt x="3981" y="1093"/>
                      <a:pt x="3832" y="1236"/>
                      <a:pt x="3612" y="1665"/>
                    </a:cubicBezTo>
                    <a:cubicBezTo>
                      <a:pt x="3477" y="1929"/>
                      <a:pt x="3479" y="2369"/>
                      <a:pt x="3045" y="2369"/>
                    </a:cubicBezTo>
                    <a:cubicBezTo>
                      <a:pt x="3037" y="2369"/>
                      <a:pt x="3030" y="2369"/>
                      <a:pt x="3022" y="2369"/>
                    </a:cubicBezTo>
                    <a:cubicBezTo>
                      <a:pt x="2842" y="2362"/>
                      <a:pt x="2670" y="2250"/>
                      <a:pt x="2485" y="2243"/>
                    </a:cubicBezTo>
                    <a:cubicBezTo>
                      <a:pt x="2469" y="2243"/>
                      <a:pt x="2453" y="2242"/>
                      <a:pt x="2438" y="2242"/>
                    </a:cubicBezTo>
                    <a:cubicBezTo>
                      <a:pt x="2236" y="2242"/>
                      <a:pt x="2047" y="2288"/>
                      <a:pt x="1878" y="2408"/>
                    </a:cubicBezTo>
                    <a:cubicBezTo>
                      <a:pt x="1432" y="2722"/>
                      <a:pt x="1504" y="3126"/>
                      <a:pt x="1605" y="3578"/>
                    </a:cubicBezTo>
                    <a:cubicBezTo>
                      <a:pt x="1656" y="3804"/>
                      <a:pt x="1803" y="3638"/>
                      <a:pt x="1618" y="3835"/>
                    </a:cubicBezTo>
                    <a:cubicBezTo>
                      <a:pt x="1562" y="3894"/>
                      <a:pt x="1524" y="3910"/>
                      <a:pt x="1486" y="3910"/>
                    </a:cubicBezTo>
                    <a:cubicBezTo>
                      <a:pt x="1444" y="3910"/>
                      <a:pt x="1403" y="3891"/>
                      <a:pt x="1340" y="3891"/>
                    </a:cubicBezTo>
                    <a:cubicBezTo>
                      <a:pt x="1314" y="3891"/>
                      <a:pt x="1284" y="3894"/>
                      <a:pt x="1249" y="3903"/>
                    </a:cubicBezTo>
                    <a:cubicBezTo>
                      <a:pt x="1011" y="3964"/>
                      <a:pt x="804" y="4011"/>
                      <a:pt x="626" y="4200"/>
                    </a:cubicBezTo>
                    <a:cubicBezTo>
                      <a:pt x="272" y="4581"/>
                      <a:pt x="343" y="5091"/>
                      <a:pt x="669" y="5450"/>
                    </a:cubicBezTo>
                    <a:lnTo>
                      <a:pt x="669" y="5449"/>
                    </a:lnTo>
                    <a:cubicBezTo>
                      <a:pt x="676" y="5458"/>
                      <a:pt x="685" y="5461"/>
                      <a:pt x="693" y="5461"/>
                    </a:cubicBezTo>
                    <a:cubicBezTo>
                      <a:pt x="717" y="5461"/>
                      <a:pt x="739" y="5432"/>
                      <a:pt x="725" y="5406"/>
                    </a:cubicBezTo>
                    <a:cubicBezTo>
                      <a:pt x="0" y="3973"/>
                      <a:pt x="1243" y="4454"/>
                      <a:pt x="1780" y="4184"/>
                    </a:cubicBezTo>
                    <a:cubicBezTo>
                      <a:pt x="1843" y="4153"/>
                      <a:pt x="1937" y="4165"/>
                      <a:pt x="1992" y="4110"/>
                    </a:cubicBezTo>
                    <a:cubicBezTo>
                      <a:pt x="2147" y="3955"/>
                      <a:pt x="2057" y="3866"/>
                      <a:pt x="2007" y="3695"/>
                    </a:cubicBezTo>
                    <a:cubicBezTo>
                      <a:pt x="1521" y="3207"/>
                      <a:pt x="1733" y="2815"/>
                      <a:pt x="2641" y="2521"/>
                    </a:cubicBezTo>
                    <a:cubicBezTo>
                      <a:pt x="2780" y="2561"/>
                      <a:pt x="2920" y="2600"/>
                      <a:pt x="3059" y="2637"/>
                    </a:cubicBezTo>
                    <a:cubicBezTo>
                      <a:pt x="3121" y="2645"/>
                      <a:pt x="3206" y="2666"/>
                      <a:pt x="3280" y="2666"/>
                    </a:cubicBezTo>
                    <a:cubicBezTo>
                      <a:pt x="3294" y="2666"/>
                      <a:pt x="3308" y="2666"/>
                      <a:pt x="3321" y="2664"/>
                    </a:cubicBezTo>
                    <a:cubicBezTo>
                      <a:pt x="3595" y="2628"/>
                      <a:pt x="3741" y="2518"/>
                      <a:pt x="3823" y="2254"/>
                    </a:cubicBezTo>
                    <a:cubicBezTo>
                      <a:pt x="3953" y="1838"/>
                      <a:pt x="3929" y="1358"/>
                      <a:pt x="4553" y="1328"/>
                    </a:cubicBezTo>
                    <a:cubicBezTo>
                      <a:pt x="4568" y="1328"/>
                      <a:pt x="4583" y="1327"/>
                      <a:pt x="4598" y="1327"/>
                    </a:cubicBezTo>
                    <a:cubicBezTo>
                      <a:pt x="4803" y="1327"/>
                      <a:pt x="4994" y="1393"/>
                      <a:pt x="5195" y="1393"/>
                    </a:cubicBezTo>
                    <a:cubicBezTo>
                      <a:pt x="5256" y="1393"/>
                      <a:pt x="5318" y="1387"/>
                      <a:pt x="5381" y="1372"/>
                    </a:cubicBezTo>
                    <a:cubicBezTo>
                      <a:pt x="5700" y="1294"/>
                      <a:pt x="5703" y="1154"/>
                      <a:pt x="5919" y="940"/>
                    </a:cubicBezTo>
                    <a:cubicBezTo>
                      <a:pt x="5975" y="697"/>
                      <a:pt x="6144" y="574"/>
                      <a:pt x="6425" y="574"/>
                    </a:cubicBezTo>
                    <a:cubicBezTo>
                      <a:pt x="6453" y="574"/>
                      <a:pt x="6483" y="576"/>
                      <a:pt x="6513" y="578"/>
                    </a:cubicBezTo>
                    <a:cubicBezTo>
                      <a:pt x="6707" y="671"/>
                      <a:pt x="6900" y="764"/>
                      <a:pt x="7095" y="855"/>
                    </a:cubicBezTo>
                    <a:cubicBezTo>
                      <a:pt x="7242" y="891"/>
                      <a:pt x="7315" y="916"/>
                      <a:pt x="7411" y="916"/>
                    </a:cubicBezTo>
                    <a:cubicBezTo>
                      <a:pt x="7462" y="916"/>
                      <a:pt x="7519" y="909"/>
                      <a:pt x="7597" y="893"/>
                    </a:cubicBezTo>
                    <a:cubicBezTo>
                      <a:pt x="8021" y="804"/>
                      <a:pt x="8418" y="205"/>
                      <a:pt x="8862" y="205"/>
                    </a:cubicBezTo>
                    <a:cubicBezTo>
                      <a:pt x="8998" y="205"/>
                      <a:pt x="9139" y="261"/>
                      <a:pt x="9286" y="405"/>
                    </a:cubicBezTo>
                    <a:cubicBezTo>
                      <a:pt x="9300" y="419"/>
                      <a:pt x="9318" y="425"/>
                      <a:pt x="9336" y="425"/>
                    </a:cubicBezTo>
                    <a:cubicBezTo>
                      <a:pt x="9384" y="425"/>
                      <a:pt x="9431" y="384"/>
                      <a:pt x="9411" y="331"/>
                    </a:cubicBezTo>
                    <a:cubicBezTo>
                      <a:pt x="9319" y="92"/>
                      <a:pt x="9123" y="1"/>
                      <a:pt x="89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 rot="10800000">
                <a:off x="306444" y="3819480"/>
                <a:ext cx="74267" cy="49851"/>
              </a:xfrm>
              <a:custGeom>
                <a:avLst/>
                <a:gdLst/>
                <a:ahLst/>
                <a:cxnLst/>
                <a:rect l="l" t="t" r="r" b="b"/>
                <a:pathLst>
                  <a:path w="1749" h="1174" extrusionOk="0">
                    <a:moveTo>
                      <a:pt x="435" y="1"/>
                    </a:moveTo>
                    <a:cubicBezTo>
                      <a:pt x="425" y="1"/>
                      <a:pt x="414" y="4"/>
                      <a:pt x="404" y="10"/>
                    </a:cubicBezTo>
                    <a:cubicBezTo>
                      <a:pt x="1" y="285"/>
                      <a:pt x="273" y="974"/>
                      <a:pt x="650" y="1129"/>
                    </a:cubicBezTo>
                    <a:cubicBezTo>
                      <a:pt x="723" y="1160"/>
                      <a:pt x="800" y="1174"/>
                      <a:pt x="877" y="1174"/>
                    </a:cubicBezTo>
                    <a:cubicBezTo>
                      <a:pt x="1314" y="1174"/>
                      <a:pt x="1749" y="724"/>
                      <a:pt x="1584" y="281"/>
                    </a:cubicBezTo>
                    <a:cubicBezTo>
                      <a:pt x="1568" y="239"/>
                      <a:pt x="1529" y="218"/>
                      <a:pt x="1492" y="218"/>
                    </a:cubicBezTo>
                    <a:cubicBezTo>
                      <a:pt x="1448" y="218"/>
                      <a:pt x="1406" y="247"/>
                      <a:pt x="1408" y="304"/>
                    </a:cubicBezTo>
                    <a:cubicBezTo>
                      <a:pt x="1414" y="594"/>
                      <a:pt x="1191" y="943"/>
                      <a:pt x="895" y="943"/>
                    </a:cubicBezTo>
                    <a:cubicBezTo>
                      <a:pt x="832" y="943"/>
                      <a:pt x="766" y="927"/>
                      <a:pt x="698" y="892"/>
                    </a:cubicBezTo>
                    <a:cubicBezTo>
                      <a:pt x="376" y="722"/>
                      <a:pt x="410" y="373"/>
                      <a:pt x="499" y="84"/>
                    </a:cubicBezTo>
                    <a:cubicBezTo>
                      <a:pt x="512" y="43"/>
                      <a:pt x="475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 rot="10800000">
                <a:off x="275913" y="3772474"/>
                <a:ext cx="138555" cy="94904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235" extrusionOk="0">
                    <a:moveTo>
                      <a:pt x="197" y="0"/>
                    </a:moveTo>
                    <a:cubicBezTo>
                      <a:pt x="150" y="0"/>
                      <a:pt x="101" y="35"/>
                      <a:pt x="96" y="91"/>
                    </a:cubicBezTo>
                    <a:cubicBezTo>
                      <a:pt x="0" y="1292"/>
                      <a:pt x="1150" y="2235"/>
                      <a:pt x="2277" y="2235"/>
                    </a:cubicBezTo>
                    <a:cubicBezTo>
                      <a:pt x="2608" y="2235"/>
                      <a:pt x="2937" y="2153"/>
                      <a:pt x="3232" y="1973"/>
                    </a:cubicBezTo>
                    <a:cubicBezTo>
                      <a:pt x="3263" y="1955"/>
                      <a:pt x="3247" y="1910"/>
                      <a:pt x="3215" y="1910"/>
                    </a:cubicBezTo>
                    <a:cubicBezTo>
                      <a:pt x="3212" y="1910"/>
                      <a:pt x="3209" y="1911"/>
                      <a:pt x="3206" y="1912"/>
                    </a:cubicBezTo>
                    <a:cubicBezTo>
                      <a:pt x="2914" y="1982"/>
                      <a:pt x="2626" y="2029"/>
                      <a:pt x="2344" y="2029"/>
                    </a:cubicBezTo>
                    <a:cubicBezTo>
                      <a:pt x="1919" y="2029"/>
                      <a:pt x="1510" y="1924"/>
                      <a:pt x="1130" y="1641"/>
                    </a:cubicBezTo>
                    <a:cubicBezTo>
                      <a:pt x="590" y="1239"/>
                      <a:pt x="422" y="688"/>
                      <a:pt x="276" y="66"/>
                    </a:cubicBezTo>
                    <a:cubicBezTo>
                      <a:pt x="265" y="20"/>
                      <a:pt x="232" y="0"/>
                      <a:pt x="1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 rot="10800000">
                <a:off x="361008" y="3850520"/>
                <a:ext cx="47813" cy="15711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370" extrusionOk="0">
                    <a:moveTo>
                      <a:pt x="86" y="0"/>
                    </a:moveTo>
                    <a:cubicBezTo>
                      <a:pt x="35" y="0"/>
                      <a:pt x="1" y="63"/>
                      <a:pt x="41" y="109"/>
                    </a:cubicBezTo>
                    <a:cubicBezTo>
                      <a:pt x="175" y="264"/>
                      <a:pt x="431" y="370"/>
                      <a:pt x="670" y="370"/>
                    </a:cubicBezTo>
                    <a:cubicBezTo>
                      <a:pt x="829" y="370"/>
                      <a:pt x="981" y="323"/>
                      <a:pt x="1084" y="213"/>
                    </a:cubicBezTo>
                    <a:cubicBezTo>
                      <a:pt x="1126" y="168"/>
                      <a:pt x="1103" y="69"/>
                      <a:pt x="1034" y="69"/>
                    </a:cubicBezTo>
                    <a:cubicBezTo>
                      <a:pt x="1031" y="69"/>
                      <a:pt x="1027" y="69"/>
                      <a:pt x="1024" y="69"/>
                    </a:cubicBezTo>
                    <a:cubicBezTo>
                      <a:pt x="878" y="87"/>
                      <a:pt x="750" y="147"/>
                      <a:pt x="601" y="147"/>
                    </a:cubicBezTo>
                    <a:cubicBezTo>
                      <a:pt x="600" y="147"/>
                      <a:pt x="598" y="147"/>
                      <a:pt x="597" y="147"/>
                    </a:cubicBezTo>
                    <a:cubicBezTo>
                      <a:pt x="422" y="147"/>
                      <a:pt x="271" y="85"/>
                      <a:pt x="119" y="9"/>
                    </a:cubicBezTo>
                    <a:cubicBezTo>
                      <a:pt x="108" y="3"/>
                      <a:pt x="97" y="0"/>
                      <a:pt x="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 rot="10800000">
                <a:off x="255277" y="3785850"/>
                <a:ext cx="64076" cy="54182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1276" extrusionOk="0">
                    <a:moveTo>
                      <a:pt x="468" y="0"/>
                    </a:moveTo>
                    <a:cubicBezTo>
                      <a:pt x="315" y="0"/>
                      <a:pt x="165" y="43"/>
                      <a:pt x="44" y="139"/>
                    </a:cubicBezTo>
                    <a:cubicBezTo>
                      <a:pt x="1" y="174"/>
                      <a:pt x="45" y="227"/>
                      <a:pt x="88" y="227"/>
                    </a:cubicBezTo>
                    <a:cubicBezTo>
                      <a:pt x="90" y="227"/>
                      <a:pt x="92" y="227"/>
                      <a:pt x="95" y="226"/>
                    </a:cubicBezTo>
                    <a:cubicBezTo>
                      <a:pt x="196" y="210"/>
                      <a:pt x="298" y="198"/>
                      <a:pt x="397" y="198"/>
                    </a:cubicBezTo>
                    <a:cubicBezTo>
                      <a:pt x="594" y="198"/>
                      <a:pt x="782" y="246"/>
                      <a:pt x="935" y="408"/>
                    </a:cubicBezTo>
                    <a:cubicBezTo>
                      <a:pt x="1161" y="646"/>
                      <a:pt x="1113" y="907"/>
                      <a:pt x="1132" y="1201"/>
                    </a:cubicBezTo>
                    <a:cubicBezTo>
                      <a:pt x="1134" y="1241"/>
                      <a:pt x="1172" y="1275"/>
                      <a:pt x="1210" y="1275"/>
                    </a:cubicBezTo>
                    <a:cubicBezTo>
                      <a:pt x="1227" y="1275"/>
                      <a:pt x="1243" y="1269"/>
                      <a:pt x="1257" y="1253"/>
                    </a:cubicBezTo>
                    <a:cubicBezTo>
                      <a:pt x="1509" y="955"/>
                      <a:pt x="1335" y="459"/>
                      <a:pt x="1071" y="226"/>
                    </a:cubicBezTo>
                    <a:cubicBezTo>
                      <a:pt x="913" y="87"/>
                      <a:pt x="687" y="0"/>
                      <a:pt x="4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 rot="10800000">
                <a:off x="223302" y="3782750"/>
                <a:ext cx="60636" cy="45223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065" extrusionOk="0">
                    <a:moveTo>
                      <a:pt x="1342" y="0"/>
                    </a:moveTo>
                    <a:cubicBezTo>
                      <a:pt x="1315" y="0"/>
                      <a:pt x="1288" y="13"/>
                      <a:pt x="1272" y="40"/>
                    </a:cubicBezTo>
                    <a:cubicBezTo>
                      <a:pt x="1117" y="291"/>
                      <a:pt x="1043" y="526"/>
                      <a:pt x="785" y="705"/>
                    </a:cubicBezTo>
                    <a:cubicBezTo>
                      <a:pt x="549" y="868"/>
                      <a:pt x="312" y="887"/>
                      <a:pt x="43" y="945"/>
                    </a:cubicBezTo>
                    <a:cubicBezTo>
                      <a:pt x="0" y="955"/>
                      <a:pt x="9" y="1012"/>
                      <a:pt x="43" y="1025"/>
                    </a:cubicBezTo>
                    <a:cubicBezTo>
                      <a:pt x="116" y="1052"/>
                      <a:pt x="195" y="1065"/>
                      <a:pt x="277" y="1065"/>
                    </a:cubicBezTo>
                    <a:cubicBezTo>
                      <a:pt x="789" y="1065"/>
                      <a:pt x="1427" y="572"/>
                      <a:pt x="1425" y="81"/>
                    </a:cubicBezTo>
                    <a:cubicBezTo>
                      <a:pt x="1425" y="30"/>
                      <a:pt x="1384" y="0"/>
                      <a:pt x="1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 rot="10800000">
                <a:off x="208441" y="3774980"/>
                <a:ext cx="72951" cy="36730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865" extrusionOk="0">
                    <a:moveTo>
                      <a:pt x="1629" y="0"/>
                    </a:moveTo>
                    <a:cubicBezTo>
                      <a:pt x="1604" y="0"/>
                      <a:pt x="1578" y="11"/>
                      <a:pt x="1561" y="35"/>
                    </a:cubicBezTo>
                    <a:cubicBezTo>
                      <a:pt x="1249" y="474"/>
                      <a:pt x="901" y="690"/>
                      <a:pt x="431" y="690"/>
                    </a:cubicBezTo>
                    <a:cubicBezTo>
                      <a:pt x="317" y="690"/>
                      <a:pt x="196" y="677"/>
                      <a:pt x="66" y="652"/>
                    </a:cubicBezTo>
                    <a:cubicBezTo>
                      <a:pt x="63" y="651"/>
                      <a:pt x="60" y="651"/>
                      <a:pt x="57" y="651"/>
                    </a:cubicBezTo>
                    <a:cubicBezTo>
                      <a:pt x="19" y="651"/>
                      <a:pt x="0" y="700"/>
                      <a:pt x="35" y="723"/>
                    </a:cubicBezTo>
                    <a:cubicBezTo>
                      <a:pt x="184" y="820"/>
                      <a:pt x="363" y="864"/>
                      <a:pt x="549" y="864"/>
                    </a:cubicBezTo>
                    <a:cubicBezTo>
                      <a:pt x="1042" y="864"/>
                      <a:pt x="1580" y="553"/>
                      <a:pt x="1702" y="95"/>
                    </a:cubicBezTo>
                    <a:cubicBezTo>
                      <a:pt x="1717" y="37"/>
                      <a:pt x="1674" y="0"/>
                      <a:pt x="16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 rot="10800000">
                <a:off x="238079" y="3837824"/>
                <a:ext cx="56603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733" extrusionOk="0">
                    <a:moveTo>
                      <a:pt x="1239" y="0"/>
                    </a:moveTo>
                    <a:cubicBezTo>
                      <a:pt x="1220" y="0"/>
                      <a:pt x="1200" y="7"/>
                      <a:pt x="1183" y="24"/>
                    </a:cubicBezTo>
                    <a:cubicBezTo>
                      <a:pt x="1016" y="188"/>
                      <a:pt x="906" y="358"/>
                      <a:pt x="682" y="460"/>
                    </a:cubicBezTo>
                    <a:cubicBezTo>
                      <a:pt x="469" y="556"/>
                      <a:pt x="260" y="526"/>
                      <a:pt x="38" y="560"/>
                    </a:cubicBezTo>
                    <a:cubicBezTo>
                      <a:pt x="11" y="564"/>
                      <a:pt x="0" y="606"/>
                      <a:pt x="21" y="623"/>
                    </a:cubicBezTo>
                    <a:cubicBezTo>
                      <a:pt x="118" y="699"/>
                      <a:pt x="244" y="732"/>
                      <a:pt x="379" y="732"/>
                    </a:cubicBezTo>
                    <a:cubicBezTo>
                      <a:pt x="774" y="732"/>
                      <a:pt x="1246" y="446"/>
                      <a:pt x="1320" y="104"/>
                    </a:cubicBezTo>
                    <a:cubicBezTo>
                      <a:pt x="1333" y="48"/>
                      <a:pt x="1288" y="0"/>
                      <a:pt x="12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 rot="10800000">
                <a:off x="232644" y="3862240"/>
                <a:ext cx="53970" cy="25945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611" extrusionOk="0">
                    <a:moveTo>
                      <a:pt x="1178" y="0"/>
                    </a:moveTo>
                    <a:cubicBezTo>
                      <a:pt x="1162" y="0"/>
                      <a:pt x="1147" y="5"/>
                      <a:pt x="1134" y="15"/>
                    </a:cubicBezTo>
                    <a:cubicBezTo>
                      <a:pt x="967" y="146"/>
                      <a:pt x="816" y="269"/>
                      <a:pt x="611" y="335"/>
                    </a:cubicBezTo>
                    <a:cubicBezTo>
                      <a:pt x="438" y="392"/>
                      <a:pt x="265" y="381"/>
                      <a:pt x="91" y="412"/>
                    </a:cubicBezTo>
                    <a:cubicBezTo>
                      <a:pt x="0" y="428"/>
                      <a:pt x="15" y="557"/>
                      <a:pt x="91" y="582"/>
                    </a:cubicBezTo>
                    <a:cubicBezTo>
                      <a:pt x="154" y="602"/>
                      <a:pt x="222" y="611"/>
                      <a:pt x="291" y="611"/>
                    </a:cubicBezTo>
                    <a:cubicBezTo>
                      <a:pt x="648" y="611"/>
                      <a:pt x="1063" y="370"/>
                      <a:pt x="1237" y="96"/>
                    </a:cubicBezTo>
                    <a:cubicBezTo>
                      <a:pt x="1271" y="44"/>
                      <a:pt x="1225" y="0"/>
                      <a:pt x="1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 rot="10800000">
                <a:off x="80374" y="3979861"/>
                <a:ext cx="408744" cy="190487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4486" extrusionOk="0">
                    <a:moveTo>
                      <a:pt x="8043" y="1"/>
                    </a:moveTo>
                    <a:cubicBezTo>
                      <a:pt x="8030" y="1"/>
                      <a:pt x="8016" y="1"/>
                      <a:pt x="8003" y="2"/>
                    </a:cubicBezTo>
                    <a:cubicBezTo>
                      <a:pt x="6516" y="59"/>
                      <a:pt x="6017" y="1883"/>
                      <a:pt x="5192" y="2810"/>
                    </a:cubicBezTo>
                    <a:cubicBezTo>
                      <a:pt x="4386" y="3715"/>
                      <a:pt x="3324" y="4211"/>
                      <a:pt x="2234" y="4211"/>
                    </a:cubicBezTo>
                    <a:cubicBezTo>
                      <a:pt x="1554" y="4211"/>
                      <a:pt x="862" y="4017"/>
                      <a:pt x="215" y="3610"/>
                    </a:cubicBezTo>
                    <a:cubicBezTo>
                      <a:pt x="198" y="3599"/>
                      <a:pt x="181" y="3595"/>
                      <a:pt x="163" y="3595"/>
                    </a:cubicBezTo>
                    <a:cubicBezTo>
                      <a:pt x="76" y="3595"/>
                      <a:pt x="1" y="3717"/>
                      <a:pt x="82" y="3782"/>
                    </a:cubicBezTo>
                    <a:cubicBezTo>
                      <a:pt x="691" y="4265"/>
                      <a:pt x="1429" y="4485"/>
                      <a:pt x="2175" y="4485"/>
                    </a:cubicBezTo>
                    <a:cubicBezTo>
                      <a:pt x="2951" y="4485"/>
                      <a:pt x="3735" y="4247"/>
                      <a:pt x="4391" y="3820"/>
                    </a:cubicBezTo>
                    <a:cubicBezTo>
                      <a:pt x="5136" y="3334"/>
                      <a:pt x="5647" y="2677"/>
                      <a:pt x="6094" y="1922"/>
                    </a:cubicBezTo>
                    <a:cubicBezTo>
                      <a:pt x="6427" y="1359"/>
                      <a:pt x="6746" y="724"/>
                      <a:pt x="7338" y="384"/>
                    </a:cubicBezTo>
                    <a:cubicBezTo>
                      <a:pt x="7541" y="267"/>
                      <a:pt x="7835" y="168"/>
                      <a:pt x="8111" y="168"/>
                    </a:cubicBezTo>
                    <a:cubicBezTo>
                      <a:pt x="8305" y="168"/>
                      <a:pt x="8491" y="217"/>
                      <a:pt x="8631" y="344"/>
                    </a:cubicBezTo>
                    <a:cubicBezTo>
                      <a:pt x="8763" y="568"/>
                      <a:pt x="8895" y="792"/>
                      <a:pt x="9027" y="1017"/>
                    </a:cubicBezTo>
                    <a:cubicBezTo>
                      <a:pt x="8795" y="1452"/>
                      <a:pt x="8577" y="1669"/>
                      <a:pt x="8371" y="1669"/>
                    </a:cubicBezTo>
                    <a:cubicBezTo>
                      <a:pt x="8194" y="1669"/>
                      <a:pt x="8025" y="1508"/>
                      <a:pt x="7866" y="1186"/>
                    </a:cubicBezTo>
                    <a:cubicBezTo>
                      <a:pt x="7861" y="1158"/>
                      <a:pt x="7837" y="1145"/>
                      <a:pt x="7813" y="1145"/>
                    </a:cubicBezTo>
                    <a:cubicBezTo>
                      <a:pt x="7782" y="1145"/>
                      <a:pt x="7751" y="1165"/>
                      <a:pt x="7754" y="1201"/>
                    </a:cubicBezTo>
                    <a:cubicBezTo>
                      <a:pt x="7791" y="1602"/>
                      <a:pt x="8143" y="1851"/>
                      <a:pt x="8497" y="1851"/>
                    </a:cubicBezTo>
                    <a:cubicBezTo>
                      <a:pt x="8709" y="1851"/>
                      <a:pt x="8922" y="1761"/>
                      <a:pt x="9069" y="1561"/>
                    </a:cubicBezTo>
                    <a:cubicBezTo>
                      <a:pt x="9625" y="799"/>
                      <a:pt x="8802" y="1"/>
                      <a:pt x="80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 rot="10800000">
                <a:off x="150437" y="3963046"/>
                <a:ext cx="342120" cy="146368"/>
              </a:xfrm>
              <a:custGeom>
                <a:avLst/>
                <a:gdLst/>
                <a:ahLst/>
                <a:cxnLst/>
                <a:rect l="l" t="t" r="r" b="b"/>
                <a:pathLst>
                  <a:path w="8057" h="3447" extrusionOk="0">
                    <a:moveTo>
                      <a:pt x="8005" y="1"/>
                    </a:moveTo>
                    <a:cubicBezTo>
                      <a:pt x="8002" y="1"/>
                      <a:pt x="7998" y="1"/>
                      <a:pt x="7994" y="3"/>
                    </a:cubicBezTo>
                    <a:cubicBezTo>
                      <a:pt x="6677" y="406"/>
                      <a:pt x="6068" y="1870"/>
                      <a:pt x="4943" y="2580"/>
                    </a:cubicBezTo>
                    <a:cubicBezTo>
                      <a:pt x="4237" y="3027"/>
                      <a:pt x="3462" y="3229"/>
                      <a:pt x="2683" y="3229"/>
                    </a:cubicBezTo>
                    <a:cubicBezTo>
                      <a:pt x="1815" y="3229"/>
                      <a:pt x="943" y="2978"/>
                      <a:pt x="158" y="2537"/>
                    </a:cubicBezTo>
                    <a:cubicBezTo>
                      <a:pt x="142" y="2529"/>
                      <a:pt x="128" y="2525"/>
                      <a:pt x="114" y="2525"/>
                    </a:cubicBezTo>
                    <a:cubicBezTo>
                      <a:pt x="42" y="2525"/>
                      <a:pt x="0" y="2630"/>
                      <a:pt x="72" y="2683"/>
                    </a:cubicBezTo>
                    <a:cubicBezTo>
                      <a:pt x="792" y="3202"/>
                      <a:pt x="1687" y="3447"/>
                      <a:pt x="2582" y="3447"/>
                    </a:cubicBezTo>
                    <a:cubicBezTo>
                      <a:pt x="3188" y="3447"/>
                      <a:pt x="3793" y="3335"/>
                      <a:pt x="4343" y="3120"/>
                    </a:cubicBezTo>
                    <a:cubicBezTo>
                      <a:pt x="5924" y="2504"/>
                      <a:pt x="6608" y="905"/>
                      <a:pt x="8023" y="71"/>
                    </a:cubicBezTo>
                    <a:cubicBezTo>
                      <a:pt x="8056" y="51"/>
                      <a:pt x="8039" y="1"/>
                      <a:pt x="80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 rot="10800000">
                <a:off x="38548" y="4083894"/>
                <a:ext cx="86029" cy="99447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2342" extrusionOk="0">
                    <a:moveTo>
                      <a:pt x="363" y="1"/>
                    </a:moveTo>
                    <a:cubicBezTo>
                      <a:pt x="327" y="1"/>
                      <a:pt x="288" y="21"/>
                      <a:pt x="278" y="58"/>
                    </a:cubicBezTo>
                    <a:cubicBezTo>
                      <a:pt x="0" y="1077"/>
                      <a:pt x="1008" y="2170"/>
                      <a:pt x="1953" y="2340"/>
                    </a:cubicBezTo>
                    <a:cubicBezTo>
                      <a:pt x="1957" y="2341"/>
                      <a:pt x="1960" y="2341"/>
                      <a:pt x="1964" y="2341"/>
                    </a:cubicBezTo>
                    <a:cubicBezTo>
                      <a:pt x="2011" y="2341"/>
                      <a:pt x="2025" y="2275"/>
                      <a:pt x="1977" y="2258"/>
                    </a:cubicBezTo>
                    <a:cubicBezTo>
                      <a:pt x="1475" y="2084"/>
                      <a:pt x="1060" y="1778"/>
                      <a:pt x="777" y="1326"/>
                    </a:cubicBezTo>
                    <a:cubicBezTo>
                      <a:pt x="525" y="923"/>
                      <a:pt x="500" y="513"/>
                      <a:pt x="434" y="58"/>
                    </a:cubicBezTo>
                    <a:cubicBezTo>
                      <a:pt x="428" y="18"/>
                      <a:pt x="397" y="1"/>
                      <a:pt x="3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 rot="10800000">
                <a:off x="29843" y="4092429"/>
                <a:ext cx="81358" cy="116347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2740" extrusionOk="0">
                    <a:moveTo>
                      <a:pt x="333" y="0"/>
                    </a:moveTo>
                    <a:cubicBezTo>
                      <a:pt x="303" y="0"/>
                      <a:pt x="273" y="17"/>
                      <a:pt x="264" y="53"/>
                    </a:cubicBezTo>
                    <a:cubicBezTo>
                      <a:pt x="0" y="1081"/>
                      <a:pt x="989" y="2301"/>
                      <a:pt x="1842" y="2735"/>
                    </a:cubicBezTo>
                    <a:lnTo>
                      <a:pt x="1840" y="2735"/>
                    </a:lnTo>
                    <a:cubicBezTo>
                      <a:pt x="1847" y="2738"/>
                      <a:pt x="1854" y="2740"/>
                      <a:pt x="1860" y="2740"/>
                    </a:cubicBezTo>
                    <a:cubicBezTo>
                      <a:pt x="1896" y="2740"/>
                      <a:pt x="1915" y="2692"/>
                      <a:pt x="1880" y="2667"/>
                    </a:cubicBezTo>
                    <a:cubicBezTo>
                      <a:pt x="1436" y="2348"/>
                      <a:pt x="1058" y="1960"/>
                      <a:pt x="801" y="1472"/>
                    </a:cubicBezTo>
                    <a:cubicBezTo>
                      <a:pt x="556" y="1004"/>
                      <a:pt x="561" y="539"/>
                      <a:pt x="409" y="53"/>
                    </a:cubicBezTo>
                    <a:cubicBezTo>
                      <a:pt x="398" y="19"/>
                      <a:pt x="365" y="0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 rot="10800000">
                <a:off x="-154656" y="4186866"/>
                <a:ext cx="48535" cy="3724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77" extrusionOk="0">
                    <a:moveTo>
                      <a:pt x="148" y="1"/>
                    </a:moveTo>
                    <a:cubicBezTo>
                      <a:pt x="109" y="1"/>
                      <a:pt x="67" y="32"/>
                      <a:pt x="60" y="78"/>
                    </a:cubicBezTo>
                    <a:cubicBezTo>
                      <a:pt x="0" y="544"/>
                      <a:pt x="501" y="877"/>
                      <a:pt x="933" y="877"/>
                    </a:cubicBezTo>
                    <a:cubicBezTo>
                      <a:pt x="996" y="877"/>
                      <a:pt x="1058" y="870"/>
                      <a:pt x="1117" y="855"/>
                    </a:cubicBezTo>
                    <a:cubicBezTo>
                      <a:pt x="1143" y="847"/>
                      <a:pt x="1139" y="805"/>
                      <a:pt x="1113" y="805"/>
                    </a:cubicBezTo>
                    <a:cubicBezTo>
                      <a:pt x="1112" y="805"/>
                      <a:pt x="1111" y="805"/>
                      <a:pt x="1110" y="805"/>
                    </a:cubicBezTo>
                    <a:cubicBezTo>
                      <a:pt x="1077" y="809"/>
                      <a:pt x="1044" y="811"/>
                      <a:pt x="1012" y="811"/>
                    </a:cubicBezTo>
                    <a:cubicBezTo>
                      <a:pt x="817" y="811"/>
                      <a:pt x="634" y="738"/>
                      <a:pt x="489" y="603"/>
                    </a:cubicBezTo>
                    <a:cubicBezTo>
                      <a:pt x="326" y="450"/>
                      <a:pt x="270" y="265"/>
                      <a:pt x="216" y="58"/>
                    </a:cubicBezTo>
                    <a:cubicBezTo>
                      <a:pt x="206" y="18"/>
                      <a:pt x="178" y="1"/>
                      <a:pt x="1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18"/>
              <p:cNvSpPr/>
              <p:nvPr/>
            </p:nvSpPr>
            <p:spPr>
              <a:xfrm rot="10800000">
                <a:off x="-144720" y="4212428"/>
                <a:ext cx="147005" cy="88364"/>
              </a:xfrm>
              <a:custGeom>
                <a:avLst/>
                <a:gdLst/>
                <a:ahLst/>
                <a:cxnLst/>
                <a:rect l="l" t="t" r="r" b="b"/>
                <a:pathLst>
                  <a:path w="3462" h="2081" extrusionOk="0">
                    <a:moveTo>
                      <a:pt x="1724" y="1"/>
                    </a:moveTo>
                    <a:cubicBezTo>
                      <a:pt x="824" y="1"/>
                      <a:pt x="1" y="954"/>
                      <a:pt x="414" y="1845"/>
                    </a:cubicBezTo>
                    <a:cubicBezTo>
                      <a:pt x="425" y="1870"/>
                      <a:pt x="449" y="1881"/>
                      <a:pt x="473" y="1881"/>
                    </a:cubicBezTo>
                    <a:cubicBezTo>
                      <a:pt x="513" y="1881"/>
                      <a:pt x="554" y="1853"/>
                      <a:pt x="550" y="1808"/>
                    </a:cubicBezTo>
                    <a:cubicBezTo>
                      <a:pt x="480" y="1026"/>
                      <a:pt x="809" y="219"/>
                      <a:pt x="1704" y="219"/>
                    </a:cubicBezTo>
                    <a:cubicBezTo>
                      <a:pt x="1726" y="219"/>
                      <a:pt x="1748" y="219"/>
                      <a:pt x="1771" y="220"/>
                    </a:cubicBezTo>
                    <a:cubicBezTo>
                      <a:pt x="2735" y="261"/>
                      <a:pt x="3064" y="1227"/>
                      <a:pt x="2805" y="2025"/>
                    </a:cubicBezTo>
                    <a:lnTo>
                      <a:pt x="2805" y="2024"/>
                    </a:lnTo>
                    <a:lnTo>
                      <a:pt x="2805" y="2024"/>
                    </a:lnTo>
                    <a:cubicBezTo>
                      <a:pt x="2793" y="2058"/>
                      <a:pt x="2822" y="2081"/>
                      <a:pt x="2850" y="2081"/>
                    </a:cubicBezTo>
                    <a:cubicBezTo>
                      <a:pt x="2865" y="2081"/>
                      <a:pt x="2881" y="2075"/>
                      <a:pt x="2890" y="2060"/>
                    </a:cubicBezTo>
                    <a:cubicBezTo>
                      <a:pt x="3461" y="1215"/>
                      <a:pt x="2805" y="91"/>
                      <a:pt x="1837" y="6"/>
                    </a:cubicBezTo>
                    <a:cubicBezTo>
                      <a:pt x="1799" y="3"/>
                      <a:pt x="1762" y="1"/>
                      <a:pt x="17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18"/>
              <p:cNvSpPr/>
              <p:nvPr/>
            </p:nvSpPr>
            <p:spPr>
              <a:xfrm rot="10800000">
                <a:off x="-224465" y="4139308"/>
                <a:ext cx="173884" cy="43779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1031" extrusionOk="0">
                    <a:moveTo>
                      <a:pt x="128" y="1"/>
                    </a:moveTo>
                    <a:cubicBezTo>
                      <a:pt x="59" y="1"/>
                      <a:pt x="1" y="93"/>
                      <a:pt x="65" y="144"/>
                    </a:cubicBezTo>
                    <a:cubicBezTo>
                      <a:pt x="802" y="725"/>
                      <a:pt x="1760" y="1030"/>
                      <a:pt x="2709" y="1030"/>
                    </a:cubicBezTo>
                    <a:cubicBezTo>
                      <a:pt x="3169" y="1030"/>
                      <a:pt x="3627" y="959"/>
                      <a:pt x="4057" y="812"/>
                    </a:cubicBezTo>
                    <a:cubicBezTo>
                      <a:pt x="4094" y="799"/>
                      <a:pt x="4082" y="749"/>
                      <a:pt x="4046" y="749"/>
                    </a:cubicBezTo>
                    <a:cubicBezTo>
                      <a:pt x="4044" y="749"/>
                      <a:pt x="4042" y="749"/>
                      <a:pt x="4039" y="749"/>
                    </a:cubicBezTo>
                    <a:cubicBezTo>
                      <a:pt x="3684" y="808"/>
                      <a:pt x="3345" y="837"/>
                      <a:pt x="3018" y="837"/>
                    </a:cubicBezTo>
                    <a:cubicBezTo>
                      <a:pt x="2013" y="837"/>
                      <a:pt x="1115" y="561"/>
                      <a:pt x="167" y="12"/>
                    </a:cubicBezTo>
                    <a:cubicBezTo>
                      <a:pt x="154" y="4"/>
                      <a:pt x="141" y="1"/>
                      <a:pt x="1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 rot="10800000">
                <a:off x="-63192" y="4139393"/>
                <a:ext cx="20127" cy="377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890" extrusionOk="0">
                    <a:moveTo>
                      <a:pt x="354" y="0"/>
                    </a:moveTo>
                    <a:cubicBezTo>
                      <a:pt x="331" y="0"/>
                      <a:pt x="308" y="16"/>
                      <a:pt x="308" y="44"/>
                    </a:cubicBezTo>
                    <a:cubicBezTo>
                      <a:pt x="312" y="171"/>
                      <a:pt x="287" y="316"/>
                      <a:pt x="239" y="435"/>
                    </a:cubicBezTo>
                    <a:cubicBezTo>
                      <a:pt x="189" y="562"/>
                      <a:pt x="86" y="648"/>
                      <a:pt x="29" y="767"/>
                    </a:cubicBezTo>
                    <a:cubicBezTo>
                      <a:pt x="0" y="831"/>
                      <a:pt x="44" y="890"/>
                      <a:pt x="103" y="890"/>
                    </a:cubicBezTo>
                    <a:cubicBezTo>
                      <a:pt x="115" y="890"/>
                      <a:pt x="129" y="887"/>
                      <a:pt x="143" y="881"/>
                    </a:cubicBezTo>
                    <a:cubicBezTo>
                      <a:pt x="430" y="750"/>
                      <a:pt x="474" y="292"/>
                      <a:pt x="397" y="32"/>
                    </a:cubicBezTo>
                    <a:cubicBezTo>
                      <a:pt x="391" y="10"/>
                      <a:pt x="372" y="0"/>
                      <a:pt x="3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 rot="10800000">
                <a:off x="-85145" y="4144913"/>
                <a:ext cx="33673" cy="2560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603" extrusionOk="0">
                    <a:moveTo>
                      <a:pt x="229" y="1"/>
                    </a:moveTo>
                    <a:cubicBezTo>
                      <a:pt x="131" y="1"/>
                      <a:pt x="66" y="133"/>
                      <a:pt x="168" y="188"/>
                    </a:cubicBezTo>
                    <a:cubicBezTo>
                      <a:pt x="172" y="191"/>
                      <a:pt x="176" y="193"/>
                      <a:pt x="180" y="195"/>
                    </a:cubicBezTo>
                    <a:lnTo>
                      <a:pt x="180" y="195"/>
                    </a:lnTo>
                    <a:cubicBezTo>
                      <a:pt x="162" y="226"/>
                      <a:pt x="161" y="264"/>
                      <a:pt x="176" y="295"/>
                    </a:cubicBezTo>
                    <a:lnTo>
                      <a:pt x="176" y="295"/>
                    </a:lnTo>
                    <a:cubicBezTo>
                      <a:pt x="123" y="322"/>
                      <a:pt x="104" y="397"/>
                      <a:pt x="134" y="444"/>
                    </a:cubicBezTo>
                    <a:lnTo>
                      <a:pt x="134" y="444"/>
                    </a:lnTo>
                    <a:cubicBezTo>
                      <a:pt x="111" y="455"/>
                      <a:pt x="89" y="466"/>
                      <a:pt x="67" y="477"/>
                    </a:cubicBezTo>
                    <a:cubicBezTo>
                      <a:pt x="1" y="511"/>
                      <a:pt x="41" y="603"/>
                      <a:pt x="105" y="603"/>
                    </a:cubicBezTo>
                    <a:cubicBezTo>
                      <a:pt x="109" y="603"/>
                      <a:pt x="114" y="602"/>
                      <a:pt x="119" y="601"/>
                    </a:cubicBezTo>
                    <a:cubicBezTo>
                      <a:pt x="257" y="571"/>
                      <a:pt x="393" y="525"/>
                      <a:pt x="527" y="479"/>
                    </a:cubicBezTo>
                    <a:lnTo>
                      <a:pt x="527" y="479"/>
                    </a:lnTo>
                    <a:cubicBezTo>
                      <a:pt x="587" y="466"/>
                      <a:pt x="646" y="446"/>
                      <a:pt x="704" y="419"/>
                    </a:cubicBezTo>
                    <a:cubicBezTo>
                      <a:pt x="792" y="377"/>
                      <a:pt x="744" y="237"/>
                      <a:pt x="661" y="237"/>
                    </a:cubicBezTo>
                    <a:cubicBezTo>
                      <a:pt x="651" y="237"/>
                      <a:pt x="641" y="239"/>
                      <a:pt x="631" y="243"/>
                    </a:cubicBezTo>
                    <a:cubicBezTo>
                      <a:pt x="630" y="243"/>
                      <a:pt x="630" y="243"/>
                      <a:pt x="630" y="244"/>
                    </a:cubicBezTo>
                    <a:lnTo>
                      <a:pt x="630" y="244"/>
                    </a:lnTo>
                    <a:cubicBezTo>
                      <a:pt x="629" y="244"/>
                      <a:pt x="627" y="245"/>
                      <a:pt x="626" y="245"/>
                    </a:cubicBezTo>
                    <a:lnTo>
                      <a:pt x="626" y="245"/>
                    </a:lnTo>
                    <a:cubicBezTo>
                      <a:pt x="610" y="216"/>
                      <a:pt x="581" y="194"/>
                      <a:pt x="542" y="193"/>
                    </a:cubicBezTo>
                    <a:lnTo>
                      <a:pt x="542" y="193"/>
                    </a:lnTo>
                    <a:cubicBezTo>
                      <a:pt x="540" y="185"/>
                      <a:pt x="536" y="176"/>
                      <a:pt x="530" y="168"/>
                    </a:cubicBezTo>
                    <a:lnTo>
                      <a:pt x="530" y="168"/>
                    </a:lnTo>
                    <a:cubicBezTo>
                      <a:pt x="538" y="148"/>
                      <a:pt x="536" y="121"/>
                      <a:pt x="525" y="105"/>
                    </a:cubicBezTo>
                    <a:cubicBezTo>
                      <a:pt x="464" y="11"/>
                      <a:pt x="349" y="20"/>
                      <a:pt x="247" y="2"/>
                    </a:cubicBezTo>
                    <a:cubicBezTo>
                      <a:pt x="241" y="1"/>
                      <a:pt x="235" y="1"/>
                      <a:pt x="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 rot="10800000">
                <a:off x="-49901" y="4099521"/>
                <a:ext cx="93290" cy="43736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030" extrusionOk="0">
                    <a:moveTo>
                      <a:pt x="1756" y="0"/>
                    </a:moveTo>
                    <a:cubicBezTo>
                      <a:pt x="1095" y="0"/>
                      <a:pt x="421" y="425"/>
                      <a:pt x="37" y="921"/>
                    </a:cubicBezTo>
                    <a:cubicBezTo>
                      <a:pt x="1" y="968"/>
                      <a:pt x="39" y="1030"/>
                      <a:pt x="84" y="1030"/>
                    </a:cubicBezTo>
                    <a:cubicBezTo>
                      <a:pt x="98" y="1030"/>
                      <a:pt x="112" y="1024"/>
                      <a:pt x="126" y="1009"/>
                    </a:cubicBezTo>
                    <a:cubicBezTo>
                      <a:pt x="690" y="415"/>
                      <a:pt x="1309" y="290"/>
                      <a:pt x="2085" y="194"/>
                    </a:cubicBezTo>
                    <a:cubicBezTo>
                      <a:pt x="2165" y="183"/>
                      <a:pt x="2196" y="65"/>
                      <a:pt x="2105" y="43"/>
                    </a:cubicBezTo>
                    <a:cubicBezTo>
                      <a:pt x="1990" y="14"/>
                      <a:pt x="1873" y="0"/>
                      <a:pt x="17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 rot="10800000">
                <a:off x="-30496" y="4089160"/>
                <a:ext cx="50573" cy="3104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731" extrusionOk="0">
                    <a:moveTo>
                      <a:pt x="1045" y="1"/>
                    </a:moveTo>
                    <a:cubicBezTo>
                      <a:pt x="652" y="1"/>
                      <a:pt x="215" y="352"/>
                      <a:pt x="20" y="667"/>
                    </a:cubicBezTo>
                    <a:cubicBezTo>
                      <a:pt x="0" y="700"/>
                      <a:pt x="29" y="731"/>
                      <a:pt x="59" y="731"/>
                    </a:cubicBezTo>
                    <a:cubicBezTo>
                      <a:pt x="69" y="731"/>
                      <a:pt x="79" y="727"/>
                      <a:pt x="88" y="719"/>
                    </a:cubicBezTo>
                    <a:cubicBezTo>
                      <a:pt x="239" y="578"/>
                      <a:pt x="395" y="441"/>
                      <a:pt x="581" y="345"/>
                    </a:cubicBezTo>
                    <a:cubicBezTo>
                      <a:pt x="753" y="257"/>
                      <a:pt x="942" y="226"/>
                      <a:pt x="1116" y="145"/>
                    </a:cubicBezTo>
                    <a:cubicBezTo>
                      <a:pt x="1191" y="111"/>
                      <a:pt x="1148" y="5"/>
                      <a:pt x="1077" y="1"/>
                    </a:cubicBezTo>
                    <a:cubicBezTo>
                      <a:pt x="1066" y="1"/>
                      <a:pt x="1056" y="1"/>
                      <a:pt x="10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 rot="10800000">
                <a:off x="-166885" y="4018672"/>
                <a:ext cx="58386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821" extrusionOk="0">
                    <a:moveTo>
                      <a:pt x="570" y="1"/>
                    </a:moveTo>
                    <a:cubicBezTo>
                      <a:pt x="347" y="1"/>
                      <a:pt x="113" y="75"/>
                      <a:pt x="28" y="265"/>
                    </a:cubicBezTo>
                    <a:cubicBezTo>
                      <a:pt x="0" y="327"/>
                      <a:pt x="37" y="403"/>
                      <a:pt x="105" y="403"/>
                    </a:cubicBezTo>
                    <a:cubicBezTo>
                      <a:pt x="113" y="403"/>
                      <a:pt x="122" y="402"/>
                      <a:pt x="131" y="399"/>
                    </a:cubicBezTo>
                    <a:cubicBezTo>
                      <a:pt x="314" y="349"/>
                      <a:pt x="451" y="238"/>
                      <a:pt x="632" y="238"/>
                    </a:cubicBezTo>
                    <a:cubicBezTo>
                      <a:pt x="675" y="238"/>
                      <a:pt x="721" y="245"/>
                      <a:pt x="771" y="260"/>
                    </a:cubicBezTo>
                    <a:cubicBezTo>
                      <a:pt x="1020" y="333"/>
                      <a:pt x="1143" y="537"/>
                      <a:pt x="1220" y="767"/>
                    </a:cubicBezTo>
                    <a:lnTo>
                      <a:pt x="1220" y="768"/>
                    </a:lnTo>
                    <a:cubicBezTo>
                      <a:pt x="1232" y="804"/>
                      <a:pt x="1263" y="821"/>
                      <a:pt x="1293" y="821"/>
                    </a:cubicBezTo>
                    <a:cubicBezTo>
                      <a:pt x="1330" y="821"/>
                      <a:pt x="1367" y="795"/>
                      <a:pt x="1368" y="748"/>
                    </a:cubicBezTo>
                    <a:cubicBezTo>
                      <a:pt x="1374" y="447"/>
                      <a:pt x="1157" y="160"/>
                      <a:pt x="880" y="53"/>
                    </a:cubicBezTo>
                    <a:cubicBezTo>
                      <a:pt x="794" y="20"/>
                      <a:pt x="684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 rot="10800000">
                <a:off x="-119158" y="4035402"/>
                <a:ext cx="110572" cy="49936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176" extrusionOk="0">
                    <a:moveTo>
                      <a:pt x="1083" y="0"/>
                    </a:moveTo>
                    <a:cubicBezTo>
                      <a:pt x="698" y="0"/>
                      <a:pt x="319" y="138"/>
                      <a:pt x="54" y="440"/>
                    </a:cubicBezTo>
                    <a:cubicBezTo>
                      <a:pt x="0" y="502"/>
                      <a:pt x="48" y="591"/>
                      <a:pt x="117" y="591"/>
                    </a:cubicBezTo>
                    <a:cubicBezTo>
                      <a:pt x="131" y="591"/>
                      <a:pt x="146" y="587"/>
                      <a:pt x="161" y="578"/>
                    </a:cubicBezTo>
                    <a:cubicBezTo>
                      <a:pt x="495" y="393"/>
                      <a:pt x="803" y="241"/>
                      <a:pt x="1156" y="241"/>
                    </a:cubicBezTo>
                    <a:cubicBezTo>
                      <a:pt x="1275" y="241"/>
                      <a:pt x="1399" y="258"/>
                      <a:pt x="1530" y="297"/>
                    </a:cubicBezTo>
                    <a:cubicBezTo>
                      <a:pt x="1991" y="435"/>
                      <a:pt x="2253" y="762"/>
                      <a:pt x="2500" y="1151"/>
                    </a:cubicBezTo>
                    <a:cubicBezTo>
                      <a:pt x="2512" y="1168"/>
                      <a:pt x="2528" y="1175"/>
                      <a:pt x="2544" y="1175"/>
                    </a:cubicBezTo>
                    <a:cubicBezTo>
                      <a:pt x="2574" y="1175"/>
                      <a:pt x="2603" y="1148"/>
                      <a:pt x="2595" y="1110"/>
                    </a:cubicBezTo>
                    <a:cubicBezTo>
                      <a:pt x="2454" y="421"/>
                      <a:pt x="1759" y="0"/>
                      <a:pt x="10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 rot="10800000">
                <a:off x="-296863" y="3956464"/>
                <a:ext cx="87048" cy="138895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271" extrusionOk="0">
                    <a:moveTo>
                      <a:pt x="907" y="1"/>
                    </a:moveTo>
                    <a:cubicBezTo>
                      <a:pt x="442" y="1"/>
                      <a:pt x="0" y="361"/>
                      <a:pt x="72" y="871"/>
                    </a:cubicBezTo>
                    <a:cubicBezTo>
                      <a:pt x="120" y="1212"/>
                      <a:pt x="393" y="1398"/>
                      <a:pt x="679" y="1398"/>
                    </a:cubicBezTo>
                    <a:cubicBezTo>
                      <a:pt x="835" y="1398"/>
                      <a:pt x="995" y="1343"/>
                      <a:pt x="1125" y="1228"/>
                    </a:cubicBezTo>
                    <a:cubicBezTo>
                      <a:pt x="1156" y="1200"/>
                      <a:pt x="1127" y="1150"/>
                      <a:pt x="1093" y="1150"/>
                    </a:cubicBezTo>
                    <a:cubicBezTo>
                      <a:pt x="1086" y="1150"/>
                      <a:pt x="1078" y="1152"/>
                      <a:pt x="1071" y="1157"/>
                    </a:cubicBezTo>
                    <a:cubicBezTo>
                      <a:pt x="926" y="1252"/>
                      <a:pt x="808" y="1299"/>
                      <a:pt x="716" y="1299"/>
                    </a:cubicBezTo>
                    <a:cubicBezTo>
                      <a:pt x="559" y="1299"/>
                      <a:pt x="479" y="1160"/>
                      <a:pt x="475" y="882"/>
                    </a:cubicBezTo>
                    <a:cubicBezTo>
                      <a:pt x="235" y="586"/>
                      <a:pt x="285" y="410"/>
                      <a:pt x="626" y="354"/>
                    </a:cubicBezTo>
                    <a:cubicBezTo>
                      <a:pt x="748" y="292"/>
                      <a:pt x="868" y="262"/>
                      <a:pt x="981" y="262"/>
                    </a:cubicBezTo>
                    <a:cubicBezTo>
                      <a:pt x="1230" y="262"/>
                      <a:pt x="1447" y="405"/>
                      <a:pt x="1589" y="674"/>
                    </a:cubicBezTo>
                    <a:cubicBezTo>
                      <a:pt x="1800" y="1073"/>
                      <a:pt x="1703" y="1587"/>
                      <a:pt x="1499" y="1967"/>
                    </a:cubicBezTo>
                    <a:cubicBezTo>
                      <a:pt x="1186" y="2553"/>
                      <a:pt x="688" y="2831"/>
                      <a:pt x="110" y="3106"/>
                    </a:cubicBezTo>
                    <a:cubicBezTo>
                      <a:pt x="17" y="3150"/>
                      <a:pt x="79" y="3270"/>
                      <a:pt x="163" y="3270"/>
                    </a:cubicBezTo>
                    <a:cubicBezTo>
                      <a:pt x="169" y="3270"/>
                      <a:pt x="174" y="3270"/>
                      <a:pt x="179" y="3269"/>
                    </a:cubicBezTo>
                    <a:cubicBezTo>
                      <a:pt x="982" y="3130"/>
                      <a:pt x="1706" y="2385"/>
                      <a:pt x="1896" y="1603"/>
                    </a:cubicBezTo>
                    <a:cubicBezTo>
                      <a:pt x="2050" y="973"/>
                      <a:pt x="1799" y="173"/>
                      <a:pt x="1096" y="21"/>
                    </a:cubicBezTo>
                    <a:cubicBezTo>
                      <a:pt x="1033" y="7"/>
                      <a:pt x="970" y="1"/>
                      <a:pt x="9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 rot="10800000">
                <a:off x="-257203" y="3963598"/>
                <a:ext cx="46157" cy="78046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838" extrusionOk="0">
                    <a:moveTo>
                      <a:pt x="778" y="0"/>
                    </a:moveTo>
                    <a:cubicBezTo>
                      <a:pt x="751" y="0"/>
                      <a:pt x="720" y="28"/>
                      <a:pt x="727" y="61"/>
                    </a:cubicBezTo>
                    <a:cubicBezTo>
                      <a:pt x="884" y="753"/>
                      <a:pt x="575" y="1287"/>
                      <a:pt x="52" y="1711"/>
                    </a:cubicBezTo>
                    <a:cubicBezTo>
                      <a:pt x="0" y="1753"/>
                      <a:pt x="44" y="1838"/>
                      <a:pt x="102" y="1838"/>
                    </a:cubicBezTo>
                    <a:cubicBezTo>
                      <a:pt x="109" y="1838"/>
                      <a:pt x="116" y="1837"/>
                      <a:pt x="123" y="1834"/>
                    </a:cubicBezTo>
                    <a:cubicBezTo>
                      <a:pt x="819" y="1582"/>
                      <a:pt x="1086" y="669"/>
                      <a:pt x="813" y="24"/>
                    </a:cubicBezTo>
                    <a:lnTo>
                      <a:pt x="812" y="24"/>
                    </a:lnTo>
                    <a:cubicBezTo>
                      <a:pt x="805" y="7"/>
                      <a:pt x="792" y="0"/>
                      <a:pt x="7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 rot="10800000">
                <a:off x="-100007" y="3829289"/>
                <a:ext cx="88449" cy="20085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473" extrusionOk="0">
                    <a:moveTo>
                      <a:pt x="1960" y="1"/>
                    </a:moveTo>
                    <a:cubicBezTo>
                      <a:pt x="1949" y="1"/>
                      <a:pt x="1938" y="3"/>
                      <a:pt x="1927" y="8"/>
                    </a:cubicBezTo>
                    <a:cubicBezTo>
                      <a:pt x="1586" y="173"/>
                      <a:pt x="1292" y="244"/>
                      <a:pt x="995" y="244"/>
                    </a:cubicBezTo>
                    <a:cubicBezTo>
                      <a:pt x="704" y="244"/>
                      <a:pt x="411" y="176"/>
                      <a:pt x="70" y="60"/>
                    </a:cubicBezTo>
                    <a:cubicBezTo>
                      <a:pt x="65" y="59"/>
                      <a:pt x="61" y="58"/>
                      <a:pt x="57" y="58"/>
                    </a:cubicBezTo>
                    <a:cubicBezTo>
                      <a:pt x="23" y="58"/>
                      <a:pt x="0" y="107"/>
                      <a:pt x="27" y="132"/>
                    </a:cubicBezTo>
                    <a:cubicBezTo>
                      <a:pt x="277" y="365"/>
                      <a:pt x="629" y="472"/>
                      <a:pt x="985" y="472"/>
                    </a:cubicBezTo>
                    <a:cubicBezTo>
                      <a:pt x="1365" y="472"/>
                      <a:pt x="1750" y="351"/>
                      <a:pt x="2020" y="130"/>
                    </a:cubicBezTo>
                    <a:cubicBezTo>
                      <a:pt x="2082" y="79"/>
                      <a:pt x="2024" y="1"/>
                      <a:pt x="19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 rot="10800000">
                <a:off x="-99200" y="3842538"/>
                <a:ext cx="89086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1456" extrusionOk="0">
                    <a:moveTo>
                      <a:pt x="273" y="0"/>
                    </a:moveTo>
                    <a:cubicBezTo>
                      <a:pt x="211" y="0"/>
                      <a:pt x="150" y="7"/>
                      <a:pt x="90" y="20"/>
                    </a:cubicBezTo>
                    <a:cubicBezTo>
                      <a:pt x="1" y="41"/>
                      <a:pt x="11" y="166"/>
                      <a:pt x="90" y="190"/>
                    </a:cubicBezTo>
                    <a:cubicBezTo>
                      <a:pt x="335" y="265"/>
                      <a:pt x="581" y="283"/>
                      <a:pt x="813" y="405"/>
                    </a:cubicBezTo>
                    <a:cubicBezTo>
                      <a:pt x="1071" y="539"/>
                      <a:pt x="1265" y="737"/>
                      <a:pt x="1423" y="979"/>
                    </a:cubicBezTo>
                    <a:cubicBezTo>
                      <a:pt x="1569" y="1201"/>
                      <a:pt x="1690" y="1456"/>
                      <a:pt x="1979" y="1456"/>
                    </a:cubicBezTo>
                    <a:cubicBezTo>
                      <a:pt x="1988" y="1456"/>
                      <a:pt x="1997" y="1455"/>
                      <a:pt x="2006" y="1455"/>
                    </a:cubicBezTo>
                    <a:cubicBezTo>
                      <a:pt x="2076" y="1452"/>
                      <a:pt x="2098" y="1343"/>
                      <a:pt x="2023" y="1328"/>
                    </a:cubicBezTo>
                    <a:cubicBezTo>
                      <a:pt x="1743" y="1269"/>
                      <a:pt x="1662" y="933"/>
                      <a:pt x="1518" y="727"/>
                    </a:cubicBezTo>
                    <a:cubicBezTo>
                      <a:pt x="1412" y="575"/>
                      <a:pt x="1283" y="443"/>
                      <a:pt x="1135" y="332"/>
                    </a:cubicBezTo>
                    <a:cubicBezTo>
                      <a:pt x="896" y="154"/>
                      <a:pt x="581" y="0"/>
                      <a:pt x="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 rot="10800000">
                <a:off x="-68712" y="3898673"/>
                <a:ext cx="50997" cy="59108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1392" extrusionOk="0">
                    <a:moveTo>
                      <a:pt x="987" y="1"/>
                    </a:moveTo>
                    <a:cubicBezTo>
                      <a:pt x="954" y="1"/>
                      <a:pt x="922" y="19"/>
                      <a:pt x="913" y="56"/>
                    </a:cubicBezTo>
                    <a:cubicBezTo>
                      <a:pt x="851" y="319"/>
                      <a:pt x="814" y="568"/>
                      <a:pt x="661" y="798"/>
                    </a:cubicBezTo>
                    <a:cubicBezTo>
                      <a:pt x="497" y="1045"/>
                      <a:pt x="272" y="1188"/>
                      <a:pt x="23" y="1339"/>
                    </a:cubicBezTo>
                    <a:lnTo>
                      <a:pt x="24" y="1339"/>
                    </a:lnTo>
                    <a:cubicBezTo>
                      <a:pt x="1" y="1352"/>
                      <a:pt x="9" y="1392"/>
                      <a:pt x="37" y="1392"/>
                    </a:cubicBezTo>
                    <a:cubicBezTo>
                      <a:pt x="37" y="1392"/>
                      <a:pt x="38" y="1392"/>
                      <a:pt x="38" y="1392"/>
                    </a:cubicBezTo>
                    <a:cubicBezTo>
                      <a:pt x="628" y="1361"/>
                      <a:pt x="1201" y="638"/>
                      <a:pt x="1061" y="56"/>
                    </a:cubicBezTo>
                    <a:cubicBezTo>
                      <a:pt x="1052" y="19"/>
                      <a:pt x="1020" y="1"/>
                      <a:pt x="9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 rot="10800000">
                <a:off x="-64636" y="3923981"/>
                <a:ext cx="82080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821" extrusionOk="0">
                    <a:moveTo>
                      <a:pt x="981" y="0"/>
                    </a:moveTo>
                    <a:cubicBezTo>
                      <a:pt x="806" y="0"/>
                      <a:pt x="635" y="25"/>
                      <a:pt x="477" y="99"/>
                    </a:cubicBezTo>
                    <a:cubicBezTo>
                      <a:pt x="220" y="220"/>
                      <a:pt x="0" y="452"/>
                      <a:pt x="65" y="752"/>
                    </a:cubicBezTo>
                    <a:cubicBezTo>
                      <a:pt x="75" y="798"/>
                      <a:pt x="116" y="821"/>
                      <a:pt x="158" y="821"/>
                    </a:cubicBezTo>
                    <a:cubicBezTo>
                      <a:pt x="199" y="821"/>
                      <a:pt x="241" y="798"/>
                      <a:pt x="252" y="752"/>
                    </a:cubicBezTo>
                    <a:cubicBezTo>
                      <a:pt x="353" y="322"/>
                      <a:pt x="665" y="249"/>
                      <a:pt x="1017" y="249"/>
                    </a:cubicBezTo>
                    <a:cubicBezTo>
                      <a:pt x="1198" y="249"/>
                      <a:pt x="1389" y="268"/>
                      <a:pt x="1567" y="268"/>
                    </a:cubicBezTo>
                    <a:cubicBezTo>
                      <a:pt x="1663" y="268"/>
                      <a:pt x="1755" y="262"/>
                      <a:pt x="1839" y="245"/>
                    </a:cubicBezTo>
                    <a:cubicBezTo>
                      <a:pt x="1932" y="227"/>
                      <a:pt x="1898" y="103"/>
                      <a:pt x="1819" y="94"/>
                    </a:cubicBezTo>
                    <a:cubicBezTo>
                      <a:pt x="1554" y="65"/>
                      <a:pt x="1262" y="0"/>
                      <a:pt x="9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 rot="10800000">
                <a:off x="2158" y="3926613"/>
                <a:ext cx="92313" cy="39872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939" extrusionOk="0">
                    <a:moveTo>
                      <a:pt x="1368" y="1"/>
                    </a:moveTo>
                    <a:cubicBezTo>
                      <a:pt x="1285" y="1"/>
                      <a:pt x="1202" y="10"/>
                      <a:pt x="1120" y="23"/>
                    </a:cubicBezTo>
                    <a:cubicBezTo>
                      <a:pt x="777" y="79"/>
                      <a:pt x="462" y="153"/>
                      <a:pt x="113" y="177"/>
                    </a:cubicBezTo>
                    <a:cubicBezTo>
                      <a:pt x="43" y="181"/>
                      <a:pt x="1" y="283"/>
                      <a:pt x="74" y="321"/>
                    </a:cubicBezTo>
                    <a:cubicBezTo>
                      <a:pt x="178" y="373"/>
                      <a:pt x="285" y="392"/>
                      <a:pt x="393" y="392"/>
                    </a:cubicBezTo>
                    <a:cubicBezTo>
                      <a:pt x="539" y="392"/>
                      <a:pt x="687" y="357"/>
                      <a:pt x="835" y="323"/>
                    </a:cubicBezTo>
                    <a:cubicBezTo>
                      <a:pt x="1003" y="285"/>
                      <a:pt x="1175" y="236"/>
                      <a:pt x="1348" y="236"/>
                    </a:cubicBezTo>
                    <a:cubicBezTo>
                      <a:pt x="1394" y="236"/>
                      <a:pt x="1439" y="239"/>
                      <a:pt x="1484" y="247"/>
                    </a:cubicBezTo>
                    <a:cubicBezTo>
                      <a:pt x="1756" y="295"/>
                      <a:pt x="2021" y="565"/>
                      <a:pt x="1821" y="833"/>
                    </a:cubicBezTo>
                    <a:cubicBezTo>
                      <a:pt x="1783" y="884"/>
                      <a:pt x="1835" y="939"/>
                      <a:pt x="1886" y="939"/>
                    </a:cubicBezTo>
                    <a:cubicBezTo>
                      <a:pt x="1903" y="939"/>
                      <a:pt x="1920" y="933"/>
                      <a:pt x="1933" y="920"/>
                    </a:cubicBezTo>
                    <a:cubicBezTo>
                      <a:pt x="2173" y="682"/>
                      <a:pt x="2079" y="301"/>
                      <a:pt x="1810" y="121"/>
                    </a:cubicBezTo>
                    <a:cubicBezTo>
                      <a:pt x="1677" y="32"/>
                      <a:pt x="1524" y="1"/>
                      <a:pt x="1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 rot="10800000">
                <a:off x="53113" y="3906104"/>
                <a:ext cx="39533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198" extrusionOk="0">
                    <a:moveTo>
                      <a:pt x="89" y="0"/>
                    </a:moveTo>
                    <a:cubicBezTo>
                      <a:pt x="37" y="0"/>
                      <a:pt x="1" y="77"/>
                      <a:pt x="57" y="103"/>
                    </a:cubicBezTo>
                    <a:cubicBezTo>
                      <a:pt x="443" y="275"/>
                      <a:pt x="631" y="692"/>
                      <a:pt x="558" y="1101"/>
                    </a:cubicBezTo>
                    <a:cubicBezTo>
                      <a:pt x="549" y="1154"/>
                      <a:pt x="595" y="1198"/>
                      <a:pt x="638" y="1198"/>
                    </a:cubicBezTo>
                    <a:cubicBezTo>
                      <a:pt x="660" y="1198"/>
                      <a:pt x="682" y="1187"/>
                      <a:pt x="695" y="1159"/>
                    </a:cubicBezTo>
                    <a:cubicBezTo>
                      <a:pt x="931" y="689"/>
                      <a:pt x="610" y="99"/>
                      <a:pt x="100" y="1"/>
                    </a:cubicBezTo>
                    <a:cubicBezTo>
                      <a:pt x="97" y="1"/>
                      <a:pt x="93" y="0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 rot="10800000">
                <a:off x="63898" y="3890096"/>
                <a:ext cx="53673" cy="20764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489" extrusionOk="0">
                    <a:moveTo>
                      <a:pt x="1046" y="0"/>
                    </a:moveTo>
                    <a:cubicBezTo>
                      <a:pt x="703" y="0"/>
                      <a:pt x="238" y="110"/>
                      <a:pt x="46" y="367"/>
                    </a:cubicBezTo>
                    <a:cubicBezTo>
                      <a:pt x="1" y="427"/>
                      <a:pt x="68" y="489"/>
                      <a:pt x="127" y="489"/>
                    </a:cubicBezTo>
                    <a:cubicBezTo>
                      <a:pt x="131" y="489"/>
                      <a:pt x="135" y="488"/>
                      <a:pt x="139" y="488"/>
                    </a:cubicBezTo>
                    <a:cubicBezTo>
                      <a:pt x="318" y="461"/>
                      <a:pt x="485" y="335"/>
                      <a:pt x="656" y="274"/>
                    </a:cubicBezTo>
                    <a:cubicBezTo>
                      <a:pt x="832" y="209"/>
                      <a:pt x="1015" y="172"/>
                      <a:pt x="1196" y="122"/>
                    </a:cubicBezTo>
                    <a:cubicBezTo>
                      <a:pt x="1264" y="104"/>
                      <a:pt x="1243" y="12"/>
                      <a:pt x="1179" y="6"/>
                    </a:cubicBezTo>
                    <a:cubicBezTo>
                      <a:pt x="1138" y="2"/>
                      <a:pt x="1093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 rot="10800000">
                <a:off x="-4339" y="3795404"/>
                <a:ext cx="76942" cy="49299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161" extrusionOk="0">
                    <a:moveTo>
                      <a:pt x="77" y="0"/>
                    </a:moveTo>
                    <a:cubicBezTo>
                      <a:pt x="37" y="0"/>
                      <a:pt x="1" y="41"/>
                      <a:pt x="23" y="92"/>
                    </a:cubicBezTo>
                    <a:cubicBezTo>
                      <a:pt x="171" y="429"/>
                      <a:pt x="432" y="699"/>
                      <a:pt x="748" y="886"/>
                    </a:cubicBezTo>
                    <a:cubicBezTo>
                      <a:pt x="964" y="1015"/>
                      <a:pt x="1272" y="1161"/>
                      <a:pt x="1548" y="1161"/>
                    </a:cubicBezTo>
                    <a:cubicBezTo>
                      <a:pt x="1608" y="1161"/>
                      <a:pt x="1668" y="1154"/>
                      <a:pt x="1724" y="1138"/>
                    </a:cubicBezTo>
                    <a:cubicBezTo>
                      <a:pt x="1786" y="1120"/>
                      <a:pt x="1812" y="1017"/>
                      <a:pt x="1743" y="987"/>
                    </a:cubicBezTo>
                    <a:cubicBezTo>
                      <a:pt x="1469" y="871"/>
                      <a:pt x="1171" y="870"/>
                      <a:pt x="898" y="721"/>
                    </a:cubicBezTo>
                    <a:cubicBezTo>
                      <a:pt x="587" y="553"/>
                      <a:pt x="345" y="308"/>
                      <a:pt x="131" y="28"/>
                    </a:cubicBezTo>
                    <a:lnTo>
                      <a:pt x="131" y="29"/>
                    </a:lnTo>
                    <a:cubicBezTo>
                      <a:pt x="116" y="9"/>
                      <a:pt x="96" y="0"/>
                      <a:pt x="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 rot="10800000">
                <a:off x="-12067" y="3798164"/>
                <a:ext cx="21274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56" extrusionOk="0">
                    <a:moveTo>
                      <a:pt x="405" y="1"/>
                    </a:moveTo>
                    <a:cubicBezTo>
                      <a:pt x="377" y="1"/>
                      <a:pt x="348" y="14"/>
                      <a:pt x="327" y="41"/>
                    </a:cubicBezTo>
                    <a:cubicBezTo>
                      <a:pt x="59" y="389"/>
                      <a:pt x="1" y="960"/>
                      <a:pt x="2" y="1386"/>
                    </a:cubicBezTo>
                    <a:lnTo>
                      <a:pt x="1" y="1386"/>
                    </a:lnTo>
                    <a:cubicBezTo>
                      <a:pt x="1" y="1429"/>
                      <a:pt x="41" y="1455"/>
                      <a:pt x="78" y="1455"/>
                    </a:cubicBezTo>
                    <a:cubicBezTo>
                      <a:pt x="106" y="1455"/>
                      <a:pt x="133" y="1440"/>
                      <a:pt x="138" y="1405"/>
                    </a:cubicBezTo>
                    <a:cubicBezTo>
                      <a:pt x="173" y="1184"/>
                      <a:pt x="215" y="962"/>
                      <a:pt x="274" y="747"/>
                    </a:cubicBezTo>
                    <a:cubicBezTo>
                      <a:pt x="334" y="532"/>
                      <a:pt x="446" y="327"/>
                      <a:pt x="487" y="109"/>
                    </a:cubicBezTo>
                    <a:cubicBezTo>
                      <a:pt x="501" y="42"/>
                      <a:pt x="455" y="1"/>
                      <a:pt x="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 rot="10800000">
                <a:off x="-38054" y="3836720"/>
                <a:ext cx="37240" cy="1363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321" extrusionOk="0">
                    <a:moveTo>
                      <a:pt x="67" y="1"/>
                    </a:moveTo>
                    <a:cubicBezTo>
                      <a:pt x="18" y="1"/>
                      <a:pt x="0" y="80"/>
                      <a:pt x="46" y="101"/>
                    </a:cubicBezTo>
                    <a:cubicBezTo>
                      <a:pt x="277" y="211"/>
                      <a:pt x="522" y="264"/>
                      <a:pt x="769" y="319"/>
                    </a:cubicBezTo>
                    <a:cubicBezTo>
                      <a:pt x="775" y="320"/>
                      <a:pt x="780" y="321"/>
                      <a:pt x="786" y="321"/>
                    </a:cubicBezTo>
                    <a:cubicBezTo>
                      <a:pt x="855" y="321"/>
                      <a:pt x="876" y="220"/>
                      <a:pt x="804" y="195"/>
                    </a:cubicBezTo>
                    <a:cubicBezTo>
                      <a:pt x="564" y="110"/>
                      <a:pt x="327" y="28"/>
                      <a:pt x="73" y="1"/>
                    </a:cubicBezTo>
                    <a:cubicBezTo>
                      <a:pt x="71" y="1"/>
                      <a:pt x="69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 rot="10800000">
                <a:off x="-14020" y="3858673"/>
                <a:ext cx="57155" cy="47983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1130" extrusionOk="0">
                    <a:moveTo>
                      <a:pt x="647" y="246"/>
                    </a:moveTo>
                    <a:cubicBezTo>
                      <a:pt x="745" y="246"/>
                      <a:pt x="840" y="294"/>
                      <a:pt x="902" y="393"/>
                    </a:cubicBezTo>
                    <a:cubicBezTo>
                      <a:pt x="997" y="539"/>
                      <a:pt x="975" y="691"/>
                      <a:pt x="923" y="847"/>
                    </a:cubicBezTo>
                    <a:cubicBezTo>
                      <a:pt x="911" y="884"/>
                      <a:pt x="919" y="917"/>
                      <a:pt x="938" y="941"/>
                    </a:cubicBezTo>
                    <a:lnTo>
                      <a:pt x="938" y="941"/>
                    </a:lnTo>
                    <a:cubicBezTo>
                      <a:pt x="935" y="940"/>
                      <a:pt x="933" y="940"/>
                      <a:pt x="930" y="940"/>
                    </a:cubicBezTo>
                    <a:cubicBezTo>
                      <a:pt x="924" y="940"/>
                      <a:pt x="918" y="941"/>
                      <a:pt x="912" y="944"/>
                    </a:cubicBezTo>
                    <a:cubicBezTo>
                      <a:pt x="850" y="978"/>
                      <a:pt x="784" y="993"/>
                      <a:pt x="719" y="993"/>
                    </a:cubicBezTo>
                    <a:cubicBezTo>
                      <a:pt x="393" y="993"/>
                      <a:pt x="96" y="614"/>
                      <a:pt x="415" y="339"/>
                    </a:cubicBezTo>
                    <a:cubicBezTo>
                      <a:pt x="485" y="278"/>
                      <a:pt x="567" y="246"/>
                      <a:pt x="647" y="246"/>
                    </a:cubicBezTo>
                    <a:close/>
                    <a:moveTo>
                      <a:pt x="674" y="0"/>
                    </a:moveTo>
                    <a:cubicBezTo>
                      <a:pt x="515" y="0"/>
                      <a:pt x="355" y="68"/>
                      <a:pt x="236" y="192"/>
                    </a:cubicBezTo>
                    <a:cubicBezTo>
                      <a:pt x="17" y="421"/>
                      <a:pt x="1" y="783"/>
                      <a:pt x="250" y="995"/>
                    </a:cubicBezTo>
                    <a:cubicBezTo>
                      <a:pt x="355" y="1084"/>
                      <a:pt x="486" y="1129"/>
                      <a:pt x="616" y="1129"/>
                    </a:cubicBezTo>
                    <a:cubicBezTo>
                      <a:pt x="738" y="1129"/>
                      <a:pt x="860" y="1089"/>
                      <a:pt x="960" y="1006"/>
                    </a:cubicBezTo>
                    <a:cubicBezTo>
                      <a:pt x="973" y="995"/>
                      <a:pt x="975" y="981"/>
                      <a:pt x="970" y="969"/>
                    </a:cubicBezTo>
                    <a:lnTo>
                      <a:pt x="970" y="969"/>
                    </a:lnTo>
                    <a:cubicBezTo>
                      <a:pt x="990" y="980"/>
                      <a:pt x="1012" y="986"/>
                      <a:pt x="1034" y="986"/>
                    </a:cubicBezTo>
                    <a:cubicBezTo>
                      <a:pt x="1062" y="986"/>
                      <a:pt x="1090" y="977"/>
                      <a:pt x="1112" y="956"/>
                    </a:cubicBezTo>
                    <a:cubicBezTo>
                      <a:pt x="1346" y="745"/>
                      <a:pt x="1257" y="355"/>
                      <a:pt x="1053" y="155"/>
                    </a:cubicBezTo>
                    <a:cubicBezTo>
                      <a:pt x="945" y="50"/>
                      <a:pt x="81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 rot="10800000">
                <a:off x="59142" y="3816211"/>
                <a:ext cx="16985" cy="25223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94" extrusionOk="0">
                    <a:moveTo>
                      <a:pt x="307" y="1"/>
                    </a:moveTo>
                    <a:cubicBezTo>
                      <a:pt x="292" y="1"/>
                      <a:pt x="277" y="5"/>
                      <a:pt x="263" y="13"/>
                    </a:cubicBezTo>
                    <a:cubicBezTo>
                      <a:pt x="179" y="60"/>
                      <a:pt x="148" y="160"/>
                      <a:pt x="112" y="246"/>
                    </a:cubicBezTo>
                    <a:cubicBezTo>
                      <a:pt x="73" y="339"/>
                      <a:pt x="29" y="435"/>
                      <a:pt x="8" y="535"/>
                    </a:cubicBezTo>
                    <a:cubicBezTo>
                      <a:pt x="1" y="567"/>
                      <a:pt x="26" y="594"/>
                      <a:pt x="54" y="594"/>
                    </a:cubicBezTo>
                    <a:cubicBezTo>
                      <a:pt x="65" y="594"/>
                      <a:pt x="76" y="590"/>
                      <a:pt x="86" y="581"/>
                    </a:cubicBezTo>
                    <a:cubicBezTo>
                      <a:pt x="156" y="511"/>
                      <a:pt x="211" y="429"/>
                      <a:pt x="269" y="349"/>
                    </a:cubicBezTo>
                    <a:cubicBezTo>
                      <a:pt x="325" y="272"/>
                      <a:pt x="399" y="187"/>
                      <a:pt x="395" y="89"/>
                    </a:cubicBezTo>
                    <a:cubicBezTo>
                      <a:pt x="393" y="38"/>
                      <a:pt x="352" y="1"/>
                      <a:pt x="3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 rot="10800000">
                <a:off x="57486" y="3809841"/>
                <a:ext cx="20679" cy="2242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528" extrusionOk="0">
                    <a:moveTo>
                      <a:pt x="427" y="0"/>
                    </a:moveTo>
                    <a:cubicBezTo>
                      <a:pt x="314" y="3"/>
                      <a:pt x="261" y="87"/>
                      <a:pt x="190" y="163"/>
                    </a:cubicBezTo>
                    <a:cubicBezTo>
                      <a:pt x="125" y="235"/>
                      <a:pt x="37" y="316"/>
                      <a:pt x="16" y="412"/>
                    </a:cubicBezTo>
                    <a:cubicBezTo>
                      <a:pt x="0" y="478"/>
                      <a:pt x="50" y="527"/>
                      <a:pt x="107" y="527"/>
                    </a:cubicBezTo>
                    <a:cubicBezTo>
                      <a:pt x="122" y="527"/>
                      <a:pt x="137" y="524"/>
                      <a:pt x="152" y="517"/>
                    </a:cubicBezTo>
                    <a:cubicBezTo>
                      <a:pt x="242" y="476"/>
                      <a:pt x="302" y="371"/>
                      <a:pt x="359" y="293"/>
                    </a:cubicBezTo>
                    <a:cubicBezTo>
                      <a:pt x="420" y="207"/>
                      <a:pt x="486" y="141"/>
                      <a:pt x="467" y="30"/>
                    </a:cubicBezTo>
                    <a:cubicBezTo>
                      <a:pt x="463" y="13"/>
                      <a:pt x="443" y="0"/>
                      <a:pt x="4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 rot="10800000">
                <a:off x="52306" y="3794555"/>
                <a:ext cx="35201" cy="29936"/>
              </a:xfrm>
              <a:custGeom>
                <a:avLst/>
                <a:gdLst/>
                <a:ahLst/>
                <a:cxnLst/>
                <a:rect l="l" t="t" r="r" b="b"/>
                <a:pathLst>
                  <a:path w="829" h="705" extrusionOk="0">
                    <a:moveTo>
                      <a:pt x="781" y="1"/>
                    </a:moveTo>
                    <a:cubicBezTo>
                      <a:pt x="780" y="1"/>
                      <a:pt x="780" y="1"/>
                      <a:pt x="779" y="1"/>
                    </a:cubicBezTo>
                    <a:cubicBezTo>
                      <a:pt x="635" y="12"/>
                      <a:pt x="511" y="140"/>
                      <a:pt x="402" y="226"/>
                    </a:cubicBezTo>
                    <a:cubicBezTo>
                      <a:pt x="280" y="321"/>
                      <a:pt x="106" y="418"/>
                      <a:pt x="32" y="558"/>
                    </a:cubicBezTo>
                    <a:cubicBezTo>
                      <a:pt x="0" y="620"/>
                      <a:pt x="44" y="704"/>
                      <a:pt x="113" y="704"/>
                    </a:cubicBezTo>
                    <a:cubicBezTo>
                      <a:pt x="122" y="704"/>
                      <a:pt x="132" y="703"/>
                      <a:pt x="142" y="700"/>
                    </a:cubicBezTo>
                    <a:cubicBezTo>
                      <a:pt x="292" y="650"/>
                      <a:pt x="409" y="506"/>
                      <a:pt x="523" y="402"/>
                    </a:cubicBezTo>
                    <a:cubicBezTo>
                      <a:pt x="627" y="308"/>
                      <a:pt x="787" y="199"/>
                      <a:pt x="822" y="57"/>
                    </a:cubicBezTo>
                    <a:cubicBezTo>
                      <a:pt x="828" y="32"/>
                      <a:pt x="810" y="1"/>
                      <a:pt x="7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 rot="10800000">
                <a:off x="-3829" y="3864406"/>
                <a:ext cx="37494" cy="31422"/>
              </a:xfrm>
              <a:custGeom>
                <a:avLst/>
                <a:gdLst/>
                <a:ahLst/>
                <a:cxnLst/>
                <a:rect l="l" t="t" r="r" b="b"/>
                <a:pathLst>
                  <a:path w="883" h="740" extrusionOk="0">
                    <a:moveTo>
                      <a:pt x="473" y="1"/>
                    </a:moveTo>
                    <a:cubicBezTo>
                      <a:pt x="455" y="1"/>
                      <a:pt x="437" y="2"/>
                      <a:pt x="418" y="5"/>
                    </a:cubicBezTo>
                    <a:cubicBezTo>
                      <a:pt x="179" y="41"/>
                      <a:pt x="0" y="288"/>
                      <a:pt x="116" y="520"/>
                    </a:cubicBezTo>
                    <a:cubicBezTo>
                      <a:pt x="176" y="638"/>
                      <a:pt x="348" y="739"/>
                      <a:pt x="501" y="739"/>
                    </a:cubicBezTo>
                    <a:cubicBezTo>
                      <a:pt x="581" y="739"/>
                      <a:pt x="655" y="711"/>
                      <a:pt x="704" y="643"/>
                    </a:cubicBezTo>
                    <a:lnTo>
                      <a:pt x="704" y="642"/>
                    </a:lnTo>
                    <a:cubicBezTo>
                      <a:pt x="719" y="621"/>
                      <a:pt x="718" y="598"/>
                      <a:pt x="707" y="580"/>
                    </a:cubicBezTo>
                    <a:lnTo>
                      <a:pt x="707" y="580"/>
                    </a:lnTo>
                    <a:cubicBezTo>
                      <a:pt x="725" y="560"/>
                      <a:pt x="742" y="537"/>
                      <a:pt x="756" y="511"/>
                    </a:cubicBezTo>
                    <a:cubicBezTo>
                      <a:pt x="882" y="276"/>
                      <a:pt x="729" y="1"/>
                      <a:pt x="4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 rot="10800000">
                <a:off x="-151854" y="3776508"/>
                <a:ext cx="143820" cy="64543"/>
              </a:xfrm>
              <a:custGeom>
                <a:avLst/>
                <a:gdLst/>
                <a:ahLst/>
                <a:cxnLst/>
                <a:rect l="l" t="t" r="r" b="b"/>
                <a:pathLst>
                  <a:path w="3387" h="1520" extrusionOk="0">
                    <a:moveTo>
                      <a:pt x="86" y="0"/>
                    </a:moveTo>
                    <a:cubicBezTo>
                      <a:pt x="45" y="0"/>
                      <a:pt x="1" y="41"/>
                      <a:pt x="12" y="88"/>
                    </a:cubicBezTo>
                    <a:cubicBezTo>
                      <a:pt x="130" y="580"/>
                      <a:pt x="550" y="860"/>
                      <a:pt x="1023" y="974"/>
                    </a:cubicBezTo>
                    <a:cubicBezTo>
                      <a:pt x="1801" y="1160"/>
                      <a:pt x="2572" y="990"/>
                      <a:pt x="3255" y="1506"/>
                    </a:cubicBezTo>
                    <a:cubicBezTo>
                      <a:pt x="3268" y="1516"/>
                      <a:pt x="3281" y="1520"/>
                      <a:pt x="3294" y="1520"/>
                    </a:cubicBezTo>
                    <a:cubicBezTo>
                      <a:pt x="3348" y="1520"/>
                      <a:pt x="3386" y="1438"/>
                      <a:pt x="3345" y="1390"/>
                    </a:cubicBezTo>
                    <a:cubicBezTo>
                      <a:pt x="2488" y="406"/>
                      <a:pt x="725" y="1378"/>
                      <a:pt x="136" y="35"/>
                    </a:cubicBezTo>
                    <a:cubicBezTo>
                      <a:pt x="126" y="11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 rot="10800000">
                <a:off x="-148202" y="3777952"/>
                <a:ext cx="119150" cy="130530"/>
              </a:xfrm>
              <a:custGeom>
                <a:avLst/>
                <a:gdLst/>
                <a:ahLst/>
                <a:cxnLst/>
                <a:rect l="l" t="t" r="r" b="b"/>
                <a:pathLst>
                  <a:path w="2806" h="3074" extrusionOk="0">
                    <a:moveTo>
                      <a:pt x="306" y="0"/>
                    </a:moveTo>
                    <a:cubicBezTo>
                      <a:pt x="246" y="0"/>
                      <a:pt x="186" y="4"/>
                      <a:pt x="127" y="11"/>
                    </a:cubicBezTo>
                    <a:cubicBezTo>
                      <a:pt x="39" y="22"/>
                      <a:pt x="0" y="159"/>
                      <a:pt x="104" y="180"/>
                    </a:cubicBezTo>
                    <a:cubicBezTo>
                      <a:pt x="828" y="326"/>
                      <a:pt x="1445" y="512"/>
                      <a:pt x="1918" y="1125"/>
                    </a:cubicBezTo>
                    <a:cubicBezTo>
                      <a:pt x="2357" y="1696"/>
                      <a:pt x="2345" y="2431"/>
                      <a:pt x="2687" y="3046"/>
                    </a:cubicBezTo>
                    <a:cubicBezTo>
                      <a:pt x="2698" y="3065"/>
                      <a:pt x="2716" y="3073"/>
                      <a:pt x="2734" y="3073"/>
                    </a:cubicBezTo>
                    <a:cubicBezTo>
                      <a:pt x="2769" y="3073"/>
                      <a:pt x="2805" y="3043"/>
                      <a:pt x="2792" y="3002"/>
                    </a:cubicBezTo>
                    <a:cubicBezTo>
                      <a:pt x="2534" y="2217"/>
                      <a:pt x="2514" y="1416"/>
                      <a:pt x="1926" y="782"/>
                    </a:cubicBezTo>
                    <a:cubicBezTo>
                      <a:pt x="1529" y="354"/>
                      <a:pt x="90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 rot="10800000">
                <a:off x="-126673" y="3878248"/>
                <a:ext cx="33121" cy="2314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45" extrusionOk="0">
                    <a:moveTo>
                      <a:pt x="695" y="1"/>
                    </a:moveTo>
                    <a:cubicBezTo>
                      <a:pt x="684" y="1"/>
                      <a:pt x="672" y="5"/>
                      <a:pt x="660" y="13"/>
                    </a:cubicBezTo>
                    <a:cubicBezTo>
                      <a:pt x="460" y="152"/>
                      <a:pt x="297" y="324"/>
                      <a:pt x="67" y="420"/>
                    </a:cubicBezTo>
                    <a:cubicBezTo>
                      <a:pt x="0" y="448"/>
                      <a:pt x="16" y="544"/>
                      <a:pt x="81" y="544"/>
                    </a:cubicBezTo>
                    <a:cubicBezTo>
                      <a:pt x="87" y="544"/>
                      <a:pt x="93" y="543"/>
                      <a:pt x="100" y="541"/>
                    </a:cubicBezTo>
                    <a:cubicBezTo>
                      <a:pt x="352" y="475"/>
                      <a:pt x="631" y="349"/>
                      <a:pt x="755" y="109"/>
                    </a:cubicBezTo>
                    <a:cubicBezTo>
                      <a:pt x="780" y="63"/>
                      <a:pt x="742" y="1"/>
                      <a:pt x="6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 rot="10800000">
                <a:off x="-82512" y="3902410"/>
                <a:ext cx="3422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55" extrusionOk="0">
                    <a:moveTo>
                      <a:pt x="687" y="0"/>
                    </a:moveTo>
                    <a:cubicBezTo>
                      <a:pt x="664" y="0"/>
                      <a:pt x="643" y="7"/>
                      <a:pt x="627" y="25"/>
                    </a:cubicBezTo>
                    <a:cubicBezTo>
                      <a:pt x="538" y="118"/>
                      <a:pt x="462" y="221"/>
                      <a:pt x="371" y="312"/>
                    </a:cubicBezTo>
                    <a:cubicBezTo>
                      <a:pt x="276" y="406"/>
                      <a:pt x="166" y="483"/>
                      <a:pt x="51" y="551"/>
                    </a:cubicBezTo>
                    <a:cubicBezTo>
                      <a:pt x="1" y="581"/>
                      <a:pt x="27" y="655"/>
                      <a:pt x="79" y="655"/>
                    </a:cubicBezTo>
                    <a:cubicBezTo>
                      <a:pt x="83" y="655"/>
                      <a:pt x="88" y="654"/>
                      <a:pt x="94" y="653"/>
                    </a:cubicBezTo>
                    <a:cubicBezTo>
                      <a:pt x="376" y="578"/>
                      <a:pt x="663" y="389"/>
                      <a:pt x="779" y="114"/>
                    </a:cubicBezTo>
                    <a:cubicBezTo>
                      <a:pt x="806" y="51"/>
                      <a:pt x="745" y="0"/>
                      <a:pt x="6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18"/>
              <p:cNvSpPr/>
              <p:nvPr/>
            </p:nvSpPr>
            <p:spPr>
              <a:xfrm rot="10800000">
                <a:off x="-166546" y="3825510"/>
                <a:ext cx="32441" cy="2879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678" extrusionOk="0">
                    <a:moveTo>
                      <a:pt x="550" y="0"/>
                    </a:moveTo>
                    <a:cubicBezTo>
                      <a:pt x="524" y="0"/>
                      <a:pt x="498" y="13"/>
                      <a:pt x="482" y="42"/>
                    </a:cubicBezTo>
                    <a:cubicBezTo>
                      <a:pt x="414" y="161"/>
                      <a:pt x="438" y="320"/>
                      <a:pt x="488" y="460"/>
                    </a:cubicBezTo>
                    <a:lnTo>
                      <a:pt x="488" y="460"/>
                    </a:lnTo>
                    <a:cubicBezTo>
                      <a:pt x="344" y="427"/>
                      <a:pt x="199" y="395"/>
                      <a:pt x="55" y="362"/>
                    </a:cubicBezTo>
                    <a:cubicBezTo>
                      <a:pt x="52" y="362"/>
                      <a:pt x="50" y="362"/>
                      <a:pt x="48" y="362"/>
                    </a:cubicBezTo>
                    <a:cubicBezTo>
                      <a:pt x="19" y="362"/>
                      <a:pt x="1" y="404"/>
                      <a:pt x="31" y="418"/>
                    </a:cubicBezTo>
                    <a:lnTo>
                      <a:pt x="604" y="669"/>
                    </a:lnTo>
                    <a:cubicBezTo>
                      <a:pt x="616" y="675"/>
                      <a:pt x="630" y="677"/>
                      <a:pt x="644" y="677"/>
                    </a:cubicBezTo>
                    <a:cubicBezTo>
                      <a:pt x="703" y="677"/>
                      <a:pt x="763" y="633"/>
                      <a:pt x="738" y="566"/>
                    </a:cubicBezTo>
                    <a:cubicBezTo>
                      <a:pt x="707" y="479"/>
                      <a:pt x="677" y="394"/>
                      <a:pt x="668" y="302"/>
                    </a:cubicBezTo>
                    <a:cubicBezTo>
                      <a:pt x="660" y="221"/>
                      <a:pt x="669" y="140"/>
                      <a:pt x="638" y="63"/>
                    </a:cubicBezTo>
                    <a:cubicBezTo>
                      <a:pt x="624" y="25"/>
                      <a:pt x="587" y="0"/>
                      <a:pt x="5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18"/>
              <p:cNvSpPr/>
              <p:nvPr/>
            </p:nvSpPr>
            <p:spPr>
              <a:xfrm rot="10800000">
                <a:off x="-154954" y="3828185"/>
                <a:ext cx="30021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98" extrusionOk="0">
                    <a:moveTo>
                      <a:pt x="99" y="0"/>
                    </a:moveTo>
                    <a:cubicBezTo>
                      <a:pt x="24" y="0"/>
                      <a:pt x="1" y="93"/>
                      <a:pt x="43" y="144"/>
                    </a:cubicBezTo>
                    <a:cubicBezTo>
                      <a:pt x="106" y="220"/>
                      <a:pt x="209" y="248"/>
                      <a:pt x="296" y="285"/>
                    </a:cubicBezTo>
                    <a:cubicBezTo>
                      <a:pt x="396" y="326"/>
                      <a:pt x="493" y="371"/>
                      <a:pt x="598" y="396"/>
                    </a:cubicBezTo>
                    <a:cubicBezTo>
                      <a:pt x="603" y="397"/>
                      <a:pt x="607" y="398"/>
                      <a:pt x="612" y="398"/>
                    </a:cubicBezTo>
                    <a:cubicBezTo>
                      <a:pt x="663" y="398"/>
                      <a:pt x="706" y="330"/>
                      <a:pt x="659" y="291"/>
                    </a:cubicBezTo>
                    <a:cubicBezTo>
                      <a:pt x="574" y="224"/>
                      <a:pt x="481" y="173"/>
                      <a:pt x="388" y="119"/>
                    </a:cubicBezTo>
                    <a:cubicBezTo>
                      <a:pt x="299" y="68"/>
                      <a:pt x="209" y="5"/>
                      <a:pt x="103" y="0"/>
                    </a:cubicBezTo>
                    <a:cubicBezTo>
                      <a:pt x="102" y="0"/>
                      <a:pt x="100" y="0"/>
                      <a:pt x="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 rot="10800000">
                <a:off x="-158775" y="3826529"/>
                <a:ext cx="34564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71" extrusionOk="0">
                    <a:moveTo>
                      <a:pt x="62" y="1"/>
                    </a:moveTo>
                    <a:cubicBezTo>
                      <a:pt x="22" y="1"/>
                      <a:pt x="0" y="47"/>
                      <a:pt x="7" y="80"/>
                    </a:cubicBezTo>
                    <a:cubicBezTo>
                      <a:pt x="35" y="212"/>
                      <a:pt x="206" y="293"/>
                      <a:pt x="317" y="349"/>
                    </a:cubicBezTo>
                    <a:cubicBezTo>
                      <a:pt x="452" y="417"/>
                      <a:pt x="587" y="459"/>
                      <a:pt x="738" y="470"/>
                    </a:cubicBezTo>
                    <a:cubicBezTo>
                      <a:pt x="740" y="470"/>
                      <a:pt x="742" y="470"/>
                      <a:pt x="744" y="470"/>
                    </a:cubicBezTo>
                    <a:cubicBezTo>
                      <a:pt x="812" y="470"/>
                      <a:pt x="814" y="372"/>
                      <a:pt x="755" y="350"/>
                    </a:cubicBezTo>
                    <a:cubicBezTo>
                      <a:pt x="623" y="303"/>
                      <a:pt x="488" y="251"/>
                      <a:pt x="368" y="177"/>
                    </a:cubicBezTo>
                    <a:cubicBezTo>
                      <a:pt x="267" y="117"/>
                      <a:pt x="187" y="15"/>
                      <a:pt x="68" y="1"/>
                    </a:cubicBezTo>
                    <a:cubicBezTo>
                      <a:pt x="66" y="1"/>
                      <a:pt x="6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 rot="10800000">
                <a:off x="382792" y="3745171"/>
                <a:ext cx="84840" cy="142334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3352" extrusionOk="0">
                    <a:moveTo>
                      <a:pt x="161" y="0"/>
                    </a:moveTo>
                    <a:cubicBezTo>
                      <a:pt x="69" y="0"/>
                      <a:pt x="1" y="128"/>
                      <a:pt x="102" y="178"/>
                    </a:cubicBezTo>
                    <a:cubicBezTo>
                      <a:pt x="653" y="452"/>
                      <a:pt x="1133" y="784"/>
                      <a:pt x="1280" y="1429"/>
                    </a:cubicBezTo>
                    <a:cubicBezTo>
                      <a:pt x="1449" y="2166"/>
                      <a:pt x="1057" y="2807"/>
                      <a:pt x="485" y="3232"/>
                    </a:cubicBezTo>
                    <a:cubicBezTo>
                      <a:pt x="429" y="3275"/>
                      <a:pt x="461" y="3351"/>
                      <a:pt x="519" y="3351"/>
                    </a:cubicBezTo>
                    <a:cubicBezTo>
                      <a:pt x="528" y="3351"/>
                      <a:pt x="539" y="3349"/>
                      <a:pt x="550" y="3344"/>
                    </a:cubicBezTo>
                    <a:cubicBezTo>
                      <a:pt x="1997" y="2686"/>
                      <a:pt x="1836" y="248"/>
                      <a:pt x="176" y="1"/>
                    </a:cubicBezTo>
                    <a:cubicBezTo>
                      <a:pt x="171" y="1"/>
                      <a:pt x="166" y="0"/>
                      <a:pt x="1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 rot="10800000">
                <a:off x="422834" y="3746785"/>
                <a:ext cx="152610" cy="116687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2748" extrusionOk="0">
                    <a:moveTo>
                      <a:pt x="100" y="1"/>
                    </a:moveTo>
                    <a:cubicBezTo>
                      <a:pt x="46" y="1"/>
                      <a:pt x="1" y="55"/>
                      <a:pt x="31" y="117"/>
                    </a:cubicBezTo>
                    <a:cubicBezTo>
                      <a:pt x="279" y="605"/>
                      <a:pt x="855" y="770"/>
                      <a:pt x="1356" y="876"/>
                    </a:cubicBezTo>
                    <a:cubicBezTo>
                      <a:pt x="1742" y="958"/>
                      <a:pt x="2164" y="999"/>
                      <a:pt x="2522" y="1179"/>
                    </a:cubicBezTo>
                    <a:cubicBezTo>
                      <a:pt x="3080" y="1456"/>
                      <a:pt x="3461" y="2132"/>
                      <a:pt x="2929" y="2635"/>
                    </a:cubicBezTo>
                    <a:cubicBezTo>
                      <a:pt x="2883" y="2678"/>
                      <a:pt x="2925" y="2748"/>
                      <a:pt x="2978" y="2748"/>
                    </a:cubicBezTo>
                    <a:cubicBezTo>
                      <a:pt x="2989" y="2748"/>
                      <a:pt x="3000" y="2745"/>
                      <a:pt x="3010" y="2739"/>
                    </a:cubicBezTo>
                    <a:cubicBezTo>
                      <a:pt x="3593" y="2395"/>
                      <a:pt x="3487" y="1621"/>
                      <a:pt x="3033" y="1211"/>
                    </a:cubicBezTo>
                    <a:cubicBezTo>
                      <a:pt x="2694" y="906"/>
                      <a:pt x="2251" y="789"/>
                      <a:pt x="1815" y="704"/>
                    </a:cubicBezTo>
                    <a:cubicBezTo>
                      <a:pt x="1171" y="578"/>
                      <a:pt x="679" y="446"/>
                      <a:pt x="156" y="22"/>
                    </a:cubicBezTo>
                    <a:cubicBezTo>
                      <a:pt x="138" y="7"/>
                      <a:pt x="119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 rot="10800000">
                <a:off x="322622" y="3925254"/>
                <a:ext cx="167175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063" extrusionOk="0">
                    <a:moveTo>
                      <a:pt x="3843" y="1"/>
                    </a:moveTo>
                    <a:cubicBezTo>
                      <a:pt x="3831" y="1"/>
                      <a:pt x="3818" y="5"/>
                      <a:pt x="3805" y="15"/>
                    </a:cubicBezTo>
                    <a:cubicBezTo>
                      <a:pt x="3081" y="548"/>
                      <a:pt x="2345" y="813"/>
                      <a:pt x="1569" y="813"/>
                    </a:cubicBezTo>
                    <a:cubicBezTo>
                      <a:pt x="1084" y="813"/>
                      <a:pt x="583" y="709"/>
                      <a:pt x="61" y="502"/>
                    </a:cubicBezTo>
                    <a:cubicBezTo>
                      <a:pt x="56" y="500"/>
                      <a:pt x="51" y="499"/>
                      <a:pt x="47" y="499"/>
                    </a:cubicBezTo>
                    <a:cubicBezTo>
                      <a:pt x="12" y="499"/>
                      <a:pt x="0" y="554"/>
                      <a:pt x="31" y="575"/>
                    </a:cubicBezTo>
                    <a:cubicBezTo>
                      <a:pt x="502" y="904"/>
                      <a:pt x="1082" y="1063"/>
                      <a:pt x="1668" y="1063"/>
                    </a:cubicBezTo>
                    <a:cubicBezTo>
                      <a:pt x="2502" y="1063"/>
                      <a:pt x="3346" y="740"/>
                      <a:pt x="3893" y="130"/>
                    </a:cubicBezTo>
                    <a:cubicBezTo>
                      <a:pt x="3937" y="82"/>
                      <a:pt x="3897" y="1"/>
                      <a:pt x="38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 rot="10800000">
                <a:off x="342197" y="3952515"/>
                <a:ext cx="156432" cy="45987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1083" extrusionOk="0">
                    <a:moveTo>
                      <a:pt x="140" y="0"/>
                    </a:moveTo>
                    <a:cubicBezTo>
                      <a:pt x="64" y="0"/>
                      <a:pt x="0" y="91"/>
                      <a:pt x="69" y="162"/>
                    </a:cubicBezTo>
                    <a:cubicBezTo>
                      <a:pt x="654" y="759"/>
                      <a:pt x="1497" y="1083"/>
                      <a:pt x="2334" y="1083"/>
                    </a:cubicBezTo>
                    <a:cubicBezTo>
                      <a:pt x="2791" y="1083"/>
                      <a:pt x="3247" y="986"/>
                      <a:pt x="3658" y="784"/>
                    </a:cubicBezTo>
                    <a:cubicBezTo>
                      <a:pt x="3684" y="771"/>
                      <a:pt x="3669" y="734"/>
                      <a:pt x="3645" y="734"/>
                    </a:cubicBezTo>
                    <a:cubicBezTo>
                      <a:pt x="3642" y="734"/>
                      <a:pt x="3640" y="734"/>
                      <a:pt x="3638" y="735"/>
                    </a:cubicBezTo>
                    <a:cubicBezTo>
                      <a:pt x="3246" y="847"/>
                      <a:pt x="2868" y="904"/>
                      <a:pt x="2503" y="904"/>
                    </a:cubicBezTo>
                    <a:cubicBezTo>
                      <a:pt x="1676" y="904"/>
                      <a:pt x="913" y="615"/>
                      <a:pt x="205" y="25"/>
                    </a:cubicBezTo>
                    <a:cubicBezTo>
                      <a:pt x="185" y="7"/>
                      <a:pt x="162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 rot="10800000">
                <a:off x="399352" y="3866359"/>
                <a:ext cx="26836" cy="65477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542" extrusionOk="0">
                    <a:moveTo>
                      <a:pt x="392" y="1"/>
                    </a:moveTo>
                    <a:cubicBezTo>
                      <a:pt x="362" y="1"/>
                      <a:pt x="334" y="17"/>
                      <a:pt x="327" y="55"/>
                    </a:cubicBezTo>
                    <a:cubicBezTo>
                      <a:pt x="283" y="301"/>
                      <a:pt x="316" y="550"/>
                      <a:pt x="261" y="798"/>
                    </a:cubicBezTo>
                    <a:cubicBezTo>
                      <a:pt x="206" y="1044"/>
                      <a:pt x="65" y="1255"/>
                      <a:pt x="6" y="1495"/>
                    </a:cubicBezTo>
                    <a:cubicBezTo>
                      <a:pt x="1" y="1516"/>
                      <a:pt x="19" y="1542"/>
                      <a:pt x="41" y="1542"/>
                    </a:cubicBezTo>
                    <a:cubicBezTo>
                      <a:pt x="47" y="1542"/>
                      <a:pt x="53" y="1540"/>
                      <a:pt x="59" y="1535"/>
                    </a:cubicBezTo>
                    <a:cubicBezTo>
                      <a:pt x="416" y="1265"/>
                      <a:pt x="632" y="473"/>
                      <a:pt x="476" y="55"/>
                    </a:cubicBezTo>
                    <a:cubicBezTo>
                      <a:pt x="463" y="22"/>
                      <a:pt x="426" y="1"/>
                      <a:pt x="3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 rot="10800000">
                <a:off x="373450" y="3854937"/>
                <a:ext cx="25053" cy="77324"/>
              </a:xfrm>
              <a:custGeom>
                <a:avLst/>
                <a:gdLst/>
                <a:ahLst/>
                <a:cxnLst/>
                <a:rect l="l" t="t" r="r" b="b"/>
                <a:pathLst>
                  <a:path w="590" h="1821" extrusionOk="0">
                    <a:moveTo>
                      <a:pt x="156" y="0"/>
                    </a:moveTo>
                    <a:cubicBezTo>
                      <a:pt x="105" y="0"/>
                      <a:pt x="54" y="56"/>
                      <a:pt x="68" y="110"/>
                    </a:cubicBezTo>
                    <a:cubicBezTo>
                      <a:pt x="139" y="376"/>
                      <a:pt x="243" y="610"/>
                      <a:pt x="248" y="892"/>
                    </a:cubicBezTo>
                    <a:cubicBezTo>
                      <a:pt x="254" y="1202"/>
                      <a:pt x="160" y="1479"/>
                      <a:pt x="20" y="1752"/>
                    </a:cubicBezTo>
                    <a:cubicBezTo>
                      <a:pt x="0" y="1790"/>
                      <a:pt x="29" y="1820"/>
                      <a:pt x="60" y="1820"/>
                    </a:cubicBezTo>
                    <a:cubicBezTo>
                      <a:pt x="74" y="1820"/>
                      <a:pt x="89" y="1814"/>
                      <a:pt x="100" y="1799"/>
                    </a:cubicBezTo>
                    <a:cubicBezTo>
                      <a:pt x="458" y="1333"/>
                      <a:pt x="590" y="520"/>
                      <a:pt x="209" y="28"/>
                    </a:cubicBezTo>
                    <a:cubicBezTo>
                      <a:pt x="194" y="9"/>
                      <a:pt x="175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 rot="10800000">
                <a:off x="346146" y="3914766"/>
                <a:ext cx="46751" cy="174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410" extrusionOk="0">
                    <a:moveTo>
                      <a:pt x="157" y="1"/>
                    </a:moveTo>
                    <a:cubicBezTo>
                      <a:pt x="145" y="1"/>
                      <a:pt x="133" y="1"/>
                      <a:pt x="121" y="2"/>
                    </a:cubicBezTo>
                    <a:cubicBezTo>
                      <a:pt x="60" y="8"/>
                      <a:pt x="0" y="94"/>
                      <a:pt x="63" y="143"/>
                    </a:cubicBezTo>
                    <a:cubicBezTo>
                      <a:pt x="181" y="234"/>
                      <a:pt x="325" y="252"/>
                      <a:pt x="467" y="288"/>
                    </a:cubicBezTo>
                    <a:cubicBezTo>
                      <a:pt x="633" y="331"/>
                      <a:pt x="799" y="382"/>
                      <a:pt x="969" y="409"/>
                    </a:cubicBezTo>
                    <a:cubicBezTo>
                      <a:pt x="973" y="409"/>
                      <a:pt x="976" y="410"/>
                      <a:pt x="980" y="410"/>
                    </a:cubicBezTo>
                    <a:cubicBezTo>
                      <a:pt x="1048" y="410"/>
                      <a:pt x="1100" y="312"/>
                      <a:pt x="1024" y="278"/>
                    </a:cubicBezTo>
                    <a:cubicBezTo>
                      <a:pt x="880" y="214"/>
                      <a:pt x="729" y="170"/>
                      <a:pt x="580" y="120"/>
                    </a:cubicBezTo>
                    <a:cubicBezTo>
                      <a:pt x="446" y="75"/>
                      <a:pt x="300" y="1"/>
                      <a:pt x="1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 rot="10800000">
                <a:off x="311285" y="3931709"/>
                <a:ext cx="49087" cy="17027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401" extrusionOk="0">
                    <a:moveTo>
                      <a:pt x="132" y="1"/>
                    </a:moveTo>
                    <a:cubicBezTo>
                      <a:pt x="127" y="1"/>
                      <a:pt x="121" y="1"/>
                      <a:pt x="116" y="1"/>
                    </a:cubicBezTo>
                    <a:cubicBezTo>
                      <a:pt x="31" y="4"/>
                      <a:pt x="1" y="113"/>
                      <a:pt x="72" y="158"/>
                    </a:cubicBezTo>
                    <a:cubicBezTo>
                      <a:pt x="219" y="250"/>
                      <a:pt x="407" y="266"/>
                      <a:pt x="575" y="303"/>
                    </a:cubicBezTo>
                    <a:cubicBezTo>
                      <a:pt x="744" y="340"/>
                      <a:pt x="909" y="381"/>
                      <a:pt x="1082" y="400"/>
                    </a:cubicBezTo>
                    <a:cubicBezTo>
                      <a:pt x="1084" y="400"/>
                      <a:pt x="1085" y="400"/>
                      <a:pt x="1087" y="400"/>
                    </a:cubicBezTo>
                    <a:cubicBezTo>
                      <a:pt x="1135" y="400"/>
                      <a:pt x="1155" y="320"/>
                      <a:pt x="1109" y="299"/>
                    </a:cubicBezTo>
                    <a:cubicBezTo>
                      <a:pt x="951" y="229"/>
                      <a:pt x="788" y="180"/>
                      <a:pt x="623" y="129"/>
                    </a:cubicBezTo>
                    <a:cubicBezTo>
                      <a:pt x="465" y="78"/>
                      <a:pt x="29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 rot="10800000">
                <a:off x="411496" y="3874002"/>
                <a:ext cx="92144" cy="5159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1215" extrusionOk="0">
                    <a:moveTo>
                      <a:pt x="2072" y="0"/>
                    </a:moveTo>
                    <a:cubicBezTo>
                      <a:pt x="2058" y="0"/>
                      <a:pt x="2044" y="5"/>
                      <a:pt x="2029" y="16"/>
                    </a:cubicBezTo>
                    <a:cubicBezTo>
                      <a:pt x="1739" y="231"/>
                      <a:pt x="1477" y="472"/>
                      <a:pt x="1160" y="652"/>
                    </a:cubicBezTo>
                    <a:cubicBezTo>
                      <a:pt x="811" y="850"/>
                      <a:pt x="440" y="968"/>
                      <a:pt x="62" y="1091"/>
                    </a:cubicBezTo>
                    <a:cubicBezTo>
                      <a:pt x="0" y="1111"/>
                      <a:pt x="5" y="1215"/>
                      <a:pt x="72" y="1215"/>
                    </a:cubicBezTo>
                    <a:cubicBezTo>
                      <a:pt x="74" y="1215"/>
                      <a:pt x="77" y="1214"/>
                      <a:pt x="79" y="1214"/>
                    </a:cubicBezTo>
                    <a:cubicBezTo>
                      <a:pt x="807" y="1130"/>
                      <a:pt x="1665" y="723"/>
                      <a:pt x="2127" y="143"/>
                    </a:cubicBezTo>
                    <a:cubicBezTo>
                      <a:pt x="2169" y="90"/>
                      <a:pt x="2131" y="0"/>
                      <a:pt x="2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 rot="10800000">
                <a:off x="-619366" y="3931157"/>
                <a:ext cx="299530" cy="175030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4122" extrusionOk="0">
                    <a:moveTo>
                      <a:pt x="5502" y="1"/>
                    </a:moveTo>
                    <a:cubicBezTo>
                      <a:pt x="5340" y="1"/>
                      <a:pt x="5177" y="28"/>
                      <a:pt x="5023" y="87"/>
                    </a:cubicBezTo>
                    <a:cubicBezTo>
                      <a:pt x="4688" y="212"/>
                      <a:pt x="4403" y="464"/>
                      <a:pt x="4224" y="781"/>
                    </a:cubicBezTo>
                    <a:cubicBezTo>
                      <a:pt x="4024" y="1140"/>
                      <a:pt x="4015" y="1472"/>
                      <a:pt x="4061" y="1713"/>
                    </a:cubicBezTo>
                    <a:cubicBezTo>
                      <a:pt x="4106" y="1957"/>
                      <a:pt x="4195" y="2128"/>
                      <a:pt x="4282" y="2265"/>
                    </a:cubicBezTo>
                    <a:cubicBezTo>
                      <a:pt x="4373" y="2403"/>
                      <a:pt x="4469" y="2508"/>
                      <a:pt x="4589" y="2606"/>
                    </a:cubicBezTo>
                    <a:cubicBezTo>
                      <a:pt x="4711" y="2702"/>
                      <a:pt x="4856" y="2794"/>
                      <a:pt x="5066" y="2859"/>
                    </a:cubicBezTo>
                    <a:cubicBezTo>
                      <a:pt x="4716" y="2739"/>
                      <a:pt x="4412" y="2470"/>
                      <a:pt x="4241" y="2125"/>
                    </a:cubicBezTo>
                    <a:cubicBezTo>
                      <a:pt x="4063" y="1783"/>
                      <a:pt x="4027" y="1358"/>
                      <a:pt x="4181" y="991"/>
                    </a:cubicBezTo>
                    <a:cubicBezTo>
                      <a:pt x="4327" y="622"/>
                      <a:pt x="4631" y="311"/>
                      <a:pt x="5006" y="162"/>
                    </a:cubicBezTo>
                    <a:cubicBezTo>
                      <a:pt x="5158" y="100"/>
                      <a:pt x="5321" y="70"/>
                      <a:pt x="5485" y="70"/>
                    </a:cubicBezTo>
                    <a:cubicBezTo>
                      <a:pt x="5726" y="70"/>
                      <a:pt x="5968" y="134"/>
                      <a:pt x="6181" y="251"/>
                    </a:cubicBezTo>
                    <a:cubicBezTo>
                      <a:pt x="6539" y="444"/>
                      <a:pt x="6819" y="793"/>
                      <a:pt x="6892" y="1197"/>
                    </a:cubicBezTo>
                    <a:cubicBezTo>
                      <a:pt x="6974" y="1598"/>
                      <a:pt x="6882" y="2023"/>
                      <a:pt x="6690" y="2383"/>
                    </a:cubicBezTo>
                    <a:cubicBezTo>
                      <a:pt x="6502" y="2748"/>
                      <a:pt x="6199" y="3039"/>
                      <a:pt x="5860" y="3258"/>
                    </a:cubicBezTo>
                    <a:cubicBezTo>
                      <a:pt x="5519" y="3479"/>
                      <a:pt x="5141" y="3629"/>
                      <a:pt x="4761" y="3744"/>
                    </a:cubicBezTo>
                    <a:cubicBezTo>
                      <a:pt x="4761" y="3744"/>
                      <a:pt x="4182" y="3924"/>
                      <a:pt x="3583" y="3989"/>
                    </a:cubicBezTo>
                    <a:cubicBezTo>
                      <a:pt x="3379" y="4013"/>
                      <a:pt x="3175" y="4024"/>
                      <a:pt x="2995" y="4024"/>
                    </a:cubicBezTo>
                    <a:cubicBezTo>
                      <a:pt x="2910" y="4024"/>
                      <a:pt x="2830" y="4022"/>
                      <a:pt x="2758" y="4017"/>
                    </a:cubicBezTo>
                    <a:cubicBezTo>
                      <a:pt x="2645" y="4010"/>
                      <a:pt x="2552" y="4002"/>
                      <a:pt x="2487" y="3992"/>
                    </a:cubicBezTo>
                    <a:cubicBezTo>
                      <a:pt x="2422" y="3984"/>
                      <a:pt x="2385" y="3979"/>
                      <a:pt x="2385" y="3979"/>
                    </a:cubicBezTo>
                    <a:cubicBezTo>
                      <a:pt x="2385" y="3979"/>
                      <a:pt x="2274" y="3962"/>
                      <a:pt x="2164" y="3938"/>
                    </a:cubicBezTo>
                    <a:cubicBezTo>
                      <a:pt x="2055" y="3914"/>
                      <a:pt x="1948" y="3883"/>
                      <a:pt x="1948" y="3883"/>
                    </a:cubicBezTo>
                    <a:lnTo>
                      <a:pt x="1947" y="3883"/>
                    </a:lnTo>
                    <a:cubicBezTo>
                      <a:pt x="1354" y="3726"/>
                      <a:pt x="852" y="3372"/>
                      <a:pt x="511" y="2911"/>
                    </a:cubicBezTo>
                    <a:cubicBezTo>
                      <a:pt x="171" y="2455"/>
                      <a:pt x="0" y="1875"/>
                      <a:pt x="111" y="1329"/>
                    </a:cubicBezTo>
                    <a:lnTo>
                      <a:pt x="111" y="1329"/>
                    </a:lnTo>
                    <a:cubicBezTo>
                      <a:pt x="73" y="1491"/>
                      <a:pt x="23" y="1799"/>
                      <a:pt x="114" y="2165"/>
                    </a:cubicBezTo>
                    <a:cubicBezTo>
                      <a:pt x="194" y="2530"/>
                      <a:pt x="416" y="2934"/>
                      <a:pt x="729" y="3259"/>
                    </a:cubicBezTo>
                    <a:cubicBezTo>
                      <a:pt x="1039" y="3592"/>
                      <a:pt x="1456" y="3820"/>
                      <a:pt x="1835" y="3945"/>
                    </a:cubicBezTo>
                    <a:cubicBezTo>
                      <a:pt x="2218" y="4069"/>
                      <a:pt x="2562" y="4106"/>
                      <a:pt x="2780" y="4116"/>
                    </a:cubicBezTo>
                    <a:cubicBezTo>
                      <a:pt x="2780" y="4116"/>
                      <a:pt x="2867" y="4121"/>
                      <a:pt x="3004" y="4121"/>
                    </a:cubicBezTo>
                    <a:cubicBezTo>
                      <a:pt x="3038" y="4121"/>
                      <a:pt x="3076" y="4121"/>
                      <a:pt x="3116" y="4120"/>
                    </a:cubicBezTo>
                    <a:cubicBezTo>
                      <a:pt x="3317" y="4114"/>
                      <a:pt x="3584" y="4093"/>
                      <a:pt x="3849" y="4051"/>
                    </a:cubicBezTo>
                    <a:cubicBezTo>
                      <a:pt x="4377" y="3972"/>
                      <a:pt x="4887" y="3806"/>
                      <a:pt x="4887" y="3806"/>
                    </a:cubicBezTo>
                    <a:cubicBezTo>
                      <a:pt x="5340" y="3661"/>
                      <a:pt x="5794" y="3461"/>
                      <a:pt x="6178" y="3147"/>
                    </a:cubicBezTo>
                    <a:cubicBezTo>
                      <a:pt x="6565" y="2839"/>
                      <a:pt x="6861" y="2396"/>
                      <a:pt x="6970" y="1901"/>
                    </a:cubicBezTo>
                    <a:cubicBezTo>
                      <a:pt x="7054" y="1534"/>
                      <a:pt x="7021" y="1143"/>
                      <a:pt x="6854" y="816"/>
                    </a:cubicBezTo>
                    <a:cubicBezTo>
                      <a:pt x="6687" y="490"/>
                      <a:pt x="6397" y="242"/>
                      <a:pt x="6066" y="111"/>
                    </a:cubicBezTo>
                    <a:cubicBezTo>
                      <a:pt x="5888" y="39"/>
                      <a:pt x="5695" y="1"/>
                      <a:pt x="55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 rot="10800000">
                <a:off x="-589557" y="3972430"/>
                <a:ext cx="86199" cy="109341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575" extrusionOk="0">
                    <a:moveTo>
                      <a:pt x="1088" y="0"/>
                    </a:moveTo>
                    <a:cubicBezTo>
                      <a:pt x="1008" y="0"/>
                      <a:pt x="928" y="9"/>
                      <a:pt x="850" y="27"/>
                    </a:cubicBezTo>
                    <a:cubicBezTo>
                      <a:pt x="544" y="97"/>
                      <a:pt x="307" y="316"/>
                      <a:pt x="176" y="570"/>
                    </a:cubicBezTo>
                    <a:cubicBezTo>
                      <a:pt x="41" y="824"/>
                      <a:pt x="0" y="1122"/>
                      <a:pt x="55" y="1410"/>
                    </a:cubicBezTo>
                    <a:cubicBezTo>
                      <a:pt x="124" y="1733"/>
                      <a:pt x="228" y="1875"/>
                      <a:pt x="300" y="1985"/>
                    </a:cubicBezTo>
                    <a:cubicBezTo>
                      <a:pt x="377" y="2091"/>
                      <a:pt x="443" y="2162"/>
                      <a:pt x="579" y="2273"/>
                    </a:cubicBezTo>
                    <a:cubicBezTo>
                      <a:pt x="366" y="2068"/>
                      <a:pt x="193" y="1793"/>
                      <a:pt x="123" y="1482"/>
                    </a:cubicBezTo>
                    <a:cubicBezTo>
                      <a:pt x="48" y="1172"/>
                      <a:pt x="99" y="828"/>
                      <a:pt x="276" y="553"/>
                    </a:cubicBezTo>
                    <a:cubicBezTo>
                      <a:pt x="363" y="416"/>
                      <a:pt x="480" y="298"/>
                      <a:pt x="621" y="218"/>
                    </a:cubicBezTo>
                    <a:cubicBezTo>
                      <a:pt x="759" y="135"/>
                      <a:pt x="922" y="98"/>
                      <a:pt x="1081" y="95"/>
                    </a:cubicBezTo>
                    <a:cubicBezTo>
                      <a:pt x="1241" y="97"/>
                      <a:pt x="1400" y="134"/>
                      <a:pt x="1533" y="216"/>
                    </a:cubicBezTo>
                    <a:cubicBezTo>
                      <a:pt x="1667" y="294"/>
                      <a:pt x="1772" y="414"/>
                      <a:pt x="1835" y="553"/>
                    </a:cubicBezTo>
                    <a:cubicBezTo>
                      <a:pt x="1835" y="553"/>
                      <a:pt x="1862" y="605"/>
                      <a:pt x="1886" y="688"/>
                    </a:cubicBezTo>
                    <a:cubicBezTo>
                      <a:pt x="1911" y="771"/>
                      <a:pt x="1929" y="888"/>
                      <a:pt x="1927" y="1005"/>
                    </a:cubicBezTo>
                    <a:cubicBezTo>
                      <a:pt x="1926" y="1122"/>
                      <a:pt x="1906" y="1238"/>
                      <a:pt x="1881" y="1323"/>
                    </a:cubicBezTo>
                    <a:cubicBezTo>
                      <a:pt x="1857" y="1408"/>
                      <a:pt x="1833" y="1462"/>
                      <a:pt x="1833" y="1462"/>
                    </a:cubicBezTo>
                    <a:cubicBezTo>
                      <a:pt x="1833" y="1462"/>
                      <a:pt x="1818" y="1503"/>
                      <a:pt x="1797" y="1542"/>
                    </a:cubicBezTo>
                    <a:cubicBezTo>
                      <a:pt x="1779" y="1582"/>
                      <a:pt x="1756" y="1620"/>
                      <a:pt x="1756" y="1620"/>
                    </a:cubicBezTo>
                    <a:lnTo>
                      <a:pt x="1755" y="1619"/>
                    </a:lnTo>
                    <a:cubicBezTo>
                      <a:pt x="1515" y="2044"/>
                      <a:pt x="1132" y="2321"/>
                      <a:pt x="769" y="2575"/>
                    </a:cubicBezTo>
                    <a:cubicBezTo>
                      <a:pt x="888" y="2509"/>
                      <a:pt x="1197" y="2338"/>
                      <a:pt x="1469" y="2096"/>
                    </a:cubicBezTo>
                    <a:cubicBezTo>
                      <a:pt x="1605" y="1976"/>
                      <a:pt x="1728" y="1834"/>
                      <a:pt x="1816" y="1697"/>
                    </a:cubicBezTo>
                    <a:cubicBezTo>
                      <a:pt x="1905" y="1559"/>
                      <a:pt x="1954" y="1424"/>
                      <a:pt x="1977" y="1338"/>
                    </a:cubicBezTo>
                    <a:cubicBezTo>
                      <a:pt x="1977" y="1338"/>
                      <a:pt x="1993" y="1285"/>
                      <a:pt x="2006" y="1203"/>
                    </a:cubicBezTo>
                    <a:cubicBezTo>
                      <a:pt x="2019" y="1121"/>
                      <a:pt x="2030" y="1010"/>
                      <a:pt x="2022" y="900"/>
                    </a:cubicBezTo>
                    <a:cubicBezTo>
                      <a:pt x="2015" y="789"/>
                      <a:pt x="1989" y="679"/>
                      <a:pt x="1961" y="600"/>
                    </a:cubicBezTo>
                    <a:cubicBezTo>
                      <a:pt x="1947" y="562"/>
                      <a:pt x="1934" y="529"/>
                      <a:pt x="1922" y="507"/>
                    </a:cubicBezTo>
                    <a:cubicBezTo>
                      <a:pt x="1911" y="485"/>
                      <a:pt x="1905" y="473"/>
                      <a:pt x="1905" y="473"/>
                    </a:cubicBezTo>
                    <a:cubicBezTo>
                      <a:pt x="1812" y="296"/>
                      <a:pt x="1654" y="145"/>
                      <a:pt x="1460" y="71"/>
                    </a:cubicBezTo>
                    <a:cubicBezTo>
                      <a:pt x="1342" y="23"/>
                      <a:pt x="1215" y="0"/>
                      <a:pt x="10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 rot="10800000">
                <a:off x="-377160" y="4106739"/>
                <a:ext cx="41995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989" h="1632" extrusionOk="0">
                    <a:moveTo>
                      <a:pt x="142" y="1"/>
                    </a:moveTo>
                    <a:cubicBezTo>
                      <a:pt x="94" y="1"/>
                      <a:pt x="46" y="5"/>
                      <a:pt x="1" y="14"/>
                    </a:cubicBezTo>
                    <a:cubicBezTo>
                      <a:pt x="53" y="19"/>
                      <a:pt x="189" y="30"/>
                      <a:pt x="311" y="85"/>
                    </a:cubicBezTo>
                    <a:cubicBezTo>
                      <a:pt x="433" y="137"/>
                      <a:pt x="538" y="221"/>
                      <a:pt x="583" y="262"/>
                    </a:cubicBezTo>
                    <a:cubicBezTo>
                      <a:pt x="583" y="262"/>
                      <a:pt x="644" y="311"/>
                      <a:pt x="690" y="370"/>
                    </a:cubicBezTo>
                    <a:cubicBezTo>
                      <a:pt x="740" y="429"/>
                      <a:pt x="775" y="497"/>
                      <a:pt x="775" y="497"/>
                    </a:cubicBezTo>
                    <a:cubicBezTo>
                      <a:pt x="839" y="616"/>
                      <a:pt x="869" y="757"/>
                      <a:pt x="850" y="897"/>
                    </a:cubicBezTo>
                    <a:cubicBezTo>
                      <a:pt x="824" y="1104"/>
                      <a:pt x="738" y="1294"/>
                      <a:pt x="579" y="1435"/>
                    </a:cubicBezTo>
                    <a:cubicBezTo>
                      <a:pt x="489" y="1513"/>
                      <a:pt x="431" y="1537"/>
                      <a:pt x="390" y="1563"/>
                    </a:cubicBezTo>
                    <a:cubicBezTo>
                      <a:pt x="345" y="1583"/>
                      <a:pt x="316" y="1603"/>
                      <a:pt x="252" y="1631"/>
                    </a:cubicBezTo>
                    <a:cubicBezTo>
                      <a:pt x="481" y="1600"/>
                      <a:pt x="716" y="1440"/>
                      <a:pt x="844" y="1205"/>
                    </a:cubicBezTo>
                    <a:cubicBezTo>
                      <a:pt x="980" y="976"/>
                      <a:pt x="989" y="661"/>
                      <a:pt x="854" y="436"/>
                    </a:cubicBezTo>
                    <a:cubicBezTo>
                      <a:pt x="854" y="436"/>
                      <a:pt x="807" y="349"/>
                      <a:pt x="740" y="277"/>
                    </a:cubicBezTo>
                    <a:cubicBezTo>
                      <a:pt x="674" y="205"/>
                      <a:pt x="595" y="147"/>
                      <a:pt x="595" y="147"/>
                    </a:cubicBezTo>
                    <a:lnTo>
                      <a:pt x="535" y="106"/>
                    </a:lnTo>
                    <a:cubicBezTo>
                      <a:pt x="408" y="35"/>
                      <a:pt x="272" y="1"/>
                      <a:pt x="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 rot="10800000">
                <a:off x="-360387" y="4114043"/>
                <a:ext cx="23100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391" extrusionOk="0">
                    <a:moveTo>
                      <a:pt x="0" y="1"/>
                    </a:moveTo>
                    <a:cubicBezTo>
                      <a:pt x="23" y="28"/>
                      <a:pt x="86" y="86"/>
                      <a:pt x="140" y="153"/>
                    </a:cubicBezTo>
                    <a:cubicBezTo>
                      <a:pt x="192" y="221"/>
                      <a:pt x="237" y="293"/>
                      <a:pt x="258" y="327"/>
                    </a:cubicBezTo>
                    <a:cubicBezTo>
                      <a:pt x="258" y="327"/>
                      <a:pt x="258" y="327"/>
                      <a:pt x="258" y="327"/>
                    </a:cubicBezTo>
                    <a:cubicBezTo>
                      <a:pt x="263" y="327"/>
                      <a:pt x="360" y="495"/>
                      <a:pt x="354" y="498"/>
                    </a:cubicBezTo>
                    <a:cubicBezTo>
                      <a:pt x="391" y="577"/>
                      <a:pt x="415" y="666"/>
                      <a:pt x="431" y="756"/>
                    </a:cubicBezTo>
                    <a:cubicBezTo>
                      <a:pt x="451" y="889"/>
                      <a:pt x="466" y="1016"/>
                      <a:pt x="440" y="1150"/>
                    </a:cubicBezTo>
                    <a:cubicBezTo>
                      <a:pt x="406" y="1298"/>
                      <a:pt x="397" y="1299"/>
                      <a:pt x="386" y="1390"/>
                    </a:cubicBezTo>
                    <a:cubicBezTo>
                      <a:pt x="466" y="1268"/>
                      <a:pt x="520" y="1107"/>
                      <a:pt x="531" y="939"/>
                    </a:cubicBezTo>
                    <a:cubicBezTo>
                      <a:pt x="543" y="771"/>
                      <a:pt x="505" y="597"/>
                      <a:pt x="439" y="449"/>
                    </a:cubicBezTo>
                    <a:cubicBezTo>
                      <a:pt x="439" y="449"/>
                      <a:pt x="433" y="435"/>
                      <a:pt x="423" y="415"/>
                    </a:cubicBezTo>
                    <a:cubicBezTo>
                      <a:pt x="412" y="394"/>
                      <a:pt x="398" y="367"/>
                      <a:pt x="383" y="340"/>
                    </a:cubicBezTo>
                    <a:cubicBezTo>
                      <a:pt x="351" y="288"/>
                      <a:pt x="315" y="237"/>
                      <a:pt x="315" y="237"/>
                    </a:cubicBezTo>
                    <a:lnTo>
                      <a:pt x="286" y="202"/>
                    </a:lnTo>
                    <a:cubicBezTo>
                      <a:pt x="200" y="109"/>
                      <a:pt x="102" y="4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 rot="10800000">
                <a:off x="-299538" y="4112811"/>
                <a:ext cx="60212" cy="54607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286" extrusionOk="0">
                    <a:moveTo>
                      <a:pt x="887" y="1"/>
                    </a:moveTo>
                    <a:lnTo>
                      <a:pt x="887" y="1"/>
                    </a:lnTo>
                    <a:cubicBezTo>
                      <a:pt x="828" y="9"/>
                      <a:pt x="677" y="35"/>
                      <a:pt x="526" y="89"/>
                    </a:cubicBezTo>
                    <a:cubicBezTo>
                      <a:pt x="375" y="140"/>
                      <a:pt x="232" y="242"/>
                      <a:pt x="181" y="307"/>
                    </a:cubicBezTo>
                    <a:cubicBezTo>
                      <a:pt x="181" y="307"/>
                      <a:pt x="114" y="380"/>
                      <a:pt x="72" y="472"/>
                    </a:cubicBezTo>
                    <a:cubicBezTo>
                      <a:pt x="27" y="563"/>
                      <a:pt x="19" y="667"/>
                      <a:pt x="19" y="667"/>
                    </a:cubicBezTo>
                    <a:cubicBezTo>
                      <a:pt x="1" y="853"/>
                      <a:pt x="109" y="1039"/>
                      <a:pt x="257" y="1145"/>
                    </a:cubicBezTo>
                    <a:cubicBezTo>
                      <a:pt x="368" y="1227"/>
                      <a:pt x="495" y="1270"/>
                      <a:pt x="623" y="1282"/>
                    </a:cubicBezTo>
                    <a:cubicBezTo>
                      <a:pt x="651" y="1284"/>
                      <a:pt x="679" y="1286"/>
                      <a:pt x="706" y="1286"/>
                    </a:cubicBezTo>
                    <a:cubicBezTo>
                      <a:pt x="804" y="1286"/>
                      <a:pt x="901" y="1272"/>
                      <a:pt x="998" y="1251"/>
                    </a:cubicBezTo>
                    <a:cubicBezTo>
                      <a:pt x="1274" y="1183"/>
                      <a:pt x="1279" y="1166"/>
                      <a:pt x="1417" y="1095"/>
                    </a:cubicBezTo>
                    <a:lnTo>
                      <a:pt x="1417" y="1095"/>
                    </a:lnTo>
                    <a:cubicBezTo>
                      <a:pt x="1222" y="1150"/>
                      <a:pt x="1004" y="1217"/>
                      <a:pt x="784" y="1217"/>
                    </a:cubicBezTo>
                    <a:cubicBezTo>
                      <a:pt x="725" y="1217"/>
                      <a:pt x="665" y="1212"/>
                      <a:pt x="606" y="1201"/>
                    </a:cubicBezTo>
                    <a:cubicBezTo>
                      <a:pt x="471" y="1174"/>
                      <a:pt x="340" y="1108"/>
                      <a:pt x="247" y="1011"/>
                    </a:cubicBezTo>
                    <a:cubicBezTo>
                      <a:pt x="152" y="913"/>
                      <a:pt x="102" y="784"/>
                      <a:pt x="119" y="659"/>
                    </a:cubicBezTo>
                    <a:cubicBezTo>
                      <a:pt x="119" y="659"/>
                      <a:pt x="128" y="563"/>
                      <a:pt x="179" y="478"/>
                    </a:cubicBezTo>
                    <a:cubicBezTo>
                      <a:pt x="227" y="390"/>
                      <a:pt x="301" y="323"/>
                      <a:pt x="301" y="323"/>
                    </a:cubicBezTo>
                    <a:cubicBezTo>
                      <a:pt x="300" y="322"/>
                      <a:pt x="358" y="274"/>
                      <a:pt x="358" y="274"/>
                    </a:cubicBezTo>
                    <a:cubicBezTo>
                      <a:pt x="518" y="145"/>
                      <a:pt x="708" y="73"/>
                      <a:pt x="8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 rot="10800000">
                <a:off x="-296396" y="4116251"/>
                <a:ext cx="34564" cy="43312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020" extrusionOk="0">
                    <a:moveTo>
                      <a:pt x="216" y="1"/>
                    </a:moveTo>
                    <a:cubicBezTo>
                      <a:pt x="187" y="17"/>
                      <a:pt x="120" y="73"/>
                      <a:pt x="74" y="153"/>
                    </a:cubicBezTo>
                    <a:cubicBezTo>
                      <a:pt x="28" y="231"/>
                      <a:pt x="5" y="326"/>
                      <a:pt x="4" y="371"/>
                    </a:cubicBezTo>
                    <a:cubicBezTo>
                      <a:pt x="4" y="371"/>
                      <a:pt x="1" y="426"/>
                      <a:pt x="8" y="481"/>
                    </a:cubicBezTo>
                    <a:cubicBezTo>
                      <a:pt x="15" y="535"/>
                      <a:pt x="31" y="588"/>
                      <a:pt x="31" y="588"/>
                    </a:cubicBezTo>
                    <a:cubicBezTo>
                      <a:pt x="58" y="682"/>
                      <a:pt x="110" y="775"/>
                      <a:pt x="182" y="847"/>
                    </a:cubicBezTo>
                    <a:cubicBezTo>
                      <a:pt x="293" y="956"/>
                      <a:pt x="430" y="1001"/>
                      <a:pt x="572" y="1017"/>
                    </a:cubicBezTo>
                    <a:cubicBezTo>
                      <a:pt x="601" y="1019"/>
                      <a:pt x="625" y="1019"/>
                      <a:pt x="646" y="1019"/>
                    </a:cubicBezTo>
                    <a:cubicBezTo>
                      <a:pt x="736" y="1019"/>
                      <a:pt x="753" y="1004"/>
                      <a:pt x="814" y="968"/>
                    </a:cubicBezTo>
                    <a:lnTo>
                      <a:pt x="814" y="968"/>
                    </a:lnTo>
                    <a:cubicBezTo>
                      <a:pt x="779" y="975"/>
                      <a:pt x="743" y="978"/>
                      <a:pt x="707" y="978"/>
                    </a:cubicBezTo>
                    <a:cubicBezTo>
                      <a:pt x="598" y="978"/>
                      <a:pt x="484" y="949"/>
                      <a:pt x="387" y="891"/>
                    </a:cubicBezTo>
                    <a:cubicBezTo>
                      <a:pt x="255" y="815"/>
                      <a:pt x="157" y="689"/>
                      <a:pt x="122" y="552"/>
                    </a:cubicBezTo>
                    <a:cubicBezTo>
                      <a:pt x="122" y="552"/>
                      <a:pt x="107" y="501"/>
                      <a:pt x="103" y="447"/>
                    </a:cubicBezTo>
                    <a:cubicBezTo>
                      <a:pt x="99" y="393"/>
                      <a:pt x="104" y="339"/>
                      <a:pt x="104" y="339"/>
                    </a:cubicBezTo>
                    <a:lnTo>
                      <a:pt x="110" y="299"/>
                    </a:lnTo>
                    <a:cubicBezTo>
                      <a:pt x="122" y="190"/>
                      <a:pt x="156" y="89"/>
                      <a:pt x="2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 rot="10800000">
                <a:off x="-240898" y="4161898"/>
                <a:ext cx="189722" cy="118003"/>
              </a:xfrm>
              <a:custGeom>
                <a:avLst/>
                <a:gdLst/>
                <a:ahLst/>
                <a:cxnLst/>
                <a:rect l="l" t="t" r="r" b="b"/>
                <a:pathLst>
                  <a:path w="4468" h="2779" extrusionOk="0">
                    <a:moveTo>
                      <a:pt x="810" y="0"/>
                    </a:moveTo>
                    <a:cubicBezTo>
                      <a:pt x="589" y="0"/>
                      <a:pt x="371" y="86"/>
                      <a:pt x="236" y="239"/>
                    </a:cubicBezTo>
                    <a:cubicBezTo>
                      <a:pt x="27" y="468"/>
                      <a:pt x="1" y="748"/>
                      <a:pt x="5" y="904"/>
                    </a:cubicBezTo>
                    <a:cubicBezTo>
                      <a:pt x="5" y="904"/>
                      <a:pt x="3" y="1005"/>
                      <a:pt x="33" y="1151"/>
                    </a:cubicBezTo>
                    <a:cubicBezTo>
                      <a:pt x="60" y="1297"/>
                      <a:pt x="126" y="1486"/>
                      <a:pt x="231" y="1655"/>
                    </a:cubicBezTo>
                    <a:cubicBezTo>
                      <a:pt x="339" y="1819"/>
                      <a:pt x="462" y="1973"/>
                      <a:pt x="574" y="2070"/>
                    </a:cubicBezTo>
                    <a:cubicBezTo>
                      <a:pt x="625" y="2123"/>
                      <a:pt x="675" y="2159"/>
                      <a:pt x="708" y="2186"/>
                    </a:cubicBezTo>
                    <a:cubicBezTo>
                      <a:pt x="741" y="2213"/>
                      <a:pt x="760" y="2228"/>
                      <a:pt x="760" y="2228"/>
                    </a:cubicBezTo>
                    <a:cubicBezTo>
                      <a:pt x="1263" y="2601"/>
                      <a:pt x="1908" y="2778"/>
                      <a:pt x="2552" y="2778"/>
                    </a:cubicBezTo>
                    <a:cubicBezTo>
                      <a:pt x="2629" y="2778"/>
                      <a:pt x="2707" y="2776"/>
                      <a:pt x="2784" y="2771"/>
                    </a:cubicBezTo>
                    <a:cubicBezTo>
                      <a:pt x="3052" y="2752"/>
                      <a:pt x="3316" y="2708"/>
                      <a:pt x="3560" y="2615"/>
                    </a:cubicBezTo>
                    <a:cubicBezTo>
                      <a:pt x="3803" y="2523"/>
                      <a:pt x="4035" y="2392"/>
                      <a:pt x="4205" y="2192"/>
                    </a:cubicBezTo>
                    <a:cubicBezTo>
                      <a:pt x="4373" y="1996"/>
                      <a:pt x="4468" y="1726"/>
                      <a:pt x="4422" y="1466"/>
                    </a:cubicBezTo>
                    <a:cubicBezTo>
                      <a:pt x="4380" y="1208"/>
                      <a:pt x="4230" y="970"/>
                      <a:pt x="4011" y="818"/>
                    </a:cubicBezTo>
                    <a:cubicBezTo>
                      <a:pt x="3850" y="708"/>
                      <a:pt x="3688" y="670"/>
                      <a:pt x="3547" y="670"/>
                    </a:cubicBezTo>
                    <a:cubicBezTo>
                      <a:pt x="3470" y="670"/>
                      <a:pt x="3398" y="682"/>
                      <a:pt x="3338" y="699"/>
                    </a:cubicBezTo>
                    <a:cubicBezTo>
                      <a:pt x="3162" y="747"/>
                      <a:pt x="3046" y="827"/>
                      <a:pt x="2957" y="904"/>
                    </a:cubicBezTo>
                    <a:cubicBezTo>
                      <a:pt x="2868" y="983"/>
                      <a:pt x="2804" y="1068"/>
                      <a:pt x="2753" y="1167"/>
                    </a:cubicBezTo>
                    <a:cubicBezTo>
                      <a:pt x="2702" y="1267"/>
                      <a:pt x="2661" y="1386"/>
                      <a:pt x="2660" y="1544"/>
                    </a:cubicBezTo>
                    <a:cubicBezTo>
                      <a:pt x="2671" y="1276"/>
                      <a:pt x="2831" y="1022"/>
                      <a:pt x="3060" y="868"/>
                    </a:cubicBezTo>
                    <a:cubicBezTo>
                      <a:pt x="3199" y="773"/>
                      <a:pt x="3371" y="716"/>
                      <a:pt x="3543" y="716"/>
                    </a:cubicBezTo>
                    <a:cubicBezTo>
                      <a:pt x="3650" y="716"/>
                      <a:pt x="3757" y="738"/>
                      <a:pt x="3855" y="788"/>
                    </a:cubicBezTo>
                    <a:cubicBezTo>
                      <a:pt x="4112" y="908"/>
                      <a:pt x="4302" y="1164"/>
                      <a:pt x="4355" y="1446"/>
                    </a:cubicBezTo>
                    <a:cubicBezTo>
                      <a:pt x="4411" y="1732"/>
                      <a:pt x="4286" y="2029"/>
                      <a:pt x="4067" y="2223"/>
                    </a:cubicBezTo>
                    <a:cubicBezTo>
                      <a:pt x="3850" y="2420"/>
                      <a:pt x="3566" y="2538"/>
                      <a:pt x="3277" y="2608"/>
                    </a:cubicBezTo>
                    <a:cubicBezTo>
                      <a:pt x="3050" y="2661"/>
                      <a:pt x="2815" y="2683"/>
                      <a:pt x="2582" y="2683"/>
                    </a:cubicBezTo>
                    <a:cubicBezTo>
                      <a:pt x="2517" y="2683"/>
                      <a:pt x="2451" y="2681"/>
                      <a:pt x="2386" y="2678"/>
                    </a:cubicBezTo>
                    <a:cubicBezTo>
                      <a:pt x="1793" y="2648"/>
                      <a:pt x="1205" y="2464"/>
                      <a:pt x="763" y="2105"/>
                    </a:cubicBezTo>
                    <a:cubicBezTo>
                      <a:pt x="763" y="2105"/>
                      <a:pt x="742" y="2088"/>
                      <a:pt x="706" y="2058"/>
                    </a:cubicBezTo>
                    <a:cubicBezTo>
                      <a:pt x="669" y="2029"/>
                      <a:pt x="623" y="1980"/>
                      <a:pt x="564" y="1925"/>
                    </a:cubicBezTo>
                    <a:cubicBezTo>
                      <a:pt x="457" y="1807"/>
                      <a:pt x="317" y="1640"/>
                      <a:pt x="230" y="1447"/>
                    </a:cubicBezTo>
                    <a:cubicBezTo>
                      <a:pt x="141" y="1254"/>
                      <a:pt x="101" y="1041"/>
                      <a:pt x="101" y="883"/>
                    </a:cubicBezTo>
                    <a:cubicBezTo>
                      <a:pt x="102" y="804"/>
                      <a:pt x="110" y="739"/>
                      <a:pt x="117" y="694"/>
                    </a:cubicBezTo>
                    <a:cubicBezTo>
                      <a:pt x="127" y="649"/>
                      <a:pt x="133" y="624"/>
                      <a:pt x="133" y="624"/>
                    </a:cubicBezTo>
                    <a:cubicBezTo>
                      <a:pt x="133" y="624"/>
                      <a:pt x="151" y="548"/>
                      <a:pt x="186" y="478"/>
                    </a:cubicBezTo>
                    <a:cubicBezTo>
                      <a:pt x="218" y="407"/>
                      <a:pt x="266" y="347"/>
                      <a:pt x="266" y="347"/>
                    </a:cubicBezTo>
                    <a:cubicBezTo>
                      <a:pt x="397" y="162"/>
                      <a:pt x="613" y="75"/>
                      <a:pt x="829" y="75"/>
                    </a:cubicBezTo>
                    <a:cubicBezTo>
                      <a:pt x="1023" y="75"/>
                      <a:pt x="1218" y="146"/>
                      <a:pt x="1349" y="283"/>
                    </a:cubicBezTo>
                    <a:cubicBezTo>
                      <a:pt x="1633" y="570"/>
                      <a:pt x="1599" y="1093"/>
                      <a:pt x="1296" y="1350"/>
                    </a:cubicBezTo>
                    <a:cubicBezTo>
                      <a:pt x="1390" y="1282"/>
                      <a:pt x="1547" y="1102"/>
                      <a:pt x="1572" y="827"/>
                    </a:cubicBezTo>
                    <a:cubicBezTo>
                      <a:pt x="1586" y="693"/>
                      <a:pt x="1566" y="539"/>
                      <a:pt x="1494" y="398"/>
                    </a:cubicBezTo>
                    <a:cubicBezTo>
                      <a:pt x="1424" y="257"/>
                      <a:pt x="1296" y="136"/>
                      <a:pt x="1141" y="71"/>
                    </a:cubicBezTo>
                    <a:cubicBezTo>
                      <a:pt x="1037" y="23"/>
                      <a:pt x="923" y="0"/>
                      <a:pt x="8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 rot="10800000">
                <a:off x="-166588" y="4173320"/>
                <a:ext cx="95965" cy="76348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798" extrusionOk="0">
                    <a:moveTo>
                      <a:pt x="509" y="0"/>
                    </a:moveTo>
                    <a:cubicBezTo>
                      <a:pt x="342" y="0"/>
                      <a:pt x="170" y="92"/>
                      <a:pt x="98" y="257"/>
                    </a:cubicBezTo>
                    <a:cubicBezTo>
                      <a:pt x="0" y="474"/>
                      <a:pt x="59" y="732"/>
                      <a:pt x="196" y="909"/>
                    </a:cubicBezTo>
                    <a:cubicBezTo>
                      <a:pt x="332" y="1092"/>
                      <a:pt x="517" y="1215"/>
                      <a:pt x="693" y="1324"/>
                    </a:cubicBezTo>
                    <a:cubicBezTo>
                      <a:pt x="693" y="1324"/>
                      <a:pt x="828" y="1407"/>
                      <a:pt x="970" y="1475"/>
                    </a:cubicBezTo>
                    <a:cubicBezTo>
                      <a:pt x="1112" y="1545"/>
                      <a:pt x="1260" y="1601"/>
                      <a:pt x="1260" y="1601"/>
                    </a:cubicBezTo>
                    <a:lnTo>
                      <a:pt x="1371" y="1642"/>
                    </a:lnTo>
                    <a:lnTo>
                      <a:pt x="1371" y="1642"/>
                    </a:lnTo>
                    <a:lnTo>
                      <a:pt x="1370" y="1641"/>
                    </a:lnTo>
                    <a:lnTo>
                      <a:pt x="1370" y="1641"/>
                    </a:lnTo>
                    <a:cubicBezTo>
                      <a:pt x="1677" y="1742"/>
                      <a:pt x="1973" y="1787"/>
                      <a:pt x="2260" y="1797"/>
                    </a:cubicBezTo>
                    <a:cubicBezTo>
                      <a:pt x="2173" y="1780"/>
                      <a:pt x="1952" y="1739"/>
                      <a:pt x="1733" y="1672"/>
                    </a:cubicBezTo>
                    <a:cubicBezTo>
                      <a:pt x="1515" y="1607"/>
                      <a:pt x="1300" y="1515"/>
                      <a:pt x="1199" y="1472"/>
                    </a:cubicBezTo>
                    <a:cubicBezTo>
                      <a:pt x="1199" y="1472"/>
                      <a:pt x="1075" y="1420"/>
                      <a:pt x="956" y="1358"/>
                    </a:cubicBezTo>
                    <a:cubicBezTo>
                      <a:pt x="836" y="1298"/>
                      <a:pt x="721" y="1227"/>
                      <a:pt x="721" y="1227"/>
                    </a:cubicBezTo>
                    <a:cubicBezTo>
                      <a:pt x="520" y="1102"/>
                      <a:pt x="310" y="955"/>
                      <a:pt x="202" y="741"/>
                    </a:cubicBezTo>
                    <a:cubicBezTo>
                      <a:pt x="125" y="585"/>
                      <a:pt x="111" y="400"/>
                      <a:pt x="186" y="255"/>
                    </a:cubicBezTo>
                    <a:cubicBezTo>
                      <a:pt x="246" y="134"/>
                      <a:pt x="382" y="57"/>
                      <a:pt x="524" y="57"/>
                    </a:cubicBezTo>
                    <a:cubicBezTo>
                      <a:pt x="553" y="57"/>
                      <a:pt x="582" y="60"/>
                      <a:pt x="611" y="67"/>
                    </a:cubicBezTo>
                    <a:cubicBezTo>
                      <a:pt x="706" y="89"/>
                      <a:pt x="765" y="139"/>
                      <a:pt x="805" y="184"/>
                    </a:cubicBezTo>
                    <a:cubicBezTo>
                      <a:pt x="843" y="229"/>
                      <a:pt x="865" y="269"/>
                      <a:pt x="880" y="306"/>
                    </a:cubicBezTo>
                    <a:cubicBezTo>
                      <a:pt x="909" y="381"/>
                      <a:pt x="930" y="440"/>
                      <a:pt x="917" y="555"/>
                    </a:cubicBezTo>
                    <a:cubicBezTo>
                      <a:pt x="976" y="370"/>
                      <a:pt x="887" y="124"/>
                      <a:pt x="678" y="35"/>
                    </a:cubicBezTo>
                    <a:cubicBezTo>
                      <a:pt x="625" y="11"/>
                      <a:pt x="568" y="0"/>
                      <a:pt x="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 rot="10800000">
                <a:off x="-209900" y="4156420"/>
                <a:ext cx="170657" cy="103269"/>
              </a:xfrm>
              <a:custGeom>
                <a:avLst/>
                <a:gdLst/>
                <a:ahLst/>
                <a:cxnLst/>
                <a:rect l="l" t="t" r="r" b="b"/>
                <a:pathLst>
                  <a:path w="4019" h="2432" extrusionOk="0">
                    <a:moveTo>
                      <a:pt x="87" y="0"/>
                    </a:moveTo>
                    <a:cubicBezTo>
                      <a:pt x="50" y="105"/>
                      <a:pt x="0" y="399"/>
                      <a:pt x="64" y="698"/>
                    </a:cubicBezTo>
                    <a:cubicBezTo>
                      <a:pt x="118" y="997"/>
                      <a:pt x="276" y="1276"/>
                      <a:pt x="364" y="1393"/>
                    </a:cubicBezTo>
                    <a:cubicBezTo>
                      <a:pt x="364" y="1393"/>
                      <a:pt x="470" y="1541"/>
                      <a:pt x="602" y="1664"/>
                    </a:cubicBezTo>
                    <a:cubicBezTo>
                      <a:pt x="733" y="1789"/>
                      <a:pt x="881" y="1890"/>
                      <a:pt x="881" y="1890"/>
                    </a:cubicBezTo>
                    <a:cubicBezTo>
                      <a:pt x="1143" y="2074"/>
                      <a:pt x="1451" y="2210"/>
                      <a:pt x="1770" y="2300"/>
                    </a:cubicBezTo>
                    <a:cubicBezTo>
                      <a:pt x="2156" y="2406"/>
                      <a:pt x="2523" y="2431"/>
                      <a:pt x="2901" y="2431"/>
                    </a:cubicBezTo>
                    <a:cubicBezTo>
                      <a:pt x="2992" y="2431"/>
                      <a:pt x="3084" y="2430"/>
                      <a:pt x="3176" y="2428"/>
                    </a:cubicBezTo>
                    <a:cubicBezTo>
                      <a:pt x="3709" y="2407"/>
                      <a:pt x="3729" y="2395"/>
                      <a:pt x="4019" y="2350"/>
                    </a:cubicBezTo>
                    <a:lnTo>
                      <a:pt x="4019" y="2350"/>
                    </a:lnTo>
                    <a:cubicBezTo>
                      <a:pt x="3755" y="2362"/>
                      <a:pt x="3475" y="2376"/>
                      <a:pt x="3188" y="2376"/>
                    </a:cubicBezTo>
                    <a:cubicBezTo>
                      <a:pt x="2939" y="2376"/>
                      <a:pt x="2684" y="2365"/>
                      <a:pt x="2429" y="2335"/>
                    </a:cubicBezTo>
                    <a:cubicBezTo>
                      <a:pt x="1882" y="2272"/>
                      <a:pt x="1335" y="2097"/>
                      <a:pt x="910" y="1792"/>
                    </a:cubicBezTo>
                    <a:cubicBezTo>
                      <a:pt x="910" y="1792"/>
                      <a:pt x="747" y="1678"/>
                      <a:pt x="611" y="1535"/>
                    </a:cubicBezTo>
                    <a:cubicBezTo>
                      <a:pt x="472" y="1395"/>
                      <a:pt x="369" y="1226"/>
                      <a:pt x="369" y="1226"/>
                    </a:cubicBezTo>
                    <a:cubicBezTo>
                      <a:pt x="369" y="1226"/>
                      <a:pt x="350" y="1195"/>
                      <a:pt x="330" y="1164"/>
                    </a:cubicBezTo>
                    <a:cubicBezTo>
                      <a:pt x="313" y="1131"/>
                      <a:pt x="296" y="1099"/>
                      <a:pt x="296" y="1099"/>
                    </a:cubicBezTo>
                    <a:cubicBezTo>
                      <a:pt x="101" y="747"/>
                      <a:pt x="26" y="364"/>
                      <a:pt x="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 rot="10800000">
                <a:off x="-215335" y="3867081"/>
                <a:ext cx="465007" cy="177493"/>
              </a:xfrm>
              <a:custGeom>
                <a:avLst/>
                <a:gdLst/>
                <a:ahLst/>
                <a:cxnLst/>
                <a:rect l="l" t="t" r="r" b="b"/>
                <a:pathLst>
                  <a:path w="10951" h="4180" extrusionOk="0">
                    <a:moveTo>
                      <a:pt x="5856" y="0"/>
                    </a:moveTo>
                    <a:cubicBezTo>
                      <a:pt x="5651" y="0"/>
                      <a:pt x="5447" y="9"/>
                      <a:pt x="5246" y="25"/>
                    </a:cubicBezTo>
                    <a:cubicBezTo>
                      <a:pt x="5246" y="25"/>
                      <a:pt x="5210" y="28"/>
                      <a:pt x="5147" y="33"/>
                    </a:cubicBezTo>
                    <a:cubicBezTo>
                      <a:pt x="5083" y="40"/>
                      <a:pt x="4993" y="50"/>
                      <a:pt x="4885" y="62"/>
                    </a:cubicBezTo>
                    <a:cubicBezTo>
                      <a:pt x="4670" y="91"/>
                      <a:pt x="4383" y="136"/>
                      <a:pt x="4101" y="206"/>
                    </a:cubicBezTo>
                    <a:cubicBezTo>
                      <a:pt x="3819" y="269"/>
                      <a:pt x="3543" y="359"/>
                      <a:pt x="3337" y="428"/>
                    </a:cubicBezTo>
                    <a:cubicBezTo>
                      <a:pt x="3133" y="504"/>
                      <a:pt x="2998" y="557"/>
                      <a:pt x="2998" y="557"/>
                    </a:cubicBezTo>
                    <a:cubicBezTo>
                      <a:pt x="2998" y="557"/>
                      <a:pt x="2899" y="599"/>
                      <a:pt x="2799" y="641"/>
                    </a:cubicBezTo>
                    <a:cubicBezTo>
                      <a:pt x="2749" y="662"/>
                      <a:pt x="2699" y="685"/>
                      <a:pt x="2663" y="703"/>
                    </a:cubicBezTo>
                    <a:cubicBezTo>
                      <a:pt x="2626" y="720"/>
                      <a:pt x="2601" y="732"/>
                      <a:pt x="2601" y="732"/>
                    </a:cubicBezTo>
                    <a:cubicBezTo>
                      <a:pt x="1533" y="1244"/>
                      <a:pt x="673" y="1952"/>
                      <a:pt x="1" y="2767"/>
                    </a:cubicBezTo>
                    <a:cubicBezTo>
                      <a:pt x="212" y="2525"/>
                      <a:pt x="792" y="1925"/>
                      <a:pt x="1500" y="1455"/>
                    </a:cubicBezTo>
                    <a:cubicBezTo>
                      <a:pt x="2199" y="973"/>
                      <a:pt x="3007" y="639"/>
                      <a:pt x="3395" y="513"/>
                    </a:cubicBezTo>
                    <a:cubicBezTo>
                      <a:pt x="3395" y="513"/>
                      <a:pt x="3513" y="471"/>
                      <a:pt x="3692" y="415"/>
                    </a:cubicBezTo>
                    <a:cubicBezTo>
                      <a:pt x="3873" y="362"/>
                      <a:pt x="4114" y="296"/>
                      <a:pt x="4360" y="249"/>
                    </a:cubicBezTo>
                    <a:cubicBezTo>
                      <a:pt x="4849" y="146"/>
                      <a:pt x="5350" y="116"/>
                      <a:pt x="5350" y="116"/>
                    </a:cubicBezTo>
                    <a:cubicBezTo>
                      <a:pt x="5520" y="104"/>
                      <a:pt x="5692" y="98"/>
                      <a:pt x="5864" y="98"/>
                    </a:cubicBezTo>
                    <a:cubicBezTo>
                      <a:pt x="6595" y="98"/>
                      <a:pt x="7344" y="203"/>
                      <a:pt x="8065" y="421"/>
                    </a:cubicBezTo>
                    <a:cubicBezTo>
                      <a:pt x="8398" y="519"/>
                      <a:pt x="8716" y="637"/>
                      <a:pt x="9020" y="774"/>
                    </a:cubicBezTo>
                    <a:cubicBezTo>
                      <a:pt x="9326" y="908"/>
                      <a:pt x="9617" y="1063"/>
                      <a:pt x="9884" y="1251"/>
                    </a:cubicBezTo>
                    <a:cubicBezTo>
                      <a:pt x="10149" y="1440"/>
                      <a:pt x="10389" y="1668"/>
                      <a:pt x="10567" y="1941"/>
                    </a:cubicBezTo>
                    <a:cubicBezTo>
                      <a:pt x="10744" y="2216"/>
                      <a:pt x="10854" y="2539"/>
                      <a:pt x="10864" y="2875"/>
                    </a:cubicBezTo>
                    <a:cubicBezTo>
                      <a:pt x="10869" y="3251"/>
                      <a:pt x="10747" y="3527"/>
                      <a:pt x="10606" y="3703"/>
                    </a:cubicBezTo>
                    <a:cubicBezTo>
                      <a:pt x="10463" y="3880"/>
                      <a:pt x="10312" y="3977"/>
                      <a:pt x="10176" y="4043"/>
                    </a:cubicBezTo>
                    <a:cubicBezTo>
                      <a:pt x="10039" y="4108"/>
                      <a:pt x="9910" y="4145"/>
                      <a:pt x="9765" y="4157"/>
                    </a:cubicBezTo>
                    <a:cubicBezTo>
                      <a:pt x="9738" y="4159"/>
                      <a:pt x="9711" y="4160"/>
                      <a:pt x="9682" y="4160"/>
                    </a:cubicBezTo>
                    <a:cubicBezTo>
                      <a:pt x="9558" y="4160"/>
                      <a:pt x="9419" y="4137"/>
                      <a:pt x="9264" y="4062"/>
                    </a:cubicBezTo>
                    <a:lnTo>
                      <a:pt x="9264" y="4062"/>
                    </a:lnTo>
                    <a:cubicBezTo>
                      <a:pt x="9403" y="4140"/>
                      <a:pt x="9564" y="4179"/>
                      <a:pt x="9728" y="4179"/>
                    </a:cubicBezTo>
                    <a:cubicBezTo>
                      <a:pt x="9748" y="4179"/>
                      <a:pt x="9768" y="4178"/>
                      <a:pt x="9788" y="4177"/>
                    </a:cubicBezTo>
                    <a:cubicBezTo>
                      <a:pt x="9971" y="4164"/>
                      <a:pt x="10151" y="4104"/>
                      <a:pt x="10312" y="4010"/>
                    </a:cubicBezTo>
                    <a:cubicBezTo>
                      <a:pt x="10473" y="3913"/>
                      <a:pt x="10615" y="3780"/>
                      <a:pt x="10720" y="3619"/>
                    </a:cubicBezTo>
                    <a:cubicBezTo>
                      <a:pt x="10819" y="3455"/>
                      <a:pt x="10883" y="3268"/>
                      <a:pt x="10905" y="3074"/>
                    </a:cubicBezTo>
                    <a:cubicBezTo>
                      <a:pt x="10950" y="2686"/>
                      <a:pt x="10846" y="2284"/>
                      <a:pt x="10642" y="1942"/>
                    </a:cubicBezTo>
                    <a:cubicBezTo>
                      <a:pt x="10437" y="1599"/>
                      <a:pt x="10134" y="1322"/>
                      <a:pt x="9801" y="1100"/>
                    </a:cubicBezTo>
                    <a:cubicBezTo>
                      <a:pt x="8620" y="360"/>
                      <a:pt x="7205" y="0"/>
                      <a:pt x="58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 rot="10800000">
                <a:off x="92093" y="3798122"/>
                <a:ext cx="111082" cy="171549"/>
              </a:xfrm>
              <a:custGeom>
                <a:avLst/>
                <a:gdLst/>
                <a:ahLst/>
                <a:cxnLst/>
                <a:rect l="l" t="t" r="r" b="b"/>
                <a:pathLst>
                  <a:path w="2616" h="4040" extrusionOk="0">
                    <a:moveTo>
                      <a:pt x="805" y="1"/>
                    </a:moveTo>
                    <a:lnTo>
                      <a:pt x="805" y="1"/>
                    </a:lnTo>
                    <a:cubicBezTo>
                      <a:pt x="714" y="153"/>
                      <a:pt x="477" y="545"/>
                      <a:pt x="291" y="979"/>
                    </a:cubicBezTo>
                    <a:cubicBezTo>
                      <a:pt x="198" y="1196"/>
                      <a:pt x="122" y="1425"/>
                      <a:pt x="76" y="1629"/>
                    </a:cubicBezTo>
                    <a:cubicBezTo>
                      <a:pt x="29" y="1835"/>
                      <a:pt x="13" y="2015"/>
                      <a:pt x="11" y="2131"/>
                    </a:cubicBezTo>
                    <a:cubicBezTo>
                      <a:pt x="11" y="2131"/>
                      <a:pt x="0" y="2417"/>
                      <a:pt x="60" y="2694"/>
                    </a:cubicBezTo>
                    <a:cubicBezTo>
                      <a:pt x="88" y="2834"/>
                      <a:pt x="134" y="2969"/>
                      <a:pt x="175" y="3067"/>
                    </a:cubicBezTo>
                    <a:cubicBezTo>
                      <a:pt x="196" y="3117"/>
                      <a:pt x="214" y="3158"/>
                      <a:pt x="229" y="3185"/>
                    </a:cubicBezTo>
                    <a:cubicBezTo>
                      <a:pt x="243" y="3213"/>
                      <a:pt x="252" y="3229"/>
                      <a:pt x="252" y="3229"/>
                    </a:cubicBezTo>
                    <a:cubicBezTo>
                      <a:pt x="481" y="3675"/>
                      <a:pt x="961" y="4040"/>
                      <a:pt x="1507" y="4040"/>
                    </a:cubicBezTo>
                    <a:cubicBezTo>
                      <a:pt x="1510" y="4040"/>
                      <a:pt x="1513" y="4040"/>
                      <a:pt x="1516" y="4040"/>
                    </a:cubicBezTo>
                    <a:cubicBezTo>
                      <a:pt x="1920" y="4031"/>
                      <a:pt x="2294" y="3800"/>
                      <a:pt x="2455" y="3452"/>
                    </a:cubicBezTo>
                    <a:cubicBezTo>
                      <a:pt x="2616" y="3105"/>
                      <a:pt x="2516" y="2661"/>
                      <a:pt x="2207" y="2420"/>
                    </a:cubicBezTo>
                    <a:cubicBezTo>
                      <a:pt x="2069" y="2315"/>
                      <a:pt x="1927" y="2284"/>
                      <a:pt x="1811" y="2284"/>
                    </a:cubicBezTo>
                    <a:cubicBezTo>
                      <a:pt x="1779" y="2284"/>
                      <a:pt x="1750" y="2286"/>
                      <a:pt x="1723" y="2290"/>
                    </a:cubicBezTo>
                    <a:cubicBezTo>
                      <a:pt x="1591" y="2306"/>
                      <a:pt x="1498" y="2348"/>
                      <a:pt x="1424" y="2394"/>
                    </a:cubicBezTo>
                    <a:cubicBezTo>
                      <a:pt x="1351" y="2440"/>
                      <a:pt x="1295" y="2491"/>
                      <a:pt x="1245" y="2556"/>
                    </a:cubicBezTo>
                    <a:cubicBezTo>
                      <a:pt x="1197" y="2622"/>
                      <a:pt x="1154" y="2704"/>
                      <a:pt x="1139" y="2818"/>
                    </a:cubicBezTo>
                    <a:cubicBezTo>
                      <a:pt x="1195" y="2529"/>
                      <a:pt x="1495" y="2328"/>
                      <a:pt x="1793" y="2328"/>
                    </a:cubicBezTo>
                    <a:cubicBezTo>
                      <a:pt x="1895" y="2328"/>
                      <a:pt x="1997" y="2352"/>
                      <a:pt x="2088" y="2404"/>
                    </a:cubicBezTo>
                    <a:cubicBezTo>
                      <a:pt x="2449" y="2603"/>
                      <a:pt x="2579" y="3138"/>
                      <a:pt x="2347" y="3491"/>
                    </a:cubicBezTo>
                    <a:cubicBezTo>
                      <a:pt x="2168" y="3779"/>
                      <a:pt x="1830" y="3946"/>
                      <a:pt x="1494" y="3946"/>
                    </a:cubicBezTo>
                    <a:cubicBezTo>
                      <a:pt x="1409" y="3946"/>
                      <a:pt x="1324" y="3935"/>
                      <a:pt x="1242" y="3913"/>
                    </a:cubicBezTo>
                    <a:cubicBezTo>
                      <a:pt x="827" y="3813"/>
                      <a:pt x="491" y="3503"/>
                      <a:pt x="315" y="3137"/>
                    </a:cubicBezTo>
                    <a:cubicBezTo>
                      <a:pt x="315" y="3137"/>
                      <a:pt x="278" y="3069"/>
                      <a:pt x="238" y="2959"/>
                    </a:cubicBezTo>
                    <a:cubicBezTo>
                      <a:pt x="196" y="2851"/>
                      <a:pt x="155" y="2700"/>
                      <a:pt x="133" y="2546"/>
                    </a:cubicBezTo>
                    <a:cubicBezTo>
                      <a:pt x="85" y="2237"/>
                      <a:pt x="122" y="1925"/>
                      <a:pt x="122" y="1925"/>
                    </a:cubicBezTo>
                    <a:cubicBezTo>
                      <a:pt x="122" y="1925"/>
                      <a:pt x="127" y="1866"/>
                      <a:pt x="136" y="1809"/>
                    </a:cubicBezTo>
                    <a:cubicBezTo>
                      <a:pt x="145" y="1750"/>
                      <a:pt x="157" y="1693"/>
                      <a:pt x="157" y="1693"/>
                    </a:cubicBezTo>
                    <a:lnTo>
                      <a:pt x="156" y="1693"/>
                    </a:lnTo>
                    <a:cubicBezTo>
                      <a:pt x="274" y="1062"/>
                      <a:pt x="547" y="521"/>
                      <a:pt x="8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 rot="10800000">
                <a:off x="118250" y="3823599"/>
                <a:ext cx="64076" cy="85350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2010" extrusionOk="0">
                    <a:moveTo>
                      <a:pt x="270" y="0"/>
                    </a:moveTo>
                    <a:cubicBezTo>
                      <a:pt x="223" y="73"/>
                      <a:pt x="116" y="270"/>
                      <a:pt x="61" y="496"/>
                    </a:cubicBezTo>
                    <a:cubicBezTo>
                      <a:pt x="0" y="719"/>
                      <a:pt x="9" y="966"/>
                      <a:pt x="34" y="1077"/>
                    </a:cubicBezTo>
                    <a:cubicBezTo>
                      <a:pt x="34" y="1077"/>
                      <a:pt x="60" y="1216"/>
                      <a:pt x="116" y="1344"/>
                    </a:cubicBezTo>
                    <a:cubicBezTo>
                      <a:pt x="170" y="1474"/>
                      <a:pt x="254" y="1588"/>
                      <a:pt x="254" y="1588"/>
                    </a:cubicBezTo>
                    <a:cubicBezTo>
                      <a:pt x="399" y="1789"/>
                      <a:pt x="621" y="1960"/>
                      <a:pt x="889" y="2002"/>
                    </a:cubicBezTo>
                    <a:cubicBezTo>
                      <a:pt x="919" y="2007"/>
                      <a:pt x="950" y="2009"/>
                      <a:pt x="981" y="2009"/>
                    </a:cubicBezTo>
                    <a:cubicBezTo>
                      <a:pt x="1150" y="2009"/>
                      <a:pt x="1314" y="1935"/>
                      <a:pt x="1413" y="1805"/>
                    </a:cubicBezTo>
                    <a:cubicBezTo>
                      <a:pt x="1472" y="1730"/>
                      <a:pt x="1509" y="1634"/>
                      <a:pt x="1503" y="1537"/>
                    </a:cubicBezTo>
                    <a:cubicBezTo>
                      <a:pt x="1498" y="1441"/>
                      <a:pt x="1460" y="1347"/>
                      <a:pt x="1391" y="1276"/>
                    </a:cubicBezTo>
                    <a:cubicBezTo>
                      <a:pt x="1324" y="1207"/>
                      <a:pt x="1245" y="1184"/>
                      <a:pt x="1183" y="1184"/>
                    </a:cubicBezTo>
                    <a:cubicBezTo>
                      <a:pt x="1173" y="1184"/>
                      <a:pt x="1164" y="1184"/>
                      <a:pt x="1155" y="1185"/>
                    </a:cubicBezTo>
                    <a:cubicBezTo>
                      <a:pt x="1088" y="1193"/>
                      <a:pt x="1042" y="1217"/>
                      <a:pt x="1007" y="1242"/>
                    </a:cubicBezTo>
                    <a:cubicBezTo>
                      <a:pt x="942" y="1294"/>
                      <a:pt x="894" y="1357"/>
                      <a:pt x="904" y="1467"/>
                    </a:cubicBezTo>
                    <a:cubicBezTo>
                      <a:pt x="904" y="1331"/>
                      <a:pt x="1041" y="1227"/>
                      <a:pt x="1174" y="1227"/>
                    </a:cubicBezTo>
                    <a:cubicBezTo>
                      <a:pt x="1226" y="1227"/>
                      <a:pt x="1277" y="1243"/>
                      <a:pt x="1318" y="1280"/>
                    </a:cubicBezTo>
                    <a:cubicBezTo>
                      <a:pt x="1392" y="1337"/>
                      <a:pt x="1436" y="1433"/>
                      <a:pt x="1438" y="1528"/>
                    </a:cubicBezTo>
                    <a:cubicBezTo>
                      <a:pt x="1443" y="1623"/>
                      <a:pt x="1398" y="1717"/>
                      <a:pt x="1328" y="1785"/>
                    </a:cubicBezTo>
                    <a:cubicBezTo>
                      <a:pt x="1238" y="1875"/>
                      <a:pt x="1115" y="1916"/>
                      <a:pt x="989" y="1916"/>
                    </a:cubicBezTo>
                    <a:cubicBezTo>
                      <a:pt x="917" y="1916"/>
                      <a:pt x="844" y="1902"/>
                      <a:pt x="776" y="1876"/>
                    </a:cubicBezTo>
                    <a:cubicBezTo>
                      <a:pt x="586" y="1808"/>
                      <a:pt x="429" y="1670"/>
                      <a:pt x="318" y="1510"/>
                    </a:cubicBezTo>
                    <a:cubicBezTo>
                      <a:pt x="318" y="1510"/>
                      <a:pt x="233" y="1389"/>
                      <a:pt x="183" y="1248"/>
                    </a:cubicBezTo>
                    <a:cubicBezTo>
                      <a:pt x="130" y="1109"/>
                      <a:pt x="115" y="961"/>
                      <a:pt x="115" y="961"/>
                    </a:cubicBezTo>
                    <a:cubicBezTo>
                      <a:pt x="115" y="961"/>
                      <a:pt x="110" y="932"/>
                      <a:pt x="109" y="904"/>
                    </a:cubicBezTo>
                    <a:cubicBezTo>
                      <a:pt x="107" y="877"/>
                      <a:pt x="106" y="849"/>
                      <a:pt x="106" y="849"/>
                    </a:cubicBezTo>
                    <a:cubicBezTo>
                      <a:pt x="90" y="544"/>
                      <a:pt x="161" y="259"/>
                      <a:pt x="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 rot="10800000">
                <a:off x="106446" y="3789120"/>
                <a:ext cx="103991" cy="193289"/>
              </a:xfrm>
              <a:custGeom>
                <a:avLst/>
                <a:gdLst/>
                <a:ahLst/>
                <a:cxnLst/>
                <a:rect l="l" t="t" r="r" b="b"/>
                <a:pathLst>
                  <a:path w="2449" h="4552" extrusionOk="0">
                    <a:moveTo>
                      <a:pt x="1396" y="0"/>
                    </a:moveTo>
                    <a:cubicBezTo>
                      <a:pt x="1297" y="99"/>
                      <a:pt x="1049" y="356"/>
                      <a:pt x="822" y="646"/>
                    </a:cubicBezTo>
                    <a:cubicBezTo>
                      <a:pt x="592" y="932"/>
                      <a:pt x="399" y="1263"/>
                      <a:pt x="326" y="1428"/>
                    </a:cubicBezTo>
                    <a:cubicBezTo>
                      <a:pt x="326" y="1428"/>
                      <a:pt x="232" y="1627"/>
                      <a:pt x="167" y="1837"/>
                    </a:cubicBezTo>
                    <a:cubicBezTo>
                      <a:pt x="98" y="2046"/>
                      <a:pt x="64" y="2266"/>
                      <a:pt x="64" y="2266"/>
                    </a:cubicBezTo>
                    <a:cubicBezTo>
                      <a:pt x="0" y="2653"/>
                      <a:pt x="20" y="3076"/>
                      <a:pt x="171" y="3463"/>
                    </a:cubicBezTo>
                    <a:cubicBezTo>
                      <a:pt x="391" y="4035"/>
                      <a:pt x="869" y="4465"/>
                      <a:pt x="1468" y="4539"/>
                    </a:cubicBezTo>
                    <a:cubicBezTo>
                      <a:pt x="1537" y="4548"/>
                      <a:pt x="1599" y="4551"/>
                      <a:pt x="1656" y="4551"/>
                    </a:cubicBezTo>
                    <a:cubicBezTo>
                      <a:pt x="1735" y="4551"/>
                      <a:pt x="1803" y="4544"/>
                      <a:pt x="1861" y="4535"/>
                    </a:cubicBezTo>
                    <a:cubicBezTo>
                      <a:pt x="1962" y="4521"/>
                      <a:pt x="2035" y="4499"/>
                      <a:pt x="2099" y="4477"/>
                    </a:cubicBezTo>
                    <a:cubicBezTo>
                      <a:pt x="2225" y="4428"/>
                      <a:pt x="2313" y="4381"/>
                      <a:pt x="2448" y="4264"/>
                    </a:cubicBezTo>
                    <a:lnTo>
                      <a:pt x="2448" y="4264"/>
                    </a:lnTo>
                    <a:cubicBezTo>
                      <a:pt x="2240" y="4423"/>
                      <a:pt x="1972" y="4502"/>
                      <a:pt x="1696" y="4502"/>
                    </a:cubicBezTo>
                    <a:cubicBezTo>
                      <a:pt x="1329" y="4502"/>
                      <a:pt x="948" y="4362"/>
                      <a:pt x="679" y="4085"/>
                    </a:cubicBezTo>
                    <a:cubicBezTo>
                      <a:pt x="440" y="3851"/>
                      <a:pt x="276" y="3543"/>
                      <a:pt x="192" y="3219"/>
                    </a:cubicBezTo>
                    <a:cubicBezTo>
                      <a:pt x="108" y="2896"/>
                      <a:pt x="111" y="2558"/>
                      <a:pt x="167" y="2241"/>
                    </a:cubicBezTo>
                    <a:cubicBezTo>
                      <a:pt x="167" y="2241"/>
                      <a:pt x="208" y="2000"/>
                      <a:pt x="292" y="1769"/>
                    </a:cubicBezTo>
                    <a:cubicBezTo>
                      <a:pt x="372" y="1538"/>
                      <a:pt x="487" y="1321"/>
                      <a:pt x="487" y="1321"/>
                    </a:cubicBezTo>
                    <a:cubicBezTo>
                      <a:pt x="487" y="1321"/>
                      <a:pt x="509" y="1279"/>
                      <a:pt x="530" y="1239"/>
                    </a:cubicBezTo>
                    <a:lnTo>
                      <a:pt x="575" y="1159"/>
                    </a:lnTo>
                    <a:cubicBezTo>
                      <a:pt x="820" y="720"/>
                      <a:pt x="1109" y="353"/>
                      <a:pt x="13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 rot="10800000">
                <a:off x="-30029" y="3951072"/>
                <a:ext cx="182546" cy="61358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1445" extrusionOk="0">
                    <a:moveTo>
                      <a:pt x="3881" y="0"/>
                    </a:moveTo>
                    <a:cubicBezTo>
                      <a:pt x="3821" y="0"/>
                      <a:pt x="3759" y="1"/>
                      <a:pt x="3696" y="3"/>
                    </a:cubicBezTo>
                    <a:cubicBezTo>
                      <a:pt x="3440" y="14"/>
                      <a:pt x="3176" y="42"/>
                      <a:pt x="3053" y="66"/>
                    </a:cubicBezTo>
                    <a:cubicBezTo>
                      <a:pt x="3053" y="66"/>
                      <a:pt x="3017" y="74"/>
                      <a:pt x="2960" y="83"/>
                    </a:cubicBezTo>
                    <a:cubicBezTo>
                      <a:pt x="2904" y="93"/>
                      <a:pt x="2830" y="108"/>
                      <a:pt x="2755" y="127"/>
                    </a:cubicBezTo>
                    <a:cubicBezTo>
                      <a:pt x="2606" y="158"/>
                      <a:pt x="2460" y="199"/>
                      <a:pt x="2460" y="199"/>
                    </a:cubicBezTo>
                    <a:cubicBezTo>
                      <a:pt x="2196" y="267"/>
                      <a:pt x="1929" y="357"/>
                      <a:pt x="1665" y="459"/>
                    </a:cubicBezTo>
                    <a:cubicBezTo>
                      <a:pt x="1271" y="613"/>
                      <a:pt x="937" y="799"/>
                      <a:pt x="586" y="1013"/>
                    </a:cubicBezTo>
                    <a:cubicBezTo>
                      <a:pt x="198" y="1258"/>
                      <a:pt x="190" y="1277"/>
                      <a:pt x="1" y="1445"/>
                    </a:cubicBezTo>
                    <a:cubicBezTo>
                      <a:pt x="348" y="1200"/>
                      <a:pt x="754" y="964"/>
                      <a:pt x="1185" y="762"/>
                    </a:cubicBezTo>
                    <a:cubicBezTo>
                      <a:pt x="1614" y="560"/>
                      <a:pt x="2074" y="402"/>
                      <a:pt x="2512" y="286"/>
                    </a:cubicBezTo>
                    <a:cubicBezTo>
                      <a:pt x="2512" y="286"/>
                      <a:pt x="2554" y="275"/>
                      <a:pt x="2617" y="259"/>
                    </a:cubicBezTo>
                    <a:cubicBezTo>
                      <a:pt x="2679" y="244"/>
                      <a:pt x="2763" y="225"/>
                      <a:pt x="2847" y="206"/>
                    </a:cubicBezTo>
                    <a:cubicBezTo>
                      <a:pt x="2930" y="187"/>
                      <a:pt x="3016" y="173"/>
                      <a:pt x="3078" y="161"/>
                    </a:cubicBezTo>
                    <a:cubicBezTo>
                      <a:pt x="3142" y="148"/>
                      <a:pt x="3184" y="142"/>
                      <a:pt x="3184" y="142"/>
                    </a:cubicBezTo>
                    <a:lnTo>
                      <a:pt x="3312" y="123"/>
                    </a:lnTo>
                    <a:cubicBezTo>
                      <a:pt x="3659" y="66"/>
                      <a:pt x="3981" y="33"/>
                      <a:pt x="4298" y="15"/>
                    </a:cubicBezTo>
                    <a:cubicBezTo>
                      <a:pt x="4225" y="9"/>
                      <a:pt x="4065" y="0"/>
                      <a:pt x="3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 rot="10800000">
                <a:off x="-25316" y="4179775"/>
                <a:ext cx="507554" cy="84458"/>
              </a:xfrm>
              <a:custGeom>
                <a:avLst/>
                <a:gdLst/>
                <a:ahLst/>
                <a:cxnLst/>
                <a:rect l="l" t="t" r="r" b="b"/>
                <a:pathLst>
                  <a:path w="11953" h="1989" extrusionOk="0">
                    <a:moveTo>
                      <a:pt x="8819" y="1"/>
                    </a:moveTo>
                    <a:cubicBezTo>
                      <a:pt x="8669" y="1"/>
                      <a:pt x="8518" y="7"/>
                      <a:pt x="8368" y="20"/>
                    </a:cubicBezTo>
                    <a:cubicBezTo>
                      <a:pt x="7658" y="79"/>
                      <a:pt x="6959" y="265"/>
                      <a:pt x="6291" y="498"/>
                    </a:cubicBezTo>
                    <a:cubicBezTo>
                      <a:pt x="5622" y="730"/>
                      <a:pt x="4979" y="1006"/>
                      <a:pt x="4349" y="1250"/>
                    </a:cubicBezTo>
                    <a:cubicBezTo>
                      <a:pt x="4349" y="1250"/>
                      <a:pt x="3873" y="1441"/>
                      <a:pt x="3387" y="1596"/>
                    </a:cubicBezTo>
                    <a:cubicBezTo>
                      <a:pt x="3144" y="1674"/>
                      <a:pt x="2899" y="1743"/>
                      <a:pt x="2713" y="1785"/>
                    </a:cubicBezTo>
                    <a:cubicBezTo>
                      <a:pt x="2527" y="1829"/>
                      <a:pt x="2403" y="1848"/>
                      <a:pt x="2403" y="1848"/>
                    </a:cubicBezTo>
                    <a:cubicBezTo>
                      <a:pt x="2403" y="1848"/>
                      <a:pt x="2309" y="1864"/>
                      <a:pt x="2215" y="1875"/>
                    </a:cubicBezTo>
                    <a:cubicBezTo>
                      <a:pt x="2120" y="1887"/>
                      <a:pt x="2025" y="1893"/>
                      <a:pt x="2025" y="1893"/>
                    </a:cubicBezTo>
                    <a:cubicBezTo>
                      <a:pt x="1953" y="1898"/>
                      <a:pt x="1881" y="1901"/>
                      <a:pt x="1809" y="1901"/>
                    </a:cubicBezTo>
                    <a:cubicBezTo>
                      <a:pt x="1372" y="1901"/>
                      <a:pt x="944" y="1798"/>
                      <a:pt x="615" y="1542"/>
                    </a:cubicBezTo>
                    <a:cubicBezTo>
                      <a:pt x="424" y="1397"/>
                      <a:pt x="266" y="1212"/>
                      <a:pt x="160" y="1003"/>
                    </a:cubicBezTo>
                    <a:cubicBezTo>
                      <a:pt x="107" y="898"/>
                      <a:pt x="72" y="785"/>
                      <a:pt x="50" y="672"/>
                    </a:cubicBezTo>
                    <a:cubicBezTo>
                      <a:pt x="30" y="556"/>
                      <a:pt x="30" y="439"/>
                      <a:pt x="45" y="325"/>
                    </a:cubicBezTo>
                    <a:lnTo>
                      <a:pt x="45" y="325"/>
                    </a:lnTo>
                    <a:cubicBezTo>
                      <a:pt x="15" y="460"/>
                      <a:pt x="0" y="729"/>
                      <a:pt x="135" y="1019"/>
                    </a:cubicBezTo>
                    <a:cubicBezTo>
                      <a:pt x="264" y="1308"/>
                      <a:pt x="531" y="1601"/>
                      <a:pt x="875" y="1775"/>
                    </a:cubicBezTo>
                    <a:cubicBezTo>
                      <a:pt x="1187" y="1934"/>
                      <a:pt x="1544" y="1988"/>
                      <a:pt x="1858" y="1988"/>
                    </a:cubicBezTo>
                    <a:cubicBezTo>
                      <a:pt x="1891" y="1988"/>
                      <a:pt x="1923" y="1988"/>
                      <a:pt x="1955" y="1987"/>
                    </a:cubicBezTo>
                    <a:cubicBezTo>
                      <a:pt x="2295" y="1977"/>
                      <a:pt x="2579" y="1916"/>
                      <a:pt x="2758" y="1875"/>
                    </a:cubicBezTo>
                    <a:cubicBezTo>
                      <a:pt x="2758" y="1875"/>
                      <a:pt x="2869" y="1849"/>
                      <a:pt x="3032" y="1805"/>
                    </a:cubicBezTo>
                    <a:cubicBezTo>
                      <a:pt x="3194" y="1758"/>
                      <a:pt x="3409" y="1694"/>
                      <a:pt x="3622" y="1621"/>
                    </a:cubicBezTo>
                    <a:cubicBezTo>
                      <a:pt x="4048" y="1476"/>
                      <a:pt x="4465" y="1311"/>
                      <a:pt x="4465" y="1311"/>
                    </a:cubicBezTo>
                    <a:cubicBezTo>
                      <a:pt x="5210" y="1020"/>
                      <a:pt x="5969" y="688"/>
                      <a:pt x="6761" y="442"/>
                    </a:cubicBezTo>
                    <a:cubicBezTo>
                      <a:pt x="7353" y="259"/>
                      <a:pt x="7929" y="130"/>
                      <a:pt x="8511" y="87"/>
                    </a:cubicBezTo>
                    <a:cubicBezTo>
                      <a:pt x="8639" y="77"/>
                      <a:pt x="8768" y="72"/>
                      <a:pt x="8896" y="72"/>
                    </a:cubicBezTo>
                    <a:cubicBezTo>
                      <a:pt x="9350" y="72"/>
                      <a:pt x="9806" y="135"/>
                      <a:pt x="10252" y="289"/>
                    </a:cubicBezTo>
                    <a:cubicBezTo>
                      <a:pt x="10570" y="398"/>
                      <a:pt x="10798" y="518"/>
                      <a:pt x="10973" y="623"/>
                    </a:cubicBezTo>
                    <a:cubicBezTo>
                      <a:pt x="11150" y="728"/>
                      <a:pt x="11273" y="825"/>
                      <a:pt x="11380" y="910"/>
                    </a:cubicBezTo>
                    <a:cubicBezTo>
                      <a:pt x="11586" y="1087"/>
                      <a:pt x="11733" y="1222"/>
                      <a:pt x="11953" y="1524"/>
                    </a:cubicBezTo>
                    <a:cubicBezTo>
                      <a:pt x="11619" y="987"/>
                      <a:pt x="11070" y="556"/>
                      <a:pt x="10435" y="302"/>
                    </a:cubicBezTo>
                    <a:cubicBezTo>
                      <a:pt x="10117" y="172"/>
                      <a:pt x="9776" y="87"/>
                      <a:pt x="9428" y="39"/>
                    </a:cubicBezTo>
                    <a:cubicBezTo>
                      <a:pt x="9227" y="13"/>
                      <a:pt x="9023" y="1"/>
                      <a:pt x="88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18"/>
              <p:cNvSpPr/>
              <p:nvPr/>
            </p:nvSpPr>
            <p:spPr>
              <a:xfrm rot="10800000">
                <a:off x="413704" y="4167036"/>
                <a:ext cx="82335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177" extrusionOk="0">
                    <a:moveTo>
                      <a:pt x="53" y="1"/>
                    </a:moveTo>
                    <a:lnTo>
                      <a:pt x="53" y="1"/>
                    </a:lnTo>
                    <a:cubicBezTo>
                      <a:pt x="34" y="66"/>
                      <a:pt x="1" y="241"/>
                      <a:pt x="7" y="426"/>
                    </a:cubicBezTo>
                    <a:cubicBezTo>
                      <a:pt x="11" y="609"/>
                      <a:pt x="51" y="797"/>
                      <a:pt x="82" y="881"/>
                    </a:cubicBezTo>
                    <a:cubicBezTo>
                      <a:pt x="82" y="881"/>
                      <a:pt x="116" y="986"/>
                      <a:pt x="164" y="1084"/>
                    </a:cubicBezTo>
                    <a:cubicBezTo>
                      <a:pt x="209" y="1184"/>
                      <a:pt x="267" y="1278"/>
                      <a:pt x="267" y="1278"/>
                    </a:cubicBezTo>
                    <a:cubicBezTo>
                      <a:pt x="368" y="1444"/>
                      <a:pt x="499" y="1603"/>
                      <a:pt x="655" y="1735"/>
                    </a:cubicBezTo>
                    <a:cubicBezTo>
                      <a:pt x="887" y="1934"/>
                      <a:pt x="1144" y="2048"/>
                      <a:pt x="1426" y="2124"/>
                    </a:cubicBezTo>
                    <a:cubicBezTo>
                      <a:pt x="1585" y="2165"/>
                      <a:pt x="1670" y="2171"/>
                      <a:pt x="1735" y="2176"/>
                    </a:cubicBezTo>
                    <a:cubicBezTo>
                      <a:pt x="1748" y="2177"/>
                      <a:pt x="1760" y="2177"/>
                      <a:pt x="1771" y="2177"/>
                    </a:cubicBezTo>
                    <a:cubicBezTo>
                      <a:pt x="1822" y="2177"/>
                      <a:pt x="1866" y="2173"/>
                      <a:pt x="1938" y="2163"/>
                    </a:cubicBezTo>
                    <a:cubicBezTo>
                      <a:pt x="1641" y="2149"/>
                      <a:pt x="1316" y="2061"/>
                      <a:pt x="1030" y="1891"/>
                    </a:cubicBezTo>
                    <a:cubicBezTo>
                      <a:pt x="742" y="1725"/>
                      <a:pt x="499" y="1482"/>
                      <a:pt x="340" y="1210"/>
                    </a:cubicBezTo>
                    <a:cubicBezTo>
                      <a:pt x="340" y="1210"/>
                      <a:pt x="277" y="1108"/>
                      <a:pt x="231" y="998"/>
                    </a:cubicBezTo>
                    <a:cubicBezTo>
                      <a:pt x="183" y="888"/>
                      <a:pt x="150" y="774"/>
                      <a:pt x="150" y="774"/>
                    </a:cubicBezTo>
                    <a:lnTo>
                      <a:pt x="126" y="687"/>
                    </a:lnTo>
                    <a:cubicBezTo>
                      <a:pt x="62" y="452"/>
                      <a:pt x="41" y="223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18"/>
              <p:cNvSpPr/>
              <p:nvPr/>
            </p:nvSpPr>
            <p:spPr>
              <a:xfrm rot="10800000">
                <a:off x="483215" y="4168437"/>
                <a:ext cx="25435" cy="64968"/>
              </a:xfrm>
              <a:custGeom>
                <a:avLst/>
                <a:gdLst/>
                <a:ahLst/>
                <a:cxnLst/>
                <a:rect l="l" t="t" r="r" b="b"/>
                <a:pathLst>
                  <a:path w="599" h="1530" extrusionOk="0">
                    <a:moveTo>
                      <a:pt x="168" y="1"/>
                    </a:moveTo>
                    <a:lnTo>
                      <a:pt x="168" y="1"/>
                    </a:lnTo>
                    <a:cubicBezTo>
                      <a:pt x="145" y="30"/>
                      <a:pt x="94" y="110"/>
                      <a:pt x="59" y="204"/>
                    </a:cubicBezTo>
                    <a:cubicBezTo>
                      <a:pt x="25" y="296"/>
                      <a:pt x="5" y="399"/>
                      <a:pt x="6" y="447"/>
                    </a:cubicBezTo>
                    <a:cubicBezTo>
                      <a:pt x="0" y="447"/>
                      <a:pt x="13" y="682"/>
                      <a:pt x="21" y="682"/>
                    </a:cubicBezTo>
                    <a:cubicBezTo>
                      <a:pt x="21" y="682"/>
                      <a:pt x="21" y="682"/>
                      <a:pt x="21" y="682"/>
                    </a:cubicBezTo>
                    <a:cubicBezTo>
                      <a:pt x="35" y="787"/>
                      <a:pt x="65" y="892"/>
                      <a:pt x="105" y="993"/>
                    </a:cubicBezTo>
                    <a:cubicBezTo>
                      <a:pt x="167" y="1146"/>
                      <a:pt x="262" y="1263"/>
                      <a:pt x="370" y="1375"/>
                    </a:cubicBezTo>
                    <a:cubicBezTo>
                      <a:pt x="496" y="1498"/>
                      <a:pt x="508" y="1495"/>
                      <a:pt x="598" y="1530"/>
                    </a:cubicBezTo>
                    <a:cubicBezTo>
                      <a:pt x="344" y="1335"/>
                      <a:pt x="157" y="987"/>
                      <a:pt x="115" y="657"/>
                    </a:cubicBezTo>
                    <a:cubicBezTo>
                      <a:pt x="115" y="657"/>
                      <a:pt x="113" y="642"/>
                      <a:pt x="109" y="619"/>
                    </a:cubicBezTo>
                    <a:cubicBezTo>
                      <a:pt x="107" y="596"/>
                      <a:pt x="105" y="564"/>
                      <a:pt x="103" y="533"/>
                    </a:cubicBezTo>
                    <a:cubicBezTo>
                      <a:pt x="102" y="470"/>
                      <a:pt x="104" y="409"/>
                      <a:pt x="104" y="409"/>
                    </a:cubicBezTo>
                    <a:lnTo>
                      <a:pt x="108" y="361"/>
                    </a:lnTo>
                    <a:cubicBezTo>
                      <a:pt x="115" y="233"/>
                      <a:pt x="134" y="115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18"/>
              <p:cNvSpPr/>
              <p:nvPr/>
            </p:nvSpPr>
            <p:spPr>
              <a:xfrm rot="10800000">
                <a:off x="374129" y="4065041"/>
                <a:ext cx="56433" cy="94224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2219" extrusionOk="0">
                    <a:moveTo>
                      <a:pt x="1328" y="0"/>
                    </a:moveTo>
                    <a:cubicBezTo>
                      <a:pt x="1278" y="23"/>
                      <a:pt x="1149" y="92"/>
                      <a:pt x="1027" y="180"/>
                    </a:cubicBezTo>
                    <a:cubicBezTo>
                      <a:pt x="906" y="268"/>
                      <a:pt x="790" y="371"/>
                      <a:pt x="742" y="426"/>
                    </a:cubicBezTo>
                    <a:cubicBezTo>
                      <a:pt x="742" y="426"/>
                      <a:pt x="727" y="443"/>
                      <a:pt x="706" y="468"/>
                    </a:cubicBezTo>
                    <a:cubicBezTo>
                      <a:pt x="683" y="493"/>
                      <a:pt x="654" y="527"/>
                      <a:pt x="627" y="562"/>
                    </a:cubicBezTo>
                    <a:cubicBezTo>
                      <a:pt x="570" y="632"/>
                      <a:pt x="520" y="705"/>
                      <a:pt x="520" y="705"/>
                    </a:cubicBezTo>
                    <a:cubicBezTo>
                      <a:pt x="427" y="834"/>
                      <a:pt x="343" y="977"/>
                      <a:pt x="269" y="1125"/>
                    </a:cubicBezTo>
                    <a:cubicBezTo>
                      <a:pt x="160" y="1347"/>
                      <a:pt x="102" y="1564"/>
                      <a:pt x="52" y="1798"/>
                    </a:cubicBezTo>
                    <a:cubicBezTo>
                      <a:pt x="1" y="2060"/>
                      <a:pt x="9" y="2073"/>
                      <a:pt x="20" y="2219"/>
                    </a:cubicBezTo>
                    <a:cubicBezTo>
                      <a:pt x="51" y="1976"/>
                      <a:pt x="118" y="1713"/>
                      <a:pt x="220" y="1458"/>
                    </a:cubicBezTo>
                    <a:cubicBezTo>
                      <a:pt x="318" y="1203"/>
                      <a:pt x="458" y="961"/>
                      <a:pt x="609" y="748"/>
                    </a:cubicBezTo>
                    <a:cubicBezTo>
                      <a:pt x="609" y="748"/>
                      <a:pt x="623" y="728"/>
                      <a:pt x="645" y="698"/>
                    </a:cubicBezTo>
                    <a:cubicBezTo>
                      <a:pt x="668" y="669"/>
                      <a:pt x="698" y="630"/>
                      <a:pt x="728" y="592"/>
                    </a:cubicBezTo>
                    <a:cubicBezTo>
                      <a:pt x="792" y="516"/>
                      <a:pt x="859" y="442"/>
                      <a:pt x="859" y="442"/>
                    </a:cubicBezTo>
                    <a:lnTo>
                      <a:pt x="911" y="390"/>
                    </a:lnTo>
                    <a:cubicBezTo>
                      <a:pt x="1048" y="242"/>
                      <a:pt x="1186" y="115"/>
                      <a:pt x="13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18"/>
              <p:cNvSpPr/>
              <p:nvPr/>
            </p:nvSpPr>
            <p:spPr>
              <a:xfrm rot="10800000">
                <a:off x="280882" y="4080455"/>
                <a:ext cx="54904" cy="11371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2678" extrusionOk="0">
                    <a:moveTo>
                      <a:pt x="1293" y="0"/>
                    </a:moveTo>
                    <a:cubicBezTo>
                      <a:pt x="1244" y="41"/>
                      <a:pt x="1126" y="156"/>
                      <a:pt x="1015" y="281"/>
                    </a:cubicBezTo>
                    <a:cubicBezTo>
                      <a:pt x="904" y="408"/>
                      <a:pt x="798" y="545"/>
                      <a:pt x="755" y="616"/>
                    </a:cubicBezTo>
                    <a:cubicBezTo>
                      <a:pt x="755" y="616"/>
                      <a:pt x="700" y="699"/>
                      <a:pt x="651" y="785"/>
                    </a:cubicBezTo>
                    <a:cubicBezTo>
                      <a:pt x="599" y="871"/>
                      <a:pt x="553" y="958"/>
                      <a:pt x="553" y="958"/>
                    </a:cubicBezTo>
                    <a:cubicBezTo>
                      <a:pt x="466" y="1114"/>
                      <a:pt x="387" y="1281"/>
                      <a:pt x="313" y="1450"/>
                    </a:cubicBezTo>
                    <a:cubicBezTo>
                      <a:pt x="204" y="1706"/>
                      <a:pt x="140" y="1947"/>
                      <a:pt x="73" y="2207"/>
                    </a:cubicBezTo>
                    <a:cubicBezTo>
                      <a:pt x="1" y="2498"/>
                      <a:pt x="7" y="2511"/>
                      <a:pt x="0" y="2678"/>
                    </a:cubicBezTo>
                    <a:cubicBezTo>
                      <a:pt x="121" y="2136"/>
                      <a:pt x="358" y="1507"/>
                      <a:pt x="647" y="989"/>
                    </a:cubicBezTo>
                    <a:cubicBezTo>
                      <a:pt x="647" y="989"/>
                      <a:pt x="702" y="890"/>
                      <a:pt x="758" y="794"/>
                    </a:cubicBezTo>
                    <a:cubicBezTo>
                      <a:pt x="818" y="699"/>
                      <a:pt x="878" y="605"/>
                      <a:pt x="878" y="605"/>
                    </a:cubicBezTo>
                    <a:lnTo>
                      <a:pt x="925" y="534"/>
                    </a:lnTo>
                    <a:cubicBezTo>
                      <a:pt x="1048" y="342"/>
                      <a:pt x="1168" y="167"/>
                      <a:pt x="1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18"/>
              <p:cNvSpPr/>
              <p:nvPr/>
            </p:nvSpPr>
            <p:spPr>
              <a:xfrm rot="10800000">
                <a:off x="261731" y="4106060"/>
                <a:ext cx="27686" cy="6887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22" extrusionOk="0">
                    <a:moveTo>
                      <a:pt x="651" y="0"/>
                    </a:moveTo>
                    <a:cubicBezTo>
                      <a:pt x="619" y="21"/>
                      <a:pt x="543" y="83"/>
                      <a:pt x="473" y="155"/>
                    </a:cubicBezTo>
                    <a:cubicBezTo>
                      <a:pt x="404" y="229"/>
                      <a:pt x="338" y="310"/>
                      <a:pt x="314" y="353"/>
                    </a:cubicBezTo>
                    <a:cubicBezTo>
                      <a:pt x="314" y="353"/>
                      <a:pt x="283" y="404"/>
                      <a:pt x="257" y="458"/>
                    </a:cubicBezTo>
                    <a:cubicBezTo>
                      <a:pt x="229" y="510"/>
                      <a:pt x="204" y="565"/>
                      <a:pt x="204" y="565"/>
                    </a:cubicBezTo>
                    <a:cubicBezTo>
                      <a:pt x="158" y="661"/>
                      <a:pt x="119" y="764"/>
                      <a:pt x="85" y="870"/>
                    </a:cubicBezTo>
                    <a:cubicBezTo>
                      <a:pt x="36" y="1029"/>
                      <a:pt x="24" y="1180"/>
                      <a:pt x="12" y="1339"/>
                    </a:cubicBezTo>
                    <a:cubicBezTo>
                      <a:pt x="1" y="1517"/>
                      <a:pt x="7" y="1525"/>
                      <a:pt x="33" y="1621"/>
                    </a:cubicBezTo>
                    <a:cubicBezTo>
                      <a:pt x="49" y="1294"/>
                      <a:pt x="146" y="909"/>
                      <a:pt x="297" y="596"/>
                    </a:cubicBezTo>
                    <a:cubicBezTo>
                      <a:pt x="297" y="596"/>
                      <a:pt x="325" y="537"/>
                      <a:pt x="355" y="478"/>
                    </a:cubicBezTo>
                    <a:cubicBezTo>
                      <a:pt x="388" y="421"/>
                      <a:pt x="420" y="364"/>
                      <a:pt x="420" y="364"/>
                    </a:cubicBezTo>
                    <a:lnTo>
                      <a:pt x="447" y="323"/>
                    </a:lnTo>
                    <a:cubicBezTo>
                      <a:pt x="514" y="207"/>
                      <a:pt x="581" y="101"/>
                      <a:pt x="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18"/>
              <p:cNvSpPr/>
              <p:nvPr/>
            </p:nvSpPr>
            <p:spPr>
              <a:xfrm rot="10800000">
                <a:off x="173112" y="4134043"/>
                <a:ext cx="60424" cy="97239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2290" extrusionOk="0">
                    <a:moveTo>
                      <a:pt x="1422" y="1"/>
                    </a:moveTo>
                    <a:cubicBezTo>
                      <a:pt x="1375" y="32"/>
                      <a:pt x="1258" y="124"/>
                      <a:pt x="1146" y="228"/>
                    </a:cubicBezTo>
                    <a:cubicBezTo>
                      <a:pt x="1034" y="331"/>
                      <a:pt x="926" y="445"/>
                      <a:pt x="881" y="504"/>
                    </a:cubicBezTo>
                    <a:cubicBezTo>
                      <a:pt x="881" y="504"/>
                      <a:pt x="824" y="575"/>
                      <a:pt x="771" y="648"/>
                    </a:cubicBezTo>
                    <a:cubicBezTo>
                      <a:pt x="717" y="721"/>
                      <a:pt x="667" y="795"/>
                      <a:pt x="667" y="795"/>
                    </a:cubicBezTo>
                    <a:cubicBezTo>
                      <a:pt x="575" y="927"/>
                      <a:pt x="487" y="1070"/>
                      <a:pt x="404" y="1216"/>
                    </a:cubicBezTo>
                    <a:cubicBezTo>
                      <a:pt x="281" y="1434"/>
                      <a:pt x="199" y="1646"/>
                      <a:pt x="113" y="1875"/>
                    </a:cubicBezTo>
                    <a:cubicBezTo>
                      <a:pt x="19" y="2129"/>
                      <a:pt x="21" y="2141"/>
                      <a:pt x="0" y="2290"/>
                    </a:cubicBezTo>
                    <a:cubicBezTo>
                      <a:pt x="170" y="1817"/>
                      <a:pt x="449" y="1277"/>
                      <a:pt x="757" y="836"/>
                    </a:cubicBezTo>
                    <a:cubicBezTo>
                      <a:pt x="757" y="836"/>
                      <a:pt x="815" y="753"/>
                      <a:pt x="875" y="672"/>
                    </a:cubicBezTo>
                    <a:cubicBezTo>
                      <a:pt x="937" y="591"/>
                      <a:pt x="1000" y="511"/>
                      <a:pt x="1000" y="511"/>
                    </a:cubicBezTo>
                    <a:lnTo>
                      <a:pt x="1048" y="453"/>
                    </a:lnTo>
                    <a:cubicBezTo>
                      <a:pt x="1176" y="289"/>
                      <a:pt x="1298" y="141"/>
                      <a:pt x="1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18"/>
              <p:cNvSpPr/>
              <p:nvPr/>
            </p:nvSpPr>
            <p:spPr>
              <a:xfrm rot="10800000">
                <a:off x="120968" y="4155996"/>
                <a:ext cx="50955" cy="72738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713" extrusionOk="0">
                    <a:moveTo>
                      <a:pt x="1200" y="0"/>
                    </a:moveTo>
                    <a:lnTo>
                      <a:pt x="1200" y="0"/>
                    </a:lnTo>
                    <a:cubicBezTo>
                      <a:pt x="1158" y="18"/>
                      <a:pt x="1057" y="76"/>
                      <a:pt x="959" y="145"/>
                    </a:cubicBezTo>
                    <a:cubicBezTo>
                      <a:pt x="861" y="215"/>
                      <a:pt x="767" y="295"/>
                      <a:pt x="728" y="337"/>
                    </a:cubicBezTo>
                    <a:cubicBezTo>
                      <a:pt x="728" y="337"/>
                      <a:pt x="679" y="389"/>
                      <a:pt x="633" y="443"/>
                    </a:cubicBezTo>
                    <a:cubicBezTo>
                      <a:pt x="586" y="497"/>
                      <a:pt x="542" y="554"/>
                      <a:pt x="542" y="554"/>
                    </a:cubicBezTo>
                    <a:cubicBezTo>
                      <a:pt x="463" y="652"/>
                      <a:pt x="389" y="760"/>
                      <a:pt x="318" y="872"/>
                    </a:cubicBezTo>
                    <a:cubicBezTo>
                      <a:pt x="214" y="1039"/>
                      <a:pt x="150" y="1207"/>
                      <a:pt x="82" y="1384"/>
                    </a:cubicBezTo>
                    <a:cubicBezTo>
                      <a:pt x="7" y="1584"/>
                      <a:pt x="10" y="1594"/>
                      <a:pt x="1" y="1713"/>
                    </a:cubicBezTo>
                    <a:cubicBezTo>
                      <a:pt x="132" y="1342"/>
                      <a:pt x="365" y="928"/>
                      <a:pt x="628" y="603"/>
                    </a:cubicBezTo>
                    <a:cubicBezTo>
                      <a:pt x="628" y="603"/>
                      <a:pt x="676" y="542"/>
                      <a:pt x="728" y="482"/>
                    </a:cubicBezTo>
                    <a:cubicBezTo>
                      <a:pt x="780" y="424"/>
                      <a:pt x="834" y="366"/>
                      <a:pt x="834" y="366"/>
                    </a:cubicBezTo>
                    <a:lnTo>
                      <a:pt x="876" y="324"/>
                    </a:lnTo>
                    <a:cubicBezTo>
                      <a:pt x="987" y="206"/>
                      <a:pt x="1092" y="100"/>
                      <a:pt x="1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18"/>
              <p:cNvSpPr/>
              <p:nvPr/>
            </p:nvSpPr>
            <p:spPr>
              <a:xfrm rot="10800000">
                <a:off x="82030" y="4171495"/>
                <a:ext cx="45223" cy="54989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295" extrusionOk="0">
                    <a:moveTo>
                      <a:pt x="1065" y="0"/>
                    </a:moveTo>
                    <a:cubicBezTo>
                      <a:pt x="1028" y="10"/>
                      <a:pt x="941" y="45"/>
                      <a:pt x="856" y="92"/>
                    </a:cubicBezTo>
                    <a:cubicBezTo>
                      <a:pt x="772" y="140"/>
                      <a:pt x="688" y="195"/>
                      <a:pt x="654" y="227"/>
                    </a:cubicBezTo>
                    <a:cubicBezTo>
                      <a:pt x="654" y="227"/>
                      <a:pt x="611" y="265"/>
                      <a:pt x="571" y="306"/>
                    </a:cubicBezTo>
                    <a:cubicBezTo>
                      <a:pt x="529" y="346"/>
                      <a:pt x="491" y="388"/>
                      <a:pt x="491" y="388"/>
                    </a:cubicBezTo>
                    <a:cubicBezTo>
                      <a:pt x="420" y="463"/>
                      <a:pt x="353" y="545"/>
                      <a:pt x="289" y="630"/>
                    </a:cubicBezTo>
                    <a:cubicBezTo>
                      <a:pt x="195" y="760"/>
                      <a:pt x="138" y="892"/>
                      <a:pt x="74" y="1033"/>
                    </a:cubicBezTo>
                    <a:cubicBezTo>
                      <a:pt x="6" y="1189"/>
                      <a:pt x="8" y="1198"/>
                      <a:pt x="1" y="1294"/>
                    </a:cubicBezTo>
                    <a:cubicBezTo>
                      <a:pt x="127" y="1006"/>
                      <a:pt x="339" y="689"/>
                      <a:pt x="569" y="448"/>
                    </a:cubicBezTo>
                    <a:cubicBezTo>
                      <a:pt x="569" y="448"/>
                      <a:pt x="613" y="401"/>
                      <a:pt x="657" y="357"/>
                    </a:cubicBezTo>
                    <a:cubicBezTo>
                      <a:pt x="704" y="314"/>
                      <a:pt x="750" y="271"/>
                      <a:pt x="750" y="271"/>
                    </a:cubicBezTo>
                    <a:lnTo>
                      <a:pt x="787" y="241"/>
                    </a:lnTo>
                    <a:cubicBezTo>
                      <a:pt x="881" y="154"/>
                      <a:pt x="972" y="75"/>
                      <a:pt x="10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18"/>
              <p:cNvSpPr/>
              <p:nvPr/>
            </p:nvSpPr>
            <p:spPr>
              <a:xfrm rot="10800000">
                <a:off x="506357" y="3994426"/>
                <a:ext cx="229043" cy="106496"/>
              </a:xfrm>
              <a:custGeom>
                <a:avLst/>
                <a:gdLst/>
                <a:ahLst/>
                <a:cxnLst/>
                <a:rect l="l" t="t" r="r" b="b"/>
                <a:pathLst>
                  <a:path w="5394" h="2508" extrusionOk="0">
                    <a:moveTo>
                      <a:pt x="951" y="0"/>
                    </a:moveTo>
                    <a:cubicBezTo>
                      <a:pt x="761" y="0"/>
                      <a:pt x="567" y="60"/>
                      <a:pt x="404" y="171"/>
                    </a:cubicBezTo>
                    <a:cubicBezTo>
                      <a:pt x="220" y="298"/>
                      <a:pt x="98" y="505"/>
                      <a:pt x="48" y="725"/>
                    </a:cubicBezTo>
                    <a:cubicBezTo>
                      <a:pt x="1" y="947"/>
                      <a:pt x="21" y="1181"/>
                      <a:pt x="95" y="1397"/>
                    </a:cubicBezTo>
                    <a:cubicBezTo>
                      <a:pt x="169" y="1614"/>
                      <a:pt x="300" y="1814"/>
                      <a:pt x="470" y="1968"/>
                    </a:cubicBezTo>
                    <a:cubicBezTo>
                      <a:pt x="640" y="2123"/>
                      <a:pt x="840" y="2242"/>
                      <a:pt x="1051" y="2325"/>
                    </a:cubicBezTo>
                    <a:cubicBezTo>
                      <a:pt x="1382" y="2456"/>
                      <a:pt x="1733" y="2507"/>
                      <a:pt x="2075" y="2507"/>
                    </a:cubicBezTo>
                    <a:cubicBezTo>
                      <a:pt x="2171" y="2507"/>
                      <a:pt x="2266" y="2503"/>
                      <a:pt x="2359" y="2496"/>
                    </a:cubicBezTo>
                    <a:cubicBezTo>
                      <a:pt x="2359" y="2496"/>
                      <a:pt x="2687" y="2473"/>
                      <a:pt x="3004" y="2391"/>
                    </a:cubicBezTo>
                    <a:cubicBezTo>
                      <a:pt x="3321" y="2316"/>
                      <a:pt x="3622" y="2188"/>
                      <a:pt x="3622" y="2188"/>
                    </a:cubicBezTo>
                    <a:cubicBezTo>
                      <a:pt x="3622" y="2188"/>
                      <a:pt x="3679" y="2168"/>
                      <a:pt x="3735" y="2141"/>
                    </a:cubicBezTo>
                    <a:cubicBezTo>
                      <a:pt x="3791" y="2117"/>
                      <a:pt x="3846" y="2092"/>
                      <a:pt x="3846" y="2092"/>
                    </a:cubicBezTo>
                    <a:cubicBezTo>
                      <a:pt x="4447" y="1807"/>
                      <a:pt x="4945" y="1446"/>
                      <a:pt x="5393" y="1062"/>
                    </a:cubicBezTo>
                    <a:lnTo>
                      <a:pt x="5393" y="1062"/>
                    </a:lnTo>
                    <a:cubicBezTo>
                      <a:pt x="5246" y="1167"/>
                      <a:pt x="4875" y="1447"/>
                      <a:pt x="4461" y="1680"/>
                    </a:cubicBezTo>
                    <a:cubicBezTo>
                      <a:pt x="4052" y="1921"/>
                      <a:pt x="3600" y="2101"/>
                      <a:pt x="3385" y="2175"/>
                    </a:cubicBezTo>
                    <a:cubicBezTo>
                      <a:pt x="3385" y="2175"/>
                      <a:pt x="3123" y="2270"/>
                      <a:pt x="2849" y="2326"/>
                    </a:cubicBezTo>
                    <a:cubicBezTo>
                      <a:pt x="2714" y="2359"/>
                      <a:pt x="2575" y="2374"/>
                      <a:pt x="2472" y="2390"/>
                    </a:cubicBezTo>
                    <a:cubicBezTo>
                      <a:pt x="2368" y="2398"/>
                      <a:pt x="2299" y="2403"/>
                      <a:pt x="2299" y="2403"/>
                    </a:cubicBezTo>
                    <a:cubicBezTo>
                      <a:pt x="2228" y="2407"/>
                      <a:pt x="2156" y="2409"/>
                      <a:pt x="2083" y="2409"/>
                    </a:cubicBezTo>
                    <a:cubicBezTo>
                      <a:pt x="1656" y="2409"/>
                      <a:pt x="1211" y="2333"/>
                      <a:pt x="828" y="2114"/>
                    </a:cubicBezTo>
                    <a:cubicBezTo>
                      <a:pt x="496" y="1927"/>
                      <a:pt x="242" y="1640"/>
                      <a:pt x="142" y="1293"/>
                    </a:cubicBezTo>
                    <a:cubicBezTo>
                      <a:pt x="93" y="1121"/>
                      <a:pt x="75" y="938"/>
                      <a:pt x="107" y="760"/>
                    </a:cubicBezTo>
                    <a:cubicBezTo>
                      <a:pt x="138" y="583"/>
                      <a:pt x="217" y="409"/>
                      <a:pt x="351" y="282"/>
                    </a:cubicBezTo>
                    <a:cubicBezTo>
                      <a:pt x="504" y="140"/>
                      <a:pt x="660" y="86"/>
                      <a:pt x="783" y="59"/>
                    </a:cubicBezTo>
                    <a:cubicBezTo>
                      <a:pt x="854" y="43"/>
                      <a:pt x="916" y="38"/>
                      <a:pt x="973" y="38"/>
                    </a:cubicBezTo>
                    <a:cubicBezTo>
                      <a:pt x="1015" y="38"/>
                      <a:pt x="1053" y="41"/>
                      <a:pt x="1089" y="45"/>
                    </a:cubicBezTo>
                    <a:cubicBezTo>
                      <a:pt x="1253" y="71"/>
                      <a:pt x="1385" y="103"/>
                      <a:pt x="1552" y="273"/>
                    </a:cubicBezTo>
                    <a:cubicBezTo>
                      <a:pt x="1429" y="114"/>
                      <a:pt x="1228" y="13"/>
                      <a:pt x="1016" y="3"/>
                    </a:cubicBezTo>
                    <a:cubicBezTo>
                      <a:pt x="995" y="1"/>
                      <a:pt x="973" y="0"/>
                      <a:pt x="9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18"/>
              <p:cNvSpPr/>
              <p:nvPr/>
            </p:nvSpPr>
            <p:spPr>
              <a:xfrm rot="10800000">
                <a:off x="543172" y="4016973"/>
                <a:ext cx="153417" cy="58980"/>
              </a:xfrm>
              <a:custGeom>
                <a:avLst/>
                <a:gdLst/>
                <a:ahLst/>
                <a:cxnLst/>
                <a:rect l="l" t="t" r="r" b="b"/>
                <a:pathLst>
                  <a:path w="3613" h="1389" extrusionOk="0">
                    <a:moveTo>
                      <a:pt x="11" y="1"/>
                    </a:moveTo>
                    <a:cubicBezTo>
                      <a:pt x="0" y="90"/>
                      <a:pt x="22" y="335"/>
                      <a:pt x="138" y="556"/>
                    </a:cubicBezTo>
                    <a:cubicBezTo>
                      <a:pt x="248" y="781"/>
                      <a:pt x="436" y="964"/>
                      <a:pt x="535" y="1034"/>
                    </a:cubicBezTo>
                    <a:cubicBezTo>
                      <a:pt x="535" y="1034"/>
                      <a:pt x="653" y="1125"/>
                      <a:pt x="788" y="1189"/>
                    </a:cubicBezTo>
                    <a:cubicBezTo>
                      <a:pt x="921" y="1254"/>
                      <a:pt x="1062" y="1296"/>
                      <a:pt x="1062" y="1296"/>
                    </a:cubicBezTo>
                    <a:cubicBezTo>
                      <a:pt x="1271" y="1360"/>
                      <a:pt x="1495" y="1388"/>
                      <a:pt x="1719" y="1388"/>
                    </a:cubicBezTo>
                    <a:cubicBezTo>
                      <a:pt x="1766" y="1388"/>
                      <a:pt x="1813" y="1387"/>
                      <a:pt x="1859" y="1385"/>
                    </a:cubicBezTo>
                    <a:cubicBezTo>
                      <a:pt x="2267" y="1362"/>
                      <a:pt x="2616" y="1245"/>
                      <a:pt x="2982" y="1111"/>
                    </a:cubicBezTo>
                    <a:cubicBezTo>
                      <a:pt x="3389" y="955"/>
                      <a:pt x="3400" y="941"/>
                      <a:pt x="3612" y="827"/>
                    </a:cubicBezTo>
                    <a:lnTo>
                      <a:pt x="3612" y="827"/>
                    </a:lnTo>
                    <a:cubicBezTo>
                      <a:pt x="3235" y="968"/>
                      <a:pt x="2817" y="1132"/>
                      <a:pt x="2376" y="1224"/>
                    </a:cubicBezTo>
                    <a:cubicBezTo>
                      <a:pt x="2169" y="1268"/>
                      <a:pt x="1955" y="1293"/>
                      <a:pt x="1744" y="1293"/>
                    </a:cubicBezTo>
                    <a:cubicBezTo>
                      <a:pt x="1509" y="1293"/>
                      <a:pt x="1279" y="1262"/>
                      <a:pt x="1066" y="1194"/>
                    </a:cubicBezTo>
                    <a:cubicBezTo>
                      <a:pt x="1066" y="1194"/>
                      <a:pt x="911" y="1148"/>
                      <a:pt x="771" y="1070"/>
                    </a:cubicBezTo>
                    <a:cubicBezTo>
                      <a:pt x="630" y="995"/>
                      <a:pt x="510" y="889"/>
                      <a:pt x="510" y="889"/>
                    </a:cubicBezTo>
                    <a:lnTo>
                      <a:pt x="464" y="849"/>
                    </a:lnTo>
                    <a:cubicBezTo>
                      <a:pt x="444" y="829"/>
                      <a:pt x="422" y="807"/>
                      <a:pt x="422" y="807"/>
                    </a:cubicBezTo>
                    <a:cubicBezTo>
                      <a:pt x="189" y="581"/>
                      <a:pt x="41" y="299"/>
                      <a:pt x="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18"/>
              <p:cNvSpPr/>
              <p:nvPr/>
            </p:nvSpPr>
            <p:spPr>
              <a:xfrm rot="10800000">
                <a:off x="490604" y="3935997"/>
                <a:ext cx="21231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944" extrusionOk="0">
                    <a:moveTo>
                      <a:pt x="352" y="0"/>
                    </a:moveTo>
                    <a:cubicBezTo>
                      <a:pt x="319" y="29"/>
                      <a:pt x="237" y="115"/>
                      <a:pt x="174" y="219"/>
                    </a:cubicBezTo>
                    <a:cubicBezTo>
                      <a:pt x="112" y="323"/>
                      <a:pt x="63" y="440"/>
                      <a:pt x="51" y="499"/>
                    </a:cubicBezTo>
                    <a:cubicBezTo>
                      <a:pt x="51" y="499"/>
                      <a:pt x="51" y="499"/>
                      <a:pt x="51" y="499"/>
                    </a:cubicBezTo>
                    <a:cubicBezTo>
                      <a:pt x="45" y="499"/>
                      <a:pt x="1" y="783"/>
                      <a:pt x="10" y="784"/>
                    </a:cubicBezTo>
                    <a:cubicBezTo>
                      <a:pt x="2" y="913"/>
                      <a:pt x="13" y="1047"/>
                      <a:pt x="36" y="1179"/>
                    </a:cubicBezTo>
                    <a:cubicBezTo>
                      <a:pt x="74" y="1376"/>
                      <a:pt x="157" y="1541"/>
                      <a:pt x="262" y="1702"/>
                    </a:cubicBezTo>
                    <a:cubicBezTo>
                      <a:pt x="385" y="1879"/>
                      <a:pt x="402" y="1877"/>
                      <a:pt x="499" y="1943"/>
                    </a:cubicBezTo>
                    <a:cubicBezTo>
                      <a:pt x="367" y="1800"/>
                      <a:pt x="257" y="1611"/>
                      <a:pt x="189" y="1407"/>
                    </a:cubicBezTo>
                    <a:cubicBezTo>
                      <a:pt x="119" y="1203"/>
                      <a:pt x="98" y="981"/>
                      <a:pt x="109" y="777"/>
                    </a:cubicBezTo>
                    <a:cubicBezTo>
                      <a:pt x="109" y="777"/>
                      <a:pt x="110" y="757"/>
                      <a:pt x="111" y="728"/>
                    </a:cubicBezTo>
                    <a:cubicBezTo>
                      <a:pt x="115" y="699"/>
                      <a:pt x="120" y="661"/>
                      <a:pt x="125" y="622"/>
                    </a:cubicBezTo>
                    <a:cubicBezTo>
                      <a:pt x="140" y="546"/>
                      <a:pt x="159" y="471"/>
                      <a:pt x="159" y="471"/>
                    </a:cubicBezTo>
                    <a:lnTo>
                      <a:pt x="176" y="416"/>
                    </a:lnTo>
                    <a:cubicBezTo>
                      <a:pt x="219" y="263"/>
                      <a:pt x="276" y="126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18"/>
              <p:cNvSpPr/>
              <p:nvPr/>
            </p:nvSpPr>
            <p:spPr>
              <a:xfrm rot="10800000">
                <a:off x="522408" y="3843642"/>
                <a:ext cx="36263" cy="140126"/>
              </a:xfrm>
              <a:custGeom>
                <a:avLst/>
                <a:gdLst/>
                <a:ahLst/>
                <a:cxnLst/>
                <a:rect l="l" t="t" r="r" b="b"/>
                <a:pathLst>
                  <a:path w="854" h="3300" extrusionOk="0">
                    <a:moveTo>
                      <a:pt x="690" y="1"/>
                    </a:moveTo>
                    <a:lnTo>
                      <a:pt x="690" y="1"/>
                    </a:lnTo>
                    <a:cubicBezTo>
                      <a:pt x="630" y="50"/>
                      <a:pt x="485" y="191"/>
                      <a:pt x="368" y="364"/>
                    </a:cubicBezTo>
                    <a:cubicBezTo>
                      <a:pt x="251" y="535"/>
                      <a:pt x="161" y="732"/>
                      <a:pt x="130" y="829"/>
                    </a:cubicBezTo>
                    <a:cubicBezTo>
                      <a:pt x="130" y="829"/>
                      <a:pt x="90" y="947"/>
                      <a:pt x="66" y="1068"/>
                    </a:cubicBezTo>
                    <a:cubicBezTo>
                      <a:pt x="37" y="1189"/>
                      <a:pt x="25" y="1313"/>
                      <a:pt x="25" y="1313"/>
                    </a:cubicBezTo>
                    <a:cubicBezTo>
                      <a:pt x="1" y="1532"/>
                      <a:pt x="6" y="1765"/>
                      <a:pt x="49" y="1991"/>
                    </a:cubicBezTo>
                    <a:cubicBezTo>
                      <a:pt x="113" y="2330"/>
                      <a:pt x="254" y="2613"/>
                      <a:pt x="443" y="2886"/>
                    </a:cubicBezTo>
                    <a:cubicBezTo>
                      <a:pt x="550" y="3038"/>
                      <a:pt x="619" y="3105"/>
                      <a:pt x="671" y="3159"/>
                    </a:cubicBezTo>
                    <a:cubicBezTo>
                      <a:pt x="726" y="3210"/>
                      <a:pt x="770" y="3244"/>
                      <a:pt x="854" y="3300"/>
                    </a:cubicBezTo>
                    <a:cubicBezTo>
                      <a:pt x="607" y="3068"/>
                      <a:pt x="388" y="2754"/>
                      <a:pt x="257" y="2399"/>
                    </a:cubicBezTo>
                    <a:cubicBezTo>
                      <a:pt x="123" y="2047"/>
                      <a:pt x="79" y="1657"/>
                      <a:pt x="124" y="1301"/>
                    </a:cubicBezTo>
                    <a:cubicBezTo>
                      <a:pt x="124" y="1301"/>
                      <a:pt x="139" y="1165"/>
                      <a:pt x="173" y="1034"/>
                    </a:cubicBezTo>
                    <a:cubicBezTo>
                      <a:pt x="205" y="902"/>
                      <a:pt x="253" y="773"/>
                      <a:pt x="253" y="773"/>
                    </a:cubicBezTo>
                    <a:lnTo>
                      <a:pt x="291" y="679"/>
                    </a:lnTo>
                    <a:cubicBezTo>
                      <a:pt x="394" y="420"/>
                      <a:pt x="529" y="198"/>
                      <a:pt x="6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18"/>
              <p:cNvSpPr/>
              <p:nvPr/>
            </p:nvSpPr>
            <p:spPr>
              <a:xfrm rot="10800000">
                <a:off x="489967" y="3779353"/>
                <a:ext cx="106666" cy="157026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3698" extrusionOk="0">
                    <a:moveTo>
                      <a:pt x="408" y="1"/>
                    </a:moveTo>
                    <a:cubicBezTo>
                      <a:pt x="352" y="97"/>
                      <a:pt x="220" y="353"/>
                      <a:pt x="136" y="639"/>
                    </a:cubicBezTo>
                    <a:cubicBezTo>
                      <a:pt x="48" y="922"/>
                      <a:pt x="8" y="1228"/>
                      <a:pt x="8" y="1373"/>
                    </a:cubicBezTo>
                    <a:cubicBezTo>
                      <a:pt x="8" y="1373"/>
                      <a:pt x="0" y="1550"/>
                      <a:pt x="21" y="1727"/>
                    </a:cubicBezTo>
                    <a:cubicBezTo>
                      <a:pt x="36" y="1903"/>
                      <a:pt x="78" y="2076"/>
                      <a:pt x="78" y="2076"/>
                    </a:cubicBezTo>
                    <a:cubicBezTo>
                      <a:pt x="152" y="2382"/>
                      <a:pt x="285" y="2693"/>
                      <a:pt x="497" y="2950"/>
                    </a:cubicBezTo>
                    <a:cubicBezTo>
                      <a:pt x="810" y="3332"/>
                      <a:pt x="1219" y="3568"/>
                      <a:pt x="1685" y="3665"/>
                    </a:cubicBezTo>
                    <a:cubicBezTo>
                      <a:pt x="1811" y="3690"/>
                      <a:pt x="1909" y="3697"/>
                      <a:pt x="1988" y="3697"/>
                    </a:cubicBezTo>
                    <a:cubicBezTo>
                      <a:pt x="2075" y="3697"/>
                      <a:pt x="2140" y="3689"/>
                      <a:pt x="2196" y="3685"/>
                    </a:cubicBezTo>
                    <a:cubicBezTo>
                      <a:pt x="2249" y="3674"/>
                      <a:pt x="2294" y="3664"/>
                      <a:pt x="2344" y="3652"/>
                    </a:cubicBezTo>
                    <a:cubicBezTo>
                      <a:pt x="2392" y="3637"/>
                      <a:pt x="2444" y="3616"/>
                      <a:pt x="2511" y="3591"/>
                    </a:cubicBezTo>
                    <a:lnTo>
                      <a:pt x="2511" y="3591"/>
                    </a:lnTo>
                    <a:cubicBezTo>
                      <a:pt x="2372" y="3635"/>
                      <a:pt x="2224" y="3656"/>
                      <a:pt x="2073" y="3656"/>
                    </a:cubicBezTo>
                    <a:cubicBezTo>
                      <a:pt x="1716" y="3656"/>
                      <a:pt x="1342" y="3537"/>
                      <a:pt x="1031" y="3319"/>
                    </a:cubicBezTo>
                    <a:cubicBezTo>
                      <a:pt x="578" y="3021"/>
                      <a:pt x="269" y="2528"/>
                      <a:pt x="167" y="2022"/>
                    </a:cubicBezTo>
                    <a:cubicBezTo>
                      <a:pt x="167" y="2022"/>
                      <a:pt x="121" y="1831"/>
                      <a:pt x="111" y="1635"/>
                    </a:cubicBezTo>
                    <a:cubicBezTo>
                      <a:pt x="105" y="1537"/>
                      <a:pt x="102" y="1440"/>
                      <a:pt x="105" y="1367"/>
                    </a:cubicBezTo>
                    <a:cubicBezTo>
                      <a:pt x="106" y="1293"/>
                      <a:pt x="112" y="1244"/>
                      <a:pt x="112" y="1244"/>
                    </a:cubicBezTo>
                    <a:cubicBezTo>
                      <a:pt x="112" y="1244"/>
                      <a:pt x="114" y="1208"/>
                      <a:pt x="117" y="1171"/>
                    </a:cubicBezTo>
                    <a:cubicBezTo>
                      <a:pt x="119" y="1134"/>
                      <a:pt x="125" y="1097"/>
                      <a:pt x="125" y="1097"/>
                    </a:cubicBezTo>
                    <a:cubicBezTo>
                      <a:pt x="164" y="698"/>
                      <a:pt x="269" y="337"/>
                      <a:pt x="4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18"/>
              <p:cNvSpPr/>
              <p:nvPr/>
            </p:nvSpPr>
            <p:spPr>
              <a:xfrm rot="10800000">
                <a:off x="499946" y="3769035"/>
                <a:ext cx="105944" cy="53673"/>
              </a:xfrm>
              <a:custGeom>
                <a:avLst/>
                <a:gdLst/>
                <a:ahLst/>
                <a:cxnLst/>
                <a:rect l="l" t="t" r="r" b="b"/>
                <a:pathLst>
                  <a:path w="2495" h="1264" extrusionOk="0">
                    <a:moveTo>
                      <a:pt x="0" y="0"/>
                    </a:moveTo>
                    <a:cubicBezTo>
                      <a:pt x="13" y="62"/>
                      <a:pt x="65" y="220"/>
                      <a:pt x="150" y="369"/>
                    </a:cubicBezTo>
                    <a:cubicBezTo>
                      <a:pt x="233" y="518"/>
                      <a:pt x="346" y="656"/>
                      <a:pt x="407" y="714"/>
                    </a:cubicBezTo>
                    <a:cubicBezTo>
                      <a:pt x="407" y="714"/>
                      <a:pt x="479" y="785"/>
                      <a:pt x="560" y="848"/>
                    </a:cubicBezTo>
                    <a:cubicBezTo>
                      <a:pt x="640" y="912"/>
                      <a:pt x="727" y="967"/>
                      <a:pt x="727" y="967"/>
                    </a:cubicBezTo>
                    <a:cubicBezTo>
                      <a:pt x="879" y="1064"/>
                      <a:pt x="1052" y="1145"/>
                      <a:pt x="1235" y="1197"/>
                    </a:cubicBezTo>
                    <a:cubicBezTo>
                      <a:pt x="1399" y="1244"/>
                      <a:pt x="1557" y="1263"/>
                      <a:pt x="1716" y="1263"/>
                    </a:cubicBezTo>
                    <a:cubicBezTo>
                      <a:pt x="1823" y="1263"/>
                      <a:pt x="1930" y="1255"/>
                      <a:pt x="2038" y="1240"/>
                    </a:cubicBezTo>
                    <a:cubicBezTo>
                      <a:pt x="2338" y="1190"/>
                      <a:pt x="2348" y="1172"/>
                      <a:pt x="2495" y="1094"/>
                    </a:cubicBezTo>
                    <a:lnTo>
                      <a:pt x="2495" y="1094"/>
                    </a:lnTo>
                    <a:cubicBezTo>
                      <a:pt x="2300" y="1159"/>
                      <a:pt x="2080" y="1197"/>
                      <a:pt x="1855" y="1197"/>
                    </a:cubicBezTo>
                    <a:cubicBezTo>
                      <a:pt x="1775" y="1197"/>
                      <a:pt x="1695" y="1192"/>
                      <a:pt x="1614" y="1182"/>
                    </a:cubicBezTo>
                    <a:cubicBezTo>
                      <a:pt x="1307" y="1146"/>
                      <a:pt x="1008" y="1036"/>
                      <a:pt x="763" y="874"/>
                    </a:cubicBezTo>
                    <a:cubicBezTo>
                      <a:pt x="763" y="874"/>
                      <a:pt x="669" y="814"/>
                      <a:pt x="585" y="742"/>
                    </a:cubicBezTo>
                    <a:cubicBezTo>
                      <a:pt x="500" y="672"/>
                      <a:pt x="422" y="590"/>
                      <a:pt x="422" y="590"/>
                    </a:cubicBezTo>
                    <a:lnTo>
                      <a:pt x="366" y="530"/>
                    </a:lnTo>
                    <a:cubicBezTo>
                      <a:pt x="211" y="363"/>
                      <a:pt x="92" y="18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18"/>
              <p:cNvSpPr/>
              <p:nvPr/>
            </p:nvSpPr>
            <p:spPr>
              <a:xfrm rot="10800000">
                <a:off x="637694" y="3757910"/>
                <a:ext cx="30998" cy="54734"/>
              </a:xfrm>
              <a:custGeom>
                <a:avLst/>
                <a:gdLst/>
                <a:ahLst/>
                <a:cxnLst/>
                <a:rect l="l" t="t" r="r" b="b"/>
                <a:pathLst>
                  <a:path w="730" h="1289" extrusionOk="0">
                    <a:moveTo>
                      <a:pt x="533" y="1"/>
                    </a:moveTo>
                    <a:cubicBezTo>
                      <a:pt x="496" y="23"/>
                      <a:pt x="410" y="85"/>
                      <a:pt x="327" y="158"/>
                    </a:cubicBezTo>
                    <a:cubicBezTo>
                      <a:pt x="243" y="230"/>
                      <a:pt x="167" y="319"/>
                      <a:pt x="140" y="366"/>
                    </a:cubicBezTo>
                    <a:cubicBezTo>
                      <a:pt x="140" y="366"/>
                      <a:pt x="105" y="425"/>
                      <a:pt x="78" y="486"/>
                    </a:cubicBezTo>
                    <a:cubicBezTo>
                      <a:pt x="50" y="549"/>
                      <a:pt x="34" y="616"/>
                      <a:pt x="34" y="616"/>
                    </a:cubicBezTo>
                    <a:cubicBezTo>
                      <a:pt x="5" y="734"/>
                      <a:pt x="1" y="866"/>
                      <a:pt x="42" y="991"/>
                    </a:cubicBezTo>
                    <a:cubicBezTo>
                      <a:pt x="72" y="1084"/>
                      <a:pt x="131" y="1164"/>
                      <a:pt x="209" y="1216"/>
                    </a:cubicBezTo>
                    <a:cubicBezTo>
                      <a:pt x="286" y="1265"/>
                      <a:pt x="373" y="1289"/>
                      <a:pt x="464" y="1289"/>
                    </a:cubicBezTo>
                    <a:cubicBezTo>
                      <a:pt x="466" y="1289"/>
                      <a:pt x="468" y="1289"/>
                      <a:pt x="470" y="1289"/>
                    </a:cubicBezTo>
                    <a:cubicBezTo>
                      <a:pt x="573" y="1286"/>
                      <a:pt x="624" y="1257"/>
                      <a:pt x="657" y="1234"/>
                    </a:cubicBezTo>
                    <a:cubicBezTo>
                      <a:pt x="690" y="1208"/>
                      <a:pt x="710" y="1183"/>
                      <a:pt x="730" y="1133"/>
                    </a:cubicBezTo>
                    <a:lnTo>
                      <a:pt x="730" y="1133"/>
                    </a:lnTo>
                    <a:cubicBezTo>
                      <a:pt x="674" y="1204"/>
                      <a:pt x="586" y="1237"/>
                      <a:pt x="494" y="1237"/>
                    </a:cubicBezTo>
                    <a:cubicBezTo>
                      <a:pt x="403" y="1237"/>
                      <a:pt x="308" y="1204"/>
                      <a:pt x="241" y="1143"/>
                    </a:cubicBezTo>
                    <a:cubicBezTo>
                      <a:pt x="104" y="1017"/>
                      <a:pt x="85" y="801"/>
                      <a:pt x="132" y="629"/>
                    </a:cubicBezTo>
                    <a:cubicBezTo>
                      <a:pt x="132" y="629"/>
                      <a:pt x="149" y="562"/>
                      <a:pt x="179" y="499"/>
                    </a:cubicBezTo>
                    <a:cubicBezTo>
                      <a:pt x="209" y="437"/>
                      <a:pt x="249" y="377"/>
                      <a:pt x="249" y="377"/>
                    </a:cubicBezTo>
                    <a:lnTo>
                      <a:pt x="280" y="334"/>
                    </a:lnTo>
                    <a:lnTo>
                      <a:pt x="279" y="334"/>
                    </a:lnTo>
                    <a:cubicBezTo>
                      <a:pt x="359" y="213"/>
                      <a:pt x="449" y="107"/>
                      <a:pt x="5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18"/>
              <p:cNvSpPr/>
              <p:nvPr/>
            </p:nvSpPr>
            <p:spPr>
              <a:xfrm rot="10800000">
                <a:off x="632896" y="3768271"/>
                <a:ext cx="1902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308" extrusionOk="0">
                    <a:moveTo>
                      <a:pt x="235" y="0"/>
                    </a:moveTo>
                    <a:cubicBezTo>
                      <a:pt x="209" y="21"/>
                      <a:pt x="149" y="83"/>
                      <a:pt x="103" y="163"/>
                    </a:cubicBezTo>
                    <a:cubicBezTo>
                      <a:pt x="56" y="240"/>
                      <a:pt x="27" y="331"/>
                      <a:pt x="18" y="374"/>
                    </a:cubicBezTo>
                    <a:cubicBezTo>
                      <a:pt x="18" y="374"/>
                      <a:pt x="9" y="427"/>
                      <a:pt x="5" y="481"/>
                    </a:cubicBezTo>
                    <a:cubicBezTo>
                      <a:pt x="1" y="535"/>
                      <a:pt x="2" y="589"/>
                      <a:pt x="2" y="589"/>
                    </a:cubicBezTo>
                    <a:cubicBezTo>
                      <a:pt x="2" y="686"/>
                      <a:pt x="16" y="785"/>
                      <a:pt x="43" y="881"/>
                    </a:cubicBezTo>
                    <a:cubicBezTo>
                      <a:pt x="82" y="1027"/>
                      <a:pt x="161" y="1142"/>
                      <a:pt x="254" y="1250"/>
                    </a:cubicBezTo>
                    <a:cubicBezTo>
                      <a:pt x="273" y="1272"/>
                      <a:pt x="289" y="1290"/>
                      <a:pt x="303" y="1307"/>
                    </a:cubicBezTo>
                    <a:cubicBezTo>
                      <a:pt x="321" y="1296"/>
                      <a:pt x="335" y="1279"/>
                      <a:pt x="348" y="1269"/>
                    </a:cubicBezTo>
                    <a:cubicBezTo>
                      <a:pt x="371" y="1245"/>
                      <a:pt x="379" y="1236"/>
                      <a:pt x="391" y="1223"/>
                    </a:cubicBezTo>
                    <a:cubicBezTo>
                      <a:pt x="413" y="1198"/>
                      <a:pt x="424" y="1178"/>
                      <a:pt x="447" y="1140"/>
                    </a:cubicBezTo>
                    <a:lnTo>
                      <a:pt x="447" y="1140"/>
                    </a:lnTo>
                    <a:lnTo>
                      <a:pt x="359" y="1207"/>
                    </a:lnTo>
                    <a:cubicBezTo>
                      <a:pt x="342" y="1219"/>
                      <a:pt x="326" y="1231"/>
                      <a:pt x="321" y="1234"/>
                    </a:cubicBezTo>
                    <a:cubicBezTo>
                      <a:pt x="317" y="1236"/>
                      <a:pt x="313" y="1240"/>
                      <a:pt x="310" y="1240"/>
                    </a:cubicBezTo>
                    <a:cubicBezTo>
                      <a:pt x="310" y="1240"/>
                      <a:pt x="309" y="1240"/>
                      <a:pt x="309" y="1239"/>
                    </a:cubicBezTo>
                    <a:lnTo>
                      <a:pt x="300" y="1226"/>
                    </a:lnTo>
                    <a:cubicBezTo>
                      <a:pt x="298" y="1221"/>
                      <a:pt x="283" y="1201"/>
                      <a:pt x="273" y="1186"/>
                    </a:cubicBezTo>
                    <a:lnTo>
                      <a:pt x="243" y="1137"/>
                    </a:lnTo>
                    <a:cubicBezTo>
                      <a:pt x="223" y="1103"/>
                      <a:pt x="207" y="1066"/>
                      <a:pt x="191" y="1031"/>
                    </a:cubicBezTo>
                    <a:cubicBezTo>
                      <a:pt x="129" y="887"/>
                      <a:pt x="100" y="728"/>
                      <a:pt x="99" y="579"/>
                    </a:cubicBezTo>
                    <a:cubicBezTo>
                      <a:pt x="99" y="579"/>
                      <a:pt x="99" y="521"/>
                      <a:pt x="104" y="465"/>
                    </a:cubicBezTo>
                    <a:cubicBezTo>
                      <a:pt x="110" y="409"/>
                      <a:pt x="122" y="354"/>
                      <a:pt x="122" y="354"/>
                    </a:cubicBezTo>
                    <a:lnTo>
                      <a:pt x="130" y="313"/>
                    </a:lnTo>
                    <a:cubicBezTo>
                      <a:pt x="153" y="200"/>
                      <a:pt x="188" y="9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18"/>
              <p:cNvSpPr/>
              <p:nvPr/>
            </p:nvSpPr>
            <p:spPr>
              <a:xfrm rot="10800000">
                <a:off x="646059" y="3815446"/>
                <a:ext cx="135031" cy="50828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1197" extrusionOk="0">
                    <a:moveTo>
                      <a:pt x="3180" y="1"/>
                    </a:moveTo>
                    <a:cubicBezTo>
                      <a:pt x="3133" y="65"/>
                      <a:pt x="3021" y="229"/>
                      <a:pt x="2878" y="372"/>
                    </a:cubicBezTo>
                    <a:cubicBezTo>
                      <a:pt x="2738" y="517"/>
                      <a:pt x="2573" y="640"/>
                      <a:pt x="2494" y="695"/>
                    </a:cubicBezTo>
                    <a:cubicBezTo>
                      <a:pt x="2494" y="695"/>
                      <a:pt x="2400" y="767"/>
                      <a:pt x="2297" y="824"/>
                    </a:cubicBezTo>
                    <a:cubicBezTo>
                      <a:pt x="2195" y="883"/>
                      <a:pt x="2087" y="931"/>
                      <a:pt x="2087" y="931"/>
                    </a:cubicBezTo>
                    <a:cubicBezTo>
                      <a:pt x="1894" y="1015"/>
                      <a:pt x="1682" y="1074"/>
                      <a:pt x="1464" y="1094"/>
                    </a:cubicBezTo>
                    <a:cubicBezTo>
                      <a:pt x="1373" y="1103"/>
                      <a:pt x="1284" y="1107"/>
                      <a:pt x="1196" y="1107"/>
                    </a:cubicBezTo>
                    <a:cubicBezTo>
                      <a:pt x="969" y="1107"/>
                      <a:pt x="750" y="1077"/>
                      <a:pt x="529" y="1006"/>
                    </a:cubicBezTo>
                    <a:cubicBezTo>
                      <a:pt x="358" y="948"/>
                      <a:pt x="276" y="903"/>
                      <a:pt x="207" y="874"/>
                    </a:cubicBezTo>
                    <a:cubicBezTo>
                      <a:pt x="156" y="850"/>
                      <a:pt x="104" y="825"/>
                      <a:pt x="1" y="777"/>
                    </a:cubicBezTo>
                    <a:lnTo>
                      <a:pt x="1" y="777"/>
                    </a:lnTo>
                    <a:cubicBezTo>
                      <a:pt x="273" y="980"/>
                      <a:pt x="632" y="1134"/>
                      <a:pt x="1018" y="1180"/>
                    </a:cubicBezTo>
                    <a:cubicBezTo>
                      <a:pt x="1106" y="1191"/>
                      <a:pt x="1194" y="1196"/>
                      <a:pt x="1282" y="1196"/>
                    </a:cubicBezTo>
                    <a:cubicBezTo>
                      <a:pt x="1583" y="1196"/>
                      <a:pt x="1886" y="1132"/>
                      <a:pt x="2147" y="1011"/>
                    </a:cubicBezTo>
                    <a:cubicBezTo>
                      <a:pt x="2147" y="1011"/>
                      <a:pt x="2277" y="954"/>
                      <a:pt x="2396" y="878"/>
                    </a:cubicBezTo>
                    <a:cubicBezTo>
                      <a:pt x="2517" y="804"/>
                      <a:pt x="2627" y="717"/>
                      <a:pt x="2627" y="717"/>
                    </a:cubicBezTo>
                    <a:lnTo>
                      <a:pt x="2708" y="649"/>
                    </a:lnTo>
                    <a:cubicBezTo>
                      <a:pt x="2920" y="454"/>
                      <a:pt x="3072" y="231"/>
                      <a:pt x="3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18"/>
              <p:cNvSpPr/>
              <p:nvPr/>
            </p:nvSpPr>
            <p:spPr>
              <a:xfrm rot="10800000">
                <a:off x="648055" y="3801476"/>
                <a:ext cx="130445" cy="47346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115" extrusionOk="0">
                    <a:moveTo>
                      <a:pt x="3071" y="1"/>
                    </a:moveTo>
                    <a:cubicBezTo>
                      <a:pt x="3029" y="67"/>
                      <a:pt x="2925" y="237"/>
                      <a:pt x="2785" y="382"/>
                    </a:cubicBezTo>
                    <a:cubicBezTo>
                      <a:pt x="2647" y="527"/>
                      <a:pt x="2482" y="648"/>
                      <a:pt x="2402" y="701"/>
                    </a:cubicBezTo>
                    <a:cubicBezTo>
                      <a:pt x="2402" y="701"/>
                      <a:pt x="2307" y="769"/>
                      <a:pt x="2202" y="822"/>
                    </a:cubicBezTo>
                    <a:cubicBezTo>
                      <a:pt x="2099" y="877"/>
                      <a:pt x="1989" y="917"/>
                      <a:pt x="1989" y="917"/>
                    </a:cubicBezTo>
                    <a:cubicBezTo>
                      <a:pt x="1810" y="982"/>
                      <a:pt x="1613" y="1019"/>
                      <a:pt x="1415" y="1019"/>
                    </a:cubicBezTo>
                    <a:cubicBezTo>
                      <a:pt x="1396" y="1019"/>
                      <a:pt x="1378" y="1019"/>
                      <a:pt x="1360" y="1018"/>
                    </a:cubicBezTo>
                    <a:cubicBezTo>
                      <a:pt x="1036" y="1008"/>
                      <a:pt x="740" y="938"/>
                      <a:pt x="460" y="779"/>
                    </a:cubicBezTo>
                    <a:cubicBezTo>
                      <a:pt x="304" y="689"/>
                      <a:pt x="236" y="625"/>
                      <a:pt x="177" y="582"/>
                    </a:cubicBezTo>
                    <a:cubicBezTo>
                      <a:pt x="120" y="535"/>
                      <a:pt x="77" y="505"/>
                      <a:pt x="0" y="439"/>
                    </a:cubicBezTo>
                    <a:lnTo>
                      <a:pt x="0" y="439"/>
                    </a:lnTo>
                    <a:cubicBezTo>
                      <a:pt x="212" y="703"/>
                      <a:pt x="535" y="932"/>
                      <a:pt x="908" y="1039"/>
                    </a:cubicBezTo>
                    <a:cubicBezTo>
                      <a:pt x="1073" y="1090"/>
                      <a:pt x="1248" y="1115"/>
                      <a:pt x="1422" y="1115"/>
                    </a:cubicBezTo>
                    <a:cubicBezTo>
                      <a:pt x="1638" y="1115"/>
                      <a:pt x="1852" y="1076"/>
                      <a:pt x="2044" y="1000"/>
                    </a:cubicBezTo>
                    <a:cubicBezTo>
                      <a:pt x="2044" y="1000"/>
                      <a:pt x="2177" y="951"/>
                      <a:pt x="2299" y="880"/>
                    </a:cubicBezTo>
                    <a:cubicBezTo>
                      <a:pt x="2423" y="811"/>
                      <a:pt x="2535" y="724"/>
                      <a:pt x="2535" y="724"/>
                    </a:cubicBezTo>
                    <a:lnTo>
                      <a:pt x="2616" y="658"/>
                    </a:lnTo>
                    <a:cubicBezTo>
                      <a:pt x="2830" y="465"/>
                      <a:pt x="2978" y="237"/>
                      <a:pt x="30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18"/>
              <p:cNvSpPr/>
              <p:nvPr/>
            </p:nvSpPr>
            <p:spPr>
              <a:xfrm rot="10800000">
                <a:off x="435063" y="3915446"/>
                <a:ext cx="169638" cy="223438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5262" extrusionOk="0">
                    <a:moveTo>
                      <a:pt x="3995" y="0"/>
                    </a:moveTo>
                    <a:cubicBezTo>
                      <a:pt x="3810" y="209"/>
                      <a:pt x="3084" y="1099"/>
                      <a:pt x="2870" y="1381"/>
                    </a:cubicBezTo>
                    <a:cubicBezTo>
                      <a:pt x="2870" y="1382"/>
                      <a:pt x="2347" y="2073"/>
                      <a:pt x="2347" y="2073"/>
                    </a:cubicBezTo>
                    <a:cubicBezTo>
                      <a:pt x="2114" y="2381"/>
                      <a:pt x="1872" y="2700"/>
                      <a:pt x="1629" y="3021"/>
                    </a:cubicBezTo>
                    <a:cubicBezTo>
                      <a:pt x="1264" y="3500"/>
                      <a:pt x="953" y="3944"/>
                      <a:pt x="601" y="4414"/>
                    </a:cubicBezTo>
                    <a:cubicBezTo>
                      <a:pt x="210" y="4939"/>
                      <a:pt x="196" y="4959"/>
                      <a:pt x="0" y="5262"/>
                    </a:cubicBezTo>
                    <a:cubicBezTo>
                      <a:pt x="755" y="4308"/>
                      <a:pt x="1660" y="3144"/>
                      <a:pt x="2450" y="2099"/>
                    </a:cubicBezTo>
                    <a:cubicBezTo>
                      <a:pt x="2450" y="2098"/>
                      <a:pt x="3048" y="1307"/>
                      <a:pt x="3048" y="1307"/>
                    </a:cubicBezTo>
                    <a:lnTo>
                      <a:pt x="3160" y="1159"/>
                    </a:lnTo>
                    <a:cubicBezTo>
                      <a:pt x="3460" y="752"/>
                      <a:pt x="3732" y="372"/>
                      <a:pt x="39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18"/>
              <p:cNvSpPr/>
              <p:nvPr/>
            </p:nvSpPr>
            <p:spPr>
              <a:xfrm rot="10800000">
                <a:off x="121562" y="3982621"/>
                <a:ext cx="250996" cy="162122"/>
              </a:xfrm>
              <a:custGeom>
                <a:avLst/>
                <a:gdLst/>
                <a:ahLst/>
                <a:cxnLst/>
                <a:rect l="l" t="t" r="r" b="b"/>
                <a:pathLst>
                  <a:path w="5911" h="3818" extrusionOk="0">
                    <a:moveTo>
                      <a:pt x="5472" y="0"/>
                    </a:moveTo>
                    <a:cubicBezTo>
                      <a:pt x="5386" y="0"/>
                      <a:pt x="5301" y="23"/>
                      <a:pt x="5225" y="58"/>
                    </a:cubicBezTo>
                    <a:cubicBezTo>
                      <a:pt x="5018" y="154"/>
                      <a:pt x="4859" y="312"/>
                      <a:pt x="4693" y="457"/>
                    </a:cubicBezTo>
                    <a:cubicBezTo>
                      <a:pt x="4038" y="1056"/>
                      <a:pt x="3487" y="1770"/>
                      <a:pt x="2894" y="2364"/>
                    </a:cubicBezTo>
                    <a:cubicBezTo>
                      <a:pt x="2894" y="2364"/>
                      <a:pt x="2672" y="2592"/>
                      <a:pt x="2429" y="2794"/>
                    </a:cubicBezTo>
                    <a:cubicBezTo>
                      <a:pt x="2308" y="2896"/>
                      <a:pt x="2182" y="2993"/>
                      <a:pt x="2086" y="3061"/>
                    </a:cubicBezTo>
                    <a:cubicBezTo>
                      <a:pt x="1990" y="3130"/>
                      <a:pt x="1923" y="3172"/>
                      <a:pt x="1923" y="3172"/>
                    </a:cubicBezTo>
                    <a:lnTo>
                      <a:pt x="1823" y="3237"/>
                    </a:lnTo>
                    <a:lnTo>
                      <a:pt x="1722" y="3298"/>
                    </a:lnTo>
                    <a:cubicBezTo>
                      <a:pt x="1190" y="3621"/>
                      <a:pt x="623" y="3806"/>
                      <a:pt x="58" y="3806"/>
                    </a:cubicBezTo>
                    <a:cubicBezTo>
                      <a:pt x="39" y="3806"/>
                      <a:pt x="19" y="3805"/>
                      <a:pt x="0" y="3805"/>
                    </a:cubicBezTo>
                    <a:lnTo>
                      <a:pt x="0" y="3805"/>
                    </a:lnTo>
                    <a:cubicBezTo>
                      <a:pt x="50" y="3812"/>
                      <a:pt x="125" y="3817"/>
                      <a:pt x="217" y="3817"/>
                    </a:cubicBezTo>
                    <a:cubicBezTo>
                      <a:pt x="444" y="3817"/>
                      <a:pt x="775" y="3786"/>
                      <a:pt x="1097" y="3674"/>
                    </a:cubicBezTo>
                    <a:cubicBezTo>
                      <a:pt x="1551" y="3530"/>
                      <a:pt x="1970" y="3267"/>
                      <a:pt x="2155" y="3131"/>
                    </a:cubicBezTo>
                    <a:cubicBezTo>
                      <a:pt x="2155" y="3131"/>
                      <a:pt x="2213" y="3091"/>
                      <a:pt x="2296" y="3026"/>
                    </a:cubicBezTo>
                    <a:cubicBezTo>
                      <a:pt x="2380" y="2963"/>
                      <a:pt x="2489" y="2874"/>
                      <a:pt x="2594" y="2781"/>
                    </a:cubicBezTo>
                    <a:cubicBezTo>
                      <a:pt x="2806" y="2595"/>
                      <a:pt x="3001" y="2394"/>
                      <a:pt x="3001" y="2394"/>
                    </a:cubicBezTo>
                    <a:cubicBezTo>
                      <a:pt x="3352" y="2038"/>
                      <a:pt x="3688" y="1646"/>
                      <a:pt x="4035" y="1261"/>
                    </a:cubicBezTo>
                    <a:cubicBezTo>
                      <a:pt x="4294" y="973"/>
                      <a:pt x="4543" y="705"/>
                      <a:pt x="4809" y="456"/>
                    </a:cubicBezTo>
                    <a:cubicBezTo>
                      <a:pt x="4943" y="334"/>
                      <a:pt x="5074" y="206"/>
                      <a:pt x="5232" y="125"/>
                    </a:cubicBezTo>
                    <a:cubicBezTo>
                      <a:pt x="5307" y="84"/>
                      <a:pt x="5396" y="58"/>
                      <a:pt x="5483" y="58"/>
                    </a:cubicBezTo>
                    <a:cubicBezTo>
                      <a:pt x="5570" y="58"/>
                      <a:pt x="5656" y="85"/>
                      <a:pt x="5721" y="150"/>
                    </a:cubicBezTo>
                    <a:cubicBezTo>
                      <a:pt x="5865" y="292"/>
                      <a:pt x="5872" y="474"/>
                      <a:pt x="5830" y="583"/>
                    </a:cubicBezTo>
                    <a:cubicBezTo>
                      <a:pt x="5786" y="697"/>
                      <a:pt x="5699" y="751"/>
                      <a:pt x="5624" y="782"/>
                    </a:cubicBezTo>
                    <a:cubicBezTo>
                      <a:pt x="5570" y="801"/>
                      <a:pt x="5516" y="810"/>
                      <a:pt x="5461" y="810"/>
                    </a:cubicBezTo>
                    <a:cubicBezTo>
                      <a:pt x="5439" y="810"/>
                      <a:pt x="5417" y="808"/>
                      <a:pt x="5394" y="805"/>
                    </a:cubicBezTo>
                    <a:cubicBezTo>
                      <a:pt x="5317" y="792"/>
                      <a:pt x="5226" y="764"/>
                      <a:pt x="5147" y="672"/>
                    </a:cubicBezTo>
                    <a:lnTo>
                      <a:pt x="5147" y="672"/>
                    </a:lnTo>
                    <a:cubicBezTo>
                      <a:pt x="5223" y="779"/>
                      <a:pt x="5354" y="836"/>
                      <a:pt x="5488" y="836"/>
                    </a:cubicBezTo>
                    <a:cubicBezTo>
                      <a:pt x="5563" y="836"/>
                      <a:pt x="5640" y="818"/>
                      <a:pt x="5707" y="780"/>
                    </a:cubicBezTo>
                    <a:cubicBezTo>
                      <a:pt x="5801" y="730"/>
                      <a:pt x="5873" y="632"/>
                      <a:pt x="5891" y="523"/>
                    </a:cubicBezTo>
                    <a:cubicBezTo>
                      <a:pt x="5911" y="414"/>
                      <a:pt x="5886" y="299"/>
                      <a:pt x="5830" y="203"/>
                    </a:cubicBezTo>
                    <a:cubicBezTo>
                      <a:pt x="5772" y="108"/>
                      <a:pt x="5675" y="27"/>
                      <a:pt x="5559" y="8"/>
                    </a:cubicBezTo>
                    <a:cubicBezTo>
                      <a:pt x="5530" y="3"/>
                      <a:pt x="5501" y="0"/>
                      <a:pt x="54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18"/>
              <p:cNvSpPr/>
              <p:nvPr/>
            </p:nvSpPr>
            <p:spPr>
              <a:xfrm rot="10800000">
                <a:off x="157953" y="4082026"/>
                <a:ext cx="65010" cy="625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474" extrusionOk="0">
                    <a:moveTo>
                      <a:pt x="1530" y="0"/>
                    </a:moveTo>
                    <a:lnTo>
                      <a:pt x="1530" y="0"/>
                    </a:lnTo>
                    <a:cubicBezTo>
                      <a:pt x="1446" y="36"/>
                      <a:pt x="1131" y="238"/>
                      <a:pt x="1046" y="316"/>
                    </a:cubicBezTo>
                    <a:lnTo>
                      <a:pt x="941" y="409"/>
                    </a:lnTo>
                    <a:cubicBezTo>
                      <a:pt x="889" y="456"/>
                      <a:pt x="837" y="504"/>
                      <a:pt x="837" y="504"/>
                    </a:cubicBezTo>
                    <a:cubicBezTo>
                      <a:pt x="745" y="589"/>
                      <a:pt x="651" y="679"/>
                      <a:pt x="559" y="772"/>
                    </a:cubicBezTo>
                    <a:cubicBezTo>
                      <a:pt x="421" y="910"/>
                      <a:pt x="315" y="1051"/>
                      <a:pt x="192" y="1197"/>
                    </a:cubicBezTo>
                    <a:cubicBezTo>
                      <a:pt x="56" y="1359"/>
                      <a:pt x="53" y="1368"/>
                      <a:pt x="0" y="1474"/>
                    </a:cubicBezTo>
                    <a:cubicBezTo>
                      <a:pt x="267" y="1186"/>
                      <a:pt x="604" y="852"/>
                      <a:pt x="913" y="567"/>
                    </a:cubicBezTo>
                    <a:cubicBezTo>
                      <a:pt x="913" y="567"/>
                      <a:pt x="971" y="514"/>
                      <a:pt x="1030" y="460"/>
                    </a:cubicBezTo>
                    <a:cubicBezTo>
                      <a:pt x="1090" y="407"/>
                      <a:pt x="1150" y="355"/>
                      <a:pt x="1150" y="355"/>
                    </a:cubicBezTo>
                    <a:lnTo>
                      <a:pt x="1195" y="316"/>
                    </a:lnTo>
                    <a:cubicBezTo>
                      <a:pt x="1298" y="218"/>
                      <a:pt x="1410" y="114"/>
                      <a:pt x="15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18"/>
              <p:cNvSpPr/>
              <p:nvPr/>
            </p:nvSpPr>
            <p:spPr>
              <a:xfrm rot="10800000">
                <a:off x="279523" y="3793663"/>
                <a:ext cx="113587" cy="65435"/>
              </a:xfrm>
              <a:custGeom>
                <a:avLst/>
                <a:gdLst/>
                <a:ahLst/>
                <a:cxnLst/>
                <a:rect l="l" t="t" r="r" b="b"/>
                <a:pathLst>
                  <a:path w="2675" h="15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" y="72"/>
                      <a:pt x="47" y="254"/>
                      <a:pt x="127" y="429"/>
                    </a:cubicBezTo>
                    <a:cubicBezTo>
                      <a:pt x="203" y="604"/>
                      <a:pt x="317" y="769"/>
                      <a:pt x="378" y="839"/>
                    </a:cubicBezTo>
                    <a:cubicBezTo>
                      <a:pt x="378" y="839"/>
                      <a:pt x="453" y="926"/>
                      <a:pt x="537" y="1003"/>
                    </a:cubicBezTo>
                    <a:cubicBezTo>
                      <a:pt x="621" y="1082"/>
                      <a:pt x="712" y="1149"/>
                      <a:pt x="712" y="1149"/>
                    </a:cubicBezTo>
                    <a:cubicBezTo>
                      <a:pt x="876" y="1271"/>
                      <a:pt x="1064" y="1374"/>
                      <a:pt x="1265" y="1442"/>
                    </a:cubicBezTo>
                    <a:cubicBezTo>
                      <a:pt x="1472" y="1512"/>
                      <a:pt x="1674" y="1541"/>
                      <a:pt x="1878" y="1541"/>
                    </a:cubicBezTo>
                    <a:cubicBezTo>
                      <a:pt x="1972" y="1541"/>
                      <a:pt x="2066" y="1535"/>
                      <a:pt x="2161" y="1524"/>
                    </a:cubicBezTo>
                    <a:cubicBezTo>
                      <a:pt x="2331" y="1505"/>
                      <a:pt x="2415" y="1478"/>
                      <a:pt x="2481" y="1458"/>
                    </a:cubicBezTo>
                    <a:cubicBezTo>
                      <a:pt x="2547" y="1436"/>
                      <a:pt x="2593" y="1414"/>
                      <a:pt x="2675" y="1370"/>
                    </a:cubicBezTo>
                    <a:lnTo>
                      <a:pt x="2675" y="1370"/>
                    </a:lnTo>
                    <a:cubicBezTo>
                      <a:pt x="2471" y="1438"/>
                      <a:pt x="2242" y="1478"/>
                      <a:pt x="2007" y="1478"/>
                    </a:cubicBezTo>
                    <a:cubicBezTo>
                      <a:pt x="1901" y="1478"/>
                      <a:pt x="1794" y="1470"/>
                      <a:pt x="1688" y="1453"/>
                    </a:cubicBezTo>
                    <a:cubicBezTo>
                      <a:pt x="1345" y="1403"/>
                      <a:pt x="1015" y="1260"/>
                      <a:pt x="755" y="1059"/>
                    </a:cubicBezTo>
                    <a:cubicBezTo>
                      <a:pt x="755" y="1059"/>
                      <a:pt x="654" y="985"/>
                      <a:pt x="566" y="896"/>
                    </a:cubicBezTo>
                    <a:cubicBezTo>
                      <a:pt x="477" y="808"/>
                      <a:pt x="399" y="711"/>
                      <a:pt x="399" y="711"/>
                    </a:cubicBezTo>
                    <a:lnTo>
                      <a:pt x="343" y="636"/>
                    </a:lnTo>
                    <a:cubicBezTo>
                      <a:pt x="188" y="433"/>
                      <a:pt x="77" y="22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18"/>
              <p:cNvSpPr/>
              <p:nvPr/>
            </p:nvSpPr>
            <p:spPr>
              <a:xfrm rot="10800000">
                <a:off x="220840" y="3779990"/>
                <a:ext cx="40976" cy="40297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49" extrusionOk="0">
                    <a:moveTo>
                      <a:pt x="965" y="0"/>
                    </a:moveTo>
                    <a:lnTo>
                      <a:pt x="965" y="0"/>
                    </a:lnTo>
                    <a:cubicBezTo>
                      <a:pt x="945" y="25"/>
                      <a:pt x="908" y="92"/>
                      <a:pt x="864" y="155"/>
                    </a:cubicBezTo>
                    <a:cubicBezTo>
                      <a:pt x="809" y="232"/>
                      <a:pt x="767" y="291"/>
                      <a:pt x="753" y="311"/>
                    </a:cubicBezTo>
                    <a:cubicBezTo>
                      <a:pt x="753" y="311"/>
                      <a:pt x="731" y="349"/>
                      <a:pt x="703" y="383"/>
                    </a:cubicBezTo>
                    <a:cubicBezTo>
                      <a:pt x="678" y="420"/>
                      <a:pt x="649" y="453"/>
                      <a:pt x="649" y="453"/>
                    </a:cubicBezTo>
                    <a:cubicBezTo>
                      <a:pt x="599" y="515"/>
                      <a:pt x="541" y="572"/>
                      <a:pt x="478" y="626"/>
                    </a:cubicBezTo>
                    <a:cubicBezTo>
                      <a:pt x="384" y="704"/>
                      <a:pt x="301" y="781"/>
                      <a:pt x="192" y="838"/>
                    </a:cubicBezTo>
                    <a:cubicBezTo>
                      <a:pt x="71" y="900"/>
                      <a:pt x="65" y="898"/>
                      <a:pt x="0" y="949"/>
                    </a:cubicBezTo>
                    <a:cubicBezTo>
                      <a:pt x="257" y="903"/>
                      <a:pt x="552" y="736"/>
                      <a:pt x="730" y="510"/>
                    </a:cubicBezTo>
                    <a:cubicBezTo>
                      <a:pt x="730" y="510"/>
                      <a:pt x="764" y="468"/>
                      <a:pt x="796" y="423"/>
                    </a:cubicBezTo>
                    <a:cubicBezTo>
                      <a:pt x="825" y="378"/>
                      <a:pt x="855" y="331"/>
                      <a:pt x="855" y="331"/>
                    </a:cubicBezTo>
                    <a:lnTo>
                      <a:pt x="875" y="297"/>
                    </a:lnTo>
                    <a:cubicBezTo>
                      <a:pt x="923" y="196"/>
                      <a:pt x="950" y="97"/>
                      <a:pt x="9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18"/>
              <p:cNvSpPr/>
              <p:nvPr/>
            </p:nvSpPr>
            <p:spPr>
              <a:xfrm rot="10800000">
                <a:off x="240967" y="3853578"/>
                <a:ext cx="42802" cy="1906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449" extrusionOk="0">
                    <a:moveTo>
                      <a:pt x="1007" y="1"/>
                    </a:moveTo>
                    <a:lnTo>
                      <a:pt x="1007" y="1"/>
                    </a:lnTo>
                    <a:cubicBezTo>
                      <a:pt x="868" y="160"/>
                      <a:pt x="646" y="283"/>
                      <a:pt x="434" y="329"/>
                    </a:cubicBezTo>
                    <a:cubicBezTo>
                      <a:pt x="435" y="334"/>
                      <a:pt x="295" y="354"/>
                      <a:pt x="275" y="354"/>
                    </a:cubicBezTo>
                    <a:cubicBezTo>
                      <a:pt x="274" y="354"/>
                      <a:pt x="273" y="353"/>
                      <a:pt x="273" y="353"/>
                    </a:cubicBezTo>
                    <a:lnTo>
                      <a:pt x="242" y="353"/>
                    </a:lnTo>
                    <a:cubicBezTo>
                      <a:pt x="189" y="358"/>
                      <a:pt x="139" y="361"/>
                      <a:pt x="89" y="361"/>
                    </a:cubicBezTo>
                    <a:cubicBezTo>
                      <a:pt x="59" y="361"/>
                      <a:pt x="30" y="360"/>
                      <a:pt x="1" y="358"/>
                    </a:cubicBezTo>
                    <a:lnTo>
                      <a:pt x="1" y="358"/>
                    </a:lnTo>
                    <a:cubicBezTo>
                      <a:pt x="20" y="374"/>
                      <a:pt x="77" y="404"/>
                      <a:pt x="141" y="423"/>
                    </a:cubicBezTo>
                    <a:cubicBezTo>
                      <a:pt x="195" y="439"/>
                      <a:pt x="253" y="448"/>
                      <a:pt x="289" y="448"/>
                    </a:cubicBezTo>
                    <a:cubicBezTo>
                      <a:pt x="296" y="448"/>
                      <a:pt x="302" y="448"/>
                      <a:pt x="308" y="447"/>
                    </a:cubicBezTo>
                    <a:cubicBezTo>
                      <a:pt x="308" y="447"/>
                      <a:pt x="347" y="446"/>
                      <a:pt x="385" y="439"/>
                    </a:cubicBezTo>
                    <a:cubicBezTo>
                      <a:pt x="425" y="432"/>
                      <a:pt x="463" y="422"/>
                      <a:pt x="463" y="422"/>
                    </a:cubicBezTo>
                    <a:cubicBezTo>
                      <a:pt x="533" y="407"/>
                      <a:pt x="601" y="382"/>
                      <a:pt x="668" y="352"/>
                    </a:cubicBezTo>
                    <a:cubicBezTo>
                      <a:pt x="768" y="305"/>
                      <a:pt x="840" y="233"/>
                      <a:pt x="913" y="160"/>
                    </a:cubicBezTo>
                    <a:cubicBezTo>
                      <a:pt x="993" y="74"/>
                      <a:pt x="991" y="66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18"/>
              <p:cNvSpPr/>
              <p:nvPr/>
            </p:nvSpPr>
            <p:spPr>
              <a:xfrm rot="10800000">
                <a:off x="194810" y="3863684"/>
                <a:ext cx="104288" cy="112186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2642" extrusionOk="0">
                    <a:moveTo>
                      <a:pt x="2456" y="1"/>
                    </a:moveTo>
                    <a:cubicBezTo>
                      <a:pt x="2389" y="39"/>
                      <a:pt x="2225" y="147"/>
                      <a:pt x="2062" y="267"/>
                    </a:cubicBezTo>
                    <a:cubicBezTo>
                      <a:pt x="1900" y="387"/>
                      <a:pt x="1739" y="517"/>
                      <a:pt x="1668" y="584"/>
                    </a:cubicBezTo>
                    <a:cubicBezTo>
                      <a:pt x="1668" y="584"/>
                      <a:pt x="1579" y="665"/>
                      <a:pt x="1495" y="749"/>
                    </a:cubicBezTo>
                    <a:cubicBezTo>
                      <a:pt x="1408" y="831"/>
                      <a:pt x="1325" y="917"/>
                      <a:pt x="1325" y="917"/>
                    </a:cubicBezTo>
                    <a:cubicBezTo>
                      <a:pt x="1175" y="1068"/>
                      <a:pt x="1024" y="1230"/>
                      <a:pt x="877" y="1397"/>
                    </a:cubicBezTo>
                    <a:cubicBezTo>
                      <a:pt x="658" y="1647"/>
                      <a:pt x="486" y="1891"/>
                      <a:pt x="299" y="2154"/>
                    </a:cubicBezTo>
                    <a:cubicBezTo>
                      <a:pt x="91" y="2448"/>
                      <a:pt x="88" y="2463"/>
                      <a:pt x="0" y="2641"/>
                    </a:cubicBezTo>
                    <a:cubicBezTo>
                      <a:pt x="385" y="2095"/>
                      <a:pt x="903" y="1476"/>
                      <a:pt x="1410" y="970"/>
                    </a:cubicBezTo>
                    <a:cubicBezTo>
                      <a:pt x="1410" y="970"/>
                      <a:pt x="1506" y="874"/>
                      <a:pt x="1603" y="779"/>
                    </a:cubicBezTo>
                    <a:cubicBezTo>
                      <a:pt x="1702" y="686"/>
                      <a:pt x="1801" y="593"/>
                      <a:pt x="1801" y="593"/>
                    </a:cubicBezTo>
                    <a:lnTo>
                      <a:pt x="1876" y="526"/>
                    </a:lnTo>
                    <a:cubicBezTo>
                      <a:pt x="2079" y="337"/>
                      <a:pt x="2267" y="164"/>
                      <a:pt x="24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18"/>
              <p:cNvSpPr/>
              <p:nvPr/>
            </p:nvSpPr>
            <p:spPr>
              <a:xfrm rot="10800000">
                <a:off x="-84381" y="3842835"/>
                <a:ext cx="82505" cy="41953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988" extrusionOk="0">
                    <a:moveTo>
                      <a:pt x="269" y="0"/>
                    </a:moveTo>
                    <a:cubicBezTo>
                      <a:pt x="173" y="0"/>
                      <a:pt x="80" y="21"/>
                      <a:pt x="0" y="62"/>
                    </a:cubicBezTo>
                    <a:cubicBezTo>
                      <a:pt x="30" y="58"/>
                      <a:pt x="87" y="48"/>
                      <a:pt x="153" y="48"/>
                    </a:cubicBezTo>
                    <a:cubicBezTo>
                      <a:pt x="196" y="48"/>
                      <a:pt x="242" y="52"/>
                      <a:pt x="288" y="64"/>
                    </a:cubicBezTo>
                    <a:cubicBezTo>
                      <a:pt x="406" y="88"/>
                      <a:pt x="514" y="145"/>
                      <a:pt x="565" y="171"/>
                    </a:cubicBezTo>
                    <a:cubicBezTo>
                      <a:pt x="565" y="171"/>
                      <a:pt x="629" y="201"/>
                      <a:pt x="689" y="238"/>
                    </a:cubicBezTo>
                    <a:cubicBezTo>
                      <a:pt x="750" y="276"/>
                      <a:pt x="807" y="318"/>
                      <a:pt x="807" y="318"/>
                    </a:cubicBezTo>
                    <a:cubicBezTo>
                      <a:pt x="910" y="393"/>
                      <a:pt x="1006" y="485"/>
                      <a:pt x="1108" y="578"/>
                    </a:cubicBezTo>
                    <a:cubicBezTo>
                      <a:pt x="1259" y="715"/>
                      <a:pt x="1412" y="825"/>
                      <a:pt x="1595" y="915"/>
                    </a:cubicBezTo>
                    <a:cubicBezTo>
                      <a:pt x="1697" y="964"/>
                      <a:pt x="1756" y="975"/>
                      <a:pt x="1801" y="984"/>
                    </a:cubicBezTo>
                    <a:cubicBezTo>
                      <a:pt x="1819" y="986"/>
                      <a:pt x="1836" y="987"/>
                      <a:pt x="1853" y="987"/>
                    </a:cubicBezTo>
                    <a:cubicBezTo>
                      <a:pt x="1878" y="987"/>
                      <a:pt x="1906" y="985"/>
                      <a:pt x="1942" y="980"/>
                    </a:cubicBezTo>
                    <a:cubicBezTo>
                      <a:pt x="1737" y="957"/>
                      <a:pt x="1541" y="838"/>
                      <a:pt x="1370" y="689"/>
                    </a:cubicBezTo>
                    <a:cubicBezTo>
                      <a:pt x="1195" y="544"/>
                      <a:pt x="1041" y="365"/>
                      <a:pt x="853" y="232"/>
                    </a:cubicBezTo>
                    <a:cubicBezTo>
                      <a:pt x="853" y="232"/>
                      <a:pt x="784" y="180"/>
                      <a:pt x="709" y="137"/>
                    </a:cubicBezTo>
                    <a:cubicBezTo>
                      <a:pt x="635" y="93"/>
                      <a:pt x="554" y="59"/>
                      <a:pt x="554" y="59"/>
                    </a:cubicBezTo>
                    <a:lnTo>
                      <a:pt x="492" y="36"/>
                    </a:lnTo>
                    <a:cubicBezTo>
                      <a:pt x="418" y="12"/>
                      <a:pt x="343" y="0"/>
                      <a:pt x="2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18"/>
              <p:cNvSpPr/>
              <p:nvPr/>
            </p:nvSpPr>
            <p:spPr>
              <a:xfrm rot="10800000">
                <a:off x="-55804" y="3903259"/>
                <a:ext cx="55286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80" extrusionOk="0">
                    <a:moveTo>
                      <a:pt x="1129" y="1"/>
                    </a:moveTo>
                    <a:cubicBezTo>
                      <a:pt x="1014" y="1"/>
                      <a:pt x="893" y="20"/>
                      <a:pt x="776" y="58"/>
                    </a:cubicBezTo>
                    <a:cubicBezTo>
                      <a:pt x="598" y="115"/>
                      <a:pt x="433" y="224"/>
                      <a:pt x="306" y="350"/>
                    </a:cubicBezTo>
                    <a:cubicBezTo>
                      <a:pt x="306" y="350"/>
                      <a:pt x="294" y="363"/>
                      <a:pt x="276" y="380"/>
                    </a:cubicBezTo>
                    <a:cubicBezTo>
                      <a:pt x="258" y="400"/>
                      <a:pt x="237" y="426"/>
                      <a:pt x="214" y="452"/>
                    </a:cubicBezTo>
                    <a:cubicBezTo>
                      <a:pt x="173" y="506"/>
                      <a:pt x="134" y="563"/>
                      <a:pt x="134" y="563"/>
                    </a:cubicBezTo>
                    <a:lnTo>
                      <a:pt x="108" y="606"/>
                    </a:lnTo>
                    <a:cubicBezTo>
                      <a:pt x="43" y="731"/>
                      <a:pt x="11" y="857"/>
                      <a:pt x="1" y="979"/>
                    </a:cubicBezTo>
                    <a:cubicBezTo>
                      <a:pt x="19" y="945"/>
                      <a:pt x="56" y="856"/>
                      <a:pt x="105" y="774"/>
                    </a:cubicBezTo>
                    <a:cubicBezTo>
                      <a:pt x="156" y="693"/>
                      <a:pt x="213" y="616"/>
                      <a:pt x="240" y="580"/>
                    </a:cubicBezTo>
                    <a:cubicBezTo>
                      <a:pt x="236" y="577"/>
                      <a:pt x="373" y="412"/>
                      <a:pt x="381" y="412"/>
                    </a:cubicBezTo>
                    <a:cubicBezTo>
                      <a:pt x="381" y="412"/>
                      <a:pt x="382" y="412"/>
                      <a:pt x="382" y="412"/>
                    </a:cubicBezTo>
                    <a:cubicBezTo>
                      <a:pt x="451" y="341"/>
                      <a:pt x="534" y="281"/>
                      <a:pt x="623" y="228"/>
                    </a:cubicBezTo>
                    <a:cubicBezTo>
                      <a:pt x="755" y="152"/>
                      <a:pt x="880" y="86"/>
                      <a:pt x="1030" y="58"/>
                    </a:cubicBezTo>
                    <a:cubicBezTo>
                      <a:pt x="1199" y="31"/>
                      <a:pt x="1204" y="40"/>
                      <a:pt x="1302" y="16"/>
                    </a:cubicBezTo>
                    <a:cubicBezTo>
                      <a:pt x="1247" y="6"/>
                      <a:pt x="1189" y="1"/>
                      <a:pt x="1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18"/>
              <p:cNvSpPr/>
              <p:nvPr/>
            </p:nvSpPr>
            <p:spPr>
              <a:xfrm rot="10800000">
                <a:off x="37019" y="3911284"/>
                <a:ext cx="43397" cy="36688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864" extrusionOk="0">
                    <a:moveTo>
                      <a:pt x="176" y="0"/>
                    </a:moveTo>
                    <a:cubicBezTo>
                      <a:pt x="78" y="0"/>
                      <a:pt x="64" y="14"/>
                      <a:pt x="1" y="47"/>
                    </a:cubicBezTo>
                    <a:cubicBezTo>
                      <a:pt x="30" y="43"/>
                      <a:pt x="60" y="41"/>
                      <a:pt x="91" y="41"/>
                    </a:cubicBezTo>
                    <a:cubicBezTo>
                      <a:pt x="199" y="41"/>
                      <a:pt x="312" y="65"/>
                      <a:pt x="418" y="109"/>
                    </a:cubicBezTo>
                    <a:cubicBezTo>
                      <a:pt x="554" y="166"/>
                      <a:pt x="673" y="261"/>
                      <a:pt x="765" y="364"/>
                    </a:cubicBezTo>
                    <a:cubicBezTo>
                      <a:pt x="765" y="364"/>
                      <a:pt x="775" y="373"/>
                      <a:pt x="788" y="388"/>
                    </a:cubicBezTo>
                    <a:cubicBezTo>
                      <a:pt x="800" y="404"/>
                      <a:pt x="815" y="425"/>
                      <a:pt x="831" y="446"/>
                    </a:cubicBezTo>
                    <a:cubicBezTo>
                      <a:pt x="859" y="490"/>
                      <a:pt x="885" y="536"/>
                      <a:pt x="885" y="536"/>
                    </a:cubicBezTo>
                    <a:lnTo>
                      <a:pt x="900" y="571"/>
                    </a:lnTo>
                    <a:lnTo>
                      <a:pt x="901" y="571"/>
                    </a:lnTo>
                    <a:cubicBezTo>
                      <a:pt x="950" y="666"/>
                      <a:pt x="982" y="763"/>
                      <a:pt x="998" y="863"/>
                    </a:cubicBezTo>
                    <a:cubicBezTo>
                      <a:pt x="1007" y="833"/>
                      <a:pt x="1021" y="752"/>
                      <a:pt x="1013" y="665"/>
                    </a:cubicBezTo>
                    <a:cubicBezTo>
                      <a:pt x="1003" y="581"/>
                      <a:pt x="975" y="493"/>
                      <a:pt x="952" y="458"/>
                    </a:cubicBezTo>
                    <a:cubicBezTo>
                      <a:pt x="956" y="454"/>
                      <a:pt x="842" y="292"/>
                      <a:pt x="833" y="292"/>
                    </a:cubicBezTo>
                    <a:cubicBezTo>
                      <a:pt x="832" y="292"/>
                      <a:pt x="832" y="292"/>
                      <a:pt x="832" y="292"/>
                    </a:cubicBezTo>
                    <a:cubicBezTo>
                      <a:pt x="773" y="223"/>
                      <a:pt x="698" y="162"/>
                      <a:pt x="618" y="112"/>
                    </a:cubicBezTo>
                    <a:cubicBezTo>
                      <a:pt x="497" y="37"/>
                      <a:pt x="367" y="11"/>
                      <a:pt x="233" y="1"/>
                    </a:cubicBezTo>
                    <a:cubicBezTo>
                      <a:pt x="211" y="1"/>
                      <a:pt x="193" y="0"/>
                      <a:pt x="1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18"/>
              <p:cNvSpPr/>
              <p:nvPr/>
            </p:nvSpPr>
            <p:spPr>
              <a:xfrm rot="10800000">
                <a:off x="41520" y="3880669"/>
                <a:ext cx="64755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272" extrusionOk="0">
                    <a:moveTo>
                      <a:pt x="611" y="0"/>
                    </a:moveTo>
                    <a:cubicBezTo>
                      <a:pt x="481" y="0"/>
                      <a:pt x="363" y="23"/>
                      <a:pt x="238" y="44"/>
                    </a:cubicBezTo>
                    <a:cubicBezTo>
                      <a:pt x="83" y="72"/>
                      <a:pt x="78" y="79"/>
                      <a:pt x="1" y="123"/>
                    </a:cubicBezTo>
                    <a:cubicBezTo>
                      <a:pt x="140" y="100"/>
                      <a:pt x="293" y="88"/>
                      <a:pt x="448" y="88"/>
                    </a:cubicBezTo>
                    <a:cubicBezTo>
                      <a:pt x="612" y="88"/>
                      <a:pt x="778" y="101"/>
                      <a:pt x="933" y="128"/>
                    </a:cubicBezTo>
                    <a:cubicBezTo>
                      <a:pt x="933" y="128"/>
                      <a:pt x="989" y="137"/>
                      <a:pt x="1045" y="149"/>
                    </a:cubicBezTo>
                    <a:cubicBezTo>
                      <a:pt x="1102" y="161"/>
                      <a:pt x="1158" y="175"/>
                      <a:pt x="1158" y="175"/>
                    </a:cubicBezTo>
                    <a:lnTo>
                      <a:pt x="1199" y="188"/>
                    </a:lnTo>
                    <a:cubicBezTo>
                      <a:pt x="1315" y="214"/>
                      <a:pt x="1421" y="241"/>
                      <a:pt x="1524" y="271"/>
                    </a:cubicBezTo>
                    <a:cubicBezTo>
                      <a:pt x="1498" y="249"/>
                      <a:pt x="1428" y="200"/>
                      <a:pt x="1349" y="158"/>
                    </a:cubicBezTo>
                    <a:cubicBezTo>
                      <a:pt x="1271" y="117"/>
                      <a:pt x="1186" y="81"/>
                      <a:pt x="1144" y="72"/>
                    </a:cubicBezTo>
                    <a:cubicBezTo>
                      <a:pt x="1144" y="72"/>
                      <a:pt x="1093" y="58"/>
                      <a:pt x="1042" y="49"/>
                    </a:cubicBezTo>
                    <a:cubicBezTo>
                      <a:pt x="990" y="38"/>
                      <a:pt x="938" y="30"/>
                      <a:pt x="938" y="30"/>
                    </a:cubicBezTo>
                    <a:cubicBezTo>
                      <a:pt x="846" y="15"/>
                      <a:pt x="749" y="5"/>
                      <a:pt x="652" y="1"/>
                    </a:cubicBezTo>
                    <a:cubicBezTo>
                      <a:pt x="638" y="1"/>
                      <a:pt x="625" y="0"/>
                      <a:pt x="6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18"/>
              <p:cNvSpPr/>
              <p:nvPr/>
            </p:nvSpPr>
            <p:spPr>
              <a:xfrm rot="10800000">
                <a:off x="9801" y="3801901"/>
                <a:ext cx="20849" cy="54692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288" extrusionOk="0">
                    <a:moveTo>
                      <a:pt x="136" y="0"/>
                    </a:moveTo>
                    <a:lnTo>
                      <a:pt x="136" y="0"/>
                    </a:lnTo>
                    <a:cubicBezTo>
                      <a:pt x="116" y="24"/>
                      <a:pt x="75" y="92"/>
                      <a:pt x="46" y="170"/>
                    </a:cubicBezTo>
                    <a:cubicBezTo>
                      <a:pt x="19" y="248"/>
                      <a:pt x="2" y="333"/>
                      <a:pt x="3" y="374"/>
                    </a:cubicBezTo>
                    <a:cubicBezTo>
                      <a:pt x="3" y="374"/>
                      <a:pt x="1" y="424"/>
                      <a:pt x="7" y="473"/>
                    </a:cubicBezTo>
                    <a:cubicBezTo>
                      <a:pt x="9" y="521"/>
                      <a:pt x="18" y="570"/>
                      <a:pt x="18" y="570"/>
                    </a:cubicBezTo>
                    <a:cubicBezTo>
                      <a:pt x="31" y="658"/>
                      <a:pt x="56" y="745"/>
                      <a:pt x="87" y="831"/>
                    </a:cubicBezTo>
                    <a:cubicBezTo>
                      <a:pt x="137" y="958"/>
                      <a:pt x="217" y="1057"/>
                      <a:pt x="304" y="1154"/>
                    </a:cubicBezTo>
                    <a:cubicBezTo>
                      <a:pt x="404" y="1260"/>
                      <a:pt x="415" y="1258"/>
                      <a:pt x="491" y="1288"/>
                    </a:cubicBezTo>
                    <a:cubicBezTo>
                      <a:pt x="294" y="1108"/>
                      <a:pt x="150" y="819"/>
                      <a:pt x="113" y="547"/>
                    </a:cubicBezTo>
                    <a:cubicBezTo>
                      <a:pt x="107" y="547"/>
                      <a:pt x="97" y="341"/>
                      <a:pt x="101" y="341"/>
                    </a:cubicBezTo>
                    <a:lnTo>
                      <a:pt x="103" y="302"/>
                    </a:lnTo>
                    <a:cubicBezTo>
                      <a:pt x="105" y="196"/>
                      <a:pt x="115" y="97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18"/>
              <p:cNvSpPr/>
              <p:nvPr/>
            </p:nvSpPr>
            <p:spPr>
              <a:xfrm rot="10800000">
                <a:off x="47550" y="3837442"/>
                <a:ext cx="26114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60" extrusionOk="0">
                    <a:moveTo>
                      <a:pt x="615" y="0"/>
                    </a:moveTo>
                    <a:cubicBezTo>
                      <a:pt x="574" y="13"/>
                      <a:pt x="437" y="101"/>
                      <a:pt x="405" y="137"/>
                    </a:cubicBezTo>
                    <a:lnTo>
                      <a:pt x="325" y="224"/>
                    </a:lnTo>
                    <a:cubicBezTo>
                      <a:pt x="290" y="263"/>
                      <a:pt x="253" y="303"/>
                      <a:pt x="216" y="343"/>
                    </a:cubicBezTo>
                    <a:cubicBezTo>
                      <a:pt x="160" y="404"/>
                      <a:pt x="123" y="471"/>
                      <a:pt x="72" y="532"/>
                    </a:cubicBezTo>
                    <a:cubicBezTo>
                      <a:pt x="15" y="602"/>
                      <a:pt x="14" y="605"/>
                      <a:pt x="1" y="660"/>
                    </a:cubicBezTo>
                    <a:cubicBezTo>
                      <a:pt x="131" y="555"/>
                      <a:pt x="281" y="419"/>
                      <a:pt x="401" y="286"/>
                    </a:cubicBezTo>
                    <a:lnTo>
                      <a:pt x="491" y="185"/>
                    </a:lnTo>
                    <a:lnTo>
                      <a:pt x="509" y="167"/>
                    </a:lnTo>
                    <a:cubicBezTo>
                      <a:pt x="550" y="112"/>
                      <a:pt x="583" y="56"/>
                      <a:pt x="6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18"/>
              <p:cNvSpPr/>
              <p:nvPr/>
            </p:nvSpPr>
            <p:spPr>
              <a:xfrm rot="10800000">
                <a:off x="65215" y="3867845"/>
                <a:ext cx="21656" cy="586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138" extrusionOk="0">
                    <a:moveTo>
                      <a:pt x="373" y="1"/>
                    </a:moveTo>
                    <a:cubicBezTo>
                      <a:pt x="368" y="1"/>
                      <a:pt x="364" y="1"/>
                      <a:pt x="360" y="2"/>
                    </a:cubicBezTo>
                    <a:lnTo>
                      <a:pt x="293" y="17"/>
                    </a:lnTo>
                    <a:cubicBezTo>
                      <a:pt x="264" y="24"/>
                      <a:pt x="233" y="29"/>
                      <a:pt x="201" y="35"/>
                    </a:cubicBezTo>
                    <a:cubicBezTo>
                      <a:pt x="156" y="45"/>
                      <a:pt x="118" y="72"/>
                      <a:pt x="74" y="86"/>
                    </a:cubicBezTo>
                    <a:cubicBezTo>
                      <a:pt x="24" y="101"/>
                      <a:pt x="22" y="104"/>
                      <a:pt x="0" y="136"/>
                    </a:cubicBezTo>
                    <a:cubicBezTo>
                      <a:pt x="20" y="137"/>
                      <a:pt x="41" y="137"/>
                      <a:pt x="62" y="137"/>
                    </a:cubicBezTo>
                    <a:cubicBezTo>
                      <a:pt x="146" y="137"/>
                      <a:pt x="237" y="130"/>
                      <a:pt x="317" y="111"/>
                    </a:cubicBezTo>
                    <a:lnTo>
                      <a:pt x="393" y="94"/>
                    </a:lnTo>
                    <a:lnTo>
                      <a:pt x="407" y="91"/>
                    </a:lnTo>
                    <a:cubicBezTo>
                      <a:pt x="445" y="75"/>
                      <a:pt x="478" y="55"/>
                      <a:pt x="509" y="33"/>
                    </a:cubicBezTo>
                    <a:cubicBezTo>
                      <a:pt x="487" y="19"/>
                      <a:pt x="410" y="1"/>
                      <a:pt x="3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18"/>
              <p:cNvSpPr/>
              <p:nvPr/>
            </p:nvSpPr>
            <p:spPr>
              <a:xfrm rot="10800000">
                <a:off x="47890" y="3901943"/>
                <a:ext cx="17282" cy="747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76" extrusionOk="0">
                    <a:moveTo>
                      <a:pt x="54" y="0"/>
                    </a:moveTo>
                    <a:cubicBezTo>
                      <a:pt x="36" y="0"/>
                      <a:pt x="18" y="2"/>
                      <a:pt x="1" y="3"/>
                    </a:cubicBezTo>
                    <a:cubicBezTo>
                      <a:pt x="10" y="30"/>
                      <a:pt x="67" y="95"/>
                      <a:pt x="88" y="102"/>
                    </a:cubicBezTo>
                    <a:lnTo>
                      <a:pt x="142" y="122"/>
                    </a:lnTo>
                    <a:cubicBezTo>
                      <a:pt x="166" y="130"/>
                      <a:pt x="191" y="140"/>
                      <a:pt x="216" y="150"/>
                    </a:cubicBezTo>
                    <a:cubicBezTo>
                      <a:pt x="253" y="164"/>
                      <a:pt x="293" y="158"/>
                      <a:pt x="330" y="168"/>
                    </a:cubicBezTo>
                    <a:cubicBezTo>
                      <a:pt x="348" y="173"/>
                      <a:pt x="359" y="175"/>
                      <a:pt x="368" y="175"/>
                    </a:cubicBezTo>
                    <a:cubicBezTo>
                      <a:pt x="380" y="175"/>
                      <a:pt x="388" y="171"/>
                      <a:pt x="406" y="161"/>
                    </a:cubicBezTo>
                    <a:cubicBezTo>
                      <a:pt x="340" y="110"/>
                      <a:pt x="256" y="58"/>
                      <a:pt x="174" y="30"/>
                    </a:cubicBezTo>
                    <a:lnTo>
                      <a:pt x="112" y="8"/>
                    </a:lnTo>
                    <a:lnTo>
                      <a:pt x="100" y="4"/>
                    </a:lnTo>
                    <a:lnTo>
                      <a:pt x="101" y="4"/>
                    </a:lnTo>
                    <a:cubicBezTo>
                      <a:pt x="85" y="1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18"/>
              <p:cNvSpPr/>
              <p:nvPr/>
            </p:nvSpPr>
            <p:spPr>
              <a:xfrm rot="10800000">
                <a:off x="52009" y="3920032"/>
                <a:ext cx="12909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62" extrusionOk="0">
                    <a:moveTo>
                      <a:pt x="0" y="0"/>
                    </a:moveTo>
                    <a:cubicBezTo>
                      <a:pt x="0" y="27"/>
                      <a:pt x="27" y="103"/>
                      <a:pt x="43" y="116"/>
                    </a:cubicBezTo>
                    <a:lnTo>
                      <a:pt x="84" y="149"/>
                    </a:lnTo>
                    <a:cubicBezTo>
                      <a:pt x="103" y="163"/>
                      <a:pt x="121" y="178"/>
                      <a:pt x="139" y="195"/>
                    </a:cubicBezTo>
                    <a:cubicBezTo>
                      <a:pt x="168" y="218"/>
                      <a:pt x="204" y="224"/>
                      <a:pt x="235" y="243"/>
                    </a:cubicBezTo>
                    <a:cubicBezTo>
                      <a:pt x="256" y="257"/>
                      <a:pt x="264" y="262"/>
                      <a:pt x="276" y="262"/>
                    </a:cubicBezTo>
                    <a:cubicBezTo>
                      <a:pt x="283" y="262"/>
                      <a:pt x="291" y="260"/>
                      <a:pt x="304" y="257"/>
                    </a:cubicBezTo>
                    <a:cubicBezTo>
                      <a:pt x="264" y="191"/>
                      <a:pt x="207" y="121"/>
                      <a:pt x="145" y="72"/>
                    </a:cubicBezTo>
                    <a:lnTo>
                      <a:pt x="97" y="36"/>
                    </a:lnTo>
                    <a:lnTo>
                      <a:pt x="89" y="28"/>
                    </a:lnTo>
                    <a:cubicBezTo>
                      <a:pt x="61" y="14"/>
                      <a:pt x="31" y="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18"/>
              <p:cNvSpPr/>
              <p:nvPr/>
            </p:nvSpPr>
            <p:spPr>
              <a:xfrm rot="10800000">
                <a:off x="19865" y="3924193"/>
                <a:ext cx="12611" cy="30743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0" y="1"/>
                    </a:moveTo>
                    <a:cubicBezTo>
                      <a:pt x="12" y="40"/>
                      <a:pt x="59" y="168"/>
                      <a:pt x="76" y="202"/>
                    </a:cubicBezTo>
                    <a:cubicBezTo>
                      <a:pt x="76" y="202"/>
                      <a:pt x="124" y="286"/>
                      <a:pt x="123" y="288"/>
                    </a:cubicBezTo>
                    <a:cubicBezTo>
                      <a:pt x="141" y="326"/>
                      <a:pt x="156" y="370"/>
                      <a:pt x="169" y="413"/>
                    </a:cubicBezTo>
                    <a:cubicBezTo>
                      <a:pt x="188" y="477"/>
                      <a:pt x="217" y="534"/>
                      <a:pt x="225" y="602"/>
                    </a:cubicBezTo>
                    <a:cubicBezTo>
                      <a:pt x="235" y="677"/>
                      <a:pt x="234" y="679"/>
                      <a:pt x="260" y="723"/>
                    </a:cubicBezTo>
                    <a:cubicBezTo>
                      <a:pt x="297" y="581"/>
                      <a:pt x="283" y="389"/>
                      <a:pt x="209" y="242"/>
                    </a:cubicBezTo>
                    <a:cubicBezTo>
                      <a:pt x="209" y="242"/>
                      <a:pt x="196" y="215"/>
                      <a:pt x="181" y="188"/>
                    </a:cubicBezTo>
                    <a:cubicBezTo>
                      <a:pt x="165" y="161"/>
                      <a:pt x="150" y="135"/>
                      <a:pt x="150" y="135"/>
                    </a:cubicBezTo>
                    <a:lnTo>
                      <a:pt x="137" y="116"/>
                    </a:lnTo>
                    <a:cubicBezTo>
                      <a:pt x="96" y="67"/>
                      <a:pt x="49" y="3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18"/>
              <p:cNvSpPr/>
              <p:nvPr/>
            </p:nvSpPr>
            <p:spPr>
              <a:xfrm rot="10800000">
                <a:off x="-14997" y="3919947"/>
                <a:ext cx="21868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11" extrusionOk="0">
                    <a:moveTo>
                      <a:pt x="514" y="0"/>
                    </a:moveTo>
                    <a:cubicBezTo>
                      <a:pt x="476" y="18"/>
                      <a:pt x="353" y="117"/>
                      <a:pt x="326" y="156"/>
                    </a:cubicBezTo>
                    <a:lnTo>
                      <a:pt x="260" y="250"/>
                    </a:lnTo>
                    <a:cubicBezTo>
                      <a:pt x="230" y="292"/>
                      <a:pt x="200" y="336"/>
                      <a:pt x="168" y="379"/>
                    </a:cubicBezTo>
                    <a:cubicBezTo>
                      <a:pt x="122" y="444"/>
                      <a:pt x="95" y="513"/>
                      <a:pt x="53" y="579"/>
                    </a:cubicBezTo>
                    <a:cubicBezTo>
                      <a:pt x="6" y="652"/>
                      <a:pt x="6" y="656"/>
                      <a:pt x="1" y="711"/>
                    </a:cubicBezTo>
                    <a:cubicBezTo>
                      <a:pt x="114" y="594"/>
                      <a:pt x="243" y="445"/>
                      <a:pt x="343" y="302"/>
                    </a:cubicBezTo>
                    <a:lnTo>
                      <a:pt x="418" y="194"/>
                    </a:lnTo>
                    <a:lnTo>
                      <a:pt x="432" y="175"/>
                    </a:lnTo>
                    <a:cubicBezTo>
                      <a:pt x="466" y="116"/>
                      <a:pt x="492" y="58"/>
                      <a:pt x="5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18"/>
              <p:cNvSpPr/>
              <p:nvPr/>
            </p:nvSpPr>
            <p:spPr>
              <a:xfrm rot="10800000">
                <a:off x="-54190" y="3908821"/>
                <a:ext cx="34777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819" h="711" extrusionOk="0">
                    <a:moveTo>
                      <a:pt x="819" y="0"/>
                    </a:moveTo>
                    <a:lnTo>
                      <a:pt x="819" y="0"/>
                    </a:lnTo>
                    <a:cubicBezTo>
                      <a:pt x="770" y="14"/>
                      <a:pt x="602" y="107"/>
                      <a:pt x="558" y="145"/>
                    </a:cubicBezTo>
                    <a:cubicBezTo>
                      <a:pt x="558" y="145"/>
                      <a:pt x="451" y="240"/>
                      <a:pt x="451" y="240"/>
                    </a:cubicBezTo>
                    <a:cubicBezTo>
                      <a:pt x="404" y="282"/>
                      <a:pt x="355" y="326"/>
                      <a:pt x="305" y="369"/>
                    </a:cubicBezTo>
                    <a:cubicBezTo>
                      <a:pt x="231" y="434"/>
                      <a:pt x="176" y="506"/>
                      <a:pt x="106" y="573"/>
                    </a:cubicBezTo>
                    <a:cubicBezTo>
                      <a:pt x="28" y="648"/>
                      <a:pt x="26" y="651"/>
                      <a:pt x="0" y="711"/>
                    </a:cubicBezTo>
                    <a:cubicBezTo>
                      <a:pt x="167" y="598"/>
                      <a:pt x="360" y="452"/>
                      <a:pt x="520" y="309"/>
                    </a:cubicBezTo>
                    <a:lnTo>
                      <a:pt x="643" y="201"/>
                    </a:lnTo>
                    <a:lnTo>
                      <a:pt x="665" y="181"/>
                    </a:lnTo>
                    <a:cubicBezTo>
                      <a:pt x="724" y="120"/>
                      <a:pt x="772" y="61"/>
                      <a:pt x="8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18"/>
              <p:cNvSpPr/>
              <p:nvPr/>
            </p:nvSpPr>
            <p:spPr>
              <a:xfrm rot="10800000">
                <a:off x="-61111" y="3870605"/>
                <a:ext cx="33291" cy="19830"/>
              </a:xfrm>
              <a:custGeom>
                <a:avLst/>
                <a:gdLst/>
                <a:ahLst/>
                <a:cxnLst/>
                <a:rect l="l" t="t" r="r" b="b"/>
                <a:pathLst>
                  <a:path w="784" h="467" extrusionOk="0">
                    <a:moveTo>
                      <a:pt x="117" y="0"/>
                    </a:moveTo>
                    <a:cubicBezTo>
                      <a:pt x="76" y="0"/>
                      <a:pt x="38" y="4"/>
                      <a:pt x="0" y="11"/>
                    </a:cubicBezTo>
                    <a:cubicBezTo>
                      <a:pt x="42" y="30"/>
                      <a:pt x="188" y="96"/>
                      <a:pt x="232" y="115"/>
                    </a:cubicBezTo>
                    <a:cubicBezTo>
                      <a:pt x="232" y="115"/>
                      <a:pt x="260" y="122"/>
                      <a:pt x="286" y="133"/>
                    </a:cubicBezTo>
                    <a:cubicBezTo>
                      <a:pt x="314" y="143"/>
                      <a:pt x="340" y="155"/>
                      <a:pt x="340" y="155"/>
                    </a:cubicBezTo>
                    <a:cubicBezTo>
                      <a:pt x="387" y="176"/>
                      <a:pt x="434" y="203"/>
                      <a:pt x="478" y="234"/>
                    </a:cubicBezTo>
                    <a:cubicBezTo>
                      <a:pt x="544" y="279"/>
                      <a:pt x="612" y="313"/>
                      <a:pt x="670" y="371"/>
                    </a:cubicBezTo>
                    <a:cubicBezTo>
                      <a:pt x="731" y="436"/>
                      <a:pt x="731" y="439"/>
                      <a:pt x="783" y="466"/>
                    </a:cubicBezTo>
                    <a:cubicBezTo>
                      <a:pt x="714" y="306"/>
                      <a:pt x="555" y="140"/>
                      <a:pt x="375" y="64"/>
                    </a:cubicBezTo>
                    <a:cubicBezTo>
                      <a:pt x="375" y="64"/>
                      <a:pt x="341" y="49"/>
                      <a:pt x="307" y="37"/>
                    </a:cubicBezTo>
                    <a:cubicBezTo>
                      <a:pt x="273" y="25"/>
                      <a:pt x="237" y="14"/>
                      <a:pt x="237" y="14"/>
                    </a:cubicBezTo>
                    <a:lnTo>
                      <a:pt x="211" y="8"/>
                    </a:lnTo>
                    <a:cubicBezTo>
                      <a:pt x="179" y="3"/>
                      <a:pt x="147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18"/>
              <p:cNvSpPr/>
              <p:nvPr/>
            </p:nvSpPr>
            <p:spPr>
              <a:xfrm rot="10800000">
                <a:off x="-45188" y="3841646"/>
                <a:ext cx="12909" cy="9214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1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26"/>
                      <a:pt x="31" y="95"/>
                      <a:pt x="49" y="106"/>
                    </a:cubicBezTo>
                    <a:lnTo>
                      <a:pt x="89" y="132"/>
                    </a:lnTo>
                    <a:cubicBezTo>
                      <a:pt x="107" y="144"/>
                      <a:pt x="126" y="157"/>
                      <a:pt x="144" y="169"/>
                    </a:cubicBezTo>
                    <a:cubicBezTo>
                      <a:pt x="172" y="188"/>
                      <a:pt x="207" y="189"/>
                      <a:pt x="237" y="204"/>
                    </a:cubicBezTo>
                    <a:cubicBezTo>
                      <a:pt x="255" y="212"/>
                      <a:pt x="264" y="216"/>
                      <a:pt x="273" y="216"/>
                    </a:cubicBezTo>
                    <a:cubicBezTo>
                      <a:pt x="281" y="216"/>
                      <a:pt x="289" y="213"/>
                      <a:pt x="304" y="208"/>
                    </a:cubicBezTo>
                    <a:cubicBezTo>
                      <a:pt x="262" y="149"/>
                      <a:pt x="203" y="89"/>
                      <a:pt x="142" y="50"/>
                    </a:cubicBezTo>
                    <a:lnTo>
                      <a:pt x="94" y="21"/>
                    </a:lnTo>
                    <a:lnTo>
                      <a:pt x="86" y="15"/>
                    </a:lnTo>
                    <a:cubicBezTo>
                      <a:pt x="59" y="6"/>
                      <a:pt x="29" y="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18"/>
              <p:cNvSpPr/>
              <p:nvPr/>
            </p:nvSpPr>
            <p:spPr>
              <a:xfrm rot="10800000">
                <a:off x="-138733" y="3783812"/>
                <a:ext cx="69766" cy="45732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077" extrusionOk="0">
                    <a:moveTo>
                      <a:pt x="112" y="0"/>
                    </a:moveTo>
                    <a:cubicBezTo>
                      <a:pt x="74" y="0"/>
                      <a:pt x="37" y="2"/>
                      <a:pt x="0" y="4"/>
                    </a:cubicBezTo>
                    <a:cubicBezTo>
                      <a:pt x="43" y="17"/>
                      <a:pt x="153" y="38"/>
                      <a:pt x="261" y="70"/>
                    </a:cubicBezTo>
                    <a:cubicBezTo>
                      <a:pt x="368" y="104"/>
                      <a:pt x="474" y="145"/>
                      <a:pt x="525" y="164"/>
                    </a:cubicBezTo>
                    <a:cubicBezTo>
                      <a:pt x="525" y="164"/>
                      <a:pt x="540" y="170"/>
                      <a:pt x="562" y="177"/>
                    </a:cubicBezTo>
                    <a:cubicBezTo>
                      <a:pt x="586" y="185"/>
                      <a:pt x="616" y="197"/>
                      <a:pt x="647" y="211"/>
                    </a:cubicBezTo>
                    <a:cubicBezTo>
                      <a:pt x="707" y="235"/>
                      <a:pt x="766" y="266"/>
                      <a:pt x="766" y="266"/>
                    </a:cubicBezTo>
                    <a:cubicBezTo>
                      <a:pt x="871" y="317"/>
                      <a:pt x="972" y="384"/>
                      <a:pt x="1068" y="458"/>
                    </a:cubicBezTo>
                    <a:cubicBezTo>
                      <a:pt x="1211" y="571"/>
                      <a:pt x="1340" y="677"/>
                      <a:pt x="1450" y="820"/>
                    </a:cubicBezTo>
                    <a:cubicBezTo>
                      <a:pt x="1568" y="982"/>
                      <a:pt x="1566" y="990"/>
                      <a:pt x="1643" y="1077"/>
                    </a:cubicBezTo>
                    <a:cubicBezTo>
                      <a:pt x="1572" y="901"/>
                      <a:pt x="1460" y="718"/>
                      <a:pt x="1313" y="558"/>
                    </a:cubicBezTo>
                    <a:cubicBezTo>
                      <a:pt x="1167" y="397"/>
                      <a:pt x="984" y="266"/>
                      <a:pt x="798" y="173"/>
                    </a:cubicBezTo>
                    <a:cubicBezTo>
                      <a:pt x="798" y="173"/>
                      <a:pt x="781" y="164"/>
                      <a:pt x="754" y="150"/>
                    </a:cubicBezTo>
                    <a:cubicBezTo>
                      <a:pt x="727" y="138"/>
                      <a:pt x="691" y="123"/>
                      <a:pt x="654" y="108"/>
                    </a:cubicBezTo>
                    <a:cubicBezTo>
                      <a:pt x="581" y="80"/>
                      <a:pt x="506" y="55"/>
                      <a:pt x="506" y="55"/>
                    </a:cubicBezTo>
                    <a:lnTo>
                      <a:pt x="449" y="39"/>
                    </a:lnTo>
                    <a:cubicBezTo>
                      <a:pt x="333" y="12"/>
                      <a:pt x="220" y="0"/>
                      <a:pt x="1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18"/>
              <p:cNvSpPr/>
              <p:nvPr/>
            </p:nvSpPr>
            <p:spPr>
              <a:xfrm rot="10800000">
                <a:off x="-129901" y="3811837"/>
                <a:ext cx="30318" cy="41401"/>
              </a:xfrm>
              <a:custGeom>
                <a:avLst/>
                <a:gdLst/>
                <a:ahLst/>
                <a:cxnLst/>
                <a:rect l="l" t="t" r="r" b="b"/>
                <a:pathLst>
                  <a:path w="714" h="9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" y="49"/>
                      <a:pt x="151" y="222"/>
                      <a:pt x="192" y="269"/>
                    </a:cubicBezTo>
                    <a:cubicBezTo>
                      <a:pt x="192" y="269"/>
                      <a:pt x="218" y="298"/>
                      <a:pt x="244" y="328"/>
                    </a:cubicBezTo>
                    <a:cubicBezTo>
                      <a:pt x="270" y="358"/>
                      <a:pt x="294" y="387"/>
                      <a:pt x="294" y="387"/>
                    </a:cubicBezTo>
                    <a:cubicBezTo>
                      <a:pt x="339" y="441"/>
                      <a:pt x="382" y="500"/>
                      <a:pt x="423" y="559"/>
                    </a:cubicBezTo>
                    <a:cubicBezTo>
                      <a:pt x="484" y="649"/>
                      <a:pt x="550" y="723"/>
                      <a:pt x="603" y="817"/>
                    </a:cubicBezTo>
                    <a:cubicBezTo>
                      <a:pt x="661" y="921"/>
                      <a:pt x="662" y="926"/>
                      <a:pt x="714" y="974"/>
                    </a:cubicBezTo>
                    <a:cubicBezTo>
                      <a:pt x="650" y="759"/>
                      <a:pt x="524" y="508"/>
                      <a:pt x="366" y="320"/>
                    </a:cubicBezTo>
                    <a:cubicBezTo>
                      <a:pt x="366" y="320"/>
                      <a:pt x="336" y="284"/>
                      <a:pt x="305" y="250"/>
                    </a:cubicBezTo>
                    <a:cubicBezTo>
                      <a:pt x="274" y="215"/>
                      <a:pt x="243" y="181"/>
                      <a:pt x="243" y="181"/>
                    </a:cubicBezTo>
                    <a:lnTo>
                      <a:pt x="218" y="156"/>
                    </a:lnTo>
                    <a:cubicBezTo>
                      <a:pt x="147" y="93"/>
                      <a:pt x="74" y="4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18"/>
              <p:cNvSpPr/>
              <p:nvPr/>
            </p:nvSpPr>
            <p:spPr>
              <a:xfrm rot="10800000">
                <a:off x="-181365" y="3921985"/>
                <a:ext cx="79362" cy="49978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177" extrusionOk="0">
                    <a:moveTo>
                      <a:pt x="545" y="0"/>
                    </a:moveTo>
                    <a:cubicBezTo>
                      <a:pt x="400" y="0"/>
                      <a:pt x="252" y="64"/>
                      <a:pt x="150" y="174"/>
                    </a:cubicBezTo>
                    <a:cubicBezTo>
                      <a:pt x="75" y="253"/>
                      <a:pt x="22" y="360"/>
                      <a:pt x="13" y="471"/>
                    </a:cubicBezTo>
                    <a:cubicBezTo>
                      <a:pt x="1" y="583"/>
                      <a:pt x="27" y="695"/>
                      <a:pt x="76" y="792"/>
                    </a:cubicBezTo>
                    <a:cubicBezTo>
                      <a:pt x="174" y="987"/>
                      <a:pt x="369" y="1129"/>
                      <a:pt x="575" y="1161"/>
                    </a:cubicBezTo>
                    <a:cubicBezTo>
                      <a:pt x="575" y="1161"/>
                      <a:pt x="614" y="1170"/>
                      <a:pt x="672" y="1174"/>
                    </a:cubicBezTo>
                    <a:cubicBezTo>
                      <a:pt x="690" y="1175"/>
                      <a:pt x="709" y="1176"/>
                      <a:pt x="730" y="1176"/>
                    </a:cubicBezTo>
                    <a:cubicBezTo>
                      <a:pt x="778" y="1176"/>
                      <a:pt x="833" y="1172"/>
                      <a:pt x="886" y="1163"/>
                    </a:cubicBezTo>
                    <a:cubicBezTo>
                      <a:pt x="1040" y="1139"/>
                      <a:pt x="1179" y="1071"/>
                      <a:pt x="1179" y="1071"/>
                    </a:cubicBezTo>
                    <a:lnTo>
                      <a:pt x="1231" y="1045"/>
                    </a:lnTo>
                    <a:lnTo>
                      <a:pt x="1281" y="1017"/>
                    </a:lnTo>
                    <a:cubicBezTo>
                      <a:pt x="1547" y="849"/>
                      <a:pt x="1718" y="616"/>
                      <a:pt x="1868" y="392"/>
                    </a:cubicBezTo>
                    <a:lnTo>
                      <a:pt x="1868" y="392"/>
                    </a:lnTo>
                    <a:cubicBezTo>
                      <a:pt x="1810" y="451"/>
                      <a:pt x="1671" y="614"/>
                      <a:pt x="1506" y="752"/>
                    </a:cubicBezTo>
                    <a:cubicBezTo>
                      <a:pt x="1341" y="895"/>
                      <a:pt x="1146" y="989"/>
                      <a:pt x="1051" y="1019"/>
                    </a:cubicBezTo>
                    <a:cubicBezTo>
                      <a:pt x="1051" y="1019"/>
                      <a:pt x="934" y="1065"/>
                      <a:pt x="812" y="1075"/>
                    </a:cubicBezTo>
                    <a:cubicBezTo>
                      <a:pt x="787" y="1077"/>
                      <a:pt x="763" y="1079"/>
                      <a:pt x="740" y="1079"/>
                    </a:cubicBezTo>
                    <a:cubicBezTo>
                      <a:pt x="647" y="1079"/>
                      <a:pt x="570" y="1061"/>
                      <a:pt x="570" y="1061"/>
                    </a:cubicBezTo>
                    <a:cubicBezTo>
                      <a:pt x="360" y="1022"/>
                      <a:pt x="174" y="847"/>
                      <a:pt x="117" y="633"/>
                    </a:cubicBezTo>
                    <a:cubicBezTo>
                      <a:pt x="75" y="476"/>
                      <a:pt x="120" y="311"/>
                      <a:pt x="233" y="200"/>
                    </a:cubicBezTo>
                    <a:cubicBezTo>
                      <a:pt x="318" y="114"/>
                      <a:pt x="439" y="57"/>
                      <a:pt x="564" y="57"/>
                    </a:cubicBezTo>
                    <a:cubicBezTo>
                      <a:pt x="600" y="57"/>
                      <a:pt x="636" y="62"/>
                      <a:pt x="672" y="72"/>
                    </a:cubicBezTo>
                    <a:cubicBezTo>
                      <a:pt x="849" y="131"/>
                      <a:pt x="910" y="225"/>
                      <a:pt x="954" y="283"/>
                    </a:cubicBezTo>
                    <a:cubicBezTo>
                      <a:pt x="997" y="346"/>
                      <a:pt x="1028" y="396"/>
                      <a:pt x="1051" y="503"/>
                    </a:cubicBezTo>
                    <a:cubicBezTo>
                      <a:pt x="1048" y="317"/>
                      <a:pt x="926" y="127"/>
                      <a:pt x="737" y="42"/>
                    </a:cubicBezTo>
                    <a:cubicBezTo>
                      <a:pt x="677" y="13"/>
                      <a:pt x="611" y="0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18"/>
              <p:cNvSpPr/>
              <p:nvPr/>
            </p:nvSpPr>
            <p:spPr>
              <a:xfrm rot="10800000">
                <a:off x="-310196" y="3909968"/>
                <a:ext cx="81146" cy="30148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710" extrusionOk="0">
                    <a:moveTo>
                      <a:pt x="455" y="0"/>
                    </a:moveTo>
                    <a:cubicBezTo>
                      <a:pt x="291" y="0"/>
                      <a:pt x="141" y="24"/>
                      <a:pt x="1" y="64"/>
                    </a:cubicBezTo>
                    <a:cubicBezTo>
                      <a:pt x="47" y="67"/>
                      <a:pt x="161" y="65"/>
                      <a:pt x="275" y="73"/>
                    </a:cubicBezTo>
                    <a:cubicBezTo>
                      <a:pt x="390" y="82"/>
                      <a:pt x="504" y="99"/>
                      <a:pt x="559" y="105"/>
                    </a:cubicBezTo>
                    <a:cubicBezTo>
                      <a:pt x="559" y="105"/>
                      <a:pt x="626" y="109"/>
                      <a:pt x="692" y="122"/>
                    </a:cubicBezTo>
                    <a:cubicBezTo>
                      <a:pt x="759" y="132"/>
                      <a:pt x="823" y="148"/>
                      <a:pt x="823" y="148"/>
                    </a:cubicBezTo>
                    <a:cubicBezTo>
                      <a:pt x="940" y="173"/>
                      <a:pt x="1058" y="213"/>
                      <a:pt x="1173" y="262"/>
                    </a:cubicBezTo>
                    <a:cubicBezTo>
                      <a:pt x="1343" y="335"/>
                      <a:pt x="1498" y="405"/>
                      <a:pt x="1646" y="514"/>
                    </a:cubicBezTo>
                    <a:cubicBezTo>
                      <a:pt x="1809" y="639"/>
                      <a:pt x="1810" y="648"/>
                      <a:pt x="1910" y="710"/>
                    </a:cubicBezTo>
                    <a:cubicBezTo>
                      <a:pt x="1789" y="559"/>
                      <a:pt x="1626" y="413"/>
                      <a:pt x="1439" y="296"/>
                    </a:cubicBezTo>
                    <a:cubicBezTo>
                      <a:pt x="1252" y="179"/>
                      <a:pt x="1039" y="96"/>
                      <a:pt x="832" y="50"/>
                    </a:cubicBezTo>
                    <a:cubicBezTo>
                      <a:pt x="832" y="50"/>
                      <a:pt x="813" y="46"/>
                      <a:pt x="783" y="39"/>
                    </a:cubicBezTo>
                    <a:cubicBezTo>
                      <a:pt x="753" y="34"/>
                      <a:pt x="714" y="27"/>
                      <a:pt x="674" y="21"/>
                    </a:cubicBezTo>
                    <a:cubicBezTo>
                      <a:pt x="595" y="10"/>
                      <a:pt x="515" y="3"/>
                      <a:pt x="515" y="3"/>
                    </a:cubicBezTo>
                    <a:lnTo>
                      <a:pt x="45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18"/>
              <p:cNvSpPr/>
              <p:nvPr/>
            </p:nvSpPr>
            <p:spPr>
              <a:xfrm rot="10800000">
                <a:off x="-375079" y="3824576"/>
                <a:ext cx="65859" cy="110955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2613" extrusionOk="0">
                    <a:moveTo>
                      <a:pt x="1550" y="0"/>
                    </a:moveTo>
                    <a:cubicBezTo>
                      <a:pt x="1487" y="23"/>
                      <a:pt x="1328" y="92"/>
                      <a:pt x="1176" y="187"/>
                    </a:cubicBezTo>
                    <a:cubicBezTo>
                      <a:pt x="1026" y="285"/>
                      <a:pt x="882" y="401"/>
                      <a:pt x="822" y="466"/>
                    </a:cubicBezTo>
                    <a:cubicBezTo>
                      <a:pt x="822" y="466"/>
                      <a:pt x="804" y="486"/>
                      <a:pt x="777" y="515"/>
                    </a:cubicBezTo>
                    <a:cubicBezTo>
                      <a:pt x="749" y="543"/>
                      <a:pt x="713" y="582"/>
                      <a:pt x="680" y="624"/>
                    </a:cubicBezTo>
                    <a:cubicBezTo>
                      <a:pt x="610" y="704"/>
                      <a:pt x="549" y="792"/>
                      <a:pt x="549" y="792"/>
                    </a:cubicBezTo>
                    <a:cubicBezTo>
                      <a:pt x="435" y="944"/>
                      <a:pt x="337" y="1116"/>
                      <a:pt x="253" y="1295"/>
                    </a:cubicBezTo>
                    <a:cubicBezTo>
                      <a:pt x="129" y="1564"/>
                      <a:pt x="71" y="1827"/>
                      <a:pt x="34" y="2110"/>
                    </a:cubicBezTo>
                    <a:cubicBezTo>
                      <a:pt x="1" y="2427"/>
                      <a:pt x="16" y="2441"/>
                      <a:pt x="43" y="2613"/>
                    </a:cubicBezTo>
                    <a:cubicBezTo>
                      <a:pt x="41" y="2320"/>
                      <a:pt x="90" y="1997"/>
                      <a:pt x="194" y="1688"/>
                    </a:cubicBezTo>
                    <a:cubicBezTo>
                      <a:pt x="294" y="1378"/>
                      <a:pt x="457" y="1085"/>
                      <a:pt x="640" y="834"/>
                    </a:cubicBezTo>
                    <a:cubicBezTo>
                      <a:pt x="640" y="834"/>
                      <a:pt x="657" y="809"/>
                      <a:pt x="683" y="775"/>
                    </a:cubicBezTo>
                    <a:cubicBezTo>
                      <a:pt x="711" y="740"/>
                      <a:pt x="748" y="695"/>
                      <a:pt x="786" y="649"/>
                    </a:cubicBezTo>
                    <a:cubicBezTo>
                      <a:pt x="823" y="605"/>
                      <a:pt x="866" y="563"/>
                      <a:pt x="896" y="530"/>
                    </a:cubicBezTo>
                    <a:cubicBezTo>
                      <a:pt x="926" y="498"/>
                      <a:pt x="948" y="478"/>
                      <a:pt x="948" y="478"/>
                    </a:cubicBezTo>
                    <a:lnTo>
                      <a:pt x="1013" y="419"/>
                    </a:lnTo>
                    <a:cubicBezTo>
                      <a:pt x="1187" y="252"/>
                      <a:pt x="1364" y="116"/>
                      <a:pt x="15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18"/>
              <p:cNvSpPr/>
              <p:nvPr/>
            </p:nvSpPr>
            <p:spPr>
              <a:xfrm rot="10800000">
                <a:off x="-381109" y="3857187"/>
                <a:ext cx="14522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806" extrusionOk="0">
                    <a:moveTo>
                      <a:pt x="342" y="0"/>
                    </a:moveTo>
                    <a:lnTo>
                      <a:pt x="342" y="0"/>
                    </a:lnTo>
                    <a:cubicBezTo>
                      <a:pt x="300" y="10"/>
                      <a:pt x="171" y="114"/>
                      <a:pt x="148" y="160"/>
                    </a:cubicBezTo>
                    <a:cubicBezTo>
                      <a:pt x="148" y="160"/>
                      <a:pt x="132" y="186"/>
                      <a:pt x="119" y="215"/>
                    </a:cubicBezTo>
                    <a:cubicBezTo>
                      <a:pt x="105" y="240"/>
                      <a:pt x="92" y="269"/>
                      <a:pt x="92" y="269"/>
                    </a:cubicBezTo>
                    <a:cubicBezTo>
                      <a:pt x="69" y="317"/>
                      <a:pt x="49" y="370"/>
                      <a:pt x="31" y="424"/>
                    </a:cubicBezTo>
                    <a:cubicBezTo>
                      <a:pt x="7" y="505"/>
                      <a:pt x="9" y="583"/>
                      <a:pt x="4" y="663"/>
                    </a:cubicBezTo>
                    <a:cubicBezTo>
                      <a:pt x="0" y="754"/>
                      <a:pt x="3" y="758"/>
                      <a:pt x="29" y="806"/>
                    </a:cubicBezTo>
                    <a:cubicBezTo>
                      <a:pt x="53" y="643"/>
                      <a:pt x="110" y="459"/>
                      <a:pt x="183" y="305"/>
                    </a:cubicBezTo>
                    <a:cubicBezTo>
                      <a:pt x="183" y="305"/>
                      <a:pt x="197" y="276"/>
                      <a:pt x="211" y="247"/>
                    </a:cubicBezTo>
                    <a:cubicBezTo>
                      <a:pt x="227" y="220"/>
                      <a:pt x="243" y="192"/>
                      <a:pt x="243" y="192"/>
                    </a:cubicBezTo>
                    <a:lnTo>
                      <a:pt x="256" y="171"/>
                    </a:lnTo>
                    <a:cubicBezTo>
                      <a:pt x="277" y="129"/>
                      <a:pt x="307" y="69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18"/>
              <p:cNvSpPr/>
              <p:nvPr/>
            </p:nvSpPr>
            <p:spPr>
              <a:xfrm rot="10800000">
                <a:off x="-430832" y="3844151"/>
                <a:ext cx="3057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308" extrusionOk="0">
                    <a:moveTo>
                      <a:pt x="720" y="1"/>
                    </a:moveTo>
                    <a:lnTo>
                      <a:pt x="720" y="1"/>
                    </a:lnTo>
                    <a:cubicBezTo>
                      <a:pt x="686" y="6"/>
                      <a:pt x="603" y="32"/>
                      <a:pt x="523" y="75"/>
                    </a:cubicBezTo>
                    <a:cubicBezTo>
                      <a:pt x="443" y="119"/>
                      <a:pt x="367" y="176"/>
                      <a:pt x="338" y="209"/>
                    </a:cubicBezTo>
                    <a:cubicBezTo>
                      <a:pt x="338" y="209"/>
                      <a:pt x="300" y="248"/>
                      <a:pt x="269" y="292"/>
                    </a:cubicBezTo>
                    <a:cubicBezTo>
                      <a:pt x="234" y="334"/>
                      <a:pt x="205" y="379"/>
                      <a:pt x="205" y="379"/>
                    </a:cubicBezTo>
                    <a:cubicBezTo>
                      <a:pt x="151" y="458"/>
                      <a:pt x="106" y="547"/>
                      <a:pt x="69" y="640"/>
                    </a:cubicBezTo>
                    <a:cubicBezTo>
                      <a:pt x="14" y="779"/>
                      <a:pt x="4" y="917"/>
                      <a:pt x="1" y="1059"/>
                    </a:cubicBezTo>
                    <a:cubicBezTo>
                      <a:pt x="2" y="1219"/>
                      <a:pt x="12" y="1226"/>
                      <a:pt x="48" y="1307"/>
                    </a:cubicBezTo>
                    <a:cubicBezTo>
                      <a:pt x="20" y="1016"/>
                      <a:pt x="119" y="673"/>
                      <a:pt x="292" y="426"/>
                    </a:cubicBezTo>
                    <a:cubicBezTo>
                      <a:pt x="292" y="426"/>
                      <a:pt x="299" y="414"/>
                      <a:pt x="311" y="395"/>
                    </a:cubicBezTo>
                    <a:cubicBezTo>
                      <a:pt x="325" y="378"/>
                      <a:pt x="342" y="355"/>
                      <a:pt x="360" y="333"/>
                    </a:cubicBezTo>
                    <a:cubicBezTo>
                      <a:pt x="397" y="290"/>
                      <a:pt x="435" y="248"/>
                      <a:pt x="435" y="248"/>
                    </a:cubicBezTo>
                    <a:lnTo>
                      <a:pt x="467" y="219"/>
                    </a:lnTo>
                    <a:cubicBezTo>
                      <a:pt x="548" y="134"/>
                      <a:pt x="630" y="62"/>
                      <a:pt x="7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18"/>
              <p:cNvSpPr/>
              <p:nvPr/>
            </p:nvSpPr>
            <p:spPr>
              <a:xfrm rot="10800000">
                <a:off x="-479834" y="3788058"/>
                <a:ext cx="57070" cy="110572"/>
              </a:xfrm>
              <a:custGeom>
                <a:avLst/>
                <a:gdLst/>
                <a:ahLst/>
                <a:cxnLst/>
                <a:rect l="l" t="t" r="r" b="b"/>
                <a:pathLst>
                  <a:path w="1344" h="2604" extrusionOk="0">
                    <a:moveTo>
                      <a:pt x="1" y="1"/>
                    </a:moveTo>
                    <a:cubicBezTo>
                      <a:pt x="64" y="22"/>
                      <a:pt x="219" y="100"/>
                      <a:pt x="325" y="231"/>
                    </a:cubicBezTo>
                    <a:cubicBezTo>
                      <a:pt x="436" y="359"/>
                      <a:pt x="502" y="518"/>
                      <a:pt x="533" y="592"/>
                    </a:cubicBezTo>
                    <a:cubicBezTo>
                      <a:pt x="533" y="592"/>
                      <a:pt x="572" y="682"/>
                      <a:pt x="595" y="778"/>
                    </a:cubicBezTo>
                    <a:cubicBezTo>
                      <a:pt x="619" y="874"/>
                      <a:pt x="634" y="974"/>
                      <a:pt x="634" y="974"/>
                    </a:cubicBezTo>
                    <a:cubicBezTo>
                      <a:pt x="662" y="1150"/>
                      <a:pt x="674" y="1338"/>
                      <a:pt x="695" y="1529"/>
                    </a:cubicBezTo>
                    <a:cubicBezTo>
                      <a:pt x="724" y="1812"/>
                      <a:pt x="800" y="2072"/>
                      <a:pt x="958" y="2308"/>
                    </a:cubicBezTo>
                    <a:cubicBezTo>
                      <a:pt x="1046" y="2438"/>
                      <a:pt x="1114" y="2490"/>
                      <a:pt x="1165" y="2527"/>
                    </a:cubicBezTo>
                    <a:cubicBezTo>
                      <a:pt x="1219" y="2561"/>
                      <a:pt x="1261" y="2582"/>
                      <a:pt x="1344" y="2603"/>
                    </a:cubicBezTo>
                    <a:cubicBezTo>
                      <a:pt x="1082" y="2482"/>
                      <a:pt x="914" y="2189"/>
                      <a:pt x="844" y="1885"/>
                    </a:cubicBezTo>
                    <a:cubicBezTo>
                      <a:pt x="773" y="1578"/>
                      <a:pt x="781" y="1249"/>
                      <a:pt x="728" y="939"/>
                    </a:cubicBezTo>
                    <a:cubicBezTo>
                      <a:pt x="728" y="939"/>
                      <a:pt x="710" y="821"/>
                      <a:pt x="676" y="706"/>
                    </a:cubicBezTo>
                    <a:cubicBezTo>
                      <a:pt x="644" y="589"/>
                      <a:pt x="589" y="481"/>
                      <a:pt x="589" y="481"/>
                    </a:cubicBezTo>
                    <a:cubicBezTo>
                      <a:pt x="589" y="481"/>
                      <a:pt x="578" y="460"/>
                      <a:pt x="568" y="440"/>
                    </a:cubicBezTo>
                    <a:cubicBezTo>
                      <a:pt x="558" y="420"/>
                      <a:pt x="546" y="401"/>
                      <a:pt x="546" y="401"/>
                    </a:cubicBezTo>
                    <a:cubicBezTo>
                      <a:pt x="418" y="190"/>
                      <a:pt x="219" y="34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18"/>
              <p:cNvSpPr/>
              <p:nvPr/>
            </p:nvSpPr>
            <p:spPr>
              <a:xfrm rot="10800000">
                <a:off x="-638347" y="3801094"/>
                <a:ext cx="132228" cy="101443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238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7" y="26"/>
                      <a:pt x="309" y="75"/>
                      <a:pt x="530" y="149"/>
                    </a:cubicBezTo>
                    <a:cubicBezTo>
                      <a:pt x="752" y="219"/>
                      <a:pt x="971" y="313"/>
                      <a:pt x="1075" y="354"/>
                    </a:cubicBezTo>
                    <a:cubicBezTo>
                      <a:pt x="1075" y="354"/>
                      <a:pt x="1203" y="403"/>
                      <a:pt x="1327" y="462"/>
                    </a:cubicBezTo>
                    <a:cubicBezTo>
                      <a:pt x="1450" y="520"/>
                      <a:pt x="1571" y="585"/>
                      <a:pt x="1571" y="585"/>
                    </a:cubicBezTo>
                    <a:cubicBezTo>
                      <a:pt x="1787" y="700"/>
                      <a:pt x="2001" y="837"/>
                      <a:pt x="2204" y="991"/>
                    </a:cubicBezTo>
                    <a:cubicBezTo>
                      <a:pt x="2356" y="1106"/>
                      <a:pt x="2494" y="1223"/>
                      <a:pt x="2629" y="1342"/>
                    </a:cubicBezTo>
                    <a:cubicBezTo>
                      <a:pt x="2760" y="1463"/>
                      <a:pt x="2885" y="1592"/>
                      <a:pt x="2967" y="1757"/>
                    </a:cubicBezTo>
                    <a:cubicBezTo>
                      <a:pt x="3055" y="1942"/>
                      <a:pt x="3053" y="2053"/>
                      <a:pt x="3055" y="2134"/>
                    </a:cubicBezTo>
                    <a:cubicBezTo>
                      <a:pt x="3051" y="2216"/>
                      <a:pt x="3049" y="2279"/>
                      <a:pt x="3006" y="2388"/>
                    </a:cubicBezTo>
                    <a:cubicBezTo>
                      <a:pt x="3112" y="2219"/>
                      <a:pt x="3113" y="1986"/>
                      <a:pt x="3035" y="1786"/>
                    </a:cubicBezTo>
                    <a:cubicBezTo>
                      <a:pt x="2958" y="1582"/>
                      <a:pt x="2808" y="1410"/>
                      <a:pt x="2652" y="1257"/>
                    </a:cubicBezTo>
                    <a:cubicBezTo>
                      <a:pt x="2336" y="949"/>
                      <a:pt x="1968" y="684"/>
                      <a:pt x="1594" y="486"/>
                    </a:cubicBezTo>
                    <a:cubicBezTo>
                      <a:pt x="1594" y="486"/>
                      <a:pt x="1453" y="411"/>
                      <a:pt x="1306" y="347"/>
                    </a:cubicBezTo>
                    <a:cubicBezTo>
                      <a:pt x="1160" y="281"/>
                      <a:pt x="1011" y="226"/>
                      <a:pt x="1011" y="226"/>
                    </a:cubicBezTo>
                    <a:lnTo>
                      <a:pt x="899" y="185"/>
                    </a:lnTo>
                    <a:lnTo>
                      <a:pt x="899" y="184"/>
                    </a:lnTo>
                    <a:cubicBezTo>
                      <a:pt x="587" y="85"/>
                      <a:pt x="290" y="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18"/>
              <p:cNvSpPr/>
              <p:nvPr/>
            </p:nvSpPr>
            <p:spPr>
              <a:xfrm rot="10800000">
                <a:off x="-683442" y="3835022"/>
                <a:ext cx="112356" cy="102589"/>
              </a:xfrm>
              <a:custGeom>
                <a:avLst/>
                <a:gdLst/>
                <a:ahLst/>
                <a:cxnLst/>
                <a:rect l="l" t="t" r="r" b="b"/>
                <a:pathLst>
                  <a:path w="2646" h="2416" extrusionOk="0">
                    <a:moveTo>
                      <a:pt x="13" y="1"/>
                    </a:moveTo>
                    <a:cubicBezTo>
                      <a:pt x="9" y="1"/>
                      <a:pt x="4" y="1"/>
                      <a:pt x="0" y="1"/>
                    </a:cubicBezTo>
                    <a:cubicBezTo>
                      <a:pt x="81" y="15"/>
                      <a:pt x="288" y="50"/>
                      <a:pt x="480" y="139"/>
                    </a:cubicBezTo>
                    <a:cubicBezTo>
                      <a:pt x="675" y="222"/>
                      <a:pt x="847" y="351"/>
                      <a:pt x="925" y="414"/>
                    </a:cubicBezTo>
                    <a:cubicBezTo>
                      <a:pt x="925" y="414"/>
                      <a:pt x="1022" y="489"/>
                      <a:pt x="1106" y="578"/>
                    </a:cubicBezTo>
                    <a:cubicBezTo>
                      <a:pt x="1192" y="667"/>
                      <a:pt x="1261" y="768"/>
                      <a:pt x="1261" y="768"/>
                    </a:cubicBezTo>
                    <a:cubicBezTo>
                      <a:pt x="1389" y="947"/>
                      <a:pt x="1467" y="1164"/>
                      <a:pt x="1542" y="1386"/>
                    </a:cubicBezTo>
                    <a:cubicBezTo>
                      <a:pt x="1600" y="1551"/>
                      <a:pt x="1660" y="1710"/>
                      <a:pt x="1741" y="1858"/>
                    </a:cubicBezTo>
                    <a:cubicBezTo>
                      <a:pt x="1822" y="2009"/>
                      <a:pt x="1931" y="2142"/>
                      <a:pt x="2069" y="2251"/>
                    </a:cubicBezTo>
                    <a:cubicBezTo>
                      <a:pt x="2225" y="2370"/>
                      <a:pt x="2329" y="2396"/>
                      <a:pt x="2406" y="2410"/>
                    </a:cubicBezTo>
                    <a:cubicBezTo>
                      <a:pt x="2434" y="2414"/>
                      <a:pt x="2460" y="2416"/>
                      <a:pt x="2485" y="2416"/>
                    </a:cubicBezTo>
                    <a:cubicBezTo>
                      <a:pt x="2533" y="2416"/>
                      <a:pt x="2581" y="2408"/>
                      <a:pt x="2645" y="2387"/>
                    </a:cubicBezTo>
                    <a:lnTo>
                      <a:pt x="2645" y="2387"/>
                    </a:lnTo>
                    <a:cubicBezTo>
                      <a:pt x="2615" y="2393"/>
                      <a:pt x="2584" y="2395"/>
                      <a:pt x="2553" y="2395"/>
                    </a:cubicBezTo>
                    <a:cubicBezTo>
                      <a:pt x="2408" y="2395"/>
                      <a:pt x="2261" y="2335"/>
                      <a:pt x="2139" y="2240"/>
                    </a:cubicBezTo>
                    <a:cubicBezTo>
                      <a:pt x="1991" y="2125"/>
                      <a:pt x="1872" y="1968"/>
                      <a:pt x="1793" y="1789"/>
                    </a:cubicBezTo>
                    <a:cubicBezTo>
                      <a:pt x="1631" y="1436"/>
                      <a:pt x="1566" y="1017"/>
                      <a:pt x="1327" y="693"/>
                    </a:cubicBezTo>
                    <a:cubicBezTo>
                      <a:pt x="1327" y="693"/>
                      <a:pt x="1241" y="570"/>
                      <a:pt x="1133" y="467"/>
                    </a:cubicBezTo>
                    <a:cubicBezTo>
                      <a:pt x="1027" y="363"/>
                      <a:pt x="904" y="277"/>
                      <a:pt x="904" y="277"/>
                    </a:cubicBezTo>
                    <a:cubicBezTo>
                      <a:pt x="904" y="277"/>
                      <a:pt x="882" y="262"/>
                      <a:pt x="858" y="247"/>
                    </a:cubicBezTo>
                    <a:cubicBezTo>
                      <a:pt x="835" y="231"/>
                      <a:pt x="811" y="217"/>
                      <a:pt x="811" y="217"/>
                    </a:cubicBezTo>
                    <a:cubicBezTo>
                      <a:pt x="552" y="68"/>
                      <a:pt x="276" y="1"/>
                      <a:pt x="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18"/>
              <p:cNvSpPr/>
              <p:nvPr/>
            </p:nvSpPr>
            <p:spPr>
              <a:xfrm rot="10800000">
                <a:off x="-662338" y="3868015"/>
                <a:ext cx="78216" cy="7596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78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5" y="21"/>
                      <a:pt x="197" y="63"/>
                      <a:pt x="333" y="121"/>
                    </a:cubicBezTo>
                    <a:cubicBezTo>
                      <a:pt x="470" y="183"/>
                      <a:pt x="603" y="256"/>
                      <a:pt x="664" y="291"/>
                    </a:cubicBezTo>
                    <a:cubicBezTo>
                      <a:pt x="664" y="291"/>
                      <a:pt x="683" y="302"/>
                      <a:pt x="712" y="318"/>
                    </a:cubicBezTo>
                    <a:cubicBezTo>
                      <a:pt x="741" y="333"/>
                      <a:pt x="778" y="356"/>
                      <a:pt x="813" y="381"/>
                    </a:cubicBezTo>
                    <a:cubicBezTo>
                      <a:pt x="888" y="426"/>
                      <a:pt x="956" y="480"/>
                      <a:pt x="956" y="480"/>
                    </a:cubicBezTo>
                    <a:cubicBezTo>
                      <a:pt x="1082" y="573"/>
                      <a:pt x="1197" y="687"/>
                      <a:pt x="1303" y="809"/>
                    </a:cubicBezTo>
                    <a:cubicBezTo>
                      <a:pt x="1459" y="994"/>
                      <a:pt x="1592" y="1172"/>
                      <a:pt x="1687" y="1391"/>
                    </a:cubicBezTo>
                    <a:cubicBezTo>
                      <a:pt x="1788" y="1637"/>
                      <a:pt x="1780" y="1650"/>
                      <a:pt x="1842" y="1789"/>
                    </a:cubicBezTo>
                    <a:cubicBezTo>
                      <a:pt x="1808" y="1539"/>
                      <a:pt x="1715" y="1269"/>
                      <a:pt x="1569" y="1023"/>
                    </a:cubicBezTo>
                    <a:cubicBezTo>
                      <a:pt x="1426" y="775"/>
                      <a:pt x="1221" y="558"/>
                      <a:pt x="1002" y="393"/>
                    </a:cubicBezTo>
                    <a:cubicBezTo>
                      <a:pt x="1002" y="393"/>
                      <a:pt x="981" y="377"/>
                      <a:pt x="950" y="354"/>
                    </a:cubicBezTo>
                    <a:cubicBezTo>
                      <a:pt x="917" y="332"/>
                      <a:pt x="874" y="303"/>
                      <a:pt x="831" y="275"/>
                    </a:cubicBezTo>
                    <a:cubicBezTo>
                      <a:pt x="786" y="247"/>
                      <a:pt x="740" y="223"/>
                      <a:pt x="706" y="204"/>
                    </a:cubicBezTo>
                    <a:cubicBezTo>
                      <a:pt x="672" y="184"/>
                      <a:pt x="649" y="173"/>
                      <a:pt x="649" y="173"/>
                    </a:cubicBezTo>
                    <a:lnTo>
                      <a:pt x="578" y="141"/>
                    </a:lnTo>
                    <a:lnTo>
                      <a:pt x="578" y="140"/>
                    </a:lnTo>
                    <a:cubicBezTo>
                      <a:pt x="382" y="58"/>
                      <a:pt x="188" y="1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18"/>
              <p:cNvSpPr/>
              <p:nvPr/>
            </p:nvSpPr>
            <p:spPr>
              <a:xfrm rot="10800000">
                <a:off x="-666627" y="3944405"/>
                <a:ext cx="48620" cy="41104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968" extrusionOk="0">
                    <a:moveTo>
                      <a:pt x="0" y="1"/>
                    </a:moveTo>
                    <a:cubicBezTo>
                      <a:pt x="49" y="46"/>
                      <a:pt x="252" y="212"/>
                      <a:pt x="315" y="259"/>
                    </a:cubicBezTo>
                    <a:cubicBezTo>
                      <a:pt x="315" y="259"/>
                      <a:pt x="356" y="285"/>
                      <a:pt x="396" y="314"/>
                    </a:cubicBezTo>
                    <a:cubicBezTo>
                      <a:pt x="435" y="344"/>
                      <a:pt x="474" y="372"/>
                      <a:pt x="474" y="372"/>
                    </a:cubicBezTo>
                    <a:cubicBezTo>
                      <a:pt x="543" y="424"/>
                      <a:pt x="612" y="482"/>
                      <a:pt x="679" y="543"/>
                    </a:cubicBezTo>
                    <a:cubicBezTo>
                      <a:pt x="779" y="633"/>
                      <a:pt x="878" y="708"/>
                      <a:pt x="969" y="805"/>
                    </a:cubicBezTo>
                    <a:cubicBezTo>
                      <a:pt x="1070" y="915"/>
                      <a:pt x="1072" y="919"/>
                      <a:pt x="1144" y="968"/>
                    </a:cubicBezTo>
                    <a:cubicBezTo>
                      <a:pt x="998" y="730"/>
                      <a:pt x="770" y="469"/>
                      <a:pt x="526" y="288"/>
                    </a:cubicBezTo>
                    <a:lnTo>
                      <a:pt x="433" y="221"/>
                    </a:lnTo>
                    <a:cubicBezTo>
                      <a:pt x="385" y="189"/>
                      <a:pt x="338" y="157"/>
                      <a:pt x="338" y="157"/>
                    </a:cubicBezTo>
                    <a:lnTo>
                      <a:pt x="302" y="134"/>
                    </a:lnTo>
                    <a:cubicBezTo>
                      <a:pt x="199" y="77"/>
                      <a:pt x="99" y="3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18"/>
              <p:cNvSpPr/>
              <p:nvPr/>
            </p:nvSpPr>
            <p:spPr>
              <a:xfrm rot="10800000">
                <a:off x="-209306" y="3975785"/>
                <a:ext cx="196432" cy="154861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3647" extrusionOk="0">
                    <a:moveTo>
                      <a:pt x="2028" y="1"/>
                    </a:moveTo>
                    <a:cubicBezTo>
                      <a:pt x="1973" y="1"/>
                      <a:pt x="1916" y="3"/>
                      <a:pt x="1859" y="9"/>
                    </a:cubicBezTo>
                    <a:cubicBezTo>
                      <a:pt x="1564" y="29"/>
                      <a:pt x="1290" y="136"/>
                      <a:pt x="1290" y="136"/>
                    </a:cubicBezTo>
                    <a:lnTo>
                      <a:pt x="1187" y="175"/>
                    </a:lnTo>
                    <a:lnTo>
                      <a:pt x="1088" y="220"/>
                    </a:lnTo>
                    <a:cubicBezTo>
                      <a:pt x="551" y="483"/>
                      <a:pt x="165" y="931"/>
                      <a:pt x="1" y="1434"/>
                    </a:cubicBezTo>
                    <a:cubicBezTo>
                      <a:pt x="58" y="1284"/>
                      <a:pt x="258" y="911"/>
                      <a:pt x="584" y="644"/>
                    </a:cubicBezTo>
                    <a:cubicBezTo>
                      <a:pt x="743" y="509"/>
                      <a:pt x="923" y="398"/>
                      <a:pt x="1089" y="320"/>
                    </a:cubicBezTo>
                    <a:cubicBezTo>
                      <a:pt x="1254" y="240"/>
                      <a:pt x="1405" y="199"/>
                      <a:pt x="1502" y="170"/>
                    </a:cubicBezTo>
                    <a:cubicBezTo>
                      <a:pt x="1502" y="170"/>
                      <a:pt x="1561" y="157"/>
                      <a:pt x="1651" y="136"/>
                    </a:cubicBezTo>
                    <a:cubicBezTo>
                      <a:pt x="1695" y="128"/>
                      <a:pt x="1748" y="121"/>
                      <a:pt x="1806" y="111"/>
                    </a:cubicBezTo>
                    <a:cubicBezTo>
                      <a:pt x="1862" y="107"/>
                      <a:pt x="1923" y="101"/>
                      <a:pt x="1984" y="99"/>
                    </a:cubicBezTo>
                    <a:cubicBezTo>
                      <a:pt x="1999" y="99"/>
                      <a:pt x="2015" y="99"/>
                      <a:pt x="2030" y="99"/>
                    </a:cubicBezTo>
                    <a:cubicBezTo>
                      <a:pt x="2137" y="99"/>
                      <a:pt x="2240" y="105"/>
                      <a:pt x="2319" y="117"/>
                    </a:cubicBezTo>
                    <a:cubicBezTo>
                      <a:pt x="2365" y="123"/>
                      <a:pt x="2402" y="128"/>
                      <a:pt x="2429" y="133"/>
                    </a:cubicBezTo>
                    <a:cubicBezTo>
                      <a:pt x="2455" y="138"/>
                      <a:pt x="2471" y="141"/>
                      <a:pt x="2471" y="141"/>
                    </a:cubicBezTo>
                    <a:cubicBezTo>
                      <a:pt x="2899" y="226"/>
                      <a:pt x="3317" y="439"/>
                      <a:pt x="3657" y="745"/>
                    </a:cubicBezTo>
                    <a:cubicBezTo>
                      <a:pt x="4163" y="1202"/>
                      <a:pt x="4450" y="1794"/>
                      <a:pt x="4537" y="2459"/>
                    </a:cubicBezTo>
                    <a:cubicBezTo>
                      <a:pt x="4580" y="2833"/>
                      <a:pt x="4554" y="3028"/>
                      <a:pt x="4547" y="3180"/>
                    </a:cubicBezTo>
                    <a:cubicBezTo>
                      <a:pt x="4531" y="3331"/>
                      <a:pt x="4523" y="3442"/>
                      <a:pt x="4485" y="3647"/>
                    </a:cubicBezTo>
                    <a:cubicBezTo>
                      <a:pt x="4579" y="3309"/>
                      <a:pt x="4626" y="2934"/>
                      <a:pt x="4597" y="2552"/>
                    </a:cubicBezTo>
                    <a:cubicBezTo>
                      <a:pt x="4569" y="2169"/>
                      <a:pt x="4470" y="1778"/>
                      <a:pt x="4288" y="1421"/>
                    </a:cubicBezTo>
                    <a:cubicBezTo>
                      <a:pt x="3931" y="698"/>
                      <a:pt x="3203" y="168"/>
                      <a:pt x="2441" y="35"/>
                    </a:cubicBezTo>
                    <a:cubicBezTo>
                      <a:pt x="2441" y="35"/>
                      <a:pt x="2369" y="22"/>
                      <a:pt x="2260" y="12"/>
                    </a:cubicBezTo>
                    <a:cubicBezTo>
                      <a:pt x="2193" y="6"/>
                      <a:pt x="2114" y="1"/>
                      <a:pt x="20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18"/>
              <p:cNvSpPr/>
              <p:nvPr/>
            </p:nvSpPr>
            <p:spPr>
              <a:xfrm rot="10800000">
                <a:off x="-196609" y="3997865"/>
                <a:ext cx="84288" cy="118598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279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1" y="16"/>
                      <a:pt x="286" y="52"/>
                      <a:pt x="482" y="131"/>
                    </a:cubicBezTo>
                    <a:cubicBezTo>
                      <a:pt x="679" y="206"/>
                      <a:pt x="862" y="318"/>
                      <a:pt x="946" y="373"/>
                    </a:cubicBezTo>
                    <a:cubicBezTo>
                      <a:pt x="946" y="373"/>
                      <a:pt x="1051" y="438"/>
                      <a:pt x="1145" y="517"/>
                    </a:cubicBezTo>
                    <a:cubicBezTo>
                      <a:pt x="1241" y="594"/>
                      <a:pt x="1326" y="683"/>
                      <a:pt x="1326" y="683"/>
                    </a:cubicBezTo>
                    <a:cubicBezTo>
                      <a:pt x="1477" y="841"/>
                      <a:pt x="1608" y="1030"/>
                      <a:pt x="1696" y="1241"/>
                    </a:cubicBezTo>
                    <a:cubicBezTo>
                      <a:pt x="1831" y="1554"/>
                      <a:pt x="1900" y="1865"/>
                      <a:pt x="1881" y="2201"/>
                    </a:cubicBezTo>
                    <a:cubicBezTo>
                      <a:pt x="1871" y="2390"/>
                      <a:pt x="1843" y="2485"/>
                      <a:pt x="1832" y="2560"/>
                    </a:cubicBezTo>
                    <a:cubicBezTo>
                      <a:pt x="1815" y="2635"/>
                      <a:pt x="1807" y="2690"/>
                      <a:pt x="1783" y="2793"/>
                    </a:cubicBezTo>
                    <a:cubicBezTo>
                      <a:pt x="1923" y="2468"/>
                      <a:pt x="1984" y="2061"/>
                      <a:pt x="1915" y="1661"/>
                    </a:cubicBezTo>
                    <a:cubicBezTo>
                      <a:pt x="1852" y="1261"/>
                      <a:pt x="1656" y="874"/>
                      <a:pt x="1380" y="598"/>
                    </a:cubicBezTo>
                    <a:cubicBezTo>
                      <a:pt x="1380" y="598"/>
                      <a:pt x="1277" y="491"/>
                      <a:pt x="1158" y="402"/>
                    </a:cubicBezTo>
                    <a:cubicBezTo>
                      <a:pt x="1041" y="313"/>
                      <a:pt x="912" y="240"/>
                      <a:pt x="912" y="240"/>
                    </a:cubicBezTo>
                    <a:lnTo>
                      <a:pt x="816" y="188"/>
                    </a:lnTo>
                    <a:cubicBezTo>
                      <a:pt x="544" y="58"/>
                      <a:pt x="267" y="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18"/>
              <p:cNvSpPr/>
              <p:nvPr/>
            </p:nvSpPr>
            <p:spPr>
              <a:xfrm rot="10800000">
                <a:off x="-116440" y="4127418"/>
                <a:ext cx="60339" cy="11295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266" extrusionOk="0">
                    <a:moveTo>
                      <a:pt x="828" y="0"/>
                    </a:moveTo>
                    <a:cubicBezTo>
                      <a:pt x="745" y="0"/>
                      <a:pt x="660" y="7"/>
                      <a:pt x="575" y="18"/>
                    </a:cubicBezTo>
                    <a:cubicBezTo>
                      <a:pt x="437" y="37"/>
                      <a:pt x="320" y="87"/>
                      <a:pt x="198" y="138"/>
                    </a:cubicBezTo>
                    <a:cubicBezTo>
                      <a:pt x="62" y="197"/>
                      <a:pt x="60" y="205"/>
                      <a:pt x="0" y="265"/>
                    </a:cubicBezTo>
                    <a:cubicBezTo>
                      <a:pt x="236" y="160"/>
                      <a:pt x="536" y="98"/>
                      <a:pt x="808" y="98"/>
                    </a:cubicBezTo>
                    <a:cubicBezTo>
                      <a:pt x="824" y="98"/>
                      <a:pt x="839" y="99"/>
                      <a:pt x="855" y="99"/>
                    </a:cubicBezTo>
                    <a:cubicBezTo>
                      <a:pt x="855" y="99"/>
                      <a:pt x="909" y="99"/>
                      <a:pt x="962" y="103"/>
                    </a:cubicBezTo>
                    <a:cubicBezTo>
                      <a:pt x="1016" y="108"/>
                      <a:pt x="1069" y="114"/>
                      <a:pt x="1069" y="114"/>
                    </a:cubicBezTo>
                    <a:lnTo>
                      <a:pt x="1109" y="122"/>
                    </a:lnTo>
                    <a:cubicBezTo>
                      <a:pt x="1218" y="132"/>
                      <a:pt x="1320" y="148"/>
                      <a:pt x="1420" y="169"/>
                    </a:cubicBezTo>
                    <a:cubicBezTo>
                      <a:pt x="1395" y="149"/>
                      <a:pt x="1325" y="108"/>
                      <a:pt x="1247" y="74"/>
                    </a:cubicBezTo>
                    <a:cubicBezTo>
                      <a:pt x="1170" y="43"/>
                      <a:pt x="1086" y="18"/>
                      <a:pt x="1045" y="13"/>
                    </a:cubicBezTo>
                    <a:cubicBezTo>
                      <a:pt x="1045" y="13"/>
                      <a:pt x="996" y="6"/>
                      <a:pt x="946" y="5"/>
                    </a:cubicBezTo>
                    <a:cubicBezTo>
                      <a:pt x="897" y="1"/>
                      <a:pt x="847" y="1"/>
                      <a:pt x="847" y="1"/>
                    </a:cubicBezTo>
                    <a:cubicBezTo>
                      <a:pt x="841" y="0"/>
                      <a:pt x="834" y="0"/>
                      <a:pt x="8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18"/>
              <p:cNvSpPr/>
              <p:nvPr/>
            </p:nvSpPr>
            <p:spPr>
              <a:xfrm rot="10800000">
                <a:off x="-268074" y="3999946"/>
                <a:ext cx="39787" cy="76942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812" extrusionOk="0">
                    <a:moveTo>
                      <a:pt x="463" y="1"/>
                    </a:moveTo>
                    <a:cubicBezTo>
                      <a:pt x="308" y="1"/>
                      <a:pt x="166" y="77"/>
                      <a:pt x="78" y="191"/>
                    </a:cubicBezTo>
                    <a:cubicBezTo>
                      <a:pt x="28" y="258"/>
                      <a:pt x="0" y="342"/>
                      <a:pt x="2" y="425"/>
                    </a:cubicBezTo>
                    <a:cubicBezTo>
                      <a:pt x="3" y="508"/>
                      <a:pt x="35" y="588"/>
                      <a:pt x="83" y="654"/>
                    </a:cubicBezTo>
                    <a:cubicBezTo>
                      <a:pt x="197" y="801"/>
                      <a:pt x="302" y="826"/>
                      <a:pt x="370" y="842"/>
                    </a:cubicBezTo>
                    <a:cubicBezTo>
                      <a:pt x="390" y="845"/>
                      <a:pt x="409" y="847"/>
                      <a:pt x="427" y="847"/>
                    </a:cubicBezTo>
                    <a:cubicBezTo>
                      <a:pt x="476" y="847"/>
                      <a:pt x="524" y="835"/>
                      <a:pt x="584" y="803"/>
                    </a:cubicBezTo>
                    <a:lnTo>
                      <a:pt x="584" y="803"/>
                    </a:lnTo>
                    <a:cubicBezTo>
                      <a:pt x="549" y="816"/>
                      <a:pt x="512" y="822"/>
                      <a:pt x="474" y="822"/>
                    </a:cubicBezTo>
                    <a:cubicBezTo>
                      <a:pt x="353" y="822"/>
                      <a:pt x="229" y="758"/>
                      <a:pt x="151" y="660"/>
                    </a:cubicBezTo>
                    <a:cubicBezTo>
                      <a:pt x="98" y="596"/>
                      <a:pt x="66" y="514"/>
                      <a:pt x="65" y="434"/>
                    </a:cubicBezTo>
                    <a:cubicBezTo>
                      <a:pt x="66" y="352"/>
                      <a:pt x="102" y="274"/>
                      <a:pt x="159" y="215"/>
                    </a:cubicBezTo>
                    <a:cubicBezTo>
                      <a:pt x="236" y="139"/>
                      <a:pt x="348" y="93"/>
                      <a:pt x="456" y="93"/>
                    </a:cubicBezTo>
                    <a:cubicBezTo>
                      <a:pt x="511" y="93"/>
                      <a:pt x="565" y="105"/>
                      <a:pt x="612" y="131"/>
                    </a:cubicBezTo>
                    <a:cubicBezTo>
                      <a:pt x="754" y="208"/>
                      <a:pt x="814" y="384"/>
                      <a:pt x="829" y="546"/>
                    </a:cubicBezTo>
                    <a:cubicBezTo>
                      <a:pt x="829" y="546"/>
                      <a:pt x="832" y="577"/>
                      <a:pt x="833" y="625"/>
                    </a:cubicBezTo>
                    <a:cubicBezTo>
                      <a:pt x="834" y="673"/>
                      <a:pt x="832" y="737"/>
                      <a:pt x="826" y="801"/>
                    </a:cubicBezTo>
                    <a:cubicBezTo>
                      <a:pt x="817" y="929"/>
                      <a:pt x="785" y="1054"/>
                      <a:pt x="785" y="1054"/>
                    </a:cubicBezTo>
                    <a:cubicBezTo>
                      <a:pt x="785" y="1054"/>
                      <a:pt x="779" y="1077"/>
                      <a:pt x="772" y="1101"/>
                    </a:cubicBezTo>
                    <a:lnTo>
                      <a:pt x="759" y="1147"/>
                    </a:lnTo>
                    <a:cubicBezTo>
                      <a:pt x="690" y="1400"/>
                      <a:pt x="575" y="1621"/>
                      <a:pt x="428" y="1811"/>
                    </a:cubicBezTo>
                    <a:cubicBezTo>
                      <a:pt x="485" y="1764"/>
                      <a:pt x="619" y="1625"/>
                      <a:pt x="717" y="1452"/>
                    </a:cubicBezTo>
                    <a:cubicBezTo>
                      <a:pt x="819" y="1281"/>
                      <a:pt x="881" y="1083"/>
                      <a:pt x="899" y="988"/>
                    </a:cubicBezTo>
                    <a:cubicBezTo>
                      <a:pt x="899" y="988"/>
                      <a:pt x="922" y="871"/>
                      <a:pt x="928" y="753"/>
                    </a:cubicBezTo>
                    <a:cubicBezTo>
                      <a:pt x="937" y="635"/>
                      <a:pt x="923" y="515"/>
                      <a:pt x="923" y="515"/>
                    </a:cubicBezTo>
                    <a:cubicBezTo>
                      <a:pt x="911" y="408"/>
                      <a:pt x="883" y="296"/>
                      <a:pt x="819" y="199"/>
                    </a:cubicBezTo>
                    <a:cubicBezTo>
                      <a:pt x="758" y="102"/>
                      <a:pt x="649" y="19"/>
                      <a:pt x="528" y="5"/>
                    </a:cubicBezTo>
                    <a:cubicBezTo>
                      <a:pt x="506" y="2"/>
                      <a:pt x="484" y="1"/>
                      <a:pt x="4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18"/>
              <p:cNvSpPr/>
              <p:nvPr/>
            </p:nvSpPr>
            <p:spPr>
              <a:xfrm rot="10800000">
                <a:off x="-278434" y="3998630"/>
                <a:ext cx="55583" cy="768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809" extrusionOk="0">
                    <a:moveTo>
                      <a:pt x="561" y="0"/>
                    </a:moveTo>
                    <a:cubicBezTo>
                      <a:pt x="482" y="0"/>
                      <a:pt x="403" y="13"/>
                      <a:pt x="326" y="38"/>
                    </a:cubicBezTo>
                    <a:cubicBezTo>
                      <a:pt x="183" y="87"/>
                      <a:pt x="125" y="147"/>
                      <a:pt x="84" y="190"/>
                    </a:cubicBezTo>
                    <a:cubicBezTo>
                      <a:pt x="46" y="237"/>
                      <a:pt x="21" y="276"/>
                      <a:pt x="1" y="352"/>
                    </a:cubicBezTo>
                    <a:cubicBezTo>
                      <a:pt x="90" y="170"/>
                      <a:pt x="303" y="64"/>
                      <a:pt x="517" y="64"/>
                    </a:cubicBezTo>
                    <a:cubicBezTo>
                      <a:pt x="588" y="64"/>
                      <a:pt x="659" y="76"/>
                      <a:pt x="725" y="100"/>
                    </a:cubicBezTo>
                    <a:cubicBezTo>
                      <a:pt x="999" y="198"/>
                      <a:pt x="1163" y="488"/>
                      <a:pt x="1199" y="757"/>
                    </a:cubicBezTo>
                    <a:cubicBezTo>
                      <a:pt x="1199" y="757"/>
                      <a:pt x="1214" y="861"/>
                      <a:pt x="1204" y="966"/>
                    </a:cubicBezTo>
                    <a:cubicBezTo>
                      <a:pt x="1198" y="1071"/>
                      <a:pt x="1170" y="1174"/>
                      <a:pt x="1170" y="1174"/>
                    </a:cubicBezTo>
                    <a:cubicBezTo>
                      <a:pt x="1170" y="1174"/>
                      <a:pt x="1164" y="1192"/>
                      <a:pt x="1159" y="1212"/>
                    </a:cubicBezTo>
                    <a:cubicBezTo>
                      <a:pt x="1153" y="1231"/>
                      <a:pt x="1147" y="1249"/>
                      <a:pt x="1147" y="1249"/>
                    </a:cubicBezTo>
                    <a:cubicBezTo>
                      <a:pt x="1085" y="1458"/>
                      <a:pt x="989" y="1640"/>
                      <a:pt x="880" y="1809"/>
                    </a:cubicBezTo>
                    <a:cubicBezTo>
                      <a:pt x="925" y="1766"/>
                      <a:pt x="1032" y="1648"/>
                      <a:pt x="1119" y="1508"/>
                    </a:cubicBezTo>
                    <a:cubicBezTo>
                      <a:pt x="1207" y="1368"/>
                      <a:pt x="1266" y="1204"/>
                      <a:pt x="1281" y="1124"/>
                    </a:cubicBezTo>
                    <a:cubicBezTo>
                      <a:pt x="1281" y="1124"/>
                      <a:pt x="1301" y="1026"/>
                      <a:pt x="1305" y="926"/>
                    </a:cubicBezTo>
                    <a:cubicBezTo>
                      <a:pt x="1309" y="825"/>
                      <a:pt x="1293" y="725"/>
                      <a:pt x="1293" y="725"/>
                    </a:cubicBezTo>
                    <a:cubicBezTo>
                      <a:pt x="1265" y="549"/>
                      <a:pt x="1191" y="370"/>
                      <a:pt x="1065" y="228"/>
                    </a:cubicBezTo>
                    <a:cubicBezTo>
                      <a:pt x="971" y="122"/>
                      <a:pt x="851" y="48"/>
                      <a:pt x="720" y="18"/>
                    </a:cubicBezTo>
                    <a:cubicBezTo>
                      <a:pt x="667" y="6"/>
                      <a:pt x="614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18"/>
              <p:cNvSpPr/>
              <p:nvPr/>
            </p:nvSpPr>
            <p:spPr>
              <a:xfrm rot="10800000">
                <a:off x="-108372" y="4039309"/>
                <a:ext cx="8743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597" extrusionOk="0">
                    <a:moveTo>
                      <a:pt x="795" y="1"/>
                    </a:moveTo>
                    <a:cubicBezTo>
                      <a:pt x="762" y="4"/>
                      <a:pt x="719" y="6"/>
                      <a:pt x="675" y="9"/>
                    </a:cubicBezTo>
                    <a:cubicBezTo>
                      <a:pt x="632" y="14"/>
                      <a:pt x="588" y="22"/>
                      <a:pt x="557" y="28"/>
                    </a:cubicBezTo>
                    <a:cubicBezTo>
                      <a:pt x="524" y="32"/>
                      <a:pt x="503" y="37"/>
                      <a:pt x="503" y="37"/>
                    </a:cubicBezTo>
                    <a:lnTo>
                      <a:pt x="439" y="54"/>
                    </a:lnTo>
                    <a:lnTo>
                      <a:pt x="439" y="53"/>
                    </a:lnTo>
                    <a:cubicBezTo>
                      <a:pt x="268" y="104"/>
                      <a:pt x="122" y="187"/>
                      <a:pt x="0" y="285"/>
                    </a:cubicBezTo>
                    <a:cubicBezTo>
                      <a:pt x="47" y="269"/>
                      <a:pt x="158" y="217"/>
                      <a:pt x="277" y="183"/>
                    </a:cubicBezTo>
                    <a:cubicBezTo>
                      <a:pt x="397" y="151"/>
                      <a:pt x="519" y="130"/>
                      <a:pt x="577" y="123"/>
                    </a:cubicBezTo>
                    <a:cubicBezTo>
                      <a:pt x="577" y="117"/>
                      <a:pt x="783" y="97"/>
                      <a:pt x="845" y="97"/>
                    </a:cubicBezTo>
                    <a:cubicBezTo>
                      <a:pt x="856" y="97"/>
                      <a:pt x="863" y="98"/>
                      <a:pt x="863" y="99"/>
                    </a:cubicBezTo>
                    <a:cubicBezTo>
                      <a:pt x="866" y="99"/>
                      <a:pt x="869" y="99"/>
                      <a:pt x="873" y="99"/>
                    </a:cubicBezTo>
                    <a:cubicBezTo>
                      <a:pt x="998" y="99"/>
                      <a:pt x="1127" y="119"/>
                      <a:pt x="1253" y="152"/>
                    </a:cubicBezTo>
                    <a:cubicBezTo>
                      <a:pt x="1445" y="204"/>
                      <a:pt x="1619" y="265"/>
                      <a:pt x="1781" y="378"/>
                    </a:cubicBezTo>
                    <a:cubicBezTo>
                      <a:pt x="1957" y="510"/>
                      <a:pt x="1955" y="523"/>
                      <a:pt x="2059" y="596"/>
                    </a:cubicBezTo>
                    <a:cubicBezTo>
                      <a:pt x="1938" y="426"/>
                      <a:pt x="1755" y="269"/>
                      <a:pt x="1540" y="162"/>
                    </a:cubicBezTo>
                    <a:cubicBezTo>
                      <a:pt x="1326" y="53"/>
                      <a:pt x="1079" y="3"/>
                      <a:pt x="8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18"/>
              <p:cNvSpPr/>
              <p:nvPr/>
            </p:nvSpPr>
            <p:spPr>
              <a:xfrm rot="10800000">
                <a:off x="-155803" y="4019734"/>
                <a:ext cx="41358" cy="21996"/>
              </a:xfrm>
              <a:custGeom>
                <a:avLst/>
                <a:gdLst/>
                <a:ahLst/>
                <a:cxnLst/>
                <a:rect l="l" t="t" r="r" b="b"/>
                <a:pathLst>
                  <a:path w="974" h="518" extrusionOk="0">
                    <a:moveTo>
                      <a:pt x="37" y="1"/>
                    </a:moveTo>
                    <a:cubicBezTo>
                      <a:pt x="25" y="1"/>
                      <a:pt x="13" y="1"/>
                      <a:pt x="1" y="1"/>
                    </a:cubicBezTo>
                    <a:cubicBezTo>
                      <a:pt x="47" y="26"/>
                      <a:pt x="221" y="111"/>
                      <a:pt x="274" y="132"/>
                    </a:cubicBezTo>
                    <a:cubicBezTo>
                      <a:pt x="274" y="132"/>
                      <a:pt x="309" y="143"/>
                      <a:pt x="341" y="157"/>
                    </a:cubicBezTo>
                    <a:cubicBezTo>
                      <a:pt x="375" y="169"/>
                      <a:pt x="407" y="184"/>
                      <a:pt x="407" y="184"/>
                    </a:cubicBezTo>
                    <a:cubicBezTo>
                      <a:pt x="466" y="209"/>
                      <a:pt x="523" y="239"/>
                      <a:pt x="580" y="273"/>
                    </a:cubicBezTo>
                    <a:cubicBezTo>
                      <a:pt x="665" y="324"/>
                      <a:pt x="748" y="361"/>
                      <a:pt x="825" y="421"/>
                    </a:cubicBezTo>
                    <a:cubicBezTo>
                      <a:pt x="910" y="490"/>
                      <a:pt x="911" y="493"/>
                      <a:pt x="974" y="517"/>
                    </a:cubicBezTo>
                    <a:cubicBezTo>
                      <a:pt x="853" y="349"/>
                      <a:pt x="651" y="180"/>
                      <a:pt x="440" y="91"/>
                    </a:cubicBezTo>
                    <a:cubicBezTo>
                      <a:pt x="440" y="91"/>
                      <a:pt x="401" y="75"/>
                      <a:pt x="360" y="60"/>
                    </a:cubicBezTo>
                    <a:cubicBezTo>
                      <a:pt x="320" y="46"/>
                      <a:pt x="279" y="32"/>
                      <a:pt x="279" y="32"/>
                    </a:cubicBezTo>
                    <a:lnTo>
                      <a:pt x="248" y="22"/>
                    </a:lnTo>
                    <a:cubicBezTo>
                      <a:pt x="175" y="6"/>
                      <a:pt x="105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18"/>
              <p:cNvSpPr/>
              <p:nvPr/>
            </p:nvSpPr>
            <p:spPr>
              <a:xfrm rot="10800000">
                <a:off x="162" y="4033661"/>
                <a:ext cx="138300" cy="38216"/>
              </a:xfrm>
              <a:custGeom>
                <a:avLst/>
                <a:gdLst/>
                <a:ahLst/>
                <a:cxnLst/>
                <a:rect l="l" t="t" r="r" b="b"/>
                <a:pathLst>
                  <a:path w="3257" h="900" extrusionOk="0">
                    <a:moveTo>
                      <a:pt x="2835" y="1"/>
                    </a:moveTo>
                    <a:cubicBezTo>
                      <a:pt x="2808" y="1"/>
                      <a:pt x="2782" y="2"/>
                      <a:pt x="2755" y="5"/>
                    </a:cubicBezTo>
                    <a:cubicBezTo>
                      <a:pt x="2566" y="19"/>
                      <a:pt x="2381" y="99"/>
                      <a:pt x="2213" y="189"/>
                    </a:cubicBezTo>
                    <a:cubicBezTo>
                      <a:pt x="2042" y="278"/>
                      <a:pt x="1875" y="372"/>
                      <a:pt x="1697" y="414"/>
                    </a:cubicBezTo>
                    <a:cubicBezTo>
                      <a:pt x="1635" y="429"/>
                      <a:pt x="1572" y="436"/>
                      <a:pt x="1508" y="436"/>
                    </a:cubicBezTo>
                    <a:cubicBezTo>
                      <a:pt x="1393" y="436"/>
                      <a:pt x="1277" y="415"/>
                      <a:pt x="1163" y="388"/>
                    </a:cubicBezTo>
                    <a:cubicBezTo>
                      <a:pt x="1163" y="388"/>
                      <a:pt x="1030" y="356"/>
                      <a:pt x="892" y="326"/>
                    </a:cubicBezTo>
                    <a:cubicBezTo>
                      <a:pt x="822" y="313"/>
                      <a:pt x="751" y="303"/>
                      <a:pt x="697" y="299"/>
                    </a:cubicBezTo>
                    <a:cubicBezTo>
                      <a:pt x="661" y="296"/>
                      <a:pt x="633" y="296"/>
                      <a:pt x="618" y="296"/>
                    </a:cubicBezTo>
                    <a:cubicBezTo>
                      <a:pt x="610" y="296"/>
                      <a:pt x="606" y="296"/>
                      <a:pt x="606" y="296"/>
                    </a:cubicBezTo>
                    <a:cubicBezTo>
                      <a:pt x="606" y="296"/>
                      <a:pt x="579" y="296"/>
                      <a:pt x="552" y="298"/>
                    </a:cubicBezTo>
                    <a:cubicBezTo>
                      <a:pt x="525" y="299"/>
                      <a:pt x="497" y="303"/>
                      <a:pt x="497" y="303"/>
                    </a:cubicBezTo>
                    <a:lnTo>
                      <a:pt x="497" y="304"/>
                    </a:lnTo>
                    <a:cubicBezTo>
                      <a:pt x="349" y="323"/>
                      <a:pt x="207" y="398"/>
                      <a:pt x="123" y="512"/>
                    </a:cubicBezTo>
                    <a:cubicBezTo>
                      <a:pt x="38" y="623"/>
                      <a:pt x="1" y="775"/>
                      <a:pt x="55" y="899"/>
                    </a:cubicBezTo>
                    <a:cubicBezTo>
                      <a:pt x="45" y="859"/>
                      <a:pt x="38" y="786"/>
                      <a:pt x="65" y="706"/>
                    </a:cubicBezTo>
                    <a:cubicBezTo>
                      <a:pt x="92" y="627"/>
                      <a:pt x="152" y="545"/>
                      <a:pt x="231" y="489"/>
                    </a:cubicBezTo>
                    <a:cubicBezTo>
                      <a:pt x="341" y="407"/>
                      <a:pt x="477" y="391"/>
                      <a:pt x="581" y="391"/>
                    </a:cubicBezTo>
                    <a:cubicBezTo>
                      <a:pt x="628" y="391"/>
                      <a:pt x="668" y="395"/>
                      <a:pt x="696" y="397"/>
                    </a:cubicBezTo>
                    <a:cubicBezTo>
                      <a:pt x="696" y="397"/>
                      <a:pt x="812" y="406"/>
                      <a:pt x="929" y="433"/>
                    </a:cubicBezTo>
                    <a:cubicBezTo>
                      <a:pt x="1046" y="462"/>
                      <a:pt x="1164" y="489"/>
                      <a:pt x="1164" y="489"/>
                    </a:cubicBezTo>
                    <a:cubicBezTo>
                      <a:pt x="1271" y="512"/>
                      <a:pt x="1384" y="532"/>
                      <a:pt x="1501" y="533"/>
                    </a:cubicBezTo>
                    <a:cubicBezTo>
                      <a:pt x="1503" y="533"/>
                      <a:pt x="1505" y="533"/>
                      <a:pt x="1508" y="533"/>
                    </a:cubicBezTo>
                    <a:cubicBezTo>
                      <a:pt x="1622" y="533"/>
                      <a:pt x="1739" y="507"/>
                      <a:pt x="1846" y="468"/>
                    </a:cubicBezTo>
                    <a:cubicBezTo>
                      <a:pt x="2172" y="346"/>
                      <a:pt x="2394" y="117"/>
                      <a:pt x="2715" y="61"/>
                    </a:cubicBezTo>
                    <a:cubicBezTo>
                      <a:pt x="2777" y="51"/>
                      <a:pt x="2829" y="47"/>
                      <a:pt x="2873" y="47"/>
                    </a:cubicBezTo>
                    <a:cubicBezTo>
                      <a:pt x="2954" y="47"/>
                      <a:pt x="3009" y="61"/>
                      <a:pt x="3054" y="71"/>
                    </a:cubicBezTo>
                    <a:cubicBezTo>
                      <a:pt x="3123" y="93"/>
                      <a:pt x="3174" y="108"/>
                      <a:pt x="3257" y="171"/>
                    </a:cubicBezTo>
                    <a:cubicBezTo>
                      <a:pt x="3158" y="55"/>
                      <a:pt x="2997" y="1"/>
                      <a:pt x="28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18"/>
              <p:cNvSpPr/>
              <p:nvPr/>
            </p:nvSpPr>
            <p:spPr>
              <a:xfrm rot="10800000">
                <a:off x="154004" y="3993662"/>
                <a:ext cx="67728" cy="39193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923" extrusionOk="0">
                    <a:moveTo>
                      <a:pt x="1098" y="1"/>
                    </a:moveTo>
                    <a:cubicBezTo>
                      <a:pt x="1065" y="1"/>
                      <a:pt x="1032" y="2"/>
                      <a:pt x="999" y="5"/>
                    </a:cubicBezTo>
                    <a:cubicBezTo>
                      <a:pt x="785" y="22"/>
                      <a:pt x="570" y="106"/>
                      <a:pt x="407" y="236"/>
                    </a:cubicBezTo>
                    <a:cubicBezTo>
                      <a:pt x="407" y="236"/>
                      <a:pt x="344" y="283"/>
                      <a:pt x="290" y="339"/>
                    </a:cubicBezTo>
                    <a:cubicBezTo>
                      <a:pt x="235" y="396"/>
                      <a:pt x="186" y="457"/>
                      <a:pt x="186" y="457"/>
                    </a:cubicBezTo>
                    <a:lnTo>
                      <a:pt x="152" y="505"/>
                    </a:lnTo>
                    <a:cubicBezTo>
                      <a:pt x="66" y="641"/>
                      <a:pt x="20" y="784"/>
                      <a:pt x="0" y="922"/>
                    </a:cubicBezTo>
                    <a:cubicBezTo>
                      <a:pt x="21" y="883"/>
                      <a:pt x="65" y="783"/>
                      <a:pt x="127" y="692"/>
                    </a:cubicBezTo>
                    <a:cubicBezTo>
                      <a:pt x="186" y="600"/>
                      <a:pt x="260" y="518"/>
                      <a:pt x="294" y="480"/>
                    </a:cubicBezTo>
                    <a:cubicBezTo>
                      <a:pt x="294" y="480"/>
                      <a:pt x="334" y="430"/>
                      <a:pt x="380" y="387"/>
                    </a:cubicBezTo>
                    <a:cubicBezTo>
                      <a:pt x="426" y="343"/>
                      <a:pt x="476" y="305"/>
                      <a:pt x="476" y="305"/>
                    </a:cubicBezTo>
                    <a:cubicBezTo>
                      <a:pt x="566" y="237"/>
                      <a:pt x="670" y="181"/>
                      <a:pt x="781" y="144"/>
                    </a:cubicBezTo>
                    <a:cubicBezTo>
                      <a:pt x="920" y="97"/>
                      <a:pt x="1056" y="66"/>
                      <a:pt x="1200" y="66"/>
                    </a:cubicBezTo>
                    <a:cubicBezTo>
                      <a:pt x="1227" y="66"/>
                      <a:pt x="1255" y="67"/>
                      <a:pt x="1283" y="69"/>
                    </a:cubicBezTo>
                    <a:cubicBezTo>
                      <a:pt x="1476" y="94"/>
                      <a:pt x="1481" y="104"/>
                      <a:pt x="1594" y="115"/>
                    </a:cubicBezTo>
                    <a:cubicBezTo>
                      <a:pt x="1452" y="45"/>
                      <a:pt x="1278" y="1"/>
                      <a:pt x="10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18"/>
              <p:cNvSpPr/>
              <p:nvPr/>
            </p:nvSpPr>
            <p:spPr>
              <a:xfrm rot="10800000">
                <a:off x="164662" y="3995615"/>
                <a:ext cx="47770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606" extrusionOk="0">
                    <a:moveTo>
                      <a:pt x="1059" y="0"/>
                    </a:moveTo>
                    <a:cubicBezTo>
                      <a:pt x="966" y="0"/>
                      <a:pt x="819" y="17"/>
                      <a:pt x="768" y="40"/>
                    </a:cubicBezTo>
                    <a:cubicBezTo>
                      <a:pt x="768" y="40"/>
                      <a:pt x="726" y="54"/>
                      <a:pt x="686" y="72"/>
                    </a:cubicBezTo>
                    <a:cubicBezTo>
                      <a:pt x="646" y="89"/>
                      <a:pt x="606" y="107"/>
                      <a:pt x="606" y="107"/>
                    </a:cubicBezTo>
                    <a:cubicBezTo>
                      <a:pt x="536" y="140"/>
                      <a:pt x="465" y="178"/>
                      <a:pt x="396" y="220"/>
                    </a:cubicBezTo>
                    <a:cubicBezTo>
                      <a:pt x="292" y="283"/>
                      <a:pt x="214" y="361"/>
                      <a:pt x="127" y="440"/>
                    </a:cubicBezTo>
                    <a:cubicBezTo>
                      <a:pt x="33" y="530"/>
                      <a:pt x="32" y="537"/>
                      <a:pt x="1" y="606"/>
                    </a:cubicBezTo>
                    <a:cubicBezTo>
                      <a:pt x="184" y="449"/>
                      <a:pt x="426" y="297"/>
                      <a:pt x="655" y="193"/>
                    </a:cubicBezTo>
                    <a:cubicBezTo>
                      <a:pt x="655" y="193"/>
                      <a:pt x="698" y="172"/>
                      <a:pt x="743" y="154"/>
                    </a:cubicBezTo>
                    <a:cubicBezTo>
                      <a:pt x="787" y="138"/>
                      <a:pt x="831" y="120"/>
                      <a:pt x="831" y="120"/>
                    </a:cubicBezTo>
                    <a:lnTo>
                      <a:pt x="865" y="108"/>
                    </a:lnTo>
                    <a:cubicBezTo>
                      <a:pt x="956" y="72"/>
                      <a:pt x="1039" y="37"/>
                      <a:pt x="1124" y="6"/>
                    </a:cubicBezTo>
                    <a:cubicBezTo>
                      <a:pt x="1111" y="2"/>
                      <a:pt x="1087" y="0"/>
                      <a:pt x="10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18"/>
              <p:cNvSpPr/>
              <p:nvPr/>
            </p:nvSpPr>
            <p:spPr>
              <a:xfrm rot="10800000">
                <a:off x="258292" y="3932218"/>
                <a:ext cx="45732" cy="5316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1252" extrusionOk="0">
                    <a:moveTo>
                      <a:pt x="802" y="1"/>
                    </a:moveTo>
                    <a:cubicBezTo>
                      <a:pt x="700" y="1"/>
                      <a:pt x="599" y="22"/>
                      <a:pt x="553" y="42"/>
                    </a:cubicBezTo>
                    <a:cubicBezTo>
                      <a:pt x="553" y="42"/>
                      <a:pt x="490" y="67"/>
                      <a:pt x="434" y="101"/>
                    </a:cubicBezTo>
                    <a:cubicBezTo>
                      <a:pt x="376" y="134"/>
                      <a:pt x="324" y="176"/>
                      <a:pt x="324" y="176"/>
                    </a:cubicBezTo>
                    <a:cubicBezTo>
                      <a:pt x="232" y="250"/>
                      <a:pt x="149" y="346"/>
                      <a:pt x="94" y="457"/>
                    </a:cubicBezTo>
                    <a:cubicBezTo>
                      <a:pt x="10" y="624"/>
                      <a:pt x="1" y="797"/>
                      <a:pt x="22" y="970"/>
                    </a:cubicBezTo>
                    <a:cubicBezTo>
                      <a:pt x="57" y="1161"/>
                      <a:pt x="73" y="1168"/>
                      <a:pt x="139" y="1251"/>
                    </a:cubicBezTo>
                    <a:cubicBezTo>
                      <a:pt x="71" y="1090"/>
                      <a:pt x="53" y="892"/>
                      <a:pt x="99" y="707"/>
                    </a:cubicBezTo>
                    <a:cubicBezTo>
                      <a:pt x="142" y="521"/>
                      <a:pt x="250" y="354"/>
                      <a:pt x="394" y="245"/>
                    </a:cubicBezTo>
                    <a:cubicBezTo>
                      <a:pt x="394" y="245"/>
                      <a:pt x="447" y="203"/>
                      <a:pt x="508" y="172"/>
                    </a:cubicBezTo>
                    <a:cubicBezTo>
                      <a:pt x="567" y="139"/>
                      <a:pt x="632" y="117"/>
                      <a:pt x="632" y="117"/>
                    </a:cubicBezTo>
                    <a:lnTo>
                      <a:pt x="681" y="102"/>
                    </a:lnTo>
                    <a:cubicBezTo>
                      <a:pt x="781" y="69"/>
                      <a:pt x="880" y="53"/>
                      <a:pt x="979" y="53"/>
                    </a:cubicBezTo>
                    <a:cubicBezTo>
                      <a:pt x="1011" y="53"/>
                      <a:pt x="1044" y="55"/>
                      <a:pt x="1077" y="58"/>
                    </a:cubicBezTo>
                    <a:cubicBezTo>
                      <a:pt x="1041" y="39"/>
                      <a:pt x="939" y="4"/>
                      <a:pt x="829" y="1"/>
                    </a:cubicBezTo>
                    <a:cubicBezTo>
                      <a:pt x="820" y="1"/>
                      <a:pt x="811" y="1"/>
                      <a:pt x="8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18"/>
              <p:cNvSpPr/>
              <p:nvPr/>
            </p:nvSpPr>
            <p:spPr>
              <a:xfrm rot="10800000">
                <a:off x="257527" y="3939394"/>
                <a:ext cx="23906" cy="38386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04" extrusionOk="0">
                    <a:moveTo>
                      <a:pt x="563" y="0"/>
                    </a:moveTo>
                    <a:cubicBezTo>
                      <a:pt x="538" y="4"/>
                      <a:pt x="479" y="21"/>
                      <a:pt x="421" y="50"/>
                    </a:cubicBezTo>
                    <a:cubicBezTo>
                      <a:pt x="364" y="79"/>
                      <a:pt x="309" y="117"/>
                      <a:pt x="288" y="140"/>
                    </a:cubicBezTo>
                    <a:cubicBezTo>
                      <a:pt x="288" y="140"/>
                      <a:pt x="261" y="167"/>
                      <a:pt x="239" y="197"/>
                    </a:cubicBezTo>
                    <a:cubicBezTo>
                      <a:pt x="214" y="226"/>
                      <a:pt x="192" y="258"/>
                      <a:pt x="192" y="258"/>
                    </a:cubicBezTo>
                    <a:cubicBezTo>
                      <a:pt x="152" y="312"/>
                      <a:pt x="117" y="372"/>
                      <a:pt x="86" y="435"/>
                    </a:cubicBezTo>
                    <a:cubicBezTo>
                      <a:pt x="40" y="530"/>
                      <a:pt x="29" y="627"/>
                      <a:pt x="14" y="726"/>
                    </a:cubicBezTo>
                    <a:cubicBezTo>
                      <a:pt x="1" y="837"/>
                      <a:pt x="6" y="843"/>
                      <a:pt x="30" y="903"/>
                    </a:cubicBezTo>
                    <a:cubicBezTo>
                      <a:pt x="56" y="701"/>
                      <a:pt x="150" y="477"/>
                      <a:pt x="275" y="310"/>
                    </a:cubicBezTo>
                    <a:cubicBezTo>
                      <a:pt x="275" y="310"/>
                      <a:pt x="299" y="277"/>
                      <a:pt x="324" y="247"/>
                    </a:cubicBezTo>
                    <a:cubicBezTo>
                      <a:pt x="350" y="217"/>
                      <a:pt x="378" y="188"/>
                      <a:pt x="378" y="188"/>
                    </a:cubicBezTo>
                    <a:lnTo>
                      <a:pt x="399" y="168"/>
                    </a:lnTo>
                    <a:cubicBezTo>
                      <a:pt x="453" y="106"/>
                      <a:pt x="506" y="51"/>
                      <a:pt x="5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18"/>
              <p:cNvSpPr/>
              <p:nvPr/>
            </p:nvSpPr>
            <p:spPr>
              <a:xfrm rot="10800000">
                <a:off x="326784" y="3855106"/>
                <a:ext cx="27558" cy="66326"/>
              </a:xfrm>
              <a:custGeom>
                <a:avLst/>
                <a:gdLst/>
                <a:ahLst/>
                <a:cxnLst/>
                <a:rect l="l" t="t" r="r" b="b"/>
                <a:pathLst>
                  <a:path w="649" h="1562" extrusionOk="0">
                    <a:moveTo>
                      <a:pt x="648" y="0"/>
                    </a:moveTo>
                    <a:cubicBezTo>
                      <a:pt x="610" y="8"/>
                      <a:pt x="513" y="41"/>
                      <a:pt x="423" y="100"/>
                    </a:cubicBezTo>
                    <a:cubicBezTo>
                      <a:pt x="334" y="156"/>
                      <a:pt x="254" y="235"/>
                      <a:pt x="224" y="277"/>
                    </a:cubicBezTo>
                    <a:cubicBezTo>
                      <a:pt x="224" y="277"/>
                      <a:pt x="185" y="328"/>
                      <a:pt x="154" y="384"/>
                    </a:cubicBezTo>
                    <a:cubicBezTo>
                      <a:pt x="123" y="439"/>
                      <a:pt x="98" y="498"/>
                      <a:pt x="98" y="498"/>
                    </a:cubicBezTo>
                    <a:cubicBezTo>
                      <a:pt x="52" y="601"/>
                      <a:pt x="22" y="718"/>
                      <a:pt x="14" y="836"/>
                    </a:cubicBezTo>
                    <a:cubicBezTo>
                      <a:pt x="1" y="1013"/>
                      <a:pt x="46" y="1171"/>
                      <a:pt x="112" y="1325"/>
                    </a:cubicBezTo>
                    <a:cubicBezTo>
                      <a:pt x="193" y="1494"/>
                      <a:pt x="207" y="1497"/>
                      <a:pt x="287" y="1562"/>
                    </a:cubicBezTo>
                    <a:cubicBezTo>
                      <a:pt x="192" y="1421"/>
                      <a:pt x="125" y="1245"/>
                      <a:pt x="108" y="1060"/>
                    </a:cubicBezTo>
                    <a:cubicBezTo>
                      <a:pt x="88" y="875"/>
                      <a:pt x="119" y="686"/>
                      <a:pt x="192" y="527"/>
                    </a:cubicBezTo>
                    <a:cubicBezTo>
                      <a:pt x="192" y="527"/>
                      <a:pt x="218" y="465"/>
                      <a:pt x="252" y="409"/>
                    </a:cubicBezTo>
                    <a:cubicBezTo>
                      <a:pt x="287" y="352"/>
                      <a:pt x="329" y="300"/>
                      <a:pt x="329" y="300"/>
                    </a:cubicBezTo>
                    <a:lnTo>
                      <a:pt x="362" y="262"/>
                    </a:lnTo>
                    <a:cubicBezTo>
                      <a:pt x="447" y="156"/>
                      <a:pt x="542" y="69"/>
                      <a:pt x="6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18"/>
              <p:cNvSpPr/>
              <p:nvPr/>
            </p:nvSpPr>
            <p:spPr>
              <a:xfrm rot="10800000">
                <a:off x="311540" y="3870096"/>
                <a:ext cx="21741" cy="4271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006" extrusionOk="0">
                    <a:moveTo>
                      <a:pt x="511" y="1"/>
                    </a:moveTo>
                    <a:cubicBezTo>
                      <a:pt x="485" y="5"/>
                      <a:pt x="423" y="28"/>
                      <a:pt x="364" y="62"/>
                    </a:cubicBezTo>
                    <a:cubicBezTo>
                      <a:pt x="306" y="97"/>
                      <a:pt x="250" y="142"/>
                      <a:pt x="229" y="169"/>
                    </a:cubicBezTo>
                    <a:cubicBezTo>
                      <a:pt x="229" y="169"/>
                      <a:pt x="203" y="200"/>
                      <a:pt x="180" y="234"/>
                    </a:cubicBezTo>
                    <a:cubicBezTo>
                      <a:pt x="158" y="267"/>
                      <a:pt x="137" y="302"/>
                      <a:pt x="137" y="302"/>
                    </a:cubicBezTo>
                    <a:cubicBezTo>
                      <a:pt x="99" y="364"/>
                      <a:pt x="68" y="432"/>
                      <a:pt x="42" y="502"/>
                    </a:cubicBezTo>
                    <a:cubicBezTo>
                      <a:pt x="4" y="609"/>
                      <a:pt x="2" y="713"/>
                      <a:pt x="1" y="819"/>
                    </a:cubicBezTo>
                    <a:cubicBezTo>
                      <a:pt x="3" y="939"/>
                      <a:pt x="10" y="945"/>
                      <a:pt x="43" y="1005"/>
                    </a:cubicBezTo>
                    <a:cubicBezTo>
                      <a:pt x="34" y="787"/>
                      <a:pt x="107" y="537"/>
                      <a:pt x="225" y="347"/>
                    </a:cubicBezTo>
                    <a:cubicBezTo>
                      <a:pt x="225" y="347"/>
                      <a:pt x="246" y="310"/>
                      <a:pt x="270" y="275"/>
                    </a:cubicBezTo>
                    <a:cubicBezTo>
                      <a:pt x="296" y="242"/>
                      <a:pt x="323" y="209"/>
                      <a:pt x="323" y="209"/>
                    </a:cubicBezTo>
                    <a:lnTo>
                      <a:pt x="344" y="185"/>
                    </a:lnTo>
                    <a:cubicBezTo>
                      <a:pt x="398" y="117"/>
                      <a:pt x="452" y="57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18"/>
              <p:cNvSpPr/>
              <p:nvPr/>
            </p:nvSpPr>
            <p:spPr>
              <a:xfrm rot="10800000">
                <a:off x="424999" y="3757995"/>
                <a:ext cx="86241" cy="108067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45" extrusionOk="0">
                    <a:moveTo>
                      <a:pt x="1" y="0"/>
                    </a:moveTo>
                    <a:cubicBezTo>
                      <a:pt x="72" y="32"/>
                      <a:pt x="258" y="99"/>
                      <a:pt x="444" y="179"/>
                    </a:cubicBezTo>
                    <a:cubicBezTo>
                      <a:pt x="630" y="258"/>
                      <a:pt x="814" y="352"/>
                      <a:pt x="898" y="397"/>
                    </a:cubicBezTo>
                    <a:cubicBezTo>
                      <a:pt x="898" y="397"/>
                      <a:pt x="1005" y="449"/>
                      <a:pt x="1105" y="513"/>
                    </a:cubicBezTo>
                    <a:cubicBezTo>
                      <a:pt x="1205" y="574"/>
                      <a:pt x="1298" y="647"/>
                      <a:pt x="1298" y="647"/>
                    </a:cubicBezTo>
                    <a:cubicBezTo>
                      <a:pt x="1463" y="776"/>
                      <a:pt x="1618" y="931"/>
                      <a:pt x="1726" y="1119"/>
                    </a:cubicBezTo>
                    <a:cubicBezTo>
                      <a:pt x="1887" y="1396"/>
                      <a:pt x="1981" y="1691"/>
                      <a:pt x="1949" y="2010"/>
                    </a:cubicBezTo>
                    <a:cubicBezTo>
                      <a:pt x="1930" y="2188"/>
                      <a:pt x="1885" y="2272"/>
                      <a:pt x="1864" y="2340"/>
                    </a:cubicBezTo>
                    <a:cubicBezTo>
                      <a:pt x="1834" y="2407"/>
                      <a:pt x="1814" y="2456"/>
                      <a:pt x="1764" y="2545"/>
                    </a:cubicBezTo>
                    <a:cubicBezTo>
                      <a:pt x="1876" y="2416"/>
                      <a:pt x="1957" y="2247"/>
                      <a:pt x="1992" y="2065"/>
                    </a:cubicBezTo>
                    <a:cubicBezTo>
                      <a:pt x="2030" y="1881"/>
                      <a:pt x="2020" y="1684"/>
                      <a:pt x="1975" y="1495"/>
                    </a:cubicBezTo>
                    <a:cubicBezTo>
                      <a:pt x="1891" y="1113"/>
                      <a:pt x="1639" y="772"/>
                      <a:pt x="1339" y="555"/>
                    </a:cubicBezTo>
                    <a:cubicBezTo>
                      <a:pt x="1339" y="555"/>
                      <a:pt x="1227" y="469"/>
                      <a:pt x="1106" y="399"/>
                    </a:cubicBezTo>
                    <a:cubicBezTo>
                      <a:pt x="985" y="328"/>
                      <a:pt x="859" y="268"/>
                      <a:pt x="859" y="268"/>
                    </a:cubicBezTo>
                    <a:lnTo>
                      <a:pt x="764" y="225"/>
                    </a:lnTo>
                    <a:cubicBezTo>
                      <a:pt x="500" y="118"/>
                      <a:pt x="247" y="5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18"/>
              <p:cNvSpPr/>
              <p:nvPr/>
            </p:nvSpPr>
            <p:spPr>
              <a:xfrm rot="10800000">
                <a:off x="416804" y="3807421"/>
                <a:ext cx="72653" cy="67176"/>
              </a:xfrm>
              <a:custGeom>
                <a:avLst/>
                <a:gdLst/>
                <a:ahLst/>
                <a:cxnLst/>
                <a:rect l="l" t="t" r="r" b="b"/>
                <a:pathLst>
                  <a:path w="1711" h="1582" extrusionOk="0">
                    <a:moveTo>
                      <a:pt x="140" y="1"/>
                    </a:moveTo>
                    <a:cubicBezTo>
                      <a:pt x="93" y="1"/>
                      <a:pt x="46" y="3"/>
                      <a:pt x="0" y="8"/>
                    </a:cubicBezTo>
                    <a:cubicBezTo>
                      <a:pt x="27" y="14"/>
                      <a:pt x="75" y="22"/>
                      <a:pt x="132" y="30"/>
                    </a:cubicBezTo>
                    <a:cubicBezTo>
                      <a:pt x="189" y="40"/>
                      <a:pt x="257" y="59"/>
                      <a:pt x="324" y="76"/>
                    </a:cubicBezTo>
                    <a:cubicBezTo>
                      <a:pt x="455" y="117"/>
                      <a:pt x="584" y="173"/>
                      <a:pt x="644" y="202"/>
                    </a:cubicBezTo>
                    <a:lnTo>
                      <a:pt x="689" y="223"/>
                    </a:lnTo>
                    <a:cubicBezTo>
                      <a:pt x="717" y="235"/>
                      <a:pt x="754" y="252"/>
                      <a:pt x="789" y="274"/>
                    </a:cubicBezTo>
                    <a:cubicBezTo>
                      <a:pt x="860" y="312"/>
                      <a:pt x="926" y="359"/>
                      <a:pt x="926" y="359"/>
                    </a:cubicBezTo>
                    <a:cubicBezTo>
                      <a:pt x="1046" y="438"/>
                      <a:pt x="1156" y="541"/>
                      <a:pt x="1256" y="654"/>
                    </a:cubicBezTo>
                    <a:cubicBezTo>
                      <a:pt x="1402" y="823"/>
                      <a:pt x="1522" y="992"/>
                      <a:pt x="1598" y="1200"/>
                    </a:cubicBezTo>
                    <a:cubicBezTo>
                      <a:pt x="1677" y="1436"/>
                      <a:pt x="1665" y="1447"/>
                      <a:pt x="1711" y="1581"/>
                    </a:cubicBezTo>
                    <a:cubicBezTo>
                      <a:pt x="1709" y="1346"/>
                      <a:pt x="1640" y="1085"/>
                      <a:pt x="1508" y="851"/>
                    </a:cubicBezTo>
                    <a:cubicBezTo>
                      <a:pt x="1378" y="614"/>
                      <a:pt x="1180" y="414"/>
                      <a:pt x="967" y="269"/>
                    </a:cubicBezTo>
                    <a:cubicBezTo>
                      <a:pt x="967" y="269"/>
                      <a:pt x="947" y="254"/>
                      <a:pt x="917" y="235"/>
                    </a:cubicBezTo>
                    <a:cubicBezTo>
                      <a:pt x="885" y="216"/>
                      <a:pt x="843" y="193"/>
                      <a:pt x="800" y="169"/>
                    </a:cubicBezTo>
                    <a:cubicBezTo>
                      <a:pt x="757" y="145"/>
                      <a:pt x="712" y="127"/>
                      <a:pt x="678" y="112"/>
                    </a:cubicBezTo>
                    <a:cubicBezTo>
                      <a:pt x="646" y="95"/>
                      <a:pt x="622" y="87"/>
                      <a:pt x="622" y="87"/>
                    </a:cubicBezTo>
                    <a:lnTo>
                      <a:pt x="553" y="63"/>
                    </a:lnTo>
                    <a:cubicBezTo>
                      <a:pt x="412" y="20"/>
                      <a:pt x="273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18"/>
              <p:cNvSpPr/>
              <p:nvPr/>
            </p:nvSpPr>
            <p:spPr>
              <a:xfrm rot="10800000">
                <a:off x="427122" y="3891497"/>
                <a:ext cx="105604" cy="37579"/>
              </a:xfrm>
              <a:custGeom>
                <a:avLst/>
                <a:gdLst/>
                <a:ahLst/>
                <a:cxnLst/>
                <a:rect l="l" t="t" r="r" b="b"/>
                <a:pathLst>
                  <a:path w="2487" h="885" extrusionOk="0">
                    <a:moveTo>
                      <a:pt x="2487" y="1"/>
                    </a:moveTo>
                    <a:lnTo>
                      <a:pt x="2487" y="1"/>
                    </a:lnTo>
                    <a:cubicBezTo>
                      <a:pt x="2297" y="163"/>
                      <a:pt x="2069" y="315"/>
                      <a:pt x="1822" y="441"/>
                    </a:cubicBezTo>
                    <a:cubicBezTo>
                      <a:pt x="1574" y="567"/>
                      <a:pt x="1306" y="658"/>
                      <a:pt x="1050" y="720"/>
                    </a:cubicBezTo>
                    <a:cubicBezTo>
                      <a:pt x="1050" y="720"/>
                      <a:pt x="1025" y="725"/>
                      <a:pt x="988" y="734"/>
                    </a:cubicBezTo>
                    <a:cubicBezTo>
                      <a:pt x="951" y="741"/>
                      <a:pt x="902" y="750"/>
                      <a:pt x="853" y="760"/>
                    </a:cubicBezTo>
                    <a:cubicBezTo>
                      <a:pt x="754" y="775"/>
                      <a:pt x="655" y="787"/>
                      <a:pt x="655" y="787"/>
                    </a:cubicBezTo>
                    <a:lnTo>
                      <a:pt x="580" y="792"/>
                    </a:lnTo>
                    <a:cubicBezTo>
                      <a:pt x="423" y="810"/>
                      <a:pt x="274" y="818"/>
                      <a:pt x="129" y="818"/>
                    </a:cubicBezTo>
                    <a:cubicBezTo>
                      <a:pt x="86" y="818"/>
                      <a:pt x="43" y="818"/>
                      <a:pt x="1" y="816"/>
                    </a:cubicBezTo>
                    <a:lnTo>
                      <a:pt x="1" y="816"/>
                    </a:lnTo>
                    <a:cubicBezTo>
                      <a:pt x="56" y="832"/>
                      <a:pt x="200" y="863"/>
                      <a:pt x="351" y="876"/>
                    </a:cubicBezTo>
                    <a:cubicBezTo>
                      <a:pt x="423" y="882"/>
                      <a:pt x="497" y="884"/>
                      <a:pt x="562" y="884"/>
                    </a:cubicBezTo>
                    <a:cubicBezTo>
                      <a:pt x="634" y="884"/>
                      <a:pt x="695" y="881"/>
                      <a:pt x="734" y="876"/>
                    </a:cubicBezTo>
                    <a:cubicBezTo>
                      <a:pt x="734" y="876"/>
                      <a:pt x="755" y="872"/>
                      <a:pt x="789" y="868"/>
                    </a:cubicBezTo>
                    <a:cubicBezTo>
                      <a:pt x="822" y="864"/>
                      <a:pt x="868" y="857"/>
                      <a:pt x="912" y="847"/>
                    </a:cubicBezTo>
                    <a:cubicBezTo>
                      <a:pt x="1001" y="832"/>
                      <a:pt x="1088" y="811"/>
                      <a:pt x="1088" y="811"/>
                    </a:cubicBezTo>
                    <a:cubicBezTo>
                      <a:pt x="1245" y="775"/>
                      <a:pt x="1404" y="722"/>
                      <a:pt x="1560" y="659"/>
                    </a:cubicBezTo>
                    <a:cubicBezTo>
                      <a:pt x="1791" y="564"/>
                      <a:pt x="1982" y="439"/>
                      <a:pt x="2177" y="296"/>
                    </a:cubicBezTo>
                    <a:cubicBezTo>
                      <a:pt x="2393" y="133"/>
                      <a:pt x="2395" y="119"/>
                      <a:pt x="24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18"/>
              <p:cNvSpPr/>
              <p:nvPr/>
            </p:nvSpPr>
            <p:spPr>
              <a:xfrm rot="10800000">
                <a:off x="480922" y="3914809"/>
                <a:ext cx="49426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8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23"/>
                      <a:pt x="64" y="73"/>
                      <a:pt x="119" y="116"/>
                    </a:cubicBezTo>
                    <a:cubicBezTo>
                      <a:pt x="175" y="159"/>
                      <a:pt x="239" y="196"/>
                      <a:pt x="271" y="206"/>
                    </a:cubicBezTo>
                    <a:cubicBezTo>
                      <a:pt x="271" y="206"/>
                      <a:pt x="310" y="221"/>
                      <a:pt x="351" y="231"/>
                    </a:cubicBezTo>
                    <a:cubicBezTo>
                      <a:pt x="391" y="243"/>
                      <a:pt x="431" y="252"/>
                      <a:pt x="431" y="252"/>
                    </a:cubicBezTo>
                    <a:cubicBezTo>
                      <a:pt x="505" y="268"/>
                      <a:pt x="580" y="277"/>
                      <a:pt x="658" y="283"/>
                    </a:cubicBezTo>
                    <a:cubicBezTo>
                      <a:pt x="669" y="283"/>
                      <a:pt x="679" y="284"/>
                      <a:pt x="689" y="284"/>
                    </a:cubicBezTo>
                    <a:cubicBezTo>
                      <a:pt x="793" y="284"/>
                      <a:pt x="888" y="260"/>
                      <a:pt x="985" y="237"/>
                    </a:cubicBezTo>
                    <a:cubicBezTo>
                      <a:pt x="1105" y="207"/>
                      <a:pt x="1109" y="201"/>
                      <a:pt x="1163" y="154"/>
                    </a:cubicBezTo>
                    <a:lnTo>
                      <a:pt x="1163" y="154"/>
                    </a:lnTo>
                    <a:cubicBezTo>
                      <a:pt x="1054" y="182"/>
                      <a:pt x="932" y="195"/>
                      <a:pt x="810" y="195"/>
                    </a:cubicBezTo>
                    <a:cubicBezTo>
                      <a:pt x="686" y="195"/>
                      <a:pt x="560" y="181"/>
                      <a:pt x="446" y="154"/>
                    </a:cubicBezTo>
                    <a:cubicBezTo>
                      <a:pt x="446" y="154"/>
                      <a:pt x="402" y="144"/>
                      <a:pt x="360" y="133"/>
                    </a:cubicBezTo>
                    <a:cubicBezTo>
                      <a:pt x="318" y="120"/>
                      <a:pt x="276" y="104"/>
                      <a:pt x="276" y="104"/>
                    </a:cubicBezTo>
                    <a:lnTo>
                      <a:pt x="245" y="93"/>
                    </a:lnTo>
                    <a:cubicBezTo>
                      <a:pt x="159" y="64"/>
                      <a:pt x="79" y="3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18"/>
              <p:cNvSpPr/>
              <p:nvPr/>
            </p:nvSpPr>
            <p:spPr>
              <a:xfrm rot="10800000">
                <a:off x="-317118" y="4127588"/>
                <a:ext cx="5860" cy="1991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9" extrusionOk="0">
                    <a:moveTo>
                      <a:pt x="14" y="1"/>
                    </a:moveTo>
                    <a:cubicBezTo>
                      <a:pt x="8" y="30"/>
                      <a:pt x="0" y="117"/>
                      <a:pt x="4" y="138"/>
                    </a:cubicBezTo>
                    <a:lnTo>
                      <a:pt x="20" y="193"/>
                    </a:lnTo>
                    <a:cubicBezTo>
                      <a:pt x="25" y="218"/>
                      <a:pt x="27" y="245"/>
                      <a:pt x="28" y="271"/>
                    </a:cubicBezTo>
                    <a:cubicBezTo>
                      <a:pt x="30" y="311"/>
                      <a:pt x="47" y="348"/>
                      <a:pt x="46" y="389"/>
                    </a:cubicBezTo>
                    <a:cubicBezTo>
                      <a:pt x="42" y="435"/>
                      <a:pt x="42" y="436"/>
                      <a:pt x="63" y="468"/>
                    </a:cubicBezTo>
                    <a:cubicBezTo>
                      <a:pt x="112" y="391"/>
                      <a:pt x="137" y="272"/>
                      <a:pt x="115" y="173"/>
                    </a:cubicBezTo>
                    <a:cubicBezTo>
                      <a:pt x="116" y="172"/>
                      <a:pt x="94" y="98"/>
                      <a:pt x="94" y="98"/>
                    </a:cubicBezTo>
                    <a:lnTo>
                      <a:pt x="90" y="85"/>
                    </a:lnTo>
                    <a:cubicBezTo>
                      <a:pt x="69" y="50"/>
                      <a:pt x="43" y="23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08" name="Google Shape;3108;p18"/>
            <p:cNvGrpSpPr/>
            <p:nvPr/>
          </p:nvGrpSpPr>
          <p:grpSpPr>
            <a:xfrm rot="5400000" flipH="1">
              <a:off x="-306948" y="1791609"/>
              <a:ext cx="1498289" cy="555622"/>
              <a:chOff x="-712698" y="3745171"/>
              <a:chExt cx="1498289" cy="555622"/>
            </a:xfrm>
          </p:grpSpPr>
          <p:sp>
            <p:nvSpPr>
              <p:cNvPr id="3109" name="Google Shape;3109;p18"/>
              <p:cNvSpPr/>
              <p:nvPr/>
            </p:nvSpPr>
            <p:spPr>
              <a:xfrm rot="10800000">
                <a:off x="-662168" y="3906061"/>
                <a:ext cx="396897" cy="226580"/>
              </a:xfrm>
              <a:custGeom>
                <a:avLst/>
                <a:gdLst/>
                <a:ahLst/>
                <a:cxnLst/>
                <a:rect l="l" t="t" r="r" b="b"/>
                <a:pathLst>
                  <a:path w="9347" h="5336" extrusionOk="0">
                    <a:moveTo>
                      <a:pt x="6888" y="1"/>
                    </a:moveTo>
                    <a:cubicBezTo>
                      <a:pt x="6348" y="1"/>
                      <a:pt x="5807" y="215"/>
                      <a:pt x="5413" y="671"/>
                    </a:cubicBezTo>
                    <a:cubicBezTo>
                      <a:pt x="4550" y="1669"/>
                      <a:pt x="4934" y="3583"/>
                      <a:pt x="6436" y="3612"/>
                    </a:cubicBezTo>
                    <a:cubicBezTo>
                      <a:pt x="6436" y="3612"/>
                      <a:pt x="6436" y="3612"/>
                      <a:pt x="6437" y="3612"/>
                    </a:cubicBezTo>
                    <a:cubicBezTo>
                      <a:pt x="6489" y="3612"/>
                      <a:pt x="6498" y="3533"/>
                      <a:pt x="6448" y="3521"/>
                    </a:cubicBezTo>
                    <a:cubicBezTo>
                      <a:pt x="5267" y="3227"/>
                      <a:pt x="4789" y="1801"/>
                      <a:pt x="5634" y="864"/>
                    </a:cubicBezTo>
                    <a:cubicBezTo>
                      <a:pt x="5964" y="499"/>
                      <a:pt x="6441" y="309"/>
                      <a:pt x="6915" y="309"/>
                    </a:cubicBezTo>
                    <a:cubicBezTo>
                      <a:pt x="7359" y="309"/>
                      <a:pt x="7801" y="475"/>
                      <a:pt x="8120" y="820"/>
                    </a:cubicBezTo>
                    <a:cubicBezTo>
                      <a:pt x="9278" y="2071"/>
                      <a:pt x="8321" y="3877"/>
                      <a:pt x="7039" y="4536"/>
                    </a:cubicBezTo>
                    <a:cubicBezTo>
                      <a:pt x="6375" y="4878"/>
                      <a:pt x="5582" y="5058"/>
                      <a:pt x="4792" y="5058"/>
                    </a:cubicBezTo>
                    <a:cubicBezTo>
                      <a:pt x="3976" y="5058"/>
                      <a:pt x="3162" y="4866"/>
                      <a:pt x="2496" y="4464"/>
                    </a:cubicBezTo>
                    <a:cubicBezTo>
                      <a:pt x="1822" y="4056"/>
                      <a:pt x="1316" y="3452"/>
                      <a:pt x="1100" y="2686"/>
                    </a:cubicBezTo>
                    <a:cubicBezTo>
                      <a:pt x="889" y="1929"/>
                      <a:pt x="1072" y="1341"/>
                      <a:pt x="1332" y="638"/>
                    </a:cubicBezTo>
                    <a:cubicBezTo>
                      <a:pt x="1353" y="581"/>
                      <a:pt x="1298" y="532"/>
                      <a:pt x="1246" y="532"/>
                    </a:cubicBezTo>
                    <a:cubicBezTo>
                      <a:pt x="1226" y="532"/>
                      <a:pt x="1206" y="539"/>
                      <a:pt x="1191" y="556"/>
                    </a:cubicBezTo>
                    <a:cubicBezTo>
                      <a:pt x="1" y="1885"/>
                      <a:pt x="1171" y="4023"/>
                      <a:pt x="2467" y="4747"/>
                    </a:cubicBezTo>
                    <a:cubicBezTo>
                      <a:pt x="3174" y="5142"/>
                      <a:pt x="4014" y="5336"/>
                      <a:pt x="4856" y="5336"/>
                    </a:cubicBezTo>
                    <a:cubicBezTo>
                      <a:pt x="5711" y="5336"/>
                      <a:pt x="6568" y="5136"/>
                      <a:pt x="7289" y="4746"/>
                    </a:cubicBezTo>
                    <a:cubicBezTo>
                      <a:pt x="8543" y="4067"/>
                      <a:pt x="9346" y="2569"/>
                      <a:pt x="8731" y="1181"/>
                    </a:cubicBezTo>
                    <a:cubicBezTo>
                      <a:pt x="8394" y="420"/>
                      <a:pt x="7643" y="1"/>
                      <a:pt x="68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18"/>
              <p:cNvSpPr/>
              <p:nvPr/>
            </p:nvSpPr>
            <p:spPr>
              <a:xfrm rot="10800000">
                <a:off x="-539579" y="3946061"/>
                <a:ext cx="226368" cy="159786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763" extrusionOk="0">
                    <a:moveTo>
                      <a:pt x="779" y="1"/>
                    </a:moveTo>
                    <a:cubicBezTo>
                      <a:pt x="751" y="1"/>
                      <a:pt x="721" y="14"/>
                      <a:pt x="699" y="47"/>
                    </a:cubicBezTo>
                    <a:cubicBezTo>
                      <a:pt x="1" y="1077"/>
                      <a:pt x="439" y="2479"/>
                      <a:pt x="1392" y="3182"/>
                    </a:cubicBezTo>
                    <a:cubicBezTo>
                      <a:pt x="1932" y="3580"/>
                      <a:pt x="2571" y="3763"/>
                      <a:pt x="3215" y="3763"/>
                    </a:cubicBezTo>
                    <a:cubicBezTo>
                      <a:pt x="3945" y="3763"/>
                      <a:pt x="4681" y="3527"/>
                      <a:pt x="5285" y="3100"/>
                    </a:cubicBezTo>
                    <a:cubicBezTo>
                      <a:pt x="5330" y="3067"/>
                      <a:pt x="5305" y="3008"/>
                      <a:pt x="5259" y="3008"/>
                    </a:cubicBezTo>
                    <a:cubicBezTo>
                      <a:pt x="5251" y="3008"/>
                      <a:pt x="5243" y="3009"/>
                      <a:pt x="5234" y="3013"/>
                    </a:cubicBezTo>
                    <a:cubicBezTo>
                      <a:pt x="4584" y="3309"/>
                      <a:pt x="3884" y="3542"/>
                      <a:pt x="3188" y="3542"/>
                    </a:cubicBezTo>
                    <a:cubicBezTo>
                      <a:pt x="2749" y="3542"/>
                      <a:pt x="2312" y="3449"/>
                      <a:pt x="1889" y="3222"/>
                    </a:cubicBezTo>
                    <a:cubicBezTo>
                      <a:pt x="714" y="2593"/>
                      <a:pt x="340" y="1338"/>
                      <a:pt x="866" y="145"/>
                    </a:cubicBezTo>
                    <a:cubicBezTo>
                      <a:pt x="900" y="67"/>
                      <a:pt x="842" y="1"/>
                      <a:pt x="7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18"/>
              <p:cNvSpPr/>
              <p:nvPr/>
            </p:nvSpPr>
            <p:spPr>
              <a:xfrm rot="10800000">
                <a:off x="-405525" y="4104319"/>
                <a:ext cx="89766" cy="87897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2070" extrusionOk="0">
                    <a:moveTo>
                      <a:pt x="876" y="0"/>
                    </a:moveTo>
                    <a:cubicBezTo>
                      <a:pt x="582" y="0"/>
                      <a:pt x="286" y="119"/>
                      <a:pt x="78" y="372"/>
                    </a:cubicBezTo>
                    <a:cubicBezTo>
                      <a:pt x="0" y="466"/>
                      <a:pt x="76" y="587"/>
                      <a:pt x="169" y="587"/>
                    </a:cubicBezTo>
                    <a:cubicBezTo>
                      <a:pt x="198" y="587"/>
                      <a:pt x="228" y="576"/>
                      <a:pt x="255" y="549"/>
                    </a:cubicBezTo>
                    <a:cubicBezTo>
                      <a:pt x="443" y="371"/>
                      <a:pt x="680" y="275"/>
                      <a:pt x="910" y="275"/>
                    </a:cubicBezTo>
                    <a:cubicBezTo>
                      <a:pt x="1181" y="275"/>
                      <a:pt x="1443" y="409"/>
                      <a:pt x="1597" y="701"/>
                    </a:cubicBezTo>
                    <a:cubicBezTo>
                      <a:pt x="1936" y="1339"/>
                      <a:pt x="1377" y="1865"/>
                      <a:pt x="774" y="1944"/>
                    </a:cubicBezTo>
                    <a:cubicBezTo>
                      <a:pt x="724" y="1950"/>
                      <a:pt x="704" y="2024"/>
                      <a:pt x="761" y="2039"/>
                    </a:cubicBezTo>
                    <a:cubicBezTo>
                      <a:pt x="841" y="2060"/>
                      <a:pt x="918" y="2069"/>
                      <a:pt x="993" y="2069"/>
                    </a:cubicBezTo>
                    <a:cubicBezTo>
                      <a:pt x="1661" y="2069"/>
                      <a:pt x="2113" y="1294"/>
                      <a:pt x="1873" y="667"/>
                    </a:cubicBezTo>
                    <a:cubicBezTo>
                      <a:pt x="1708" y="237"/>
                      <a:pt x="1293" y="0"/>
                      <a:pt x="8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18"/>
              <p:cNvSpPr/>
              <p:nvPr/>
            </p:nvSpPr>
            <p:spPr>
              <a:xfrm rot="10800000">
                <a:off x="-318137" y="4098374"/>
                <a:ext cx="110402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944" extrusionOk="0">
                    <a:moveTo>
                      <a:pt x="1632" y="0"/>
                    </a:moveTo>
                    <a:cubicBezTo>
                      <a:pt x="910" y="0"/>
                      <a:pt x="1" y="551"/>
                      <a:pt x="104" y="1329"/>
                    </a:cubicBezTo>
                    <a:cubicBezTo>
                      <a:pt x="156" y="1730"/>
                      <a:pt x="488" y="1944"/>
                      <a:pt x="872" y="1944"/>
                    </a:cubicBezTo>
                    <a:cubicBezTo>
                      <a:pt x="873" y="1944"/>
                      <a:pt x="874" y="1944"/>
                      <a:pt x="875" y="1944"/>
                    </a:cubicBezTo>
                    <a:cubicBezTo>
                      <a:pt x="1335" y="1942"/>
                      <a:pt x="1723" y="1724"/>
                      <a:pt x="2154" y="1724"/>
                    </a:cubicBezTo>
                    <a:cubicBezTo>
                      <a:pt x="2287" y="1724"/>
                      <a:pt x="2424" y="1745"/>
                      <a:pt x="2569" y="1799"/>
                    </a:cubicBezTo>
                    <a:lnTo>
                      <a:pt x="2569" y="1800"/>
                    </a:lnTo>
                    <a:cubicBezTo>
                      <a:pt x="2571" y="1801"/>
                      <a:pt x="2573" y="1801"/>
                      <a:pt x="2574" y="1801"/>
                    </a:cubicBezTo>
                    <a:cubicBezTo>
                      <a:pt x="2588" y="1801"/>
                      <a:pt x="2599" y="1783"/>
                      <a:pt x="2592" y="1771"/>
                    </a:cubicBezTo>
                    <a:cubicBezTo>
                      <a:pt x="2463" y="1566"/>
                      <a:pt x="2270" y="1502"/>
                      <a:pt x="2060" y="1502"/>
                    </a:cubicBezTo>
                    <a:cubicBezTo>
                      <a:pt x="1809" y="1502"/>
                      <a:pt x="1532" y="1593"/>
                      <a:pt x="1309" y="1644"/>
                    </a:cubicBezTo>
                    <a:cubicBezTo>
                      <a:pt x="1183" y="1674"/>
                      <a:pt x="1027" y="1707"/>
                      <a:pt x="876" y="1707"/>
                    </a:cubicBezTo>
                    <a:cubicBezTo>
                      <a:pt x="660" y="1707"/>
                      <a:pt x="456" y="1637"/>
                      <a:pt x="370" y="1383"/>
                    </a:cubicBezTo>
                    <a:cubicBezTo>
                      <a:pt x="289" y="1145"/>
                      <a:pt x="433" y="883"/>
                      <a:pt x="588" y="717"/>
                    </a:cubicBezTo>
                    <a:cubicBezTo>
                      <a:pt x="939" y="339"/>
                      <a:pt x="1402" y="281"/>
                      <a:pt x="1887" y="249"/>
                    </a:cubicBezTo>
                    <a:cubicBezTo>
                      <a:pt x="2007" y="242"/>
                      <a:pt x="2042" y="62"/>
                      <a:pt x="1916" y="32"/>
                    </a:cubicBezTo>
                    <a:cubicBezTo>
                      <a:pt x="1827" y="10"/>
                      <a:pt x="1731" y="0"/>
                      <a:pt x="16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18"/>
              <p:cNvSpPr/>
              <p:nvPr/>
            </p:nvSpPr>
            <p:spPr>
              <a:xfrm rot="10800000">
                <a:off x="-296226" y="4174509"/>
                <a:ext cx="27686" cy="6628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561" extrusionOk="0">
                    <a:moveTo>
                      <a:pt x="80" y="0"/>
                    </a:moveTo>
                    <a:cubicBezTo>
                      <a:pt x="39" y="0"/>
                      <a:pt x="0" y="52"/>
                      <a:pt x="17" y="91"/>
                    </a:cubicBezTo>
                    <a:cubicBezTo>
                      <a:pt x="112" y="318"/>
                      <a:pt x="321" y="446"/>
                      <a:pt x="392" y="703"/>
                    </a:cubicBezTo>
                    <a:cubicBezTo>
                      <a:pt x="473" y="998"/>
                      <a:pt x="395" y="1239"/>
                      <a:pt x="320" y="1521"/>
                    </a:cubicBezTo>
                    <a:cubicBezTo>
                      <a:pt x="313" y="1544"/>
                      <a:pt x="332" y="1560"/>
                      <a:pt x="351" y="1560"/>
                    </a:cubicBezTo>
                    <a:cubicBezTo>
                      <a:pt x="359" y="1560"/>
                      <a:pt x="367" y="1558"/>
                      <a:pt x="374" y="1552"/>
                    </a:cubicBezTo>
                    <a:cubicBezTo>
                      <a:pt x="611" y="1353"/>
                      <a:pt x="651" y="972"/>
                      <a:pt x="595" y="685"/>
                    </a:cubicBezTo>
                    <a:cubicBezTo>
                      <a:pt x="546" y="430"/>
                      <a:pt x="378" y="33"/>
                      <a:pt x="86" y="1"/>
                    </a:cubicBezTo>
                    <a:cubicBezTo>
                      <a:pt x="84" y="1"/>
                      <a:pt x="82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18"/>
              <p:cNvSpPr/>
              <p:nvPr/>
            </p:nvSpPr>
            <p:spPr>
              <a:xfrm rot="10800000">
                <a:off x="-323063" y="4166399"/>
                <a:ext cx="52144" cy="76772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808" extrusionOk="0">
                    <a:moveTo>
                      <a:pt x="85" y="0"/>
                    </a:moveTo>
                    <a:cubicBezTo>
                      <a:pt x="34" y="0"/>
                      <a:pt x="0" y="56"/>
                      <a:pt x="25" y="105"/>
                    </a:cubicBezTo>
                    <a:cubicBezTo>
                      <a:pt x="161" y="375"/>
                      <a:pt x="472" y="574"/>
                      <a:pt x="650" y="827"/>
                    </a:cubicBezTo>
                    <a:cubicBezTo>
                      <a:pt x="854" y="1119"/>
                      <a:pt x="971" y="1439"/>
                      <a:pt x="1104" y="1765"/>
                    </a:cubicBezTo>
                    <a:cubicBezTo>
                      <a:pt x="1115" y="1793"/>
                      <a:pt x="1143" y="1807"/>
                      <a:pt x="1170" y="1807"/>
                    </a:cubicBezTo>
                    <a:cubicBezTo>
                      <a:pt x="1200" y="1807"/>
                      <a:pt x="1227" y="1789"/>
                      <a:pt x="1224" y="1749"/>
                    </a:cubicBezTo>
                    <a:cubicBezTo>
                      <a:pt x="1191" y="1384"/>
                      <a:pt x="1033" y="1025"/>
                      <a:pt x="837" y="717"/>
                    </a:cubicBezTo>
                    <a:cubicBezTo>
                      <a:pt x="670" y="458"/>
                      <a:pt x="420" y="77"/>
                      <a:pt x="103" y="3"/>
                    </a:cubicBezTo>
                    <a:cubicBezTo>
                      <a:pt x="97" y="1"/>
                      <a:pt x="91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18"/>
              <p:cNvSpPr/>
              <p:nvPr/>
            </p:nvSpPr>
            <p:spPr>
              <a:xfrm rot="10800000">
                <a:off x="-278265" y="3834003"/>
                <a:ext cx="597702" cy="226028"/>
              </a:xfrm>
              <a:custGeom>
                <a:avLst/>
                <a:gdLst/>
                <a:ahLst/>
                <a:cxnLst/>
                <a:rect l="l" t="t" r="r" b="b"/>
                <a:pathLst>
                  <a:path w="14076" h="5323" extrusionOk="0">
                    <a:moveTo>
                      <a:pt x="7515" y="1"/>
                    </a:moveTo>
                    <a:cubicBezTo>
                      <a:pt x="6260" y="1"/>
                      <a:pt x="5004" y="289"/>
                      <a:pt x="3883" y="862"/>
                    </a:cubicBezTo>
                    <a:cubicBezTo>
                      <a:pt x="2205" y="1720"/>
                      <a:pt x="532" y="3359"/>
                      <a:pt x="17" y="5220"/>
                    </a:cubicBezTo>
                    <a:cubicBezTo>
                      <a:pt x="0" y="5278"/>
                      <a:pt x="51" y="5323"/>
                      <a:pt x="100" y="5323"/>
                    </a:cubicBezTo>
                    <a:cubicBezTo>
                      <a:pt x="125" y="5323"/>
                      <a:pt x="149" y="5311"/>
                      <a:pt x="164" y="5283"/>
                    </a:cubicBezTo>
                    <a:cubicBezTo>
                      <a:pt x="780" y="4087"/>
                      <a:pt x="1378" y="2997"/>
                      <a:pt x="2421" y="2105"/>
                    </a:cubicBezTo>
                    <a:cubicBezTo>
                      <a:pt x="3489" y="1192"/>
                      <a:pt x="4779" y="576"/>
                      <a:pt x="6166" y="344"/>
                    </a:cubicBezTo>
                    <a:cubicBezTo>
                      <a:pt x="6599" y="271"/>
                      <a:pt x="7039" y="235"/>
                      <a:pt x="7481" y="235"/>
                    </a:cubicBezTo>
                    <a:cubicBezTo>
                      <a:pt x="8652" y="235"/>
                      <a:pt x="9828" y="490"/>
                      <a:pt x="10879" y="998"/>
                    </a:cubicBezTo>
                    <a:cubicBezTo>
                      <a:pt x="11641" y="1367"/>
                      <a:pt x="12443" y="1916"/>
                      <a:pt x="12723" y="2758"/>
                    </a:cubicBezTo>
                    <a:cubicBezTo>
                      <a:pt x="12906" y="3312"/>
                      <a:pt x="12868" y="3957"/>
                      <a:pt x="12465" y="4412"/>
                    </a:cubicBezTo>
                    <a:cubicBezTo>
                      <a:pt x="12311" y="4585"/>
                      <a:pt x="12015" y="4793"/>
                      <a:pt x="11779" y="4821"/>
                    </a:cubicBezTo>
                    <a:cubicBezTo>
                      <a:pt x="11544" y="4792"/>
                      <a:pt x="11309" y="4763"/>
                      <a:pt x="11074" y="4733"/>
                    </a:cubicBezTo>
                    <a:cubicBezTo>
                      <a:pt x="11013" y="4357"/>
                      <a:pt x="10953" y="3982"/>
                      <a:pt x="10892" y="3607"/>
                    </a:cubicBezTo>
                    <a:cubicBezTo>
                      <a:pt x="10921" y="3576"/>
                      <a:pt x="10895" y="3525"/>
                      <a:pt x="10860" y="3525"/>
                    </a:cubicBezTo>
                    <a:cubicBezTo>
                      <a:pt x="10852" y="3525"/>
                      <a:pt x="10844" y="3528"/>
                      <a:pt x="10836" y="3534"/>
                    </a:cubicBezTo>
                    <a:cubicBezTo>
                      <a:pt x="10393" y="3864"/>
                      <a:pt x="10387" y="4445"/>
                      <a:pt x="10811" y="4805"/>
                    </a:cubicBezTo>
                    <a:cubicBezTo>
                      <a:pt x="11026" y="4986"/>
                      <a:pt x="11275" y="5065"/>
                      <a:pt x="11527" y="5065"/>
                    </a:cubicBezTo>
                    <a:cubicBezTo>
                      <a:pt x="11965" y="5065"/>
                      <a:pt x="12409" y="4829"/>
                      <a:pt x="12691" y="4484"/>
                    </a:cubicBezTo>
                    <a:cubicBezTo>
                      <a:pt x="14076" y="2784"/>
                      <a:pt x="11785" y="1067"/>
                      <a:pt x="10392" y="530"/>
                    </a:cubicBezTo>
                    <a:cubicBezTo>
                      <a:pt x="9475" y="176"/>
                      <a:pt x="8495" y="1"/>
                      <a:pt x="75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18"/>
              <p:cNvSpPr/>
              <p:nvPr/>
            </p:nvSpPr>
            <p:spPr>
              <a:xfrm rot="10800000">
                <a:off x="-204550" y="3833875"/>
                <a:ext cx="510527" cy="196007"/>
              </a:xfrm>
              <a:custGeom>
                <a:avLst/>
                <a:gdLst/>
                <a:ahLst/>
                <a:cxnLst/>
                <a:rect l="l" t="t" r="r" b="b"/>
                <a:pathLst>
                  <a:path w="12023" h="4616" extrusionOk="0">
                    <a:moveTo>
                      <a:pt x="7370" y="0"/>
                    </a:moveTo>
                    <a:cubicBezTo>
                      <a:pt x="4298" y="0"/>
                      <a:pt x="1465" y="1747"/>
                      <a:pt x="37" y="4482"/>
                    </a:cubicBezTo>
                    <a:cubicBezTo>
                      <a:pt x="0" y="4552"/>
                      <a:pt x="61" y="4615"/>
                      <a:pt x="119" y="4615"/>
                    </a:cubicBezTo>
                    <a:cubicBezTo>
                      <a:pt x="146" y="4615"/>
                      <a:pt x="172" y="4602"/>
                      <a:pt x="188" y="4571"/>
                    </a:cubicBezTo>
                    <a:cubicBezTo>
                      <a:pt x="1186" y="2667"/>
                      <a:pt x="2889" y="1173"/>
                      <a:pt x="4963" y="553"/>
                    </a:cubicBezTo>
                    <a:cubicBezTo>
                      <a:pt x="5687" y="336"/>
                      <a:pt x="6444" y="231"/>
                      <a:pt x="7200" y="231"/>
                    </a:cubicBezTo>
                    <a:cubicBezTo>
                      <a:pt x="7703" y="231"/>
                      <a:pt x="8206" y="277"/>
                      <a:pt x="8699" y="368"/>
                    </a:cubicBezTo>
                    <a:cubicBezTo>
                      <a:pt x="9219" y="463"/>
                      <a:pt x="9732" y="608"/>
                      <a:pt x="10223" y="806"/>
                    </a:cubicBezTo>
                    <a:cubicBezTo>
                      <a:pt x="10580" y="950"/>
                      <a:pt x="10974" y="1119"/>
                      <a:pt x="11255" y="1389"/>
                    </a:cubicBezTo>
                    <a:cubicBezTo>
                      <a:pt x="11344" y="1498"/>
                      <a:pt x="11433" y="1607"/>
                      <a:pt x="11520" y="1716"/>
                    </a:cubicBezTo>
                    <a:cubicBezTo>
                      <a:pt x="11875" y="2450"/>
                      <a:pt x="11580" y="2819"/>
                      <a:pt x="10635" y="2824"/>
                    </a:cubicBezTo>
                    <a:cubicBezTo>
                      <a:pt x="10630" y="2821"/>
                      <a:pt x="10626" y="2820"/>
                      <a:pt x="10622" y="2820"/>
                    </a:cubicBezTo>
                    <a:cubicBezTo>
                      <a:pt x="10600" y="2820"/>
                      <a:pt x="10584" y="2847"/>
                      <a:pt x="10602" y="2866"/>
                    </a:cubicBezTo>
                    <a:cubicBezTo>
                      <a:pt x="10770" y="3034"/>
                      <a:pt x="10940" y="3105"/>
                      <a:pt x="11099" y="3105"/>
                    </a:cubicBezTo>
                    <a:cubicBezTo>
                      <a:pt x="11619" y="3105"/>
                      <a:pt x="12022" y="2350"/>
                      <a:pt x="11824" y="1780"/>
                    </a:cubicBezTo>
                    <a:cubicBezTo>
                      <a:pt x="11366" y="459"/>
                      <a:pt x="9123" y="104"/>
                      <a:pt x="7947" y="21"/>
                    </a:cubicBezTo>
                    <a:cubicBezTo>
                      <a:pt x="7754" y="7"/>
                      <a:pt x="7561" y="0"/>
                      <a:pt x="73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18"/>
              <p:cNvSpPr/>
              <p:nvPr/>
            </p:nvSpPr>
            <p:spPr>
              <a:xfrm rot="10800000">
                <a:off x="-61069" y="4168225"/>
                <a:ext cx="549422" cy="117961"/>
              </a:xfrm>
              <a:custGeom>
                <a:avLst/>
                <a:gdLst/>
                <a:ahLst/>
                <a:cxnLst/>
                <a:rect l="l" t="t" r="r" b="b"/>
                <a:pathLst>
                  <a:path w="12939" h="2778" extrusionOk="0">
                    <a:moveTo>
                      <a:pt x="8469" y="0"/>
                    </a:moveTo>
                    <a:cubicBezTo>
                      <a:pt x="8327" y="0"/>
                      <a:pt x="8185" y="5"/>
                      <a:pt x="8046" y="15"/>
                    </a:cubicBezTo>
                    <a:cubicBezTo>
                      <a:pt x="6804" y="106"/>
                      <a:pt x="5622" y="523"/>
                      <a:pt x="4493" y="1025"/>
                    </a:cubicBezTo>
                    <a:cubicBezTo>
                      <a:pt x="3784" y="1341"/>
                      <a:pt x="2747" y="1771"/>
                      <a:pt x="1860" y="1771"/>
                    </a:cubicBezTo>
                    <a:cubicBezTo>
                      <a:pt x="1089" y="1771"/>
                      <a:pt x="431" y="1446"/>
                      <a:pt x="202" y="440"/>
                    </a:cubicBezTo>
                    <a:cubicBezTo>
                      <a:pt x="191" y="392"/>
                      <a:pt x="149" y="369"/>
                      <a:pt x="107" y="369"/>
                    </a:cubicBezTo>
                    <a:cubicBezTo>
                      <a:pt x="54" y="369"/>
                      <a:pt x="1" y="404"/>
                      <a:pt x="6" y="467"/>
                    </a:cubicBezTo>
                    <a:cubicBezTo>
                      <a:pt x="69" y="1307"/>
                      <a:pt x="796" y="1861"/>
                      <a:pt x="1586" y="2014"/>
                    </a:cubicBezTo>
                    <a:cubicBezTo>
                      <a:pt x="1746" y="2045"/>
                      <a:pt x="1905" y="2059"/>
                      <a:pt x="2062" y="2059"/>
                    </a:cubicBezTo>
                    <a:cubicBezTo>
                      <a:pt x="3128" y="2059"/>
                      <a:pt x="4153" y="1421"/>
                      <a:pt x="5104" y="1030"/>
                    </a:cubicBezTo>
                    <a:cubicBezTo>
                      <a:pt x="6182" y="587"/>
                      <a:pt x="7379" y="300"/>
                      <a:pt x="8526" y="300"/>
                    </a:cubicBezTo>
                    <a:cubicBezTo>
                      <a:pt x="10270" y="300"/>
                      <a:pt x="11901" y="964"/>
                      <a:pt x="12832" y="2752"/>
                    </a:cubicBezTo>
                    <a:cubicBezTo>
                      <a:pt x="12841" y="2770"/>
                      <a:pt x="12857" y="2777"/>
                      <a:pt x="12873" y="2777"/>
                    </a:cubicBezTo>
                    <a:cubicBezTo>
                      <a:pt x="12905" y="2777"/>
                      <a:pt x="12939" y="2749"/>
                      <a:pt x="12927" y="2712"/>
                    </a:cubicBezTo>
                    <a:cubicBezTo>
                      <a:pt x="12330" y="848"/>
                      <a:pt x="10304" y="0"/>
                      <a:pt x="84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18"/>
              <p:cNvSpPr/>
              <p:nvPr/>
            </p:nvSpPr>
            <p:spPr>
              <a:xfrm rot="10800000">
                <a:off x="417483" y="4146739"/>
                <a:ext cx="118555" cy="12488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941" extrusionOk="0">
                    <a:moveTo>
                      <a:pt x="1247" y="0"/>
                    </a:moveTo>
                    <a:cubicBezTo>
                      <a:pt x="1238" y="0"/>
                      <a:pt x="1229" y="3"/>
                      <a:pt x="1219" y="9"/>
                    </a:cubicBezTo>
                    <a:cubicBezTo>
                      <a:pt x="517" y="434"/>
                      <a:pt x="1" y="1340"/>
                      <a:pt x="347" y="2155"/>
                    </a:cubicBezTo>
                    <a:cubicBezTo>
                      <a:pt x="601" y="2754"/>
                      <a:pt x="1134" y="2940"/>
                      <a:pt x="1700" y="2940"/>
                    </a:cubicBezTo>
                    <a:cubicBezTo>
                      <a:pt x="2036" y="2940"/>
                      <a:pt x="2384" y="2874"/>
                      <a:pt x="2692" y="2790"/>
                    </a:cubicBezTo>
                    <a:cubicBezTo>
                      <a:pt x="2791" y="2762"/>
                      <a:pt x="2754" y="2633"/>
                      <a:pt x="2664" y="2633"/>
                    </a:cubicBezTo>
                    <a:cubicBezTo>
                      <a:pt x="2659" y="2633"/>
                      <a:pt x="2655" y="2634"/>
                      <a:pt x="2650" y="2634"/>
                    </a:cubicBezTo>
                    <a:cubicBezTo>
                      <a:pt x="2400" y="2668"/>
                      <a:pt x="2111" y="2706"/>
                      <a:pt x="1827" y="2706"/>
                    </a:cubicBezTo>
                    <a:cubicBezTo>
                      <a:pt x="1258" y="2706"/>
                      <a:pt x="709" y="2555"/>
                      <a:pt x="528" y="1926"/>
                    </a:cubicBezTo>
                    <a:cubicBezTo>
                      <a:pt x="314" y="1180"/>
                      <a:pt x="818" y="601"/>
                      <a:pt x="1286" y="96"/>
                    </a:cubicBezTo>
                    <a:cubicBezTo>
                      <a:pt x="1321" y="59"/>
                      <a:pt x="1290" y="0"/>
                      <a:pt x="12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18"/>
              <p:cNvSpPr/>
              <p:nvPr/>
            </p:nvSpPr>
            <p:spPr>
              <a:xfrm rot="10800000">
                <a:off x="429076" y="3978545"/>
                <a:ext cx="342035" cy="177408"/>
              </a:xfrm>
              <a:custGeom>
                <a:avLst/>
                <a:gdLst/>
                <a:ahLst/>
                <a:cxnLst/>
                <a:rect l="l" t="t" r="r" b="b"/>
                <a:pathLst>
                  <a:path w="8055" h="4178" extrusionOk="0">
                    <a:moveTo>
                      <a:pt x="7975" y="1"/>
                    </a:moveTo>
                    <a:cubicBezTo>
                      <a:pt x="7962" y="1"/>
                      <a:pt x="7948" y="6"/>
                      <a:pt x="7935" y="18"/>
                    </a:cubicBezTo>
                    <a:cubicBezTo>
                      <a:pt x="6946" y="954"/>
                      <a:pt x="5715" y="2264"/>
                      <a:pt x="4289" y="2264"/>
                    </a:cubicBezTo>
                    <a:cubicBezTo>
                      <a:pt x="3946" y="2264"/>
                      <a:pt x="3591" y="2188"/>
                      <a:pt x="3226" y="2012"/>
                    </a:cubicBezTo>
                    <a:cubicBezTo>
                      <a:pt x="2602" y="1713"/>
                      <a:pt x="2112" y="657"/>
                      <a:pt x="1437" y="657"/>
                    </a:cubicBezTo>
                    <a:cubicBezTo>
                      <a:pt x="1227" y="657"/>
                      <a:pt x="1000" y="759"/>
                      <a:pt x="744" y="1017"/>
                    </a:cubicBezTo>
                    <a:cubicBezTo>
                      <a:pt x="1" y="1773"/>
                      <a:pt x="389" y="3037"/>
                      <a:pt x="1136" y="3630"/>
                    </a:cubicBezTo>
                    <a:cubicBezTo>
                      <a:pt x="1633" y="4023"/>
                      <a:pt x="2207" y="4178"/>
                      <a:pt x="2796" y="4178"/>
                    </a:cubicBezTo>
                    <a:cubicBezTo>
                      <a:pt x="3558" y="4178"/>
                      <a:pt x="4343" y="3919"/>
                      <a:pt x="5011" y="3584"/>
                    </a:cubicBezTo>
                    <a:cubicBezTo>
                      <a:pt x="5091" y="3545"/>
                      <a:pt x="5048" y="3415"/>
                      <a:pt x="4971" y="3415"/>
                    </a:cubicBezTo>
                    <a:cubicBezTo>
                      <a:pt x="4962" y="3415"/>
                      <a:pt x="4952" y="3417"/>
                      <a:pt x="4942" y="3421"/>
                    </a:cubicBezTo>
                    <a:cubicBezTo>
                      <a:pt x="4320" y="3680"/>
                      <a:pt x="3499" y="3918"/>
                      <a:pt x="2733" y="3918"/>
                    </a:cubicBezTo>
                    <a:cubicBezTo>
                      <a:pt x="1848" y="3918"/>
                      <a:pt x="1036" y="3601"/>
                      <a:pt x="687" y="2632"/>
                    </a:cubicBezTo>
                    <a:cubicBezTo>
                      <a:pt x="525" y="2181"/>
                      <a:pt x="520" y="1539"/>
                      <a:pt x="914" y="1186"/>
                    </a:cubicBezTo>
                    <a:cubicBezTo>
                      <a:pt x="1184" y="946"/>
                      <a:pt x="1390" y="854"/>
                      <a:pt x="1555" y="854"/>
                    </a:cubicBezTo>
                    <a:cubicBezTo>
                      <a:pt x="1911" y="854"/>
                      <a:pt x="2079" y="1282"/>
                      <a:pt x="2294" y="1560"/>
                    </a:cubicBezTo>
                    <a:cubicBezTo>
                      <a:pt x="2524" y="1857"/>
                      <a:pt x="2787" y="2083"/>
                      <a:pt x="3129" y="2240"/>
                    </a:cubicBezTo>
                    <a:cubicBezTo>
                      <a:pt x="3509" y="2416"/>
                      <a:pt x="3887" y="2493"/>
                      <a:pt x="4256" y="2493"/>
                    </a:cubicBezTo>
                    <a:cubicBezTo>
                      <a:pt x="5755" y="2493"/>
                      <a:pt x="7122" y="1225"/>
                      <a:pt x="8018" y="102"/>
                    </a:cubicBezTo>
                    <a:cubicBezTo>
                      <a:pt x="8054" y="58"/>
                      <a:pt x="8019" y="1"/>
                      <a:pt x="79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18"/>
              <p:cNvSpPr/>
              <p:nvPr/>
            </p:nvSpPr>
            <p:spPr>
              <a:xfrm rot="10800000">
                <a:off x="588522" y="3826869"/>
                <a:ext cx="194988" cy="171124"/>
              </a:xfrm>
              <a:custGeom>
                <a:avLst/>
                <a:gdLst/>
                <a:ahLst/>
                <a:cxnLst/>
                <a:rect l="l" t="t" r="r" b="b"/>
                <a:pathLst>
                  <a:path w="4592" h="4030" extrusionOk="0">
                    <a:moveTo>
                      <a:pt x="4527" y="0"/>
                    </a:moveTo>
                    <a:cubicBezTo>
                      <a:pt x="4512" y="0"/>
                      <a:pt x="4497" y="8"/>
                      <a:pt x="4488" y="27"/>
                    </a:cubicBezTo>
                    <a:cubicBezTo>
                      <a:pt x="4066" y="916"/>
                      <a:pt x="3789" y="1854"/>
                      <a:pt x="3135" y="2614"/>
                    </a:cubicBezTo>
                    <a:cubicBezTo>
                      <a:pt x="2517" y="3331"/>
                      <a:pt x="1713" y="3742"/>
                      <a:pt x="820" y="3742"/>
                    </a:cubicBezTo>
                    <a:cubicBezTo>
                      <a:pt x="608" y="3742"/>
                      <a:pt x="390" y="3718"/>
                      <a:pt x="169" y="3671"/>
                    </a:cubicBezTo>
                    <a:cubicBezTo>
                      <a:pt x="160" y="3669"/>
                      <a:pt x="151" y="3668"/>
                      <a:pt x="142" y="3668"/>
                    </a:cubicBezTo>
                    <a:cubicBezTo>
                      <a:pt x="33" y="3668"/>
                      <a:pt x="1" y="3825"/>
                      <a:pt x="114" y="3867"/>
                    </a:cubicBezTo>
                    <a:cubicBezTo>
                      <a:pt x="415" y="3979"/>
                      <a:pt x="706" y="4029"/>
                      <a:pt x="985" y="4029"/>
                    </a:cubicBezTo>
                    <a:cubicBezTo>
                      <a:pt x="2869" y="4029"/>
                      <a:pt x="4226" y="1722"/>
                      <a:pt x="4583" y="67"/>
                    </a:cubicBezTo>
                    <a:cubicBezTo>
                      <a:pt x="4591" y="30"/>
                      <a:pt x="4558" y="0"/>
                      <a:pt x="4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18"/>
              <p:cNvSpPr/>
              <p:nvPr/>
            </p:nvSpPr>
            <p:spPr>
              <a:xfrm rot="10800000">
                <a:off x="621643" y="3777655"/>
                <a:ext cx="163948" cy="70743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1666" extrusionOk="0">
                    <a:moveTo>
                      <a:pt x="3725" y="0"/>
                    </a:moveTo>
                    <a:cubicBezTo>
                      <a:pt x="3693" y="0"/>
                      <a:pt x="3659" y="14"/>
                      <a:pt x="3634" y="48"/>
                    </a:cubicBezTo>
                    <a:cubicBezTo>
                      <a:pt x="3183" y="659"/>
                      <a:pt x="2715" y="1211"/>
                      <a:pt x="1930" y="1357"/>
                    </a:cubicBezTo>
                    <a:cubicBezTo>
                      <a:pt x="1815" y="1378"/>
                      <a:pt x="1704" y="1388"/>
                      <a:pt x="1597" y="1388"/>
                    </a:cubicBezTo>
                    <a:cubicBezTo>
                      <a:pt x="883" y="1388"/>
                      <a:pt x="357" y="931"/>
                      <a:pt x="123" y="224"/>
                    </a:cubicBezTo>
                    <a:cubicBezTo>
                      <a:pt x="113" y="195"/>
                      <a:pt x="88" y="181"/>
                      <a:pt x="64" y="181"/>
                    </a:cubicBezTo>
                    <a:cubicBezTo>
                      <a:pt x="33" y="181"/>
                      <a:pt x="4" y="202"/>
                      <a:pt x="3" y="241"/>
                    </a:cubicBezTo>
                    <a:cubicBezTo>
                      <a:pt x="1" y="1044"/>
                      <a:pt x="719" y="1616"/>
                      <a:pt x="1487" y="1662"/>
                    </a:cubicBezTo>
                    <a:cubicBezTo>
                      <a:pt x="1527" y="1664"/>
                      <a:pt x="1567" y="1665"/>
                      <a:pt x="1608" y="1665"/>
                    </a:cubicBezTo>
                    <a:cubicBezTo>
                      <a:pt x="2567" y="1665"/>
                      <a:pt x="3392" y="980"/>
                      <a:pt x="3817" y="155"/>
                    </a:cubicBezTo>
                    <a:cubicBezTo>
                      <a:pt x="3861" y="70"/>
                      <a:pt x="3796" y="0"/>
                      <a:pt x="3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18"/>
              <p:cNvSpPr/>
              <p:nvPr/>
            </p:nvSpPr>
            <p:spPr>
              <a:xfrm rot="10800000">
                <a:off x="609881" y="3746742"/>
                <a:ext cx="88704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1632" extrusionOk="0">
                    <a:moveTo>
                      <a:pt x="1987" y="1"/>
                    </a:moveTo>
                    <a:cubicBezTo>
                      <a:pt x="1945" y="1"/>
                      <a:pt x="1903" y="24"/>
                      <a:pt x="1889" y="71"/>
                    </a:cubicBezTo>
                    <a:cubicBezTo>
                      <a:pt x="1773" y="467"/>
                      <a:pt x="1738" y="925"/>
                      <a:pt x="1411" y="1217"/>
                    </a:cubicBezTo>
                    <a:cubicBezTo>
                      <a:pt x="1288" y="1328"/>
                      <a:pt x="1119" y="1403"/>
                      <a:pt x="952" y="1403"/>
                    </a:cubicBezTo>
                    <a:cubicBezTo>
                      <a:pt x="873" y="1403"/>
                      <a:pt x="794" y="1387"/>
                      <a:pt x="720" y="1349"/>
                    </a:cubicBezTo>
                    <a:cubicBezTo>
                      <a:pt x="468" y="1222"/>
                      <a:pt x="437" y="902"/>
                      <a:pt x="601" y="690"/>
                    </a:cubicBezTo>
                    <a:cubicBezTo>
                      <a:pt x="632" y="650"/>
                      <a:pt x="605" y="587"/>
                      <a:pt x="561" y="587"/>
                    </a:cubicBezTo>
                    <a:cubicBezTo>
                      <a:pt x="551" y="587"/>
                      <a:pt x="541" y="590"/>
                      <a:pt x="530" y="597"/>
                    </a:cubicBezTo>
                    <a:cubicBezTo>
                      <a:pt x="1" y="935"/>
                      <a:pt x="458" y="1623"/>
                      <a:pt x="969" y="1632"/>
                    </a:cubicBezTo>
                    <a:cubicBezTo>
                      <a:pt x="974" y="1632"/>
                      <a:pt x="980" y="1632"/>
                      <a:pt x="985" y="1632"/>
                    </a:cubicBezTo>
                    <a:cubicBezTo>
                      <a:pt x="1753" y="1632"/>
                      <a:pt x="2064" y="733"/>
                      <a:pt x="2087" y="98"/>
                    </a:cubicBezTo>
                    <a:cubicBezTo>
                      <a:pt x="2089" y="35"/>
                      <a:pt x="2038" y="1"/>
                      <a:pt x="19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18"/>
              <p:cNvSpPr/>
              <p:nvPr/>
            </p:nvSpPr>
            <p:spPr>
              <a:xfrm rot="10800000">
                <a:off x="469458" y="3750691"/>
                <a:ext cx="144755" cy="56518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1331" extrusionOk="0">
                    <a:moveTo>
                      <a:pt x="51" y="1"/>
                    </a:moveTo>
                    <a:cubicBezTo>
                      <a:pt x="26" y="1"/>
                      <a:pt x="0" y="23"/>
                      <a:pt x="9" y="52"/>
                    </a:cubicBezTo>
                    <a:cubicBezTo>
                      <a:pt x="254" y="889"/>
                      <a:pt x="1014" y="1331"/>
                      <a:pt x="1773" y="1331"/>
                    </a:cubicBezTo>
                    <a:cubicBezTo>
                      <a:pt x="2409" y="1331"/>
                      <a:pt x="3045" y="1021"/>
                      <a:pt x="3378" y="373"/>
                    </a:cubicBezTo>
                    <a:cubicBezTo>
                      <a:pt x="3409" y="314"/>
                      <a:pt x="3357" y="246"/>
                      <a:pt x="3303" y="246"/>
                    </a:cubicBezTo>
                    <a:cubicBezTo>
                      <a:pt x="3284" y="246"/>
                      <a:pt x="3265" y="254"/>
                      <a:pt x="3250" y="273"/>
                    </a:cubicBezTo>
                    <a:cubicBezTo>
                      <a:pt x="2813" y="809"/>
                      <a:pt x="2261" y="1074"/>
                      <a:pt x="1720" y="1074"/>
                    </a:cubicBezTo>
                    <a:cubicBezTo>
                      <a:pt x="1095" y="1074"/>
                      <a:pt x="484" y="720"/>
                      <a:pt x="85" y="20"/>
                    </a:cubicBezTo>
                    <a:cubicBezTo>
                      <a:pt x="77" y="6"/>
                      <a:pt x="64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18"/>
              <p:cNvSpPr/>
              <p:nvPr/>
            </p:nvSpPr>
            <p:spPr>
              <a:xfrm rot="10800000">
                <a:off x="467207" y="3786232"/>
                <a:ext cx="116644" cy="163396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3848" extrusionOk="0">
                    <a:moveTo>
                      <a:pt x="349" y="1"/>
                    </a:moveTo>
                    <a:cubicBezTo>
                      <a:pt x="313" y="1"/>
                      <a:pt x="276" y="20"/>
                      <a:pt x="268" y="62"/>
                    </a:cubicBezTo>
                    <a:cubicBezTo>
                      <a:pt x="65" y="1079"/>
                      <a:pt x="0" y="2238"/>
                      <a:pt x="666" y="3111"/>
                    </a:cubicBezTo>
                    <a:cubicBezTo>
                      <a:pt x="1000" y="3550"/>
                      <a:pt x="1522" y="3848"/>
                      <a:pt x="2053" y="3848"/>
                    </a:cubicBezTo>
                    <a:cubicBezTo>
                      <a:pt x="2273" y="3848"/>
                      <a:pt x="2495" y="3797"/>
                      <a:pt x="2706" y="3683"/>
                    </a:cubicBezTo>
                    <a:cubicBezTo>
                      <a:pt x="2746" y="3661"/>
                      <a:pt x="2722" y="3604"/>
                      <a:pt x="2682" y="3604"/>
                    </a:cubicBezTo>
                    <a:cubicBezTo>
                      <a:pt x="2679" y="3604"/>
                      <a:pt x="2675" y="3605"/>
                      <a:pt x="2672" y="3605"/>
                    </a:cubicBezTo>
                    <a:cubicBezTo>
                      <a:pt x="2521" y="3639"/>
                      <a:pt x="2374" y="3656"/>
                      <a:pt x="2232" y="3656"/>
                    </a:cubicBezTo>
                    <a:cubicBezTo>
                      <a:pt x="1435" y="3656"/>
                      <a:pt x="812" y="3137"/>
                      <a:pt x="531" y="2328"/>
                    </a:cubicBezTo>
                    <a:cubicBezTo>
                      <a:pt x="282" y="1614"/>
                      <a:pt x="375" y="823"/>
                      <a:pt x="437" y="85"/>
                    </a:cubicBezTo>
                    <a:cubicBezTo>
                      <a:pt x="442" y="31"/>
                      <a:pt x="395" y="1"/>
                      <a:pt x="3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18"/>
              <p:cNvSpPr/>
              <p:nvPr/>
            </p:nvSpPr>
            <p:spPr>
              <a:xfrm rot="10800000">
                <a:off x="504914" y="3837867"/>
                <a:ext cx="64883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1528" h="631" extrusionOk="0">
                    <a:moveTo>
                      <a:pt x="113" y="0"/>
                    </a:moveTo>
                    <a:cubicBezTo>
                      <a:pt x="56" y="0"/>
                      <a:pt x="0" y="55"/>
                      <a:pt x="43" y="112"/>
                    </a:cubicBezTo>
                    <a:cubicBezTo>
                      <a:pt x="244" y="382"/>
                      <a:pt x="698" y="630"/>
                      <a:pt x="1096" y="630"/>
                    </a:cubicBezTo>
                    <a:cubicBezTo>
                      <a:pt x="1245" y="630"/>
                      <a:pt x="1386" y="596"/>
                      <a:pt x="1503" y="514"/>
                    </a:cubicBezTo>
                    <a:lnTo>
                      <a:pt x="1502" y="514"/>
                    </a:lnTo>
                    <a:cubicBezTo>
                      <a:pt x="1525" y="499"/>
                      <a:pt x="1528" y="454"/>
                      <a:pt x="1494" y="450"/>
                    </a:cubicBezTo>
                    <a:cubicBezTo>
                      <a:pt x="1421" y="439"/>
                      <a:pt x="1349" y="437"/>
                      <a:pt x="1276" y="437"/>
                    </a:cubicBezTo>
                    <a:cubicBezTo>
                      <a:pt x="1234" y="437"/>
                      <a:pt x="1192" y="438"/>
                      <a:pt x="1150" y="438"/>
                    </a:cubicBezTo>
                    <a:cubicBezTo>
                      <a:pt x="1047" y="438"/>
                      <a:pt x="944" y="434"/>
                      <a:pt x="839" y="407"/>
                    </a:cubicBezTo>
                    <a:cubicBezTo>
                      <a:pt x="576" y="339"/>
                      <a:pt x="370" y="190"/>
                      <a:pt x="164" y="18"/>
                    </a:cubicBezTo>
                    <a:cubicBezTo>
                      <a:pt x="149" y="6"/>
                      <a:pt x="13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18"/>
              <p:cNvSpPr/>
              <p:nvPr/>
            </p:nvSpPr>
            <p:spPr>
              <a:xfrm rot="10800000">
                <a:off x="507037" y="3841094"/>
                <a:ext cx="64755" cy="16934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3988" extrusionOk="0">
                    <a:moveTo>
                      <a:pt x="1408" y="0"/>
                    </a:moveTo>
                    <a:cubicBezTo>
                      <a:pt x="1382" y="0"/>
                      <a:pt x="1356" y="11"/>
                      <a:pt x="1337" y="37"/>
                    </a:cubicBezTo>
                    <a:cubicBezTo>
                      <a:pt x="641" y="989"/>
                      <a:pt x="0" y="3347"/>
                      <a:pt x="1447" y="3984"/>
                    </a:cubicBezTo>
                    <a:cubicBezTo>
                      <a:pt x="1452" y="3987"/>
                      <a:pt x="1458" y="3988"/>
                      <a:pt x="1463" y="3988"/>
                    </a:cubicBezTo>
                    <a:cubicBezTo>
                      <a:pt x="1495" y="3988"/>
                      <a:pt x="1524" y="3950"/>
                      <a:pt x="1493" y="3926"/>
                    </a:cubicBezTo>
                    <a:cubicBezTo>
                      <a:pt x="359" y="3042"/>
                      <a:pt x="863" y="1158"/>
                      <a:pt x="1480" y="121"/>
                    </a:cubicBezTo>
                    <a:cubicBezTo>
                      <a:pt x="1518" y="56"/>
                      <a:pt x="1464" y="0"/>
                      <a:pt x="1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18"/>
              <p:cNvSpPr/>
              <p:nvPr/>
            </p:nvSpPr>
            <p:spPr>
              <a:xfrm rot="10800000">
                <a:off x="473576" y="3920923"/>
                <a:ext cx="62505" cy="54012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272" extrusionOk="0">
                    <a:moveTo>
                      <a:pt x="83" y="0"/>
                    </a:moveTo>
                    <a:cubicBezTo>
                      <a:pt x="42" y="0"/>
                      <a:pt x="1" y="36"/>
                      <a:pt x="9" y="91"/>
                    </a:cubicBezTo>
                    <a:cubicBezTo>
                      <a:pt x="102" y="696"/>
                      <a:pt x="699" y="1271"/>
                      <a:pt x="1333" y="1271"/>
                    </a:cubicBezTo>
                    <a:cubicBezTo>
                      <a:pt x="1356" y="1271"/>
                      <a:pt x="1379" y="1270"/>
                      <a:pt x="1402" y="1269"/>
                    </a:cubicBezTo>
                    <a:cubicBezTo>
                      <a:pt x="1457" y="1265"/>
                      <a:pt x="1471" y="1186"/>
                      <a:pt x="1415" y="1171"/>
                    </a:cubicBezTo>
                    <a:cubicBezTo>
                      <a:pt x="805" y="995"/>
                      <a:pt x="371" y="667"/>
                      <a:pt x="151" y="52"/>
                    </a:cubicBezTo>
                    <a:cubicBezTo>
                      <a:pt x="138" y="16"/>
                      <a:pt x="110" y="0"/>
                      <a:pt x="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18"/>
              <p:cNvSpPr/>
              <p:nvPr/>
            </p:nvSpPr>
            <p:spPr>
              <a:xfrm rot="10800000">
                <a:off x="427038" y="3916337"/>
                <a:ext cx="84415" cy="172228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4056" extrusionOk="0">
                    <a:moveTo>
                      <a:pt x="1868" y="1"/>
                    </a:moveTo>
                    <a:cubicBezTo>
                      <a:pt x="1854" y="1"/>
                      <a:pt x="1841" y="4"/>
                      <a:pt x="1828" y="13"/>
                    </a:cubicBezTo>
                    <a:cubicBezTo>
                      <a:pt x="528" y="875"/>
                      <a:pt x="0" y="2628"/>
                      <a:pt x="759" y="4030"/>
                    </a:cubicBezTo>
                    <a:cubicBezTo>
                      <a:pt x="769" y="4048"/>
                      <a:pt x="785" y="4056"/>
                      <a:pt x="801" y="4056"/>
                    </a:cubicBezTo>
                    <a:cubicBezTo>
                      <a:pt x="833" y="4056"/>
                      <a:pt x="865" y="4027"/>
                      <a:pt x="855" y="3990"/>
                    </a:cubicBezTo>
                    <a:cubicBezTo>
                      <a:pt x="412" y="2492"/>
                      <a:pt x="720" y="1167"/>
                      <a:pt x="1927" y="142"/>
                    </a:cubicBezTo>
                    <a:cubicBezTo>
                      <a:pt x="1987" y="92"/>
                      <a:pt x="1932" y="1"/>
                      <a:pt x="18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18"/>
              <p:cNvSpPr/>
              <p:nvPr/>
            </p:nvSpPr>
            <p:spPr>
              <a:xfrm rot="10800000">
                <a:off x="419946" y="4047207"/>
                <a:ext cx="19490" cy="4615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087" extrusionOk="0">
                    <a:moveTo>
                      <a:pt x="211" y="0"/>
                    </a:moveTo>
                    <a:cubicBezTo>
                      <a:pt x="186" y="0"/>
                      <a:pt x="160" y="14"/>
                      <a:pt x="147" y="44"/>
                    </a:cubicBezTo>
                    <a:cubicBezTo>
                      <a:pt x="1" y="392"/>
                      <a:pt x="72" y="811"/>
                      <a:pt x="353" y="1072"/>
                    </a:cubicBezTo>
                    <a:cubicBezTo>
                      <a:pt x="364" y="1082"/>
                      <a:pt x="377" y="1087"/>
                      <a:pt x="389" y="1087"/>
                    </a:cubicBezTo>
                    <a:cubicBezTo>
                      <a:pt x="425" y="1087"/>
                      <a:pt x="458" y="1049"/>
                      <a:pt x="436" y="1010"/>
                    </a:cubicBezTo>
                    <a:cubicBezTo>
                      <a:pt x="266" y="720"/>
                      <a:pt x="198" y="411"/>
                      <a:pt x="271" y="79"/>
                    </a:cubicBezTo>
                    <a:cubicBezTo>
                      <a:pt x="282" y="29"/>
                      <a:pt x="247" y="0"/>
                      <a:pt x="2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18"/>
              <p:cNvSpPr/>
              <p:nvPr/>
            </p:nvSpPr>
            <p:spPr>
              <a:xfrm rot="10800000">
                <a:off x="312601" y="4045678"/>
                <a:ext cx="116475" cy="138173"/>
              </a:xfrm>
              <a:custGeom>
                <a:avLst/>
                <a:gdLst/>
                <a:ahLst/>
                <a:cxnLst/>
                <a:rect l="l" t="t" r="r" b="b"/>
                <a:pathLst>
                  <a:path w="2743" h="3254" extrusionOk="0">
                    <a:moveTo>
                      <a:pt x="2642" y="1"/>
                    </a:moveTo>
                    <a:cubicBezTo>
                      <a:pt x="2630" y="1"/>
                      <a:pt x="2617" y="5"/>
                      <a:pt x="2604" y="15"/>
                    </a:cubicBezTo>
                    <a:cubicBezTo>
                      <a:pt x="1568" y="801"/>
                      <a:pt x="0" y="1732"/>
                      <a:pt x="60" y="3222"/>
                    </a:cubicBezTo>
                    <a:cubicBezTo>
                      <a:pt x="61" y="3241"/>
                      <a:pt x="79" y="3253"/>
                      <a:pt x="95" y="3253"/>
                    </a:cubicBezTo>
                    <a:cubicBezTo>
                      <a:pt x="108" y="3253"/>
                      <a:pt x="120" y="3246"/>
                      <a:pt x="123" y="3230"/>
                    </a:cubicBezTo>
                    <a:cubicBezTo>
                      <a:pt x="405" y="1712"/>
                      <a:pt x="1702" y="1134"/>
                      <a:pt x="2695" y="133"/>
                    </a:cubicBezTo>
                    <a:cubicBezTo>
                      <a:pt x="2742" y="84"/>
                      <a:pt x="2698" y="1"/>
                      <a:pt x="2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18"/>
              <p:cNvSpPr/>
              <p:nvPr/>
            </p:nvSpPr>
            <p:spPr>
              <a:xfrm rot="10800000">
                <a:off x="314724" y="4061050"/>
                <a:ext cx="39575" cy="12212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876" extrusionOk="0">
                    <a:moveTo>
                      <a:pt x="832" y="1"/>
                    </a:moveTo>
                    <a:cubicBezTo>
                      <a:pt x="813" y="1"/>
                      <a:pt x="795" y="7"/>
                      <a:pt x="781" y="22"/>
                    </a:cubicBezTo>
                    <a:cubicBezTo>
                      <a:pt x="150" y="709"/>
                      <a:pt x="1" y="1999"/>
                      <a:pt x="335" y="2849"/>
                    </a:cubicBezTo>
                    <a:cubicBezTo>
                      <a:pt x="341" y="2866"/>
                      <a:pt x="359" y="2875"/>
                      <a:pt x="375" y="2875"/>
                    </a:cubicBezTo>
                    <a:cubicBezTo>
                      <a:pt x="394" y="2875"/>
                      <a:pt x="411" y="2863"/>
                      <a:pt x="408" y="2839"/>
                    </a:cubicBezTo>
                    <a:cubicBezTo>
                      <a:pt x="365" y="2329"/>
                      <a:pt x="320" y="1855"/>
                      <a:pt x="423" y="1347"/>
                    </a:cubicBezTo>
                    <a:cubicBezTo>
                      <a:pt x="515" y="895"/>
                      <a:pt x="739" y="517"/>
                      <a:pt x="910" y="97"/>
                    </a:cubicBezTo>
                    <a:cubicBezTo>
                      <a:pt x="931" y="45"/>
                      <a:pt x="880" y="1"/>
                      <a:pt x="8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18"/>
              <p:cNvSpPr/>
              <p:nvPr/>
            </p:nvSpPr>
            <p:spPr>
              <a:xfrm rot="10800000">
                <a:off x="208058" y="4064022"/>
                <a:ext cx="133247" cy="174181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4102" extrusionOk="0">
                    <a:moveTo>
                      <a:pt x="3048" y="0"/>
                    </a:moveTo>
                    <a:cubicBezTo>
                      <a:pt x="3037" y="0"/>
                      <a:pt x="3025" y="3"/>
                      <a:pt x="3012" y="11"/>
                    </a:cubicBezTo>
                    <a:cubicBezTo>
                      <a:pt x="1530" y="885"/>
                      <a:pt x="418" y="2389"/>
                      <a:pt x="7" y="4060"/>
                    </a:cubicBezTo>
                    <a:cubicBezTo>
                      <a:pt x="1" y="4085"/>
                      <a:pt x="20" y="4101"/>
                      <a:pt x="39" y="4101"/>
                    </a:cubicBezTo>
                    <a:cubicBezTo>
                      <a:pt x="53" y="4101"/>
                      <a:pt x="67" y="4094"/>
                      <a:pt x="73" y="4078"/>
                    </a:cubicBezTo>
                    <a:cubicBezTo>
                      <a:pt x="708" y="2456"/>
                      <a:pt x="1689" y="1175"/>
                      <a:pt x="3080" y="128"/>
                    </a:cubicBezTo>
                    <a:cubicBezTo>
                      <a:pt x="3137" y="85"/>
                      <a:pt x="3105" y="0"/>
                      <a:pt x="30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18"/>
              <p:cNvSpPr/>
              <p:nvPr/>
            </p:nvSpPr>
            <p:spPr>
              <a:xfrm rot="10800000">
                <a:off x="280627" y="4098586"/>
                <a:ext cx="28238" cy="55668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311" extrusionOk="0">
                    <a:moveTo>
                      <a:pt x="342" y="1"/>
                    </a:moveTo>
                    <a:cubicBezTo>
                      <a:pt x="318" y="1"/>
                      <a:pt x="294" y="11"/>
                      <a:pt x="279" y="32"/>
                    </a:cubicBezTo>
                    <a:cubicBezTo>
                      <a:pt x="0" y="442"/>
                      <a:pt x="138" y="1034"/>
                      <a:pt x="550" y="1301"/>
                    </a:cubicBezTo>
                    <a:lnTo>
                      <a:pt x="549" y="1301"/>
                    </a:lnTo>
                    <a:cubicBezTo>
                      <a:pt x="560" y="1308"/>
                      <a:pt x="570" y="1310"/>
                      <a:pt x="580" y="1310"/>
                    </a:cubicBezTo>
                    <a:cubicBezTo>
                      <a:pt x="628" y="1310"/>
                      <a:pt x="664" y="1244"/>
                      <a:pt x="624" y="1206"/>
                    </a:cubicBezTo>
                    <a:cubicBezTo>
                      <a:pt x="311" y="904"/>
                      <a:pt x="243" y="483"/>
                      <a:pt x="410" y="88"/>
                    </a:cubicBezTo>
                    <a:cubicBezTo>
                      <a:pt x="432" y="35"/>
                      <a:pt x="387" y="1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18"/>
              <p:cNvSpPr/>
              <p:nvPr/>
            </p:nvSpPr>
            <p:spPr>
              <a:xfrm rot="10800000">
                <a:off x="197825" y="4103045"/>
                <a:ext cx="89384" cy="118088"/>
              </a:xfrm>
              <a:custGeom>
                <a:avLst/>
                <a:gdLst/>
                <a:ahLst/>
                <a:cxnLst/>
                <a:rect l="l" t="t" r="r" b="b"/>
                <a:pathLst>
                  <a:path w="2105" h="2781" extrusionOk="0">
                    <a:moveTo>
                      <a:pt x="2021" y="0"/>
                    </a:moveTo>
                    <a:cubicBezTo>
                      <a:pt x="2011" y="0"/>
                      <a:pt x="2000" y="3"/>
                      <a:pt x="1988" y="10"/>
                    </a:cubicBezTo>
                    <a:cubicBezTo>
                      <a:pt x="1041" y="595"/>
                      <a:pt x="194" y="1615"/>
                      <a:pt x="4" y="2740"/>
                    </a:cubicBezTo>
                    <a:cubicBezTo>
                      <a:pt x="0" y="2761"/>
                      <a:pt x="20" y="2781"/>
                      <a:pt x="39" y="2781"/>
                    </a:cubicBezTo>
                    <a:cubicBezTo>
                      <a:pt x="48" y="2781"/>
                      <a:pt x="57" y="2776"/>
                      <a:pt x="63" y="2764"/>
                    </a:cubicBezTo>
                    <a:cubicBezTo>
                      <a:pt x="562" y="1707"/>
                      <a:pt x="1104" y="837"/>
                      <a:pt x="2052" y="118"/>
                    </a:cubicBezTo>
                    <a:cubicBezTo>
                      <a:pt x="2104" y="80"/>
                      <a:pt x="2074" y="0"/>
                      <a:pt x="20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18"/>
              <p:cNvSpPr/>
              <p:nvPr/>
            </p:nvSpPr>
            <p:spPr>
              <a:xfrm rot="10800000">
                <a:off x="225171" y="4121941"/>
                <a:ext cx="21741" cy="7375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37" extrusionOk="0">
                    <a:moveTo>
                      <a:pt x="415" y="1"/>
                    </a:moveTo>
                    <a:cubicBezTo>
                      <a:pt x="388" y="1"/>
                      <a:pt x="360" y="12"/>
                      <a:pt x="342" y="35"/>
                    </a:cubicBezTo>
                    <a:cubicBezTo>
                      <a:pt x="1" y="494"/>
                      <a:pt x="5" y="1230"/>
                      <a:pt x="269" y="1721"/>
                    </a:cubicBezTo>
                    <a:cubicBezTo>
                      <a:pt x="275" y="1732"/>
                      <a:pt x="284" y="1736"/>
                      <a:pt x="293" y="1736"/>
                    </a:cubicBezTo>
                    <a:cubicBezTo>
                      <a:pt x="310" y="1736"/>
                      <a:pt x="328" y="1719"/>
                      <a:pt x="324" y="1698"/>
                    </a:cubicBezTo>
                    <a:cubicBezTo>
                      <a:pt x="269" y="1425"/>
                      <a:pt x="232" y="1157"/>
                      <a:pt x="258" y="878"/>
                    </a:cubicBezTo>
                    <a:cubicBezTo>
                      <a:pt x="285" y="592"/>
                      <a:pt x="395" y="364"/>
                      <a:pt x="490" y="98"/>
                    </a:cubicBezTo>
                    <a:cubicBezTo>
                      <a:pt x="511" y="37"/>
                      <a:pt x="464" y="1"/>
                      <a:pt x="4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18"/>
              <p:cNvSpPr/>
              <p:nvPr/>
            </p:nvSpPr>
            <p:spPr>
              <a:xfrm rot="10800000">
                <a:off x="114471" y="4124701"/>
                <a:ext cx="121188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2957" extrusionOk="0">
                    <a:moveTo>
                      <a:pt x="2737" y="0"/>
                    </a:moveTo>
                    <a:cubicBezTo>
                      <a:pt x="2730" y="0"/>
                      <a:pt x="2724" y="1"/>
                      <a:pt x="2717" y="3"/>
                    </a:cubicBezTo>
                    <a:cubicBezTo>
                      <a:pt x="1452" y="339"/>
                      <a:pt x="166" y="1595"/>
                      <a:pt x="3" y="2934"/>
                    </a:cubicBezTo>
                    <a:cubicBezTo>
                      <a:pt x="1" y="2948"/>
                      <a:pt x="13" y="2956"/>
                      <a:pt x="26" y="2956"/>
                    </a:cubicBezTo>
                    <a:cubicBezTo>
                      <a:pt x="34" y="2956"/>
                      <a:pt x="42" y="2953"/>
                      <a:pt x="46" y="2945"/>
                    </a:cubicBezTo>
                    <a:cubicBezTo>
                      <a:pt x="364" y="2339"/>
                      <a:pt x="635" y="1762"/>
                      <a:pt x="1120" y="1262"/>
                    </a:cubicBezTo>
                    <a:cubicBezTo>
                      <a:pt x="1598" y="769"/>
                      <a:pt x="2164" y="440"/>
                      <a:pt x="2778" y="147"/>
                    </a:cubicBezTo>
                    <a:cubicBezTo>
                      <a:pt x="2854" y="110"/>
                      <a:pt x="2809" y="0"/>
                      <a:pt x="2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18"/>
              <p:cNvSpPr/>
              <p:nvPr/>
            </p:nvSpPr>
            <p:spPr>
              <a:xfrm rot="10800000">
                <a:off x="153919" y="4148013"/>
                <a:ext cx="36815" cy="82462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942" extrusionOk="0">
                    <a:moveTo>
                      <a:pt x="765" y="0"/>
                    </a:moveTo>
                    <a:cubicBezTo>
                      <a:pt x="753" y="0"/>
                      <a:pt x="740" y="4"/>
                      <a:pt x="728" y="12"/>
                    </a:cubicBezTo>
                    <a:cubicBezTo>
                      <a:pt x="171" y="386"/>
                      <a:pt x="0" y="1344"/>
                      <a:pt x="280" y="1926"/>
                    </a:cubicBezTo>
                    <a:cubicBezTo>
                      <a:pt x="286" y="1937"/>
                      <a:pt x="297" y="1942"/>
                      <a:pt x="308" y="1942"/>
                    </a:cubicBezTo>
                    <a:cubicBezTo>
                      <a:pt x="327" y="1942"/>
                      <a:pt x="346" y="1929"/>
                      <a:pt x="343" y="1908"/>
                    </a:cubicBezTo>
                    <a:cubicBezTo>
                      <a:pt x="305" y="1584"/>
                      <a:pt x="278" y="1274"/>
                      <a:pt x="368" y="953"/>
                    </a:cubicBezTo>
                    <a:cubicBezTo>
                      <a:pt x="460" y="620"/>
                      <a:pt x="654" y="400"/>
                      <a:pt x="833" y="117"/>
                    </a:cubicBezTo>
                    <a:cubicBezTo>
                      <a:pt x="866" y="66"/>
                      <a:pt x="818" y="0"/>
                      <a:pt x="7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18"/>
              <p:cNvSpPr/>
              <p:nvPr/>
            </p:nvSpPr>
            <p:spPr>
              <a:xfrm rot="10800000">
                <a:off x="55745" y="4149966"/>
                <a:ext cx="123863" cy="98853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328" extrusionOk="0">
                    <a:moveTo>
                      <a:pt x="2787" y="0"/>
                    </a:moveTo>
                    <a:cubicBezTo>
                      <a:pt x="2781" y="0"/>
                      <a:pt x="2775" y="1"/>
                      <a:pt x="2769" y="2"/>
                    </a:cubicBezTo>
                    <a:cubicBezTo>
                      <a:pt x="1561" y="196"/>
                      <a:pt x="490" y="1178"/>
                      <a:pt x="13" y="2273"/>
                    </a:cubicBezTo>
                    <a:cubicBezTo>
                      <a:pt x="1" y="2302"/>
                      <a:pt x="23" y="2328"/>
                      <a:pt x="47" y="2328"/>
                    </a:cubicBezTo>
                    <a:cubicBezTo>
                      <a:pt x="57" y="2328"/>
                      <a:pt x="68" y="2323"/>
                      <a:pt x="76" y="2310"/>
                    </a:cubicBezTo>
                    <a:cubicBezTo>
                      <a:pt x="745" y="1217"/>
                      <a:pt x="1640" y="618"/>
                      <a:pt x="2816" y="171"/>
                    </a:cubicBezTo>
                    <a:cubicBezTo>
                      <a:pt x="2917" y="133"/>
                      <a:pt x="2885" y="0"/>
                      <a:pt x="27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18"/>
              <p:cNvSpPr/>
              <p:nvPr/>
            </p:nvSpPr>
            <p:spPr>
              <a:xfrm rot="10800000">
                <a:off x="122242" y="4164743"/>
                <a:ext cx="16433" cy="48152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134" extrusionOk="0">
                    <a:moveTo>
                      <a:pt x="303" y="0"/>
                    </a:moveTo>
                    <a:cubicBezTo>
                      <a:pt x="288" y="0"/>
                      <a:pt x="273" y="7"/>
                      <a:pt x="259" y="24"/>
                    </a:cubicBezTo>
                    <a:cubicBezTo>
                      <a:pt x="0" y="336"/>
                      <a:pt x="22" y="807"/>
                      <a:pt x="268" y="1121"/>
                    </a:cubicBezTo>
                    <a:cubicBezTo>
                      <a:pt x="274" y="1130"/>
                      <a:pt x="284" y="1134"/>
                      <a:pt x="294" y="1134"/>
                    </a:cubicBezTo>
                    <a:cubicBezTo>
                      <a:pt x="319" y="1134"/>
                      <a:pt x="348" y="1108"/>
                      <a:pt x="337" y="1081"/>
                    </a:cubicBezTo>
                    <a:cubicBezTo>
                      <a:pt x="199" y="743"/>
                      <a:pt x="226" y="438"/>
                      <a:pt x="366" y="106"/>
                    </a:cubicBezTo>
                    <a:cubicBezTo>
                      <a:pt x="386" y="59"/>
                      <a:pt x="347" y="0"/>
                      <a:pt x="3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18"/>
              <p:cNvSpPr/>
              <p:nvPr/>
            </p:nvSpPr>
            <p:spPr>
              <a:xfrm rot="10800000">
                <a:off x="-14700" y="4169499"/>
                <a:ext cx="143184" cy="59872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410" extrusionOk="0">
                    <a:moveTo>
                      <a:pt x="1828" y="1"/>
                    </a:moveTo>
                    <a:cubicBezTo>
                      <a:pt x="1759" y="1"/>
                      <a:pt x="1688" y="5"/>
                      <a:pt x="1618" y="14"/>
                    </a:cubicBezTo>
                    <a:cubicBezTo>
                      <a:pt x="843" y="110"/>
                      <a:pt x="283" y="685"/>
                      <a:pt x="6" y="1385"/>
                    </a:cubicBezTo>
                    <a:cubicBezTo>
                      <a:pt x="0" y="1399"/>
                      <a:pt x="13" y="1409"/>
                      <a:pt x="25" y="1409"/>
                    </a:cubicBezTo>
                    <a:cubicBezTo>
                      <a:pt x="32" y="1409"/>
                      <a:pt x="38" y="1406"/>
                      <a:pt x="42" y="1400"/>
                    </a:cubicBezTo>
                    <a:cubicBezTo>
                      <a:pt x="438" y="721"/>
                      <a:pt x="1201" y="236"/>
                      <a:pt x="1912" y="236"/>
                    </a:cubicBezTo>
                    <a:cubicBezTo>
                      <a:pt x="2441" y="236"/>
                      <a:pt x="2942" y="505"/>
                      <a:pt x="3240" y="1166"/>
                    </a:cubicBezTo>
                    <a:cubicBezTo>
                      <a:pt x="3250" y="1188"/>
                      <a:pt x="3269" y="1198"/>
                      <a:pt x="3289" y="1198"/>
                    </a:cubicBezTo>
                    <a:cubicBezTo>
                      <a:pt x="3329" y="1198"/>
                      <a:pt x="3372" y="1161"/>
                      <a:pt x="3358" y="1116"/>
                    </a:cubicBezTo>
                    <a:cubicBezTo>
                      <a:pt x="3152" y="435"/>
                      <a:pt x="2524" y="1"/>
                      <a:pt x="18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18"/>
              <p:cNvSpPr/>
              <p:nvPr/>
            </p:nvSpPr>
            <p:spPr>
              <a:xfrm rot="10800000">
                <a:off x="-5868" y="4163894"/>
                <a:ext cx="82759" cy="3452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813" extrusionOk="0">
                    <a:moveTo>
                      <a:pt x="1872" y="0"/>
                    </a:moveTo>
                    <a:cubicBezTo>
                      <a:pt x="1859" y="0"/>
                      <a:pt x="1846" y="4"/>
                      <a:pt x="1836" y="13"/>
                    </a:cubicBezTo>
                    <a:cubicBezTo>
                      <a:pt x="1559" y="242"/>
                      <a:pt x="1282" y="440"/>
                      <a:pt x="928" y="533"/>
                    </a:cubicBezTo>
                    <a:cubicBezTo>
                      <a:pt x="799" y="566"/>
                      <a:pt x="674" y="572"/>
                      <a:pt x="549" y="572"/>
                    </a:cubicBezTo>
                    <a:cubicBezTo>
                      <a:pt x="479" y="572"/>
                      <a:pt x="408" y="570"/>
                      <a:pt x="338" y="570"/>
                    </a:cubicBezTo>
                    <a:cubicBezTo>
                      <a:pt x="244" y="570"/>
                      <a:pt x="150" y="574"/>
                      <a:pt x="55" y="590"/>
                    </a:cubicBezTo>
                    <a:cubicBezTo>
                      <a:pt x="2" y="599"/>
                      <a:pt x="1" y="673"/>
                      <a:pt x="41" y="698"/>
                    </a:cubicBezTo>
                    <a:cubicBezTo>
                      <a:pt x="174" y="778"/>
                      <a:pt x="330" y="813"/>
                      <a:pt x="495" y="813"/>
                    </a:cubicBezTo>
                    <a:cubicBezTo>
                      <a:pt x="1030" y="813"/>
                      <a:pt x="1660" y="446"/>
                      <a:pt x="1920" y="78"/>
                    </a:cubicBezTo>
                    <a:cubicBezTo>
                      <a:pt x="1949" y="37"/>
                      <a:pt x="1911" y="0"/>
                      <a:pt x="18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18"/>
              <p:cNvSpPr/>
              <p:nvPr/>
            </p:nvSpPr>
            <p:spPr>
              <a:xfrm rot="10800000">
                <a:off x="-57077" y="4142917"/>
                <a:ext cx="131549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3098" h="498" extrusionOk="0">
                    <a:moveTo>
                      <a:pt x="53" y="0"/>
                    </a:moveTo>
                    <a:cubicBezTo>
                      <a:pt x="21" y="0"/>
                      <a:pt x="1" y="43"/>
                      <a:pt x="34" y="60"/>
                    </a:cubicBezTo>
                    <a:cubicBezTo>
                      <a:pt x="605" y="363"/>
                      <a:pt x="1332" y="498"/>
                      <a:pt x="2031" y="498"/>
                    </a:cubicBezTo>
                    <a:cubicBezTo>
                      <a:pt x="2379" y="498"/>
                      <a:pt x="2719" y="465"/>
                      <a:pt x="3030" y="402"/>
                    </a:cubicBezTo>
                    <a:cubicBezTo>
                      <a:pt x="3097" y="388"/>
                      <a:pt x="3082" y="282"/>
                      <a:pt x="3016" y="282"/>
                    </a:cubicBezTo>
                    <a:cubicBezTo>
                      <a:pt x="3015" y="282"/>
                      <a:pt x="3014" y="282"/>
                      <a:pt x="3014" y="282"/>
                    </a:cubicBezTo>
                    <a:cubicBezTo>
                      <a:pt x="2710" y="292"/>
                      <a:pt x="2412" y="310"/>
                      <a:pt x="2112" y="310"/>
                    </a:cubicBezTo>
                    <a:cubicBezTo>
                      <a:pt x="1949" y="310"/>
                      <a:pt x="1785" y="305"/>
                      <a:pt x="1620" y="289"/>
                    </a:cubicBezTo>
                    <a:cubicBezTo>
                      <a:pt x="1087" y="240"/>
                      <a:pt x="583" y="87"/>
                      <a:pt x="58" y="1"/>
                    </a:cubicBezTo>
                    <a:cubicBezTo>
                      <a:pt x="57" y="0"/>
                      <a:pt x="55" y="0"/>
                      <a:pt x="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18"/>
              <p:cNvSpPr/>
              <p:nvPr/>
            </p:nvSpPr>
            <p:spPr>
              <a:xfrm rot="10800000">
                <a:off x="-253297" y="3961390"/>
                <a:ext cx="263225" cy="195625"/>
              </a:xfrm>
              <a:custGeom>
                <a:avLst/>
                <a:gdLst/>
                <a:ahLst/>
                <a:cxnLst/>
                <a:rect l="l" t="t" r="r" b="b"/>
                <a:pathLst>
                  <a:path w="6199" h="4607" extrusionOk="0">
                    <a:moveTo>
                      <a:pt x="2539" y="1"/>
                    </a:moveTo>
                    <a:cubicBezTo>
                      <a:pt x="1330" y="1"/>
                      <a:pt x="527" y="1047"/>
                      <a:pt x="24" y="2307"/>
                    </a:cubicBezTo>
                    <a:cubicBezTo>
                      <a:pt x="1" y="2366"/>
                      <a:pt x="58" y="2412"/>
                      <a:pt x="111" y="2412"/>
                    </a:cubicBezTo>
                    <a:cubicBezTo>
                      <a:pt x="138" y="2412"/>
                      <a:pt x="164" y="2400"/>
                      <a:pt x="178" y="2371"/>
                    </a:cubicBezTo>
                    <a:cubicBezTo>
                      <a:pt x="438" y="1815"/>
                      <a:pt x="700" y="1213"/>
                      <a:pt x="1151" y="781"/>
                    </a:cubicBezTo>
                    <a:cubicBezTo>
                      <a:pt x="1528" y="419"/>
                      <a:pt x="1991" y="265"/>
                      <a:pt x="2466" y="265"/>
                    </a:cubicBezTo>
                    <a:cubicBezTo>
                      <a:pt x="2894" y="265"/>
                      <a:pt x="3331" y="389"/>
                      <a:pt x="3726" y="597"/>
                    </a:cubicBezTo>
                    <a:cubicBezTo>
                      <a:pt x="5258" y="1404"/>
                      <a:pt x="5615" y="2973"/>
                      <a:pt x="5352" y="4559"/>
                    </a:cubicBezTo>
                    <a:cubicBezTo>
                      <a:pt x="5347" y="4584"/>
                      <a:pt x="5370" y="4607"/>
                      <a:pt x="5392" y="4607"/>
                    </a:cubicBezTo>
                    <a:cubicBezTo>
                      <a:pt x="5403" y="4607"/>
                      <a:pt x="5413" y="4601"/>
                      <a:pt x="5420" y="4587"/>
                    </a:cubicBezTo>
                    <a:cubicBezTo>
                      <a:pt x="6198" y="2963"/>
                      <a:pt x="5230" y="979"/>
                      <a:pt x="3661" y="268"/>
                    </a:cubicBezTo>
                    <a:cubicBezTo>
                      <a:pt x="3253" y="84"/>
                      <a:pt x="2880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18"/>
              <p:cNvSpPr/>
              <p:nvPr/>
            </p:nvSpPr>
            <p:spPr>
              <a:xfrm rot="10800000">
                <a:off x="-211131" y="4010137"/>
                <a:ext cx="204499" cy="106241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2502" extrusionOk="0">
                    <a:moveTo>
                      <a:pt x="2050" y="1"/>
                    </a:moveTo>
                    <a:cubicBezTo>
                      <a:pt x="1154" y="1"/>
                      <a:pt x="223" y="520"/>
                      <a:pt x="5" y="1426"/>
                    </a:cubicBezTo>
                    <a:cubicBezTo>
                      <a:pt x="0" y="1449"/>
                      <a:pt x="17" y="1463"/>
                      <a:pt x="35" y="1463"/>
                    </a:cubicBezTo>
                    <a:cubicBezTo>
                      <a:pt x="44" y="1463"/>
                      <a:pt x="54" y="1459"/>
                      <a:pt x="61" y="1449"/>
                    </a:cubicBezTo>
                    <a:cubicBezTo>
                      <a:pt x="547" y="789"/>
                      <a:pt x="1093" y="219"/>
                      <a:pt x="1974" y="219"/>
                    </a:cubicBezTo>
                    <a:cubicBezTo>
                      <a:pt x="1978" y="219"/>
                      <a:pt x="1982" y="220"/>
                      <a:pt x="1986" y="220"/>
                    </a:cubicBezTo>
                    <a:cubicBezTo>
                      <a:pt x="3052" y="226"/>
                      <a:pt x="4318" y="1241"/>
                      <a:pt x="3688" y="2388"/>
                    </a:cubicBezTo>
                    <a:cubicBezTo>
                      <a:pt x="3653" y="2451"/>
                      <a:pt x="3703" y="2502"/>
                      <a:pt x="3758" y="2502"/>
                    </a:cubicBezTo>
                    <a:cubicBezTo>
                      <a:pt x="3776" y="2502"/>
                      <a:pt x="3795" y="2496"/>
                      <a:pt x="3812" y="2483"/>
                    </a:cubicBezTo>
                    <a:cubicBezTo>
                      <a:pt x="4816" y="1705"/>
                      <a:pt x="3510" y="353"/>
                      <a:pt x="2688" y="95"/>
                    </a:cubicBezTo>
                    <a:cubicBezTo>
                      <a:pt x="2484" y="32"/>
                      <a:pt x="2268" y="1"/>
                      <a:pt x="20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18"/>
              <p:cNvSpPr/>
              <p:nvPr/>
            </p:nvSpPr>
            <p:spPr>
              <a:xfrm rot="10800000">
                <a:off x="-184932" y="3898163"/>
                <a:ext cx="118131" cy="98216"/>
              </a:xfrm>
              <a:custGeom>
                <a:avLst/>
                <a:gdLst/>
                <a:ahLst/>
                <a:cxnLst/>
                <a:rect l="l" t="t" r="r" b="b"/>
                <a:pathLst>
                  <a:path w="2782" h="2313" extrusionOk="0">
                    <a:moveTo>
                      <a:pt x="1336" y="0"/>
                    </a:moveTo>
                    <a:cubicBezTo>
                      <a:pt x="853" y="0"/>
                      <a:pt x="369" y="377"/>
                      <a:pt x="202" y="812"/>
                    </a:cubicBezTo>
                    <a:cubicBezTo>
                      <a:pt x="0" y="1335"/>
                      <a:pt x="280" y="1864"/>
                      <a:pt x="745" y="2130"/>
                    </a:cubicBezTo>
                    <a:cubicBezTo>
                      <a:pt x="972" y="2259"/>
                      <a:pt x="1214" y="2313"/>
                      <a:pt x="1457" y="2313"/>
                    </a:cubicBezTo>
                    <a:cubicBezTo>
                      <a:pt x="1909" y="2313"/>
                      <a:pt x="2367" y="2127"/>
                      <a:pt x="2752" y="1893"/>
                    </a:cubicBezTo>
                    <a:cubicBezTo>
                      <a:pt x="2782" y="1875"/>
                      <a:pt x="2768" y="1825"/>
                      <a:pt x="2737" y="1825"/>
                    </a:cubicBezTo>
                    <a:cubicBezTo>
                      <a:pt x="2733" y="1825"/>
                      <a:pt x="2729" y="1826"/>
                      <a:pt x="2724" y="1828"/>
                    </a:cubicBezTo>
                    <a:cubicBezTo>
                      <a:pt x="2352" y="1976"/>
                      <a:pt x="1903" y="2131"/>
                      <a:pt x="1484" y="2131"/>
                    </a:cubicBezTo>
                    <a:cubicBezTo>
                      <a:pt x="1122" y="2131"/>
                      <a:pt x="783" y="2016"/>
                      <a:pt x="534" y="1681"/>
                    </a:cubicBezTo>
                    <a:cubicBezTo>
                      <a:pt x="208" y="1242"/>
                      <a:pt x="391" y="688"/>
                      <a:pt x="827" y="402"/>
                    </a:cubicBezTo>
                    <a:cubicBezTo>
                      <a:pt x="971" y="307"/>
                      <a:pt x="1134" y="263"/>
                      <a:pt x="1288" y="263"/>
                    </a:cubicBezTo>
                    <a:cubicBezTo>
                      <a:pt x="1678" y="263"/>
                      <a:pt x="2013" y="547"/>
                      <a:pt x="1851" y="1026"/>
                    </a:cubicBezTo>
                    <a:cubicBezTo>
                      <a:pt x="1830" y="1086"/>
                      <a:pt x="1889" y="1143"/>
                      <a:pt x="1945" y="1143"/>
                    </a:cubicBezTo>
                    <a:cubicBezTo>
                      <a:pt x="1967" y="1143"/>
                      <a:pt x="1988" y="1134"/>
                      <a:pt x="2004" y="1114"/>
                    </a:cubicBezTo>
                    <a:cubicBezTo>
                      <a:pt x="2292" y="757"/>
                      <a:pt x="2071" y="232"/>
                      <a:pt x="1665" y="64"/>
                    </a:cubicBezTo>
                    <a:cubicBezTo>
                      <a:pt x="1558" y="20"/>
                      <a:pt x="1447" y="0"/>
                      <a:pt x="13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18"/>
              <p:cNvSpPr/>
              <p:nvPr/>
            </p:nvSpPr>
            <p:spPr>
              <a:xfrm rot="10800000">
                <a:off x="-118139" y="3840245"/>
                <a:ext cx="312014" cy="172525"/>
              </a:xfrm>
              <a:custGeom>
                <a:avLst/>
                <a:gdLst/>
                <a:ahLst/>
                <a:cxnLst/>
                <a:rect l="l" t="t" r="r" b="b"/>
                <a:pathLst>
                  <a:path w="7348" h="4063" extrusionOk="0">
                    <a:moveTo>
                      <a:pt x="5298" y="0"/>
                    </a:moveTo>
                    <a:cubicBezTo>
                      <a:pt x="4251" y="0"/>
                      <a:pt x="3186" y="285"/>
                      <a:pt x="2313" y="777"/>
                    </a:cubicBezTo>
                    <a:cubicBezTo>
                      <a:pt x="1199" y="1404"/>
                      <a:pt x="1" y="2801"/>
                      <a:pt x="1003" y="4051"/>
                    </a:cubicBezTo>
                    <a:cubicBezTo>
                      <a:pt x="1010" y="4059"/>
                      <a:pt x="1018" y="4063"/>
                      <a:pt x="1026" y="4063"/>
                    </a:cubicBezTo>
                    <a:cubicBezTo>
                      <a:pt x="1050" y="4063"/>
                      <a:pt x="1074" y="4033"/>
                      <a:pt x="1059" y="4007"/>
                    </a:cubicBezTo>
                    <a:cubicBezTo>
                      <a:pt x="119" y="2352"/>
                      <a:pt x="1958" y="1067"/>
                      <a:pt x="3317" y="593"/>
                    </a:cubicBezTo>
                    <a:cubicBezTo>
                      <a:pt x="3938" y="376"/>
                      <a:pt x="4545" y="289"/>
                      <a:pt x="5154" y="289"/>
                    </a:cubicBezTo>
                    <a:cubicBezTo>
                      <a:pt x="5822" y="289"/>
                      <a:pt x="6492" y="394"/>
                      <a:pt x="7183" y="549"/>
                    </a:cubicBezTo>
                    <a:cubicBezTo>
                      <a:pt x="7190" y="550"/>
                      <a:pt x="7196" y="551"/>
                      <a:pt x="7203" y="551"/>
                    </a:cubicBezTo>
                    <a:cubicBezTo>
                      <a:pt x="7290" y="551"/>
                      <a:pt x="7348" y="419"/>
                      <a:pt x="7254" y="379"/>
                    </a:cubicBezTo>
                    <a:cubicBezTo>
                      <a:pt x="6648" y="120"/>
                      <a:pt x="5977" y="0"/>
                      <a:pt x="52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18"/>
              <p:cNvSpPr/>
              <p:nvPr/>
            </p:nvSpPr>
            <p:spPr>
              <a:xfrm rot="10800000">
                <a:off x="186275" y="3846359"/>
                <a:ext cx="60169" cy="118258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2785" extrusionOk="0">
                    <a:moveTo>
                      <a:pt x="1363" y="0"/>
                    </a:moveTo>
                    <a:cubicBezTo>
                      <a:pt x="1358" y="0"/>
                      <a:pt x="1352" y="1"/>
                      <a:pt x="1346" y="4"/>
                    </a:cubicBezTo>
                    <a:cubicBezTo>
                      <a:pt x="405" y="439"/>
                      <a:pt x="1" y="1769"/>
                      <a:pt x="241" y="2712"/>
                    </a:cubicBezTo>
                    <a:cubicBezTo>
                      <a:pt x="254" y="2762"/>
                      <a:pt x="290" y="2784"/>
                      <a:pt x="327" y="2784"/>
                    </a:cubicBezTo>
                    <a:cubicBezTo>
                      <a:pt x="384" y="2784"/>
                      <a:pt x="445" y="2733"/>
                      <a:pt x="434" y="2659"/>
                    </a:cubicBezTo>
                    <a:cubicBezTo>
                      <a:pt x="366" y="2179"/>
                      <a:pt x="383" y="1692"/>
                      <a:pt x="553" y="1235"/>
                    </a:cubicBezTo>
                    <a:cubicBezTo>
                      <a:pt x="732" y="752"/>
                      <a:pt x="1058" y="434"/>
                      <a:pt x="1391" y="64"/>
                    </a:cubicBezTo>
                    <a:cubicBezTo>
                      <a:pt x="1417" y="36"/>
                      <a:pt x="1394" y="0"/>
                      <a:pt x="13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18"/>
              <p:cNvSpPr/>
              <p:nvPr/>
            </p:nvSpPr>
            <p:spPr>
              <a:xfrm rot="10800000">
                <a:off x="58633" y="3767336"/>
                <a:ext cx="183141" cy="127090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2993" extrusionOk="0">
                    <a:moveTo>
                      <a:pt x="2882" y="0"/>
                    </a:moveTo>
                    <a:cubicBezTo>
                      <a:pt x="2385" y="0"/>
                      <a:pt x="1937" y="346"/>
                      <a:pt x="1824" y="877"/>
                    </a:cubicBezTo>
                    <a:cubicBezTo>
                      <a:pt x="1819" y="898"/>
                      <a:pt x="1835" y="910"/>
                      <a:pt x="1850" y="910"/>
                    </a:cubicBezTo>
                    <a:cubicBezTo>
                      <a:pt x="1861" y="910"/>
                      <a:pt x="1871" y="905"/>
                      <a:pt x="1876" y="892"/>
                    </a:cubicBezTo>
                    <a:cubicBezTo>
                      <a:pt x="2062" y="385"/>
                      <a:pt x="2427" y="173"/>
                      <a:pt x="2795" y="173"/>
                    </a:cubicBezTo>
                    <a:cubicBezTo>
                      <a:pt x="3399" y="173"/>
                      <a:pt x="4014" y="741"/>
                      <a:pt x="3870" y="1504"/>
                    </a:cubicBezTo>
                    <a:cubicBezTo>
                      <a:pt x="3757" y="2102"/>
                      <a:pt x="3305" y="2557"/>
                      <a:pt x="2717" y="2710"/>
                    </a:cubicBezTo>
                    <a:cubicBezTo>
                      <a:pt x="2545" y="2754"/>
                      <a:pt x="2380" y="2775"/>
                      <a:pt x="2222" y="2775"/>
                    </a:cubicBezTo>
                    <a:cubicBezTo>
                      <a:pt x="1141" y="2775"/>
                      <a:pt x="409" y="1799"/>
                      <a:pt x="312" y="726"/>
                    </a:cubicBezTo>
                    <a:cubicBezTo>
                      <a:pt x="307" y="663"/>
                      <a:pt x="261" y="632"/>
                      <a:pt x="216" y="632"/>
                    </a:cubicBezTo>
                    <a:cubicBezTo>
                      <a:pt x="170" y="632"/>
                      <a:pt x="124" y="663"/>
                      <a:pt x="119" y="726"/>
                    </a:cubicBezTo>
                    <a:cubicBezTo>
                      <a:pt x="1" y="2010"/>
                      <a:pt x="1189" y="2993"/>
                      <a:pt x="2335" y="2993"/>
                    </a:cubicBezTo>
                    <a:cubicBezTo>
                      <a:pt x="2892" y="2993"/>
                      <a:pt x="3439" y="2761"/>
                      <a:pt x="3822" y="2219"/>
                    </a:cubicBezTo>
                    <a:cubicBezTo>
                      <a:pt x="4312" y="1526"/>
                      <a:pt x="4167" y="499"/>
                      <a:pt x="3369" y="114"/>
                    </a:cubicBezTo>
                    <a:cubicBezTo>
                      <a:pt x="3208" y="36"/>
                      <a:pt x="3043" y="0"/>
                      <a:pt x="28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18"/>
              <p:cNvSpPr/>
              <p:nvPr/>
            </p:nvSpPr>
            <p:spPr>
              <a:xfrm rot="10800000">
                <a:off x="-261619" y="4169499"/>
                <a:ext cx="120041" cy="103184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430" extrusionOk="0">
                    <a:moveTo>
                      <a:pt x="1390" y="1"/>
                    </a:moveTo>
                    <a:cubicBezTo>
                      <a:pt x="1241" y="1"/>
                      <a:pt x="1089" y="28"/>
                      <a:pt x="939" y="84"/>
                    </a:cubicBezTo>
                    <a:cubicBezTo>
                      <a:pt x="435" y="273"/>
                      <a:pt x="1" y="843"/>
                      <a:pt x="192" y="1401"/>
                    </a:cubicBezTo>
                    <a:cubicBezTo>
                      <a:pt x="290" y="1684"/>
                      <a:pt x="540" y="1853"/>
                      <a:pt x="799" y="1853"/>
                    </a:cubicBezTo>
                    <a:cubicBezTo>
                      <a:pt x="931" y="1853"/>
                      <a:pt x="1065" y="1809"/>
                      <a:pt x="1184" y="1715"/>
                    </a:cubicBezTo>
                    <a:cubicBezTo>
                      <a:pt x="1254" y="1660"/>
                      <a:pt x="1187" y="1568"/>
                      <a:pt x="1114" y="1568"/>
                    </a:cubicBezTo>
                    <a:cubicBezTo>
                      <a:pt x="1102" y="1568"/>
                      <a:pt x="1089" y="1571"/>
                      <a:pt x="1077" y="1577"/>
                    </a:cubicBezTo>
                    <a:cubicBezTo>
                      <a:pt x="992" y="1620"/>
                      <a:pt x="913" y="1640"/>
                      <a:pt x="841" y="1640"/>
                    </a:cubicBezTo>
                    <a:cubicBezTo>
                      <a:pt x="546" y="1640"/>
                      <a:pt x="364" y="1320"/>
                      <a:pt x="412" y="1013"/>
                    </a:cubicBezTo>
                    <a:cubicBezTo>
                      <a:pt x="446" y="787"/>
                      <a:pt x="572" y="614"/>
                      <a:pt x="749" y="477"/>
                    </a:cubicBezTo>
                    <a:cubicBezTo>
                      <a:pt x="935" y="334"/>
                      <a:pt x="1158" y="259"/>
                      <a:pt x="1384" y="259"/>
                    </a:cubicBezTo>
                    <a:cubicBezTo>
                      <a:pt x="1514" y="259"/>
                      <a:pt x="1645" y="283"/>
                      <a:pt x="1770" y="334"/>
                    </a:cubicBezTo>
                    <a:cubicBezTo>
                      <a:pt x="2605" y="676"/>
                      <a:pt x="2560" y="1655"/>
                      <a:pt x="2459" y="2392"/>
                    </a:cubicBezTo>
                    <a:cubicBezTo>
                      <a:pt x="2456" y="2412"/>
                      <a:pt x="2473" y="2429"/>
                      <a:pt x="2489" y="2429"/>
                    </a:cubicBezTo>
                    <a:cubicBezTo>
                      <a:pt x="2497" y="2429"/>
                      <a:pt x="2505" y="2425"/>
                      <a:pt x="2510" y="2415"/>
                    </a:cubicBezTo>
                    <a:cubicBezTo>
                      <a:pt x="2821" y="1817"/>
                      <a:pt x="2826" y="1064"/>
                      <a:pt x="2407" y="516"/>
                    </a:cubicBezTo>
                    <a:cubicBezTo>
                      <a:pt x="2154" y="186"/>
                      <a:pt x="1782" y="1"/>
                      <a:pt x="13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18"/>
              <p:cNvSpPr/>
              <p:nvPr/>
            </p:nvSpPr>
            <p:spPr>
              <a:xfrm rot="10800000">
                <a:off x="-271683" y="4163596"/>
                <a:ext cx="156177" cy="123481"/>
              </a:xfrm>
              <a:custGeom>
                <a:avLst/>
                <a:gdLst/>
                <a:ahLst/>
                <a:cxnLst/>
                <a:rect l="l" t="t" r="r" b="b"/>
                <a:pathLst>
                  <a:path w="3678" h="2908" extrusionOk="0">
                    <a:moveTo>
                      <a:pt x="1899" y="1"/>
                    </a:moveTo>
                    <a:cubicBezTo>
                      <a:pt x="1857" y="1"/>
                      <a:pt x="1815" y="2"/>
                      <a:pt x="1772" y="5"/>
                    </a:cubicBezTo>
                    <a:cubicBezTo>
                      <a:pt x="687" y="82"/>
                      <a:pt x="1" y="1428"/>
                      <a:pt x="729" y="2300"/>
                    </a:cubicBezTo>
                    <a:cubicBezTo>
                      <a:pt x="929" y="2538"/>
                      <a:pt x="1235" y="2649"/>
                      <a:pt x="1534" y="2649"/>
                    </a:cubicBezTo>
                    <a:cubicBezTo>
                      <a:pt x="2095" y="2649"/>
                      <a:pt x="2629" y="2259"/>
                      <a:pt x="2382" y="1597"/>
                    </a:cubicBezTo>
                    <a:cubicBezTo>
                      <a:pt x="2263" y="1278"/>
                      <a:pt x="2017" y="1150"/>
                      <a:pt x="1771" y="1150"/>
                    </a:cubicBezTo>
                    <a:cubicBezTo>
                      <a:pt x="1320" y="1150"/>
                      <a:pt x="872" y="1586"/>
                      <a:pt x="1230" y="2076"/>
                    </a:cubicBezTo>
                    <a:cubicBezTo>
                      <a:pt x="1241" y="2091"/>
                      <a:pt x="1258" y="2097"/>
                      <a:pt x="1275" y="2097"/>
                    </a:cubicBezTo>
                    <a:cubicBezTo>
                      <a:pt x="1306" y="2097"/>
                      <a:pt x="1335" y="2074"/>
                      <a:pt x="1322" y="2037"/>
                    </a:cubicBezTo>
                    <a:cubicBezTo>
                      <a:pt x="1156" y="1673"/>
                      <a:pt x="1339" y="1490"/>
                      <a:pt x="1870" y="1490"/>
                    </a:cubicBezTo>
                    <a:cubicBezTo>
                      <a:pt x="1932" y="1490"/>
                      <a:pt x="1999" y="1492"/>
                      <a:pt x="2070" y="1497"/>
                    </a:cubicBezTo>
                    <a:cubicBezTo>
                      <a:pt x="2228" y="2152"/>
                      <a:pt x="2041" y="2479"/>
                      <a:pt x="1509" y="2479"/>
                    </a:cubicBezTo>
                    <a:cubicBezTo>
                      <a:pt x="1507" y="2479"/>
                      <a:pt x="1505" y="2479"/>
                      <a:pt x="1504" y="2479"/>
                    </a:cubicBezTo>
                    <a:cubicBezTo>
                      <a:pt x="1105" y="2466"/>
                      <a:pt x="797" y="2148"/>
                      <a:pt x="686" y="1788"/>
                    </a:cubicBezTo>
                    <a:cubicBezTo>
                      <a:pt x="474" y="1104"/>
                      <a:pt x="940" y="368"/>
                      <a:pt x="1630" y="231"/>
                    </a:cubicBezTo>
                    <a:cubicBezTo>
                      <a:pt x="1741" y="209"/>
                      <a:pt x="1845" y="199"/>
                      <a:pt x="1943" y="199"/>
                    </a:cubicBezTo>
                    <a:cubicBezTo>
                      <a:pt x="3184" y="199"/>
                      <a:pt x="3393" y="1877"/>
                      <a:pt x="3449" y="2838"/>
                    </a:cubicBezTo>
                    <a:cubicBezTo>
                      <a:pt x="3452" y="2885"/>
                      <a:pt x="3486" y="2907"/>
                      <a:pt x="3520" y="2907"/>
                    </a:cubicBezTo>
                    <a:cubicBezTo>
                      <a:pt x="3555" y="2907"/>
                      <a:pt x="3589" y="2884"/>
                      <a:pt x="3593" y="2838"/>
                    </a:cubicBezTo>
                    <a:cubicBezTo>
                      <a:pt x="3678" y="1723"/>
                      <a:pt x="3298" y="1"/>
                      <a:pt x="18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18"/>
              <p:cNvSpPr/>
              <p:nvPr/>
            </p:nvSpPr>
            <p:spPr>
              <a:xfrm rot="10800000">
                <a:off x="-361576" y="3804576"/>
                <a:ext cx="102759" cy="144542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3404" extrusionOk="0">
                    <a:moveTo>
                      <a:pt x="2289" y="1"/>
                    </a:moveTo>
                    <a:cubicBezTo>
                      <a:pt x="2274" y="1"/>
                      <a:pt x="2260" y="4"/>
                      <a:pt x="2245" y="11"/>
                    </a:cubicBezTo>
                    <a:cubicBezTo>
                      <a:pt x="1156" y="554"/>
                      <a:pt x="0" y="2725"/>
                      <a:pt x="1620" y="3401"/>
                    </a:cubicBezTo>
                    <a:lnTo>
                      <a:pt x="1619" y="3401"/>
                    </a:lnTo>
                    <a:cubicBezTo>
                      <a:pt x="1623" y="3402"/>
                      <a:pt x="1626" y="3403"/>
                      <a:pt x="1629" y="3403"/>
                    </a:cubicBezTo>
                    <a:cubicBezTo>
                      <a:pt x="1656" y="3403"/>
                      <a:pt x="1676" y="3362"/>
                      <a:pt x="1653" y="3344"/>
                    </a:cubicBezTo>
                    <a:cubicBezTo>
                      <a:pt x="1134" y="2928"/>
                      <a:pt x="916" y="2289"/>
                      <a:pt x="1123" y="1644"/>
                    </a:cubicBezTo>
                    <a:cubicBezTo>
                      <a:pt x="1338" y="972"/>
                      <a:pt x="1890" y="624"/>
                      <a:pt x="2356" y="154"/>
                    </a:cubicBezTo>
                    <a:cubicBezTo>
                      <a:pt x="2420" y="89"/>
                      <a:pt x="2362" y="1"/>
                      <a:pt x="2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18"/>
              <p:cNvSpPr/>
              <p:nvPr/>
            </p:nvSpPr>
            <p:spPr>
              <a:xfrm rot="10800000">
                <a:off x="-415631" y="3804958"/>
                <a:ext cx="101231" cy="110657"/>
              </a:xfrm>
              <a:custGeom>
                <a:avLst/>
                <a:gdLst/>
                <a:ahLst/>
                <a:cxnLst/>
                <a:rect l="l" t="t" r="r" b="b"/>
                <a:pathLst>
                  <a:path w="2384" h="2606" extrusionOk="0">
                    <a:moveTo>
                      <a:pt x="2280" y="1"/>
                    </a:moveTo>
                    <a:cubicBezTo>
                      <a:pt x="2279" y="1"/>
                      <a:pt x="2279" y="1"/>
                      <a:pt x="2278" y="1"/>
                    </a:cubicBezTo>
                    <a:cubicBezTo>
                      <a:pt x="1038" y="38"/>
                      <a:pt x="1" y="1357"/>
                      <a:pt x="225" y="2568"/>
                    </a:cubicBezTo>
                    <a:lnTo>
                      <a:pt x="226" y="2568"/>
                    </a:lnTo>
                    <a:cubicBezTo>
                      <a:pt x="230" y="2594"/>
                      <a:pt x="248" y="2605"/>
                      <a:pt x="268" y="2605"/>
                    </a:cubicBezTo>
                    <a:cubicBezTo>
                      <a:pt x="294" y="2605"/>
                      <a:pt x="324" y="2584"/>
                      <a:pt x="327" y="2554"/>
                    </a:cubicBezTo>
                    <a:cubicBezTo>
                      <a:pt x="391" y="1937"/>
                      <a:pt x="527" y="1359"/>
                      <a:pt x="962" y="891"/>
                    </a:cubicBezTo>
                    <a:cubicBezTo>
                      <a:pt x="1330" y="494"/>
                      <a:pt x="1796" y="317"/>
                      <a:pt x="2300" y="160"/>
                    </a:cubicBezTo>
                    <a:cubicBezTo>
                      <a:pt x="2383" y="133"/>
                      <a:pt x="2371" y="1"/>
                      <a:pt x="2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18"/>
              <p:cNvSpPr/>
              <p:nvPr/>
            </p:nvSpPr>
            <p:spPr>
              <a:xfrm rot="10800000">
                <a:off x="-363232" y="3839862"/>
                <a:ext cx="15117" cy="52993"/>
              </a:xfrm>
              <a:custGeom>
                <a:avLst/>
                <a:gdLst/>
                <a:ahLst/>
                <a:cxnLst/>
                <a:rect l="l" t="t" r="r" b="b"/>
                <a:pathLst>
                  <a:path w="356" h="1248" extrusionOk="0">
                    <a:moveTo>
                      <a:pt x="257" y="1"/>
                    </a:moveTo>
                    <a:cubicBezTo>
                      <a:pt x="235" y="1"/>
                      <a:pt x="212" y="12"/>
                      <a:pt x="196" y="40"/>
                    </a:cubicBezTo>
                    <a:cubicBezTo>
                      <a:pt x="0" y="375"/>
                      <a:pt x="49" y="905"/>
                      <a:pt x="259" y="1225"/>
                    </a:cubicBezTo>
                    <a:cubicBezTo>
                      <a:pt x="269" y="1241"/>
                      <a:pt x="284" y="1248"/>
                      <a:pt x="299" y="1248"/>
                    </a:cubicBezTo>
                    <a:cubicBezTo>
                      <a:pt x="328" y="1248"/>
                      <a:pt x="355" y="1223"/>
                      <a:pt x="348" y="1187"/>
                    </a:cubicBezTo>
                    <a:cubicBezTo>
                      <a:pt x="305" y="1002"/>
                      <a:pt x="259" y="836"/>
                      <a:pt x="258" y="643"/>
                    </a:cubicBezTo>
                    <a:cubicBezTo>
                      <a:pt x="258" y="455"/>
                      <a:pt x="311" y="282"/>
                      <a:pt x="337" y="99"/>
                    </a:cubicBezTo>
                    <a:cubicBezTo>
                      <a:pt x="345" y="45"/>
                      <a:pt x="301" y="1"/>
                      <a:pt x="2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18"/>
              <p:cNvSpPr/>
              <p:nvPr/>
            </p:nvSpPr>
            <p:spPr>
              <a:xfrm rot="10800000">
                <a:off x="-439452" y="3840202"/>
                <a:ext cx="77834" cy="72568"/>
              </a:xfrm>
              <a:custGeom>
                <a:avLst/>
                <a:gdLst/>
                <a:ahLst/>
                <a:cxnLst/>
                <a:rect l="l" t="t" r="r" b="b"/>
                <a:pathLst>
                  <a:path w="1833" h="1709" extrusionOk="0">
                    <a:moveTo>
                      <a:pt x="1714" y="1"/>
                    </a:moveTo>
                    <a:cubicBezTo>
                      <a:pt x="1710" y="1"/>
                      <a:pt x="1705" y="1"/>
                      <a:pt x="1700" y="2"/>
                    </a:cubicBezTo>
                    <a:cubicBezTo>
                      <a:pt x="899" y="113"/>
                      <a:pt x="103" y="848"/>
                      <a:pt x="4" y="1668"/>
                    </a:cubicBezTo>
                    <a:lnTo>
                      <a:pt x="4" y="1667"/>
                    </a:lnTo>
                    <a:lnTo>
                      <a:pt x="4" y="1667"/>
                    </a:lnTo>
                    <a:cubicBezTo>
                      <a:pt x="0" y="1692"/>
                      <a:pt x="24" y="1708"/>
                      <a:pt x="46" y="1708"/>
                    </a:cubicBezTo>
                    <a:cubicBezTo>
                      <a:pt x="60" y="1708"/>
                      <a:pt x="74" y="1702"/>
                      <a:pt x="80" y="1689"/>
                    </a:cubicBezTo>
                    <a:cubicBezTo>
                      <a:pt x="246" y="1340"/>
                      <a:pt x="408" y="1009"/>
                      <a:pt x="693" y="740"/>
                    </a:cubicBezTo>
                    <a:cubicBezTo>
                      <a:pt x="994" y="458"/>
                      <a:pt x="1353" y="281"/>
                      <a:pt x="1741" y="150"/>
                    </a:cubicBezTo>
                    <a:cubicBezTo>
                      <a:pt x="1833" y="119"/>
                      <a:pt x="1800" y="1"/>
                      <a:pt x="17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18"/>
              <p:cNvSpPr/>
              <p:nvPr/>
            </p:nvSpPr>
            <p:spPr>
              <a:xfrm rot="10800000">
                <a:off x="-397414" y="3829332"/>
                <a:ext cx="18514" cy="59023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390" extrusionOk="0">
                    <a:moveTo>
                      <a:pt x="295" y="0"/>
                    </a:moveTo>
                    <a:cubicBezTo>
                      <a:pt x="272" y="0"/>
                      <a:pt x="250" y="11"/>
                      <a:pt x="236" y="37"/>
                    </a:cubicBezTo>
                    <a:cubicBezTo>
                      <a:pt x="1" y="455"/>
                      <a:pt x="98" y="988"/>
                      <a:pt x="357" y="1371"/>
                    </a:cubicBezTo>
                    <a:cubicBezTo>
                      <a:pt x="365" y="1384"/>
                      <a:pt x="377" y="1389"/>
                      <a:pt x="388" y="1389"/>
                    </a:cubicBezTo>
                    <a:cubicBezTo>
                      <a:pt x="412" y="1389"/>
                      <a:pt x="436" y="1363"/>
                      <a:pt x="422" y="1333"/>
                    </a:cubicBezTo>
                    <a:cubicBezTo>
                      <a:pt x="225" y="916"/>
                      <a:pt x="264" y="526"/>
                      <a:pt x="370" y="93"/>
                    </a:cubicBezTo>
                    <a:cubicBezTo>
                      <a:pt x="383" y="40"/>
                      <a:pt x="338" y="0"/>
                      <a:pt x="2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18"/>
              <p:cNvSpPr/>
              <p:nvPr/>
            </p:nvSpPr>
            <p:spPr>
              <a:xfrm rot="10800000">
                <a:off x="-457414" y="3829671"/>
                <a:ext cx="60552" cy="56263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325" extrusionOk="0">
                    <a:moveTo>
                      <a:pt x="1356" y="1"/>
                    </a:moveTo>
                    <a:cubicBezTo>
                      <a:pt x="1354" y="1"/>
                      <a:pt x="1352" y="1"/>
                      <a:pt x="1350" y="1"/>
                    </a:cubicBezTo>
                    <a:cubicBezTo>
                      <a:pt x="1005" y="36"/>
                      <a:pt x="710" y="176"/>
                      <a:pt x="462" y="420"/>
                    </a:cubicBezTo>
                    <a:cubicBezTo>
                      <a:pt x="246" y="633"/>
                      <a:pt x="1" y="967"/>
                      <a:pt x="23" y="1286"/>
                    </a:cubicBezTo>
                    <a:lnTo>
                      <a:pt x="22" y="1286"/>
                    </a:lnTo>
                    <a:cubicBezTo>
                      <a:pt x="24" y="1310"/>
                      <a:pt x="44" y="1325"/>
                      <a:pt x="63" y="1325"/>
                    </a:cubicBezTo>
                    <a:cubicBezTo>
                      <a:pt x="75" y="1325"/>
                      <a:pt x="88" y="1319"/>
                      <a:pt x="96" y="1306"/>
                    </a:cubicBezTo>
                    <a:cubicBezTo>
                      <a:pt x="259" y="1052"/>
                      <a:pt x="340" y="791"/>
                      <a:pt x="565" y="574"/>
                    </a:cubicBezTo>
                    <a:cubicBezTo>
                      <a:pt x="787" y="360"/>
                      <a:pt x="1072" y="208"/>
                      <a:pt x="1365" y="117"/>
                    </a:cubicBezTo>
                    <a:cubicBezTo>
                      <a:pt x="1425" y="99"/>
                      <a:pt x="1419" y="1"/>
                      <a:pt x="13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18"/>
              <p:cNvSpPr/>
              <p:nvPr/>
            </p:nvSpPr>
            <p:spPr>
              <a:xfrm rot="10800000">
                <a:off x="-495545" y="3783175"/>
                <a:ext cx="86241" cy="80169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888" extrusionOk="0">
                    <a:moveTo>
                      <a:pt x="198" y="0"/>
                    </a:moveTo>
                    <a:cubicBezTo>
                      <a:pt x="180" y="0"/>
                      <a:pt x="161" y="11"/>
                      <a:pt x="158" y="31"/>
                    </a:cubicBezTo>
                    <a:cubicBezTo>
                      <a:pt x="0" y="1045"/>
                      <a:pt x="932" y="1887"/>
                      <a:pt x="1893" y="1887"/>
                    </a:cubicBezTo>
                    <a:cubicBezTo>
                      <a:pt x="1904" y="1887"/>
                      <a:pt x="1914" y="1887"/>
                      <a:pt x="1924" y="1887"/>
                    </a:cubicBezTo>
                    <a:cubicBezTo>
                      <a:pt x="2030" y="1885"/>
                      <a:pt x="2026" y="1735"/>
                      <a:pt x="1924" y="1726"/>
                    </a:cubicBezTo>
                    <a:cubicBezTo>
                      <a:pt x="1479" y="1686"/>
                      <a:pt x="1031" y="1506"/>
                      <a:pt x="724" y="1173"/>
                    </a:cubicBezTo>
                    <a:cubicBezTo>
                      <a:pt x="426" y="851"/>
                      <a:pt x="318" y="452"/>
                      <a:pt x="241" y="31"/>
                    </a:cubicBezTo>
                    <a:cubicBezTo>
                      <a:pt x="237" y="11"/>
                      <a:pt x="218" y="0"/>
                      <a:pt x="1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18"/>
              <p:cNvSpPr/>
              <p:nvPr/>
            </p:nvSpPr>
            <p:spPr>
              <a:xfrm rot="10800000">
                <a:off x="-507817" y="3783302"/>
                <a:ext cx="43397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2957" extrusionOk="0">
                    <a:moveTo>
                      <a:pt x="102" y="1"/>
                    </a:moveTo>
                    <a:cubicBezTo>
                      <a:pt x="47" y="1"/>
                      <a:pt x="0" y="72"/>
                      <a:pt x="32" y="125"/>
                    </a:cubicBezTo>
                    <a:cubicBezTo>
                      <a:pt x="377" y="716"/>
                      <a:pt x="226" y="1241"/>
                      <a:pt x="192" y="1883"/>
                    </a:cubicBezTo>
                    <a:cubicBezTo>
                      <a:pt x="169" y="2288"/>
                      <a:pt x="226" y="2683"/>
                      <a:pt x="557" y="2947"/>
                    </a:cubicBezTo>
                    <a:cubicBezTo>
                      <a:pt x="565" y="2954"/>
                      <a:pt x="575" y="2957"/>
                      <a:pt x="584" y="2957"/>
                    </a:cubicBezTo>
                    <a:cubicBezTo>
                      <a:pt x="612" y="2957"/>
                      <a:pt x="638" y="2930"/>
                      <a:pt x="619" y="2900"/>
                    </a:cubicBezTo>
                    <a:cubicBezTo>
                      <a:pt x="99" y="2059"/>
                      <a:pt x="1021" y="653"/>
                      <a:pt x="142" y="15"/>
                    </a:cubicBezTo>
                    <a:cubicBezTo>
                      <a:pt x="129" y="5"/>
                      <a:pt x="115" y="1"/>
                      <a:pt x="1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18"/>
              <p:cNvSpPr/>
              <p:nvPr/>
            </p:nvSpPr>
            <p:spPr>
              <a:xfrm rot="10800000">
                <a:off x="-642593" y="3788143"/>
                <a:ext cx="161612" cy="121230"/>
              </a:xfrm>
              <a:custGeom>
                <a:avLst/>
                <a:gdLst/>
                <a:ahLst/>
                <a:cxnLst/>
                <a:rect l="l" t="t" r="r" b="b"/>
                <a:pathLst>
                  <a:path w="3806" h="2855" extrusionOk="0">
                    <a:moveTo>
                      <a:pt x="41" y="0"/>
                    </a:moveTo>
                    <a:cubicBezTo>
                      <a:pt x="20" y="0"/>
                      <a:pt x="1" y="19"/>
                      <a:pt x="5" y="45"/>
                    </a:cubicBezTo>
                    <a:cubicBezTo>
                      <a:pt x="325" y="1840"/>
                      <a:pt x="3334" y="884"/>
                      <a:pt x="3651" y="2799"/>
                    </a:cubicBezTo>
                    <a:cubicBezTo>
                      <a:pt x="3657" y="2838"/>
                      <a:pt x="3687" y="2855"/>
                      <a:pt x="3718" y="2855"/>
                    </a:cubicBezTo>
                    <a:cubicBezTo>
                      <a:pt x="3758" y="2855"/>
                      <a:pt x="3802" y="2826"/>
                      <a:pt x="3803" y="2779"/>
                    </a:cubicBezTo>
                    <a:cubicBezTo>
                      <a:pt x="3806" y="2145"/>
                      <a:pt x="3393" y="1705"/>
                      <a:pt x="2842" y="1437"/>
                    </a:cubicBezTo>
                    <a:cubicBezTo>
                      <a:pt x="1814" y="934"/>
                      <a:pt x="793" y="1058"/>
                      <a:pt x="71" y="17"/>
                    </a:cubicBezTo>
                    <a:cubicBezTo>
                      <a:pt x="63" y="5"/>
                      <a:pt x="52" y="0"/>
                      <a:pt x="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18"/>
              <p:cNvSpPr/>
              <p:nvPr/>
            </p:nvSpPr>
            <p:spPr>
              <a:xfrm rot="10800000">
                <a:off x="-654652" y="3790521"/>
                <a:ext cx="20509" cy="59193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394" extrusionOk="0">
                    <a:moveTo>
                      <a:pt x="98" y="0"/>
                    </a:moveTo>
                    <a:cubicBezTo>
                      <a:pt x="48" y="0"/>
                      <a:pt x="1" y="67"/>
                      <a:pt x="26" y="121"/>
                    </a:cubicBezTo>
                    <a:cubicBezTo>
                      <a:pt x="118" y="322"/>
                      <a:pt x="198" y="527"/>
                      <a:pt x="210" y="751"/>
                    </a:cubicBezTo>
                    <a:cubicBezTo>
                      <a:pt x="222" y="958"/>
                      <a:pt x="162" y="1146"/>
                      <a:pt x="118" y="1348"/>
                    </a:cubicBezTo>
                    <a:lnTo>
                      <a:pt x="118" y="1346"/>
                    </a:lnTo>
                    <a:lnTo>
                      <a:pt x="118" y="1346"/>
                    </a:lnTo>
                    <a:cubicBezTo>
                      <a:pt x="112" y="1370"/>
                      <a:pt x="134" y="1394"/>
                      <a:pt x="155" y="1394"/>
                    </a:cubicBezTo>
                    <a:cubicBezTo>
                      <a:pt x="163" y="1394"/>
                      <a:pt x="171" y="1390"/>
                      <a:pt x="177" y="1382"/>
                    </a:cubicBezTo>
                    <a:cubicBezTo>
                      <a:pt x="482" y="1013"/>
                      <a:pt x="431" y="390"/>
                      <a:pt x="147" y="27"/>
                    </a:cubicBezTo>
                    <a:cubicBezTo>
                      <a:pt x="132" y="8"/>
                      <a:pt x="115" y="0"/>
                      <a:pt x="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18"/>
              <p:cNvSpPr/>
              <p:nvPr/>
            </p:nvSpPr>
            <p:spPr>
              <a:xfrm rot="10800000">
                <a:off x="-712698" y="3819311"/>
                <a:ext cx="70106" cy="25435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599" extrusionOk="0">
                    <a:moveTo>
                      <a:pt x="1547" y="0"/>
                    </a:moveTo>
                    <a:cubicBezTo>
                      <a:pt x="1529" y="0"/>
                      <a:pt x="1511" y="8"/>
                      <a:pt x="1496" y="25"/>
                    </a:cubicBezTo>
                    <a:cubicBezTo>
                      <a:pt x="1282" y="285"/>
                      <a:pt x="985" y="416"/>
                      <a:pt x="681" y="416"/>
                    </a:cubicBezTo>
                    <a:cubicBezTo>
                      <a:pt x="474" y="416"/>
                      <a:pt x="263" y="355"/>
                      <a:pt x="72" y="233"/>
                    </a:cubicBezTo>
                    <a:lnTo>
                      <a:pt x="71" y="233"/>
                    </a:lnTo>
                    <a:cubicBezTo>
                      <a:pt x="64" y="228"/>
                      <a:pt x="57" y="226"/>
                      <a:pt x="51" y="226"/>
                    </a:cubicBezTo>
                    <a:cubicBezTo>
                      <a:pt x="21" y="226"/>
                      <a:pt x="1" y="268"/>
                      <a:pt x="24" y="294"/>
                    </a:cubicBezTo>
                    <a:cubicBezTo>
                      <a:pt x="208" y="502"/>
                      <a:pt x="468" y="598"/>
                      <a:pt x="730" y="598"/>
                    </a:cubicBezTo>
                    <a:cubicBezTo>
                      <a:pt x="1079" y="598"/>
                      <a:pt x="1433" y="426"/>
                      <a:pt x="1617" y="118"/>
                    </a:cubicBezTo>
                    <a:cubicBezTo>
                      <a:pt x="1651" y="63"/>
                      <a:pt x="1599" y="0"/>
                      <a:pt x="15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18"/>
              <p:cNvSpPr/>
              <p:nvPr/>
            </p:nvSpPr>
            <p:spPr>
              <a:xfrm rot="10800000">
                <a:off x="-712062" y="3835913"/>
                <a:ext cx="91379" cy="1249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942" extrusionOk="0">
                    <a:moveTo>
                      <a:pt x="165" y="1"/>
                    </a:moveTo>
                    <a:cubicBezTo>
                      <a:pt x="68" y="1"/>
                      <a:pt x="1" y="145"/>
                      <a:pt x="82" y="215"/>
                    </a:cubicBezTo>
                    <a:cubicBezTo>
                      <a:pt x="448" y="526"/>
                      <a:pt x="781" y="822"/>
                      <a:pt x="929" y="1300"/>
                    </a:cubicBezTo>
                    <a:cubicBezTo>
                      <a:pt x="1044" y="1669"/>
                      <a:pt x="995" y="2072"/>
                      <a:pt x="1141" y="2433"/>
                    </a:cubicBezTo>
                    <a:cubicBezTo>
                      <a:pt x="1258" y="2723"/>
                      <a:pt x="1498" y="2942"/>
                      <a:pt x="1770" y="2942"/>
                    </a:cubicBezTo>
                    <a:cubicBezTo>
                      <a:pt x="1880" y="2942"/>
                      <a:pt x="1995" y="2906"/>
                      <a:pt x="2110" y="2826"/>
                    </a:cubicBezTo>
                    <a:lnTo>
                      <a:pt x="2110" y="2825"/>
                    </a:lnTo>
                    <a:cubicBezTo>
                      <a:pt x="2151" y="2796"/>
                      <a:pt x="2127" y="2739"/>
                      <a:pt x="2085" y="2739"/>
                    </a:cubicBezTo>
                    <a:cubicBezTo>
                      <a:pt x="2078" y="2739"/>
                      <a:pt x="2070" y="2741"/>
                      <a:pt x="2062" y="2745"/>
                    </a:cubicBezTo>
                    <a:cubicBezTo>
                      <a:pt x="1971" y="2791"/>
                      <a:pt x="1892" y="2812"/>
                      <a:pt x="1822" y="2812"/>
                    </a:cubicBezTo>
                    <a:cubicBezTo>
                      <a:pt x="1238" y="2812"/>
                      <a:pt x="1310" y="1371"/>
                      <a:pt x="1133" y="959"/>
                    </a:cubicBezTo>
                    <a:cubicBezTo>
                      <a:pt x="952" y="535"/>
                      <a:pt x="636" y="177"/>
                      <a:pt x="202" y="8"/>
                    </a:cubicBezTo>
                    <a:cubicBezTo>
                      <a:pt x="190" y="3"/>
                      <a:pt x="177" y="1"/>
                      <a:pt x="1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18"/>
              <p:cNvSpPr/>
              <p:nvPr/>
            </p:nvSpPr>
            <p:spPr>
              <a:xfrm rot="10800000">
                <a:off x="-687178" y="3937186"/>
                <a:ext cx="33163" cy="11507"/>
              </a:xfrm>
              <a:custGeom>
                <a:avLst/>
                <a:gdLst/>
                <a:ahLst/>
                <a:cxnLst/>
                <a:rect l="l" t="t" r="r" b="b"/>
                <a:pathLst>
                  <a:path w="781" h="271" extrusionOk="0">
                    <a:moveTo>
                      <a:pt x="697" y="1"/>
                    </a:moveTo>
                    <a:cubicBezTo>
                      <a:pt x="687" y="1"/>
                      <a:pt x="676" y="3"/>
                      <a:pt x="665" y="9"/>
                    </a:cubicBezTo>
                    <a:cubicBezTo>
                      <a:pt x="570" y="56"/>
                      <a:pt x="489" y="120"/>
                      <a:pt x="384" y="148"/>
                    </a:cubicBezTo>
                    <a:cubicBezTo>
                      <a:pt x="330" y="163"/>
                      <a:pt x="274" y="170"/>
                      <a:pt x="219" y="170"/>
                    </a:cubicBezTo>
                    <a:cubicBezTo>
                      <a:pt x="159" y="170"/>
                      <a:pt x="99" y="162"/>
                      <a:pt x="41" y="147"/>
                    </a:cubicBezTo>
                    <a:cubicBezTo>
                      <a:pt x="39" y="147"/>
                      <a:pt x="37" y="146"/>
                      <a:pt x="35" y="146"/>
                    </a:cubicBezTo>
                    <a:cubicBezTo>
                      <a:pt x="13" y="146"/>
                      <a:pt x="1" y="178"/>
                      <a:pt x="23" y="189"/>
                    </a:cubicBezTo>
                    <a:cubicBezTo>
                      <a:pt x="118" y="240"/>
                      <a:pt x="240" y="271"/>
                      <a:pt x="361" y="271"/>
                    </a:cubicBezTo>
                    <a:cubicBezTo>
                      <a:pt x="509" y="271"/>
                      <a:pt x="654" y="224"/>
                      <a:pt x="743" y="110"/>
                    </a:cubicBezTo>
                    <a:cubicBezTo>
                      <a:pt x="781" y="63"/>
                      <a:pt x="749" y="1"/>
                      <a:pt x="6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18"/>
              <p:cNvSpPr/>
              <p:nvPr/>
            </p:nvSpPr>
            <p:spPr>
              <a:xfrm rot="10800000">
                <a:off x="-687773" y="3941560"/>
                <a:ext cx="61019" cy="83142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958" extrusionOk="0">
                    <a:moveTo>
                      <a:pt x="182" y="0"/>
                    </a:moveTo>
                    <a:cubicBezTo>
                      <a:pt x="151" y="0"/>
                      <a:pt x="120" y="4"/>
                      <a:pt x="87" y="12"/>
                    </a:cubicBezTo>
                    <a:cubicBezTo>
                      <a:pt x="23" y="30"/>
                      <a:pt x="1" y="116"/>
                      <a:pt x="48" y="163"/>
                    </a:cubicBezTo>
                    <a:cubicBezTo>
                      <a:pt x="245" y="355"/>
                      <a:pt x="419" y="429"/>
                      <a:pt x="521" y="719"/>
                    </a:cubicBezTo>
                    <a:cubicBezTo>
                      <a:pt x="600" y="949"/>
                      <a:pt x="616" y="1194"/>
                      <a:pt x="709" y="1419"/>
                    </a:cubicBezTo>
                    <a:cubicBezTo>
                      <a:pt x="821" y="1690"/>
                      <a:pt x="1035" y="1941"/>
                      <a:pt x="1343" y="1958"/>
                    </a:cubicBezTo>
                    <a:cubicBezTo>
                      <a:pt x="1344" y="1958"/>
                      <a:pt x="1345" y="1958"/>
                      <a:pt x="1346" y="1958"/>
                    </a:cubicBezTo>
                    <a:cubicBezTo>
                      <a:pt x="1409" y="1958"/>
                      <a:pt x="1437" y="1859"/>
                      <a:pt x="1376" y="1831"/>
                    </a:cubicBezTo>
                    <a:cubicBezTo>
                      <a:pt x="809" y="1568"/>
                      <a:pt x="931" y="969"/>
                      <a:pt x="717" y="481"/>
                    </a:cubicBezTo>
                    <a:cubicBezTo>
                      <a:pt x="620" y="262"/>
                      <a:pt x="433" y="0"/>
                      <a:pt x="1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18"/>
              <p:cNvSpPr/>
              <p:nvPr/>
            </p:nvSpPr>
            <p:spPr>
              <a:xfrm rot="10800000">
                <a:off x="-536224" y="3971241"/>
                <a:ext cx="120381" cy="80466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895" extrusionOk="0">
                    <a:moveTo>
                      <a:pt x="94" y="0"/>
                    </a:moveTo>
                    <a:cubicBezTo>
                      <a:pt x="46" y="0"/>
                      <a:pt x="0" y="41"/>
                      <a:pt x="10" y="107"/>
                    </a:cubicBezTo>
                    <a:cubicBezTo>
                      <a:pt x="159" y="1169"/>
                      <a:pt x="1188" y="1895"/>
                      <a:pt x="2218" y="1895"/>
                    </a:cubicBezTo>
                    <a:cubicBezTo>
                      <a:pt x="2402" y="1895"/>
                      <a:pt x="2585" y="1872"/>
                      <a:pt x="2764" y="1824"/>
                    </a:cubicBezTo>
                    <a:cubicBezTo>
                      <a:pt x="2835" y="1805"/>
                      <a:pt x="2824" y="1689"/>
                      <a:pt x="2752" y="1689"/>
                    </a:cubicBezTo>
                    <a:cubicBezTo>
                      <a:pt x="2750" y="1689"/>
                      <a:pt x="2748" y="1689"/>
                      <a:pt x="2746" y="1690"/>
                    </a:cubicBezTo>
                    <a:cubicBezTo>
                      <a:pt x="2643" y="1699"/>
                      <a:pt x="2543" y="1704"/>
                      <a:pt x="2446" y="1704"/>
                    </a:cubicBezTo>
                    <a:cubicBezTo>
                      <a:pt x="1352" y="1704"/>
                      <a:pt x="603" y="1108"/>
                      <a:pt x="176" y="60"/>
                    </a:cubicBezTo>
                    <a:cubicBezTo>
                      <a:pt x="159" y="19"/>
                      <a:pt x="126" y="0"/>
                      <a:pt x="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18"/>
              <p:cNvSpPr/>
              <p:nvPr/>
            </p:nvSpPr>
            <p:spPr>
              <a:xfrm rot="10800000">
                <a:off x="-512785" y="3966825"/>
                <a:ext cx="132823" cy="88407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2082" extrusionOk="0">
                    <a:moveTo>
                      <a:pt x="629" y="0"/>
                    </a:moveTo>
                    <a:cubicBezTo>
                      <a:pt x="508" y="0"/>
                      <a:pt x="384" y="46"/>
                      <a:pt x="281" y="134"/>
                    </a:cubicBezTo>
                    <a:cubicBezTo>
                      <a:pt x="1" y="374"/>
                      <a:pt x="17" y="799"/>
                      <a:pt x="179" y="1102"/>
                    </a:cubicBezTo>
                    <a:cubicBezTo>
                      <a:pt x="565" y="1821"/>
                      <a:pt x="1540" y="2081"/>
                      <a:pt x="2380" y="2081"/>
                    </a:cubicBezTo>
                    <a:cubicBezTo>
                      <a:pt x="2618" y="2081"/>
                      <a:pt x="2844" y="2060"/>
                      <a:pt x="3044" y="2023"/>
                    </a:cubicBezTo>
                    <a:cubicBezTo>
                      <a:pt x="3128" y="2008"/>
                      <a:pt x="3111" y="1868"/>
                      <a:pt x="3029" y="1868"/>
                    </a:cubicBezTo>
                    <a:cubicBezTo>
                      <a:pt x="3027" y="1868"/>
                      <a:pt x="3025" y="1869"/>
                      <a:pt x="3022" y="1869"/>
                    </a:cubicBezTo>
                    <a:cubicBezTo>
                      <a:pt x="2882" y="1882"/>
                      <a:pt x="2742" y="1889"/>
                      <a:pt x="2602" y="1889"/>
                    </a:cubicBezTo>
                    <a:cubicBezTo>
                      <a:pt x="2222" y="1889"/>
                      <a:pt x="1843" y="1837"/>
                      <a:pt x="1479" y="1716"/>
                    </a:cubicBezTo>
                    <a:cubicBezTo>
                      <a:pt x="1232" y="1635"/>
                      <a:pt x="989" y="1527"/>
                      <a:pt x="774" y="1381"/>
                    </a:cubicBezTo>
                    <a:cubicBezTo>
                      <a:pt x="610" y="1282"/>
                      <a:pt x="476" y="1151"/>
                      <a:pt x="372" y="990"/>
                    </a:cubicBezTo>
                    <a:cubicBezTo>
                      <a:pt x="394" y="456"/>
                      <a:pt x="524" y="189"/>
                      <a:pt x="761" y="189"/>
                    </a:cubicBezTo>
                    <a:cubicBezTo>
                      <a:pt x="814" y="189"/>
                      <a:pt x="872" y="202"/>
                      <a:pt x="936" y="228"/>
                    </a:cubicBezTo>
                    <a:cubicBezTo>
                      <a:pt x="941" y="230"/>
                      <a:pt x="945" y="230"/>
                      <a:pt x="949" y="230"/>
                    </a:cubicBezTo>
                    <a:cubicBezTo>
                      <a:pt x="985" y="230"/>
                      <a:pt x="1006" y="182"/>
                      <a:pt x="979" y="154"/>
                    </a:cubicBezTo>
                    <a:cubicBezTo>
                      <a:pt x="883" y="51"/>
                      <a:pt x="758" y="0"/>
                      <a:pt x="6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18"/>
              <p:cNvSpPr/>
              <p:nvPr/>
            </p:nvSpPr>
            <p:spPr>
              <a:xfrm rot="10800000">
                <a:off x="-480344" y="4054383"/>
                <a:ext cx="112993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2661" h="1330" extrusionOk="0">
                    <a:moveTo>
                      <a:pt x="90" y="1"/>
                    </a:moveTo>
                    <a:cubicBezTo>
                      <a:pt x="45" y="1"/>
                      <a:pt x="1" y="36"/>
                      <a:pt x="20" y="90"/>
                    </a:cubicBezTo>
                    <a:cubicBezTo>
                      <a:pt x="275" y="813"/>
                      <a:pt x="1136" y="1330"/>
                      <a:pt x="1932" y="1330"/>
                    </a:cubicBezTo>
                    <a:cubicBezTo>
                      <a:pt x="2177" y="1330"/>
                      <a:pt x="2416" y="1281"/>
                      <a:pt x="2629" y="1174"/>
                    </a:cubicBezTo>
                    <a:cubicBezTo>
                      <a:pt x="2660" y="1158"/>
                      <a:pt x="2648" y="1104"/>
                      <a:pt x="2614" y="1104"/>
                    </a:cubicBezTo>
                    <a:cubicBezTo>
                      <a:pt x="2612" y="1104"/>
                      <a:pt x="2611" y="1104"/>
                      <a:pt x="2610" y="1104"/>
                    </a:cubicBezTo>
                    <a:cubicBezTo>
                      <a:pt x="2448" y="1124"/>
                      <a:pt x="2294" y="1134"/>
                      <a:pt x="2147" y="1134"/>
                    </a:cubicBezTo>
                    <a:cubicBezTo>
                      <a:pt x="1308" y="1134"/>
                      <a:pt x="685" y="799"/>
                      <a:pt x="154" y="33"/>
                    </a:cubicBezTo>
                    <a:cubicBezTo>
                      <a:pt x="139" y="11"/>
                      <a:pt x="11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18"/>
              <p:cNvSpPr/>
              <p:nvPr/>
            </p:nvSpPr>
            <p:spPr>
              <a:xfrm rot="10800000">
                <a:off x="-480556" y="4064404"/>
                <a:ext cx="110233" cy="48917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152" extrusionOk="0">
                    <a:moveTo>
                      <a:pt x="91" y="0"/>
                    </a:moveTo>
                    <a:cubicBezTo>
                      <a:pt x="43" y="0"/>
                      <a:pt x="1" y="52"/>
                      <a:pt x="29" y="104"/>
                    </a:cubicBezTo>
                    <a:cubicBezTo>
                      <a:pt x="384" y="764"/>
                      <a:pt x="1254" y="1152"/>
                      <a:pt x="2028" y="1152"/>
                    </a:cubicBezTo>
                    <a:cubicBezTo>
                      <a:pt x="2210" y="1152"/>
                      <a:pt x="2386" y="1130"/>
                      <a:pt x="2549" y="1086"/>
                    </a:cubicBezTo>
                    <a:cubicBezTo>
                      <a:pt x="2596" y="1074"/>
                      <a:pt x="2587" y="1002"/>
                      <a:pt x="2540" y="1002"/>
                    </a:cubicBezTo>
                    <a:cubicBezTo>
                      <a:pt x="2539" y="1002"/>
                      <a:pt x="2539" y="1002"/>
                      <a:pt x="2539" y="1002"/>
                    </a:cubicBezTo>
                    <a:cubicBezTo>
                      <a:pt x="2462" y="1005"/>
                      <a:pt x="2386" y="1006"/>
                      <a:pt x="2311" y="1006"/>
                    </a:cubicBezTo>
                    <a:cubicBezTo>
                      <a:pt x="1934" y="1006"/>
                      <a:pt x="1572" y="964"/>
                      <a:pt x="1212" y="818"/>
                    </a:cubicBezTo>
                    <a:cubicBezTo>
                      <a:pt x="769" y="637"/>
                      <a:pt x="482" y="334"/>
                      <a:pt x="138" y="20"/>
                    </a:cubicBezTo>
                    <a:cubicBezTo>
                      <a:pt x="123" y="6"/>
                      <a:pt x="107" y="0"/>
                      <a:pt x="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18"/>
              <p:cNvSpPr/>
              <p:nvPr/>
            </p:nvSpPr>
            <p:spPr>
              <a:xfrm rot="10800000">
                <a:off x="-484547" y="4074213"/>
                <a:ext cx="102844" cy="49087"/>
              </a:xfrm>
              <a:custGeom>
                <a:avLst/>
                <a:gdLst/>
                <a:ahLst/>
                <a:cxnLst/>
                <a:rect l="l" t="t" r="r" b="b"/>
                <a:pathLst>
                  <a:path w="2422" h="1156" extrusionOk="0">
                    <a:moveTo>
                      <a:pt x="72" y="1"/>
                    </a:moveTo>
                    <a:cubicBezTo>
                      <a:pt x="35" y="1"/>
                      <a:pt x="1" y="41"/>
                      <a:pt x="24" y="81"/>
                    </a:cubicBezTo>
                    <a:cubicBezTo>
                      <a:pt x="380" y="716"/>
                      <a:pt x="1204" y="1155"/>
                      <a:pt x="1958" y="1155"/>
                    </a:cubicBezTo>
                    <a:cubicBezTo>
                      <a:pt x="2103" y="1155"/>
                      <a:pt x="2245" y="1139"/>
                      <a:pt x="2381" y="1105"/>
                    </a:cubicBezTo>
                    <a:cubicBezTo>
                      <a:pt x="2422" y="1094"/>
                      <a:pt x="2409" y="1038"/>
                      <a:pt x="2371" y="1035"/>
                    </a:cubicBezTo>
                    <a:cubicBezTo>
                      <a:pt x="1916" y="991"/>
                      <a:pt x="1492" y="952"/>
                      <a:pt x="1073" y="753"/>
                    </a:cubicBezTo>
                    <a:cubicBezTo>
                      <a:pt x="694" y="574"/>
                      <a:pt x="409" y="299"/>
                      <a:pt x="108" y="16"/>
                    </a:cubicBezTo>
                    <a:cubicBezTo>
                      <a:pt x="97" y="5"/>
                      <a:pt x="84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18"/>
              <p:cNvSpPr/>
              <p:nvPr/>
            </p:nvSpPr>
            <p:spPr>
              <a:xfrm rot="10800000">
                <a:off x="-484675" y="4084107"/>
                <a:ext cx="102250" cy="5256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238" extrusionOk="0">
                    <a:moveTo>
                      <a:pt x="92" y="1"/>
                    </a:moveTo>
                    <a:cubicBezTo>
                      <a:pt x="43" y="1"/>
                      <a:pt x="1" y="53"/>
                      <a:pt x="28" y="109"/>
                    </a:cubicBezTo>
                    <a:cubicBezTo>
                      <a:pt x="354" y="785"/>
                      <a:pt x="1292" y="1238"/>
                      <a:pt x="2067" y="1238"/>
                    </a:cubicBezTo>
                    <a:cubicBezTo>
                      <a:pt x="2170" y="1238"/>
                      <a:pt x="2270" y="1230"/>
                      <a:pt x="2365" y="1213"/>
                    </a:cubicBezTo>
                    <a:cubicBezTo>
                      <a:pt x="2406" y="1206"/>
                      <a:pt x="2407" y="1137"/>
                      <a:pt x="2365" y="1130"/>
                    </a:cubicBezTo>
                    <a:cubicBezTo>
                      <a:pt x="1932" y="1065"/>
                      <a:pt x="1536" y="1009"/>
                      <a:pt x="1139" y="812"/>
                    </a:cubicBezTo>
                    <a:cubicBezTo>
                      <a:pt x="738" y="612"/>
                      <a:pt x="475" y="305"/>
                      <a:pt x="143" y="21"/>
                    </a:cubicBezTo>
                    <a:cubicBezTo>
                      <a:pt x="127" y="7"/>
                      <a:pt x="109" y="1"/>
                      <a:pt x="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18"/>
              <p:cNvSpPr/>
              <p:nvPr/>
            </p:nvSpPr>
            <p:spPr>
              <a:xfrm rot="10800000">
                <a:off x="-313763" y="3899650"/>
                <a:ext cx="8263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488" extrusionOk="0">
                    <a:moveTo>
                      <a:pt x="886" y="0"/>
                    </a:moveTo>
                    <a:cubicBezTo>
                      <a:pt x="578" y="0"/>
                      <a:pt x="271" y="79"/>
                      <a:pt x="36" y="233"/>
                    </a:cubicBezTo>
                    <a:cubicBezTo>
                      <a:pt x="1" y="255"/>
                      <a:pt x="17" y="310"/>
                      <a:pt x="55" y="310"/>
                    </a:cubicBezTo>
                    <a:cubicBezTo>
                      <a:pt x="59" y="310"/>
                      <a:pt x="63" y="309"/>
                      <a:pt x="67" y="308"/>
                    </a:cubicBezTo>
                    <a:cubicBezTo>
                      <a:pt x="310" y="238"/>
                      <a:pt x="551" y="178"/>
                      <a:pt x="802" y="178"/>
                    </a:cubicBezTo>
                    <a:cubicBezTo>
                      <a:pt x="839" y="178"/>
                      <a:pt x="876" y="179"/>
                      <a:pt x="913" y="182"/>
                    </a:cubicBezTo>
                    <a:cubicBezTo>
                      <a:pt x="1242" y="207"/>
                      <a:pt x="1508" y="350"/>
                      <a:pt x="1803" y="480"/>
                    </a:cubicBezTo>
                    <a:cubicBezTo>
                      <a:pt x="1814" y="485"/>
                      <a:pt x="1825" y="487"/>
                      <a:pt x="1836" y="487"/>
                    </a:cubicBezTo>
                    <a:cubicBezTo>
                      <a:pt x="1896" y="487"/>
                      <a:pt x="1946" y="418"/>
                      <a:pt x="1891" y="366"/>
                    </a:cubicBezTo>
                    <a:cubicBezTo>
                      <a:pt x="1640" y="119"/>
                      <a:pt x="1262" y="0"/>
                      <a:pt x="8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18"/>
              <p:cNvSpPr/>
              <p:nvPr/>
            </p:nvSpPr>
            <p:spPr>
              <a:xfrm rot="10800000">
                <a:off x="-318222" y="3908312"/>
                <a:ext cx="94309" cy="5639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328" extrusionOk="0">
                    <a:moveTo>
                      <a:pt x="696" y="0"/>
                    </a:moveTo>
                    <a:cubicBezTo>
                      <a:pt x="477" y="0"/>
                      <a:pt x="261" y="57"/>
                      <a:pt x="69" y="187"/>
                    </a:cubicBezTo>
                    <a:cubicBezTo>
                      <a:pt x="0" y="234"/>
                      <a:pt x="40" y="322"/>
                      <a:pt x="111" y="322"/>
                    </a:cubicBezTo>
                    <a:cubicBezTo>
                      <a:pt x="116" y="322"/>
                      <a:pt x="120" y="321"/>
                      <a:pt x="125" y="321"/>
                    </a:cubicBezTo>
                    <a:cubicBezTo>
                      <a:pt x="354" y="288"/>
                      <a:pt x="567" y="249"/>
                      <a:pt x="776" y="249"/>
                    </a:cubicBezTo>
                    <a:cubicBezTo>
                      <a:pt x="993" y="249"/>
                      <a:pt x="1205" y="290"/>
                      <a:pt x="1427" y="421"/>
                    </a:cubicBezTo>
                    <a:cubicBezTo>
                      <a:pt x="1774" y="625"/>
                      <a:pt x="1957" y="944"/>
                      <a:pt x="2113" y="1298"/>
                    </a:cubicBezTo>
                    <a:cubicBezTo>
                      <a:pt x="2123" y="1319"/>
                      <a:pt x="2138" y="1328"/>
                      <a:pt x="2154" y="1328"/>
                    </a:cubicBezTo>
                    <a:cubicBezTo>
                      <a:pt x="2185" y="1328"/>
                      <a:pt x="2220" y="1293"/>
                      <a:pt x="2215" y="1256"/>
                    </a:cubicBezTo>
                    <a:cubicBezTo>
                      <a:pt x="2120" y="577"/>
                      <a:pt x="1392" y="0"/>
                      <a:pt x="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18"/>
              <p:cNvSpPr/>
              <p:nvPr/>
            </p:nvSpPr>
            <p:spPr>
              <a:xfrm rot="10800000">
                <a:off x="-306417" y="3955445"/>
                <a:ext cx="42420" cy="54946"/>
              </a:xfrm>
              <a:custGeom>
                <a:avLst/>
                <a:gdLst/>
                <a:ahLst/>
                <a:cxnLst/>
                <a:rect l="l" t="t" r="r" b="b"/>
                <a:pathLst>
                  <a:path w="999" h="1294" extrusionOk="0">
                    <a:moveTo>
                      <a:pt x="918" y="0"/>
                    </a:moveTo>
                    <a:cubicBezTo>
                      <a:pt x="913" y="0"/>
                      <a:pt x="909" y="1"/>
                      <a:pt x="904" y="2"/>
                    </a:cubicBezTo>
                    <a:cubicBezTo>
                      <a:pt x="379" y="149"/>
                      <a:pt x="37" y="748"/>
                      <a:pt x="3" y="1263"/>
                    </a:cubicBezTo>
                    <a:cubicBezTo>
                      <a:pt x="1" y="1283"/>
                      <a:pt x="17" y="1294"/>
                      <a:pt x="34" y="1294"/>
                    </a:cubicBezTo>
                    <a:cubicBezTo>
                      <a:pt x="48" y="1294"/>
                      <a:pt x="61" y="1286"/>
                      <a:pt x="65" y="1271"/>
                    </a:cubicBezTo>
                    <a:cubicBezTo>
                      <a:pt x="138" y="1011"/>
                      <a:pt x="258" y="760"/>
                      <a:pt x="429" y="550"/>
                    </a:cubicBezTo>
                    <a:cubicBezTo>
                      <a:pt x="579" y="366"/>
                      <a:pt x="776" y="242"/>
                      <a:pt x="959" y="95"/>
                    </a:cubicBezTo>
                    <a:cubicBezTo>
                      <a:pt x="999" y="61"/>
                      <a:pt x="962" y="0"/>
                      <a:pt x="9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18"/>
              <p:cNvSpPr/>
              <p:nvPr/>
            </p:nvSpPr>
            <p:spPr>
              <a:xfrm rot="10800000">
                <a:off x="-316821" y="3952982"/>
                <a:ext cx="39830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063" extrusionOk="0">
                    <a:moveTo>
                      <a:pt x="867" y="0"/>
                    </a:moveTo>
                    <a:cubicBezTo>
                      <a:pt x="866" y="0"/>
                      <a:pt x="864" y="0"/>
                      <a:pt x="862" y="0"/>
                    </a:cubicBezTo>
                    <a:cubicBezTo>
                      <a:pt x="647" y="15"/>
                      <a:pt x="423" y="242"/>
                      <a:pt x="294" y="401"/>
                    </a:cubicBezTo>
                    <a:cubicBezTo>
                      <a:pt x="156" y="567"/>
                      <a:pt x="2" y="800"/>
                      <a:pt x="0" y="1024"/>
                    </a:cubicBezTo>
                    <a:cubicBezTo>
                      <a:pt x="0" y="1049"/>
                      <a:pt x="19" y="1062"/>
                      <a:pt x="39" y="1062"/>
                    </a:cubicBezTo>
                    <a:cubicBezTo>
                      <a:pt x="52" y="1062"/>
                      <a:pt x="65" y="1057"/>
                      <a:pt x="74" y="1044"/>
                    </a:cubicBezTo>
                    <a:cubicBezTo>
                      <a:pt x="198" y="859"/>
                      <a:pt x="266" y="657"/>
                      <a:pt x="422" y="489"/>
                    </a:cubicBezTo>
                    <a:cubicBezTo>
                      <a:pt x="501" y="405"/>
                      <a:pt x="589" y="326"/>
                      <a:pt x="684" y="260"/>
                    </a:cubicBezTo>
                    <a:cubicBezTo>
                      <a:pt x="760" y="207"/>
                      <a:pt x="844" y="173"/>
                      <a:pt x="906" y="104"/>
                    </a:cubicBezTo>
                    <a:cubicBezTo>
                      <a:pt x="937" y="69"/>
                      <a:pt x="920" y="0"/>
                      <a:pt x="8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18"/>
              <p:cNvSpPr/>
              <p:nvPr/>
            </p:nvSpPr>
            <p:spPr>
              <a:xfrm rot="10800000">
                <a:off x="-330069" y="3933237"/>
                <a:ext cx="29851" cy="3681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67" extrusionOk="0">
                    <a:moveTo>
                      <a:pt x="628" y="1"/>
                    </a:moveTo>
                    <a:cubicBezTo>
                      <a:pt x="626" y="1"/>
                      <a:pt x="624" y="1"/>
                      <a:pt x="622" y="1"/>
                    </a:cubicBezTo>
                    <a:cubicBezTo>
                      <a:pt x="256" y="38"/>
                      <a:pt x="1" y="481"/>
                      <a:pt x="7" y="823"/>
                    </a:cubicBezTo>
                    <a:cubicBezTo>
                      <a:pt x="8" y="852"/>
                      <a:pt x="29" y="867"/>
                      <a:pt x="51" y="867"/>
                    </a:cubicBezTo>
                    <a:cubicBezTo>
                      <a:pt x="70" y="867"/>
                      <a:pt x="88" y="856"/>
                      <a:pt x="95" y="835"/>
                    </a:cubicBezTo>
                    <a:cubicBezTo>
                      <a:pt x="147" y="677"/>
                      <a:pt x="219" y="525"/>
                      <a:pt x="327" y="398"/>
                    </a:cubicBezTo>
                    <a:cubicBezTo>
                      <a:pt x="426" y="283"/>
                      <a:pt x="558" y="212"/>
                      <a:pt x="667" y="108"/>
                    </a:cubicBezTo>
                    <a:cubicBezTo>
                      <a:pt x="702" y="75"/>
                      <a:pt x="679" y="1"/>
                      <a:pt x="6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18"/>
              <p:cNvSpPr/>
              <p:nvPr/>
            </p:nvSpPr>
            <p:spPr>
              <a:xfrm rot="10800000">
                <a:off x="-344931" y="3926995"/>
                <a:ext cx="37834" cy="3409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03" extrusionOk="0">
                    <a:moveTo>
                      <a:pt x="813" y="0"/>
                    </a:moveTo>
                    <a:cubicBezTo>
                      <a:pt x="809" y="0"/>
                      <a:pt x="805" y="0"/>
                      <a:pt x="801" y="1"/>
                    </a:cubicBezTo>
                    <a:cubicBezTo>
                      <a:pt x="441" y="63"/>
                      <a:pt x="123" y="423"/>
                      <a:pt x="11" y="755"/>
                    </a:cubicBezTo>
                    <a:cubicBezTo>
                      <a:pt x="1" y="784"/>
                      <a:pt x="24" y="802"/>
                      <a:pt x="49" y="802"/>
                    </a:cubicBezTo>
                    <a:cubicBezTo>
                      <a:pt x="62" y="802"/>
                      <a:pt x="75" y="797"/>
                      <a:pt x="83" y="785"/>
                    </a:cubicBezTo>
                    <a:cubicBezTo>
                      <a:pt x="181" y="639"/>
                      <a:pt x="287" y="508"/>
                      <a:pt x="417" y="389"/>
                    </a:cubicBezTo>
                    <a:cubicBezTo>
                      <a:pt x="549" y="270"/>
                      <a:pt x="698" y="198"/>
                      <a:pt x="842" y="99"/>
                    </a:cubicBezTo>
                    <a:cubicBezTo>
                      <a:pt x="890" y="65"/>
                      <a:pt x="865" y="0"/>
                      <a:pt x="8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18"/>
              <p:cNvSpPr/>
              <p:nvPr/>
            </p:nvSpPr>
            <p:spPr>
              <a:xfrm rot="10800000">
                <a:off x="-8798" y="3866104"/>
                <a:ext cx="400506" cy="231930"/>
              </a:xfrm>
              <a:custGeom>
                <a:avLst/>
                <a:gdLst/>
                <a:ahLst/>
                <a:cxnLst/>
                <a:rect l="l" t="t" r="r" b="b"/>
                <a:pathLst>
                  <a:path w="9432" h="5462" extrusionOk="0">
                    <a:moveTo>
                      <a:pt x="8905" y="1"/>
                    </a:moveTo>
                    <a:cubicBezTo>
                      <a:pt x="8762" y="1"/>
                      <a:pt x="8611" y="40"/>
                      <a:pt x="8472" y="101"/>
                    </a:cubicBezTo>
                    <a:cubicBezTo>
                      <a:pt x="7999" y="311"/>
                      <a:pt x="7883" y="643"/>
                      <a:pt x="7412" y="643"/>
                    </a:cubicBezTo>
                    <a:cubicBezTo>
                      <a:pt x="7294" y="643"/>
                      <a:pt x="7154" y="622"/>
                      <a:pt x="6980" y="574"/>
                    </a:cubicBezTo>
                    <a:cubicBezTo>
                      <a:pt x="6754" y="509"/>
                      <a:pt x="6581" y="346"/>
                      <a:pt x="6339" y="346"/>
                    </a:cubicBezTo>
                    <a:cubicBezTo>
                      <a:pt x="6317" y="346"/>
                      <a:pt x="6295" y="347"/>
                      <a:pt x="6272" y="350"/>
                    </a:cubicBezTo>
                    <a:cubicBezTo>
                      <a:pt x="6140" y="365"/>
                      <a:pt x="6045" y="401"/>
                      <a:pt x="5941" y="487"/>
                    </a:cubicBezTo>
                    <a:cubicBezTo>
                      <a:pt x="5663" y="721"/>
                      <a:pt x="5597" y="1053"/>
                      <a:pt x="5169" y="1162"/>
                    </a:cubicBezTo>
                    <a:cubicBezTo>
                      <a:pt x="5140" y="1169"/>
                      <a:pt x="5109" y="1172"/>
                      <a:pt x="5076" y="1172"/>
                    </a:cubicBezTo>
                    <a:cubicBezTo>
                      <a:pt x="4914" y="1172"/>
                      <a:pt x="4711" y="1097"/>
                      <a:pt x="4553" y="1094"/>
                    </a:cubicBezTo>
                    <a:cubicBezTo>
                      <a:pt x="4527" y="1093"/>
                      <a:pt x="4502" y="1093"/>
                      <a:pt x="4478" y="1093"/>
                    </a:cubicBezTo>
                    <a:cubicBezTo>
                      <a:pt x="3981" y="1093"/>
                      <a:pt x="3832" y="1236"/>
                      <a:pt x="3612" y="1665"/>
                    </a:cubicBezTo>
                    <a:cubicBezTo>
                      <a:pt x="3477" y="1929"/>
                      <a:pt x="3479" y="2369"/>
                      <a:pt x="3045" y="2369"/>
                    </a:cubicBezTo>
                    <a:cubicBezTo>
                      <a:pt x="3037" y="2369"/>
                      <a:pt x="3030" y="2369"/>
                      <a:pt x="3022" y="2369"/>
                    </a:cubicBezTo>
                    <a:cubicBezTo>
                      <a:pt x="2842" y="2362"/>
                      <a:pt x="2670" y="2250"/>
                      <a:pt x="2485" y="2243"/>
                    </a:cubicBezTo>
                    <a:cubicBezTo>
                      <a:pt x="2469" y="2243"/>
                      <a:pt x="2453" y="2242"/>
                      <a:pt x="2438" y="2242"/>
                    </a:cubicBezTo>
                    <a:cubicBezTo>
                      <a:pt x="2236" y="2242"/>
                      <a:pt x="2047" y="2288"/>
                      <a:pt x="1878" y="2408"/>
                    </a:cubicBezTo>
                    <a:cubicBezTo>
                      <a:pt x="1432" y="2722"/>
                      <a:pt x="1504" y="3126"/>
                      <a:pt x="1605" y="3578"/>
                    </a:cubicBezTo>
                    <a:cubicBezTo>
                      <a:pt x="1656" y="3804"/>
                      <a:pt x="1803" y="3638"/>
                      <a:pt x="1618" y="3835"/>
                    </a:cubicBezTo>
                    <a:cubicBezTo>
                      <a:pt x="1562" y="3894"/>
                      <a:pt x="1524" y="3910"/>
                      <a:pt x="1486" y="3910"/>
                    </a:cubicBezTo>
                    <a:cubicBezTo>
                      <a:pt x="1444" y="3910"/>
                      <a:pt x="1403" y="3891"/>
                      <a:pt x="1340" y="3891"/>
                    </a:cubicBezTo>
                    <a:cubicBezTo>
                      <a:pt x="1314" y="3891"/>
                      <a:pt x="1284" y="3894"/>
                      <a:pt x="1249" y="3903"/>
                    </a:cubicBezTo>
                    <a:cubicBezTo>
                      <a:pt x="1011" y="3964"/>
                      <a:pt x="804" y="4011"/>
                      <a:pt x="626" y="4200"/>
                    </a:cubicBezTo>
                    <a:cubicBezTo>
                      <a:pt x="272" y="4581"/>
                      <a:pt x="343" y="5091"/>
                      <a:pt x="669" y="5450"/>
                    </a:cubicBezTo>
                    <a:lnTo>
                      <a:pt x="669" y="5449"/>
                    </a:lnTo>
                    <a:cubicBezTo>
                      <a:pt x="676" y="5458"/>
                      <a:pt x="685" y="5461"/>
                      <a:pt x="693" y="5461"/>
                    </a:cubicBezTo>
                    <a:cubicBezTo>
                      <a:pt x="717" y="5461"/>
                      <a:pt x="739" y="5432"/>
                      <a:pt x="725" y="5406"/>
                    </a:cubicBezTo>
                    <a:cubicBezTo>
                      <a:pt x="0" y="3973"/>
                      <a:pt x="1243" y="4454"/>
                      <a:pt x="1780" y="4184"/>
                    </a:cubicBezTo>
                    <a:cubicBezTo>
                      <a:pt x="1843" y="4153"/>
                      <a:pt x="1937" y="4165"/>
                      <a:pt x="1992" y="4110"/>
                    </a:cubicBezTo>
                    <a:cubicBezTo>
                      <a:pt x="2147" y="3955"/>
                      <a:pt x="2057" y="3866"/>
                      <a:pt x="2007" y="3695"/>
                    </a:cubicBezTo>
                    <a:cubicBezTo>
                      <a:pt x="1521" y="3207"/>
                      <a:pt x="1733" y="2815"/>
                      <a:pt x="2641" y="2521"/>
                    </a:cubicBezTo>
                    <a:cubicBezTo>
                      <a:pt x="2780" y="2561"/>
                      <a:pt x="2920" y="2600"/>
                      <a:pt x="3059" y="2637"/>
                    </a:cubicBezTo>
                    <a:cubicBezTo>
                      <a:pt x="3121" y="2645"/>
                      <a:pt x="3206" y="2666"/>
                      <a:pt x="3280" y="2666"/>
                    </a:cubicBezTo>
                    <a:cubicBezTo>
                      <a:pt x="3294" y="2666"/>
                      <a:pt x="3308" y="2666"/>
                      <a:pt x="3321" y="2664"/>
                    </a:cubicBezTo>
                    <a:cubicBezTo>
                      <a:pt x="3595" y="2628"/>
                      <a:pt x="3741" y="2518"/>
                      <a:pt x="3823" y="2254"/>
                    </a:cubicBezTo>
                    <a:cubicBezTo>
                      <a:pt x="3953" y="1838"/>
                      <a:pt x="3929" y="1358"/>
                      <a:pt x="4553" y="1328"/>
                    </a:cubicBezTo>
                    <a:cubicBezTo>
                      <a:pt x="4568" y="1328"/>
                      <a:pt x="4583" y="1327"/>
                      <a:pt x="4598" y="1327"/>
                    </a:cubicBezTo>
                    <a:cubicBezTo>
                      <a:pt x="4803" y="1327"/>
                      <a:pt x="4994" y="1393"/>
                      <a:pt x="5195" y="1393"/>
                    </a:cubicBezTo>
                    <a:cubicBezTo>
                      <a:pt x="5256" y="1393"/>
                      <a:pt x="5318" y="1387"/>
                      <a:pt x="5381" y="1372"/>
                    </a:cubicBezTo>
                    <a:cubicBezTo>
                      <a:pt x="5700" y="1294"/>
                      <a:pt x="5703" y="1154"/>
                      <a:pt x="5919" y="940"/>
                    </a:cubicBezTo>
                    <a:cubicBezTo>
                      <a:pt x="5975" y="697"/>
                      <a:pt x="6144" y="574"/>
                      <a:pt x="6425" y="574"/>
                    </a:cubicBezTo>
                    <a:cubicBezTo>
                      <a:pt x="6453" y="574"/>
                      <a:pt x="6483" y="576"/>
                      <a:pt x="6513" y="578"/>
                    </a:cubicBezTo>
                    <a:cubicBezTo>
                      <a:pt x="6707" y="671"/>
                      <a:pt x="6900" y="764"/>
                      <a:pt x="7095" y="855"/>
                    </a:cubicBezTo>
                    <a:cubicBezTo>
                      <a:pt x="7242" y="891"/>
                      <a:pt x="7315" y="916"/>
                      <a:pt x="7411" y="916"/>
                    </a:cubicBezTo>
                    <a:cubicBezTo>
                      <a:pt x="7462" y="916"/>
                      <a:pt x="7519" y="909"/>
                      <a:pt x="7597" y="893"/>
                    </a:cubicBezTo>
                    <a:cubicBezTo>
                      <a:pt x="8021" y="804"/>
                      <a:pt x="8418" y="205"/>
                      <a:pt x="8862" y="205"/>
                    </a:cubicBezTo>
                    <a:cubicBezTo>
                      <a:pt x="8998" y="205"/>
                      <a:pt x="9139" y="261"/>
                      <a:pt x="9286" y="405"/>
                    </a:cubicBezTo>
                    <a:cubicBezTo>
                      <a:pt x="9300" y="419"/>
                      <a:pt x="9318" y="425"/>
                      <a:pt x="9336" y="425"/>
                    </a:cubicBezTo>
                    <a:cubicBezTo>
                      <a:pt x="9384" y="425"/>
                      <a:pt x="9431" y="384"/>
                      <a:pt x="9411" y="331"/>
                    </a:cubicBezTo>
                    <a:cubicBezTo>
                      <a:pt x="9319" y="92"/>
                      <a:pt x="9123" y="1"/>
                      <a:pt x="89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18"/>
              <p:cNvSpPr/>
              <p:nvPr/>
            </p:nvSpPr>
            <p:spPr>
              <a:xfrm rot="10800000">
                <a:off x="306444" y="3819480"/>
                <a:ext cx="74267" cy="49851"/>
              </a:xfrm>
              <a:custGeom>
                <a:avLst/>
                <a:gdLst/>
                <a:ahLst/>
                <a:cxnLst/>
                <a:rect l="l" t="t" r="r" b="b"/>
                <a:pathLst>
                  <a:path w="1749" h="1174" extrusionOk="0">
                    <a:moveTo>
                      <a:pt x="435" y="1"/>
                    </a:moveTo>
                    <a:cubicBezTo>
                      <a:pt x="425" y="1"/>
                      <a:pt x="414" y="4"/>
                      <a:pt x="404" y="10"/>
                    </a:cubicBezTo>
                    <a:cubicBezTo>
                      <a:pt x="1" y="285"/>
                      <a:pt x="273" y="974"/>
                      <a:pt x="650" y="1129"/>
                    </a:cubicBezTo>
                    <a:cubicBezTo>
                      <a:pt x="723" y="1160"/>
                      <a:pt x="800" y="1174"/>
                      <a:pt x="877" y="1174"/>
                    </a:cubicBezTo>
                    <a:cubicBezTo>
                      <a:pt x="1314" y="1174"/>
                      <a:pt x="1749" y="724"/>
                      <a:pt x="1584" y="281"/>
                    </a:cubicBezTo>
                    <a:cubicBezTo>
                      <a:pt x="1568" y="239"/>
                      <a:pt x="1529" y="218"/>
                      <a:pt x="1492" y="218"/>
                    </a:cubicBezTo>
                    <a:cubicBezTo>
                      <a:pt x="1448" y="218"/>
                      <a:pt x="1406" y="247"/>
                      <a:pt x="1408" y="304"/>
                    </a:cubicBezTo>
                    <a:cubicBezTo>
                      <a:pt x="1414" y="594"/>
                      <a:pt x="1191" y="943"/>
                      <a:pt x="895" y="943"/>
                    </a:cubicBezTo>
                    <a:cubicBezTo>
                      <a:pt x="832" y="943"/>
                      <a:pt x="766" y="927"/>
                      <a:pt x="698" y="892"/>
                    </a:cubicBezTo>
                    <a:cubicBezTo>
                      <a:pt x="376" y="722"/>
                      <a:pt x="410" y="373"/>
                      <a:pt x="499" y="84"/>
                    </a:cubicBezTo>
                    <a:cubicBezTo>
                      <a:pt x="512" y="43"/>
                      <a:pt x="475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18"/>
              <p:cNvSpPr/>
              <p:nvPr/>
            </p:nvSpPr>
            <p:spPr>
              <a:xfrm rot="10800000">
                <a:off x="275913" y="3772474"/>
                <a:ext cx="138555" cy="94904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235" extrusionOk="0">
                    <a:moveTo>
                      <a:pt x="197" y="0"/>
                    </a:moveTo>
                    <a:cubicBezTo>
                      <a:pt x="150" y="0"/>
                      <a:pt x="101" y="35"/>
                      <a:pt x="96" y="91"/>
                    </a:cubicBezTo>
                    <a:cubicBezTo>
                      <a:pt x="0" y="1292"/>
                      <a:pt x="1150" y="2235"/>
                      <a:pt x="2277" y="2235"/>
                    </a:cubicBezTo>
                    <a:cubicBezTo>
                      <a:pt x="2608" y="2235"/>
                      <a:pt x="2937" y="2153"/>
                      <a:pt x="3232" y="1973"/>
                    </a:cubicBezTo>
                    <a:cubicBezTo>
                      <a:pt x="3263" y="1955"/>
                      <a:pt x="3247" y="1910"/>
                      <a:pt x="3215" y="1910"/>
                    </a:cubicBezTo>
                    <a:cubicBezTo>
                      <a:pt x="3212" y="1910"/>
                      <a:pt x="3209" y="1911"/>
                      <a:pt x="3206" y="1912"/>
                    </a:cubicBezTo>
                    <a:cubicBezTo>
                      <a:pt x="2914" y="1982"/>
                      <a:pt x="2626" y="2029"/>
                      <a:pt x="2344" y="2029"/>
                    </a:cubicBezTo>
                    <a:cubicBezTo>
                      <a:pt x="1919" y="2029"/>
                      <a:pt x="1510" y="1924"/>
                      <a:pt x="1130" y="1641"/>
                    </a:cubicBezTo>
                    <a:cubicBezTo>
                      <a:pt x="590" y="1239"/>
                      <a:pt x="422" y="688"/>
                      <a:pt x="276" y="66"/>
                    </a:cubicBezTo>
                    <a:cubicBezTo>
                      <a:pt x="265" y="20"/>
                      <a:pt x="232" y="0"/>
                      <a:pt x="1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18"/>
              <p:cNvSpPr/>
              <p:nvPr/>
            </p:nvSpPr>
            <p:spPr>
              <a:xfrm rot="10800000">
                <a:off x="361008" y="3850520"/>
                <a:ext cx="47813" cy="15711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370" extrusionOk="0">
                    <a:moveTo>
                      <a:pt x="86" y="0"/>
                    </a:moveTo>
                    <a:cubicBezTo>
                      <a:pt x="35" y="0"/>
                      <a:pt x="1" y="63"/>
                      <a:pt x="41" y="109"/>
                    </a:cubicBezTo>
                    <a:cubicBezTo>
                      <a:pt x="175" y="264"/>
                      <a:pt x="431" y="370"/>
                      <a:pt x="670" y="370"/>
                    </a:cubicBezTo>
                    <a:cubicBezTo>
                      <a:pt x="829" y="370"/>
                      <a:pt x="981" y="323"/>
                      <a:pt x="1084" y="213"/>
                    </a:cubicBezTo>
                    <a:cubicBezTo>
                      <a:pt x="1126" y="168"/>
                      <a:pt x="1103" y="69"/>
                      <a:pt x="1034" y="69"/>
                    </a:cubicBezTo>
                    <a:cubicBezTo>
                      <a:pt x="1031" y="69"/>
                      <a:pt x="1027" y="69"/>
                      <a:pt x="1024" y="69"/>
                    </a:cubicBezTo>
                    <a:cubicBezTo>
                      <a:pt x="878" y="87"/>
                      <a:pt x="750" y="147"/>
                      <a:pt x="601" y="147"/>
                    </a:cubicBezTo>
                    <a:cubicBezTo>
                      <a:pt x="600" y="147"/>
                      <a:pt x="598" y="147"/>
                      <a:pt x="597" y="147"/>
                    </a:cubicBezTo>
                    <a:cubicBezTo>
                      <a:pt x="422" y="147"/>
                      <a:pt x="271" y="85"/>
                      <a:pt x="119" y="9"/>
                    </a:cubicBezTo>
                    <a:cubicBezTo>
                      <a:pt x="108" y="3"/>
                      <a:pt x="97" y="0"/>
                      <a:pt x="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18"/>
              <p:cNvSpPr/>
              <p:nvPr/>
            </p:nvSpPr>
            <p:spPr>
              <a:xfrm rot="10800000">
                <a:off x="255277" y="3785850"/>
                <a:ext cx="64076" cy="54182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1276" extrusionOk="0">
                    <a:moveTo>
                      <a:pt x="468" y="0"/>
                    </a:moveTo>
                    <a:cubicBezTo>
                      <a:pt x="315" y="0"/>
                      <a:pt x="165" y="43"/>
                      <a:pt x="44" y="139"/>
                    </a:cubicBezTo>
                    <a:cubicBezTo>
                      <a:pt x="1" y="174"/>
                      <a:pt x="45" y="227"/>
                      <a:pt x="88" y="227"/>
                    </a:cubicBezTo>
                    <a:cubicBezTo>
                      <a:pt x="90" y="227"/>
                      <a:pt x="92" y="227"/>
                      <a:pt x="95" y="226"/>
                    </a:cubicBezTo>
                    <a:cubicBezTo>
                      <a:pt x="196" y="210"/>
                      <a:pt x="298" y="198"/>
                      <a:pt x="397" y="198"/>
                    </a:cubicBezTo>
                    <a:cubicBezTo>
                      <a:pt x="594" y="198"/>
                      <a:pt x="782" y="246"/>
                      <a:pt x="935" y="408"/>
                    </a:cubicBezTo>
                    <a:cubicBezTo>
                      <a:pt x="1161" y="646"/>
                      <a:pt x="1113" y="907"/>
                      <a:pt x="1132" y="1201"/>
                    </a:cubicBezTo>
                    <a:cubicBezTo>
                      <a:pt x="1134" y="1241"/>
                      <a:pt x="1172" y="1275"/>
                      <a:pt x="1210" y="1275"/>
                    </a:cubicBezTo>
                    <a:cubicBezTo>
                      <a:pt x="1227" y="1275"/>
                      <a:pt x="1243" y="1269"/>
                      <a:pt x="1257" y="1253"/>
                    </a:cubicBezTo>
                    <a:cubicBezTo>
                      <a:pt x="1509" y="955"/>
                      <a:pt x="1335" y="459"/>
                      <a:pt x="1071" y="226"/>
                    </a:cubicBezTo>
                    <a:cubicBezTo>
                      <a:pt x="913" y="87"/>
                      <a:pt x="687" y="0"/>
                      <a:pt x="4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18"/>
              <p:cNvSpPr/>
              <p:nvPr/>
            </p:nvSpPr>
            <p:spPr>
              <a:xfrm rot="10800000">
                <a:off x="223302" y="3782750"/>
                <a:ext cx="60636" cy="45223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065" extrusionOk="0">
                    <a:moveTo>
                      <a:pt x="1342" y="0"/>
                    </a:moveTo>
                    <a:cubicBezTo>
                      <a:pt x="1315" y="0"/>
                      <a:pt x="1288" y="13"/>
                      <a:pt x="1272" y="40"/>
                    </a:cubicBezTo>
                    <a:cubicBezTo>
                      <a:pt x="1117" y="291"/>
                      <a:pt x="1043" y="526"/>
                      <a:pt x="785" y="705"/>
                    </a:cubicBezTo>
                    <a:cubicBezTo>
                      <a:pt x="549" y="868"/>
                      <a:pt x="312" y="887"/>
                      <a:pt x="43" y="945"/>
                    </a:cubicBezTo>
                    <a:cubicBezTo>
                      <a:pt x="0" y="955"/>
                      <a:pt x="9" y="1012"/>
                      <a:pt x="43" y="1025"/>
                    </a:cubicBezTo>
                    <a:cubicBezTo>
                      <a:pt x="116" y="1052"/>
                      <a:pt x="195" y="1065"/>
                      <a:pt x="277" y="1065"/>
                    </a:cubicBezTo>
                    <a:cubicBezTo>
                      <a:pt x="789" y="1065"/>
                      <a:pt x="1427" y="572"/>
                      <a:pt x="1425" y="81"/>
                    </a:cubicBezTo>
                    <a:cubicBezTo>
                      <a:pt x="1425" y="30"/>
                      <a:pt x="1384" y="0"/>
                      <a:pt x="1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18"/>
              <p:cNvSpPr/>
              <p:nvPr/>
            </p:nvSpPr>
            <p:spPr>
              <a:xfrm rot="10800000">
                <a:off x="208441" y="3774980"/>
                <a:ext cx="72951" cy="36730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865" extrusionOk="0">
                    <a:moveTo>
                      <a:pt x="1629" y="0"/>
                    </a:moveTo>
                    <a:cubicBezTo>
                      <a:pt x="1604" y="0"/>
                      <a:pt x="1578" y="11"/>
                      <a:pt x="1561" y="35"/>
                    </a:cubicBezTo>
                    <a:cubicBezTo>
                      <a:pt x="1249" y="474"/>
                      <a:pt x="901" y="690"/>
                      <a:pt x="431" y="690"/>
                    </a:cubicBezTo>
                    <a:cubicBezTo>
                      <a:pt x="317" y="690"/>
                      <a:pt x="196" y="677"/>
                      <a:pt x="66" y="652"/>
                    </a:cubicBezTo>
                    <a:cubicBezTo>
                      <a:pt x="63" y="651"/>
                      <a:pt x="60" y="651"/>
                      <a:pt x="57" y="651"/>
                    </a:cubicBezTo>
                    <a:cubicBezTo>
                      <a:pt x="19" y="651"/>
                      <a:pt x="0" y="700"/>
                      <a:pt x="35" y="723"/>
                    </a:cubicBezTo>
                    <a:cubicBezTo>
                      <a:pt x="184" y="820"/>
                      <a:pt x="363" y="864"/>
                      <a:pt x="549" y="864"/>
                    </a:cubicBezTo>
                    <a:cubicBezTo>
                      <a:pt x="1042" y="864"/>
                      <a:pt x="1580" y="553"/>
                      <a:pt x="1702" y="95"/>
                    </a:cubicBezTo>
                    <a:cubicBezTo>
                      <a:pt x="1717" y="37"/>
                      <a:pt x="1674" y="0"/>
                      <a:pt x="16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18"/>
              <p:cNvSpPr/>
              <p:nvPr/>
            </p:nvSpPr>
            <p:spPr>
              <a:xfrm rot="10800000">
                <a:off x="238079" y="3837824"/>
                <a:ext cx="56603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733" extrusionOk="0">
                    <a:moveTo>
                      <a:pt x="1239" y="0"/>
                    </a:moveTo>
                    <a:cubicBezTo>
                      <a:pt x="1220" y="0"/>
                      <a:pt x="1200" y="7"/>
                      <a:pt x="1183" y="24"/>
                    </a:cubicBezTo>
                    <a:cubicBezTo>
                      <a:pt x="1016" y="188"/>
                      <a:pt x="906" y="358"/>
                      <a:pt x="682" y="460"/>
                    </a:cubicBezTo>
                    <a:cubicBezTo>
                      <a:pt x="469" y="556"/>
                      <a:pt x="260" y="526"/>
                      <a:pt x="38" y="560"/>
                    </a:cubicBezTo>
                    <a:cubicBezTo>
                      <a:pt x="11" y="564"/>
                      <a:pt x="0" y="606"/>
                      <a:pt x="21" y="623"/>
                    </a:cubicBezTo>
                    <a:cubicBezTo>
                      <a:pt x="118" y="699"/>
                      <a:pt x="244" y="732"/>
                      <a:pt x="379" y="732"/>
                    </a:cubicBezTo>
                    <a:cubicBezTo>
                      <a:pt x="774" y="732"/>
                      <a:pt x="1246" y="446"/>
                      <a:pt x="1320" y="104"/>
                    </a:cubicBezTo>
                    <a:cubicBezTo>
                      <a:pt x="1333" y="48"/>
                      <a:pt x="1288" y="0"/>
                      <a:pt x="12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18"/>
              <p:cNvSpPr/>
              <p:nvPr/>
            </p:nvSpPr>
            <p:spPr>
              <a:xfrm rot="10800000">
                <a:off x="232644" y="3862240"/>
                <a:ext cx="53970" cy="25945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611" extrusionOk="0">
                    <a:moveTo>
                      <a:pt x="1178" y="0"/>
                    </a:moveTo>
                    <a:cubicBezTo>
                      <a:pt x="1162" y="0"/>
                      <a:pt x="1147" y="5"/>
                      <a:pt x="1134" y="15"/>
                    </a:cubicBezTo>
                    <a:cubicBezTo>
                      <a:pt x="967" y="146"/>
                      <a:pt x="816" y="269"/>
                      <a:pt x="611" y="335"/>
                    </a:cubicBezTo>
                    <a:cubicBezTo>
                      <a:pt x="438" y="392"/>
                      <a:pt x="265" y="381"/>
                      <a:pt x="91" y="412"/>
                    </a:cubicBezTo>
                    <a:cubicBezTo>
                      <a:pt x="0" y="428"/>
                      <a:pt x="15" y="557"/>
                      <a:pt x="91" y="582"/>
                    </a:cubicBezTo>
                    <a:cubicBezTo>
                      <a:pt x="154" y="602"/>
                      <a:pt x="222" y="611"/>
                      <a:pt x="291" y="611"/>
                    </a:cubicBezTo>
                    <a:cubicBezTo>
                      <a:pt x="648" y="611"/>
                      <a:pt x="1063" y="370"/>
                      <a:pt x="1237" y="96"/>
                    </a:cubicBezTo>
                    <a:cubicBezTo>
                      <a:pt x="1271" y="44"/>
                      <a:pt x="1225" y="0"/>
                      <a:pt x="1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18"/>
              <p:cNvSpPr/>
              <p:nvPr/>
            </p:nvSpPr>
            <p:spPr>
              <a:xfrm rot="10800000">
                <a:off x="80374" y="3979861"/>
                <a:ext cx="408744" cy="190487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4486" extrusionOk="0">
                    <a:moveTo>
                      <a:pt x="8043" y="1"/>
                    </a:moveTo>
                    <a:cubicBezTo>
                      <a:pt x="8030" y="1"/>
                      <a:pt x="8016" y="1"/>
                      <a:pt x="8003" y="2"/>
                    </a:cubicBezTo>
                    <a:cubicBezTo>
                      <a:pt x="6516" y="59"/>
                      <a:pt x="6017" y="1883"/>
                      <a:pt x="5192" y="2810"/>
                    </a:cubicBezTo>
                    <a:cubicBezTo>
                      <a:pt x="4386" y="3715"/>
                      <a:pt x="3324" y="4211"/>
                      <a:pt x="2234" y="4211"/>
                    </a:cubicBezTo>
                    <a:cubicBezTo>
                      <a:pt x="1554" y="4211"/>
                      <a:pt x="862" y="4017"/>
                      <a:pt x="215" y="3610"/>
                    </a:cubicBezTo>
                    <a:cubicBezTo>
                      <a:pt x="198" y="3599"/>
                      <a:pt x="181" y="3595"/>
                      <a:pt x="163" y="3595"/>
                    </a:cubicBezTo>
                    <a:cubicBezTo>
                      <a:pt x="76" y="3595"/>
                      <a:pt x="1" y="3717"/>
                      <a:pt x="82" y="3782"/>
                    </a:cubicBezTo>
                    <a:cubicBezTo>
                      <a:pt x="691" y="4265"/>
                      <a:pt x="1429" y="4485"/>
                      <a:pt x="2175" y="4485"/>
                    </a:cubicBezTo>
                    <a:cubicBezTo>
                      <a:pt x="2951" y="4485"/>
                      <a:pt x="3735" y="4247"/>
                      <a:pt x="4391" y="3820"/>
                    </a:cubicBezTo>
                    <a:cubicBezTo>
                      <a:pt x="5136" y="3334"/>
                      <a:pt x="5647" y="2677"/>
                      <a:pt x="6094" y="1922"/>
                    </a:cubicBezTo>
                    <a:cubicBezTo>
                      <a:pt x="6427" y="1359"/>
                      <a:pt x="6746" y="724"/>
                      <a:pt x="7338" y="384"/>
                    </a:cubicBezTo>
                    <a:cubicBezTo>
                      <a:pt x="7541" y="267"/>
                      <a:pt x="7835" y="168"/>
                      <a:pt x="8111" y="168"/>
                    </a:cubicBezTo>
                    <a:cubicBezTo>
                      <a:pt x="8305" y="168"/>
                      <a:pt x="8491" y="217"/>
                      <a:pt x="8631" y="344"/>
                    </a:cubicBezTo>
                    <a:cubicBezTo>
                      <a:pt x="8763" y="568"/>
                      <a:pt x="8895" y="792"/>
                      <a:pt x="9027" y="1017"/>
                    </a:cubicBezTo>
                    <a:cubicBezTo>
                      <a:pt x="8795" y="1452"/>
                      <a:pt x="8577" y="1669"/>
                      <a:pt x="8371" y="1669"/>
                    </a:cubicBezTo>
                    <a:cubicBezTo>
                      <a:pt x="8194" y="1669"/>
                      <a:pt x="8025" y="1508"/>
                      <a:pt x="7866" y="1186"/>
                    </a:cubicBezTo>
                    <a:cubicBezTo>
                      <a:pt x="7861" y="1158"/>
                      <a:pt x="7837" y="1145"/>
                      <a:pt x="7813" y="1145"/>
                    </a:cubicBezTo>
                    <a:cubicBezTo>
                      <a:pt x="7782" y="1145"/>
                      <a:pt x="7751" y="1165"/>
                      <a:pt x="7754" y="1201"/>
                    </a:cubicBezTo>
                    <a:cubicBezTo>
                      <a:pt x="7791" y="1602"/>
                      <a:pt x="8143" y="1851"/>
                      <a:pt x="8497" y="1851"/>
                    </a:cubicBezTo>
                    <a:cubicBezTo>
                      <a:pt x="8709" y="1851"/>
                      <a:pt x="8922" y="1761"/>
                      <a:pt x="9069" y="1561"/>
                    </a:cubicBezTo>
                    <a:cubicBezTo>
                      <a:pt x="9625" y="799"/>
                      <a:pt x="8802" y="1"/>
                      <a:pt x="80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18"/>
              <p:cNvSpPr/>
              <p:nvPr/>
            </p:nvSpPr>
            <p:spPr>
              <a:xfrm rot="10800000">
                <a:off x="150437" y="3963046"/>
                <a:ext cx="342120" cy="146368"/>
              </a:xfrm>
              <a:custGeom>
                <a:avLst/>
                <a:gdLst/>
                <a:ahLst/>
                <a:cxnLst/>
                <a:rect l="l" t="t" r="r" b="b"/>
                <a:pathLst>
                  <a:path w="8057" h="3447" extrusionOk="0">
                    <a:moveTo>
                      <a:pt x="8005" y="1"/>
                    </a:moveTo>
                    <a:cubicBezTo>
                      <a:pt x="8002" y="1"/>
                      <a:pt x="7998" y="1"/>
                      <a:pt x="7994" y="3"/>
                    </a:cubicBezTo>
                    <a:cubicBezTo>
                      <a:pt x="6677" y="406"/>
                      <a:pt x="6068" y="1870"/>
                      <a:pt x="4943" y="2580"/>
                    </a:cubicBezTo>
                    <a:cubicBezTo>
                      <a:pt x="4237" y="3027"/>
                      <a:pt x="3462" y="3229"/>
                      <a:pt x="2683" y="3229"/>
                    </a:cubicBezTo>
                    <a:cubicBezTo>
                      <a:pt x="1815" y="3229"/>
                      <a:pt x="943" y="2978"/>
                      <a:pt x="158" y="2537"/>
                    </a:cubicBezTo>
                    <a:cubicBezTo>
                      <a:pt x="142" y="2529"/>
                      <a:pt x="128" y="2525"/>
                      <a:pt x="114" y="2525"/>
                    </a:cubicBezTo>
                    <a:cubicBezTo>
                      <a:pt x="42" y="2525"/>
                      <a:pt x="0" y="2630"/>
                      <a:pt x="72" y="2683"/>
                    </a:cubicBezTo>
                    <a:cubicBezTo>
                      <a:pt x="792" y="3202"/>
                      <a:pt x="1687" y="3447"/>
                      <a:pt x="2582" y="3447"/>
                    </a:cubicBezTo>
                    <a:cubicBezTo>
                      <a:pt x="3188" y="3447"/>
                      <a:pt x="3793" y="3335"/>
                      <a:pt x="4343" y="3120"/>
                    </a:cubicBezTo>
                    <a:cubicBezTo>
                      <a:pt x="5924" y="2504"/>
                      <a:pt x="6608" y="905"/>
                      <a:pt x="8023" y="71"/>
                    </a:cubicBezTo>
                    <a:cubicBezTo>
                      <a:pt x="8056" y="51"/>
                      <a:pt x="8039" y="1"/>
                      <a:pt x="80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18"/>
              <p:cNvSpPr/>
              <p:nvPr/>
            </p:nvSpPr>
            <p:spPr>
              <a:xfrm rot="10800000">
                <a:off x="38548" y="4083894"/>
                <a:ext cx="86029" cy="99447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2342" extrusionOk="0">
                    <a:moveTo>
                      <a:pt x="363" y="1"/>
                    </a:moveTo>
                    <a:cubicBezTo>
                      <a:pt x="327" y="1"/>
                      <a:pt x="288" y="21"/>
                      <a:pt x="278" y="58"/>
                    </a:cubicBezTo>
                    <a:cubicBezTo>
                      <a:pt x="0" y="1077"/>
                      <a:pt x="1008" y="2170"/>
                      <a:pt x="1953" y="2340"/>
                    </a:cubicBezTo>
                    <a:cubicBezTo>
                      <a:pt x="1957" y="2341"/>
                      <a:pt x="1960" y="2341"/>
                      <a:pt x="1964" y="2341"/>
                    </a:cubicBezTo>
                    <a:cubicBezTo>
                      <a:pt x="2011" y="2341"/>
                      <a:pt x="2025" y="2275"/>
                      <a:pt x="1977" y="2258"/>
                    </a:cubicBezTo>
                    <a:cubicBezTo>
                      <a:pt x="1475" y="2084"/>
                      <a:pt x="1060" y="1778"/>
                      <a:pt x="777" y="1326"/>
                    </a:cubicBezTo>
                    <a:cubicBezTo>
                      <a:pt x="525" y="923"/>
                      <a:pt x="500" y="513"/>
                      <a:pt x="434" y="58"/>
                    </a:cubicBezTo>
                    <a:cubicBezTo>
                      <a:pt x="428" y="18"/>
                      <a:pt x="397" y="1"/>
                      <a:pt x="3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18"/>
              <p:cNvSpPr/>
              <p:nvPr/>
            </p:nvSpPr>
            <p:spPr>
              <a:xfrm rot="10800000">
                <a:off x="29843" y="4092429"/>
                <a:ext cx="81358" cy="116347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2740" extrusionOk="0">
                    <a:moveTo>
                      <a:pt x="333" y="0"/>
                    </a:moveTo>
                    <a:cubicBezTo>
                      <a:pt x="303" y="0"/>
                      <a:pt x="273" y="17"/>
                      <a:pt x="264" y="53"/>
                    </a:cubicBezTo>
                    <a:cubicBezTo>
                      <a:pt x="0" y="1081"/>
                      <a:pt x="989" y="2301"/>
                      <a:pt x="1842" y="2735"/>
                    </a:cubicBezTo>
                    <a:lnTo>
                      <a:pt x="1840" y="2735"/>
                    </a:lnTo>
                    <a:cubicBezTo>
                      <a:pt x="1847" y="2738"/>
                      <a:pt x="1854" y="2740"/>
                      <a:pt x="1860" y="2740"/>
                    </a:cubicBezTo>
                    <a:cubicBezTo>
                      <a:pt x="1896" y="2740"/>
                      <a:pt x="1915" y="2692"/>
                      <a:pt x="1880" y="2667"/>
                    </a:cubicBezTo>
                    <a:cubicBezTo>
                      <a:pt x="1436" y="2348"/>
                      <a:pt x="1058" y="1960"/>
                      <a:pt x="801" y="1472"/>
                    </a:cubicBezTo>
                    <a:cubicBezTo>
                      <a:pt x="556" y="1004"/>
                      <a:pt x="561" y="539"/>
                      <a:pt x="409" y="53"/>
                    </a:cubicBezTo>
                    <a:cubicBezTo>
                      <a:pt x="398" y="19"/>
                      <a:pt x="365" y="0"/>
                      <a:pt x="3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18"/>
              <p:cNvSpPr/>
              <p:nvPr/>
            </p:nvSpPr>
            <p:spPr>
              <a:xfrm rot="10800000">
                <a:off x="-154656" y="4186866"/>
                <a:ext cx="48535" cy="3724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77" extrusionOk="0">
                    <a:moveTo>
                      <a:pt x="148" y="1"/>
                    </a:moveTo>
                    <a:cubicBezTo>
                      <a:pt x="109" y="1"/>
                      <a:pt x="67" y="32"/>
                      <a:pt x="60" y="78"/>
                    </a:cubicBezTo>
                    <a:cubicBezTo>
                      <a:pt x="0" y="544"/>
                      <a:pt x="501" y="877"/>
                      <a:pt x="933" y="877"/>
                    </a:cubicBezTo>
                    <a:cubicBezTo>
                      <a:pt x="996" y="877"/>
                      <a:pt x="1058" y="870"/>
                      <a:pt x="1117" y="855"/>
                    </a:cubicBezTo>
                    <a:cubicBezTo>
                      <a:pt x="1143" y="847"/>
                      <a:pt x="1139" y="805"/>
                      <a:pt x="1113" y="805"/>
                    </a:cubicBezTo>
                    <a:cubicBezTo>
                      <a:pt x="1112" y="805"/>
                      <a:pt x="1111" y="805"/>
                      <a:pt x="1110" y="805"/>
                    </a:cubicBezTo>
                    <a:cubicBezTo>
                      <a:pt x="1077" y="809"/>
                      <a:pt x="1044" y="811"/>
                      <a:pt x="1012" y="811"/>
                    </a:cubicBezTo>
                    <a:cubicBezTo>
                      <a:pt x="817" y="811"/>
                      <a:pt x="634" y="738"/>
                      <a:pt x="489" y="603"/>
                    </a:cubicBezTo>
                    <a:cubicBezTo>
                      <a:pt x="326" y="450"/>
                      <a:pt x="270" y="265"/>
                      <a:pt x="216" y="58"/>
                    </a:cubicBezTo>
                    <a:cubicBezTo>
                      <a:pt x="206" y="18"/>
                      <a:pt x="178" y="1"/>
                      <a:pt x="1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18"/>
              <p:cNvSpPr/>
              <p:nvPr/>
            </p:nvSpPr>
            <p:spPr>
              <a:xfrm rot="10800000">
                <a:off x="-144720" y="4212428"/>
                <a:ext cx="147005" cy="88364"/>
              </a:xfrm>
              <a:custGeom>
                <a:avLst/>
                <a:gdLst/>
                <a:ahLst/>
                <a:cxnLst/>
                <a:rect l="l" t="t" r="r" b="b"/>
                <a:pathLst>
                  <a:path w="3462" h="2081" extrusionOk="0">
                    <a:moveTo>
                      <a:pt x="1724" y="1"/>
                    </a:moveTo>
                    <a:cubicBezTo>
                      <a:pt x="824" y="1"/>
                      <a:pt x="1" y="954"/>
                      <a:pt x="414" y="1845"/>
                    </a:cubicBezTo>
                    <a:cubicBezTo>
                      <a:pt x="425" y="1870"/>
                      <a:pt x="449" y="1881"/>
                      <a:pt x="473" y="1881"/>
                    </a:cubicBezTo>
                    <a:cubicBezTo>
                      <a:pt x="513" y="1881"/>
                      <a:pt x="554" y="1853"/>
                      <a:pt x="550" y="1808"/>
                    </a:cubicBezTo>
                    <a:cubicBezTo>
                      <a:pt x="480" y="1026"/>
                      <a:pt x="809" y="219"/>
                      <a:pt x="1704" y="219"/>
                    </a:cubicBezTo>
                    <a:cubicBezTo>
                      <a:pt x="1726" y="219"/>
                      <a:pt x="1748" y="219"/>
                      <a:pt x="1771" y="220"/>
                    </a:cubicBezTo>
                    <a:cubicBezTo>
                      <a:pt x="2735" y="261"/>
                      <a:pt x="3064" y="1227"/>
                      <a:pt x="2805" y="2025"/>
                    </a:cubicBezTo>
                    <a:lnTo>
                      <a:pt x="2805" y="2024"/>
                    </a:lnTo>
                    <a:lnTo>
                      <a:pt x="2805" y="2024"/>
                    </a:lnTo>
                    <a:cubicBezTo>
                      <a:pt x="2793" y="2058"/>
                      <a:pt x="2822" y="2081"/>
                      <a:pt x="2850" y="2081"/>
                    </a:cubicBezTo>
                    <a:cubicBezTo>
                      <a:pt x="2865" y="2081"/>
                      <a:pt x="2881" y="2075"/>
                      <a:pt x="2890" y="2060"/>
                    </a:cubicBezTo>
                    <a:cubicBezTo>
                      <a:pt x="3461" y="1215"/>
                      <a:pt x="2805" y="91"/>
                      <a:pt x="1837" y="6"/>
                    </a:cubicBezTo>
                    <a:cubicBezTo>
                      <a:pt x="1799" y="3"/>
                      <a:pt x="1762" y="1"/>
                      <a:pt x="17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18"/>
              <p:cNvSpPr/>
              <p:nvPr/>
            </p:nvSpPr>
            <p:spPr>
              <a:xfrm rot="10800000">
                <a:off x="-224465" y="4139308"/>
                <a:ext cx="173884" cy="43779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1031" extrusionOk="0">
                    <a:moveTo>
                      <a:pt x="128" y="1"/>
                    </a:moveTo>
                    <a:cubicBezTo>
                      <a:pt x="59" y="1"/>
                      <a:pt x="1" y="93"/>
                      <a:pt x="65" y="144"/>
                    </a:cubicBezTo>
                    <a:cubicBezTo>
                      <a:pt x="802" y="725"/>
                      <a:pt x="1760" y="1030"/>
                      <a:pt x="2709" y="1030"/>
                    </a:cubicBezTo>
                    <a:cubicBezTo>
                      <a:pt x="3169" y="1030"/>
                      <a:pt x="3627" y="959"/>
                      <a:pt x="4057" y="812"/>
                    </a:cubicBezTo>
                    <a:cubicBezTo>
                      <a:pt x="4094" y="799"/>
                      <a:pt x="4082" y="749"/>
                      <a:pt x="4046" y="749"/>
                    </a:cubicBezTo>
                    <a:cubicBezTo>
                      <a:pt x="4044" y="749"/>
                      <a:pt x="4042" y="749"/>
                      <a:pt x="4039" y="749"/>
                    </a:cubicBezTo>
                    <a:cubicBezTo>
                      <a:pt x="3684" y="808"/>
                      <a:pt x="3345" y="837"/>
                      <a:pt x="3018" y="837"/>
                    </a:cubicBezTo>
                    <a:cubicBezTo>
                      <a:pt x="2013" y="837"/>
                      <a:pt x="1115" y="561"/>
                      <a:pt x="167" y="12"/>
                    </a:cubicBezTo>
                    <a:cubicBezTo>
                      <a:pt x="154" y="4"/>
                      <a:pt x="141" y="1"/>
                      <a:pt x="1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18"/>
              <p:cNvSpPr/>
              <p:nvPr/>
            </p:nvSpPr>
            <p:spPr>
              <a:xfrm rot="10800000">
                <a:off x="-63192" y="4139393"/>
                <a:ext cx="20127" cy="377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890" extrusionOk="0">
                    <a:moveTo>
                      <a:pt x="354" y="0"/>
                    </a:moveTo>
                    <a:cubicBezTo>
                      <a:pt x="331" y="0"/>
                      <a:pt x="308" y="16"/>
                      <a:pt x="308" y="44"/>
                    </a:cubicBezTo>
                    <a:cubicBezTo>
                      <a:pt x="312" y="171"/>
                      <a:pt x="287" y="316"/>
                      <a:pt x="239" y="435"/>
                    </a:cubicBezTo>
                    <a:cubicBezTo>
                      <a:pt x="189" y="562"/>
                      <a:pt x="86" y="648"/>
                      <a:pt x="29" y="767"/>
                    </a:cubicBezTo>
                    <a:cubicBezTo>
                      <a:pt x="0" y="831"/>
                      <a:pt x="44" y="890"/>
                      <a:pt x="103" y="890"/>
                    </a:cubicBezTo>
                    <a:cubicBezTo>
                      <a:pt x="115" y="890"/>
                      <a:pt x="129" y="887"/>
                      <a:pt x="143" y="881"/>
                    </a:cubicBezTo>
                    <a:cubicBezTo>
                      <a:pt x="430" y="750"/>
                      <a:pt x="474" y="292"/>
                      <a:pt x="397" y="32"/>
                    </a:cubicBezTo>
                    <a:cubicBezTo>
                      <a:pt x="391" y="10"/>
                      <a:pt x="372" y="0"/>
                      <a:pt x="3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18"/>
              <p:cNvSpPr/>
              <p:nvPr/>
            </p:nvSpPr>
            <p:spPr>
              <a:xfrm rot="10800000">
                <a:off x="-85145" y="4144913"/>
                <a:ext cx="33673" cy="2560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603" extrusionOk="0">
                    <a:moveTo>
                      <a:pt x="229" y="1"/>
                    </a:moveTo>
                    <a:cubicBezTo>
                      <a:pt x="131" y="1"/>
                      <a:pt x="66" y="133"/>
                      <a:pt x="168" y="188"/>
                    </a:cubicBezTo>
                    <a:cubicBezTo>
                      <a:pt x="172" y="191"/>
                      <a:pt x="176" y="193"/>
                      <a:pt x="180" y="195"/>
                    </a:cubicBezTo>
                    <a:lnTo>
                      <a:pt x="180" y="195"/>
                    </a:lnTo>
                    <a:cubicBezTo>
                      <a:pt x="162" y="226"/>
                      <a:pt x="161" y="264"/>
                      <a:pt x="176" y="295"/>
                    </a:cubicBezTo>
                    <a:lnTo>
                      <a:pt x="176" y="295"/>
                    </a:lnTo>
                    <a:cubicBezTo>
                      <a:pt x="123" y="322"/>
                      <a:pt x="104" y="397"/>
                      <a:pt x="134" y="444"/>
                    </a:cubicBezTo>
                    <a:lnTo>
                      <a:pt x="134" y="444"/>
                    </a:lnTo>
                    <a:cubicBezTo>
                      <a:pt x="111" y="455"/>
                      <a:pt x="89" y="466"/>
                      <a:pt x="67" y="477"/>
                    </a:cubicBezTo>
                    <a:cubicBezTo>
                      <a:pt x="1" y="511"/>
                      <a:pt x="41" y="603"/>
                      <a:pt x="105" y="603"/>
                    </a:cubicBezTo>
                    <a:cubicBezTo>
                      <a:pt x="109" y="603"/>
                      <a:pt x="114" y="602"/>
                      <a:pt x="119" y="601"/>
                    </a:cubicBezTo>
                    <a:cubicBezTo>
                      <a:pt x="257" y="571"/>
                      <a:pt x="393" y="525"/>
                      <a:pt x="527" y="479"/>
                    </a:cubicBezTo>
                    <a:lnTo>
                      <a:pt x="527" y="479"/>
                    </a:lnTo>
                    <a:cubicBezTo>
                      <a:pt x="587" y="466"/>
                      <a:pt x="646" y="446"/>
                      <a:pt x="704" y="419"/>
                    </a:cubicBezTo>
                    <a:cubicBezTo>
                      <a:pt x="792" y="377"/>
                      <a:pt x="744" y="237"/>
                      <a:pt x="661" y="237"/>
                    </a:cubicBezTo>
                    <a:cubicBezTo>
                      <a:pt x="651" y="237"/>
                      <a:pt x="641" y="239"/>
                      <a:pt x="631" y="243"/>
                    </a:cubicBezTo>
                    <a:cubicBezTo>
                      <a:pt x="630" y="243"/>
                      <a:pt x="630" y="243"/>
                      <a:pt x="630" y="244"/>
                    </a:cubicBezTo>
                    <a:lnTo>
                      <a:pt x="630" y="244"/>
                    </a:lnTo>
                    <a:cubicBezTo>
                      <a:pt x="629" y="244"/>
                      <a:pt x="627" y="245"/>
                      <a:pt x="626" y="245"/>
                    </a:cubicBezTo>
                    <a:lnTo>
                      <a:pt x="626" y="245"/>
                    </a:lnTo>
                    <a:cubicBezTo>
                      <a:pt x="610" y="216"/>
                      <a:pt x="581" y="194"/>
                      <a:pt x="542" y="193"/>
                    </a:cubicBezTo>
                    <a:lnTo>
                      <a:pt x="542" y="193"/>
                    </a:lnTo>
                    <a:cubicBezTo>
                      <a:pt x="540" y="185"/>
                      <a:pt x="536" y="176"/>
                      <a:pt x="530" y="168"/>
                    </a:cubicBezTo>
                    <a:lnTo>
                      <a:pt x="530" y="168"/>
                    </a:lnTo>
                    <a:cubicBezTo>
                      <a:pt x="538" y="148"/>
                      <a:pt x="536" y="121"/>
                      <a:pt x="525" y="105"/>
                    </a:cubicBezTo>
                    <a:cubicBezTo>
                      <a:pt x="464" y="11"/>
                      <a:pt x="349" y="20"/>
                      <a:pt x="247" y="2"/>
                    </a:cubicBezTo>
                    <a:cubicBezTo>
                      <a:pt x="241" y="1"/>
                      <a:pt x="235" y="1"/>
                      <a:pt x="2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18"/>
              <p:cNvSpPr/>
              <p:nvPr/>
            </p:nvSpPr>
            <p:spPr>
              <a:xfrm rot="10800000">
                <a:off x="-49901" y="4099521"/>
                <a:ext cx="93290" cy="43736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030" extrusionOk="0">
                    <a:moveTo>
                      <a:pt x="1756" y="0"/>
                    </a:moveTo>
                    <a:cubicBezTo>
                      <a:pt x="1095" y="0"/>
                      <a:pt x="421" y="425"/>
                      <a:pt x="37" y="921"/>
                    </a:cubicBezTo>
                    <a:cubicBezTo>
                      <a:pt x="1" y="968"/>
                      <a:pt x="39" y="1030"/>
                      <a:pt x="84" y="1030"/>
                    </a:cubicBezTo>
                    <a:cubicBezTo>
                      <a:pt x="98" y="1030"/>
                      <a:pt x="112" y="1024"/>
                      <a:pt x="126" y="1009"/>
                    </a:cubicBezTo>
                    <a:cubicBezTo>
                      <a:pt x="690" y="415"/>
                      <a:pt x="1309" y="290"/>
                      <a:pt x="2085" y="194"/>
                    </a:cubicBezTo>
                    <a:cubicBezTo>
                      <a:pt x="2165" y="183"/>
                      <a:pt x="2196" y="65"/>
                      <a:pt x="2105" y="43"/>
                    </a:cubicBezTo>
                    <a:cubicBezTo>
                      <a:pt x="1990" y="14"/>
                      <a:pt x="1873" y="0"/>
                      <a:pt x="17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18"/>
              <p:cNvSpPr/>
              <p:nvPr/>
            </p:nvSpPr>
            <p:spPr>
              <a:xfrm rot="10800000">
                <a:off x="-30496" y="4089160"/>
                <a:ext cx="50573" cy="3104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731" extrusionOk="0">
                    <a:moveTo>
                      <a:pt x="1045" y="1"/>
                    </a:moveTo>
                    <a:cubicBezTo>
                      <a:pt x="652" y="1"/>
                      <a:pt x="215" y="352"/>
                      <a:pt x="20" y="667"/>
                    </a:cubicBezTo>
                    <a:cubicBezTo>
                      <a:pt x="0" y="700"/>
                      <a:pt x="29" y="731"/>
                      <a:pt x="59" y="731"/>
                    </a:cubicBezTo>
                    <a:cubicBezTo>
                      <a:pt x="69" y="731"/>
                      <a:pt x="79" y="727"/>
                      <a:pt x="88" y="719"/>
                    </a:cubicBezTo>
                    <a:cubicBezTo>
                      <a:pt x="239" y="578"/>
                      <a:pt x="395" y="441"/>
                      <a:pt x="581" y="345"/>
                    </a:cubicBezTo>
                    <a:cubicBezTo>
                      <a:pt x="753" y="257"/>
                      <a:pt x="942" y="226"/>
                      <a:pt x="1116" y="145"/>
                    </a:cubicBezTo>
                    <a:cubicBezTo>
                      <a:pt x="1191" y="111"/>
                      <a:pt x="1148" y="5"/>
                      <a:pt x="1077" y="1"/>
                    </a:cubicBezTo>
                    <a:cubicBezTo>
                      <a:pt x="1066" y="1"/>
                      <a:pt x="1056" y="1"/>
                      <a:pt x="10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18"/>
              <p:cNvSpPr/>
              <p:nvPr/>
            </p:nvSpPr>
            <p:spPr>
              <a:xfrm rot="10800000">
                <a:off x="-166885" y="4018672"/>
                <a:ext cx="58386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821" extrusionOk="0">
                    <a:moveTo>
                      <a:pt x="570" y="1"/>
                    </a:moveTo>
                    <a:cubicBezTo>
                      <a:pt x="347" y="1"/>
                      <a:pt x="113" y="75"/>
                      <a:pt x="28" y="265"/>
                    </a:cubicBezTo>
                    <a:cubicBezTo>
                      <a:pt x="0" y="327"/>
                      <a:pt x="37" y="403"/>
                      <a:pt x="105" y="403"/>
                    </a:cubicBezTo>
                    <a:cubicBezTo>
                      <a:pt x="113" y="403"/>
                      <a:pt x="122" y="402"/>
                      <a:pt x="131" y="399"/>
                    </a:cubicBezTo>
                    <a:cubicBezTo>
                      <a:pt x="314" y="349"/>
                      <a:pt x="451" y="238"/>
                      <a:pt x="632" y="238"/>
                    </a:cubicBezTo>
                    <a:cubicBezTo>
                      <a:pt x="675" y="238"/>
                      <a:pt x="721" y="245"/>
                      <a:pt x="771" y="260"/>
                    </a:cubicBezTo>
                    <a:cubicBezTo>
                      <a:pt x="1020" y="333"/>
                      <a:pt x="1143" y="537"/>
                      <a:pt x="1220" y="767"/>
                    </a:cubicBezTo>
                    <a:lnTo>
                      <a:pt x="1220" y="768"/>
                    </a:lnTo>
                    <a:cubicBezTo>
                      <a:pt x="1232" y="804"/>
                      <a:pt x="1263" y="821"/>
                      <a:pt x="1293" y="821"/>
                    </a:cubicBezTo>
                    <a:cubicBezTo>
                      <a:pt x="1330" y="821"/>
                      <a:pt x="1367" y="795"/>
                      <a:pt x="1368" y="748"/>
                    </a:cubicBezTo>
                    <a:cubicBezTo>
                      <a:pt x="1374" y="447"/>
                      <a:pt x="1157" y="160"/>
                      <a:pt x="880" y="53"/>
                    </a:cubicBezTo>
                    <a:cubicBezTo>
                      <a:pt x="794" y="20"/>
                      <a:pt x="684" y="1"/>
                      <a:pt x="5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18"/>
              <p:cNvSpPr/>
              <p:nvPr/>
            </p:nvSpPr>
            <p:spPr>
              <a:xfrm rot="10800000">
                <a:off x="-119158" y="4035402"/>
                <a:ext cx="110572" cy="49936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176" extrusionOk="0">
                    <a:moveTo>
                      <a:pt x="1083" y="0"/>
                    </a:moveTo>
                    <a:cubicBezTo>
                      <a:pt x="698" y="0"/>
                      <a:pt x="319" y="138"/>
                      <a:pt x="54" y="440"/>
                    </a:cubicBezTo>
                    <a:cubicBezTo>
                      <a:pt x="0" y="502"/>
                      <a:pt x="48" y="591"/>
                      <a:pt x="117" y="591"/>
                    </a:cubicBezTo>
                    <a:cubicBezTo>
                      <a:pt x="131" y="591"/>
                      <a:pt x="146" y="587"/>
                      <a:pt x="161" y="578"/>
                    </a:cubicBezTo>
                    <a:cubicBezTo>
                      <a:pt x="495" y="393"/>
                      <a:pt x="803" y="241"/>
                      <a:pt x="1156" y="241"/>
                    </a:cubicBezTo>
                    <a:cubicBezTo>
                      <a:pt x="1275" y="241"/>
                      <a:pt x="1399" y="258"/>
                      <a:pt x="1530" y="297"/>
                    </a:cubicBezTo>
                    <a:cubicBezTo>
                      <a:pt x="1991" y="435"/>
                      <a:pt x="2253" y="762"/>
                      <a:pt x="2500" y="1151"/>
                    </a:cubicBezTo>
                    <a:cubicBezTo>
                      <a:pt x="2512" y="1168"/>
                      <a:pt x="2528" y="1175"/>
                      <a:pt x="2544" y="1175"/>
                    </a:cubicBezTo>
                    <a:cubicBezTo>
                      <a:pt x="2574" y="1175"/>
                      <a:pt x="2603" y="1148"/>
                      <a:pt x="2595" y="1110"/>
                    </a:cubicBezTo>
                    <a:cubicBezTo>
                      <a:pt x="2454" y="421"/>
                      <a:pt x="1759" y="0"/>
                      <a:pt x="10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18"/>
              <p:cNvSpPr/>
              <p:nvPr/>
            </p:nvSpPr>
            <p:spPr>
              <a:xfrm rot="10800000">
                <a:off x="-296863" y="3956464"/>
                <a:ext cx="87048" cy="138895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271" extrusionOk="0">
                    <a:moveTo>
                      <a:pt x="907" y="1"/>
                    </a:moveTo>
                    <a:cubicBezTo>
                      <a:pt x="442" y="1"/>
                      <a:pt x="0" y="361"/>
                      <a:pt x="72" y="871"/>
                    </a:cubicBezTo>
                    <a:cubicBezTo>
                      <a:pt x="120" y="1212"/>
                      <a:pt x="393" y="1398"/>
                      <a:pt x="679" y="1398"/>
                    </a:cubicBezTo>
                    <a:cubicBezTo>
                      <a:pt x="835" y="1398"/>
                      <a:pt x="995" y="1343"/>
                      <a:pt x="1125" y="1228"/>
                    </a:cubicBezTo>
                    <a:cubicBezTo>
                      <a:pt x="1156" y="1200"/>
                      <a:pt x="1127" y="1150"/>
                      <a:pt x="1093" y="1150"/>
                    </a:cubicBezTo>
                    <a:cubicBezTo>
                      <a:pt x="1086" y="1150"/>
                      <a:pt x="1078" y="1152"/>
                      <a:pt x="1071" y="1157"/>
                    </a:cubicBezTo>
                    <a:cubicBezTo>
                      <a:pt x="926" y="1252"/>
                      <a:pt x="808" y="1299"/>
                      <a:pt x="716" y="1299"/>
                    </a:cubicBezTo>
                    <a:cubicBezTo>
                      <a:pt x="559" y="1299"/>
                      <a:pt x="479" y="1160"/>
                      <a:pt x="475" y="882"/>
                    </a:cubicBezTo>
                    <a:cubicBezTo>
                      <a:pt x="235" y="586"/>
                      <a:pt x="285" y="410"/>
                      <a:pt x="626" y="354"/>
                    </a:cubicBezTo>
                    <a:cubicBezTo>
                      <a:pt x="748" y="292"/>
                      <a:pt x="868" y="262"/>
                      <a:pt x="981" y="262"/>
                    </a:cubicBezTo>
                    <a:cubicBezTo>
                      <a:pt x="1230" y="262"/>
                      <a:pt x="1447" y="405"/>
                      <a:pt x="1589" y="674"/>
                    </a:cubicBezTo>
                    <a:cubicBezTo>
                      <a:pt x="1800" y="1073"/>
                      <a:pt x="1703" y="1587"/>
                      <a:pt x="1499" y="1967"/>
                    </a:cubicBezTo>
                    <a:cubicBezTo>
                      <a:pt x="1186" y="2553"/>
                      <a:pt x="688" y="2831"/>
                      <a:pt x="110" y="3106"/>
                    </a:cubicBezTo>
                    <a:cubicBezTo>
                      <a:pt x="17" y="3150"/>
                      <a:pt x="79" y="3270"/>
                      <a:pt x="163" y="3270"/>
                    </a:cubicBezTo>
                    <a:cubicBezTo>
                      <a:pt x="169" y="3270"/>
                      <a:pt x="174" y="3270"/>
                      <a:pt x="179" y="3269"/>
                    </a:cubicBezTo>
                    <a:cubicBezTo>
                      <a:pt x="982" y="3130"/>
                      <a:pt x="1706" y="2385"/>
                      <a:pt x="1896" y="1603"/>
                    </a:cubicBezTo>
                    <a:cubicBezTo>
                      <a:pt x="2050" y="973"/>
                      <a:pt x="1799" y="173"/>
                      <a:pt x="1096" y="21"/>
                    </a:cubicBezTo>
                    <a:cubicBezTo>
                      <a:pt x="1033" y="7"/>
                      <a:pt x="970" y="1"/>
                      <a:pt x="9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18"/>
              <p:cNvSpPr/>
              <p:nvPr/>
            </p:nvSpPr>
            <p:spPr>
              <a:xfrm rot="10800000">
                <a:off x="-257203" y="3963598"/>
                <a:ext cx="46157" cy="78046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838" extrusionOk="0">
                    <a:moveTo>
                      <a:pt x="778" y="0"/>
                    </a:moveTo>
                    <a:cubicBezTo>
                      <a:pt x="751" y="0"/>
                      <a:pt x="720" y="28"/>
                      <a:pt x="727" y="61"/>
                    </a:cubicBezTo>
                    <a:cubicBezTo>
                      <a:pt x="884" y="753"/>
                      <a:pt x="575" y="1287"/>
                      <a:pt x="52" y="1711"/>
                    </a:cubicBezTo>
                    <a:cubicBezTo>
                      <a:pt x="0" y="1753"/>
                      <a:pt x="44" y="1838"/>
                      <a:pt x="102" y="1838"/>
                    </a:cubicBezTo>
                    <a:cubicBezTo>
                      <a:pt x="109" y="1838"/>
                      <a:pt x="116" y="1837"/>
                      <a:pt x="123" y="1834"/>
                    </a:cubicBezTo>
                    <a:cubicBezTo>
                      <a:pt x="819" y="1582"/>
                      <a:pt x="1086" y="669"/>
                      <a:pt x="813" y="24"/>
                    </a:cubicBezTo>
                    <a:lnTo>
                      <a:pt x="812" y="24"/>
                    </a:lnTo>
                    <a:cubicBezTo>
                      <a:pt x="805" y="7"/>
                      <a:pt x="792" y="0"/>
                      <a:pt x="7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18"/>
              <p:cNvSpPr/>
              <p:nvPr/>
            </p:nvSpPr>
            <p:spPr>
              <a:xfrm rot="10800000">
                <a:off x="-100007" y="3829289"/>
                <a:ext cx="88449" cy="20085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473" extrusionOk="0">
                    <a:moveTo>
                      <a:pt x="1960" y="1"/>
                    </a:moveTo>
                    <a:cubicBezTo>
                      <a:pt x="1949" y="1"/>
                      <a:pt x="1938" y="3"/>
                      <a:pt x="1927" y="8"/>
                    </a:cubicBezTo>
                    <a:cubicBezTo>
                      <a:pt x="1586" y="173"/>
                      <a:pt x="1292" y="244"/>
                      <a:pt x="995" y="244"/>
                    </a:cubicBezTo>
                    <a:cubicBezTo>
                      <a:pt x="704" y="244"/>
                      <a:pt x="411" y="176"/>
                      <a:pt x="70" y="60"/>
                    </a:cubicBezTo>
                    <a:cubicBezTo>
                      <a:pt x="65" y="59"/>
                      <a:pt x="61" y="58"/>
                      <a:pt x="57" y="58"/>
                    </a:cubicBezTo>
                    <a:cubicBezTo>
                      <a:pt x="23" y="58"/>
                      <a:pt x="0" y="107"/>
                      <a:pt x="27" y="132"/>
                    </a:cubicBezTo>
                    <a:cubicBezTo>
                      <a:pt x="277" y="365"/>
                      <a:pt x="629" y="472"/>
                      <a:pt x="985" y="472"/>
                    </a:cubicBezTo>
                    <a:cubicBezTo>
                      <a:pt x="1365" y="472"/>
                      <a:pt x="1750" y="351"/>
                      <a:pt x="2020" y="130"/>
                    </a:cubicBezTo>
                    <a:cubicBezTo>
                      <a:pt x="2082" y="79"/>
                      <a:pt x="2024" y="1"/>
                      <a:pt x="19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18"/>
              <p:cNvSpPr/>
              <p:nvPr/>
            </p:nvSpPr>
            <p:spPr>
              <a:xfrm rot="10800000">
                <a:off x="-99200" y="3842538"/>
                <a:ext cx="89086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1456" extrusionOk="0">
                    <a:moveTo>
                      <a:pt x="273" y="0"/>
                    </a:moveTo>
                    <a:cubicBezTo>
                      <a:pt x="211" y="0"/>
                      <a:pt x="150" y="7"/>
                      <a:pt x="90" y="20"/>
                    </a:cubicBezTo>
                    <a:cubicBezTo>
                      <a:pt x="1" y="41"/>
                      <a:pt x="11" y="166"/>
                      <a:pt x="90" y="190"/>
                    </a:cubicBezTo>
                    <a:cubicBezTo>
                      <a:pt x="335" y="265"/>
                      <a:pt x="581" y="283"/>
                      <a:pt x="813" y="405"/>
                    </a:cubicBezTo>
                    <a:cubicBezTo>
                      <a:pt x="1071" y="539"/>
                      <a:pt x="1265" y="737"/>
                      <a:pt x="1423" y="979"/>
                    </a:cubicBezTo>
                    <a:cubicBezTo>
                      <a:pt x="1569" y="1201"/>
                      <a:pt x="1690" y="1456"/>
                      <a:pt x="1979" y="1456"/>
                    </a:cubicBezTo>
                    <a:cubicBezTo>
                      <a:pt x="1988" y="1456"/>
                      <a:pt x="1997" y="1455"/>
                      <a:pt x="2006" y="1455"/>
                    </a:cubicBezTo>
                    <a:cubicBezTo>
                      <a:pt x="2076" y="1452"/>
                      <a:pt x="2098" y="1343"/>
                      <a:pt x="2023" y="1328"/>
                    </a:cubicBezTo>
                    <a:cubicBezTo>
                      <a:pt x="1743" y="1269"/>
                      <a:pt x="1662" y="933"/>
                      <a:pt x="1518" y="727"/>
                    </a:cubicBezTo>
                    <a:cubicBezTo>
                      <a:pt x="1412" y="575"/>
                      <a:pt x="1283" y="443"/>
                      <a:pt x="1135" y="332"/>
                    </a:cubicBezTo>
                    <a:cubicBezTo>
                      <a:pt x="896" y="154"/>
                      <a:pt x="581" y="0"/>
                      <a:pt x="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18"/>
              <p:cNvSpPr/>
              <p:nvPr/>
            </p:nvSpPr>
            <p:spPr>
              <a:xfrm rot="10800000">
                <a:off x="-68712" y="3898673"/>
                <a:ext cx="50997" cy="59108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1392" extrusionOk="0">
                    <a:moveTo>
                      <a:pt x="987" y="1"/>
                    </a:moveTo>
                    <a:cubicBezTo>
                      <a:pt x="954" y="1"/>
                      <a:pt x="922" y="19"/>
                      <a:pt x="913" y="56"/>
                    </a:cubicBezTo>
                    <a:cubicBezTo>
                      <a:pt x="851" y="319"/>
                      <a:pt x="814" y="568"/>
                      <a:pt x="661" y="798"/>
                    </a:cubicBezTo>
                    <a:cubicBezTo>
                      <a:pt x="497" y="1045"/>
                      <a:pt x="272" y="1188"/>
                      <a:pt x="23" y="1339"/>
                    </a:cubicBezTo>
                    <a:lnTo>
                      <a:pt x="24" y="1339"/>
                    </a:lnTo>
                    <a:cubicBezTo>
                      <a:pt x="1" y="1352"/>
                      <a:pt x="9" y="1392"/>
                      <a:pt x="37" y="1392"/>
                    </a:cubicBezTo>
                    <a:cubicBezTo>
                      <a:pt x="37" y="1392"/>
                      <a:pt x="38" y="1392"/>
                      <a:pt x="38" y="1392"/>
                    </a:cubicBezTo>
                    <a:cubicBezTo>
                      <a:pt x="628" y="1361"/>
                      <a:pt x="1201" y="638"/>
                      <a:pt x="1061" y="56"/>
                    </a:cubicBezTo>
                    <a:cubicBezTo>
                      <a:pt x="1052" y="19"/>
                      <a:pt x="1020" y="1"/>
                      <a:pt x="9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18"/>
              <p:cNvSpPr/>
              <p:nvPr/>
            </p:nvSpPr>
            <p:spPr>
              <a:xfrm rot="10800000">
                <a:off x="-64636" y="3923981"/>
                <a:ext cx="82080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821" extrusionOk="0">
                    <a:moveTo>
                      <a:pt x="981" y="0"/>
                    </a:moveTo>
                    <a:cubicBezTo>
                      <a:pt x="806" y="0"/>
                      <a:pt x="635" y="25"/>
                      <a:pt x="477" y="99"/>
                    </a:cubicBezTo>
                    <a:cubicBezTo>
                      <a:pt x="220" y="220"/>
                      <a:pt x="0" y="452"/>
                      <a:pt x="65" y="752"/>
                    </a:cubicBezTo>
                    <a:cubicBezTo>
                      <a:pt x="75" y="798"/>
                      <a:pt x="116" y="821"/>
                      <a:pt x="158" y="821"/>
                    </a:cubicBezTo>
                    <a:cubicBezTo>
                      <a:pt x="199" y="821"/>
                      <a:pt x="241" y="798"/>
                      <a:pt x="252" y="752"/>
                    </a:cubicBezTo>
                    <a:cubicBezTo>
                      <a:pt x="353" y="322"/>
                      <a:pt x="665" y="249"/>
                      <a:pt x="1017" y="249"/>
                    </a:cubicBezTo>
                    <a:cubicBezTo>
                      <a:pt x="1198" y="249"/>
                      <a:pt x="1389" y="268"/>
                      <a:pt x="1567" y="268"/>
                    </a:cubicBezTo>
                    <a:cubicBezTo>
                      <a:pt x="1663" y="268"/>
                      <a:pt x="1755" y="262"/>
                      <a:pt x="1839" y="245"/>
                    </a:cubicBezTo>
                    <a:cubicBezTo>
                      <a:pt x="1932" y="227"/>
                      <a:pt x="1898" y="103"/>
                      <a:pt x="1819" y="94"/>
                    </a:cubicBezTo>
                    <a:cubicBezTo>
                      <a:pt x="1554" y="65"/>
                      <a:pt x="1262" y="0"/>
                      <a:pt x="9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18"/>
              <p:cNvSpPr/>
              <p:nvPr/>
            </p:nvSpPr>
            <p:spPr>
              <a:xfrm rot="10800000">
                <a:off x="2158" y="3926613"/>
                <a:ext cx="92313" cy="39872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939" extrusionOk="0">
                    <a:moveTo>
                      <a:pt x="1368" y="1"/>
                    </a:moveTo>
                    <a:cubicBezTo>
                      <a:pt x="1285" y="1"/>
                      <a:pt x="1202" y="10"/>
                      <a:pt x="1120" y="23"/>
                    </a:cubicBezTo>
                    <a:cubicBezTo>
                      <a:pt x="777" y="79"/>
                      <a:pt x="462" y="153"/>
                      <a:pt x="113" y="177"/>
                    </a:cubicBezTo>
                    <a:cubicBezTo>
                      <a:pt x="43" y="181"/>
                      <a:pt x="1" y="283"/>
                      <a:pt x="74" y="321"/>
                    </a:cubicBezTo>
                    <a:cubicBezTo>
                      <a:pt x="178" y="373"/>
                      <a:pt x="285" y="392"/>
                      <a:pt x="393" y="392"/>
                    </a:cubicBezTo>
                    <a:cubicBezTo>
                      <a:pt x="539" y="392"/>
                      <a:pt x="687" y="357"/>
                      <a:pt x="835" y="323"/>
                    </a:cubicBezTo>
                    <a:cubicBezTo>
                      <a:pt x="1003" y="285"/>
                      <a:pt x="1175" y="236"/>
                      <a:pt x="1348" y="236"/>
                    </a:cubicBezTo>
                    <a:cubicBezTo>
                      <a:pt x="1394" y="236"/>
                      <a:pt x="1439" y="239"/>
                      <a:pt x="1484" y="247"/>
                    </a:cubicBezTo>
                    <a:cubicBezTo>
                      <a:pt x="1756" y="295"/>
                      <a:pt x="2021" y="565"/>
                      <a:pt x="1821" y="833"/>
                    </a:cubicBezTo>
                    <a:cubicBezTo>
                      <a:pt x="1783" y="884"/>
                      <a:pt x="1835" y="939"/>
                      <a:pt x="1886" y="939"/>
                    </a:cubicBezTo>
                    <a:cubicBezTo>
                      <a:pt x="1903" y="939"/>
                      <a:pt x="1920" y="933"/>
                      <a:pt x="1933" y="920"/>
                    </a:cubicBezTo>
                    <a:cubicBezTo>
                      <a:pt x="2173" y="682"/>
                      <a:pt x="2079" y="301"/>
                      <a:pt x="1810" y="121"/>
                    </a:cubicBezTo>
                    <a:cubicBezTo>
                      <a:pt x="1677" y="32"/>
                      <a:pt x="1524" y="1"/>
                      <a:pt x="1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18"/>
              <p:cNvSpPr/>
              <p:nvPr/>
            </p:nvSpPr>
            <p:spPr>
              <a:xfrm rot="10800000">
                <a:off x="53113" y="3906104"/>
                <a:ext cx="39533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198" extrusionOk="0">
                    <a:moveTo>
                      <a:pt x="89" y="0"/>
                    </a:moveTo>
                    <a:cubicBezTo>
                      <a:pt x="37" y="0"/>
                      <a:pt x="1" y="77"/>
                      <a:pt x="57" y="103"/>
                    </a:cubicBezTo>
                    <a:cubicBezTo>
                      <a:pt x="443" y="275"/>
                      <a:pt x="631" y="692"/>
                      <a:pt x="558" y="1101"/>
                    </a:cubicBezTo>
                    <a:cubicBezTo>
                      <a:pt x="549" y="1154"/>
                      <a:pt x="595" y="1198"/>
                      <a:pt x="638" y="1198"/>
                    </a:cubicBezTo>
                    <a:cubicBezTo>
                      <a:pt x="660" y="1198"/>
                      <a:pt x="682" y="1187"/>
                      <a:pt x="695" y="1159"/>
                    </a:cubicBezTo>
                    <a:cubicBezTo>
                      <a:pt x="931" y="689"/>
                      <a:pt x="610" y="99"/>
                      <a:pt x="100" y="1"/>
                    </a:cubicBezTo>
                    <a:cubicBezTo>
                      <a:pt x="97" y="1"/>
                      <a:pt x="93" y="0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18"/>
              <p:cNvSpPr/>
              <p:nvPr/>
            </p:nvSpPr>
            <p:spPr>
              <a:xfrm rot="10800000">
                <a:off x="63898" y="3890096"/>
                <a:ext cx="53673" cy="20764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489" extrusionOk="0">
                    <a:moveTo>
                      <a:pt x="1046" y="0"/>
                    </a:moveTo>
                    <a:cubicBezTo>
                      <a:pt x="703" y="0"/>
                      <a:pt x="238" y="110"/>
                      <a:pt x="46" y="367"/>
                    </a:cubicBezTo>
                    <a:cubicBezTo>
                      <a:pt x="1" y="427"/>
                      <a:pt x="68" y="489"/>
                      <a:pt x="127" y="489"/>
                    </a:cubicBezTo>
                    <a:cubicBezTo>
                      <a:pt x="131" y="489"/>
                      <a:pt x="135" y="488"/>
                      <a:pt x="139" y="488"/>
                    </a:cubicBezTo>
                    <a:cubicBezTo>
                      <a:pt x="318" y="461"/>
                      <a:pt x="485" y="335"/>
                      <a:pt x="656" y="274"/>
                    </a:cubicBezTo>
                    <a:cubicBezTo>
                      <a:pt x="832" y="209"/>
                      <a:pt x="1015" y="172"/>
                      <a:pt x="1196" y="122"/>
                    </a:cubicBezTo>
                    <a:cubicBezTo>
                      <a:pt x="1264" y="104"/>
                      <a:pt x="1243" y="12"/>
                      <a:pt x="1179" y="6"/>
                    </a:cubicBezTo>
                    <a:cubicBezTo>
                      <a:pt x="1138" y="2"/>
                      <a:pt x="1093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18"/>
              <p:cNvSpPr/>
              <p:nvPr/>
            </p:nvSpPr>
            <p:spPr>
              <a:xfrm rot="10800000">
                <a:off x="-4339" y="3795404"/>
                <a:ext cx="76942" cy="49299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161" extrusionOk="0">
                    <a:moveTo>
                      <a:pt x="77" y="0"/>
                    </a:moveTo>
                    <a:cubicBezTo>
                      <a:pt x="37" y="0"/>
                      <a:pt x="1" y="41"/>
                      <a:pt x="23" y="92"/>
                    </a:cubicBezTo>
                    <a:cubicBezTo>
                      <a:pt x="171" y="429"/>
                      <a:pt x="432" y="699"/>
                      <a:pt x="748" y="886"/>
                    </a:cubicBezTo>
                    <a:cubicBezTo>
                      <a:pt x="964" y="1015"/>
                      <a:pt x="1272" y="1161"/>
                      <a:pt x="1548" y="1161"/>
                    </a:cubicBezTo>
                    <a:cubicBezTo>
                      <a:pt x="1608" y="1161"/>
                      <a:pt x="1668" y="1154"/>
                      <a:pt x="1724" y="1138"/>
                    </a:cubicBezTo>
                    <a:cubicBezTo>
                      <a:pt x="1786" y="1120"/>
                      <a:pt x="1812" y="1017"/>
                      <a:pt x="1743" y="987"/>
                    </a:cubicBezTo>
                    <a:cubicBezTo>
                      <a:pt x="1469" y="871"/>
                      <a:pt x="1171" y="870"/>
                      <a:pt x="898" y="721"/>
                    </a:cubicBezTo>
                    <a:cubicBezTo>
                      <a:pt x="587" y="553"/>
                      <a:pt x="345" y="308"/>
                      <a:pt x="131" y="28"/>
                    </a:cubicBezTo>
                    <a:lnTo>
                      <a:pt x="131" y="29"/>
                    </a:lnTo>
                    <a:cubicBezTo>
                      <a:pt x="116" y="9"/>
                      <a:pt x="96" y="0"/>
                      <a:pt x="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18"/>
              <p:cNvSpPr/>
              <p:nvPr/>
            </p:nvSpPr>
            <p:spPr>
              <a:xfrm rot="10800000">
                <a:off x="-12067" y="3798164"/>
                <a:ext cx="21274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56" extrusionOk="0">
                    <a:moveTo>
                      <a:pt x="405" y="1"/>
                    </a:moveTo>
                    <a:cubicBezTo>
                      <a:pt x="377" y="1"/>
                      <a:pt x="348" y="14"/>
                      <a:pt x="327" y="41"/>
                    </a:cubicBezTo>
                    <a:cubicBezTo>
                      <a:pt x="59" y="389"/>
                      <a:pt x="1" y="960"/>
                      <a:pt x="2" y="1386"/>
                    </a:cubicBezTo>
                    <a:lnTo>
                      <a:pt x="1" y="1386"/>
                    </a:lnTo>
                    <a:cubicBezTo>
                      <a:pt x="1" y="1429"/>
                      <a:pt x="41" y="1455"/>
                      <a:pt x="78" y="1455"/>
                    </a:cubicBezTo>
                    <a:cubicBezTo>
                      <a:pt x="106" y="1455"/>
                      <a:pt x="133" y="1440"/>
                      <a:pt x="138" y="1405"/>
                    </a:cubicBezTo>
                    <a:cubicBezTo>
                      <a:pt x="173" y="1184"/>
                      <a:pt x="215" y="962"/>
                      <a:pt x="274" y="747"/>
                    </a:cubicBezTo>
                    <a:cubicBezTo>
                      <a:pt x="334" y="532"/>
                      <a:pt x="446" y="327"/>
                      <a:pt x="487" y="109"/>
                    </a:cubicBezTo>
                    <a:cubicBezTo>
                      <a:pt x="501" y="42"/>
                      <a:pt x="455" y="1"/>
                      <a:pt x="4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18"/>
              <p:cNvSpPr/>
              <p:nvPr/>
            </p:nvSpPr>
            <p:spPr>
              <a:xfrm rot="10800000">
                <a:off x="-38054" y="3836720"/>
                <a:ext cx="37240" cy="1363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321" extrusionOk="0">
                    <a:moveTo>
                      <a:pt x="67" y="1"/>
                    </a:moveTo>
                    <a:cubicBezTo>
                      <a:pt x="18" y="1"/>
                      <a:pt x="0" y="80"/>
                      <a:pt x="46" y="101"/>
                    </a:cubicBezTo>
                    <a:cubicBezTo>
                      <a:pt x="277" y="211"/>
                      <a:pt x="522" y="264"/>
                      <a:pt x="769" y="319"/>
                    </a:cubicBezTo>
                    <a:cubicBezTo>
                      <a:pt x="775" y="320"/>
                      <a:pt x="780" y="321"/>
                      <a:pt x="786" y="321"/>
                    </a:cubicBezTo>
                    <a:cubicBezTo>
                      <a:pt x="855" y="321"/>
                      <a:pt x="876" y="220"/>
                      <a:pt x="804" y="195"/>
                    </a:cubicBezTo>
                    <a:cubicBezTo>
                      <a:pt x="564" y="110"/>
                      <a:pt x="327" y="28"/>
                      <a:pt x="73" y="1"/>
                    </a:cubicBezTo>
                    <a:cubicBezTo>
                      <a:pt x="71" y="1"/>
                      <a:pt x="69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18"/>
              <p:cNvSpPr/>
              <p:nvPr/>
            </p:nvSpPr>
            <p:spPr>
              <a:xfrm rot="10800000">
                <a:off x="-14020" y="3858673"/>
                <a:ext cx="57155" cy="47983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1130" extrusionOk="0">
                    <a:moveTo>
                      <a:pt x="647" y="246"/>
                    </a:moveTo>
                    <a:cubicBezTo>
                      <a:pt x="745" y="246"/>
                      <a:pt x="840" y="294"/>
                      <a:pt x="902" y="393"/>
                    </a:cubicBezTo>
                    <a:cubicBezTo>
                      <a:pt x="997" y="539"/>
                      <a:pt x="975" y="691"/>
                      <a:pt x="923" y="847"/>
                    </a:cubicBezTo>
                    <a:cubicBezTo>
                      <a:pt x="911" y="884"/>
                      <a:pt x="919" y="917"/>
                      <a:pt x="938" y="941"/>
                    </a:cubicBezTo>
                    <a:lnTo>
                      <a:pt x="938" y="941"/>
                    </a:lnTo>
                    <a:cubicBezTo>
                      <a:pt x="935" y="940"/>
                      <a:pt x="933" y="940"/>
                      <a:pt x="930" y="940"/>
                    </a:cubicBezTo>
                    <a:cubicBezTo>
                      <a:pt x="924" y="940"/>
                      <a:pt x="918" y="941"/>
                      <a:pt x="912" y="944"/>
                    </a:cubicBezTo>
                    <a:cubicBezTo>
                      <a:pt x="850" y="978"/>
                      <a:pt x="784" y="993"/>
                      <a:pt x="719" y="993"/>
                    </a:cubicBezTo>
                    <a:cubicBezTo>
                      <a:pt x="393" y="993"/>
                      <a:pt x="96" y="614"/>
                      <a:pt x="415" y="339"/>
                    </a:cubicBezTo>
                    <a:cubicBezTo>
                      <a:pt x="485" y="278"/>
                      <a:pt x="567" y="246"/>
                      <a:pt x="647" y="246"/>
                    </a:cubicBezTo>
                    <a:close/>
                    <a:moveTo>
                      <a:pt x="674" y="0"/>
                    </a:moveTo>
                    <a:cubicBezTo>
                      <a:pt x="515" y="0"/>
                      <a:pt x="355" y="68"/>
                      <a:pt x="236" y="192"/>
                    </a:cubicBezTo>
                    <a:cubicBezTo>
                      <a:pt x="17" y="421"/>
                      <a:pt x="1" y="783"/>
                      <a:pt x="250" y="995"/>
                    </a:cubicBezTo>
                    <a:cubicBezTo>
                      <a:pt x="355" y="1084"/>
                      <a:pt x="486" y="1129"/>
                      <a:pt x="616" y="1129"/>
                    </a:cubicBezTo>
                    <a:cubicBezTo>
                      <a:pt x="738" y="1129"/>
                      <a:pt x="860" y="1089"/>
                      <a:pt x="960" y="1006"/>
                    </a:cubicBezTo>
                    <a:cubicBezTo>
                      <a:pt x="973" y="995"/>
                      <a:pt x="975" y="981"/>
                      <a:pt x="970" y="969"/>
                    </a:cubicBezTo>
                    <a:lnTo>
                      <a:pt x="970" y="969"/>
                    </a:lnTo>
                    <a:cubicBezTo>
                      <a:pt x="990" y="980"/>
                      <a:pt x="1012" y="986"/>
                      <a:pt x="1034" y="986"/>
                    </a:cubicBezTo>
                    <a:cubicBezTo>
                      <a:pt x="1062" y="986"/>
                      <a:pt x="1090" y="977"/>
                      <a:pt x="1112" y="956"/>
                    </a:cubicBezTo>
                    <a:cubicBezTo>
                      <a:pt x="1346" y="745"/>
                      <a:pt x="1257" y="355"/>
                      <a:pt x="1053" y="155"/>
                    </a:cubicBezTo>
                    <a:cubicBezTo>
                      <a:pt x="945" y="50"/>
                      <a:pt x="810" y="0"/>
                      <a:pt x="6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18"/>
              <p:cNvSpPr/>
              <p:nvPr/>
            </p:nvSpPr>
            <p:spPr>
              <a:xfrm rot="10800000">
                <a:off x="59142" y="3816211"/>
                <a:ext cx="16985" cy="25223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94" extrusionOk="0">
                    <a:moveTo>
                      <a:pt x="307" y="1"/>
                    </a:moveTo>
                    <a:cubicBezTo>
                      <a:pt x="292" y="1"/>
                      <a:pt x="277" y="5"/>
                      <a:pt x="263" y="13"/>
                    </a:cubicBezTo>
                    <a:cubicBezTo>
                      <a:pt x="179" y="60"/>
                      <a:pt x="148" y="160"/>
                      <a:pt x="112" y="246"/>
                    </a:cubicBezTo>
                    <a:cubicBezTo>
                      <a:pt x="73" y="339"/>
                      <a:pt x="29" y="435"/>
                      <a:pt x="8" y="535"/>
                    </a:cubicBezTo>
                    <a:cubicBezTo>
                      <a:pt x="1" y="567"/>
                      <a:pt x="26" y="594"/>
                      <a:pt x="54" y="594"/>
                    </a:cubicBezTo>
                    <a:cubicBezTo>
                      <a:pt x="65" y="594"/>
                      <a:pt x="76" y="590"/>
                      <a:pt x="86" y="581"/>
                    </a:cubicBezTo>
                    <a:cubicBezTo>
                      <a:pt x="156" y="511"/>
                      <a:pt x="211" y="429"/>
                      <a:pt x="269" y="349"/>
                    </a:cubicBezTo>
                    <a:cubicBezTo>
                      <a:pt x="325" y="272"/>
                      <a:pt x="399" y="187"/>
                      <a:pt x="395" y="89"/>
                    </a:cubicBezTo>
                    <a:cubicBezTo>
                      <a:pt x="393" y="38"/>
                      <a:pt x="352" y="1"/>
                      <a:pt x="3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18"/>
              <p:cNvSpPr/>
              <p:nvPr/>
            </p:nvSpPr>
            <p:spPr>
              <a:xfrm rot="10800000">
                <a:off x="57486" y="3809841"/>
                <a:ext cx="20679" cy="2242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528" extrusionOk="0">
                    <a:moveTo>
                      <a:pt x="427" y="0"/>
                    </a:moveTo>
                    <a:cubicBezTo>
                      <a:pt x="314" y="3"/>
                      <a:pt x="261" y="87"/>
                      <a:pt x="190" y="163"/>
                    </a:cubicBezTo>
                    <a:cubicBezTo>
                      <a:pt x="125" y="235"/>
                      <a:pt x="37" y="316"/>
                      <a:pt x="16" y="412"/>
                    </a:cubicBezTo>
                    <a:cubicBezTo>
                      <a:pt x="0" y="478"/>
                      <a:pt x="50" y="527"/>
                      <a:pt x="107" y="527"/>
                    </a:cubicBezTo>
                    <a:cubicBezTo>
                      <a:pt x="122" y="527"/>
                      <a:pt x="137" y="524"/>
                      <a:pt x="152" y="517"/>
                    </a:cubicBezTo>
                    <a:cubicBezTo>
                      <a:pt x="242" y="476"/>
                      <a:pt x="302" y="371"/>
                      <a:pt x="359" y="293"/>
                    </a:cubicBezTo>
                    <a:cubicBezTo>
                      <a:pt x="420" y="207"/>
                      <a:pt x="486" y="141"/>
                      <a:pt x="467" y="30"/>
                    </a:cubicBezTo>
                    <a:cubicBezTo>
                      <a:pt x="463" y="13"/>
                      <a:pt x="443" y="0"/>
                      <a:pt x="4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18"/>
              <p:cNvSpPr/>
              <p:nvPr/>
            </p:nvSpPr>
            <p:spPr>
              <a:xfrm rot="10800000">
                <a:off x="52306" y="3794555"/>
                <a:ext cx="35201" cy="29936"/>
              </a:xfrm>
              <a:custGeom>
                <a:avLst/>
                <a:gdLst/>
                <a:ahLst/>
                <a:cxnLst/>
                <a:rect l="l" t="t" r="r" b="b"/>
                <a:pathLst>
                  <a:path w="829" h="705" extrusionOk="0">
                    <a:moveTo>
                      <a:pt x="781" y="1"/>
                    </a:moveTo>
                    <a:cubicBezTo>
                      <a:pt x="780" y="1"/>
                      <a:pt x="780" y="1"/>
                      <a:pt x="779" y="1"/>
                    </a:cubicBezTo>
                    <a:cubicBezTo>
                      <a:pt x="635" y="12"/>
                      <a:pt x="511" y="140"/>
                      <a:pt x="402" y="226"/>
                    </a:cubicBezTo>
                    <a:cubicBezTo>
                      <a:pt x="280" y="321"/>
                      <a:pt x="106" y="418"/>
                      <a:pt x="32" y="558"/>
                    </a:cubicBezTo>
                    <a:cubicBezTo>
                      <a:pt x="0" y="620"/>
                      <a:pt x="44" y="704"/>
                      <a:pt x="113" y="704"/>
                    </a:cubicBezTo>
                    <a:cubicBezTo>
                      <a:pt x="122" y="704"/>
                      <a:pt x="132" y="703"/>
                      <a:pt x="142" y="700"/>
                    </a:cubicBezTo>
                    <a:cubicBezTo>
                      <a:pt x="292" y="650"/>
                      <a:pt x="409" y="506"/>
                      <a:pt x="523" y="402"/>
                    </a:cubicBezTo>
                    <a:cubicBezTo>
                      <a:pt x="627" y="308"/>
                      <a:pt x="787" y="199"/>
                      <a:pt x="822" y="57"/>
                    </a:cubicBezTo>
                    <a:cubicBezTo>
                      <a:pt x="828" y="32"/>
                      <a:pt x="810" y="1"/>
                      <a:pt x="7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18"/>
              <p:cNvSpPr/>
              <p:nvPr/>
            </p:nvSpPr>
            <p:spPr>
              <a:xfrm rot="10800000">
                <a:off x="-3829" y="3864406"/>
                <a:ext cx="37494" cy="31422"/>
              </a:xfrm>
              <a:custGeom>
                <a:avLst/>
                <a:gdLst/>
                <a:ahLst/>
                <a:cxnLst/>
                <a:rect l="l" t="t" r="r" b="b"/>
                <a:pathLst>
                  <a:path w="883" h="740" extrusionOk="0">
                    <a:moveTo>
                      <a:pt x="473" y="1"/>
                    </a:moveTo>
                    <a:cubicBezTo>
                      <a:pt x="455" y="1"/>
                      <a:pt x="437" y="2"/>
                      <a:pt x="418" y="5"/>
                    </a:cubicBezTo>
                    <a:cubicBezTo>
                      <a:pt x="179" y="41"/>
                      <a:pt x="0" y="288"/>
                      <a:pt x="116" y="520"/>
                    </a:cubicBezTo>
                    <a:cubicBezTo>
                      <a:pt x="176" y="638"/>
                      <a:pt x="348" y="739"/>
                      <a:pt x="501" y="739"/>
                    </a:cubicBezTo>
                    <a:cubicBezTo>
                      <a:pt x="581" y="739"/>
                      <a:pt x="655" y="711"/>
                      <a:pt x="704" y="643"/>
                    </a:cubicBezTo>
                    <a:lnTo>
                      <a:pt x="704" y="642"/>
                    </a:lnTo>
                    <a:cubicBezTo>
                      <a:pt x="719" y="621"/>
                      <a:pt x="718" y="598"/>
                      <a:pt x="707" y="580"/>
                    </a:cubicBezTo>
                    <a:lnTo>
                      <a:pt x="707" y="580"/>
                    </a:lnTo>
                    <a:cubicBezTo>
                      <a:pt x="725" y="560"/>
                      <a:pt x="742" y="537"/>
                      <a:pt x="756" y="511"/>
                    </a:cubicBezTo>
                    <a:cubicBezTo>
                      <a:pt x="882" y="276"/>
                      <a:pt x="729" y="1"/>
                      <a:pt x="4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18"/>
              <p:cNvSpPr/>
              <p:nvPr/>
            </p:nvSpPr>
            <p:spPr>
              <a:xfrm rot="10800000">
                <a:off x="-151854" y="3776508"/>
                <a:ext cx="143820" cy="64543"/>
              </a:xfrm>
              <a:custGeom>
                <a:avLst/>
                <a:gdLst/>
                <a:ahLst/>
                <a:cxnLst/>
                <a:rect l="l" t="t" r="r" b="b"/>
                <a:pathLst>
                  <a:path w="3387" h="1520" extrusionOk="0">
                    <a:moveTo>
                      <a:pt x="86" y="0"/>
                    </a:moveTo>
                    <a:cubicBezTo>
                      <a:pt x="45" y="0"/>
                      <a:pt x="1" y="41"/>
                      <a:pt x="12" y="88"/>
                    </a:cubicBezTo>
                    <a:cubicBezTo>
                      <a:pt x="130" y="580"/>
                      <a:pt x="550" y="860"/>
                      <a:pt x="1023" y="974"/>
                    </a:cubicBezTo>
                    <a:cubicBezTo>
                      <a:pt x="1801" y="1160"/>
                      <a:pt x="2572" y="990"/>
                      <a:pt x="3255" y="1506"/>
                    </a:cubicBezTo>
                    <a:cubicBezTo>
                      <a:pt x="3268" y="1516"/>
                      <a:pt x="3281" y="1520"/>
                      <a:pt x="3294" y="1520"/>
                    </a:cubicBezTo>
                    <a:cubicBezTo>
                      <a:pt x="3348" y="1520"/>
                      <a:pt x="3386" y="1438"/>
                      <a:pt x="3345" y="1390"/>
                    </a:cubicBezTo>
                    <a:cubicBezTo>
                      <a:pt x="2488" y="406"/>
                      <a:pt x="725" y="1378"/>
                      <a:pt x="136" y="35"/>
                    </a:cubicBezTo>
                    <a:cubicBezTo>
                      <a:pt x="126" y="11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18"/>
              <p:cNvSpPr/>
              <p:nvPr/>
            </p:nvSpPr>
            <p:spPr>
              <a:xfrm rot="10800000">
                <a:off x="-148202" y="3777952"/>
                <a:ext cx="119150" cy="130530"/>
              </a:xfrm>
              <a:custGeom>
                <a:avLst/>
                <a:gdLst/>
                <a:ahLst/>
                <a:cxnLst/>
                <a:rect l="l" t="t" r="r" b="b"/>
                <a:pathLst>
                  <a:path w="2806" h="3074" extrusionOk="0">
                    <a:moveTo>
                      <a:pt x="306" y="0"/>
                    </a:moveTo>
                    <a:cubicBezTo>
                      <a:pt x="246" y="0"/>
                      <a:pt x="186" y="4"/>
                      <a:pt x="127" y="11"/>
                    </a:cubicBezTo>
                    <a:cubicBezTo>
                      <a:pt x="39" y="22"/>
                      <a:pt x="0" y="159"/>
                      <a:pt x="104" y="180"/>
                    </a:cubicBezTo>
                    <a:cubicBezTo>
                      <a:pt x="828" y="326"/>
                      <a:pt x="1445" y="512"/>
                      <a:pt x="1918" y="1125"/>
                    </a:cubicBezTo>
                    <a:cubicBezTo>
                      <a:pt x="2357" y="1696"/>
                      <a:pt x="2345" y="2431"/>
                      <a:pt x="2687" y="3046"/>
                    </a:cubicBezTo>
                    <a:cubicBezTo>
                      <a:pt x="2698" y="3065"/>
                      <a:pt x="2716" y="3073"/>
                      <a:pt x="2734" y="3073"/>
                    </a:cubicBezTo>
                    <a:cubicBezTo>
                      <a:pt x="2769" y="3073"/>
                      <a:pt x="2805" y="3043"/>
                      <a:pt x="2792" y="3002"/>
                    </a:cubicBezTo>
                    <a:cubicBezTo>
                      <a:pt x="2534" y="2217"/>
                      <a:pt x="2514" y="1416"/>
                      <a:pt x="1926" y="782"/>
                    </a:cubicBezTo>
                    <a:cubicBezTo>
                      <a:pt x="1529" y="354"/>
                      <a:pt x="909" y="0"/>
                      <a:pt x="3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18"/>
              <p:cNvSpPr/>
              <p:nvPr/>
            </p:nvSpPr>
            <p:spPr>
              <a:xfrm rot="10800000">
                <a:off x="-126673" y="3878248"/>
                <a:ext cx="33121" cy="2314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45" extrusionOk="0">
                    <a:moveTo>
                      <a:pt x="695" y="1"/>
                    </a:moveTo>
                    <a:cubicBezTo>
                      <a:pt x="684" y="1"/>
                      <a:pt x="672" y="5"/>
                      <a:pt x="660" y="13"/>
                    </a:cubicBezTo>
                    <a:cubicBezTo>
                      <a:pt x="460" y="152"/>
                      <a:pt x="297" y="324"/>
                      <a:pt x="67" y="420"/>
                    </a:cubicBezTo>
                    <a:cubicBezTo>
                      <a:pt x="0" y="448"/>
                      <a:pt x="16" y="544"/>
                      <a:pt x="81" y="544"/>
                    </a:cubicBezTo>
                    <a:cubicBezTo>
                      <a:pt x="87" y="544"/>
                      <a:pt x="93" y="543"/>
                      <a:pt x="100" y="541"/>
                    </a:cubicBezTo>
                    <a:cubicBezTo>
                      <a:pt x="352" y="475"/>
                      <a:pt x="631" y="349"/>
                      <a:pt x="755" y="109"/>
                    </a:cubicBezTo>
                    <a:cubicBezTo>
                      <a:pt x="780" y="63"/>
                      <a:pt x="742" y="1"/>
                      <a:pt x="69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18"/>
              <p:cNvSpPr/>
              <p:nvPr/>
            </p:nvSpPr>
            <p:spPr>
              <a:xfrm rot="10800000">
                <a:off x="-82512" y="3902410"/>
                <a:ext cx="3422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55" extrusionOk="0">
                    <a:moveTo>
                      <a:pt x="687" y="0"/>
                    </a:moveTo>
                    <a:cubicBezTo>
                      <a:pt x="664" y="0"/>
                      <a:pt x="643" y="7"/>
                      <a:pt x="627" y="25"/>
                    </a:cubicBezTo>
                    <a:cubicBezTo>
                      <a:pt x="538" y="118"/>
                      <a:pt x="462" y="221"/>
                      <a:pt x="371" y="312"/>
                    </a:cubicBezTo>
                    <a:cubicBezTo>
                      <a:pt x="276" y="406"/>
                      <a:pt x="166" y="483"/>
                      <a:pt x="51" y="551"/>
                    </a:cubicBezTo>
                    <a:cubicBezTo>
                      <a:pt x="1" y="581"/>
                      <a:pt x="27" y="655"/>
                      <a:pt x="79" y="655"/>
                    </a:cubicBezTo>
                    <a:cubicBezTo>
                      <a:pt x="83" y="655"/>
                      <a:pt x="88" y="654"/>
                      <a:pt x="94" y="653"/>
                    </a:cubicBezTo>
                    <a:cubicBezTo>
                      <a:pt x="376" y="578"/>
                      <a:pt x="663" y="389"/>
                      <a:pt x="779" y="114"/>
                    </a:cubicBezTo>
                    <a:cubicBezTo>
                      <a:pt x="806" y="51"/>
                      <a:pt x="745" y="0"/>
                      <a:pt x="6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18"/>
              <p:cNvSpPr/>
              <p:nvPr/>
            </p:nvSpPr>
            <p:spPr>
              <a:xfrm rot="10800000">
                <a:off x="-166546" y="3825510"/>
                <a:ext cx="32441" cy="2879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678" extrusionOk="0">
                    <a:moveTo>
                      <a:pt x="550" y="0"/>
                    </a:moveTo>
                    <a:cubicBezTo>
                      <a:pt x="524" y="0"/>
                      <a:pt x="498" y="13"/>
                      <a:pt x="482" y="42"/>
                    </a:cubicBezTo>
                    <a:cubicBezTo>
                      <a:pt x="414" y="161"/>
                      <a:pt x="438" y="320"/>
                      <a:pt x="488" y="460"/>
                    </a:cubicBezTo>
                    <a:lnTo>
                      <a:pt x="488" y="460"/>
                    </a:lnTo>
                    <a:cubicBezTo>
                      <a:pt x="344" y="427"/>
                      <a:pt x="199" y="395"/>
                      <a:pt x="55" y="362"/>
                    </a:cubicBezTo>
                    <a:cubicBezTo>
                      <a:pt x="52" y="362"/>
                      <a:pt x="50" y="362"/>
                      <a:pt x="48" y="362"/>
                    </a:cubicBezTo>
                    <a:cubicBezTo>
                      <a:pt x="19" y="362"/>
                      <a:pt x="1" y="404"/>
                      <a:pt x="31" y="418"/>
                    </a:cubicBezTo>
                    <a:lnTo>
                      <a:pt x="604" y="669"/>
                    </a:lnTo>
                    <a:cubicBezTo>
                      <a:pt x="616" y="675"/>
                      <a:pt x="630" y="677"/>
                      <a:pt x="644" y="677"/>
                    </a:cubicBezTo>
                    <a:cubicBezTo>
                      <a:pt x="703" y="677"/>
                      <a:pt x="763" y="633"/>
                      <a:pt x="738" y="566"/>
                    </a:cubicBezTo>
                    <a:cubicBezTo>
                      <a:pt x="707" y="479"/>
                      <a:pt x="677" y="394"/>
                      <a:pt x="668" y="302"/>
                    </a:cubicBezTo>
                    <a:cubicBezTo>
                      <a:pt x="660" y="221"/>
                      <a:pt x="669" y="140"/>
                      <a:pt x="638" y="63"/>
                    </a:cubicBezTo>
                    <a:cubicBezTo>
                      <a:pt x="624" y="25"/>
                      <a:pt x="587" y="0"/>
                      <a:pt x="5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18"/>
              <p:cNvSpPr/>
              <p:nvPr/>
            </p:nvSpPr>
            <p:spPr>
              <a:xfrm rot="10800000">
                <a:off x="-154954" y="3828185"/>
                <a:ext cx="30021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98" extrusionOk="0">
                    <a:moveTo>
                      <a:pt x="99" y="0"/>
                    </a:moveTo>
                    <a:cubicBezTo>
                      <a:pt x="24" y="0"/>
                      <a:pt x="1" y="93"/>
                      <a:pt x="43" y="144"/>
                    </a:cubicBezTo>
                    <a:cubicBezTo>
                      <a:pt x="106" y="220"/>
                      <a:pt x="209" y="248"/>
                      <a:pt x="296" y="285"/>
                    </a:cubicBezTo>
                    <a:cubicBezTo>
                      <a:pt x="396" y="326"/>
                      <a:pt x="493" y="371"/>
                      <a:pt x="598" y="396"/>
                    </a:cubicBezTo>
                    <a:cubicBezTo>
                      <a:pt x="603" y="397"/>
                      <a:pt x="607" y="398"/>
                      <a:pt x="612" y="398"/>
                    </a:cubicBezTo>
                    <a:cubicBezTo>
                      <a:pt x="663" y="398"/>
                      <a:pt x="706" y="330"/>
                      <a:pt x="659" y="291"/>
                    </a:cubicBezTo>
                    <a:cubicBezTo>
                      <a:pt x="574" y="224"/>
                      <a:pt x="481" y="173"/>
                      <a:pt x="388" y="119"/>
                    </a:cubicBezTo>
                    <a:cubicBezTo>
                      <a:pt x="299" y="68"/>
                      <a:pt x="209" y="5"/>
                      <a:pt x="103" y="0"/>
                    </a:cubicBezTo>
                    <a:cubicBezTo>
                      <a:pt x="102" y="0"/>
                      <a:pt x="100" y="0"/>
                      <a:pt x="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18"/>
              <p:cNvSpPr/>
              <p:nvPr/>
            </p:nvSpPr>
            <p:spPr>
              <a:xfrm rot="10800000">
                <a:off x="-158775" y="3826529"/>
                <a:ext cx="34564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71" extrusionOk="0">
                    <a:moveTo>
                      <a:pt x="62" y="1"/>
                    </a:moveTo>
                    <a:cubicBezTo>
                      <a:pt x="22" y="1"/>
                      <a:pt x="0" y="47"/>
                      <a:pt x="7" y="80"/>
                    </a:cubicBezTo>
                    <a:cubicBezTo>
                      <a:pt x="35" y="212"/>
                      <a:pt x="206" y="293"/>
                      <a:pt x="317" y="349"/>
                    </a:cubicBezTo>
                    <a:cubicBezTo>
                      <a:pt x="452" y="417"/>
                      <a:pt x="587" y="459"/>
                      <a:pt x="738" y="470"/>
                    </a:cubicBezTo>
                    <a:cubicBezTo>
                      <a:pt x="740" y="470"/>
                      <a:pt x="742" y="470"/>
                      <a:pt x="744" y="470"/>
                    </a:cubicBezTo>
                    <a:cubicBezTo>
                      <a:pt x="812" y="470"/>
                      <a:pt x="814" y="372"/>
                      <a:pt x="755" y="350"/>
                    </a:cubicBezTo>
                    <a:cubicBezTo>
                      <a:pt x="623" y="303"/>
                      <a:pt x="488" y="251"/>
                      <a:pt x="368" y="177"/>
                    </a:cubicBezTo>
                    <a:cubicBezTo>
                      <a:pt x="267" y="117"/>
                      <a:pt x="187" y="15"/>
                      <a:pt x="68" y="1"/>
                    </a:cubicBezTo>
                    <a:cubicBezTo>
                      <a:pt x="66" y="1"/>
                      <a:pt x="64" y="1"/>
                      <a:pt x="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18"/>
              <p:cNvSpPr/>
              <p:nvPr/>
            </p:nvSpPr>
            <p:spPr>
              <a:xfrm rot="10800000">
                <a:off x="382792" y="3745171"/>
                <a:ext cx="84840" cy="142334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3352" extrusionOk="0">
                    <a:moveTo>
                      <a:pt x="161" y="0"/>
                    </a:moveTo>
                    <a:cubicBezTo>
                      <a:pt x="69" y="0"/>
                      <a:pt x="1" y="128"/>
                      <a:pt x="102" y="178"/>
                    </a:cubicBezTo>
                    <a:cubicBezTo>
                      <a:pt x="653" y="452"/>
                      <a:pt x="1133" y="784"/>
                      <a:pt x="1280" y="1429"/>
                    </a:cubicBezTo>
                    <a:cubicBezTo>
                      <a:pt x="1449" y="2166"/>
                      <a:pt x="1057" y="2807"/>
                      <a:pt x="485" y="3232"/>
                    </a:cubicBezTo>
                    <a:cubicBezTo>
                      <a:pt x="429" y="3275"/>
                      <a:pt x="461" y="3351"/>
                      <a:pt x="519" y="3351"/>
                    </a:cubicBezTo>
                    <a:cubicBezTo>
                      <a:pt x="528" y="3351"/>
                      <a:pt x="539" y="3349"/>
                      <a:pt x="550" y="3344"/>
                    </a:cubicBezTo>
                    <a:cubicBezTo>
                      <a:pt x="1997" y="2686"/>
                      <a:pt x="1836" y="248"/>
                      <a:pt x="176" y="1"/>
                    </a:cubicBezTo>
                    <a:cubicBezTo>
                      <a:pt x="171" y="1"/>
                      <a:pt x="166" y="0"/>
                      <a:pt x="1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18"/>
              <p:cNvSpPr/>
              <p:nvPr/>
            </p:nvSpPr>
            <p:spPr>
              <a:xfrm rot="10800000">
                <a:off x="422834" y="3746785"/>
                <a:ext cx="152610" cy="116687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2748" extrusionOk="0">
                    <a:moveTo>
                      <a:pt x="100" y="1"/>
                    </a:moveTo>
                    <a:cubicBezTo>
                      <a:pt x="46" y="1"/>
                      <a:pt x="1" y="55"/>
                      <a:pt x="31" y="117"/>
                    </a:cubicBezTo>
                    <a:cubicBezTo>
                      <a:pt x="279" y="605"/>
                      <a:pt x="855" y="770"/>
                      <a:pt x="1356" y="876"/>
                    </a:cubicBezTo>
                    <a:cubicBezTo>
                      <a:pt x="1742" y="958"/>
                      <a:pt x="2164" y="999"/>
                      <a:pt x="2522" y="1179"/>
                    </a:cubicBezTo>
                    <a:cubicBezTo>
                      <a:pt x="3080" y="1456"/>
                      <a:pt x="3461" y="2132"/>
                      <a:pt x="2929" y="2635"/>
                    </a:cubicBezTo>
                    <a:cubicBezTo>
                      <a:pt x="2883" y="2678"/>
                      <a:pt x="2925" y="2748"/>
                      <a:pt x="2978" y="2748"/>
                    </a:cubicBezTo>
                    <a:cubicBezTo>
                      <a:pt x="2989" y="2748"/>
                      <a:pt x="3000" y="2745"/>
                      <a:pt x="3010" y="2739"/>
                    </a:cubicBezTo>
                    <a:cubicBezTo>
                      <a:pt x="3593" y="2395"/>
                      <a:pt x="3487" y="1621"/>
                      <a:pt x="3033" y="1211"/>
                    </a:cubicBezTo>
                    <a:cubicBezTo>
                      <a:pt x="2694" y="906"/>
                      <a:pt x="2251" y="789"/>
                      <a:pt x="1815" y="704"/>
                    </a:cubicBezTo>
                    <a:cubicBezTo>
                      <a:pt x="1171" y="578"/>
                      <a:pt x="679" y="446"/>
                      <a:pt x="156" y="22"/>
                    </a:cubicBezTo>
                    <a:cubicBezTo>
                      <a:pt x="138" y="7"/>
                      <a:pt x="119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18"/>
              <p:cNvSpPr/>
              <p:nvPr/>
            </p:nvSpPr>
            <p:spPr>
              <a:xfrm rot="10800000">
                <a:off x="322622" y="3925254"/>
                <a:ext cx="167175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063" extrusionOk="0">
                    <a:moveTo>
                      <a:pt x="3843" y="1"/>
                    </a:moveTo>
                    <a:cubicBezTo>
                      <a:pt x="3831" y="1"/>
                      <a:pt x="3818" y="5"/>
                      <a:pt x="3805" y="15"/>
                    </a:cubicBezTo>
                    <a:cubicBezTo>
                      <a:pt x="3081" y="548"/>
                      <a:pt x="2345" y="813"/>
                      <a:pt x="1569" y="813"/>
                    </a:cubicBezTo>
                    <a:cubicBezTo>
                      <a:pt x="1084" y="813"/>
                      <a:pt x="583" y="709"/>
                      <a:pt x="61" y="502"/>
                    </a:cubicBezTo>
                    <a:cubicBezTo>
                      <a:pt x="56" y="500"/>
                      <a:pt x="51" y="499"/>
                      <a:pt x="47" y="499"/>
                    </a:cubicBezTo>
                    <a:cubicBezTo>
                      <a:pt x="12" y="499"/>
                      <a:pt x="0" y="554"/>
                      <a:pt x="31" y="575"/>
                    </a:cubicBezTo>
                    <a:cubicBezTo>
                      <a:pt x="502" y="904"/>
                      <a:pt x="1082" y="1063"/>
                      <a:pt x="1668" y="1063"/>
                    </a:cubicBezTo>
                    <a:cubicBezTo>
                      <a:pt x="2502" y="1063"/>
                      <a:pt x="3346" y="740"/>
                      <a:pt x="3893" y="130"/>
                    </a:cubicBezTo>
                    <a:cubicBezTo>
                      <a:pt x="3937" y="82"/>
                      <a:pt x="3897" y="1"/>
                      <a:pt x="38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18"/>
              <p:cNvSpPr/>
              <p:nvPr/>
            </p:nvSpPr>
            <p:spPr>
              <a:xfrm rot="10800000">
                <a:off x="342197" y="3952515"/>
                <a:ext cx="156432" cy="45987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1083" extrusionOk="0">
                    <a:moveTo>
                      <a:pt x="140" y="0"/>
                    </a:moveTo>
                    <a:cubicBezTo>
                      <a:pt x="64" y="0"/>
                      <a:pt x="0" y="91"/>
                      <a:pt x="69" y="162"/>
                    </a:cubicBezTo>
                    <a:cubicBezTo>
                      <a:pt x="654" y="759"/>
                      <a:pt x="1497" y="1083"/>
                      <a:pt x="2334" y="1083"/>
                    </a:cubicBezTo>
                    <a:cubicBezTo>
                      <a:pt x="2791" y="1083"/>
                      <a:pt x="3247" y="986"/>
                      <a:pt x="3658" y="784"/>
                    </a:cubicBezTo>
                    <a:cubicBezTo>
                      <a:pt x="3684" y="771"/>
                      <a:pt x="3669" y="734"/>
                      <a:pt x="3645" y="734"/>
                    </a:cubicBezTo>
                    <a:cubicBezTo>
                      <a:pt x="3642" y="734"/>
                      <a:pt x="3640" y="734"/>
                      <a:pt x="3638" y="735"/>
                    </a:cubicBezTo>
                    <a:cubicBezTo>
                      <a:pt x="3246" y="847"/>
                      <a:pt x="2868" y="904"/>
                      <a:pt x="2503" y="904"/>
                    </a:cubicBezTo>
                    <a:cubicBezTo>
                      <a:pt x="1676" y="904"/>
                      <a:pt x="913" y="615"/>
                      <a:pt x="205" y="25"/>
                    </a:cubicBezTo>
                    <a:cubicBezTo>
                      <a:pt x="185" y="7"/>
                      <a:pt x="162" y="0"/>
                      <a:pt x="1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18"/>
              <p:cNvSpPr/>
              <p:nvPr/>
            </p:nvSpPr>
            <p:spPr>
              <a:xfrm rot="10800000">
                <a:off x="399352" y="3866359"/>
                <a:ext cx="26836" cy="65477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542" extrusionOk="0">
                    <a:moveTo>
                      <a:pt x="392" y="1"/>
                    </a:moveTo>
                    <a:cubicBezTo>
                      <a:pt x="362" y="1"/>
                      <a:pt x="334" y="17"/>
                      <a:pt x="327" y="55"/>
                    </a:cubicBezTo>
                    <a:cubicBezTo>
                      <a:pt x="283" y="301"/>
                      <a:pt x="316" y="550"/>
                      <a:pt x="261" y="798"/>
                    </a:cubicBezTo>
                    <a:cubicBezTo>
                      <a:pt x="206" y="1044"/>
                      <a:pt x="65" y="1255"/>
                      <a:pt x="6" y="1495"/>
                    </a:cubicBezTo>
                    <a:cubicBezTo>
                      <a:pt x="1" y="1516"/>
                      <a:pt x="19" y="1542"/>
                      <a:pt x="41" y="1542"/>
                    </a:cubicBezTo>
                    <a:cubicBezTo>
                      <a:pt x="47" y="1542"/>
                      <a:pt x="53" y="1540"/>
                      <a:pt x="59" y="1535"/>
                    </a:cubicBezTo>
                    <a:cubicBezTo>
                      <a:pt x="416" y="1265"/>
                      <a:pt x="632" y="473"/>
                      <a:pt x="476" y="55"/>
                    </a:cubicBezTo>
                    <a:cubicBezTo>
                      <a:pt x="463" y="22"/>
                      <a:pt x="426" y="1"/>
                      <a:pt x="3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18"/>
              <p:cNvSpPr/>
              <p:nvPr/>
            </p:nvSpPr>
            <p:spPr>
              <a:xfrm rot="10800000">
                <a:off x="373450" y="3854937"/>
                <a:ext cx="25053" cy="77324"/>
              </a:xfrm>
              <a:custGeom>
                <a:avLst/>
                <a:gdLst/>
                <a:ahLst/>
                <a:cxnLst/>
                <a:rect l="l" t="t" r="r" b="b"/>
                <a:pathLst>
                  <a:path w="590" h="1821" extrusionOk="0">
                    <a:moveTo>
                      <a:pt x="156" y="0"/>
                    </a:moveTo>
                    <a:cubicBezTo>
                      <a:pt x="105" y="0"/>
                      <a:pt x="54" y="56"/>
                      <a:pt x="68" y="110"/>
                    </a:cubicBezTo>
                    <a:cubicBezTo>
                      <a:pt x="139" y="376"/>
                      <a:pt x="243" y="610"/>
                      <a:pt x="248" y="892"/>
                    </a:cubicBezTo>
                    <a:cubicBezTo>
                      <a:pt x="254" y="1202"/>
                      <a:pt x="160" y="1479"/>
                      <a:pt x="20" y="1752"/>
                    </a:cubicBezTo>
                    <a:cubicBezTo>
                      <a:pt x="0" y="1790"/>
                      <a:pt x="29" y="1820"/>
                      <a:pt x="60" y="1820"/>
                    </a:cubicBezTo>
                    <a:cubicBezTo>
                      <a:pt x="74" y="1820"/>
                      <a:pt x="89" y="1814"/>
                      <a:pt x="100" y="1799"/>
                    </a:cubicBezTo>
                    <a:cubicBezTo>
                      <a:pt x="458" y="1333"/>
                      <a:pt x="590" y="520"/>
                      <a:pt x="209" y="28"/>
                    </a:cubicBezTo>
                    <a:cubicBezTo>
                      <a:pt x="194" y="9"/>
                      <a:pt x="175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18"/>
              <p:cNvSpPr/>
              <p:nvPr/>
            </p:nvSpPr>
            <p:spPr>
              <a:xfrm rot="10800000">
                <a:off x="346146" y="3914766"/>
                <a:ext cx="46751" cy="174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410" extrusionOk="0">
                    <a:moveTo>
                      <a:pt x="157" y="1"/>
                    </a:moveTo>
                    <a:cubicBezTo>
                      <a:pt x="145" y="1"/>
                      <a:pt x="133" y="1"/>
                      <a:pt x="121" y="2"/>
                    </a:cubicBezTo>
                    <a:cubicBezTo>
                      <a:pt x="60" y="8"/>
                      <a:pt x="0" y="94"/>
                      <a:pt x="63" y="143"/>
                    </a:cubicBezTo>
                    <a:cubicBezTo>
                      <a:pt x="181" y="234"/>
                      <a:pt x="325" y="252"/>
                      <a:pt x="467" y="288"/>
                    </a:cubicBezTo>
                    <a:cubicBezTo>
                      <a:pt x="633" y="331"/>
                      <a:pt x="799" y="382"/>
                      <a:pt x="969" y="409"/>
                    </a:cubicBezTo>
                    <a:cubicBezTo>
                      <a:pt x="973" y="409"/>
                      <a:pt x="976" y="410"/>
                      <a:pt x="980" y="410"/>
                    </a:cubicBezTo>
                    <a:cubicBezTo>
                      <a:pt x="1048" y="410"/>
                      <a:pt x="1100" y="312"/>
                      <a:pt x="1024" y="278"/>
                    </a:cubicBezTo>
                    <a:cubicBezTo>
                      <a:pt x="880" y="214"/>
                      <a:pt x="729" y="170"/>
                      <a:pt x="580" y="120"/>
                    </a:cubicBezTo>
                    <a:cubicBezTo>
                      <a:pt x="446" y="75"/>
                      <a:pt x="300" y="1"/>
                      <a:pt x="1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18"/>
              <p:cNvSpPr/>
              <p:nvPr/>
            </p:nvSpPr>
            <p:spPr>
              <a:xfrm rot="10800000">
                <a:off x="311285" y="3931709"/>
                <a:ext cx="49087" cy="17027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401" extrusionOk="0">
                    <a:moveTo>
                      <a:pt x="132" y="1"/>
                    </a:moveTo>
                    <a:cubicBezTo>
                      <a:pt x="127" y="1"/>
                      <a:pt x="121" y="1"/>
                      <a:pt x="116" y="1"/>
                    </a:cubicBezTo>
                    <a:cubicBezTo>
                      <a:pt x="31" y="4"/>
                      <a:pt x="1" y="113"/>
                      <a:pt x="72" y="158"/>
                    </a:cubicBezTo>
                    <a:cubicBezTo>
                      <a:pt x="219" y="250"/>
                      <a:pt x="407" y="266"/>
                      <a:pt x="575" y="303"/>
                    </a:cubicBezTo>
                    <a:cubicBezTo>
                      <a:pt x="744" y="340"/>
                      <a:pt x="909" y="381"/>
                      <a:pt x="1082" y="400"/>
                    </a:cubicBezTo>
                    <a:cubicBezTo>
                      <a:pt x="1084" y="400"/>
                      <a:pt x="1085" y="400"/>
                      <a:pt x="1087" y="400"/>
                    </a:cubicBezTo>
                    <a:cubicBezTo>
                      <a:pt x="1135" y="400"/>
                      <a:pt x="1155" y="320"/>
                      <a:pt x="1109" y="299"/>
                    </a:cubicBezTo>
                    <a:cubicBezTo>
                      <a:pt x="951" y="229"/>
                      <a:pt x="788" y="180"/>
                      <a:pt x="623" y="129"/>
                    </a:cubicBezTo>
                    <a:cubicBezTo>
                      <a:pt x="465" y="78"/>
                      <a:pt x="299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18"/>
              <p:cNvSpPr/>
              <p:nvPr/>
            </p:nvSpPr>
            <p:spPr>
              <a:xfrm rot="10800000">
                <a:off x="411496" y="3874002"/>
                <a:ext cx="92144" cy="5159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1215" extrusionOk="0">
                    <a:moveTo>
                      <a:pt x="2072" y="0"/>
                    </a:moveTo>
                    <a:cubicBezTo>
                      <a:pt x="2058" y="0"/>
                      <a:pt x="2044" y="5"/>
                      <a:pt x="2029" y="16"/>
                    </a:cubicBezTo>
                    <a:cubicBezTo>
                      <a:pt x="1739" y="231"/>
                      <a:pt x="1477" y="472"/>
                      <a:pt x="1160" y="652"/>
                    </a:cubicBezTo>
                    <a:cubicBezTo>
                      <a:pt x="811" y="850"/>
                      <a:pt x="440" y="968"/>
                      <a:pt x="62" y="1091"/>
                    </a:cubicBezTo>
                    <a:cubicBezTo>
                      <a:pt x="0" y="1111"/>
                      <a:pt x="5" y="1215"/>
                      <a:pt x="72" y="1215"/>
                    </a:cubicBezTo>
                    <a:cubicBezTo>
                      <a:pt x="74" y="1215"/>
                      <a:pt x="77" y="1214"/>
                      <a:pt x="79" y="1214"/>
                    </a:cubicBezTo>
                    <a:cubicBezTo>
                      <a:pt x="807" y="1130"/>
                      <a:pt x="1665" y="723"/>
                      <a:pt x="2127" y="143"/>
                    </a:cubicBezTo>
                    <a:cubicBezTo>
                      <a:pt x="2169" y="90"/>
                      <a:pt x="2131" y="0"/>
                      <a:pt x="2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18"/>
              <p:cNvSpPr/>
              <p:nvPr/>
            </p:nvSpPr>
            <p:spPr>
              <a:xfrm rot="10800000">
                <a:off x="-619366" y="3931157"/>
                <a:ext cx="299530" cy="175030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4122" extrusionOk="0">
                    <a:moveTo>
                      <a:pt x="5502" y="1"/>
                    </a:moveTo>
                    <a:cubicBezTo>
                      <a:pt x="5340" y="1"/>
                      <a:pt x="5177" y="28"/>
                      <a:pt x="5023" y="87"/>
                    </a:cubicBezTo>
                    <a:cubicBezTo>
                      <a:pt x="4688" y="212"/>
                      <a:pt x="4403" y="464"/>
                      <a:pt x="4224" y="781"/>
                    </a:cubicBezTo>
                    <a:cubicBezTo>
                      <a:pt x="4024" y="1140"/>
                      <a:pt x="4015" y="1472"/>
                      <a:pt x="4061" y="1713"/>
                    </a:cubicBezTo>
                    <a:cubicBezTo>
                      <a:pt x="4106" y="1957"/>
                      <a:pt x="4195" y="2128"/>
                      <a:pt x="4282" y="2265"/>
                    </a:cubicBezTo>
                    <a:cubicBezTo>
                      <a:pt x="4373" y="2403"/>
                      <a:pt x="4469" y="2508"/>
                      <a:pt x="4589" y="2606"/>
                    </a:cubicBezTo>
                    <a:cubicBezTo>
                      <a:pt x="4711" y="2702"/>
                      <a:pt x="4856" y="2794"/>
                      <a:pt x="5066" y="2859"/>
                    </a:cubicBezTo>
                    <a:cubicBezTo>
                      <a:pt x="4716" y="2739"/>
                      <a:pt x="4412" y="2470"/>
                      <a:pt x="4241" y="2125"/>
                    </a:cubicBezTo>
                    <a:cubicBezTo>
                      <a:pt x="4063" y="1783"/>
                      <a:pt x="4027" y="1358"/>
                      <a:pt x="4181" y="991"/>
                    </a:cubicBezTo>
                    <a:cubicBezTo>
                      <a:pt x="4327" y="622"/>
                      <a:pt x="4631" y="311"/>
                      <a:pt x="5006" y="162"/>
                    </a:cubicBezTo>
                    <a:cubicBezTo>
                      <a:pt x="5158" y="100"/>
                      <a:pt x="5321" y="70"/>
                      <a:pt x="5485" y="70"/>
                    </a:cubicBezTo>
                    <a:cubicBezTo>
                      <a:pt x="5726" y="70"/>
                      <a:pt x="5968" y="134"/>
                      <a:pt x="6181" y="251"/>
                    </a:cubicBezTo>
                    <a:cubicBezTo>
                      <a:pt x="6539" y="444"/>
                      <a:pt x="6819" y="793"/>
                      <a:pt x="6892" y="1197"/>
                    </a:cubicBezTo>
                    <a:cubicBezTo>
                      <a:pt x="6974" y="1598"/>
                      <a:pt x="6882" y="2023"/>
                      <a:pt x="6690" y="2383"/>
                    </a:cubicBezTo>
                    <a:cubicBezTo>
                      <a:pt x="6502" y="2748"/>
                      <a:pt x="6199" y="3039"/>
                      <a:pt x="5860" y="3258"/>
                    </a:cubicBezTo>
                    <a:cubicBezTo>
                      <a:pt x="5519" y="3479"/>
                      <a:pt x="5141" y="3629"/>
                      <a:pt x="4761" y="3744"/>
                    </a:cubicBezTo>
                    <a:cubicBezTo>
                      <a:pt x="4761" y="3744"/>
                      <a:pt x="4182" y="3924"/>
                      <a:pt x="3583" y="3989"/>
                    </a:cubicBezTo>
                    <a:cubicBezTo>
                      <a:pt x="3379" y="4013"/>
                      <a:pt x="3175" y="4024"/>
                      <a:pt x="2995" y="4024"/>
                    </a:cubicBezTo>
                    <a:cubicBezTo>
                      <a:pt x="2910" y="4024"/>
                      <a:pt x="2830" y="4022"/>
                      <a:pt x="2758" y="4017"/>
                    </a:cubicBezTo>
                    <a:cubicBezTo>
                      <a:pt x="2645" y="4010"/>
                      <a:pt x="2552" y="4002"/>
                      <a:pt x="2487" y="3992"/>
                    </a:cubicBezTo>
                    <a:cubicBezTo>
                      <a:pt x="2422" y="3984"/>
                      <a:pt x="2385" y="3979"/>
                      <a:pt x="2385" y="3979"/>
                    </a:cubicBezTo>
                    <a:cubicBezTo>
                      <a:pt x="2385" y="3979"/>
                      <a:pt x="2274" y="3962"/>
                      <a:pt x="2164" y="3938"/>
                    </a:cubicBezTo>
                    <a:cubicBezTo>
                      <a:pt x="2055" y="3914"/>
                      <a:pt x="1948" y="3883"/>
                      <a:pt x="1948" y="3883"/>
                    </a:cubicBezTo>
                    <a:lnTo>
                      <a:pt x="1947" y="3883"/>
                    </a:lnTo>
                    <a:cubicBezTo>
                      <a:pt x="1354" y="3726"/>
                      <a:pt x="852" y="3372"/>
                      <a:pt x="511" y="2911"/>
                    </a:cubicBezTo>
                    <a:cubicBezTo>
                      <a:pt x="171" y="2455"/>
                      <a:pt x="0" y="1875"/>
                      <a:pt x="111" y="1329"/>
                    </a:cubicBezTo>
                    <a:lnTo>
                      <a:pt x="111" y="1329"/>
                    </a:lnTo>
                    <a:cubicBezTo>
                      <a:pt x="73" y="1491"/>
                      <a:pt x="23" y="1799"/>
                      <a:pt x="114" y="2165"/>
                    </a:cubicBezTo>
                    <a:cubicBezTo>
                      <a:pt x="194" y="2530"/>
                      <a:pt x="416" y="2934"/>
                      <a:pt x="729" y="3259"/>
                    </a:cubicBezTo>
                    <a:cubicBezTo>
                      <a:pt x="1039" y="3592"/>
                      <a:pt x="1456" y="3820"/>
                      <a:pt x="1835" y="3945"/>
                    </a:cubicBezTo>
                    <a:cubicBezTo>
                      <a:pt x="2218" y="4069"/>
                      <a:pt x="2562" y="4106"/>
                      <a:pt x="2780" y="4116"/>
                    </a:cubicBezTo>
                    <a:cubicBezTo>
                      <a:pt x="2780" y="4116"/>
                      <a:pt x="2867" y="4121"/>
                      <a:pt x="3004" y="4121"/>
                    </a:cubicBezTo>
                    <a:cubicBezTo>
                      <a:pt x="3038" y="4121"/>
                      <a:pt x="3076" y="4121"/>
                      <a:pt x="3116" y="4120"/>
                    </a:cubicBezTo>
                    <a:cubicBezTo>
                      <a:pt x="3317" y="4114"/>
                      <a:pt x="3584" y="4093"/>
                      <a:pt x="3849" y="4051"/>
                    </a:cubicBezTo>
                    <a:cubicBezTo>
                      <a:pt x="4377" y="3972"/>
                      <a:pt x="4887" y="3806"/>
                      <a:pt x="4887" y="3806"/>
                    </a:cubicBezTo>
                    <a:cubicBezTo>
                      <a:pt x="5340" y="3661"/>
                      <a:pt x="5794" y="3461"/>
                      <a:pt x="6178" y="3147"/>
                    </a:cubicBezTo>
                    <a:cubicBezTo>
                      <a:pt x="6565" y="2839"/>
                      <a:pt x="6861" y="2396"/>
                      <a:pt x="6970" y="1901"/>
                    </a:cubicBezTo>
                    <a:cubicBezTo>
                      <a:pt x="7054" y="1534"/>
                      <a:pt x="7021" y="1143"/>
                      <a:pt x="6854" y="816"/>
                    </a:cubicBezTo>
                    <a:cubicBezTo>
                      <a:pt x="6687" y="490"/>
                      <a:pt x="6397" y="242"/>
                      <a:pt x="6066" y="111"/>
                    </a:cubicBezTo>
                    <a:cubicBezTo>
                      <a:pt x="5888" y="39"/>
                      <a:pt x="5695" y="1"/>
                      <a:pt x="55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18"/>
              <p:cNvSpPr/>
              <p:nvPr/>
            </p:nvSpPr>
            <p:spPr>
              <a:xfrm rot="10800000">
                <a:off x="-589557" y="3972430"/>
                <a:ext cx="86199" cy="109341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575" extrusionOk="0">
                    <a:moveTo>
                      <a:pt x="1088" y="0"/>
                    </a:moveTo>
                    <a:cubicBezTo>
                      <a:pt x="1008" y="0"/>
                      <a:pt x="928" y="9"/>
                      <a:pt x="850" y="27"/>
                    </a:cubicBezTo>
                    <a:cubicBezTo>
                      <a:pt x="544" y="97"/>
                      <a:pt x="307" y="316"/>
                      <a:pt x="176" y="570"/>
                    </a:cubicBezTo>
                    <a:cubicBezTo>
                      <a:pt x="41" y="824"/>
                      <a:pt x="0" y="1122"/>
                      <a:pt x="55" y="1410"/>
                    </a:cubicBezTo>
                    <a:cubicBezTo>
                      <a:pt x="124" y="1733"/>
                      <a:pt x="228" y="1875"/>
                      <a:pt x="300" y="1985"/>
                    </a:cubicBezTo>
                    <a:cubicBezTo>
                      <a:pt x="377" y="2091"/>
                      <a:pt x="443" y="2162"/>
                      <a:pt x="579" y="2273"/>
                    </a:cubicBezTo>
                    <a:cubicBezTo>
                      <a:pt x="366" y="2068"/>
                      <a:pt x="193" y="1793"/>
                      <a:pt x="123" y="1482"/>
                    </a:cubicBezTo>
                    <a:cubicBezTo>
                      <a:pt x="48" y="1172"/>
                      <a:pt x="99" y="828"/>
                      <a:pt x="276" y="553"/>
                    </a:cubicBezTo>
                    <a:cubicBezTo>
                      <a:pt x="363" y="416"/>
                      <a:pt x="480" y="298"/>
                      <a:pt x="621" y="218"/>
                    </a:cubicBezTo>
                    <a:cubicBezTo>
                      <a:pt x="759" y="135"/>
                      <a:pt x="922" y="98"/>
                      <a:pt x="1081" y="95"/>
                    </a:cubicBezTo>
                    <a:cubicBezTo>
                      <a:pt x="1241" y="97"/>
                      <a:pt x="1400" y="134"/>
                      <a:pt x="1533" y="216"/>
                    </a:cubicBezTo>
                    <a:cubicBezTo>
                      <a:pt x="1667" y="294"/>
                      <a:pt x="1772" y="414"/>
                      <a:pt x="1835" y="553"/>
                    </a:cubicBezTo>
                    <a:cubicBezTo>
                      <a:pt x="1835" y="553"/>
                      <a:pt x="1862" y="605"/>
                      <a:pt x="1886" y="688"/>
                    </a:cubicBezTo>
                    <a:cubicBezTo>
                      <a:pt x="1911" y="771"/>
                      <a:pt x="1929" y="888"/>
                      <a:pt x="1927" y="1005"/>
                    </a:cubicBezTo>
                    <a:cubicBezTo>
                      <a:pt x="1926" y="1122"/>
                      <a:pt x="1906" y="1238"/>
                      <a:pt x="1881" y="1323"/>
                    </a:cubicBezTo>
                    <a:cubicBezTo>
                      <a:pt x="1857" y="1408"/>
                      <a:pt x="1833" y="1462"/>
                      <a:pt x="1833" y="1462"/>
                    </a:cubicBezTo>
                    <a:cubicBezTo>
                      <a:pt x="1833" y="1462"/>
                      <a:pt x="1818" y="1503"/>
                      <a:pt x="1797" y="1542"/>
                    </a:cubicBezTo>
                    <a:cubicBezTo>
                      <a:pt x="1779" y="1582"/>
                      <a:pt x="1756" y="1620"/>
                      <a:pt x="1756" y="1620"/>
                    </a:cubicBezTo>
                    <a:lnTo>
                      <a:pt x="1755" y="1619"/>
                    </a:lnTo>
                    <a:cubicBezTo>
                      <a:pt x="1515" y="2044"/>
                      <a:pt x="1132" y="2321"/>
                      <a:pt x="769" y="2575"/>
                    </a:cubicBezTo>
                    <a:cubicBezTo>
                      <a:pt x="888" y="2509"/>
                      <a:pt x="1197" y="2338"/>
                      <a:pt x="1469" y="2096"/>
                    </a:cubicBezTo>
                    <a:cubicBezTo>
                      <a:pt x="1605" y="1976"/>
                      <a:pt x="1728" y="1834"/>
                      <a:pt x="1816" y="1697"/>
                    </a:cubicBezTo>
                    <a:cubicBezTo>
                      <a:pt x="1905" y="1559"/>
                      <a:pt x="1954" y="1424"/>
                      <a:pt x="1977" y="1338"/>
                    </a:cubicBezTo>
                    <a:cubicBezTo>
                      <a:pt x="1977" y="1338"/>
                      <a:pt x="1993" y="1285"/>
                      <a:pt x="2006" y="1203"/>
                    </a:cubicBezTo>
                    <a:cubicBezTo>
                      <a:pt x="2019" y="1121"/>
                      <a:pt x="2030" y="1010"/>
                      <a:pt x="2022" y="900"/>
                    </a:cubicBezTo>
                    <a:cubicBezTo>
                      <a:pt x="2015" y="789"/>
                      <a:pt x="1989" y="679"/>
                      <a:pt x="1961" y="600"/>
                    </a:cubicBezTo>
                    <a:cubicBezTo>
                      <a:pt x="1947" y="562"/>
                      <a:pt x="1934" y="529"/>
                      <a:pt x="1922" y="507"/>
                    </a:cubicBezTo>
                    <a:cubicBezTo>
                      <a:pt x="1911" y="485"/>
                      <a:pt x="1905" y="473"/>
                      <a:pt x="1905" y="473"/>
                    </a:cubicBezTo>
                    <a:cubicBezTo>
                      <a:pt x="1812" y="296"/>
                      <a:pt x="1654" y="145"/>
                      <a:pt x="1460" y="71"/>
                    </a:cubicBezTo>
                    <a:cubicBezTo>
                      <a:pt x="1342" y="23"/>
                      <a:pt x="1215" y="0"/>
                      <a:pt x="10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18"/>
              <p:cNvSpPr/>
              <p:nvPr/>
            </p:nvSpPr>
            <p:spPr>
              <a:xfrm rot="10800000">
                <a:off x="-377160" y="4106739"/>
                <a:ext cx="41995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989" h="1632" extrusionOk="0">
                    <a:moveTo>
                      <a:pt x="142" y="1"/>
                    </a:moveTo>
                    <a:cubicBezTo>
                      <a:pt x="94" y="1"/>
                      <a:pt x="46" y="5"/>
                      <a:pt x="1" y="14"/>
                    </a:cubicBezTo>
                    <a:cubicBezTo>
                      <a:pt x="53" y="19"/>
                      <a:pt x="189" y="30"/>
                      <a:pt x="311" y="85"/>
                    </a:cubicBezTo>
                    <a:cubicBezTo>
                      <a:pt x="433" y="137"/>
                      <a:pt x="538" y="221"/>
                      <a:pt x="583" y="262"/>
                    </a:cubicBezTo>
                    <a:cubicBezTo>
                      <a:pt x="583" y="262"/>
                      <a:pt x="644" y="311"/>
                      <a:pt x="690" y="370"/>
                    </a:cubicBezTo>
                    <a:cubicBezTo>
                      <a:pt x="740" y="429"/>
                      <a:pt x="775" y="497"/>
                      <a:pt x="775" y="497"/>
                    </a:cubicBezTo>
                    <a:cubicBezTo>
                      <a:pt x="839" y="616"/>
                      <a:pt x="869" y="757"/>
                      <a:pt x="850" y="897"/>
                    </a:cubicBezTo>
                    <a:cubicBezTo>
                      <a:pt x="824" y="1104"/>
                      <a:pt x="738" y="1294"/>
                      <a:pt x="579" y="1435"/>
                    </a:cubicBezTo>
                    <a:cubicBezTo>
                      <a:pt x="489" y="1513"/>
                      <a:pt x="431" y="1537"/>
                      <a:pt x="390" y="1563"/>
                    </a:cubicBezTo>
                    <a:cubicBezTo>
                      <a:pt x="345" y="1583"/>
                      <a:pt x="316" y="1603"/>
                      <a:pt x="252" y="1631"/>
                    </a:cubicBezTo>
                    <a:cubicBezTo>
                      <a:pt x="481" y="1600"/>
                      <a:pt x="716" y="1440"/>
                      <a:pt x="844" y="1205"/>
                    </a:cubicBezTo>
                    <a:cubicBezTo>
                      <a:pt x="980" y="976"/>
                      <a:pt x="989" y="661"/>
                      <a:pt x="854" y="436"/>
                    </a:cubicBezTo>
                    <a:cubicBezTo>
                      <a:pt x="854" y="436"/>
                      <a:pt x="807" y="349"/>
                      <a:pt x="740" y="277"/>
                    </a:cubicBezTo>
                    <a:cubicBezTo>
                      <a:pt x="674" y="205"/>
                      <a:pt x="595" y="147"/>
                      <a:pt x="595" y="147"/>
                    </a:cubicBezTo>
                    <a:lnTo>
                      <a:pt x="535" y="106"/>
                    </a:lnTo>
                    <a:cubicBezTo>
                      <a:pt x="408" y="35"/>
                      <a:pt x="272" y="1"/>
                      <a:pt x="1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18"/>
              <p:cNvSpPr/>
              <p:nvPr/>
            </p:nvSpPr>
            <p:spPr>
              <a:xfrm rot="10800000">
                <a:off x="-360387" y="4114043"/>
                <a:ext cx="23100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391" extrusionOk="0">
                    <a:moveTo>
                      <a:pt x="0" y="1"/>
                    </a:moveTo>
                    <a:cubicBezTo>
                      <a:pt x="23" y="28"/>
                      <a:pt x="86" y="86"/>
                      <a:pt x="140" y="153"/>
                    </a:cubicBezTo>
                    <a:cubicBezTo>
                      <a:pt x="192" y="221"/>
                      <a:pt x="237" y="293"/>
                      <a:pt x="258" y="327"/>
                    </a:cubicBezTo>
                    <a:cubicBezTo>
                      <a:pt x="258" y="327"/>
                      <a:pt x="258" y="327"/>
                      <a:pt x="258" y="327"/>
                    </a:cubicBezTo>
                    <a:cubicBezTo>
                      <a:pt x="263" y="327"/>
                      <a:pt x="360" y="495"/>
                      <a:pt x="354" y="498"/>
                    </a:cubicBezTo>
                    <a:cubicBezTo>
                      <a:pt x="391" y="577"/>
                      <a:pt x="415" y="666"/>
                      <a:pt x="431" y="756"/>
                    </a:cubicBezTo>
                    <a:cubicBezTo>
                      <a:pt x="451" y="889"/>
                      <a:pt x="466" y="1016"/>
                      <a:pt x="440" y="1150"/>
                    </a:cubicBezTo>
                    <a:cubicBezTo>
                      <a:pt x="406" y="1298"/>
                      <a:pt x="397" y="1299"/>
                      <a:pt x="386" y="1390"/>
                    </a:cubicBezTo>
                    <a:cubicBezTo>
                      <a:pt x="466" y="1268"/>
                      <a:pt x="520" y="1107"/>
                      <a:pt x="531" y="939"/>
                    </a:cubicBezTo>
                    <a:cubicBezTo>
                      <a:pt x="543" y="771"/>
                      <a:pt x="505" y="597"/>
                      <a:pt x="439" y="449"/>
                    </a:cubicBezTo>
                    <a:cubicBezTo>
                      <a:pt x="439" y="449"/>
                      <a:pt x="433" y="435"/>
                      <a:pt x="423" y="415"/>
                    </a:cubicBezTo>
                    <a:cubicBezTo>
                      <a:pt x="412" y="394"/>
                      <a:pt x="398" y="367"/>
                      <a:pt x="383" y="340"/>
                    </a:cubicBezTo>
                    <a:cubicBezTo>
                      <a:pt x="351" y="288"/>
                      <a:pt x="315" y="237"/>
                      <a:pt x="315" y="237"/>
                    </a:cubicBezTo>
                    <a:lnTo>
                      <a:pt x="286" y="202"/>
                    </a:lnTo>
                    <a:cubicBezTo>
                      <a:pt x="200" y="109"/>
                      <a:pt x="102" y="4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18"/>
              <p:cNvSpPr/>
              <p:nvPr/>
            </p:nvSpPr>
            <p:spPr>
              <a:xfrm rot="10800000">
                <a:off x="-299538" y="4112811"/>
                <a:ext cx="60212" cy="54607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286" extrusionOk="0">
                    <a:moveTo>
                      <a:pt x="887" y="1"/>
                    </a:moveTo>
                    <a:lnTo>
                      <a:pt x="887" y="1"/>
                    </a:lnTo>
                    <a:cubicBezTo>
                      <a:pt x="828" y="9"/>
                      <a:pt x="677" y="35"/>
                      <a:pt x="526" y="89"/>
                    </a:cubicBezTo>
                    <a:cubicBezTo>
                      <a:pt x="375" y="140"/>
                      <a:pt x="232" y="242"/>
                      <a:pt x="181" y="307"/>
                    </a:cubicBezTo>
                    <a:cubicBezTo>
                      <a:pt x="181" y="307"/>
                      <a:pt x="114" y="380"/>
                      <a:pt x="72" y="472"/>
                    </a:cubicBezTo>
                    <a:cubicBezTo>
                      <a:pt x="27" y="563"/>
                      <a:pt x="19" y="667"/>
                      <a:pt x="19" y="667"/>
                    </a:cubicBezTo>
                    <a:cubicBezTo>
                      <a:pt x="1" y="853"/>
                      <a:pt x="109" y="1039"/>
                      <a:pt x="257" y="1145"/>
                    </a:cubicBezTo>
                    <a:cubicBezTo>
                      <a:pt x="368" y="1227"/>
                      <a:pt x="495" y="1270"/>
                      <a:pt x="623" y="1282"/>
                    </a:cubicBezTo>
                    <a:cubicBezTo>
                      <a:pt x="651" y="1284"/>
                      <a:pt x="679" y="1286"/>
                      <a:pt x="706" y="1286"/>
                    </a:cubicBezTo>
                    <a:cubicBezTo>
                      <a:pt x="804" y="1286"/>
                      <a:pt x="901" y="1272"/>
                      <a:pt x="998" y="1251"/>
                    </a:cubicBezTo>
                    <a:cubicBezTo>
                      <a:pt x="1274" y="1183"/>
                      <a:pt x="1279" y="1166"/>
                      <a:pt x="1417" y="1095"/>
                    </a:cubicBezTo>
                    <a:lnTo>
                      <a:pt x="1417" y="1095"/>
                    </a:lnTo>
                    <a:cubicBezTo>
                      <a:pt x="1222" y="1150"/>
                      <a:pt x="1004" y="1217"/>
                      <a:pt x="784" y="1217"/>
                    </a:cubicBezTo>
                    <a:cubicBezTo>
                      <a:pt x="725" y="1217"/>
                      <a:pt x="665" y="1212"/>
                      <a:pt x="606" y="1201"/>
                    </a:cubicBezTo>
                    <a:cubicBezTo>
                      <a:pt x="471" y="1174"/>
                      <a:pt x="340" y="1108"/>
                      <a:pt x="247" y="1011"/>
                    </a:cubicBezTo>
                    <a:cubicBezTo>
                      <a:pt x="152" y="913"/>
                      <a:pt x="102" y="784"/>
                      <a:pt x="119" y="659"/>
                    </a:cubicBezTo>
                    <a:cubicBezTo>
                      <a:pt x="119" y="659"/>
                      <a:pt x="128" y="563"/>
                      <a:pt x="179" y="478"/>
                    </a:cubicBezTo>
                    <a:cubicBezTo>
                      <a:pt x="227" y="390"/>
                      <a:pt x="301" y="323"/>
                      <a:pt x="301" y="323"/>
                    </a:cubicBezTo>
                    <a:cubicBezTo>
                      <a:pt x="300" y="322"/>
                      <a:pt x="358" y="274"/>
                      <a:pt x="358" y="274"/>
                    </a:cubicBezTo>
                    <a:cubicBezTo>
                      <a:pt x="518" y="145"/>
                      <a:pt x="708" y="73"/>
                      <a:pt x="8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18"/>
              <p:cNvSpPr/>
              <p:nvPr/>
            </p:nvSpPr>
            <p:spPr>
              <a:xfrm rot="10800000">
                <a:off x="-296396" y="4116251"/>
                <a:ext cx="34564" cy="43312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020" extrusionOk="0">
                    <a:moveTo>
                      <a:pt x="216" y="1"/>
                    </a:moveTo>
                    <a:cubicBezTo>
                      <a:pt x="187" y="17"/>
                      <a:pt x="120" y="73"/>
                      <a:pt x="74" y="153"/>
                    </a:cubicBezTo>
                    <a:cubicBezTo>
                      <a:pt x="28" y="231"/>
                      <a:pt x="5" y="326"/>
                      <a:pt x="4" y="371"/>
                    </a:cubicBezTo>
                    <a:cubicBezTo>
                      <a:pt x="4" y="371"/>
                      <a:pt x="1" y="426"/>
                      <a:pt x="8" y="481"/>
                    </a:cubicBezTo>
                    <a:cubicBezTo>
                      <a:pt x="15" y="535"/>
                      <a:pt x="31" y="588"/>
                      <a:pt x="31" y="588"/>
                    </a:cubicBezTo>
                    <a:cubicBezTo>
                      <a:pt x="58" y="682"/>
                      <a:pt x="110" y="775"/>
                      <a:pt x="182" y="847"/>
                    </a:cubicBezTo>
                    <a:cubicBezTo>
                      <a:pt x="293" y="956"/>
                      <a:pt x="430" y="1001"/>
                      <a:pt x="572" y="1017"/>
                    </a:cubicBezTo>
                    <a:cubicBezTo>
                      <a:pt x="601" y="1019"/>
                      <a:pt x="625" y="1019"/>
                      <a:pt x="646" y="1019"/>
                    </a:cubicBezTo>
                    <a:cubicBezTo>
                      <a:pt x="736" y="1019"/>
                      <a:pt x="753" y="1004"/>
                      <a:pt x="814" y="968"/>
                    </a:cubicBezTo>
                    <a:lnTo>
                      <a:pt x="814" y="968"/>
                    </a:lnTo>
                    <a:cubicBezTo>
                      <a:pt x="779" y="975"/>
                      <a:pt x="743" y="978"/>
                      <a:pt x="707" y="978"/>
                    </a:cubicBezTo>
                    <a:cubicBezTo>
                      <a:pt x="598" y="978"/>
                      <a:pt x="484" y="949"/>
                      <a:pt x="387" y="891"/>
                    </a:cubicBezTo>
                    <a:cubicBezTo>
                      <a:pt x="255" y="815"/>
                      <a:pt x="157" y="689"/>
                      <a:pt x="122" y="552"/>
                    </a:cubicBezTo>
                    <a:cubicBezTo>
                      <a:pt x="122" y="552"/>
                      <a:pt x="107" y="501"/>
                      <a:pt x="103" y="447"/>
                    </a:cubicBezTo>
                    <a:cubicBezTo>
                      <a:pt x="99" y="393"/>
                      <a:pt x="104" y="339"/>
                      <a:pt x="104" y="339"/>
                    </a:cubicBezTo>
                    <a:lnTo>
                      <a:pt x="110" y="299"/>
                    </a:lnTo>
                    <a:cubicBezTo>
                      <a:pt x="122" y="190"/>
                      <a:pt x="156" y="89"/>
                      <a:pt x="2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18"/>
              <p:cNvSpPr/>
              <p:nvPr/>
            </p:nvSpPr>
            <p:spPr>
              <a:xfrm rot="10800000">
                <a:off x="-240898" y="4161898"/>
                <a:ext cx="189722" cy="118003"/>
              </a:xfrm>
              <a:custGeom>
                <a:avLst/>
                <a:gdLst/>
                <a:ahLst/>
                <a:cxnLst/>
                <a:rect l="l" t="t" r="r" b="b"/>
                <a:pathLst>
                  <a:path w="4468" h="2779" extrusionOk="0">
                    <a:moveTo>
                      <a:pt x="810" y="0"/>
                    </a:moveTo>
                    <a:cubicBezTo>
                      <a:pt x="589" y="0"/>
                      <a:pt x="371" y="86"/>
                      <a:pt x="236" y="239"/>
                    </a:cubicBezTo>
                    <a:cubicBezTo>
                      <a:pt x="27" y="468"/>
                      <a:pt x="1" y="748"/>
                      <a:pt x="5" y="904"/>
                    </a:cubicBezTo>
                    <a:cubicBezTo>
                      <a:pt x="5" y="904"/>
                      <a:pt x="3" y="1005"/>
                      <a:pt x="33" y="1151"/>
                    </a:cubicBezTo>
                    <a:cubicBezTo>
                      <a:pt x="60" y="1297"/>
                      <a:pt x="126" y="1486"/>
                      <a:pt x="231" y="1655"/>
                    </a:cubicBezTo>
                    <a:cubicBezTo>
                      <a:pt x="339" y="1819"/>
                      <a:pt x="462" y="1973"/>
                      <a:pt x="574" y="2070"/>
                    </a:cubicBezTo>
                    <a:cubicBezTo>
                      <a:pt x="625" y="2123"/>
                      <a:pt x="675" y="2159"/>
                      <a:pt x="708" y="2186"/>
                    </a:cubicBezTo>
                    <a:cubicBezTo>
                      <a:pt x="741" y="2213"/>
                      <a:pt x="760" y="2228"/>
                      <a:pt x="760" y="2228"/>
                    </a:cubicBezTo>
                    <a:cubicBezTo>
                      <a:pt x="1263" y="2601"/>
                      <a:pt x="1908" y="2778"/>
                      <a:pt x="2552" y="2778"/>
                    </a:cubicBezTo>
                    <a:cubicBezTo>
                      <a:pt x="2629" y="2778"/>
                      <a:pt x="2707" y="2776"/>
                      <a:pt x="2784" y="2771"/>
                    </a:cubicBezTo>
                    <a:cubicBezTo>
                      <a:pt x="3052" y="2752"/>
                      <a:pt x="3316" y="2708"/>
                      <a:pt x="3560" y="2615"/>
                    </a:cubicBezTo>
                    <a:cubicBezTo>
                      <a:pt x="3803" y="2523"/>
                      <a:pt x="4035" y="2392"/>
                      <a:pt x="4205" y="2192"/>
                    </a:cubicBezTo>
                    <a:cubicBezTo>
                      <a:pt x="4373" y="1996"/>
                      <a:pt x="4468" y="1726"/>
                      <a:pt x="4422" y="1466"/>
                    </a:cubicBezTo>
                    <a:cubicBezTo>
                      <a:pt x="4380" y="1208"/>
                      <a:pt x="4230" y="970"/>
                      <a:pt x="4011" y="818"/>
                    </a:cubicBezTo>
                    <a:cubicBezTo>
                      <a:pt x="3850" y="708"/>
                      <a:pt x="3688" y="670"/>
                      <a:pt x="3547" y="670"/>
                    </a:cubicBezTo>
                    <a:cubicBezTo>
                      <a:pt x="3470" y="670"/>
                      <a:pt x="3398" y="682"/>
                      <a:pt x="3338" y="699"/>
                    </a:cubicBezTo>
                    <a:cubicBezTo>
                      <a:pt x="3162" y="747"/>
                      <a:pt x="3046" y="827"/>
                      <a:pt x="2957" y="904"/>
                    </a:cubicBezTo>
                    <a:cubicBezTo>
                      <a:pt x="2868" y="983"/>
                      <a:pt x="2804" y="1068"/>
                      <a:pt x="2753" y="1167"/>
                    </a:cubicBezTo>
                    <a:cubicBezTo>
                      <a:pt x="2702" y="1267"/>
                      <a:pt x="2661" y="1386"/>
                      <a:pt x="2660" y="1544"/>
                    </a:cubicBezTo>
                    <a:cubicBezTo>
                      <a:pt x="2671" y="1276"/>
                      <a:pt x="2831" y="1022"/>
                      <a:pt x="3060" y="868"/>
                    </a:cubicBezTo>
                    <a:cubicBezTo>
                      <a:pt x="3199" y="773"/>
                      <a:pt x="3371" y="716"/>
                      <a:pt x="3543" y="716"/>
                    </a:cubicBezTo>
                    <a:cubicBezTo>
                      <a:pt x="3650" y="716"/>
                      <a:pt x="3757" y="738"/>
                      <a:pt x="3855" y="788"/>
                    </a:cubicBezTo>
                    <a:cubicBezTo>
                      <a:pt x="4112" y="908"/>
                      <a:pt x="4302" y="1164"/>
                      <a:pt x="4355" y="1446"/>
                    </a:cubicBezTo>
                    <a:cubicBezTo>
                      <a:pt x="4411" y="1732"/>
                      <a:pt x="4286" y="2029"/>
                      <a:pt x="4067" y="2223"/>
                    </a:cubicBezTo>
                    <a:cubicBezTo>
                      <a:pt x="3850" y="2420"/>
                      <a:pt x="3566" y="2538"/>
                      <a:pt x="3277" y="2608"/>
                    </a:cubicBezTo>
                    <a:cubicBezTo>
                      <a:pt x="3050" y="2661"/>
                      <a:pt x="2815" y="2683"/>
                      <a:pt x="2582" y="2683"/>
                    </a:cubicBezTo>
                    <a:cubicBezTo>
                      <a:pt x="2517" y="2683"/>
                      <a:pt x="2451" y="2681"/>
                      <a:pt x="2386" y="2678"/>
                    </a:cubicBezTo>
                    <a:cubicBezTo>
                      <a:pt x="1793" y="2648"/>
                      <a:pt x="1205" y="2464"/>
                      <a:pt x="763" y="2105"/>
                    </a:cubicBezTo>
                    <a:cubicBezTo>
                      <a:pt x="763" y="2105"/>
                      <a:pt x="742" y="2088"/>
                      <a:pt x="706" y="2058"/>
                    </a:cubicBezTo>
                    <a:cubicBezTo>
                      <a:pt x="669" y="2029"/>
                      <a:pt x="623" y="1980"/>
                      <a:pt x="564" y="1925"/>
                    </a:cubicBezTo>
                    <a:cubicBezTo>
                      <a:pt x="457" y="1807"/>
                      <a:pt x="317" y="1640"/>
                      <a:pt x="230" y="1447"/>
                    </a:cubicBezTo>
                    <a:cubicBezTo>
                      <a:pt x="141" y="1254"/>
                      <a:pt x="101" y="1041"/>
                      <a:pt x="101" y="883"/>
                    </a:cubicBezTo>
                    <a:cubicBezTo>
                      <a:pt x="102" y="804"/>
                      <a:pt x="110" y="739"/>
                      <a:pt x="117" y="694"/>
                    </a:cubicBezTo>
                    <a:cubicBezTo>
                      <a:pt x="127" y="649"/>
                      <a:pt x="133" y="624"/>
                      <a:pt x="133" y="624"/>
                    </a:cubicBezTo>
                    <a:cubicBezTo>
                      <a:pt x="133" y="624"/>
                      <a:pt x="151" y="548"/>
                      <a:pt x="186" y="478"/>
                    </a:cubicBezTo>
                    <a:cubicBezTo>
                      <a:pt x="218" y="407"/>
                      <a:pt x="266" y="347"/>
                      <a:pt x="266" y="347"/>
                    </a:cubicBezTo>
                    <a:cubicBezTo>
                      <a:pt x="397" y="162"/>
                      <a:pt x="613" y="75"/>
                      <a:pt x="829" y="75"/>
                    </a:cubicBezTo>
                    <a:cubicBezTo>
                      <a:pt x="1023" y="75"/>
                      <a:pt x="1218" y="146"/>
                      <a:pt x="1349" y="283"/>
                    </a:cubicBezTo>
                    <a:cubicBezTo>
                      <a:pt x="1633" y="570"/>
                      <a:pt x="1599" y="1093"/>
                      <a:pt x="1296" y="1350"/>
                    </a:cubicBezTo>
                    <a:cubicBezTo>
                      <a:pt x="1390" y="1282"/>
                      <a:pt x="1547" y="1102"/>
                      <a:pt x="1572" y="827"/>
                    </a:cubicBezTo>
                    <a:cubicBezTo>
                      <a:pt x="1586" y="693"/>
                      <a:pt x="1566" y="539"/>
                      <a:pt x="1494" y="398"/>
                    </a:cubicBezTo>
                    <a:cubicBezTo>
                      <a:pt x="1424" y="257"/>
                      <a:pt x="1296" y="136"/>
                      <a:pt x="1141" y="71"/>
                    </a:cubicBezTo>
                    <a:cubicBezTo>
                      <a:pt x="1037" y="23"/>
                      <a:pt x="923" y="0"/>
                      <a:pt x="8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18"/>
              <p:cNvSpPr/>
              <p:nvPr/>
            </p:nvSpPr>
            <p:spPr>
              <a:xfrm rot="10800000">
                <a:off x="-166588" y="4173320"/>
                <a:ext cx="95965" cy="76348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798" extrusionOk="0">
                    <a:moveTo>
                      <a:pt x="509" y="0"/>
                    </a:moveTo>
                    <a:cubicBezTo>
                      <a:pt x="342" y="0"/>
                      <a:pt x="170" y="92"/>
                      <a:pt x="98" y="257"/>
                    </a:cubicBezTo>
                    <a:cubicBezTo>
                      <a:pt x="0" y="474"/>
                      <a:pt x="59" y="732"/>
                      <a:pt x="196" y="909"/>
                    </a:cubicBezTo>
                    <a:cubicBezTo>
                      <a:pt x="332" y="1092"/>
                      <a:pt x="517" y="1215"/>
                      <a:pt x="693" y="1324"/>
                    </a:cubicBezTo>
                    <a:cubicBezTo>
                      <a:pt x="693" y="1324"/>
                      <a:pt x="828" y="1407"/>
                      <a:pt x="970" y="1475"/>
                    </a:cubicBezTo>
                    <a:cubicBezTo>
                      <a:pt x="1112" y="1545"/>
                      <a:pt x="1260" y="1601"/>
                      <a:pt x="1260" y="1601"/>
                    </a:cubicBezTo>
                    <a:lnTo>
                      <a:pt x="1371" y="1642"/>
                    </a:lnTo>
                    <a:lnTo>
                      <a:pt x="1371" y="1642"/>
                    </a:lnTo>
                    <a:lnTo>
                      <a:pt x="1370" y="1641"/>
                    </a:lnTo>
                    <a:lnTo>
                      <a:pt x="1370" y="1641"/>
                    </a:lnTo>
                    <a:cubicBezTo>
                      <a:pt x="1677" y="1742"/>
                      <a:pt x="1973" y="1787"/>
                      <a:pt x="2260" y="1797"/>
                    </a:cubicBezTo>
                    <a:cubicBezTo>
                      <a:pt x="2173" y="1780"/>
                      <a:pt x="1952" y="1739"/>
                      <a:pt x="1733" y="1672"/>
                    </a:cubicBezTo>
                    <a:cubicBezTo>
                      <a:pt x="1515" y="1607"/>
                      <a:pt x="1300" y="1515"/>
                      <a:pt x="1199" y="1472"/>
                    </a:cubicBezTo>
                    <a:cubicBezTo>
                      <a:pt x="1199" y="1472"/>
                      <a:pt x="1075" y="1420"/>
                      <a:pt x="956" y="1358"/>
                    </a:cubicBezTo>
                    <a:cubicBezTo>
                      <a:pt x="836" y="1298"/>
                      <a:pt x="721" y="1227"/>
                      <a:pt x="721" y="1227"/>
                    </a:cubicBezTo>
                    <a:cubicBezTo>
                      <a:pt x="520" y="1102"/>
                      <a:pt x="310" y="955"/>
                      <a:pt x="202" y="741"/>
                    </a:cubicBezTo>
                    <a:cubicBezTo>
                      <a:pt x="125" y="585"/>
                      <a:pt x="111" y="400"/>
                      <a:pt x="186" y="255"/>
                    </a:cubicBezTo>
                    <a:cubicBezTo>
                      <a:pt x="246" y="134"/>
                      <a:pt x="382" y="57"/>
                      <a:pt x="524" y="57"/>
                    </a:cubicBezTo>
                    <a:cubicBezTo>
                      <a:pt x="553" y="57"/>
                      <a:pt x="582" y="60"/>
                      <a:pt x="611" y="67"/>
                    </a:cubicBezTo>
                    <a:cubicBezTo>
                      <a:pt x="706" y="89"/>
                      <a:pt x="765" y="139"/>
                      <a:pt x="805" y="184"/>
                    </a:cubicBezTo>
                    <a:cubicBezTo>
                      <a:pt x="843" y="229"/>
                      <a:pt x="865" y="269"/>
                      <a:pt x="880" y="306"/>
                    </a:cubicBezTo>
                    <a:cubicBezTo>
                      <a:pt x="909" y="381"/>
                      <a:pt x="930" y="440"/>
                      <a:pt x="917" y="555"/>
                    </a:cubicBezTo>
                    <a:cubicBezTo>
                      <a:pt x="976" y="370"/>
                      <a:pt x="887" y="124"/>
                      <a:pt x="678" y="35"/>
                    </a:cubicBezTo>
                    <a:cubicBezTo>
                      <a:pt x="625" y="11"/>
                      <a:pt x="568" y="0"/>
                      <a:pt x="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18"/>
              <p:cNvSpPr/>
              <p:nvPr/>
            </p:nvSpPr>
            <p:spPr>
              <a:xfrm rot="10800000">
                <a:off x="-209900" y="4156420"/>
                <a:ext cx="170657" cy="103269"/>
              </a:xfrm>
              <a:custGeom>
                <a:avLst/>
                <a:gdLst/>
                <a:ahLst/>
                <a:cxnLst/>
                <a:rect l="l" t="t" r="r" b="b"/>
                <a:pathLst>
                  <a:path w="4019" h="2432" extrusionOk="0">
                    <a:moveTo>
                      <a:pt x="87" y="0"/>
                    </a:moveTo>
                    <a:cubicBezTo>
                      <a:pt x="50" y="105"/>
                      <a:pt x="0" y="399"/>
                      <a:pt x="64" y="698"/>
                    </a:cubicBezTo>
                    <a:cubicBezTo>
                      <a:pt x="118" y="997"/>
                      <a:pt x="276" y="1276"/>
                      <a:pt x="364" y="1393"/>
                    </a:cubicBezTo>
                    <a:cubicBezTo>
                      <a:pt x="364" y="1393"/>
                      <a:pt x="470" y="1541"/>
                      <a:pt x="602" y="1664"/>
                    </a:cubicBezTo>
                    <a:cubicBezTo>
                      <a:pt x="733" y="1789"/>
                      <a:pt x="881" y="1890"/>
                      <a:pt x="881" y="1890"/>
                    </a:cubicBezTo>
                    <a:cubicBezTo>
                      <a:pt x="1143" y="2074"/>
                      <a:pt x="1451" y="2210"/>
                      <a:pt x="1770" y="2300"/>
                    </a:cubicBezTo>
                    <a:cubicBezTo>
                      <a:pt x="2156" y="2406"/>
                      <a:pt x="2523" y="2431"/>
                      <a:pt x="2901" y="2431"/>
                    </a:cubicBezTo>
                    <a:cubicBezTo>
                      <a:pt x="2992" y="2431"/>
                      <a:pt x="3084" y="2430"/>
                      <a:pt x="3176" y="2428"/>
                    </a:cubicBezTo>
                    <a:cubicBezTo>
                      <a:pt x="3709" y="2407"/>
                      <a:pt x="3729" y="2395"/>
                      <a:pt x="4019" y="2350"/>
                    </a:cubicBezTo>
                    <a:lnTo>
                      <a:pt x="4019" y="2350"/>
                    </a:lnTo>
                    <a:cubicBezTo>
                      <a:pt x="3755" y="2362"/>
                      <a:pt x="3475" y="2376"/>
                      <a:pt x="3188" y="2376"/>
                    </a:cubicBezTo>
                    <a:cubicBezTo>
                      <a:pt x="2939" y="2376"/>
                      <a:pt x="2684" y="2365"/>
                      <a:pt x="2429" y="2335"/>
                    </a:cubicBezTo>
                    <a:cubicBezTo>
                      <a:pt x="1882" y="2272"/>
                      <a:pt x="1335" y="2097"/>
                      <a:pt x="910" y="1792"/>
                    </a:cubicBezTo>
                    <a:cubicBezTo>
                      <a:pt x="910" y="1792"/>
                      <a:pt x="747" y="1678"/>
                      <a:pt x="611" y="1535"/>
                    </a:cubicBezTo>
                    <a:cubicBezTo>
                      <a:pt x="472" y="1395"/>
                      <a:pt x="369" y="1226"/>
                      <a:pt x="369" y="1226"/>
                    </a:cubicBezTo>
                    <a:cubicBezTo>
                      <a:pt x="369" y="1226"/>
                      <a:pt x="350" y="1195"/>
                      <a:pt x="330" y="1164"/>
                    </a:cubicBezTo>
                    <a:cubicBezTo>
                      <a:pt x="313" y="1131"/>
                      <a:pt x="296" y="1099"/>
                      <a:pt x="296" y="1099"/>
                    </a:cubicBezTo>
                    <a:cubicBezTo>
                      <a:pt x="101" y="747"/>
                      <a:pt x="26" y="364"/>
                      <a:pt x="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18"/>
              <p:cNvSpPr/>
              <p:nvPr/>
            </p:nvSpPr>
            <p:spPr>
              <a:xfrm rot="10800000">
                <a:off x="-215335" y="3867081"/>
                <a:ext cx="465007" cy="177493"/>
              </a:xfrm>
              <a:custGeom>
                <a:avLst/>
                <a:gdLst/>
                <a:ahLst/>
                <a:cxnLst/>
                <a:rect l="l" t="t" r="r" b="b"/>
                <a:pathLst>
                  <a:path w="10951" h="4180" extrusionOk="0">
                    <a:moveTo>
                      <a:pt x="5856" y="0"/>
                    </a:moveTo>
                    <a:cubicBezTo>
                      <a:pt x="5651" y="0"/>
                      <a:pt x="5447" y="9"/>
                      <a:pt x="5246" y="25"/>
                    </a:cubicBezTo>
                    <a:cubicBezTo>
                      <a:pt x="5246" y="25"/>
                      <a:pt x="5210" y="28"/>
                      <a:pt x="5147" y="33"/>
                    </a:cubicBezTo>
                    <a:cubicBezTo>
                      <a:pt x="5083" y="40"/>
                      <a:pt x="4993" y="50"/>
                      <a:pt x="4885" y="62"/>
                    </a:cubicBezTo>
                    <a:cubicBezTo>
                      <a:pt x="4670" y="91"/>
                      <a:pt x="4383" y="136"/>
                      <a:pt x="4101" y="206"/>
                    </a:cubicBezTo>
                    <a:cubicBezTo>
                      <a:pt x="3819" y="269"/>
                      <a:pt x="3543" y="359"/>
                      <a:pt x="3337" y="428"/>
                    </a:cubicBezTo>
                    <a:cubicBezTo>
                      <a:pt x="3133" y="504"/>
                      <a:pt x="2998" y="557"/>
                      <a:pt x="2998" y="557"/>
                    </a:cubicBezTo>
                    <a:cubicBezTo>
                      <a:pt x="2998" y="557"/>
                      <a:pt x="2899" y="599"/>
                      <a:pt x="2799" y="641"/>
                    </a:cubicBezTo>
                    <a:cubicBezTo>
                      <a:pt x="2749" y="662"/>
                      <a:pt x="2699" y="685"/>
                      <a:pt x="2663" y="703"/>
                    </a:cubicBezTo>
                    <a:cubicBezTo>
                      <a:pt x="2626" y="720"/>
                      <a:pt x="2601" y="732"/>
                      <a:pt x="2601" y="732"/>
                    </a:cubicBezTo>
                    <a:cubicBezTo>
                      <a:pt x="1533" y="1244"/>
                      <a:pt x="673" y="1952"/>
                      <a:pt x="1" y="2767"/>
                    </a:cubicBezTo>
                    <a:cubicBezTo>
                      <a:pt x="212" y="2525"/>
                      <a:pt x="792" y="1925"/>
                      <a:pt x="1500" y="1455"/>
                    </a:cubicBezTo>
                    <a:cubicBezTo>
                      <a:pt x="2199" y="973"/>
                      <a:pt x="3007" y="639"/>
                      <a:pt x="3395" y="513"/>
                    </a:cubicBezTo>
                    <a:cubicBezTo>
                      <a:pt x="3395" y="513"/>
                      <a:pt x="3513" y="471"/>
                      <a:pt x="3692" y="415"/>
                    </a:cubicBezTo>
                    <a:cubicBezTo>
                      <a:pt x="3873" y="362"/>
                      <a:pt x="4114" y="296"/>
                      <a:pt x="4360" y="249"/>
                    </a:cubicBezTo>
                    <a:cubicBezTo>
                      <a:pt x="4849" y="146"/>
                      <a:pt x="5350" y="116"/>
                      <a:pt x="5350" y="116"/>
                    </a:cubicBezTo>
                    <a:cubicBezTo>
                      <a:pt x="5520" y="104"/>
                      <a:pt x="5692" y="98"/>
                      <a:pt x="5864" y="98"/>
                    </a:cubicBezTo>
                    <a:cubicBezTo>
                      <a:pt x="6595" y="98"/>
                      <a:pt x="7344" y="203"/>
                      <a:pt x="8065" y="421"/>
                    </a:cubicBezTo>
                    <a:cubicBezTo>
                      <a:pt x="8398" y="519"/>
                      <a:pt x="8716" y="637"/>
                      <a:pt x="9020" y="774"/>
                    </a:cubicBezTo>
                    <a:cubicBezTo>
                      <a:pt x="9326" y="908"/>
                      <a:pt x="9617" y="1063"/>
                      <a:pt x="9884" y="1251"/>
                    </a:cubicBezTo>
                    <a:cubicBezTo>
                      <a:pt x="10149" y="1440"/>
                      <a:pt x="10389" y="1668"/>
                      <a:pt x="10567" y="1941"/>
                    </a:cubicBezTo>
                    <a:cubicBezTo>
                      <a:pt x="10744" y="2216"/>
                      <a:pt x="10854" y="2539"/>
                      <a:pt x="10864" y="2875"/>
                    </a:cubicBezTo>
                    <a:cubicBezTo>
                      <a:pt x="10869" y="3251"/>
                      <a:pt x="10747" y="3527"/>
                      <a:pt x="10606" y="3703"/>
                    </a:cubicBezTo>
                    <a:cubicBezTo>
                      <a:pt x="10463" y="3880"/>
                      <a:pt x="10312" y="3977"/>
                      <a:pt x="10176" y="4043"/>
                    </a:cubicBezTo>
                    <a:cubicBezTo>
                      <a:pt x="10039" y="4108"/>
                      <a:pt x="9910" y="4145"/>
                      <a:pt x="9765" y="4157"/>
                    </a:cubicBezTo>
                    <a:cubicBezTo>
                      <a:pt x="9738" y="4159"/>
                      <a:pt x="9711" y="4160"/>
                      <a:pt x="9682" y="4160"/>
                    </a:cubicBezTo>
                    <a:cubicBezTo>
                      <a:pt x="9558" y="4160"/>
                      <a:pt x="9419" y="4137"/>
                      <a:pt x="9264" y="4062"/>
                    </a:cubicBezTo>
                    <a:lnTo>
                      <a:pt x="9264" y="4062"/>
                    </a:lnTo>
                    <a:cubicBezTo>
                      <a:pt x="9403" y="4140"/>
                      <a:pt x="9564" y="4179"/>
                      <a:pt x="9728" y="4179"/>
                    </a:cubicBezTo>
                    <a:cubicBezTo>
                      <a:pt x="9748" y="4179"/>
                      <a:pt x="9768" y="4178"/>
                      <a:pt x="9788" y="4177"/>
                    </a:cubicBezTo>
                    <a:cubicBezTo>
                      <a:pt x="9971" y="4164"/>
                      <a:pt x="10151" y="4104"/>
                      <a:pt x="10312" y="4010"/>
                    </a:cubicBezTo>
                    <a:cubicBezTo>
                      <a:pt x="10473" y="3913"/>
                      <a:pt x="10615" y="3780"/>
                      <a:pt x="10720" y="3619"/>
                    </a:cubicBezTo>
                    <a:cubicBezTo>
                      <a:pt x="10819" y="3455"/>
                      <a:pt x="10883" y="3268"/>
                      <a:pt x="10905" y="3074"/>
                    </a:cubicBezTo>
                    <a:cubicBezTo>
                      <a:pt x="10950" y="2686"/>
                      <a:pt x="10846" y="2284"/>
                      <a:pt x="10642" y="1942"/>
                    </a:cubicBezTo>
                    <a:cubicBezTo>
                      <a:pt x="10437" y="1599"/>
                      <a:pt x="10134" y="1322"/>
                      <a:pt x="9801" y="1100"/>
                    </a:cubicBezTo>
                    <a:cubicBezTo>
                      <a:pt x="8620" y="360"/>
                      <a:pt x="7205" y="0"/>
                      <a:pt x="58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18"/>
              <p:cNvSpPr/>
              <p:nvPr/>
            </p:nvSpPr>
            <p:spPr>
              <a:xfrm rot="10800000">
                <a:off x="92093" y="3798122"/>
                <a:ext cx="111082" cy="171549"/>
              </a:xfrm>
              <a:custGeom>
                <a:avLst/>
                <a:gdLst/>
                <a:ahLst/>
                <a:cxnLst/>
                <a:rect l="l" t="t" r="r" b="b"/>
                <a:pathLst>
                  <a:path w="2616" h="4040" extrusionOk="0">
                    <a:moveTo>
                      <a:pt x="805" y="1"/>
                    </a:moveTo>
                    <a:lnTo>
                      <a:pt x="805" y="1"/>
                    </a:lnTo>
                    <a:cubicBezTo>
                      <a:pt x="714" y="153"/>
                      <a:pt x="477" y="545"/>
                      <a:pt x="291" y="979"/>
                    </a:cubicBezTo>
                    <a:cubicBezTo>
                      <a:pt x="198" y="1196"/>
                      <a:pt x="122" y="1425"/>
                      <a:pt x="76" y="1629"/>
                    </a:cubicBezTo>
                    <a:cubicBezTo>
                      <a:pt x="29" y="1835"/>
                      <a:pt x="13" y="2015"/>
                      <a:pt x="11" y="2131"/>
                    </a:cubicBezTo>
                    <a:cubicBezTo>
                      <a:pt x="11" y="2131"/>
                      <a:pt x="0" y="2417"/>
                      <a:pt x="60" y="2694"/>
                    </a:cubicBezTo>
                    <a:cubicBezTo>
                      <a:pt x="88" y="2834"/>
                      <a:pt x="134" y="2969"/>
                      <a:pt x="175" y="3067"/>
                    </a:cubicBezTo>
                    <a:cubicBezTo>
                      <a:pt x="196" y="3117"/>
                      <a:pt x="214" y="3158"/>
                      <a:pt x="229" y="3185"/>
                    </a:cubicBezTo>
                    <a:cubicBezTo>
                      <a:pt x="243" y="3213"/>
                      <a:pt x="252" y="3229"/>
                      <a:pt x="252" y="3229"/>
                    </a:cubicBezTo>
                    <a:cubicBezTo>
                      <a:pt x="481" y="3675"/>
                      <a:pt x="961" y="4040"/>
                      <a:pt x="1507" y="4040"/>
                    </a:cubicBezTo>
                    <a:cubicBezTo>
                      <a:pt x="1510" y="4040"/>
                      <a:pt x="1513" y="4040"/>
                      <a:pt x="1516" y="4040"/>
                    </a:cubicBezTo>
                    <a:cubicBezTo>
                      <a:pt x="1920" y="4031"/>
                      <a:pt x="2294" y="3800"/>
                      <a:pt x="2455" y="3452"/>
                    </a:cubicBezTo>
                    <a:cubicBezTo>
                      <a:pt x="2616" y="3105"/>
                      <a:pt x="2516" y="2661"/>
                      <a:pt x="2207" y="2420"/>
                    </a:cubicBezTo>
                    <a:cubicBezTo>
                      <a:pt x="2069" y="2315"/>
                      <a:pt x="1927" y="2284"/>
                      <a:pt x="1811" y="2284"/>
                    </a:cubicBezTo>
                    <a:cubicBezTo>
                      <a:pt x="1779" y="2284"/>
                      <a:pt x="1750" y="2286"/>
                      <a:pt x="1723" y="2290"/>
                    </a:cubicBezTo>
                    <a:cubicBezTo>
                      <a:pt x="1591" y="2306"/>
                      <a:pt x="1498" y="2348"/>
                      <a:pt x="1424" y="2394"/>
                    </a:cubicBezTo>
                    <a:cubicBezTo>
                      <a:pt x="1351" y="2440"/>
                      <a:pt x="1295" y="2491"/>
                      <a:pt x="1245" y="2556"/>
                    </a:cubicBezTo>
                    <a:cubicBezTo>
                      <a:pt x="1197" y="2622"/>
                      <a:pt x="1154" y="2704"/>
                      <a:pt x="1139" y="2818"/>
                    </a:cubicBezTo>
                    <a:cubicBezTo>
                      <a:pt x="1195" y="2529"/>
                      <a:pt x="1495" y="2328"/>
                      <a:pt x="1793" y="2328"/>
                    </a:cubicBezTo>
                    <a:cubicBezTo>
                      <a:pt x="1895" y="2328"/>
                      <a:pt x="1997" y="2352"/>
                      <a:pt x="2088" y="2404"/>
                    </a:cubicBezTo>
                    <a:cubicBezTo>
                      <a:pt x="2449" y="2603"/>
                      <a:pt x="2579" y="3138"/>
                      <a:pt x="2347" y="3491"/>
                    </a:cubicBezTo>
                    <a:cubicBezTo>
                      <a:pt x="2168" y="3779"/>
                      <a:pt x="1830" y="3946"/>
                      <a:pt x="1494" y="3946"/>
                    </a:cubicBezTo>
                    <a:cubicBezTo>
                      <a:pt x="1409" y="3946"/>
                      <a:pt x="1324" y="3935"/>
                      <a:pt x="1242" y="3913"/>
                    </a:cubicBezTo>
                    <a:cubicBezTo>
                      <a:pt x="827" y="3813"/>
                      <a:pt x="491" y="3503"/>
                      <a:pt x="315" y="3137"/>
                    </a:cubicBezTo>
                    <a:cubicBezTo>
                      <a:pt x="315" y="3137"/>
                      <a:pt x="278" y="3069"/>
                      <a:pt x="238" y="2959"/>
                    </a:cubicBezTo>
                    <a:cubicBezTo>
                      <a:pt x="196" y="2851"/>
                      <a:pt x="155" y="2700"/>
                      <a:pt x="133" y="2546"/>
                    </a:cubicBezTo>
                    <a:cubicBezTo>
                      <a:pt x="85" y="2237"/>
                      <a:pt x="122" y="1925"/>
                      <a:pt x="122" y="1925"/>
                    </a:cubicBezTo>
                    <a:cubicBezTo>
                      <a:pt x="122" y="1925"/>
                      <a:pt x="127" y="1866"/>
                      <a:pt x="136" y="1809"/>
                    </a:cubicBezTo>
                    <a:cubicBezTo>
                      <a:pt x="145" y="1750"/>
                      <a:pt x="157" y="1693"/>
                      <a:pt x="157" y="1693"/>
                    </a:cubicBezTo>
                    <a:lnTo>
                      <a:pt x="156" y="1693"/>
                    </a:lnTo>
                    <a:cubicBezTo>
                      <a:pt x="274" y="1062"/>
                      <a:pt x="547" y="521"/>
                      <a:pt x="8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18"/>
              <p:cNvSpPr/>
              <p:nvPr/>
            </p:nvSpPr>
            <p:spPr>
              <a:xfrm rot="10800000">
                <a:off x="118250" y="3823599"/>
                <a:ext cx="64076" cy="85350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2010" extrusionOk="0">
                    <a:moveTo>
                      <a:pt x="270" y="0"/>
                    </a:moveTo>
                    <a:cubicBezTo>
                      <a:pt x="223" y="73"/>
                      <a:pt x="116" y="270"/>
                      <a:pt x="61" y="496"/>
                    </a:cubicBezTo>
                    <a:cubicBezTo>
                      <a:pt x="0" y="719"/>
                      <a:pt x="9" y="966"/>
                      <a:pt x="34" y="1077"/>
                    </a:cubicBezTo>
                    <a:cubicBezTo>
                      <a:pt x="34" y="1077"/>
                      <a:pt x="60" y="1216"/>
                      <a:pt x="116" y="1344"/>
                    </a:cubicBezTo>
                    <a:cubicBezTo>
                      <a:pt x="170" y="1474"/>
                      <a:pt x="254" y="1588"/>
                      <a:pt x="254" y="1588"/>
                    </a:cubicBezTo>
                    <a:cubicBezTo>
                      <a:pt x="399" y="1789"/>
                      <a:pt x="621" y="1960"/>
                      <a:pt x="889" y="2002"/>
                    </a:cubicBezTo>
                    <a:cubicBezTo>
                      <a:pt x="919" y="2007"/>
                      <a:pt x="950" y="2009"/>
                      <a:pt x="981" y="2009"/>
                    </a:cubicBezTo>
                    <a:cubicBezTo>
                      <a:pt x="1150" y="2009"/>
                      <a:pt x="1314" y="1935"/>
                      <a:pt x="1413" y="1805"/>
                    </a:cubicBezTo>
                    <a:cubicBezTo>
                      <a:pt x="1472" y="1730"/>
                      <a:pt x="1509" y="1634"/>
                      <a:pt x="1503" y="1537"/>
                    </a:cubicBezTo>
                    <a:cubicBezTo>
                      <a:pt x="1498" y="1441"/>
                      <a:pt x="1460" y="1347"/>
                      <a:pt x="1391" y="1276"/>
                    </a:cubicBezTo>
                    <a:cubicBezTo>
                      <a:pt x="1324" y="1207"/>
                      <a:pt x="1245" y="1184"/>
                      <a:pt x="1183" y="1184"/>
                    </a:cubicBezTo>
                    <a:cubicBezTo>
                      <a:pt x="1173" y="1184"/>
                      <a:pt x="1164" y="1184"/>
                      <a:pt x="1155" y="1185"/>
                    </a:cubicBezTo>
                    <a:cubicBezTo>
                      <a:pt x="1088" y="1193"/>
                      <a:pt x="1042" y="1217"/>
                      <a:pt x="1007" y="1242"/>
                    </a:cubicBezTo>
                    <a:cubicBezTo>
                      <a:pt x="942" y="1294"/>
                      <a:pt x="894" y="1357"/>
                      <a:pt x="904" y="1467"/>
                    </a:cubicBezTo>
                    <a:cubicBezTo>
                      <a:pt x="904" y="1331"/>
                      <a:pt x="1041" y="1227"/>
                      <a:pt x="1174" y="1227"/>
                    </a:cubicBezTo>
                    <a:cubicBezTo>
                      <a:pt x="1226" y="1227"/>
                      <a:pt x="1277" y="1243"/>
                      <a:pt x="1318" y="1280"/>
                    </a:cubicBezTo>
                    <a:cubicBezTo>
                      <a:pt x="1392" y="1337"/>
                      <a:pt x="1436" y="1433"/>
                      <a:pt x="1438" y="1528"/>
                    </a:cubicBezTo>
                    <a:cubicBezTo>
                      <a:pt x="1443" y="1623"/>
                      <a:pt x="1398" y="1717"/>
                      <a:pt x="1328" y="1785"/>
                    </a:cubicBezTo>
                    <a:cubicBezTo>
                      <a:pt x="1238" y="1875"/>
                      <a:pt x="1115" y="1916"/>
                      <a:pt x="989" y="1916"/>
                    </a:cubicBezTo>
                    <a:cubicBezTo>
                      <a:pt x="917" y="1916"/>
                      <a:pt x="844" y="1902"/>
                      <a:pt x="776" y="1876"/>
                    </a:cubicBezTo>
                    <a:cubicBezTo>
                      <a:pt x="586" y="1808"/>
                      <a:pt x="429" y="1670"/>
                      <a:pt x="318" y="1510"/>
                    </a:cubicBezTo>
                    <a:cubicBezTo>
                      <a:pt x="318" y="1510"/>
                      <a:pt x="233" y="1389"/>
                      <a:pt x="183" y="1248"/>
                    </a:cubicBezTo>
                    <a:cubicBezTo>
                      <a:pt x="130" y="1109"/>
                      <a:pt x="115" y="961"/>
                      <a:pt x="115" y="961"/>
                    </a:cubicBezTo>
                    <a:cubicBezTo>
                      <a:pt x="115" y="961"/>
                      <a:pt x="110" y="932"/>
                      <a:pt x="109" y="904"/>
                    </a:cubicBezTo>
                    <a:cubicBezTo>
                      <a:pt x="107" y="877"/>
                      <a:pt x="106" y="849"/>
                      <a:pt x="106" y="849"/>
                    </a:cubicBezTo>
                    <a:cubicBezTo>
                      <a:pt x="90" y="544"/>
                      <a:pt x="161" y="259"/>
                      <a:pt x="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18"/>
              <p:cNvSpPr/>
              <p:nvPr/>
            </p:nvSpPr>
            <p:spPr>
              <a:xfrm rot="10800000">
                <a:off x="106446" y="3789120"/>
                <a:ext cx="103991" cy="193289"/>
              </a:xfrm>
              <a:custGeom>
                <a:avLst/>
                <a:gdLst/>
                <a:ahLst/>
                <a:cxnLst/>
                <a:rect l="l" t="t" r="r" b="b"/>
                <a:pathLst>
                  <a:path w="2449" h="4552" extrusionOk="0">
                    <a:moveTo>
                      <a:pt x="1396" y="0"/>
                    </a:moveTo>
                    <a:cubicBezTo>
                      <a:pt x="1297" y="99"/>
                      <a:pt x="1049" y="356"/>
                      <a:pt x="822" y="646"/>
                    </a:cubicBezTo>
                    <a:cubicBezTo>
                      <a:pt x="592" y="932"/>
                      <a:pt x="399" y="1263"/>
                      <a:pt x="326" y="1428"/>
                    </a:cubicBezTo>
                    <a:cubicBezTo>
                      <a:pt x="326" y="1428"/>
                      <a:pt x="232" y="1627"/>
                      <a:pt x="167" y="1837"/>
                    </a:cubicBezTo>
                    <a:cubicBezTo>
                      <a:pt x="98" y="2046"/>
                      <a:pt x="64" y="2266"/>
                      <a:pt x="64" y="2266"/>
                    </a:cubicBezTo>
                    <a:cubicBezTo>
                      <a:pt x="0" y="2653"/>
                      <a:pt x="20" y="3076"/>
                      <a:pt x="171" y="3463"/>
                    </a:cubicBezTo>
                    <a:cubicBezTo>
                      <a:pt x="391" y="4035"/>
                      <a:pt x="869" y="4465"/>
                      <a:pt x="1468" y="4539"/>
                    </a:cubicBezTo>
                    <a:cubicBezTo>
                      <a:pt x="1537" y="4548"/>
                      <a:pt x="1599" y="4551"/>
                      <a:pt x="1656" y="4551"/>
                    </a:cubicBezTo>
                    <a:cubicBezTo>
                      <a:pt x="1735" y="4551"/>
                      <a:pt x="1803" y="4544"/>
                      <a:pt x="1861" y="4535"/>
                    </a:cubicBezTo>
                    <a:cubicBezTo>
                      <a:pt x="1962" y="4521"/>
                      <a:pt x="2035" y="4499"/>
                      <a:pt x="2099" y="4477"/>
                    </a:cubicBezTo>
                    <a:cubicBezTo>
                      <a:pt x="2225" y="4428"/>
                      <a:pt x="2313" y="4381"/>
                      <a:pt x="2448" y="4264"/>
                    </a:cubicBezTo>
                    <a:lnTo>
                      <a:pt x="2448" y="4264"/>
                    </a:lnTo>
                    <a:cubicBezTo>
                      <a:pt x="2240" y="4423"/>
                      <a:pt x="1972" y="4502"/>
                      <a:pt x="1696" y="4502"/>
                    </a:cubicBezTo>
                    <a:cubicBezTo>
                      <a:pt x="1329" y="4502"/>
                      <a:pt x="948" y="4362"/>
                      <a:pt x="679" y="4085"/>
                    </a:cubicBezTo>
                    <a:cubicBezTo>
                      <a:pt x="440" y="3851"/>
                      <a:pt x="276" y="3543"/>
                      <a:pt x="192" y="3219"/>
                    </a:cubicBezTo>
                    <a:cubicBezTo>
                      <a:pt x="108" y="2896"/>
                      <a:pt x="111" y="2558"/>
                      <a:pt x="167" y="2241"/>
                    </a:cubicBezTo>
                    <a:cubicBezTo>
                      <a:pt x="167" y="2241"/>
                      <a:pt x="208" y="2000"/>
                      <a:pt x="292" y="1769"/>
                    </a:cubicBezTo>
                    <a:cubicBezTo>
                      <a:pt x="372" y="1538"/>
                      <a:pt x="487" y="1321"/>
                      <a:pt x="487" y="1321"/>
                    </a:cubicBezTo>
                    <a:cubicBezTo>
                      <a:pt x="487" y="1321"/>
                      <a:pt x="509" y="1279"/>
                      <a:pt x="530" y="1239"/>
                    </a:cubicBezTo>
                    <a:lnTo>
                      <a:pt x="575" y="1159"/>
                    </a:lnTo>
                    <a:cubicBezTo>
                      <a:pt x="820" y="720"/>
                      <a:pt x="1109" y="353"/>
                      <a:pt x="13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18"/>
              <p:cNvSpPr/>
              <p:nvPr/>
            </p:nvSpPr>
            <p:spPr>
              <a:xfrm rot="10800000">
                <a:off x="-30029" y="3951072"/>
                <a:ext cx="182546" cy="61358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1445" extrusionOk="0">
                    <a:moveTo>
                      <a:pt x="3881" y="0"/>
                    </a:moveTo>
                    <a:cubicBezTo>
                      <a:pt x="3821" y="0"/>
                      <a:pt x="3759" y="1"/>
                      <a:pt x="3696" y="3"/>
                    </a:cubicBezTo>
                    <a:cubicBezTo>
                      <a:pt x="3440" y="14"/>
                      <a:pt x="3176" y="42"/>
                      <a:pt x="3053" y="66"/>
                    </a:cubicBezTo>
                    <a:cubicBezTo>
                      <a:pt x="3053" y="66"/>
                      <a:pt x="3017" y="74"/>
                      <a:pt x="2960" y="83"/>
                    </a:cubicBezTo>
                    <a:cubicBezTo>
                      <a:pt x="2904" y="93"/>
                      <a:pt x="2830" y="108"/>
                      <a:pt x="2755" y="127"/>
                    </a:cubicBezTo>
                    <a:cubicBezTo>
                      <a:pt x="2606" y="158"/>
                      <a:pt x="2460" y="199"/>
                      <a:pt x="2460" y="199"/>
                    </a:cubicBezTo>
                    <a:cubicBezTo>
                      <a:pt x="2196" y="267"/>
                      <a:pt x="1929" y="357"/>
                      <a:pt x="1665" y="459"/>
                    </a:cubicBezTo>
                    <a:cubicBezTo>
                      <a:pt x="1271" y="613"/>
                      <a:pt x="937" y="799"/>
                      <a:pt x="586" y="1013"/>
                    </a:cubicBezTo>
                    <a:cubicBezTo>
                      <a:pt x="198" y="1258"/>
                      <a:pt x="190" y="1277"/>
                      <a:pt x="1" y="1445"/>
                    </a:cubicBezTo>
                    <a:cubicBezTo>
                      <a:pt x="348" y="1200"/>
                      <a:pt x="754" y="964"/>
                      <a:pt x="1185" y="762"/>
                    </a:cubicBezTo>
                    <a:cubicBezTo>
                      <a:pt x="1614" y="560"/>
                      <a:pt x="2074" y="402"/>
                      <a:pt x="2512" y="286"/>
                    </a:cubicBezTo>
                    <a:cubicBezTo>
                      <a:pt x="2512" y="286"/>
                      <a:pt x="2554" y="275"/>
                      <a:pt x="2617" y="259"/>
                    </a:cubicBezTo>
                    <a:cubicBezTo>
                      <a:pt x="2679" y="244"/>
                      <a:pt x="2763" y="225"/>
                      <a:pt x="2847" y="206"/>
                    </a:cubicBezTo>
                    <a:cubicBezTo>
                      <a:pt x="2930" y="187"/>
                      <a:pt x="3016" y="173"/>
                      <a:pt x="3078" y="161"/>
                    </a:cubicBezTo>
                    <a:cubicBezTo>
                      <a:pt x="3142" y="148"/>
                      <a:pt x="3184" y="142"/>
                      <a:pt x="3184" y="142"/>
                    </a:cubicBezTo>
                    <a:lnTo>
                      <a:pt x="3312" y="123"/>
                    </a:lnTo>
                    <a:cubicBezTo>
                      <a:pt x="3659" y="66"/>
                      <a:pt x="3981" y="33"/>
                      <a:pt x="4298" y="15"/>
                    </a:cubicBezTo>
                    <a:cubicBezTo>
                      <a:pt x="4225" y="9"/>
                      <a:pt x="4065" y="0"/>
                      <a:pt x="38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18"/>
              <p:cNvSpPr/>
              <p:nvPr/>
            </p:nvSpPr>
            <p:spPr>
              <a:xfrm rot="10800000">
                <a:off x="-25316" y="4179775"/>
                <a:ext cx="507554" cy="84458"/>
              </a:xfrm>
              <a:custGeom>
                <a:avLst/>
                <a:gdLst/>
                <a:ahLst/>
                <a:cxnLst/>
                <a:rect l="l" t="t" r="r" b="b"/>
                <a:pathLst>
                  <a:path w="11953" h="1989" extrusionOk="0">
                    <a:moveTo>
                      <a:pt x="8819" y="1"/>
                    </a:moveTo>
                    <a:cubicBezTo>
                      <a:pt x="8669" y="1"/>
                      <a:pt x="8518" y="7"/>
                      <a:pt x="8368" y="20"/>
                    </a:cubicBezTo>
                    <a:cubicBezTo>
                      <a:pt x="7658" y="79"/>
                      <a:pt x="6959" y="265"/>
                      <a:pt x="6291" y="498"/>
                    </a:cubicBezTo>
                    <a:cubicBezTo>
                      <a:pt x="5622" y="730"/>
                      <a:pt x="4979" y="1006"/>
                      <a:pt x="4349" y="1250"/>
                    </a:cubicBezTo>
                    <a:cubicBezTo>
                      <a:pt x="4349" y="1250"/>
                      <a:pt x="3873" y="1441"/>
                      <a:pt x="3387" y="1596"/>
                    </a:cubicBezTo>
                    <a:cubicBezTo>
                      <a:pt x="3144" y="1674"/>
                      <a:pt x="2899" y="1743"/>
                      <a:pt x="2713" y="1785"/>
                    </a:cubicBezTo>
                    <a:cubicBezTo>
                      <a:pt x="2527" y="1829"/>
                      <a:pt x="2403" y="1848"/>
                      <a:pt x="2403" y="1848"/>
                    </a:cubicBezTo>
                    <a:cubicBezTo>
                      <a:pt x="2403" y="1848"/>
                      <a:pt x="2309" y="1864"/>
                      <a:pt x="2215" y="1875"/>
                    </a:cubicBezTo>
                    <a:cubicBezTo>
                      <a:pt x="2120" y="1887"/>
                      <a:pt x="2025" y="1893"/>
                      <a:pt x="2025" y="1893"/>
                    </a:cubicBezTo>
                    <a:cubicBezTo>
                      <a:pt x="1953" y="1898"/>
                      <a:pt x="1881" y="1901"/>
                      <a:pt x="1809" y="1901"/>
                    </a:cubicBezTo>
                    <a:cubicBezTo>
                      <a:pt x="1372" y="1901"/>
                      <a:pt x="944" y="1798"/>
                      <a:pt x="615" y="1542"/>
                    </a:cubicBezTo>
                    <a:cubicBezTo>
                      <a:pt x="424" y="1397"/>
                      <a:pt x="266" y="1212"/>
                      <a:pt x="160" y="1003"/>
                    </a:cubicBezTo>
                    <a:cubicBezTo>
                      <a:pt x="107" y="898"/>
                      <a:pt x="72" y="785"/>
                      <a:pt x="50" y="672"/>
                    </a:cubicBezTo>
                    <a:cubicBezTo>
                      <a:pt x="30" y="556"/>
                      <a:pt x="30" y="439"/>
                      <a:pt x="45" y="325"/>
                    </a:cubicBezTo>
                    <a:lnTo>
                      <a:pt x="45" y="325"/>
                    </a:lnTo>
                    <a:cubicBezTo>
                      <a:pt x="15" y="460"/>
                      <a:pt x="0" y="729"/>
                      <a:pt x="135" y="1019"/>
                    </a:cubicBezTo>
                    <a:cubicBezTo>
                      <a:pt x="264" y="1308"/>
                      <a:pt x="531" y="1601"/>
                      <a:pt x="875" y="1775"/>
                    </a:cubicBezTo>
                    <a:cubicBezTo>
                      <a:pt x="1187" y="1934"/>
                      <a:pt x="1544" y="1988"/>
                      <a:pt x="1858" y="1988"/>
                    </a:cubicBezTo>
                    <a:cubicBezTo>
                      <a:pt x="1891" y="1988"/>
                      <a:pt x="1923" y="1988"/>
                      <a:pt x="1955" y="1987"/>
                    </a:cubicBezTo>
                    <a:cubicBezTo>
                      <a:pt x="2295" y="1977"/>
                      <a:pt x="2579" y="1916"/>
                      <a:pt x="2758" y="1875"/>
                    </a:cubicBezTo>
                    <a:cubicBezTo>
                      <a:pt x="2758" y="1875"/>
                      <a:pt x="2869" y="1849"/>
                      <a:pt x="3032" y="1805"/>
                    </a:cubicBezTo>
                    <a:cubicBezTo>
                      <a:pt x="3194" y="1758"/>
                      <a:pt x="3409" y="1694"/>
                      <a:pt x="3622" y="1621"/>
                    </a:cubicBezTo>
                    <a:cubicBezTo>
                      <a:pt x="4048" y="1476"/>
                      <a:pt x="4465" y="1311"/>
                      <a:pt x="4465" y="1311"/>
                    </a:cubicBezTo>
                    <a:cubicBezTo>
                      <a:pt x="5210" y="1020"/>
                      <a:pt x="5969" y="688"/>
                      <a:pt x="6761" y="442"/>
                    </a:cubicBezTo>
                    <a:cubicBezTo>
                      <a:pt x="7353" y="259"/>
                      <a:pt x="7929" y="130"/>
                      <a:pt x="8511" y="87"/>
                    </a:cubicBezTo>
                    <a:cubicBezTo>
                      <a:pt x="8639" y="77"/>
                      <a:pt x="8768" y="72"/>
                      <a:pt x="8896" y="72"/>
                    </a:cubicBezTo>
                    <a:cubicBezTo>
                      <a:pt x="9350" y="72"/>
                      <a:pt x="9806" y="135"/>
                      <a:pt x="10252" y="289"/>
                    </a:cubicBezTo>
                    <a:cubicBezTo>
                      <a:pt x="10570" y="398"/>
                      <a:pt x="10798" y="518"/>
                      <a:pt x="10973" y="623"/>
                    </a:cubicBezTo>
                    <a:cubicBezTo>
                      <a:pt x="11150" y="728"/>
                      <a:pt x="11273" y="825"/>
                      <a:pt x="11380" y="910"/>
                    </a:cubicBezTo>
                    <a:cubicBezTo>
                      <a:pt x="11586" y="1087"/>
                      <a:pt x="11733" y="1222"/>
                      <a:pt x="11953" y="1524"/>
                    </a:cubicBezTo>
                    <a:cubicBezTo>
                      <a:pt x="11619" y="987"/>
                      <a:pt x="11070" y="556"/>
                      <a:pt x="10435" y="302"/>
                    </a:cubicBezTo>
                    <a:cubicBezTo>
                      <a:pt x="10117" y="172"/>
                      <a:pt x="9776" y="87"/>
                      <a:pt x="9428" y="39"/>
                    </a:cubicBezTo>
                    <a:cubicBezTo>
                      <a:pt x="9227" y="13"/>
                      <a:pt x="9023" y="1"/>
                      <a:pt x="88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18"/>
              <p:cNvSpPr/>
              <p:nvPr/>
            </p:nvSpPr>
            <p:spPr>
              <a:xfrm rot="10800000">
                <a:off x="413704" y="4167036"/>
                <a:ext cx="82335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177" extrusionOk="0">
                    <a:moveTo>
                      <a:pt x="53" y="1"/>
                    </a:moveTo>
                    <a:lnTo>
                      <a:pt x="53" y="1"/>
                    </a:lnTo>
                    <a:cubicBezTo>
                      <a:pt x="34" y="66"/>
                      <a:pt x="1" y="241"/>
                      <a:pt x="7" y="426"/>
                    </a:cubicBezTo>
                    <a:cubicBezTo>
                      <a:pt x="11" y="609"/>
                      <a:pt x="51" y="797"/>
                      <a:pt x="82" y="881"/>
                    </a:cubicBezTo>
                    <a:cubicBezTo>
                      <a:pt x="82" y="881"/>
                      <a:pt x="116" y="986"/>
                      <a:pt x="164" y="1084"/>
                    </a:cubicBezTo>
                    <a:cubicBezTo>
                      <a:pt x="209" y="1184"/>
                      <a:pt x="267" y="1278"/>
                      <a:pt x="267" y="1278"/>
                    </a:cubicBezTo>
                    <a:cubicBezTo>
                      <a:pt x="368" y="1444"/>
                      <a:pt x="499" y="1603"/>
                      <a:pt x="655" y="1735"/>
                    </a:cubicBezTo>
                    <a:cubicBezTo>
                      <a:pt x="887" y="1934"/>
                      <a:pt x="1144" y="2048"/>
                      <a:pt x="1426" y="2124"/>
                    </a:cubicBezTo>
                    <a:cubicBezTo>
                      <a:pt x="1585" y="2165"/>
                      <a:pt x="1670" y="2171"/>
                      <a:pt x="1735" y="2176"/>
                    </a:cubicBezTo>
                    <a:cubicBezTo>
                      <a:pt x="1748" y="2177"/>
                      <a:pt x="1760" y="2177"/>
                      <a:pt x="1771" y="2177"/>
                    </a:cubicBezTo>
                    <a:cubicBezTo>
                      <a:pt x="1822" y="2177"/>
                      <a:pt x="1866" y="2173"/>
                      <a:pt x="1938" y="2163"/>
                    </a:cubicBezTo>
                    <a:cubicBezTo>
                      <a:pt x="1641" y="2149"/>
                      <a:pt x="1316" y="2061"/>
                      <a:pt x="1030" y="1891"/>
                    </a:cubicBezTo>
                    <a:cubicBezTo>
                      <a:pt x="742" y="1725"/>
                      <a:pt x="499" y="1482"/>
                      <a:pt x="340" y="1210"/>
                    </a:cubicBezTo>
                    <a:cubicBezTo>
                      <a:pt x="340" y="1210"/>
                      <a:pt x="277" y="1108"/>
                      <a:pt x="231" y="998"/>
                    </a:cubicBezTo>
                    <a:cubicBezTo>
                      <a:pt x="183" y="888"/>
                      <a:pt x="150" y="774"/>
                      <a:pt x="150" y="774"/>
                    </a:cubicBezTo>
                    <a:lnTo>
                      <a:pt x="126" y="687"/>
                    </a:lnTo>
                    <a:cubicBezTo>
                      <a:pt x="62" y="452"/>
                      <a:pt x="41" y="223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18"/>
              <p:cNvSpPr/>
              <p:nvPr/>
            </p:nvSpPr>
            <p:spPr>
              <a:xfrm rot="10800000">
                <a:off x="483215" y="4168437"/>
                <a:ext cx="25435" cy="64968"/>
              </a:xfrm>
              <a:custGeom>
                <a:avLst/>
                <a:gdLst/>
                <a:ahLst/>
                <a:cxnLst/>
                <a:rect l="l" t="t" r="r" b="b"/>
                <a:pathLst>
                  <a:path w="599" h="1530" extrusionOk="0">
                    <a:moveTo>
                      <a:pt x="168" y="1"/>
                    </a:moveTo>
                    <a:lnTo>
                      <a:pt x="168" y="1"/>
                    </a:lnTo>
                    <a:cubicBezTo>
                      <a:pt x="145" y="30"/>
                      <a:pt x="94" y="110"/>
                      <a:pt x="59" y="204"/>
                    </a:cubicBezTo>
                    <a:cubicBezTo>
                      <a:pt x="25" y="296"/>
                      <a:pt x="5" y="399"/>
                      <a:pt x="6" y="447"/>
                    </a:cubicBezTo>
                    <a:cubicBezTo>
                      <a:pt x="0" y="447"/>
                      <a:pt x="13" y="682"/>
                      <a:pt x="21" y="682"/>
                    </a:cubicBezTo>
                    <a:cubicBezTo>
                      <a:pt x="21" y="682"/>
                      <a:pt x="21" y="682"/>
                      <a:pt x="21" y="682"/>
                    </a:cubicBezTo>
                    <a:cubicBezTo>
                      <a:pt x="35" y="787"/>
                      <a:pt x="65" y="892"/>
                      <a:pt x="105" y="993"/>
                    </a:cubicBezTo>
                    <a:cubicBezTo>
                      <a:pt x="167" y="1146"/>
                      <a:pt x="262" y="1263"/>
                      <a:pt x="370" y="1375"/>
                    </a:cubicBezTo>
                    <a:cubicBezTo>
                      <a:pt x="496" y="1498"/>
                      <a:pt x="508" y="1495"/>
                      <a:pt x="598" y="1530"/>
                    </a:cubicBezTo>
                    <a:cubicBezTo>
                      <a:pt x="344" y="1335"/>
                      <a:pt x="157" y="987"/>
                      <a:pt x="115" y="657"/>
                    </a:cubicBezTo>
                    <a:cubicBezTo>
                      <a:pt x="115" y="657"/>
                      <a:pt x="113" y="642"/>
                      <a:pt x="109" y="619"/>
                    </a:cubicBezTo>
                    <a:cubicBezTo>
                      <a:pt x="107" y="596"/>
                      <a:pt x="105" y="564"/>
                      <a:pt x="103" y="533"/>
                    </a:cubicBezTo>
                    <a:cubicBezTo>
                      <a:pt x="102" y="470"/>
                      <a:pt x="104" y="409"/>
                      <a:pt x="104" y="409"/>
                    </a:cubicBezTo>
                    <a:lnTo>
                      <a:pt x="108" y="361"/>
                    </a:lnTo>
                    <a:cubicBezTo>
                      <a:pt x="115" y="233"/>
                      <a:pt x="134" y="115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18"/>
              <p:cNvSpPr/>
              <p:nvPr/>
            </p:nvSpPr>
            <p:spPr>
              <a:xfrm rot="10800000">
                <a:off x="374129" y="4065041"/>
                <a:ext cx="56433" cy="94224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2219" extrusionOk="0">
                    <a:moveTo>
                      <a:pt x="1328" y="0"/>
                    </a:moveTo>
                    <a:cubicBezTo>
                      <a:pt x="1278" y="23"/>
                      <a:pt x="1149" y="92"/>
                      <a:pt x="1027" y="180"/>
                    </a:cubicBezTo>
                    <a:cubicBezTo>
                      <a:pt x="906" y="268"/>
                      <a:pt x="790" y="371"/>
                      <a:pt x="742" y="426"/>
                    </a:cubicBezTo>
                    <a:cubicBezTo>
                      <a:pt x="742" y="426"/>
                      <a:pt x="727" y="443"/>
                      <a:pt x="706" y="468"/>
                    </a:cubicBezTo>
                    <a:cubicBezTo>
                      <a:pt x="683" y="493"/>
                      <a:pt x="654" y="527"/>
                      <a:pt x="627" y="562"/>
                    </a:cubicBezTo>
                    <a:cubicBezTo>
                      <a:pt x="570" y="632"/>
                      <a:pt x="520" y="705"/>
                      <a:pt x="520" y="705"/>
                    </a:cubicBezTo>
                    <a:cubicBezTo>
                      <a:pt x="427" y="834"/>
                      <a:pt x="343" y="977"/>
                      <a:pt x="269" y="1125"/>
                    </a:cubicBezTo>
                    <a:cubicBezTo>
                      <a:pt x="160" y="1347"/>
                      <a:pt x="102" y="1564"/>
                      <a:pt x="52" y="1798"/>
                    </a:cubicBezTo>
                    <a:cubicBezTo>
                      <a:pt x="1" y="2060"/>
                      <a:pt x="9" y="2073"/>
                      <a:pt x="20" y="2219"/>
                    </a:cubicBezTo>
                    <a:cubicBezTo>
                      <a:pt x="51" y="1976"/>
                      <a:pt x="118" y="1713"/>
                      <a:pt x="220" y="1458"/>
                    </a:cubicBezTo>
                    <a:cubicBezTo>
                      <a:pt x="318" y="1203"/>
                      <a:pt x="458" y="961"/>
                      <a:pt x="609" y="748"/>
                    </a:cubicBezTo>
                    <a:cubicBezTo>
                      <a:pt x="609" y="748"/>
                      <a:pt x="623" y="728"/>
                      <a:pt x="645" y="698"/>
                    </a:cubicBezTo>
                    <a:cubicBezTo>
                      <a:pt x="668" y="669"/>
                      <a:pt x="698" y="630"/>
                      <a:pt x="728" y="592"/>
                    </a:cubicBezTo>
                    <a:cubicBezTo>
                      <a:pt x="792" y="516"/>
                      <a:pt x="859" y="442"/>
                      <a:pt x="859" y="442"/>
                    </a:cubicBezTo>
                    <a:lnTo>
                      <a:pt x="911" y="390"/>
                    </a:lnTo>
                    <a:cubicBezTo>
                      <a:pt x="1048" y="242"/>
                      <a:pt x="1186" y="115"/>
                      <a:pt x="13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18"/>
              <p:cNvSpPr/>
              <p:nvPr/>
            </p:nvSpPr>
            <p:spPr>
              <a:xfrm rot="10800000">
                <a:off x="280882" y="4080455"/>
                <a:ext cx="54904" cy="11371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2678" extrusionOk="0">
                    <a:moveTo>
                      <a:pt x="1293" y="0"/>
                    </a:moveTo>
                    <a:cubicBezTo>
                      <a:pt x="1244" y="41"/>
                      <a:pt x="1126" y="156"/>
                      <a:pt x="1015" y="281"/>
                    </a:cubicBezTo>
                    <a:cubicBezTo>
                      <a:pt x="904" y="408"/>
                      <a:pt x="798" y="545"/>
                      <a:pt x="755" y="616"/>
                    </a:cubicBezTo>
                    <a:cubicBezTo>
                      <a:pt x="755" y="616"/>
                      <a:pt x="700" y="699"/>
                      <a:pt x="651" y="785"/>
                    </a:cubicBezTo>
                    <a:cubicBezTo>
                      <a:pt x="599" y="871"/>
                      <a:pt x="553" y="958"/>
                      <a:pt x="553" y="958"/>
                    </a:cubicBezTo>
                    <a:cubicBezTo>
                      <a:pt x="466" y="1114"/>
                      <a:pt x="387" y="1281"/>
                      <a:pt x="313" y="1450"/>
                    </a:cubicBezTo>
                    <a:cubicBezTo>
                      <a:pt x="204" y="1706"/>
                      <a:pt x="140" y="1947"/>
                      <a:pt x="73" y="2207"/>
                    </a:cubicBezTo>
                    <a:cubicBezTo>
                      <a:pt x="1" y="2498"/>
                      <a:pt x="7" y="2511"/>
                      <a:pt x="0" y="2678"/>
                    </a:cubicBezTo>
                    <a:cubicBezTo>
                      <a:pt x="121" y="2136"/>
                      <a:pt x="358" y="1507"/>
                      <a:pt x="647" y="989"/>
                    </a:cubicBezTo>
                    <a:cubicBezTo>
                      <a:pt x="647" y="989"/>
                      <a:pt x="702" y="890"/>
                      <a:pt x="758" y="794"/>
                    </a:cubicBezTo>
                    <a:cubicBezTo>
                      <a:pt x="818" y="699"/>
                      <a:pt x="878" y="605"/>
                      <a:pt x="878" y="605"/>
                    </a:cubicBezTo>
                    <a:lnTo>
                      <a:pt x="925" y="534"/>
                    </a:lnTo>
                    <a:cubicBezTo>
                      <a:pt x="1048" y="342"/>
                      <a:pt x="1168" y="167"/>
                      <a:pt x="12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18"/>
              <p:cNvSpPr/>
              <p:nvPr/>
            </p:nvSpPr>
            <p:spPr>
              <a:xfrm rot="10800000">
                <a:off x="261731" y="4106060"/>
                <a:ext cx="27686" cy="6887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22" extrusionOk="0">
                    <a:moveTo>
                      <a:pt x="651" y="0"/>
                    </a:moveTo>
                    <a:cubicBezTo>
                      <a:pt x="619" y="21"/>
                      <a:pt x="543" y="83"/>
                      <a:pt x="473" y="155"/>
                    </a:cubicBezTo>
                    <a:cubicBezTo>
                      <a:pt x="404" y="229"/>
                      <a:pt x="338" y="310"/>
                      <a:pt x="314" y="353"/>
                    </a:cubicBezTo>
                    <a:cubicBezTo>
                      <a:pt x="314" y="353"/>
                      <a:pt x="283" y="404"/>
                      <a:pt x="257" y="458"/>
                    </a:cubicBezTo>
                    <a:cubicBezTo>
                      <a:pt x="229" y="510"/>
                      <a:pt x="204" y="565"/>
                      <a:pt x="204" y="565"/>
                    </a:cubicBezTo>
                    <a:cubicBezTo>
                      <a:pt x="158" y="661"/>
                      <a:pt x="119" y="764"/>
                      <a:pt x="85" y="870"/>
                    </a:cubicBezTo>
                    <a:cubicBezTo>
                      <a:pt x="36" y="1029"/>
                      <a:pt x="24" y="1180"/>
                      <a:pt x="12" y="1339"/>
                    </a:cubicBezTo>
                    <a:cubicBezTo>
                      <a:pt x="1" y="1517"/>
                      <a:pt x="7" y="1525"/>
                      <a:pt x="33" y="1621"/>
                    </a:cubicBezTo>
                    <a:cubicBezTo>
                      <a:pt x="49" y="1294"/>
                      <a:pt x="146" y="909"/>
                      <a:pt x="297" y="596"/>
                    </a:cubicBezTo>
                    <a:cubicBezTo>
                      <a:pt x="297" y="596"/>
                      <a:pt x="325" y="537"/>
                      <a:pt x="355" y="478"/>
                    </a:cubicBezTo>
                    <a:cubicBezTo>
                      <a:pt x="388" y="421"/>
                      <a:pt x="420" y="364"/>
                      <a:pt x="420" y="364"/>
                    </a:cubicBezTo>
                    <a:lnTo>
                      <a:pt x="447" y="323"/>
                    </a:lnTo>
                    <a:cubicBezTo>
                      <a:pt x="514" y="207"/>
                      <a:pt x="581" y="101"/>
                      <a:pt x="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18"/>
              <p:cNvSpPr/>
              <p:nvPr/>
            </p:nvSpPr>
            <p:spPr>
              <a:xfrm rot="10800000">
                <a:off x="173112" y="4134043"/>
                <a:ext cx="60424" cy="97239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2290" extrusionOk="0">
                    <a:moveTo>
                      <a:pt x="1422" y="1"/>
                    </a:moveTo>
                    <a:cubicBezTo>
                      <a:pt x="1375" y="32"/>
                      <a:pt x="1258" y="124"/>
                      <a:pt x="1146" y="228"/>
                    </a:cubicBezTo>
                    <a:cubicBezTo>
                      <a:pt x="1034" y="331"/>
                      <a:pt x="926" y="445"/>
                      <a:pt x="881" y="504"/>
                    </a:cubicBezTo>
                    <a:cubicBezTo>
                      <a:pt x="881" y="504"/>
                      <a:pt x="824" y="575"/>
                      <a:pt x="771" y="648"/>
                    </a:cubicBezTo>
                    <a:cubicBezTo>
                      <a:pt x="717" y="721"/>
                      <a:pt x="667" y="795"/>
                      <a:pt x="667" y="795"/>
                    </a:cubicBezTo>
                    <a:cubicBezTo>
                      <a:pt x="575" y="927"/>
                      <a:pt x="487" y="1070"/>
                      <a:pt x="404" y="1216"/>
                    </a:cubicBezTo>
                    <a:cubicBezTo>
                      <a:pt x="281" y="1434"/>
                      <a:pt x="199" y="1646"/>
                      <a:pt x="113" y="1875"/>
                    </a:cubicBezTo>
                    <a:cubicBezTo>
                      <a:pt x="19" y="2129"/>
                      <a:pt x="21" y="2141"/>
                      <a:pt x="0" y="2290"/>
                    </a:cubicBezTo>
                    <a:cubicBezTo>
                      <a:pt x="170" y="1817"/>
                      <a:pt x="449" y="1277"/>
                      <a:pt x="757" y="836"/>
                    </a:cubicBezTo>
                    <a:cubicBezTo>
                      <a:pt x="757" y="836"/>
                      <a:pt x="815" y="753"/>
                      <a:pt x="875" y="672"/>
                    </a:cubicBezTo>
                    <a:cubicBezTo>
                      <a:pt x="937" y="591"/>
                      <a:pt x="1000" y="511"/>
                      <a:pt x="1000" y="511"/>
                    </a:cubicBezTo>
                    <a:lnTo>
                      <a:pt x="1048" y="453"/>
                    </a:lnTo>
                    <a:cubicBezTo>
                      <a:pt x="1176" y="289"/>
                      <a:pt x="1298" y="141"/>
                      <a:pt x="14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18"/>
              <p:cNvSpPr/>
              <p:nvPr/>
            </p:nvSpPr>
            <p:spPr>
              <a:xfrm rot="10800000">
                <a:off x="120968" y="4155996"/>
                <a:ext cx="50955" cy="72738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713" extrusionOk="0">
                    <a:moveTo>
                      <a:pt x="1200" y="0"/>
                    </a:moveTo>
                    <a:lnTo>
                      <a:pt x="1200" y="0"/>
                    </a:lnTo>
                    <a:cubicBezTo>
                      <a:pt x="1158" y="18"/>
                      <a:pt x="1057" y="76"/>
                      <a:pt x="959" y="145"/>
                    </a:cubicBezTo>
                    <a:cubicBezTo>
                      <a:pt x="861" y="215"/>
                      <a:pt x="767" y="295"/>
                      <a:pt x="728" y="337"/>
                    </a:cubicBezTo>
                    <a:cubicBezTo>
                      <a:pt x="728" y="337"/>
                      <a:pt x="679" y="389"/>
                      <a:pt x="633" y="443"/>
                    </a:cubicBezTo>
                    <a:cubicBezTo>
                      <a:pt x="586" y="497"/>
                      <a:pt x="542" y="554"/>
                      <a:pt x="542" y="554"/>
                    </a:cubicBezTo>
                    <a:cubicBezTo>
                      <a:pt x="463" y="652"/>
                      <a:pt x="389" y="760"/>
                      <a:pt x="318" y="872"/>
                    </a:cubicBezTo>
                    <a:cubicBezTo>
                      <a:pt x="214" y="1039"/>
                      <a:pt x="150" y="1207"/>
                      <a:pt x="82" y="1384"/>
                    </a:cubicBezTo>
                    <a:cubicBezTo>
                      <a:pt x="7" y="1584"/>
                      <a:pt x="10" y="1594"/>
                      <a:pt x="1" y="1713"/>
                    </a:cubicBezTo>
                    <a:cubicBezTo>
                      <a:pt x="132" y="1342"/>
                      <a:pt x="365" y="928"/>
                      <a:pt x="628" y="603"/>
                    </a:cubicBezTo>
                    <a:cubicBezTo>
                      <a:pt x="628" y="603"/>
                      <a:pt x="676" y="542"/>
                      <a:pt x="728" y="482"/>
                    </a:cubicBezTo>
                    <a:cubicBezTo>
                      <a:pt x="780" y="424"/>
                      <a:pt x="834" y="366"/>
                      <a:pt x="834" y="366"/>
                    </a:cubicBezTo>
                    <a:lnTo>
                      <a:pt x="876" y="324"/>
                    </a:lnTo>
                    <a:cubicBezTo>
                      <a:pt x="987" y="206"/>
                      <a:pt x="1092" y="100"/>
                      <a:pt x="1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18"/>
              <p:cNvSpPr/>
              <p:nvPr/>
            </p:nvSpPr>
            <p:spPr>
              <a:xfrm rot="10800000">
                <a:off x="82030" y="4171495"/>
                <a:ext cx="45223" cy="54989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295" extrusionOk="0">
                    <a:moveTo>
                      <a:pt x="1065" y="0"/>
                    </a:moveTo>
                    <a:cubicBezTo>
                      <a:pt x="1028" y="10"/>
                      <a:pt x="941" y="45"/>
                      <a:pt x="856" y="92"/>
                    </a:cubicBezTo>
                    <a:cubicBezTo>
                      <a:pt x="772" y="140"/>
                      <a:pt x="688" y="195"/>
                      <a:pt x="654" y="227"/>
                    </a:cubicBezTo>
                    <a:cubicBezTo>
                      <a:pt x="654" y="227"/>
                      <a:pt x="611" y="265"/>
                      <a:pt x="571" y="306"/>
                    </a:cubicBezTo>
                    <a:cubicBezTo>
                      <a:pt x="529" y="346"/>
                      <a:pt x="491" y="388"/>
                      <a:pt x="491" y="388"/>
                    </a:cubicBezTo>
                    <a:cubicBezTo>
                      <a:pt x="420" y="463"/>
                      <a:pt x="353" y="545"/>
                      <a:pt x="289" y="630"/>
                    </a:cubicBezTo>
                    <a:cubicBezTo>
                      <a:pt x="195" y="760"/>
                      <a:pt x="138" y="892"/>
                      <a:pt x="74" y="1033"/>
                    </a:cubicBezTo>
                    <a:cubicBezTo>
                      <a:pt x="6" y="1189"/>
                      <a:pt x="8" y="1198"/>
                      <a:pt x="1" y="1294"/>
                    </a:cubicBezTo>
                    <a:cubicBezTo>
                      <a:pt x="127" y="1006"/>
                      <a:pt x="339" y="689"/>
                      <a:pt x="569" y="448"/>
                    </a:cubicBezTo>
                    <a:cubicBezTo>
                      <a:pt x="569" y="448"/>
                      <a:pt x="613" y="401"/>
                      <a:pt x="657" y="357"/>
                    </a:cubicBezTo>
                    <a:cubicBezTo>
                      <a:pt x="704" y="314"/>
                      <a:pt x="750" y="271"/>
                      <a:pt x="750" y="271"/>
                    </a:cubicBezTo>
                    <a:lnTo>
                      <a:pt x="787" y="241"/>
                    </a:lnTo>
                    <a:cubicBezTo>
                      <a:pt x="881" y="154"/>
                      <a:pt x="972" y="75"/>
                      <a:pt x="10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18"/>
              <p:cNvSpPr/>
              <p:nvPr/>
            </p:nvSpPr>
            <p:spPr>
              <a:xfrm rot="10800000">
                <a:off x="506357" y="3994426"/>
                <a:ext cx="229043" cy="106496"/>
              </a:xfrm>
              <a:custGeom>
                <a:avLst/>
                <a:gdLst/>
                <a:ahLst/>
                <a:cxnLst/>
                <a:rect l="l" t="t" r="r" b="b"/>
                <a:pathLst>
                  <a:path w="5394" h="2508" extrusionOk="0">
                    <a:moveTo>
                      <a:pt x="951" y="0"/>
                    </a:moveTo>
                    <a:cubicBezTo>
                      <a:pt x="761" y="0"/>
                      <a:pt x="567" y="60"/>
                      <a:pt x="404" y="171"/>
                    </a:cubicBezTo>
                    <a:cubicBezTo>
                      <a:pt x="220" y="298"/>
                      <a:pt x="98" y="505"/>
                      <a:pt x="48" y="725"/>
                    </a:cubicBezTo>
                    <a:cubicBezTo>
                      <a:pt x="1" y="947"/>
                      <a:pt x="21" y="1181"/>
                      <a:pt x="95" y="1397"/>
                    </a:cubicBezTo>
                    <a:cubicBezTo>
                      <a:pt x="169" y="1614"/>
                      <a:pt x="300" y="1814"/>
                      <a:pt x="470" y="1968"/>
                    </a:cubicBezTo>
                    <a:cubicBezTo>
                      <a:pt x="640" y="2123"/>
                      <a:pt x="840" y="2242"/>
                      <a:pt x="1051" y="2325"/>
                    </a:cubicBezTo>
                    <a:cubicBezTo>
                      <a:pt x="1382" y="2456"/>
                      <a:pt x="1733" y="2507"/>
                      <a:pt x="2075" y="2507"/>
                    </a:cubicBezTo>
                    <a:cubicBezTo>
                      <a:pt x="2171" y="2507"/>
                      <a:pt x="2266" y="2503"/>
                      <a:pt x="2359" y="2496"/>
                    </a:cubicBezTo>
                    <a:cubicBezTo>
                      <a:pt x="2359" y="2496"/>
                      <a:pt x="2687" y="2473"/>
                      <a:pt x="3004" y="2391"/>
                    </a:cubicBezTo>
                    <a:cubicBezTo>
                      <a:pt x="3321" y="2316"/>
                      <a:pt x="3622" y="2188"/>
                      <a:pt x="3622" y="2188"/>
                    </a:cubicBezTo>
                    <a:cubicBezTo>
                      <a:pt x="3622" y="2188"/>
                      <a:pt x="3679" y="2168"/>
                      <a:pt x="3735" y="2141"/>
                    </a:cubicBezTo>
                    <a:cubicBezTo>
                      <a:pt x="3791" y="2117"/>
                      <a:pt x="3846" y="2092"/>
                      <a:pt x="3846" y="2092"/>
                    </a:cubicBezTo>
                    <a:cubicBezTo>
                      <a:pt x="4447" y="1807"/>
                      <a:pt x="4945" y="1446"/>
                      <a:pt x="5393" y="1062"/>
                    </a:cubicBezTo>
                    <a:lnTo>
                      <a:pt x="5393" y="1062"/>
                    </a:lnTo>
                    <a:cubicBezTo>
                      <a:pt x="5246" y="1167"/>
                      <a:pt x="4875" y="1447"/>
                      <a:pt x="4461" y="1680"/>
                    </a:cubicBezTo>
                    <a:cubicBezTo>
                      <a:pt x="4052" y="1921"/>
                      <a:pt x="3600" y="2101"/>
                      <a:pt x="3385" y="2175"/>
                    </a:cubicBezTo>
                    <a:cubicBezTo>
                      <a:pt x="3385" y="2175"/>
                      <a:pt x="3123" y="2270"/>
                      <a:pt x="2849" y="2326"/>
                    </a:cubicBezTo>
                    <a:cubicBezTo>
                      <a:pt x="2714" y="2359"/>
                      <a:pt x="2575" y="2374"/>
                      <a:pt x="2472" y="2390"/>
                    </a:cubicBezTo>
                    <a:cubicBezTo>
                      <a:pt x="2368" y="2398"/>
                      <a:pt x="2299" y="2403"/>
                      <a:pt x="2299" y="2403"/>
                    </a:cubicBezTo>
                    <a:cubicBezTo>
                      <a:pt x="2228" y="2407"/>
                      <a:pt x="2156" y="2409"/>
                      <a:pt x="2083" y="2409"/>
                    </a:cubicBezTo>
                    <a:cubicBezTo>
                      <a:pt x="1656" y="2409"/>
                      <a:pt x="1211" y="2333"/>
                      <a:pt x="828" y="2114"/>
                    </a:cubicBezTo>
                    <a:cubicBezTo>
                      <a:pt x="496" y="1927"/>
                      <a:pt x="242" y="1640"/>
                      <a:pt x="142" y="1293"/>
                    </a:cubicBezTo>
                    <a:cubicBezTo>
                      <a:pt x="93" y="1121"/>
                      <a:pt x="75" y="938"/>
                      <a:pt x="107" y="760"/>
                    </a:cubicBezTo>
                    <a:cubicBezTo>
                      <a:pt x="138" y="583"/>
                      <a:pt x="217" y="409"/>
                      <a:pt x="351" y="282"/>
                    </a:cubicBezTo>
                    <a:cubicBezTo>
                      <a:pt x="504" y="140"/>
                      <a:pt x="660" y="86"/>
                      <a:pt x="783" y="59"/>
                    </a:cubicBezTo>
                    <a:cubicBezTo>
                      <a:pt x="854" y="43"/>
                      <a:pt x="916" y="38"/>
                      <a:pt x="973" y="38"/>
                    </a:cubicBezTo>
                    <a:cubicBezTo>
                      <a:pt x="1015" y="38"/>
                      <a:pt x="1053" y="41"/>
                      <a:pt x="1089" y="45"/>
                    </a:cubicBezTo>
                    <a:cubicBezTo>
                      <a:pt x="1253" y="71"/>
                      <a:pt x="1385" y="103"/>
                      <a:pt x="1552" y="273"/>
                    </a:cubicBezTo>
                    <a:cubicBezTo>
                      <a:pt x="1429" y="114"/>
                      <a:pt x="1228" y="13"/>
                      <a:pt x="1016" y="3"/>
                    </a:cubicBezTo>
                    <a:cubicBezTo>
                      <a:pt x="995" y="1"/>
                      <a:pt x="973" y="0"/>
                      <a:pt x="9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18"/>
              <p:cNvSpPr/>
              <p:nvPr/>
            </p:nvSpPr>
            <p:spPr>
              <a:xfrm rot="10800000">
                <a:off x="543172" y="4016973"/>
                <a:ext cx="153417" cy="58980"/>
              </a:xfrm>
              <a:custGeom>
                <a:avLst/>
                <a:gdLst/>
                <a:ahLst/>
                <a:cxnLst/>
                <a:rect l="l" t="t" r="r" b="b"/>
                <a:pathLst>
                  <a:path w="3613" h="1389" extrusionOk="0">
                    <a:moveTo>
                      <a:pt x="11" y="1"/>
                    </a:moveTo>
                    <a:cubicBezTo>
                      <a:pt x="0" y="90"/>
                      <a:pt x="22" y="335"/>
                      <a:pt x="138" y="556"/>
                    </a:cubicBezTo>
                    <a:cubicBezTo>
                      <a:pt x="248" y="781"/>
                      <a:pt x="436" y="964"/>
                      <a:pt x="535" y="1034"/>
                    </a:cubicBezTo>
                    <a:cubicBezTo>
                      <a:pt x="535" y="1034"/>
                      <a:pt x="653" y="1125"/>
                      <a:pt x="788" y="1189"/>
                    </a:cubicBezTo>
                    <a:cubicBezTo>
                      <a:pt x="921" y="1254"/>
                      <a:pt x="1062" y="1296"/>
                      <a:pt x="1062" y="1296"/>
                    </a:cubicBezTo>
                    <a:cubicBezTo>
                      <a:pt x="1271" y="1360"/>
                      <a:pt x="1495" y="1388"/>
                      <a:pt x="1719" y="1388"/>
                    </a:cubicBezTo>
                    <a:cubicBezTo>
                      <a:pt x="1766" y="1388"/>
                      <a:pt x="1813" y="1387"/>
                      <a:pt x="1859" y="1385"/>
                    </a:cubicBezTo>
                    <a:cubicBezTo>
                      <a:pt x="2267" y="1362"/>
                      <a:pt x="2616" y="1245"/>
                      <a:pt x="2982" y="1111"/>
                    </a:cubicBezTo>
                    <a:cubicBezTo>
                      <a:pt x="3389" y="955"/>
                      <a:pt x="3400" y="941"/>
                      <a:pt x="3612" y="827"/>
                    </a:cubicBezTo>
                    <a:lnTo>
                      <a:pt x="3612" y="827"/>
                    </a:lnTo>
                    <a:cubicBezTo>
                      <a:pt x="3235" y="968"/>
                      <a:pt x="2817" y="1132"/>
                      <a:pt x="2376" y="1224"/>
                    </a:cubicBezTo>
                    <a:cubicBezTo>
                      <a:pt x="2169" y="1268"/>
                      <a:pt x="1955" y="1293"/>
                      <a:pt x="1744" y="1293"/>
                    </a:cubicBezTo>
                    <a:cubicBezTo>
                      <a:pt x="1509" y="1293"/>
                      <a:pt x="1279" y="1262"/>
                      <a:pt x="1066" y="1194"/>
                    </a:cubicBezTo>
                    <a:cubicBezTo>
                      <a:pt x="1066" y="1194"/>
                      <a:pt x="911" y="1148"/>
                      <a:pt x="771" y="1070"/>
                    </a:cubicBezTo>
                    <a:cubicBezTo>
                      <a:pt x="630" y="995"/>
                      <a:pt x="510" y="889"/>
                      <a:pt x="510" y="889"/>
                    </a:cubicBezTo>
                    <a:lnTo>
                      <a:pt x="464" y="849"/>
                    </a:lnTo>
                    <a:cubicBezTo>
                      <a:pt x="444" y="829"/>
                      <a:pt x="422" y="807"/>
                      <a:pt x="422" y="807"/>
                    </a:cubicBezTo>
                    <a:cubicBezTo>
                      <a:pt x="189" y="581"/>
                      <a:pt x="41" y="299"/>
                      <a:pt x="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18"/>
              <p:cNvSpPr/>
              <p:nvPr/>
            </p:nvSpPr>
            <p:spPr>
              <a:xfrm rot="10800000">
                <a:off x="490604" y="3935997"/>
                <a:ext cx="21231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944" extrusionOk="0">
                    <a:moveTo>
                      <a:pt x="352" y="0"/>
                    </a:moveTo>
                    <a:cubicBezTo>
                      <a:pt x="319" y="29"/>
                      <a:pt x="237" y="115"/>
                      <a:pt x="174" y="219"/>
                    </a:cubicBezTo>
                    <a:cubicBezTo>
                      <a:pt x="112" y="323"/>
                      <a:pt x="63" y="440"/>
                      <a:pt x="51" y="499"/>
                    </a:cubicBezTo>
                    <a:cubicBezTo>
                      <a:pt x="51" y="499"/>
                      <a:pt x="51" y="499"/>
                      <a:pt x="51" y="499"/>
                    </a:cubicBezTo>
                    <a:cubicBezTo>
                      <a:pt x="45" y="499"/>
                      <a:pt x="1" y="783"/>
                      <a:pt x="10" y="784"/>
                    </a:cubicBezTo>
                    <a:cubicBezTo>
                      <a:pt x="2" y="913"/>
                      <a:pt x="13" y="1047"/>
                      <a:pt x="36" y="1179"/>
                    </a:cubicBezTo>
                    <a:cubicBezTo>
                      <a:pt x="74" y="1376"/>
                      <a:pt x="157" y="1541"/>
                      <a:pt x="262" y="1702"/>
                    </a:cubicBezTo>
                    <a:cubicBezTo>
                      <a:pt x="385" y="1879"/>
                      <a:pt x="402" y="1877"/>
                      <a:pt x="499" y="1943"/>
                    </a:cubicBezTo>
                    <a:cubicBezTo>
                      <a:pt x="367" y="1800"/>
                      <a:pt x="257" y="1611"/>
                      <a:pt x="189" y="1407"/>
                    </a:cubicBezTo>
                    <a:cubicBezTo>
                      <a:pt x="119" y="1203"/>
                      <a:pt x="98" y="981"/>
                      <a:pt x="109" y="777"/>
                    </a:cubicBezTo>
                    <a:cubicBezTo>
                      <a:pt x="109" y="777"/>
                      <a:pt x="110" y="757"/>
                      <a:pt x="111" y="728"/>
                    </a:cubicBezTo>
                    <a:cubicBezTo>
                      <a:pt x="115" y="699"/>
                      <a:pt x="120" y="661"/>
                      <a:pt x="125" y="622"/>
                    </a:cubicBezTo>
                    <a:cubicBezTo>
                      <a:pt x="140" y="546"/>
                      <a:pt x="159" y="471"/>
                      <a:pt x="159" y="471"/>
                    </a:cubicBezTo>
                    <a:lnTo>
                      <a:pt x="176" y="416"/>
                    </a:lnTo>
                    <a:cubicBezTo>
                      <a:pt x="219" y="263"/>
                      <a:pt x="276" y="126"/>
                      <a:pt x="3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18"/>
              <p:cNvSpPr/>
              <p:nvPr/>
            </p:nvSpPr>
            <p:spPr>
              <a:xfrm rot="10800000">
                <a:off x="522408" y="3843642"/>
                <a:ext cx="36263" cy="140126"/>
              </a:xfrm>
              <a:custGeom>
                <a:avLst/>
                <a:gdLst/>
                <a:ahLst/>
                <a:cxnLst/>
                <a:rect l="l" t="t" r="r" b="b"/>
                <a:pathLst>
                  <a:path w="854" h="3300" extrusionOk="0">
                    <a:moveTo>
                      <a:pt x="690" y="1"/>
                    </a:moveTo>
                    <a:lnTo>
                      <a:pt x="690" y="1"/>
                    </a:lnTo>
                    <a:cubicBezTo>
                      <a:pt x="630" y="50"/>
                      <a:pt x="485" y="191"/>
                      <a:pt x="368" y="364"/>
                    </a:cubicBezTo>
                    <a:cubicBezTo>
                      <a:pt x="251" y="535"/>
                      <a:pt x="161" y="732"/>
                      <a:pt x="130" y="829"/>
                    </a:cubicBezTo>
                    <a:cubicBezTo>
                      <a:pt x="130" y="829"/>
                      <a:pt x="90" y="947"/>
                      <a:pt x="66" y="1068"/>
                    </a:cubicBezTo>
                    <a:cubicBezTo>
                      <a:pt x="37" y="1189"/>
                      <a:pt x="25" y="1313"/>
                      <a:pt x="25" y="1313"/>
                    </a:cubicBezTo>
                    <a:cubicBezTo>
                      <a:pt x="1" y="1532"/>
                      <a:pt x="6" y="1765"/>
                      <a:pt x="49" y="1991"/>
                    </a:cubicBezTo>
                    <a:cubicBezTo>
                      <a:pt x="113" y="2330"/>
                      <a:pt x="254" y="2613"/>
                      <a:pt x="443" y="2886"/>
                    </a:cubicBezTo>
                    <a:cubicBezTo>
                      <a:pt x="550" y="3038"/>
                      <a:pt x="619" y="3105"/>
                      <a:pt x="671" y="3159"/>
                    </a:cubicBezTo>
                    <a:cubicBezTo>
                      <a:pt x="726" y="3210"/>
                      <a:pt x="770" y="3244"/>
                      <a:pt x="854" y="3300"/>
                    </a:cubicBezTo>
                    <a:cubicBezTo>
                      <a:pt x="607" y="3068"/>
                      <a:pt x="388" y="2754"/>
                      <a:pt x="257" y="2399"/>
                    </a:cubicBezTo>
                    <a:cubicBezTo>
                      <a:pt x="123" y="2047"/>
                      <a:pt x="79" y="1657"/>
                      <a:pt x="124" y="1301"/>
                    </a:cubicBezTo>
                    <a:cubicBezTo>
                      <a:pt x="124" y="1301"/>
                      <a:pt x="139" y="1165"/>
                      <a:pt x="173" y="1034"/>
                    </a:cubicBezTo>
                    <a:cubicBezTo>
                      <a:pt x="205" y="902"/>
                      <a:pt x="253" y="773"/>
                      <a:pt x="253" y="773"/>
                    </a:cubicBezTo>
                    <a:lnTo>
                      <a:pt x="291" y="679"/>
                    </a:lnTo>
                    <a:cubicBezTo>
                      <a:pt x="394" y="420"/>
                      <a:pt x="529" y="198"/>
                      <a:pt x="6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18"/>
              <p:cNvSpPr/>
              <p:nvPr/>
            </p:nvSpPr>
            <p:spPr>
              <a:xfrm rot="10800000">
                <a:off x="489967" y="3779353"/>
                <a:ext cx="106666" cy="157026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3698" extrusionOk="0">
                    <a:moveTo>
                      <a:pt x="408" y="1"/>
                    </a:moveTo>
                    <a:cubicBezTo>
                      <a:pt x="352" y="97"/>
                      <a:pt x="220" y="353"/>
                      <a:pt x="136" y="639"/>
                    </a:cubicBezTo>
                    <a:cubicBezTo>
                      <a:pt x="48" y="922"/>
                      <a:pt x="8" y="1228"/>
                      <a:pt x="8" y="1373"/>
                    </a:cubicBezTo>
                    <a:cubicBezTo>
                      <a:pt x="8" y="1373"/>
                      <a:pt x="0" y="1550"/>
                      <a:pt x="21" y="1727"/>
                    </a:cubicBezTo>
                    <a:cubicBezTo>
                      <a:pt x="36" y="1903"/>
                      <a:pt x="78" y="2076"/>
                      <a:pt x="78" y="2076"/>
                    </a:cubicBezTo>
                    <a:cubicBezTo>
                      <a:pt x="152" y="2382"/>
                      <a:pt x="285" y="2693"/>
                      <a:pt x="497" y="2950"/>
                    </a:cubicBezTo>
                    <a:cubicBezTo>
                      <a:pt x="810" y="3332"/>
                      <a:pt x="1219" y="3568"/>
                      <a:pt x="1685" y="3665"/>
                    </a:cubicBezTo>
                    <a:cubicBezTo>
                      <a:pt x="1811" y="3690"/>
                      <a:pt x="1909" y="3697"/>
                      <a:pt x="1988" y="3697"/>
                    </a:cubicBezTo>
                    <a:cubicBezTo>
                      <a:pt x="2075" y="3697"/>
                      <a:pt x="2140" y="3689"/>
                      <a:pt x="2196" y="3685"/>
                    </a:cubicBezTo>
                    <a:cubicBezTo>
                      <a:pt x="2249" y="3674"/>
                      <a:pt x="2294" y="3664"/>
                      <a:pt x="2344" y="3652"/>
                    </a:cubicBezTo>
                    <a:cubicBezTo>
                      <a:pt x="2392" y="3637"/>
                      <a:pt x="2444" y="3616"/>
                      <a:pt x="2511" y="3591"/>
                    </a:cubicBezTo>
                    <a:lnTo>
                      <a:pt x="2511" y="3591"/>
                    </a:lnTo>
                    <a:cubicBezTo>
                      <a:pt x="2372" y="3635"/>
                      <a:pt x="2224" y="3656"/>
                      <a:pt x="2073" y="3656"/>
                    </a:cubicBezTo>
                    <a:cubicBezTo>
                      <a:pt x="1716" y="3656"/>
                      <a:pt x="1342" y="3537"/>
                      <a:pt x="1031" y="3319"/>
                    </a:cubicBezTo>
                    <a:cubicBezTo>
                      <a:pt x="578" y="3021"/>
                      <a:pt x="269" y="2528"/>
                      <a:pt x="167" y="2022"/>
                    </a:cubicBezTo>
                    <a:cubicBezTo>
                      <a:pt x="167" y="2022"/>
                      <a:pt x="121" y="1831"/>
                      <a:pt x="111" y="1635"/>
                    </a:cubicBezTo>
                    <a:cubicBezTo>
                      <a:pt x="105" y="1537"/>
                      <a:pt x="102" y="1440"/>
                      <a:pt x="105" y="1367"/>
                    </a:cubicBezTo>
                    <a:cubicBezTo>
                      <a:pt x="106" y="1293"/>
                      <a:pt x="112" y="1244"/>
                      <a:pt x="112" y="1244"/>
                    </a:cubicBezTo>
                    <a:cubicBezTo>
                      <a:pt x="112" y="1244"/>
                      <a:pt x="114" y="1208"/>
                      <a:pt x="117" y="1171"/>
                    </a:cubicBezTo>
                    <a:cubicBezTo>
                      <a:pt x="119" y="1134"/>
                      <a:pt x="125" y="1097"/>
                      <a:pt x="125" y="1097"/>
                    </a:cubicBezTo>
                    <a:cubicBezTo>
                      <a:pt x="164" y="698"/>
                      <a:pt x="269" y="337"/>
                      <a:pt x="4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18"/>
              <p:cNvSpPr/>
              <p:nvPr/>
            </p:nvSpPr>
            <p:spPr>
              <a:xfrm rot="10800000">
                <a:off x="499946" y="3769035"/>
                <a:ext cx="105944" cy="53673"/>
              </a:xfrm>
              <a:custGeom>
                <a:avLst/>
                <a:gdLst/>
                <a:ahLst/>
                <a:cxnLst/>
                <a:rect l="l" t="t" r="r" b="b"/>
                <a:pathLst>
                  <a:path w="2495" h="1264" extrusionOk="0">
                    <a:moveTo>
                      <a:pt x="0" y="0"/>
                    </a:moveTo>
                    <a:cubicBezTo>
                      <a:pt x="13" y="62"/>
                      <a:pt x="65" y="220"/>
                      <a:pt x="150" y="369"/>
                    </a:cubicBezTo>
                    <a:cubicBezTo>
                      <a:pt x="233" y="518"/>
                      <a:pt x="346" y="656"/>
                      <a:pt x="407" y="714"/>
                    </a:cubicBezTo>
                    <a:cubicBezTo>
                      <a:pt x="407" y="714"/>
                      <a:pt x="479" y="785"/>
                      <a:pt x="560" y="848"/>
                    </a:cubicBezTo>
                    <a:cubicBezTo>
                      <a:pt x="640" y="912"/>
                      <a:pt x="727" y="967"/>
                      <a:pt x="727" y="967"/>
                    </a:cubicBezTo>
                    <a:cubicBezTo>
                      <a:pt x="879" y="1064"/>
                      <a:pt x="1052" y="1145"/>
                      <a:pt x="1235" y="1197"/>
                    </a:cubicBezTo>
                    <a:cubicBezTo>
                      <a:pt x="1399" y="1244"/>
                      <a:pt x="1557" y="1263"/>
                      <a:pt x="1716" y="1263"/>
                    </a:cubicBezTo>
                    <a:cubicBezTo>
                      <a:pt x="1823" y="1263"/>
                      <a:pt x="1930" y="1255"/>
                      <a:pt x="2038" y="1240"/>
                    </a:cubicBezTo>
                    <a:cubicBezTo>
                      <a:pt x="2338" y="1190"/>
                      <a:pt x="2348" y="1172"/>
                      <a:pt x="2495" y="1094"/>
                    </a:cubicBezTo>
                    <a:lnTo>
                      <a:pt x="2495" y="1094"/>
                    </a:lnTo>
                    <a:cubicBezTo>
                      <a:pt x="2300" y="1159"/>
                      <a:pt x="2080" y="1197"/>
                      <a:pt x="1855" y="1197"/>
                    </a:cubicBezTo>
                    <a:cubicBezTo>
                      <a:pt x="1775" y="1197"/>
                      <a:pt x="1695" y="1192"/>
                      <a:pt x="1614" y="1182"/>
                    </a:cubicBezTo>
                    <a:cubicBezTo>
                      <a:pt x="1307" y="1146"/>
                      <a:pt x="1008" y="1036"/>
                      <a:pt x="763" y="874"/>
                    </a:cubicBezTo>
                    <a:cubicBezTo>
                      <a:pt x="763" y="874"/>
                      <a:pt x="669" y="814"/>
                      <a:pt x="585" y="742"/>
                    </a:cubicBezTo>
                    <a:cubicBezTo>
                      <a:pt x="500" y="672"/>
                      <a:pt x="422" y="590"/>
                      <a:pt x="422" y="590"/>
                    </a:cubicBezTo>
                    <a:lnTo>
                      <a:pt x="366" y="530"/>
                    </a:lnTo>
                    <a:cubicBezTo>
                      <a:pt x="211" y="363"/>
                      <a:pt x="92" y="18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18"/>
              <p:cNvSpPr/>
              <p:nvPr/>
            </p:nvSpPr>
            <p:spPr>
              <a:xfrm rot="10800000">
                <a:off x="637694" y="3757910"/>
                <a:ext cx="30998" cy="54734"/>
              </a:xfrm>
              <a:custGeom>
                <a:avLst/>
                <a:gdLst/>
                <a:ahLst/>
                <a:cxnLst/>
                <a:rect l="l" t="t" r="r" b="b"/>
                <a:pathLst>
                  <a:path w="730" h="1289" extrusionOk="0">
                    <a:moveTo>
                      <a:pt x="533" y="1"/>
                    </a:moveTo>
                    <a:cubicBezTo>
                      <a:pt x="496" y="23"/>
                      <a:pt x="410" y="85"/>
                      <a:pt x="327" y="158"/>
                    </a:cubicBezTo>
                    <a:cubicBezTo>
                      <a:pt x="243" y="230"/>
                      <a:pt x="167" y="319"/>
                      <a:pt x="140" y="366"/>
                    </a:cubicBezTo>
                    <a:cubicBezTo>
                      <a:pt x="140" y="366"/>
                      <a:pt x="105" y="425"/>
                      <a:pt x="78" y="486"/>
                    </a:cubicBezTo>
                    <a:cubicBezTo>
                      <a:pt x="50" y="549"/>
                      <a:pt x="34" y="616"/>
                      <a:pt x="34" y="616"/>
                    </a:cubicBezTo>
                    <a:cubicBezTo>
                      <a:pt x="5" y="734"/>
                      <a:pt x="1" y="866"/>
                      <a:pt x="42" y="991"/>
                    </a:cubicBezTo>
                    <a:cubicBezTo>
                      <a:pt x="72" y="1084"/>
                      <a:pt x="131" y="1164"/>
                      <a:pt x="209" y="1216"/>
                    </a:cubicBezTo>
                    <a:cubicBezTo>
                      <a:pt x="286" y="1265"/>
                      <a:pt x="373" y="1289"/>
                      <a:pt x="464" y="1289"/>
                    </a:cubicBezTo>
                    <a:cubicBezTo>
                      <a:pt x="466" y="1289"/>
                      <a:pt x="468" y="1289"/>
                      <a:pt x="470" y="1289"/>
                    </a:cubicBezTo>
                    <a:cubicBezTo>
                      <a:pt x="573" y="1286"/>
                      <a:pt x="624" y="1257"/>
                      <a:pt x="657" y="1234"/>
                    </a:cubicBezTo>
                    <a:cubicBezTo>
                      <a:pt x="690" y="1208"/>
                      <a:pt x="710" y="1183"/>
                      <a:pt x="730" y="1133"/>
                    </a:cubicBezTo>
                    <a:lnTo>
                      <a:pt x="730" y="1133"/>
                    </a:lnTo>
                    <a:cubicBezTo>
                      <a:pt x="674" y="1204"/>
                      <a:pt x="586" y="1237"/>
                      <a:pt x="494" y="1237"/>
                    </a:cubicBezTo>
                    <a:cubicBezTo>
                      <a:pt x="403" y="1237"/>
                      <a:pt x="308" y="1204"/>
                      <a:pt x="241" y="1143"/>
                    </a:cubicBezTo>
                    <a:cubicBezTo>
                      <a:pt x="104" y="1017"/>
                      <a:pt x="85" y="801"/>
                      <a:pt x="132" y="629"/>
                    </a:cubicBezTo>
                    <a:cubicBezTo>
                      <a:pt x="132" y="629"/>
                      <a:pt x="149" y="562"/>
                      <a:pt x="179" y="499"/>
                    </a:cubicBezTo>
                    <a:cubicBezTo>
                      <a:pt x="209" y="437"/>
                      <a:pt x="249" y="377"/>
                      <a:pt x="249" y="377"/>
                    </a:cubicBezTo>
                    <a:lnTo>
                      <a:pt x="280" y="334"/>
                    </a:lnTo>
                    <a:lnTo>
                      <a:pt x="279" y="334"/>
                    </a:lnTo>
                    <a:cubicBezTo>
                      <a:pt x="359" y="213"/>
                      <a:pt x="449" y="107"/>
                      <a:pt x="5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18"/>
              <p:cNvSpPr/>
              <p:nvPr/>
            </p:nvSpPr>
            <p:spPr>
              <a:xfrm rot="10800000">
                <a:off x="632896" y="3768271"/>
                <a:ext cx="1902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308" extrusionOk="0">
                    <a:moveTo>
                      <a:pt x="235" y="0"/>
                    </a:moveTo>
                    <a:cubicBezTo>
                      <a:pt x="209" y="21"/>
                      <a:pt x="149" y="83"/>
                      <a:pt x="103" y="163"/>
                    </a:cubicBezTo>
                    <a:cubicBezTo>
                      <a:pt x="56" y="240"/>
                      <a:pt x="27" y="331"/>
                      <a:pt x="18" y="374"/>
                    </a:cubicBezTo>
                    <a:cubicBezTo>
                      <a:pt x="18" y="374"/>
                      <a:pt x="9" y="427"/>
                      <a:pt x="5" y="481"/>
                    </a:cubicBezTo>
                    <a:cubicBezTo>
                      <a:pt x="1" y="535"/>
                      <a:pt x="2" y="589"/>
                      <a:pt x="2" y="589"/>
                    </a:cubicBezTo>
                    <a:cubicBezTo>
                      <a:pt x="2" y="686"/>
                      <a:pt x="16" y="785"/>
                      <a:pt x="43" y="881"/>
                    </a:cubicBezTo>
                    <a:cubicBezTo>
                      <a:pt x="82" y="1027"/>
                      <a:pt x="161" y="1142"/>
                      <a:pt x="254" y="1250"/>
                    </a:cubicBezTo>
                    <a:cubicBezTo>
                      <a:pt x="273" y="1272"/>
                      <a:pt x="289" y="1290"/>
                      <a:pt x="303" y="1307"/>
                    </a:cubicBezTo>
                    <a:cubicBezTo>
                      <a:pt x="321" y="1296"/>
                      <a:pt x="335" y="1279"/>
                      <a:pt x="348" y="1269"/>
                    </a:cubicBezTo>
                    <a:cubicBezTo>
                      <a:pt x="371" y="1245"/>
                      <a:pt x="379" y="1236"/>
                      <a:pt x="391" y="1223"/>
                    </a:cubicBezTo>
                    <a:cubicBezTo>
                      <a:pt x="413" y="1198"/>
                      <a:pt x="424" y="1178"/>
                      <a:pt x="447" y="1140"/>
                    </a:cubicBezTo>
                    <a:lnTo>
                      <a:pt x="447" y="1140"/>
                    </a:lnTo>
                    <a:lnTo>
                      <a:pt x="359" y="1207"/>
                    </a:lnTo>
                    <a:cubicBezTo>
                      <a:pt x="342" y="1219"/>
                      <a:pt x="326" y="1231"/>
                      <a:pt x="321" y="1234"/>
                    </a:cubicBezTo>
                    <a:cubicBezTo>
                      <a:pt x="317" y="1236"/>
                      <a:pt x="313" y="1240"/>
                      <a:pt x="310" y="1240"/>
                    </a:cubicBezTo>
                    <a:cubicBezTo>
                      <a:pt x="310" y="1240"/>
                      <a:pt x="309" y="1240"/>
                      <a:pt x="309" y="1239"/>
                    </a:cubicBezTo>
                    <a:lnTo>
                      <a:pt x="300" y="1226"/>
                    </a:lnTo>
                    <a:cubicBezTo>
                      <a:pt x="298" y="1221"/>
                      <a:pt x="283" y="1201"/>
                      <a:pt x="273" y="1186"/>
                    </a:cubicBezTo>
                    <a:lnTo>
                      <a:pt x="243" y="1137"/>
                    </a:lnTo>
                    <a:cubicBezTo>
                      <a:pt x="223" y="1103"/>
                      <a:pt x="207" y="1066"/>
                      <a:pt x="191" y="1031"/>
                    </a:cubicBezTo>
                    <a:cubicBezTo>
                      <a:pt x="129" y="887"/>
                      <a:pt x="100" y="728"/>
                      <a:pt x="99" y="579"/>
                    </a:cubicBezTo>
                    <a:cubicBezTo>
                      <a:pt x="99" y="579"/>
                      <a:pt x="99" y="521"/>
                      <a:pt x="104" y="465"/>
                    </a:cubicBezTo>
                    <a:cubicBezTo>
                      <a:pt x="110" y="409"/>
                      <a:pt x="122" y="354"/>
                      <a:pt x="122" y="354"/>
                    </a:cubicBezTo>
                    <a:lnTo>
                      <a:pt x="130" y="313"/>
                    </a:lnTo>
                    <a:cubicBezTo>
                      <a:pt x="153" y="200"/>
                      <a:pt x="188" y="96"/>
                      <a:pt x="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18"/>
              <p:cNvSpPr/>
              <p:nvPr/>
            </p:nvSpPr>
            <p:spPr>
              <a:xfrm rot="10800000">
                <a:off x="646059" y="3815446"/>
                <a:ext cx="135031" cy="50828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1197" extrusionOk="0">
                    <a:moveTo>
                      <a:pt x="3180" y="1"/>
                    </a:moveTo>
                    <a:cubicBezTo>
                      <a:pt x="3133" y="65"/>
                      <a:pt x="3021" y="229"/>
                      <a:pt x="2878" y="372"/>
                    </a:cubicBezTo>
                    <a:cubicBezTo>
                      <a:pt x="2738" y="517"/>
                      <a:pt x="2573" y="640"/>
                      <a:pt x="2494" y="695"/>
                    </a:cubicBezTo>
                    <a:cubicBezTo>
                      <a:pt x="2494" y="695"/>
                      <a:pt x="2400" y="767"/>
                      <a:pt x="2297" y="824"/>
                    </a:cubicBezTo>
                    <a:cubicBezTo>
                      <a:pt x="2195" y="883"/>
                      <a:pt x="2087" y="931"/>
                      <a:pt x="2087" y="931"/>
                    </a:cubicBezTo>
                    <a:cubicBezTo>
                      <a:pt x="1894" y="1015"/>
                      <a:pt x="1682" y="1074"/>
                      <a:pt x="1464" y="1094"/>
                    </a:cubicBezTo>
                    <a:cubicBezTo>
                      <a:pt x="1373" y="1103"/>
                      <a:pt x="1284" y="1107"/>
                      <a:pt x="1196" y="1107"/>
                    </a:cubicBezTo>
                    <a:cubicBezTo>
                      <a:pt x="969" y="1107"/>
                      <a:pt x="750" y="1077"/>
                      <a:pt x="529" y="1006"/>
                    </a:cubicBezTo>
                    <a:cubicBezTo>
                      <a:pt x="358" y="948"/>
                      <a:pt x="276" y="903"/>
                      <a:pt x="207" y="874"/>
                    </a:cubicBezTo>
                    <a:cubicBezTo>
                      <a:pt x="156" y="850"/>
                      <a:pt x="104" y="825"/>
                      <a:pt x="1" y="777"/>
                    </a:cubicBezTo>
                    <a:lnTo>
                      <a:pt x="1" y="777"/>
                    </a:lnTo>
                    <a:cubicBezTo>
                      <a:pt x="273" y="980"/>
                      <a:pt x="632" y="1134"/>
                      <a:pt x="1018" y="1180"/>
                    </a:cubicBezTo>
                    <a:cubicBezTo>
                      <a:pt x="1106" y="1191"/>
                      <a:pt x="1194" y="1196"/>
                      <a:pt x="1282" y="1196"/>
                    </a:cubicBezTo>
                    <a:cubicBezTo>
                      <a:pt x="1583" y="1196"/>
                      <a:pt x="1886" y="1132"/>
                      <a:pt x="2147" y="1011"/>
                    </a:cubicBezTo>
                    <a:cubicBezTo>
                      <a:pt x="2147" y="1011"/>
                      <a:pt x="2277" y="954"/>
                      <a:pt x="2396" y="878"/>
                    </a:cubicBezTo>
                    <a:cubicBezTo>
                      <a:pt x="2517" y="804"/>
                      <a:pt x="2627" y="717"/>
                      <a:pt x="2627" y="717"/>
                    </a:cubicBezTo>
                    <a:lnTo>
                      <a:pt x="2708" y="649"/>
                    </a:lnTo>
                    <a:cubicBezTo>
                      <a:pt x="2920" y="454"/>
                      <a:pt x="3072" y="231"/>
                      <a:pt x="31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18"/>
              <p:cNvSpPr/>
              <p:nvPr/>
            </p:nvSpPr>
            <p:spPr>
              <a:xfrm rot="10800000">
                <a:off x="648055" y="3801476"/>
                <a:ext cx="130445" cy="47346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115" extrusionOk="0">
                    <a:moveTo>
                      <a:pt x="3071" y="1"/>
                    </a:moveTo>
                    <a:cubicBezTo>
                      <a:pt x="3029" y="67"/>
                      <a:pt x="2925" y="237"/>
                      <a:pt x="2785" y="382"/>
                    </a:cubicBezTo>
                    <a:cubicBezTo>
                      <a:pt x="2647" y="527"/>
                      <a:pt x="2482" y="648"/>
                      <a:pt x="2402" y="701"/>
                    </a:cubicBezTo>
                    <a:cubicBezTo>
                      <a:pt x="2402" y="701"/>
                      <a:pt x="2307" y="769"/>
                      <a:pt x="2202" y="822"/>
                    </a:cubicBezTo>
                    <a:cubicBezTo>
                      <a:pt x="2099" y="877"/>
                      <a:pt x="1989" y="917"/>
                      <a:pt x="1989" y="917"/>
                    </a:cubicBezTo>
                    <a:cubicBezTo>
                      <a:pt x="1810" y="982"/>
                      <a:pt x="1613" y="1019"/>
                      <a:pt x="1415" y="1019"/>
                    </a:cubicBezTo>
                    <a:cubicBezTo>
                      <a:pt x="1396" y="1019"/>
                      <a:pt x="1378" y="1019"/>
                      <a:pt x="1360" y="1018"/>
                    </a:cubicBezTo>
                    <a:cubicBezTo>
                      <a:pt x="1036" y="1008"/>
                      <a:pt x="740" y="938"/>
                      <a:pt x="460" y="779"/>
                    </a:cubicBezTo>
                    <a:cubicBezTo>
                      <a:pt x="304" y="689"/>
                      <a:pt x="236" y="625"/>
                      <a:pt x="177" y="582"/>
                    </a:cubicBezTo>
                    <a:cubicBezTo>
                      <a:pt x="120" y="535"/>
                      <a:pt x="77" y="505"/>
                      <a:pt x="0" y="439"/>
                    </a:cubicBezTo>
                    <a:lnTo>
                      <a:pt x="0" y="439"/>
                    </a:lnTo>
                    <a:cubicBezTo>
                      <a:pt x="212" y="703"/>
                      <a:pt x="535" y="932"/>
                      <a:pt x="908" y="1039"/>
                    </a:cubicBezTo>
                    <a:cubicBezTo>
                      <a:pt x="1073" y="1090"/>
                      <a:pt x="1248" y="1115"/>
                      <a:pt x="1422" y="1115"/>
                    </a:cubicBezTo>
                    <a:cubicBezTo>
                      <a:pt x="1638" y="1115"/>
                      <a:pt x="1852" y="1076"/>
                      <a:pt x="2044" y="1000"/>
                    </a:cubicBezTo>
                    <a:cubicBezTo>
                      <a:pt x="2044" y="1000"/>
                      <a:pt x="2177" y="951"/>
                      <a:pt x="2299" y="880"/>
                    </a:cubicBezTo>
                    <a:cubicBezTo>
                      <a:pt x="2423" y="811"/>
                      <a:pt x="2535" y="724"/>
                      <a:pt x="2535" y="724"/>
                    </a:cubicBezTo>
                    <a:lnTo>
                      <a:pt x="2616" y="658"/>
                    </a:lnTo>
                    <a:cubicBezTo>
                      <a:pt x="2830" y="465"/>
                      <a:pt x="2978" y="237"/>
                      <a:pt x="30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18"/>
              <p:cNvSpPr/>
              <p:nvPr/>
            </p:nvSpPr>
            <p:spPr>
              <a:xfrm rot="10800000">
                <a:off x="435063" y="3915446"/>
                <a:ext cx="169638" cy="223438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5262" extrusionOk="0">
                    <a:moveTo>
                      <a:pt x="3995" y="0"/>
                    </a:moveTo>
                    <a:cubicBezTo>
                      <a:pt x="3810" y="209"/>
                      <a:pt x="3084" y="1099"/>
                      <a:pt x="2870" y="1381"/>
                    </a:cubicBezTo>
                    <a:cubicBezTo>
                      <a:pt x="2870" y="1382"/>
                      <a:pt x="2347" y="2073"/>
                      <a:pt x="2347" y="2073"/>
                    </a:cubicBezTo>
                    <a:cubicBezTo>
                      <a:pt x="2114" y="2381"/>
                      <a:pt x="1872" y="2700"/>
                      <a:pt x="1629" y="3021"/>
                    </a:cubicBezTo>
                    <a:cubicBezTo>
                      <a:pt x="1264" y="3500"/>
                      <a:pt x="953" y="3944"/>
                      <a:pt x="601" y="4414"/>
                    </a:cubicBezTo>
                    <a:cubicBezTo>
                      <a:pt x="210" y="4939"/>
                      <a:pt x="196" y="4959"/>
                      <a:pt x="0" y="5262"/>
                    </a:cubicBezTo>
                    <a:cubicBezTo>
                      <a:pt x="755" y="4308"/>
                      <a:pt x="1660" y="3144"/>
                      <a:pt x="2450" y="2099"/>
                    </a:cubicBezTo>
                    <a:cubicBezTo>
                      <a:pt x="2450" y="2098"/>
                      <a:pt x="3048" y="1307"/>
                      <a:pt x="3048" y="1307"/>
                    </a:cubicBezTo>
                    <a:lnTo>
                      <a:pt x="3160" y="1159"/>
                    </a:lnTo>
                    <a:cubicBezTo>
                      <a:pt x="3460" y="752"/>
                      <a:pt x="3732" y="372"/>
                      <a:pt x="39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18"/>
              <p:cNvSpPr/>
              <p:nvPr/>
            </p:nvSpPr>
            <p:spPr>
              <a:xfrm rot="10800000">
                <a:off x="121562" y="3982621"/>
                <a:ext cx="250996" cy="162122"/>
              </a:xfrm>
              <a:custGeom>
                <a:avLst/>
                <a:gdLst/>
                <a:ahLst/>
                <a:cxnLst/>
                <a:rect l="l" t="t" r="r" b="b"/>
                <a:pathLst>
                  <a:path w="5911" h="3818" extrusionOk="0">
                    <a:moveTo>
                      <a:pt x="5472" y="0"/>
                    </a:moveTo>
                    <a:cubicBezTo>
                      <a:pt x="5386" y="0"/>
                      <a:pt x="5301" y="23"/>
                      <a:pt x="5225" y="58"/>
                    </a:cubicBezTo>
                    <a:cubicBezTo>
                      <a:pt x="5018" y="154"/>
                      <a:pt x="4859" y="312"/>
                      <a:pt x="4693" y="457"/>
                    </a:cubicBezTo>
                    <a:cubicBezTo>
                      <a:pt x="4038" y="1056"/>
                      <a:pt x="3487" y="1770"/>
                      <a:pt x="2894" y="2364"/>
                    </a:cubicBezTo>
                    <a:cubicBezTo>
                      <a:pt x="2894" y="2364"/>
                      <a:pt x="2672" y="2592"/>
                      <a:pt x="2429" y="2794"/>
                    </a:cubicBezTo>
                    <a:cubicBezTo>
                      <a:pt x="2308" y="2896"/>
                      <a:pt x="2182" y="2993"/>
                      <a:pt x="2086" y="3061"/>
                    </a:cubicBezTo>
                    <a:cubicBezTo>
                      <a:pt x="1990" y="3130"/>
                      <a:pt x="1923" y="3172"/>
                      <a:pt x="1923" y="3172"/>
                    </a:cubicBezTo>
                    <a:lnTo>
                      <a:pt x="1823" y="3237"/>
                    </a:lnTo>
                    <a:lnTo>
                      <a:pt x="1722" y="3298"/>
                    </a:lnTo>
                    <a:cubicBezTo>
                      <a:pt x="1190" y="3621"/>
                      <a:pt x="623" y="3806"/>
                      <a:pt x="58" y="3806"/>
                    </a:cubicBezTo>
                    <a:cubicBezTo>
                      <a:pt x="39" y="3806"/>
                      <a:pt x="19" y="3805"/>
                      <a:pt x="0" y="3805"/>
                    </a:cubicBezTo>
                    <a:lnTo>
                      <a:pt x="0" y="3805"/>
                    </a:lnTo>
                    <a:cubicBezTo>
                      <a:pt x="50" y="3812"/>
                      <a:pt x="125" y="3817"/>
                      <a:pt x="217" y="3817"/>
                    </a:cubicBezTo>
                    <a:cubicBezTo>
                      <a:pt x="444" y="3817"/>
                      <a:pt x="775" y="3786"/>
                      <a:pt x="1097" y="3674"/>
                    </a:cubicBezTo>
                    <a:cubicBezTo>
                      <a:pt x="1551" y="3530"/>
                      <a:pt x="1970" y="3267"/>
                      <a:pt x="2155" y="3131"/>
                    </a:cubicBezTo>
                    <a:cubicBezTo>
                      <a:pt x="2155" y="3131"/>
                      <a:pt x="2213" y="3091"/>
                      <a:pt x="2296" y="3026"/>
                    </a:cubicBezTo>
                    <a:cubicBezTo>
                      <a:pt x="2380" y="2963"/>
                      <a:pt x="2489" y="2874"/>
                      <a:pt x="2594" y="2781"/>
                    </a:cubicBezTo>
                    <a:cubicBezTo>
                      <a:pt x="2806" y="2595"/>
                      <a:pt x="3001" y="2394"/>
                      <a:pt x="3001" y="2394"/>
                    </a:cubicBezTo>
                    <a:cubicBezTo>
                      <a:pt x="3352" y="2038"/>
                      <a:pt x="3688" y="1646"/>
                      <a:pt x="4035" y="1261"/>
                    </a:cubicBezTo>
                    <a:cubicBezTo>
                      <a:pt x="4294" y="973"/>
                      <a:pt x="4543" y="705"/>
                      <a:pt x="4809" y="456"/>
                    </a:cubicBezTo>
                    <a:cubicBezTo>
                      <a:pt x="4943" y="334"/>
                      <a:pt x="5074" y="206"/>
                      <a:pt x="5232" y="125"/>
                    </a:cubicBezTo>
                    <a:cubicBezTo>
                      <a:pt x="5307" y="84"/>
                      <a:pt x="5396" y="58"/>
                      <a:pt x="5483" y="58"/>
                    </a:cubicBezTo>
                    <a:cubicBezTo>
                      <a:pt x="5570" y="58"/>
                      <a:pt x="5656" y="85"/>
                      <a:pt x="5721" y="150"/>
                    </a:cubicBezTo>
                    <a:cubicBezTo>
                      <a:pt x="5865" y="292"/>
                      <a:pt x="5872" y="474"/>
                      <a:pt x="5830" y="583"/>
                    </a:cubicBezTo>
                    <a:cubicBezTo>
                      <a:pt x="5786" y="697"/>
                      <a:pt x="5699" y="751"/>
                      <a:pt x="5624" y="782"/>
                    </a:cubicBezTo>
                    <a:cubicBezTo>
                      <a:pt x="5570" y="801"/>
                      <a:pt x="5516" y="810"/>
                      <a:pt x="5461" y="810"/>
                    </a:cubicBezTo>
                    <a:cubicBezTo>
                      <a:pt x="5439" y="810"/>
                      <a:pt x="5417" y="808"/>
                      <a:pt x="5394" y="805"/>
                    </a:cubicBezTo>
                    <a:cubicBezTo>
                      <a:pt x="5317" y="792"/>
                      <a:pt x="5226" y="764"/>
                      <a:pt x="5147" y="672"/>
                    </a:cubicBezTo>
                    <a:lnTo>
                      <a:pt x="5147" y="672"/>
                    </a:lnTo>
                    <a:cubicBezTo>
                      <a:pt x="5223" y="779"/>
                      <a:pt x="5354" y="836"/>
                      <a:pt x="5488" y="836"/>
                    </a:cubicBezTo>
                    <a:cubicBezTo>
                      <a:pt x="5563" y="836"/>
                      <a:pt x="5640" y="818"/>
                      <a:pt x="5707" y="780"/>
                    </a:cubicBezTo>
                    <a:cubicBezTo>
                      <a:pt x="5801" y="730"/>
                      <a:pt x="5873" y="632"/>
                      <a:pt x="5891" y="523"/>
                    </a:cubicBezTo>
                    <a:cubicBezTo>
                      <a:pt x="5911" y="414"/>
                      <a:pt x="5886" y="299"/>
                      <a:pt x="5830" y="203"/>
                    </a:cubicBezTo>
                    <a:cubicBezTo>
                      <a:pt x="5772" y="108"/>
                      <a:pt x="5675" y="27"/>
                      <a:pt x="5559" y="8"/>
                    </a:cubicBezTo>
                    <a:cubicBezTo>
                      <a:pt x="5530" y="3"/>
                      <a:pt x="5501" y="0"/>
                      <a:pt x="54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18"/>
              <p:cNvSpPr/>
              <p:nvPr/>
            </p:nvSpPr>
            <p:spPr>
              <a:xfrm rot="10800000">
                <a:off x="157953" y="4082026"/>
                <a:ext cx="65010" cy="625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474" extrusionOk="0">
                    <a:moveTo>
                      <a:pt x="1530" y="0"/>
                    </a:moveTo>
                    <a:lnTo>
                      <a:pt x="1530" y="0"/>
                    </a:lnTo>
                    <a:cubicBezTo>
                      <a:pt x="1446" y="36"/>
                      <a:pt x="1131" y="238"/>
                      <a:pt x="1046" y="316"/>
                    </a:cubicBezTo>
                    <a:lnTo>
                      <a:pt x="941" y="409"/>
                    </a:lnTo>
                    <a:cubicBezTo>
                      <a:pt x="889" y="456"/>
                      <a:pt x="837" y="504"/>
                      <a:pt x="837" y="504"/>
                    </a:cubicBezTo>
                    <a:cubicBezTo>
                      <a:pt x="745" y="589"/>
                      <a:pt x="651" y="679"/>
                      <a:pt x="559" y="772"/>
                    </a:cubicBezTo>
                    <a:cubicBezTo>
                      <a:pt x="421" y="910"/>
                      <a:pt x="315" y="1051"/>
                      <a:pt x="192" y="1197"/>
                    </a:cubicBezTo>
                    <a:cubicBezTo>
                      <a:pt x="56" y="1359"/>
                      <a:pt x="53" y="1368"/>
                      <a:pt x="0" y="1474"/>
                    </a:cubicBezTo>
                    <a:cubicBezTo>
                      <a:pt x="267" y="1186"/>
                      <a:pt x="604" y="852"/>
                      <a:pt x="913" y="567"/>
                    </a:cubicBezTo>
                    <a:cubicBezTo>
                      <a:pt x="913" y="567"/>
                      <a:pt x="971" y="514"/>
                      <a:pt x="1030" y="460"/>
                    </a:cubicBezTo>
                    <a:cubicBezTo>
                      <a:pt x="1090" y="407"/>
                      <a:pt x="1150" y="355"/>
                      <a:pt x="1150" y="355"/>
                    </a:cubicBezTo>
                    <a:lnTo>
                      <a:pt x="1195" y="316"/>
                    </a:lnTo>
                    <a:cubicBezTo>
                      <a:pt x="1298" y="218"/>
                      <a:pt x="1410" y="114"/>
                      <a:pt x="15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18"/>
              <p:cNvSpPr/>
              <p:nvPr/>
            </p:nvSpPr>
            <p:spPr>
              <a:xfrm rot="10800000">
                <a:off x="279523" y="3793663"/>
                <a:ext cx="113587" cy="65435"/>
              </a:xfrm>
              <a:custGeom>
                <a:avLst/>
                <a:gdLst/>
                <a:ahLst/>
                <a:cxnLst/>
                <a:rect l="l" t="t" r="r" b="b"/>
                <a:pathLst>
                  <a:path w="2675" h="15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" y="72"/>
                      <a:pt x="47" y="254"/>
                      <a:pt x="127" y="429"/>
                    </a:cubicBezTo>
                    <a:cubicBezTo>
                      <a:pt x="203" y="604"/>
                      <a:pt x="317" y="769"/>
                      <a:pt x="378" y="839"/>
                    </a:cubicBezTo>
                    <a:cubicBezTo>
                      <a:pt x="378" y="839"/>
                      <a:pt x="453" y="926"/>
                      <a:pt x="537" y="1003"/>
                    </a:cubicBezTo>
                    <a:cubicBezTo>
                      <a:pt x="621" y="1082"/>
                      <a:pt x="712" y="1149"/>
                      <a:pt x="712" y="1149"/>
                    </a:cubicBezTo>
                    <a:cubicBezTo>
                      <a:pt x="876" y="1271"/>
                      <a:pt x="1064" y="1374"/>
                      <a:pt x="1265" y="1442"/>
                    </a:cubicBezTo>
                    <a:cubicBezTo>
                      <a:pt x="1472" y="1512"/>
                      <a:pt x="1674" y="1541"/>
                      <a:pt x="1878" y="1541"/>
                    </a:cubicBezTo>
                    <a:cubicBezTo>
                      <a:pt x="1972" y="1541"/>
                      <a:pt x="2066" y="1535"/>
                      <a:pt x="2161" y="1524"/>
                    </a:cubicBezTo>
                    <a:cubicBezTo>
                      <a:pt x="2331" y="1505"/>
                      <a:pt x="2415" y="1478"/>
                      <a:pt x="2481" y="1458"/>
                    </a:cubicBezTo>
                    <a:cubicBezTo>
                      <a:pt x="2547" y="1436"/>
                      <a:pt x="2593" y="1414"/>
                      <a:pt x="2675" y="1370"/>
                    </a:cubicBezTo>
                    <a:lnTo>
                      <a:pt x="2675" y="1370"/>
                    </a:lnTo>
                    <a:cubicBezTo>
                      <a:pt x="2471" y="1438"/>
                      <a:pt x="2242" y="1478"/>
                      <a:pt x="2007" y="1478"/>
                    </a:cubicBezTo>
                    <a:cubicBezTo>
                      <a:pt x="1901" y="1478"/>
                      <a:pt x="1794" y="1470"/>
                      <a:pt x="1688" y="1453"/>
                    </a:cubicBezTo>
                    <a:cubicBezTo>
                      <a:pt x="1345" y="1403"/>
                      <a:pt x="1015" y="1260"/>
                      <a:pt x="755" y="1059"/>
                    </a:cubicBezTo>
                    <a:cubicBezTo>
                      <a:pt x="755" y="1059"/>
                      <a:pt x="654" y="985"/>
                      <a:pt x="566" y="896"/>
                    </a:cubicBezTo>
                    <a:cubicBezTo>
                      <a:pt x="477" y="808"/>
                      <a:pt x="399" y="711"/>
                      <a:pt x="399" y="711"/>
                    </a:cubicBezTo>
                    <a:lnTo>
                      <a:pt x="343" y="636"/>
                    </a:lnTo>
                    <a:cubicBezTo>
                      <a:pt x="188" y="433"/>
                      <a:pt x="77" y="22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18"/>
              <p:cNvSpPr/>
              <p:nvPr/>
            </p:nvSpPr>
            <p:spPr>
              <a:xfrm rot="10800000">
                <a:off x="220840" y="3779990"/>
                <a:ext cx="40976" cy="40297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49" extrusionOk="0">
                    <a:moveTo>
                      <a:pt x="965" y="0"/>
                    </a:moveTo>
                    <a:lnTo>
                      <a:pt x="965" y="0"/>
                    </a:lnTo>
                    <a:cubicBezTo>
                      <a:pt x="945" y="25"/>
                      <a:pt x="908" y="92"/>
                      <a:pt x="864" y="155"/>
                    </a:cubicBezTo>
                    <a:cubicBezTo>
                      <a:pt x="809" y="232"/>
                      <a:pt x="767" y="291"/>
                      <a:pt x="753" y="311"/>
                    </a:cubicBezTo>
                    <a:cubicBezTo>
                      <a:pt x="753" y="311"/>
                      <a:pt x="731" y="349"/>
                      <a:pt x="703" y="383"/>
                    </a:cubicBezTo>
                    <a:cubicBezTo>
                      <a:pt x="678" y="420"/>
                      <a:pt x="649" y="453"/>
                      <a:pt x="649" y="453"/>
                    </a:cubicBezTo>
                    <a:cubicBezTo>
                      <a:pt x="599" y="515"/>
                      <a:pt x="541" y="572"/>
                      <a:pt x="478" y="626"/>
                    </a:cubicBezTo>
                    <a:cubicBezTo>
                      <a:pt x="384" y="704"/>
                      <a:pt x="301" y="781"/>
                      <a:pt x="192" y="838"/>
                    </a:cubicBezTo>
                    <a:cubicBezTo>
                      <a:pt x="71" y="900"/>
                      <a:pt x="65" y="898"/>
                      <a:pt x="0" y="949"/>
                    </a:cubicBezTo>
                    <a:cubicBezTo>
                      <a:pt x="257" y="903"/>
                      <a:pt x="552" y="736"/>
                      <a:pt x="730" y="510"/>
                    </a:cubicBezTo>
                    <a:cubicBezTo>
                      <a:pt x="730" y="510"/>
                      <a:pt x="764" y="468"/>
                      <a:pt x="796" y="423"/>
                    </a:cubicBezTo>
                    <a:cubicBezTo>
                      <a:pt x="825" y="378"/>
                      <a:pt x="855" y="331"/>
                      <a:pt x="855" y="331"/>
                    </a:cubicBezTo>
                    <a:lnTo>
                      <a:pt x="875" y="297"/>
                    </a:lnTo>
                    <a:cubicBezTo>
                      <a:pt x="923" y="196"/>
                      <a:pt x="950" y="97"/>
                      <a:pt x="9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18"/>
              <p:cNvSpPr/>
              <p:nvPr/>
            </p:nvSpPr>
            <p:spPr>
              <a:xfrm rot="10800000">
                <a:off x="240967" y="3853578"/>
                <a:ext cx="42802" cy="1906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449" extrusionOk="0">
                    <a:moveTo>
                      <a:pt x="1007" y="1"/>
                    </a:moveTo>
                    <a:lnTo>
                      <a:pt x="1007" y="1"/>
                    </a:lnTo>
                    <a:cubicBezTo>
                      <a:pt x="868" y="160"/>
                      <a:pt x="646" y="283"/>
                      <a:pt x="434" y="329"/>
                    </a:cubicBezTo>
                    <a:cubicBezTo>
                      <a:pt x="435" y="334"/>
                      <a:pt x="295" y="354"/>
                      <a:pt x="275" y="354"/>
                    </a:cubicBezTo>
                    <a:cubicBezTo>
                      <a:pt x="274" y="354"/>
                      <a:pt x="273" y="353"/>
                      <a:pt x="273" y="353"/>
                    </a:cubicBezTo>
                    <a:lnTo>
                      <a:pt x="242" y="353"/>
                    </a:lnTo>
                    <a:cubicBezTo>
                      <a:pt x="189" y="358"/>
                      <a:pt x="139" y="361"/>
                      <a:pt x="89" y="361"/>
                    </a:cubicBezTo>
                    <a:cubicBezTo>
                      <a:pt x="59" y="361"/>
                      <a:pt x="30" y="360"/>
                      <a:pt x="1" y="358"/>
                    </a:cubicBezTo>
                    <a:lnTo>
                      <a:pt x="1" y="358"/>
                    </a:lnTo>
                    <a:cubicBezTo>
                      <a:pt x="20" y="374"/>
                      <a:pt x="77" y="404"/>
                      <a:pt x="141" y="423"/>
                    </a:cubicBezTo>
                    <a:cubicBezTo>
                      <a:pt x="195" y="439"/>
                      <a:pt x="253" y="448"/>
                      <a:pt x="289" y="448"/>
                    </a:cubicBezTo>
                    <a:cubicBezTo>
                      <a:pt x="296" y="448"/>
                      <a:pt x="302" y="448"/>
                      <a:pt x="308" y="447"/>
                    </a:cubicBezTo>
                    <a:cubicBezTo>
                      <a:pt x="308" y="447"/>
                      <a:pt x="347" y="446"/>
                      <a:pt x="385" y="439"/>
                    </a:cubicBezTo>
                    <a:cubicBezTo>
                      <a:pt x="425" y="432"/>
                      <a:pt x="463" y="422"/>
                      <a:pt x="463" y="422"/>
                    </a:cubicBezTo>
                    <a:cubicBezTo>
                      <a:pt x="533" y="407"/>
                      <a:pt x="601" y="382"/>
                      <a:pt x="668" y="352"/>
                    </a:cubicBezTo>
                    <a:cubicBezTo>
                      <a:pt x="768" y="305"/>
                      <a:pt x="840" y="233"/>
                      <a:pt x="913" y="160"/>
                    </a:cubicBezTo>
                    <a:cubicBezTo>
                      <a:pt x="993" y="74"/>
                      <a:pt x="991" y="66"/>
                      <a:pt x="100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18"/>
              <p:cNvSpPr/>
              <p:nvPr/>
            </p:nvSpPr>
            <p:spPr>
              <a:xfrm rot="10800000">
                <a:off x="194810" y="3863684"/>
                <a:ext cx="104288" cy="112186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2642" extrusionOk="0">
                    <a:moveTo>
                      <a:pt x="2456" y="1"/>
                    </a:moveTo>
                    <a:cubicBezTo>
                      <a:pt x="2389" y="39"/>
                      <a:pt x="2225" y="147"/>
                      <a:pt x="2062" y="267"/>
                    </a:cubicBezTo>
                    <a:cubicBezTo>
                      <a:pt x="1900" y="387"/>
                      <a:pt x="1739" y="517"/>
                      <a:pt x="1668" y="584"/>
                    </a:cubicBezTo>
                    <a:cubicBezTo>
                      <a:pt x="1668" y="584"/>
                      <a:pt x="1579" y="665"/>
                      <a:pt x="1495" y="749"/>
                    </a:cubicBezTo>
                    <a:cubicBezTo>
                      <a:pt x="1408" y="831"/>
                      <a:pt x="1325" y="917"/>
                      <a:pt x="1325" y="917"/>
                    </a:cubicBezTo>
                    <a:cubicBezTo>
                      <a:pt x="1175" y="1068"/>
                      <a:pt x="1024" y="1230"/>
                      <a:pt x="877" y="1397"/>
                    </a:cubicBezTo>
                    <a:cubicBezTo>
                      <a:pt x="658" y="1647"/>
                      <a:pt x="486" y="1891"/>
                      <a:pt x="299" y="2154"/>
                    </a:cubicBezTo>
                    <a:cubicBezTo>
                      <a:pt x="91" y="2448"/>
                      <a:pt x="88" y="2463"/>
                      <a:pt x="0" y="2641"/>
                    </a:cubicBezTo>
                    <a:cubicBezTo>
                      <a:pt x="385" y="2095"/>
                      <a:pt x="903" y="1476"/>
                      <a:pt x="1410" y="970"/>
                    </a:cubicBezTo>
                    <a:cubicBezTo>
                      <a:pt x="1410" y="970"/>
                      <a:pt x="1506" y="874"/>
                      <a:pt x="1603" y="779"/>
                    </a:cubicBezTo>
                    <a:cubicBezTo>
                      <a:pt x="1702" y="686"/>
                      <a:pt x="1801" y="593"/>
                      <a:pt x="1801" y="593"/>
                    </a:cubicBezTo>
                    <a:lnTo>
                      <a:pt x="1876" y="526"/>
                    </a:lnTo>
                    <a:cubicBezTo>
                      <a:pt x="2079" y="337"/>
                      <a:pt x="2267" y="164"/>
                      <a:pt x="24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18"/>
              <p:cNvSpPr/>
              <p:nvPr/>
            </p:nvSpPr>
            <p:spPr>
              <a:xfrm rot="10800000">
                <a:off x="-84381" y="3842835"/>
                <a:ext cx="82505" cy="41953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988" extrusionOk="0">
                    <a:moveTo>
                      <a:pt x="269" y="0"/>
                    </a:moveTo>
                    <a:cubicBezTo>
                      <a:pt x="173" y="0"/>
                      <a:pt x="80" y="21"/>
                      <a:pt x="0" y="62"/>
                    </a:cubicBezTo>
                    <a:cubicBezTo>
                      <a:pt x="30" y="58"/>
                      <a:pt x="87" y="48"/>
                      <a:pt x="153" y="48"/>
                    </a:cubicBezTo>
                    <a:cubicBezTo>
                      <a:pt x="196" y="48"/>
                      <a:pt x="242" y="52"/>
                      <a:pt x="288" y="64"/>
                    </a:cubicBezTo>
                    <a:cubicBezTo>
                      <a:pt x="406" y="88"/>
                      <a:pt x="514" y="145"/>
                      <a:pt x="565" y="171"/>
                    </a:cubicBezTo>
                    <a:cubicBezTo>
                      <a:pt x="565" y="171"/>
                      <a:pt x="629" y="201"/>
                      <a:pt x="689" y="238"/>
                    </a:cubicBezTo>
                    <a:cubicBezTo>
                      <a:pt x="750" y="276"/>
                      <a:pt x="807" y="318"/>
                      <a:pt x="807" y="318"/>
                    </a:cubicBezTo>
                    <a:cubicBezTo>
                      <a:pt x="910" y="393"/>
                      <a:pt x="1006" y="485"/>
                      <a:pt x="1108" y="578"/>
                    </a:cubicBezTo>
                    <a:cubicBezTo>
                      <a:pt x="1259" y="715"/>
                      <a:pt x="1412" y="825"/>
                      <a:pt x="1595" y="915"/>
                    </a:cubicBezTo>
                    <a:cubicBezTo>
                      <a:pt x="1697" y="964"/>
                      <a:pt x="1756" y="975"/>
                      <a:pt x="1801" y="984"/>
                    </a:cubicBezTo>
                    <a:cubicBezTo>
                      <a:pt x="1819" y="986"/>
                      <a:pt x="1836" y="987"/>
                      <a:pt x="1853" y="987"/>
                    </a:cubicBezTo>
                    <a:cubicBezTo>
                      <a:pt x="1878" y="987"/>
                      <a:pt x="1906" y="985"/>
                      <a:pt x="1942" y="980"/>
                    </a:cubicBezTo>
                    <a:cubicBezTo>
                      <a:pt x="1737" y="957"/>
                      <a:pt x="1541" y="838"/>
                      <a:pt x="1370" y="689"/>
                    </a:cubicBezTo>
                    <a:cubicBezTo>
                      <a:pt x="1195" y="544"/>
                      <a:pt x="1041" y="365"/>
                      <a:pt x="853" y="232"/>
                    </a:cubicBezTo>
                    <a:cubicBezTo>
                      <a:pt x="853" y="232"/>
                      <a:pt x="784" y="180"/>
                      <a:pt x="709" y="137"/>
                    </a:cubicBezTo>
                    <a:cubicBezTo>
                      <a:pt x="635" y="93"/>
                      <a:pt x="554" y="59"/>
                      <a:pt x="554" y="59"/>
                    </a:cubicBezTo>
                    <a:lnTo>
                      <a:pt x="492" y="36"/>
                    </a:lnTo>
                    <a:cubicBezTo>
                      <a:pt x="418" y="12"/>
                      <a:pt x="343" y="0"/>
                      <a:pt x="2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18"/>
              <p:cNvSpPr/>
              <p:nvPr/>
            </p:nvSpPr>
            <p:spPr>
              <a:xfrm rot="10800000">
                <a:off x="-55804" y="3903259"/>
                <a:ext cx="55286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80" extrusionOk="0">
                    <a:moveTo>
                      <a:pt x="1129" y="1"/>
                    </a:moveTo>
                    <a:cubicBezTo>
                      <a:pt x="1014" y="1"/>
                      <a:pt x="893" y="20"/>
                      <a:pt x="776" y="58"/>
                    </a:cubicBezTo>
                    <a:cubicBezTo>
                      <a:pt x="598" y="115"/>
                      <a:pt x="433" y="224"/>
                      <a:pt x="306" y="350"/>
                    </a:cubicBezTo>
                    <a:cubicBezTo>
                      <a:pt x="306" y="350"/>
                      <a:pt x="294" y="363"/>
                      <a:pt x="276" y="380"/>
                    </a:cubicBezTo>
                    <a:cubicBezTo>
                      <a:pt x="258" y="400"/>
                      <a:pt x="237" y="426"/>
                      <a:pt x="214" y="452"/>
                    </a:cubicBezTo>
                    <a:cubicBezTo>
                      <a:pt x="173" y="506"/>
                      <a:pt x="134" y="563"/>
                      <a:pt x="134" y="563"/>
                    </a:cubicBezTo>
                    <a:lnTo>
                      <a:pt x="108" y="606"/>
                    </a:lnTo>
                    <a:cubicBezTo>
                      <a:pt x="43" y="731"/>
                      <a:pt x="11" y="857"/>
                      <a:pt x="1" y="979"/>
                    </a:cubicBezTo>
                    <a:cubicBezTo>
                      <a:pt x="19" y="945"/>
                      <a:pt x="56" y="856"/>
                      <a:pt x="105" y="774"/>
                    </a:cubicBezTo>
                    <a:cubicBezTo>
                      <a:pt x="156" y="693"/>
                      <a:pt x="213" y="616"/>
                      <a:pt x="240" y="580"/>
                    </a:cubicBezTo>
                    <a:cubicBezTo>
                      <a:pt x="236" y="577"/>
                      <a:pt x="373" y="412"/>
                      <a:pt x="381" y="412"/>
                    </a:cubicBezTo>
                    <a:cubicBezTo>
                      <a:pt x="381" y="412"/>
                      <a:pt x="382" y="412"/>
                      <a:pt x="382" y="412"/>
                    </a:cubicBezTo>
                    <a:cubicBezTo>
                      <a:pt x="451" y="341"/>
                      <a:pt x="534" y="281"/>
                      <a:pt x="623" y="228"/>
                    </a:cubicBezTo>
                    <a:cubicBezTo>
                      <a:pt x="755" y="152"/>
                      <a:pt x="880" y="86"/>
                      <a:pt x="1030" y="58"/>
                    </a:cubicBezTo>
                    <a:cubicBezTo>
                      <a:pt x="1199" y="31"/>
                      <a:pt x="1204" y="40"/>
                      <a:pt x="1302" y="16"/>
                    </a:cubicBezTo>
                    <a:cubicBezTo>
                      <a:pt x="1247" y="6"/>
                      <a:pt x="1189" y="1"/>
                      <a:pt x="1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18"/>
              <p:cNvSpPr/>
              <p:nvPr/>
            </p:nvSpPr>
            <p:spPr>
              <a:xfrm rot="10800000">
                <a:off x="37019" y="3911284"/>
                <a:ext cx="43397" cy="36688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864" extrusionOk="0">
                    <a:moveTo>
                      <a:pt x="176" y="0"/>
                    </a:moveTo>
                    <a:cubicBezTo>
                      <a:pt x="78" y="0"/>
                      <a:pt x="64" y="14"/>
                      <a:pt x="1" y="47"/>
                    </a:cubicBezTo>
                    <a:cubicBezTo>
                      <a:pt x="30" y="43"/>
                      <a:pt x="60" y="41"/>
                      <a:pt x="91" y="41"/>
                    </a:cubicBezTo>
                    <a:cubicBezTo>
                      <a:pt x="199" y="41"/>
                      <a:pt x="312" y="65"/>
                      <a:pt x="418" y="109"/>
                    </a:cubicBezTo>
                    <a:cubicBezTo>
                      <a:pt x="554" y="166"/>
                      <a:pt x="673" y="261"/>
                      <a:pt x="765" y="364"/>
                    </a:cubicBezTo>
                    <a:cubicBezTo>
                      <a:pt x="765" y="364"/>
                      <a:pt x="775" y="373"/>
                      <a:pt x="788" y="388"/>
                    </a:cubicBezTo>
                    <a:cubicBezTo>
                      <a:pt x="800" y="404"/>
                      <a:pt x="815" y="425"/>
                      <a:pt x="831" y="446"/>
                    </a:cubicBezTo>
                    <a:cubicBezTo>
                      <a:pt x="859" y="490"/>
                      <a:pt x="885" y="536"/>
                      <a:pt x="885" y="536"/>
                    </a:cubicBezTo>
                    <a:lnTo>
                      <a:pt x="900" y="571"/>
                    </a:lnTo>
                    <a:lnTo>
                      <a:pt x="901" y="571"/>
                    </a:lnTo>
                    <a:cubicBezTo>
                      <a:pt x="950" y="666"/>
                      <a:pt x="982" y="763"/>
                      <a:pt x="998" y="863"/>
                    </a:cubicBezTo>
                    <a:cubicBezTo>
                      <a:pt x="1007" y="833"/>
                      <a:pt x="1021" y="752"/>
                      <a:pt x="1013" y="665"/>
                    </a:cubicBezTo>
                    <a:cubicBezTo>
                      <a:pt x="1003" y="581"/>
                      <a:pt x="975" y="493"/>
                      <a:pt x="952" y="458"/>
                    </a:cubicBezTo>
                    <a:cubicBezTo>
                      <a:pt x="956" y="454"/>
                      <a:pt x="842" y="292"/>
                      <a:pt x="833" y="292"/>
                    </a:cubicBezTo>
                    <a:cubicBezTo>
                      <a:pt x="832" y="292"/>
                      <a:pt x="832" y="292"/>
                      <a:pt x="832" y="292"/>
                    </a:cubicBezTo>
                    <a:cubicBezTo>
                      <a:pt x="773" y="223"/>
                      <a:pt x="698" y="162"/>
                      <a:pt x="618" y="112"/>
                    </a:cubicBezTo>
                    <a:cubicBezTo>
                      <a:pt x="497" y="37"/>
                      <a:pt x="367" y="11"/>
                      <a:pt x="233" y="1"/>
                    </a:cubicBezTo>
                    <a:cubicBezTo>
                      <a:pt x="211" y="1"/>
                      <a:pt x="193" y="0"/>
                      <a:pt x="17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18"/>
              <p:cNvSpPr/>
              <p:nvPr/>
            </p:nvSpPr>
            <p:spPr>
              <a:xfrm rot="10800000">
                <a:off x="41520" y="3880669"/>
                <a:ext cx="64755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272" extrusionOk="0">
                    <a:moveTo>
                      <a:pt x="611" y="0"/>
                    </a:moveTo>
                    <a:cubicBezTo>
                      <a:pt x="481" y="0"/>
                      <a:pt x="363" y="23"/>
                      <a:pt x="238" y="44"/>
                    </a:cubicBezTo>
                    <a:cubicBezTo>
                      <a:pt x="83" y="72"/>
                      <a:pt x="78" y="79"/>
                      <a:pt x="1" y="123"/>
                    </a:cubicBezTo>
                    <a:cubicBezTo>
                      <a:pt x="140" y="100"/>
                      <a:pt x="293" y="88"/>
                      <a:pt x="448" y="88"/>
                    </a:cubicBezTo>
                    <a:cubicBezTo>
                      <a:pt x="612" y="88"/>
                      <a:pt x="778" y="101"/>
                      <a:pt x="933" y="128"/>
                    </a:cubicBezTo>
                    <a:cubicBezTo>
                      <a:pt x="933" y="128"/>
                      <a:pt x="989" y="137"/>
                      <a:pt x="1045" y="149"/>
                    </a:cubicBezTo>
                    <a:cubicBezTo>
                      <a:pt x="1102" y="161"/>
                      <a:pt x="1158" y="175"/>
                      <a:pt x="1158" y="175"/>
                    </a:cubicBezTo>
                    <a:lnTo>
                      <a:pt x="1199" y="188"/>
                    </a:lnTo>
                    <a:cubicBezTo>
                      <a:pt x="1315" y="214"/>
                      <a:pt x="1421" y="241"/>
                      <a:pt x="1524" y="271"/>
                    </a:cubicBezTo>
                    <a:cubicBezTo>
                      <a:pt x="1498" y="249"/>
                      <a:pt x="1428" y="200"/>
                      <a:pt x="1349" y="158"/>
                    </a:cubicBezTo>
                    <a:cubicBezTo>
                      <a:pt x="1271" y="117"/>
                      <a:pt x="1186" y="81"/>
                      <a:pt x="1144" y="72"/>
                    </a:cubicBezTo>
                    <a:cubicBezTo>
                      <a:pt x="1144" y="72"/>
                      <a:pt x="1093" y="58"/>
                      <a:pt x="1042" y="49"/>
                    </a:cubicBezTo>
                    <a:cubicBezTo>
                      <a:pt x="990" y="38"/>
                      <a:pt x="938" y="30"/>
                      <a:pt x="938" y="30"/>
                    </a:cubicBezTo>
                    <a:cubicBezTo>
                      <a:pt x="846" y="15"/>
                      <a:pt x="749" y="5"/>
                      <a:pt x="652" y="1"/>
                    </a:cubicBezTo>
                    <a:cubicBezTo>
                      <a:pt x="638" y="1"/>
                      <a:pt x="625" y="0"/>
                      <a:pt x="6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18"/>
              <p:cNvSpPr/>
              <p:nvPr/>
            </p:nvSpPr>
            <p:spPr>
              <a:xfrm rot="10800000">
                <a:off x="9801" y="3801901"/>
                <a:ext cx="20849" cy="54692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288" extrusionOk="0">
                    <a:moveTo>
                      <a:pt x="136" y="0"/>
                    </a:moveTo>
                    <a:lnTo>
                      <a:pt x="136" y="0"/>
                    </a:lnTo>
                    <a:cubicBezTo>
                      <a:pt x="116" y="24"/>
                      <a:pt x="75" y="92"/>
                      <a:pt x="46" y="170"/>
                    </a:cubicBezTo>
                    <a:cubicBezTo>
                      <a:pt x="19" y="248"/>
                      <a:pt x="2" y="333"/>
                      <a:pt x="3" y="374"/>
                    </a:cubicBezTo>
                    <a:cubicBezTo>
                      <a:pt x="3" y="374"/>
                      <a:pt x="1" y="424"/>
                      <a:pt x="7" y="473"/>
                    </a:cubicBezTo>
                    <a:cubicBezTo>
                      <a:pt x="9" y="521"/>
                      <a:pt x="18" y="570"/>
                      <a:pt x="18" y="570"/>
                    </a:cubicBezTo>
                    <a:cubicBezTo>
                      <a:pt x="31" y="658"/>
                      <a:pt x="56" y="745"/>
                      <a:pt x="87" y="831"/>
                    </a:cubicBezTo>
                    <a:cubicBezTo>
                      <a:pt x="137" y="958"/>
                      <a:pt x="217" y="1057"/>
                      <a:pt x="304" y="1154"/>
                    </a:cubicBezTo>
                    <a:cubicBezTo>
                      <a:pt x="404" y="1260"/>
                      <a:pt x="415" y="1258"/>
                      <a:pt x="491" y="1288"/>
                    </a:cubicBezTo>
                    <a:cubicBezTo>
                      <a:pt x="294" y="1108"/>
                      <a:pt x="150" y="819"/>
                      <a:pt x="113" y="547"/>
                    </a:cubicBezTo>
                    <a:cubicBezTo>
                      <a:pt x="107" y="547"/>
                      <a:pt x="97" y="341"/>
                      <a:pt x="101" y="341"/>
                    </a:cubicBezTo>
                    <a:lnTo>
                      <a:pt x="103" y="302"/>
                    </a:lnTo>
                    <a:cubicBezTo>
                      <a:pt x="105" y="196"/>
                      <a:pt x="115" y="97"/>
                      <a:pt x="1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18"/>
              <p:cNvSpPr/>
              <p:nvPr/>
            </p:nvSpPr>
            <p:spPr>
              <a:xfrm rot="10800000">
                <a:off x="47550" y="3837442"/>
                <a:ext cx="26114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60" extrusionOk="0">
                    <a:moveTo>
                      <a:pt x="615" y="0"/>
                    </a:moveTo>
                    <a:cubicBezTo>
                      <a:pt x="574" y="13"/>
                      <a:pt x="437" y="101"/>
                      <a:pt x="405" y="137"/>
                    </a:cubicBezTo>
                    <a:lnTo>
                      <a:pt x="325" y="224"/>
                    </a:lnTo>
                    <a:cubicBezTo>
                      <a:pt x="290" y="263"/>
                      <a:pt x="253" y="303"/>
                      <a:pt x="216" y="343"/>
                    </a:cubicBezTo>
                    <a:cubicBezTo>
                      <a:pt x="160" y="404"/>
                      <a:pt x="123" y="471"/>
                      <a:pt x="72" y="532"/>
                    </a:cubicBezTo>
                    <a:cubicBezTo>
                      <a:pt x="15" y="602"/>
                      <a:pt x="14" y="605"/>
                      <a:pt x="1" y="660"/>
                    </a:cubicBezTo>
                    <a:cubicBezTo>
                      <a:pt x="131" y="555"/>
                      <a:pt x="281" y="419"/>
                      <a:pt x="401" y="286"/>
                    </a:cubicBezTo>
                    <a:lnTo>
                      <a:pt x="491" y="185"/>
                    </a:lnTo>
                    <a:lnTo>
                      <a:pt x="509" y="167"/>
                    </a:lnTo>
                    <a:cubicBezTo>
                      <a:pt x="550" y="112"/>
                      <a:pt x="583" y="56"/>
                      <a:pt x="6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18"/>
              <p:cNvSpPr/>
              <p:nvPr/>
            </p:nvSpPr>
            <p:spPr>
              <a:xfrm rot="10800000">
                <a:off x="65215" y="3867845"/>
                <a:ext cx="21656" cy="586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138" extrusionOk="0">
                    <a:moveTo>
                      <a:pt x="373" y="1"/>
                    </a:moveTo>
                    <a:cubicBezTo>
                      <a:pt x="368" y="1"/>
                      <a:pt x="364" y="1"/>
                      <a:pt x="360" y="2"/>
                    </a:cubicBezTo>
                    <a:lnTo>
                      <a:pt x="293" y="17"/>
                    </a:lnTo>
                    <a:cubicBezTo>
                      <a:pt x="264" y="24"/>
                      <a:pt x="233" y="29"/>
                      <a:pt x="201" y="35"/>
                    </a:cubicBezTo>
                    <a:cubicBezTo>
                      <a:pt x="156" y="45"/>
                      <a:pt x="118" y="72"/>
                      <a:pt x="74" y="86"/>
                    </a:cubicBezTo>
                    <a:cubicBezTo>
                      <a:pt x="24" y="101"/>
                      <a:pt x="22" y="104"/>
                      <a:pt x="0" y="136"/>
                    </a:cubicBezTo>
                    <a:cubicBezTo>
                      <a:pt x="20" y="137"/>
                      <a:pt x="41" y="137"/>
                      <a:pt x="62" y="137"/>
                    </a:cubicBezTo>
                    <a:cubicBezTo>
                      <a:pt x="146" y="137"/>
                      <a:pt x="237" y="130"/>
                      <a:pt x="317" y="111"/>
                    </a:cubicBezTo>
                    <a:lnTo>
                      <a:pt x="393" y="94"/>
                    </a:lnTo>
                    <a:lnTo>
                      <a:pt x="407" y="91"/>
                    </a:lnTo>
                    <a:cubicBezTo>
                      <a:pt x="445" y="75"/>
                      <a:pt x="478" y="55"/>
                      <a:pt x="509" y="33"/>
                    </a:cubicBezTo>
                    <a:cubicBezTo>
                      <a:pt x="487" y="19"/>
                      <a:pt x="410" y="1"/>
                      <a:pt x="3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18"/>
              <p:cNvSpPr/>
              <p:nvPr/>
            </p:nvSpPr>
            <p:spPr>
              <a:xfrm rot="10800000">
                <a:off x="47890" y="3901943"/>
                <a:ext cx="17282" cy="747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76" extrusionOk="0">
                    <a:moveTo>
                      <a:pt x="54" y="0"/>
                    </a:moveTo>
                    <a:cubicBezTo>
                      <a:pt x="36" y="0"/>
                      <a:pt x="18" y="2"/>
                      <a:pt x="1" y="3"/>
                    </a:cubicBezTo>
                    <a:cubicBezTo>
                      <a:pt x="10" y="30"/>
                      <a:pt x="67" y="95"/>
                      <a:pt x="88" y="102"/>
                    </a:cubicBezTo>
                    <a:lnTo>
                      <a:pt x="142" y="122"/>
                    </a:lnTo>
                    <a:cubicBezTo>
                      <a:pt x="166" y="130"/>
                      <a:pt x="191" y="140"/>
                      <a:pt x="216" y="150"/>
                    </a:cubicBezTo>
                    <a:cubicBezTo>
                      <a:pt x="253" y="164"/>
                      <a:pt x="293" y="158"/>
                      <a:pt x="330" y="168"/>
                    </a:cubicBezTo>
                    <a:cubicBezTo>
                      <a:pt x="348" y="173"/>
                      <a:pt x="359" y="175"/>
                      <a:pt x="368" y="175"/>
                    </a:cubicBezTo>
                    <a:cubicBezTo>
                      <a:pt x="380" y="175"/>
                      <a:pt x="388" y="171"/>
                      <a:pt x="406" y="161"/>
                    </a:cubicBezTo>
                    <a:cubicBezTo>
                      <a:pt x="340" y="110"/>
                      <a:pt x="256" y="58"/>
                      <a:pt x="174" y="30"/>
                    </a:cubicBezTo>
                    <a:lnTo>
                      <a:pt x="112" y="8"/>
                    </a:lnTo>
                    <a:lnTo>
                      <a:pt x="100" y="4"/>
                    </a:lnTo>
                    <a:lnTo>
                      <a:pt x="101" y="4"/>
                    </a:lnTo>
                    <a:cubicBezTo>
                      <a:pt x="85" y="1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18"/>
              <p:cNvSpPr/>
              <p:nvPr/>
            </p:nvSpPr>
            <p:spPr>
              <a:xfrm rot="10800000">
                <a:off x="52009" y="3920032"/>
                <a:ext cx="12909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62" extrusionOk="0">
                    <a:moveTo>
                      <a:pt x="0" y="0"/>
                    </a:moveTo>
                    <a:cubicBezTo>
                      <a:pt x="0" y="27"/>
                      <a:pt x="27" y="103"/>
                      <a:pt x="43" y="116"/>
                    </a:cubicBezTo>
                    <a:lnTo>
                      <a:pt x="84" y="149"/>
                    </a:lnTo>
                    <a:cubicBezTo>
                      <a:pt x="103" y="163"/>
                      <a:pt x="121" y="178"/>
                      <a:pt x="139" y="195"/>
                    </a:cubicBezTo>
                    <a:cubicBezTo>
                      <a:pt x="168" y="218"/>
                      <a:pt x="204" y="224"/>
                      <a:pt x="235" y="243"/>
                    </a:cubicBezTo>
                    <a:cubicBezTo>
                      <a:pt x="256" y="257"/>
                      <a:pt x="264" y="262"/>
                      <a:pt x="276" y="262"/>
                    </a:cubicBezTo>
                    <a:cubicBezTo>
                      <a:pt x="283" y="262"/>
                      <a:pt x="291" y="260"/>
                      <a:pt x="304" y="257"/>
                    </a:cubicBezTo>
                    <a:cubicBezTo>
                      <a:pt x="264" y="191"/>
                      <a:pt x="207" y="121"/>
                      <a:pt x="145" y="72"/>
                    </a:cubicBezTo>
                    <a:lnTo>
                      <a:pt x="97" y="36"/>
                    </a:lnTo>
                    <a:lnTo>
                      <a:pt x="89" y="28"/>
                    </a:lnTo>
                    <a:cubicBezTo>
                      <a:pt x="61" y="14"/>
                      <a:pt x="31" y="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18"/>
              <p:cNvSpPr/>
              <p:nvPr/>
            </p:nvSpPr>
            <p:spPr>
              <a:xfrm rot="10800000">
                <a:off x="19865" y="3924193"/>
                <a:ext cx="12611" cy="30743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0" y="1"/>
                    </a:moveTo>
                    <a:cubicBezTo>
                      <a:pt x="12" y="40"/>
                      <a:pt x="59" y="168"/>
                      <a:pt x="76" y="202"/>
                    </a:cubicBezTo>
                    <a:cubicBezTo>
                      <a:pt x="76" y="202"/>
                      <a:pt x="124" y="286"/>
                      <a:pt x="123" y="288"/>
                    </a:cubicBezTo>
                    <a:cubicBezTo>
                      <a:pt x="141" y="326"/>
                      <a:pt x="156" y="370"/>
                      <a:pt x="169" y="413"/>
                    </a:cubicBezTo>
                    <a:cubicBezTo>
                      <a:pt x="188" y="477"/>
                      <a:pt x="217" y="534"/>
                      <a:pt x="225" y="602"/>
                    </a:cubicBezTo>
                    <a:cubicBezTo>
                      <a:pt x="235" y="677"/>
                      <a:pt x="234" y="679"/>
                      <a:pt x="260" y="723"/>
                    </a:cubicBezTo>
                    <a:cubicBezTo>
                      <a:pt x="297" y="581"/>
                      <a:pt x="283" y="389"/>
                      <a:pt x="209" y="242"/>
                    </a:cubicBezTo>
                    <a:cubicBezTo>
                      <a:pt x="209" y="242"/>
                      <a:pt x="196" y="215"/>
                      <a:pt x="181" y="188"/>
                    </a:cubicBezTo>
                    <a:cubicBezTo>
                      <a:pt x="165" y="161"/>
                      <a:pt x="150" y="135"/>
                      <a:pt x="150" y="135"/>
                    </a:cubicBezTo>
                    <a:lnTo>
                      <a:pt x="137" y="116"/>
                    </a:lnTo>
                    <a:cubicBezTo>
                      <a:pt x="96" y="67"/>
                      <a:pt x="49" y="30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18"/>
              <p:cNvSpPr/>
              <p:nvPr/>
            </p:nvSpPr>
            <p:spPr>
              <a:xfrm rot="10800000">
                <a:off x="-14997" y="3919947"/>
                <a:ext cx="21868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11" extrusionOk="0">
                    <a:moveTo>
                      <a:pt x="514" y="0"/>
                    </a:moveTo>
                    <a:cubicBezTo>
                      <a:pt x="476" y="18"/>
                      <a:pt x="353" y="117"/>
                      <a:pt x="326" y="156"/>
                    </a:cubicBezTo>
                    <a:lnTo>
                      <a:pt x="260" y="250"/>
                    </a:lnTo>
                    <a:cubicBezTo>
                      <a:pt x="230" y="292"/>
                      <a:pt x="200" y="336"/>
                      <a:pt x="168" y="379"/>
                    </a:cubicBezTo>
                    <a:cubicBezTo>
                      <a:pt x="122" y="444"/>
                      <a:pt x="95" y="513"/>
                      <a:pt x="53" y="579"/>
                    </a:cubicBezTo>
                    <a:cubicBezTo>
                      <a:pt x="6" y="652"/>
                      <a:pt x="6" y="656"/>
                      <a:pt x="1" y="711"/>
                    </a:cubicBezTo>
                    <a:cubicBezTo>
                      <a:pt x="114" y="594"/>
                      <a:pt x="243" y="445"/>
                      <a:pt x="343" y="302"/>
                    </a:cubicBezTo>
                    <a:lnTo>
                      <a:pt x="418" y="194"/>
                    </a:lnTo>
                    <a:lnTo>
                      <a:pt x="432" y="175"/>
                    </a:lnTo>
                    <a:cubicBezTo>
                      <a:pt x="466" y="116"/>
                      <a:pt x="492" y="58"/>
                      <a:pt x="5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18"/>
              <p:cNvSpPr/>
              <p:nvPr/>
            </p:nvSpPr>
            <p:spPr>
              <a:xfrm rot="10800000">
                <a:off x="-54190" y="3908821"/>
                <a:ext cx="34777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819" h="711" extrusionOk="0">
                    <a:moveTo>
                      <a:pt x="819" y="0"/>
                    </a:moveTo>
                    <a:lnTo>
                      <a:pt x="819" y="0"/>
                    </a:lnTo>
                    <a:cubicBezTo>
                      <a:pt x="770" y="14"/>
                      <a:pt x="602" y="107"/>
                      <a:pt x="558" y="145"/>
                    </a:cubicBezTo>
                    <a:cubicBezTo>
                      <a:pt x="558" y="145"/>
                      <a:pt x="451" y="240"/>
                      <a:pt x="451" y="240"/>
                    </a:cubicBezTo>
                    <a:cubicBezTo>
                      <a:pt x="404" y="282"/>
                      <a:pt x="355" y="326"/>
                      <a:pt x="305" y="369"/>
                    </a:cubicBezTo>
                    <a:cubicBezTo>
                      <a:pt x="231" y="434"/>
                      <a:pt x="176" y="506"/>
                      <a:pt x="106" y="573"/>
                    </a:cubicBezTo>
                    <a:cubicBezTo>
                      <a:pt x="28" y="648"/>
                      <a:pt x="26" y="651"/>
                      <a:pt x="0" y="711"/>
                    </a:cubicBezTo>
                    <a:cubicBezTo>
                      <a:pt x="167" y="598"/>
                      <a:pt x="360" y="452"/>
                      <a:pt x="520" y="309"/>
                    </a:cubicBezTo>
                    <a:lnTo>
                      <a:pt x="643" y="201"/>
                    </a:lnTo>
                    <a:lnTo>
                      <a:pt x="665" y="181"/>
                    </a:lnTo>
                    <a:cubicBezTo>
                      <a:pt x="724" y="120"/>
                      <a:pt x="772" y="61"/>
                      <a:pt x="8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18"/>
              <p:cNvSpPr/>
              <p:nvPr/>
            </p:nvSpPr>
            <p:spPr>
              <a:xfrm rot="10800000">
                <a:off x="-61111" y="3870605"/>
                <a:ext cx="33291" cy="19830"/>
              </a:xfrm>
              <a:custGeom>
                <a:avLst/>
                <a:gdLst/>
                <a:ahLst/>
                <a:cxnLst/>
                <a:rect l="l" t="t" r="r" b="b"/>
                <a:pathLst>
                  <a:path w="784" h="467" extrusionOk="0">
                    <a:moveTo>
                      <a:pt x="117" y="0"/>
                    </a:moveTo>
                    <a:cubicBezTo>
                      <a:pt x="76" y="0"/>
                      <a:pt x="38" y="4"/>
                      <a:pt x="0" y="11"/>
                    </a:cubicBezTo>
                    <a:cubicBezTo>
                      <a:pt x="42" y="30"/>
                      <a:pt x="188" y="96"/>
                      <a:pt x="232" y="115"/>
                    </a:cubicBezTo>
                    <a:cubicBezTo>
                      <a:pt x="232" y="115"/>
                      <a:pt x="260" y="122"/>
                      <a:pt x="286" y="133"/>
                    </a:cubicBezTo>
                    <a:cubicBezTo>
                      <a:pt x="314" y="143"/>
                      <a:pt x="340" y="155"/>
                      <a:pt x="340" y="155"/>
                    </a:cubicBezTo>
                    <a:cubicBezTo>
                      <a:pt x="387" y="176"/>
                      <a:pt x="434" y="203"/>
                      <a:pt x="478" y="234"/>
                    </a:cubicBezTo>
                    <a:cubicBezTo>
                      <a:pt x="544" y="279"/>
                      <a:pt x="612" y="313"/>
                      <a:pt x="670" y="371"/>
                    </a:cubicBezTo>
                    <a:cubicBezTo>
                      <a:pt x="731" y="436"/>
                      <a:pt x="731" y="439"/>
                      <a:pt x="783" y="466"/>
                    </a:cubicBezTo>
                    <a:cubicBezTo>
                      <a:pt x="714" y="306"/>
                      <a:pt x="555" y="140"/>
                      <a:pt x="375" y="64"/>
                    </a:cubicBezTo>
                    <a:cubicBezTo>
                      <a:pt x="375" y="64"/>
                      <a:pt x="341" y="49"/>
                      <a:pt x="307" y="37"/>
                    </a:cubicBezTo>
                    <a:cubicBezTo>
                      <a:pt x="273" y="25"/>
                      <a:pt x="237" y="14"/>
                      <a:pt x="237" y="14"/>
                    </a:cubicBezTo>
                    <a:lnTo>
                      <a:pt x="211" y="8"/>
                    </a:lnTo>
                    <a:cubicBezTo>
                      <a:pt x="179" y="3"/>
                      <a:pt x="147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18"/>
              <p:cNvSpPr/>
              <p:nvPr/>
            </p:nvSpPr>
            <p:spPr>
              <a:xfrm rot="10800000">
                <a:off x="-45188" y="3841646"/>
                <a:ext cx="12909" cy="9214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1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26"/>
                      <a:pt x="31" y="95"/>
                      <a:pt x="49" y="106"/>
                    </a:cubicBezTo>
                    <a:lnTo>
                      <a:pt x="89" y="132"/>
                    </a:lnTo>
                    <a:cubicBezTo>
                      <a:pt x="107" y="144"/>
                      <a:pt x="126" y="157"/>
                      <a:pt x="144" y="169"/>
                    </a:cubicBezTo>
                    <a:cubicBezTo>
                      <a:pt x="172" y="188"/>
                      <a:pt x="207" y="189"/>
                      <a:pt x="237" y="204"/>
                    </a:cubicBezTo>
                    <a:cubicBezTo>
                      <a:pt x="255" y="212"/>
                      <a:pt x="264" y="216"/>
                      <a:pt x="273" y="216"/>
                    </a:cubicBezTo>
                    <a:cubicBezTo>
                      <a:pt x="281" y="216"/>
                      <a:pt x="289" y="213"/>
                      <a:pt x="304" y="208"/>
                    </a:cubicBezTo>
                    <a:cubicBezTo>
                      <a:pt x="262" y="149"/>
                      <a:pt x="203" y="89"/>
                      <a:pt x="142" y="50"/>
                    </a:cubicBezTo>
                    <a:lnTo>
                      <a:pt x="94" y="21"/>
                    </a:lnTo>
                    <a:lnTo>
                      <a:pt x="86" y="15"/>
                    </a:lnTo>
                    <a:cubicBezTo>
                      <a:pt x="59" y="6"/>
                      <a:pt x="29" y="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18"/>
              <p:cNvSpPr/>
              <p:nvPr/>
            </p:nvSpPr>
            <p:spPr>
              <a:xfrm rot="10800000">
                <a:off x="-138733" y="3783812"/>
                <a:ext cx="69766" cy="45732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077" extrusionOk="0">
                    <a:moveTo>
                      <a:pt x="112" y="0"/>
                    </a:moveTo>
                    <a:cubicBezTo>
                      <a:pt x="74" y="0"/>
                      <a:pt x="37" y="2"/>
                      <a:pt x="0" y="4"/>
                    </a:cubicBezTo>
                    <a:cubicBezTo>
                      <a:pt x="43" y="17"/>
                      <a:pt x="153" y="38"/>
                      <a:pt x="261" y="70"/>
                    </a:cubicBezTo>
                    <a:cubicBezTo>
                      <a:pt x="368" y="104"/>
                      <a:pt x="474" y="145"/>
                      <a:pt x="525" y="164"/>
                    </a:cubicBezTo>
                    <a:cubicBezTo>
                      <a:pt x="525" y="164"/>
                      <a:pt x="540" y="170"/>
                      <a:pt x="562" y="177"/>
                    </a:cubicBezTo>
                    <a:cubicBezTo>
                      <a:pt x="586" y="185"/>
                      <a:pt x="616" y="197"/>
                      <a:pt x="647" y="211"/>
                    </a:cubicBezTo>
                    <a:cubicBezTo>
                      <a:pt x="707" y="235"/>
                      <a:pt x="766" y="266"/>
                      <a:pt x="766" y="266"/>
                    </a:cubicBezTo>
                    <a:cubicBezTo>
                      <a:pt x="871" y="317"/>
                      <a:pt x="972" y="384"/>
                      <a:pt x="1068" y="458"/>
                    </a:cubicBezTo>
                    <a:cubicBezTo>
                      <a:pt x="1211" y="571"/>
                      <a:pt x="1340" y="677"/>
                      <a:pt x="1450" y="820"/>
                    </a:cubicBezTo>
                    <a:cubicBezTo>
                      <a:pt x="1568" y="982"/>
                      <a:pt x="1566" y="990"/>
                      <a:pt x="1643" y="1077"/>
                    </a:cubicBezTo>
                    <a:cubicBezTo>
                      <a:pt x="1572" y="901"/>
                      <a:pt x="1460" y="718"/>
                      <a:pt x="1313" y="558"/>
                    </a:cubicBezTo>
                    <a:cubicBezTo>
                      <a:pt x="1167" y="397"/>
                      <a:pt x="984" y="266"/>
                      <a:pt x="798" y="173"/>
                    </a:cubicBezTo>
                    <a:cubicBezTo>
                      <a:pt x="798" y="173"/>
                      <a:pt x="781" y="164"/>
                      <a:pt x="754" y="150"/>
                    </a:cubicBezTo>
                    <a:cubicBezTo>
                      <a:pt x="727" y="138"/>
                      <a:pt x="691" y="123"/>
                      <a:pt x="654" y="108"/>
                    </a:cubicBezTo>
                    <a:cubicBezTo>
                      <a:pt x="581" y="80"/>
                      <a:pt x="506" y="55"/>
                      <a:pt x="506" y="55"/>
                    </a:cubicBezTo>
                    <a:lnTo>
                      <a:pt x="449" y="39"/>
                    </a:lnTo>
                    <a:cubicBezTo>
                      <a:pt x="333" y="12"/>
                      <a:pt x="220" y="0"/>
                      <a:pt x="1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18"/>
              <p:cNvSpPr/>
              <p:nvPr/>
            </p:nvSpPr>
            <p:spPr>
              <a:xfrm rot="10800000">
                <a:off x="-129901" y="3811837"/>
                <a:ext cx="30318" cy="41401"/>
              </a:xfrm>
              <a:custGeom>
                <a:avLst/>
                <a:gdLst/>
                <a:ahLst/>
                <a:cxnLst/>
                <a:rect l="l" t="t" r="r" b="b"/>
                <a:pathLst>
                  <a:path w="714" h="9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" y="49"/>
                      <a:pt x="151" y="222"/>
                      <a:pt x="192" y="269"/>
                    </a:cubicBezTo>
                    <a:cubicBezTo>
                      <a:pt x="192" y="269"/>
                      <a:pt x="218" y="298"/>
                      <a:pt x="244" y="328"/>
                    </a:cubicBezTo>
                    <a:cubicBezTo>
                      <a:pt x="270" y="358"/>
                      <a:pt x="294" y="387"/>
                      <a:pt x="294" y="387"/>
                    </a:cubicBezTo>
                    <a:cubicBezTo>
                      <a:pt x="339" y="441"/>
                      <a:pt x="382" y="500"/>
                      <a:pt x="423" y="559"/>
                    </a:cubicBezTo>
                    <a:cubicBezTo>
                      <a:pt x="484" y="649"/>
                      <a:pt x="550" y="723"/>
                      <a:pt x="603" y="817"/>
                    </a:cubicBezTo>
                    <a:cubicBezTo>
                      <a:pt x="661" y="921"/>
                      <a:pt x="662" y="926"/>
                      <a:pt x="714" y="974"/>
                    </a:cubicBezTo>
                    <a:cubicBezTo>
                      <a:pt x="650" y="759"/>
                      <a:pt x="524" y="508"/>
                      <a:pt x="366" y="320"/>
                    </a:cubicBezTo>
                    <a:cubicBezTo>
                      <a:pt x="366" y="320"/>
                      <a:pt x="336" y="284"/>
                      <a:pt x="305" y="250"/>
                    </a:cubicBezTo>
                    <a:cubicBezTo>
                      <a:pt x="274" y="215"/>
                      <a:pt x="243" y="181"/>
                      <a:pt x="243" y="181"/>
                    </a:cubicBezTo>
                    <a:lnTo>
                      <a:pt x="218" y="156"/>
                    </a:lnTo>
                    <a:cubicBezTo>
                      <a:pt x="147" y="93"/>
                      <a:pt x="74" y="43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18"/>
              <p:cNvSpPr/>
              <p:nvPr/>
            </p:nvSpPr>
            <p:spPr>
              <a:xfrm rot="10800000">
                <a:off x="-181365" y="3921985"/>
                <a:ext cx="79362" cy="49978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177" extrusionOk="0">
                    <a:moveTo>
                      <a:pt x="545" y="0"/>
                    </a:moveTo>
                    <a:cubicBezTo>
                      <a:pt x="400" y="0"/>
                      <a:pt x="252" y="64"/>
                      <a:pt x="150" y="174"/>
                    </a:cubicBezTo>
                    <a:cubicBezTo>
                      <a:pt x="75" y="253"/>
                      <a:pt x="22" y="360"/>
                      <a:pt x="13" y="471"/>
                    </a:cubicBezTo>
                    <a:cubicBezTo>
                      <a:pt x="1" y="583"/>
                      <a:pt x="27" y="695"/>
                      <a:pt x="76" y="792"/>
                    </a:cubicBezTo>
                    <a:cubicBezTo>
                      <a:pt x="174" y="987"/>
                      <a:pt x="369" y="1129"/>
                      <a:pt x="575" y="1161"/>
                    </a:cubicBezTo>
                    <a:cubicBezTo>
                      <a:pt x="575" y="1161"/>
                      <a:pt x="614" y="1170"/>
                      <a:pt x="672" y="1174"/>
                    </a:cubicBezTo>
                    <a:cubicBezTo>
                      <a:pt x="690" y="1175"/>
                      <a:pt x="709" y="1176"/>
                      <a:pt x="730" y="1176"/>
                    </a:cubicBezTo>
                    <a:cubicBezTo>
                      <a:pt x="778" y="1176"/>
                      <a:pt x="833" y="1172"/>
                      <a:pt x="886" y="1163"/>
                    </a:cubicBezTo>
                    <a:cubicBezTo>
                      <a:pt x="1040" y="1139"/>
                      <a:pt x="1179" y="1071"/>
                      <a:pt x="1179" y="1071"/>
                    </a:cubicBezTo>
                    <a:lnTo>
                      <a:pt x="1231" y="1045"/>
                    </a:lnTo>
                    <a:lnTo>
                      <a:pt x="1281" y="1017"/>
                    </a:lnTo>
                    <a:cubicBezTo>
                      <a:pt x="1547" y="849"/>
                      <a:pt x="1718" y="616"/>
                      <a:pt x="1868" y="392"/>
                    </a:cubicBezTo>
                    <a:lnTo>
                      <a:pt x="1868" y="392"/>
                    </a:lnTo>
                    <a:cubicBezTo>
                      <a:pt x="1810" y="451"/>
                      <a:pt x="1671" y="614"/>
                      <a:pt x="1506" y="752"/>
                    </a:cubicBezTo>
                    <a:cubicBezTo>
                      <a:pt x="1341" y="895"/>
                      <a:pt x="1146" y="989"/>
                      <a:pt x="1051" y="1019"/>
                    </a:cubicBezTo>
                    <a:cubicBezTo>
                      <a:pt x="1051" y="1019"/>
                      <a:pt x="934" y="1065"/>
                      <a:pt x="812" y="1075"/>
                    </a:cubicBezTo>
                    <a:cubicBezTo>
                      <a:pt x="787" y="1077"/>
                      <a:pt x="763" y="1079"/>
                      <a:pt x="740" y="1079"/>
                    </a:cubicBezTo>
                    <a:cubicBezTo>
                      <a:pt x="647" y="1079"/>
                      <a:pt x="570" y="1061"/>
                      <a:pt x="570" y="1061"/>
                    </a:cubicBezTo>
                    <a:cubicBezTo>
                      <a:pt x="360" y="1022"/>
                      <a:pt x="174" y="847"/>
                      <a:pt x="117" y="633"/>
                    </a:cubicBezTo>
                    <a:cubicBezTo>
                      <a:pt x="75" y="476"/>
                      <a:pt x="120" y="311"/>
                      <a:pt x="233" y="200"/>
                    </a:cubicBezTo>
                    <a:cubicBezTo>
                      <a:pt x="318" y="114"/>
                      <a:pt x="439" y="57"/>
                      <a:pt x="564" y="57"/>
                    </a:cubicBezTo>
                    <a:cubicBezTo>
                      <a:pt x="600" y="57"/>
                      <a:pt x="636" y="62"/>
                      <a:pt x="672" y="72"/>
                    </a:cubicBezTo>
                    <a:cubicBezTo>
                      <a:pt x="849" y="131"/>
                      <a:pt x="910" y="225"/>
                      <a:pt x="954" y="283"/>
                    </a:cubicBezTo>
                    <a:cubicBezTo>
                      <a:pt x="997" y="346"/>
                      <a:pt x="1028" y="396"/>
                      <a:pt x="1051" y="503"/>
                    </a:cubicBezTo>
                    <a:cubicBezTo>
                      <a:pt x="1048" y="317"/>
                      <a:pt x="926" y="127"/>
                      <a:pt x="737" y="42"/>
                    </a:cubicBezTo>
                    <a:cubicBezTo>
                      <a:pt x="677" y="13"/>
                      <a:pt x="611" y="0"/>
                      <a:pt x="5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18"/>
              <p:cNvSpPr/>
              <p:nvPr/>
            </p:nvSpPr>
            <p:spPr>
              <a:xfrm rot="10800000">
                <a:off x="-310196" y="3909968"/>
                <a:ext cx="81146" cy="30148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710" extrusionOk="0">
                    <a:moveTo>
                      <a:pt x="455" y="0"/>
                    </a:moveTo>
                    <a:cubicBezTo>
                      <a:pt x="291" y="0"/>
                      <a:pt x="141" y="24"/>
                      <a:pt x="1" y="64"/>
                    </a:cubicBezTo>
                    <a:cubicBezTo>
                      <a:pt x="47" y="67"/>
                      <a:pt x="161" y="65"/>
                      <a:pt x="275" y="73"/>
                    </a:cubicBezTo>
                    <a:cubicBezTo>
                      <a:pt x="390" y="82"/>
                      <a:pt x="504" y="99"/>
                      <a:pt x="559" y="105"/>
                    </a:cubicBezTo>
                    <a:cubicBezTo>
                      <a:pt x="559" y="105"/>
                      <a:pt x="626" y="109"/>
                      <a:pt x="692" y="122"/>
                    </a:cubicBezTo>
                    <a:cubicBezTo>
                      <a:pt x="759" y="132"/>
                      <a:pt x="823" y="148"/>
                      <a:pt x="823" y="148"/>
                    </a:cubicBezTo>
                    <a:cubicBezTo>
                      <a:pt x="940" y="173"/>
                      <a:pt x="1058" y="213"/>
                      <a:pt x="1173" y="262"/>
                    </a:cubicBezTo>
                    <a:cubicBezTo>
                      <a:pt x="1343" y="335"/>
                      <a:pt x="1498" y="405"/>
                      <a:pt x="1646" y="514"/>
                    </a:cubicBezTo>
                    <a:cubicBezTo>
                      <a:pt x="1809" y="639"/>
                      <a:pt x="1810" y="648"/>
                      <a:pt x="1910" y="710"/>
                    </a:cubicBezTo>
                    <a:cubicBezTo>
                      <a:pt x="1789" y="559"/>
                      <a:pt x="1626" y="413"/>
                      <a:pt x="1439" y="296"/>
                    </a:cubicBezTo>
                    <a:cubicBezTo>
                      <a:pt x="1252" y="179"/>
                      <a:pt x="1039" y="96"/>
                      <a:pt x="832" y="50"/>
                    </a:cubicBezTo>
                    <a:cubicBezTo>
                      <a:pt x="832" y="50"/>
                      <a:pt x="813" y="46"/>
                      <a:pt x="783" y="39"/>
                    </a:cubicBezTo>
                    <a:cubicBezTo>
                      <a:pt x="753" y="34"/>
                      <a:pt x="714" y="27"/>
                      <a:pt x="674" y="21"/>
                    </a:cubicBezTo>
                    <a:cubicBezTo>
                      <a:pt x="595" y="10"/>
                      <a:pt x="515" y="3"/>
                      <a:pt x="515" y="3"/>
                    </a:cubicBezTo>
                    <a:lnTo>
                      <a:pt x="45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18"/>
              <p:cNvSpPr/>
              <p:nvPr/>
            </p:nvSpPr>
            <p:spPr>
              <a:xfrm rot="10800000">
                <a:off x="-375079" y="3824576"/>
                <a:ext cx="65859" cy="110955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2613" extrusionOk="0">
                    <a:moveTo>
                      <a:pt x="1550" y="0"/>
                    </a:moveTo>
                    <a:cubicBezTo>
                      <a:pt x="1487" y="23"/>
                      <a:pt x="1328" y="92"/>
                      <a:pt x="1176" y="187"/>
                    </a:cubicBezTo>
                    <a:cubicBezTo>
                      <a:pt x="1026" y="285"/>
                      <a:pt x="882" y="401"/>
                      <a:pt x="822" y="466"/>
                    </a:cubicBezTo>
                    <a:cubicBezTo>
                      <a:pt x="822" y="466"/>
                      <a:pt x="804" y="486"/>
                      <a:pt x="777" y="515"/>
                    </a:cubicBezTo>
                    <a:cubicBezTo>
                      <a:pt x="749" y="543"/>
                      <a:pt x="713" y="582"/>
                      <a:pt x="680" y="624"/>
                    </a:cubicBezTo>
                    <a:cubicBezTo>
                      <a:pt x="610" y="704"/>
                      <a:pt x="549" y="792"/>
                      <a:pt x="549" y="792"/>
                    </a:cubicBezTo>
                    <a:cubicBezTo>
                      <a:pt x="435" y="944"/>
                      <a:pt x="337" y="1116"/>
                      <a:pt x="253" y="1295"/>
                    </a:cubicBezTo>
                    <a:cubicBezTo>
                      <a:pt x="129" y="1564"/>
                      <a:pt x="71" y="1827"/>
                      <a:pt x="34" y="2110"/>
                    </a:cubicBezTo>
                    <a:cubicBezTo>
                      <a:pt x="1" y="2427"/>
                      <a:pt x="16" y="2441"/>
                      <a:pt x="43" y="2613"/>
                    </a:cubicBezTo>
                    <a:cubicBezTo>
                      <a:pt x="41" y="2320"/>
                      <a:pt x="90" y="1997"/>
                      <a:pt x="194" y="1688"/>
                    </a:cubicBezTo>
                    <a:cubicBezTo>
                      <a:pt x="294" y="1378"/>
                      <a:pt x="457" y="1085"/>
                      <a:pt x="640" y="834"/>
                    </a:cubicBezTo>
                    <a:cubicBezTo>
                      <a:pt x="640" y="834"/>
                      <a:pt x="657" y="809"/>
                      <a:pt x="683" y="775"/>
                    </a:cubicBezTo>
                    <a:cubicBezTo>
                      <a:pt x="711" y="740"/>
                      <a:pt x="748" y="695"/>
                      <a:pt x="786" y="649"/>
                    </a:cubicBezTo>
                    <a:cubicBezTo>
                      <a:pt x="823" y="605"/>
                      <a:pt x="866" y="563"/>
                      <a:pt x="896" y="530"/>
                    </a:cubicBezTo>
                    <a:cubicBezTo>
                      <a:pt x="926" y="498"/>
                      <a:pt x="948" y="478"/>
                      <a:pt x="948" y="478"/>
                    </a:cubicBezTo>
                    <a:lnTo>
                      <a:pt x="1013" y="419"/>
                    </a:lnTo>
                    <a:cubicBezTo>
                      <a:pt x="1187" y="252"/>
                      <a:pt x="1364" y="116"/>
                      <a:pt x="15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18"/>
              <p:cNvSpPr/>
              <p:nvPr/>
            </p:nvSpPr>
            <p:spPr>
              <a:xfrm rot="10800000">
                <a:off x="-381109" y="3857187"/>
                <a:ext cx="14522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806" extrusionOk="0">
                    <a:moveTo>
                      <a:pt x="342" y="0"/>
                    </a:moveTo>
                    <a:lnTo>
                      <a:pt x="342" y="0"/>
                    </a:lnTo>
                    <a:cubicBezTo>
                      <a:pt x="300" y="10"/>
                      <a:pt x="171" y="114"/>
                      <a:pt x="148" y="160"/>
                    </a:cubicBezTo>
                    <a:cubicBezTo>
                      <a:pt x="148" y="160"/>
                      <a:pt x="132" y="186"/>
                      <a:pt x="119" y="215"/>
                    </a:cubicBezTo>
                    <a:cubicBezTo>
                      <a:pt x="105" y="240"/>
                      <a:pt x="92" y="269"/>
                      <a:pt x="92" y="269"/>
                    </a:cubicBezTo>
                    <a:cubicBezTo>
                      <a:pt x="69" y="317"/>
                      <a:pt x="49" y="370"/>
                      <a:pt x="31" y="424"/>
                    </a:cubicBezTo>
                    <a:cubicBezTo>
                      <a:pt x="7" y="505"/>
                      <a:pt x="9" y="583"/>
                      <a:pt x="4" y="663"/>
                    </a:cubicBezTo>
                    <a:cubicBezTo>
                      <a:pt x="0" y="754"/>
                      <a:pt x="3" y="758"/>
                      <a:pt x="29" y="806"/>
                    </a:cubicBezTo>
                    <a:cubicBezTo>
                      <a:pt x="53" y="643"/>
                      <a:pt x="110" y="459"/>
                      <a:pt x="183" y="305"/>
                    </a:cubicBezTo>
                    <a:cubicBezTo>
                      <a:pt x="183" y="305"/>
                      <a:pt x="197" y="276"/>
                      <a:pt x="211" y="247"/>
                    </a:cubicBezTo>
                    <a:cubicBezTo>
                      <a:pt x="227" y="220"/>
                      <a:pt x="243" y="192"/>
                      <a:pt x="243" y="192"/>
                    </a:cubicBezTo>
                    <a:lnTo>
                      <a:pt x="256" y="171"/>
                    </a:lnTo>
                    <a:cubicBezTo>
                      <a:pt x="277" y="129"/>
                      <a:pt x="307" y="69"/>
                      <a:pt x="3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18"/>
              <p:cNvSpPr/>
              <p:nvPr/>
            </p:nvSpPr>
            <p:spPr>
              <a:xfrm rot="10800000">
                <a:off x="-430832" y="3844151"/>
                <a:ext cx="3057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308" extrusionOk="0">
                    <a:moveTo>
                      <a:pt x="720" y="1"/>
                    </a:moveTo>
                    <a:lnTo>
                      <a:pt x="720" y="1"/>
                    </a:lnTo>
                    <a:cubicBezTo>
                      <a:pt x="686" y="6"/>
                      <a:pt x="603" y="32"/>
                      <a:pt x="523" y="75"/>
                    </a:cubicBezTo>
                    <a:cubicBezTo>
                      <a:pt x="443" y="119"/>
                      <a:pt x="367" y="176"/>
                      <a:pt x="338" y="209"/>
                    </a:cubicBezTo>
                    <a:cubicBezTo>
                      <a:pt x="338" y="209"/>
                      <a:pt x="300" y="248"/>
                      <a:pt x="269" y="292"/>
                    </a:cubicBezTo>
                    <a:cubicBezTo>
                      <a:pt x="234" y="334"/>
                      <a:pt x="205" y="379"/>
                      <a:pt x="205" y="379"/>
                    </a:cubicBezTo>
                    <a:cubicBezTo>
                      <a:pt x="151" y="458"/>
                      <a:pt x="106" y="547"/>
                      <a:pt x="69" y="640"/>
                    </a:cubicBezTo>
                    <a:cubicBezTo>
                      <a:pt x="14" y="779"/>
                      <a:pt x="4" y="917"/>
                      <a:pt x="1" y="1059"/>
                    </a:cubicBezTo>
                    <a:cubicBezTo>
                      <a:pt x="2" y="1219"/>
                      <a:pt x="12" y="1226"/>
                      <a:pt x="48" y="1307"/>
                    </a:cubicBezTo>
                    <a:cubicBezTo>
                      <a:pt x="20" y="1016"/>
                      <a:pt x="119" y="673"/>
                      <a:pt x="292" y="426"/>
                    </a:cubicBezTo>
                    <a:cubicBezTo>
                      <a:pt x="292" y="426"/>
                      <a:pt x="299" y="414"/>
                      <a:pt x="311" y="395"/>
                    </a:cubicBezTo>
                    <a:cubicBezTo>
                      <a:pt x="325" y="378"/>
                      <a:pt x="342" y="355"/>
                      <a:pt x="360" y="333"/>
                    </a:cubicBezTo>
                    <a:cubicBezTo>
                      <a:pt x="397" y="290"/>
                      <a:pt x="435" y="248"/>
                      <a:pt x="435" y="248"/>
                    </a:cubicBezTo>
                    <a:lnTo>
                      <a:pt x="467" y="219"/>
                    </a:lnTo>
                    <a:cubicBezTo>
                      <a:pt x="548" y="134"/>
                      <a:pt x="630" y="62"/>
                      <a:pt x="7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18"/>
              <p:cNvSpPr/>
              <p:nvPr/>
            </p:nvSpPr>
            <p:spPr>
              <a:xfrm rot="10800000">
                <a:off x="-479834" y="3788058"/>
                <a:ext cx="57070" cy="110572"/>
              </a:xfrm>
              <a:custGeom>
                <a:avLst/>
                <a:gdLst/>
                <a:ahLst/>
                <a:cxnLst/>
                <a:rect l="l" t="t" r="r" b="b"/>
                <a:pathLst>
                  <a:path w="1344" h="2604" extrusionOk="0">
                    <a:moveTo>
                      <a:pt x="1" y="1"/>
                    </a:moveTo>
                    <a:cubicBezTo>
                      <a:pt x="64" y="22"/>
                      <a:pt x="219" y="100"/>
                      <a:pt x="325" y="231"/>
                    </a:cubicBezTo>
                    <a:cubicBezTo>
                      <a:pt x="436" y="359"/>
                      <a:pt x="502" y="518"/>
                      <a:pt x="533" y="592"/>
                    </a:cubicBezTo>
                    <a:cubicBezTo>
                      <a:pt x="533" y="592"/>
                      <a:pt x="572" y="682"/>
                      <a:pt x="595" y="778"/>
                    </a:cubicBezTo>
                    <a:cubicBezTo>
                      <a:pt x="619" y="874"/>
                      <a:pt x="634" y="974"/>
                      <a:pt x="634" y="974"/>
                    </a:cubicBezTo>
                    <a:cubicBezTo>
                      <a:pt x="662" y="1150"/>
                      <a:pt x="674" y="1338"/>
                      <a:pt x="695" y="1529"/>
                    </a:cubicBezTo>
                    <a:cubicBezTo>
                      <a:pt x="724" y="1812"/>
                      <a:pt x="800" y="2072"/>
                      <a:pt x="958" y="2308"/>
                    </a:cubicBezTo>
                    <a:cubicBezTo>
                      <a:pt x="1046" y="2438"/>
                      <a:pt x="1114" y="2490"/>
                      <a:pt x="1165" y="2527"/>
                    </a:cubicBezTo>
                    <a:cubicBezTo>
                      <a:pt x="1219" y="2561"/>
                      <a:pt x="1261" y="2582"/>
                      <a:pt x="1344" y="2603"/>
                    </a:cubicBezTo>
                    <a:cubicBezTo>
                      <a:pt x="1082" y="2482"/>
                      <a:pt x="914" y="2189"/>
                      <a:pt x="844" y="1885"/>
                    </a:cubicBezTo>
                    <a:cubicBezTo>
                      <a:pt x="773" y="1578"/>
                      <a:pt x="781" y="1249"/>
                      <a:pt x="728" y="939"/>
                    </a:cubicBezTo>
                    <a:cubicBezTo>
                      <a:pt x="728" y="939"/>
                      <a:pt x="710" y="821"/>
                      <a:pt x="676" y="706"/>
                    </a:cubicBezTo>
                    <a:cubicBezTo>
                      <a:pt x="644" y="589"/>
                      <a:pt x="589" y="481"/>
                      <a:pt x="589" y="481"/>
                    </a:cubicBezTo>
                    <a:cubicBezTo>
                      <a:pt x="589" y="481"/>
                      <a:pt x="578" y="460"/>
                      <a:pt x="568" y="440"/>
                    </a:cubicBezTo>
                    <a:cubicBezTo>
                      <a:pt x="558" y="420"/>
                      <a:pt x="546" y="401"/>
                      <a:pt x="546" y="401"/>
                    </a:cubicBezTo>
                    <a:cubicBezTo>
                      <a:pt x="418" y="190"/>
                      <a:pt x="219" y="34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18"/>
              <p:cNvSpPr/>
              <p:nvPr/>
            </p:nvSpPr>
            <p:spPr>
              <a:xfrm rot="10800000">
                <a:off x="-638347" y="3801094"/>
                <a:ext cx="132228" cy="101443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238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7" y="26"/>
                      <a:pt x="309" y="75"/>
                      <a:pt x="530" y="149"/>
                    </a:cubicBezTo>
                    <a:cubicBezTo>
                      <a:pt x="752" y="219"/>
                      <a:pt x="971" y="313"/>
                      <a:pt x="1075" y="354"/>
                    </a:cubicBezTo>
                    <a:cubicBezTo>
                      <a:pt x="1075" y="354"/>
                      <a:pt x="1203" y="403"/>
                      <a:pt x="1327" y="462"/>
                    </a:cubicBezTo>
                    <a:cubicBezTo>
                      <a:pt x="1450" y="520"/>
                      <a:pt x="1571" y="585"/>
                      <a:pt x="1571" y="585"/>
                    </a:cubicBezTo>
                    <a:cubicBezTo>
                      <a:pt x="1787" y="700"/>
                      <a:pt x="2001" y="837"/>
                      <a:pt x="2204" y="991"/>
                    </a:cubicBezTo>
                    <a:cubicBezTo>
                      <a:pt x="2356" y="1106"/>
                      <a:pt x="2494" y="1223"/>
                      <a:pt x="2629" y="1342"/>
                    </a:cubicBezTo>
                    <a:cubicBezTo>
                      <a:pt x="2760" y="1463"/>
                      <a:pt x="2885" y="1592"/>
                      <a:pt x="2967" y="1757"/>
                    </a:cubicBezTo>
                    <a:cubicBezTo>
                      <a:pt x="3055" y="1942"/>
                      <a:pt x="3053" y="2053"/>
                      <a:pt x="3055" y="2134"/>
                    </a:cubicBezTo>
                    <a:cubicBezTo>
                      <a:pt x="3051" y="2216"/>
                      <a:pt x="3049" y="2279"/>
                      <a:pt x="3006" y="2388"/>
                    </a:cubicBezTo>
                    <a:cubicBezTo>
                      <a:pt x="3112" y="2219"/>
                      <a:pt x="3113" y="1986"/>
                      <a:pt x="3035" y="1786"/>
                    </a:cubicBezTo>
                    <a:cubicBezTo>
                      <a:pt x="2958" y="1582"/>
                      <a:pt x="2808" y="1410"/>
                      <a:pt x="2652" y="1257"/>
                    </a:cubicBezTo>
                    <a:cubicBezTo>
                      <a:pt x="2336" y="949"/>
                      <a:pt x="1968" y="684"/>
                      <a:pt x="1594" y="486"/>
                    </a:cubicBezTo>
                    <a:cubicBezTo>
                      <a:pt x="1594" y="486"/>
                      <a:pt x="1453" y="411"/>
                      <a:pt x="1306" y="347"/>
                    </a:cubicBezTo>
                    <a:cubicBezTo>
                      <a:pt x="1160" y="281"/>
                      <a:pt x="1011" y="226"/>
                      <a:pt x="1011" y="226"/>
                    </a:cubicBezTo>
                    <a:lnTo>
                      <a:pt x="899" y="185"/>
                    </a:lnTo>
                    <a:lnTo>
                      <a:pt x="899" y="184"/>
                    </a:lnTo>
                    <a:cubicBezTo>
                      <a:pt x="587" y="85"/>
                      <a:pt x="290" y="29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18"/>
              <p:cNvSpPr/>
              <p:nvPr/>
            </p:nvSpPr>
            <p:spPr>
              <a:xfrm rot="10800000">
                <a:off x="-683442" y="3835022"/>
                <a:ext cx="112356" cy="102589"/>
              </a:xfrm>
              <a:custGeom>
                <a:avLst/>
                <a:gdLst/>
                <a:ahLst/>
                <a:cxnLst/>
                <a:rect l="l" t="t" r="r" b="b"/>
                <a:pathLst>
                  <a:path w="2646" h="2416" extrusionOk="0">
                    <a:moveTo>
                      <a:pt x="13" y="1"/>
                    </a:moveTo>
                    <a:cubicBezTo>
                      <a:pt x="9" y="1"/>
                      <a:pt x="4" y="1"/>
                      <a:pt x="0" y="1"/>
                    </a:cubicBezTo>
                    <a:cubicBezTo>
                      <a:pt x="81" y="15"/>
                      <a:pt x="288" y="50"/>
                      <a:pt x="480" y="139"/>
                    </a:cubicBezTo>
                    <a:cubicBezTo>
                      <a:pt x="675" y="222"/>
                      <a:pt x="847" y="351"/>
                      <a:pt x="925" y="414"/>
                    </a:cubicBezTo>
                    <a:cubicBezTo>
                      <a:pt x="925" y="414"/>
                      <a:pt x="1022" y="489"/>
                      <a:pt x="1106" y="578"/>
                    </a:cubicBezTo>
                    <a:cubicBezTo>
                      <a:pt x="1192" y="667"/>
                      <a:pt x="1261" y="768"/>
                      <a:pt x="1261" y="768"/>
                    </a:cubicBezTo>
                    <a:cubicBezTo>
                      <a:pt x="1389" y="947"/>
                      <a:pt x="1467" y="1164"/>
                      <a:pt x="1542" y="1386"/>
                    </a:cubicBezTo>
                    <a:cubicBezTo>
                      <a:pt x="1600" y="1551"/>
                      <a:pt x="1660" y="1710"/>
                      <a:pt x="1741" y="1858"/>
                    </a:cubicBezTo>
                    <a:cubicBezTo>
                      <a:pt x="1822" y="2009"/>
                      <a:pt x="1931" y="2142"/>
                      <a:pt x="2069" y="2251"/>
                    </a:cubicBezTo>
                    <a:cubicBezTo>
                      <a:pt x="2225" y="2370"/>
                      <a:pt x="2329" y="2396"/>
                      <a:pt x="2406" y="2410"/>
                    </a:cubicBezTo>
                    <a:cubicBezTo>
                      <a:pt x="2434" y="2414"/>
                      <a:pt x="2460" y="2416"/>
                      <a:pt x="2485" y="2416"/>
                    </a:cubicBezTo>
                    <a:cubicBezTo>
                      <a:pt x="2533" y="2416"/>
                      <a:pt x="2581" y="2408"/>
                      <a:pt x="2645" y="2387"/>
                    </a:cubicBezTo>
                    <a:lnTo>
                      <a:pt x="2645" y="2387"/>
                    </a:lnTo>
                    <a:cubicBezTo>
                      <a:pt x="2615" y="2393"/>
                      <a:pt x="2584" y="2395"/>
                      <a:pt x="2553" y="2395"/>
                    </a:cubicBezTo>
                    <a:cubicBezTo>
                      <a:pt x="2408" y="2395"/>
                      <a:pt x="2261" y="2335"/>
                      <a:pt x="2139" y="2240"/>
                    </a:cubicBezTo>
                    <a:cubicBezTo>
                      <a:pt x="1991" y="2125"/>
                      <a:pt x="1872" y="1968"/>
                      <a:pt x="1793" y="1789"/>
                    </a:cubicBezTo>
                    <a:cubicBezTo>
                      <a:pt x="1631" y="1436"/>
                      <a:pt x="1566" y="1017"/>
                      <a:pt x="1327" y="693"/>
                    </a:cubicBezTo>
                    <a:cubicBezTo>
                      <a:pt x="1327" y="693"/>
                      <a:pt x="1241" y="570"/>
                      <a:pt x="1133" y="467"/>
                    </a:cubicBezTo>
                    <a:cubicBezTo>
                      <a:pt x="1027" y="363"/>
                      <a:pt x="904" y="277"/>
                      <a:pt x="904" y="277"/>
                    </a:cubicBezTo>
                    <a:cubicBezTo>
                      <a:pt x="904" y="277"/>
                      <a:pt x="882" y="262"/>
                      <a:pt x="858" y="247"/>
                    </a:cubicBezTo>
                    <a:cubicBezTo>
                      <a:pt x="835" y="231"/>
                      <a:pt x="811" y="217"/>
                      <a:pt x="811" y="217"/>
                    </a:cubicBezTo>
                    <a:cubicBezTo>
                      <a:pt x="552" y="68"/>
                      <a:pt x="276" y="1"/>
                      <a:pt x="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18"/>
              <p:cNvSpPr/>
              <p:nvPr/>
            </p:nvSpPr>
            <p:spPr>
              <a:xfrm rot="10800000">
                <a:off x="-662338" y="3868015"/>
                <a:ext cx="78216" cy="7596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78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5" y="21"/>
                      <a:pt x="197" y="63"/>
                      <a:pt x="333" y="121"/>
                    </a:cubicBezTo>
                    <a:cubicBezTo>
                      <a:pt x="470" y="183"/>
                      <a:pt x="603" y="256"/>
                      <a:pt x="664" y="291"/>
                    </a:cubicBezTo>
                    <a:cubicBezTo>
                      <a:pt x="664" y="291"/>
                      <a:pt x="683" y="302"/>
                      <a:pt x="712" y="318"/>
                    </a:cubicBezTo>
                    <a:cubicBezTo>
                      <a:pt x="741" y="333"/>
                      <a:pt x="778" y="356"/>
                      <a:pt x="813" y="381"/>
                    </a:cubicBezTo>
                    <a:cubicBezTo>
                      <a:pt x="888" y="426"/>
                      <a:pt x="956" y="480"/>
                      <a:pt x="956" y="480"/>
                    </a:cubicBezTo>
                    <a:cubicBezTo>
                      <a:pt x="1082" y="573"/>
                      <a:pt x="1197" y="687"/>
                      <a:pt x="1303" y="809"/>
                    </a:cubicBezTo>
                    <a:cubicBezTo>
                      <a:pt x="1459" y="994"/>
                      <a:pt x="1592" y="1172"/>
                      <a:pt x="1687" y="1391"/>
                    </a:cubicBezTo>
                    <a:cubicBezTo>
                      <a:pt x="1788" y="1637"/>
                      <a:pt x="1780" y="1650"/>
                      <a:pt x="1842" y="1789"/>
                    </a:cubicBezTo>
                    <a:cubicBezTo>
                      <a:pt x="1808" y="1539"/>
                      <a:pt x="1715" y="1269"/>
                      <a:pt x="1569" y="1023"/>
                    </a:cubicBezTo>
                    <a:cubicBezTo>
                      <a:pt x="1426" y="775"/>
                      <a:pt x="1221" y="558"/>
                      <a:pt x="1002" y="393"/>
                    </a:cubicBezTo>
                    <a:cubicBezTo>
                      <a:pt x="1002" y="393"/>
                      <a:pt x="981" y="377"/>
                      <a:pt x="950" y="354"/>
                    </a:cubicBezTo>
                    <a:cubicBezTo>
                      <a:pt x="917" y="332"/>
                      <a:pt x="874" y="303"/>
                      <a:pt x="831" y="275"/>
                    </a:cubicBezTo>
                    <a:cubicBezTo>
                      <a:pt x="786" y="247"/>
                      <a:pt x="740" y="223"/>
                      <a:pt x="706" y="204"/>
                    </a:cubicBezTo>
                    <a:cubicBezTo>
                      <a:pt x="672" y="184"/>
                      <a:pt x="649" y="173"/>
                      <a:pt x="649" y="173"/>
                    </a:cubicBezTo>
                    <a:lnTo>
                      <a:pt x="578" y="141"/>
                    </a:lnTo>
                    <a:lnTo>
                      <a:pt x="578" y="140"/>
                    </a:lnTo>
                    <a:cubicBezTo>
                      <a:pt x="382" y="58"/>
                      <a:pt x="188" y="1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18"/>
              <p:cNvSpPr/>
              <p:nvPr/>
            </p:nvSpPr>
            <p:spPr>
              <a:xfrm rot="10800000">
                <a:off x="-666627" y="3944405"/>
                <a:ext cx="48620" cy="41104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968" extrusionOk="0">
                    <a:moveTo>
                      <a:pt x="0" y="1"/>
                    </a:moveTo>
                    <a:cubicBezTo>
                      <a:pt x="49" y="46"/>
                      <a:pt x="252" y="212"/>
                      <a:pt x="315" y="259"/>
                    </a:cubicBezTo>
                    <a:cubicBezTo>
                      <a:pt x="315" y="259"/>
                      <a:pt x="356" y="285"/>
                      <a:pt x="396" y="314"/>
                    </a:cubicBezTo>
                    <a:cubicBezTo>
                      <a:pt x="435" y="344"/>
                      <a:pt x="474" y="372"/>
                      <a:pt x="474" y="372"/>
                    </a:cubicBezTo>
                    <a:cubicBezTo>
                      <a:pt x="543" y="424"/>
                      <a:pt x="612" y="482"/>
                      <a:pt x="679" y="543"/>
                    </a:cubicBezTo>
                    <a:cubicBezTo>
                      <a:pt x="779" y="633"/>
                      <a:pt x="878" y="708"/>
                      <a:pt x="969" y="805"/>
                    </a:cubicBezTo>
                    <a:cubicBezTo>
                      <a:pt x="1070" y="915"/>
                      <a:pt x="1072" y="919"/>
                      <a:pt x="1144" y="968"/>
                    </a:cubicBezTo>
                    <a:cubicBezTo>
                      <a:pt x="998" y="730"/>
                      <a:pt x="770" y="469"/>
                      <a:pt x="526" y="288"/>
                    </a:cubicBezTo>
                    <a:lnTo>
                      <a:pt x="433" y="221"/>
                    </a:lnTo>
                    <a:cubicBezTo>
                      <a:pt x="385" y="189"/>
                      <a:pt x="338" y="157"/>
                      <a:pt x="338" y="157"/>
                    </a:cubicBezTo>
                    <a:lnTo>
                      <a:pt x="302" y="134"/>
                    </a:lnTo>
                    <a:cubicBezTo>
                      <a:pt x="199" y="77"/>
                      <a:pt x="99" y="34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18"/>
              <p:cNvSpPr/>
              <p:nvPr/>
            </p:nvSpPr>
            <p:spPr>
              <a:xfrm rot="10800000">
                <a:off x="-209306" y="3975785"/>
                <a:ext cx="196432" cy="154861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3647" extrusionOk="0">
                    <a:moveTo>
                      <a:pt x="2028" y="1"/>
                    </a:moveTo>
                    <a:cubicBezTo>
                      <a:pt x="1973" y="1"/>
                      <a:pt x="1916" y="3"/>
                      <a:pt x="1859" y="9"/>
                    </a:cubicBezTo>
                    <a:cubicBezTo>
                      <a:pt x="1564" y="29"/>
                      <a:pt x="1290" y="136"/>
                      <a:pt x="1290" y="136"/>
                    </a:cubicBezTo>
                    <a:lnTo>
                      <a:pt x="1187" y="175"/>
                    </a:lnTo>
                    <a:lnTo>
                      <a:pt x="1088" y="220"/>
                    </a:lnTo>
                    <a:cubicBezTo>
                      <a:pt x="551" y="483"/>
                      <a:pt x="165" y="931"/>
                      <a:pt x="1" y="1434"/>
                    </a:cubicBezTo>
                    <a:cubicBezTo>
                      <a:pt x="58" y="1284"/>
                      <a:pt x="258" y="911"/>
                      <a:pt x="584" y="644"/>
                    </a:cubicBezTo>
                    <a:cubicBezTo>
                      <a:pt x="743" y="509"/>
                      <a:pt x="923" y="398"/>
                      <a:pt x="1089" y="320"/>
                    </a:cubicBezTo>
                    <a:cubicBezTo>
                      <a:pt x="1254" y="240"/>
                      <a:pt x="1405" y="199"/>
                      <a:pt x="1502" y="170"/>
                    </a:cubicBezTo>
                    <a:cubicBezTo>
                      <a:pt x="1502" y="170"/>
                      <a:pt x="1561" y="157"/>
                      <a:pt x="1651" y="136"/>
                    </a:cubicBezTo>
                    <a:cubicBezTo>
                      <a:pt x="1695" y="128"/>
                      <a:pt x="1748" y="121"/>
                      <a:pt x="1806" y="111"/>
                    </a:cubicBezTo>
                    <a:cubicBezTo>
                      <a:pt x="1862" y="107"/>
                      <a:pt x="1923" y="101"/>
                      <a:pt x="1984" y="99"/>
                    </a:cubicBezTo>
                    <a:cubicBezTo>
                      <a:pt x="1999" y="99"/>
                      <a:pt x="2015" y="99"/>
                      <a:pt x="2030" y="99"/>
                    </a:cubicBezTo>
                    <a:cubicBezTo>
                      <a:pt x="2137" y="99"/>
                      <a:pt x="2240" y="105"/>
                      <a:pt x="2319" y="117"/>
                    </a:cubicBezTo>
                    <a:cubicBezTo>
                      <a:pt x="2365" y="123"/>
                      <a:pt x="2402" y="128"/>
                      <a:pt x="2429" y="133"/>
                    </a:cubicBezTo>
                    <a:cubicBezTo>
                      <a:pt x="2455" y="138"/>
                      <a:pt x="2471" y="141"/>
                      <a:pt x="2471" y="141"/>
                    </a:cubicBezTo>
                    <a:cubicBezTo>
                      <a:pt x="2899" y="226"/>
                      <a:pt x="3317" y="439"/>
                      <a:pt x="3657" y="745"/>
                    </a:cubicBezTo>
                    <a:cubicBezTo>
                      <a:pt x="4163" y="1202"/>
                      <a:pt x="4450" y="1794"/>
                      <a:pt x="4537" y="2459"/>
                    </a:cubicBezTo>
                    <a:cubicBezTo>
                      <a:pt x="4580" y="2833"/>
                      <a:pt x="4554" y="3028"/>
                      <a:pt x="4547" y="3180"/>
                    </a:cubicBezTo>
                    <a:cubicBezTo>
                      <a:pt x="4531" y="3331"/>
                      <a:pt x="4523" y="3442"/>
                      <a:pt x="4485" y="3647"/>
                    </a:cubicBezTo>
                    <a:cubicBezTo>
                      <a:pt x="4579" y="3309"/>
                      <a:pt x="4626" y="2934"/>
                      <a:pt x="4597" y="2552"/>
                    </a:cubicBezTo>
                    <a:cubicBezTo>
                      <a:pt x="4569" y="2169"/>
                      <a:pt x="4470" y="1778"/>
                      <a:pt x="4288" y="1421"/>
                    </a:cubicBezTo>
                    <a:cubicBezTo>
                      <a:pt x="3931" y="698"/>
                      <a:pt x="3203" y="168"/>
                      <a:pt x="2441" y="35"/>
                    </a:cubicBezTo>
                    <a:cubicBezTo>
                      <a:pt x="2441" y="35"/>
                      <a:pt x="2369" y="22"/>
                      <a:pt x="2260" y="12"/>
                    </a:cubicBezTo>
                    <a:cubicBezTo>
                      <a:pt x="2193" y="6"/>
                      <a:pt x="2114" y="1"/>
                      <a:pt x="20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18"/>
              <p:cNvSpPr/>
              <p:nvPr/>
            </p:nvSpPr>
            <p:spPr>
              <a:xfrm rot="10800000">
                <a:off x="-196609" y="3997865"/>
                <a:ext cx="84288" cy="118598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279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1" y="16"/>
                      <a:pt x="286" y="52"/>
                      <a:pt x="482" y="131"/>
                    </a:cubicBezTo>
                    <a:cubicBezTo>
                      <a:pt x="679" y="206"/>
                      <a:pt x="862" y="318"/>
                      <a:pt x="946" y="373"/>
                    </a:cubicBezTo>
                    <a:cubicBezTo>
                      <a:pt x="946" y="373"/>
                      <a:pt x="1051" y="438"/>
                      <a:pt x="1145" y="517"/>
                    </a:cubicBezTo>
                    <a:cubicBezTo>
                      <a:pt x="1241" y="594"/>
                      <a:pt x="1326" y="683"/>
                      <a:pt x="1326" y="683"/>
                    </a:cubicBezTo>
                    <a:cubicBezTo>
                      <a:pt x="1477" y="841"/>
                      <a:pt x="1608" y="1030"/>
                      <a:pt x="1696" y="1241"/>
                    </a:cubicBezTo>
                    <a:cubicBezTo>
                      <a:pt x="1831" y="1554"/>
                      <a:pt x="1900" y="1865"/>
                      <a:pt x="1881" y="2201"/>
                    </a:cubicBezTo>
                    <a:cubicBezTo>
                      <a:pt x="1871" y="2390"/>
                      <a:pt x="1843" y="2485"/>
                      <a:pt x="1832" y="2560"/>
                    </a:cubicBezTo>
                    <a:cubicBezTo>
                      <a:pt x="1815" y="2635"/>
                      <a:pt x="1807" y="2690"/>
                      <a:pt x="1783" y="2793"/>
                    </a:cubicBezTo>
                    <a:cubicBezTo>
                      <a:pt x="1923" y="2468"/>
                      <a:pt x="1984" y="2061"/>
                      <a:pt x="1915" y="1661"/>
                    </a:cubicBezTo>
                    <a:cubicBezTo>
                      <a:pt x="1852" y="1261"/>
                      <a:pt x="1656" y="874"/>
                      <a:pt x="1380" y="598"/>
                    </a:cubicBezTo>
                    <a:cubicBezTo>
                      <a:pt x="1380" y="598"/>
                      <a:pt x="1277" y="491"/>
                      <a:pt x="1158" y="402"/>
                    </a:cubicBezTo>
                    <a:cubicBezTo>
                      <a:pt x="1041" y="313"/>
                      <a:pt x="912" y="240"/>
                      <a:pt x="912" y="240"/>
                    </a:cubicBezTo>
                    <a:lnTo>
                      <a:pt x="816" y="188"/>
                    </a:lnTo>
                    <a:cubicBezTo>
                      <a:pt x="544" y="58"/>
                      <a:pt x="267" y="3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18"/>
              <p:cNvSpPr/>
              <p:nvPr/>
            </p:nvSpPr>
            <p:spPr>
              <a:xfrm rot="10800000">
                <a:off x="-116440" y="4127418"/>
                <a:ext cx="60339" cy="11295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266" extrusionOk="0">
                    <a:moveTo>
                      <a:pt x="828" y="0"/>
                    </a:moveTo>
                    <a:cubicBezTo>
                      <a:pt x="745" y="0"/>
                      <a:pt x="660" y="7"/>
                      <a:pt x="575" y="18"/>
                    </a:cubicBezTo>
                    <a:cubicBezTo>
                      <a:pt x="437" y="37"/>
                      <a:pt x="320" y="87"/>
                      <a:pt x="198" y="138"/>
                    </a:cubicBezTo>
                    <a:cubicBezTo>
                      <a:pt x="62" y="197"/>
                      <a:pt x="60" y="205"/>
                      <a:pt x="0" y="265"/>
                    </a:cubicBezTo>
                    <a:cubicBezTo>
                      <a:pt x="236" y="160"/>
                      <a:pt x="536" y="98"/>
                      <a:pt x="808" y="98"/>
                    </a:cubicBezTo>
                    <a:cubicBezTo>
                      <a:pt x="824" y="98"/>
                      <a:pt x="839" y="99"/>
                      <a:pt x="855" y="99"/>
                    </a:cubicBezTo>
                    <a:cubicBezTo>
                      <a:pt x="855" y="99"/>
                      <a:pt x="909" y="99"/>
                      <a:pt x="962" y="103"/>
                    </a:cubicBezTo>
                    <a:cubicBezTo>
                      <a:pt x="1016" y="108"/>
                      <a:pt x="1069" y="114"/>
                      <a:pt x="1069" y="114"/>
                    </a:cubicBezTo>
                    <a:lnTo>
                      <a:pt x="1109" y="122"/>
                    </a:lnTo>
                    <a:cubicBezTo>
                      <a:pt x="1218" y="132"/>
                      <a:pt x="1320" y="148"/>
                      <a:pt x="1420" y="169"/>
                    </a:cubicBezTo>
                    <a:cubicBezTo>
                      <a:pt x="1395" y="149"/>
                      <a:pt x="1325" y="108"/>
                      <a:pt x="1247" y="74"/>
                    </a:cubicBezTo>
                    <a:cubicBezTo>
                      <a:pt x="1170" y="43"/>
                      <a:pt x="1086" y="18"/>
                      <a:pt x="1045" y="13"/>
                    </a:cubicBezTo>
                    <a:cubicBezTo>
                      <a:pt x="1045" y="13"/>
                      <a:pt x="996" y="6"/>
                      <a:pt x="946" y="5"/>
                    </a:cubicBezTo>
                    <a:cubicBezTo>
                      <a:pt x="897" y="1"/>
                      <a:pt x="847" y="1"/>
                      <a:pt x="847" y="1"/>
                    </a:cubicBezTo>
                    <a:cubicBezTo>
                      <a:pt x="841" y="0"/>
                      <a:pt x="834" y="0"/>
                      <a:pt x="8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18"/>
              <p:cNvSpPr/>
              <p:nvPr/>
            </p:nvSpPr>
            <p:spPr>
              <a:xfrm rot="10800000">
                <a:off x="-268074" y="3999946"/>
                <a:ext cx="39787" cy="76942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812" extrusionOk="0">
                    <a:moveTo>
                      <a:pt x="463" y="1"/>
                    </a:moveTo>
                    <a:cubicBezTo>
                      <a:pt x="308" y="1"/>
                      <a:pt x="166" y="77"/>
                      <a:pt x="78" y="191"/>
                    </a:cubicBezTo>
                    <a:cubicBezTo>
                      <a:pt x="28" y="258"/>
                      <a:pt x="0" y="342"/>
                      <a:pt x="2" y="425"/>
                    </a:cubicBezTo>
                    <a:cubicBezTo>
                      <a:pt x="3" y="508"/>
                      <a:pt x="35" y="588"/>
                      <a:pt x="83" y="654"/>
                    </a:cubicBezTo>
                    <a:cubicBezTo>
                      <a:pt x="197" y="801"/>
                      <a:pt x="302" y="826"/>
                      <a:pt x="370" y="842"/>
                    </a:cubicBezTo>
                    <a:cubicBezTo>
                      <a:pt x="390" y="845"/>
                      <a:pt x="409" y="847"/>
                      <a:pt x="427" y="847"/>
                    </a:cubicBezTo>
                    <a:cubicBezTo>
                      <a:pt x="476" y="847"/>
                      <a:pt x="524" y="835"/>
                      <a:pt x="584" y="803"/>
                    </a:cubicBezTo>
                    <a:lnTo>
                      <a:pt x="584" y="803"/>
                    </a:lnTo>
                    <a:cubicBezTo>
                      <a:pt x="549" y="816"/>
                      <a:pt x="512" y="822"/>
                      <a:pt x="474" y="822"/>
                    </a:cubicBezTo>
                    <a:cubicBezTo>
                      <a:pt x="353" y="822"/>
                      <a:pt x="229" y="758"/>
                      <a:pt x="151" y="660"/>
                    </a:cubicBezTo>
                    <a:cubicBezTo>
                      <a:pt x="98" y="596"/>
                      <a:pt x="66" y="514"/>
                      <a:pt x="65" y="434"/>
                    </a:cubicBezTo>
                    <a:cubicBezTo>
                      <a:pt x="66" y="352"/>
                      <a:pt x="102" y="274"/>
                      <a:pt x="159" y="215"/>
                    </a:cubicBezTo>
                    <a:cubicBezTo>
                      <a:pt x="236" y="139"/>
                      <a:pt x="348" y="93"/>
                      <a:pt x="456" y="93"/>
                    </a:cubicBezTo>
                    <a:cubicBezTo>
                      <a:pt x="511" y="93"/>
                      <a:pt x="565" y="105"/>
                      <a:pt x="612" y="131"/>
                    </a:cubicBezTo>
                    <a:cubicBezTo>
                      <a:pt x="754" y="208"/>
                      <a:pt x="814" y="384"/>
                      <a:pt x="829" y="546"/>
                    </a:cubicBezTo>
                    <a:cubicBezTo>
                      <a:pt x="829" y="546"/>
                      <a:pt x="832" y="577"/>
                      <a:pt x="833" y="625"/>
                    </a:cubicBezTo>
                    <a:cubicBezTo>
                      <a:pt x="834" y="673"/>
                      <a:pt x="832" y="737"/>
                      <a:pt x="826" y="801"/>
                    </a:cubicBezTo>
                    <a:cubicBezTo>
                      <a:pt x="817" y="929"/>
                      <a:pt x="785" y="1054"/>
                      <a:pt x="785" y="1054"/>
                    </a:cubicBezTo>
                    <a:cubicBezTo>
                      <a:pt x="785" y="1054"/>
                      <a:pt x="779" y="1077"/>
                      <a:pt x="772" y="1101"/>
                    </a:cubicBezTo>
                    <a:lnTo>
                      <a:pt x="759" y="1147"/>
                    </a:lnTo>
                    <a:cubicBezTo>
                      <a:pt x="690" y="1400"/>
                      <a:pt x="575" y="1621"/>
                      <a:pt x="428" y="1811"/>
                    </a:cubicBezTo>
                    <a:cubicBezTo>
                      <a:pt x="485" y="1764"/>
                      <a:pt x="619" y="1625"/>
                      <a:pt x="717" y="1452"/>
                    </a:cubicBezTo>
                    <a:cubicBezTo>
                      <a:pt x="819" y="1281"/>
                      <a:pt x="881" y="1083"/>
                      <a:pt x="899" y="988"/>
                    </a:cubicBezTo>
                    <a:cubicBezTo>
                      <a:pt x="899" y="988"/>
                      <a:pt x="922" y="871"/>
                      <a:pt x="928" y="753"/>
                    </a:cubicBezTo>
                    <a:cubicBezTo>
                      <a:pt x="937" y="635"/>
                      <a:pt x="923" y="515"/>
                      <a:pt x="923" y="515"/>
                    </a:cubicBezTo>
                    <a:cubicBezTo>
                      <a:pt x="911" y="408"/>
                      <a:pt x="883" y="296"/>
                      <a:pt x="819" y="199"/>
                    </a:cubicBezTo>
                    <a:cubicBezTo>
                      <a:pt x="758" y="102"/>
                      <a:pt x="649" y="19"/>
                      <a:pt x="528" y="5"/>
                    </a:cubicBezTo>
                    <a:cubicBezTo>
                      <a:pt x="506" y="2"/>
                      <a:pt x="484" y="1"/>
                      <a:pt x="4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18"/>
              <p:cNvSpPr/>
              <p:nvPr/>
            </p:nvSpPr>
            <p:spPr>
              <a:xfrm rot="10800000">
                <a:off x="-278434" y="3998630"/>
                <a:ext cx="55583" cy="768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809" extrusionOk="0">
                    <a:moveTo>
                      <a:pt x="561" y="0"/>
                    </a:moveTo>
                    <a:cubicBezTo>
                      <a:pt x="482" y="0"/>
                      <a:pt x="403" y="13"/>
                      <a:pt x="326" y="38"/>
                    </a:cubicBezTo>
                    <a:cubicBezTo>
                      <a:pt x="183" y="87"/>
                      <a:pt x="125" y="147"/>
                      <a:pt x="84" y="190"/>
                    </a:cubicBezTo>
                    <a:cubicBezTo>
                      <a:pt x="46" y="237"/>
                      <a:pt x="21" y="276"/>
                      <a:pt x="1" y="352"/>
                    </a:cubicBezTo>
                    <a:cubicBezTo>
                      <a:pt x="90" y="170"/>
                      <a:pt x="303" y="64"/>
                      <a:pt x="517" y="64"/>
                    </a:cubicBezTo>
                    <a:cubicBezTo>
                      <a:pt x="588" y="64"/>
                      <a:pt x="659" y="76"/>
                      <a:pt x="725" y="100"/>
                    </a:cubicBezTo>
                    <a:cubicBezTo>
                      <a:pt x="999" y="198"/>
                      <a:pt x="1163" y="488"/>
                      <a:pt x="1199" y="757"/>
                    </a:cubicBezTo>
                    <a:cubicBezTo>
                      <a:pt x="1199" y="757"/>
                      <a:pt x="1214" y="861"/>
                      <a:pt x="1204" y="966"/>
                    </a:cubicBezTo>
                    <a:cubicBezTo>
                      <a:pt x="1198" y="1071"/>
                      <a:pt x="1170" y="1174"/>
                      <a:pt x="1170" y="1174"/>
                    </a:cubicBezTo>
                    <a:cubicBezTo>
                      <a:pt x="1170" y="1174"/>
                      <a:pt x="1164" y="1192"/>
                      <a:pt x="1159" y="1212"/>
                    </a:cubicBezTo>
                    <a:cubicBezTo>
                      <a:pt x="1153" y="1231"/>
                      <a:pt x="1147" y="1249"/>
                      <a:pt x="1147" y="1249"/>
                    </a:cubicBezTo>
                    <a:cubicBezTo>
                      <a:pt x="1085" y="1458"/>
                      <a:pt x="989" y="1640"/>
                      <a:pt x="880" y="1809"/>
                    </a:cubicBezTo>
                    <a:cubicBezTo>
                      <a:pt x="925" y="1766"/>
                      <a:pt x="1032" y="1648"/>
                      <a:pt x="1119" y="1508"/>
                    </a:cubicBezTo>
                    <a:cubicBezTo>
                      <a:pt x="1207" y="1368"/>
                      <a:pt x="1266" y="1204"/>
                      <a:pt x="1281" y="1124"/>
                    </a:cubicBezTo>
                    <a:cubicBezTo>
                      <a:pt x="1281" y="1124"/>
                      <a:pt x="1301" y="1026"/>
                      <a:pt x="1305" y="926"/>
                    </a:cubicBezTo>
                    <a:cubicBezTo>
                      <a:pt x="1309" y="825"/>
                      <a:pt x="1293" y="725"/>
                      <a:pt x="1293" y="725"/>
                    </a:cubicBezTo>
                    <a:cubicBezTo>
                      <a:pt x="1265" y="549"/>
                      <a:pt x="1191" y="370"/>
                      <a:pt x="1065" y="228"/>
                    </a:cubicBezTo>
                    <a:cubicBezTo>
                      <a:pt x="971" y="122"/>
                      <a:pt x="851" y="48"/>
                      <a:pt x="720" y="18"/>
                    </a:cubicBezTo>
                    <a:cubicBezTo>
                      <a:pt x="667" y="6"/>
                      <a:pt x="614" y="0"/>
                      <a:pt x="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18"/>
              <p:cNvSpPr/>
              <p:nvPr/>
            </p:nvSpPr>
            <p:spPr>
              <a:xfrm rot="10800000">
                <a:off x="-108372" y="4039309"/>
                <a:ext cx="8743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597" extrusionOk="0">
                    <a:moveTo>
                      <a:pt x="795" y="1"/>
                    </a:moveTo>
                    <a:cubicBezTo>
                      <a:pt x="762" y="4"/>
                      <a:pt x="719" y="6"/>
                      <a:pt x="675" y="9"/>
                    </a:cubicBezTo>
                    <a:cubicBezTo>
                      <a:pt x="632" y="14"/>
                      <a:pt x="588" y="22"/>
                      <a:pt x="557" y="28"/>
                    </a:cubicBezTo>
                    <a:cubicBezTo>
                      <a:pt x="524" y="32"/>
                      <a:pt x="503" y="37"/>
                      <a:pt x="503" y="37"/>
                    </a:cubicBezTo>
                    <a:lnTo>
                      <a:pt x="439" y="54"/>
                    </a:lnTo>
                    <a:lnTo>
                      <a:pt x="439" y="53"/>
                    </a:lnTo>
                    <a:cubicBezTo>
                      <a:pt x="268" y="104"/>
                      <a:pt x="122" y="187"/>
                      <a:pt x="0" y="285"/>
                    </a:cubicBezTo>
                    <a:cubicBezTo>
                      <a:pt x="47" y="269"/>
                      <a:pt x="158" y="217"/>
                      <a:pt x="277" y="183"/>
                    </a:cubicBezTo>
                    <a:cubicBezTo>
                      <a:pt x="397" y="151"/>
                      <a:pt x="519" y="130"/>
                      <a:pt x="577" y="123"/>
                    </a:cubicBezTo>
                    <a:cubicBezTo>
                      <a:pt x="577" y="117"/>
                      <a:pt x="783" y="97"/>
                      <a:pt x="845" y="97"/>
                    </a:cubicBezTo>
                    <a:cubicBezTo>
                      <a:pt x="856" y="97"/>
                      <a:pt x="863" y="98"/>
                      <a:pt x="863" y="99"/>
                    </a:cubicBezTo>
                    <a:cubicBezTo>
                      <a:pt x="866" y="99"/>
                      <a:pt x="869" y="99"/>
                      <a:pt x="873" y="99"/>
                    </a:cubicBezTo>
                    <a:cubicBezTo>
                      <a:pt x="998" y="99"/>
                      <a:pt x="1127" y="119"/>
                      <a:pt x="1253" y="152"/>
                    </a:cubicBezTo>
                    <a:cubicBezTo>
                      <a:pt x="1445" y="204"/>
                      <a:pt x="1619" y="265"/>
                      <a:pt x="1781" y="378"/>
                    </a:cubicBezTo>
                    <a:cubicBezTo>
                      <a:pt x="1957" y="510"/>
                      <a:pt x="1955" y="523"/>
                      <a:pt x="2059" y="596"/>
                    </a:cubicBezTo>
                    <a:cubicBezTo>
                      <a:pt x="1938" y="426"/>
                      <a:pt x="1755" y="269"/>
                      <a:pt x="1540" y="162"/>
                    </a:cubicBezTo>
                    <a:cubicBezTo>
                      <a:pt x="1326" y="53"/>
                      <a:pt x="1079" y="3"/>
                      <a:pt x="8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18"/>
              <p:cNvSpPr/>
              <p:nvPr/>
            </p:nvSpPr>
            <p:spPr>
              <a:xfrm rot="10800000">
                <a:off x="-155803" y="4019734"/>
                <a:ext cx="41358" cy="21996"/>
              </a:xfrm>
              <a:custGeom>
                <a:avLst/>
                <a:gdLst/>
                <a:ahLst/>
                <a:cxnLst/>
                <a:rect l="l" t="t" r="r" b="b"/>
                <a:pathLst>
                  <a:path w="974" h="518" extrusionOk="0">
                    <a:moveTo>
                      <a:pt x="37" y="1"/>
                    </a:moveTo>
                    <a:cubicBezTo>
                      <a:pt x="25" y="1"/>
                      <a:pt x="13" y="1"/>
                      <a:pt x="1" y="1"/>
                    </a:cubicBezTo>
                    <a:cubicBezTo>
                      <a:pt x="47" y="26"/>
                      <a:pt x="221" y="111"/>
                      <a:pt x="274" y="132"/>
                    </a:cubicBezTo>
                    <a:cubicBezTo>
                      <a:pt x="274" y="132"/>
                      <a:pt x="309" y="143"/>
                      <a:pt x="341" y="157"/>
                    </a:cubicBezTo>
                    <a:cubicBezTo>
                      <a:pt x="375" y="169"/>
                      <a:pt x="407" y="184"/>
                      <a:pt x="407" y="184"/>
                    </a:cubicBezTo>
                    <a:cubicBezTo>
                      <a:pt x="466" y="209"/>
                      <a:pt x="523" y="239"/>
                      <a:pt x="580" y="273"/>
                    </a:cubicBezTo>
                    <a:cubicBezTo>
                      <a:pt x="665" y="324"/>
                      <a:pt x="748" y="361"/>
                      <a:pt x="825" y="421"/>
                    </a:cubicBezTo>
                    <a:cubicBezTo>
                      <a:pt x="910" y="490"/>
                      <a:pt x="911" y="493"/>
                      <a:pt x="974" y="517"/>
                    </a:cubicBezTo>
                    <a:cubicBezTo>
                      <a:pt x="853" y="349"/>
                      <a:pt x="651" y="180"/>
                      <a:pt x="440" y="91"/>
                    </a:cubicBezTo>
                    <a:cubicBezTo>
                      <a:pt x="440" y="91"/>
                      <a:pt x="401" y="75"/>
                      <a:pt x="360" y="60"/>
                    </a:cubicBezTo>
                    <a:cubicBezTo>
                      <a:pt x="320" y="46"/>
                      <a:pt x="279" y="32"/>
                      <a:pt x="279" y="32"/>
                    </a:cubicBezTo>
                    <a:lnTo>
                      <a:pt x="248" y="22"/>
                    </a:lnTo>
                    <a:cubicBezTo>
                      <a:pt x="175" y="6"/>
                      <a:pt x="105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18"/>
              <p:cNvSpPr/>
              <p:nvPr/>
            </p:nvSpPr>
            <p:spPr>
              <a:xfrm rot="10800000">
                <a:off x="162" y="4033661"/>
                <a:ext cx="138300" cy="38216"/>
              </a:xfrm>
              <a:custGeom>
                <a:avLst/>
                <a:gdLst/>
                <a:ahLst/>
                <a:cxnLst/>
                <a:rect l="l" t="t" r="r" b="b"/>
                <a:pathLst>
                  <a:path w="3257" h="900" extrusionOk="0">
                    <a:moveTo>
                      <a:pt x="2835" y="1"/>
                    </a:moveTo>
                    <a:cubicBezTo>
                      <a:pt x="2808" y="1"/>
                      <a:pt x="2782" y="2"/>
                      <a:pt x="2755" y="5"/>
                    </a:cubicBezTo>
                    <a:cubicBezTo>
                      <a:pt x="2566" y="19"/>
                      <a:pt x="2381" y="99"/>
                      <a:pt x="2213" y="189"/>
                    </a:cubicBezTo>
                    <a:cubicBezTo>
                      <a:pt x="2042" y="278"/>
                      <a:pt x="1875" y="372"/>
                      <a:pt x="1697" y="414"/>
                    </a:cubicBezTo>
                    <a:cubicBezTo>
                      <a:pt x="1635" y="429"/>
                      <a:pt x="1572" y="436"/>
                      <a:pt x="1508" y="436"/>
                    </a:cubicBezTo>
                    <a:cubicBezTo>
                      <a:pt x="1393" y="436"/>
                      <a:pt x="1277" y="415"/>
                      <a:pt x="1163" y="388"/>
                    </a:cubicBezTo>
                    <a:cubicBezTo>
                      <a:pt x="1163" y="388"/>
                      <a:pt x="1030" y="356"/>
                      <a:pt x="892" y="326"/>
                    </a:cubicBezTo>
                    <a:cubicBezTo>
                      <a:pt x="822" y="313"/>
                      <a:pt x="751" y="303"/>
                      <a:pt x="697" y="299"/>
                    </a:cubicBezTo>
                    <a:cubicBezTo>
                      <a:pt x="661" y="296"/>
                      <a:pt x="633" y="296"/>
                      <a:pt x="618" y="296"/>
                    </a:cubicBezTo>
                    <a:cubicBezTo>
                      <a:pt x="610" y="296"/>
                      <a:pt x="606" y="296"/>
                      <a:pt x="606" y="296"/>
                    </a:cubicBezTo>
                    <a:cubicBezTo>
                      <a:pt x="606" y="296"/>
                      <a:pt x="579" y="296"/>
                      <a:pt x="552" y="298"/>
                    </a:cubicBezTo>
                    <a:cubicBezTo>
                      <a:pt x="525" y="299"/>
                      <a:pt x="497" y="303"/>
                      <a:pt x="497" y="303"/>
                    </a:cubicBezTo>
                    <a:lnTo>
                      <a:pt x="497" y="304"/>
                    </a:lnTo>
                    <a:cubicBezTo>
                      <a:pt x="349" y="323"/>
                      <a:pt x="207" y="398"/>
                      <a:pt x="123" y="512"/>
                    </a:cubicBezTo>
                    <a:cubicBezTo>
                      <a:pt x="38" y="623"/>
                      <a:pt x="1" y="775"/>
                      <a:pt x="55" y="899"/>
                    </a:cubicBezTo>
                    <a:cubicBezTo>
                      <a:pt x="45" y="859"/>
                      <a:pt x="38" y="786"/>
                      <a:pt x="65" y="706"/>
                    </a:cubicBezTo>
                    <a:cubicBezTo>
                      <a:pt x="92" y="627"/>
                      <a:pt x="152" y="545"/>
                      <a:pt x="231" y="489"/>
                    </a:cubicBezTo>
                    <a:cubicBezTo>
                      <a:pt x="341" y="407"/>
                      <a:pt x="477" y="391"/>
                      <a:pt x="581" y="391"/>
                    </a:cubicBezTo>
                    <a:cubicBezTo>
                      <a:pt x="628" y="391"/>
                      <a:pt x="668" y="395"/>
                      <a:pt x="696" y="397"/>
                    </a:cubicBezTo>
                    <a:cubicBezTo>
                      <a:pt x="696" y="397"/>
                      <a:pt x="812" y="406"/>
                      <a:pt x="929" y="433"/>
                    </a:cubicBezTo>
                    <a:cubicBezTo>
                      <a:pt x="1046" y="462"/>
                      <a:pt x="1164" y="489"/>
                      <a:pt x="1164" y="489"/>
                    </a:cubicBezTo>
                    <a:cubicBezTo>
                      <a:pt x="1271" y="512"/>
                      <a:pt x="1384" y="532"/>
                      <a:pt x="1501" y="533"/>
                    </a:cubicBezTo>
                    <a:cubicBezTo>
                      <a:pt x="1503" y="533"/>
                      <a:pt x="1505" y="533"/>
                      <a:pt x="1508" y="533"/>
                    </a:cubicBezTo>
                    <a:cubicBezTo>
                      <a:pt x="1622" y="533"/>
                      <a:pt x="1739" y="507"/>
                      <a:pt x="1846" y="468"/>
                    </a:cubicBezTo>
                    <a:cubicBezTo>
                      <a:pt x="2172" y="346"/>
                      <a:pt x="2394" y="117"/>
                      <a:pt x="2715" y="61"/>
                    </a:cubicBezTo>
                    <a:cubicBezTo>
                      <a:pt x="2777" y="51"/>
                      <a:pt x="2829" y="47"/>
                      <a:pt x="2873" y="47"/>
                    </a:cubicBezTo>
                    <a:cubicBezTo>
                      <a:pt x="2954" y="47"/>
                      <a:pt x="3009" y="61"/>
                      <a:pt x="3054" y="71"/>
                    </a:cubicBezTo>
                    <a:cubicBezTo>
                      <a:pt x="3123" y="93"/>
                      <a:pt x="3174" y="108"/>
                      <a:pt x="3257" y="171"/>
                    </a:cubicBezTo>
                    <a:cubicBezTo>
                      <a:pt x="3158" y="55"/>
                      <a:pt x="2997" y="1"/>
                      <a:pt x="28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18"/>
              <p:cNvSpPr/>
              <p:nvPr/>
            </p:nvSpPr>
            <p:spPr>
              <a:xfrm rot="10800000">
                <a:off x="154004" y="3993662"/>
                <a:ext cx="67728" cy="39193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923" extrusionOk="0">
                    <a:moveTo>
                      <a:pt x="1098" y="1"/>
                    </a:moveTo>
                    <a:cubicBezTo>
                      <a:pt x="1065" y="1"/>
                      <a:pt x="1032" y="2"/>
                      <a:pt x="999" y="5"/>
                    </a:cubicBezTo>
                    <a:cubicBezTo>
                      <a:pt x="785" y="22"/>
                      <a:pt x="570" y="106"/>
                      <a:pt x="407" y="236"/>
                    </a:cubicBezTo>
                    <a:cubicBezTo>
                      <a:pt x="407" y="236"/>
                      <a:pt x="344" y="283"/>
                      <a:pt x="290" y="339"/>
                    </a:cubicBezTo>
                    <a:cubicBezTo>
                      <a:pt x="235" y="396"/>
                      <a:pt x="186" y="457"/>
                      <a:pt x="186" y="457"/>
                    </a:cubicBezTo>
                    <a:lnTo>
                      <a:pt x="152" y="505"/>
                    </a:lnTo>
                    <a:cubicBezTo>
                      <a:pt x="66" y="641"/>
                      <a:pt x="20" y="784"/>
                      <a:pt x="0" y="922"/>
                    </a:cubicBezTo>
                    <a:cubicBezTo>
                      <a:pt x="21" y="883"/>
                      <a:pt x="65" y="783"/>
                      <a:pt x="127" y="692"/>
                    </a:cubicBezTo>
                    <a:cubicBezTo>
                      <a:pt x="186" y="600"/>
                      <a:pt x="260" y="518"/>
                      <a:pt x="294" y="480"/>
                    </a:cubicBezTo>
                    <a:cubicBezTo>
                      <a:pt x="294" y="480"/>
                      <a:pt x="334" y="430"/>
                      <a:pt x="380" y="387"/>
                    </a:cubicBezTo>
                    <a:cubicBezTo>
                      <a:pt x="426" y="343"/>
                      <a:pt x="476" y="305"/>
                      <a:pt x="476" y="305"/>
                    </a:cubicBezTo>
                    <a:cubicBezTo>
                      <a:pt x="566" y="237"/>
                      <a:pt x="670" y="181"/>
                      <a:pt x="781" y="144"/>
                    </a:cubicBezTo>
                    <a:cubicBezTo>
                      <a:pt x="920" y="97"/>
                      <a:pt x="1056" y="66"/>
                      <a:pt x="1200" y="66"/>
                    </a:cubicBezTo>
                    <a:cubicBezTo>
                      <a:pt x="1227" y="66"/>
                      <a:pt x="1255" y="67"/>
                      <a:pt x="1283" y="69"/>
                    </a:cubicBezTo>
                    <a:cubicBezTo>
                      <a:pt x="1476" y="94"/>
                      <a:pt x="1481" y="104"/>
                      <a:pt x="1594" y="115"/>
                    </a:cubicBezTo>
                    <a:cubicBezTo>
                      <a:pt x="1452" y="45"/>
                      <a:pt x="1278" y="1"/>
                      <a:pt x="10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18"/>
              <p:cNvSpPr/>
              <p:nvPr/>
            </p:nvSpPr>
            <p:spPr>
              <a:xfrm rot="10800000">
                <a:off x="164662" y="3995615"/>
                <a:ext cx="47770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606" extrusionOk="0">
                    <a:moveTo>
                      <a:pt x="1059" y="0"/>
                    </a:moveTo>
                    <a:cubicBezTo>
                      <a:pt x="966" y="0"/>
                      <a:pt x="819" y="17"/>
                      <a:pt x="768" y="40"/>
                    </a:cubicBezTo>
                    <a:cubicBezTo>
                      <a:pt x="768" y="40"/>
                      <a:pt x="726" y="54"/>
                      <a:pt x="686" y="72"/>
                    </a:cubicBezTo>
                    <a:cubicBezTo>
                      <a:pt x="646" y="89"/>
                      <a:pt x="606" y="107"/>
                      <a:pt x="606" y="107"/>
                    </a:cubicBezTo>
                    <a:cubicBezTo>
                      <a:pt x="536" y="140"/>
                      <a:pt x="465" y="178"/>
                      <a:pt x="396" y="220"/>
                    </a:cubicBezTo>
                    <a:cubicBezTo>
                      <a:pt x="292" y="283"/>
                      <a:pt x="214" y="361"/>
                      <a:pt x="127" y="440"/>
                    </a:cubicBezTo>
                    <a:cubicBezTo>
                      <a:pt x="33" y="530"/>
                      <a:pt x="32" y="537"/>
                      <a:pt x="1" y="606"/>
                    </a:cubicBezTo>
                    <a:cubicBezTo>
                      <a:pt x="184" y="449"/>
                      <a:pt x="426" y="297"/>
                      <a:pt x="655" y="193"/>
                    </a:cubicBezTo>
                    <a:cubicBezTo>
                      <a:pt x="655" y="193"/>
                      <a:pt x="698" y="172"/>
                      <a:pt x="743" y="154"/>
                    </a:cubicBezTo>
                    <a:cubicBezTo>
                      <a:pt x="787" y="138"/>
                      <a:pt x="831" y="120"/>
                      <a:pt x="831" y="120"/>
                    </a:cubicBezTo>
                    <a:lnTo>
                      <a:pt x="865" y="108"/>
                    </a:lnTo>
                    <a:cubicBezTo>
                      <a:pt x="956" y="72"/>
                      <a:pt x="1039" y="37"/>
                      <a:pt x="1124" y="6"/>
                    </a:cubicBezTo>
                    <a:cubicBezTo>
                      <a:pt x="1111" y="2"/>
                      <a:pt x="1087" y="0"/>
                      <a:pt x="10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18"/>
              <p:cNvSpPr/>
              <p:nvPr/>
            </p:nvSpPr>
            <p:spPr>
              <a:xfrm rot="10800000">
                <a:off x="258292" y="3932218"/>
                <a:ext cx="45732" cy="5316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1252" extrusionOk="0">
                    <a:moveTo>
                      <a:pt x="802" y="1"/>
                    </a:moveTo>
                    <a:cubicBezTo>
                      <a:pt x="700" y="1"/>
                      <a:pt x="599" y="22"/>
                      <a:pt x="553" y="42"/>
                    </a:cubicBezTo>
                    <a:cubicBezTo>
                      <a:pt x="553" y="42"/>
                      <a:pt x="490" y="67"/>
                      <a:pt x="434" y="101"/>
                    </a:cubicBezTo>
                    <a:cubicBezTo>
                      <a:pt x="376" y="134"/>
                      <a:pt x="324" y="176"/>
                      <a:pt x="324" y="176"/>
                    </a:cubicBezTo>
                    <a:cubicBezTo>
                      <a:pt x="232" y="250"/>
                      <a:pt x="149" y="346"/>
                      <a:pt x="94" y="457"/>
                    </a:cubicBezTo>
                    <a:cubicBezTo>
                      <a:pt x="10" y="624"/>
                      <a:pt x="1" y="797"/>
                      <a:pt x="22" y="970"/>
                    </a:cubicBezTo>
                    <a:cubicBezTo>
                      <a:pt x="57" y="1161"/>
                      <a:pt x="73" y="1168"/>
                      <a:pt x="139" y="1251"/>
                    </a:cubicBezTo>
                    <a:cubicBezTo>
                      <a:pt x="71" y="1090"/>
                      <a:pt x="53" y="892"/>
                      <a:pt x="99" y="707"/>
                    </a:cubicBezTo>
                    <a:cubicBezTo>
                      <a:pt x="142" y="521"/>
                      <a:pt x="250" y="354"/>
                      <a:pt x="394" y="245"/>
                    </a:cubicBezTo>
                    <a:cubicBezTo>
                      <a:pt x="394" y="245"/>
                      <a:pt x="447" y="203"/>
                      <a:pt x="508" y="172"/>
                    </a:cubicBezTo>
                    <a:cubicBezTo>
                      <a:pt x="567" y="139"/>
                      <a:pt x="632" y="117"/>
                      <a:pt x="632" y="117"/>
                    </a:cubicBezTo>
                    <a:lnTo>
                      <a:pt x="681" y="102"/>
                    </a:lnTo>
                    <a:cubicBezTo>
                      <a:pt x="781" y="69"/>
                      <a:pt x="880" y="53"/>
                      <a:pt x="979" y="53"/>
                    </a:cubicBezTo>
                    <a:cubicBezTo>
                      <a:pt x="1011" y="53"/>
                      <a:pt x="1044" y="55"/>
                      <a:pt x="1077" y="58"/>
                    </a:cubicBezTo>
                    <a:cubicBezTo>
                      <a:pt x="1041" y="39"/>
                      <a:pt x="939" y="4"/>
                      <a:pt x="829" y="1"/>
                    </a:cubicBezTo>
                    <a:cubicBezTo>
                      <a:pt x="820" y="1"/>
                      <a:pt x="811" y="1"/>
                      <a:pt x="8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18"/>
              <p:cNvSpPr/>
              <p:nvPr/>
            </p:nvSpPr>
            <p:spPr>
              <a:xfrm rot="10800000">
                <a:off x="257527" y="3939394"/>
                <a:ext cx="23906" cy="38386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04" extrusionOk="0">
                    <a:moveTo>
                      <a:pt x="563" y="0"/>
                    </a:moveTo>
                    <a:cubicBezTo>
                      <a:pt x="538" y="4"/>
                      <a:pt x="479" y="21"/>
                      <a:pt x="421" y="50"/>
                    </a:cubicBezTo>
                    <a:cubicBezTo>
                      <a:pt x="364" y="79"/>
                      <a:pt x="309" y="117"/>
                      <a:pt x="288" y="140"/>
                    </a:cubicBezTo>
                    <a:cubicBezTo>
                      <a:pt x="288" y="140"/>
                      <a:pt x="261" y="167"/>
                      <a:pt x="239" y="197"/>
                    </a:cubicBezTo>
                    <a:cubicBezTo>
                      <a:pt x="214" y="226"/>
                      <a:pt x="192" y="258"/>
                      <a:pt x="192" y="258"/>
                    </a:cubicBezTo>
                    <a:cubicBezTo>
                      <a:pt x="152" y="312"/>
                      <a:pt x="117" y="372"/>
                      <a:pt x="86" y="435"/>
                    </a:cubicBezTo>
                    <a:cubicBezTo>
                      <a:pt x="40" y="530"/>
                      <a:pt x="29" y="627"/>
                      <a:pt x="14" y="726"/>
                    </a:cubicBezTo>
                    <a:cubicBezTo>
                      <a:pt x="1" y="837"/>
                      <a:pt x="6" y="843"/>
                      <a:pt x="30" y="903"/>
                    </a:cubicBezTo>
                    <a:cubicBezTo>
                      <a:pt x="56" y="701"/>
                      <a:pt x="150" y="477"/>
                      <a:pt x="275" y="310"/>
                    </a:cubicBezTo>
                    <a:cubicBezTo>
                      <a:pt x="275" y="310"/>
                      <a:pt x="299" y="277"/>
                      <a:pt x="324" y="247"/>
                    </a:cubicBezTo>
                    <a:cubicBezTo>
                      <a:pt x="350" y="217"/>
                      <a:pt x="378" y="188"/>
                      <a:pt x="378" y="188"/>
                    </a:cubicBezTo>
                    <a:lnTo>
                      <a:pt x="399" y="168"/>
                    </a:lnTo>
                    <a:cubicBezTo>
                      <a:pt x="453" y="106"/>
                      <a:pt x="506" y="51"/>
                      <a:pt x="5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18"/>
              <p:cNvSpPr/>
              <p:nvPr/>
            </p:nvSpPr>
            <p:spPr>
              <a:xfrm rot="10800000">
                <a:off x="326784" y="3855106"/>
                <a:ext cx="27558" cy="66326"/>
              </a:xfrm>
              <a:custGeom>
                <a:avLst/>
                <a:gdLst/>
                <a:ahLst/>
                <a:cxnLst/>
                <a:rect l="l" t="t" r="r" b="b"/>
                <a:pathLst>
                  <a:path w="649" h="1562" extrusionOk="0">
                    <a:moveTo>
                      <a:pt x="648" y="0"/>
                    </a:moveTo>
                    <a:cubicBezTo>
                      <a:pt x="610" y="8"/>
                      <a:pt x="513" y="41"/>
                      <a:pt x="423" y="100"/>
                    </a:cubicBezTo>
                    <a:cubicBezTo>
                      <a:pt x="334" y="156"/>
                      <a:pt x="254" y="235"/>
                      <a:pt x="224" y="277"/>
                    </a:cubicBezTo>
                    <a:cubicBezTo>
                      <a:pt x="224" y="277"/>
                      <a:pt x="185" y="328"/>
                      <a:pt x="154" y="384"/>
                    </a:cubicBezTo>
                    <a:cubicBezTo>
                      <a:pt x="123" y="439"/>
                      <a:pt x="98" y="498"/>
                      <a:pt x="98" y="498"/>
                    </a:cubicBezTo>
                    <a:cubicBezTo>
                      <a:pt x="52" y="601"/>
                      <a:pt x="22" y="718"/>
                      <a:pt x="14" y="836"/>
                    </a:cubicBezTo>
                    <a:cubicBezTo>
                      <a:pt x="1" y="1013"/>
                      <a:pt x="46" y="1171"/>
                      <a:pt x="112" y="1325"/>
                    </a:cubicBezTo>
                    <a:cubicBezTo>
                      <a:pt x="193" y="1494"/>
                      <a:pt x="207" y="1497"/>
                      <a:pt x="287" y="1562"/>
                    </a:cubicBezTo>
                    <a:cubicBezTo>
                      <a:pt x="192" y="1421"/>
                      <a:pt x="125" y="1245"/>
                      <a:pt x="108" y="1060"/>
                    </a:cubicBezTo>
                    <a:cubicBezTo>
                      <a:pt x="88" y="875"/>
                      <a:pt x="119" y="686"/>
                      <a:pt x="192" y="527"/>
                    </a:cubicBezTo>
                    <a:cubicBezTo>
                      <a:pt x="192" y="527"/>
                      <a:pt x="218" y="465"/>
                      <a:pt x="252" y="409"/>
                    </a:cubicBezTo>
                    <a:cubicBezTo>
                      <a:pt x="287" y="352"/>
                      <a:pt x="329" y="300"/>
                      <a:pt x="329" y="300"/>
                    </a:cubicBezTo>
                    <a:lnTo>
                      <a:pt x="362" y="262"/>
                    </a:lnTo>
                    <a:cubicBezTo>
                      <a:pt x="447" y="156"/>
                      <a:pt x="542" y="69"/>
                      <a:pt x="6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18"/>
              <p:cNvSpPr/>
              <p:nvPr/>
            </p:nvSpPr>
            <p:spPr>
              <a:xfrm rot="10800000">
                <a:off x="311540" y="3870096"/>
                <a:ext cx="21741" cy="4271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006" extrusionOk="0">
                    <a:moveTo>
                      <a:pt x="511" y="1"/>
                    </a:moveTo>
                    <a:cubicBezTo>
                      <a:pt x="485" y="5"/>
                      <a:pt x="423" y="28"/>
                      <a:pt x="364" y="62"/>
                    </a:cubicBezTo>
                    <a:cubicBezTo>
                      <a:pt x="306" y="97"/>
                      <a:pt x="250" y="142"/>
                      <a:pt x="229" y="169"/>
                    </a:cubicBezTo>
                    <a:cubicBezTo>
                      <a:pt x="229" y="169"/>
                      <a:pt x="203" y="200"/>
                      <a:pt x="180" y="234"/>
                    </a:cubicBezTo>
                    <a:cubicBezTo>
                      <a:pt x="158" y="267"/>
                      <a:pt x="137" y="302"/>
                      <a:pt x="137" y="302"/>
                    </a:cubicBezTo>
                    <a:cubicBezTo>
                      <a:pt x="99" y="364"/>
                      <a:pt x="68" y="432"/>
                      <a:pt x="42" y="502"/>
                    </a:cubicBezTo>
                    <a:cubicBezTo>
                      <a:pt x="4" y="609"/>
                      <a:pt x="2" y="713"/>
                      <a:pt x="1" y="819"/>
                    </a:cubicBezTo>
                    <a:cubicBezTo>
                      <a:pt x="3" y="939"/>
                      <a:pt x="10" y="945"/>
                      <a:pt x="43" y="1005"/>
                    </a:cubicBezTo>
                    <a:cubicBezTo>
                      <a:pt x="34" y="787"/>
                      <a:pt x="107" y="537"/>
                      <a:pt x="225" y="347"/>
                    </a:cubicBezTo>
                    <a:cubicBezTo>
                      <a:pt x="225" y="347"/>
                      <a:pt x="246" y="310"/>
                      <a:pt x="270" y="275"/>
                    </a:cubicBezTo>
                    <a:cubicBezTo>
                      <a:pt x="296" y="242"/>
                      <a:pt x="323" y="209"/>
                      <a:pt x="323" y="209"/>
                    </a:cubicBezTo>
                    <a:lnTo>
                      <a:pt x="344" y="185"/>
                    </a:lnTo>
                    <a:cubicBezTo>
                      <a:pt x="398" y="117"/>
                      <a:pt x="452" y="57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18"/>
              <p:cNvSpPr/>
              <p:nvPr/>
            </p:nvSpPr>
            <p:spPr>
              <a:xfrm rot="10800000">
                <a:off x="424999" y="3757995"/>
                <a:ext cx="86241" cy="108067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45" extrusionOk="0">
                    <a:moveTo>
                      <a:pt x="1" y="0"/>
                    </a:moveTo>
                    <a:cubicBezTo>
                      <a:pt x="72" y="32"/>
                      <a:pt x="258" y="99"/>
                      <a:pt x="444" y="179"/>
                    </a:cubicBezTo>
                    <a:cubicBezTo>
                      <a:pt x="630" y="258"/>
                      <a:pt x="814" y="352"/>
                      <a:pt x="898" y="397"/>
                    </a:cubicBezTo>
                    <a:cubicBezTo>
                      <a:pt x="898" y="397"/>
                      <a:pt x="1005" y="449"/>
                      <a:pt x="1105" y="513"/>
                    </a:cubicBezTo>
                    <a:cubicBezTo>
                      <a:pt x="1205" y="574"/>
                      <a:pt x="1298" y="647"/>
                      <a:pt x="1298" y="647"/>
                    </a:cubicBezTo>
                    <a:cubicBezTo>
                      <a:pt x="1463" y="776"/>
                      <a:pt x="1618" y="931"/>
                      <a:pt x="1726" y="1119"/>
                    </a:cubicBezTo>
                    <a:cubicBezTo>
                      <a:pt x="1887" y="1396"/>
                      <a:pt x="1981" y="1691"/>
                      <a:pt x="1949" y="2010"/>
                    </a:cubicBezTo>
                    <a:cubicBezTo>
                      <a:pt x="1930" y="2188"/>
                      <a:pt x="1885" y="2272"/>
                      <a:pt x="1864" y="2340"/>
                    </a:cubicBezTo>
                    <a:cubicBezTo>
                      <a:pt x="1834" y="2407"/>
                      <a:pt x="1814" y="2456"/>
                      <a:pt x="1764" y="2545"/>
                    </a:cubicBezTo>
                    <a:cubicBezTo>
                      <a:pt x="1876" y="2416"/>
                      <a:pt x="1957" y="2247"/>
                      <a:pt x="1992" y="2065"/>
                    </a:cubicBezTo>
                    <a:cubicBezTo>
                      <a:pt x="2030" y="1881"/>
                      <a:pt x="2020" y="1684"/>
                      <a:pt x="1975" y="1495"/>
                    </a:cubicBezTo>
                    <a:cubicBezTo>
                      <a:pt x="1891" y="1113"/>
                      <a:pt x="1639" y="772"/>
                      <a:pt x="1339" y="555"/>
                    </a:cubicBezTo>
                    <a:cubicBezTo>
                      <a:pt x="1339" y="555"/>
                      <a:pt x="1227" y="469"/>
                      <a:pt x="1106" y="399"/>
                    </a:cubicBezTo>
                    <a:cubicBezTo>
                      <a:pt x="985" y="328"/>
                      <a:pt x="859" y="268"/>
                      <a:pt x="859" y="268"/>
                    </a:cubicBezTo>
                    <a:lnTo>
                      <a:pt x="764" y="225"/>
                    </a:lnTo>
                    <a:cubicBezTo>
                      <a:pt x="500" y="118"/>
                      <a:pt x="247" y="5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18"/>
              <p:cNvSpPr/>
              <p:nvPr/>
            </p:nvSpPr>
            <p:spPr>
              <a:xfrm rot="10800000">
                <a:off x="416804" y="3807421"/>
                <a:ext cx="72653" cy="67176"/>
              </a:xfrm>
              <a:custGeom>
                <a:avLst/>
                <a:gdLst/>
                <a:ahLst/>
                <a:cxnLst/>
                <a:rect l="l" t="t" r="r" b="b"/>
                <a:pathLst>
                  <a:path w="1711" h="1582" extrusionOk="0">
                    <a:moveTo>
                      <a:pt x="140" y="1"/>
                    </a:moveTo>
                    <a:cubicBezTo>
                      <a:pt x="93" y="1"/>
                      <a:pt x="46" y="3"/>
                      <a:pt x="0" y="8"/>
                    </a:cubicBezTo>
                    <a:cubicBezTo>
                      <a:pt x="27" y="14"/>
                      <a:pt x="75" y="22"/>
                      <a:pt x="132" y="30"/>
                    </a:cubicBezTo>
                    <a:cubicBezTo>
                      <a:pt x="189" y="40"/>
                      <a:pt x="257" y="59"/>
                      <a:pt x="324" y="76"/>
                    </a:cubicBezTo>
                    <a:cubicBezTo>
                      <a:pt x="455" y="117"/>
                      <a:pt x="584" y="173"/>
                      <a:pt x="644" y="202"/>
                    </a:cubicBezTo>
                    <a:lnTo>
                      <a:pt x="689" y="223"/>
                    </a:lnTo>
                    <a:cubicBezTo>
                      <a:pt x="717" y="235"/>
                      <a:pt x="754" y="252"/>
                      <a:pt x="789" y="274"/>
                    </a:cubicBezTo>
                    <a:cubicBezTo>
                      <a:pt x="860" y="312"/>
                      <a:pt x="926" y="359"/>
                      <a:pt x="926" y="359"/>
                    </a:cubicBezTo>
                    <a:cubicBezTo>
                      <a:pt x="1046" y="438"/>
                      <a:pt x="1156" y="541"/>
                      <a:pt x="1256" y="654"/>
                    </a:cubicBezTo>
                    <a:cubicBezTo>
                      <a:pt x="1402" y="823"/>
                      <a:pt x="1522" y="992"/>
                      <a:pt x="1598" y="1200"/>
                    </a:cubicBezTo>
                    <a:cubicBezTo>
                      <a:pt x="1677" y="1436"/>
                      <a:pt x="1665" y="1447"/>
                      <a:pt x="1711" y="1581"/>
                    </a:cubicBezTo>
                    <a:cubicBezTo>
                      <a:pt x="1709" y="1346"/>
                      <a:pt x="1640" y="1085"/>
                      <a:pt x="1508" y="851"/>
                    </a:cubicBezTo>
                    <a:cubicBezTo>
                      <a:pt x="1378" y="614"/>
                      <a:pt x="1180" y="414"/>
                      <a:pt x="967" y="269"/>
                    </a:cubicBezTo>
                    <a:cubicBezTo>
                      <a:pt x="967" y="269"/>
                      <a:pt x="947" y="254"/>
                      <a:pt x="917" y="235"/>
                    </a:cubicBezTo>
                    <a:cubicBezTo>
                      <a:pt x="885" y="216"/>
                      <a:pt x="843" y="193"/>
                      <a:pt x="800" y="169"/>
                    </a:cubicBezTo>
                    <a:cubicBezTo>
                      <a:pt x="757" y="145"/>
                      <a:pt x="712" y="127"/>
                      <a:pt x="678" y="112"/>
                    </a:cubicBezTo>
                    <a:cubicBezTo>
                      <a:pt x="646" y="95"/>
                      <a:pt x="622" y="87"/>
                      <a:pt x="622" y="87"/>
                    </a:cubicBezTo>
                    <a:lnTo>
                      <a:pt x="553" y="63"/>
                    </a:lnTo>
                    <a:cubicBezTo>
                      <a:pt x="412" y="20"/>
                      <a:pt x="273" y="1"/>
                      <a:pt x="1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18"/>
              <p:cNvSpPr/>
              <p:nvPr/>
            </p:nvSpPr>
            <p:spPr>
              <a:xfrm rot="10800000">
                <a:off x="427122" y="3891497"/>
                <a:ext cx="105604" cy="37579"/>
              </a:xfrm>
              <a:custGeom>
                <a:avLst/>
                <a:gdLst/>
                <a:ahLst/>
                <a:cxnLst/>
                <a:rect l="l" t="t" r="r" b="b"/>
                <a:pathLst>
                  <a:path w="2487" h="885" extrusionOk="0">
                    <a:moveTo>
                      <a:pt x="2487" y="1"/>
                    </a:moveTo>
                    <a:lnTo>
                      <a:pt x="2487" y="1"/>
                    </a:lnTo>
                    <a:cubicBezTo>
                      <a:pt x="2297" y="163"/>
                      <a:pt x="2069" y="315"/>
                      <a:pt x="1822" y="441"/>
                    </a:cubicBezTo>
                    <a:cubicBezTo>
                      <a:pt x="1574" y="567"/>
                      <a:pt x="1306" y="658"/>
                      <a:pt x="1050" y="720"/>
                    </a:cubicBezTo>
                    <a:cubicBezTo>
                      <a:pt x="1050" y="720"/>
                      <a:pt x="1025" y="725"/>
                      <a:pt x="988" y="734"/>
                    </a:cubicBezTo>
                    <a:cubicBezTo>
                      <a:pt x="951" y="741"/>
                      <a:pt x="902" y="750"/>
                      <a:pt x="853" y="760"/>
                    </a:cubicBezTo>
                    <a:cubicBezTo>
                      <a:pt x="754" y="775"/>
                      <a:pt x="655" y="787"/>
                      <a:pt x="655" y="787"/>
                    </a:cubicBezTo>
                    <a:lnTo>
                      <a:pt x="580" y="792"/>
                    </a:lnTo>
                    <a:cubicBezTo>
                      <a:pt x="423" y="810"/>
                      <a:pt x="274" y="818"/>
                      <a:pt x="129" y="818"/>
                    </a:cubicBezTo>
                    <a:cubicBezTo>
                      <a:pt x="86" y="818"/>
                      <a:pt x="43" y="818"/>
                      <a:pt x="1" y="816"/>
                    </a:cubicBezTo>
                    <a:lnTo>
                      <a:pt x="1" y="816"/>
                    </a:lnTo>
                    <a:cubicBezTo>
                      <a:pt x="56" y="832"/>
                      <a:pt x="200" y="863"/>
                      <a:pt x="351" y="876"/>
                    </a:cubicBezTo>
                    <a:cubicBezTo>
                      <a:pt x="423" y="882"/>
                      <a:pt x="497" y="884"/>
                      <a:pt x="562" y="884"/>
                    </a:cubicBezTo>
                    <a:cubicBezTo>
                      <a:pt x="634" y="884"/>
                      <a:pt x="695" y="881"/>
                      <a:pt x="734" y="876"/>
                    </a:cubicBezTo>
                    <a:cubicBezTo>
                      <a:pt x="734" y="876"/>
                      <a:pt x="755" y="872"/>
                      <a:pt x="789" y="868"/>
                    </a:cubicBezTo>
                    <a:cubicBezTo>
                      <a:pt x="822" y="864"/>
                      <a:pt x="868" y="857"/>
                      <a:pt x="912" y="847"/>
                    </a:cubicBezTo>
                    <a:cubicBezTo>
                      <a:pt x="1001" y="832"/>
                      <a:pt x="1088" y="811"/>
                      <a:pt x="1088" y="811"/>
                    </a:cubicBezTo>
                    <a:cubicBezTo>
                      <a:pt x="1245" y="775"/>
                      <a:pt x="1404" y="722"/>
                      <a:pt x="1560" y="659"/>
                    </a:cubicBezTo>
                    <a:cubicBezTo>
                      <a:pt x="1791" y="564"/>
                      <a:pt x="1982" y="439"/>
                      <a:pt x="2177" y="296"/>
                    </a:cubicBezTo>
                    <a:cubicBezTo>
                      <a:pt x="2393" y="133"/>
                      <a:pt x="2395" y="119"/>
                      <a:pt x="24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18"/>
              <p:cNvSpPr/>
              <p:nvPr/>
            </p:nvSpPr>
            <p:spPr>
              <a:xfrm rot="10800000">
                <a:off x="480922" y="3914809"/>
                <a:ext cx="49426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8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23"/>
                      <a:pt x="64" y="73"/>
                      <a:pt x="119" y="116"/>
                    </a:cubicBezTo>
                    <a:cubicBezTo>
                      <a:pt x="175" y="159"/>
                      <a:pt x="239" y="196"/>
                      <a:pt x="271" y="206"/>
                    </a:cubicBezTo>
                    <a:cubicBezTo>
                      <a:pt x="271" y="206"/>
                      <a:pt x="310" y="221"/>
                      <a:pt x="351" y="231"/>
                    </a:cubicBezTo>
                    <a:cubicBezTo>
                      <a:pt x="391" y="243"/>
                      <a:pt x="431" y="252"/>
                      <a:pt x="431" y="252"/>
                    </a:cubicBezTo>
                    <a:cubicBezTo>
                      <a:pt x="505" y="268"/>
                      <a:pt x="580" y="277"/>
                      <a:pt x="658" y="283"/>
                    </a:cubicBezTo>
                    <a:cubicBezTo>
                      <a:pt x="669" y="283"/>
                      <a:pt x="679" y="284"/>
                      <a:pt x="689" y="284"/>
                    </a:cubicBezTo>
                    <a:cubicBezTo>
                      <a:pt x="793" y="284"/>
                      <a:pt x="888" y="260"/>
                      <a:pt x="985" y="237"/>
                    </a:cubicBezTo>
                    <a:cubicBezTo>
                      <a:pt x="1105" y="207"/>
                      <a:pt x="1109" y="201"/>
                      <a:pt x="1163" y="154"/>
                    </a:cubicBezTo>
                    <a:lnTo>
                      <a:pt x="1163" y="154"/>
                    </a:lnTo>
                    <a:cubicBezTo>
                      <a:pt x="1054" y="182"/>
                      <a:pt x="932" y="195"/>
                      <a:pt x="810" y="195"/>
                    </a:cubicBezTo>
                    <a:cubicBezTo>
                      <a:pt x="686" y="195"/>
                      <a:pt x="560" y="181"/>
                      <a:pt x="446" y="154"/>
                    </a:cubicBezTo>
                    <a:cubicBezTo>
                      <a:pt x="446" y="154"/>
                      <a:pt x="402" y="144"/>
                      <a:pt x="360" y="133"/>
                    </a:cubicBezTo>
                    <a:cubicBezTo>
                      <a:pt x="318" y="120"/>
                      <a:pt x="276" y="104"/>
                      <a:pt x="276" y="104"/>
                    </a:cubicBezTo>
                    <a:lnTo>
                      <a:pt x="245" y="93"/>
                    </a:lnTo>
                    <a:cubicBezTo>
                      <a:pt x="159" y="64"/>
                      <a:pt x="79" y="3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18"/>
              <p:cNvSpPr/>
              <p:nvPr/>
            </p:nvSpPr>
            <p:spPr>
              <a:xfrm rot="10800000">
                <a:off x="-317118" y="4127588"/>
                <a:ext cx="5860" cy="1991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9" extrusionOk="0">
                    <a:moveTo>
                      <a:pt x="14" y="1"/>
                    </a:moveTo>
                    <a:cubicBezTo>
                      <a:pt x="8" y="30"/>
                      <a:pt x="0" y="117"/>
                      <a:pt x="4" y="138"/>
                    </a:cubicBezTo>
                    <a:lnTo>
                      <a:pt x="20" y="193"/>
                    </a:lnTo>
                    <a:cubicBezTo>
                      <a:pt x="25" y="218"/>
                      <a:pt x="27" y="245"/>
                      <a:pt x="28" y="271"/>
                    </a:cubicBezTo>
                    <a:cubicBezTo>
                      <a:pt x="30" y="311"/>
                      <a:pt x="47" y="348"/>
                      <a:pt x="46" y="389"/>
                    </a:cubicBezTo>
                    <a:cubicBezTo>
                      <a:pt x="42" y="435"/>
                      <a:pt x="42" y="436"/>
                      <a:pt x="63" y="468"/>
                    </a:cubicBezTo>
                    <a:cubicBezTo>
                      <a:pt x="112" y="391"/>
                      <a:pt x="137" y="272"/>
                      <a:pt x="115" y="173"/>
                    </a:cubicBezTo>
                    <a:cubicBezTo>
                      <a:pt x="116" y="172"/>
                      <a:pt x="94" y="98"/>
                      <a:pt x="94" y="98"/>
                    </a:cubicBezTo>
                    <a:lnTo>
                      <a:pt x="90" y="85"/>
                    </a:lnTo>
                    <a:cubicBezTo>
                      <a:pt x="69" y="50"/>
                      <a:pt x="43" y="23"/>
                      <a:pt x="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1_1">
    <p:spTree>
      <p:nvGrpSpPr>
        <p:cNvPr id="1" name="Shape 4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68" name="Google Shape;4768;p23"/>
          <p:cNvPicPr preferRelativeResize="0"/>
          <p:nvPr/>
        </p:nvPicPr>
        <p:blipFill rotWithShape="1">
          <a:blip r:embed="rId2">
            <a:alphaModFix amt="24000"/>
          </a:blip>
          <a:srcRect t="5612" b="9992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769" name="Google Shape;4769;p23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0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Gilda Display"/>
              <a:buNone/>
              <a:defRPr sz="3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aleway"/>
              <a:buNone/>
              <a:defRPr sz="3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aleway"/>
              <a:buNone/>
              <a:defRPr sz="3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aleway"/>
              <a:buNone/>
              <a:defRPr sz="3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aleway"/>
              <a:buNone/>
              <a:defRPr sz="3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aleway"/>
              <a:buNone/>
              <a:defRPr sz="3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aleway"/>
              <a:buNone/>
              <a:defRPr sz="3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aleway"/>
              <a:buNone/>
              <a:defRPr sz="3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aleway"/>
              <a:buNone/>
              <a:defRPr sz="30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ora"/>
              <a:buChar char="●"/>
              <a:defRPr sz="12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lvl="1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ora"/>
              <a:buChar char="○"/>
              <a:defRPr sz="12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lvl="2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ora"/>
              <a:buChar char="■"/>
              <a:defRPr sz="12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lvl="3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ora"/>
              <a:buChar char="●"/>
              <a:defRPr sz="12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lvl="4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ora"/>
              <a:buChar char="○"/>
              <a:defRPr sz="12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lvl="5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ora"/>
              <a:buChar char="■"/>
              <a:defRPr sz="12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lvl="6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ora"/>
              <a:buChar char="●"/>
              <a:defRPr sz="12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lvl="7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ora"/>
              <a:buChar char="○"/>
              <a:defRPr sz="12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lvl="8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ora"/>
              <a:buChar char="■"/>
              <a:defRPr sz="12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3" r:id="rId2"/>
    <p:sldLayoutId id="2147483657" r:id="rId3"/>
    <p:sldLayoutId id="2147483658" r:id="rId4"/>
    <p:sldLayoutId id="2147483659" r:id="rId5"/>
    <p:sldLayoutId id="2147483660" r:id="rId6"/>
    <p:sldLayoutId id="2147483662" r:id="rId7"/>
    <p:sldLayoutId id="2147483664" r:id="rId8"/>
    <p:sldLayoutId id="2147483669" r:id="rId9"/>
    <p:sldLayoutId id="214748367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mailto:pabrasheva@ruse-uni.bg" TargetMode="External"/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1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.png"/><Relationship Id="rId5" Type="http://schemas.openxmlformats.org/officeDocument/2006/relationships/image" Target="../media/image13.jpg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>
            <a:extLst>
              <a:ext uri="{FF2B5EF4-FFF2-40B4-BE49-F238E27FC236}">
                <a16:creationId xmlns:a16="http://schemas.microsoft.com/office/drawing/2014/main" id="{307F0F03-8DB0-8C75-23FD-971DB7238B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012" y="55101"/>
            <a:ext cx="8983785" cy="5019087"/>
          </a:xfrm>
          <a:ln>
            <a:solidFill>
              <a:schemeClr val="tx1"/>
            </a:solidFill>
          </a:ln>
        </p:spPr>
        <p:txBody>
          <a:bodyPr/>
          <a:lstStyle/>
          <a:p>
            <a:r>
              <a:rPr kumimoji="0" lang="bg-BG" sz="32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  <a:t>Петя Абрашева</a:t>
            </a:r>
            <a:br>
              <a:rPr kumimoji="0" lang="en-US" sz="34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</a:br>
            <a:r>
              <a:rPr kumimoji="0" lang="bg-BG" sz="1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  <a:t>Катедра Български език, история и изкуство</a:t>
            </a:r>
            <a:br>
              <a:rPr kumimoji="0" lang="bg-BG" sz="1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</a:br>
            <a:r>
              <a:rPr kumimoji="0" lang="bg-BG" sz="1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  <a:t>Русенски университет „Ангел Кънчев“ </a:t>
            </a:r>
            <a:br>
              <a:rPr kumimoji="0" lang="bg-BG" sz="1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</a:b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pabrasheva@ruse-uni.bg</a:t>
            </a:r>
            <a:br>
              <a:rPr kumimoji="0" lang="bg-BG" sz="14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</a:br>
            <a:b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</a:br>
            <a:r>
              <a:rPr kumimoji="0" lang="bg-BG" sz="3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  <a:t>Въображението </a:t>
            </a:r>
            <a:br>
              <a:rPr kumimoji="0" lang="bg-BG" sz="3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</a:br>
            <a:r>
              <a:rPr kumimoji="0" lang="bg-BG" sz="3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  <a:t>като конструктивен принцип в романа „Мостът на Дрина“ </a:t>
            </a:r>
            <a:br>
              <a:rPr kumimoji="0" lang="bg-BG" sz="3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</a:br>
            <a:r>
              <a:rPr kumimoji="0" lang="bg-BG" sz="3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  <a:t>от Иво Андрич</a:t>
            </a:r>
            <a:br>
              <a:rPr kumimoji="0" lang="bg-BG" sz="3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</a:br>
            <a:br>
              <a:rPr kumimoji="0" lang="bg-BG" sz="40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</a:br>
            <a:r>
              <a:rPr kumimoji="0" lang="en-US" sz="2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  <a:t>XVII </a:t>
            </a:r>
            <a:r>
              <a:rPr kumimoji="0" lang="bg-BG" sz="26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  <a:t>Симпозиум</a:t>
            </a:r>
            <a:br>
              <a:rPr kumimoji="0" lang="bg-BG" sz="28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</a:br>
            <a:r>
              <a:rPr kumimoji="0" lang="bg-BG" sz="2400" b="1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sym typeface="Gilda Display"/>
              </a:rPr>
              <a:t>Мадрид, 2.–5.10.2025</a:t>
            </a:r>
            <a:endParaRPr lang="bg-BG" b="1" dirty="0"/>
          </a:p>
        </p:txBody>
      </p:sp>
      <p:grpSp>
        <p:nvGrpSpPr>
          <p:cNvPr id="147" name="Google Shape;16571;p51">
            <a:extLst>
              <a:ext uri="{FF2B5EF4-FFF2-40B4-BE49-F238E27FC236}">
                <a16:creationId xmlns:a16="http://schemas.microsoft.com/office/drawing/2014/main" id="{82A07411-9EE8-9CB3-F489-515BCB7F7993}"/>
              </a:ext>
            </a:extLst>
          </p:cNvPr>
          <p:cNvGrpSpPr/>
          <p:nvPr/>
        </p:nvGrpSpPr>
        <p:grpSpPr>
          <a:xfrm>
            <a:off x="85772" y="40890"/>
            <a:ext cx="1128170" cy="1128170"/>
            <a:chOff x="3266275" y="769075"/>
            <a:chExt cx="1250050" cy="1250050"/>
          </a:xfrm>
        </p:grpSpPr>
        <p:sp>
          <p:nvSpPr>
            <p:cNvPr id="148" name="Google Shape;16572;p51">
              <a:extLst>
                <a:ext uri="{FF2B5EF4-FFF2-40B4-BE49-F238E27FC236}">
                  <a16:creationId xmlns:a16="http://schemas.microsoft.com/office/drawing/2014/main" id="{5F47D811-6373-A84F-B8B4-C00449CB37F0}"/>
                </a:ext>
              </a:extLst>
            </p:cNvPr>
            <p:cNvSpPr/>
            <p:nvPr/>
          </p:nvSpPr>
          <p:spPr>
            <a:xfrm>
              <a:off x="3578600" y="1688375"/>
              <a:ext cx="32150" cy="28250"/>
            </a:xfrm>
            <a:custGeom>
              <a:avLst/>
              <a:gdLst/>
              <a:ahLst/>
              <a:cxnLst/>
              <a:rect l="l" t="t" r="r" b="b"/>
              <a:pathLst>
                <a:path w="1286" h="1130" extrusionOk="0">
                  <a:moveTo>
                    <a:pt x="753" y="1114"/>
                  </a:moveTo>
                  <a:cubicBezTo>
                    <a:pt x="1113" y="1098"/>
                    <a:pt x="1286" y="737"/>
                    <a:pt x="972" y="377"/>
                  </a:cubicBezTo>
                  <a:lnTo>
                    <a:pt x="659" y="1"/>
                  </a:lnTo>
                  <a:cubicBezTo>
                    <a:pt x="549" y="32"/>
                    <a:pt x="439" y="95"/>
                    <a:pt x="361" y="189"/>
                  </a:cubicBezTo>
                  <a:cubicBezTo>
                    <a:pt x="0" y="565"/>
                    <a:pt x="267" y="1129"/>
                    <a:pt x="753" y="11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6573;p51">
              <a:extLst>
                <a:ext uri="{FF2B5EF4-FFF2-40B4-BE49-F238E27FC236}">
                  <a16:creationId xmlns:a16="http://schemas.microsoft.com/office/drawing/2014/main" id="{D1936601-62B8-B254-E4D3-8D16C4C93E02}"/>
                </a:ext>
              </a:extLst>
            </p:cNvPr>
            <p:cNvSpPr/>
            <p:nvPr/>
          </p:nvSpPr>
          <p:spPr>
            <a:xfrm>
              <a:off x="3266275" y="1158975"/>
              <a:ext cx="455775" cy="860150"/>
            </a:xfrm>
            <a:custGeom>
              <a:avLst/>
              <a:gdLst/>
              <a:ahLst/>
              <a:cxnLst/>
              <a:rect l="l" t="t" r="r" b="b"/>
              <a:pathLst>
                <a:path w="18231" h="34406" extrusionOk="0">
                  <a:moveTo>
                    <a:pt x="8794" y="20691"/>
                  </a:moveTo>
                  <a:cubicBezTo>
                    <a:pt x="8120" y="23434"/>
                    <a:pt x="8293" y="25440"/>
                    <a:pt x="9515" y="27979"/>
                  </a:cubicBezTo>
                  <a:cubicBezTo>
                    <a:pt x="9405" y="28246"/>
                    <a:pt x="9343" y="28528"/>
                    <a:pt x="9311" y="28826"/>
                  </a:cubicBezTo>
                  <a:cubicBezTo>
                    <a:pt x="9264" y="29719"/>
                    <a:pt x="9813" y="30597"/>
                    <a:pt x="10644" y="30926"/>
                  </a:cubicBezTo>
                  <a:cubicBezTo>
                    <a:pt x="11506" y="31255"/>
                    <a:pt x="12431" y="30879"/>
                    <a:pt x="12885" y="30095"/>
                  </a:cubicBezTo>
                  <a:cubicBezTo>
                    <a:pt x="13324" y="29312"/>
                    <a:pt x="13089" y="28340"/>
                    <a:pt x="12384" y="27807"/>
                  </a:cubicBezTo>
                  <a:cubicBezTo>
                    <a:pt x="11851" y="27399"/>
                    <a:pt x="11192" y="27337"/>
                    <a:pt x="10628" y="27572"/>
                  </a:cubicBezTo>
                  <a:cubicBezTo>
                    <a:pt x="11506" y="26710"/>
                    <a:pt x="12932" y="26788"/>
                    <a:pt x="13935" y="27478"/>
                  </a:cubicBezTo>
                  <a:cubicBezTo>
                    <a:pt x="15127" y="28293"/>
                    <a:pt x="15393" y="29829"/>
                    <a:pt x="14829" y="31114"/>
                  </a:cubicBezTo>
                  <a:cubicBezTo>
                    <a:pt x="14186" y="32556"/>
                    <a:pt x="12791" y="33356"/>
                    <a:pt x="11224" y="33324"/>
                  </a:cubicBezTo>
                  <a:cubicBezTo>
                    <a:pt x="9547" y="33293"/>
                    <a:pt x="8057" y="32321"/>
                    <a:pt x="7148" y="30942"/>
                  </a:cubicBezTo>
                  <a:cubicBezTo>
                    <a:pt x="5032" y="27729"/>
                    <a:pt x="6177" y="23528"/>
                    <a:pt x="7885" y="20409"/>
                  </a:cubicBezTo>
                  <a:cubicBezTo>
                    <a:pt x="8716" y="18888"/>
                    <a:pt x="9923" y="17431"/>
                    <a:pt x="10832" y="15863"/>
                  </a:cubicBezTo>
                  <a:cubicBezTo>
                    <a:pt x="10095" y="17446"/>
                    <a:pt x="9186" y="19061"/>
                    <a:pt x="8794" y="20691"/>
                  </a:cubicBezTo>
                  <a:close/>
                  <a:moveTo>
                    <a:pt x="3496" y="10769"/>
                  </a:moveTo>
                  <a:cubicBezTo>
                    <a:pt x="3653" y="10675"/>
                    <a:pt x="3825" y="10596"/>
                    <a:pt x="4014" y="10565"/>
                  </a:cubicBezTo>
                  <a:cubicBezTo>
                    <a:pt x="4672" y="10424"/>
                    <a:pt x="5424" y="10753"/>
                    <a:pt x="5440" y="11490"/>
                  </a:cubicBezTo>
                  <a:cubicBezTo>
                    <a:pt x="5456" y="12195"/>
                    <a:pt x="4750" y="12415"/>
                    <a:pt x="4202" y="12133"/>
                  </a:cubicBezTo>
                  <a:cubicBezTo>
                    <a:pt x="3700" y="11866"/>
                    <a:pt x="3528" y="11318"/>
                    <a:pt x="3496" y="10769"/>
                  </a:cubicBezTo>
                  <a:close/>
                  <a:moveTo>
                    <a:pt x="5032" y="12916"/>
                  </a:moveTo>
                  <a:cubicBezTo>
                    <a:pt x="5738" y="12775"/>
                    <a:pt x="6177" y="12117"/>
                    <a:pt x="6130" y="11412"/>
                  </a:cubicBezTo>
                  <a:cubicBezTo>
                    <a:pt x="6083" y="10675"/>
                    <a:pt x="5565" y="10095"/>
                    <a:pt x="4860" y="9907"/>
                  </a:cubicBezTo>
                  <a:cubicBezTo>
                    <a:pt x="4390" y="9781"/>
                    <a:pt x="3966" y="9813"/>
                    <a:pt x="3590" y="9970"/>
                  </a:cubicBezTo>
                  <a:cubicBezTo>
                    <a:pt x="3763" y="9154"/>
                    <a:pt x="4108" y="8386"/>
                    <a:pt x="4264" y="7571"/>
                  </a:cubicBezTo>
                  <a:cubicBezTo>
                    <a:pt x="4452" y="6709"/>
                    <a:pt x="4515" y="5832"/>
                    <a:pt x="4452" y="4969"/>
                  </a:cubicBezTo>
                  <a:cubicBezTo>
                    <a:pt x="4405" y="4139"/>
                    <a:pt x="4249" y="3324"/>
                    <a:pt x="3982" y="2524"/>
                  </a:cubicBezTo>
                  <a:cubicBezTo>
                    <a:pt x="4343" y="3167"/>
                    <a:pt x="4891" y="3700"/>
                    <a:pt x="5424" y="4233"/>
                  </a:cubicBezTo>
                  <a:cubicBezTo>
                    <a:pt x="6145" y="4938"/>
                    <a:pt x="6851" y="5659"/>
                    <a:pt x="7540" y="6411"/>
                  </a:cubicBezTo>
                  <a:cubicBezTo>
                    <a:pt x="8308" y="7289"/>
                    <a:pt x="9123" y="8292"/>
                    <a:pt x="9343" y="9484"/>
                  </a:cubicBezTo>
                  <a:cubicBezTo>
                    <a:pt x="9531" y="10518"/>
                    <a:pt x="9108" y="11803"/>
                    <a:pt x="8042" y="12211"/>
                  </a:cubicBezTo>
                  <a:cubicBezTo>
                    <a:pt x="7697" y="12336"/>
                    <a:pt x="7336" y="12383"/>
                    <a:pt x="6976" y="12305"/>
                  </a:cubicBezTo>
                  <a:cubicBezTo>
                    <a:pt x="7164" y="12603"/>
                    <a:pt x="7415" y="12885"/>
                    <a:pt x="7775" y="12916"/>
                  </a:cubicBezTo>
                  <a:cubicBezTo>
                    <a:pt x="8308" y="12963"/>
                    <a:pt x="8810" y="12603"/>
                    <a:pt x="9139" y="12195"/>
                  </a:cubicBezTo>
                  <a:cubicBezTo>
                    <a:pt x="9390" y="11897"/>
                    <a:pt x="9594" y="11506"/>
                    <a:pt x="9735" y="11082"/>
                  </a:cubicBezTo>
                  <a:cubicBezTo>
                    <a:pt x="9782" y="11270"/>
                    <a:pt x="9813" y="11474"/>
                    <a:pt x="9844" y="11662"/>
                  </a:cubicBezTo>
                  <a:cubicBezTo>
                    <a:pt x="9891" y="12195"/>
                    <a:pt x="9876" y="12713"/>
                    <a:pt x="9797" y="13245"/>
                  </a:cubicBezTo>
                  <a:cubicBezTo>
                    <a:pt x="9578" y="14672"/>
                    <a:pt x="8779" y="16114"/>
                    <a:pt x="7383" y="16678"/>
                  </a:cubicBezTo>
                  <a:cubicBezTo>
                    <a:pt x="6036" y="17211"/>
                    <a:pt x="4405" y="16945"/>
                    <a:pt x="3387" y="15894"/>
                  </a:cubicBezTo>
                  <a:cubicBezTo>
                    <a:pt x="2415" y="14923"/>
                    <a:pt x="2070" y="13355"/>
                    <a:pt x="2540" y="12070"/>
                  </a:cubicBezTo>
                  <a:cubicBezTo>
                    <a:pt x="2618" y="11835"/>
                    <a:pt x="2744" y="11600"/>
                    <a:pt x="2885" y="11380"/>
                  </a:cubicBezTo>
                  <a:cubicBezTo>
                    <a:pt x="2948" y="11662"/>
                    <a:pt x="3057" y="11929"/>
                    <a:pt x="3230" y="12164"/>
                  </a:cubicBezTo>
                  <a:cubicBezTo>
                    <a:pt x="3622" y="12728"/>
                    <a:pt x="4343" y="13057"/>
                    <a:pt x="5032" y="12916"/>
                  </a:cubicBezTo>
                  <a:close/>
                  <a:moveTo>
                    <a:pt x="17823" y="7148"/>
                  </a:moveTo>
                  <a:cubicBezTo>
                    <a:pt x="17572" y="6866"/>
                    <a:pt x="17227" y="6694"/>
                    <a:pt x="16866" y="6709"/>
                  </a:cubicBezTo>
                  <a:cubicBezTo>
                    <a:pt x="16365" y="6741"/>
                    <a:pt x="15832" y="7148"/>
                    <a:pt x="15926" y="7697"/>
                  </a:cubicBezTo>
                  <a:cubicBezTo>
                    <a:pt x="15989" y="8010"/>
                    <a:pt x="16177" y="8230"/>
                    <a:pt x="16459" y="8230"/>
                  </a:cubicBezTo>
                  <a:cubicBezTo>
                    <a:pt x="16678" y="8214"/>
                    <a:pt x="16866" y="8073"/>
                    <a:pt x="16913" y="7853"/>
                  </a:cubicBezTo>
                  <a:cubicBezTo>
                    <a:pt x="16961" y="7603"/>
                    <a:pt x="16788" y="7399"/>
                    <a:pt x="16537" y="7336"/>
                  </a:cubicBezTo>
                  <a:cubicBezTo>
                    <a:pt x="16443" y="7321"/>
                    <a:pt x="16318" y="7321"/>
                    <a:pt x="16161" y="7321"/>
                  </a:cubicBezTo>
                  <a:cubicBezTo>
                    <a:pt x="16428" y="7054"/>
                    <a:pt x="16961" y="6882"/>
                    <a:pt x="17384" y="7258"/>
                  </a:cubicBezTo>
                  <a:cubicBezTo>
                    <a:pt x="17603" y="7477"/>
                    <a:pt x="17744" y="7838"/>
                    <a:pt x="17744" y="8198"/>
                  </a:cubicBezTo>
                  <a:cubicBezTo>
                    <a:pt x="17697" y="9562"/>
                    <a:pt x="15910" y="10738"/>
                    <a:pt x="14562" y="10236"/>
                  </a:cubicBezTo>
                  <a:cubicBezTo>
                    <a:pt x="14954" y="10220"/>
                    <a:pt x="15581" y="9923"/>
                    <a:pt x="15581" y="9452"/>
                  </a:cubicBezTo>
                  <a:cubicBezTo>
                    <a:pt x="15565" y="9186"/>
                    <a:pt x="15346" y="8935"/>
                    <a:pt x="14970" y="8951"/>
                  </a:cubicBezTo>
                  <a:cubicBezTo>
                    <a:pt x="14406" y="8982"/>
                    <a:pt x="13951" y="9656"/>
                    <a:pt x="12697" y="9578"/>
                  </a:cubicBezTo>
                  <a:cubicBezTo>
                    <a:pt x="11569" y="9515"/>
                    <a:pt x="10738" y="8669"/>
                    <a:pt x="10315" y="7681"/>
                  </a:cubicBezTo>
                  <a:cubicBezTo>
                    <a:pt x="10142" y="7540"/>
                    <a:pt x="10001" y="7399"/>
                    <a:pt x="9844" y="7242"/>
                  </a:cubicBezTo>
                  <a:cubicBezTo>
                    <a:pt x="9970" y="7618"/>
                    <a:pt x="10095" y="7995"/>
                    <a:pt x="10221" y="8386"/>
                  </a:cubicBezTo>
                  <a:cubicBezTo>
                    <a:pt x="10800" y="9139"/>
                    <a:pt x="11271" y="10173"/>
                    <a:pt x="11396" y="11114"/>
                  </a:cubicBezTo>
                  <a:cubicBezTo>
                    <a:pt x="11537" y="12133"/>
                    <a:pt x="11302" y="13167"/>
                    <a:pt x="10942" y="14108"/>
                  </a:cubicBezTo>
                  <a:cubicBezTo>
                    <a:pt x="10738" y="14593"/>
                    <a:pt x="10503" y="15079"/>
                    <a:pt x="10236" y="15534"/>
                  </a:cubicBezTo>
                  <a:cubicBezTo>
                    <a:pt x="10330" y="15283"/>
                    <a:pt x="10409" y="15017"/>
                    <a:pt x="10471" y="14750"/>
                  </a:cubicBezTo>
                  <a:cubicBezTo>
                    <a:pt x="10706" y="13700"/>
                    <a:pt x="10675" y="12650"/>
                    <a:pt x="10518" y="11600"/>
                  </a:cubicBezTo>
                  <a:cubicBezTo>
                    <a:pt x="10377" y="10659"/>
                    <a:pt x="10252" y="9719"/>
                    <a:pt x="9923" y="8825"/>
                  </a:cubicBezTo>
                  <a:cubicBezTo>
                    <a:pt x="9578" y="7822"/>
                    <a:pt x="8920" y="7101"/>
                    <a:pt x="8214" y="6317"/>
                  </a:cubicBezTo>
                  <a:lnTo>
                    <a:pt x="8214" y="6317"/>
                  </a:lnTo>
                  <a:cubicBezTo>
                    <a:pt x="7587" y="5628"/>
                    <a:pt x="6835" y="5048"/>
                    <a:pt x="6177" y="4358"/>
                  </a:cubicBezTo>
                  <a:cubicBezTo>
                    <a:pt x="5534" y="3684"/>
                    <a:pt x="4923" y="2932"/>
                    <a:pt x="4468" y="2117"/>
                  </a:cubicBezTo>
                  <a:cubicBezTo>
                    <a:pt x="4092" y="1474"/>
                    <a:pt x="3888" y="769"/>
                    <a:pt x="3857" y="32"/>
                  </a:cubicBezTo>
                  <a:cubicBezTo>
                    <a:pt x="3669" y="440"/>
                    <a:pt x="3590" y="894"/>
                    <a:pt x="3606" y="1286"/>
                  </a:cubicBezTo>
                  <a:cubicBezTo>
                    <a:pt x="3622" y="1427"/>
                    <a:pt x="3637" y="1568"/>
                    <a:pt x="3669" y="1693"/>
                  </a:cubicBezTo>
                  <a:cubicBezTo>
                    <a:pt x="3449" y="1255"/>
                    <a:pt x="3167" y="831"/>
                    <a:pt x="2775" y="518"/>
                  </a:cubicBezTo>
                  <a:cubicBezTo>
                    <a:pt x="2242" y="126"/>
                    <a:pt x="1537" y="1"/>
                    <a:pt x="926" y="298"/>
                  </a:cubicBezTo>
                  <a:cubicBezTo>
                    <a:pt x="330" y="565"/>
                    <a:pt x="1" y="1223"/>
                    <a:pt x="252" y="1850"/>
                  </a:cubicBezTo>
                  <a:cubicBezTo>
                    <a:pt x="487" y="2462"/>
                    <a:pt x="1145" y="2900"/>
                    <a:pt x="1788" y="2712"/>
                  </a:cubicBezTo>
                  <a:cubicBezTo>
                    <a:pt x="2352" y="2556"/>
                    <a:pt x="2697" y="1976"/>
                    <a:pt x="2697" y="1427"/>
                  </a:cubicBezTo>
                  <a:cubicBezTo>
                    <a:pt x="2807" y="1568"/>
                    <a:pt x="2901" y="1709"/>
                    <a:pt x="2979" y="1866"/>
                  </a:cubicBezTo>
                  <a:cubicBezTo>
                    <a:pt x="3371" y="2634"/>
                    <a:pt x="3590" y="3527"/>
                    <a:pt x="3700" y="4389"/>
                  </a:cubicBezTo>
                  <a:cubicBezTo>
                    <a:pt x="3825" y="5299"/>
                    <a:pt x="3810" y="6208"/>
                    <a:pt x="3653" y="7117"/>
                  </a:cubicBezTo>
                  <a:cubicBezTo>
                    <a:pt x="3496" y="8042"/>
                    <a:pt x="3104" y="8888"/>
                    <a:pt x="2916" y="9797"/>
                  </a:cubicBezTo>
                  <a:cubicBezTo>
                    <a:pt x="2869" y="10001"/>
                    <a:pt x="2838" y="10220"/>
                    <a:pt x="2822" y="10440"/>
                  </a:cubicBezTo>
                  <a:cubicBezTo>
                    <a:pt x="2744" y="10502"/>
                    <a:pt x="2681" y="10581"/>
                    <a:pt x="2603" y="10659"/>
                  </a:cubicBezTo>
                  <a:cubicBezTo>
                    <a:pt x="1553" y="11631"/>
                    <a:pt x="957" y="13042"/>
                    <a:pt x="1051" y="14484"/>
                  </a:cubicBezTo>
                  <a:cubicBezTo>
                    <a:pt x="1145" y="16004"/>
                    <a:pt x="2039" y="17383"/>
                    <a:pt x="3324" y="18167"/>
                  </a:cubicBezTo>
                  <a:cubicBezTo>
                    <a:pt x="4625" y="18982"/>
                    <a:pt x="6302" y="19045"/>
                    <a:pt x="7681" y="18402"/>
                  </a:cubicBezTo>
                  <a:cubicBezTo>
                    <a:pt x="8120" y="18199"/>
                    <a:pt x="8512" y="17948"/>
                    <a:pt x="8841" y="17634"/>
                  </a:cubicBezTo>
                  <a:cubicBezTo>
                    <a:pt x="8684" y="17885"/>
                    <a:pt x="8512" y="18120"/>
                    <a:pt x="8340" y="18371"/>
                  </a:cubicBezTo>
                  <a:cubicBezTo>
                    <a:pt x="7713" y="19280"/>
                    <a:pt x="7164" y="20221"/>
                    <a:pt x="6694" y="21224"/>
                  </a:cubicBezTo>
                  <a:cubicBezTo>
                    <a:pt x="5785" y="23230"/>
                    <a:pt x="5158" y="25456"/>
                    <a:pt x="5346" y="27682"/>
                  </a:cubicBezTo>
                  <a:cubicBezTo>
                    <a:pt x="5503" y="29594"/>
                    <a:pt x="6333" y="31537"/>
                    <a:pt x="7854" y="32776"/>
                  </a:cubicBezTo>
                  <a:cubicBezTo>
                    <a:pt x="9311" y="33951"/>
                    <a:pt x="11427" y="34406"/>
                    <a:pt x="13183" y="33653"/>
                  </a:cubicBezTo>
                  <a:cubicBezTo>
                    <a:pt x="14750" y="32995"/>
                    <a:pt x="15848" y="31365"/>
                    <a:pt x="15816" y="29656"/>
                  </a:cubicBezTo>
                  <a:cubicBezTo>
                    <a:pt x="15769" y="27979"/>
                    <a:pt x="14531" y="26631"/>
                    <a:pt x="12917" y="26318"/>
                  </a:cubicBezTo>
                  <a:cubicBezTo>
                    <a:pt x="12164" y="26161"/>
                    <a:pt x="11380" y="26255"/>
                    <a:pt x="10706" y="26631"/>
                  </a:cubicBezTo>
                  <a:cubicBezTo>
                    <a:pt x="10315" y="26866"/>
                    <a:pt x="9985" y="27180"/>
                    <a:pt x="9735" y="27556"/>
                  </a:cubicBezTo>
                  <a:cubicBezTo>
                    <a:pt x="9453" y="26616"/>
                    <a:pt x="9374" y="25581"/>
                    <a:pt x="9484" y="24609"/>
                  </a:cubicBezTo>
                  <a:cubicBezTo>
                    <a:pt x="9562" y="23982"/>
                    <a:pt x="9750" y="23387"/>
                    <a:pt x="9954" y="22807"/>
                  </a:cubicBezTo>
                  <a:lnTo>
                    <a:pt x="10268" y="21960"/>
                  </a:lnTo>
                  <a:cubicBezTo>
                    <a:pt x="10330" y="21757"/>
                    <a:pt x="10456" y="21365"/>
                    <a:pt x="10471" y="21177"/>
                  </a:cubicBezTo>
                  <a:cubicBezTo>
                    <a:pt x="10330" y="20424"/>
                    <a:pt x="10315" y="19641"/>
                    <a:pt x="10456" y="18888"/>
                  </a:cubicBezTo>
                  <a:cubicBezTo>
                    <a:pt x="10628" y="17901"/>
                    <a:pt x="11036" y="17007"/>
                    <a:pt x="11365" y="16098"/>
                  </a:cubicBezTo>
                  <a:cubicBezTo>
                    <a:pt x="11710" y="15189"/>
                    <a:pt x="11945" y="14233"/>
                    <a:pt x="12054" y="13277"/>
                  </a:cubicBezTo>
                  <a:cubicBezTo>
                    <a:pt x="12086" y="13010"/>
                    <a:pt x="12101" y="12666"/>
                    <a:pt x="12101" y="12305"/>
                  </a:cubicBezTo>
                  <a:cubicBezTo>
                    <a:pt x="12101" y="11866"/>
                    <a:pt x="12101" y="11412"/>
                    <a:pt x="12054" y="10973"/>
                  </a:cubicBezTo>
                  <a:cubicBezTo>
                    <a:pt x="12023" y="10753"/>
                    <a:pt x="11992" y="10518"/>
                    <a:pt x="11929" y="10314"/>
                  </a:cubicBezTo>
                  <a:cubicBezTo>
                    <a:pt x="11898" y="10189"/>
                    <a:pt x="11819" y="9813"/>
                    <a:pt x="11725" y="9766"/>
                  </a:cubicBezTo>
                  <a:cubicBezTo>
                    <a:pt x="12211" y="10032"/>
                    <a:pt x="12932" y="10330"/>
                    <a:pt x="13324" y="10487"/>
                  </a:cubicBezTo>
                  <a:cubicBezTo>
                    <a:pt x="15205" y="11208"/>
                    <a:pt x="17995" y="10628"/>
                    <a:pt x="18183" y="8261"/>
                  </a:cubicBezTo>
                  <a:cubicBezTo>
                    <a:pt x="18230" y="7838"/>
                    <a:pt x="18089" y="7430"/>
                    <a:pt x="17823" y="714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6574;p51">
              <a:extLst>
                <a:ext uri="{FF2B5EF4-FFF2-40B4-BE49-F238E27FC236}">
                  <a16:creationId xmlns:a16="http://schemas.microsoft.com/office/drawing/2014/main" id="{9BEA8AC6-EFF7-DE74-03A4-C4CE0AF78A3E}"/>
                </a:ext>
              </a:extLst>
            </p:cNvPr>
            <p:cNvSpPr/>
            <p:nvPr/>
          </p:nvSpPr>
          <p:spPr>
            <a:xfrm>
              <a:off x="3531975" y="1418775"/>
              <a:ext cx="96025" cy="347600"/>
            </a:xfrm>
            <a:custGeom>
              <a:avLst/>
              <a:gdLst/>
              <a:ahLst/>
              <a:cxnLst/>
              <a:rect l="l" t="t" r="r" b="b"/>
              <a:pathLst>
                <a:path w="3841" h="13904" extrusionOk="0">
                  <a:moveTo>
                    <a:pt x="941" y="6098"/>
                  </a:moveTo>
                  <a:cubicBezTo>
                    <a:pt x="423" y="7477"/>
                    <a:pt x="0" y="8418"/>
                    <a:pt x="63" y="9907"/>
                  </a:cubicBezTo>
                  <a:cubicBezTo>
                    <a:pt x="110" y="10863"/>
                    <a:pt x="376" y="11866"/>
                    <a:pt x="972" y="12603"/>
                  </a:cubicBezTo>
                  <a:cubicBezTo>
                    <a:pt x="1568" y="13371"/>
                    <a:pt x="2539" y="13904"/>
                    <a:pt x="3370" y="13089"/>
                  </a:cubicBezTo>
                  <a:cubicBezTo>
                    <a:pt x="3731" y="12728"/>
                    <a:pt x="3840" y="12195"/>
                    <a:pt x="3778" y="11725"/>
                  </a:cubicBezTo>
                  <a:lnTo>
                    <a:pt x="3778" y="11709"/>
                  </a:lnTo>
                  <a:cubicBezTo>
                    <a:pt x="3668" y="10973"/>
                    <a:pt x="3072" y="10659"/>
                    <a:pt x="2602" y="10769"/>
                  </a:cubicBezTo>
                  <a:lnTo>
                    <a:pt x="2978" y="10988"/>
                  </a:lnTo>
                  <a:cubicBezTo>
                    <a:pt x="3276" y="11161"/>
                    <a:pt x="3480" y="11427"/>
                    <a:pt x="3495" y="11772"/>
                  </a:cubicBezTo>
                  <a:cubicBezTo>
                    <a:pt x="3527" y="12321"/>
                    <a:pt x="3057" y="12916"/>
                    <a:pt x="2461" y="12948"/>
                  </a:cubicBezTo>
                  <a:cubicBezTo>
                    <a:pt x="1897" y="12979"/>
                    <a:pt x="1442" y="12477"/>
                    <a:pt x="1301" y="11945"/>
                  </a:cubicBezTo>
                  <a:cubicBezTo>
                    <a:pt x="1129" y="11302"/>
                    <a:pt x="1301" y="10612"/>
                    <a:pt x="1520" y="10017"/>
                  </a:cubicBezTo>
                  <a:cubicBezTo>
                    <a:pt x="2038" y="8559"/>
                    <a:pt x="2868" y="7493"/>
                    <a:pt x="3025" y="5957"/>
                  </a:cubicBezTo>
                  <a:cubicBezTo>
                    <a:pt x="3088" y="5236"/>
                    <a:pt x="3025" y="4499"/>
                    <a:pt x="2837" y="3794"/>
                  </a:cubicBezTo>
                  <a:cubicBezTo>
                    <a:pt x="2524" y="2556"/>
                    <a:pt x="1959" y="1380"/>
                    <a:pt x="1787" y="63"/>
                  </a:cubicBezTo>
                  <a:cubicBezTo>
                    <a:pt x="1740" y="32"/>
                    <a:pt x="1693" y="16"/>
                    <a:pt x="1646" y="1"/>
                  </a:cubicBezTo>
                  <a:cubicBezTo>
                    <a:pt x="1818" y="1067"/>
                    <a:pt x="1865" y="2148"/>
                    <a:pt x="1709" y="3214"/>
                  </a:cubicBezTo>
                  <a:cubicBezTo>
                    <a:pt x="1568" y="4201"/>
                    <a:pt x="1301" y="5158"/>
                    <a:pt x="941" y="60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6575;p51">
              <a:extLst>
                <a:ext uri="{FF2B5EF4-FFF2-40B4-BE49-F238E27FC236}">
                  <a16:creationId xmlns:a16="http://schemas.microsoft.com/office/drawing/2014/main" id="{1DAB2FF8-21A8-5C92-3A17-F663EBFD413E}"/>
                </a:ext>
              </a:extLst>
            </p:cNvPr>
            <p:cNvSpPr/>
            <p:nvPr/>
          </p:nvSpPr>
          <p:spPr>
            <a:xfrm>
              <a:off x="3368950" y="1110000"/>
              <a:ext cx="262975" cy="259425"/>
            </a:xfrm>
            <a:custGeom>
              <a:avLst/>
              <a:gdLst/>
              <a:ahLst/>
              <a:cxnLst/>
              <a:rect l="l" t="t" r="r" b="b"/>
              <a:pathLst>
                <a:path w="10519" h="10377" extrusionOk="0">
                  <a:moveTo>
                    <a:pt x="10126" y="7164"/>
                  </a:moveTo>
                  <a:cubicBezTo>
                    <a:pt x="10063" y="7069"/>
                    <a:pt x="10001" y="6991"/>
                    <a:pt x="9922" y="6897"/>
                  </a:cubicBezTo>
                  <a:cubicBezTo>
                    <a:pt x="9499" y="6427"/>
                    <a:pt x="8794" y="6207"/>
                    <a:pt x="8198" y="6490"/>
                  </a:cubicBezTo>
                  <a:cubicBezTo>
                    <a:pt x="7618" y="6772"/>
                    <a:pt x="7383" y="7634"/>
                    <a:pt x="7979" y="8041"/>
                  </a:cubicBezTo>
                  <a:cubicBezTo>
                    <a:pt x="8308" y="8245"/>
                    <a:pt x="8668" y="8151"/>
                    <a:pt x="9029" y="8245"/>
                  </a:cubicBezTo>
                  <a:cubicBezTo>
                    <a:pt x="9421" y="8339"/>
                    <a:pt x="9421" y="8778"/>
                    <a:pt x="9217" y="9044"/>
                  </a:cubicBezTo>
                  <a:cubicBezTo>
                    <a:pt x="8371" y="10126"/>
                    <a:pt x="6552" y="9154"/>
                    <a:pt x="5910" y="8308"/>
                  </a:cubicBezTo>
                  <a:cubicBezTo>
                    <a:pt x="5408" y="7665"/>
                    <a:pt x="5126" y="6850"/>
                    <a:pt x="5110" y="6035"/>
                  </a:cubicBezTo>
                  <a:cubicBezTo>
                    <a:pt x="5063" y="4859"/>
                    <a:pt x="5675" y="3731"/>
                    <a:pt x="5455" y="2540"/>
                  </a:cubicBezTo>
                  <a:cubicBezTo>
                    <a:pt x="5267" y="1536"/>
                    <a:pt x="4609" y="518"/>
                    <a:pt x="3606" y="173"/>
                  </a:cubicBezTo>
                  <a:cubicBezTo>
                    <a:pt x="3104" y="0"/>
                    <a:pt x="2618" y="16"/>
                    <a:pt x="2117" y="94"/>
                  </a:cubicBezTo>
                  <a:cubicBezTo>
                    <a:pt x="1929" y="1348"/>
                    <a:pt x="2540" y="2540"/>
                    <a:pt x="3324" y="3480"/>
                  </a:cubicBezTo>
                  <a:cubicBezTo>
                    <a:pt x="3559" y="3778"/>
                    <a:pt x="4154" y="4436"/>
                    <a:pt x="4624" y="5047"/>
                  </a:cubicBezTo>
                  <a:cubicBezTo>
                    <a:pt x="4593" y="5204"/>
                    <a:pt x="4562" y="5361"/>
                    <a:pt x="4546" y="5533"/>
                  </a:cubicBezTo>
                  <a:cubicBezTo>
                    <a:pt x="4060" y="4781"/>
                    <a:pt x="3214" y="3872"/>
                    <a:pt x="2900" y="3464"/>
                  </a:cubicBezTo>
                  <a:cubicBezTo>
                    <a:pt x="2179" y="2540"/>
                    <a:pt x="1646" y="1364"/>
                    <a:pt x="1787" y="157"/>
                  </a:cubicBezTo>
                  <a:cubicBezTo>
                    <a:pt x="1552" y="220"/>
                    <a:pt x="1317" y="330"/>
                    <a:pt x="1113" y="455"/>
                  </a:cubicBezTo>
                  <a:cubicBezTo>
                    <a:pt x="988" y="1019"/>
                    <a:pt x="1098" y="1944"/>
                    <a:pt x="1255" y="2461"/>
                  </a:cubicBezTo>
                  <a:cubicBezTo>
                    <a:pt x="1725" y="3997"/>
                    <a:pt x="2916" y="5095"/>
                    <a:pt x="4045" y="6192"/>
                  </a:cubicBezTo>
                  <a:cubicBezTo>
                    <a:pt x="4233" y="6380"/>
                    <a:pt x="4436" y="6568"/>
                    <a:pt x="4609" y="6787"/>
                  </a:cubicBezTo>
                  <a:cubicBezTo>
                    <a:pt x="4672" y="7101"/>
                    <a:pt x="4766" y="7414"/>
                    <a:pt x="4891" y="7712"/>
                  </a:cubicBezTo>
                  <a:lnTo>
                    <a:pt x="4875" y="7681"/>
                  </a:lnTo>
                  <a:lnTo>
                    <a:pt x="4342" y="6975"/>
                  </a:lnTo>
                  <a:cubicBezTo>
                    <a:pt x="4092" y="6678"/>
                    <a:pt x="3825" y="6427"/>
                    <a:pt x="3543" y="6145"/>
                  </a:cubicBezTo>
                  <a:cubicBezTo>
                    <a:pt x="3010" y="5643"/>
                    <a:pt x="2493" y="5126"/>
                    <a:pt x="2038" y="4546"/>
                  </a:cubicBezTo>
                  <a:cubicBezTo>
                    <a:pt x="1552" y="3935"/>
                    <a:pt x="1129" y="3214"/>
                    <a:pt x="925" y="2446"/>
                  </a:cubicBezTo>
                  <a:cubicBezTo>
                    <a:pt x="831" y="2101"/>
                    <a:pt x="737" y="1254"/>
                    <a:pt x="769" y="721"/>
                  </a:cubicBezTo>
                  <a:cubicBezTo>
                    <a:pt x="518" y="925"/>
                    <a:pt x="283" y="1160"/>
                    <a:pt x="95" y="1411"/>
                  </a:cubicBezTo>
                  <a:cubicBezTo>
                    <a:pt x="1" y="2399"/>
                    <a:pt x="204" y="3214"/>
                    <a:pt x="722" y="4060"/>
                  </a:cubicBezTo>
                  <a:cubicBezTo>
                    <a:pt x="1192" y="4828"/>
                    <a:pt x="1756" y="5549"/>
                    <a:pt x="2383" y="6176"/>
                  </a:cubicBezTo>
                  <a:cubicBezTo>
                    <a:pt x="3026" y="6819"/>
                    <a:pt x="3762" y="7399"/>
                    <a:pt x="4389" y="8104"/>
                  </a:cubicBezTo>
                  <a:cubicBezTo>
                    <a:pt x="4828" y="8590"/>
                    <a:pt x="5189" y="9123"/>
                    <a:pt x="5549" y="9640"/>
                  </a:cubicBezTo>
                  <a:cubicBezTo>
                    <a:pt x="5377" y="9123"/>
                    <a:pt x="5189" y="8606"/>
                    <a:pt x="5063" y="8057"/>
                  </a:cubicBezTo>
                  <a:cubicBezTo>
                    <a:pt x="5095" y="8104"/>
                    <a:pt x="5110" y="8151"/>
                    <a:pt x="5142" y="8214"/>
                  </a:cubicBezTo>
                  <a:cubicBezTo>
                    <a:pt x="5612" y="8997"/>
                    <a:pt x="6364" y="9687"/>
                    <a:pt x="7242" y="9969"/>
                  </a:cubicBezTo>
                  <a:cubicBezTo>
                    <a:pt x="7415" y="10032"/>
                    <a:pt x="7571" y="10095"/>
                    <a:pt x="7744" y="10126"/>
                  </a:cubicBezTo>
                  <a:cubicBezTo>
                    <a:pt x="8794" y="10377"/>
                    <a:pt x="9875" y="9875"/>
                    <a:pt x="10267" y="8888"/>
                  </a:cubicBezTo>
                  <a:cubicBezTo>
                    <a:pt x="10518" y="8229"/>
                    <a:pt x="10440" y="7634"/>
                    <a:pt x="10126" y="716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6576;p51">
              <a:extLst>
                <a:ext uri="{FF2B5EF4-FFF2-40B4-BE49-F238E27FC236}">
                  <a16:creationId xmlns:a16="http://schemas.microsoft.com/office/drawing/2014/main" id="{9FF5D906-283A-DA24-BCA4-8B1085568E12}"/>
                </a:ext>
              </a:extLst>
            </p:cNvPr>
            <p:cNvSpPr/>
            <p:nvPr/>
          </p:nvSpPr>
          <p:spPr>
            <a:xfrm>
              <a:off x="3316825" y="845875"/>
              <a:ext cx="481225" cy="802175"/>
            </a:xfrm>
            <a:custGeom>
              <a:avLst/>
              <a:gdLst/>
              <a:ahLst/>
              <a:cxnLst/>
              <a:rect l="l" t="t" r="r" b="b"/>
              <a:pathLst>
                <a:path w="19249" h="32087" extrusionOk="0">
                  <a:moveTo>
                    <a:pt x="9985" y="13685"/>
                  </a:moveTo>
                  <a:cubicBezTo>
                    <a:pt x="9014" y="13591"/>
                    <a:pt x="9076" y="12368"/>
                    <a:pt x="9594" y="11819"/>
                  </a:cubicBezTo>
                  <a:cubicBezTo>
                    <a:pt x="10095" y="11302"/>
                    <a:pt x="10863" y="11239"/>
                    <a:pt x="11584" y="11349"/>
                  </a:cubicBezTo>
                  <a:cubicBezTo>
                    <a:pt x="11600" y="11427"/>
                    <a:pt x="11600" y="11522"/>
                    <a:pt x="11600" y="11616"/>
                  </a:cubicBezTo>
                  <a:cubicBezTo>
                    <a:pt x="11584" y="12525"/>
                    <a:pt x="11114" y="13794"/>
                    <a:pt x="9985" y="13685"/>
                  </a:cubicBezTo>
                  <a:close/>
                  <a:moveTo>
                    <a:pt x="16898" y="22870"/>
                  </a:moveTo>
                  <a:cubicBezTo>
                    <a:pt x="17572" y="22180"/>
                    <a:pt x="18214" y="21412"/>
                    <a:pt x="18653" y="20534"/>
                  </a:cubicBezTo>
                  <a:cubicBezTo>
                    <a:pt x="19030" y="19751"/>
                    <a:pt x="19218" y="18888"/>
                    <a:pt x="19233" y="18011"/>
                  </a:cubicBezTo>
                  <a:cubicBezTo>
                    <a:pt x="19249" y="16208"/>
                    <a:pt x="18497" y="14468"/>
                    <a:pt x="17258" y="13183"/>
                  </a:cubicBezTo>
                  <a:cubicBezTo>
                    <a:pt x="15895" y="11804"/>
                    <a:pt x="14014" y="10989"/>
                    <a:pt x="12101" y="10769"/>
                  </a:cubicBezTo>
                  <a:cubicBezTo>
                    <a:pt x="11804" y="9217"/>
                    <a:pt x="10659" y="7822"/>
                    <a:pt x="9170" y="7274"/>
                  </a:cubicBezTo>
                  <a:cubicBezTo>
                    <a:pt x="7587" y="6678"/>
                    <a:pt x="5738" y="7133"/>
                    <a:pt x="4499" y="8261"/>
                  </a:cubicBezTo>
                  <a:cubicBezTo>
                    <a:pt x="4735" y="7383"/>
                    <a:pt x="5126" y="6615"/>
                    <a:pt x="5565" y="5988"/>
                  </a:cubicBezTo>
                  <a:cubicBezTo>
                    <a:pt x="6067" y="5252"/>
                    <a:pt x="6866" y="4437"/>
                    <a:pt x="7619" y="4061"/>
                  </a:cubicBezTo>
                  <a:cubicBezTo>
                    <a:pt x="7431" y="3951"/>
                    <a:pt x="7227" y="3763"/>
                    <a:pt x="7101" y="3622"/>
                  </a:cubicBezTo>
                  <a:cubicBezTo>
                    <a:pt x="7023" y="3528"/>
                    <a:pt x="5769" y="4640"/>
                    <a:pt x="5659" y="4750"/>
                  </a:cubicBezTo>
                  <a:cubicBezTo>
                    <a:pt x="5001" y="5409"/>
                    <a:pt x="4578" y="6098"/>
                    <a:pt x="4280" y="6835"/>
                  </a:cubicBezTo>
                  <a:cubicBezTo>
                    <a:pt x="4280" y="6192"/>
                    <a:pt x="4233" y="5534"/>
                    <a:pt x="4139" y="4891"/>
                  </a:cubicBezTo>
                  <a:cubicBezTo>
                    <a:pt x="3951" y="3512"/>
                    <a:pt x="3669" y="1944"/>
                    <a:pt x="2744" y="879"/>
                  </a:cubicBezTo>
                  <a:cubicBezTo>
                    <a:pt x="2352" y="424"/>
                    <a:pt x="1788" y="64"/>
                    <a:pt x="1192" y="32"/>
                  </a:cubicBezTo>
                  <a:cubicBezTo>
                    <a:pt x="612" y="1"/>
                    <a:pt x="1" y="346"/>
                    <a:pt x="48" y="973"/>
                  </a:cubicBezTo>
                  <a:cubicBezTo>
                    <a:pt x="95" y="1772"/>
                    <a:pt x="1020" y="1976"/>
                    <a:pt x="1568" y="2336"/>
                  </a:cubicBezTo>
                  <a:cubicBezTo>
                    <a:pt x="2148" y="2713"/>
                    <a:pt x="2571" y="3277"/>
                    <a:pt x="2869" y="3904"/>
                  </a:cubicBezTo>
                  <a:cubicBezTo>
                    <a:pt x="3731" y="5628"/>
                    <a:pt x="3481" y="10126"/>
                    <a:pt x="3575" y="10189"/>
                  </a:cubicBezTo>
                  <a:cubicBezTo>
                    <a:pt x="3559" y="10315"/>
                    <a:pt x="3559" y="10424"/>
                    <a:pt x="3559" y="10503"/>
                  </a:cubicBezTo>
                  <a:cubicBezTo>
                    <a:pt x="3778" y="10440"/>
                    <a:pt x="3951" y="10377"/>
                    <a:pt x="4217" y="10330"/>
                  </a:cubicBezTo>
                  <a:cubicBezTo>
                    <a:pt x="4249" y="8684"/>
                    <a:pt x="6913" y="7305"/>
                    <a:pt x="8512" y="7666"/>
                  </a:cubicBezTo>
                  <a:cubicBezTo>
                    <a:pt x="10001" y="8010"/>
                    <a:pt x="11177" y="9296"/>
                    <a:pt x="11506" y="10753"/>
                  </a:cubicBezTo>
                  <a:cubicBezTo>
                    <a:pt x="10706" y="10675"/>
                    <a:pt x="9876" y="10785"/>
                    <a:pt x="9280" y="11333"/>
                  </a:cubicBezTo>
                  <a:cubicBezTo>
                    <a:pt x="8684" y="11866"/>
                    <a:pt x="8434" y="12822"/>
                    <a:pt x="8810" y="13528"/>
                  </a:cubicBezTo>
                  <a:cubicBezTo>
                    <a:pt x="9249" y="14359"/>
                    <a:pt x="10362" y="14437"/>
                    <a:pt x="11098" y="13967"/>
                  </a:cubicBezTo>
                  <a:cubicBezTo>
                    <a:pt x="11913" y="13449"/>
                    <a:pt x="12195" y="12384"/>
                    <a:pt x="12164" y="11459"/>
                  </a:cubicBezTo>
                  <a:cubicBezTo>
                    <a:pt x="12258" y="11490"/>
                    <a:pt x="12352" y="11506"/>
                    <a:pt x="12431" y="11537"/>
                  </a:cubicBezTo>
                  <a:cubicBezTo>
                    <a:pt x="13340" y="11804"/>
                    <a:pt x="14186" y="12274"/>
                    <a:pt x="14907" y="12885"/>
                  </a:cubicBezTo>
                  <a:cubicBezTo>
                    <a:pt x="16443" y="14186"/>
                    <a:pt x="17352" y="16067"/>
                    <a:pt x="17368" y="18089"/>
                  </a:cubicBezTo>
                  <a:cubicBezTo>
                    <a:pt x="17384" y="19124"/>
                    <a:pt x="17180" y="20174"/>
                    <a:pt x="16741" y="21130"/>
                  </a:cubicBezTo>
                  <a:cubicBezTo>
                    <a:pt x="16255" y="22149"/>
                    <a:pt x="15518" y="23011"/>
                    <a:pt x="14782" y="23857"/>
                  </a:cubicBezTo>
                  <a:cubicBezTo>
                    <a:pt x="13418" y="25456"/>
                    <a:pt x="11960" y="27353"/>
                    <a:pt x="12431" y="29594"/>
                  </a:cubicBezTo>
                  <a:cubicBezTo>
                    <a:pt x="12634" y="30503"/>
                    <a:pt x="13214" y="31302"/>
                    <a:pt x="14076" y="31710"/>
                  </a:cubicBezTo>
                  <a:cubicBezTo>
                    <a:pt x="14829" y="32055"/>
                    <a:pt x="15785" y="32086"/>
                    <a:pt x="16475" y="31553"/>
                  </a:cubicBezTo>
                  <a:cubicBezTo>
                    <a:pt x="17682" y="30628"/>
                    <a:pt x="17556" y="28246"/>
                    <a:pt x="15785" y="28105"/>
                  </a:cubicBezTo>
                  <a:cubicBezTo>
                    <a:pt x="15048" y="28058"/>
                    <a:pt x="14249" y="28465"/>
                    <a:pt x="13951" y="29155"/>
                  </a:cubicBezTo>
                  <a:cubicBezTo>
                    <a:pt x="13638" y="29860"/>
                    <a:pt x="13920" y="30660"/>
                    <a:pt x="14484" y="31146"/>
                  </a:cubicBezTo>
                  <a:cubicBezTo>
                    <a:pt x="14061" y="30942"/>
                    <a:pt x="13700" y="30597"/>
                    <a:pt x="13449" y="30190"/>
                  </a:cubicBezTo>
                  <a:cubicBezTo>
                    <a:pt x="12948" y="29406"/>
                    <a:pt x="12948" y="28418"/>
                    <a:pt x="13199" y="27541"/>
                  </a:cubicBezTo>
                  <a:cubicBezTo>
                    <a:pt x="13779" y="25566"/>
                    <a:pt x="15518" y="24280"/>
                    <a:pt x="16898" y="228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6577;p51">
              <a:extLst>
                <a:ext uri="{FF2B5EF4-FFF2-40B4-BE49-F238E27FC236}">
                  <a16:creationId xmlns:a16="http://schemas.microsoft.com/office/drawing/2014/main" id="{BFBEB851-803D-EE04-338C-842BA04D7BBE}"/>
                </a:ext>
              </a:extLst>
            </p:cNvPr>
            <p:cNvSpPr/>
            <p:nvPr/>
          </p:nvSpPr>
          <p:spPr>
            <a:xfrm>
              <a:off x="4185575" y="1081400"/>
              <a:ext cx="28250" cy="32150"/>
            </a:xfrm>
            <a:custGeom>
              <a:avLst/>
              <a:gdLst/>
              <a:ahLst/>
              <a:cxnLst/>
              <a:rect l="l" t="t" r="r" b="b"/>
              <a:pathLst>
                <a:path w="1130" h="1286" extrusionOk="0">
                  <a:moveTo>
                    <a:pt x="1098" y="768"/>
                  </a:moveTo>
                  <a:cubicBezTo>
                    <a:pt x="1082" y="1113"/>
                    <a:pt x="738" y="1285"/>
                    <a:pt x="377" y="988"/>
                  </a:cubicBezTo>
                  <a:lnTo>
                    <a:pt x="1" y="674"/>
                  </a:lnTo>
                  <a:cubicBezTo>
                    <a:pt x="32" y="549"/>
                    <a:pt x="95" y="455"/>
                    <a:pt x="173" y="361"/>
                  </a:cubicBezTo>
                  <a:cubicBezTo>
                    <a:pt x="549" y="0"/>
                    <a:pt x="1129" y="267"/>
                    <a:pt x="1098" y="76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6578;p51">
              <a:extLst>
                <a:ext uri="{FF2B5EF4-FFF2-40B4-BE49-F238E27FC236}">
                  <a16:creationId xmlns:a16="http://schemas.microsoft.com/office/drawing/2014/main" id="{57C7A647-3E60-2636-BBED-23CBEC01326A}"/>
                </a:ext>
              </a:extLst>
            </p:cNvPr>
            <p:cNvSpPr/>
            <p:nvPr/>
          </p:nvSpPr>
          <p:spPr>
            <a:xfrm>
              <a:off x="3656175" y="769075"/>
              <a:ext cx="860150" cy="455750"/>
            </a:xfrm>
            <a:custGeom>
              <a:avLst/>
              <a:gdLst/>
              <a:ahLst/>
              <a:cxnLst/>
              <a:rect l="l" t="t" r="r" b="b"/>
              <a:pathLst>
                <a:path w="34406" h="18230" extrusionOk="0">
                  <a:moveTo>
                    <a:pt x="15848" y="10847"/>
                  </a:moveTo>
                  <a:cubicBezTo>
                    <a:pt x="17415" y="9923"/>
                    <a:pt x="18888" y="8716"/>
                    <a:pt x="20409" y="7885"/>
                  </a:cubicBezTo>
                  <a:cubicBezTo>
                    <a:pt x="23528" y="6176"/>
                    <a:pt x="27713" y="5048"/>
                    <a:pt x="30942" y="7148"/>
                  </a:cubicBezTo>
                  <a:cubicBezTo>
                    <a:pt x="32321" y="8057"/>
                    <a:pt x="33293" y="9546"/>
                    <a:pt x="33324" y="11224"/>
                  </a:cubicBezTo>
                  <a:cubicBezTo>
                    <a:pt x="33356" y="12791"/>
                    <a:pt x="32556" y="14202"/>
                    <a:pt x="31114" y="14829"/>
                  </a:cubicBezTo>
                  <a:cubicBezTo>
                    <a:pt x="29829" y="15393"/>
                    <a:pt x="28293" y="15126"/>
                    <a:pt x="27478" y="13935"/>
                  </a:cubicBezTo>
                  <a:cubicBezTo>
                    <a:pt x="26788" y="12948"/>
                    <a:pt x="26710" y="11506"/>
                    <a:pt x="27572" y="10628"/>
                  </a:cubicBezTo>
                  <a:cubicBezTo>
                    <a:pt x="27321" y="11192"/>
                    <a:pt x="27400" y="11866"/>
                    <a:pt x="27807" y="12399"/>
                  </a:cubicBezTo>
                  <a:cubicBezTo>
                    <a:pt x="28340" y="13089"/>
                    <a:pt x="29312" y="13324"/>
                    <a:pt x="30080" y="12885"/>
                  </a:cubicBezTo>
                  <a:cubicBezTo>
                    <a:pt x="30879" y="12446"/>
                    <a:pt x="31255" y="11506"/>
                    <a:pt x="30911" y="10659"/>
                  </a:cubicBezTo>
                  <a:cubicBezTo>
                    <a:pt x="30597" y="9813"/>
                    <a:pt x="29704" y="9264"/>
                    <a:pt x="28810" y="9327"/>
                  </a:cubicBezTo>
                  <a:cubicBezTo>
                    <a:pt x="28528" y="9343"/>
                    <a:pt x="28246" y="9405"/>
                    <a:pt x="27980" y="9531"/>
                  </a:cubicBezTo>
                  <a:cubicBezTo>
                    <a:pt x="25440" y="8308"/>
                    <a:pt x="23434" y="8120"/>
                    <a:pt x="20675" y="8794"/>
                  </a:cubicBezTo>
                  <a:cubicBezTo>
                    <a:pt x="19061" y="9202"/>
                    <a:pt x="17431" y="10111"/>
                    <a:pt x="15848" y="10847"/>
                  </a:cubicBezTo>
                  <a:close/>
                  <a:moveTo>
                    <a:pt x="12117" y="4201"/>
                  </a:moveTo>
                  <a:cubicBezTo>
                    <a:pt x="12415" y="4750"/>
                    <a:pt x="12195" y="5471"/>
                    <a:pt x="11490" y="5440"/>
                  </a:cubicBezTo>
                  <a:cubicBezTo>
                    <a:pt x="10753" y="5424"/>
                    <a:pt x="10424" y="4672"/>
                    <a:pt x="10565" y="4013"/>
                  </a:cubicBezTo>
                  <a:cubicBezTo>
                    <a:pt x="10597" y="3841"/>
                    <a:pt x="10675" y="3668"/>
                    <a:pt x="10769" y="3512"/>
                  </a:cubicBezTo>
                  <a:cubicBezTo>
                    <a:pt x="11318" y="3527"/>
                    <a:pt x="11866" y="3716"/>
                    <a:pt x="12117" y="4201"/>
                  </a:cubicBezTo>
                  <a:close/>
                  <a:moveTo>
                    <a:pt x="12148" y="3230"/>
                  </a:moveTo>
                  <a:cubicBezTo>
                    <a:pt x="11913" y="3073"/>
                    <a:pt x="11647" y="2963"/>
                    <a:pt x="11380" y="2900"/>
                  </a:cubicBezTo>
                  <a:cubicBezTo>
                    <a:pt x="11600" y="2744"/>
                    <a:pt x="11835" y="2618"/>
                    <a:pt x="12070" y="2540"/>
                  </a:cubicBezTo>
                  <a:cubicBezTo>
                    <a:pt x="13355" y="2070"/>
                    <a:pt x="14923" y="2430"/>
                    <a:pt x="15895" y="3386"/>
                  </a:cubicBezTo>
                  <a:cubicBezTo>
                    <a:pt x="16945" y="4421"/>
                    <a:pt x="17196" y="6035"/>
                    <a:pt x="16663" y="7383"/>
                  </a:cubicBezTo>
                  <a:cubicBezTo>
                    <a:pt x="16114" y="8794"/>
                    <a:pt x="14672" y="9578"/>
                    <a:pt x="13246" y="9797"/>
                  </a:cubicBezTo>
                  <a:cubicBezTo>
                    <a:pt x="12713" y="9891"/>
                    <a:pt x="12180" y="9891"/>
                    <a:pt x="11663" y="9844"/>
                  </a:cubicBezTo>
                  <a:cubicBezTo>
                    <a:pt x="11459" y="9813"/>
                    <a:pt x="11271" y="9781"/>
                    <a:pt x="11067" y="9750"/>
                  </a:cubicBezTo>
                  <a:cubicBezTo>
                    <a:pt x="11506" y="9593"/>
                    <a:pt x="11898" y="9390"/>
                    <a:pt x="12195" y="9139"/>
                  </a:cubicBezTo>
                  <a:cubicBezTo>
                    <a:pt x="12603" y="8825"/>
                    <a:pt x="12964" y="8308"/>
                    <a:pt x="12916" y="7775"/>
                  </a:cubicBezTo>
                  <a:cubicBezTo>
                    <a:pt x="12885" y="7415"/>
                    <a:pt x="12603" y="7180"/>
                    <a:pt x="12305" y="6976"/>
                  </a:cubicBezTo>
                  <a:cubicBezTo>
                    <a:pt x="12368" y="7336"/>
                    <a:pt x="12337" y="7712"/>
                    <a:pt x="12195" y="8042"/>
                  </a:cubicBezTo>
                  <a:cubicBezTo>
                    <a:pt x="11804" y="9107"/>
                    <a:pt x="10518" y="9531"/>
                    <a:pt x="9484" y="9343"/>
                  </a:cubicBezTo>
                  <a:cubicBezTo>
                    <a:pt x="8293" y="9123"/>
                    <a:pt x="7289" y="8324"/>
                    <a:pt x="6412" y="7540"/>
                  </a:cubicBezTo>
                  <a:cubicBezTo>
                    <a:pt x="5659" y="6866"/>
                    <a:pt x="4938" y="6145"/>
                    <a:pt x="4217" y="5424"/>
                  </a:cubicBezTo>
                  <a:cubicBezTo>
                    <a:pt x="3700" y="4907"/>
                    <a:pt x="3151" y="4342"/>
                    <a:pt x="2524" y="3998"/>
                  </a:cubicBezTo>
                  <a:cubicBezTo>
                    <a:pt x="3308" y="4248"/>
                    <a:pt x="4139" y="4405"/>
                    <a:pt x="4954" y="4452"/>
                  </a:cubicBezTo>
                  <a:cubicBezTo>
                    <a:pt x="5832" y="4515"/>
                    <a:pt x="6709" y="4452"/>
                    <a:pt x="7556" y="4280"/>
                  </a:cubicBezTo>
                  <a:cubicBezTo>
                    <a:pt x="8371" y="4107"/>
                    <a:pt x="9155" y="3763"/>
                    <a:pt x="9954" y="3590"/>
                  </a:cubicBezTo>
                  <a:cubicBezTo>
                    <a:pt x="9813" y="3966"/>
                    <a:pt x="9782" y="4405"/>
                    <a:pt x="9907" y="4860"/>
                  </a:cubicBezTo>
                  <a:cubicBezTo>
                    <a:pt x="10095" y="5565"/>
                    <a:pt x="10675" y="6082"/>
                    <a:pt x="11412" y="6129"/>
                  </a:cubicBezTo>
                  <a:cubicBezTo>
                    <a:pt x="12117" y="6176"/>
                    <a:pt x="12775" y="5753"/>
                    <a:pt x="12916" y="5048"/>
                  </a:cubicBezTo>
                  <a:cubicBezTo>
                    <a:pt x="13058" y="4358"/>
                    <a:pt x="12728" y="3621"/>
                    <a:pt x="12148" y="3230"/>
                  </a:cubicBezTo>
                  <a:close/>
                  <a:moveTo>
                    <a:pt x="8261" y="18199"/>
                  </a:moveTo>
                  <a:cubicBezTo>
                    <a:pt x="10612" y="17995"/>
                    <a:pt x="11192" y="15220"/>
                    <a:pt x="10471" y="13340"/>
                  </a:cubicBezTo>
                  <a:cubicBezTo>
                    <a:pt x="10315" y="12932"/>
                    <a:pt x="10032" y="12211"/>
                    <a:pt x="9750" y="11741"/>
                  </a:cubicBezTo>
                  <a:cubicBezTo>
                    <a:pt x="9813" y="11835"/>
                    <a:pt x="10189" y="11898"/>
                    <a:pt x="10299" y="11945"/>
                  </a:cubicBezTo>
                  <a:cubicBezTo>
                    <a:pt x="10518" y="12007"/>
                    <a:pt x="10738" y="12039"/>
                    <a:pt x="10957" y="12054"/>
                  </a:cubicBezTo>
                  <a:cubicBezTo>
                    <a:pt x="11412" y="12101"/>
                    <a:pt x="11866" y="12101"/>
                    <a:pt x="12305" y="12101"/>
                  </a:cubicBezTo>
                  <a:cubicBezTo>
                    <a:pt x="12666" y="12101"/>
                    <a:pt x="12995" y="12086"/>
                    <a:pt x="13277" y="12054"/>
                  </a:cubicBezTo>
                  <a:cubicBezTo>
                    <a:pt x="14233" y="11960"/>
                    <a:pt x="15189" y="11709"/>
                    <a:pt x="16098" y="11380"/>
                  </a:cubicBezTo>
                  <a:cubicBezTo>
                    <a:pt x="17007" y="11051"/>
                    <a:pt x="17901" y="10644"/>
                    <a:pt x="18873" y="10455"/>
                  </a:cubicBezTo>
                  <a:cubicBezTo>
                    <a:pt x="19625" y="10330"/>
                    <a:pt x="20409" y="10346"/>
                    <a:pt x="21161" y="10487"/>
                  </a:cubicBezTo>
                  <a:cubicBezTo>
                    <a:pt x="21365" y="10471"/>
                    <a:pt x="21741" y="10346"/>
                    <a:pt x="21961" y="10267"/>
                  </a:cubicBezTo>
                  <a:lnTo>
                    <a:pt x="22807" y="9954"/>
                  </a:lnTo>
                  <a:cubicBezTo>
                    <a:pt x="23387" y="9750"/>
                    <a:pt x="23967" y="9562"/>
                    <a:pt x="24610" y="9484"/>
                  </a:cubicBezTo>
                  <a:cubicBezTo>
                    <a:pt x="25581" y="9374"/>
                    <a:pt x="26616" y="9452"/>
                    <a:pt x="27556" y="9750"/>
                  </a:cubicBezTo>
                  <a:cubicBezTo>
                    <a:pt x="27180" y="9985"/>
                    <a:pt x="26851" y="10330"/>
                    <a:pt x="26632" y="10706"/>
                  </a:cubicBezTo>
                  <a:cubicBezTo>
                    <a:pt x="26255" y="11380"/>
                    <a:pt x="26161" y="12164"/>
                    <a:pt x="26302" y="12916"/>
                  </a:cubicBezTo>
                  <a:cubicBezTo>
                    <a:pt x="26632" y="14531"/>
                    <a:pt x="27980" y="15769"/>
                    <a:pt x="29641" y="15816"/>
                  </a:cubicBezTo>
                  <a:cubicBezTo>
                    <a:pt x="31365" y="15847"/>
                    <a:pt x="32980" y="14766"/>
                    <a:pt x="33654" y="13198"/>
                  </a:cubicBezTo>
                  <a:cubicBezTo>
                    <a:pt x="34406" y="11443"/>
                    <a:pt x="33936" y="9327"/>
                    <a:pt x="32760" y="7869"/>
                  </a:cubicBezTo>
                  <a:cubicBezTo>
                    <a:pt x="31538" y="6349"/>
                    <a:pt x="29594" y="5518"/>
                    <a:pt x="27666" y="5346"/>
                  </a:cubicBezTo>
                  <a:cubicBezTo>
                    <a:pt x="25456" y="5158"/>
                    <a:pt x="23215" y="5785"/>
                    <a:pt x="21208" y="6709"/>
                  </a:cubicBezTo>
                  <a:cubicBezTo>
                    <a:pt x="20221" y="7164"/>
                    <a:pt x="19265" y="7728"/>
                    <a:pt x="18355" y="8339"/>
                  </a:cubicBezTo>
                  <a:cubicBezTo>
                    <a:pt x="18120" y="8512"/>
                    <a:pt x="17870" y="8684"/>
                    <a:pt x="17634" y="8857"/>
                  </a:cubicBezTo>
                  <a:cubicBezTo>
                    <a:pt x="17932" y="8512"/>
                    <a:pt x="18199" y="8120"/>
                    <a:pt x="18402" y="7681"/>
                  </a:cubicBezTo>
                  <a:cubicBezTo>
                    <a:pt x="19029" y="6302"/>
                    <a:pt x="18967" y="4625"/>
                    <a:pt x="18167" y="3324"/>
                  </a:cubicBezTo>
                  <a:cubicBezTo>
                    <a:pt x="17368" y="2038"/>
                    <a:pt x="15989" y="1145"/>
                    <a:pt x="14468" y="1051"/>
                  </a:cubicBezTo>
                  <a:cubicBezTo>
                    <a:pt x="13042" y="957"/>
                    <a:pt x="11616" y="1552"/>
                    <a:pt x="10659" y="2603"/>
                  </a:cubicBezTo>
                  <a:cubicBezTo>
                    <a:pt x="10581" y="2681"/>
                    <a:pt x="10503" y="2744"/>
                    <a:pt x="10440" y="2822"/>
                  </a:cubicBezTo>
                  <a:cubicBezTo>
                    <a:pt x="10220" y="2838"/>
                    <a:pt x="10001" y="2869"/>
                    <a:pt x="9797" y="2916"/>
                  </a:cubicBezTo>
                  <a:cubicBezTo>
                    <a:pt x="8888" y="3120"/>
                    <a:pt x="8026" y="3496"/>
                    <a:pt x="7101" y="3653"/>
                  </a:cubicBezTo>
                  <a:cubicBezTo>
                    <a:pt x="6208" y="3810"/>
                    <a:pt x="5283" y="3825"/>
                    <a:pt x="4374" y="3716"/>
                  </a:cubicBezTo>
                  <a:cubicBezTo>
                    <a:pt x="3528" y="3606"/>
                    <a:pt x="2634" y="3386"/>
                    <a:pt x="1866" y="2979"/>
                  </a:cubicBezTo>
                  <a:cubicBezTo>
                    <a:pt x="1709" y="2900"/>
                    <a:pt x="1553" y="2806"/>
                    <a:pt x="1427" y="2697"/>
                  </a:cubicBezTo>
                  <a:cubicBezTo>
                    <a:pt x="1976" y="2697"/>
                    <a:pt x="2556" y="2352"/>
                    <a:pt x="2697" y="1803"/>
                  </a:cubicBezTo>
                  <a:cubicBezTo>
                    <a:pt x="2885" y="1145"/>
                    <a:pt x="2446" y="487"/>
                    <a:pt x="1850" y="251"/>
                  </a:cubicBezTo>
                  <a:cubicBezTo>
                    <a:pt x="1223" y="1"/>
                    <a:pt x="565" y="346"/>
                    <a:pt x="283" y="941"/>
                  </a:cubicBezTo>
                  <a:cubicBezTo>
                    <a:pt x="1" y="1552"/>
                    <a:pt x="126" y="2258"/>
                    <a:pt x="518" y="2775"/>
                  </a:cubicBezTo>
                  <a:cubicBezTo>
                    <a:pt x="816" y="3183"/>
                    <a:pt x="1239" y="3449"/>
                    <a:pt x="1694" y="3668"/>
                  </a:cubicBezTo>
                  <a:cubicBezTo>
                    <a:pt x="1568" y="3637"/>
                    <a:pt x="1427" y="3621"/>
                    <a:pt x="1286" y="3606"/>
                  </a:cubicBezTo>
                  <a:cubicBezTo>
                    <a:pt x="879" y="3590"/>
                    <a:pt x="440" y="3684"/>
                    <a:pt x="32" y="3872"/>
                  </a:cubicBezTo>
                  <a:cubicBezTo>
                    <a:pt x="753" y="3888"/>
                    <a:pt x="1474" y="4107"/>
                    <a:pt x="2117" y="4468"/>
                  </a:cubicBezTo>
                  <a:cubicBezTo>
                    <a:pt x="2932" y="4938"/>
                    <a:pt x="3684" y="5534"/>
                    <a:pt x="4358" y="6176"/>
                  </a:cubicBezTo>
                  <a:cubicBezTo>
                    <a:pt x="5048" y="6850"/>
                    <a:pt x="5628" y="7587"/>
                    <a:pt x="6318" y="8214"/>
                  </a:cubicBezTo>
                  <a:lnTo>
                    <a:pt x="6318" y="8230"/>
                  </a:lnTo>
                  <a:cubicBezTo>
                    <a:pt x="7101" y="8919"/>
                    <a:pt x="7822" y="9578"/>
                    <a:pt x="8825" y="9938"/>
                  </a:cubicBezTo>
                  <a:cubicBezTo>
                    <a:pt x="9719" y="10252"/>
                    <a:pt x="10659" y="10393"/>
                    <a:pt x="11600" y="10518"/>
                  </a:cubicBezTo>
                  <a:cubicBezTo>
                    <a:pt x="12634" y="10675"/>
                    <a:pt x="13700" y="10706"/>
                    <a:pt x="14735" y="10471"/>
                  </a:cubicBezTo>
                  <a:cubicBezTo>
                    <a:pt x="15017" y="10408"/>
                    <a:pt x="15268" y="10330"/>
                    <a:pt x="15534" y="10236"/>
                  </a:cubicBezTo>
                  <a:cubicBezTo>
                    <a:pt x="15080" y="10518"/>
                    <a:pt x="14594" y="10753"/>
                    <a:pt x="14108" y="10941"/>
                  </a:cubicBezTo>
                  <a:cubicBezTo>
                    <a:pt x="13152" y="11318"/>
                    <a:pt x="12117" y="11537"/>
                    <a:pt x="11114" y="11396"/>
                  </a:cubicBezTo>
                  <a:cubicBezTo>
                    <a:pt x="10158" y="11271"/>
                    <a:pt x="9123" y="10816"/>
                    <a:pt x="8387" y="10220"/>
                  </a:cubicBezTo>
                  <a:cubicBezTo>
                    <a:pt x="7995" y="10095"/>
                    <a:pt x="7619" y="9985"/>
                    <a:pt x="7227" y="9860"/>
                  </a:cubicBezTo>
                  <a:cubicBezTo>
                    <a:pt x="7383" y="10001"/>
                    <a:pt x="7540" y="10158"/>
                    <a:pt x="7681" y="10314"/>
                  </a:cubicBezTo>
                  <a:cubicBezTo>
                    <a:pt x="8653" y="10753"/>
                    <a:pt x="9515" y="11568"/>
                    <a:pt x="9578" y="12713"/>
                  </a:cubicBezTo>
                  <a:cubicBezTo>
                    <a:pt x="9641" y="13967"/>
                    <a:pt x="8967" y="14405"/>
                    <a:pt x="8951" y="14970"/>
                  </a:cubicBezTo>
                  <a:cubicBezTo>
                    <a:pt x="8920" y="15346"/>
                    <a:pt x="9170" y="15581"/>
                    <a:pt x="9452" y="15581"/>
                  </a:cubicBezTo>
                  <a:cubicBezTo>
                    <a:pt x="9907" y="15581"/>
                    <a:pt x="10220" y="14954"/>
                    <a:pt x="10236" y="14562"/>
                  </a:cubicBezTo>
                  <a:cubicBezTo>
                    <a:pt x="10738" y="15926"/>
                    <a:pt x="9562" y="17697"/>
                    <a:pt x="8199" y="17744"/>
                  </a:cubicBezTo>
                  <a:cubicBezTo>
                    <a:pt x="7838" y="17760"/>
                    <a:pt x="7477" y="17619"/>
                    <a:pt x="7258" y="17384"/>
                  </a:cubicBezTo>
                  <a:cubicBezTo>
                    <a:pt x="6866" y="16960"/>
                    <a:pt x="7039" y="16427"/>
                    <a:pt x="7321" y="16177"/>
                  </a:cubicBezTo>
                  <a:cubicBezTo>
                    <a:pt x="7305" y="16333"/>
                    <a:pt x="7305" y="16443"/>
                    <a:pt x="7336" y="16553"/>
                  </a:cubicBezTo>
                  <a:cubicBezTo>
                    <a:pt x="7383" y="16788"/>
                    <a:pt x="7603" y="16960"/>
                    <a:pt x="7854" y="16913"/>
                  </a:cubicBezTo>
                  <a:cubicBezTo>
                    <a:pt x="8073" y="16866"/>
                    <a:pt x="8214" y="16678"/>
                    <a:pt x="8214" y="16474"/>
                  </a:cubicBezTo>
                  <a:cubicBezTo>
                    <a:pt x="8230" y="16177"/>
                    <a:pt x="8010" y="15989"/>
                    <a:pt x="7697" y="15941"/>
                  </a:cubicBezTo>
                  <a:cubicBezTo>
                    <a:pt x="7133" y="15832"/>
                    <a:pt x="6741" y="16365"/>
                    <a:pt x="6709" y="16866"/>
                  </a:cubicBezTo>
                  <a:cubicBezTo>
                    <a:pt x="6694" y="17227"/>
                    <a:pt x="6866" y="17587"/>
                    <a:pt x="7133" y="17822"/>
                  </a:cubicBezTo>
                  <a:cubicBezTo>
                    <a:pt x="7430" y="18089"/>
                    <a:pt x="7822" y="18230"/>
                    <a:pt x="8261" y="18199"/>
                  </a:cubicBez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6579;p51">
              <a:extLst>
                <a:ext uri="{FF2B5EF4-FFF2-40B4-BE49-F238E27FC236}">
                  <a16:creationId xmlns:a16="http://schemas.microsoft.com/office/drawing/2014/main" id="{DBCB8B62-077C-45B3-518A-C70EA23F9499}"/>
                </a:ext>
              </a:extLst>
            </p:cNvPr>
            <p:cNvSpPr/>
            <p:nvPr/>
          </p:nvSpPr>
          <p:spPr>
            <a:xfrm>
              <a:off x="3915600" y="1034750"/>
              <a:ext cx="348000" cy="96050"/>
            </a:xfrm>
            <a:custGeom>
              <a:avLst/>
              <a:gdLst/>
              <a:ahLst/>
              <a:cxnLst/>
              <a:rect l="l" t="t" r="r" b="b"/>
              <a:pathLst>
                <a:path w="13920" h="3842" extrusionOk="0">
                  <a:moveTo>
                    <a:pt x="6098" y="957"/>
                  </a:moveTo>
                  <a:cubicBezTo>
                    <a:pt x="7477" y="424"/>
                    <a:pt x="8433" y="1"/>
                    <a:pt x="9922" y="79"/>
                  </a:cubicBezTo>
                  <a:cubicBezTo>
                    <a:pt x="10863" y="126"/>
                    <a:pt x="11881" y="377"/>
                    <a:pt x="12618" y="973"/>
                  </a:cubicBezTo>
                  <a:cubicBezTo>
                    <a:pt x="13386" y="1584"/>
                    <a:pt x="13919" y="2540"/>
                    <a:pt x="13088" y="3371"/>
                  </a:cubicBezTo>
                  <a:cubicBezTo>
                    <a:pt x="12743" y="3731"/>
                    <a:pt x="12211" y="3841"/>
                    <a:pt x="11725" y="3778"/>
                  </a:cubicBezTo>
                  <a:lnTo>
                    <a:pt x="11725" y="3778"/>
                  </a:lnTo>
                  <a:cubicBezTo>
                    <a:pt x="10988" y="3684"/>
                    <a:pt x="10674" y="3073"/>
                    <a:pt x="10784" y="2603"/>
                  </a:cubicBezTo>
                  <a:lnTo>
                    <a:pt x="11004" y="2995"/>
                  </a:lnTo>
                  <a:cubicBezTo>
                    <a:pt x="11160" y="3277"/>
                    <a:pt x="11442" y="3481"/>
                    <a:pt x="11787" y="3512"/>
                  </a:cubicBezTo>
                  <a:cubicBezTo>
                    <a:pt x="12336" y="3528"/>
                    <a:pt x="12916" y="3057"/>
                    <a:pt x="12947" y="2462"/>
                  </a:cubicBezTo>
                  <a:cubicBezTo>
                    <a:pt x="12979" y="1897"/>
                    <a:pt x="12493" y="1443"/>
                    <a:pt x="11960" y="1302"/>
                  </a:cubicBezTo>
                  <a:cubicBezTo>
                    <a:pt x="11317" y="1129"/>
                    <a:pt x="10627" y="1318"/>
                    <a:pt x="10032" y="1521"/>
                  </a:cubicBezTo>
                  <a:cubicBezTo>
                    <a:pt x="8574" y="2054"/>
                    <a:pt x="7508" y="2869"/>
                    <a:pt x="5956" y="3026"/>
                  </a:cubicBezTo>
                  <a:cubicBezTo>
                    <a:pt x="5235" y="3104"/>
                    <a:pt x="4514" y="3026"/>
                    <a:pt x="3809" y="2854"/>
                  </a:cubicBezTo>
                  <a:cubicBezTo>
                    <a:pt x="2571" y="2524"/>
                    <a:pt x="1380" y="1960"/>
                    <a:pt x="63" y="1788"/>
                  </a:cubicBezTo>
                  <a:cubicBezTo>
                    <a:pt x="47" y="1741"/>
                    <a:pt x="32" y="1694"/>
                    <a:pt x="0" y="1647"/>
                  </a:cubicBezTo>
                  <a:cubicBezTo>
                    <a:pt x="1066" y="1819"/>
                    <a:pt x="2148" y="1866"/>
                    <a:pt x="3229" y="1709"/>
                  </a:cubicBezTo>
                  <a:cubicBezTo>
                    <a:pt x="4217" y="1568"/>
                    <a:pt x="5173" y="1302"/>
                    <a:pt x="6098" y="9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6580;p51">
              <a:extLst>
                <a:ext uri="{FF2B5EF4-FFF2-40B4-BE49-F238E27FC236}">
                  <a16:creationId xmlns:a16="http://schemas.microsoft.com/office/drawing/2014/main" id="{E8286AB5-6944-F290-6914-9C736E04AC8B}"/>
                </a:ext>
              </a:extLst>
            </p:cNvPr>
            <p:cNvSpPr/>
            <p:nvPr/>
          </p:nvSpPr>
          <p:spPr>
            <a:xfrm>
              <a:off x="3607200" y="871750"/>
              <a:ext cx="259425" cy="263350"/>
            </a:xfrm>
            <a:custGeom>
              <a:avLst/>
              <a:gdLst/>
              <a:ahLst/>
              <a:cxnLst/>
              <a:rect l="l" t="t" r="r" b="b"/>
              <a:pathLst>
                <a:path w="10377" h="10534" extrusionOk="0">
                  <a:moveTo>
                    <a:pt x="8872" y="10267"/>
                  </a:moveTo>
                  <a:cubicBezTo>
                    <a:pt x="9860" y="9891"/>
                    <a:pt x="10377" y="8809"/>
                    <a:pt x="10126" y="7743"/>
                  </a:cubicBezTo>
                  <a:cubicBezTo>
                    <a:pt x="10095" y="7571"/>
                    <a:pt x="10032" y="7414"/>
                    <a:pt x="9969" y="7258"/>
                  </a:cubicBezTo>
                  <a:cubicBezTo>
                    <a:pt x="9687" y="6380"/>
                    <a:pt x="8998" y="5612"/>
                    <a:pt x="8198" y="5157"/>
                  </a:cubicBezTo>
                  <a:cubicBezTo>
                    <a:pt x="8151" y="5126"/>
                    <a:pt x="8104" y="5095"/>
                    <a:pt x="8057" y="5063"/>
                  </a:cubicBezTo>
                  <a:cubicBezTo>
                    <a:pt x="8606" y="5204"/>
                    <a:pt x="9107" y="5392"/>
                    <a:pt x="9625" y="5549"/>
                  </a:cubicBezTo>
                  <a:cubicBezTo>
                    <a:pt x="9107" y="5189"/>
                    <a:pt x="8574" y="4844"/>
                    <a:pt x="8104" y="4405"/>
                  </a:cubicBezTo>
                  <a:cubicBezTo>
                    <a:pt x="7399" y="3762"/>
                    <a:pt x="6819" y="3041"/>
                    <a:pt x="6161" y="2383"/>
                  </a:cubicBezTo>
                  <a:cubicBezTo>
                    <a:pt x="5534" y="1756"/>
                    <a:pt x="4828" y="1192"/>
                    <a:pt x="4060" y="721"/>
                  </a:cubicBezTo>
                  <a:cubicBezTo>
                    <a:pt x="3214" y="204"/>
                    <a:pt x="2383" y="0"/>
                    <a:pt x="1411" y="94"/>
                  </a:cubicBezTo>
                  <a:cubicBezTo>
                    <a:pt x="1145" y="283"/>
                    <a:pt x="925" y="518"/>
                    <a:pt x="706" y="784"/>
                  </a:cubicBezTo>
                  <a:cubicBezTo>
                    <a:pt x="1239" y="737"/>
                    <a:pt x="2085" y="847"/>
                    <a:pt x="2446" y="925"/>
                  </a:cubicBezTo>
                  <a:cubicBezTo>
                    <a:pt x="3214" y="1129"/>
                    <a:pt x="3919" y="1568"/>
                    <a:pt x="4546" y="2038"/>
                  </a:cubicBezTo>
                  <a:cubicBezTo>
                    <a:pt x="5126" y="2493"/>
                    <a:pt x="5643" y="3026"/>
                    <a:pt x="6145" y="3543"/>
                  </a:cubicBezTo>
                  <a:cubicBezTo>
                    <a:pt x="6411" y="3825"/>
                    <a:pt x="6678" y="4107"/>
                    <a:pt x="6960" y="4358"/>
                  </a:cubicBezTo>
                  <a:lnTo>
                    <a:pt x="7681" y="4891"/>
                  </a:lnTo>
                  <a:lnTo>
                    <a:pt x="7697" y="4906"/>
                  </a:lnTo>
                  <a:cubicBezTo>
                    <a:pt x="7399" y="4781"/>
                    <a:pt x="7085" y="4687"/>
                    <a:pt x="6772" y="4624"/>
                  </a:cubicBezTo>
                  <a:cubicBezTo>
                    <a:pt x="6568" y="4436"/>
                    <a:pt x="6364" y="4248"/>
                    <a:pt x="6176" y="4044"/>
                  </a:cubicBezTo>
                  <a:cubicBezTo>
                    <a:pt x="5095" y="2916"/>
                    <a:pt x="3997" y="1740"/>
                    <a:pt x="2461" y="1270"/>
                  </a:cubicBezTo>
                  <a:cubicBezTo>
                    <a:pt x="1944" y="1113"/>
                    <a:pt x="1019" y="988"/>
                    <a:pt x="455" y="1129"/>
                  </a:cubicBezTo>
                  <a:cubicBezTo>
                    <a:pt x="314" y="1317"/>
                    <a:pt x="220" y="1552"/>
                    <a:pt x="157" y="1803"/>
                  </a:cubicBezTo>
                  <a:cubicBezTo>
                    <a:pt x="1364" y="1646"/>
                    <a:pt x="2524" y="2179"/>
                    <a:pt x="3465" y="2900"/>
                  </a:cubicBezTo>
                  <a:cubicBezTo>
                    <a:pt x="3872" y="3214"/>
                    <a:pt x="4781" y="4076"/>
                    <a:pt x="5518" y="4562"/>
                  </a:cubicBezTo>
                  <a:cubicBezTo>
                    <a:pt x="5361" y="4577"/>
                    <a:pt x="5204" y="4593"/>
                    <a:pt x="5048" y="4624"/>
                  </a:cubicBezTo>
                  <a:cubicBezTo>
                    <a:pt x="4421" y="4170"/>
                    <a:pt x="3778" y="3558"/>
                    <a:pt x="3480" y="3323"/>
                  </a:cubicBezTo>
                  <a:cubicBezTo>
                    <a:pt x="2524" y="2540"/>
                    <a:pt x="1349" y="1944"/>
                    <a:pt x="95" y="2116"/>
                  </a:cubicBezTo>
                  <a:cubicBezTo>
                    <a:pt x="1" y="2618"/>
                    <a:pt x="1" y="3120"/>
                    <a:pt x="173" y="3605"/>
                  </a:cubicBezTo>
                  <a:cubicBezTo>
                    <a:pt x="518" y="4624"/>
                    <a:pt x="1521" y="5267"/>
                    <a:pt x="2540" y="5455"/>
                  </a:cubicBezTo>
                  <a:cubicBezTo>
                    <a:pt x="3731" y="5674"/>
                    <a:pt x="4844" y="5063"/>
                    <a:pt x="6035" y="5110"/>
                  </a:cubicBezTo>
                  <a:cubicBezTo>
                    <a:pt x="6850" y="5142"/>
                    <a:pt x="7665" y="5424"/>
                    <a:pt x="8308" y="5910"/>
                  </a:cubicBezTo>
                  <a:cubicBezTo>
                    <a:pt x="9154" y="6568"/>
                    <a:pt x="10126" y="8370"/>
                    <a:pt x="9045" y="9217"/>
                  </a:cubicBezTo>
                  <a:cubicBezTo>
                    <a:pt x="8778" y="9421"/>
                    <a:pt x="8339" y="9421"/>
                    <a:pt x="8230" y="9029"/>
                  </a:cubicBezTo>
                  <a:cubicBezTo>
                    <a:pt x="8151" y="8684"/>
                    <a:pt x="8245" y="8308"/>
                    <a:pt x="8026" y="7994"/>
                  </a:cubicBezTo>
                  <a:cubicBezTo>
                    <a:pt x="7634" y="7383"/>
                    <a:pt x="6772" y="7618"/>
                    <a:pt x="6490" y="8198"/>
                  </a:cubicBezTo>
                  <a:cubicBezTo>
                    <a:pt x="6208" y="8794"/>
                    <a:pt x="6427" y="9499"/>
                    <a:pt x="6897" y="9938"/>
                  </a:cubicBezTo>
                  <a:cubicBezTo>
                    <a:pt x="6976" y="10016"/>
                    <a:pt x="7070" y="10079"/>
                    <a:pt x="7164" y="10126"/>
                  </a:cubicBezTo>
                  <a:cubicBezTo>
                    <a:pt x="7618" y="10455"/>
                    <a:pt x="8230" y="10534"/>
                    <a:pt x="8872" y="1026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6581;p51">
              <a:extLst>
                <a:ext uri="{FF2B5EF4-FFF2-40B4-BE49-F238E27FC236}">
                  <a16:creationId xmlns:a16="http://schemas.microsoft.com/office/drawing/2014/main" id="{7D5646B3-1438-9A3D-705C-A8047C73BBD6}"/>
                </a:ext>
              </a:extLst>
            </p:cNvPr>
            <p:cNvSpPr/>
            <p:nvPr/>
          </p:nvSpPr>
          <p:spPr>
            <a:xfrm>
              <a:off x="3343100" y="819625"/>
              <a:ext cx="801750" cy="481225"/>
            </a:xfrm>
            <a:custGeom>
              <a:avLst/>
              <a:gdLst/>
              <a:ahLst/>
              <a:cxnLst/>
              <a:rect l="l" t="t" r="r" b="b"/>
              <a:pathLst>
                <a:path w="32070" h="19249" extrusionOk="0">
                  <a:moveTo>
                    <a:pt x="11599" y="11600"/>
                  </a:moveTo>
                  <a:cubicBezTo>
                    <a:pt x="11521" y="11600"/>
                    <a:pt x="11427" y="11600"/>
                    <a:pt x="11333" y="11600"/>
                  </a:cubicBezTo>
                  <a:cubicBezTo>
                    <a:pt x="11239" y="10879"/>
                    <a:pt x="11286" y="10095"/>
                    <a:pt x="11818" y="9609"/>
                  </a:cubicBezTo>
                  <a:cubicBezTo>
                    <a:pt x="12367" y="9076"/>
                    <a:pt x="13574" y="9013"/>
                    <a:pt x="13684" y="9985"/>
                  </a:cubicBezTo>
                  <a:cubicBezTo>
                    <a:pt x="13793" y="11114"/>
                    <a:pt x="12524" y="11600"/>
                    <a:pt x="11599" y="11600"/>
                  </a:cubicBezTo>
                  <a:close/>
                  <a:moveTo>
                    <a:pt x="27540" y="13198"/>
                  </a:moveTo>
                  <a:cubicBezTo>
                    <a:pt x="28418" y="12948"/>
                    <a:pt x="29389" y="12948"/>
                    <a:pt x="30189" y="13449"/>
                  </a:cubicBezTo>
                  <a:cubicBezTo>
                    <a:pt x="30596" y="13716"/>
                    <a:pt x="30925" y="14076"/>
                    <a:pt x="31129" y="14484"/>
                  </a:cubicBezTo>
                  <a:cubicBezTo>
                    <a:pt x="30659" y="13919"/>
                    <a:pt x="29860" y="13637"/>
                    <a:pt x="29154" y="13951"/>
                  </a:cubicBezTo>
                  <a:cubicBezTo>
                    <a:pt x="28449" y="14249"/>
                    <a:pt x="28041" y="15048"/>
                    <a:pt x="28104" y="15785"/>
                  </a:cubicBezTo>
                  <a:cubicBezTo>
                    <a:pt x="28245" y="17572"/>
                    <a:pt x="30628" y="17681"/>
                    <a:pt x="31552" y="16474"/>
                  </a:cubicBezTo>
                  <a:cubicBezTo>
                    <a:pt x="32070" y="15785"/>
                    <a:pt x="32038" y="14829"/>
                    <a:pt x="31694" y="14076"/>
                  </a:cubicBezTo>
                  <a:cubicBezTo>
                    <a:pt x="31302" y="13214"/>
                    <a:pt x="30502" y="12634"/>
                    <a:pt x="29593" y="12430"/>
                  </a:cubicBezTo>
                  <a:cubicBezTo>
                    <a:pt x="27352" y="11960"/>
                    <a:pt x="25455" y="13434"/>
                    <a:pt x="23856" y="14797"/>
                  </a:cubicBezTo>
                  <a:cubicBezTo>
                    <a:pt x="23010" y="15518"/>
                    <a:pt x="22148" y="16271"/>
                    <a:pt x="21113" y="16741"/>
                  </a:cubicBezTo>
                  <a:cubicBezTo>
                    <a:pt x="20173" y="17180"/>
                    <a:pt x="19123" y="17399"/>
                    <a:pt x="18088" y="17384"/>
                  </a:cubicBezTo>
                  <a:cubicBezTo>
                    <a:pt x="16066" y="17352"/>
                    <a:pt x="14185" y="16443"/>
                    <a:pt x="12884" y="14907"/>
                  </a:cubicBezTo>
                  <a:cubicBezTo>
                    <a:pt x="12273" y="14186"/>
                    <a:pt x="11803" y="13340"/>
                    <a:pt x="11521" y="12446"/>
                  </a:cubicBezTo>
                  <a:cubicBezTo>
                    <a:pt x="11505" y="12352"/>
                    <a:pt x="11474" y="12274"/>
                    <a:pt x="11458" y="12180"/>
                  </a:cubicBezTo>
                  <a:cubicBezTo>
                    <a:pt x="12367" y="12195"/>
                    <a:pt x="13433" y="11929"/>
                    <a:pt x="13966" y="11098"/>
                  </a:cubicBezTo>
                  <a:cubicBezTo>
                    <a:pt x="14436" y="10361"/>
                    <a:pt x="14358" y="9264"/>
                    <a:pt x="13527" y="8810"/>
                  </a:cubicBezTo>
                  <a:cubicBezTo>
                    <a:pt x="12806" y="8433"/>
                    <a:pt x="11850" y="8700"/>
                    <a:pt x="11333" y="9280"/>
                  </a:cubicBezTo>
                  <a:cubicBezTo>
                    <a:pt x="10784" y="9876"/>
                    <a:pt x="10674" y="10722"/>
                    <a:pt x="10753" y="11506"/>
                  </a:cubicBezTo>
                  <a:cubicBezTo>
                    <a:pt x="9279" y="11176"/>
                    <a:pt x="8010" y="10001"/>
                    <a:pt x="7665" y="8528"/>
                  </a:cubicBezTo>
                  <a:cubicBezTo>
                    <a:pt x="7304" y="6913"/>
                    <a:pt x="8668" y="4248"/>
                    <a:pt x="10329" y="4233"/>
                  </a:cubicBezTo>
                  <a:cubicBezTo>
                    <a:pt x="10361" y="3951"/>
                    <a:pt x="10423" y="3794"/>
                    <a:pt x="10502" y="3559"/>
                  </a:cubicBezTo>
                  <a:cubicBezTo>
                    <a:pt x="10408" y="3559"/>
                    <a:pt x="10298" y="3574"/>
                    <a:pt x="10188" y="3574"/>
                  </a:cubicBezTo>
                  <a:cubicBezTo>
                    <a:pt x="10126" y="3480"/>
                    <a:pt x="5627" y="3731"/>
                    <a:pt x="3887" y="2885"/>
                  </a:cubicBezTo>
                  <a:cubicBezTo>
                    <a:pt x="3276" y="2571"/>
                    <a:pt x="2712" y="2148"/>
                    <a:pt x="2336" y="1568"/>
                  </a:cubicBezTo>
                  <a:cubicBezTo>
                    <a:pt x="1959" y="1020"/>
                    <a:pt x="1771" y="110"/>
                    <a:pt x="972" y="48"/>
                  </a:cubicBezTo>
                  <a:cubicBezTo>
                    <a:pt x="329" y="1"/>
                    <a:pt x="0" y="628"/>
                    <a:pt x="31" y="1192"/>
                  </a:cubicBezTo>
                  <a:cubicBezTo>
                    <a:pt x="47" y="1788"/>
                    <a:pt x="423" y="2352"/>
                    <a:pt x="862" y="2744"/>
                  </a:cubicBezTo>
                  <a:cubicBezTo>
                    <a:pt x="1944" y="3684"/>
                    <a:pt x="3511" y="3966"/>
                    <a:pt x="4875" y="4139"/>
                  </a:cubicBezTo>
                  <a:cubicBezTo>
                    <a:pt x="5533" y="4233"/>
                    <a:pt x="6176" y="4280"/>
                    <a:pt x="6834" y="4280"/>
                  </a:cubicBezTo>
                  <a:cubicBezTo>
                    <a:pt x="6082" y="4593"/>
                    <a:pt x="5408" y="5016"/>
                    <a:pt x="4749" y="5659"/>
                  </a:cubicBezTo>
                  <a:cubicBezTo>
                    <a:pt x="4624" y="5785"/>
                    <a:pt x="3527" y="7023"/>
                    <a:pt x="3621" y="7117"/>
                  </a:cubicBezTo>
                  <a:cubicBezTo>
                    <a:pt x="3762" y="7242"/>
                    <a:pt x="3934" y="7430"/>
                    <a:pt x="4060" y="7634"/>
                  </a:cubicBezTo>
                  <a:cubicBezTo>
                    <a:pt x="4420" y="6866"/>
                    <a:pt x="5235" y="6082"/>
                    <a:pt x="5988" y="5565"/>
                  </a:cubicBezTo>
                  <a:cubicBezTo>
                    <a:pt x="6615" y="5126"/>
                    <a:pt x="7383" y="4734"/>
                    <a:pt x="8260" y="4499"/>
                  </a:cubicBezTo>
                  <a:cubicBezTo>
                    <a:pt x="7116" y="5737"/>
                    <a:pt x="6677" y="7587"/>
                    <a:pt x="7273" y="9186"/>
                  </a:cubicBezTo>
                  <a:cubicBezTo>
                    <a:pt x="7822" y="10675"/>
                    <a:pt x="9217" y="11803"/>
                    <a:pt x="10768" y="12101"/>
                  </a:cubicBezTo>
                  <a:cubicBezTo>
                    <a:pt x="10988" y="14014"/>
                    <a:pt x="11787" y="15894"/>
                    <a:pt x="13182" y="17258"/>
                  </a:cubicBezTo>
                  <a:cubicBezTo>
                    <a:pt x="14452" y="18512"/>
                    <a:pt x="16207" y="19249"/>
                    <a:pt x="17994" y="19233"/>
                  </a:cubicBezTo>
                  <a:cubicBezTo>
                    <a:pt x="18872" y="19233"/>
                    <a:pt x="19750" y="19029"/>
                    <a:pt x="20533" y="18653"/>
                  </a:cubicBezTo>
                  <a:cubicBezTo>
                    <a:pt x="21411" y="18230"/>
                    <a:pt x="22179" y="17587"/>
                    <a:pt x="22869" y="16898"/>
                  </a:cubicBezTo>
                  <a:cubicBezTo>
                    <a:pt x="24264" y="15534"/>
                    <a:pt x="25565" y="13778"/>
                    <a:pt x="27540" y="13198"/>
                  </a:cubicBez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" name="Google Shape;16571;p51">
            <a:extLst>
              <a:ext uri="{FF2B5EF4-FFF2-40B4-BE49-F238E27FC236}">
                <a16:creationId xmlns:a16="http://schemas.microsoft.com/office/drawing/2014/main" id="{45E03255-D6E8-2DD9-1CA7-10B41D4EF9BF}"/>
              </a:ext>
            </a:extLst>
          </p:cNvPr>
          <p:cNvGrpSpPr/>
          <p:nvPr/>
        </p:nvGrpSpPr>
        <p:grpSpPr>
          <a:xfrm flipH="1">
            <a:off x="7892270" y="40890"/>
            <a:ext cx="1185420" cy="1128170"/>
            <a:chOff x="3266275" y="769075"/>
            <a:chExt cx="1250050" cy="1250050"/>
          </a:xfrm>
        </p:grpSpPr>
        <p:sp>
          <p:nvSpPr>
            <p:cNvPr id="159" name="Google Shape;16572;p51">
              <a:extLst>
                <a:ext uri="{FF2B5EF4-FFF2-40B4-BE49-F238E27FC236}">
                  <a16:creationId xmlns:a16="http://schemas.microsoft.com/office/drawing/2014/main" id="{2AE72E36-597C-26FD-FE8E-9AD02047F1A0}"/>
                </a:ext>
              </a:extLst>
            </p:cNvPr>
            <p:cNvSpPr/>
            <p:nvPr/>
          </p:nvSpPr>
          <p:spPr>
            <a:xfrm>
              <a:off x="3578600" y="1688375"/>
              <a:ext cx="32150" cy="28250"/>
            </a:xfrm>
            <a:custGeom>
              <a:avLst/>
              <a:gdLst/>
              <a:ahLst/>
              <a:cxnLst/>
              <a:rect l="l" t="t" r="r" b="b"/>
              <a:pathLst>
                <a:path w="1286" h="1130" extrusionOk="0">
                  <a:moveTo>
                    <a:pt x="753" y="1114"/>
                  </a:moveTo>
                  <a:cubicBezTo>
                    <a:pt x="1113" y="1098"/>
                    <a:pt x="1286" y="737"/>
                    <a:pt x="972" y="377"/>
                  </a:cubicBezTo>
                  <a:lnTo>
                    <a:pt x="659" y="1"/>
                  </a:lnTo>
                  <a:cubicBezTo>
                    <a:pt x="549" y="32"/>
                    <a:pt x="439" y="95"/>
                    <a:pt x="361" y="189"/>
                  </a:cubicBezTo>
                  <a:cubicBezTo>
                    <a:pt x="0" y="565"/>
                    <a:pt x="267" y="1129"/>
                    <a:pt x="753" y="11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573;p51">
              <a:extLst>
                <a:ext uri="{FF2B5EF4-FFF2-40B4-BE49-F238E27FC236}">
                  <a16:creationId xmlns:a16="http://schemas.microsoft.com/office/drawing/2014/main" id="{26496E05-5540-C3D9-AE46-F761F48E955A}"/>
                </a:ext>
              </a:extLst>
            </p:cNvPr>
            <p:cNvSpPr/>
            <p:nvPr/>
          </p:nvSpPr>
          <p:spPr>
            <a:xfrm>
              <a:off x="3266275" y="1158975"/>
              <a:ext cx="455775" cy="860150"/>
            </a:xfrm>
            <a:custGeom>
              <a:avLst/>
              <a:gdLst/>
              <a:ahLst/>
              <a:cxnLst/>
              <a:rect l="l" t="t" r="r" b="b"/>
              <a:pathLst>
                <a:path w="18231" h="34406" extrusionOk="0">
                  <a:moveTo>
                    <a:pt x="8794" y="20691"/>
                  </a:moveTo>
                  <a:cubicBezTo>
                    <a:pt x="8120" y="23434"/>
                    <a:pt x="8293" y="25440"/>
                    <a:pt x="9515" y="27979"/>
                  </a:cubicBezTo>
                  <a:cubicBezTo>
                    <a:pt x="9405" y="28246"/>
                    <a:pt x="9343" y="28528"/>
                    <a:pt x="9311" y="28826"/>
                  </a:cubicBezTo>
                  <a:cubicBezTo>
                    <a:pt x="9264" y="29719"/>
                    <a:pt x="9813" y="30597"/>
                    <a:pt x="10644" y="30926"/>
                  </a:cubicBezTo>
                  <a:cubicBezTo>
                    <a:pt x="11506" y="31255"/>
                    <a:pt x="12431" y="30879"/>
                    <a:pt x="12885" y="30095"/>
                  </a:cubicBezTo>
                  <a:cubicBezTo>
                    <a:pt x="13324" y="29312"/>
                    <a:pt x="13089" y="28340"/>
                    <a:pt x="12384" y="27807"/>
                  </a:cubicBezTo>
                  <a:cubicBezTo>
                    <a:pt x="11851" y="27399"/>
                    <a:pt x="11192" y="27337"/>
                    <a:pt x="10628" y="27572"/>
                  </a:cubicBezTo>
                  <a:cubicBezTo>
                    <a:pt x="11506" y="26710"/>
                    <a:pt x="12932" y="26788"/>
                    <a:pt x="13935" y="27478"/>
                  </a:cubicBezTo>
                  <a:cubicBezTo>
                    <a:pt x="15127" y="28293"/>
                    <a:pt x="15393" y="29829"/>
                    <a:pt x="14829" y="31114"/>
                  </a:cubicBezTo>
                  <a:cubicBezTo>
                    <a:pt x="14186" y="32556"/>
                    <a:pt x="12791" y="33356"/>
                    <a:pt x="11224" y="33324"/>
                  </a:cubicBezTo>
                  <a:cubicBezTo>
                    <a:pt x="9547" y="33293"/>
                    <a:pt x="8057" y="32321"/>
                    <a:pt x="7148" y="30942"/>
                  </a:cubicBezTo>
                  <a:cubicBezTo>
                    <a:pt x="5032" y="27729"/>
                    <a:pt x="6177" y="23528"/>
                    <a:pt x="7885" y="20409"/>
                  </a:cubicBezTo>
                  <a:cubicBezTo>
                    <a:pt x="8716" y="18888"/>
                    <a:pt x="9923" y="17431"/>
                    <a:pt x="10832" y="15863"/>
                  </a:cubicBezTo>
                  <a:cubicBezTo>
                    <a:pt x="10095" y="17446"/>
                    <a:pt x="9186" y="19061"/>
                    <a:pt x="8794" y="20691"/>
                  </a:cubicBezTo>
                  <a:close/>
                  <a:moveTo>
                    <a:pt x="3496" y="10769"/>
                  </a:moveTo>
                  <a:cubicBezTo>
                    <a:pt x="3653" y="10675"/>
                    <a:pt x="3825" y="10596"/>
                    <a:pt x="4014" y="10565"/>
                  </a:cubicBezTo>
                  <a:cubicBezTo>
                    <a:pt x="4672" y="10424"/>
                    <a:pt x="5424" y="10753"/>
                    <a:pt x="5440" y="11490"/>
                  </a:cubicBezTo>
                  <a:cubicBezTo>
                    <a:pt x="5456" y="12195"/>
                    <a:pt x="4750" y="12415"/>
                    <a:pt x="4202" y="12133"/>
                  </a:cubicBezTo>
                  <a:cubicBezTo>
                    <a:pt x="3700" y="11866"/>
                    <a:pt x="3528" y="11318"/>
                    <a:pt x="3496" y="10769"/>
                  </a:cubicBezTo>
                  <a:close/>
                  <a:moveTo>
                    <a:pt x="5032" y="12916"/>
                  </a:moveTo>
                  <a:cubicBezTo>
                    <a:pt x="5738" y="12775"/>
                    <a:pt x="6177" y="12117"/>
                    <a:pt x="6130" y="11412"/>
                  </a:cubicBezTo>
                  <a:cubicBezTo>
                    <a:pt x="6083" y="10675"/>
                    <a:pt x="5565" y="10095"/>
                    <a:pt x="4860" y="9907"/>
                  </a:cubicBezTo>
                  <a:cubicBezTo>
                    <a:pt x="4390" y="9781"/>
                    <a:pt x="3966" y="9813"/>
                    <a:pt x="3590" y="9970"/>
                  </a:cubicBezTo>
                  <a:cubicBezTo>
                    <a:pt x="3763" y="9154"/>
                    <a:pt x="4108" y="8386"/>
                    <a:pt x="4264" y="7571"/>
                  </a:cubicBezTo>
                  <a:cubicBezTo>
                    <a:pt x="4452" y="6709"/>
                    <a:pt x="4515" y="5832"/>
                    <a:pt x="4452" y="4969"/>
                  </a:cubicBezTo>
                  <a:cubicBezTo>
                    <a:pt x="4405" y="4139"/>
                    <a:pt x="4249" y="3324"/>
                    <a:pt x="3982" y="2524"/>
                  </a:cubicBezTo>
                  <a:cubicBezTo>
                    <a:pt x="4343" y="3167"/>
                    <a:pt x="4891" y="3700"/>
                    <a:pt x="5424" y="4233"/>
                  </a:cubicBezTo>
                  <a:cubicBezTo>
                    <a:pt x="6145" y="4938"/>
                    <a:pt x="6851" y="5659"/>
                    <a:pt x="7540" y="6411"/>
                  </a:cubicBezTo>
                  <a:cubicBezTo>
                    <a:pt x="8308" y="7289"/>
                    <a:pt x="9123" y="8292"/>
                    <a:pt x="9343" y="9484"/>
                  </a:cubicBezTo>
                  <a:cubicBezTo>
                    <a:pt x="9531" y="10518"/>
                    <a:pt x="9108" y="11803"/>
                    <a:pt x="8042" y="12211"/>
                  </a:cubicBezTo>
                  <a:cubicBezTo>
                    <a:pt x="7697" y="12336"/>
                    <a:pt x="7336" y="12383"/>
                    <a:pt x="6976" y="12305"/>
                  </a:cubicBezTo>
                  <a:cubicBezTo>
                    <a:pt x="7164" y="12603"/>
                    <a:pt x="7415" y="12885"/>
                    <a:pt x="7775" y="12916"/>
                  </a:cubicBezTo>
                  <a:cubicBezTo>
                    <a:pt x="8308" y="12963"/>
                    <a:pt x="8810" y="12603"/>
                    <a:pt x="9139" y="12195"/>
                  </a:cubicBezTo>
                  <a:cubicBezTo>
                    <a:pt x="9390" y="11897"/>
                    <a:pt x="9594" y="11506"/>
                    <a:pt x="9735" y="11082"/>
                  </a:cubicBezTo>
                  <a:cubicBezTo>
                    <a:pt x="9782" y="11270"/>
                    <a:pt x="9813" y="11474"/>
                    <a:pt x="9844" y="11662"/>
                  </a:cubicBezTo>
                  <a:cubicBezTo>
                    <a:pt x="9891" y="12195"/>
                    <a:pt x="9876" y="12713"/>
                    <a:pt x="9797" y="13245"/>
                  </a:cubicBezTo>
                  <a:cubicBezTo>
                    <a:pt x="9578" y="14672"/>
                    <a:pt x="8779" y="16114"/>
                    <a:pt x="7383" y="16678"/>
                  </a:cubicBezTo>
                  <a:cubicBezTo>
                    <a:pt x="6036" y="17211"/>
                    <a:pt x="4405" y="16945"/>
                    <a:pt x="3387" y="15894"/>
                  </a:cubicBezTo>
                  <a:cubicBezTo>
                    <a:pt x="2415" y="14923"/>
                    <a:pt x="2070" y="13355"/>
                    <a:pt x="2540" y="12070"/>
                  </a:cubicBezTo>
                  <a:cubicBezTo>
                    <a:pt x="2618" y="11835"/>
                    <a:pt x="2744" y="11600"/>
                    <a:pt x="2885" y="11380"/>
                  </a:cubicBezTo>
                  <a:cubicBezTo>
                    <a:pt x="2948" y="11662"/>
                    <a:pt x="3057" y="11929"/>
                    <a:pt x="3230" y="12164"/>
                  </a:cubicBezTo>
                  <a:cubicBezTo>
                    <a:pt x="3622" y="12728"/>
                    <a:pt x="4343" y="13057"/>
                    <a:pt x="5032" y="12916"/>
                  </a:cubicBezTo>
                  <a:close/>
                  <a:moveTo>
                    <a:pt x="17823" y="7148"/>
                  </a:moveTo>
                  <a:cubicBezTo>
                    <a:pt x="17572" y="6866"/>
                    <a:pt x="17227" y="6694"/>
                    <a:pt x="16866" y="6709"/>
                  </a:cubicBezTo>
                  <a:cubicBezTo>
                    <a:pt x="16365" y="6741"/>
                    <a:pt x="15832" y="7148"/>
                    <a:pt x="15926" y="7697"/>
                  </a:cubicBezTo>
                  <a:cubicBezTo>
                    <a:pt x="15989" y="8010"/>
                    <a:pt x="16177" y="8230"/>
                    <a:pt x="16459" y="8230"/>
                  </a:cubicBezTo>
                  <a:cubicBezTo>
                    <a:pt x="16678" y="8214"/>
                    <a:pt x="16866" y="8073"/>
                    <a:pt x="16913" y="7853"/>
                  </a:cubicBezTo>
                  <a:cubicBezTo>
                    <a:pt x="16961" y="7603"/>
                    <a:pt x="16788" y="7399"/>
                    <a:pt x="16537" y="7336"/>
                  </a:cubicBezTo>
                  <a:cubicBezTo>
                    <a:pt x="16443" y="7321"/>
                    <a:pt x="16318" y="7321"/>
                    <a:pt x="16161" y="7321"/>
                  </a:cubicBezTo>
                  <a:cubicBezTo>
                    <a:pt x="16428" y="7054"/>
                    <a:pt x="16961" y="6882"/>
                    <a:pt x="17384" y="7258"/>
                  </a:cubicBezTo>
                  <a:cubicBezTo>
                    <a:pt x="17603" y="7477"/>
                    <a:pt x="17744" y="7838"/>
                    <a:pt x="17744" y="8198"/>
                  </a:cubicBezTo>
                  <a:cubicBezTo>
                    <a:pt x="17697" y="9562"/>
                    <a:pt x="15910" y="10738"/>
                    <a:pt x="14562" y="10236"/>
                  </a:cubicBezTo>
                  <a:cubicBezTo>
                    <a:pt x="14954" y="10220"/>
                    <a:pt x="15581" y="9923"/>
                    <a:pt x="15581" y="9452"/>
                  </a:cubicBezTo>
                  <a:cubicBezTo>
                    <a:pt x="15565" y="9186"/>
                    <a:pt x="15346" y="8935"/>
                    <a:pt x="14970" y="8951"/>
                  </a:cubicBezTo>
                  <a:cubicBezTo>
                    <a:pt x="14406" y="8982"/>
                    <a:pt x="13951" y="9656"/>
                    <a:pt x="12697" y="9578"/>
                  </a:cubicBezTo>
                  <a:cubicBezTo>
                    <a:pt x="11569" y="9515"/>
                    <a:pt x="10738" y="8669"/>
                    <a:pt x="10315" y="7681"/>
                  </a:cubicBezTo>
                  <a:cubicBezTo>
                    <a:pt x="10142" y="7540"/>
                    <a:pt x="10001" y="7399"/>
                    <a:pt x="9844" y="7242"/>
                  </a:cubicBezTo>
                  <a:cubicBezTo>
                    <a:pt x="9970" y="7618"/>
                    <a:pt x="10095" y="7995"/>
                    <a:pt x="10221" y="8386"/>
                  </a:cubicBezTo>
                  <a:cubicBezTo>
                    <a:pt x="10800" y="9139"/>
                    <a:pt x="11271" y="10173"/>
                    <a:pt x="11396" y="11114"/>
                  </a:cubicBezTo>
                  <a:cubicBezTo>
                    <a:pt x="11537" y="12133"/>
                    <a:pt x="11302" y="13167"/>
                    <a:pt x="10942" y="14108"/>
                  </a:cubicBezTo>
                  <a:cubicBezTo>
                    <a:pt x="10738" y="14593"/>
                    <a:pt x="10503" y="15079"/>
                    <a:pt x="10236" y="15534"/>
                  </a:cubicBezTo>
                  <a:cubicBezTo>
                    <a:pt x="10330" y="15283"/>
                    <a:pt x="10409" y="15017"/>
                    <a:pt x="10471" y="14750"/>
                  </a:cubicBezTo>
                  <a:cubicBezTo>
                    <a:pt x="10706" y="13700"/>
                    <a:pt x="10675" y="12650"/>
                    <a:pt x="10518" y="11600"/>
                  </a:cubicBezTo>
                  <a:cubicBezTo>
                    <a:pt x="10377" y="10659"/>
                    <a:pt x="10252" y="9719"/>
                    <a:pt x="9923" y="8825"/>
                  </a:cubicBezTo>
                  <a:cubicBezTo>
                    <a:pt x="9578" y="7822"/>
                    <a:pt x="8920" y="7101"/>
                    <a:pt x="8214" y="6317"/>
                  </a:cubicBezTo>
                  <a:lnTo>
                    <a:pt x="8214" y="6317"/>
                  </a:lnTo>
                  <a:cubicBezTo>
                    <a:pt x="7587" y="5628"/>
                    <a:pt x="6835" y="5048"/>
                    <a:pt x="6177" y="4358"/>
                  </a:cubicBezTo>
                  <a:cubicBezTo>
                    <a:pt x="5534" y="3684"/>
                    <a:pt x="4923" y="2932"/>
                    <a:pt x="4468" y="2117"/>
                  </a:cubicBezTo>
                  <a:cubicBezTo>
                    <a:pt x="4092" y="1474"/>
                    <a:pt x="3888" y="769"/>
                    <a:pt x="3857" y="32"/>
                  </a:cubicBezTo>
                  <a:cubicBezTo>
                    <a:pt x="3669" y="440"/>
                    <a:pt x="3590" y="894"/>
                    <a:pt x="3606" y="1286"/>
                  </a:cubicBezTo>
                  <a:cubicBezTo>
                    <a:pt x="3622" y="1427"/>
                    <a:pt x="3637" y="1568"/>
                    <a:pt x="3669" y="1693"/>
                  </a:cubicBezTo>
                  <a:cubicBezTo>
                    <a:pt x="3449" y="1255"/>
                    <a:pt x="3167" y="831"/>
                    <a:pt x="2775" y="518"/>
                  </a:cubicBezTo>
                  <a:cubicBezTo>
                    <a:pt x="2242" y="126"/>
                    <a:pt x="1537" y="1"/>
                    <a:pt x="926" y="298"/>
                  </a:cubicBezTo>
                  <a:cubicBezTo>
                    <a:pt x="330" y="565"/>
                    <a:pt x="1" y="1223"/>
                    <a:pt x="252" y="1850"/>
                  </a:cubicBezTo>
                  <a:cubicBezTo>
                    <a:pt x="487" y="2462"/>
                    <a:pt x="1145" y="2900"/>
                    <a:pt x="1788" y="2712"/>
                  </a:cubicBezTo>
                  <a:cubicBezTo>
                    <a:pt x="2352" y="2556"/>
                    <a:pt x="2697" y="1976"/>
                    <a:pt x="2697" y="1427"/>
                  </a:cubicBezTo>
                  <a:cubicBezTo>
                    <a:pt x="2807" y="1568"/>
                    <a:pt x="2901" y="1709"/>
                    <a:pt x="2979" y="1866"/>
                  </a:cubicBezTo>
                  <a:cubicBezTo>
                    <a:pt x="3371" y="2634"/>
                    <a:pt x="3590" y="3527"/>
                    <a:pt x="3700" y="4389"/>
                  </a:cubicBezTo>
                  <a:cubicBezTo>
                    <a:pt x="3825" y="5299"/>
                    <a:pt x="3810" y="6208"/>
                    <a:pt x="3653" y="7117"/>
                  </a:cubicBezTo>
                  <a:cubicBezTo>
                    <a:pt x="3496" y="8042"/>
                    <a:pt x="3104" y="8888"/>
                    <a:pt x="2916" y="9797"/>
                  </a:cubicBezTo>
                  <a:cubicBezTo>
                    <a:pt x="2869" y="10001"/>
                    <a:pt x="2838" y="10220"/>
                    <a:pt x="2822" y="10440"/>
                  </a:cubicBezTo>
                  <a:cubicBezTo>
                    <a:pt x="2744" y="10502"/>
                    <a:pt x="2681" y="10581"/>
                    <a:pt x="2603" y="10659"/>
                  </a:cubicBezTo>
                  <a:cubicBezTo>
                    <a:pt x="1553" y="11631"/>
                    <a:pt x="957" y="13042"/>
                    <a:pt x="1051" y="14484"/>
                  </a:cubicBezTo>
                  <a:cubicBezTo>
                    <a:pt x="1145" y="16004"/>
                    <a:pt x="2039" y="17383"/>
                    <a:pt x="3324" y="18167"/>
                  </a:cubicBezTo>
                  <a:cubicBezTo>
                    <a:pt x="4625" y="18982"/>
                    <a:pt x="6302" y="19045"/>
                    <a:pt x="7681" y="18402"/>
                  </a:cubicBezTo>
                  <a:cubicBezTo>
                    <a:pt x="8120" y="18199"/>
                    <a:pt x="8512" y="17948"/>
                    <a:pt x="8841" y="17634"/>
                  </a:cubicBezTo>
                  <a:cubicBezTo>
                    <a:pt x="8684" y="17885"/>
                    <a:pt x="8512" y="18120"/>
                    <a:pt x="8340" y="18371"/>
                  </a:cubicBezTo>
                  <a:cubicBezTo>
                    <a:pt x="7713" y="19280"/>
                    <a:pt x="7164" y="20221"/>
                    <a:pt x="6694" y="21224"/>
                  </a:cubicBezTo>
                  <a:cubicBezTo>
                    <a:pt x="5785" y="23230"/>
                    <a:pt x="5158" y="25456"/>
                    <a:pt x="5346" y="27682"/>
                  </a:cubicBezTo>
                  <a:cubicBezTo>
                    <a:pt x="5503" y="29594"/>
                    <a:pt x="6333" y="31537"/>
                    <a:pt x="7854" y="32776"/>
                  </a:cubicBezTo>
                  <a:cubicBezTo>
                    <a:pt x="9311" y="33951"/>
                    <a:pt x="11427" y="34406"/>
                    <a:pt x="13183" y="33653"/>
                  </a:cubicBezTo>
                  <a:cubicBezTo>
                    <a:pt x="14750" y="32995"/>
                    <a:pt x="15848" y="31365"/>
                    <a:pt x="15816" y="29656"/>
                  </a:cubicBezTo>
                  <a:cubicBezTo>
                    <a:pt x="15769" y="27979"/>
                    <a:pt x="14531" y="26631"/>
                    <a:pt x="12917" y="26318"/>
                  </a:cubicBezTo>
                  <a:cubicBezTo>
                    <a:pt x="12164" y="26161"/>
                    <a:pt x="11380" y="26255"/>
                    <a:pt x="10706" y="26631"/>
                  </a:cubicBezTo>
                  <a:cubicBezTo>
                    <a:pt x="10315" y="26866"/>
                    <a:pt x="9985" y="27180"/>
                    <a:pt x="9735" y="27556"/>
                  </a:cubicBezTo>
                  <a:cubicBezTo>
                    <a:pt x="9453" y="26616"/>
                    <a:pt x="9374" y="25581"/>
                    <a:pt x="9484" y="24609"/>
                  </a:cubicBezTo>
                  <a:cubicBezTo>
                    <a:pt x="9562" y="23982"/>
                    <a:pt x="9750" y="23387"/>
                    <a:pt x="9954" y="22807"/>
                  </a:cubicBezTo>
                  <a:lnTo>
                    <a:pt x="10268" y="21960"/>
                  </a:lnTo>
                  <a:cubicBezTo>
                    <a:pt x="10330" y="21757"/>
                    <a:pt x="10456" y="21365"/>
                    <a:pt x="10471" y="21177"/>
                  </a:cubicBezTo>
                  <a:cubicBezTo>
                    <a:pt x="10330" y="20424"/>
                    <a:pt x="10315" y="19641"/>
                    <a:pt x="10456" y="18888"/>
                  </a:cubicBezTo>
                  <a:cubicBezTo>
                    <a:pt x="10628" y="17901"/>
                    <a:pt x="11036" y="17007"/>
                    <a:pt x="11365" y="16098"/>
                  </a:cubicBezTo>
                  <a:cubicBezTo>
                    <a:pt x="11710" y="15189"/>
                    <a:pt x="11945" y="14233"/>
                    <a:pt x="12054" y="13277"/>
                  </a:cubicBezTo>
                  <a:cubicBezTo>
                    <a:pt x="12086" y="13010"/>
                    <a:pt x="12101" y="12666"/>
                    <a:pt x="12101" y="12305"/>
                  </a:cubicBezTo>
                  <a:cubicBezTo>
                    <a:pt x="12101" y="11866"/>
                    <a:pt x="12101" y="11412"/>
                    <a:pt x="12054" y="10973"/>
                  </a:cubicBezTo>
                  <a:cubicBezTo>
                    <a:pt x="12023" y="10753"/>
                    <a:pt x="11992" y="10518"/>
                    <a:pt x="11929" y="10314"/>
                  </a:cubicBezTo>
                  <a:cubicBezTo>
                    <a:pt x="11898" y="10189"/>
                    <a:pt x="11819" y="9813"/>
                    <a:pt x="11725" y="9766"/>
                  </a:cubicBezTo>
                  <a:cubicBezTo>
                    <a:pt x="12211" y="10032"/>
                    <a:pt x="12932" y="10330"/>
                    <a:pt x="13324" y="10487"/>
                  </a:cubicBezTo>
                  <a:cubicBezTo>
                    <a:pt x="15205" y="11208"/>
                    <a:pt x="17995" y="10628"/>
                    <a:pt x="18183" y="8261"/>
                  </a:cubicBezTo>
                  <a:cubicBezTo>
                    <a:pt x="18230" y="7838"/>
                    <a:pt x="18089" y="7430"/>
                    <a:pt x="17823" y="714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574;p51">
              <a:extLst>
                <a:ext uri="{FF2B5EF4-FFF2-40B4-BE49-F238E27FC236}">
                  <a16:creationId xmlns:a16="http://schemas.microsoft.com/office/drawing/2014/main" id="{EBED0445-85E1-D178-F43A-7684E767538E}"/>
                </a:ext>
              </a:extLst>
            </p:cNvPr>
            <p:cNvSpPr/>
            <p:nvPr/>
          </p:nvSpPr>
          <p:spPr>
            <a:xfrm>
              <a:off x="3531975" y="1418775"/>
              <a:ext cx="96025" cy="347600"/>
            </a:xfrm>
            <a:custGeom>
              <a:avLst/>
              <a:gdLst/>
              <a:ahLst/>
              <a:cxnLst/>
              <a:rect l="l" t="t" r="r" b="b"/>
              <a:pathLst>
                <a:path w="3841" h="13904" extrusionOk="0">
                  <a:moveTo>
                    <a:pt x="941" y="6098"/>
                  </a:moveTo>
                  <a:cubicBezTo>
                    <a:pt x="423" y="7477"/>
                    <a:pt x="0" y="8418"/>
                    <a:pt x="63" y="9907"/>
                  </a:cubicBezTo>
                  <a:cubicBezTo>
                    <a:pt x="110" y="10863"/>
                    <a:pt x="376" y="11866"/>
                    <a:pt x="972" y="12603"/>
                  </a:cubicBezTo>
                  <a:cubicBezTo>
                    <a:pt x="1568" y="13371"/>
                    <a:pt x="2539" y="13904"/>
                    <a:pt x="3370" y="13089"/>
                  </a:cubicBezTo>
                  <a:cubicBezTo>
                    <a:pt x="3731" y="12728"/>
                    <a:pt x="3840" y="12195"/>
                    <a:pt x="3778" y="11725"/>
                  </a:cubicBezTo>
                  <a:lnTo>
                    <a:pt x="3778" y="11709"/>
                  </a:lnTo>
                  <a:cubicBezTo>
                    <a:pt x="3668" y="10973"/>
                    <a:pt x="3072" y="10659"/>
                    <a:pt x="2602" y="10769"/>
                  </a:cubicBezTo>
                  <a:lnTo>
                    <a:pt x="2978" y="10988"/>
                  </a:lnTo>
                  <a:cubicBezTo>
                    <a:pt x="3276" y="11161"/>
                    <a:pt x="3480" y="11427"/>
                    <a:pt x="3495" y="11772"/>
                  </a:cubicBezTo>
                  <a:cubicBezTo>
                    <a:pt x="3527" y="12321"/>
                    <a:pt x="3057" y="12916"/>
                    <a:pt x="2461" y="12948"/>
                  </a:cubicBezTo>
                  <a:cubicBezTo>
                    <a:pt x="1897" y="12979"/>
                    <a:pt x="1442" y="12477"/>
                    <a:pt x="1301" y="11945"/>
                  </a:cubicBezTo>
                  <a:cubicBezTo>
                    <a:pt x="1129" y="11302"/>
                    <a:pt x="1301" y="10612"/>
                    <a:pt x="1520" y="10017"/>
                  </a:cubicBezTo>
                  <a:cubicBezTo>
                    <a:pt x="2038" y="8559"/>
                    <a:pt x="2868" y="7493"/>
                    <a:pt x="3025" y="5957"/>
                  </a:cubicBezTo>
                  <a:cubicBezTo>
                    <a:pt x="3088" y="5236"/>
                    <a:pt x="3025" y="4499"/>
                    <a:pt x="2837" y="3794"/>
                  </a:cubicBezTo>
                  <a:cubicBezTo>
                    <a:pt x="2524" y="2556"/>
                    <a:pt x="1959" y="1380"/>
                    <a:pt x="1787" y="63"/>
                  </a:cubicBezTo>
                  <a:cubicBezTo>
                    <a:pt x="1740" y="32"/>
                    <a:pt x="1693" y="16"/>
                    <a:pt x="1646" y="1"/>
                  </a:cubicBezTo>
                  <a:cubicBezTo>
                    <a:pt x="1818" y="1067"/>
                    <a:pt x="1865" y="2148"/>
                    <a:pt x="1709" y="3214"/>
                  </a:cubicBezTo>
                  <a:cubicBezTo>
                    <a:pt x="1568" y="4201"/>
                    <a:pt x="1301" y="5158"/>
                    <a:pt x="941" y="60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575;p51">
              <a:extLst>
                <a:ext uri="{FF2B5EF4-FFF2-40B4-BE49-F238E27FC236}">
                  <a16:creationId xmlns:a16="http://schemas.microsoft.com/office/drawing/2014/main" id="{4314731E-074B-018B-E898-8CD4378D5D38}"/>
                </a:ext>
              </a:extLst>
            </p:cNvPr>
            <p:cNvSpPr/>
            <p:nvPr/>
          </p:nvSpPr>
          <p:spPr>
            <a:xfrm>
              <a:off x="3368950" y="1110000"/>
              <a:ext cx="262975" cy="259425"/>
            </a:xfrm>
            <a:custGeom>
              <a:avLst/>
              <a:gdLst/>
              <a:ahLst/>
              <a:cxnLst/>
              <a:rect l="l" t="t" r="r" b="b"/>
              <a:pathLst>
                <a:path w="10519" h="10377" extrusionOk="0">
                  <a:moveTo>
                    <a:pt x="10126" y="7164"/>
                  </a:moveTo>
                  <a:cubicBezTo>
                    <a:pt x="10063" y="7069"/>
                    <a:pt x="10001" y="6991"/>
                    <a:pt x="9922" y="6897"/>
                  </a:cubicBezTo>
                  <a:cubicBezTo>
                    <a:pt x="9499" y="6427"/>
                    <a:pt x="8794" y="6207"/>
                    <a:pt x="8198" y="6490"/>
                  </a:cubicBezTo>
                  <a:cubicBezTo>
                    <a:pt x="7618" y="6772"/>
                    <a:pt x="7383" y="7634"/>
                    <a:pt x="7979" y="8041"/>
                  </a:cubicBezTo>
                  <a:cubicBezTo>
                    <a:pt x="8308" y="8245"/>
                    <a:pt x="8668" y="8151"/>
                    <a:pt x="9029" y="8245"/>
                  </a:cubicBezTo>
                  <a:cubicBezTo>
                    <a:pt x="9421" y="8339"/>
                    <a:pt x="9421" y="8778"/>
                    <a:pt x="9217" y="9044"/>
                  </a:cubicBezTo>
                  <a:cubicBezTo>
                    <a:pt x="8371" y="10126"/>
                    <a:pt x="6552" y="9154"/>
                    <a:pt x="5910" y="8308"/>
                  </a:cubicBezTo>
                  <a:cubicBezTo>
                    <a:pt x="5408" y="7665"/>
                    <a:pt x="5126" y="6850"/>
                    <a:pt x="5110" y="6035"/>
                  </a:cubicBezTo>
                  <a:cubicBezTo>
                    <a:pt x="5063" y="4859"/>
                    <a:pt x="5675" y="3731"/>
                    <a:pt x="5455" y="2540"/>
                  </a:cubicBezTo>
                  <a:cubicBezTo>
                    <a:pt x="5267" y="1536"/>
                    <a:pt x="4609" y="518"/>
                    <a:pt x="3606" y="173"/>
                  </a:cubicBezTo>
                  <a:cubicBezTo>
                    <a:pt x="3104" y="0"/>
                    <a:pt x="2618" y="16"/>
                    <a:pt x="2117" y="94"/>
                  </a:cubicBezTo>
                  <a:cubicBezTo>
                    <a:pt x="1929" y="1348"/>
                    <a:pt x="2540" y="2540"/>
                    <a:pt x="3324" y="3480"/>
                  </a:cubicBezTo>
                  <a:cubicBezTo>
                    <a:pt x="3559" y="3778"/>
                    <a:pt x="4154" y="4436"/>
                    <a:pt x="4624" y="5047"/>
                  </a:cubicBezTo>
                  <a:cubicBezTo>
                    <a:pt x="4593" y="5204"/>
                    <a:pt x="4562" y="5361"/>
                    <a:pt x="4546" y="5533"/>
                  </a:cubicBezTo>
                  <a:cubicBezTo>
                    <a:pt x="4060" y="4781"/>
                    <a:pt x="3214" y="3872"/>
                    <a:pt x="2900" y="3464"/>
                  </a:cubicBezTo>
                  <a:cubicBezTo>
                    <a:pt x="2179" y="2540"/>
                    <a:pt x="1646" y="1364"/>
                    <a:pt x="1787" y="157"/>
                  </a:cubicBezTo>
                  <a:cubicBezTo>
                    <a:pt x="1552" y="220"/>
                    <a:pt x="1317" y="330"/>
                    <a:pt x="1113" y="455"/>
                  </a:cubicBezTo>
                  <a:cubicBezTo>
                    <a:pt x="988" y="1019"/>
                    <a:pt x="1098" y="1944"/>
                    <a:pt x="1255" y="2461"/>
                  </a:cubicBezTo>
                  <a:cubicBezTo>
                    <a:pt x="1725" y="3997"/>
                    <a:pt x="2916" y="5095"/>
                    <a:pt x="4045" y="6192"/>
                  </a:cubicBezTo>
                  <a:cubicBezTo>
                    <a:pt x="4233" y="6380"/>
                    <a:pt x="4436" y="6568"/>
                    <a:pt x="4609" y="6787"/>
                  </a:cubicBezTo>
                  <a:cubicBezTo>
                    <a:pt x="4672" y="7101"/>
                    <a:pt x="4766" y="7414"/>
                    <a:pt x="4891" y="7712"/>
                  </a:cubicBezTo>
                  <a:lnTo>
                    <a:pt x="4875" y="7681"/>
                  </a:lnTo>
                  <a:lnTo>
                    <a:pt x="4342" y="6975"/>
                  </a:lnTo>
                  <a:cubicBezTo>
                    <a:pt x="4092" y="6678"/>
                    <a:pt x="3825" y="6427"/>
                    <a:pt x="3543" y="6145"/>
                  </a:cubicBezTo>
                  <a:cubicBezTo>
                    <a:pt x="3010" y="5643"/>
                    <a:pt x="2493" y="5126"/>
                    <a:pt x="2038" y="4546"/>
                  </a:cubicBezTo>
                  <a:cubicBezTo>
                    <a:pt x="1552" y="3935"/>
                    <a:pt x="1129" y="3214"/>
                    <a:pt x="925" y="2446"/>
                  </a:cubicBezTo>
                  <a:cubicBezTo>
                    <a:pt x="831" y="2101"/>
                    <a:pt x="737" y="1254"/>
                    <a:pt x="769" y="721"/>
                  </a:cubicBezTo>
                  <a:cubicBezTo>
                    <a:pt x="518" y="925"/>
                    <a:pt x="283" y="1160"/>
                    <a:pt x="95" y="1411"/>
                  </a:cubicBezTo>
                  <a:cubicBezTo>
                    <a:pt x="1" y="2399"/>
                    <a:pt x="204" y="3214"/>
                    <a:pt x="722" y="4060"/>
                  </a:cubicBezTo>
                  <a:cubicBezTo>
                    <a:pt x="1192" y="4828"/>
                    <a:pt x="1756" y="5549"/>
                    <a:pt x="2383" y="6176"/>
                  </a:cubicBezTo>
                  <a:cubicBezTo>
                    <a:pt x="3026" y="6819"/>
                    <a:pt x="3762" y="7399"/>
                    <a:pt x="4389" y="8104"/>
                  </a:cubicBezTo>
                  <a:cubicBezTo>
                    <a:pt x="4828" y="8590"/>
                    <a:pt x="5189" y="9123"/>
                    <a:pt x="5549" y="9640"/>
                  </a:cubicBezTo>
                  <a:cubicBezTo>
                    <a:pt x="5377" y="9123"/>
                    <a:pt x="5189" y="8606"/>
                    <a:pt x="5063" y="8057"/>
                  </a:cubicBezTo>
                  <a:cubicBezTo>
                    <a:pt x="5095" y="8104"/>
                    <a:pt x="5110" y="8151"/>
                    <a:pt x="5142" y="8214"/>
                  </a:cubicBezTo>
                  <a:cubicBezTo>
                    <a:pt x="5612" y="8997"/>
                    <a:pt x="6364" y="9687"/>
                    <a:pt x="7242" y="9969"/>
                  </a:cubicBezTo>
                  <a:cubicBezTo>
                    <a:pt x="7415" y="10032"/>
                    <a:pt x="7571" y="10095"/>
                    <a:pt x="7744" y="10126"/>
                  </a:cubicBezTo>
                  <a:cubicBezTo>
                    <a:pt x="8794" y="10377"/>
                    <a:pt x="9875" y="9875"/>
                    <a:pt x="10267" y="8888"/>
                  </a:cubicBezTo>
                  <a:cubicBezTo>
                    <a:pt x="10518" y="8229"/>
                    <a:pt x="10440" y="7634"/>
                    <a:pt x="10126" y="716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576;p51">
              <a:extLst>
                <a:ext uri="{FF2B5EF4-FFF2-40B4-BE49-F238E27FC236}">
                  <a16:creationId xmlns:a16="http://schemas.microsoft.com/office/drawing/2014/main" id="{3C83E444-EDFA-17A8-9250-5EAFF33479DF}"/>
                </a:ext>
              </a:extLst>
            </p:cNvPr>
            <p:cNvSpPr/>
            <p:nvPr/>
          </p:nvSpPr>
          <p:spPr>
            <a:xfrm>
              <a:off x="3316825" y="845875"/>
              <a:ext cx="481225" cy="802175"/>
            </a:xfrm>
            <a:custGeom>
              <a:avLst/>
              <a:gdLst/>
              <a:ahLst/>
              <a:cxnLst/>
              <a:rect l="l" t="t" r="r" b="b"/>
              <a:pathLst>
                <a:path w="19249" h="32087" extrusionOk="0">
                  <a:moveTo>
                    <a:pt x="9985" y="13685"/>
                  </a:moveTo>
                  <a:cubicBezTo>
                    <a:pt x="9014" y="13591"/>
                    <a:pt x="9076" y="12368"/>
                    <a:pt x="9594" y="11819"/>
                  </a:cubicBezTo>
                  <a:cubicBezTo>
                    <a:pt x="10095" y="11302"/>
                    <a:pt x="10863" y="11239"/>
                    <a:pt x="11584" y="11349"/>
                  </a:cubicBezTo>
                  <a:cubicBezTo>
                    <a:pt x="11600" y="11427"/>
                    <a:pt x="11600" y="11522"/>
                    <a:pt x="11600" y="11616"/>
                  </a:cubicBezTo>
                  <a:cubicBezTo>
                    <a:pt x="11584" y="12525"/>
                    <a:pt x="11114" y="13794"/>
                    <a:pt x="9985" y="13685"/>
                  </a:cubicBezTo>
                  <a:close/>
                  <a:moveTo>
                    <a:pt x="16898" y="22870"/>
                  </a:moveTo>
                  <a:cubicBezTo>
                    <a:pt x="17572" y="22180"/>
                    <a:pt x="18214" y="21412"/>
                    <a:pt x="18653" y="20534"/>
                  </a:cubicBezTo>
                  <a:cubicBezTo>
                    <a:pt x="19030" y="19751"/>
                    <a:pt x="19218" y="18888"/>
                    <a:pt x="19233" y="18011"/>
                  </a:cubicBezTo>
                  <a:cubicBezTo>
                    <a:pt x="19249" y="16208"/>
                    <a:pt x="18497" y="14468"/>
                    <a:pt x="17258" y="13183"/>
                  </a:cubicBezTo>
                  <a:cubicBezTo>
                    <a:pt x="15895" y="11804"/>
                    <a:pt x="14014" y="10989"/>
                    <a:pt x="12101" y="10769"/>
                  </a:cubicBezTo>
                  <a:cubicBezTo>
                    <a:pt x="11804" y="9217"/>
                    <a:pt x="10659" y="7822"/>
                    <a:pt x="9170" y="7274"/>
                  </a:cubicBezTo>
                  <a:cubicBezTo>
                    <a:pt x="7587" y="6678"/>
                    <a:pt x="5738" y="7133"/>
                    <a:pt x="4499" y="8261"/>
                  </a:cubicBezTo>
                  <a:cubicBezTo>
                    <a:pt x="4735" y="7383"/>
                    <a:pt x="5126" y="6615"/>
                    <a:pt x="5565" y="5988"/>
                  </a:cubicBezTo>
                  <a:cubicBezTo>
                    <a:pt x="6067" y="5252"/>
                    <a:pt x="6866" y="4437"/>
                    <a:pt x="7619" y="4061"/>
                  </a:cubicBezTo>
                  <a:cubicBezTo>
                    <a:pt x="7431" y="3951"/>
                    <a:pt x="7227" y="3763"/>
                    <a:pt x="7101" y="3622"/>
                  </a:cubicBezTo>
                  <a:cubicBezTo>
                    <a:pt x="7023" y="3528"/>
                    <a:pt x="5769" y="4640"/>
                    <a:pt x="5659" y="4750"/>
                  </a:cubicBezTo>
                  <a:cubicBezTo>
                    <a:pt x="5001" y="5409"/>
                    <a:pt x="4578" y="6098"/>
                    <a:pt x="4280" y="6835"/>
                  </a:cubicBezTo>
                  <a:cubicBezTo>
                    <a:pt x="4280" y="6192"/>
                    <a:pt x="4233" y="5534"/>
                    <a:pt x="4139" y="4891"/>
                  </a:cubicBezTo>
                  <a:cubicBezTo>
                    <a:pt x="3951" y="3512"/>
                    <a:pt x="3669" y="1944"/>
                    <a:pt x="2744" y="879"/>
                  </a:cubicBezTo>
                  <a:cubicBezTo>
                    <a:pt x="2352" y="424"/>
                    <a:pt x="1788" y="64"/>
                    <a:pt x="1192" y="32"/>
                  </a:cubicBezTo>
                  <a:cubicBezTo>
                    <a:pt x="612" y="1"/>
                    <a:pt x="1" y="346"/>
                    <a:pt x="48" y="973"/>
                  </a:cubicBezTo>
                  <a:cubicBezTo>
                    <a:pt x="95" y="1772"/>
                    <a:pt x="1020" y="1976"/>
                    <a:pt x="1568" y="2336"/>
                  </a:cubicBezTo>
                  <a:cubicBezTo>
                    <a:pt x="2148" y="2713"/>
                    <a:pt x="2571" y="3277"/>
                    <a:pt x="2869" y="3904"/>
                  </a:cubicBezTo>
                  <a:cubicBezTo>
                    <a:pt x="3731" y="5628"/>
                    <a:pt x="3481" y="10126"/>
                    <a:pt x="3575" y="10189"/>
                  </a:cubicBezTo>
                  <a:cubicBezTo>
                    <a:pt x="3559" y="10315"/>
                    <a:pt x="3559" y="10424"/>
                    <a:pt x="3559" y="10503"/>
                  </a:cubicBezTo>
                  <a:cubicBezTo>
                    <a:pt x="3778" y="10440"/>
                    <a:pt x="3951" y="10377"/>
                    <a:pt x="4217" y="10330"/>
                  </a:cubicBezTo>
                  <a:cubicBezTo>
                    <a:pt x="4249" y="8684"/>
                    <a:pt x="6913" y="7305"/>
                    <a:pt x="8512" y="7666"/>
                  </a:cubicBezTo>
                  <a:cubicBezTo>
                    <a:pt x="10001" y="8010"/>
                    <a:pt x="11177" y="9296"/>
                    <a:pt x="11506" y="10753"/>
                  </a:cubicBezTo>
                  <a:cubicBezTo>
                    <a:pt x="10706" y="10675"/>
                    <a:pt x="9876" y="10785"/>
                    <a:pt x="9280" y="11333"/>
                  </a:cubicBezTo>
                  <a:cubicBezTo>
                    <a:pt x="8684" y="11866"/>
                    <a:pt x="8434" y="12822"/>
                    <a:pt x="8810" y="13528"/>
                  </a:cubicBezTo>
                  <a:cubicBezTo>
                    <a:pt x="9249" y="14359"/>
                    <a:pt x="10362" y="14437"/>
                    <a:pt x="11098" y="13967"/>
                  </a:cubicBezTo>
                  <a:cubicBezTo>
                    <a:pt x="11913" y="13449"/>
                    <a:pt x="12195" y="12384"/>
                    <a:pt x="12164" y="11459"/>
                  </a:cubicBezTo>
                  <a:cubicBezTo>
                    <a:pt x="12258" y="11490"/>
                    <a:pt x="12352" y="11506"/>
                    <a:pt x="12431" y="11537"/>
                  </a:cubicBezTo>
                  <a:cubicBezTo>
                    <a:pt x="13340" y="11804"/>
                    <a:pt x="14186" y="12274"/>
                    <a:pt x="14907" y="12885"/>
                  </a:cubicBezTo>
                  <a:cubicBezTo>
                    <a:pt x="16443" y="14186"/>
                    <a:pt x="17352" y="16067"/>
                    <a:pt x="17368" y="18089"/>
                  </a:cubicBezTo>
                  <a:cubicBezTo>
                    <a:pt x="17384" y="19124"/>
                    <a:pt x="17180" y="20174"/>
                    <a:pt x="16741" y="21130"/>
                  </a:cubicBezTo>
                  <a:cubicBezTo>
                    <a:pt x="16255" y="22149"/>
                    <a:pt x="15518" y="23011"/>
                    <a:pt x="14782" y="23857"/>
                  </a:cubicBezTo>
                  <a:cubicBezTo>
                    <a:pt x="13418" y="25456"/>
                    <a:pt x="11960" y="27353"/>
                    <a:pt x="12431" y="29594"/>
                  </a:cubicBezTo>
                  <a:cubicBezTo>
                    <a:pt x="12634" y="30503"/>
                    <a:pt x="13214" y="31302"/>
                    <a:pt x="14076" y="31710"/>
                  </a:cubicBezTo>
                  <a:cubicBezTo>
                    <a:pt x="14829" y="32055"/>
                    <a:pt x="15785" y="32086"/>
                    <a:pt x="16475" y="31553"/>
                  </a:cubicBezTo>
                  <a:cubicBezTo>
                    <a:pt x="17682" y="30628"/>
                    <a:pt x="17556" y="28246"/>
                    <a:pt x="15785" y="28105"/>
                  </a:cubicBezTo>
                  <a:cubicBezTo>
                    <a:pt x="15048" y="28058"/>
                    <a:pt x="14249" y="28465"/>
                    <a:pt x="13951" y="29155"/>
                  </a:cubicBezTo>
                  <a:cubicBezTo>
                    <a:pt x="13638" y="29860"/>
                    <a:pt x="13920" y="30660"/>
                    <a:pt x="14484" y="31146"/>
                  </a:cubicBezTo>
                  <a:cubicBezTo>
                    <a:pt x="14061" y="30942"/>
                    <a:pt x="13700" y="30597"/>
                    <a:pt x="13449" y="30190"/>
                  </a:cubicBezTo>
                  <a:cubicBezTo>
                    <a:pt x="12948" y="29406"/>
                    <a:pt x="12948" y="28418"/>
                    <a:pt x="13199" y="27541"/>
                  </a:cubicBezTo>
                  <a:cubicBezTo>
                    <a:pt x="13779" y="25566"/>
                    <a:pt x="15518" y="24280"/>
                    <a:pt x="16898" y="228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577;p51">
              <a:extLst>
                <a:ext uri="{FF2B5EF4-FFF2-40B4-BE49-F238E27FC236}">
                  <a16:creationId xmlns:a16="http://schemas.microsoft.com/office/drawing/2014/main" id="{EBA59A90-91AF-D8C5-8B9F-795A274627A3}"/>
                </a:ext>
              </a:extLst>
            </p:cNvPr>
            <p:cNvSpPr/>
            <p:nvPr/>
          </p:nvSpPr>
          <p:spPr>
            <a:xfrm>
              <a:off x="4185575" y="1081400"/>
              <a:ext cx="28250" cy="32150"/>
            </a:xfrm>
            <a:custGeom>
              <a:avLst/>
              <a:gdLst/>
              <a:ahLst/>
              <a:cxnLst/>
              <a:rect l="l" t="t" r="r" b="b"/>
              <a:pathLst>
                <a:path w="1130" h="1286" extrusionOk="0">
                  <a:moveTo>
                    <a:pt x="1098" y="768"/>
                  </a:moveTo>
                  <a:cubicBezTo>
                    <a:pt x="1082" y="1113"/>
                    <a:pt x="738" y="1285"/>
                    <a:pt x="377" y="988"/>
                  </a:cubicBezTo>
                  <a:lnTo>
                    <a:pt x="1" y="674"/>
                  </a:lnTo>
                  <a:cubicBezTo>
                    <a:pt x="32" y="549"/>
                    <a:pt x="95" y="455"/>
                    <a:pt x="173" y="361"/>
                  </a:cubicBezTo>
                  <a:cubicBezTo>
                    <a:pt x="549" y="0"/>
                    <a:pt x="1129" y="267"/>
                    <a:pt x="1098" y="76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78;p51">
              <a:extLst>
                <a:ext uri="{FF2B5EF4-FFF2-40B4-BE49-F238E27FC236}">
                  <a16:creationId xmlns:a16="http://schemas.microsoft.com/office/drawing/2014/main" id="{36A19FE4-EAF9-D98C-F6B2-D6A20E300880}"/>
                </a:ext>
              </a:extLst>
            </p:cNvPr>
            <p:cNvSpPr/>
            <p:nvPr/>
          </p:nvSpPr>
          <p:spPr>
            <a:xfrm>
              <a:off x="3656175" y="769075"/>
              <a:ext cx="860150" cy="455750"/>
            </a:xfrm>
            <a:custGeom>
              <a:avLst/>
              <a:gdLst/>
              <a:ahLst/>
              <a:cxnLst/>
              <a:rect l="l" t="t" r="r" b="b"/>
              <a:pathLst>
                <a:path w="34406" h="18230" extrusionOk="0">
                  <a:moveTo>
                    <a:pt x="15848" y="10847"/>
                  </a:moveTo>
                  <a:cubicBezTo>
                    <a:pt x="17415" y="9923"/>
                    <a:pt x="18888" y="8716"/>
                    <a:pt x="20409" y="7885"/>
                  </a:cubicBezTo>
                  <a:cubicBezTo>
                    <a:pt x="23528" y="6176"/>
                    <a:pt x="27713" y="5048"/>
                    <a:pt x="30942" y="7148"/>
                  </a:cubicBezTo>
                  <a:cubicBezTo>
                    <a:pt x="32321" y="8057"/>
                    <a:pt x="33293" y="9546"/>
                    <a:pt x="33324" y="11224"/>
                  </a:cubicBezTo>
                  <a:cubicBezTo>
                    <a:pt x="33356" y="12791"/>
                    <a:pt x="32556" y="14202"/>
                    <a:pt x="31114" y="14829"/>
                  </a:cubicBezTo>
                  <a:cubicBezTo>
                    <a:pt x="29829" y="15393"/>
                    <a:pt x="28293" y="15126"/>
                    <a:pt x="27478" y="13935"/>
                  </a:cubicBezTo>
                  <a:cubicBezTo>
                    <a:pt x="26788" y="12948"/>
                    <a:pt x="26710" y="11506"/>
                    <a:pt x="27572" y="10628"/>
                  </a:cubicBezTo>
                  <a:cubicBezTo>
                    <a:pt x="27321" y="11192"/>
                    <a:pt x="27400" y="11866"/>
                    <a:pt x="27807" y="12399"/>
                  </a:cubicBezTo>
                  <a:cubicBezTo>
                    <a:pt x="28340" y="13089"/>
                    <a:pt x="29312" y="13324"/>
                    <a:pt x="30080" y="12885"/>
                  </a:cubicBezTo>
                  <a:cubicBezTo>
                    <a:pt x="30879" y="12446"/>
                    <a:pt x="31255" y="11506"/>
                    <a:pt x="30911" y="10659"/>
                  </a:cubicBezTo>
                  <a:cubicBezTo>
                    <a:pt x="30597" y="9813"/>
                    <a:pt x="29704" y="9264"/>
                    <a:pt x="28810" y="9327"/>
                  </a:cubicBezTo>
                  <a:cubicBezTo>
                    <a:pt x="28528" y="9343"/>
                    <a:pt x="28246" y="9405"/>
                    <a:pt x="27980" y="9531"/>
                  </a:cubicBezTo>
                  <a:cubicBezTo>
                    <a:pt x="25440" y="8308"/>
                    <a:pt x="23434" y="8120"/>
                    <a:pt x="20675" y="8794"/>
                  </a:cubicBezTo>
                  <a:cubicBezTo>
                    <a:pt x="19061" y="9202"/>
                    <a:pt x="17431" y="10111"/>
                    <a:pt x="15848" y="10847"/>
                  </a:cubicBezTo>
                  <a:close/>
                  <a:moveTo>
                    <a:pt x="12117" y="4201"/>
                  </a:moveTo>
                  <a:cubicBezTo>
                    <a:pt x="12415" y="4750"/>
                    <a:pt x="12195" y="5471"/>
                    <a:pt x="11490" y="5440"/>
                  </a:cubicBezTo>
                  <a:cubicBezTo>
                    <a:pt x="10753" y="5424"/>
                    <a:pt x="10424" y="4672"/>
                    <a:pt x="10565" y="4013"/>
                  </a:cubicBezTo>
                  <a:cubicBezTo>
                    <a:pt x="10597" y="3841"/>
                    <a:pt x="10675" y="3668"/>
                    <a:pt x="10769" y="3512"/>
                  </a:cubicBezTo>
                  <a:cubicBezTo>
                    <a:pt x="11318" y="3527"/>
                    <a:pt x="11866" y="3716"/>
                    <a:pt x="12117" y="4201"/>
                  </a:cubicBezTo>
                  <a:close/>
                  <a:moveTo>
                    <a:pt x="12148" y="3230"/>
                  </a:moveTo>
                  <a:cubicBezTo>
                    <a:pt x="11913" y="3073"/>
                    <a:pt x="11647" y="2963"/>
                    <a:pt x="11380" y="2900"/>
                  </a:cubicBezTo>
                  <a:cubicBezTo>
                    <a:pt x="11600" y="2744"/>
                    <a:pt x="11835" y="2618"/>
                    <a:pt x="12070" y="2540"/>
                  </a:cubicBezTo>
                  <a:cubicBezTo>
                    <a:pt x="13355" y="2070"/>
                    <a:pt x="14923" y="2430"/>
                    <a:pt x="15895" y="3386"/>
                  </a:cubicBezTo>
                  <a:cubicBezTo>
                    <a:pt x="16945" y="4421"/>
                    <a:pt x="17196" y="6035"/>
                    <a:pt x="16663" y="7383"/>
                  </a:cubicBezTo>
                  <a:cubicBezTo>
                    <a:pt x="16114" y="8794"/>
                    <a:pt x="14672" y="9578"/>
                    <a:pt x="13246" y="9797"/>
                  </a:cubicBezTo>
                  <a:cubicBezTo>
                    <a:pt x="12713" y="9891"/>
                    <a:pt x="12180" y="9891"/>
                    <a:pt x="11663" y="9844"/>
                  </a:cubicBezTo>
                  <a:cubicBezTo>
                    <a:pt x="11459" y="9813"/>
                    <a:pt x="11271" y="9781"/>
                    <a:pt x="11067" y="9750"/>
                  </a:cubicBezTo>
                  <a:cubicBezTo>
                    <a:pt x="11506" y="9593"/>
                    <a:pt x="11898" y="9390"/>
                    <a:pt x="12195" y="9139"/>
                  </a:cubicBezTo>
                  <a:cubicBezTo>
                    <a:pt x="12603" y="8825"/>
                    <a:pt x="12964" y="8308"/>
                    <a:pt x="12916" y="7775"/>
                  </a:cubicBezTo>
                  <a:cubicBezTo>
                    <a:pt x="12885" y="7415"/>
                    <a:pt x="12603" y="7180"/>
                    <a:pt x="12305" y="6976"/>
                  </a:cubicBezTo>
                  <a:cubicBezTo>
                    <a:pt x="12368" y="7336"/>
                    <a:pt x="12337" y="7712"/>
                    <a:pt x="12195" y="8042"/>
                  </a:cubicBezTo>
                  <a:cubicBezTo>
                    <a:pt x="11804" y="9107"/>
                    <a:pt x="10518" y="9531"/>
                    <a:pt x="9484" y="9343"/>
                  </a:cubicBezTo>
                  <a:cubicBezTo>
                    <a:pt x="8293" y="9123"/>
                    <a:pt x="7289" y="8324"/>
                    <a:pt x="6412" y="7540"/>
                  </a:cubicBezTo>
                  <a:cubicBezTo>
                    <a:pt x="5659" y="6866"/>
                    <a:pt x="4938" y="6145"/>
                    <a:pt x="4217" y="5424"/>
                  </a:cubicBezTo>
                  <a:cubicBezTo>
                    <a:pt x="3700" y="4907"/>
                    <a:pt x="3151" y="4342"/>
                    <a:pt x="2524" y="3998"/>
                  </a:cubicBezTo>
                  <a:cubicBezTo>
                    <a:pt x="3308" y="4248"/>
                    <a:pt x="4139" y="4405"/>
                    <a:pt x="4954" y="4452"/>
                  </a:cubicBezTo>
                  <a:cubicBezTo>
                    <a:pt x="5832" y="4515"/>
                    <a:pt x="6709" y="4452"/>
                    <a:pt x="7556" y="4280"/>
                  </a:cubicBezTo>
                  <a:cubicBezTo>
                    <a:pt x="8371" y="4107"/>
                    <a:pt x="9155" y="3763"/>
                    <a:pt x="9954" y="3590"/>
                  </a:cubicBezTo>
                  <a:cubicBezTo>
                    <a:pt x="9813" y="3966"/>
                    <a:pt x="9782" y="4405"/>
                    <a:pt x="9907" y="4860"/>
                  </a:cubicBezTo>
                  <a:cubicBezTo>
                    <a:pt x="10095" y="5565"/>
                    <a:pt x="10675" y="6082"/>
                    <a:pt x="11412" y="6129"/>
                  </a:cubicBezTo>
                  <a:cubicBezTo>
                    <a:pt x="12117" y="6176"/>
                    <a:pt x="12775" y="5753"/>
                    <a:pt x="12916" y="5048"/>
                  </a:cubicBezTo>
                  <a:cubicBezTo>
                    <a:pt x="13058" y="4358"/>
                    <a:pt x="12728" y="3621"/>
                    <a:pt x="12148" y="3230"/>
                  </a:cubicBezTo>
                  <a:close/>
                  <a:moveTo>
                    <a:pt x="8261" y="18199"/>
                  </a:moveTo>
                  <a:cubicBezTo>
                    <a:pt x="10612" y="17995"/>
                    <a:pt x="11192" y="15220"/>
                    <a:pt x="10471" y="13340"/>
                  </a:cubicBezTo>
                  <a:cubicBezTo>
                    <a:pt x="10315" y="12932"/>
                    <a:pt x="10032" y="12211"/>
                    <a:pt x="9750" y="11741"/>
                  </a:cubicBezTo>
                  <a:cubicBezTo>
                    <a:pt x="9813" y="11835"/>
                    <a:pt x="10189" y="11898"/>
                    <a:pt x="10299" y="11945"/>
                  </a:cubicBezTo>
                  <a:cubicBezTo>
                    <a:pt x="10518" y="12007"/>
                    <a:pt x="10738" y="12039"/>
                    <a:pt x="10957" y="12054"/>
                  </a:cubicBezTo>
                  <a:cubicBezTo>
                    <a:pt x="11412" y="12101"/>
                    <a:pt x="11866" y="12101"/>
                    <a:pt x="12305" y="12101"/>
                  </a:cubicBezTo>
                  <a:cubicBezTo>
                    <a:pt x="12666" y="12101"/>
                    <a:pt x="12995" y="12086"/>
                    <a:pt x="13277" y="12054"/>
                  </a:cubicBezTo>
                  <a:cubicBezTo>
                    <a:pt x="14233" y="11960"/>
                    <a:pt x="15189" y="11709"/>
                    <a:pt x="16098" y="11380"/>
                  </a:cubicBezTo>
                  <a:cubicBezTo>
                    <a:pt x="17007" y="11051"/>
                    <a:pt x="17901" y="10644"/>
                    <a:pt x="18873" y="10455"/>
                  </a:cubicBezTo>
                  <a:cubicBezTo>
                    <a:pt x="19625" y="10330"/>
                    <a:pt x="20409" y="10346"/>
                    <a:pt x="21161" y="10487"/>
                  </a:cubicBezTo>
                  <a:cubicBezTo>
                    <a:pt x="21365" y="10471"/>
                    <a:pt x="21741" y="10346"/>
                    <a:pt x="21961" y="10267"/>
                  </a:cubicBezTo>
                  <a:lnTo>
                    <a:pt x="22807" y="9954"/>
                  </a:lnTo>
                  <a:cubicBezTo>
                    <a:pt x="23387" y="9750"/>
                    <a:pt x="23967" y="9562"/>
                    <a:pt x="24610" y="9484"/>
                  </a:cubicBezTo>
                  <a:cubicBezTo>
                    <a:pt x="25581" y="9374"/>
                    <a:pt x="26616" y="9452"/>
                    <a:pt x="27556" y="9750"/>
                  </a:cubicBezTo>
                  <a:cubicBezTo>
                    <a:pt x="27180" y="9985"/>
                    <a:pt x="26851" y="10330"/>
                    <a:pt x="26632" y="10706"/>
                  </a:cubicBezTo>
                  <a:cubicBezTo>
                    <a:pt x="26255" y="11380"/>
                    <a:pt x="26161" y="12164"/>
                    <a:pt x="26302" y="12916"/>
                  </a:cubicBezTo>
                  <a:cubicBezTo>
                    <a:pt x="26632" y="14531"/>
                    <a:pt x="27980" y="15769"/>
                    <a:pt x="29641" y="15816"/>
                  </a:cubicBezTo>
                  <a:cubicBezTo>
                    <a:pt x="31365" y="15847"/>
                    <a:pt x="32980" y="14766"/>
                    <a:pt x="33654" y="13198"/>
                  </a:cubicBezTo>
                  <a:cubicBezTo>
                    <a:pt x="34406" y="11443"/>
                    <a:pt x="33936" y="9327"/>
                    <a:pt x="32760" y="7869"/>
                  </a:cubicBezTo>
                  <a:cubicBezTo>
                    <a:pt x="31538" y="6349"/>
                    <a:pt x="29594" y="5518"/>
                    <a:pt x="27666" y="5346"/>
                  </a:cubicBezTo>
                  <a:cubicBezTo>
                    <a:pt x="25456" y="5158"/>
                    <a:pt x="23215" y="5785"/>
                    <a:pt x="21208" y="6709"/>
                  </a:cubicBezTo>
                  <a:cubicBezTo>
                    <a:pt x="20221" y="7164"/>
                    <a:pt x="19265" y="7728"/>
                    <a:pt x="18355" y="8339"/>
                  </a:cubicBezTo>
                  <a:cubicBezTo>
                    <a:pt x="18120" y="8512"/>
                    <a:pt x="17870" y="8684"/>
                    <a:pt x="17634" y="8857"/>
                  </a:cubicBezTo>
                  <a:cubicBezTo>
                    <a:pt x="17932" y="8512"/>
                    <a:pt x="18199" y="8120"/>
                    <a:pt x="18402" y="7681"/>
                  </a:cubicBezTo>
                  <a:cubicBezTo>
                    <a:pt x="19029" y="6302"/>
                    <a:pt x="18967" y="4625"/>
                    <a:pt x="18167" y="3324"/>
                  </a:cubicBezTo>
                  <a:cubicBezTo>
                    <a:pt x="17368" y="2038"/>
                    <a:pt x="15989" y="1145"/>
                    <a:pt x="14468" y="1051"/>
                  </a:cubicBezTo>
                  <a:cubicBezTo>
                    <a:pt x="13042" y="957"/>
                    <a:pt x="11616" y="1552"/>
                    <a:pt x="10659" y="2603"/>
                  </a:cubicBezTo>
                  <a:cubicBezTo>
                    <a:pt x="10581" y="2681"/>
                    <a:pt x="10503" y="2744"/>
                    <a:pt x="10440" y="2822"/>
                  </a:cubicBezTo>
                  <a:cubicBezTo>
                    <a:pt x="10220" y="2838"/>
                    <a:pt x="10001" y="2869"/>
                    <a:pt x="9797" y="2916"/>
                  </a:cubicBezTo>
                  <a:cubicBezTo>
                    <a:pt x="8888" y="3120"/>
                    <a:pt x="8026" y="3496"/>
                    <a:pt x="7101" y="3653"/>
                  </a:cubicBezTo>
                  <a:cubicBezTo>
                    <a:pt x="6208" y="3810"/>
                    <a:pt x="5283" y="3825"/>
                    <a:pt x="4374" y="3716"/>
                  </a:cubicBezTo>
                  <a:cubicBezTo>
                    <a:pt x="3528" y="3606"/>
                    <a:pt x="2634" y="3386"/>
                    <a:pt x="1866" y="2979"/>
                  </a:cubicBezTo>
                  <a:cubicBezTo>
                    <a:pt x="1709" y="2900"/>
                    <a:pt x="1553" y="2806"/>
                    <a:pt x="1427" y="2697"/>
                  </a:cubicBezTo>
                  <a:cubicBezTo>
                    <a:pt x="1976" y="2697"/>
                    <a:pt x="2556" y="2352"/>
                    <a:pt x="2697" y="1803"/>
                  </a:cubicBezTo>
                  <a:cubicBezTo>
                    <a:pt x="2885" y="1145"/>
                    <a:pt x="2446" y="487"/>
                    <a:pt x="1850" y="251"/>
                  </a:cubicBezTo>
                  <a:cubicBezTo>
                    <a:pt x="1223" y="1"/>
                    <a:pt x="565" y="346"/>
                    <a:pt x="283" y="941"/>
                  </a:cubicBezTo>
                  <a:cubicBezTo>
                    <a:pt x="1" y="1552"/>
                    <a:pt x="126" y="2258"/>
                    <a:pt x="518" y="2775"/>
                  </a:cubicBezTo>
                  <a:cubicBezTo>
                    <a:pt x="816" y="3183"/>
                    <a:pt x="1239" y="3449"/>
                    <a:pt x="1694" y="3668"/>
                  </a:cubicBezTo>
                  <a:cubicBezTo>
                    <a:pt x="1568" y="3637"/>
                    <a:pt x="1427" y="3621"/>
                    <a:pt x="1286" y="3606"/>
                  </a:cubicBezTo>
                  <a:cubicBezTo>
                    <a:pt x="879" y="3590"/>
                    <a:pt x="440" y="3684"/>
                    <a:pt x="32" y="3872"/>
                  </a:cubicBezTo>
                  <a:cubicBezTo>
                    <a:pt x="753" y="3888"/>
                    <a:pt x="1474" y="4107"/>
                    <a:pt x="2117" y="4468"/>
                  </a:cubicBezTo>
                  <a:cubicBezTo>
                    <a:pt x="2932" y="4938"/>
                    <a:pt x="3684" y="5534"/>
                    <a:pt x="4358" y="6176"/>
                  </a:cubicBezTo>
                  <a:cubicBezTo>
                    <a:pt x="5048" y="6850"/>
                    <a:pt x="5628" y="7587"/>
                    <a:pt x="6318" y="8214"/>
                  </a:cubicBezTo>
                  <a:lnTo>
                    <a:pt x="6318" y="8230"/>
                  </a:lnTo>
                  <a:cubicBezTo>
                    <a:pt x="7101" y="8919"/>
                    <a:pt x="7822" y="9578"/>
                    <a:pt x="8825" y="9938"/>
                  </a:cubicBezTo>
                  <a:cubicBezTo>
                    <a:pt x="9719" y="10252"/>
                    <a:pt x="10659" y="10393"/>
                    <a:pt x="11600" y="10518"/>
                  </a:cubicBezTo>
                  <a:cubicBezTo>
                    <a:pt x="12634" y="10675"/>
                    <a:pt x="13700" y="10706"/>
                    <a:pt x="14735" y="10471"/>
                  </a:cubicBezTo>
                  <a:cubicBezTo>
                    <a:pt x="15017" y="10408"/>
                    <a:pt x="15268" y="10330"/>
                    <a:pt x="15534" y="10236"/>
                  </a:cubicBezTo>
                  <a:cubicBezTo>
                    <a:pt x="15080" y="10518"/>
                    <a:pt x="14594" y="10753"/>
                    <a:pt x="14108" y="10941"/>
                  </a:cubicBezTo>
                  <a:cubicBezTo>
                    <a:pt x="13152" y="11318"/>
                    <a:pt x="12117" y="11537"/>
                    <a:pt x="11114" y="11396"/>
                  </a:cubicBezTo>
                  <a:cubicBezTo>
                    <a:pt x="10158" y="11271"/>
                    <a:pt x="9123" y="10816"/>
                    <a:pt x="8387" y="10220"/>
                  </a:cubicBezTo>
                  <a:cubicBezTo>
                    <a:pt x="7995" y="10095"/>
                    <a:pt x="7619" y="9985"/>
                    <a:pt x="7227" y="9860"/>
                  </a:cubicBezTo>
                  <a:cubicBezTo>
                    <a:pt x="7383" y="10001"/>
                    <a:pt x="7540" y="10158"/>
                    <a:pt x="7681" y="10314"/>
                  </a:cubicBezTo>
                  <a:cubicBezTo>
                    <a:pt x="8653" y="10753"/>
                    <a:pt x="9515" y="11568"/>
                    <a:pt x="9578" y="12713"/>
                  </a:cubicBezTo>
                  <a:cubicBezTo>
                    <a:pt x="9641" y="13967"/>
                    <a:pt x="8967" y="14405"/>
                    <a:pt x="8951" y="14970"/>
                  </a:cubicBezTo>
                  <a:cubicBezTo>
                    <a:pt x="8920" y="15346"/>
                    <a:pt x="9170" y="15581"/>
                    <a:pt x="9452" y="15581"/>
                  </a:cubicBezTo>
                  <a:cubicBezTo>
                    <a:pt x="9907" y="15581"/>
                    <a:pt x="10220" y="14954"/>
                    <a:pt x="10236" y="14562"/>
                  </a:cubicBezTo>
                  <a:cubicBezTo>
                    <a:pt x="10738" y="15926"/>
                    <a:pt x="9562" y="17697"/>
                    <a:pt x="8199" y="17744"/>
                  </a:cubicBezTo>
                  <a:cubicBezTo>
                    <a:pt x="7838" y="17760"/>
                    <a:pt x="7477" y="17619"/>
                    <a:pt x="7258" y="17384"/>
                  </a:cubicBezTo>
                  <a:cubicBezTo>
                    <a:pt x="6866" y="16960"/>
                    <a:pt x="7039" y="16427"/>
                    <a:pt x="7321" y="16177"/>
                  </a:cubicBezTo>
                  <a:cubicBezTo>
                    <a:pt x="7305" y="16333"/>
                    <a:pt x="7305" y="16443"/>
                    <a:pt x="7336" y="16553"/>
                  </a:cubicBezTo>
                  <a:cubicBezTo>
                    <a:pt x="7383" y="16788"/>
                    <a:pt x="7603" y="16960"/>
                    <a:pt x="7854" y="16913"/>
                  </a:cubicBezTo>
                  <a:cubicBezTo>
                    <a:pt x="8073" y="16866"/>
                    <a:pt x="8214" y="16678"/>
                    <a:pt x="8214" y="16474"/>
                  </a:cubicBezTo>
                  <a:cubicBezTo>
                    <a:pt x="8230" y="16177"/>
                    <a:pt x="8010" y="15989"/>
                    <a:pt x="7697" y="15941"/>
                  </a:cubicBezTo>
                  <a:cubicBezTo>
                    <a:pt x="7133" y="15832"/>
                    <a:pt x="6741" y="16365"/>
                    <a:pt x="6709" y="16866"/>
                  </a:cubicBezTo>
                  <a:cubicBezTo>
                    <a:pt x="6694" y="17227"/>
                    <a:pt x="6866" y="17587"/>
                    <a:pt x="7133" y="17822"/>
                  </a:cubicBezTo>
                  <a:cubicBezTo>
                    <a:pt x="7430" y="18089"/>
                    <a:pt x="7822" y="18230"/>
                    <a:pt x="8261" y="18199"/>
                  </a:cubicBez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579;p51">
              <a:extLst>
                <a:ext uri="{FF2B5EF4-FFF2-40B4-BE49-F238E27FC236}">
                  <a16:creationId xmlns:a16="http://schemas.microsoft.com/office/drawing/2014/main" id="{09703ACD-B559-FC62-42EB-501F3B37C071}"/>
                </a:ext>
              </a:extLst>
            </p:cNvPr>
            <p:cNvSpPr/>
            <p:nvPr/>
          </p:nvSpPr>
          <p:spPr>
            <a:xfrm>
              <a:off x="3915600" y="1034750"/>
              <a:ext cx="348000" cy="96050"/>
            </a:xfrm>
            <a:custGeom>
              <a:avLst/>
              <a:gdLst/>
              <a:ahLst/>
              <a:cxnLst/>
              <a:rect l="l" t="t" r="r" b="b"/>
              <a:pathLst>
                <a:path w="13920" h="3842" extrusionOk="0">
                  <a:moveTo>
                    <a:pt x="6098" y="957"/>
                  </a:moveTo>
                  <a:cubicBezTo>
                    <a:pt x="7477" y="424"/>
                    <a:pt x="8433" y="1"/>
                    <a:pt x="9922" y="79"/>
                  </a:cubicBezTo>
                  <a:cubicBezTo>
                    <a:pt x="10863" y="126"/>
                    <a:pt x="11881" y="377"/>
                    <a:pt x="12618" y="973"/>
                  </a:cubicBezTo>
                  <a:cubicBezTo>
                    <a:pt x="13386" y="1584"/>
                    <a:pt x="13919" y="2540"/>
                    <a:pt x="13088" y="3371"/>
                  </a:cubicBezTo>
                  <a:cubicBezTo>
                    <a:pt x="12743" y="3731"/>
                    <a:pt x="12211" y="3841"/>
                    <a:pt x="11725" y="3778"/>
                  </a:cubicBezTo>
                  <a:lnTo>
                    <a:pt x="11725" y="3778"/>
                  </a:lnTo>
                  <a:cubicBezTo>
                    <a:pt x="10988" y="3684"/>
                    <a:pt x="10674" y="3073"/>
                    <a:pt x="10784" y="2603"/>
                  </a:cubicBezTo>
                  <a:lnTo>
                    <a:pt x="11004" y="2995"/>
                  </a:lnTo>
                  <a:cubicBezTo>
                    <a:pt x="11160" y="3277"/>
                    <a:pt x="11442" y="3481"/>
                    <a:pt x="11787" y="3512"/>
                  </a:cubicBezTo>
                  <a:cubicBezTo>
                    <a:pt x="12336" y="3528"/>
                    <a:pt x="12916" y="3057"/>
                    <a:pt x="12947" y="2462"/>
                  </a:cubicBezTo>
                  <a:cubicBezTo>
                    <a:pt x="12979" y="1897"/>
                    <a:pt x="12493" y="1443"/>
                    <a:pt x="11960" y="1302"/>
                  </a:cubicBezTo>
                  <a:cubicBezTo>
                    <a:pt x="11317" y="1129"/>
                    <a:pt x="10627" y="1318"/>
                    <a:pt x="10032" y="1521"/>
                  </a:cubicBezTo>
                  <a:cubicBezTo>
                    <a:pt x="8574" y="2054"/>
                    <a:pt x="7508" y="2869"/>
                    <a:pt x="5956" y="3026"/>
                  </a:cubicBezTo>
                  <a:cubicBezTo>
                    <a:pt x="5235" y="3104"/>
                    <a:pt x="4514" y="3026"/>
                    <a:pt x="3809" y="2854"/>
                  </a:cubicBezTo>
                  <a:cubicBezTo>
                    <a:pt x="2571" y="2524"/>
                    <a:pt x="1380" y="1960"/>
                    <a:pt x="63" y="1788"/>
                  </a:cubicBezTo>
                  <a:cubicBezTo>
                    <a:pt x="47" y="1741"/>
                    <a:pt x="32" y="1694"/>
                    <a:pt x="0" y="1647"/>
                  </a:cubicBezTo>
                  <a:cubicBezTo>
                    <a:pt x="1066" y="1819"/>
                    <a:pt x="2148" y="1866"/>
                    <a:pt x="3229" y="1709"/>
                  </a:cubicBezTo>
                  <a:cubicBezTo>
                    <a:pt x="4217" y="1568"/>
                    <a:pt x="5173" y="1302"/>
                    <a:pt x="6098" y="9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580;p51">
              <a:extLst>
                <a:ext uri="{FF2B5EF4-FFF2-40B4-BE49-F238E27FC236}">
                  <a16:creationId xmlns:a16="http://schemas.microsoft.com/office/drawing/2014/main" id="{DCABE11C-9C6E-B5FD-A32A-A4F78040EC7B}"/>
                </a:ext>
              </a:extLst>
            </p:cNvPr>
            <p:cNvSpPr/>
            <p:nvPr/>
          </p:nvSpPr>
          <p:spPr>
            <a:xfrm>
              <a:off x="3607200" y="871750"/>
              <a:ext cx="259425" cy="263350"/>
            </a:xfrm>
            <a:custGeom>
              <a:avLst/>
              <a:gdLst/>
              <a:ahLst/>
              <a:cxnLst/>
              <a:rect l="l" t="t" r="r" b="b"/>
              <a:pathLst>
                <a:path w="10377" h="10534" extrusionOk="0">
                  <a:moveTo>
                    <a:pt x="8872" y="10267"/>
                  </a:moveTo>
                  <a:cubicBezTo>
                    <a:pt x="9860" y="9891"/>
                    <a:pt x="10377" y="8809"/>
                    <a:pt x="10126" y="7743"/>
                  </a:cubicBezTo>
                  <a:cubicBezTo>
                    <a:pt x="10095" y="7571"/>
                    <a:pt x="10032" y="7414"/>
                    <a:pt x="9969" y="7258"/>
                  </a:cubicBezTo>
                  <a:cubicBezTo>
                    <a:pt x="9687" y="6380"/>
                    <a:pt x="8998" y="5612"/>
                    <a:pt x="8198" y="5157"/>
                  </a:cubicBezTo>
                  <a:cubicBezTo>
                    <a:pt x="8151" y="5126"/>
                    <a:pt x="8104" y="5095"/>
                    <a:pt x="8057" y="5063"/>
                  </a:cubicBezTo>
                  <a:cubicBezTo>
                    <a:pt x="8606" y="5204"/>
                    <a:pt x="9107" y="5392"/>
                    <a:pt x="9625" y="5549"/>
                  </a:cubicBezTo>
                  <a:cubicBezTo>
                    <a:pt x="9107" y="5189"/>
                    <a:pt x="8574" y="4844"/>
                    <a:pt x="8104" y="4405"/>
                  </a:cubicBezTo>
                  <a:cubicBezTo>
                    <a:pt x="7399" y="3762"/>
                    <a:pt x="6819" y="3041"/>
                    <a:pt x="6161" y="2383"/>
                  </a:cubicBezTo>
                  <a:cubicBezTo>
                    <a:pt x="5534" y="1756"/>
                    <a:pt x="4828" y="1192"/>
                    <a:pt x="4060" y="721"/>
                  </a:cubicBezTo>
                  <a:cubicBezTo>
                    <a:pt x="3214" y="204"/>
                    <a:pt x="2383" y="0"/>
                    <a:pt x="1411" y="94"/>
                  </a:cubicBezTo>
                  <a:cubicBezTo>
                    <a:pt x="1145" y="283"/>
                    <a:pt x="925" y="518"/>
                    <a:pt x="706" y="784"/>
                  </a:cubicBezTo>
                  <a:cubicBezTo>
                    <a:pt x="1239" y="737"/>
                    <a:pt x="2085" y="847"/>
                    <a:pt x="2446" y="925"/>
                  </a:cubicBezTo>
                  <a:cubicBezTo>
                    <a:pt x="3214" y="1129"/>
                    <a:pt x="3919" y="1568"/>
                    <a:pt x="4546" y="2038"/>
                  </a:cubicBezTo>
                  <a:cubicBezTo>
                    <a:pt x="5126" y="2493"/>
                    <a:pt x="5643" y="3026"/>
                    <a:pt x="6145" y="3543"/>
                  </a:cubicBezTo>
                  <a:cubicBezTo>
                    <a:pt x="6411" y="3825"/>
                    <a:pt x="6678" y="4107"/>
                    <a:pt x="6960" y="4358"/>
                  </a:cubicBezTo>
                  <a:lnTo>
                    <a:pt x="7681" y="4891"/>
                  </a:lnTo>
                  <a:lnTo>
                    <a:pt x="7697" y="4906"/>
                  </a:lnTo>
                  <a:cubicBezTo>
                    <a:pt x="7399" y="4781"/>
                    <a:pt x="7085" y="4687"/>
                    <a:pt x="6772" y="4624"/>
                  </a:cubicBezTo>
                  <a:cubicBezTo>
                    <a:pt x="6568" y="4436"/>
                    <a:pt x="6364" y="4248"/>
                    <a:pt x="6176" y="4044"/>
                  </a:cubicBezTo>
                  <a:cubicBezTo>
                    <a:pt x="5095" y="2916"/>
                    <a:pt x="3997" y="1740"/>
                    <a:pt x="2461" y="1270"/>
                  </a:cubicBezTo>
                  <a:cubicBezTo>
                    <a:pt x="1944" y="1113"/>
                    <a:pt x="1019" y="988"/>
                    <a:pt x="455" y="1129"/>
                  </a:cubicBezTo>
                  <a:cubicBezTo>
                    <a:pt x="314" y="1317"/>
                    <a:pt x="220" y="1552"/>
                    <a:pt x="157" y="1803"/>
                  </a:cubicBezTo>
                  <a:cubicBezTo>
                    <a:pt x="1364" y="1646"/>
                    <a:pt x="2524" y="2179"/>
                    <a:pt x="3465" y="2900"/>
                  </a:cubicBezTo>
                  <a:cubicBezTo>
                    <a:pt x="3872" y="3214"/>
                    <a:pt x="4781" y="4076"/>
                    <a:pt x="5518" y="4562"/>
                  </a:cubicBezTo>
                  <a:cubicBezTo>
                    <a:pt x="5361" y="4577"/>
                    <a:pt x="5204" y="4593"/>
                    <a:pt x="5048" y="4624"/>
                  </a:cubicBezTo>
                  <a:cubicBezTo>
                    <a:pt x="4421" y="4170"/>
                    <a:pt x="3778" y="3558"/>
                    <a:pt x="3480" y="3323"/>
                  </a:cubicBezTo>
                  <a:cubicBezTo>
                    <a:pt x="2524" y="2540"/>
                    <a:pt x="1349" y="1944"/>
                    <a:pt x="95" y="2116"/>
                  </a:cubicBezTo>
                  <a:cubicBezTo>
                    <a:pt x="1" y="2618"/>
                    <a:pt x="1" y="3120"/>
                    <a:pt x="173" y="3605"/>
                  </a:cubicBezTo>
                  <a:cubicBezTo>
                    <a:pt x="518" y="4624"/>
                    <a:pt x="1521" y="5267"/>
                    <a:pt x="2540" y="5455"/>
                  </a:cubicBezTo>
                  <a:cubicBezTo>
                    <a:pt x="3731" y="5674"/>
                    <a:pt x="4844" y="5063"/>
                    <a:pt x="6035" y="5110"/>
                  </a:cubicBezTo>
                  <a:cubicBezTo>
                    <a:pt x="6850" y="5142"/>
                    <a:pt x="7665" y="5424"/>
                    <a:pt x="8308" y="5910"/>
                  </a:cubicBezTo>
                  <a:cubicBezTo>
                    <a:pt x="9154" y="6568"/>
                    <a:pt x="10126" y="8370"/>
                    <a:pt x="9045" y="9217"/>
                  </a:cubicBezTo>
                  <a:cubicBezTo>
                    <a:pt x="8778" y="9421"/>
                    <a:pt x="8339" y="9421"/>
                    <a:pt x="8230" y="9029"/>
                  </a:cubicBezTo>
                  <a:cubicBezTo>
                    <a:pt x="8151" y="8684"/>
                    <a:pt x="8245" y="8308"/>
                    <a:pt x="8026" y="7994"/>
                  </a:cubicBezTo>
                  <a:cubicBezTo>
                    <a:pt x="7634" y="7383"/>
                    <a:pt x="6772" y="7618"/>
                    <a:pt x="6490" y="8198"/>
                  </a:cubicBezTo>
                  <a:cubicBezTo>
                    <a:pt x="6208" y="8794"/>
                    <a:pt x="6427" y="9499"/>
                    <a:pt x="6897" y="9938"/>
                  </a:cubicBezTo>
                  <a:cubicBezTo>
                    <a:pt x="6976" y="10016"/>
                    <a:pt x="7070" y="10079"/>
                    <a:pt x="7164" y="10126"/>
                  </a:cubicBezTo>
                  <a:cubicBezTo>
                    <a:pt x="7618" y="10455"/>
                    <a:pt x="8230" y="10534"/>
                    <a:pt x="8872" y="1026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581;p51">
              <a:extLst>
                <a:ext uri="{FF2B5EF4-FFF2-40B4-BE49-F238E27FC236}">
                  <a16:creationId xmlns:a16="http://schemas.microsoft.com/office/drawing/2014/main" id="{9970F9F8-E09C-E85D-D46B-CD5958B228B5}"/>
                </a:ext>
              </a:extLst>
            </p:cNvPr>
            <p:cNvSpPr/>
            <p:nvPr/>
          </p:nvSpPr>
          <p:spPr>
            <a:xfrm>
              <a:off x="3343100" y="819625"/>
              <a:ext cx="801750" cy="481225"/>
            </a:xfrm>
            <a:custGeom>
              <a:avLst/>
              <a:gdLst/>
              <a:ahLst/>
              <a:cxnLst/>
              <a:rect l="l" t="t" r="r" b="b"/>
              <a:pathLst>
                <a:path w="32070" h="19249" extrusionOk="0">
                  <a:moveTo>
                    <a:pt x="11599" y="11600"/>
                  </a:moveTo>
                  <a:cubicBezTo>
                    <a:pt x="11521" y="11600"/>
                    <a:pt x="11427" y="11600"/>
                    <a:pt x="11333" y="11600"/>
                  </a:cubicBezTo>
                  <a:cubicBezTo>
                    <a:pt x="11239" y="10879"/>
                    <a:pt x="11286" y="10095"/>
                    <a:pt x="11818" y="9609"/>
                  </a:cubicBezTo>
                  <a:cubicBezTo>
                    <a:pt x="12367" y="9076"/>
                    <a:pt x="13574" y="9013"/>
                    <a:pt x="13684" y="9985"/>
                  </a:cubicBezTo>
                  <a:cubicBezTo>
                    <a:pt x="13793" y="11114"/>
                    <a:pt x="12524" y="11600"/>
                    <a:pt x="11599" y="11600"/>
                  </a:cubicBezTo>
                  <a:close/>
                  <a:moveTo>
                    <a:pt x="27540" y="13198"/>
                  </a:moveTo>
                  <a:cubicBezTo>
                    <a:pt x="28418" y="12948"/>
                    <a:pt x="29389" y="12948"/>
                    <a:pt x="30189" y="13449"/>
                  </a:cubicBezTo>
                  <a:cubicBezTo>
                    <a:pt x="30596" y="13716"/>
                    <a:pt x="30925" y="14076"/>
                    <a:pt x="31129" y="14484"/>
                  </a:cubicBezTo>
                  <a:cubicBezTo>
                    <a:pt x="30659" y="13919"/>
                    <a:pt x="29860" y="13637"/>
                    <a:pt x="29154" y="13951"/>
                  </a:cubicBezTo>
                  <a:cubicBezTo>
                    <a:pt x="28449" y="14249"/>
                    <a:pt x="28041" y="15048"/>
                    <a:pt x="28104" y="15785"/>
                  </a:cubicBezTo>
                  <a:cubicBezTo>
                    <a:pt x="28245" y="17572"/>
                    <a:pt x="30628" y="17681"/>
                    <a:pt x="31552" y="16474"/>
                  </a:cubicBezTo>
                  <a:cubicBezTo>
                    <a:pt x="32070" y="15785"/>
                    <a:pt x="32038" y="14829"/>
                    <a:pt x="31694" y="14076"/>
                  </a:cubicBezTo>
                  <a:cubicBezTo>
                    <a:pt x="31302" y="13214"/>
                    <a:pt x="30502" y="12634"/>
                    <a:pt x="29593" y="12430"/>
                  </a:cubicBezTo>
                  <a:cubicBezTo>
                    <a:pt x="27352" y="11960"/>
                    <a:pt x="25455" y="13434"/>
                    <a:pt x="23856" y="14797"/>
                  </a:cubicBezTo>
                  <a:cubicBezTo>
                    <a:pt x="23010" y="15518"/>
                    <a:pt x="22148" y="16271"/>
                    <a:pt x="21113" y="16741"/>
                  </a:cubicBezTo>
                  <a:cubicBezTo>
                    <a:pt x="20173" y="17180"/>
                    <a:pt x="19123" y="17399"/>
                    <a:pt x="18088" y="17384"/>
                  </a:cubicBezTo>
                  <a:cubicBezTo>
                    <a:pt x="16066" y="17352"/>
                    <a:pt x="14185" y="16443"/>
                    <a:pt x="12884" y="14907"/>
                  </a:cubicBezTo>
                  <a:cubicBezTo>
                    <a:pt x="12273" y="14186"/>
                    <a:pt x="11803" y="13340"/>
                    <a:pt x="11521" y="12446"/>
                  </a:cubicBezTo>
                  <a:cubicBezTo>
                    <a:pt x="11505" y="12352"/>
                    <a:pt x="11474" y="12274"/>
                    <a:pt x="11458" y="12180"/>
                  </a:cubicBezTo>
                  <a:cubicBezTo>
                    <a:pt x="12367" y="12195"/>
                    <a:pt x="13433" y="11929"/>
                    <a:pt x="13966" y="11098"/>
                  </a:cubicBezTo>
                  <a:cubicBezTo>
                    <a:pt x="14436" y="10361"/>
                    <a:pt x="14358" y="9264"/>
                    <a:pt x="13527" y="8810"/>
                  </a:cubicBezTo>
                  <a:cubicBezTo>
                    <a:pt x="12806" y="8433"/>
                    <a:pt x="11850" y="8700"/>
                    <a:pt x="11333" y="9280"/>
                  </a:cubicBezTo>
                  <a:cubicBezTo>
                    <a:pt x="10784" y="9876"/>
                    <a:pt x="10674" y="10722"/>
                    <a:pt x="10753" y="11506"/>
                  </a:cubicBezTo>
                  <a:cubicBezTo>
                    <a:pt x="9279" y="11176"/>
                    <a:pt x="8010" y="10001"/>
                    <a:pt x="7665" y="8528"/>
                  </a:cubicBezTo>
                  <a:cubicBezTo>
                    <a:pt x="7304" y="6913"/>
                    <a:pt x="8668" y="4248"/>
                    <a:pt x="10329" y="4233"/>
                  </a:cubicBezTo>
                  <a:cubicBezTo>
                    <a:pt x="10361" y="3951"/>
                    <a:pt x="10423" y="3794"/>
                    <a:pt x="10502" y="3559"/>
                  </a:cubicBezTo>
                  <a:cubicBezTo>
                    <a:pt x="10408" y="3559"/>
                    <a:pt x="10298" y="3574"/>
                    <a:pt x="10188" y="3574"/>
                  </a:cubicBezTo>
                  <a:cubicBezTo>
                    <a:pt x="10126" y="3480"/>
                    <a:pt x="5627" y="3731"/>
                    <a:pt x="3887" y="2885"/>
                  </a:cubicBezTo>
                  <a:cubicBezTo>
                    <a:pt x="3276" y="2571"/>
                    <a:pt x="2712" y="2148"/>
                    <a:pt x="2336" y="1568"/>
                  </a:cubicBezTo>
                  <a:cubicBezTo>
                    <a:pt x="1959" y="1020"/>
                    <a:pt x="1771" y="110"/>
                    <a:pt x="972" y="48"/>
                  </a:cubicBezTo>
                  <a:cubicBezTo>
                    <a:pt x="329" y="1"/>
                    <a:pt x="0" y="628"/>
                    <a:pt x="31" y="1192"/>
                  </a:cubicBezTo>
                  <a:cubicBezTo>
                    <a:pt x="47" y="1788"/>
                    <a:pt x="423" y="2352"/>
                    <a:pt x="862" y="2744"/>
                  </a:cubicBezTo>
                  <a:cubicBezTo>
                    <a:pt x="1944" y="3684"/>
                    <a:pt x="3511" y="3966"/>
                    <a:pt x="4875" y="4139"/>
                  </a:cubicBezTo>
                  <a:cubicBezTo>
                    <a:pt x="5533" y="4233"/>
                    <a:pt x="6176" y="4280"/>
                    <a:pt x="6834" y="4280"/>
                  </a:cubicBezTo>
                  <a:cubicBezTo>
                    <a:pt x="6082" y="4593"/>
                    <a:pt x="5408" y="5016"/>
                    <a:pt x="4749" y="5659"/>
                  </a:cubicBezTo>
                  <a:cubicBezTo>
                    <a:pt x="4624" y="5785"/>
                    <a:pt x="3527" y="7023"/>
                    <a:pt x="3621" y="7117"/>
                  </a:cubicBezTo>
                  <a:cubicBezTo>
                    <a:pt x="3762" y="7242"/>
                    <a:pt x="3934" y="7430"/>
                    <a:pt x="4060" y="7634"/>
                  </a:cubicBezTo>
                  <a:cubicBezTo>
                    <a:pt x="4420" y="6866"/>
                    <a:pt x="5235" y="6082"/>
                    <a:pt x="5988" y="5565"/>
                  </a:cubicBezTo>
                  <a:cubicBezTo>
                    <a:pt x="6615" y="5126"/>
                    <a:pt x="7383" y="4734"/>
                    <a:pt x="8260" y="4499"/>
                  </a:cubicBezTo>
                  <a:cubicBezTo>
                    <a:pt x="7116" y="5737"/>
                    <a:pt x="6677" y="7587"/>
                    <a:pt x="7273" y="9186"/>
                  </a:cubicBezTo>
                  <a:cubicBezTo>
                    <a:pt x="7822" y="10675"/>
                    <a:pt x="9217" y="11803"/>
                    <a:pt x="10768" y="12101"/>
                  </a:cubicBezTo>
                  <a:cubicBezTo>
                    <a:pt x="10988" y="14014"/>
                    <a:pt x="11787" y="15894"/>
                    <a:pt x="13182" y="17258"/>
                  </a:cubicBezTo>
                  <a:cubicBezTo>
                    <a:pt x="14452" y="18512"/>
                    <a:pt x="16207" y="19249"/>
                    <a:pt x="17994" y="19233"/>
                  </a:cubicBezTo>
                  <a:cubicBezTo>
                    <a:pt x="18872" y="19233"/>
                    <a:pt x="19750" y="19029"/>
                    <a:pt x="20533" y="18653"/>
                  </a:cubicBezTo>
                  <a:cubicBezTo>
                    <a:pt x="21411" y="18230"/>
                    <a:pt x="22179" y="17587"/>
                    <a:pt x="22869" y="16898"/>
                  </a:cubicBezTo>
                  <a:cubicBezTo>
                    <a:pt x="24264" y="15534"/>
                    <a:pt x="25565" y="13778"/>
                    <a:pt x="27540" y="13198"/>
                  </a:cubicBez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" name="Google Shape;16571;p51">
            <a:extLst>
              <a:ext uri="{FF2B5EF4-FFF2-40B4-BE49-F238E27FC236}">
                <a16:creationId xmlns:a16="http://schemas.microsoft.com/office/drawing/2014/main" id="{AF4E59F4-3549-60C8-3DE1-1FA435F02751}"/>
              </a:ext>
            </a:extLst>
          </p:cNvPr>
          <p:cNvGrpSpPr/>
          <p:nvPr/>
        </p:nvGrpSpPr>
        <p:grpSpPr>
          <a:xfrm rot="5400000" flipH="1">
            <a:off x="7924786" y="3931604"/>
            <a:ext cx="1185420" cy="1128170"/>
            <a:chOff x="3266275" y="769075"/>
            <a:chExt cx="1250050" cy="1250050"/>
          </a:xfrm>
        </p:grpSpPr>
        <p:sp>
          <p:nvSpPr>
            <p:cNvPr id="170" name="Google Shape;16572;p51">
              <a:extLst>
                <a:ext uri="{FF2B5EF4-FFF2-40B4-BE49-F238E27FC236}">
                  <a16:creationId xmlns:a16="http://schemas.microsoft.com/office/drawing/2014/main" id="{D3B2C809-C69D-458B-B43F-A55CC7BE8249}"/>
                </a:ext>
              </a:extLst>
            </p:cNvPr>
            <p:cNvSpPr/>
            <p:nvPr/>
          </p:nvSpPr>
          <p:spPr>
            <a:xfrm>
              <a:off x="3578600" y="1688375"/>
              <a:ext cx="32150" cy="28250"/>
            </a:xfrm>
            <a:custGeom>
              <a:avLst/>
              <a:gdLst/>
              <a:ahLst/>
              <a:cxnLst/>
              <a:rect l="l" t="t" r="r" b="b"/>
              <a:pathLst>
                <a:path w="1286" h="1130" extrusionOk="0">
                  <a:moveTo>
                    <a:pt x="753" y="1114"/>
                  </a:moveTo>
                  <a:cubicBezTo>
                    <a:pt x="1113" y="1098"/>
                    <a:pt x="1286" y="737"/>
                    <a:pt x="972" y="377"/>
                  </a:cubicBezTo>
                  <a:lnTo>
                    <a:pt x="659" y="1"/>
                  </a:lnTo>
                  <a:cubicBezTo>
                    <a:pt x="549" y="32"/>
                    <a:pt x="439" y="95"/>
                    <a:pt x="361" y="189"/>
                  </a:cubicBezTo>
                  <a:cubicBezTo>
                    <a:pt x="0" y="565"/>
                    <a:pt x="267" y="1129"/>
                    <a:pt x="753" y="11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6573;p51">
              <a:extLst>
                <a:ext uri="{FF2B5EF4-FFF2-40B4-BE49-F238E27FC236}">
                  <a16:creationId xmlns:a16="http://schemas.microsoft.com/office/drawing/2014/main" id="{0ED6DDA8-5531-94D2-5160-8B959BA760B7}"/>
                </a:ext>
              </a:extLst>
            </p:cNvPr>
            <p:cNvSpPr/>
            <p:nvPr/>
          </p:nvSpPr>
          <p:spPr>
            <a:xfrm>
              <a:off x="3266275" y="1158975"/>
              <a:ext cx="455775" cy="860150"/>
            </a:xfrm>
            <a:custGeom>
              <a:avLst/>
              <a:gdLst/>
              <a:ahLst/>
              <a:cxnLst/>
              <a:rect l="l" t="t" r="r" b="b"/>
              <a:pathLst>
                <a:path w="18231" h="34406" extrusionOk="0">
                  <a:moveTo>
                    <a:pt x="8794" y="20691"/>
                  </a:moveTo>
                  <a:cubicBezTo>
                    <a:pt x="8120" y="23434"/>
                    <a:pt x="8293" y="25440"/>
                    <a:pt x="9515" y="27979"/>
                  </a:cubicBezTo>
                  <a:cubicBezTo>
                    <a:pt x="9405" y="28246"/>
                    <a:pt x="9343" y="28528"/>
                    <a:pt x="9311" y="28826"/>
                  </a:cubicBezTo>
                  <a:cubicBezTo>
                    <a:pt x="9264" y="29719"/>
                    <a:pt x="9813" y="30597"/>
                    <a:pt x="10644" y="30926"/>
                  </a:cubicBezTo>
                  <a:cubicBezTo>
                    <a:pt x="11506" y="31255"/>
                    <a:pt x="12431" y="30879"/>
                    <a:pt x="12885" y="30095"/>
                  </a:cubicBezTo>
                  <a:cubicBezTo>
                    <a:pt x="13324" y="29312"/>
                    <a:pt x="13089" y="28340"/>
                    <a:pt x="12384" y="27807"/>
                  </a:cubicBezTo>
                  <a:cubicBezTo>
                    <a:pt x="11851" y="27399"/>
                    <a:pt x="11192" y="27337"/>
                    <a:pt x="10628" y="27572"/>
                  </a:cubicBezTo>
                  <a:cubicBezTo>
                    <a:pt x="11506" y="26710"/>
                    <a:pt x="12932" y="26788"/>
                    <a:pt x="13935" y="27478"/>
                  </a:cubicBezTo>
                  <a:cubicBezTo>
                    <a:pt x="15127" y="28293"/>
                    <a:pt x="15393" y="29829"/>
                    <a:pt x="14829" y="31114"/>
                  </a:cubicBezTo>
                  <a:cubicBezTo>
                    <a:pt x="14186" y="32556"/>
                    <a:pt x="12791" y="33356"/>
                    <a:pt x="11224" y="33324"/>
                  </a:cubicBezTo>
                  <a:cubicBezTo>
                    <a:pt x="9547" y="33293"/>
                    <a:pt x="8057" y="32321"/>
                    <a:pt x="7148" y="30942"/>
                  </a:cubicBezTo>
                  <a:cubicBezTo>
                    <a:pt x="5032" y="27729"/>
                    <a:pt x="6177" y="23528"/>
                    <a:pt x="7885" y="20409"/>
                  </a:cubicBezTo>
                  <a:cubicBezTo>
                    <a:pt x="8716" y="18888"/>
                    <a:pt x="9923" y="17431"/>
                    <a:pt x="10832" y="15863"/>
                  </a:cubicBezTo>
                  <a:cubicBezTo>
                    <a:pt x="10095" y="17446"/>
                    <a:pt x="9186" y="19061"/>
                    <a:pt x="8794" y="20691"/>
                  </a:cubicBezTo>
                  <a:close/>
                  <a:moveTo>
                    <a:pt x="3496" y="10769"/>
                  </a:moveTo>
                  <a:cubicBezTo>
                    <a:pt x="3653" y="10675"/>
                    <a:pt x="3825" y="10596"/>
                    <a:pt x="4014" y="10565"/>
                  </a:cubicBezTo>
                  <a:cubicBezTo>
                    <a:pt x="4672" y="10424"/>
                    <a:pt x="5424" y="10753"/>
                    <a:pt x="5440" y="11490"/>
                  </a:cubicBezTo>
                  <a:cubicBezTo>
                    <a:pt x="5456" y="12195"/>
                    <a:pt x="4750" y="12415"/>
                    <a:pt x="4202" y="12133"/>
                  </a:cubicBezTo>
                  <a:cubicBezTo>
                    <a:pt x="3700" y="11866"/>
                    <a:pt x="3528" y="11318"/>
                    <a:pt x="3496" y="10769"/>
                  </a:cubicBezTo>
                  <a:close/>
                  <a:moveTo>
                    <a:pt x="5032" y="12916"/>
                  </a:moveTo>
                  <a:cubicBezTo>
                    <a:pt x="5738" y="12775"/>
                    <a:pt x="6177" y="12117"/>
                    <a:pt x="6130" y="11412"/>
                  </a:cubicBezTo>
                  <a:cubicBezTo>
                    <a:pt x="6083" y="10675"/>
                    <a:pt x="5565" y="10095"/>
                    <a:pt x="4860" y="9907"/>
                  </a:cubicBezTo>
                  <a:cubicBezTo>
                    <a:pt x="4390" y="9781"/>
                    <a:pt x="3966" y="9813"/>
                    <a:pt x="3590" y="9970"/>
                  </a:cubicBezTo>
                  <a:cubicBezTo>
                    <a:pt x="3763" y="9154"/>
                    <a:pt x="4108" y="8386"/>
                    <a:pt x="4264" y="7571"/>
                  </a:cubicBezTo>
                  <a:cubicBezTo>
                    <a:pt x="4452" y="6709"/>
                    <a:pt x="4515" y="5832"/>
                    <a:pt x="4452" y="4969"/>
                  </a:cubicBezTo>
                  <a:cubicBezTo>
                    <a:pt x="4405" y="4139"/>
                    <a:pt x="4249" y="3324"/>
                    <a:pt x="3982" y="2524"/>
                  </a:cubicBezTo>
                  <a:cubicBezTo>
                    <a:pt x="4343" y="3167"/>
                    <a:pt x="4891" y="3700"/>
                    <a:pt x="5424" y="4233"/>
                  </a:cubicBezTo>
                  <a:cubicBezTo>
                    <a:pt x="6145" y="4938"/>
                    <a:pt x="6851" y="5659"/>
                    <a:pt x="7540" y="6411"/>
                  </a:cubicBezTo>
                  <a:cubicBezTo>
                    <a:pt x="8308" y="7289"/>
                    <a:pt x="9123" y="8292"/>
                    <a:pt x="9343" y="9484"/>
                  </a:cubicBezTo>
                  <a:cubicBezTo>
                    <a:pt x="9531" y="10518"/>
                    <a:pt x="9108" y="11803"/>
                    <a:pt x="8042" y="12211"/>
                  </a:cubicBezTo>
                  <a:cubicBezTo>
                    <a:pt x="7697" y="12336"/>
                    <a:pt x="7336" y="12383"/>
                    <a:pt x="6976" y="12305"/>
                  </a:cubicBezTo>
                  <a:cubicBezTo>
                    <a:pt x="7164" y="12603"/>
                    <a:pt x="7415" y="12885"/>
                    <a:pt x="7775" y="12916"/>
                  </a:cubicBezTo>
                  <a:cubicBezTo>
                    <a:pt x="8308" y="12963"/>
                    <a:pt x="8810" y="12603"/>
                    <a:pt x="9139" y="12195"/>
                  </a:cubicBezTo>
                  <a:cubicBezTo>
                    <a:pt x="9390" y="11897"/>
                    <a:pt x="9594" y="11506"/>
                    <a:pt x="9735" y="11082"/>
                  </a:cubicBezTo>
                  <a:cubicBezTo>
                    <a:pt x="9782" y="11270"/>
                    <a:pt x="9813" y="11474"/>
                    <a:pt x="9844" y="11662"/>
                  </a:cubicBezTo>
                  <a:cubicBezTo>
                    <a:pt x="9891" y="12195"/>
                    <a:pt x="9876" y="12713"/>
                    <a:pt x="9797" y="13245"/>
                  </a:cubicBezTo>
                  <a:cubicBezTo>
                    <a:pt x="9578" y="14672"/>
                    <a:pt x="8779" y="16114"/>
                    <a:pt x="7383" y="16678"/>
                  </a:cubicBezTo>
                  <a:cubicBezTo>
                    <a:pt x="6036" y="17211"/>
                    <a:pt x="4405" y="16945"/>
                    <a:pt x="3387" y="15894"/>
                  </a:cubicBezTo>
                  <a:cubicBezTo>
                    <a:pt x="2415" y="14923"/>
                    <a:pt x="2070" y="13355"/>
                    <a:pt x="2540" y="12070"/>
                  </a:cubicBezTo>
                  <a:cubicBezTo>
                    <a:pt x="2618" y="11835"/>
                    <a:pt x="2744" y="11600"/>
                    <a:pt x="2885" y="11380"/>
                  </a:cubicBezTo>
                  <a:cubicBezTo>
                    <a:pt x="2948" y="11662"/>
                    <a:pt x="3057" y="11929"/>
                    <a:pt x="3230" y="12164"/>
                  </a:cubicBezTo>
                  <a:cubicBezTo>
                    <a:pt x="3622" y="12728"/>
                    <a:pt x="4343" y="13057"/>
                    <a:pt x="5032" y="12916"/>
                  </a:cubicBezTo>
                  <a:close/>
                  <a:moveTo>
                    <a:pt x="17823" y="7148"/>
                  </a:moveTo>
                  <a:cubicBezTo>
                    <a:pt x="17572" y="6866"/>
                    <a:pt x="17227" y="6694"/>
                    <a:pt x="16866" y="6709"/>
                  </a:cubicBezTo>
                  <a:cubicBezTo>
                    <a:pt x="16365" y="6741"/>
                    <a:pt x="15832" y="7148"/>
                    <a:pt x="15926" y="7697"/>
                  </a:cubicBezTo>
                  <a:cubicBezTo>
                    <a:pt x="15989" y="8010"/>
                    <a:pt x="16177" y="8230"/>
                    <a:pt x="16459" y="8230"/>
                  </a:cubicBezTo>
                  <a:cubicBezTo>
                    <a:pt x="16678" y="8214"/>
                    <a:pt x="16866" y="8073"/>
                    <a:pt x="16913" y="7853"/>
                  </a:cubicBezTo>
                  <a:cubicBezTo>
                    <a:pt x="16961" y="7603"/>
                    <a:pt x="16788" y="7399"/>
                    <a:pt x="16537" y="7336"/>
                  </a:cubicBezTo>
                  <a:cubicBezTo>
                    <a:pt x="16443" y="7321"/>
                    <a:pt x="16318" y="7321"/>
                    <a:pt x="16161" y="7321"/>
                  </a:cubicBezTo>
                  <a:cubicBezTo>
                    <a:pt x="16428" y="7054"/>
                    <a:pt x="16961" y="6882"/>
                    <a:pt x="17384" y="7258"/>
                  </a:cubicBezTo>
                  <a:cubicBezTo>
                    <a:pt x="17603" y="7477"/>
                    <a:pt x="17744" y="7838"/>
                    <a:pt x="17744" y="8198"/>
                  </a:cubicBezTo>
                  <a:cubicBezTo>
                    <a:pt x="17697" y="9562"/>
                    <a:pt x="15910" y="10738"/>
                    <a:pt x="14562" y="10236"/>
                  </a:cubicBezTo>
                  <a:cubicBezTo>
                    <a:pt x="14954" y="10220"/>
                    <a:pt x="15581" y="9923"/>
                    <a:pt x="15581" y="9452"/>
                  </a:cubicBezTo>
                  <a:cubicBezTo>
                    <a:pt x="15565" y="9186"/>
                    <a:pt x="15346" y="8935"/>
                    <a:pt x="14970" y="8951"/>
                  </a:cubicBezTo>
                  <a:cubicBezTo>
                    <a:pt x="14406" y="8982"/>
                    <a:pt x="13951" y="9656"/>
                    <a:pt x="12697" y="9578"/>
                  </a:cubicBezTo>
                  <a:cubicBezTo>
                    <a:pt x="11569" y="9515"/>
                    <a:pt x="10738" y="8669"/>
                    <a:pt x="10315" y="7681"/>
                  </a:cubicBezTo>
                  <a:cubicBezTo>
                    <a:pt x="10142" y="7540"/>
                    <a:pt x="10001" y="7399"/>
                    <a:pt x="9844" y="7242"/>
                  </a:cubicBezTo>
                  <a:cubicBezTo>
                    <a:pt x="9970" y="7618"/>
                    <a:pt x="10095" y="7995"/>
                    <a:pt x="10221" y="8386"/>
                  </a:cubicBezTo>
                  <a:cubicBezTo>
                    <a:pt x="10800" y="9139"/>
                    <a:pt x="11271" y="10173"/>
                    <a:pt x="11396" y="11114"/>
                  </a:cubicBezTo>
                  <a:cubicBezTo>
                    <a:pt x="11537" y="12133"/>
                    <a:pt x="11302" y="13167"/>
                    <a:pt x="10942" y="14108"/>
                  </a:cubicBezTo>
                  <a:cubicBezTo>
                    <a:pt x="10738" y="14593"/>
                    <a:pt x="10503" y="15079"/>
                    <a:pt x="10236" y="15534"/>
                  </a:cubicBezTo>
                  <a:cubicBezTo>
                    <a:pt x="10330" y="15283"/>
                    <a:pt x="10409" y="15017"/>
                    <a:pt x="10471" y="14750"/>
                  </a:cubicBezTo>
                  <a:cubicBezTo>
                    <a:pt x="10706" y="13700"/>
                    <a:pt x="10675" y="12650"/>
                    <a:pt x="10518" y="11600"/>
                  </a:cubicBezTo>
                  <a:cubicBezTo>
                    <a:pt x="10377" y="10659"/>
                    <a:pt x="10252" y="9719"/>
                    <a:pt x="9923" y="8825"/>
                  </a:cubicBezTo>
                  <a:cubicBezTo>
                    <a:pt x="9578" y="7822"/>
                    <a:pt x="8920" y="7101"/>
                    <a:pt x="8214" y="6317"/>
                  </a:cubicBezTo>
                  <a:lnTo>
                    <a:pt x="8214" y="6317"/>
                  </a:lnTo>
                  <a:cubicBezTo>
                    <a:pt x="7587" y="5628"/>
                    <a:pt x="6835" y="5048"/>
                    <a:pt x="6177" y="4358"/>
                  </a:cubicBezTo>
                  <a:cubicBezTo>
                    <a:pt x="5534" y="3684"/>
                    <a:pt x="4923" y="2932"/>
                    <a:pt x="4468" y="2117"/>
                  </a:cubicBezTo>
                  <a:cubicBezTo>
                    <a:pt x="4092" y="1474"/>
                    <a:pt x="3888" y="769"/>
                    <a:pt x="3857" y="32"/>
                  </a:cubicBezTo>
                  <a:cubicBezTo>
                    <a:pt x="3669" y="440"/>
                    <a:pt x="3590" y="894"/>
                    <a:pt x="3606" y="1286"/>
                  </a:cubicBezTo>
                  <a:cubicBezTo>
                    <a:pt x="3622" y="1427"/>
                    <a:pt x="3637" y="1568"/>
                    <a:pt x="3669" y="1693"/>
                  </a:cubicBezTo>
                  <a:cubicBezTo>
                    <a:pt x="3449" y="1255"/>
                    <a:pt x="3167" y="831"/>
                    <a:pt x="2775" y="518"/>
                  </a:cubicBezTo>
                  <a:cubicBezTo>
                    <a:pt x="2242" y="126"/>
                    <a:pt x="1537" y="1"/>
                    <a:pt x="926" y="298"/>
                  </a:cubicBezTo>
                  <a:cubicBezTo>
                    <a:pt x="330" y="565"/>
                    <a:pt x="1" y="1223"/>
                    <a:pt x="252" y="1850"/>
                  </a:cubicBezTo>
                  <a:cubicBezTo>
                    <a:pt x="487" y="2462"/>
                    <a:pt x="1145" y="2900"/>
                    <a:pt x="1788" y="2712"/>
                  </a:cubicBezTo>
                  <a:cubicBezTo>
                    <a:pt x="2352" y="2556"/>
                    <a:pt x="2697" y="1976"/>
                    <a:pt x="2697" y="1427"/>
                  </a:cubicBezTo>
                  <a:cubicBezTo>
                    <a:pt x="2807" y="1568"/>
                    <a:pt x="2901" y="1709"/>
                    <a:pt x="2979" y="1866"/>
                  </a:cubicBezTo>
                  <a:cubicBezTo>
                    <a:pt x="3371" y="2634"/>
                    <a:pt x="3590" y="3527"/>
                    <a:pt x="3700" y="4389"/>
                  </a:cubicBezTo>
                  <a:cubicBezTo>
                    <a:pt x="3825" y="5299"/>
                    <a:pt x="3810" y="6208"/>
                    <a:pt x="3653" y="7117"/>
                  </a:cubicBezTo>
                  <a:cubicBezTo>
                    <a:pt x="3496" y="8042"/>
                    <a:pt x="3104" y="8888"/>
                    <a:pt x="2916" y="9797"/>
                  </a:cubicBezTo>
                  <a:cubicBezTo>
                    <a:pt x="2869" y="10001"/>
                    <a:pt x="2838" y="10220"/>
                    <a:pt x="2822" y="10440"/>
                  </a:cubicBezTo>
                  <a:cubicBezTo>
                    <a:pt x="2744" y="10502"/>
                    <a:pt x="2681" y="10581"/>
                    <a:pt x="2603" y="10659"/>
                  </a:cubicBezTo>
                  <a:cubicBezTo>
                    <a:pt x="1553" y="11631"/>
                    <a:pt x="957" y="13042"/>
                    <a:pt x="1051" y="14484"/>
                  </a:cubicBezTo>
                  <a:cubicBezTo>
                    <a:pt x="1145" y="16004"/>
                    <a:pt x="2039" y="17383"/>
                    <a:pt x="3324" y="18167"/>
                  </a:cubicBezTo>
                  <a:cubicBezTo>
                    <a:pt x="4625" y="18982"/>
                    <a:pt x="6302" y="19045"/>
                    <a:pt x="7681" y="18402"/>
                  </a:cubicBezTo>
                  <a:cubicBezTo>
                    <a:pt x="8120" y="18199"/>
                    <a:pt x="8512" y="17948"/>
                    <a:pt x="8841" y="17634"/>
                  </a:cubicBezTo>
                  <a:cubicBezTo>
                    <a:pt x="8684" y="17885"/>
                    <a:pt x="8512" y="18120"/>
                    <a:pt x="8340" y="18371"/>
                  </a:cubicBezTo>
                  <a:cubicBezTo>
                    <a:pt x="7713" y="19280"/>
                    <a:pt x="7164" y="20221"/>
                    <a:pt x="6694" y="21224"/>
                  </a:cubicBezTo>
                  <a:cubicBezTo>
                    <a:pt x="5785" y="23230"/>
                    <a:pt x="5158" y="25456"/>
                    <a:pt x="5346" y="27682"/>
                  </a:cubicBezTo>
                  <a:cubicBezTo>
                    <a:pt x="5503" y="29594"/>
                    <a:pt x="6333" y="31537"/>
                    <a:pt x="7854" y="32776"/>
                  </a:cubicBezTo>
                  <a:cubicBezTo>
                    <a:pt x="9311" y="33951"/>
                    <a:pt x="11427" y="34406"/>
                    <a:pt x="13183" y="33653"/>
                  </a:cubicBezTo>
                  <a:cubicBezTo>
                    <a:pt x="14750" y="32995"/>
                    <a:pt x="15848" y="31365"/>
                    <a:pt x="15816" y="29656"/>
                  </a:cubicBezTo>
                  <a:cubicBezTo>
                    <a:pt x="15769" y="27979"/>
                    <a:pt x="14531" y="26631"/>
                    <a:pt x="12917" y="26318"/>
                  </a:cubicBezTo>
                  <a:cubicBezTo>
                    <a:pt x="12164" y="26161"/>
                    <a:pt x="11380" y="26255"/>
                    <a:pt x="10706" y="26631"/>
                  </a:cubicBezTo>
                  <a:cubicBezTo>
                    <a:pt x="10315" y="26866"/>
                    <a:pt x="9985" y="27180"/>
                    <a:pt x="9735" y="27556"/>
                  </a:cubicBezTo>
                  <a:cubicBezTo>
                    <a:pt x="9453" y="26616"/>
                    <a:pt x="9374" y="25581"/>
                    <a:pt x="9484" y="24609"/>
                  </a:cubicBezTo>
                  <a:cubicBezTo>
                    <a:pt x="9562" y="23982"/>
                    <a:pt x="9750" y="23387"/>
                    <a:pt x="9954" y="22807"/>
                  </a:cubicBezTo>
                  <a:lnTo>
                    <a:pt x="10268" y="21960"/>
                  </a:lnTo>
                  <a:cubicBezTo>
                    <a:pt x="10330" y="21757"/>
                    <a:pt x="10456" y="21365"/>
                    <a:pt x="10471" y="21177"/>
                  </a:cubicBezTo>
                  <a:cubicBezTo>
                    <a:pt x="10330" y="20424"/>
                    <a:pt x="10315" y="19641"/>
                    <a:pt x="10456" y="18888"/>
                  </a:cubicBezTo>
                  <a:cubicBezTo>
                    <a:pt x="10628" y="17901"/>
                    <a:pt x="11036" y="17007"/>
                    <a:pt x="11365" y="16098"/>
                  </a:cubicBezTo>
                  <a:cubicBezTo>
                    <a:pt x="11710" y="15189"/>
                    <a:pt x="11945" y="14233"/>
                    <a:pt x="12054" y="13277"/>
                  </a:cubicBezTo>
                  <a:cubicBezTo>
                    <a:pt x="12086" y="13010"/>
                    <a:pt x="12101" y="12666"/>
                    <a:pt x="12101" y="12305"/>
                  </a:cubicBezTo>
                  <a:cubicBezTo>
                    <a:pt x="12101" y="11866"/>
                    <a:pt x="12101" y="11412"/>
                    <a:pt x="12054" y="10973"/>
                  </a:cubicBezTo>
                  <a:cubicBezTo>
                    <a:pt x="12023" y="10753"/>
                    <a:pt x="11992" y="10518"/>
                    <a:pt x="11929" y="10314"/>
                  </a:cubicBezTo>
                  <a:cubicBezTo>
                    <a:pt x="11898" y="10189"/>
                    <a:pt x="11819" y="9813"/>
                    <a:pt x="11725" y="9766"/>
                  </a:cubicBezTo>
                  <a:cubicBezTo>
                    <a:pt x="12211" y="10032"/>
                    <a:pt x="12932" y="10330"/>
                    <a:pt x="13324" y="10487"/>
                  </a:cubicBezTo>
                  <a:cubicBezTo>
                    <a:pt x="15205" y="11208"/>
                    <a:pt x="17995" y="10628"/>
                    <a:pt x="18183" y="8261"/>
                  </a:cubicBezTo>
                  <a:cubicBezTo>
                    <a:pt x="18230" y="7838"/>
                    <a:pt x="18089" y="7430"/>
                    <a:pt x="17823" y="714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6574;p51">
              <a:extLst>
                <a:ext uri="{FF2B5EF4-FFF2-40B4-BE49-F238E27FC236}">
                  <a16:creationId xmlns:a16="http://schemas.microsoft.com/office/drawing/2014/main" id="{B6571F0F-2AFD-3BD8-DD36-DE8CEFA77FD1}"/>
                </a:ext>
              </a:extLst>
            </p:cNvPr>
            <p:cNvSpPr/>
            <p:nvPr/>
          </p:nvSpPr>
          <p:spPr>
            <a:xfrm>
              <a:off x="3531975" y="1418775"/>
              <a:ext cx="96025" cy="347600"/>
            </a:xfrm>
            <a:custGeom>
              <a:avLst/>
              <a:gdLst/>
              <a:ahLst/>
              <a:cxnLst/>
              <a:rect l="l" t="t" r="r" b="b"/>
              <a:pathLst>
                <a:path w="3841" h="13904" extrusionOk="0">
                  <a:moveTo>
                    <a:pt x="941" y="6098"/>
                  </a:moveTo>
                  <a:cubicBezTo>
                    <a:pt x="423" y="7477"/>
                    <a:pt x="0" y="8418"/>
                    <a:pt x="63" y="9907"/>
                  </a:cubicBezTo>
                  <a:cubicBezTo>
                    <a:pt x="110" y="10863"/>
                    <a:pt x="376" y="11866"/>
                    <a:pt x="972" y="12603"/>
                  </a:cubicBezTo>
                  <a:cubicBezTo>
                    <a:pt x="1568" y="13371"/>
                    <a:pt x="2539" y="13904"/>
                    <a:pt x="3370" y="13089"/>
                  </a:cubicBezTo>
                  <a:cubicBezTo>
                    <a:pt x="3731" y="12728"/>
                    <a:pt x="3840" y="12195"/>
                    <a:pt x="3778" y="11725"/>
                  </a:cubicBezTo>
                  <a:lnTo>
                    <a:pt x="3778" y="11709"/>
                  </a:lnTo>
                  <a:cubicBezTo>
                    <a:pt x="3668" y="10973"/>
                    <a:pt x="3072" y="10659"/>
                    <a:pt x="2602" y="10769"/>
                  </a:cubicBezTo>
                  <a:lnTo>
                    <a:pt x="2978" y="10988"/>
                  </a:lnTo>
                  <a:cubicBezTo>
                    <a:pt x="3276" y="11161"/>
                    <a:pt x="3480" y="11427"/>
                    <a:pt x="3495" y="11772"/>
                  </a:cubicBezTo>
                  <a:cubicBezTo>
                    <a:pt x="3527" y="12321"/>
                    <a:pt x="3057" y="12916"/>
                    <a:pt x="2461" y="12948"/>
                  </a:cubicBezTo>
                  <a:cubicBezTo>
                    <a:pt x="1897" y="12979"/>
                    <a:pt x="1442" y="12477"/>
                    <a:pt x="1301" y="11945"/>
                  </a:cubicBezTo>
                  <a:cubicBezTo>
                    <a:pt x="1129" y="11302"/>
                    <a:pt x="1301" y="10612"/>
                    <a:pt x="1520" y="10017"/>
                  </a:cubicBezTo>
                  <a:cubicBezTo>
                    <a:pt x="2038" y="8559"/>
                    <a:pt x="2868" y="7493"/>
                    <a:pt x="3025" y="5957"/>
                  </a:cubicBezTo>
                  <a:cubicBezTo>
                    <a:pt x="3088" y="5236"/>
                    <a:pt x="3025" y="4499"/>
                    <a:pt x="2837" y="3794"/>
                  </a:cubicBezTo>
                  <a:cubicBezTo>
                    <a:pt x="2524" y="2556"/>
                    <a:pt x="1959" y="1380"/>
                    <a:pt x="1787" y="63"/>
                  </a:cubicBezTo>
                  <a:cubicBezTo>
                    <a:pt x="1740" y="32"/>
                    <a:pt x="1693" y="16"/>
                    <a:pt x="1646" y="1"/>
                  </a:cubicBezTo>
                  <a:cubicBezTo>
                    <a:pt x="1818" y="1067"/>
                    <a:pt x="1865" y="2148"/>
                    <a:pt x="1709" y="3214"/>
                  </a:cubicBezTo>
                  <a:cubicBezTo>
                    <a:pt x="1568" y="4201"/>
                    <a:pt x="1301" y="5158"/>
                    <a:pt x="941" y="60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6575;p51">
              <a:extLst>
                <a:ext uri="{FF2B5EF4-FFF2-40B4-BE49-F238E27FC236}">
                  <a16:creationId xmlns:a16="http://schemas.microsoft.com/office/drawing/2014/main" id="{ED0434B1-70CF-B521-9BE3-C1C89D7DFB3E}"/>
                </a:ext>
              </a:extLst>
            </p:cNvPr>
            <p:cNvSpPr/>
            <p:nvPr/>
          </p:nvSpPr>
          <p:spPr>
            <a:xfrm>
              <a:off x="3368950" y="1110000"/>
              <a:ext cx="262975" cy="259425"/>
            </a:xfrm>
            <a:custGeom>
              <a:avLst/>
              <a:gdLst/>
              <a:ahLst/>
              <a:cxnLst/>
              <a:rect l="l" t="t" r="r" b="b"/>
              <a:pathLst>
                <a:path w="10519" h="10377" extrusionOk="0">
                  <a:moveTo>
                    <a:pt x="10126" y="7164"/>
                  </a:moveTo>
                  <a:cubicBezTo>
                    <a:pt x="10063" y="7069"/>
                    <a:pt x="10001" y="6991"/>
                    <a:pt x="9922" y="6897"/>
                  </a:cubicBezTo>
                  <a:cubicBezTo>
                    <a:pt x="9499" y="6427"/>
                    <a:pt x="8794" y="6207"/>
                    <a:pt x="8198" y="6490"/>
                  </a:cubicBezTo>
                  <a:cubicBezTo>
                    <a:pt x="7618" y="6772"/>
                    <a:pt x="7383" y="7634"/>
                    <a:pt x="7979" y="8041"/>
                  </a:cubicBezTo>
                  <a:cubicBezTo>
                    <a:pt x="8308" y="8245"/>
                    <a:pt x="8668" y="8151"/>
                    <a:pt x="9029" y="8245"/>
                  </a:cubicBezTo>
                  <a:cubicBezTo>
                    <a:pt x="9421" y="8339"/>
                    <a:pt x="9421" y="8778"/>
                    <a:pt x="9217" y="9044"/>
                  </a:cubicBezTo>
                  <a:cubicBezTo>
                    <a:pt x="8371" y="10126"/>
                    <a:pt x="6552" y="9154"/>
                    <a:pt x="5910" y="8308"/>
                  </a:cubicBezTo>
                  <a:cubicBezTo>
                    <a:pt x="5408" y="7665"/>
                    <a:pt x="5126" y="6850"/>
                    <a:pt x="5110" y="6035"/>
                  </a:cubicBezTo>
                  <a:cubicBezTo>
                    <a:pt x="5063" y="4859"/>
                    <a:pt x="5675" y="3731"/>
                    <a:pt x="5455" y="2540"/>
                  </a:cubicBezTo>
                  <a:cubicBezTo>
                    <a:pt x="5267" y="1536"/>
                    <a:pt x="4609" y="518"/>
                    <a:pt x="3606" y="173"/>
                  </a:cubicBezTo>
                  <a:cubicBezTo>
                    <a:pt x="3104" y="0"/>
                    <a:pt x="2618" y="16"/>
                    <a:pt x="2117" y="94"/>
                  </a:cubicBezTo>
                  <a:cubicBezTo>
                    <a:pt x="1929" y="1348"/>
                    <a:pt x="2540" y="2540"/>
                    <a:pt x="3324" y="3480"/>
                  </a:cubicBezTo>
                  <a:cubicBezTo>
                    <a:pt x="3559" y="3778"/>
                    <a:pt x="4154" y="4436"/>
                    <a:pt x="4624" y="5047"/>
                  </a:cubicBezTo>
                  <a:cubicBezTo>
                    <a:pt x="4593" y="5204"/>
                    <a:pt x="4562" y="5361"/>
                    <a:pt x="4546" y="5533"/>
                  </a:cubicBezTo>
                  <a:cubicBezTo>
                    <a:pt x="4060" y="4781"/>
                    <a:pt x="3214" y="3872"/>
                    <a:pt x="2900" y="3464"/>
                  </a:cubicBezTo>
                  <a:cubicBezTo>
                    <a:pt x="2179" y="2540"/>
                    <a:pt x="1646" y="1364"/>
                    <a:pt x="1787" y="157"/>
                  </a:cubicBezTo>
                  <a:cubicBezTo>
                    <a:pt x="1552" y="220"/>
                    <a:pt x="1317" y="330"/>
                    <a:pt x="1113" y="455"/>
                  </a:cubicBezTo>
                  <a:cubicBezTo>
                    <a:pt x="988" y="1019"/>
                    <a:pt x="1098" y="1944"/>
                    <a:pt x="1255" y="2461"/>
                  </a:cubicBezTo>
                  <a:cubicBezTo>
                    <a:pt x="1725" y="3997"/>
                    <a:pt x="2916" y="5095"/>
                    <a:pt x="4045" y="6192"/>
                  </a:cubicBezTo>
                  <a:cubicBezTo>
                    <a:pt x="4233" y="6380"/>
                    <a:pt x="4436" y="6568"/>
                    <a:pt x="4609" y="6787"/>
                  </a:cubicBezTo>
                  <a:cubicBezTo>
                    <a:pt x="4672" y="7101"/>
                    <a:pt x="4766" y="7414"/>
                    <a:pt x="4891" y="7712"/>
                  </a:cubicBezTo>
                  <a:lnTo>
                    <a:pt x="4875" y="7681"/>
                  </a:lnTo>
                  <a:lnTo>
                    <a:pt x="4342" y="6975"/>
                  </a:lnTo>
                  <a:cubicBezTo>
                    <a:pt x="4092" y="6678"/>
                    <a:pt x="3825" y="6427"/>
                    <a:pt x="3543" y="6145"/>
                  </a:cubicBezTo>
                  <a:cubicBezTo>
                    <a:pt x="3010" y="5643"/>
                    <a:pt x="2493" y="5126"/>
                    <a:pt x="2038" y="4546"/>
                  </a:cubicBezTo>
                  <a:cubicBezTo>
                    <a:pt x="1552" y="3935"/>
                    <a:pt x="1129" y="3214"/>
                    <a:pt x="925" y="2446"/>
                  </a:cubicBezTo>
                  <a:cubicBezTo>
                    <a:pt x="831" y="2101"/>
                    <a:pt x="737" y="1254"/>
                    <a:pt x="769" y="721"/>
                  </a:cubicBezTo>
                  <a:cubicBezTo>
                    <a:pt x="518" y="925"/>
                    <a:pt x="283" y="1160"/>
                    <a:pt x="95" y="1411"/>
                  </a:cubicBezTo>
                  <a:cubicBezTo>
                    <a:pt x="1" y="2399"/>
                    <a:pt x="204" y="3214"/>
                    <a:pt x="722" y="4060"/>
                  </a:cubicBezTo>
                  <a:cubicBezTo>
                    <a:pt x="1192" y="4828"/>
                    <a:pt x="1756" y="5549"/>
                    <a:pt x="2383" y="6176"/>
                  </a:cubicBezTo>
                  <a:cubicBezTo>
                    <a:pt x="3026" y="6819"/>
                    <a:pt x="3762" y="7399"/>
                    <a:pt x="4389" y="8104"/>
                  </a:cubicBezTo>
                  <a:cubicBezTo>
                    <a:pt x="4828" y="8590"/>
                    <a:pt x="5189" y="9123"/>
                    <a:pt x="5549" y="9640"/>
                  </a:cubicBezTo>
                  <a:cubicBezTo>
                    <a:pt x="5377" y="9123"/>
                    <a:pt x="5189" y="8606"/>
                    <a:pt x="5063" y="8057"/>
                  </a:cubicBezTo>
                  <a:cubicBezTo>
                    <a:pt x="5095" y="8104"/>
                    <a:pt x="5110" y="8151"/>
                    <a:pt x="5142" y="8214"/>
                  </a:cubicBezTo>
                  <a:cubicBezTo>
                    <a:pt x="5612" y="8997"/>
                    <a:pt x="6364" y="9687"/>
                    <a:pt x="7242" y="9969"/>
                  </a:cubicBezTo>
                  <a:cubicBezTo>
                    <a:pt x="7415" y="10032"/>
                    <a:pt x="7571" y="10095"/>
                    <a:pt x="7744" y="10126"/>
                  </a:cubicBezTo>
                  <a:cubicBezTo>
                    <a:pt x="8794" y="10377"/>
                    <a:pt x="9875" y="9875"/>
                    <a:pt x="10267" y="8888"/>
                  </a:cubicBezTo>
                  <a:cubicBezTo>
                    <a:pt x="10518" y="8229"/>
                    <a:pt x="10440" y="7634"/>
                    <a:pt x="10126" y="716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6576;p51">
              <a:extLst>
                <a:ext uri="{FF2B5EF4-FFF2-40B4-BE49-F238E27FC236}">
                  <a16:creationId xmlns:a16="http://schemas.microsoft.com/office/drawing/2014/main" id="{7FD080E8-428D-5DE7-7459-D375FAC3EF4D}"/>
                </a:ext>
              </a:extLst>
            </p:cNvPr>
            <p:cNvSpPr/>
            <p:nvPr/>
          </p:nvSpPr>
          <p:spPr>
            <a:xfrm>
              <a:off x="3316825" y="845875"/>
              <a:ext cx="481225" cy="802175"/>
            </a:xfrm>
            <a:custGeom>
              <a:avLst/>
              <a:gdLst/>
              <a:ahLst/>
              <a:cxnLst/>
              <a:rect l="l" t="t" r="r" b="b"/>
              <a:pathLst>
                <a:path w="19249" h="32087" extrusionOk="0">
                  <a:moveTo>
                    <a:pt x="9985" y="13685"/>
                  </a:moveTo>
                  <a:cubicBezTo>
                    <a:pt x="9014" y="13591"/>
                    <a:pt x="9076" y="12368"/>
                    <a:pt x="9594" y="11819"/>
                  </a:cubicBezTo>
                  <a:cubicBezTo>
                    <a:pt x="10095" y="11302"/>
                    <a:pt x="10863" y="11239"/>
                    <a:pt x="11584" y="11349"/>
                  </a:cubicBezTo>
                  <a:cubicBezTo>
                    <a:pt x="11600" y="11427"/>
                    <a:pt x="11600" y="11522"/>
                    <a:pt x="11600" y="11616"/>
                  </a:cubicBezTo>
                  <a:cubicBezTo>
                    <a:pt x="11584" y="12525"/>
                    <a:pt x="11114" y="13794"/>
                    <a:pt x="9985" y="13685"/>
                  </a:cubicBezTo>
                  <a:close/>
                  <a:moveTo>
                    <a:pt x="16898" y="22870"/>
                  </a:moveTo>
                  <a:cubicBezTo>
                    <a:pt x="17572" y="22180"/>
                    <a:pt x="18214" y="21412"/>
                    <a:pt x="18653" y="20534"/>
                  </a:cubicBezTo>
                  <a:cubicBezTo>
                    <a:pt x="19030" y="19751"/>
                    <a:pt x="19218" y="18888"/>
                    <a:pt x="19233" y="18011"/>
                  </a:cubicBezTo>
                  <a:cubicBezTo>
                    <a:pt x="19249" y="16208"/>
                    <a:pt x="18497" y="14468"/>
                    <a:pt x="17258" y="13183"/>
                  </a:cubicBezTo>
                  <a:cubicBezTo>
                    <a:pt x="15895" y="11804"/>
                    <a:pt x="14014" y="10989"/>
                    <a:pt x="12101" y="10769"/>
                  </a:cubicBezTo>
                  <a:cubicBezTo>
                    <a:pt x="11804" y="9217"/>
                    <a:pt x="10659" y="7822"/>
                    <a:pt x="9170" y="7274"/>
                  </a:cubicBezTo>
                  <a:cubicBezTo>
                    <a:pt x="7587" y="6678"/>
                    <a:pt x="5738" y="7133"/>
                    <a:pt x="4499" y="8261"/>
                  </a:cubicBezTo>
                  <a:cubicBezTo>
                    <a:pt x="4735" y="7383"/>
                    <a:pt x="5126" y="6615"/>
                    <a:pt x="5565" y="5988"/>
                  </a:cubicBezTo>
                  <a:cubicBezTo>
                    <a:pt x="6067" y="5252"/>
                    <a:pt x="6866" y="4437"/>
                    <a:pt x="7619" y="4061"/>
                  </a:cubicBezTo>
                  <a:cubicBezTo>
                    <a:pt x="7431" y="3951"/>
                    <a:pt x="7227" y="3763"/>
                    <a:pt x="7101" y="3622"/>
                  </a:cubicBezTo>
                  <a:cubicBezTo>
                    <a:pt x="7023" y="3528"/>
                    <a:pt x="5769" y="4640"/>
                    <a:pt x="5659" y="4750"/>
                  </a:cubicBezTo>
                  <a:cubicBezTo>
                    <a:pt x="5001" y="5409"/>
                    <a:pt x="4578" y="6098"/>
                    <a:pt x="4280" y="6835"/>
                  </a:cubicBezTo>
                  <a:cubicBezTo>
                    <a:pt x="4280" y="6192"/>
                    <a:pt x="4233" y="5534"/>
                    <a:pt x="4139" y="4891"/>
                  </a:cubicBezTo>
                  <a:cubicBezTo>
                    <a:pt x="3951" y="3512"/>
                    <a:pt x="3669" y="1944"/>
                    <a:pt x="2744" y="879"/>
                  </a:cubicBezTo>
                  <a:cubicBezTo>
                    <a:pt x="2352" y="424"/>
                    <a:pt x="1788" y="64"/>
                    <a:pt x="1192" y="32"/>
                  </a:cubicBezTo>
                  <a:cubicBezTo>
                    <a:pt x="612" y="1"/>
                    <a:pt x="1" y="346"/>
                    <a:pt x="48" y="973"/>
                  </a:cubicBezTo>
                  <a:cubicBezTo>
                    <a:pt x="95" y="1772"/>
                    <a:pt x="1020" y="1976"/>
                    <a:pt x="1568" y="2336"/>
                  </a:cubicBezTo>
                  <a:cubicBezTo>
                    <a:pt x="2148" y="2713"/>
                    <a:pt x="2571" y="3277"/>
                    <a:pt x="2869" y="3904"/>
                  </a:cubicBezTo>
                  <a:cubicBezTo>
                    <a:pt x="3731" y="5628"/>
                    <a:pt x="3481" y="10126"/>
                    <a:pt x="3575" y="10189"/>
                  </a:cubicBezTo>
                  <a:cubicBezTo>
                    <a:pt x="3559" y="10315"/>
                    <a:pt x="3559" y="10424"/>
                    <a:pt x="3559" y="10503"/>
                  </a:cubicBezTo>
                  <a:cubicBezTo>
                    <a:pt x="3778" y="10440"/>
                    <a:pt x="3951" y="10377"/>
                    <a:pt x="4217" y="10330"/>
                  </a:cubicBezTo>
                  <a:cubicBezTo>
                    <a:pt x="4249" y="8684"/>
                    <a:pt x="6913" y="7305"/>
                    <a:pt x="8512" y="7666"/>
                  </a:cubicBezTo>
                  <a:cubicBezTo>
                    <a:pt x="10001" y="8010"/>
                    <a:pt x="11177" y="9296"/>
                    <a:pt x="11506" y="10753"/>
                  </a:cubicBezTo>
                  <a:cubicBezTo>
                    <a:pt x="10706" y="10675"/>
                    <a:pt x="9876" y="10785"/>
                    <a:pt x="9280" y="11333"/>
                  </a:cubicBezTo>
                  <a:cubicBezTo>
                    <a:pt x="8684" y="11866"/>
                    <a:pt x="8434" y="12822"/>
                    <a:pt x="8810" y="13528"/>
                  </a:cubicBezTo>
                  <a:cubicBezTo>
                    <a:pt x="9249" y="14359"/>
                    <a:pt x="10362" y="14437"/>
                    <a:pt x="11098" y="13967"/>
                  </a:cubicBezTo>
                  <a:cubicBezTo>
                    <a:pt x="11913" y="13449"/>
                    <a:pt x="12195" y="12384"/>
                    <a:pt x="12164" y="11459"/>
                  </a:cubicBezTo>
                  <a:cubicBezTo>
                    <a:pt x="12258" y="11490"/>
                    <a:pt x="12352" y="11506"/>
                    <a:pt x="12431" y="11537"/>
                  </a:cubicBezTo>
                  <a:cubicBezTo>
                    <a:pt x="13340" y="11804"/>
                    <a:pt x="14186" y="12274"/>
                    <a:pt x="14907" y="12885"/>
                  </a:cubicBezTo>
                  <a:cubicBezTo>
                    <a:pt x="16443" y="14186"/>
                    <a:pt x="17352" y="16067"/>
                    <a:pt x="17368" y="18089"/>
                  </a:cubicBezTo>
                  <a:cubicBezTo>
                    <a:pt x="17384" y="19124"/>
                    <a:pt x="17180" y="20174"/>
                    <a:pt x="16741" y="21130"/>
                  </a:cubicBezTo>
                  <a:cubicBezTo>
                    <a:pt x="16255" y="22149"/>
                    <a:pt x="15518" y="23011"/>
                    <a:pt x="14782" y="23857"/>
                  </a:cubicBezTo>
                  <a:cubicBezTo>
                    <a:pt x="13418" y="25456"/>
                    <a:pt x="11960" y="27353"/>
                    <a:pt x="12431" y="29594"/>
                  </a:cubicBezTo>
                  <a:cubicBezTo>
                    <a:pt x="12634" y="30503"/>
                    <a:pt x="13214" y="31302"/>
                    <a:pt x="14076" y="31710"/>
                  </a:cubicBezTo>
                  <a:cubicBezTo>
                    <a:pt x="14829" y="32055"/>
                    <a:pt x="15785" y="32086"/>
                    <a:pt x="16475" y="31553"/>
                  </a:cubicBezTo>
                  <a:cubicBezTo>
                    <a:pt x="17682" y="30628"/>
                    <a:pt x="17556" y="28246"/>
                    <a:pt x="15785" y="28105"/>
                  </a:cubicBezTo>
                  <a:cubicBezTo>
                    <a:pt x="15048" y="28058"/>
                    <a:pt x="14249" y="28465"/>
                    <a:pt x="13951" y="29155"/>
                  </a:cubicBezTo>
                  <a:cubicBezTo>
                    <a:pt x="13638" y="29860"/>
                    <a:pt x="13920" y="30660"/>
                    <a:pt x="14484" y="31146"/>
                  </a:cubicBezTo>
                  <a:cubicBezTo>
                    <a:pt x="14061" y="30942"/>
                    <a:pt x="13700" y="30597"/>
                    <a:pt x="13449" y="30190"/>
                  </a:cubicBezTo>
                  <a:cubicBezTo>
                    <a:pt x="12948" y="29406"/>
                    <a:pt x="12948" y="28418"/>
                    <a:pt x="13199" y="27541"/>
                  </a:cubicBezTo>
                  <a:cubicBezTo>
                    <a:pt x="13779" y="25566"/>
                    <a:pt x="15518" y="24280"/>
                    <a:pt x="16898" y="228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6577;p51">
              <a:extLst>
                <a:ext uri="{FF2B5EF4-FFF2-40B4-BE49-F238E27FC236}">
                  <a16:creationId xmlns:a16="http://schemas.microsoft.com/office/drawing/2014/main" id="{F672FDDC-D36F-E3EF-8125-414DFC40B89A}"/>
                </a:ext>
              </a:extLst>
            </p:cNvPr>
            <p:cNvSpPr/>
            <p:nvPr/>
          </p:nvSpPr>
          <p:spPr>
            <a:xfrm>
              <a:off x="4185575" y="1081400"/>
              <a:ext cx="28250" cy="32150"/>
            </a:xfrm>
            <a:custGeom>
              <a:avLst/>
              <a:gdLst/>
              <a:ahLst/>
              <a:cxnLst/>
              <a:rect l="l" t="t" r="r" b="b"/>
              <a:pathLst>
                <a:path w="1130" h="1286" extrusionOk="0">
                  <a:moveTo>
                    <a:pt x="1098" y="768"/>
                  </a:moveTo>
                  <a:cubicBezTo>
                    <a:pt x="1082" y="1113"/>
                    <a:pt x="738" y="1285"/>
                    <a:pt x="377" y="988"/>
                  </a:cubicBezTo>
                  <a:lnTo>
                    <a:pt x="1" y="674"/>
                  </a:lnTo>
                  <a:cubicBezTo>
                    <a:pt x="32" y="549"/>
                    <a:pt x="95" y="455"/>
                    <a:pt x="173" y="361"/>
                  </a:cubicBezTo>
                  <a:cubicBezTo>
                    <a:pt x="549" y="0"/>
                    <a:pt x="1129" y="267"/>
                    <a:pt x="1098" y="76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6578;p51">
              <a:extLst>
                <a:ext uri="{FF2B5EF4-FFF2-40B4-BE49-F238E27FC236}">
                  <a16:creationId xmlns:a16="http://schemas.microsoft.com/office/drawing/2014/main" id="{B7FB31C3-A4D1-00C4-6F52-73C425970A87}"/>
                </a:ext>
              </a:extLst>
            </p:cNvPr>
            <p:cNvSpPr/>
            <p:nvPr/>
          </p:nvSpPr>
          <p:spPr>
            <a:xfrm>
              <a:off x="3656175" y="769075"/>
              <a:ext cx="860150" cy="455750"/>
            </a:xfrm>
            <a:custGeom>
              <a:avLst/>
              <a:gdLst/>
              <a:ahLst/>
              <a:cxnLst/>
              <a:rect l="l" t="t" r="r" b="b"/>
              <a:pathLst>
                <a:path w="34406" h="18230" extrusionOk="0">
                  <a:moveTo>
                    <a:pt x="15848" y="10847"/>
                  </a:moveTo>
                  <a:cubicBezTo>
                    <a:pt x="17415" y="9923"/>
                    <a:pt x="18888" y="8716"/>
                    <a:pt x="20409" y="7885"/>
                  </a:cubicBezTo>
                  <a:cubicBezTo>
                    <a:pt x="23528" y="6176"/>
                    <a:pt x="27713" y="5048"/>
                    <a:pt x="30942" y="7148"/>
                  </a:cubicBezTo>
                  <a:cubicBezTo>
                    <a:pt x="32321" y="8057"/>
                    <a:pt x="33293" y="9546"/>
                    <a:pt x="33324" y="11224"/>
                  </a:cubicBezTo>
                  <a:cubicBezTo>
                    <a:pt x="33356" y="12791"/>
                    <a:pt x="32556" y="14202"/>
                    <a:pt x="31114" y="14829"/>
                  </a:cubicBezTo>
                  <a:cubicBezTo>
                    <a:pt x="29829" y="15393"/>
                    <a:pt x="28293" y="15126"/>
                    <a:pt x="27478" y="13935"/>
                  </a:cubicBezTo>
                  <a:cubicBezTo>
                    <a:pt x="26788" y="12948"/>
                    <a:pt x="26710" y="11506"/>
                    <a:pt x="27572" y="10628"/>
                  </a:cubicBezTo>
                  <a:cubicBezTo>
                    <a:pt x="27321" y="11192"/>
                    <a:pt x="27400" y="11866"/>
                    <a:pt x="27807" y="12399"/>
                  </a:cubicBezTo>
                  <a:cubicBezTo>
                    <a:pt x="28340" y="13089"/>
                    <a:pt x="29312" y="13324"/>
                    <a:pt x="30080" y="12885"/>
                  </a:cubicBezTo>
                  <a:cubicBezTo>
                    <a:pt x="30879" y="12446"/>
                    <a:pt x="31255" y="11506"/>
                    <a:pt x="30911" y="10659"/>
                  </a:cubicBezTo>
                  <a:cubicBezTo>
                    <a:pt x="30597" y="9813"/>
                    <a:pt x="29704" y="9264"/>
                    <a:pt x="28810" y="9327"/>
                  </a:cubicBezTo>
                  <a:cubicBezTo>
                    <a:pt x="28528" y="9343"/>
                    <a:pt x="28246" y="9405"/>
                    <a:pt x="27980" y="9531"/>
                  </a:cubicBezTo>
                  <a:cubicBezTo>
                    <a:pt x="25440" y="8308"/>
                    <a:pt x="23434" y="8120"/>
                    <a:pt x="20675" y="8794"/>
                  </a:cubicBezTo>
                  <a:cubicBezTo>
                    <a:pt x="19061" y="9202"/>
                    <a:pt x="17431" y="10111"/>
                    <a:pt x="15848" y="10847"/>
                  </a:cubicBezTo>
                  <a:close/>
                  <a:moveTo>
                    <a:pt x="12117" y="4201"/>
                  </a:moveTo>
                  <a:cubicBezTo>
                    <a:pt x="12415" y="4750"/>
                    <a:pt x="12195" y="5471"/>
                    <a:pt x="11490" y="5440"/>
                  </a:cubicBezTo>
                  <a:cubicBezTo>
                    <a:pt x="10753" y="5424"/>
                    <a:pt x="10424" y="4672"/>
                    <a:pt x="10565" y="4013"/>
                  </a:cubicBezTo>
                  <a:cubicBezTo>
                    <a:pt x="10597" y="3841"/>
                    <a:pt x="10675" y="3668"/>
                    <a:pt x="10769" y="3512"/>
                  </a:cubicBezTo>
                  <a:cubicBezTo>
                    <a:pt x="11318" y="3527"/>
                    <a:pt x="11866" y="3716"/>
                    <a:pt x="12117" y="4201"/>
                  </a:cubicBezTo>
                  <a:close/>
                  <a:moveTo>
                    <a:pt x="12148" y="3230"/>
                  </a:moveTo>
                  <a:cubicBezTo>
                    <a:pt x="11913" y="3073"/>
                    <a:pt x="11647" y="2963"/>
                    <a:pt x="11380" y="2900"/>
                  </a:cubicBezTo>
                  <a:cubicBezTo>
                    <a:pt x="11600" y="2744"/>
                    <a:pt x="11835" y="2618"/>
                    <a:pt x="12070" y="2540"/>
                  </a:cubicBezTo>
                  <a:cubicBezTo>
                    <a:pt x="13355" y="2070"/>
                    <a:pt x="14923" y="2430"/>
                    <a:pt x="15895" y="3386"/>
                  </a:cubicBezTo>
                  <a:cubicBezTo>
                    <a:pt x="16945" y="4421"/>
                    <a:pt x="17196" y="6035"/>
                    <a:pt x="16663" y="7383"/>
                  </a:cubicBezTo>
                  <a:cubicBezTo>
                    <a:pt x="16114" y="8794"/>
                    <a:pt x="14672" y="9578"/>
                    <a:pt x="13246" y="9797"/>
                  </a:cubicBezTo>
                  <a:cubicBezTo>
                    <a:pt x="12713" y="9891"/>
                    <a:pt x="12180" y="9891"/>
                    <a:pt x="11663" y="9844"/>
                  </a:cubicBezTo>
                  <a:cubicBezTo>
                    <a:pt x="11459" y="9813"/>
                    <a:pt x="11271" y="9781"/>
                    <a:pt x="11067" y="9750"/>
                  </a:cubicBezTo>
                  <a:cubicBezTo>
                    <a:pt x="11506" y="9593"/>
                    <a:pt x="11898" y="9390"/>
                    <a:pt x="12195" y="9139"/>
                  </a:cubicBezTo>
                  <a:cubicBezTo>
                    <a:pt x="12603" y="8825"/>
                    <a:pt x="12964" y="8308"/>
                    <a:pt x="12916" y="7775"/>
                  </a:cubicBezTo>
                  <a:cubicBezTo>
                    <a:pt x="12885" y="7415"/>
                    <a:pt x="12603" y="7180"/>
                    <a:pt x="12305" y="6976"/>
                  </a:cubicBezTo>
                  <a:cubicBezTo>
                    <a:pt x="12368" y="7336"/>
                    <a:pt x="12337" y="7712"/>
                    <a:pt x="12195" y="8042"/>
                  </a:cubicBezTo>
                  <a:cubicBezTo>
                    <a:pt x="11804" y="9107"/>
                    <a:pt x="10518" y="9531"/>
                    <a:pt x="9484" y="9343"/>
                  </a:cubicBezTo>
                  <a:cubicBezTo>
                    <a:pt x="8293" y="9123"/>
                    <a:pt x="7289" y="8324"/>
                    <a:pt x="6412" y="7540"/>
                  </a:cubicBezTo>
                  <a:cubicBezTo>
                    <a:pt x="5659" y="6866"/>
                    <a:pt x="4938" y="6145"/>
                    <a:pt x="4217" y="5424"/>
                  </a:cubicBezTo>
                  <a:cubicBezTo>
                    <a:pt x="3700" y="4907"/>
                    <a:pt x="3151" y="4342"/>
                    <a:pt x="2524" y="3998"/>
                  </a:cubicBezTo>
                  <a:cubicBezTo>
                    <a:pt x="3308" y="4248"/>
                    <a:pt x="4139" y="4405"/>
                    <a:pt x="4954" y="4452"/>
                  </a:cubicBezTo>
                  <a:cubicBezTo>
                    <a:pt x="5832" y="4515"/>
                    <a:pt x="6709" y="4452"/>
                    <a:pt x="7556" y="4280"/>
                  </a:cubicBezTo>
                  <a:cubicBezTo>
                    <a:pt x="8371" y="4107"/>
                    <a:pt x="9155" y="3763"/>
                    <a:pt x="9954" y="3590"/>
                  </a:cubicBezTo>
                  <a:cubicBezTo>
                    <a:pt x="9813" y="3966"/>
                    <a:pt x="9782" y="4405"/>
                    <a:pt x="9907" y="4860"/>
                  </a:cubicBezTo>
                  <a:cubicBezTo>
                    <a:pt x="10095" y="5565"/>
                    <a:pt x="10675" y="6082"/>
                    <a:pt x="11412" y="6129"/>
                  </a:cubicBezTo>
                  <a:cubicBezTo>
                    <a:pt x="12117" y="6176"/>
                    <a:pt x="12775" y="5753"/>
                    <a:pt x="12916" y="5048"/>
                  </a:cubicBezTo>
                  <a:cubicBezTo>
                    <a:pt x="13058" y="4358"/>
                    <a:pt x="12728" y="3621"/>
                    <a:pt x="12148" y="3230"/>
                  </a:cubicBezTo>
                  <a:close/>
                  <a:moveTo>
                    <a:pt x="8261" y="18199"/>
                  </a:moveTo>
                  <a:cubicBezTo>
                    <a:pt x="10612" y="17995"/>
                    <a:pt x="11192" y="15220"/>
                    <a:pt x="10471" y="13340"/>
                  </a:cubicBezTo>
                  <a:cubicBezTo>
                    <a:pt x="10315" y="12932"/>
                    <a:pt x="10032" y="12211"/>
                    <a:pt x="9750" y="11741"/>
                  </a:cubicBezTo>
                  <a:cubicBezTo>
                    <a:pt x="9813" y="11835"/>
                    <a:pt x="10189" y="11898"/>
                    <a:pt x="10299" y="11945"/>
                  </a:cubicBezTo>
                  <a:cubicBezTo>
                    <a:pt x="10518" y="12007"/>
                    <a:pt x="10738" y="12039"/>
                    <a:pt x="10957" y="12054"/>
                  </a:cubicBezTo>
                  <a:cubicBezTo>
                    <a:pt x="11412" y="12101"/>
                    <a:pt x="11866" y="12101"/>
                    <a:pt x="12305" y="12101"/>
                  </a:cubicBezTo>
                  <a:cubicBezTo>
                    <a:pt x="12666" y="12101"/>
                    <a:pt x="12995" y="12086"/>
                    <a:pt x="13277" y="12054"/>
                  </a:cubicBezTo>
                  <a:cubicBezTo>
                    <a:pt x="14233" y="11960"/>
                    <a:pt x="15189" y="11709"/>
                    <a:pt x="16098" y="11380"/>
                  </a:cubicBezTo>
                  <a:cubicBezTo>
                    <a:pt x="17007" y="11051"/>
                    <a:pt x="17901" y="10644"/>
                    <a:pt x="18873" y="10455"/>
                  </a:cubicBezTo>
                  <a:cubicBezTo>
                    <a:pt x="19625" y="10330"/>
                    <a:pt x="20409" y="10346"/>
                    <a:pt x="21161" y="10487"/>
                  </a:cubicBezTo>
                  <a:cubicBezTo>
                    <a:pt x="21365" y="10471"/>
                    <a:pt x="21741" y="10346"/>
                    <a:pt x="21961" y="10267"/>
                  </a:cubicBezTo>
                  <a:lnTo>
                    <a:pt x="22807" y="9954"/>
                  </a:lnTo>
                  <a:cubicBezTo>
                    <a:pt x="23387" y="9750"/>
                    <a:pt x="23967" y="9562"/>
                    <a:pt x="24610" y="9484"/>
                  </a:cubicBezTo>
                  <a:cubicBezTo>
                    <a:pt x="25581" y="9374"/>
                    <a:pt x="26616" y="9452"/>
                    <a:pt x="27556" y="9750"/>
                  </a:cubicBezTo>
                  <a:cubicBezTo>
                    <a:pt x="27180" y="9985"/>
                    <a:pt x="26851" y="10330"/>
                    <a:pt x="26632" y="10706"/>
                  </a:cubicBezTo>
                  <a:cubicBezTo>
                    <a:pt x="26255" y="11380"/>
                    <a:pt x="26161" y="12164"/>
                    <a:pt x="26302" y="12916"/>
                  </a:cubicBezTo>
                  <a:cubicBezTo>
                    <a:pt x="26632" y="14531"/>
                    <a:pt x="27980" y="15769"/>
                    <a:pt x="29641" y="15816"/>
                  </a:cubicBezTo>
                  <a:cubicBezTo>
                    <a:pt x="31365" y="15847"/>
                    <a:pt x="32980" y="14766"/>
                    <a:pt x="33654" y="13198"/>
                  </a:cubicBezTo>
                  <a:cubicBezTo>
                    <a:pt x="34406" y="11443"/>
                    <a:pt x="33936" y="9327"/>
                    <a:pt x="32760" y="7869"/>
                  </a:cubicBezTo>
                  <a:cubicBezTo>
                    <a:pt x="31538" y="6349"/>
                    <a:pt x="29594" y="5518"/>
                    <a:pt x="27666" y="5346"/>
                  </a:cubicBezTo>
                  <a:cubicBezTo>
                    <a:pt x="25456" y="5158"/>
                    <a:pt x="23215" y="5785"/>
                    <a:pt x="21208" y="6709"/>
                  </a:cubicBezTo>
                  <a:cubicBezTo>
                    <a:pt x="20221" y="7164"/>
                    <a:pt x="19265" y="7728"/>
                    <a:pt x="18355" y="8339"/>
                  </a:cubicBezTo>
                  <a:cubicBezTo>
                    <a:pt x="18120" y="8512"/>
                    <a:pt x="17870" y="8684"/>
                    <a:pt x="17634" y="8857"/>
                  </a:cubicBezTo>
                  <a:cubicBezTo>
                    <a:pt x="17932" y="8512"/>
                    <a:pt x="18199" y="8120"/>
                    <a:pt x="18402" y="7681"/>
                  </a:cubicBezTo>
                  <a:cubicBezTo>
                    <a:pt x="19029" y="6302"/>
                    <a:pt x="18967" y="4625"/>
                    <a:pt x="18167" y="3324"/>
                  </a:cubicBezTo>
                  <a:cubicBezTo>
                    <a:pt x="17368" y="2038"/>
                    <a:pt x="15989" y="1145"/>
                    <a:pt x="14468" y="1051"/>
                  </a:cubicBezTo>
                  <a:cubicBezTo>
                    <a:pt x="13042" y="957"/>
                    <a:pt x="11616" y="1552"/>
                    <a:pt x="10659" y="2603"/>
                  </a:cubicBezTo>
                  <a:cubicBezTo>
                    <a:pt x="10581" y="2681"/>
                    <a:pt x="10503" y="2744"/>
                    <a:pt x="10440" y="2822"/>
                  </a:cubicBezTo>
                  <a:cubicBezTo>
                    <a:pt x="10220" y="2838"/>
                    <a:pt x="10001" y="2869"/>
                    <a:pt x="9797" y="2916"/>
                  </a:cubicBezTo>
                  <a:cubicBezTo>
                    <a:pt x="8888" y="3120"/>
                    <a:pt x="8026" y="3496"/>
                    <a:pt x="7101" y="3653"/>
                  </a:cubicBezTo>
                  <a:cubicBezTo>
                    <a:pt x="6208" y="3810"/>
                    <a:pt x="5283" y="3825"/>
                    <a:pt x="4374" y="3716"/>
                  </a:cubicBezTo>
                  <a:cubicBezTo>
                    <a:pt x="3528" y="3606"/>
                    <a:pt x="2634" y="3386"/>
                    <a:pt x="1866" y="2979"/>
                  </a:cubicBezTo>
                  <a:cubicBezTo>
                    <a:pt x="1709" y="2900"/>
                    <a:pt x="1553" y="2806"/>
                    <a:pt x="1427" y="2697"/>
                  </a:cubicBezTo>
                  <a:cubicBezTo>
                    <a:pt x="1976" y="2697"/>
                    <a:pt x="2556" y="2352"/>
                    <a:pt x="2697" y="1803"/>
                  </a:cubicBezTo>
                  <a:cubicBezTo>
                    <a:pt x="2885" y="1145"/>
                    <a:pt x="2446" y="487"/>
                    <a:pt x="1850" y="251"/>
                  </a:cubicBezTo>
                  <a:cubicBezTo>
                    <a:pt x="1223" y="1"/>
                    <a:pt x="565" y="346"/>
                    <a:pt x="283" y="941"/>
                  </a:cubicBezTo>
                  <a:cubicBezTo>
                    <a:pt x="1" y="1552"/>
                    <a:pt x="126" y="2258"/>
                    <a:pt x="518" y="2775"/>
                  </a:cubicBezTo>
                  <a:cubicBezTo>
                    <a:pt x="816" y="3183"/>
                    <a:pt x="1239" y="3449"/>
                    <a:pt x="1694" y="3668"/>
                  </a:cubicBezTo>
                  <a:cubicBezTo>
                    <a:pt x="1568" y="3637"/>
                    <a:pt x="1427" y="3621"/>
                    <a:pt x="1286" y="3606"/>
                  </a:cubicBezTo>
                  <a:cubicBezTo>
                    <a:pt x="879" y="3590"/>
                    <a:pt x="440" y="3684"/>
                    <a:pt x="32" y="3872"/>
                  </a:cubicBezTo>
                  <a:cubicBezTo>
                    <a:pt x="753" y="3888"/>
                    <a:pt x="1474" y="4107"/>
                    <a:pt x="2117" y="4468"/>
                  </a:cubicBezTo>
                  <a:cubicBezTo>
                    <a:pt x="2932" y="4938"/>
                    <a:pt x="3684" y="5534"/>
                    <a:pt x="4358" y="6176"/>
                  </a:cubicBezTo>
                  <a:cubicBezTo>
                    <a:pt x="5048" y="6850"/>
                    <a:pt x="5628" y="7587"/>
                    <a:pt x="6318" y="8214"/>
                  </a:cubicBezTo>
                  <a:lnTo>
                    <a:pt x="6318" y="8230"/>
                  </a:lnTo>
                  <a:cubicBezTo>
                    <a:pt x="7101" y="8919"/>
                    <a:pt x="7822" y="9578"/>
                    <a:pt x="8825" y="9938"/>
                  </a:cubicBezTo>
                  <a:cubicBezTo>
                    <a:pt x="9719" y="10252"/>
                    <a:pt x="10659" y="10393"/>
                    <a:pt x="11600" y="10518"/>
                  </a:cubicBezTo>
                  <a:cubicBezTo>
                    <a:pt x="12634" y="10675"/>
                    <a:pt x="13700" y="10706"/>
                    <a:pt x="14735" y="10471"/>
                  </a:cubicBezTo>
                  <a:cubicBezTo>
                    <a:pt x="15017" y="10408"/>
                    <a:pt x="15268" y="10330"/>
                    <a:pt x="15534" y="10236"/>
                  </a:cubicBezTo>
                  <a:cubicBezTo>
                    <a:pt x="15080" y="10518"/>
                    <a:pt x="14594" y="10753"/>
                    <a:pt x="14108" y="10941"/>
                  </a:cubicBezTo>
                  <a:cubicBezTo>
                    <a:pt x="13152" y="11318"/>
                    <a:pt x="12117" y="11537"/>
                    <a:pt x="11114" y="11396"/>
                  </a:cubicBezTo>
                  <a:cubicBezTo>
                    <a:pt x="10158" y="11271"/>
                    <a:pt x="9123" y="10816"/>
                    <a:pt x="8387" y="10220"/>
                  </a:cubicBezTo>
                  <a:cubicBezTo>
                    <a:pt x="7995" y="10095"/>
                    <a:pt x="7619" y="9985"/>
                    <a:pt x="7227" y="9860"/>
                  </a:cubicBezTo>
                  <a:cubicBezTo>
                    <a:pt x="7383" y="10001"/>
                    <a:pt x="7540" y="10158"/>
                    <a:pt x="7681" y="10314"/>
                  </a:cubicBezTo>
                  <a:cubicBezTo>
                    <a:pt x="8653" y="10753"/>
                    <a:pt x="9515" y="11568"/>
                    <a:pt x="9578" y="12713"/>
                  </a:cubicBezTo>
                  <a:cubicBezTo>
                    <a:pt x="9641" y="13967"/>
                    <a:pt x="8967" y="14405"/>
                    <a:pt x="8951" y="14970"/>
                  </a:cubicBezTo>
                  <a:cubicBezTo>
                    <a:pt x="8920" y="15346"/>
                    <a:pt x="9170" y="15581"/>
                    <a:pt x="9452" y="15581"/>
                  </a:cubicBezTo>
                  <a:cubicBezTo>
                    <a:pt x="9907" y="15581"/>
                    <a:pt x="10220" y="14954"/>
                    <a:pt x="10236" y="14562"/>
                  </a:cubicBezTo>
                  <a:cubicBezTo>
                    <a:pt x="10738" y="15926"/>
                    <a:pt x="9562" y="17697"/>
                    <a:pt x="8199" y="17744"/>
                  </a:cubicBezTo>
                  <a:cubicBezTo>
                    <a:pt x="7838" y="17760"/>
                    <a:pt x="7477" y="17619"/>
                    <a:pt x="7258" y="17384"/>
                  </a:cubicBezTo>
                  <a:cubicBezTo>
                    <a:pt x="6866" y="16960"/>
                    <a:pt x="7039" y="16427"/>
                    <a:pt x="7321" y="16177"/>
                  </a:cubicBezTo>
                  <a:cubicBezTo>
                    <a:pt x="7305" y="16333"/>
                    <a:pt x="7305" y="16443"/>
                    <a:pt x="7336" y="16553"/>
                  </a:cubicBezTo>
                  <a:cubicBezTo>
                    <a:pt x="7383" y="16788"/>
                    <a:pt x="7603" y="16960"/>
                    <a:pt x="7854" y="16913"/>
                  </a:cubicBezTo>
                  <a:cubicBezTo>
                    <a:pt x="8073" y="16866"/>
                    <a:pt x="8214" y="16678"/>
                    <a:pt x="8214" y="16474"/>
                  </a:cubicBezTo>
                  <a:cubicBezTo>
                    <a:pt x="8230" y="16177"/>
                    <a:pt x="8010" y="15989"/>
                    <a:pt x="7697" y="15941"/>
                  </a:cubicBezTo>
                  <a:cubicBezTo>
                    <a:pt x="7133" y="15832"/>
                    <a:pt x="6741" y="16365"/>
                    <a:pt x="6709" y="16866"/>
                  </a:cubicBezTo>
                  <a:cubicBezTo>
                    <a:pt x="6694" y="17227"/>
                    <a:pt x="6866" y="17587"/>
                    <a:pt x="7133" y="17822"/>
                  </a:cubicBezTo>
                  <a:cubicBezTo>
                    <a:pt x="7430" y="18089"/>
                    <a:pt x="7822" y="18230"/>
                    <a:pt x="8261" y="18199"/>
                  </a:cubicBez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6579;p51">
              <a:extLst>
                <a:ext uri="{FF2B5EF4-FFF2-40B4-BE49-F238E27FC236}">
                  <a16:creationId xmlns:a16="http://schemas.microsoft.com/office/drawing/2014/main" id="{D9F69719-1AC5-4ADD-9804-F5385F36E88E}"/>
                </a:ext>
              </a:extLst>
            </p:cNvPr>
            <p:cNvSpPr/>
            <p:nvPr/>
          </p:nvSpPr>
          <p:spPr>
            <a:xfrm>
              <a:off x="3915600" y="1034750"/>
              <a:ext cx="348000" cy="96050"/>
            </a:xfrm>
            <a:custGeom>
              <a:avLst/>
              <a:gdLst/>
              <a:ahLst/>
              <a:cxnLst/>
              <a:rect l="l" t="t" r="r" b="b"/>
              <a:pathLst>
                <a:path w="13920" h="3842" extrusionOk="0">
                  <a:moveTo>
                    <a:pt x="6098" y="957"/>
                  </a:moveTo>
                  <a:cubicBezTo>
                    <a:pt x="7477" y="424"/>
                    <a:pt x="8433" y="1"/>
                    <a:pt x="9922" y="79"/>
                  </a:cubicBezTo>
                  <a:cubicBezTo>
                    <a:pt x="10863" y="126"/>
                    <a:pt x="11881" y="377"/>
                    <a:pt x="12618" y="973"/>
                  </a:cubicBezTo>
                  <a:cubicBezTo>
                    <a:pt x="13386" y="1584"/>
                    <a:pt x="13919" y="2540"/>
                    <a:pt x="13088" y="3371"/>
                  </a:cubicBezTo>
                  <a:cubicBezTo>
                    <a:pt x="12743" y="3731"/>
                    <a:pt x="12211" y="3841"/>
                    <a:pt x="11725" y="3778"/>
                  </a:cubicBezTo>
                  <a:lnTo>
                    <a:pt x="11725" y="3778"/>
                  </a:lnTo>
                  <a:cubicBezTo>
                    <a:pt x="10988" y="3684"/>
                    <a:pt x="10674" y="3073"/>
                    <a:pt x="10784" y="2603"/>
                  </a:cubicBezTo>
                  <a:lnTo>
                    <a:pt x="11004" y="2995"/>
                  </a:lnTo>
                  <a:cubicBezTo>
                    <a:pt x="11160" y="3277"/>
                    <a:pt x="11442" y="3481"/>
                    <a:pt x="11787" y="3512"/>
                  </a:cubicBezTo>
                  <a:cubicBezTo>
                    <a:pt x="12336" y="3528"/>
                    <a:pt x="12916" y="3057"/>
                    <a:pt x="12947" y="2462"/>
                  </a:cubicBezTo>
                  <a:cubicBezTo>
                    <a:pt x="12979" y="1897"/>
                    <a:pt x="12493" y="1443"/>
                    <a:pt x="11960" y="1302"/>
                  </a:cubicBezTo>
                  <a:cubicBezTo>
                    <a:pt x="11317" y="1129"/>
                    <a:pt x="10627" y="1318"/>
                    <a:pt x="10032" y="1521"/>
                  </a:cubicBezTo>
                  <a:cubicBezTo>
                    <a:pt x="8574" y="2054"/>
                    <a:pt x="7508" y="2869"/>
                    <a:pt x="5956" y="3026"/>
                  </a:cubicBezTo>
                  <a:cubicBezTo>
                    <a:pt x="5235" y="3104"/>
                    <a:pt x="4514" y="3026"/>
                    <a:pt x="3809" y="2854"/>
                  </a:cubicBezTo>
                  <a:cubicBezTo>
                    <a:pt x="2571" y="2524"/>
                    <a:pt x="1380" y="1960"/>
                    <a:pt x="63" y="1788"/>
                  </a:cubicBezTo>
                  <a:cubicBezTo>
                    <a:pt x="47" y="1741"/>
                    <a:pt x="32" y="1694"/>
                    <a:pt x="0" y="1647"/>
                  </a:cubicBezTo>
                  <a:cubicBezTo>
                    <a:pt x="1066" y="1819"/>
                    <a:pt x="2148" y="1866"/>
                    <a:pt x="3229" y="1709"/>
                  </a:cubicBezTo>
                  <a:cubicBezTo>
                    <a:pt x="4217" y="1568"/>
                    <a:pt x="5173" y="1302"/>
                    <a:pt x="6098" y="9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6580;p51">
              <a:extLst>
                <a:ext uri="{FF2B5EF4-FFF2-40B4-BE49-F238E27FC236}">
                  <a16:creationId xmlns:a16="http://schemas.microsoft.com/office/drawing/2014/main" id="{03CF1ECF-F0BD-FC28-745C-D7CB5810556A}"/>
                </a:ext>
              </a:extLst>
            </p:cNvPr>
            <p:cNvSpPr/>
            <p:nvPr/>
          </p:nvSpPr>
          <p:spPr>
            <a:xfrm>
              <a:off x="3607200" y="871750"/>
              <a:ext cx="259425" cy="263350"/>
            </a:xfrm>
            <a:custGeom>
              <a:avLst/>
              <a:gdLst/>
              <a:ahLst/>
              <a:cxnLst/>
              <a:rect l="l" t="t" r="r" b="b"/>
              <a:pathLst>
                <a:path w="10377" h="10534" extrusionOk="0">
                  <a:moveTo>
                    <a:pt x="8872" y="10267"/>
                  </a:moveTo>
                  <a:cubicBezTo>
                    <a:pt x="9860" y="9891"/>
                    <a:pt x="10377" y="8809"/>
                    <a:pt x="10126" y="7743"/>
                  </a:cubicBezTo>
                  <a:cubicBezTo>
                    <a:pt x="10095" y="7571"/>
                    <a:pt x="10032" y="7414"/>
                    <a:pt x="9969" y="7258"/>
                  </a:cubicBezTo>
                  <a:cubicBezTo>
                    <a:pt x="9687" y="6380"/>
                    <a:pt x="8998" y="5612"/>
                    <a:pt x="8198" y="5157"/>
                  </a:cubicBezTo>
                  <a:cubicBezTo>
                    <a:pt x="8151" y="5126"/>
                    <a:pt x="8104" y="5095"/>
                    <a:pt x="8057" y="5063"/>
                  </a:cubicBezTo>
                  <a:cubicBezTo>
                    <a:pt x="8606" y="5204"/>
                    <a:pt x="9107" y="5392"/>
                    <a:pt x="9625" y="5549"/>
                  </a:cubicBezTo>
                  <a:cubicBezTo>
                    <a:pt x="9107" y="5189"/>
                    <a:pt x="8574" y="4844"/>
                    <a:pt x="8104" y="4405"/>
                  </a:cubicBezTo>
                  <a:cubicBezTo>
                    <a:pt x="7399" y="3762"/>
                    <a:pt x="6819" y="3041"/>
                    <a:pt x="6161" y="2383"/>
                  </a:cubicBezTo>
                  <a:cubicBezTo>
                    <a:pt x="5534" y="1756"/>
                    <a:pt x="4828" y="1192"/>
                    <a:pt x="4060" y="721"/>
                  </a:cubicBezTo>
                  <a:cubicBezTo>
                    <a:pt x="3214" y="204"/>
                    <a:pt x="2383" y="0"/>
                    <a:pt x="1411" y="94"/>
                  </a:cubicBezTo>
                  <a:cubicBezTo>
                    <a:pt x="1145" y="283"/>
                    <a:pt x="925" y="518"/>
                    <a:pt x="706" y="784"/>
                  </a:cubicBezTo>
                  <a:cubicBezTo>
                    <a:pt x="1239" y="737"/>
                    <a:pt x="2085" y="847"/>
                    <a:pt x="2446" y="925"/>
                  </a:cubicBezTo>
                  <a:cubicBezTo>
                    <a:pt x="3214" y="1129"/>
                    <a:pt x="3919" y="1568"/>
                    <a:pt x="4546" y="2038"/>
                  </a:cubicBezTo>
                  <a:cubicBezTo>
                    <a:pt x="5126" y="2493"/>
                    <a:pt x="5643" y="3026"/>
                    <a:pt x="6145" y="3543"/>
                  </a:cubicBezTo>
                  <a:cubicBezTo>
                    <a:pt x="6411" y="3825"/>
                    <a:pt x="6678" y="4107"/>
                    <a:pt x="6960" y="4358"/>
                  </a:cubicBezTo>
                  <a:lnTo>
                    <a:pt x="7681" y="4891"/>
                  </a:lnTo>
                  <a:lnTo>
                    <a:pt x="7697" y="4906"/>
                  </a:lnTo>
                  <a:cubicBezTo>
                    <a:pt x="7399" y="4781"/>
                    <a:pt x="7085" y="4687"/>
                    <a:pt x="6772" y="4624"/>
                  </a:cubicBezTo>
                  <a:cubicBezTo>
                    <a:pt x="6568" y="4436"/>
                    <a:pt x="6364" y="4248"/>
                    <a:pt x="6176" y="4044"/>
                  </a:cubicBezTo>
                  <a:cubicBezTo>
                    <a:pt x="5095" y="2916"/>
                    <a:pt x="3997" y="1740"/>
                    <a:pt x="2461" y="1270"/>
                  </a:cubicBezTo>
                  <a:cubicBezTo>
                    <a:pt x="1944" y="1113"/>
                    <a:pt x="1019" y="988"/>
                    <a:pt x="455" y="1129"/>
                  </a:cubicBezTo>
                  <a:cubicBezTo>
                    <a:pt x="314" y="1317"/>
                    <a:pt x="220" y="1552"/>
                    <a:pt x="157" y="1803"/>
                  </a:cubicBezTo>
                  <a:cubicBezTo>
                    <a:pt x="1364" y="1646"/>
                    <a:pt x="2524" y="2179"/>
                    <a:pt x="3465" y="2900"/>
                  </a:cubicBezTo>
                  <a:cubicBezTo>
                    <a:pt x="3872" y="3214"/>
                    <a:pt x="4781" y="4076"/>
                    <a:pt x="5518" y="4562"/>
                  </a:cubicBezTo>
                  <a:cubicBezTo>
                    <a:pt x="5361" y="4577"/>
                    <a:pt x="5204" y="4593"/>
                    <a:pt x="5048" y="4624"/>
                  </a:cubicBezTo>
                  <a:cubicBezTo>
                    <a:pt x="4421" y="4170"/>
                    <a:pt x="3778" y="3558"/>
                    <a:pt x="3480" y="3323"/>
                  </a:cubicBezTo>
                  <a:cubicBezTo>
                    <a:pt x="2524" y="2540"/>
                    <a:pt x="1349" y="1944"/>
                    <a:pt x="95" y="2116"/>
                  </a:cubicBezTo>
                  <a:cubicBezTo>
                    <a:pt x="1" y="2618"/>
                    <a:pt x="1" y="3120"/>
                    <a:pt x="173" y="3605"/>
                  </a:cubicBezTo>
                  <a:cubicBezTo>
                    <a:pt x="518" y="4624"/>
                    <a:pt x="1521" y="5267"/>
                    <a:pt x="2540" y="5455"/>
                  </a:cubicBezTo>
                  <a:cubicBezTo>
                    <a:pt x="3731" y="5674"/>
                    <a:pt x="4844" y="5063"/>
                    <a:pt x="6035" y="5110"/>
                  </a:cubicBezTo>
                  <a:cubicBezTo>
                    <a:pt x="6850" y="5142"/>
                    <a:pt x="7665" y="5424"/>
                    <a:pt x="8308" y="5910"/>
                  </a:cubicBezTo>
                  <a:cubicBezTo>
                    <a:pt x="9154" y="6568"/>
                    <a:pt x="10126" y="8370"/>
                    <a:pt x="9045" y="9217"/>
                  </a:cubicBezTo>
                  <a:cubicBezTo>
                    <a:pt x="8778" y="9421"/>
                    <a:pt x="8339" y="9421"/>
                    <a:pt x="8230" y="9029"/>
                  </a:cubicBezTo>
                  <a:cubicBezTo>
                    <a:pt x="8151" y="8684"/>
                    <a:pt x="8245" y="8308"/>
                    <a:pt x="8026" y="7994"/>
                  </a:cubicBezTo>
                  <a:cubicBezTo>
                    <a:pt x="7634" y="7383"/>
                    <a:pt x="6772" y="7618"/>
                    <a:pt x="6490" y="8198"/>
                  </a:cubicBezTo>
                  <a:cubicBezTo>
                    <a:pt x="6208" y="8794"/>
                    <a:pt x="6427" y="9499"/>
                    <a:pt x="6897" y="9938"/>
                  </a:cubicBezTo>
                  <a:cubicBezTo>
                    <a:pt x="6976" y="10016"/>
                    <a:pt x="7070" y="10079"/>
                    <a:pt x="7164" y="10126"/>
                  </a:cubicBezTo>
                  <a:cubicBezTo>
                    <a:pt x="7618" y="10455"/>
                    <a:pt x="8230" y="10534"/>
                    <a:pt x="8872" y="1026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6581;p51">
              <a:extLst>
                <a:ext uri="{FF2B5EF4-FFF2-40B4-BE49-F238E27FC236}">
                  <a16:creationId xmlns:a16="http://schemas.microsoft.com/office/drawing/2014/main" id="{6F26957B-101D-A592-EC32-83BCA65E0DB9}"/>
                </a:ext>
              </a:extLst>
            </p:cNvPr>
            <p:cNvSpPr/>
            <p:nvPr/>
          </p:nvSpPr>
          <p:spPr>
            <a:xfrm>
              <a:off x="3343100" y="819625"/>
              <a:ext cx="801750" cy="481225"/>
            </a:xfrm>
            <a:custGeom>
              <a:avLst/>
              <a:gdLst/>
              <a:ahLst/>
              <a:cxnLst/>
              <a:rect l="l" t="t" r="r" b="b"/>
              <a:pathLst>
                <a:path w="32070" h="19249" extrusionOk="0">
                  <a:moveTo>
                    <a:pt x="11599" y="11600"/>
                  </a:moveTo>
                  <a:cubicBezTo>
                    <a:pt x="11521" y="11600"/>
                    <a:pt x="11427" y="11600"/>
                    <a:pt x="11333" y="11600"/>
                  </a:cubicBezTo>
                  <a:cubicBezTo>
                    <a:pt x="11239" y="10879"/>
                    <a:pt x="11286" y="10095"/>
                    <a:pt x="11818" y="9609"/>
                  </a:cubicBezTo>
                  <a:cubicBezTo>
                    <a:pt x="12367" y="9076"/>
                    <a:pt x="13574" y="9013"/>
                    <a:pt x="13684" y="9985"/>
                  </a:cubicBezTo>
                  <a:cubicBezTo>
                    <a:pt x="13793" y="11114"/>
                    <a:pt x="12524" y="11600"/>
                    <a:pt x="11599" y="11600"/>
                  </a:cubicBezTo>
                  <a:close/>
                  <a:moveTo>
                    <a:pt x="27540" y="13198"/>
                  </a:moveTo>
                  <a:cubicBezTo>
                    <a:pt x="28418" y="12948"/>
                    <a:pt x="29389" y="12948"/>
                    <a:pt x="30189" y="13449"/>
                  </a:cubicBezTo>
                  <a:cubicBezTo>
                    <a:pt x="30596" y="13716"/>
                    <a:pt x="30925" y="14076"/>
                    <a:pt x="31129" y="14484"/>
                  </a:cubicBezTo>
                  <a:cubicBezTo>
                    <a:pt x="30659" y="13919"/>
                    <a:pt x="29860" y="13637"/>
                    <a:pt x="29154" y="13951"/>
                  </a:cubicBezTo>
                  <a:cubicBezTo>
                    <a:pt x="28449" y="14249"/>
                    <a:pt x="28041" y="15048"/>
                    <a:pt x="28104" y="15785"/>
                  </a:cubicBezTo>
                  <a:cubicBezTo>
                    <a:pt x="28245" y="17572"/>
                    <a:pt x="30628" y="17681"/>
                    <a:pt x="31552" y="16474"/>
                  </a:cubicBezTo>
                  <a:cubicBezTo>
                    <a:pt x="32070" y="15785"/>
                    <a:pt x="32038" y="14829"/>
                    <a:pt x="31694" y="14076"/>
                  </a:cubicBezTo>
                  <a:cubicBezTo>
                    <a:pt x="31302" y="13214"/>
                    <a:pt x="30502" y="12634"/>
                    <a:pt x="29593" y="12430"/>
                  </a:cubicBezTo>
                  <a:cubicBezTo>
                    <a:pt x="27352" y="11960"/>
                    <a:pt x="25455" y="13434"/>
                    <a:pt x="23856" y="14797"/>
                  </a:cubicBezTo>
                  <a:cubicBezTo>
                    <a:pt x="23010" y="15518"/>
                    <a:pt x="22148" y="16271"/>
                    <a:pt x="21113" y="16741"/>
                  </a:cubicBezTo>
                  <a:cubicBezTo>
                    <a:pt x="20173" y="17180"/>
                    <a:pt x="19123" y="17399"/>
                    <a:pt x="18088" y="17384"/>
                  </a:cubicBezTo>
                  <a:cubicBezTo>
                    <a:pt x="16066" y="17352"/>
                    <a:pt x="14185" y="16443"/>
                    <a:pt x="12884" y="14907"/>
                  </a:cubicBezTo>
                  <a:cubicBezTo>
                    <a:pt x="12273" y="14186"/>
                    <a:pt x="11803" y="13340"/>
                    <a:pt x="11521" y="12446"/>
                  </a:cubicBezTo>
                  <a:cubicBezTo>
                    <a:pt x="11505" y="12352"/>
                    <a:pt x="11474" y="12274"/>
                    <a:pt x="11458" y="12180"/>
                  </a:cubicBezTo>
                  <a:cubicBezTo>
                    <a:pt x="12367" y="12195"/>
                    <a:pt x="13433" y="11929"/>
                    <a:pt x="13966" y="11098"/>
                  </a:cubicBezTo>
                  <a:cubicBezTo>
                    <a:pt x="14436" y="10361"/>
                    <a:pt x="14358" y="9264"/>
                    <a:pt x="13527" y="8810"/>
                  </a:cubicBezTo>
                  <a:cubicBezTo>
                    <a:pt x="12806" y="8433"/>
                    <a:pt x="11850" y="8700"/>
                    <a:pt x="11333" y="9280"/>
                  </a:cubicBezTo>
                  <a:cubicBezTo>
                    <a:pt x="10784" y="9876"/>
                    <a:pt x="10674" y="10722"/>
                    <a:pt x="10753" y="11506"/>
                  </a:cubicBezTo>
                  <a:cubicBezTo>
                    <a:pt x="9279" y="11176"/>
                    <a:pt x="8010" y="10001"/>
                    <a:pt x="7665" y="8528"/>
                  </a:cubicBezTo>
                  <a:cubicBezTo>
                    <a:pt x="7304" y="6913"/>
                    <a:pt x="8668" y="4248"/>
                    <a:pt x="10329" y="4233"/>
                  </a:cubicBezTo>
                  <a:cubicBezTo>
                    <a:pt x="10361" y="3951"/>
                    <a:pt x="10423" y="3794"/>
                    <a:pt x="10502" y="3559"/>
                  </a:cubicBezTo>
                  <a:cubicBezTo>
                    <a:pt x="10408" y="3559"/>
                    <a:pt x="10298" y="3574"/>
                    <a:pt x="10188" y="3574"/>
                  </a:cubicBezTo>
                  <a:cubicBezTo>
                    <a:pt x="10126" y="3480"/>
                    <a:pt x="5627" y="3731"/>
                    <a:pt x="3887" y="2885"/>
                  </a:cubicBezTo>
                  <a:cubicBezTo>
                    <a:pt x="3276" y="2571"/>
                    <a:pt x="2712" y="2148"/>
                    <a:pt x="2336" y="1568"/>
                  </a:cubicBezTo>
                  <a:cubicBezTo>
                    <a:pt x="1959" y="1020"/>
                    <a:pt x="1771" y="110"/>
                    <a:pt x="972" y="48"/>
                  </a:cubicBezTo>
                  <a:cubicBezTo>
                    <a:pt x="329" y="1"/>
                    <a:pt x="0" y="628"/>
                    <a:pt x="31" y="1192"/>
                  </a:cubicBezTo>
                  <a:cubicBezTo>
                    <a:pt x="47" y="1788"/>
                    <a:pt x="423" y="2352"/>
                    <a:pt x="862" y="2744"/>
                  </a:cubicBezTo>
                  <a:cubicBezTo>
                    <a:pt x="1944" y="3684"/>
                    <a:pt x="3511" y="3966"/>
                    <a:pt x="4875" y="4139"/>
                  </a:cubicBezTo>
                  <a:cubicBezTo>
                    <a:pt x="5533" y="4233"/>
                    <a:pt x="6176" y="4280"/>
                    <a:pt x="6834" y="4280"/>
                  </a:cubicBezTo>
                  <a:cubicBezTo>
                    <a:pt x="6082" y="4593"/>
                    <a:pt x="5408" y="5016"/>
                    <a:pt x="4749" y="5659"/>
                  </a:cubicBezTo>
                  <a:cubicBezTo>
                    <a:pt x="4624" y="5785"/>
                    <a:pt x="3527" y="7023"/>
                    <a:pt x="3621" y="7117"/>
                  </a:cubicBezTo>
                  <a:cubicBezTo>
                    <a:pt x="3762" y="7242"/>
                    <a:pt x="3934" y="7430"/>
                    <a:pt x="4060" y="7634"/>
                  </a:cubicBezTo>
                  <a:cubicBezTo>
                    <a:pt x="4420" y="6866"/>
                    <a:pt x="5235" y="6082"/>
                    <a:pt x="5988" y="5565"/>
                  </a:cubicBezTo>
                  <a:cubicBezTo>
                    <a:pt x="6615" y="5126"/>
                    <a:pt x="7383" y="4734"/>
                    <a:pt x="8260" y="4499"/>
                  </a:cubicBezTo>
                  <a:cubicBezTo>
                    <a:pt x="7116" y="5737"/>
                    <a:pt x="6677" y="7587"/>
                    <a:pt x="7273" y="9186"/>
                  </a:cubicBezTo>
                  <a:cubicBezTo>
                    <a:pt x="7822" y="10675"/>
                    <a:pt x="9217" y="11803"/>
                    <a:pt x="10768" y="12101"/>
                  </a:cubicBezTo>
                  <a:cubicBezTo>
                    <a:pt x="10988" y="14014"/>
                    <a:pt x="11787" y="15894"/>
                    <a:pt x="13182" y="17258"/>
                  </a:cubicBezTo>
                  <a:cubicBezTo>
                    <a:pt x="14452" y="18512"/>
                    <a:pt x="16207" y="19249"/>
                    <a:pt x="17994" y="19233"/>
                  </a:cubicBezTo>
                  <a:cubicBezTo>
                    <a:pt x="18872" y="19233"/>
                    <a:pt x="19750" y="19029"/>
                    <a:pt x="20533" y="18653"/>
                  </a:cubicBezTo>
                  <a:cubicBezTo>
                    <a:pt x="21411" y="18230"/>
                    <a:pt x="22179" y="17587"/>
                    <a:pt x="22869" y="16898"/>
                  </a:cubicBezTo>
                  <a:cubicBezTo>
                    <a:pt x="24264" y="15534"/>
                    <a:pt x="25565" y="13778"/>
                    <a:pt x="27540" y="13198"/>
                  </a:cubicBez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80" name="Google Shape;16571;p51">
            <a:extLst>
              <a:ext uri="{FF2B5EF4-FFF2-40B4-BE49-F238E27FC236}">
                <a16:creationId xmlns:a16="http://schemas.microsoft.com/office/drawing/2014/main" id="{EF3593EF-A895-4FB9-DBF7-5962620E5EFC}"/>
              </a:ext>
            </a:extLst>
          </p:cNvPr>
          <p:cNvGrpSpPr/>
          <p:nvPr/>
        </p:nvGrpSpPr>
        <p:grpSpPr>
          <a:xfrm rot="16200000">
            <a:off x="85772" y="3960229"/>
            <a:ext cx="1128170" cy="1128170"/>
            <a:chOff x="3266275" y="769075"/>
            <a:chExt cx="1250050" cy="1250050"/>
          </a:xfrm>
        </p:grpSpPr>
        <p:sp>
          <p:nvSpPr>
            <p:cNvPr id="181" name="Google Shape;16572;p51">
              <a:extLst>
                <a:ext uri="{FF2B5EF4-FFF2-40B4-BE49-F238E27FC236}">
                  <a16:creationId xmlns:a16="http://schemas.microsoft.com/office/drawing/2014/main" id="{9E0D203A-2DD9-6451-6626-9B98AB97D246}"/>
                </a:ext>
              </a:extLst>
            </p:cNvPr>
            <p:cNvSpPr/>
            <p:nvPr/>
          </p:nvSpPr>
          <p:spPr>
            <a:xfrm>
              <a:off x="3578600" y="1688375"/>
              <a:ext cx="32150" cy="28250"/>
            </a:xfrm>
            <a:custGeom>
              <a:avLst/>
              <a:gdLst/>
              <a:ahLst/>
              <a:cxnLst/>
              <a:rect l="l" t="t" r="r" b="b"/>
              <a:pathLst>
                <a:path w="1286" h="1130" extrusionOk="0">
                  <a:moveTo>
                    <a:pt x="753" y="1114"/>
                  </a:moveTo>
                  <a:cubicBezTo>
                    <a:pt x="1113" y="1098"/>
                    <a:pt x="1286" y="737"/>
                    <a:pt x="972" y="377"/>
                  </a:cubicBezTo>
                  <a:lnTo>
                    <a:pt x="659" y="1"/>
                  </a:lnTo>
                  <a:cubicBezTo>
                    <a:pt x="549" y="32"/>
                    <a:pt x="439" y="95"/>
                    <a:pt x="361" y="189"/>
                  </a:cubicBezTo>
                  <a:cubicBezTo>
                    <a:pt x="0" y="565"/>
                    <a:pt x="267" y="1129"/>
                    <a:pt x="753" y="11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6573;p51">
              <a:extLst>
                <a:ext uri="{FF2B5EF4-FFF2-40B4-BE49-F238E27FC236}">
                  <a16:creationId xmlns:a16="http://schemas.microsoft.com/office/drawing/2014/main" id="{3EC9EE9C-4AE6-550B-4B14-02AC4C4A59ED}"/>
                </a:ext>
              </a:extLst>
            </p:cNvPr>
            <p:cNvSpPr/>
            <p:nvPr/>
          </p:nvSpPr>
          <p:spPr>
            <a:xfrm>
              <a:off x="3266275" y="1158975"/>
              <a:ext cx="455775" cy="860150"/>
            </a:xfrm>
            <a:custGeom>
              <a:avLst/>
              <a:gdLst/>
              <a:ahLst/>
              <a:cxnLst/>
              <a:rect l="l" t="t" r="r" b="b"/>
              <a:pathLst>
                <a:path w="18231" h="34406" extrusionOk="0">
                  <a:moveTo>
                    <a:pt x="8794" y="20691"/>
                  </a:moveTo>
                  <a:cubicBezTo>
                    <a:pt x="8120" y="23434"/>
                    <a:pt x="8293" y="25440"/>
                    <a:pt x="9515" y="27979"/>
                  </a:cubicBezTo>
                  <a:cubicBezTo>
                    <a:pt x="9405" y="28246"/>
                    <a:pt x="9343" y="28528"/>
                    <a:pt x="9311" y="28826"/>
                  </a:cubicBezTo>
                  <a:cubicBezTo>
                    <a:pt x="9264" y="29719"/>
                    <a:pt x="9813" y="30597"/>
                    <a:pt x="10644" y="30926"/>
                  </a:cubicBezTo>
                  <a:cubicBezTo>
                    <a:pt x="11506" y="31255"/>
                    <a:pt x="12431" y="30879"/>
                    <a:pt x="12885" y="30095"/>
                  </a:cubicBezTo>
                  <a:cubicBezTo>
                    <a:pt x="13324" y="29312"/>
                    <a:pt x="13089" y="28340"/>
                    <a:pt x="12384" y="27807"/>
                  </a:cubicBezTo>
                  <a:cubicBezTo>
                    <a:pt x="11851" y="27399"/>
                    <a:pt x="11192" y="27337"/>
                    <a:pt x="10628" y="27572"/>
                  </a:cubicBezTo>
                  <a:cubicBezTo>
                    <a:pt x="11506" y="26710"/>
                    <a:pt x="12932" y="26788"/>
                    <a:pt x="13935" y="27478"/>
                  </a:cubicBezTo>
                  <a:cubicBezTo>
                    <a:pt x="15127" y="28293"/>
                    <a:pt x="15393" y="29829"/>
                    <a:pt x="14829" y="31114"/>
                  </a:cubicBezTo>
                  <a:cubicBezTo>
                    <a:pt x="14186" y="32556"/>
                    <a:pt x="12791" y="33356"/>
                    <a:pt x="11224" y="33324"/>
                  </a:cubicBezTo>
                  <a:cubicBezTo>
                    <a:pt x="9547" y="33293"/>
                    <a:pt x="8057" y="32321"/>
                    <a:pt x="7148" y="30942"/>
                  </a:cubicBezTo>
                  <a:cubicBezTo>
                    <a:pt x="5032" y="27729"/>
                    <a:pt x="6177" y="23528"/>
                    <a:pt x="7885" y="20409"/>
                  </a:cubicBezTo>
                  <a:cubicBezTo>
                    <a:pt x="8716" y="18888"/>
                    <a:pt x="9923" y="17431"/>
                    <a:pt x="10832" y="15863"/>
                  </a:cubicBezTo>
                  <a:cubicBezTo>
                    <a:pt x="10095" y="17446"/>
                    <a:pt x="9186" y="19061"/>
                    <a:pt x="8794" y="20691"/>
                  </a:cubicBezTo>
                  <a:close/>
                  <a:moveTo>
                    <a:pt x="3496" y="10769"/>
                  </a:moveTo>
                  <a:cubicBezTo>
                    <a:pt x="3653" y="10675"/>
                    <a:pt x="3825" y="10596"/>
                    <a:pt x="4014" y="10565"/>
                  </a:cubicBezTo>
                  <a:cubicBezTo>
                    <a:pt x="4672" y="10424"/>
                    <a:pt x="5424" y="10753"/>
                    <a:pt x="5440" y="11490"/>
                  </a:cubicBezTo>
                  <a:cubicBezTo>
                    <a:pt x="5456" y="12195"/>
                    <a:pt x="4750" y="12415"/>
                    <a:pt x="4202" y="12133"/>
                  </a:cubicBezTo>
                  <a:cubicBezTo>
                    <a:pt x="3700" y="11866"/>
                    <a:pt x="3528" y="11318"/>
                    <a:pt x="3496" y="10769"/>
                  </a:cubicBezTo>
                  <a:close/>
                  <a:moveTo>
                    <a:pt x="5032" y="12916"/>
                  </a:moveTo>
                  <a:cubicBezTo>
                    <a:pt x="5738" y="12775"/>
                    <a:pt x="6177" y="12117"/>
                    <a:pt x="6130" y="11412"/>
                  </a:cubicBezTo>
                  <a:cubicBezTo>
                    <a:pt x="6083" y="10675"/>
                    <a:pt x="5565" y="10095"/>
                    <a:pt x="4860" y="9907"/>
                  </a:cubicBezTo>
                  <a:cubicBezTo>
                    <a:pt x="4390" y="9781"/>
                    <a:pt x="3966" y="9813"/>
                    <a:pt x="3590" y="9970"/>
                  </a:cubicBezTo>
                  <a:cubicBezTo>
                    <a:pt x="3763" y="9154"/>
                    <a:pt x="4108" y="8386"/>
                    <a:pt x="4264" y="7571"/>
                  </a:cubicBezTo>
                  <a:cubicBezTo>
                    <a:pt x="4452" y="6709"/>
                    <a:pt x="4515" y="5832"/>
                    <a:pt x="4452" y="4969"/>
                  </a:cubicBezTo>
                  <a:cubicBezTo>
                    <a:pt x="4405" y="4139"/>
                    <a:pt x="4249" y="3324"/>
                    <a:pt x="3982" y="2524"/>
                  </a:cubicBezTo>
                  <a:cubicBezTo>
                    <a:pt x="4343" y="3167"/>
                    <a:pt x="4891" y="3700"/>
                    <a:pt x="5424" y="4233"/>
                  </a:cubicBezTo>
                  <a:cubicBezTo>
                    <a:pt x="6145" y="4938"/>
                    <a:pt x="6851" y="5659"/>
                    <a:pt x="7540" y="6411"/>
                  </a:cubicBezTo>
                  <a:cubicBezTo>
                    <a:pt x="8308" y="7289"/>
                    <a:pt x="9123" y="8292"/>
                    <a:pt x="9343" y="9484"/>
                  </a:cubicBezTo>
                  <a:cubicBezTo>
                    <a:pt x="9531" y="10518"/>
                    <a:pt x="9108" y="11803"/>
                    <a:pt x="8042" y="12211"/>
                  </a:cubicBezTo>
                  <a:cubicBezTo>
                    <a:pt x="7697" y="12336"/>
                    <a:pt x="7336" y="12383"/>
                    <a:pt x="6976" y="12305"/>
                  </a:cubicBezTo>
                  <a:cubicBezTo>
                    <a:pt x="7164" y="12603"/>
                    <a:pt x="7415" y="12885"/>
                    <a:pt x="7775" y="12916"/>
                  </a:cubicBezTo>
                  <a:cubicBezTo>
                    <a:pt x="8308" y="12963"/>
                    <a:pt x="8810" y="12603"/>
                    <a:pt x="9139" y="12195"/>
                  </a:cubicBezTo>
                  <a:cubicBezTo>
                    <a:pt x="9390" y="11897"/>
                    <a:pt x="9594" y="11506"/>
                    <a:pt x="9735" y="11082"/>
                  </a:cubicBezTo>
                  <a:cubicBezTo>
                    <a:pt x="9782" y="11270"/>
                    <a:pt x="9813" y="11474"/>
                    <a:pt x="9844" y="11662"/>
                  </a:cubicBezTo>
                  <a:cubicBezTo>
                    <a:pt x="9891" y="12195"/>
                    <a:pt x="9876" y="12713"/>
                    <a:pt x="9797" y="13245"/>
                  </a:cubicBezTo>
                  <a:cubicBezTo>
                    <a:pt x="9578" y="14672"/>
                    <a:pt x="8779" y="16114"/>
                    <a:pt x="7383" y="16678"/>
                  </a:cubicBezTo>
                  <a:cubicBezTo>
                    <a:pt x="6036" y="17211"/>
                    <a:pt x="4405" y="16945"/>
                    <a:pt x="3387" y="15894"/>
                  </a:cubicBezTo>
                  <a:cubicBezTo>
                    <a:pt x="2415" y="14923"/>
                    <a:pt x="2070" y="13355"/>
                    <a:pt x="2540" y="12070"/>
                  </a:cubicBezTo>
                  <a:cubicBezTo>
                    <a:pt x="2618" y="11835"/>
                    <a:pt x="2744" y="11600"/>
                    <a:pt x="2885" y="11380"/>
                  </a:cubicBezTo>
                  <a:cubicBezTo>
                    <a:pt x="2948" y="11662"/>
                    <a:pt x="3057" y="11929"/>
                    <a:pt x="3230" y="12164"/>
                  </a:cubicBezTo>
                  <a:cubicBezTo>
                    <a:pt x="3622" y="12728"/>
                    <a:pt x="4343" y="13057"/>
                    <a:pt x="5032" y="12916"/>
                  </a:cubicBezTo>
                  <a:close/>
                  <a:moveTo>
                    <a:pt x="17823" y="7148"/>
                  </a:moveTo>
                  <a:cubicBezTo>
                    <a:pt x="17572" y="6866"/>
                    <a:pt x="17227" y="6694"/>
                    <a:pt x="16866" y="6709"/>
                  </a:cubicBezTo>
                  <a:cubicBezTo>
                    <a:pt x="16365" y="6741"/>
                    <a:pt x="15832" y="7148"/>
                    <a:pt x="15926" y="7697"/>
                  </a:cubicBezTo>
                  <a:cubicBezTo>
                    <a:pt x="15989" y="8010"/>
                    <a:pt x="16177" y="8230"/>
                    <a:pt x="16459" y="8230"/>
                  </a:cubicBezTo>
                  <a:cubicBezTo>
                    <a:pt x="16678" y="8214"/>
                    <a:pt x="16866" y="8073"/>
                    <a:pt x="16913" y="7853"/>
                  </a:cubicBezTo>
                  <a:cubicBezTo>
                    <a:pt x="16961" y="7603"/>
                    <a:pt x="16788" y="7399"/>
                    <a:pt x="16537" y="7336"/>
                  </a:cubicBezTo>
                  <a:cubicBezTo>
                    <a:pt x="16443" y="7321"/>
                    <a:pt x="16318" y="7321"/>
                    <a:pt x="16161" y="7321"/>
                  </a:cubicBezTo>
                  <a:cubicBezTo>
                    <a:pt x="16428" y="7054"/>
                    <a:pt x="16961" y="6882"/>
                    <a:pt x="17384" y="7258"/>
                  </a:cubicBezTo>
                  <a:cubicBezTo>
                    <a:pt x="17603" y="7477"/>
                    <a:pt x="17744" y="7838"/>
                    <a:pt x="17744" y="8198"/>
                  </a:cubicBezTo>
                  <a:cubicBezTo>
                    <a:pt x="17697" y="9562"/>
                    <a:pt x="15910" y="10738"/>
                    <a:pt x="14562" y="10236"/>
                  </a:cubicBezTo>
                  <a:cubicBezTo>
                    <a:pt x="14954" y="10220"/>
                    <a:pt x="15581" y="9923"/>
                    <a:pt x="15581" y="9452"/>
                  </a:cubicBezTo>
                  <a:cubicBezTo>
                    <a:pt x="15565" y="9186"/>
                    <a:pt x="15346" y="8935"/>
                    <a:pt x="14970" y="8951"/>
                  </a:cubicBezTo>
                  <a:cubicBezTo>
                    <a:pt x="14406" y="8982"/>
                    <a:pt x="13951" y="9656"/>
                    <a:pt x="12697" y="9578"/>
                  </a:cubicBezTo>
                  <a:cubicBezTo>
                    <a:pt x="11569" y="9515"/>
                    <a:pt x="10738" y="8669"/>
                    <a:pt x="10315" y="7681"/>
                  </a:cubicBezTo>
                  <a:cubicBezTo>
                    <a:pt x="10142" y="7540"/>
                    <a:pt x="10001" y="7399"/>
                    <a:pt x="9844" y="7242"/>
                  </a:cubicBezTo>
                  <a:cubicBezTo>
                    <a:pt x="9970" y="7618"/>
                    <a:pt x="10095" y="7995"/>
                    <a:pt x="10221" y="8386"/>
                  </a:cubicBezTo>
                  <a:cubicBezTo>
                    <a:pt x="10800" y="9139"/>
                    <a:pt x="11271" y="10173"/>
                    <a:pt x="11396" y="11114"/>
                  </a:cubicBezTo>
                  <a:cubicBezTo>
                    <a:pt x="11537" y="12133"/>
                    <a:pt x="11302" y="13167"/>
                    <a:pt x="10942" y="14108"/>
                  </a:cubicBezTo>
                  <a:cubicBezTo>
                    <a:pt x="10738" y="14593"/>
                    <a:pt x="10503" y="15079"/>
                    <a:pt x="10236" y="15534"/>
                  </a:cubicBezTo>
                  <a:cubicBezTo>
                    <a:pt x="10330" y="15283"/>
                    <a:pt x="10409" y="15017"/>
                    <a:pt x="10471" y="14750"/>
                  </a:cubicBezTo>
                  <a:cubicBezTo>
                    <a:pt x="10706" y="13700"/>
                    <a:pt x="10675" y="12650"/>
                    <a:pt x="10518" y="11600"/>
                  </a:cubicBezTo>
                  <a:cubicBezTo>
                    <a:pt x="10377" y="10659"/>
                    <a:pt x="10252" y="9719"/>
                    <a:pt x="9923" y="8825"/>
                  </a:cubicBezTo>
                  <a:cubicBezTo>
                    <a:pt x="9578" y="7822"/>
                    <a:pt x="8920" y="7101"/>
                    <a:pt x="8214" y="6317"/>
                  </a:cubicBezTo>
                  <a:lnTo>
                    <a:pt x="8214" y="6317"/>
                  </a:lnTo>
                  <a:cubicBezTo>
                    <a:pt x="7587" y="5628"/>
                    <a:pt x="6835" y="5048"/>
                    <a:pt x="6177" y="4358"/>
                  </a:cubicBezTo>
                  <a:cubicBezTo>
                    <a:pt x="5534" y="3684"/>
                    <a:pt x="4923" y="2932"/>
                    <a:pt x="4468" y="2117"/>
                  </a:cubicBezTo>
                  <a:cubicBezTo>
                    <a:pt x="4092" y="1474"/>
                    <a:pt x="3888" y="769"/>
                    <a:pt x="3857" y="32"/>
                  </a:cubicBezTo>
                  <a:cubicBezTo>
                    <a:pt x="3669" y="440"/>
                    <a:pt x="3590" y="894"/>
                    <a:pt x="3606" y="1286"/>
                  </a:cubicBezTo>
                  <a:cubicBezTo>
                    <a:pt x="3622" y="1427"/>
                    <a:pt x="3637" y="1568"/>
                    <a:pt x="3669" y="1693"/>
                  </a:cubicBezTo>
                  <a:cubicBezTo>
                    <a:pt x="3449" y="1255"/>
                    <a:pt x="3167" y="831"/>
                    <a:pt x="2775" y="518"/>
                  </a:cubicBezTo>
                  <a:cubicBezTo>
                    <a:pt x="2242" y="126"/>
                    <a:pt x="1537" y="1"/>
                    <a:pt x="926" y="298"/>
                  </a:cubicBezTo>
                  <a:cubicBezTo>
                    <a:pt x="330" y="565"/>
                    <a:pt x="1" y="1223"/>
                    <a:pt x="252" y="1850"/>
                  </a:cubicBezTo>
                  <a:cubicBezTo>
                    <a:pt x="487" y="2462"/>
                    <a:pt x="1145" y="2900"/>
                    <a:pt x="1788" y="2712"/>
                  </a:cubicBezTo>
                  <a:cubicBezTo>
                    <a:pt x="2352" y="2556"/>
                    <a:pt x="2697" y="1976"/>
                    <a:pt x="2697" y="1427"/>
                  </a:cubicBezTo>
                  <a:cubicBezTo>
                    <a:pt x="2807" y="1568"/>
                    <a:pt x="2901" y="1709"/>
                    <a:pt x="2979" y="1866"/>
                  </a:cubicBezTo>
                  <a:cubicBezTo>
                    <a:pt x="3371" y="2634"/>
                    <a:pt x="3590" y="3527"/>
                    <a:pt x="3700" y="4389"/>
                  </a:cubicBezTo>
                  <a:cubicBezTo>
                    <a:pt x="3825" y="5299"/>
                    <a:pt x="3810" y="6208"/>
                    <a:pt x="3653" y="7117"/>
                  </a:cubicBezTo>
                  <a:cubicBezTo>
                    <a:pt x="3496" y="8042"/>
                    <a:pt x="3104" y="8888"/>
                    <a:pt x="2916" y="9797"/>
                  </a:cubicBezTo>
                  <a:cubicBezTo>
                    <a:pt x="2869" y="10001"/>
                    <a:pt x="2838" y="10220"/>
                    <a:pt x="2822" y="10440"/>
                  </a:cubicBezTo>
                  <a:cubicBezTo>
                    <a:pt x="2744" y="10502"/>
                    <a:pt x="2681" y="10581"/>
                    <a:pt x="2603" y="10659"/>
                  </a:cubicBezTo>
                  <a:cubicBezTo>
                    <a:pt x="1553" y="11631"/>
                    <a:pt x="957" y="13042"/>
                    <a:pt x="1051" y="14484"/>
                  </a:cubicBezTo>
                  <a:cubicBezTo>
                    <a:pt x="1145" y="16004"/>
                    <a:pt x="2039" y="17383"/>
                    <a:pt x="3324" y="18167"/>
                  </a:cubicBezTo>
                  <a:cubicBezTo>
                    <a:pt x="4625" y="18982"/>
                    <a:pt x="6302" y="19045"/>
                    <a:pt x="7681" y="18402"/>
                  </a:cubicBezTo>
                  <a:cubicBezTo>
                    <a:pt x="8120" y="18199"/>
                    <a:pt x="8512" y="17948"/>
                    <a:pt x="8841" y="17634"/>
                  </a:cubicBezTo>
                  <a:cubicBezTo>
                    <a:pt x="8684" y="17885"/>
                    <a:pt x="8512" y="18120"/>
                    <a:pt x="8340" y="18371"/>
                  </a:cubicBezTo>
                  <a:cubicBezTo>
                    <a:pt x="7713" y="19280"/>
                    <a:pt x="7164" y="20221"/>
                    <a:pt x="6694" y="21224"/>
                  </a:cubicBezTo>
                  <a:cubicBezTo>
                    <a:pt x="5785" y="23230"/>
                    <a:pt x="5158" y="25456"/>
                    <a:pt x="5346" y="27682"/>
                  </a:cubicBezTo>
                  <a:cubicBezTo>
                    <a:pt x="5503" y="29594"/>
                    <a:pt x="6333" y="31537"/>
                    <a:pt x="7854" y="32776"/>
                  </a:cubicBezTo>
                  <a:cubicBezTo>
                    <a:pt x="9311" y="33951"/>
                    <a:pt x="11427" y="34406"/>
                    <a:pt x="13183" y="33653"/>
                  </a:cubicBezTo>
                  <a:cubicBezTo>
                    <a:pt x="14750" y="32995"/>
                    <a:pt x="15848" y="31365"/>
                    <a:pt x="15816" y="29656"/>
                  </a:cubicBezTo>
                  <a:cubicBezTo>
                    <a:pt x="15769" y="27979"/>
                    <a:pt x="14531" y="26631"/>
                    <a:pt x="12917" y="26318"/>
                  </a:cubicBezTo>
                  <a:cubicBezTo>
                    <a:pt x="12164" y="26161"/>
                    <a:pt x="11380" y="26255"/>
                    <a:pt x="10706" y="26631"/>
                  </a:cubicBezTo>
                  <a:cubicBezTo>
                    <a:pt x="10315" y="26866"/>
                    <a:pt x="9985" y="27180"/>
                    <a:pt x="9735" y="27556"/>
                  </a:cubicBezTo>
                  <a:cubicBezTo>
                    <a:pt x="9453" y="26616"/>
                    <a:pt x="9374" y="25581"/>
                    <a:pt x="9484" y="24609"/>
                  </a:cubicBezTo>
                  <a:cubicBezTo>
                    <a:pt x="9562" y="23982"/>
                    <a:pt x="9750" y="23387"/>
                    <a:pt x="9954" y="22807"/>
                  </a:cubicBezTo>
                  <a:lnTo>
                    <a:pt x="10268" y="21960"/>
                  </a:lnTo>
                  <a:cubicBezTo>
                    <a:pt x="10330" y="21757"/>
                    <a:pt x="10456" y="21365"/>
                    <a:pt x="10471" y="21177"/>
                  </a:cubicBezTo>
                  <a:cubicBezTo>
                    <a:pt x="10330" y="20424"/>
                    <a:pt x="10315" y="19641"/>
                    <a:pt x="10456" y="18888"/>
                  </a:cubicBezTo>
                  <a:cubicBezTo>
                    <a:pt x="10628" y="17901"/>
                    <a:pt x="11036" y="17007"/>
                    <a:pt x="11365" y="16098"/>
                  </a:cubicBezTo>
                  <a:cubicBezTo>
                    <a:pt x="11710" y="15189"/>
                    <a:pt x="11945" y="14233"/>
                    <a:pt x="12054" y="13277"/>
                  </a:cubicBezTo>
                  <a:cubicBezTo>
                    <a:pt x="12086" y="13010"/>
                    <a:pt x="12101" y="12666"/>
                    <a:pt x="12101" y="12305"/>
                  </a:cubicBezTo>
                  <a:cubicBezTo>
                    <a:pt x="12101" y="11866"/>
                    <a:pt x="12101" y="11412"/>
                    <a:pt x="12054" y="10973"/>
                  </a:cubicBezTo>
                  <a:cubicBezTo>
                    <a:pt x="12023" y="10753"/>
                    <a:pt x="11992" y="10518"/>
                    <a:pt x="11929" y="10314"/>
                  </a:cubicBezTo>
                  <a:cubicBezTo>
                    <a:pt x="11898" y="10189"/>
                    <a:pt x="11819" y="9813"/>
                    <a:pt x="11725" y="9766"/>
                  </a:cubicBezTo>
                  <a:cubicBezTo>
                    <a:pt x="12211" y="10032"/>
                    <a:pt x="12932" y="10330"/>
                    <a:pt x="13324" y="10487"/>
                  </a:cubicBezTo>
                  <a:cubicBezTo>
                    <a:pt x="15205" y="11208"/>
                    <a:pt x="17995" y="10628"/>
                    <a:pt x="18183" y="8261"/>
                  </a:cubicBezTo>
                  <a:cubicBezTo>
                    <a:pt x="18230" y="7838"/>
                    <a:pt x="18089" y="7430"/>
                    <a:pt x="17823" y="714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6574;p51">
              <a:extLst>
                <a:ext uri="{FF2B5EF4-FFF2-40B4-BE49-F238E27FC236}">
                  <a16:creationId xmlns:a16="http://schemas.microsoft.com/office/drawing/2014/main" id="{513CC1DC-609F-87F5-6498-659E29F23190}"/>
                </a:ext>
              </a:extLst>
            </p:cNvPr>
            <p:cNvSpPr/>
            <p:nvPr/>
          </p:nvSpPr>
          <p:spPr>
            <a:xfrm>
              <a:off x="3531975" y="1418775"/>
              <a:ext cx="96025" cy="347600"/>
            </a:xfrm>
            <a:custGeom>
              <a:avLst/>
              <a:gdLst/>
              <a:ahLst/>
              <a:cxnLst/>
              <a:rect l="l" t="t" r="r" b="b"/>
              <a:pathLst>
                <a:path w="3841" h="13904" extrusionOk="0">
                  <a:moveTo>
                    <a:pt x="941" y="6098"/>
                  </a:moveTo>
                  <a:cubicBezTo>
                    <a:pt x="423" y="7477"/>
                    <a:pt x="0" y="8418"/>
                    <a:pt x="63" y="9907"/>
                  </a:cubicBezTo>
                  <a:cubicBezTo>
                    <a:pt x="110" y="10863"/>
                    <a:pt x="376" y="11866"/>
                    <a:pt x="972" y="12603"/>
                  </a:cubicBezTo>
                  <a:cubicBezTo>
                    <a:pt x="1568" y="13371"/>
                    <a:pt x="2539" y="13904"/>
                    <a:pt x="3370" y="13089"/>
                  </a:cubicBezTo>
                  <a:cubicBezTo>
                    <a:pt x="3731" y="12728"/>
                    <a:pt x="3840" y="12195"/>
                    <a:pt x="3778" y="11725"/>
                  </a:cubicBezTo>
                  <a:lnTo>
                    <a:pt x="3778" y="11709"/>
                  </a:lnTo>
                  <a:cubicBezTo>
                    <a:pt x="3668" y="10973"/>
                    <a:pt x="3072" y="10659"/>
                    <a:pt x="2602" y="10769"/>
                  </a:cubicBezTo>
                  <a:lnTo>
                    <a:pt x="2978" y="10988"/>
                  </a:lnTo>
                  <a:cubicBezTo>
                    <a:pt x="3276" y="11161"/>
                    <a:pt x="3480" y="11427"/>
                    <a:pt x="3495" y="11772"/>
                  </a:cubicBezTo>
                  <a:cubicBezTo>
                    <a:pt x="3527" y="12321"/>
                    <a:pt x="3057" y="12916"/>
                    <a:pt x="2461" y="12948"/>
                  </a:cubicBezTo>
                  <a:cubicBezTo>
                    <a:pt x="1897" y="12979"/>
                    <a:pt x="1442" y="12477"/>
                    <a:pt x="1301" y="11945"/>
                  </a:cubicBezTo>
                  <a:cubicBezTo>
                    <a:pt x="1129" y="11302"/>
                    <a:pt x="1301" y="10612"/>
                    <a:pt x="1520" y="10017"/>
                  </a:cubicBezTo>
                  <a:cubicBezTo>
                    <a:pt x="2038" y="8559"/>
                    <a:pt x="2868" y="7493"/>
                    <a:pt x="3025" y="5957"/>
                  </a:cubicBezTo>
                  <a:cubicBezTo>
                    <a:pt x="3088" y="5236"/>
                    <a:pt x="3025" y="4499"/>
                    <a:pt x="2837" y="3794"/>
                  </a:cubicBezTo>
                  <a:cubicBezTo>
                    <a:pt x="2524" y="2556"/>
                    <a:pt x="1959" y="1380"/>
                    <a:pt x="1787" y="63"/>
                  </a:cubicBezTo>
                  <a:cubicBezTo>
                    <a:pt x="1740" y="32"/>
                    <a:pt x="1693" y="16"/>
                    <a:pt x="1646" y="1"/>
                  </a:cubicBezTo>
                  <a:cubicBezTo>
                    <a:pt x="1818" y="1067"/>
                    <a:pt x="1865" y="2148"/>
                    <a:pt x="1709" y="3214"/>
                  </a:cubicBezTo>
                  <a:cubicBezTo>
                    <a:pt x="1568" y="4201"/>
                    <a:pt x="1301" y="5158"/>
                    <a:pt x="941" y="60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6575;p51">
              <a:extLst>
                <a:ext uri="{FF2B5EF4-FFF2-40B4-BE49-F238E27FC236}">
                  <a16:creationId xmlns:a16="http://schemas.microsoft.com/office/drawing/2014/main" id="{18A331EE-500B-3BB6-01E8-936091948FF0}"/>
                </a:ext>
              </a:extLst>
            </p:cNvPr>
            <p:cNvSpPr/>
            <p:nvPr/>
          </p:nvSpPr>
          <p:spPr>
            <a:xfrm>
              <a:off x="3368950" y="1110000"/>
              <a:ext cx="262975" cy="259425"/>
            </a:xfrm>
            <a:custGeom>
              <a:avLst/>
              <a:gdLst/>
              <a:ahLst/>
              <a:cxnLst/>
              <a:rect l="l" t="t" r="r" b="b"/>
              <a:pathLst>
                <a:path w="10519" h="10377" extrusionOk="0">
                  <a:moveTo>
                    <a:pt x="10126" y="7164"/>
                  </a:moveTo>
                  <a:cubicBezTo>
                    <a:pt x="10063" y="7069"/>
                    <a:pt x="10001" y="6991"/>
                    <a:pt x="9922" y="6897"/>
                  </a:cubicBezTo>
                  <a:cubicBezTo>
                    <a:pt x="9499" y="6427"/>
                    <a:pt x="8794" y="6207"/>
                    <a:pt x="8198" y="6490"/>
                  </a:cubicBezTo>
                  <a:cubicBezTo>
                    <a:pt x="7618" y="6772"/>
                    <a:pt x="7383" y="7634"/>
                    <a:pt x="7979" y="8041"/>
                  </a:cubicBezTo>
                  <a:cubicBezTo>
                    <a:pt x="8308" y="8245"/>
                    <a:pt x="8668" y="8151"/>
                    <a:pt x="9029" y="8245"/>
                  </a:cubicBezTo>
                  <a:cubicBezTo>
                    <a:pt x="9421" y="8339"/>
                    <a:pt x="9421" y="8778"/>
                    <a:pt x="9217" y="9044"/>
                  </a:cubicBezTo>
                  <a:cubicBezTo>
                    <a:pt x="8371" y="10126"/>
                    <a:pt x="6552" y="9154"/>
                    <a:pt x="5910" y="8308"/>
                  </a:cubicBezTo>
                  <a:cubicBezTo>
                    <a:pt x="5408" y="7665"/>
                    <a:pt x="5126" y="6850"/>
                    <a:pt x="5110" y="6035"/>
                  </a:cubicBezTo>
                  <a:cubicBezTo>
                    <a:pt x="5063" y="4859"/>
                    <a:pt x="5675" y="3731"/>
                    <a:pt x="5455" y="2540"/>
                  </a:cubicBezTo>
                  <a:cubicBezTo>
                    <a:pt x="5267" y="1536"/>
                    <a:pt x="4609" y="518"/>
                    <a:pt x="3606" y="173"/>
                  </a:cubicBezTo>
                  <a:cubicBezTo>
                    <a:pt x="3104" y="0"/>
                    <a:pt x="2618" y="16"/>
                    <a:pt x="2117" y="94"/>
                  </a:cubicBezTo>
                  <a:cubicBezTo>
                    <a:pt x="1929" y="1348"/>
                    <a:pt x="2540" y="2540"/>
                    <a:pt x="3324" y="3480"/>
                  </a:cubicBezTo>
                  <a:cubicBezTo>
                    <a:pt x="3559" y="3778"/>
                    <a:pt x="4154" y="4436"/>
                    <a:pt x="4624" y="5047"/>
                  </a:cubicBezTo>
                  <a:cubicBezTo>
                    <a:pt x="4593" y="5204"/>
                    <a:pt x="4562" y="5361"/>
                    <a:pt x="4546" y="5533"/>
                  </a:cubicBezTo>
                  <a:cubicBezTo>
                    <a:pt x="4060" y="4781"/>
                    <a:pt x="3214" y="3872"/>
                    <a:pt x="2900" y="3464"/>
                  </a:cubicBezTo>
                  <a:cubicBezTo>
                    <a:pt x="2179" y="2540"/>
                    <a:pt x="1646" y="1364"/>
                    <a:pt x="1787" y="157"/>
                  </a:cubicBezTo>
                  <a:cubicBezTo>
                    <a:pt x="1552" y="220"/>
                    <a:pt x="1317" y="330"/>
                    <a:pt x="1113" y="455"/>
                  </a:cubicBezTo>
                  <a:cubicBezTo>
                    <a:pt x="988" y="1019"/>
                    <a:pt x="1098" y="1944"/>
                    <a:pt x="1255" y="2461"/>
                  </a:cubicBezTo>
                  <a:cubicBezTo>
                    <a:pt x="1725" y="3997"/>
                    <a:pt x="2916" y="5095"/>
                    <a:pt x="4045" y="6192"/>
                  </a:cubicBezTo>
                  <a:cubicBezTo>
                    <a:pt x="4233" y="6380"/>
                    <a:pt x="4436" y="6568"/>
                    <a:pt x="4609" y="6787"/>
                  </a:cubicBezTo>
                  <a:cubicBezTo>
                    <a:pt x="4672" y="7101"/>
                    <a:pt x="4766" y="7414"/>
                    <a:pt x="4891" y="7712"/>
                  </a:cubicBezTo>
                  <a:lnTo>
                    <a:pt x="4875" y="7681"/>
                  </a:lnTo>
                  <a:lnTo>
                    <a:pt x="4342" y="6975"/>
                  </a:lnTo>
                  <a:cubicBezTo>
                    <a:pt x="4092" y="6678"/>
                    <a:pt x="3825" y="6427"/>
                    <a:pt x="3543" y="6145"/>
                  </a:cubicBezTo>
                  <a:cubicBezTo>
                    <a:pt x="3010" y="5643"/>
                    <a:pt x="2493" y="5126"/>
                    <a:pt x="2038" y="4546"/>
                  </a:cubicBezTo>
                  <a:cubicBezTo>
                    <a:pt x="1552" y="3935"/>
                    <a:pt x="1129" y="3214"/>
                    <a:pt x="925" y="2446"/>
                  </a:cubicBezTo>
                  <a:cubicBezTo>
                    <a:pt x="831" y="2101"/>
                    <a:pt x="737" y="1254"/>
                    <a:pt x="769" y="721"/>
                  </a:cubicBezTo>
                  <a:cubicBezTo>
                    <a:pt x="518" y="925"/>
                    <a:pt x="283" y="1160"/>
                    <a:pt x="95" y="1411"/>
                  </a:cubicBezTo>
                  <a:cubicBezTo>
                    <a:pt x="1" y="2399"/>
                    <a:pt x="204" y="3214"/>
                    <a:pt x="722" y="4060"/>
                  </a:cubicBezTo>
                  <a:cubicBezTo>
                    <a:pt x="1192" y="4828"/>
                    <a:pt x="1756" y="5549"/>
                    <a:pt x="2383" y="6176"/>
                  </a:cubicBezTo>
                  <a:cubicBezTo>
                    <a:pt x="3026" y="6819"/>
                    <a:pt x="3762" y="7399"/>
                    <a:pt x="4389" y="8104"/>
                  </a:cubicBezTo>
                  <a:cubicBezTo>
                    <a:pt x="4828" y="8590"/>
                    <a:pt x="5189" y="9123"/>
                    <a:pt x="5549" y="9640"/>
                  </a:cubicBezTo>
                  <a:cubicBezTo>
                    <a:pt x="5377" y="9123"/>
                    <a:pt x="5189" y="8606"/>
                    <a:pt x="5063" y="8057"/>
                  </a:cubicBezTo>
                  <a:cubicBezTo>
                    <a:pt x="5095" y="8104"/>
                    <a:pt x="5110" y="8151"/>
                    <a:pt x="5142" y="8214"/>
                  </a:cubicBezTo>
                  <a:cubicBezTo>
                    <a:pt x="5612" y="8997"/>
                    <a:pt x="6364" y="9687"/>
                    <a:pt x="7242" y="9969"/>
                  </a:cubicBezTo>
                  <a:cubicBezTo>
                    <a:pt x="7415" y="10032"/>
                    <a:pt x="7571" y="10095"/>
                    <a:pt x="7744" y="10126"/>
                  </a:cubicBezTo>
                  <a:cubicBezTo>
                    <a:pt x="8794" y="10377"/>
                    <a:pt x="9875" y="9875"/>
                    <a:pt x="10267" y="8888"/>
                  </a:cubicBezTo>
                  <a:cubicBezTo>
                    <a:pt x="10518" y="8229"/>
                    <a:pt x="10440" y="7634"/>
                    <a:pt x="10126" y="716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6576;p51">
              <a:extLst>
                <a:ext uri="{FF2B5EF4-FFF2-40B4-BE49-F238E27FC236}">
                  <a16:creationId xmlns:a16="http://schemas.microsoft.com/office/drawing/2014/main" id="{EE4D81B9-FF62-E409-490F-9EB41A474B5F}"/>
                </a:ext>
              </a:extLst>
            </p:cNvPr>
            <p:cNvSpPr/>
            <p:nvPr/>
          </p:nvSpPr>
          <p:spPr>
            <a:xfrm>
              <a:off x="3316825" y="845875"/>
              <a:ext cx="481225" cy="802175"/>
            </a:xfrm>
            <a:custGeom>
              <a:avLst/>
              <a:gdLst/>
              <a:ahLst/>
              <a:cxnLst/>
              <a:rect l="l" t="t" r="r" b="b"/>
              <a:pathLst>
                <a:path w="19249" h="32087" extrusionOk="0">
                  <a:moveTo>
                    <a:pt x="9985" y="13685"/>
                  </a:moveTo>
                  <a:cubicBezTo>
                    <a:pt x="9014" y="13591"/>
                    <a:pt x="9076" y="12368"/>
                    <a:pt x="9594" y="11819"/>
                  </a:cubicBezTo>
                  <a:cubicBezTo>
                    <a:pt x="10095" y="11302"/>
                    <a:pt x="10863" y="11239"/>
                    <a:pt x="11584" y="11349"/>
                  </a:cubicBezTo>
                  <a:cubicBezTo>
                    <a:pt x="11600" y="11427"/>
                    <a:pt x="11600" y="11522"/>
                    <a:pt x="11600" y="11616"/>
                  </a:cubicBezTo>
                  <a:cubicBezTo>
                    <a:pt x="11584" y="12525"/>
                    <a:pt x="11114" y="13794"/>
                    <a:pt x="9985" y="13685"/>
                  </a:cubicBezTo>
                  <a:close/>
                  <a:moveTo>
                    <a:pt x="16898" y="22870"/>
                  </a:moveTo>
                  <a:cubicBezTo>
                    <a:pt x="17572" y="22180"/>
                    <a:pt x="18214" y="21412"/>
                    <a:pt x="18653" y="20534"/>
                  </a:cubicBezTo>
                  <a:cubicBezTo>
                    <a:pt x="19030" y="19751"/>
                    <a:pt x="19218" y="18888"/>
                    <a:pt x="19233" y="18011"/>
                  </a:cubicBezTo>
                  <a:cubicBezTo>
                    <a:pt x="19249" y="16208"/>
                    <a:pt x="18497" y="14468"/>
                    <a:pt x="17258" y="13183"/>
                  </a:cubicBezTo>
                  <a:cubicBezTo>
                    <a:pt x="15895" y="11804"/>
                    <a:pt x="14014" y="10989"/>
                    <a:pt x="12101" y="10769"/>
                  </a:cubicBezTo>
                  <a:cubicBezTo>
                    <a:pt x="11804" y="9217"/>
                    <a:pt x="10659" y="7822"/>
                    <a:pt x="9170" y="7274"/>
                  </a:cubicBezTo>
                  <a:cubicBezTo>
                    <a:pt x="7587" y="6678"/>
                    <a:pt x="5738" y="7133"/>
                    <a:pt x="4499" y="8261"/>
                  </a:cubicBezTo>
                  <a:cubicBezTo>
                    <a:pt x="4735" y="7383"/>
                    <a:pt x="5126" y="6615"/>
                    <a:pt x="5565" y="5988"/>
                  </a:cubicBezTo>
                  <a:cubicBezTo>
                    <a:pt x="6067" y="5252"/>
                    <a:pt x="6866" y="4437"/>
                    <a:pt x="7619" y="4061"/>
                  </a:cubicBezTo>
                  <a:cubicBezTo>
                    <a:pt x="7431" y="3951"/>
                    <a:pt x="7227" y="3763"/>
                    <a:pt x="7101" y="3622"/>
                  </a:cubicBezTo>
                  <a:cubicBezTo>
                    <a:pt x="7023" y="3528"/>
                    <a:pt x="5769" y="4640"/>
                    <a:pt x="5659" y="4750"/>
                  </a:cubicBezTo>
                  <a:cubicBezTo>
                    <a:pt x="5001" y="5409"/>
                    <a:pt x="4578" y="6098"/>
                    <a:pt x="4280" y="6835"/>
                  </a:cubicBezTo>
                  <a:cubicBezTo>
                    <a:pt x="4280" y="6192"/>
                    <a:pt x="4233" y="5534"/>
                    <a:pt x="4139" y="4891"/>
                  </a:cubicBezTo>
                  <a:cubicBezTo>
                    <a:pt x="3951" y="3512"/>
                    <a:pt x="3669" y="1944"/>
                    <a:pt x="2744" y="879"/>
                  </a:cubicBezTo>
                  <a:cubicBezTo>
                    <a:pt x="2352" y="424"/>
                    <a:pt x="1788" y="64"/>
                    <a:pt x="1192" y="32"/>
                  </a:cubicBezTo>
                  <a:cubicBezTo>
                    <a:pt x="612" y="1"/>
                    <a:pt x="1" y="346"/>
                    <a:pt x="48" y="973"/>
                  </a:cubicBezTo>
                  <a:cubicBezTo>
                    <a:pt x="95" y="1772"/>
                    <a:pt x="1020" y="1976"/>
                    <a:pt x="1568" y="2336"/>
                  </a:cubicBezTo>
                  <a:cubicBezTo>
                    <a:pt x="2148" y="2713"/>
                    <a:pt x="2571" y="3277"/>
                    <a:pt x="2869" y="3904"/>
                  </a:cubicBezTo>
                  <a:cubicBezTo>
                    <a:pt x="3731" y="5628"/>
                    <a:pt x="3481" y="10126"/>
                    <a:pt x="3575" y="10189"/>
                  </a:cubicBezTo>
                  <a:cubicBezTo>
                    <a:pt x="3559" y="10315"/>
                    <a:pt x="3559" y="10424"/>
                    <a:pt x="3559" y="10503"/>
                  </a:cubicBezTo>
                  <a:cubicBezTo>
                    <a:pt x="3778" y="10440"/>
                    <a:pt x="3951" y="10377"/>
                    <a:pt x="4217" y="10330"/>
                  </a:cubicBezTo>
                  <a:cubicBezTo>
                    <a:pt x="4249" y="8684"/>
                    <a:pt x="6913" y="7305"/>
                    <a:pt x="8512" y="7666"/>
                  </a:cubicBezTo>
                  <a:cubicBezTo>
                    <a:pt x="10001" y="8010"/>
                    <a:pt x="11177" y="9296"/>
                    <a:pt x="11506" y="10753"/>
                  </a:cubicBezTo>
                  <a:cubicBezTo>
                    <a:pt x="10706" y="10675"/>
                    <a:pt x="9876" y="10785"/>
                    <a:pt x="9280" y="11333"/>
                  </a:cubicBezTo>
                  <a:cubicBezTo>
                    <a:pt x="8684" y="11866"/>
                    <a:pt x="8434" y="12822"/>
                    <a:pt x="8810" y="13528"/>
                  </a:cubicBezTo>
                  <a:cubicBezTo>
                    <a:pt x="9249" y="14359"/>
                    <a:pt x="10362" y="14437"/>
                    <a:pt x="11098" y="13967"/>
                  </a:cubicBezTo>
                  <a:cubicBezTo>
                    <a:pt x="11913" y="13449"/>
                    <a:pt x="12195" y="12384"/>
                    <a:pt x="12164" y="11459"/>
                  </a:cubicBezTo>
                  <a:cubicBezTo>
                    <a:pt x="12258" y="11490"/>
                    <a:pt x="12352" y="11506"/>
                    <a:pt x="12431" y="11537"/>
                  </a:cubicBezTo>
                  <a:cubicBezTo>
                    <a:pt x="13340" y="11804"/>
                    <a:pt x="14186" y="12274"/>
                    <a:pt x="14907" y="12885"/>
                  </a:cubicBezTo>
                  <a:cubicBezTo>
                    <a:pt x="16443" y="14186"/>
                    <a:pt x="17352" y="16067"/>
                    <a:pt x="17368" y="18089"/>
                  </a:cubicBezTo>
                  <a:cubicBezTo>
                    <a:pt x="17384" y="19124"/>
                    <a:pt x="17180" y="20174"/>
                    <a:pt x="16741" y="21130"/>
                  </a:cubicBezTo>
                  <a:cubicBezTo>
                    <a:pt x="16255" y="22149"/>
                    <a:pt x="15518" y="23011"/>
                    <a:pt x="14782" y="23857"/>
                  </a:cubicBezTo>
                  <a:cubicBezTo>
                    <a:pt x="13418" y="25456"/>
                    <a:pt x="11960" y="27353"/>
                    <a:pt x="12431" y="29594"/>
                  </a:cubicBezTo>
                  <a:cubicBezTo>
                    <a:pt x="12634" y="30503"/>
                    <a:pt x="13214" y="31302"/>
                    <a:pt x="14076" y="31710"/>
                  </a:cubicBezTo>
                  <a:cubicBezTo>
                    <a:pt x="14829" y="32055"/>
                    <a:pt x="15785" y="32086"/>
                    <a:pt x="16475" y="31553"/>
                  </a:cubicBezTo>
                  <a:cubicBezTo>
                    <a:pt x="17682" y="30628"/>
                    <a:pt x="17556" y="28246"/>
                    <a:pt x="15785" y="28105"/>
                  </a:cubicBezTo>
                  <a:cubicBezTo>
                    <a:pt x="15048" y="28058"/>
                    <a:pt x="14249" y="28465"/>
                    <a:pt x="13951" y="29155"/>
                  </a:cubicBezTo>
                  <a:cubicBezTo>
                    <a:pt x="13638" y="29860"/>
                    <a:pt x="13920" y="30660"/>
                    <a:pt x="14484" y="31146"/>
                  </a:cubicBezTo>
                  <a:cubicBezTo>
                    <a:pt x="14061" y="30942"/>
                    <a:pt x="13700" y="30597"/>
                    <a:pt x="13449" y="30190"/>
                  </a:cubicBezTo>
                  <a:cubicBezTo>
                    <a:pt x="12948" y="29406"/>
                    <a:pt x="12948" y="28418"/>
                    <a:pt x="13199" y="27541"/>
                  </a:cubicBezTo>
                  <a:cubicBezTo>
                    <a:pt x="13779" y="25566"/>
                    <a:pt x="15518" y="24280"/>
                    <a:pt x="16898" y="228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6577;p51">
              <a:extLst>
                <a:ext uri="{FF2B5EF4-FFF2-40B4-BE49-F238E27FC236}">
                  <a16:creationId xmlns:a16="http://schemas.microsoft.com/office/drawing/2014/main" id="{09C48DEF-E4F8-E7CA-D9E1-BD275D6AD4B3}"/>
                </a:ext>
              </a:extLst>
            </p:cNvPr>
            <p:cNvSpPr/>
            <p:nvPr/>
          </p:nvSpPr>
          <p:spPr>
            <a:xfrm>
              <a:off x="4185575" y="1081400"/>
              <a:ext cx="28250" cy="32150"/>
            </a:xfrm>
            <a:custGeom>
              <a:avLst/>
              <a:gdLst/>
              <a:ahLst/>
              <a:cxnLst/>
              <a:rect l="l" t="t" r="r" b="b"/>
              <a:pathLst>
                <a:path w="1130" h="1286" extrusionOk="0">
                  <a:moveTo>
                    <a:pt x="1098" y="768"/>
                  </a:moveTo>
                  <a:cubicBezTo>
                    <a:pt x="1082" y="1113"/>
                    <a:pt x="738" y="1285"/>
                    <a:pt x="377" y="988"/>
                  </a:cubicBezTo>
                  <a:lnTo>
                    <a:pt x="1" y="674"/>
                  </a:lnTo>
                  <a:cubicBezTo>
                    <a:pt x="32" y="549"/>
                    <a:pt x="95" y="455"/>
                    <a:pt x="173" y="361"/>
                  </a:cubicBezTo>
                  <a:cubicBezTo>
                    <a:pt x="549" y="0"/>
                    <a:pt x="1129" y="267"/>
                    <a:pt x="1098" y="76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6578;p51">
              <a:extLst>
                <a:ext uri="{FF2B5EF4-FFF2-40B4-BE49-F238E27FC236}">
                  <a16:creationId xmlns:a16="http://schemas.microsoft.com/office/drawing/2014/main" id="{A3F74822-D7E4-FECE-0788-5C67ACCC0E9B}"/>
                </a:ext>
              </a:extLst>
            </p:cNvPr>
            <p:cNvSpPr/>
            <p:nvPr/>
          </p:nvSpPr>
          <p:spPr>
            <a:xfrm>
              <a:off x="3656175" y="769075"/>
              <a:ext cx="860150" cy="455750"/>
            </a:xfrm>
            <a:custGeom>
              <a:avLst/>
              <a:gdLst/>
              <a:ahLst/>
              <a:cxnLst/>
              <a:rect l="l" t="t" r="r" b="b"/>
              <a:pathLst>
                <a:path w="34406" h="18230" extrusionOk="0">
                  <a:moveTo>
                    <a:pt x="15848" y="10847"/>
                  </a:moveTo>
                  <a:cubicBezTo>
                    <a:pt x="17415" y="9923"/>
                    <a:pt x="18888" y="8716"/>
                    <a:pt x="20409" y="7885"/>
                  </a:cubicBezTo>
                  <a:cubicBezTo>
                    <a:pt x="23528" y="6176"/>
                    <a:pt x="27713" y="5048"/>
                    <a:pt x="30942" y="7148"/>
                  </a:cubicBezTo>
                  <a:cubicBezTo>
                    <a:pt x="32321" y="8057"/>
                    <a:pt x="33293" y="9546"/>
                    <a:pt x="33324" y="11224"/>
                  </a:cubicBezTo>
                  <a:cubicBezTo>
                    <a:pt x="33356" y="12791"/>
                    <a:pt x="32556" y="14202"/>
                    <a:pt x="31114" y="14829"/>
                  </a:cubicBezTo>
                  <a:cubicBezTo>
                    <a:pt x="29829" y="15393"/>
                    <a:pt x="28293" y="15126"/>
                    <a:pt x="27478" y="13935"/>
                  </a:cubicBezTo>
                  <a:cubicBezTo>
                    <a:pt x="26788" y="12948"/>
                    <a:pt x="26710" y="11506"/>
                    <a:pt x="27572" y="10628"/>
                  </a:cubicBezTo>
                  <a:cubicBezTo>
                    <a:pt x="27321" y="11192"/>
                    <a:pt x="27400" y="11866"/>
                    <a:pt x="27807" y="12399"/>
                  </a:cubicBezTo>
                  <a:cubicBezTo>
                    <a:pt x="28340" y="13089"/>
                    <a:pt x="29312" y="13324"/>
                    <a:pt x="30080" y="12885"/>
                  </a:cubicBezTo>
                  <a:cubicBezTo>
                    <a:pt x="30879" y="12446"/>
                    <a:pt x="31255" y="11506"/>
                    <a:pt x="30911" y="10659"/>
                  </a:cubicBezTo>
                  <a:cubicBezTo>
                    <a:pt x="30597" y="9813"/>
                    <a:pt x="29704" y="9264"/>
                    <a:pt x="28810" y="9327"/>
                  </a:cubicBezTo>
                  <a:cubicBezTo>
                    <a:pt x="28528" y="9343"/>
                    <a:pt x="28246" y="9405"/>
                    <a:pt x="27980" y="9531"/>
                  </a:cubicBezTo>
                  <a:cubicBezTo>
                    <a:pt x="25440" y="8308"/>
                    <a:pt x="23434" y="8120"/>
                    <a:pt x="20675" y="8794"/>
                  </a:cubicBezTo>
                  <a:cubicBezTo>
                    <a:pt x="19061" y="9202"/>
                    <a:pt x="17431" y="10111"/>
                    <a:pt x="15848" y="10847"/>
                  </a:cubicBezTo>
                  <a:close/>
                  <a:moveTo>
                    <a:pt x="12117" y="4201"/>
                  </a:moveTo>
                  <a:cubicBezTo>
                    <a:pt x="12415" y="4750"/>
                    <a:pt x="12195" y="5471"/>
                    <a:pt x="11490" y="5440"/>
                  </a:cubicBezTo>
                  <a:cubicBezTo>
                    <a:pt x="10753" y="5424"/>
                    <a:pt x="10424" y="4672"/>
                    <a:pt x="10565" y="4013"/>
                  </a:cubicBezTo>
                  <a:cubicBezTo>
                    <a:pt x="10597" y="3841"/>
                    <a:pt x="10675" y="3668"/>
                    <a:pt x="10769" y="3512"/>
                  </a:cubicBezTo>
                  <a:cubicBezTo>
                    <a:pt x="11318" y="3527"/>
                    <a:pt x="11866" y="3716"/>
                    <a:pt x="12117" y="4201"/>
                  </a:cubicBezTo>
                  <a:close/>
                  <a:moveTo>
                    <a:pt x="12148" y="3230"/>
                  </a:moveTo>
                  <a:cubicBezTo>
                    <a:pt x="11913" y="3073"/>
                    <a:pt x="11647" y="2963"/>
                    <a:pt x="11380" y="2900"/>
                  </a:cubicBezTo>
                  <a:cubicBezTo>
                    <a:pt x="11600" y="2744"/>
                    <a:pt x="11835" y="2618"/>
                    <a:pt x="12070" y="2540"/>
                  </a:cubicBezTo>
                  <a:cubicBezTo>
                    <a:pt x="13355" y="2070"/>
                    <a:pt x="14923" y="2430"/>
                    <a:pt x="15895" y="3386"/>
                  </a:cubicBezTo>
                  <a:cubicBezTo>
                    <a:pt x="16945" y="4421"/>
                    <a:pt x="17196" y="6035"/>
                    <a:pt x="16663" y="7383"/>
                  </a:cubicBezTo>
                  <a:cubicBezTo>
                    <a:pt x="16114" y="8794"/>
                    <a:pt x="14672" y="9578"/>
                    <a:pt x="13246" y="9797"/>
                  </a:cubicBezTo>
                  <a:cubicBezTo>
                    <a:pt x="12713" y="9891"/>
                    <a:pt x="12180" y="9891"/>
                    <a:pt x="11663" y="9844"/>
                  </a:cubicBezTo>
                  <a:cubicBezTo>
                    <a:pt x="11459" y="9813"/>
                    <a:pt x="11271" y="9781"/>
                    <a:pt x="11067" y="9750"/>
                  </a:cubicBezTo>
                  <a:cubicBezTo>
                    <a:pt x="11506" y="9593"/>
                    <a:pt x="11898" y="9390"/>
                    <a:pt x="12195" y="9139"/>
                  </a:cubicBezTo>
                  <a:cubicBezTo>
                    <a:pt x="12603" y="8825"/>
                    <a:pt x="12964" y="8308"/>
                    <a:pt x="12916" y="7775"/>
                  </a:cubicBezTo>
                  <a:cubicBezTo>
                    <a:pt x="12885" y="7415"/>
                    <a:pt x="12603" y="7180"/>
                    <a:pt x="12305" y="6976"/>
                  </a:cubicBezTo>
                  <a:cubicBezTo>
                    <a:pt x="12368" y="7336"/>
                    <a:pt x="12337" y="7712"/>
                    <a:pt x="12195" y="8042"/>
                  </a:cubicBezTo>
                  <a:cubicBezTo>
                    <a:pt x="11804" y="9107"/>
                    <a:pt x="10518" y="9531"/>
                    <a:pt x="9484" y="9343"/>
                  </a:cubicBezTo>
                  <a:cubicBezTo>
                    <a:pt x="8293" y="9123"/>
                    <a:pt x="7289" y="8324"/>
                    <a:pt x="6412" y="7540"/>
                  </a:cubicBezTo>
                  <a:cubicBezTo>
                    <a:pt x="5659" y="6866"/>
                    <a:pt x="4938" y="6145"/>
                    <a:pt x="4217" y="5424"/>
                  </a:cubicBezTo>
                  <a:cubicBezTo>
                    <a:pt x="3700" y="4907"/>
                    <a:pt x="3151" y="4342"/>
                    <a:pt x="2524" y="3998"/>
                  </a:cubicBezTo>
                  <a:cubicBezTo>
                    <a:pt x="3308" y="4248"/>
                    <a:pt x="4139" y="4405"/>
                    <a:pt x="4954" y="4452"/>
                  </a:cubicBezTo>
                  <a:cubicBezTo>
                    <a:pt x="5832" y="4515"/>
                    <a:pt x="6709" y="4452"/>
                    <a:pt x="7556" y="4280"/>
                  </a:cubicBezTo>
                  <a:cubicBezTo>
                    <a:pt x="8371" y="4107"/>
                    <a:pt x="9155" y="3763"/>
                    <a:pt x="9954" y="3590"/>
                  </a:cubicBezTo>
                  <a:cubicBezTo>
                    <a:pt x="9813" y="3966"/>
                    <a:pt x="9782" y="4405"/>
                    <a:pt x="9907" y="4860"/>
                  </a:cubicBezTo>
                  <a:cubicBezTo>
                    <a:pt x="10095" y="5565"/>
                    <a:pt x="10675" y="6082"/>
                    <a:pt x="11412" y="6129"/>
                  </a:cubicBezTo>
                  <a:cubicBezTo>
                    <a:pt x="12117" y="6176"/>
                    <a:pt x="12775" y="5753"/>
                    <a:pt x="12916" y="5048"/>
                  </a:cubicBezTo>
                  <a:cubicBezTo>
                    <a:pt x="13058" y="4358"/>
                    <a:pt x="12728" y="3621"/>
                    <a:pt x="12148" y="3230"/>
                  </a:cubicBezTo>
                  <a:close/>
                  <a:moveTo>
                    <a:pt x="8261" y="18199"/>
                  </a:moveTo>
                  <a:cubicBezTo>
                    <a:pt x="10612" y="17995"/>
                    <a:pt x="11192" y="15220"/>
                    <a:pt x="10471" y="13340"/>
                  </a:cubicBezTo>
                  <a:cubicBezTo>
                    <a:pt x="10315" y="12932"/>
                    <a:pt x="10032" y="12211"/>
                    <a:pt x="9750" y="11741"/>
                  </a:cubicBezTo>
                  <a:cubicBezTo>
                    <a:pt x="9813" y="11835"/>
                    <a:pt x="10189" y="11898"/>
                    <a:pt x="10299" y="11945"/>
                  </a:cubicBezTo>
                  <a:cubicBezTo>
                    <a:pt x="10518" y="12007"/>
                    <a:pt x="10738" y="12039"/>
                    <a:pt x="10957" y="12054"/>
                  </a:cubicBezTo>
                  <a:cubicBezTo>
                    <a:pt x="11412" y="12101"/>
                    <a:pt x="11866" y="12101"/>
                    <a:pt x="12305" y="12101"/>
                  </a:cubicBezTo>
                  <a:cubicBezTo>
                    <a:pt x="12666" y="12101"/>
                    <a:pt x="12995" y="12086"/>
                    <a:pt x="13277" y="12054"/>
                  </a:cubicBezTo>
                  <a:cubicBezTo>
                    <a:pt x="14233" y="11960"/>
                    <a:pt x="15189" y="11709"/>
                    <a:pt x="16098" y="11380"/>
                  </a:cubicBezTo>
                  <a:cubicBezTo>
                    <a:pt x="17007" y="11051"/>
                    <a:pt x="17901" y="10644"/>
                    <a:pt x="18873" y="10455"/>
                  </a:cubicBezTo>
                  <a:cubicBezTo>
                    <a:pt x="19625" y="10330"/>
                    <a:pt x="20409" y="10346"/>
                    <a:pt x="21161" y="10487"/>
                  </a:cubicBezTo>
                  <a:cubicBezTo>
                    <a:pt x="21365" y="10471"/>
                    <a:pt x="21741" y="10346"/>
                    <a:pt x="21961" y="10267"/>
                  </a:cubicBezTo>
                  <a:lnTo>
                    <a:pt x="22807" y="9954"/>
                  </a:lnTo>
                  <a:cubicBezTo>
                    <a:pt x="23387" y="9750"/>
                    <a:pt x="23967" y="9562"/>
                    <a:pt x="24610" y="9484"/>
                  </a:cubicBezTo>
                  <a:cubicBezTo>
                    <a:pt x="25581" y="9374"/>
                    <a:pt x="26616" y="9452"/>
                    <a:pt x="27556" y="9750"/>
                  </a:cubicBezTo>
                  <a:cubicBezTo>
                    <a:pt x="27180" y="9985"/>
                    <a:pt x="26851" y="10330"/>
                    <a:pt x="26632" y="10706"/>
                  </a:cubicBezTo>
                  <a:cubicBezTo>
                    <a:pt x="26255" y="11380"/>
                    <a:pt x="26161" y="12164"/>
                    <a:pt x="26302" y="12916"/>
                  </a:cubicBezTo>
                  <a:cubicBezTo>
                    <a:pt x="26632" y="14531"/>
                    <a:pt x="27980" y="15769"/>
                    <a:pt x="29641" y="15816"/>
                  </a:cubicBezTo>
                  <a:cubicBezTo>
                    <a:pt x="31365" y="15847"/>
                    <a:pt x="32980" y="14766"/>
                    <a:pt x="33654" y="13198"/>
                  </a:cubicBezTo>
                  <a:cubicBezTo>
                    <a:pt x="34406" y="11443"/>
                    <a:pt x="33936" y="9327"/>
                    <a:pt x="32760" y="7869"/>
                  </a:cubicBezTo>
                  <a:cubicBezTo>
                    <a:pt x="31538" y="6349"/>
                    <a:pt x="29594" y="5518"/>
                    <a:pt x="27666" y="5346"/>
                  </a:cubicBezTo>
                  <a:cubicBezTo>
                    <a:pt x="25456" y="5158"/>
                    <a:pt x="23215" y="5785"/>
                    <a:pt x="21208" y="6709"/>
                  </a:cubicBezTo>
                  <a:cubicBezTo>
                    <a:pt x="20221" y="7164"/>
                    <a:pt x="19265" y="7728"/>
                    <a:pt x="18355" y="8339"/>
                  </a:cubicBezTo>
                  <a:cubicBezTo>
                    <a:pt x="18120" y="8512"/>
                    <a:pt x="17870" y="8684"/>
                    <a:pt x="17634" y="8857"/>
                  </a:cubicBezTo>
                  <a:cubicBezTo>
                    <a:pt x="17932" y="8512"/>
                    <a:pt x="18199" y="8120"/>
                    <a:pt x="18402" y="7681"/>
                  </a:cubicBezTo>
                  <a:cubicBezTo>
                    <a:pt x="19029" y="6302"/>
                    <a:pt x="18967" y="4625"/>
                    <a:pt x="18167" y="3324"/>
                  </a:cubicBezTo>
                  <a:cubicBezTo>
                    <a:pt x="17368" y="2038"/>
                    <a:pt x="15989" y="1145"/>
                    <a:pt x="14468" y="1051"/>
                  </a:cubicBezTo>
                  <a:cubicBezTo>
                    <a:pt x="13042" y="957"/>
                    <a:pt x="11616" y="1552"/>
                    <a:pt x="10659" y="2603"/>
                  </a:cubicBezTo>
                  <a:cubicBezTo>
                    <a:pt x="10581" y="2681"/>
                    <a:pt x="10503" y="2744"/>
                    <a:pt x="10440" y="2822"/>
                  </a:cubicBezTo>
                  <a:cubicBezTo>
                    <a:pt x="10220" y="2838"/>
                    <a:pt x="10001" y="2869"/>
                    <a:pt x="9797" y="2916"/>
                  </a:cubicBezTo>
                  <a:cubicBezTo>
                    <a:pt x="8888" y="3120"/>
                    <a:pt x="8026" y="3496"/>
                    <a:pt x="7101" y="3653"/>
                  </a:cubicBezTo>
                  <a:cubicBezTo>
                    <a:pt x="6208" y="3810"/>
                    <a:pt x="5283" y="3825"/>
                    <a:pt x="4374" y="3716"/>
                  </a:cubicBezTo>
                  <a:cubicBezTo>
                    <a:pt x="3528" y="3606"/>
                    <a:pt x="2634" y="3386"/>
                    <a:pt x="1866" y="2979"/>
                  </a:cubicBezTo>
                  <a:cubicBezTo>
                    <a:pt x="1709" y="2900"/>
                    <a:pt x="1553" y="2806"/>
                    <a:pt x="1427" y="2697"/>
                  </a:cubicBezTo>
                  <a:cubicBezTo>
                    <a:pt x="1976" y="2697"/>
                    <a:pt x="2556" y="2352"/>
                    <a:pt x="2697" y="1803"/>
                  </a:cubicBezTo>
                  <a:cubicBezTo>
                    <a:pt x="2885" y="1145"/>
                    <a:pt x="2446" y="487"/>
                    <a:pt x="1850" y="251"/>
                  </a:cubicBezTo>
                  <a:cubicBezTo>
                    <a:pt x="1223" y="1"/>
                    <a:pt x="565" y="346"/>
                    <a:pt x="283" y="941"/>
                  </a:cubicBezTo>
                  <a:cubicBezTo>
                    <a:pt x="1" y="1552"/>
                    <a:pt x="126" y="2258"/>
                    <a:pt x="518" y="2775"/>
                  </a:cubicBezTo>
                  <a:cubicBezTo>
                    <a:pt x="816" y="3183"/>
                    <a:pt x="1239" y="3449"/>
                    <a:pt x="1694" y="3668"/>
                  </a:cubicBezTo>
                  <a:cubicBezTo>
                    <a:pt x="1568" y="3637"/>
                    <a:pt x="1427" y="3621"/>
                    <a:pt x="1286" y="3606"/>
                  </a:cubicBezTo>
                  <a:cubicBezTo>
                    <a:pt x="879" y="3590"/>
                    <a:pt x="440" y="3684"/>
                    <a:pt x="32" y="3872"/>
                  </a:cubicBezTo>
                  <a:cubicBezTo>
                    <a:pt x="753" y="3888"/>
                    <a:pt x="1474" y="4107"/>
                    <a:pt x="2117" y="4468"/>
                  </a:cubicBezTo>
                  <a:cubicBezTo>
                    <a:pt x="2932" y="4938"/>
                    <a:pt x="3684" y="5534"/>
                    <a:pt x="4358" y="6176"/>
                  </a:cubicBezTo>
                  <a:cubicBezTo>
                    <a:pt x="5048" y="6850"/>
                    <a:pt x="5628" y="7587"/>
                    <a:pt x="6318" y="8214"/>
                  </a:cubicBezTo>
                  <a:lnTo>
                    <a:pt x="6318" y="8230"/>
                  </a:lnTo>
                  <a:cubicBezTo>
                    <a:pt x="7101" y="8919"/>
                    <a:pt x="7822" y="9578"/>
                    <a:pt x="8825" y="9938"/>
                  </a:cubicBezTo>
                  <a:cubicBezTo>
                    <a:pt x="9719" y="10252"/>
                    <a:pt x="10659" y="10393"/>
                    <a:pt x="11600" y="10518"/>
                  </a:cubicBezTo>
                  <a:cubicBezTo>
                    <a:pt x="12634" y="10675"/>
                    <a:pt x="13700" y="10706"/>
                    <a:pt x="14735" y="10471"/>
                  </a:cubicBezTo>
                  <a:cubicBezTo>
                    <a:pt x="15017" y="10408"/>
                    <a:pt x="15268" y="10330"/>
                    <a:pt x="15534" y="10236"/>
                  </a:cubicBezTo>
                  <a:cubicBezTo>
                    <a:pt x="15080" y="10518"/>
                    <a:pt x="14594" y="10753"/>
                    <a:pt x="14108" y="10941"/>
                  </a:cubicBezTo>
                  <a:cubicBezTo>
                    <a:pt x="13152" y="11318"/>
                    <a:pt x="12117" y="11537"/>
                    <a:pt x="11114" y="11396"/>
                  </a:cubicBezTo>
                  <a:cubicBezTo>
                    <a:pt x="10158" y="11271"/>
                    <a:pt x="9123" y="10816"/>
                    <a:pt x="8387" y="10220"/>
                  </a:cubicBezTo>
                  <a:cubicBezTo>
                    <a:pt x="7995" y="10095"/>
                    <a:pt x="7619" y="9985"/>
                    <a:pt x="7227" y="9860"/>
                  </a:cubicBezTo>
                  <a:cubicBezTo>
                    <a:pt x="7383" y="10001"/>
                    <a:pt x="7540" y="10158"/>
                    <a:pt x="7681" y="10314"/>
                  </a:cubicBezTo>
                  <a:cubicBezTo>
                    <a:pt x="8653" y="10753"/>
                    <a:pt x="9515" y="11568"/>
                    <a:pt x="9578" y="12713"/>
                  </a:cubicBezTo>
                  <a:cubicBezTo>
                    <a:pt x="9641" y="13967"/>
                    <a:pt x="8967" y="14405"/>
                    <a:pt x="8951" y="14970"/>
                  </a:cubicBezTo>
                  <a:cubicBezTo>
                    <a:pt x="8920" y="15346"/>
                    <a:pt x="9170" y="15581"/>
                    <a:pt x="9452" y="15581"/>
                  </a:cubicBezTo>
                  <a:cubicBezTo>
                    <a:pt x="9907" y="15581"/>
                    <a:pt x="10220" y="14954"/>
                    <a:pt x="10236" y="14562"/>
                  </a:cubicBezTo>
                  <a:cubicBezTo>
                    <a:pt x="10738" y="15926"/>
                    <a:pt x="9562" y="17697"/>
                    <a:pt x="8199" y="17744"/>
                  </a:cubicBezTo>
                  <a:cubicBezTo>
                    <a:pt x="7838" y="17760"/>
                    <a:pt x="7477" y="17619"/>
                    <a:pt x="7258" y="17384"/>
                  </a:cubicBezTo>
                  <a:cubicBezTo>
                    <a:pt x="6866" y="16960"/>
                    <a:pt x="7039" y="16427"/>
                    <a:pt x="7321" y="16177"/>
                  </a:cubicBezTo>
                  <a:cubicBezTo>
                    <a:pt x="7305" y="16333"/>
                    <a:pt x="7305" y="16443"/>
                    <a:pt x="7336" y="16553"/>
                  </a:cubicBezTo>
                  <a:cubicBezTo>
                    <a:pt x="7383" y="16788"/>
                    <a:pt x="7603" y="16960"/>
                    <a:pt x="7854" y="16913"/>
                  </a:cubicBezTo>
                  <a:cubicBezTo>
                    <a:pt x="8073" y="16866"/>
                    <a:pt x="8214" y="16678"/>
                    <a:pt x="8214" y="16474"/>
                  </a:cubicBezTo>
                  <a:cubicBezTo>
                    <a:pt x="8230" y="16177"/>
                    <a:pt x="8010" y="15989"/>
                    <a:pt x="7697" y="15941"/>
                  </a:cubicBezTo>
                  <a:cubicBezTo>
                    <a:pt x="7133" y="15832"/>
                    <a:pt x="6741" y="16365"/>
                    <a:pt x="6709" y="16866"/>
                  </a:cubicBezTo>
                  <a:cubicBezTo>
                    <a:pt x="6694" y="17227"/>
                    <a:pt x="6866" y="17587"/>
                    <a:pt x="7133" y="17822"/>
                  </a:cubicBezTo>
                  <a:cubicBezTo>
                    <a:pt x="7430" y="18089"/>
                    <a:pt x="7822" y="18230"/>
                    <a:pt x="8261" y="18199"/>
                  </a:cubicBez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6579;p51">
              <a:extLst>
                <a:ext uri="{FF2B5EF4-FFF2-40B4-BE49-F238E27FC236}">
                  <a16:creationId xmlns:a16="http://schemas.microsoft.com/office/drawing/2014/main" id="{24F868DC-9FD2-6398-85C5-79C1982DB14F}"/>
                </a:ext>
              </a:extLst>
            </p:cNvPr>
            <p:cNvSpPr/>
            <p:nvPr/>
          </p:nvSpPr>
          <p:spPr>
            <a:xfrm>
              <a:off x="3915600" y="1034750"/>
              <a:ext cx="348000" cy="96050"/>
            </a:xfrm>
            <a:custGeom>
              <a:avLst/>
              <a:gdLst/>
              <a:ahLst/>
              <a:cxnLst/>
              <a:rect l="l" t="t" r="r" b="b"/>
              <a:pathLst>
                <a:path w="13920" h="3842" extrusionOk="0">
                  <a:moveTo>
                    <a:pt x="6098" y="957"/>
                  </a:moveTo>
                  <a:cubicBezTo>
                    <a:pt x="7477" y="424"/>
                    <a:pt x="8433" y="1"/>
                    <a:pt x="9922" y="79"/>
                  </a:cubicBezTo>
                  <a:cubicBezTo>
                    <a:pt x="10863" y="126"/>
                    <a:pt x="11881" y="377"/>
                    <a:pt x="12618" y="973"/>
                  </a:cubicBezTo>
                  <a:cubicBezTo>
                    <a:pt x="13386" y="1584"/>
                    <a:pt x="13919" y="2540"/>
                    <a:pt x="13088" y="3371"/>
                  </a:cubicBezTo>
                  <a:cubicBezTo>
                    <a:pt x="12743" y="3731"/>
                    <a:pt x="12211" y="3841"/>
                    <a:pt x="11725" y="3778"/>
                  </a:cubicBezTo>
                  <a:lnTo>
                    <a:pt x="11725" y="3778"/>
                  </a:lnTo>
                  <a:cubicBezTo>
                    <a:pt x="10988" y="3684"/>
                    <a:pt x="10674" y="3073"/>
                    <a:pt x="10784" y="2603"/>
                  </a:cubicBezTo>
                  <a:lnTo>
                    <a:pt x="11004" y="2995"/>
                  </a:lnTo>
                  <a:cubicBezTo>
                    <a:pt x="11160" y="3277"/>
                    <a:pt x="11442" y="3481"/>
                    <a:pt x="11787" y="3512"/>
                  </a:cubicBezTo>
                  <a:cubicBezTo>
                    <a:pt x="12336" y="3528"/>
                    <a:pt x="12916" y="3057"/>
                    <a:pt x="12947" y="2462"/>
                  </a:cubicBezTo>
                  <a:cubicBezTo>
                    <a:pt x="12979" y="1897"/>
                    <a:pt x="12493" y="1443"/>
                    <a:pt x="11960" y="1302"/>
                  </a:cubicBezTo>
                  <a:cubicBezTo>
                    <a:pt x="11317" y="1129"/>
                    <a:pt x="10627" y="1318"/>
                    <a:pt x="10032" y="1521"/>
                  </a:cubicBezTo>
                  <a:cubicBezTo>
                    <a:pt x="8574" y="2054"/>
                    <a:pt x="7508" y="2869"/>
                    <a:pt x="5956" y="3026"/>
                  </a:cubicBezTo>
                  <a:cubicBezTo>
                    <a:pt x="5235" y="3104"/>
                    <a:pt x="4514" y="3026"/>
                    <a:pt x="3809" y="2854"/>
                  </a:cubicBezTo>
                  <a:cubicBezTo>
                    <a:pt x="2571" y="2524"/>
                    <a:pt x="1380" y="1960"/>
                    <a:pt x="63" y="1788"/>
                  </a:cubicBezTo>
                  <a:cubicBezTo>
                    <a:pt x="47" y="1741"/>
                    <a:pt x="32" y="1694"/>
                    <a:pt x="0" y="1647"/>
                  </a:cubicBezTo>
                  <a:cubicBezTo>
                    <a:pt x="1066" y="1819"/>
                    <a:pt x="2148" y="1866"/>
                    <a:pt x="3229" y="1709"/>
                  </a:cubicBezTo>
                  <a:cubicBezTo>
                    <a:pt x="4217" y="1568"/>
                    <a:pt x="5173" y="1302"/>
                    <a:pt x="6098" y="9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6580;p51">
              <a:extLst>
                <a:ext uri="{FF2B5EF4-FFF2-40B4-BE49-F238E27FC236}">
                  <a16:creationId xmlns:a16="http://schemas.microsoft.com/office/drawing/2014/main" id="{B0973440-BFB2-1759-E8D0-84FFA2521ABE}"/>
                </a:ext>
              </a:extLst>
            </p:cNvPr>
            <p:cNvSpPr/>
            <p:nvPr/>
          </p:nvSpPr>
          <p:spPr>
            <a:xfrm>
              <a:off x="3607200" y="871750"/>
              <a:ext cx="259425" cy="263350"/>
            </a:xfrm>
            <a:custGeom>
              <a:avLst/>
              <a:gdLst/>
              <a:ahLst/>
              <a:cxnLst/>
              <a:rect l="l" t="t" r="r" b="b"/>
              <a:pathLst>
                <a:path w="10377" h="10534" extrusionOk="0">
                  <a:moveTo>
                    <a:pt x="8872" y="10267"/>
                  </a:moveTo>
                  <a:cubicBezTo>
                    <a:pt x="9860" y="9891"/>
                    <a:pt x="10377" y="8809"/>
                    <a:pt x="10126" y="7743"/>
                  </a:cubicBezTo>
                  <a:cubicBezTo>
                    <a:pt x="10095" y="7571"/>
                    <a:pt x="10032" y="7414"/>
                    <a:pt x="9969" y="7258"/>
                  </a:cubicBezTo>
                  <a:cubicBezTo>
                    <a:pt x="9687" y="6380"/>
                    <a:pt x="8998" y="5612"/>
                    <a:pt x="8198" y="5157"/>
                  </a:cubicBezTo>
                  <a:cubicBezTo>
                    <a:pt x="8151" y="5126"/>
                    <a:pt x="8104" y="5095"/>
                    <a:pt x="8057" y="5063"/>
                  </a:cubicBezTo>
                  <a:cubicBezTo>
                    <a:pt x="8606" y="5204"/>
                    <a:pt x="9107" y="5392"/>
                    <a:pt x="9625" y="5549"/>
                  </a:cubicBezTo>
                  <a:cubicBezTo>
                    <a:pt x="9107" y="5189"/>
                    <a:pt x="8574" y="4844"/>
                    <a:pt x="8104" y="4405"/>
                  </a:cubicBezTo>
                  <a:cubicBezTo>
                    <a:pt x="7399" y="3762"/>
                    <a:pt x="6819" y="3041"/>
                    <a:pt x="6161" y="2383"/>
                  </a:cubicBezTo>
                  <a:cubicBezTo>
                    <a:pt x="5534" y="1756"/>
                    <a:pt x="4828" y="1192"/>
                    <a:pt x="4060" y="721"/>
                  </a:cubicBezTo>
                  <a:cubicBezTo>
                    <a:pt x="3214" y="204"/>
                    <a:pt x="2383" y="0"/>
                    <a:pt x="1411" y="94"/>
                  </a:cubicBezTo>
                  <a:cubicBezTo>
                    <a:pt x="1145" y="283"/>
                    <a:pt x="925" y="518"/>
                    <a:pt x="706" y="784"/>
                  </a:cubicBezTo>
                  <a:cubicBezTo>
                    <a:pt x="1239" y="737"/>
                    <a:pt x="2085" y="847"/>
                    <a:pt x="2446" y="925"/>
                  </a:cubicBezTo>
                  <a:cubicBezTo>
                    <a:pt x="3214" y="1129"/>
                    <a:pt x="3919" y="1568"/>
                    <a:pt x="4546" y="2038"/>
                  </a:cubicBezTo>
                  <a:cubicBezTo>
                    <a:pt x="5126" y="2493"/>
                    <a:pt x="5643" y="3026"/>
                    <a:pt x="6145" y="3543"/>
                  </a:cubicBezTo>
                  <a:cubicBezTo>
                    <a:pt x="6411" y="3825"/>
                    <a:pt x="6678" y="4107"/>
                    <a:pt x="6960" y="4358"/>
                  </a:cubicBezTo>
                  <a:lnTo>
                    <a:pt x="7681" y="4891"/>
                  </a:lnTo>
                  <a:lnTo>
                    <a:pt x="7697" y="4906"/>
                  </a:lnTo>
                  <a:cubicBezTo>
                    <a:pt x="7399" y="4781"/>
                    <a:pt x="7085" y="4687"/>
                    <a:pt x="6772" y="4624"/>
                  </a:cubicBezTo>
                  <a:cubicBezTo>
                    <a:pt x="6568" y="4436"/>
                    <a:pt x="6364" y="4248"/>
                    <a:pt x="6176" y="4044"/>
                  </a:cubicBezTo>
                  <a:cubicBezTo>
                    <a:pt x="5095" y="2916"/>
                    <a:pt x="3997" y="1740"/>
                    <a:pt x="2461" y="1270"/>
                  </a:cubicBezTo>
                  <a:cubicBezTo>
                    <a:pt x="1944" y="1113"/>
                    <a:pt x="1019" y="988"/>
                    <a:pt x="455" y="1129"/>
                  </a:cubicBezTo>
                  <a:cubicBezTo>
                    <a:pt x="314" y="1317"/>
                    <a:pt x="220" y="1552"/>
                    <a:pt x="157" y="1803"/>
                  </a:cubicBezTo>
                  <a:cubicBezTo>
                    <a:pt x="1364" y="1646"/>
                    <a:pt x="2524" y="2179"/>
                    <a:pt x="3465" y="2900"/>
                  </a:cubicBezTo>
                  <a:cubicBezTo>
                    <a:pt x="3872" y="3214"/>
                    <a:pt x="4781" y="4076"/>
                    <a:pt x="5518" y="4562"/>
                  </a:cubicBezTo>
                  <a:cubicBezTo>
                    <a:pt x="5361" y="4577"/>
                    <a:pt x="5204" y="4593"/>
                    <a:pt x="5048" y="4624"/>
                  </a:cubicBezTo>
                  <a:cubicBezTo>
                    <a:pt x="4421" y="4170"/>
                    <a:pt x="3778" y="3558"/>
                    <a:pt x="3480" y="3323"/>
                  </a:cubicBezTo>
                  <a:cubicBezTo>
                    <a:pt x="2524" y="2540"/>
                    <a:pt x="1349" y="1944"/>
                    <a:pt x="95" y="2116"/>
                  </a:cubicBezTo>
                  <a:cubicBezTo>
                    <a:pt x="1" y="2618"/>
                    <a:pt x="1" y="3120"/>
                    <a:pt x="173" y="3605"/>
                  </a:cubicBezTo>
                  <a:cubicBezTo>
                    <a:pt x="518" y="4624"/>
                    <a:pt x="1521" y="5267"/>
                    <a:pt x="2540" y="5455"/>
                  </a:cubicBezTo>
                  <a:cubicBezTo>
                    <a:pt x="3731" y="5674"/>
                    <a:pt x="4844" y="5063"/>
                    <a:pt x="6035" y="5110"/>
                  </a:cubicBezTo>
                  <a:cubicBezTo>
                    <a:pt x="6850" y="5142"/>
                    <a:pt x="7665" y="5424"/>
                    <a:pt x="8308" y="5910"/>
                  </a:cubicBezTo>
                  <a:cubicBezTo>
                    <a:pt x="9154" y="6568"/>
                    <a:pt x="10126" y="8370"/>
                    <a:pt x="9045" y="9217"/>
                  </a:cubicBezTo>
                  <a:cubicBezTo>
                    <a:pt x="8778" y="9421"/>
                    <a:pt x="8339" y="9421"/>
                    <a:pt x="8230" y="9029"/>
                  </a:cubicBezTo>
                  <a:cubicBezTo>
                    <a:pt x="8151" y="8684"/>
                    <a:pt x="8245" y="8308"/>
                    <a:pt x="8026" y="7994"/>
                  </a:cubicBezTo>
                  <a:cubicBezTo>
                    <a:pt x="7634" y="7383"/>
                    <a:pt x="6772" y="7618"/>
                    <a:pt x="6490" y="8198"/>
                  </a:cubicBezTo>
                  <a:cubicBezTo>
                    <a:pt x="6208" y="8794"/>
                    <a:pt x="6427" y="9499"/>
                    <a:pt x="6897" y="9938"/>
                  </a:cubicBezTo>
                  <a:cubicBezTo>
                    <a:pt x="6976" y="10016"/>
                    <a:pt x="7070" y="10079"/>
                    <a:pt x="7164" y="10126"/>
                  </a:cubicBezTo>
                  <a:cubicBezTo>
                    <a:pt x="7618" y="10455"/>
                    <a:pt x="8230" y="10534"/>
                    <a:pt x="8872" y="1026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6581;p51">
              <a:extLst>
                <a:ext uri="{FF2B5EF4-FFF2-40B4-BE49-F238E27FC236}">
                  <a16:creationId xmlns:a16="http://schemas.microsoft.com/office/drawing/2014/main" id="{A3956189-9E77-EFA9-7295-1067E22F1880}"/>
                </a:ext>
              </a:extLst>
            </p:cNvPr>
            <p:cNvSpPr/>
            <p:nvPr/>
          </p:nvSpPr>
          <p:spPr>
            <a:xfrm>
              <a:off x="3343100" y="819625"/>
              <a:ext cx="801750" cy="481225"/>
            </a:xfrm>
            <a:custGeom>
              <a:avLst/>
              <a:gdLst/>
              <a:ahLst/>
              <a:cxnLst/>
              <a:rect l="l" t="t" r="r" b="b"/>
              <a:pathLst>
                <a:path w="32070" h="19249" extrusionOk="0">
                  <a:moveTo>
                    <a:pt x="11599" y="11600"/>
                  </a:moveTo>
                  <a:cubicBezTo>
                    <a:pt x="11521" y="11600"/>
                    <a:pt x="11427" y="11600"/>
                    <a:pt x="11333" y="11600"/>
                  </a:cubicBezTo>
                  <a:cubicBezTo>
                    <a:pt x="11239" y="10879"/>
                    <a:pt x="11286" y="10095"/>
                    <a:pt x="11818" y="9609"/>
                  </a:cubicBezTo>
                  <a:cubicBezTo>
                    <a:pt x="12367" y="9076"/>
                    <a:pt x="13574" y="9013"/>
                    <a:pt x="13684" y="9985"/>
                  </a:cubicBezTo>
                  <a:cubicBezTo>
                    <a:pt x="13793" y="11114"/>
                    <a:pt x="12524" y="11600"/>
                    <a:pt x="11599" y="11600"/>
                  </a:cubicBezTo>
                  <a:close/>
                  <a:moveTo>
                    <a:pt x="27540" y="13198"/>
                  </a:moveTo>
                  <a:cubicBezTo>
                    <a:pt x="28418" y="12948"/>
                    <a:pt x="29389" y="12948"/>
                    <a:pt x="30189" y="13449"/>
                  </a:cubicBezTo>
                  <a:cubicBezTo>
                    <a:pt x="30596" y="13716"/>
                    <a:pt x="30925" y="14076"/>
                    <a:pt x="31129" y="14484"/>
                  </a:cubicBezTo>
                  <a:cubicBezTo>
                    <a:pt x="30659" y="13919"/>
                    <a:pt x="29860" y="13637"/>
                    <a:pt x="29154" y="13951"/>
                  </a:cubicBezTo>
                  <a:cubicBezTo>
                    <a:pt x="28449" y="14249"/>
                    <a:pt x="28041" y="15048"/>
                    <a:pt x="28104" y="15785"/>
                  </a:cubicBezTo>
                  <a:cubicBezTo>
                    <a:pt x="28245" y="17572"/>
                    <a:pt x="30628" y="17681"/>
                    <a:pt x="31552" y="16474"/>
                  </a:cubicBezTo>
                  <a:cubicBezTo>
                    <a:pt x="32070" y="15785"/>
                    <a:pt x="32038" y="14829"/>
                    <a:pt x="31694" y="14076"/>
                  </a:cubicBezTo>
                  <a:cubicBezTo>
                    <a:pt x="31302" y="13214"/>
                    <a:pt x="30502" y="12634"/>
                    <a:pt x="29593" y="12430"/>
                  </a:cubicBezTo>
                  <a:cubicBezTo>
                    <a:pt x="27352" y="11960"/>
                    <a:pt x="25455" y="13434"/>
                    <a:pt x="23856" y="14797"/>
                  </a:cubicBezTo>
                  <a:cubicBezTo>
                    <a:pt x="23010" y="15518"/>
                    <a:pt x="22148" y="16271"/>
                    <a:pt x="21113" y="16741"/>
                  </a:cubicBezTo>
                  <a:cubicBezTo>
                    <a:pt x="20173" y="17180"/>
                    <a:pt x="19123" y="17399"/>
                    <a:pt x="18088" y="17384"/>
                  </a:cubicBezTo>
                  <a:cubicBezTo>
                    <a:pt x="16066" y="17352"/>
                    <a:pt x="14185" y="16443"/>
                    <a:pt x="12884" y="14907"/>
                  </a:cubicBezTo>
                  <a:cubicBezTo>
                    <a:pt x="12273" y="14186"/>
                    <a:pt x="11803" y="13340"/>
                    <a:pt x="11521" y="12446"/>
                  </a:cubicBezTo>
                  <a:cubicBezTo>
                    <a:pt x="11505" y="12352"/>
                    <a:pt x="11474" y="12274"/>
                    <a:pt x="11458" y="12180"/>
                  </a:cubicBezTo>
                  <a:cubicBezTo>
                    <a:pt x="12367" y="12195"/>
                    <a:pt x="13433" y="11929"/>
                    <a:pt x="13966" y="11098"/>
                  </a:cubicBezTo>
                  <a:cubicBezTo>
                    <a:pt x="14436" y="10361"/>
                    <a:pt x="14358" y="9264"/>
                    <a:pt x="13527" y="8810"/>
                  </a:cubicBezTo>
                  <a:cubicBezTo>
                    <a:pt x="12806" y="8433"/>
                    <a:pt x="11850" y="8700"/>
                    <a:pt x="11333" y="9280"/>
                  </a:cubicBezTo>
                  <a:cubicBezTo>
                    <a:pt x="10784" y="9876"/>
                    <a:pt x="10674" y="10722"/>
                    <a:pt x="10753" y="11506"/>
                  </a:cubicBezTo>
                  <a:cubicBezTo>
                    <a:pt x="9279" y="11176"/>
                    <a:pt x="8010" y="10001"/>
                    <a:pt x="7665" y="8528"/>
                  </a:cubicBezTo>
                  <a:cubicBezTo>
                    <a:pt x="7304" y="6913"/>
                    <a:pt x="8668" y="4248"/>
                    <a:pt x="10329" y="4233"/>
                  </a:cubicBezTo>
                  <a:cubicBezTo>
                    <a:pt x="10361" y="3951"/>
                    <a:pt x="10423" y="3794"/>
                    <a:pt x="10502" y="3559"/>
                  </a:cubicBezTo>
                  <a:cubicBezTo>
                    <a:pt x="10408" y="3559"/>
                    <a:pt x="10298" y="3574"/>
                    <a:pt x="10188" y="3574"/>
                  </a:cubicBezTo>
                  <a:cubicBezTo>
                    <a:pt x="10126" y="3480"/>
                    <a:pt x="5627" y="3731"/>
                    <a:pt x="3887" y="2885"/>
                  </a:cubicBezTo>
                  <a:cubicBezTo>
                    <a:pt x="3276" y="2571"/>
                    <a:pt x="2712" y="2148"/>
                    <a:pt x="2336" y="1568"/>
                  </a:cubicBezTo>
                  <a:cubicBezTo>
                    <a:pt x="1959" y="1020"/>
                    <a:pt x="1771" y="110"/>
                    <a:pt x="972" y="48"/>
                  </a:cubicBezTo>
                  <a:cubicBezTo>
                    <a:pt x="329" y="1"/>
                    <a:pt x="0" y="628"/>
                    <a:pt x="31" y="1192"/>
                  </a:cubicBezTo>
                  <a:cubicBezTo>
                    <a:pt x="47" y="1788"/>
                    <a:pt x="423" y="2352"/>
                    <a:pt x="862" y="2744"/>
                  </a:cubicBezTo>
                  <a:cubicBezTo>
                    <a:pt x="1944" y="3684"/>
                    <a:pt x="3511" y="3966"/>
                    <a:pt x="4875" y="4139"/>
                  </a:cubicBezTo>
                  <a:cubicBezTo>
                    <a:pt x="5533" y="4233"/>
                    <a:pt x="6176" y="4280"/>
                    <a:pt x="6834" y="4280"/>
                  </a:cubicBezTo>
                  <a:cubicBezTo>
                    <a:pt x="6082" y="4593"/>
                    <a:pt x="5408" y="5016"/>
                    <a:pt x="4749" y="5659"/>
                  </a:cubicBezTo>
                  <a:cubicBezTo>
                    <a:pt x="4624" y="5785"/>
                    <a:pt x="3527" y="7023"/>
                    <a:pt x="3621" y="7117"/>
                  </a:cubicBezTo>
                  <a:cubicBezTo>
                    <a:pt x="3762" y="7242"/>
                    <a:pt x="3934" y="7430"/>
                    <a:pt x="4060" y="7634"/>
                  </a:cubicBezTo>
                  <a:cubicBezTo>
                    <a:pt x="4420" y="6866"/>
                    <a:pt x="5235" y="6082"/>
                    <a:pt x="5988" y="5565"/>
                  </a:cubicBezTo>
                  <a:cubicBezTo>
                    <a:pt x="6615" y="5126"/>
                    <a:pt x="7383" y="4734"/>
                    <a:pt x="8260" y="4499"/>
                  </a:cubicBezTo>
                  <a:cubicBezTo>
                    <a:pt x="7116" y="5737"/>
                    <a:pt x="6677" y="7587"/>
                    <a:pt x="7273" y="9186"/>
                  </a:cubicBezTo>
                  <a:cubicBezTo>
                    <a:pt x="7822" y="10675"/>
                    <a:pt x="9217" y="11803"/>
                    <a:pt x="10768" y="12101"/>
                  </a:cubicBezTo>
                  <a:cubicBezTo>
                    <a:pt x="10988" y="14014"/>
                    <a:pt x="11787" y="15894"/>
                    <a:pt x="13182" y="17258"/>
                  </a:cubicBezTo>
                  <a:cubicBezTo>
                    <a:pt x="14452" y="18512"/>
                    <a:pt x="16207" y="19249"/>
                    <a:pt x="17994" y="19233"/>
                  </a:cubicBezTo>
                  <a:cubicBezTo>
                    <a:pt x="18872" y="19233"/>
                    <a:pt x="19750" y="19029"/>
                    <a:pt x="20533" y="18653"/>
                  </a:cubicBezTo>
                  <a:cubicBezTo>
                    <a:pt x="21411" y="18230"/>
                    <a:pt x="22179" y="17587"/>
                    <a:pt x="22869" y="16898"/>
                  </a:cubicBezTo>
                  <a:cubicBezTo>
                    <a:pt x="24264" y="15534"/>
                    <a:pt x="25565" y="13778"/>
                    <a:pt x="27540" y="13198"/>
                  </a:cubicBez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410402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83">
          <a:extLst>
            <a:ext uri="{FF2B5EF4-FFF2-40B4-BE49-F238E27FC236}">
              <a16:creationId xmlns:a16="http://schemas.microsoft.com/office/drawing/2014/main" id="{9F216560-644C-22A0-8584-A93B052C27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Картина 8">
            <a:extLst>
              <a:ext uri="{FF2B5EF4-FFF2-40B4-BE49-F238E27FC236}">
                <a16:creationId xmlns:a16="http://schemas.microsoft.com/office/drawing/2014/main" id="{0F88D482-FF13-B2D2-55F2-2F36D1E612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76762" y="191981"/>
            <a:ext cx="4946722" cy="3242043"/>
          </a:xfrm>
          <a:prstGeom prst="rect">
            <a:avLst/>
          </a:prstGeom>
        </p:spPr>
      </p:pic>
      <p:pic>
        <p:nvPicPr>
          <p:cNvPr id="9084" name="Google Shape;9084;p36">
            <a:extLst>
              <a:ext uri="{FF2B5EF4-FFF2-40B4-BE49-F238E27FC236}">
                <a16:creationId xmlns:a16="http://schemas.microsoft.com/office/drawing/2014/main" id="{7A1356CE-23B6-58F9-6773-275E7800E872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 l="46027" t="1562" b="6525"/>
          <a:stretch/>
        </p:blipFill>
        <p:spPr>
          <a:xfrm rot="-6">
            <a:off x="5441798" y="300505"/>
            <a:ext cx="3547488" cy="3024994"/>
          </a:xfrm>
          <a:prstGeom prst="rect">
            <a:avLst/>
          </a:prstGeom>
          <a:noFill/>
          <a:ln>
            <a:noFill/>
          </a:ln>
        </p:spPr>
      </p:pic>
      <p:sp>
        <p:nvSpPr>
          <p:cNvPr id="13038" name="Google Shape;13038;p42"/>
          <p:cNvSpPr txBox="1">
            <a:spLocks noGrp="1"/>
          </p:cNvSpPr>
          <p:nvPr>
            <p:ph type="title"/>
          </p:nvPr>
        </p:nvSpPr>
        <p:spPr>
          <a:xfrm>
            <a:off x="343376" y="3434024"/>
            <a:ext cx="8645913" cy="1698773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bg-BG" sz="3200" dirty="0">
                <a:solidFill>
                  <a:schemeClr val="tx2">
                    <a:lumMod val="20000"/>
                    <a:lumOff val="80000"/>
                  </a:schemeClr>
                </a:solidFill>
                <a:latin typeface="+mn-lt"/>
              </a:rPr>
              <a:t>Андрич непрекъснато строи мостове между историческите и географските реалии, от една страна, и въображ</a:t>
            </a:r>
            <a:r>
              <a:rPr lang="bg-BG" sz="3200" dirty="0">
                <a:solidFill>
                  <a:schemeClr val="bg1"/>
                </a:solidFill>
                <a:latin typeface="+mn-lt"/>
              </a:rPr>
              <a:t>ае</a:t>
            </a:r>
            <a:r>
              <a:rPr lang="bg-BG" sz="3200" dirty="0">
                <a:solidFill>
                  <a:schemeClr val="tx2">
                    <a:lumMod val="20000"/>
                    <a:lumOff val="80000"/>
                  </a:schemeClr>
                </a:solidFill>
                <a:latin typeface="+mn-lt"/>
              </a:rPr>
              <a:t>мите, от друга. </a:t>
            </a:r>
            <a:endParaRPr sz="3200" dirty="0">
              <a:solidFill>
                <a:schemeClr val="tx2">
                  <a:lumMod val="20000"/>
                  <a:lumOff val="80000"/>
                </a:schemeClr>
              </a:solidFill>
              <a:latin typeface="+mn-lt"/>
            </a:endParaRPr>
          </a:p>
        </p:txBody>
      </p:sp>
      <p:grpSp>
        <p:nvGrpSpPr>
          <p:cNvPr id="10" name="Google Shape;12546;p41">
            <a:extLst>
              <a:ext uri="{FF2B5EF4-FFF2-40B4-BE49-F238E27FC236}">
                <a16:creationId xmlns:a16="http://schemas.microsoft.com/office/drawing/2014/main" id="{74432502-F85E-ED5E-B7A5-E21A16FB9A1E}"/>
              </a:ext>
            </a:extLst>
          </p:cNvPr>
          <p:cNvGrpSpPr/>
          <p:nvPr/>
        </p:nvGrpSpPr>
        <p:grpSpPr>
          <a:xfrm rot="16200000" flipH="1">
            <a:off x="65031" y="16744"/>
            <a:ext cx="1505449" cy="1471961"/>
            <a:chOff x="4930100" y="1771600"/>
            <a:chExt cx="953950" cy="950725"/>
          </a:xfrm>
        </p:grpSpPr>
        <p:sp>
          <p:nvSpPr>
            <p:cNvPr id="11" name="Google Shape;12547;p41">
              <a:extLst>
                <a:ext uri="{FF2B5EF4-FFF2-40B4-BE49-F238E27FC236}">
                  <a16:creationId xmlns:a16="http://schemas.microsoft.com/office/drawing/2014/main" id="{6750283C-6A60-4505-6F52-93FD3E320BCD}"/>
                </a:ext>
              </a:extLst>
            </p:cNvPr>
            <p:cNvSpPr/>
            <p:nvPr/>
          </p:nvSpPr>
          <p:spPr>
            <a:xfrm>
              <a:off x="5704525" y="2453000"/>
              <a:ext cx="27750" cy="91225"/>
            </a:xfrm>
            <a:custGeom>
              <a:avLst/>
              <a:gdLst/>
              <a:ahLst/>
              <a:cxnLst/>
              <a:rect l="l" t="t" r="r" b="b"/>
              <a:pathLst>
                <a:path w="1110" h="3649" extrusionOk="0">
                  <a:moveTo>
                    <a:pt x="679" y="0"/>
                  </a:moveTo>
                  <a:cubicBezTo>
                    <a:pt x="504" y="0"/>
                    <a:pt x="318" y="98"/>
                    <a:pt x="200" y="279"/>
                  </a:cubicBezTo>
                  <a:cubicBezTo>
                    <a:pt x="1" y="586"/>
                    <a:pt x="88" y="961"/>
                    <a:pt x="175" y="1287"/>
                  </a:cubicBezTo>
                  <a:cubicBezTo>
                    <a:pt x="391" y="2097"/>
                    <a:pt x="418" y="2713"/>
                    <a:pt x="225" y="3538"/>
                  </a:cubicBezTo>
                  <a:cubicBezTo>
                    <a:pt x="210" y="3599"/>
                    <a:pt x="265" y="3648"/>
                    <a:pt x="317" y="3648"/>
                  </a:cubicBezTo>
                  <a:cubicBezTo>
                    <a:pt x="343" y="3648"/>
                    <a:pt x="369" y="3636"/>
                    <a:pt x="384" y="3605"/>
                  </a:cubicBezTo>
                  <a:cubicBezTo>
                    <a:pt x="607" y="3141"/>
                    <a:pt x="668" y="2641"/>
                    <a:pt x="600" y="2129"/>
                  </a:cubicBezTo>
                  <a:cubicBezTo>
                    <a:pt x="567" y="1885"/>
                    <a:pt x="496" y="1665"/>
                    <a:pt x="418" y="1434"/>
                  </a:cubicBezTo>
                  <a:cubicBezTo>
                    <a:pt x="367" y="1305"/>
                    <a:pt x="321" y="1175"/>
                    <a:pt x="281" y="1043"/>
                  </a:cubicBezTo>
                  <a:cubicBezTo>
                    <a:pt x="134" y="516"/>
                    <a:pt x="234" y="252"/>
                    <a:pt x="582" y="252"/>
                  </a:cubicBezTo>
                  <a:cubicBezTo>
                    <a:pt x="709" y="252"/>
                    <a:pt x="870" y="288"/>
                    <a:pt x="1065" y="359"/>
                  </a:cubicBezTo>
                  <a:cubicBezTo>
                    <a:pt x="1069" y="367"/>
                    <a:pt x="1076" y="370"/>
                    <a:pt x="1083" y="370"/>
                  </a:cubicBezTo>
                  <a:cubicBezTo>
                    <a:pt x="1096" y="370"/>
                    <a:pt x="1110" y="358"/>
                    <a:pt x="1105" y="343"/>
                  </a:cubicBezTo>
                  <a:cubicBezTo>
                    <a:pt x="1036" y="109"/>
                    <a:pt x="863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548;p41">
              <a:extLst>
                <a:ext uri="{FF2B5EF4-FFF2-40B4-BE49-F238E27FC236}">
                  <a16:creationId xmlns:a16="http://schemas.microsoft.com/office/drawing/2014/main" id="{803375B4-9B61-2740-5B1B-753F12B50A09}"/>
                </a:ext>
              </a:extLst>
            </p:cNvPr>
            <p:cNvSpPr/>
            <p:nvPr/>
          </p:nvSpPr>
          <p:spPr>
            <a:xfrm>
              <a:off x="5717700" y="2426850"/>
              <a:ext cx="24000" cy="35300"/>
            </a:xfrm>
            <a:custGeom>
              <a:avLst/>
              <a:gdLst/>
              <a:ahLst/>
              <a:cxnLst/>
              <a:rect l="l" t="t" r="r" b="b"/>
              <a:pathLst>
                <a:path w="960" h="1412" extrusionOk="0">
                  <a:moveTo>
                    <a:pt x="163" y="1"/>
                  </a:moveTo>
                  <a:cubicBezTo>
                    <a:pt x="130" y="1"/>
                    <a:pt x="96" y="4"/>
                    <a:pt x="63" y="11"/>
                  </a:cubicBezTo>
                  <a:cubicBezTo>
                    <a:pt x="14" y="22"/>
                    <a:pt x="0" y="103"/>
                    <a:pt x="48" y="123"/>
                  </a:cubicBezTo>
                  <a:cubicBezTo>
                    <a:pt x="290" y="226"/>
                    <a:pt x="517" y="289"/>
                    <a:pt x="651" y="539"/>
                  </a:cubicBezTo>
                  <a:cubicBezTo>
                    <a:pt x="798" y="811"/>
                    <a:pt x="706" y="1117"/>
                    <a:pt x="559" y="1367"/>
                  </a:cubicBezTo>
                  <a:cubicBezTo>
                    <a:pt x="549" y="1386"/>
                    <a:pt x="566" y="1411"/>
                    <a:pt x="585" y="1411"/>
                  </a:cubicBezTo>
                  <a:cubicBezTo>
                    <a:pt x="590" y="1411"/>
                    <a:pt x="595" y="1410"/>
                    <a:pt x="599" y="1406"/>
                  </a:cubicBezTo>
                  <a:cubicBezTo>
                    <a:pt x="880" y="1202"/>
                    <a:pt x="959" y="823"/>
                    <a:pt x="832" y="503"/>
                  </a:cubicBezTo>
                  <a:cubicBezTo>
                    <a:pt x="730" y="247"/>
                    <a:pt x="451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549;p41">
              <a:extLst>
                <a:ext uri="{FF2B5EF4-FFF2-40B4-BE49-F238E27FC236}">
                  <a16:creationId xmlns:a16="http://schemas.microsoft.com/office/drawing/2014/main" id="{52248E02-820A-CF6E-4692-C8169B50939E}"/>
                </a:ext>
              </a:extLst>
            </p:cNvPr>
            <p:cNvSpPr/>
            <p:nvPr/>
          </p:nvSpPr>
          <p:spPr>
            <a:xfrm>
              <a:off x="5723600" y="2418875"/>
              <a:ext cx="15500" cy="10500"/>
            </a:xfrm>
            <a:custGeom>
              <a:avLst/>
              <a:gdLst/>
              <a:ahLst/>
              <a:cxnLst/>
              <a:rect l="l" t="t" r="r" b="b"/>
              <a:pathLst>
                <a:path w="620" h="420" extrusionOk="0">
                  <a:moveTo>
                    <a:pt x="548" y="0"/>
                  </a:moveTo>
                  <a:cubicBezTo>
                    <a:pt x="437" y="0"/>
                    <a:pt x="332" y="72"/>
                    <a:pt x="243" y="132"/>
                  </a:cubicBezTo>
                  <a:cubicBezTo>
                    <a:pt x="144" y="202"/>
                    <a:pt x="61" y="279"/>
                    <a:pt x="8" y="390"/>
                  </a:cubicBezTo>
                  <a:cubicBezTo>
                    <a:pt x="1" y="403"/>
                    <a:pt x="10" y="420"/>
                    <a:pt x="24" y="420"/>
                  </a:cubicBezTo>
                  <a:cubicBezTo>
                    <a:pt x="27" y="420"/>
                    <a:pt x="31" y="419"/>
                    <a:pt x="35" y="417"/>
                  </a:cubicBezTo>
                  <a:cubicBezTo>
                    <a:pt x="132" y="357"/>
                    <a:pt x="220" y="284"/>
                    <a:pt x="317" y="224"/>
                  </a:cubicBezTo>
                  <a:cubicBezTo>
                    <a:pt x="408" y="168"/>
                    <a:pt x="517" y="138"/>
                    <a:pt x="595" y="65"/>
                  </a:cubicBezTo>
                  <a:cubicBezTo>
                    <a:pt x="620" y="41"/>
                    <a:pt x="599" y="3"/>
                    <a:pt x="569" y="1"/>
                  </a:cubicBezTo>
                  <a:cubicBezTo>
                    <a:pt x="562" y="1"/>
                    <a:pt x="555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550;p41">
              <a:extLst>
                <a:ext uri="{FF2B5EF4-FFF2-40B4-BE49-F238E27FC236}">
                  <a16:creationId xmlns:a16="http://schemas.microsoft.com/office/drawing/2014/main" id="{CA8C39D4-67EC-B74A-ABF3-E300F2E9FBB1}"/>
                </a:ext>
              </a:extLst>
            </p:cNvPr>
            <p:cNvSpPr/>
            <p:nvPr/>
          </p:nvSpPr>
          <p:spPr>
            <a:xfrm>
              <a:off x="5686825" y="2404200"/>
              <a:ext cx="50725" cy="25850"/>
            </a:xfrm>
            <a:custGeom>
              <a:avLst/>
              <a:gdLst/>
              <a:ahLst/>
              <a:cxnLst/>
              <a:rect l="l" t="t" r="r" b="b"/>
              <a:pathLst>
                <a:path w="2029" h="1034" extrusionOk="0">
                  <a:moveTo>
                    <a:pt x="1265" y="1"/>
                  </a:moveTo>
                  <a:cubicBezTo>
                    <a:pt x="1229" y="1"/>
                    <a:pt x="1193" y="3"/>
                    <a:pt x="1157" y="8"/>
                  </a:cubicBezTo>
                  <a:cubicBezTo>
                    <a:pt x="648" y="74"/>
                    <a:pt x="210" y="521"/>
                    <a:pt x="12" y="974"/>
                  </a:cubicBezTo>
                  <a:cubicBezTo>
                    <a:pt x="0" y="1002"/>
                    <a:pt x="22" y="1034"/>
                    <a:pt x="47" y="1034"/>
                  </a:cubicBezTo>
                  <a:cubicBezTo>
                    <a:pt x="56" y="1034"/>
                    <a:pt x="66" y="1030"/>
                    <a:pt x="74" y="1021"/>
                  </a:cubicBezTo>
                  <a:cubicBezTo>
                    <a:pt x="311" y="769"/>
                    <a:pt x="479" y="468"/>
                    <a:pt x="790" y="291"/>
                  </a:cubicBezTo>
                  <a:cubicBezTo>
                    <a:pt x="951" y="199"/>
                    <a:pt x="1112" y="154"/>
                    <a:pt x="1264" y="154"/>
                  </a:cubicBezTo>
                  <a:cubicBezTo>
                    <a:pt x="1556" y="154"/>
                    <a:pt x="1813" y="321"/>
                    <a:pt x="1962" y="646"/>
                  </a:cubicBezTo>
                  <a:cubicBezTo>
                    <a:pt x="1968" y="658"/>
                    <a:pt x="1979" y="664"/>
                    <a:pt x="1990" y="664"/>
                  </a:cubicBezTo>
                  <a:cubicBezTo>
                    <a:pt x="2009" y="664"/>
                    <a:pt x="2029" y="649"/>
                    <a:pt x="2028" y="628"/>
                  </a:cubicBezTo>
                  <a:cubicBezTo>
                    <a:pt x="2014" y="233"/>
                    <a:pt x="1632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551;p41">
              <a:extLst>
                <a:ext uri="{FF2B5EF4-FFF2-40B4-BE49-F238E27FC236}">
                  <a16:creationId xmlns:a16="http://schemas.microsoft.com/office/drawing/2014/main" id="{3588183B-842A-B2E8-3C43-0A5F84292E5B}"/>
                </a:ext>
              </a:extLst>
            </p:cNvPr>
            <p:cNvSpPr/>
            <p:nvPr/>
          </p:nvSpPr>
          <p:spPr>
            <a:xfrm>
              <a:off x="5723975" y="2362375"/>
              <a:ext cx="25775" cy="43425"/>
            </a:xfrm>
            <a:custGeom>
              <a:avLst/>
              <a:gdLst/>
              <a:ahLst/>
              <a:cxnLst/>
              <a:rect l="l" t="t" r="r" b="b"/>
              <a:pathLst>
                <a:path w="1031" h="1737" extrusionOk="0">
                  <a:moveTo>
                    <a:pt x="465" y="1"/>
                  </a:moveTo>
                  <a:cubicBezTo>
                    <a:pt x="441" y="1"/>
                    <a:pt x="420" y="23"/>
                    <a:pt x="425" y="52"/>
                  </a:cubicBezTo>
                  <a:cubicBezTo>
                    <a:pt x="481" y="383"/>
                    <a:pt x="608" y="660"/>
                    <a:pt x="505" y="1004"/>
                  </a:cubicBezTo>
                  <a:cubicBezTo>
                    <a:pt x="418" y="1299"/>
                    <a:pt x="221" y="1509"/>
                    <a:pt x="7" y="1718"/>
                  </a:cubicBezTo>
                  <a:cubicBezTo>
                    <a:pt x="1" y="1724"/>
                    <a:pt x="7" y="1736"/>
                    <a:pt x="15" y="1736"/>
                  </a:cubicBezTo>
                  <a:cubicBezTo>
                    <a:pt x="16" y="1736"/>
                    <a:pt x="17" y="1736"/>
                    <a:pt x="17" y="1736"/>
                  </a:cubicBezTo>
                  <a:cubicBezTo>
                    <a:pt x="644" y="1537"/>
                    <a:pt x="1031" y="494"/>
                    <a:pt x="493" y="12"/>
                  </a:cubicBezTo>
                  <a:cubicBezTo>
                    <a:pt x="484" y="4"/>
                    <a:pt x="474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552;p41">
              <a:extLst>
                <a:ext uri="{FF2B5EF4-FFF2-40B4-BE49-F238E27FC236}">
                  <a16:creationId xmlns:a16="http://schemas.microsoft.com/office/drawing/2014/main" id="{2BE0FCB7-364B-2C7C-9E4F-1F54A29CAB9A}"/>
                </a:ext>
              </a:extLst>
            </p:cNvPr>
            <p:cNvSpPr/>
            <p:nvPr/>
          </p:nvSpPr>
          <p:spPr>
            <a:xfrm>
              <a:off x="5689750" y="2363125"/>
              <a:ext cx="46450" cy="50925"/>
            </a:xfrm>
            <a:custGeom>
              <a:avLst/>
              <a:gdLst/>
              <a:ahLst/>
              <a:cxnLst/>
              <a:rect l="l" t="t" r="r" b="b"/>
              <a:pathLst>
                <a:path w="1858" h="2037" extrusionOk="0">
                  <a:moveTo>
                    <a:pt x="1814" y="0"/>
                  </a:moveTo>
                  <a:cubicBezTo>
                    <a:pt x="1809" y="0"/>
                    <a:pt x="1805" y="2"/>
                    <a:pt x="1801" y="7"/>
                  </a:cubicBezTo>
                  <a:cubicBezTo>
                    <a:pt x="1494" y="400"/>
                    <a:pt x="1074" y="539"/>
                    <a:pt x="710" y="862"/>
                  </a:cubicBezTo>
                  <a:cubicBezTo>
                    <a:pt x="392" y="1146"/>
                    <a:pt x="101" y="1537"/>
                    <a:pt x="10" y="1959"/>
                  </a:cubicBezTo>
                  <a:cubicBezTo>
                    <a:pt x="1" y="2002"/>
                    <a:pt x="39" y="2037"/>
                    <a:pt x="75" y="2037"/>
                  </a:cubicBezTo>
                  <a:cubicBezTo>
                    <a:pt x="94" y="2037"/>
                    <a:pt x="112" y="2028"/>
                    <a:pt x="122" y="2006"/>
                  </a:cubicBezTo>
                  <a:cubicBezTo>
                    <a:pt x="391" y="1470"/>
                    <a:pt x="653" y="1034"/>
                    <a:pt x="1178" y="707"/>
                  </a:cubicBezTo>
                  <a:cubicBezTo>
                    <a:pt x="1432" y="549"/>
                    <a:pt x="1858" y="378"/>
                    <a:pt x="1838" y="23"/>
                  </a:cubicBezTo>
                  <a:cubicBezTo>
                    <a:pt x="1838" y="11"/>
                    <a:pt x="1826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553;p41">
              <a:extLst>
                <a:ext uri="{FF2B5EF4-FFF2-40B4-BE49-F238E27FC236}">
                  <a16:creationId xmlns:a16="http://schemas.microsoft.com/office/drawing/2014/main" id="{37FF7068-4327-10A7-E82C-36637AF80C88}"/>
                </a:ext>
              </a:extLst>
            </p:cNvPr>
            <p:cNvSpPr/>
            <p:nvPr/>
          </p:nvSpPr>
          <p:spPr>
            <a:xfrm>
              <a:off x="5699125" y="2373900"/>
              <a:ext cx="23300" cy="11500"/>
            </a:xfrm>
            <a:custGeom>
              <a:avLst/>
              <a:gdLst/>
              <a:ahLst/>
              <a:cxnLst/>
              <a:rect l="l" t="t" r="r" b="b"/>
              <a:pathLst>
                <a:path w="932" h="460" extrusionOk="0">
                  <a:moveTo>
                    <a:pt x="649" y="1"/>
                  </a:moveTo>
                  <a:cubicBezTo>
                    <a:pt x="546" y="1"/>
                    <a:pt x="440" y="26"/>
                    <a:pt x="348" y="66"/>
                  </a:cubicBezTo>
                  <a:cubicBezTo>
                    <a:pt x="211" y="124"/>
                    <a:pt x="0" y="263"/>
                    <a:pt x="5" y="429"/>
                  </a:cubicBezTo>
                  <a:cubicBezTo>
                    <a:pt x="6" y="446"/>
                    <a:pt x="20" y="459"/>
                    <a:pt x="36" y="459"/>
                  </a:cubicBezTo>
                  <a:cubicBezTo>
                    <a:pt x="41" y="459"/>
                    <a:pt x="46" y="458"/>
                    <a:pt x="51" y="455"/>
                  </a:cubicBezTo>
                  <a:cubicBezTo>
                    <a:pt x="180" y="381"/>
                    <a:pt x="249" y="241"/>
                    <a:pt x="393" y="173"/>
                  </a:cubicBezTo>
                  <a:cubicBezTo>
                    <a:pt x="494" y="125"/>
                    <a:pt x="595" y="111"/>
                    <a:pt x="699" y="111"/>
                  </a:cubicBezTo>
                  <a:cubicBezTo>
                    <a:pt x="764" y="111"/>
                    <a:pt x="830" y="117"/>
                    <a:pt x="897" y="122"/>
                  </a:cubicBezTo>
                  <a:cubicBezTo>
                    <a:pt x="898" y="122"/>
                    <a:pt x="898" y="122"/>
                    <a:pt x="899" y="122"/>
                  </a:cubicBezTo>
                  <a:cubicBezTo>
                    <a:pt x="926" y="122"/>
                    <a:pt x="932" y="84"/>
                    <a:pt x="911" y="71"/>
                  </a:cubicBezTo>
                  <a:cubicBezTo>
                    <a:pt x="833" y="21"/>
                    <a:pt x="742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554;p41">
              <a:extLst>
                <a:ext uri="{FF2B5EF4-FFF2-40B4-BE49-F238E27FC236}">
                  <a16:creationId xmlns:a16="http://schemas.microsoft.com/office/drawing/2014/main" id="{E7CD27EF-27E8-C029-5B28-69259F7D2DA3}"/>
                </a:ext>
              </a:extLst>
            </p:cNvPr>
            <p:cNvSpPr/>
            <p:nvPr/>
          </p:nvSpPr>
          <p:spPr>
            <a:xfrm>
              <a:off x="5697325" y="2363975"/>
              <a:ext cx="7750" cy="20875"/>
            </a:xfrm>
            <a:custGeom>
              <a:avLst/>
              <a:gdLst/>
              <a:ahLst/>
              <a:cxnLst/>
              <a:rect l="l" t="t" r="r" b="b"/>
              <a:pathLst>
                <a:path w="310" h="835" extrusionOk="0">
                  <a:moveTo>
                    <a:pt x="39" y="1"/>
                  </a:moveTo>
                  <a:cubicBezTo>
                    <a:pt x="19" y="1"/>
                    <a:pt x="0" y="24"/>
                    <a:pt x="1" y="43"/>
                  </a:cubicBezTo>
                  <a:cubicBezTo>
                    <a:pt x="5" y="155"/>
                    <a:pt x="101" y="250"/>
                    <a:pt x="130" y="359"/>
                  </a:cubicBezTo>
                  <a:cubicBezTo>
                    <a:pt x="170" y="504"/>
                    <a:pt x="143" y="639"/>
                    <a:pt x="109" y="782"/>
                  </a:cubicBezTo>
                  <a:cubicBezTo>
                    <a:pt x="102" y="808"/>
                    <a:pt x="126" y="834"/>
                    <a:pt x="150" y="834"/>
                  </a:cubicBezTo>
                  <a:cubicBezTo>
                    <a:pt x="160" y="834"/>
                    <a:pt x="169" y="830"/>
                    <a:pt x="177" y="821"/>
                  </a:cubicBezTo>
                  <a:cubicBezTo>
                    <a:pt x="284" y="693"/>
                    <a:pt x="309" y="523"/>
                    <a:pt x="285" y="360"/>
                  </a:cubicBezTo>
                  <a:cubicBezTo>
                    <a:pt x="265" y="225"/>
                    <a:pt x="199" y="22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555;p41">
              <a:extLst>
                <a:ext uri="{FF2B5EF4-FFF2-40B4-BE49-F238E27FC236}">
                  <a16:creationId xmlns:a16="http://schemas.microsoft.com/office/drawing/2014/main" id="{DF909B5B-1347-2664-D5B4-71905C6A8D11}"/>
                </a:ext>
              </a:extLst>
            </p:cNvPr>
            <p:cNvSpPr/>
            <p:nvPr/>
          </p:nvSpPr>
          <p:spPr>
            <a:xfrm>
              <a:off x="5683475" y="2364625"/>
              <a:ext cx="15525" cy="32650"/>
            </a:xfrm>
            <a:custGeom>
              <a:avLst/>
              <a:gdLst/>
              <a:ahLst/>
              <a:cxnLst/>
              <a:rect l="l" t="t" r="r" b="b"/>
              <a:pathLst>
                <a:path w="621" h="1306" extrusionOk="0">
                  <a:moveTo>
                    <a:pt x="593" y="0"/>
                  </a:moveTo>
                  <a:cubicBezTo>
                    <a:pt x="585" y="0"/>
                    <a:pt x="576" y="4"/>
                    <a:pt x="570" y="12"/>
                  </a:cubicBezTo>
                  <a:cubicBezTo>
                    <a:pt x="419" y="216"/>
                    <a:pt x="318" y="454"/>
                    <a:pt x="214" y="686"/>
                  </a:cubicBezTo>
                  <a:cubicBezTo>
                    <a:pt x="132" y="868"/>
                    <a:pt x="17" y="1052"/>
                    <a:pt x="3" y="1253"/>
                  </a:cubicBezTo>
                  <a:cubicBezTo>
                    <a:pt x="0" y="1285"/>
                    <a:pt x="29" y="1306"/>
                    <a:pt x="57" y="1306"/>
                  </a:cubicBezTo>
                  <a:cubicBezTo>
                    <a:pt x="70" y="1306"/>
                    <a:pt x="83" y="1301"/>
                    <a:pt x="92" y="1291"/>
                  </a:cubicBezTo>
                  <a:cubicBezTo>
                    <a:pt x="243" y="1130"/>
                    <a:pt x="309" y="882"/>
                    <a:pt x="394" y="680"/>
                  </a:cubicBezTo>
                  <a:cubicBezTo>
                    <a:pt x="484" y="469"/>
                    <a:pt x="575" y="257"/>
                    <a:pt x="617" y="31"/>
                  </a:cubicBezTo>
                  <a:cubicBezTo>
                    <a:pt x="621" y="12"/>
                    <a:pt x="607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556;p41">
              <a:extLst>
                <a:ext uri="{FF2B5EF4-FFF2-40B4-BE49-F238E27FC236}">
                  <a16:creationId xmlns:a16="http://schemas.microsoft.com/office/drawing/2014/main" id="{9D814A51-A41D-EF7C-BD59-0228A002435A}"/>
                </a:ext>
              </a:extLst>
            </p:cNvPr>
            <p:cNvSpPr/>
            <p:nvPr/>
          </p:nvSpPr>
          <p:spPr>
            <a:xfrm>
              <a:off x="5649300" y="2393275"/>
              <a:ext cx="37900" cy="52000"/>
            </a:xfrm>
            <a:custGeom>
              <a:avLst/>
              <a:gdLst/>
              <a:ahLst/>
              <a:cxnLst/>
              <a:rect l="l" t="t" r="r" b="b"/>
              <a:pathLst>
                <a:path w="1516" h="2080" extrusionOk="0">
                  <a:moveTo>
                    <a:pt x="1109" y="1"/>
                  </a:moveTo>
                  <a:cubicBezTo>
                    <a:pt x="798" y="1"/>
                    <a:pt x="406" y="266"/>
                    <a:pt x="280" y="511"/>
                  </a:cubicBezTo>
                  <a:cubicBezTo>
                    <a:pt x="1" y="1051"/>
                    <a:pt x="203" y="1764"/>
                    <a:pt x="716" y="2076"/>
                  </a:cubicBezTo>
                  <a:cubicBezTo>
                    <a:pt x="720" y="2078"/>
                    <a:pt x="723" y="2079"/>
                    <a:pt x="727" y="2079"/>
                  </a:cubicBezTo>
                  <a:cubicBezTo>
                    <a:pt x="745" y="2079"/>
                    <a:pt x="760" y="2055"/>
                    <a:pt x="743" y="2041"/>
                  </a:cubicBezTo>
                  <a:cubicBezTo>
                    <a:pt x="419" y="1766"/>
                    <a:pt x="237" y="1365"/>
                    <a:pt x="299" y="938"/>
                  </a:cubicBezTo>
                  <a:cubicBezTo>
                    <a:pt x="358" y="529"/>
                    <a:pt x="649" y="209"/>
                    <a:pt x="987" y="209"/>
                  </a:cubicBezTo>
                  <a:cubicBezTo>
                    <a:pt x="1131" y="209"/>
                    <a:pt x="1282" y="266"/>
                    <a:pt x="1429" y="398"/>
                  </a:cubicBezTo>
                  <a:cubicBezTo>
                    <a:pt x="1439" y="407"/>
                    <a:pt x="1451" y="411"/>
                    <a:pt x="1463" y="411"/>
                  </a:cubicBezTo>
                  <a:cubicBezTo>
                    <a:pt x="1491" y="411"/>
                    <a:pt x="1516" y="386"/>
                    <a:pt x="1509" y="352"/>
                  </a:cubicBezTo>
                  <a:cubicBezTo>
                    <a:pt x="1455" y="97"/>
                    <a:pt x="1297" y="1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557;p41">
              <a:extLst>
                <a:ext uri="{FF2B5EF4-FFF2-40B4-BE49-F238E27FC236}">
                  <a16:creationId xmlns:a16="http://schemas.microsoft.com/office/drawing/2014/main" id="{7AC08D0D-D86C-24F5-0D29-F599A28AF73A}"/>
                </a:ext>
              </a:extLst>
            </p:cNvPr>
            <p:cNvSpPr/>
            <p:nvPr/>
          </p:nvSpPr>
          <p:spPr>
            <a:xfrm>
              <a:off x="5623675" y="2373875"/>
              <a:ext cx="66600" cy="68650"/>
            </a:xfrm>
            <a:custGeom>
              <a:avLst/>
              <a:gdLst/>
              <a:ahLst/>
              <a:cxnLst/>
              <a:rect l="l" t="t" r="r" b="b"/>
              <a:pathLst>
                <a:path w="2664" h="2746" extrusionOk="0">
                  <a:moveTo>
                    <a:pt x="1497" y="0"/>
                  </a:moveTo>
                  <a:cubicBezTo>
                    <a:pt x="1266" y="0"/>
                    <a:pt x="1031" y="73"/>
                    <a:pt x="835" y="236"/>
                  </a:cubicBezTo>
                  <a:cubicBezTo>
                    <a:pt x="1" y="929"/>
                    <a:pt x="391" y="2153"/>
                    <a:pt x="1136" y="2731"/>
                  </a:cubicBezTo>
                  <a:cubicBezTo>
                    <a:pt x="1149" y="2741"/>
                    <a:pt x="1163" y="2746"/>
                    <a:pt x="1176" y="2746"/>
                  </a:cubicBezTo>
                  <a:cubicBezTo>
                    <a:pt x="1220" y="2746"/>
                    <a:pt x="1256" y="2694"/>
                    <a:pt x="1217" y="2650"/>
                  </a:cubicBezTo>
                  <a:cubicBezTo>
                    <a:pt x="751" y="2135"/>
                    <a:pt x="341" y="1503"/>
                    <a:pt x="631" y="795"/>
                  </a:cubicBezTo>
                  <a:cubicBezTo>
                    <a:pt x="780" y="428"/>
                    <a:pt x="1121" y="151"/>
                    <a:pt x="1505" y="151"/>
                  </a:cubicBezTo>
                  <a:cubicBezTo>
                    <a:pt x="1615" y="151"/>
                    <a:pt x="1729" y="173"/>
                    <a:pt x="1843" y="224"/>
                  </a:cubicBezTo>
                  <a:cubicBezTo>
                    <a:pt x="2247" y="402"/>
                    <a:pt x="2392" y="744"/>
                    <a:pt x="2466" y="1154"/>
                  </a:cubicBezTo>
                  <a:cubicBezTo>
                    <a:pt x="2469" y="1168"/>
                    <a:pt x="2482" y="1175"/>
                    <a:pt x="2495" y="1175"/>
                  </a:cubicBezTo>
                  <a:cubicBezTo>
                    <a:pt x="2508" y="1175"/>
                    <a:pt x="2522" y="1168"/>
                    <a:pt x="2525" y="1154"/>
                  </a:cubicBezTo>
                  <a:cubicBezTo>
                    <a:pt x="2664" y="477"/>
                    <a:pt x="2090" y="0"/>
                    <a:pt x="1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558;p41">
              <a:extLst>
                <a:ext uri="{FF2B5EF4-FFF2-40B4-BE49-F238E27FC236}">
                  <a16:creationId xmlns:a16="http://schemas.microsoft.com/office/drawing/2014/main" id="{F86597B5-6387-0F1C-E4D7-6E4695BC23C0}"/>
                </a:ext>
              </a:extLst>
            </p:cNvPr>
            <p:cNvSpPr/>
            <p:nvPr/>
          </p:nvSpPr>
          <p:spPr>
            <a:xfrm>
              <a:off x="5648125" y="2350950"/>
              <a:ext cx="27325" cy="26875"/>
            </a:xfrm>
            <a:custGeom>
              <a:avLst/>
              <a:gdLst/>
              <a:ahLst/>
              <a:cxnLst/>
              <a:rect l="l" t="t" r="r" b="b"/>
              <a:pathLst>
                <a:path w="1093" h="1075" extrusionOk="0">
                  <a:moveTo>
                    <a:pt x="1051" y="1"/>
                  </a:moveTo>
                  <a:cubicBezTo>
                    <a:pt x="1042" y="1"/>
                    <a:pt x="1033" y="4"/>
                    <a:pt x="1025" y="12"/>
                  </a:cubicBezTo>
                  <a:cubicBezTo>
                    <a:pt x="868" y="183"/>
                    <a:pt x="792" y="412"/>
                    <a:pt x="628" y="586"/>
                  </a:cubicBezTo>
                  <a:cubicBezTo>
                    <a:pt x="453" y="772"/>
                    <a:pt x="244" y="900"/>
                    <a:pt x="25" y="1027"/>
                  </a:cubicBezTo>
                  <a:cubicBezTo>
                    <a:pt x="1" y="1041"/>
                    <a:pt x="15" y="1074"/>
                    <a:pt x="39" y="1074"/>
                  </a:cubicBezTo>
                  <a:cubicBezTo>
                    <a:pt x="41" y="1074"/>
                    <a:pt x="43" y="1074"/>
                    <a:pt x="44" y="1074"/>
                  </a:cubicBezTo>
                  <a:cubicBezTo>
                    <a:pt x="303" y="1020"/>
                    <a:pt x="539" y="867"/>
                    <a:pt x="725" y="681"/>
                  </a:cubicBezTo>
                  <a:cubicBezTo>
                    <a:pt x="883" y="523"/>
                    <a:pt x="1092" y="273"/>
                    <a:pt x="1092" y="39"/>
                  </a:cubicBezTo>
                  <a:cubicBezTo>
                    <a:pt x="1092" y="17"/>
                    <a:pt x="1072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559;p41">
              <a:extLst>
                <a:ext uri="{FF2B5EF4-FFF2-40B4-BE49-F238E27FC236}">
                  <a16:creationId xmlns:a16="http://schemas.microsoft.com/office/drawing/2014/main" id="{A16D04B3-4309-8A99-E7E8-DC334C1C20B1}"/>
                </a:ext>
              </a:extLst>
            </p:cNvPr>
            <p:cNvSpPr/>
            <p:nvPr/>
          </p:nvSpPr>
          <p:spPr>
            <a:xfrm>
              <a:off x="5640050" y="2345625"/>
              <a:ext cx="35525" cy="10175"/>
            </a:xfrm>
            <a:custGeom>
              <a:avLst/>
              <a:gdLst/>
              <a:ahLst/>
              <a:cxnLst/>
              <a:rect l="l" t="t" r="r" b="b"/>
              <a:pathLst>
                <a:path w="1421" h="407" extrusionOk="0">
                  <a:moveTo>
                    <a:pt x="424" y="0"/>
                  </a:moveTo>
                  <a:cubicBezTo>
                    <a:pt x="406" y="0"/>
                    <a:pt x="387" y="1"/>
                    <a:pt x="368" y="4"/>
                  </a:cubicBezTo>
                  <a:cubicBezTo>
                    <a:pt x="188" y="32"/>
                    <a:pt x="1" y="200"/>
                    <a:pt x="87" y="387"/>
                  </a:cubicBezTo>
                  <a:cubicBezTo>
                    <a:pt x="94" y="401"/>
                    <a:pt x="106" y="407"/>
                    <a:pt x="120" y="407"/>
                  </a:cubicBezTo>
                  <a:cubicBezTo>
                    <a:pt x="138" y="407"/>
                    <a:pt x="157" y="395"/>
                    <a:pt x="162" y="377"/>
                  </a:cubicBezTo>
                  <a:cubicBezTo>
                    <a:pt x="205" y="203"/>
                    <a:pt x="291" y="145"/>
                    <a:pt x="401" y="145"/>
                  </a:cubicBezTo>
                  <a:cubicBezTo>
                    <a:pt x="622" y="145"/>
                    <a:pt x="939" y="384"/>
                    <a:pt x="1176" y="384"/>
                  </a:cubicBezTo>
                  <a:cubicBezTo>
                    <a:pt x="1270" y="384"/>
                    <a:pt x="1352" y="346"/>
                    <a:pt x="1411" y="240"/>
                  </a:cubicBezTo>
                  <a:cubicBezTo>
                    <a:pt x="1420" y="222"/>
                    <a:pt x="1407" y="199"/>
                    <a:pt x="1388" y="199"/>
                  </a:cubicBezTo>
                  <a:cubicBezTo>
                    <a:pt x="1385" y="199"/>
                    <a:pt x="1382" y="199"/>
                    <a:pt x="1379" y="200"/>
                  </a:cubicBezTo>
                  <a:cubicBezTo>
                    <a:pt x="1303" y="224"/>
                    <a:pt x="1236" y="235"/>
                    <a:pt x="1173" y="235"/>
                  </a:cubicBezTo>
                  <a:cubicBezTo>
                    <a:pt x="1032" y="235"/>
                    <a:pt x="913" y="180"/>
                    <a:pt x="754" y="103"/>
                  </a:cubicBezTo>
                  <a:cubicBezTo>
                    <a:pt x="651" y="51"/>
                    <a:pt x="540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560;p41">
              <a:extLst>
                <a:ext uri="{FF2B5EF4-FFF2-40B4-BE49-F238E27FC236}">
                  <a16:creationId xmlns:a16="http://schemas.microsoft.com/office/drawing/2014/main" id="{108B518F-A62F-79A0-2EED-8C948AC94199}"/>
                </a:ext>
              </a:extLst>
            </p:cNvPr>
            <p:cNvSpPr/>
            <p:nvPr/>
          </p:nvSpPr>
          <p:spPr>
            <a:xfrm>
              <a:off x="5643850" y="2314000"/>
              <a:ext cx="18825" cy="34650"/>
            </a:xfrm>
            <a:custGeom>
              <a:avLst/>
              <a:gdLst/>
              <a:ahLst/>
              <a:cxnLst/>
              <a:rect l="l" t="t" r="r" b="b"/>
              <a:pathLst>
                <a:path w="753" h="1386" extrusionOk="0">
                  <a:moveTo>
                    <a:pt x="129" y="1"/>
                  </a:moveTo>
                  <a:cubicBezTo>
                    <a:pt x="94" y="1"/>
                    <a:pt x="59" y="5"/>
                    <a:pt x="23" y="16"/>
                  </a:cubicBezTo>
                  <a:cubicBezTo>
                    <a:pt x="7" y="20"/>
                    <a:pt x="0" y="41"/>
                    <a:pt x="13" y="53"/>
                  </a:cubicBezTo>
                  <a:cubicBezTo>
                    <a:pt x="199" y="233"/>
                    <a:pt x="435" y="332"/>
                    <a:pt x="509" y="606"/>
                  </a:cubicBezTo>
                  <a:cubicBezTo>
                    <a:pt x="586" y="893"/>
                    <a:pt x="432" y="1143"/>
                    <a:pt x="266" y="1360"/>
                  </a:cubicBezTo>
                  <a:cubicBezTo>
                    <a:pt x="258" y="1371"/>
                    <a:pt x="269" y="1386"/>
                    <a:pt x="280" y="1386"/>
                  </a:cubicBezTo>
                  <a:cubicBezTo>
                    <a:pt x="282" y="1386"/>
                    <a:pt x="283" y="1385"/>
                    <a:pt x="285" y="1385"/>
                  </a:cubicBezTo>
                  <a:cubicBezTo>
                    <a:pt x="607" y="1281"/>
                    <a:pt x="753" y="910"/>
                    <a:pt x="697" y="592"/>
                  </a:cubicBezTo>
                  <a:cubicBezTo>
                    <a:pt x="650" y="334"/>
                    <a:pt x="415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561;p41">
              <a:extLst>
                <a:ext uri="{FF2B5EF4-FFF2-40B4-BE49-F238E27FC236}">
                  <a16:creationId xmlns:a16="http://schemas.microsoft.com/office/drawing/2014/main" id="{8AF92D84-EB58-B338-F931-283EA2FFCDF2}"/>
                </a:ext>
              </a:extLst>
            </p:cNvPr>
            <p:cNvSpPr/>
            <p:nvPr/>
          </p:nvSpPr>
          <p:spPr>
            <a:xfrm>
              <a:off x="5622925" y="2314400"/>
              <a:ext cx="27050" cy="30925"/>
            </a:xfrm>
            <a:custGeom>
              <a:avLst/>
              <a:gdLst/>
              <a:ahLst/>
              <a:cxnLst/>
              <a:rect l="l" t="t" r="r" b="b"/>
              <a:pathLst>
                <a:path w="1082" h="1237" extrusionOk="0">
                  <a:moveTo>
                    <a:pt x="938" y="0"/>
                  </a:moveTo>
                  <a:cubicBezTo>
                    <a:pt x="923" y="0"/>
                    <a:pt x="909" y="15"/>
                    <a:pt x="907" y="30"/>
                  </a:cubicBezTo>
                  <a:cubicBezTo>
                    <a:pt x="880" y="276"/>
                    <a:pt x="795" y="392"/>
                    <a:pt x="577" y="509"/>
                  </a:cubicBezTo>
                  <a:cubicBezTo>
                    <a:pt x="464" y="569"/>
                    <a:pt x="347" y="618"/>
                    <a:pt x="249" y="702"/>
                  </a:cubicBezTo>
                  <a:cubicBezTo>
                    <a:pt x="102" y="828"/>
                    <a:pt x="0" y="1020"/>
                    <a:pt x="88" y="1206"/>
                  </a:cubicBezTo>
                  <a:cubicBezTo>
                    <a:pt x="98" y="1227"/>
                    <a:pt x="118" y="1237"/>
                    <a:pt x="140" y="1237"/>
                  </a:cubicBezTo>
                  <a:cubicBezTo>
                    <a:pt x="174" y="1237"/>
                    <a:pt x="211" y="1211"/>
                    <a:pt x="208" y="1173"/>
                  </a:cubicBezTo>
                  <a:cubicBezTo>
                    <a:pt x="182" y="744"/>
                    <a:pt x="623" y="722"/>
                    <a:pt x="862" y="478"/>
                  </a:cubicBezTo>
                  <a:cubicBezTo>
                    <a:pt x="984" y="354"/>
                    <a:pt x="1082" y="158"/>
                    <a:pt x="957" y="10"/>
                  </a:cubicBezTo>
                  <a:cubicBezTo>
                    <a:pt x="952" y="3"/>
                    <a:pt x="945" y="0"/>
                    <a:pt x="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562;p41">
              <a:extLst>
                <a:ext uri="{FF2B5EF4-FFF2-40B4-BE49-F238E27FC236}">
                  <a16:creationId xmlns:a16="http://schemas.microsoft.com/office/drawing/2014/main" id="{B90F0E24-6423-7ED4-3F58-897BBE828F58}"/>
                </a:ext>
              </a:extLst>
            </p:cNvPr>
            <p:cNvSpPr/>
            <p:nvPr/>
          </p:nvSpPr>
          <p:spPr>
            <a:xfrm>
              <a:off x="5612875" y="2321400"/>
              <a:ext cx="16450" cy="17025"/>
            </a:xfrm>
            <a:custGeom>
              <a:avLst/>
              <a:gdLst/>
              <a:ahLst/>
              <a:cxnLst/>
              <a:rect l="l" t="t" r="r" b="b"/>
              <a:pathLst>
                <a:path w="658" h="681" extrusionOk="0">
                  <a:moveTo>
                    <a:pt x="92" y="0"/>
                  </a:moveTo>
                  <a:cubicBezTo>
                    <a:pt x="70" y="0"/>
                    <a:pt x="48" y="4"/>
                    <a:pt x="27" y="11"/>
                  </a:cubicBezTo>
                  <a:cubicBezTo>
                    <a:pt x="5" y="18"/>
                    <a:pt x="0" y="42"/>
                    <a:pt x="14" y="60"/>
                  </a:cubicBezTo>
                  <a:cubicBezTo>
                    <a:pt x="103" y="164"/>
                    <a:pt x="255" y="202"/>
                    <a:pt x="353" y="307"/>
                  </a:cubicBezTo>
                  <a:cubicBezTo>
                    <a:pt x="456" y="417"/>
                    <a:pt x="508" y="558"/>
                    <a:pt x="595" y="678"/>
                  </a:cubicBezTo>
                  <a:cubicBezTo>
                    <a:pt x="596" y="680"/>
                    <a:pt x="598" y="681"/>
                    <a:pt x="599" y="681"/>
                  </a:cubicBezTo>
                  <a:cubicBezTo>
                    <a:pt x="601" y="681"/>
                    <a:pt x="603" y="679"/>
                    <a:pt x="604" y="677"/>
                  </a:cubicBezTo>
                  <a:cubicBezTo>
                    <a:pt x="657" y="517"/>
                    <a:pt x="563" y="344"/>
                    <a:pt x="460" y="225"/>
                  </a:cubicBezTo>
                  <a:cubicBezTo>
                    <a:pt x="377" y="131"/>
                    <a:pt x="231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563;p41">
              <a:extLst>
                <a:ext uri="{FF2B5EF4-FFF2-40B4-BE49-F238E27FC236}">
                  <a16:creationId xmlns:a16="http://schemas.microsoft.com/office/drawing/2014/main" id="{79234508-CBDE-C69E-423C-69488BDCDF9E}"/>
                </a:ext>
              </a:extLst>
            </p:cNvPr>
            <p:cNvSpPr/>
            <p:nvPr/>
          </p:nvSpPr>
          <p:spPr>
            <a:xfrm>
              <a:off x="5599775" y="2321300"/>
              <a:ext cx="17675" cy="27700"/>
            </a:xfrm>
            <a:custGeom>
              <a:avLst/>
              <a:gdLst/>
              <a:ahLst/>
              <a:cxnLst/>
              <a:rect l="l" t="t" r="r" b="b"/>
              <a:pathLst>
                <a:path w="707" h="1108" extrusionOk="0">
                  <a:moveTo>
                    <a:pt x="669" y="0"/>
                  </a:moveTo>
                  <a:cubicBezTo>
                    <a:pt x="664" y="0"/>
                    <a:pt x="659" y="1"/>
                    <a:pt x="654" y="4"/>
                  </a:cubicBezTo>
                  <a:cubicBezTo>
                    <a:pt x="311" y="169"/>
                    <a:pt x="1" y="659"/>
                    <a:pt x="15" y="1043"/>
                  </a:cubicBezTo>
                  <a:cubicBezTo>
                    <a:pt x="17" y="1085"/>
                    <a:pt x="48" y="1107"/>
                    <a:pt x="81" y="1107"/>
                  </a:cubicBezTo>
                  <a:cubicBezTo>
                    <a:pt x="107" y="1107"/>
                    <a:pt x="134" y="1092"/>
                    <a:pt x="144" y="1060"/>
                  </a:cubicBezTo>
                  <a:cubicBezTo>
                    <a:pt x="208" y="872"/>
                    <a:pt x="237" y="691"/>
                    <a:pt x="334" y="512"/>
                  </a:cubicBezTo>
                  <a:cubicBezTo>
                    <a:pt x="428" y="336"/>
                    <a:pt x="563" y="201"/>
                    <a:pt x="689" y="49"/>
                  </a:cubicBezTo>
                  <a:cubicBezTo>
                    <a:pt x="707" y="28"/>
                    <a:pt x="691" y="0"/>
                    <a:pt x="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564;p41">
              <a:extLst>
                <a:ext uri="{FF2B5EF4-FFF2-40B4-BE49-F238E27FC236}">
                  <a16:creationId xmlns:a16="http://schemas.microsoft.com/office/drawing/2014/main" id="{F27E9769-2677-D455-141E-9A086BAE0B94}"/>
                </a:ext>
              </a:extLst>
            </p:cNvPr>
            <p:cNvSpPr/>
            <p:nvPr/>
          </p:nvSpPr>
          <p:spPr>
            <a:xfrm>
              <a:off x="5581975" y="2332125"/>
              <a:ext cx="40725" cy="63675"/>
            </a:xfrm>
            <a:custGeom>
              <a:avLst/>
              <a:gdLst/>
              <a:ahLst/>
              <a:cxnLst/>
              <a:rect l="l" t="t" r="r" b="b"/>
              <a:pathLst>
                <a:path w="1629" h="2547" extrusionOk="0">
                  <a:moveTo>
                    <a:pt x="54" y="1"/>
                  </a:moveTo>
                  <a:cubicBezTo>
                    <a:pt x="21" y="1"/>
                    <a:pt x="0" y="50"/>
                    <a:pt x="26" y="75"/>
                  </a:cubicBezTo>
                  <a:cubicBezTo>
                    <a:pt x="395" y="426"/>
                    <a:pt x="731" y="731"/>
                    <a:pt x="933" y="1215"/>
                  </a:cubicBezTo>
                  <a:cubicBezTo>
                    <a:pt x="1116" y="1654"/>
                    <a:pt x="1076" y="2081"/>
                    <a:pt x="1155" y="2532"/>
                  </a:cubicBezTo>
                  <a:cubicBezTo>
                    <a:pt x="1157" y="2542"/>
                    <a:pt x="1166" y="2547"/>
                    <a:pt x="1175" y="2547"/>
                  </a:cubicBezTo>
                  <a:cubicBezTo>
                    <a:pt x="1183" y="2547"/>
                    <a:pt x="1191" y="2543"/>
                    <a:pt x="1195" y="2536"/>
                  </a:cubicBezTo>
                  <a:cubicBezTo>
                    <a:pt x="1629" y="1700"/>
                    <a:pt x="878" y="328"/>
                    <a:pt x="67" y="4"/>
                  </a:cubicBezTo>
                  <a:cubicBezTo>
                    <a:pt x="62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565;p41">
              <a:extLst>
                <a:ext uri="{FF2B5EF4-FFF2-40B4-BE49-F238E27FC236}">
                  <a16:creationId xmlns:a16="http://schemas.microsoft.com/office/drawing/2014/main" id="{D2D7602C-751E-CB46-2BDC-54A8E71B078F}"/>
                </a:ext>
              </a:extLst>
            </p:cNvPr>
            <p:cNvSpPr/>
            <p:nvPr/>
          </p:nvSpPr>
          <p:spPr>
            <a:xfrm>
              <a:off x="5584025" y="2332950"/>
              <a:ext cx="8175" cy="22300"/>
            </a:xfrm>
            <a:custGeom>
              <a:avLst/>
              <a:gdLst/>
              <a:ahLst/>
              <a:cxnLst/>
              <a:rect l="l" t="t" r="r" b="b"/>
              <a:pathLst>
                <a:path w="327" h="892" extrusionOk="0">
                  <a:moveTo>
                    <a:pt x="28" y="1"/>
                  </a:moveTo>
                  <a:cubicBezTo>
                    <a:pt x="15" y="1"/>
                    <a:pt x="4" y="9"/>
                    <a:pt x="4" y="26"/>
                  </a:cubicBezTo>
                  <a:cubicBezTo>
                    <a:pt x="0" y="168"/>
                    <a:pt x="55" y="314"/>
                    <a:pt x="90" y="453"/>
                  </a:cubicBezTo>
                  <a:cubicBezTo>
                    <a:pt x="126" y="597"/>
                    <a:pt x="156" y="744"/>
                    <a:pt x="237" y="869"/>
                  </a:cubicBezTo>
                  <a:cubicBezTo>
                    <a:pt x="247" y="884"/>
                    <a:pt x="264" y="891"/>
                    <a:pt x="279" y="891"/>
                  </a:cubicBezTo>
                  <a:cubicBezTo>
                    <a:pt x="303" y="891"/>
                    <a:pt x="326" y="875"/>
                    <a:pt x="326" y="845"/>
                  </a:cubicBezTo>
                  <a:cubicBezTo>
                    <a:pt x="325" y="696"/>
                    <a:pt x="267" y="557"/>
                    <a:pt x="217" y="418"/>
                  </a:cubicBezTo>
                  <a:cubicBezTo>
                    <a:pt x="168" y="283"/>
                    <a:pt x="132" y="131"/>
                    <a:pt x="50" y="13"/>
                  </a:cubicBezTo>
                  <a:cubicBezTo>
                    <a:pt x="44" y="5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566;p41">
              <a:extLst>
                <a:ext uri="{FF2B5EF4-FFF2-40B4-BE49-F238E27FC236}">
                  <a16:creationId xmlns:a16="http://schemas.microsoft.com/office/drawing/2014/main" id="{DC52A8A2-2F33-A0D6-D420-6A9C07680860}"/>
                </a:ext>
              </a:extLst>
            </p:cNvPr>
            <p:cNvSpPr/>
            <p:nvPr/>
          </p:nvSpPr>
          <p:spPr>
            <a:xfrm>
              <a:off x="5566800" y="2352150"/>
              <a:ext cx="51025" cy="72350"/>
            </a:xfrm>
            <a:custGeom>
              <a:avLst/>
              <a:gdLst/>
              <a:ahLst/>
              <a:cxnLst/>
              <a:rect l="l" t="t" r="r" b="b"/>
              <a:pathLst>
                <a:path w="2041" h="2894" extrusionOk="0">
                  <a:moveTo>
                    <a:pt x="662" y="1"/>
                  </a:moveTo>
                  <a:cubicBezTo>
                    <a:pt x="236" y="1"/>
                    <a:pt x="46" y="447"/>
                    <a:pt x="28" y="815"/>
                  </a:cubicBezTo>
                  <a:cubicBezTo>
                    <a:pt x="0" y="1340"/>
                    <a:pt x="238" y="1843"/>
                    <a:pt x="623" y="2189"/>
                  </a:cubicBezTo>
                  <a:cubicBezTo>
                    <a:pt x="636" y="2201"/>
                    <a:pt x="651" y="2206"/>
                    <a:pt x="664" y="2206"/>
                  </a:cubicBezTo>
                  <a:cubicBezTo>
                    <a:pt x="712" y="2206"/>
                    <a:pt x="752" y="2147"/>
                    <a:pt x="710" y="2103"/>
                  </a:cubicBezTo>
                  <a:cubicBezTo>
                    <a:pt x="485" y="1863"/>
                    <a:pt x="305" y="1612"/>
                    <a:pt x="218" y="1289"/>
                  </a:cubicBezTo>
                  <a:cubicBezTo>
                    <a:pt x="175" y="1134"/>
                    <a:pt x="156" y="976"/>
                    <a:pt x="162" y="815"/>
                  </a:cubicBezTo>
                  <a:cubicBezTo>
                    <a:pt x="443" y="426"/>
                    <a:pt x="665" y="232"/>
                    <a:pt x="830" y="232"/>
                  </a:cubicBezTo>
                  <a:cubicBezTo>
                    <a:pt x="989" y="232"/>
                    <a:pt x="1094" y="414"/>
                    <a:pt x="1144" y="776"/>
                  </a:cubicBezTo>
                  <a:cubicBezTo>
                    <a:pt x="1188" y="1125"/>
                    <a:pt x="1041" y="1473"/>
                    <a:pt x="1082" y="1825"/>
                  </a:cubicBezTo>
                  <a:cubicBezTo>
                    <a:pt x="1138" y="2317"/>
                    <a:pt x="1507" y="2830"/>
                    <a:pt x="2021" y="2893"/>
                  </a:cubicBezTo>
                  <a:cubicBezTo>
                    <a:pt x="2022" y="2893"/>
                    <a:pt x="2023" y="2893"/>
                    <a:pt x="2024" y="2893"/>
                  </a:cubicBezTo>
                  <a:cubicBezTo>
                    <a:pt x="2038" y="2893"/>
                    <a:pt x="2040" y="2872"/>
                    <a:pt x="2029" y="2865"/>
                  </a:cubicBezTo>
                  <a:cubicBezTo>
                    <a:pt x="1601" y="2588"/>
                    <a:pt x="1267" y="2329"/>
                    <a:pt x="1222" y="1785"/>
                  </a:cubicBezTo>
                  <a:cubicBezTo>
                    <a:pt x="1192" y="1417"/>
                    <a:pt x="1335" y="1059"/>
                    <a:pt x="1294" y="690"/>
                  </a:cubicBezTo>
                  <a:cubicBezTo>
                    <a:pt x="1257" y="364"/>
                    <a:pt x="1062" y="23"/>
                    <a:pt x="698" y="2"/>
                  </a:cubicBezTo>
                  <a:cubicBezTo>
                    <a:pt x="686" y="1"/>
                    <a:pt x="674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567;p41">
              <a:extLst>
                <a:ext uri="{FF2B5EF4-FFF2-40B4-BE49-F238E27FC236}">
                  <a16:creationId xmlns:a16="http://schemas.microsoft.com/office/drawing/2014/main" id="{78E5FACD-2913-CEA9-A730-80F7C523B523}"/>
                </a:ext>
              </a:extLst>
            </p:cNvPr>
            <p:cNvSpPr/>
            <p:nvPr/>
          </p:nvSpPr>
          <p:spPr>
            <a:xfrm>
              <a:off x="5543600" y="2332750"/>
              <a:ext cx="30750" cy="37950"/>
            </a:xfrm>
            <a:custGeom>
              <a:avLst/>
              <a:gdLst/>
              <a:ahLst/>
              <a:cxnLst/>
              <a:rect l="l" t="t" r="r" b="b"/>
              <a:pathLst>
                <a:path w="1230" h="1518" extrusionOk="0">
                  <a:moveTo>
                    <a:pt x="58" y="0"/>
                  </a:moveTo>
                  <a:cubicBezTo>
                    <a:pt x="14" y="0"/>
                    <a:pt x="1" y="63"/>
                    <a:pt x="46" y="80"/>
                  </a:cubicBezTo>
                  <a:cubicBezTo>
                    <a:pt x="356" y="194"/>
                    <a:pt x="617" y="415"/>
                    <a:pt x="792" y="694"/>
                  </a:cubicBezTo>
                  <a:cubicBezTo>
                    <a:pt x="954" y="955"/>
                    <a:pt x="956" y="1217"/>
                    <a:pt x="1039" y="1498"/>
                  </a:cubicBezTo>
                  <a:cubicBezTo>
                    <a:pt x="1042" y="1510"/>
                    <a:pt x="1055" y="1518"/>
                    <a:pt x="1067" y="1518"/>
                  </a:cubicBezTo>
                  <a:cubicBezTo>
                    <a:pt x="1075" y="1518"/>
                    <a:pt x="1084" y="1514"/>
                    <a:pt x="1089" y="1504"/>
                  </a:cubicBezTo>
                  <a:cubicBezTo>
                    <a:pt x="1229" y="1217"/>
                    <a:pt x="1087" y="823"/>
                    <a:pt x="921" y="572"/>
                  </a:cubicBezTo>
                  <a:cubicBezTo>
                    <a:pt x="719" y="266"/>
                    <a:pt x="427" y="72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568;p41">
              <a:extLst>
                <a:ext uri="{FF2B5EF4-FFF2-40B4-BE49-F238E27FC236}">
                  <a16:creationId xmlns:a16="http://schemas.microsoft.com/office/drawing/2014/main" id="{05A1D7EC-EB32-786E-0D93-FD43DA918E76}"/>
                </a:ext>
              </a:extLst>
            </p:cNvPr>
            <p:cNvSpPr/>
            <p:nvPr/>
          </p:nvSpPr>
          <p:spPr>
            <a:xfrm>
              <a:off x="5536775" y="2334825"/>
              <a:ext cx="34150" cy="55100"/>
            </a:xfrm>
            <a:custGeom>
              <a:avLst/>
              <a:gdLst/>
              <a:ahLst/>
              <a:cxnLst/>
              <a:rect l="l" t="t" r="r" b="b"/>
              <a:pathLst>
                <a:path w="1366" h="2204" extrusionOk="0">
                  <a:moveTo>
                    <a:pt x="452" y="0"/>
                  </a:moveTo>
                  <a:cubicBezTo>
                    <a:pt x="442" y="0"/>
                    <a:pt x="433" y="4"/>
                    <a:pt x="428" y="13"/>
                  </a:cubicBezTo>
                  <a:cubicBezTo>
                    <a:pt x="0" y="797"/>
                    <a:pt x="456" y="1926"/>
                    <a:pt x="1300" y="2201"/>
                  </a:cubicBezTo>
                  <a:cubicBezTo>
                    <a:pt x="1304" y="2202"/>
                    <a:pt x="1309" y="2203"/>
                    <a:pt x="1313" y="2203"/>
                  </a:cubicBezTo>
                  <a:cubicBezTo>
                    <a:pt x="1349" y="2203"/>
                    <a:pt x="1365" y="2148"/>
                    <a:pt x="1331" y="2126"/>
                  </a:cubicBezTo>
                  <a:cubicBezTo>
                    <a:pt x="970" y="1907"/>
                    <a:pt x="678" y="1619"/>
                    <a:pt x="525" y="1218"/>
                  </a:cubicBezTo>
                  <a:cubicBezTo>
                    <a:pt x="371" y="816"/>
                    <a:pt x="429" y="439"/>
                    <a:pt x="478" y="26"/>
                  </a:cubicBezTo>
                  <a:cubicBezTo>
                    <a:pt x="480" y="10"/>
                    <a:pt x="466" y="0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569;p41">
              <a:extLst>
                <a:ext uri="{FF2B5EF4-FFF2-40B4-BE49-F238E27FC236}">
                  <a16:creationId xmlns:a16="http://schemas.microsoft.com/office/drawing/2014/main" id="{B241D441-DF04-C458-F09C-E3B492474169}"/>
                </a:ext>
              </a:extLst>
            </p:cNvPr>
            <p:cNvSpPr/>
            <p:nvPr/>
          </p:nvSpPr>
          <p:spPr>
            <a:xfrm>
              <a:off x="5500975" y="2338075"/>
              <a:ext cx="51800" cy="35800"/>
            </a:xfrm>
            <a:custGeom>
              <a:avLst/>
              <a:gdLst/>
              <a:ahLst/>
              <a:cxnLst/>
              <a:rect l="l" t="t" r="r" b="b"/>
              <a:pathLst>
                <a:path w="2072" h="1432" extrusionOk="0">
                  <a:moveTo>
                    <a:pt x="33" y="0"/>
                  </a:moveTo>
                  <a:cubicBezTo>
                    <a:pt x="30" y="0"/>
                    <a:pt x="26" y="0"/>
                    <a:pt x="23" y="0"/>
                  </a:cubicBezTo>
                  <a:cubicBezTo>
                    <a:pt x="4" y="0"/>
                    <a:pt x="0" y="27"/>
                    <a:pt x="19" y="34"/>
                  </a:cubicBezTo>
                  <a:cubicBezTo>
                    <a:pt x="444" y="171"/>
                    <a:pt x="837" y="277"/>
                    <a:pt x="1200" y="556"/>
                  </a:cubicBezTo>
                  <a:cubicBezTo>
                    <a:pt x="1526" y="807"/>
                    <a:pt x="1735" y="1123"/>
                    <a:pt x="2007" y="1421"/>
                  </a:cubicBezTo>
                  <a:cubicBezTo>
                    <a:pt x="2014" y="1428"/>
                    <a:pt x="2022" y="1431"/>
                    <a:pt x="2030" y="1431"/>
                  </a:cubicBezTo>
                  <a:cubicBezTo>
                    <a:pt x="2051" y="1431"/>
                    <a:pt x="2072" y="1411"/>
                    <a:pt x="2065" y="1389"/>
                  </a:cubicBezTo>
                  <a:cubicBezTo>
                    <a:pt x="1834" y="633"/>
                    <a:pt x="80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570;p41">
              <a:extLst>
                <a:ext uri="{FF2B5EF4-FFF2-40B4-BE49-F238E27FC236}">
                  <a16:creationId xmlns:a16="http://schemas.microsoft.com/office/drawing/2014/main" id="{10CF86AF-BE08-2327-3AD1-16686AACA103}"/>
                </a:ext>
              </a:extLst>
            </p:cNvPr>
            <p:cNvSpPr/>
            <p:nvPr/>
          </p:nvSpPr>
          <p:spPr>
            <a:xfrm>
              <a:off x="5659600" y="2464375"/>
              <a:ext cx="39900" cy="45025"/>
            </a:xfrm>
            <a:custGeom>
              <a:avLst/>
              <a:gdLst/>
              <a:ahLst/>
              <a:cxnLst/>
              <a:rect l="l" t="t" r="r" b="b"/>
              <a:pathLst>
                <a:path w="1596" h="1801" extrusionOk="0">
                  <a:moveTo>
                    <a:pt x="430" y="1"/>
                  </a:moveTo>
                  <a:cubicBezTo>
                    <a:pt x="214" y="1"/>
                    <a:pt x="1" y="117"/>
                    <a:pt x="20" y="361"/>
                  </a:cubicBezTo>
                  <a:cubicBezTo>
                    <a:pt x="22" y="390"/>
                    <a:pt x="52" y="414"/>
                    <a:pt x="79" y="414"/>
                  </a:cubicBezTo>
                  <a:cubicBezTo>
                    <a:pt x="95" y="414"/>
                    <a:pt x="110" y="406"/>
                    <a:pt x="118" y="387"/>
                  </a:cubicBezTo>
                  <a:cubicBezTo>
                    <a:pt x="193" y="217"/>
                    <a:pt x="293" y="151"/>
                    <a:pt x="397" y="151"/>
                  </a:cubicBezTo>
                  <a:cubicBezTo>
                    <a:pt x="591" y="151"/>
                    <a:pt x="797" y="384"/>
                    <a:pt x="863" y="603"/>
                  </a:cubicBezTo>
                  <a:cubicBezTo>
                    <a:pt x="935" y="835"/>
                    <a:pt x="931" y="1084"/>
                    <a:pt x="1005" y="1315"/>
                  </a:cubicBezTo>
                  <a:cubicBezTo>
                    <a:pt x="1088" y="1570"/>
                    <a:pt x="1261" y="1801"/>
                    <a:pt x="1541" y="1801"/>
                  </a:cubicBezTo>
                  <a:cubicBezTo>
                    <a:pt x="1553" y="1801"/>
                    <a:pt x="1565" y="1800"/>
                    <a:pt x="1577" y="1799"/>
                  </a:cubicBezTo>
                  <a:cubicBezTo>
                    <a:pt x="1592" y="1798"/>
                    <a:pt x="1596" y="1778"/>
                    <a:pt x="1580" y="1772"/>
                  </a:cubicBezTo>
                  <a:cubicBezTo>
                    <a:pt x="817" y="1503"/>
                    <a:pt x="1312" y="505"/>
                    <a:pt x="730" y="89"/>
                  </a:cubicBezTo>
                  <a:cubicBezTo>
                    <a:pt x="649" y="31"/>
                    <a:pt x="53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571;p41">
              <a:extLst>
                <a:ext uri="{FF2B5EF4-FFF2-40B4-BE49-F238E27FC236}">
                  <a16:creationId xmlns:a16="http://schemas.microsoft.com/office/drawing/2014/main" id="{FAC2B470-9EE2-0C4C-C4EB-DFEC35D39F14}"/>
                </a:ext>
              </a:extLst>
            </p:cNvPr>
            <p:cNvSpPr/>
            <p:nvPr/>
          </p:nvSpPr>
          <p:spPr>
            <a:xfrm>
              <a:off x="5665125" y="2444250"/>
              <a:ext cx="53400" cy="96600"/>
            </a:xfrm>
            <a:custGeom>
              <a:avLst/>
              <a:gdLst/>
              <a:ahLst/>
              <a:cxnLst/>
              <a:rect l="l" t="t" r="r" b="b"/>
              <a:pathLst>
                <a:path w="2136" h="3864" extrusionOk="0">
                  <a:moveTo>
                    <a:pt x="467" y="1"/>
                  </a:moveTo>
                  <a:cubicBezTo>
                    <a:pt x="281" y="1"/>
                    <a:pt x="111" y="101"/>
                    <a:pt x="12" y="354"/>
                  </a:cubicBezTo>
                  <a:cubicBezTo>
                    <a:pt x="0" y="385"/>
                    <a:pt x="27" y="406"/>
                    <a:pt x="54" y="406"/>
                  </a:cubicBezTo>
                  <a:cubicBezTo>
                    <a:pt x="71" y="406"/>
                    <a:pt x="88" y="397"/>
                    <a:pt x="94" y="377"/>
                  </a:cubicBezTo>
                  <a:cubicBezTo>
                    <a:pt x="267" y="319"/>
                    <a:pt x="421" y="290"/>
                    <a:pt x="554" y="290"/>
                  </a:cubicBezTo>
                  <a:cubicBezTo>
                    <a:pt x="840" y="290"/>
                    <a:pt x="1034" y="423"/>
                    <a:pt x="1137" y="687"/>
                  </a:cubicBezTo>
                  <a:cubicBezTo>
                    <a:pt x="1232" y="869"/>
                    <a:pt x="1313" y="1057"/>
                    <a:pt x="1381" y="1249"/>
                  </a:cubicBezTo>
                  <a:cubicBezTo>
                    <a:pt x="1469" y="1487"/>
                    <a:pt x="1540" y="1731"/>
                    <a:pt x="1597" y="1978"/>
                  </a:cubicBezTo>
                  <a:cubicBezTo>
                    <a:pt x="1740" y="2598"/>
                    <a:pt x="1735" y="3215"/>
                    <a:pt x="1816" y="3840"/>
                  </a:cubicBezTo>
                  <a:cubicBezTo>
                    <a:pt x="1818" y="3855"/>
                    <a:pt x="1830" y="3864"/>
                    <a:pt x="1842" y="3864"/>
                  </a:cubicBezTo>
                  <a:cubicBezTo>
                    <a:pt x="1851" y="3864"/>
                    <a:pt x="1859" y="3859"/>
                    <a:pt x="1862" y="3847"/>
                  </a:cubicBezTo>
                  <a:cubicBezTo>
                    <a:pt x="2136" y="2781"/>
                    <a:pt x="1781" y="1341"/>
                    <a:pt x="1169" y="433"/>
                  </a:cubicBezTo>
                  <a:cubicBezTo>
                    <a:pt x="1006" y="191"/>
                    <a:pt x="722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572;p41">
              <a:extLst>
                <a:ext uri="{FF2B5EF4-FFF2-40B4-BE49-F238E27FC236}">
                  <a16:creationId xmlns:a16="http://schemas.microsoft.com/office/drawing/2014/main" id="{80B70A2A-F569-163C-98A5-B3BEF5C347F7}"/>
                </a:ext>
              </a:extLst>
            </p:cNvPr>
            <p:cNvSpPr/>
            <p:nvPr/>
          </p:nvSpPr>
          <p:spPr>
            <a:xfrm>
              <a:off x="5670300" y="2258100"/>
              <a:ext cx="89575" cy="62925"/>
            </a:xfrm>
            <a:custGeom>
              <a:avLst/>
              <a:gdLst/>
              <a:ahLst/>
              <a:cxnLst/>
              <a:rect l="l" t="t" r="r" b="b"/>
              <a:pathLst>
                <a:path w="3583" h="2517" extrusionOk="0">
                  <a:moveTo>
                    <a:pt x="3505" y="1"/>
                  </a:moveTo>
                  <a:cubicBezTo>
                    <a:pt x="3491" y="1"/>
                    <a:pt x="3476" y="7"/>
                    <a:pt x="3464" y="22"/>
                  </a:cubicBezTo>
                  <a:cubicBezTo>
                    <a:pt x="3001" y="601"/>
                    <a:pt x="2595" y="1149"/>
                    <a:pt x="1987" y="1588"/>
                  </a:cubicBezTo>
                  <a:cubicBezTo>
                    <a:pt x="1383" y="2024"/>
                    <a:pt x="708" y="2229"/>
                    <a:pt x="18" y="2480"/>
                  </a:cubicBezTo>
                  <a:cubicBezTo>
                    <a:pt x="0" y="2488"/>
                    <a:pt x="1" y="2517"/>
                    <a:pt x="22" y="2517"/>
                  </a:cubicBezTo>
                  <a:cubicBezTo>
                    <a:pt x="23" y="2517"/>
                    <a:pt x="23" y="2517"/>
                    <a:pt x="23" y="2517"/>
                  </a:cubicBezTo>
                  <a:cubicBezTo>
                    <a:pt x="1396" y="2452"/>
                    <a:pt x="2994" y="1347"/>
                    <a:pt x="3563" y="99"/>
                  </a:cubicBezTo>
                  <a:cubicBezTo>
                    <a:pt x="3583" y="54"/>
                    <a:pt x="3545" y="1"/>
                    <a:pt x="3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573;p41">
              <a:extLst>
                <a:ext uri="{FF2B5EF4-FFF2-40B4-BE49-F238E27FC236}">
                  <a16:creationId xmlns:a16="http://schemas.microsoft.com/office/drawing/2014/main" id="{CB0196B6-1515-4A9A-345B-23FC2228D478}"/>
                </a:ext>
              </a:extLst>
            </p:cNvPr>
            <p:cNvSpPr/>
            <p:nvPr/>
          </p:nvSpPr>
          <p:spPr>
            <a:xfrm>
              <a:off x="5670300" y="2248375"/>
              <a:ext cx="37375" cy="73750"/>
            </a:xfrm>
            <a:custGeom>
              <a:avLst/>
              <a:gdLst/>
              <a:ahLst/>
              <a:cxnLst/>
              <a:rect l="l" t="t" r="r" b="b"/>
              <a:pathLst>
                <a:path w="1495" h="2950" extrusionOk="0">
                  <a:moveTo>
                    <a:pt x="273" y="0"/>
                  </a:moveTo>
                  <a:cubicBezTo>
                    <a:pt x="212" y="0"/>
                    <a:pt x="186" y="88"/>
                    <a:pt x="241" y="117"/>
                  </a:cubicBezTo>
                  <a:cubicBezTo>
                    <a:pt x="1494" y="782"/>
                    <a:pt x="650" y="2159"/>
                    <a:pt x="15" y="2909"/>
                  </a:cubicBezTo>
                  <a:cubicBezTo>
                    <a:pt x="1" y="2926"/>
                    <a:pt x="13" y="2949"/>
                    <a:pt x="32" y="2949"/>
                  </a:cubicBezTo>
                  <a:cubicBezTo>
                    <a:pt x="36" y="2949"/>
                    <a:pt x="40" y="2948"/>
                    <a:pt x="44" y="2946"/>
                  </a:cubicBezTo>
                  <a:cubicBezTo>
                    <a:pt x="624" y="2651"/>
                    <a:pt x="980" y="1967"/>
                    <a:pt x="1058" y="1338"/>
                  </a:cubicBezTo>
                  <a:cubicBezTo>
                    <a:pt x="1126" y="795"/>
                    <a:pt x="948" y="7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574;p41">
              <a:extLst>
                <a:ext uri="{FF2B5EF4-FFF2-40B4-BE49-F238E27FC236}">
                  <a16:creationId xmlns:a16="http://schemas.microsoft.com/office/drawing/2014/main" id="{4B909634-8E89-310D-A5A6-64B7B7A6EB65}"/>
                </a:ext>
              </a:extLst>
            </p:cNvPr>
            <p:cNvSpPr/>
            <p:nvPr/>
          </p:nvSpPr>
          <p:spPr>
            <a:xfrm>
              <a:off x="5657225" y="2249400"/>
              <a:ext cx="22975" cy="21700"/>
            </a:xfrm>
            <a:custGeom>
              <a:avLst/>
              <a:gdLst/>
              <a:ahLst/>
              <a:cxnLst/>
              <a:rect l="l" t="t" r="r" b="b"/>
              <a:pathLst>
                <a:path w="919" h="868" extrusionOk="0">
                  <a:moveTo>
                    <a:pt x="809" y="1"/>
                  </a:moveTo>
                  <a:cubicBezTo>
                    <a:pt x="623" y="1"/>
                    <a:pt x="441" y="145"/>
                    <a:pt x="313" y="265"/>
                  </a:cubicBezTo>
                  <a:cubicBezTo>
                    <a:pt x="156" y="412"/>
                    <a:pt x="0" y="617"/>
                    <a:pt x="7" y="842"/>
                  </a:cubicBezTo>
                  <a:cubicBezTo>
                    <a:pt x="7" y="859"/>
                    <a:pt x="19" y="868"/>
                    <a:pt x="32" y="868"/>
                  </a:cubicBezTo>
                  <a:cubicBezTo>
                    <a:pt x="42" y="868"/>
                    <a:pt x="51" y="864"/>
                    <a:pt x="58" y="856"/>
                  </a:cubicBezTo>
                  <a:cubicBezTo>
                    <a:pt x="181" y="694"/>
                    <a:pt x="264" y="511"/>
                    <a:pt x="420" y="372"/>
                  </a:cubicBezTo>
                  <a:cubicBezTo>
                    <a:pt x="565" y="245"/>
                    <a:pt x="757" y="201"/>
                    <a:pt x="898" y="73"/>
                  </a:cubicBezTo>
                  <a:cubicBezTo>
                    <a:pt x="918" y="53"/>
                    <a:pt x="909" y="13"/>
                    <a:pt x="881" y="8"/>
                  </a:cubicBezTo>
                  <a:cubicBezTo>
                    <a:pt x="857" y="3"/>
                    <a:pt x="833" y="1"/>
                    <a:pt x="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575;p41">
              <a:extLst>
                <a:ext uri="{FF2B5EF4-FFF2-40B4-BE49-F238E27FC236}">
                  <a16:creationId xmlns:a16="http://schemas.microsoft.com/office/drawing/2014/main" id="{669EBF05-1334-DD1B-0D1A-076F2B0CD9A4}"/>
                </a:ext>
              </a:extLst>
            </p:cNvPr>
            <p:cNvSpPr/>
            <p:nvPr/>
          </p:nvSpPr>
          <p:spPr>
            <a:xfrm>
              <a:off x="5655750" y="2269375"/>
              <a:ext cx="19275" cy="41500"/>
            </a:xfrm>
            <a:custGeom>
              <a:avLst/>
              <a:gdLst/>
              <a:ahLst/>
              <a:cxnLst/>
              <a:rect l="l" t="t" r="r" b="b"/>
              <a:pathLst>
                <a:path w="771" h="1660" extrusionOk="0">
                  <a:moveTo>
                    <a:pt x="247" y="1"/>
                  </a:moveTo>
                  <a:cubicBezTo>
                    <a:pt x="209" y="1"/>
                    <a:pt x="169" y="9"/>
                    <a:pt x="126" y="27"/>
                  </a:cubicBezTo>
                  <a:cubicBezTo>
                    <a:pt x="106" y="34"/>
                    <a:pt x="93" y="68"/>
                    <a:pt x="119" y="78"/>
                  </a:cubicBezTo>
                  <a:cubicBezTo>
                    <a:pt x="771" y="359"/>
                    <a:pt x="217" y="1175"/>
                    <a:pt x="22" y="1580"/>
                  </a:cubicBezTo>
                  <a:cubicBezTo>
                    <a:pt x="1" y="1624"/>
                    <a:pt x="32" y="1660"/>
                    <a:pt x="69" y="1660"/>
                  </a:cubicBezTo>
                  <a:cubicBezTo>
                    <a:pt x="82" y="1660"/>
                    <a:pt x="95" y="1656"/>
                    <a:pt x="107" y="1646"/>
                  </a:cubicBezTo>
                  <a:cubicBezTo>
                    <a:pt x="417" y="1406"/>
                    <a:pt x="583" y="935"/>
                    <a:pt x="596" y="551"/>
                  </a:cubicBezTo>
                  <a:cubicBezTo>
                    <a:pt x="602" y="336"/>
                    <a:pt x="48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576;p41">
              <a:extLst>
                <a:ext uri="{FF2B5EF4-FFF2-40B4-BE49-F238E27FC236}">
                  <a16:creationId xmlns:a16="http://schemas.microsoft.com/office/drawing/2014/main" id="{936E7BE4-9892-F42A-D3E8-79B79D2A608A}"/>
                </a:ext>
              </a:extLst>
            </p:cNvPr>
            <p:cNvSpPr/>
            <p:nvPr/>
          </p:nvSpPr>
          <p:spPr>
            <a:xfrm>
              <a:off x="5639400" y="2267800"/>
              <a:ext cx="25975" cy="12175"/>
            </a:xfrm>
            <a:custGeom>
              <a:avLst/>
              <a:gdLst/>
              <a:ahLst/>
              <a:cxnLst/>
              <a:rect l="l" t="t" r="r" b="b"/>
              <a:pathLst>
                <a:path w="1039" h="487" extrusionOk="0">
                  <a:moveTo>
                    <a:pt x="642" y="0"/>
                  </a:moveTo>
                  <a:cubicBezTo>
                    <a:pt x="582" y="0"/>
                    <a:pt x="520" y="8"/>
                    <a:pt x="458" y="24"/>
                  </a:cubicBezTo>
                  <a:cubicBezTo>
                    <a:pt x="277" y="69"/>
                    <a:pt x="38" y="217"/>
                    <a:pt x="6" y="416"/>
                  </a:cubicBezTo>
                  <a:cubicBezTo>
                    <a:pt x="1" y="452"/>
                    <a:pt x="30" y="487"/>
                    <a:pt x="61" y="487"/>
                  </a:cubicBezTo>
                  <a:cubicBezTo>
                    <a:pt x="73" y="487"/>
                    <a:pt x="86" y="481"/>
                    <a:pt x="97" y="469"/>
                  </a:cubicBezTo>
                  <a:cubicBezTo>
                    <a:pt x="224" y="332"/>
                    <a:pt x="303" y="208"/>
                    <a:pt x="493" y="151"/>
                  </a:cubicBezTo>
                  <a:cubicBezTo>
                    <a:pt x="553" y="133"/>
                    <a:pt x="615" y="125"/>
                    <a:pt x="677" y="125"/>
                  </a:cubicBezTo>
                  <a:cubicBezTo>
                    <a:pt x="789" y="125"/>
                    <a:pt x="901" y="151"/>
                    <a:pt x="1004" y="191"/>
                  </a:cubicBezTo>
                  <a:cubicBezTo>
                    <a:pt x="1007" y="192"/>
                    <a:pt x="1009" y="193"/>
                    <a:pt x="1012" y="193"/>
                  </a:cubicBezTo>
                  <a:cubicBezTo>
                    <a:pt x="1029" y="193"/>
                    <a:pt x="1038" y="168"/>
                    <a:pt x="1026" y="154"/>
                  </a:cubicBezTo>
                  <a:cubicBezTo>
                    <a:pt x="920" y="46"/>
                    <a:pt x="785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577;p41">
              <a:extLst>
                <a:ext uri="{FF2B5EF4-FFF2-40B4-BE49-F238E27FC236}">
                  <a16:creationId xmlns:a16="http://schemas.microsoft.com/office/drawing/2014/main" id="{66FA356F-A44B-90FB-0352-8AC426FBCBA8}"/>
                </a:ext>
              </a:extLst>
            </p:cNvPr>
            <p:cNvSpPr/>
            <p:nvPr/>
          </p:nvSpPr>
          <p:spPr>
            <a:xfrm>
              <a:off x="5563600" y="2187200"/>
              <a:ext cx="82275" cy="122925"/>
            </a:xfrm>
            <a:custGeom>
              <a:avLst/>
              <a:gdLst/>
              <a:ahLst/>
              <a:cxnLst/>
              <a:rect l="l" t="t" r="r" b="b"/>
              <a:pathLst>
                <a:path w="3291" h="4917" extrusionOk="0">
                  <a:moveTo>
                    <a:pt x="1354" y="0"/>
                  </a:moveTo>
                  <a:cubicBezTo>
                    <a:pt x="1346" y="0"/>
                    <a:pt x="1338" y="3"/>
                    <a:pt x="1331" y="8"/>
                  </a:cubicBezTo>
                  <a:cubicBezTo>
                    <a:pt x="1" y="1056"/>
                    <a:pt x="379" y="3221"/>
                    <a:pt x="1374" y="4357"/>
                  </a:cubicBezTo>
                  <a:cubicBezTo>
                    <a:pt x="1626" y="4644"/>
                    <a:pt x="2040" y="4917"/>
                    <a:pt x="2440" y="4917"/>
                  </a:cubicBezTo>
                  <a:cubicBezTo>
                    <a:pt x="2624" y="4917"/>
                    <a:pt x="2805" y="4859"/>
                    <a:pt x="2966" y="4718"/>
                  </a:cubicBezTo>
                  <a:cubicBezTo>
                    <a:pt x="3272" y="4450"/>
                    <a:pt x="3290" y="4003"/>
                    <a:pt x="2996" y="3732"/>
                  </a:cubicBezTo>
                  <a:cubicBezTo>
                    <a:pt x="2987" y="3723"/>
                    <a:pt x="2976" y="3719"/>
                    <a:pt x="2965" y="3719"/>
                  </a:cubicBezTo>
                  <a:cubicBezTo>
                    <a:pt x="2931" y="3719"/>
                    <a:pt x="2900" y="3754"/>
                    <a:pt x="2921" y="3789"/>
                  </a:cubicBezTo>
                  <a:cubicBezTo>
                    <a:pt x="2794" y="4419"/>
                    <a:pt x="2589" y="4734"/>
                    <a:pt x="2306" y="4734"/>
                  </a:cubicBezTo>
                  <a:cubicBezTo>
                    <a:pt x="2217" y="4734"/>
                    <a:pt x="2121" y="4703"/>
                    <a:pt x="2016" y="4640"/>
                  </a:cubicBezTo>
                  <a:cubicBezTo>
                    <a:pt x="1834" y="4579"/>
                    <a:pt x="1681" y="4471"/>
                    <a:pt x="1558" y="4316"/>
                  </a:cubicBezTo>
                  <a:cubicBezTo>
                    <a:pt x="1415" y="4168"/>
                    <a:pt x="1294" y="3987"/>
                    <a:pt x="1185" y="3813"/>
                  </a:cubicBezTo>
                  <a:cubicBezTo>
                    <a:pt x="928" y="3404"/>
                    <a:pt x="764" y="2957"/>
                    <a:pt x="689" y="2484"/>
                  </a:cubicBezTo>
                  <a:cubicBezTo>
                    <a:pt x="539" y="1549"/>
                    <a:pt x="859" y="797"/>
                    <a:pt x="1385" y="49"/>
                  </a:cubicBezTo>
                  <a:cubicBezTo>
                    <a:pt x="1403" y="23"/>
                    <a:pt x="1379" y="0"/>
                    <a:pt x="1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578;p41">
              <a:extLst>
                <a:ext uri="{FF2B5EF4-FFF2-40B4-BE49-F238E27FC236}">
                  <a16:creationId xmlns:a16="http://schemas.microsoft.com/office/drawing/2014/main" id="{5DEB1E78-D1D1-EBBF-1128-964941008CB1}"/>
                </a:ext>
              </a:extLst>
            </p:cNvPr>
            <p:cNvSpPr/>
            <p:nvPr/>
          </p:nvSpPr>
          <p:spPr>
            <a:xfrm>
              <a:off x="5575100" y="2183275"/>
              <a:ext cx="61025" cy="104575"/>
            </a:xfrm>
            <a:custGeom>
              <a:avLst/>
              <a:gdLst/>
              <a:ahLst/>
              <a:cxnLst/>
              <a:rect l="l" t="t" r="r" b="b"/>
              <a:pathLst>
                <a:path w="2441" h="4183" extrusionOk="0">
                  <a:moveTo>
                    <a:pt x="1182" y="1"/>
                  </a:moveTo>
                  <a:cubicBezTo>
                    <a:pt x="1173" y="1"/>
                    <a:pt x="1165" y="5"/>
                    <a:pt x="1157" y="14"/>
                  </a:cubicBezTo>
                  <a:cubicBezTo>
                    <a:pt x="0" y="1389"/>
                    <a:pt x="437" y="3832"/>
                    <a:pt x="2376" y="4182"/>
                  </a:cubicBezTo>
                  <a:cubicBezTo>
                    <a:pt x="2379" y="4183"/>
                    <a:pt x="2381" y="4183"/>
                    <a:pt x="2384" y="4183"/>
                  </a:cubicBezTo>
                  <a:cubicBezTo>
                    <a:pt x="2425" y="4183"/>
                    <a:pt x="2440" y="4121"/>
                    <a:pt x="2397" y="4111"/>
                  </a:cubicBezTo>
                  <a:cubicBezTo>
                    <a:pt x="1579" y="3924"/>
                    <a:pt x="960" y="3366"/>
                    <a:pt x="742" y="2544"/>
                  </a:cubicBezTo>
                  <a:cubicBezTo>
                    <a:pt x="505" y="1646"/>
                    <a:pt x="816" y="846"/>
                    <a:pt x="1216" y="59"/>
                  </a:cubicBezTo>
                  <a:cubicBezTo>
                    <a:pt x="1229" y="32"/>
                    <a:pt x="1206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579;p41">
              <a:extLst>
                <a:ext uri="{FF2B5EF4-FFF2-40B4-BE49-F238E27FC236}">
                  <a16:creationId xmlns:a16="http://schemas.microsoft.com/office/drawing/2014/main" id="{E640239E-67D7-B262-2A19-AE675E0C17B3}"/>
                </a:ext>
              </a:extLst>
            </p:cNvPr>
            <p:cNvSpPr/>
            <p:nvPr/>
          </p:nvSpPr>
          <p:spPr>
            <a:xfrm>
              <a:off x="5512400" y="2085125"/>
              <a:ext cx="220375" cy="176250"/>
            </a:xfrm>
            <a:custGeom>
              <a:avLst/>
              <a:gdLst/>
              <a:ahLst/>
              <a:cxnLst/>
              <a:rect l="l" t="t" r="r" b="b"/>
              <a:pathLst>
                <a:path w="8815" h="7050" extrusionOk="0">
                  <a:moveTo>
                    <a:pt x="4420" y="0"/>
                  </a:moveTo>
                  <a:cubicBezTo>
                    <a:pt x="2497" y="0"/>
                    <a:pt x="812" y="1271"/>
                    <a:pt x="32" y="3053"/>
                  </a:cubicBezTo>
                  <a:cubicBezTo>
                    <a:pt x="0" y="3125"/>
                    <a:pt x="64" y="3191"/>
                    <a:pt x="122" y="3191"/>
                  </a:cubicBezTo>
                  <a:cubicBezTo>
                    <a:pt x="148" y="3191"/>
                    <a:pt x="173" y="3177"/>
                    <a:pt x="188" y="3144"/>
                  </a:cubicBezTo>
                  <a:cubicBezTo>
                    <a:pt x="856" y="1616"/>
                    <a:pt x="2175" y="410"/>
                    <a:pt x="3871" y="199"/>
                  </a:cubicBezTo>
                  <a:cubicBezTo>
                    <a:pt x="4035" y="179"/>
                    <a:pt x="4200" y="169"/>
                    <a:pt x="4363" y="169"/>
                  </a:cubicBezTo>
                  <a:cubicBezTo>
                    <a:pt x="5989" y="169"/>
                    <a:pt x="7504" y="1168"/>
                    <a:pt x="8023" y="2758"/>
                  </a:cubicBezTo>
                  <a:cubicBezTo>
                    <a:pt x="8571" y="4437"/>
                    <a:pt x="7575" y="6392"/>
                    <a:pt x="5816" y="6792"/>
                  </a:cubicBezTo>
                  <a:cubicBezTo>
                    <a:pt x="5672" y="6825"/>
                    <a:pt x="5529" y="6840"/>
                    <a:pt x="5389" y="6840"/>
                  </a:cubicBezTo>
                  <a:cubicBezTo>
                    <a:pt x="4327" y="6840"/>
                    <a:pt x="3435" y="5945"/>
                    <a:pt x="3451" y="4826"/>
                  </a:cubicBezTo>
                  <a:cubicBezTo>
                    <a:pt x="3460" y="4205"/>
                    <a:pt x="3869" y="3561"/>
                    <a:pt x="4542" y="3561"/>
                  </a:cubicBezTo>
                  <a:cubicBezTo>
                    <a:pt x="4557" y="3561"/>
                    <a:pt x="4572" y="3562"/>
                    <a:pt x="4588" y="3562"/>
                  </a:cubicBezTo>
                  <a:cubicBezTo>
                    <a:pt x="5006" y="3581"/>
                    <a:pt x="5281" y="3802"/>
                    <a:pt x="5476" y="4133"/>
                  </a:cubicBezTo>
                  <a:cubicBezTo>
                    <a:pt x="5643" y="4334"/>
                    <a:pt x="5691" y="4570"/>
                    <a:pt x="5619" y="4840"/>
                  </a:cubicBezTo>
                  <a:lnTo>
                    <a:pt x="4697" y="4581"/>
                  </a:lnTo>
                  <a:cubicBezTo>
                    <a:pt x="4725" y="4548"/>
                    <a:pt x="4696" y="4504"/>
                    <a:pt x="4665" y="4504"/>
                  </a:cubicBezTo>
                  <a:cubicBezTo>
                    <a:pt x="4655" y="4504"/>
                    <a:pt x="4644" y="4508"/>
                    <a:pt x="4635" y="4518"/>
                  </a:cubicBezTo>
                  <a:cubicBezTo>
                    <a:pt x="4264" y="4931"/>
                    <a:pt x="4580" y="5462"/>
                    <a:pt x="5062" y="5462"/>
                  </a:cubicBezTo>
                  <a:cubicBezTo>
                    <a:pt x="5127" y="5462"/>
                    <a:pt x="5194" y="5452"/>
                    <a:pt x="5263" y="5432"/>
                  </a:cubicBezTo>
                  <a:cubicBezTo>
                    <a:pt x="6077" y="5190"/>
                    <a:pt x="5873" y="4073"/>
                    <a:pt x="5341" y="3660"/>
                  </a:cubicBezTo>
                  <a:cubicBezTo>
                    <a:pt x="5122" y="3489"/>
                    <a:pt x="4858" y="3408"/>
                    <a:pt x="4595" y="3408"/>
                  </a:cubicBezTo>
                  <a:cubicBezTo>
                    <a:pt x="4201" y="3408"/>
                    <a:pt x="3807" y="3589"/>
                    <a:pt x="3562" y="3919"/>
                  </a:cubicBezTo>
                  <a:cubicBezTo>
                    <a:pt x="3032" y="4634"/>
                    <a:pt x="3357" y="5758"/>
                    <a:pt x="3894" y="6373"/>
                  </a:cubicBezTo>
                  <a:cubicBezTo>
                    <a:pt x="4311" y="6852"/>
                    <a:pt x="4801" y="7050"/>
                    <a:pt x="5300" y="7050"/>
                  </a:cubicBezTo>
                  <a:cubicBezTo>
                    <a:pt x="6556" y="7050"/>
                    <a:pt x="7866" y="5798"/>
                    <a:pt x="8212" y="4621"/>
                  </a:cubicBezTo>
                  <a:cubicBezTo>
                    <a:pt x="8815" y="2571"/>
                    <a:pt x="7270" y="461"/>
                    <a:pt x="5246" y="78"/>
                  </a:cubicBezTo>
                  <a:cubicBezTo>
                    <a:pt x="4967" y="26"/>
                    <a:pt x="4692" y="0"/>
                    <a:pt x="4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580;p41">
              <a:extLst>
                <a:ext uri="{FF2B5EF4-FFF2-40B4-BE49-F238E27FC236}">
                  <a16:creationId xmlns:a16="http://schemas.microsoft.com/office/drawing/2014/main" id="{639084D9-97D0-3C18-A43A-6C7E41AE1CD3}"/>
                </a:ext>
              </a:extLst>
            </p:cNvPr>
            <p:cNvSpPr/>
            <p:nvPr/>
          </p:nvSpPr>
          <p:spPr>
            <a:xfrm>
              <a:off x="5517025" y="2122000"/>
              <a:ext cx="165425" cy="139950"/>
            </a:xfrm>
            <a:custGeom>
              <a:avLst/>
              <a:gdLst/>
              <a:ahLst/>
              <a:cxnLst/>
              <a:rect l="l" t="t" r="r" b="b"/>
              <a:pathLst>
                <a:path w="6617" h="5598" extrusionOk="0">
                  <a:moveTo>
                    <a:pt x="4050" y="0"/>
                  </a:moveTo>
                  <a:cubicBezTo>
                    <a:pt x="3907" y="0"/>
                    <a:pt x="3765" y="12"/>
                    <a:pt x="3624" y="35"/>
                  </a:cubicBezTo>
                  <a:cubicBezTo>
                    <a:pt x="1139" y="449"/>
                    <a:pt x="1" y="3533"/>
                    <a:pt x="1193" y="5593"/>
                  </a:cubicBezTo>
                  <a:cubicBezTo>
                    <a:pt x="1195" y="5596"/>
                    <a:pt x="1199" y="5598"/>
                    <a:pt x="1202" y="5598"/>
                  </a:cubicBezTo>
                  <a:cubicBezTo>
                    <a:pt x="1209" y="5598"/>
                    <a:pt x="1215" y="5592"/>
                    <a:pt x="1212" y="5585"/>
                  </a:cubicBezTo>
                  <a:cubicBezTo>
                    <a:pt x="472" y="3794"/>
                    <a:pt x="890" y="1404"/>
                    <a:pt x="2749" y="466"/>
                  </a:cubicBezTo>
                  <a:cubicBezTo>
                    <a:pt x="3142" y="268"/>
                    <a:pt x="3577" y="164"/>
                    <a:pt x="4008" y="164"/>
                  </a:cubicBezTo>
                  <a:cubicBezTo>
                    <a:pt x="4633" y="164"/>
                    <a:pt x="5248" y="384"/>
                    <a:pt x="5709" y="857"/>
                  </a:cubicBezTo>
                  <a:cubicBezTo>
                    <a:pt x="6493" y="1662"/>
                    <a:pt x="6336" y="2814"/>
                    <a:pt x="5610" y="3584"/>
                  </a:cubicBezTo>
                  <a:cubicBezTo>
                    <a:pt x="5591" y="3604"/>
                    <a:pt x="5608" y="3636"/>
                    <a:pt x="5632" y="3636"/>
                  </a:cubicBezTo>
                  <a:cubicBezTo>
                    <a:pt x="5637" y="3636"/>
                    <a:pt x="5642" y="3635"/>
                    <a:pt x="5647" y="3631"/>
                  </a:cubicBezTo>
                  <a:cubicBezTo>
                    <a:pt x="6438" y="3142"/>
                    <a:pt x="6616" y="2021"/>
                    <a:pt x="6206" y="1222"/>
                  </a:cubicBezTo>
                  <a:cubicBezTo>
                    <a:pt x="5798" y="427"/>
                    <a:pt x="4919" y="0"/>
                    <a:pt x="4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581;p41">
              <a:extLst>
                <a:ext uri="{FF2B5EF4-FFF2-40B4-BE49-F238E27FC236}">
                  <a16:creationId xmlns:a16="http://schemas.microsoft.com/office/drawing/2014/main" id="{C3A24B44-7116-7445-BB27-C0EFDC420FF5}"/>
                </a:ext>
              </a:extLst>
            </p:cNvPr>
            <p:cNvSpPr/>
            <p:nvPr/>
          </p:nvSpPr>
          <p:spPr>
            <a:xfrm>
              <a:off x="5548325" y="2263325"/>
              <a:ext cx="42050" cy="37675"/>
            </a:xfrm>
            <a:custGeom>
              <a:avLst/>
              <a:gdLst/>
              <a:ahLst/>
              <a:cxnLst/>
              <a:rect l="l" t="t" r="r" b="b"/>
              <a:pathLst>
                <a:path w="1682" h="1507" extrusionOk="0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12" y="350"/>
                    <a:pt x="466" y="677"/>
                    <a:pt x="760" y="957"/>
                  </a:cubicBezTo>
                  <a:cubicBezTo>
                    <a:pt x="991" y="1178"/>
                    <a:pt x="1319" y="1466"/>
                    <a:pt x="1645" y="1507"/>
                  </a:cubicBezTo>
                  <a:cubicBezTo>
                    <a:pt x="1646" y="1507"/>
                    <a:pt x="1647" y="1507"/>
                    <a:pt x="1648" y="1507"/>
                  </a:cubicBezTo>
                  <a:cubicBezTo>
                    <a:pt x="1672" y="1507"/>
                    <a:pt x="1682" y="1470"/>
                    <a:pt x="1666" y="1454"/>
                  </a:cubicBezTo>
                  <a:cubicBezTo>
                    <a:pt x="1452" y="1230"/>
                    <a:pt x="1115" y="1093"/>
                    <a:pt x="865" y="904"/>
                  </a:cubicBezTo>
                  <a:cubicBezTo>
                    <a:pt x="524" y="647"/>
                    <a:pt x="245" y="35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582;p41">
              <a:extLst>
                <a:ext uri="{FF2B5EF4-FFF2-40B4-BE49-F238E27FC236}">
                  <a16:creationId xmlns:a16="http://schemas.microsoft.com/office/drawing/2014/main" id="{AD405A65-0DBD-4567-2E3A-9EC8961312DE}"/>
                </a:ext>
              </a:extLst>
            </p:cNvPr>
            <p:cNvSpPr/>
            <p:nvPr/>
          </p:nvSpPr>
          <p:spPr>
            <a:xfrm>
              <a:off x="5555550" y="2173875"/>
              <a:ext cx="58525" cy="125900"/>
            </a:xfrm>
            <a:custGeom>
              <a:avLst/>
              <a:gdLst/>
              <a:ahLst/>
              <a:cxnLst/>
              <a:rect l="l" t="t" r="r" b="b"/>
              <a:pathLst>
                <a:path w="2341" h="5036" extrusionOk="0">
                  <a:moveTo>
                    <a:pt x="2289" y="1"/>
                  </a:moveTo>
                  <a:cubicBezTo>
                    <a:pt x="2285" y="1"/>
                    <a:pt x="2280" y="2"/>
                    <a:pt x="2276" y="4"/>
                  </a:cubicBezTo>
                  <a:cubicBezTo>
                    <a:pt x="401" y="832"/>
                    <a:pt x="1" y="3585"/>
                    <a:pt x="1390" y="5025"/>
                  </a:cubicBezTo>
                  <a:cubicBezTo>
                    <a:pt x="1397" y="5032"/>
                    <a:pt x="1404" y="5035"/>
                    <a:pt x="1412" y="5035"/>
                  </a:cubicBezTo>
                  <a:cubicBezTo>
                    <a:pt x="1436" y="5035"/>
                    <a:pt x="1459" y="5008"/>
                    <a:pt x="1443" y="4984"/>
                  </a:cubicBezTo>
                  <a:cubicBezTo>
                    <a:pt x="299" y="3169"/>
                    <a:pt x="697" y="1394"/>
                    <a:pt x="2315" y="54"/>
                  </a:cubicBezTo>
                  <a:cubicBezTo>
                    <a:pt x="2340" y="32"/>
                    <a:pt x="2316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583;p41">
              <a:extLst>
                <a:ext uri="{FF2B5EF4-FFF2-40B4-BE49-F238E27FC236}">
                  <a16:creationId xmlns:a16="http://schemas.microsoft.com/office/drawing/2014/main" id="{FAB097D3-21A0-B9D2-FF54-BF201C0D9147}"/>
                </a:ext>
              </a:extLst>
            </p:cNvPr>
            <p:cNvSpPr/>
            <p:nvPr/>
          </p:nvSpPr>
          <p:spPr>
            <a:xfrm>
              <a:off x="5569450" y="2346850"/>
              <a:ext cx="8000" cy="9500"/>
            </a:xfrm>
            <a:custGeom>
              <a:avLst/>
              <a:gdLst/>
              <a:ahLst/>
              <a:cxnLst/>
              <a:rect l="l" t="t" r="r" b="b"/>
              <a:pathLst>
                <a:path w="320" h="380" extrusionOk="0">
                  <a:moveTo>
                    <a:pt x="252" y="0"/>
                  </a:moveTo>
                  <a:cubicBezTo>
                    <a:pt x="243" y="0"/>
                    <a:pt x="233" y="3"/>
                    <a:pt x="224" y="8"/>
                  </a:cubicBezTo>
                  <a:cubicBezTo>
                    <a:pt x="168" y="45"/>
                    <a:pt x="136" y="106"/>
                    <a:pt x="98" y="160"/>
                  </a:cubicBezTo>
                  <a:cubicBezTo>
                    <a:pt x="56" y="218"/>
                    <a:pt x="32" y="272"/>
                    <a:pt x="7" y="340"/>
                  </a:cubicBezTo>
                  <a:cubicBezTo>
                    <a:pt x="0" y="359"/>
                    <a:pt x="19" y="379"/>
                    <a:pt x="37" y="379"/>
                  </a:cubicBezTo>
                  <a:cubicBezTo>
                    <a:pt x="42" y="379"/>
                    <a:pt x="47" y="378"/>
                    <a:pt x="51" y="375"/>
                  </a:cubicBezTo>
                  <a:cubicBezTo>
                    <a:pt x="110" y="332"/>
                    <a:pt x="154" y="295"/>
                    <a:pt x="199" y="237"/>
                  </a:cubicBezTo>
                  <a:cubicBezTo>
                    <a:pt x="239" y="187"/>
                    <a:pt x="290" y="137"/>
                    <a:pt x="310" y="74"/>
                  </a:cubicBezTo>
                  <a:cubicBezTo>
                    <a:pt x="320" y="36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584;p41">
              <a:extLst>
                <a:ext uri="{FF2B5EF4-FFF2-40B4-BE49-F238E27FC236}">
                  <a16:creationId xmlns:a16="http://schemas.microsoft.com/office/drawing/2014/main" id="{797649B6-2FAB-250A-400F-7A6F70F3A436}"/>
                </a:ext>
              </a:extLst>
            </p:cNvPr>
            <p:cNvSpPr/>
            <p:nvPr/>
          </p:nvSpPr>
          <p:spPr>
            <a:xfrm>
              <a:off x="5403525" y="2141575"/>
              <a:ext cx="175350" cy="207625"/>
            </a:xfrm>
            <a:custGeom>
              <a:avLst/>
              <a:gdLst/>
              <a:ahLst/>
              <a:cxnLst/>
              <a:rect l="l" t="t" r="r" b="b"/>
              <a:pathLst>
                <a:path w="7014" h="8305" extrusionOk="0">
                  <a:moveTo>
                    <a:pt x="1477" y="1"/>
                  </a:moveTo>
                  <a:cubicBezTo>
                    <a:pt x="1451" y="1"/>
                    <a:pt x="1425" y="1"/>
                    <a:pt x="1399" y="2"/>
                  </a:cubicBezTo>
                  <a:cubicBezTo>
                    <a:pt x="673" y="35"/>
                    <a:pt x="0" y="621"/>
                    <a:pt x="52" y="1373"/>
                  </a:cubicBezTo>
                  <a:cubicBezTo>
                    <a:pt x="56" y="1419"/>
                    <a:pt x="99" y="1448"/>
                    <a:pt x="138" y="1448"/>
                  </a:cubicBezTo>
                  <a:cubicBezTo>
                    <a:pt x="167" y="1448"/>
                    <a:pt x="194" y="1431"/>
                    <a:pt x="199" y="1394"/>
                  </a:cubicBezTo>
                  <a:cubicBezTo>
                    <a:pt x="308" y="659"/>
                    <a:pt x="822" y="193"/>
                    <a:pt x="1485" y="193"/>
                  </a:cubicBezTo>
                  <a:cubicBezTo>
                    <a:pt x="1653" y="193"/>
                    <a:pt x="1831" y="223"/>
                    <a:pt x="2014" y="287"/>
                  </a:cubicBezTo>
                  <a:cubicBezTo>
                    <a:pt x="2652" y="507"/>
                    <a:pt x="3062" y="1040"/>
                    <a:pt x="3321" y="1639"/>
                  </a:cubicBezTo>
                  <a:cubicBezTo>
                    <a:pt x="3729" y="2581"/>
                    <a:pt x="3771" y="3631"/>
                    <a:pt x="4029" y="4616"/>
                  </a:cubicBezTo>
                  <a:cubicBezTo>
                    <a:pt x="4434" y="6151"/>
                    <a:pt x="5342" y="7774"/>
                    <a:pt x="6937" y="8302"/>
                  </a:cubicBezTo>
                  <a:cubicBezTo>
                    <a:pt x="6942" y="8304"/>
                    <a:pt x="6946" y="8305"/>
                    <a:pt x="6950" y="8305"/>
                  </a:cubicBezTo>
                  <a:cubicBezTo>
                    <a:pt x="6992" y="8305"/>
                    <a:pt x="7014" y="8240"/>
                    <a:pt x="6973" y="8219"/>
                  </a:cubicBezTo>
                  <a:cubicBezTo>
                    <a:pt x="5593" y="7523"/>
                    <a:pt x="4734" y="6405"/>
                    <a:pt x="4282" y="4932"/>
                  </a:cubicBezTo>
                  <a:cubicBezTo>
                    <a:pt x="3932" y="3792"/>
                    <a:pt x="3962" y="2539"/>
                    <a:pt x="3443" y="1453"/>
                  </a:cubicBezTo>
                  <a:cubicBezTo>
                    <a:pt x="3080" y="693"/>
                    <a:pt x="2368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585;p41">
              <a:extLst>
                <a:ext uri="{FF2B5EF4-FFF2-40B4-BE49-F238E27FC236}">
                  <a16:creationId xmlns:a16="http://schemas.microsoft.com/office/drawing/2014/main" id="{4E22BC1A-E29A-81FC-6B87-464C4286DF53}"/>
                </a:ext>
              </a:extLst>
            </p:cNvPr>
            <p:cNvSpPr/>
            <p:nvPr/>
          </p:nvSpPr>
          <p:spPr>
            <a:xfrm>
              <a:off x="5356325" y="2115100"/>
              <a:ext cx="158050" cy="123925"/>
            </a:xfrm>
            <a:custGeom>
              <a:avLst/>
              <a:gdLst/>
              <a:ahLst/>
              <a:cxnLst/>
              <a:rect l="l" t="t" r="r" b="b"/>
              <a:pathLst>
                <a:path w="6322" h="4957" extrusionOk="0">
                  <a:moveTo>
                    <a:pt x="3212" y="1"/>
                  </a:moveTo>
                  <a:cubicBezTo>
                    <a:pt x="2819" y="1"/>
                    <a:pt x="2419" y="79"/>
                    <a:pt x="2029" y="250"/>
                  </a:cubicBezTo>
                  <a:cubicBezTo>
                    <a:pt x="669" y="846"/>
                    <a:pt x="0" y="2408"/>
                    <a:pt x="677" y="3770"/>
                  </a:cubicBezTo>
                  <a:cubicBezTo>
                    <a:pt x="1038" y="4495"/>
                    <a:pt x="1862" y="4957"/>
                    <a:pt x="2636" y="4957"/>
                  </a:cubicBezTo>
                  <a:cubicBezTo>
                    <a:pt x="3265" y="4957"/>
                    <a:pt x="3861" y="4651"/>
                    <a:pt x="4144" y="3932"/>
                  </a:cubicBezTo>
                  <a:cubicBezTo>
                    <a:pt x="4513" y="2994"/>
                    <a:pt x="3744" y="2033"/>
                    <a:pt x="2925" y="2033"/>
                  </a:cubicBezTo>
                  <a:cubicBezTo>
                    <a:pt x="2618" y="2033"/>
                    <a:pt x="2303" y="2168"/>
                    <a:pt x="2039" y="2491"/>
                  </a:cubicBezTo>
                  <a:cubicBezTo>
                    <a:pt x="2003" y="2535"/>
                    <a:pt x="2037" y="2590"/>
                    <a:pt x="2080" y="2590"/>
                  </a:cubicBezTo>
                  <a:cubicBezTo>
                    <a:pt x="2093" y="2590"/>
                    <a:pt x="2107" y="2585"/>
                    <a:pt x="2120" y="2573"/>
                  </a:cubicBezTo>
                  <a:cubicBezTo>
                    <a:pt x="2361" y="2349"/>
                    <a:pt x="2642" y="2250"/>
                    <a:pt x="2913" y="2250"/>
                  </a:cubicBezTo>
                  <a:cubicBezTo>
                    <a:pt x="3578" y="2250"/>
                    <a:pt x="4184" y="2845"/>
                    <a:pt x="4007" y="3656"/>
                  </a:cubicBezTo>
                  <a:cubicBezTo>
                    <a:pt x="3854" y="4353"/>
                    <a:pt x="3176" y="4755"/>
                    <a:pt x="2500" y="4755"/>
                  </a:cubicBezTo>
                  <a:cubicBezTo>
                    <a:pt x="2384" y="4755"/>
                    <a:pt x="2269" y="4744"/>
                    <a:pt x="2155" y="4719"/>
                  </a:cubicBezTo>
                  <a:cubicBezTo>
                    <a:pt x="912" y="4453"/>
                    <a:pt x="339" y="3049"/>
                    <a:pt x="700" y="1908"/>
                  </a:cubicBezTo>
                  <a:cubicBezTo>
                    <a:pt x="1040" y="836"/>
                    <a:pt x="2191" y="197"/>
                    <a:pt x="3276" y="197"/>
                  </a:cubicBezTo>
                  <a:cubicBezTo>
                    <a:pt x="3327" y="197"/>
                    <a:pt x="3378" y="199"/>
                    <a:pt x="3429" y="202"/>
                  </a:cubicBezTo>
                  <a:cubicBezTo>
                    <a:pt x="4654" y="270"/>
                    <a:pt x="5609" y="1099"/>
                    <a:pt x="6221" y="2100"/>
                  </a:cubicBezTo>
                  <a:cubicBezTo>
                    <a:pt x="6231" y="2117"/>
                    <a:pt x="6246" y="2124"/>
                    <a:pt x="6260" y="2124"/>
                  </a:cubicBezTo>
                  <a:cubicBezTo>
                    <a:pt x="6291" y="2124"/>
                    <a:pt x="6321" y="2090"/>
                    <a:pt x="6303" y="2053"/>
                  </a:cubicBezTo>
                  <a:cubicBezTo>
                    <a:pt x="5724" y="849"/>
                    <a:pt x="4503" y="1"/>
                    <a:pt x="3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586;p41">
              <a:extLst>
                <a:ext uri="{FF2B5EF4-FFF2-40B4-BE49-F238E27FC236}">
                  <a16:creationId xmlns:a16="http://schemas.microsoft.com/office/drawing/2014/main" id="{B95F0CC4-6D09-9418-B060-EE4AED1AAE4E}"/>
                </a:ext>
              </a:extLst>
            </p:cNvPr>
            <p:cNvSpPr/>
            <p:nvPr/>
          </p:nvSpPr>
          <p:spPr>
            <a:xfrm>
              <a:off x="5505950" y="2102150"/>
              <a:ext cx="200050" cy="232600"/>
            </a:xfrm>
            <a:custGeom>
              <a:avLst/>
              <a:gdLst/>
              <a:ahLst/>
              <a:cxnLst/>
              <a:rect l="l" t="t" r="r" b="b"/>
              <a:pathLst>
                <a:path w="8002" h="9304" extrusionOk="0">
                  <a:moveTo>
                    <a:pt x="4472" y="0"/>
                  </a:moveTo>
                  <a:cubicBezTo>
                    <a:pt x="4063" y="0"/>
                    <a:pt x="3655" y="66"/>
                    <a:pt x="3270" y="201"/>
                  </a:cubicBezTo>
                  <a:cubicBezTo>
                    <a:pt x="1235" y="913"/>
                    <a:pt x="0" y="3117"/>
                    <a:pt x="290" y="5229"/>
                  </a:cubicBezTo>
                  <a:cubicBezTo>
                    <a:pt x="547" y="7106"/>
                    <a:pt x="2021" y="8858"/>
                    <a:pt x="3879" y="9301"/>
                  </a:cubicBezTo>
                  <a:cubicBezTo>
                    <a:pt x="3887" y="9303"/>
                    <a:pt x="3894" y="9304"/>
                    <a:pt x="3901" y="9304"/>
                  </a:cubicBezTo>
                  <a:cubicBezTo>
                    <a:pt x="3987" y="9304"/>
                    <a:pt x="4015" y="9173"/>
                    <a:pt x="3922" y="9144"/>
                  </a:cubicBezTo>
                  <a:cubicBezTo>
                    <a:pt x="2178" y="8578"/>
                    <a:pt x="778" y="7318"/>
                    <a:pt x="494" y="5442"/>
                  </a:cubicBezTo>
                  <a:cubicBezTo>
                    <a:pt x="216" y="3606"/>
                    <a:pt x="995" y="1645"/>
                    <a:pt x="2628" y="687"/>
                  </a:cubicBezTo>
                  <a:cubicBezTo>
                    <a:pt x="3191" y="357"/>
                    <a:pt x="3844" y="189"/>
                    <a:pt x="4488" y="189"/>
                  </a:cubicBezTo>
                  <a:cubicBezTo>
                    <a:pt x="5716" y="189"/>
                    <a:pt x="6911" y="799"/>
                    <a:pt x="7391" y="2062"/>
                  </a:cubicBezTo>
                  <a:cubicBezTo>
                    <a:pt x="7700" y="2875"/>
                    <a:pt x="7531" y="3812"/>
                    <a:pt x="7006" y="4496"/>
                  </a:cubicBezTo>
                  <a:cubicBezTo>
                    <a:pt x="6723" y="4867"/>
                    <a:pt x="6354" y="5135"/>
                    <a:pt x="5905" y="5272"/>
                  </a:cubicBezTo>
                  <a:cubicBezTo>
                    <a:pt x="5752" y="5319"/>
                    <a:pt x="5589" y="5343"/>
                    <a:pt x="5426" y="5343"/>
                  </a:cubicBezTo>
                  <a:cubicBezTo>
                    <a:pt x="5186" y="5343"/>
                    <a:pt x="4944" y="5292"/>
                    <a:pt x="4729" y="5189"/>
                  </a:cubicBezTo>
                  <a:cubicBezTo>
                    <a:pt x="4362" y="5012"/>
                    <a:pt x="4228" y="4738"/>
                    <a:pt x="4327" y="4364"/>
                  </a:cubicBezTo>
                  <a:cubicBezTo>
                    <a:pt x="4241" y="3950"/>
                    <a:pt x="4338" y="3742"/>
                    <a:pt x="4619" y="3742"/>
                  </a:cubicBezTo>
                  <a:cubicBezTo>
                    <a:pt x="4829" y="3742"/>
                    <a:pt x="5142" y="3859"/>
                    <a:pt x="5558" y="4091"/>
                  </a:cubicBezTo>
                  <a:cubicBezTo>
                    <a:pt x="5562" y="4102"/>
                    <a:pt x="5574" y="4107"/>
                    <a:pt x="5584" y="4107"/>
                  </a:cubicBezTo>
                  <a:cubicBezTo>
                    <a:pt x="5596" y="4107"/>
                    <a:pt x="5608" y="4100"/>
                    <a:pt x="5606" y="4085"/>
                  </a:cubicBezTo>
                  <a:cubicBezTo>
                    <a:pt x="5558" y="3680"/>
                    <a:pt x="5224" y="3438"/>
                    <a:pt x="4874" y="3438"/>
                  </a:cubicBezTo>
                  <a:cubicBezTo>
                    <a:pt x="4676" y="3438"/>
                    <a:pt x="4473" y="3515"/>
                    <a:pt x="4314" y="3685"/>
                  </a:cubicBezTo>
                  <a:cubicBezTo>
                    <a:pt x="3715" y="4323"/>
                    <a:pt x="4249" y="5219"/>
                    <a:pt x="4968" y="5441"/>
                  </a:cubicBezTo>
                  <a:cubicBezTo>
                    <a:pt x="5160" y="5500"/>
                    <a:pt x="5346" y="5528"/>
                    <a:pt x="5525" y="5528"/>
                  </a:cubicBezTo>
                  <a:cubicBezTo>
                    <a:pt x="7006" y="5528"/>
                    <a:pt x="8001" y="3643"/>
                    <a:pt x="7674" y="2289"/>
                  </a:cubicBezTo>
                  <a:cubicBezTo>
                    <a:pt x="7316" y="803"/>
                    <a:pt x="5897" y="0"/>
                    <a:pt x="4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587;p41">
              <a:extLst>
                <a:ext uri="{FF2B5EF4-FFF2-40B4-BE49-F238E27FC236}">
                  <a16:creationId xmlns:a16="http://schemas.microsoft.com/office/drawing/2014/main" id="{A17D3C6C-F10E-000B-1D33-26F5D7B77258}"/>
                </a:ext>
              </a:extLst>
            </p:cNvPr>
            <p:cNvSpPr/>
            <p:nvPr/>
          </p:nvSpPr>
          <p:spPr>
            <a:xfrm>
              <a:off x="5369275" y="2126825"/>
              <a:ext cx="151375" cy="98700"/>
            </a:xfrm>
            <a:custGeom>
              <a:avLst/>
              <a:gdLst/>
              <a:ahLst/>
              <a:cxnLst/>
              <a:rect l="l" t="t" r="r" b="b"/>
              <a:pathLst>
                <a:path w="6055" h="3948" extrusionOk="0">
                  <a:moveTo>
                    <a:pt x="2854" y="1"/>
                  </a:moveTo>
                  <a:cubicBezTo>
                    <a:pt x="2734" y="1"/>
                    <a:pt x="2612" y="8"/>
                    <a:pt x="2488" y="25"/>
                  </a:cubicBezTo>
                  <a:cubicBezTo>
                    <a:pt x="1109" y="206"/>
                    <a:pt x="0" y="1743"/>
                    <a:pt x="671" y="3080"/>
                  </a:cubicBezTo>
                  <a:cubicBezTo>
                    <a:pt x="918" y="3573"/>
                    <a:pt x="1402" y="3947"/>
                    <a:pt x="1945" y="3947"/>
                  </a:cubicBezTo>
                  <a:cubicBezTo>
                    <a:pt x="2056" y="3947"/>
                    <a:pt x="2169" y="3932"/>
                    <a:pt x="2284" y="3898"/>
                  </a:cubicBezTo>
                  <a:cubicBezTo>
                    <a:pt x="2829" y="3737"/>
                    <a:pt x="3170" y="3181"/>
                    <a:pt x="2961" y="2630"/>
                  </a:cubicBezTo>
                  <a:cubicBezTo>
                    <a:pt x="2820" y="2255"/>
                    <a:pt x="2572" y="2113"/>
                    <a:pt x="2323" y="2113"/>
                  </a:cubicBezTo>
                  <a:cubicBezTo>
                    <a:pt x="1754" y="2113"/>
                    <a:pt x="1172" y="2849"/>
                    <a:pt x="1789" y="3266"/>
                  </a:cubicBezTo>
                  <a:cubicBezTo>
                    <a:pt x="1915" y="3352"/>
                    <a:pt x="2030" y="3388"/>
                    <a:pt x="2131" y="3388"/>
                  </a:cubicBezTo>
                  <a:cubicBezTo>
                    <a:pt x="2531" y="3388"/>
                    <a:pt x="2709" y="2819"/>
                    <a:pt x="2522" y="2536"/>
                  </a:cubicBezTo>
                  <a:lnTo>
                    <a:pt x="2522" y="2536"/>
                  </a:lnTo>
                  <a:cubicBezTo>
                    <a:pt x="2873" y="2602"/>
                    <a:pt x="2913" y="2820"/>
                    <a:pt x="2642" y="3190"/>
                  </a:cubicBezTo>
                  <a:cubicBezTo>
                    <a:pt x="2609" y="3571"/>
                    <a:pt x="2405" y="3761"/>
                    <a:pt x="2029" y="3761"/>
                  </a:cubicBezTo>
                  <a:cubicBezTo>
                    <a:pt x="2014" y="3761"/>
                    <a:pt x="1999" y="3761"/>
                    <a:pt x="1985" y="3761"/>
                  </a:cubicBezTo>
                  <a:cubicBezTo>
                    <a:pt x="1971" y="3761"/>
                    <a:pt x="1958" y="3762"/>
                    <a:pt x="1945" y="3762"/>
                  </a:cubicBezTo>
                  <a:cubicBezTo>
                    <a:pt x="1650" y="3762"/>
                    <a:pt x="1350" y="3592"/>
                    <a:pt x="1132" y="3409"/>
                  </a:cubicBezTo>
                  <a:cubicBezTo>
                    <a:pt x="701" y="3046"/>
                    <a:pt x="588" y="2343"/>
                    <a:pt x="709" y="1820"/>
                  </a:cubicBezTo>
                  <a:cubicBezTo>
                    <a:pt x="921" y="908"/>
                    <a:pt x="1653" y="236"/>
                    <a:pt x="2591" y="149"/>
                  </a:cubicBezTo>
                  <a:cubicBezTo>
                    <a:pt x="2685" y="140"/>
                    <a:pt x="2777" y="136"/>
                    <a:pt x="2866" y="136"/>
                  </a:cubicBezTo>
                  <a:cubicBezTo>
                    <a:pt x="4748" y="136"/>
                    <a:pt x="5629" y="1987"/>
                    <a:pt x="5817" y="3646"/>
                  </a:cubicBezTo>
                  <a:cubicBezTo>
                    <a:pt x="5819" y="3666"/>
                    <a:pt x="5834" y="3677"/>
                    <a:pt x="5849" y="3677"/>
                  </a:cubicBezTo>
                  <a:cubicBezTo>
                    <a:pt x="5864" y="3677"/>
                    <a:pt x="5879" y="3666"/>
                    <a:pt x="5881" y="3646"/>
                  </a:cubicBezTo>
                  <a:cubicBezTo>
                    <a:pt x="6054" y="1851"/>
                    <a:pt x="4700" y="1"/>
                    <a:pt x="28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588;p41">
              <a:extLst>
                <a:ext uri="{FF2B5EF4-FFF2-40B4-BE49-F238E27FC236}">
                  <a16:creationId xmlns:a16="http://schemas.microsoft.com/office/drawing/2014/main" id="{7D32FFC3-6319-069B-7607-AFAD87257359}"/>
                </a:ext>
              </a:extLst>
            </p:cNvPr>
            <p:cNvSpPr/>
            <p:nvPr/>
          </p:nvSpPr>
          <p:spPr>
            <a:xfrm>
              <a:off x="5425275" y="2196150"/>
              <a:ext cx="12100" cy="22225"/>
            </a:xfrm>
            <a:custGeom>
              <a:avLst/>
              <a:gdLst/>
              <a:ahLst/>
              <a:cxnLst/>
              <a:rect l="l" t="t" r="r" b="b"/>
              <a:pathLst>
                <a:path w="484" h="889" extrusionOk="0">
                  <a:moveTo>
                    <a:pt x="97" y="1"/>
                  </a:moveTo>
                  <a:cubicBezTo>
                    <a:pt x="73" y="1"/>
                    <a:pt x="48" y="6"/>
                    <a:pt x="22" y="17"/>
                  </a:cubicBezTo>
                  <a:cubicBezTo>
                    <a:pt x="7" y="23"/>
                    <a:pt x="1" y="46"/>
                    <a:pt x="5" y="60"/>
                  </a:cubicBezTo>
                  <a:cubicBezTo>
                    <a:pt x="40" y="185"/>
                    <a:pt x="175" y="244"/>
                    <a:pt x="232" y="363"/>
                  </a:cubicBezTo>
                  <a:cubicBezTo>
                    <a:pt x="300" y="507"/>
                    <a:pt x="298" y="672"/>
                    <a:pt x="252" y="823"/>
                  </a:cubicBezTo>
                  <a:lnTo>
                    <a:pt x="252" y="824"/>
                  </a:lnTo>
                  <a:cubicBezTo>
                    <a:pt x="242" y="857"/>
                    <a:pt x="273" y="889"/>
                    <a:pt x="304" y="889"/>
                  </a:cubicBezTo>
                  <a:cubicBezTo>
                    <a:pt x="316" y="889"/>
                    <a:pt x="328" y="884"/>
                    <a:pt x="337" y="873"/>
                  </a:cubicBezTo>
                  <a:cubicBezTo>
                    <a:pt x="470" y="713"/>
                    <a:pt x="483" y="502"/>
                    <a:pt x="406" y="310"/>
                  </a:cubicBezTo>
                  <a:cubicBezTo>
                    <a:pt x="357" y="186"/>
                    <a:pt x="243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589;p41">
              <a:extLst>
                <a:ext uri="{FF2B5EF4-FFF2-40B4-BE49-F238E27FC236}">
                  <a16:creationId xmlns:a16="http://schemas.microsoft.com/office/drawing/2014/main" id="{ABC47629-E74B-7D03-BEDB-1890829926D0}"/>
                </a:ext>
              </a:extLst>
            </p:cNvPr>
            <p:cNvSpPr/>
            <p:nvPr/>
          </p:nvSpPr>
          <p:spPr>
            <a:xfrm>
              <a:off x="5428800" y="2186475"/>
              <a:ext cx="14400" cy="19725"/>
            </a:xfrm>
            <a:custGeom>
              <a:avLst/>
              <a:gdLst/>
              <a:ahLst/>
              <a:cxnLst/>
              <a:rect l="l" t="t" r="r" b="b"/>
              <a:pathLst>
                <a:path w="576" h="789" extrusionOk="0">
                  <a:moveTo>
                    <a:pt x="217" y="1"/>
                  </a:moveTo>
                  <a:cubicBezTo>
                    <a:pt x="164" y="1"/>
                    <a:pt x="116" y="48"/>
                    <a:pt x="130" y="111"/>
                  </a:cubicBezTo>
                  <a:cubicBezTo>
                    <a:pt x="135" y="132"/>
                    <a:pt x="141" y="152"/>
                    <a:pt x="147" y="172"/>
                  </a:cubicBezTo>
                  <a:lnTo>
                    <a:pt x="147" y="172"/>
                  </a:lnTo>
                  <a:cubicBezTo>
                    <a:pt x="143" y="172"/>
                    <a:pt x="139" y="171"/>
                    <a:pt x="135" y="171"/>
                  </a:cubicBezTo>
                  <a:cubicBezTo>
                    <a:pt x="76" y="171"/>
                    <a:pt x="25" y="242"/>
                    <a:pt x="60" y="300"/>
                  </a:cubicBezTo>
                  <a:cubicBezTo>
                    <a:pt x="72" y="320"/>
                    <a:pt x="84" y="339"/>
                    <a:pt x="96" y="359"/>
                  </a:cubicBezTo>
                  <a:lnTo>
                    <a:pt x="96" y="359"/>
                  </a:lnTo>
                  <a:cubicBezTo>
                    <a:pt x="94" y="359"/>
                    <a:pt x="92" y="359"/>
                    <a:pt x="90" y="359"/>
                  </a:cubicBezTo>
                  <a:cubicBezTo>
                    <a:pt x="43" y="359"/>
                    <a:pt x="1" y="408"/>
                    <a:pt x="13" y="458"/>
                  </a:cubicBezTo>
                  <a:cubicBezTo>
                    <a:pt x="51" y="609"/>
                    <a:pt x="163" y="789"/>
                    <a:pt x="338" y="789"/>
                  </a:cubicBezTo>
                  <a:cubicBezTo>
                    <a:pt x="339" y="789"/>
                    <a:pt x="340" y="789"/>
                    <a:pt x="341" y="788"/>
                  </a:cubicBezTo>
                  <a:cubicBezTo>
                    <a:pt x="376" y="788"/>
                    <a:pt x="386" y="750"/>
                    <a:pt x="367" y="725"/>
                  </a:cubicBezTo>
                  <a:cubicBezTo>
                    <a:pt x="355" y="709"/>
                    <a:pt x="342" y="694"/>
                    <a:pt x="329" y="679"/>
                  </a:cubicBezTo>
                  <a:lnTo>
                    <a:pt x="329" y="679"/>
                  </a:lnTo>
                  <a:cubicBezTo>
                    <a:pt x="332" y="680"/>
                    <a:pt x="334" y="680"/>
                    <a:pt x="337" y="680"/>
                  </a:cubicBezTo>
                  <a:cubicBezTo>
                    <a:pt x="392" y="680"/>
                    <a:pt x="439" y="611"/>
                    <a:pt x="407" y="556"/>
                  </a:cubicBezTo>
                  <a:cubicBezTo>
                    <a:pt x="400" y="544"/>
                    <a:pt x="393" y="532"/>
                    <a:pt x="386" y="520"/>
                  </a:cubicBezTo>
                  <a:lnTo>
                    <a:pt x="386" y="520"/>
                  </a:lnTo>
                  <a:cubicBezTo>
                    <a:pt x="400" y="528"/>
                    <a:pt x="414" y="532"/>
                    <a:pt x="428" y="532"/>
                  </a:cubicBezTo>
                  <a:cubicBezTo>
                    <a:pt x="492" y="532"/>
                    <a:pt x="545" y="449"/>
                    <a:pt x="501" y="395"/>
                  </a:cubicBezTo>
                  <a:lnTo>
                    <a:pt x="501" y="395"/>
                  </a:lnTo>
                  <a:cubicBezTo>
                    <a:pt x="548" y="367"/>
                    <a:pt x="575" y="293"/>
                    <a:pt x="526" y="249"/>
                  </a:cubicBezTo>
                  <a:lnTo>
                    <a:pt x="278" y="25"/>
                  </a:lnTo>
                  <a:cubicBezTo>
                    <a:pt x="259" y="8"/>
                    <a:pt x="238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590;p41">
              <a:extLst>
                <a:ext uri="{FF2B5EF4-FFF2-40B4-BE49-F238E27FC236}">
                  <a16:creationId xmlns:a16="http://schemas.microsoft.com/office/drawing/2014/main" id="{279A34C6-1682-5381-E870-474F4BABE8AD}"/>
                </a:ext>
              </a:extLst>
            </p:cNvPr>
            <p:cNvSpPr/>
            <p:nvPr/>
          </p:nvSpPr>
          <p:spPr>
            <a:xfrm>
              <a:off x="5592900" y="2022075"/>
              <a:ext cx="31025" cy="69950"/>
            </a:xfrm>
            <a:custGeom>
              <a:avLst/>
              <a:gdLst/>
              <a:ahLst/>
              <a:cxnLst/>
              <a:rect l="l" t="t" r="r" b="b"/>
              <a:pathLst>
                <a:path w="1241" h="2798" extrusionOk="0">
                  <a:moveTo>
                    <a:pt x="194" y="1"/>
                  </a:moveTo>
                  <a:cubicBezTo>
                    <a:pt x="166" y="1"/>
                    <a:pt x="143" y="33"/>
                    <a:pt x="159" y="62"/>
                  </a:cubicBezTo>
                  <a:cubicBezTo>
                    <a:pt x="400" y="512"/>
                    <a:pt x="683" y="878"/>
                    <a:pt x="668" y="1417"/>
                  </a:cubicBezTo>
                  <a:cubicBezTo>
                    <a:pt x="653" y="1917"/>
                    <a:pt x="399" y="2365"/>
                    <a:pt x="45" y="2702"/>
                  </a:cubicBezTo>
                  <a:lnTo>
                    <a:pt x="44" y="2702"/>
                  </a:lnTo>
                  <a:cubicBezTo>
                    <a:pt x="1" y="2743"/>
                    <a:pt x="41" y="2798"/>
                    <a:pt x="88" y="2798"/>
                  </a:cubicBezTo>
                  <a:cubicBezTo>
                    <a:pt x="101" y="2798"/>
                    <a:pt x="114" y="2794"/>
                    <a:pt x="126" y="2784"/>
                  </a:cubicBezTo>
                  <a:cubicBezTo>
                    <a:pt x="914" y="2164"/>
                    <a:pt x="1240" y="593"/>
                    <a:pt x="214" y="6"/>
                  </a:cubicBezTo>
                  <a:cubicBezTo>
                    <a:pt x="207" y="2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591;p41">
              <a:extLst>
                <a:ext uri="{FF2B5EF4-FFF2-40B4-BE49-F238E27FC236}">
                  <a16:creationId xmlns:a16="http://schemas.microsoft.com/office/drawing/2014/main" id="{0A125C0C-7566-FF84-B83B-330B7977FB9E}"/>
                </a:ext>
              </a:extLst>
            </p:cNvPr>
            <p:cNvSpPr/>
            <p:nvPr/>
          </p:nvSpPr>
          <p:spPr>
            <a:xfrm>
              <a:off x="5545900" y="2022300"/>
              <a:ext cx="54050" cy="58975"/>
            </a:xfrm>
            <a:custGeom>
              <a:avLst/>
              <a:gdLst/>
              <a:ahLst/>
              <a:cxnLst/>
              <a:rect l="l" t="t" r="r" b="b"/>
              <a:pathLst>
                <a:path w="2162" h="2359" extrusionOk="0">
                  <a:moveTo>
                    <a:pt x="2077" y="1"/>
                  </a:moveTo>
                  <a:cubicBezTo>
                    <a:pt x="2037" y="1"/>
                    <a:pt x="1996" y="27"/>
                    <a:pt x="1995" y="79"/>
                  </a:cubicBezTo>
                  <a:cubicBezTo>
                    <a:pt x="1978" y="634"/>
                    <a:pt x="1779" y="1157"/>
                    <a:pt x="1398" y="1564"/>
                  </a:cubicBezTo>
                  <a:cubicBezTo>
                    <a:pt x="1026" y="1961"/>
                    <a:pt x="570" y="2113"/>
                    <a:pt x="62" y="2247"/>
                  </a:cubicBezTo>
                  <a:cubicBezTo>
                    <a:pt x="1" y="2264"/>
                    <a:pt x="16" y="2356"/>
                    <a:pt x="77" y="2358"/>
                  </a:cubicBezTo>
                  <a:cubicBezTo>
                    <a:pt x="89" y="2358"/>
                    <a:pt x="101" y="2358"/>
                    <a:pt x="112" y="2358"/>
                  </a:cubicBezTo>
                  <a:cubicBezTo>
                    <a:pt x="1314" y="2358"/>
                    <a:pt x="2161" y="1202"/>
                    <a:pt x="2158" y="79"/>
                  </a:cubicBezTo>
                  <a:cubicBezTo>
                    <a:pt x="2158" y="27"/>
                    <a:pt x="2118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592;p41">
              <a:extLst>
                <a:ext uri="{FF2B5EF4-FFF2-40B4-BE49-F238E27FC236}">
                  <a16:creationId xmlns:a16="http://schemas.microsoft.com/office/drawing/2014/main" id="{297D42C4-EEE9-AB83-BA1D-C96997574816}"/>
                </a:ext>
              </a:extLst>
            </p:cNvPr>
            <p:cNvSpPr/>
            <p:nvPr/>
          </p:nvSpPr>
          <p:spPr>
            <a:xfrm>
              <a:off x="5582800" y="2029300"/>
              <a:ext cx="12600" cy="33600"/>
            </a:xfrm>
            <a:custGeom>
              <a:avLst/>
              <a:gdLst/>
              <a:ahLst/>
              <a:cxnLst/>
              <a:rect l="l" t="t" r="r" b="b"/>
              <a:pathLst>
                <a:path w="504" h="1344" extrusionOk="0">
                  <a:moveTo>
                    <a:pt x="122" y="0"/>
                  </a:moveTo>
                  <a:cubicBezTo>
                    <a:pt x="96" y="0"/>
                    <a:pt x="73" y="17"/>
                    <a:pt x="72" y="49"/>
                  </a:cubicBezTo>
                  <a:cubicBezTo>
                    <a:pt x="64" y="252"/>
                    <a:pt x="173" y="443"/>
                    <a:pt x="166" y="654"/>
                  </a:cubicBezTo>
                  <a:cubicBezTo>
                    <a:pt x="160" y="888"/>
                    <a:pt x="70" y="1085"/>
                    <a:pt x="8" y="1306"/>
                  </a:cubicBezTo>
                  <a:lnTo>
                    <a:pt x="7" y="1306"/>
                  </a:lnTo>
                  <a:cubicBezTo>
                    <a:pt x="1" y="1328"/>
                    <a:pt x="18" y="1343"/>
                    <a:pt x="37" y="1343"/>
                  </a:cubicBezTo>
                  <a:cubicBezTo>
                    <a:pt x="45" y="1343"/>
                    <a:pt x="52" y="1340"/>
                    <a:pt x="59" y="1335"/>
                  </a:cubicBezTo>
                  <a:cubicBezTo>
                    <a:pt x="356" y="1083"/>
                    <a:pt x="503" y="283"/>
                    <a:pt x="158" y="13"/>
                  </a:cubicBezTo>
                  <a:cubicBezTo>
                    <a:pt x="147" y="4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593;p41">
              <a:extLst>
                <a:ext uri="{FF2B5EF4-FFF2-40B4-BE49-F238E27FC236}">
                  <a16:creationId xmlns:a16="http://schemas.microsoft.com/office/drawing/2014/main" id="{C69E698B-6C9D-79B7-B175-4DCBF4D1E565}"/>
                </a:ext>
              </a:extLst>
            </p:cNvPr>
            <p:cNvSpPr/>
            <p:nvPr/>
          </p:nvSpPr>
          <p:spPr>
            <a:xfrm>
              <a:off x="5519300" y="2031725"/>
              <a:ext cx="66975" cy="35500"/>
            </a:xfrm>
            <a:custGeom>
              <a:avLst/>
              <a:gdLst/>
              <a:ahLst/>
              <a:cxnLst/>
              <a:rect l="l" t="t" r="r" b="b"/>
              <a:pathLst>
                <a:path w="2679" h="1420" extrusionOk="0">
                  <a:moveTo>
                    <a:pt x="2654" y="1"/>
                  </a:moveTo>
                  <a:cubicBezTo>
                    <a:pt x="2648" y="1"/>
                    <a:pt x="2643" y="3"/>
                    <a:pt x="2638" y="7"/>
                  </a:cubicBezTo>
                  <a:cubicBezTo>
                    <a:pt x="2295" y="328"/>
                    <a:pt x="2112" y="763"/>
                    <a:pt x="1693" y="1022"/>
                  </a:cubicBezTo>
                  <a:cubicBezTo>
                    <a:pt x="1453" y="1169"/>
                    <a:pt x="1231" y="1233"/>
                    <a:pt x="1019" y="1233"/>
                  </a:cubicBezTo>
                  <a:cubicBezTo>
                    <a:pt x="690" y="1233"/>
                    <a:pt x="384" y="1079"/>
                    <a:pt x="70" y="835"/>
                  </a:cubicBezTo>
                  <a:cubicBezTo>
                    <a:pt x="63" y="829"/>
                    <a:pt x="53" y="826"/>
                    <a:pt x="44" y="826"/>
                  </a:cubicBezTo>
                  <a:cubicBezTo>
                    <a:pt x="22" y="826"/>
                    <a:pt x="0" y="842"/>
                    <a:pt x="10" y="869"/>
                  </a:cubicBezTo>
                  <a:cubicBezTo>
                    <a:pt x="154" y="1256"/>
                    <a:pt x="567" y="1419"/>
                    <a:pt x="966" y="1419"/>
                  </a:cubicBezTo>
                  <a:cubicBezTo>
                    <a:pt x="1091" y="1419"/>
                    <a:pt x="1214" y="1403"/>
                    <a:pt x="1327" y="1373"/>
                  </a:cubicBezTo>
                  <a:cubicBezTo>
                    <a:pt x="1915" y="1215"/>
                    <a:pt x="2548" y="634"/>
                    <a:pt x="2675" y="29"/>
                  </a:cubicBezTo>
                  <a:cubicBezTo>
                    <a:pt x="2679" y="13"/>
                    <a:pt x="2667" y="1"/>
                    <a:pt x="2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594;p41">
              <a:extLst>
                <a:ext uri="{FF2B5EF4-FFF2-40B4-BE49-F238E27FC236}">
                  <a16:creationId xmlns:a16="http://schemas.microsoft.com/office/drawing/2014/main" id="{CC02EB6A-0EA5-2F7B-FE6C-1C81473CA223}"/>
                </a:ext>
              </a:extLst>
            </p:cNvPr>
            <p:cNvSpPr/>
            <p:nvPr/>
          </p:nvSpPr>
          <p:spPr>
            <a:xfrm>
              <a:off x="5543625" y="2037000"/>
              <a:ext cx="23250" cy="30025"/>
            </a:xfrm>
            <a:custGeom>
              <a:avLst/>
              <a:gdLst/>
              <a:ahLst/>
              <a:cxnLst/>
              <a:rect l="l" t="t" r="r" b="b"/>
              <a:pathLst>
                <a:path w="930" h="1201" extrusionOk="0">
                  <a:moveTo>
                    <a:pt x="761" y="1"/>
                  </a:moveTo>
                  <a:cubicBezTo>
                    <a:pt x="730" y="1"/>
                    <a:pt x="699" y="18"/>
                    <a:pt x="693" y="51"/>
                  </a:cubicBezTo>
                  <a:cubicBezTo>
                    <a:pt x="650" y="275"/>
                    <a:pt x="638" y="470"/>
                    <a:pt x="518" y="673"/>
                  </a:cubicBezTo>
                  <a:cubicBezTo>
                    <a:pt x="399" y="877"/>
                    <a:pt x="222" y="1045"/>
                    <a:pt x="18" y="1162"/>
                  </a:cubicBezTo>
                  <a:cubicBezTo>
                    <a:pt x="0" y="1173"/>
                    <a:pt x="10" y="1201"/>
                    <a:pt x="28" y="1201"/>
                  </a:cubicBezTo>
                  <a:cubicBezTo>
                    <a:pt x="30" y="1201"/>
                    <a:pt x="32" y="1200"/>
                    <a:pt x="34" y="1200"/>
                  </a:cubicBezTo>
                  <a:cubicBezTo>
                    <a:pt x="491" y="1068"/>
                    <a:pt x="930" y="554"/>
                    <a:pt x="830" y="51"/>
                  </a:cubicBezTo>
                  <a:cubicBezTo>
                    <a:pt x="823" y="18"/>
                    <a:pt x="792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595;p41">
              <a:extLst>
                <a:ext uri="{FF2B5EF4-FFF2-40B4-BE49-F238E27FC236}">
                  <a16:creationId xmlns:a16="http://schemas.microsoft.com/office/drawing/2014/main" id="{2705B649-C551-F930-F6A9-BBA5971747E0}"/>
                </a:ext>
              </a:extLst>
            </p:cNvPr>
            <p:cNvSpPr/>
            <p:nvPr/>
          </p:nvSpPr>
          <p:spPr>
            <a:xfrm>
              <a:off x="5517950" y="2022275"/>
              <a:ext cx="45975" cy="25700"/>
            </a:xfrm>
            <a:custGeom>
              <a:avLst/>
              <a:gdLst/>
              <a:ahLst/>
              <a:cxnLst/>
              <a:rect l="l" t="t" r="r" b="b"/>
              <a:pathLst>
                <a:path w="1839" h="1028" extrusionOk="0">
                  <a:moveTo>
                    <a:pt x="117" y="0"/>
                  </a:moveTo>
                  <a:cubicBezTo>
                    <a:pt x="99" y="0"/>
                    <a:pt x="83" y="10"/>
                    <a:pt x="78" y="32"/>
                  </a:cubicBezTo>
                  <a:cubicBezTo>
                    <a:pt x="1" y="426"/>
                    <a:pt x="352" y="833"/>
                    <a:pt x="703" y="965"/>
                  </a:cubicBezTo>
                  <a:cubicBezTo>
                    <a:pt x="815" y="1007"/>
                    <a:pt x="932" y="1028"/>
                    <a:pt x="1048" y="1028"/>
                  </a:cubicBezTo>
                  <a:cubicBezTo>
                    <a:pt x="1331" y="1028"/>
                    <a:pt x="1610" y="907"/>
                    <a:pt x="1804" y="693"/>
                  </a:cubicBezTo>
                  <a:cubicBezTo>
                    <a:pt x="1838" y="656"/>
                    <a:pt x="1806" y="607"/>
                    <a:pt x="1767" y="607"/>
                  </a:cubicBezTo>
                  <a:cubicBezTo>
                    <a:pt x="1756" y="607"/>
                    <a:pt x="1744" y="611"/>
                    <a:pt x="1733" y="621"/>
                  </a:cubicBezTo>
                  <a:cubicBezTo>
                    <a:pt x="1542" y="791"/>
                    <a:pt x="1302" y="899"/>
                    <a:pt x="1056" y="899"/>
                  </a:cubicBezTo>
                  <a:cubicBezTo>
                    <a:pt x="932" y="899"/>
                    <a:pt x="807" y="871"/>
                    <a:pt x="686" y="810"/>
                  </a:cubicBezTo>
                  <a:cubicBezTo>
                    <a:pt x="354" y="645"/>
                    <a:pt x="281" y="347"/>
                    <a:pt x="164" y="32"/>
                  </a:cubicBezTo>
                  <a:cubicBezTo>
                    <a:pt x="156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596;p41">
              <a:extLst>
                <a:ext uri="{FF2B5EF4-FFF2-40B4-BE49-F238E27FC236}">
                  <a16:creationId xmlns:a16="http://schemas.microsoft.com/office/drawing/2014/main" id="{FAF12001-8B79-5885-9B47-6536396883CF}"/>
                </a:ext>
              </a:extLst>
            </p:cNvPr>
            <p:cNvSpPr/>
            <p:nvPr/>
          </p:nvSpPr>
          <p:spPr>
            <a:xfrm>
              <a:off x="5532425" y="2026875"/>
              <a:ext cx="41050" cy="17200"/>
            </a:xfrm>
            <a:custGeom>
              <a:avLst/>
              <a:gdLst/>
              <a:ahLst/>
              <a:cxnLst/>
              <a:rect l="l" t="t" r="r" b="b"/>
              <a:pathLst>
                <a:path w="1642" h="688" extrusionOk="0">
                  <a:moveTo>
                    <a:pt x="1371" y="0"/>
                  </a:moveTo>
                  <a:cubicBezTo>
                    <a:pt x="1215" y="0"/>
                    <a:pt x="1065" y="67"/>
                    <a:pt x="920" y="155"/>
                  </a:cubicBezTo>
                  <a:cubicBezTo>
                    <a:pt x="611" y="343"/>
                    <a:pt x="390" y="567"/>
                    <a:pt x="18" y="627"/>
                  </a:cubicBezTo>
                  <a:cubicBezTo>
                    <a:pt x="0" y="631"/>
                    <a:pt x="4" y="655"/>
                    <a:pt x="18" y="661"/>
                  </a:cubicBezTo>
                  <a:cubicBezTo>
                    <a:pt x="73" y="679"/>
                    <a:pt x="126" y="687"/>
                    <a:pt x="178" y="687"/>
                  </a:cubicBezTo>
                  <a:cubicBezTo>
                    <a:pt x="317" y="687"/>
                    <a:pt x="450" y="631"/>
                    <a:pt x="579" y="560"/>
                  </a:cubicBezTo>
                  <a:cubicBezTo>
                    <a:pt x="913" y="377"/>
                    <a:pt x="1123" y="161"/>
                    <a:pt x="1530" y="161"/>
                  </a:cubicBezTo>
                  <a:cubicBezTo>
                    <a:pt x="1537" y="161"/>
                    <a:pt x="1544" y="161"/>
                    <a:pt x="1551" y="161"/>
                  </a:cubicBezTo>
                  <a:cubicBezTo>
                    <a:pt x="1551" y="161"/>
                    <a:pt x="1551" y="161"/>
                    <a:pt x="1552" y="161"/>
                  </a:cubicBezTo>
                  <a:cubicBezTo>
                    <a:pt x="1610" y="161"/>
                    <a:pt x="1641" y="69"/>
                    <a:pt x="1583" y="45"/>
                  </a:cubicBezTo>
                  <a:cubicBezTo>
                    <a:pt x="1512" y="13"/>
                    <a:pt x="1441" y="0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597;p41">
              <a:extLst>
                <a:ext uri="{FF2B5EF4-FFF2-40B4-BE49-F238E27FC236}">
                  <a16:creationId xmlns:a16="http://schemas.microsoft.com/office/drawing/2014/main" id="{13680E2A-FA42-84C0-95E5-5CFE9A5B499E}"/>
                </a:ext>
              </a:extLst>
            </p:cNvPr>
            <p:cNvSpPr/>
            <p:nvPr/>
          </p:nvSpPr>
          <p:spPr>
            <a:xfrm>
              <a:off x="5530350" y="2012350"/>
              <a:ext cx="41025" cy="19425"/>
            </a:xfrm>
            <a:custGeom>
              <a:avLst/>
              <a:gdLst/>
              <a:ahLst/>
              <a:cxnLst/>
              <a:rect l="l" t="t" r="r" b="b"/>
              <a:pathLst>
                <a:path w="1641" h="777" extrusionOk="0">
                  <a:moveTo>
                    <a:pt x="544" y="0"/>
                  </a:moveTo>
                  <a:cubicBezTo>
                    <a:pt x="354" y="0"/>
                    <a:pt x="173" y="26"/>
                    <a:pt x="35" y="70"/>
                  </a:cubicBezTo>
                  <a:cubicBezTo>
                    <a:pt x="1" y="81"/>
                    <a:pt x="11" y="126"/>
                    <a:pt x="43" y="130"/>
                  </a:cubicBezTo>
                  <a:cubicBezTo>
                    <a:pt x="357" y="168"/>
                    <a:pt x="675" y="122"/>
                    <a:pt x="981" y="223"/>
                  </a:cubicBezTo>
                  <a:cubicBezTo>
                    <a:pt x="1264" y="316"/>
                    <a:pt x="1421" y="507"/>
                    <a:pt x="1560" y="757"/>
                  </a:cubicBezTo>
                  <a:cubicBezTo>
                    <a:pt x="1568" y="771"/>
                    <a:pt x="1580" y="776"/>
                    <a:pt x="1592" y="776"/>
                  </a:cubicBezTo>
                  <a:cubicBezTo>
                    <a:pt x="1613" y="776"/>
                    <a:pt x="1633" y="761"/>
                    <a:pt x="1634" y="738"/>
                  </a:cubicBezTo>
                  <a:cubicBezTo>
                    <a:pt x="1641" y="190"/>
                    <a:pt x="1057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598;p41">
              <a:extLst>
                <a:ext uri="{FF2B5EF4-FFF2-40B4-BE49-F238E27FC236}">
                  <a16:creationId xmlns:a16="http://schemas.microsoft.com/office/drawing/2014/main" id="{06FD5586-BF8E-1166-FFBB-1316A64202D5}"/>
                </a:ext>
              </a:extLst>
            </p:cNvPr>
            <p:cNvSpPr/>
            <p:nvPr/>
          </p:nvSpPr>
          <p:spPr>
            <a:xfrm>
              <a:off x="5543775" y="1976100"/>
              <a:ext cx="64950" cy="44125"/>
            </a:xfrm>
            <a:custGeom>
              <a:avLst/>
              <a:gdLst/>
              <a:ahLst/>
              <a:cxnLst/>
              <a:rect l="l" t="t" r="r" b="b"/>
              <a:pathLst>
                <a:path w="2598" h="1765" extrusionOk="0">
                  <a:moveTo>
                    <a:pt x="1641" y="1"/>
                  </a:moveTo>
                  <a:cubicBezTo>
                    <a:pt x="1202" y="1"/>
                    <a:pt x="772" y="99"/>
                    <a:pt x="448" y="416"/>
                  </a:cubicBezTo>
                  <a:cubicBezTo>
                    <a:pt x="74" y="781"/>
                    <a:pt x="19" y="1367"/>
                    <a:pt x="378" y="1758"/>
                  </a:cubicBezTo>
                  <a:cubicBezTo>
                    <a:pt x="382" y="1762"/>
                    <a:pt x="387" y="1764"/>
                    <a:pt x="391" y="1764"/>
                  </a:cubicBezTo>
                  <a:cubicBezTo>
                    <a:pt x="406" y="1764"/>
                    <a:pt x="418" y="1744"/>
                    <a:pt x="406" y="1728"/>
                  </a:cubicBezTo>
                  <a:cubicBezTo>
                    <a:pt x="0" y="1207"/>
                    <a:pt x="315" y="564"/>
                    <a:pt x="850" y="304"/>
                  </a:cubicBezTo>
                  <a:cubicBezTo>
                    <a:pt x="1090" y="188"/>
                    <a:pt x="1345" y="148"/>
                    <a:pt x="1603" y="148"/>
                  </a:cubicBezTo>
                  <a:cubicBezTo>
                    <a:pt x="1891" y="148"/>
                    <a:pt x="2183" y="197"/>
                    <a:pt x="2462" y="247"/>
                  </a:cubicBezTo>
                  <a:cubicBezTo>
                    <a:pt x="2468" y="248"/>
                    <a:pt x="2474" y="249"/>
                    <a:pt x="2479" y="249"/>
                  </a:cubicBezTo>
                  <a:cubicBezTo>
                    <a:pt x="2565" y="249"/>
                    <a:pt x="2597" y="115"/>
                    <a:pt x="2503" y="97"/>
                  </a:cubicBezTo>
                  <a:cubicBezTo>
                    <a:pt x="2232" y="45"/>
                    <a:pt x="1934" y="1"/>
                    <a:pt x="1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599;p41">
              <a:extLst>
                <a:ext uri="{FF2B5EF4-FFF2-40B4-BE49-F238E27FC236}">
                  <a16:creationId xmlns:a16="http://schemas.microsoft.com/office/drawing/2014/main" id="{4BD37200-48F2-6BC0-3414-2317360C3E5E}"/>
                </a:ext>
              </a:extLst>
            </p:cNvPr>
            <p:cNvSpPr/>
            <p:nvPr/>
          </p:nvSpPr>
          <p:spPr>
            <a:xfrm>
              <a:off x="5460375" y="1889825"/>
              <a:ext cx="208325" cy="38150"/>
            </a:xfrm>
            <a:custGeom>
              <a:avLst/>
              <a:gdLst/>
              <a:ahLst/>
              <a:cxnLst/>
              <a:rect l="l" t="t" r="r" b="b"/>
              <a:pathLst>
                <a:path w="8333" h="1526" extrusionOk="0">
                  <a:moveTo>
                    <a:pt x="78" y="0"/>
                  </a:moveTo>
                  <a:cubicBezTo>
                    <a:pt x="36" y="0"/>
                    <a:pt x="1" y="63"/>
                    <a:pt x="38" y="97"/>
                  </a:cubicBezTo>
                  <a:cubicBezTo>
                    <a:pt x="940" y="922"/>
                    <a:pt x="2244" y="1110"/>
                    <a:pt x="3422" y="1147"/>
                  </a:cubicBezTo>
                  <a:cubicBezTo>
                    <a:pt x="3714" y="1156"/>
                    <a:pt x="4003" y="1158"/>
                    <a:pt x="4289" y="1158"/>
                  </a:cubicBezTo>
                  <a:cubicBezTo>
                    <a:pt x="4539" y="1158"/>
                    <a:pt x="4788" y="1157"/>
                    <a:pt x="5035" y="1157"/>
                  </a:cubicBezTo>
                  <a:cubicBezTo>
                    <a:pt x="6119" y="1157"/>
                    <a:pt x="7181" y="1188"/>
                    <a:pt x="8273" y="1524"/>
                  </a:cubicBezTo>
                  <a:cubicBezTo>
                    <a:pt x="8277" y="1525"/>
                    <a:pt x="8281" y="1525"/>
                    <a:pt x="8284" y="1525"/>
                  </a:cubicBezTo>
                  <a:cubicBezTo>
                    <a:pt x="8316" y="1525"/>
                    <a:pt x="8333" y="1476"/>
                    <a:pt x="8300" y="1459"/>
                  </a:cubicBezTo>
                  <a:cubicBezTo>
                    <a:pt x="7496" y="1030"/>
                    <a:pt x="6583" y="941"/>
                    <a:pt x="5672" y="941"/>
                  </a:cubicBezTo>
                  <a:cubicBezTo>
                    <a:pt x="5226" y="941"/>
                    <a:pt x="4780" y="962"/>
                    <a:pt x="4348" y="975"/>
                  </a:cubicBezTo>
                  <a:cubicBezTo>
                    <a:pt x="4151" y="981"/>
                    <a:pt x="3955" y="985"/>
                    <a:pt x="3762" y="985"/>
                  </a:cubicBezTo>
                  <a:cubicBezTo>
                    <a:pt x="2450" y="985"/>
                    <a:pt x="1229" y="814"/>
                    <a:pt x="106" y="10"/>
                  </a:cubicBezTo>
                  <a:cubicBezTo>
                    <a:pt x="97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600;p41">
              <a:extLst>
                <a:ext uri="{FF2B5EF4-FFF2-40B4-BE49-F238E27FC236}">
                  <a16:creationId xmlns:a16="http://schemas.microsoft.com/office/drawing/2014/main" id="{5311B61F-930E-9C85-D392-9284BDCCB1E6}"/>
                </a:ext>
              </a:extLst>
            </p:cNvPr>
            <p:cNvSpPr/>
            <p:nvPr/>
          </p:nvSpPr>
          <p:spPr>
            <a:xfrm>
              <a:off x="5649050" y="1908650"/>
              <a:ext cx="55625" cy="41450"/>
            </a:xfrm>
            <a:custGeom>
              <a:avLst/>
              <a:gdLst/>
              <a:ahLst/>
              <a:cxnLst/>
              <a:rect l="l" t="t" r="r" b="b"/>
              <a:pathLst>
                <a:path w="2225" h="1658" extrusionOk="0">
                  <a:moveTo>
                    <a:pt x="40" y="0"/>
                  </a:moveTo>
                  <a:cubicBezTo>
                    <a:pt x="17" y="0"/>
                    <a:pt x="0" y="34"/>
                    <a:pt x="26" y="47"/>
                  </a:cubicBezTo>
                  <a:cubicBezTo>
                    <a:pt x="516" y="298"/>
                    <a:pt x="675" y="832"/>
                    <a:pt x="1063" y="1189"/>
                  </a:cubicBezTo>
                  <a:cubicBezTo>
                    <a:pt x="1352" y="1455"/>
                    <a:pt x="1755" y="1657"/>
                    <a:pt x="2153" y="1657"/>
                  </a:cubicBezTo>
                  <a:cubicBezTo>
                    <a:pt x="2161" y="1657"/>
                    <a:pt x="2169" y="1657"/>
                    <a:pt x="2178" y="1657"/>
                  </a:cubicBezTo>
                  <a:cubicBezTo>
                    <a:pt x="2216" y="1657"/>
                    <a:pt x="2224" y="1602"/>
                    <a:pt x="2187" y="1591"/>
                  </a:cubicBezTo>
                  <a:cubicBezTo>
                    <a:pt x="1575" y="1410"/>
                    <a:pt x="1147" y="1179"/>
                    <a:pt x="781" y="642"/>
                  </a:cubicBezTo>
                  <a:cubicBezTo>
                    <a:pt x="588" y="360"/>
                    <a:pt x="405" y="65"/>
                    <a:pt x="45" y="1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601;p41">
              <a:extLst>
                <a:ext uri="{FF2B5EF4-FFF2-40B4-BE49-F238E27FC236}">
                  <a16:creationId xmlns:a16="http://schemas.microsoft.com/office/drawing/2014/main" id="{B4F623C7-AE81-1AD0-9DBC-F49758AD7A23}"/>
                </a:ext>
              </a:extLst>
            </p:cNvPr>
            <p:cNvSpPr/>
            <p:nvPr/>
          </p:nvSpPr>
          <p:spPr>
            <a:xfrm>
              <a:off x="5648475" y="1908700"/>
              <a:ext cx="91050" cy="60775"/>
            </a:xfrm>
            <a:custGeom>
              <a:avLst/>
              <a:gdLst/>
              <a:ahLst/>
              <a:cxnLst/>
              <a:rect l="l" t="t" r="r" b="b"/>
              <a:pathLst>
                <a:path w="3642" h="2431" extrusionOk="0">
                  <a:moveTo>
                    <a:pt x="507" y="1"/>
                  </a:moveTo>
                  <a:cubicBezTo>
                    <a:pt x="343" y="1"/>
                    <a:pt x="180" y="17"/>
                    <a:pt x="21" y="53"/>
                  </a:cubicBezTo>
                  <a:cubicBezTo>
                    <a:pt x="1" y="57"/>
                    <a:pt x="0" y="88"/>
                    <a:pt x="21" y="92"/>
                  </a:cubicBezTo>
                  <a:cubicBezTo>
                    <a:pt x="730" y="228"/>
                    <a:pt x="1384" y="285"/>
                    <a:pt x="2021" y="673"/>
                  </a:cubicBezTo>
                  <a:cubicBezTo>
                    <a:pt x="2722" y="1100"/>
                    <a:pt x="3109" y="1711"/>
                    <a:pt x="3510" y="2399"/>
                  </a:cubicBezTo>
                  <a:cubicBezTo>
                    <a:pt x="3523" y="2421"/>
                    <a:pt x="3543" y="2430"/>
                    <a:pt x="3563" y="2430"/>
                  </a:cubicBezTo>
                  <a:cubicBezTo>
                    <a:pt x="3602" y="2430"/>
                    <a:pt x="3641" y="2396"/>
                    <a:pt x="3628" y="2349"/>
                  </a:cubicBezTo>
                  <a:cubicBezTo>
                    <a:pt x="3265" y="1116"/>
                    <a:pt x="1846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602;p41">
              <a:extLst>
                <a:ext uri="{FF2B5EF4-FFF2-40B4-BE49-F238E27FC236}">
                  <a16:creationId xmlns:a16="http://schemas.microsoft.com/office/drawing/2014/main" id="{A9D31F61-FEA9-3D9B-417B-34D9BF8000CC}"/>
                </a:ext>
              </a:extLst>
            </p:cNvPr>
            <p:cNvSpPr/>
            <p:nvPr/>
          </p:nvSpPr>
          <p:spPr>
            <a:xfrm>
              <a:off x="5721100" y="1921800"/>
              <a:ext cx="12675" cy="39125"/>
            </a:xfrm>
            <a:custGeom>
              <a:avLst/>
              <a:gdLst/>
              <a:ahLst/>
              <a:cxnLst/>
              <a:rect l="l" t="t" r="r" b="b"/>
              <a:pathLst>
                <a:path w="507" h="1565" extrusionOk="0">
                  <a:moveTo>
                    <a:pt x="127" y="1"/>
                  </a:moveTo>
                  <a:cubicBezTo>
                    <a:pt x="109" y="1"/>
                    <a:pt x="91" y="11"/>
                    <a:pt x="84" y="31"/>
                  </a:cubicBezTo>
                  <a:cubicBezTo>
                    <a:pt x="1" y="272"/>
                    <a:pt x="85" y="587"/>
                    <a:pt x="147" y="827"/>
                  </a:cubicBezTo>
                  <a:cubicBezTo>
                    <a:pt x="210" y="1076"/>
                    <a:pt x="295" y="1351"/>
                    <a:pt x="455" y="1555"/>
                  </a:cubicBezTo>
                  <a:cubicBezTo>
                    <a:pt x="460" y="1562"/>
                    <a:pt x="466" y="1564"/>
                    <a:pt x="472" y="1564"/>
                  </a:cubicBezTo>
                  <a:cubicBezTo>
                    <a:pt x="489" y="1564"/>
                    <a:pt x="507" y="1545"/>
                    <a:pt x="502" y="1527"/>
                  </a:cubicBezTo>
                  <a:cubicBezTo>
                    <a:pt x="441" y="1277"/>
                    <a:pt x="329" y="1046"/>
                    <a:pt x="275" y="793"/>
                  </a:cubicBezTo>
                  <a:cubicBezTo>
                    <a:pt x="223" y="544"/>
                    <a:pt x="254" y="268"/>
                    <a:pt x="169" y="31"/>
                  </a:cubicBezTo>
                  <a:cubicBezTo>
                    <a:pt x="162" y="11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603;p41">
              <a:extLst>
                <a:ext uri="{FF2B5EF4-FFF2-40B4-BE49-F238E27FC236}">
                  <a16:creationId xmlns:a16="http://schemas.microsoft.com/office/drawing/2014/main" id="{7F0E238D-E545-D483-CCBC-08E493BA2B73}"/>
                </a:ext>
              </a:extLst>
            </p:cNvPr>
            <p:cNvSpPr/>
            <p:nvPr/>
          </p:nvSpPr>
          <p:spPr>
            <a:xfrm>
              <a:off x="5724250" y="1923650"/>
              <a:ext cx="40475" cy="59025"/>
            </a:xfrm>
            <a:custGeom>
              <a:avLst/>
              <a:gdLst/>
              <a:ahLst/>
              <a:cxnLst/>
              <a:rect l="l" t="t" r="r" b="b"/>
              <a:pathLst>
                <a:path w="1619" h="2361" extrusionOk="0">
                  <a:moveTo>
                    <a:pt x="27" y="1"/>
                  </a:moveTo>
                  <a:cubicBezTo>
                    <a:pt x="5" y="1"/>
                    <a:pt x="0" y="30"/>
                    <a:pt x="17" y="42"/>
                  </a:cubicBezTo>
                  <a:cubicBezTo>
                    <a:pt x="423" y="304"/>
                    <a:pt x="759" y="492"/>
                    <a:pt x="1019" y="924"/>
                  </a:cubicBezTo>
                  <a:cubicBezTo>
                    <a:pt x="1279" y="1360"/>
                    <a:pt x="1385" y="1862"/>
                    <a:pt x="1550" y="2336"/>
                  </a:cubicBezTo>
                  <a:cubicBezTo>
                    <a:pt x="1555" y="2353"/>
                    <a:pt x="1568" y="2361"/>
                    <a:pt x="1580" y="2361"/>
                  </a:cubicBezTo>
                  <a:cubicBezTo>
                    <a:pt x="1599" y="2361"/>
                    <a:pt x="1618" y="2344"/>
                    <a:pt x="1614" y="2318"/>
                  </a:cubicBezTo>
                  <a:cubicBezTo>
                    <a:pt x="1499" y="1519"/>
                    <a:pt x="1051" y="46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604;p41">
              <a:extLst>
                <a:ext uri="{FF2B5EF4-FFF2-40B4-BE49-F238E27FC236}">
                  <a16:creationId xmlns:a16="http://schemas.microsoft.com/office/drawing/2014/main" id="{5CFED107-F071-8201-8F74-3B420E2310B3}"/>
                </a:ext>
              </a:extLst>
            </p:cNvPr>
            <p:cNvSpPr/>
            <p:nvPr/>
          </p:nvSpPr>
          <p:spPr>
            <a:xfrm>
              <a:off x="5750325" y="1915325"/>
              <a:ext cx="20725" cy="34800"/>
            </a:xfrm>
            <a:custGeom>
              <a:avLst/>
              <a:gdLst/>
              <a:ahLst/>
              <a:cxnLst/>
              <a:rect l="l" t="t" r="r" b="b"/>
              <a:pathLst>
                <a:path w="829" h="1392" extrusionOk="0">
                  <a:moveTo>
                    <a:pt x="763" y="1"/>
                  </a:moveTo>
                  <a:cubicBezTo>
                    <a:pt x="760" y="1"/>
                    <a:pt x="756" y="1"/>
                    <a:pt x="753" y="2"/>
                  </a:cubicBezTo>
                  <a:cubicBezTo>
                    <a:pt x="251" y="127"/>
                    <a:pt x="0" y="915"/>
                    <a:pt x="95" y="1364"/>
                  </a:cubicBezTo>
                  <a:cubicBezTo>
                    <a:pt x="99" y="1383"/>
                    <a:pt x="112" y="1391"/>
                    <a:pt x="126" y="1391"/>
                  </a:cubicBezTo>
                  <a:cubicBezTo>
                    <a:pt x="146" y="1391"/>
                    <a:pt x="166" y="1377"/>
                    <a:pt x="168" y="1355"/>
                  </a:cubicBezTo>
                  <a:cubicBezTo>
                    <a:pt x="193" y="1085"/>
                    <a:pt x="239" y="825"/>
                    <a:pt x="375" y="588"/>
                  </a:cubicBezTo>
                  <a:cubicBezTo>
                    <a:pt x="489" y="385"/>
                    <a:pt x="680" y="258"/>
                    <a:pt x="807" y="72"/>
                  </a:cubicBezTo>
                  <a:cubicBezTo>
                    <a:pt x="829" y="4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605;p41">
              <a:extLst>
                <a:ext uri="{FF2B5EF4-FFF2-40B4-BE49-F238E27FC236}">
                  <a16:creationId xmlns:a16="http://schemas.microsoft.com/office/drawing/2014/main" id="{E1D576B2-B7C9-069F-7A0E-5BB43476A995}"/>
                </a:ext>
              </a:extLst>
            </p:cNvPr>
            <p:cNvSpPr/>
            <p:nvPr/>
          </p:nvSpPr>
          <p:spPr>
            <a:xfrm>
              <a:off x="5767175" y="1916525"/>
              <a:ext cx="21975" cy="76200"/>
            </a:xfrm>
            <a:custGeom>
              <a:avLst/>
              <a:gdLst/>
              <a:ahLst/>
              <a:cxnLst/>
              <a:rect l="l" t="t" r="r" b="b"/>
              <a:pathLst>
                <a:path w="879" h="3048" extrusionOk="0">
                  <a:moveTo>
                    <a:pt x="39" y="1"/>
                  </a:moveTo>
                  <a:cubicBezTo>
                    <a:pt x="27" y="1"/>
                    <a:pt x="16" y="9"/>
                    <a:pt x="15" y="24"/>
                  </a:cubicBezTo>
                  <a:cubicBezTo>
                    <a:pt x="0" y="448"/>
                    <a:pt x="353" y="751"/>
                    <a:pt x="499" y="1131"/>
                  </a:cubicBezTo>
                  <a:cubicBezTo>
                    <a:pt x="733" y="1743"/>
                    <a:pt x="643" y="2364"/>
                    <a:pt x="691" y="2999"/>
                  </a:cubicBezTo>
                  <a:cubicBezTo>
                    <a:pt x="694" y="3028"/>
                    <a:pt x="721" y="3047"/>
                    <a:pt x="746" y="3047"/>
                  </a:cubicBezTo>
                  <a:cubicBezTo>
                    <a:pt x="765" y="3047"/>
                    <a:pt x="783" y="3036"/>
                    <a:pt x="787" y="3012"/>
                  </a:cubicBezTo>
                  <a:cubicBezTo>
                    <a:pt x="878" y="2531"/>
                    <a:pt x="877" y="2013"/>
                    <a:pt x="781" y="1531"/>
                  </a:cubicBezTo>
                  <a:cubicBezTo>
                    <a:pt x="663" y="948"/>
                    <a:pt x="266" y="559"/>
                    <a:pt x="62" y="18"/>
                  </a:cubicBezTo>
                  <a:cubicBezTo>
                    <a:pt x="58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606;p41">
              <a:extLst>
                <a:ext uri="{FF2B5EF4-FFF2-40B4-BE49-F238E27FC236}">
                  <a16:creationId xmlns:a16="http://schemas.microsoft.com/office/drawing/2014/main" id="{FD562152-FD88-E9CF-CCF5-7163523033E0}"/>
                </a:ext>
              </a:extLst>
            </p:cNvPr>
            <p:cNvSpPr/>
            <p:nvPr/>
          </p:nvSpPr>
          <p:spPr>
            <a:xfrm>
              <a:off x="5789025" y="1940775"/>
              <a:ext cx="23600" cy="70725"/>
            </a:xfrm>
            <a:custGeom>
              <a:avLst/>
              <a:gdLst/>
              <a:ahLst/>
              <a:cxnLst/>
              <a:rect l="l" t="t" r="r" b="b"/>
              <a:pathLst>
                <a:path w="944" h="2829" extrusionOk="0">
                  <a:moveTo>
                    <a:pt x="48" y="1"/>
                  </a:moveTo>
                  <a:cubicBezTo>
                    <a:pt x="23" y="1"/>
                    <a:pt x="0" y="32"/>
                    <a:pt x="16" y="58"/>
                  </a:cubicBezTo>
                  <a:cubicBezTo>
                    <a:pt x="325" y="550"/>
                    <a:pt x="410" y="991"/>
                    <a:pt x="323" y="1562"/>
                  </a:cubicBezTo>
                  <a:cubicBezTo>
                    <a:pt x="258" y="1983"/>
                    <a:pt x="146" y="2376"/>
                    <a:pt x="159" y="2806"/>
                  </a:cubicBezTo>
                  <a:lnTo>
                    <a:pt x="159" y="2805"/>
                  </a:lnTo>
                  <a:cubicBezTo>
                    <a:pt x="159" y="2820"/>
                    <a:pt x="172" y="2829"/>
                    <a:pt x="185" y="2829"/>
                  </a:cubicBezTo>
                  <a:cubicBezTo>
                    <a:pt x="194" y="2829"/>
                    <a:pt x="203" y="2823"/>
                    <a:pt x="205" y="2812"/>
                  </a:cubicBezTo>
                  <a:cubicBezTo>
                    <a:pt x="366" y="2024"/>
                    <a:pt x="944" y="588"/>
                    <a:pt x="67" y="7"/>
                  </a:cubicBezTo>
                  <a:cubicBezTo>
                    <a:pt x="61" y="3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607;p41">
              <a:extLst>
                <a:ext uri="{FF2B5EF4-FFF2-40B4-BE49-F238E27FC236}">
                  <a16:creationId xmlns:a16="http://schemas.microsoft.com/office/drawing/2014/main" id="{12365B0B-DD2A-AFD5-FEA2-B0F4344C43A5}"/>
                </a:ext>
              </a:extLst>
            </p:cNvPr>
            <p:cNvSpPr/>
            <p:nvPr/>
          </p:nvSpPr>
          <p:spPr>
            <a:xfrm>
              <a:off x="5785275" y="1944875"/>
              <a:ext cx="7800" cy="18150"/>
            </a:xfrm>
            <a:custGeom>
              <a:avLst/>
              <a:gdLst/>
              <a:ahLst/>
              <a:cxnLst/>
              <a:rect l="l" t="t" r="r" b="b"/>
              <a:pathLst>
                <a:path w="312" h="726" extrusionOk="0">
                  <a:moveTo>
                    <a:pt x="238" y="1"/>
                  </a:moveTo>
                  <a:cubicBezTo>
                    <a:pt x="224" y="1"/>
                    <a:pt x="211" y="10"/>
                    <a:pt x="211" y="25"/>
                  </a:cubicBezTo>
                  <a:cubicBezTo>
                    <a:pt x="217" y="151"/>
                    <a:pt x="182" y="287"/>
                    <a:pt x="136" y="403"/>
                  </a:cubicBezTo>
                  <a:cubicBezTo>
                    <a:pt x="101" y="493"/>
                    <a:pt x="1" y="581"/>
                    <a:pt x="9" y="677"/>
                  </a:cubicBezTo>
                  <a:cubicBezTo>
                    <a:pt x="11" y="699"/>
                    <a:pt x="27" y="725"/>
                    <a:pt x="51" y="725"/>
                  </a:cubicBezTo>
                  <a:cubicBezTo>
                    <a:pt x="53" y="725"/>
                    <a:pt x="55" y="725"/>
                    <a:pt x="57" y="725"/>
                  </a:cubicBezTo>
                  <a:cubicBezTo>
                    <a:pt x="182" y="709"/>
                    <a:pt x="231" y="556"/>
                    <a:pt x="265" y="448"/>
                  </a:cubicBezTo>
                  <a:cubicBezTo>
                    <a:pt x="312" y="300"/>
                    <a:pt x="298" y="168"/>
                    <a:pt x="261" y="19"/>
                  </a:cubicBezTo>
                  <a:cubicBezTo>
                    <a:pt x="258" y="6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2608;p41">
              <a:extLst>
                <a:ext uri="{FF2B5EF4-FFF2-40B4-BE49-F238E27FC236}">
                  <a16:creationId xmlns:a16="http://schemas.microsoft.com/office/drawing/2014/main" id="{3DCB1CBC-E34D-9DB7-0DC5-C8AF01AD2F53}"/>
                </a:ext>
              </a:extLst>
            </p:cNvPr>
            <p:cNvSpPr/>
            <p:nvPr/>
          </p:nvSpPr>
          <p:spPr>
            <a:xfrm>
              <a:off x="5801900" y="1981400"/>
              <a:ext cx="17175" cy="64900"/>
            </a:xfrm>
            <a:custGeom>
              <a:avLst/>
              <a:gdLst/>
              <a:ahLst/>
              <a:cxnLst/>
              <a:rect l="l" t="t" r="r" b="b"/>
              <a:pathLst>
                <a:path w="687" h="2596" extrusionOk="0">
                  <a:moveTo>
                    <a:pt x="55" y="0"/>
                  </a:moveTo>
                  <a:cubicBezTo>
                    <a:pt x="41" y="0"/>
                    <a:pt x="27" y="1"/>
                    <a:pt x="12" y="2"/>
                  </a:cubicBezTo>
                  <a:cubicBezTo>
                    <a:pt x="3" y="2"/>
                    <a:pt x="1" y="16"/>
                    <a:pt x="10" y="18"/>
                  </a:cubicBezTo>
                  <a:cubicBezTo>
                    <a:pt x="686" y="199"/>
                    <a:pt x="92" y="2038"/>
                    <a:pt x="48" y="2545"/>
                  </a:cubicBezTo>
                  <a:cubicBezTo>
                    <a:pt x="45" y="2578"/>
                    <a:pt x="72" y="2596"/>
                    <a:pt x="99" y="2596"/>
                  </a:cubicBezTo>
                  <a:cubicBezTo>
                    <a:pt x="121" y="2596"/>
                    <a:pt x="145" y="2584"/>
                    <a:pt x="152" y="2559"/>
                  </a:cubicBezTo>
                  <a:cubicBezTo>
                    <a:pt x="325" y="1954"/>
                    <a:pt x="513" y="1235"/>
                    <a:pt x="530" y="604"/>
                  </a:cubicBezTo>
                  <a:cubicBezTo>
                    <a:pt x="539" y="266"/>
                    <a:pt x="39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2609;p41">
              <a:extLst>
                <a:ext uri="{FF2B5EF4-FFF2-40B4-BE49-F238E27FC236}">
                  <a16:creationId xmlns:a16="http://schemas.microsoft.com/office/drawing/2014/main" id="{BDBADCCC-7246-E4B0-4A60-BA78851E8E13}"/>
                </a:ext>
              </a:extLst>
            </p:cNvPr>
            <p:cNvSpPr/>
            <p:nvPr/>
          </p:nvSpPr>
          <p:spPr>
            <a:xfrm>
              <a:off x="5811675" y="1973900"/>
              <a:ext cx="47675" cy="19800"/>
            </a:xfrm>
            <a:custGeom>
              <a:avLst/>
              <a:gdLst/>
              <a:ahLst/>
              <a:cxnLst/>
              <a:rect l="l" t="t" r="r" b="b"/>
              <a:pathLst>
                <a:path w="1907" h="792" extrusionOk="0">
                  <a:moveTo>
                    <a:pt x="1569" y="0"/>
                  </a:moveTo>
                  <a:cubicBezTo>
                    <a:pt x="1004" y="0"/>
                    <a:pt x="343" y="356"/>
                    <a:pt x="15" y="747"/>
                  </a:cubicBezTo>
                  <a:cubicBezTo>
                    <a:pt x="1" y="765"/>
                    <a:pt x="13" y="792"/>
                    <a:pt x="33" y="792"/>
                  </a:cubicBezTo>
                  <a:cubicBezTo>
                    <a:pt x="37" y="792"/>
                    <a:pt x="42" y="790"/>
                    <a:pt x="46" y="787"/>
                  </a:cubicBezTo>
                  <a:cubicBezTo>
                    <a:pt x="342" y="597"/>
                    <a:pt x="616" y="405"/>
                    <a:pt x="955" y="294"/>
                  </a:cubicBezTo>
                  <a:cubicBezTo>
                    <a:pt x="1255" y="194"/>
                    <a:pt x="1569" y="193"/>
                    <a:pt x="1871" y="111"/>
                  </a:cubicBezTo>
                  <a:cubicBezTo>
                    <a:pt x="1906" y="101"/>
                    <a:pt x="1905" y="48"/>
                    <a:pt x="1871" y="39"/>
                  </a:cubicBezTo>
                  <a:cubicBezTo>
                    <a:pt x="1775" y="12"/>
                    <a:pt x="1674" y="0"/>
                    <a:pt x="1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2610;p41">
              <a:extLst>
                <a:ext uri="{FF2B5EF4-FFF2-40B4-BE49-F238E27FC236}">
                  <a16:creationId xmlns:a16="http://schemas.microsoft.com/office/drawing/2014/main" id="{BB1ADA84-AC52-14EC-26D5-5C0D7DD476A2}"/>
                </a:ext>
              </a:extLst>
            </p:cNvPr>
            <p:cNvSpPr/>
            <p:nvPr/>
          </p:nvSpPr>
          <p:spPr>
            <a:xfrm>
              <a:off x="5813850" y="1975900"/>
              <a:ext cx="45275" cy="73675"/>
            </a:xfrm>
            <a:custGeom>
              <a:avLst/>
              <a:gdLst/>
              <a:ahLst/>
              <a:cxnLst/>
              <a:rect l="l" t="t" r="r" b="b"/>
              <a:pathLst>
                <a:path w="1811" h="2947" extrusionOk="0">
                  <a:moveTo>
                    <a:pt x="1777" y="1"/>
                  </a:moveTo>
                  <a:cubicBezTo>
                    <a:pt x="1777" y="1"/>
                    <a:pt x="1776" y="1"/>
                    <a:pt x="1776" y="1"/>
                  </a:cubicBezTo>
                  <a:cubicBezTo>
                    <a:pt x="1141" y="17"/>
                    <a:pt x="1082" y="773"/>
                    <a:pt x="889" y="1226"/>
                  </a:cubicBezTo>
                  <a:cubicBezTo>
                    <a:pt x="650" y="1787"/>
                    <a:pt x="1" y="2258"/>
                    <a:pt x="43" y="2912"/>
                  </a:cubicBezTo>
                  <a:cubicBezTo>
                    <a:pt x="44" y="2935"/>
                    <a:pt x="61" y="2947"/>
                    <a:pt x="78" y="2947"/>
                  </a:cubicBezTo>
                  <a:cubicBezTo>
                    <a:pt x="92" y="2947"/>
                    <a:pt x="107" y="2939"/>
                    <a:pt x="113" y="2922"/>
                  </a:cubicBezTo>
                  <a:cubicBezTo>
                    <a:pt x="301" y="2411"/>
                    <a:pt x="619" y="2059"/>
                    <a:pt x="895" y="1602"/>
                  </a:cubicBezTo>
                  <a:cubicBezTo>
                    <a:pt x="1215" y="1072"/>
                    <a:pt x="1177" y="366"/>
                    <a:pt x="1789" y="48"/>
                  </a:cubicBezTo>
                  <a:cubicBezTo>
                    <a:pt x="1810" y="37"/>
                    <a:pt x="1801" y="1"/>
                    <a:pt x="1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2611;p41">
              <a:extLst>
                <a:ext uri="{FF2B5EF4-FFF2-40B4-BE49-F238E27FC236}">
                  <a16:creationId xmlns:a16="http://schemas.microsoft.com/office/drawing/2014/main" id="{93348FB3-19B4-A46F-5D7F-71DFCF639916}"/>
                </a:ext>
              </a:extLst>
            </p:cNvPr>
            <p:cNvSpPr/>
            <p:nvPr/>
          </p:nvSpPr>
          <p:spPr>
            <a:xfrm>
              <a:off x="5831325" y="2012150"/>
              <a:ext cx="31450" cy="9125"/>
            </a:xfrm>
            <a:custGeom>
              <a:avLst/>
              <a:gdLst/>
              <a:ahLst/>
              <a:cxnLst/>
              <a:rect l="l" t="t" r="r" b="b"/>
              <a:pathLst>
                <a:path w="1258" h="365" extrusionOk="0">
                  <a:moveTo>
                    <a:pt x="847" y="1"/>
                  </a:moveTo>
                  <a:cubicBezTo>
                    <a:pt x="540" y="1"/>
                    <a:pt x="213" y="133"/>
                    <a:pt x="13" y="329"/>
                  </a:cubicBezTo>
                  <a:cubicBezTo>
                    <a:pt x="1" y="340"/>
                    <a:pt x="10" y="364"/>
                    <a:pt x="26" y="364"/>
                  </a:cubicBezTo>
                  <a:cubicBezTo>
                    <a:pt x="28" y="364"/>
                    <a:pt x="30" y="364"/>
                    <a:pt x="32" y="363"/>
                  </a:cubicBezTo>
                  <a:cubicBezTo>
                    <a:pt x="201" y="292"/>
                    <a:pt x="383" y="218"/>
                    <a:pt x="562" y="182"/>
                  </a:cubicBezTo>
                  <a:cubicBezTo>
                    <a:pt x="640" y="166"/>
                    <a:pt x="715" y="162"/>
                    <a:pt x="790" y="162"/>
                  </a:cubicBezTo>
                  <a:cubicBezTo>
                    <a:pt x="902" y="162"/>
                    <a:pt x="1012" y="172"/>
                    <a:pt x="1125" y="172"/>
                  </a:cubicBezTo>
                  <a:cubicBezTo>
                    <a:pt x="1145" y="172"/>
                    <a:pt x="1164" y="171"/>
                    <a:pt x="1184" y="171"/>
                  </a:cubicBezTo>
                  <a:cubicBezTo>
                    <a:pt x="1231" y="170"/>
                    <a:pt x="1258" y="98"/>
                    <a:pt x="1210" y="76"/>
                  </a:cubicBezTo>
                  <a:cubicBezTo>
                    <a:pt x="1100" y="24"/>
                    <a:pt x="975" y="1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2612;p41">
              <a:extLst>
                <a:ext uri="{FF2B5EF4-FFF2-40B4-BE49-F238E27FC236}">
                  <a16:creationId xmlns:a16="http://schemas.microsoft.com/office/drawing/2014/main" id="{CE9C3BA9-F2C5-F629-9564-6EA4EBC6F64B}"/>
                </a:ext>
              </a:extLst>
            </p:cNvPr>
            <p:cNvSpPr/>
            <p:nvPr/>
          </p:nvSpPr>
          <p:spPr>
            <a:xfrm>
              <a:off x="5823450" y="2013925"/>
              <a:ext cx="37650" cy="51225"/>
            </a:xfrm>
            <a:custGeom>
              <a:avLst/>
              <a:gdLst/>
              <a:ahLst/>
              <a:cxnLst/>
              <a:rect l="l" t="t" r="r" b="b"/>
              <a:pathLst>
                <a:path w="1506" h="2049" extrusionOk="0">
                  <a:moveTo>
                    <a:pt x="1433" y="1"/>
                  </a:moveTo>
                  <a:cubicBezTo>
                    <a:pt x="1426" y="1"/>
                    <a:pt x="1418" y="3"/>
                    <a:pt x="1410" y="7"/>
                  </a:cubicBezTo>
                  <a:cubicBezTo>
                    <a:pt x="742" y="370"/>
                    <a:pt x="131" y="1207"/>
                    <a:pt x="8" y="1958"/>
                  </a:cubicBezTo>
                  <a:cubicBezTo>
                    <a:pt x="0" y="2006"/>
                    <a:pt x="44" y="2049"/>
                    <a:pt x="84" y="2049"/>
                  </a:cubicBezTo>
                  <a:cubicBezTo>
                    <a:pt x="104" y="2049"/>
                    <a:pt x="123" y="2038"/>
                    <a:pt x="134" y="2013"/>
                  </a:cubicBezTo>
                  <a:cubicBezTo>
                    <a:pt x="289" y="1662"/>
                    <a:pt x="413" y="1310"/>
                    <a:pt x="630" y="990"/>
                  </a:cubicBezTo>
                  <a:cubicBezTo>
                    <a:pt x="867" y="638"/>
                    <a:pt x="1168" y="374"/>
                    <a:pt x="1470" y="85"/>
                  </a:cubicBezTo>
                  <a:cubicBezTo>
                    <a:pt x="1505" y="51"/>
                    <a:pt x="1473" y="1"/>
                    <a:pt x="1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2613;p41">
              <a:extLst>
                <a:ext uri="{FF2B5EF4-FFF2-40B4-BE49-F238E27FC236}">
                  <a16:creationId xmlns:a16="http://schemas.microsoft.com/office/drawing/2014/main" id="{7B49CE0C-5B9D-2E5D-C338-843ECAF40D87}"/>
                </a:ext>
              </a:extLst>
            </p:cNvPr>
            <p:cNvSpPr/>
            <p:nvPr/>
          </p:nvSpPr>
          <p:spPr>
            <a:xfrm>
              <a:off x="5834575" y="2041025"/>
              <a:ext cx="16400" cy="32125"/>
            </a:xfrm>
            <a:custGeom>
              <a:avLst/>
              <a:gdLst/>
              <a:ahLst/>
              <a:cxnLst/>
              <a:rect l="l" t="t" r="r" b="b"/>
              <a:pathLst>
                <a:path w="656" h="1285" extrusionOk="0">
                  <a:moveTo>
                    <a:pt x="93" y="1"/>
                  </a:moveTo>
                  <a:cubicBezTo>
                    <a:pt x="35" y="1"/>
                    <a:pt x="1" y="76"/>
                    <a:pt x="42" y="128"/>
                  </a:cubicBezTo>
                  <a:cubicBezTo>
                    <a:pt x="172" y="296"/>
                    <a:pt x="300" y="422"/>
                    <a:pt x="360" y="634"/>
                  </a:cubicBezTo>
                  <a:cubicBezTo>
                    <a:pt x="415" y="834"/>
                    <a:pt x="404" y="1038"/>
                    <a:pt x="369" y="1240"/>
                  </a:cubicBezTo>
                  <a:cubicBezTo>
                    <a:pt x="364" y="1265"/>
                    <a:pt x="385" y="1285"/>
                    <a:pt x="405" y="1285"/>
                  </a:cubicBezTo>
                  <a:cubicBezTo>
                    <a:pt x="416" y="1285"/>
                    <a:pt x="426" y="1279"/>
                    <a:pt x="433" y="1267"/>
                  </a:cubicBezTo>
                  <a:cubicBezTo>
                    <a:pt x="655" y="889"/>
                    <a:pt x="537" y="233"/>
                    <a:pt x="132" y="12"/>
                  </a:cubicBezTo>
                  <a:cubicBezTo>
                    <a:pt x="118" y="4"/>
                    <a:pt x="105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2614;p41">
              <a:extLst>
                <a:ext uri="{FF2B5EF4-FFF2-40B4-BE49-F238E27FC236}">
                  <a16:creationId xmlns:a16="http://schemas.microsoft.com/office/drawing/2014/main" id="{5C132A1B-0D01-6582-85F0-3C845F359A82}"/>
                </a:ext>
              </a:extLst>
            </p:cNvPr>
            <p:cNvSpPr/>
            <p:nvPr/>
          </p:nvSpPr>
          <p:spPr>
            <a:xfrm>
              <a:off x="5833675" y="2055125"/>
              <a:ext cx="50375" cy="31375"/>
            </a:xfrm>
            <a:custGeom>
              <a:avLst/>
              <a:gdLst/>
              <a:ahLst/>
              <a:cxnLst/>
              <a:rect l="l" t="t" r="r" b="b"/>
              <a:pathLst>
                <a:path w="2015" h="1255" extrusionOk="0">
                  <a:moveTo>
                    <a:pt x="1925" y="0"/>
                  </a:moveTo>
                  <a:cubicBezTo>
                    <a:pt x="1924" y="0"/>
                    <a:pt x="1923" y="0"/>
                    <a:pt x="1922" y="0"/>
                  </a:cubicBezTo>
                  <a:cubicBezTo>
                    <a:pt x="1182" y="27"/>
                    <a:pt x="300" y="512"/>
                    <a:pt x="9" y="1219"/>
                  </a:cubicBezTo>
                  <a:cubicBezTo>
                    <a:pt x="0" y="1238"/>
                    <a:pt x="19" y="1254"/>
                    <a:pt x="38" y="1254"/>
                  </a:cubicBezTo>
                  <a:cubicBezTo>
                    <a:pt x="45" y="1254"/>
                    <a:pt x="52" y="1252"/>
                    <a:pt x="57" y="1247"/>
                  </a:cubicBezTo>
                  <a:cubicBezTo>
                    <a:pt x="322" y="975"/>
                    <a:pt x="554" y="695"/>
                    <a:pt x="885" y="496"/>
                  </a:cubicBezTo>
                  <a:cubicBezTo>
                    <a:pt x="1216" y="299"/>
                    <a:pt x="1566" y="206"/>
                    <a:pt x="1940" y="133"/>
                  </a:cubicBezTo>
                  <a:cubicBezTo>
                    <a:pt x="2015" y="119"/>
                    <a:pt x="1998" y="0"/>
                    <a:pt x="1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2615;p41">
              <a:extLst>
                <a:ext uri="{FF2B5EF4-FFF2-40B4-BE49-F238E27FC236}">
                  <a16:creationId xmlns:a16="http://schemas.microsoft.com/office/drawing/2014/main" id="{6B56DF13-9BAF-AB7A-D715-84EEC69D582A}"/>
                </a:ext>
              </a:extLst>
            </p:cNvPr>
            <p:cNvSpPr/>
            <p:nvPr/>
          </p:nvSpPr>
          <p:spPr>
            <a:xfrm>
              <a:off x="5837900" y="2057675"/>
              <a:ext cx="45425" cy="58675"/>
            </a:xfrm>
            <a:custGeom>
              <a:avLst/>
              <a:gdLst/>
              <a:ahLst/>
              <a:cxnLst/>
              <a:rect l="l" t="t" r="r" b="b"/>
              <a:pathLst>
                <a:path w="1817" h="2347" extrusionOk="0">
                  <a:moveTo>
                    <a:pt x="1759" y="1"/>
                  </a:moveTo>
                  <a:cubicBezTo>
                    <a:pt x="1754" y="1"/>
                    <a:pt x="1748" y="2"/>
                    <a:pt x="1743" y="4"/>
                  </a:cubicBezTo>
                  <a:cubicBezTo>
                    <a:pt x="1397" y="148"/>
                    <a:pt x="1325" y="473"/>
                    <a:pt x="1200" y="798"/>
                  </a:cubicBezTo>
                  <a:cubicBezTo>
                    <a:pt x="947" y="1452"/>
                    <a:pt x="509" y="1799"/>
                    <a:pt x="28" y="2267"/>
                  </a:cubicBezTo>
                  <a:cubicBezTo>
                    <a:pt x="0" y="2294"/>
                    <a:pt x="22" y="2347"/>
                    <a:pt x="58" y="2347"/>
                  </a:cubicBezTo>
                  <a:cubicBezTo>
                    <a:pt x="63" y="2347"/>
                    <a:pt x="67" y="2346"/>
                    <a:pt x="72" y="2344"/>
                  </a:cubicBezTo>
                  <a:cubicBezTo>
                    <a:pt x="468" y="2202"/>
                    <a:pt x="782" y="1861"/>
                    <a:pt x="1015" y="1520"/>
                  </a:cubicBezTo>
                  <a:cubicBezTo>
                    <a:pt x="1147" y="1330"/>
                    <a:pt x="1256" y="1122"/>
                    <a:pt x="1340" y="906"/>
                  </a:cubicBezTo>
                  <a:cubicBezTo>
                    <a:pt x="1450" y="615"/>
                    <a:pt x="1482" y="263"/>
                    <a:pt x="1779" y="87"/>
                  </a:cubicBezTo>
                  <a:cubicBezTo>
                    <a:pt x="1817" y="65"/>
                    <a:pt x="1797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2616;p41">
              <a:extLst>
                <a:ext uri="{FF2B5EF4-FFF2-40B4-BE49-F238E27FC236}">
                  <a16:creationId xmlns:a16="http://schemas.microsoft.com/office/drawing/2014/main" id="{2F9B5C86-5343-BC1F-BC5E-1BF287D61772}"/>
                </a:ext>
              </a:extLst>
            </p:cNvPr>
            <p:cNvSpPr/>
            <p:nvPr/>
          </p:nvSpPr>
          <p:spPr>
            <a:xfrm>
              <a:off x="5851775" y="2099525"/>
              <a:ext cx="32075" cy="7825"/>
            </a:xfrm>
            <a:custGeom>
              <a:avLst/>
              <a:gdLst/>
              <a:ahLst/>
              <a:cxnLst/>
              <a:rect l="l" t="t" r="r" b="b"/>
              <a:pathLst>
                <a:path w="1283" h="313" extrusionOk="0">
                  <a:moveTo>
                    <a:pt x="729" y="0"/>
                  </a:moveTo>
                  <a:cubicBezTo>
                    <a:pt x="463" y="0"/>
                    <a:pt x="191" y="86"/>
                    <a:pt x="18" y="262"/>
                  </a:cubicBezTo>
                  <a:cubicBezTo>
                    <a:pt x="1" y="280"/>
                    <a:pt x="14" y="313"/>
                    <a:pt x="37" y="313"/>
                  </a:cubicBezTo>
                  <a:cubicBezTo>
                    <a:pt x="40" y="313"/>
                    <a:pt x="43" y="312"/>
                    <a:pt x="46" y="311"/>
                  </a:cubicBezTo>
                  <a:cubicBezTo>
                    <a:pt x="223" y="244"/>
                    <a:pt x="388" y="164"/>
                    <a:pt x="578" y="145"/>
                  </a:cubicBezTo>
                  <a:cubicBezTo>
                    <a:pt x="617" y="140"/>
                    <a:pt x="655" y="139"/>
                    <a:pt x="692" y="139"/>
                  </a:cubicBezTo>
                  <a:cubicBezTo>
                    <a:pt x="861" y="139"/>
                    <a:pt x="1021" y="177"/>
                    <a:pt x="1188" y="220"/>
                  </a:cubicBezTo>
                  <a:cubicBezTo>
                    <a:pt x="1193" y="222"/>
                    <a:pt x="1198" y="222"/>
                    <a:pt x="1203" y="222"/>
                  </a:cubicBezTo>
                  <a:cubicBezTo>
                    <a:pt x="1254" y="222"/>
                    <a:pt x="1283" y="146"/>
                    <a:pt x="1230" y="118"/>
                  </a:cubicBezTo>
                  <a:cubicBezTo>
                    <a:pt x="1087" y="40"/>
                    <a:pt x="909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2617;p41">
              <a:extLst>
                <a:ext uri="{FF2B5EF4-FFF2-40B4-BE49-F238E27FC236}">
                  <a16:creationId xmlns:a16="http://schemas.microsoft.com/office/drawing/2014/main" id="{FD1E76F4-0724-2813-D666-D0D15B732DB5}"/>
                </a:ext>
              </a:extLst>
            </p:cNvPr>
            <p:cNvSpPr/>
            <p:nvPr/>
          </p:nvSpPr>
          <p:spPr>
            <a:xfrm>
              <a:off x="5844575" y="2103050"/>
              <a:ext cx="36700" cy="35375"/>
            </a:xfrm>
            <a:custGeom>
              <a:avLst/>
              <a:gdLst/>
              <a:ahLst/>
              <a:cxnLst/>
              <a:rect l="l" t="t" r="r" b="b"/>
              <a:pathLst>
                <a:path w="1468" h="1415" extrusionOk="0">
                  <a:moveTo>
                    <a:pt x="1416" y="0"/>
                  </a:moveTo>
                  <a:cubicBezTo>
                    <a:pt x="1410" y="0"/>
                    <a:pt x="1404" y="2"/>
                    <a:pt x="1398" y="6"/>
                  </a:cubicBezTo>
                  <a:cubicBezTo>
                    <a:pt x="1136" y="186"/>
                    <a:pt x="908" y="436"/>
                    <a:pt x="678" y="657"/>
                  </a:cubicBezTo>
                  <a:cubicBezTo>
                    <a:pt x="451" y="873"/>
                    <a:pt x="169" y="1088"/>
                    <a:pt x="15" y="1364"/>
                  </a:cubicBezTo>
                  <a:cubicBezTo>
                    <a:pt x="1" y="1389"/>
                    <a:pt x="21" y="1414"/>
                    <a:pt x="45" y="1414"/>
                  </a:cubicBezTo>
                  <a:cubicBezTo>
                    <a:pt x="51" y="1414"/>
                    <a:pt x="56" y="1413"/>
                    <a:pt x="62" y="1410"/>
                  </a:cubicBezTo>
                  <a:cubicBezTo>
                    <a:pt x="340" y="1262"/>
                    <a:pt x="562" y="984"/>
                    <a:pt x="784" y="763"/>
                  </a:cubicBezTo>
                  <a:cubicBezTo>
                    <a:pt x="1009" y="537"/>
                    <a:pt x="1263" y="315"/>
                    <a:pt x="1450" y="57"/>
                  </a:cubicBezTo>
                  <a:cubicBezTo>
                    <a:pt x="1467" y="32"/>
                    <a:pt x="1442" y="0"/>
                    <a:pt x="1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2618;p41">
              <a:extLst>
                <a:ext uri="{FF2B5EF4-FFF2-40B4-BE49-F238E27FC236}">
                  <a16:creationId xmlns:a16="http://schemas.microsoft.com/office/drawing/2014/main" id="{D5503F96-F292-D46B-F18B-C7585D6330A9}"/>
                </a:ext>
              </a:extLst>
            </p:cNvPr>
            <p:cNvSpPr/>
            <p:nvPr/>
          </p:nvSpPr>
          <p:spPr>
            <a:xfrm>
              <a:off x="5852250" y="2123925"/>
              <a:ext cx="22925" cy="8075"/>
            </a:xfrm>
            <a:custGeom>
              <a:avLst/>
              <a:gdLst/>
              <a:ahLst/>
              <a:cxnLst/>
              <a:rect l="l" t="t" r="r" b="b"/>
              <a:pathLst>
                <a:path w="917" h="323" extrusionOk="0">
                  <a:moveTo>
                    <a:pt x="656" y="0"/>
                  </a:moveTo>
                  <a:cubicBezTo>
                    <a:pt x="428" y="0"/>
                    <a:pt x="154" y="127"/>
                    <a:pt x="29" y="257"/>
                  </a:cubicBezTo>
                  <a:cubicBezTo>
                    <a:pt x="1" y="287"/>
                    <a:pt x="26" y="323"/>
                    <a:pt x="58" y="323"/>
                  </a:cubicBezTo>
                  <a:cubicBezTo>
                    <a:pt x="64" y="323"/>
                    <a:pt x="70" y="321"/>
                    <a:pt x="76" y="319"/>
                  </a:cubicBezTo>
                  <a:cubicBezTo>
                    <a:pt x="215" y="261"/>
                    <a:pt x="346" y="195"/>
                    <a:pt x="497" y="173"/>
                  </a:cubicBezTo>
                  <a:cubicBezTo>
                    <a:pt x="525" y="169"/>
                    <a:pt x="553" y="168"/>
                    <a:pt x="581" y="168"/>
                  </a:cubicBezTo>
                  <a:cubicBezTo>
                    <a:pt x="632" y="168"/>
                    <a:pt x="683" y="172"/>
                    <a:pt x="733" y="172"/>
                  </a:cubicBezTo>
                  <a:cubicBezTo>
                    <a:pt x="778" y="172"/>
                    <a:pt x="824" y="169"/>
                    <a:pt x="867" y="156"/>
                  </a:cubicBezTo>
                  <a:cubicBezTo>
                    <a:pt x="913" y="143"/>
                    <a:pt x="917" y="86"/>
                    <a:pt x="880" y="60"/>
                  </a:cubicBezTo>
                  <a:cubicBezTo>
                    <a:pt x="819" y="18"/>
                    <a:pt x="740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2619;p41">
              <a:extLst>
                <a:ext uri="{FF2B5EF4-FFF2-40B4-BE49-F238E27FC236}">
                  <a16:creationId xmlns:a16="http://schemas.microsoft.com/office/drawing/2014/main" id="{DFBB0958-4534-B3FD-5F96-F866A25064B8}"/>
                </a:ext>
              </a:extLst>
            </p:cNvPr>
            <p:cNvSpPr/>
            <p:nvPr/>
          </p:nvSpPr>
          <p:spPr>
            <a:xfrm>
              <a:off x="5670050" y="2127375"/>
              <a:ext cx="201825" cy="230900"/>
            </a:xfrm>
            <a:custGeom>
              <a:avLst/>
              <a:gdLst/>
              <a:ahLst/>
              <a:cxnLst/>
              <a:rect l="l" t="t" r="r" b="b"/>
              <a:pathLst>
                <a:path w="8073" h="9236" extrusionOk="0">
                  <a:moveTo>
                    <a:pt x="8018" y="1"/>
                  </a:moveTo>
                  <a:cubicBezTo>
                    <a:pt x="8005" y="1"/>
                    <a:pt x="7991" y="7"/>
                    <a:pt x="7981" y="21"/>
                  </a:cubicBezTo>
                  <a:cubicBezTo>
                    <a:pt x="7367" y="889"/>
                    <a:pt x="7174" y="1960"/>
                    <a:pt x="6898" y="2964"/>
                  </a:cubicBezTo>
                  <a:cubicBezTo>
                    <a:pt x="6586" y="4094"/>
                    <a:pt x="6140" y="5148"/>
                    <a:pt x="5408" y="6071"/>
                  </a:cubicBezTo>
                  <a:cubicBezTo>
                    <a:pt x="4099" y="7723"/>
                    <a:pt x="2170" y="8779"/>
                    <a:pt x="92" y="9068"/>
                  </a:cubicBezTo>
                  <a:cubicBezTo>
                    <a:pt x="1" y="9081"/>
                    <a:pt x="19" y="9235"/>
                    <a:pt x="107" y="9235"/>
                  </a:cubicBezTo>
                  <a:cubicBezTo>
                    <a:pt x="109" y="9235"/>
                    <a:pt x="112" y="9235"/>
                    <a:pt x="115" y="9235"/>
                  </a:cubicBezTo>
                  <a:cubicBezTo>
                    <a:pt x="2151" y="9024"/>
                    <a:pt x="4018" y="8008"/>
                    <a:pt x="5346" y="6454"/>
                  </a:cubicBezTo>
                  <a:cubicBezTo>
                    <a:pt x="6921" y="4610"/>
                    <a:pt x="7136" y="2228"/>
                    <a:pt x="8058" y="66"/>
                  </a:cubicBezTo>
                  <a:cubicBezTo>
                    <a:pt x="8073" y="31"/>
                    <a:pt x="8047" y="1"/>
                    <a:pt x="8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2620;p41">
              <a:extLst>
                <a:ext uri="{FF2B5EF4-FFF2-40B4-BE49-F238E27FC236}">
                  <a16:creationId xmlns:a16="http://schemas.microsoft.com/office/drawing/2014/main" id="{3BF1F954-C573-A13F-A964-EFD6FDF407B0}"/>
                </a:ext>
              </a:extLst>
            </p:cNvPr>
            <p:cNvSpPr/>
            <p:nvPr/>
          </p:nvSpPr>
          <p:spPr>
            <a:xfrm>
              <a:off x="5652350" y="2223975"/>
              <a:ext cx="132500" cy="123375"/>
            </a:xfrm>
            <a:custGeom>
              <a:avLst/>
              <a:gdLst/>
              <a:ahLst/>
              <a:cxnLst/>
              <a:rect l="l" t="t" r="r" b="b"/>
              <a:pathLst>
                <a:path w="5300" h="4935" extrusionOk="0">
                  <a:moveTo>
                    <a:pt x="3305" y="1"/>
                  </a:moveTo>
                  <a:cubicBezTo>
                    <a:pt x="3283" y="1"/>
                    <a:pt x="3263" y="13"/>
                    <a:pt x="3257" y="42"/>
                  </a:cubicBezTo>
                  <a:cubicBezTo>
                    <a:pt x="2962" y="1370"/>
                    <a:pt x="5299" y="1659"/>
                    <a:pt x="3873" y="3161"/>
                  </a:cubicBezTo>
                  <a:cubicBezTo>
                    <a:pt x="2870" y="4219"/>
                    <a:pt x="1411" y="4591"/>
                    <a:pt x="42" y="4864"/>
                  </a:cubicBezTo>
                  <a:lnTo>
                    <a:pt x="41" y="4864"/>
                  </a:lnTo>
                  <a:cubicBezTo>
                    <a:pt x="1" y="4872"/>
                    <a:pt x="12" y="4934"/>
                    <a:pt x="51" y="4934"/>
                  </a:cubicBezTo>
                  <a:cubicBezTo>
                    <a:pt x="72" y="4934"/>
                    <a:pt x="94" y="4935"/>
                    <a:pt x="116" y="4935"/>
                  </a:cubicBezTo>
                  <a:cubicBezTo>
                    <a:pt x="1489" y="4935"/>
                    <a:pt x="3049" y="4267"/>
                    <a:pt x="4020" y="3308"/>
                  </a:cubicBezTo>
                  <a:cubicBezTo>
                    <a:pt x="4375" y="2956"/>
                    <a:pt x="4680" y="2497"/>
                    <a:pt x="4549" y="1978"/>
                  </a:cubicBezTo>
                  <a:cubicBezTo>
                    <a:pt x="4350" y="1191"/>
                    <a:pt x="3484" y="926"/>
                    <a:pt x="3370" y="57"/>
                  </a:cubicBezTo>
                  <a:cubicBezTo>
                    <a:pt x="3366" y="24"/>
                    <a:pt x="3334" y="1"/>
                    <a:pt x="3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2621;p41">
              <a:extLst>
                <a:ext uri="{FF2B5EF4-FFF2-40B4-BE49-F238E27FC236}">
                  <a16:creationId xmlns:a16="http://schemas.microsoft.com/office/drawing/2014/main" id="{8660D4AD-45C3-7065-71DE-F0B56E4E45A8}"/>
                </a:ext>
              </a:extLst>
            </p:cNvPr>
            <p:cNvSpPr/>
            <p:nvPr/>
          </p:nvSpPr>
          <p:spPr>
            <a:xfrm>
              <a:off x="5735850" y="2215700"/>
              <a:ext cx="51650" cy="50650"/>
            </a:xfrm>
            <a:custGeom>
              <a:avLst/>
              <a:gdLst/>
              <a:ahLst/>
              <a:cxnLst/>
              <a:rect l="l" t="t" r="r" b="b"/>
              <a:pathLst>
                <a:path w="2066" h="2026" extrusionOk="0">
                  <a:moveTo>
                    <a:pt x="983" y="1"/>
                  </a:moveTo>
                  <a:cubicBezTo>
                    <a:pt x="641" y="1"/>
                    <a:pt x="287" y="171"/>
                    <a:pt x="18" y="380"/>
                  </a:cubicBezTo>
                  <a:cubicBezTo>
                    <a:pt x="1" y="394"/>
                    <a:pt x="17" y="424"/>
                    <a:pt x="37" y="424"/>
                  </a:cubicBezTo>
                  <a:cubicBezTo>
                    <a:pt x="39" y="424"/>
                    <a:pt x="41" y="424"/>
                    <a:pt x="43" y="423"/>
                  </a:cubicBezTo>
                  <a:cubicBezTo>
                    <a:pt x="348" y="316"/>
                    <a:pt x="666" y="168"/>
                    <a:pt x="965" y="168"/>
                  </a:cubicBezTo>
                  <a:cubicBezTo>
                    <a:pt x="1181" y="168"/>
                    <a:pt x="1386" y="245"/>
                    <a:pt x="1569" y="470"/>
                  </a:cubicBezTo>
                  <a:cubicBezTo>
                    <a:pt x="1909" y="891"/>
                    <a:pt x="1818" y="1457"/>
                    <a:pt x="1793" y="1956"/>
                  </a:cubicBezTo>
                  <a:cubicBezTo>
                    <a:pt x="1791" y="2001"/>
                    <a:pt x="1830" y="2026"/>
                    <a:pt x="1868" y="2026"/>
                  </a:cubicBezTo>
                  <a:cubicBezTo>
                    <a:pt x="1898" y="2026"/>
                    <a:pt x="1927" y="2010"/>
                    <a:pt x="1933" y="1975"/>
                  </a:cubicBezTo>
                  <a:cubicBezTo>
                    <a:pt x="2040" y="1381"/>
                    <a:pt x="2065" y="631"/>
                    <a:pt x="1554" y="203"/>
                  </a:cubicBezTo>
                  <a:cubicBezTo>
                    <a:pt x="1381" y="59"/>
                    <a:pt x="1184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2622;p41">
              <a:extLst>
                <a:ext uri="{FF2B5EF4-FFF2-40B4-BE49-F238E27FC236}">
                  <a16:creationId xmlns:a16="http://schemas.microsoft.com/office/drawing/2014/main" id="{ED0F89BD-EDD9-CB8A-C8F7-BDAD141242D1}"/>
                </a:ext>
              </a:extLst>
            </p:cNvPr>
            <p:cNvSpPr/>
            <p:nvPr/>
          </p:nvSpPr>
          <p:spPr>
            <a:xfrm>
              <a:off x="5734575" y="2183325"/>
              <a:ext cx="66100" cy="53975"/>
            </a:xfrm>
            <a:custGeom>
              <a:avLst/>
              <a:gdLst/>
              <a:ahLst/>
              <a:cxnLst/>
              <a:rect l="l" t="t" r="r" b="b"/>
              <a:pathLst>
                <a:path w="2644" h="2159" extrusionOk="0">
                  <a:moveTo>
                    <a:pt x="1421" y="1"/>
                  </a:moveTo>
                  <a:cubicBezTo>
                    <a:pt x="1192" y="1"/>
                    <a:pt x="957" y="36"/>
                    <a:pt x="775" y="120"/>
                  </a:cubicBezTo>
                  <a:cubicBezTo>
                    <a:pt x="384" y="298"/>
                    <a:pt x="375" y="740"/>
                    <a:pt x="45" y="975"/>
                  </a:cubicBezTo>
                  <a:cubicBezTo>
                    <a:pt x="13" y="998"/>
                    <a:pt x="0" y="1046"/>
                    <a:pt x="32" y="1077"/>
                  </a:cubicBezTo>
                  <a:cubicBezTo>
                    <a:pt x="240" y="1269"/>
                    <a:pt x="448" y="1397"/>
                    <a:pt x="729" y="1447"/>
                  </a:cubicBezTo>
                  <a:cubicBezTo>
                    <a:pt x="731" y="1447"/>
                    <a:pt x="733" y="1447"/>
                    <a:pt x="735" y="1447"/>
                  </a:cubicBezTo>
                  <a:cubicBezTo>
                    <a:pt x="771" y="1447"/>
                    <a:pt x="797" y="1396"/>
                    <a:pt x="758" y="1378"/>
                  </a:cubicBezTo>
                  <a:cubicBezTo>
                    <a:pt x="636" y="1326"/>
                    <a:pt x="211" y="1192"/>
                    <a:pt x="207" y="1018"/>
                  </a:cubicBezTo>
                  <a:cubicBezTo>
                    <a:pt x="205" y="990"/>
                    <a:pt x="292" y="948"/>
                    <a:pt x="306" y="907"/>
                  </a:cubicBezTo>
                  <a:cubicBezTo>
                    <a:pt x="455" y="492"/>
                    <a:pt x="801" y="194"/>
                    <a:pt x="1246" y="158"/>
                  </a:cubicBezTo>
                  <a:cubicBezTo>
                    <a:pt x="1330" y="150"/>
                    <a:pt x="1426" y="143"/>
                    <a:pt x="1523" y="143"/>
                  </a:cubicBezTo>
                  <a:cubicBezTo>
                    <a:pt x="1629" y="143"/>
                    <a:pt x="1736" y="152"/>
                    <a:pt x="1827" y="178"/>
                  </a:cubicBezTo>
                  <a:cubicBezTo>
                    <a:pt x="2319" y="318"/>
                    <a:pt x="2341" y="652"/>
                    <a:pt x="2394" y="1063"/>
                  </a:cubicBezTo>
                  <a:cubicBezTo>
                    <a:pt x="2439" y="1417"/>
                    <a:pt x="2458" y="1777"/>
                    <a:pt x="2545" y="2124"/>
                  </a:cubicBezTo>
                  <a:cubicBezTo>
                    <a:pt x="2552" y="2148"/>
                    <a:pt x="2571" y="2159"/>
                    <a:pt x="2590" y="2159"/>
                  </a:cubicBezTo>
                  <a:cubicBezTo>
                    <a:pt x="2614" y="2159"/>
                    <a:pt x="2639" y="2142"/>
                    <a:pt x="2640" y="2113"/>
                  </a:cubicBezTo>
                  <a:cubicBezTo>
                    <a:pt x="2644" y="1636"/>
                    <a:pt x="2614" y="982"/>
                    <a:pt x="2435" y="526"/>
                  </a:cubicBezTo>
                  <a:cubicBezTo>
                    <a:pt x="2331" y="261"/>
                    <a:pt x="2136" y="110"/>
                    <a:pt x="1863" y="47"/>
                  </a:cubicBezTo>
                  <a:cubicBezTo>
                    <a:pt x="1732" y="17"/>
                    <a:pt x="1578" y="1"/>
                    <a:pt x="1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2623;p41">
              <a:extLst>
                <a:ext uri="{FF2B5EF4-FFF2-40B4-BE49-F238E27FC236}">
                  <a16:creationId xmlns:a16="http://schemas.microsoft.com/office/drawing/2014/main" id="{02F80089-28CD-6B1B-157D-E4459DA8FE37}"/>
                </a:ext>
              </a:extLst>
            </p:cNvPr>
            <p:cNvSpPr/>
            <p:nvPr/>
          </p:nvSpPr>
          <p:spPr>
            <a:xfrm>
              <a:off x="5718075" y="2188200"/>
              <a:ext cx="35275" cy="6475"/>
            </a:xfrm>
            <a:custGeom>
              <a:avLst/>
              <a:gdLst/>
              <a:ahLst/>
              <a:cxnLst/>
              <a:rect l="l" t="t" r="r" b="b"/>
              <a:pathLst>
                <a:path w="1411" h="259" extrusionOk="0">
                  <a:moveTo>
                    <a:pt x="1373" y="0"/>
                  </a:moveTo>
                  <a:cubicBezTo>
                    <a:pt x="1372" y="0"/>
                    <a:pt x="1371" y="0"/>
                    <a:pt x="1369" y="0"/>
                  </a:cubicBezTo>
                  <a:cubicBezTo>
                    <a:pt x="1149" y="19"/>
                    <a:pt x="939" y="84"/>
                    <a:pt x="715" y="84"/>
                  </a:cubicBezTo>
                  <a:cubicBezTo>
                    <a:pt x="516" y="84"/>
                    <a:pt x="318" y="9"/>
                    <a:pt x="123" y="9"/>
                  </a:cubicBezTo>
                  <a:cubicBezTo>
                    <a:pt x="101" y="9"/>
                    <a:pt x="80" y="10"/>
                    <a:pt x="58" y="12"/>
                  </a:cubicBezTo>
                  <a:cubicBezTo>
                    <a:pt x="25" y="16"/>
                    <a:pt x="0" y="57"/>
                    <a:pt x="30" y="82"/>
                  </a:cubicBezTo>
                  <a:cubicBezTo>
                    <a:pt x="167" y="205"/>
                    <a:pt x="396" y="258"/>
                    <a:pt x="634" y="258"/>
                  </a:cubicBezTo>
                  <a:cubicBezTo>
                    <a:pt x="918" y="258"/>
                    <a:pt x="1215" y="183"/>
                    <a:pt x="1387" y="63"/>
                  </a:cubicBezTo>
                  <a:cubicBezTo>
                    <a:pt x="1411" y="46"/>
                    <a:pt x="1406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2624;p41">
              <a:extLst>
                <a:ext uri="{FF2B5EF4-FFF2-40B4-BE49-F238E27FC236}">
                  <a16:creationId xmlns:a16="http://schemas.microsoft.com/office/drawing/2014/main" id="{82B2B4E0-5F2F-8033-CC22-A026EE2856FE}"/>
                </a:ext>
              </a:extLst>
            </p:cNvPr>
            <p:cNvSpPr/>
            <p:nvPr/>
          </p:nvSpPr>
          <p:spPr>
            <a:xfrm>
              <a:off x="5720575" y="2145925"/>
              <a:ext cx="61700" cy="29025"/>
            </a:xfrm>
            <a:custGeom>
              <a:avLst/>
              <a:gdLst/>
              <a:ahLst/>
              <a:cxnLst/>
              <a:rect l="l" t="t" r="r" b="b"/>
              <a:pathLst>
                <a:path w="2468" h="1161" extrusionOk="0">
                  <a:moveTo>
                    <a:pt x="1004" y="1"/>
                  </a:moveTo>
                  <a:cubicBezTo>
                    <a:pt x="579" y="1"/>
                    <a:pt x="109" y="216"/>
                    <a:pt x="5" y="648"/>
                  </a:cubicBezTo>
                  <a:cubicBezTo>
                    <a:pt x="0" y="670"/>
                    <a:pt x="16" y="684"/>
                    <a:pt x="33" y="684"/>
                  </a:cubicBezTo>
                  <a:cubicBezTo>
                    <a:pt x="42" y="684"/>
                    <a:pt x="52" y="680"/>
                    <a:pt x="58" y="671"/>
                  </a:cubicBezTo>
                  <a:cubicBezTo>
                    <a:pt x="299" y="358"/>
                    <a:pt x="613" y="150"/>
                    <a:pt x="985" y="150"/>
                  </a:cubicBezTo>
                  <a:cubicBezTo>
                    <a:pt x="1081" y="150"/>
                    <a:pt x="1181" y="164"/>
                    <a:pt x="1285" y="194"/>
                  </a:cubicBezTo>
                  <a:cubicBezTo>
                    <a:pt x="1781" y="337"/>
                    <a:pt x="2063" y="746"/>
                    <a:pt x="2351" y="1138"/>
                  </a:cubicBezTo>
                  <a:cubicBezTo>
                    <a:pt x="2362" y="1154"/>
                    <a:pt x="2381" y="1161"/>
                    <a:pt x="2400" y="1161"/>
                  </a:cubicBezTo>
                  <a:cubicBezTo>
                    <a:pt x="2434" y="1161"/>
                    <a:pt x="2467" y="1136"/>
                    <a:pt x="2450" y="1096"/>
                  </a:cubicBezTo>
                  <a:cubicBezTo>
                    <a:pt x="2232" y="579"/>
                    <a:pt x="1764" y="106"/>
                    <a:pt x="1192" y="15"/>
                  </a:cubicBezTo>
                  <a:cubicBezTo>
                    <a:pt x="1131" y="6"/>
                    <a:pt x="1068" y="1"/>
                    <a:pt x="1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2625;p41">
              <a:extLst>
                <a:ext uri="{FF2B5EF4-FFF2-40B4-BE49-F238E27FC236}">
                  <a16:creationId xmlns:a16="http://schemas.microsoft.com/office/drawing/2014/main" id="{ACBAC299-40C2-93EF-2EAE-E4D8F8ED3E59}"/>
                </a:ext>
              </a:extLst>
            </p:cNvPr>
            <p:cNvSpPr/>
            <p:nvPr/>
          </p:nvSpPr>
          <p:spPr>
            <a:xfrm>
              <a:off x="5746900" y="2125875"/>
              <a:ext cx="22400" cy="35650"/>
            </a:xfrm>
            <a:custGeom>
              <a:avLst/>
              <a:gdLst/>
              <a:ahLst/>
              <a:cxnLst/>
              <a:rect l="l" t="t" r="r" b="b"/>
              <a:pathLst>
                <a:path w="896" h="1426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4" y="1"/>
                    <a:pt x="0" y="35"/>
                    <a:pt x="19" y="53"/>
                  </a:cubicBezTo>
                  <a:cubicBezTo>
                    <a:pt x="173" y="203"/>
                    <a:pt x="280" y="309"/>
                    <a:pt x="348" y="519"/>
                  </a:cubicBezTo>
                  <a:cubicBezTo>
                    <a:pt x="393" y="657"/>
                    <a:pt x="415" y="800"/>
                    <a:pt x="466" y="937"/>
                  </a:cubicBezTo>
                  <a:cubicBezTo>
                    <a:pt x="544" y="1150"/>
                    <a:pt x="642" y="1336"/>
                    <a:pt x="862" y="1424"/>
                  </a:cubicBezTo>
                  <a:cubicBezTo>
                    <a:pt x="864" y="1425"/>
                    <a:pt x="866" y="1425"/>
                    <a:pt x="868" y="1425"/>
                  </a:cubicBezTo>
                  <a:cubicBezTo>
                    <a:pt x="886" y="1425"/>
                    <a:pt x="895" y="1395"/>
                    <a:pt x="877" y="1386"/>
                  </a:cubicBezTo>
                  <a:cubicBezTo>
                    <a:pt x="492" y="1208"/>
                    <a:pt x="561" y="755"/>
                    <a:pt x="449" y="415"/>
                  </a:cubicBezTo>
                  <a:cubicBezTo>
                    <a:pt x="386" y="227"/>
                    <a:pt x="26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2626;p41">
              <a:extLst>
                <a:ext uri="{FF2B5EF4-FFF2-40B4-BE49-F238E27FC236}">
                  <a16:creationId xmlns:a16="http://schemas.microsoft.com/office/drawing/2014/main" id="{6AE48A84-70C8-B201-E117-BE2B1F941E5D}"/>
                </a:ext>
              </a:extLst>
            </p:cNvPr>
            <p:cNvSpPr/>
            <p:nvPr/>
          </p:nvSpPr>
          <p:spPr>
            <a:xfrm>
              <a:off x="5748275" y="2124300"/>
              <a:ext cx="87100" cy="62775"/>
            </a:xfrm>
            <a:custGeom>
              <a:avLst/>
              <a:gdLst/>
              <a:ahLst/>
              <a:cxnLst/>
              <a:rect l="l" t="t" r="r" b="b"/>
              <a:pathLst>
                <a:path w="3484" h="2511" extrusionOk="0">
                  <a:moveTo>
                    <a:pt x="1191" y="0"/>
                  </a:moveTo>
                  <a:cubicBezTo>
                    <a:pt x="902" y="0"/>
                    <a:pt x="619" y="67"/>
                    <a:pt x="329" y="67"/>
                  </a:cubicBezTo>
                  <a:cubicBezTo>
                    <a:pt x="229" y="67"/>
                    <a:pt x="127" y="59"/>
                    <a:pt x="24" y="37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8" y="37"/>
                    <a:pt x="0" y="55"/>
                    <a:pt x="13" y="62"/>
                  </a:cubicBezTo>
                  <a:cubicBezTo>
                    <a:pt x="176" y="151"/>
                    <a:pt x="300" y="177"/>
                    <a:pt x="446" y="177"/>
                  </a:cubicBezTo>
                  <a:cubicBezTo>
                    <a:pt x="534" y="177"/>
                    <a:pt x="629" y="168"/>
                    <a:pt x="745" y="157"/>
                  </a:cubicBezTo>
                  <a:cubicBezTo>
                    <a:pt x="842" y="148"/>
                    <a:pt x="936" y="143"/>
                    <a:pt x="1028" y="143"/>
                  </a:cubicBezTo>
                  <a:cubicBezTo>
                    <a:pt x="1359" y="143"/>
                    <a:pt x="1666" y="208"/>
                    <a:pt x="1968" y="391"/>
                  </a:cubicBezTo>
                  <a:cubicBezTo>
                    <a:pt x="2733" y="852"/>
                    <a:pt x="3004" y="1715"/>
                    <a:pt x="3356" y="2479"/>
                  </a:cubicBezTo>
                  <a:cubicBezTo>
                    <a:pt x="3366" y="2501"/>
                    <a:pt x="3384" y="2510"/>
                    <a:pt x="3404" y="2510"/>
                  </a:cubicBezTo>
                  <a:cubicBezTo>
                    <a:pt x="3442" y="2510"/>
                    <a:pt x="3483" y="2475"/>
                    <a:pt x="3470" y="2431"/>
                  </a:cubicBezTo>
                  <a:cubicBezTo>
                    <a:pt x="3244" y="1678"/>
                    <a:pt x="2887" y="851"/>
                    <a:pt x="2237" y="370"/>
                  </a:cubicBezTo>
                  <a:cubicBezTo>
                    <a:pt x="2014" y="205"/>
                    <a:pt x="1748" y="77"/>
                    <a:pt x="1473" y="25"/>
                  </a:cubicBezTo>
                  <a:cubicBezTo>
                    <a:pt x="1378" y="7"/>
                    <a:pt x="1284" y="0"/>
                    <a:pt x="1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2627;p41">
              <a:extLst>
                <a:ext uri="{FF2B5EF4-FFF2-40B4-BE49-F238E27FC236}">
                  <a16:creationId xmlns:a16="http://schemas.microsoft.com/office/drawing/2014/main" id="{7F7326B8-09CF-6919-160A-F81093AE577A}"/>
                </a:ext>
              </a:extLst>
            </p:cNvPr>
            <p:cNvSpPr/>
            <p:nvPr/>
          </p:nvSpPr>
          <p:spPr>
            <a:xfrm>
              <a:off x="5756900" y="2109075"/>
              <a:ext cx="11100" cy="18500"/>
            </a:xfrm>
            <a:custGeom>
              <a:avLst/>
              <a:gdLst/>
              <a:ahLst/>
              <a:cxnLst/>
              <a:rect l="l" t="t" r="r" b="b"/>
              <a:pathLst>
                <a:path w="444" h="740" extrusionOk="0">
                  <a:moveTo>
                    <a:pt x="153" y="1"/>
                  </a:moveTo>
                  <a:cubicBezTo>
                    <a:pt x="132" y="1"/>
                    <a:pt x="110" y="13"/>
                    <a:pt x="101" y="36"/>
                  </a:cubicBezTo>
                  <a:cubicBezTo>
                    <a:pt x="0" y="296"/>
                    <a:pt x="163" y="633"/>
                    <a:pt x="413" y="738"/>
                  </a:cubicBezTo>
                  <a:cubicBezTo>
                    <a:pt x="416" y="739"/>
                    <a:pt x="418" y="739"/>
                    <a:pt x="421" y="739"/>
                  </a:cubicBezTo>
                  <a:cubicBezTo>
                    <a:pt x="436" y="739"/>
                    <a:pt x="443" y="716"/>
                    <a:pt x="433" y="703"/>
                  </a:cubicBezTo>
                  <a:cubicBezTo>
                    <a:pt x="353" y="614"/>
                    <a:pt x="273" y="505"/>
                    <a:pt x="233" y="391"/>
                  </a:cubicBezTo>
                  <a:cubicBezTo>
                    <a:pt x="195" y="279"/>
                    <a:pt x="200" y="165"/>
                    <a:pt x="201" y="49"/>
                  </a:cubicBezTo>
                  <a:cubicBezTo>
                    <a:pt x="201" y="17"/>
                    <a:pt x="17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2628;p41">
              <a:extLst>
                <a:ext uri="{FF2B5EF4-FFF2-40B4-BE49-F238E27FC236}">
                  <a16:creationId xmlns:a16="http://schemas.microsoft.com/office/drawing/2014/main" id="{BAA4655F-0938-2C14-FEBB-C62EE501C2E2}"/>
                </a:ext>
              </a:extLst>
            </p:cNvPr>
            <p:cNvSpPr/>
            <p:nvPr/>
          </p:nvSpPr>
          <p:spPr>
            <a:xfrm>
              <a:off x="5760850" y="2105900"/>
              <a:ext cx="63500" cy="21875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865" y="1"/>
                  </a:moveTo>
                  <a:cubicBezTo>
                    <a:pt x="571" y="1"/>
                    <a:pt x="284" y="52"/>
                    <a:pt x="37" y="149"/>
                  </a:cubicBezTo>
                  <a:cubicBezTo>
                    <a:pt x="0" y="163"/>
                    <a:pt x="9" y="215"/>
                    <a:pt x="44" y="215"/>
                  </a:cubicBezTo>
                  <a:cubicBezTo>
                    <a:pt x="47" y="215"/>
                    <a:pt x="51" y="215"/>
                    <a:pt x="54" y="214"/>
                  </a:cubicBezTo>
                  <a:cubicBezTo>
                    <a:pt x="275" y="161"/>
                    <a:pt x="499" y="131"/>
                    <a:pt x="722" y="131"/>
                  </a:cubicBezTo>
                  <a:cubicBezTo>
                    <a:pt x="957" y="131"/>
                    <a:pt x="1191" y="164"/>
                    <a:pt x="1420" y="234"/>
                  </a:cubicBezTo>
                  <a:cubicBezTo>
                    <a:pt x="1837" y="363"/>
                    <a:pt x="2133" y="627"/>
                    <a:pt x="2484" y="869"/>
                  </a:cubicBezTo>
                  <a:cubicBezTo>
                    <a:pt x="2489" y="873"/>
                    <a:pt x="2495" y="875"/>
                    <a:pt x="2500" y="875"/>
                  </a:cubicBezTo>
                  <a:cubicBezTo>
                    <a:pt x="2521" y="875"/>
                    <a:pt x="2539" y="847"/>
                    <a:pt x="2527" y="825"/>
                  </a:cubicBezTo>
                  <a:cubicBezTo>
                    <a:pt x="2211" y="258"/>
                    <a:pt x="1524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2629;p41">
              <a:extLst>
                <a:ext uri="{FF2B5EF4-FFF2-40B4-BE49-F238E27FC236}">
                  <a16:creationId xmlns:a16="http://schemas.microsoft.com/office/drawing/2014/main" id="{81CA0E47-E217-951F-C7E7-49F90E4584EF}"/>
                </a:ext>
              </a:extLst>
            </p:cNvPr>
            <p:cNvSpPr/>
            <p:nvPr/>
          </p:nvSpPr>
          <p:spPr>
            <a:xfrm>
              <a:off x="5731150" y="2095900"/>
              <a:ext cx="36075" cy="14650"/>
            </a:xfrm>
            <a:custGeom>
              <a:avLst/>
              <a:gdLst/>
              <a:ahLst/>
              <a:cxnLst/>
              <a:rect l="l" t="t" r="r" b="b"/>
              <a:pathLst>
                <a:path w="1443" h="586" extrusionOk="0">
                  <a:moveTo>
                    <a:pt x="87" y="1"/>
                  </a:moveTo>
                  <a:cubicBezTo>
                    <a:pt x="40" y="1"/>
                    <a:pt x="0" y="72"/>
                    <a:pt x="42" y="111"/>
                  </a:cubicBezTo>
                  <a:cubicBezTo>
                    <a:pt x="323" y="379"/>
                    <a:pt x="756" y="585"/>
                    <a:pt x="1164" y="585"/>
                  </a:cubicBezTo>
                  <a:cubicBezTo>
                    <a:pt x="1254" y="585"/>
                    <a:pt x="1343" y="575"/>
                    <a:pt x="1429" y="553"/>
                  </a:cubicBezTo>
                  <a:cubicBezTo>
                    <a:pt x="1441" y="550"/>
                    <a:pt x="1442" y="530"/>
                    <a:pt x="1429" y="527"/>
                  </a:cubicBezTo>
                  <a:cubicBezTo>
                    <a:pt x="1208" y="483"/>
                    <a:pt x="983" y="459"/>
                    <a:pt x="767" y="386"/>
                  </a:cubicBezTo>
                  <a:cubicBezTo>
                    <a:pt x="522" y="301"/>
                    <a:pt x="323" y="166"/>
                    <a:pt x="118" y="12"/>
                  </a:cubicBezTo>
                  <a:cubicBezTo>
                    <a:pt x="107" y="4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2630;p41">
              <a:extLst>
                <a:ext uri="{FF2B5EF4-FFF2-40B4-BE49-F238E27FC236}">
                  <a16:creationId xmlns:a16="http://schemas.microsoft.com/office/drawing/2014/main" id="{E800B07F-945D-6005-36AC-35FC25C35F9E}"/>
                </a:ext>
              </a:extLst>
            </p:cNvPr>
            <p:cNvSpPr/>
            <p:nvPr/>
          </p:nvSpPr>
          <p:spPr>
            <a:xfrm>
              <a:off x="5732825" y="2080150"/>
              <a:ext cx="62925" cy="18825"/>
            </a:xfrm>
            <a:custGeom>
              <a:avLst/>
              <a:gdLst/>
              <a:ahLst/>
              <a:cxnLst/>
              <a:rect l="l" t="t" r="r" b="b"/>
              <a:pathLst>
                <a:path w="2517" h="753" extrusionOk="0">
                  <a:moveTo>
                    <a:pt x="1492" y="0"/>
                  </a:moveTo>
                  <a:cubicBezTo>
                    <a:pt x="915" y="0"/>
                    <a:pt x="325" y="235"/>
                    <a:pt x="15" y="703"/>
                  </a:cubicBezTo>
                  <a:cubicBezTo>
                    <a:pt x="1" y="724"/>
                    <a:pt x="21" y="752"/>
                    <a:pt x="43" y="752"/>
                  </a:cubicBezTo>
                  <a:cubicBezTo>
                    <a:pt x="49" y="752"/>
                    <a:pt x="54" y="750"/>
                    <a:pt x="59" y="747"/>
                  </a:cubicBezTo>
                  <a:cubicBezTo>
                    <a:pt x="571" y="376"/>
                    <a:pt x="1061" y="164"/>
                    <a:pt x="1604" y="164"/>
                  </a:cubicBezTo>
                  <a:cubicBezTo>
                    <a:pt x="1876" y="164"/>
                    <a:pt x="2162" y="217"/>
                    <a:pt x="2471" y="330"/>
                  </a:cubicBezTo>
                  <a:cubicBezTo>
                    <a:pt x="2474" y="332"/>
                    <a:pt x="2477" y="332"/>
                    <a:pt x="2481" y="332"/>
                  </a:cubicBezTo>
                  <a:cubicBezTo>
                    <a:pt x="2506" y="332"/>
                    <a:pt x="2516" y="293"/>
                    <a:pt x="2493" y="278"/>
                  </a:cubicBezTo>
                  <a:cubicBezTo>
                    <a:pt x="2212" y="93"/>
                    <a:pt x="1854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2631;p41">
              <a:extLst>
                <a:ext uri="{FF2B5EF4-FFF2-40B4-BE49-F238E27FC236}">
                  <a16:creationId xmlns:a16="http://schemas.microsoft.com/office/drawing/2014/main" id="{4F0FDE3E-E9BA-AD21-6339-1F6433DA469B}"/>
                </a:ext>
              </a:extLst>
            </p:cNvPr>
            <p:cNvSpPr/>
            <p:nvPr/>
          </p:nvSpPr>
          <p:spPr>
            <a:xfrm>
              <a:off x="5738300" y="2053425"/>
              <a:ext cx="34225" cy="29900"/>
            </a:xfrm>
            <a:custGeom>
              <a:avLst/>
              <a:gdLst/>
              <a:ahLst/>
              <a:cxnLst/>
              <a:rect l="l" t="t" r="r" b="b"/>
              <a:pathLst>
                <a:path w="1369" h="1196" extrusionOk="0">
                  <a:moveTo>
                    <a:pt x="77" y="1"/>
                  </a:moveTo>
                  <a:cubicBezTo>
                    <a:pt x="38" y="1"/>
                    <a:pt x="0" y="47"/>
                    <a:pt x="25" y="89"/>
                  </a:cubicBezTo>
                  <a:cubicBezTo>
                    <a:pt x="310" y="568"/>
                    <a:pt x="837" y="958"/>
                    <a:pt x="1332" y="1194"/>
                  </a:cubicBezTo>
                  <a:cubicBezTo>
                    <a:pt x="1335" y="1195"/>
                    <a:pt x="1338" y="1196"/>
                    <a:pt x="1341" y="1196"/>
                  </a:cubicBezTo>
                  <a:cubicBezTo>
                    <a:pt x="1358" y="1196"/>
                    <a:pt x="1369" y="1173"/>
                    <a:pt x="1351" y="1161"/>
                  </a:cubicBezTo>
                  <a:cubicBezTo>
                    <a:pt x="1105" y="1002"/>
                    <a:pt x="866" y="826"/>
                    <a:pt x="652" y="626"/>
                  </a:cubicBezTo>
                  <a:cubicBezTo>
                    <a:pt x="452" y="439"/>
                    <a:pt x="297" y="221"/>
                    <a:pt x="115" y="18"/>
                  </a:cubicBezTo>
                  <a:cubicBezTo>
                    <a:pt x="104" y="6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2632;p41">
              <a:extLst>
                <a:ext uri="{FF2B5EF4-FFF2-40B4-BE49-F238E27FC236}">
                  <a16:creationId xmlns:a16="http://schemas.microsoft.com/office/drawing/2014/main" id="{8BF5D565-817C-06D5-0050-28A52DF4D2CE}"/>
                </a:ext>
              </a:extLst>
            </p:cNvPr>
            <p:cNvSpPr/>
            <p:nvPr/>
          </p:nvSpPr>
          <p:spPr>
            <a:xfrm>
              <a:off x="5708650" y="2047450"/>
              <a:ext cx="76575" cy="17075"/>
            </a:xfrm>
            <a:custGeom>
              <a:avLst/>
              <a:gdLst/>
              <a:ahLst/>
              <a:cxnLst/>
              <a:rect l="l" t="t" r="r" b="b"/>
              <a:pathLst>
                <a:path w="3063" h="683" extrusionOk="0">
                  <a:moveTo>
                    <a:pt x="2170" y="1"/>
                  </a:moveTo>
                  <a:cubicBezTo>
                    <a:pt x="1452" y="1"/>
                    <a:pt x="613" y="462"/>
                    <a:pt x="26" y="630"/>
                  </a:cubicBezTo>
                  <a:cubicBezTo>
                    <a:pt x="0" y="638"/>
                    <a:pt x="9" y="672"/>
                    <a:pt x="31" y="674"/>
                  </a:cubicBezTo>
                  <a:cubicBezTo>
                    <a:pt x="88" y="680"/>
                    <a:pt x="145" y="682"/>
                    <a:pt x="200" y="682"/>
                  </a:cubicBezTo>
                  <a:cubicBezTo>
                    <a:pt x="923" y="682"/>
                    <a:pt x="1525" y="213"/>
                    <a:pt x="2199" y="213"/>
                  </a:cubicBezTo>
                  <a:cubicBezTo>
                    <a:pt x="2439" y="213"/>
                    <a:pt x="2688" y="272"/>
                    <a:pt x="2955" y="435"/>
                  </a:cubicBezTo>
                  <a:cubicBezTo>
                    <a:pt x="2965" y="441"/>
                    <a:pt x="2975" y="444"/>
                    <a:pt x="2985" y="444"/>
                  </a:cubicBezTo>
                  <a:cubicBezTo>
                    <a:pt x="3030" y="444"/>
                    <a:pt x="3062" y="383"/>
                    <a:pt x="3026" y="345"/>
                  </a:cubicBezTo>
                  <a:cubicBezTo>
                    <a:pt x="2787" y="93"/>
                    <a:pt x="2491" y="1"/>
                    <a:pt x="2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2633;p41">
              <a:extLst>
                <a:ext uri="{FF2B5EF4-FFF2-40B4-BE49-F238E27FC236}">
                  <a16:creationId xmlns:a16="http://schemas.microsoft.com/office/drawing/2014/main" id="{6E28CA76-4FA9-DAFB-6D93-7C5509678C82}"/>
                </a:ext>
              </a:extLst>
            </p:cNvPr>
            <p:cNvSpPr/>
            <p:nvPr/>
          </p:nvSpPr>
          <p:spPr>
            <a:xfrm>
              <a:off x="5700925" y="2031375"/>
              <a:ext cx="65150" cy="33300"/>
            </a:xfrm>
            <a:custGeom>
              <a:avLst/>
              <a:gdLst/>
              <a:ahLst/>
              <a:cxnLst/>
              <a:rect l="l" t="t" r="r" b="b"/>
              <a:pathLst>
                <a:path w="2606" h="1332" extrusionOk="0">
                  <a:moveTo>
                    <a:pt x="2142" y="1"/>
                  </a:moveTo>
                  <a:cubicBezTo>
                    <a:pt x="1615" y="1"/>
                    <a:pt x="1067" y="118"/>
                    <a:pt x="631" y="404"/>
                  </a:cubicBezTo>
                  <a:cubicBezTo>
                    <a:pt x="319" y="610"/>
                    <a:pt x="16" y="1012"/>
                    <a:pt x="369" y="1323"/>
                  </a:cubicBezTo>
                  <a:cubicBezTo>
                    <a:pt x="375" y="1329"/>
                    <a:pt x="383" y="1332"/>
                    <a:pt x="391" y="1332"/>
                  </a:cubicBezTo>
                  <a:cubicBezTo>
                    <a:pt x="416" y="1332"/>
                    <a:pt x="439" y="1307"/>
                    <a:pt x="422" y="1282"/>
                  </a:cubicBezTo>
                  <a:cubicBezTo>
                    <a:pt x="1" y="646"/>
                    <a:pt x="1117" y="340"/>
                    <a:pt x="1482" y="272"/>
                  </a:cubicBezTo>
                  <a:cubicBezTo>
                    <a:pt x="1834" y="206"/>
                    <a:pt x="2189" y="194"/>
                    <a:pt x="2540" y="128"/>
                  </a:cubicBezTo>
                  <a:cubicBezTo>
                    <a:pt x="2606" y="115"/>
                    <a:pt x="2581" y="27"/>
                    <a:pt x="2526" y="21"/>
                  </a:cubicBezTo>
                  <a:cubicBezTo>
                    <a:pt x="2400" y="8"/>
                    <a:pt x="2272" y="1"/>
                    <a:pt x="2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2634;p41">
              <a:extLst>
                <a:ext uri="{FF2B5EF4-FFF2-40B4-BE49-F238E27FC236}">
                  <a16:creationId xmlns:a16="http://schemas.microsoft.com/office/drawing/2014/main" id="{06517CEA-4881-7B21-F045-ACC0C0E4452F}"/>
                </a:ext>
              </a:extLst>
            </p:cNvPr>
            <p:cNvSpPr/>
            <p:nvPr/>
          </p:nvSpPr>
          <p:spPr>
            <a:xfrm>
              <a:off x="5673000" y="2013050"/>
              <a:ext cx="77825" cy="35675"/>
            </a:xfrm>
            <a:custGeom>
              <a:avLst/>
              <a:gdLst/>
              <a:ahLst/>
              <a:cxnLst/>
              <a:rect l="l" t="t" r="r" b="b"/>
              <a:pathLst>
                <a:path w="3113" h="1427" extrusionOk="0">
                  <a:moveTo>
                    <a:pt x="2646" y="0"/>
                  </a:moveTo>
                  <a:cubicBezTo>
                    <a:pt x="2094" y="0"/>
                    <a:pt x="1520" y="75"/>
                    <a:pt x="1007" y="239"/>
                  </a:cubicBezTo>
                  <a:cubicBezTo>
                    <a:pt x="815" y="299"/>
                    <a:pt x="625" y="374"/>
                    <a:pt x="480" y="515"/>
                  </a:cubicBezTo>
                  <a:cubicBezTo>
                    <a:pt x="312" y="679"/>
                    <a:pt x="264" y="1027"/>
                    <a:pt x="64" y="1139"/>
                  </a:cubicBezTo>
                  <a:cubicBezTo>
                    <a:pt x="1" y="1175"/>
                    <a:pt x="18" y="1268"/>
                    <a:pt x="83" y="1288"/>
                  </a:cubicBezTo>
                  <a:cubicBezTo>
                    <a:pt x="357" y="1375"/>
                    <a:pt x="641" y="1427"/>
                    <a:pt x="921" y="1427"/>
                  </a:cubicBezTo>
                  <a:cubicBezTo>
                    <a:pt x="1256" y="1427"/>
                    <a:pt x="1587" y="1353"/>
                    <a:pt x="1889" y="1174"/>
                  </a:cubicBezTo>
                  <a:lnTo>
                    <a:pt x="1888" y="1174"/>
                  </a:lnTo>
                  <a:cubicBezTo>
                    <a:pt x="1910" y="1161"/>
                    <a:pt x="1899" y="1130"/>
                    <a:pt x="1877" y="1130"/>
                  </a:cubicBezTo>
                  <a:cubicBezTo>
                    <a:pt x="1875" y="1130"/>
                    <a:pt x="1873" y="1130"/>
                    <a:pt x="1870" y="1131"/>
                  </a:cubicBezTo>
                  <a:cubicBezTo>
                    <a:pt x="1534" y="1220"/>
                    <a:pt x="1230" y="1281"/>
                    <a:pt x="925" y="1281"/>
                  </a:cubicBezTo>
                  <a:cubicBezTo>
                    <a:pt x="714" y="1281"/>
                    <a:pt x="503" y="1253"/>
                    <a:pt x="280" y="1184"/>
                  </a:cubicBezTo>
                  <a:lnTo>
                    <a:pt x="280" y="1184"/>
                  </a:lnTo>
                  <a:cubicBezTo>
                    <a:pt x="300" y="1158"/>
                    <a:pt x="319" y="1126"/>
                    <a:pt x="370" y="1068"/>
                  </a:cubicBezTo>
                  <a:cubicBezTo>
                    <a:pt x="629" y="771"/>
                    <a:pt x="713" y="503"/>
                    <a:pt x="1129" y="379"/>
                  </a:cubicBezTo>
                  <a:cubicBezTo>
                    <a:pt x="1752" y="191"/>
                    <a:pt x="2418" y="153"/>
                    <a:pt x="3063" y="94"/>
                  </a:cubicBezTo>
                  <a:cubicBezTo>
                    <a:pt x="3113" y="88"/>
                    <a:pt x="3113" y="19"/>
                    <a:pt x="3063" y="15"/>
                  </a:cubicBezTo>
                  <a:cubicBezTo>
                    <a:pt x="2927" y="5"/>
                    <a:pt x="2787" y="0"/>
                    <a:pt x="2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2635;p41">
              <a:extLst>
                <a:ext uri="{FF2B5EF4-FFF2-40B4-BE49-F238E27FC236}">
                  <a16:creationId xmlns:a16="http://schemas.microsoft.com/office/drawing/2014/main" id="{5147CB1B-6631-A3AE-3E93-0DCC865EC742}"/>
                </a:ext>
              </a:extLst>
            </p:cNvPr>
            <p:cNvSpPr/>
            <p:nvPr/>
          </p:nvSpPr>
          <p:spPr>
            <a:xfrm>
              <a:off x="5688100" y="2002950"/>
              <a:ext cx="12550" cy="20000"/>
            </a:xfrm>
            <a:custGeom>
              <a:avLst/>
              <a:gdLst/>
              <a:ahLst/>
              <a:cxnLst/>
              <a:rect l="l" t="t" r="r" b="b"/>
              <a:pathLst>
                <a:path w="502" h="800" extrusionOk="0">
                  <a:moveTo>
                    <a:pt x="427" y="0"/>
                  </a:moveTo>
                  <a:cubicBezTo>
                    <a:pt x="424" y="0"/>
                    <a:pt x="420" y="1"/>
                    <a:pt x="417" y="1"/>
                  </a:cubicBezTo>
                  <a:cubicBezTo>
                    <a:pt x="271" y="25"/>
                    <a:pt x="158" y="214"/>
                    <a:pt x="100" y="338"/>
                  </a:cubicBezTo>
                  <a:cubicBezTo>
                    <a:pt x="34" y="476"/>
                    <a:pt x="0" y="636"/>
                    <a:pt x="45" y="785"/>
                  </a:cubicBezTo>
                  <a:cubicBezTo>
                    <a:pt x="47" y="795"/>
                    <a:pt x="56" y="799"/>
                    <a:pt x="64" y="799"/>
                  </a:cubicBezTo>
                  <a:cubicBezTo>
                    <a:pt x="73" y="799"/>
                    <a:pt x="81" y="795"/>
                    <a:pt x="84" y="785"/>
                  </a:cubicBezTo>
                  <a:cubicBezTo>
                    <a:pt x="124" y="647"/>
                    <a:pt x="153" y="512"/>
                    <a:pt x="225" y="386"/>
                  </a:cubicBezTo>
                  <a:cubicBezTo>
                    <a:pt x="293" y="269"/>
                    <a:pt x="422" y="198"/>
                    <a:pt x="479" y="85"/>
                  </a:cubicBezTo>
                  <a:cubicBezTo>
                    <a:pt x="501" y="42"/>
                    <a:pt x="470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2636;p41">
              <a:extLst>
                <a:ext uri="{FF2B5EF4-FFF2-40B4-BE49-F238E27FC236}">
                  <a16:creationId xmlns:a16="http://schemas.microsoft.com/office/drawing/2014/main" id="{8BF8B13B-85DD-42E0-C84B-2210D2E651E7}"/>
                </a:ext>
              </a:extLst>
            </p:cNvPr>
            <p:cNvSpPr/>
            <p:nvPr/>
          </p:nvSpPr>
          <p:spPr>
            <a:xfrm>
              <a:off x="5644475" y="2003425"/>
              <a:ext cx="79325" cy="14550"/>
            </a:xfrm>
            <a:custGeom>
              <a:avLst/>
              <a:gdLst/>
              <a:ahLst/>
              <a:cxnLst/>
              <a:rect l="l" t="t" r="r" b="b"/>
              <a:pathLst>
                <a:path w="3173" h="582" extrusionOk="0">
                  <a:moveTo>
                    <a:pt x="2676" y="0"/>
                  </a:moveTo>
                  <a:cubicBezTo>
                    <a:pt x="2412" y="0"/>
                    <a:pt x="2154" y="61"/>
                    <a:pt x="1883" y="143"/>
                  </a:cubicBezTo>
                  <a:cubicBezTo>
                    <a:pt x="1441" y="277"/>
                    <a:pt x="1064" y="396"/>
                    <a:pt x="653" y="396"/>
                  </a:cubicBezTo>
                  <a:cubicBezTo>
                    <a:pt x="464" y="396"/>
                    <a:pt x="269" y="371"/>
                    <a:pt x="56" y="310"/>
                  </a:cubicBezTo>
                  <a:cubicBezTo>
                    <a:pt x="52" y="309"/>
                    <a:pt x="48" y="308"/>
                    <a:pt x="45" y="308"/>
                  </a:cubicBezTo>
                  <a:cubicBezTo>
                    <a:pt x="11" y="308"/>
                    <a:pt x="1" y="354"/>
                    <a:pt x="29" y="375"/>
                  </a:cubicBezTo>
                  <a:cubicBezTo>
                    <a:pt x="234" y="527"/>
                    <a:pt x="455" y="582"/>
                    <a:pt x="687" y="582"/>
                  </a:cubicBezTo>
                  <a:cubicBezTo>
                    <a:pt x="825" y="582"/>
                    <a:pt x="966" y="563"/>
                    <a:pt x="1112" y="534"/>
                  </a:cubicBezTo>
                  <a:cubicBezTo>
                    <a:pt x="1725" y="414"/>
                    <a:pt x="2251" y="136"/>
                    <a:pt x="2869" y="136"/>
                  </a:cubicBezTo>
                  <a:cubicBezTo>
                    <a:pt x="2950" y="136"/>
                    <a:pt x="3032" y="140"/>
                    <a:pt x="3116" y="151"/>
                  </a:cubicBezTo>
                  <a:cubicBezTo>
                    <a:pt x="3118" y="151"/>
                    <a:pt x="3120" y="151"/>
                    <a:pt x="3122" y="151"/>
                  </a:cubicBezTo>
                  <a:cubicBezTo>
                    <a:pt x="3169" y="151"/>
                    <a:pt x="3173" y="77"/>
                    <a:pt x="3128" y="64"/>
                  </a:cubicBezTo>
                  <a:cubicBezTo>
                    <a:pt x="2973" y="19"/>
                    <a:pt x="2823" y="0"/>
                    <a:pt x="2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2637;p41">
              <a:extLst>
                <a:ext uri="{FF2B5EF4-FFF2-40B4-BE49-F238E27FC236}">
                  <a16:creationId xmlns:a16="http://schemas.microsoft.com/office/drawing/2014/main" id="{3E292E7E-7E0C-00B7-41CA-B24B11E46412}"/>
                </a:ext>
              </a:extLst>
            </p:cNvPr>
            <p:cNvSpPr/>
            <p:nvPr/>
          </p:nvSpPr>
          <p:spPr>
            <a:xfrm>
              <a:off x="5646100" y="1974150"/>
              <a:ext cx="66200" cy="40725"/>
            </a:xfrm>
            <a:custGeom>
              <a:avLst/>
              <a:gdLst/>
              <a:ahLst/>
              <a:cxnLst/>
              <a:rect l="l" t="t" r="r" b="b"/>
              <a:pathLst>
                <a:path w="2648" h="1629" extrusionOk="0">
                  <a:moveTo>
                    <a:pt x="1976" y="1"/>
                  </a:moveTo>
                  <a:cubicBezTo>
                    <a:pt x="1072" y="1"/>
                    <a:pt x="185" y="656"/>
                    <a:pt x="8" y="1569"/>
                  </a:cubicBezTo>
                  <a:cubicBezTo>
                    <a:pt x="0" y="1606"/>
                    <a:pt x="27" y="1628"/>
                    <a:pt x="54" y="1628"/>
                  </a:cubicBezTo>
                  <a:cubicBezTo>
                    <a:pt x="73" y="1628"/>
                    <a:pt x="93" y="1618"/>
                    <a:pt x="103" y="1594"/>
                  </a:cubicBezTo>
                  <a:cubicBezTo>
                    <a:pt x="497" y="652"/>
                    <a:pt x="1187" y="176"/>
                    <a:pt x="2127" y="176"/>
                  </a:cubicBezTo>
                  <a:cubicBezTo>
                    <a:pt x="2265" y="176"/>
                    <a:pt x="2409" y="186"/>
                    <a:pt x="2558" y="207"/>
                  </a:cubicBezTo>
                  <a:cubicBezTo>
                    <a:pt x="2562" y="208"/>
                    <a:pt x="2565" y="208"/>
                    <a:pt x="2568" y="208"/>
                  </a:cubicBezTo>
                  <a:cubicBezTo>
                    <a:pt x="2627" y="208"/>
                    <a:pt x="2648" y="128"/>
                    <a:pt x="2586" y="107"/>
                  </a:cubicBezTo>
                  <a:cubicBezTo>
                    <a:pt x="2387" y="34"/>
                    <a:pt x="2181" y="1"/>
                    <a:pt x="1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2638;p41">
              <a:extLst>
                <a:ext uri="{FF2B5EF4-FFF2-40B4-BE49-F238E27FC236}">
                  <a16:creationId xmlns:a16="http://schemas.microsoft.com/office/drawing/2014/main" id="{808357EA-713E-9FAB-7D39-1384A4E9940D}"/>
                </a:ext>
              </a:extLst>
            </p:cNvPr>
            <p:cNvSpPr/>
            <p:nvPr/>
          </p:nvSpPr>
          <p:spPr>
            <a:xfrm>
              <a:off x="5604075" y="1980325"/>
              <a:ext cx="71200" cy="15000"/>
            </a:xfrm>
            <a:custGeom>
              <a:avLst/>
              <a:gdLst/>
              <a:ahLst/>
              <a:cxnLst/>
              <a:rect l="l" t="t" r="r" b="b"/>
              <a:pathLst>
                <a:path w="2848" h="600" extrusionOk="0">
                  <a:moveTo>
                    <a:pt x="2779" y="1"/>
                  </a:moveTo>
                  <a:cubicBezTo>
                    <a:pt x="2774" y="1"/>
                    <a:pt x="2769" y="1"/>
                    <a:pt x="2763" y="3"/>
                  </a:cubicBezTo>
                  <a:cubicBezTo>
                    <a:pt x="2347" y="152"/>
                    <a:pt x="1945" y="308"/>
                    <a:pt x="1509" y="389"/>
                  </a:cubicBezTo>
                  <a:cubicBezTo>
                    <a:pt x="1007" y="482"/>
                    <a:pt x="530" y="461"/>
                    <a:pt x="27" y="476"/>
                  </a:cubicBezTo>
                  <a:cubicBezTo>
                    <a:pt x="6" y="476"/>
                    <a:pt x="1" y="507"/>
                    <a:pt x="22" y="513"/>
                  </a:cubicBezTo>
                  <a:cubicBezTo>
                    <a:pt x="266" y="572"/>
                    <a:pt x="527" y="599"/>
                    <a:pt x="794" y="599"/>
                  </a:cubicBezTo>
                  <a:cubicBezTo>
                    <a:pt x="1493" y="599"/>
                    <a:pt x="2232" y="410"/>
                    <a:pt x="2802" y="96"/>
                  </a:cubicBezTo>
                  <a:cubicBezTo>
                    <a:pt x="2848" y="71"/>
                    <a:pt x="2825" y="1"/>
                    <a:pt x="2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2639;p41">
              <a:extLst>
                <a:ext uri="{FF2B5EF4-FFF2-40B4-BE49-F238E27FC236}">
                  <a16:creationId xmlns:a16="http://schemas.microsoft.com/office/drawing/2014/main" id="{DE7AB36C-B40A-3ABA-3258-53DA35141BFC}"/>
                </a:ext>
              </a:extLst>
            </p:cNvPr>
            <p:cNvSpPr/>
            <p:nvPr/>
          </p:nvSpPr>
          <p:spPr>
            <a:xfrm>
              <a:off x="5602925" y="1957275"/>
              <a:ext cx="88300" cy="36850"/>
            </a:xfrm>
            <a:custGeom>
              <a:avLst/>
              <a:gdLst/>
              <a:ahLst/>
              <a:cxnLst/>
              <a:rect l="l" t="t" r="r" b="b"/>
              <a:pathLst>
                <a:path w="3532" h="1474" extrusionOk="0">
                  <a:moveTo>
                    <a:pt x="2804" y="0"/>
                  </a:moveTo>
                  <a:cubicBezTo>
                    <a:pt x="2210" y="0"/>
                    <a:pt x="1599" y="159"/>
                    <a:pt x="1072" y="386"/>
                  </a:cubicBezTo>
                  <a:cubicBezTo>
                    <a:pt x="621" y="579"/>
                    <a:pt x="0" y="877"/>
                    <a:pt x="83" y="1454"/>
                  </a:cubicBezTo>
                  <a:cubicBezTo>
                    <a:pt x="85" y="1468"/>
                    <a:pt x="95" y="1474"/>
                    <a:pt x="106" y="1474"/>
                  </a:cubicBezTo>
                  <a:cubicBezTo>
                    <a:pt x="118" y="1474"/>
                    <a:pt x="131" y="1467"/>
                    <a:pt x="135" y="1454"/>
                  </a:cubicBezTo>
                  <a:cubicBezTo>
                    <a:pt x="510" y="224"/>
                    <a:pt x="2456" y="229"/>
                    <a:pt x="3472" y="162"/>
                  </a:cubicBezTo>
                  <a:cubicBezTo>
                    <a:pt x="3519" y="159"/>
                    <a:pt x="3532" y="90"/>
                    <a:pt x="3483" y="78"/>
                  </a:cubicBezTo>
                  <a:cubicBezTo>
                    <a:pt x="3263" y="24"/>
                    <a:pt x="3035" y="0"/>
                    <a:pt x="2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2640;p41">
              <a:extLst>
                <a:ext uri="{FF2B5EF4-FFF2-40B4-BE49-F238E27FC236}">
                  <a16:creationId xmlns:a16="http://schemas.microsoft.com/office/drawing/2014/main" id="{2C56F136-1D69-5824-C8E4-68F6E3E4EAA4}"/>
                </a:ext>
              </a:extLst>
            </p:cNvPr>
            <p:cNvSpPr/>
            <p:nvPr/>
          </p:nvSpPr>
          <p:spPr>
            <a:xfrm>
              <a:off x="5570825" y="1935900"/>
              <a:ext cx="85725" cy="43850"/>
            </a:xfrm>
            <a:custGeom>
              <a:avLst/>
              <a:gdLst/>
              <a:ahLst/>
              <a:cxnLst/>
              <a:rect l="l" t="t" r="r" b="b"/>
              <a:pathLst>
                <a:path w="3429" h="1754" extrusionOk="0">
                  <a:moveTo>
                    <a:pt x="3096" y="1"/>
                  </a:moveTo>
                  <a:cubicBezTo>
                    <a:pt x="1920" y="1"/>
                    <a:pt x="211" y="379"/>
                    <a:pt x="4" y="1716"/>
                  </a:cubicBezTo>
                  <a:cubicBezTo>
                    <a:pt x="1" y="1736"/>
                    <a:pt x="18" y="1753"/>
                    <a:pt x="35" y="1753"/>
                  </a:cubicBezTo>
                  <a:cubicBezTo>
                    <a:pt x="43" y="1753"/>
                    <a:pt x="51" y="1749"/>
                    <a:pt x="57" y="1738"/>
                  </a:cubicBezTo>
                  <a:cubicBezTo>
                    <a:pt x="783" y="368"/>
                    <a:pt x="1938" y="277"/>
                    <a:pt x="3350" y="126"/>
                  </a:cubicBezTo>
                  <a:cubicBezTo>
                    <a:pt x="3426" y="117"/>
                    <a:pt x="3428" y="10"/>
                    <a:pt x="3350" y="7"/>
                  </a:cubicBezTo>
                  <a:cubicBezTo>
                    <a:pt x="3269" y="3"/>
                    <a:pt x="3184" y="1"/>
                    <a:pt x="3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2641;p41">
              <a:extLst>
                <a:ext uri="{FF2B5EF4-FFF2-40B4-BE49-F238E27FC236}">
                  <a16:creationId xmlns:a16="http://schemas.microsoft.com/office/drawing/2014/main" id="{B6C150E2-B6C3-D28B-4FB7-85C6E51C767B}"/>
                </a:ext>
              </a:extLst>
            </p:cNvPr>
            <p:cNvSpPr/>
            <p:nvPr/>
          </p:nvSpPr>
          <p:spPr>
            <a:xfrm>
              <a:off x="5569250" y="1962775"/>
              <a:ext cx="70025" cy="16475"/>
            </a:xfrm>
            <a:custGeom>
              <a:avLst/>
              <a:gdLst/>
              <a:ahLst/>
              <a:cxnLst/>
              <a:rect l="l" t="t" r="r" b="b"/>
              <a:pathLst>
                <a:path w="2801" h="659" extrusionOk="0">
                  <a:moveTo>
                    <a:pt x="2753" y="0"/>
                  </a:moveTo>
                  <a:cubicBezTo>
                    <a:pt x="2749" y="0"/>
                    <a:pt x="2744" y="1"/>
                    <a:pt x="2740" y="3"/>
                  </a:cubicBezTo>
                  <a:cubicBezTo>
                    <a:pt x="2212" y="172"/>
                    <a:pt x="1710" y="235"/>
                    <a:pt x="1160" y="279"/>
                  </a:cubicBezTo>
                  <a:cubicBezTo>
                    <a:pt x="763" y="312"/>
                    <a:pt x="384" y="370"/>
                    <a:pt x="37" y="579"/>
                  </a:cubicBezTo>
                  <a:cubicBezTo>
                    <a:pt x="1" y="600"/>
                    <a:pt x="19" y="658"/>
                    <a:pt x="56" y="658"/>
                  </a:cubicBezTo>
                  <a:cubicBezTo>
                    <a:pt x="60" y="658"/>
                    <a:pt x="65" y="658"/>
                    <a:pt x="70" y="656"/>
                  </a:cubicBezTo>
                  <a:cubicBezTo>
                    <a:pt x="902" y="343"/>
                    <a:pt x="2041" y="622"/>
                    <a:pt x="2770" y="74"/>
                  </a:cubicBezTo>
                  <a:cubicBezTo>
                    <a:pt x="2800" y="52"/>
                    <a:pt x="2788" y="0"/>
                    <a:pt x="2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2642;p41">
              <a:extLst>
                <a:ext uri="{FF2B5EF4-FFF2-40B4-BE49-F238E27FC236}">
                  <a16:creationId xmlns:a16="http://schemas.microsoft.com/office/drawing/2014/main" id="{8D2713CA-D2D6-908B-E3ED-C4EFFD9802E6}"/>
                </a:ext>
              </a:extLst>
            </p:cNvPr>
            <p:cNvSpPr/>
            <p:nvPr/>
          </p:nvSpPr>
          <p:spPr>
            <a:xfrm>
              <a:off x="5556025" y="1932775"/>
              <a:ext cx="51775" cy="48425"/>
            </a:xfrm>
            <a:custGeom>
              <a:avLst/>
              <a:gdLst/>
              <a:ahLst/>
              <a:cxnLst/>
              <a:rect l="l" t="t" r="r" b="b"/>
              <a:pathLst>
                <a:path w="2071" h="1937" extrusionOk="0">
                  <a:moveTo>
                    <a:pt x="2025" y="1"/>
                  </a:moveTo>
                  <a:cubicBezTo>
                    <a:pt x="2024" y="1"/>
                    <a:pt x="2022" y="1"/>
                    <a:pt x="2021" y="1"/>
                  </a:cubicBezTo>
                  <a:cubicBezTo>
                    <a:pt x="1449" y="69"/>
                    <a:pt x="908" y="449"/>
                    <a:pt x="534" y="874"/>
                  </a:cubicBezTo>
                  <a:cubicBezTo>
                    <a:pt x="301" y="1139"/>
                    <a:pt x="0" y="1666"/>
                    <a:pt x="386" y="1935"/>
                  </a:cubicBezTo>
                  <a:cubicBezTo>
                    <a:pt x="388" y="1936"/>
                    <a:pt x="391" y="1937"/>
                    <a:pt x="393" y="1937"/>
                  </a:cubicBezTo>
                  <a:cubicBezTo>
                    <a:pt x="402" y="1937"/>
                    <a:pt x="411" y="1927"/>
                    <a:pt x="409" y="1917"/>
                  </a:cubicBezTo>
                  <a:cubicBezTo>
                    <a:pt x="106" y="947"/>
                    <a:pt x="1348" y="415"/>
                    <a:pt x="2040" y="70"/>
                  </a:cubicBezTo>
                  <a:cubicBezTo>
                    <a:pt x="2071" y="56"/>
                    <a:pt x="2059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2643;p41">
              <a:extLst>
                <a:ext uri="{FF2B5EF4-FFF2-40B4-BE49-F238E27FC236}">
                  <a16:creationId xmlns:a16="http://schemas.microsoft.com/office/drawing/2014/main" id="{CD4384C8-E7C0-288E-C732-9BD4606FE5C7}"/>
                </a:ext>
              </a:extLst>
            </p:cNvPr>
            <p:cNvSpPr/>
            <p:nvPr/>
          </p:nvSpPr>
          <p:spPr>
            <a:xfrm>
              <a:off x="5536775" y="1961650"/>
              <a:ext cx="31525" cy="31200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1204" y="1"/>
                  </a:moveTo>
                  <a:cubicBezTo>
                    <a:pt x="1193" y="1"/>
                    <a:pt x="1182" y="4"/>
                    <a:pt x="1172" y="13"/>
                  </a:cubicBezTo>
                  <a:cubicBezTo>
                    <a:pt x="972" y="196"/>
                    <a:pt x="837" y="454"/>
                    <a:pt x="648" y="652"/>
                  </a:cubicBezTo>
                  <a:cubicBezTo>
                    <a:pt x="458" y="852"/>
                    <a:pt x="239" y="1019"/>
                    <a:pt x="26" y="1194"/>
                  </a:cubicBezTo>
                  <a:cubicBezTo>
                    <a:pt x="0" y="1215"/>
                    <a:pt x="25" y="1247"/>
                    <a:pt x="52" y="1247"/>
                  </a:cubicBezTo>
                  <a:cubicBezTo>
                    <a:pt x="57" y="1247"/>
                    <a:pt x="62" y="1247"/>
                    <a:pt x="66" y="1245"/>
                  </a:cubicBezTo>
                  <a:cubicBezTo>
                    <a:pt x="334" y="1119"/>
                    <a:pt x="563" y="932"/>
                    <a:pt x="773" y="723"/>
                  </a:cubicBezTo>
                  <a:cubicBezTo>
                    <a:pt x="951" y="546"/>
                    <a:pt x="1182" y="306"/>
                    <a:pt x="1251" y="59"/>
                  </a:cubicBezTo>
                  <a:cubicBezTo>
                    <a:pt x="1261" y="25"/>
                    <a:pt x="1233" y="1"/>
                    <a:pt x="1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2644;p41">
              <a:extLst>
                <a:ext uri="{FF2B5EF4-FFF2-40B4-BE49-F238E27FC236}">
                  <a16:creationId xmlns:a16="http://schemas.microsoft.com/office/drawing/2014/main" id="{A7DDD7F6-D4EE-5C40-A205-9B1D6E528B5C}"/>
                </a:ext>
              </a:extLst>
            </p:cNvPr>
            <p:cNvSpPr/>
            <p:nvPr/>
          </p:nvSpPr>
          <p:spPr>
            <a:xfrm>
              <a:off x="5525825" y="1930925"/>
              <a:ext cx="40450" cy="62250"/>
            </a:xfrm>
            <a:custGeom>
              <a:avLst/>
              <a:gdLst/>
              <a:ahLst/>
              <a:cxnLst/>
              <a:rect l="l" t="t" r="r" b="b"/>
              <a:pathLst>
                <a:path w="1618" h="2490" extrusionOk="0">
                  <a:moveTo>
                    <a:pt x="1569" y="1"/>
                  </a:moveTo>
                  <a:cubicBezTo>
                    <a:pt x="1565" y="1"/>
                    <a:pt x="1561" y="2"/>
                    <a:pt x="1557" y="3"/>
                  </a:cubicBezTo>
                  <a:cubicBezTo>
                    <a:pt x="989" y="182"/>
                    <a:pt x="423" y="568"/>
                    <a:pt x="189" y="1136"/>
                  </a:cubicBezTo>
                  <a:cubicBezTo>
                    <a:pt x="0" y="1599"/>
                    <a:pt x="65" y="2232"/>
                    <a:pt x="545" y="2485"/>
                  </a:cubicBezTo>
                  <a:cubicBezTo>
                    <a:pt x="551" y="2489"/>
                    <a:pt x="557" y="2490"/>
                    <a:pt x="562" y="2490"/>
                  </a:cubicBezTo>
                  <a:cubicBezTo>
                    <a:pt x="590" y="2490"/>
                    <a:pt x="608" y="2456"/>
                    <a:pt x="586" y="2432"/>
                  </a:cubicBezTo>
                  <a:cubicBezTo>
                    <a:pt x="159" y="1947"/>
                    <a:pt x="122" y="1402"/>
                    <a:pt x="520" y="878"/>
                  </a:cubicBezTo>
                  <a:cubicBezTo>
                    <a:pt x="803" y="506"/>
                    <a:pt x="1202" y="314"/>
                    <a:pt x="1585" y="71"/>
                  </a:cubicBezTo>
                  <a:cubicBezTo>
                    <a:pt x="1618" y="50"/>
                    <a:pt x="1602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2645;p41">
              <a:extLst>
                <a:ext uri="{FF2B5EF4-FFF2-40B4-BE49-F238E27FC236}">
                  <a16:creationId xmlns:a16="http://schemas.microsoft.com/office/drawing/2014/main" id="{3EBBB6D0-539E-D636-3865-C0C4A4001B87}"/>
                </a:ext>
              </a:extLst>
            </p:cNvPr>
            <p:cNvSpPr/>
            <p:nvPr/>
          </p:nvSpPr>
          <p:spPr>
            <a:xfrm>
              <a:off x="5496900" y="1964325"/>
              <a:ext cx="35000" cy="32925"/>
            </a:xfrm>
            <a:custGeom>
              <a:avLst/>
              <a:gdLst/>
              <a:ahLst/>
              <a:cxnLst/>
              <a:rect l="l" t="t" r="r" b="b"/>
              <a:pathLst>
                <a:path w="1400" h="1317" extrusionOk="0">
                  <a:moveTo>
                    <a:pt x="1342" y="0"/>
                  </a:moveTo>
                  <a:cubicBezTo>
                    <a:pt x="1331" y="0"/>
                    <a:pt x="1321" y="4"/>
                    <a:pt x="1313" y="13"/>
                  </a:cubicBezTo>
                  <a:cubicBezTo>
                    <a:pt x="1123" y="230"/>
                    <a:pt x="976" y="476"/>
                    <a:pt x="766" y="679"/>
                  </a:cubicBezTo>
                  <a:cubicBezTo>
                    <a:pt x="539" y="901"/>
                    <a:pt x="277" y="1060"/>
                    <a:pt x="26" y="1249"/>
                  </a:cubicBezTo>
                  <a:cubicBezTo>
                    <a:pt x="0" y="1268"/>
                    <a:pt x="9" y="1316"/>
                    <a:pt x="40" y="1316"/>
                  </a:cubicBezTo>
                  <a:cubicBezTo>
                    <a:pt x="44" y="1316"/>
                    <a:pt x="49" y="1316"/>
                    <a:pt x="53" y="1314"/>
                  </a:cubicBezTo>
                  <a:cubicBezTo>
                    <a:pt x="574" y="1122"/>
                    <a:pt x="1178" y="574"/>
                    <a:pt x="1388" y="56"/>
                  </a:cubicBezTo>
                  <a:cubicBezTo>
                    <a:pt x="1399" y="27"/>
                    <a:pt x="1370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2646;p41">
              <a:extLst>
                <a:ext uri="{FF2B5EF4-FFF2-40B4-BE49-F238E27FC236}">
                  <a16:creationId xmlns:a16="http://schemas.microsoft.com/office/drawing/2014/main" id="{D478FFB4-A16D-D5C1-423F-0F502EC59BB9}"/>
                </a:ext>
              </a:extLst>
            </p:cNvPr>
            <p:cNvSpPr/>
            <p:nvPr/>
          </p:nvSpPr>
          <p:spPr>
            <a:xfrm>
              <a:off x="5478425" y="1939250"/>
              <a:ext cx="53050" cy="56225"/>
            </a:xfrm>
            <a:custGeom>
              <a:avLst/>
              <a:gdLst/>
              <a:ahLst/>
              <a:cxnLst/>
              <a:rect l="l" t="t" r="r" b="b"/>
              <a:pathLst>
                <a:path w="2122" h="2249" extrusionOk="0">
                  <a:moveTo>
                    <a:pt x="2067" y="0"/>
                  </a:moveTo>
                  <a:cubicBezTo>
                    <a:pt x="2061" y="0"/>
                    <a:pt x="2054" y="2"/>
                    <a:pt x="2048" y="5"/>
                  </a:cubicBezTo>
                  <a:cubicBezTo>
                    <a:pt x="1457" y="284"/>
                    <a:pt x="1" y="1540"/>
                    <a:pt x="777" y="2245"/>
                  </a:cubicBezTo>
                  <a:cubicBezTo>
                    <a:pt x="779" y="2248"/>
                    <a:pt x="782" y="2248"/>
                    <a:pt x="785" y="2248"/>
                  </a:cubicBezTo>
                  <a:cubicBezTo>
                    <a:pt x="794" y="2248"/>
                    <a:pt x="802" y="2240"/>
                    <a:pt x="795" y="2231"/>
                  </a:cubicBezTo>
                  <a:cubicBezTo>
                    <a:pt x="232" y="1449"/>
                    <a:pt x="1548" y="457"/>
                    <a:pt x="2087" y="73"/>
                  </a:cubicBezTo>
                  <a:cubicBezTo>
                    <a:pt x="2122" y="47"/>
                    <a:pt x="2102" y="0"/>
                    <a:pt x="2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2647;p41">
              <a:extLst>
                <a:ext uri="{FF2B5EF4-FFF2-40B4-BE49-F238E27FC236}">
                  <a16:creationId xmlns:a16="http://schemas.microsoft.com/office/drawing/2014/main" id="{F471BBA1-F726-3E43-2E11-EE3600628F04}"/>
                </a:ext>
              </a:extLst>
            </p:cNvPr>
            <p:cNvSpPr/>
            <p:nvPr/>
          </p:nvSpPr>
          <p:spPr>
            <a:xfrm>
              <a:off x="5458750" y="1979000"/>
              <a:ext cx="35500" cy="27775"/>
            </a:xfrm>
            <a:custGeom>
              <a:avLst/>
              <a:gdLst/>
              <a:ahLst/>
              <a:cxnLst/>
              <a:rect l="l" t="t" r="r" b="b"/>
              <a:pathLst>
                <a:path w="1420" h="1111" extrusionOk="0">
                  <a:moveTo>
                    <a:pt x="1365" y="1"/>
                  </a:moveTo>
                  <a:cubicBezTo>
                    <a:pt x="1357" y="1"/>
                    <a:pt x="1349" y="3"/>
                    <a:pt x="1341" y="9"/>
                  </a:cubicBezTo>
                  <a:cubicBezTo>
                    <a:pt x="1126" y="167"/>
                    <a:pt x="954" y="388"/>
                    <a:pt x="747" y="559"/>
                  </a:cubicBezTo>
                  <a:cubicBezTo>
                    <a:pt x="522" y="743"/>
                    <a:pt x="226" y="860"/>
                    <a:pt x="23" y="1059"/>
                  </a:cubicBezTo>
                  <a:cubicBezTo>
                    <a:pt x="1" y="1081"/>
                    <a:pt x="21" y="1110"/>
                    <a:pt x="47" y="1110"/>
                  </a:cubicBezTo>
                  <a:cubicBezTo>
                    <a:pt x="49" y="1110"/>
                    <a:pt x="51" y="1110"/>
                    <a:pt x="52" y="1110"/>
                  </a:cubicBezTo>
                  <a:cubicBezTo>
                    <a:pt x="329" y="1067"/>
                    <a:pt x="611" y="833"/>
                    <a:pt x="828" y="665"/>
                  </a:cubicBezTo>
                  <a:cubicBezTo>
                    <a:pt x="1035" y="504"/>
                    <a:pt x="1283" y="308"/>
                    <a:pt x="1404" y="72"/>
                  </a:cubicBezTo>
                  <a:cubicBezTo>
                    <a:pt x="1420" y="42"/>
                    <a:pt x="1396" y="1"/>
                    <a:pt x="1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2648;p41">
              <a:extLst>
                <a:ext uri="{FF2B5EF4-FFF2-40B4-BE49-F238E27FC236}">
                  <a16:creationId xmlns:a16="http://schemas.microsoft.com/office/drawing/2014/main" id="{C1FC0ED7-6E9C-B92C-9230-0F67C0ECE56D}"/>
                </a:ext>
              </a:extLst>
            </p:cNvPr>
            <p:cNvSpPr/>
            <p:nvPr/>
          </p:nvSpPr>
          <p:spPr>
            <a:xfrm>
              <a:off x="5458450" y="1938275"/>
              <a:ext cx="51025" cy="68075"/>
            </a:xfrm>
            <a:custGeom>
              <a:avLst/>
              <a:gdLst/>
              <a:ahLst/>
              <a:cxnLst/>
              <a:rect l="l" t="t" r="r" b="b"/>
              <a:pathLst>
                <a:path w="2041" h="2723" extrusionOk="0">
                  <a:moveTo>
                    <a:pt x="1983" y="0"/>
                  </a:moveTo>
                  <a:cubicBezTo>
                    <a:pt x="1979" y="0"/>
                    <a:pt x="1975" y="1"/>
                    <a:pt x="1971" y="3"/>
                  </a:cubicBezTo>
                  <a:cubicBezTo>
                    <a:pt x="973" y="386"/>
                    <a:pt x="68" y="1641"/>
                    <a:pt x="2" y="2706"/>
                  </a:cubicBezTo>
                  <a:cubicBezTo>
                    <a:pt x="1" y="2716"/>
                    <a:pt x="10" y="2722"/>
                    <a:pt x="18" y="2722"/>
                  </a:cubicBezTo>
                  <a:cubicBezTo>
                    <a:pt x="23" y="2722"/>
                    <a:pt x="28" y="2720"/>
                    <a:pt x="30" y="2715"/>
                  </a:cubicBezTo>
                  <a:cubicBezTo>
                    <a:pt x="242" y="2212"/>
                    <a:pt x="408" y="1716"/>
                    <a:pt x="735" y="1270"/>
                  </a:cubicBezTo>
                  <a:cubicBezTo>
                    <a:pt x="1093" y="783"/>
                    <a:pt x="1554" y="456"/>
                    <a:pt x="2012" y="74"/>
                  </a:cubicBezTo>
                  <a:cubicBezTo>
                    <a:pt x="2041" y="50"/>
                    <a:pt x="2016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2649;p41">
              <a:extLst>
                <a:ext uri="{FF2B5EF4-FFF2-40B4-BE49-F238E27FC236}">
                  <a16:creationId xmlns:a16="http://schemas.microsoft.com/office/drawing/2014/main" id="{6A12427F-2389-8BC4-1E46-436A96B5612A}"/>
                </a:ext>
              </a:extLst>
            </p:cNvPr>
            <p:cNvSpPr/>
            <p:nvPr/>
          </p:nvSpPr>
          <p:spPr>
            <a:xfrm>
              <a:off x="5444475" y="1989150"/>
              <a:ext cx="19225" cy="5925"/>
            </a:xfrm>
            <a:custGeom>
              <a:avLst/>
              <a:gdLst/>
              <a:ahLst/>
              <a:cxnLst/>
              <a:rect l="l" t="t" r="r" b="b"/>
              <a:pathLst>
                <a:path w="769" h="237" extrusionOk="0">
                  <a:moveTo>
                    <a:pt x="727" y="0"/>
                  </a:moveTo>
                  <a:cubicBezTo>
                    <a:pt x="724" y="0"/>
                    <a:pt x="722" y="0"/>
                    <a:pt x="720" y="1"/>
                  </a:cubicBezTo>
                  <a:cubicBezTo>
                    <a:pt x="489" y="48"/>
                    <a:pt x="251" y="101"/>
                    <a:pt x="32" y="183"/>
                  </a:cubicBezTo>
                  <a:cubicBezTo>
                    <a:pt x="0" y="196"/>
                    <a:pt x="10" y="237"/>
                    <a:pt x="40" y="237"/>
                  </a:cubicBezTo>
                  <a:cubicBezTo>
                    <a:pt x="42" y="237"/>
                    <a:pt x="44" y="237"/>
                    <a:pt x="46" y="236"/>
                  </a:cubicBezTo>
                  <a:cubicBezTo>
                    <a:pt x="278" y="200"/>
                    <a:pt x="512" y="128"/>
                    <a:pt x="735" y="57"/>
                  </a:cubicBezTo>
                  <a:cubicBezTo>
                    <a:pt x="768" y="46"/>
                    <a:pt x="757" y="0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2650;p41">
              <a:extLst>
                <a:ext uri="{FF2B5EF4-FFF2-40B4-BE49-F238E27FC236}">
                  <a16:creationId xmlns:a16="http://schemas.microsoft.com/office/drawing/2014/main" id="{0354BE08-7350-BDF5-9CE0-45DFC83334CE}"/>
                </a:ext>
              </a:extLst>
            </p:cNvPr>
            <p:cNvSpPr/>
            <p:nvPr/>
          </p:nvSpPr>
          <p:spPr>
            <a:xfrm>
              <a:off x="5438875" y="1932875"/>
              <a:ext cx="53450" cy="63375"/>
            </a:xfrm>
            <a:custGeom>
              <a:avLst/>
              <a:gdLst/>
              <a:ahLst/>
              <a:cxnLst/>
              <a:rect l="l" t="t" r="r" b="b"/>
              <a:pathLst>
                <a:path w="2138" h="2535" extrusionOk="0">
                  <a:moveTo>
                    <a:pt x="2107" y="0"/>
                  </a:moveTo>
                  <a:cubicBezTo>
                    <a:pt x="2104" y="0"/>
                    <a:pt x="2101" y="1"/>
                    <a:pt x="2098" y="2"/>
                  </a:cubicBezTo>
                  <a:cubicBezTo>
                    <a:pt x="1539" y="207"/>
                    <a:pt x="1053" y="651"/>
                    <a:pt x="691" y="1114"/>
                  </a:cubicBezTo>
                  <a:cubicBezTo>
                    <a:pt x="398" y="1488"/>
                    <a:pt x="1" y="2030"/>
                    <a:pt x="230" y="2518"/>
                  </a:cubicBezTo>
                  <a:lnTo>
                    <a:pt x="229" y="2517"/>
                  </a:lnTo>
                  <a:lnTo>
                    <a:pt x="229" y="2517"/>
                  </a:lnTo>
                  <a:cubicBezTo>
                    <a:pt x="235" y="2529"/>
                    <a:pt x="246" y="2534"/>
                    <a:pt x="257" y="2534"/>
                  </a:cubicBezTo>
                  <a:cubicBezTo>
                    <a:pt x="279" y="2534"/>
                    <a:pt x="303" y="2515"/>
                    <a:pt x="295" y="2490"/>
                  </a:cubicBezTo>
                  <a:cubicBezTo>
                    <a:pt x="108" y="1946"/>
                    <a:pt x="668" y="1275"/>
                    <a:pt x="1016" y="906"/>
                  </a:cubicBezTo>
                  <a:cubicBezTo>
                    <a:pt x="1342" y="558"/>
                    <a:pt x="1731" y="317"/>
                    <a:pt x="2118" y="48"/>
                  </a:cubicBezTo>
                  <a:cubicBezTo>
                    <a:pt x="2137" y="34"/>
                    <a:pt x="2129" y="0"/>
                    <a:pt x="2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2651;p41">
              <a:extLst>
                <a:ext uri="{FF2B5EF4-FFF2-40B4-BE49-F238E27FC236}">
                  <a16:creationId xmlns:a16="http://schemas.microsoft.com/office/drawing/2014/main" id="{D51A47EE-7F6B-2B4A-3C9D-9E14D973D846}"/>
                </a:ext>
              </a:extLst>
            </p:cNvPr>
            <p:cNvSpPr/>
            <p:nvPr/>
          </p:nvSpPr>
          <p:spPr>
            <a:xfrm>
              <a:off x="5430425" y="1970025"/>
              <a:ext cx="20575" cy="15050"/>
            </a:xfrm>
            <a:custGeom>
              <a:avLst/>
              <a:gdLst/>
              <a:ahLst/>
              <a:cxnLst/>
              <a:rect l="l" t="t" r="r" b="b"/>
              <a:pathLst>
                <a:path w="823" h="602" extrusionOk="0">
                  <a:moveTo>
                    <a:pt x="782" y="0"/>
                  </a:moveTo>
                  <a:cubicBezTo>
                    <a:pt x="777" y="0"/>
                    <a:pt x="771" y="2"/>
                    <a:pt x="766" y="6"/>
                  </a:cubicBezTo>
                  <a:cubicBezTo>
                    <a:pt x="633" y="102"/>
                    <a:pt x="528" y="229"/>
                    <a:pt x="395" y="326"/>
                  </a:cubicBezTo>
                  <a:cubicBezTo>
                    <a:pt x="273" y="414"/>
                    <a:pt x="118" y="463"/>
                    <a:pt x="9" y="567"/>
                  </a:cubicBezTo>
                  <a:cubicBezTo>
                    <a:pt x="0" y="575"/>
                    <a:pt x="4" y="596"/>
                    <a:pt x="18" y="598"/>
                  </a:cubicBezTo>
                  <a:cubicBezTo>
                    <a:pt x="35" y="601"/>
                    <a:pt x="52" y="602"/>
                    <a:pt x="70" y="602"/>
                  </a:cubicBezTo>
                  <a:cubicBezTo>
                    <a:pt x="218" y="602"/>
                    <a:pt x="364" y="512"/>
                    <a:pt x="483" y="429"/>
                  </a:cubicBezTo>
                  <a:cubicBezTo>
                    <a:pt x="627" y="329"/>
                    <a:pt x="759" y="214"/>
                    <a:pt x="816" y="43"/>
                  </a:cubicBezTo>
                  <a:cubicBezTo>
                    <a:pt x="822" y="22"/>
                    <a:pt x="802" y="0"/>
                    <a:pt x="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2652;p41">
              <a:extLst>
                <a:ext uri="{FF2B5EF4-FFF2-40B4-BE49-F238E27FC236}">
                  <a16:creationId xmlns:a16="http://schemas.microsoft.com/office/drawing/2014/main" id="{19DE25D8-7D75-EC52-ED3D-5A942516EE34}"/>
                </a:ext>
              </a:extLst>
            </p:cNvPr>
            <p:cNvSpPr/>
            <p:nvPr/>
          </p:nvSpPr>
          <p:spPr>
            <a:xfrm>
              <a:off x="5413325" y="1933150"/>
              <a:ext cx="49000" cy="53225"/>
            </a:xfrm>
            <a:custGeom>
              <a:avLst/>
              <a:gdLst/>
              <a:ahLst/>
              <a:cxnLst/>
              <a:rect l="l" t="t" r="r" b="b"/>
              <a:pathLst>
                <a:path w="1960" h="2129" extrusionOk="0">
                  <a:moveTo>
                    <a:pt x="1908" y="1"/>
                  </a:moveTo>
                  <a:cubicBezTo>
                    <a:pt x="1903" y="1"/>
                    <a:pt x="1897" y="2"/>
                    <a:pt x="1891" y="5"/>
                  </a:cubicBezTo>
                  <a:cubicBezTo>
                    <a:pt x="1201" y="305"/>
                    <a:pt x="1" y="1230"/>
                    <a:pt x="635" y="2107"/>
                  </a:cubicBezTo>
                  <a:cubicBezTo>
                    <a:pt x="646" y="2122"/>
                    <a:pt x="662" y="2129"/>
                    <a:pt x="677" y="2129"/>
                  </a:cubicBezTo>
                  <a:cubicBezTo>
                    <a:pt x="707" y="2129"/>
                    <a:pt x="734" y="2105"/>
                    <a:pt x="724" y="2069"/>
                  </a:cubicBezTo>
                  <a:cubicBezTo>
                    <a:pt x="442" y="1044"/>
                    <a:pt x="1201" y="589"/>
                    <a:pt x="1928" y="66"/>
                  </a:cubicBezTo>
                  <a:cubicBezTo>
                    <a:pt x="1959" y="43"/>
                    <a:pt x="1941" y="1"/>
                    <a:pt x="1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2653;p41">
              <a:extLst>
                <a:ext uri="{FF2B5EF4-FFF2-40B4-BE49-F238E27FC236}">
                  <a16:creationId xmlns:a16="http://schemas.microsoft.com/office/drawing/2014/main" id="{99D53A7A-7C65-7740-CCE1-6528E5765160}"/>
                </a:ext>
              </a:extLst>
            </p:cNvPr>
            <p:cNvSpPr/>
            <p:nvPr/>
          </p:nvSpPr>
          <p:spPr>
            <a:xfrm>
              <a:off x="5408325" y="1978850"/>
              <a:ext cx="18600" cy="20725"/>
            </a:xfrm>
            <a:custGeom>
              <a:avLst/>
              <a:gdLst/>
              <a:ahLst/>
              <a:cxnLst/>
              <a:rect l="l" t="t" r="r" b="b"/>
              <a:pathLst>
                <a:path w="744" h="829" extrusionOk="0">
                  <a:moveTo>
                    <a:pt x="688" y="1"/>
                  </a:moveTo>
                  <a:cubicBezTo>
                    <a:pt x="674" y="1"/>
                    <a:pt x="659" y="7"/>
                    <a:pt x="651" y="20"/>
                  </a:cubicBezTo>
                  <a:cubicBezTo>
                    <a:pt x="468" y="307"/>
                    <a:pt x="283" y="566"/>
                    <a:pt x="19" y="785"/>
                  </a:cubicBezTo>
                  <a:cubicBezTo>
                    <a:pt x="0" y="801"/>
                    <a:pt x="17" y="828"/>
                    <a:pt x="37" y="828"/>
                  </a:cubicBezTo>
                  <a:cubicBezTo>
                    <a:pt x="41" y="828"/>
                    <a:pt x="46" y="827"/>
                    <a:pt x="50" y="825"/>
                  </a:cubicBezTo>
                  <a:cubicBezTo>
                    <a:pt x="339" y="643"/>
                    <a:pt x="602" y="377"/>
                    <a:pt x="731" y="55"/>
                  </a:cubicBezTo>
                  <a:cubicBezTo>
                    <a:pt x="744" y="23"/>
                    <a:pt x="716" y="1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2654;p41">
              <a:extLst>
                <a:ext uri="{FF2B5EF4-FFF2-40B4-BE49-F238E27FC236}">
                  <a16:creationId xmlns:a16="http://schemas.microsoft.com/office/drawing/2014/main" id="{211C614F-00AE-DC9A-DFE0-A898E9C52C28}"/>
                </a:ext>
              </a:extLst>
            </p:cNvPr>
            <p:cNvSpPr/>
            <p:nvPr/>
          </p:nvSpPr>
          <p:spPr>
            <a:xfrm>
              <a:off x="5387450" y="1934625"/>
              <a:ext cx="43700" cy="66725"/>
            </a:xfrm>
            <a:custGeom>
              <a:avLst/>
              <a:gdLst/>
              <a:ahLst/>
              <a:cxnLst/>
              <a:rect l="l" t="t" r="r" b="b"/>
              <a:pathLst>
                <a:path w="1748" h="2669" extrusionOk="0">
                  <a:moveTo>
                    <a:pt x="1691" y="0"/>
                  </a:moveTo>
                  <a:cubicBezTo>
                    <a:pt x="1684" y="0"/>
                    <a:pt x="1677" y="2"/>
                    <a:pt x="1670" y="7"/>
                  </a:cubicBezTo>
                  <a:cubicBezTo>
                    <a:pt x="906" y="555"/>
                    <a:pt x="0" y="1751"/>
                    <a:pt x="793" y="2655"/>
                  </a:cubicBezTo>
                  <a:cubicBezTo>
                    <a:pt x="800" y="2664"/>
                    <a:pt x="810" y="2668"/>
                    <a:pt x="819" y="2668"/>
                  </a:cubicBezTo>
                  <a:cubicBezTo>
                    <a:pt x="846" y="2668"/>
                    <a:pt x="873" y="2635"/>
                    <a:pt x="856" y="2606"/>
                  </a:cubicBezTo>
                  <a:cubicBezTo>
                    <a:pt x="296" y="1565"/>
                    <a:pt x="1041" y="796"/>
                    <a:pt x="1721" y="74"/>
                  </a:cubicBezTo>
                  <a:cubicBezTo>
                    <a:pt x="1747" y="47"/>
                    <a:pt x="1723" y="0"/>
                    <a:pt x="1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2655;p41">
              <a:extLst>
                <a:ext uri="{FF2B5EF4-FFF2-40B4-BE49-F238E27FC236}">
                  <a16:creationId xmlns:a16="http://schemas.microsoft.com/office/drawing/2014/main" id="{56C5D2F0-CC56-742D-7E92-F9DCE908A79B}"/>
                </a:ext>
              </a:extLst>
            </p:cNvPr>
            <p:cNvSpPr/>
            <p:nvPr/>
          </p:nvSpPr>
          <p:spPr>
            <a:xfrm>
              <a:off x="5336325" y="1983175"/>
              <a:ext cx="68325" cy="22775"/>
            </a:xfrm>
            <a:custGeom>
              <a:avLst/>
              <a:gdLst/>
              <a:ahLst/>
              <a:cxnLst/>
              <a:rect l="l" t="t" r="r" b="b"/>
              <a:pathLst>
                <a:path w="2733" h="911" extrusionOk="0">
                  <a:moveTo>
                    <a:pt x="2633" y="1"/>
                  </a:moveTo>
                  <a:cubicBezTo>
                    <a:pt x="2611" y="1"/>
                    <a:pt x="2589" y="11"/>
                    <a:pt x="2573" y="34"/>
                  </a:cubicBezTo>
                  <a:cubicBezTo>
                    <a:pt x="2281" y="465"/>
                    <a:pt x="1836" y="762"/>
                    <a:pt x="1304" y="762"/>
                  </a:cubicBezTo>
                  <a:cubicBezTo>
                    <a:pt x="1294" y="762"/>
                    <a:pt x="1285" y="762"/>
                    <a:pt x="1275" y="762"/>
                  </a:cubicBezTo>
                  <a:cubicBezTo>
                    <a:pt x="749" y="751"/>
                    <a:pt x="405" y="459"/>
                    <a:pt x="49" y="122"/>
                  </a:cubicBezTo>
                  <a:cubicBezTo>
                    <a:pt x="43" y="116"/>
                    <a:pt x="37" y="114"/>
                    <a:pt x="31" y="114"/>
                  </a:cubicBezTo>
                  <a:cubicBezTo>
                    <a:pt x="15" y="114"/>
                    <a:pt x="0" y="134"/>
                    <a:pt x="9" y="152"/>
                  </a:cubicBezTo>
                  <a:cubicBezTo>
                    <a:pt x="254" y="680"/>
                    <a:pt x="732" y="910"/>
                    <a:pt x="1231" y="910"/>
                  </a:cubicBezTo>
                  <a:cubicBezTo>
                    <a:pt x="1801" y="910"/>
                    <a:pt x="2397" y="609"/>
                    <a:pt x="2699" y="108"/>
                  </a:cubicBezTo>
                  <a:cubicBezTo>
                    <a:pt x="2733" y="52"/>
                    <a:pt x="2684" y="1"/>
                    <a:pt x="2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2656;p41">
              <a:extLst>
                <a:ext uri="{FF2B5EF4-FFF2-40B4-BE49-F238E27FC236}">
                  <a16:creationId xmlns:a16="http://schemas.microsoft.com/office/drawing/2014/main" id="{5DBFB397-C719-335F-AAE3-939AEA93538E}"/>
                </a:ext>
              </a:extLst>
            </p:cNvPr>
            <p:cNvSpPr/>
            <p:nvPr/>
          </p:nvSpPr>
          <p:spPr>
            <a:xfrm>
              <a:off x="5337700" y="1972425"/>
              <a:ext cx="38775" cy="19875"/>
            </a:xfrm>
            <a:custGeom>
              <a:avLst/>
              <a:gdLst/>
              <a:ahLst/>
              <a:cxnLst/>
              <a:rect l="l" t="t" r="r" b="b"/>
              <a:pathLst>
                <a:path w="1551" h="795" extrusionOk="0">
                  <a:moveTo>
                    <a:pt x="1507" y="0"/>
                  </a:moveTo>
                  <a:cubicBezTo>
                    <a:pt x="1497" y="0"/>
                    <a:pt x="1487" y="4"/>
                    <a:pt x="1480" y="12"/>
                  </a:cubicBezTo>
                  <a:cubicBezTo>
                    <a:pt x="1308" y="198"/>
                    <a:pt x="1205" y="410"/>
                    <a:pt x="968" y="534"/>
                  </a:cubicBezTo>
                  <a:cubicBezTo>
                    <a:pt x="825" y="607"/>
                    <a:pt x="692" y="632"/>
                    <a:pt x="560" y="632"/>
                  </a:cubicBezTo>
                  <a:cubicBezTo>
                    <a:pt x="394" y="632"/>
                    <a:pt x="228" y="594"/>
                    <a:pt x="44" y="566"/>
                  </a:cubicBezTo>
                  <a:lnTo>
                    <a:pt x="44" y="565"/>
                  </a:lnTo>
                  <a:cubicBezTo>
                    <a:pt x="42" y="565"/>
                    <a:pt x="41" y="565"/>
                    <a:pt x="40" y="565"/>
                  </a:cubicBezTo>
                  <a:cubicBezTo>
                    <a:pt x="19" y="565"/>
                    <a:pt x="0" y="590"/>
                    <a:pt x="19" y="608"/>
                  </a:cubicBezTo>
                  <a:cubicBezTo>
                    <a:pt x="152" y="737"/>
                    <a:pt x="343" y="795"/>
                    <a:pt x="544" y="795"/>
                  </a:cubicBezTo>
                  <a:cubicBezTo>
                    <a:pt x="1008" y="795"/>
                    <a:pt x="1530" y="489"/>
                    <a:pt x="1549" y="42"/>
                  </a:cubicBezTo>
                  <a:cubicBezTo>
                    <a:pt x="1550" y="17"/>
                    <a:pt x="1529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2657;p41">
              <a:extLst>
                <a:ext uri="{FF2B5EF4-FFF2-40B4-BE49-F238E27FC236}">
                  <a16:creationId xmlns:a16="http://schemas.microsoft.com/office/drawing/2014/main" id="{515AE172-A785-2ECE-FF17-142D90A79D96}"/>
                </a:ext>
              </a:extLst>
            </p:cNvPr>
            <p:cNvSpPr/>
            <p:nvPr/>
          </p:nvSpPr>
          <p:spPr>
            <a:xfrm>
              <a:off x="5363475" y="1928350"/>
              <a:ext cx="48100" cy="50825"/>
            </a:xfrm>
            <a:custGeom>
              <a:avLst/>
              <a:gdLst/>
              <a:ahLst/>
              <a:cxnLst/>
              <a:rect l="l" t="t" r="r" b="b"/>
              <a:pathLst>
                <a:path w="1924" h="2033" extrusionOk="0">
                  <a:moveTo>
                    <a:pt x="1845" y="1"/>
                  </a:moveTo>
                  <a:cubicBezTo>
                    <a:pt x="1825" y="1"/>
                    <a:pt x="1807" y="11"/>
                    <a:pt x="1796" y="34"/>
                  </a:cubicBezTo>
                  <a:cubicBezTo>
                    <a:pt x="1599" y="457"/>
                    <a:pt x="1433" y="848"/>
                    <a:pt x="1114" y="1199"/>
                  </a:cubicBezTo>
                  <a:cubicBezTo>
                    <a:pt x="794" y="1550"/>
                    <a:pt x="406" y="1740"/>
                    <a:pt x="18" y="1994"/>
                  </a:cubicBezTo>
                  <a:cubicBezTo>
                    <a:pt x="0" y="2006"/>
                    <a:pt x="10" y="2032"/>
                    <a:pt x="30" y="2032"/>
                  </a:cubicBezTo>
                  <a:cubicBezTo>
                    <a:pt x="31" y="2032"/>
                    <a:pt x="33" y="2032"/>
                    <a:pt x="34" y="2032"/>
                  </a:cubicBezTo>
                  <a:cubicBezTo>
                    <a:pt x="877" y="1874"/>
                    <a:pt x="1747" y="906"/>
                    <a:pt x="1914" y="84"/>
                  </a:cubicBezTo>
                  <a:cubicBezTo>
                    <a:pt x="1923" y="39"/>
                    <a:pt x="1883" y="1"/>
                    <a:pt x="1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2658;p41">
              <a:extLst>
                <a:ext uri="{FF2B5EF4-FFF2-40B4-BE49-F238E27FC236}">
                  <a16:creationId xmlns:a16="http://schemas.microsoft.com/office/drawing/2014/main" id="{4566F31E-14E5-D346-E360-77E043FB6F1C}"/>
                </a:ext>
              </a:extLst>
            </p:cNvPr>
            <p:cNvSpPr/>
            <p:nvPr/>
          </p:nvSpPr>
          <p:spPr>
            <a:xfrm>
              <a:off x="5364050" y="1899675"/>
              <a:ext cx="84250" cy="79575"/>
            </a:xfrm>
            <a:custGeom>
              <a:avLst/>
              <a:gdLst/>
              <a:ahLst/>
              <a:cxnLst/>
              <a:rect l="l" t="t" r="r" b="b"/>
              <a:pathLst>
                <a:path w="3370" h="3183" extrusionOk="0">
                  <a:moveTo>
                    <a:pt x="2488" y="1"/>
                  </a:moveTo>
                  <a:cubicBezTo>
                    <a:pt x="1983" y="1"/>
                    <a:pt x="1471" y="187"/>
                    <a:pt x="1080" y="501"/>
                  </a:cubicBezTo>
                  <a:cubicBezTo>
                    <a:pt x="759" y="759"/>
                    <a:pt x="508" y="1100"/>
                    <a:pt x="363" y="1486"/>
                  </a:cubicBezTo>
                  <a:cubicBezTo>
                    <a:pt x="162" y="2022"/>
                    <a:pt x="288" y="2626"/>
                    <a:pt x="14" y="3133"/>
                  </a:cubicBezTo>
                  <a:cubicBezTo>
                    <a:pt x="1" y="3156"/>
                    <a:pt x="22" y="3182"/>
                    <a:pt x="43" y="3182"/>
                  </a:cubicBezTo>
                  <a:cubicBezTo>
                    <a:pt x="50" y="3182"/>
                    <a:pt x="57" y="3179"/>
                    <a:pt x="63" y="3172"/>
                  </a:cubicBezTo>
                  <a:cubicBezTo>
                    <a:pt x="503" y="2660"/>
                    <a:pt x="315" y="1892"/>
                    <a:pt x="634" y="1304"/>
                  </a:cubicBezTo>
                  <a:cubicBezTo>
                    <a:pt x="1071" y="498"/>
                    <a:pt x="1804" y="215"/>
                    <a:pt x="2612" y="215"/>
                  </a:cubicBezTo>
                  <a:cubicBezTo>
                    <a:pt x="2834" y="215"/>
                    <a:pt x="3062" y="236"/>
                    <a:pt x="3291" y="274"/>
                  </a:cubicBezTo>
                  <a:cubicBezTo>
                    <a:pt x="3294" y="275"/>
                    <a:pt x="3296" y="275"/>
                    <a:pt x="3299" y="275"/>
                  </a:cubicBezTo>
                  <a:cubicBezTo>
                    <a:pt x="3340" y="275"/>
                    <a:pt x="3370" y="217"/>
                    <a:pt x="3325" y="194"/>
                  </a:cubicBezTo>
                  <a:cubicBezTo>
                    <a:pt x="3064" y="62"/>
                    <a:pt x="2777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2659;p41">
              <a:extLst>
                <a:ext uri="{FF2B5EF4-FFF2-40B4-BE49-F238E27FC236}">
                  <a16:creationId xmlns:a16="http://schemas.microsoft.com/office/drawing/2014/main" id="{EC80C1E4-E33A-A6EB-36DA-8A390EB0FEDD}"/>
                </a:ext>
              </a:extLst>
            </p:cNvPr>
            <p:cNvSpPr/>
            <p:nvPr/>
          </p:nvSpPr>
          <p:spPr>
            <a:xfrm>
              <a:off x="5408075" y="1792525"/>
              <a:ext cx="62525" cy="104575"/>
            </a:xfrm>
            <a:custGeom>
              <a:avLst/>
              <a:gdLst/>
              <a:ahLst/>
              <a:cxnLst/>
              <a:rect l="l" t="t" r="r" b="b"/>
              <a:pathLst>
                <a:path w="2501" h="4183" extrusionOk="0">
                  <a:moveTo>
                    <a:pt x="1161" y="0"/>
                  </a:moveTo>
                  <a:cubicBezTo>
                    <a:pt x="524" y="0"/>
                    <a:pt x="0" y="319"/>
                    <a:pt x="186" y="1141"/>
                  </a:cubicBezTo>
                  <a:cubicBezTo>
                    <a:pt x="446" y="2293"/>
                    <a:pt x="1579" y="3461"/>
                    <a:pt x="2459" y="4176"/>
                  </a:cubicBezTo>
                  <a:cubicBezTo>
                    <a:pt x="2464" y="4180"/>
                    <a:pt x="2469" y="4182"/>
                    <a:pt x="2474" y="4182"/>
                  </a:cubicBezTo>
                  <a:cubicBezTo>
                    <a:pt x="2489" y="4182"/>
                    <a:pt x="2501" y="4164"/>
                    <a:pt x="2488" y="4148"/>
                  </a:cubicBezTo>
                  <a:cubicBezTo>
                    <a:pt x="2043" y="3586"/>
                    <a:pt x="1515" y="3099"/>
                    <a:pt x="1092" y="2518"/>
                  </a:cubicBezTo>
                  <a:cubicBezTo>
                    <a:pt x="905" y="2260"/>
                    <a:pt x="731" y="1992"/>
                    <a:pt x="587" y="1709"/>
                  </a:cubicBezTo>
                  <a:cubicBezTo>
                    <a:pt x="479" y="1515"/>
                    <a:pt x="398" y="1311"/>
                    <a:pt x="347" y="1097"/>
                  </a:cubicBezTo>
                  <a:cubicBezTo>
                    <a:pt x="550" y="447"/>
                    <a:pt x="875" y="121"/>
                    <a:pt x="1325" y="121"/>
                  </a:cubicBezTo>
                  <a:cubicBezTo>
                    <a:pt x="1429" y="121"/>
                    <a:pt x="1541" y="139"/>
                    <a:pt x="1659" y="174"/>
                  </a:cubicBezTo>
                  <a:cubicBezTo>
                    <a:pt x="1662" y="175"/>
                    <a:pt x="1665" y="175"/>
                    <a:pt x="1668" y="175"/>
                  </a:cubicBezTo>
                  <a:cubicBezTo>
                    <a:pt x="1731" y="175"/>
                    <a:pt x="1757" y="83"/>
                    <a:pt x="1689" y="66"/>
                  </a:cubicBezTo>
                  <a:cubicBezTo>
                    <a:pt x="1513" y="24"/>
                    <a:pt x="1333" y="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2660;p41">
              <a:extLst>
                <a:ext uri="{FF2B5EF4-FFF2-40B4-BE49-F238E27FC236}">
                  <a16:creationId xmlns:a16="http://schemas.microsoft.com/office/drawing/2014/main" id="{7815CBE0-67AF-7B78-16E1-CA9D9E281957}"/>
                </a:ext>
              </a:extLst>
            </p:cNvPr>
            <p:cNvSpPr/>
            <p:nvPr/>
          </p:nvSpPr>
          <p:spPr>
            <a:xfrm>
              <a:off x="5382800" y="1771600"/>
              <a:ext cx="67525" cy="48250"/>
            </a:xfrm>
            <a:custGeom>
              <a:avLst/>
              <a:gdLst/>
              <a:ahLst/>
              <a:cxnLst/>
              <a:rect l="l" t="t" r="r" b="b"/>
              <a:pathLst>
                <a:path w="2701" h="1930" extrusionOk="0">
                  <a:moveTo>
                    <a:pt x="1516" y="0"/>
                  </a:moveTo>
                  <a:cubicBezTo>
                    <a:pt x="1372" y="0"/>
                    <a:pt x="1229" y="25"/>
                    <a:pt x="1094" y="76"/>
                  </a:cubicBezTo>
                  <a:cubicBezTo>
                    <a:pt x="387" y="346"/>
                    <a:pt x="0" y="1298"/>
                    <a:pt x="527" y="1915"/>
                  </a:cubicBezTo>
                  <a:cubicBezTo>
                    <a:pt x="535" y="1925"/>
                    <a:pt x="546" y="1929"/>
                    <a:pt x="557" y="1929"/>
                  </a:cubicBezTo>
                  <a:cubicBezTo>
                    <a:pt x="587" y="1929"/>
                    <a:pt x="618" y="1901"/>
                    <a:pt x="607" y="1869"/>
                  </a:cubicBezTo>
                  <a:cubicBezTo>
                    <a:pt x="366" y="1232"/>
                    <a:pt x="412" y="488"/>
                    <a:pt x="1152" y="213"/>
                  </a:cubicBezTo>
                  <a:cubicBezTo>
                    <a:pt x="1290" y="162"/>
                    <a:pt x="1421" y="138"/>
                    <a:pt x="1544" y="138"/>
                  </a:cubicBezTo>
                  <a:cubicBezTo>
                    <a:pt x="2036" y="138"/>
                    <a:pt x="2403" y="514"/>
                    <a:pt x="2638" y="977"/>
                  </a:cubicBezTo>
                  <a:cubicBezTo>
                    <a:pt x="2644" y="987"/>
                    <a:pt x="2654" y="992"/>
                    <a:pt x="2665" y="992"/>
                  </a:cubicBezTo>
                  <a:cubicBezTo>
                    <a:pt x="2683" y="992"/>
                    <a:pt x="2701" y="980"/>
                    <a:pt x="2699" y="961"/>
                  </a:cubicBezTo>
                  <a:cubicBezTo>
                    <a:pt x="2638" y="367"/>
                    <a:pt x="2074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2661;p41">
              <a:extLst>
                <a:ext uri="{FF2B5EF4-FFF2-40B4-BE49-F238E27FC236}">
                  <a16:creationId xmlns:a16="http://schemas.microsoft.com/office/drawing/2014/main" id="{7E6A0186-CF41-7978-6F52-1D71D689762F}"/>
                </a:ext>
              </a:extLst>
            </p:cNvPr>
            <p:cNvSpPr/>
            <p:nvPr/>
          </p:nvSpPr>
          <p:spPr>
            <a:xfrm>
              <a:off x="5360275" y="1798450"/>
              <a:ext cx="51275" cy="46300"/>
            </a:xfrm>
            <a:custGeom>
              <a:avLst/>
              <a:gdLst/>
              <a:ahLst/>
              <a:cxnLst/>
              <a:rect l="l" t="t" r="r" b="b"/>
              <a:pathLst>
                <a:path w="2051" h="1852" extrusionOk="0">
                  <a:moveTo>
                    <a:pt x="145" y="1"/>
                  </a:moveTo>
                  <a:cubicBezTo>
                    <a:pt x="106" y="1"/>
                    <a:pt x="67" y="4"/>
                    <a:pt x="28" y="10"/>
                  </a:cubicBezTo>
                  <a:cubicBezTo>
                    <a:pt x="1" y="14"/>
                    <a:pt x="0" y="54"/>
                    <a:pt x="21" y="66"/>
                  </a:cubicBezTo>
                  <a:cubicBezTo>
                    <a:pt x="215" y="175"/>
                    <a:pt x="443" y="204"/>
                    <a:pt x="645" y="303"/>
                  </a:cubicBezTo>
                  <a:cubicBezTo>
                    <a:pt x="859" y="407"/>
                    <a:pt x="1059" y="541"/>
                    <a:pt x="1236" y="701"/>
                  </a:cubicBezTo>
                  <a:cubicBezTo>
                    <a:pt x="1583" y="1015"/>
                    <a:pt x="1821" y="1414"/>
                    <a:pt x="2008" y="1841"/>
                  </a:cubicBezTo>
                  <a:cubicBezTo>
                    <a:pt x="2012" y="1849"/>
                    <a:pt x="2018" y="1852"/>
                    <a:pt x="2024" y="1852"/>
                  </a:cubicBezTo>
                  <a:cubicBezTo>
                    <a:pt x="2036" y="1852"/>
                    <a:pt x="2050" y="1838"/>
                    <a:pt x="2048" y="1823"/>
                  </a:cubicBezTo>
                  <a:cubicBezTo>
                    <a:pt x="1967" y="1297"/>
                    <a:pt x="1670" y="851"/>
                    <a:pt x="1261" y="516"/>
                  </a:cubicBezTo>
                  <a:cubicBezTo>
                    <a:pt x="980" y="286"/>
                    <a:pt x="53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2662;p41">
              <a:extLst>
                <a:ext uri="{FF2B5EF4-FFF2-40B4-BE49-F238E27FC236}">
                  <a16:creationId xmlns:a16="http://schemas.microsoft.com/office/drawing/2014/main" id="{D82C3E1A-2655-DCBE-0C49-D277242ED95E}"/>
                </a:ext>
              </a:extLst>
            </p:cNvPr>
            <p:cNvSpPr/>
            <p:nvPr/>
          </p:nvSpPr>
          <p:spPr>
            <a:xfrm>
              <a:off x="5361625" y="1799750"/>
              <a:ext cx="67700" cy="66725"/>
            </a:xfrm>
            <a:custGeom>
              <a:avLst/>
              <a:gdLst/>
              <a:ahLst/>
              <a:cxnLst/>
              <a:rect l="l" t="t" r="r" b="b"/>
              <a:pathLst>
                <a:path w="2708" h="2669" extrusionOk="0">
                  <a:moveTo>
                    <a:pt x="18" y="0"/>
                  </a:moveTo>
                  <a:cubicBezTo>
                    <a:pt x="9" y="0"/>
                    <a:pt x="1" y="8"/>
                    <a:pt x="5" y="17"/>
                  </a:cubicBezTo>
                  <a:cubicBezTo>
                    <a:pt x="238" y="690"/>
                    <a:pt x="419" y="1394"/>
                    <a:pt x="935" y="1913"/>
                  </a:cubicBezTo>
                  <a:cubicBezTo>
                    <a:pt x="1340" y="2320"/>
                    <a:pt x="1938" y="2669"/>
                    <a:pt x="2529" y="2669"/>
                  </a:cubicBezTo>
                  <a:cubicBezTo>
                    <a:pt x="2563" y="2669"/>
                    <a:pt x="2596" y="2668"/>
                    <a:pt x="2630" y="2665"/>
                  </a:cubicBezTo>
                  <a:cubicBezTo>
                    <a:pt x="2693" y="2661"/>
                    <a:pt x="2708" y="2574"/>
                    <a:pt x="2645" y="2556"/>
                  </a:cubicBezTo>
                  <a:cubicBezTo>
                    <a:pt x="1943" y="2354"/>
                    <a:pt x="1343" y="2158"/>
                    <a:pt x="870" y="1561"/>
                  </a:cubicBezTo>
                  <a:cubicBezTo>
                    <a:pt x="496" y="1089"/>
                    <a:pt x="440" y="436"/>
                    <a:pt x="26" y="4"/>
                  </a:cubicBezTo>
                  <a:lnTo>
                    <a:pt x="27" y="4"/>
                  </a:ln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2663;p41">
              <a:extLst>
                <a:ext uri="{FF2B5EF4-FFF2-40B4-BE49-F238E27FC236}">
                  <a16:creationId xmlns:a16="http://schemas.microsoft.com/office/drawing/2014/main" id="{AE9AF77E-41C5-2510-19BE-DFB11C06C31C}"/>
                </a:ext>
              </a:extLst>
            </p:cNvPr>
            <p:cNvSpPr/>
            <p:nvPr/>
          </p:nvSpPr>
          <p:spPr>
            <a:xfrm>
              <a:off x="5370700" y="1857100"/>
              <a:ext cx="39200" cy="9050"/>
            </a:xfrm>
            <a:custGeom>
              <a:avLst/>
              <a:gdLst/>
              <a:ahLst/>
              <a:cxnLst/>
              <a:rect l="l" t="t" r="r" b="b"/>
              <a:pathLst>
                <a:path w="1568" h="362" extrusionOk="0">
                  <a:moveTo>
                    <a:pt x="968" y="1"/>
                  </a:moveTo>
                  <a:cubicBezTo>
                    <a:pt x="622" y="1"/>
                    <a:pt x="269" y="75"/>
                    <a:pt x="30" y="289"/>
                  </a:cubicBezTo>
                  <a:cubicBezTo>
                    <a:pt x="0" y="316"/>
                    <a:pt x="26" y="361"/>
                    <a:pt x="60" y="361"/>
                  </a:cubicBezTo>
                  <a:cubicBezTo>
                    <a:pt x="64" y="361"/>
                    <a:pt x="67" y="361"/>
                    <a:pt x="71" y="360"/>
                  </a:cubicBezTo>
                  <a:cubicBezTo>
                    <a:pt x="287" y="302"/>
                    <a:pt x="480" y="185"/>
                    <a:pt x="700" y="135"/>
                  </a:cubicBezTo>
                  <a:cubicBezTo>
                    <a:pt x="874" y="94"/>
                    <a:pt x="1049" y="74"/>
                    <a:pt x="1225" y="74"/>
                  </a:cubicBezTo>
                  <a:cubicBezTo>
                    <a:pt x="1330" y="74"/>
                    <a:pt x="1436" y="81"/>
                    <a:pt x="1542" y="96"/>
                  </a:cubicBezTo>
                  <a:cubicBezTo>
                    <a:pt x="1542" y="96"/>
                    <a:pt x="1543" y="96"/>
                    <a:pt x="1544" y="96"/>
                  </a:cubicBezTo>
                  <a:cubicBezTo>
                    <a:pt x="1561" y="96"/>
                    <a:pt x="1568" y="71"/>
                    <a:pt x="1549" y="65"/>
                  </a:cubicBezTo>
                  <a:cubicBezTo>
                    <a:pt x="1375" y="27"/>
                    <a:pt x="1173" y="1"/>
                    <a:pt x="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2664;p41">
              <a:extLst>
                <a:ext uri="{FF2B5EF4-FFF2-40B4-BE49-F238E27FC236}">
                  <a16:creationId xmlns:a16="http://schemas.microsoft.com/office/drawing/2014/main" id="{3C0F5BAB-2D11-B337-EE23-7A7771D48E23}"/>
                </a:ext>
              </a:extLst>
            </p:cNvPr>
            <p:cNvSpPr/>
            <p:nvPr/>
          </p:nvSpPr>
          <p:spPr>
            <a:xfrm>
              <a:off x="5370625" y="1865175"/>
              <a:ext cx="57575" cy="37500"/>
            </a:xfrm>
            <a:custGeom>
              <a:avLst/>
              <a:gdLst/>
              <a:ahLst/>
              <a:cxnLst/>
              <a:rect l="l" t="t" r="r" b="b"/>
              <a:pathLst>
                <a:path w="2303" h="1500" extrusionOk="0">
                  <a:moveTo>
                    <a:pt x="56" y="1"/>
                  </a:moveTo>
                  <a:cubicBezTo>
                    <a:pt x="46" y="1"/>
                    <a:pt x="35" y="1"/>
                    <a:pt x="24" y="2"/>
                  </a:cubicBezTo>
                  <a:cubicBezTo>
                    <a:pt x="9" y="3"/>
                    <a:pt x="0" y="26"/>
                    <a:pt x="17" y="33"/>
                  </a:cubicBezTo>
                  <a:cubicBezTo>
                    <a:pt x="437" y="247"/>
                    <a:pt x="639" y="742"/>
                    <a:pt x="1013" y="1031"/>
                  </a:cubicBezTo>
                  <a:cubicBezTo>
                    <a:pt x="1319" y="1269"/>
                    <a:pt x="1740" y="1499"/>
                    <a:pt x="2141" y="1499"/>
                  </a:cubicBezTo>
                  <a:cubicBezTo>
                    <a:pt x="2172" y="1499"/>
                    <a:pt x="2202" y="1498"/>
                    <a:pt x="2232" y="1495"/>
                  </a:cubicBezTo>
                  <a:cubicBezTo>
                    <a:pt x="2293" y="1490"/>
                    <a:pt x="2303" y="1413"/>
                    <a:pt x="2246" y="1391"/>
                  </a:cubicBezTo>
                  <a:cubicBezTo>
                    <a:pt x="1688" y="1180"/>
                    <a:pt x="1195" y="1071"/>
                    <a:pt x="775" y="605"/>
                  </a:cubicBezTo>
                  <a:cubicBezTo>
                    <a:pt x="573" y="382"/>
                    <a:pt x="396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2665;p41">
              <a:extLst>
                <a:ext uri="{FF2B5EF4-FFF2-40B4-BE49-F238E27FC236}">
                  <a16:creationId xmlns:a16="http://schemas.microsoft.com/office/drawing/2014/main" id="{B98D780D-48C3-D7F9-7D01-CDCC4DE4EA2A}"/>
                </a:ext>
              </a:extLst>
            </p:cNvPr>
            <p:cNvSpPr/>
            <p:nvPr/>
          </p:nvSpPr>
          <p:spPr>
            <a:xfrm>
              <a:off x="5496700" y="1992225"/>
              <a:ext cx="77575" cy="112025"/>
            </a:xfrm>
            <a:custGeom>
              <a:avLst/>
              <a:gdLst/>
              <a:ahLst/>
              <a:cxnLst/>
              <a:rect l="l" t="t" r="r" b="b"/>
              <a:pathLst>
                <a:path w="3103" h="4481" extrusionOk="0">
                  <a:moveTo>
                    <a:pt x="310" y="1"/>
                  </a:moveTo>
                  <a:cubicBezTo>
                    <a:pt x="266" y="1"/>
                    <a:pt x="219" y="29"/>
                    <a:pt x="213" y="85"/>
                  </a:cubicBezTo>
                  <a:cubicBezTo>
                    <a:pt x="94" y="1279"/>
                    <a:pt x="1" y="2643"/>
                    <a:pt x="775" y="3656"/>
                  </a:cubicBezTo>
                  <a:cubicBezTo>
                    <a:pt x="1167" y="4170"/>
                    <a:pt x="1742" y="4480"/>
                    <a:pt x="2345" y="4480"/>
                  </a:cubicBezTo>
                  <a:cubicBezTo>
                    <a:pt x="2584" y="4480"/>
                    <a:pt x="2828" y="4431"/>
                    <a:pt x="3066" y="4327"/>
                  </a:cubicBezTo>
                  <a:cubicBezTo>
                    <a:pt x="3102" y="4311"/>
                    <a:pt x="3082" y="4254"/>
                    <a:pt x="3048" y="4254"/>
                  </a:cubicBezTo>
                  <a:cubicBezTo>
                    <a:pt x="3044" y="4254"/>
                    <a:pt x="3040" y="4254"/>
                    <a:pt x="3036" y="4256"/>
                  </a:cubicBezTo>
                  <a:cubicBezTo>
                    <a:pt x="2826" y="4329"/>
                    <a:pt x="2621" y="4363"/>
                    <a:pt x="2424" y="4363"/>
                  </a:cubicBezTo>
                  <a:cubicBezTo>
                    <a:pt x="1529" y="4363"/>
                    <a:pt x="788" y="3668"/>
                    <a:pt x="494" y="2783"/>
                  </a:cubicBezTo>
                  <a:cubicBezTo>
                    <a:pt x="203" y="1914"/>
                    <a:pt x="307" y="980"/>
                    <a:pt x="389" y="85"/>
                  </a:cubicBezTo>
                  <a:cubicBezTo>
                    <a:pt x="394" y="29"/>
                    <a:pt x="353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2666;p41">
              <a:extLst>
                <a:ext uri="{FF2B5EF4-FFF2-40B4-BE49-F238E27FC236}">
                  <a16:creationId xmlns:a16="http://schemas.microsoft.com/office/drawing/2014/main" id="{1B130021-66DB-06E6-8AFC-9AABE5D82B4C}"/>
                </a:ext>
              </a:extLst>
            </p:cNvPr>
            <p:cNvSpPr/>
            <p:nvPr/>
          </p:nvSpPr>
          <p:spPr>
            <a:xfrm>
              <a:off x="5664550" y="2282300"/>
              <a:ext cx="96225" cy="52250"/>
            </a:xfrm>
            <a:custGeom>
              <a:avLst/>
              <a:gdLst/>
              <a:ahLst/>
              <a:cxnLst/>
              <a:rect l="l" t="t" r="r" b="b"/>
              <a:pathLst>
                <a:path w="3849" h="2090" extrusionOk="0">
                  <a:moveTo>
                    <a:pt x="3849" y="0"/>
                  </a:moveTo>
                  <a:lnTo>
                    <a:pt x="3849" y="0"/>
                  </a:lnTo>
                  <a:cubicBezTo>
                    <a:pt x="3585" y="319"/>
                    <a:pt x="3254" y="640"/>
                    <a:pt x="2883" y="918"/>
                  </a:cubicBezTo>
                  <a:cubicBezTo>
                    <a:pt x="2515" y="1202"/>
                    <a:pt x="2101" y="1433"/>
                    <a:pt x="1696" y="1614"/>
                  </a:cubicBezTo>
                  <a:cubicBezTo>
                    <a:pt x="1696" y="1614"/>
                    <a:pt x="1658" y="1631"/>
                    <a:pt x="1600" y="1657"/>
                  </a:cubicBezTo>
                  <a:cubicBezTo>
                    <a:pt x="1541" y="1680"/>
                    <a:pt x="1463" y="1711"/>
                    <a:pt x="1386" y="1741"/>
                  </a:cubicBezTo>
                  <a:cubicBezTo>
                    <a:pt x="1307" y="1772"/>
                    <a:pt x="1227" y="1795"/>
                    <a:pt x="1167" y="1817"/>
                  </a:cubicBezTo>
                  <a:cubicBezTo>
                    <a:pt x="1108" y="1838"/>
                    <a:pt x="1068" y="1848"/>
                    <a:pt x="1068" y="1848"/>
                  </a:cubicBezTo>
                  <a:lnTo>
                    <a:pt x="947" y="1883"/>
                  </a:lnTo>
                  <a:cubicBezTo>
                    <a:pt x="618" y="1980"/>
                    <a:pt x="308" y="2046"/>
                    <a:pt x="0" y="2090"/>
                  </a:cubicBezTo>
                  <a:cubicBezTo>
                    <a:pt x="95" y="2090"/>
                    <a:pt x="339" y="2079"/>
                    <a:pt x="588" y="2042"/>
                  </a:cubicBezTo>
                  <a:cubicBezTo>
                    <a:pt x="835" y="2002"/>
                    <a:pt x="1088" y="1942"/>
                    <a:pt x="1203" y="1901"/>
                  </a:cubicBezTo>
                  <a:lnTo>
                    <a:pt x="1292" y="1872"/>
                  </a:lnTo>
                  <a:cubicBezTo>
                    <a:pt x="1345" y="1855"/>
                    <a:pt x="1415" y="1830"/>
                    <a:pt x="1484" y="1802"/>
                  </a:cubicBezTo>
                  <a:cubicBezTo>
                    <a:pt x="1553" y="1774"/>
                    <a:pt x="1624" y="1748"/>
                    <a:pt x="1674" y="1725"/>
                  </a:cubicBezTo>
                  <a:cubicBezTo>
                    <a:pt x="1725" y="1702"/>
                    <a:pt x="1760" y="1687"/>
                    <a:pt x="1760" y="1687"/>
                  </a:cubicBezTo>
                  <a:cubicBezTo>
                    <a:pt x="2003" y="1581"/>
                    <a:pt x="2246" y="1448"/>
                    <a:pt x="2481" y="1301"/>
                  </a:cubicBezTo>
                  <a:cubicBezTo>
                    <a:pt x="2831" y="1080"/>
                    <a:pt x="3114" y="833"/>
                    <a:pt x="3399" y="549"/>
                  </a:cubicBezTo>
                  <a:cubicBezTo>
                    <a:pt x="3712" y="228"/>
                    <a:pt x="3712" y="205"/>
                    <a:pt x="3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2667;p41">
              <a:extLst>
                <a:ext uri="{FF2B5EF4-FFF2-40B4-BE49-F238E27FC236}">
                  <a16:creationId xmlns:a16="http://schemas.microsoft.com/office/drawing/2014/main" id="{E4646F8B-F285-B115-E733-2D5A9A04D277}"/>
                </a:ext>
              </a:extLst>
            </p:cNvPr>
            <p:cNvSpPr/>
            <p:nvPr/>
          </p:nvSpPr>
          <p:spPr>
            <a:xfrm>
              <a:off x="5680575" y="2271550"/>
              <a:ext cx="80150" cy="58950"/>
            </a:xfrm>
            <a:custGeom>
              <a:avLst/>
              <a:gdLst/>
              <a:ahLst/>
              <a:cxnLst/>
              <a:rect l="l" t="t" r="r" b="b"/>
              <a:pathLst>
                <a:path w="3206" h="2358" extrusionOk="0">
                  <a:moveTo>
                    <a:pt x="3206" y="0"/>
                  </a:moveTo>
                  <a:cubicBezTo>
                    <a:pt x="2990" y="306"/>
                    <a:pt x="2722" y="622"/>
                    <a:pt x="2418" y="911"/>
                  </a:cubicBezTo>
                  <a:cubicBezTo>
                    <a:pt x="2117" y="1201"/>
                    <a:pt x="1775" y="1459"/>
                    <a:pt x="1438" y="1674"/>
                  </a:cubicBezTo>
                  <a:cubicBezTo>
                    <a:pt x="1438" y="1674"/>
                    <a:pt x="1406" y="1693"/>
                    <a:pt x="1358" y="1725"/>
                  </a:cubicBezTo>
                  <a:cubicBezTo>
                    <a:pt x="1309" y="1753"/>
                    <a:pt x="1243" y="1791"/>
                    <a:pt x="1178" y="1830"/>
                  </a:cubicBezTo>
                  <a:cubicBezTo>
                    <a:pt x="1112" y="1866"/>
                    <a:pt x="1044" y="1900"/>
                    <a:pt x="994" y="1927"/>
                  </a:cubicBezTo>
                  <a:cubicBezTo>
                    <a:pt x="945" y="1954"/>
                    <a:pt x="910" y="1970"/>
                    <a:pt x="910" y="1970"/>
                  </a:cubicBezTo>
                  <a:lnTo>
                    <a:pt x="807" y="2019"/>
                  </a:lnTo>
                  <a:cubicBezTo>
                    <a:pt x="529" y="2155"/>
                    <a:pt x="266" y="2265"/>
                    <a:pt x="1" y="2357"/>
                  </a:cubicBezTo>
                  <a:cubicBezTo>
                    <a:pt x="85" y="2342"/>
                    <a:pt x="300" y="2292"/>
                    <a:pt x="515" y="2221"/>
                  </a:cubicBezTo>
                  <a:cubicBezTo>
                    <a:pt x="731" y="2149"/>
                    <a:pt x="946" y="2059"/>
                    <a:pt x="1043" y="2006"/>
                  </a:cubicBezTo>
                  <a:cubicBezTo>
                    <a:pt x="1043" y="2006"/>
                    <a:pt x="1072" y="1991"/>
                    <a:pt x="1118" y="1967"/>
                  </a:cubicBezTo>
                  <a:cubicBezTo>
                    <a:pt x="1162" y="1944"/>
                    <a:pt x="1221" y="1912"/>
                    <a:pt x="1279" y="1877"/>
                  </a:cubicBezTo>
                  <a:cubicBezTo>
                    <a:pt x="1397" y="1811"/>
                    <a:pt x="1509" y="1738"/>
                    <a:pt x="1509" y="1738"/>
                  </a:cubicBezTo>
                  <a:cubicBezTo>
                    <a:pt x="1712" y="1611"/>
                    <a:pt x="1912" y="1463"/>
                    <a:pt x="2106" y="1304"/>
                  </a:cubicBezTo>
                  <a:cubicBezTo>
                    <a:pt x="2394" y="1065"/>
                    <a:pt x="2620" y="814"/>
                    <a:pt x="2849" y="533"/>
                  </a:cubicBezTo>
                  <a:cubicBezTo>
                    <a:pt x="3101" y="215"/>
                    <a:pt x="3100" y="196"/>
                    <a:pt x="3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2668;p41">
              <a:extLst>
                <a:ext uri="{FF2B5EF4-FFF2-40B4-BE49-F238E27FC236}">
                  <a16:creationId xmlns:a16="http://schemas.microsoft.com/office/drawing/2014/main" id="{15E480C7-1C95-37D8-6BA7-0CDC099B8546}"/>
                </a:ext>
              </a:extLst>
            </p:cNvPr>
            <p:cNvSpPr/>
            <p:nvPr/>
          </p:nvSpPr>
          <p:spPr>
            <a:xfrm>
              <a:off x="5656325" y="2255150"/>
              <a:ext cx="154075" cy="93100"/>
            </a:xfrm>
            <a:custGeom>
              <a:avLst/>
              <a:gdLst/>
              <a:ahLst/>
              <a:cxnLst/>
              <a:rect l="l" t="t" r="r" b="b"/>
              <a:pathLst>
                <a:path w="6163" h="3724" extrusionOk="0">
                  <a:moveTo>
                    <a:pt x="6162" y="1"/>
                  </a:moveTo>
                  <a:cubicBezTo>
                    <a:pt x="6119" y="74"/>
                    <a:pt x="6046" y="194"/>
                    <a:pt x="5959" y="340"/>
                  </a:cubicBezTo>
                  <a:cubicBezTo>
                    <a:pt x="5917" y="417"/>
                    <a:pt x="5858" y="493"/>
                    <a:pt x="5803" y="575"/>
                  </a:cubicBezTo>
                  <a:cubicBezTo>
                    <a:pt x="5745" y="656"/>
                    <a:pt x="5690" y="745"/>
                    <a:pt x="5626" y="827"/>
                  </a:cubicBezTo>
                  <a:cubicBezTo>
                    <a:pt x="5371" y="1159"/>
                    <a:pt x="5083" y="1475"/>
                    <a:pt x="4937" y="1614"/>
                  </a:cubicBezTo>
                  <a:cubicBezTo>
                    <a:pt x="4937" y="1614"/>
                    <a:pt x="4893" y="1658"/>
                    <a:pt x="4828" y="1723"/>
                  </a:cubicBezTo>
                  <a:cubicBezTo>
                    <a:pt x="4794" y="1756"/>
                    <a:pt x="4756" y="1794"/>
                    <a:pt x="4715" y="1835"/>
                  </a:cubicBezTo>
                  <a:cubicBezTo>
                    <a:pt x="4672" y="1873"/>
                    <a:pt x="4625" y="1914"/>
                    <a:pt x="4579" y="1954"/>
                  </a:cubicBezTo>
                  <a:cubicBezTo>
                    <a:pt x="4485" y="2034"/>
                    <a:pt x="4394" y="2118"/>
                    <a:pt x="4321" y="2174"/>
                  </a:cubicBezTo>
                  <a:cubicBezTo>
                    <a:pt x="4247" y="2229"/>
                    <a:pt x="4197" y="2267"/>
                    <a:pt x="4197" y="2267"/>
                  </a:cubicBezTo>
                  <a:cubicBezTo>
                    <a:pt x="3851" y="2539"/>
                    <a:pt x="3458" y="2773"/>
                    <a:pt x="3048" y="2978"/>
                  </a:cubicBezTo>
                  <a:cubicBezTo>
                    <a:pt x="2432" y="3276"/>
                    <a:pt x="1844" y="3485"/>
                    <a:pt x="1183" y="3601"/>
                  </a:cubicBezTo>
                  <a:cubicBezTo>
                    <a:pt x="1091" y="3616"/>
                    <a:pt x="1010" y="3630"/>
                    <a:pt x="937" y="3642"/>
                  </a:cubicBezTo>
                  <a:cubicBezTo>
                    <a:pt x="865" y="3649"/>
                    <a:pt x="801" y="3655"/>
                    <a:pt x="745" y="3660"/>
                  </a:cubicBezTo>
                  <a:cubicBezTo>
                    <a:pt x="631" y="3672"/>
                    <a:pt x="546" y="3682"/>
                    <a:pt x="469" y="3689"/>
                  </a:cubicBezTo>
                  <a:cubicBezTo>
                    <a:pt x="318" y="3696"/>
                    <a:pt x="208" y="3703"/>
                    <a:pt x="1" y="3718"/>
                  </a:cubicBezTo>
                  <a:cubicBezTo>
                    <a:pt x="79" y="3722"/>
                    <a:pt x="158" y="3723"/>
                    <a:pt x="238" y="3723"/>
                  </a:cubicBezTo>
                  <a:cubicBezTo>
                    <a:pt x="872" y="3723"/>
                    <a:pt x="1561" y="3620"/>
                    <a:pt x="2227" y="3405"/>
                  </a:cubicBezTo>
                  <a:cubicBezTo>
                    <a:pt x="2982" y="3169"/>
                    <a:pt x="3693" y="2771"/>
                    <a:pt x="4291" y="2312"/>
                  </a:cubicBezTo>
                  <a:cubicBezTo>
                    <a:pt x="4291" y="2312"/>
                    <a:pt x="4351" y="2269"/>
                    <a:pt x="4433" y="2202"/>
                  </a:cubicBezTo>
                  <a:cubicBezTo>
                    <a:pt x="4514" y="2132"/>
                    <a:pt x="4622" y="2038"/>
                    <a:pt x="4730" y="1944"/>
                  </a:cubicBezTo>
                  <a:cubicBezTo>
                    <a:pt x="4837" y="1849"/>
                    <a:pt x="4935" y="1744"/>
                    <a:pt x="5012" y="1669"/>
                  </a:cubicBezTo>
                  <a:cubicBezTo>
                    <a:pt x="5049" y="1631"/>
                    <a:pt x="5082" y="1600"/>
                    <a:pt x="5103" y="1577"/>
                  </a:cubicBezTo>
                  <a:cubicBezTo>
                    <a:pt x="5124" y="1555"/>
                    <a:pt x="5136" y="1541"/>
                    <a:pt x="5136" y="1541"/>
                  </a:cubicBezTo>
                  <a:lnTo>
                    <a:pt x="5278" y="1379"/>
                  </a:lnTo>
                  <a:cubicBezTo>
                    <a:pt x="5655" y="933"/>
                    <a:pt x="5940" y="473"/>
                    <a:pt x="6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2669;p41">
              <a:extLst>
                <a:ext uri="{FF2B5EF4-FFF2-40B4-BE49-F238E27FC236}">
                  <a16:creationId xmlns:a16="http://schemas.microsoft.com/office/drawing/2014/main" id="{1F746C4C-808B-D061-E0BA-A3114EEE46CC}"/>
                </a:ext>
              </a:extLst>
            </p:cNvPr>
            <p:cNvSpPr/>
            <p:nvPr/>
          </p:nvSpPr>
          <p:spPr>
            <a:xfrm>
              <a:off x="5735000" y="2226375"/>
              <a:ext cx="39925" cy="43575"/>
            </a:xfrm>
            <a:custGeom>
              <a:avLst/>
              <a:gdLst/>
              <a:ahLst/>
              <a:cxnLst/>
              <a:rect l="l" t="t" r="r" b="b"/>
              <a:pathLst>
                <a:path w="1597" h="1743" extrusionOk="0">
                  <a:moveTo>
                    <a:pt x="159" y="0"/>
                  </a:moveTo>
                  <a:cubicBezTo>
                    <a:pt x="107" y="0"/>
                    <a:pt x="68" y="3"/>
                    <a:pt x="0" y="19"/>
                  </a:cubicBezTo>
                  <a:cubicBezTo>
                    <a:pt x="234" y="20"/>
                    <a:pt x="482" y="112"/>
                    <a:pt x="687" y="265"/>
                  </a:cubicBezTo>
                  <a:cubicBezTo>
                    <a:pt x="896" y="417"/>
                    <a:pt x="1060" y="624"/>
                    <a:pt x="1183" y="838"/>
                  </a:cubicBezTo>
                  <a:cubicBezTo>
                    <a:pt x="1183" y="838"/>
                    <a:pt x="1232" y="918"/>
                    <a:pt x="1273" y="1004"/>
                  </a:cubicBezTo>
                  <a:cubicBezTo>
                    <a:pt x="1314" y="1088"/>
                    <a:pt x="1352" y="1175"/>
                    <a:pt x="1352" y="1175"/>
                  </a:cubicBezTo>
                  <a:lnTo>
                    <a:pt x="1379" y="1239"/>
                  </a:lnTo>
                  <a:cubicBezTo>
                    <a:pt x="1448" y="1401"/>
                    <a:pt x="1521" y="1567"/>
                    <a:pt x="1596" y="1742"/>
                  </a:cubicBezTo>
                  <a:cubicBezTo>
                    <a:pt x="1583" y="1635"/>
                    <a:pt x="1473" y="1204"/>
                    <a:pt x="1410" y="1079"/>
                  </a:cubicBezTo>
                  <a:cubicBezTo>
                    <a:pt x="1410" y="1079"/>
                    <a:pt x="1376" y="1002"/>
                    <a:pt x="1337" y="927"/>
                  </a:cubicBezTo>
                  <a:cubicBezTo>
                    <a:pt x="1299" y="851"/>
                    <a:pt x="1256" y="778"/>
                    <a:pt x="1256" y="778"/>
                  </a:cubicBezTo>
                  <a:cubicBezTo>
                    <a:pt x="1178" y="648"/>
                    <a:pt x="1087" y="518"/>
                    <a:pt x="976" y="404"/>
                  </a:cubicBezTo>
                  <a:cubicBezTo>
                    <a:pt x="809" y="234"/>
                    <a:pt x="618" y="122"/>
                    <a:pt x="400" y="49"/>
                  </a:cubicBezTo>
                  <a:cubicBezTo>
                    <a:pt x="278" y="9"/>
                    <a:pt x="210" y="6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2670;p41">
              <a:extLst>
                <a:ext uri="{FF2B5EF4-FFF2-40B4-BE49-F238E27FC236}">
                  <a16:creationId xmlns:a16="http://schemas.microsoft.com/office/drawing/2014/main" id="{578DEE2A-2D61-25C2-44FE-140D8C0BB0C4}"/>
                </a:ext>
              </a:extLst>
            </p:cNvPr>
            <p:cNvSpPr/>
            <p:nvPr/>
          </p:nvSpPr>
          <p:spPr>
            <a:xfrm>
              <a:off x="5736000" y="2224475"/>
              <a:ext cx="43925" cy="26175"/>
            </a:xfrm>
            <a:custGeom>
              <a:avLst/>
              <a:gdLst/>
              <a:ahLst/>
              <a:cxnLst/>
              <a:rect l="l" t="t" r="r" b="b"/>
              <a:pathLst>
                <a:path w="1757" h="1047" extrusionOk="0">
                  <a:moveTo>
                    <a:pt x="620" y="1"/>
                  </a:moveTo>
                  <a:cubicBezTo>
                    <a:pt x="524" y="1"/>
                    <a:pt x="429" y="12"/>
                    <a:pt x="333" y="31"/>
                  </a:cubicBezTo>
                  <a:cubicBezTo>
                    <a:pt x="108" y="85"/>
                    <a:pt x="102" y="101"/>
                    <a:pt x="0" y="175"/>
                  </a:cubicBezTo>
                  <a:cubicBezTo>
                    <a:pt x="152" y="108"/>
                    <a:pt x="330" y="68"/>
                    <a:pt x="512" y="68"/>
                  </a:cubicBezTo>
                  <a:cubicBezTo>
                    <a:pt x="559" y="68"/>
                    <a:pt x="607" y="71"/>
                    <a:pt x="655" y="76"/>
                  </a:cubicBezTo>
                  <a:cubicBezTo>
                    <a:pt x="884" y="100"/>
                    <a:pt x="1105" y="192"/>
                    <a:pt x="1277" y="327"/>
                  </a:cubicBezTo>
                  <a:cubicBezTo>
                    <a:pt x="1277" y="327"/>
                    <a:pt x="1344" y="377"/>
                    <a:pt x="1401" y="437"/>
                  </a:cubicBezTo>
                  <a:cubicBezTo>
                    <a:pt x="1459" y="496"/>
                    <a:pt x="1509" y="563"/>
                    <a:pt x="1509" y="563"/>
                  </a:cubicBezTo>
                  <a:lnTo>
                    <a:pt x="1544" y="614"/>
                  </a:lnTo>
                  <a:cubicBezTo>
                    <a:pt x="1644" y="751"/>
                    <a:pt x="1712" y="896"/>
                    <a:pt x="1755" y="1046"/>
                  </a:cubicBezTo>
                  <a:cubicBezTo>
                    <a:pt x="1756" y="999"/>
                    <a:pt x="1745" y="873"/>
                    <a:pt x="1700" y="750"/>
                  </a:cubicBezTo>
                  <a:cubicBezTo>
                    <a:pt x="1658" y="627"/>
                    <a:pt x="1588" y="510"/>
                    <a:pt x="1546" y="461"/>
                  </a:cubicBezTo>
                  <a:cubicBezTo>
                    <a:pt x="1546" y="461"/>
                    <a:pt x="1498" y="400"/>
                    <a:pt x="1441" y="347"/>
                  </a:cubicBezTo>
                  <a:cubicBezTo>
                    <a:pt x="1386" y="291"/>
                    <a:pt x="1323" y="245"/>
                    <a:pt x="1323" y="245"/>
                  </a:cubicBezTo>
                  <a:cubicBezTo>
                    <a:pt x="1211" y="161"/>
                    <a:pt x="1083" y="91"/>
                    <a:pt x="944" y="49"/>
                  </a:cubicBezTo>
                  <a:cubicBezTo>
                    <a:pt x="835" y="15"/>
                    <a:pt x="727" y="1"/>
                    <a:pt x="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2671;p41">
              <a:extLst>
                <a:ext uri="{FF2B5EF4-FFF2-40B4-BE49-F238E27FC236}">
                  <a16:creationId xmlns:a16="http://schemas.microsoft.com/office/drawing/2014/main" id="{E7803E5B-DCAF-3BD0-41B2-7FF2EF58AB62}"/>
                </a:ext>
              </a:extLst>
            </p:cNvPr>
            <p:cNvSpPr/>
            <p:nvPr/>
          </p:nvSpPr>
          <p:spPr>
            <a:xfrm>
              <a:off x="5741450" y="2197200"/>
              <a:ext cx="50775" cy="25525"/>
            </a:xfrm>
            <a:custGeom>
              <a:avLst/>
              <a:gdLst/>
              <a:ahLst/>
              <a:cxnLst/>
              <a:rect l="l" t="t" r="r" b="b"/>
              <a:pathLst>
                <a:path w="2031" h="1021" extrusionOk="0">
                  <a:moveTo>
                    <a:pt x="962" y="0"/>
                  </a:moveTo>
                  <a:cubicBezTo>
                    <a:pt x="960" y="0"/>
                    <a:pt x="958" y="0"/>
                    <a:pt x="956" y="1"/>
                  </a:cubicBezTo>
                  <a:cubicBezTo>
                    <a:pt x="695" y="3"/>
                    <a:pt x="471" y="99"/>
                    <a:pt x="272" y="244"/>
                  </a:cubicBezTo>
                  <a:cubicBezTo>
                    <a:pt x="161" y="327"/>
                    <a:pt x="118" y="385"/>
                    <a:pt x="82" y="428"/>
                  </a:cubicBezTo>
                  <a:cubicBezTo>
                    <a:pt x="49" y="473"/>
                    <a:pt x="30" y="510"/>
                    <a:pt x="1" y="579"/>
                  </a:cubicBezTo>
                  <a:cubicBezTo>
                    <a:pt x="141" y="372"/>
                    <a:pt x="374" y="202"/>
                    <a:pt x="639" y="130"/>
                  </a:cubicBezTo>
                  <a:cubicBezTo>
                    <a:pt x="735" y="103"/>
                    <a:pt x="834" y="89"/>
                    <a:pt x="934" y="89"/>
                  </a:cubicBezTo>
                  <a:cubicBezTo>
                    <a:pt x="1107" y="89"/>
                    <a:pt x="1278" y="130"/>
                    <a:pt x="1423" y="210"/>
                  </a:cubicBezTo>
                  <a:cubicBezTo>
                    <a:pt x="1423" y="210"/>
                    <a:pt x="1511" y="255"/>
                    <a:pt x="1587" y="317"/>
                  </a:cubicBezTo>
                  <a:cubicBezTo>
                    <a:pt x="1665" y="379"/>
                    <a:pt x="1731" y="452"/>
                    <a:pt x="1731" y="452"/>
                  </a:cubicBezTo>
                  <a:lnTo>
                    <a:pt x="1778" y="509"/>
                  </a:lnTo>
                  <a:cubicBezTo>
                    <a:pt x="1907" y="664"/>
                    <a:pt x="1989" y="839"/>
                    <a:pt x="2028" y="1020"/>
                  </a:cubicBezTo>
                  <a:cubicBezTo>
                    <a:pt x="2030" y="964"/>
                    <a:pt x="2020" y="813"/>
                    <a:pt x="1960" y="669"/>
                  </a:cubicBezTo>
                  <a:cubicBezTo>
                    <a:pt x="1904" y="524"/>
                    <a:pt x="1805" y="392"/>
                    <a:pt x="1750" y="339"/>
                  </a:cubicBezTo>
                  <a:cubicBezTo>
                    <a:pt x="1750" y="339"/>
                    <a:pt x="1685" y="272"/>
                    <a:pt x="1609" y="218"/>
                  </a:cubicBezTo>
                  <a:cubicBezTo>
                    <a:pt x="1534" y="163"/>
                    <a:pt x="1451" y="121"/>
                    <a:pt x="1451" y="121"/>
                  </a:cubicBezTo>
                  <a:cubicBezTo>
                    <a:pt x="1304" y="46"/>
                    <a:pt x="113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2672;p41">
              <a:extLst>
                <a:ext uri="{FF2B5EF4-FFF2-40B4-BE49-F238E27FC236}">
                  <a16:creationId xmlns:a16="http://schemas.microsoft.com/office/drawing/2014/main" id="{2E8A7C1F-81E0-768D-4C43-E9F675097CFB}"/>
                </a:ext>
              </a:extLst>
            </p:cNvPr>
            <p:cNvSpPr/>
            <p:nvPr/>
          </p:nvSpPr>
          <p:spPr>
            <a:xfrm>
              <a:off x="5739675" y="220807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624" y="1"/>
                  </a:moveTo>
                  <a:cubicBezTo>
                    <a:pt x="515" y="1"/>
                    <a:pt x="410" y="12"/>
                    <a:pt x="301" y="26"/>
                  </a:cubicBezTo>
                  <a:cubicBezTo>
                    <a:pt x="104" y="55"/>
                    <a:pt x="98" y="65"/>
                    <a:pt x="0" y="115"/>
                  </a:cubicBezTo>
                  <a:cubicBezTo>
                    <a:pt x="133" y="86"/>
                    <a:pt x="277" y="72"/>
                    <a:pt x="425" y="72"/>
                  </a:cubicBezTo>
                  <a:cubicBezTo>
                    <a:pt x="675" y="72"/>
                    <a:pt x="935" y="112"/>
                    <a:pt x="1163" y="193"/>
                  </a:cubicBezTo>
                  <a:cubicBezTo>
                    <a:pt x="1163" y="193"/>
                    <a:pt x="1180" y="198"/>
                    <a:pt x="1206" y="207"/>
                  </a:cubicBezTo>
                  <a:cubicBezTo>
                    <a:pt x="1231" y="216"/>
                    <a:pt x="1264" y="229"/>
                    <a:pt x="1299" y="243"/>
                  </a:cubicBezTo>
                  <a:cubicBezTo>
                    <a:pt x="1365" y="273"/>
                    <a:pt x="1430" y="304"/>
                    <a:pt x="1430" y="304"/>
                  </a:cubicBezTo>
                  <a:lnTo>
                    <a:pt x="1479" y="330"/>
                  </a:lnTo>
                  <a:lnTo>
                    <a:pt x="1477" y="330"/>
                  </a:lnTo>
                  <a:cubicBezTo>
                    <a:pt x="1612" y="396"/>
                    <a:pt x="1731" y="465"/>
                    <a:pt x="1842" y="544"/>
                  </a:cubicBezTo>
                  <a:cubicBezTo>
                    <a:pt x="1817" y="509"/>
                    <a:pt x="1745" y="429"/>
                    <a:pt x="1659" y="357"/>
                  </a:cubicBezTo>
                  <a:cubicBezTo>
                    <a:pt x="1573" y="286"/>
                    <a:pt x="1476" y="222"/>
                    <a:pt x="1427" y="200"/>
                  </a:cubicBezTo>
                  <a:cubicBezTo>
                    <a:pt x="1427" y="200"/>
                    <a:pt x="1367" y="169"/>
                    <a:pt x="1304" y="146"/>
                  </a:cubicBezTo>
                  <a:cubicBezTo>
                    <a:pt x="1244" y="120"/>
                    <a:pt x="1180" y="101"/>
                    <a:pt x="1180" y="101"/>
                  </a:cubicBezTo>
                  <a:cubicBezTo>
                    <a:pt x="1069" y="62"/>
                    <a:pt x="949" y="35"/>
                    <a:pt x="827" y="15"/>
                  </a:cubicBezTo>
                  <a:cubicBezTo>
                    <a:pt x="757" y="5"/>
                    <a:pt x="690" y="1"/>
                    <a:pt x="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2673;p41">
              <a:extLst>
                <a:ext uri="{FF2B5EF4-FFF2-40B4-BE49-F238E27FC236}">
                  <a16:creationId xmlns:a16="http://schemas.microsoft.com/office/drawing/2014/main" id="{201866F6-E6D1-9763-5DF2-77DF36383373}"/>
                </a:ext>
              </a:extLst>
            </p:cNvPr>
            <p:cNvSpPr/>
            <p:nvPr/>
          </p:nvSpPr>
          <p:spPr>
            <a:xfrm>
              <a:off x="5718900" y="2175775"/>
              <a:ext cx="56775" cy="13375"/>
            </a:xfrm>
            <a:custGeom>
              <a:avLst/>
              <a:gdLst/>
              <a:ahLst/>
              <a:cxnLst/>
              <a:rect l="l" t="t" r="r" b="b"/>
              <a:pathLst>
                <a:path w="2271" h="535" extrusionOk="0">
                  <a:moveTo>
                    <a:pt x="1259" y="1"/>
                  </a:moveTo>
                  <a:cubicBezTo>
                    <a:pt x="1141" y="1"/>
                    <a:pt x="1020" y="13"/>
                    <a:pt x="901" y="34"/>
                  </a:cubicBezTo>
                  <a:cubicBezTo>
                    <a:pt x="674" y="76"/>
                    <a:pt x="483" y="164"/>
                    <a:pt x="294" y="278"/>
                  </a:cubicBezTo>
                  <a:cubicBezTo>
                    <a:pt x="85" y="411"/>
                    <a:pt x="85" y="429"/>
                    <a:pt x="1" y="534"/>
                  </a:cubicBezTo>
                  <a:cubicBezTo>
                    <a:pt x="173" y="388"/>
                    <a:pt x="392" y="266"/>
                    <a:pt x="631" y="189"/>
                  </a:cubicBezTo>
                  <a:cubicBezTo>
                    <a:pt x="835" y="122"/>
                    <a:pt x="1051" y="94"/>
                    <a:pt x="1257" y="94"/>
                  </a:cubicBezTo>
                  <a:cubicBezTo>
                    <a:pt x="1293" y="94"/>
                    <a:pt x="1328" y="95"/>
                    <a:pt x="1362" y="96"/>
                  </a:cubicBezTo>
                  <a:cubicBezTo>
                    <a:pt x="1362" y="96"/>
                    <a:pt x="1385" y="97"/>
                    <a:pt x="1420" y="100"/>
                  </a:cubicBezTo>
                  <a:cubicBezTo>
                    <a:pt x="1453" y="103"/>
                    <a:pt x="1498" y="108"/>
                    <a:pt x="1543" y="114"/>
                  </a:cubicBezTo>
                  <a:cubicBezTo>
                    <a:pt x="1587" y="119"/>
                    <a:pt x="1631" y="130"/>
                    <a:pt x="1664" y="136"/>
                  </a:cubicBezTo>
                  <a:cubicBezTo>
                    <a:pt x="1698" y="142"/>
                    <a:pt x="1719" y="148"/>
                    <a:pt x="1719" y="148"/>
                  </a:cubicBezTo>
                  <a:lnTo>
                    <a:pt x="1784" y="168"/>
                  </a:lnTo>
                  <a:lnTo>
                    <a:pt x="1784" y="167"/>
                  </a:lnTo>
                  <a:cubicBezTo>
                    <a:pt x="1962" y="213"/>
                    <a:pt x="2122" y="276"/>
                    <a:pt x="2271" y="358"/>
                  </a:cubicBezTo>
                  <a:cubicBezTo>
                    <a:pt x="2233" y="322"/>
                    <a:pt x="2128" y="238"/>
                    <a:pt x="2006" y="171"/>
                  </a:cubicBezTo>
                  <a:cubicBezTo>
                    <a:pt x="1882" y="107"/>
                    <a:pt x="1747" y="57"/>
                    <a:pt x="1680" y="45"/>
                  </a:cubicBezTo>
                  <a:cubicBezTo>
                    <a:pt x="1681" y="40"/>
                    <a:pt x="1413" y="2"/>
                    <a:pt x="1361" y="2"/>
                  </a:cubicBezTo>
                  <a:cubicBezTo>
                    <a:pt x="1356" y="2"/>
                    <a:pt x="1353" y="2"/>
                    <a:pt x="1353" y="3"/>
                  </a:cubicBezTo>
                  <a:cubicBezTo>
                    <a:pt x="1322" y="1"/>
                    <a:pt x="1291" y="1"/>
                    <a:pt x="1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2674;p41">
              <a:extLst>
                <a:ext uri="{FF2B5EF4-FFF2-40B4-BE49-F238E27FC236}">
                  <a16:creationId xmlns:a16="http://schemas.microsoft.com/office/drawing/2014/main" id="{D6BAE051-2423-C5F8-87AD-F228B759AEBF}"/>
                </a:ext>
              </a:extLst>
            </p:cNvPr>
            <p:cNvSpPr/>
            <p:nvPr/>
          </p:nvSpPr>
          <p:spPr>
            <a:xfrm>
              <a:off x="5727325" y="2164900"/>
              <a:ext cx="48375" cy="11600"/>
            </a:xfrm>
            <a:custGeom>
              <a:avLst/>
              <a:gdLst/>
              <a:ahLst/>
              <a:cxnLst/>
              <a:rect l="l" t="t" r="r" b="b"/>
              <a:pathLst>
                <a:path w="1935" h="464" extrusionOk="0">
                  <a:moveTo>
                    <a:pt x="810" y="0"/>
                  </a:moveTo>
                  <a:cubicBezTo>
                    <a:pt x="801" y="0"/>
                    <a:pt x="793" y="0"/>
                    <a:pt x="784" y="0"/>
                  </a:cubicBezTo>
                  <a:lnTo>
                    <a:pt x="734" y="0"/>
                  </a:lnTo>
                  <a:cubicBezTo>
                    <a:pt x="705" y="3"/>
                    <a:pt x="665" y="6"/>
                    <a:pt x="625" y="9"/>
                  </a:cubicBezTo>
                  <a:cubicBezTo>
                    <a:pt x="546" y="20"/>
                    <a:pt x="468" y="33"/>
                    <a:pt x="468" y="33"/>
                  </a:cubicBezTo>
                  <a:lnTo>
                    <a:pt x="410" y="47"/>
                  </a:lnTo>
                  <a:cubicBezTo>
                    <a:pt x="253" y="90"/>
                    <a:pt x="119" y="158"/>
                    <a:pt x="0" y="240"/>
                  </a:cubicBezTo>
                  <a:cubicBezTo>
                    <a:pt x="45" y="228"/>
                    <a:pt x="149" y="190"/>
                    <a:pt x="260" y="164"/>
                  </a:cubicBezTo>
                  <a:cubicBezTo>
                    <a:pt x="370" y="139"/>
                    <a:pt x="483" y="121"/>
                    <a:pt x="537" y="115"/>
                  </a:cubicBezTo>
                  <a:cubicBezTo>
                    <a:pt x="537" y="115"/>
                    <a:pt x="553" y="113"/>
                    <a:pt x="577" y="108"/>
                  </a:cubicBezTo>
                  <a:cubicBezTo>
                    <a:pt x="600" y="104"/>
                    <a:pt x="634" y="100"/>
                    <a:pt x="666" y="99"/>
                  </a:cubicBezTo>
                  <a:cubicBezTo>
                    <a:pt x="718" y="93"/>
                    <a:pt x="769" y="92"/>
                    <a:pt x="789" y="92"/>
                  </a:cubicBezTo>
                  <a:cubicBezTo>
                    <a:pt x="795" y="92"/>
                    <a:pt x="798" y="92"/>
                    <a:pt x="798" y="92"/>
                  </a:cubicBezTo>
                  <a:cubicBezTo>
                    <a:pt x="806" y="92"/>
                    <a:pt x="814" y="92"/>
                    <a:pt x="822" y="92"/>
                  </a:cubicBezTo>
                  <a:cubicBezTo>
                    <a:pt x="932" y="92"/>
                    <a:pt x="1045" y="106"/>
                    <a:pt x="1157" y="129"/>
                  </a:cubicBezTo>
                  <a:cubicBezTo>
                    <a:pt x="1335" y="168"/>
                    <a:pt x="1497" y="211"/>
                    <a:pt x="1656" y="299"/>
                  </a:cubicBezTo>
                  <a:cubicBezTo>
                    <a:pt x="1831" y="400"/>
                    <a:pt x="1831" y="411"/>
                    <a:pt x="1935" y="463"/>
                  </a:cubicBezTo>
                  <a:cubicBezTo>
                    <a:pt x="1802" y="326"/>
                    <a:pt x="1622" y="203"/>
                    <a:pt x="1420" y="119"/>
                  </a:cubicBezTo>
                  <a:cubicBezTo>
                    <a:pt x="1227" y="37"/>
                    <a:pt x="1012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2675;p41">
              <a:extLst>
                <a:ext uri="{FF2B5EF4-FFF2-40B4-BE49-F238E27FC236}">
                  <a16:creationId xmlns:a16="http://schemas.microsoft.com/office/drawing/2014/main" id="{90F40040-BD45-3F6C-4598-6B8637501B3A}"/>
                </a:ext>
              </a:extLst>
            </p:cNvPr>
            <p:cNvSpPr/>
            <p:nvPr/>
          </p:nvSpPr>
          <p:spPr>
            <a:xfrm>
              <a:off x="5731575" y="2159325"/>
              <a:ext cx="26000" cy="4675"/>
            </a:xfrm>
            <a:custGeom>
              <a:avLst/>
              <a:gdLst/>
              <a:ahLst/>
              <a:cxnLst/>
              <a:rect l="l" t="t" r="r" b="b"/>
              <a:pathLst>
                <a:path w="1040" h="187" extrusionOk="0">
                  <a:moveTo>
                    <a:pt x="468" y="0"/>
                  </a:moveTo>
                  <a:cubicBezTo>
                    <a:pt x="457" y="0"/>
                    <a:pt x="447" y="0"/>
                    <a:pt x="436" y="1"/>
                  </a:cubicBezTo>
                  <a:cubicBezTo>
                    <a:pt x="334" y="4"/>
                    <a:pt x="245" y="35"/>
                    <a:pt x="152" y="63"/>
                  </a:cubicBezTo>
                  <a:cubicBezTo>
                    <a:pt x="49" y="96"/>
                    <a:pt x="45" y="102"/>
                    <a:pt x="0" y="147"/>
                  </a:cubicBezTo>
                  <a:cubicBezTo>
                    <a:pt x="132" y="109"/>
                    <a:pt x="285" y="90"/>
                    <a:pt x="434" y="90"/>
                  </a:cubicBezTo>
                  <a:cubicBezTo>
                    <a:pt x="502" y="90"/>
                    <a:pt x="569" y="94"/>
                    <a:pt x="633" y="102"/>
                  </a:cubicBezTo>
                  <a:cubicBezTo>
                    <a:pt x="633" y="102"/>
                    <a:pt x="672" y="107"/>
                    <a:pt x="710" y="113"/>
                  </a:cubicBezTo>
                  <a:cubicBezTo>
                    <a:pt x="748" y="121"/>
                    <a:pt x="786" y="129"/>
                    <a:pt x="786" y="129"/>
                  </a:cubicBezTo>
                  <a:lnTo>
                    <a:pt x="815" y="137"/>
                  </a:lnTo>
                  <a:cubicBezTo>
                    <a:pt x="893" y="151"/>
                    <a:pt x="967" y="167"/>
                    <a:pt x="1039" y="187"/>
                  </a:cubicBezTo>
                  <a:cubicBezTo>
                    <a:pt x="1012" y="145"/>
                    <a:pt x="843" y="43"/>
                    <a:pt x="782" y="33"/>
                  </a:cubicBezTo>
                  <a:cubicBezTo>
                    <a:pt x="782" y="33"/>
                    <a:pt x="746" y="24"/>
                    <a:pt x="709" y="19"/>
                  </a:cubicBezTo>
                  <a:cubicBezTo>
                    <a:pt x="674" y="14"/>
                    <a:pt x="637" y="9"/>
                    <a:pt x="637" y="9"/>
                  </a:cubicBezTo>
                  <a:cubicBezTo>
                    <a:pt x="582" y="3"/>
                    <a:pt x="525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2676;p41">
              <a:extLst>
                <a:ext uri="{FF2B5EF4-FFF2-40B4-BE49-F238E27FC236}">
                  <a16:creationId xmlns:a16="http://schemas.microsoft.com/office/drawing/2014/main" id="{36D596DB-9FA0-7807-30FF-077FE04952BF}"/>
                </a:ext>
              </a:extLst>
            </p:cNvPr>
            <p:cNvSpPr/>
            <p:nvPr/>
          </p:nvSpPr>
          <p:spPr>
            <a:xfrm>
              <a:off x="5750400" y="2129675"/>
              <a:ext cx="46125" cy="60325"/>
            </a:xfrm>
            <a:custGeom>
              <a:avLst/>
              <a:gdLst/>
              <a:ahLst/>
              <a:cxnLst/>
              <a:rect l="l" t="t" r="r" b="b"/>
              <a:pathLst>
                <a:path w="1845" h="2413" extrusionOk="0">
                  <a:moveTo>
                    <a:pt x="172" y="1"/>
                  </a:moveTo>
                  <a:cubicBezTo>
                    <a:pt x="120" y="1"/>
                    <a:pt x="74" y="5"/>
                    <a:pt x="1" y="18"/>
                  </a:cubicBezTo>
                  <a:cubicBezTo>
                    <a:pt x="7" y="18"/>
                    <a:pt x="13" y="18"/>
                    <a:pt x="19" y="18"/>
                  </a:cubicBezTo>
                  <a:cubicBezTo>
                    <a:pt x="319" y="18"/>
                    <a:pt x="637" y="146"/>
                    <a:pt x="890" y="360"/>
                  </a:cubicBezTo>
                  <a:cubicBezTo>
                    <a:pt x="1152" y="575"/>
                    <a:pt x="1345" y="868"/>
                    <a:pt x="1472" y="1166"/>
                  </a:cubicBezTo>
                  <a:cubicBezTo>
                    <a:pt x="1472" y="1166"/>
                    <a:pt x="1523" y="1277"/>
                    <a:pt x="1563" y="1394"/>
                  </a:cubicBezTo>
                  <a:cubicBezTo>
                    <a:pt x="1603" y="1511"/>
                    <a:pt x="1637" y="1630"/>
                    <a:pt x="1637" y="1630"/>
                  </a:cubicBezTo>
                  <a:lnTo>
                    <a:pt x="1662" y="1720"/>
                  </a:lnTo>
                  <a:cubicBezTo>
                    <a:pt x="1732" y="1963"/>
                    <a:pt x="1787" y="2191"/>
                    <a:pt x="1844" y="2413"/>
                  </a:cubicBezTo>
                  <a:cubicBezTo>
                    <a:pt x="1841" y="2272"/>
                    <a:pt x="1763" y="1696"/>
                    <a:pt x="1702" y="1524"/>
                  </a:cubicBezTo>
                  <a:cubicBezTo>
                    <a:pt x="1702" y="1524"/>
                    <a:pt x="1671" y="1418"/>
                    <a:pt x="1632" y="1314"/>
                  </a:cubicBezTo>
                  <a:cubicBezTo>
                    <a:pt x="1595" y="1210"/>
                    <a:pt x="1549" y="1109"/>
                    <a:pt x="1549" y="1109"/>
                  </a:cubicBezTo>
                  <a:cubicBezTo>
                    <a:pt x="1468" y="929"/>
                    <a:pt x="1367" y="748"/>
                    <a:pt x="1234" y="588"/>
                  </a:cubicBezTo>
                  <a:cubicBezTo>
                    <a:pt x="1038" y="347"/>
                    <a:pt x="800" y="183"/>
                    <a:pt x="521" y="75"/>
                  </a:cubicBezTo>
                  <a:cubicBezTo>
                    <a:pt x="363" y="16"/>
                    <a:pt x="274" y="10"/>
                    <a:pt x="207" y="1"/>
                  </a:cubicBezTo>
                  <a:cubicBezTo>
                    <a:pt x="195" y="1"/>
                    <a:pt x="183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2677;p41">
              <a:extLst>
                <a:ext uri="{FF2B5EF4-FFF2-40B4-BE49-F238E27FC236}">
                  <a16:creationId xmlns:a16="http://schemas.microsoft.com/office/drawing/2014/main" id="{4EBD3693-8A10-E676-C3EE-9BE9345A4A54}"/>
                </a:ext>
              </a:extLst>
            </p:cNvPr>
            <p:cNvSpPr/>
            <p:nvPr/>
          </p:nvSpPr>
          <p:spPr>
            <a:xfrm>
              <a:off x="5779475" y="2138200"/>
              <a:ext cx="22125" cy="23650"/>
            </a:xfrm>
            <a:custGeom>
              <a:avLst/>
              <a:gdLst/>
              <a:ahLst/>
              <a:cxnLst/>
              <a:rect l="l" t="t" r="r" b="b"/>
              <a:pathLst>
                <a:path w="885" h="946" extrusionOk="0">
                  <a:moveTo>
                    <a:pt x="0" y="0"/>
                  </a:moveTo>
                  <a:cubicBezTo>
                    <a:pt x="27" y="14"/>
                    <a:pt x="97" y="42"/>
                    <a:pt x="163" y="78"/>
                  </a:cubicBezTo>
                  <a:cubicBezTo>
                    <a:pt x="229" y="115"/>
                    <a:pt x="292" y="156"/>
                    <a:pt x="322" y="175"/>
                  </a:cubicBezTo>
                  <a:cubicBezTo>
                    <a:pt x="322" y="175"/>
                    <a:pt x="361" y="195"/>
                    <a:pt x="396" y="221"/>
                  </a:cubicBezTo>
                  <a:cubicBezTo>
                    <a:pt x="432" y="244"/>
                    <a:pt x="465" y="272"/>
                    <a:pt x="465" y="272"/>
                  </a:cubicBezTo>
                  <a:cubicBezTo>
                    <a:pt x="526" y="321"/>
                    <a:pt x="580" y="380"/>
                    <a:pt x="629" y="443"/>
                  </a:cubicBezTo>
                  <a:cubicBezTo>
                    <a:pt x="701" y="539"/>
                    <a:pt x="769" y="628"/>
                    <a:pt x="810" y="741"/>
                  </a:cubicBezTo>
                  <a:cubicBezTo>
                    <a:pt x="852" y="868"/>
                    <a:pt x="848" y="873"/>
                    <a:pt x="884" y="945"/>
                  </a:cubicBezTo>
                  <a:cubicBezTo>
                    <a:pt x="885" y="816"/>
                    <a:pt x="853" y="672"/>
                    <a:pt x="789" y="539"/>
                  </a:cubicBezTo>
                  <a:cubicBezTo>
                    <a:pt x="727" y="404"/>
                    <a:pt x="627" y="285"/>
                    <a:pt x="517" y="196"/>
                  </a:cubicBezTo>
                  <a:cubicBezTo>
                    <a:pt x="517" y="196"/>
                    <a:pt x="506" y="187"/>
                    <a:pt x="490" y="174"/>
                  </a:cubicBezTo>
                  <a:cubicBezTo>
                    <a:pt x="474" y="163"/>
                    <a:pt x="452" y="147"/>
                    <a:pt x="429" y="132"/>
                  </a:cubicBezTo>
                  <a:cubicBezTo>
                    <a:pt x="384" y="103"/>
                    <a:pt x="336" y="77"/>
                    <a:pt x="336" y="77"/>
                  </a:cubicBezTo>
                  <a:lnTo>
                    <a:pt x="301" y="59"/>
                  </a:lnTo>
                  <a:cubicBezTo>
                    <a:pt x="198" y="17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2678;p41">
              <a:extLst>
                <a:ext uri="{FF2B5EF4-FFF2-40B4-BE49-F238E27FC236}">
                  <a16:creationId xmlns:a16="http://schemas.microsoft.com/office/drawing/2014/main" id="{D3FC5500-FAF8-2364-5B3D-9BADADADF7AA}"/>
                </a:ext>
              </a:extLst>
            </p:cNvPr>
            <p:cNvSpPr/>
            <p:nvPr/>
          </p:nvSpPr>
          <p:spPr>
            <a:xfrm>
              <a:off x="5761975" y="2117450"/>
              <a:ext cx="63925" cy="31150"/>
            </a:xfrm>
            <a:custGeom>
              <a:avLst/>
              <a:gdLst/>
              <a:ahLst/>
              <a:cxnLst/>
              <a:rect l="l" t="t" r="r" b="b"/>
              <a:pathLst>
                <a:path w="2557" h="1246" extrusionOk="0">
                  <a:moveTo>
                    <a:pt x="646" y="0"/>
                  </a:moveTo>
                  <a:cubicBezTo>
                    <a:pt x="588" y="0"/>
                    <a:pt x="528" y="2"/>
                    <a:pt x="469" y="5"/>
                  </a:cubicBezTo>
                  <a:cubicBezTo>
                    <a:pt x="166" y="33"/>
                    <a:pt x="155" y="48"/>
                    <a:pt x="0" y="109"/>
                  </a:cubicBezTo>
                  <a:cubicBezTo>
                    <a:pt x="159" y="74"/>
                    <a:pt x="330" y="55"/>
                    <a:pt x="505" y="55"/>
                  </a:cubicBezTo>
                  <a:cubicBezTo>
                    <a:pt x="632" y="55"/>
                    <a:pt x="761" y="65"/>
                    <a:pt x="889" y="87"/>
                  </a:cubicBezTo>
                  <a:cubicBezTo>
                    <a:pt x="1194" y="136"/>
                    <a:pt x="1493" y="252"/>
                    <a:pt x="1741" y="409"/>
                  </a:cubicBezTo>
                  <a:cubicBezTo>
                    <a:pt x="1741" y="409"/>
                    <a:pt x="1837" y="468"/>
                    <a:pt x="1924" y="537"/>
                  </a:cubicBezTo>
                  <a:cubicBezTo>
                    <a:pt x="2012" y="606"/>
                    <a:pt x="2093" y="683"/>
                    <a:pt x="2093" y="683"/>
                  </a:cubicBezTo>
                  <a:lnTo>
                    <a:pt x="2152" y="741"/>
                  </a:lnTo>
                  <a:cubicBezTo>
                    <a:pt x="2317" y="900"/>
                    <a:pt x="2447" y="1068"/>
                    <a:pt x="2557" y="1245"/>
                  </a:cubicBezTo>
                  <a:cubicBezTo>
                    <a:pt x="2536" y="1185"/>
                    <a:pt x="2470" y="1033"/>
                    <a:pt x="2375" y="892"/>
                  </a:cubicBezTo>
                  <a:cubicBezTo>
                    <a:pt x="2282" y="749"/>
                    <a:pt x="2162" y="617"/>
                    <a:pt x="2099" y="563"/>
                  </a:cubicBezTo>
                  <a:cubicBezTo>
                    <a:pt x="2099" y="563"/>
                    <a:pt x="2024" y="495"/>
                    <a:pt x="1941" y="434"/>
                  </a:cubicBezTo>
                  <a:cubicBezTo>
                    <a:pt x="1860" y="374"/>
                    <a:pt x="1774" y="321"/>
                    <a:pt x="1774" y="321"/>
                  </a:cubicBezTo>
                  <a:cubicBezTo>
                    <a:pt x="1619" y="226"/>
                    <a:pt x="1448" y="144"/>
                    <a:pt x="1268" y="88"/>
                  </a:cubicBezTo>
                  <a:cubicBezTo>
                    <a:pt x="1057" y="22"/>
                    <a:pt x="854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2679;p41">
              <a:extLst>
                <a:ext uri="{FF2B5EF4-FFF2-40B4-BE49-F238E27FC236}">
                  <a16:creationId xmlns:a16="http://schemas.microsoft.com/office/drawing/2014/main" id="{C3D19709-BAC9-9179-B80C-65430FFE3998}"/>
                </a:ext>
              </a:extLst>
            </p:cNvPr>
            <p:cNvSpPr/>
            <p:nvPr/>
          </p:nvSpPr>
          <p:spPr>
            <a:xfrm>
              <a:off x="5744225" y="2098500"/>
              <a:ext cx="68600" cy="12000"/>
            </a:xfrm>
            <a:custGeom>
              <a:avLst/>
              <a:gdLst/>
              <a:ahLst/>
              <a:cxnLst/>
              <a:rect l="l" t="t" r="r" b="b"/>
              <a:pathLst>
                <a:path w="2744" h="480" extrusionOk="0">
                  <a:moveTo>
                    <a:pt x="1157" y="1"/>
                  </a:moveTo>
                  <a:cubicBezTo>
                    <a:pt x="897" y="1"/>
                    <a:pt x="665" y="44"/>
                    <a:pt x="421" y="102"/>
                  </a:cubicBezTo>
                  <a:cubicBezTo>
                    <a:pt x="145" y="174"/>
                    <a:pt x="137" y="188"/>
                    <a:pt x="0" y="262"/>
                  </a:cubicBezTo>
                  <a:cubicBezTo>
                    <a:pt x="249" y="179"/>
                    <a:pt x="533" y="121"/>
                    <a:pt x="824" y="98"/>
                  </a:cubicBezTo>
                  <a:cubicBezTo>
                    <a:pt x="907" y="91"/>
                    <a:pt x="991" y="88"/>
                    <a:pt x="1075" y="88"/>
                  </a:cubicBezTo>
                  <a:cubicBezTo>
                    <a:pt x="1284" y="88"/>
                    <a:pt x="1492" y="108"/>
                    <a:pt x="1688" y="140"/>
                  </a:cubicBezTo>
                  <a:cubicBezTo>
                    <a:pt x="1688" y="140"/>
                    <a:pt x="1714" y="144"/>
                    <a:pt x="1753" y="151"/>
                  </a:cubicBezTo>
                  <a:cubicBezTo>
                    <a:pt x="1792" y="159"/>
                    <a:pt x="1843" y="169"/>
                    <a:pt x="1895" y="181"/>
                  </a:cubicBezTo>
                  <a:cubicBezTo>
                    <a:pt x="1997" y="207"/>
                    <a:pt x="2098" y="235"/>
                    <a:pt x="2098" y="235"/>
                  </a:cubicBezTo>
                  <a:lnTo>
                    <a:pt x="2174" y="261"/>
                  </a:lnTo>
                  <a:cubicBezTo>
                    <a:pt x="2380" y="324"/>
                    <a:pt x="2566" y="395"/>
                    <a:pt x="2743" y="480"/>
                  </a:cubicBezTo>
                  <a:cubicBezTo>
                    <a:pt x="2696" y="443"/>
                    <a:pt x="2568" y="355"/>
                    <a:pt x="2427" y="281"/>
                  </a:cubicBezTo>
                  <a:cubicBezTo>
                    <a:pt x="2284" y="208"/>
                    <a:pt x="2130" y="147"/>
                    <a:pt x="2056" y="127"/>
                  </a:cubicBezTo>
                  <a:cubicBezTo>
                    <a:pt x="2056" y="127"/>
                    <a:pt x="2033" y="122"/>
                    <a:pt x="1998" y="112"/>
                  </a:cubicBezTo>
                  <a:cubicBezTo>
                    <a:pt x="1964" y="102"/>
                    <a:pt x="1918" y="90"/>
                    <a:pt x="1872" y="82"/>
                  </a:cubicBezTo>
                  <a:cubicBezTo>
                    <a:pt x="1779" y="60"/>
                    <a:pt x="1686" y="46"/>
                    <a:pt x="1686" y="46"/>
                  </a:cubicBezTo>
                  <a:cubicBezTo>
                    <a:pt x="1519" y="16"/>
                    <a:pt x="1343" y="3"/>
                    <a:pt x="1167" y="1"/>
                  </a:cubicBezTo>
                  <a:cubicBezTo>
                    <a:pt x="1164" y="1"/>
                    <a:pt x="116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2680;p41">
              <a:extLst>
                <a:ext uri="{FF2B5EF4-FFF2-40B4-BE49-F238E27FC236}">
                  <a16:creationId xmlns:a16="http://schemas.microsoft.com/office/drawing/2014/main" id="{6C8DEEFF-7086-74F4-626C-A9310C655031}"/>
                </a:ext>
              </a:extLst>
            </p:cNvPr>
            <p:cNvSpPr/>
            <p:nvPr/>
          </p:nvSpPr>
          <p:spPr>
            <a:xfrm>
              <a:off x="5733200" y="2091375"/>
              <a:ext cx="80450" cy="13150"/>
            </a:xfrm>
            <a:custGeom>
              <a:avLst/>
              <a:gdLst/>
              <a:ahLst/>
              <a:cxnLst/>
              <a:rect l="l" t="t" r="r" b="b"/>
              <a:pathLst>
                <a:path w="3218" h="526" extrusionOk="0">
                  <a:moveTo>
                    <a:pt x="1248" y="0"/>
                  </a:moveTo>
                  <a:cubicBezTo>
                    <a:pt x="978" y="0"/>
                    <a:pt x="727" y="44"/>
                    <a:pt x="471" y="120"/>
                  </a:cubicBezTo>
                  <a:cubicBezTo>
                    <a:pt x="311" y="170"/>
                    <a:pt x="233" y="210"/>
                    <a:pt x="173" y="240"/>
                  </a:cubicBezTo>
                  <a:cubicBezTo>
                    <a:pt x="113" y="274"/>
                    <a:pt x="72" y="301"/>
                    <a:pt x="1" y="358"/>
                  </a:cubicBezTo>
                  <a:cubicBezTo>
                    <a:pt x="269" y="210"/>
                    <a:pt x="600" y="117"/>
                    <a:pt x="942" y="94"/>
                  </a:cubicBezTo>
                  <a:cubicBezTo>
                    <a:pt x="1014" y="89"/>
                    <a:pt x="1087" y="86"/>
                    <a:pt x="1160" y="86"/>
                  </a:cubicBezTo>
                  <a:cubicBezTo>
                    <a:pt x="1430" y="86"/>
                    <a:pt x="1700" y="122"/>
                    <a:pt x="1953" y="174"/>
                  </a:cubicBezTo>
                  <a:cubicBezTo>
                    <a:pt x="1953" y="174"/>
                    <a:pt x="2075" y="199"/>
                    <a:pt x="2195" y="231"/>
                  </a:cubicBezTo>
                  <a:cubicBezTo>
                    <a:pt x="2316" y="261"/>
                    <a:pt x="2436" y="296"/>
                    <a:pt x="2436" y="296"/>
                  </a:cubicBezTo>
                  <a:lnTo>
                    <a:pt x="2525" y="325"/>
                  </a:lnTo>
                  <a:lnTo>
                    <a:pt x="2525" y="323"/>
                  </a:lnTo>
                  <a:cubicBezTo>
                    <a:pt x="2755" y="391"/>
                    <a:pt x="2983" y="458"/>
                    <a:pt x="3218" y="526"/>
                  </a:cubicBezTo>
                  <a:cubicBezTo>
                    <a:pt x="3094" y="458"/>
                    <a:pt x="2557" y="229"/>
                    <a:pt x="2381" y="185"/>
                  </a:cubicBezTo>
                  <a:cubicBezTo>
                    <a:pt x="2381" y="185"/>
                    <a:pt x="2274" y="154"/>
                    <a:pt x="2167" y="128"/>
                  </a:cubicBezTo>
                  <a:cubicBezTo>
                    <a:pt x="2060" y="101"/>
                    <a:pt x="1951" y="79"/>
                    <a:pt x="1951" y="79"/>
                  </a:cubicBezTo>
                  <a:cubicBezTo>
                    <a:pt x="1757" y="40"/>
                    <a:pt x="1554" y="11"/>
                    <a:pt x="1346" y="2"/>
                  </a:cubicBezTo>
                  <a:cubicBezTo>
                    <a:pt x="1313" y="1"/>
                    <a:pt x="1280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12681;p41">
              <a:extLst>
                <a:ext uri="{FF2B5EF4-FFF2-40B4-BE49-F238E27FC236}">
                  <a16:creationId xmlns:a16="http://schemas.microsoft.com/office/drawing/2014/main" id="{9BA3BDAE-2DB3-562D-37F4-3C13671F5097}"/>
                </a:ext>
              </a:extLst>
            </p:cNvPr>
            <p:cNvSpPr/>
            <p:nvPr/>
          </p:nvSpPr>
          <p:spPr>
            <a:xfrm>
              <a:off x="5744125" y="2059450"/>
              <a:ext cx="47475" cy="17075"/>
            </a:xfrm>
            <a:custGeom>
              <a:avLst/>
              <a:gdLst/>
              <a:ahLst/>
              <a:cxnLst/>
              <a:rect l="l" t="t" r="r" b="b"/>
              <a:pathLst>
                <a:path w="1899" h="683" extrusionOk="0">
                  <a:moveTo>
                    <a:pt x="189" y="0"/>
                  </a:moveTo>
                  <a:cubicBezTo>
                    <a:pt x="107" y="0"/>
                    <a:pt x="80" y="9"/>
                    <a:pt x="1" y="27"/>
                  </a:cubicBezTo>
                  <a:cubicBezTo>
                    <a:pt x="379" y="35"/>
                    <a:pt x="828" y="133"/>
                    <a:pt x="1197" y="294"/>
                  </a:cubicBezTo>
                  <a:cubicBezTo>
                    <a:pt x="1197" y="294"/>
                    <a:pt x="1267" y="323"/>
                    <a:pt x="1335" y="357"/>
                  </a:cubicBezTo>
                  <a:cubicBezTo>
                    <a:pt x="1403" y="392"/>
                    <a:pt x="1470" y="427"/>
                    <a:pt x="1470" y="427"/>
                  </a:cubicBezTo>
                  <a:lnTo>
                    <a:pt x="1519" y="456"/>
                  </a:lnTo>
                  <a:cubicBezTo>
                    <a:pt x="1656" y="530"/>
                    <a:pt x="1781" y="604"/>
                    <a:pt x="1899" y="682"/>
                  </a:cubicBezTo>
                  <a:cubicBezTo>
                    <a:pt x="1871" y="648"/>
                    <a:pt x="1794" y="566"/>
                    <a:pt x="1706" y="491"/>
                  </a:cubicBezTo>
                  <a:cubicBezTo>
                    <a:pt x="1617" y="416"/>
                    <a:pt x="1519" y="347"/>
                    <a:pt x="1469" y="322"/>
                  </a:cubicBezTo>
                  <a:cubicBezTo>
                    <a:pt x="1469" y="322"/>
                    <a:pt x="1409" y="288"/>
                    <a:pt x="1346" y="260"/>
                  </a:cubicBezTo>
                  <a:cubicBezTo>
                    <a:pt x="1284" y="230"/>
                    <a:pt x="1222" y="205"/>
                    <a:pt x="1222" y="205"/>
                  </a:cubicBezTo>
                  <a:cubicBezTo>
                    <a:pt x="1109" y="156"/>
                    <a:pt x="989" y="115"/>
                    <a:pt x="866" y="79"/>
                  </a:cubicBezTo>
                  <a:cubicBezTo>
                    <a:pt x="682" y="28"/>
                    <a:pt x="509" y="15"/>
                    <a:pt x="325" y="4"/>
                  </a:cubicBezTo>
                  <a:cubicBezTo>
                    <a:pt x="265" y="2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12682;p41">
              <a:extLst>
                <a:ext uri="{FF2B5EF4-FFF2-40B4-BE49-F238E27FC236}">
                  <a16:creationId xmlns:a16="http://schemas.microsoft.com/office/drawing/2014/main" id="{E25BBA42-0507-0731-8DD9-E8103CB038CE}"/>
                </a:ext>
              </a:extLst>
            </p:cNvPr>
            <p:cNvSpPr/>
            <p:nvPr/>
          </p:nvSpPr>
          <p:spPr>
            <a:xfrm>
              <a:off x="5748575" y="2063350"/>
              <a:ext cx="23500" cy="12775"/>
            </a:xfrm>
            <a:custGeom>
              <a:avLst/>
              <a:gdLst/>
              <a:ahLst/>
              <a:cxnLst/>
              <a:rect l="l" t="t" r="r" b="b"/>
              <a:pathLst>
                <a:path w="940" h="511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114"/>
                    <a:pt x="365" y="243"/>
                    <a:pt x="552" y="342"/>
                  </a:cubicBezTo>
                  <a:lnTo>
                    <a:pt x="694" y="416"/>
                  </a:lnTo>
                  <a:lnTo>
                    <a:pt x="720" y="430"/>
                  </a:lnTo>
                  <a:cubicBezTo>
                    <a:pt x="796" y="464"/>
                    <a:pt x="868" y="489"/>
                    <a:pt x="940" y="510"/>
                  </a:cubicBezTo>
                  <a:cubicBezTo>
                    <a:pt x="910" y="471"/>
                    <a:pt x="765" y="349"/>
                    <a:pt x="714" y="322"/>
                  </a:cubicBezTo>
                  <a:lnTo>
                    <a:pt x="589" y="257"/>
                  </a:lnTo>
                  <a:cubicBezTo>
                    <a:pt x="534" y="228"/>
                    <a:pt x="477" y="197"/>
                    <a:pt x="420" y="165"/>
                  </a:cubicBezTo>
                  <a:cubicBezTo>
                    <a:pt x="334" y="120"/>
                    <a:pt x="249" y="94"/>
                    <a:pt x="163" y="53"/>
                  </a:cubicBezTo>
                  <a:cubicBezTo>
                    <a:pt x="67" y="6"/>
                    <a:pt x="64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12683;p41">
              <a:extLst>
                <a:ext uri="{FF2B5EF4-FFF2-40B4-BE49-F238E27FC236}">
                  <a16:creationId xmlns:a16="http://schemas.microsoft.com/office/drawing/2014/main" id="{B3FEC4CB-F748-0E96-93FD-C66A156676EE}"/>
                </a:ext>
              </a:extLst>
            </p:cNvPr>
            <p:cNvSpPr/>
            <p:nvPr/>
          </p:nvSpPr>
          <p:spPr>
            <a:xfrm>
              <a:off x="5707000" y="2041000"/>
              <a:ext cx="64275" cy="23100"/>
            </a:xfrm>
            <a:custGeom>
              <a:avLst/>
              <a:gdLst/>
              <a:ahLst/>
              <a:cxnLst/>
              <a:rect l="l" t="t" r="r" b="b"/>
              <a:pathLst>
                <a:path w="2571" h="924" extrusionOk="0">
                  <a:moveTo>
                    <a:pt x="1994" y="0"/>
                  </a:moveTo>
                  <a:cubicBezTo>
                    <a:pt x="1917" y="0"/>
                    <a:pt x="1852" y="4"/>
                    <a:pt x="1811" y="9"/>
                  </a:cubicBezTo>
                  <a:cubicBezTo>
                    <a:pt x="1811" y="9"/>
                    <a:pt x="1789" y="13"/>
                    <a:pt x="1754" y="17"/>
                  </a:cubicBezTo>
                  <a:cubicBezTo>
                    <a:pt x="1718" y="21"/>
                    <a:pt x="1673" y="29"/>
                    <a:pt x="1626" y="37"/>
                  </a:cubicBezTo>
                  <a:cubicBezTo>
                    <a:pt x="1534" y="54"/>
                    <a:pt x="1444" y="76"/>
                    <a:pt x="1444" y="76"/>
                  </a:cubicBezTo>
                  <a:cubicBezTo>
                    <a:pt x="1281" y="113"/>
                    <a:pt x="1117" y="169"/>
                    <a:pt x="956" y="234"/>
                  </a:cubicBezTo>
                  <a:cubicBezTo>
                    <a:pt x="716" y="335"/>
                    <a:pt x="520" y="465"/>
                    <a:pt x="319" y="615"/>
                  </a:cubicBezTo>
                  <a:cubicBezTo>
                    <a:pt x="97" y="786"/>
                    <a:pt x="95" y="801"/>
                    <a:pt x="0" y="923"/>
                  </a:cubicBezTo>
                  <a:cubicBezTo>
                    <a:pt x="193" y="751"/>
                    <a:pt x="427" y="588"/>
                    <a:pt x="684" y="456"/>
                  </a:cubicBezTo>
                  <a:cubicBezTo>
                    <a:pt x="938" y="322"/>
                    <a:pt x="1216" y="227"/>
                    <a:pt x="1483" y="162"/>
                  </a:cubicBezTo>
                  <a:cubicBezTo>
                    <a:pt x="1483" y="162"/>
                    <a:pt x="1507" y="156"/>
                    <a:pt x="1545" y="148"/>
                  </a:cubicBezTo>
                  <a:cubicBezTo>
                    <a:pt x="1584" y="140"/>
                    <a:pt x="1635" y="130"/>
                    <a:pt x="1686" y="121"/>
                  </a:cubicBezTo>
                  <a:cubicBezTo>
                    <a:pt x="1789" y="106"/>
                    <a:pt x="1891" y="93"/>
                    <a:pt x="1891" y="93"/>
                  </a:cubicBezTo>
                  <a:lnTo>
                    <a:pt x="1969" y="87"/>
                  </a:lnTo>
                  <a:cubicBezTo>
                    <a:pt x="2113" y="72"/>
                    <a:pt x="2250" y="65"/>
                    <a:pt x="2385" y="65"/>
                  </a:cubicBezTo>
                  <a:cubicBezTo>
                    <a:pt x="2447" y="65"/>
                    <a:pt x="2509" y="67"/>
                    <a:pt x="2570" y="70"/>
                  </a:cubicBezTo>
                  <a:cubicBezTo>
                    <a:pt x="2513" y="54"/>
                    <a:pt x="2364" y="22"/>
                    <a:pt x="2207" y="8"/>
                  </a:cubicBezTo>
                  <a:cubicBezTo>
                    <a:pt x="2134" y="3"/>
                    <a:pt x="2060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12684;p41">
              <a:extLst>
                <a:ext uri="{FF2B5EF4-FFF2-40B4-BE49-F238E27FC236}">
                  <a16:creationId xmlns:a16="http://schemas.microsoft.com/office/drawing/2014/main" id="{798B9CAA-2A8A-6216-B863-BD62D5482702}"/>
                </a:ext>
              </a:extLst>
            </p:cNvPr>
            <p:cNvSpPr/>
            <p:nvPr/>
          </p:nvSpPr>
          <p:spPr>
            <a:xfrm>
              <a:off x="5678950" y="2022800"/>
              <a:ext cx="71625" cy="21425"/>
            </a:xfrm>
            <a:custGeom>
              <a:avLst/>
              <a:gdLst/>
              <a:ahLst/>
              <a:cxnLst/>
              <a:rect l="l" t="t" r="r" b="b"/>
              <a:pathLst>
                <a:path w="2865" h="857" extrusionOk="0">
                  <a:moveTo>
                    <a:pt x="2864" y="1"/>
                  </a:moveTo>
                  <a:lnTo>
                    <a:pt x="2864" y="1"/>
                  </a:lnTo>
                  <a:cubicBezTo>
                    <a:pt x="2738" y="7"/>
                    <a:pt x="2223" y="96"/>
                    <a:pt x="2068" y="139"/>
                  </a:cubicBezTo>
                  <a:lnTo>
                    <a:pt x="1689" y="246"/>
                  </a:lnTo>
                  <a:cubicBezTo>
                    <a:pt x="1520" y="294"/>
                    <a:pt x="1346" y="347"/>
                    <a:pt x="1172" y="401"/>
                  </a:cubicBezTo>
                  <a:cubicBezTo>
                    <a:pt x="911" y="482"/>
                    <a:pt x="683" y="576"/>
                    <a:pt x="433" y="667"/>
                  </a:cubicBezTo>
                  <a:cubicBezTo>
                    <a:pt x="154" y="770"/>
                    <a:pt x="146" y="776"/>
                    <a:pt x="1" y="856"/>
                  </a:cubicBezTo>
                  <a:cubicBezTo>
                    <a:pt x="525" y="687"/>
                    <a:pt x="1163" y="493"/>
                    <a:pt x="1733" y="330"/>
                  </a:cubicBezTo>
                  <a:lnTo>
                    <a:pt x="2164" y="210"/>
                  </a:lnTo>
                  <a:lnTo>
                    <a:pt x="2246" y="188"/>
                  </a:lnTo>
                  <a:cubicBezTo>
                    <a:pt x="2449" y="126"/>
                    <a:pt x="2652" y="65"/>
                    <a:pt x="2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12685;p41">
              <a:extLst>
                <a:ext uri="{FF2B5EF4-FFF2-40B4-BE49-F238E27FC236}">
                  <a16:creationId xmlns:a16="http://schemas.microsoft.com/office/drawing/2014/main" id="{87CC309E-EA31-25FC-BFA0-C198CBD443CD}"/>
                </a:ext>
              </a:extLst>
            </p:cNvPr>
            <p:cNvSpPr/>
            <p:nvPr/>
          </p:nvSpPr>
          <p:spPr>
            <a:xfrm>
              <a:off x="5695300" y="2024475"/>
              <a:ext cx="24500" cy="7250"/>
            </a:xfrm>
            <a:custGeom>
              <a:avLst/>
              <a:gdLst/>
              <a:ahLst/>
              <a:cxnLst/>
              <a:rect l="l" t="t" r="r" b="b"/>
              <a:pathLst>
                <a:path w="980" h="290" extrusionOk="0">
                  <a:moveTo>
                    <a:pt x="937" y="1"/>
                  </a:moveTo>
                  <a:cubicBezTo>
                    <a:pt x="865" y="1"/>
                    <a:pt x="741" y="12"/>
                    <a:pt x="700" y="25"/>
                  </a:cubicBezTo>
                  <a:lnTo>
                    <a:pt x="572" y="64"/>
                  </a:lnTo>
                  <a:cubicBezTo>
                    <a:pt x="515" y="81"/>
                    <a:pt x="455" y="98"/>
                    <a:pt x="396" y="116"/>
                  </a:cubicBezTo>
                  <a:cubicBezTo>
                    <a:pt x="306" y="143"/>
                    <a:pt x="231" y="183"/>
                    <a:pt x="146" y="213"/>
                  </a:cubicBezTo>
                  <a:cubicBezTo>
                    <a:pt x="50" y="246"/>
                    <a:pt x="46" y="249"/>
                    <a:pt x="1" y="290"/>
                  </a:cubicBezTo>
                  <a:cubicBezTo>
                    <a:pt x="188" y="258"/>
                    <a:pt x="411" y="210"/>
                    <a:pt x="604" y="150"/>
                  </a:cubicBezTo>
                  <a:lnTo>
                    <a:pt x="750" y="106"/>
                  </a:lnTo>
                  <a:lnTo>
                    <a:pt x="777" y="97"/>
                  </a:lnTo>
                  <a:cubicBezTo>
                    <a:pt x="851" y="68"/>
                    <a:pt x="916" y="37"/>
                    <a:pt x="980" y="3"/>
                  </a:cubicBezTo>
                  <a:cubicBezTo>
                    <a:pt x="970" y="2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12686;p41">
              <a:extLst>
                <a:ext uri="{FF2B5EF4-FFF2-40B4-BE49-F238E27FC236}">
                  <a16:creationId xmlns:a16="http://schemas.microsoft.com/office/drawing/2014/main" id="{D0948826-C52F-C6AC-586A-7B83FA9ECD9E}"/>
                </a:ext>
              </a:extLst>
            </p:cNvPr>
            <p:cNvSpPr/>
            <p:nvPr/>
          </p:nvSpPr>
          <p:spPr>
            <a:xfrm>
              <a:off x="5648900" y="1988450"/>
              <a:ext cx="71725" cy="24725"/>
            </a:xfrm>
            <a:custGeom>
              <a:avLst/>
              <a:gdLst/>
              <a:ahLst/>
              <a:cxnLst/>
              <a:rect l="l" t="t" r="r" b="b"/>
              <a:pathLst>
                <a:path w="2869" h="989" extrusionOk="0">
                  <a:moveTo>
                    <a:pt x="2401" y="0"/>
                  </a:moveTo>
                  <a:cubicBezTo>
                    <a:pt x="2249" y="0"/>
                    <a:pt x="2102" y="10"/>
                    <a:pt x="2029" y="23"/>
                  </a:cubicBezTo>
                  <a:cubicBezTo>
                    <a:pt x="2029" y="23"/>
                    <a:pt x="2003" y="28"/>
                    <a:pt x="1965" y="33"/>
                  </a:cubicBezTo>
                  <a:cubicBezTo>
                    <a:pt x="1927" y="40"/>
                    <a:pt x="1876" y="48"/>
                    <a:pt x="1827" y="60"/>
                  </a:cubicBezTo>
                  <a:cubicBezTo>
                    <a:pt x="1726" y="80"/>
                    <a:pt x="1627" y="106"/>
                    <a:pt x="1627" y="106"/>
                  </a:cubicBezTo>
                  <a:cubicBezTo>
                    <a:pt x="1448" y="150"/>
                    <a:pt x="1268" y="210"/>
                    <a:pt x="1090" y="280"/>
                  </a:cubicBezTo>
                  <a:cubicBezTo>
                    <a:pt x="825" y="387"/>
                    <a:pt x="605" y="521"/>
                    <a:pt x="375" y="674"/>
                  </a:cubicBezTo>
                  <a:cubicBezTo>
                    <a:pt x="120" y="849"/>
                    <a:pt x="116" y="865"/>
                    <a:pt x="0" y="989"/>
                  </a:cubicBezTo>
                  <a:cubicBezTo>
                    <a:pt x="226" y="816"/>
                    <a:pt x="493" y="649"/>
                    <a:pt x="780" y="511"/>
                  </a:cubicBezTo>
                  <a:cubicBezTo>
                    <a:pt x="1067" y="370"/>
                    <a:pt x="1374" y="266"/>
                    <a:pt x="1668" y="191"/>
                  </a:cubicBezTo>
                  <a:cubicBezTo>
                    <a:pt x="1668" y="191"/>
                    <a:pt x="1696" y="183"/>
                    <a:pt x="1737" y="173"/>
                  </a:cubicBezTo>
                  <a:cubicBezTo>
                    <a:pt x="1780" y="164"/>
                    <a:pt x="1836" y="152"/>
                    <a:pt x="1893" y="140"/>
                  </a:cubicBezTo>
                  <a:cubicBezTo>
                    <a:pt x="2005" y="120"/>
                    <a:pt x="2119" y="102"/>
                    <a:pt x="2119" y="102"/>
                  </a:cubicBezTo>
                  <a:lnTo>
                    <a:pt x="2205" y="93"/>
                  </a:lnTo>
                  <a:cubicBezTo>
                    <a:pt x="2438" y="60"/>
                    <a:pt x="2655" y="43"/>
                    <a:pt x="2868" y="38"/>
                  </a:cubicBezTo>
                  <a:cubicBezTo>
                    <a:pt x="2803" y="26"/>
                    <a:pt x="2637" y="5"/>
                    <a:pt x="2464" y="1"/>
                  </a:cubicBezTo>
                  <a:cubicBezTo>
                    <a:pt x="2443" y="0"/>
                    <a:pt x="2422" y="0"/>
                    <a:pt x="2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12687;p41">
              <a:extLst>
                <a:ext uri="{FF2B5EF4-FFF2-40B4-BE49-F238E27FC236}">
                  <a16:creationId xmlns:a16="http://schemas.microsoft.com/office/drawing/2014/main" id="{A167FA31-F589-993B-EB9B-D1CC648ECEA3}"/>
                </a:ext>
              </a:extLst>
            </p:cNvPr>
            <p:cNvSpPr/>
            <p:nvPr/>
          </p:nvSpPr>
          <p:spPr>
            <a:xfrm>
              <a:off x="5665450" y="1985575"/>
              <a:ext cx="23600" cy="11600"/>
            </a:xfrm>
            <a:custGeom>
              <a:avLst/>
              <a:gdLst/>
              <a:ahLst/>
              <a:cxnLst/>
              <a:rect l="l" t="t" r="r" b="b"/>
              <a:pathLst>
                <a:path w="944" h="464" extrusionOk="0">
                  <a:moveTo>
                    <a:pt x="893" y="0"/>
                  </a:moveTo>
                  <a:cubicBezTo>
                    <a:pt x="817" y="0"/>
                    <a:pt x="693" y="15"/>
                    <a:pt x="651" y="33"/>
                  </a:cubicBezTo>
                  <a:cubicBezTo>
                    <a:pt x="651" y="33"/>
                    <a:pt x="618" y="46"/>
                    <a:pt x="585" y="59"/>
                  </a:cubicBezTo>
                  <a:cubicBezTo>
                    <a:pt x="553" y="73"/>
                    <a:pt x="519" y="88"/>
                    <a:pt x="519" y="88"/>
                  </a:cubicBezTo>
                  <a:cubicBezTo>
                    <a:pt x="462" y="113"/>
                    <a:pt x="403" y="143"/>
                    <a:pt x="345" y="173"/>
                  </a:cubicBezTo>
                  <a:cubicBezTo>
                    <a:pt x="258" y="221"/>
                    <a:pt x="192" y="281"/>
                    <a:pt x="116" y="339"/>
                  </a:cubicBezTo>
                  <a:cubicBezTo>
                    <a:pt x="32" y="404"/>
                    <a:pt x="30" y="409"/>
                    <a:pt x="0" y="464"/>
                  </a:cubicBezTo>
                  <a:cubicBezTo>
                    <a:pt x="167" y="360"/>
                    <a:pt x="374" y="253"/>
                    <a:pt x="562" y="170"/>
                  </a:cubicBezTo>
                  <a:cubicBezTo>
                    <a:pt x="562" y="170"/>
                    <a:pt x="599" y="155"/>
                    <a:pt x="635" y="139"/>
                  </a:cubicBezTo>
                  <a:cubicBezTo>
                    <a:pt x="671" y="125"/>
                    <a:pt x="707" y="110"/>
                    <a:pt x="707" y="110"/>
                  </a:cubicBezTo>
                  <a:lnTo>
                    <a:pt x="735" y="101"/>
                  </a:lnTo>
                  <a:cubicBezTo>
                    <a:pt x="790" y="76"/>
                    <a:pt x="862" y="42"/>
                    <a:pt x="943" y="4"/>
                  </a:cubicBezTo>
                  <a:cubicBezTo>
                    <a:pt x="932" y="2"/>
                    <a:pt x="915" y="0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12688;p41">
              <a:extLst>
                <a:ext uri="{FF2B5EF4-FFF2-40B4-BE49-F238E27FC236}">
                  <a16:creationId xmlns:a16="http://schemas.microsoft.com/office/drawing/2014/main" id="{3E8639B8-4AA4-01F2-3190-C1B66EF1152F}"/>
                </a:ext>
              </a:extLst>
            </p:cNvPr>
            <p:cNvSpPr/>
            <p:nvPr/>
          </p:nvSpPr>
          <p:spPr>
            <a:xfrm>
              <a:off x="5604825" y="1970550"/>
              <a:ext cx="90400" cy="23975"/>
            </a:xfrm>
            <a:custGeom>
              <a:avLst/>
              <a:gdLst/>
              <a:ahLst/>
              <a:cxnLst/>
              <a:rect l="l" t="t" r="r" b="b"/>
              <a:pathLst>
                <a:path w="3616" h="959" extrusionOk="0">
                  <a:moveTo>
                    <a:pt x="2723" y="1"/>
                  </a:moveTo>
                  <a:cubicBezTo>
                    <a:pt x="2670" y="1"/>
                    <a:pt x="2624" y="2"/>
                    <a:pt x="2591" y="5"/>
                  </a:cubicBezTo>
                  <a:cubicBezTo>
                    <a:pt x="2591" y="5"/>
                    <a:pt x="2559" y="7"/>
                    <a:pt x="2512" y="12"/>
                  </a:cubicBezTo>
                  <a:cubicBezTo>
                    <a:pt x="2464" y="14"/>
                    <a:pt x="2401" y="19"/>
                    <a:pt x="2339" y="28"/>
                  </a:cubicBezTo>
                  <a:cubicBezTo>
                    <a:pt x="2213" y="42"/>
                    <a:pt x="2090" y="64"/>
                    <a:pt x="2090" y="64"/>
                  </a:cubicBezTo>
                  <a:cubicBezTo>
                    <a:pt x="1867" y="97"/>
                    <a:pt x="1640" y="152"/>
                    <a:pt x="1415" y="218"/>
                  </a:cubicBezTo>
                  <a:cubicBezTo>
                    <a:pt x="1080" y="321"/>
                    <a:pt x="795" y="458"/>
                    <a:pt x="496" y="620"/>
                  </a:cubicBezTo>
                  <a:cubicBezTo>
                    <a:pt x="165" y="806"/>
                    <a:pt x="160" y="824"/>
                    <a:pt x="1" y="959"/>
                  </a:cubicBezTo>
                  <a:cubicBezTo>
                    <a:pt x="294" y="769"/>
                    <a:pt x="639" y="590"/>
                    <a:pt x="1005" y="450"/>
                  </a:cubicBezTo>
                  <a:cubicBezTo>
                    <a:pt x="1370" y="307"/>
                    <a:pt x="1758" y="211"/>
                    <a:pt x="2128" y="150"/>
                  </a:cubicBezTo>
                  <a:cubicBezTo>
                    <a:pt x="2128" y="150"/>
                    <a:pt x="2162" y="145"/>
                    <a:pt x="2215" y="136"/>
                  </a:cubicBezTo>
                  <a:cubicBezTo>
                    <a:pt x="2267" y="131"/>
                    <a:pt x="2338" y="122"/>
                    <a:pt x="2408" y="113"/>
                  </a:cubicBezTo>
                  <a:cubicBezTo>
                    <a:pt x="2479" y="106"/>
                    <a:pt x="2550" y="101"/>
                    <a:pt x="2602" y="97"/>
                  </a:cubicBezTo>
                  <a:cubicBezTo>
                    <a:pt x="2655" y="93"/>
                    <a:pt x="2691" y="92"/>
                    <a:pt x="2691" y="92"/>
                  </a:cubicBezTo>
                  <a:lnTo>
                    <a:pt x="2797" y="88"/>
                  </a:lnTo>
                  <a:cubicBezTo>
                    <a:pt x="2903" y="84"/>
                    <a:pt x="3005" y="81"/>
                    <a:pt x="3106" y="81"/>
                  </a:cubicBezTo>
                  <a:cubicBezTo>
                    <a:pt x="3281" y="81"/>
                    <a:pt x="3449" y="88"/>
                    <a:pt x="3616" y="101"/>
                  </a:cubicBezTo>
                  <a:cubicBezTo>
                    <a:pt x="3538" y="82"/>
                    <a:pt x="3336" y="42"/>
                    <a:pt x="3124" y="20"/>
                  </a:cubicBezTo>
                  <a:cubicBezTo>
                    <a:pt x="2981" y="7"/>
                    <a:pt x="2835" y="1"/>
                    <a:pt x="2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12689;p41">
              <a:extLst>
                <a:ext uri="{FF2B5EF4-FFF2-40B4-BE49-F238E27FC236}">
                  <a16:creationId xmlns:a16="http://schemas.microsoft.com/office/drawing/2014/main" id="{5DD22B17-64F7-BC5B-FF34-C7106060F69C}"/>
                </a:ext>
              </a:extLst>
            </p:cNvPr>
            <p:cNvSpPr/>
            <p:nvPr/>
          </p:nvSpPr>
          <p:spPr>
            <a:xfrm>
              <a:off x="5619275" y="1968375"/>
              <a:ext cx="30825" cy="9875"/>
            </a:xfrm>
            <a:custGeom>
              <a:avLst/>
              <a:gdLst/>
              <a:ahLst/>
              <a:cxnLst/>
              <a:rect l="l" t="t" r="r" b="b"/>
              <a:pathLst>
                <a:path w="1233" h="395" extrusionOk="0">
                  <a:moveTo>
                    <a:pt x="1227" y="0"/>
                  </a:moveTo>
                  <a:cubicBezTo>
                    <a:pt x="1160" y="0"/>
                    <a:pt x="946" y="30"/>
                    <a:pt x="883" y="52"/>
                  </a:cubicBezTo>
                  <a:lnTo>
                    <a:pt x="722" y="105"/>
                  </a:lnTo>
                  <a:cubicBezTo>
                    <a:pt x="650" y="129"/>
                    <a:pt x="574" y="153"/>
                    <a:pt x="500" y="176"/>
                  </a:cubicBezTo>
                  <a:cubicBezTo>
                    <a:pt x="387" y="213"/>
                    <a:pt x="292" y="262"/>
                    <a:pt x="184" y="302"/>
                  </a:cubicBezTo>
                  <a:cubicBezTo>
                    <a:pt x="63" y="346"/>
                    <a:pt x="60" y="348"/>
                    <a:pt x="0" y="395"/>
                  </a:cubicBezTo>
                  <a:cubicBezTo>
                    <a:pt x="234" y="344"/>
                    <a:pt x="514" y="271"/>
                    <a:pt x="757" y="191"/>
                  </a:cubicBezTo>
                  <a:lnTo>
                    <a:pt x="942" y="129"/>
                  </a:lnTo>
                  <a:lnTo>
                    <a:pt x="977" y="118"/>
                  </a:lnTo>
                  <a:cubicBezTo>
                    <a:pt x="1069" y="80"/>
                    <a:pt x="1152" y="41"/>
                    <a:pt x="1233" y="0"/>
                  </a:cubicBezTo>
                  <a:cubicBezTo>
                    <a:pt x="1231" y="0"/>
                    <a:pt x="1229" y="0"/>
                    <a:pt x="1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12690;p41">
              <a:extLst>
                <a:ext uri="{FF2B5EF4-FFF2-40B4-BE49-F238E27FC236}">
                  <a16:creationId xmlns:a16="http://schemas.microsoft.com/office/drawing/2014/main" id="{2919297E-CF7D-18E1-1C8F-EE9216183D19}"/>
                </a:ext>
              </a:extLst>
            </p:cNvPr>
            <p:cNvSpPr/>
            <p:nvPr/>
          </p:nvSpPr>
          <p:spPr>
            <a:xfrm>
              <a:off x="5573375" y="1952200"/>
              <a:ext cx="95625" cy="23925"/>
            </a:xfrm>
            <a:custGeom>
              <a:avLst/>
              <a:gdLst/>
              <a:ahLst/>
              <a:cxnLst/>
              <a:rect l="l" t="t" r="r" b="b"/>
              <a:pathLst>
                <a:path w="3825" h="957" extrusionOk="0">
                  <a:moveTo>
                    <a:pt x="3277" y="1"/>
                  </a:moveTo>
                  <a:cubicBezTo>
                    <a:pt x="3064" y="1"/>
                    <a:pt x="2850" y="12"/>
                    <a:pt x="2749" y="27"/>
                  </a:cubicBezTo>
                  <a:cubicBezTo>
                    <a:pt x="2749" y="27"/>
                    <a:pt x="2715" y="31"/>
                    <a:pt x="2667" y="37"/>
                  </a:cubicBezTo>
                  <a:cubicBezTo>
                    <a:pt x="2618" y="43"/>
                    <a:pt x="2552" y="51"/>
                    <a:pt x="2488" y="63"/>
                  </a:cubicBezTo>
                  <a:cubicBezTo>
                    <a:pt x="2357" y="83"/>
                    <a:pt x="2229" y="108"/>
                    <a:pt x="2229" y="108"/>
                  </a:cubicBezTo>
                  <a:cubicBezTo>
                    <a:pt x="1998" y="151"/>
                    <a:pt x="1762" y="208"/>
                    <a:pt x="1527" y="275"/>
                  </a:cubicBezTo>
                  <a:cubicBezTo>
                    <a:pt x="1176" y="377"/>
                    <a:pt x="873" y="506"/>
                    <a:pt x="550" y="653"/>
                  </a:cubicBezTo>
                  <a:cubicBezTo>
                    <a:pt x="191" y="820"/>
                    <a:pt x="181" y="834"/>
                    <a:pt x="0" y="956"/>
                  </a:cubicBezTo>
                  <a:cubicBezTo>
                    <a:pt x="653" y="623"/>
                    <a:pt x="1497" y="334"/>
                    <a:pt x="2271" y="194"/>
                  </a:cubicBezTo>
                  <a:cubicBezTo>
                    <a:pt x="2271" y="194"/>
                    <a:pt x="2307" y="188"/>
                    <a:pt x="2362" y="177"/>
                  </a:cubicBezTo>
                  <a:cubicBezTo>
                    <a:pt x="2417" y="168"/>
                    <a:pt x="2490" y="156"/>
                    <a:pt x="2564" y="144"/>
                  </a:cubicBezTo>
                  <a:cubicBezTo>
                    <a:pt x="2711" y="124"/>
                    <a:pt x="2858" y="105"/>
                    <a:pt x="2858" y="105"/>
                  </a:cubicBezTo>
                  <a:lnTo>
                    <a:pt x="2969" y="96"/>
                  </a:lnTo>
                  <a:cubicBezTo>
                    <a:pt x="3271" y="61"/>
                    <a:pt x="3551" y="40"/>
                    <a:pt x="3825" y="30"/>
                  </a:cubicBezTo>
                  <a:cubicBezTo>
                    <a:pt x="3742" y="19"/>
                    <a:pt x="3526" y="3"/>
                    <a:pt x="3305" y="1"/>
                  </a:cubicBezTo>
                  <a:cubicBezTo>
                    <a:pt x="3295" y="1"/>
                    <a:pt x="3286" y="1"/>
                    <a:pt x="3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12691;p41">
              <a:extLst>
                <a:ext uri="{FF2B5EF4-FFF2-40B4-BE49-F238E27FC236}">
                  <a16:creationId xmlns:a16="http://schemas.microsoft.com/office/drawing/2014/main" id="{B5F3B149-EA6F-0A11-91BF-DA0040DCFFFC}"/>
                </a:ext>
              </a:extLst>
            </p:cNvPr>
            <p:cNvSpPr/>
            <p:nvPr/>
          </p:nvSpPr>
          <p:spPr>
            <a:xfrm>
              <a:off x="5595775" y="1949250"/>
              <a:ext cx="28950" cy="10025"/>
            </a:xfrm>
            <a:custGeom>
              <a:avLst/>
              <a:gdLst/>
              <a:ahLst/>
              <a:cxnLst/>
              <a:rect l="l" t="t" r="r" b="b"/>
              <a:pathLst>
                <a:path w="1158" h="401" extrusionOk="0">
                  <a:moveTo>
                    <a:pt x="1058" y="1"/>
                  </a:moveTo>
                  <a:cubicBezTo>
                    <a:pt x="973" y="1"/>
                    <a:pt x="863" y="8"/>
                    <a:pt x="820" y="21"/>
                  </a:cubicBezTo>
                  <a:cubicBezTo>
                    <a:pt x="820" y="21"/>
                    <a:pt x="780" y="32"/>
                    <a:pt x="741" y="43"/>
                  </a:cubicBezTo>
                  <a:cubicBezTo>
                    <a:pt x="702" y="55"/>
                    <a:pt x="663" y="67"/>
                    <a:pt x="663" y="67"/>
                  </a:cubicBezTo>
                  <a:cubicBezTo>
                    <a:pt x="593" y="88"/>
                    <a:pt x="522" y="112"/>
                    <a:pt x="450" y="139"/>
                  </a:cubicBezTo>
                  <a:cubicBezTo>
                    <a:pt x="344" y="178"/>
                    <a:pt x="257" y="234"/>
                    <a:pt x="160" y="285"/>
                  </a:cubicBezTo>
                  <a:cubicBezTo>
                    <a:pt x="50" y="342"/>
                    <a:pt x="48" y="347"/>
                    <a:pt x="1" y="401"/>
                  </a:cubicBezTo>
                  <a:cubicBezTo>
                    <a:pt x="210" y="314"/>
                    <a:pt x="467" y="223"/>
                    <a:pt x="697" y="153"/>
                  </a:cubicBezTo>
                  <a:cubicBezTo>
                    <a:pt x="697" y="153"/>
                    <a:pt x="741" y="139"/>
                    <a:pt x="785" y="126"/>
                  </a:cubicBezTo>
                  <a:cubicBezTo>
                    <a:pt x="829" y="114"/>
                    <a:pt x="873" y="102"/>
                    <a:pt x="873" y="102"/>
                  </a:cubicBezTo>
                  <a:lnTo>
                    <a:pt x="906" y="94"/>
                  </a:lnTo>
                  <a:cubicBezTo>
                    <a:pt x="975" y="71"/>
                    <a:pt x="1061" y="41"/>
                    <a:pt x="1158" y="7"/>
                  </a:cubicBezTo>
                  <a:cubicBezTo>
                    <a:pt x="1139" y="3"/>
                    <a:pt x="1102" y="1"/>
                    <a:pt x="10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12692;p41">
              <a:extLst>
                <a:ext uri="{FF2B5EF4-FFF2-40B4-BE49-F238E27FC236}">
                  <a16:creationId xmlns:a16="http://schemas.microsoft.com/office/drawing/2014/main" id="{08CC60BC-3E88-5730-8E59-24D7AB066FEC}"/>
                </a:ext>
              </a:extLst>
            </p:cNvPr>
            <p:cNvSpPr/>
            <p:nvPr/>
          </p:nvSpPr>
          <p:spPr>
            <a:xfrm>
              <a:off x="5538775" y="1934225"/>
              <a:ext cx="45425" cy="53575"/>
            </a:xfrm>
            <a:custGeom>
              <a:avLst/>
              <a:gdLst/>
              <a:ahLst/>
              <a:cxnLst/>
              <a:rect l="l" t="t" r="r" b="b"/>
              <a:pathLst>
                <a:path w="1817" h="2143" extrusionOk="0">
                  <a:moveTo>
                    <a:pt x="1817" y="1"/>
                  </a:moveTo>
                  <a:cubicBezTo>
                    <a:pt x="1761" y="22"/>
                    <a:pt x="1618" y="86"/>
                    <a:pt x="1478" y="166"/>
                  </a:cubicBezTo>
                  <a:cubicBezTo>
                    <a:pt x="1339" y="247"/>
                    <a:pt x="1203" y="342"/>
                    <a:pt x="1144" y="394"/>
                  </a:cubicBezTo>
                  <a:cubicBezTo>
                    <a:pt x="1144" y="394"/>
                    <a:pt x="1126" y="410"/>
                    <a:pt x="1099" y="433"/>
                  </a:cubicBezTo>
                  <a:cubicBezTo>
                    <a:pt x="1072" y="457"/>
                    <a:pt x="1036" y="488"/>
                    <a:pt x="1001" y="522"/>
                  </a:cubicBezTo>
                  <a:cubicBezTo>
                    <a:pt x="931" y="587"/>
                    <a:pt x="865" y="656"/>
                    <a:pt x="865" y="656"/>
                  </a:cubicBezTo>
                  <a:cubicBezTo>
                    <a:pt x="745" y="776"/>
                    <a:pt x="632" y="911"/>
                    <a:pt x="524" y="1053"/>
                  </a:cubicBezTo>
                  <a:cubicBezTo>
                    <a:pt x="365" y="1266"/>
                    <a:pt x="255" y="1480"/>
                    <a:pt x="146" y="1712"/>
                  </a:cubicBezTo>
                  <a:cubicBezTo>
                    <a:pt x="27" y="1974"/>
                    <a:pt x="32" y="1987"/>
                    <a:pt x="0" y="2143"/>
                  </a:cubicBezTo>
                  <a:cubicBezTo>
                    <a:pt x="193" y="1648"/>
                    <a:pt x="544" y="1107"/>
                    <a:pt x="943" y="707"/>
                  </a:cubicBezTo>
                  <a:cubicBezTo>
                    <a:pt x="943" y="707"/>
                    <a:pt x="963" y="688"/>
                    <a:pt x="991" y="659"/>
                  </a:cubicBezTo>
                  <a:cubicBezTo>
                    <a:pt x="1020" y="632"/>
                    <a:pt x="1058" y="595"/>
                    <a:pt x="1097" y="558"/>
                  </a:cubicBezTo>
                  <a:cubicBezTo>
                    <a:pt x="1177" y="487"/>
                    <a:pt x="1258" y="418"/>
                    <a:pt x="1258" y="418"/>
                  </a:cubicBezTo>
                  <a:lnTo>
                    <a:pt x="1322" y="369"/>
                  </a:lnTo>
                  <a:cubicBezTo>
                    <a:pt x="1489" y="229"/>
                    <a:pt x="1651" y="110"/>
                    <a:pt x="1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12693;p41">
              <a:extLst>
                <a:ext uri="{FF2B5EF4-FFF2-40B4-BE49-F238E27FC236}">
                  <a16:creationId xmlns:a16="http://schemas.microsoft.com/office/drawing/2014/main" id="{B1E1C246-2194-B149-F603-7C6729B4491E}"/>
                </a:ext>
              </a:extLst>
            </p:cNvPr>
            <p:cNvSpPr/>
            <p:nvPr/>
          </p:nvSpPr>
          <p:spPr>
            <a:xfrm>
              <a:off x="5535150" y="1953850"/>
              <a:ext cx="12800" cy="18025"/>
            </a:xfrm>
            <a:custGeom>
              <a:avLst/>
              <a:gdLst/>
              <a:ahLst/>
              <a:cxnLst/>
              <a:rect l="l" t="t" r="r" b="b"/>
              <a:pathLst>
                <a:path w="512" h="721" extrusionOk="0">
                  <a:moveTo>
                    <a:pt x="512" y="1"/>
                  </a:moveTo>
                  <a:cubicBezTo>
                    <a:pt x="471" y="11"/>
                    <a:pt x="334" y="99"/>
                    <a:pt x="304" y="138"/>
                  </a:cubicBezTo>
                  <a:lnTo>
                    <a:pt x="267" y="184"/>
                  </a:lnTo>
                  <a:cubicBezTo>
                    <a:pt x="249" y="208"/>
                    <a:pt x="231" y="232"/>
                    <a:pt x="231" y="232"/>
                  </a:cubicBezTo>
                  <a:cubicBezTo>
                    <a:pt x="199" y="274"/>
                    <a:pt x="168" y="320"/>
                    <a:pt x="138" y="365"/>
                  </a:cubicBezTo>
                  <a:cubicBezTo>
                    <a:pt x="92" y="434"/>
                    <a:pt x="69" y="508"/>
                    <a:pt x="36" y="580"/>
                  </a:cubicBezTo>
                  <a:cubicBezTo>
                    <a:pt x="0" y="661"/>
                    <a:pt x="0" y="666"/>
                    <a:pt x="4" y="721"/>
                  </a:cubicBezTo>
                  <a:cubicBezTo>
                    <a:pt x="91" y="580"/>
                    <a:pt x="205" y="421"/>
                    <a:pt x="308" y="284"/>
                  </a:cubicBezTo>
                  <a:cubicBezTo>
                    <a:pt x="308" y="284"/>
                    <a:pt x="328" y="257"/>
                    <a:pt x="348" y="231"/>
                  </a:cubicBezTo>
                  <a:cubicBezTo>
                    <a:pt x="369" y="206"/>
                    <a:pt x="390" y="180"/>
                    <a:pt x="390" y="180"/>
                  </a:cubicBezTo>
                  <a:lnTo>
                    <a:pt x="406" y="162"/>
                  </a:lnTo>
                  <a:lnTo>
                    <a:pt x="405" y="162"/>
                  </a:lnTo>
                  <a:cubicBezTo>
                    <a:pt x="444" y="107"/>
                    <a:pt x="477" y="54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12694;p41">
              <a:extLst>
                <a:ext uri="{FF2B5EF4-FFF2-40B4-BE49-F238E27FC236}">
                  <a16:creationId xmlns:a16="http://schemas.microsoft.com/office/drawing/2014/main" id="{8AA38DF8-12E6-8D33-DE06-BBCCD4F83EAA}"/>
                </a:ext>
              </a:extLst>
            </p:cNvPr>
            <p:cNvSpPr/>
            <p:nvPr/>
          </p:nvSpPr>
          <p:spPr>
            <a:xfrm>
              <a:off x="5565200" y="1930800"/>
              <a:ext cx="62450" cy="49375"/>
            </a:xfrm>
            <a:custGeom>
              <a:avLst/>
              <a:gdLst/>
              <a:ahLst/>
              <a:cxnLst/>
              <a:rect l="l" t="t" r="r" b="b"/>
              <a:pathLst>
                <a:path w="2498" h="1975" extrusionOk="0">
                  <a:moveTo>
                    <a:pt x="2497" y="0"/>
                  </a:moveTo>
                  <a:cubicBezTo>
                    <a:pt x="2425" y="9"/>
                    <a:pt x="2243" y="39"/>
                    <a:pt x="2057" y="80"/>
                  </a:cubicBezTo>
                  <a:cubicBezTo>
                    <a:pt x="1871" y="120"/>
                    <a:pt x="1683" y="174"/>
                    <a:pt x="1597" y="208"/>
                  </a:cubicBezTo>
                  <a:cubicBezTo>
                    <a:pt x="1597" y="208"/>
                    <a:pt x="1491" y="247"/>
                    <a:pt x="1387" y="292"/>
                  </a:cubicBezTo>
                  <a:cubicBezTo>
                    <a:pt x="1282" y="336"/>
                    <a:pt x="1181" y="388"/>
                    <a:pt x="1181" y="388"/>
                  </a:cubicBezTo>
                  <a:cubicBezTo>
                    <a:pt x="1001" y="480"/>
                    <a:pt x="820" y="591"/>
                    <a:pt x="657" y="728"/>
                  </a:cubicBezTo>
                  <a:cubicBezTo>
                    <a:pt x="415" y="932"/>
                    <a:pt x="242" y="1169"/>
                    <a:pt x="114" y="1448"/>
                  </a:cubicBezTo>
                  <a:cubicBezTo>
                    <a:pt x="44" y="1605"/>
                    <a:pt x="29" y="1695"/>
                    <a:pt x="14" y="1762"/>
                  </a:cubicBezTo>
                  <a:cubicBezTo>
                    <a:pt x="3" y="1831"/>
                    <a:pt x="1" y="1882"/>
                    <a:pt x="4" y="1975"/>
                  </a:cubicBezTo>
                  <a:cubicBezTo>
                    <a:pt x="41" y="1663"/>
                    <a:pt x="192" y="1341"/>
                    <a:pt x="421" y="1079"/>
                  </a:cubicBezTo>
                  <a:cubicBezTo>
                    <a:pt x="647" y="813"/>
                    <a:pt x="942" y="609"/>
                    <a:pt x="1242" y="462"/>
                  </a:cubicBezTo>
                  <a:cubicBezTo>
                    <a:pt x="1242" y="462"/>
                    <a:pt x="1354" y="404"/>
                    <a:pt x="1472" y="356"/>
                  </a:cubicBezTo>
                  <a:cubicBezTo>
                    <a:pt x="1589" y="307"/>
                    <a:pt x="1709" y="265"/>
                    <a:pt x="1709" y="265"/>
                  </a:cubicBezTo>
                  <a:lnTo>
                    <a:pt x="1799" y="234"/>
                  </a:lnTo>
                  <a:cubicBezTo>
                    <a:pt x="2043" y="145"/>
                    <a:pt x="2272" y="73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12695;p41">
              <a:extLst>
                <a:ext uri="{FF2B5EF4-FFF2-40B4-BE49-F238E27FC236}">
                  <a16:creationId xmlns:a16="http://schemas.microsoft.com/office/drawing/2014/main" id="{393B67CC-28D0-77D9-1D6D-6E0F0DDD08B4}"/>
                </a:ext>
              </a:extLst>
            </p:cNvPr>
            <p:cNvSpPr/>
            <p:nvPr/>
          </p:nvSpPr>
          <p:spPr>
            <a:xfrm>
              <a:off x="5496625" y="1927200"/>
              <a:ext cx="64150" cy="68475"/>
            </a:xfrm>
            <a:custGeom>
              <a:avLst/>
              <a:gdLst/>
              <a:ahLst/>
              <a:cxnLst/>
              <a:rect l="l" t="t" r="r" b="b"/>
              <a:pathLst>
                <a:path w="2566" h="2739" extrusionOk="0">
                  <a:moveTo>
                    <a:pt x="2565" y="0"/>
                  </a:moveTo>
                  <a:cubicBezTo>
                    <a:pt x="2490" y="29"/>
                    <a:pt x="2298" y="111"/>
                    <a:pt x="2111" y="213"/>
                  </a:cubicBezTo>
                  <a:cubicBezTo>
                    <a:pt x="1924" y="318"/>
                    <a:pt x="1739" y="438"/>
                    <a:pt x="1659" y="504"/>
                  </a:cubicBezTo>
                  <a:cubicBezTo>
                    <a:pt x="1659" y="504"/>
                    <a:pt x="1634" y="524"/>
                    <a:pt x="1596" y="554"/>
                  </a:cubicBezTo>
                  <a:cubicBezTo>
                    <a:pt x="1559" y="582"/>
                    <a:pt x="1510" y="622"/>
                    <a:pt x="1462" y="664"/>
                  </a:cubicBezTo>
                  <a:cubicBezTo>
                    <a:pt x="1365" y="746"/>
                    <a:pt x="1273" y="834"/>
                    <a:pt x="1273" y="834"/>
                  </a:cubicBezTo>
                  <a:cubicBezTo>
                    <a:pt x="1107" y="987"/>
                    <a:pt x="947" y="1160"/>
                    <a:pt x="794" y="1339"/>
                  </a:cubicBezTo>
                  <a:cubicBezTo>
                    <a:pt x="569" y="1610"/>
                    <a:pt x="404" y="1883"/>
                    <a:pt x="238" y="2182"/>
                  </a:cubicBezTo>
                  <a:cubicBezTo>
                    <a:pt x="60" y="2520"/>
                    <a:pt x="63" y="2538"/>
                    <a:pt x="0" y="2738"/>
                  </a:cubicBezTo>
                  <a:cubicBezTo>
                    <a:pt x="149" y="2418"/>
                    <a:pt x="344" y="2080"/>
                    <a:pt x="576" y="1761"/>
                  </a:cubicBezTo>
                  <a:cubicBezTo>
                    <a:pt x="806" y="1440"/>
                    <a:pt x="1078" y="1142"/>
                    <a:pt x="1353" y="885"/>
                  </a:cubicBezTo>
                  <a:cubicBezTo>
                    <a:pt x="1353" y="885"/>
                    <a:pt x="1380" y="861"/>
                    <a:pt x="1419" y="824"/>
                  </a:cubicBezTo>
                  <a:cubicBezTo>
                    <a:pt x="1459" y="789"/>
                    <a:pt x="1513" y="742"/>
                    <a:pt x="1567" y="696"/>
                  </a:cubicBezTo>
                  <a:cubicBezTo>
                    <a:pt x="1622" y="649"/>
                    <a:pt x="1679" y="607"/>
                    <a:pt x="1721" y="573"/>
                  </a:cubicBezTo>
                  <a:cubicBezTo>
                    <a:pt x="1762" y="539"/>
                    <a:pt x="1791" y="518"/>
                    <a:pt x="1791" y="518"/>
                  </a:cubicBezTo>
                  <a:lnTo>
                    <a:pt x="1878" y="456"/>
                  </a:lnTo>
                  <a:cubicBezTo>
                    <a:pt x="2111" y="280"/>
                    <a:pt x="2336" y="132"/>
                    <a:pt x="2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12696;p41">
              <a:extLst>
                <a:ext uri="{FF2B5EF4-FFF2-40B4-BE49-F238E27FC236}">
                  <a16:creationId xmlns:a16="http://schemas.microsoft.com/office/drawing/2014/main" id="{0E25DBBD-40B3-C012-7A17-20820247EF18}"/>
                </a:ext>
              </a:extLst>
            </p:cNvPr>
            <p:cNvSpPr/>
            <p:nvPr/>
          </p:nvSpPr>
          <p:spPr>
            <a:xfrm>
              <a:off x="5460300" y="1929125"/>
              <a:ext cx="78325" cy="77300"/>
            </a:xfrm>
            <a:custGeom>
              <a:avLst/>
              <a:gdLst/>
              <a:ahLst/>
              <a:cxnLst/>
              <a:rect l="l" t="t" r="r" b="b"/>
              <a:pathLst>
                <a:path w="3133" h="3092" extrusionOk="0">
                  <a:moveTo>
                    <a:pt x="3133" y="0"/>
                  </a:moveTo>
                  <a:lnTo>
                    <a:pt x="3133" y="0"/>
                  </a:lnTo>
                  <a:cubicBezTo>
                    <a:pt x="3049" y="42"/>
                    <a:pt x="2841" y="160"/>
                    <a:pt x="2633" y="294"/>
                  </a:cubicBezTo>
                  <a:cubicBezTo>
                    <a:pt x="2427" y="429"/>
                    <a:pt x="2220" y="577"/>
                    <a:pt x="2128" y="653"/>
                  </a:cubicBezTo>
                  <a:cubicBezTo>
                    <a:pt x="2128" y="653"/>
                    <a:pt x="2014" y="744"/>
                    <a:pt x="1903" y="841"/>
                  </a:cubicBezTo>
                  <a:cubicBezTo>
                    <a:pt x="1792" y="937"/>
                    <a:pt x="1685" y="1035"/>
                    <a:pt x="1685" y="1035"/>
                  </a:cubicBezTo>
                  <a:cubicBezTo>
                    <a:pt x="1491" y="1210"/>
                    <a:pt x="1299" y="1400"/>
                    <a:pt x="1112" y="1597"/>
                  </a:cubicBezTo>
                  <a:cubicBezTo>
                    <a:pt x="833" y="1894"/>
                    <a:pt x="611" y="2184"/>
                    <a:pt x="375" y="2502"/>
                  </a:cubicBezTo>
                  <a:cubicBezTo>
                    <a:pt x="117" y="2859"/>
                    <a:pt x="114" y="2878"/>
                    <a:pt x="0" y="3092"/>
                  </a:cubicBezTo>
                  <a:cubicBezTo>
                    <a:pt x="463" y="2418"/>
                    <a:pt x="1114" y="1670"/>
                    <a:pt x="1767" y="1085"/>
                  </a:cubicBezTo>
                  <a:cubicBezTo>
                    <a:pt x="1767" y="1085"/>
                    <a:pt x="1798" y="1057"/>
                    <a:pt x="1845" y="1016"/>
                  </a:cubicBezTo>
                  <a:cubicBezTo>
                    <a:pt x="1891" y="974"/>
                    <a:pt x="1954" y="920"/>
                    <a:pt x="2017" y="865"/>
                  </a:cubicBezTo>
                  <a:cubicBezTo>
                    <a:pt x="2143" y="759"/>
                    <a:pt x="2272" y="654"/>
                    <a:pt x="2272" y="654"/>
                  </a:cubicBezTo>
                  <a:lnTo>
                    <a:pt x="2370" y="579"/>
                  </a:lnTo>
                  <a:cubicBezTo>
                    <a:pt x="2634" y="366"/>
                    <a:pt x="2884" y="178"/>
                    <a:pt x="3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12697;p41">
              <a:extLst>
                <a:ext uri="{FF2B5EF4-FFF2-40B4-BE49-F238E27FC236}">
                  <a16:creationId xmlns:a16="http://schemas.microsoft.com/office/drawing/2014/main" id="{C99D5D0F-824C-4FF1-17DB-711CA292944B}"/>
                </a:ext>
              </a:extLst>
            </p:cNvPr>
            <p:cNvSpPr/>
            <p:nvPr/>
          </p:nvSpPr>
          <p:spPr>
            <a:xfrm>
              <a:off x="5443375" y="1941575"/>
              <a:ext cx="49650" cy="53850"/>
            </a:xfrm>
            <a:custGeom>
              <a:avLst/>
              <a:gdLst/>
              <a:ahLst/>
              <a:cxnLst/>
              <a:rect l="l" t="t" r="r" b="b"/>
              <a:pathLst>
                <a:path w="1986" h="2154" extrusionOk="0">
                  <a:moveTo>
                    <a:pt x="1986" y="1"/>
                  </a:moveTo>
                  <a:cubicBezTo>
                    <a:pt x="1874" y="59"/>
                    <a:pt x="1460" y="365"/>
                    <a:pt x="1348" y="478"/>
                  </a:cubicBezTo>
                  <a:cubicBezTo>
                    <a:pt x="1348" y="478"/>
                    <a:pt x="1278" y="546"/>
                    <a:pt x="1208" y="613"/>
                  </a:cubicBezTo>
                  <a:cubicBezTo>
                    <a:pt x="1140" y="682"/>
                    <a:pt x="1072" y="751"/>
                    <a:pt x="1072" y="751"/>
                  </a:cubicBezTo>
                  <a:cubicBezTo>
                    <a:pt x="951" y="874"/>
                    <a:pt x="830" y="1006"/>
                    <a:pt x="710" y="1141"/>
                  </a:cubicBezTo>
                  <a:cubicBezTo>
                    <a:pt x="532" y="1345"/>
                    <a:pt x="394" y="1545"/>
                    <a:pt x="241" y="1757"/>
                  </a:cubicBezTo>
                  <a:cubicBezTo>
                    <a:pt x="72" y="1996"/>
                    <a:pt x="69" y="2006"/>
                    <a:pt x="0" y="2154"/>
                  </a:cubicBezTo>
                  <a:cubicBezTo>
                    <a:pt x="319" y="1716"/>
                    <a:pt x="743" y="1216"/>
                    <a:pt x="1151" y="802"/>
                  </a:cubicBezTo>
                  <a:cubicBezTo>
                    <a:pt x="1151" y="802"/>
                    <a:pt x="1229" y="724"/>
                    <a:pt x="1305" y="646"/>
                  </a:cubicBezTo>
                  <a:cubicBezTo>
                    <a:pt x="1385" y="571"/>
                    <a:pt x="1464" y="495"/>
                    <a:pt x="1464" y="495"/>
                  </a:cubicBezTo>
                  <a:lnTo>
                    <a:pt x="1525" y="439"/>
                  </a:lnTo>
                  <a:cubicBezTo>
                    <a:pt x="1686" y="282"/>
                    <a:pt x="1836" y="139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12698;p41">
              <a:extLst>
                <a:ext uri="{FF2B5EF4-FFF2-40B4-BE49-F238E27FC236}">
                  <a16:creationId xmlns:a16="http://schemas.microsoft.com/office/drawing/2014/main" id="{17E461C2-8004-23F7-BEA2-E766743BCA39}"/>
                </a:ext>
              </a:extLst>
            </p:cNvPr>
            <p:cNvSpPr/>
            <p:nvPr/>
          </p:nvSpPr>
          <p:spPr>
            <a:xfrm>
              <a:off x="5431100" y="1926650"/>
              <a:ext cx="56075" cy="55175"/>
            </a:xfrm>
            <a:custGeom>
              <a:avLst/>
              <a:gdLst/>
              <a:ahLst/>
              <a:cxnLst/>
              <a:rect l="l" t="t" r="r" b="b"/>
              <a:pathLst>
                <a:path w="2243" h="2207" extrusionOk="0">
                  <a:moveTo>
                    <a:pt x="2243" y="1"/>
                  </a:moveTo>
                  <a:cubicBezTo>
                    <a:pt x="2180" y="26"/>
                    <a:pt x="2022" y="97"/>
                    <a:pt x="1867" y="184"/>
                  </a:cubicBezTo>
                  <a:cubicBezTo>
                    <a:pt x="1712" y="270"/>
                    <a:pt x="1557" y="369"/>
                    <a:pt x="1489" y="422"/>
                  </a:cubicBezTo>
                  <a:cubicBezTo>
                    <a:pt x="1489" y="422"/>
                    <a:pt x="1405" y="485"/>
                    <a:pt x="1325" y="554"/>
                  </a:cubicBezTo>
                  <a:cubicBezTo>
                    <a:pt x="1243" y="620"/>
                    <a:pt x="1165" y="692"/>
                    <a:pt x="1165" y="692"/>
                  </a:cubicBezTo>
                  <a:cubicBezTo>
                    <a:pt x="1023" y="815"/>
                    <a:pt x="884" y="952"/>
                    <a:pt x="750" y="1096"/>
                  </a:cubicBezTo>
                  <a:cubicBezTo>
                    <a:pt x="551" y="1311"/>
                    <a:pt x="399" y="1528"/>
                    <a:pt x="241" y="1764"/>
                  </a:cubicBezTo>
                  <a:cubicBezTo>
                    <a:pt x="67" y="2030"/>
                    <a:pt x="67" y="2044"/>
                    <a:pt x="0" y="2207"/>
                  </a:cubicBezTo>
                  <a:cubicBezTo>
                    <a:pt x="307" y="1706"/>
                    <a:pt x="766" y="1159"/>
                    <a:pt x="1241" y="748"/>
                  </a:cubicBezTo>
                  <a:cubicBezTo>
                    <a:pt x="1241" y="748"/>
                    <a:pt x="1329" y="669"/>
                    <a:pt x="1421" y="593"/>
                  </a:cubicBezTo>
                  <a:cubicBezTo>
                    <a:pt x="1514" y="520"/>
                    <a:pt x="1609" y="447"/>
                    <a:pt x="1609" y="447"/>
                  </a:cubicBezTo>
                  <a:lnTo>
                    <a:pt x="1681" y="395"/>
                  </a:lnTo>
                  <a:lnTo>
                    <a:pt x="1682" y="395"/>
                  </a:lnTo>
                  <a:cubicBezTo>
                    <a:pt x="1874" y="248"/>
                    <a:pt x="2058" y="120"/>
                    <a:pt x="2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12699;p41">
              <a:extLst>
                <a:ext uri="{FF2B5EF4-FFF2-40B4-BE49-F238E27FC236}">
                  <a16:creationId xmlns:a16="http://schemas.microsoft.com/office/drawing/2014/main" id="{902EEF2F-BA6D-D510-8BBB-2183F3A7DB95}"/>
                </a:ext>
              </a:extLst>
            </p:cNvPr>
            <p:cNvSpPr/>
            <p:nvPr/>
          </p:nvSpPr>
          <p:spPr>
            <a:xfrm>
              <a:off x="5407150" y="1919325"/>
              <a:ext cx="51950" cy="75150"/>
            </a:xfrm>
            <a:custGeom>
              <a:avLst/>
              <a:gdLst/>
              <a:ahLst/>
              <a:cxnLst/>
              <a:rect l="l" t="t" r="r" b="b"/>
              <a:pathLst>
                <a:path w="2078" h="3006" extrusionOk="0">
                  <a:moveTo>
                    <a:pt x="2077" y="1"/>
                  </a:moveTo>
                  <a:cubicBezTo>
                    <a:pt x="2007" y="39"/>
                    <a:pt x="1833" y="146"/>
                    <a:pt x="1664" y="273"/>
                  </a:cubicBezTo>
                  <a:cubicBezTo>
                    <a:pt x="1496" y="399"/>
                    <a:pt x="1332" y="542"/>
                    <a:pt x="1261" y="615"/>
                  </a:cubicBezTo>
                  <a:cubicBezTo>
                    <a:pt x="1261" y="615"/>
                    <a:pt x="1172" y="704"/>
                    <a:pt x="1088" y="795"/>
                  </a:cubicBezTo>
                  <a:cubicBezTo>
                    <a:pt x="1004" y="887"/>
                    <a:pt x="924" y="984"/>
                    <a:pt x="924" y="984"/>
                  </a:cubicBezTo>
                  <a:cubicBezTo>
                    <a:pt x="780" y="1153"/>
                    <a:pt x="639" y="1337"/>
                    <a:pt x="510" y="1531"/>
                  </a:cubicBezTo>
                  <a:cubicBezTo>
                    <a:pt x="413" y="1675"/>
                    <a:pt x="331" y="1817"/>
                    <a:pt x="257" y="1963"/>
                  </a:cubicBezTo>
                  <a:cubicBezTo>
                    <a:pt x="181" y="2107"/>
                    <a:pt x="111" y="2256"/>
                    <a:pt x="59" y="2419"/>
                  </a:cubicBezTo>
                  <a:cubicBezTo>
                    <a:pt x="2" y="2601"/>
                    <a:pt x="0" y="2704"/>
                    <a:pt x="6" y="2781"/>
                  </a:cubicBezTo>
                  <a:cubicBezTo>
                    <a:pt x="12" y="2858"/>
                    <a:pt x="26" y="2914"/>
                    <a:pt x="71" y="3006"/>
                  </a:cubicBezTo>
                  <a:cubicBezTo>
                    <a:pt x="15" y="2841"/>
                    <a:pt x="33" y="2655"/>
                    <a:pt x="90" y="2479"/>
                  </a:cubicBezTo>
                  <a:cubicBezTo>
                    <a:pt x="147" y="2303"/>
                    <a:pt x="239" y="2133"/>
                    <a:pt x="339" y="1965"/>
                  </a:cubicBezTo>
                  <a:cubicBezTo>
                    <a:pt x="537" y="1630"/>
                    <a:pt x="767" y="1308"/>
                    <a:pt x="1009" y="1025"/>
                  </a:cubicBezTo>
                  <a:cubicBezTo>
                    <a:pt x="1009" y="1025"/>
                    <a:pt x="1100" y="918"/>
                    <a:pt x="1196" y="815"/>
                  </a:cubicBezTo>
                  <a:cubicBezTo>
                    <a:pt x="1292" y="711"/>
                    <a:pt x="1393" y="614"/>
                    <a:pt x="1393" y="614"/>
                  </a:cubicBezTo>
                  <a:lnTo>
                    <a:pt x="1470" y="540"/>
                  </a:lnTo>
                  <a:cubicBezTo>
                    <a:pt x="1675" y="339"/>
                    <a:pt x="1874" y="163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12700;p41">
              <a:extLst>
                <a:ext uri="{FF2B5EF4-FFF2-40B4-BE49-F238E27FC236}">
                  <a16:creationId xmlns:a16="http://schemas.microsoft.com/office/drawing/2014/main" id="{BBF3942E-7254-257F-B09A-AF2E7DF36AC7}"/>
                </a:ext>
              </a:extLst>
            </p:cNvPr>
            <p:cNvSpPr/>
            <p:nvPr/>
          </p:nvSpPr>
          <p:spPr>
            <a:xfrm>
              <a:off x="5343450" y="1958025"/>
              <a:ext cx="62825" cy="38250"/>
            </a:xfrm>
            <a:custGeom>
              <a:avLst/>
              <a:gdLst/>
              <a:ahLst/>
              <a:cxnLst/>
              <a:rect l="l" t="t" r="r" b="b"/>
              <a:pathLst>
                <a:path w="2513" h="1530" extrusionOk="0">
                  <a:moveTo>
                    <a:pt x="2513" y="0"/>
                  </a:moveTo>
                  <a:cubicBezTo>
                    <a:pt x="2453" y="26"/>
                    <a:pt x="2307" y="116"/>
                    <a:pt x="2175" y="231"/>
                  </a:cubicBezTo>
                  <a:cubicBezTo>
                    <a:pt x="2042" y="346"/>
                    <a:pt x="1920" y="478"/>
                    <a:pt x="1866" y="542"/>
                  </a:cubicBezTo>
                  <a:cubicBezTo>
                    <a:pt x="1866" y="542"/>
                    <a:pt x="1800" y="621"/>
                    <a:pt x="1734" y="700"/>
                  </a:cubicBezTo>
                  <a:cubicBezTo>
                    <a:pt x="1668" y="776"/>
                    <a:pt x="1601" y="854"/>
                    <a:pt x="1601" y="854"/>
                  </a:cubicBezTo>
                  <a:cubicBezTo>
                    <a:pt x="1480" y="988"/>
                    <a:pt x="1347" y="1120"/>
                    <a:pt x="1196" y="1228"/>
                  </a:cubicBezTo>
                  <a:cubicBezTo>
                    <a:pt x="987" y="1377"/>
                    <a:pt x="764" y="1477"/>
                    <a:pt x="513" y="1477"/>
                  </a:cubicBezTo>
                  <a:cubicBezTo>
                    <a:pt x="494" y="1477"/>
                    <a:pt x="475" y="1476"/>
                    <a:pt x="456" y="1475"/>
                  </a:cubicBezTo>
                  <a:cubicBezTo>
                    <a:pt x="305" y="1463"/>
                    <a:pt x="232" y="1428"/>
                    <a:pt x="174" y="1409"/>
                  </a:cubicBezTo>
                  <a:cubicBezTo>
                    <a:pt x="118" y="1383"/>
                    <a:pt x="75" y="1368"/>
                    <a:pt x="1" y="1323"/>
                  </a:cubicBezTo>
                  <a:lnTo>
                    <a:pt x="1" y="1323"/>
                  </a:lnTo>
                  <a:cubicBezTo>
                    <a:pt x="107" y="1423"/>
                    <a:pt x="253" y="1493"/>
                    <a:pt x="411" y="1518"/>
                  </a:cubicBezTo>
                  <a:cubicBezTo>
                    <a:pt x="461" y="1526"/>
                    <a:pt x="512" y="1530"/>
                    <a:pt x="564" y="1530"/>
                  </a:cubicBezTo>
                  <a:cubicBezTo>
                    <a:pt x="675" y="1530"/>
                    <a:pt x="789" y="1512"/>
                    <a:pt x="898" y="1477"/>
                  </a:cubicBezTo>
                  <a:cubicBezTo>
                    <a:pt x="1220" y="1372"/>
                    <a:pt x="1477" y="1133"/>
                    <a:pt x="1683" y="901"/>
                  </a:cubicBezTo>
                  <a:cubicBezTo>
                    <a:pt x="1683" y="901"/>
                    <a:pt x="1760" y="811"/>
                    <a:pt x="1837" y="721"/>
                  </a:cubicBezTo>
                  <a:cubicBezTo>
                    <a:pt x="1911" y="632"/>
                    <a:pt x="1987" y="542"/>
                    <a:pt x="1987" y="542"/>
                  </a:cubicBezTo>
                  <a:lnTo>
                    <a:pt x="2044" y="476"/>
                  </a:lnTo>
                  <a:cubicBezTo>
                    <a:pt x="2196" y="292"/>
                    <a:pt x="2343" y="13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12701;p41">
              <a:extLst>
                <a:ext uri="{FF2B5EF4-FFF2-40B4-BE49-F238E27FC236}">
                  <a16:creationId xmlns:a16="http://schemas.microsoft.com/office/drawing/2014/main" id="{0E31D1B0-F1FE-28E2-FC95-6033ED9AFC97}"/>
                </a:ext>
              </a:extLst>
            </p:cNvPr>
            <p:cNvSpPr/>
            <p:nvPr/>
          </p:nvSpPr>
          <p:spPr>
            <a:xfrm>
              <a:off x="5368850" y="1913300"/>
              <a:ext cx="66675" cy="59900"/>
            </a:xfrm>
            <a:custGeom>
              <a:avLst/>
              <a:gdLst/>
              <a:ahLst/>
              <a:cxnLst/>
              <a:rect l="l" t="t" r="r" b="b"/>
              <a:pathLst>
                <a:path w="2667" h="2396" extrusionOk="0">
                  <a:moveTo>
                    <a:pt x="2585" y="1"/>
                  </a:moveTo>
                  <a:cubicBezTo>
                    <a:pt x="2484" y="1"/>
                    <a:pt x="2328" y="9"/>
                    <a:pt x="2170" y="43"/>
                  </a:cubicBezTo>
                  <a:cubicBezTo>
                    <a:pt x="1960" y="84"/>
                    <a:pt x="1754" y="167"/>
                    <a:pt x="1663" y="217"/>
                  </a:cubicBezTo>
                  <a:cubicBezTo>
                    <a:pt x="1663" y="217"/>
                    <a:pt x="1634" y="232"/>
                    <a:pt x="1592" y="254"/>
                  </a:cubicBezTo>
                  <a:cubicBezTo>
                    <a:pt x="1551" y="276"/>
                    <a:pt x="1497" y="311"/>
                    <a:pt x="1443" y="344"/>
                  </a:cubicBezTo>
                  <a:cubicBezTo>
                    <a:pt x="1391" y="380"/>
                    <a:pt x="1338" y="417"/>
                    <a:pt x="1299" y="444"/>
                  </a:cubicBezTo>
                  <a:cubicBezTo>
                    <a:pt x="1262" y="474"/>
                    <a:pt x="1237" y="494"/>
                    <a:pt x="1237" y="494"/>
                  </a:cubicBezTo>
                  <a:cubicBezTo>
                    <a:pt x="1060" y="635"/>
                    <a:pt x="895" y="806"/>
                    <a:pt x="758" y="999"/>
                  </a:cubicBezTo>
                  <a:cubicBezTo>
                    <a:pt x="656" y="1144"/>
                    <a:pt x="577" y="1294"/>
                    <a:pt x="517" y="1447"/>
                  </a:cubicBezTo>
                  <a:cubicBezTo>
                    <a:pt x="455" y="1600"/>
                    <a:pt x="402" y="1753"/>
                    <a:pt x="331" y="1906"/>
                  </a:cubicBezTo>
                  <a:cubicBezTo>
                    <a:pt x="250" y="2075"/>
                    <a:pt x="194" y="2153"/>
                    <a:pt x="150" y="2215"/>
                  </a:cubicBezTo>
                  <a:cubicBezTo>
                    <a:pt x="104" y="2275"/>
                    <a:pt x="74" y="2321"/>
                    <a:pt x="0" y="2396"/>
                  </a:cubicBezTo>
                  <a:cubicBezTo>
                    <a:pt x="145" y="2293"/>
                    <a:pt x="261" y="2139"/>
                    <a:pt x="351" y="1971"/>
                  </a:cubicBezTo>
                  <a:cubicBezTo>
                    <a:pt x="444" y="1802"/>
                    <a:pt x="516" y="1619"/>
                    <a:pt x="600" y="1443"/>
                  </a:cubicBezTo>
                  <a:cubicBezTo>
                    <a:pt x="763" y="1089"/>
                    <a:pt x="1020" y="778"/>
                    <a:pt x="1313" y="551"/>
                  </a:cubicBezTo>
                  <a:cubicBezTo>
                    <a:pt x="1313" y="551"/>
                    <a:pt x="1423" y="463"/>
                    <a:pt x="1543" y="391"/>
                  </a:cubicBezTo>
                  <a:cubicBezTo>
                    <a:pt x="1662" y="315"/>
                    <a:pt x="1790" y="257"/>
                    <a:pt x="1790" y="257"/>
                  </a:cubicBezTo>
                  <a:lnTo>
                    <a:pt x="1886" y="214"/>
                  </a:lnTo>
                  <a:lnTo>
                    <a:pt x="1885" y="215"/>
                  </a:lnTo>
                  <a:cubicBezTo>
                    <a:pt x="2148" y="99"/>
                    <a:pt x="2407" y="32"/>
                    <a:pt x="2667" y="3"/>
                  </a:cubicBezTo>
                  <a:cubicBezTo>
                    <a:pt x="2647" y="2"/>
                    <a:pt x="2619" y="1"/>
                    <a:pt x="2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12702;p41">
              <a:extLst>
                <a:ext uri="{FF2B5EF4-FFF2-40B4-BE49-F238E27FC236}">
                  <a16:creationId xmlns:a16="http://schemas.microsoft.com/office/drawing/2014/main" id="{0F252087-A753-EA57-8B04-0C99E8269B90}"/>
                </a:ext>
              </a:extLst>
            </p:cNvPr>
            <p:cNvSpPr/>
            <p:nvPr/>
          </p:nvSpPr>
          <p:spPr>
            <a:xfrm>
              <a:off x="5565025" y="1926725"/>
              <a:ext cx="27150" cy="14425"/>
            </a:xfrm>
            <a:custGeom>
              <a:avLst/>
              <a:gdLst/>
              <a:ahLst/>
              <a:cxnLst/>
              <a:rect l="l" t="t" r="r" b="b"/>
              <a:pathLst>
                <a:path w="1086" h="577" extrusionOk="0">
                  <a:moveTo>
                    <a:pt x="1074" y="1"/>
                  </a:moveTo>
                  <a:cubicBezTo>
                    <a:pt x="1004" y="1"/>
                    <a:pt x="809" y="37"/>
                    <a:pt x="752" y="65"/>
                  </a:cubicBezTo>
                  <a:cubicBezTo>
                    <a:pt x="752" y="65"/>
                    <a:pt x="714" y="82"/>
                    <a:pt x="677" y="99"/>
                  </a:cubicBezTo>
                  <a:cubicBezTo>
                    <a:pt x="639" y="117"/>
                    <a:pt x="602" y="135"/>
                    <a:pt x="602" y="135"/>
                  </a:cubicBezTo>
                  <a:cubicBezTo>
                    <a:pt x="536" y="168"/>
                    <a:pt x="469" y="203"/>
                    <a:pt x="403" y="241"/>
                  </a:cubicBezTo>
                  <a:cubicBezTo>
                    <a:pt x="304" y="297"/>
                    <a:pt x="226" y="368"/>
                    <a:pt x="139" y="435"/>
                  </a:cubicBezTo>
                  <a:cubicBezTo>
                    <a:pt x="40" y="510"/>
                    <a:pt x="38" y="515"/>
                    <a:pt x="0" y="576"/>
                  </a:cubicBezTo>
                  <a:cubicBezTo>
                    <a:pt x="194" y="453"/>
                    <a:pt x="433" y="321"/>
                    <a:pt x="650" y="215"/>
                  </a:cubicBezTo>
                  <a:cubicBezTo>
                    <a:pt x="650" y="215"/>
                    <a:pt x="691" y="195"/>
                    <a:pt x="732" y="175"/>
                  </a:cubicBezTo>
                  <a:cubicBezTo>
                    <a:pt x="774" y="156"/>
                    <a:pt x="816" y="137"/>
                    <a:pt x="816" y="137"/>
                  </a:cubicBezTo>
                  <a:lnTo>
                    <a:pt x="848" y="124"/>
                  </a:lnTo>
                  <a:cubicBezTo>
                    <a:pt x="913" y="91"/>
                    <a:pt x="995" y="48"/>
                    <a:pt x="1086" y="1"/>
                  </a:cubicBezTo>
                  <a:cubicBezTo>
                    <a:pt x="1082" y="1"/>
                    <a:pt x="1078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12703;p41">
              <a:extLst>
                <a:ext uri="{FF2B5EF4-FFF2-40B4-BE49-F238E27FC236}">
                  <a16:creationId xmlns:a16="http://schemas.microsoft.com/office/drawing/2014/main" id="{C45245D2-030A-6C5A-B7F7-FA69DFA45448}"/>
                </a:ext>
              </a:extLst>
            </p:cNvPr>
            <p:cNvSpPr/>
            <p:nvPr/>
          </p:nvSpPr>
          <p:spPr>
            <a:xfrm>
              <a:off x="5560500" y="1924000"/>
              <a:ext cx="9125" cy="6300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345" y="0"/>
                  </a:moveTo>
                  <a:cubicBezTo>
                    <a:pt x="309" y="0"/>
                    <a:pt x="249" y="11"/>
                    <a:pt x="234" y="21"/>
                  </a:cubicBezTo>
                  <a:lnTo>
                    <a:pt x="187" y="56"/>
                  </a:lnTo>
                  <a:cubicBezTo>
                    <a:pt x="166" y="71"/>
                    <a:pt x="144" y="86"/>
                    <a:pt x="122" y="101"/>
                  </a:cubicBezTo>
                  <a:cubicBezTo>
                    <a:pt x="88" y="124"/>
                    <a:pt x="69" y="160"/>
                    <a:pt x="39" y="186"/>
                  </a:cubicBezTo>
                  <a:cubicBezTo>
                    <a:pt x="6" y="215"/>
                    <a:pt x="6" y="217"/>
                    <a:pt x="1" y="252"/>
                  </a:cubicBezTo>
                  <a:cubicBezTo>
                    <a:pt x="81" y="225"/>
                    <a:pt x="171" y="181"/>
                    <a:pt x="242" y="129"/>
                  </a:cubicBezTo>
                  <a:lnTo>
                    <a:pt x="296" y="91"/>
                  </a:lnTo>
                  <a:lnTo>
                    <a:pt x="305" y="84"/>
                  </a:lnTo>
                  <a:cubicBezTo>
                    <a:pt x="329" y="58"/>
                    <a:pt x="348" y="31"/>
                    <a:pt x="365" y="2"/>
                  </a:cubicBezTo>
                  <a:cubicBezTo>
                    <a:pt x="360" y="1"/>
                    <a:pt x="353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12704;p41">
              <a:extLst>
                <a:ext uri="{FF2B5EF4-FFF2-40B4-BE49-F238E27FC236}">
                  <a16:creationId xmlns:a16="http://schemas.microsoft.com/office/drawing/2014/main" id="{A59DE53D-953D-70C6-D41C-064ED2D670FE}"/>
                </a:ext>
              </a:extLst>
            </p:cNvPr>
            <p:cNvSpPr/>
            <p:nvPr/>
          </p:nvSpPr>
          <p:spPr>
            <a:xfrm>
              <a:off x="5508825" y="1924975"/>
              <a:ext cx="27225" cy="12450"/>
            </a:xfrm>
            <a:custGeom>
              <a:avLst/>
              <a:gdLst/>
              <a:ahLst/>
              <a:cxnLst/>
              <a:rect l="l" t="t" r="r" b="b"/>
              <a:pathLst>
                <a:path w="1089" h="498" extrusionOk="0">
                  <a:moveTo>
                    <a:pt x="1057" y="0"/>
                  </a:moveTo>
                  <a:cubicBezTo>
                    <a:pt x="977" y="0"/>
                    <a:pt x="813" y="21"/>
                    <a:pt x="760" y="43"/>
                  </a:cubicBezTo>
                  <a:cubicBezTo>
                    <a:pt x="760" y="43"/>
                    <a:pt x="722" y="57"/>
                    <a:pt x="685" y="71"/>
                  </a:cubicBezTo>
                  <a:cubicBezTo>
                    <a:pt x="648" y="86"/>
                    <a:pt x="611" y="101"/>
                    <a:pt x="611" y="101"/>
                  </a:cubicBezTo>
                  <a:cubicBezTo>
                    <a:pt x="545" y="129"/>
                    <a:pt x="477" y="160"/>
                    <a:pt x="410" y="192"/>
                  </a:cubicBezTo>
                  <a:cubicBezTo>
                    <a:pt x="310" y="242"/>
                    <a:pt x="231" y="306"/>
                    <a:pt x="142" y="366"/>
                  </a:cubicBezTo>
                  <a:cubicBezTo>
                    <a:pt x="42" y="433"/>
                    <a:pt x="39" y="439"/>
                    <a:pt x="0" y="497"/>
                  </a:cubicBezTo>
                  <a:cubicBezTo>
                    <a:pt x="195" y="389"/>
                    <a:pt x="435" y="274"/>
                    <a:pt x="653" y="183"/>
                  </a:cubicBezTo>
                  <a:cubicBezTo>
                    <a:pt x="653" y="183"/>
                    <a:pt x="694" y="167"/>
                    <a:pt x="735" y="150"/>
                  </a:cubicBezTo>
                  <a:lnTo>
                    <a:pt x="820" y="119"/>
                  </a:lnTo>
                  <a:lnTo>
                    <a:pt x="851" y="108"/>
                  </a:lnTo>
                  <a:cubicBezTo>
                    <a:pt x="915" y="80"/>
                    <a:pt x="997" y="43"/>
                    <a:pt x="1089" y="2"/>
                  </a:cubicBezTo>
                  <a:cubicBezTo>
                    <a:pt x="1081" y="1"/>
                    <a:pt x="1070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12705;p41">
              <a:extLst>
                <a:ext uri="{FF2B5EF4-FFF2-40B4-BE49-F238E27FC236}">
                  <a16:creationId xmlns:a16="http://schemas.microsoft.com/office/drawing/2014/main" id="{DBF704B3-526D-7F12-04A0-FB9B5D3FF353}"/>
                </a:ext>
              </a:extLst>
            </p:cNvPr>
            <p:cNvSpPr/>
            <p:nvPr/>
          </p:nvSpPr>
          <p:spPr>
            <a:xfrm>
              <a:off x="5494200" y="1926525"/>
              <a:ext cx="18250" cy="8750"/>
            </a:xfrm>
            <a:custGeom>
              <a:avLst/>
              <a:gdLst/>
              <a:ahLst/>
              <a:cxnLst/>
              <a:rect l="l" t="t" r="r" b="b"/>
              <a:pathLst>
                <a:path w="730" h="350" extrusionOk="0">
                  <a:moveTo>
                    <a:pt x="722" y="0"/>
                  </a:moveTo>
                  <a:cubicBezTo>
                    <a:pt x="674" y="0"/>
                    <a:pt x="545" y="24"/>
                    <a:pt x="508" y="43"/>
                  </a:cubicBezTo>
                  <a:lnTo>
                    <a:pt x="413" y="90"/>
                  </a:lnTo>
                  <a:cubicBezTo>
                    <a:pt x="370" y="111"/>
                    <a:pt x="326" y="132"/>
                    <a:pt x="281" y="154"/>
                  </a:cubicBezTo>
                  <a:cubicBezTo>
                    <a:pt x="215" y="185"/>
                    <a:pt x="163" y="231"/>
                    <a:pt x="101" y="265"/>
                  </a:cubicBezTo>
                  <a:cubicBezTo>
                    <a:pt x="30" y="305"/>
                    <a:pt x="28" y="307"/>
                    <a:pt x="0" y="350"/>
                  </a:cubicBezTo>
                  <a:cubicBezTo>
                    <a:pt x="144" y="306"/>
                    <a:pt x="314" y="243"/>
                    <a:pt x="457" y="171"/>
                  </a:cubicBezTo>
                  <a:lnTo>
                    <a:pt x="567" y="117"/>
                  </a:lnTo>
                  <a:lnTo>
                    <a:pt x="587" y="106"/>
                  </a:lnTo>
                  <a:cubicBezTo>
                    <a:pt x="639" y="74"/>
                    <a:pt x="686" y="37"/>
                    <a:pt x="730" y="0"/>
                  </a:cubicBezTo>
                  <a:cubicBezTo>
                    <a:pt x="728" y="0"/>
                    <a:pt x="72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12706;p41">
              <a:extLst>
                <a:ext uri="{FF2B5EF4-FFF2-40B4-BE49-F238E27FC236}">
                  <a16:creationId xmlns:a16="http://schemas.microsoft.com/office/drawing/2014/main" id="{89905E51-2140-F031-160E-F6D7E83A8154}"/>
                </a:ext>
              </a:extLst>
            </p:cNvPr>
            <p:cNvSpPr/>
            <p:nvPr/>
          </p:nvSpPr>
          <p:spPr>
            <a:xfrm>
              <a:off x="5456375" y="1921450"/>
              <a:ext cx="25400" cy="7175"/>
            </a:xfrm>
            <a:custGeom>
              <a:avLst/>
              <a:gdLst/>
              <a:ahLst/>
              <a:cxnLst/>
              <a:rect l="l" t="t" r="r" b="b"/>
              <a:pathLst>
                <a:path w="1016" h="287" extrusionOk="0">
                  <a:moveTo>
                    <a:pt x="972" y="0"/>
                  </a:moveTo>
                  <a:cubicBezTo>
                    <a:pt x="898" y="0"/>
                    <a:pt x="770" y="11"/>
                    <a:pt x="727" y="23"/>
                  </a:cubicBezTo>
                  <a:lnTo>
                    <a:pt x="594" y="62"/>
                  </a:lnTo>
                  <a:cubicBezTo>
                    <a:pt x="535" y="79"/>
                    <a:pt x="473" y="96"/>
                    <a:pt x="411" y="114"/>
                  </a:cubicBezTo>
                  <a:cubicBezTo>
                    <a:pt x="318" y="140"/>
                    <a:pt x="240" y="181"/>
                    <a:pt x="152" y="210"/>
                  </a:cubicBezTo>
                  <a:cubicBezTo>
                    <a:pt x="52" y="243"/>
                    <a:pt x="49" y="246"/>
                    <a:pt x="0" y="287"/>
                  </a:cubicBezTo>
                  <a:cubicBezTo>
                    <a:pt x="194" y="255"/>
                    <a:pt x="424" y="208"/>
                    <a:pt x="625" y="149"/>
                  </a:cubicBezTo>
                  <a:lnTo>
                    <a:pt x="778" y="104"/>
                  </a:lnTo>
                  <a:lnTo>
                    <a:pt x="806" y="96"/>
                  </a:lnTo>
                  <a:cubicBezTo>
                    <a:pt x="882" y="67"/>
                    <a:pt x="950" y="36"/>
                    <a:pt x="1016" y="2"/>
                  </a:cubicBezTo>
                  <a:cubicBezTo>
                    <a:pt x="1006" y="1"/>
                    <a:pt x="991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12707;p41">
              <a:extLst>
                <a:ext uri="{FF2B5EF4-FFF2-40B4-BE49-F238E27FC236}">
                  <a16:creationId xmlns:a16="http://schemas.microsoft.com/office/drawing/2014/main" id="{86321AC0-A559-E78E-D2E5-14910B203029}"/>
                </a:ext>
              </a:extLst>
            </p:cNvPr>
            <p:cNvSpPr/>
            <p:nvPr/>
          </p:nvSpPr>
          <p:spPr>
            <a:xfrm>
              <a:off x="5446500" y="1912350"/>
              <a:ext cx="17250" cy="4825"/>
            </a:xfrm>
            <a:custGeom>
              <a:avLst/>
              <a:gdLst/>
              <a:ahLst/>
              <a:cxnLst/>
              <a:rect l="l" t="t" r="r" b="b"/>
              <a:pathLst>
                <a:path w="690" h="193" extrusionOk="0">
                  <a:moveTo>
                    <a:pt x="555" y="1"/>
                  </a:moveTo>
                  <a:cubicBezTo>
                    <a:pt x="527" y="1"/>
                    <a:pt x="503" y="2"/>
                    <a:pt x="489" y="6"/>
                  </a:cubicBezTo>
                  <a:lnTo>
                    <a:pt x="399" y="31"/>
                  </a:lnTo>
                  <a:cubicBezTo>
                    <a:pt x="359" y="42"/>
                    <a:pt x="317" y="53"/>
                    <a:pt x="275" y="63"/>
                  </a:cubicBezTo>
                  <a:cubicBezTo>
                    <a:pt x="213" y="80"/>
                    <a:pt x="161" y="112"/>
                    <a:pt x="100" y="133"/>
                  </a:cubicBezTo>
                  <a:cubicBezTo>
                    <a:pt x="33" y="155"/>
                    <a:pt x="31" y="158"/>
                    <a:pt x="1" y="192"/>
                  </a:cubicBezTo>
                  <a:cubicBezTo>
                    <a:pt x="133" y="181"/>
                    <a:pt x="290" y="158"/>
                    <a:pt x="427" y="119"/>
                  </a:cubicBezTo>
                  <a:lnTo>
                    <a:pt x="529" y="91"/>
                  </a:lnTo>
                  <a:lnTo>
                    <a:pt x="549" y="85"/>
                  </a:lnTo>
                  <a:cubicBezTo>
                    <a:pt x="600" y="65"/>
                    <a:pt x="645" y="40"/>
                    <a:pt x="689" y="14"/>
                  </a:cubicBezTo>
                  <a:cubicBezTo>
                    <a:pt x="667" y="6"/>
                    <a:pt x="606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12708;p41">
              <a:extLst>
                <a:ext uri="{FF2B5EF4-FFF2-40B4-BE49-F238E27FC236}">
                  <a16:creationId xmlns:a16="http://schemas.microsoft.com/office/drawing/2014/main" id="{050F76A0-FF00-BA9F-B6CA-1A0A55569D6C}"/>
                </a:ext>
              </a:extLst>
            </p:cNvPr>
            <p:cNvSpPr/>
            <p:nvPr/>
          </p:nvSpPr>
          <p:spPr>
            <a:xfrm>
              <a:off x="5433700" y="1909625"/>
              <a:ext cx="14500" cy="3400"/>
            </a:xfrm>
            <a:custGeom>
              <a:avLst/>
              <a:gdLst/>
              <a:ahLst/>
              <a:cxnLst/>
              <a:rect l="l" t="t" r="r" b="b"/>
              <a:pathLst>
                <a:path w="580" h="136" extrusionOk="0">
                  <a:moveTo>
                    <a:pt x="430" y="0"/>
                  </a:moveTo>
                  <a:cubicBezTo>
                    <a:pt x="423" y="0"/>
                    <a:pt x="417" y="1"/>
                    <a:pt x="413" y="2"/>
                  </a:cubicBezTo>
                  <a:lnTo>
                    <a:pt x="337" y="17"/>
                  </a:lnTo>
                  <a:cubicBezTo>
                    <a:pt x="303" y="23"/>
                    <a:pt x="268" y="30"/>
                    <a:pt x="233" y="36"/>
                  </a:cubicBezTo>
                  <a:cubicBezTo>
                    <a:pt x="180" y="46"/>
                    <a:pt x="135" y="72"/>
                    <a:pt x="84" y="86"/>
                  </a:cubicBezTo>
                  <a:cubicBezTo>
                    <a:pt x="28" y="101"/>
                    <a:pt x="26" y="103"/>
                    <a:pt x="0" y="135"/>
                  </a:cubicBezTo>
                  <a:cubicBezTo>
                    <a:pt x="16" y="135"/>
                    <a:pt x="33" y="135"/>
                    <a:pt x="49" y="135"/>
                  </a:cubicBezTo>
                  <a:cubicBezTo>
                    <a:pt x="149" y="135"/>
                    <a:pt x="260" y="127"/>
                    <a:pt x="358" y="107"/>
                  </a:cubicBezTo>
                  <a:lnTo>
                    <a:pt x="445" y="89"/>
                  </a:lnTo>
                  <a:lnTo>
                    <a:pt x="461" y="86"/>
                  </a:lnTo>
                  <a:cubicBezTo>
                    <a:pt x="504" y="71"/>
                    <a:pt x="543" y="51"/>
                    <a:pt x="580" y="31"/>
                  </a:cubicBezTo>
                  <a:cubicBezTo>
                    <a:pt x="555" y="17"/>
                    <a:pt x="472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12709;p41">
              <a:extLst>
                <a:ext uri="{FF2B5EF4-FFF2-40B4-BE49-F238E27FC236}">
                  <a16:creationId xmlns:a16="http://schemas.microsoft.com/office/drawing/2014/main" id="{C3DA318D-24F0-06C2-A21A-B7A05D0A9E79}"/>
                </a:ext>
              </a:extLst>
            </p:cNvPr>
            <p:cNvSpPr/>
            <p:nvPr/>
          </p:nvSpPr>
          <p:spPr>
            <a:xfrm>
              <a:off x="5372125" y="1866125"/>
              <a:ext cx="71600" cy="23575"/>
            </a:xfrm>
            <a:custGeom>
              <a:avLst/>
              <a:gdLst/>
              <a:ahLst/>
              <a:cxnLst/>
              <a:rect l="l" t="t" r="r" b="b"/>
              <a:pathLst>
                <a:path w="2864" h="943" extrusionOk="0">
                  <a:moveTo>
                    <a:pt x="301" y="1"/>
                  </a:moveTo>
                  <a:cubicBezTo>
                    <a:pt x="253" y="1"/>
                    <a:pt x="216" y="4"/>
                    <a:pt x="185" y="7"/>
                  </a:cubicBezTo>
                  <a:cubicBezTo>
                    <a:pt x="123" y="17"/>
                    <a:pt x="79" y="29"/>
                    <a:pt x="1" y="60"/>
                  </a:cubicBezTo>
                  <a:cubicBezTo>
                    <a:pt x="70" y="45"/>
                    <a:pt x="142" y="38"/>
                    <a:pt x="215" y="38"/>
                  </a:cubicBezTo>
                  <a:cubicBezTo>
                    <a:pt x="432" y="38"/>
                    <a:pt x="660" y="100"/>
                    <a:pt x="871" y="198"/>
                  </a:cubicBezTo>
                  <a:cubicBezTo>
                    <a:pt x="1159" y="323"/>
                    <a:pt x="1423" y="507"/>
                    <a:pt x="1692" y="653"/>
                  </a:cubicBezTo>
                  <a:cubicBezTo>
                    <a:pt x="1692" y="653"/>
                    <a:pt x="1794" y="709"/>
                    <a:pt x="1899" y="759"/>
                  </a:cubicBezTo>
                  <a:cubicBezTo>
                    <a:pt x="2004" y="810"/>
                    <a:pt x="2113" y="851"/>
                    <a:pt x="2113" y="851"/>
                  </a:cubicBezTo>
                  <a:lnTo>
                    <a:pt x="2196" y="881"/>
                  </a:lnTo>
                  <a:cubicBezTo>
                    <a:pt x="2331" y="922"/>
                    <a:pt x="2466" y="942"/>
                    <a:pt x="2596" y="942"/>
                  </a:cubicBezTo>
                  <a:cubicBezTo>
                    <a:pt x="2688" y="942"/>
                    <a:pt x="2778" y="932"/>
                    <a:pt x="2863" y="911"/>
                  </a:cubicBezTo>
                  <a:lnTo>
                    <a:pt x="2863" y="911"/>
                  </a:lnTo>
                  <a:cubicBezTo>
                    <a:pt x="2847" y="911"/>
                    <a:pt x="2824" y="912"/>
                    <a:pt x="2797" y="912"/>
                  </a:cubicBezTo>
                  <a:cubicBezTo>
                    <a:pt x="2715" y="912"/>
                    <a:pt x="2590" y="907"/>
                    <a:pt x="2469" y="875"/>
                  </a:cubicBezTo>
                  <a:cubicBezTo>
                    <a:pt x="2306" y="838"/>
                    <a:pt x="2150" y="768"/>
                    <a:pt x="2076" y="737"/>
                  </a:cubicBezTo>
                  <a:cubicBezTo>
                    <a:pt x="2076" y="737"/>
                    <a:pt x="1984" y="699"/>
                    <a:pt x="1895" y="655"/>
                  </a:cubicBezTo>
                  <a:cubicBezTo>
                    <a:pt x="1807" y="612"/>
                    <a:pt x="1720" y="563"/>
                    <a:pt x="1720" y="563"/>
                  </a:cubicBezTo>
                  <a:cubicBezTo>
                    <a:pt x="1565" y="473"/>
                    <a:pt x="1405" y="381"/>
                    <a:pt x="1242" y="287"/>
                  </a:cubicBezTo>
                  <a:cubicBezTo>
                    <a:pt x="996" y="153"/>
                    <a:pt x="754" y="60"/>
                    <a:pt x="481" y="16"/>
                  </a:cubicBezTo>
                  <a:cubicBezTo>
                    <a:pt x="406" y="4"/>
                    <a:pt x="3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12710;p41">
              <a:extLst>
                <a:ext uri="{FF2B5EF4-FFF2-40B4-BE49-F238E27FC236}">
                  <a16:creationId xmlns:a16="http://schemas.microsoft.com/office/drawing/2014/main" id="{46836A9A-D716-B463-A790-2F1DD5D86BED}"/>
                </a:ext>
              </a:extLst>
            </p:cNvPr>
            <p:cNvSpPr/>
            <p:nvPr/>
          </p:nvSpPr>
          <p:spPr>
            <a:xfrm>
              <a:off x="5403925" y="1867400"/>
              <a:ext cx="18075" cy="8325"/>
            </a:xfrm>
            <a:custGeom>
              <a:avLst/>
              <a:gdLst/>
              <a:ahLst/>
              <a:cxnLst/>
              <a:rect l="l" t="t" r="r" b="b"/>
              <a:pathLst>
                <a:path w="723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32"/>
                    <a:pt x="133" y="125"/>
                    <a:pt x="171" y="141"/>
                  </a:cubicBezTo>
                  <a:lnTo>
                    <a:pt x="267" y="183"/>
                  </a:lnTo>
                  <a:cubicBezTo>
                    <a:pt x="310" y="202"/>
                    <a:pt x="353" y="222"/>
                    <a:pt x="397" y="242"/>
                  </a:cubicBezTo>
                  <a:cubicBezTo>
                    <a:pt x="463" y="272"/>
                    <a:pt x="530" y="283"/>
                    <a:pt x="596" y="308"/>
                  </a:cubicBezTo>
                  <a:cubicBezTo>
                    <a:pt x="646" y="327"/>
                    <a:pt x="664" y="333"/>
                    <a:pt x="685" y="333"/>
                  </a:cubicBezTo>
                  <a:cubicBezTo>
                    <a:pt x="696" y="333"/>
                    <a:pt x="707" y="331"/>
                    <a:pt x="723" y="329"/>
                  </a:cubicBezTo>
                  <a:cubicBezTo>
                    <a:pt x="600" y="248"/>
                    <a:pt x="445" y="159"/>
                    <a:pt x="300" y="97"/>
                  </a:cubicBezTo>
                  <a:lnTo>
                    <a:pt x="191" y="49"/>
                  </a:lnTo>
                  <a:lnTo>
                    <a:pt x="170" y="41"/>
                  </a:lnTo>
                  <a:cubicBezTo>
                    <a:pt x="112" y="22"/>
                    <a:pt x="5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12711;p41">
              <a:extLst>
                <a:ext uri="{FF2B5EF4-FFF2-40B4-BE49-F238E27FC236}">
                  <a16:creationId xmlns:a16="http://schemas.microsoft.com/office/drawing/2014/main" id="{6D404031-1607-F5CE-1D3A-CA9FA216C8A9}"/>
                </a:ext>
              </a:extLst>
            </p:cNvPr>
            <p:cNvSpPr/>
            <p:nvPr/>
          </p:nvSpPr>
          <p:spPr>
            <a:xfrm>
              <a:off x="5365075" y="1803100"/>
              <a:ext cx="37975" cy="45325"/>
            </a:xfrm>
            <a:custGeom>
              <a:avLst/>
              <a:gdLst/>
              <a:ahLst/>
              <a:cxnLst/>
              <a:rect l="l" t="t" r="r" b="b"/>
              <a:pathLst>
                <a:path w="1519" h="1813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348"/>
                    <a:pt x="589" y="764"/>
                    <a:pt x="893" y="1121"/>
                  </a:cubicBezTo>
                  <a:cubicBezTo>
                    <a:pt x="893" y="1121"/>
                    <a:pt x="1122" y="1392"/>
                    <a:pt x="1122" y="1392"/>
                  </a:cubicBezTo>
                  <a:lnTo>
                    <a:pt x="1165" y="1443"/>
                  </a:lnTo>
                  <a:cubicBezTo>
                    <a:pt x="1288" y="1577"/>
                    <a:pt x="1403" y="1697"/>
                    <a:pt x="1519" y="1812"/>
                  </a:cubicBezTo>
                  <a:cubicBezTo>
                    <a:pt x="1470" y="1724"/>
                    <a:pt x="1237" y="1384"/>
                    <a:pt x="1155" y="1287"/>
                  </a:cubicBezTo>
                  <a:lnTo>
                    <a:pt x="953" y="1050"/>
                  </a:lnTo>
                  <a:cubicBezTo>
                    <a:pt x="865" y="944"/>
                    <a:pt x="773" y="835"/>
                    <a:pt x="680" y="724"/>
                  </a:cubicBezTo>
                  <a:cubicBezTo>
                    <a:pt x="541" y="559"/>
                    <a:pt x="403" y="422"/>
                    <a:pt x="265" y="264"/>
                  </a:cubicBezTo>
                  <a:cubicBezTo>
                    <a:pt x="110" y="88"/>
                    <a:pt x="103" y="8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12712;p41">
              <a:extLst>
                <a:ext uri="{FF2B5EF4-FFF2-40B4-BE49-F238E27FC236}">
                  <a16:creationId xmlns:a16="http://schemas.microsoft.com/office/drawing/2014/main" id="{A2208984-A698-419D-68D9-C3071F60C0B8}"/>
                </a:ext>
              </a:extLst>
            </p:cNvPr>
            <p:cNvSpPr/>
            <p:nvPr/>
          </p:nvSpPr>
          <p:spPr>
            <a:xfrm>
              <a:off x="5395925" y="1784000"/>
              <a:ext cx="52675" cy="41175"/>
            </a:xfrm>
            <a:custGeom>
              <a:avLst/>
              <a:gdLst/>
              <a:ahLst/>
              <a:cxnLst/>
              <a:rect l="l" t="t" r="r" b="b"/>
              <a:pathLst>
                <a:path w="2107" h="1647" extrusionOk="0">
                  <a:moveTo>
                    <a:pt x="1043" y="1"/>
                  </a:moveTo>
                  <a:cubicBezTo>
                    <a:pt x="702" y="1"/>
                    <a:pt x="339" y="129"/>
                    <a:pt x="132" y="406"/>
                  </a:cubicBezTo>
                  <a:cubicBezTo>
                    <a:pt x="132" y="406"/>
                    <a:pt x="110" y="433"/>
                    <a:pt x="85" y="481"/>
                  </a:cubicBezTo>
                  <a:cubicBezTo>
                    <a:pt x="58" y="526"/>
                    <a:pt x="31" y="593"/>
                    <a:pt x="17" y="664"/>
                  </a:cubicBezTo>
                  <a:cubicBezTo>
                    <a:pt x="1" y="733"/>
                    <a:pt x="3" y="804"/>
                    <a:pt x="6" y="857"/>
                  </a:cubicBezTo>
                  <a:cubicBezTo>
                    <a:pt x="11" y="910"/>
                    <a:pt x="20" y="945"/>
                    <a:pt x="20" y="945"/>
                  </a:cubicBezTo>
                  <a:cubicBezTo>
                    <a:pt x="20" y="945"/>
                    <a:pt x="25" y="971"/>
                    <a:pt x="32" y="996"/>
                  </a:cubicBezTo>
                  <a:lnTo>
                    <a:pt x="48" y="1045"/>
                  </a:lnTo>
                  <a:lnTo>
                    <a:pt x="49" y="1045"/>
                  </a:lnTo>
                  <a:cubicBezTo>
                    <a:pt x="158" y="1310"/>
                    <a:pt x="352" y="1484"/>
                    <a:pt x="529" y="1646"/>
                  </a:cubicBezTo>
                  <a:cubicBezTo>
                    <a:pt x="485" y="1586"/>
                    <a:pt x="357" y="1442"/>
                    <a:pt x="256" y="1279"/>
                  </a:cubicBezTo>
                  <a:cubicBezTo>
                    <a:pt x="205" y="1198"/>
                    <a:pt x="162" y="1111"/>
                    <a:pt x="136" y="1033"/>
                  </a:cubicBezTo>
                  <a:cubicBezTo>
                    <a:pt x="110" y="954"/>
                    <a:pt x="102" y="886"/>
                    <a:pt x="97" y="843"/>
                  </a:cubicBezTo>
                  <a:cubicBezTo>
                    <a:pt x="97" y="843"/>
                    <a:pt x="86" y="734"/>
                    <a:pt x="119" y="632"/>
                  </a:cubicBezTo>
                  <a:cubicBezTo>
                    <a:pt x="149" y="528"/>
                    <a:pt x="219" y="444"/>
                    <a:pt x="219" y="444"/>
                  </a:cubicBezTo>
                  <a:cubicBezTo>
                    <a:pt x="338" y="290"/>
                    <a:pt x="526" y="185"/>
                    <a:pt x="724" y="129"/>
                  </a:cubicBezTo>
                  <a:cubicBezTo>
                    <a:pt x="859" y="95"/>
                    <a:pt x="994" y="78"/>
                    <a:pt x="1129" y="78"/>
                  </a:cubicBezTo>
                  <a:cubicBezTo>
                    <a:pt x="1291" y="78"/>
                    <a:pt x="1452" y="103"/>
                    <a:pt x="1612" y="154"/>
                  </a:cubicBezTo>
                  <a:cubicBezTo>
                    <a:pt x="1775" y="210"/>
                    <a:pt x="1853" y="257"/>
                    <a:pt x="1916" y="288"/>
                  </a:cubicBezTo>
                  <a:cubicBezTo>
                    <a:pt x="1977" y="321"/>
                    <a:pt x="2023" y="345"/>
                    <a:pt x="2107" y="393"/>
                  </a:cubicBezTo>
                  <a:cubicBezTo>
                    <a:pt x="1863" y="177"/>
                    <a:pt x="1512" y="23"/>
                    <a:pt x="1138" y="4"/>
                  </a:cubicBezTo>
                  <a:cubicBezTo>
                    <a:pt x="1107" y="2"/>
                    <a:pt x="1075" y="1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12713;p41">
              <a:extLst>
                <a:ext uri="{FF2B5EF4-FFF2-40B4-BE49-F238E27FC236}">
                  <a16:creationId xmlns:a16="http://schemas.microsoft.com/office/drawing/2014/main" id="{181394C1-BC9D-89E8-34E6-6D1BC9DF15E5}"/>
                </a:ext>
              </a:extLst>
            </p:cNvPr>
            <p:cNvSpPr/>
            <p:nvPr/>
          </p:nvSpPr>
          <p:spPr>
            <a:xfrm>
              <a:off x="5525775" y="2207975"/>
              <a:ext cx="47050" cy="96600"/>
            </a:xfrm>
            <a:custGeom>
              <a:avLst/>
              <a:gdLst/>
              <a:ahLst/>
              <a:cxnLst/>
              <a:rect l="l" t="t" r="r" b="b"/>
              <a:pathLst>
                <a:path w="1882" h="3864" extrusionOk="0">
                  <a:moveTo>
                    <a:pt x="262" y="1"/>
                  </a:moveTo>
                  <a:cubicBezTo>
                    <a:pt x="218" y="89"/>
                    <a:pt x="120" y="321"/>
                    <a:pt x="68" y="575"/>
                  </a:cubicBezTo>
                  <a:cubicBezTo>
                    <a:pt x="12" y="829"/>
                    <a:pt x="0" y="1098"/>
                    <a:pt x="8" y="1225"/>
                  </a:cubicBezTo>
                  <a:cubicBezTo>
                    <a:pt x="8" y="1225"/>
                    <a:pt x="13" y="1380"/>
                    <a:pt x="37" y="1532"/>
                  </a:cubicBezTo>
                  <a:cubicBezTo>
                    <a:pt x="58" y="1686"/>
                    <a:pt x="96" y="1835"/>
                    <a:pt x="96" y="1835"/>
                  </a:cubicBezTo>
                  <a:cubicBezTo>
                    <a:pt x="162" y="2102"/>
                    <a:pt x="267" y="2371"/>
                    <a:pt x="413" y="2620"/>
                  </a:cubicBezTo>
                  <a:cubicBezTo>
                    <a:pt x="629" y="2991"/>
                    <a:pt x="905" y="3272"/>
                    <a:pt x="1236" y="3522"/>
                  </a:cubicBezTo>
                  <a:cubicBezTo>
                    <a:pt x="1422" y="3660"/>
                    <a:pt x="1531" y="3714"/>
                    <a:pt x="1613" y="3758"/>
                  </a:cubicBezTo>
                  <a:cubicBezTo>
                    <a:pt x="1698" y="3799"/>
                    <a:pt x="1761" y="3823"/>
                    <a:pt x="1882" y="3863"/>
                  </a:cubicBezTo>
                  <a:cubicBezTo>
                    <a:pt x="1495" y="3683"/>
                    <a:pt x="1109" y="3399"/>
                    <a:pt x="807" y="3033"/>
                  </a:cubicBezTo>
                  <a:cubicBezTo>
                    <a:pt x="501" y="2670"/>
                    <a:pt x="281" y="2226"/>
                    <a:pt x="180" y="1785"/>
                  </a:cubicBezTo>
                  <a:cubicBezTo>
                    <a:pt x="180" y="1785"/>
                    <a:pt x="137" y="1619"/>
                    <a:pt x="119" y="1448"/>
                  </a:cubicBezTo>
                  <a:cubicBezTo>
                    <a:pt x="98" y="1277"/>
                    <a:pt x="96" y="1105"/>
                    <a:pt x="96" y="1105"/>
                  </a:cubicBezTo>
                  <a:lnTo>
                    <a:pt x="98" y="977"/>
                  </a:lnTo>
                  <a:cubicBezTo>
                    <a:pt x="104" y="626"/>
                    <a:pt x="163" y="304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12714;p41">
              <a:extLst>
                <a:ext uri="{FF2B5EF4-FFF2-40B4-BE49-F238E27FC236}">
                  <a16:creationId xmlns:a16="http://schemas.microsoft.com/office/drawing/2014/main" id="{1EE24FD1-476F-A4E2-95B6-97C5550BE3AA}"/>
                </a:ext>
              </a:extLst>
            </p:cNvPr>
            <p:cNvSpPr/>
            <p:nvPr/>
          </p:nvSpPr>
          <p:spPr>
            <a:xfrm>
              <a:off x="5613000" y="2111425"/>
              <a:ext cx="56325" cy="23050"/>
            </a:xfrm>
            <a:custGeom>
              <a:avLst/>
              <a:gdLst/>
              <a:ahLst/>
              <a:cxnLst/>
              <a:rect l="l" t="t" r="r" b="b"/>
              <a:pathLst>
                <a:path w="2253" h="922" extrusionOk="0">
                  <a:moveTo>
                    <a:pt x="546" y="1"/>
                  </a:moveTo>
                  <a:cubicBezTo>
                    <a:pt x="349" y="1"/>
                    <a:pt x="168" y="31"/>
                    <a:pt x="0" y="83"/>
                  </a:cubicBezTo>
                  <a:cubicBezTo>
                    <a:pt x="49" y="82"/>
                    <a:pt x="163" y="71"/>
                    <a:pt x="284" y="71"/>
                  </a:cubicBezTo>
                  <a:cubicBezTo>
                    <a:pt x="300" y="71"/>
                    <a:pt x="315" y="72"/>
                    <a:pt x="330" y="72"/>
                  </a:cubicBezTo>
                  <a:cubicBezTo>
                    <a:pt x="470" y="77"/>
                    <a:pt x="609" y="92"/>
                    <a:pt x="675" y="101"/>
                  </a:cubicBezTo>
                  <a:cubicBezTo>
                    <a:pt x="675" y="101"/>
                    <a:pt x="695" y="103"/>
                    <a:pt x="725" y="106"/>
                  </a:cubicBezTo>
                  <a:cubicBezTo>
                    <a:pt x="755" y="110"/>
                    <a:pt x="796" y="114"/>
                    <a:pt x="835" y="123"/>
                  </a:cubicBezTo>
                  <a:cubicBezTo>
                    <a:pt x="916" y="136"/>
                    <a:pt x="994" y="156"/>
                    <a:pt x="994" y="156"/>
                  </a:cubicBezTo>
                  <a:cubicBezTo>
                    <a:pt x="1136" y="189"/>
                    <a:pt x="1276" y="243"/>
                    <a:pt x="1414" y="307"/>
                  </a:cubicBezTo>
                  <a:cubicBezTo>
                    <a:pt x="1616" y="404"/>
                    <a:pt x="1796" y="503"/>
                    <a:pt x="1964" y="650"/>
                  </a:cubicBezTo>
                  <a:cubicBezTo>
                    <a:pt x="2147" y="818"/>
                    <a:pt x="2146" y="831"/>
                    <a:pt x="2253" y="922"/>
                  </a:cubicBezTo>
                  <a:cubicBezTo>
                    <a:pt x="2124" y="727"/>
                    <a:pt x="1939" y="537"/>
                    <a:pt x="1721" y="384"/>
                  </a:cubicBezTo>
                  <a:cubicBezTo>
                    <a:pt x="1503" y="231"/>
                    <a:pt x="1249" y="124"/>
                    <a:pt x="1002" y="63"/>
                  </a:cubicBezTo>
                  <a:lnTo>
                    <a:pt x="942" y="48"/>
                  </a:lnTo>
                  <a:cubicBezTo>
                    <a:pt x="907" y="42"/>
                    <a:pt x="859" y="34"/>
                    <a:pt x="811" y="25"/>
                  </a:cubicBezTo>
                  <a:cubicBezTo>
                    <a:pt x="764" y="17"/>
                    <a:pt x="715" y="13"/>
                    <a:pt x="679" y="9"/>
                  </a:cubicBezTo>
                  <a:cubicBezTo>
                    <a:pt x="644" y="5"/>
                    <a:pt x="620" y="4"/>
                    <a:pt x="620" y="4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12715;p41">
              <a:extLst>
                <a:ext uri="{FF2B5EF4-FFF2-40B4-BE49-F238E27FC236}">
                  <a16:creationId xmlns:a16="http://schemas.microsoft.com/office/drawing/2014/main" id="{F1D4740C-9077-208F-667A-11B0840BEA23}"/>
                </a:ext>
              </a:extLst>
            </p:cNvPr>
            <p:cNvSpPr/>
            <p:nvPr/>
          </p:nvSpPr>
          <p:spPr>
            <a:xfrm>
              <a:off x="5602900" y="2093800"/>
              <a:ext cx="57825" cy="11250"/>
            </a:xfrm>
            <a:custGeom>
              <a:avLst/>
              <a:gdLst/>
              <a:ahLst/>
              <a:cxnLst/>
              <a:rect l="l" t="t" r="r" b="b"/>
              <a:pathLst>
                <a:path w="2313" h="450" extrusionOk="0">
                  <a:moveTo>
                    <a:pt x="877" y="1"/>
                  </a:moveTo>
                  <a:cubicBezTo>
                    <a:pt x="843" y="2"/>
                    <a:pt x="797" y="3"/>
                    <a:pt x="752" y="4"/>
                  </a:cubicBezTo>
                  <a:cubicBezTo>
                    <a:pt x="660" y="10"/>
                    <a:pt x="569" y="19"/>
                    <a:pt x="569" y="19"/>
                  </a:cubicBezTo>
                  <a:lnTo>
                    <a:pt x="501" y="29"/>
                  </a:lnTo>
                  <a:cubicBezTo>
                    <a:pt x="317" y="61"/>
                    <a:pt x="152" y="116"/>
                    <a:pt x="0" y="184"/>
                  </a:cubicBezTo>
                  <a:cubicBezTo>
                    <a:pt x="52" y="177"/>
                    <a:pt x="180" y="151"/>
                    <a:pt x="310" y="134"/>
                  </a:cubicBezTo>
                  <a:cubicBezTo>
                    <a:pt x="442" y="118"/>
                    <a:pt x="575" y="110"/>
                    <a:pt x="639" y="105"/>
                  </a:cubicBezTo>
                  <a:cubicBezTo>
                    <a:pt x="639" y="105"/>
                    <a:pt x="657" y="103"/>
                    <a:pt x="687" y="101"/>
                  </a:cubicBezTo>
                  <a:cubicBezTo>
                    <a:pt x="716" y="98"/>
                    <a:pt x="755" y="96"/>
                    <a:pt x="793" y="95"/>
                  </a:cubicBezTo>
                  <a:cubicBezTo>
                    <a:pt x="819" y="93"/>
                    <a:pt x="844" y="93"/>
                    <a:pt x="867" y="93"/>
                  </a:cubicBezTo>
                  <a:cubicBezTo>
                    <a:pt x="913" y="93"/>
                    <a:pt x="947" y="95"/>
                    <a:pt x="947" y="95"/>
                  </a:cubicBezTo>
                  <a:cubicBezTo>
                    <a:pt x="1086" y="96"/>
                    <a:pt x="1228" y="113"/>
                    <a:pt x="1370" y="139"/>
                  </a:cubicBezTo>
                  <a:cubicBezTo>
                    <a:pt x="1580" y="179"/>
                    <a:pt x="1771" y="219"/>
                    <a:pt x="1967" y="301"/>
                  </a:cubicBezTo>
                  <a:cubicBezTo>
                    <a:pt x="2183" y="396"/>
                    <a:pt x="2186" y="406"/>
                    <a:pt x="2313" y="449"/>
                  </a:cubicBezTo>
                  <a:cubicBezTo>
                    <a:pt x="2132" y="321"/>
                    <a:pt x="1912" y="206"/>
                    <a:pt x="1672" y="127"/>
                  </a:cubicBezTo>
                  <a:cubicBezTo>
                    <a:pt x="1434" y="46"/>
                    <a:pt x="1176" y="6"/>
                    <a:pt x="934" y="2"/>
                  </a:cubicBezTo>
                  <a:cubicBezTo>
                    <a:pt x="934" y="2"/>
                    <a:pt x="912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12716;p41">
              <a:extLst>
                <a:ext uri="{FF2B5EF4-FFF2-40B4-BE49-F238E27FC236}">
                  <a16:creationId xmlns:a16="http://schemas.microsoft.com/office/drawing/2014/main" id="{331DABA9-6995-A4C2-70BB-BC063B018522}"/>
                </a:ext>
              </a:extLst>
            </p:cNvPr>
            <p:cNvSpPr/>
            <p:nvPr/>
          </p:nvSpPr>
          <p:spPr>
            <a:xfrm>
              <a:off x="5627425" y="2243275"/>
              <a:ext cx="47025" cy="7475"/>
            </a:xfrm>
            <a:custGeom>
              <a:avLst/>
              <a:gdLst/>
              <a:ahLst/>
              <a:cxnLst/>
              <a:rect l="l" t="t" r="r" b="b"/>
              <a:pathLst>
                <a:path w="1881" h="299" extrusionOk="0">
                  <a:moveTo>
                    <a:pt x="1880" y="0"/>
                  </a:moveTo>
                  <a:lnTo>
                    <a:pt x="1880" y="0"/>
                  </a:lnTo>
                  <a:cubicBezTo>
                    <a:pt x="1604" y="132"/>
                    <a:pt x="1251" y="208"/>
                    <a:pt x="919" y="208"/>
                  </a:cubicBezTo>
                  <a:cubicBezTo>
                    <a:pt x="859" y="208"/>
                    <a:pt x="799" y="205"/>
                    <a:pt x="740" y="200"/>
                  </a:cubicBezTo>
                  <a:cubicBezTo>
                    <a:pt x="740" y="200"/>
                    <a:pt x="723" y="198"/>
                    <a:pt x="696" y="197"/>
                  </a:cubicBezTo>
                  <a:cubicBezTo>
                    <a:pt x="669" y="194"/>
                    <a:pt x="633" y="188"/>
                    <a:pt x="598" y="185"/>
                  </a:cubicBezTo>
                  <a:cubicBezTo>
                    <a:pt x="526" y="173"/>
                    <a:pt x="456" y="159"/>
                    <a:pt x="456" y="159"/>
                  </a:cubicBezTo>
                  <a:lnTo>
                    <a:pt x="403" y="146"/>
                  </a:lnTo>
                  <a:cubicBezTo>
                    <a:pt x="259" y="116"/>
                    <a:pt x="127" y="79"/>
                    <a:pt x="1" y="32"/>
                  </a:cubicBezTo>
                  <a:lnTo>
                    <a:pt x="1" y="32"/>
                  </a:lnTo>
                  <a:cubicBezTo>
                    <a:pt x="32" y="60"/>
                    <a:pt x="122" y="118"/>
                    <a:pt x="223" y="165"/>
                  </a:cubicBezTo>
                  <a:cubicBezTo>
                    <a:pt x="323" y="212"/>
                    <a:pt x="432" y="250"/>
                    <a:pt x="485" y="258"/>
                  </a:cubicBezTo>
                  <a:cubicBezTo>
                    <a:pt x="485" y="258"/>
                    <a:pt x="549" y="273"/>
                    <a:pt x="615" y="279"/>
                  </a:cubicBezTo>
                  <a:cubicBezTo>
                    <a:pt x="680" y="289"/>
                    <a:pt x="746" y="292"/>
                    <a:pt x="746" y="292"/>
                  </a:cubicBezTo>
                  <a:cubicBezTo>
                    <a:pt x="797" y="296"/>
                    <a:pt x="848" y="298"/>
                    <a:pt x="901" y="298"/>
                  </a:cubicBezTo>
                  <a:cubicBezTo>
                    <a:pt x="969" y="298"/>
                    <a:pt x="1038" y="295"/>
                    <a:pt x="1107" y="289"/>
                  </a:cubicBezTo>
                  <a:cubicBezTo>
                    <a:pt x="1289" y="271"/>
                    <a:pt x="1447" y="217"/>
                    <a:pt x="1611" y="155"/>
                  </a:cubicBezTo>
                  <a:cubicBezTo>
                    <a:pt x="1793" y="81"/>
                    <a:pt x="1797" y="70"/>
                    <a:pt x="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12717;p41">
              <a:extLst>
                <a:ext uri="{FF2B5EF4-FFF2-40B4-BE49-F238E27FC236}">
                  <a16:creationId xmlns:a16="http://schemas.microsoft.com/office/drawing/2014/main" id="{5CA69201-C9A0-F592-0244-91C9B490EC82}"/>
                </a:ext>
              </a:extLst>
            </p:cNvPr>
            <p:cNvSpPr/>
            <p:nvPr/>
          </p:nvSpPr>
          <p:spPr>
            <a:xfrm>
              <a:off x="5629275" y="2226850"/>
              <a:ext cx="34325" cy="5850"/>
            </a:xfrm>
            <a:custGeom>
              <a:avLst/>
              <a:gdLst/>
              <a:ahLst/>
              <a:cxnLst/>
              <a:rect l="l" t="t" r="r" b="b"/>
              <a:pathLst>
                <a:path w="1373" h="234" extrusionOk="0">
                  <a:moveTo>
                    <a:pt x="0" y="1"/>
                  </a:moveTo>
                  <a:cubicBezTo>
                    <a:pt x="22" y="23"/>
                    <a:pt x="85" y="71"/>
                    <a:pt x="156" y="111"/>
                  </a:cubicBezTo>
                  <a:cubicBezTo>
                    <a:pt x="226" y="150"/>
                    <a:pt x="305" y="182"/>
                    <a:pt x="344" y="190"/>
                  </a:cubicBezTo>
                  <a:cubicBezTo>
                    <a:pt x="344" y="190"/>
                    <a:pt x="391" y="203"/>
                    <a:pt x="438" y="209"/>
                  </a:cubicBezTo>
                  <a:cubicBezTo>
                    <a:pt x="486" y="218"/>
                    <a:pt x="533" y="222"/>
                    <a:pt x="533" y="222"/>
                  </a:cubicBezTo>
                  <a:cubicBezTo>
                    <a:pt x="595" y="230"/>
                    <a:pt x="659" y="233"/>
                    <a:pt x="724" y="233"/>
                  </a:cubicBezTo>
                  <a:cubicBezTo>
                    <a:pt x="749" y="233"/>
                    <a:pt x="774" y="233"/>
                    <a:pt x="798" y="232"/>
                  </a:cubicBezTo>
                  <a:cubicBezTo>
                    <a:pt x="932" y="227"/>
                    <a:pt x="1049" y="189"/>
                    <a:pt x="1171" y="150"/>
                  </a:cubicBezTo>
                  <a:cubicBezTo>
                    <a:pt x="1308" y="105"/>
                    <a:pt x="1311" y="97"/>
                    <a:pt x="1373" y="44"/>
                  </a:cubicBezTo>
                  <a:lnTo>
                    <a:pt x="1373" y="44"/>
                  </a:lnTo>
                  <a:cubicBezTo>
                    <a:pt x="1191" y="109"/>
                    <a:pt x="974" y="144"/>
                    <a:pt x="763" y="144"/>
                  </a:cubicBezTo>
                  <a:cubicBezTo>
                    <a:pt x="685" y="144"/>
                    <a:pt x="609" y="139"/>
                    <a:pt x="536" y="129"/>
                  </a:cubicBezTo>
                  <a:cubicBezTo>
                    <a:pt x="536" y="129"/>
                    <a:pt x="484" y="124"/>
                    <a:pt x="433" y="115"/>
                  </a:cubicBezTo>
                  <a:cubicBezTo>
                    <a:pt x="382" y="105"/>
                    <a:pt x="331" y="93"/>
                    <a:pt x="331" y="93"/>
                  </a:cubicBezTo>
                  <a:lnTo>
                    <a:pt x="293" y="82"/>
                  </a:lnTo>
                  <a:cubicBezTo>
                    <a:pt x="190" y="59"/>
                    <a:pt x="93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12718;p41">
              <a:extLst>
                <a:ext uri="{FF2B5EF4-FFF2-40B4-BE49-F238E27FC236}">
                  <a16:creationId xmlns:a16="http://schemas.microsoft.com/office/drawing/2014/main" id="{619C6F2B-F7B9-71EB-2976-6BB39C3B3B33}"/>
                </a:ext>
              </a:extLst>
            </p:cNvPr>
            <p:cNvSpPr/>
            <p:nvPr/>
          </p:nvSpPr>
          <p:spPr>
            <a:xfrm>
              <a:off x="5613675" y="2180600"/>
              <a:ext cx="25900" cy="7950"/>
            </a:xfrm>
            <a:custGeom>
              <a:avLst/>
              <a:gdLst/>
              <a:ahLst/>
              <a:cxnLst/>
              <a:rect l="l" t="t" r="r" b="b"/>
              <a:pathLst>
                <a:path w="1036" h="318" extrusionOk="0">
                  <a:moveTo>
                    <a:pt x="443" y="0"/>
                  </a:moveTo>
                  <a:cubicBezTo>
                    <a:pt x="335" y="0"/>
                    <a:pt x="242" y="34"/>
                    <a:pt x="148" y="73"/>
                  </a:cubicBezTo>
                  <a:cubicBezTo>
                    <a:pt x="40" y="121"/>
                    <a:pt x="39" y="130"/>
                    <a:pt x="0" y="184"/>
                  </a:cubicBezTo>
                  <a:cubicBezTo>
                    <a:pt x="117" y="120"/>
                    <a:pt x="261" y="88"/>
                    <a:pt x="404" y="88"/>
                  </a:cubicBezTo>
                  <a:cubicBezTo>
                    <a:pt x="489" y="88"/>
                    <a:pt x="573" y="100"/>
                    <a:pt x="650" y="122"/>
                  </a:cubicBezTo>
                  <a:cubicBezTo>
                    <a:pt x="650" y="121"/>
                    <a:pt x="651" y="121"/>
                    <a:pt x="652" y="121"/>
                  </a:cubicBezTo>
                  <a:cubicBezTo>
                    <a:pt x="667" y="121"/>
                    <a:pt x="804" y="176"/>
                    <a:pt x="803" y="179"/>
                  </a:cubicBezTo>
                  <a:lnTo>
                    <a:pt x="829" y="194"/>
                  </a:lnTo>
                  <a:lnTo>
                    <a:pt x="829" y="193"/>
                  </a:lnTo>
                  <a:cubicBezTo>
                    <a:pt x="904" y="229"/>
                    <a:pt x="973" y="269"/>
                    <a:pt x="1035" y="317"/>
                  </a:cubicBezTo>
                  <a:cubicBezTo>
                    <a:pt x="1027" y="294"/>
                    <a:pt x="994" y="237"/>
                    <a:pt x="949" y="188"/>
                  </a:cubicBezTo>
                  <a:cubicBezTo>
                    <a:pt x="903" y="139"/>
                    <a:pt x="847" y="96"/>
                    <a:pt x="817" y="84"/>
                  </a:cubicBezTo>
                  <a:cubicBezTo>
                    <a:pt x="818" y="81"/>
                    <a:pt x="682" y="30"/>
                    <a:pt x="669" y="30"/>
                  </a:cubicBezTo>
                  <a:cubicBezTo>
                    <a:pt x="668" y="30"/>
                    <a:pt x="668" y="31"/>
                    <a:pt x="668" y="31"/>
                  </a:cubicBezTo>
                  <a:cubicBezTo>
                    <a:pt x="599" y="11"/>
                    <a:pt x="526" y="3"/>
                    <a:pt x="452" y="1"/>
                  </a:cubicBezTo>
                  <a:cubicBezTo>
                    <a:pt x="449" y="1"/>
                    <a:pt x="44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12719;p41">
              <a:extLst>
                <a:ext uri="{FF2B5EF4-FFF2-40B4-BE49-F238E27FC236}">
                  <a16:creationId xmlns:a16="http://schemas.microsoft.com/office/drawing/2014/main" id="{D6401BE8-475B-634D-DE81-DEFB2F58C2CE}"/>
                </a:ext>
              </a:extLst>
            </p:cNvPr>
            <p:cNvSpPr/>
            <p:nvPr/>
          </p:nvSpPr>
          <p:spPr>
            <a:xfrm>
              <a:off x="5542400" y="2303900"/>
              <a:ext cx="29950" cy="27675"/>
            </a:xfrm>
            <a:custGeom>
              <a:avLst/>
              <a:gdLst/>
              <a:ahLst/>
              <a:cxnLst/>
              <a:rect l="l" t="t" r="r" b="b"/>
              <a:pathLst>
                <a:path w="1198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6"/>
                    <a:pt x="30" y="125"/>
                    <a:pt x="67" y="213"/>
                  </a:cubicBezTo>
                  <a:cubicBezTo>
                    <a:pt x="105" y="301"/>
                    <a:pt x="153" y="388"/>
                    <a:pt x="182" y="423"/>
                  </a:cubicBezTo>
                  <a:cubicBezTo>
                    <a:pt x="182" y="423"/>
                    <a:pt x="214" y="470"/>
                    <a:pt x="252" y="512"/>
                  </a:cubicBezTo>
                  <a:cubicBezTo>
                    <a:pt x="288" y="555"/>
                    <a:pt x="327" y="596"/>
                    <a:pt x="327" y="596"/>
                  </a:cubicBezTo>
                  <a:cubicBezTo>
                    <a:pt x="395" y="671"/>
                    <a:pt x="471" y="741"/>
                    <a:pt x="553" y="807"/>
                  </a:cubicBezTo>
                  <a:cubicBezTo>
                    <a:pt x="675" y="907"/>
                    <a:pt x="803" y="967"/>
                    <a:pt x="941" y="1032"/>
                  </a:cubicBezTo>
                  <a:cubicBezTo>
                    <a:pt x="1094" y="1101"/>
                    <a:pt x="1103" y="1098"/>
                    <a:pt x="1197" y="1107"/>
                  </a:cubicBezTo>
                  <a:cubicBezTo>
                    <a:pt x="912" y="986"/>
                    <a:pt x="607" y="768"/>
                    <a:pt x="387" y="526"/>
                  </a:cubicBezTo>
                  <a:cubicBezTo>
                    <a:pt x="387" y="526"/>
                    <a:pt x="345" y="481"/>
                    <a:pt x="306" y="433"/>
                  </a:cubicBezTo>
                  <a:cubicBezTo>
                    <a:pt x="267" y="384"/>
                    <a:pt x="230" y="336"/>
                    <a:pt x="230" y="336"/>
                  </a:cubicBezTo>
                  <a:lnTo>
                    <a:pt x="203" y="297"/>
                  </a:lnTo>
                  <a:lnTo>
                    <a:pt x="204" y="297"/>
                  </a:lnTo>
                  <a:cubicBezTo>
                    <a:pt x="128" y="196"/>
                    <a:pt x="61" y="1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12720;p41">
              <a:extLst>
                <a:ext uri="{FF2B5EF4-FFF2-40B4-BE49-F238E27FC236}">
                  <a16:creationId xmlns:a16="http://schemas.microsoft.com/office/drawing/2014/main" id="{F9DA5026-EDDB-4EDA-61A2-DA4D54385A24}"/>
                </a:ext>
              </a:extLst>
            </p:cNvPr>
            <p:cNvSpPr/>
            <p:nvPr/>
          </p:nvSpPr>
          <p:spPr>
            <a:xfrm>
              <a:off x="5577075" y="2357675"/>
              <a:ext cx="11675" cy="42875"/>
            </a:xfrm>
            <a:custGeom>
              <a:avLst/>
              <a:gdLst/>
              <a:ahLst/>
              <a:cxnLst/>
              <a:rect l="l" t="t" r="r" b="b"/>
              <a:pathLst>
                <a:path w="467" h="1715" extrusionOk="0">
                  <a:moveTo>
                    <a:pt x="292" y="0"/>
                  </a:moveTo>
                  <a:cubicBezTo>
                    <a:pt x="263" y="27"/>
                    <a:pt x="194" y="104"/>
                    <a:pt x="140" y="197"/>
                  </a:cubicBezTo>
                  <a:cubicBezTo>
                    <a:pt x="87" y="290"/>
                    <a:pt x="47" y="395"/>
                    <a:pt x="38" y="447"/>
                  </a:cubicBezTo>
                  <a:cubicBezTo>
                    <a:pt x="33" y="447"/>
                    <a:pt x="0" y="700"/>
                    <a:pt x="9" y="701"/>
                  </a:cubicBezTo>
                  <a:cubicBezTo>
                    <a:pt x="4" y="814"/>
                    <a:pt x="17" y="932"/>
                    <a:pt x="40" y="1049"/>
                  </a:cubicBezTo>
                  <a:cubicBezTo>
                    <a:pt x="78" y="1222"/>
                    <a:pt x="156" y="1366"/>
                    <a:pt x="251" y="1505"/>
                  </a:cubicBezTo>
                  <a:cubicBezTo>
                    <a:pt x="363" y="1660"/>
                    <a:pt x="378" y="1659"/>
                    <a:pt x="466" y="1714"/>
                  </a:cubicBezTo>
                  <a:cubicBezTo>
                    <a:pt x="347" y="1589"/>
                    <a:pt x="249" y="1424"/>
                    <a:pt x="185" y="1245"/>
                  </a:cubicBezTo>
                  <a:cubicBezTo>
                    <a:pt x="119" y="1066"/>
                    <a:pt x="97" y="872"/>
                    <a:pt x="102" y="692"/>
                  </a:cubicBezTo>
                  <a:cubicBezTo>
                    <a:pt x="102" y="692"/>
                    <a:pt x="102" y="675"/>
                    <a:pt x="103" y="649"/>
                  </a:cubicBezTo>
                  <a:cubicBezTo>
                    <a:pt x="105" y="623"/>
                    <a:pt x="108" y="589"/>
                    <a:pt x="113" y="555"/>
                  </a:cubicBezTo>
                  <a:cubicBezTo>
                    <a:pt x="124" y="488"/>
                    <a:pt x="138" y="421"/>
                    <a:pt x="138" y="421"/>
                  </a:cubicBezTo>
                  <a:lnTo>
                    <a:pt x="152" y="372"/>
                  </a:lnTo>
                  <a:cubicBezTo>
                    <a:pt x="184" y="236"/>
                    <a:pt x="231" y="114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12721;p41">
              <a:extLst>
                <a:ext uri="{FF2B5EF4-FFF2-40B4-BE49-F238E27FC236}">
                  <a16:creationId xmlns:a16="http://schemas.microsoft.com/office/drawing/2014/main" id="{5A5DBF66-E482-9950-6E5A-D8B265839D85}"/>
                </a:ext>
              </a:extLst>
            </p:cNvPr>
            <p:cNvSpPr/>
            <p:nvPr/>
          </p:nvSpPr>
          <p:spPr>
            <a:xfrm>
              <a:off x="5587450" y="2342950"/>
              <a:ext cx="17400" cy="54275"/>
            </a:xfrm>
            <a:custGeom>
              <a:avLst/>
              <a:gdLst/>
              <a:ahLst/>
              <a:cxnLst/>
              <a:rect l="l" t="t" r="r" b="b"/>
              <a:pathLst>
                <a:path w="696" h="2171" extrusionOk="0">
                  <a:moveTo>
                    <a:pt x="1" y="1"/>
                  </a:moveTo>
                  <a:cubicBezTo>
                    <a:pt x="25" y="44"/>
                    <a:pt x="97" y="149"/>
                    <a:pt x="161" y="259"/>
                  </a:cubicBezTo>
                  <a:cubicBezTo>
                    <a:pt x="223" y="372"/>
                    <a:pt x="282" y="488"/>
                    <a:pt x="309" y="543"/>
                  </a:cubicBezTo>
                  <a:cubicBezTo>
                    <a:pt x="309" y="543"/>
                    <a:pt x="317" y="560"/>
                    <a:pt x="330" y="585"/>
                  </a:cubicBezTo>
                  <a:cubicBezTo>
                    <a:pt x="344" y="610"/>
                    <a:pt x="361" y="643"/>
                    <a:pt x="376" y="677"/>
                  </a:cubicBezTo>
                  <a:cubicBezTo>
                    <a:pt x="408" y="745"/>
                    <a:pt x="434" y="815"/>
                    <a:pt x="434" y="815"/>
                  </a:cubicBezTo>
                  <a:cubicBezTo>
                    <a:pt x="484" y="939"/>
                    <a:pt x="523" y="1074"/>
                    <a:pt x="552" y="1210"/>
                  </a:cubicBezTo>
                  <a:cubicBezTo>
                    <a:pt x="594" y="1413"/>
                    <a:pt x="630" y="1599"/>
                    <a:pt x="629" y="1805"/>
                  </a:cubicBezTo>
                  <a:cubicBezTo>
                    <a:pt x="624" y="2034"/>
                    <a:pt x="617" y="2040"/>
                    <a:pt x="626" y="2170"/>
                  </a:cubicBezTo>
                  <a:cubicBezTo>
                    <a:pt x="674" y="1960"/>
                    <a:pt x="696" y="1720"/>
                    <a:pt x="677" y="1476"/>
                  </a:cubicBezTo>
                  <a:cubicBezTo>
                    <a:pt x="662" y="1231"/>
                    <a:pt x="601" y="986"/>
                    <a:pt x="515" y="768"/>
                  </a:cubicBezTo>
                  <a:cubicBezTo>
                    <a:pt x="515" y="768"/>
                    <a:pt x="507" y="747"/>
                    <a:pt x="495" y="716"/>
                  </a:cubicBezTo>
                  <a:cubicBezTo>
                    <a:pt x="481" y="685"/>
                    <a:pt x="462" y="645"/>
                    <a:pt x="444" y="604"/>
                  </a:cubicBezTo>
                  <a:cubicBezTo>
                    <a:pt x="404" y="525"/>
                    <a:pt x="362" y="448"/>
                    <a:pt x="362" y="448"/>
                  </a:cubicBezTo>
                  <a:lnTo>
                    <a:pt x="328" y="390"/>
                  </a:lnTo>
                  <a:cubicBezTo>
                    <a:pt x="230" y="238"/>
                    <a:pt x="118" y="1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12722;p41">
              <a:extLst>
                <a:ext uri="{FF2B5EF4-FFF2-40B4-BE49-F238E27FC236}">
                  <a16:creationId xmlns:a16="http://schemas.microsoft.com/office/drawing/2014/main" id="{1DE4FB08-26FD-754F-E011-51D0B863845F}"/>
                </a:ext>
              </a:extLst>
            </p:cNvPr>
            <p:cNvSpPr/>
            <p:nvPr/>
          </p:nvSpPr>
          <p:spPr>
            <a:xfrm>
              <a:off x="5610750" y="2327550"/>
              <a:ext cx="6000" cy="31625"/>
            </a:xfrm>
            <a:custGeom>
              <a:avLst/>
              <a:gdLst/>
              <a:ahLst/>
              <a:cxnLst/>
              <a:rect l="l" t="t" r="r" b="b"/>
              <a:pathLst>
                <a:path w="240" h="1265" extrusionOk="0">
                  <a:moveTo>
                    <a:pt x="240" y="1"/>
                  </a:moveTo>
                  <a:cubicBezTo>
                    <a:pt x="200" y="43"/>
                    <a:pt x="95" y="248"/>
                    <a:pt x="81" y="318"/>
                  </a:cubicBezTo>
                  <a:cubicBezTo>
                    <a:pt x="81" y="318"/>
                    <a:pt x="72" y="360"/>
                    <a:pt x="62" y="402"/>
                  </a:cubicBezTo>
                  <a:cubicBezTo>
                    <a:pt x="55" y="444"/>
                    <a:pt x="46" y="486"/>
                    <a:pt x="46" y="486"/>
                  </a:cubicBezTo>
                  <a:cubicBezTo>
                    <a:pt x="32" y="562"/>
                    <a:pt x="21" y="641"/>
                    <a:pt x="13" y="720"/>
                  </a:cubicBezTo>
                  <a:cubicBezTo>
                    <a:pt x="1" y="839"/>
                    <a:pt x="14" y="947"/>
                    <a:pt x="18" y="1062"/>
                  </a:cubicBezTo>
                  <a:cubicBezTo>
                    <a:pt x="26" y="1191"/>
                    <a:pt x="29" y="1197"/>
                    <a:pt x="59" y="1265"/>
                  </a:cubicBezTo>
                  <a:cubicBezTo>
                    <a:pt x="62" y="1026"/>
                    <a:pt x="93" y="743"/>
                    <a:pt x="139" y="496"/>
                  </a:cubicBezTo>
                  <a:cubicBezTo>
                    <a:pt x="139" y="496"/>
                    <a:pt x="148" y="448"/>
                    <a:pt x="157" y="402"/>
                  </a:cubicBezTo>
                  <a:lnTo>
                    <a:pt x="178" y="309"/>
                  </a:lnTo>
                  <a:lnTo>
                    <a:pt x="188" y="274"/>
                  </a:lnTo>
                  <a:cubicBezTo>
                    <a:pt x="202" y="198"/>
                    <a:pt x="220" y="105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12723;p41">
              <a:extLst>
                <a:ext uri="{FF2B5EF4-FFF2-40B4-BE49-F238E27FC236}">
                  <a16:creationId xmlns:a16="http://schemas.microsoft.com/office/drawing/2014/main" id="{22F9BD7C-0DCB-BD85-FCB4-B6BB98611A2E}"/>
                </a:ext>
              </a:extLst>
            </p:cNvPr>
            <p:cNvSpPr/>
            <p:nvPr/>
          </p:nvSpPr>
          <p:spPr>
            <a:xfrm>
              <a:off x="5633775" y="2321950"/>
              <a:ext cx="14250" cy="29225"/>
            </a:xfrm>
            <a:custGeom>
              <a:avLst/>
              <a:gdLst/>
              <a:ahLst/>
              <a:cxnLst/>
              <a:rect l="l" t="t" r="r" b="b"/>
              <a:pathLst>
                <a:path w="570" h="1169" extrusionOk="0">
                  <a:moveTo>
                    <a:pt x="523" y="1"/>
                  </a:moveTo>
                  <a:cubicBezTo>
                    <a:pt x="517" y="31"/>
                    <a:pt x="513" y="105"/>
                    <a:pt x="502" y="177"/>
                  </a:cubicBezTo>
                  <a:cubicBezTo>
                    <a:pt x="490" y="251"/>
                    <a:pt x="473" y="322"/>
                    <a:pt x="467" y="355"/>
                  </a:cubicBezTo>
                  <a:cubicBezTo>
                    <a:pt x="467" y="355"/>
                    <a:pt x="462" y="398"/>
                    <a:pt x="451" y="439"/>
                  </a:cubicBezTo>
                  <a:cubicBezTo>
                    <a:pt x="442" y="480"/>
                    <a:pt x="429" y="520"/>
                    <a:pt x="429" y="520"/>
                  </a:cubicBezTo>
                  <a:cubicBezTo>
                    <a:pt x="408" y="592"/>
                    <a:pt x="375" y="665"/>
                    <a:pt x="337" y="733"/>
                  </a:cubicBezTo>
                  <a:cubicBezTo>
                    <a:pt x="280" y="834"/>
                    <a:pt x="228" y="931"/>
                    <a:pt x="146" y="1015"/>
                  </a:cubicBezTo>
                  <a:cubicBezTo>
                    <a:pt x="53" y="1106"/>
                    <a:pt x="46" y="1105"/>
                    <a:pt x="1" y="1169"/>
                  </a:cubicBezTo>
                  <a:cubicBezTo>
                    <a:pt x="227" y="1059"/>
                    <a:pt x="444" y="807"/>
                    <a:pt x="520" y="539"/>
                  </a:cubicBezTo>
                  <a:cubicBezTo>
                    <a:pt x="520" y="539"/>
                    <a:pt x="520" y="539"/>
                    <a:pt x="520" y="539"/>
                  </a:cubicBezTo>
                  <a:cubicBezTo>
                    <a:pt x="527" y="539"/>
                    <a:pt x="566" y="336"/>
                    <a:pt x="563" y="335"/>
                  </a:cubicBezTo>
                  <a:lnTo>
                    <a:pt x="566" y="296"/>
                  </a:lnTo>
                  <a:cubicBezTo>
                    <a:pt x="570" y="189"/>
                    <a:pt x="552" y="90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12724;p41">
              <a:extLst>
                <a:ext uri="{FF2B5EF4-FFF2-40B4-BE49-F238E27FC236}">
                  <a16:creationId xmlns:a16="http://schemas.microsoft.com/office/drawing/2014/main" id="{656DAD10-0470-7DA8-A673-D1920BCBC73F}"/>
                </a:ext>
              </a:extLst>
            </p:cNvPr>
            <p:cNvSpPr/>
            <p:nvPr/>
          </p:nvSpPr>
          <p:spPr>
            <a:xfrm>
              <a:off x="5640175" y="2356000"/>
              <a:ext cx="31525" cy="17750"/>
            </a:xfrm>
            <a:custGeom>
              <a:avLst/>
              <a:gdLst/>
              <a:ahLst/>
              <a:cxnLst/>
              <a:rect l="l" t="t" r="r" b="b"/>
              <a:pathLst>
                <a:path w="1261" h="710" extrusionOk="0">
                  <a:moveTo>
                    <a:pt x="1022" y="0"/>
                  </a:moveTo>
                  <a:cubicBezTo>
                    <a:pt x="950" y="0"/>
                    <a:pt x="881" y="7"/>
                    <a:pt x="847" y="17"/>
                  </a:cubicBezTo>
                  <a:cubicBezTo>
                    <a:pt x="847" y="17"/>
                    <a:pt x="796" y="28"/>
                    <a:pt x="748" y="47"/>
                  </a:cubicBezTo>
                  <a:cubicBezTo>
                    <a:pt x="700" y="63"/>
                    <a:pt x="652" y="82"/>
                    <a:pt x="652" y="82"/>
                  </a:cubicBezTo>
                  <a:cubicBezTo>
                    <a:pt x="568" y="117"/>
                    <a:pt x="485" y="162"/>
                    <a:pt x="403" y="213"/>
                  </a:cubicBezTo>
                  <a:cubicBezTo>
                    <a:pt x="285" y="292"/>
                    <a:pt x="199" y="390"/>
                    <a:pt x="114" y="496"/>
                  </a:cubicBezTo>
                  <a:cubicBezTo>
                    <a:pt x="21" y="616"/>
                    <a:pt x="23" y="627"/>
                    <a:pt x="0" y="709"/>
                  </a:cubicBezTo>
                  <a:cubicBezTo>
                    <a:pt x="158" y="479"/>
                    <a:pt x="425" y="272"/>
                    <a:pt x="696" y="164"/>
                  </a:cubicBezTo>
                  <a:cubicBezTo>
                    <a:pt x="696" y="164"/>
                    <a:pt x="747" y="144"/>
                    <a:pt x="799" y="127"/>
                  </a:cubicBezTo>
                  <a:cubicBezTo>
                    <a:pt x="852" y="111"/>
                    <a:pt x="905" y="97"/>
                    <a:pt x="905" y="97"/>
                  </a:cubicBezTo>
                  <a:lnTo>
                    <a:pt x="945" y="90"/>
                  </a:lnTo>
                  <a:cubicBezTo>
                    <a:pt x="1054" y="62"/>
                    <a:pt x="1157" y="43"/>
                    <a:pt x="1261" y="34"/>
                  </a:cubicBezTo>
                  <a:cubicBezTo>
                    <a:pt x="1231" y="23"/>
                    <a:pt x="1150" y="6"/>
                    <a:pt x="1063" y="1"/>
                  </a:cubicBezTo>
                  <a:cubicBezTo>
                    <a:pt x="1049" y="1"/>
                    <a:pt x="1036" y="0"/>
                    <a:pt x="1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12725;p41">
              <a:extLst>
                <a:ext uri="{FF2B5EF4-FFF2-40B4-BE49-F238E27FC236}">
                  <a16:creationId xmlns:a16="http://schemas.microsoft.com/office/drawing/2014/main" id="{E2E92A9C-811A-F613-3932-F148DE0889B4}"/>
                </a:ext>
              </a:extLst>
            </p:cNvPr>
            <p:cNvSpPr/>
            <p:nvPr/>
          </p:nvSpPr>
          <p:spPr>
            <a:xfrm>
              <a:off x="5624525" y="2353025"/>
              <a:ext cx="10425" cy="42425"/>
            </a:xfrm>
            <a:custGeom>
              <a:avLst/>
              <a:gdLst/>
              <a:ahLst/>
              <a:cxnLst/>
              <a:rect l="l" t="t" r="r" b="b"/>
              <a:pathLst>
                <a:path w="417" h="1697" extrusionOk="0">
                  <a:moveTo>
                    <a:pt x="416" y="0"/>
                  </a:moveTo>
                  <a:cubicBezTo>
                    <a:pt x="388" y="26"/>
                    <a:pt x="326" y="101"/>
                    <a:pt x="270" y="184"/>
                  </a:cubicBezTo>
                  <a:cubicBezTo>
                    <a:pt x="215" y="267"/>
                    <a:pt x="165" y="359"/>
                    <a:pt x="150" y="406"/>
                  </a:cubicBezTo>
                  <a:cubicBezTo>
                    <a:pt x="150" y="406"/>
                    <a:pt x="129" y="461"/>
                    <a:pt x="113" y="518"/>
                  </a:cubicBezTo>
                  <a:cubicBezTo>
                    <a:pt x="94" y="574"/>
                    <a:pt x="80" y="632"/>
                    <a:pt x="80" y="632"/>
                  </a:cubicBezTo>
                  <a:cubicBezTo>
                    <a:pt x="52" y="734"/>
                    <a:pt x="32" y="843"/>
                    <a:pt x="18" y="952"/>
                  </a:cubicBezTo>
                  <a:cubicBezTo>
                    <a:pt x="0" y="1116"/>
                    <a:pt x="15" y="1265"/>
                    <a:pt x="32" y="1424"/>
                  </a:cubicBezTo>
                  <a:cubicBezTo>
                    <a:pt x="54" y="1601"/>
                    <a:pt x="62" y="1606"/>
                    <a:pt x="104" y="1697"/>
                  </a:cubicBezTo>
                  <a:cubicBezTo>
                    <a:pt x="56" y="1372"/>
                    <a:pt x="81" y="978"/>
                    <a:pt x="172" y="645"/>
                  </a:cubicBezTo>
                  <a:cubicBezTo>
                    <a:pt x="172" y="645"/>
                    <a:pt x="188" y="582"/>
                    <a:pt x="208" y="519"/>
                  </a:cubicBezTo>
                  <a:cubicBezTo>
                    <a:pt x="229" y="458"/>
                    <a:pt x="252" y="396"/>
                    <a:pt x="252" y="396"/>
                  </a:cubicBezTo>
                  <a:lnTo>
                    <a:pt x="270" y="352"/>
                  </a:lnTo>
                  <a:cubicBezTo>
                    <a:pt x="316" y="225"/>
                    <a:pt x="363" y="11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12726;p41">
              <a:extLst>
                <a:ext uri="{FF2B5EF4-FFF2-40B4-BE49-F238E27FC236}">
                  <a16:creationId xmlns:a16="http://schemas.microsoft.com/office/drawing/2014/main" id="{3F452884-63DB-6FD8-C162-AF25F093DFBA}"/>
                </a:ext>
              </a:extLst>
            </p:cNvPr>
            <p:cNvSpPr/>
            <p:nvPr/>
          </p:nvSpPr>
          <p:spPr>
            <a:xfrm>
              <a:off x="5620625" y="2414250"/>
              <a:ext cx="23050" cy="38175"/>
            </a:xfrm>
            <a:custGeom>
              <a:avLst/>
              <a:gdLst/>
              <a:ahLst/>
              <a:cxnLst/>
              <a:rect l="l" t="t" r="r" b="b"/>
              <a:pathLst>
                <a:path w="922" h="1527" extrusionOk="0">
                  <a:moveTo>
                    <a:pt x="0" y="0"/>
                  </a:moveTo>
                  <a:cubicBezTo>
                    <a:pt x="0" y="40"/>
                    <a:pt x="9" y="139"/>
                    <a:pt x="28" y="239"/>
                  </a:cubicBezTo>
                  <a:cubicBezTo>
                    <a:pt x="49" y="340"/>
                    <a:pt x="78" y="442"/>
                    <a:pt x="99" y="487"/>
                  </a:cubicBezTo>
                  <a:cubicBezTo>
                    <a:pt x="99" y="487"/>
                    <a:pt x="121" y="543"/>
                    <a:pt x="148" y="597"/>
                  </a:cubicBezTo>
                  <a:cubicBezTo>
                    <a:pt x="174" y="652"/>
                    <a:pt x="203" y="705"/>
                    <a:pt x="203" y="705"/>
                  </a:cubicBezTo>
                  <a:cubicBezTo>
                    <a:pt x="252" y="802"/>
                    <a:pt x="311" y="897"/>
                    <a:pt x="373" y="991"/>
                  </a:cubicBezTo>
                  <a:cubicBezTo>
                    <a:pt x="469" y="1130"/>
                    <a:pt x="578" y="1237"/>
                    <a:pt x="692" y="1352"/>
                  </a:cubicBezTo>
                  <a:cubicBezTo>
                    <a:pt x="822" y="1478"/>
                    <a:pt x="832" y="1480"/>
                    <a:pt x="922" y="1526"/>
                  </a:cubicBezTo>
                  <a:cubicBezTo>
                    <a:pt x="682" y="1292"/>
                    <a:pt x="442" y="968"/>
                    <a:pt x="279" y="652"/>
                  </a:cubicBezTo>
                  <a:cubicBezTo>
                    <a:pt x="279" y="652"/>
                    <a:pt x="248" y="593"/>
                    <a:pt x="220" y="532"/>
                  </a:cubicBezTo>
                  <a:cubicBezTo>
                    <a:pt x="192" y="471"/>
                    <a:pt x="166" y="409"/>
                    <a:pt x="166" y="409"/>
                  </a:cubicBezTo>
                  <a:lnTo>
                    <a:pt x="147" y="363"/>
                  </a:lnTo>
                  <a:cubicBezTo>
                    <a:pt x="91" y="237"/>
                    <a:pt x="44" y="1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12727;p41">
              <a:extLst>
                <a:ext uri="{FF2B5EF4-FFF2-40B4-BE49-F238E27FC236}">
                  <a16:creationId xmlns:a16="http://schemas.microsoft.com/office/drawing/2014/main" id="{FDFD08E9-0D3E-6984-4B49-2D5184A5FEE6}"/>
                </a:ext>
              </a:extLst>
            </p:cNvPr>
            <p:cNvSpPr/>
            <p:nvPr/>
          </p:nvSpPr>
          <p:spPr>
            <a:xfrm>
              <a:off x="5618200" y="2394450"/>
              <a:ext cx="8050" cy="19150"/>
            </a:xfrm>
            <a:custGeom>
              <a:avLst/>
              <a:gdLst/>
              <a:ahLst/>
              <a:cxnLst/>
              <a:rect l="l" t="t" r="r" b="b"/>
              <a:pathLst>
                <a:path w="322" h="766" extrusionOk="0">
                  <a:moveTo>
                    <a:pt x="5" y="1"/>
                  </a:moveTo>
                  <a:cubicBezTo>
                    <a:pt x="0" y="41"/>
                    <a:pt x="19" y="188"/>
                    <a:pt x="37" y="229"/>
                  </a:cubicBezTo>
                  <a:lnTo>
                    <a:pt x="80" y="328"/>
                  </a:lnTo>
                  <a:cubicBezTo>
                    <a:pt x="98" y="373"/>
                    <a:pt x="118" y="419"/>
                    <a:pt x="137" y="466"/>
                  </a:cubicBezTo>
                  <a:cubicBezTo>
                    <a:pt x="167" y="536"/>
                    <a:pt x="209" y="591"/>
                    <a:pt x="241" y="658"/>
                  </a:cubicBezTo>
                  <a:cubicBezTo>
                    <a:pt x="277" y="732"/>
                    <a:pt x="279" y="734"/>
                    <a:pt x="321" y="765"/>
                  </a:cubicBezTo>
                  <a:cubicBezTo>
                    <a:pt x="283" y="616"/>
                    <a:pt x="228" y="439"/>
                    <a:pt x="163" y="288"/>
                  </a:cubicBezTo>
                  <a:lnTo>
                    <a:pt x="115" y="175"/>
                  </a:lnTo>
                  <a:lnTo>
                    <a:pt x="105" y="153"/>
                  </a:lnTo>
                  <a:cubicBezTo>
                    <a:pt x="75" y="97"/>
                    <a:pt x="40" y="48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12728;p41">
              <a:extLst>
                <a:ext uri="{FF2B5EF4-FFF2-40B4-BE49-F238E27FC236}">
                  <a16:creationId xmlns:a16="http://schemas.microsoft.com/office/drawing/2014/main" id="{E6A356AD-9553-0605-298E-511FE1BB9A02}"/>
                </a:ext>
              </a:extLst>
            </p:cNvPr>
            <p:cNvSpPr/>
            <p:nvPr/>
          </p:nvSpPr>
          <p:spPr>
            <a:xfrm>
              <a:off x="5639200" y="2385600"/>
              <a:ext cx="44200" cy="50600"/>
            </a:xfrm>
            <a:custGeom>
              <a:avLst/>
              <a:gdLst/>
              <a:ahLst/>
              <a:cxnLst/>
              <a:rect l="l" t="t" r="r" b="b"/>
              <a:pathLst>
                <a:path w="1768" h="2024" extrusionOk="0">
                  <a:moveTo>
                    <a:pt x="864" y="0"/>
                  </a:moveTo>
                  <a:cubicBezTo>
                    <a:pt x="817" y="0"/>
                    <a:pt x="750" y="3"/>
                    <a:pt x="684" y="17"/>
                  </a:cubicBezTo>
                  <a:cubicBezTo>
                    <a:pt x="623" y="30"/>
                    <a:pt x="564" y="51"/>
                    <a:pt x="521" y="70"/>
                  </a:cubicBezTo>
                  <a:cubicBezTo>
                    <a:pt x="479" y="90"/>
                    <a:pt x="452" y="107"/>
                    <a:pt x="452" y="107"/>
                  </a:cubicBezTo>
                  <a:cubicBezTo>
                    <a:pt x="258" y="223"/>
                    <a:pt x="134" y="435"/>
                    <a:pt x="80" y="651"/>
                  </a:cubicBezTo>
                  <a:cubicBezTo>
                    <a:pt x="0" y="981"/>
                    <a:pt x="61" y="1293"/>
                    <a:pt x="192" y="1584"/>
                  </a:cubicBezTo>
                  <a:cubicBezTo>
                    <a:pt x="268" y="1746"/>
                    <a:pt x="328" y="1819"/>
                    <a:pt x="373" y="1875"/>
                  </a:cubicBezTo>
                  <a:cubicBezTo>
                    <a:pt x="421" y="1930"/>
                    <a:pt x="461" y="1965"/>
                    <a:pt x="539" y="2023"/>
                  </a:cubicBezTo>
                  <a:cubicBezTo>
                    <a:pt x="308" y="1792"/>
                    <a:pt x="148" y="1450"/>
                    <a:pt x="127" y="1090"/>
                  </a:cubicBezTo>
                  <a:cubicBezTo>
                    <a:pt x="117" y="911"/>
                    <a:pt x="138" y="728"/>
                    <a:pt x="202" y="564"/>
                  </a:cubicBezTo>
                  <a:cubicBezTo>
                    <a:pt x="265" y="399"/>
                    <a:pt x="373" y="254"/>
                    <a:pt x="517" y="175"/>
                  </a:cubicBezTo>
                  <a:cubicBezTo>
                    <a:pt x="517" y="175"/>
                    <a:pt x="627" y="114"/>
                    <a:pt x="754" y="100"/>
                  </a:cubicBezTo>
                  <a:cubicBezTo>
                    <a:pt x="790" y="94"/>
                    <a:pt x="827" y="92"/>
                    <a:pt x="860" y="92"/>
                  </a:cubicBezTo>
                  <a:cubicBezTo>
                    <a:pt x="943" y="92"/>
                    <a:pt x="1007" y="104"/>
                    <a:pt x="1007" y="104"/>
                  </a:cubicBezTo>
                  <a:cubicBezTo>
                    <a:pt x="1007" y="104"/>
                    <a:pt x="1031" y="108"/>
                    <a:pt x="1054" y="113"/>
                  </a:cubicBezTo>
                  <a:lnTo>
                    <a:pt x="1101" y="123"/>
                  </a:lnTo>
                  <a:cubicBezTo>
                    <a:pt x="1356" y="187"/>
                    <a:pt x="1569" y="328"/>
                    <a:pt x="1767" y="471"/>
                  </a:cubicBezTo>
                  <a:cubicBezTo>
                    <a:pt x="1715" y="415"/>
                    <a:pt x="1577" y="281"/>
                    <a:pt x="1406" y="174"/>
                  </a:cubicBezTo>
                  <a:cubicBezTo>
                    <a:pt x="1238" y="63"/>
                    <a:pt x="1030" y="4"/>
                    <a:pt x="929" y="2"/>
                  </a:cubicBezTo>
                  <a:cubicBezTo>
                    <a:pt x="929" y="2"/>
                    <a:pt x="904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12729;p41">
              <a:extLst>
                <a:ext uri="{FF2B5EF4-FFF2-40B4-BE49-F238E27FC236}">
                  <a16:creationId xmlns:a16="http://schemas.microsoft.com/office/drawing/2014/main" id="{1FD4B48B-F1CC-1F5D-B557-A1F6E88DE438}"/>
                </a:ext>
              </a:extLst>
            </p:cNvPr>
            <p:cNvSpPr/>
            <p:nvPr/>
          </p:nvSpPr>
          <p:spPr>
            <a:xfrm>
              <a:off x="5664000" y="2410075"/>
              <a:ext cx="7100" cy="27725"/>
            </a:xfrm>
            <a:custGeom>
              <a:avLst/>
              <a:gdLst/>
              <a:ahLst/>
              <a:cxnLst/>
              <a:rect l="l" t="t" r="r" b="b"/>
              <a:pathLst>
                <a:path w="284" h="1109" extrusionOk="0">
                  <a:moveTo>
                    <a:pt x="283" y="1"/>
                  </a:moveTo>
                  <a:cubicBezTo>
                    <a:pt x="259" y="13"/>
                    <a:pt x="205" y="53"/>
                    <a:pt x="159" y="106"/>
                  </a:cubicBezTo>
                  <a:cubicBezTo>
                    <a:pt x="113" y="158"/>
                    <a:pt x="74" y="220"/>
                    <a:pt x="64" y="253"/>
                  </a:cubicBezTo>
                  <a:cubicBezTo>
                    <a:pt x="60" y="253"/>
                    <a:pt x="15" y="412"/>
                    <a:pt x="20" y="413"/>
                  </a:cubicBezTo>
                  <a:cubicBezTo>
                    <a:pt x="5" y="486"/>
                    <a:pt x="1" y="563"/>
                    <a:pt x="3" y="640"/>
                  </a:cubicBezTo>
                  <a:cubicBezTo>
                    <a:pt x="7" y="756"/>
                    <a:pt x="46" y="855"/>
                    <a:pt x="91" y="955"/>
                  </a:cubicBezTo>
                  <a:cubicBezTo>
                    <a:pt x="142" y="1066"/>
                    <a:pt x="152" y="1067"/>
                    <a:pt x="208" y="1108"/>
                  </a:cubicBezTo>
                  <a:cubicBezTo>
                    <a:pt x="98" y="915"/>
                    <a:pt x="66" y="646"/>
                    <a:pt x="112" y="424"/>
                  </a:cubicBezTo>
                  <a:cubicBezTo>
                    <a:pt x="106" y="421"/>
                    <a:pt x="156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lnTo>
                    <a:pt x="174" y="229"/>
                  </a:lnTo>
                  <a:cubicBezTo>
                    <a:pt x="204" y="146"/>
                    <a:pt x="239" y="7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12730;p41">
              <a:extLst>
                <a:ext uri="{FF2B5EF4-FFF2-40B4-BE49-F238E27FC236}">
                  <a16:creationId xmlns:a16="http://schemas.microsoft.com/office/drawing/2014/main" id="{EA2C2F0E-04C5-B640-EE01-504FE089BA1D}"/>
                </a:ext>
              </a:extLst>
            </p:cNvPr>
            <p:cNvSpPr/>
            <p:nvPr/>
          </p:nvSpPr>
          <p:spPr>
            <a:xfrm>
              <a:off x="5690050" y="2416475"/>
              <a:ext cx="44225" cy="21100"/>
            </a:xfrm>
            <a:custGeom>
              <a:avLst/>
              <a:gdLst/>
              <a:ahLst/>
              <a:cxnLst/>
              <a:rect l="l" t="t" r="r" b="b"/>
              <a:pathLst>
                <a:path w="1769" h="844" extrusionOk="0">
                  <a:moveTo>
                    <a:pt x="1265" y="1"/>
                  </a:moveTo>
                  <a:cubicBezTo>
                    <a:pt x="1245" y="1"/>
                    <a:pt x="1228" y="1"/>
                    <a:pt x="1214" y="3"/>
                  </a:cubicBezTo>
                  <a:cubicBezTo>
                    <a:pt x="1214" y="3"/>
                    <a:pt x="1213" y="3"/>
                    <a:pt x="1211" y="3"/>
                  </a:cubicBezTo>
                  <a:cubicBezTo>
                    <a:pt x="1179" y="3"/>
                    <a:pt x="937" y="43"/>
                    <a:pt x="938" y="52"/>
                  </a:cubicBezTo>
                  <a:cubicBezTo>
                    <a:pt x="817" y="81"/>
                    <a:pt x="695" y="132"/>
                    <a:pt x="580" y="192"/>
                  </a:cubicBezTo>
                  <a:cubicBezTo>
                    <a:pt x="408" y="287"/>
                    <a:pt x="279" y="411"/>
                    <a:pt x="159" y="555"/>
                  </a:cubicBezTo>
                  <a:cubicBezTo>
                    <a:pt x="29" y="719"/>
                    <a:pt x="35" y="734"/>
                    <a:pt x="0" y="843"/>
                  </a:cubicBezTo>
                  <a:cubicBezTo>
                    <a:pt x="97" y="679"/>
                    <a:pt x="241" y="523"/>
                    <a:pt x="412" y="400"/>
                  </a:cubicBezTo>
                  <a:cubicBezTo>
                    <a:pt x="581" y="275"/>
                    <a:pt x="781" y="189"/>
                    <a:pt x="974" y="137"/>
                  </a:cubicBezTo>
                  <a:cubicBezTo>
                    <a:pt x="974" y="137"/>
                    <a:pt x="993" y="133"/>
                    <a:pt x="1020" y="125"/>
                  </a:cubicBezTo>
                  <a:cubicBezTo>
                    <a:pt x="1048" y="120"/>
                    <a:pt x="1085" y="114"/>
                    <a:pt x="1123" y="106"/>
                  </a:cubicBezTo>
                  <a:cubicBezTo>
                    <a:pt x="1160" y="99"/>
                    <a:pt x="1197" y="98"/>
                    <a:pt x="1226" y="94"/>
                  </a:cubicBezTo>
                  <a:cubicBezTo>
                    <a:pt x="1254" y="91"/>
                    <a:pt x="1273" y="91"/>
                    <a:pt x="1273" y="91"/>
                  </a:cubicBezTo>
                  <a:lnTo>
                    <a:pt x="1330" y="90"/>
                  </a:lnTo>
                  <a:cubicBezTo>
                    <a:pt x="1359" y="89"/>
                    <a:pt x="1387" y="88"/>
                    <a:pt x="1415" y="88"/>
                  </a:cubicBezTo>
                  <a:cubicBezTo>
                    <a:pt x="1538" y="88"/>
                    <a:pt x="1654" y="100"/>
                    <a:pt x="1768" y="124"/>
                  </a:cubicBezTo>
                  <a:cubicBezTo>
                    <a:pt x="1730" y="103"/>
                    <a:pt x="1626" y="56"/>
                    <a:pt x="1511" y="29"/>
                  </a:cubicBezTo>
                  <a:cubicBezTo>
                    <a:pt x="1423" y="10"/>
                    <a:pt x="1329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12731;p41">
              <a:extLst>
                <a:ext uri="{FF2B5EF4-FFF2-40B4-BE49-F238E27FC236}">
                  <a16:creationId xmlns:a16="http://schemas.microsoft.com/office/drawing/2014/main" id="{228B517A-B184-B187-0AFB-780A30C0CDDE}"/>
                </a:ext>
              </a:extLst>
            </p:cNvPr>
            <p:cNvSpPr/>
            <p:nvPr/>
          </p:nvSpPr>
          <p:spPr>
            <a:xfrm>
              <a:off x="5699775" y="2425150"/>
              <a:ext cx="19100" cy="8250"/>
            </a:xfrm>
            <a:custGeom>
              <a:avLst/>
              <a:gdLst/>
              <a:ahLst/>
              <a:cxnLst/>
              <a:rect l="l" t="t" r="r" b="b"/>
              <a:pathLst>
                <a:path w="764" h="330" extrusionOk="0">
                  <a:moveTo>
                    <a:pt x="616" y="1"/>
                  </a:moveTo>
                  <a:cubicBezTo>
                    <a:pt x="579" y="1"/>
                    <a:pt x="546" y="4"/>
                    <a:pt x="529" y="10"/>
                  </a:cubicBezTo>
                  <a:cubicBezTo>
                    <a:pt x="529" y="10"/>
                    <a:pt x="502" y="18"/>
                    <a:pt x="475" y="26"/>
                  </a:cubicBezTo>
                  <a:lnTo>
                    <a:pt x="422" y="46"/>
                  </a:lnTo>
                  <a:cubicBezTo>
                    <a:pt x="375" y="62"/>
                    <a:pt x="326" y="81"/>
                    <a:pt x="278" y="103"/>
                  </a:cubicBezTo>
                  <a:cubicBezTo>
                    <a:pt x="207" y="136"/>
                    <a:pt x="154" y="185"/>
                    <a:pt x="92" y="228"/>
                  </a:cubicBezTo>
                  <a:cubicBezTo>
                    <a:pt x="24" y="278"/>
                    <a:pt x="22" y="282"/>
                    <a:pt x="0" y="330"/>
                  </a:cubicBezTo>
                  <a:cubicBezTo>
                    <a:pt x="138" y="256"/>
                    <a:pt x="305" y="185"/>
                    <a:pt x="458" y="130"/>
                  </a:cubicBezTo>
                  <a:cubicBezTo>
                    <a:pt x="458" y="130"/>
                    <a:pt x="486" y="120"/>
                    <a:pt x="515" y="110"/>
                  </a:cubicBezTo>
                  <a:lnTo>
                    <a:pt x="574" y="92"/>
                  </a:lnTo>
                  <a:lnTo>
                    <a:pt x="596" y="87"/>
                  </a:lnTo>
                  <a:cubicBezTo>
                    <a:pt x="637" y="69"/>
                    <a:pt x="697" y="46"/>
                    <a:pt x="764" y="18"/>
                  </a:cubicBezTo>
                  <a:cubicBezTo>
                    <a:pt x="741" y="8"/>
                    <a:pt x="674" y="1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12732;p41">
              <a:extLst>
                <a:ext uri="{FF2B5EF4-FFF2-40B4-BE49-F238E27FC236}">
                  <a16:creationId xmlns:a16="http://schemas.microsoft.com/office/drawing/2014/main" id="{C70F1EC6-16E7-4ABD-F136-96A5678EC1C2}"/>
                </a:ext>
              </a:extLst>
            </p:cNvPr>
            <p:cNvSpPr/>
            <p:nvPr/>
          </p:nvSpPr>
          <p:spPr>
            <a:xfrm>
              <a:off x="5701900" y="2437450"/>
              <a:ext cx="29875" cy="23300"/>
            </a:xfrm>
            <a:custGeom>
              <a:avLst/>
              <a:gdLst/>
              <a:ahLst/>
              <a:cxnLst/>
              <a:rect l="l" t="t" r="r" b="b"/>
              <a:pathLst>
                <a:path w="1195" h="932" extrusionOk="0">
                  <a:moveTo>
                    <a:pt x="483" y="0"/>
                  </a:moveTo>
                  <a:cubicBezTo>
                    <a:pt x="435" y="0"/>
                    <a:pt x="397" y="4"/>
                    <a:pt x="397" y="4"/>
                  </a:cubicBezTo>
                  <a:lnTo>
                    <a:pt x="344" y="12"/>
                  </a:lnTo>
                  <a:cubicBezTo>
                    <a:pt x="201" y="44"/>
                    <a:pt x="83" y="119"/>
                    <a:pt x="1" y="213"/>
                  </a:cubicBezTo>
                  <a:cubicBezTo>
                    <a:pt x="35" y="195"/>
                    <a:pt x="120" y="145"/>
                    <a:pt x="214" y="122"/>
                  </a:cubicBezTo>
                  <a:cubicBezTo>
                    <a:pt x="307" y="97"/>
                    <a:pt x="403" y="94"/>
                    <a:pt x="447" y="93"/>
                  </a:cubicBezTo>
                  <a:cubicBezTo>
                    <a:pt x="447" y="93"/>
                    <a:pt x="461" y="92"/>
                    <a:pt x="482" y="92"/>
                  </a:cubicBezTo>
                  <a:cubicBezTo>
                    <a:pt x="503" y="92"/>
                    <a:pt x="530" y="93"/>
                    <a:pt x="558" y="96"/>
                  </a:cubicBezTo>
                  <a:cubicBezTo>
                    <a:pt x="612" y="103"/>
                    <a:pt x="665" y="118"/>
                    <a:pt x="665" y="118"/>
                  </a:cubicBezTo>
                  <a:cubicBezTo>
                    <a:pt x="758" y="145"/>
                    <a:pt x="847" y="196"/>
                    <a:pt x="918" y="269"/>
                  </a:cubicBezTo>
                  <a:cubicBezTo>
                    <a:pt x="1023" y="376"/>
                    <a:pt x="1101" y="502"/>
                    <a:pt x="1126" y="654"/>
                  </a:cubicBezTo>
                  <a:cubicBezTo>
                    <a:pt x="1138" y="739"/>
                    <a:pt x="1132" y="784"/>
                    <a:pt x="1134" y="819"/>
                  </a:cubicBezTo>
                  <a:cubicBezTo>
                    <a:pt x="1133" y="854"/>
                    <a:pt x="1135" y="880"/>
                    <a:pt x="1134" y="931"/>
                  </a:cubicBezTo>
                  <a:cubicBezTo>
                    <a:pt x="1195" y="776"/>
                    <a:pt x="1192" y="573"/>
                    <a:pt x="1109" y="397"/>
                  </a:cubicBezTo>
                  <a:cubicBezTo>
                    <a:pt x="1031" y="219"/>
                    <a:pt x="864" y="71"/>
                    <a:pt x="679" y="26"/>
                  </a:cubicBezTo>
                  <a:cubicBezTo>
                    <a:pt x="679" y="26"/>
                    <a:pt x="610" y="5"/>
                    <a:pt x="538" y="2"/>
                  </a:cubicBezTo>
                  <a:cubicBezTo>
                    <a:pt x="519" y="1"/>
                    <a:pt x="501" y="0"/>
                    <a:pt x="4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12733;p41">
              <a:extLst>
                <a:ext uri="{FF2B5EF4-FFF2-40B4-BE49-F238E27FC236}">
                  <a16:creationId xmlns:a16="http://schemas.microsoft.com/office/drawing/2014/main" id="{61A72D40-14DB-F8EE-307E-E636DF187138}"/>
                </a:ext>
              </a:extLst>
            </p:cNvPr>
            <p:cNvSpPr/>
            <p:nvPr/>
          </p:nvSpPr>
          <p:spPr>
            <a:xfrm>
              <a:off x="5706100" y="2370050"/>
              <a:ext cx="29700" cy="34275"/>
            </a:xfrm>
            <a:custGeom>
              <a:avLst/>
              <a:gdLst/>
              <a:ahLst/>
              <a:cxnLst/>
              <a:rect l="l" t="t" r="r" b="b"/>
              <a:pathLst>
                <a:path w="1188" h="1371" extrusionOk="0">
                  <a:moveTo>
                    <a:pt x="1179" y="0"/>
                  </a:moveTo>
                  <a:cubicBezTo>
                    <a:pt x="1167" y="40"/>
                    <a:pt x="1146" y="143"/>
                    <a:pt x="1110" y="243"/>
                  </a:cubicBezTo>
                  <a:cubicBezTo>
                    <a:pt x="1073" y="342"/>
                    <a:pt x="1029" y="438"/>
                    <a:pt x="1006" y="484"/>
                  </a:cubicBezTo>
                  <a:cubicBezTo>
                    <a:pt x="1006" y="484"/>
                    <a:pt x="1000" y="498"/>
                    <a:pt x="990" y="518"/>
                  </a:cubicBezTo>
                  <a:cubicBezTo>
                    <a:pt x="981" y="540"/>
                    <a:pt x="968" y="568"/>
                    <a:pt x="952" y="594"/>
                  </a:cubicBezTo>
                  <a:cubicBezTo>
                    <a:pt x="924" y="648"/>
                    <a:pt x="889" y="699"/>
                    <a:pt x="889" y="699"/>
                  </a:cubicBezTo>
                  <a:cubicBezTo>
                    <a:pt x="831" y="792"/>
                    <a:pt x="755" y="878"/>
                    <a:pt x="673" y="957"/>
                  </a:cubicBezTo>
                  <a:cubicBezTo>
                    <a:pt x="550" y="1074"/>
                    <a:pt x="431" y="1176"/>
                    <a:pt x="278" y="1249"/>
                  </a:cubicBezTo>
                  <a:cubicBezTo>
                    <a:pt x="105" y="1326"/>
                    <a:pt x="97" y="1320"/>
                    <a:pt x="0" y="1370"/>
                  </a:cubicBezTo>
                  <a:cubicBezTo>
                    <a:pt x="178" y="1349"/>
                    <a:pt x="371" y="1280"/>
                    <a:pt x="544" y="1169"/>
                  </a:cubicBezTo>
                  <a:cubicBezTo>
                    <a:pt x="718" y="1060"/>
                    <a:pt x="865" y="904"/>
                    <a:pt x="974" y="740"/>
                  </a:cubicBezTo>
                  <a:cubicBezTo>
                    <a:pt x="974" y="740"/>
                    <a:pt x="983" y="724"/>
                    <a:pt x="998" y="701"/>
                  </a:cubicBezTo>
                  <a:cubicBezTo>
                    <a:pt x="1013" y="676"/>
                    <a:pt x="1031" y="644"/>
                    <a:pt x="1048" y="611"/>
                  </a:cubicBezTo>
                  <a:cubicBezTo>
                    <a:pt x="1081" y="543"/>
                    <a:pt x="1111" y="475"/>
                    <a:pt x="1111" y="475"/>
                  </a:cubicBezTo>
                  <a:lnTo>
                    <a:pt x="1129" y="422"/>
                  </a:lnTo>
                  <a:cubicBezTo>
                    <a:pt x="1175" y="276"/>
                    <a:pt x="1188" y="134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12734;p41">
              <a:extLst>
                <a:ext uri="{FF2B5EF4-FFF2-40B4-BE49-F238E27FC236}">
                  <a16:creationId xmlns:a16="http://schemas.microsoft.com/office/drawing/2014/main" id="{6B1EFB27-5555-4606-5F83-6133A3787CA5}"/>
                </a:ext>
              </a:extLst>
            </p:cNvPr>
            <p:cNvSpPr/>
            <p:nvPr/>
          </p:nvSpPr>
          <p:spPr>
            <a:xfrm>
              <a:off x="5711700" y="2382900"/>
              <a:ext cx="10950" cy="11725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05" y="7"/>
                    <a:pt x="301" y="62"/>
                    <a:pt x="277" y="88"/>
                  </a:cubicBezTo>
                  <a:lnTo>
                    <a:pt x="221" y="150"/>
                  </a:lnTo>
                  <a:cubicBezTo>
                    <a:pt x="196" y="177"/>
                    <a:pt x="169" y="207"/>
                    <a:pt x="143" y="235"/>
                  </a:cubicBezTo>
                  <a:cubicBezTo>
                    <a:pt x="103" y="277"/>
                    <a:pt x="80" y="328"/>
                    <a:pt x="46" y="373"/>
                  </a:cubicBezTo>
                  <a:cubicBezTo>
                    <a:pt x="6" y="423"/>
                    <a:pt x="5" y="425"/>
                    <a:pt x="0" y="468"/>
                  </a:cubicBezTo>
                  <a:cubicBezTo>
                    <a:pt x="98" y="398"/>
                    <a:pt x="207" y="304"/>
                    <a:pt x="292" y="210"/>
                  </a:cubicBezTo>
                  <a:lnTo>
                    <a:pt x="356" y="137"/>
                  </a:lnTo>
                  <a:lnTo>
                    <a:pt x="368" y="124"/>
                  </a:lnTo>
                  <a:cubicBezTo>
                    <a:pt x="396" y="84"/>
                    <a:pt x="418" y="42"/>
                    <a:pt x="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12735;p41">
              <a:extLst>
                <a:ext uri="{FF2B5EF4-FFF2-40B4-BE49-F238E27FC236}">
                  <a16:creationId xmlns:a16="http://schemas.microsoft.com/office/drawing/2014/main" id="{BB7F4D94-DFEC-D991-5D14-3C9B80CB063C}"/>
                </a:ext>
              </a:extLst>
            </p:cNvPr>
            <p:cNvSpPr/>
            <p:nvPr/>
          </p:nvSpPr>
          <p:spPr>
            <a:xfrm>
              <a:off x="5692825" y="2374550"/>
              <a:ext cx="6700" cy="22800"/>
            </a:xfrm>
            <a:custGeom>
              <a:avLst/>
              <a:gdLst/>
              <a:ahLst/>
              <a:cxnLst/>
              <a:rect l="l" t="t" r="r" b="b"/>
              <a:pathLst>
                <a:path w="268" h="912" extrusionOk="0">
                  <a:moveTo>
                    <a:pt x="252" y="1"/>
                  </a:moveTo>
                  <a:cubicBezTo>
                    <a:pt x="232" y="41"/>
                    <a:pt x="175" y="198"/>
                    <a:pt x="165" y="245"/>
                  </a:cubicBezTo>
                  <a:cubicBezTo>
                    <a:pt x="165" y="245"/>
                    <a:pt x="159" y="276"/>
                    <a:pt x="154" y="306"/>
                  </a:cubicBezTo>
                  <a:lnTo>
                    <a:pt x="142" y="365"/>
                  </a:lnTo>
                  <a:cubicBezTo>
                    <a:pt x="130" y="418"/>
                    <a:pt x="115" y="472"/>
                    <a:pt x="99" y="526"/>
                  </a:cubicBezTo>
                  <a:cubicBezTo>
                    <a:pt x="74" y="608"/>
                    <a:pt x="63" y="685"/>
                    <a:pt x="35" y="763"/>
                  </a:cubicBezTo>
                  <a:cubicBezTo>
                    <a:pt x="2" y="851"/>
                    <a:pt x="1" y="853"/>
                    <a:pt x="1" y="911"/>
                  </a:cubicBezTo>
                  <a:cubicBezTo>
                    <a:pt x="102" y="767"/>
                    <a:pt x="194" y="569"/>
                    <a:pt x="234" y="381"/>
                  </a:cubicBezTo>
                  <a:lnTo>
                    <a:pt x="248" y="309"/>
                  </a:lnTo>
                  <a:cubicBezTo>
                    <a:pt x="254" y="273"/>
                    <a:pt x="260" y="238"/>
                    <a:pt x="260" y="238"/>
                  </a:cubicBezTo>
                  <a:lnTo>
                    <a:pt x="264" y="211"/>
                  </a:lnTo>
                  <a:cubicBezTo>
                    <a:pt x="268" y="136"/>
                    <a:pt x="262" y="67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12736;p41">
              <a:extLst>
                <a:ext uri="{FF2B5EF4-FFF2-40B4-BE49-F238E27FC236}">
                  <a16:creationId xmlns:a16="http://schemas.microsoft.com/office/drawing/2014/main" id="{AF9AB782-45EF-DF9E-3617-0D4C9A5C5FDD}"/>
                </a:ext>
              </a:extLst>
            </p:cNvPr>
            <p:cNvSpPr/>
            <p:nvPr/>
          </p:nvSpPr>
          <p:spPr>
            <a:xfrm>
              <a:off x="5550425" y="2343725"/>
              <a:ext cx="13775" cy="31625"/>
            </a:xfrm>
            <a:custGeom>
              <a:avLst/>
              <a:gdLst/>
              <a:ahLst/>
              <a:cxnLst/>
              <a:rect l="l" t="t" r="r" b="b"/>
              <a:pathLst>
                <a:path w="551" h="1265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61"/>
                    <a:pt x="20" y="307"/>
                    <a:pt x="46" y="380"/>
                  </a:cubicBezTo>
                  <a:cubicBezTo>
                    <a:pt x="46" y="380"/>
                    <a:pt x="59" y="424"/>
                    <a:pt x="75" y="467"/>
                  </a:cubicBezTo>
                  <a:cubicBezTo>
                    <a:pt x="91" y="511"/>
                    <a:pt x="106" y="554"/>
                    <a:pt x="106" y="554"/>
                  </a:cubicBezTo>
                  <a:cubicBezTo>
                    <a:pt x="135" y="632"/>
                    <a:pt x="169" y="711"/>
                    <a:pt x="206" y="788"/>
                  </a:cubicBezTo>
                  <a:cubicBezTo>
                    <a:pt x="261" y="905"/>
                    <a:pt x="332" y="997"/>
                    <a:pt x="401" y="1101"/>
                  </a:cubicBezTo>
                  <a:cubicBezTo>
                    <a:pt x="480" y="1216"/>
                    <a:pt x="486" y="1218"/>
                    <a:pt x="551" y="1264"/>
                  </a:cubicBezTo>
                  <a:cubicBezTo>
                    <a:pt x="418" y="1045"/>
                    <a:pt x="285" y="768"/>
                    <a:pt x="191" y="514"/>
                  </a:cubicBezTo>
                  <a:cubicBezTo>
                    <a:pt x="191" y="514"/>
                    <a:pt x="172" y="465"/>
                    <a:pt x="155" y="418"/>
                  </a:cubicBezTo>
                  <a:cubicBezTo>
                    <a:pt x="139" y="369"/>
                    <a:pt x="123" y="319"/>
                    <a:pt x="123" y="319"/>
                  </a:cubicBezTo>
                  <a:lnTo>
                    <a:pt x="113" y="282"/>
                  </a:lnTo>
                  <a:cubicBezTo>
                    <a:pt x="85" y="202"/>
                    <a:pt x="50" y="10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12737;p41">
              <a:extLst>
                <a:ext uri="{FF2B5EF4-FFF2-40B4-BE49-F238E27FC236}">
                  <a16:creationId xmlns:a16="http://schemas.microsoft.com/office/drawing/2014/main" id="{E9F04BF0-8AC0-76F4-AD40-9FF2B0D2DD8C}"/>
                </a:ext>
              </a:extLst>
            </p:cNvPr>
            <p:cNvSpPr/>
            <p:nvPr/>
          </p:nvSpPr>
          <p:spPr>
            <a:xfrm>
              <a:off x="5511700" y="2340775"/>
              <a:ext cx="31600" cy="31000"/>
            </a:xfrm>
            <a:custGeom>
              <a:avLst/>
              <a:gdLst/>
              <a:ahLst/>
              <a:cxnLst/>
              <a:rect l="l" t="t" r="r" b="b"/>
              <a:pathLst>
                <a:path w="1264" h="1240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60"/>
                    <a:pt x="268" y="279"/>
                    <a:pt x="338" y="342"/>
                  </a:cubicBezTo>
                  <a:cubicBezTo>
                    <a:pt x="338" y="342"/>
                    <a:pt x="381" y="380"/>
                    <a:pt x="426" y="418"/>
                  </a:cubicBezTo>
                  <a:cubicBezTo>
                    <a:pt x="468" y="457"/>
                    <a:pt x="511" y="494"/>
                    <a:pt x="511" y="494"/>
                  </a:cubicBezTo>
                  <a:cubicBezTo>
                    <a:pt x="587" y="564"/>
                    <a:pt x="664" y="638"/>
                    <a:pt x="738" y="715"/>
                  </a:cubicBezTo>
                  <a:cubicBezTo>
                    <a:pt x="851" y="831"/>
                    <a:pt x="960" y="926"/>
                    <a:pt x="1065" y="1043"/>
                  </a:cubicBezTo>
                  <a:cubicBezTo>
                    <a:pt x="1180" y="1175"/>
                    <a:pt x="1184" y="1180"/>
                    <a:pt x="1264" y="1240"/>
                  </a:cubicBezTo>
                  <a:cubicBezTo>
                    <a:pt x="1085" y="966"/>
                    <a:pt x="829" y="657"/>
                    <a:pt x="565" y="419"/>
                  </a:cubicBezTo>
                  <a:cubicBezTo>
                    <a:pt x="565" y="419"/>
                    <a:pt x="515" y="374"/>
                    <a:pt x="466" y="330"/>
                  </a:cubicBezTo>
                  <a:cubicBezTo>
                    <a:pt x="415" y="287"/>
                    <a:pt x="364" y="243"/>
                    <a:pt x="364" y="243"/>
                  </a:cubicBezTo>
                  <a:lnTo>
                    <a:pt x="325" y="211"/>
                  </a:lnTo>
                  <a:cubicBezTo>
                    <a:pt x="215" y="129"/>
                    <a:pt x="108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12738;p41">
              <a:extLst>
                <a:ext uri="{FF2B5EF4-FFF2-40B4-BE49-F238E27FC236}">
                  <a16:creationId xmlns:a16="http://schemas.microsoft.com/office/drawing/2014/main" id="{F87915CF-DA01-C930-139C-B2F0341D41D9}"/>
                </a:ext>
              </a:extLst>
            </p:cNvPr>
            <p:cNvSpPr/>
            <p:nvPr/>
          </p:nvSpPr>
          <p:spPr>
            <a:xfrm>
              <a:off x="5648325" y="2272900"/>
              <a:ext cx="10375" cy="39350"/>
            </a:xfrm>
            <a:custGeom>
              <a:avLst/>
              <a:gdLst/>
              <a:ahLst/>
              <a:cxnLst/>
              <a:rect l="l" t="t" r="r" b="b"/>
              <a:pathLst>
                <a:path w="415" h="1574" extrusionOk="0">
                  <a:moveTo>
                    <a:pt x="275" y="0"/>
                  </a:moveTo>
                  <a:cubicBezTo>
                    <a:pt x="279" y="37"/>
                    <a:pt x="297" y="127"/>
                    <a:pt x="306" y="218"/>
                  </a:cubicBezTo>
                  <a:cubicBezTo>
                    <a:pt x="313" y="309"/>
                    <a:pt x="316" y="401"/>
                    <a:pt x="319" y="445"/>
                  </a:cubicBezTo>
                  <a:cubicBezTo>
                    <a:pt x="319" y="445"/>
                    <a:pt x="324" y="498"/>
                    <a:pt x="323" y="551"/>
                  </a:cubicBezTo>
                  <a:cubicBezTo>
                    <a:pt x="324" y="604"/>
                    <a:pt x="320" y="657"/>
                    <a:pt x="320" y="657"/>
                  </a:cubicBezTo>
                  <a:cubicBezTo>
                    <a:pt x="315" y="751"/>
                    <a:pt x="298" y="848"/>
                    <a:pt x="273" y="944"/>
                  </a:cubicBezTo>
                  <a:cubicBezTo>
                    <a:pt x="235" y="1086"/>
                    <a:pt x="200" y="1217"/>
                    <a:pt x="128" y="1344"/>
                  </a:cubicBezTo>
                  <a:cubicBezTo>
                    <a:pt x="46" y="1485"/>
                    <a:pt x="39" y="1486"/>
                    <a:pt x="1" y="1573"/>
                  </a:cubicBezTo>
                  <a:cubicBezTo>
                    <a:pt x="112" y="1465"/>
                    <a:pt x="215" y="1323"/>
                    <a:pt x="287" y="1161"/>
                  </a:cubicBezTo>
                  <a:cubicBezTo>
                    <a:pt x="363" y="1001"/>
                    <a:pt x="403" y="822"/>
                    <a:pt x="413" y="652"/>
                  </a:cubicBezTo>
                  <a:cubicBezTo>
                    <a:pt x="413" y="652"/>
                    <a:pt x="414" y="636"/>
                    <a:pt x="415" y="611"/>
                  </a:cubicBezTo>
                  <a:lnTo>
                    <a:pt x="415" y="522"/>
                  </a:lnTo>
                  <a:cubicBezTo>
                    <a:pt x="412" y="459"/>
                    <a:pt x="406" y="394"/>
                    <a:pt x="406" y="394"/>
                  </a:cubicBezTo>
                  <a:lnTo>
                    <a:pt x="400" y="346"/>
                  </a:lnTo>
                  <a:cubicBezTo>
                    <a:pt x="376" y="216"/>
                    <a:pt x="332" y="103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12739;p41">
              <a:extLst>
                <a:ext uri="{FF2B5EF4-FFF2-40B4-BE49-F238E27FC236}">
                  <a16:creationId xmlns:a16="http://schemas.microsoft.com/office/drawing/2014/main" id="{E0B00A90-C5C5-4598-B4DB-E2C751F20372}"/>
                </a:ext>
              </a:extLst>
            </p:cNvPr>
            <p:cNvSpPr/>
            <p:nvPr/>
          </p:nvSpPr>
          <p:spPr>
            <a:xfrm>
              <a:off x="5669975" y="2256775"/>
              <a:ext cx="12375" cy="43375"/>
            </a:xfrm>
            <a:custGeom>
              <a:avLst/>
              <a:gdLst/>
              <a:ahLst/>
              <a:cxnLst/>
              <a:rect l="l" t="t" r="r" b="b"/>
              <a:pathLst>
                <a:path w="495" h="1735" extrusionOk="0">
                  <a:moveTo>
                    <a:pt x="1" y="1"/>
                  </a:moveTo>
                  <a:cubicBezTo>
                    <a:pt x="26" y="34"/>
                    <a:pt x="94" y="114"/>
                    <a:pt x="148" y="204"/>
                  </a:cubicBezTo>
                  <a:cubicBezTo>
                    <a:pt x="203" y="293"/>
                    <a:pt x="246" y="389"/>
                    <a:pt x="268" y="433"/>
                  </a:cubicBezTo>
                  <a:cubicBezTo>
                    <a:pt x="268" y="433"/>
                    <a:pt x="295" y="487"/>
                    <a:pt x="317" y="545"/>
                  </a:cubicBezTo>
                  <a:cubicBezTo>
                    <a:pt x="338" y="601"/>
                    <a:pt x="353" y="659"/>
                    <a:pt x="353" y="659"/>
                  </a:cubicBezTo>
                  <a:cubicBezTo>
                    <a:pt x="380" y="764"/>
                    <a:pt x="394" y="875"/>
                    <a:pt x="390" y="988"/>
                  </a:cubicBezTo>
                  <a:cubicBezTo>
                    <a:pt x="384" y="1154"/>
                    <a:pt x="365" y="1309"/>
                    <a:pt x="299" y="1464"/>
                  </a:cubicBezTo>
                  <a:cubicBezTo>
                    <a:pt x="219" y="1632"/>
                    <a:pt x="211" y="1635"/>
                    <a:pt x="168" y="1734"/>
                  </a:cubicBezTo>
                  <a:cubicBezTo>
                    <a:pt x="290" y="1604"/>
                    <a:pt x="392" y="1427"/>
                    <a:pt x="443" y="1228"/>
                  </a:cubicBezTo>
                  <a:cubicBezTo>
                    <a:pt x="495" y="1031"/>
                    <a:pt x="494" y="814"/>
                    <a:pt x="439" y="624"/>
                  </a:cubicBezTo>
                  <a:cubicBezTo>
                    <a:pt x="439" y="624"/>
                    <a:pt x="420" y="551"/>
                    <a:pt x="391" y="483"/>
                  </a:cubicBezTo>
                  <a:cubicBezTo>
                    <a:pt x="363" y="414"/>
                    <a:pt x="327" y="349"/>
                    <a:pt x="327" y="349"/>
                  </a:cubicBezTo>
                  <a:lnTo>
                    <a:pt x="299" y="300"/>
                  </a:lnTo>
                  <a:cubicBezTo>
                    <a:pt x="215" y="173"/>
                    <a:pt x="112" y="7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12740;p41">
              <a:extLst>
                <a:ext uri="{FF2B5EF4-FFF2-40B4-BE49-F238E27FC236}">
                  <a16:creationId xmlns:a16="http://schemas.microsoft.com/office/drawing/2014/main" id="{A303874D-F760-F85E-8443-6930F5DA7F0B}"/>
                </a:ext>
              </a:extLst>
            </p:cNvPr>
            <p:cNvSpPr/>
            <p:nvPr/>
          </p:nvSpPr>
          <p:spPr>
            <a:xfrm>
              <a:off x="5669925" y="2253200"/>
              <a:ext cx="18175" cy="26375"/>
            </a:xfrm>
            <a:custGeom>
              <a:avLst/>
              <a:gdLst/>
              <a:ahLst/>
              <a:cxnLst/>
              <a:rect l="l" t="t" r="r" b="b"/>
              <a:pathLst>
                <a:path w="727" h="1055" extrusionOk="0">
                  <a:moveTo>
                    <a:pt x="1" y="1"/>
                  </a:moveTo>
                  <a:cubicBezTo>
                    <a:pt x="24" y="19"/>
                    <a:pt x="88" y="58"/>
                    <a:pt x="146" y="104"/>
                  </a:cubicBezTo>
                  <a:cubicBezTo>
                    <a:pt x="203" y="150"/>
                    <a:pt x="257" y="200"/>
                    <a:pt x="283" y="224"/>
                  </a:cubicBezTo>
                  <a:cubicBezTo>
                    <a:pt x="283" y="224"/>
                    <a:pt x="316" y="249"/>
                    <a:pt x="346" y="279"/>
                  </a:cubicBezTo>
                  <a:cubicBezTo>
                    <a:pt x="377" y="308"/>
                    <a:pt x="404" y="341"/>
                    <a:pt x="404" y="341"/>
                  </a:cubicBezTo>
                  <a:cubicBezTo>
                    <a:pt x="455" y="397"/>
                    <a:pt x="498" y="463"/>
                    <a:pt x="536" y="531"/>
                  </a:cubicBezTo>
                  <a:cubicBezTo>
                    <a:pt x="590" y="635"/>
                    <a:pt x="642" y="731"/>
                    <a:pt x="665" y="845"/>
                  </a:cubicBezTo>
                  <a:cubicBezTo>
                    <a:pt x="686" y="975"/>
                    <a:pt x="681" y="980"/>
                    <a:pt x="706" y="1054"/>
                  </a:cubicBezTo>
                  <a:cubicBezTo>
                    <a:pt x="726" y="930"/>
                    <a:pt x="718" y="786"/>
                    <a:pt x="676" y="648"/>
                  </a:cubicBezTo>
                  <a:cubicBezTo>
                    <a:pt x="638" y="508"/>
                    <a:pt x="560" y="377"/>
                    <a:pt x="468" y="273"/>
                  </a:cubicBezTo>
                  <a:cubicBezTo>
                    <a:pt x="468" y="273"/>
                    <a:pt x="432" y="235"/>
                    <a:pt x="394" y="198"/>
                  </a:cubicBezTo>
                  <a:cubicBezTo>
                    <a:pt x="354" y="163"/>
                    <a:pt x="313" y="130"/>
                    <a:pt x="313" y="130"/>
                  </a:cubicBezTo>
                  <a:lnTo>
                    <a:pt x="282" y="107"/>
                  </a:lnTo>
                  <a:cubicBezTo>
                    <a:pt x="190" y="50"/>
                    <a:pt x="94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2741;p41">
              <a:extLst>
                <a:ext uri="{FF2B5EF4-FFF2-40B4-BE49-F238E27FC236}">
                  <a16:creationId xmlns:a16="http://schemas.microsoft.com/office/drawing/2014/main" id="{12DADD3B-D9A8-950C-8782-86F55B316A1B}"/>
                </a:ext>
              </a:extLst>
            </p:cNvPr>
            <p:cNvSpPr/>
            <p:nvPr/>
          </p:nvSpPr>
          <p:spPr>
            <a:xfrm>
              <a:off x="5695100" y="2129850"/>
              <a:ext cx="18900" cy="91500"/>
            </a:xfrm>
            <a:custGeom>
              <a:avLst/>
              <a:gdLst/>
              <a:ahLst/>
              <a:cxnLst/>
              <a:rect l="l" t="t" r="r" b="b"/>
              <a:pathLst>
                <a:path w="756" h="3660" extrusionOk="0">
                  <a:moveTo>
                    <a:pt x="58" y="1"/>
                  </a:moveTo>
                  <a:lnTo>
                    <a:pt x="58" y="1"/>
                  </a:lnTo>
                  <a:cubicBezTo>
                    <a:pt x="101" y="72"/>
                    <a:pt x="219" y="252"/>
                    <a:pt x="310" y="450"/>
                  </a:cubicBezTo>
                  <a:cubicBezTo>
                    <a:pt x="403" y="647"/>
                    <a:pt x="471" y="857"/>
                    <a:pt x="500" y="958"/>
                  </a:cubicBezTo>
                  <a:cubicBezTo>
                    <a:pt x="500" y="958"/>
                    <a:pt x="540" y="1079"/>
                    <a:pt x="566" y="1203"/>
                  </a:cubicBezTo>
                  <a:cubicBezTo>
                    <a:pt x="595" y="1329"/>
                    <a:pt x="610" y="1455"/>
                    <a:pt x="610" y="1455"/>
                  </a:cubicBezTo>
                  <a:cubicBezTo>
                    <a:pt x="638" y="1680"/>
                    <a:pt x="640" y="1918"/>
                    <a:pt x="609" y="2154"/>
                  </a:cubicBezTo>
                  <a:cubicBezTo>
                    <a:pt x="562" y="2503"/>
                    <a:pt x="478" y="2818"/>
                    <a:pt x="321" y="3129"/>
                  </a:cubicBezTo>
                  <a:cubicBezTo>
                    <a:pt x="232" y="3302"/>
                    <a:pt x="172" y="3383"/>
                    <a:pt x="132" y="3451"/>
                  </a:cubicBezTo>
                  <a:cubicBezTo>
                    <a:pt x="98" y="3505"/>
                    <a:pt x="65" y="3557"/>
                    <a:pt x="0" y="3659"/>
                  </a:cubicBezTo>
                  <a:cubicBezTo>
                    <a:pt x="246" y="3389"/>
                    <a:pt x="462" y="3035"/>
                    <a:pt x="589" y="2639"/>
                  </a:cubicBezTo>
                  <a:cubicBezTo>
                    <a:pt x="718" y="2246"/>
                    <a:pt x="755" y="1813"/>
                    <a:pt x="699" y="1419"/>
                  </a:cubicBezTo>
                  <a:cubicBezTo>
                    <a:pt x="699" y="1419"/>
                    <a:pt x="679" y="1268"/>
                    <a:pt x="643" y="1122"/>
                  </a:cubicBezTo>
                  <a:cubicBezTo>
                    <a:pt x="607" y="976"/>
                    <a:pt x="556" y="834"/>
                    <a:pt x="556" y="834"/>
                  </a:cubicBezTo>
                  <a:lnTo>
                    <a:pt x="517" y="728"/>
                  </a:lnTo>
                  <a:cubicBezTo>
                    <a:pt x="397" y="444"/>
                    <a:pt x="238" y="206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2742;p41">
              <a:extLst>
                <a:ext uri="{FF2B5EF4-FFF2-40B4-BE49-F238E27FC236}">
                  <a16:creationId xmlns:a16="http://schemas.microsoft.com/office/drawing/2014/main" id="{0802417F-CC00-6E3D-4B2E-FC39EECAE422}"/>
                </a:ext>
              </a:extLst>
            </p:cNvPr>
            <p:cNvSpPr/>
            <p:nvPr/>
          </p:nvSpPr>
          <p:spPr>
            <a:xfrm>
              <a:off x="5539425" y="2136375"/>
              <a:ext cx="22650" cy="31700"/>
            </a:xfrm>
            <a:custGeom>
              <a:avLst/>
              <a:gdLst/>
              <a:ahLst/>
              <a:cxnLst/>
              <a:rect l="l" t="t" r="r" b="b"/>
              <a:pathLst>
                <a:path w="906" h="1268" extrusionOk="0">
                  <a:moveTo>
                    <a:pt x="905" y="1"/>
                  </a:moveTo>
                  <a:cubicBezTo>
                    <a:pt x="851" y="43"/>
                    <a:pt x="663" y="241"/>
                    <a:pt x="614" y="309"/>
                  </a:cubicBezTo>
                  <a:lnTo>
                    <a:pt x="496" y="476"/>
                  </a:lnTo>
                  <a:cubicBezTo>
                    <a:pt x="445" y="551"/>
                    <a:pt x="389" y="628"/>
                    <a:pt x="334" y="704"/>
                  </a:cubicBezTo>
                  <a:cubicBezTo>
                    <a:pt x="252" y="820"/>
                    <a:pt x="193" y="935"/>
                    <a:pt x="116" y="1051"/>
                  </a:cubicBezTo>
                  <a:cubicBezTo>
                    <a:pt x="30" y="1179"/>
                    <a:pt x="28" y="1185"/>
                    <a:pt x="0" y="1268"/>
                  </a:cubicBezTo>
                  <a:cubicBezTo>
                    <a:pt x="185" y="1048"/>
                    <a:pt x="400" y="775"/>
                    <a:pt x="578" y="522"/>
                  </a:cubicBezTo>
                  <a:lnTo>
                    <a:pt x="713" y="330"/>
                  </a:lnTo>
                  <a:lnTo>
                    <a:pt x="738" y="295"/>
                  </a:lnTo>
                  <a:cubicBezTo>
                    <a:pt x="801" y="193"/>
                    <a:pt x="855" y="97"/>
                    <a:pt x="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2743;p41">
              <a:extLst>
                <a:ext uri="{FF2B5EF4-FFF2-40B4-BE49-F238E27FC236}">
                  <a16:creationId xmlns:a16="http://schemas.microsoft.com/office/drawing/2014/main" id="{6AAA3CE4-CE73-652E-7723-F30EE0D16536}"/>
                </a:ext>
              </a:extLst>
            </p:cNvPr>
            <p:cNvSpPr/>
            <p:nvPr/>
          </p:nvSpPr>
          <p:spPr>
            <a:xfrm>
              <a:off x="5484425" y="2159075"/>
              <a:ext cx="16925" cy="37025"/>
            </a:xfrm>
            <a:custGeom>
              <a:avLst/>
              <a:gdLst/>
              <a:ahLst/>
              <a:cxnLst/>
              <a:rect l="l" t="t" r="r" b="b"/>
              <a:pathLst>
                <a:path w="677" h="1481" extrusionOk="0">
                  <a:moveTo>
                    <a:pt x="1" y="1"/>
                  </a:moveTo>
                  <a:cubicBezTo>
                    <a:pt x="27" y="68"/>
                    <a:pt x="145" y="326"/>
                    <a:pt x="185" y="402"/>
                  </a:cubicBezTo>
                  <a:lnTo>
                    <a:pt x="235" y="495"/>
                  </a:lnTo>
                  <a:lnTo>
                    <a:pt x="285" y="589"/>
                  </a:lnTo>
                  <a:cubicBezTo>
                    <a:pt x="328" y="672"/>
                    <a:pt x="368" y="762"/>
                    <a:pt x="407" y="853"/>
                  </a:cubicBezTo>
                  <a:cubicBezTo>
                    <a:pt x="465" y="988"/>
                    <a:pt x="526" y="1106"/>
                    <a:pt x="575" y="1242"/>
                  </a:cubicBezTo>
                  <a:cubicBezTo>
                    <a:pt x="627" y="1395"/>
                    <a:pt x="628" y="1401"/>
                    <a:pt x="677" y="1480"/>
                  </a:cubicBezTo>
                  <a:cubicBezTo>
                    <a:pt x="626" y="1183"/>
                    <a:pt x="514" y="828"/>
                    <a:pt x="363" y="538"/>
                  </a:cubicBezTo>
                  <a:lnTo>
                    <a:pt x="305" y="428"/>
                  </a:lnTo>
                  <a:cubicBezTo>
                    <a:pt x="274" y="375"/>
                    <a:pt x="244" y="321"/>
                    <a:pt x="244" y="321"/>
                  </a:cubicBezTo>
                  <a:lnTo>
                    <a:pt x="220" y="281"/>
                  </a:lnTo>
                  <a:cubicBezTo>
                    <a:pt x="150" y="176"/>
                    <a:pt x="76" y="8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2744;p41">
              <a:extLst>
                <a:ext uri="{FF2B5EF4-FFF2-40B4-BE49-F238E27FC236}">
                  <a16:creationId xmlns:a16="http://schemas.microsoft.com/office/drawing/2014/main" id="{72CB3DDE-CA1A-348D-E1FB-D1F458F191AB}"/>
                </a:ext>
              </a:extLst>
            </p:cNvPr>
            <p:cNvSpPr/>
            <p:nvPr/>
          </p:nvSpPr>
          <p:spPr>
            <a:xfrm>
              <a:off x="5393475" y="2184475"/>
              <a:ext cx="24725" cy="32950"/>
            </a:xfrm>
            <a:custGeom>
              <a:avLst/>
              <a:gdLst/>
              <a:ahLst/>
              <a:cxnLst/>
              <a:rect l="l" t="t" r="r" b="b"/>
              <a:pathLst>
                <a:path w="989" h="1318" extrusionOk="0">
                  <a:moveTo>
                    <a:pt x="23" y="0"/>
                  </a:moveTo>
                  <a:cubicBezTo>
                    <a:pt x="13" y="36"/>
                    <a:pt x="0" y="132"/>
                    <a:pt x="4" y="233"/>
                  </a:cubicBezTo>
                  <a:cubicBezTo>
                    <a:pt x="11" y="332"/>
                    <a:pt x="30" y="435"/>
                    <a:pt x="50" y="480"/>
                  </a:cubicBezTo>
                  <a:cubicBezTo>
                    <a:pt x="50" y="480"/>
                    <a:pt x="55" y="494"/>
                    <a:pt x="63" y="515"/>
                  </a:cubicBezTo>
                  <a:cubicBezTo>
                    <a:pt x="70" y="537"/>
                    <a:pt x="82" y="564"/>
                    <a:pt x="95" y="591"/>
                  </a:cubicBezTo>
                  <a:cubicBezTo>
                    <a:pt x="120" y="645"/>
                    <a:pt x="150" y="695"/>
                    <a:pt x="150" y="695"/>
                  </a:cubicBezTo>
                  <a:cubicBezTo>
                    <a:pt x="201" y="790"/>
                    <a:pt x="267" y="878"/>
                    <a:pt x="341" y="960"/>
                  </a:cubicBezTo>
                  <a:cubicBezTo>
                    <a:pt x="452" y="1084"/>
                    <a:pt x="581" y="1164"/>
                    <a:pt x="720" y="1238"/>
                  </a:cubicBezTo>
                  <a:cubicBezTo>
                    <a:pt x="879" y="1316"/>
                    <a:pt x="891" y="1310"/>
                    <a:pt x="988" y="1317"/>
                  </a:cubicBezTo>
                  <a:cubicBezTo>
                    <a:pt x="684" y="1206"/>
                    <a:pt x="386" y="939"/>
                    <a:pt x="225" y="641"/>
                  </a:cubicBezTo>
                  <a:cubicBezTo>
                    <a:pt x="225" y="641"/>
                    <a:pt x="217" y="627"/>
                    <a:pt x="206" y="607"/>
                  </a:cubicBezTo>
                  <a:cubicBezTo>
                    <a:pt x="196" y="585"/>
                    <a:pt x="182" y="556"/>
                    <a:pt x="168" y="527"/>
                  </a:cubicBezTo>
                  <a:cubicBezTo>
                    <a:pt x="143" y="468"/>
                    <a:pt x="121" y="408"/>
                    <a:pt x="121" y="408"/>
                  </a:cubicBezTo>
                  <a:lnTo>
                    <a:pt x="108" y="362"/>
                  </a:lnTo>
                  <a:lnTo>
                    <a:pt x="107" y="362"/>
                  </a:lnTo>
                  <a:cubicBezTo>
                    <a:pt x="65" y="239"/>
                    <a:pt x="37" y="12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2745;p41">
              <a:extLst>
                <a:ext uri="{FF2B5EF4-FFF2-40B4-BE49-F238E27FC236}">
                  <a16:creationId xmlns:a16="http://schemas.microsoft.com/office/drawing/2014/main" id="{586E66A2-51AF-A7C3-DC3D-A0D18B491D12}"/>
                </a:ext>
              </a:extLst>
            </p:cNvPr>
            <p:cNvSpPr/>
            <p:nvPr/>
          </p:nvSpPr>
          <p:spPr>
            <a:xfrm>
              <a:off x="5379575" y="2207875"/>
              <a:ext cx="60800" cy="22150"/>
            </a:xfrm>
            <a:custGeom>
              <a:avLst/>
              <a:gdLst/>
              <a:ahLst/>
              <a:cxnLst/>
              <a:rect l="l" t="t" r="r" b="b"/>
              <a:pathLst>
                <a:path w="2432" h="886" extrusionOk="0">
                  <a:moveTo>
                    <a:pt x="0" y="1"/>
                  </a:moveTo>
                  <a:cubicBezTo>
                    <a:pt x="23" y="54"/>
                    <a:pt x="98" y="186"/>
                    <a:pt x="199" y="303"/>
                  </a:cubicBezTo>
                  <a:cubicBezTo>
                    <a:pt x="299" y="423"/>
                    <a:pt x="423" y="528"/>
                    <a:pt x="488" y="569"/>
                  </a:cubicBezTo>
                  <a:cubicBezTo>
                    <a:pt x="488" y="569"/>
                    <a:pt x="565" y="622"/>
                    <a:pt x="647" y="665"/>
                  </a:cubicBezTo>
                  <a:cubicBezTo>
                    <a:pt x="729" y="709"/>
                    <a:pt x="816" y="745"/>
                    <a:pt x="816" y="745"/>
                  </a:cubicBezTo>
                  <a:cubicBezTo>
                    <a:pt x="968" y="807"/>
                    <a:pt x="1136" y="854"/>
                    <a:pt x="1308" y="874"/>
                  </a:cubicBezTo>
                  <a:cubicBezTo>
                    <a:pt x="1370" y="882"/>
                    <a:pt x="1431" y="885"/>
                    <a:pt x="1490" y="885"/>
                  </a:cubicBezTo>
                  <a:cubicBezTo>
                    <a:pt x="1678" y="885"/>
                    <a:pt x="1857" y="851"/>
                    <a:pt x="2038" y="800"/>
                  </a:cubicBezTo>
                  <a:cubicBezTo>
                    <a:pt x="2301" y="714"/>
                    <a:pt x="2308" y="698"/>
                    <a:pt x="2431" y="608"/>
                  </a:cubicBezTo>
                  <a:lnTo>
                    <a:pt x="2431" y="608"/>
                  </a:lnTo>
                  <a:cubicBezTo>
                    <a:pt x="2203" y="720"/>
                    <a:pt x="1928" y="794"/>
                    <a:pt x="1647" y="802"/>
                  </a:cubicBezTo>
                  <a:cubicBezTo>
                    <a:pt x="1624" y="803"/>
                    <a:pt x="1601" y="803"/>
                    <a:pt x="1577" y="803"/>
                  </a:cubicBezTo>
                  <a:cubicBezTo>
                    <a:pt x="1319" y="803"/>
                    <a:pt x="1060" y="749"/>
                    <a:pt x="835" y="652"/>
                  </a:cubicBezTo>
                  <a:cubicBezTo>
                    <a:pt x="835" y="652"/>
                    <a:pt x="741" y="614"/>
                    <a:pt x="653" y="563"/>
                  </a:cubicBezTo>
                  <a:cubicBezTo>
                    <a:pt x="565" y="513"/>
                    <a:pt x="483" y="454"/>
                    <a:pt x="483" y="454"/>
                  </a:cubicBezTo>
                  <a:lnTo>
                    <a:pt x="422" y="408"/>
                  </a:lnTo>
                  <a:cubicBezTo>
                    <a:pt x="254" y="286"/>
                    <a:pt x="117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2746;p41">
              <a:extLst>
                <a:ext uri="{FF2B5EF4-FFF2-40B4-BE49-F238E27FC236}">
                  <a16:creationId xmlns:a16="http://schemas.microsoft.com/office/drawing/2014/main" id="{94F92745-0417-8F84-13A7-47A5F550A0CB}"/>
                </a:ext>
              </a:extLst>
            </p:cNvPr>
            <p:cNvSpPr/>
            <p:nvPr/>
          </p:nvSpPr>
          <p:spPr>
            <a:xfrm>
              <a:off x="5384850" y="2130850"/>
              <a:ext cx="42475" cy="24700"/>
            </a:xfrm>
            <a:custGeom>
              <a:avLst/>
              <a:gdLst/>
              <a:ahLst/>
              <a:cxnLst/>
              <a:rect l="l" t="t" r="r" b="b"/>
              <a:pathLst>
                <a:path w="1699" h="988" extrusionOk="0">
                  <a:moveTo>
                    <a:pt x="1429" y="1"/>
                  </a:moveTo>
                  <a:cubicBezTo>
                    <a:pt x="1312" y="3"/>
                    <a:pt x="1192" y="18"/>
                    <a:pt x="1137" y="36"/>
                  </a:cubicBezTo>
                  <a:cubicBezTo>
                    <a:pt x="1137" y="36"/>
                    <a:pt x="1120" y="40"/>
                    <a:pt x="1096" y="47"/>
                  </a:cubicBezTo>
                  <a:cubicBezTo>
                    <a:pt x="1071" y="54"/>
                    <a:pt x="1037" y="65"/>
                    <a:pt x="1005" y="78"/>
                  </a:cubicBezTo>
                  <a:cubicBezTo>
                    <a:pt x="939" y="99"/>
                    <a:pt x="876" y="129"/>
                    <a:pt x="876" y="129"/>
                  </a:cubicBezTo>
                  <a:cubicBezTo>
                    <a:pt x="763" y="176"/>
                    <a:pt x="650" y="240"/>
                    <a:pt x="543" y="312"/>
                  </a:cubicBezTo>
                  <a:cubicBezTo>
                    <a:pt x="385" y="422"/>
                    <a:pt x="268" y="554"/>
                    <a:pt x="155" y="699"/>
                  </a:cubicBezTo>
                  <a:cubicBezTo>
                    <a:pt x="32" y="866"/>
                    <a:pt x="35" y="879"/>
                    <a:pt x="0" y="987"/>
                  </a:cubicBezTo>
                  <a:cubicBezTo>
                    <a:pt x="100" y="827"/>
                    <a:pt x="237" y="668"/>
                    <a:pt x="397" y="532"/>
                  </a:cubicBezTo>
                  <a:cubicBezTo>
                    <a:pt x="556" y="396"/>
                    <a:pt x="742" y="288"/>
                    <a:pt x="925" y="208"/>
                  </a:cubicBezTo>
                  <a:cubicBezTo>
                    <a:pt x="925" y="208"/>
                    <a:pt x="942" y="200"/>
                    <a:pt x="968" y="189"/>
                  </a:cubicBezTo>
                  <a:cubicBezTo>
                    <a:pt x="994" y="179"/>
                    <a:pt x="1030" y="166"/>
                    <a:pt x="1065" y="153"/>
                  </a:cubicBezTo>
                  <a:cubicBezTo>
                    <a:pt x="1138" y="131"/>
                    <a:pt x="1210" y="111"/>
                    <a:pt x="1210" y="111"/>
                  </a:cubicBezTo>
                  <a:lnTo>
                    <a:pt x="1265" y="99"/>
                  </a:lnTo>
                  <a:cubicBezTo>
                    <a:pt x="1416" y="60"/>
                    <a:pt x="1557" y="38"/>
                    <a:pt x="1699" y="29"/>
                  </a:cubicBezTo>
                  <a:cubicBezTo>
                    <a:pt x="1657" y="18"/>
                    <a:pt x="1545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2747;p41">
              <a:extLst>
                <a:ext uri="{FF2B5EF4-FFF2-40B4-BE49-F238E27FC236}">
                  <a16:creationId xmlns:a16="http://schemas.microsoft.com/office/drawing/2014/main" id="{240340B9-B68A-2C19-073B-E28F8B0F7B1C}"/>
                </a:ext>
              </a:extLst>
            </p:cNvPr>
            <p:cNvSpPr/>
            <p:nvPr/>
          </p:nvSpPr>
          <p:spPr>
            <a:xfrm>
              <a:off x="5404550" y="2138100"/>
              <a:ext cx="74775" cy="12775"/>
            </a:xfrm>
            <a:custGeom>
              <a:avLst/>
              <a:gdLst/>
              <a:ahLst/>
              <a:cxnLst/>
              <a:rect l="l" t="t" r="r" b="b"/>
              <a:pathLst>
                <a:path w="2991" h="511" extrusionOk="0">
                  <a:moveTo>
                    <a:pt x="1506" y="0"/>
                  </a:moveTo>
                  <a:cubicBezTo>
                    <a:pt x="1416" y="0"/>
                    <a:pt x="1326" y="5"/>
                    <a:pt x="1235" y="13"/>
                  </a:cubicBezTo>
                  <a:cubicBezTo>
                    <a:pt x="941" y="41"/>
                    <a:pt x="685" y="123"/>
                    <a:pt x="424" y="238"/>
                  </a:cubicBezTo>
                  <a:cubicBezTo>
                    <a:pt x="137" y="373"/>
                    <a:pt x="132" y="393"/>
                    <a:pt x="0" y="506"/>
                  </a:cubicBezTo>
                  <a:cubicBezTo>
                    <a:pt x="247" y="349"/>
                    <a:pt x="548" y="225"/>
                    <a:pt x="866" y="156"/>
                  </a:cubicBezTo>
                  <a:cubicBezTo>
                    <a:pt x="1062" y="112"/>
                    <a:pt x="1264" y="93"/>
                    <a:pt x="1463" y="93"/>
                  </a:cubicBezTo>
                  <a:cubicBezTo>
                    <a:pt x="1586" y="93"/>
                    <a:pt x="1708" y="100"/>
                    <a:pt x="1826" y="113"/>
                  </a:cubicBezTo>
                  <a:cubicBezTo>
                    <a:pt x="1826" y="113"/>
                    <a:pt x="1856" y="115"/>
                    <a:pt x="1899" y="122"/>
                  </a:cubicBezTo>
                  <a:cubicBezTo>
                    <a:pt x="1942" y="129"/>
                    <a:pt x="2000" y="139"/>
                    <a:pt x="2058" y="150"/>
                  </a:cubicBezTo>
                  <a:cubicBezTo>
                    <a:pt x="2116" y="162"/>
                    <a:pt x="2172" y="178"/>
                    <a:pt x="2215" y="189"/>
                  </a:cubicBezTo>
                  <a:cubicBezTo>
                    <a:pt x="2258" y="199"/>
                    <a:pt x="2285" y="208"/>
                    <a:pt x="2285" y="208"/>
                  </a:cubicBezTo>
                  <a:lnTo>
                    <a:pt x="2369" y="236"/>
                  </a:lnTo>
                  <a:cubicBezTo>
                    <a:pt x="2598" y="308"/>
                    <a:pt x="2801" y="400"/>
                    <a:pt x="2990" y="510"/>
                  </a:cubicBezTo>
                  <a:cubicBezTo>
                    <a:pt x="2965" y="488"/>
                    <a:pt x="2918" y="452"/>
                    <a:pt x="2859" y="406"/>
                  </a:cubicBezTo>
                  <a:cubicBezTo>
                    <a:pt x="2800" y="363"/>
                    <a:pt x="2724" y="318"/>
                    <a:pt x="2648" y="272"/>
                  </a:cubicBezTo>
                  <a:cubicBezTo>
                    <a:pt x="2491" y="187"/>
                    <a:pt x="2319" y="118"/>
                    <a:pt x="2234" y="98"/>
                  </a:cubicBezTo>
                  <a:cubicBezTo>
                    <a:pt x="2234" y="98"/>
                    <a:pt x="2208" y="92"/>
                    <a:pt x="2170" y="82"/>
                  </a:cubicBezTo>
                  <a:cubicBezTo>
                    <a:pt x="2131" y="71"/>
                    <a:pt x="2080" y="59"/>
                    <a:pt x="2027" y="51"/>
                  </a:cubicBezTo>
                  <a:cubicBezTo>
                    <a:pt x="1975" y="42"/>
                    <a:pt x="1922" y="31"/>
                    <a:pt x="1883" y="26"/>
                  </a:cubicBezTo>
                  <a:cubicBezTo>
                    <a:pt x="1843" y="21"/>
                    <a:pt x="1817" y="19"/>
                    <a:pt x="1817" y="19"/>
                  </a:cubicBezTo>
                  <a:cubicBezTo>
                    <a:pt x="1716" y="6"/>
                    <a:pt x="1611" y="0"/>
                    <a:pt x="1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2748;p41">
              <a:extLst>
                <a:ext uri="{FF2B5EF4-FFF2-40B4-BE49-F238E27FC236}">
                  <a16:creationId xmlns:a16="http://schemas.microsoft.com/office/drawing/2014/main" id="{E8726708-26DC-805F-246E-86EF84921F6A}"/>
                </a:ext>
              </a:extLst>
            </p:cNvPr>
            <p:cNvSpPr/>
            <p:nvPr/>
          </p:nvSpPr>
          <p:spPr>
            <a:xfrm>
              <a:off x="5514650" y="2030275"/>
              <a:ext cx="92025" cy="57625"/>
            </a:xfrm>
            <a:custGeom>
              <a:avLst/>
              <a:gdLst/>
              <a:ahLst/>
              <a:cxnLst/>
              <a:rect l="l" t="t" r="r" b="b"/>
              <a:pathLst>
                <a:path w="3681" h="2305" extrusionOk="0">
                  <a:moveTo>
                    <a:pt x="3601" y="0"/>
                  </a:moveTo>
                  <a:cubicBezTo>
                    <a:pt x="3680" y="497"/>
                    <a:pt x="3531" y="1075"/>
                    <a:pt x="3178" y="1509"/>
                  </a:cubicBezTo>
                  <a:cubicBezTo>
                    <a:pt x="2846" y="1940"/>
                    <a:pt x="2314" y="2212"/>
                    <a:pt x="1796" y="2212"/>
                  </a:cubicBezTo>
                  <a:cubicBezTo>
                    <a:pt x="1780" y="2212"/>
                    <a:pt x="1764" y="2212"/>
                    <a:pt x="1748" y="2212"/>
                  </a:cubicBezTo>
                  <a:cubicBezTo>
                    <a:pt x="1748" y="2212"/>
                    <a:pt x="1745" y="2212"/>
                    <a:pt x="1740" y="2212"/>
                  </a:cubicBezTo>
                  <a:cubicBezTo>
                    <a:pt x="1700" y="2212"/>
                    <a:pt x="1522" y="2209"/>
                    <a:pt x="1349" y="2167"/>
                  </a:cubicBezTo>
                  <a:cubicBezTo>
                    <a:pt x="1251" y="2145"/>
                    <a:pt x="1153" y="2118"/>
                    <a:pt x="1083" y="2090"/>
                  </a:cubicBezTo>
                  <a:cubicBezTo>
                    <a:pt x="1048" y="2077"/>
                    <a:pt x="1019" y="2065"/>
                    <a:pt x="998" y="2057"/>
                  </a:cubicBezTo>
                  <a:cubicBezTo>
                    <a:pt x="978" y="2048"/>
                    <a:pt x="966" y="2043"/>
                    <a:pt x="966" y="2043"/>
                  </a:cubicBezTo>
                  <a:cubicBezTo>
                    <a:pt x="966" y="2043"/>
                    <a:pt x="933" y="2027"/>
                    <a:pt x="898" y="2011"/>
                  </a:cubicBezTo>
                  <a:cubicBezTo>
                    <a:pt x="865" y="1994"/>
                    <a:pt x="831" y="1977"/>
                    <a:pt x="831" y="1977"/>
                  </a:cubicBezTo>
                  <a:lnTo>
                    <a:pt x="830" y="1977"/>
                  </a:lnTo>
                  <a:cubicBezTo>
                    <a:pt x="463" y="1789"/>
                    <a:pt x="181" y="1510"/>
                    <a:pt x="1" y="1180"/>
                  </a:cubicBezTo>
                  <a:lnTo>
                    <a:pt x="1" y="1180"/>
                  </a:lnTo>
                  <a:cubicBezTo>
                    <a:pt x="42" y="1286"/>
                    <a:pt x="178" y="1558"/>
                    <a:pt x="407" y="1768"/>
                  </a:cubicBezTo>
                  <a:cubicBezTo>
                    <a:pt x="629" y="1984"/>
                    <a:pt x="918" y="2133"/>
                    <a:pt x="1060" y="2179"/>
                  </a:cubicBezTo>
                  <a:cubicBezTo>
                    <a:pt x="1060" y="2179"/>
                    <a:pt x="1233" y="2246"/>
                    <a:pt x="1416" y="2274"/>
                  </a:cubicBezTo>
                  <a:cubicBezTo>
                    <a:pt x="1568" y="2303"/>
                    <a:pt x="1723" y="2305"/>
                    <a:pt x="1769" y="2305"/>
                  </a:cubicBezTo>
                  <a:cubicBezTo>
                    <a:pt x="1778" y="2305"/>
                    <a:pt x="1783" y="2305"/>
                    <a:pt x="1783" y="2305"/>
                  </a:cubicBezTo>
                  <a:cubicBezTo>
                    <a:pt x="2110" y="2301"/>
                    <a:pt x="2454" y="2210"/>
                    <a:pt x="2742" y="2020"/>
                  </a:cubicBezTo>
                  <a:cubicBezTo>
                    <a:pt x="3172" y="1739"/>
                    <a:pt x="3440" y="1329"/>
                    <a:pt x="3581" y="859"/>
                  </a:cubicBezTo>
                  <a:cubicBezTo>
                    <a:pt x="3655" y="593"/>
                    <a:pt x="3649" y="447"/>
                    <a:pt x="3653" y="337"/>
                  </a:cubicBezTo>
                  <a:cubicBezTo>
                    <a:pt x="3649" y="285"/>
                    <a:pt x="3645" y="238"/>
                    <a:pt x="3639" y="181"/>
                  </a:cubicBezTo>
                  <a:cubicBezTo>
                    <a:pt x="3631" y="129"/>
                    <a:pt x="3617" y="73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2749;p41">
              <a:extLst>
                <a:ext uri="{FF2B5EF4-FFF2-40B4-BE49-F238E27FC236}">
                  <a16:creationId xmlns:a16="http://schemas.microsoft.com/office/drawing/2014/main" id="{952BFB7B-408F-9C39-2A5D-E0B9B6802FB4}"/>
                </a:ext>
              </a:extLst>
            </p:cNvPr>
            <p:cNvSpPr/>
            <p:nvPr/>
          </p:nvSpPr>
          <p:spPr>
            <a:xfrm>
              <a:off x="5528425" y="2037800"/>
              <a:ext cx="58975" cy="36325"/>
            </a:xfrm>
            <a:custGeom>
              <a:avLst/>
              <a:gdLst/>
              <a:ahLst/>
              <a:cxnLst/>
              <a:rect l="l" t="t" r="r" b="b"/>
              <a:pathLst>
                <a:path w="2359" h="1453" extrusionOk="0">
                  <a:moveTo>
                    <a:pt x="2358" y="0"/>
                  </a:moveTo>
                  <a:lnTo>
                    <a:pt x="2358" y="0"/>
                  </a:lnTo>
                  <a:cubicBezTo>
                    <a:pt x="2284" y="269"/>
                    <a:pt x="2137" y="548"/>
                    <a:pt x="1924" y="774"/>
                  </a:cubicBezTo>
                  <a:cubicBezTo>
                    <a:pt x="1715" y="1003"/>
                    <a:pt x="1444" y="1178"/>
                    <a:pt x="1163" y="1271"/>
                  </a:cubicBezTo>
                  <a:cubicBezTo>
                    <a:pt x="1163" y="1271"/>
                    <a:pt x="1058" y="1307"/>
                    <a:pt x="948" y="1329"/>
                  </a:cubicBezTo>
                  <a:cubicBezTo>
                    <a:pt x="839" y="1352"/>
                    <a:pt x="727" y="1360"/>
                    <a:pt x="727" y="1360"/>
                  </a:cubicBezTo>
                  <a:lnTo>
                    <a:pt x="643" y="1366"/>
                  </a:lnTo>
                  <a:cubicBezTo>
                    <a:pt x="599" y="1368"/>
                    <a:pt x="555" y="1370"/>
                    <a:pt x="512" y="1370"/>
                  </a:cubicBezTo>
                  <a:cubicBezTo>
                    <a:pt x="333" y="1370"/>
                    <a:pt x="163" y="1347"/>
                    <a:pt x="0" y="1304"/>
                  </a:cubicBezTo>
                  <a:lnTo>
                    <a:pt x="0" y="1304"/>
                  </a:lnTo>
                  <a:cubicBezTo>
                    <a:pt x="56" y="1333"/>
                    <a:pt x="211" y="1397"/>
                    <a:pt x="381" y="1426"/>
                  </a:cubicBezTo>
                  <a:cubicBezTo>
                    <a:pt x="483" y="1445"/>
                    <a:pt x="590" y="1452"/>
                    <a:pt x="676" y="1452"/>
                  </a:cubicBezTo>
                  <a:cubicBezTo>
                    <a:pt x="733" y="1452"/>
                    <a:pt x="780" y="1449"/>
                    <a:pt x="813" y="1445"/>
                  </a:cubicBezTo>
                  <a:cubicBezTo>
                    <a:pt x="813" y="1445"/>
                    <a:pt x="915" y="1434"/>
                    <a:pt x="1014" y="1409"/>
                  </a:cubicBezTo>
                  <a:cubicBezTo>
                    <a:pt x="1115" y="1386"/>
                    <a:pt x="1212" y="1352"/>
                    <a:pt x="1212" y="1352"/>
                  </a:cubicBezTo>
                  <a:cubicBezTo>
                    <a:pt x="1384" y="1291"/>
                    <a:pt x="1555" y="1204"/>
                    <a:pt x="1707" y="1088"/>
                  </a:cubicBezTo>
                  <a:cubicBezTo>
                    <a:pt x="1934" y="914"/>
                    <a:pt x="2090" y="703"/>
                    <a:pt x="2218" y="461"/>
                  </a:cubicBezTo>
                  <a:cubicBezTo>
                    <a:pt x="2288" y="324"/>
                    <a:pt x="2310" y="248"/>
                    <a:pt x="2329" y="188"/>
                  </a:cubicBezTo>
                  <a:cubicBezTo>
                    <a:pt x="2344" y="129"/>
                    <a:pt x="2352" y="83"/>
                    <a:pt x="2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2750;p41">
              <a:extLst>
                <a:ext uri="{FF2B5EF4-FFF2-40B4-BE49-F238E27FC236}">
                  <a16:creationId xmlns:a16="http://schemas.microsoft.com/office/drawing/2014/main" id="{F970D1B3-8FB8-EFFD-5B5C-3A41C45D78FE}"/>
                </a:ext>
              </a:extLst>
            </p:cNvPr>
            <p:cNvSpPr/>
            <p:nvPr/>
          </p:nvSpPr>
          <p:spPr>
            <a:xfrm>
              <a:off x="5518200" y="2042025"/>
              <a:ext cx="44275" cy="16000"/>
            </a:xfrm>
            <a:custGeom>
              <a:avLst/>
              <a:gdLst/>
              <a:ahLst/>
              <a:cxnLst/>
              <a:rect l="l" t="t" r="r" b="b"/>
              <a:pathLst>
                <a:path w="1771" h="640" extrusionOk="0">
                  <a:moveTo>
                    <a:pt x="1770" y="1"/>
                  </a:moveTo>
                  <a:cubicBezTo>
                    <a:pt x="1673" y="171"/>
                    <a:pt x="1517" y="327"/>
                    <a:pt x="1326" y="426"/>
                  </a:cubicBezTo>
                  <a:cubicBezTo>
                    <a:pt x="1173" y="506"/>
                    <a:pt x="1001" y="548"/>
                    <a:pt x="836" y="548"/>
                  </a:cubicBezTo>
                  <a:cubicBezTo>
                    <a:pt x="794" y="548"/>
                    <a:pt x="754" y="546"/>
                    <a:pt x="714" y="540"/>
                  </a:cubicBezTo>
                  <a:cubicBezTo>
                    <a:pt x="714" y="540"/>
                    <a:pt x="637" y="532"/>
                    <a:pt x="564" y="510"/>
                  </a:cubicBezTo>
                  <a:cubicBezTo>
                    <a:pt x="489" y="491"/>
                    <a:pt x="419" y="459"/>
                    <a:pt x="419" y="459"/>
                  </a:cubicBezTo>
                  <a:lnTo>
                    <a:pt x="366" y="434"/>
                  </a:lnTo>
                  <a:cubicBezTo>
                    <a:pt x="223" y="368"/>
                    <a:pt x="102" y="282"/>
                    <a:pt x="0" y="176"/>
                  </a:cubicBezTo>
                  <a:lnTo>
                    <a:pt x="0" y="176"/>
                  </a:lnTo>
                  <a:cubicBezTo>
                    <a:pt x="20" y="216"/>
                    <a:pt x="84" y="317"/>
                    <a:pt x="174" y="398"/>
                  </a:cubicBezTo>
                  <a:cubicBezTo>
                    <a:pt x="264" y="481"/>
                    <a:pt x="377" y="545"/>
                    <a:pt x="433" y="565"/>
                  </a:cubicBezTo>
                  <a:cubicBezTo>
                    <a:pt x="433" y="565"/>
                    <a:pt x="501" y="592"/>
                    <a:pt x="572" y="608"/>
                  </a:cubicBezTo>
                  <a:cubicBezTo>
                    <a:pt x="644" y="626"/>
                    <a:pt x="717" y="633"/>
                    <a:pt x="717" y="633"/>
                  </a:cubicBezTo>
                  <a:cubicBezTo>
                    <a:pt x="756" y="638"/>
                    <a:pt x="795" y="640"/>
                    <a:pt x="834" y="640"/>
                  </a:cubicBezTo>
                  <a:cubicBezTo>
                    <a:pt x="928" y="640"/>
                    <a:pt x="1023" y="628"/>
                    <a:pt x="1116" y="601"/>
                  </a:cubicBezTo>
                  <a:cubicBezTo>
                    <a:pt x="1313" y="545"/>
                    <a:pt x="1464" y="432"/>
                    <a:pt x="1598" y="294"/>
                  </a:cubicBezTo>
                  <a:cubicBezTo>
                    <a:pt x="1741" y="131"/>
                    <a:pt x="1736" y="113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2751;p41">
              <a:extLst>
                <a:ext uri="{FF2B5EF4-FFF2-40B4-BE49-F238E27FC236}">
                  <a16:creationId xmlns:a16="http://schemas.microsoft.com/office/drawing/2014/main" id="{DB4E5EA0-67BC-22CD-67E6-284AB1678800}"/>
                </a:ext>
              </a:extLst>
            </p:cNvPr>
            <p:cNvSpPr/>
            <p:nvPr/>
          </p:nvSpPr>
          <p:spPr>
            <a:xfrm>
              <a:off x="5532250" y="2021850"/>
              <a:ext cx="34775" cy="8475"/>
            </a:xfrm>
            <a:custGeom>
              <a:avLst/>
              <a:gdLst/>
              <a:ahLst/>
              <a:cxnLst/>
              <a:rect l="l" t="t" r="r" b="b"/>
              <a:pathLst>
                <a:path w="1391" h="339" extrusionOk="0">
                  <a:moveTo>
                    <a:pt x="586" y="1"/>
                  </a:moveTo>
                  <a:cubicBezTo>
                    <a:pt x="579" y="1"/>
                    <a:pt x="573" y="1"/>
                    <a:pt x="566" y="1"/>
                  </a:cubicBezTo>
                  <a:cubicBezTo>
                    <a:pt x="566" y="1"/>
                    <a:pt x="509" y="1"/>
                    <a:pt x="451" y="5"/>
                  </a:cubicBezTo>
                  <a:cubicBezTo>
                    <a:pt x="395" y="11"/>
                    <a:pt x="339" y="20"/>
                    <a:pt x="339" y="20"/>
                  </a:cubicBezTo>
                  <a:lnTo>
                    <a:pt x="297" y="28"/>
                  </a:lnTo>
                  <a:cubicBezTo>
                    <a:pt x="183" y="57"/>
                    <a:pt x="86" y="106"/>
                    <a:pt x="1" y="163"/>
                  </a:cubicBezTo>
                  <a:cubicBezTo>
                    <a:pt x="33" y="159"/>
                    <a:pt x="111" y="138"/>
                    <a:pt x="191" y="127"/>
                  </a:cubicBezTo>
                  <a:cubicBezTo>
                    <a:pt x="271" y="116"/>
                    <a:pt x="351" y="109"/>
                    <a:pt x="389" y="105"/>
                  </a:cubicBezTo>
                  <a:cubicBezTo>
                    <a:pt x="389" y="105"/>
                    <a:pt x="435" y="97"/>
                    <a:pt x="482" y="96"/>
                  </a:cubicBezTo>
                  <a:cubicBezTo>
                    <a:pt x="512" y="93"/>
                    <a:pt x="543" y="93"/>
                    <a:pt x="560" y="93"/>
                  </a:cubicBezTo>
                  <a:cubicBezTo>
                    <a:pt x="568" y="93"/>
                    <a:pt x="574" y="93"/>
                    <a:pt x="574" y="93"/>
                  </a:cubicBezTo>
                  <a:cubicBezTo>
                    <a:pt x="657" y="93"/>
                    <a:pt x="742" y="104"/>
                    <a:pt x="828" y="122"/>
                  </a:cubicBezTo>
                  <a:cubicBezTo>
                    <a:pt x="952" y="149"/>
                    <a:pt x="1069" y="174"/>
                    <a:pt x="1184" y="234"/>
                  </a:cubicBezTo>
                  <a:cubicBezTo>
                    <a:pt x="1309" y="303"/>
                    <a:pt x="1310" y="309"/>
                    <a:pt x="1390" y="339"/>
                  </a:cubicBezTo>
                  <a:cubicBezTo>
                    <a:pt x="1205" y="144"/>
                    <a:pt x="88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2752;p41">
              <a:extLst>
                <a:ext uri="{FF2B5EF4-FFF2-40B4-BE49-F238E27FC236}">
                  <a16:creationId xmlns:a16="http://schemas.microsoft.com/office/drawing/2014/main" id="{3F8D8A9C-DEE9-6714-B3EC-39B6AE0994C0}"/>
                </a:ext>
              </a:extLst>
            </p:cNvPr>
            <p:cNvSpPr/>
            <p:nvPr/>
          </p:nvSpPr>
          <p:spPr>
            <a:xfrm>
              <a:off x="5540850" y="1991050"/>
              <a:ext cx="7225" cy="18750"/>
            </a:xfrm>
            <a:custGeom>
              <a:avLst/>
              <a:gdLst/>
              <a:ahLst/>
              <a:cxnLst/>
              <a:rect l="l" t="t" r="r" b="b"/>
              <a:pathLst>
                <a:path w="289" h="750" extrusionOk="0">
                  <a:moveTo>
                    <a:pt x="288" y="0"/>
                  </a:moveTo>
                  <a:cubicBezTo>
                    <a:pt x="249" y="8"/>
                    <a:pt x="131" y="106"/>
                    <a:pt x="112" y="151"/>
                  </a:cubicBezTo>
                  <a:cubicBezTo>
                    <a:pt x="112" y="151"/>
                    <a:pt x="63" y="252"/>
                    <a:pt x="65" y="253"/>
                  </a:cubicBezTo>
                  <a:cubicBezTo>
                    <a:pt x="47" y="299"/>
                    <a:pt x="31" y="349"/>
                    <a:pt x="19" y="399"/>
                  </a:cubicBezTo>
                  <a:cubicBezTo>
                    <a:pt x="0" y="476"/>
                    <a:pt x="10" y="549"/>
                    <a:pt x="13" y="622"/>
                  </a:cubicBezTo>
                  <a:cubicBezTo>
                    <a:pt x="19" y="705"/>
                    <a:pt x="23" y="709"/>
                    <a:pt x="52" y="750"/>
                  </a:cubicBezTo>
                  <a:cubicBezTo>
                    <a:pt x="56" y="598"/>
                    <a:pt x="94" y="425"/>
                    <a:pt x="153" y="283"/>
                  </a:cubicBezTo>
                  <a:cubicBezTo>
                    <a:pt x="153" y="283"/>
                    <a:pt x="164" y="256"/>
                    <a:pt x="176" y="229"/>
                  </a:cubicBezTo>
                  <a:lnTo>
                    <a:pt x="203" y="177"/>
                  </a:lnTo>
                  <a:lnTo>
                    <a:pt x="213" y="158"/>
                  </a:lnTo>
                  <a:cubicBezTo>
                    <a:pt x="238" y="103"/>
                    <a:pt x="261" y="51"/>
                    <a:pt x="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2753;p41">
              <a:extLst>
                <a:ext uri="{FF2B5EF4-FFF2-40B4-BE49-F238E27FC236}">
                  <a16:creationId xmlns:a16="http://schemas.microsoft.com/office/drawing/2014/main" id="{3A5CCBA2-A55F-5944-D394-4F186596F36B}"/>
                </a:ext>
              </a:extLst>
            </p:cNvPr>
            <p:cNvSpPr/>
            <p:nvPr/>
          </p:nvSpPr>
          <p:spPr>
            <a:xfrm>
              <a:off x="5519150" y="1989850"/>
              <a:ext cx="18675" cy="19900"/>
            </a:xfrm>
            <a:custGeom>
              <a:avLst/>
              <a:gdLst/>
              <a:ahLst/>
              <a:cxnLst/>
              <a:rect l="l" t="t" r="r" b="b"/>
              <a:pathLst>
                <a:path w="747" h="796" extrusionOk="0">
                  <a:moveTo>
                    <a:pt x="23" y="1"/>
                  </a:moveTo>
                  <a:cubicBezTo>
                    <a:pt x="13" y="25"/>
                    <a:pt x="0" y="90"/>
                    <a:pt x="2" y="159"/>
                  </a:cubicBezTo>
                  <a:cubicBezTo>
                    <a:pt x="6" y="227"/>
                    <a:pt x="21" y="298"/>
                    <a:pt x="36" y="329"/>
                  </a:cubicBezTo>
                  <a:cubicBezTo>
                    <a:pt x="33" y="330"/>
                    <a:pt x="112" y="469"/>
                    <a:pt x="118" y="469"/>
                  </a:cubicBezTo>
                  <a:cubicBezTo>
                    <a:pt x="118" y="469"/>
                    <a:pt x="118" y="469"/>
                    <a:pt x="118" y="469"/>
                  </a:cubicBezTo>
                  <a:cubicBezTo>
                    <a:pt x="159" y="530"/>
                    <a:pt x="211" y="585"/>
                    <a:pt x="268" y="635"/>
                  </a:cubicBezTo>
                  <a:cubicBezTo>
                    <a:pt x="355" y="708"/>
                    <a:pt x="453" y="745"/>
                    <a:pt x="557" y="775"/>
                  </a:cubicBezTo>
                  <a:cubicBezTo>
                    <a:pt x="614" y="790"/>
                    <a:pt x="644" y="796"/>
                    <a:pt x="669" y="796"/>
                  </a:cubicBezTo>
                  <a:cubicBezTo>
                    <a:pt x="694" y="796"/>
                    <a:pt x="713" y="789"/>
                    <a:pt x="746" y="780"/>
                  </a:cubicBezTo>
                  <a:cubicBezTo>
                    <a:pt x="530" y="746"/>
                    <a:pt x="313" y="593"/>
                    <a:pt x="189" y="411"/>
                  </a:cubicBezTo>
                  <a:cubicBezTo>
                    <a:pt x="189" y="411"/>
                    <a:pt x="189" y="411"/>
                    <a:pt x="189" y="411"/>
                  </a:cubicBezTo>
                  <a:cubicBezTo>
                    <a:pt x="182" y="411"/>
                    <a:pt x="105" y="267"/>
                    <a:pt x="108" y="265"/>
                  </a:cubicBezTo>
                  <a:lnTo>
                    <a:pt x="97" y="236"/>
                  </a:lnTo>
                  <a:cubicBezTo>
                    <a:pt x="63" y="158"/>
                    <a:pt x="37" y="8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2754;p41">
              <a:extLst>
                <a:ext uri="{FF2B5EF4-FFF2-40B4-BE49-F238E27FC236}">
                  <a16:creationId xmlns:a16="http://schemas.microsoft.com/office/drawing/2014/main" id="{74732B69-9889-379C-1586-5875AF95B50D}"/>
                </a:ext>
              </a:extLst>
            </p:cNvPr>
            <p:cNvSpPr/>
            <p:nvPr/>
          </p:nvSpPr>
          <p:spPr>
            <a:xfrm>
              <a:off x="5511500" y="2006050"/>
              <a:ext cx="10125" cy="10825"/>
            </a:xfrm>
            <a:custGeom>
              <a:avLst/>
              <a:gdLst/>
              <a:ahLst/>
              <a:cxnLst/>
              <a:rect l="l" t="t" r="r" b="b"/>
              <a:pathLst>
                <a:path w="405" h="433" extrusionOk="0">
                  <a:moveTo>
                    <a:pt x="8" y="1"/>
                  </a:moveTo>
                  <a:cubicBezTo>
                    <a:pt x="0" y="32"/>
                    <a:pt x="23" y="143"/>
                    <a:pt x="44" y="170"/>
                  </a:cubicBezTo>
                  <a:lnTo>
                    <a:pt x="96" y="233"/>
                  </a:lnTo>
                  <a:cubicBezTo>
                    <a:pt x="119" y="261"/>
                    <a:pt x="145" y="288"/>
                    <a:pt x="172" y="315"/>
                  </a:cubicBezTo>
                  <a:cubicBezTo>
                    <a:pt x="212" y="355"/>
                    <a:pt x="263" y="375"/>
                    <a:pt x="308" y="404"/>
                  </a:cubicBezTo>
                  <a:cubicBezTo>
                    <a:pt x="345" y="426"/>
                    <a:pt x="357" y="432"/>
                    <a:pt x="376" y="432"/>
                  </a:cubicBezTo>
                  <a:cubicBezTo>
                    <a:pt x="384" y="432"/>
                    <a:pt x="393" y="431"/>
                    <a:pt x="405" y="430"/>
                  </a:cubicBezTo>
                  <a:cubicBezTo>
                    <a:pt x="323" y="353"/>
                    <a:pt x="238" y="258"/>
                    <a:pt x="164" y="171"/>
                  </a:cubicBezTo>
                  <a:lnTo>
                    <a:pt x="137" y="138"/>
                  </a:lnTo>
                  <a:cubicBezTo>
                    <a:pt x="124" y="122"/>
                    <a:pt x="110" y="104"/>
                    <a:pt x="110" y="104"/>
                  </a:cubicBezTo>
                  <a:lnTo>
                    <a:pt x="102" y="91"/>
                  </a:lnTo>
                  <a:lnTo>
                    <a:pt x="102" y="90"/>
                  </a:lnTo>
                  <a:cubicBezTo>
                    <a:pt x="71" y="59"/>
                    <a:pt x="40" y="3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2755;p41">
              <a:extLst>
                <a:ext uri="{FF2B5EF4-FFF2-40B4-BE49-F238E27FC236}">
                  <a16:creationId xmlns:a16="http://schemas.microsoft.com/office/drawing/2014/main" id="{91D6A6BB-CB24-A266-9299-26078E7F7CE7}"/>
                </a:ext>
              </a:extLst>
            </p:cNvPr>
            <p:cNvSpPr/>
            <p:nvPr/>
          </p:nvSpPr>
          <p:spPr>
            <a:xfrm>
              <a:off x="5506425" y="2016025"/>
              <a:ext cx="3550" cy="9100"/>
            </a:xfrm>
            <a:custGeom>
              <a:avLst/>
              <a:gdLst/>
              <a:ahLst/>
              <a:cxnLst/>
              <a:rect l="l" t="t" r="r" b="b"/>
              <a:pathLst>
                <a:path w="142" h="364" extrusionOk="0">
                  <a:moveTo>
                    <a:pt x="34" y="1"/>
                  </a:moveTo>
                  <a:cubicBezTo>
                    <a:pt x="19" y="21"/>
                    <a:pt x="1" y="96"/>
                    <a:pt x="7" y="115"/>
                  </a:cubicBezTo>
                  <a:lnTo>
                    <a:pt x="23" y="162"/>
                  </a:lnTo>
                  <a:cubicBezTo>
                    <a:pt x="29" y="183"/>
                    <a:pt x="36" y="205"/>
                    <a:pt x="42" y="228"/>
                  </a:cubicBezTo>
                  <a:cubicBezTo>
                    <a:pt x="52" y="260"/>
                    <a:pt x="78" y="285"/>
                    <a:pt x="92" y="316"/>
                  </a:cubicBezTo>
                  <a:cubicBezTo>
                    <a:pt x="107" y="350"/>
                    <a:pt x="109" y="351"/>
                    <a:pt x="139" y="364"/>
                  </a:cubicBezTo>
                  <a:cubicBezTo>
                    <a:pt x="141" y="290"/>
                    <a:pt x="134" y="205"/>
                    <a:pt x="110" y="134"/>
                  </a:cubicBezTo>
                  <a:lnTo>
                    <a:pt x="93" y="80"/>
                  </a:lnTo>
                  <a:lnTo>
                    <a:pt x="90" y="69"/>
                  </a:lnTo>
                  <a:lnTo>
                    <a:pt x="90" y="70"/>
                  </a:lnTo>
                  <a:cubicBezTo>
                    <a:pt x="74" y="44"/>
                    <a:pt x="55" y="2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2756;p41">
              <a:extLst>
                <a:ext uri="{FF2B5EF4-FFF2-40B4-BE49-F238E27FC236}">
                  <a16:creationId xmlns:a16="http://schemas.microsoft.com/office/drawing/2014/main" id="{CD02C333-075D-AA8D-840E-CF40E128F5C6}"/>
                </a:ext>
              </a:extLst>
            </p:cNvPr>
            <p:cNvSpPr/>
            <p:nvPr/>
          </p:nvSpPr>
          <p:spPr>
            <a:xfrm>
              <a:off x="5621125" y="1921550"/>
              <a:ext cx="35275" cy="7600"/>
            </a:xfrm>
            <a:custGeom>
              <a:avLst/>
              <a:gdLst/>
              <a:ahLst/>
              <a:cxnLst/>
              <a:rect l="l" t="t" r="r" b="b"/>
              <a:pathLst>
                <a:path w="1411" h="304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33"/>
                    <a:pt x="293" y="122"/>
                    <a:pt x="369" y="137"/>
                  </a:cubicBezTo>
                  <a:lnTo>
                    <a:pt x="555" y="174"/>
                  </a:lnTo>
                  <a:cubicBezTo>
                    <a:pt x="637" y="192"/>
                    <a:pt x="722" y="209"/>
                    <a:pt x="809" y="227"/>
                  </a:cubicBezTo>
                  <a:cubicBezTo>
                    <a:pt x="937" y="255"/>
                    <a:pt x="1056" y="261"/>
                    <a:pt x="1183" y="283"/>
                  </a:cubicBezTo>
                  <a:cubicBezTo>
                    <a:pt x="1269" y="298"/>
                    <a:pt x="1305" y="304"/>
                    <a:pt x="1338" y="304"/>
                  </a:cubicBezTo>
                  <a:cubicBezTo>
                    <a:pt x="1359" y="304"/>
                    <a:pt x="1379" y="302"/>
                    <a:pt x="1411" y="298"/>
                  </a:cubicBezTo>
                  <a:cubicBezTo>
                    <a:pt x="1156" y="221"/>
                    <a:pt x="844" y="139"/>
                    <a:pt x="564" y="83"/>
                  </a:cubicBezTo>
                  <a:cubicBezTo>
                    <a:pt x="564" y="83"/>
                    <a:pt x="352" y="39"/>
                    <a:pt x="352" y="39"/>
                  </a:cubicBezTo>
                  <a:lnTo>
                    <a:pt x="312" y="32"/>
                  </a:lnTo>
                  <a:cubicBezTo>
                    <a:pt x="202" y="16"/>
                    <a:pt x="10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2757;p41">
              <a:extLst>
                <a:ext uri="{FF2B5EF4-FFF2-40B4-BE49-F238E27FC236}">
                  <a16:creationId xmlns:a16="http://schemas.microsoft.com/office/drawing/2014/main" id="{5CADCF1C-76A1-C217-57B9-43F8B019ACE0}"/>
                </a:ext>
              </a:extLst>
            </p:cNvPr>
            <p:cNvSpPr/>
            <p:nvPr/>
          </p:nvSpPr>
          <p:spPr>
            <a:xfrm>
              <a:off x="5655525" y="1913825"/>
              <a:ext cx="46400" cy="33775"/>
            </a:xfrm>
            <a:custGeom>
              <a:avLst/>
              <a:gdLst/>
              <a:ahLst/>
              <a:cxnLst/>
              <a:rect l="l" t="t" r="r" b="b"/>
              <a:pathLst>
                <a:path w="1856" h="1351" extrusionOk="0">
                  <a:moveTo>
                    <a:pt x="104" y="1"/>
                  </a:moveTo>
                  <a:cubicBezTo>
                    <a:pt x="74" y="1"/>
                    <a:pt x="44" y="3"/>
                    <a:pt x="0" y="4"/>
                  </a:cubicBezTo>
                  <a:cubicBezTo>
                    <a:pt x="218" y="40"/>
                    <a:pt x="451" y="113"/>
                    <a:pt x="673" y="220"/>
                  </a:cubicBezTo>
                  <a:cubicBezTo>
                    <a:pt x="895" y="325"/>
                    <a:pt x="1100" y="469"/>
                    <a:pt x="1275" y="624"/>
                  </a:cubicBezTo>
                  <a:cubicBezTo>
                    <a:pt x="1275" y="624"/>
                    <a:pt x="1291" y="639"/>
                    <a:pt x="1316" y="661"/>
                  </a:cubicBezTo>
                  <a:cubicBezTo>
                    <a:pt x="1340" y="684"/>
                    <a:pt x="1371" y="715"/>
                    <a:pt x="1403" y="746"/>
                  </a:cubicBezTo>
                  <a:cubicBezTo>
                    <a:pt x="1463" y="811"/>
                    <a:pt x="1521" y="878"/>
                    <a:pt x="1521" y="878"/>
                  </a:cubicBezTo>
                  <a:lnTo>
                    <a:pt x="1562" y="930"/>
                  </a:lnTo>
                  <a:cubicBezTo>
                    <a:pt x="1677" y="1070"/>
                    <a:pt x="1774" y="1207"/>
                    <a:pt x="1856" y="1351"/>
                  </a:cubicBezTo>
                  <a:cubicBezTo>
                    <a:pt x="1843" y="1302"/>
                    <a:pt x="1800" y="1178"/>
                    <a:pt x="1738" y="1058"/>
                  </a:cubicBezTo>
                  <a:cubicBezTo>
                    <a:pt x="1675" y="938"/>
                    <a:pt x="1596" y="821"/>
                    <a:pt x="1552" y="773"/>
                  </a:cubicBezTo>
                  <a:cubicBezTo>
                    <a:pt x="1552" y="773"/>
                    <a:pt x="1538" y="758"/>
                    <a:pt x="1518" y="735"/>
                  </a:cubicBezTo>
                  <a:cubicBezTo>
                    <a:pt x="1499" y="713"/>
                    <a:pt x="1471" y="682"/>
                    <a:pt x="1442" y="655"/>
                  </a:cubicBezTo>
                  <a:cubicBezTo>
                    <a:pt x="1387" y="597"/>
                    <a:pt x="1325" y="545"/>
                    <a:pt x="1325" y="545"/>
                  </a:cubicBezTo>
                  <a:cubicBezTo>
                    <a:pt x="1219" y="449"/>
                    <a:pt x="1098" y="361"/>
                    <a:pt x="970" y="283"/>
                  </a:cubicBezTo>
                  <a:cubicBezTo>
                    <a:pt x="779" y="168"/>
                    <a:pt x="586" y="103"/>
                    <a:pt x="378" y="48"/>
                  </a:cubicBezTo>
                  <a:cubicBezTo>
                    <a:pt x="221" y="9"/>
                    <a:pt x="16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2758;p41">
              <a:extLst>
                <a:ext uri="{FF2B5EF4-FFF2-40B4-BE49-F238E27FC236}">
                  <a16:creationId xmlns:a16="http://schemas.microsoft.com/office/drawing/2014/main" id="{94D15E67-E96E-EA75-73EE-DBB14B513161}"/>
                </a:ext>
              </a:extLst>
            </p:cNvPr>
            <p:cNvSpPr/>
            <p:nvPr/>
          </p:nvSpPr>
          <p:spPr>
            <a:xfrm>
              <a:off x="5698125" y="1931675"/>
              <a:ext cx="17250" cy="20100"/>
            </a:xfrm>
            <a:custGeom>
              <a:avLst/>
              <a:gdLst/>
              <a:ahLst/>
              <a:cxnLst/>
              <a:rect l="l" t="t" r="r" b="b"/>
              <a:pathLst>
                <a:path w="690" h="804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42"/>
                    <a:pt x="149" y="184"/>
                    <a:pt x="188" y="223"/>
                  </a:cubicBezTo>
                  <a:cubicBezTo>
                    <a:pt x="188" y="223"/>
                    <a:pt x="213" y="244"/>
                    <a:pt x="238" y="269"/>
                  </a:cubicBezTo>
                  <a:cubicBezTo>
                    <a:pt x="262" y="293"/>
                    <a:pt x="287" y="317"/>
                    <a:pt x="287" y="317"/>
                  </a:cubicBezTo>
                  <a:cubicBezTo>
                    <a:pt x="329" y="360"/>
                    <a:pt x="370" y="409"/>
                    <a:pt x="410" y="458"/>
                  </a:cubicBezTo>
                  <a:cubicBezTo>
                    <a:pt x="469" y="532"/>
                    <a:pt x="531" y="592"/>
                    <a:pt x="583" y="671"/>
                  </a:cubicBezTo>
                  <a:cubicBezTo>
                    <a:pt x="640" y="760"/>
                    <a:pt x="640" y="763"/>
                    <a:pt x="689" y="803"/>
                  </a:cubicBezTo>
                  <a:cubicBezTo>
                    <a:pt x="628" y="615"/>
                    <a:pt x="502" y="401"/>
                    <a:pt x="349" y="247"/>
                  </a:cubicBezTo>
                  <a:cubicBezTo>
                    <a:pt x="349" y="247"/>
                    <a:pt x="319" y="219"/>
                    <a:pt x="290" y="191"/>
                  </a:cubicBezTo>
                  <a:cubicBezTo>
                    <a:pt x="260" y="163"/>
                    <a:pt x="230" y="136"/>
                    <a:pt x="230" y="136"/>
                  </a:cubicBezTo>
                  <a:lnTo>
                    <a:pt x="206" y="116"/>
                  </a:lnTo>
                  <a:cubicBezTo>
                    <a:pt x="138" y="67"/>
                    <a:pt x="70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2759;p41">
              <a:extLst>
                <a:ext uri="{FF2B5EF4-FFF2-40B4-BE49-F238E27FC236}">
                  <a16:creationId xmlns:a16="http://schemas.microsoft.com/office/drawing/2014/main" id="{0DB7FA1D-1C5F-0C6E-9DE6-6E8527E8006A}"/>
                </a:ext>
              </a:extLst>
            </p:cNvPr>
            <p:cNvSpPr/>
            <p:nvPr/>
          </p:nvSpPr>
          <p:spPr>
            <a:xfrm>
              <a:off x="5727275" y="1935175"/>
              <a:ext cx="23825" cy="39400"/>
            </a:xfrm>
            <a:custGeom>
              <a:avLst/>
              <a:gdLst/>
              <a:ahLst/>
              <a:cxnLst/>
              <a:rect l="l" t="t" r="r" b="b"/>
              <a:pathLst>
                <a:path w="953" h="1576" extrusionOk="0">
                  <a:moveTo>
                    <a:pt x="0" y="0"/>
                  </a:moveTo>
                  <a:cubicBezTo>
                    <a:pt x="23" y="35"/>
                    <a:pt x="86" y="114"/>
                    <a:pt x="147" y="196"/>
                  </a:cubicBezTo>
                  <a:cubicBezTo>
                    <a:pt x="217" y="292"/>
                    <a:pt x="277" y="373"/>
                    <a:pt x="299" y="404"/>
                  </a:cubicBezTo>
                  <a:cubicBezTo>
                    <a:pt x="299" y="404"/>
                    <a:pt x="337" y="449"/>
                    <a:pt x="373" y="498"/>
                  </a:cubicBezTo>
                  <a:cubicBezTo>
                    <a:pt x="410" y="546"/>
                    <a:pt x="443" y="596"/>
                    <a:pt x="443" y="596"/>
                  </a:cubicBezTo>
                  <a:cubicBezTo>
                    <a:pt x="505" y="684"/>
                    <a:pt x="562" y="779"/>
                    <a:pt x="616" y="877"/>
                  </a:cubicBezTo>
                  <a:cubicBezTo>
                    <a:pt x="695" y="1023"/>
                    <a:pt x="774" y="1154"/>
                    <a:pt x="835" y="1307"/>
                  </a:cubicBezTo>
                  <a:cubicBezTo>
                    <a:pt x="900" y="1479"/>
                    <a:pt x="900" y="1485"/>
                    <a:pt x="953" y="1576"/>
                  </a:cubicBezTo>
                  <a:cubicBezTo>
                    <a:pt x="890" y="1237"/>
                    <a:pt x="731" y="839"/>
                    <a:pt x="513" y="533"/>
                  </a:cubicBezTo>
                  <a:cubicBezTo>
                    <a:pt x="513" y="533"/>
                    <a:pt x="472" y="475"/>
                    <a:pt x="429" y="419"/>
                  </a:cubicBezTo>
                  <a:cubicBezTo>
                    <a:pt x="385" y="364"/>
                    <a:pt x="341" y="309"/>
                    <a:pt x="341" y="309"/>
                  </a:cubicBezTo>
                  <a:lnTo>
                    <a:pt x="306" y="269"/>
                  </a:lnTo>
                  <a:cubicBezTo>
                    <a:pt x="207" y="164"/>
                    <a:pt x="105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2760;p41">
              <a:extLst>
                <a:ext uri="{FF2B5EF4-FFF2-40B4-BE49-F238E27FC236}">
                  <a16:creationId xmlns:a16="http://schemas.microsoft.com/office/drawing/2014/main" id="{EA27F643-03BD-6C71-C033-9AEB72539CA0}"/>
                </a:ext>
              </a:extLst>
            </p:cNvPr>
            <p:cNvSpPr/>
            <p:nvPr/>
          </p:nvSpPr>
          <p:spPr>
            <a:xfrm>
              <a:off x="5730725" y="1931700"/>
              <a:ext cx="16325" cy="20975"/>
            </a:xfrm>
            <a:custGeom>
              <a:avLst/>
              <a:gdLst/>
              <a:ahLst/>
              <a:cxnLst/>
              <a:rect l="l" t="t" r="r" b="b"/>
              <a:pathLst>
                <a:path w="653" h="83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4"/>
                    <a:pt x="132" y="196"/>
                    <a:pt x="170" y="238"/>
                  </a:cubicBezTo>
                  <a:cubicBezTo>
                    <a:pt x="170" y="238"/>
                    <a:pt x="193" y="263"/>
                    <a:pt x="217" y="288"/>
                  </a:cubicBezTo>
                  <a:cubicBezTo>
                    <a:pt x="239" y="312"/>
                    <a:pt x="262" y="338"/>
                    <a:pt x="262" y="338"/>
                  </a:cubicBezTo>
                  <a:cubicBezTo>
                    <a:pt x="303" y="385"/>
                    <a:pt x="342" y="435"/>
                    <a:pt x="379" y="486"/>
                  </a:cubicBezTo>
                  <a:cubicBezTo>
                    <a:pt x="435" y="563"/>
                    <a:pt x="497" y="626"/>
                    <a:pt x="547" y="706"/>
                  </a:cubicBezTo>
                  <a:cubicBezTo>
                    <a:pt x="602" y="795"/>
                    <a:pt x="604" y="798"/>
                    <a:pt x="653" y="839"/>
                  </a:cubicBezTo>
                  <a:cubicBezTo>
                    <a:pt x="590" y="651"/>
                    <a:pt x="472" y="435"/>
                    <a:pt x="328" y="273"/>
                  </a:cubicBezTo>
                  <a:lnTo>
                    <a:pt x="274" y="213"/>
                  </a:lnTo>
                  <a:lnTo>
                    <a:pt x="218" y="155"/>
                  </a:lnTo>
                  <a:lnTo>
                    <a:pt x="196" y="133"/>
                  </a:lnTo>
                  <a:lnTo>
                    <a:pt x="195" y="133"/>
                  </a:lnTo>
                  <a:cubicBezTo>
                    <a:pt x="131" y="79"/>
                    <a:pt x="66" y="3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2761;p41">
              <a:extLst>
                <a:ext uri="{FF2B5EF4-FFF2-40B4-BE49-F238E27FC236}">
                  <a16:creationId xmlns:a16="http://schemas.microsoft.com/office/drawing/2014/main" id="{2C36FFB3-7796-0EF1-B9C4-EC9E24758CA2}"/>
                </a:ext>
              </a:extLst>
            </p:cNvPr>
            <p:cNvSpPr/>
            <p:nvPr/>
          </p:nvSpPr>
          <p:spPr>
            <a:xfrm>
              <a:off x="5759950" y="1936175"/>
              <a:ext cx="16200" cy="40075"/>
            </a:xfrm>
            <a:custGeom>
              <a:avLst/>
              <a:gdLst/>
              <a:ahLst/>
              <a:cxnLst/>
              <a:rect l="l" t="t" r="r" b="b"/>
              <a:pathLst>
                <a:path w="648" h="1603" extrusionOk="0">
                  <a:moveTo>
                    <a:pt x="0" y="0"/>
                  </a:moveTo>
                  <a:cubicBezTo>
                    <a:pt x="27" y="72"/>
                    <a:pt x="146" y="349"/>
                    <a:pt x="185" y="432"/>
                  </a:cubicBezTo>
                  <a:lnTo>
                    <a:pt x="236" y="532"/>
                  </a:lnTo>
                  <a:cubicBezTo>
                    <a:pt x="260" y="583"/>
                    <a:pt x="284" y="634"/>
                    <a:pt x="284" y="634"/>
                  </a:cubicBezTo>
                  <a:cubicBezTo>
                    <a:pt x="326" y="725"/>
                    <a:pt x="365" y="822"/>
                    <a:pt x="402" y="921"/>
                  </a:cubicBezTo>
                  <a:cubicBezTo>
                    <a:pt x="456" y="1067"/>
                    <a:pt x="514" y="1196"/>
                    <a:pt x="556" y="1343"/>
                  </a:cubicBezTo>
                  <a:cubicBezTo>
                    <a:pt x="603" y="1509"/>
                    <a:pt x="603" y="1515"/>
                    <a:pt x="647" y="1603"/>
                  </a:cubicBezTo>
                  <a:cubicBezTo>
                    <a:pt x="611" y="1284"/>
                    <a:pt x="512" y="901"/>
                    <a:pt x="364" y="585"/>
                  </a:cubicBezTo>
                  <a:cubicBezTo>
                    <a:pt x="364" y="585"/>
                    <a:pt x="336" y="527"/>
                    <a:pt x="306" y="468"/>
                  </a:cubicBezTo>
                  <a:cubicBezTo>
                    <a:pt x="276" y="408"/>
                    <a:pt x="247" y="351"/>
                    <a:pt x="247" y="351"/>
                  </a:cubicBezTo>
                  <a:lnTo>
                    <a:pt x="223" y="306"/>
                  </a:lnTo>
                  <a:lnTo>
                    <a:pt x="223" y="307"/>
                  </a:lnTo>
                  <a:cubicBezTo>
                    <a:pt x="153" y="192"/>
                    <a:pt x="78" y="9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2762;p41">
              <a:extLst>
                <a:ext uri="{FF2B5EF4-FFF2-40B4-BE49-F238E27FC236}">
                  <a16:creationId xmlns:a16="http://schemas.microsoft.com/office/drawing/2014/main" id="{64987F25-3FC0-889B-10B0-9B5686951DBA}"/>
                </a:ext>
              </a:extLst>
            </p:cNvPr>
            <p:cNvSpPr/>
            <p:nvPr/>
          </p:nvSpPr>
          <p:spPr>
            <a:xfrm>
              <a:off x="5766300" y="1923775"/>
              <a:ext cx="10675" cy="26100"/>
            </a:xfrm>
            <a:custGeom>
              <a:avLst/>
              <a:gdLst/>
              <a:ahLst/>
              <a:cxnLst/>
              <a:rect l="l" t="t" r="r" b="b"/>
              <a:pathLst>
                <a:path w="427" h="1044" extrusionOk="0">
                  <a:moveTo>
                    <a:pt x="29" y="0"/>
                  </a:moveTo>
                  <a:cubicBezTo>
                    <a:pt x="9" y="48"/>
                    <a:pt x="1" y="253"/>
                    <a:pt x="19" y="315"/>
                  </a:cubicBezTo>
                  <a:cubicBezTo>
                    <a:pt x="19" y="315"/>
                    <a:pt x="28" y="351"/>
                    <a:pt x="38" y="388"/>
                  </a:cubicBezTo>
                  <a:cubicBezTo>
                    <a:pt x="49" y="425"/>
                    <a:pt x="61" y="462"/>
                    <a:pt x="61" y="462"/>
                  </a:cubicBezTo>
                  <a:cubicBezTo>
                    <a:pt x="82" y="527"/>
                    <a:pt x="106" y="593"/>
                    <a:pt x="136" y="658"/>
                  </a:cubicBezTo>
                  <a:cubicBezTo>
                    <a:pt x="178" y="755"/>
                    <a:pt x="239" y="831"/>
                    <a:pt x="297" y="915"/>
                  </a:cubicBezTo>
                  <a:cubicBezTo>
                    <a:pt x="364" y="1008"/>
                    <a:pt x="369" y="1010"/>
                    <a:pt x="427" y="1044"/>
                  </a:cubicBezTo>
                  <a:cubicBezTo>
                    <a:pt x="316" y="865"/>
                    <a:pt x="214" y="637"/>
                    <a:pt x="146" y="427"/>
                  </a:cubicBezTo>
                  <a:cubicBezTo>
                    <a:pt x="146" y="427"/>
                    <a:pt x="134" y="387"/>
                    <a:pt x="123" y="347"/>
                  </a:cubicBezTo>
                  <a:cubicBezTo>
                    <a:pt x="112" y="306"/>
                    <a:pt x="102" y="266"/>
                    <a:pt x="102" y="266"/>
                  </a:cubicBezTo>
                  <a:lnTo>
                    <a:pt x="96" y="236"/>
                  </a:lnTo>
                  <a:cubicBezTo>
                    <a:pt x="77" y="173"/>
                    <a:pt x="55" y="92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2763;p41">
              <a:extLst>
                <a:ext uri="{FF2B5EF4-FFF2-40B4-BE49-F238E27FC236}">
                  <a16:creationId xmlns:a16="http://schemas.microsoft.com/office/drawing/2014/main" id="{FEBF6319-D3D3-4DE1-1FA4-E8695B9A6987}"/>
                </a:ext>
              </a:extLst>
            </p:cNvPr>
            <p:cNvSpPr/>
            <p:nvPr/>
          </p:nvSpPr>
          <p:spPr>
            <a:xfrm>
              <a:off x="5791425" y="1953650"/>
              <a:ext cx="2375" cy="38975"/>
            </a:xfrm>
            <a:custGeom>
              <a:avLst/>
              <a:gdLst/>
              <a:ahLst/>
              <a:cxnLst/>
              <a:rect l="l" t="t" r="r" b="b"/>
              <a:pathLst>
                <a:path w="95" h="1559" extrusionOk="0">
                  <a:moveTo>
                    <a:pt x="60" y="1"/>
                  </a:moveTo>
                  <a:cubicBezTo>
                    <a:pt x="39" y="66"/>
                    <a:pt x="0" y="336"/>
                    <a:pt x="0" y="421"/>
                  </a:cubicBezTo>
                  <a:lnTo>
                    <a:pt x="1" y="625"/>
                  </a:lnTo>
                  <a:cubicBezTo>
                    <a:pt x="1" y="716"/>
                    <a:pt x="1" y="810"/>
                    <a:pt x="0" y="905"/>
                  </a:cubicBezTo>
                  <a:cubicBezTo>
                    <a:pt x="0" y="1047"/>
                    <a:pt x="17" y="1174"/>
                    <a:pt x="22" y="1313"/>
                  </a:cubicBezTo>
                  <a:cubicBezTo>
                    <a:pt x="26" y="1467"/>
                    <a:pt x="27" y="1473"/>
                    <a:pt x="53" y="1558"/>
                  </a:cubicBezTo>
                  <a:cubicBezTo>
                    <a:pt x="77" y="1272"/>
                    <a:pt x="94" y="923"/>
                    <a:pt x="93" y="615"/>
                  </a:cubicBezTo>
                  <a:cubicBezTo>
                    <a:pt x="93" y="615"/>
                    <a:pt x="92" y="382"/>
                    <a:pt x="92" y="382"/>
                  </a:cubicBezTo>
                  <a:lnTo>
                    <a:pt x="92" y="337"/>
                  </a:lnTo>
                  <a:cubicBezTo>
                    <a:pt x="85" y="218"/>
                    <a:pt x="74" y="108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2764;p41">
              <a:extLst>
                <a:ext uri="{FF2B5EF4-FFF2-40B4-BE49-F238E27FC236}">
                  <a16:creationId xmlns:a16="http://schemas.microsoft.com/office/drawing/2014/main" id="{D2A0926D-89D2-4A8E-1028-710147E6F4E0}"/>
                </a:ext>
              </a:extLst>
            </p:cNvPr>
            <p:cNvSpPr/>
            <p:nvPr/>
          </p:nvSpPr>
          <p:spPr>
            <a:xfrm>
              <a:off x="5796525" y="1987075"/>
              <a:ext cx="9250" cy="38050"/>
            </a:xfrm>
            <a:custGeom>
              <a:avLst/>
              <a:gdLst/>
              <a:ahLst/>
              <a:cxnLst/>
              <a:rect l="l" t="t" r="r" b="b"/>
              <a:pathLst>
                <a:path w="370" h="1522" extrusionOk="0">
                  <a:moveTo>
                    <a:pt x="319" y="0"/>
                  </a:moveTo>
                  <a:cubicBezTo>
                    <a:pt x="306" y="122"/>
                    <a:pt x="279" y="375"/>
                    <a:pt x="274" y="423"/>
                  </a:cubicBezTo>
                  <a:cubicBezTo>
                    <a:pt x="274" y="423"/>
                    <a:pt x="273" y="474"/>
                    <a:pt x="266" y="524"/>
                  </a:cubicBezTo>
                  <a:cubicBezTo>
                    <a:pt x="262" y="575"/>
                    <a:pt x="256" y="624"/>
                    <a:pt x="256" y="624"/>
                  </a:cubicBezTo>
                  <a:cubicBezTo>
                    <a:pt x="244" y="714"/>
                    <a:pt x="224" y="806"/>
                    <a:pt x="200" y="898"/>
                  </a:cubicBezTo>
                  <a:cubicBezTo>
                    <a:pt x="164" y="1033"/>
                    <a:pt x="138" y="1159"/>
                    <a:pt x="85" y="1287"/>
                  </a:cubicBezTo>
                  <a:cubicBezTo>
                    <a:pt x="24" y="1430"/>
                    <a:pt x="19" y="1433"/>
                    <a:pt x="0" y="1522"/>
                  </a:cubicBezTo>
                  <a:cubicBezTo>
                    <a:pt x="169" y="1284"/>
                    <a:pt x="310" y="944"/>
                    <a:pt x="348" y="628"/>
                  </a:cubicBezTo>
                  <a:cubicBezTo>
                    <a:pt x="348" y="628"/>
                    <a:pt x="356" y="568"/>
                    <a:pt x="362" y="508"/>
                  </a:cubicBezTo>
                  <a:cubicBezTo>
                    <a:pt x="365" y="448"/>
                    <a:pt x="368" y="388"/>
                    <a:pt x="368" y="388"/>
                  </a:cubicBezTo>
                  <a:lnTo>
                    <a:pt x="369" y="342"/>
                  </a:lnTo>
                  <a:cubicBezTo>
                    <a:pt x="365" y="219"/>
                    <a:pt x="345" y="108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2765;p41">
              <a:extLst>
                <a:ext uri="{FF2B5EF4-FFF2-40B4-BE49-F238E27FC236}">
                  <a16:creationId xmlns:a16="http://schemas.microsoft.com/office/drawing/2014/main" id="{545C3428-9023-357E-5F30-A4F38F0D8881}"/>
                </a:ext>
              </a:extLst>
            </p:cNvPr>
            <p:cNvSpPr/>
            <p:nvPr/>
          </p:nvSpPr>
          <p:spPr>
            <a:xfrm>
              <a:off x="5814950" y="1977400"/>
              <a:ext cx="36150" cy="45675"/>
            </a:xfrm>
            <a:custGeom>
              <a:avLst/>
              <a:gdLst/>
              <a:ahLst/>
              <a:cxnLst/>
              <a:rect l="l" t="t" r="r" b="b"/>
              <a:pathLst>
                <a:path w="1446" h="1827" extrusionOk="0">
                  <a:moveTo>
                    <a:pt x="1445" y="0"/>
                  </a:moveTo>
                  <a:cubicBezTo>
                    <a:pt x="1400" y="22"/>
                    <a:pt x="1290" y="87"/>
                    <a:pt x="1182" y="163"/>
                  </a:cubicBezTo>
                  <a:cubicBezTo>
                    <a:pt x="1074" y="239"/>
                    <a:pt x="968" y="326"/>
                    <a:pt x="923" y="371"/>
                  </a:cubicBezTo>
                  <a:cubicBezTo>
                    <a:pt x="923" y="371"/>
                    <a:pt x="867" y="425"/>
                    <a:pt x="814" y="484"/>
                  </a:cubicBezTo>
                  <a:cubicBezTo>
                    <a:pt x="761" y="541"/>
                    <a:pt x="709" y="601"/>
                    <a:pt x="709" y="601"/>
                  </a:cubicBezTo>
                  <a:cubicBezTo>
                    <a:pt x="617" y="704"/>
                    <a:pt x="527" y="819"/>
                    <a:pt x="442" y="937"/>
                  </a:cubicBezTo>
                  <a:cubicBezTo>
                    <a:pt x="314" y="1113"/>
                    <a:pt x="227" y="1289"/>
                    <a:pt x="132" y="1477"/>
                  </a:cubicBezTo>
                  <a:cubicBezTo>
                    <a:pt x="28" y="1689"/>
                    <a:pt x="30" y="1699"/>
                    <a:pt x="1" y="1827"/>
                  </a:cubicBezTo>
                  <a:cubicBezTo>
                    <a:pt x="190" y="1435"/>
                    <a:pt x="480" y="996"/>
                    <a:pt x="789" y="650"/>
                  </a:cubicBezTo>
                  <a:cubicBezTo>
                    <a:pt x="789" y="650"/>
                    <a:pt x="846" y="584"/>
                    <a:pt x="907" y="520"/>
                  </a:cubicBezTo>
                  <a:cubicBezTo>
                    <a:pt x="968" y="458"/>
                    <a:pt x="1030" y="395"/>
                    <a:pt x="1030" y="395"/>
                  </a:cubicBezTo>
                  <a:lnTo>
                    <a:pt x="1078" y="351"/>
                  </a:lnTo>
                  <a:lnTo>
                    <a:pt x="1078" y="350"/>
                  </a:lnTo>
                  <a:cubicBezTo>
                    <a:pt x="1204" y="223"/>
                    <a:pt x="1324" y="109"/>
                    <a:pt x="1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2766;p41">
              <a:extLst>
                <a:ext uri="{FF2B5EF4-FFF2-40B4-BE49-F238E27FC236}">
                  <a16:creationId xmlns:a16="http://schemas.microsoft.com/office/drawing/2014/main" id="{8834F971-ABFB-F0D3-DD2C-8E18C89D0D67}"/>
                </a:ext>
              </a:extLst>
            </p:cNvPr>
            <p:cNvSpPr/>
            <p:nvPr/>
          </p:nvSpPr>
          <p:spPr>
            <a:xfrm>
              <a:off x="5828575" y="2000050"/>
              <a:ext cx="10025" cy="12675"/>
            </a:xfrm>
            <a:custGeom>
              <a:avLst/>
              <a:gdLst/>
              <a:ahLst/>
              <a:cxnLst/>
              <a:rect l="l" t="t" r="r" b="b"/>
              <a:pathLst>
                <a:path w="401" h="507" extrusionOk="0">
                  <a:moveTo>
                    <a:pt x="401" y="1"/>
                  </a:moveTo>
                  <a:cubicBezTo>
                    <a:pt x="368" y="10"/>
                    <a:pt x="269" y="74"/>
                    <a:pt x="247" y="101"/>
                  </a:cubicBezTo>
                  <a:lnTo>
                    <a:pt x="197" y="169"/>
                  </a:lnTo>
                  <a:cubicBezTo>
                    <a:pt x="173" y="198"/>
                    <a:pt x="149" y="230"/>
                    <a:pt x="124" y="260"/>
                  </a:cubicBezTo>
                  <a:cubicBezTo>
                    <a:pt x="88" y="307"/>
                    <a:pt x="70" y="360"/>
                    <a:pt x="38" y="407"/>
                  </a:cubicBezTo>
                  <a:cubicBezTo>
                    <a:pt x="2" y="460"/>
                    <a:pt x="2" y="463"/>
                    <a:pt x="1" y="507"/>
                  </a:cubicBezTo>
                  <a:cubicBezTo>
                    <a:pt x="92" y="428"/>
                    <a:pt x="194" y="325"/>
                    <a:pt x="271" y="222"/>
                  </a:cubicBezTo>
                  <a:lnTo>
                    <a:pt x="330" y="145"/>
                  </a:lnTo>
                  <a:lnTo>
                    <a:pt x="341" y="131"/>
                  </a:lnTo>
                  <a:cubicBezTo>
                    <a:pt x="366" y="88"/>
                    <a:pt x="385" y="45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2767;p41">
              <a:extLst>
                <a:ext uri="{FF2B5EF4-FFF2-40B4-BE49-F238E27FC236}">
                  <a16:creationId xmlns:a16="http://schemas.microsoft.com/office/drawing/2014/main" id="{053AC533-388A-E1FC-27B2-C3D6B47B543D}"/>
                </a:ext>
              </a:extLst>
            </p:cNvPr>
            <p:cNvSpPr/>
            <p:nvPr/>
          </p:nvSpPr>
          <p:spPr>
            <a:xfrm>
              <a:off x="5820150" y="2019425"/>
              <a:ext cx="35575" cy="32900"/>
            </a:xfrm>
            <a:custGeom>
              <a:avLst/>
              <a:gdLst/>
              <a:ahLst/>
              <a:cxnLst/>
              <a:rect l="l" t="t" r="r" b="b"/>
              <a:pathLst>
                <a:path w="1423" h="1316" extrusionOk="0">
                  <a:moveTo>
                    <a:pt x="1422" y="1"/>
                  </a:moveTo>
                  <a:lnTo>
                    <a:pt x="1422" y="1"/>
                  </a:lnTo>
                  <a:cubicBezTo>
                    <a:pt x="1380" y="6"/>
                    <a:pt x="1274" y="33"/>
                    <a:pt x="1169" y="73"/>
                  </a:cubicBezTo>
                  <a:cubicBezTo>
                    <a:pt x="1066" y="113"/>
                    <a:pt x="961" y="165"/>
                    <a:pt x="916" y="195"/>
                  </a:cubicBezTo>
                  <a:cubicBezTo>
                    <a:pt x="916" y="195"/>
                    <a:pt x="860" y="231"/>
                    <a:pt x="807" y="271"/>
                  </a:cubicBezTo>
                  <a:cubicBezTo>
                    <a:pt x="753" y="310"/>
                    <a:pt x="702" y="352"/>
                    <a:pt x="702" y="352"/>
                  </a:cubicBezTo>
                  <a:cubicBezTo>
                    <a:pt x="609" y="426"/>
                    <a:pt x="518" y="509"/>
                    <a:pt x="433" y="598"/>
                  </a:cubicBezTo>
                  <a:cubicBezTo>
                    <a:pt x="305" y="732"/>
                    <a:pt x="217" y="875"/>
                    <a:pt x="125" y="1026"/>
                  </a:cubicBezTo>
                  <a:cubicBezTo>
                    <a:pt x="24" y="1198"/>
                    <a:pt x="26" y="1209"/>
                    <a:pt x="0" y="1316"/>
                  </a:cubicBezTo>
                  <a:cubicBezTo>
                    <a:pt x="177" y="995"/>
                    <a:pt x="463" y="656"/>
                    <a:pt x="769" y="416"/>
                  </a:cubicBezTo>
                  <a:cubicBezTo>
                    <a:pt x="769" y="416"/>
                    <a:pt x="827" y="371"/>
                    <a:pt x="886" y="327"/>
                  </a:cubicBezTo>
                  <a:cubicBezTo>
                    <a:pt x="947" y="285"/>
                    <a:pt x="1008" y="245"/>
                    <a:pt x="1008" y="245"/>
                  </a:cubicBezTo>
                  <a:lnTo>
                    <a:pt x="1056" y="217"/>
                  </a:lnTo>
                  <a:lnTo>
                    <a:pt x="1055" y="217"/>
                  </a:lnTo>
                  <a:cubicBezTo>
                    <a:pt x="1180" y="135"/>
                    <a:pt x="1300" y="64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2768;p41">
              <a:extLst>
                <a:ext uri="{FF2B5EF4-FFF2-40B4-BE49-F238E27FC236}">
                  <a16:creationId xmlns:a16="http://schemas.microsoft.com/office/drawing/2014/main" id="{991A55B2-C3C1-981E-DF66-30741EDB1AB8}"/>
                </a:ext>
              </a:extLst>
            </p:cNvPr>
            <p:cNvSpPr/>
            <p:nvPr/>
          </p:nvSpPr>
          <p:spPr>
            <a:xfrm>
              <a:off x="5829400" y="2016250"/>
              <a:ext cx="24325" cy="14550"/>
            </a:xfrm>
            <a:custGeom>
              <a:avLst/>
              <a:gdLst/>
              <a:ahLst/>
              <a:cxnLst/>
              <a:rect l="l" t="t" r="r" b="b"/>
              <a:pathLst>
                <a:path w="973" h="582" extrusionOk="0">
                  <a:moveTo>
                    <a:pt x="959" y="1"/>
                  </a:moveTo>
                  <a:cubicBezTo>
                    <a:pt x="892" y="1"/>
                    <a:pt x="715" y="36"/>
                    <a:pt x="663" y="64"/>
                  </a:cubicBezTo>
                  <a:cubicBezTo>
                    <a:pt x="663" y="64"/>
                    <a:pt x="629" y="81"/>
                    <a:pt x="595" y="99"/>
                  </a:cubicBezTo>
                  <a:cubicBezTo>
                    <a:pt x="561" y="116"/>
                    <a:pt x="528" y="134"/>
                    <a:pt x="528" y="134"/>
                  </a:cubicBezTo>
                  <a:cubicBezTo>
                    <a:pt x="467" y="167"/>
                    <a:pt x="407" y="204"/>
                    <a:pt x="347" y="241"/>
                  </a:cubicBezTo>
                  <a:cubicBezTo>
                    <a:pt x="258" y="300"/>
                    <a:pt x="192" y="370"/>
                    <a:pt x="115" y="439"/>
                  </a:cubicBezTo>
                  <a:cubicBezTo>
                    <a:pt x="31" y="516"/>
                    <a:pt x="29" y="521"/>
                    <a:pt x="0" y="582"/>
                  </a:cubicBezTo>
                  <a:cubicBezTo>
                    <a:pt x="169" y="454"/>
                    <a:pt x="382" y="319"/>
                    <a:pt x="578" y="212"/>
                  </a:cubicBezTo>
                  <a:lnTo>
                    <a:pt x="652" y="172"/>
                  </a:lnTo>
                  <a:cubicBezTo>
                    <a:pt x="690" y="154"/>
                    <a:pt x="728" y="135"/>
                    <a:pt x="728" y="135"/>
                  </a:cubicBezTo>
                  <a:lnTo>
                    <a:pt x="757" y="122"/>
                  </a:lnTo>
                  <a:cubicBezTo>
                    <a:pt x="814" y="90"/>
                    <a:pt x="889" y="48"/>
                    <a:pt x="972" y="1"/>
                  </a:cubicBezTo>
                  <a:cubicBezTo>
                    <a:pt x="969" y="1"/>
                    <a:pt x="964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2769;p41">
              <a:extLst>
                <a:ext uri="{FF2B5EF4-FFF2-40B4-BE49-F238E27FC236}">
                  <a16:creationId xmlns:a16="http://schemas.microsoft.com/office/drawing/2014/main" id="{1916414D-00E4-1257-D8E3-1949899F7CBF}"/>
                </a:ext>
              </a:extLst>
            </p:cNvPr>
            <p:cNvSpPr/>
            <p:nvPr/>
          </p:nvSpPr>
          <p:spPr>
            <a:xfrm>
              <a:off x="5833825" y="2047725"/>
              <a:ext cx="6125" cy="30025"/>
            </a:xfrm>
            <a:custGeom>
              <a:avLst/>
              <a:gdLst/>
              <a:ahLst/>
              <a:cxnLst/>
              <a:rect l="l" t="t" r="r" b="b"/>
              <a:pathLst>
                <a:path w="245" h="1201" extrusionOk="0">
                  <a:moveTo>
                    <a:pt x="196" y="1"/>
                  </a:moveTo>
                  <a:cubicBezTo>
                    <a:pt x="186" y="56"/>
                    <a:pt x="156" y="267"/>
                    <a:pt x="151" y="331"/>
                  </a:cubicBezTo>
                  <a:cubicBezTo>
                    <a:pt x="151" y="331"/>
                    <a:pt x="151" y="370"/>
                    <a:pt x="148" y="409"/>
                  </a:cubicBezTo>
                  <a:cubicBezTo>
                    <a:pt x="145" y="449"/>
                    <a:pt x="142" y="488"/>
                    <a:pt x="142" y="488"/>
                  </a:cubicBezTo>
                  <a:cubicBezTo>
                    <a:pt x="135" y="557"/>
                    <a:pt x="124" y="629"/>
                    <a:pt x="109" y="701"/>
                  </a:cubicBezTo>
                  <a:cubicBezTo>
                    <a:pt x="86" y="808"/>
                    <a:pt x="76" y="907"/>
                    <a:pt x="44" y="1010"/>
                  </a:cubicBezTo>
                  <a:cubicBezTo>
                    <a:pt x="6" y="1124"/>
                    <a:pt x="4" y="1128"/>
                    <a:pt x="1" y="1200"/>
                  </a:cubicBezTo>
                  <a:cubicBezTo>
                    <a:pt x="118" y="1005"/>
                    <a:pt x="214" y="737"/>
                    <a:pt x="234" y="489"/>
                  </a:cubicBezTo>
                  <a:cubicBezTo>
                    <a:pt x="234" y="489"/>
                    <a:pt x="238" y="442"/>
                    <a:pt x="242" y="396"/>
                  </a:cubicBezTo>
                  <a:lnTo>
                    <a:pt x="245" y="302"/>
                  </a:lnTo>
                  <a:lnTo>
                    <a:pt x="245" y="267"/>
                  </a:lnTo>
                  <a:cubicBezTo>
                    <a:pt x="237" y="171"/>
                    <a:pt x="220" y="83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2770;p41">
              <a:extLst>
                <a:ext uri="{FF2B5EF4-FFF2-40B4-BE49-F238E27FC236}">
                  <a16:creationId xmlns:a16="http://schemas.microsoft.com/office/drawing/2014/main" id="{3FAAF96D-0E66-6AD4-0BE6-2D077429A66A}"/>
                </a:ext>
              </a:extLst>
            </p:cNvPr>
            <p:cNvSpPr/>
            <p:nvPr/>
          </p:nvSpPr>
          <p:spPr>
            <a:xfrm>
              <a:off x="5845325" y="2061825"/>
              <a:ext cx="31300" cy="32050"/>
            </a:xfrm>
            <a:custGeom>
              <a:avLst/>
              <a:gdLst/>
              <a:ahLst/>
              <a:cxnLst/>
              <a:rect l="l" t="t" r="r" b="b"/>
              <a:pathLst>
                <a:path w="1252" h="128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176" y="22"/>
                    <a:pt x="898" y="180"/>
                    <a:pt x="825" y="247"/>
                  </a:cubicBezTo>
                  <a:cubicBezTo>
                    <a:pt x="825" y="247"/>
                    <a:pt x="779" y="286"/>
                    <a:pt x="735" y="326"/>
                  </a:cubicBezTo>
                  <a:cubicBezTo>
                    <a:pt x="691" y="367"/>
                    <a:pt x="647" y="408"/>
                    <a:pt x="647" y="408"/>
                  </a:cubicBezTo>
                  <a:cubicBezTo>
                    <a:pt x="569" y="481"/>
                    <a:pt x="492" y="560"/>
                    <a:pt x="416" y="643"/>
                  </a:cubicBezTo>
                  <a:cubicBezTo>
                    <a:pt x="305" y="766"/>
                    <a:pt x="224" y="895"/>
                    <a:pt x="133" y="1028"/>
                  </a:cubicBezTo>
                  <a:cubicBezTo>
                    <a:pt x="33" y="1177"/>
                    <a:pt x="33" y="1184"/>
                    <a:pt x="0" y="1282"/>
                  </a:cubicBezTo>
                  <a:cubicBezTo>
                    <a:pt x="195" y="1010"/>
                    <a:pt x="460" y="710"/>
                    <a:pt x="718" y="467"/>
                  </a:cubicBezTo>
                  <a:lnTo>
                    <a:pt x="818" y="377"/>
                  </a:lnTo>
                  <a:cubicBezTo>
                    <a:pt x="868" y="332"/>
                    <a:pt x="919" y="288"/>
                    <a:pt x="919" y="288"/>
                  </a:cubicBezTo>
                  <a:lnTo>
                    <a:pt x="958" y="257"/>
                  </a:lnTo>
                  <a:cubicBezTo>
                    <a:pt x="1061" y="166"/>
                    <a:pt x="1156" y="81"/>
                    <a:pt x="1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2771;p41">
              <a:extLst>
                <a:ext uri="{FF2B5EF4-FFF2-40B4-BE49-F238E27FC236}">
                  <a16:creationId xmlns:a16="http://schemas.microsoft.com/office/drawing/2014/main" id="{46BC03AB-891A-FD7F-FDBB-4BDFAFCA0312}"/>
                </a:ext>
              </a:extLst>
            </p:cNvPr>
            <p:cNvSpPr/>
            <p:nvPr/>
          </p:nvSpPr>
          <p:spPr>
            <a:xfrm>
              <a:off x="5847550" y="2067125"/>
              <a:ext cx="14550" cy="11775"/>
            </a:xfrm>
            <a:custGeom>
              <a:avLst/>
              <a:gdLst/>
              <a:ahLst/>
              <a:cxnLst/>
              <a:rect l="l" t="t" r="r" b="b"/>
              <a:pathLst>
                <a:path w="582" h="471" extrusionOk="0">
                  <a:moveTo>
                    <a:pt x="582" y="0"/>
                  </a:moveTo>
                  <a:cubicBezTo>
                    <a:pt x="545" y="5"/>
                    <a:pt x="419" y="56"/>
                    <a:pt x="388" y="82"/>
                  </a:cubicBezTo>
                  <a:lnTo>
                    <a:pt x="313" y="145"/>
                  </a:lnTo>
                  <a:cubicBezTo>
                    <a:pt x="280" y="173"/>
                    <a:pt x="244" y="201"/>
                    <a:pt x="210" y="231"/>
                  </a:cubicBezTo>
                  <a:cubicBezTo>
                    <a:pt x="157" y="274"/>
                    <a:pt x="120" y="326"/>
                    <a:pt x="71" y="371"/>
                  </a:cubicBezTo>
                  <a:cubicBezTo>
                    <a:pt x="17" y="422"/>
                    <a:pt x="16" y="424"/>
                    <a:pt x="1" y="471"/>
                  </a:cubicBezTo>
                  <a:cubicBezTo>
                    <a:pt x="122" y="401"/>
                    <a:pt x="263" y="310"/>
                    <a:pt x="375" y="214"/>
                  </a:cubicBezTo>
                  <a:lnTo>
                    <a:pt x="462" y="142"/>
                  </a:lnTo>
                  <a:lnTo>
                    <a:pt x="478" y="129"/>
                  </a:lnTo>
                  <a:cubicBezTo>
                    <a:pt x="518" y="87"/>
                    <a:pt x="550" y="45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2772;p41">
              <a:extLst>
                <a:ext uri="{FF2B5EF4-FFF2-40B4-BE49-F238E27FC236}">
                  <a16:creationId xmlns:a16="http://schemas.microsoft.com/office/drawing/2014/main" id="{883F45CF-80A5-5CBE-2FA6-3938A30A9A2D}"/>
                </a:ext>
              </a:extLst>
            </p:cNvPr>
            <p:cNvSpPr/>
            <p:nvPr/>
          </p:nvSpPr>
          <p:spPr>
            <a:xfrm>
              <a:off x="5841725" y="2101300"/>
              <a:ext cx="40375" cy="27825"/>
            </a:xfrm>
            <a:custGeom>
              <a:avLst/>
              <a:gdLst/>
              <a:ahLst/>
              <a:cxnLst/>
              <a:rect l="l" t="t" r="r" b="b"/>
              <a:pathLst>
                <a:path w="1615" h="1113" extrusionOk="0">
                  <a:moveTo>
                    <a:pt x="1615" y="0"/>
                  </a:moveTo>
                  <a:cubicBezTo>
                    <a:pt x="1529" y="5"/>
                    <a:pt x="1195" y="111"/>
                    <a:pt x="1101" y="168"/>
                  </a:cubicBezTo>
                  <a:cubicBezTo>
                    <a:pt x="1101" y="168"/>
                    <a:pt x="1043" y="198"/>
                    <a:pt x="986" y="233"/>
                  </a:cubicBezTo>
                  <a:cubicBezTo>
                    <a:pt x="929" y="265"/>
                    <a:pt x="874" y="301"/>
                    <a:pt x="874" y="301"/>
                  </a:cubicBezTo>
                  <a:cubicBezTo>
                    <a:pt x="773" y="362"/>
                    <a:pt x="673" y="431"/>
                    <a:pt x="576" y="505"/>
                  </a:cubicBezTo>
                  <a:cubicBezTo>
                    <a:pt x="429" y="615"/>
                    <a:pt x="316" y="736"/>
                    <a:pt x="192" y="864"/>
                  </a:cubicBezTo>
                  <a:cubicBezTo>
                    <a:pt x="55" y="1007"/>
                    <a:pt x="53" y="1015"/>
                    <a:pt x="0" y="1113"/>
                  </a:cubicBezTo>
                  <a:cubicBezTo>
                    <a:pt x="257" y="851"/>
                    <a:pt x="600" y="576"/>
                    <a:pt x="932" y="372"/>
                  </a:cubicBezTo>
                  <a:cubicBezTo>
                    <a:pt x="932" y="372"/>
                    <a:pt x="995" y="333"/>
                    <a:pt x="1059" y="296"/>
                  </a:cubicBezTo>
                  <a:cubicBezTo>
                    <a:pt x="1124" y="261"/>
                    <a:pt x="1189" y="225"/>
                    <a:pt x="1189" y="225"/>
                  </a:cubicBezTo>
                  <a:lnTo>
                    <a:pt x="1237" y="200"/>
                  </a:lnTo>
                  <a:cubicBezTo>
                    <a:pt x="1369" y="128"/>
                    <a:pt x="1493" y="61"/>
                    <a:pt x="1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2773;p41">
              <a:extLst>
                <a:ext uri="{FF2B5EF4-FFF2-40B4-BE49-F238E27FC236}">
                  <a16:creationId xmlns:a16="http://schemas.microsoft.com/office/drawing/2014/main" id="{0F13051E-4E3E-0053-1097-6E7D4DE41A57}"/>
                </a:ext>
              </a:extLst>
            </p:cNvPr>
            <p:cNvSpPr/>
            <p:nvPr/>
          </p:nvSpPr>
          <p:spPr>
            <a:xfrm>
              <a:off x="5850100" y="2104075"/>
              <a:ext cx="15450" cy="9925"/>
            </a:xfrm>
            <a:custGeom>
              <a:avLst/>
              <a:gdLst/>
              <a:ahLst/>
              <a:cxnLst/>
              <a:rect l="l" t="t" r="r" b="b"/>
              <a:pathLst>
                <a:path w="618" h="397" extrusionOk="0">
                  <a:moveTo>
                    <a:pt x="618" y="0"/>
                  </a:moveTo>
                  <a:cubicBezTo>
                    <a:pt x="581" y="0"/>
                    <a:pt x="453" y="37"/>
                    <a:pt x="420" y="59"/>
                  </a:cubicBezTo>
                  <a:lnTo>
                    <a:pt x="340" y="112"/>
                  </a:lnTo>
                  <a:cubicBezTo>
                    <a:pt x="303" y="136"/>
                    <a:pt x="267" y="159"/>
                    <a:pt x="229" y="183"/>
                  </a:cubicBezTo>
                  <a:cubicBezTo>
                    <a:pt x="172" y="220"/>
                    <a:pt x="131" y="267"/>
                    <a:pt x="79" y="306"/>
                  </a:cubicBezTo>
                  <a:cubicBezTo>
                    <a:pt x="21" y="350"/>
                    <a:pt x="20" y="352"/>
                    <a:pt x="1" y="396"/>
                  </a:cubicBezTo>
                  <a:cubicBezTo>
                    <a:pt x="126" y="342"/>
                    <a:pt x="273" y="267"/>
                    <a:pt x="394" y="186"/>
                  </a:cubicBezTo>
                  <a:lnTo>
                    <a:pt x="485" y="126"/>
                  </a:lnTo>
                  <a:lnTo>
                    <a:pt x="502" y="115"/>
                  </a:lnTo>
                  <a:cubicBezTo>
                    <a:pt x="547" y="78"/>
                    <a:pt x="583" y="39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2774;p41">
              <a:extLst>
                <a:ext uri="{FF2B5EF4-FFF2-40B4-BE49-F238E27FC236}">
                  <a16:creationId xmlns:a16="http://schemas.microsoft.com/office/drawing/2014/main" id="{8A387B21-61F0-6AE0-C889-DB40FA0DC651}"/>
                </a:ext>
              </a:extLst>
            </p:cNvPr>
            <p:cNvSpPr/>
            <p:nvPr/>
          </p:nvSpPr>
          <p:spPr>
            <a:xfrm>
              <a:off x="5707125" y="1959675"/>
              <a:ext cx="134575" cy="257975"/>
            </a:xfrm>
            <a:custGeom>
              <a:avLst/>
              <a:gdLst/>
              <a:ahLst/>
              <a:cxnLst/>
              <a:rect l="l" t="t" r="r" b="b"/>
              <a:pathLst>
                <a:path w="5383" h="10319" extrusionOk="0">
                  <a:moveTo>
                    <a:pt x="1" y="0"/>
                  </a:moveTo>
                  <a:cubicBezTo>
                    <a:pt x="118" y="55"/>
                    <a:pt x="329" y="151"/>
                    <a:pt x="574" y="296"/>
                  </a:cubicBezTo>
                  <a:cubicBezTo>
                    <a:pt x="817" y="441"/>
                    <a:pt x="1095" y="632"/>
                    <a:pt x="1355" y="852"/>
                  </a:cubicBezTo>
                  <a:cubicBezTo>
                    <a:pt x="1882" y="1286"/>
                    <a:pt x="2326" y="1827"/>
                    <a:pt x="2528" y="2087"/>
                  </a:cubicBezTo>
                  <a:cubicBezTo>
                    <a:pt x="2528" y="2087"/>
                    <a:pt x="2777" y="2403"/>
                    <a:pt x="3000" y="2740"/>
                  </a:cubicBezTo>
                  <a:cubicBezTo>
                    <a:pt x="3225" y="3074"/>
                    <a:pt x="3428" y="3422"/>
                    <a:pt x="3428" y="3422"/>
                  </a:cubicBezTo>
                  <a:cubicBezTo>
                    <a:pt x="3792" y="4043"/>
                    <a:pt x="4146" y="4702"/>
                    <a:pt x="4474" y="5377"/>
                  </a:cubicBezTo>
                  <a:cubicBezTo>
                    <a:pt x="4714" y="5882"/>
                    <a:pt x="4919" y="6374"/>
                    <a:pt x="5068" y="6880"/>
                  </a:cubicBezTo>
                  <a:cubicBezTo>
                    <a:pt x="5217" y="7385"/>
                    <a:pt x="5308" y="7907"/>
                    <a:pt x="5305" y="8453"/>
                  </a:cubicBezTo>
                  <a:cubicBezTo>
                    <a:pt x="5302" y="8758"/>
                    <a:pt x="5274" y="8988"/>
                    <a:pt x="5243" y="9171"/>
                  </a:cubicBezTo>
                  <a:cubicBezTo>
                    <a:pt x="5212" y="9353"/>
                    <a:pt x="5177" y="9490"/>
                    <a:pt x="5145" y="9609"/>
                  </a:cubicBezTo>
                  <a:cubicBezTo>
                    <a:pt x="5075" y="9845"/>
                    <a:pt x="5020" y="10016"/>
                    <a:pt x="4872" y="10319"/>
                  </a:cubicBezTo>
                  <a:cubicBezTo>
                    <a:pt x="5155" y="9825"/>
                    <a:pt x="5318" y="9230"/>
                    <a:pt x="5349" y="8613"/>
                  </a:cubicBezTo>
                  <a:cubicBezTo>
                    <a:pt x="5382" y="7994"/>
                    <a:pt x="5288" y="7355"/>
                    <a:pt x="5104" y="6741"/>
                  </a:cubicBezTo>
                  <a:cubicBezTo>
                    <a:pt x="4920" y="6125"/>
                    <a:pt x="4657" y="5531"/>
                    <a:pt x="4370" y="4961"/>
                  </a:cubicBezTo>
                  <a:cubicBezTo>
                    <a:pt x="4080" y="4392"/>
                    <a:pt x="3783" y="3835"/>
                    <a:pt x="3468" y="3309"/>
                  </a:cubicBezTo>
                  <a:cubicBezTo>
                    <a:pt x="3468" y="3309"/>
                    <a:pt x="3233" y="2909"/>
                    <a:pt x="2967" y="2527"/>
                  </a:cubicBezTo>
                  <a:cubicBezTo>
                    <a:pt x="2704" y="2143"/>
                    <a:pt x="2403" y="1789"/>
                    <a:pt x="2403" y="1789"/>
                  </a:cubicBezTo>
                  <a:cubicBezTo>
                    <a:pt x="2403" y="1789"/>
                    <a:pt x="2346" y="1721"/>
                    <a:pt x="2290" y="1656"/>
                  </a:cubicBezTo>
                  <a:lnTo>
                    <a:pt x="2173" y="1526"/>
                  </a:lnTo>
                  <a:cubicBezTo>
                    <a:pt x="1525" y="832"/>
                    <a:pt x="795" y="30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2775;p41">
              <a:extLst>
                <a:ext uri="{FF2B5EF4-FFF2-40B4-BE49-F238E27FC236}">
                  <a16:creationId xmlns:a16="http://schemas.microsoft.com/office/drawing/2014/main" id="{9795FF28-C386-E052-C864-E91534ECA060}"/>
                </a:ext>
              </a:extLst>
            </p:cNvPr>
            <p:cNvSpPr/>
            <p:nvPr/>
          </p:nvSpPr>
          <p:spPr>
            <a:xfrm>
              <a:off x="5768925" y="2018550"/>
              <a:ext cx="26050" cy="48500"/>
            </a:xfrm>
            <a:custGeom>
              <a:avLst/>
              <a:gdLst/>
              <a:ahLst/>
              <a:cxnLst/>
              <a:rect l="l" t="t" r="r" b="b"/>
              <a:pathLst>
                <a:path w="1042" h="1940" extrusionOk="0">
                  <a:moveTo>
                    <a:pt x="0" y="0"/>
                  </a:moveTo>
                  <a:cubicBezTo>
                    <a:pt x="47" y="83"/>
                    <a:pt x="243" y="414"/>
                    <a:pt x="303" y="514"/>
                  </a:cubicBezTo>
                  <a:cubicBezTo>
                    <a:pt x="303" y="514"/>
                    <a:pt x="344" y="574"/>
                    <a:pt x="381" y="635"/>
                  </a:cubicBezTo>
                  <a:cubicBezTo>
                    <a:pt x="419" y="697"/>
                    <a:pt x="456" y="758"/>
                    <a:pt x="456" y="758"/>
                  </a:cubicBezTo>
                  <a:cubicBezTo>
                    <a:pt x="522" y="868"/>
                    <a:pt x="584" y="985"/>
                    <a:pt x="645" y="1105"/>
                  </a:cubicBezTo>
                  <a:cubicBezTo>
                    <a:pt x="734" y="1284"/>
                    <a:pt x="822" y="1442"/>
                    <a:pt x="897" y="1623"/>
                  </a:cubicBezTo>
                  <a:cubicBezTo>
                    <a:pt x="978" y="1826"/>
                    <a:pt x="979" y="1834"/>
                    <a:pt x="1042" y="1940"/>
                  </a:cubicBezTo>
                  <a:cubicBezTo>
                    <a:pt x="942" y="1544"/>
                    <a:pt x="757" y="1078"/>
                    <a:pt x="528" y="699"/>
                  </a:cubicBezTo>
                  <a:cubicBezTo>
                    <a:pt x="528" y="699"/>
                    <a:pt x="485" y="627"/>
                    <a:pt x="440" y="557"/>
                  </a:cubicBezTo>
                  <a:cubicBezTo>
                    <a:pt x="395" y="487"/>
                    <a:pt x="350" y="416"/>
                    <a:pt x="350" y="416"/>
                  </a:cubicBezTo>
                  <a:lnTo>
                    <a:pt x="314" y="365"/>
                  </a:lnTo>
                  <a:cubicBezTo>
                    <a:pt x="211" y="228"/>
                    <a:pt x="107" y="1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2776;p41">
              <a:extLst>
                <a:ext uri="{FF2B5EF4-FFF2-40B4-BE49-F238E27FC236}">
                  <a16:creationId xmlns:a16="http://schemas.microsoft.com/office/drawing/2014/main" id="{E1701AED-2600-13F6-2750-576CD6E88C07}"/>
                </a:ext>
              </a:extLst>
            </p:cNvPr>
            <p:cNvSpPr/>
            <p:nvPr/>
          </p:nvSpPr>
          <p:spPr>
            <a:xfrm>
              <a:off x="5769650" y="2001475"/>
              <a:ext cx="18725" cy="22900"/>
            </a:xfrm>
            <a:custGeom>
              <a:avLst/>
              <a:gdLst/>
              <a:ahLst/>
              <a:cxnLst/>
              <a:rect l="l" t="t" r="r" b="b"/>
              <a:pathLst>
                <a:path w="749" h="916" extrusionOk="0">
                  <a:moveTo>
                    <a:pt x="1" y="1"/>
                  </a:moveTo>
                  <a:cubicBezTo>
                    <a:pt x="16" y="53"/>
                    <a:pt x="117" y="235"/>
                    <a:pt x="157" y="284"/>
                  </a:cubicBezTo>
                  <a:lnTo>
                    <a:pt x="257" y="403"/>
                  </a:lnTo>
                  <a:cubicBezTo>
                    <a:pt x="301" y="457"/>
                    <a:pt x="347" y="512"/>
                    <a:pt x="392" y="567"/>
                  </a:cubicBezTo>
                  <a:cubicBezTo>
                    <a:pt x="461" y="651"/>
                    <a:pt x="536" y="714"/>
                    <a:pt x="606" y="792"/>
                  </a:cubicBezTo>
                  <a:cubicBezTo>
                    <a:pt x="684" y="880"/>
                    <a:pt x="688" y="883"/>
                    <a:pt x="749" y="916"/>
                  </a:cubicBezTo>
                  <a:cubicBezTo>
                    <a:pt x="629" y="733"/>
                    <a:pt x="474" y="519"/>
                    <a:pt x="324" y="339"/>
                  </a:cubicBezTo>
                  <a:lnTo>
                    <a:pt x="209" y="203"/>
                  </a:lnTo>
                  <a:lnTo>
                    <a:pt x="189" y="177"/>
                  </a:lnTo>
                  <a:cubicBezTo>
                    <a:pt x="125" y="112"/>
                    <a:pt x="63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2777;p41">
              <a:extLst>
                <a:ext uri="{FF2B5EF4-FFF2-40B4-BE49-F238E27FC236}">
                  <a16:creationId xmlns:a16="http://schemas.microsoft.com/office/drawing/2014/main" id="{94755EE6-060B-A14E-BAA9-F2B6C72A91DE}"/>
                </a:ext>
              </a:extLst>
            </p:cNvPr>
            <p:cNvSpPr/>
            <p:nvPr/>
          </p:nvSpPr>
          <p:spPr>
            <a:xfrm>
              <a:off x="5797450" y="2189575"/>
              <a:ext cx="15950" cy="68525"/>
            </a:xfrm>
            <a:custGeom>
              <a:avLst/>
              <a:gdLst/>
              <a:ahLst/>
              <a:cxnLst/>
              <a:rect l="l" t="t" r="r" b="b"/>
              <a:pathLst>
                <a:path w="638" h="2741" extrusionOk="0">
                  <a:moveTo>
                    <a:pt x="551" y="1"/>
                  </a:moveTo>
                  <a:lnTo>
                    <a:pt x="551" y="1"/>
                  </a:lnTo>
                  <a:cubicBezTo>
                    <a:pt x="549" y="62"/>
                    <a:pt x="558" y="216"/>
                    <a:pt x="557" y="373"/>
                  </a:cubicBezTo>
                  <a:cubicBezTo>
                    <a:pt x="555" y="530"/>
                    <a:pt x="546" y="690"/>
                    <a:pt x="543" y="765"/>
                  </a:cubicBezTo>
                  <a:cubicBezTo>
                    <a:pt x="543" y="765"/>
                    <a:pt x="542" y="789"/>
                    <a:pt x="541" y="823"/>
                  </a:cubicBezTo>
                  <a:cubicBezTo>
                    <a:pt x="540" y="858"/>
                    <a:pt x="538" y="905"/>
                    <a:pt x="533" y="950"/>
                  </a:cubicBezTo>
                  <a:cubicBezTo>
                    <a:pt x="527" y="1042"/>
                    <a:pt x="515" y="1134"/>
                    <a:pt x="515" y="1134"/>
                  </a:cubicBezTo>
                  <a:cubicBezTo>
                    <a:pt x="496" y="1297"/>
                    <a:pt x="462" y="1466"/>
                    <a:pt x="419" y="1631"/>
                  </a:cubicBezTo>
                  <a:cubicBezTo>
                    <a:pt x="354" y="1879"/>
                    <a:pt x="291" y="2104"/>
                    <a:pt x="187" y="2333"/>
                  </a:cubicBezTo>
                  <a:cubicBezTo>
                    <a:pt x="67" y="2587"/>
                    <a:pt x="57" y="2592"/>
                    <a:pt x="0" y="2741"/>
                  </a:cubicBezTo>
                  <a:cubicBezTo>
                    <a:pt x="150" y="2524"/>
                    <a:pt x="290" y="2265"/>
                    <a:pt x="396" y="1987"/>
                  </a:cubicBezTo>
                  <a:cubicBezTo>
                    <a:pt x="505" y="1709"/>
                    <a:pt x="574" y="1411"/>
                    <a:pt x="609" y="1127"/>
                  </a:cubicBezTo>
                  <a:cubicBezTo>
                    <a:pt x="609" y="1127"/>
                    <a:pt x="612" y="1100"/>
                    <a:pt x="617" y="1060"/>
                  </a:cubicBezTo>
                  <a:cubicBezTo>
                    <a:pt x="620" y="1020"/>
                    <a:pt x="624" y="966"/>
                    <a:pt x="628" y="912"/>
                  </a:cubicBezTo>
                  <a:cubicBezTo>
                    <a:pt x="634" y="804"/>
                    <a:pt x="637" y="696"/>
                    <a:pt x="637" y="696"/>
                  </a:cubicBezTo>
                  <a:lnTo>
                    <a:pt x="636" y="615"/>
                  </a:lnTo>
                  <a:cubicBezTo>
                    <a:pt x="627" y="394"/>
                    <a:pt x="596" y="192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2778;p41">
              <a:extLst>
                <a:ext uri="{FF2B5EF4-FFF2-40B4-BE49-F238E27FC236}">
                  <a16:creationId xmlns:a16="http://schemas.microsoft.com/office/drawing/2014/main" id="{1DB8F389-2DFC-B724-3093-D012D397931D}"/>
                </a:ext>
              </a:extLst>
            </p:cNvPr>
            <p:cNvSpPr/>
            <p:nvPr/>
          </p:nvSpPr>
          <p:spPr>
            <a:xfrm>
              <a:off x="5813125" y="2198975"/>
              <a:ext cx="9125" cy="48050"/>
            </a:xfrm>
            <a:custGeom>
              <a:avLst/>
              <a:gdLst/>
              <a:ahLst/>
              <a:cxnLst/>
              <a:rect l="l" t="t" r="r" b="b"/>
              <a:pathLst>
                <a:path w="365" h="1922" extrusionOk="0">
                  <a:moveTo>
                    <a:pt x="365" y="1"/>
                  </a:moveTo>
                  <a:cubicBezTo>
                    <a:pt x="330" y="79"/>
                    <a:pt x="231" y="405"/>
                    <a:pt x="212" y="508"/>
                  </a:cubicBezTo>
                  <a:cubicBezTo>
                    <a:pt x="212" y="508"/>
                    <a:pt x="166" y="760"/>
                    <a:pt x="166" y="760"/>
                  </a:cubicBezTo>
                  <a:cubicBezTo>
                    <a:pt x="145" y="872"/>
                    <a:pt x="125" y="989"/>
                    <a:pt x="102" y="1106"/>
                  </a:cubicBezTo>
                  <a:cubicBezTo>
                    <a:pt x="70" y="1281"/>
                    <a:pt x="59" y="1442"/>
                    <a:pt x="31" y="1613"/>
                  </a:cubicBezTo>
                  <a:cubicBezTo>
                    <a:pt x="0" y="1804"/>
                    <a:pt x="0" y="1812"/>
                    <a:pt x="7" y="1921"/>
                  </a:cubicBezTo>
                  <a:cubicBezTo>
                    <a:pt x="95" y="1572"/>
                    <a:pt x="191" y="1146"/>
                    <a:pt x="260" y="765"/>
                  </a:cubicBezTo>
                  <a:cubicBezTo>
                    <a:pt x="260" y="765"/>
                    <a:pt x="312" y="477"/>
                    <a:pt x="312" y="477"/>
                  </a:cubicBezTo>
                  <a:lnTo>
                    <a:pt x="321" y="423"/>
                  </a:lnTo>
                  <a:cubicBezTo>
                    <a:pt x="342" y="273"/>
                    <a:pt x="355" y="136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2779;p41">
              <a:extLst>
                <a:ext uri="{FF2B5EF4-FFF2-40B4-BE49-F238E27FC236}">
                  <a16:creationId xmlns:a16="http://schemas.microsoft.com/office/drawing/2014/main" id="{C8691F13-E39F-5989-4FB1-EC00E5381AC0}"/>
                </a:ext>
              </a:extLst>
            </p:cNvPr>
            <p:cNvSpPr/>
            <p:nvPr/>
          </p:nvSpPr>
          <p:spPr>
            <a:xfrm>
              <a:off x="5815975" y="2214525"/>
              <a:ext cx="15500" cy="37100"/>
            </a:xfrm>
            <a:custGeom>
              <a:avLst/>
              <a:gdLst/>
              <a:ahLst/>
              <a:cxnLst/>
              <a:rect l="l" t="t" r="r" b="b"/>
              <a:pathLst>
                <a:path w="620" h="1484" extrusionOk="0">
                  <a:moveTo>
                    <a:pt x="619" y="1"/>
                  </a:moveTo>
                  <a:cubicBezTo>
                    <a:pt x="575" y="55"/>
                    <a:pt x="432" y="298"/>
                    <a:pt x="400" y="378"/>
                  </a:cubicBezTo>
                  <a:lnTo>
                    <a:pt x="320" y="573"/>
                  </a:lnTo>
                  <a:cubicBezTo>
                    <a:pt x="284" y="659"/>
                    <a:pt x="246" y="750"/>
                    <a:pt x="210" y="840"/>
                  </a:cubicBezTo>
                  <a:cubicBezTo>
                    <a:pt x="152" y="975"/>
                    <a:pt x="119" y="1104"/>
                    <a:pt x="68" y="1238"/>
                  </a:cubicBezTo>
                  <a:cubicBezTo>
                    <a:pt x="12" y="1387"/>
                    <a:pt x="11" y="1392"/>
                    <a:pt x="1" y="1483"/>
                  </a:cubicBezTo>
                  <a:cubicBezTo>
                    <a:pt x="136" y="1219"/>
                    <a:pt x="289" y="894"/>
                    <a:pt x="410" y="599"/>
                  </a:cubicBezTo>
                  <a:lnTo>
                    <a:pt x="501" y="376"/>
                  </a:lnTo>
                  <a:lnTo>
                    <a:pt x="518" y="334"/>
                  </a:lnTo>
                  <a:cubicBezTo>
                    <a:pt x="559" y="217"/>
                    <a:pt x="590" y="108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2780;p41">
              <a:extLst>
                <a:ext uri="{FF2B5EF4-FFF2-40B4-BE49-F238E27FC236}">
                  <a16:creationId xmlns:a16="http://schemas.microsoft.com/office/drawing/2014/main" id="{D7C597C3-D5D2-9711-018D-3731AC5E363F}"/>
                </a:ext>
              </a:extLst>
            </p:cNvPr>
            <p:cNvSpPr/>
            <p:nvPr/>
          </p:nvSpPr>
          <p:spPr>
            <a:xfrm>
              <a:off x="5846875" y="2131850"/>
              <a:ext cx="20325" cy="29125"/>
            </a:xfrm>
            <a:custGeom>
              <a:avLst/>
              <a:gdLst/>
              <a:ahLst/>
              <a:cxnLst/>
              <a:rect l="l" t="t" r="r" b="b"/>
              <a:pathLst>
                <a:path w="813" h="1165" extrusionOk="0">
                  <a:moveTo>
                    <a:pt x="813" y="1"/>
                  </a:moveTo>
                  <a:cubicBezTo>
                    <a:pt x="782" y="6"/>
                    <a:pt x="703" y="29"/>
                    <a:pt x="627" y="66"/>
                  </a:cubicBezTo>
                  <a:cubicBezTo>
                    <a:pt x="551" y="104"/>
                    <a:pt x="478" y="152"/>
                    <a:pt x="449" y="180"/>
                  </a:cubicBezTo>
                  <a:cubicBezTo>
                    <a:pt x="449" y="180"/>
                    <a:pt x="411" y="214"/>
                    <a:pt x="377" y="252"/>
                  </a:cubicBezTo>
                  <a:cubicBezTo>
                    <a:pt x="343" y="288"/>
                    <a:pt x="311" y="326"/>
                    <a:pt x="311" y="326"/>
                  </a:cubicBezTo>
                  <a:cubicBezTo>
                    <a:pt x="253" y="395"/>
                    <a:pt x="201" y="471"/>
                    <a:pt x="156" y="552"/>
                  </a:cubicBezTo>
                  <a:cubicBezTo>
                    <a:pt x="87" y="675"/>
                    <a:pt x="57" y="798"/>
                    <a:pt x="29" y="929"/>
                  </a:cubicBezTo>
                  <a:cubicBezTo>
                    <a:pt x="1" y="1075"/>
                    <a:pt x="6" y="1082"/>
                    <a:pt x="24" y="1164"/>
                  </a:cubicBezTo>
                  <a:cubicBezTo>
                    <a:pt x="63" y="894"/>
                    <a:pt x="202" y="595"/>
                    <a:pt x="388" y="378"/>
                  </a:cubicBezTo>
                  <a:cubicBezTo>
                    <a:pt x="388" y="378"/>
                    <a:pt x="423" y="337"/>
                    <a:pt x="459" y="298"/>
                  </a:cubicBezTo>
                  <a:cubicBezTo>
                    <a:pt x="497" y="260"/>
                    <a:pt x="537" y="224"/>
                    <a:pt x="537" y="224"/>
                  </a:cubicBezTo>
                  <a:lnTo>
                    <a:pt x="569" y="199"/>
                  </a:lnTo>
                  <a:cubicBezTo>
                    <a:pt x="649" y="123"/>
                    <a:pt x="729" y="58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2781;p41">
              <a:extLst>
                <a:ext uri="{FF2B5EF4-FFF2-40B4-BE49-F238E27FC236}">
                  <a16:creationId xmlns:a16="http://schemas.microsoft.com/office/drawing/2014/main" id="{9DBDB574-C2A9-EC3A-C36B-96BC8D352B29}"/>
                </a:ext>
              </a:extLst>
            </p:cNvPr>
            <p:cNvSpPr/>
            <p:nvPr/>
          </p:nvSpPr>
          <p:spPr>
            <a:xfrm>
              <a:off x="5850900" y="2130250"/>
              <a:ext cx="9200" cy="8925"/>
            </a:xfrm>
            <a:custGeom>
              <a:avLst/>
              <a:gdLst/>
              <a:ahLst/>
              <a:cxnLst/>
              <a:rect l="l" t="t" r="r" b="b"/>
              <a:pathLst>
                <a:path w="368" h="357" extrusionOk="0">
                  <a:moveTo>
                    <a:pt x="368" y="0"/>
                  </a:moveTo>
                  <a:cubicBezTo>
                    <a:pt x="338" y="1"/>
                    <a:pt x="248" y="36"/>
                    <a:pt x="228" y="55"/>
                  </a:cubicBezTo>
                  <a:lnTo>
                    <a:pt x="180" y="103"/>
                  </a:lnTo>
                  <a:cubicBezTo>
                    <a:pt x="160" y="124"/>
                    <a:pt x="137" y="146"/>
                    <a:pt x="116" y="168"/>
                  </a:cubicBezTo>
                  <a:cubicBezTo>
                    <a:pt x="82" y="201"/>
                    <a:pt x="65" y="243"/>
                    <a:pt x="36" y="278"/>
                  </a:cubicBezTo>
                  <a:cubicBezTo>
                    <a:pt x="3" y="317"/>
                    <a:pt x="2" y="319"/>
                    <a:pt x="1" y="357"/>
                  </a:cubicBezTo>
                  <a:cubicBezTo>
                    <a:pt x="84" y="307"/>
                    <a:pt x="177" y="239"/>
                    <a:pt x="249" y="167"/>
                  </a:cubicBezTo>
                  <a:lnTo>
                    <a:pt x="302" y="111"/>
                  </a:lnTo>
                  <a:lnTo>
                    <a:pt x="312" y="102"/>
                  </a:lnTo>
                  <a:cubicBezTo>
                    <a:pt x="335" y="69"/>
                    <a:pt x="352" y="35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2782;p41">
              <a:extLst>
                <a:ext uri="{FF2B5EF4-FFF2-40B4-BE49-F238E27FC236}">
                  <a16:creationId xmlns:a16="http://schemas.microsoft.com/office/drawing/2014/main" id="{7CEB7756-899F-09CF-0BB7-2624C1E38BEC}"/>
                </a:ext>
              </a:extLst>
            </p:cNvPr>
            <p:cNvSpPr/>
            <p:nvPr/>
          </p:nvSpPr>
          <p:spPr>
            <a:xfrm>
              <a:off x="5598475" y="2272250"/>
              <a:ext cx="26200" cy="22950"/>
            </a:xfrm>
            <a:custGeom>
              <a:avLst/>
              <a:gdLst/>
              <a:ahLst/>
              <a:cxnLst/>
              <a:rect l="l" t="t" r="r" b="b"/>
              <a:pathLst>
                <a:path w="1048" h="918" extrusionOk="0">
                  <a:moveTo>
                    <a:pt x="5" y="0"/>
                  </a:moveTo>
                  <a:cubicBezTo>
                    <a:pt x="1" y="32"/>
                    <a:pt x="1" y="115"/>
                    <a:pt x="19" y="200"/>
                  </a:cubicBezTo>
                  <a:cubicBezTo>
                    <a:pt x="39" y="284"/>
                    <a:pt x="72" y="368"/>
                    <a:pt x="96" y="402"/>
                  </a:cubicBezTo>
                  <a:cubicBezTo>
                    <a:pt x="93" y="406"/>
                    <a:pt x="213" y="566"/>
                    <a:pt x="220" y="566"/>
                  </a:cubicBezTo>
                  <a:cubicBezTo>
                    <a:pt x="220" y="566"/>
                    <a:pt x="220" y="566"/>
                    <a:pt x="220" y="566"/>
                  </a:cubicBezTo>
                  <a:cubicBezTo>
                    <a:pt x="281" y="635"/>
                    <a:pt x="353" y="697"/>
                    <a:pt x="431" y="752"/>
                  </a:cubicBezTo>
                  <a:cubicBezTo>
                    <a:pt x="550" y="833"/>
                    <a:pt x="675" y="871"/>
                    <a:pt x="808" y="900"/>
                  </a:cubicBezTo>
                  <a:cubicBezTo>
                    <a:pt x="876" y="913"/>
                    <a:pt x="915" y="918"/>
                    <a:pt x="944" y="918"/>
                  </a:cubicBezTo>
                  <a:cubicBezTo>
                    <a:pt x="980" y="918"/>
                    <a:pt x="1003" y="910"/>
                    <a:pt x="1047" y="899"/>
                  </a:cubicBezTo>
                  <a:cubicBezTo>
                    <a:pt x="771" y="878"/>
                    <a:pt x="470" y="715"/>
                    <a:pt x="283" y="498"/>
                  </a:cubicBezTo>
                  <a:cubicBezTo>
                    <a:pt x="283" y="498"/>
                    <a:pt x="274" y="488"/>
                    <a:pt x="260" y="473"/>
                  </a:cubicBezTo>
                  <a:cubicBezTo>
                    <a:pt x="247" y="457"/>
                    <a:pt x="231" y="435"/>
                    <a:pt x="215" y="414"/>
                  </a:cubicBezTo>
                  <a:cubicBezTo>
                    <a:pt x="183" y="369"/>
                    <a:pt x="155" y="324"/>
                    <a:pt x="155" y="324"/>
                  </a:cubicBezTo>
                  <a:lnTo>
                    <a:pt x="136" y="288"/>
                  </a:lnTo>
                  <a:cubicBezTo>
                    <a:pt x="80" y="193"/>
                    <a:pt x="35" y="99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2783;p41">
              <a:extLst>
                <a:ext uri="{FF2B5EF4-FFF2-40B4-BE49-F238E27FC236}">
                  <a16:creationId xmlns:a16="http://schemas.microsoft.com/office/drawing/2014/main" id="{4B91647C-93F9-73DD-2680-0A33C18B163B}"/>
                </a:ext>
              </a:extLst>
            </p:cNvPr>
            <p:cNvSpPr/>
            <p:nvPr/>
          </p:nvSpPr>
          <p:spPr>
            <a:xfrm>
              <a:off x="5586775" y="2305550"/>
              <a:ext cx="46025" cy="14300"/>
            </a:xfrm>
            <a:custGeom>
              <a:avLst/>
              <a:gdLst/>
              <a:ahLst/>
              <a:cxnLst/>
              <a:rect l="l" t="t" r="r" b="b"/>
              <a:pathLst>
                <a:path w="1841" h="572" extrusionOk="0">
                  <a:moveTo>
                    <a:pt x="1" y="0"/>
                  </a:moveTo>
                  <a:cubicBezTo>
                    <a:pt x="29" y="32"/>
                    <a:pt x="108" y="104"/>
                    <a:pt x="196" y="170"/>
                  </a:cubicBezTo>
                  <a:cubicBezTo>
                    <a:pt x="285" y="235"/>
                    <a:pt x="381" y="295"/>
                    <a:pt x="431" y="316"/>
                  </a:cubicBezTo>
                  <a:cubicBezTo>
                    <a:pt x="431" y="316"/>
                    <a:pt x="489" y="344"/>
                    <a:pt x="551" y="368"/>
                  </a:cubicBezTo>
                  <a:cubicBezTo>
                    <a:pt x="610" y="393"/>
                    <a:pt x="672" y="415"/>
                    <a:pt x="672" y="415"/>
                  </a:cubicBezTo>
                  <a:cubicBezTo>
                    <a:pt x="781" y="456"/>
                    <a:pt x="898" y="489"/>
                    <a:pt x="1016" y="517"/>
                  </a:cubicBezTo>
                  <a:cubicBezTo>
                    <a:pt x="1192" y="558"/>
                    <a:pt x="1357" y="564"/>
                    <a:pt x="1532" y="570"/>
                  </a:cubicBezTo>
                  <a:cubicBezTo>
                    <a:pt x="1568" y="571"/>
                    <a:pt x="1597" y="571"/>
                    <a:pt x="1622" y="571"/>
                  </a:cubicBezTo>
                  <a:cubicBezTo>
                    <a:pt x="1733" y="571"/>
                    <a:pt x="1754" y="563"/>
                    <a:pt x="1841" y="540"/>
                  </a:cubicBezTo>
                  <a:cubicBezTo>
                    <a:pt x="1480" y="537"/>
                    <a:pt x="1052" y="458"/>
                    <a:pt x="693" y="324"/>
                  </a:cubicBezTo>
                  <a:cubicBezTo>
                    <a:pt x="693" y="324"/>
                    <a:pt x="624" y="299"/>
                    <a:pt x="557" y="272"/>
                  </a:cubicBezTo>
                  <a:cubicBezTo>
                    <a:pt x="491" y="243"/>
                    <a:pt x="426" y="212"/>
                    <a:pt x="426" y="212"/>
                  </a:cubicBezTo>
                  <a:lnTo>
                    <a:pt x="377" y="187"/>
                  </a:lnTo>
                  <a:cubicBezTo>
                    <a:pt x="242" y="127"/>
                    <a:pt x="118" y="6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2784;p41">
              <a:extLst>
                <a:ext uri="{FF2B5EF4-FFF2-40B4-BE49-F238E27FC236}">
                  <a16:creationId xmlns:a16="http://schemas.microsoft.com/office/drawing/2014/main" id="{33658C8E-1AB9-6C66-06B8-A00A90C55FCF}"/>
                </a:ext>
              </a:extLst>
            </p:cNvPr>
            <p:cNvSpPr/>
            <p:nvPr/>
          </p:nvSpPr>
          <p:spPr>
            <a:xfrm>
              <a:off x="5393450" y="2161175"/>
              <a:ext cx="7875" cy="13375"/>
            </a:xfrm>
            <a:custGeom>
              <a:avLst/>
              <a:gdLst/>
              <a:ahLst/>
              <a:cxnLst/>
              <a:rect l="l" t="t" r="r" b="b"/>
              <a:pathLst>
                <a:path w="315" h="535" extrusionOk="0">
                  <a:moveTo>
                    <a:pt x="315" y="0"/>
                  </a:moveTo>
                  <a:cubicBezTo>
                    <a:pt x="282" y="1"/>
                    <a:pt x="176" y="59"/>
                    <a:pt x="157" y="89"/>
                  </a:cubicBezTo>
                  <a:cubicBezTo>
                    <a:pt x="157" y="89"/>
                    <a:pt x="144" y="107"/>
                    <a:pt x="132" y="124"/>
                  </a:cubicBezTo>
                  <a:lnTo>
                    <a:pt x="109" y="160"/>
                  </a:lnTo>
                  <a:cubicBezTo>
                    <a:pt x="89" y="193"/>
                    <a:pt x="69" y="228"/>
                    <a:pt x="52" y="264"/>
                  </a:cubicBezTo>
                  <a:cubicBezTo>
                    <a:pt x="26" y="318"/>
                    <a:pt x="24" y="375"/>
                    <a:pt x="12" y="430"/>
                  </a:cubicBezTo>
                  <a:cubicBezTo>
                    <a:pt x="0" y="493"/>
                    <a:pt x="2" y="496"/>
                    <a:pt x="22" y="534"/>
                  </a:cubicBezTo>
                  <a:cubicBezTo>
                    <a:pt x="64" y="425"/>
                    <a:pt x="127" y="307"/>
                    <a:pt x="189" y="207"/>
                  </a:cubicBezTo>
                  <a:cubicBezTo>
                    <a:pt x="189" y="207"/>
                    <a:pt x="201" y="188"/>
                    <a:pt x="213" y="169"/>
                  </a:cubicBezTo>
                  <a:lnTo>
                    <a:pt x="239" y="132"/>
                  </a:lnTo>
                  <a:lnTo>
                    <a:pt x="250" y="119"/>
                  </a:lnTo>
                  <a:cubicBezTo>
                    <a:pt x="265" y="92"/>
                    <a:pt x="289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2785;p41">
              <a:extLst>
                <a:ext uri="{FF2B5EF4-FFF2-40B4-BE49-F238E27FC236}">
                  <a16:creationId xmlns:a16="http://schemas.microsoft.com/office/drawing/2014/main" id="{6DCD77F2-E667-8BD1-85B9-5EAA8C3780F6}"/>
                </a:ext>
              </a:extLst>
            </p:cNvPr>
            <p:cNvSpPr/>
            <p:nvPr/>
          </p:nvSpPr>
          <p:spPr>
            <a:xfrm>
              <a:off x="5414800" y="1922250"/>
              <a:ext cx="25350" cy="16200"/>
            </a:xfrm>
            <a:custGeom>
              <a:avLst/>
              <a:gdLst/>
              <a:ahLst/>
              <a:cxnLst/>
              <a:rect l="l" t="t" r="r" b="b"/>
              <a:pathLst>
                <a:path w="1014" h="648" extrusionOk="0">
                  <a:moveTo>
                    <a:pt x="1012" y="1"/>
                  </a:moveTo>
                  <a:cubicBezTo>
                    <a:pt x="954" y="1"/>
                    <a:pt x="748" y="53"/>
                    <a:pt x="691" y="86"/>
                  </a:cubicBezTo>
                  <a:cubicBezTo>
                    <a:pt x="691" y="86"/>
                    <a:pt x="656" y="106"/>
                    <a:pt x="621" y="126"/>
                  </a:cubicBezTo>
                  <a:cubicBezTo>
                    <a:pt x="585" y="145"/>
                    <a:pt x="551" y="166"/>
                    <a:pt x="551" y="166"/>
                  </a:cubicBezTo>
                  <a:cubicBezTo>
                    <a:pt x="489" y="203"/>
                    <a:pt x="426" y="243"/>
                    <a:pt x="365" y="285"/>
                  </a:cubicBezTo>
                  <a:cubicBezTo>
                    <a:pt x="272" y="349"/>
                    <a:pt x="202" y="424"/>
                    <a:pt x="122" y="497"/>
                  </a:cubicBezTo>
                  <a:cubicBezTo>
                    <a:pt x="33" y="579"/>
                    <a:pt x="32" y="584"/>
                    <a:pt x="0" y="647"/>
                  </a:cubicBezTo>
                  <a:cubicBezTo>
                    <a:pt x="178" y="511"/>
                    <a:pt x="400" y="363"/>
                    <a:pt x="605" y="242"/>
                  </a:cubicBezTo>
                  <a:cubicBezTo>
                    <a:pt x="605" y="242"/>
                    <a:pt x="644" y="219"/>
                    <a:pt x="682" y="196"/>
                  </a:cubicBezTo>
                  <a:cubicBezTo>
                    <a:pt x="722" y="176"/>
                    <a:pt x="760" y="154"/>
                    <a:pt x="760" y="154"/>
                  </a:cubicBezTo>
                  <a:lnTo>
                    <a:pt x="791" y="139"/>
                  </a:lnTo>
                  <a:cubicBezTo>
                    <a:pt x="851" y="101"/>
                    <a:pt x="927" y="54"/>
                    <a:pt x="1013" y="1"/>
                  </a:cubicBezTo>
                  <a:cubicBezTo>
                    <a:pt x="1013" y="1"/>
                    <a:pt x="101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2786;p41">
              <a:extLst>
                <a:ext uri="{FF2B5EF4-FFF2-40B4-BE49-F238E27FC236}">
                  <a16:creationId xmlns:a16="http://schemas.microsoft.com/office/drawing/2014/main" id="{81514E92-2756-F47F-6466-E3818498D4AB}"/>
                </a:ext>
              </a:extLst>
            </p:cNvPr>
            <p:cNvSpPr/>
            <p:nvPr/>
          </p:nvSpPr>
          <p:spPr>
            <a:xfrm>
              <a:off x="5486300" y="1913600"/>
              <a:ext cx="27975" cy="8650"/>
            </a:xfrm>
            <a:custGeom>
              <a:avLst/>
              <a:gdLst/>
              <a:ahLst/>
              <a:cxnLst/>
              <a:rect l="l" t="t" r="r" b="b"/>
              <a:pathLst>
                <a:path w="1119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45"/>
                    <a:pt x="199" y="172"/>
                    <a:pt x="262" y="195"/>
                  </a:cubicBezTo>
                  <a:cubicBezTo>
                    <a:pt x="262" y="195"/>
                    <a:pt x="298" y="210"/>
                    <a:pt x="336" y="223"/>
                  </a:cubicBezTo>
                  <a:cubicBezTo>
                    <a:pt x="372" y="236"/>
                    <a:pt x="410" y="249"/>
                    <a:pt x="410" y="249"/>
                  </a:cubicBezTo>
                  <a:cubicBezTo>
                    <a:pt x="476" y="272"/>
                    <a:pt x="546" y="292"/>
                    <a:pt x="618" y="310"/>
                  </a:cubicBezTo>
                  <a:cubicBezTo>
                    <a:pt x="725" y="336"/>
                    <a:pt x="825" y="336"/>
                    <a:pt x="930" y="342"/>
                  </a:cubicBezTo>
                  <a:cubicBezTo>
                    <a:pt x="967" y="345"/>
                    <a:pt x="993" y="346"/>
                    <a:pt x="1013" y="346"/>
                  </a:cubicBezTo>
                  <a:cubicBezTo>
                    <a:pt x="1057" y="346"/>
                    <a:pt x="1074" y="339"/>
                    <a:pt x="1118" y="324"/>
                  </a:cubicBezTo>
                  <a:cubicBezTo>
                    <a:pt x="902" y="295"/>
                    <a:pt x="650" y="234"/>
                    <a:pt x="433" y="159"/>
                  </a:cubicBezTo>
                  <a:cubicBezTo>
                    <a:pt x="433" y="159"/>
                    <a:pt x="392" y="145"/>
                    <a:pt x="351" y="130"/>
                  </a:cubicBezTo>
                  <a:cubicBezTo>
                    <a:pt x="311" y="114"/>
                    <a:pt x="270" y="99"/>
                    <a:pt x="270" y="99"/>
                  </a:cubicBezTo>
                  <a:lnTo>
                    <a:pt x="240" y="85"/>
                  </a:lnTo>
                  <a:cubicBezTo>
                    <a:pt x="176" y="62"/>
                    <a:pt x="93" y="3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2787;p41">
              <a:extLst>
                <a:ext uri="{FF2B5EF4-FFF2-40B4-BE49-F238E27FC236}">
                  <a16:creationId xmlns:a16="http://schemas.microsoft.com/office/drawing/2014/main" id="{0ACC56AD-7521-2E7B-5210-8F9E7B6D403F}"/>
                </a:ext>
              </a:extLst>
            </p:cNvPr>
            <p:cNvSpPr/>
            <p:nvPr/>
          </p:nvSpPr>
          <p:spPr>
            <a:xfrm>
              <a:off x="5571200" y="1923775"/>
              <a:ext cx="8275" cy="5400"/>
            </a:xfrm>
            <a:custGeom>
              <a:avLst/>
              <a:gdLst/>
              <a:ahLst/>
              <a:cxnLst/>
              <a:rect l="l" t="t" r="r" b="b"/>
              <a:pathLst>
                <a:path w="331" h="216" extrusionOk="0">
                  <a:moveTo>
                    <a:pt x="291" y="1"/>
                  </a:moveTo>
                  <a:cubicBezTo>
                    <a:pt x="260" y="1"/>
                    <a:pt x="222" y="5"/>
                    <a:pt x="210" y="13"/>
                  </a:cubicBezTo>
                  <a:lnTo>
                    <a:pt x="167" y="42"/>
                  </a:lnTo>
                  <a:cubicBezTo>
                    <a:pt x="149" y="54"/>
                    <a:pt x="128" y="67"/>
                    <a:pt x="109" y="80"/>
                  </a:cubicBezTo>
                  <a:cubicBezTo>
                    <a:pt x="79" y="100"/>
                    <a:pt x="61" y="132"/>
                    <a:pt x="35" y="155"/>
                  </a:cubicBezTo>
                  <a:cubicBezTo>
                    <a:pt x="5" y="181"/>
                    <a:pt x="5" y="182"/>
                    <a:pt x="1" y="215"/>
                  </a:cubicBezTo>
                  <a:cubicBezTo>
                    <a:pt x="74" y="196"/>
                    <a:pt x="156" y="162"/>
                    <a:pt x="220" y="118"/>
                  </a:cubicBezTo>
                  <a:lnTo>
                    <a:pt x="269" y="84"/>
                  </a:lnTo>
                  <a:lnTo>
                    <a:pt x="278" y="79"/>
                  </a:lnTo>
                  <a:lnTo>
                    <a:pt x="278" y="78"/>
                  </a:lnTo>
                  <a:cubicBezTo>
                    <a:pt x="299" y="56"/>
                    <a:pt x="315" y="30"/>
                    <a:pt x="331" y="4"/>
                  </a:cubicBezTo>
                  <a:cubicBezTo>
                    <a:pt x="322" y="2"/>
                    <a:pt x="308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2788;p41">
              <a:extLst>
                <a:ext uri="{FF2B5EF4-FFF2-40B4-BE49-F238E27FC236}">
                  <a16:creationId xmlns:a16="http://schemas.microsoft.com/office/drawing/2014/main" id="{C64244BF-0771-B8F3-9E1F-CB32D31A2328}"/>
                </a:ext>
              </a:extLst>
            </p:cNvPr>
            <p:cNvSpPr/>
            <p:nvPr/>
          </p:nvSpPr>
          <p:spPr>
            <a:xfrm>
              <a:off x="5603025" y="1927425"/>
              <a:ext cx="9100" cy="4725"/>
            </a:xfrm>
            <a:custGeom>
              <a:avLst/>
              <a:gdLst/>
              <a:ahLst/>
              <a:cxnLst/>
              <a:rect l="l" t="t" r="r" b="b"/>
              <a:pathLst>
                <a:path w="364" h="189" extrusionOk="0">
                  <a:moveTo>
                    <a:pt x="287" y="1"/>
                  </a:moveTo>
                  <a:cubicBezTo>
                    <a:pt x="267" y="1"/>
                    <a:pt x="248" y="3"/>
                    <a:pt x="240" y="7"/>
                  </a:cubicBezTo>
                  <a:lnTo>
                    <a:pt x="193" y="31"/>
                  </a:lnTo>
                  <a:cubicBezTo>
                    <a:pt x="172" y="42"/>
                    <a:pt x="151" y="53"/>
                    <a:pt x="128" y="64"/>
                  </a:cubicBezTo>
                  <a:cubicBezTo>
                    <a:pt x="96" y="80"/>
                    <a:pt x="74" y="111"/>
                    <a:pt x="44" y="131"/>
                  </a:cubicBezTo>
                  <a:cubicBezTo>
                    <a:pt x="9" y="154"/>
                    <a:pt x="9" y="156"/>
                    <a:pt x="0" y="188"/>
                  </a:cubicBezTo>
                  <a:cubicBezTo>
                    <a:pt x="77" y="176"/>
                    <a:pt x="166" y="150"/>
                    <a:pt x="237" y="113"/>
                  </a:cubicBezTo>
                  <a:lnTo>
                    <a:pt x="290" y="84"/>
                  </a:lnTo>
                  <a:lnTo>
                    <a:pt x="301" y="79"/>
                  </a:lnTo>
                  <a:cubicBezTo>
                    <a:pt x="326" y="60"/>
                    <a:pt x="345" y="36"/>
                    <a:pt x="364" y="11"/>
                  </a:cubicBezTo>
                  <a:cubicBezTo>
                    <a:pt x="350" y="4"/>
                    <a:pt x="31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2789;p41">
              <a:extLst>
                <a:ext uri="{FF2B5EF4-FFF2-40B4-BE49-F238E27FC236}">
                  <a16:creationId xmlns:a16="http://schemas.microsoft.com/office/drawing/2014/main" id="{3B97FF8A-BC68-B855-BDB3-B10512CF0242}"/>
                </a:ext>
              </a:extLst>
            </p:cNvPr>
            <p:cNvSpPr/>
            <p:nvPr/>
          </p:nvSpPr>
          <p:spPr>
            <a:xfrm>
              <a:off x="5441225" y="1873775"/>
              <a:ext cx="15525" cy="18850"/>
            </a:xfrm>
            <a:custGeom>
              <a:avLst/>
              <a:gdLst/>
              <a:ahLst/>
              <a:cxnLst/>
              <a:rect l="l" t="t" r="r" b="b"/>
              <a:pathLst>
                <a:path w="621" h="75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46"/>
                    <a:pt x="72" y="209"/>
                    <a:pt x="106" y="252"/>
                  </a:cubicBezTo>
                  <a:lnTo>
                    <a:pt x="186" y="353"/>
                  </a:lnTo>
                  <a:cubicBezTo>
                    <a:pt x="222" y="398"/>
                    <a:pt x="260" y="444"/>
                    <a:pt x="299" y="491"/>
                  </a:cubicBezTo>
                  <a:cubicBezTo>
                    <a:pt x="358" y="559"/>
                    <a:pt x="426" y="607"/>
                    <a:pt x="488" y="667"/>
                  </a:cubicBezTo>
                  <a:cubicBezTo>
                    <a:pt x="561" y="734"/>
                    <a:pt x="564" y="735"/>
                    <a:pt x="620" y="753"/>
                  </a:cubicBezTo>
                  <a:cubicBezTo>
                    <a:pt x="473" y="567"/>
                    <a:pt x="352" y="415"/>
                    <a:pt x="254" y="292"/>
                  </a:cubicBezTo>
                  <a:lnTo>
                    <a:pt x="164" y="177"/>
                  </a:lnTo>
                  <a:lnTo>
                    <a:pt x="148" y="154"/>
                  </a:lnTo>
                  <a:cubicBezTo>
                    <a:pt x="99" y="98"/>
                    <a:pt x="51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2790;p41">
              <a:extLst>
                <a:ext uri="{FF2B5EF4-FFF2-40B4-BE49-F238E27FC236}">
                  <a16:creationId xmlns:a16="http://schemas.microsoft.com/office/drawing/2014/main" id="{3DB316E9-C525-AB6F-C115-8A870AF313FF}"/>
                </a:ext>
              </a:extLst>
            </p:cNvPr>
            <p:cNvSpPr/>
            <p:nvPr/>
          </p:nvSpPr>
          <p:spPr>
            <a:xfrm>
              <a:off x="5613025" y="2545400"/>
              <a:ext cx="95075" cy="25725"/>
            </a:xfrm>
            <a:custGeom>
              <a:avLst/>
              <a:gdLst/>
              <a:ahLst/>
              <a:cxnLst/>
              <a:rect l="l" t="t" r="r" b="b"/>
              <a:pathLst>
                <a:path w="3803" h="1029" extrusionOk="0">
                  <a:moveTo>
                    <a:pt x="836" y="1"/>
                  </a:moveTo>
                  <a:cubicBezTo>
                    <a:pt x="681" y="1"/>
                    <a:pt x="530" y="33"/>
                    <a:pt x="392" y="122"/>
                  </a:cubicBezTo>
                  <a:cubicBezTo>
                    <a:pt x="19" y="365"/>
                    <a:pt x="1" y="892"/>
                    <a:pt x="455" y="1027"/>
                  </a:cubicBezTo>
                  <a:cubicBezTo>
                    <a:pt x="457" y="1028"/>
                    <a:pt x="459" y="1028"/>
                    <a:pt x="461" y="1028"/>
                  </a:cubicBezTo>
                  <a:cubicBezTo>
                    <a:pt x="481" y="1028"/>
                    <a:pt x="493" y="998"/>
                    <a:pt x="472" y="987"/>
                  </a:cubicBezTo>
                  <a:cubicBezTo>
                    <a:pt x="265" y="421"/>
                    <a:pt x="359" y="137"/>
                    <a:pt x="756" y="137"/>
                  </a:cubicBezTo>
                  <a:cubicBezTo>
                    <a:pt x="866" y="137"/>
                    <a:pt x="999" y="159"/>
                    <a:pt x="1155" y="203"/>
                  </a:cubicBezTo>
                  <a:cubicBezTo>
                    <a:pt x="1288" y="243"/>
                    <a:pt x="1418" y="290"/>
                    <a:pt x="1546" y="340"/>
                  </a:cubicBezTo>
                  <a:cubicBezTo>
                    <a:pt x="1778" y="418"/>
                    <a:pt x="1998" y="490"/>
                    <a:pt x="2242" y="522"/>
                  </a:cubicBezTo>
                  <a:cubicBezTo>
                    <a:pt x="2373" y="539"/>
                    <a:pt x="2503" y="548"/>
                    <a:pt x="2632" y="548"/>
                  </a:cubicBezTo>
                  <a:cubicBezTo>
                    <a:pt x="3007" y="548"/>
                    <a:pt x="3373" y="472"/>
                    <a:pt x="3717" y="306"/>
                  </a:cubicBezTo>
                  <a:cubicBezTo>
                    <a:pt x="3802" y="265"/>
                    <a:pt x="3752" y="145"/>
                    <a:pt x="3671" y="145"/>
                  </a:cubicBezTo>
                  <a:cubicBezTo>
                    <a:pt x="3664" y="145"/>
                    <a:pt x="3658" y="145"/>
                    <a:pt x="3651" y="147"/>
                  </a:cubicBezTo>
                  <a:cubicBezTo>
                    <a:pt x="3277" y="235"/>
                    <a:pt x="2946" y="277"/>
                    <a:pt x="2620" y="277"/>
                  </a:cubicBezTo>
                  <a:cubicBezTo>
                    <a:pt x="2227" y="277"/>
                    <a:pt x="1842" y="215"/>
                    <a:pt x="1400" y="97"/>
                  </a:cubicBezTo>
                  <a:cubicBezTo>
                    <a:pt x="1220" y="49"/>
                    <a:pt x="1026" y="1"/>
                    <a:pt x="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2791;p41">
              <a:extLst>
                <a:ext uri="{FF2B5EF4-FFF2-40B4-BE49-F238E27FC236}">
                  <a16:creationId xmlns:a16="http://schemas.microsoft.com/office/drawing/2014/main" id="{D6F70E54-2233-B84A-CDF9-42B34E224CE3}"/>
                </a:ext>
              </a:extLst>
            </p:cNvPr>
            <p:cNvSpPr/>
            <p:nvPr/>
          </p:nvSpPr>
          <p:spPr>
            <a:xfrm>
              <a:off x="5588275" y="2557075"/>
              <a:ext cx="36950" cy="21850"/>
            </a:xfrm>
            <a:custGeom>
              <a:avLst/>
              <a:gdLst/>
              <a:ahLst/>
              <a:cxnLst/>
              <a:rect l="l" t="t" r="r" b="b"/>
              <a:pathLst>
                <a:path w="1478" h="874" extrusionOk="0">
                  <a:moveTo>
                    <a:pt x="131" y="0"/>
                  </a:moveTo>
                  <a:cubicBezTo>
                    <a:pt x="103" y="0"/>
                    <a:pt x="74" y="17"/>
                    <a:pt x="68" y="45"/>
                  </a:cubicBezTo>
                  <a:cubicBezTo>
                    <a:pt x="0" y="366"/>
                    <a:pt x="274" y="701"/>
                    <a:pt x="560" y="814"/>
                  </a:cubicBezTo>
                  <a:cubicBezTo>
                    <a:pt x="659" y="854"/>
                    <a:pt x="764" y="873"/>
                    <a:pt x="867" y="873"/>
                  </a:cubicBezTo>
                  <a:cubicBezTo>
                    <a:pt x="1098" y="873"/>
                    <a:pt x="1322" y="776"/>
                    <a:pt x="1463" y="582"/>
                  </a:cubicBezTo>
                  <a:cubicBezTo>
                    <a:pt x="1477" y="561"/>
                    <a:pt x="1457" y="538"/>
                    <a:pt x="1436" y="538"/>
                  </a:cubicBezTo>
                  <a:cubicBezTo>
                    <a:pt x="1432" y="538"/>
                    <a:pt x="1427" y="539"/>
                    <a:pt x="1423" y="542"/>
                  </a:cubicBezTo>
                  <a:lnTo>
                    <a:pt x="1424" y="542"/>
                  </a:lnTo>
                  <a:cubicBezTo>
                    <a:pt x="1263" y="636"/>
                    <a:pt x="1079" y="708"/>
                    <a:pt x="896" y="708"/>
                  </a:cubicBezTo>
                  <a:cubicBezTo>
                    <a:pt x="794" y="708"/>
                    <a:pt x="693" y="686"/>
                    <a:pt x="596" y="634"/>
                  </a:cubicBezTo>
                  <a:cubicBezTo>
                    <a:pt x="346" y="498"/>
                    <a:pt x="282" y="272"/>
                    <a:pt x="180" y="30"/>
                  </a:cubicBezTo>
                  <a:cubicBezTo>
                    <a:pt x="171" y="10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2792;p41">
              <a:extLst>
                <a:ext uri="{FF2B5EF4-FFF2-40B4-BE49-F238E27FC236}">
                  <a16:creationId xmlns:a16="http://schemas.microsoft.com/office/drawing/2014/main" id="{6C2C31A3-41DA-165D-4CF8-F71FF98A931D}"/>
                </a:ext>
              </a:extLst>
            </p:cNvPr>
            <p:cNvSpPr/>
            <p:nvPr/>
          </p:nvSpPr>
          <p:spPr>
            <a:xfrm>
              <a:off x="5581500" y="2562650"/>
              <a:ext cx="10875" cy="15050"/>
            </a:xfrm>
            <a:custGeom>
              <a:avLst/>
              <a:gdLst/>
              <a:ahLst/>
              <a:cxnLst/>
              <a:rect l="l" t="t" r="r" b="b"/>
              <a:pathLst>
                <a:path w="435" h="602" extrusionOk="0">
                  <a:moveTo>
                    <a:pt x="407" y="1"/>
                  </a:moveTo>
                  <a:cubicBezTo>
                    <a:pt x="404" y="1"/>
                    <a:pt x="401" y="1"/>
                    <a:pt x="398" y="3"/>
                  </a:cubicBezTo>
                  <a:cubicBezTo>
                    <a:pt x="287" y="56"/>
                    <a:pt x="210" y="138"/>
                    <a:pt x="141" y="239"/>
                  </a:cubicBezTo>
                  <a:cubicBezTo>
                    <a:pt x="76" y="332"/>
                    <a:pt x="1" y="445"/>
                    <a:pt x="9" y="564"/>
                  </a:cubicBezTo>
                  <a:cubicBezTo>
                    <a:pt x="12" y="585"/>
                    <a:pt x="30" y="601"/>
                    <a:pt x="48" y="601"/>
                  </a:cubicBezTo>
                  <a:cubicBezTo>
                    <a:pt x="57" y="601"/>
                    <a:pt x="66" y="598"/>
                    <a:pt x="73" y="590"/>
                  </a:cubicBezTo>
                  <a:cubicBezTo>
                    <a:pt x="147" y="512"/>
                    <a:pt x="177" y="403"/>
                    <a:pt x="232" y="312"/>
                  </a:cubicBezTo>
                  <a:cubicBezTo>
                    <a:pt x="293" y="215"/>
                    <a:pt x="366" y="127"/>
                    <a:pt x="426" y="30"/>
                  </a:cubicBezTo>
                  <a:cubicBezTo>
                    <a:pt x="434" y="15"/>
                    <a:pt x="422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2793;p41">
              <a:extLst>
                <a:ext uri="{FF2B5EF4-FFF2-40B4-BE49-F238E27FC236}">
                  <a16:creationId xmlns:a16="http://schemas.microsoft.com/office/drawing/2014/main" id="{9BD5C2A7-FBC2-826C-806D-0F14C7BD4EB8}"/>
                </a:ext>
              </a:extLst>
            </p:cNvPr>
            <p:cNvSpPr/>
            <p:nvPr/>
          </p:nvSpPr>
          <p:spPr>
            <a:xfrm>
              <a:off x="5565950" y="2525975"/>
              <a:ext cx="27375" cy="50500"/>
            </a:xfrm>
            <a:custGeom>
              <a:avLst/>
              <a:gdLst/>
              <a:ahLst/>
              <a:cxnLst/>
              <a:rect l="l" t="t" r="r" b="b"/>
              <a:pathLst>
                <a:path w="1095" h="2020" extrusionOk="0">
                  <a:moveTo>
                    <a:pt x="1034" y="0"/>
                  </a:moveTo>
                  <a:cubicBezTo>
                    <a:pt x="1029" y="0"/>
                    <a:pt x="1023" y="1"/>
                    <a:pt x="1017" y="4"/>
                  </a:cubicBezTo>
                  <a:cubicBezTo>
                    <a:pt x="565" y="202"/>
                    <a:pt x="118" y="639"/>
                    <a:pt x="52" y="1149"/>
                  </a:cubicBezTo>
                  <a:cubicBezTo>
                    <a:pt x="1" y="1544"/>
                    <a:pt x="238" y="2004"/>
                    <a:pt x="671" y="2019"/>
                  </a:cubicBezTo>
                  <a:cubicBezTo>
                    <a:pt x="672" y="2019"/>
                    <a:pt x="672" y="2019"/>
                    <a:pt x="672" y="2019"/>
                  </a:cubicBezTo>
                  <a:cubicBezTo>
                    <a:pt x="706" y="2019"/>
                    <a:pt x="722" y="1968"/>
                    <a:pt x="690" y="1953"/>
                  </a:cubicBezTo>
                  <a:cubicBezTo>
                    <a:pt x="197" y="1727"/>
                    <a:pt x="66" y="1251"/>
                    <a:pt x="335" y="781"/>
                  </a:cubicBezTo>
                  <a:cubicBezTo>
                    <a:pt x="512" y="471"/>
                    <a:pt x="813" y="302"/>
                    <a:pt x="1065" y="65"/>
                  </a:cubicBezTo>
                  <a:cubicBezTo>
                    <a:pt x="1095" y="37"/>
                    <a:pt x="1067" y="0"/>
                    <a:pt x="1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2794;p41">
              <a:extLst>
                <a:ext uri="{FF2B5EF4-FFF2-40B4-BE49-F238E27FC236}">
                  <a16:creationId xmlns:a16="http://schemas.microsoft.com/office/drawing/2014/main" id="{4B18B7CD-1478-B46E-00D6-36F80392EDBC}"/>
                </a:ext>
              </a:extLst>
            </p:cNvPr>
            <p:cNvSpPr/>
            <p:nvPr/>
          </p:nvSpPr>
          <p:spPr>
            <a:xfrm>
              <a:off x="5524850" y="2563000"/>
              <a:ext cx="43825" cy="18625"/>
            </a:xfrm>
            <a:custGeom>
              <a:avLst/>
              <a:gdLst/>
              <a:ahLst/>
              <a:cxnLst/>
              <a:rect l="l" t="t" r="r" b="b"/>
              <a:pathLst>
                <a:path w="1753" h="745" extrusionOk="0">
                  <a:moveTo>
                    <a:pt x="1740" y="1"/>
                  </a:moveTo>
                  <a:cubicBezTo>
                    <a:pt x="1737" y="1"/>
                    <a:pt x="1735" y="1"/>
                    <a:pt x="1734" y="3"/>
                  </a:cubicBezTo>
                  <a:cubicBezTo>
                    <a:pt x="1524" y="217"/>
                    <a:pt x="1313" y="414"/>
                    <a:pt x="1019" y="501"/>
                  </a:cubicBezTo>
                  <a:cubicBezTo>
                    <a:pt x="925" y="529"/>
                    <a:pt x="836" y="540"/>
                    <a:pt x="750" y="540"/>
                  </a:cubicBezTo>
                  <a:cubicBezTo>
                    <a:pt x="520" y="540"/>
                    <a:pt x="308" y="462"/>
                    <a:pt x="66" y="421"/>
                  </a:cubicBezTo>
                  <a:cubicBezTo>
                    <a:pt x="64" y="421"/>
                    <a:pt x="61" y="421"/>
                    <a:pt x="58" y="421"/>
                  </a:cubicBezTo>
                  <a:cubicBezTo>
                    <a:pt x="24" y="421"/>
                    <a:pt x="0" y="459"/>
                    <a:pt x="27" y="490"/>
                  </a:cubicBezTo>
                  <a:cubicBezTo>
                    <a:pt x="187" y="668"/>
                    <a:pt x="408" y="744"/>
                    <a:pt x="640" y="744"/>
                  </a:cubicBezTo>
                  <a:cubicBezTo>
                    <a:pt x="1108" y="744"/>
                    <a:pt x="1618" y="432"/>
                    <a:pt x="1750" y="14"/>
                  </a:cubicBezTo>
                  <a:cubicBezTo>
                    <a:pt x="1752" y="7"/>
                    <a:pt x="1746" y="1"/>
                    <a:pt x="1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2795;p41">
              <a:extLst>
                <a:ext uri="{FF2B5EF4-FFF2-40B4-BE49-F238E27FC236}">
                  <a16:creationId xmlns:a16="http://schemas.microsoft.com/office/drawing/2014/main" id="{60E252AD-C496-7714-DBC5-A7E359B02053}"/>
                </a:ext>
              </a:extLst>
            </p:cNvPr>
            <p:cNvSpPr/>
            <p:nvPr/>
          </p:nvSpPr>
          <p:spPr>
            <a:xfrm>
              <a:off x="5525725" y="2528875"/>
              <a:ext cx="51900" cy="45800"/>
            </a:xfrm>
            <a:custGeom>
              <a:avLst/>
              <a:gdLst/>
              <a:ahLst/>
              <a:cxnLst/>
              <a:rect l="l" t="t" r="r" b="b"/>
              <a:pathLst>
                <a:path w="2076" h="1832" extrusionOk="0">
                  <a:moveTo>
                    <a:pt x="1982" y="1"/>
                  </a:moveTo>
                  <a:cubicBezTo>
                    <a:pt x="1978" y="1"/>
                    <a:pt x="1973" y="1"/>
                    <a:pt x="1969" y="2"/>
                  </a:cubicBezTo>
                  <a:cubicBezTo>
                    <a:pt x="1546" y="93"/>
                    <a:pt x="1156" y="384"/>
                    <a:pt x="872" y="702"/>
                  </a:cubicBezTo>
                  <a:cubicBezTo>
                    <a:pt x="548" y="1066"/>
                    <a:pt x="410" y="1486"/>
                    <a:pt x="17" y="1793"/>
                  </a:cubicBezTo>
                  <a:cubicBezTo>
                    <a:pt x="1" y="1806"/>
                    <a:pt x="15" y="1830"/>
                    <a:pt x="32" y="1831"/>
                  </a:cubicBezTo>
                  <a:cubicBezTo>
                    <a:pt x="40" y="1831"/>
                    <a:pt x="48" y="1831"/>
                    <a:pt x="56" y="1831"/>
                  </a:cubicBezTo>
                  <a:cubicBezTo>
                    <a:pt x="396" y="1831"/>
                    <a:pt x="561" y="1419"/>
                    <a:pt x="717" y="1170"/>
                  </a:cubicBezTo>
                  <a:cubicBezTo>
                    <a:pt x="1044" y="646"/>
                    <a:pt x="1480" y="383"/>
                    <a:pt x="2015" y="115"/>
                  </a:cubicBezTo>
                  <a:cubicBezTo>
                    <a:pt x="2076" y="84"/>
                    <a:pt x="2040" y="1"/>
                    <a:pt x="1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2796;p41">
              <a:extLst>
                <a:ext uri="{FF2B5EF4-FFF2-40B4-BE49-F238E27FC236}">
                  <a16:creationId xmlns:a16="http://schemas.microsoft.com/office/drawing/2014/main" id="{D6A10674-D22D-E02B-5789-8546D067F9FA}"/>
                </a:ext>
              </a:extLst>
            </p:cNvPr>
            <p:cNvSpPr/>
            <p:nvPr/>
          </p:nvSpPr>
          <p:spPr>
            <a:xfrm>
              <a:off x="5535850" y="2538150"/>
              <a:ext cx="12600" cy="23000"/>
            </a:xfrm>
            <a:custGeom>
              <a:avLst/>
              <a:gdLst/>
              <a:ahLst/>
              <a:cxnLst/>
              <a:rect l="l" t="t" r="r" b="b"/>
              <a:pathLst>
                <a:path w="504" h="920" extrusionOk="0">
                  <a:moveTo>
                    <a:pt x="460" y="1"/>
                  </a:moveTo>
                  <a:cubicBezTo>
                    <a:pt x="295" y="1"/>
                    <a:pt x="160" y="209"/>
                    <a:pt x="102" y="344"/>
                  </a:cubicBezTo>
                  <a:cubicBezTo>
                    <a:pt x="27" y="519"/>
                    <a:pt x="0" y="742"/>
                    <a:pt x="106" y="907"/>
                  </a:cubicBezTo>
                  <a:cubicBezTo>
                    <a:pt x="112" y="916"/>
                    <a:pt x="122" y="920"/>
                    <a:pt x="131" y="920"/>
                  </a:cubicBezTo>
                  <a:cubicBezTo>
                    <a:pt x="145" y="920"/>
                    <a:pt x="158" y="911"/>
                    <a:pt x="157" y="893"/>
                  </a:cubicBezTo>
                  <a:cubicBezTo>
                    <a:pt x="144" y="718"/>
                    <a:pt x="130" y="554"/>
                    <a:pt x="209" y="389"/>
                  </a:cubicBezTo>
                  <a:cubicBezTo>
                    <a:pt x="277" y="245"/>
                    <a:pt x="416" y="176"/>
                    <a:pt x="491" y="48"/>
                  </a:cubicBezTo>
                  <a:cubicBezTo>
                    <a:pt x="503" y="27"/>
                    <a:pt x="488" y="2"/>
                    <a:pt x="465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2797;p41">
              <a:extLst>
                <a:ext uri="{FF2B5EF4-FFF2-40B4-BE49-F238E27FC236}">
                  <a16:creationId xmlns:a16="http://schemas.microsoft.com/office/drawing/2014/main" id="{02DC82AC-9CAA-97F8-0C6C-F5CB9019D5D8}"/>
                </a:ext>
              </a:extLst>
            </p:cNvPr>
            <p:cNvSpPr/>
            <p:nvPr/>
          </p:nvSpPr>
          <p:spPr>
            <a:xfrm>
              <a:off x="5526775" y="2536275"/>
              <a:ext cx="21350" cy="7350"/>
            </a:xfrm>
            <a:custGeom>
              <a:avLst/>
              <a:gdLst/>
              <a:ahLst/>
              <a:cxnLst/>
              <a:rect l="l" t="t" r="r" b="b"/>
              <a:pathLst>
                <a:path w="854" h="294" extrusionOk="0">
                  <a:moveTo>
                    <a:pt x="44" y="0"/>
                  </a:moveTo>
                  <a:cubicBezTo>
                    <a:pt x="24" y="0"/>
                    <a:pt x="0" y="21"/>
                    <a:pt x="3" y="43"/>
                  </a:cubicBezTo>
                  <a:cubicBezTo>
                    <a:pt x="23" y="198"/>
                    <a:pt x="227" y="265"/>
                    <a:pt x="362" y="285"/>
                  </a:cubicBezTo>
                  <a:cubicBezTo>
                    <a:pt x="399" y="290"/>
                    <a:pt x="437" y="293"/>
                    <a:pt x="474" y="293"/>
                  </a:cubicBezTo>
                  <a:cubicBezTo>
                    <a:pt x="600" y="293"/>
                    <a:pt x="724" y="259"/>
                    <a:pt x="823" y="177"/>
                  </a:cubicBezTo>
                  <a:cubicBezTo>
                    <a:pt x="854" y="151"/>
                    <a:pt x="826" y="107"/>
                    <a:pt x="793" y="107"/>
                  </a:cubicBezTo>
                  <a:cubicBezTo>
                    <a:pt x="790" y="107"/>
                    <a:pt x="787" y="108"/>
                    <a:pt x="784" y="108"/>
                  </a:cubicBezTo>
                  <a:cubicBezTo>
                    <a:pt x="692" y="130"/>
                    <a:pt x="603" y="149"/>
                    <a:pt x="513" y="149"/>
                  </a:cubicBezTo>
                  <a:cubicBezTo>
                    <a:pt x="463" y="149"/>
                    <a:pt x="413" y="143"/>
                    <a:pt x="361" y="129"/>
                  </a:cubicBezTo>
                  <a:cubicBezTo>
                    <a:pt x="252" y="100"/>
                    <a:pt x="157" y="5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2798;p41">
              <a:extLst>
                <a:ext uri="{FF2B5EF4-FFF2-40B4-BE49-F238E27FC236}">
                  <a16:creationId xmlns:a16="http://schemas.microsoft.com/office/drawing/2014/main" id="{BA24A526-F937-4D19-752D-387984425973}"/>
                </a:ext>
              </a:extLst>
            </p:cNvPr>
            <p:cNvSpPr/>
            <p:nvPr/>
          </p:nvSpPr>
          <p:spPr>
            <a:xfrm>
              <a:off x="5527225" y="2522450"/>
              <a:ext cx="33300" cy="15400"/>
            </a:xfrm>
            <a:custGeom>
              <a:avLst/>
              <a:gdLst/>
              <a:ahLst/>
              <a:cxnLst/>
              <a:rect l="l" t="t" r="r" b="b"/>
              <a:pathLst>
                <a:path w="1332" h="616" extrusionOk="0">
                  <a:moveTo>
                    <a:pt x="1267" y="1"/>
                  </a:moveTo>
                  <a:cubicBezTo>
                    <a:pt x="1266" y="1"/>
                    <a:pt x="1265" y="1"/>
                    <a:pt x="1263" y="1"/>
                  </a:cubicBezTo>
                  <a:cubicBezTo>
                    <a:pt x="1061" y="15"/>
                    <a:pt x="878" y="131"/>
                    <a:pt x="696" y="213"/>
                  </a:cubicBezTo>
                  <a:cubicBezTo>
                    <a:pt x="463" y="317"/>
                    <a:pt x="226" y="417"/>
                    <a:pt x="22" y="568"/>
                  </a:cubicBezTo>
                  <a:cubicBezTo>
                    <a:pt x="0" y="584"/>
                    <a:pt x="10" y="616"/>
                    <a:pt x="35" y="616"/>
                  </a:cubicBezTo>
                  <a:cubicBezTo>
                    <a:pt x="37" y="616"/>
                    <a:pt x="39" y="616"/>
                    <a:pt x="42" y="615"/>
                  </a:cubicBezTo>
                  <a:cubicBezTo>
                    <a:pt x="268" y="573"/>
                    <a:pt x="479" y="482"/>
                    <a:pt x="690" y="392"/>
                  </a:cubicBezTo>
                  <a:cubicBezTo>
                    <a:pt x="891" y="307"/>
                    <a:pt x="1140" y="241"/>
                    <a:pt x="1300" y="91"/>
                  </a:cubicBezTo>
                  <a:cubicBezTo>
                    <a:pt x="1332" y="61"/>
                    <a:pt x="131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2799;p41">
              <a:extLst>
                <a:ext uri="{FF2B5EF4-FFF2-40B4-BE49-F238E27FC236}">
                  <a16:creationId xmlns:a16="http://schemas.microsoft.com/office/drawing/2014/main" id="{13F3CB43-849D-AA8A-8A71-30CAB114A1FC}"/>
                </a:ext>
              </a:extLst>
            </p:cNvPr>
            <p:cNvSpPr/>
            <p:nvPr/>
          </p:nvSpPr>
          <p:spPr>
            <a:xfrm>
              <a:off x="5547950" y="2492075"/>
              <a:ext cx="60325" cy="33925"/>
            </a:xfrm>
            <a:custGeom>
              <a:avLst/>
              <a:gdLst/>
              <a:ahLst/>
              <a:cxnLst/>
              <a:rect l="l" t="t" r="r" b="b"/>
              <a:pathLst>
                <a:path w="2413" h="1357" extrusionOk="0">
                  <a:moveTo>
                    <a:pt x="1367" y="0"/>
                  </a:moveTo>
                  <a:cubicBezTo>
                    <a:pt x="1185" y="0"/>
                    <a:pt x="1003" y="40"/>
                    <a:pt x="838" y="126"/>
                  </a:cubicBezTo>
                  <a:cubicBezTo>
                    <a:pt x="446" y="328"/>
                    <a:pt x="1" y="1211"/>
                    <a:pt x="679" y="1355"/>
                  </a:cubicBezTo>
                  <a:cubicBezTo>
                    <a:pt x="683" y="1356"/>
                    <a:pt x="686" y="1356"/>
                    <a:pt x="690" y="1356"/>
                  </a:cubicBezTo>
                  <a:cubicBezTo>
                    <a:pt x="730" y="1356"/>
                    <a:pt x="755" y="1309"/>
                    <a:pt x="725" y="1275"/>
                  </a:cubicBezTo>
                  <a:cubicBezTo>
                    <a:pt x="282" y="781"/>
                    <a:pt x="683" y="230"/>
                    <a:pt x="1264" y="145"/>
                  </a:cubicBezTo>
                  <a:cubicBezTo>
                    <a:pt x="1320" y="137"/>
                    <a:pt x="1375" y="133"/>
                    <a:pt x="1430" y="133"/>
                  </a:cubicBezTo>
                  <a:cubicBezTo>
                    <a:pt x="1794" y="133"/>
                    <a:pt x="2128" y="307"/>
                    <a:pt x="2368" y="590"/>
                  </a:cubicBezTo>
                  <a:cubicBezTo>
                    <a:pt x="2372" y="595"/>
                    <a:pt x="2377" y="597"/>
                    <a:pt x="2382" y="597"/>
                  </a:cubicBezTo>
                  <a:cubicBezTo>
                    <a:pt x="2397" y="597"/>
                    <a:pt x="2412" y="579"/>
                    <a:pt x="2402" y="563"/>
                  </a:cubicBezTo>
                  <a:cubicBezTo>
                    <a:pt x="2186" y="206"/>
                    <a:pt x="1777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2800;p41">
              <a:extLst>
                <a:ext uri="{FF2B5EF4-FFF2-40B4-BE49-F238E27FC236}">
                  <a16:creationId xmlns:a16="http://schemas.microsoft.com/office/drawing/2014/main" id="{BF05DA0B-303A-3804-FCF2-7B453F35AB2C}"/>
                </a:ext>
              </a:extLst>
            </p:cNvPr>
            <p:cNvSpPr/>
            <p:nvPr/>
          </p:nvSpPr>
          <p:spPr>
            <a:xfrm>
              <a:off x="5529225" y="2471750"/>
              <a:ext cx="76650" cy="54525"/>
            </a:xfrm>
            <a:custGeom>
              <a:avLst/>
              <a:gdLst/>
              <a:ahLst/>
              <a:cxnLst/>
              <a:rect l="l" t="t" r="r" b="b"/>
              <a:pathLst>
                <a:path w="3066" h="2181" extrusionOk="0">
                  <a:moveTo>
                    <a:pt x="1536" y="0"/>
                  </a:moveTo>
                  <a:cubicBezTo>
                    <a:pt x="1168" y="0"/>
                    <a:pt x="809" y="139"/>
                    <a:pt x="535" y="470"/>
                  </a:cubicBezTo>
                  <a:cubicBezTo>
                    <a:pt x="1" y="1115"/>
                    <a:pt x="437" y="2180"/>
                    <a:pt x="1252" y="2180"/>
                  </a:cubicBezTo>
                  <a:cubicBezTo>
                    <a:pt x="1317" y="2180"/>
                    <a:pt x="1384" y="2174"/>
                    <a:pt x="1453" y="2160"/>
                  </a:cubicBezTo>
                  <a:cubicBezTo>
                    <a:pt x="1482" y="2153"/>
                    <a:pt x="1483" y="2106"/>
                    <a:pt x="1453" y="2100"/>
                  </a:cubicBezTo>
                  <a:cubicBezTo>
                    <a:pt x="1044" y="2027"/>
                    <a:pt x="702" y="1882"/>
                    <a:pt x="524" y="1477"/>
                  </a:cubicBezTo>
                  <a:cubicBezTo>
                    <a:pt x="298" y="967"/>
                    <a:pt x="622" y="458"/>
                    <a:pt x="1094" y="265"/>
                  </a:cubicBezTo>
                  <a:cubicBezTo>
                    <a:pt x="1258" y="198"/>
                    <a:pt x="1418" y="168"/>
                    <a:pt x="1574" y="168"/>
                  </a:cubicBezTo>
                  <a:cubicBezTo>
                    <a:pt x="2089" y="168"/>
                    <a:pt x="2555" y="493"/>
                    <a:pt x="2949" y="851"/>
                  </a:cubicBezTo>
                  <a:cubicBezTo>
                    <a:pt x="2963" y="863"/>
                    <a:pt x="2977" y="868"/>
                    <a:pt x="2990" y="868"/>
                  </a:cubicBezTo>
                  <a:cubicBezTo>
                    <a:pt x="3033" y="868"/>
                    <a:pt x="3065" y="814"/>
                    <a:pt x="3031" y="770"/>
                  </a:cubicBezTo>
                  <a:cubicBezTo>
                    <a:pt x="2682" y="321"/>
                    <a:pt x="2097" y="0"/>
                    <a:pt x="1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2801;p41">
              <a:extLst>
                <a:ext uri="{FF2B5EF4-FFF2-40B4-BE49-F238E27FC236}">
                  <a16:creationId xmlns:a16="http://schemas.microsoft.com/office/drawing/2014/main" id="{24F82A6B-FC16-C129-AD83-8C0967A7CB50}"/>
                </a:ext>
              </a:extLst>
            </p:cNvPr>
            <p:cNvSpPr/>
            <p:nvPr/>
          </p:nvSpPr>
          <p:spPr>
            <a:xfrm>
              <a:off x="5513425" y="2487350"/>
              <a:ext cx="27325" cy="27025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1063" y="1"/>
                  </a:moveTo>
                  <a:cubicBezTo>
                    <a:pt x="1055" y="1"/>
                    <a:pt x="1047" y="4"/>
                    <a:pt x="1042" y="13"/>
                  </a:cubicBezTo>
                  <a:cubicBezTo>
                    <a:pt x="914" y="233"/>
                    <a:pt x="787" y="441"/>
                    <a:pt x="600" y="617"/>
                  </a:cubicBezTo>
                  <a:cubicBezTo>
                    <a:pt x="426" y="780"/>
                    <a:pt x="197" y="857"/>
                    <a:pt x="27" y="1013"/>
                  </a:cubicBezTo>
                  <a:cubicBezTo>
                    <a:pt x="1" y="1037"/>
                    <a:pt x="22" y="1080"/>
                    <a:pt x="54" y="1080"/>
                  </a:cubicBezTo>
                  <a:cubicBezTo>
                    <a:pt x="289" y="1080"/>
                    <a:pt x="537" y="872"/>
                    <a:pt x="696" y="713"/>
                  </a:cubicBezTo>
                  <a:cubicBezTo>
                    <a:pt x="881" y="527"/>
                    <a:pt x="1035" y="291"/>
                    <a:pt x="1089" y="33"/>
                  </a:cubicBezTo>
                  <a:cubicBezTo>
                    <a:pt x="1092" y="15"/>
                    <a:pt x="1077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2802;p41">
              <a:extLst>
                <a:ext uri="{FF2B5EF4-FFF2-40B4-BE49-F238E27FC236}">
                  <a16:creationId xmlns:a16="http://schemas.microsoft.com/office/drawing/2014/main" id="{EC38DDD2-5DBE-99DD-5F3C-A75CC6CC07D2}"/>
                </a:ext>
              </a:extLst>
            </p:cNvPr>
            <p:cNvSpPr/>
            <p:nvPr/>
          </p:nvSpPr>
          <p:spPr>
            <a:xfrm>
              <a:off x="5501250" y="2480600"/>
              <a:ext cx="25800" cy="33750"/>
            </a:xfrm>
            <a:custGeom>
              <a:avLst/>
              <a:gdLst/>
              <a:ahLst/>
              <a:cxnLst/>
              <a:rect l="l" t="t" r="r" b="b"/>
              <a:pathLst>
                <a:path w="1032" h="1350" extrusionOk="0">
                  <a:moveTo>
                    <a:pt x="580" y="1"/>
                  </a:moveTo>
                  <a:cubicBezTo>
                    <a:pt x="435" y="1"/>
                    <a:pt x="317" y="154"/>
                    <a:pt x="293" y="303"/>
                  </a:cubicBezTo>
                  <a:cubicBezTo>
                    <a:pt x="272" y="440"/>
                    <a:pt x="332" y="570"/>
                    <a:pt x="391" y="690"/>
                  </a:cubicBezTo>
                  <a:cubicBezTo>
                    <a:pt x="504" y="919"/>
                    <a:pt x="566" y="1065"/>
                    <a:pt x="488" y="1315"/>
                  </a:cubicBezTo>
                  <a:cubicBezTo>
                    <a:pt x="482" y="1334"/>
                    <a:pt x="499" y="1349"/>
                    <a:pt x="516" y="1349"/>
                  </a:cubicBezTo>
                  <a:cubicBezTo>
                    <a:pt x="520" y="1349"/>
                    <a:pt x="524" y="1348"/>
                    <a:pt x="528" y="1346"/>
                  </a:cubicBezTo>
                  <a:cubicBezTo>
                    <a:pt x="1032" y="1068"/>
                    <a:pt x="0" y="260"/>
                    <a:pt x="665" y="97"/>
                  </a:cubicBezTo>
                  <a:cubicBezTo>
                    <a:pt x="698" y="89"/>
                    <a:pt x="707" y="38"/>
                    <a:pt x="675" y="23"/>
                  </a:cubicBezTo>
                  <a:cubicBezTo>
                    <a:pt x="643" y="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2803;p41">
              <a:extLst>
                <a:ext uri="{FF2B5EF4-FFF2-40B4-BE49-F238E27FC236}">
                  <a16:creationId xmlns:a16="http://schemas.microsoft.com/office/drawing/2014/main" id="{D2943DBE-1E89-6BB4-72AF-918BA485B0B6}"/>
                </a:ext>
              </a:extLst>
            </p:cNvPr>
            <p:cNvSpPr/>
            <p:nvPr/>
          </p:nvSpPr>
          <p:spPr>
            <a:xfrm>
              <a:off x="5474800" y="2482925"/>
              <a:ext cx="36775" cy="17575"/>
            </a:xfrm>
            <a:custGeom>
              <a:avLst/>
              <a:gdLst/>
              <a:ahLst/>
              <a:cxnLst/>
              <a:rect l="l" t="t" r="r" b="b"/>
              <a:pathLst>
                <a:path w="1471" h="703" extrusionOk="0">
                  <a:moveTo>
                    <a:pt x="120" y="1"/>
                  </a:moveTo>
                  <a:cubicBezTo>
                    <a:pt x="110" y="1"/>
                    <a:pt x="101" y="7"/>
                    <a:pt x="98" y="17"/>
                  </a:cubicBezTo>
                  <a:cubicBezTo>
                    <a:pt x="1" y="349"/>
                    <a:pt x="385" y="639"/>
                    <a:pt x="674" y="691"/>
                  </a:cubicBezTo>
                  <a:cubicBezTo>
                    <a:pt x="719" y="699"/>
                    <a:pt x="765" y="703"/>
                    <a:pt x="810" y="703"/>
                  </a:cubicBezTo>
                  <a:cubicBezTo>
                    <a:pt x="1091" y="703"/>
                    <a:pt x="1378" y="556"/>
                    <a:pt x="1467" y="279"/>
                  </a:cubicBezTo>
                  <a:cubicBezTo>
                    <a:pt x="1470" y="269"/>
                    <a:pt x="1461" y="257"/>
                    <a:pt x="1451" y="257"/>
                  </a:cubicBezTo>
                  <a:cubicBezTo>
                    <a:pt x="1448" y="257"/>
                    <a:pt x="1445" y="258"/>
                    <a:pt x="1442" y="260"/>
                  </a:cubicBezTo>
                  <a:cubicBezTo>
                    <a:pt x="1264" y="396"/>
                    <a:pt x="1064" y="524"/>
                    <a:pt x="841" y="524"/>
                  </a:cubicBezTo>
                  <a:cubicBezTo>
                    <a:pt x="791" y="524"/>
                    <a:pt x="740" y="518"/>
                    <a:pt x="688" y="504"/>
                  </a:cubicBezTo>
                  <a:cubicBezTo>
                    <a:pt x="414" y="429"/>
                    <a:pt x="315" y="193"/>
                    <a:pt x="135" y="7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2804;p41">
              <a:extLst>
                <a:ext uri="{FF2B5EF4-FFF2-40B4-BE49-F238E27FC236}">
                  <a16:creationId xmlns:a16="http://schemas.microsoft.com/office/drawing/2014/main" id="{FFE077E5-6CC4-C16E-08A6-E2C40547E9E5}"/>
                </a:ext>
              </a:extLst>
            </p:cNvPr>
            <p:cNvSpPr/>
            <p:nvPr/>
          </p:nvSpPr>
          <p:spPr>
            <a:xfrm>
              <a:off x="5476950" y="2463225"/>
              <a:ext cx="31850" cy="24025"/>
            </a:xfrm>
            <a:custGeom>
              <a:avLst/>
              <a:gdLst/>
              <a:ahLst/>
              <a:cxnLst/>
              <a:rect l="l" t="t" r="r" b="b"/>
              <a:pathLst>
                <a:path w="1274" h="961" extrusionOk="0">
                  <a:moveTo>
                    <a:pt x="1075" y="1"/>
                  </a:moveTo>
                  <a:cubicBezTo>
                    <a:pt x="937" y="1"/>
                    <a:pt x="807" y="85"/>
                    <a:pt x="714" y="194"/>
                  </a:cubicBezTo>
                  <a:cubicBezTo>
                    <a:pt x="631" y="293"/>
                    <a:pt x="581" y="409"/>
                    <a:pt x="520" y="522"/>
                  </a:cubicBezTo>
                  <a:cubicBezTo>
                    <a:pt x="404" y="740"/>
                    <a:pt x="287" y="826"/>
                    <a:pt x="41" y="853"/>
                  </a:cubicBezTo>
                  <a:cubicBezTo>
                    <a:pt x="20" y="855"/>
                    <a:pt x="0" y="884"/>
                    <a:pt x="21" y="902"/>
                  </a:cubicBezTo>
                  <a:cubicBezTo>
                    <a:pt x="70" y="943"/>
                    <a:pt x="124" y="960"/>
                    <a:pt x="179" y="960"/>
                  </a:cubicBezTo>
                  <a:cubicBezTo>
                    <a:pt x="290" y="960"/>
                    <a:pt x="405" y="890"/>
                    <a:pt x="489" y="808"/>
                  </a:cubicBezTo>
                  <a:cubicBezTo>
                    <a:pt x="726" y="575"/>
                    <a:pt x="754" y="152"/>
                    <a:pt x="1149" y="152"/>
                  </a:cubicBezTo>
                  <a:cubicBezTo>
                    <a:pt x="1160" y="152"/>
                    <a:pt x="1172" y="152"/>
                    <a:pt x="1184" y="153"/>
                  </a:cubicBezTo>
                  <a:cubicBezTo>
                    <a:pt x="1186" y="153"/>
                    <a:pt x="1187" y="153"/>
                    <a:pt x="1188" y="153"/>
                  </a:cubicBezTo>
                  <a:cubicBezTo>
                    <a:pt x="1248" y="153"/>
                    <a:pt x="1274" y="60"/>
                    <a:pt x="1218" y="33"/>
                  </a:cubicBezTo>
                  <a:cubicBezTo>
                    <a:pt x="1170" y="11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2805;p41">
              <a:extLst>
                <a:ext uri="{FF2B5EF4-FFF2-40B4-BE49-F238E27FC236}">
                  <a16:creationId xmlns:a16="http://schemas.microsoft.com/office/drawing/2014/main" id="{290495FF-3D8E-5197-8E99-531591D542FE}"/>
                </a:ext>
              </a:extLst>
            </p:cNvPr>
            <p:cNvSpPr/>
            <p:nvPr/>
          </p:nvSpPr>
          <p:spPr>
            <a:xfrm>
              <a:off x="5483175" y="245195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81" y="1"/>
                  </a:moveTo>
                  <a:cubicBezTo>
                    <a:pt x="69" y="1"/>
                    <a:pt x="58" y="8"/>
                    <a:pt x="54" y="21"/>
                  </a:cubicBezTo>
                  <a:cubicBezTo>
                    <a:pt x="1" y="177"/>
                    <a:pt x="159" y="359"/>
                    <a:pt x="268" y="454"/>
                  </a:cubicBezTo>
                  <a:cubicBezTo>
                    <a:pt x="363" y="537"/>
                    <a:pt x="493" y="614"/>
                    <a:pt x="623" y="614"/>
                  </a:cubicBezTo>
                  <a:cubicBezTo>
                    <a:pt x="656" y="614"/>
                    <a:pt x="688" y="609"/>
                    <a:pt x="720" y="599"/>
                  </a:cubicBezTo>
                  <a:cubicBezTo>
                    <a:pt x="724" y="598"/>
                    <a:pt x="724" y="592"/>
                    <a:pt x="721" y="589"/>
                  </a:cubicBezTo>
                  <a:cubicBezTo>
                    <a:pt x="600" y="502"/>
                    <a:pt x="461" y="451"/>
                    <a:pt x="349" y="347"/>
                  </a:cubicBezTo>
                  <a:cubicBezTo>
                    <a:pt x="245" y="249"/>
                    <a:pt x="206" y="97"/>
                    <a:pt x="102" y="8"/>
                  </a:cubicBezTo>
                  <a:cubicBezTo>
                    <a:pt x="96" y="3"/>
                    <a:pt x="88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2806;p41">
              <a:extLst>
                <a:ext uri="{FF2B5EF4-FFF2-40B4-BE49-F238E27FC236}">
                  <a16:creationId xmlns:a16="http://schemas.microsoft.com/office/drawing/2014/main" id="{D63688E5-B042-3674-8DB1-E675841BCA46}"/>
                </a:ext>
              </a:extLst>
            </p:cNvPr>
            <p:cNvSpPr/>
            <p:nvPr/>
          </p:nvSpPr>
          <p:spPr>
            <a:xfrm>
              <a:off x="5483950" y="2439050"/>
              <a:ext cx="28475" cy="17075"/>
            </a:xfrm>
            <a:custGeom>
              <a:avLst/>
              <a:gdLst/>
              <a:ahLst/>
              <a:cxnLst/>
              <a:rect l="l" t="t" r="r" b="b"/>
              <a:pathLst>
                <a:path w="1139" h="683" extrusionOk="0">
                  <a:moveTo>
                    <a:pt x="1025" y="1"/>
                  </a:moveTo>
                  <a:cubicBezTo>
                    <a:pt x="646" y="1"/>
                    <a:pt x="173" y="305"/>
                    <a:pt x="11" y="640"/>
                  </a:cubicBezTo>
                  <a:cubicBezTo>
                    <a:pt x="1" y="663"/>
                    <a:pt x="17" y="683"/>
                    <a:pt x="36" y="683"/>
                  </a:cubicBezTo>
                  <a:cubicBezTo>
                    <a:pt x="43" y="683"/>
                    <a:pt x="50" y="680"/>
                    <a:pt x="56" y="675"/>
                  </a:cubicBezTo>
                  <a:cubicBezTo>
                    <a:pt x="209" y="549"/>
                    <a:pt x="344" y="414"/>
                    <a:pt x="520" y="320"/>
                  </a:cubicBezTo>
                  <a:cubicBezTo>
                    <a:pt x="699" y="224"/>
                    <a:pt x="880" y="195"/>
                    <a:pt x="1069" y="131"/>
                  </a:cubicBezTo>
                  <a:cubicBezTo>
                    <a:pt x="1139" y="107"/>
                    <a:pt x="1127" y="3"/>
                    <a:pt x="1050" y="1"/>
                  </a:cubicBezTo>
                  <a:cubicBezTo>
                    <a:pt x="1042" y="1"/>
                    <a:pt x="1033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2807;p41">
              <a:extLst>
                <a:ext uri="{FF2B5EF4-FFF2-40B4-BE49-F238E27FC236}">
                  <a16:creationId xmlns:a16="http://schemas.microsoft.com/office/drawing/2014/main" id="{426B41D4-BCDC-BABC-16B4-81575F6BDF34}"/>
                </a:ext>
              </a:extLst>
            </p:cNvPr>
            <p:cNvSpPr/>
            <p:nvPr/>
          </p:nvSpPr>
          <p:spPr>
            <a:xfrm>
              <a:off x="5494750" y="2421250"/>
              <a:ext cx="64050" cy="32725"/>
            </a:xfrm>
            <a:custGeom>
              <a:avLst/>
              <a:gdLst/>
              <a:ahLst/>
              <a:cxnLst/>
              <a:rect l="l" t="t" r="r" b="b"/>
              <a:pathLst>
                <a:path w="2562" h="1309" extrusionOk="0">
                  <a:moveTo>
                    <a:pt x="55" y="1"/>
                  </a:moveTo>
                  <a:cubicBezTo>
                    <a:pt x="29" y="1"/>
                    <a:pt x="1" y="24"/>
                    <a:pt x="13" y="53"/>
                  </a:cubicBezTo>
                  <a:cubicBezTo>
                    <a:pt x="271" y="700"/>
                    <a:pt x="1195" y="1308"/>
                    <a:pt x="1984" y="1308"/>
                  </a:cubicBezTo>
                  <a:cubicBezTo>
                    <a:pt x="2184" y="1308"/>
                    <a:pt x="2376" y="1269"/>
                    <a:pt x="2545" y="1181"/>
                  </a:cubicBezTo>
                  <a:cubicBezTo>
                    <a:pt x="2561" y="1173"/>
                    <a:pt x="2559" y="1144"/>
                    <a:pt x="2540" y="1141"/>
                  </a:cubicBezTo>
                  <a:cubicBezTo>
                    <a:pt x="2089" y="1062"/>
                    <a:pt x="1663" y="1102"/>
                    <a:pt x="1224" y="920"/>
                  </a:cubicBezTo>
                  <a:cubicBezTo>
                    <a:pt x="740" y="717"/>
                    <a:pt x="434" y="381"/>
                    <a:pt x="83" y="12"/>
                  </a:cubicBezTo>
                  <a:cubicBezTo>
                    <a:pt x="75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2808;p41">
              <a:extLst>
                <a:ext uri="{FF2B5EF4-FFF2-40B4-BE49-F238E27FC236}">
                  <a16:creationId xmlns:a16="http://schemas.microsoft.com/office/drawing/2014/main" id="{51ADEBFB-EF38-F837-6CDD-BA6C65170BE4}"/>
                </a:ext>
              </a:extLst>
            </p:cNvPr>
            <p:cNvSpPr/>
            <p:nvPr/>
          </p:nvSpPr>
          <p:spPr>
            <a:xfrm>
              <a:off x="5495600" y="2423000"/>
              <a:ext cx="22875" cy="8100"/>
            </a:xfrm>
            <a:custGeom>
              <a:avLst/>
              <a:gdLst/>
              <a:ahLst/>
              <a:cxnLst/>
              <a:rect l="l" t="t" r="r" b="b"/>
              <a:pathLst>
                <a:path w="915" h="324" extrusionOk="0">
                  <a:moveTo>
                    <a:pt x="41" y="1"/>
                  </a:moveTo>
                  <a:cubicBezTo>
                    <a:pt x="38" y="1"/>
                    <a:pt x="35" y="1"/>
                    <a:pt x="33" y="1"/>
                  </a:cubicBezTo>
                  <a:cubicBezTo>
                    <a:pt x="7" y="2"/>
                    <a:pt x="0" y="34"/>
                    <a:pt x="21" y="48"/>
                  </a:cubicBezTo>
                  <a:lnTo>
                    <a:pt x="20" y="48"/>
                  </a:lnTo>
                  <a:cubicBezTo>
                    <a:pt x="139" y="130"/>
                    <a:pt x="291" y="166"/>
                    <a:pt x="425" y="215"/>
                  </a:cubicBezTo>
                  <a:cubicBezTo>
                    <a:pt x="565" y="266"/>
                    <a:pt x="703" y="323"/>
                    <a:pt x="852" y="324"/>
                  </a:cubicBezTo>
                  <a:cubicBezTo>
                    <a:pt x="853" y="324"/>
                    <a:pt x="853" y="324"/>
                    <a:pt x="854" y="324"/>
                  </a:cubicBezTo>
                  <a:cubicBezTo>
                    <a:pt x="902" y="324"/>
                    <a:pt x="915" y="260"/>
                    <a:pt x="877" y="235"/>
                  </a:cubicBezTo>
                  <a:cubicBezTo>
                    <a:pt x="752" y="154"/>
                    <a:pt x="604" y="124"/>
                    <a:pt x="461" y="88"/>
                  </a:cubicBezTo>
                  <a:cubicBezTo>
                    <a:pt x="324" y="54"/>
                    <a:pt x="182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2809;p41">
              <a:extLst>
                <a:ext uri="{FF2B5EF4-FFF2-40B4-BE49-F238E27FC236}">
                  <a16:creationId xmlns:a16="http://schemas.microsoft.com/office/drawing/2014/main" id="{8B5D332F-5986-F1BB-3933-23B6CAF19854}"/>
                </a:ext>
              </a:extLst>
            </p:cNvPr>
            <p:cNvSpPr/>
            <p:nvPr/>
          </p:nvSpPr>
          <p:spPr>
            <a:xfrm>
              <a:off x="5514375" y="2406350"/>
              <a:ext cx="73000" cy="50300"/>
            </a:xfrm>
            <a:custGeom>
              <a:avLst/>
              <a:gdLst/>
              <a:ahLst/>
              <a:cxnLst/>
              <a:rect l="l" t="t" r="r" b="b"/>
              <a:pathLst>
                <a:path w="2920" h="2012" extrusionOk="0">
                  <a:moveTo>
                    <a:pt x="921" y="1"/>
                  </a:moveTo>
                  <a:cubicBezTo>
                    <a:pt x="894" y="1"/>
                    <a:pt x="867" y="1"/>
                    <a:pt x="840" y="3"/>
                  </a:cubicBezTo>
                  <a:cubicBezTo>
                    <a:pt x="461" y="22"/>
                    <a:pt x="1" y="222"/>
                    <a:pt x="27" y="673"/>
                  </a:cubicBezTo>
                  <a:cubicBezTo>
                    <a:pt x="47" y="1038"/>
                    <a:pt x="388" y="1232"/>
                    <a:pt x="716" y="1269"/>
                  </a:cubicBezTo>
                  <a:cubicBezTo>
                    <a:pt x="763" y="1274"/>
                    <a:pt x="809" y="1276"/>
                    <a:pt x="856" y="1276"/>
                  </a:cubicBezTo>
                  <a:cubicBezTo>
                    <a:pt x="1140" y="1276"/>
                    <a:pt x="1418" y="1193"/>
                    <a:pt x="1703" y="1193"/>
                  </a:cubicBezTo>
                  <a:cubicBezTo>
                    <a:pt x="1738" y="1193"/>
                    <a:pt x="1774" y="1195"/>
                    <a:pt x="1810" y="1198"/>
                  </a:cubicBezTo>
                  <a:cubicBezTo>
                    <a:pt x="2354" y="1242"/>
                    <a:pt x="2613" y="1576"/>
                    <a:pt x="2889" y="2004"/>
                  </a:cubicBezTo>
                  <a:cubicBezTo>
                    <a:pt x="2892" y="2009"/>
                    <a:pt x="2898" y="2011"/>
                    <a:pt x="2903" y="2011"/>
                  </a:cubicBezTo>
                  <a:cubicBezTo>
                    <a:pt x="2912" y="2011"/>
                    <a:pt x="2919" y="2006"/>
                    <a:pt x="2918" y="1997"/>
                  </a:cubicBezTo>
                  <a:cubicBezTo>
                    <a:pt x="2855" y="1482"/>
                    <a:pt x="2342" y="1113"/>
                    <a:pt x="1850" y="1057"/>
                  </a:cubicBezTo>
                  <a:cubicBezTo>
                    <a:pt x="1806" y="1052"/>
                    <a:pt x="1762" y="1050"/>
                    <a:pt x="1718" y="1050"/>
                  </a:cubicBezTo>
                  <a:cubicBezTo>
                    <a:pt x="1457" y="1050"/>
                    <a:pt x="1197" y="1128"/>
                    <a:pt x="937" y="1128"/>
                  </a:cubicBezTo>
                  <a:cubicBezTo>
                    <a:pt x="891" y="1128"/>
                    <a:pt x="846" y="1125"/>
                    <a:pt x="800" y="1120"/>
                  </a:cubicBezTo>
                  <a:cubicBezTo>
                    <a:pt x="64" y="1017"/>
                    <a:pt x="77" y="689"/>
                    <a:pt x="840" y="137"/>
                  </a:cubicBezTo>
                  <a:cubicBezTo>
                    <a:pt x="858" y="136"/>
                    <a:pt x="876" y="136"/>
                    <a:pt x="894" y="136"/>
                  </a:cubicBezTo>
                  <a:cubicBezTo>
                    <a:pt x="1036" y="136"/>
                    <a:pt x="1177" y="155"/>
                    <a:pt x="1315" y="193"/>
                  </a:cubicBezTo>
                  <a:cubicBezTo>
                    <a:pt x="1636" y="281"/>
                    <a:pt x="1888" y="460"/>
                    <a:pt x="2128" y="685"/>
                  </a:cubicBezTo>
                  <a:cubicBezTo>
                    <a:pt x="2141" y="697"/>
                    <a:pt x="2155" y="703"/>
                    <a:pt x="2169" y="703"/>
                  </a:cubicBezTo>
                  <a:cubicBezTo>
                    <a:pt x="2215" y="703"/>
                    <a:pt x="2254" y="644"/>
                    <a:pt x="2213" y="599"/>
                  </a:cubicBezTo>
                  <a:cubicBezTo>
                    <a:pt x="1885" y="233"/>
                    <a:pt x="1417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2810;p41">
              <a:extLst>
                <a:ext uri="{FF2B5EF4-FFF2-40B4-BE49-F238E27FC236}">
                  <a16:creationId xmlns:a16="http://schemas.microsoft.com/office/drawing/2014/main" id="{87C8C863-A2F8-95FE-7054-BD5828BA07EF}"/>
                </a:ext>
              </a:extLst>
            </p:cNvPr>
            <p:cNvSpPr/>
            <p:nvPr/>
          </p:nvSpPr>
          <p:spPr>
            <a:xfrm>
              <a:off x="5495475" y="2382975"/>
              <a:ext cx="38300" cy="28225"/>
            </a:xfrm>
            <a:custGeom>
              <a:avLst/>
              <a:gdLst/>
              <a:ahLst/>
              <a:cxnLst/>
              <a:rect l="l" t="t" r="r" b="b"/>
              <a:pathLst>
                <a:path w="1532" h="1129" extrusionOk="0">
                  <a:moveTo>
                    <a:pt x="46" y="0"/>
                  </a:moveTo>
                  <a:cubicBezTo>
                    <a:pt x="23" y="0"/>
                    <a:pt x="1" y="19"/>
                    <a:pt x="6" y="50"/>
                  </a:cubicBezTo>
                  <a:cubicBezTo>
                    <a:pt x="77" y="409"/>
                    <a:pt x="271" y="701"/>
                    <a:pt x="577" y="903"/>
                  </a:cubicBezTo>
                  <a:cubicBezTo>
                    <a:pt x="756" y="1022"/>
                    <a:pt x="1008" y="1128"/>
                    <a:pt x="1242" y="1128"/>
                  </a:cubicBezTo>
                  <a:cubicBezTo>
                    <a:pt x="1336" y="1128"/>
                    <a:pt x="1427" y="1111"/>
                    <a:pt x="1509" y="1071"/>
                  </a:cubicBezTo>
                  <a:cubicBezTo>
                    <a:pt x="1531" y="1060"/>
                    <a:pt x="1523" y="1027"/>
                    <a:pt x="1503" y="1021"/>
                  </a:cubicBezTo>
                  <a:cubicBezTo>
                    <a:pt x="1222" y="938"/>
                    <a:pt x="959" y="937"/>
                    <a:pt x="700" y="774"/>
                  </a:cubicBezTo>
                  <a:cubicBezTo>
                    <a:pt x="419" y="599"/>
                    <a:pt x="199" y="339"/>
                    <a:pt x="85" y="28"/>
                  </a:cubicBez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2811;p41">
              <a:extLst>
                <a:ext uri="{FF2B5EF4-FFF2-40B4-BE49-F238E27FC236}">
                  <a16:creationId xmlns:a16="http://schemas.microsoft.com/office/drawing/2014/main" id="{E793CE66-B30A-81E9-4731-D78922FFB86D}"/>
                </a:ext>
              </a:extLst>
            </p:cNvPr>
            <p:cNvSpPr/>
            <p:nvPr/>
          </p:nvSpPr>
          <p:spPr>
            <a:xfrm>
              <a:off x="5497450" y="2382300"/>
              <a:ext cx="55500" cy="27150"/>
            </a:xfrm>
            <a:custGeom>
              <a:avLst/>
              <a:gdLst/>
              <a:ahLst/>
              <a:cxnLst/>
              <a:rect l="l" t="t" r="r" b="b"/>
              <a:pathLst>
                <a:path w="2220" h="1086" extrusionOk="0">
                  <a:moveTo>
                    <a:pt x="685" y="1"/>
                  </a:moveTo>
                  <a:cubicBezTo>
                    <a:pt x="454" y="1"/>
                    <a:pt x="226" y="52"/>
                    <a:pt x="21" y="164"/>
                  </a:cubicBezTo>
                  <a:cubicBezTo>
                    <a:pt x="1" y="176"/>
                    <a:pt x="8" y="215"/>
                    <a:pt x="33" y="215"/>
                  </a:cubicBezTo>
                  <a:cubicBezTo>
                    <a:pt x="34" y="215"/>
                    <a:pt x="35" y="214"/>
                    <a:pt x="36" y="214"/>
                  </a:cubicBezTo>
                  <a:cubicBezTo>
                    <a:pt x="249" y="189"/>
                    <a:pt x="452" y="161"/>
                    <a:pt x="654" y="161"/>
                  </a:cubicBezTo>
                  <a:cubicBezTo>
                    <a:pt x="843" y="161"/>
                    <a:pt x="1032" y="186"/>
                    <a:pt x="1226" y="261"/>
                  </a:cubicBezTo>
                  <a:cubicBezTo>
                    <a:pt x="1628" y="414"/>
                    <a:pt x="1915" y="706"/>
                    <a:pt x="2135" y="1066"/>
                  </a:cubicBezTo>
                  <a:cubicBezTo>
                    <a:pt x="2143" y="1080"/>
                    <a:pt x="2156" y="1086"/>
                    <a:pt x="2169" y="1086"/>
                  </a:cubicBezTo>
                  <a:cubicBezTo>
                    <a:pt x="2194" y="1086"/>
                    <a:pt x="2219" y="1065"/>
                    <a:pt x="2210" y="1035"/>
                  </a:cubicBezTo>
                  <a:cubicBezTo>
                    <a:pt x="2006" y="412"/>
                    <a:pt x="133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2812;p41">
              <a:extLst>
                <a:ext uri="{FF2B5EF4-FFF2-40B4-BE49-F238E27FC236}">
                  <a16:creationId xmlns:a16="http://schemas.microsoft.com/office/drawing/2014/main" id="{526E050D-F6AA-3DE7-4749-19B602162C6C}"/>
                </a:ext>
              </a:extLst>
            </p:cNvPr>
            <p:cNvSpPr/>
            <p:nvPr/>
          </p:nvSpPr>
          <p:spPr>
            <a:xfrm>
              <a:off x="5500750" y="2340050"/>
              <a:ext cx="36275" cy="51525"/>
            </a:xfrm>
            <a:custGeom>
              <a:avLst/>
              <a:gdLst/>
              <a:ahLst/>
              <a:cxnLst/>
              <a:rect l="l" t="t" r="r" b="b"/>
              <a:pathLst>
                <a:path w="1451" h="2061" extrusionOk="0">
                  <a:moveTo>
                    <a:pt x="24" y="1"/>
                  </a:moveTo>
                  <a:cubicBezTo>
                    <a:pt x="15" y="1"/>
                    <a:pt x="7" y="7"/>
                    <a:pt x="7" y="17"/>
                  </a:cubicBezTo>
                  <a:cubicBezTo>
                    <a:pt x="1" y="786"/>
                    <a:pt x="637" y="1826"/>
                    <a:pt x="1395" y="2059"/>
                  </a:cubicBezTo>
                  <a:cubicBezTo>
                    <a:pt x="1398" y="2060"/>
                    <a:pt x="1401" y="2060"/>
                    <a:pt x="1404" y="2060"/>
                  </a:cubicBezTo>
                  <a:cubicBezTo>
                    <a:pt x="1432" y="2060"/>
                    <a:pt x="1451" y="2022"/>
                    <a:pt x="1428" y="2002"/>
                  </a:cubicBezTo>
                  <a:cubicBezTo>
                    <a:pt x="1130" y="1729"/>
                    <a:pt x="814" y="1520"/>
                    <a:pt x="562" y="1194"/>
                  </a:cubicBezTo>
                  <a:cubicBezTo>
                    <a:pt x="284" y="832"/>
                    <a:pt x="177" y="438"/>
                    <a:pt x="40" y="13"/>
                  </a:cubicBezTo>
                  <a:cubicBezTo>
                    <a:pt x="37" y="5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2813;p41">
              <a:extLst>
                <a:ext uri="{FF2B5EF4-FFF2-40B4-BE49-F238E27FC236}">
                  <a16:creationId xmlns:a16="http://schemas.microsoft.com/office/drawing/2014/main" id="{5966F244-14E8-DC61-9B05-7876AE45FAA2}"/>
                </a:ext>
              </a:extLst>
            </p:cNvPr>
            <p:cNvSpPr/>
            <p:nvPr/>
          </p:nvSpPr>
          <p:spPr>
            <a:xfrm>
              <a:off x="5624675" y="2499000"/>
              <a:ext cx="48075" cy="39300"/>
            </a:xfrm>
            <a:custGeom>
              <a:avLst/>
              <a:gdLst/>
              <a:ahLst/>
              <a:cxnLst/>
              <a:rect l="l" t="t" r="r" b="b"/>
              <a:pathLst>
                <a:path w="1923" h="1572" extrusionOk="0">
                  <a:moveTo>
                    <a:pt x="432" y="0"/>
                  </a:moveTo>
                  <a:cubicBezTo>
                    <a:pt x="90" y="0"/>
                    <a:pt x="22" y="476"/>
                    <a:pt x="190" y="712"/>
                  </a:cubicBezTo>
                  <a:cubicBezTo>
                    <a:pt x="606" y="1292"/>
                    <a:pt x="1605" y="797"/>
                    <a:pt x="1874" y="1562"/>
                  </a:cubicBezTo>
                  <a:cubicBezTo>
                    <a:pt x="1876" y="1568"/>
                    <a:pt x="1882" y="1572"/>
                    <a:pt x="1887" y="1572"/>
                  </a:cubicBezTo>
                  <a:cubicBezTo>
                    <a:pt x="1893" y="1572"/>
                    <a:pt x="1900" y="1567"/>
                    <a:pt x="1900" y="1558"/>
                  </a:cubicBezTo>
                  <a:cubicBezTo>
                    <a:pt x="1922" y="1257"/>
                    <a:pt x="1682" y="1073"/>
                    <a:pt x="1416" y="986"/>
                  </a:cubicBezTo>
                  <a:cubicBezTo>
                    <a:pt x="1185" y="911"/>
                    <a:pt x="937" y="916"/>
                    <a:pt x="704" y="845"/>
                  </a:cubicBezTo>
                  <a:cubicBezTo>
                    <a:pt x="368" y="742"/>
                    <a:pt x="1" y="313"/>
                    <a:pt x="489" y="100"/>
                  </a:cubicBezTo>
                  <a:cubicBezTo>
                    <a:pt x="541" y="76"/>
                    <a:pt x="509" y="5"/>
                    <a:pt x="462" y="1"/>
                  </a:cubicBezTo>
                  <a:cubicBezTo>
                    <a:pt x="452" y="0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2814;p41">
              <a:extLst>
                <a:ext uri="{FF2B5EF4-FFF2-40B4-BE49-F238E27FC236}">
                  <a16:creationId xmlns:a16="http://schemas.microsoft.com/office/drawing/2014/main" id="{C981F065-7047-467D-5671-F8AEAC5A9D89}"/>
                </a:ext>
              </a:extLst>
            </p:cNvPr>
            <p:cNvSpPr/>
            <p:nvPr/>
          </p:nvSpPr>
          <p:spPr>
            <a:xfrm>
              <a:off x="5600875" y="2504275"/>
              <a:ext cx="103075" cy="48700"/>
            </a:xfrm>
            <a:custGeom>
              <a:avLst/>
              <a:gdLst/>
              <a:ahLst/>
              <a:cxnLst/>
              <a:rect l="l" t="t" r="r" b="b"/>
              <a:pathLst>
                <a:path w="4123" h="1948" extrusionOk="0">
                  <a:moveTo>
                    <a:pt x="617" y="0"/>
                  </a:moveTo>
                  <a:cubicBezTo>
                    <a:pt x="612" y="0"/>
                    <a:pt x="607" y="1"/>
                    <a:pt x="602" y="3"/>
                  </a:cubicBezTo>
                  <a:cubicBezTo>
                    <a:pt x="1" y="237"/>
                    <a:pt x="264" y="879"/>
                    <a:pt x="682" y="1160"/>
                  </a:cubicBezTo>
                  <a:cubicBezTo>
                    <a:pt x="1377" y="1629"/>
                    <a:pt x="2385" y="1947"/>
                    <a:pt x="3297" y="1947"/>
                  </a:cubicBezTo>
                  <a:cubicBezTo>
                    <a:pt x="3576" y="1947"/>
                    <a:pt x="3845" y="1917"/>
                    <a:pt x="4095" y="1853"/>
                  </a:cubicBezTo>
                  <a:cubicBezTo>
                    <a:pt x="4123" y="1846"/>
                    <a:pt x="4113" y="1810"/>
                    <a:pt x="4088" y="1807"/>
                  </a:cubicBezTo>
                  <a:cubicBezTo>
                    <a:pt x="3464" y="1726"/>
                    <a:pt x="2847" y="1731"/>
                    <a:pt x="2226" y="1589"/>
                  </a:cubicBezTo>
                  <a:cubicBezTo>
                    <a:pt x="1979" y="1531"/>
                    <a:pt x="1736" y="1460"/>
                    <a:pt x="1499" y="1372"/>
                  </a:cubicBezTo>
                  <a:cubicBezTo>
                    <a:pt x="1306" y="1304"/>
                    <a:pt x="1118" y="1223"/>
                    <a:pt x="936" y="1128"/>
                  </a:cubicBezTo>
                  <a:cubicBezTo>
                    <a:pt x="548" y="977"/>
                    <a:pt x="444" y="629"/>
                    <a:pt x="625" y="86"/>
                  </a:cubicBezTo>
                  <a:cubicBezTo>
                    <a:pt x="673" y="71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2815;p41">
              <a:extLst>
                <a:ext uri="{FF2B5EF4-FFF2-40B4-BE49-F238E27FC236}">
                  <a16:creationId xmlns:a16="http://schemas.microsoft.com/office/drawing/2014/main" id="{7993F943-E26C-88A1-777F-0BF512950783}"/>
                </a:ext>
              </a:extLst>
            </p:cNvPr>
            <p:cNvSpPr/>
            <p:nvPr/>
          </p:nvSpPr>
          <p:spPr>
            <a:xfrm>
              <a:off x="5420225" y="2509350"/>
              <a:ext cx="63675" cy="89100"/>
            </a:xfrm>
            <a:custGeom>
              <a:avLst/>
              <a:gdLst/>
              <a:ahLst/>
              <a:cxnLst/>
              <a:rect l="l" t="t" r="r" b="b"/>
              <a:pathLst>
                <a:path w="2547" h="3564" extrusionOk="0">
                  <a:moveTo>
                    <a:pt x="2528" y="1"/>
                  </a:moveTo>
                  <a:cubicBezTo>
                    <a:pt x="2521" y="1"/>
                    <a:pt x="2512" y="5"/>
                    <a:pt x="2509" y="13"/>
                  </a:cubicBezTo>
                  <a:cubicBezTo>
                    <a:pt x="2258" y="703"/>
                    <a:pt x="2052" y="1378"/>
                    <a:pt x="1616" y="1982"/>
                  </a:cubicBezTo>
                  <a:cubicBezTo>
                    <a:pt x="1177" y="2590"/>
                    <a:pt x="629" y="2997"/>
                    <a:pt x="51" y="3459"/>
                  </a:cubicBezTo>
                  <a:cubicBezTo>
                    <a:pt x="0" y="3500"/>
                    <a:pt x="49" y="3563"/>
                    <a:pt x="101" y="3563"/>
                  </a:cubicBezTo>
                  <a:cubicBezTo>
                    <a:pt x="110" y="3563"/>
                    <a:pt x="119" y="3562"/>
                    <a:pt x="127" y="3558"/>
                  </a:cubicBezTo>
                  <a:cubicBezTo>
                    <a:pt x="1376" y="2989"/>
                    <a:pt x="2480" y="1392"/>
                    <a:pt x="2546" y="19"/>
                  </a:cubicBezTo>
                  <a:cubicBezTo>
                    <a:pt x="2547" y="7"/>
                    <a:pt x="2538" y="1"/>
                    <a:pt x="2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2816;p41">
              <a:extLst>
                <a:ext uri="{FF2B5EF4-FFF2-40B4-BE49-F238E27FC236}">
                  <a16:creationId xmlns:a16="http://schemas.microsoft.com/office/drawing/2014/main" id="{E8D93EB9-A678-5D6A-C7FC-7D7CB665AE31}"/>
                </a:ext>
              </a:extLst>
            </p:cNvPr>
            <p:cNvSpPr/>
            <p:nvPr/>
          </p:nvSpPr>
          <p:spPr>
            <a:xfrm>
              <a:off x="5411200" y="2509425"/>
              <a:ext cx="73925" cy="26625"/>
            </a:xfrm>
            <a:custGeom>
              <a:avLst/>
              <a:gdLst/>
              <a:ahLst/>
              <a:cxnLst/>
              <a:rect l="l" t="t" r="r" b="b"/>
              <a:pathLst>
                <a:path w="2957" h="1065" extrusionOk="0">
                  <a:moveTo>
                    <a:pt x="2926" y="1"/>
                  </a:moveTo>
                  <a:cubicBezTo>
                    <a:pt x="2920" y="1"/>
                    <a:pt x="2914" y="3"/>
                    <a:pt x="2909" y="7"/>
                  </a:cubicBezTo>
                  <a:lnTo>
                    <a:pt x="2910" y="7"/>
                  </a:lnTo>
                  <a:cubicBezTo>
                    <a:pt x="2442" y="403"/>
                    <a:pt x="1731" y="880"/>
                    <a:pt x="1101" y="880"/>
                  </a:cubicBezTo>
                  <a:cubicBezTo>
                    <a:pt x="720" y="880"/>
                    <a:pt x="369" y="706"/>
                    <a:pt x="118" y="234"/>
                  </a:cubicBezTo>
                  <a:cubicBezTo>
                    <a:pt x="107" y="213"/>
                    <a:pt x="87" y="203"/>
                    <a:pt x="67" y="203"/>
                  </a:cubicBezTo>
                  <a:cubicBezTo>
                    <a:pt x="35" y="203"/>
                    <a:pt x="1" y="228"/>
                    <a:pt x="2" y="266"/>
                  </a:cubicBezTo>
                  <a:cubicBezTo>
                    <a:pt x="6" y="854"/>
                    <a:pt x="606" y="1065"/>
                    <a:pt x="1120" y="1065"/>
                  </a:cubicBezTo>
                  <a:cubicBezTo>
                    <a:pt x="1196" y="1065"/>
                    <a:pt x="1269" y="1060"/>
                    <a:pt x="1339" y="1052"/>
                  </a:cubicBezTo>
                  <a:cubicBezTo>
                    <a:pt x="1967" y="973"/>
                    <a:pt x="2651" y="617"/>
                    <a:pt x="2947" y="36"/>
                  </a:cubicBezTo>
                  <a:cubicBezTo>
                    <a:pt x="2957" y="18"/>
                    <a:pt x="2942" y="1"/>
                    <a:pt x="2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2817;p41">
              <a:extLst>
                <a:ext uri="{FF2B5EF4-FFF2-40B4-BE49-F238E27FC236}">
                  <a16:creationId xmlns:a16="http://schemas.microsoft.com/office/drawing/2014/main" id="{34D61D21-A591-2B97-86F0-3629A5B069AE}"/>
                </a:ext>
              </a:extLst>
            </p:cNvPr>
            <p:cNvSpPr/>
            <p:nvPr/>
          </p:nvSpPr>
          <p:spPr>
            <a:xfrm>
              <a:off x="5411300" y="2496300"/>
              <a:ext cx="22850" cy="22575"/>
            </a:xfrm>
            <a:custGeom>
              <a:avLst/>
              <a:gdLst/>
              <a:ahLst/>
              <a:cxnLst/>
              <a:rect l="l" t="t" r="r" b="b"/>
              <a:pathLst>
                <a:path w="914" h="903" extrusionOk="0">
                  <a:moveTo>
                    <a:pt x="866" y="1"/>
                  </a:moveTo>
                  <a:cubicBezTo>
                    <a:pt x="647" y="1"/>
                    <a:pt x="448" y="153"/>
                    <a:pt x="302" y="307"/>
                  </a:cubicBezTo>
                  <a:cubicBezTo>
                    <a:pt x="167" y="452"/>
                    <a:pt x="1" y="665"/>
                    <a:pt x="45" y="875"/>
                  </a:cubicBezTo>
                  <a:cubicBezTo>
                    <a:pt x="49" y="892"/>
                    <a:pt x="66" y="903"/>
                    <a:pt x="83" y="903"/>
                  </a:cubicBezTo>
                  <a:cubicBezTo>
                    <a:pt x="94" y="903"/>
                    <a:pt x="104" y="899"/>
                    <a:pt x="111" y="891"/>
                  </a:cubicBezTo>
                  <a:cubicBezTo>
                    <a:pt x="239" y="752"/>
                    <a:pt x="283" y="559"/>
                    <a:pt x="411" y="414"/>
                  </a:cubicBezTo>
                  <a:cubicBezTo>
                    <a:pt x="548" y="259"/>
                    <a:pt x="731" y="175"/>
                    <a:pt x="893" y="51"/>
                  </a:cubicBezTo>
                  <a:cubicBezTo>
                    <a:pt x="913" y="36"/>
                    <a:pt x="908" y="1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2818;p41">
              <a:extLst>
                <a:ext uri="{FF2B5EF4-FFF2-40B4-BE49-F238E27FC236}">
                  <a16:creationId xmlns:a16="http://schemas.microsoft.com/office/drawing/2014/main" id="{92E83FE6-3A23-7B87-BB42-0A7660EB5945}"/>
                </a:ext>
              </a:extLst>
            </p:cNvPr>
            <p:cNvSpPr/>
            <p:nvPr/>
          </p:nvSpPr>
          <p:spPr>
            <a:xfrm>
              <a:off x="5429625" y="2495050"/>
              <a:ext cx="44550" cy="14550"/>
            </a:xfrm>
            <a:custGeom>
              <a:avLst/>
              <a:gdLst/>
              <a:ahLst/>
              <a:cxnLst/>
              <a:rect l="l" t="t" r="r" b="b"/>
              <a:pathLst>
                <a:path w="1782" h="582" extrusionOk="0">
                  <a:moveTo>
                    <a:pt x="1712" y="0"/>
                  </a:moveTo>
                  <a:cubicBezTo>
                    <a:pt x="1704" y="0"/>
                    <a:pt x="1694" y="2"/>
                    <a:pt x="1685" y="7"/>
                  </a:cubicBezTo>
                  <a:cubicBezTo>
                    <a:pt x="1421" y="134"/>
                    <a:pt x="983" y="413"/>
                    <a:pt x="633" y="413"/>
                  </a:cubicBezTo>
                  <a:cubicBezTo>
                    <a:pt x="444" y="413"/>
                    <a:pt x="281" y="332"/>
                    <a:pt x="183" y="104"/>
                  </a:cubicBezTo>
                  <a:cubicBezTo>
                    <a:pt x="178" y="94"/>
                    <a:pt x="170" y="90"/>
                    <a:pt x="162" y="90"/>
                  </a:cubicBezTo>
                  <a:cubicBezTo>
                    <a:pt x="149" y="90"/>
                    <a:pt x="135" y="99"/>
                    <a:pt x="130" y="111"/>
                  </a:cubicBezTo>
                  <a:lnTo>
                    <a:pt x="130" y="112"/>
                  </a:lnTo>
                  <a:cubicBezTo>
                    <a:pt x="1" y="424"/>
                    <a:pt x="387" y="581"/>
                    <a:pt x="638" y="581"/>
                  </a:cubicBezTo>
                  <a:cubicBezTo>
                    <a:pt x="644" y="581"/>
                    <a:pt x="649" y="581"/>
                    <a:pt x="655" y="581"/>
                  </a:cubicBezTo>
                  <a:cubicBezTo>
                    <a:pt x="1039" y="568"/>
                    <a:pt x="1509" y="403"/>
                    <a:pt x="1750" y="92"/>
                  </a:cubicBezTo>
                  <a:cubicBezTo>
                    <a:pt x="1781" y="53"/>
                    <a:pt x="1755" y="0"/>
                    <a:pt x="1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2819;p41">
              <a:extLst>
                <a:ext uri="{FF2B5EF4-FFF2-40B4-BE49-F238E27FC236}">
                  <a16:creationId xmlns:a16="http://schemas.microsoft.com/office/drawing/2014/main" id="{BA74634C-5803-1C8F-D158-38904B3836D9}"/>
                </a:ext>
              </a:extLst>
            </p:cNvPr>
            <p:cNvSpPr/>
            <p:nvPr/>
          </p:nvSpPr>
          <p:spPr>
            <a:xfrm>
              <a:off x="5429950" y="2478450"/>
              <a:ext cx="13450" cy="25675"/>
            </a:xfrm>
            <a:custGeom>
              <a:avLst/>
              <a:gdLst/>
              <a:ahLst/>
              <a:cxnLst/>
              <a:rect l="l" t="t" r="r" b="b"/>
              <a:pathLst>
                <a:path w="538" h="1027" extrusionOk="0">
                  <a:moveTo>
                    <a:pt x="453" y="1"/>
                  </a:moveTo>
                  <a:cubicBezTo>
                    <a:pt x="450" y="1"/>
                    <a:pt x="447" y="1"/>
                    <a:pt x="444" y="2"/>
                  </a:cubicBezTo>
                  <a:cubicBezTo>
                    <a:pt x="244" y="34"/>
                    <a:pt x="97" y="272"/>
                    <a:pt x="52" y="454"/>
                  </a:cubicBezTo>
                  <a:cubicBezTo>
                    <a:pt x="1" y="660"/>
                    <a:pt x="28" y="870"/>
                    <a:pt x="183" y="1021"/>
                  </a:cubicBezTo>
                  <a:cubicBezTo>
                    <a:pt x="186" y="1025"/>
                    <a:pt x="192" y="1027"/>
                    <a:pt x="197" y="1027"/>
                  </a:cubicBezTo>
                  <a:cubicBezTo>
                    <a:pt x="211" y="1027"/>
                    <a:pt x="226" y="1015"/>
                    <a:pt x="219" y="1000"/>
                  </a:cubicBezTo>
                  <a:cubicBezTo>
                    <a:pt x="157" y="838"/>
                    <a:pt x="128" y="657"/>
                    <a:pt x="178" y="489"/>
                  </a:cubicBezTo>
                  <a:cubicBezTo>
                    <a:pt x="237" y="298"/>
                    <a:pt x="360" y="219"/>
                    <a:pt x="497" y="92"/>
                  </a:cubicBezTo>
                  <a:cubicBezTo>
                    <a:pt x="538" y="55"/>
                    <a:pt x="498" y="1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2820;p41">
              <a:extLst>
                <a:ext uri="{FF2B5EF4-FFF2-40B4-BE49-F238E27FC236}">
                  <a16:creationId xmlns:a16="http://schemas.microsoft.com/office/drawing/2014/main" id="{A07773E2-A261-157A-186F-D6F6C7BA3E62}"/>
                </a:ext>
              </a:extLst>
            </p:cNvPr>
            <p:cNvSpPr/>
            <p:nvPr/>
          </p:nvSpPr>
          <p:spPr>
            <a:xfrm>
              <a:off x="5349800" y="2414350"/>
              <a:ext cx="129350" cy="68350"/>
            </a:xfrm>
            <a:custGeom>
              <a:avLst/>
              <a:gdLst/>
              <a:ahLst/>
              <a:cxnLst/>
              <a:rect l="l" t="t" r="r" b="b"/>
              <a:pathLst>
                <a:path w="5174" h="2734" extrusionOk="0">
                  <a:moveTo>
                    <a:pt x="1942" y="1"/>
                  </a:moveTo>
                  <a:cubicBezTo>
                    <a:pt x="1204" y="1"/>
                    <a:pt x="495" y="252"/>
                    <a:pt x="18" y="858"/>
                  </a:cubicBezTo>
                  <a:cubicBezTo>
                    <a:pt x="0" y="881"/>
                    <a:pt x="16" y="918"/>
                    <a:pt x="41" y="918"/>
                  </a:cubicBezTo>
                  <a:cubicBezTo>
                    <a:pt x="47" y="918"/>
                    <a:pt x="53" y="917"/>
                    <a:pt x="59" y="912"/>
                  </a:cubicBezTo>
                  <a:cubicBezTo>
                    <a:pt x="682" y="474"/>
                    <a:pt x="1307" y="179"/>
                    <a:pt x="2040" y="179"/>
                  </a:cubicBezTo>
                  <a:cubicBezTo>
                    <a:pt x="2186" y="179"/>
                    <a:pt x="2337" y="191"/>
                    <a:pt x="2493" y="216"/>
                  </a:cubicBezTo>
                  <a:cubicBezTo>
                    <a:pt x="2967" y="292"/>
                    <a:pt x="3415" y="456"/>
                    <a:pt x="3823" y="712"/>
                  </a:cubicBezTo>
                  <a:cubicBezTo>
                    <a:pt x="3997" y="821"/>
                    <a:pt x="4177" y="942"/>
                    <a:pt x="4325" y="1085"/>
                  </a:cubicBezTo>
                  <a:cubicBezTo>
                    <a:pt x="4480" y="1208"/>
                    <a:pt x="4588" y="1362"/>
                    <a:pt x="4649" y="1545"/>
                  </a:cubicBezTo>
                  <a:cubicBezTo>
                    <a:pt x="4911" y="1981"/>
                    <a:pt x="4627" y="2282"/>
                    <a:pt x="3799" y="2449"/>
                  </a:cubicBezTo>
                  <a:cubicBezTo>
                    <a:pt x="3791" y="2444"/>
                    <a:pt x="3783" y="2441"/>
                    <a:pt x="3776" y="2441"/>
                  </a:cubicBezTo>
                  <a:cubicBezTo>
                    <a:pt x="3739" y="2441"/>
                    <a:pt x="3713" y="2492"/>
                    <a:pt x="3742" y="2523"/>
                  </a:cubicBezTo>
                  <a:cubicBezTo>
                    <a:pt x="3872" y="2664"/>
                    <a:pt x="4042" y="2734"/>
                    <a:pt x="4214" y="2734"/>
                  </a:cubicBezTo>
                  <a:cubicBezTo>
                    <a:pt x="4401" y="2734"/>
                    <a:pt x="4589" y="2652"/>
                    <a:pt x="4728" y="2493"/>
                  </a:cubicBezTo>
                  <a:cubicBezTo>
                    <a:pt x="5174" y="1984"/>
                    <a:pt x="4786" y="1269"/>
                    <a:pt x="4366" y="901"/>
                  </a:cubicBezTo>
                  <a:cubicBezTo>
                    <a:pt x="3747" y="360"/>
                    <a:pt x="2824" y="1"/>
                    <a:pt x="19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2821;p41">
              <a:extLst>
                <a:ext uri="{FF2B5EF4-FFF2-40B4-BE49-F238E27FC236}">
                  <a16:creationId xmlns:a16="http://schemas.microsoft.com/office/drawing/2014/main" id="{AB5D4E6B-5432-F355-9E78-A20F2FFF0EB2}"/>
                </a:ext>
              </a:extLst>
            </p:cNvPr>
            <p:cNvSpPr/>
            <p:nvPr/>
          </p:nvSpPr>
          <p:spPr>
            <a:xfrm>
              <a:off x="5345725" y="2427100"/>
              <a:ext cx="105100" cy="47525"/>
            </a:xfrm>
            <a:custGeom>
              <a:avLst/>
              <a:gdLst/>
              <a:ahLst/>
              <a:cxnLst/>
              <a:rect l="l" t="t" r="r" b="b"/>
              <a:pathLst>
                <a:path w="4204" h="1901" extrusionOk="0">
                  <a:moveTo>
                    <a:pt x="1818" y="0"/>
                  </a:moveTo>
                  <a:cubicBezTo>
                    <a:pt x="1182" y="0"/>
                    <a:pt x="534" y="210"/>
                    <a:pt x="29" y="635"/>
                  </a:cubicBezTo>
                  <a:cubicBezTo>
                    <a:pt x="0" y="659"/>
                    <a:pt x="27" y="697"/>
                    <a:pt x="58" y="697"/>
                  </a:cubicBezTo>
                  <a:cubicBezTo>
                    <a:pt x="63" y="697"/>
                    <a:pt x="69" y="696"/>
                    <a:pt x="74" y="693"/>
                  </a:cubicBezTo>
                  <a:cubicBezTo>
                    <a:pt x="672" y="389"/>
                    <a:pt x="1278" y="137"/>
                    <a:pt x="1928" y="137"/>
                  </a:cubicBezTo>
                  <a:cubicBezTo>
                    <a:pt x="2134" y="137"/>
                    <a:pt x="2344" y="162"/>
                    <a:pt x="2560" y="219"/>
                  </a:cubicBezTo>
                  <a:cubicBezTo>
                    <a:pt x="3381" y="437"/>
                    <a:pt x="3940" y="1056"/>
                    <a:pt x="4126" y="1874"/>
                  </a:cubicBezTo>
                  <a:cubicBezTo>
                    <a:pt x="4130" y="1892"/>
                    <a:pt x="4144" y="1900"/>
                    <a:pt x="4158" y="1900"/>
                  </a:cubicBezTo>
                  <a:cubicBezTo>
                    <a:pt x="4180" y="1900"/>
                    <a:pt x="4203" y="1881"/>
                    <a:pt x="4198" y="1853"/>
                  </a:cubicBezTo>
                  <a:cubicBezTo>
                    <a:pt x="3976" y="626"/>
                    <a:pt x="2915" y="0"/>
                    <a:pt x="1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2822;p41">
              <a:extLst>
                <a:ext uri="{FF2B5EF4-FFF2-40B4-BE49-F238E27FC236}">
                  <a16:creationId xmlns:a16="http://schemas.microsoft.com/office/drawing/2014/main" id="{1BF490E4-A6CB-280A-9A28-2B3A01354F0A}"/>
                </a:ext>
              </a:extLst>
            </p:cNvPr>
            <p:cNvSpPr/>
            <p:nvPr/>
          </p:nvSpPr>
          <p:spPr>
            <a:xfrm>
              <a:off x="5239275" y="2351900"/>
              <a:ext cx="210125" cy="208050"/>
            </a:xfrm>
            <a:custGeom>
              <a:avLst/>
              <a:gdLst/>
              <a:ahLst/>
              <a:cxnLst/>
              <a:rect l="l" t="t" r="r" b="b"/>
              <a:pathLst>
                <a:path w="8405" h="8322" extrusionOk="0">
                  <a:moveTo>
                    <a:pt x="3439" y="1"/>
                  </a:moveTo>
                  <a:cubicBezTo>
                    <a:pt x="3427" y="1"/>
                    <a:pt x="3414" y="4"/>
                    <a:pt x="3400" y="9"/>
                  </a:cubicBezTo>
                  <a:cubicBezTo>
                    <a:pt x="1367" y="899"/>
                    <a:pt x="0" y="2967"/>
                    <a:pt x="426" y="5224"/>
                  </a:cubicBezTo>
                  <a:cubicBezTo>
                    <a:pt x="752" y="6946"/>
                    <a:pt x="2328" y="8321"/>
                    <a:pt x="4054" y="8321"/>
                  </a:cubicBezTo>
                  <a:cubicBezTo>
                    <a:pt x="4356" y="8321"/>
                    <a:pt x="4663" y="8279"/>
                    <a:pt x="4968" y="8190"/>
                  </a:cubicBezTo>
                  <a:cubicBezTo>
                    <a:pt x="6614" y="7706"/>
                    <a:pt x="8404" y="5338"/>
                    <a:pt x="6721" y="3871"/>
                  </a:cubicBezTo>
                  <a:cubicBezTo>
                    <a:pt x="6326" y="3527"/>
                    <a:pt x="5722" y="3269"/>
                    <a:pt x="5150" y="3269"/>
                  </a:cubicBezTo>
                  <a:cubicBezTo>
                    <a:pt x="4832" y="3269"/>
                    <a:pt x="4523" y="3349"/>
                    <a:pt x="4267" y="3539"/>
                  </a:cubicBezTo>
                  <a:cubicBezTo>
                    <a:pt x="3716" y="3949"/>
                    <a:pt x="3583" y="4772"/>
                    <a:pt x="4008" y="5319"/>
                  </a:cubicBezTo>
                  <a:cubicBezTo>
                    <a:pt x="4224" y="5597"/>
                    <a:pt x="4632" y="5785"/>
                    <a:pt x="5007" y="5785"/>
                  </a:cubicBezTo>
                  <a:cubicBezTo>
                    <a:pt x="5349" y="5785"/>
                    <a:pt x="5664" y="5628"/>
                    <a:pt x="5779" y="5240"/>
                  </a:cubicBezTo>
                  <a:cubicBezTo>
                    <a:pt x="5906" y="4812"/>
                    <a:pt x="5610" y="4450"/>
                    <a:pt x="5259" y="4450"/>
                  </a:cubicBezTo>
                  <a:cubicBezTo>
                    <a:pt x="5130" y="4450"/>
                    <a:pt x="4992" y="4499"/>
                    <a:pt x="4866" y="4613"/>
                  </a:cubicBezTo>
                  <a:cubicBezTo>
                    <a:pt x="4832" y="4642"/>
                    <a:pt x="4863" y="4686"/>
                    <a:pt x="4899" y="4686"/>
                  </a:cubicBezTo>
                  <a:cubicBezTo>
                    <a:pt x="4908" y="4686"/>
                    <a:pt x="4919" y="4682"/>
                    <a:pt x="4928" y="4674"/>
                  </a:cubicBezTo>
                  <a:lnTo>
                    <a:pt x="5188" y="5597"/>
                  </a:lnTo>
                  <a:cubicBezTo>
                    <a:pt x="5107" y="5618"/>
                    <a:pt x="5030" y="5629"/>
                    <a:pt x="4955" y="5629"/>
                  </a:cubicBezTo>
                  <a:cubicBezTo>
                    <a:pt x="4780" y="5629"/>
                    <a:pt x="4622" y="5570"/>
                    <a:pt x="4481" y="5453"/>
                  </a:cubicBezTo>
                  <a:cubicBezTo>
                    <a:pt x="4150" y="5258"/>
                    <a:pt x="3928" y="4984"/>
                    <a:pt x="3910" y="4565"/>
                  </a:cubicBezTo>
                  <a:cubicBezTo>
                    <a:pt x="3880" y="3865"/>
                    <a:pt x="4538" y="3437"/>
                    <a:pt x="5173" y="3429"/>
                  </a:cubicBezTo>
                  <a:cubicBezTo>
                    <a:pt x="5183" y="3428"/>
                    <a:pt x="5193" y="3428"/>
                    <a:pt x="5203" y="3428"/>
                  </a:cubicBezTo>
                  <a:cubicBezTo>
                    <a:pt x="6456" y="3428"/>
                    <a:pt x="7418" y="4565"/>
                    <a:pt x="7139" y="5793"/>
                  </a:cubicBezTo>
                  <a:cubicBezTo>
                    <a:pt x="6814" y="7225"/>
                    <a:pt x="5459" y="8151"/>
                    <a:pt x="4060" y="8151"/>
                  </a:cubicBezTo>
                  <a:cubicBezTo>
                    <a:pt x="3740" y="8151"/>
                    <a:pt x="3418" y="8102"/>
                    <a:pt x="3105" y="8000"/>
                  </a:cubicBezTo>
                  <a:cubicBezTo>
                    <a:pt x="1355" y="7429"/>
                    <a:pt x="322" y="5653"/>
                    <a:pt x="546" y="3848"/>
                  </a:cubicBezTo>
                  <a:cubicBezTo>
                    <a:pt x="758" y="2153"/>
                    <a:pt x="1963" y="833"/>
                    <a:pt x="3491" y="165"/>
                  </a:cubicBezTo>
                  <a:cubicBezTo>
                    <a:pt x="3583" y="125"/>
                    <a:pt x="3526" y="1"/>
                    <a:pt x="3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2823;p41">
              <a:extLst>
                <a:ext uri="{FF2B5EF4-FFF2-40B4-BE49-F238E27FC236}">
                  <a16:creationId xmlns:a16="http://schemas.microsoft.com/office/drawing/2014/main" id="{F4C4AD0D-1041-0386-F5DA-5381BBB9CE20}"/>
                </a:ext>
              </a:extLst>
            </p:cNvPr>
            <p:cNvSpPr/>
            <p:nvPr/>
          </p:nvSpPr>
          <p:spPr>
            <a:xfrm>
              <a:off x="5281575" y="2373900"/>
              <a:ext cx="143300" cy="142550"/>
            </a:xfrm>
            <a:custGeom>
              <a:avLst/>
              <a:gdLst/>
              <a:ahLst/>
              <a:cxnLst/>
              <a:rect l="l" t="t" r="r" b="b"/>
              <a:pathLst>
                <a:path w="5732" h="5702" extrusionOk="0">
                  <a:moveTo>
                    <a:pt x="3894" y="0"/>
                  </a:moveTo>
                  <a:cubicBezTo>
                    <a:pt x="2186" y="0"/>
                    <a:pt x="467" y="1096"/>
                    <a:pt x="166" y="2905"/>
                  </a:cubicBezTo>
                  <a:cubicBezTo>
                    <a:pt x="1" y="3899"/>
                    <a:pt x="428" y="5013"/>
                    <a:pt x="1352" y="5489"/>
                  </a:cubicBezTo>
                  <a:cubicBezTo>
                    <a:pt x="1629" y="5630"/>
                    <a:pt x="1943" y="5702"/>
                    <a:pt x="2257" y="5702"/>
                  </a:cubicBezTo>
                  <a:cubicBezTo>
                    <a:pt x="2851" y="5702"/>
                    <a:pt x="3442" y="5446"/>
                    <a:pt x="3762" y="4929"/>
                  </a:cubicBezTo>
                  <a:cubicBezTo>
                    <a:pt x="3776" y="4906"/>
                    <a:pt x="3756" y="4884"/>
                    <a:pt x="3734" y="4884"/>
                  </a:cubicBezTo>
                  <a:cubicBezTo>
                    <a:pt x="3727" y="4884"/>
                    <a:pt x="3720" y="4886"/>
                    <a:pt x="3714" y="4892"/>
                  </a:cubicBezTo>
                  <a:cubicBezTo>
                    <a:pt x="3297" y="5286"/>
                    <a:pt x="2767" y="5512"/>
                    <a:pt x="2242" y="5512"/>
                  </a:cubicBezTo>
                  <a:cubicBezTo>
                    <a:pt x="1798" y="5512"/>
                    <a:pt x="1357" y="5350"/>
                    <a:pt x="988" y="4991"/>
                  </a:cubicBezTo>
                  <a:cubicBezTo>
                    <a:pt x="189" y="4213"/>
                    <a:pt x="112" y="2993"/>
                    <a:pt x="596" y="2031"/>
                  </a:cubicBezTo>
                  <a:cubicBezTo>
                    <a:pt x="1245" y="744"/>
                    <a:pt x="2589" y="148"/>
                    <a:pt x="3950" y="148"/>
                  </a:cubicBezTo>
                  <a:cubicBezTo>
                    <a:pt x="4555" y="148"/>
                    <a:pt x="5164" y="266"/>
                    <a:pt x="5715" y="494"/>
                  </a:cubicBezTo>
                  <a:cubicBezTo>
                    <a:pt x="5716" y="495"/>
                    <a:pt x="5718" y="495"/>
                    <a:pt x="5719" y="495"/>
                  </a:cubicBezTo>
                  <a:cubicBezTo>
                    <a:pt x="5727" y="495"/>
                    <a:pt x="5732" y="481"/>
                    <a:pt x="5723" y="476"/>
                  </a:cubicBezTo>
                  <a:cubicBezTo>
                    <a:pt x="5164" y="152"/>
                    <a:pt x="4530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2824;p41">
              <a:extLst>
                <a:ext uri="{FF2B5EF4-FFF2-40B4-BE49-F238E27FC236}">
                  <a16:creationId xmlns:a16="http://schemas.microsoft.com/office/drawing/2014/main" id="{529207E2-123F-DB53-EE7E-CDC05F2B6673}"/>
                </a:ext>
              </a:extLst>
            </p:cNvPr>
            <p:cNvSpPr/>
            <p:nvPr/>
          </p:nvSpPr>
          <p:spPr>
            <a:xfrm>
              <a:off x="5426150" y="2387250"/>
              <a:ext cx="37750" cy="41850"/>
            </a:xfrm>
            <a:custGeom>
              <a:avLst/>
              <a:gdLst/>
              <a:ahLst/>
              <a:cxnLst/>
              <a:rect l="l" t="t" r="r" b="b"/>
              <a:pathLst>
                <a:path w="1510" h="1674" extrusionOk="0">
                  <a:moveTo>
                    <a:pt x="3" y="1"/>
                  </a:moveTo>
                  <a:cubicBezTo>
                    <a:pt x="2" y="1"/>
                    <a:pt x="1" y="3"/>
                    <a:pt x="3" y="4"/>
                  </a:cubicBezTo>
                  <a:cubicBezTo>
                    <a:pt x="354" y="246"/>
                    <a:pt x="647" y="525"/>
                    <a:pt x="904" y="865"/>
                  </a:cubicBezTo>
                  <a:cubicBezTo>
                    <a:pt x="1094" y="1115"/>
                    <a:pt x="1231" y="1452"/>
                    <a:pt x="1455" y="1666"/>
                  </a:cubicBezTo>
                  <a:cubicBezTo>
                    <a:pt x="1460" y="1672"/>
                    <a:pt x="1468" y="1674"/>
                    <a:pt x="1476" y="1674"/>
                  </a:cubicBezTo>
                  <a:cubicBezTo>
                    <a:pt x="1492" y="1674"/>
                    <a:pt x="1510" y="1663"/>
                    <a:pt x="1507" y="1644"/>
                  </a:cubicBezTo>
                  <a:cubicBezTo>
                    <a:pt x="1467" y="1319"/>
                    <a:pt x="1179" y="992"/>
                    <a:pt x="958" y="760"/>
                  </a:cubicBezTo>
                  <a:cubicBezTo>
                    <a:pt x="678" y="466"/>
                    <a:pt x="351" y="21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2825;p41">
              <a:extLst>
                <a:ext uri="{FF2B5EF4-FFF2-40B4-BE49-F238E27FC236}">
                  <a16:creationId xmlns:a16="http://schemas.microsoft.com/office/drawing/2014/main" id="{FC1635E7-1BC4-9E34-0C5B-D783D00AB735}"/>
                </a:ext>
              </a:extLst>
            </p:cNvPr>
            <p:cNvSpPr/>
            <p:nvPr/>
          </p:nvSpPr>
          <p:spPr>
            <a:xfrm>
              <a:off x="5336525" y="2408500"/>
              <a:ext cx="126400" cy="44125"/>
            </a:xfrm>
            <a:custGeom>
              <a:avLst/>
              <a:gdLst/>
              <a:ahLst/>
              <a:cxnLst/>
              <a:rect l="l" t="t" r="r" b="b"/>
              <a:pathLst>
                <a:path w="5056" h="1765" extrusionOk="0">
                  <a:moveTo>
                    <a:pt x="2867" y="1"/>
                  </a:moveTo>
                  <a:cubicBezTo>
                    <a:pt x="1688" y="1"/>
                    <a:pt x="506" y="595"/>
                    <a:pt x="11" y="1715"/>
                  </a:cubicBezTo>
                  <a:cubicBezTo>
                    <a:pt x="1" y="1738"/>
                    <a:pt x="20" y="1765"/>
                    <a:pt x="41" y="1765"/>
                  </a:cubicBezTo>
                  <a:cubicBezTo>
                    <a:pt x="48" y="1765"/>
                    <a:pt x="55" y="1762"/>
                    <a:pt x="61" y="1754"/>
                  </a:cubicBezTo>
                  <a:cubicBezTo>
                    <a:pt x="883" y="762"/>
                    <a:pt x="1869" y="228"/>
                    <a:pt x="2927" y="228"/>
                  </a:cubicBezTo>
                  <a:cubicBezTo>
                    <a:pt x="3594" y="228"/>
                    <a:pt x="4290" y="440"/>
                    <a:pt x="4991" y="882"/>
                  </a:cubicBezTo>
                  <a:cubicBezTo>
                    <a:pt x="4997" y="886"/>
                    <a:pt x="5003" y="887"/>
                    <a:pt x="5008" y="887"/>
                  </a:cubicBezTo>
                  <a:cubicBezTo>
                    <a:pt x="5035" y="887"/>
                    <a:pt x="5056" y="852"/>
                    <a:pt x="5033" y="829"/>
                  </a:cubicBezTo>
                  <a:cubicBezTo>
                    <a:pt x="4453" y="270"/>
                    <a:pt x="3661" y="1"/>
                    <a:pt x="2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2826;p41">
              <a:extLst>
                <a:ext uri="{FF2B5EF4-FFF2-40B4-BE49-F238E27FC236}">
                  <a16:creationId xmlns:a16="http://schemas.microsoft.com/office/drawing/2014/main" id="{C78F2F08-0DAB-F1C0-B8D8-6968DAEBF1BF}"/>
                </a:ext>
              </a:extLst>
            </p:cNvPr>
            <p:cNvSpPr/>
            <p:nvPr/>
          </p:nvSpPr>
          <p:spPr>
            <a:xfrm>
              <a:off x="5509275" y="2408500"/>
              <a:ext cx="10150" cy="7675"/>
            </a:xfrm>
            <a:custGeom>
              <a:avLst/>
              <a:gdLst/>
              <a:ahLst/>
              <a:cxnLst/>
              <a:rect l="l" t="t" r="r" b="b"/>
              <a:pathLst>
                <a:path w="406" h="307" extrusionOk="0">
                  <a:moveTo>
                    <a:pt x="365" y="1"/>
                  </a:moveTo>
                  <a:cubicBezTo>
                    <a:pt x="363" y="1"/>
                    <a:pt x="360" y="1"/>
                    <a:pt x="357" y="2"/>
                  </a:cubicBezTo>
                  <a:lnTo>
                    <a:pt x="356" y="2"/>
                  </a:lnTo>
                  <a:cubicBezTo>
                    <a:pt x="289" y="27"/>
                    <a:pt x="235" y="51"/>
                    <a:pt x="177" y="93"/>
                  </a:cubicBezTo>
                  <a:cubicBezTo>
                    <a:pt x="123" y="131"/>
                    <a:pt x="61" y="163"/>
                    <a:pt x="25" y="220"/>
                  </a:cubicBezTo>
                  <a:cubicBezTo>
                    <a:pt x="1" y="257"/>
                    <a:pt x="35" y="307"/>
                    <a:pt x="76" y="307"/>
                  </a:cubicBezTo>
                  <a:cubicBezTo>
                    <a:pt x="81" y="307"/>
                    <a:pt x="86" y="306"/>
                    <a:pt x="90" y="305"/>
                  </a:cubicBezTo>
                  <a:cubicBezTo>
                    <a:pt x="154" y="285"/>
                    <a:pt x="204" y="235"/>
                    <a:pt x="255" y="195"/>
                  </a:cubicBezTo>
                  <a:cubicBezTo>
                    <a:pt x="311" y="149"/>
                    <a:pt x="349" y="105"/>
                    <a:pt x="391" y="47"/>
                  </a:cubicBezTo>
                  <a:cubicBezTo>
                    <a:pt x="405" y="28"/>
                    <a:pt x="386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2827;p41">
              <a:extLst>
                <a:ext uri="{FF2B5EF4-FFF2-40B4-BE49-F238E27FC236}">
                  <a16:creationId xmlns:a16="http://schemas.microsoft.com/office/drawing/2014/main" id="{22F463DA-9D5F-C816-21D9-4F506FEBC99F}"/>
                </a:ext>
              </a:extLst>
            </p:cNvPr>
            <p:cNvSpPr/>
            <p:nvPr/>
          </p:nvSpPr>
          <p:spPr>
            <a:xfrm>
              <a:off x="5303425" y="2243675"/>
              <a:ext cx="208850" cy="173650"/>
            </a:xfrm>
            <a:custGeom>
              <a:avLst/>
              <a:gdLst/>
              <a:ahLst/>
              <a:cxnLst/>
              <a:rect l="l" t="t" r="r" b="b"/>
              <a:pathLst>
                <a:path w="8354" h="6946" extrusionOk="0">
                  <a:moveTo>
                    <a:pt x="1332" y="1"/>
                  </a:moveTo>
                  <a:cubicBezTo>
                    <a:pt x="618" y="1"/>
                    <a:pt x="73" y="651"/>
                    <a:pt x="41" y="1350"/>
                  </a:cubicBezTo>
                  <a:cubicBezTo>
                    <a:pt x="0" y="2278"/>
                    <a:pt x="710" y="3020"/>
                    <a:pt x="1494" y="3395"/>
                  </a:cubicBezTo>
                  <a:cubicBezTo>
                    <a:pt x="2578" y="3914"/>
                    <a:pt x="3832" y="3883"/>
                    <a:pt x="4972" y="4234"/>
                  </a:cubicBezTo>
                  <a:cubicBezTo>
                    <a:pt x="6445" y="4686"/>
                    <a:pt x="7563" y="5544"/>
                    <a:pt x="8258" y="6924"/>
                  </a:cubicBezTo>
                  <a:cubicBezTo>
                    <a:pt x="8266" y="6939"/>
                    <a:pt x="8281" y="6946"/>
                    <a:pt x="8295" y="6946"/>
                  </a:cubicBezTo>
                  <a:cubicBezTo>
                    <a:pt x="8323" y="6946"/>
                    <a:pt x="8353" y="6921"/>
                    <a:pt x="8343" y="6888"/>
                  </a:cubicBezTo>
                  <a:cubicBezTo>
                    <a:pt x="7814" y="5293"/>
                    <a:pt x="6191" y="4385"/>
                    <a:pt x="4655" y="3981"/>
                  </a:cubicBezTo>
                  <a:cubicBezTo>
                    <a:pt x="3671" y="3722"/>
                    <a:pt x="2621" y="3680"/>
                    <a:pt x="1680" y="3272"/>
                  </a:cubicBezTo>
                  <a:cubicBezTo>
                    <a:pt x="1081" y="3013"/>
                    <a:pt x="547" y="2603"/>
                    <a:pt x="327" y="1965"/>
                  </a:cubicBezTo>
                  <a:cubicBezTo>
                    <a:pt x="14" y="1061"/>
                    <a:pt x="513" y="287"/>
                    <a:pt x="1433" y="151"/>
                  </a:cubicBezTo>
                  <a:cubicBezTo>
                    <a:pt x="1522" y="138"/>
                    <a:pt x="1493" y="10"/>
                    <a:pt x="1414" y="4"/>
                  </a:cubicBezTo>
                  <a:cubicBezTo>
                    <a:pt x="1386" y="2"/>
                    <a:pt x="1359" y="1"/>
                    <a:pt x="1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2828;p41">
              <a:extLst>
                <a:ext uri="{FF2B5EF4-FFF2-40B4-BE49-F238E27FC236}">
                  <a16:creationId xmlns:a16="http://schemas.microsoft.com/office/drawing/2014/main" id="{59775B47-DA53-707D-9D74-F24AA65855C2}"/>
                </a:ext>
              </a:extLst>
            </p:cNvPr>
            <p:cNvSpPr/>
            <p:nvPr/>
          </p:nvSpPr>
          <p:spPr>
            <a:xfrm>
              <a:off x="5265875" y="2205500"/>
              <a:ext cx="150425" cy="147475"/>
            </a:xfrm>
            <a:custGeom>
              <a:avLst/>
              <a:gdLst/>
              <a:ahLst/>
              <a:cxnLst/>
              <a:rect l="l" t="t" r="r" b="b"/>
              <a:pathLst>
                <a:path w="6017" h="5899" extrusionOk="0">
                  <a:moveTo>
                    <a:pt x="3131" y="1"/>
                  </a:moveTo>
                  <a:cubicBezTo>
                    <a:pt x="2119" y="1"/>
                    <a:pt x="1168" y="625"/>
                    <a:pt x="732" y="1619"/>
                  </a:cubicBezTo>
                  <a:cubicBezTo>
                    <a:pt x="0" y="3291"/>
                    <a:pt x="965" y="5138"/>
                    <a:pt x="2536" y="5894"/>
                  </a:cubicBezTo>
                  <a:cubicBezTo>
                    <a:pt x="2544" y="5897"/>
                    <a:pt x="2551" y="5899"/>
                    <a:pt x="2558" y="5899"/>
                  </a:cubicBezTo>
                  <a:cubicBezTo>
                    <a:pt x="2601" y="5899"/>
                    <a:pt x="2629" y="5839"/>
                    <a:pt x="2584" y="5811"/>
                  </a:cubicBezTo>
                  <a:cubicBezTo>
                    <a:pt x="1581" y="5199"/>
                    <a:pt x="753" y="4245"/>
                    <a:pt x="684" y="3019"/>
                  </a:cubicBezTo>
                  <a:cubicBezTo>
                    <a:pt x="621" y="1892"/>
                    <a:pt x="1268" y="646"/>
                    <a:pt x="2390" y="290"/>
                  </a:cubicBezTo>
                  <a:cubicBezTo>
                    <a:pt x="2617" y="218"/>
                    <a:pt x="2854" y="184"/>
                    <a:pt x="3091" y="184"/>
                  </a:cubicBezTo>
                  <a:cubicBezTo>
                    <a:pt x="4045" y="184"/>
                    <a:pt x="4989" y="749"/>
                    <a:pt x="5203" y="1746"/>
                  </a:cubicBezTo>
                  <a:cubicBezTo>
                    <a:pt x="5367" y="2518"/>
                    <a:pt x="4955" y="3418"/>
                    <a:pt x="4140" y="3597"/>
                  </a:cubicBezTo>
                  <a:cubicBezTo>
                    <a:pt x="4042" y="3618"/>
                    <a:pt x="3948" y="3628"/>
                    <a:pt x="3858" y="3628"/>
                  </a:cubicBezTo>
                  <a:cubicBezTo>
                    <a:pt x="2886" y="3628"/>
                    <a:pt x="2349" y="2472"/>
                    <a:pt x="3055" y="1710"/>
                  </a:cubicBezTo>
                  <a:cubicBezTo>
                    <a:pt x="3095" y="1667"/>
                    <a:pt x="3058" y="1614"/>
                    <a:pt x="3013" y="1614"/>
                  </a:cubicBezTo>
                  <a:cubicBezTo>
                    <a:pt x="3000" y="1614"/>
                    <a:pt x="2987" y="1618"/>
                    <a:pt x="2974" y="1629"/>
                  </a:cubicBezTo>
                  <a:cubicBezTo>
                    <a:pt x="1943" y="2473"/>
                    <a:pt x="2823" y="3829"/>
                    <a:pt x="3919" y="3829"/>
                  </a:cubicBezTo>
                  <a:cubicBezTo>
                    <a:pt x="4082" y="3829"/>
                    <a:pt x="4248" y="3800"/>
                    <a:pt x="4414" y="3734"/>
                  </a:cubicBezTo>
                  <a:cubicBezTo>
                    <a:pt x="6017" y="3103"/>
                    <a:pt x="5568" y="922"/>
                    <a:pt x="4252" y="268"/>
                  </a:cubicBezTo>
                  <a:cubicBezTo>
                    <a:pt x="3885" y="85"/>
                    <a:pt x="3504" y="1"/>
                    <a:pt x="3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2829;p41">
              <a:extLst>
                <a:ext uri="{FF2B5EF4-FFF2-40B4-BE49-F238E27FC236}">
                  <a16:creationId xmlns:a16="http://schemas.microsoft.com/office/drawing/2014/main" id="{E2A3EB94-DCF0-9A21-309B-E81AE6B96584}"/>
                </a:ext>
              </a:extLst>
            </p:cNvPr>
            <p:cNvSpPr/>
            <p:nvPr/>
          </p:nvSpPr>
          <p:spPr>
            <a:xfrm>
              <a:off x="5254875" y="2351075"/>
              <a:ext cx="243000" cy="187225"/>
            </a:xfrm>
            <a:custGeom>
              <a:avLst/>
              <a:gdLst/>
              <a:ahLst/>
              <a:cxnLst/>
              <a:rect l="l" t="t" r="r" b="b"/>
              <a:pathLst>
                <a:path w="9720" h="7489" extrusionOk="0">
                  <a:moveTo>
                    <a:pt x="5016" y="1"/>
                  </a:moveTo>
                  <a:cubicBezTo>
                    <a:pt x="3107" y="1"/>
                    <a:pt x="1249" y="1185"/>
                    <a:pt x="606" y="3021"/>
                  </a:cubicBezTo>
                  <a:cubicBezTo>
                    <a:pt x="0" y="4749"/>
                    <a:pt x="782" y="6965"/>
                    <a:pt x="2694" y="7427"/>
                  </a:cubicBezTo>
                  <a:cubicBezTo>
                    <a:pt x="2868" y="7469"/>
                    <a:pt x="3051" y="7489"/>
                    <a:pt x="3237" y="7489"/>
                  </a:cubicBezTo>
                  <a:cubicBezTo>
                    <a:pt x="4676" y="7489"/>
                    <a:pt x="6332" y="6294"/>
                    <a:pt x="5846" y="4720"/>
                  </a:cubicBezTo>
                  <a:cubicBezTo>
                    <a:pt x="5690" y="4219"/>
                    <a:pt x="5208" y="3807"/>
                    <a:pt x="4714" y="3807"/>
                  </a:cubicBezTo>
                  <a:cubicBezTo>
                    <a:pt x="4499" y="3807"/>
                    <a:pt x="4283" y="3884"/>
                    <a:pt x="4090" y="4066"/>
                  </a:cubicBezTo>
                  <a:cubicBezTo>
                    <a:pt x="3622" y="4506"/>
                    <a:pt x="3856" y="5283"/>
                    <a:pt x="4490" y="5357"/>
                  </a:cubicBezTo>
                  <a:cubicBezTo>
                    <a:pt x="4491" y="5357"/>
                    <a:pt x="4492" y="5357"/>
                    <a:pt x="4493" y="5357"/>
                  </a:cubicBezTo>
                  <a:cubicBezTo>
                    <a:pt x="4518" y="5357"/>
                    <a:pt x="4518" y="5319"/>
                    <a:pt x="4495" y="5311"/>
                  </a:cubicBezTo>
                  <a:cubicBezTo>
                    <a:pt x="4025" y="4469"/>
                    <a:pt x="4030" y="4049"/>
                    <a:pt x="4510" y="4049"/>
                  </a:cubicBezTo>
                  <a:cubicBezTo>
                    <a:pt x="4585" y="4049"/>
                    <a:pt x="4671" y="4059"/>
                    <a:pt x="4768" y="4079"/>
                  </a:cubicBezTo>
                  <a:cubicBezTo>
                    <a:pt x="4847" y="4058"/>
                    <a:pt x="4922" y="4048"/>
                    <a:pt x="4992" y="4048"/>
                  </a:cubicBezTo>
                  <a:cubicBezTo>
                    <a:pt x="5254" y="4048"/>
                    <a:pt x="5455" y="4192"/>
                    <a:pt x="5593" y="4481"/>
                  </a:cubicBezTo>
                  <a:cubicBezTo>
                    <a:pt x="5767" y="4843"/>
                    <a:pt x="5792" y="5279"/>
                    <a:pt x="5676" y="5658"/>
                  </a:cubicBezTo>
                  <a:cubicBezTo>
                    <a:pt x="5540" y="6105"/>
                    <a:pt x="5272" y="6475"/>
                    <a:pt x="4901" y="6758"/>
                  </a:cubicBezTo>
                  <a:cubicBezTo>
                    <a:pt x="4448" y="7106"/>
                    <a:pt x="3884" y="7298"/>
                    <a:pt x="3318" y="7298"/>
                  </a:cubicBezTo>
                  <a:cubicBezTo>
                    <a:pt x="3030" y="7298"/>
                    <a:pt x="2741" y="7248"/>
                    <a:pt x="2467" y="7143"/>
                  </a:cubicBezTo>
                  <a:cubicBezTo>
                    <a:pt x="542" y="6411"/>
                    <a:pt x="132" y="4016"/>
                    <a:pt x="1091" y="2380"/>
                  </a:cubicBezTo>
                  <a:cubicBezTo>
                    <a:pt x="1922" y="965"/>
                    <a:pt x="3506" y="191"/>
                    <a:pt x="5109" y="191"/>
                  </a:cubicBezTo>
                  <a:cubicBezTo>
                    <a:pt x="5355" y="191"/>
                    <a:pt x="5601" y="209"/>
                    <a:pt x="5846" y="246"/>
                  </a:cubicBezTo>
                  <a:cubicBezTo>
                    <a:pt x="7723" y="530"/>
                    <a:pt x="8982" y="1930"/>
                    <a:pt x="9548" y="3675"/>
                  </a:cubicBezTo>
                  <a:cubicBezTo>
                    <a:pt x="9561" y="3714"/>
                    <a:pt x="9593" y="3732"/>
                    <a:pt x="9625" y="3732"/>
                  </a:cubicBezTo>
                  <a:cubicBezTo>
                    <a:pt x="9672" y="3732"/>
                    <a:pt x="9720" y="3693"/>
                    <a:pt x="9705" y="3631"/>
                  </a:cubicBezTo>
                  <a:cubicBezTo>
                    <a:pt x="9262" y="1774"/>
                    <a:pt x="7510" y="299"/>
                    <a:pt x="5634" y="42"/>
                  </a:cubicBezTo>
                  <a:cubicBezTo>
                    <a:pt x="5428" y="14"/>
                    <a:pt x="5222" y="1"/>
                    <a:pt x="5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2830;p41">
              <a:extLst>
                <a:ext uri="{FF2B5EF4-FFF2-40B4-BE49-F238E27FC236}">
                  <a16:creationId xmlns:a16="http://schemas.microsoft.com/office/drawing/2014/main" id="{46F04DC7-6A69-3216-9D4B-6B7B78844E31}"/>
                </a:ext>
              </a:extLst>
            </p:cNvPr>
            <p:cNvSpPr/>
            <p:nvPr/>
          </p:nvSpPr>
          <p:spPr>
            <a:xfrm>
              <a:off x="5284000" y="2219950"/>
              <a:ext cx="108075" cy="135675"/>
            </a:xfrm>
            <a:custGeom>
              <a:avLst/>
              <a:gdLst/>
              <a:ahLst/>
              <a:cxnLst/>
              <a:rect l="l" t="t" r="r" b="b"/>
              <a:pathLst>
                <a:path w="4323" h="5427" extrusionOk="0">
                  <a:moveTo>
                    <a:pt x="2465" y="1"/>
                  </a:moveTo>
                  <a:cubicBezTo>
                    <a:pt x="1392" y="1"/>
                    <a:pt x="395" y="924"/>
                    <a:pt x="252" y="2019"/>
                  </a:cubicBezTo>
                  <a:cubicBezTo>
                    <a:pt x="0" y="3937"/>
                    <a:pt x="1754" y="5427"/>
                    <a:pt x="3562" y="5427"/>
                  </a:cubicBezTo>
                  <a:cubicBezTo>
                    <a:pt x="3665" y="5427"/>
                    <a:pt x="3769" y="5422"/>
                    <a:pt x="3872" y="5412"/>
                  </a:cubicBezTo>
                  <a:cubicBezTo>
                    <a:pt x="3914" y="5408"/>
                    <a:pt x="3913" y="5351"/>
                    <a:pt x="3872" y="5347"/>
                  </a:cubicBezTo>
                  <a:cubicBezTo>
                    <a:pt x="2135" y="5150"/>
                    <a:pt x="186" y="4193"/>
                    <a:pt x="376" y="2121"/>
                  </a:cubicBezTo>
                  <a:cubicBezTo>
                    <a:pt x="463" y="1183"/>
                    <a:pt x="1135" y="451"/>
                    <a:pt x="2047" y="239"/>
                  </a:cubicBezTo>
                  <a:cubicBezTo>
                    <a:pt x="2176" y="209"/>
                    <a:pt x="2317" y="193"/>
                    <a:pt x="2460" y="193"/>
                  </a:cubicBezTo>
                  <a:cubicBezTo>
                    <a:pt x="2897" y="193"/>
                    <a:pt x="3363" y="338"/>
                    <a:pt x="3636" y="663"/>
                  </a:cubicBezTo>
                  <a:cubicBezTo>
                    <a:pt x="3828" y="890"/>
                    <a:pt x="4003" y="1208"/>
                    <a:pt x="3987" y="1515"/>
                  </a:cubicBezTo>
                  <a:cubicBezTo>
                    <a:pt x="4002" y="1919"/>
                    <a:pt x="3811" y="2138"/>
                    <a:pt x="3417" y="2172"/>
                  </a:cubicBezTo>
                  <a:cubicBezTo>
                    <a:pt x="3255" y="2290"/>
                    <a:pt x="3123" y="2350"/>
                    <a:pt x="3019" y="2350"/>
                  </a:cubicBezTo>
                  <a:cubicBezTo>
                    <a:pt x="2885" y="2350"/>
                    <a:pt x="2799" y="2250"/>
                    <a:pt x="2762" y="2051"/>
                  </a:cubicBezTo>
                  <a:lnTo>
                    <a:pt x="2762" y="2051"/>
                  </a:lnTo>
                  <a:cubicBezTo>
                    <a:pt x="2839" y="2102"/>
                    <a:pt x="2937" y="2126"/>
                    <a:pt x="3039" y="2126"/>
                  </a:cubicBezTo>
                  <a:cubicBezTo>
                    <a:pt x="3407" y="2126"/>
                    <a:pt x="3828" y="1812"/>
                    <a:pt x="3494" y="1319"/>
                  </a:cubicBezTo>
                  <a:cubicBezTo>
                    <a:pt x="3367" y="1132"/>
                    <a:pt x="3210" y="1055"/>
                    <a:pt x="3054" y="1055"/>
                  </a:cubicBezTo>
                  <a:cubicBezTo>
                    <a:pt x="2470" y="1055"/>
                    <a:pt x="1889" y="2126"/>
                    <a:pt x="2856" y="2491"/>
                  </a:cubicBezTo>
                  <a:cubicBezTo>
                    <a:pt x="2967" y="2534"/>
                    <a:pt x="3080" y="2553"/>
                    <a:pt x="3188" y="2553"/>
                  </a:cubicBezTo>
                  <a:cubicBezTo>
                    <a:pt x="3616" y="2553"/>
                    <a:pt x="3996" y="2249"/>
                    <a:pt x="4124" y="1814"/>
                  </a:cubicBezTo>
                  <a:cubicBezTo>
                    <a:pt x="4323" y="1141"/>
                    <a:pt x="3900" y="499"/>
                    <a:pt x="3306" y="202"/>
                  </a:cubicBezTo>
                  <a:cubicBezTo>
                    <a:pt x="3030" y="63"/>
                    <a:pt x="274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2831;p41">
              <a:extLst>
                <a:ext uri="{FF2B5EF4-FFF2-40B4-BE49-F238E27FC236}">
                  <a16:creationId xmlns:a16="http://schemas.microsoft.com/office/drawing/2014/main" id="{5DAEB090-C9DF-1DBC-DBBD-096CBD99A8CC}"/>
                </a:ext>
              </a:extLst>
            </p:cNvPr>
            <p:cNvSpPr/>
            <p:nvPr/>
          </p:nvSpPr>
          <p:spPr>
            <a:xfrm>
              <a:off x="5357450" y="2264300"/>
              <a:ext cx="24300" cy="11250"/>
            </a:xfrm>
            <a:custGeom>
              <a:avLst/>
              <a:gdLst/>
              <a:ahLst/>
              <a:cxnLst/>
              <a:rect l="l" t="t" r="r" b="b"/>
              <a:pathLst>
                <a:path w="972" h="450" extrusionOk="0">
                  <a:moveTo>
                    <a:pt x="112" y="0"/>
                  </a:moveTo>
                  <a:cubicBezTo>
                    <a:pt x="98" y="0"/>
                    <a:pt x="83" y="7"/>
                    <a:pt x="78" y="19"/>
                  </a:cubicBezTo>
                  <a:cubicBezTo>
                    <a:pt x="1" y="200"/>
                    <a:pt x="227" y="345"/>
                    <a:pt x="372" y="403"/>
                  </a:cubicBezTo>
                  <a:cubicBezTo>
                    <a:pt x="449" y="433"/>
                    <a:pt x="529" y="450"/>
                    <a:pt x="608" y="450"/>
                  </a:cubicBezTo>
                  <a:cubicBezTo>
                    <a:pt x="725" y="450"/>
                    <a:pt x="839" y="413"/>
                    <a:pt x="935" y="333"/>
                  </a:cubicBezTo>
                  <a:cubicBezTo>
                    <a:pt x="972" y="304"/>
                    <a:pt x="939" y="246"/>
                    <a:pt x="897" y="246"/>
                  </a:cubicBezTo>
                  <a:cubicBezTo>
                    <a:pt x="893" y="246"/>
                    <a:pt x="889" y="247"/>
                    <a:pt x="885" y="248"/>
                  </a:cubicBezTo>
                  <a:cubicBezTo>
                    <a:pt x="815" y="269"/>
                    <a:pt x="743" y="281"/>
                    <a:pt x="670" y="281"/>
                  </a:cubicBezTo>
                  <a:cubicBezTo>
                    <a:pt x="586" y="281"/>
                    <a:pt x="502" y="265"/>
                    <a:pt x="424" y="228"/>
                  </a:cubicBezTo>
                  <a:cubicBezTo>
                    <a:pt x="305" y="171"/>
                    <a:pt x="247" y="36"/>
                    <a:pt x="122" y="1"/>
                  </a:cubicBezTo>
                  <a:cubicBezTo>
                    <a:pt x="119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2832;p41">
              <a:extLst>
                <a:ext uri="{FF2B5EF4-FFF2-40B4-BE49-F238E27FC236}">
                  <a16:creationId xmlns:a16="http://schemas.microsoft.com/office/drawing/2014/main" id="{6C0AE243-17A5-02B6-AC7A-AA15953C2695}"/>
                </a:ext>
              </a:extLst>
            </p:cNvPr>
            <p:cNvSpPr/>
            <p:nvPr/>
          </p:nvSpPr>
          <p:spPr>
            <a:xfrm>
              <a:off x="5348575" y="2268000"/>
              <a:ext cx="20525" cy="13550"/>
            </a:xfrm>
            <a:custGeom>
              <a:avLst/>
              <a:gdLst/>
              <a:ahLst/>
              <a:cxnLst/>
              <a:rect l="l" t="t" r="r" b="b"/>
              <a:pathLst>
                <a:path w="821" h="542" extrusionOk="0">
                  <a:moveTo>
                    <a:pt x="469" y="0"/>
                  </a:moveTo>
                  <a:cubicBezTo>
                    <a:pt x="424" y="0"/>
                    <a:pt x="385" y="41"/>
                    <a:pt x="389" y="85"/>
                  </a:cubicBezTo>
                  <a:lnTo>
                    <a:pt x="389" y="85"/>
                  </a:lnTo>
                  <a:cubicBezTo>
                    <a:pt x="370" y="73"/>
                    <a:pt x="350" y="61"/>
                    <a:pt x="330" y="49"/>
                  </a:cubicBezTo>
                  <a:cubicBezTo>
                    <a:pt x="317" y="41"/>
                    <a:pt x="303" y="38"/>
                    <a:pt x="289" y="38"/>
                  </a:cubicBezTo>
                  <a:cubicBezTo>
                    <a:pt x="240" y="38"/>
                    <a:pt x="194" y="85"/>
                    <a:pt x="202" y="136"/>
                  </a:cubicBezTo>
                  <a:lnTo>
                    <a:pt x="202" y="136"/>
                  </a:lnTo>
                  <a:cubicBezTo>
                    <a:pt x="182" y="129"/>
                    <a:pt x="161" y="124"/>
                    <a:pt x="141" y="119"/>
                  </a:cubicBezTo>
                  <a:cubicBezTo>
                    <a:pt x="133" y="118"/>
                    <a:pt x="126" y="117"/>
                    <a:pt x="119" y="117"/>
                  </a:cubicBezTo>
                  <a:cubicBezTo>
                    <a:pt x="44" y="117"/>
                    <a:pt x="1" y="206"/>
                    <a:pt x="55" y="266"/>
                  </a:cubicBezTo>
                  <a:lnTo>
                    <a:pt x="279" y="515"/>
                  </a:lnTo>
                  <a:cubicBezTo>
                    <a:pt x="296" y="534"/>
                    <a:pt x="316" y="541"/>
                    <a:pt x="337" y="541"/>
                  </a:cubicBezTo>
                  <a:cubicBezTo>
                    <a:pt x="372" y="541"/>
                    <a:pt x="407" y="520"/>
                    <a:pt x="424" y="490"/>
                  </a:cubicBezTo>
                  <a:lnTo>
                    <a:pt x="424" y="490"/>
                  </a:lnTo>
                  <a:cubicBezTo>
                    <a:pt x="438" y="501"/>
                    <a:pt x="454" y="506"/>
                    <a:pt x="470" y="506"/>
                  </a:cubicBezTo>
                  <a:cubicBezTo>
                    <a:pt x="529" y="506"/>
                    <a:pt x="589" y="436"/>
                    <a:pt x="550" y="375"/>
                  </a:cubicBezTo>
                  <a:lnTo>
                    <a:pt x="550" y="375"/>
                  </a:lnTo>
                  <a:cubicBezTo>
                    <a:pt x="562" y="382"/>
                    <a:pt x="574" y="389"/>
                    <a:pt x="586" y="396"/>
                  </a:cubicBezTo>
                  <a:cubicBezTo>
                    <a:pt x="599" y="403"/>
                    <a:pt x="612" y="406"/>
                    <a:pt x="624" y="406"/>
                  </a:cubicBezTo>
                  <a:cubicBezTo>
                    <a:pt x="671" y="406"/>
                    <a:pt x="714" y="365"/>
                    <a:pt x="710" y="318"/>
                  </a:cubicBezTo>
                  <a:lnTo>
                    <a:pt x="710" y="318"/>
                  </a:lnTo>
                  <a:cubicBezTo>
                    <a:pt x="724" y="331"/>
                    <a:pt x="739" y="344"/>
                    <a:pt x="755" y="356"/>
                  </a:cubicBezTo>
                  <a:cubicBezTo>
                    <a:pt x="763" y="363"/>
                    <a:pt x="773" y="366"/>
                    <a:pt x="782" y="366"/>
                  </a:cubicBezTo>
                  <a:cubicBezTo>
                    <a:pt x="801" y="366"/>
                    <a:pt x="819" y="353"/>
                    <a:pt x="819" y="330"/>
                  </a:cubicBezTo>
                  <a:cubicBezTo>
                    <a:pt x="821" y="154"/>
                    <a:pt x="639" y="40"/>
                    <a:pt x="488" y="3"/>
                  </a:cubicBezTo>
                  <a:cubicBezTo>
                    <a:pt x="481" y="1"/>
                    <a:pt x="475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2833;p41">
              <a:extLst>
                <a:ext uri="{FF2B5EF4-FFF2-40B4-BE49-F238E27FC236}">
                  <a16:creationId xmlns:a16="http://schemas.microsoft.com/office/drawing/2014/main" id="{D09C1265-5DCD-8A3B-AB89-D4EDA2CBBC27}"/>
                </a:ext>
              </a:extLst>
            </p:cNvPr>
            <p:cNvSpPr/>
            <p:nvPr/>
          </p:nvSpPr>
          <p:spPr>
            <a:xfrm>
              <a:off x="5184650" y="2432450"/>
              <a:ext cx="70725" cy="20875"/>
            </a:xfrm>
            <a:custGeom>
              <a:avLst/>
              <a:gdLst/>
              <a:ahLst/>
              <a:cxnLst/>
              <a:rect l="l" t="t" r="r" b="b"/>
              <a:pathLst>
                <a:path w="2829" h="835" extrusionOk="0">
                  <a:moveTo>
                    <a:pt x="2752" y="1"/>
                  </a:moveTo>
                  <a:cubicBezTo>
                    <a:pt x="2739" y="1"/>
                    <a:pt x="2726" y="6"/>
                    <a:pt x="2713" y="20"/>
                  </a:cubicBezTo>
                  <a:cubicBezTo>
                    <a:pt x="2376" y="374"/>
                    <a:pt x="1927" y="628"/>
                    <a:pt x="1428" y="643"/>
                  </a:cubicBezTo>
                  <a:cubicBezTo>
                    <a:pt x="1415" y="644"/>
                    <a:pt x="1401" y="644"/>
                    <a:pt x="1387" y="644"/>
                  </a:cubicBezTo>
                  <a:cubicBezTo>
                    <a:pt x="870" y="644"/>
                    <a:pt x="511" y="369"/>
                    <a:pt x="73" y="134"/>
                  </a:cubicBezTo>
                  <a:cubicBezTo>
                    <a:pt x="66" y="131"/>
                    <a:pt x="60" y="129"/>
                    <a:pt x="53" y="129"/>
                  </a:cubicBezTo>
                  <a:cubicBezTo>
                    <a:pt x="25" y="129"/>
                    <a:pt x="1" y="160"/>
                    <a:pt x="17" y="189"/>
                  </a:cubicBezTo>
                  <a:cubicBezTo>
                    <a:pt x="278" y="645"/>
                    <a:pt x="734" y="834"/>
                    <a:pt x="1213" y="834"/>
                  </a:cubicBezTo>
                  <a:cubicBezTo>
                    <a:pt x="1813" y="834"/>
                    <a:pt x="2451" y="539"/>
                    <a:pt x="2794" y="102"/>
                  </a:cubicBezTo>
                  <a:cubicBezTo>
                    <a:pt x="2829" y="58"/>
                    <a:pt x="2794" y="1"/>
                    <a:pt x="2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2834;p41">
              <a:extLst>
                <a:ext uri="{FF2B5EF4-FFF2-40B4-BE49-F238E27FC236}">
                  <a16:creationId xmlns:a16="http://schemas.microsoft.com/office/drawing/2014/main" id="{8560D710-51E2-5134-6265-DF066655FD6B}"/>
                </a:ext>
              </a:extLst>
            </p:cNvPr>
            <p:cNvSpPr/>
            <p:nvPr/>
          </p:nvSpPr>
          <p:spPr>
            <a:xfrm>
              <a:off x="5184475" y="2385400"/>
              <a:ext cx="60200" cy="53400"/>
            </a:xfrm>
            <a:custGeom>
              <a:avLst/>
              <a:gdLst/>
              <a:ahLst/>
              <a:cxnLst/>
              <a:rect l="l" t="t" r="r" b="b"/>
              <a:pathLst>
                <a:path w="2408" h="2136" extrusionOk="0">
                  <a:moveTo>
                    <a:pt x="2325" y="0"/>
                  </a:moveTo>
                  <a:cubicBezTo>
                    <a:pt x="2303" y="0"/>
                    <a:pt x="2281" y="12"/>
                    <a:pt x="2273" y="40"/>
                  </a:cubicBezTo>
                  <a:cubicBezTo>
                    <a:pt x="2139" y="548"/>
                    <a:pt x="1988" y="1003"/>
                    <a:pt x="1591" y="1375"/>
                  </a:cubicBezTo>
                  <a:cubicBezTo>
                    <a:pt x="1184" y="1757"/>
                    <a:pt x="661" y="1954"/>
                    <a:pt x="107" y="1972"/>
                  </a:cubicBezTo>
                  <a:cubicBezTo>
                    <a:pt x="2" y="1975"/>
                    <a:pt x="1" y="2134"/>
                    <a:pt x="107" y="2135"/>
                  </a:cubicBezTo>
                  <a:cubicBezTo>
                    <a:pt x="109" y="2135"/>
                    <a:pt x="111" y="2135"/>
                    <a:pt x="113" y="2135"/>
                  </a:cubicBezTo>
                  <a:cubicBezTo>
                    <a:pt x="1243" y="2135"/>
                    <a:pt x="2408" y="1272"/>
                    <a:pt x="2384" y="55"/>
                  </a:cubicBezTo>
                  <a:cubicBezTo>
                    <a:pt x="2383" y="20"/>
                    <a:pt x="2354" y="0"/>
                    <a:pt x="2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2835;p41">
              <a:extLst>
                <a:ext uri="{FF2B5EF4-FFF2-40B4-BE49-F238E27FC236}">
                  <a16:creationId xmlns:a16="http://schemas.microsoft.com/office/drawing/2014/main" id="{8F099B57-8CB9-44DC-D860-AFCC69A6A62A}"/>
                </a:ext>
              </a:extLst>
            </p:cNvPr>
            <p:cNvSpPr/>
            <p:nvPr/>
          </p:nvSpPr>
          <p:spPr>
            <a:xfrm>
              <a:off x="5191800" y="2421875"/>
              <a:ext cx="34150" cy="8825"/>
            </a:xfrm>
            <a:custGeom>
              <a:avLst/>
              <a:gdLst/>
              <a:ahLst/>
              <a:cxnLst/>
              <a:rect l="l" t="t" r="r" b="b"/>
              <a:pathLst>
                <a:path w="1366" h="353" extrusionOk="0">
                  <a:moveTo>
                    <a:pt x="1328" y="0"/>
                  </a:moveTo>
                  <a:cubicBezTo>
                    <a:pt x="1325" y="0"/>
                    <a:pt x="1322" y="0"/>
                    <a:pt x="1319" y="1"/>
                  </a:cubicBezTo>
                  <a:lnTo>
                    <a:pt x="1320" y="2"/>
                  </a:lnTo>
                  <a:cubicBezTo>
                    <a:pt x="1099" y="64"/>
                    <a:pt x="902" y="154"/>
                    <a:pt x="668" y="160"/>
                  </a:cubicBezTo>
                  <a:cubicBezTo>
                    <a:pt x="662" y="160"/>
                    <a:pt x="655" y="161"/>
                    <a:pt x="649" y="161"/>
                  </a:cubicBezTo>
                  <a:cubicBezTo>
                    <a:pt x="453" y="161"/>
                    <a:pt x="274" y="66"/>
                    <a:pt x="84" y="66"/>
                  </a:cubicBezTo>
                  <a:cubicBezTo>
                    <a:pt x="77" y="66"/>
                    <a:pt x="70" y="66"/>
                    <a:pt x="63" y="66"/>
                  </a:cubicBezTo>
                  <a:cubicBezTo>
                    <a:pt x="16" y="68"/>
                    <a:pt x="1" y="119"/>
                    <a:pt x="28" y="153"/>
                  </a:cubicBezTo>
                  <a:cubicBezTo>
                    <a:pt x="138" y="294"/>
                    <a:pt x="336" y="352"/>
                    <a:pt x="550" y="352"/>
                  </a:cubicBezTo>
                  <a:cubicBezTo>
                    <a:pt x="859" y="352"/>
                    <a:pt x="1200" y="229"/>
                    <a:pt x="1349" y="53"/>
                  </a:cubicBezTo>
                  <a:cubicBezTo>
                    <a:pt x="1366" y="33"/>
                    <a:pt x="1353" y="0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2836;p41">
              <a:extLst>
                <a:ext uri="{FF2B5EF4-FFF2-40B4-BE49-F238E27FC236}">
                  <a16:creationId xmlns:a16="http://schemas.microsoft.com/office/drawing/2014/main" id="{1A903AC5-0CFA-DB74-74D4-CD330E0AA386}"/>
                </a:ext>
              </a:extLst>
            </p:cNvPr>
            <p:cNvSpPr/>
            <p:nvPr/>
          </p:nvSpPr>
          <p:spPr>
            <a:xfrm>
              <a:off x="5194375" y="2358425"/>
              <a:ext cx="37675" cy="66700"/>
            </a:xfrm>
            <a:custGeom>
              <a:avLst/>
              <a:gdLst/>
              <a:ahLst/>
              <a:cxnLst/>
              <a:rect l="l" t="t" r="r" b="b"/>
              <a:pathLst>
                <a:path w="1507" h="2668" extrusionOk="0">
                  <a:moveTo>
                    <a:pt x="864" y="0"/>
                  </a:moveTo>
                  <a:cubicBezTo>
                    <a:pt x="836" y="0"/>
                    <a:pt x="825" y="40"/>
                    <a:pt x="842" y="62"/>
                  </a:cubicBezTo>
                  <a:cubicBezTo>
                    <a:pt x="1245" y="579"/>
                    <a:pt x="1403" y="1075"/>
                    <a:pt x="1029" y="1685"/>
                  </a:cubicBezTo>
                  <a:cubicBezTo>
                    <a:pt x="771" y="2105"/>
                    <a:pt x="337" y="2287"/>
                    <a:pt x="14" y="2630"/>
                  </a:cubicBezTo>
                  <a:cubicBezTo>
                    <a:pt x="1" y="2646"/>
                    <a:pt x="12" y="2668"/>
                    <a:pt x="30" y="2668"/>
                  </a:cubicBezTo>
                  <a:cubicBezTo>
                    <a:pt x="32" y="2668"/>
                    <a:pt x="34" y="2667"/>
                    <a:pt x="36" y="2667"/>
                  </a:cubicBezTo>
                  <a:cubicBezTo>
                    <a:pt x="643" y="2540"/>
                    <a:pt x="1223" y="1907"/>
                    <a:pt x="1380" y="1320"/>
                  </a:cubicBezTo>
                  <a:cubicBezTo>
                    <a:pt x="1507" y="845"/>
                    <a:pt x="1384" y="192"/>
                    <a:pt x="877" y="3"/>
                  </a:cubicBezTo>
                  <a:cubicBezTo>
                    <a:pt x="873" y="1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2837;p41">
              <a:extLst>
                <a:ext uri="{FF2B5EF4-FFF2-40B4-BE49-F238E27FC236}">
                  <a16:creationId xmlns:a16="http://schemas.microsoft.com/office/drawing/2014/main" id="{95081664-FC9D-0675-8370-62FCBFB6D2CB}"/>
                </a:ext>
              </a:extLst>
            </p:cNvPr>
            <p:cNvSpPr/>
            <p:nvPr/>
          </p:nvSpPr>
          <p:spPr>
            <a:xfrm>
              <a:off x="5199425" y="2382750"/>
              <a:ext cx="30525" cy="20925"/>
            </a:xfrm>
            <a:custGeom>
              <a:avLst/>
              <a:gdLst/>
              <a:ahLst/>
              <a:cxnLst/>
              <a:rect l="l" t="t" r="r" b="b"/>
              <a:pathLst>
                <a:path w="1221" h="837" extrusionOk="0">
                  <a:moveTo>
                    <a:pt x="1196" y="0"/>
                  </a:moveTo>
                  <a:cubicBezTo>
                    <a:pt x="1189" y="0"/>
                    <a:pt x="1183" y="3"/>
                    <a:pt x="1179" y="10"/>
                  </a:cubicBezTo>
                  <a:cubicBezTo>
                    <a:pt x="1061" y="215"/>
                    <a:pt x="894" y="391"/>
                    <a:pt x="690" y="510"/>
                  </a:cubicBezTo>
                  <a:cubicBezTo>
                    <a:pt x="487" y="630"/>
                    <a:pt x="292" y="642"/>
                    <a:pt x="69" y="684"/>
                  </a:cubicBezTo>
                  <a:cubicBezTo>
                    <a:pt x="1" y="698"/>
                    <a:pt x="1" y="808"/>
                    <a:pt x="69" y="822"/>
                  </a:cubicBezTo>
                  <a:cubicBezTo>
                    <a:pt x="117" y="832"/>
                    <a:pt x="166" y="837"/>
                    <a:pt x="215" y="837"/>
                  </a:cubicBezTo>
                  <a:cubicBezTo>
                    <a:pt x="667" y="837"/>
                    <a:pt x="1098" y="439"/>
                    <a:pt x="1216" y="27"/>
                  </a:cubicBezTo>
                  <a:cubicBezTo>
                    <a:pt x="1220" y="12"/>
                    <a:pt x="1208" y="0"/>
                    <a:pt x="1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2838;p41">
              <a:extLst>
                <a:ext uri="{FF2B5EF4-FFF2-40B4-BE49-F238E27FC236}">
                  <a16:creationId xmlns:a16="http://schemas.microsoft.com/office/drawing/2014/main" id="{0FFA81C2-C0F6-8452-8FE3-6D7D9905ADF9}"/>
                </a:ext>
              </a:extLst>
            </p:cNvPr>
            <p:cNvSpPr/>
            <p:nvPr/>
          </p:nvSpPr>
          <p:spPr>
            <a:xfrm>
              <a:off x="5184725" y="2358575"/>
              <a:ext cx="28200" cy="43775"/>
            </a:xfrm>
            <a:custGeom>
              <a:avLst/>
              <a:gdLst/>
              <a:ahLst/>
              <a:cxnLst/>
              <a:rect l="l" t="t" r="r" b="b"/>
              <a:pathLst>
                <a:path w="1128" h="1751" extrusionOk="0">
                  <a:moveTo>
                    <a:pt x="161" y="1"/>
                  </a:moveTo>
                  <a:cubicBezTo>
                    <a:pt x="123" y="1"/>
                    <a:pt x="85" y="4"/>
                    <a:pt x="47" y="12"/>
                  </a:cubicBezTo>
                  <a:cubicBezTo>
                    <a:pt x="0" y="20"/>
                    <a:pt x="10" y="83"/>
                    <a:pt x="47" y="96"/>
                  </a:cubicBezTo>
                  <a:cubicBezTo>
                    <a:pt x="363" y="213"/>
                    <a:pt x="660" y="286"/>
                    <a:pt x="826" y="618"/>
                  </a:cubicBezTo>
                  <a:cubicBezTo>
                    <a:pt x="1007" y="980"/>
                    <a:pt x="891" y="1377"/>
                    <a:pt x="637" y="1665"/>
                  </a:cubicBezTo>
                  <a:cubicBezTo>
                    <a:pt x="604" y="1703"/>
                    <a:pt x="635" y="1751"/>
                    <a:pt x="674" y="1751"/>
                  </a:cubicBezTo>
                  <a:cubicBezTo>
                    <a:pt x="685" y="1751"/>
                    <a:pt x="697" y="1747"/>
                    <a:pt x="709" y="1736"/>
                  </a:cubicBezTo>
                  <a:cubicBezTo>
                    <a:pt x="1010" y="1463"/>
                    <a:pt x="1127" y="1021"/>
                    <a:pt x="981" y="636"/>
                  </a:cubicBezTo>
                  <a:cubicBezTo>
                    <a:pt x="861" y="318"/>
                    <a:pt x="51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2839;p41">
              <a:extLst>
                <a:ext uri="{FF2B5EF4-FFF2-40B4-BE49-F238E27FC236}">
                  <a16:creationId xmlns:a16="http://schemas.microsoft.com/office/drawing/2014/main" id="{D3C0ECBC-B213-1AD3-C156-3AA8922137BF}"/>
                </a:ext>
              </a:extLst>
            </p:cNvPr>
            <p:cNvSpPr/>
            <p:nvPr/>
          </p:nvSpPr>
          <p:spPr>
            <a:xfrm>
              <a:off x="5188300" y="2371500"/>
              <a:ext cx="19600" cy="40225"/>
            </a:xfrm>
            <a:custGeom>
              <a:avLst/>
              <a:gdLst/>
              <a:ahLst/>
              <a:cxnLst/>
              <a:rect l="l" t="t" r="r" b="b"/>
              <a:pathLst>
                <a:path w="784" h="1609" extrusionOk="0">
                  <a:moveTo>
                    <a:pt x="699" y="0"/>
                  </a:moveTo>
                  <a:cubicBezTo>
                    <a:pt x="692" y="0"/>
                    <a:pt x="686" y="4"/>
                    <a:pt x="684" y="13"/>
                  </a:cubicBezTo>
                  <a:cubicBezTo>
                    <a:pt x="623" y="385"/>
                    <a:pt x="399" y="605"/>
                    <a:pt x="211" y="914"/>
                  </a:cubicBezTo>
                  <a:cubicBezTo>
                    <a:pt x="84" y="1123"/>
                    <a:pt x="0" y="1346"/>
                    <a:pt x="101" y="1577"/>
                  </a:cubicBezTo>
                  <a:cubicBezTo>
                    <a:pt x="110" y="1599"/>
                    <a:pt x="129" y="1608"/>
                    <a:pt x="149" y="1608"/>
                  </a:cubicBezTo>
                  <a:cubicBezTo>
                    <a:pt x="182" y="1608"/>
                    <a:pt x="218" y="1582"/>
                    <a:pt x="217" y="1545"/>
                  </a:cubicBezTo>
                  <a:cubicBezTo>
                    <a:pt x="211" y="1124"/>
                    <a:pt x="431" y="913"/>
                    <a:pt x="617" y="573"/>
                  </a:cubicBezTo>
                  <a:cubicBezTo>
                    <a:pt x="714" y="395"/>
                    <a:pt x="784" y="209"/>
                    <a:pt x="717" y="13"/>
                  </a:cubicBezTo>
                  <a:cubicBezTo>
                    <a:pt x="715" y="5"/>
                    <a:pt x="70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2840;p41">
              <a:extLst>
                <a:ext uri="{FF2B5EF4-FFF2-40B4-BE49-F238E27FC236}">
                  <a16:creationId xmlns:a16="http://schemas.microsoft.com/office/drawing/2014/main" id="{591DBE79-10B9-1FBA-95E4-1A123280EF1F}"/>
                </a:ext>
              </a:extLst>
            </p:cNvPr>
            <p:cNvSpPr/>
            <p:nvPr/>
          </p:nvSpPr>
          <p:spPr>
            <a:xfrm>
              <a:off x="5172925" y="2369600"/>
              <a:ext cx="22100" cy="40525"/>
            </a:xfrm>
            <a:custGeom>
              <a:avLst/>
              <a:gdLst/>
              <a:ahLst/>
              <a:cxnLst/>
              <a:rect l="l" t="t" r="r" b="b"/>
              <a:pathLst>
                <a:path w="884" h="1621" extrusionOk="0">
                  <a:moveTo>
                    <a:pt x="188" y="0"/>
                  </a:moveTo>
                  <a:cubicBezTo>
                    <a:pt x="177" y="0"/>
                    <a:pt x="166" y="7"/>
                    <a:pt x="161" y="23"/>
                  </a:cubicBezTo>
                  <a:cubicBezTo>
                    <a:pt x="1" y="528"/>
                    <a:pt x="76" y="1621"/>
                    <a:pt x="817" y="1621"/>
                  </a:cubicBezTo>
                  <a:cubicBezTo>
                    <a:pt x="821" y="1621"/>
                    <a:pt x="824" y="1621"/>
                    <a:pt x="828" y="1621"/>
                  </a:cubicBezTo>
                  <a:cubicBezTo>
                    <a:pt x="867" y="1620"/>
                    <a:pt x="883" y="1567"/>
                    <a:pt x="849" y="1547"/>
                  </a:cubicBezTo>
                  <a:cubicBezTo>
                    <a:pt x="598" y="1408"/>
                    <a:pt x="407" y="1251"/>
                    <a:pt x="313" y="968"/>
                  </a:cubicBezTo>
                  <a:cubicBezTo>
                    <a:pt x="213" y="662"/>
                    <a:pt x="258" y="344"/>
                    <a:pt x="220" y="30"/>
                  </a:cubicBezTo>
                  <a:cubicBezTo>
                    <a:pt x="219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2841;p41">
              <a:extLst>
                <a:ext uri="{FF2B5EF4-FFF2-40B4-BE49-F238E27FC236}">
                  <a16:creationId xmlns:a16="http://schemas.microsoft.com/office/drawing/2014/main" id="{1F73D675-FB83-9533-55A9-674FE2C82317}"/>
                </a:ext>
              </a:extLst>
            </p:cNvPr>
            <p:cNvSpPr/>
            <p:nvPr/>
          </p:nvSpPr>
          <p:spPr>
            <a:xfrm>
              <a:off x="5136125" y="2386100"/>
              <a:ext cx="47150" cy="60625"/>
            </a:xfrm>
            <a:custGeom>
              <a:avLst/>
              <a:gdLst/>
              <a:ahLst/>
              <a:cxnLst/>
              <a:rect l="l" t="t" r="r" b="b"/>
              <a:pathLst>
                <a:path w="1886" h="2425" extrusionOk="0">
                  <a:moveTo>
                    <a:pt x="1252" y="0"/>
                  </a:moveTo>
                  <a:cubicBezTo>
                    <a:pt x="990" y="0"/>
                    <a:pt x="727" y="109"/>
                    <a:pt x="529" y="312"/>
                  </a:cubicBezTo>
                  <a:cubicBezTo>
                    <a:pt x="0" y="854"/>
                    <a:pt x="80" y="1690"/>
                    <a:pt x="210" y="2368"/>
                  </a:cubicBezTo>
                  <a:cubicBezTo>
                    <a:pt x="217" y="2407"/>
                    <a:pt x="245" y="2424"/>
                    <a:pt x="275" y="2424"/>
                  </a:cubicBezTo>
                  <a:cubicBezTo>
                    <a:pt x="321" y="2424"/>
                    <a:pt x="371" y="2385"/>
                    <a:pt x="360" y="2327"/>
                  </a:cubicBezTo>
                  <a:cubicBezTo>
                    <a:pt x="265" y="1795"/>
                    <a:pt x="170" y="1223"/>
                    <a:pt x="416" y="714"/>
                  </a:cubicBezTo>
                  <a:cubicBezTo>
                    <a:pt x="594" y="348"/>
                    <a:pt x="951" y="85"/>
                    <a:pt x="1326" y="85"/>
                  </a:cubicBezTo>
                  <a:cubicBezTo>
                    <a:pt x="1499" y="85"/>
                    <a:pt x="1676" y="142"/>
                    <a:pt x="1842" y="270"/>
                  </a:cubicBezTo>
                  <a:cubicBezTo>
                    <a:pt x="1846" y="274"/>
                    <a:pt x="1851" y="275"/>
                    <a:pt x="1856" y="275"/>
                  </a:cubicBezTo>
                  <a:cubicBezTo>
                    <a:pt x="1872" y="275"/>
                    <a:pt x="1886" y="256"/>
                    <a:pt x="1871" y="242"/>
                  </a:cubicBezTo>
                  <a:cubicBezTo>
                    <a:pt x="1692" y="78"/>
                    <a:pt x="14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2842;p41">
              <a:extLst>
                <a:ext uri="{FF2B5EF4-FFF2-40B4-BE49-F238E27FC236}">
                  <a16:creationId xmlns:a16="http://schemas.microsoft.com/office/drawing/2014/main" id="{118751F6-5165-77D3-9702-E92798AF562E}"/>
                </a:ext>
              </a:extLst>
            </p:cNvPr>
            <p:cNvSpPr/>
            <p:nvPr/>
          </p:nvSpPr>
          <p:spPr>
            <a:xfrm>
              <a:off x="5052200" y="2299850"/>
              <a:ext cx="38775" cy="207425"/>
            </a:xfrm>
            <a:custGeom>
              <a:avLst/>
              <a:gdLst/>
              <a:ahLst/>
              <a:cxnLst/>
              <a:rect l="l" t="t" r="r" b="b"/>
              <a:pathLst>
                <a:path w="1551" h="8297" extrusionOk="0">
                  <a:moveTo>
                    <a:pt x="80" y="0"/>
                  </a:moveTo>
                  <a:cubicBezTo>
                    <a:pt x="40" y="0"/>
                    <a:pt x="0" y="45"/>
                    <a:pt x="28" y="85"/>
                  </a:cubicBezTo>
                  <a:cubicBezTo>
                    <a:pt x="950" y="1372"/>
                    <a:pt x="1040" y="2790"/>
                    <a:pt x="994" y="4327"/>
                  </a:cubicBezTo>
                  <a:cubicBezTo>
                    <a:pt x="954" y="5640"/>
                    <a:pt x="839" y="7080"/>
                    <a:pt x="1478" y="8279"/>
                  </a:cubicBezTo>
                  <a:cubicBezTo>
                    <a:pt x="1484" y="8291"/>
                    <a:pt x="1495" y="8296"/>
                    <a:pt x="1506" y="8296"/>
                  </a:cubicBezTo>
                  <a:cubicBezTo>
                    <a:pt x="1528" y="8296"/>
                    <a:pt x="1550" y="8277"/>
                    <a:pt x="1543" y="8252"/>
                  </a:cubicBezTo>
                  <a:cubicBezTo>
                    <a:pt x="1043" y="6625"/>
                    <a:pt x="1218" y="5067"/>
                    <a:pt x="1165" y="3400"/>
                  </a:cubicBezTo>
                  <a:cubicBezTo>
                    <a:pt x="1130" y="2222"/>
                    <a:pt x="941" y="918"/>
                    <a:pt x="116" y="16"/>
                  </a:cubicBezTo>
                  <a:cubicBezTo>
                    <a:pt x="106" y="5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2843;p41">
              <a:extLst>
                <a:ext uri="{FF2B5EF4-FFF2-40B4-BE49-F238E27FC236}">
                  <a16:creationId xmlns:a16="http://schemas.microsoft.com/office/drawing/2014/main" id="{D347839E-917E-0696-9810-AB226418F771}"/>
                </a:ext>
              </a:extLst>
            </p:cNvPr>
            <p:cNvSpPr/>
            <p:nvPr/>
          </p:nvSpPr>
          <p:spPr>
            <a:xfrm>
              <a:off x="5071425" y="2488300"/>
              <a:ext cx="41700" cy="54975"/>
            </a:xfrm>
            <a:custGeom>
              <a:avLst/>
              <a:gdLst/>
              <a:ahLst/>
              <a:cxnLst/>
              <a:rect l="l" t="t" r="r" b="b"/>
              <a:pathLst>
                <a:path w="1668" h="2199" extrusionOk="0">
                  <a:moveTo>
                    <a:pt x="31" y="0"/>
                  </a:moveTo>
                  <a:cubicBezTo>
                    <a:pt x="16" y="0"/>
                    <a:pt x="0" y="15"/>
                    <a:pt x="4" y="32"/>
                  </a:cubicBezTo>
                  <a:cubicBezTo>
                    <a:pt x="68" y="393"/>
                    <a:pt x="362" y="575"/>
                    <a:pt x="645" y="768"/>
                  </a:cubicBezTo>
                  <a:cubicBezTo>
                    <a:pt x="1182" y="1134"/>
                    <a:pt x="1412" y="1563"/>
                    <a:pt x="1593" y="2175"/>
                  </a:cubicBezTo>
                  <a:cubicBezTo>
                    <a:pt x="1598" y="2191"/>
                    <a:pt x="1612" y="2198"/>
                    <a:pt x="1625" y="2198"/>
                  </a:cubicBezTo>
                  <a:cubicBezTo>
                    <a:pt x="1642" y="2198"/>
                    <a:pt x="1660" y="2186"/>
                    <a:pt x="1660" y="2165"/>
                  </a:cubicBezTo>
                  <a:cubicBezTo>
                    <a:pt x="1668" y="1759"/>
                    <a:pt x="1462" y="1345"/>
                    <a:pt x="1192" y="1050"/>
                  </a:cubicBezTo>
                  <a:cubicBezTo>
                    <a:pt x="834" y="662"/>
                    <a:pt x="300" y="503"/>
                    <a:pt x="50" y="13"/>
                  </a:cubicBezTo>
                  <a:cubicBezTo>
                    <a:pt x="46" y="4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2844;p41">
              <a:extLst>
                <a:ext uri="{FF2B5EF4-FFF2-40B4-BE49-F238E27FC236}">
                  <a16:creationId xmlns:a16="http://schemas.microsoft.com/office/drawing/2014/main" id="{FA2A109F-D940-AC5E-CA13-1C4BD9BBF75D}"/>
                </a:ext>
              </a:extLst>
            </p:cNvPr>
            <p:cNvSpPr/>
            <p:nvPr/>
          </p:nvSpPr>
          <p:spPr>
            <a:xfrm>
              <a:off x="5064775" y="2487525"/>
              <a:ext cx="68200" cy="90650"/>
            </a:xfrm>
            <a:custGeom>
              <a:avLst/>
              <a:gdLst/>
              <a:ahLst/>
              <a:cxnLst/>
              <a:rect l="l" t="t" r="r" b="b"/>
              <a:pathLst>
                <a:path w="2728" h="3626" extrusionOk="0">
                  <a:moveTo>
                    <a:pt x="343" y="1"/>
                  </a:moveTo>
                  <a:cubicBezTo>
                    <a:pt x="334" y="1"/>
                    <a:pt x="325" y="6"/>
                    <a:pt x="323" y="16"/>
                  </a:cubicBezTo>
                  <a:cubicBezTo>
                    <a:pt x="1" y="1478"/>
                    <a:pt x="1236" y="3215"/>
                    <a:pt x="2621" y="3623"/>
                  </a:cubicBezTo>
                  <a:cubicBezTo>
                    <a:pt x="2627" y="3625"/>
                    <a:pt x="2633" y="3626"/>
                    <a:pt x="2639" y="3626"/>
                  </a:cubicBezTo>
                  <a:cubicBezTo>
                    <a:pt x="2698" y="3626"/>
                    <a:pt x="2727" y="3539"/>
                    <a:pt x="2670" y="3505"/>
                  </a:cubicBezTo>
                  <a:cubicBezTo>
                    <a:pt x="1983" y="3104"/>
                    <a:pt x="1372" y="2717"/>
                    <a:pt x="943" y="2016"/>
                  </a:cubicBezTo>
                  <a:cubicBezTo>
                    <a:pt x="555" y="1379"/>
                    <a:pt x="499" y="725"/>
                    <a:pt x="363" y="16"/>
                  </a:cubicBezTo>
                  <a:cubicBezTo>
                    <a:pt x="361" y="6"/>
                    <a:pt x="352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2845;p41">
              <a:extLst>
                <a:ext uri="{FF2B5EF4-FFF2-40B4-BE49-F238E27FC236}">
                  <a16:creationId xmlns:a16="http://schemas.microsoft.com/office/drawing/2014/main" id="{956B6257-7C50-08A7-BF3D-6442B20934F7}"/>
                </a:ext>
              </a:extLst>
            </p:cNvPr>
            <p:cNvSpPr/>
            <p:nvPr/>
          </p:nvSpPr>
          <p:spPr>
            <a:xfrm>
              <a:off x="5084375" y="2561250"/>
              <a:ext cx="39700" cy="11375"/>
            </a:xfrm>
            <a:custGeom>
              <a:avLst/>
              <a:gdLst/>
              <a:ahLst/>
              <a:cxnLst/>
              <a:rect l="l" t="t" r="r" b="b"/>
              <a:pathLst>
                <a:path w="1588" h="455" extrusionOk="0">
                  <a:moveTo>
                    <a:pt x="274" y="0"/>
                  </a:moveTo>
                  <a:cubicBezTo>
                    <a:pt x="193" y="0"/>
                    <a:pt x="114" y="10"/>
                    <a:pt x="43" y="35"/>
                  </a:cubicBezTo>
                  <a:cubicBezTo>
                    <a:pt x="0" y="50"/>
                    <a:pt x="2" y="105"/>
                    <a:pt x="43" y="121"/>
                  </a:cubicBezTo>
                  <a:cubicBezTo>
                    <a:pt x="279" y="205"/>
                    <a:pt x="555" y="175"/>
                    <a:pt x="803" y="226"/>
                  </a:cubicBezTo>
                  <a:cubicBezTo>
                    <a:pt x="1057" y="279"/>
                    <a:pt x="1288" y="391"/>
                    <a:pt x="1537" y="454"/>
                  </a:cubicBezTo>
                  <a:cubicBezTo>
                    <a:pt x="1539" y="454"/>
                    <a:pt x="1541" y="454"/>
                    <a:pt x="1543" y="454"/>
                  </a:cubicBezTo>
                  <a:cubicBezTo>
                    <a:pt x="1567" y="454"/>
                    <a:pt x="1588" y="423"/>
                    <a:pt x="1565" y="406"/>
                  </a:cubicBezTo>
                  <a:cubicBezTo>
                    <a:pt x="1361" y="246"/>
                    <a:pt x="1087" y="162"/>
                    <a:pt x="839" y="98"/>
                  </a:cubicBezTo>
                  <a:cubicBezTo>
                    <a:pt x="670" y="55"/>
                    <a:pt x="465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2846;p41">
              <a:extLst>
                <a:ext uri="{FF2B5EF4-FFF2-40B4-BE49-F238E27FC236}">
                  <a16:creationId xmlns:a16="http://schemas.microsoft.com/office/drawing/2014/main" id="{94C6F435-1007-0426-CEED-E86F0234A463}"/>
                </a:ext>
              </a:extLst>
            </p:cNvPr>
            <p:cNvSpPr/>
            <p:nvPr/>
          </p:nvSpPr>
          <p:spPr>
            <a:xfrm>
              <a:off x="5086475" y="2563325"/>
              <a:ext cx="59450" cy="40250"/>
            </a:xfrm>
            <a:custGeom>
              <a:avLst/>
              <a:gdLst/>
              <a:ahLst/>
              <a:cxnLst/>
              <a:rect l="l" t="t" r="r" b="b"/>
              <a:pathLst>
                <a:path w="2378" h="1610" extrusionOk="0">
                  <a:moveTo>
                    <a:pt x="23" y="1"/>
                  </a:moveTo>
                  <a:cubicBezTo>
                    <a:pt x="11" y="1"/>
                    <a:pt x="0" y="9"/>
                    <a:pt x="1" y="22"/>
                  </a:cubicBezTo>
                  <a:cubicBezTo>
                    <a:pt x="47" y="1045"/>
                    <a:pt x="1520" y="1493"/>
                    <a:pt x="2319" y="1609"/>
                  </a:cubicBezTo>
                  <a:cubicBezTo>
                    <a:pt x="2321" y="1609"/>
                    <a:pt x="2324" y="1609"/>
                    <a:pt x="2326" y="1609"/>
                  </a:cubicBezTo>
                  <a:cubicBezTo>
                    <a:pt x="2363" y="1609"/>
                    <a:pt x="2377" y="1557"/>
                    <a:pt x="2338" y="1544"/>
                  </a:cubicBezTo>
                  <a:cubicBezTo>
                    <a:pt x="1862" y="1379"/>
                    <a:pt x="1361" y="1273"/>
                    <a:pt x="925" y="1013"/>
                  </a:cubicBezTo>
                  <a:cubicBezTo>
                    <a:pt x="492" y="753"/>
                    <a:pt x="304" y="417"/>
                    <a:pt x="42" y="12"/>
                  </a:cubicBezTo>
                  <a:cubicBezTo>
                    <a:pt x="38" y="4"/>
                    <a:pt x="30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2847;p41">
              <a:extLst>
                <a:ext uri="{FF2B5EF4-FFF2-40B4-BE49-F238E27FC236}">
                  <a16:creationId xmlns:a16="http://schemas.microsoft.com/office/drawing/2014/main" id="{E0271D39-35C7-FFD1-0450-D85CC0603C56}"/>
                </a:ext>
              </a:extLst>
            </p:cNvPr>
            <p:cNvSpPr/>
            <p:nvPr/>
          </p:nvSpPr>
          <p:spPr>
            <a:xfrm>
              <a:off x="5078025" y="2591125"/>
              <a:ext cx="35375" cy="18500"/>
            </a:xfrm>
            <a:custGeom>
              <a:avLst/>
              <a:gdLst/>
              <a:ahLst/>
              <a:cxnLst/>
              <a:rect l="l" t="t" r="r" b="b"/>
              <a:pathLst>
                <a:path w="1415" h="740" extrusionOk="0">
                  <a:moveTo>
                    <a:pt x="1166" y="0"/>
                  </a:moveTo>
                  <a:cubicBezTo>
                    <a:pt x="715" y="0"/>
                    <a:pt x="116" y="246"/>
                    <a:pt x="8" y="678"/>
                  </a:cubicBezTo>
                  <a:cubicBezTo>
                    <a:pt x="0" y="708"/>
                    <a:pt x="26" y="740"/>
                    <a:pt x="55" y="740"/>
                  </a:cubicBezTo>
                  <a:cubicBezTo>
                    <a:pt x="62" y="740"/>
                    <a:pt x="70" y="737"/>
                    <a:pt x="77" y="732"/>
                  </a:cubicBezTo>
                  <a:cubicBezTo>
                    <a:pt x="264" y="605"/>
                    <a:pt x="391" y="416"/>
                    <a:pt x="593" y="300"/>
                  </a:cubicBezTo>
                  <a:cubicBezTo>
                    <a:pt x="831" y="165"/>
                    <a:pt x="1091" y="119"/>
                    <a:pt x="1360" y="93"/>
                  </a:cubicBezTo>
                  <a:cubicBezTo>
                    <a:pt x="1399" y="90"/>
                    <a:pt x="1415" y="30"/>
                    <a:pt x="1370" y="20"/>
                  </a:cubicBezTo>
                  <a:cubicBezTo>
                    <a:pt x="1308" y="7"/>
                    <a:pt x="1239" y="0"/>
                    <a:pt x="1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2848;p41">
              <a:extLst>
                <a:ext uri="{FF2B5EF4-FFF2-40B4-BE49-F238E27FC236}">
                  <a16:creationId xmlns:a16="http://schemas.microsoft.com/office/drawing/2014/main" id="{820072AD-91B1-CAFC-ACD4-D48556F4AE6C}"/>
                </a:ext>
              </a:extLst>
            </p:cNvPr>
            <p:cNvSpPr/>
            <p:nvPr/>
          </p:nvSpPr>
          <p:spPr>
            <a:xfrm>
              <a:off x="5079175" y="2606475"/>
              <a:ext cx="76950" cy="21000"/>
            </a:xfrm>
            <a:custGeom>
              <a:avLst/>
              <a:gdLst/>
              <a:ahLst/>
              <a:cxnLst/>
              <a:rect l="l" t="t" r="r" b="b"/>
              <a:pathLst>
                <a:path w="3078" h="840" extrusionOk="0">
                  <a:moveTo>
                    <a:pt x="59" y="0"/>
                  </a:moveTo>
                  <a:cubicBezTo>
                    <a:pt x="50" y="0"/>
                    <a:pt x="41" y="0"/>
                    <a:pt x="32" y="1"/>
                  </a:cubicBezTo>
                  <a:cubicBezTo>
                    <a:pt x="4" y="2"/>
                    <a:pt x="1" y="38"/>
                    <a:pt x="26" y="47"/>
                  </a:cubicBezTo>
                  <a:cubicBezTo>
                    <a:pt x="566" y="251"/>
                    <a:pt x="956" y="648"/>
                    <a:pt x="1540" y="766"/>
                  </a:cubicBezTo>
                  <a:cubicBezTo>
                    <a:pt x="1784" y="815"/>
                    <a:pt x="2040" y="840"/>
                    <a:pt x="2294" y="840"/>
                  </a:cubicBezTo>
                  <a:cubicBezTo>
                    <a:pt x="2539" y="840"/>
                    <a:pt x="2784" y="817"/>
                    <a:pt x="3020" y="773"/>
                  </a:cubicBezTo>
                  <a:cubicBezTo>
                    <a:pt x="3077" y="762"/>
                    <a:pt x="3059" y="681"/>
                    <a:pt x="3006" y="676"/>
                  </a:cubicBezTo>
                  <a:cubicBezTo>
                    <a:pt x="2372" y="629"/>
                    <a:pt x="1752" y="719"/>
                    <a:pt x="1139" y="484"/>
                  </a:cubicBezTo>
                  <a:cubicBezTo>
                    <a:pt x="767" y="341"/>
                    <a:pt x="468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2849;p41">
              <a:extLst>
                <a:ext uri="{FF2B5EF4-FFF2-40B4-BE49-F238E27FC236}">
                  <a16:creationId xmlns:a16="http://schemas.microsoft.com/office/drawing/2014/main" id="{736D1D0B-AB39-B626-8B9A-4896FD0B7C4C}"/>
                </a:ext>
              </a:extLst>
            </p:cNvPr>
            <p:cNvSpPr/>
            <p:nvPr/>
          </p:nvSpPr>
          <p:spPr>
            <a:xfrm>
              <a:off x="5103350" y="2628225"/>
              <a:ext cx="71250" cy="13275"/>
            </a:xfrm>
            <a:custGeom>
              <a:avLst/>
              <a:gdLst/>
              <a:ahLst/>
              <a:cxnLst/>
              <a:rect l="l" t="t" r="r" b="b"/>
              <a:pathLst>
                <a:path w="2850" h="531" extrusionOk="0">
                  <a:moveTo>
                    <a:pt x="50" y="0"/>
                  </a:moveTo>
                  <a:cubicBezTo>
                    <a:pt x="24" y="0"/>
                    <a:pt x="0" y="31"/>
                    <a:pt x="17" y="56"/>
                  </a:cubicBezTo>
                  <a:cubicBezTo>
                    <a:pt x="255" y="415"/>
                    <a:pt x="637" y="530"/>
                    <a:pt x="1058" y="530"/>
                  </a:cubicBezTo>
                  <a:cubicBezTo>
                    <a:pt x="1666" y="530"/>
                    <a:pt x="2358" y="290"/>
                    <a:pt x="2823" y="195"/>
                  </a:cubicBezTo>
                  <a:cubicBezTo>
                    <a:pt x="2850" y="189"/>
                    <a:pt x="2842" y="149"/>
                    <a:pt x="2816" y="148"/>
                  </a:cubicBezTo>
                  <a:cubicBezTo>
                    <a:pt x="2793" y="147"/>
                    <a:pt x="2770" y="147"/>
                    <a:pt x="2747" y="147"/>
                  </a:cubicBezTo>
                  <a:cubicBezTo>
                    <a:pt x="2345" y="147"/>
                    <a:pt x="1971" y="251"/>
                    <a:pt x="1573" y="312"/>
                  </a:cubicBezTo>
                  <a:cubicBezTo>
                    <a:pt x="1434" y="333"/>
                    <a:pt x="1302" y="344"/>
                    <a:pt x="1176" y="344"/>
                  </a:cubicBezTo>
                  <a:cubicBezTo>
                    <a:pt x="783" y="344"/>
                    <a:pt x="440" y="239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2850;p41">
              <a:extLst>
                <a:ext uri="{FF2B5EF4-FFF2-40B4-BE49-F238E27FC236}">
                  <a16:creationId xmlns:a16="http://schemas.microsoft.com/office/drawing/2014/main" id="{99437757-CC18-078B-4AD8-C852020DB5CF}"/>
                </a:ext>
              </a:extLst>
            </p:cNvPr>
            <p:cNvSpPr/>
            <p:nvPr/>
          </p:nvSpPr>
          <p:spPr>
            <a:xfrm>
              <a:off x="5107500" y="2624400"/>
              <a:ext cx="18450" cy="7200"/>
            </a:xfrm>
            <a:custGeom>
              <a:avLst/>
              <a:gdLst/>
              <a:ahLst/>
              <a:cxnLst/>
              <a:rect l="l" t="t" r="r" b="b"/>
              <a:pathLst>
                <a:path w="738" h="288" extrusionOk="0">
                  <a:moveTo>
                    <a:pt x="675" y="1"/>
                  </a:moveTo>
                  <a:cubicBezTo>
                    <a:pt x="582" y="1"/>
                    <a:pt x="498" y="95"/>
                    <a:pt x="412" y="128"/>
                  </a:cubicBezTo>
                  <a:cubicBezTo>
                    <a:pt x="303" y="171"/>
                    <a:pt x="179" y="204"/>
                    <a:pt x="61" y="204"/>
                  </a:cubicBezTo>
                  <a:cubicBezTo>
                    <a:pt x="52" y="204"/>
                    <a:pt x="43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6" y="204"/>
                    <a:pt x="0" y="247"/>
                    <a:pt x="28" y="253"/>
                  </a:cubicBezTo>
                  <a:cubicBezTo>
                    <a:pt x="110" y="274"/>
                    <a:pt x="188" y="287"/>
                    <a:pt x="265" y="287"/>
                  </a:cubicBezTo>
                  <a:cubicBezTo>
                    <a:pt x="328" y="287"/>
                    <a:pt x="391" y="279"/>
                    <a:pt x="457" y="258"/>
                  </a:cubicBezTo>
                  <a:cubicBezTo>
                    <a:pt x="566" y="223"/>
                    <a:pt x="718" y="175"/>
                    <a:pt x="734" y="49"/>
                  </a:cubicBezTo>
                  <a:cubicBezTo>
                    <a:pt x="737" y="22"/>
                    <a:pt x="709" y="4"/>
                    <a:pt x="687" y="2"/>
                  </a:cubicBezTo>
                  <a:cubicBezTo>
                    <a:pt x="683" y="1"/>
                    <a:pt x="679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2851;p41">
              <a:extLst>
                <a:ext uri="{FF2B5EF4-FFF2-40B4-BE49-F238E27FC236}">
                  <a16:creationId xmlns:a16="http://schemas.microsoft.com/office/drawing/2014/main" id="{D76176D5-CF92-00C8-E7B4-48F8748375D0}"/>
                </a:ext>
              </a:extLst>
            </p:cNvPr>
            <p:cNvSpPr/>
            <p:nvPr/>
          </p:nvSpPr>
          <p:spPr>
            <a:xfrm>
              <a:off x="5143725" y="2640925"/>
              <a:ext cx="65850" cy="13200"/>
            </a:xfrm>
            <a:custGeom>
              <a:avLst/>
              <a:gdLst/>
              <a:ahLst/>
              <a:cxnLst/>
              <a:rect l="l" t="t" r="r" b="b"/>
              <a:pathLst>
                <a:path w="2634" h="528" extrusionOk="0">
                  <a:moveTo>
                    <a:pt x="31" y="0"/>
                  </a:moveTo>
                  <a:cubicBezTo>
                    <a:pt x="27" y="0"/>
                    <a:pt x="23" y="3"/>
                    <a:pt x="23" y="9"/>
                  </a:cubicBezTo>
                  <a:lnTo>
                    <a:pt x="22" y="9"/>
                  </a:lnTo>
                  <a:cubicBezTo>
                    <a:pt x="1" y="372"/>
                    <a:pt x="258" y="527"/>
                    <a:pt x="596" y="527"/>
                  </a:cubicBezTo>
                  <a:cubicBezTo>
                    <a:pt x="605" y="527"/>
                    <a:pt x="615" y="527"/>
                    <a:pt x="624" y="527"/>
                  </a:cubicBezTo>
                  <a:cubicBezTo>
                    <a:pt x="1256" y="509"/>
                    <a:pt x="1976" y="321"/>
                    <a:pt x="2580" y="148"/>
                  </a:cubicBezTo>
                  <a:cubicBezTo>
                    <a:pt x="2634" y="132"/>
                    <a:pt x="2627" y="44"/>
                    <a:pt x="2571" y="44"/>
                  </a:cubicBezTo>
                  <a:cubicBezTo>
                    <a:pt x="2569" y="44"/>
                    <a:pt x="2568" y="44"/>
                    <a:pt x="2566" y="44"/>
                  </a:cubicBezTo>
                  <a:cubicBezTo>
                    <a:pt x="2240" y="74"/>
                    <a:pt x="1366" y="328"/>
                    <a:pt x="734" y="328"/>
                  </a:cubicBezTo>
                  <a:cubicBezTo>
                    <a:pt x="381" y="328"/>
                    <a:pt x="104" y="249"/>
                    <a:pt x="39" y="7"/>
                  </a:cubicBezTo>
                  <a:cubicBezTo>
                    <a:pt x="38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2852;p41">
              <a:extLst>
                <a:ext uri="{FF2B5EF4-FFF2-40B4-BE49-F238E27FC236}">
                  <a16:creationId xmlns:a16="http://schemas.microsoft.com/office/drawing/2014/main" id="{421179C9-23B5-03A9-0F04-05FF167A0B5D}"/>
                </a:ext>
              </a:extLst>
            </p:cNvPr>
            <p:cNvSpPr/>
            <p:nvPr/>
          </p:nvSpPr>
          <p:spPr>
            <a:xfrm>
              <a:off x="5133500" y="2650825"/>
              <a:ext cx="23250" cy="47225"/>
            </a:xfrm>
            <a:custGeom>
              <a:avLst/>
              <a:gdLst/>
              <a:ahLst/>
              <a:cxnLst/>
              <a:rect l="l" t="t" r="r" b="b"/>
              <a:pathLst>
                <a:path w="930" h="1889" extrusionOk="0">
                  <a:moveTo>
                    <a:pt x="894" y="0"/>
                  </a:moveTo>
                  <a:cubicBezTo>
                    <a:pt x="888" y="0"/>
                    <a:pt x="882" y="2"/>
                    <a:pt x="877" y="6"/>
                  </a:cubicBezTo>
                  <a:cubicBezTo>
                    <a:pt x="413" y="395"/>
                    <a:pt x="0" y="1250"/>
                    <a:pt x="169" y="1862"/>
                  </a:cubicBezTo>
                  <a:cubicBezTo>
                    <a:pt x="174" y="1879"/>
                    <a:pt x="190" y="1888"/>
                    <a:pt x="205" y="1888"/>
                  </a:cubicBezTo>
                  <a:cubicBezTo>
                    <a:pt x="221" y="1888"/>
                    <a:pt x="237" y="1880"/>
                    <a:pt x="241" y="1862"/>
                  </a:cubicBezTo>
                  <a:cubicBezTo>
                    <a:pt x="324" y="1560"/>
                    <a:pt x="325" y="1247"/>
                    <a:pt x="423" y="946"/>
                  </a:cubicBezTo>
                  <a:cubicBezTo>
                    <a:pt x="534" y="608"/>
                    <a:pt x="727" y="333"/>
                    <a:pt x="917" y="38"/>
                  </a:cubicBezTo>
                  <a:cubicBezTo>
                    <a:pt x="929" y="18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2853;p41">
              <a:extLst>
                <a:ext uri="{FF2B5EF4-FFF2-40B4-BE49-F238E27FC236}">
                  <a16:creationId xmlns:a16="http://schemas.microsoft.com/office/drawing/2014/main" id="{D269DD82-DF01-6FA7-B0E3-4D66EE4BF40E}"/>
                </a:ext>
              </a:extLst>
            </p:cNvPr>
            <p:cNvSpPr/>
            <p:nvPr/>
          </p:nvSpPr>
          <p:spPr>
            <a:xfrm>
              <a:off x="5138750" y="2653800"/>
              <a:ext cx="74000" cy="44000"/>
            </a:xfrm>
            <a:custGeom>
              <a:avLst/>
              <a:gdLst/>
              <a:ahLst/>
              <a:cxnLst/>
              <a:rect l="l" t="t" r="r" b="b"/>
              <a:pathLst>
                <a:path w="2960" h="1760" extrusionOk="0">
                  <a:moveTo>
                    <a:pt x="2851" y="0"/>
                  </a:moveTo>
                  <a:cubicBezTo>
                    <a:pt x="2228" y="0"/>
                    <a:pt x="1769" y="617"/>
                    <a:pt x="1226" y="849"/>
                  </a:cubicBezTo>
                  <a:cubicBezTo>
                    <a:pt x="773" y="1041"/>
                    <a:pt x="17" y="1101"/>
                    <a:pt x="1" y="1734"/>
                  </a:cubicBezTo>
                  <a:cubicBezTo>
                    <a:pt x="0" y="1750"/>
                    <a:pt x="14" y="1760"/>
                    <a:pt x="27" y="1760"/>
                  </a:cubicBezTo>
                  <a:cubicBezTo>
                    <a:pt x="36" y="1760"/>
                    <a:pt x="43" y="1756"/>
                    <a:pt x="48" y="1747"/>
                  </a:cubicBezTo>
                  <a:lnTo>
                    <a:pt x="48" y="1748"/>
                  </a:lnTo>
                  <a:cubicBezTo>
                    <a:pt x="367" y="1136"/>
                    <a:pt x="1072" y="1174"/>
                    <a:pt x="1602" y="854"/>
                  </a:cubicBezTo>
                  <a:cubicBezTo>
                    <a:pt x="2058" y="578"/>
                    <a:pt x="2411" y="260"/>
                    <a:pt x="2922" y="72"/>
                  </a:cubicBezTo>
                  <a:cubicBezTo>
                    <a:pt x="2960" y="58"/>
                    <a:pt x="2953" y="5"/>
                    <a:pt x="2912" y="2"/>
                  </a:cubicBezTo>
                  <a:cubicBezTo>
                    <a:pt x="2892" y="1"/>
                    <a:pt x="2871" y="0"/>
                    <a:pt x="2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2854;p41">
              <a:extLst>
                <a:ext uri="{FF2B5EF4-FFF2-40B4-BE49-F238E27FC236}">
                  <a16:creationId xmlns:a16="http://schemas.microsoft.com/office/drawing/2014/main" id="{DB473F66-9719-882B-9233-A2548FE331BE}"/>
                </a:ext>
              </a:extLst>
            </p:cNvPr>
            <p:cNvSpPr/>
            <p:nvPr/>
          </p:nvSpPr>
          <p:spPr>
            <a:xfrm>
              <a:off x="5172500" y="2670425"/>
              <a:ext cx="11725" cy="30725"/>
            </a:xfrm>
            <a:custGeom>
              <a:avLst/>
              <a:gdLst/>
              <a:ahLst/>
              <a:cxnLst/>
              <a:rect l="l" t="t" r="r" b="b"/>
              <a:pathLst>
                <a:path w="469" h="1229" extrusionOk="0">
                  <a:moveTo>
                    <a:pt x="442" y="1"/>
                  </a:moveTo>
                  <a:cubicBezTo>
                    <a:pt x="437" y="1"/>
                    <a:pt x="432" y="2"/>
                    <a:pt x="429" y="6"/>
                  </a:cubicBezTo>
                  <a:cubicBezTo>
                    <a:pt x="152" y="290"/>
                    <a:pt x="1" y="829"/>
                    <a:pt x="176" y="1203"/>
                  </a:cubicBezTo>
                  <a:cubicBezTo>
                    <a:pt x="184" y="1221"/>
                    <a:pt x="199" y="1228"/>
                    <a:pt x="215" y="1228"/>
                  </a:cubicBezTo>
                  <a:cubicBezTo>
                    <a:pt x="241" y="1228"/>
                    <a:pt x="270" y="1207"/>
                    <a:pt x="271" y="1177"/>
                  </a:cubicBezTo>
                  <a:cubicBezTo>
                    <a:pt x="277" y="965"/>
                    <a:pt x="238" y="769"/>
                    <a:pt x="282" y="556"/>
                  </a:cubicBezTo>
                  <a:cubicBezTo>
                    <a:pt x="317" y="376"/>
                    <a:pt x="391" y="194"/>
                    <a:pt x="462" y="26"/>
                  </a:cubicBezTo>
                  <a:cubicBezTo>
                    <a:pt x="468" y="12"/>
                    <a:pt x="455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2855;p41">
              <a:extLst>
                <a:ext uri="{FF2B5EF4-FFF2-40B4-BE49-F238E27FC236}">
                  <a16:creationId xmlns:a16="http://schemas.microsoft.com/office/drawing/2014/main" id="{CC9EFF87-BD99-B7FC-98F2-A0447ACB4DD3}"/>
                </a:ext>
              </a:extLst>
            </p:cNvPr>
            <p:cNvSpPr/>
            <p:nvPr/>
          </p:nvSpPr>
          <p:spPr>
            <a:xfrm>
              <a:off x="5176450" y="2662525"/>
              <a:ext cx="52475" cy="36975"/>
            </a:xfrm>
            <a:custGeom>
              <a:avLst/>
              <a:gdLst/>
              <a:ahLst/>
              <a:cxnLst/>
              <a:rect l="l" t="t" r="r" b="b"/>
              <a:pathLst>
                <a:path w="2099" h="1479" extrusionOk="0">
                  <a:moveTo>
                    <a:pt x="1982" y="0"/>
                  </a:moveTo>
                  <a:cubicBezTo>
                    <a:pt x="1979" y="0"/>
                    <a:pt x="1975" y="1"/>
                    <a:pt x="1972" y="1"/>
                  </a:cubicBezTo>
                  <a:cubicBezTo>
                    <a:pt x="1220" y="125"/>
                    <a:pt x="382" y="736"/>
                    <a:pt x="20" y="1405"/>
                  </a:cubicBezTo>
                  <a:cubicBezTo>
                    <a:pt x="0" y="1440"/>
                    <a:pt x="31" y="1479"/>
                    <a:pt x="65" y="1479"/>
                  </a:cubicBezTo>
                  <a:cubicBezTo>
                    <a:pt x="76" y="1479"/>
                    <a:pt x="88" y="1475"/>
                    <a:pt x="98" y="1464"/>
                  </a:cubicBezTo>
                  <a:cubicBezTo>
                    <a:pt x="388" y="1161"/>
                    <a:pt x="650" y="861"/>
                    <a:pt x="1003" y="623"/>
                  </a:cubicBezTo>
                  <a:cubicBezTo>
                    <a:pt x="1323" y="408"/>
                    <a:pt x="1675" y="283"/>
                    <a:pt x="2026" y="129"/>
                  </a:cubicBezTo>
                  <a:cubicBezTo>
                    <a:pt x="2099" y="96"/>
                    <a:pt x="2049" y="0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2856;p41">
              <a:extLst>
                <a:ext uri="{FF2B5EF4-FFF2-40B4-BE49-F238E27FC236}">
                  <a16:creationId xmlns:a16="http://schemas.microsoft.com/office/drawing/2014/main" id="{AACEA2F0-44B9-0BE6-4835-16343877FC75}"/>
                </a:ext>
              </a:extLst>
            </p:cNvPr>
            <p:cNvSpPr/>
            <p:nvPr/>
          </p:nvSpPr>
          <p:spPr>
            <a:xfrm>
              <a:off x="5203325" y="2674100"/>
              <a:ext cx="33100" cy="13025"/>
            </a:xfrm>
            <a:custGeom>
              <a:avLst/>
              <a:gdLst/>
              <a:ahLst/>
              <a:cxnLst/>
              <a:rect l="l" t="t" r="r" b="b"/>
              <a:pathLst>
                <a:path w="1324" h="521" extrusionOk="0">
                  <a:moveTo>
                    <a:pt x="99" y="0"/>
                  </a:moveTo>
                  <a:cubicBezTo>
                    <a:pt x="47" y="0"/>
                    <a:pt x="1" y="49"/>
                    <a:pt x="34" y="108"/>
                  </a:cubicBezTo>
                  <a:cubicBezTo>
                    <a:pt x="180" y="378"/>
                    <a:pt x="520" y="520"/>
                    <a:pt x="842" y="520"/>
                  </a:cubicBezTo>
                  <a:cubicBezTo>
                    <a:pt x="1004" y="520"/>
                    <a:pt x="1162" y="484"/>
                    <a:pt x="1289" y="410"/>
                  </a:cubicBezTo>
                  <a:cubicBezTo>
                    <a:pt x="1324" y="389"/>
                    <a:pt x="1303" y="344"/>
                    <a:pt x="1268" y="344"/>
                  </a:cubicBezTo>
                  <a:cubicBezTo>
                    <a:pt x="1266" y="344"/>
                    <a:pt x="1263" y="344"/>
                    <a:pt x="1261" y="345"/>
                  </a:cubicBezTo>
                  <a:cubicBezTo>
                    <a:pt x="1158" y="362"/>
                    <a:pt x="1055" y="374"/>
                    <a:pt x="953" y="374"/>
                  </a:cubicBezTo>
                  <a:cubicBezTo>
                    <a:pt x="854" y="374"/>
                    <a:pt x="755" y="363"/>
                    <a:pt x="657" y="336"/>
                  </a:cubicBezTo>
                  <a:cubicBezTo>
                    <a:pt x="444" y="277"/>
                    <a:pt x="317" y="147"/>
                    <a:pt x="151" y="18"/>
                  </a:cubicBezTo>
                  <a:cubicBezTo>
                    <a:pt x="134" y="6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2857;p41">
              <a:extLst>
                <a:ext uri="{FF2B5EF4-FFF2-40B4-BE49-F238E27FC236}">
                  <a16:creationId xmlns:a16="http://schemas.microsoft.com/office/drawing/2014/main" id="{842A6394-A1F8-CA2D-AD9B-2F9B478AF673}"/>
                </a:ext>
              </a:extLst>
            </p:cNvPr>
            <p:cNvSpPr/>
            <p:nvPr/>
          </p:nvSpPr>
          <p:spPr>
            <a:xfrm>
              <a:off x="5217925" y="2672750"/>
              <a:ext cx="31650" cy="49575"/>
            </a:xfrm>
            <a:custGeom>
              <a:avLst/>
              <a:gdLst/>
              <a:ahLst/>
              <a:cxnLst/>
              <a:rect l="l" t="t" r="r" b="b"/>
              <a:pathLst>
                <a:path w="1266" h="1983" extrusionOk="0">
                  <a:moveTo>
                    <a:pt x="1230" y="1"/>
                  </a:moveTo>
                  <a:cubicBezTo>
                    <a:pt x="1227" y="1"/>
                    <a:pt x="1223" y="2"/>
                    <a:pt x="1220" y="3"/>
                  </a:cubicBezTo>
                  <a:cubicBezTo>
                    <a:pt x="514" y="294"/>
                    <a:pt x="29" y="1176"/>
                    <a:pt x="2" y="1916"/>
                  </a:cubicBezTo>
                  <a:cubicBezTo>
                    <a:pt x="0" y="1958"/>
                    <a:pt x="38" y="1983"/>
                    <a:pt x="73" y="1983"/>
                  </a:cubicBezTo>
                  <a:cubicBezTo>
                    <a:pt x="101" y="1983"/>
                    <a:pt x="129" y="1968"/>
                    <a:pt x="135" y="1934"/>
                  </a:cubicBezTo>
                  <a:cubicBezTo>
                    <a:pt x="208" y="1560"/>
                    <a:pt x="301" y="1210"/>
                    <a:pt x="499" y="879"/>
                  </a:cubicBezTo>
                  <a:cubicBezTo>
                    <a:pt x="697" y="548"/>
                    <a:pt x="978" y="317"/>
                    <a:pt x="1248" y="51"/>
                  </a:cubicBezTo>
                  <a:cubicBezTo>
                    <a:pt x="1265" y="35"/>
                    <a:pt x="1252" y="1"/>
                    <a:pt x="1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2858;p41">
              <a:extLst>
                <a:ext uri="{FF2B5EF4-FFF2-40B4-BE49-F238E27FC236}">
                  <a16:creationId xmlns:a16="http://schemas.microsoft.com/office/drawing/2014/main" id="{7BDFE88D-561E-3EEB-6B49-5659E0AB9E08}"/>
                </a:ext>
              </a:extLst>
            </p:cNvPr>
            <p:cNvSpPr/>
            <p:nvPr/>
          </p:nvSpPr>
          <p:spPr>
            <a:xfrm>
              <a:off x="5220275" y="2677200"/>
              <a:ext cx="59150" cy="44625"/>
            </a:xfrm>
            <a:custGeom>
              <a:avLst/>
              <a:gdLst/>
              <a:ahLst/>
              <a:cxnLst/>
              <a:rect l="l" t="t" r="r" b="b"/>
              <a:pathLst>
                <a:path w="2366" h="1785" extrusionOk="0">
                  <a:moveTo>
                    <a:pt x="2308" y="1"/>
                  </a:moveTo>
                  <a:cubicBezTo>
                    <a:pt x="2297" y="1"/>
                    <a:pt x="2286" y="4"/>
                    <a:pt x="2277" y="13"/>
                  </a:cubicBezTo>
                  <a:cubicBezTo>
                    <a:pt x="1809" y="494"/>
                    <a:pt x="1461" y="932"/>
                    <a:pt x="807" y="1185"/>
                  </a:cubicBezTo>
                  <a:cubicBezTo>
                    <a:pt x="484" y="1311"/>
                    <a:pt x="158" y="1381"/>
                    <a:pt x="13" y="1728"/>
                  </a:cubicBezTo>
                  <a:cubicBezTo>
                    <a:pt x="0" y="1760"/>
                    <a:pt x="30" y="1784"/>
                    <a:pt x="59" y="1784"/>
                  </a:cubicBezTo>
                  <a:cubicBezTo>
                    <a:pt x="74" y="1784"/>
                    <a:pt x="89" y="1778"/>
                    <a:pt x="98" y="1763"/>
                  </a:cubicBezTo>
                  <a:cubicBezTo>
                    <a:pt x="273" y="1468"/>
                    <a:pt x="625" y="1435"/>
                    <a:pt x="915" y="1324"/>
                  </a:cubicBezTo>
                  <a:cubicBezTo>
                    <a:pt x="1132" y="1242"/>
                    <a:pt x="1339" y="1132"/>
                    <a:pt x="1530" y="1000"/>
                  </a:cubicBezTo>
                  <a:cubicBezTo>
                    <a:pt x="1870" y="767"/>
                    <a:pt x="2211" y="453"/>
                    <a:pt x="2354" y="58"/>
                  </a:cubicBezTo>
                  <a:cubicBezTo>
                    <a:pt x="2365" y="26"/>
                    <a:pt x="2336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2859;p41">
              <a:extLst>
                <a:ext uri="{FF2B5EF4-FFF2-40B4-BE49-F238E27FC236}">
                  <a16:creationId xmlns:a16="http://schemas.microsoft.com/office/drawing/2014/main" id="{1A29740F-3649-EC32-A840-0AA50620DB21}"/>
                </a:ext>
              </a:extLst>
            </p:cNvPr>
            <p:cNvSpPr/>
            <p:nvPr/>
          </p:nvSpPr>
          <p:spPr>
            <a:xfrm>
              <a:off x="5260500" y="2690950"/>
              <a:ext cx="9825" cy="31225"/>
            </a:xfrm>
            <a:custGeom>
              <a:avLst/>
              <a:gdLst/>
              <a:ahLst/>
              <a:cxnLst/>
              <a:rect l="l" t="t" r="r" b="b"/>
              <a:pathLst>
                <a:path w="393" h="1249" extrusionOk="0">
                  <a:moveTo>
                    <a:pt x="357" y="1"/>
                  </a:moveTo>
                  <a:cubicBezTo>
                    <a:pt x="350" y="1"/>
                    <a:pt x="343" y="3"/>
                    <a:pt x="338" y="8"/>
                  </a:cubicBezTo>
                  <a:cubicBezTo>
                    <a:pt x="42" y="298"/>
                    <a:pt x="0" y="867"/>
                    <a:pt x="193" y="1221"/>
                  </a:cubicBezTo>
                  <a:cubicBezTo>
                    <a:pt x="203" y="1241"/>
                    <a:pt x="220" y="1249"/>
                    <a:pt x="237" y="1249"/>
                  </a:cubicBezTo>
                  <a:cubicBezTo>
                    <a:pt x="271" y="1249"/>
                    <a:pt x="305" y="1218"/>
                    <a:pt x="294" y="1178"/>
                  </a:cubicBezTo>
                  <a:cubicBezTo>
                    <a:pt x="241" y="974"/>
                    <a:pt x="196" y="781"/>
                    <a:pt x="219" y="568"/>
                  </a:cubicBezTo>
                  <a:cubicBezTo>
                    <a:pt x="239" y="378"/>
                    <a:pt x="319" y="214"/>
                    <a:pt x="385" y="36"/>
                  </a:cubicBezTo>
                  <a:cubicBezTo>
                    <a:pt x="393" y="16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2860;p41">
              <a:extLst>
                <a:ext uri="{FF2B5EF4-FFF2-40B4-BE49-F238E27FC236}">
                  <a16:creationId xmlns:a16="http://schemas.microsoft.com/office/drawing/2014/main" id="{96464726-40D0-7549-0E3B-D4246B6C1321}"/>
                </a:ext>
              </a:extLst>
            </p:cNvPr>
            <p:cNvSpPr/>
            <p:nvPr/>
          </p:nvSpPr>
          <p:spPr>
            <a:xfrm>
              <a:off x="5265600" y="2683750"/>
              <a:ext cx="35875" cy="36175"/>
            </a:xfrm>
            <a:custGeom>
              <a:avLst/>
              <a:gdLst/>
              <a:ahLst/>
              <a:cxnLst/>
              <a:rect l="l" t="t" r="r" b="b"/>
              <a:pathLst>
                <a:path w="1435" h="1447" extrusionOk="0">
                  <a:moveTo>
                    <a:pt x="1392" y="1"/>
                  </a:moveTo>
                  <a:cubicBezTo>
                    <a:pt x="1386" y="1"/>
                    <a:pt x="1381" y="2"/>
                    <a:pt x="1375" y="5"/>
                  </a:cubicBezTo>
                  <a:cubicBezTo>
                    <a:pt x="1100" y="159"/>
                    <a:pt x="885" y="441"/>
                    <a:pt x="668" y="668"/>
                  </a:cubicBezTo>
                  <a:cubicBezTo>
                    <a:pt x="448" y="898"/>
                    <a:pt x="198" y="1127"/>
                    <a:pt x="18" y="1389"/>
                  </a:cubicBezTo>
                  <a:cubicBezTo>
                    <a:pt x="0" y="1413"/>
                    <a:pt x="25" y="1446"/>
                    <a:pt x="51" y="1446"/>
                  </a:cubicBezTo>
                  <a:cubicBezTo>
                    <a:pt x="57" y="1446"/>
                    <a:pt x="63" y="1444"/>
                    <a:pt x="69" y="1440"/>
                  </a:cubicBezTo>
                  <a:cubicBezTo>
                    <a:pt x="327" y="1253"/>
                    <a:pt x="549" y="999"/>
                    <a:pt x="774" y="774"/>
                  </a:cubicBezTo>
                  <a:cubicBezTo>
                    <a:pt x="995" y="552"/>
                    <a:pt x="1274" y="331"/>
                    <a:pt x="1421" y="52"/>
                  </a:cubicBezTo>
                  <a:cubicBezTo>
                    <a:pt x="1435" y="27"/>
                    <a:pt x="1416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2861;p41">
              <a:extLst>
                <a:ext uri="{FF2B5EF4-FFF2-40B4-BE49-F238E27FC236}">
                  <a16:creationId xmlns:a16="http://schemas.microsoft.com/office/drawing/2014/main" id="{BDE558EB-F4BC-0C68-AC47-68F5C6E39EA2}"/>
                </a:ext>
              </a:extLst>
            </p:cNvPr>
            <p:cNvSpPr/>
            <p:nvPr/>
          </p:nvSpPr>
          <p:spPr>
            <a:xfrm>
              <a:off x="5284400" y="2691575"/>
              <a:ext cx="10675" cy="22250"/>
            </a:xfrm>
            <a:custGeom>
              <a:avLst/>
              <a:gdLst/>
              <a:ahLst/>
              <a:cxnLst/>
              <a:rect l="l" t="t" r="r" b="b"/>
              <a:pathLst>
                <a:path w="427" h="890" extrusionOk="0">
                  <a:moveTo>
                    <a:pt x="379" y="1"/>
                  </a:moveTo>
                  <a:cubicBezTo>
                    <a:pt x="371" y="1"/>
                    <a:pt x="361" y="4"/>
                    <a:pt x="353" y="12"/>
                  </a:cubicBezTo>
                  <a:cubicBezTo>
                    <a:pt x="174" y="184"/>
                    <a:pt x="0" y="637"/>
                    <a:pt x="155" y="864"/>
                  </a:cubicBezTo>
                  <a:cubicBezTo>
                    <a:pt x="166" y="881"/>
                    <a:pt x="184" y="889"/>
                    <a:pt x="201" y="889"/>
                  </a:cubicBezTo>
                  <a:cubicBezTo>
                    <a:pt x="223" y="889"/>
                    <a:pt x="244" y="877"/>
                    <a:pt x="251" y="851"/>
                  </a:cubicBezTo>
                  <a:cubicBezTo>
                    <a:pt x="284" y="734"/>
                    <a:pt x="251" y="604"/>
                    <a:pt x="268" y="482"/>
                  </a:cubicBezTo>
                  <a:cubicBezTo>
                    <a:pt x="290" y="330"/>
                    <a:pt x="355" y="198"/>
                    <a:pt x="414" y="60"/>
                  </a:cubicBezTo>
                  <a:cubicBezTo>
                    <a:pt x="426" y="31"/>
                    <a:pt x="405" y="1"/>
                    <a:pt x="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2862;p41">
              <a:extLst>
                <a:ext uri="{FF2B5EF4-FFF2-40B4-BE49-F238E27FC236}">
                  <a16:creationId xmlns:a16="http://schemas.microsoft.com/office/drawing/2014/main" id="{1AFDF48B-B016-0BAF-F535-164920E3E64A}"/>
                </a:ext>
              </a:extLst>
            </p:cNvPr>
            <p:cNvSpPr/>
            <p:nvPr/>
          </p:nvSpPr>
          <p:spPr>
            <a:xfrm>
              <a:off x="5289725" y="2509750"/>
              <a:ext cx="231500" cy="200800"/>
            </a:xfrm>
            <a:custGeom>
              <a:avLst/>
              <a:gdLst/>
              <a:ahLst/>
              <a:cxnLst/>
              <a:rect l="l" t="t" r="r" b="b"/>
              <a:pathLst>
                <a:path w="9260" h="8032" extrusionOk="0">
                  <a:moveTo>
                    <a:pt x="9165" y="1"/>
                  </a:moveTo>
                  <a:cubicBezTo>
                    <a:pt x="9129" y="1"/>
                    <a:pt x="9094" y="20"/>
                    <a:pt x="9087" y="61"/>
                  </a:cubicBezTo>
                  <a:cubicBezTo>
                    <a:pt x="8798" y="2139"/>
                    <a:pt x="7742" y="4068"/>
                    <a:pt x="6091" y="5377"/>
                  </a:cubicBezTo>
                  <a:cubicBezTo>
                    <a:pt x="5167" y="6109"/>
                    <a:pt x="4114" y="6555"/>
                    <a:pt x="2984" y="6867"/>
                  </a:cubicBezTo>
                  <a:cubicBezTo>
                    <a:pt x="1979" y="7144"/>
                    <a:pt x="909" y="7336"/>
                    <a:pt x="41" y="7950"/>
                  </a:cubicBezTo>
                  <a:cubicBezTo>
                    <a:pt x="0" y="7979"/>
                    <a:pt x="24" y="8031"/>
                    <a:pt x="65" y="8031"/>
                  </a:cubicBezTo>
                  <a:cubicBezTo>
                    <a:pt x="71" y="8031"/>
                    <a:pt x="78" y="8030"/>
                    <a:pt x="86" y="8027"/>
                  </a:cubicBezTo>
                  <a:cubicBezTo>
                    <a:pt x="2247" y="7105"/>
                    <a:pt x="4630" y="6891"/>
                    <a:pt x="6473" y="5315"/>
                  </a:cubicBezTo>
                  <a:cubicBezTo>
                    <a:pt x="8028" y="3987"/>
                    <a:pt x="9044" y="2120"/>
                    <a:pt x="9255" y="84"/>
                  </a:cubicBezTo>
                  <a:cubicBezTo>
                    <a:pt x="9260" y="31"/>
                    <a:pt x="9211" y="1"/>
                    <a:pt x="9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2863;p41">
              <a:extLst>
                <a:ext uri="{FF2B5EF4-FFF2-40B4-BE49-F238E27FC236}">
                  <a16:creationId xmlns:a16="http://schemas.microsoft.com/office/drawing/2014/main" id="{4893210B-B83E-FD27-D398-A68A6F870BE7}"/>
                </a:ext>
              </a:extLst>
            </p:cNvPr>
            <p:cNvSpPr/>
            <p:nvPr/>
          </p:nvSpPr>
          <p:spPr>
            <a:xfrm>
              <a:off x="5386150" y="2491675"/>
              <a:ext cx="124550" cy="114125"/>
            </a:xfrm>
            <a:custGeom>
              <a:avLst/>
              <a:gdLst/>
              <a:ahLst/>
              <a:cxnLst/>
              <a:rect l="l" t="t" r="r" b="b"/>
              <a:pathLst>
                <a:path w="4982" h="4565" extrusionOk="0">
                  <a:moveTo>
                    <a:pt x="4923" y="0"/>
                  </a:moveTo>
                  <a:cubicBezTo>
                    <a:pt x="4908" y="0"/>
                    <a:pt x="4894" y="8"/>
                    <a:pt x="4891" y="26"/>
                  </a:cubicBezTo>
                  <a:cubicBezTo>
                    <a:pt x="4618" y="1395"/>
                    <a:pt x="4246" y="2854"/>
                    <a:pt x="3188" y="3857"/>
                  </a:cubicBezTo>
                  <a:cubicBezTo>
                    <a:pt x="2831" y="4196"/>
                    <a:pt x="2543" y="4322"/>
                    <a:pt x="2293" y="4322"/>
                  </a:cubicBezTo>
                  <a:cubicBezTo>
                    <a:pt x="1554" y="4322"/>
                    <a:pt x="1149" y="3215"/>
                    <a:pt x="299" y="3215"/>
                  </a:cubicBezTo>
                  <a:cubicBezTo>
                    <a:pt x="226" y="3215"/>
                    <a:pt x="149" y="3223"/>
                    <a:pt x="69" y="3241"/>
                  </a:cubicBezTo>
                  <a:cubicBezTo>
                    <a:pt x="0" y="3257"/>
                    <a:pt x="25" y="3347"/>
                    <a:pt x="84" y="3354"/>
                  </a:cubicBezTo>
                  <a:cubicBezTo>
                    <a:pt x="952" y="3468"/>
                    <a:pt x="1218" y="4334"/>
                    <a:pt x="2004" y="4533"/>
                  </a:cubicBezTo>
                  <a:cubicBezTo>
                    <a:pt x="2088" y="4554"/>
                    <a:pt x="2171" y="4564"/>
                    <a:pt x="2252" y="4564"/>
                  </a:cubicBezTo>
                  <a:cubicBezTo>
                    <a:pt x="2670" y="4564"/>
                    <a:pt x="3040" y="4301"/>
                    <a:pt x="3334" y="4004"/>
                  </a:cubicBezTo>
                  <a:cubicBezTo>
                    <a:pt x="4309" y="3018"/>
                    <a:pt x="4982" y="1423"/>
                    <a:pt x="4961" y="35"/>
                  </a:cubicBezTo>
                  <a:cubicBezTo>
                    <a:pt x="4961" y="13"/>
                    <a:pt x="4941" y="0"/>
                    <a:pt x="4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2864;p41">
              <a:extLst>
                <a:ext uri="{FF2B5EF4-FFF2-40B4-BE49-F238E27FC236}">
                  <a16:creationId xmlns:a16="http://schemas.microsoft.com/office/drawing/2014/main" id="{81A721BC-6BB2-7E1E-3211-8A720511F9B8}"/>
                </a:ext>
              </a:extLst>
            </p:cNvPr>
            <p:cNvSpPr/>
            <p:nvPr/>
          </p:nvSpPr>
          <p:spPr>
            <a:xfrm>
              <a:off x="5373875" y="2575025"/>
              <a:ext cx="56000" cy="49675"/>
            </a:xfrm>
            <a:custGeom>
              <a:avLst/>
              <a:gdLst/>
              <a:ahLst/>
              <a:cxnLst/>
              <a:rect l="l" t="t" r="r" b="b"/>
              <a:pathLst>
                <a:path w="2240" h="1987" extrusionOk="0">
                  <a:moveTo>
                    <a:pt x="582" y="1"/>
                  </a:moveTo>
                  <a:cubicBezTo>
                    <a:pt x="577" y="1"/>
                    <a:pt x="571" y="3"/>
                    <a:pt x="567" y="9"/>
                  </a:cubicBezTo>
                  <a:cubicBezTo>
                    <a:pt x="235" y="436"/>
                    <a:pt x="0" y="1077"/>
                    <a:pt x="391" y="1544"/>
                  </a:cubicBezTo>
                  <a:cubicBezTo>
                    <a:pt x="674" y="1883"/>
                    <a:pt x="1098" y="1986"/>
                    <a:pt x="1526" y="1986"/>
                  </a:cubicBezTo>
                  <a:cubicBezTo>
                    <a:pt x="1743" y="1986"/>
                    <a:pt x="1961" y="1960"/>
                    <a:pt x="2162" y="1924"/>
                  </a:cubicBezTo>
                  <a:cubicBezTo>
                    <a:pt x="2240" y="1910"/>
                    <a:pt x="2223" y="1783"/>
                    <a:pt x="2145" y="1783"/>
                  </a:cubicBezTo>
                  <a:cubicBezTo>
                    <a:pt x="2144" y="1783"/>
                    <a:pt x="2143" y="1783"/>
                    <a:pt x="2142" y="1783"/>
                  </a:cubicBezTo>
                  <a:cubicBezTo>
                    <a:pt x="1945" y="1793"/>
                    <a:pt x="1738" y="1813"/>
                    <a:pt x="1533" y="1813"/>
                  </a:cubicBezTo>
                  <a:cubicBezTo>
                    <a:pt x="1220" y="1813"/>
                    <a:pt x="912" y="1765"/>
                    <a:pt x="658" y="1559"/>
                  </a:cubicBezTo>
                  <a:cubicBezTo>
                    <a:pt x="120" y="1123"/>
                    <a:pt x="425" y="558"/>
                    <a:pt x="609" y="33"/>
                  </a:cubicBezTo>
                  <a:cubicBezTo>
                    <a:pt x="615" y="17"/>
                    <a:pt x="598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2865;p41">
              <a:extLst>
                <a:ext uri="{FF2B5EF4-FFF2-40B4-BE49-F238E27FC236}">
                  <a16:creationId xmlns:a16="http://schemas.microsoft.com/office/drawing/2014/main" id="{74A2B799-205F-6F39-5F10-F21D02871A04}"/>
                </a:ext>
              </a:extLst>
            </p:cNvPr>
            <p:cNvSpPr/>
            <p:nvPr/>
          </p:nvSpPr>
          <p:spPr>
            <a:xfrm>
              <a:off x="5345500" y="2573825"/>
              <a:ext cx="55125" cy="65700"/>
            </a:xfrm>
            <a:custGeom>
              <a:avLst/>
              <a:gdLst/>
              <a:ahLst/>
              <a:cxnLst/>
              <a:rect l="l" t="t" r="r" b="b"/>
              <a:pathLst>
                <a:path w="2205" h="2628" extrusionOk="0">
                  <a:moveTo>
                    <a:pt x="1061" y="1"/>
                  </a:moveTo>
                  <a:cubicBezTo>
                    <a:pt x="1038" y="1"/>
                    <a:pt x="1016" y="13"/>
                    <a:pt x="1002" y="33"/>
                  </a:cubicBezTo>
                  <a:cubicBezTo>
                    <a:pt x="766" y="361"/>
                    <a:pt x="325" y="371"/>
                    <a:pt x="146" y="763"/>
                  </a:cubicBezTo>
                  <a:cubicBezTo>
                    <a:pt x="6" y="1069"/>
                    <a:pt x="1" y="1528"/>
                    <a:pt x="74" y="1850"/>
                  </a:cubicBezTo>
                  <a:cubicBezTo>
                    <a:pt x="136" y="2123"/>
                    <a:pt x="287" y="2319"/>
                    <a:pt x="552" y="2422"/>
                  </a:cubicBezTo>
                  <a:cubicBezTo>
                    <a:pt x="982" y="2591"/>
                    <a:pt x="1589" y="2627"/>
                    <a:pt x="2055" y="2627"/>
                  </a:cubicBezTo>
                  <a:cubicBezTo>
                    <a:pt x="2084" y="2627"/>
                    <a:pt x="2111" y="2627"/>
                    <a:pt x="2139" y="2627"/>
                  </a:cubicBezTo>
                  <a:cubicBezTo>
                    <a:pt x="2192" y="2626"/>
                    <a:pt x="2205" y="2547"/>
                    <a:pt x="2152" y="2533"/>
                  </a:cubicBezTo>
                  <a:cubicBezTo>
                    <a:pt x="1805" y="2445"/>
                    <a:pt x="1444" y="2427"/>
                    <a:pt x="1090" y="2381"/>
                  </a:cubicBezTo>
                  <a:cubicBezTo>
                    <a:pt x="679" y="2328"/>
                    <a:pt x="345" y="2307"/>
                    <a:pt x="204" y="1815"/>
                  </a:cubicBezTo>
                  <a:cubicBezTo>
                    <a:pt x="156" y="1641"/>
                    <a:pt x="170" y="1411"/>
                    <a:pt x="184" y="1233"/>
                  </a:cubicBezTo>
                  <a:cubicBezTo>
                    <a:pt x="220" y="789"/>
                    <a:pt x="518" y="443"/>
                    <a:pt x="934" y="293"/>
                  </a:cubicBezTo>
                  <a:cubicBezTo>
                    <a:pt x="975" y="279"/>
                    <a:pt x="1017" y="194"/>
                    <a:pt x="1045" y="194"/>
                  </a:cubicBezTo>
                  <a:cubicBezTo>
                    <a:pt x="1045" y="194"/>
                    <a:pt x="1045" y="194"/>
                    <a:pt x="1045" y="194"/>
                  </a:cubicBezTo>
                  <a:cubicBezTo>
                    <a:pt x="1220" y="198"/>
                    <a:pt x="1353" y="623"/>
                    <a:pt x="1406" y="745"/>
                  </a:cubicBezTo>
                  <a:cubicBezTo>
                    <a:pt x="1411" y="759"/>
                    <a:pt x="1421" y="765"/>
                    <a:pt x="1432" y="765"/>
                  </a:cubicBezTo>
                  <a:cubicBezTo>
                    <a:pt x="1454" y="765"/>
                    <a:pt x="1478" y="742"/>
                    <a:pt x="1474" y="716"/>
                  </a:cubicBezTo>
                  <a:cubicBezTo>
                    <a:pt x="1424" y="436"/>
                    <a:pt x="1296" y="227"/>
                    <a:pt x="1104" y="20"/>
                  </a:cubicBezTo>
                  <a:cubicBezTo>
                    <a:pt x="1091" y="6"/>
                    <a:pt x="1076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2866;p41">
              <a:extLst>
                <a:ext uri="{FF2B5EF4-FFF2-40B4-BE49-F238E27FC236}">
                  <a16:creationId xmlns:a16="http://schemas.microsoft.com/office/drawing/2014/main" id="{DA61208D-0712-4ABA-C1FA-95C9F77691CA}"/>
                </a:ext>
              </a:extLst>
            </p:cNvPr>
            <p:cNvSpPr/>
            <p:nvPr/>
          </p:nvSpPr>
          <p:spPr>
            <a:xfrm>
              <a:off x="5350825" y="2557400"/>
              <a:ext cx="9075" cy="34675"/>
            </a:xfrm>
            <a:custGeom>
              <a:avLst/>
              <a:gdLst/>
              <a:ahLst/>
              <a:cxnLst/>
              <a:rect l="l" t="t" r="r" b="b"/>
              <a:pathLst>
                <a:path w="363" h="1387" extrusionOk="0">
                  <a:moveTo>
                    <a:pt x="64" y="1"/>
                  </a:moveTo>
                  <a:cubicBezTo>
                    <a:pt x="43" y="1"/>
                    <a:pt x="23" y="19"/>
                    <a:pt x="21" y="42"/>
                  </a:cubicBezTo>
                  <a:cubicBezTo>
                    <a:pt x="1" y="258"/>
                    <a:pt x="93" y="478"/>
                    <a:pt x="92" y="699"/>
                  </a:cubicBezTo>
                  <a:cubicBezTo>
                    <a:pt x="92" y="923"/>
                    <a:pt x="28" y="1133"/>
                    <a:pt x="8" y="1354"/>
                  </a:cubicBezTo>
                  <a:cubicBezTo>
                    <a:pt x="7" y="1375"/>
                    <a:pt x="23" y="1386"/>
                    <a:pt x="41" y="1386"/>
                  </a:cubicBezTo>
                  <a:cubicBezTo>
                    <a:pt x="53" y="1386"/>
                    <a:pt x="65" y="1381"/>
                    <a:pt x="72" y="1371"/>
                  </a:cubicBezTo>
                  <a:cubicBezTo>
                    <a:pt x="292" y="1054"/>
                    <a:pt x="362" y="316"/>
                    <a:pt x="91" y="13"/>
                  </a:cubicBezTo>
                  <a:cubicBezTo>
                    <a:pt x="83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2867;p41">
              <a:extLst>
                <a:ext uri="{FF2B5EF4-FFF2-40B4-BE49-F238E27FC236}">
                  <a16:creationId xmlns:a16="http://schemas.microsoft.com/office/drawing/2014/main" id="{7B3DB4F0-CB69-3EDB-9902-A2B089BF6D96}"/>
                </a:ext>
              </a:extLst>
            </p:cNvPr>
            <p:cNvSpPr/>
            <p:nvPr/>
          </p:nvSpPr>
          <p:spPr>
            <a:xfrm>
              <a:off x="5307275" y="2559600"/>
              <a:ext cx="30925" cy="61275"/>
            </a:xfrm>
            <a:custGeom>
              <a:avLst/>
              <a:gdLst/>
              <a:ahLst/>
              <a:cxnLst/>
              <a:rect l="l" t="t" r="r" b="b"/>
              <a:pathLst>
                <a:path w="1237" h="2451" extrusionOk="0">
                  <a:moveTo>
                    <a:pt x="716" y="1"/>
                  </a:moveTo>
                  <a:cubicBezTo>
                    <a:pt x="713" y="1"/>
                    <a:pt x="711" y="1"/>
                    <a:pt x="708" y="2"/>
                  </a:cubicBezTo>
                  <a:cubicBezTo>
                    <a:pt x="211" y="121"/>
                    <a:pt x="1" y="726"/>
                    <a:pt x="74" y="1188"/>
                  </a:cubicBezTo>
                  <a:cubicBezTo>
                    <a:pt x="166" y="1760"/>
                    <a:pt x="639" y="2228"/>
                    <a:pt x="1156" y="2446"/>
                  </a:cubicBezTo>
                  <a:cubicBezTo>
                    <a:pt x="1163" y="2450"/>
                    <a:pt x="1170" y="2451"/>
                    <a:pt x="1176" y="2451"/>
                  </a:cubicBezTo>
                  <a:cubicBezTo>
                    <a:pt x="1222" y="2451"/>
                    <a:pt x="1237" y="2376"/>
                    <a:pt x="1198" y="2347"/>
                  </a:cubicBezTo>
                  <a:cubicBezTo>
                    <a:pt x="805" y="2059"/>
                    <a:pt x="396" y="1777"/>
                    <a:pt x="254" y="1281"/>
                  </a:cubicBezTo>
                  <a:cubicBezTo>
                    <a:pt x="109" y="777"/>
                    <a:pt x="337" y="357"/>
                    <a:pt x="731" y="55"/>
                  </a:cubicBezTo>
                  <a:cubicBezTo>
                    <a:pt x="753" y="38"/>
                    <a:pt x="743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2868;p41">
              <a:extLst>
                <a:ext uri="{FF2B5EF4-FFF2-40B4-BE49-F238E27FC236}">
                  <a16:creationId xmlns:a16="http://schemas.microsoft.com/office/drawing/2014/main" id="{F2C664DE-1818-DDCA-7CC1-84CB6DCD49A7}"/>
                </a:ext>
              </a:extLst>
            </p:cNvPr>
            <p:cNvSpPr/>
            <p:nvPr/>
          </p:nvSpPr>
          <p:spPr>
            <a:xfrm>
              <a:off x="5288650" y="2586050"/>
              <a:ext cx="35825" cy="21975"/>
            </a:xfrm>
            <a:custGeom>
              <a:avLst/>
              <a:gdLst/>
              <a:ahLst/>
              <a:cxnLst/>
              <a:rect l="l" t="t" r="r" b="b"/>
              <a:pathLst>
                <a:path w="1433" h="879" extrusionOk="0">
                  <a:moveTo>
                    <a:pt x="36" y="1"/>
                  </a:moveTo>
                  <a:cubicBezTo>
                    <a:pt x="20" y="1"/>
                    <a:pt x="4" y="14"/>
                    <a:pt x="4" y="31"/>
                  </a:cubicBezTo>
                  <a:cubicBezTo>
                    <a:pt x="1" y="258"/>
                    <a:pt x="228" y="376"/>
                    <a:pt x="418" y="439"/>
                  </a:cubicBezTo>
                  <a:cubicBezTo>
                    <a:pt x="757" y="553"/>
                    <a:pt x="1211" y="483"/>
                    <a:pt x="1389" y="868"/>
                  </a:cubicBezTo>
                  <a:cubicBezTo>
                    <a:pt x="1393" y="875"/>
                    <a:pt x="1399" y="878"/>
                    <a:pt x="1406" y="878"/>
                  </a:cubicBezTo>
                  <a:cubicBezTo>
                    <a:pt x="1419" y="878"/>
                    <a:pt x="1433" y="867"/>
                    <a:pt x="1427" y="853"/>
                  </a:cubicBezTo>
                  <a:lnTo>
                    <a:pt x="1427" y="852"/>
                  </a:lnTo>
                  <a:cubicBezTo>
                    <a:pt x="1340" y="634"/>
                    <a:pt x="1154" y="534"/>
                    <a:pt x="939" y="457"/>
                  </a:cubicBezTo>
                  <a:cubicBezTo>
                    <a:pt x="803" y="407"/>
                    <a:pt x="659" y="384"/>
                    <a:pt x="522" y="340"/>
                  </a:cubicBezTo>
                  <a:cubicBezTo>
                    <a:pt x="312" y="271"/>
                    <a:pt x="205" y="164"/>
                    <a:pt x="56" y="10"/>
                  </a:cubicBez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2869;p41">
              <a:extLst>
                <a:ext uri="{FF2B5EF4-FFF2-40B4-BE49-F238E27FC236}">
                  <a16:creationId xmlns:a16="http://schemas.microsoft.com/office/drawing/2014/main" id="{93C78D3A-4235-9DA3-EBB3-E314B06C0203}"/>
                </a:ext>
              </a:extLst>
            </p:cNvPr>
            <p:cNvSpPr/>
            <p:nvPr/>
          </p:nvSpPr>
          <p:spPr>
            <a:xfrm>
              <a:off x="5285425" y="2587350"/>
              <a:ext cx="65200" cy="86700"/>
            </a:xfrm>
            <a:custGeom>
              <a:avLst/>
              <a:gdLst/>
              <a:ahLst/>
              <a:cxnLst/>
              <a:rect l="l" t="t" r="r" b="b"/>
              <a:pathLst>
                <a:path w="2608" h="3468" extrusionOk="0">
                  <a:moveTo>
                    <a:pt x="119" y="1"/>
                  </a:moveTo>
                  <a:cubicBezTo>
                    <a:pt x="112" y="1"/>
                    <a:pt x="104" y="8"/>
                    <a:pt x="105" y="18"/>
                  </a:cubicBezTo>
                  <a:lnTo>
                    <a:pt x="106" y="18"/>
                  </a:lnTo>
                  <a:cubicBezTo>
                    <a:pt x="210" y="515"/>
                    <a:pt x="0" y="974"/>
                    <a:pt x="93" y="1467"/>
                  </a:cubicBezTo>
                  <a:cubicBezTo>
                    <a:pt x="145" y="1742"/>
                    <a:pt x="273" y="2008"/>
                    <a:pt x="439" y="2232"/>
                  </a:cubicBezTo>
                  <a:cubicBezTo>
                    <a:pt x="920" y="2882"/>
                    <a:pt x="1748" y="3238"/>
                    <a:pt x="2499" y="3464"/>
                  </a:cubicBezTo>
                  <a:cubicBezTo>
                    <a:pt x="2505" y="3466"/>
                    <a:pt x="2511" y="3467"/>
                    <a:pt x="2516" y="3467"/>
                  </a:cubicBezTo>
                  <a:cubicBezTo>
                    <a:pt x="2574" y="3467"/>
                    <a:pt x="2608" y="3377"/>
                    <a:pt x="2548" y="3350"/>
                  </a:cubicBezTo>
                  <a:cubicBezTo>
                    <a:pt x="1784" y="2998"/>
                    <a:pt x="921" y="2728"/>
                    <a:pt x="460" y="1963"/>
                  </a:cubicBezTo>
                  <a:cubicBezTo>
                    <a:pt x="226" y="1575"/>
                    <a:pt x="185" y="1182"/>
                    <a:pt x="225" y="741"/>
                  </a:cubicBezTo>
                  <a:cubicBezTo>
                    <a:pt x="254" y="429"/>
                    <a:pt x="273" y="268"/>
                    <a:pt x="130" y="8"/>
                  </a:cubicBezTo>
                  <a:cubicBezTo>
                    <a:pt x="127" y="3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2870;p41">
              <a:extLst>
                <a:ext uri="{FF2B5EF4-FFF2-40B4-BE49-F238E27FC236}">
                  <a16:creationId xmlns:a16="http://schemas.microsoft.com/office/drawing/2014/main" id="{25F0687F-9835-E9E1-BBC0-67F324131376}"/>
                </a:ext>
              </a:extLst>
            </p:cNvPr>
            <p:cNvSpPr/>
            <p:nvPr/>
          </p:nvSpPr>
          <p:spPr>
            <a:xfrm>
              <a:off x="5271525" y="2597575"/>
              <a:ext cx="19000" cy="9200"/>
            </a:xfrm>
            <a:custGeom>
              <a:avLst/>
              <a:gdLst/>
              <a:ahLst/>
              <a:cxnLst/>
              <a:rect l="l" t="t" r="r" b="b"/>
              <a:pathLst>
                <a:path w="760" h="368" extrusionOk="0">
                  <a:moveTo>
                    <a:pt x="218" y="1"/>
                  </a:moveTo>
                  <a:cubicBezTo>
                    <a:pt x="161" y="1"/>
                    <a:pt x="105" y="10"/>
                    <a:pt x="51" y="31"/>
                  </a:cubicBezTo>
                  <a:cubicBezTo>
                    <a:pt x="0" y="51"/>
                    <a:pt x="4" y="132"/>
                    <a:pt x="65" y="132"/>
                  </a:cubicBezTo>
                  <a:cubicBezTo>
                    <a:pt x="96" y="131"/>
                    <a:pt x="127" y="131"/>
                    <a:pt x="158" y="131"/>
                  </a:cubicBezTo>
                  <a:cubicBezTo>
                    <a:pt x="242" y="131"/>
                    <a:pt x="325" y="135"/>
                    <a:pt x="406" y="163"/>
                  </a:cubicBezTo>
                  <a:cubicBezTo>
                    <a:pt x="520" y="203"/>
                    <a:pt x="630" y="283"/>
                    <a:pt x="719" y="363"/>
                  </a:cubicBezTo>
                  <a:cubicBezTo>
                    <a:pt x="723" y="366"/>
                    <a:pt x="728" y="368"/>
                    <a:pt x="733" y="368"/>
                  </a:cubicBezTo>
                  <a:cubicBezTo>
                    <a:pt x="746" y="368"/>
                    <a:pt x="759" y="358"/>
                    <a:pt x="753" y="344"/>
                  </a:cubicBezTo>
                  <a:cubicBezTo>
                    <a:pt x="670" y="145"/>
                    <a:pt x="440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2871;p41">
              <a:extLst>
                <a:ext uri="{FF2B5EF4-FFF2-40B4-BE49-F238E27FC236}">
                  <a16:creationId xmlns:a16="http://schemas.microsoft.com/office/drawing/2014/main" id="{724684AE-CD64-6302-78F4-FA7635CF7E41}"/>
                </a:ext>
              </a:extLst>
            </p:cNvPr>
            <p:cNvSpPr/>
            <p:nvPr/>
          </p:nvSpPr>
          <p:spPr>
            <a:xfrm>
              <a:off x="5264550" y="2600100"/>
              <a:ext cx="26325" cy="62975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350" y="0"/>
                  </a:moveTo>
                  <a:cubicBezTo>
                    <a:pt x="336" y="0"/>
                    <a:pt x="323" y="7"/>
                    <a:pt x="316" y="23"/>
                  </a:cubicBezTo>
                  <a:lnTo>
                    <a:pt x="316" y="24"/>
                  </a:lnTo>
                  <a:cubicBezTo>
                    <a:pt x="0" y="826"/>
                    <a:pt x="174" y="2057"/>
                    <a:pt x="993" y="2515"/>
                  </a:cubicBezTo>
                  <a:cubicBezTo>
                    <a:pt x="997" y="2518"/>
                    <a:pt x="1002" y="2519"/>
                    <a:pt x="1007" y="2519"/>
                  </a:cubicBezTo>
                  <a:cubicBezTo>
                    <a:pt x="1030" y="2519"/>
                    <a:pt x="1053" y="2494"/>
                    <a:pt x="1037" y="2471"/>
                  </a:cubicBezTo>
                  <a:cubicBezTo>
                    <a:pt x="795" y="2121"/>
                    <a:pt x="531" y="1824"/>
                    <a:pt x="403" y="1407"/>
                  </a:cubicBezTo>
                  <a:cubicBezTo>
                    <a:pt x="264" y="959"/>
                    <a:pt x="272" y="493"/>
                    <a:pt x="382" y="41"/>
                  </a:cubicBezTo>
                  <a:cubicBezTo>
                    <a:pt x="389" y="16"/>
                    <a:pt x="370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2872;p41">
              <a:extLst>
                <a:ext uri="{FF2B5EF4-FFF2-40B4-BE49-F238E27FC236}">
                  <a16:creationId xmlns:a16="http://schemas.microsoft.com/office/drawing/2014/main" id="{3871522A-1A1D-620F-49EB-D97DBF7AD3FE}"/>
                </a:ext>
              </a:extLst>
            </p:cNvPr>
            <p:cNvSpPr/>
            <p:nvPr/>
          </p:nvSpPr>
          <p:spPr>
            <a:xfrm>
              <a:off x="5258225" y="2570675"/>
              <a:ext cx="17375" cy="35375"/>
            </a:xfrm>
            <a:custGeom>
              <a:avLst/>
              <a:gdLst/>
              <a:ahLst/>
              <a:cxnLst/>
              <a:rect l="l" t="t" r="r" b="b"/>
              <a:pathLst>
                <a:path w="695" h="1415" extrusionOk="0">
                  <a:moveTo>
                    <a:pt x="91" y="0"/>
                  </a:moveTo>
                  <a:cubicBezTo>
                    <a:pt x="46" y="0"/>
                    <a:pt x="0" y="51"/>
                    <a:pt x="33" y="94"/>
                  </a:cubicBezTo>
                  <a:cubicBezTo>
                    <a:pt x="187" y="298"/>
                    <a:pt x="323" y="498"/>
                    <a:pt x="407" y="744"/>
                  </a:cubicBezTo>
                  <a:cubicBezTo>
                    <a:pt x="480" y="958"/>
                    <a:pt x="503" y="1184"/>
                    <a:pt x="549" y="1404"/>
                  </a:cubicBezTo>
                  <a:cubicBezTo>
                    <a:pt x="550" y="1411"/>
                    <a:pt x="555" y="1415"/>
                    <a:pt x="561" y="1415"/>
                  </a:cubicBezTo>
                  <a:cubicBezTo>
                    <a:pt x="567" y="1415"/>
                    <a:pt x="573" y="1411"/>
                    <a:pt x="575" y="1404"/>
                  </a:cubicBezTo>
                  <a:cubicBezTo>
                    <a:pt x="695" y="931"/>
                    <a:pt x="460" y="362"/>
                    <a:pt x="131" y="18"/>
                  </a:cubicBezTo>
                  <a:cubicBezTo>
                    <a:pt x="120" y="6"/>
                    <a:pt x="105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2873;p41">
              <a:extLst>
                <a:ext uri="{FF2B5EF4-FFF2-40B4-BE49-F238E27FC236}">
                  <a16:creationId xmlns:a16="http://schemas.microsoft.com/office/drawing/2014/main" id="{04751990-AA05-AB85-E8D9-B528850FA35A}"/>
                </a:ext>
              </a:extLst>
            </p:cNvPr>
            <p:cNvSpPr/>
            <p:nvPr/>
          </p:nvSpPr>
          <p:spPr>
            <a:xfrm>
              <a:off x="5237900" y="2572000"/>
              <a:ext cx="24175" cy="62400"/>
            </a:xfrm>
            <a:custGeom>
              <a:avLst/>
              <a:gdLst/>
              <a:ahLst/>
              <a:cxnLst/>
              <a:rect l="l" t="t" r="r" b="b"/>
              <a:pathLst>
                <a:path w="967" h="2496" extrusionOk="0">
                  <a:moveTo>
                    <a:pt x="921" y="1"/>
                  </a:moveTo>
                  <a:cubicBezTo>
                    <a:pt x="916" y="1"/>
                    <a:pt x="911" y="2"/>
                    <a:pt x="906" y="5"/>
                  </a:cubicBezTo>
                  <a:cubicBezTo>
                    <a:pt x="145" y="510"/>
                    <a:pt x="0" y="1754"/>
                    <a:pt x="481" y="2484"/>
                  </a:cubicBezTo>
                  <a:cubicBezTo>
                    <a:pt x="487" y="2492"/>
                    <a:pt x="497" y="2496"/>
                    <a:pt x="506" y="2496"/>
                  </a:cubicBezTo>
                  <a:cubicBezTo>
                    <a:pt x="524" y="2496"/>
                    <a:pt x="542" y="2482"/>
                    <a:pt x="534" y="2461"/>
                  </a:cubicBezTo>
                  <a:cubicBezTo>
                    <a:pt x="195" y="1537"/>
                    <a:pt x="393" y="817"/>
                    <a:pt x="951" y="50"/>
                  </a:cubicBezTo>
                  <a:cubicBezTo>
                    <a:pt x="967" y="28"/>
                    <a:pt x="944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2874;p41">
              <a:extLst>
                <a:ext uri="{FF2B5EF4-FFF2-40B4-BE49-F238E27FC236}">
                  <a16:creationId xmlns:a16="http://schemas.microsoft.com/office/drawing/2014/main" id="{D1422001-6ABD-A70A-98D0-549807E18A6D}"/>
                </a:ext>
              </a:extLst>
            </p:cNvPr>
            <p:cNvSpPr/>
            <p:nvPr/>
          </p:nvSpPr>
          <p:spPr>
            <a:xfrm>
              <a:off x="5215700" y="2577650"/>
              <a:ext cx="30600" cy="33600"/>
            </a:xfrm>
            <a:custGeom>
              <a:avLst/>
              <a:gdLst/>
              <a:ahLst/>
              <a:cxnLst/>
              <a:rect l="l" t="t" r="r" b="b"/>
              <a:pathLst>
                <a:path w="1224" h="1344" extrusionOk="0">
                  <a:moveTo>
                    <a:pt x="83" y="0"/>
                  </a:moveTo>
                  <a:cubicBezTo>
                    <a:pt x="37" y="0"/>
                    <a:pt x="0" y="61"/>
                    <a:pt x="42" y="98"/>
                  </a:cubicBezTo>
                  <a:cubicBezTo>
                    <a:pt x="244" y="280"/>
                    <a:pt x="461" y="436"/>
                    <a:pt x="648" y="636"/>
                  </a:cubicBezTo>
                  <a:cubicBezTo>
                    <a:pt x="848" y="850"/>
                    <a:pt x="1024" y="1089"/>
                    <a:pt x="1185" y="1334"/>
                  </a:cubicBezTo>
                  <a:cubicBezTo>
                    <a:pt x="1189" y="1341"/>
                    <a:pt x="1194" y="1343"/>
                    <a:pt x="1200" y="1343"/>
                  </a:cubicBezTo>
                  <a:cubicBezTo>
                    <a:pt x="1212" y="1343"/>
                    <a:pt x="1223" y="1331"/>
                    <a:pt x="1216" y="1316"/>
                  </a:cubicBezTo>
                  <a:cubicBezTo>
                    <a:pt x="981" y="820"/>
                    <a:pt x="591" y="293"/>
                    <a:pt x="111" y="8"/>
                  </a:cubicBezTo>
                  <a:cubicBezTo>
                    <a:pt x="102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2875;p41">
              <a:extLst>
                <a:ext uri="{FF2B5EF4-FFF2-40B4-BE49-F238E27FC236}">
                  <a16:creationId xmlns:a16="http://schemas.microsoft.com/office/drawing/2014/main" id="{A1DB540A-C40B-DAD3-C1B9-E624FBBE6585}"/>
                </a:ext>
              </a:extLst>
            </p:cNvPr>
            <p:cNvSpPr/>
            <p:nvPr/>
          </p:nvSpPr>
          <p:spPr>
            <a:xfrm>
              <a:off x="5198500" y="2547825"/>
              <a:ext cx="31425" cy="75800"/>
            </a:xfrm>
            <a:custGeom>
              <a:avLst/>
              <a:gdLst/>
              <a:ahLst/>
              <a:cxnLst/>
              <a:rect l="l" t="t" r="r" b="b"/>
              <a:pathLst>
                <a:path w="1257" h="3032" extrusionOk="0">
                  <a:moveTo>
                    <a:pt x="1122" y="1"/>
                  </a:moveTo>
                  <a:cubicBezTo>
                    <a:pt x="1114" y="1"/>
                    <a:pt x="1106" y="6"/>
                    <a:pt x="1103" y="16"/>
                  </a:cubicBezTo>
                  <a:cubicBezTo>
                    <a:pt x="859" y="865"/>
                    <a:pt x="1" y="2244"/>
                    <a:pt x="816" y="3016"/>
                  </a:cubicBezTo>
                  <a:cubicBezTo>
                    <a:pt x="828" y="3027"/>
                    <a:pt x="841" y="3032"/>
                    <a:pt x="855" y="3032"/>
                  </a:cubicBezTo>
                  <a:cubicBezTo>
                    <a:pt x="895" y="3032"/>
                    <a:pt x="933" y="2989"/>
                    <a:pt x="907" y="2946"/>
                  </a:cubicBezTo>
                  <a:cubicBezTo>
                    <a:pt x="255" y="1873"/>
                    <a:pt x="1256" y="1086"/>
                    <a:pt x="1146" y="22"/>
                  </a:cubicBezTo>
                  <a:cubicBezTo>
                    <a:pt x="1145" y="9"/>
                    <a:pt x="1133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2876;p41">
              <a:extLst>
                <a:ext uri="{FF2B5EF4-FFF2-40B4-BE49-F238E27FC236}">
                  <a16:creationId xmlns:a16="http://schemas.microsoft.com/office/drawing/2014/main" id="{D53B31C5-2345-815A-1854-D84C0E94E082}"/>
                </a:ext>
              </a:extLst>
            </p:cNvPr>
            <p:cNvSpPr/>
            <p:nvPr/>
          </p:nvSpPr>
          <p:spPr>
            <a:xfrm>
              <a:off x="5193050" y="2545100"/>
              <a:ext cx="34750" cy="59250"/>
            </a:xfrm>
            <a:custGeom>
              <a:avLst/>
              <a:gdLst/>
              <a:ahLst/>
              <a:cxnLst/>
              <a:rect l="l" t="t" r="r" b="b"/>
              <a:pathLst>
                <a:path w="1390" h="2370" extrusionOk="0">
                  <a:moveTo>
                    <a:pt x="1053" y="1"/>
                  </a:moveTo>
                  <a:cubicBezTo>
                    <a:pt x="821" y="1"/>
                    <a:pt x="590" y="209"/>
                    <a:pt x="450" y="422"/>
                  </a:cubicBezTo>
                  <a:cubicBezTo>
                    <a:pt x="94" y="964"/>
                    <a:pt x="0" y="1682"/>
                    <a:pt x="68" y="2316"/>
                  </a:cubicBezTo>
                  <a:cubicBezTo>
                    <a:pt x="72" y="2348"/>
                    <a:pt x="102" y="2370"/>
                    <a:pt x="130" y="2370"/>
                  </a:cubicBezTo>
                  <a:cubicBezTo>
                    <a:pt x="151" y="2370"/>
                    <a:pt x="169" y="2358"/>
                    <a:pt x="174" y="2330"/>
                  </a:cubicBezTo>
                  <a:cubicBezTo>
                    <a:pt x="241" y="1980"/>
                    <a:pt x="252" y="1623"/>
                    <a:pt x="318" y="1273"/>
                  </a:cubicBezTo>
                  <a:cubicBezTo>
                    <a:pt x="377" y="964"/>
                    <a:pt x="604" y="118"/>
                    <a:pt x="1057" y="118"/>
                  </a:cubicBezTo>
                  <a:cubicBezTo>
                    <a:pt x="1140" y="118"/>
                    <a:pt x="1230" y="147"/>
                    <a:pt x="1328" y="212"/>
                  </a:cubicBezTo>
                  <a:cubicBezTo>
                    <a:pt x="1334" y="216"/>
                    <a:pt x="1340" y="218"/>
                    <a:pt x="1346" y="218"/>
                  </a:cubicBezTo>
                  <a:cubicBezTo>
                    <a:pt x="1372" y="218"/>
                    <a:pt x="1390" y="182"/>
                    <a:pt x="1369" y="159"/>
                  </a:cubicBezTo>
                  <a:lnTo>
                    <a:pt x="1370" y="159"/>
                  </a:lnTo>
                  <a:cubicBezTo>
                    <a:pt x="1271" y="46"/>
                    <a:pt x="1162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2877;p41">
              <a:extLst>
                <a:ext uri="{FF2B5EF4-FFF2-40B4-BE49-F238E27FC236}">
                  <a16:creationId xmlns:a16="http://schemas.microsoft.com/office/drawing/2014/main" id="{D84F0084-E939-C09E-F3F7-8800534CAAC7}"/>
                </a:ext>
              </a:extLst>
            </p:cNvPr>
            <p:cNvSpPr/>
            <p:nvPr/>
          </p:nvSpPr>
          <p:spPr>
            <a:xfrm>
              <a:off x="5175100" y="2512525"/>
              <a:ext cx="38375" cy="76925"/>
            </a:xfrm>
            <a:custGeom>
              <a:avLst/>
              <a:gdLst/>
              <a:ahLst/>
              <a:cxnLst/>
              <a:rect l="l" t="t" r="r" b="b"/>
              <a:pathLst>
                <a:path w="1535" h="3077" extrusionOk="0">
                  <a:moveTo>
                    <a:pt x="1238" y="1"/>
                  </a:moveTo>
                  <a:cubicBezTo>
                    <a:pt x="1212" y="1"/>
                    <a:pt x="1187" y="13"/>
                    <a:pt x="1171" y="40"/>
                  </a:cubicBezTo>
                  <a:cubicBezTo>
                    <a:pt x="1059" y="239"/>
                    <a:pt x="711" y="289"/>
                    <a:pt x="547" y="456"/>
                  </a:cubicBezTo>
                  <a:cubicBezTo>
                    <a:pt x="405" y="601"/>
                    <a:pt x="331" y="791"/>
                    <a:pt x="270" y="982"/>
                  </a:cubicBezTo>
                  <a:cubicBezTo>
                    <a:pt x="64" y="1627"/>
                    <a:pt x="0" y="2368"/>
                    <a:pt x="47" y="3039"/>
                  </a:cubicBezTo>
                  <a:cubicBezTo>
                    <a:pt x="48" y="3064"/>
                    <a:pt x="67" y="3077"/>
                    <a:pt x="85" y="3077"/>
                  </a:cubicBezTo>
                  <a:cubicBezTo>
                    <a:pt x="104" y="3077"/>
                    <a:pt x="123" y="3064"/>
                    <a:pt x="125" y="3039"/>
                  </a:cubicBezTo>
                  <a:cubicBezTo>
                    <a:pt x="184" y="2394"/>
                    <a:pt x="222" y="1728"/>
                    <a:pt x="410" y="1104"/>
                  </a:cubicBezTo>
                  <a:cubicBezTo>
                    <a:pt x="536" y="689"/>
                    <a:pt x="802" y="605"/>
                    <a:pt x="1099" y="346"/>
                  </a:cubicBezTo>
                  <a:cubicBezTo>
                    <a:pt x="1158" y="295"/>
                    <a:pt x="1190" y="276"/>
                    <a:pt x="1215" y="256"/>
                  </a:cubicBezTo>
                  <a:lnTo>
                    <a:pt x="1215" y="256"/>
                  </a:lnTo>
                  <a:cubicBezTo>
                    <a:pt x="1384" y="804"/>
                    <a:pt x="1314" y="1277"/>
                    <a:pt x="1163" y="1846"/>
                  </a:cubicBezTo>
                  <a:cubicBezTo>
                    <a:pt x="1158" y="1863"/>
                    <a:pt x="1172" y="1876"/>
                    <a:pt x="1186" y="1876"/>
                  </a:cubicBezTo>
                  <a:cubicBezTo>
                    <a:pt x="1194" y="1876"/>
                    <a:pt x="1201" y="1872"/>
                    <a:pt x="1206" y="1864"/>
                  </a:cubicBezTo>
                  <a:cubicBezTo>
                    <a:pt x="1535" y="1309"/>
                    <a:pt x="1509" y="659"/>
                    <a:pt x="1320" y="59"/>
                  </a:cubicBezTo>
                  <a:cubicBezTo>
                    <a:pt x="1308" y="22"/>
                    <a:pt x="1273" y="1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2878;p41">
              <a:extLst>
                <a:ext uri="{FF2B5EF4-FFF2-40B4-BE49-F238E27FC236}">
                  <a16:creationId xmlns:a16="http://schemas.microsoft.com/office/drawing/2014/main" id="{87D5163F-896E-2B64-0D7F-98715780F6CF}"/>
                </a:ext>
              </a:extLst>
            </p:cNvPr>
            <p:cNvSpPr/>
            <p:nvPr/>
          </p:nvSpPr>
          <p:spPr>
            <a:xfrm>
              <a:off x="5165675" y="2527625"/>
              <a:ext cx="20225" cy="11575"/>
            </a:xfrm>
            <a:custGeom>
              <a:avLst/>
              <a:gdLst/>
              <a:ahLst/>
              <a:cxnLst/>
              <a:rect l="l" t="t" r="r" b="b"/>
              <a:pathLst>
                <a:path w="809" h="463" extrusionOk="0">
                  <a:moveTo>
                    <a:pt x="647" y="1"/>
                  </a:moveTo>
                  <a:cubicBezTo>
                    <a:pt x="542" y="1"/>
                    <a:pt x="437" y="30"/>
                    <a:pt x="343" y="75"/>
                  </a:cubicBezTo>
                  <a:cubicBezTo>
                    <a:pt x="219" y="134"/>
                    <a:pt x="29" y="247"/>
                    <a:pt x="6" y="393"/>
                  </a:cubicBezTo>
                  <a:cubicBezTo>
                    <a:pt x="0" y="431"/>
                    <a:pt x="26" y="463"/>
                    <a:pt x="60" y="463"/>
                  </a:cubicBezTo>
                  <a:cubicBezTo>
                    <a:pt x="69" y="463"/>
                    <a:pt x="79" y="461"/>
                    <a:pt x="89" y="456"/>
                  </a:cubicBezTo>
                  <a:cubicBezTo>
                    <a:pt x="203" y="397"/>
                    <a:pt x="275" y="269"/>
                    <a:pt x="390" y="201"/>
                  </a:cubicBezTo>
                  <a:cubicBezTo>
                    <a:pt x="517" y="129"/>
                    <a:pt x="652" y="100"/>
                    <a:pt x="789" y="60"/>
                  </a:cubicBezTo>
                  <a:cubicBezTo>
                    <a:pt x="809" y="54"/>
                    <a:pt x="809" y="26"/>
                    <a:pt x="789" y="21"/>
                  </a:cubicBezTo>
                  <a:cubicBezTo>
                    <a:pt x="743" y="7"/>
                    <a:pt x="69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2879;p41">
              <a:extLst>
                <a:ext uri="{FF2B5EF4-FFF2-40B4-BE49-F238E27FC236}">
                  <a16:creationId xmlns:a16="http://schemas.microsoft.com/office/drawing/2014/main" id="{F0871C0F-9DA0-32C6-98CD-49ECC52D06A1}"/>
                </a:ext>
              </a:extLst>
            </p:cNvPr>
            <p:cNvSpPr/>
            <p:nvPr/>
          </p:nvSpPr>
          <p:spPr>
            <a:xfrm>
              <a:off x="5164750" y="2483700"/>
              <a:ext cx="16950" cy="78700"/>
            </a:xfrm>
            <a:custGeom>
              <a:avLst/>
              <a:gdLst/>
              <a:ahLst/>
              <a:cxnLst/>
              <a:rect l="l" t="t" r="r" b="b"/>
              <a:pathLst>
                <a:path w="678" h="3148" extrusionOk="0">
                  <a:moveTo>
                    <a:pt x="404" y="1"/>
                  </a:moveTo>
                  <a:cubicBezTo>
                    <a:pt x="383" y="1"/>
                    <a:pt x="362" y="17"/>
                    <a:pt x="370" y="45"/>
                  </a:cubicBezTo>
                  <a:cubicBezTo>
                    <a:pt x="564" y="718"/>
                    <a:pt x="399" y="1226"/>
                    <a:pt x="203" y="1871"/>
                  </a:cubicBezTo>
                  <a:cubicBezTo>
                    <a:pt x="76" y="2295"/>
                    <a:pt x="0" y="2685"/>
                    <a:pt x="126" y="3117"/>
                  </a:cubicBezTo>
                  <a:cubicBezTo>
                    <a:pt x="132" y="3137"/>
                    <a:pt x="151" y="3147"/>
                    <a:pt x="171" y="3147"/>
                  </a:cubicBezTo>
                  <a:cubicBezTo>
                    <a:pt x="194" y="3147"/>
                    <a:pt x="216" y="3133"/>
                    <a:pt x="212" y="3105"/>
                  </a:cubicBezTo>
                  <a:cubicBezTo>
                    <a:pt x="120" y="2376"/>
                    <a:pt x="459" y="1793"/>
                    <a:pt x="595" y="1100"/>
                  </a:cubicBezTo>
                  <a:cubicBezTo>
                    <a:pt x="672" y="708"/>
                    <a:pt x="677" y="343"/>
                    <a:pt x="435" y="16"/>
                  </a:cubicBezTo>
                  <a:cubicBezTo>
                    <a:pt x="427" y="6"/>
                    <a:pt x="41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2880;p41">
              <a:extLst>
                <a:ext uri="{FF2B5EF4-FFF2-40B4-BE49-F238E27FC236}">
                  <a16:creationId xmlns:a16="http://schemas.microsoft.com/office/drawing/2014/main" id="{4FA211EE-3320-2F5D-69C1-DCCD5D33ECAA}"/>
                </a:ext>
              </a:extLst>
            </p:cNvPr>
            <p:cNvSpPr/>
            <p:nvPr/>
          </p:nvSpPr>
          <p:spPr>
            <a:xfrm>
              <a:off x="5129900" y="2485175"/>
              <a:ext cx="48325" cy="65450"/>
            </a:xfrm>
            <a:custGeom>
              <a:avLst/>
              <a:gdLst/>
              <a:ahLst/>
              <a:cxnLst/>
              <a:rect l="l" t="t" r="r" b="b"/>
              <a:pathLst>
                <a:path w="1933" h="2618" extrusionOk="0">
                  <a:moveTo>
                    <a:pt x="1865" y="1"/>
                  </a:moveTo>
                  <a:cubicBezTo>
                    <a:pt x="1861" y="1"/>
                    <a:pt x="1857" y="1"/>
                    <a:pt x="1853" y="2"/>
                  </a:cubicBezTo>
                  <a:cubicBezTo>
                    <a:pt x="731" y="219"/>
                    <a:pt x="0" y="1506"/>
                    <a:pt x="390" y="2581"/>
                  </a:cubicBezTo>
                  <a:cubicBezTo>
                    <a:pt x="399" y="2607"/>
                    <a:pt x="419" y="2618"/>
                    <a:pt x="438" y="2618"/>
                  </a:cubicBezTo>
                  <a:cubicBezTo>
                    <a:pt x="468" y="2618"/>
                    <a:pt x="497" y="2592"/>
                    <a:pt x="491" y="2553"/>
                  </a:cubicBezTo>
                  <a:cubicBezTo>
                    <a:pt x="330" y="1391"/>
                    <a:pt x="797" y="549"/>
                    <a:pt x="1879" y="97"/>
                  </a:cubicBezTo>
                  <a:cubicBezTo>
                    <a:pt x="1932" y="75"/>
                    <a:pt x="1919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2881;p41">
              <a:extLst>
                <a:ext uri="{FF2B5EF4-FFF2-40B4-BE49-F238E27FC236}">
                  <a16:creationId xmlns:a16="http://schemas.microsoft.com/office/drawing/2014/main" id="{55DD7FA9-9570-DA8D-69E1-4CB51A37FC32}"/>
                </a:ext>
              </a:extLst>
            </p:cNvPr>
            <p:cNvSpPr/>
            <p:nvPr/>
          </p:nvSpPr>
          <p:spPr>
            <a:xfrm>
              <a:off x="5142900" y="2443200"/>
              <a:ext cx="18425" cy="70500"/>
            </a:xfrm>
            <a:custGeom>
              <a:avLst/>
              <a:gdLst/>
              <a:ahLst/>
              <a:cxnLst/>
              <a:rect l="l" t="t" r="r" b="b"/>
              <a:pathLst>
                <a:path w="737" h="2820" extrusionOk="0">
                  <a:moveTo>
                    <a:pt x="507" y="0"/>
                  </a:moveTo>
                  <a:cubicBezTo>
                    <a:pt x="497" y="0"/>
                    <a:pt x="487" y="7"/>
                    <a:pt x="487" y="19"/>
                  </a:cubicBezTo>
                  <a:cubicBezTo>
                    <a:pt x="471" y="523"/>
                    <a:pt x="493" y="1000"/>
                    <a:pt x="400" y="1501"/>
                  </a:cubicBezTo>
                  <a:cubicBezTo>
                    <a:pt x="320" y="1937"/>
                    <a:pt x="162" y="2339"/>
                    <a:pt x="13" y="2756"/>
                  </a:cubicBezTo>
                  <a:cubicBezTo>
                    <a:pt x="1" y="2792"/>
                    <a:pt x="33" y="2819"/>
                    <a:pt x="65" y="2819"/>
                  </a:cubicBezTo>
                  <a:cubicBezTo>
                    <a:pt x="81" y="2819"/>
                    <a:pt x="97" y="2812"/>
                    <a:pt x="106" y="2795"/>
                  </a:cubicBezTo>
                  <a:cubicBezTo>
                    <a:pt x="541" y="2006"/>
                    <a:pt x="737" y="895"/>
                    <a:pt x="523" y="13"/>
                  </a:cubicBezTo>
                  <a:cubicBezTo>
                    <a:pt x="521" y="4"/>
                    <a:pt x="514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2882;p41">
              <a:extLst>
                <a:ext uri="{FF2B5EF4-FFF2-40B4-BE49-F238E27FC236}">
                  <a16:creationId xmlns:a16="http://schemas.microsoft.com/office/drawing/2014/main" id="{B8902EAF-8C52-28B8-7284-9D98C8304A97}"/>
                </a:ext>
              </a:extLst>
            </p:cNvPr>
            <p:cNvSpPr/>
            <p:nvPr/>
          </p:nvSpPr>
          <p:spPr>
            <a:xfrm>
              <a:off x="5117300" y="2443750"/>
              <a:ext cx="39900" cy="85975"/>
            </a:xfrm>
            <a:custGeom>
              <a:avLst/>
              <a:gdLst/>
              <a:ahLst/>
              <a:cxnLst/>
              <a:rect l="l" t="t" r="r" b="b"/>
              <a:pathLst>
                <a:path w="1596" h="3439" extrusionOk="0">
                  <a:moveTo>
                    <a:pt x="1464" y="0"/>
                  </a:moveTo>
                  <a:cubicBezTo>
                    <a:pt x="954" y="0"/>
                    <a:pt x="681" y="573"/>
                    <a:pt x="498" y="996"/>
                  </a:cubicBezTo>
                  <a:cubicBezTo>
                    <a:pt x="183" y="1728"/>
                    <a:pt x="1" y="2621"/>
                    <a:pt x="191" y="3407"/>
                  </a:cubicBezTo>
                  <a:cubicBezTo>
                    <a:pt x="196" y="3429"/>
                    <a:pt x="212" y="3438"/>
                    <a:pt x="229" y="3438"/>
                  </a:cubicBezTo>
                  <a:cubicBezTo>
                    <a:pt x="250" y="3438"/>
                    <a:pt x="272" y="3423"/>
                    <a:pt x="274" y="3396"/>
                  </a:cubicBezTo>
                  <a:cubicBezTo>
                    <a:pt x="341" y="2380"/>
                    <a:pt x="336" y="435"/>
                    <a:pt x="1567" y="60"/>
                  </a:cubicBezTo>
                  <a:cubicBezTo>
                    <a:pt x="1590" y="52"/>
                    <a:pt x="1595" y="11"/>
                    <a:pt x="1567" y="8"/>
                  </a:cubicBezTo>
                  <a:cubicBezTo>
                    <a:pt x="1532" y="2"/>
                    <a:pt x="1497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2883;p41">
              <a:extLst>
                <a:ext uri="{FF2B5EF4-FFF2-40B4-BE49-F238E27FC236}">
                  <a16:creationId xmlns:a16="http://schemas.microsoft.com/office/drawing/2014/main" id="{B61E62D2-ED74-4875-FA3C-E4D20A631785}"/>
                </a:ext>
              </a:extLst>
            </p:cNvPr>
            <p:cNvSpPr/>
            <p:nvPr/>
          </p:nvSpPr>
          <p:spPr>
            <a:xfrm>
              <a:off x="5097475" y="2409825"/>
              <a:ext cx="45475" cy="85150"/>
            </a:xfrm>
            <a:custGeom>
              <a:avLst/>
              <a:gdLst/>
              <a:ahLst/>
              <a:cxnLst/>
              <a:rect l="l" t="t" r="r" b="b"/>
              <a:pathLst>
                <a:path w="1819" h="3406" extrusionOk="0">
                  <a:moveTo>
                    <a:pt x="1771" y="1"/>
                  </a:moveTo>
                  <a:cubicBezTo>
                    <a:pt x="1770" y="1"/>
                    <a:pt x="1768" y="1"/>
                    <a:pt x="1767" y="1"/>
                  </a:cubicBezTo>
                  <a:cubicBezTo>
                    <a:pt x="331" y="224"/>
                    <a:pt x="1" y="2181"/>
                    <a:pt x="57" y="3348"/>
                  </a:cubicBezTo>
                  <a:cubicBezTo>
                    <a:pt x="59" y="3386"/>
                    <a:pt x="87" y="3405"/>
                    <a:pt x="115" y="3405"/>
                  </a:cubicBezTo>
                  <a:cubicBezTo>
                    <a:pt x="143" y="3405"/>
                    <a:pt x="172" y="3386"/>
                    <a:pt x="176" y="3348"/>
                  </a:cubicBezTo>
                  <a:cubicBezTo>
                    <a:pt x="329" y="1936"/>
                    <a:pt x="419" y="781"/>
                    <a:pt x="1788" y="54"/>
                  </a:cubicBezTo>
                  <a:cubicBezTo>
                    <a:pt x="1818" y="39"/>
                    <a:pt x="1799" y="1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2884;p41">
              <a:extLst>
                <a:ext uri="{FF2B5EF4-FFF2-40B4-BE49-F238E27FC236}">
                  <a16:creationId xmlns:a16="http://schemas.microsoft.com/office/drawing/2014/main" id="{7D641F19-9520-C42D-9F3B-9F67C41B48CD}"/>
                </a:ext>
              </a:extLst>
            </p:cNvPr>
            <p:cNvSpPr/>
            <p:nvPr/>
          </p:nvSpPr>
          <p:spPr>
            <a:xfrm>
              <a:off x="5125450" y="2408600"/>
              <a:ext cx="16875" cy="69275"/>
            </a:xfrm>
            <a:custGeom>
              <a:avLst/>
              <a:gdLst/>
              <a:ahLst/>
              <a:cxnLst/>
              <a:rect l="l" t="t" r="r" b="b"/>
              <a:pathLst>
                <a:path w="675" h="2771" extrusionOk="0">
                  <a:moveTo>
                    <a:pt x="621" y="0"/>
                  </a:moveTo>
                  <a:cubicBezTo>
                    <a:pt x="607" y="0"/>
                    <a:pt x="593" y="6"/>
                    <a:pt x="585" y="20"/>
                  </a:cubicBezTo>
                  <a:cubicBezTo>
                    <a:pt x="377" y="367"/>
                    <a:pt x="319" y="745"/>
                    <a:pt x="287" y="1143"/>
                  </a:cubicBezTo>
                  <a:cubicBezTo>
                    <a:pt x="242" y="1694"/>
                    <a:pt x="179" y="2195"/>
                    <a:pt x="10" y="2723"/>
                  </a:cubicBezTo>
                  <a:cubicBezTo>
                    <a:pt x="1" y="2752"/>
                    <a:pt x="23" y="2771"/>
                    <a:pt x="46" y="2771"/>
                  </a:cubicBezTo>
                  <a:cubicBezTo>
                    <a:pt x="59" y="2771"/>
                    <a:pt x="72" y="2765"/>
                    <a:pt x="81" y="2753"/>
                  </a:cubicBezTo>
                  <a:cubicBezTo>
                    <a:pt x="628" y="2025"/>
                    <a:pt x="350" y="885"/>
                    <a:pt x="663" y="52"/>
                  </a:cubicBezTo>
                  <a:cubicBezTo>
                    <a:pt x="674" y="22"/>
                    <a:pt x="648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2885;p41">
              <a:extLst>
                <a:ext uri="{FF2B5EF4-FFF2-40B4-BE49-F238E27FC236}">
                  <a16:creationId xmlns:a16="http://schemas.microsoft.com/office/drawing/2014/main" id="{F6C6E021-71C1-A3A8-3E19-42E6390EDEA9}"/>
                </a:ext>
              </a:extLst>
            </p:cNvPr>
            <p:cNvSpPr/>
            <p:nvPr/>
          </p:nvSpPr>
          <p:spPr>
            <a:xfrm>
              <a:off x="5095575" y="2399950"/>
              <a:ext cx="48575" cy="46475"/>
            </a:xfrm>
            <a:custGeom>
              <a:avLst/>
              <a:gdLst/>
              <a:ahLst/>
              <a:cxnLst/>
              <a:rect l="l" t="t" r="r" b="b"/>
              <a:pathLst>
                <a:path w="1943" h="1859" extrusionOk="0">
                  <a:moveTo>
                    <a:pt x="1585" y="1"/>
                  </a:moveTo>
                  <a:cubicBezTo>
                    <a:pt x="1334" y="1"/>
                    <a:pt x="1049" y="182"/>
                    <a:pt x="875" y="334"/>
                  </a:cubicBezTo>
                  <a:cubicBezTo>
                    <a:pt x="451" y="709"/>
                    <a:pt x="70" y="1249"/>
                    <a:pt x="3" y="1821"/>
                  </a:cubicBezTo>
                  <a:cubicBezTo>
                    <a:pt x="1" y="1844"/>
                    <a:pt x="22" y="1858"/>
                    <a:pt x="42" y="1858"/>
                  </a:cubicBezTo>
                  <a:cubicBezTo>
                    <a:pt x="54" y="1858"/>
                    <a:pt x="66" y="1853"/>
                    <a:pt x="73" y="1841"/>
                  </a:cubicBezTo>
                  <a:cubicBezTo>
                    <a:pt x="381" y="1222"/>
                    <a:pt x="839" y="162"/>
                    <a:pt x="1626" y="162"/>
                  </a:cubicBezTo>
                  <a:cubicBezTo>
                    <a:pt x="1719" y="162"/>
                    <a:pt x="1816" y="177"/>
                    <a:pt x="1918" y="209"/>
                  </a:cubicBezTo>
                  <a:cubicBezTo>
                    <a:pt x="1920" y="209"/>
                    <a:pt x="1921" y="209"/>
                    <a:pt x="1922" y="209"/>
                  </a:cubicBezTo>
                  <a:cubicBezTo>
                    <a:pt x="1933" y="209"/>
                    <a:pt x="1943" y="196"/>
                    <a:pt x="1936" y="186"/>
                  </a:cubicBezTo>
                  <a:cubicBezTo>
                    <a:pt x="1843" y="52"/>
                    <a:pt x="1719" y="1"/>
                    <a:pt x="1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2886;p41">
              <a:extLst>
                <a:ext uri="{FF2B5EF4-FFF2-40B4-BE49-F238E27FC236}">
                  <a16:creationId xmlns:a16="http://schemas.microsoft.com/office/drawing/2014/main" id="{AAF3BBCF-5B5D-F11A-AC56-735BB768EE42}"/>
                </a:ext>
              </a:extLst>
            </p:cNvPr>
            <p:cNvSpPr/>
            <p:nvPr/>
          </p:nvSpPr>
          <p:spPr>
            <a:xfrm>
              <a:off x="5124100" y="2376075"/>
              <a:ext cx="31800" cy="30975"/>
            </a:xfrm>
            <a:custGeom>
              <a:avLst/>
              <a:gdLst/>
              <a:ahLst/>
              <a:cxnLst/>
              <a:rect l="l" t="t" r="r" b="b"/>
              <a:pathLst>
                <a:path w="1272" h="1239" extrusionOk="0">
                  <a:moveTo>
                    <a:pt x="1231" y="0"/>
                  </a:moveTo>
                  <a:cubicBezTo>
                    <a:pt x="1224" y="0"/>
                    <a:pt x="1216" y="4"/>
                    <a:pt x="1210" y="11"/>
                  </a:cubicBezTo>
                  <a:cubicBezTo>
                    <a:pt x="1035" y="224"/>
                    <a:pt x="867" y="443"/>
                    <a:pt x="668" y="633"/>
                  </a:cubicBezTo>
                  <a:cubicBezTo>
                    <a:pt x="469" y="822"/>
                    <a:pt x="212" y="957"/>
                    <a:pt x="29" y="1156"/>
                  </a:cubicBezTo>
                  <a:cubicBezTo>
                    <a:pt x="1" y="1188"/>
                    <a:pt x="23" y="1238"/>
                    <a:pt x="62" y="1238"/>
                  </a:cubicBezTo>
                  <a:cubicBezTo>
                    <a:pt x="67" y="1238"/>
                    <a:pt x="71" y="1238"/>
                    <a:pt x="76" y="1236"/>
                  </a:cubicBezTo>
                  <a:cubicBezTo>
                    <a:pt x="322" y="1167"/>
                    <a:pt x="562" y="936"/>
                    <a:pt x="740" y="759"/>
                  </a:cubicBezTo>
                  <a:cubicBezTo>
                    <a:pt x="947" y="549"/>
                    <a:pt x="1135" y="320"/>
                    <a:pt x="1261" y="50"/>
                  </a:cubicBezTo>
                  <a:cubicBezTo>
                    <a:pt x="1271" y="28"/>
                    <a:pt x="1252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2887;p41">
              <a:extLst>
                <a:ext uri="{FF2B5EF4-FFF2-40B4-BE49-F238E27FC236}">
                  <a16:creationId xmlns:a16="http://schemas.microsoft.com/office/drawing/2014/main" id="{6EA3AE3F-2D5B-65F1-B246-E27D95EAB954}"/>
                </a:ext>
              </a:extLst>
            </p:cNvPr>
            <p:cNvSpPr/>
            <p:nvPr/>
          </p:nvSpPr>
          <p:spPr>
            <a:xfrm>
              <a:off x="5093600" y="2367025"/>
              <a:ext cx="62675" cy="37825"/>
            </a:xfrm>
            <a:custGeom>
              <a:avLst/>
              <a:gdLst/>
              <a:ahLst/>
              <a:cxnLst/>
              <a:rect l="l" t="t" r="r" b="b"/>
              <a:pathLst>
                <a:path w="2507" h="1513" extrusionOk="0">
                  <a:moveTo>
                    <a:pt x="1647" y="0"/>
                  </a:moveTo>
                  <a:cubicBezTo>
                    <a:pt x="1474" y="0"/>
                    <a:pt x="1299" y="35"/>
                    <a:pt x="1143" y="99"/>
                  </a:cubicBezTo>
                  <a:cubicBezTo>
                    <a:pt x="575" y="332"/>
                    <a:pt x="188" y="898"/>
                    <a:pt x="9" y="1467"/>
                  </a:cubicBezTo>
                  <a:cubicBezTo>
                    <a:pt x="0" y="1493"/>
                    <a:pt x="23" y="1512"/>
                    <a:pt x="46" y="1512"/>
                  </a:cubicBezTo>
                  <a:cubicBezTo>
                    <a:pt x="58" y="1512"/>
                    <a:pt x="70" y="1507"/>
                    <a:pt x="78" y="1495"/>
                  </a:cubicBezTo>
                  <a:cubicBezTo>
                    <a:pt x="321" y="1111"/>
                    <a:pt x="513" y="712"/>
                    <a:pt x="885" y="430"/>
                  </a:cubicBezTo>
                  <a:cubicBezTo>
                    <a:pt x="1130" y="243"/>
                    <a:pt x="1380" y="152"/>
                    <a:pt x="1627" y="152"/>
                  </a:cubicBezTo>
                  <a:cubicBezTo>
                    <a:pt x="1906" y="152"/>
                    <a:pt x="2181" y="269"/>
                    <a:pt x="2439" y="496"/>
                  </a:cubicBezTo>
                  <a:cubicBezTo>
                    <a:pt x="2446" y="502"/>
                    <a:pt x="2454" y="505"/>
                    <a:pt x="2463" y="505"/>
                  </a:cubicBezTo>
                  <a:cubicBezTo>
                    <a:pt x="2486" y="505"/>
                    <a:pt x="2506" y="481"/>
                    <a:pt x="2493" y="454"/>
                  </a:cubicBezTo>
                  <a:cubicBezTo>
                    <a:pt x="2324" y="136"/>
                    <a:pt x="1989" y="0"/>
                    <a:pt x="1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2888;p41">
              <a:extLst>
                <a:ext uri="{FF2B5EF4-FFF2-40B4-BE49-F238E27FC236}">
                  <a16:creationId xmlns:a16="http://schemas.microsoft.com/office/drawing/2014/main" id="{9A4E0C44-8F59-FE15-69A7-EB6D7EE9068B}"/>
                </a:ext>
              </a:extLst>
            </p:cNvPr>
            <p:cNvSpPr/>
            <p:nvPr/>
          </p:nvSpPr>
          <p:spPr>
            <a:xfrm>
              <a:off x="5126775" y="2336100"/>
              <a:ext cx="33500" cy="34500"/>
            </a:xfrm>
            <a:custGeom>
              <a:avLst/>
              <a:gdLst/>
              <a:ahLst/>
              <a:cxnLst/>
              <a:rect l="l" t="t" r="r" b="b"/>
              <a:pathLst>
                <a:path w="1340" h="1380" extrusionOk="0">
                  <a:moveTo>
                    <a:pt x="1297" y="0"/>
                  </a:moveTo>
                  <a:cubicBezTo>
                    <a:pt x="1285" y="0"/>
                    <a:pt x="1273" y="5"/>
                    <a:pt x="1265" y="15"/>
                  </a:cubicBezTo>
                  <a:cubicBezTo>
                    <a:pt x="1076" y="265"/>
                    <a:pt x="916" y="528"/>
                    <a:pt x="695" y="755"/>
                  </a:cubicBezTo>
                  <a:cubicBezTo>
                    <a:pt x="492" y="965"/>
                    <a:pt x="245" y="1112"/>
                    <a:pt x="28" y="1302"/>
                  </a:cubicBezTo>
                  <a:cubicBezTo>
                    <a:pt x="0" y="1327"/>
                    <a:pt x="24" y="1379"/>
                    <a:pt x="58" y="1379"/>
                  </a:cubicBezTo>
                  <a:cubicBezTo>
                    <a:pt x="62" y="1379"/>
                    <a:pt x="67" y="1379"/>
                    <a:pt x="71" y="1377"/>
                  </a:cubicBezTo>
                  <a:cubicBezTo>
                    <a:pt x="590" y="1167"/>
                    <a:pt x="1138" y="564"/>
                    <a:pt x="1330" y="42"/>
                  </a:cubicBezTo>
                  <a:cubicBezTo>
                    <a:pt x="1340" y="16"/>
                    <a:pt x="1319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2889;p41">
              <a:extLst>
                <a:ext uri="{FF2B5EF4-FFF2-40B4-BE49-F238E27FC236}">
                  <a16:creationId xmlns:a16="http://schemas.microsoft.com/office/drawing/2014/main" id="{7B9CE3FB-44A8-C5C6-3AEF-E3D8DBE5F060}"/>
                </a:ext>
              </a:extLst>
            </p:cNvPr>
            <p:cNvSpPr/>
            <p:nvPr/>
          </p:nvSpPr>
          <p:spPr>
            <a:xfrm>
              <a:off x="5101850" y="2331200"/>
              <a:ext cx="56575" cy="38800"/>
            </a:xfrm>
            <a:custGeom>
              <a:avLst/>
              <a:gdLst/>
              <a:ahLst/>
              <a:cxnLst/>
              <a:rect l="l" t="t" r="r" b="b"/>
              <a:pathLst>
                <a:path w="2263" h="1552" extrusionOk="0">
                  <a:moveTo>
                    <a:pt x="1773" y="1"/>
                  </a:moveTo>
                  <a:cubicBezTo>
                    <a:pt x="1082" y="1"/>
                    <a:pt x="237" y="1023"/>
                    <a:pt x="15" y="1494"/>
                  </a:cubicBezTo>
                  <a:cubicBezTo>
                    <a:pt x="0" y="1525"/>
                    <a:pt x="24" y="1551"/>
                    <a:pt x="49" y="1551"/>
                  </a:cubicBezTo>
                  <a:cubicBezTo>
                    <a:pt x="61" y="1551"/>
                    <a:pt x="73" y="1546"/>
                    <a:pt x="82" y="1533"/>
                  </a:cubicBezTo>
                  <a:cubicBezTo>
                    <a:pt x="401" y="1086"/>
                    <a:pt x="1138" y="105"/>
                    <a:pt x="1826" y="105"/>
                  </a:cubicBezTo>
                  <a:cubicBezTo>
                    <a:pt x="1967" y="105"/>
                    <a:pt x="2107" y="146"/>
                    <a:pt x="2240" y="243"/>
                  </a:cubicBezTo>
                  <a:cubicBezTo>
                    <a:pt x="2243" y="244"/>
                    <a:pt x="2245" y="245"/>
                    <a:pt x="2246" y="245"/>
                  </a:cubicBezTo>
                  <a:cubicBezTo>
                    <a:pt x="2256" y="245"/>
                    <a:pt x="2263" y="231"/>
                    <a:pt x="2256" y="223"/>
                  </a:cubicBezTo>
                  <a:cubicBezTo>
                    <a:pt x="2113" y="66"/>
                    <a:pt x="1948" y="1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2890;p41">
              <a:extLst>
                <a:ext uri="{FF2B5EF4-FFF2-40B4-BE49-F238E27FC236}">
                  <a16:creationId xmlns:a16="http://schemas.microsoft.com/office/drawing/2014/main" id="{6B7EE7D0-1001-3D17-B1C6-30961D59EFC0}"/>
                </a:ext>
              </a:extLst>
            </p:cNvPr>
            <p:cNvSpPr/>
            <p:nvPr/>
          </p:nvSpPr>
          <p:spPr>
            <a:xfrm>
              <a:off x="5141450" y="2298000"/>
              <a:ext cx="28225" cy="34925"/>
            </a:xfrm>
            <a:custGeom>
              <a:avLst/>
              <a:gdLst/>
              <a:ahLst/>
              <a:cxnLst/>
              <a:rect l="l" t="t" r="r" b="b"/>
              <a:pathLst>
                <a:path w="1129" h="1397" extrusionOk="0">
                  <a:moveTo>
                    <a:pt x="1095" y="1"/>
                  </a:moveTo>
                  <a:cubicBezTo>
                    <a:pt x="1088" y="1"/>
                    <a:pt x="1081" y="4"/>
                    <a:pt x="1075" y="10"/>
                  </a:cubicBezTo>
                  <a:cubicBezTo>
                    <a:pt x="876" y="214"/>
                    <a:pt x="758" y="509"/>
                    <a:pt x="575" y="734"/>
                  </a:cubicBezTo>
                  <a:cubicBezTo>
                    <a:pt x="405" y="941"/>
                    <a:pt x="183" y="1113"/>
                    <a:pt x="25" y="1329"/>
                  </a:cubicBezTo>
                  <a:cubicBezTo>
                    <a:pt x="1" y="1362"/>
                    <a:pt x="34" y="1396"/>
                    <a:pt x="67" y="1396"/>
                  </a:cubicBezTo>
                  <a:cubicBezTo>
                    <a:pt x="74" y="1396"/>
                    <a:pt x="81" y="1395"/>
                    <a:pt x="88" y="1391"/>
                  </a:cubicBezTo>
                  <a:cubicBezTo>
                    <a:pt x="323" y="1270"/>
                    <a:pt x="520" y="1023"/>
                    <a:pt x="681" y="815"/>
                  </a:cubicBezTo>
                  <a:cubicBezTo>
                    <a:pt x="849" y="599"/>
                    <a:pt x="1084" y="316"/>
                    <a:pt x="1126" y="40"/>
                  </a:cubicBezTo>
                  <a:cubicBezTo>
                    <a:pt x="1129" y="19"/>
                    <a:pt x="1113" y="1"/>
                    <a:pt x="10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2891;p41">
              <a:extLst>
                <a:ext uri="{FF2B5EF4-FFF2-40B4-BE49-F238E27FC236}">
                  <a16:creationId xmlns:a16="http://schemas.microsoft.com/office/drawing/2014/main" id="{8CD0DD9E-B262-B4AA-0196-8941C0FAB332}"/>
                </a:ext>
              </a:extLst>
            </p:cNvPr>
            <p:cNvSpPr/>
            <p:nvPr/>
          </p:nvSpPr>
          <p:spPr>
            <a:xfrm>
              <a:off x="5100925" y="2297400"/>
              <a:ext cx="68400" cy="50600"/>
            </a:xfrm>
            <a:custGeom>
              <a:avLst/>
              <a:gdLst/>
              <a:ahLst/>
              <a:cxnLst/>
              <a:rect l="l" t="t" r="r" b="b"/>
              <a:pathLst>
                <a:path w="2736" h="2024" extrusionOk="0">
                  <a:moveTo>
                    <a:pt x="2715" y="1"/>
                  </a:moveTo>
                  <a:cubicBezTo>
                    <a:pt x="2715" y="1"/>
                    <a:pt x="2715" y="1"/>
                    <a:pt x="2714" y="1"/>
                  </a:cubicBezTo>
                  <a:cubicBezTo>
                    <a:pt x="1649" y="67"/>
                    <a:pt x="393" y="972"/>
                    <a:pt x="11" y="1970"/>
                  </a:cubicBezTo>
                  <a:cubicBezTo>
                    <a:pt x="0" y="1998"/>
                    <a:pt x="28" y="2024"/>
                    <a:pt x="54" y="2024"/>
                  </a:cubicBezTo>
                  <a:cubicBezTo>
                    <a:pt x="64" y="2024"/>
                    <a:pt x="74" y="2020"/>
                    <a:pt x="81" y="2011"/>
                  </a:cubicBezTo>
                  <a:cubicBezTo>
                    <a:pt x="464" y="1554"/>
                    <a:pt x="791" y="1092"/>
                    <a:pt x="1278" y="734"/>
                  </a:cubicBezTo>
                  <a:cubicBezTo>
                    <a:pt x="1724" y="407"/>
                    <a:pt x="2220" y="241"/>
                    <a:pt x="2722" y="29"/>
                  </a:cubicBezTo>
                  <a:cubicBezTo>
                    <a:pt x="2736" y="24"/>
                    <a:pt x="2729" y="1"/>
                    <a:pt x="2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2892;p41">
              <a:extLst>
                <a:ext uri="{FF2B5EF4-FFF2-40B4-BE49-F238E27FC236}">
                  <a16:creationId xmlns:a16="http://schemas.microsoft.com/office/drawing/2014/main" id="{B87B424E-AF0A-6BD5-53E0-BD4B83120F5C}"/>
                </a:ext>
              </a:extLst>
            </p:cNvPr>
            <p:cNvSpPr/>
            <p:nvPr/>
          </p:nvSpPr>
          <p:spPr>
            <a:xfrm>
              <a:off x="5151900" y="2283700"/>
              <a:ext cx="6075" cy="18600"/>
            </a:xfrm>
            <a:custGeom>
              <a:avLst/>
              <a:gdLst/>
              <a:ahLst/>
              <a:cxnLst/>
              <a:rect l="l" t="t" r="r" b="b"/>
              <a:pathLst>
                <a:path w="243" h="744" extrusionOk="0">
                  <a:moveTo>
                    <a:pt x="213" y="1"/>
                  </a:moveTo>
                  <a:cubicBezTo>
                    <a:pt x="203" y="1"/>
                    <a:pt x="192" y="7"/>
                    <a:pt x="188" y="20"/>
                  </a:cubicBezTo>
                  <a:cubicBezTo>
                    <a:pt x="105" y="240"/>
                    <a:pt x="51" y="478"/>
                    <a:pt x="5" y="708"/>
                  </a:cubicBezTo>
                  <a:cubicBezTo>
                    <a:pt x="0" y="729"/>
                    <a:pt x="17" y="743"/>
                    <a:pt x="34" y="743"/>
                  </a:cubicBezTo>
                  <a:cubicBezTo>
                    <a:pt x="45" y="743"/>
                    <a:pt x="56" y="737"/>
                    <a:pt x="60" y="723"/>
                  </a:cubicBezTo>
                  <a:cubicBezTo>
                    <a:pt x="133" y="500"/>
                    <a:pt x="204" y="267"/>
                    <a:pt x="240" y="34"/>
                  </a:cubicBezTo>
                  <a:cubicBezTo>
                    <a:pt x="243" y="14"/>
                    <a:pt x="228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2893;p41">
              <a:extLst>
                <a:ext uri="{FF2B5EF4-FFF2-40B4-BE49-F238E27FC236}">
                  <a16:creationId xmlns:a16="http://schemas.microsoft.com/office/drawing/2014/main" id="{713F5763-77D8-4DE8-4901-469E6789E599}"/>
                </a:ext>
              </a:extLst>
            </p:cNvPr>
            <p:cNvSpPr/>
            <p:nvPr/>
          </p:nvSpPr>
          <p:spPr>
            <a:xfrm>
              <a:off x="5095575" y="2281825"/>
              <a:ext cx="63925" cy="49225"/>
            </a:xfrm>
            <a:custGeom>
              <a:avLst/>
              <a:gdLst/>
              <a:ahLst/>
              <a:cxnLst/>
              <a:rect l="l" t="t" r="r" b="b"/>
              <a:pathLst>
                <a:path w="2557" h="1969" extrusionOk="0">
                  <a:moveTo>
                    <a:pt x="2213" y="1"/>
                  </a:moveTo>
                  <a:cubicBezTo>
                    <a:pt x="1817" y="1"/>
                    <a:pt x="1417" y="298"/>
                    <a:pt x="1120" y="530"/>
                  </a:cubicBezTo>
                  <a:cubicBezTo>
                    <a:pt x="658" y="892"/>
                    <a:pt x="213" y="1379"/>
                    <a:pt x="8" y="1938"/>
                  </a:cubicBezTo>
                  <a:cubicBezTo>
                    <a:pt x="1" y="1956"/>
                    <a:pt x="16" y="1968"/>
                    <a:pt x="32" y="1968"/>
                  </a:cubicBezTo>
                  <a:cubicBezTo>
                    <a:pt x="41" y="1968"/>
                    <a:pt x="49" y="1965"/>
                    <a:pt x="54" y="1957"/>
                  </a:cubicBezTo>
                  <a:cubicBezTo>
                    <a:pt x="323" y="1570"/>
                    <a:pt x="565" y="1181"/>
                    <a:pt x="911" y="855"/>
                  </a:cubicBezTo>
                  <a:cubicBezTo>
                    <a:pt x="1230" y="555"/>
                    <a:pt x="1773" y="97"/>
                    <a:pt x="2266" y="97"/>
                  </a:cubicBezTo>
                  <a:cubicBezTo>
                    <a:pt x="2344" y="97"/>
                    <a:pt x="2421" y="108"/>
                    <a:pt x="2496" y="134"/>
                  </a:cubicBezTo>
                  <a:cubicBezTo>
                    <a:pt x="2499" y="135"/>
                    <a:pt x="2503" y="136"/>
                    <a:pt x="2506" y="136"/>
                  </a:cubicBezTo>
                  <a:cubicBezTo>
                    <a:pt x="2538" y="136"/>
                    <a:pt x="2556" y="84"/>
                    <a:pt x="2523" y="68"/>
                  </a:cubicBezTo>
                  <a:lnTo>
                    <a:pt x="2523" y="68"/>
                  </a:lnTo>
                  <a:lnTo>
                    <a:pt x="2523" y="69"/>
                  </a:lnTo>
                  <a:cubicBezTo>
                    <a:pt x="2421" y="21"/>
                    <a:pt x="2317" y="1"/>
                    <a:pt x="2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2894;p41">
              <a:extLst>
                <a:ext uri="{FF2B5EF4-FFF2-40B4-BE49-F238E27FC236}">
                  <a16:creationId xmlns:a16="http://schemas.microsoft.com/office/drawing/2014/main" id="{DF73900D-8A47-8A32-5645-6E9B02E6677B}"/>
                </a:ext>
              </a:extLst>
            </p:cNvPr>
            <p:cNvSpPr/>
            <p:nvPr/>
          </p:nvSpPr>
          <p:spPr>
            <a:xfrm>
              <a:off x="5132600" y="2269450"/>
              <a:ext cx="15875" cy="20350"/>
            </a:xfrm>
            <a:custGeom>
              <a:avLst/>
              <a:gdLst/>
              <a:ahLst/>
              <a:cxnLst/>
              <a:rect l="l" t="t" r="r" b="b"/>
              <a:pathLst>
                <a:path w="635" h="814" extrusionOk="0">
                  <a:moveTo>
                    <a:pt x="591" y="0"/>
                  </a:moveTo>
                  <a:cubicBezTo>
                    <a:pt x="586" y="0"/>
                    <a:pt x="581" y="2"/>
                    <a:pt x="578" y="5"/>
                  </a:cubicBezTo>
                  <a:cubicBezTo>
                    <a:pt x="473" y="114"/>
                    <a:pt x="424" y="269"/>
                    <a:pt x="337" y="391"/>
                  </a:cubicBezTo>
                  <a:cubicBezTo>
                    <a:pt x="240" y="524"/>
                    <a:pt x="113" y="629"/>
                    <a:pt x="16" y="762"/>
                  </a:cubicBezTo>
                  <a:cubicBezTo>
                    <a:pt x="0" y="783"/>
                    <a:pt x="22" y="813"/>
                    <a:pt x="46" y="813"/>
                  </a:cubicBezTo>
                  <a:cubicBezTo>
                    <a:pt x="49" y="813"/>
                    <a:pt x="52" y="813"/>
                    <a:pt x="55" y="812"/>
                  </a:cubicBezTo>
                  <a:cubicBezTo>
                    <a:pt x="224" y="756"/>
                    <a:pt x="339" y="624"/>
                    <a:pt x="441" y="479"/>
                  </a:cubicBezTo>
                  <a:cubicBezTo>
                    <a:pt x="533" y="347"/>
                    <a:pt x="634" y="180"/>
                    <a:pt x="609" y="14"/>
                  </a:cubicBezTo>
                  <a:cubicBezTo>
                    <a:pt x="608" y="5"/>
                    <a:pt x="599" y="0"/>
                    <a:pt x="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2895;p41">
              <a:extLst>
                <a:ext uri="{FF2B5EF4-FFF2-40B4-BE49-F238E27FC236}">
                  <a16:creationId xmlns:a16="http://schemas.microsoft.com/office/drawing/2014/main" id="{630806F9-2166-240D-49ED-DDB356DAB765}"/>
                </a:ext>
              </a:extLst>
            </p:cNvPr>
            <p:cNvSpPr/>
            <p:nvPr/>
          </p:nvSpPr>
          <p:spPr>
            <a:xfrm>
              <a:off x="5095775" y="2263625"/>
              <a:ext cx="53875" cy="37250"/>
            </a:xfrm>
            <a:custGeom>
              <a:avLst/>
              <a:gdLst/>
              <a:ahLst/>
              <a:cxnLst/>
              <a:rect l="l" t="t" r="r" b="b"/>
              <a:pathLst>
                <a:path w="2155" h="1490" extrusionOk="0">
                  <a:moveTo>
                    <a:pt x="1594" y="0"/>
                  </a:moveTo>
                  <a:cubicBezTo>
                    <a:pt x="897" y="0"/>
                    <a:pt x="255" y="883"/>
                    <a:pt x="13" y="1436"/>
                  </a:cubicBezTo>
                  <a:cubicBezTo>
                    <a:pt x="1" y="1465"/>
                    <a:pt x="22" y="1489"/>
                    <a:pt x="45" y="1489"/>
                  </a:cubicBezTo>
                  <a:cubicBezTo>
                    <a:pt x="55" y="1489"/>
                    <a:pt x="66" y="1484"/>
                    <a:pt x="74" y="1473"/>
                  </a:cubicBezTo>
                  <a:cubicBezTo>
                    <a:pt x="521" y="853"/>
                    <a:pt x="918" y="209"/>
                    <a:pt x="1661" y="209"/>
                  </a:cubicBezTo>
                  <a:cubicBezTo>
                    <a:pt x="1789" y="209"/>
                    <a:pt x="1927" y="228"/>
                    <a:pt x="2077" y="270"/>
                  </a:cubicBezTo>
                  <a:cubicBezTo>
                    <a:pt x="2082" y="271"/>
                    <a:pt x="2087" y="272"/>
                    <a:pt x="2092" y="272"/>
                  </a:cubicBezTo>
                  <a:cubicBezTo>
                    <a:pt x="2138" y="272"/>
                    <a:pt x="2154" y="208"/>
                    <a:pt x="2115" y="180"/>
                  </a:cubicBezTo>
                  <a:cubicBezTo>
                    <a:pt x="1941" y="54"/>
                    <a:pt x="1766" y="0"/>
                    <a:pt x="1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2896;p41">
              <a:extLst>
                <a:ext uri="{FF2B5EF4-FFF2-40B4-BE49-F238E27FC236}">
                  <a16:creationId xmlns:a16="http://schemas.microsoft.com/office/drawing/2014/main" id="{387DC58C-D8D0-A29C-610D-88C292E6822C}"/>
                </a:ext>
              </a:extLst>
            </p:cNvPr>
            <p:cNvSpPr/>
            <p:nvPr/>
          </p:nvSpPr>
          <p:spPr>
            <a:xfrm>
              <a:off x="5141300" y="2247525"/>
              <a:ext cx="21325" cy="18100"/>
            </a:xfrm>
            <a:custGeom>
              <a:avLst/>
              <a:gdLst/>
              <a:ahLst/>
              <a:cxnLst/>
              <a:rect l="l" t="t" r="r" b="b"/>
              <a:pathLst>
                <a:path w="853" h="724" extrusionOk="0">
                  <a:moveTo>
                    <a:pt x="817" y="0"/>
                  </a:moveTo>
                  <a:cubicBezTo>
                    <a:pt x="811" y="0"/>
                    <a:pt x="806" y="3"/>
                    <a:pt x="801" y="8"/>
                  </a:cubicBezTo>
                  <a:cubicBezTo>
                    <a:pt x="582" y="272"/>
                    <a:pt x="323" y="457"/>
                    <a:pt x="36" y="640"/>
                  </a:cubicBezTo>
                  <a:cubicBezTo>
                    <a:pt x="1" y="662"/>
                    <a:pt x="16" y="723"/>
                    <a:pt x="54" y="723"/>
                  </a:cubicBezTo>
                  <a:cubicBezTo>
                    <a:pt x="59" y="723"/>
                    <a:pt x="64" y="722"/>
                    <a:pt x="70" y="720"/>
                  </a:cubicBezTo>
                  <a:cubicBezTo>
                    <a:pt x="392" y="591"/>
                    <a:pt x="658" y="329"/>
                    <a:pt x="841" y="39"/>
                  </a:cubicBezTo>
                  <a:cubicBezTo>
                    <a:pt x="852" y="21"/>
                    <a:pt x="835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2897;p41">
              <a:extLst>
                <a:ext uri="{FF2B5EF4-FFF2-40B4-BE49-F238E27FC236}">
                  <a16:creationId xmlns:a16="http://schemas.microsoft.com/office/drawing/2014/main" id="{27019A5E-D5E9-BA51-6D68-2ECC7558BEB8}"/>
                </a:ext>
              </a:extLst>
            </p:cNvPr>
            <p:cNvSpPr/>
            <p:nvPr/>
          </p:nvSpPr>
          <p:spPr>
            <a:xfrm>
              <a:off x="5097100" y="2238525"/>
              <a:ext cx="67525" cy="31175"/>
            </a:xfrm>
            <a:custGeom>
              <a:avLst/>
              <a:gdLst/>
              <a:ahLst/>
              <a:cxnLst/>
              <a:rect l="l" t="t" r="r" b="b"/>
              <a:pathLst>
                <a:path w="2701" h="1247" extrusionOk="0">
                  <a:moveTo>
                    <a:pt x="1881" y="0"/>
                  </a:moveTo>
                  <a:cubicBezTo>
                    <a:pt x="1160" y="0"/>
                    <a:pt x="420" y="630"/>
                    <a:pt x="22" y="1184"/>
                  </a:cubicBezTo>
                  <a:cubicBezTo>
                    <a:pt x="0" y="1214"/>
                    <a:pt x="30" y="1246"/>
                    <a:pt x="61" y="1246"/>
                  </a:cubicBezTo>
                  <a:cubicBezTo>
                    <a:pt x="71" y="1246"/>
                    <a:pt x="81" y="1243"/>
                    <a:pt x="89" y="1236"/>
                  </a:cubicBezTo>
                  <a:cubicBezTo>
                    <a:pt x="632" y="723"/>
                    <a:pt x="1204" y="174"/>
                    <a:pt x="1897" y="174"/>
                  </a:cubicBezTo>
                  <a:cubicBezTo>
                    <a:pt x="2124" y="174"/>
                    <a:pt x="2364" y="233"/>
                    <a:pt x="2621" y="371"/>
                  </a:cubicBezTo>
                  <a:cubicBezTo>
                    <a:pt x="2627" y="374"/>
                    <a:pt x="2633" y="376"/>
                    <a:pt x="2640" y="376"/>
                  </a:cubicBezTo>
                  <a:cubicBezTo>
                    <a:pt x="2672" y="376"/>
                    <a:pt x="2700" y="333"/>
                    <a:pt x="2669" y="307"/>
                  </a:cubicBezTo>
                  <a:cubicBezTo>
                    <a:pt x="2422" y="90"/>
                    <a:pt x="2153" y="0"/>
                    <a:pt x="1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2898;p41">
              <a:extLst>
                <a:ext uri="{FF2B5EF4-FFF2-40B4-BE49-F238E27FC236}">
                  <a16:creationId xmlns:a16="http://schemas.microsoft.com/office/drawing/2014/main" id="{922CBEE3-EBBA-9F0B-3C18-CD404853BEDB}"/>
                </a:ext>
              </a:extLst>
            </p:cNvPr>
            <p:cNvSpPr/>
            <p:nvPr/>
          </p:nvSpPr>
          <p:spPr>
            <a:xfrm>
              <a:off x="5145275" y="2175400"/>
              <a:ext cx="32850" cy="67600"/>
            </a:xfrm>
            <a:custGeom>
              <a:avLst/>
              <a:gdLst/>
              <a:ahLst/>
              <a:cxnLst/>
              <a:rect l="l" t="t" r="r" b="b"/>
              <a:pathLst>
                <a:path w="1314" h="2704" extrusionOk="0">
                  <a:moveTo>
                    <a:pt x="170" y="0"/>
                  </a:moveTo>
                  <a:cubicBezTo>
                    <a:pt x="149" y="0"/>
                    <a:pt x="134" y="25"/>
                    <a:pt x="151" y="43"/>
                  </a:cubicBezTo>
                  <a:cubicBezTo>
                    <a:pt x="489" y="399"/>
                    <a:pt x="780" y="743"/>
                    <a:pt x="792" y="1268"/>
                  </a:cubicBezTo>
                  <a:cubicBezTo>
                    <a:pt x="803" y="1814"/>
                    <a:pt x="501" y="2270"/>
                    <a:pt x="64" y="2567"/>
                  </a:cubicBezTo>
                  <a:cubicBezTo>
                    <a:pt x="0" y="2610"/>
                    <a:pt x="38" y="2704"/>
                    <a:pt x="100" y="2704"/>
                  </a:cubicBezTo>
                  <a:cubicBezTo>
                    <a:pt x="112" y="2704"/>
                    <a:pt x="125" y="2700"/>
                    <a:pt x="138" y="2692"/>
                  </a:cubicBezTo>
                  <a:cubicBezTo>
                    <a:pt x="1075" y="2128"/>
                    <a:pt x="1313" y="529"/>
                    <a:pt x="182" y="3"/>
                  </a:cubicBezTo>
                  <a:cubicBezTo>
                    <a:pt x="178" y="1"/>
                    <a:pt x="174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2899;p41">
              <a:extLst>
                <a:ext uri="{FF2B5EF4-FFF2-40B4-BE49-F238E27FC236}">
                  <a16:creationId xmlns:a16="http://schemas.microsoft.com/office/drawing/2014/main" id="{FB7649D6-E748-856E-3CC0-B3BCA3F49AA6}"/>
                </a:ext>
              </a:extLst>
            </p:cNvPr>
            <p:cNvSpPr/>
            <p:nvPr/>
          </p:nvSpPr>
          <p:spPr>
            <a:xfrm>
              <a:off x="5134950" y="2176900"/>
              <a:ext cx="26200" cy="38475"/>
            </a:xfrm>
            <a:custGeom>
              <a:avLst/>
              <a:gdLst/>
              <a:ahLst/>
              <a:cxnLst/>
              <a:rect l="l" t="t" r="r" b="b"/>
              <a:pathLst>
                <a:path w="1048" h="1539" extrusionOk="0">
                  <a:moveTo>
                    <a:pt x="604" y="0"/>
                  </a:moveTo>
                  <a:cubicBezTo>
                    <a:pt x="589" y="0"/>
                    <a:pt x="576" y="16"/>
                    <a:pt x="578" y="33"/>
                  </a:cubicBezTo>
                  <a:cubicBezTo>
                    <a:pt x="629" y="365"/>
                    <a:pt x="713" y="635"/>
                    <a:pt x="546" y="957"/>
                  </a:cubicBezTo>
                  <a:cubicBezTo>
                    <a:pt x="423" y="1194"/>
                    <a:pt x="211" y="1297"/>
                    <a:pt x="25" y="1469"/>
                  </a:cubicBezTo>
                  <a:cubicBezTo>
                    <a:pt x="0" y="1492"/>
                    <a:pt x="18" y="1538"/>
                    <a:pt x="51" y="1538"/>
                  </a:cubicBezTo>
                  <a:cubicBezTo>
                    <a:pt x="52" y="1538"/>
                    <a:pt x="53" y="1538"/>
                    <a:pt x="54" y="1538"/>
                  </a:cubicBezTo>
                  <a:cubicBezTo>
                    <a:pt x="696" y="1511"/>
                    <a:pt x="1047" y="449"/>
                    <a:pt x="620" y="8"/>
                  </a:cubicBezTo>
                  <a:cubicBezTo>
                    <a:pt x="615" y="3"/>
                    <a:pt x="610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2900;p41">
              <a:extLst>
                <a:ext uri="{FF2B5EF4-FFF2-40B4-BE49-F238E27FC236}">
                  <a16:creationId xmlns:a16="http://schemas.microsoft.com/office/drawing/2014/main" id="{B942EC81-655E-FA51-CC61-CD5DE777156F}"/>
                </a:ext>
              </a:extLst>
            </p:cNvPr>
            <p:cNvSpPr/>
            <p:nvPr/>
          </p:nvSpPr>
          <p:spPr>
            <a:xfrm>
              <a:off x="5090400" y="2202625"/>
              <a:ext cx="51650" cy="47675"/>
            </a:xfrm>
            <a:custGeom>
              <a:avLst/>
              <a:gdLst/>
              <a:ahLst/>
              <a:cxnLst/>
              <a:rect l="l" t="t" r="r" b="b"/>
              <a:pathLst>
                <a:path w="2066" h="1907" extrusionOk="0">
                  <a:moveTo>
                    <a:pt x="2043" y="0"/>
                  </a:moveTo>
                  <a:cubicBezTo>
                    <a:pt x="2037" y="0"/>
                    <a:pt x="2030" y="3"/>
                    <a:pt x="2026" y="9"/>
                  </a:cubicBezTo>
                  <a:cubicBezTo>
                    <a:pt x="1771" y="398"/>
                    <a:pt x="1583" y="785"/>
                    <a:pt x="1230" y="1105"/>
                  </a:cubicBezTo>
                  <a:cubicBezTo>
                    <a:pt x="880" y="1424"/>
                    <a:pt x="488" y="1590"/>
                    <a:pt x="66" y="1787"/>
                  </a:cubicBezTo>
                  <a:cubicBezTo>
                    <a:pt x="1" y="1817"/>
                    <a:pt x="42" y="1906"/>
                    <a:pt x="102" y="1906"/>
                  </a:cubicBezTo>
                  <a:cubicBezTo>
                    <a:pt x="107" y="1906"/>
                    <a:pt x="111" y="1906"/>
                    <a:pt x="115" y="1905"/>
                  </a:cubicBezTo>
                  <a:cubicBezTo>
                    <a:pt x="938" y="1739"/>
                    <a:pt x="1905" y="868"/>
                    <a:pt x="2063" y="26"/>
                  </a:cubicBezTo>
                  <a:cubicBezTo>
                    <a:pt x="2066" y="11"/>
                    <a:pt x="2054" y="0"/>
                    <a:pt x="2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2901;p41">
              <a:extLst>
                <a:ext uri="{FF2B5EF4-FFF2-40B4-BE49-F238E27FC236}">
                  <a16:creationId xmlns:a16="http://schemas.microsoft.com/office/drawing/2014/main" id="{B38040C0-6E4A-989E-4283-9B854BDF059F}"/>
                </a:ext>
              </a:extLst>
            </p:cNvPr>
            <p:cNvSpPr/>
            <p:nvPr/>
          </p:nvSpPr>
          <p:spPr>
            <a:xfrm>
              <a:off x="5058225" y="2203200"/>
              <a:ext cx="84200" cy="83475"/>
            </a:xfrm>
            <a:custGeom>
              <a:avLst/>
              <a:gdLst/>
              <a:ahLst/>
              <a:cxnLst/>
              <a:rect l="l" t="t" r="r" b="b"/>
              <a:pathLst>
                <a:path w="3368" h="3339" extrusionOk="0">
                  <a:moveTo>
                    <a:pt x="3319" y="1"/>
                  </a:moveTo>
                  <a:cubicBezTo>
                    <a:pt x="3314" y="1"/>
                    <a:pt x="3309" y="2"/>
                    <a:pt x="3304" y="5"/>
                  </a:cubicBezTo>
                  <a:cubicBezTo>
                    <a:pt x="2798" y="280"/>
                    <a:pt x="2194" y="153"/>
                    <a:pt x="1657" y="354"/>
                  </a:cubicBezTo>
                  <a:cubicBezTo>
                    <a:pt x="1272" y="499"/>
                    <a:pt x="931" y="750"/>
                    <a:pt x="673" y="1071"/>
                  </a:cubicBezTo>
                  <a:cubicBezTo>
                    <a:pt x="179" y="1686"/>
                    <a:pt x="1" y="2599"/>
                    <a:pt x="365" y="3316"/>
                  </a:cubicBezTo>
                  <a:cubicBezTo>
                    <a:pt x="374" y="3332"/>
                    <a:pt x="386" y="3338"/>
                    <a:pt x="399" y="3338"/>
                  </a:cubicBezTo>
                  <a:cubicBezTo>
                    <a:pt x="425" y="3338"/>
                    <a:pt x="451" y="3313"/>
                    <a:pt x="446" y="3282"/>
                  </a:cubicBezTo>
                  <a:cubicBezTo>
                    <a:pt x="271" y="2220"/>
                    <a:pt x="447" y="1182"/>
                    <a:pt x="1476" y="626"/>
                  </a:cubicBezTo>
                  <a:cubicBezTo>
                    <a:pt x="2064" y="307"/>
                    <a:pt x="2831" y="496"/>
                    <a:pt x="3343" y="55"/>
                  </a:cubicBezTo>
                  <a:cubicBezTo>
                    <a:pt x="3368" y="35"/>
                    <a:pt x="3346" y="1"/>
                    <a:pt x="3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2902;p41">
              <a:extLst>
                <a:ext uri="{FF2B5EF4-FFF2-40B4-BE49-F238E27FC236}">
                  <a16:creationId xmlns:a16="http://schemas.microsoft.com/office/drawing/2014/main" id="{DDCF97A1-BECC-3D21-BCE9-43B1B670C965}"/>
                </a:ext>
              </a:extLst>
            </p:cNvPr>
            <p:cNvSpPr/>
            <p:nvPr/>
          </p:nvSpPr>
          <p:spPr>
            <a:xfrm>
              <a:off x="4952525" y="2250700"/>
              <a:ext cx="107600" cy="58650"/>
            </a:xfrm>
            <a:custGeom>
              <a:avLst/>
              <a:gdLst/>
              <a:ahLst/>
              <a:cxnLst/>
              <a:rect l="l" t="t" r="r" b="b"/>
              <a:pathLst>
                <a:path w="4304" h="2346" extrusionOk="0">
                  <a:moveTo>
                    <a:pt x="940" y="0"/>
                  </a:moveTo>
                  <a:cubicBezTo>
                    <a:pt x="166" y="0"/>
                    <a:pt x="0" y="801"/>
                    <a:pt x="179" y="1541"/>
                  </a:cubicBezTo>
                  <a:cubicBezTo>
                    <a:pt x="187" y="1570"/>
                    <a:pt x="206" y="1582"/>
                    <a:pt x="227" y="1582"/>
                  </a:cubicBezTo>
                  <a:cubicBezTo>
                    <a:pt x="259" y="1582"/>
                    <a:pt x="293" y="1553"/>
                    <a:pt x="288" y="1511"/>
                  </a:cubicBezTo>
                  <a:cubicBezTo>
                    <a:pt x="102" y="886"/>
                    <a:pt x="409" y="449"/>
                    <a:pt x="1210" y="199"/>
                  </a:cubicBezTo>
                  <a:cubicBezTo>
                    <a:pt x="1425" y="250"/>
                    <a:pt x="1629" y="331"/>
                    <a:pt x="1823" y="439"/>
                  </a:cubicBezTo>
                  <a:cubicBezTo>
                    <a:pt x="2106" y="583"/>
                    <a:pt x="2374" y="757"/>
                    <a:pt x="2631" y="944"/>
                  </a:cubicBezTo>
                  <a:cubicBezTo>
                    <a:pt x="3214" y="1367"/>
                    <a:pt x="3699" y="1896"/>
                    <a:pt x="4261" y="2340"/>
                  </a:cubicBezTo>
                  <a:cubicBezTo>
                    <a:pt x="4266" y="2344"/>
                    <a:pt x="4271" y="2346"/>
                    <a:pt x="4275" y="2346"/>
                  </a:cubicBezTo>
                  <a:cubicBezTo>
                    <a:pt x="4291" y="2346"/>
                    <a:pt x="4303" y="2327"/>
                    <a:pt x="4291" y="2311"/>
                  </a:cubicBezTo>
                  <a:cubicBezTo>
                    <a:pt x="3575" y="1431"/>
                    <a:pt x="2407" y="298"/>
                    <a:pt x="1254" y="38"/>
                  </a:cubicBezTo>
                  <a:cubicBezTo>
                    <a:pt x="1140" y="12"/>
                    <a:pt x="1036" y="0"/>
                    <a:pt x="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2903;p41">
              <a:extLst>
                <a:ext uri="{FF2B5EF4-FFF2-40B4-BE49-F238E27FC236}">
                  <a16:creationId xmlns:a16="http://schemas.microsoft.com/office/drawing/2014/main" id="{DD4053DF-232E-4620-5E60-5D7CA8CCA808}"/>
                </a:ext>
              </a:extLst>
            </p:cNvPr>
            <p:cNvSpPr/>
            <p:nvPr/>
          </p:nvSpPr>
          <p:spPr>
            <a:xfrm>
              <a:off x="4930100" y="2228775"/>
              <a:ext cx="53025" cy="60450"/>
            </a:xfrm>
            <a:custGeom>
              <a:avLst/>
              <a:gdLst/>
              <a:ahLst/>
              <a:cxnLst/>
              <a:rect l="l" t="t" r="r" b="b"/>
              <a:pathLst>
                <a:path w="2121" h="2418" extrusionOk="0">
                  <a:moveTo>
                    <a:pt x="1422" y="1"/>
                  </a:moveTo>
                  <a:cubicBezTo>
                    <a:pt x="929" y="1"/>
                    <a:pt x="433" y="333"/>
                    <a:pt x="250" y="813"/>
                  </a:cubicBezTo>
                  <a:cubicBezTo>
                    <a:pt x="0" y="1467"/>
                    <a:pt x="388" y="2340"/>
                    <a:pt x="1134" y="2417"/>
                  </a:cubicBezTo>
                  <a:cubicBezTo>
                    <a:pt x="1135" y="2417"/>
                    <a:pt x="1136" y="2417"/>
                    <a:pt x="1137" y="2417"/>
                  </a:cubicBezTo>
                  <a:cubicBezTo>
                    <a:pt x="1167" y="2417"/>
                    <a:pt x="1177" y="2370"/>
                    <a:pt x="1150" y="2357"/>
                  </a:cubicBezTo>
                  <a:cubicBezTo>
                    <a:pt x="572" y="2063"/>
                    <a:pt x="130" y="1562"/>
                    <a:pt x="388" y="870"/>
                  </a:cubicBezTo>
                  <a:cubicBezTo>
                    <a:pt x="569" y="381"/>
                    <a:pt x="956" y="195"/>
                    <a:pt x="1382" y="195"/>
                  </a:cubicBezTo>
                  <a:cubicBezTo>
                    <a:pt x="1600" y="195"/>
                    <a:pt x="1828" y="243"/>
                    <a:pt x="2043" y="325"/>
                  </a:cubicBezTo>
                  <a:cubicBezTo>
                    <a:pt x="2048" y="327"/>
                    <a:pt x="2052" y="327"/>
                    <a:pt x="2057" y="327"/>
                  </a:cubicBezTo>
                  <a:cubicBezTo>
                    <a:pt x="2094" y="327"/>
                    <a:pt x="2120" y="272"/>
                    <a:pt x="2088" y="245"/>
                  </a:cubicBezTo>
                  <a:cubicBezTo>
                    <a:pt x="1890" y="75"/>
                    <a:pt x="1656" y="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2904;p41">
              <a:extLst>
                <a:ext uri="{FF2B5EF4-FFF2-40B4-BE49-F238E27FC236}">
                  <a16:creationId xmlns:a16="http://schemas.microsoft.com/office/drawing/2014/main" id="{EECCD4EF-E01D-3BF9-931D-D5C39065204F}"/>
                </a:ext>
              </a:extLst>
            </p:cNvPr>
            <p:cNvSpPr/>
            <p:nvPr/>
          </p:nvSpPr>
          <p:spPr>
            <a:xfrm>
              <a:off x="4959850" y="2199350"/>
              <a:ext cx="48050" cy="51075"/>
            </a:xfrm>
            <a:custGeom>
              <a:avLst/>
              <a:gdLst/>
              <a:ahLst/>
              <a:cxnLst/>
              <a:rect l="l" t="t" r="r" b="b"/>
              <a:pathLst>
                <a:path w="1922" h="2043" extrusionOk="0">
                  <a:moveTo>
                    <a:pt x="96" y="1"/>
                  </a:moveTo>
                  <a:cubicBezTo>
                    <a:pt x="83" y="1"/>
                    <a:pt x="70" y="8"/>
                    <a:pt x="68" y="23"/>
                  </a:cubicBezTo>
                  <a:cubicBezTo>
                    <a:pt x="1" y="441"/>
                    <a:pt x="321" y="946"/>
                    <a:pt x="574" y="1255"/>
                  </a:cubicBezTo>
                  <a:cubicBezTo>
                    <a:pt x="909" y="1664"/>
                    <a:pt x="1355" y="1961"/>
                    <a:pt x="1881" y="2043"/>
                  </a:cubicBezTo>
                  <a:cubicBezTo>
                    <a:pt x="1882" y="2043"/>
                    <a:pt x="1883" y="2043"/>
                    <a:pt x="1884" y="2043"/>
                  </a:cubicBezTo>
                  <a:cubicBezTo>
                    <a:pt x="1905" y="2043"/>
                    <a:pt x="1921" y="2013"/>
                    <a:pt x="1898" y="2003"/>
                  </a:cubicBezTo>
                  <a:cubicBezTo>
                    <a:pt x="1472" y="1815"/>
                    <a:pt x="1074" y="1578"/>
                    <a:pt x="759" y="1229"/>
                  </a:cubicBezTo>
                  <a:cubicBezTo>
                    <a:pt x="599" y="1053"/>
                    <a:pt x="465" y="853"/>
                    <a:pt x="360" y="639"/>
                  </a:cubicBezTo>
                  <a:cubicBezTo>
                    <a:pt x="262" y="437"/>
                    <a:pt x="232" y="210"/>
                    <a:pt x="123" y="15"/>
                  </a:cubicBezTo>
                  <a:cubicBezTo>
                    <a:pt x="118" y="6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2905;p41">
              <a:extLst>
                <a:ext uri="{FF2B5EF4-FFF2-40B4-BE49-F238E27FC236}">
                  <a16:creationId xmlns:a16="http://schemas.microsoft.com/office/drawing/2014/main" id="{133CCC5E-6498-C782-2020-F72B74914B48}"/>
                </a:ext>
              </a:extLst>
            </p:cNvPr>
            <p:cNvSpPr/>
            <p:nvPr/>
          </p:nvSpPr>
          <p:spPr>
            <a:xfrm>
              <a:off x="4962500" y="2200625"/>
              <a:ext cx="67800" cy="67075"/>
            </a:xfrm>
            <a:custGeom>
              <a:avLst/>
              <a:gdLst/>
              <a:ahLst/>
              <a:cxnLst/>
              <a:rect l="l" t="t" r="r" b="b"/>
              <a:pathLst>
                <a:path w="2712" h="2683" extrusionOk="0">
                  <a:moveTo>
                    <a:pt x="17" y="1"/>
                  </a:moveTo>
                  <a:cubicBezTo>
                    <a:pt x="6" y="1"/>
                    <a:pt x="0" y="16"/>
                    <a:pt x="9" y="25"/>
                  </a:cubicBezTo>
                  <a:lnTo>
                    <a:pt x="9" y="24"/>
                  </a:lnTo>
                  <a:cubicBezTo>
                    <a:pt x="440" y="438"/>
                    <a:pt x="1093" y="493"/>
                    <a:pt x="1566" y="867"/>
                  </a:cubicBezTo>
                  <a:cubicBezTo>
                    <a:pt x="2161" y="1341"/>
                    <a:pt x="2358" y="1941"/>
                    <a:pt x="2559" y="2642"/>
                  </a:cubicBezTo>
                  <a:cubicBezTo>
                    <a:pt x="2567" y="2670"/>
                    <a:pt x="2589" y="2683"/>
                    <a:pt x="2611" y="2683"/>
                  </a:cubicBezTo>
                  <a:cubicBezTo>
                    <a:pt x="2639" y="2683"/>
                    <a:pt x="2667" y="2662"/>
                    <a:pt x="2670" y="2627"/>
                  </a:cubicBezTo>
                  <a:cubicBezTo>
                    <a:pt x="2712" y="2004"/>
                    <a:pt x="2347" y="1360"/>
                    <a:pt x="1916" y="932"/>
                  </a:cubicBezTo>
                  <a:cubicBezTo>
                    <a:pt x="1398" y="416"/>
                    <a:pt x="694" y="235"/>
                    <a:pt x="22" y="2"/>
                  </a:cubicBezTo>
                  <a:cubicBezTo>
                    <a:pt x="20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2906;p41">
              <a:extLst>
                <a:ext uri="{FF2B5EF4-FFF2-40B4-BE49-F238E27FC236}">
                  <a16:creationId xmlns:a16="http://schemas.microsoft.com/office/drawing/2014/main" id="{2046EBEF-C0E4-932C-E0C3-EE741DA7FE97}"/>
                </a:ext>
              </a:extLst>
            </p:cNvPr>
            <p:cNvSpPr/>
            <p:nvPr/>
          </p:nvSpPr>
          <p:spPr>
            <a:xfrm>
              <a:off x="5018625" y="2210050"/>
              <a:ext cx="10525" cy="38600"/>
            </a:xfrm>
            <a:custGeom>
              <a:avLst/>
              <a:gdLst/>
              <a:ahLst/>
              <a:cxnLst/>
              <a:rect l="l" t="t" r="r" b="b"/>
              <a:pathLst>
                <a:path w="421" h="1544" extrusionOk="0">
                  <a:moveTo>
                    <a:pt x="369" y="0"/>
                  </a:moveTo>
                  <a:cubicBezTo>
                    <a:pt x="359" y="0"/>
                    <a:pt x="349" y="4"/>
                    <a:pt x="341" y="13"/>
                  </a:cubicBezTo>
                  <a:cubicBezTo>
                    <a:pt x="1" y="395"/>
                    <a:pt x="15" y="1065"/>
                    <a:pt x="119" y="1532"/>
                  </a:cubicBezTo>
                  <a:cubicBezTo>
                    <a:pt x="120" y="1540"/>
                    <a:pt x="126" y="1543"/>
                    <a:pt x="132" y="1543"/>
                  </a:cubicBezTo>
                  <a:cubicBezTo>
                    <a:pt x="140" y="1543"/>
                    <a:pt x="150" y="1536"/>
                    <a:pt x="148" y="1525"/>
                  </a:cubicBezTo>
                  <a:cubicBezTo>
                    <a:pt x="110" y="1243"/>
                    <a:pt x="123" y="961"/>
                    <a:pt x="187" y="684"/>
                  </a:cubicBezTo>
                  <a:cubicBezTo>
                    <a:pt x="239" y="463"/>
                    <a:pt x="355" y="270"/>
                    <a:pt x="413" y="54"/>
                  </a:cubicBezTo>
                  <a:cubicBezTo>
                    <a:pt x="421" y="26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2907;p41">
              <a:extLst>
                <a:ext uri="{FF2B5EF4-FFF2-40B4-BE49-F238E27FC236}">
                  <a16:creationId xmlns:a16="http://schemas.microsoft.com/office/drawing/2014/main" id="{7EEEFFC0-E12B-2242-0EB5-5E744698C941}"/>
                </a:ext>
              </a:extLst>
            </p:cNvPr>
            <p:cNvSpPr/>
            <p:nvPr/>
          </p:nvSpPr>
          <p:spPr>
            <a:xfrm>
              <a:off x="5027425" y="2209750"/>
              <a:ext cx="38975" cy="56900"/>
            </a:xfrm>
            <a:custGeom>
              <a:avLst/>
              <a:gdLst/>
              <a:ahLst/>
              <a:cxnLst/>
              <a:rect l="l" t="t" r="r" b="b"/>
              <a:pathLst>
                <a:path w="1559" h="2276" extrusionOk="0">
                  <a:moveTo>
                    <a:pt x="44" y="0"/>
                  </a:moveTo>
                  <a:cubicBezTo>
                    <a:pt x="36" y="0"/>
                    <a:pt x="27" y="7"/>
                    <a:pt x="26" y="16"/>
                  </a:cubicBezTo>
                  <a:cubicBezTo>
                    <a:pt x="0" y="377"/>
                    <a:pt x="398" y="559"/>
                    <a:pt x="630" y="767"/>
                  </a:cubicBezTo>
                  <a:cubicBezTo>
                    <a:pt x="1094" y="1188"/>
                    <a:pt x="1203" y="1681"/>
                    <a:pt x="1416" y="2239"/>
                  </a:cubicBezTo>
                  <a:cubicBezTo>
                    <a:pt x="1425" y="2264"/>
                    <a:pt x="1446" y="2276"/>
                    <a:pt x="1466" y="2276"/>
                  </a:cubicBezTo>
                  <a:cubicBezTo>
                    <a:pt x="1491" y="2276"/>
                    <a:pt x="1516" y="2258"/>
                    <a:pt x="1519" y="2224"/>
                  </a:cubicBezTo>
                  <a:cubicBezTo>
                    <a:pt x="1558" y="1796"/>
                    <a:pt x="1311" y="1335"/>
                    <a:pt x="1056" y="1005"/>
                  </a:cubicBezTo>
                  <a:cubicBezTo>
                    <a:pt x="766" y="632"/>
                    <a:pt x="271" y="430"/>
                    <a:pt x="57" y="9"/>
                  </a:cubicBezTo>
                  <a:cubicBezTo>
                    <a:pt x="55" y="3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2908;p41">
              <a:extLst>
                <a:ext uri="{FF2B5EF4-FFF2-40B4-BE49-F238E27FC236}">
                  <a16:creationId xmlns:a16="http://schemas.microsoft.com/office/drawing/2014/main" id="{2D493C2E-C5CE-41B3-4A13-651B6C1B24B8}"/>
                </a:ext>
              </a:extLst>
            </p:cNvPr>
            <p:cNvSpPr/>
            <p:nvPr/>
          </p:nvSpPr>
          <p:spPr>
            <a:xfrm>
              <a:off x="5154350" y="2338950"/>
              <a:ext cx="118100" cy="73825"/>
            </a:xfrm>
            <a:custGeom>
              <a:avLst/>
              <a:gdLst/>
              <a:ahLst/>
              <a:cxnLst/>
              <a:rect l="l" t="t" r="r" b="b"/>
              <a:pathLst>
                <a:path w="4724" h="2953" extrusionOk="0">
                  <a:moveTo>
                    <a:pt x="1394" y="1"/>
                  </a:moveTo>
                  <a:cubicBezTo>
                    <a:pt x="961" y="1"/>
                    <a:pt x="527" y="39"/>
                    <a:pt x="113" y="80"/>
                  </a:cubicBezTo>
                  <a:cubicBezTo>
                    <a:pt x="5" y="91"/>
                    <a:pt x="0" y="257"/>
                    <a:pt x="104" y="257"/>
                  </a:cubicBezTo>
                  <a:cubicBezTo>
                    <a:pt x="107" y="257"/>
                    <a:pt x="110" y="256"/>
                    <a:pt x="113" y="256"/>
                  </a:cubicBezTo>
                  <a:cubicBezTo>
                    <a:pt x="560" y="215"/>
                    <a:pt x="1017" y="169"/>
                    <a:pt x="1470" y="169"/>
                  </a:cubicBezTo>
                  <a:cubicBezTo>
                    <a:pt x="1925" y="169"/>
                    <a:pt x="2377" y="215"/>
                    <a:pt x="2812" y="361"/>
                  </a:cubicBezTo>
                  <a:cubicBezTo>
                    <a:pt x="3892" y="720"/>
                    <a:pt x="4691" y="1746"/>
                    <a:pt x="4284" y="2903"/>
                  </a:cubicBezTo>
                  <a:cubicBezTo>
                    <a:pt x="4275" y="2930"/>
                    <a:pt x="4302" y="2952"/>
                    <a:pt x="4326" y="2952"/>
                  </a:cubicBezTo>
                  <a:cubicBezTo>
                    <a:pt x="4338" y="2952"/>
                    <a:pt x="4350" y="2947"/>
                    <a:pt x="4355" y="2933"/>
                  </a:cubicBezTo>
                  <a:cubicBezTo>
                    <a:pt x="4723" y="2093"/>
                    <a:pt x="4403" y="1190"/>
                    <a:pt x="3685" y="642"/>
                  </a:cubicBezTo>
                  <a:cubicBezTo>
                    <a:pt x="3022" y="136"/>
                    <a:pt x="2210" y="1"/>
                    <a:pt x="1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2909;p41">
              <a:extLst>
                <a:ext uri="{FF2B5EF4-FFF2-40B4-BE49-F238E27FC236}">
                  <a16:creationId xmlns:a16="http://schemas.microsoft.com/office/drawing/2014/main" id="{71657A71-B0FA-E212-E4B0-72BA9D4B1766}"/>
                </a:ext>
              </a:extLst>
            </p:cNvPr>
            <p:cNvSpPr/>
            <p:nvPr/>
          </p:nvSpPr>
          <p:spPr>
            <a:xfrm>
              <a:off x="5445125" y="2503475"/>
              <a:ext cx="52275" cy="96250"/>
            </a:xfrm>
            <a:custGeom>
              <a:avLst/>
              <a:gdLst/>
              <a:ahLst/>
              <a:cxnLst/>
              <a:rect l="l" t="t" r="r" b="b"/>
              <a:pathLst>
                <a:path w="2091" h="3850" extrusionOk="0">
                  <a:moveTo>
                    <a:pt x="2091" y="1"/>
                  </a:moveTo>
                  <a:lnTo>
                    <a:pt x="2091" y="1"/>
                  </a:lnTo>
                  <a:cubicBezTo>
                    <a:pt x="2047" y="308"/>
                    <a:pt x="1981" y="618"/>
                    <a:pt x="1883" y="947"/>
                  </a:cubicBezTo>
                  <a:lnTo>
                    <a:pt x="1850" y="1068"/>
                  </a:lnTo>
                  <a:cubicBezTo>
                    <a:pt x="1850" y="1068"/>
                    <a:pt x="1838" y="1108"/>
                    <a:pt x="1817" y="1167"/>
                  </a:cubicBezTo>
                  <a:cubicBezTo>
                    <a:pt x="1797" y="1227"/>
                    <a:pt x="1772" y="1307"/>
                    <a:pt x="1742" y="1386"/>
                  </a:cubicBezTo>
                  <a:cubicBezTo>
                    <a:pt x="1711" y="1464"/>
                    <a:pt x="1681" y="1542"/>
                    <a:pt x="1657" y="1601"/>
                  </a:cubicBezTo>
                  <a:cubicBezTo>
                    <a:pt x="1632" y="1658"/>
                    <a:pt x="1615" y="1696"/>
                    <a:pt x="1615" y="1696"/>
                  </a:cubicBezTo>
                  <a:cubicBezTo>
                    <a:pt x="1434" y="2102"/>
                    <a:pt x="1202" y="2516"/>
                    <a:pt x="920" y="2883"/>
                  </a:cubicBezTo>
                  <a:cubicBezTo>
                    <a:pt x="640" y="3254"/>
                    <a:pt x="321" y="3585"/>
                    <a:pt x="1" y="3849"/>
                  </a:cubicBezTo>
                  <a:cubicBezTo>
                    <a:pt x="205" y="3712"/>
                    <a:pt x="228" y="3712"/>
                    <a:pt x="550" y="3399"/>
                  </a:cubicBezTo>
                  <a:cubicBezTo>
                    <a:pt x="833" y="3114"/>
                    <a:pt x="1080" y="2832"/>
                    <a:pt x="1302" y="2481"/>
                  </a:cubicBezTo>
                  <a:cubicBezTo>
                    <a:pt x="1449" y="2247"/>
                    <a:pt x="1581" y="2004"/>
                    <a:pt x="1687" y="1760"/>
                  </a:cubicBezTo>
                  <a:cubicBezTo>
                    <a:pt x="1687" y="1760"/>
                    <a:pt x="1704" y="1725"/>
                    <a:pt x="1726" y="1675"/>
                  </a:cubicBezTo>
                  <a:cubicBezTo>
                    <a:pt x="1749" y="1624"/>
                    <a:pt x="1775" y="1553"/>
                    <a:pt x="1802" y="1484"/>
                  </a:cubicBezTo>
                  <a:cubicBezTo>
                    <a:pt x="1831" y="1416"/>
                    <a:pt x="1856" y="1345"/>
                    <a:pt x="1872" y="1292"/>
                  </a:cubicBezTo>
                  <a:lnTo>
                    <a:pt x="1903" y="1203"/>
                  </a:lnTo>
                  <a:cubicBezTo>
                    <a:pt x="1943" y="1089"/>
                    <a:pt x="2003" y="835"/>
                    <a:pt x="2042" y="588"/>
                  </a:cubicBezTo>
                  <a:cubicBezTo>
                    <a:pt x="2080" y="339"/>
                    <a:pt x="2091" y="95"/>
                    <a:pt x="2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2910;p41">
              <a:extLst>
                <a:ext uri="{FF2B5EF4-FFF2-40B4-BE49-F238E27FC236}">
                  <a16:creationId xmlns:a16="http://schemas.microsoft.com/office/drawing/2014/main" id="{8551B251-95CB-7B8E-C5B5-DF2FCD55C9B5}"/>
                </a:ext>
              </a:extLst>
            </p:cNvPr>
            <p:cNvSpPr/>
            <p:nvPr/>
          </p:nvSpPr>
          <p:spPr>
            <a:xfrm>
              <a:off x="5434400" y="2519500"/>
              <a:ext cx="58950" cy="80150"/>
            </a:xfrm>
            <a:custGeom>
              <a:avLst/>
              <a:gdLst/>
              <a:ahLst/>
              <a:cxnLst/>
              <a:rect l="l" t="t" r="r" b="b"/>
              <a:pathLst>
                <a:path w="2358" h="3206" extrusionOk="0">
                  <a:moveTo>
                    <a:pt x="2357" y="1"/>
                  </a:moveTo>
                  <a:cubicBezTo>
                    <a:pt x="2266" y="266"/>
                    <a:pt x="2155" y="530"/>
                    <a:pt x="2018" y="808"/>
                  </a:cubicBezTo>
                  <a:lnTo>
                    <a:pt x="1970" y="910"/>
                  </a:lnTo>
                  <a:cubicBezTo>
                    <a:pt x="1970" y="910"/>
                    <a:pt x="1954" y="945"/>
                    <a:pt x="1927" y="995"/>
                  </a:cubicBezTo>
                  <a:cubicBezTo>
                    <a:pt x="1900" y="1044"/>
                    <a:pt x="1867" y="1113"/>
                    <a:pt x="1829" y="1178"/>
                  </a:cubicBezTo>
                  <a:cubicBezTo>
                    <a:pt x="1791" y="1243"/>
                    <a:pt x="1753" y="1309"/>
                    <a:pt x="1724" y="1358"/>
                  </a:cubicBezTo>
                  <a:cubicBezTo>
                    <a:pt x="1694" y="1407"/>
                    <a:pt x="1673" y="1438"/>
                    <a:pt x="1673" y="1438"/>
                  </a:cubicBezTo>
                  <a:cubicBezTo>
                    <a:pt x="1459" y="1775"/>
                    <a:pt x="1202" y="2117"/>
                    <a:pt x="911" y="2419"/>
                  </a:cubicBezTo>
                  <a:cubicBezTo>
                    <a:pt x="622" y="2723"/>
                    <a:pt x="306" y="2991"/>
                    <a:pt x="0" y="3206"/>
                  </a:cubicBezTo>
                  <a:cubicBezTo>
                    <a:pt x="196" y="3100"/>
                    <a:pt x="215" y="3101"/>
                    <a:pt x="532" y="2849"/>
                  </a:cubicBezTo>
                  <a:cubicBezTo>
                    <a:pt x="813" y="2620"/>
                    <a:pt x="1064" y="2394"/>
                    <a:pt x="1303" y="2106"/>
                  </a:cubicBezTo>
                  <a:cubicBezTo>
                    <a:pt x="1462" y="1913"/>
                    <a:pt x="1610" y="1713"/>
                    <a:pt x="1738" y="1509"/>
                  </a:cubicBezTo>
                  <a:cubicBezTo>
                    <a:pt x="1738" y="1509"/>
                    <a:pt x="1811" y="1397"/>
                    <a:pt x="1877" y="1279"/>
                  </a:cubicBezTo>
                  <a:cubicBezTo>
                    <a:pt x="1912" y="1222"/>
                    <a:pt x="1944" y="1162"/>
                    <a:pt x="1967" y="1118"/>
                  </a:cubicBezTo>
                  <a:cubicBezTo>
                    <a:pt x="1990" y="1073"/>
                    <a:pt x="2006" y="1043"/>
                    <a:pt x="2006" y="1043"/>
                  </a:cubicBezTo>
                  <a:cubicBezTo>
                    <a:pt x="2058" y="946"/>
                    <a:pt x="2149" y="731"/>
                    <a:pt x="2221" y="516"/>
                  </a:cubicBezTo>
                  <a:cubicBezTo>
                    <a:pt x="2293" y="300"/>
                    <a:pt x="2342" y="85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2911;p41">
              <a:extLst>
                <a:ext uri="{FF2B5EF4-FFF2-40B4-BE49-F238E27FC236}">
                  <a16:creationId xmlns:a16="http://schemas.microsoft.com/office/drawing/2014/main" id="{E8B4C012-C51C-08D4-DBA4-A5812DCB70BE}"/>
                </a:ext>
              </a:extLst>
            </p:cNvPr>
            <p:cNvSpPr/>
            <p:nvPr/>
          </p:nvSpPr>
          <p:spPr>
            <a:xfrm>
              <a:off x="5417975" y="2495275"/>
              <a:ext cx="93725" cy="154050"/>
            </a:xfrm>
            <a:custGeom>
              <a:avLst/>
              <a:gdLst/>
              <a:ahLst/>
              <a:cxnLst/>
              <a:rect l="l" t="t" r="r" b="b"/>
              <a:pathLst>
                <a:path w="3749" h="6162" extrusionOk="0">
                  <a:moveTo>
                    <a:pt x="3719" y="0"/>
                  </a:moveTo>
                  <a:cubicBezTo>
                    <a:pt x="3704" y="207"/>
                    <a:pt x="3696" y="317"/>
                    <a:pt x="3690" y="468"/>
                  </a:cubicBezTo>
                  <a:cubicBezTo>
                    <a:pt x="3682" y="545"/>
                    <a:pt x="3673" y="630"/>
                    <a:pt x="3661" y="743"/>
                  </a:cubicBezTo>
                  <a:cubicBezTo>
                    <a:pt x="3656" y="800"/>
                    <a:pt x="3649" y="864"/>
                    <a:pt x="3643" y="936"/>
                  </a:cubicBezTo>
                  <a:cubicBezTo>
                    <a:pt x="3630" y="1009"/>
                    <a:pt x="3617" y="1090"/>
                    <a:pt x="3601" y="1182"/>
                  </a:cubicBezTo>
                  <a:cubicBezTo>
                    <a:pt x="3486" y="1843"/>
                    <a:pt x="3277" y="2431"/>
                    <a:pt x="2979" y="3046"/>
                  </a:cubicBezTo>
                  <a:cubicBezTo>
                    <a:pt x="2774" y="3457"/>
                    <a:pt x="2540" y="3851"/>
                    <a:pt x="2267" y="4197"/>
                  </a:cubicBezTo>
                  <a:cubicBezTo>
                    <a:pt x="2267" y="4197"/>
                    <a:pt x="2231" y="4246"/>
                    <a:pt x="2174" y="4320"/>
                  </a:cubicBezTo>
                  <a:cubicBezTo>
                    <a:pt x="2118" y="4393"/>
                    <a:pt x="2035" y="4484"/>
                    <a:pt x="1955" y="4578"/>
                  </a:cubicBezTo>
                  <a:cubicBezTo>
                    <a:pt x="1914" y="4625"/>
                    <a:pt x="1874" y="4671"/>
                    <a:pt x="1836" y="4715"/>
                  </a:cubicBezTo>
                  <a:cubicBezTo>
                    <a:pt x="1795" y="4756"/>
                    <a:pt x="1757" y="4793"/>
                    <a:pt x="1724" y="4826"/>
                  </a:cubicBezTo>
                  <a:cubicBezTo>
                    <a:pt x="1659" y="4892"/>
                    <a:pt x="1615" y="4935"/>
                    <a:pt x="1615" y="4935"/>
                  </a:cubicBezTo>
                  <a:cubicBezTo>
                    <a:pt x="1476" y="5081"/>
                    <a:pt x="1159" y="5370"/>
                    <a:pt x="828" y="5625"/>
                  </a:cubicBezTo>
                  <a:cubicBezTo>
                    <a:pt x="745" y="5689"/>
                    <a:pt x="657" y="5744"/>
                    <a:pt x="576" y="5801"/>
                  </a:cubicBezTo>
                  <a:cubicBezTo>
                    <a:pt x="493" y="5856"/>
                    <a:pt x="418" y="5916"/>
                    <a:pt x="341" y="5957"/>
                  </a:cubicBezTo>
                  <a:cubicBezTo>
                    <a:pt x="196" y="6045"/>
                    <a:pt x="74" y="6117"/>
                    <a:pt x="1" y="6161"/>
                  </a:cubicBezTo>
                  <a:cubicBezTo>
                    <a:pt x="473" y="5939"/>
                    <a:pt x="934" y="5654"/>
                    <a:pt x="1381" y="5277"/>
                  </a:cubicBezTo>
                  <a:lnTo>
                    <a:pt x="1542" y="5135"/>
                  </a:lnTo>
                  <a:cubicBezTo>
                    <a:pt x="1542" y="5135"/>
                    <a:pt x="1555" y="5123"/>
                    <a:pt x="1579" y="5103"/>
                  </a:cubicBezTo>
                  <a:cubicBezTo>
                    <a:pt x="1600" y="5081"/>
                    <a:pt x="1633" y="5049"/>
                    <a:pt x="1670" y="5011"/>
                  </a:cubicBezTo>
                  <a:cubicBezTo>
                    <a:pt x="1745" y="4934"/>
                    <a:pt x="1850" y="4837"/>
                    <a:pt x="1945" y="4730"/>
                  </a:cubicBezTo>
                  <a:cubicBezTo>
                    <a:pt x="2039" y="4622"/>
                    <a:pt x="2132" y="4513"/>
                    <a:pt x="2202" y="4432"/>
                  </a:cubicBezTo>
                  <a:cubicBezTo>
                    <a:pt x="2271" y="4349"/>
                    <a:pt x="2313" y="4291"/>
                    <a:pt x="2313" y="4291"/>
                  </a:cubicBezTo>
                  <a:cubicBezTo>
                    <a:pt x="2771" y="3692"/>
                    <a:pt x="3169" y="2980"/>
                    <a:pt x="3405" y="2226"/>
                  </a:cubicBezTo>
                  <a:cubicBezTo>
                    <a:pt x="3647" y="1476"/>
                    <a:pt x="3749" y="697"/>
                    <a:pt x="3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2912;p41">
              <a:extLst>
                <a:ext uri="{FF2B5EF4-FFF2-40B4-BE49-F238E27FC236}">
                  <a16:creationId xmlns:a16="http://schemas.microsoft.com/office/drawing/2014/main" id="{86E30890-D244-4ADF-B995-5E0559C6A76F}"/>
                </a:ext>
              </a:extLst>
            </p:cNvPr>
            <p:cNvSpPr/>
            <p:nvPr/>
          </p:nvSpPr>
          <p:spPr>
            <a:xfrm>
              <a:off x="5389200" y="2573925"/>
              <a:ext cx="43600" cy="39925"/>
            </a:xfrm>
            <a:custGeom>
              <a:avLst/>
              <a:gdLst/>
              <a:ahLst/>
              <a:cxnLst/>
              <a:rect l="l" t="t" r="r" b="b"/>
              <a:pathLst>
                <a:path w="1744" h="1597" extrusionOk="0">
                  <a:moveTo>
                    <a:pt x="19" y="1"/>
                  </a:moveTo>
                  <a:cubicBezTo>
                    <a:pt x="5" y="69"/>
                    <a:pt x="0" y="107"/>
                    <a:pt x="1" y="160"/>
                  </a:cubicBezTo>
                  <a:cubicBezTo>
                    <a:pt x="6" y="210"/>
                    <a:pt x="9" y="279"/>
                    <a:pt x="50" y="401"/>
                  </a:cubicBezTo>
                  <a:cubicBezTo>
                    <a:pt x="124" y="618"/>
                    <a:pt x="234" y="809"/>
                    <a:pt x="405" y="976"/>
                  </a:cubicBezTo>
                  <a:cubicBezTo>
                    <a:pt x="518" y="1087"/>
                    <a:pt x="649" y="1178"/>
                    <a:pt x="779" y="1256"/>
                  </a:cubicBezTo>
                  <a:cubicBezTo>
                    <a:pt x="779" y="1256"/>
                    <a:pt x="851" y="1299"/>
                    <a:pt x="927" y="1337"/>
                  </a:cubicBezTo>
                  <a:cubicBezTo>
                    <a:pt x="1003" y="1376"/>
                    <a:pt x="1079" y="1411"/>
                    <a:pt x="1079" y="1411"/>
                  </a:cubicBezTo>
                  <a:cubicBezTo>
                    <a:pt x="1205" y="1473"/>
                    <a:pt x="1636" y="1584"/>
                    <a:pt x="1743" y="1597"/>
                  </a:cubicBezTo>
                  <a:cubicBezTo>
                    <a:pt x="1568" y="1521"/>
                    <a:pt x="1402" y="1448"/>
                    <a:pt x="1241" y="1379"/>
                  </a:cubicBezTo>
                  <a:lnTo>
                    <a:pt x="1175" y="1352"/>
                  </a:lnTo>
                  <a:cubicBezTo>
                    <a:pt x="1175" y="1352"/>
                    <a:pt x="1088" y="1314"/>
                    <a:pt x="1004" y="1272"/>
                  </a:cubicBezTo>
                  <a:cubicBezTo>
                    <a:pt x="919" y="1232"/>
                    <a:pt x="839" y="1184"/>
                    <a:pt x="839" y="1184"/>
                  </a:cubicBezTo>
                  <a:cubicBezTo>
                    <a:pt x="625" y="1060"/>
                    <a:pt x="418" y="895"/>
                    <a:pt x="266" y="686"/>
                  </a:cubicBezTo>
                  <a:cubicBezTo>
                    <a:pt x="112" y="482"/>
                    <a:pt x="21" y="234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2913;p41">
              <a:extLst>
                <a:ext uri="{FF2B5EF4-FFF2-40B4-BE49-F238E27FC236}">
                  <a16:creationId xmlns:a16="http://schemas.microsoft.com/office/drawing/2014/main" id="{EA64DE7C-7265-878E-93D2-E7ECB952BF61}"/>
                </a:ext>
              </a:extLst>
            </p:cNvPr>
            <p:cNvSpPr/>
            <p:nvPr/>
          </p:nvSpPr>
          <p:spPr>
            <a:xfrm>
              <a:off x="5386925" y="2574925"/>
              <a:ext cx="26575" cy="43900"/>
            </a:xfrm>
            <a:custGeom>
              <a:avLst/>
              <a:gdLst/>
              <a:ahLst/>
              <a:cxnLst/>
              <a:rect l="l" t="t" r="r" b="b"/>
              <a:pathLst>
                <a:path w="1063" h="175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16" y="102"/>
                    <a:pt x="100" y="109"/>
                    <a:pt x="47" y="334"/>
                  </a:cubicBezTo>
                  <a:cubicBezTo>
                    <a:pt x="8" y="536"/>
                    <a:pt x="0" y="736"/>
                    <a:pt x="64" y="945"/>
                  </a:cubicBezTo>
                  <a:cubicBezTo>
                    <a:pt x="108" y="1083"/>
                    <a:pt x="177" y="1212"/>
                    <a:pt x="261" y="1323"/>
                  </a:cubicBezTo>
                  <a:cubicBezTo>
                    <a:pt x="261" y="1323"/>
                    <a:pt x="308" y="1386"/>
                    <a:pt x="362" y="1441"/>
                  </a:cubicBezTo>
                  <a:cubicBezTo>
                    <a:pt x="416" y="1498"/>
                    <a:pt x="477" y="1546"/>
                    <a:pt x="477" y="1546"/>
                  </a:cubicBezTo>
                  <a:cubicBezTo>
                    <a:pt x="525" y="1588"/>
                    <a:pt x="643" y="1658"/>
                    <a:pt x="766" y="1700"/>
                  </a:cubicBezTo>
                  <a:cubicBezTo>
                    <a:pt x="883" y="1743"/>
                    <a:pt x="1004" y="1756"/>
                    <a:pt x="1056" y="1756"/>
                  </a:cubicBezTo>
                  <a:cubicBezTo>
                    <a:pt x="1058" y="1756"/>
                    <a:pt x="1060" y="1756"/>
                    <a:pt x="1062" y="1756"/>
                  </a:cubicBezTo>
                  <a:cubicBezTo>
                    <a:pt x="912" y="1712"/>
                    <a:pt x="767" y="1644"/>
                    <a:pt x="630" y="1545"/>
                  </a:cubicBezTo>
                  <a:lnTo>
                    <a:pt x="579" y="1509"/>
                  </a:lnTo>
                  <a:cubicBezTo>
                    <a:pt x="579" y="1509"/>
                    <a:pt x="512" y="1459"/>
                    <a:pt x="452" y="1401"/>
                  </a:cubicBezTo>
                  <a:cubicBezTo>
                    <a:pt x="393" y="1345"/>
                    <a:pt x="342" y="1278"/>
                    <a:pt x="342" y="1278"/>
                  </a:cubicBezTo>
                  <a:cubicBezTo>
                    <a:pt x="207" y="1106"/>
                    <a:pt x="116" y="884"/>
                    <a:pt x="92" y="655"/>
                  </a:cubicBezTo>
                  <a:cubicBezTo>
                    <a:pt x="65" y="425"/>
                    <a:pt x="106" y="192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2914;p41">
              <a:extLst>
                <a:ext uri="{FF2B5EF4-FFF2-40B4-BE49-F238E27FC236}">
                  <a16:creationId xmlns:a16="http://schemas.microsoft.com/office/drawing/2014/main" id="{11935B3A-FBA2-97BC-8765-42C698D480A1}"/>
                </a:ext>
              </a:extLst>
            </p:cNvPr>
            <p:cNvSpPr/>
            <p:nvPr/>
          </p:nvSpPr>
          <p:spPr>
            <a:xfrm>
              <a:off x="5360000" y="2580400"/>
              <a:ext cx="25575" cy="50675"/>
            </a:xfrm>
            <a:custGeom>
              <a:avLst/>
              <a:gdLst/>
              <a:ahLst/>
              <a:cxnLst/>
              <a:rect l="l" t="t" r="r" b="b"/>
              <a:pathLst>
                <a:path w="1023" h="2027" extrusionOk="0">
                  <a:moveTo>
                    <a:pt x="580" y="0"/>
                  </a:moveTo>
                  <a:lnTo>
                    <a:pt x="580" y="0"/>
                  </a:lnTo>
                  <a:cubicBezTo>
                    <a:pt x="511" y="29"/>
                    <a:pt x="475" y="49"/>
                    <a:pt x="430" y="81"/>
                  </a:cubicBezTo>
                  <a:cubicBezTo>
                    <a:pt x="387" y="117"/>
                    <a:pt x="328" y="160"/>
                    <a:pt x="246" y="271"/>
                  </a:cubicBezTo>
                  <a:cubicBezTo>
                    <a:pt x="101" y="470"/>
                    <a:pt x="4" y="694"/>
                    <a:pt x="3" y="955"/>
                  </a:cubicBezTo>
                  <a:cubicBezTo>
                    <a:pt x="0" y="1129"/>
                    <a:pt x="47" y="1302"/>
                    <a:pt x="122" y="1449"/>
                  </a:cubicBezTo>
                  <a:cubicBezTo>
                    <a:pt x="122" y="1449"/>
                    <a:pt x="164" y="1533"/>
                    <a:pt x="220" y="1608"/>
                  </a:cubicBezTo>
                  <a:cubicBezTo>
                    <a:pt x="274" y="1685"/>
                    <a:pt x="341" y="1750"/>
                    <a:pt x="341" y="1750"/>
                  </a:cubicBezTo>
                  <a:cubicBezTo>
                    <a:pt x="393" y="1805"/>
                    <a:pt x="525" y="1902"/>
                    <a:pt x="670" y="1959"/>
                  </a:cubicBezTo>
                  <a:cubicBezTo>
                    <a:pt x="800" y="2013"/>
                    <a:pt x="935" y="2027"/>
                    <a:pt x="1002" y="2027"/>
                  </a:cubicBezTo>
                  <a:cubicBezTo>
                    <a:pt x="1010" y="2027"/>
                    <a:pt x="1017" y="2027"/>
                    <a:pt x="1022" y="2026"/>
                  </a:cubicBezTo>
                  <a:cubicBezTo>
                    <a:pt x="840" y="1989"/>
                    <a:pt x="665" y="1906"/>
                    <a:pt x="511" y="1777"/>
                  </a:cubicBezTo>
                  <a:lnTo>
                    <a:pt x="454" y="1730"/>
                  </a:lnTo>
                  <a:cubicBezTo>
                    <a:pt x="454" y="1730"/>
                    <a:pt x="380" y="1663"/>
                    <a:pt x="319" y="1586"/>
                  </a:cubicBezTo>
                  <a:cubicBezTo>
                    <a:pt x="257" y="1510"/>
                    <a:pt x="212" y="1422"/>
                    <a:pt x="212" y="1422"/>
                  </a:cubicBezTo>
                  <a:cubicBezTo>
                    <a:pt x="87" y="1194"/>
                    <a:pt x="56" y="902"/>
                    <a:pt x="132" y="638"/>
                  </a:cubicBezTo>
                  <a:cubicBezTo>
                    <a:pt x="203" y="372"/>
                    <a:pt x="375" y="141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2915;p41">
              <a:extLst>
                <a:ext uri="{FF2B5EF4-FFF2-40B4-BE49-F238E27FC236}">
                  <a16:creationId xmlns:a16="http://schemas.microsoft.com/office/drawing/2014/main" id="{F40165D6-8CFA-55D7-A3BE-E5B1601E48A6}"/>
                </a:ext>
              </a:extLst>
            </p:cNvPr>
            <p:cNvSpPr/>
            <p:nvPr/>
          </p:nvSpPr>
          <p:spPr>
            <a:xfrm>
              <a:off x="5370625" y="2578600"/>
              <a:ext cx="13900" cy="46075"/>
            </a:xfrm>
            <a:custGeom>
              <a:avLst/>
              <a:gdLst/>
              <a:ahLst/>
              <a:cxnLst/>
              <a:rect l="l" t="t" r="r" b="b"/>
              <a:pathLst>
                <a:path w="556" h="1843" extrusionOk="0">
                  <a:moveTo>
                    <a:pt x="126" y="1"/>
                  </a:moveTo>
                  <a:cubicBezTo>
                    <a:pt x="77" y="98"/>
                    <a:pt x="66" y="104"/>
                    <a:pt x="37" y="301"/>
                  </a:cubicBezTo>
                  <a:cubicBezTo>
                    <a:pt x="14" y="476"/>
                    <a:pt x="0" y="644"/>
                    <a:pt x="27" y="827"/>
                  </a:cubicBezTo>
                  <a:cubicBezTo>
                    <a:pt x="46" y="949"/>
                    <a:pt x="74" y="1069"/>
                    <a:pt x="112" y="1180"/>
                  </a:cubicBezTo>
                  <a:cubicBezTo>
                    <a:pt x="112" y="1180"/>
                    <a:pt x="132" y="1244"/>
                    <a:pt x="158" y="1305"/>
                  </a:cubicBezTo>
                  <a:cubicBezTo>
                    <a:pt x="181" y="1367"/>
                    <a:pt x="211" y="1427"/>
                    <a:pt x="211" y="1427"/>
                  </a:cubicBezTo>
                  <a:cubicBezTo>
                    <a:pt x="233" y="1477"/>
                    <a:pt x="298" y="1574"/>
                    <a:pt x="368" y="1659"/>
                  </a:cubicBezTo>
                  <a:cubicBezTo>
                    <a:pt x="441" y="1745"/>
                    <a:pt x="522" y="1817"/>
                    <a:pt x="555" y="1842"/>
                  </a:cubicBezTo>
                  <a:cubicBezTo>
                    <a:pt x="477" y="1731"/>
                    <a:pt x="407" y="1612"/>
                    <a:pt x="341" y="1479"/>
                  </a:cubicBezTo>
                  <a:lnTo>
                    <a:pt x="315" y="1430"/>
                  </a:lnTo>
                  <a:cubicBezTo>
                    <a:pt x="315" y="1430"/>
                    <a:pt x="284" y="1365"/>
                    <a:pt x="255" y="1299"/>
                  </a:cubicBezTo>
                  <a:cubicBezTo>
                    <a:pt x="242" y="1265"/>
                    <a:pt x="229" y="1231"/>
                    <a:pt x="218" y="1206"/>
                  </a:cubicBezTo>
                  <a:cubicBezTo>
                    <a:pt x="209" y="1180"/>
                    <a:pt x="204" y="1163"/>
                    <a:pt x="204" y="1163"/>
                  </a:cubicBezTo>
                  <a:cubicBezTo>
                    <a:pt x="76" y="800"/>
                    <a:pt x="48" y="356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2916;p41">
              <a:extLst>
                <a:ext uri="{FF2B5EF4-FFF2-40B4-BE49-F238E27FC236}">
                  <a16:creationId xmlns:a16="http://schemas.microsoft.com/office/drawing/2014/main" id="{4D800DE2-B3D7-79D7-88F5-500BC6D2AF60}"/>
                </a:ext>
              </a:extLst>
            </p:cNvPr>
            <p:cNvSpPr/>
            <p:nvPr/>
          </p:nvSpPr>
          <p:spPr>
            <a:xfrm>
              <a:off x="5338425" y="2557850"/>
              <a:ext cx="13550" cy="56750"/>
            </a:xfrm>
            <a:custGeom>
              <a:avLst/>
              <a:gdLst/>
              <a:ahLst/>
              <a:cxnLst/>
              <a:rect l="l" t="t" r="r" b="b"/>
              <a:pathLst>
                <a:path w="542" h="2270" extrusionOk="0">
                  <a:moveTo>
                    <a:pt x="541" y="0"/>
                  </a:moveTo>
                  <a:cubicBezTo>
                    <a:pt x="436" y="85"/>
                    <a:pt x="419" y="85"/>
                    <a:pt x="286" y="293"/>
                  </a:cubicBezTo>
                  <a:cubicBezTo>
                    <a:pt x="171" y="483"/>
                    <a:pt x="84" y="673"/>
                    <a:pt x="42" y="900"/>
                  </a:cubicBezTo>
                  <a:cubicBezTo>
                    <a:pt x="15" y="1051"/>
                    <a:pt x="2" y="1204"/>
                    <a:pt x="11" y="1352"/>
                  </a:cubicBezTo>
                  <a:cubicBezTo>
                    <a:pt x="1" y="1352"/>
                    <a:pt x="46" y="1680"/>
                    <a:pt x="52" y="1680"/>
                  </a:cubicBezTo>
                  <a:cubicBezTo>
                    <a:pt x="52" y="1680"/>
                    <a:pt x="52" y="1680"/>
                    <a:pt x="53" y="1680"/>
                  </a:cubicBezTo>
                  <a:cubicBezTo>
                    <a:pt x="64" y="1747"/>
                    <a:pt x="115" y="1882"/>
                    <a:pt x="179" y="2005"/>
                  </a:cubicBezTo>
                  <a:cubicBezTo>
                    <a:pt x="246" y="2127"/>
                    <a:pt x="329" y="2232"/>
                    <a:pt x="366" y="2270"/>
                  </a:cubicBezTo>
                  <a:cubicBezTo>
                    <a:pt x="284" y="2122"/>
                    <a:pt x="221" y="1962"/>
                    <a:pt x="175" y="1783"/>
                  </a:cubicBezTo>
                  <a:lnTo>
                    <a:pt x="156" y="1718"/>
                  </a:lnTo>
                  <a:cubicBezTo>
                    <a:pt x="156" y="1718"/>
                    <a:pt x="150" y="1697"/>
                    <a:pt x="144" y="1663"/>
                  </a:cubicBezTo>
                  <a:cubicBezTo>
                    <a:pt x="138" y="1630"/>
                    <a:pt x="127" y="1587"/>
                    <a:pt x="121" y="1542"/>
                  </a:cubicBezTo>
                  <a:cubicBezTo>
                    <a:pt x="116" y="1497"/>
                    <a:pt x="111" y="1452"/>
                    <a:pt x="107" y="1419"/>
                  </a:cubicBezTo>
                  <a:cubicBezTo>
                    <a:pt x="105" y="1384"/>
                    <a:pt x="104" y="1362"/>
                    <a:pt x="104" y="1362"/>
                  </a:cubicBezTo>
                  <a:cubicBezTo>
                    <a:pt x="94" y="1125"/>
                    <a:pt x="118" y="869"/>
                    <a:pt x="197" y="631"/>
                  </a:cubicBezTo>
                  <a:cubicBezTo>
                    <a:pt x="273" y="392"/>
                    <a:pt x="395" y="172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2917;p41">
              <a:extLst>
                <a:ext uri="{FF2B5EF4-FFF2-40B4-BE49-F238E27FC236}">
                  <a16:creationId xmlns:a16="http://schemas.microsoft.com/office/drawing/2014/main" id="{35044245-248D-56D9-0465-846A173E7CDA}"/>
                </a:ext>
              </a:extLst>
            </p:cNvPr>
            <p:cNvSpPr/>
            <p:nvPr/>
          </p:nvSpPr>
          <p:spPr>
            <a:xfrm>
              <a:off x="5327675" y="2566250"/>
              <a:ext cx="11675" cy="48375"/>
            </a:xfrm>
            <a:custGeom>
              <a:avLst/>
              <a:gdLst/>
              <a:ahLst/>
              <a:cxnLst/>
              <a:rect l="l" t="t" r="r" b="b"/>
              <a:pathLst>
                <a:path w="467" h="1935" extrusionOk="0">
                  <a:moveTo>
                    <a:pt x="242" y="1"/>
                  </a:moveTo>
                  <a:cubicBezTo>
                    <a:pt x="161" y="119"/>
                    <a:pt x="93" y="254"/>
                    <a:pt x="49" y="410"/>
                  </a:cubicBezTo>
                  <a:lnTo>
                    <a:pt x="36" y="469"/>
                  </a:lnTo>
                  <a:cubicBezTo>
                    <a:pt x="36" y="469"/>
                    <a:pt x="22" y="547"/>
                    <a:pt x="12" y="626"/>
                  </a:cubicBezTo>
                  <a:cubicBezTo>
                    <a:pt x="9" y="666"/>
                    <a:pt x="6" y="704"/>
                    <a:pt x="3" y="735"/>
                  </a:cubicBezTo>
                  <a:cubicBezTo>
                    <a:pt x="2" y="764"/>
                    <a:pt x="2" y="784"/>
                    <a:pt x="2" y="784"/>
                  </a:cubicBezTo>
                  <a:cubicBezTo>
                    <a:pt x="0" y="994"/>
                    <a:pt x="37" y="1219"/>
                    <a:pt x="121" y="1420"/>
                  </a:cubicBezTo>
                  <a:cubicBezTo>
                    <a:pt x="205" y="1622"/>
                    <a:pt x="328" y="1802"/>
                    <a:pt x="466" y="1935"/>
                  </a:cubicBezTo>
                  <a:cubicBezTo>
                    <a:pt x="414" y="1831"/>
                    <a:pt x="404" y="1830"/>
                    <a:pt x="301" y="1656"/>
                  </a:cubicBezTo>
                  <a:cubicBezTo>
                    <a:pt x="213" y="1498"/>
                    <a:pt x="170" y="1335"/>
                    <a:pt x="131" y="1158"/>
                  </a:cubicBezTo>
                  <a:cubicBezTo>
                    <a:pt x="107" y="1038"/>
                    <a:pt x="92" y="915"/>
                    <a:pt x="95" y="799"/>
                  </a:cubicBezTo>
                  <a:cubicBezTo>
                    <a:pt x="95" y="799"/>
                    <a:pt x="94" y="733"/>
                    <a:pt x="101" y="667"/>
                  </a:cubicBezTo>
                  <a:cubicBezTo>
                    <a:pt x="103" y="634"/>
                    <a:pt x="107" y="602"/>
                    <a:pt x="112" y="577"/>
                  </a:cubicBezTo>
                  <a:cubicBezTo>
                    <a:pt x="115" y="553"/>
                    <a:pt x="118" y="537"/>
                    <a:pt x="118" y="537"/>
                  </a:cubicBezTo>
                  <a:cubicBezTo>
                    <a:pt x="125" y="483"/>
                    <a:pt x="141" y="370"/>
                    <a:pt x="166" y="260"/>
                  </a:cubicBezTo>
                  <a:cubicBezTo>
                    <a:pt x="192" y="150"/>
                    <a:pt x="231" y="4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2918;p41">
              <a:extLst>
                <a:ext uri="{FF2B5EF4-FFF2-40B4-BE49-F238E27FC236}">
                  <a16:creationId xmlns:a16="http://schemas.microsoft.com/office/drawing/2014/main" id="{71ED5873-153E-93F7-7161-F636F35BE1BE}"/>
                </a:ext>
              </a:extLst>
            </p:cNvPr>
            <p:cNvSpPr/>
            <p:nvPr/>
          </p:nvSpPr>
          <p:spPr>
            <a:xfrm>
              <a:off x="5322150" y="2570500"/>
              <a:ext cx="4675" cy="26000"/>
            </a:xfrm>
            <a:custGeom>
              <a:avLst/>
              <a:gdLst/>
              <a:ahLst/>
              <a:cxnLst/>
              <a:rect l="l" t="t" r="r" b="b"/>
              <a:pathLst>
                <a:path w="187" h="1040" extrusionOk="0">
                  <a:moveTo>
                    <a:pt x="148" y="0"/>
                  </a:moveTo>
                  <a:cubicBezTo>
                    <a:pt x="103" y="46"/>
                    <a:pt x="97" y="49"/>
                    <a:pt x="63" y="153"/>
                  </a:cubicBezTo>
                  <a:cubicBezTo>
                    <a:pt x="36" y="246"/>
                    <a:pt x="5" y="334"/>
                    <a:pt x="2" y="436"/>
                  </a:cubicBezTo>
                  <a:cubicBezTo>
                    <a:pt x="1" y="504"/>
                    <a:pt x="3" y="572"/>
                    <a:pt x="10" y="637"/>
                  </a:cubicBezTo>
                  <a:cubicBezTo>
                    <a:pt x="10" y="637"/>
                    <a:pt x="14" y="674"/>
                    <a:pt x="20" y="710"/>
                  </a:cubicBezTo>
                  <a:cubicBezTo>
                    <a:pt x="26" y="746"/>
                    <a:pt x="34" y="782"/>
                    <a:pt x="34" y="782"/>
                  </a:cubicBezTo>
                  <a:cubicBezTo>
                    <a:pt x="43" y="844"/>
                    <a:pt x="146" y="1012"/>
                    <a:pt x="187" y="1039"/>
                  </a:cubicBezTo>
                  <a:cubicBezTo>
                    <a:pt x="167" y="967"/>
                    <a:pt x="152" y="893"/>
                    <a:pt x="138" y="816"/>
                  </a:cubicBezTo>
                  <a:lnTo>
                    <a:pt x="129" y="786"/>
                  </a:lnTo>
                  <a:cubicBezTo>
                    <a:pt x="129" y="786"/>
                    <a:pt x="122" y="749"/>
                    <a:pt x="114" y="711"/>
                  </a:cubicBezTo>
                  <a:cubicBezTo>
                    <a:pt x="108" y="672"/>
                    <a:pt x="103" y="633"/>
                    <a:pt x="103" y="633"/>
                  </a:cubicBezTo>
                  <a:cubicBezTo>
                    <a:pt x="77" y="428"/>
                    <a:pt x="93" y="192"/>
                    <a:pt x="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2919;p41">
              <a:extLst>
                <a:ext uri="{FF2B5EF4-FFF2-40B4-BE49-F238E27FC236}">
                  <a16:creationId xmlns:a16="http://schemas.microsoft.com/office/drawing/2014/main" id="{E246161A-C5BA-1803-85A6-93051A13ACDB}"/>
                </a:ext>
              </a:extLst>
            </p:cNvPr>
            <p:cNvSpPr/>
            <p:nvPr/>
          </p:nvSpPr>
          <p:spPr>
            <a:xfrm>
              <a:off x="5292500" y="2589325"/>
              <a:ext cx="60350" cy="46125"/>
            </a:xfrm>
            <a:custGeom>
              <a:avLst/>
              <a:gdLst/>
              <a:ahLst/>
              <a:cxnLst/>
              <a:rect l="l" t="t" r="r" b="b"/>
              <a:pathLst>
                <a:path w="2414" h="1845" extrusionOk="0">
                  <a:moveTo>
                    <a:pt x="19" y="1"/>
                  </a:moveTo>
                  <a:cubicBezTo>
                    <a:pt x="4" y="90"/>
                    <a:pt x="0" y="139"/>
                    <a:pt x="3" y="207"/>
                  </a:cubicBezTo>
                  <a:cubicBezTo>
                    <a:pt x="11" y="275"/>
                    <a:pt x="17" y="363"/>
                    <a:pt x="75" y="521"/>
                  </a:cubicBezTo>
                  <a:cubicBezTo>
                    <a:pt x="183" y="800"/>
                    <a:pt x="349" y="1038"/>
                    <a:pt x="588" y="1235"/>
                  </a:cubicBezTo>
                  <a:cubicBezTo>
                    <a:pt x="749" y="1368"/>
                    <a:pt x="930" y="1468"/>
                    <a:pt x="1110" y="1549"/>
                  </a:cubicBezTo>
                  <a:cubicBezTo>
                    <a:pt x="1110" y="1549"/>
                    <a:pt x="1210" y="1595"/>
                    <a:pt x="1315" y="1633"/>
                  </a:cubicBezTo>
                  <a:cubicBezTo>
                    <a:pt x="1419" y="1671"/>
                    <a:pt x="1525" y="1702"/>
                    <a:pt x="1525" y="1702"/>
                  </a:cubicBezTo>
                  <a:cubicBezTo>
                    <a:pt x="1697" y="1763"/>
                    <a:pt x="2273" y="1841"/>
                    <a:pt x="2414" y="1845"/>
                  </a:cubicBezTo>
                  <a:cubicBezTo>
                    <a:pt x="2191" y="1787"/>
                    <a:pt x="1963" y="1732"/>
                    <a:pt x="1721" y="1662"/>
                  </a:cubicBezTo>
                  <a:lnTo>
                    <a:pt x="1631" y="1637"/>
                  </a:lnTo>
                  <a:cubicBezTo>
                    <a:pt x="1631" y="1637"/>
                    <a:pt x="1512" y="1603"/>
                    <a:pt x="1395" y="1563"/>
                  </a:cubicBezTo>
                  <a:cubicBezTo>
                    <a:pt x="1279" y="1523"/>
                    <a:pt x="1166" y="1473"/>
                    <a:pt x="1166" y="1473"/>
                  </a:cubicBezTo>
                  <a:cubicBezTo>
                    <a:pt x="869" y="1345"/>
                    <a:pt x="576" y="1153"/>
                    <a:pt x="362" y="890"/>
                  </a:cubicBezTo>
                  <a:cubicBezTo>
                    <a:pt x="143" y="632"/>
                    <a:pt x="13" y="30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2920;p41">
              <a:extLst>
                <a:ext uri="{FF2B5EF4-FFF2-40B4-BE49-F238E27FC236}">
                  <a16:creationId xmlns:a16="http://schemas.microsoft.com/office/drawing/2014/main" id="{9C661353-62F1-913E-4D36-5744FDA89C48}"/>
                </a:ext>
              </a:extLst>
            </p:cNvPr>
            <p:cNvSpPr/>
            <p:nvPr/>
          </p:nvSpPr>
          <p:spPr>
            <a:xfrm>
              <a:off x="5301025" y="2618400"/>
              <a:ext cx="23650" cy="22100"/>
            </a:xfrm>
            <a:custGeom>
              <a:avLst/>
              <a:gdLst/>
              <a:ahLst/>
              <a:cxnLst/>
              <a:rect l="l" t="t" r="r" b="b"/>
              <a:pathLst>
                <a:path w="946" h="884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97"/>
                    <a:pt x="18" y="198"/>
                    <a:pt x="60" y="301"/>
                  </a:cubicBezTo>
                  <a:lnTo>
                    <a:pt x="78" y="337"/>
                  </a:lnTo>
                  <a:cubicBezTo>
                    <a:pt x="78" y="337"/>
                    <a:pt x="104" y="384"/>
                    <a:pt x="132" y="430"/>
                  </a:cubicBezTo>
                  <a:cubicBezTo>
                    <a:pt x="148" y="452"/>
                    <a:pt x="163" y="474"/>
                    <a:pt x="175" y="490"/>
                  </a:cubicBezTo>
                  <a:cubicBezTo>
                    <a:pt x="188" y="506"/>
                    <a:pt x="197" y="517"/>
                    <a:pt x="197" y="517"/>
                  </a:cubicBezTo>
                  <a:cubicBezTo>
                    <a:pt x="287" y="628"/>
                    <a:pt x="406" y="726"/>
                    <a:pt x="540" y="790"/>
                  </a:cubicBezTo>
                  <a:cubicBezTo>
                    <a:pt x="670" y="852"/>
                    <a:pt x="813" y="884"/>
                    <a:pt x="939" y="884"/>
                  </a:cubicBezTo>
                  <a:cubicBezTo>
                    <a:pt x="941" y="884"/>
                    <a:pt x="943" y="884"/>
                    <a:pt x="945" y="884"/>
                  </a:cubicBezTo>
                  <a:cubicBezTo>
                    <a:pt x="874" y="848"/>
                    <a:pt x="868" y="852"/>
                    <a:pt x="742" y="810"/>
                  </a:cubicBezTo>
                  <a:cubicBezTo>
                    <a:pt x="628" y="769"/>
                    <a:pt x="540" y="701"/>
                    <a:pt x="444" y="630"/>
                  </a:cubicBezTo>
                  <a:cubicBezTo>
                    <a:pt x="381" y="580"/>
                    <a:pt x="321" y="526"/>
                    <a:pt x="274" y="465"/>
                  </a:cubicBezTo>
                  <a:cubicBezTo>
                    <a:pt x="274" y="465"/>
                    <a:pt x="246" y="432"/>
                    <a:pt x="222" y="396"/>
                  </a:cubicBezTo>
                  <a:cubicBezTo>
                    <a:pt x="195" y="362"/>
                    <a:pt x="175" y="323"/>
                    <a:pt x="175" y="323"/>
                  </a:cubicBezTo>
                  <a:cubicBezTo>
                    <a:pt x="157" y="292"/>
                    <a:pt x="116" y="230"/>
                    <a:pt x="78" y="164"/>
                  </a:cubicBezTo>
                  <a:cubicBezTo>
                    <a:pt x="43" y="98"/>
                    <a:pt x="15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2921;p41">
              <a:extLst>
                <a:ext uri="{FF2B5EF4-FFF2-40B4-BE49-F238E27FC236}">
                  <a16:creationId xmlns:a16="http://schemas.microsoft.com/office/drawing/2014/main" id="{35A1AF8A-3ADF-E1E3-21FA-CEB9E1E22773}"/>
                </a:ext>
              </a:extLst>
            </p:cNvPr>
            <p:cNvSpPr/>
            <p:nvPr/>
          </p:nvSpPr>
          <p:spPr>
            <a:xfrm>
              <a:off x="5280025" y="2600900"/>
              <a:ext cx="31425" cy="63925"/>
            </a:xfrm>
            <a:custGeom>
              <a:avLst/>
              <a:gdLst/>
              <a:ahLst/>
              <a:cxnLst/>
              <a:rect l="l" t="t" r="r" b="b"/>
              <a:pathLst>
                <a:path w="1257" h="255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58" y="155"/>
                    <a:pt x="44" y="166"/>
                    <a:pt x="16" y="469"/>
                  </a:cubicBezTo>
                  <a:cubicBezTo>
                    <a:pt x="1" y="740"/>
                    <a:pt x="15" y="998"/>
                    <a:pt x="99" y="1268"/>
                  </a:cubicBezTo>
                  <a:cubicBezTo>
                    <a:pt x="156" y="1449"/>
                    <a:pt x="237" y="1619"/>
                    <a:pt x="331" y="1774"/>
                  </a:cubicBezTo>
                  <a:cubicBezTo>
                    <a:pt x="331" y="1774"/>
                    <a:pt x="384" y="1861"/>
                    <a:pt x="445" y="1942"/>
                  </a:cubicBezTo>
                  <a:cubicBezTo>
                    <a:pt x="505" y="2024"/>
                    <a:pt x="574" y="2100"/>
                    <a:pt x="574" y="2100"/>
                  </a:cubicBezTo>
                  <a:cubicBezTo>
                    <a:pt x="628" y="2162"/>
                    <a:pt x="760" y="2281"/>
                    <a:pt x="903" y="2375"/>
                  </a:cubicBezTo>
                  <a:cubicBezTo>
                    <a:pt x="1044" y="2470"/>
                    <a:pt x="1196" y="2536"/>
                    <a:pt x="1256" y="2557"/>
                  </a:cubicBezTo>
                  <a:cubicBezTo>
                    <a:pt x="1079" y="2448"/>
                    <a:pt x="911" y="2316"/>
                    <a:pt x="752" y="2153"/>
                  </a:cubicBezTo>
                  <a:lnTo>
                    <a:pt x="693" y="2093"/>
                  </a:lnTo>
                  <a:cubicBezTo>
                    <a:pt x="693" y="2093"/>
                    <a:pt x="616" y="2012"/>
                    <a:pt x="548" y="1924"/>
                  </a:cubicBezTo>
                  <a:cubicBezTo>
                    <a:pt x="479" y="1837"/>
                    <a:pt x="421" y="1742"/>
                    <a:pt x="421" y="1742"/>
                  </a:cubicBezTo>
                  <a:cubicBezTo>
                    <a:pt x="263" y="1492"/>
                    <a:pt x="147" y="1195"/>
                    <a:pt x="98" y="890"/>
                  </a:cubicBezTo>
                  <a:cubicBezTo>
                    <a:pt x="45" y="584"/>
                    <a:pt x="60" y="273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2922;p41">
              <a:extLst>
                <a:ext uri="{FF2B5EF4-FFF2-40B4-BE49-F238E27FC236}">
                  <a16:creationId xmlns:a16="http://schemas.microsoft.com/office/drawing/2014/main" id="{E55AE57B-857D-03C5-FBDC-37C32858CD3F}"/>
                </a:ext>
              </a:extLst>
            </p:cNvPr>
            <p:cNvSpPr/>
            <p:nvPr/>
          </p:nvSpPr>
          <p:spPr>
            <a:xfrm>
              <a:off x="5261300" y="2583150"/>
              <a:ext cx="12050" cy="68575"/>
            </a:xfrm>
            <a:custGeom>
              <a:avLst/>
              <a:gdLst/>
              <a:ahLst/>
              <a:cxnLst/>
              <a:rect l="l" t="t" r="r" b="b"/>
              <a:pathLst>
                <a:path w="482" h="2743" extrusionOk="0">
                  <a:moveTo>
                    <a:pt x="263" y="0"/>
                  </a:moveTo>
                  <a:lnTo>
                    <a:pt x="263" y="0"/>
                  </a:lnTo>
                  <a:cubicBezTo>
                    <a:pt x="189" y="138"/>
                    <a:pt x="176" y="145"/>
                    <a:pt x="104" y="421"/>
                  </a:cubicBezTo>
                  <a:cubicBezTo>
                    <a:pt x="44" y="669"/>
                    <a:pt x="1" y="903"/>
                    <a:pt x="3" y="1167"/>
                  </a:cubicBezTo>
                  <a:cubicBezTo>
                    <a:pt x="5" y="1343"/>
                    <a:pt x="18" y="1519"/>
                    <a:pt x="47" y="1685"/>
                  </a:cubicBezTo>
                  <a:cubicBezTo>
                    <a:pt x="47" y="1685"/>
                    <a:pt x="61" y="1779"/>
                    <a:pt x="83" y="1872"/>
                  </a:cubicBezTo>
                  <a:cubicBezTo>
                    <a:pt x="93" y="1919"/>
                    <a:pt x="103" y="1964"/>
                    <a:pt x="114" y="1999"/>
                  </a:cubicBezTo>
                  <a:cubicBezTo>
                    <a:pt x="123" y="2032"/>
                    <a:pt x="129" y="2056"/>
                    <a:pt x="129" y="2056"/>
                  </a:cubicBezTo>
                  <a:cubicBezTo>
                    <a:pt x="149" y="2131"/>
                    <a:pt x="210" y="2284"/>
                    <a:pt x="283" y="2426"/>
                  </a:cubicBezTo>
                  <a:cubicBezTo>
                    <a:pt x="356" y="2568"/>
                    <a:pt x="444" y="2696"/>
                    <a:pt x="482" y="2743"/>
                  </a:cubicBezTo>
                  <a:cubicBezTo>
                    <a:pt x="397" y="2565"/>
                    <a:pt x="325" y="2379"/>
                    <a:pt x="262" y="2173"/>
                  </a:cubicBezTo>
                  <a:lnTo>
                    <a:pt x="262" y="2174"/>
                  </a:lnTo>
                  <a:lnTo>
                    <a:pt x="237" y="2098"/>
                  </a:lnTo>
                  <a:cubicBezTo>
                    <a:pt x="237" y="2098"/>
                    <a:pt x="208" y="1998"/>
                    <a:pt x="182" y="1895"/>
                  </a:cubicBezTo>
                  <a:cubicBezTo>
                    <a:pt x="171" y="1843"/>
                    <a:pt x="161" y="1792"/>
                    <a:pt x="152" y="1753"/>
                  </a:cubicBezTo>
                  <a:cubicBezTo>
                    <a:pt x="146" y="1714"/>
                    <a:pt x="141" y="1687"/>
                    <a:pt x="141" y="1687"/>
                  </a:cubicBezTo>
                  <a:cubicBezTo>
                    <a:pt x="97" y="1413"/>
                    <a:pt x="76" y="1115"/>
                    <a:pt x="100" y="824"/>
                  </a:cubicBezTo>
                  <a:cubicBezTo>
                    <a:pt x="122" y="532"/>
                    <a:pt x="181" y="249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2923;p41">
              <a:extLst>
                <a:ext uri="{FF2B5EF4-FFF2-40B4-BE49-F238E27FC236}">
                  <a16:creationId xmlns:a16="http://schemas.microsoft.com/office/drawing/2014/main" id="{32DA9C67-F73B-67E2-137E-665167DB3F19}"/>
                </a:ext>
              </a:extLst>
            </p:cNvPr>
            <p:cNvSpPr/>
            <p:nvPr/>
          </p:nvSpPr>
          <p:spPr>
            <a:xfrm>
              <a:off x="5253975" y="2572150"/>
              <a:ext cx="13400" cy="80450"/>
            </a:xfrm>
            <a:custGeom>
              <a:avLst/>
              <a:gdLst/>
              <a:ahLst/>
              <a:cxnLst/>
              <a:rect l="l" t="t" r="r" b="b"/>
              <a:pathLst>
                <a:path w="536" h="3218" extrusionOk="0">
                  <a:moveTo>
                    <a:pt x="368" y="0"/>
                  </a:moveTo>
                  <a:cubicBezTo>
                    <a:pt x="311" y="72"/>
                    <a:pt x="283" y="113"/>
                    <a:pt x="250" y="172"/>
                  </a:cubicBezTo>
                  <a:cubicBezTo>
                    <a:pt x="220" y="233"/>
                    <a:pt x="179" y="311"/>
                    <a:pt x="130" y="471"/>
                  </a:cubicBezTo>
                  <a:cubicBezTo>
                    <a:pt x="44" y="758"/>
                    <a:pt x="1" y="1037"/>
                    <a:pt x="12" y="1346"/>
                  </a:cubicBezTo>
                  <a:cubicBezTo>
                    <a:pt x="20" y="1553"/>
                    <a:pt x="50" y="1756"/>
                    <a:pt x="89" y="1950"/>
                  </a:cubicBezTo>
                  <a:cubicBezTo>
                    <a:pt x="89" y="1950"/>
                    <a:pt x="111" y="2059"/>
                    <a:pt x="138" y="2166"/>
                  </a:cubicBezTo>
                  <a:cubicBezTo>
                    <a:pt x="164" y="2273"/>
                    <a:pt x="194" y="2380"/>
                    <a:pt x="194" y="2380"/>
                  </a:cubicBezTo>
                  <a:cubicBezTo>
                    <a:pt x="240" y="2556"/>
                    <a:pt x="468" y="3093"/>
                    <a:pt x="536" y="3217"/>
                  </a:cubicBezTo>
                  <a:cubicBezTo>
                    <a:pt x="467" y="2984"/>
                    <a:pt x="401" y="2755"/>
                    <a:pt x="334" y="2524"/>
                  </a:cubicBezTo>
                  <a:lnTo>
                    <a:pt x="307" y="2435"/>
                  </a:lnTo>
                  <a:cubicBezTo>
                    <a:pt x="307" y="2435"/>
                    <a:pt x="271" y="2315"/>
                    <a:pt x="241" y="2194"/>
                  </a:cubicBezTo>
                  <a:cubicBezTo>
                    <a:pt x="208" y="2074"/>
                    <a:pt x="184" y="1952"/>
                    <a:pt x="184" y="1952"/>
                  </a:cubicBezTo>
                  <a:cubicBezTo>
                    <a:pt x="117" y="1631"/>
                    <a:pt x="78" y="1283"/>
                    <a:pt x="104" y="941"/>
                  </a:cubicBezTo>
                  <a:cubicBezTo>
                    <a:pt x="127" y="599"/>
                    <a:pt x="220" y="268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2924;p41">
              <a:extLst>
                <a:ext uri="{FF2B5EF4-FFF2-40B4-BE49-F238E27FC236}">
                  <a16:creationId xmlns:a16="http://schemas.microsoft.com/office/drawing/2014/main" id="{8DB47E24-D37A-0A29-8022-E4871DB82064}"/>
                </a:ext>
              </a:extLst>
            </p:cNvPr>
            <p:cNvSpPr/>
            <p:nvPr/>
          </p:nvSpPr>
          <p:spPr>
            <a:xfrm>
              <a:off x="5222125" y="2583075"/>
              <a:ext cx="17250" cy="47450"/>
            </a:xfrm>
            <a:custGeom>
              <a:avLst/>
              <a:gdLst/>
              <a:ahLst/>
              <a:cxnLst/>
              <a:rect l="l" t="t" r="r" b="b"/>
              <a:pathLst>
                <a:path w="690" h="1898" extrusionOk="0">
                  <a:moveTo>
                    <a:pt x="34" y="0"/>
                  </a:moveTo>
                  <a:cubicBezTo>
                    <a:pt x="7" y="110"/>
                    <a:pt x="1" y="119"/>
                    <a:pt x="11" y="324"/>
                  </a:cubicBezTo>
                  <a:cubicBezTo>
                    <a:pt x="22" y="508"/>
                    <a:pt x="35" y="681"/>
                    <a:pt x="86" y="865"/>
                  </a:cubicBezTo>
                  <a:cubicBezTo>
                    <a:pt x="121" y="987"/>
                    <a:pt x="162" y="1108"/>
                    <a:pt x="211" y="1221"/>
                  </a:cubicBezTo>
                  <a:cubicBezTo>
                    <a:pt x="211" y="1221"/>
                    <a:pt x="237" y="1284"/>
                    <a:pt x="267" y="1345"/>
                  </a:cubicBezTo>
                  <a:cubicBezTo>
                    <a:pt x="295" y="1408"/>
                    <a:pt x="330" y="1469"/>
                    <a:pt x="330" y="1469"/>
                  </a:cubicBezTo>
                  <a:cubicBezTo>
                    <a:pt x="354" y="1518"/>
                    <a:pt x="424" y="1617"/>
                    <a:pt x="498" y="1705"/>
                  </a:cubicBezTo>
                  <a:cubicBezTo>
                    <a:pt x="573" y="1793"/>
                    <a:pt x="654" y="1871"/>
                    <a:pt x="690" y="1898"/>
                  </a:cubicBezTo>
                  <a:cubicBezTo>
                    <a:pt x="611" y="1780"/>
                    <a:pt x="536" y="1656"/>
                    <a:pt x="464" y="1518"/>
                  </a:cubicBezTo>
                  <a:lnTo>
                    <a:pt x="434" y="1470"/>
                  </a:lnTo>
                  <a:cubicBezTo>
                    <a:pt x="434" y="1470"/>
                    <a:pt x="399" y="1403"/>
                    <a:pt x="364" y="1334"/>
                  </a:cubicBezTo>
                  <a:cubicBezTo>
                    <a:pt x="331" y="1266"/>
                    <a:pt x="301" y="1196"/>
                    <a:pt x="301" y="1196"/>
                  </a:cubicBezTo>
                  <a:cubicBezTo>
                    <a:pt x="139" y="827"/>
                    <a:pt x="42" y="379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2925;p41">
              <a:extLst>
                <a:ext uri="{FF2B5EF4-FFF2-40B4-BE49-F238E27FC236}">
                  <a16:creationId xmlns:a16="http://schemas.microsoft.com/office/drawing/2014/main" id="{58C41752-76CA-41C4-D92B-CFD9AAACBBDE}"/>
                </a:ext>
              </a:extLst>
            </p:cNvPr>
            <p:cNvSpPr/>
            <p:nvPr/>
          </p:nvSpPr>
          <p:spPr>
            <a:xfrm>
              <a:off x="5226225" y="2587500"/>
              <a:ext cx="12750" cy="23525"/>
            </a:xfrm>
            <a:custGeom>
              <a:avLst/>
              <a:gdLst/>
              <a:ahLst/>
              <a:cxnLst/>
              <a:rect l="l" t="t" r="r" b="b"/>
              <a:pathLst>
                <a:path w="510" h="941" extrusionOk="0">
                  <a:moveTo>
                    <a:pt x="0" y="0"/>
                  </a:moveTo>
                  <a:cubicBezTo>
                    <a:pt x="4" y="64"/>
                    <a:pt x="6" y="67"/>
                    <a:pt x="51" y="164"/>
                  </a:cubicBezTo>
                  <a:cubicBezTo>
                    <a:pt x="92" y="249"/>
                    <a:pt x="118" y="335"/>
                    <a:pt x="164" y="420"/>
                  </a:cubicBezTo>
                  <a:cubicBezTo>
                    <a:pt x="196" y="477"/>
                    <a:pt x="226" y="535"/>
                    <a:pt x="255" y="590"/>
                  </a:cubicBezTo>
                  <a:lnTo>
                    <a:pt x="321" y="714"/>
                  </a:lnTo>
                  <a:cubicBezTo>
                    <a:pt x="348" y="765"/>
                    <a:pt x="470" y="910"/>
                    <a:pt x="509" y="940"/>
                  </a:cubicBezTo>
                  <a:cubicBezTo>
                    <a:pt x="487" y="869"/>
                    <a:pt x="462" y="796"/>
                    <a:pt x="429" y="721"/>
                  </a:cubicBezTo>
                  <a:lnTo>
                    <a:pt x="415" y="695"/>
                  </a:lnTo>
                  <a:lnTo>
                    <a:pt x="341" y="552"/>
                  </a:lnTo>
                  <a:cubicBezTo>
                    <a:pt x="241" y="365"/>
                    <a:pt x="114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2926;p41">
              <a:extLst>
                <a:ext uri="{FF2B5EF4-FFF2-40B4-BE49-F238E27FC236}">
                  <a16:creationId xmlns:a16="http://schemas.microsoft.com/office/drawing/2014/main" id="{89C5F118-82D1-3AF7-5EFA-98E8AB8B55F8}"/>
                </a:ext>
              </a:extLst>
            </p:cNvPr>
            <p:cNvSpPr/>
            <p:nvPr/>
          </p:nvSpPr>
          <p:spPr>
            <a:xfrm>
              <a:off x="5203750" y="2545925"/>
              <a:ext cx="23175" cy="64275"/>
            </a:xfrm>
            <a:custGeom>
              <a:avLst/>
              <a:gdLst/>
              <a:ahLst/>
              <a:cxnLst/>
              <a:rect l="l" t="t" r="r" b="b"/>
              <a:pathLst>
                <a:path w="927" h="2571" extrusionOk="0">
                  <a:moveTo>
                    <a:pt x="926" y="0"/>
                  </a:moveTo>
                  <a:cubicBezTo>
                    <a:pt x="805" y="96"/>
                    <a:pt x="790" y="98"/>
                    <a:pt x="618" y="319"/>
                  </a:cubicBezTo>
                  <a:cubicBezTo>
                    <a:pt x="469" y="520"/>
                    <a:pt x="338" y="716"/>
                    <a:pt x="238" y="956"/>
                  </a:cubicBezTo>
                  <a:cubicBezTo>
                    <a:pt x="172" y="1117"/>
                    <a:pt x="117" y="1282"/>
                    <a:pt x="81" y="1444"/>
                  </a:cubicBezTo>
                  <a:cubicBezTo>
                    <a:pt x="81" y="1444"/>
                    <a:pt x="57" y="1535"/>
                    <a:pt x="42" y="1627"/>
                  </a:cubicBezTo>
                  <a:cubicBezTo>
                    <a:pt x="32" y="1673"/>
                    <a:pt x="25" y="1719"/>
                    <a:pt x="21" y="1754"/>
                  </a:cubicBezTo>
                  <a:cubicBezTo>
                    <a:pt x="17" y="1789"/>
                    <a:pt x="14" y="1812"/>
                    <a:pt x="14" y="1812"/>
                  </a:cubicBezTo>
                  <a:cubicBezTo>
                    <a:pt x="3" y="1887"/>
                    <a:pt x="1" y="2051"/>
                    <a:pt x="12" y="2207"/>
                  </a:cubicBezTo>
                  <a:cubicBezTo>
                    <a:pt x="25" y="2364"/>
                    <a:pt x="58" y="2513"/>
                    <a:pt x="74" y="2571"/>
                  </a:cubicBezTo>
                  <a:cubicBezTo>
                    <a:pt x="64" y="2377"/>
                    <a:pt x="70" y="2180"/>
                    <a:pt x="91" y="1969"/>
                  </a:cubicBezTo>
                  <a:lnTo>
                    <a:pt x="97" y="1892"/>
                  </a:lnTo>
                  <a:cubicBezTo>
                    <a:pt x="97" y="1892"/>
                    <a:pt x="109" y="1789"/>
                    <a:pt x="124" y="1686"/>
                  </a:cubicBezTo>
                  <a:cubicBezTo>
                    <a:pt x="134" y="1635"/>
                    <a:pt x="143" y="1585"/>
                    <a:pt x="151" y="1546"/>
                  </a:cubicBezTo>
                  <a:cubicBezTo>
                    <a:pt x="161" y="1508"/>
                    <a:pt x="166" y="1483"/>
                    <a:pt x="166" y="1483"/>
                  </a:cubicBezTo>
                  <a:cubicBezTo>
                    <a:pt x="231" y="1216"/>
                    <a:pt x="326" y="938"/>
                    <a:pt x="460" y="684"/>
                  </a:cubicBezTo>
                  <a:cubicBezTo>
                    <a:pt x="592" y="428"/>
                    <a:pt x="755" y="193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2927;p41">
              <a:extLst>
                <a:ext uri="{FF2B5EF4-FFF2-40B4-BE49-F238E27FC236}">
                  <a16:creationId xmlns:a16="http://schemas.microsoft.com/office/drawing/2014/main" id="{71182FCC-3F9F-1FC3-387D-F9D8FE0A6DD8}"/>
                </a:ext>
              </a:extLst>
            </p:cNvPr>
            <p:cNvSpPr/>
            <p:nvPr/>
          </p:nvSpPr>
          <p:spPr>
            <a:xfrm>
              <a:off x="5185650" y="2517925"/>
              <a:ext cx="21425" cy="71575"/>
            </a:xfrm>
            <a:custGeom>
              <a:avLst/>
              <a:gdLst/>
              <a:ahLst/>
              <a:cxnLst/>
              <a:rect l="l" t="t" r="r" b="b"/>
              <a:pathLst>
                <a:path w="857" h="2863" extrusionOk="0">
                  <a:moveTo>
                    <a:pt x="856" y="0"/>
                  </a:moveTo>
                  <a:lnTo>
                    <a:pt x="856" y="0"/>
                  </a:lnTo>
                  <a:cubicBezTo>
                    <a:pt x="775" y="144"/>
                    <a:pt x="770" y="153"/>
                    <a:pt x="667" y="432"/>
                  </a:cubicBezTo>
                  <a:cubicBezTo>
                    <a:pt x="575" y="681"/>
                    <a:pt x="481" y="910"/>
                    <a:pt x="400" y="1170"/>
                  </a:cubicBezTo>
                  <a:cubicBezTo>
                    <a:pt x="346" y="1345"/>
                    <a:pt x="294" y="1519"/>
                    <a:pt x="246" y="1687"/>
                  </a:cubicBezTo>
                  <a:lnTo>
                    <a:pt x="140" y="2067"/>
                  </a:lnTo>
                  <a:cubicBezTo>
                    <a:pt x="95" y="2221"/>
                    <a:pt x="8" y="2736"/>
                    <a:pt x="0" y="2862"/>
                  </a:cubicBezTo>
                  <a:cubicBezTo>
                    <a:pt x="64" y="2652"/>
                    <a:pt x="125" y="2447"/>
                    <a:pt x="187" y="2244"/>
                  </a:cubicBezTo>
                  <a:lnTo>
                    <a:pt x="209" y="2163"/>
                  </a:lnTo>
                  <a:lnTo>
                    <a:pt x="330" y="1731"/>
                  </a:lnTo>
                  <a:cubicBezTo>
                    <a:pt x="493" y="1161"/>
                    <a:pt x="686" y="524"/>
                    <a:pt x="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2928;p41">
              <a:extLst>
                <a:ext uri="{FF2B5EF4-FFF2-40B4-BE49-F238E27FC236}">
                  <a16:creationId xmlns:a16="http://schemas.microsoft.com/office/drawing/2014/main" id="{9ACF9383-5A6B-ED50-3401-C5C202C4F38D}"/>
                </a:ext>
              </a:extLst>
            </p:cNvPr>
            <p:cNvSpPr/>
            <p:nvPr/>
          </p:nvSpPr>
          <p:spPr>
            <a:xfrm>
              <a:off x="5187200" y="2534250"/>
              <a:ext cx="7350" cy="24475"/>
            </a:xfrm>
            <a:custGeom>
              <a:avLst/>
              <a:gdLst/>
              <a:ahLst/>
              <a:cxnLst/>
              <a:rect l="l" t="t" r="r" b="b"/>
              <a:pathLst>
                <a:path w="294" h="979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54" y="46"/>
                    <a:pt x="252" y="49"/>
                    <a:pt x="218" y="145"/>
                  </a:cubicBezTo>
                  <a:cubicBezTo>
                    <a:pt x="188" y="231"/>
                    <a:pt x="147" y="305"/>
                    <a:pt x="121" y="395"/>
                  </a:cubicBezTo>
                  <a:cubicBezTo>
                    <a:pt x="104" y="454"/>
                    <a:pt x="86" y="514"/>
                    <a:pt x="69" y="571"/>
                  </a:cubicBezTo>
                  <a:lnTo>
                    <a:pt x="30" y="699"/>
                  </a:lnTo>
                  <a:cubicBezTo>
                    <a:pt x="14" y="751"/>
                    <a:pt x="1" y="932"/>
                    <a:pt x="7" y="979"/>
                  </a:cubicBezTo>
                  <a:cubicBezTo>
                    <a:pt x="41" y="916"/>
                    <a:pt x="73" y="850"/>
                    <a:pt x="102" y="777"/>
                  </a:cubicBezTo>
                  <a:lnTo>
                    <a:pt x="111" y="750"/>
                  </a:lnTo>
                  <a:lnTo>
                    <a:pt x="155" y="604"/>
                  </a:lnTo>
                  <a:cubicBezTo>
                    <a:pt x="215" y="410"/>
                    <a:pt x="264" y="187"/>
                    <a:pt x="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2929;p41">
              <a:extLst>
                <a:ext uri="{FF2B5EF4-FFF2-40B4-BE49-F238E27FC236}">
                  <a16:creationId xmlns:a16="http://schemas.microsoft.com/office/drawing/2014/main" id="{FF34EAF4-C3FB-DC52-F7FC-0EF88C423FE7}"/>
                </a:ext>
              </a:extLst>
            </p:cNvPr>
            <p:cNvSpPr/>
            <p:nvPr/>
          </p:nvSpPr>
          <p:spPr>
            <a:xfrm>
              <a:off x="5151225" y="2487825"/>
              <a:ext cx="24800" cy="71725"/>
            </a:xfrm>
            <a:custGeom>
              <a:avLst/>
              <a:gdLst/>
              <a:ahLst/>
              <a:cxnLst/>
              <a:rect l="l" t="t" r="r" b="b"/>
              <a:pathLst>
                <a:path w="992" h="2869" extrusionOk="0">
                  <a:moveTo>
                    <a:pt x="991" y="1"/>
                  </a:moveTo>
                  <a:lnTo>
                    <a:pt x="991" y="1"/>
                  </a:lnTo>
                  <a:cubicBezTo>
                    <a:pt x="868" y="116"/>
                    <a:pt x="853" y="121"/>
                    <a:pt x="677" y="375"/>
                  </a:cubicBezTo>
                  <a:cubicBezTo>
                    <a:pt x="524" y="605"/>
                    <a:pt x="390" y="826"/>
                    <a:pt x="283" y="1091"/>
                  </a:cubicBezTo>
                  <a:cubicBezTo>
                    <a:pt x="212" y="1268"/>
                    <a:pt x="152" y="1449"/>
                    <a:pt x="109" y="1627"/>
                  </a:cubicBezTo>
                  <a:cubicBezTo>
                    <a:pt x="109" y="1627"/>
                    <a:pt x="82" y="1726"/>
                    <a:pt x="62" y="1827"/>
                  </a:cubicBezTo>
                  <a:cubicBezTo>
                    <a:pt x="51" y="1877"/>
                    <a:pt x="42" y="1928"/>
                    <a:pt x="36" y="1965"/>
                  </a:cubicBezTo>
                  <a:cubicBezTo>
                    <a:pt x="30" y="2004"/>
                    <a:pt x="25" y="2029"/>
                    <a:pt x="25" y="2029"/>
                  </a:cubicBezTo>
                  <a:cubicBezTo>
                    <a:pt x="11" y="2112"/>
                    <a:pt x="1" y="2291"/>
                    <a:pt x="4" y="2464"/>
                  </a:cubicBezTo>
                  <a:cubicBezTo>
                    <a:pt x="8" y="2637"/>
                    <a:pt x="29" y="2803"/>
                    <a:pt x="41" y="2868"/>
                  </a:cubicBezTo>
                  <a:cubicBezTo>
                    <a:pt x="45" y="2655"/>
                    <a:pt x="62" y="2438"/>
                    <a:pt x="96" y="2205"/>
                  </a:cubicBezTo>
                  <a:lnTo>
                    <a:pt x="105" y="2119"/>
                  </a:lnTo>
                  <a:cubicBezTo>
                    <a:pt x="105" y="2119"/>
                    <a:pt x="123" y="2005"/>
                    <a:pt x="143" y="1893"/>
                  </a:cubicBezTo>
                  <a:cubicBezTo>
                    <a:pt x="155" y="1837"/>
                    <a:pt x="167" y="1780"/>
                    <a:pt x="176" y="1737"/>
                  </a:cubicBezTo>
                  <a:cubicBezTo>
                    <a:pt x="187" y="1696"/>
                    <a:pt x="193" y="1668"/>
                    <a:pt x="193" y="1668"/>
                  </a:cubicBezTo>
                  <a:cubicBezTo>
                    <a:pt x="269" y="1374"/>
                    <a:pt x="374" y="1067"/>
                    <a:pt x="513" y="780"/>
                  </a:cubicBezTo>
                  <a:cubicBezTo>
                    <a:pt x="652" y="494"/>
                    <a:pt x="818" y="227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2930;p41">
              <a:extLst>
                <a:ext uri="{FF2B5EF4-FFF2-40B4-BE49-F238E27FC236}">
                  <a16:creationId xmlns:a16="http://schemas.microsoft.com/office/drawing/2014/main" id="{4827FE44-283D-A39D-55CC-FC51E1DE5811}"/>
                </a:ext>
              </a:extLst>
            </p:cNvPr>
            <p:cNvSpPr/>
            <p:nvPr/>
          </p:nvSpPr>
          <p:spPr>
            <a:xfrm>
              <a:off x="5148225" y="2504375"/>
              <a:ext cx="11800" cy="23575"/>
            </a:xfrm>
            <a:custGeom>
              <a:avLst/>
              <a:gdLst/>
              <a:ahLst/>
              <a:cxnLst/>
              <a:rect l="l" t="t" r="r" b="b"/>
              <a:pathLst>
                <a:path w="472" h="943" extrusionOk="0">
                  <a:moveTo>
                    <a:pt x="472" y="0"/>
                  </a:moveTo>
                  <a:cubicBezTo>
                    <a:pt x="417" y="30"/>
                    <a:pt x="411" y="32"/>
                    <a:pt x="347" y="116"/>
                  </a:cubicBezTo>
                  <a:cubicBezTo>
                    <a:pt x="289" y="192"/>
                    <a:pt x="228" y="258"/>
                    <a:pt x="181" y="344"/>
                  </a:cubicBezTo>
                  <a:cubicBezTo>
                    <a:pt x="151" y="403"/>
                    <a:pt x="122" y="462"/>
                    <a:pt x="96" y="519"/>
                  </a:cubicBezTo>
                  <a:cubicBezTo>
                    <a:pt x="96" y="519"/>
                    <a:pt x="82" y="552"/>
                    <a:pt x="68" y="584"/>
                  </a:cubicBezTo>
                  <a:cubicBezTo>
                    <a:pt x="55" y="618"/>
                    <a:pt x="42" y="650"/>
                    <a:pt x="42" y="650"/>
                  </a:cubicBezTo>
                  <a:cubicBezTo>
                    <a:pt x="18" y="704"/>
                    <a:pt x="1" y="895"/>
                    <a:pt x="11" y="942"/>
                  </a:cubicBezTo>
                  <a:cubicBezTo>
                    <a:pt x="49" y="861"/>
                    <a:pt x="83" y="790"/>
                    <a:pt x="109" y="735"/>
                  </a:cubicBezTo>
                  <a:lnTo>
                    <a:pt x="109" y="736"/>
                  </a:lnTo>
                  <a:lnTo>
                    <a:pt x="118" y="708"/>
                  </a:lnTo>
                  <a:cubicBezTo>
                    <a:pt x="118" y="708"/>
                    <a:pt x="132" y="671"/>
                    <a:pt x="147" y="635"/>
                  </a:cubicBezTo>
                  <a:cubicBezTo>
                    <a:pt x="163" y="599"/>
                    <a:pt x="178" y="563"/>
                    <a:pt x="178" y="563"/>
                  </a:cubicBezTo>
                  <a:cubicBezTo>
                    <a:pt x="261" y="375"/>
                    <a:pt x="368" y="167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2931;p41">
              <a:extLst>
                <a:ext uri="{FF2B5EF4-FFF2-40B4-BE49-F238E27FC236}">
                  <a16:creationId xmlns:a16="http://schemas.microsoft.com/office/drawing/2014/main" id="{860BDCBB-908E-E0BF-1016-AAFE0ECF413D}"/>
                </a:ext>
              </a:extLst>
            </p:cNvPr>
            <p:cNvSpPr/>
            <p:nvPr/>
          </p:nvSpPr>
          <p:spPr>
            <a:xfrm>
              <a:off x="5133300" y="2443775"/>
              <a:ext cx="24050" cy="90375"/>
            </a:xfrm>
            <a:custGeom>
              <a:avLst/>
              <a:gdLst/>
              <a:ahLst/>
              <a:cxnLst/>
              <a:rect l="l" t="t" r="r" b="b"/>
              <a:pathLst>
                <a:path w="962" h="3615" extrusionOk="0">
                  <a:moveTo>
                    <a:pt x="962" y="0"/>
                  </a:moveTo>
                  <a:lnTo>
                    <a:pt x="962" y="0"/>
                  </a:lnTo>
                  <a:cubicBezTo>
                    <a:pt x="828" y="159"/>
                    <a:pt x="811" y="166"/>
                    <a:pt x="623" y="495"/>
                  </a:cubicBezTo>
                  <a:cubicBezTo>
                    <a:pt x="461" y="794"/>
                    <a:pt x="324" y="1079"/>
                    <a:pt x="222" y="1414"/>
                  </a:cubicBezTo>
                  <a:cubicBezTo>
                    <a:pt x="155" y="1639"/>
                    <a:pt x="101" y="1866"/>
                    <a:pt x="67" y="2089"/>
                  </a:cubicBezTo>
                  <a:cubicBezTo>
                    <a:pt x="67" y="2089"/>
                    <a:pt x="45" y="2214"/>
                    <a:pt x="32" y="2339"/>
                  </a:cubicBezTo>
                  <a:cubicBezTo>
                    <a:pt x="23" y="2401"/>
                    <a:pt x="18" y="2463"/>
                    <a:pt x="15" y="2511"/>
                  </a:cubicBezTo>
                  <a:cubicBezTo>
                    <a:pt x="11" y="2558"/>
                    <a:pt x="9" y="2590"/>
                    <a:pt x="9" y="2590"/>
                  </a:cubicBezTo>
                  <a:cubicBezTo>
                    <a:pt x="1" y="2693"/>
                    <a:pt x="5" y="2912"/>
                    <a:pt x="24" y="3123"/>
                  </a:cubicBezTo>
                  <a:cubicBezTo>
                    <a:pt x="45" y="3335"/>
                    <a:pt x="86" y="3537"/>
                    <a:pt x="106" y="3615"/>
                  </a:cubicBezTo>
                  <a:cubicBezTo>
                    <a:pt x="84" y="3353"/>
                    <a:pt x="80" y="3086"/>
                    <a:pt x="93" y="2796"/>
                  </a:cubicBezTo>
                  <a:lnTo>
                    <a:pt x="96" y="2690"/>
                  </a:lnTo>
                  <a:cubicBezTo>
                    <a:pt x="96" y="2690"/>
                    <a:pt x="97" y="2655"/>
                    <a:pt x="101" y="2602"/>
                  </a:cubicBezTo>
                  <a:cubicBezTo>
                    <a:pt x="106" y="2549"/>
                    <a:pt x="109" y="2478"/>
                    <a:pt x="116" y="2408"/>
                  </a:cubicBezTo>
                  <a:cubicBezTo>
                    <a:pt x="125" y="2338"/>
                    <a:pt x="134" y="2268"/>
                    <a:pt x="140" y="2215"/>
                  </a:cubicBezTo>
                  <a:cubicBezTo>
                    <a:pt x="149" y="2162"/>
                    <a:pt x="154" y="2127"/>
                    <a:pt x="154" y="2127"/>
                  </a:cubicBezTo>
                  <a:cubicBezTo>
                    <a:pt x="215" y="1757"/>
                    <a:pt x="311" y="1369"/>
                    <a:pt x="454" y="1005"/>
                  </a:cubicBezTo>
                  <a:cubicBezTo>
                    <a:pt x="594" y="638"/>
                    <a:pt x="772" y="294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2932;p41">
              <a:extLst>
                <a:ext uri="{FF2B5EF4-FFF2-40B4-BE49-F238E27FC236}">
                  <a16:creationId xmlns:a16="http://schemas.microsoft.com/office/drawing/2014/main" id="{C4AF2B1A-5CED-CB08-B4CA-422E08065A48}"/>
                </a:ext>
              </a:extLst>
            </p:cNvPr>
            <p:cNvSpPr/>
            <p:nvPr/>
          </p:nvSpPr>
          <p:spPr>
            <a:xfrm>
              <a:off x="5131150" y="2458200"/>
              <a:ext cx="9975" cy="30825"/>
            </a:xfrm>
            <a:custGeom>
              <a:avLst/>
              <a:gdLst/>
              <a:ahLst/>
              <a:cxnLst/>
              <a:rect l="l" t="t" r="r" b="b"/>
              <a:pathLst>
                <a:path w="399" h="1233" extrusionOk="0">
                  <a:moveTo>
                    <a:pt x="398" y="1"/>
                  </a:moveTo>
                  <a:lnTo>
                    <a:pt x="398" y="1"/>
                  </a:lnTo>
                  <a:cubicBezTo>
                    <a:pt x="352" y="60"/>
                    <a:pt x="348" y="63"/>
                    <a:pt x="305" y="184"/>
                  </a:cubicBezTo>
                  <a:cubicBezTo>
                    <a:pt x="265" y="292"/>
                    <a:pt x="215" y="388"/>
                    <a:pt x="180" y="500"/>
                  </a:cubicBezTo>
                  <a:cubicBezTo>
                    <a:pt x="155" y="575"/>
                    <a:pt x="131" y="649"/>
                    <a:pt x="107" y="722"/>
                  </a:cubicBezTo>
                  <a:cubicBezTo>
                    <a:pt x="107" y="722"/>
                    <a:pt x="54" y="883"/>
                    <a:pt x="54" y="883"/>
                  </a:cubicBezTo>
                  <a:cubicBezTo>
                    <a:pt x="33" y="949"/>
                    <a:pt x="0" y="1175"/>
                    <a:pt x="3" y="1232"/>
                  </a:cubicBezTo>
                  <a:cubicBezTo>
                    <a:pt x="43" y="1152"/>
                    <a:pt x="83" y="1069"/>
                    <a:pt x="120" y="977"/>
                  </a:cubicBezTo>
                  <a:lnTo>
                    <a:pt x="121" y="977"/>
                  </a:lnTo>
                  <a:lnTo>
                    <a:pt x="132" y="942"/>
                  </a:lnTo>
                  <a:lnTo>
                    <a:pt x="193" y="757"/>
                  </a:lnTo>
                  <a:cubicBezTo>
                    <a:pt x="274" y="514"/>
                    <a:pt x="346" y="234"/>
                    <a:pt x="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2933;p41">
              <a:extLst>
                <a:ext uri="{FF2B5EF4-FFF2-40B4-BE49-F238E27FC236}">
                  <a16:creationId xmlns:a16="http://schemas.microsoft.com/office/drawing/2014/main" id="{466C4E77-0501-649E-5029-72555592BA6A}"/>
                </a:ext>
              </a:extLst>
            </p:cNvPr>
            <p:cNvSpPr/>
            <p:nvPr/>
          </p:nvSpPr>
          <p:spPr>
            <a:xfrm>
              <a:off x="5115025" y="2412300"/>
              <a:ext cx="23950" cy="95650"/>
            </a:xfrm>
            <a:custGeom>
              <a:avLst/>
              <a:gdLst/>
              <a:ahLst/>
              <a:cxnLst/>
              <a:rect l="l" t="t" r="r" b="b"/>
              <a:pathLst>
                <a:path w="958" h="3826" extrusionOk="0">
                  <a:moveTo>
                    <a:pt x="958" y="0"/>
                  </a:moveTo>
                  <a:cubicBezTo>
                    <a:pt x="835" y="181"/>
                    <a:pt x="820" y="191"/>
                    <a:pt x="654" y="550"/>
                  </a:cubicBezTo>
                  <a:cubicBezTo>
                    <a:pt x="507" y="873"/>
                    <a:pt x="378" y="1176"/>
                    <a:pt x="276" y="1527"/>
                  </a:cubicBezTo>
                  <a:cubicBezTo>
                    <a:pt x="209" y="1762"/>
                    <a:pt x="151" y="1999"/>
                    <a:pt x="109" y="2229"/>
                  </a:cubicBezTo>
                  <a:cubicBezTo>
                    <a:pt x="109" y="2229"/>
                    <a:pt x="83" y="2358"/>
                    <a:pt x="63" y="2487"/>
                  </a:cubicBezTo>
                  <a:cubicBezTo>
                    <a:pt x="53" y="2552"/>
                    <a:pt x="44" y="2618"/>
                    <a:pt x="37" y="2667"/>
                  </a:cubicBezTo>
                  <a:cubicBezTo>
                    <a:pt x="31" y="2716"/>
                    <a:pt x="27" y="2748"/>
                    <a:pt x="27" y="2748"/>
                  </a:cubicBezTo>
                  <a:cubicBezTo>
                    <a:pt x="13" y="2855"/>
                    <a:pt x="1" y="3083"/>
                    <a:pt x="2" y="3305"/>
                  </a:cubicBezTo>
                  <a:cubicBezTo>
                    <a:pt x="3" y="3527"/>
                    <a:pt x="20" y="3742"/>
                    <a:pt x="31" y="3825"/>
                  </a:cubicBezTo>
                  <a:cubicBezTo>
                    <a:pt x="41" y="3550"/>
                    <a:pt x="61" y="3271"/>
                    <a:pt x="96" y="2970"/>
                  </a:cubicBezTo>
                  <a:lnTo>
                    <a:pt x="107" y="2858"/>
                  </a:lnTo>
                  <a:cubicBezTo>
                    <a:pt x="107" y="2858"/>
                    <a:pt x="124" y="2711"/>
                    <a:pt x="145" y="2564"/>
                  </a:cubicBezTo>
                  <a:cubicBezTo>
                    <a:pt x="156" y="2491"/>
                    <a:pt x="168" y="2417"/>
                    <a:pt x="178" y="2362"/>
                  </a:cubicBezTo>
                  <a:cubicBezTo>
                    <a:pt x="188" y="2307"/>
                    <a:pt x="195" y="2270"/>
                    <a:pt x="195" y="2270"/>
                  </a:cubicBezTo>
                  <a:cubicBezTo>
                    <a:pt x="335" y="1497"/>
                    <a:pt x="625" y="654"/>
                    <a:pt x="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2934;p41">
              <a:extLst>
                <a:ext uri="{FF2B5EF4-FFF2-40B4-BE49-F238E27FC236}">
                  <a16:creationId xmlns:a16="http://schemas.microsoft.com/office/drawing/2014/main" id="{A32BDF39-F750-F2F7-314C-21917893D0C1}"/>
                </a:ext>
              </a:extLst>
            </p:cNvPr>
            <p:cNvSpPr/>
            <p:nvPr/>
          </p:nvSpPr>
          <p:spPr>
            <a:xfrm>
              <a:off x="5111950" y="2434700"/>
              <a:ext cx="10150" cy="28950"/>
            </a:xfrm>
            <a:custGeom>
              <a:avLst/>
              <a:gdLst/>
              <a:ahLst/>
              <a:cxnLst/>
              <a:rect l="l" t="t" r="r" b="b"/>
              <a:pathLst>
                <a:path w="406" h="1158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53" y="48"/>
                    <a:pt x="348" y="51"/>
                    <a:pt x="291" y="160"/>
                  </a:cubicBezTo>
                  <a:cubicBezTo>
                    <a:pt x="240" y="257"/>
                    <a:pt x="184" y="345"/>
                    <a:pt x="144" y="451"/>
                  </a:cubicBezTo>
                  <a:cubicBezTo>
                    <a:pt x="118" y="522"/>
                    <a:pt x="93" y="593"/>
                    <a:pt x="73" y="664"/>
                  </a:cubicBezTo>
                  <a:cubicBezTo>
                    <a:pt x="73" y="664"/>
                    <a:pt x="61" y="703"/>
                    <a:pt x="49" y="742"/>
                  </a:cubicBezTo>
                  <a:cubicBezTo>
                    <a:pt x="37" y="781"/>
                    <a:pt x="26" y="819"/>
                    <a:pt x="26" y="819"/>
                  </a:cubicBezTo>
                  <a:cubicBezTo>
                    <a:pt x="7" y="884"/>
                    <a:pt x="0" y="1104"/>
                    <a:pt x="13" y="1158"/>
                  </a:cubicBezTo>
                  <a:cubicBezTo>
                    <a:pt x="47" y="1061"/>
                    <a:pt x="76" y="975"/>
                    <a:pt x="100" y="906"/>
                  </a:cubicBezTo>
                  <a:lnTo>
                    <a:pt x="107" y="873"/>
                  </a:lnTo>
                  <a:cubicBezTo>
                    <a:pt x="107" y="873"/>
                    <a:pt x="120" y="829"/>
                    <a:pt x="132" y="785"/>
                  </a:cubicBezTo>
                  <a:cubicBezTo>
                    <a:pt x="145" y="742"/>
                    <a:pt x="158" y="697"/>
                    <a:pt x="158" y="697"/>
                  </a:cubicBezTo>
                  <a:cubicBezTo>
                    <a:pt x="230" y="467"/>
                    <a:pt x="319" y="21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2935;p41">
              <a:extLst>
                <a:ext uri="{FF2B5EF4-FFF2-40B4-BE49-F238E27FC236}">
                  <a16:creationId xmlns:a16="http://schemas.microsoft.com/office/drawing/2014/main" id="{29A356E0-E2EE-A26F-C2D9-1834BC28F9FD}"/>
                </a:ext>
              </a:extLst>
            </p:cNvPr>
            <p:cNvSpPr/>
            <p:nvPr/>
          </p:nvSpPr>
          <p:spPr>
            <a:xfrm>
              <a:off x="5097075" y="2377700"/>
              <a:ext cx="53550" cy="45425"/>
            </a:xfrm>
            <a:custGeom>
              <a:avLst/>
              <a:gdLst/>
              <a:ahLst/>
              <a:cxnLst/>
              <a:rect l="l" t="t" r="r" b="b"/>
              <a:pathLst>
                <a:path w="2142" h="1817" extrusionOk="0">
                  <a:moveTo>
                    <a:pt x="2142" y="0"/>
                  </a:moveTo>
                  <a:lnTo>
                    <a:pt x="2142" y="0"/>
                  </a:lnTo>
                  <a:cubicBezTo>
                    <a:pt x="1987" y="32"/>
                    <a:pt x="1973" y="27"/>
                    <a:pt x="1712" y="146"/>
                  </a:cubicBezTo>
                  <a:cubicBezTo>
                    <a:pt x="1479" y="256"/>
                    <a:pt x="1266" y="365"/>
                    <a:pt x="1053" y="524"/>
                  </a:cubicBezTo>
                  <a:cubicBezTo>
                    <a:pt x="911" y="632"/>
                    <a:pt x="776" y="745"/>
                    <a:pt x="655" y="865"/>
                  </a:cubicBezTo>
                  <a:cubicBezTo>
                    <a:pt x="655" y="865"/>
                    <a:pt x="586" y="931"/>
                    <a:pt x="522" y="1002"/>
                  </a:cubicBezTo>
                  <a:cubicBezTo>
                    <a:pt x="488" y="1035"/>
                    <a:pt x="456" y="1071"/>
                    <a:pt x="433" y="1099"/>
                  </a:cubicBezTo>
                  <a:cubicBezTo>
                    <a:pt x="409" y="1126"/>
                    <a:pt x="394" y="1144"/>
                    <a:pt x="394" y="1144"/>
                  </a:cubicBezTo>
                  <a:cubicBezTo>
                    <a:pt x="342" y="1203"/>
                    <a:pt x="247" y="1339"/>
                    <a:pt x="166" y="1479"/>
                  </a:cubicBezTo>
                  <a:cubicBezTo>
                    <a:pt x="86" y="1618"/>
                    <a:pt x="21" y="1761"/>
                    <a:pt x="1" y="1817"/>
                  </a:cubicBezTo>
                  <a:cubicBezTo>
                    <a:pt x="109" y="1652"/>
                    <a:pt x="229" y="1489"/>
                    <a:pt x="368" y="1322"/>
                  </a:cubicBezTo>
                  <a:lnTo>
                    <a:pt x="418" y="1258"/>
                  </a:lnTo>
                  <a:cubicBezTo>
                    <a:pt x="418" y="1258"/>
                    <a:pt x="487" y="1177"/>
                    <a:pt x="558" y="1097"/>
                  </a:cubicBezTo>
                  <a:cubicBezTo>
                    <a:pt x="594" y="1058"/>
                    <a:pt x="631" y="1020"/>
                    <a:pt x="659" y="991"/>
                  </a:cubicBezTo>
                  <a:cubicBezTo>
                    <a:pt x="687" y="963"/>
                    <a:pt x="707" y="943"/>
                    <a:pt x="707" y="943"/>
                  </a:cubicBezTo>
                  <a:cubicBezTo>
                    <a:pt x="1106" y="544"/>
                    <a:pt x="1649" y="193"/>
                    <a:pt x="2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2936;p41">
              <a:extLst>
                <a:ext uri="{FF2B5EF4-FFF2-40B4-BE49-F238E27FC236}">
                  <a16:creationId xmlns:a16="http://schemas.microsoft.com/office/drawing/2014/main" id="{BA7EE454-E583-6987-0D0C-665380F94369}"/>
                </a:ext>
              </a:extLst>
            </p:cNvPr>
            <p:cNvSpPr/>
            <p:nvPr/>
          </p:nvSpPr>
          <p:spPr>
            <a:xfrm>
              <a:off x="5116700" y="2374125"/>
              <a:ext cx="18000" cy="12750"/>
            </a:xfrm>
            <a:custGeom>
              <a:avLst/>
              <a:gdLst/>
              <a:ahLst/>
              <a:cxnLst/>
              <a:rect l="l" t="t" r="r" b="b"/>
              <a:pathLst>
                <a:path w="720" h="510" extrusionOk="0">
                  <a:moveTo>
                    <a:pt x="689" y="0"/>
                  </a:moveTo>
                  <a:cubicBezTo>
                    <a:pt x="660" y="0"/>
                    <a:pt x="643" y="7"/>
                    <a:pt x="580" y="34"/>
                  </a:cubicBezTo>
                  <a:cubicBezTo>
                    <a:pt x="508" y="68"/>
                    <a:pt x="434" y="90"/>
                    <a:pt x="365" y="136"/>
                  </a:cubicBezTo>
                  <a:cubicBezTo>
                    <a:pt x="319" y="166"/>
                    <a:pt x="274" y="197"/>
                    <a:pt x="232" y="230"/>
                  </a:cubicBezTo>
                  <a:cubicBezTo>
                    <a:pt x="232" y="230"/>
                    <a:pt x="208" y="247"/>
                    <a:pt x="185" y="266"/>
                  </a:cubicBezTo>
                  <a:lnTo>
                    <a:pt x="138" y="302"/>
                  </a:lnTo>
                  <a:cubicBezTo>
                    <a:pt x="99" y="333"/>
                    <a:pt x="10" y="469"/>
                    <a:pt x="1" y="510"/>
                  </a:cubicBezTo>
                  <a:cubicBezTo>
                    <a:pt x="54" y="476"/>
                    <a:pt x="107" y="442"/>
                    <a:pt x="162" y="404"/>
                  </a:cubicBezTo>
                  <a:lnTo>
                    <a:pt x="180" y="388"/>
                  </a:lnTo>
                  <a:cubicBezTo>
                    <a:pt x="180" y="388"/>
                    <a:pt x="206" y="367"/>
                    <a:pt x="231" y="347"/>
                  </a:cubicBezTo>
                  <a:cubicBezTo>
                    <a:pt x="257" y="326"/>
                    <a:pt x="283" y="307"/>
                    <a:pt x="283" y="307"/>
                  </a:cubicBezTo>
                  <a:cubicBezTo>
                    <a:pt x="421" y="203"/>
                    <a:pt x="580" y="89"/>
                    <a:pt x="720" y="2"/>
                  </a:cubicBezTo>
                  <a:cubicBezTo>
                    <a:pt x="707" y="1"/>
                    <a:pt x="697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2937;p41">
              <a:extLst>
                <a:ext uri="{FF2B5EF4-FFF2-40B4-BE49-F238E27FC236}">
                  <a16:creationId xmlns:a16="http://schemas.microsoft.com/office/drawing/2014/main" id="{F802556E-CF88-8238-B526-066C08C7886E}"/>
                </a:ext>
              </a:extLst>
            </p:cNvPr>
            <p:cNvSpPr/>
            <p:nvPr/>
          </p:nvSpPr>
          <p:spPr>
            <a:xfrm>
              <a:off x="5093650" y="2404175"/>
              <a:ext cx="49350" cy="62400"/>
            </a:xfrm>
            <a:custGeom>
              <a:avLst/>
              <a:gdLst/>
              <a:ahLst/>
              <a:cxnLst/>
              <a:rect l="l" t="t" r="r" b="b"/>
              <a:pathLst>
                <a:path w="1974" h="2496" extrusionOk="0">
                  <a:moveTo>
                    <a:pt x="1911" y="1"/>
                  </a:moveTo>
                  <a:cubicBezTo>
                    <a:pt x="1854" y="1"/>
                    <a:pt x="1813" y="5"/>
                    <a:pt x="1762" y="12"/>
                  </a:cubicBezTo>
                  <a:cubicBezTo>
                    <a:pt x="1695" y="27"/>
                    <a:pt x="1605" y="42"/>
                    <a:pt x="1448" y="112"/>
                  </a:cubicBezTo>
                  <a:cubicBezTo>
                    <a:pt x="1169" y="240"/>
                    <a:pt x="931" y="413"/>
                    <a:pt x="727" y="655"/>
                  </a:cubicBezTo>
                  <a:cubicBezTo>
                    <a:pt x="590" y="819"/>
                    <a:pt x="480" y="999"/>
                    <a:pt x="389" y="1180"/>
                  </a:cubicBezTo>
                  <a:cubicBezTo>
                    <a:pt x="389" y="1180"/>
                    <a:pt x="337" y="1280"/>
                    <a:pt x="292" y="1385"/>
                  </a:cubicBezTo>
                  <a:cubicBezTo>
                    <a:pt x="246" y="1489"/>
                    <a:pt x="207" y="1595"/>
                    <a:pt x="207" y="1595"/>
                  </a:cubicBezTo>
                  <a:cubicBezTo>
                    <a:pt x="174" y="1681"/>
                    <a:pt x="120" y="1870"/>
                    <a:pt x="80" y="2056"/>
                  </a:cubicBezTo>
                  <a:cubicBezTo>
                    <a:pt x="39" y="2242"/>
                    <a:pt x="8" y="2423"/>
                    <a:pt x="0" y="2496"/>
                  </a:cubicBezTo>
                  <a:cubicBezTo>
                    <a:pt x="73" y="2272"/>
                    <a:pt x="145" y="2042"/>
                    <a:pt x="234" y="1797"/>
                  </a:cubicBezTo>
                  <a:lnTo>
                    <a:pt x="233" y="1797"/>
                  </a:lnTo>
                  <a:lnTo>
                    <a:pt x="264" y="1707"/>
                  </a:lnTo>
                  <a:cubicBezTo>
                    <a:pt x="264" y="1707"/>
                    <a:pt x="306" y="1587"/>
                    <a:pt x="356" y="1471"/>
                  </a:cubicBezTo>
                  <a:cubicBezTo>
                    <a:pt x="404" y="1353"/>
                    <a:pt x="461" y="1240"/>
                    <a:pt x="461" y="1240"/>
                  </a:cubicBezTo>
                  <a:cubicBezTo>
                    <a:pt x="609" y="941"/>
                    <a:pt x="814" y="646"/>
                    <a:pt x="1080" y="420"/>
                  </a:cubicBezTo>
                  <a:cubicBezTo>
                    <a:pt x="1341" y="190"/>
                    <a:pt x="1663" y="39"/>
                    <a:pt x="1974" y="2"/>
                  </a:cubicBezTo>
                  <a:cubicBezTo>
                    <a:pt x="1951" y="1"/>
                    <a:pt x="1930" y="1"/>
                    <a:pt x="1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2938;p41">
              <a:extLst>
                <a:ext uri="{FF2B5EF4-FFF2-40B4-BE49-F238E27FC236}">
                  <a16:creationId xmlns:a16="http://schemas.microsoft.com/office/drawing/2014/main" id="{7ED573E6-69A9-2C12-09AA-603E4B414F84}"/>
                </a:ext>
              </a:extLst>
            </p:cNvPr>
            <p:cNvSpPr/>
            <p:nvPr/>
          </p:nvSpPr>
          <p:spPr>
            <a:xfrm>
              <a:off x="5090025" y="2335550"/>
              <a:ext cx="68500" cy="64125"/>
            </a:xfrm>
            <a:custGeom>
              <a:avLst/>
              <a:gdLst/>
              <a:ahLst/>
              <a:cxnLst/>
              <a:rect l="l" t="t" r="r" b="b"/>
              <a:pathLst>
                <a:path w="2740" h="2565" extrusionOk="0">
                  <a:moveTo>
                    <a:pt x="2739" y="1"/>
                  </a:moveTo>
                  <a:cubicBezTo>
                    <a:pt x="2539" y="63"/>
                    <a:pt x="2521" y="60"/>
                    <a:pt x="2184" y="239"/>
                  </a:cubicBezTo>
                  <a:cubicBezTo>
                    <a:pt x="1884" y="403"/>
                    <a:pt x="1612" y="569"/>
                    <a:pt x="1340" y="794"/>
                  </a:cubicBezTo>
                  <a:cubicBezTo>
                    <a:pt x="1160" y="947"/>
                    <a:pt x="988" y="1107"/>
                    <a:pt x="835" y="1273"/>
                  </a:cubicBezTo>
                  <a:cubicBezTo>
                    <a:pt x="835" y="1273"/>
                    <a:pt x="748" y="1365"/>
                    <a:pt x="665" y="1463"/>
                  </a:cubicBezTo>
                  <a:cubicBezTo>
                    <a:pt x="623" y="1509"/>
                    <a:pt x="583" y="1559"/>
                    <a:pt x="554" y="1597"/>
                  </a:cubicBezTo>
                  <a:cubicBezTo>
                    <a:pt x="525" y="1634"/>
                    <a:pt x="505" y="1659"/>
                    <a:pt x="505" y="1659"/>
                  </a:cubicBezTo>
                  <a:cubicBezTo>
                    <a:pt x="439" y="1739"/>
                    <a:pt x="319" y="1924"/>
                    <a:pt x="215" y="2111"/>
                  </a:cubicBezTo>
                  <a:cubicBezTo>
                    <a:pt x="112" y="2298"/>
                    <a:pt x="29" y="2489"/>
                    <a:pt x="0" y="2564"/>
                  </a:cubicBezTo>
                  <a:cubicBezTo>
                    <a:pt x="133" y="2336"/>
                    <a:pt x="282" y="2111"/>
                    <a:pt x="457" y="1878"/>
                  </a:cubicBezTo>
                  <a:lnTo>
                    <a:pt x="520" y="1791"/>
                  </a:lnTo>
                  <a:cubicBezTo>
                    <a:pt x="520" y="1791"/>
                    <a:pt x="540" y="1762"/>
                    <a:pt x="574" y="1721"/>
                  </a:cubicBezTo>
                  <a:cubicBezTo>
                    <a:pt x="607" y="1679"/>
                    <a:pt x="650" y="1622"/>
                    <a:pt x="697" y="1567"/>
                  </a:cubicBezTo>
                  <a:cubicBezTo>
                    <a:pt x="743" y="1513"/>
                    <a:pt x="790" y="1459"/>
                    <a:pt x="826" y="1419"/>
                  </a:cubicBezTo>
                  <a:cubicBezTo>
                    <a:pt x="861" y="1379"/>
                    <a:pt x="886" y="1353"/>
                    <a:pt x="886" y="1353"/>
                  </a:cubicBezTo>
                  <a:cubicBezTo>
                    <a:pt x="1143" y="1079"/>
                    <a:pt x="1440" y="806"/>
                    <a:pt x="1761" y="576"/>
                  </a:cubicBezTo>
                  <a:cubicBezTo>
                    <a:pt x="2081" y="344"/>
                    <a:pt x="2419" y="149"/>
                    <a:pt x="2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2939;p41">
              <a:extLst>
                <a:ext uri="{FF2B5EF4-FFF2-40B4-BE49-F238E27FC236}">
                  <a16:creationId xmlns:a16="http://schemas.microsoft.com/office/drawing/2014/main" id="{56D669F8-E08F-967F-0BA1-62FC6B2F9F8D}"/>
                </a:ext>
              </a:extLst>
            </p:cNvPr>
            <p:cNvSpPr/>
            <p:nvPr/>
          </p:nvSpPr>
          <p:spPr>
            <a:xfrm>
              <a:off x="5091975" y="2299225"/>
              <a:ext cx="77275" cy="78325"/>
            </a:xfrm>
            <a:custGeom>
              <a:avLst/>
              <a:gdLst/>
              <a:ahLst/>
              <a:cxnLst/>
              <a:rect l="l" t="t" r="r" b="b"/>
              <a:pathLst>
                <a:path w="3091" h="3133" extrusionOk="0">
                  <a:moveTo>
                    <a:pt x="3091" y="0"/>
                  </a:moveTo>
                  <a:cubicBezTo>
                    <a:pt x="2877" y="114"/>
                    <a:pt x="2858" y="117"/>
                    <a:pt x="2501" y="376"/>
                  </a:cubicBezTo>
                  <a:cubicBezTo>
                    <a:pt x="2183" y="611"/>
                    <a:pt x="1893" y="833"/>
                    <a:pt x="1597" y="1112"/>
                  </a:cubicBezTo>
                  <a:cubicBezTo>
                    <a:pt x="1400" y="1299"/>
                    <a:pt x="1209" y="1491"/>
                    <a:pt x="1035" y="1685"/>
                  </a:cubicBezTo>
                  <a:cubicBezTo>
                    <a:pt x="1035" y="1685"/>
                    <a:pt x="936" y="1792"/>
                    <a:pt x="842" y="1903"/>
                  </a:cubicBezTo>
                  <a:cubicBezTo>
                    <a:pt x="744" y="2014"/>
                    <a:pt x="653" y="2128"/>
                    <a:pt x="653" y="2128"/>
                  </a:cubicBezTo>
                  <a:cubicBezTo>
                    <a:pt x="577" y="2220"/>
                    <a:pt x="429" y="2427"/>
                    <a:pt x="294" y="2633"/>
                  </a:cubicBezTo>
                  <a:cubicBezTo>
                    <a:pt x="160" y="2841"/>
                    <a:pt x="43" y="3050"/>
                    <a:pt x="0" y="3133"/>
                  </a:cubicBezTo>
                  <a:cubicBezTo>
                    <a:pt x="177" y="2883"/>
                    <a:pt x="366" y="2634"/>
                    <a:pt x="578" y="2371"/>
                  </a:cubicBezTo>
                  <a:lnTo>
                    <a:pt x="655" y="2272"/>
                  </a:lnTo>
                  <a:cubicBezTo>
                    <a:pt x="655" y="2272"/>
                    <a:pt x="759" y="2144"/>
                    <a:pt x="865" y="2017"/>
                  </a:cubicBezTo>
                  <a:cubicBezTo>
                    <a:pt x="919" y="1954"/>
                    <a:pt x="975" y="1892"/>
                    <a:pt x="1015" y="1844"/>
                  </a:cubicBezTo>
                  <a:cubicBezTo>
                    <a:pt x="1057" y="1799"/>
                    <a:pt x="1085" y="1767"/>
                    <a:pt x="1085" y="1767"/>
                  </a:cubicBezTo>
                  <a:cubicBezTo>
                    <a:pt x="1670" y="1114"/>
                    <a:pt x="2418" y="463"/>
                    <a:pt x="3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2940;p41">
              <a:extLst>
                <a:ext uri="{FF2B5EF4-FFF2-40B4-BE49-F238E27FC236}">
                  <a16:creationId xmlns:a16="http://schemas.microsoft.com/office/drawing/2014/main" id="{EBFF6E68-E8DC-54D5-E1DA-B63437900AAE}"/>
                </a:ext>
              </a:extLst>
            </p:cNvPr>
            <p:cNvSpPr/>
            <p:nvPr/>
          </p:nvSpPr>
          <p:spPr>
            <a:xfrm>
              <a:off x="5104425" y="2282275"/>
              <a:ext cx="53850" cy="49650"/>
            </a:xfrm>
            <a:custGeom>
              <a:avLst/>
              <a:gdLst/>
              <a:ahLst/>
              <a:cxnLst/>
              <a:rect l="l" t="t" r="r" b="b"/>
              <a:pathLst>
                <a:path w="2154" h="1986" extrusionOk="0">
                  <a:moveTo>
                    <a:pt x="2154" y="0"/>
                  </a:moveTo>
                  <a:lnTo>
                    <a:pt x="2154" y="0"/>
                  </a:lnTo>
                  <a:cubicBezTo>
                    <a:pt x="2007" y="71"/>
                    <a:pt x="1996" y="73"/>
                    <a:pt x="1757" y="243"/>
                  </a:cubicBezTo>
                  <a:cubicBezTo>
                    <a:pt x="1544" y="395"/>
                    <a:pt x="1344" y="533"/>
                    <a:pt x="1142" y="711"/>
                  </a:cubicBezTo>
                  <a:cubicBezTo>
                    <a:pt x="1006" y="830"/>
                    <a:pt x="873" y="952"/>
                    <a:pt x="750" y="1073"/>
                  </a:cubicBezTo>
                  <a:cubicBezTo>
                    <a:pt x="750" y="1073"/>
                    <a:pt x="682" y="1141"/>
                    <a:pt x="613" y="1209"/>
                  </a:cubicBezTo>
                  <a:cubicBezTo>
                    <a:pt x="546" y="1278"/>
                    <a:pt x="478" y="1349"/>
                    <a:pt x="478" y="1349"/>
                  </a:cubicBezTo>
                  <a:cubicBezTo>
                    <a:pt x="364" y="1461"/>
                    <a:pt x="58" y="1875"/>
                    <a:pt x="1" y="1986"/>
                  </a:cubicBezTo>
                  <a:cubicBezTo>
                    <a:pt x="138" y="1838"/>
                    <a:pt x="282" y="1687"/>
                    <a:pt x="439" y="1526"/>
                  </a:cubicBezTo>
                  <a:lnTo>
                    <a:pt x="494" y="1466"/>
                  </a:lnTo>
                  <a:cubicBezTo>
                    <a:pt x="494" y="1466"/>
                    <a:pt x="570" y="1387"/>
                    <a:pt x="646" y="1307"/>
                  </a:cubicBezTo>
                  <a:cubicBezTo>
                    <a:pt x="724" y="1229"/>
                    <a:pt x="802" y="1152"/>
                    <a:pt x="802" y="1152"/>
                  </a:cubicBezTo>
                  <a:cubicBezTo>
                    <a:pt x="1216" y="744"/>
                    <a:pt x="1716" y="320"/>
                    <a:pt x="2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2941;p41">
              <a:extLst>
                <a:ext uri="{FF2B5EF4-FFF2-40B4-BE49-F238E27FC236}">
                  <a16:creationId xmlns:a16="http://schemas.microsoft.com/office/drawing/2014/main" id="{E74B0E91-34FC-A7CE-B177-19C8B15505BA}"/>
                </a:ext>
              </a:extLst>
            </p:cNvPr>
            <p:cNvSpPr/>
            <p:nvPr/>
          </p:nvSpPr>
          <p:spPr>
            <a:xfrm>
              <a:off x="5089500" y="2270025"/>
              <a:ext cx="55150" cy="56100"/>
            </a:xfrm>
            <a:custGeom>
              <a:avLst/>
              <a:gdLst/>
              <a:ahLst/>
              <a:cxnLst/>
              <a:rect l="l" t="t" r="r" b="b"/>
              <a:pathLst>
                <a:path w="2206" h="2244" extrusionOk="0">
                  <a:moveTo>
                    <a:pt x="2206" y="1"/>
                  </a:moveTo>
                  <a:cubicBezTo>
                    <a:pt x="2045" y="68"/>
                    <a:pt x="2029" y="68"/>
                    <a:pt x="1763" y="242"/>
                  </a:cubicBezTo>
                  <a:cubicBezTo>
                    <a:pt x="1528" y="400"/>
                    <a:pt x="1310" y="551"/>
                    <a:pt x="1095" y="750"/>
                  </a:cubicBezTo>
                  <a:cubicBezTo>
                    <a:pt x="952" y="884"/>
                    <a:pt x="815" y="1023"/>
                    <a:pt x="691" y="1165"/>
                  </a:cubicBezTo>
                  <a:cubicBezTo>
                    <a:pt x="691" y="1165"/>
                    <a:pt x="621" y="1243"/>
                    <a:pt x="553" y="1325"/>
                  </a:cubicBezTo>
                  <a:cubicBezTo>
                    <a:pt x="485" y="1405"/>
                    <a:pt x="423" y="1490"/>
                    <a:pt x="423" y="1490"/>
                  </a:cubicBezTo>
                  <a:cubicBezTo>
                    <a:pt x="369" y="1558"/>
                    <a:pt x="270" y="1712"/>
                    <a:pt x="183" y="1867"/>
                  </a:cubicBezTo>
                  <a:cubicBezTo>
                    <a:pt x="96" y="2023"/>
                    <a:pt x="25" y="2180"/>
                    <a:pt x="1" y="2243"/>
                  </a:cubicBezTo>
                  <a:cubicBezTo>
                    <a:pt x="120" y="2058"/>
                    <a:pt x="249" y="1874"/>
                    <a:pt x="396" y="1682"/>
                  </a:cubicBezTo>
                  <a:lnTo>
                    <a:pt x="396" y="1681"/>
                  </a:lnTo>
                  <a:lnTo>
                    <a:pt x="448" y="1610"/>
                  </a:lnTo>
                  <a:cubicBezTo>
                    <a:pt x="448" y="1610"/>
                    <a:pt x="519" y="1514"/>
                    <a:pt x="593" y="1421"/>
                  </a:cubicBezTo>
                  <a:cubicBezTo>
                    <a:pt x="669" y="1329"/>
                    <a:pt x="747" y="1241"/>
                    <a:pt x="747" y="1241"/>
                  </a:cubicBezTo>
                  <a:cubicBezTo>
                    <a:pt x="1159" y="766"/>
                    <a:pt x="1705" y="308"/>
                    <a:pt x="2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2942;p41">
              <a:extLst>
                <a:ext uri="{FF2B5EF4-FFF2-40B4-BE49-F238E27FC236}">
                  <a16:creationId xmlns:a16="http://schemas.microsoft.com/office/drawing/2014/main" id="{5857D527-E34D-1FA6-8642-64CA4C7067E6}"/>
                </a:ext>
              </a:extLst>
            </p:cNvPr>
            <p:cNvSpPr/>
            <p:nvPr/>
          </p:nvSpPr>
          <p:spPr>
            <a:xfrm>
              <a:off x="5082150" y="2246150"/>
              <a:ext cx="75175" cy="51875"/>
            </a:xfrm>
            <a:custGeom>
              <a:avLst/>
              <a:gdLst/>
              <a:ahLst/>
              <a:cxnLst/>
              <a:rect l="l" t="t" r="r" b="b"/>
              <a:pathLst>
                <a:path w="3007" h="2075" extrusionOk="0">
                  <a:moveTo>
                    <a:pt x="2727" y="1"/>
                  </a:moveTo>
                  <a:cubicBezTo>
                    <a:pt x="2657" y="1"/>
                    <a:pt x="2563" y="12"/>
                    <a:pt x="2420" y="56"/>
                  </a:cubicBezTo>
                  <a:cubicBezTo>
                    <a:pt x="2258" y="107"/>
                    <a:pt x="2108" y="178"/>
                    <a:pt x="1964" y="254"/>
                  </a:cubicBezTo>
                  <a:cubicBezTo>
                    <a:pt x="1818" y="328"/>
                    <a:pt x="1676" y="411"/>
                    <a:pt x="1532" y="507"/>
                  </a:cubicBezTo>
                  <a:cubicBezTo>
                    <a:pt x="1338" y="637"/>
                    <a:pt x="1155" y="777"/>
                    <a:pt x="984" y="921"/>
                  </a:cubicBezTo>
                  <a:cubicBezTo>
                    <a:pt x="984" y="921"/>
                    <a:pt x="889" y="1001"/>
                    <a:pt x="797" y="1085"/>
                  </a:cubicBezTo>
                  <a:cubicBezTo>
                    <a:pt x="705" y="1170"/>
                    <a:pt x="616" y="1258"/>
                    <a:pt x="616" y="1258"/>
                  </a:cubicBezTo>
                  <a:cubicBezTo>
                    <a:pt x="543" y="1330"/>
                    <a:pt x="400" y="1493"/>
                    <a:pt x="274" y="1662"/>
                  </a:cubicBezTo>
                  <a:cubicBezTo>
                    <a:pt x="147" y="1830"/>
                    <a:pt x="40" y="2004"/>
                    <a:pt x="1" y="2075"/>
                  </a:cubicBezTo>
                  <a:cubicBezTo>
                    <a:pt x="163" y="1871"/>
                    <a:pt x="340" y="1672"/>
                    <a:pt x="541" y="1467"/>
                  </a:cubicBezTo>
                  <a:lnTo>
                    <a:pt x="614" y="1390"/>
                  </a:lnTo>
                  <a:cubicBezTo>
                    <a:pt x="614" y="1390"/>
                    <a:pt x="712" y="1290"/>
                    <a:pt x="815" y="1193"/>
                  </a:cubicBezTo>
                  <a:cubicBezTo>
                    <a:pt x="919" y="1097"/>
                    <a:pt x="1026" y="1006"/>
                    <a:pt x="1026" y="1006"/>
                  </a:cubicBezTo>
                  <a:cubicBezTo>
                    <a:pt x="1309" y="764"/>
                    <a:pt x="1631" y="534"/>
                    <a:pt x="1967" y="336"/>
                  </a:cubicBezTo>
                  <a:cubicBezTo>
                    <a:pt x="2134" y="236"/>
                    <a:pt x="2304" y="145"/>
                    <a:pt x="2480" y="87"/>
                  </a:cubicBezTo>
                  <a:cubicBezTo>
                    <a:pt x="2582" y="54"/>
                    <a:pt x="2687" y="34"/>
                    <a:pt x="2790" y="34"/>
                  </a:cubicBezTo>
                  <a:cubicBezTo>
                    <a:pt x="2865" y="34"/>
                    <a:pt x="2938" y="45"/>
                    <a:pt x="3007" y="68"/>
                  </a:cubicBezTo>
                  <a:cubicBezTo>
                    <a:pt x="2915" y="23"/>
                    <a:pt x="2858" y="9"/>
                    <a:pt x="2781" y="3"/>
                  </a:cubicBezTo>
                  <a:cubicBezTo>
                    <a:pt x="2764" y="2"/>
                    <a:pt x="2747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2943;p41">
              <a:extLst>
                <a:ext uri="{FF2B5EF4-FFF2-40B4-BE49-F238E27FC236}">
                  <a16:creationId xmlns:a16="http://schemas.microsoft.com/office/drawing/2014/main" id="{2BD2E747-1FF5-EDC8-B6BE-58BE97C70650}"/>
                </a:ext>
              </a:extLst>
            </p:cNvPr>
            <p:cNvSpPr/>
            <p:nvPr/>
          </p:nvSpPr>
          <p:spPr>
            <a:xfrm>
              <a:off x="5120850" y="2182375"/>
              <a:ext cx="38625" cy="62825"/>
            </a:xfrm>
            <a:custGeom>
              <a:avLst/>
              <a:gdLst/>
              <a:ahLst/>
              <a:cxnLst/>
              <a:rect l="l" t="t" r="r" b="b"/>
              <a:pathLst>
                <a:path w="1545" h="2513" extrusionOk="0">
                  <a:moveTo>
                    <a:pt x="1323" y="1"/>
                  </a:moveTo>
                  <a:lnTo>
                    <a:pt x="1323" y="1"/>
                  </a:lnTo>
                  <a:cubicBezTo>
                    <a:pt x="1369" y="76"/>
                    <a:pt x="1384" y="118"/>
                    <a:pt x="1409" y="174"/>
                  </a:cubicBezTo>
                  <a:cubicBezTo>
                    <a:pt x="1430" y="232"/>
                    <a:pt x="1463" y="305"/>
                    <a:pt x="1475" y="456"/>
                  </a:cubicBezTo>
                  <a:cubicBezTo>
                    <a:pt x="1492" y="731"/>
                    <a:pt x="1389" y="972"/>
                    <a:pt x="1230" y="1196"/>
                  </a:cubicBezTo>
                  <a:cubicBezTo>
                    <a:pt x="1121" y="1347"/>
                    <a:pt x="990" y="1480"/>
                    <a:pt x="854" y="1601"/>
                  </a:cubicBezTo>
                  <a:cubicBezTo>
                    <a:pt x="854" y="1601"/>
                    <a:pt x="778" y="1668"/>
                    <a:pt x="701" y="1734"/>
                  </a:cubicBezTo>
                  <a:cubicBezTo>
                    <a:pt x="622" y="1800"/>
                    <a:pt x="543" y="1866"/>
                    <a:pt x="543" y="1866"/>
                  </a:cubicBezTo>
                  <a:cubicBezTo>
                    <a:pt x="479" y="1920"/>
                    <a:pt x="347" y="2042"/>
                    <a:pt x="233" y="2175"/>
                  </a:cubicBezTo>
                  <a:cubicBezTo>
                    <a:pt x="117" y="2307"/>
                    <a:pt x="26" y="2452"/>
                    <a:pt x="0" y="2513"/>
                  </a:cubicBezTo>
                  <a:cubicBezTo>
                    <a:pt x="131" y="2342"/>
                    <a:pt x="292" y="2196"/>
                    <a:pt x="476" y="2045"/>
                  </a:cubicBezTo>
                  <a:lnTo>
                    <a:pt x="543" y="1987"/>
                  </a:lnTo>
                  <a:cubicBezTo>
                    <a:pt x="543" y="1987"/>
                    <a:pt x="633" y="1912"/>
                    <a:pt x="722" y="1837"/>
                  </a:cubicBezTo>
                  <a:cubicBezTo>
                    <a:pt x="812" y="1760"/>
                    <a:pt x="902" y="1683"/>
                    <a:pt x="902" y="1683"/>
                  </a:cubicBezTo>
                  <a:cubicBezTo>
                    <a:pt x="1133" y="1477"/>
                    <a:pt x="1373" y="1221"/>
                    <a:pt x="1478" y="898"/>
                  </a:cubicBezTo>
                  <a:cubicBezTo>
                    <a:pt x="1529" y="738"/>
                    <a:pt x="1544" y="570"/>
                    <a:pt x="1519" y="411"/>
                  </a:cubicBezTo>
                  <a:cubicBezTo>
                    <a:pt x="1495" y="253"/>
                    <a:pt x="1424" y="107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2944;p41">
              <a:extLst>
                <a:ext uri="{FF2B5EF4-FFF2-40B4-BE49-F238E27FC236}">
                  <a16:creationId xmlns:a16="http://schemas.microsoft.com/office/drawing/2014/main" id="{40522BDD-A882-DEE4-B120-83050482CB7E}"/>
                </a:ext>
              </a:extLst>
            </p:cNvPr>
            <p:cNvSpPr/>
            <p:nvPr/>
          </p:nvSpPr>
          <p:spPr>
            <a:xfrm>
              <a:off x="5076075" y="2207775"/>
              <a:ext cx="59975" cy="66675"/>
            </a:xfrm>
            <a:custGeom>
              <a:avLst/>
              <a:gdLst/>
              <a:ahLst/>
              <a:cxnLst/>
              <a:rect l="l" t="t" r="r" b="b"/>
              <a:pathLst>
                <a:path w="2399" h="2667" extrusionOk="0">
                  <a:moveTo>
                    <a:pt x="2399" y="0"/>
                  </a:moveTo>
                  <a:lnTo>
                    <a:pt x="2399" y="0"/>
                  </a:lnTo>
                  <a:cubicBezTo>
                    <a:pt x="2324" y="74"/>
                    <a:pt x="2278" y="104"/>
                    <a:pt x="2218" y="151"/>
                  </a:cubicBezTo>
                  <a:cubicBezTo>
                    <a:pt x="2157" y="194"/>
                    <a:pt x="2078" y="250"/>
                    <a:pt x="1909" y="331"/>
                  </a:cubicBezTo>
                  <a:cubicBezTo>
                    <a:pt x="1757" y="403"/>
                    <a:pt x="1603" y="454"/>
                    <a:pt x="1451" y="517"/>
                  </a:cubicBezTo>
                  <a:cubicBezTo>
                    <a:pt x="1297" y="578"/>
                    <a:pt x="1147" y="657"/>
                    <a:pt x="1002" y="758"/>
                  </a:cubicBezTo>
                  <a:cubicBezTo>
                    <a:pt x="808" y="896"/>
                    <a:pt x="637" y="1060"/>
                    <a:pt x="497" y="1237"/>
                  </a:cubicBezTo>
                  <a:cubicBezTo>
                    <a:pt x="497" y="1237"/>
                    <a:pt x="476" y="1262"/>
                    <a:pt x="447" y="1299"/>
                  </a:cubicBezTo>
                  <a:cubicBezTo>
                    <a:pt x="419" y="1338"/>
                    <a:pt x="383" y="1390"/>
                    <a:pt x="347" y="1443"/>
                  </a:cubicBezTo>
                  <a:cubicBezTo>
                    <a:pt x="314" y="1497"/>
                    <a:pt x="280" y="1551"/>
                    <a:pt x="257" y="1592"/>
                  </a:cubicBezTo>
                  <a:cubicBezTo>
                    <a:pt x="234" y="1634"/>
                    <a:pt x="220" y="1662"/>
                    <a:pt x="220" y="1662"/>
                  </a:cubicBezTo>
                  <a:cubicBezTo>
                    <a:pt x="170" y="1754"/>
                    <a:pt x="87" y="1961"/>
                    <a:pt x="46" y="2170"/>
                  </a:cubicBezTo>
                  <a:cubicBezTo>
                    <a:pt x="1" y="2379"/>
                    <a:pt x="2" y="2588"/>
                    <a:pt x="6" y="2667"/>
                  </a:cubicBezTo>
                  <a:cubicBezTo>
                    <a:pt x="34" y="2407"/>
                    <a:pt x="101" y="2148"/>
                    <a:pt x="217" y="1885"/>
                  </a:cubicBezTo>
                  <a:lnTo>
                    <a:pt x="217" y="1886"/>
                  </a:lnTo>
                  <a:lnTo>
                    <a:pt x="259" y="1790"/>
                  </a:lnTo>
                  <a:cubicBezTo>
                    <a:pt x="259" y="1790"/>
                    <a:pt x="318" y="1662"/>
                    <a:pt x="393" y="1543"/>
                  </a:cubicBezTo>
                  <a:cubicBezTo>
                    <a:pt x="465" y="1423"/>
                    <a:pt x="554" y="1313"/>
                    <a:pt x="554" y="1313"/>
                  </a:cubicBezTo>
                  <a:cubicBezTo>
                    <a:pt x="781" y="1020"/>
                    <a:pt x="1092" y="764"/>
                    <a:pt x="1445" y="599"/>
                  </a:cubicBezTo>
                  <a:cubicBezTo>
                    <a:pt x="1621" y="516"/>
                    <a:pt x="1805" y="444"/>
                    <a:pt x="1974" y="352"/>
                  </a:cubicBezTo>
                  <a:cubicBezTo>
                    <a:pt x="2143" y="261"/>
                    <a:pt x="2296" y="145"/>
                    <a:pt x="2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2945;p41">
              <a:extLst>
                <a:ext uri="{FF2B5EF4-FFF2-40B4-BE49-F238E27FC236}">
                  <a16:creationId xmlns:a16="http://schemas.microsoft.com/office/drawing/2014/main" id="{16608DF7-B539-86E0-CBB1-E79A8AEC0CBA}"/>
                </a:ext>
              </a:extLst>
            </p:cNvPr>
            <p:cNvSpPr/>
            <p:nvPr/>
          </p:nvSpPr>
          <p:spPr>
            <a:xfrm>
              <a:off x="5089450" y="2403950"/>
              <a:ext cx="14550" cy="27150"/>
            </a:xfrm>
            <a:custGeom>
              <a:avLst/>
              <a:gdLst/>
              <a:ahLst/>
              <a:cxnLst/>
              <a:rect l="l" t="t" r="r" b="b"/>
              <a:pathLst>
                <a:path w="582" h="1086" extrusionOk="0">
                  <a:moveTo>
                    <a:pt x="581" y="0"/>
                  </a:moveTo>
                  <a:cubicBezTo>
                    <a:pt x="520" y="38"/>
                    <a:pt x="514" y="40"/>
                    <a:pt x="440" y="139"/>
                  </a:cubicBezTo>
                  <a:cubicBezTo>
                    <a:pt x="373" y="226"/>
                    <a:pt x="302" y="304"/>
                    <a:pt x="246" y="404"/>
                  </a:cubicBezTo>
                  <a:cubicBezTo>
                    <a:pt x="208" y="470"/>
                    <a:pt x="173" y="537"/>
                    <a:pt x="140" y="603"/>
                  </a:cubicBezTo>
                  <a:cubicBezTo>
                    <a:pt x="140" y="603"/>
                    <a:pt x="122" y="639"/>
                    <a:pt x="105" y="677"/>
                  </a:cubicBezTo>
                  <a:cubicBezTo>
                    <a:pt x="87" y="714"/>
                    <a:pt x="70" y="752"/>
                    <a:pt x="70" y="752"/>
                  </a:cubicBezTo>
                  <a:cubicBezTo>
                    <a:pt x="41" y="813"/>
                    <a:pt x="1" y="1030"/>
                    <a:pt x="5" y="1086"/>
                  </a:cubicBezTo>
                  <a:cubicBezTo>
                    <a:pt x="53" y="995"/>
                    <a:pt x="95" y="913"/>
                    <a:pt x="128" y="848"/>
                  </a:cubicBezTo>
                  <a:lnTo>
                    <a:pt x="142" y="817"/>
                  </a:lnTo>
                  <a:cubicBezTo>
                    <a:pt x="142" y="817"/>
                    <a:pt x="161" y="775"/>
                    <a:pt x="179" y="732"/>
                  </a:cubicBezTo>
                  <a:cubicBezTo>
                    <a:pt x="200" y="691"/>
                    <a:pt x="219" y="650"/>
                    <a:pt x="219" y="650"/>
                  </a:cubicBezTo>
                  <a:cubicBezTo>
                    <a:pt x="326" y="433"/>
                    <a:pt x="458" y="194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2946;p41">
              <a:extLst>
                <a:ext uri="{FF2B5EF4-FFF2-40B4-BE49-F238E27FC236}">
                  <a16:creationId xmlns:a16="http://schemas.microsoft.com/office/drawing/2014/main" id="{37B70498-6C09-6817-DD25-0DC741E381FE}"/>
                </a:ext>
              </a:extLst>
            </p:cNvPr>
            <p:cNvSpPr/>
            <p:nvPr/>
          </p:nvSpPr>
          <p:spPr>
            <a:xfrm>
              <a:off x="5086725" y="2399425"/>
              <a:ext cx="6425" cy="9150"/>
            </a:xfrm>
            <a:custGeom>
              <a:avLst/>
              <a:gdLst/>
              <a:ahLst/>
              <a:cxnLst/>
              <a:rect l="l" t="t" r="r" b="b"/>
              <a:pathLst>
                <a:path w="257" h="366" extrusionOk="0">
                  <a:moveTo>
                    <a:pt x="257" y="1"/>
                  </a:moveTo>
                  <a:lnTo>
                    <a:pt x="257" y="1"/>
                  </a:lnTo>
                  <a:cubicBezTo>
                    <a:pt x="222" y="6"/>
                    <a:pt x="220" y="6"/>
                    <a:pt x="191" y="40"/>
                  </a:cubicBezTo>
                  <a:cubicBezTo>
                    <a:pt x="165" y="69"/>
                    <a:pt x="129" y="88"/>
                    <a:pt x="107" y="122"/>
                  </a:cubicBezTo>
                  <a:cubicBezTo>
                    <a:pt x="91" y="145"/>
                    <a:pt x="76" y="166"/>
                    <a:pt x="61" y="187"/>
                  </a:cubicBezTo>
                  <a:lnTo>
                    <a:pt x="27" y="234"/>
                  </a:lnTo>
                  <a:cubicBezTo>
                    <a:pt x="12" y="253"/>
                    <a:pt x="1" y="338"/>
                    <a:pt x="6" y="365"/>
                  </a:cubicBezTo>
                  <a:cubicBezTo>
                    <a:pt x="35" y="348"/>
                    <a:pt x="63" y="329"/>
                    <a:pt x="88" y="306"/>
                  </a:cubicBezTo>
                  <a:lnTo>
                    <a:pt x="96" y="296"/>
                  </a:lnTo>
                  <a:lnTo>
                    <a:pt x="135" y="242"/>
                  </a:lnTo>
                  <a:cubicBezTo>
                    <a:pt x="187" y="172"/>
                    <a:pt x="230" y="8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2947;p41">
              <a:extLst>
                <a:ext uri="{FF2B5EF4-FFF2-40B4-BE49-F238E27FC236}">
                  <a16:creationId xmlns:a16="http://schemas.microsoft.com/office/drawing/2014/main" id="{1BBE7E86-7EAD-FF7C-159E-86C2B33F8D74}"/>
                </a:ext>
              </a:extLst>
            </p:cNvPr>
            <p:cNvSpPr/>
            <p:nvPr/>
          </p:nvSpPr>
          <p:spPr>
            <a:xfrm>
              <a:off x="5087625" y="2347750"/>
              <a:ext cx="12625" cy="27250"/>
            </a:xfrm>
            <a:custGeom>
              <a:avLst/>
              <a:gdLst/>
              <a:ahLst/>
              <a:cxnLst/>
              <a:rect l="l" t="t" r="r" b="b"/>
              <a:pathLst>
                <a:path w="505" h="1090" extrusionOk="0">
                  <a:moveTo>
                    <a:pt x="504" y="0"/>
                  </a:moveTo>
                  <a:lnTo>
                    <a:pt x="504" y="0"/>
                  </a:lnTo>
                  <a:cubicBezTo>
                    <a:pt x="446" y="40"/>
                    <a:pt x="441" y="42"/>
                    <a:pt x="373" y="142"/>
                  </a:cubicBezTo>
                  <a:cubicBezTo>
                    <a:pt x="314" y="232"/>
                    <a:pt x="249" y="311"/>
                    <a:pt x="200" y="410"/>
                  </a:cubicBezTo>
                  <a:cubicBezTo>
                    <a:pt x="168" y="477"/>
                    <a:pt x="136" y="545"/>
                    <a:pt x="109" y="611"/>
                  </a:cubicBezTo>
                  <a:cubicBezTo>
                    <a:pt x="109" y="611"/>
                    <a:pt x="94" y="648"/>
                    <a:pt x="79" y="685"/>
                  </a:cubicBezTo>
                  <a:cubicBezTo>
                    <a:pt x="64" y="723"/>
                    <a:pt x="50" y="760"/>
                    <a:pt x="50" y="760"/>
                  </a:cubicBezTo>
                  <a:cubicBezTo>
                    <a:pt x="25" y="822"/>
                    <a:pt x="0" y="1036"/>
                    <a:pt x="10" y="1089"/>
                  </a:cubicBezTo>
                  <a:cubicBezTo>
                    <a:pt x="51" y="997"/>
                    <a:pt x="87" y="916"/>
                    <a:pt x="116" y="851"/>
                  </a:cubicBezTo>
                  <a:lnTo>
                    <a:pt x="127" y="820"/>
                  </a:lnTo>
                  <a:lnTo>
                    <a:pt x="158" y="736"/>
                  </a:lnTo>
                  <a:cubicBezTo>
                    <a:pt x="175" y="695"/>
                    <a:pt x="192" y="653"/>
                    <a:pt x="192" y="653"/>
                  </a:cubicBezTo>
                  <a:cubicBezTo>
                    <a:pt x="282" y="435"/>
                    <a:pt x="396" y="195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2948;p41">
              <a:extLst>
                <a:ext uri="{FF2B5EF4-FFF2-40B4-BE49-F238E27FC236}">
                  <a16:creationId xmlns:a16="http://schemas.microsoft.com/office/drawing/2014/main" id="{DC032572-F263-32AA-E68F-AE24D09BC2AE}"/>
                </a:ext>
              </a:extLst>
            </p:cNvPr>
            <p:cNvSpPr/>
            <p:nvPr/>
          </p:nvSpPr>
          <p:spPr>
            <a:xfrm>
              <a:off x="5089300" y="2333100"/>
              <a:ext cx="8825" cy="18300"/>
            </a:xfrm>
            <a:custGeom>
              <a:avLst/>
              <a:gdLst/>
              <a:ahLst/>
              <a:cxnLst/>
              <a:rect l="l" t="t" r="r" b="b"/>
              <a:pathLst>
                <a:path w="353" h="732" extrusionOk="0">
                  <a:moveTo>
                    <a:pt x="353" y="0"/>
                  </a:moveTo>
                  <a:lnTo>
                    <a:pt x="353" y="0"/>
                  </a:lnTo>
                  <a:cubicBezTo>
                    <a:pt x="311" y="29"/>
                    <a:pt x="307" y="32"/>
                    <a:pt x="268" y="101"/>
                  </a:cubicBezTo>
                  <a:cubicBezTo>
                    <a:pt x="233" y="165"/>
                    <a:pt x="188" y="217"/>
                    <a:pt x="156" y="282"/>
                  </a:cubicBezTo>
                  <a:cubicBezTo>
                    <a:pt x="135" y="327"/>
                    <a:pt x="114" y="371"/>
                    <a:pt x="93" y="413"/>
                  </a:cubicBezTo>
                  <a:lnTo>
                    <a:pt x="46" y="508"/>
                  </a:lnTo>
                  <a:cubicBezTo>
                    <a:pt x="26" y="547"/>
                    <a:pt x="0" y="691"/>
                    <a:pt x="4" y="731"/>
                  </a:cubicBezTo>
                  <a:cubicBezTo>
                    <a:pt x="40" y="687"/>
                    <a:pt x="76" y="640"/>
                    <a:pt x="110" y="588"/>
                  </a:cubicBezTo>
                  <a:lnTo>
                    <a:pt x="119" y="568"/>
                  </a:lnTo>
                  <a:lnTo>
                    <a:pt x="173" y="459"/>
                  </a:lnTo>
                  <a:cubicBezTo>
                    <a:pt x="246" y="315"/>
                    <a:pt x="308" y="145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2949;p41">
              <a:extLst>
                <a:ext uri="{FF2B5EF4-FFF2-40B4-BE49-F238E27FC236}">
                  <a16:creationId xmlns:a16="http://schemas.microsoft.com/office/drawing/2014/main" id="{BBD857D0-7D3C-D526-E8E6-E4E2A41090B8}"/>
                </a:ext>
              </a:extLst>
            </p:cNvPr>
            <p:cNvSpPr/>
            <p:nvPr/>
          </p:nvSpPr>
          <p:spPr>
            <a:xfrm>
              <a:off x="5084150" y="2295300"/>
              <a:ext cx="7300" cy="25400"/>
            </a:xfrm>
            <a:custGeom>
              <a:avLst/>
              <a:gdLst/>
              <a:ahLst/>
              <a:cxnLst/>
              <a:rect l="l" t="t" r="r" b="b"/>
              <a:pathLst>
                <a:path w="292" h="1016" extrusionOk="0">
                  <a:moveTo>
                    <a:pt x="292" y="1"/>
                  </a:moveTo>
                  <a:cubicBezTo>
                    <a:pt x="252" y="49"/>
                    <a:pt x="248" y="52"/>
                    <a:pt x="216" y="152"/>
                  </a:cubicBezTo>
                  <a:cubicBezTo>
                    <a:pt x="186" y="241"/>
                    <a:pt x="146" y="318"/>
                    <a:pt x="120" y="411"/>
                  </a:cubicBezTo>
                  <a:cubicBezTo>
                    <a:pt x="102" y="473"/>
                    <a:pt x="85" y="535"/>
                    <a:pt x="68" y="594"/>
                  </a:cubicBezTo>
                  <a:lnTo>
                    <a:pt x="29" y="727"/>
                  </a:lnTo>
                  <a:cubicBezTo>
                    <a:pt x="13" y="781"/>
                    <a:pt x="1" y="968"/>
                    <a:pt x="8" y="1016"/>
                  </a:cubicBezTo>
                  <a:cubicBezTo>
                    <a:pt x="41" y="950"/>
                    <a:pt x="73" y="882"/>
                    <a:pt x="102" y="806"/>
                  </a:cubicBezTo>
                  <a:lnTo>
                    <a:pt x="110" y="778"/>
                  </a:lnTo>
                  <a:lnTo>
                    <a:pt x="154" y="626"/>
                  </a:lnTo>
                  <a:cubicBezTo>
                    <a:pt x="214" y="424"/>
                    <a:pt x="261" y="194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2950;p41">
              <a:extLst>
                <a:ext uri="{FF2B5EF4-FFF2-40B4-BE49-F238E27FC236}">
                  <a16:creationId xmlns:a16="http://schemas.microsoft.com/office/drawing/2014/main" id="{EC250AAA-D4E3-B422-6C3A-317082171BC1}"/>
                </a:ext>
              </a:extLst>
            </p:cNvPr>
            <p:cNvSpPr/>
            <p:nvPr/>
          </p:nvSpPr>
          <p:spPr>
            <a:xfrm>
              <a:off x="5075075" y="2285425"/>
              <a:ext cx="4925" cy="17250"/>
            </a:xfrm>
            <a:custGeom>
              <a:avLst/>
              <a:gdLst/>
              <a:ahLst/>
              <a:cxnLst/>
              <a:rect l="l" t="t" r="r" b="b"/>
              <a:pathLst>
                <a:path w="197" h="690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62" y="31"/>
                    <a:pt x="159" y="33"/>
                    <a:pt x="137" y="100"/>
                  </a:cubicBezTo>
                  <a:cubicBezTo>
                    <a:pt x="117" y="161"/>
                    <a:pt x="85" y="213"/>
                    <a:pt x="69" y="276"/>
                  </a:cubicBezTo>
                  <a:cubicBezTo>
                    <a:pt x="58" y="318"/>
                    <a:pt x="46" y="359"/>
                    <a:pt x="35" y="400"/>
                  </a:cubicBezTo>
                  <a:lnTo>
                    <a:pt x="10" y="490"/>
                  </a:lnTo>
                  <a:cubicBezTo>
                    <a:pt x="1" y="526"/>
                    <a:pt x="7" y="656"/>
                    <a:pt x="19" y="690"/>
                  </a:cubicBezTo>
                  <a:cubicBezTo>
                    <a:pt x="45" y="645"/>
                    <a:pt x="70" y="601"/>
                    <a:pt x="90" y="549"/>
                  </a:cubicBezTo>
                  <a:lnTo>
                    <a:pt x="96" y="530"/>
                  </a:lnTo>
                  <a:lnTo>
                    <a:pt x="124" y="427"/>
                  </a:lnTo>
                  <a:cubicBezTo>
                    <a:pt x="162" y="291"/>
                    <a:pt x="187" y="134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2951;p41">
              <a:extLst>
                <a:ext uri="{FF2B5EF4-FFF2-40B4-BE49-F238E27FC236}">
                  <a16:creationId xmlns:a16="http://schemas.microsoft.com/office/drawing/2014/main" id="{0F73FA2E-3A6F-5F22-157E-B4AF1BE49A3B}"/>
                </a:ext>
              </a:extLst>
            </p:cNvPr>
            <p:cNvSpPr/>
            <p:nvPr/>
          </p:nvSpPr>
          <p:spPr>
            <a:xfrm>
              <a:off x="5072350" y="2272625"/>
              <a:ext cx="3550" cy="14500"/>
            </a:xfrm>
            <a:custGeom>
              <a:avLst/>
              <a:gdLst/>
              <a:ahLst/>
              <a:cxnLst/>
              <a:rect l="l" t="t" r="r" b="b"/>
              <a:pathLst>
                <a:path w="142" h="580" extrusionOk="0">
                  <a:moveTo>
                    <a:pt x="139" y="0"/>
                  </a:moveTo>
                  <a:lnTo>
                    <a:pt x="139" y="0"/>
                  </a:lnTo>
                  <a:cubicBezTo>
                    <a:pt x="107" y="26"/>
                    <a:pt x="106" y="28"/>
                    <a:pt x="91" y="86"/>
                  </a:cubicBezTo>
                  <a:cubicBezTo>
                    <a:pt x="77" y="136"/>
                    <a:pt x="51" y="180"/>
                    <a:pt x="41" y="233"/>
                  </a:cubicBezTo>
                  <a:cubicBezTo>
                    <a:pt x="35" y="269"/>
                    <a:pt x="28" y="304"/>
                    <a:pt x="22" y="338"/>
                  </a:cubicBezTo>
                  <a:lnTo>
                    <a:pt x="7" y="413"/>
                  </a:lnTo>
                  <a:cubicBezTo>
                    <a:pt x="0" y="445"/>
                    <a:pt x="20" y="552"/>
                    <a:pt x="35" y="580"/>
                  </a:cubicBezTo>
                  <a:cubicBezTo>
                    <a:pt x="57" y="543"/>
                    <a:pt x="76" y="504"/>
                    <a:pt x="91" y="461"/>
                  </a:cubicBezTo>
                  <a:lnTo>
                    <a:pt x="94" y="445"/>
                  </a:lnTo>
                  <a:lnTo>
                    <a:pt x="112" y="358"/>
                  </a:lnTo>
                  <a:cubicBezTo>
                    <a:pt x="135" y="244"/>
                    <a:pt x="142" y="111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2952;p41">
              <a:extLst>
                <a:ext uri="{FF2B5EF4-FFF2-40B4-BE49-F238E27FC236}">
                  <a16:creationId xmlns:a16="http://schemas.microsoft.com/office/drawing/2014/main" id="{2055CDA3-7720-CC48-2307-936FAAD7A4E0}"/>
                </a:ext>
              </a:extLst>
            </p:cNvPr>
            <p:cNvSpPr/>
            <p:nvPr/>
          </p:nvSpPr>
          <p:spPr>
            <a:xfrm>
              <a:off x="5028775" y="2211075"/>
              <a:ext cx="24275" cy="71575"/>
            </a:xfrm>
            <a:custGeom>
              <a:avLst/>
              <a:gdLst/>
              <a:ahLst/>
              <a:cxnLst/>
              <a:rect l="l" t="t" r="r" b="b"/>
              <a:pathLst>
                <a:path w="971" h="2863" extrusionOk="0">
                  <a:moveTo>
                    <a:pt x="67" y="0"/>
                  </a:moveTo>
                  <a:lnTo>
                    <a:pt x="67" y="0"/>
                  </a:lnTo>
                  <a:cubicBezTo>
                    <a:pt x="37" y="78"/>
                    <a:pt x="24" y="122"/>
                    <a:pt x="14" y="184"/>
                  </a:cubicBezTo>
                  <a:cubicBezTo>
                    <a:pt x="10" y="246"/>
                    <a:pt x="0" y="328"/>
                    <a:pt x="23" y="480"/>
                  </a:cubicBezTo>
                  <a:cubicBezTo>
                    <a:pt x="68" y="753"/>
                    <a:pt x="160" y="995"/>
                    <a:pt x="295" y="1242"/>
                  </a:cubicBezTo>
                  <a:cubicBezTo>
                    <a:pt x="388" y="1404"/>
                    <a:pt x="481" y="1564"/>
                    <a:pt x="570" y="1719"/>
                  </a:cubicBezTo>
                  <a:cubicBezTo>
                    <a:pt x="570" y="1719"/>
                    <a:pt x="619" y="1806"/>
                    <a:pt x="663" y="1895"/>
                  </a:cubicBezTo>
                  <a:cubicBezTo>
                    <a:pt x="707" y="1983"/>
                    <a:pt x="744" y="2075"/>
                    <a:pt x="744" y="2075"/>
                  </a:cubicBezTo>
                  <a:cubicBezTo>
                    <a:pt x="777" y="2149"/>
                    <a:pt x="845" y="2306"/>
                    <a:pt x="884" y="2468"/>
                  </a:cubicBezTo>
                  <a:cubicBezTo>
                    <a:pt x="926" y="2630"/>
                    <a:pt x="920" y="2798"/>
                    <a:pt x="919" y="2862"/>
                  </a:cubicBezTo>
                  <a:cubicBezTo>
                    <a:pt x="970" y="2655"/>
                    <a:pt x="957" y="2426"/>
                    <a:pt x="888" y="2195"/>
                  </a:cubicBezTo>
                  <a:lnTo>
                    <a:pt x="859" y="2112"/>
                  </a:lnTo>
                  <a:cubicBezTo>
                    <a:pt x="859" y="2112"/>
                    <a:pt x="818" y="2003"/>
                    <a:pt x="767" y="1898"/>
                  </a:cubicBezTo>
                  <a:cubicBezTo>
                    <a:pt x="717" y="1793"/>
                    <a:pt x="661" y="1691"/>
                    <a:pt x="661" y="1691"/>
                  </a:cubicBezTo>
                  <a:cubicBezTo>
                    <a:pt x="514" y="1422"/>
                    <a:pt x="331" y="1158"/>
                    <a:pt x="206" y="871"/>
                  </a:cubicBezTo>
                  <a:cubicBezTo>
                    <a:pt x="75" y="588"/>
                    <a:pt x="9" y="277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2953;p41">
              <a:extLst>
                <a:ext uri="{FF2B5EF4-FFF2-40B4-BE49-F238E27FC236}">
                  <a16:creationId xmlns:a16="http://schemas.microsoft.com/office/drawing/2014/main" id="{AA6E8FBD-45C1-1612-D632-B1563D04370C}"/>
                </a:ext>
              </a:extLst>
            </p:cNvPr>
            <p:cNvSpPr/>
            <p:nvPr/>
          </p:nvSpPr>
          <p:spPr>
            <a:xfrm>
              <a:off x="5030225" y="2242850"/>
              <a:ext cx="8400" cy="18100"/>
            </a:xfrm>
            <a:custGeom>
              <a:avLst/>
              <a:gdLst/>
              <a:ahLst/>
              <a:cxnLst/>
              <a:rect l="l" t="t" r="r" b="b"/>
              <a:pathLst>
                <a:path w="336" h="724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56"/>
                    <a:pt x="22" y="112"/>
                    <a:pt x="41" y="171"/>
                  </a:cubicBezTo>
                  <a:lnTo>
                    <a:pt x="42" y="171"/>
                  </a:lnTo>
                  <a:lnTo>
                    <a:pt x="50" y="191"/>
                  </a:lnTo>
                  <a:lnTo>
                    <a:pt x="98" y="300"/>
                  </a:lnTo>
                  <a:cubicBezTo>
                    <a:pt x="161" y="445"/>
                    <a:pt x="249" y="600"/>
                    <a:pt x="330" y="723"/>
                  </a:cubicBezTo>
                  <a:cubicBezTo>
                    <a:pt x="336" y="673"/>
                    <a:pt x="336" y="670"/>
                    <a:pt x="308" y="597"/>
                  </a:cubicBezTo>
                  <a:cubicBezTo>
                    <a:pt x="283" y="530"/>
                    <a:pt x="273" y="464"/>
                    <a:pt x="243" y="398"/>
                  </a:cubicBezTo>
                  <a:cubicBezTo>
                    <a:pt x="222" y="353"/>
                    <a:pt x="203" y="309"/>
                    <a:pt x="184" y="267"/>
                  </a:cubicBezTo>
                  <a:lnTo>
                    <a:pt x="142" y="172"/>
                  </a:lnTo>
                  <a:cubicBezTo>
                    <a:pt x="125" y="133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2954;p41">
              <a:extLst>
                <a:ext uri="{FF2B5EF4-FFF2-40B4-BE49-F238E27FC236}">
                  <a16:creationId xmlns:a16="http://schemas.microsoft.com/office/drawing/2014/main" id="{17EB32E0-7176-51C2-DB80-CC44B9E4982E}"/>
                </a:ext>
              </a:extLst>
            </p:cNvPr>
            <p:cNvSpPr/>
            <p:nvPr/>
          </p:nvSpPr>
          <p:spPr>
            <a:xfrm>
              <a:off x="4965925" y="2204000"/>
              <a:ext cx="45350" cy="38000"/>
            </a:xfrm>
            <a:custGeom>
              <a:avLst/>
              <a:gdLst/>
              <a:ahLst/>
              <a:cxnLst/>
              <a:rect l="l" t="t" r="r" b="b"/>
              <a:pathLst>
                <a:path w="1814" h="1520" extrusionOk="0">
                  <a:moveTo>
                    <a:pt x="0" y="1"/>
                  </a:moveTo>
                  <a:cubicBezTo>
                    <a:pt x="82" y="104"/>
                    <a:pt x="88" y="110"/>
                    <a:pt x="265" y="265"/>
                  </a:cubicBezTo>
                  <a:cubicBezTo>
                    <a:pt x="423" y="403"/>
                    <a:pt x="559" y="542"/>
                    <a:pt x="725" y="680"/>
                  </a:cubicBezTo>
                  <a:cubicBezTo>
                    <a:pt x="835" y="773"/>
                    <a:pt x="945" y="865"/>
                    <a:pt x="1051" y="954"/>
                  </a:cubicBezTo>
                  <a:lnTo>
                    <a:pt x="1288" y="1155"/>
                  </a:lnTo>
                  <a:cubicBezTo>
                    <a:pt x="1384" y="1237"/>
                    <a:pt x="1724" y="1470"/>
                    <a:pt x="1814" y="1519"/>
                  </a:cubicBezTo>
                  <a:cubicBezTo>
                    <a:pt x="1698" y="1403"/>
                    <a:pt x="1578" y="1288"/>
                    <a:pt x="1444" y="1166"/>
                  </a:cubicBezTo>
                  <a:lnTo>
                    <a:pt x="1393" y="1122"/>
                  </a:lnTo>
                  <a:cubicBezTo>
                    <a:pt x="1393" y="1122"/>
                    <a:pt x="1122" y="893"/>
                    <a:pt x="1122" y="893"/>
                  </a:cubicBezTo>
                  <a:cubicBezTo>
                    <a:pt x="764" y="589"/>
                    <a:pt x="348" y="26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2955;p41">
              <a:extLst>
                <a:ext uri="{FF2B5EF4-FFF2-40B4-BE49-F238E27FC236}">
                  <a16:creationId xmlns:a16="http://schemas.microsoft.com/office/drawing/2014/main" id="{2B9237AD-017E-09B1-0DC5-6E6D11BB95E0}"/>
                </a:ext>
              </a:extLst>
            </p:cNvPr>
            <p:cNvSpPr/>
            <p:nvPr/>
          </p:nvSpPr>
          <p:spPr>
            <a:xfrm>
              <a:off x="4946300" y="2234925"/>
              <a:ext cx="41725" cy="52625"/>
            </a:xfrm>
            <a:custGeom>
              <a:avLst/>
              <a:gdLst/>
              <a:ahLst/>
              <a:cxnLst/>
              <a:rect l="l" t="t" r="r" b="b"/>
              <a:pathLst>
                <a:path w="1669" h="2105" extrusionOk="0">
                  <a:moveTo>
                    <a:pt x="813" y="1"/>
                  </a:moveTo>
                  <a:cubicBezTo>
                    <a:pt x="773" y="1"/>
                    <a:pt x="729" y="4"/>
                    <a:pt x="685" y="14"/>
                  </a:cubicBezTo>
                  <a:cubicBezTo>
                    <a:pt x="614" y="28"/>
                    <a:pt x="548" y="55"/>
                    <a:pt x="502" y="82"/>
                  </a:cubicBezTo>
                  <a:cubicBezTo>
                    <a:pt x="455" y="107"/>
                    <a:pt x="428" y="130"/>
                    <a:pt x="428" y="130"/>
                  </a:cubicBezTo>
                  <a:cubicBezTo>
                    <a:pt x="125" y="356"/>
                    <a:pt x="0" y="768"/>
                    <a:pt x="26" y="1135"/>
                  </a:cubicBezTo>
                  <a:cubicBezTo>
                    <a:pt x="46" y="1509"/>
                    <a:pt x="199" y="1860"/>
                    <a:pt x="415" y="2104"/>
                  </a:cubicBezTo>
                  <a:cubicBezTo>
                    <a:pt x="366" y="2020"/>
                    <a:pt x="342" y="1974"/>
                    <a:pt x="311" y="1913"/>
                  </a:cubicBezTo>
                  <a:cubicBezTo>
                    <a:pt x="278" y="1850"/>
                    <a:pt x="233" y="1772"/>
                    <a:pt x="176" y="1609"/>
                  </a:cubicBezTo>
                  <a:cubicBezTo>
                    <a:pt x="81" y="1316"/>
                    <a:pt x="76" y="1020"/>
                    <a:pt x="152" y="721"/>
                  </a:cubicBezTo>
                  <a:cubicBezTo>
                    <a:pt x="207" y="523"/>
                    <a:pt x="313" y="335"/>
                    <a:pt x="465" y="216"/>
                  </a:cubicBezTo>
                  <a:cubicBezTo>
                    <a:pt x="465" y="216"/>
                    <a:pt x="551" y="146"/>
                    <a:pt x="654" y="117"/>
                  </a:cubicBezTo>
                  <a:cubicBezTo>
                    <a:pt x="716" y="96"/>
                    <a:pt x="781" y="92"/>
                    <a:pt x="822" y="92"/>
                  </a:cubicBezTo>
                  <a:cubicBezTo>
                    <a:pt x="848" y="92"/>
                    <a:pt x="865" y="94"/>
                    <a:pt x="865" y="94"/>
                  </a:cubicBezTo>
                  <a:cubicBezTo>
                    <a:pt x="908" y="99"/>
                    <a:pt x="977" y="107"/>
                    <a:pt x="1056" y="133"/>
                  </a:cubicBezTo>
                  <a:cubicBezTo>
                    <a:pt x="1133" y="159"/>
                    <a:pt x="1220" y="202"/>
                    <a:pt x="1301" y="253"/>
                  </a:cubicBezTo>
                  <a:cubicBezTo>
                    <a:pt x="1464" y="355"/>
                    <a:pt x="1608" y="482"/>
                    <a:pt x="1669" y="528"/>
                  </a:cubicBezTo>
                  <a:cubicBezTo>
                    <a:pt x="1506" y="349"/>
                    <a:pt x="1332" y="156"/>
                    <a:pt x="1067" y="46"/>
                  </a:cubicBezTo>
                  <a:lnTo>
                    <a:pt x="1066" y="45"/>
                  </a:lnTo>
                  <a:lnTo>
                    <a:pt x="1017" y="29"/>
                  </a:lnTo>
                  <a:cubicBezTo>
                    <a:pt x="992" y="23"/>
                    <a:pt x="966" y="17"/>
                    <a:pt x="966" y="17"/>
                  </a:cubicBezTo>
                  <a:cubicBezTo>
                    <a:pt x="966" y="17"/>
                    <a:pt x="931" y="9"/>
                    <a:pt x="879" y="3"/>
                  </a:cubicBezTo>
                  <a:cubicBezTo>
                    <a:pt x="859" y="2"/>
                    <a:pt x="837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2956;p41">
              <a:extLst>
                <a:ext uri="{FF2B5EF4-FFF2-40B4-BE49-F238E27FC236}">
                  <a16:creationId xmlns:a16="http://schemas.microsoft.com/office/drawing/2014/main" id="{1FFA11FA-8CB8-5E84-C0D9-4D74456B7541}"/>
                </a:ext>
              </a:extLst>
            </p:cNvPr>
            <p:cNvSpPr/>
            <p:nvPr/>
          </p:nvSpPr>
          <p:spPr>
            <a:xfrm>
              <a:off x="5370850" y="2364825"/>
              <a:ext cx="96575" cy="46925"/>
            </a:xfrm>
            <a:custGeom>
              <a:avLst/>
              <a:gdLst/>
              <a:ahLst/>
              <a:cxnLst/>
              <a:rect l="l" t="t" r="r" b="b"/>
              <a:pathLst>
                <a:path w="3863" h="1877" extrusionOk="0">
                  <a:moveTo>
                    <a:pt x="1148" y="1"/>
                  </a:moveTo>
                  <a:cubicBezTo>
                    <a:pt x="1007" y="1"/>
                    <a:pt x="785" y="18"/>
                    <a:pt x="574" y="63"/>
                  </a:cubicBezTo>
                  <a:cubicBezTo>
                    <a:pt x="319" y="116"/>
                    <a:pt x="87" y="214"/>
                    <a:pt x="0" y="257"/>
                  </a:cubicBezTo>
                  <a:cubicBezTo>
                    <a:pt x="303" y="159"/>
                    <a:pt x="625" y="99"/>
                    <a:pt x="975" y="94"/>
                  </a:cubicBezTo>
                  <a:lnTo>
                    <a:pt x="1104" y="92"/>
                  </a:lnTo>
                  <a:cubicBezTo>
                    <a:pt x="1104" y="92"/>
                    <a:pt x="1276" y="94"/>
                    <a:pt x="1446" y="114"/>
                  </a:cubicBezTo>
                  <a:cubicBezTo>
                    <a:pt x="1617" y="133"/>
                    <a:pt x="1784" y="175"/>
                    <a:pt x="1784" y="175"/>
                  </a:cubicBezTo>
                  <a:cubicBezTo>
                    <a:pt x="2225" y="276"/>
                    <a:pt x="2668" y="496"/>
                    <a:pt x="3031" y="802"/>
                  </a:cubicBezTo>
                  <a:cubicBezTo>
                    <a:pt x="3399" y="1105"/>
                    <a:pt x="3682" y="1492"/>
                    <a:pt x="3863" y="1877"/>
                  </a:cubicBezTo>
                  <a:cubicBezTo>
                    <a:pt x="3823" y="1757"/>
                    <a:pt x="3798" y="1693"/>
                    <a:pt x="3757" y="1609"/>
                  </a:cubicBezTo>
                  <a:cubicBezTo>
                    <a:pt x="3712" y="1526"/>
                    <a:pt x="3658" y="1418"/>
                    <a:pt x="3520" y="1231"/>
                  </a:cubicBezTo>
                  <a:cubicBezTo>
                    <a:pt x="3270" y="900"/>
                    <a:pt x="2990" y="625"/>
                    <a:pt x="2618" y="408"/>
                  </a:cubicBezTo>
                  <a:cubicBezTo>
                    <a:pt x="2370" y="262"/>
                    <a:pt x="2101" y="159"/>
                    <a:pt x="1834" y="92"/>
                  </a:cubicBezTo>
                  <a:cubicBezTo>
                    <a:pt x="1834" y="92"/>
                    <a:pt x="1684" y="54"/>
                    <a:pt x="1531" y="32"/>
                  </a:cubicBezTo>
                  <a:cubicBezTo>
                    <a:pt x="1379" y="8"/>
                    <a:pt x="1223" y="3"/>
                    <a:pt x="1223" y="3"/>
                  </a:cubicBezTo>
                  <a:cubicBezTo>
                    <a:pt x="1202" y="2"/>
                    <a:pt x="1176" y="1"/>
                    <a:pt x="1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2957;p41">
              <a:extLst>
                <a:ext uri="{FF2B5EF4-FFF2-40B4-BE49-F238E27FC236}">
                  <a16:creationId xmlns:a16="http://schemas.microsoft.com/office/drawing/2014/main" id="{C9380D77-398C-6632-9A76-735CF549952D}"/>
                </a:ext>
              </a:extLst>
            </p:cNvPr>
            <p:cNvSpPr/>
            <p:nvPr/>
          </p:nvSpPr>
          <p:spPr>
            <a:xfrm>
              <a:off x="5274250" y="2451925"/>
              <a:ext cx="23050" cy="56350"/>
            </a:xfrm>
            <a:custGeom>
              <a:avLst/>
              <a:gdLst/>
              <a:ahLst/>
              <a:cxnLst/>
              <a:rect l="l" t="t" r="r" b="b"/>
              <a:pathLst>
                <a:path w="922" h="2254" extrusionOk="0">
                  <a:moveTo>
                    <a:pt x="83" y="1"/>
                  </a:moveTo>
                  <a:lnTo>
                    <a:pt x="83" y="1"/>
                  </a:lnTo>
                  <a:cubicBezTo>
                    <a:pt x="32" y="168"/>
                    <a:pt x="1" y="349"/>
                    <a:pt x="2" y="547"/>
                  </a:cubicBezTo>
                  <a:lnTo>
                    <a:pt x="5" y="619"/>
                  </a:lnTo>
                  <a:cubicBezTo>
                    <a:pt x="5" y="619"/>
                    <a:pt x="6" y="644"/>
                    <a:pt x="10" y="680"/>
                  </a:cubicBezTo>
                  <a:cubicBezTo>
                    <a:pt x="15" y="715"/>
                    <a:pt x="18" y="764"/>
                    <a:pt x="25" y="812"/>
                  </a:cubicBezTo>
                  <a:cubicBezTo>
                    <a:pt x="34" y="859"/>
                    <a:pt x="43" y="907"/>
                    <a:pt x="49" y="942"/>
                  </a:cubicBezTo>
                  <a:lnTo>
                    <a:pt x="63" y="1002"/>
                  </a:lnTo>
                  <a:cubicBezTo>
                    <a:pt x="124" y="1250"/>
                    <a:pt x="231" y="1504"/>
                    <a:pt x="386" y="1721"/>
                  </a:cubicBezTo>
                  <a:cubicBezTo>
                    <a:pt x="537" y="1939"/>
                    <a:pt x="727" y="2123"/>
                    <a:pt x="922" y="2253"/>
                  </a:cubicBezTo>
                  <a:cubicBezTo>
                    <a:pt x="831" y="2145"/>
                    <a:pt x="819" y="2147"/>
                    <a:pt x="652" y="1964"/>
                  </a:cubicBezTo>
                  <a:cubicBezTo>
                    <a:pt x="504" y="1797"/>
                    <a:pt x="405" y="1616"/>
                    <a:pt x="308" y="1414"/>
                  </a:cubicBezTo>
                  <a:cubicBezTo>
                    <a:pt x="243" y="1277"/>
                    <a:pt x="190" y="1136"/>
                    <a:pt x="157" y="994"/>
                  </a:cubicBezTo>
                  <a:cubicBezTo>
                    <a:pt x="157" y="994"/>
                    <a:pt x="136" y="917"/>
                    <a:pt x="124" y="835"/>
                  </a:cubicBezTo>
                  <a:cubicBezTo>
                    <a:pt x="115" y="797"/>
                    <a:pt x="110" y="755"/>
                    <a:pt x="108" y="725"/>
                  </a:cubicBezTo>
                  <a:cubicBezTo>
                    <a:pt x="104" y="695"/>
                    <a:pt x="102" y="675"/>
                    <a:pt x="102" y="675"/>
                  </a:cubicBezTo>
                  <a:cubicBezTo>
                    <a:pt x="94" y="609"/>
                    <a:pt x="78" y="470"/>
                    <a:pt x="73" y="330"/>
                  </a:cubicBezTo>
                  <a:cubicBezTo>
                    <a:pt x="70" y="192"/>
                    <a:pt x="83" y="56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2958;p41">
              <a:extLst>
                <a:ext uri="{FF2B5EF4-FFF2-40B4-BE49-F238E27FC236}">
                  <a16:creationId xmlns:a16="http://schemas.microsoft.com/office/drawing/2014/main" id="{1F3F2E61-D922-36F6-B670-7EE2FFEDDE98}"/>
                </a:ext>
              </a:extLst>
            </p:cNvPr>
            <p:cNvSpPr/>
            <p:nvPr/>
          </p:nvSpPr>
          <p:spPr>
            <a:xfrm>
              <a:off x="5256650" y="2441825"/>
              <a:ext cx="11250" cy="57850"/>
            </a:xfrm>
            <a:custGeom>
              <a:avLst/>
              <a:gdLst/>
              <a:ahLst/>
              <a:cxnLst/>
              <a:rect l="l" t="t" r="r" b="b"/>
              <a:pathLst>
                <a:path w="450" h="2314" extrusionOk="0">
                  <a:moveTo>
                    <a:pt x="183" y="0"/>
                  </a:moveTo>
                  <a:cubicBezTo>
                    <a:pt x="115" y="153"/>
                    <a:pt x="61" y="317"/>
                    <a:pt x="28" y="501"/>
                  </a:cubicBezTo>
                  <a:lnTo>
                    <a:pt x="29" y="501"/>
                  </a:lnTo>
                  <a:lnTo>
                    <a:pt x="19" y="569"/>
                  </a:lnTo>
                  <a:cubicBezTo>
                    <a:pt x="19" y="569"/>
                    <a:pt x="10" y="660"/>
                    <a:pt x="4" y="752"/>
                  </a:cubicBezTo>
                  <a:cubicBezTo>
                    <a:pt x="3" y="797"/>
                    <a:pt x="1" y="843"/>
                    <a:pt x="1" y="877"/>
                  </a:cubicBezTo>
                  <a:cubicBezTo>
                    <a:pt x="1" y="912"/>
                    <a:pt x="1" y="935"/>
                    <a:pt x="1" y="935"/>
                  </a:cubicBezTo>
                  <a:cubicBezTo>
                    <a:pt x="6" y="1177"/>
                    <a:pt x="45" y="1434"/>
                    <a:pt x="126" y="1672"/>
                  </a:cubicBezTo>
                  <a:cubicBezTo>
                    <a:pt x="206" y="1911"/>
                    <a:pt x="321" y="2133"/>
                    <a:pt x="449" y="2313"/>
                  </a:cubicBezTo>
                  <a:cubicBezTo>
                    <a:pt x="405" y="2187"/>
                    <a:pt x="395" y="2183"/>
                    <a:pt x="301" y="1967"/>
                  </a:cubicBezTo>
                  <a:cubicBezTo>
                    <a:pt x="219" y="1771"/>
                    <a:pt x="178" y="1580"/>
                    <a:pt x="138" y="1369"/>
                  </a:cubicBezTo>
                  <a:cubicBezTo>
                    <a:pt x="112" y="1228"/>
                    <a:pt x="96" y="1086"/>
                    <a:pt x="94" y="947"/>
                  </a:cubicBezTo>
                  <a:cubicBezTo>
                    <a:pt x="94" y="947"/>
                    <a:pt x="91" y="871"/>
                    <a:pt x="95" y="793"/>
                  </a:cubicBezTo>
                  <a:cubicBezTo>
                    <a:pt x="95" y="754"/>
                    <a:pt x="98" y="716"/>
                    <a:pt x="100" y="687"/>
                  </a:cubicBezTo>
                  <a:cubicBezTo>
                    <a:pt x="103" y="658"/>
                    <a:pt x="104" y="638"/>
                    <a:pt x="104" y="638"/>
                  </a:cubicBezTo>
                  <a:cubicBezTo>
                    <a:pt x="109" y="576"/>
                    <a:pt x="117" y="441"/>
                    <a:pt x="134" y="311"/>
                  </a:cubicBezTo>
                  <a:cubicBezTo>
                    <a:pt x="150" y="180"/>
                    <a:pt x="177" y="52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2959;p41">
              <a:extLst>
                <a:ext uri="{FF2B5EF4-FFF2-40B4-BE49-F238E27FC236}">
                  <a16:creationId xmlns:a16="http://schemas.microsoft.com/office/drawing/2014/main" id="{456B712E-5453-ECA6-FB05-A9F7D2FF5481}"/>
                </a:ext>
              </a:extLst>
            </p:cNvPr>
            <p:cNvSpPr/>
            <p:nvPr/>
          </p:nvSpPr>
          <p:spPr>
            <a:xfrm>
              <a:off x="5406125" y="2466375"/>
              <a:ext cx="7550" cy="47000"/>
            </a:xfrm>
            <a:custGeom>
              <a:avLst/>
              <a:gdLst/>
              <a:ahLst/>
              <a:cxnLst/>
              <a:rect l="l" t="t" r="r" b="b"/>
              <a:pathLst>
                <a:path w="302" h="1880" extrusionOk="0">
                  <a:moveTo>
                    <a:pt x="33" y="0"/>
                  </a:moveTo>
                  <a:lnTo>
                    <a:pt x="33" y="0"/>
                  </a:lnTo>
                  <a:cubicBezTo>
                    <a:pt x="79" y="127"/>
                    <a:pt x="116" y="259"/>
                    <a:pt x="145" y="403"/>
                  </a:cubicBezTo>
                  <a:lnTo>
                    <a:pt x="146" y="402"/>
                  </a:lnTo>
                  <a:lnTo>
                    <a:pt x="159" y="455"/>
                  </a:lnTo>
                  <a:cubicBezTo>
                    <a:pt x="159" y="455"/>
                    <a:pt x="172" y="526"/>
                    <a:pt x="184" y="597"/>
                  </a:cubicBezTo>
                  <a:cubicBezTo>
                    <a:pt x="188" y="633"/>
                    <a:pt x="193" y="668"/>
                    <a:pt x="196" y="695"/>
                  </a:cubicBezTo>
                  <a:cubicBezTo>
                    <a:pt x="198" y="722"/>
                    <a:pt x="199" y="740"/>
                    <a:pt x="199" y="740"/>
                  </a:cubicBezTo>
                  <a:cubicBezTo>
                    <a:pt x="233" y="1119"/>
                    <a:pt x="156" y="1553"/>
                    <a:pt x="0" y="1879"/>
                  </a:cubicBezTo>
                  <a:cubicBezTo>
                    <a:pt x="70" y="1796"/>
                    <a:pt x="81" y="1792"/>
                    <a:pt x="155" y="1610"/>
                  </a:cubicBezTo>
                  <a:cubicBezTo>
                    <a:pt x="218" y="1446"/>
                    <a:pt x="271" y="1288"/>
                    <a:pt x="289" y="1106"/>
                  </a:cubicBezTo>
                  <a:cubicBezTo>
                    <a:pt x="300" y="984"/>
                    <a:pt x="302" y="862"/>
                    <a:pt x="292" y="745"/>
                  </a:cubicBezTo>
                  <a:cubicBezTo>
                    <a:pt x="292" y="745"/>
                    <a:pt x="289" y="679"/>
                    <a:pt x="279" y="614"/>
                  </a:cubicBezTo>
                  <a:cubicBezTo>
                    <a:pt x="273" y="548"/>
                    <a:pt x="259" y="485"/>
                    <a:pt x="259" y="485"/>
                  </a:cubicBezTo>
                  <a:cubicBezTo>
                    <a:pt x="250" y="432"/>
                    <a:pt x="212" y="322"/>
                    <a:pt x="166" y="222"/>
                  </a:cubicBezTo>
                  <a:cubicBezTo>
                    <a:pt x="118" y="122"/>
                    <a:pt x="60" y="33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2960;p41">
              <a:extLst>
                <a:ext uri="{FF2B5EF4-FFF2-40B4-BE49-F238E27FC236}">
                  <a16:creationId xmlns:a16="http://schemas.microsoft.com/office/drawing/2014/main" id="{CD4DDC3F-FDFC-CF77-D0B2-B5824B58A112}"/>
                </a:ext>
              </a:extLst>
            </p:cNvPr>
            <p:cNvSpPr/>
            <p:nvPr/>
          </p:nvSpPr>
          <p:spPr>
            <a:xfrm>
              <a:off x="5389700" y="2468175"/>
              <a:ext cx="5900" cy="34350"/>
            </a:xfrm>
            <a:custGeom>
              <a:avLst/>
              <a:gdLst/>
              <a:ahLst/>
              <a:cxnLst/>
              <a:rect l="l" t="t" r="r" b="b"/>
              <a:pathLst>
                <a:path w="236" h="137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5"/>
                    <a:pt x="58" y="191"/>
                    <a:pt x="82" y="295"/>
                  </a:cubicBezTo>
                  <a:lnTo>
                    <a:pt x="93" y="333"/>
                  </a:lnTo>
                  <a:cubicBezTo>
                    <a:pt x="93" y="333"/>
                    <a:pt x="105" y="383"/>
                    <a:pt x="114" y="434"/>
                  </a:cubicBezTo>
                  <a:cubicBezTo>
                    <a:pt x="123" y="485"/>
                    <a:pt x="130" y="537"/>
                    <a:pt x="130" y="537"/>
                  </a:cubicBezTo>
                  <a:cubicBezTo>
                    <a:pt x="164" y="810"/>
                    <a:pt x="132" y="1126"/>
                    <a:pt x="43" y="1374"/>
                  </a:cubicBezTo>
                  <a:cubicBezTo>
                    <a:pt x="96" y="1312"/>
                    <a:pt x="104" y="1309"/>
                    <a:pt x="150" y="1173"/>
                  </a:cubicBezTo>
                  <a:cubicBezTo>
                    <a:pt x="189" y="1050"/>
                    <a:pt x="226" y="934"/>
                    <a:pt x="232" y="800"/>
                  </a:cubicBezTo>
                  <a:cubicBezTo>
                    <a:pt x="235" y="710"/>
                    <a:pt x="233" y="620"/>
                    <a:pt x="223" y="535"/>
                  </a:cubicBezTo>
                  <a:cubicBezTo>
                    <a:pt x="223" y="535"/>
                    <a:pt x="217" y="487"/>
                    <a:pt x="208" y="440"/>
                  </a:cubicBezTo>
                  <a:cubicBezTo>
                    <a:pt x="202" y="392"/>
                    <a:pt x="190" y="345"/>
                    <a:pt x="190" y="345"/>
                  </a:cubicBezTo>
                  <a:cubicBezTo>
                    <a:pt x="182" y="307"/>
                    <a:pt x="149" y="228"/>
                    <a:pt x="110" y="156"/>
                  </a:cubicBezTo>
                  <a:cubicBezTo>
                    <a:pt x="70" y="86"/>
                    <a:pt x="2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2961;p41">
              <a:extLst>
                <a:ext uri="{FF2B5EF4-FFF2-40B4-BE49-F238E27FC236}">
                  <a16:creationId xmlns:a16="http://schemas.microsoft.com/office/drawing/2014/main" id="{8F1C04EE-52E1-03E1-0E43-7FDB1C244583}"/>
                </a:ext>
              </a:extLst>
            </p:cNvPr>
            <p:cNvSpPr/>
            <p:nvPr/>
          </p:nvSpPr>
          <p:spPr>
            <a:xfrm>
              <a:off x="5343400" y="2452600"/>
              <a:ext cx="8000" cy="25875"/>
            </a:xfrm>
            <a:custGeom>
              <a:avLst/>
              <a:gdLst/>
              <a:ahLst/>
              <a:cxnLst/>
              <a:rect l="l" t="t" r="r" b="b"/>
              <a:pathLst>
                <a:path w="320" h="1035" extrusionOk="0">
                  <a:moveTo>
                    <a:pt x="185" y="1"/>
                  </a:moveTo>
                  <a:lnTo>
                    <a:pt x="185" y="1"/>
                  </a:lnTo>
                  <a:cubicBezTo>
                    <a:pt x="132" y="40"/>
                    <a:pt x="123" y="41"/>
                    <a:pt x="75" y="148"/>
                  </a:cubicBezTo>
                  <a:cubicBezTo>
                    <a:pt x="35" y="244"/>
                    <a:pt x="1" y="341"/>
                    <a:pt x="2" y="452"/>
                  </a:cubicBezTo>
                  <a:cubicBezTo>
                    <a:pt x="4" y="526"/>
                    <a:pt x="12" y="599"/>
                    <a:pt x="32" y="668"/>
                  </a:cubicBezTo>
                  <a:cubicBezTo>
                    <a:pt x="27" y="669"/>
                    <a:pt x="81" y="817"/>
                    <a:pt x="86" y="817"/>
                  </a:cubicBezTo>
                  <a:cubicBezTo>
                    <a:pt x="86" y="817"/>
                    <a:pt x="86" y="817"/>
                    <a:pt x="86" y="817"/>
                  </a:cubicBezTo>
                  <a:cubicBezTo>
                    <a:pt x="98" y="847"/>
                    <a:pt x="141" y="904"/>
                    <a:pt x="190" y="949"/>
                  </a:cubicBezTo>
                  <a:cubicBezTo>
                    <a:pt x="240" y="994"/>
                    <a:pt x="296" y="1026"/>
                    <a:pt x="320" y="1034"/>
                  </a:cubicBezTo>
                  <a:cubicBezTo>
                    <a:pt x="270" y="973"/>
                    <a:pt x="231" y="905"/>
                    <a:pt x="195" y="829"/>
                  </a:cubicBezTo>
                  <a:lnTo>
                    <a:pt x="180" y="803"/>
                  </a:lnTo>
                  <a:cubicBezTo>
                    <a:pt x="180" y="803"/>
                    <a:pt x="180" y="803"/>
                    <a:pt x="180" y="803"/>
                  </a:cubicBezTo>
                  <a:cubicBezTo>
                    <a:pt x="176" y="803"/>
                    <a:pt x="117" y="653"/>
                    <a:pt x="123" y="651"/>
                  </a:cubicBezTo>
                  <a:cubicBezTo>
                    <a:pt x="64" y="443"/>
                    <a:pt x="83" y="186"/>
                    <a:pt x="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2962;p41">
              <a:extLst>
                <a:ext uri="{FF2B5EF4-FFF2-40B4-BE49-F238E27FC236}">
                  <a16:creationId xmlns:a16="http://schemas.microsoft.com/office/drawing/2014/main" id="{E4046B46-9138-4287-535B-D382954A2434}"/>
                </a:ext>
              </a:extLst>
            </p:cNvPr>
            <p:cNvSpPr/>
            <p:nvPr/>
          </p:nvSpPr>
          <p:spPr>
            <a:xfrm>
              <a:off x="5466750" y="2381325"/>
              <a:ext cx="27675" cy="29950"/>
            </a:xfrm>
            <a:custGeom>
              <a:avLst/>
              <a:gdLst/>
              <a:ahLst/>
              <a:cxnLst/>
              <a:rect l="l" t="t" r="r" b="b"/>
              <a:pathLst>
                <a:path w="1107" h="1198" extrusionOk="0">
                  <a:moveTo>
                    <a:pt x="1" y="0"/>
                  </a:moveTo>
                  <a:cubicBezTo>
                    <a:pt x="100" y="61"/>
                    <a:pt x="196" y="128"/>
                    <a:pt x="297" y="205"/>
                  </a:cubicBezTo>
                  <a:lnTo>
                    <a:pt x="297" y="204"/>
                  </a:lnTo>
                  <a:lnTo>
                    <a:pt x="335" y="231"/>
                  </a:lnTo>
                  <a:cubicBezTo>
                    <a:pt x="335" y="231"/>
                    <a:pt x="384" y="267"/>
                    <a:pt x="433" y="306"/>
                  </a:cubicBezTo>
                  <a:cubicBezTo>
                    <a:pt x="481" y="345"/>
                    <a:pt x="526" y="387"/>
                    <a:pt x="526" y="387"/>
                  </a:cubicBezTo>
                  <a:cubicBezTo>
                    <a:pt x="768" y="607"/>
                    <a:pt x="986" y="912"/>
                    <a:pt x="1107" y="1197"/>
                  </a:cubicBezTo>
                  <a:cubicBezTo>
                    <a:pt x="1098" y="1103"/>
                    <a:pt x="1101" y="1095"/>
                    <a:pt x="1032" y="941"/>
                  </a:cubicBezTo>
                  <a:cubicBezTo>
                    <a:pt x="967" y="804"/>
                    <a:pt x="906" y="675"/>
                    <a:pt x="807" y="553"/>
                  </a:cubicBezTo>
                  <a:cubicBezTo>
                    <a:pt x="741" y="472"/>
                    <a:pt x="670" y="394"/>
                    <a:pt x="596" y="327"/>
                  </a:cubicBezTo>
                  <a:cubicBezTo>
                    <a:pt x="596" y="327"/>
                    <a:pt x="555" y="288"/>
                    <a:pt x="512" y="252"/>
                  </a:cubicBezTo>
                  <a:cubicBezTo>
                    <a:pt x="470" y="214"/>
                    <a:pt x="423" y="182"/>
                    <a:pt x="423" y="182"/>
                  </a:cubicBezTo>
                  <a:cubicBezTo>
                    <a:pt x="387" y="153"/>
                    <a:pt x="300" y="105"/>
                    <a:pt x="212" y="67"/>
                  </a:cubicBezTo>
                  <a:cubicBezTo>
                    <a:pt x="125" y="31"/>
                    <a:pt x="3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2963;p41">
              <a:extLst>
                <a:ext uri="{FF2B5EF4-FFF2-40B4-BE49-F238E27FC236}">
                  <a16:creationId xmlns:a16="http://schemas.microsoft.com/office/drawing/2014/main" id="{DC93E65A-59FB-4C11-5F84-5DBFCC25304E}"/>
                </a:ext>
              </a:extLst>
            </p:cNvPr>
            <p:cNvSpPr/>
            <p:nvPr/>
          </p:nvSpPr>
          <p:spPr>
            <a:xfrm>
              <a:off x="5520525" y="2416200"/>
              <a:ext cx="42875" cy="11475"/>
            </a:xfrm>
            <a:custGeom>
              <a:avLst/>
              <a:gdLst/>
              <a:ahLst/>
              <a:cxnLst/>
              <a:rect l="l" t="t" r="r" b="b"/>
              <a:pathLst>
                <a:path w="1715" h="459" extrusionOk="0">
                  <a:moveTo>
                    <a:pt x="692" y="0"/>
                  </a:moveTo>
                  <a:cubicBezTo>
                    <a:pt x="649" y="0"/>
                    <a:pt x="446" y="26"/>
                    <a:pt x="447" y="30"/>
                  </a:cubicBezTo>
                  <a:cubicBezTo>
                    <a:pt x="395" y="39"/>
                    <a:pt x="290" y="79"/>
                    <a:pt x="197" y="132"/>
                  </a:cubicBezTo>
                  <a:cubicBezTo>
                    <a:pt x="104" y="186"/>
                    <a:pt x="26" y="255"/>
                    <a:pt x="0" y="285"/>
                  </a:cubicBezTo>
                  <a:cubicBezTo>
                    <a:pt x="114" y="223"/>
                    <a:pt x="236" y="176"/>
                    <a:pt x="371" y="144"/>
                  </a:cubicBezTo>
                  <a:lnTo>
                    <a:pt x="421" y="130"/>
                  </a:lnTo>
                  <a:cubicBezTo>
                    <a:pt x="421" y="130"/>
                    <a:pt x="488" y="116"/>
                    <a:pt x="555" y="105"/>
                  </a:cubicBezTo>
                  <a:cubicBezTo>
                    <a:pt x="590" y="101"/>
                    <a:pt x="623" y="98"/>
                    <a:pt x="649" y="95"/>
                  </a:cubicBezTo>
                  <a:cubicBezTo>
                    <a:pt x="674" y="94"/>
                    <a:pt x="691" y="94"/>
                    <a:pt x="691" y="94"/>
                  </a:cubicBezTo>
                  <a:cubicBezTo>
                    <a:pt x="706" y="94"/>
                    <a:pt x="721" y="94"/>
                    <a:pt x="735" y="94"/>
                  </a:cubicBezTo>
                  <a:cubicBezTo>
                    <a:pt x="903" y="94"/>
                    <a:pt x="1080" y="117"/>
                    <a:pt x="1245" y="178"/>
                  </a:cubicBezTo>
                  <a:cubicBezTo>
                    <a:pt x="1423" y="241"/>
                    <a:pt x="1588" y="340"/>
                    <a:pt x="1714" y="459"/>
                  </a:cubicBezTo>
                  <a:cubicBezTo>
                    <a:pt x="1658" y="370"/>
                    <a:pt x="1659" y="355"/>
                    <a:pt x="1505" y="243"/>
                  </a:cubicBezTo>
                  <a:cubicBezTo>
                    <a:pt x="1365" y="148"/>
                    <a:pt x="1222" y="70"/>
                    <a:pt x="1048" y="33"/>
                  </a:cubicBezTo>
                  <a:cubicBezTo>
                    <a:pt x="948" y="12"/>
                    <a:pt x="846" y="0"/>
                    <a:pt x="746" y="0"/>
                  </a:cubicBezTo>
                  <a:cubicBezTo>
                    <a:pt x="731" y="0"/>
                    <a:pt x="715" y="1"/>
                    <a:pt x="700" y="1"/>
                  </a:cubicBezTo>
                  <a:cubicBezTo>
                    <a:pt x="700" y="0"/>
                    <a:pt x="697" y="0"/>
                    <a:pt x="6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2964;p41">
              <a:extLst>
                <a:ext uri="{FF2B5EF4-FFF2-40B4-BE49-F238E27FC236}">
                  <a16:creationId xmlns:a16="http://schemas.microsoft.com/office/drawing/2014/main" id="{C9A8BFDC-60D0-BE37-46A1-971D625EAC1E}"/>
                </a:ext>
              </a:extLst>
            </p:cNvPr>
            <p:cNvSpPr/>
            <p:nvPr/>
          </p:nvSpPr>
          <p:spPr>
            <a:xfrm>
              <a:off x="5505775" y="2426375"/>
              <a:ext cx="54300" cy="17100"/>
            </a:xfrm>
            <a:custGeom>
              <a:avLst/>
              <a:gdLst/>
              <a:ahLst/>
              <a:cxnLst/>
              <a:rect l="l" t="t" r="r" b="b"/>
              <a:pathLst>
                <a:path w="2172" h="684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19"/>
                    <a:pt x="238" y="229"/>
                    <a:pt x="390" y="328"/>
                  </a:cubicBezTo>
                  <a:lnTo>
                    <a:pt x="448" y="362"/>
                  </a:lnTo>
                  <a:cubicBezTo>
                    <a:pt x="448" y="362"/>
                    <a:pt x="526" y="404"/>
                    <a:pt x="605" y="444"/>
                  </a:cubicBezTo>
                  <a:cubicBezTo>
                    <a:pt x="647" y="463"/>
                    <a:pt x="687" y="481"/>
                    <a:pt x="717" y="495"/>
                  </a:cubicBezTo>
                  <a:cubicBezTo>
                    <a:pt x="748" y="507"/>
                    <a:pt x="769" y="516"/>
                    <a:pt x="769" y="516"/>
                  </a:cubicBezTo>
                  <a:cubicBezTo>
                    <a:pt x="987" y="601"/>
                    <a:pt x="1231" y="663"/>
                    <a:pt x="1476" y="678"/>
                  </a:cubicBezTo>
                  <a:cubicBezTo>
                    <a:pt x="1533" y="682"/>
                    <a:pt x="1591" y="684"/>
                    <a:pt x="1648" y="684"/>
                  </a:cubicBezTo>
                  <a:cubicBezTo>
                    <a:pt x="1832" y="684"/>
                    <a:pt x="2011" y="663"/>
                    <a:pt x="2171" y="626"/>
                  </a:cubicBezTo>
                  <a:cubicBezTo>
                    <a:pt x="2128" y="623"/>
                    <a:pt x="2098" y="622"/>
                    <a:pt x="2069" y="622"/>
                  </a:cubicBezTo>
                  <a:cubicBezTo>
                    <a:pt x="2012" y="622"/>
                    <a:pt x="1958" y="626"/>
                    <a:pt x="1806" y="629"/>
                  </a:cubicBezTo>
                  <a:cubicBezTo>
                    <a:pt x="1803" y="629"/>
                    <a:pt x="1800" y="629"/>
                    <a:pt x="1797" y="629"/>
                  </a:cubicBezTo>
                  <a:cubicBezTo>
                    <a:pt x="1595" y="629"/>
                    <a:pt x="1410" y="594"/>
                    <a:pt x="1210" y="552"/>
                  </a:cubicBezTo>
                  <a:cubicBezTo>
                    <a:pt x="1074" y="522"/>
                    <a:pt x="940" y="484"/>
                    <a:pt x="816" y="434"/>
                  </a:cubicBezTo>
                  <a:cubicBezTo>
                    <a:pt x="816" y="434"/>
                    <a:pt x="746" y="408"/>
                    <a:pt x="678" y="376"/>
                  </a:cubicBezTo>
                  <a:cubicBezTo>
                    <a:pt x="643" y="361"/>
                    <a:pt x="610" y="345"/>
                    <a:pt x="585" y="331"/>
                  </a:cubicBezTo>
                  <a:cubicBezTo>
                    <a:pt x="560" y="318"/>
                    <a:pt x="544" y="309"/>
                    <a:pt x="544" y="309"/>
                  </a:cubicBezTo>
                  <a:cubicBezTo>
                    <a:pt x="489" y="282"/>
                    <a:pt x="372" y="224"/>
                    <a:pt x="260" y="161"/>
                  </a:cubicBezTo>
                  <a:cubicBezTo>
                    <a:pt x="149" y="97"/>
                    <a:pt x="45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2965;p41">
              <a:extLst>
                <a:ext uri="{FF2B5EF4-FFF2-40B4-BE49-F238E27FC236}">
                  <a16:creationId xmlns:a16="http://schemas.microsoft.com/office/drawing/2014/main" id="{77FA761A-4678-5F05-FCAF-F9138B234D0B}"/>
                </a:ext>
              </a:extLst>
            </p:cNvPr>
            <p:cNvSpPr/>
            <p:nvPr/>
          </p:nvSpPr>
          <p:spPr>
            <a:xfrm>
              <a:off x="5490400" y="2449850"/>
              <a:ext cx="31600" cy="5825"/>
            </a:xfrm>
            <a:custGeom>
              <a:avLst/>
              <a:gdLst/>
              <a:ahLst/>
              <a:cxnLst/>
              <a:rect l="l" t="t" r="r" b="b"/>
              <a:pathLst>
                <a:path w="1264" h="233" extrusionOk="0">
                  <a:moveTo>
                    <a:pt x="829" y="0"/>
                  </a:moveTo>
                  <a:cubicBezTo>
                    <a:pt x="793" y="0"/>
                    <a:pt x="757" y="2"/>
                    <a:pt x="720" y="6"/>
                  </a:cubicBezTo>
                  <a:cubicBezTo>
                    <a:pt x="640" y="14"/>
                    <a:pt x="561" y="25"/>
                    <a:pt x="486" y="39"/>
                  </a:cubicBezTo>
                  <a:cubicBezTo>
                    <a:pt x="486" y="39"/>
                    <a:pt x="444" y="47"/>
                    <a:pt x="402" y="56"/>
                  </a:cubicBezTo>
                  <a:cubicBezTo>
                    <a:pt x="360" y="65"/>
                    <a:pt x="318" y="74"/>
                    <a:pt x="318" y="74"/>
                  </a:cubicBezTo>
                  <a:cubicBezTo>
                    <a:pt x="247" y="88"/>
                    <a:pt x="43" y="193"/>
                    <a:pt x="1" y="233"/>
                  </a:cubicBezTo>
                  <a:cubicBezTo>
                    <a:pt x="105" y="212"/>
                    <a:pt x="199" y="195"/>
                    <a:pt x="274" y="180"/>
                  </a:cubicBezTo>
                  <a:lnTo>
                    <a:pt x="274" y="181"/>
                  </a:lnTo>
                  <a:lnTo>
                    <a:pt x="309" y="171"/>
                  </a:lnTo>
                  <a:cubicBezTo>
                    <a:pt x="309" y="171"/>
                    <a:pt x="355" y="160"/>
                    <a:pt x="402" y="150"/>
                  </a:cubicBezTo>
                  <a:cubicBezTo>
                    <a:pt x="448" y="141"/>
                    <a:pt x="495" y="131"/>
                    <a:pt x="495" y="131"/>
                  </a:cubicBezTo>
                  <a:cubicBezTo>
                    <a:pt x="742" y="86"/>
                    <a:pt x="1026" y="56"/>
                    <a:pt x="1264" y="52"/>
                  </a:cubicBezTo>
                  <a:cubicBezTo>
                    <a:pt x="1196" y="22"/>
                    <a:pt x="1191" y="19"/>
                    <a:pt x="1063" y="11"/>
                  </a:cubicBezTo>
                  <a:cubicBezTo>
                    <a:pt x="983" y="8"/>
                    <a:pt x="907" y="0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2966;p41">
              <a:extLst>
                <a:ext uri="{FF2B5EF4-FFF2-40B4-BE49-F238E27FC236}">
                  <a16:creationId xmlns:a16="http://schemas.microsoft.com/office/drawing/2014/main" id="{76772AEE-9F5D-6F35-D9CE-83509A1EC6CB}"/>
                </a:ext>
              </a:extLst>
            </p:cNvPr>
            <p:cNvSpPr/>
            <p:nvPr/>
          </p:nvSpPr>
          <p:spPr>
            <a:xfrm>
              <a:off x="5484800" y="2472725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1104" y="46"/>
                    <a:pt x="1106" y="52"/>
                    <a:pt x="1014" y="145"/>
                  </a:cubicBezTo>
                  <a:cubicBezTo>
                    <a:pt x="930" y="227"/>
                    <a:pt x="835" y="279"/>
                    <a:pt x="733" y="336"/>
                  </a:cubicBezTo>
                  <a:cubicBezTo>
                    <a:pt x="664" y="374"/>
                    <a:pt x="592" y="407"/>
                    <a:pt x="520" y="428"/>
                  </a:cubicBezTo>
                  <a:cubicBezTo>
                    <a:pt x="520" y="428"/>
                    <a:pt x="480" y="441"/>
                    <a:pt x="438" y="450"/>
                  </a:cubicBezTo>
                  <a:cubicBezTo>
                    <a:pt x="398" y="461"/>
                    <a:pt x="356" y="466"/>
                    <a:pt x="356" y="466"/>
                  </a:cubicBezTo>
                  <a:cubicBezTo>
                    <a:pt x="321" y="473"/>
                    <a:pt x="250" y="489"/>
                    <a:pt x="177" y="501"/>
                  </a:cubicBezTo>
                  <a:cubicBezTo>
                    <a:pt x="105" y="513"/>
                    <a:pt x="31" y="516"/>
                    <a:pt x="1" y="522"/>
                  </a:cubicBezTo>
                  <a:cubicBezTo>
                    <a:pt x="83" y="549"/>
                    <a:pt x="172" y="566"/>
                    <a:pt x="270" y="566"/>
                  </a:cubicBezTo>
                  <a:cubicBezTo>
                    <a:pt x="279" y="566"/>
                    <a:pt x="287" y="566"/>
                    <a:pt x="296" y="566"/>
                  </a:cubicBezTo>
                  <a:lnTo>
                    <a:pt x="335" y="562"/>
                  </a:lnTo>
                  <a:cubicBezTo>
                    <a:pt x="335" y="563"/>
                    <a:pt x="336" y="563"/>
                    <a:pt x="336" y="563"/>
                  </a:cubicBezTo>
                  <a:cubicBezTo>
                    <a:pt x="355" y="563"/>
                    <a:pt x="540" y="525"/>
                    <a:pt x="539" y="519"/>
                  </a:cubicBezTo>
                  <a:cubicBezTo>
                    <a:pt x="808" y="444"/>
                    <a:pt x="1059" y="22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2967;p41">
              <a:extLst>
                <a:ext uri="{FF2B5EF4-FFF2-40B4-BE49-F238E27FC236}">
                  <a16:creationId xmlns:a16="http://schemas.microsoft.com/office/drawing/2014/main" id="{7898360F-A485-66A8-8E2E-BFFFCF722920}"/>
                </a:ext>
              </a:extLst>
            </p:cNvPr>
            <p:cNvSpPr/>
            <p:nvPr/>
          </p:nvSpPr>
          <p:spPr>
            <a:xfrm>
              <a:off x="5518800" y="2479100"/>
              <a:ext cx="17775" cy="31550"/>
            </a:xfrm>
            <a:custGeom>
              <a:avLst/>
              <a:gdLst/>
              <a:ahLst/>
              <a:cxnLst/>
              <a:rect l="l" t="t" r="r" b="b"/>
              <a:pathLst>
                <a:path w="711" h="1262" extrusionOk="0">
                  <a:moveTo>
                    <a:pt x="710" y="0"/>
                  </a:moveTo>
                  <a:cubicBezTo>
                    <a:pt x="628" y="23"/>
                    <a:pt x="619" y="21"/>
                    <a:pt x="499" y="114"/>
                  </a:cubicBezTo>
                  <a:cubicBezTo>
                    <a:pt x="393" y="199"/>
                    <a:pt x="294" y="285"/>
                    <a:pt x="215" y="404"/>
                  </a:cubicBezTo>
                  <a:cubicBezTo>
                    <a:pt x="163" y="485"/>
                    <a:pt x="118" y="568"/>
                    <a:pt x="84" y="652"/>
                  </a:cubicBezTo>
                  <a:cubicBezTo>
                    <a:pt x="84" y="652"/>
                    <a:pt x="64" y="700"/>
                    <a:pt x="49" y="749"/>
                  </a:cubicBezTo>
                  <a:cubicBezTo>
                    <a:pt x="30" y="796"/>
                    <a:pt x="20" y="847"/>
                    <a:pt x="20" y="847"/>
                  </a:cubicBezTo>
                  <a:cubicBezTo>
                    <a:pt x="8" y="887"/>
                    <a:pt x="0" y="977"/>
                    <a:pt x="3" y="1063"/>
                  </a:cubicBezTo>
                  <a:cubicBezTo>
                    <a:pt x="7" y="1150"/>
                    <a:pt x="25" y="1231"/>
                    <a:pt x="36" y="1261"/>
                  </a:cubicBezTo>
                  <a:cubicBezTo>
                    <a:pt x="44" y="1157"/>
                    <a:pt x="64" y="1055"/>
                    <a:pt x="91" y="945"/>
                  </a:cubicBezTo>
                  <a:lnTo>
                    <a:pt x="100" y="905"/>
                  </a:lnTo>
                  <a:cubicBezTo>
                    <a:pt x="100" y="905"/>
                    <a:pt x="113" y="852"/>
                    <a:pt x="129" y="799"/>
                  </a:cubicBezTo>
                  <a:cubicBezTo>
                    <a:pt x="146" y="748"/>
                    <a:pt x="167" y="697"/>
                    <a:pt x="167" y="697"/>
                  </a:cubicBezTo>
                  <a:cubicBezTo>
                    <a:pt x="273" y="425"/>
                    <a:pt x="481" y="158"/>
                    <a:pt x="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2968;p41">
              <a:extLst>
                <a:ext uri="{FF2B5EF4-FFF2-40B4-BE49-F238E27FC236}">
                  <a16:creationId xmlns:a16="http://schemas.microsoft.com/office/drawing/2014/main" id="{9DF4A9CF-DF41-42E2-C1D7-0EBD9F1BF762}"/>
                </a:ext>
              </a:extLst>
            </p:cNvPr>
            <p:cNvSpPr/>
            <p:nvPr/>
          </p:nvSpPr>
          <p:spPr>
            <a:xfrm>
              <a:off x="5515875" y="2463700"/>
              <a:ext cx="42400" cy="10175"/>
            </a:xfrm>
            <a:custGeom>
              <a:avLst/>
              <a:gdLst/>
              <a:ahLst/>
              <a:cxnLst/>
              <a:rect l="l" t="t" r="r" b="b"/>
              <a:pathLst>
                <a:path w="1696" h="407" extrusionOk="0">
                  <a:moveTo>
                    <a:pt x="1107" y="0"/>
                  </a:moveTo>
                  <a:cubicBezTo>
                    <a:pt x="1056" y="0"/>
                    <a:pt x="1005" y="3"/>
                    <a:pt x="952" y="9"/>
                  </a:cubicBezTo>
                  <a:cubicBezTo>
                    <a:pt x="843" y="23"/>
                    <a:pt x="734" y="42"/>
                    <a:pt x="632" y="70"/>
                  </a:cubicBezTo>
                  <a:cubicBezTo>
                    <a:pt x="632" y="70"/>
                    <a:pt x="574" y="84"/>
                    <a:pt x="517" y="103"/>
                  </a:cubicBezTo>
                  <a:cubicBezTo>
                    <a:pt x="461" y="119"/>
                    <a:pt x="405" y="141"/>
                    <a:pt x="405" y="141"/>
                  </a:cubicBezTo>
                  <a:cubicBezTo>
                    <a:pt x="359" y="156"/>
                    <a:pt x="267" y="205"/>
                    <a:pt x="184" y="261"/>
                  </a:cubicBezTo>
                  <a:cubicBezTo>
                    <a:pt x="100" y="316"/>
                    <a:pt x="26" y="379"/>
                    <a:pt x="0" y="407"/>
                  </a:cubicBezTo>
                  <a:cubicBezTo>
                    <a:pt x="111" y="354"/>
                    <a:pt x="225" y="306"/>
                    <a:pt x="351" y="261"/>
                  </a:cubicBezTo>
                  <a:lnTo>
                    <a:pt x="396" y="242"/>
                  </a:lnTo>
                  <a:cubicBezTo>
                    <a:pt x="396" y="242"/>
                    <a:pt x="458" y="220"/>
                    <a:pt x="519" y="198"/>
                  </a:cubicBezTo>
                  <a:cubicBezTo>
                    <a:pt x="581" y="178"/>
                    <a:pt x="645" y="162"/>
                    <a:pt x="645" y="162"/>
                  </a:cubicBezTo>
                  <a:cubicBezTo>
                    <a:pt x="867" y="102"/>
                    <a:pt x="1116" y="70"/>
                    <a:pt x="1354" y="70"/>
                  </a:cubicBezTo>
                  <a:cubicBezTo>
                    <a:pt x="1472" y="70"/>
                    <a:pt x="1588" y="78"/>
                    <a:pt x="1696" y="94"/>
                  </a:cubicBezTo>
                  <a:cubicBezTo>
                    <a:pt x="1606" y="52"/>
                    <a:pt x="1600" y="44"/>
                    <a:pt x="1423" y="23"/>
                  </a:cubicBezTo>
                  <a:cubicBezTo>
                    <a:pt x="1316" y="11"/>
                    <a:pt x="1213" y="0"/>
                    <a:pt x="1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2969;p41">
              <a:extLst>
                <a:ext uri="{FF2B5EF4-FFF2-40B4-BE49-F238E27FC236}">
                  <a16:creationId xmlns:a16="http://schemas.microsoft.com/office/drawing/2014/main" id="{8264FB7A-770B-2BA6-A70B-0EDA9A783C8B}"/>
                </a:ext>
              </a:extLst>
            </p:cNvPr>
            <p:cNvSpPr/>
            <p:nvPr/>
          </p:nvSpPr>
          <p:spPr>
            <a:xfrm>
              <a:off x="5577100" y="2459550"/>
              <a:ext cx="38175" cy="23050"/>
            </a:xfrm>
            <a:custGeom>
              <a:avLst/>
              <a:gdLst/>
              <a:ahLst/>
              <a:cxnLst/>
              <a:rect l="l" t="t" r="r" b="b"/>
              <a:pathLst>
                <a:path w="1527" h="922" extrusionOk="0">
                  <a:moveTo>
                    <a:pt x="0" y="1"/>
                  </a:moveTo>
                  <a:cubicBezTo>
                    <a:pt x="118" y="44"/>
                    <a:pt x="236" y="91"/>
                    <a:pt x="362" y="148"/>
                  </a:cubicBezTo>
                  <a:lnTo>
                    <a:pt x="409" y="166"/>
                  </a:lnTo>
                  <a:cubicBezTo>
                    <a:pt x="409" y="166"/>
                    <a:pt x="471" y="192"/>
                    <a:pt x="531" y="220"/>
                  </a:cubicBezTo>
                  <a:cubicBezTo>
                    <a:pt x="593" y="248"/>
                    <a:pt x="652" y="280"/>
                    <a:pt x="652" y="280"/>
                  </a:cubicBezTo>
                  <a:cubicBezTo>
                    <a:pt x="968" y="442"/>
                    <a:pt x="1293" y="682"/>
                    <a:pt x="1526" y="922"/>
                  </a:cubicBezTo>
                  <a:cubicBezTo>
                    <a:pt x="1480" y="832"/>
                    <a:pt x="1479" y="822"/>
                    <a:pt x="1352" y="693"/>
                  </a:cubicBezTo>
                  <a:cubicBezTo>
                    <a:pt x="1236" y="578"/>
                    <a:pt x="1129" y="469"/>
                    <a:pt x="990" y="374"/>
                  </a:cubicBezTo>
                  <a:cubicBezTo>
                    <a:pt x="897" y="311"/>
                    <a:pt x="801" y="253"/>
                    <a:pt x="705" y="203"/>
                  </a:cubicBezTo>
                  <a:cubicBezTo>
                    <a:pt x="705" y="203"/>
                    <a:pt x="651" y="175"/>
                    <a:pt x="597" y="149"/>
                  </a:cubicBezTo>
                  <a:cubicBezTo>
                    <a:pt x="542" y="122"/>
                    <a:pt x="486" y="99"/>
                    <a:pt x="486" y="99"/>
                  </a:cubicBezTo>
                  <a:cubicBezTo>
                    <a:pt x="442" y="78"/>
                    <a:pt x="339" y="49"/>
                    <a:pt x="239" y="29"/>
                  </a:cubicBezTo>
                  <a:cubicBezTo>
                    <a:pt x="139" y="9"/>
                    <a:pt x="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2970;p41">
              <a:extLst>
                <a:ext uri="{FF2B5EF4-FFF2-40B4-BE49-F238E27FC236}">
                  <a16:creationId xmlns:a16="http://schemas.microsoft.com/office/drawing/2014/main" id="{64366B38-B0AA-BD73-6256-8A474E8F4CBD}"/>
                </a:ext>
              </a:extLst>
            </p:cNvPr>
            <p:cNvSpPr/>
            <p:nvPr/>
          </p:nvSpPr>
          <p:spPr>
            <a:xfrm>
              <a:off x="5557300" y="245722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19" y="1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47" y="36"/>
                    <a:pt x="97" y="71"/>
                    <a:pt x="152" y="101"/>
                  </a:cubicBezTo>
                  <a:lnTo>
                    <a:pt x="174" y="110"/>
                  </a:lnTo>
                  <a:lnTo>
                    <a:pt x="289" y="160"/>
                  </a:lnTo>
                  <a:cubicBezTo>
                    <a:pt x="439" y="224"/>
                    <a:pt x="616" y="280"/>
                    <a:pt x="765" y="317"/>
                  </a:cubicBezTo>
                  <a:cubicBezTo>
                    <a:pt x="734" y="275"/>
                    <a:pt x="732" y="273"/>
                    <a:pt x="657" y="237"/>
                  </a:cubicBezTo>
                  <a:cubicBezTo>
                    <a:pt x="591" y="205"/>
                    <a:pt x="536" y="163"/>
                    <a:pt x="466" y="134"/>
                  </a:cubicBezTo>
                  <a:cubicBezTo>
                    <a:pt x="419" y="114"/>
                    <a:pt x="373" y="95"/>
                    <a:pt x="329" y="76"/>
                  </a:cubicBezTo>
                  <a:lnTo>
                    <a:pt x="229" y="33"/>
                  </a:lnTo>
                  <a:cubicBezTo>
                    <a:pt x="193" y="18"/>
                    <a:pt x="74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2971;p41">
              <a:extLst>
                <a:ext uri="{FF2B5EF4-FFF2-40B4-BE49-F238E27FC236}">
                  <a16:creationId xmlns:a16="http://schemas.microsoft.com/office/drawing/2014/main" id="{A83B3668-745C-20FB-71DD-4BA0C8CE9312}"/>
                </a:ext>
              </a:extLst>
            </p:cNvPr>
            <p:cNvSpPr/>
            <p:nvPr/>
          </p:nvSpPr>
          <p:spPr>
            <a:xfrm>
              <a:off x="5548200" y="2479225"/>
              <a:ext cx="50850" cy="43100"/>
            </a:xfrm>
            <a:custGeom>
              <a:avLst/>
              <a:gdLst/>
              <a:ahLst/>
              <a:cxnLst/>
              <a:rect l="l" t="t" r="r" b="b"/>
              <a:pathLst>
                <a:path w="2034" h="1724" extrusionOk="0">
                  <a:moveTo>
                    <a:pt x="959" y="0"/>
                  </a:moveTo>
                  <a:cubicBezTo>
                    <a:pt x="861" y="0"/>
                    <a:pt x="762" y="11"/>
                    <a:pt x="661" y="35"/>
                  </a:cubicBezTo>
                  <a:cubicBezTo>
                    <a:pt x="444" y="91"/>
                    <a:pt x="232" y="214"/>
                    <a:pt x="116" y="408"/>
                  </a:cubicBezTo>
                  <a:cubicBezTo>
                    <a:pt x="116" y="408"/>
                    <a:pt x="100" y="434"/>
                    <a:pt x="79" y="478"/>
                  </a:cubicBezTo>
                  <a:cubicBezTo>
                    <a:pt x="60" y="520"/>
                    <a:pt x="39" y="579"/>
                    <a:pt x="28" y="640"/>
                  </a:cubicBezTo>
                  <a:cubicBezTo>
                    <a:pt x="1" y="761"/>
                    <a:pt x="12" y="885"/>
                    <a:pt x="12" y="885"/>
                  </a:cubicBezTo>
                  <a:cubicBezTo>
                    <a:pt x="15" y="986"/>
                    <a:pt x="73" y="1195"/>
                    <a:pt x="183" y="1362"/>
                  </a:cubicBezTo>
                  <a:cubicBezTo>
                    <a:pt x="290" y="1533"/>
                    <a:pt x="425" y="1671"/>
                    <a:pt x="480" y="1723"/>
                  </a:cubicBezTo>
                  <a:cubicBezTo>
                    <a:pt x="338" y="1525"/>
                    <a:pt x="197" y="1312"/>
                    <a:pt x="134" y="1057"/>
                  </a:cubicBezTo>
                  <a:lnTo>
                    <a:pt x="134" y="1056"/>
                  </a:lnTo>
                  <a:lnTo>
                    <a:pt x="123" y="1010"/>
                  </a:lnTo>
                  <a:cubicBezTo>
                    <a:pt x="118" y="987"/>
                    <a:pt x="114" y="963"/>
                    <a:pt x="114" y="963"/>
                  </a:cubicBezTo>
                  <a:cubicBezTo>
                    <a:pt x="114" y="963"/>
                    <a:pt x="90" y="836"/>
                    <a:pt x="109" y="710"/>
                  </a:cubicBezTo>
                  <a:cubicBezTo>
                    <a:pt x="123" y="584"/>
                    <a:pt x="185" y="473"/>
                    <a:pt x="185" y="473"/>
                  </a:cubicBezTo>
                  <a:cubicBezTo>
                    <a:pt x="264" y="330"/>
                    <a:pt x="409" y="221"/>
                    <a:pt x="573" y="159"/>
                  </a:cubicBezTo>
                  <a:cubicBezTo>
                    <a:pt x="711" y="104"/>
                    <a:pt x="864" y="81"/>
                    <a:pt x="1016" y="81"/>
                  </a:cubicBezTo>
                  <a:cubicBezTo>
                    <a:pt x="1044" y="81"/>
                    <a:pt x="1072" y="81"/>
                    <a:pt x="1100" y="83"/>
                  </a:cubicBezTo>
                  <a:cubicBezTo>
                    <a:pt x="1459" y="105"/>
                    <a:pt x="1802" y="265"/>
                    <a:pt x="2033" y="495"/>
                  </a:cubicBezTo>
                  <a:cubicBezTo>
                    <a:pt x="1975" y="417"/>
                    <a:pt x="1939" y="377"/>
                    <a:pt x="1884" y="330"/>
                  </a:cubicBezTo>
                  <a:cubicBezTo>
                    <a:pt x="1829" y="284"/>
                    <a:pt x="1755" y="225"/>
                    <a:pt x="1593" y="148"/>
                  </a:cubicBezTo>
                  <a:cubicBezTo>
                    <a:pt x="1391" y="57"/>
                    <a:pt x="1180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2972;p41">
              <a:extLst>
                <a:ext uri="{FF2B5EF4-FFF2-40B4-BE49-F238E27FC236}">
                  <a16:creationId xmlns:a16="http://schemas.microsoft.com/office/drawing/2014/main" id="{D292FD4F-AD47-A536-9F14-3CAE0C1A853E}"/>
                </a:ext>
              </a:extLst>
            </p:cNvPr>
            <p:cNvSpPr/>
            <p:nvPr/>
          </p:nvSpPr>
          <p:spPr>
            <a:xfrm>
              <a:off x="5572900" y="2502950"/>
              <a:ext cx="27750" cy="7075"/>
            </a:xfrm>
            <a:custGeom>
              <a:avLst/>
              <a:gdLst/>
              <a:ahLst/>
              <a:cxnLst/>
              <a:rect l="l" t="t" r="r" b="b"/>
              <a:pathLst>
                <a:path w="1110" h="283" extrusionOk="0">
                  <a:moveTo>
                    <a:pt x="608" y="1"/>
                  </a:moveTo>
                  <a:cubicBezTo>
                    <a:pt x="541" y="1"/>
                    <a:pt x="476" y="6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399" y="18"/>
                    <a:pt x="253" y="60"/>
                    <a:pt x="254" y="63"/>
                  </a:cubicBezTo>
                  <a:cubicBezTo>
                    <a:pt x="221" y="74"/>
                    <a:pt x="159" y="113"/>
                    <a:pt x="106" y="158"/>
                  </a:cubicBezTo>
                  <a:cubicBezTo>
                    <a:pt x="54" y="204"/>
                    <a:pt x="14" y="259"/>
                    <a:pt x="1" y="282"/>
                  </a:cubicBezTo>
                  <a:cubicBezTo>
                    <a:pt x="72" y="238"/>
                    <a:pt x="147" y="203"/>
                    <a:pt x="230" y="172"/>
                  </a:cubicBezTo>
                  <a:lnTo>
                    <a:pt x="259" y="159"/>
                  </a:lnTo>
                  <a:cubicBezTo>
                    <a:pt x="258" y="156"/>
                    <a:pt x="403" y="111"/>
                    <a:pt x="423" y="111"/>
                  </a:cubicBezTo>
                  <a:cubicBezTo>
                    <a:pt x="424" y="111"/>
                    <a:pt x="425" y="111"/>
                    <a:pt x="425" y="111"/>
                  </a:cubicBezTo>
                  <a:cubicBezTo>
                    <a:pt x="491" y="97"/>
                    <a:pt x="560" y="90"/>
                    <a:pt x="631" y="90"/>
                  </a:cubicBezTo>
                  <a:cubicBezTo>
                    <a:pt x="800" y="90"/>
                    <a:pt x="973" y="130"/>
                    <a:pt x="1109" y="208"/>
                  </a:cubicBezTo>
                  <a:cubicBezTo>
                    <a:pt x="1068" y="151"/>
                    <a:pt x="1067" y="142"/>
                    <a:pt x="956" y="90"/>
                  </a:cubicBezTo>
                  <a:cubicBezTo>
                    <a:pt x="855" y="46"/>
                    <a:pt x="757" y="7"/>
                    <a:pt x="641" y="1"/>
                  </a:cubicBezTo>
                  <a:cubicBezTo>
                    <a:pt x="630" y="1"/>
                    <a:pt x="619" y="1"/>
                    <a:pt x="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2973;p41">
              <a:extLst>
                <a:ext uri="{FF2B5EF4-FFF2-40B4-BE49-F238E27FC236}">
                  <a16:creationId xmlns:a16="http://schemas.microsoft.com/office/drawing/2014/main" id="{2D74AEEB-7FB9-A1C1-10D4-A29ED3EEBAA4}"/>
                </a:ext>
              </a:extLst>
            </p:cNvPr>
            <p:cNvSpPr/>
            <p:nvPr/>
          </p:nvSpPr>
          <p:spPr>
            <a:xfrm>
              <a:off x="5579200" y="2528975"/>
              <a:ext cx="21225" cy="44225"/>
            </a:xfrm>
            <a:custGeom>
              <a:avLst/>
              <a:gdLst/>
              <a:ahLst/>
              <a:cxnLst/>
              <a:rect l="l" t="t" r="r" b="b"/>
              <a:pathLst>
                <a:path w="849" h="1769" extrusionOk="0">
                  <a:moveTo>
                    <a:pt x="849" y="0"/>
                  </a:moveTo>
                  <a:lnTo>
                    <a:pt x="849" y="0"/>
                  </a:lnTo>
                  <a:cubicBezTo>
                    <a:pt x="739" y="35"/>
                    <a:pt x="724" y="30"/>
                    <a:pt x="560" y="159"/>
                  </a:cubicBezTo>
                  <a:cubicBezTo>
                    <a:pt x="416" y="279"/>
                    <a:pt x="291" y="408"/>
                    <a:pt x="198" y="580"/>
                  </a:cubicBezTo>
                  <a:cubicBezTo>
                    <a:pt x="136" y="696"/>
                    <a:pt x="86" y="817"/>
                    <a:pt x="56" y="938"/>
                  </a:cubicBezTo>
                  <a:cubicBezTo>
                    <a:pt x="56" y="938"/>
                    <a:pt x="56" y="938"/>
                    <a:pt x="56" y="938"/>
                  </a:cubicBezTo>
                  <a:cubicBezTo>
                    <a:pt x="47" y="938"/>
                    <a:pt x="2" y="1215"/>
                    <a:pt x="7" y="1215"/>
                  </a:cubicBezTo>
                  <a:cubicBezTo>
                    <a:pt x="1" y="1272"/>
                    <a:pt x="9" y="1396"/>
                    <a:pt x="34" y="1511"/>
                  </a:cubicBezTo>
                  <a:cubicBezTo>
                    <a:pt x="60" y="1627"/>
                    <a:pt x="108" y="1730"/>
                    <a:pt x="129" y="1768"/>
                  </a:cubicBezTo>
                  <a:cubicBezTo>
                    <a:pt x="99" y="1629"/>
                    <a:pt x="87" y="1485"/>
                    <a:pt x="95" y="1330"/>
                  </a:cubicBezTo>
                  <a:lnTo>
                    <a:pt x="95" y="1273"/>
                  </a:lnTo>
                  <a:cubicBezTo>
                    <a:pt x="95" y="1273"/>
                    <a:pt x="96" y="1255"/>
                    <a:pt x="99" y="1227"/>
                  </a:cubicBezTo>
                  <a:cubicBezTo>
                    <a:pt x="102" y="1197"/>
                    <a:pt x="105" y="1160"/>
                    <a:pt x="111" y="1123"/>
                  </a:cubicBezTo>
                  <a:cubicBezTo>
                    <a:pt x="118" y="1085"/>
                    <a:pt x="125" y="1048"/>
                    <a:pt x="131" y="1020"/>
                  </a:cubicBezTo>
                  <a:cubicBezTo>
                    <a:pt x="137" y="993"/>
                    <a:pt x="142" y="975"/>
                    <a:pt x="142" y="975"/>
                  </a:cubicBezTo>
                  <a:cubicBezTo>
                    <a:pt x="193" y="781"/>
                    <a:pt x="279" y="581"/>
                    <a:pt x="404" y="411"/>
                  </a:cubicBezTo>
                  <a:cubicBezTo>
                    <a:pt x="527" y="242"/>
                    <a:pt x="684" y="98"/>
                    <a:pt x="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2974;p41">
              <a:extLst>
                <a:ext uri="{FF2B5EF4-FFF2-40B4-BE49-F238E27FC236}">
                  <a16:creationId xmlns:a16="http://schemas.microsoft.com/office/drawing/2014/main" id="{DE4ECEA6-7730-080F-1E0A-9DE047D96EE5}"/>
                </a:ext>
              </a:extLst>
            </p:cNvPr>
            <p:cNvSpPr/>
            <p:nvPr/>
          </p:nvSpPr>
          <p:spPr>
            <a:xfrm>
              <a:off x="5587825" y="2538700"/>
              <a:ext cx="8400" cy="19075"/>
            </a:xfrm>
            <a:custGeom>
              <a:avLst/>
              <a:gdLst/>
              <a:ahLst/>
              <a:cxnLst/>
              <a:rect l="l" t="t" r="r" b="b"/>
              <a:pathLst>
                <a:path w="336" h="763" extrusionOk="0">
                  <a:moveTo>
                    <a:pt x="336" y="1"/>
                  </a:moveTo>
                  <a:cubicBezTo>
                    <a:pt x="289" y="22"/>
                    <a:pt x="285" y="24"/>
                    <a:pt x="235" y="93"/>
                  </a:cubicBezTo>
                  <a:cubicBezTo>
                    <a:pt x="192" y="154"/>
                    <a:pt x="143" y="207"/>
                    <a:pt x="110" y="279"/>
                  </a:cubicBezTo>
                  <a:cubicBezTo>
                    <a:pt x="88" y="326"/>
                    <a:pt x="69" y="375"/>
                    <a:pt x="52" y="421"/>
                  </a:cubicBezTo>
                  <a:lnTo>
                    <a:pt x="33" y="475"/>
                  </a:lnTo>
                  <a:cubicBezTo>
                    <a:pt x="25" y="502"/>
                    <a:pt x="16" y="528"/>
                    <a:pt x="16" y="528"/>
                  </a:cubicBezTo>
                  <a:cubicBezTo>
                    <a:pt x="1" y="574"/>
                    <a:pt x="8" y="727"/>
                    <a:pt x="26" y="763"/>
                  </a:cubicBezTo>
                  <a:cubicBezTo>
                    <a:pt x="53" y="696"/>
                    <a:pt x="76" y="638"/>
                    <a:pt x="94" y="596"/>
                  </a:cubicBezTo>
                  <a:lnTo>
                    <a:pt x="94" y="595"/>
                  </a:lnTo>
                  <a:lnTo>
                    <a:pt x="99" y="574"/>
                  </a:lnTo>
                  <a:lnTo>
                    <a:pt x="116" y="515"/>
                  </a:lnTo>
                  <a:cubicBezTo>
                    <a:pt x="127" y="486"/>
                    <a:pt x="137" y="458"/>
                    <a:pt x="137" y="458"/>
                  </a:cubicBezTo>
                  <a:cubicBezTo>
                    <a:pt x="191" y="306"/>
                    <a:pt x="263" y="138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2975;p41">
              <a:extLst>
                <a:ext uri="{FF2B5EF4-FFF2-40B4-BE49-F238E27FC236}">
                  <a16:creationId xmlns:a16="http://schemas.microsoft.com/office/drawing/2014/main" id="{1F2880BB-AC01-B8C8-5E76-B3FAE5E4A287}"/>
                </a:ext>
              </a:extLst>
            </p:cNvPr>
            <p:cNvSpPr/>
            <p:nvPr/>
          </p:nvSpPr>
          <p:spPr>
            <a:xfrm>
              <a:off x="5600200" y="2540850"/>
              <a:ext cx="23400" cy="29400"/>
            </a:xfrm>
            <a:custGeom>
              <a:avLst/>
              <a:gdLst/>
              <a:ahLst/>
              <a:cxnLst/>
              <a:rect l="l" t="t" r="r" b="b"/>
              <a:pathLst>
                <a:path w="936" h="1176" extrusionOk="0">
                  <a:moveTo>
                    <a:pt x="217" y="0"/>
                  </a:moveTo>
                  <a:cubicBezTo>
                    <a:pt x="123" y="83"/>
                    <a:pt x="47" y="200"/>
                    <a:pt x="16" y="343"/>
                  </a:cubicBezTo>
                  <a:lnTo>
                    <a:pt x="9" y="396"/>
                  </a:lnTo>
                  <a:cubicBezTo>
                    <a:pt x="9" y="396"/>
                    <a:pt x="1" y="466"/>
                    <a:pt x="5" y="538"/>
                  </a:cubicBezTo>
                  <a:cubicBezTo>
                    <a:pt x="10" y="609"/>
                    <a:pt x="30" y="678"/>
                    <a:pt x="30" y="678"/>
                  </a:cubicBezTo>
                  <a:cubicBezTo>
                    <a:pt x="76" y="864"/>
                    <a:pt x="223" y="1031"/>
                    <a:pt x="400" y="1108"/>
                  </a:cubicBezTo>
                  <a:cubicBezTo>
                    <a:pt x="496" y="1154"/>
                    <a:pt x="600" y="1176"/>
                    <a:pt x="700" y="1176"/>
                  </a:cubicBezTo>
                  <a:cubicBezTo>
                    <a:pt x="784" y="1176"/>
                    <a:pt x="864" y="1161"/>
                    <a:pt x="935" y="1133"/>
                  </a:cubicBezTo>
                  <a:lnTo>
                    <a:pt x="935" y="1133"/>
                  </a:lnTo>
                  <a:cubicBezTo>
                    <a:pt x="924" y="1134"/>
                    <a:pt x="915" y="1134"/>
                    <a:pt x="906" y="1134"/>
                  </a:cubicBezTo>
                  <a:cubicBezTo>
                    <a:pt x="882" y="1134"/>
                    <a:pt x="864" y="1133"/>
                    <a:pt x="844" y="1133"/>
                  </a:cubicBezTo>
                  <a:cubicBezTo>
                    <a:pt x="837" y="1133"/>
                    <a:pt x="830" y="1133"/>
                    <a:pt x="823" y="1133"/>
                  </a:cubicBezTo>
                  <a:cubicBezTo>
                    <a:pt x="817" y="1133"/>
                    <a:pt x="810" y="1133"/>
                    <a:pt x="804" y="1133"/>
                  </a:cubicBezTo>
                  <a:cubicBezTo>
                    <a:pt x="792" y="1133"/>
                    <a:pt x="779" y="1133"/>
                    <a:pt x="763" y="1133"/>
                  </a:cubicBezTo>
                  <a:cubicBezTo>
                    <a:pt x="736" y="1133"/>
                    <a:pt x="703" y="1132"/>
                    <a:pt x="657" y="1126"/>
                  </a:cubicBezTo>
                  <a:cubicBezTo>
                    <a:pt x="505" y="1100"/>
                    <a:pt x="381" y="1022"/>
                    <a:pt x="273" y="917"/>
                  </a:cubicBezTo>
                  <a:cubicBezTo>
                    <a:pt x="200" y="847"/>
                    <a:pt x="149" y="757"/>
                    <a:pt x="122" y="664"/>
                  </a:cubicBezTo>
                  <a:cubicBezTo>
                    <a:pt x="122" y="664"/>
                    <a:pt x="106" y="611"/>
                    <a:pt x="100" y="557"/>
                  </a:cubicBezTo>
                  <a:cubicBezTo>
                    <a:pt x="93" y="502"/>
                    <a:pt x="97" y="448"/>
                    <a:pt x="97" y="448"/>
                  </a:cubicBezTo>
                  <a:cubicBezTo>
                    <a:pt x="97" y="402"/>
                    <a:pt x="100" y="306"/>
                    <a:pt x="125" y="213"/>
                  </a:cubicBezTo>
                  <a:cubicBezTo>
                    <a:pt x="149" y="120"/>
                    <a:pt x="199" y="35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2976;p41">
              <a:extLst>
                <a:ext uri="{FF2B5EF4-FFF2-40B4-BE49-F238E27FC236}">
                  <a16:creationId xmlns:a16="http://schemas.microsoft.com/office/drawing/2014/main" id="{C2BF73D4-05B6-D1E6-87EC-FF5E4466912D}"/>
                </a:ext>
              </a:extLst>
            </p:cNvPr>
            <p:cNvSpPr/>
            <p:nvPr/>
          </p:nvSpPr>
          <p:spPr>
            <a:xfrm>
              <a:off x="5532875" y="2545025"/>
              <a:ext cx="34300" cy="29550"/>
            </a:xfrm>
            <a:custGeom>
              <a:avLst/>
              <a:gdLst/>
              <a:ahLst/>
              <a:cxnLst/>
              <a:rect l="l" t="t" r="r" b="b"/>
              <a:pathLst>
                <a:path w="1372" h="1182" extrusionOk="0">
                  <a:moveTo>
                    <a:pt x="1372" y="1"/>
                  </a:moveTo>
                  <a:lnTo>
                    <a:pt x="1372" y="1"/>
                  </a:lnTo>
                  <a:cubicBezTo>
                    <a:pt x="1320" y="97"/>
                    <a:pt x="1326" y="106"/>
                    <a:pt x="1249" y="278"/>
                  </a:cubicBezTo>
                  <a:cubicBezTo>
                    <a:pt x="1177" y="431"/>
                    <a:pt x="1074" y="550"/>
                    <a:pt x="957" y="673"/>
                  </a:cubicBezTo>
                  <a:cubicBezTo>
                    <a:pt x="878" y="755"/>
                    <a:pt x="792" y="831"/>
                    <a:pt x="700" y="890"/>
                  </a:cubicBezTo>
                  <a:cubicBezTo>
                    <a:pt x="700" y="890"/>
                    <a:pt x="649" y="924"/>
                    <a:pt x="594" y="952"/>
                  </a:cubicBezTo>
                  <a:cubicBezTo>
                    <a:pt x="568" y="968"/>
                    <a:pt x="540" y="981"/>
                    <a:pt x="519" y="990"/>
                  </a:cubicBezTo>
                  <a:cubicBezTo>
                    <a:pt x="498" y="1000"/>
                    <a:pt x="484" y="1006"/>
                    <a:pt x="484" y="1006"/>
                  </a:cubicBezTo>
                  <a:cubicBezTo>
                    <a:pt x="439" y="1028"/>
                    <a:pt x="343" y="1073"/>
                    <a:pt x="244" y="1110"/>
                  </a:cubicBezTo>
                  <a:cubicBezTo>
                    <a:pt x="144" y="1146"/>
                    <a:pt x="42" y="1167"/>
                    <a:pt x="0" y="1179"/>
                  </a:cubicBezTo>
                  <a:cubicBezTo>
                    <a:pt x="26" y="1181"/>
                    <a:pt x="52" y="1182"/>
                    <a:pt x="78" y="1182"/>
                  </a:cubicBezTo>
                  <a:cubicBezTo>
                    <a:pt x="189" y="1182"/>
                    <a:pt x="304" y="1166"/>
                    <a:pt x="423" y="1130"/>
                  </a:cubicBezTo>
                  <a:lnTo>
                    <a:pt x="476" y="1111"/>
                  </a:lnTo>
                  <a:cubicBezTo>
                    <a:pt x="476" y="1111"/>
                    <a:pt x="544" y="1081"/>
                    <a:pt x="611" y="1048"/>
                  </a:cubicBezTo>
                  <a:cubicBezTo>
                    <a:pt x="644" y="1031"/>
                    <a:pt x="676" y="1013"/>
                    <a:pt x="701" y="999"/>
                  </a:cubicBezTo>
                  <a:cubicBezTo>
                    <a:pt x="725" y="984"/>
                    <a:pt x="740" y="974"/>
                    <a:pt x="740" y="974"/>
                  </a:cubicBezTo>
                  <a:cubicBezTo>
                    <a:pt x="905" y="866"/>
                    <a:pt x="1061" y="719"/>
                    <a:pt x="1169" y="545"/>
                  </a:cubicBezTo>
                  <a:cubicBezTo>
                    <a:pt x="1281" y="372"/>
                    <a:pt x="1349" y="178"/>
                    <a:pt x="1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2977;p41">
              <a:extLst>
                <a:ext uri="{FF2B5EF4-FFF2-40B4-BE49-F238E27FC236}">
                  <a16:creationId xmlns:a16="http://schemas.microsoft.com/office/drawing/2014/main" id="{563093D9-3D34-F73E-57CC-5AA1EC19DD5C}"/>
                </a:ext>
              </a:extLst>
            </p:cNvPr>
            <p:cNvSpPr/>
            <p:nvPr/>
          </p:nvSpPr>
          <p:spPr>
            <a:xfrm>
              <a:off x="5545750" y="2550625"/>
              <a:ext cx="11725" cy="10950"/>
            </a:xfrm>
            <a:custGeom>
              <a:avLst/>
              <a:gdLst/>
              <a:ahLst/>
              <a:cxnLst/>
              <a:rect l="l" t="t" r="r" b="b"/>
              <a:pathLst>
                <a:path w="469" h="438" extrusionOk="0">
                  <a:moveTo>
                    <a:pt x="468" y="1"/>
                  </a:moveTo>
                  <a:cubicBezTo>
                    <a:pt x="425" y="5"/>
                    <a:pt x="423" y="6"/>
                    <a:pt x="372" y="46"/>
                  </a:cubicBezTo>
                  <a:cubicBezTo>
                    <a:pt x="328" y="81"/>
                    <a:pt x="277" y="103"/>
                    <a:pt x="235" y="143"/>
                  </a:cubicBezTo>
                  <a:cubicBezTo>
                    <a:pt x="206" y="170"/>
                    <a:pt x="177" y="196"/>
                    <a:pt x="149" y="221"/>
                  </a:cubicBezTo>
                  <a:lnTo>
                    <a:pt x="87" y="277"/>
                  </a:lnTo>
                  <a:cubicBezTo>
                    <a:pt x="62" y="301"/>
                    <a:pt x="6" y="405"/>
                    <a:pt x="0" y="437"/>
                  </a:cubicBezTo>
                  <a:cubicBezTo>
                    <a:pt x="42" y="418"/>
                    <a:pt x="83" y="396"/>
                    <a:pt x="124" y="368"/>
                  </a:cubicBezTo>
                  <a:lnTo>
                    <a:pt x="137" y="356"/>
                  </a:lnTo>
                  <a:lnTo>
                    <a:pt x="209" y="292"/>
                  </a:lnTo>
                  <a:cubicBezTo>
                    <a:pt x="304" y="207"/>
                    <a:pt x="397" y="98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2978;p41">
              <a:extLst>
                <a:ext uri="{FF2B5EF4-FFF2-40B4-BE49-F238E27FC236}">
                  <a16:creationId xmlns:a16="http://schemas.microsoft.com/office/drawing/2014/main" id="{C0F44448-4B0F-EA60-7D69-4F358153A6F9}"/>
                </a:ext>
              </a:extLst>
            </p:cNvPr>
            <p:cNvSpPr/>
            <p:nvPr/>
          </p:nvSpPr>
          <p:spPr>
            <a:xfrm>
              <a:off x="5537425" y="2531750"/>
              <a:ext cx="22775" cy="6650"/>
            </a:xfrm>
            <a:custGeom>
              <a:avLst/>
              <a:gdLst/>
              <a:ahLst/>
              <a:cxnLst/>
              <a:rect l="l" t="t" r="r" b="b"/>
              <a:pathLst>
                <a:path w="911" h="266" extrusionOk="0">
                  <a:moveTo>
                    <a:pt x="893" y="1"/>
                  </a:moveTo>
                  <a:cubicBezTo>
                    <a:pt x="850" y="1"/>
                    <a:pt x="839" y="6"/>
                    <a:pt x="762" y="34"/>
                  </a:cubicBezTo>
                  <a:cubicBezTo>
                    <a:pt x="683" y="63"/>
                    <a:pt x="606" y="73"/>
                    <a:pt x="526" y="99"/>
                  </a:cubicBezTo>
                  <a:cubicBezTo>
                    <a:pt x="472" y="115"/>
                    <a:pt x="417" y="131"/>
                    <a:pt x="363" y="142"/>
                  </a:cubicBezTo>
                  <a:lnTo>
                    <a:pt x="304" y="154"/>
                  </a:lnTo>
                  <a:cubicBezTo>
                    <a:pt x="275" y="160"/>
                    <a:pt x="244" y="165"/>
                    <a:pt x="244" y="165"/>
                  </a:cubicBezTo>
                  <a:cubicBezTo>
                    <a:pt x="196" y="175"/>
                    <a:pt x="39" y="232"/>
                    <a:pt x="0" y="253"/>
                  </a:cubicBezTo>
                  <a:cubicBezTo>
                    <a:pt x="53" y="261"/>
                    <a:pt x="108" y="266"/>
                    <a:pt x="166" y="266"/>
                  </a:cubicBezTo>
                  <a:cubicBezTo>
                    <a:pt x="180" y="266"/>
                    <a:pt x="194" y="265"/>
                    <a:pt x="209" y="265"/>
                  </a:cubicBezTo>
                  <a:lnTo>
                    <a:pt x="236" y="260"/>
                  </a:lnTo>
                  <a:lnTo>
                    <a:pt x="307" y="248"/>
                  </a:lnTo>
                  <a:lnTo>
                    <a:pt x="379" y="233"/>
                  </a:lnTo>
                  <a:cubicBezTo>
                    <a:pt x="567" y="194"/>
                    <a:pt x="766" y="101"/>
                    <a:pt x="911" y="1"/>
                  </a:cubicBezTo>
                  <a:cubicBezTo>
                    <a:pt x="904" y="1"/>
                    <a:pt x="898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2979;p41">
              <a:extLst>
                <a:ext uri="{FF2B5EF4-FFF2-40B4-BE49-F238E27FC236}">
                  <a16:creationId xmlns:a16="http://schemas.microsoft.com/office/drawing/2014/main" id="{CF060E05-42BE-0FBA-0082-E5942D18302B}"/>
                </a:ext>
              </a:extLst>
            </p:cNvPr>
            <p:cNvSpPr/>
            <p:nvPr/>
          </p:nvSpPr>
          <p:spPr>
            <a:xfrm>
              <a:off x="5506550" y="2389550"/>
              <a:ext cx="31650" cy="13575"/>
            </a:xfrm>
            <a:custGeom>
              <a:avLst/>
              <a:gdLst/>
              <a:ahLst/>
              <a:cxnLst/>
              <a:rect l="l" t="t" r="r" b="b"/>
              <a:pathLst>
                <a:path w="1266" h="543" extrusionOk="0">
                  <a:moveTo>
                    <a:pt x="61" y="1"/>
                  </a:moveTo>
                  <a:cubicBezTo>
                    <a:pt x="34" y="1"/>
                    <a:pt x="13" y="2"/>
                    <a:pt x="0" y="4"/>
                  </a:cubicBezTo>
                  <a:cubicBezTo>
                    <a:pt x="107" y="42"/>
                    <a:pt x="204" y="77"/>
                    <a:pt x="282" y="105"/>
                  </a:cubicBezTo>
                  <a:lnTo>
                    <a:pt x="284" y="105"/>
                  </a:lnTo>
                  <a:lnTo>
                    <a:pt x="320" y="116"/>
                  </a:lnTo>
                  <a:cubicBezTo>
                    <a:pt x="320" y="116"/>
                    <a:pt x="369" y="131"/>
                    <a:pt x="418" y="147"/>
                  </a:cubicBezTo>
                  <a:cubicBezTo>
                    <a:pt x="466" y="164"/>
                    <a:pt x="515" y="182"/>
                    <a:pt x="515" y="182"/>
                  </a:cubicBezTo>
                  <a:cubicBezTo>
                    <a:pt x="769" y="277"/>
                    <a:pt x="1046" y="410"/>
                    <a:pt x="1265" y="543"/>
                  </a:cubicBezTo>
                  <a:cubicBezTo>
                    <a:pt x="1219" y="478"/>
                    <a:pt x="1217" y="473"/>
                    <a:pt x="1102" y="394"/>
                  </a:cubicBezTo>
                  <a:cubicBezTo>
                    <a:pt x="998" y="324"/>
                    <a:pt x="905" y="253"/>
                    <a:pt x="789" y="198"/>
                  </a:cubicBezTo>
                  <a:cubicBezTo>
                    <a:pt x="711" y="161"/>
                    <a:pt x="633" y="128"/>
                    <a:pt x="555" y="98"/>
                  </a:cubicBezTo>
                  <a:cubicBezTo>
                    <a:pt x="555" y="98"/>
                    <a:pt x="512" y="83"/>
                    <a:pt x="468" y="67"/>
                  </a:cubicBezTo>
                  <a:cubicBezTo>
                    <a:pt x="425" y="51"/>
                    <a:pt x="380" y="38"/>
                    <a:pt x="380" y="38"/>
                  </a:cubicBezTo>
                  <a:cubicBezTo>
                    <a:pt x="324" y="17"/>
                    <a:pt x="158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2980;p41">
              <a:extLst>
                <a:ext uri="{FF2B5EF4-FFF2-40B4-BE49-F238E27FC236}">
                  <a16:creationId xmlns:a16="http://schemas.microsoft.com/office/drawing/2014/main" id="{B8580B47-5733-4C80-AE50-D484E05D6B00}"/>
                </a:ext>
              </a:extLst>
            </p:cNvPr>
            <p:cNvSpPr/>
            <p:nvPr/>
          </p:nvSpPr>
          <p:spPr>
            <a:xfrm>
              <a:off x="5503625" y="2350650"/>
              <a:ext cx="31000" cy="31575"/>
            </a:xfrm>
            <a:custGeom>
              <a:avLst/>
              <a:gdLst/>
              <a:ahLst/>
              <a:cxnLst/>
              <a:rect l="l" t="t" r="r" b="b"/>
              <a:pathLst>
                <a:path w="1240" h="1263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7"/>
                    <a:pt x="128" y="214"/>
                    <a:pt x="210" y="323"/>
                  </a:cubicBezTo>
                  <a:lnTo>
                    <a:pt x="210" y="324"/>
                  </a:lnTo>
                  <a:lnTo>
                    <a:pt x="243" y="363"/>
                  </a:lnTo>
                  <a:cubicBezTo>
                    <a:pt x="243" y="363"/>
                    <a:pt x="286" y="414"/>
                    <a:pt x="329" y="465"/>
                  </a:cubicBezTo>
                  <a:cubicBezTo>
                    <a:pt x="375" y="515"/>
                    <a:pt x="419" y="564"/>
                    <a:pt x="419" y="564"/>
                  </a:cubicBezTo>
                  <a:cubicBezTo>
                    <a:pt x="657" y="828"/>
                    <a:pt x="965" y="1083"/>
                    <a:pt x="1240" y="1263"/>
                  </a:cubicBezTo>
                  <a:cubicBezTo>
                    <a:pt x="1179" y="1183"/>
                    <a:pt x="1175" y="1180"/>
                    <a:pt x="1043" y="1064"/>
                  </a:cubicBezTo>
                  <a:cubicBezTo>
                    <a:pt x="925" y="959"/>
                    <a:pt x="830" y="849"/>
                    <a:pt x="715" y="737"/>
                  </a:cubicBezTo>
                  <a:cubicBezTo>
                    <a:pt x="638" y="662"/>
                    <a:pt x="564" y="586"/>
                    <a:pt x="495" y="510"/>
                  </a:cubicBezTo>
                  <a:cubicBezTo>
                    <a:pt x="495" y="510"/>
                    <a:pt x="456" y="467"/>
                    <a:pt x="417" y="424"/>
                  </a:cubicBezTo>
                  <a:cubicBezTo>
                    <a:pt x="380" y="381"/>
                    <a:pt x="342" y="337"/>
                    <a:pt x="342" y="337"/>
                  </a:cubicBezTo>
                  <a:cubicBezTo>
                    <a:pt x="279" y="267"/>
                    <a:pt x="59" y="5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2981;p41">
              <a:extLst>
                <a:ext uri="{FF2B5EF4-FFF2-40B4-BE49-F238E27FC236}">
                  <a16:creationId xmlns:a16="http://schemas.microsoft.com/office/drawing/2014/main" id="{27978F35-4CE0-CD50-4346-4426922AA126}"/>
                </a:ext>
              </a:extLst>
            </p:cNvPr>
            <p:cNvSpPr/>
            <p:nvPr/>
          </p:nvSpPr>
          <p:spPr>
            <a:xfrm>
              <a:off x="5435750" y="2487250"/>
              <a:ext cx="39350" cy="10400"/>
            </a:xfrm>
            <a:custGeom>
              <a:avLst/>
              <a:gdLst/>
              <a:ahLst/>
              <a:cxnLst/>
              <a:rect l="l" t="t" r="r" b="b"/>
              <a:pathLst>
                <a:path w="1574" h="416" extrusionOk="0">
                  <a:moveTo>
                    <a:pt x="1574" y="1"/>
                  </a:moveTo>
                  <a:cubicBezTo>
                    <a:pt x="1486" y="39"/>
                    <a:pt x="1485" y="46"/>
                    <a:pt x="1344" y="129"/>
                  </a:cubicBezTo>
                  <a:cubicBezTo>
                    <a:pt x="1216" y="200"/>
                    <a:pt x="1085" y="236"/>
                    <a:pt x="943" y="273"/>
                  </a:cubicBezTo>
                  <a:cubicBezTo>
                    <a:pt x="848" y="298"/>
                    <a:pt x="751" y="316"/>
                    <a:pt x="657" y="320"/>
                  </a:cubicBezTo>
                  <a:cubicBezTo>
                    <a:pt x="657" y="320"/>
                    <a:pt x="615" y="323"/>
                    <a:pt x="568" y="323"/>
                  </a:cubicBezTo>
                  <a:cubicBezTo>
                    <a:pt x="562" y="323"/>
                    <a:pt x="556" y="323"/>
                    <a:pt x="550" y="323"/>
                  </a:cubicBezTo>
                  <a:cubicBezTo>
                    <a:pt x="545" y="323"/>
                    <a:pt x="540" y="323"/>
                    <a:pt x="535" y="323"/>
                  </a:cubicBezTo>
                  <a:cubicBezTo>
                    <a:pt x="487" y="323"/>
                    <a:pt x="444" y="319"/>
                    <a:pt x="444" y="319"/>
                  </a:cubicBezTo>
                  <a:cubicBezTo>
                    <a:pt x="400" y="317"/>
                    <a:pt x="308" y="313"/>
                    <a:pt x="218" y="306"/>
                  </a:cubicBezTo>
                  <a:cubicBezTo>
                    <a:pt x="126" y="297"/>
                    <a:pt x="37" y="280"/>
                    <a:pt x="0" y="277"/>
                  </a:cubicBezTo>
                  <a:lnTo>
                    <a:pt x="0" y="277"/>
                  </a:lnTo>
                  <a:cubicBezTo>
                    <a:pt x="103" y="332"/>
                    <a:pt x="217" y="376"/>
                    <a:pt x="346" y="400"/>
                  </a:cubicBezTo>
                  <a:lnTo>
                    <a:pt x="394" y="406"/>
                  </a:lnTo>
                  <a:cubicBezTo>
                    <a:pt x="394" y="406"/>
                    <a:pt x="458" y="412"/>
                    <a:pt x="523" y="415"/>
                  </a:cubicBezTo>
                  <a:lnTo>
                    <a:pt x="611" y="415"/>
                  </a:lnTo>
                  <a:cubicBezTo>
                    <a:pt x="635" y="414"/>
                    <a:pt x="651" y="413"/>
                    <a:pt x="651" y="413"/>
                  </a:cubicBezTo>
                  <a:cubicBezTo>
                    <a:pt x="821" y="403"/>
                    <a:pt x="1001" y="363"/>
                    <a:pt x="1162" y="287"/>
                  </a:cubicBezTo>
                  <a:cubicBezTo>
                    <a:pt x="1323" y="215"/>
                    <a:pt x="1465" y="112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2982;p41">
              <a:extLst>
                <a:ext uri="{FF2B5EF4-FFF2-40B4-BE49-F238E27FC236}">
                  <a16:creationId xmlns:a16="http://schemas.microsoft.com/office/drawing/2014/main" id="{4FDEBBF0-28C6-9E33-4B8E-E21E71DFFB03}"/>
                </a:ext>
              </a:extLst>
            </p:cNvPr>
            <p:cNvSpPr/>
            <p:nvPr/>
          </p:nvSpPr>
          <p:spPr>
            <a:xfrm>
              <a:off x="5419625" y="2508950"/>
              <a:ext cx="43375" cy="12000"/>
            </a:xfrm>
            <a:custGeom>
              <a:avLst/>
              <a:gdLst/>
              <a:ahLst/>
              <a:cxnLst/>
              <a:rect l="l" t="t" r="r" b="b"/>
              <a:pathLst>
                <a:path w="1735" h="48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10"/>
                    <a:pt x="173" y="214"/>
                    <a:pt x="299" y="298"/>
                  </a:cubicBezTo>
                  <a:lnTo>
                    <a:pt x="348" y="326"/>
                  </a:lnTo>
                  <a:cubicBezTo>
                    <a:pt x="348" y="326"/>
                    <a:pt x="414" y="361"/>
                    <a:pt x="482" y="389"/>
                  </a:cubicBezTo>
                  <a:cubicBezTo>
                    <a:pt x="551" y="419"/>
                    <a:pt x="624" y="437"/>
                    <a:pt x="624" y="437"/>
                  </a:cubicBezTo>
                  <a:cubicBezTo>
                    <a:pt x="721" y="465"/>
                    <a:pt x="825" y="479"/>
                    <a:pt x="930" y="479"/>
                  </a:cubicBezTo>
                  <a:cubicBezTo>
                    <a:pt x="1031" y="479"/>
                    <a:pt x="1132" y="467"/>
                    <a:pt x="1228" y="441"/>
                  </a:cubicBezTo>
                  <a:cubicBezTo>
                    <a:pt x="1426" y="391"/>
                    <a:pt x="1603" y="288"/>
                    <a:pt x="1734" y="167"/>
                  </a:cubicBezTo>
                  <a:lnTo>
                    <a:pt x="1734" y="167"/>
                  </a:lnTo>
                  <a:cubicBezTo>
                    <a:pt x="1635" y="209"/>
                    <a:pt x="1633" y="217"/>
                    <a:pt x="1464" y="298"/>
                  </a:cubicBezTo>
                  <a:cubicBezTo>
                    <a:pt x="1309" y="363"/>
                    <a:pt x="1155" y="382"/>
                    <a:pt x="988" y="388"/>
                  </a:cubicBezTo>
                  <a:cubicBezTo>
                    <a:pt x="975" y="389"/>
                    <a:pt x="961" y="389"/>
                    <a:pt x="948" y="389"/>
                  </a:cubicBezTo>
                  <a:cubicBezTo>
                    <a:pt x="849" y="389"/>
                    <a:pt x="751" y="375"/>
                    <a:pt x="659" y="352"/>
                  </a:cubicBezTo>
                  <a:cubicBezTo>
                    <a:pt x="659" y="352"/>
                    <a:pt x="601" y="336"/>
                    <a:pt x="544" y="315"/>
                  </a:cubicBezTo>
                  <a:cubicBezTo>
                    <a:pt x="487" y="293"/>
                    <a:pt x="433" y="266"/>
                    <a:pt x="433" y="266"/>
                  </a:cubicBezTo>
                  <a:cubicBezTo>
                    <a:pt x="389" y="245"/>
                    <a:pt x="293" y="201"/>
                    <a:pt x="203" y="146"/>
                  </a:cubicBezTo>
                  <a:cubicBezTo>
                    <a:pt x="114" y="92"/>
                    <a:pt x="34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2983;p41">
              <a:extLst>
                <a:ext uri="{FF2B5EF4-FFF2-40B4-BE49-F238E27FC236}">
                  <a16:creationId xmlns:a16="http://schemas.microsoft.com/office/drawing/2014/main" id="{4A2E63A5-7895-202D-45C8-5742286FB9F0}"/>
                </a:ext>
              </a:extLst>
            </p:cNvPr>
            <p:cNvSpPr/>
            <p:nvPr/>
          </p:nvSpPr>
          <p:spPr>
            <a:xfrm>
              <a:off x="5416050" y="2508850"/>
              <a:ext cx="26375" cy="17925"/>
            </a:xfrm>
            <a:custGeom>
              <a:avLst/>
              <a:gdLst/>
              <a:ahLst/>
              <a:cxnLst/>
              <a:rect l="l" t="t" r="r" b="b"/>
              <a:pathLst>
                <a:path w="1055" h="717" extrusionOk="0">
                  <a:moveTo>
                    <a:pt x="0" y="1"/>
                  </a:moveTo>
                  <a:cubicBezTo>
                    <a:pt x="17" y="94"/>
                    <a:pt x="50" y="189"/>
                    <a:pt x="107" y="282"/>
                  </a:cubicBezTo>
                  <a:lnTo>
                    <a:pt x="130" y="313"/>
                  </a:lnTo>
                  <a:cubicBezTo>
                    <a:pt x="130" y="313"/>
                    <a:pt x="162" y="354"/>
                    <a:pt x="198" y="395"/>
                  </a:cubicBezTo>
                  <a:cubicBezTo>
                    <a:pt x="234" y="432"/>
                    <a:pt x="274" y="468"/>
                    <a:pt x="274" y="468"/>
                  </a:cubicBezTo>
                  <a:cubicBezTo>
                    <a:pt x="377" y="560"/>
                    <a:pt x="508" y="638"/>
                    <a:pt x="647" y="677"/>
                  </a:cubicBezTo>
                  <a:cubicBezTo>
                    <a:pt x="737" y="704"/>
                    <a:pt x="829" y="717"/>
                    <a:pt x="917" y="717"/>
                  </a:cubicBezTo>
                  <a:cubicBezTo>
                    <a:pt x="965" y="717"/>
                    <a:pt x="1011" y="713"/>
                    <a:pt x="1054" y="706"/>
                  </a:cubicBezTo>
                  <a:cubicBezTo>
                    <a:pt x="979" y="681"/>
                    <a:pt x="975" y="686"/>
                    <a:pt x="846" y="665"/>
                  </a:cubicBezTo>
                  <a:cubicBezTo>
                    <a:pt x="730" y="642"/>
                    <a:pt x="635" y="590"/>
                    <a:pt x="531" y="536"/>
                  </a:cubicBezTo>
                  <a:cubicBezTo>
                    <a:pt x="462" y="498"/>
                    <a:pt x="396" y="455"/>
                    <a:pt x="341" y="404"/>
                  </a:cubicBezTo>
                  <a:cubicBezTo>
                    <a:pt x="341" y="404"/>
                    <a:pt x="308" y="377"/>
                    <a:pt x="279" y="346"/>
                  </a:cubicBezTo>
                  <a:cubicBezTo>
                    <a:pt x="249" y="317"/>
                    <a:pt x="223" y="283"/>
                    <a:pt x="223" y="283"/>
                  </a:cubicBezTo>
                  <a:cubicBezTo>
                    <a:pt x="200" y="257"/>
                    <a:pt x="150" y="203"/>
                    <a:pt x="104" y="146"/>
                  </a:cubicBezTo>
                  <a:cubicBezTo>
                    <a:pt x="58" y="88"/>
                    <a:pt x="19" y="2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2984;p41">
              <a:extLst>
                <a:ext uri="{FF2B5EF4-FFF2-40B4-BE49-F238E27FC236}">
                  <a16:creationId xmlns:a16="http://schemas.microsoft.com/office/drawing/2014/main" id="{0938E53A-B1D4-FC01-CEAB-B32A30663978}"/>
                </a:ext>
              </a:extLst>
            </p:cNvPr>
            <p:cNvSpPr/>
            <p:nvPr/>
          </p:nvSpPr>
          <p:spPr>
            <a:xfrm>
              <a:off x="5292725" y="2534025"/>
              <a:ext cx="91475" cy="18125"/>
            </a:xfrm>
            <a:custGeom>
              <a:avLst/>
              <a:gdLst/>
              <a:ahLst/>
              <a:cxnLst/>
              <a:rect l="l" t="t" r="r" b="b"/>
              <a:pathLst>
                <a:path w="3659" h="725" extrusionOk="0">
                  <a:moveTo>
                    <a:pt x="3658" y="1"/>
                  </a:moveTo>
                  <a:cubicBezTo>
                    <a:pt x="3557" y="65"/>
                    <a:pt x="3505" y="98"/>
                    <a:pt x="3451" y="133"/>
                  </a:cubicBezTo>
                  <a:cubicBezTo>
                    <a:pt x="3382" y="173"/>
                    <a:pt x="3300" y="232"/>
                    <a:pt x="3128" y="322"/>
                  </a:cubicBezTo>
                  <a:cubicBezTo>
                    <a:pt x="2817" y="480"/>
                    <a:pt x="2502" y="562"/>
                    <a:pt x="2152" y="609"/>
                  </a:cubicBezTo>
                  <a:cubicBezTo>
                    <a:pt x="2036" y="625"/>
                    <a:pt x="1919" y="632"/>
                    <a:pt x="1803" y="632"/>
                  </a:cubicBezTo>
                  <a:cubicBezTo>
                    <a:pt x="1684" y="632"/>
                    <a:pt x="1567" y="625"/>
                    <a:pt x="1453" y="610"/>
                  </a:cubicBezTo>
                  <a:cubicBezTo>
                    <a:pt x="1453" y="610"/>
                    <a:pt x="1327" y="595"/>
                    <a:pt x="1203" y="566"/>
                  </a:cubicBezTo>
                  <a:cubicBezTo>
                    <a:pt x="1078" y="540"/>
                    <a:pt x="956" y="500"/>
                    <a:pt x="956" y="500"/>
                  </a:cubicBezTo>
                  <a:cubicBezTo>
                    <a:pt x="857" y="471"/>
                    <a:pt x="646" y="403"/>
                    <a:pt x="449" y="310"/>
                  </a:cubicBezTo>
                  <a:cubicBezTo>
                    <a:pt x="251" y="219"/>
                    <a:pt x="71" y="101"/>
                    <a:pt x="0" y="58"/>
                  </a:cubicBezTo>
                  <a:lnTo>
                    <a:pt x="0" y="58"/>
                  </a:lnTo>
                  <a:cubicBezTo>
                    <a:pt x="206" y="238"/>
                    <a:pt x="443" y="397"/>
                    <a:pt x="727" y="517"/>
                  </a:cubicBezTo>
                  <a:lnTo>
                    <a:pt x="727" y="516"/>
                  </a:lnTo>
                  <a:lnTo>
                    <a:pt x="833" y="556"/>
                  </a:lnTo>
                  <a:cubicBezTo>
                    <a:pt x="833" y="556"/>
                    <a:pt x="974" y="606"/>
                    <a:pt x="1121" y="643"/>
                  </a:cubicBezTo>
                  <a:cubicBezTo>
                    <a:pt x="1267" y="680"/>
                    <a:pt x="1417" y="699"/>
                    <a:pt x="1417" y="699"/>
                  </a:cubicBezTo>
                  <a:cubicBezTo>
                    <a:pt x="1536" y="716"/>
                    <a:pt x="1659" y="725"/>
                    <a:pt x="1783" y="725"/>
                  </a:cubicBezTo>
                  <a:cubicBezTo>
                    <a:pt x="2069" y="725"/>
                    <a:pt x="2363" y="679"/>
                    <a:pt x="2638" y="589"/>
                  </a:cubicBezTo>
                  <a:cubicBezTo>
                    <a:pt x="3034" y="462"/>
                    <a:pt x="3388" y="246"/>
                    <a:pt x="3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2985;p41">
              <a:extLst>
                <a:ext uri="{FF2B5EF4-FFF2-40B4-BE49-F238E27FC236}">
                  <a16:creationId xmlns:a16="http://schemas.microsoft.com/office/drawing/2014/main" id="{5B7F54D8-0611-3F9B-4B19-B7B6845F1233}"/>
                </a:ext>
              </a:extLst>
            </p:cNvPr>
            <p:cNvSpPr/>
            <p:nvPr/>
          </p:nvSpPr>
          <p:spPr>
            <a:xfrm>
              <a:off x="5299225" y="2378350"/>
              <a:ext cx="31700" cy="22650"/>
            </a:xfrm>
            <a:custGeom>
              <a:avLst/>
              <a:gdLst/>
              <a:ahLst/>
              <a:cxnLst/>
              <a:rect l="l" t="t" r="r" b="b"/>
              <a:pathLst>
                <a:path w="1268" h="90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84" y="28"/>
                    <a:pt x="1178" y="31"/>
                    <a:pt x="1050" y="116"/>
                  </a:cubicBezTo>
                  <a:cubicBezTo>
                    <a:pt x="934" y="193"/>
                    <a:pt x="820" y="252"/>
                    <a:pt x="705" y="334"/>
                  </a:cubicBezTo>
                  <a:cubicBezTo>
                    <a:pt x="627" y="390"/>
                    <a:pt x="550" y="445"/>
                    <a:pt x="475" y="498"/>
                  </a:cubicBezTo>
                  <a:lnTo>
                    <a:pt x="309" y="615"/>
                  </a:lnTo>
                  <a:cubicBezTo>
                    <a:pt x="240" y="663"/>
                    <a:pt x="42" y="851"/>
                    <a:pt x="1" y="905"/>
                  </a:cubicBezTo>
                  <a:cubicBezTo>
                    <a:pt x="96" y="856"/>
                    <a:pt x="193" y="802"/>
                    <a:pt x="294" y="738"/>
                  </a:cubicBezTo>
                  <a:lnTo>
                    <a:pt x="295" y="738"/>
                  </a:lnTo>
                  <a:lnTo>
                    <a:pt x="331" y="713"/>
                  </a:lnTo>
                  <a:lnTo>
                    <a:pt x="522" y="579"/>
                  </a:lnTo>
                  <a:cubicBezTo>
                    <a:pt x="774" y="400"/>
                    <a:pt x="1047" y="185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2986;p41">
              <a:extLst>
                <a:ext uri="{FF2B5EF4-FFF2-40B4-BE49-F238E27FC236}">
                  <a16:creationId xmlns:a16="http://schemas.microsoft.com/office/drawing/2014/main" id="{F58C97CD-1EC8-F919-546A-F908E5BFD4F0}"/>
                </a:ext>
              </a:extLst>
            </p:cNvPr>
            <p:cNvSpPr/>
            <p:nvPr/>
          </p:nvSpPr>
          <p:spPr>
            <a:xfrm>
              <a:off x="5321900" y="2323350"/>
              <a:ext cx="37050" cy="16925"/>
            </a:xfrm>
            <a:custGeom>
              <a:avLst/>
              <a:gdLst/>
              <a:ahLst/>
              <a:cxnLst/>
              <a:rect l="l" t="t" r="r" b="b"/>
              <a:pathLst>
                <a:path w="1482" h="677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77"/>
                    <a:pt x="176" y="150"/>
                    <a:pt x="282" y="220"/>
                  </a:cubicBezTo>
                  <a:lnTo>
                    <a:pt x="321" y="244"/>
                  </a:lnTo>
                  <a:cubicBezTo>
                    <a:pt x="321" y="244"/>
                    <a:pt x="375" y="275"/>
                    <a:pt x="429" y="305"/>
                  </a:cubicBezTo>
                  <a:lnTo>
                    <a:pt x="538" y="363"/>
                  </a:lnTo>
                  <a:cubicBezTo>
                    <a:pt x="829" y="514"/>
                    <a:pt x="1184" y="626"/>
                    <a:pt x="1481" y="677"/>
                  </a:cubicBezTo>
                  <a:cubicBezTo>
                    <a:pt x="1401" y="628"/>
                    <a:pt x="1396" y="627"/>
                    <a:pt x="1243" y="575"/>
                  </a:cubicBezTo>
                  <a:cubicBezTo>
                    <a:pt x="1107" y="526"/>
                    <a:pt x="989" y="464"/>
                    <a:pt x="853" y="408"/>
                  </a:cubicBezTo>
                  <a:cubicBezTo>
                    <a:pt x="762" y="369"/>
                    <a:pt x="673" y="328"/>
                    <a:pt x="589" y="284"/>
                  </a:cubicBezTo>
                  <a:lnTo>
                    <a:pt x="495" y="236"/>
                  </a:lnTo>
                  <a:lnTo>
                    <a:pt x="403" y="184"/>
                  </a:lnTo>
                  <a:cubicBezTo>
                    <a:pt x="326" y="144"/>
                    <a:pt x="68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2987;p41">
              <a:extLst>
                <a:ext uri="{FF2B5EF4-FFF2-40B4-BE49-F238E27FC236}">
                  <a16:creationId xmlns:a16="http://schemas.microsoft.com/office/drawing/2014/main" id="{92F2B4CC-A68B-4590-A6C7-9C8BBF8EF406}"/>
                </a:ext>
              </a:extLst>
            </p:cNvPr>
            <p:cNvSpPr/>
            <p:nvPr/>
          </p:nvSpPr>
          <p:spPr>
            <a:xfrm>
              <a:off x="5347325" y="2232475"/>
              <a:ext cx="32950" cy="24650"/>
            </a:xfrm>
            <a:custGeom>
              <a:avLst/>
              <a:gdLst/>
              <a:ahLst/>
              <a:cxnLst/>
              <a:rect l="l" t="t" r="r" b="b"/>
              <a:pathLst>
                <a:path w="1318" h="986" extrusionOk="0">
                  <a:moveTo>
                    <a:pt x="191" y="1"/>
                  </a:moveTo>
                  <a:cubicBezTo>
                    <a:pt x="107" y="1"/>
                    <a:pt x="31" y="12"/>
                    <a:pt x="0" y="20"/>
                  </a:cubicBezTo>
                  <a:cubicBezTo>
                    <a:pt x="120" y="34"/>
                    <a:pt x="239" y="62"/>
                    <a:pt x="363" y="104"/>
                  </a:cubicBezTo>
                  <a:lnTo>
                    <a:pt x="363" y="105"/>
                  </a:lnTo>
                  <a:lnTo>
                    <a:pt x="408" y="118"/>
                  </a:lnTo>
                  <a:cubicBezTo>
                    <a:pt x="408" y="118"/>
                    <a:pt x="469" y="140"/>
                    <a:pt x="527" y="165"/>
                  </a:cubicBezTo>
                  <a:cubicBezTo>
                    <a:pt x="556" y="179"/>
                    <a:pt x="584" y="193"/>
                    <a:pt x="606" y="203"/>
                  </a:cubicBezTo>
                  <a:cubicBezTo>
                    <a:pt x="626" y="215"/>
                    <a:pt x="640" y="222"/>
                    <a:pt x="640" y="222"/>
                  </a:cubicBezTo>
                  <a:cubicBezTo>
                    <a:pt x="939" y="383"/>
                    <a:pt x="1206" y="681"/>
                    <a:pt x="1317" y="986"/>
                  </a:cubicBezTo>
                  <a:cubicBezTo>
                    <a:pt x="1310" y="888"/>
                    <a:pt x="1316" y="876"/>
                    <a:pt x="1237" y="718"/>
                  </a:cubicBezTo>
                  <a:cubicBezTo>
                    <a:pt x="1164" y="578"/>
                    <a:pt x="1084" y="449"/>
                    <a:pt x="961" y="338"/>
                  </a:cubicBezTo>
                  <a:cubicBezTo>
                    <a:pt x="877" y="264"/>
                    <a:pt x="789" y="198"/>
                    <a:pt x="696" y="148"/>
                  </a:cubicBezTo>
                  <a:cubicBezTo>
                    <a:pt x="696" y="148"/>
                    <a:pt x="645" y="117"/>
                    <a:pt x="590" y="93"/>
                  </a:cubicBezTo>
                  <a:cubicBezTo>
                    <a:pt x="564" y="80"/>
                    <a:pt x="536" y="68"/>
                    <a:pt x="515" y="60"/>
                  </a:cubicBezTo>
                  <a:cubicBezTo>
                    <a:pt x="495" y="53"/>
                    <a:pt x="480" y="47"/>
                    <a:pt x="480" y="47"/>
                  </a:cubicBezTo>
                  <a:cubicBezTo>
                    <a:pt x="435" y="28"/>
                    <a:pt x="332" y="8"/>
                    <a:pt x="232" y="2"/>
                  </a:cubicBezTo>
                  <a:cubicBezTo>
                    <a:pt x="218" y="1"/>
                    <a:pt x="205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2988;p41">
              <a:extLst>
                <a:ext uri="{FF2B5EF4-FFF2-40B4-BE49-F238E27FC236}">
                  <a16:creationId xmlns:a16="http://schemas.microsoft.com/office/drawing/2014/main" id="{A2FE0A79-C40F-11F3-E382-3599B112D7C9}"/>
                </a:ext>
              </a:extLst>
            </p:cNvPr>
            <p:cNvSpPr/>
            <p:nvPr/>
          </p:nvSpPr>
          <p:spPr>
            <a:xfrm>
              <a:off x="5370700" y="2218500"/>
              <a:ext cx="22625" cy="60800"/>
            </a:xfrm>
            <a:custGeom>
              <a:avLst/>
              <a:gdLst/>
              <a:ahLst/>
              <a:cxnLst/>
              <a:rect l="l" t="t" r="r" b="b"/>
              <a:pathLst>
                <a:path w="905" h="2432" extrusionOk="0">
                  <a:moveTo>
                    <a:pt x="1" y="1"/>
                  </a:moveTo>
                  <a:lnTo>
                    <a:pt x="1" y="1"/>
                  </a:lnTo>
                  <a:cubicBezTo>
                    <a:pt x="151" y="117"/>
                    <a:pt x="287" y="255"/>
                    <a:pt x="409" y="422"/>
                  </a:cubicBezTo>
                  <a:lnTo>
                    <a:pt x="455" y="483"/>
                  </a:lnTo>
                  <a:cubicBezTo>
                    <a:pt x="455" y="483"/>
                    <a:pt x="514" y="565"/>
                    <a:pt x="564" y="654"/>
                  </a:cubicBezTo>
                  <a:cubicBezTo>
                    <a:pt x="614" y="741"/>
                    <a:pt x="653" y="835"/>
                    <a:pt x="653" y="835"/>
                  </a:cubicBezTo>
                  <a:cubicBezTo>
                    <a:pt x="759" y="1081"/>
                    <a:pt x="814" y="1366"/>
                    <a:pt x="803" y="1647"/>
                  </a:cubicBezTo>
                  <a:cubicBezTo>
                    <a:pt x="794" y="1929"/>
                    <a:pt x="720" y="2203"/>
                    <a:pt x="609" y="2431"/>
                  </a:cubicBezTo>
                  <a:cubicBezTo>
                    <a:pt x="698" y="2308"/>
                    <a:pt x="715" y="2302"/>
                    <a:pt x="801" y="2038"/>
                  </a:cubicBezTo>
                  <a:cubicBezTo>
                    <a:pt x="868" y="1800"/>
                    <a:pt x="905" y="1565"/>
                    <a:pt x="874" y="1308"/>
                  </a:cubicBezTo>
                  <a:cubicBezTo>
                    <a:pt x="855" y="1136"/>
                    <a:pt x="808" y="968"/>
                    <a:pt x="745" y="816"/>
                  </a:cubicBezTo>
                  <a:cubicBezTo>
                    <a:pt x="745" y="816"/>
                    <a:pt x="710" y="729"/>
                    <a:pt x="666" y="647"/>
                  </a:cubicBezTo>
                  <a:cubicBezTo>
                    <a:pt x="622" y="565"/>
                    <a:pt x="571" y="488"/>
                    <a:pt x="571" y="488"/>
                  </a:cubicBezTo>
                  <a:cubicBezTo>
                    <a:pt x="529" y="423"/>
                    <a:pt x="425" y="299"/>
                    <a:pt x="305" y="200"/>
                  </a:cubicBezTo>
                  <a:cubicBezTo>
                    <a:pt x="187" y="98"/>
                    <a:pt x="55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2989;p41">
              <a:extLst>
                <a:ext uri="{FF2B5EF4-FFF2-40B4-BE49-F238E27FC236}">
                  <a16:creationId xmlns:a16="http://schemas.microsoft.com/office/drawing/2014/main" id="{95943215-6284-31E7-59BF-AD866FAFC565}"/>
                </a:ext>
              </a:extLst>
            </p:cNvPr>
            <p:cNvSpPr/>
            <p:nvPr/>
          </p:nvSpPr>
          <p:spPr>
            <a:xfrm>
              <a:off x="5293700" y="2223750"/>
              <a:ext cx="24700" cy="42525"/>
            </a:xfrm>
            <a:custGeom>
              <a:avLst/>
              <a:gdLst/>
              <a:ahLst/>
              <a:cxnLst/>
              <a:rect l="l" t="t" r="r" b="b"/>
              <a:pathLst>
                <a:path w="988" h="1701" extrusionOk="0">
                  <a:moveTo>
                    <a:pt x="987" y="0"/>
                  </a:moveTo>
                  <a:cubicBezTo>
                    <a:pt x="878" y="36"/>
                    <a:pt x="865" y="33"/>
                    <a:pt x="700" y="156"/>
                  </a:cubicBezTo>
                  <a:cubicBezTo>
                    <a:pt x="553" y="270"/>
                    <a:pt x="422" y="385"/>
                    <a:pt x="311" y="544"/>
                  </a:cubicBezTo>
                  <a:cubicBezTo>
                    <a:pt x="239" y="651"/>
                    <a:pt x="175" y="763"/>
                    <a:pt x="128" y="877"/>
                  </a:cubicBezTo>
                  <a:cubicBezTo>
                    <a:pt x="128" y="877"/>
                    <a:pt x="100" y="940"/>
                    <a:pt x="77" y="1006"/>
                  </a:cubicBezTo>
                  <a:cubicBezTo>
                    <a:pt x="64" y="1038"/>
                    <a:pt x="54" y="1071"/>
                    <a:pt x="48" y="1097"/>
                  </a:cubicBezTo>
                  <a:cubicBezTo>
                    <a:pt x="40" y="1122"/>
                    <a:pt x="35" y="1138"/>
                    <a:pt x="35" y="1138"/>
                  </a:cubicBezTo>
                  <a:cubicBezTo>
                    <a:pt x="18" y="1192"/>
                    <a:pt x="2" y="1313"/>
                    <a:pt x="1" y="1429"/>
                  </a:cubicBezTo>
                  <a:cubicBezTo>
                    <a:pt x="0" y="1547"/>
                    <a:pt x="17" y="1658"/>
                    <a:pt x="28" y="1700"/>
                  </a:cubicBezTo>
                  <a:cubicBezTo>
                    <a:pt x="38" y="1559"/>
                    <a:pt x="61" y="1416"/>
                    <a:pt x="98" y="1267"/>
                  </a:cubicBezTo>
                  <a:lnTo>
                    <a:pt x="110" y="1211"/>
                  </a:lnTo>
                  <a:cubicBezTo>
                    <a:pt x="110" y="1211"/>
                    <a:pt x="131" y="1138"/>
                    <a:pt x="154" y="1067"/>
                  </a:cubicBezTo>
                  <a:cubicBezTo>
                    <a:pt x="167" y="1031"/>
                    <a:pt x="180" y="995"/>
                    <a:pt x="189" y="969"/>
                  </a:cubicBezTo>
                  <a:cubicBezTo>
                    <a:pt x="200" y="943"/>
                    <a:pt x="208" y="925"/>
                    <a:pt x="208" y="925"/>
                  </a:cubicBezTo>
                  <a:cubicBezTo>
                    <a:pt x="288" y="743"/>
                    <a:pt x="395" y="557"/>
                    <a:pt x="532" y="398"/>
                  </a:cubicBezTo>
                  <a:cubicBezTo>
                    <a:pt x="667" y="237"/>
                    <a:pt x="826" y="101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2990;p41">
              <a:extLst>
                <a:ext uri="{FF2B5EF4-FFF2-40B4-BE49-F238E27FC236}">
                  <a16:creationId xmlns:a16="http://schemas.microsoft.com/office/drawing/2014/main" id="{46014F98-37B4-856A-42A5-967FDF25A056}"/>
                </a:ext>
              </a:extLst>
            </p:cNvPr>
            <p:cNvSpPr/>
            <p:nvPr/>
          </p:nvSpPr>
          <p:spPr>
            <a:xfrm>
              <a:off x="5300800" y="2243475"/>
              <a:ext cx="12925" cy="74775"/>
            </a:xfrm>
            <a:custGeom>
              <a:avLst/>
              <a:gdLst/>
              <a:ahLst/>
              <a:cxnLst/>
              <a:rect l="l" t="t" r="r" b="b"/>
              <a:pathLst>
                <a:path w="517" h="2991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99" y="133"/>
                    <a:pt x="379" y="137"/>
                    <a:pt x="244" y="425"/>
                  </a:cubicBezTo>
                  <a:cubicBezTo>
                    <a:pt x="129" y="686"/>
                    <a:pt x="47" y="941"/>
                    <a:pt x="18" y="1236"/>
                  </a:cubicBezTo>
                  <a:cubicBezTo>
                    <a:pt x="2" y="1432"/>
                    <a:pt x="0" y="1629"/>
                    <a:pt x="25" y="1817"/>
                  </a:cubicBezTo>
                  <a:cubicBezTo>
                    <a:pt x="25" y="1817"/>
                    <a:pt x="27" y="1843"/>
                    <a:pt x="32" y="1883"/>
                  </a:cubicBezTo>
                  <a:cubicBezTo>
                    <a:pt x="36" y="1923"/>
                    <a:pt x="48" y="1975"/>
                    <a:pt x="57" y="2027"/>
                  </a:cubicBezTo>
                  <a:cubicBezTo>
                    <a:pt x="64" y="2080"/>
                    <a:pt x="77" y="2132"/>
                    <a:pt x="88" y="2170"/>
                  </a:cubicBezTo>
                  <a:cubicBezTo>
                    <a:pt x="98" y="2209"/>
                    <a:pt x="104" y="2235"/>
                    <a:pt x="104" y="2235"/>
                  </a:cubicBezTo>
                  <a:cubicBezTo>
                    <a:pt x="124" y="2319"/>
                    <a:pt x="193" y="2491"/>
                    <a:pt x="278" y="2648"/>
                  </a:cubicBezTo>
                  <a:cubicBezTo>
                    <a:pt x="324" y="2725"/>
                    <a:pt x="368" y="2800"/>
                    <a:pt x="412" y="2860"/>
                  </a:cubicBezTo>
                  <a:cubicBezTo>
                    <a:pt x="458" y="2918"/>
                    <a:pt x="495" y="2966"/>
                    <a:pt x="516" y="2991"/>
                  </a:cubicBezTo>
                  <a:cubicBezTo>
                    <a:pt x="405" y="2802"/>
                    <a:pt x="314" y="2598"/>
                    <a:pt x="243" y="2370"/>
                  </a:cubicBezTo>
                  <a:lnTo>
                    <a:pt x="243" y="2369"/>
                  </a:lnTo>
                  <a:lnTo>
                    <a:pt x="213" y="2286"/>
                  </a:lnTo>
                  <a:cubicBezTo>
                    <a:pt x="213" y="2286"/>
                    <a:pt x="205" y="2258"/>
                    <a:pt x="194" y="2215"/>
                  </a:cubicBezTo>
                  <a:cubicBezTo>
                    <a:pt x="184" y="2172"/>
                    <a:pt x="167" y="2116"/>
                    <a:pt x="156" y="2058"/>
                  </a:cubicBezTo>
                  <a:cubicBezTo>
                    <a:pt x="145" y="2001"/>
                    <a:pt x="135" y="1943"/>
                    <a:pt x="127" y="1899"/>
                  </a:cubicBezTo>
                  <a:cubicBezTo>
                    <a:pt x="120" y="1856"/>
                    <a:pt x="118" y="1826"/>
                    <a:pt x="118" y="1826"/>
                  </a:cubicBezTo>
                  <a:cubicBezTo>
                    <a:pt x="84" y="1519"/>
                    <a:pt x="89" y="1184"/>
                    <a:pt x="162" y="866"/>
                  </a:cubicBezTo>
                  <a:cubicBezTo>
                    <a:pt x="231" y="548"/>
                    <a:pt x="355" y="247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2991;p41">
              <a:extLst>
                <a:ext uri="{FF2B5EF4-FFF2-40B4-BE49-F238E27FC236}">
                  <a16:creationId xmlns:a16="http://schemas.microsoft.com/office/drawing/2014/main" id="{575B3102-64AB-B525-961F-77CCB20CD16C}"/>
                </a:ext>
              </a:extLst>
            </p:cNvPr>
            <p:cNvSpPr/>
            <p:nvPr/>
          </p:nvSpPr>
          <p:spPr>
            <a:xfrm>
              <a:off x="5193125" y="2353575"/>
              <a:ext cx="57725" cy="91400"/>
            </a:xfrm>
            <a:custGeom>
              <a:avLst/>
              <a:gdLst/>
              <a:ahLst/>
              <a:cxnLst/>
              <a:rect l="l" t="t" r="r" b="b"/>
              <a:pathLst>
                <a:path w="2309" h="3656" extrusionOk="0">
                  <a:moveTo>
                    <a:pt x="1180" y="1"/>
                  </a:moveTo>
                  <a:lnTo>
                    <a:pt x="1180" y="1"/>
                  </a:lnTo>
                  <a:cubicBezTo>
                    <a:pt x="1510" y="183"/>
                    <a:pt x="1789" y="465"/>
                    <a:pt x="1977" y="831"/>
                  </a:cubicBezTo>
                  <a:cubicBezTo>
                    <a:pt x="1977" y="831"/>
                    <a:pt x="1995" y="865"/>
                    <a:pt x="2011" y="898"/>
                  </a:cubicBezTo>
                  <a:cubicBezTo>
                    <a:pt x="2027" y="933"/>
                    <a:pt x="2042" y="966"/>
                    <a:pt x="2042" y="966"/>
                  </a:cubicBezTo>
                  <a:cubicBezTo>
                    <a:pt x="2042" y="966"/>
                    <a:pt x="2047" y="978"/>
                    <a:pt x="2057" y="998"/>
                  </a:cubicBezTo>
                  <a:cubicBezTo>
                    <a:pt x="2065" y="1019"/>
                    <a:pt x="2076" y="1049"/>
                    <a:pt x="2089" y="1084"/>
                  </a:cubicBezTo>
                  <a:cubicBezTo>
                    <a:pt x="2118" y="1154"/>
                    <a:pt x="2145" y="1251"/>
                    <a:pt x="2168" y="1349"/>
                  </a:cubicBezTo>
                  <a:cubicBezTo>
                    <a:pt x="2215" y="1546"/>
                    <a:pt x="2212" y="1748"/>
                    <a:pt x="2212" y="1748"/>
                  </a:cubicBezTo>
                  <a:cubicBezTo>
                    <a:pt x="2229" y="2281"/>
                    <a:pt x="1953" y="2836"/>
                    <a:pt x="1509" y="3178"/>
                  </a:cubicBezTo>
                  <a:cubicBezTo>
                    <a:pt x="1150" y="3470"/>
                    <a:pt x="694" y="3622"/>
                    <a:pt x="267" y="3622"/>
                  </a:cubicBezTo>
                  <a:cubicBezTo>
                    <a:pt x="176" y="3622"/>
                    <a:pt x="87" y="3615"/>
                    <a:pt x="1" y="3602"/>
                  </a:cubicBezTo>
                  <a:lnTo>
                    <a:pt x="1" y="3602"/>
                  </a:lnTo>
                  <a:cubicBezTo>
                    <a:pt x="73" y="3617"/>
                    <a:pt x="129" y="3631"/>
                    <a:pt x="181" y="3639"/>
                  </a:cubicBezTo>
                  <a:cubicBezTo>
                    <a:pt x="237" y="3645"/>
                    <a:pt x="285" y="3649"/>
                    <a:pt x="337" y="3654"/>
                  </a:cubicBezTo>
                  <a:cubicBezTo>
                    <a:pt x="447" y="3649"/>
                    <a:pt x="593" y="3656"/>
                    <a:pt x="859" y="3581"/>
                  </a:cubicBezTo>
                  <a:cubicBezTo>
                    <a:pt x="1330" y="3441"/>
                    <a:pt x="1738" y="3172"/>
                    <a:pt x="2019" y="2742"/>
                  </a:cubicBezTo>
                  <a:cubicBezTo>
                    <a:pt x="2209" y="2454"/>
                    <a:pt x="2302" y="2111"/>
                    <a:pt x="2305" y="1783"/>
                  </a:cubicBezTo>
                  <a:cubicBezTo>
                    <a:pt x="2305" y="1783"/>
                    <a:pt x="2308" y="1598"/>
                    <a:pt x="2275" y="1416"/>
                  </a:cubicBezTo>
                  <a:cubicBezTo>
                    <a:pt x="2246" y="1234"/>
                    <a:pt x="2179" y="1061"/>
                    <a:pt x="2179" y="1061"/>
                  </a:cubicBezTo>
                  <a:cubicBezTo>
                    <a:pt x="2133" y="918"/>
                    <a:pt x="1984" y="630"/>
                    <a:pt x="1767" y="407"/>
                  </a:cubicBezTo>
                  <a:cubicBezTo>
                    <a:pt x="1558" y="178"/>
                    <a:pt x="1286" y="43"/>
                    <a:pt x="1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2992;p41">
              <a:extLst>
                <a:ext uri="{FF2B5EF4-FFF2-40B4-BE49-F238E27FC236}">
                  <a16:creationId xmlns:a16="http://schemas.microsoft.com/office/drawing/2014/main" id="{25464BA6-8EED-1622-540E-AE3BABC38C2D}"/>
                </a:ext>
              </a:extLst>
            </p:cNvPr>
            <p:cNvSpPr/>
            <p:nvPr/>
          </p:nvSpPr>
          <p:spPr>
            <a:xfrm>
              <a:off x="5200650" y="2367350"/>
              <a:ext cx="36425" cy="58975"/>
            </a:xfrm>
            <a:custGeom>
              <a:avLst/>
              <a:gdLst/>
              <a:ahLst/>
              <a:cxnLst/>
              <a:rect l="l" t="t" r="r" b="b"/>
              <a:pathLst>
                <a:path w="1457" h="2359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56" y="202"/>
                    <a:pt x="1380" y="415"/>
                    <a:pt x="1366" y="644"/>
                  </a:cubicBezTo>
                  <a:lnTo>
                    <a:pt x="1360" y="727"/>
                  </a:lnTo>
                  <a:cubicBezTo>
                    <a:pt x="1360" y="727"/>
                    <a:pt x="1352" y="839"/>
                    <a:pt x="1329" y="949"/>
                  </a:cubicBezTo>
                  <a:cubicBezTo>
                    <a:pt x="1307" y="1058"/>
                    <a:pt x="1271" y="1164"/>
                    <a:pt x="1271" y="1164"/>
                  </a:cubicBezTo>
                  <a:cubicBezTo>
                    <a:pt x="1178" y="1444"/>
                    <a:pt x="1004" y="1715"/>
                    <a:pt x="774" y="1924"/>
                  </a:cubicBezTo>
                  <a:cubicBezTo>
                    <a:pt x="547" y="2137"/>
                    <a:pt x="269" y="2284"/>
                    <a:pt x="0" y="2359"/>
                  </a:cubicBezTo>
                  <a:cubicBezTo>
                    <a:pt x="83" y="2351"/>
                    <a:pt x="128" y="2345"/>
                    <a:pt x="188" y="2329"/>
                  </a:cubicBezTo>
                  <a:cubicBezTo>
                    <a:pt x="248" y="2310"/>
                    <a:pt x="325" y="2288"/>
                    <a:pt x="461" y="2218"/>
                  </a:cubicBezTo>
                  <a:cubicBezTo>
                    <a:pt x="702" y="2090"/>
                    <a:pt x="914" y="1935"/>
                    <a:pt x="1087" y="1708"/>
                  </a:cubicBezTo>
                  <a:cubicBezTo>
                    <a:pt x="1203" y="1555"/>
                    <a:pt x="1291" y="1384"/>
                    <a:pt x="1352" y="1212"/>
                  </a:cubicBezTo>
                  <a:cubicBezTo>
                    <a:pt x="1352" y="1212"/>
                    <a:pt x="1386" y="1115"/>
                    <a:pt x="1409" y="1015"/>
                  </a:cubicBezTo>
                  <a:cubicBezTo>
                    <a:pt x="1433" y="915"/>
                    <a:pt x="1445" y="813"/>
                    <a:pt x="1445" y="813"/>
                  </a:cubicBezTo>
                  <a:cubicBezTo>
                    <a:pt x="1457" y="730"/>
                    <a:pt x="1457" y="551"/>
                    <a:pt x="1425" y="381"/>
                  </a:cubicBezTo>
                  <a:cubicBezTo>
                    <a:pt x="1396" y="211"/>
                    <a:pt x="1333" y="56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2993;p41">
              <a:extLst>
                <a:ext uri="{FF2B5EF4-FFF2-40B4-BE49-F238E27FC236}">
                  <a16:creationId xmlns:a16="http://schemas.microsoft.com/office/drawing/2014/main" id="{C0140150-3D38-08F2-FBD2-A50AE48400AD}"/>
                </a:ext>
              </a:extLst>
            </p:cNvPr>
            <p:cNvSpPr/>
            <p:nvPr/>
          </p:nvSpPr>
          <p:spPr>
            <a:xfrm>
              <a:off x="5204875" y="2357125"/>
              <a:ext cx="16175" cy="44275"/>
            </a:xfrm>
            <a:custGeom>
              <a:avLst/>
              <a:gdLst/>
              <a:ahLst/>
              <a:cxnLst/>
              <a:rect l="l" t="t" r="r" b="b"/>
              <a:pathLst>
                <a:path w="647" h="1771" extrusionOk="0">
                  <a:moveTo>
                    <a:pt x="175" y="1"/>
                  </a:moveTo>
                  <a:lnTo>
                    <a:pt x="175" y="1"/>
                  </a:lnTo>
                  <a:cubicBezTo>
                    <a:pt x="281" y="102"/>
                    <a:pt x="369" y="223"/>
                    <a:pt x="435" y="366"/>
                  </a:cubicBezTo>
                  <a:lnTo>
                    <a:pt x="459" y="419"/>
                  </a:lnTo>
                  <a:cubicBezTo>
                    <a:pt x="459" y="419"/>
                    <a:pt x="490" y="489"/>
                    <a:pt x="510" y="564"/>
                  </a:cubicBezTo>
                  <a:cubicBezTo>
                    <a:pt x="532" y="637"/>
                    <a:pt x="539" y="714"/>
                    <a:pt x="539" y="714"/>
                  </a:cubicBezTo>
                  <a:cubicBezTo>
                    <a:pt x="565" y="915"/>
                    <a:pt x="526" y="1136"/>
                    <a:pt x="425" y="1326"/>
                  </a:cubicBezTo>
                  <a:cubicBezTo>
                    <a:pt x="326" y="1517"/>
                    <a:pt x="170" y="1673"/>
                    <a:pt x="1" y="1771"/>
                  </a:cubicBezTo>
                  <a:cubicBezTo>
                    <a:pt x="112" y="1736"/>
                    <a:pt x="130" y="1741"/>
                    <a:pt x="293" y="1599"/>
                  </a:cubicBezTo>
                  <a:cubicBezTo>
                    <a:pt x="432" y="1465"/>
                    <a:pt x="545" y="1313"/>
                    <a:pt x="601" y="1116"/>
                  </a:cubicBezTo>
                  <a:cubicBezTo>
                    <a:pt x="638" y="985"/>
                    <a:pt x="646" y="847"/>
                    <a:pt x="634" y="717"/>
                  </a:cubicBezTo>
                  <a:cubicBezTo>
                    <a:pt x="634" y="717"/>
                    <a:pt x="626" y="644"/>
                    <a:pt x="608" y="573"/>
                  </a:cubicBezTo>
                  <a:cubicBezTo>
                    <a:pt x="591" y="501"/>
                    <a:pt x="564" y="433"/>
                    <a:pt x="564" y="433"/>
                  </a:cubicBezTo>
                  <a:cubicBezTo>
                    <a:pt x="545" y="377"/>
                    <a:pt x="481" y="264"/>
                    <a:pt x="398" y="175"/>
                  </a:cubicBezTo>
                  <a:cubicBezTo>
                    <a:pt x="316" y="84"/>
                    <a:pt x="216" y="20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2994;p41">
              <a:extLst>
                <a:ext uri="{FF2B5EF4-FFF2-40B4-BE49-F238E27FC236}">
                  <a16:creationId xmlns:a16="http://schemas.microsoft.com/office/drawing/2014/main" id="{B0926917-8969-3795-D24F-335961D8E578}"/>
                </a:ext>
              </a:extLst>
            </p:cNvPr>
            <p:cNvSpPr/>
            <p:nvPr/>
          </p:nvSpPr>
          <p:spPr>
            <a:xfrm>
              <a:off x="5184550" y="2371175"/>
              <a:ext cx="8625" cy="34750"/>
            </a:xfrm>
            <a:custGeom>
              <a:avLst/>
              <a:gdLst/>
              <a:ahLst/>
              <a:cxnLst/>
              <a:rect l="l" t="t" r="r" b="b"/>
              <a:pathLst>
                <a:path w="345" h="1390" extrusionOk="0">
                  <a:moveTo>
                    <a:pt x="168" y="1"/>
                  </a:moveTo>
                  <a:cubicBezTo>
                    <a:pt x="111" y="86"/>
                    <a:pt x="64" y="184"/>
                    <a:pt x="33" y="297"/>
                  </a:cubicBezTo>
                  <a:lnTo>
                    <a:pt x="26" y="339"/>
                  </a:lnTo>
                  <a:cubicBezTo>
                    <a:pt x="26" y="339"/>
                    <a:pt x="17" y="395"/>
                    <a:pt x="11" y="452"/>
                  </a:cubicBezTo>
                  <a:cubicBezTo>
                    <a:pt x="6" y="509"/>
                    <a:pt x="6" y="566"/>
                    <a:pt x="6" y="566"/>
                  </a:cubicBezTo>
                  <a:cubicBezTo>
                    <a:pt x="1" y="870"/>
                    <a:pt x="146" y="1201"/>
                    <a:pt x="345" y="1389"/>
                  </a:cubicBezTo>
                  <a:cubicBezTo>
                    <a:pt x="315" y="1310"/>
                    <a:pt x="309" y="1309"/>
                    <a:pt x="240" y="1184"/>
                  </a:cubicBezTo>
                  <a:cubicBezTo>
                    <a:pt x="180" y="1069"/>
                    <a:pt x="155" y="952"/>
                    <a:pt x="127" y="827"/>
                  </a:cubicBezTo>
                  <a:cubicBezTo>
                    <a:pt x="110" y="743"/>
                    <a:pt x="98" y="657"/>
                    <a:pt x="99" y="574"/>
                  </a:cubicBezTo>
                  <a:cubicBezTo>
                    <a:pt x="99" y="574"/>
                    <a:pt x="98" y="527"/>
                    <a:pt x="101" y="481"/>
                  </a:cubicBezTo>
                  <a:cubicBezTo>
                    <a:pt x="102" y="434"/>
                    <a:pt x="111" y="389"/>
                    <a:pt x="111" y="389"/>
                  </a:cubicBezTo>
                  <a:cubicBezTo>
                    <a:pt x="115" y="351"/>
                    <a:pt x="121" y="271"/>
                    <a:pt x="133" y="191"/>
                  </a:cubicBezTo>
                  <a:cubicBezTo>
                    <a:pt x="145" y="111"/>
                    <a:pt x="164" y="33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2995;p41">
              <a:extLst>
                <a:ext uri="{FF2B5EF4-FFF2-40B4-BE49-F238E27FC236}">
                  <a16:creationId xmlns:a16="http://schemas.microsoft.com/office/drawing/2014/main" id="{1BA05284-0DF1-C53E-900E-D3966C9D67BE}"/>
                </a:ext>
              </a:extLst>
            </p:cNvPr>
            <p:cNvSpPr/>
            <p:nvPr/>
          </p:nvSpPr>
          <p:spPr>
            <a:xfrm>
              <a:off x="5153875" y="2379975"/>
              <a:ext cx="18775" cy="7025"/>
            </a:xfrm>
            <a:custGeom>
              <a:avLst/>
              <a:gdLst/>
              <a:ahLst/>
              <a:cxnLst/>
              <a:rect l="l" t="t" r="r" b="b"/>
              <a:pathLst>
                <a:path w="751" h="281" extrusionOk="0">
                  <a:moveTo>
                    <a:pt x="503" y="0"/>
                  </a:moveTo>
                  <a:cubicBezTo>
                    <a:pt x="469" y="0"/>
                    <a:pt x="435" y="3"/>
                    <a:pt x="401" y="11"/>
                  </a:cubicBezTo>
                  <a:cubicBezTo>
                    <a:pt x="350" y="23"/>
                    <a:pt x="300" y="39"/>
                    <a:pt x="254" y="58"/>
                  </a:cubicBezTo>
                  <a:cubicBezTo>
                    <a:pt x="254" y="57"/>
                    <a:pt x="253" y="57"/>
                    <a:pt x="253" y="57"/>
                  </a:cubicBezTo>
                  <a:cubicBezTo>
                    <a:pt x="248" y="57"/>
                    <a:pt x="152" y="104"/>
                    <a:pt x="152" y="104"/>
                  </a:cubicBezTo>
                  <a:cubicBezTo>
                    <a:pt x="108" y="124"/>
                    <a:pt x="9" y="241"/>
                    <a:pt x="1" y="280"/>
                  </a:cubicBezTo>
                  <a:cubicBezTo>
                    <a:pt x="52" y="253"/>
                    <a:pt x="104" y="231"/>
                    <a:pt x="158" y="206"/>
                  </a:cubicBezTo>
                  <a:lnTo>
                    <a:pt x="178" y="195"/>
                  </a:lnTo>
                  <a:lnTo>
                    <a:pt x="230" y="168"/>
                  </a:lnTo>
                  <a:cubicBezTo>
                    <a:pt x="257" y="156"/>
                    <a:pt x="284" y="145"/>
                    <a:pt x="284" y="145"/>
                  </a:cubicBezTo>
                  <a:cubicBezTo>
                    <a:pt x="427" y="87"/>
                    <a:pt x="600" y="48"/>
                    <a:pt x="751" y="45"/>
                  </a:cubicBezTo>
                  <a:cubicBezTo>
                    <a:pt x="710" y="15"/>
                    <a:pt x="707" y="11"/>
                    <a:pt x="623" y="6"/>
                  </a:cubicBezTo>
                  <a:cubicBezTo>
                    <a:pt x="583" y="4"/>
                    <a:pt x="543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2996;p41">
              <a:extLst>
                <a:ext uri="{FF2B5EF4-FFF2-40B4-BE49-F238E27FC236}">
                  <a16:creationId xmlns:a16="http://schemas.microsoft.com/office/drawing/2014/main" id="{3FBA388C-1BA0-9B8C-161E-E25BC3E4ADD3}"/>
                </a:ext>
              </a:extLst>
            </p:cNvPr>
            <p:cNvSpPr/>
            <p:nvPr/>
          </p:nvSpPr>
          <p:spPr>
            <a:xfrm>
              <a:off x="5152725" y="2358125"/>
              <a:ext cx="20100" cy="18625"/>
            </a:xfrm>
            <a:custGeom>
              <a:avLst/>
              <a:gdLst/>
              <a:ahLst/>
              <a:cxnLst/>
              <a:rect l="l" t="t" r="r" b="b"/>
              <a:pathLst>
                <a:path w="804" h="745" extrusionOk="0">
                  <a:moveTo>
                    <a:pt x="142" y="0"/>
                  </a:moveTo>
                  <a:cubicBezTo>
                    <a:pt x="79" y="0"/>
                    <a:pt x="22" y="12"/>
                    <a:pt x="0" y="21"/>
                  </a:cubicBezTo>
                  <a:cubicBezTo>
                    <a:pt x="80" y="35"/>
                    <a:pt x="157" y="61"/>
                    <a:pt x="235" y="96"/>
                  </a:cubicBezTo>
                  <a:lnTo>
                    <a:pt x="264" y="107"/>
                  </a:lnTo>
                  <a:cubicBezTo>
                    <a:pt x="264" y="106"/>
                    <a:pt x="264" y="106"/>
                    <a:pt x="264" y="106"/>
                  </a:cubicBezTo>
                  <a:cubicBezTo>
                    <a:pt x="271" y="106"/>
                    <a:pt x="413" y="182"/>
                    <a:pt x="409" y="188"/>
                  </a:cubicBezTo>
                  <a:cubicBezTo>
                    <a:pt x="593" y="311"/>
                    <a:pt x="745" y="528"/>
                    <a:pt x="779" y="744"/>
                  </a:cubicBezTo>
                  <a:cubicBezTo>
                    <a:pt x="797" y="679"/>
                    <a:pt x="803" y="671"/>
                    <a:pt x="773" y="555"/>
                  </a:cubicBezTo>
                  <a:cubicBezTo>
                    <a:pt x="743" y="451"/>
                    <a:pt x="707" y="353"/>
                    <a:pt x="634" y="267"/>
                  </a:cubicBezTo>
                  <a:cubicBezTo>
                    <a:pt x="584" y="209"/>
                    <a:pt x="528" y="157"/>
                    <a:pt x="468" y="116"/>
                  </a:cubicBezTo>
                  <a:cubicBezTo>
                    <a:pt x="471" y="111"/>
                    <a:pt x="334" y="34"/>
                    <a:pt x="327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297" y="19"/>
                    <a:pt x="226" y="4"/>
                    <a:pt x="158" y="1"/>
                  </a:cubicBezTo>
                  <a:cubicBezTo>
                    <a:pt x="153" y="0"/>
                    <a:pt x="148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2997;p41">
              <a:extLst>
                <a:ext uri="{FF2B5EF4-FFF2-40B4-BE49-F238E27FC236}">
                  <a16:creationId xmlns:a16="http://schemas.microsoft.com/office/drawing/2014/main" id="{62801957-4616-2BC4-111B-4C48887C4355}"/>
                </a:ext>
              </a:extLst>
            </p:cNvPr>
            <p:cNvSpPr/>
            <p:nvPr/>
          </p:nvSpPr>
          <p:spPr>
            <a:xfrm>
              <a:off x="5168900" y="2350575"/>
              <a:ext cx="10900" cy="9975"/>
            </a:xfrm>
            <a:custGeom>
              <a:avLst/>
              <a:gdLst/>
              <a:ahLst/>
              <a:cxnLst/>
              <a:rect l="l" t="t" r="r" b="b"/>
              <a:pathLst>
                <a:path w="436" h="399" extrusionOk="0">
                  <a:moveTo>
                    <a:pt x="17" y="0"/>
                  </a:moveTo>
                  <a:cubicBezTo>
                    <a:pt x="10" y="0"/>
                    <a:pt x="5" y="1"/>
                    <a:pt x="1" y="2"/>
                  </a:cubicBezTo>
                  <a:cubicBezTo>
                    <a:pt x="30" y="34"/>
                    <a:pt x="58" y="66"/>
                    <a:pt x="90" y="96"/>
                  </a:cubicBezTo>
                  <a:lnTo>
                    <a:pt x="105" y="105"/>
                  </a:lnTo>
                  <a:cubicBezTo>
                    <a:pt x="105" y="105"/>
                    <a:pt x="121" y="119"/>
                    <a:pt x="138" y="132"/>
                  </a:cubicBezTo>
                  <a:lnTo>
                    <a:pt x="172" y="159"/>
                  </a:lnTo>
                  <a:cubicBezTo>
                    <a:pt x="257" y="232"/>
                    <a:pt x="353" y="318"/>
                    <a:pt x="430" y="399"/>
                  </a:cubicBezTo>
                  <a:cubicBezTo>
                    <a:pt x="434" y="358"/>
                    <a:pt x="435" y="354"/>
                    <a:pt x="403" y="303"/>
                  </a:cubicBezTo>
                  <a:cubicBezTo>
                    <a:pt x="375" y="257"/>
                    <a:pt x="355" y="206"/>
                    <a:pt x="315" y="166"/>
                  </a:cubicBezTo>
                  <a:cubicBezTo>
                    <a:pt x="288" y="139"/>
                    <a:pt x="261" y="113"/>
                    <a:pt x="233" y="91"/>
                  </a:cubicBezTo>
                  <a:lnTo>
                    <a:pt x="169" y="39"/>
                  </a:lnTo>
                  <a:cubicBezTo>
                    <a:pt x="147" y="20"/>
                    <a:pt x="6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2998;p41">
              <a:extLst>
                <a:ext uri="{FF2B5EF4-FFF2-40B4-BE49-F238E27FC236}">
                  <a16:creationId xmlns:a16="http://schemas.microsoft.com/office/drawing/2014/main" id="{AB396C09-78D2-9A59-4201-A1A837BDA27F}"/>
                </a:ext>
              </a:extLst>
            </p:cNvPr>
            <p:cNvSpPr/>
            <p:nvPr/>
          </p:nvSpPr>
          <p:spPr>
            <a:xfrm>
              <a:off x="5178875" y="2345500"/>
              <a:ext cx="9075" cy="3350"/>
            </a:xfrm>
            <a:custGeom>
              <a:avLst/>
              <a:gdLst/>
              <a:ahLst/>
              <a:cxnLst/>
              <a:rect l="l" t="t" r="r" b="b"/>
              <a:pathLst>
                <a:path w="363" h="134" extrusionOk="0">
                  <a:moveTo>
                    <a:pt x="103" y="0"/>
                  </a:moveTo>
                  <a:cubicBezTo>
                    <a:pt x="76" y="0"/>
                    <a:pt x="18" y="16"/>
                    <a:pt x="1" y="29"/>
                  </a:cubicBezTo>
                  <a:cubicBezTo>
                    <a:pt x="21" y="49"/>
                    <a:pt x="43" y="69"/>
                    <a:pt x="69" y="84"/>
                  </a:cubicBezTo>
                  <a:lnTo>
                    <a:pt x="79" y="87"/>
                  </a:lnTo>
                  <a:lnTo>
                    <a:pt x="133" y="104"/>
                  </a:lnTo>
                  <a:cubicBezTo>
                    <a:pt x="196" y="126"/>
                    <a:pt x="271" y="134"/>
                    <a:pt x="339" y="134"/>
                  </a:cubicBezTo>
                  <a:cubicBezTo>
                    <a:pt x="347" y="134"/>
                    <a:pt x="355" y="134"/>
                    <a:pt x="363" y="134"/>
                  </a:cubicBezTo>
                  <a:cubicBezTo>
                    <a:pt x="351" y="103"/>
                    <a:pt x="350" y="101"/>
                    <a:pt x="315" y="86"/>
                  </a:cubicBezTo>
                  <a:cubicBezTo>
                    <a:pt x="285" y="72"/>
                    <a:pt x="260" y="46"/>
                    <a:pt x="227" y="36"/>
                  </a:cubicBezTo>
                  <a:cubicBezTo>
                    <a:pt x="205" y="30"/>
                    <a:pt x="183" y="23"/>
                    <a:pt x="162" y="17"/>
                  </a:cubicBezTo>
                  <a:lnTo>
                    <a:pt x="114" y="2"/>
                  </a:lnTo>
                  <a:cubicBezTo>
                    <a:pt x="112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2999;p41">
              <a:extLst>
                <a:ext uri="{FF2B5EF4-FFF2-40B4-BE49-F238E27FC236}">
                  <a16:creationId xmlns:a16="http://schemas.microsoft.com/office/drawing/2014/main" id="{1ECE5804-0F18-5E6A-23B8-E45B604DE6D4}"/>
                </a:ext>
              </a:extLst>
            </p:cNvPr>
            <p:cNvSpPr/>
            <p:nvPr/>
          </p:nvSpPr>
          <p:spPr>
            <a:xfrm>
              <a:off x="5084400" y="2460050"/>
              <a:ext cx="7700" cy="35300"/>
            </a:xfrm>
            <a:custGeom>
              <a:avLst/>
              <a:gdLst/>
              <a:ahLst/>
              <a:cxnLst/>
              <a:rect l="l" t="t" r="r" b="b"/>
              <a:pathLst>
                <a:path w="308" h="141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01"/>
                    <a:pt x="16" y="202"/>
                    <a:pt x="31" y="313"/>
                  </a:cubicBezTo>
                  <a:lnTo>
                    <a:pt x="39" y="353"/>
                  </a:lnTo>
                  <a:lnTo>
                    <a:pt x="82" y="565"/>
                  </a:lnTo>
                  <a:cubicBezTo>
                    <a:pt x="139" y="845"/>
                    <a:pt x="221" y="1156"/>
                    <a:pt x="298" y="1411"/>
                  </a:cubicBezTo>
                  <a:cubicBezTo>
                    <a:pt x="308" y="1329"/>
                    <a:pt x="308" y="1324"/>
                    <a:pt x="283" y="1183"/>
                  </a:cubicBezTo>
                  <a:cubicBezTo>
                    <a:pt x="261" y="1057"/>
                    <a:pt x="255" y="936"/>
                    <a:pt x="228" y="809"/>
                  </a:cubicBezTo>
                  <a:cubicBezTo>
                    <a:pt x="209" y="722"/>
                    <a:pt x="191" y="637"/>
                    <a:pt x="175" y="554"/>
                  </a:cubicBezTo>
                  <a:lnTo>
                    <a:pt x="137" y="369"/>
                  </a:lnTo>
                  <a:cubicBezTo>
                    <a:pt x="122" y="293"/>
                    <a:pt x="32" y="5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000;p41">
              <a:extLst>
                <a:ext uri="{FF2B5EF4-FFF2-40B4-BE49-F238E27FC236}">
                  <a16:creationId xmlns:a16="http://schemas.microsoft.com/office/drawing/2014/main" id="{4C7248E2-8DFD-822E-7FFA-BD47DCA462E4}"/>
                </a:ext>
              </a:extLst>
            </p:cNvPr>
            <p:cNvSpPr/>
            <p:nvPr/>
          </p:nvSpPr>
          <p:spPr>
            <a:xfrm>
              <a:off x="5076400" y="2494450"/>
              <a:ext cx="34050" cy="46425"/>
            </a:xfrm>
            <a:custGeom>
              <a:avLst/>
              <a:gdLst/>
              <a:ahLst/>
              <a:cxnLst/>
              <a:rect l="l" t="t" r="r" b="b"/>
              <a:pathLst>
                <a:path w="1362" h="1857" extrusionOk="0">
                  <a:moveTo>
                    <a:pt x="16" y="1"/>
                  </a:moveTo>
                  <a:lnTo>
                    <a:pt x="16" y="1"/>
                  </a:lnTo>
                  <a:cubicBezTo>
                    <a:pt x="9" y="132"/>
                    <a:pt x="1" y="144"/>
                    <a:pt x="59" y="378"/>
                  </a:cubicBezTo>
                  <a:cubicBezTo>
                    <a:pt x="114" y="587"/>
                    <a:pt x="179" y="779"/>
                    <a:pt x="295" y="971"/>
                  </a:cubicBezTo>
                  <a:cubicBezTo>
                    <a:pt x="372" y="1098"/>
                    <a:pt x="460" y="1219"/>
                    <a:pt x="556" y="1325"/>
                  </a:cubicBezTo>
                  <a:cubicBezTo>
                    <a:pt x="556" y="1325"/>
                    <a:pt x="608" y="1387"/>
                    <a:pt x="666" y="1442"/>
                  </a:cubicBezTo>
                  <a:cubicBezTo>
                    <a:pt x="694" y="1471"/>
                    <a:pt x="723" y="1499"/>
                    <a:pt x="747" y="1519"/>
                  </a:cubicBezTo>
                  <a:cubicBezTo>
                    <a:pt x="768" y="1539"/>
                    <a:pt x="783" y="1552"/>
                    <a:pt x="783" y="1552"/>
                  </a:cubicBezTo>
                  <a:cubicBezTo>
                    <a:pt x="832" y="1597"/>
                    <a:pt x="949" y="1676"/>
                    <a:pt x="1068" y="1738"/>
                  </a:cubicBezTo>
                  <a:cubicBezTo>
                    <a:pt x="1189" y="1801"/>
                    <a:pt x="1312" y="1843"/>
                    <a:pt x="1362" y="1856"/>
                  </a:cubicBezTo>
                  <a:cubicBezTo>
                    <a:pt x="1218" y="1774"/>
                    <a:pt x="1080" y="1678"/>
                    <a:pt x="941" y="1562"/>
                  </a:cubicBezTo>
                  <a:lnTo>
                    <a:pt x="889" y="1521"/>
                  </a:lnTo>
                  <a:cubicBezTo>
                    <a:pt x="889" y="1521"/>
                    <a:pt x="822" y="1464"/>
                    <a:pt x="757" y="1403"/>
                  </a:cubicBezTo>
                  <a:cubicBezTo>
                    <a:pt x="726" y="1372"/>
                    <a:pt x="695" y="1340"/>
                    <a:pt x="672" y="1317"/>
                  </a:cubicBezTo>
                  <a:cubicBezTo>
                    <a:pt x="649" y="1292"/>
                    <a:pt x="635" y="1275"/>
                    <a:pt x="635" y="1275"/>
                  </a:cubicBezTo>
                  <a:cubicBezTo>
                    <a:pt x="481" y="1100"/>
                    <a:pt x="336" y="895"/>
                    <a:pt x="231" y="673"/>
                  </a:cubicBezTo>
                  <a:cubicBezTo>
                    <a:pt x="124" y="451"/>
                    <a:pt x="51" y="218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001;p41">
              <a:extLst>
                <a:ext uri="{FF2B5EF4-FFF2-40B4-BE49-F238E27FC236}">
                  <a16:creationId xmlns:a16="http://schemas.microsoft.com/office/drawing/2014/main" id="{A36351CD-304F-6CC4-6492-F2E866C598AC}"/>
                </a:ext>
              </a:extLst>
            </p:cNvPr>
            <p:cNvSpPr/>
            <p:nvPr/>
          </p:nvSpPr>
          <p:spPr>
            <a:xfrm>
              <a:off x="5094550" y="2537050"/>
              <a:ext cx="20075" cy="17250"/>
            </a:xfrm>
            <a:custGeom>
              <a:avLst/>
              <a:gdLst/>
              <a:ahLst/>
              <a:cxnLst/>
              <a:rect l="l" t="t" r="r" b="b"/>
              <a:pathLst>
                <a:path w="803" h="690" extrusionOk="0">
                  <a:moveTo>
                    <a:pt x="0" y="1"/>
                  </a:moveTo>
                  <a:cubicBezTo>
                    <a:pt x="29" y="70"/>
                    <a:pt x="66" y="138"/>
                    <a:pt x="115" y="206"/>
                  </a:cubicBezTo>
                  <a:lnTo>
                    <a:pt x="135" y="230"/>
                  </a:lnTo>
                  <a:cubicBezTo>
                    <a:pt x="135" y="230"/>
                    <a:pt x="162" y="260"/>
                    <a:pt x="189" y="291"/>
                  </a:cubicBezTo>
                  <a:lnTo>
                    <a:pt x="247" y="349"/>
                  </a:lnTo>
                  <a:cubicBezTo>
                    <a:pt x="400" y="502"/>
                    <a:pt x="614" y="628"/>
                    <a:pt x="802" y="690"/>
                  </a:cubicBezTo>
                  <a:cubicBezTo>
                    <a:pt x="762" y="640"/>
                    <a:pt x="759" y="640"/>
                    <a:pt x="670" y="584"/>
                  </a:cubicBezTo>
                  <a:cubicBezTo>
                    <a:pt x="592" y="532"/>
                    <a:pt x="531" y="469"/>
                    <a:pt x="456" y="411"/>
                  </a:cubicBezTo>
                  <a:cubicBezTo>
                    <a:pt x="407" y="371"/>
                    <a:pt x="359" y="329"/>
                    <a:pt x="316" y="287"/>
                  </a:cubicBezTo>
                  <a:cubicBezTo>
                    <a:pt x="316" y="287"/>
                    <a:pt x="292" y="262"/>
                    <a:pt x="268" y="239"/>
                  </a:cubicBezTo>
                  <a:cubicBezTo>
                    <a:pt x="243" y="214"/>
                    <a:pt x="222" y="188"/>
                    <a:pt x="222" y="188"/>
                  </a:cubicBezTo>
                  <a:cubicBezTo>
                    <a:pt x="183" y="149"/>
                    <a:pt x="4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002;p41">
              <a:extLst>
                <a:ext uri="{FF2B5EF4-FFF2-40B4-BE49-F238E27FC236}">
                  <a16:creationId xmlns:a16="http://schemas.microsoft.com/office/drawing/2014/main" id="{0CE7E242-9F99-2C92-C0D8-6AD51A3E339F}"/>
                </a:ext>
              </a:extLst>
            </p:cNvPr>
            <p:cNvSpPr/>
            <p:nvPr/>
          </p:nvSpPr>
          <p:spPr>
            <a:xfrm>
              <a:off x="5098025" y="2566200"/>
              <a:ext cx="39375" cy="23825"/>
            </a:xfrm>
            <a:custGeom>
              <a:avLst/>
              <a:gdLst/>
              <a:ahLst/>
              <a:cxnLst/>
              <a:rect l="l" t="t" r="r" b="b"/>
              <a:pathLst>
                <a:path w="1575" h="953" extrusionOk="0">
                  <a:moveTo>
                    <a:pt x="1" y="0"/>
                  </a:moveTo>
                  <a:cubicBezTo>
                    <a:pt x="76" y="105"/>
                    <a:pt x="163" y="207"/>
                    <a:pt x="269" y="306"/>
                  </a:cubicBezTo>
                  <a:lnTo>
                    <a:pt x="309" y="341"/>
                  </a:lnTo>
                  <a:cubicBezTo>
                    <a:pt x="309" y="341"/>
                    <a:pt x="364" y="385"/>
                    <a:pt x="419" y="430"/>
                  </a:cubicBezTo>
                  <a:cubicBezTo>
                    <a:pt x="475" y="472"/>
                    <a:pt x="534" y="513"/>
                    <a:pt x="534" y="513"/>
                  </a:cubicBezTo>
                  <a:cubicBezTo>
                    <a:pt x="839" y="731"/>
                    <a:pt x="1238" y="890"/>
                    <a:pt x="1575" y="953"/>
                  </a:cubicBezTo>
                  <a:cubicBezTo>
                    <a:pt x="1485" y="900"/>
                    <a:pt x="1478" y="900"/>
                    <a:pt x="1307" y="835"/>
                  </a:cubicBezTo>
                  <a:cubicBezTo>
                    <a:pt x="1154" y="775"/>
                    <a:pt x="1023" y="696"/>
                    <a:pt x="876" y="617"/>
                  </a:cubicBezTo>
                  <a:cubicBezTo>
                    <a:pt x="779" y="563"/>
                    <a:pt x="683" y="505"/>
                    <a:pt x="595" y="444"/>
                  </a:cubicBezTo>
                  <a:cubicBezTo>
                    <a:pt x="595" y="444"/>
                    <a:pt x="546" y="410"/>
                    <a:pt x="498" y="373"/>
                  </a:cubicBezTo>
                  <a:cubicBezTo>
                    <a:pt x="449" y="338"/>
                    <a:pt x="403" y="299"/>
                    <a:pt x="403" y="299"/>
                  </a:cubicBezTo>
                  <a:cubicBezTo>
                    <a:pt x="374" y="277"/>
                    <a:pt x="293" y="218"/>
                    <a:pt x="196" y="147"/>
                  </a:cubicBezTo>
                  <a:cubicBezTo>
                    <a:pt x="114" y="86"/>
                    <a:pt x="35" y="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003;p41">
              <a:extLst>
                <a:ext uri="{FF2B5EF4-FFF2-40B4-BE49-F238E27FC236}">
                  <a16:creationId xmlns:a16="http://schemas.microsoft.com/office/drawing/2014/main" id="{47FEC1F2-3EEB-FE67-9794-8FFE95074869}"/>
                </a:ext>
              </a:extLst>
            </p:cNvPr>
            <p:cNvSpPr/>
            <p:nvPr/>
          </p:nvSpPr>
          <p:spPr>
            <a:xfrm>
              <a:off x="5094550" y="2569650"/>
              <a:ext cx="20975" cy="16325"/>
            </a:xfrm>
            <a:custGeom>
              <a:avLst/>
              <a:gdLst/>
              <a:ahLst/>
              <a:cxnLst/>
              <a:rect l="l" t="t" r="r" b="b"/>
              <a:pathLst>
                <a:path w="839" h="653" extrusionOk="0">
                  <a:moveTo>
                    <a:pt x="0" y="1"/>
                  </a:moveTo>
                  <a:cubicBezTo>
                    <a:pt x="37" y="67"/>
                    <a:pt x="78" y="132"/>
                    <a:pt x="132" y="196"/>
                  </a:cubicBezTo>
                  <a:lnTo>
                    <a:pt x="154" y="218"/>
                  </a:lnTo>
                  <a:lnTo>
                    <a:pt x="213" y="274"/>
                  </a:lnTo>
                  <a:lnTo>
                    <a:pt x="274" y="328"/>
                  </a:lnTo>
                  <a:cubicBezTo>
                    <a:pt x="435" y="472"/>
                    <a:pt x="651" y="590"/>
                    <a:pt x="838" y="653"/>
                  </a:cubicBezTo>
                  <a:cubicBezTo>
                    <a:pt x="798" y="604"/>
                    <a:pt x="795" y="602"/>
                    <a:pt x="705" y="547"/>
                  </a:cubicBezTo>
                  <a:cubicBezTo>
                    <a:pt x="626" y="497"/>
                    <a:pt x="563" y="435"/>
                    <a:pt x="486" y="379"/>
                  </a:cubicBezTo>
                  <a:cubicBezTo>
                    <a:pt x="435" y="342"/>
                    <a:pt x="384" y="304"/>
                    <a:pt x="339" y="262"/>
                  </a:cubicBezTo>
                  <a:cubicBezTo>
                    <a:pt x="339" y="262"/>
                    <a:pt x="313" y="240"/>
                    <a:pt x="287" y="217"/>
                  </a:cubicBezTo>
                  <a:cubicBezTo>
                    <a:pt x="262" y="193"/>
                    <a:pt x="237" y="171"/>
                    <a:pt x="237" y="171"/>
                  </a:cubicBezTo>
                  <a:cubicBezTo>
                    <a:pt x="196" y="133"/>
                    <a:pt x="43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004;p41">
              <a:extLst>
                <a:ext uri="{FF2B5EF4-FFF2-40B4-BE49-F238E27FC236}">
                  <a16:creationId xmlns:a16="http://schemas.microsoft.com/office/drawing/2014/main" id="{BDD1DF30-8EFE-0A51-48DF-F126524CFA59}"/>
                </a:ext>
              </a:extLst>
            </p:cNvPr>
            <p:cNvSpPr/>
            <p:nvPr/>
          </p:nvSpPr>
          <p:spPr>
            <a:xfrm>
              <a:off x="5099025" y="2598875"/>
              <a:ext cx="40100" cy="16200"/>
            </a:xfrm>
            <a:custGeom>
              <a:avLst/>
              <a:gdLst/>
              <a:ahLst/>
              <a:cxnLst/>
              <a:rect l="l" t="t" r="r" b="b"/>
              <a:pathLst>
                <a:path w="1604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79"/>
                    <a:pt x="192" y="153"/>
                    <a:pt x="307" y="223"/>
                  </a:cubicBezTo>
                  <a:lnTo>
                    <a:pt x="350" y="247"/>
                  </a:lnTo>
                  <a:cubicBezTo>
                    <a:pt x="350" y="247"/>
                    <a:pt x="408" y="276"/>
                    <a:pt x="467" y="308"/>
                  </a:cubicBezTo>
                  <a:cubicBezTo>
                    <a:pt x="526" y="336"/>
                    <a:pt x="586" y="364"/>
                    <a:pt x="586" y="364"/>
                  </a:cubicBezTo>
                  <a:cubicBezTo>
                    <a:pt x="901" y="512"/>
                    <a:pt x="1284" y="613"/>
                    <a:pt x="1603" y="647"/>
                  </a:cubicBezTo>
                  <a:cubicBezTo>
                    <a:pt x="1515" y="603"/>
                    <a:pt x="1509" y="603"/>
                    <a:pt x="1344" y="556"/>
                  </a:cubicBezTo>
                  <a:cubicBezTo>
                    <a:pt x="1196" y="514"/>
                    <a:pt x="1067" y="456"/>
                    <a:pt x="920" y="402"/>
                  </a:cubicBezTo>
                  <a:cubicBezTo>
                    <a:pt x="821" y="366"/>
                    <a:pt x="725" y="327"/>
                    <a:pt x="634" y="285"/>
                  </a:cubicBezTo>
                  <a:cubicBezTo>
                    <a:pt x="634" y="285"/>
                    <a:pt x="583" y="260"/>
                    <a:pt x="533" y="236"/>
                  </a:cubicBezTo>
                  <a:lnTo>
                    <a:pt x="432" y="186"/>
                  </a:lnTo>
                  <a:cubicBezTo>
                    <a:pt x="349" y="147"/>
                    <a:pt x="72" y="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005;p41">
              <a:extLst>
                <a:ext uri="{FF2B5EF4-FFF2-40B4-BE49-F238E27FC236}">
                  <a16:creationId xmlns:a16="http://schemas.microsoft.com/office/drawing/2014/main" id="{25E6893B-C28C-3540-0204-A30F3FE30BAA}"/>
                </a:ext>
              </a:extLst>
            </p:cNvPr>
            <p:cNvSpPr/>
            <p:nvPr/>
          </p:nvSpPr>
          <p:spPr>
            <a:xfrm>
              <a:off x="5086625" y="2605425"/>
              <a:ext cx="26100" cy="10475"/>
            </a:xfrm>
            <a:custGeom>
              <a:avLst/>
              <a:gdLst/>
              <a:ahLst/>
              <a:cxnLst/>
              <a:rect l="l" t="t" r="r" b="b"/>
              <a:pathLst>
                <a:path w="1044" h="419" extrusionOk="0">
                  <a:moveTo>
                    <a:pt x="194" y="1"/>
                  </a:moveTo>
                  <a:cubicBezTo>
                    <a:pt x="116" y="1"/>
                    <a:pt x="29" y="8"/>
                    <a:pt x="0" y="21"/>
                  </a:cubicBezTo>
                  <a:cubicBezTo>
                    <a:pt x="91" y="47"/>
                    <a:pt x="172" y="70"/>
                    <a:pt x="235" y="88"/>
                  </a:cubicBezTo>
                  <a:lnTo>
                    <a:pt x="235" y="87"/>
                  </a:lnTo>
                  <a:lnTo>
                    <a:pt x="266" y="93"/>
                  </a:lnTo>
                  <a:cubicBezTo>
                    <a:pt x="266" y="93"/>
                    <a:pt x="306" y="104"/>
                    <a:pt x="346" y="114"/>
                  </a:cubicBezTo>
                  <a:cubicBezTo>
                    <a:pt x="386" y="126"/>
                    <a:pt x="426" y="139"/>
                    <a:pt x="426" y="139"/>
                  </a:cubicBezTo>
                  <a:cubicBezTo>
                    <a:pt x="636" y="205"/>
                    <a:pt x="864" y="309"/>
                    <a:pt x="1044" y="419"/>
                  </a:cubicBezTo>
                  <a:cubicBezTo>
                    <a:pt x="1009" y="362"/>
                    <a:pt x="1008" y="355"/>
                    <a:pt x="915" y="289"/>
                  </a:cubicBezTo>
                  <a:cubicBezTo>
                    <a:pt x="831" y="231"/>
                    <a:pt x="755" y="170"/>
                    <a:pt x="658" y="127"/>
                  </a:cubicBezTo>
                  <a:cubicBezTo>
                    <a:pt x="592" y="99"/>
                    <a:pt x="526" y="74"/>
                    <a:pt x="461" y="53"/>
                  </a:cubicBezTo>
                  <a:cubicBezTo>
                    <a:pt x="461" y="53"/>
                    <a:pt x="425" y="40"/>
                    <a:pt x="388" y="31"/>
                  </a:cubicBezTo>
                  <a:cubicBezTo>
                    <a:pt x="352" y="20"/>
                    <a:pt x="314" y="11"/>
                    <a:pt x="314" y="11"/>
                  </a:cubicBezTo>
                  <a:cubicBezTo>
                    <a:pt x="290" y="4"/>
                    <a:pt x="24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006;p41">
              <a:extLst>
                <a:ext uri="{FF2B5EF4-FFF2-40B4-BE49-F238E27FC236}">
                  <a16:creationId xmlns:a16="http://schemas.microsoft.com/office/drawing/2014/main" id="{0FA48726-9E90-91EA-47DE-357116279DE9}"/>
                </a:ext>
              </a:extLst>
            </p:cNvPr>
            <p:cNvSpPr/>
            <p:nvPr/>
          </p:nvSpPr>
          <p:spPr>
            <a:xfrm>
              <a:off x="5116500" y="2630350"/>
              <a:ext cx="38950" cy="2350"/>
            </a:xfrm>
            <a:custGeom>
              <a:avLst/>
              <a:gdLst/>
              <a:ahLst/>
              <a:cxnLst/>
              <a:rect l="l" t="t" r="r" b="b"/>
              <a:pathLst>
                <a:path w="1558" h="94" extrusionOk="0">
                  <a:moveTo>
                    <a:pt x="420" y="0"/>
                  </a:moveTo>
                  <a:cubicBezTo>
                    <a:pt x="336" y="0"/>
                    <a:pt x="66" y="39"/>
                    <a:pt x="0" y="60"/>
                  </a:cubicBezTo>
                  <a:cubicBezTo>
                    <a:pt x="107" y="74"/>
                    <a:pt x="217" y="86"/>
                    <a:pt x="336" y="92"/>
                  </a:cubicBezTo>
                  <a:lnTo>
                    <a:pt x="381" y="92"/>
                  </a:lnTo>
                  <a:cubicBezTo>
                    <a:pt x="381" y="92"/>
                    <a:pt x="614" y="93"/>
                    <a:pt x="614" y="93"/>
                  </a:cubicBezTo>
                  <a:cubicBezTo>
                    <a:pt x="631" y="93"/>
                    <a:pt x="648" y="93"/>
                    <a:pt x="664" y="93"/>
                  </a:cubicBezTo>
                  <a:cubicBezTo>
                    <a:pt x="961" y="93"/>
                    <a:pt x="1286" y="76"/>
                    <a:pt x="1557" y="53"/>
                  </a:cubicBezTo>
                  <a:cubicBezTo>
                    <a:pt x="1473" y="27"/>
                    <a:pt x="1467" y="26"/>
                    <a:pt x="1313" y="22"/>
                  </a:cubicBezTo>
                  <a:cubicBezTo>
                    <a:pt x="1174" y="18"/>
                    <a:pt x="1047" y="0"/>
                    <a:pt x="904" y="0"/>
                  </a:cubicBezTo>
                  <a:cubicBezTo>
                    <a:pt x="810" y="1"/>
                    <a:pt x="715" y="1"/>
                    <a:pt x="624" y="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007;p41">
              <a:extLst>
                <a:ext uri="{FF2B5EF4-FFF2-40B4-BE49-F238E27FC236}">
                  <a16:creationId xmlns:a16="http://schemas.microsoft.com/office/drawing/2014/main" id="{B39EB896-C17A-69CB-A2B1-3D4CFAB25A51}"/>
                </a:ext>
              </a:extLst>
            </p:cNvPr>
            <p:cNvSpPr/>
            <p:nvPr/>
          </p:nvSpPr>
          <p:spPr>
            <a:xfrm>
              <a:off x="5149925" y="2635450"/>
              <a:ext cx="38025" cy="9250"/>
            </a:xfrm>
            <a:custGeom>
              <a:avLst/>
              <a:gdLst/>
              <a:ahLst/>
              <a:cxnLst/>
              <a:rect l="l" t="t" r="r" b="b"/>
              <a:pathLst>
                <a:path w="1521" h="370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433" y="19"/>
                    <a:pt x="1429" y="24"/>
                    <a:pt x="1287" y="85"/>
                  </a:cubicBezTo>
                  <a:cubicBezTo>
                    <a:pt x="1159" y="138"/>
                    <a:pt x="1033" y="164"/>
                    <a:pt x="897" y="201"/>
                  </a:cubicBezTo>
                  <a:cubicBezTo>
                    <a:pt x="806" y="225"/>
                    <a:pt x="714" y="244"/>
                    <a:pt x="625" y="255"/>
                  </a:cubicBezTo>
                  <a:cubicBezTo>
                    <a:pt x="625" y="255"/>
                    <a:pt x="575" y="262"/>
                    <a:pt x="524" y="267"/>
                  </a:cubicBezTo>
                  <a:cubicBezTo>
                    <a:pt x="473" y="273"/>
                    <a:pt x="422" y="274"/>
                    <a:pt x="422" y="274"/>
                  </a:cubicBezTo>
                  <a:cubicBezTo>
                    <a:pt x="374" y="280"/>
                    <a:pt x="122" y="307"/>
                    <a:pt x="1" y="320"/>
                  </a:cubicBezTo>
                  <a:cubicBezTo>
                    <a:pt x="107" y="346"/>
                    <a:pt x="219" y="365"/>
                    <a:pt x="342" y="369"/>
                  </a:cubicBezTo>
                  <a:lnTo>
                    <a:pt x="388" y="368"/>
                  </a:lnTo>
                  <a:cubicBezTo>
                    <a:pt x="388" y="368"/>
                    <a:pt x="447" y="365"/>
                    <a:pt x="508" y="361"/>
                  </a:cubicBezTo>
                  <a:cubicBezTo>
                    <a:pt x="567" y="355"/>
                    <a:pt x="628" y="348"/>
                    <a:pt x="628" y="348"/>
                  </a:cubicBezTo>
                  <a:cubicBezTo>
                    <a:pt x="945" y="310"/>
                    <a:pt x="1283" y="169"/>
                    <a:pt x="1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008;p41">
              <a:extLst>
                <a:ext uri="{FF2B5EF4-FFF2-40B4-BE49-F238E27FC236}">
                  <a16:creationId xmlns:a16="http://schemas.microsoft.com/office/drawing/2014/main" id="{C170A64D-F828-6CB9-E69F-FFE0F2FE5221}"/>
                </a:ext>
              </a:extLst>
            </p:cNvPr>
            <p:cNvSpPr/>
            <p:nvPr/>
          </p:nvSpPr>
          <p:spPr>
            <a:xfrm>
              <a:off x="5140225" y="2653900"/>
              <a:ext cx="45700" cy="36150"/>
            </a:xfrm>
            <a:custGeom>
              <a:avLst/>
              <a:gdLst/>
              <a:ahLst/>
              <a:cxnLst/>
              <a:rect l="l" t="t" r="r" b="b"/>
              <a:pathLst>
                <a:path w="1828" h="1446" extrusionOk="0">
                  <a:moveTo>
                    <a:pt x="1828" y="0"/>
                  </a:moveTo>
                  <a:cubicBezTo>
                    <a:pt x="1700" y="29"/>
                    <a:pt x="1689" y="28"/>
                    <a:pt x="1479" y="131"/>
                  </a:cubicBezTo>
                  <a:cubicBezTo>
                    <a:pt x="1290" y="226"/>
                    <a:pt x="1114" y="314"/>
                    <a:pt x="937" y="441"/>
                  </a:cubicBezTo>
                  <a:cubicBezTo>
                    <a:pt x="819" y="527"/>
                    <a:pt x="705" y="616"/>
                    <a:pt x="601" y="709"/>
                  </a:cubicBezTo>
                  <a:cubicBezTo>
                    <a:pt x="601" y="709"/>
                    <a:pt x="541" y="760"/>
                    <a:pt x="485" y="814"/>
                  </a:cubicBezTo>
                  <a:cubicBezTo>
                    <a:pt x="427" y="866"/>
                    <a:pt x="372" y="922"/>
                    <a:pt x="372" y="922"/>
                  </a:cubicBezTo>
                  <a:cubicBezTo>
                    <a:pt x="326" y="968"/>
                    <a:pt x="241" y="1074"/>
                    <a:pt x="164" y="1181"/>
                  </a:cubicBezTo>
                  <a:cubicBezTo>
                    <a:pt x="87" y="1289"/>
                    <a:pt x="22" y="1400"/>
                    <a:pt x="0" y="1446"/>
                  </a:cubicBezTo>
                  <a:cubicBezTo>
                    <a:pt x="109" y="1324"/>
                    <a:pt x="223" y="1204"/>
                    <a:pt x="351" y="1077"/>
                  </a:cubicBezTo>
                  <a:lnTo>
                    <a:pt x="396" y="1030"/>
                  </a:lnTo>
                  <a:cubicBezTo>
                    <a:pt x="396" y="1030"/>
                    <a:pt x="458" y="967"/>
                    <a:pt x="521" y="906"/>
                  </a:cubicBezTo>
                  <a:cubicBezTo>
                    <a:pt x="585" y="846"/>
                    <a:pt x="651" y="788"/>
                    <a:pt x="651" y="788"/>
                  </a:cubicBezTo>
                  <a:cubicBezTo>
                    <a:pt x="997" y="479"/>
                    <a:pt x="1435" y="189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009;p41">
              <a:extLst>
                <a:ext uri="{FF2B5EF4-FFF2-40B4-BE49-F238E27FC236}">
                  <a16:creationId xmlns:a16="http://schemas.microsoft.com/office/drawing/2014/main" id="{E885D860-FA5F-F2E9-69AD-A730EB993BA5}"/>
                </a:ext>
              </a:extLst>
            </p:cNvPr>
            <p:cNvSpPr/>
            <p:nvPr/>
          </p:nvSpPr>
          <p:spPr>
            <a:xfrm>
              <a:off x="5162900" y="2667525"/>
              <a:ext cx="12650" cy="10025"/>
            </a:xfrm>
            <a:custGeom>
              <a:avLst/>
              <a:gdLst/>
              <a:ahLst/>
              <a:cxnLst/>
              <a:rect l="l" t="t" r="r" b="b"/>
              <a:pathLst>
                <a:path w="506" h="401" extrusionOk="0">
                  <a:moveTo>
                    <a:pt x="506" y="0"/>
                  </a:moveTo>
                  <a:lnTo>
                    <a:pt x="506" y="0"/>
                  </a:lnTo>
                  <a:cubicBezTo>
                    <a:pt x="462" y="1"/>
                    <a:pt x="460" y="1"/>
                    <a:pt x="406" y="37"/>
                  </a:cubicBezTo>
                  <a:cubicBezTo>
                    <a:pt x="359" y="69"/>
                    <a:pt x="307" y="88"/>
                    <a:pt x="260" y="123"/>
                  </a:cubicBezTo>
                  <a:cubicBezTo>
                    <a:pt x="229" y="148"/>
                    <a:pt x="199" y="172"/>
                    <a:pt x="168" y="196"/>
                  </a:cubicBezTo>
                  <a:lnTo>
                    <a:pt x="101" y="247"/>
                  </a:lnTo>
                  <a:cubicBezTo>
                    <a:pt x="74" y="267"/>
                    <a:pt x="9" y="368"/>
                    <a:pt x="1" y="400"/>
                  </a:cubicBezTo>
                  <a:cubicBezTo>
                    <a:pt x="44" y="384"/>
                    <a:pt x="87" y="366"/>
                    <a:pt x="130" y="341"/>
                  </a:cubicBezTo>
                  <a:lnTo>
                    <a:pt x="146" y="329"/>
                  </a:lnTo>
                  <a:lnTo>
                    <a:pt x="222" y="270"/>
                  </a:lnTo>
                  <a:cubicBezTo>
                    <a:pt x="324" y="194"/>
                    <a:pt x="427" y="91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010;p41">
              <a:extLst>
                <a:ext uri="{FF2B5EF4-FFF2-40B4-BE49-F238E27FC236}">
                  <a16:creationId xmlns:a16="http://schemas.microsoft.com/office/drawing/2014/main" id="{13C404ED-79BB-92BE-2EB1-F487C71D76AE}"/>
                </a:ext>
              </a:extLst>
            </p:cNvPr>
            <p:cNvSpPr/>
            <p:nvPr/>
          </p:nvSpPr>
          <p:spPr>
            <a:xfrm>
              <a:off x="5182250" y="2659075"/>
              <a:ext cx="32925" cy="35575"/>
            </a:xfrm>
            <a:custGeom>
              <a:avLst/>
              <a:gdLst/>
              <a:ahLst/>
              <a:cxnLst/>
              <a:rect l="l" t="t" r="r" b="b"/>
              <a:pathLst>
                <a:path w="1317" h="1423" extrusionOk="0">
                  <a:moveTo>
                    <a:pt x="1317" y="1"/>
                  </a:moveTo>
                  <a:cubicBezTo>
                    <a:pt x="1209" y="27"/>
                    <a:pt x="1199" y="25"/>
                    <a:pt x="1027" y="125"/>
                  </a:cubicBezTo>
                  <a:cubicBezTo>
                    <a:pt x="875" y="217"/>
                    <a:pt x="732" y="306"/>
                    <a:pt x="599" y="433"/>
                  </a:cubicBezTo>
                  <a:cubicBezTo>
                    <a:pt x="510" y="519"/>
                    <a:pt x="426" y="610"/>
                    <a:pt x="352" y="703"/>
                  </a:cubicBezTo>
                  <a:cubicBezTo>
                    <a:pt x="352" y="703"/>
                    <a:pt x="310" y="753"/>
                    <a:pt x="271" y="807"/>
                  </a:cubicBezTo>
                  <a:cubicBezTo>
                    <a:pt x="231" y="860"/>
                    <a:pt x="196" y="917"/>
                    <a:pt x="196" y="917"/>
                  </a:cubicBezTo>
                  <a:cubicBezTo>
                    <a:pt x="165" y="961"/>
                    <a:pt x="114" y="1066"/>
                    <a:pt x="73" y="1170"/>
                  </a:cubicBezTo>
                  <a:cubicBezTo>
                    <a:pt x="34" y="1276"/>
                    <a:pt x="7" y="1380"/>
                    <a:pt x="1" y="1423"/>
                  </a:cubicBezTo>
                  <a:cubicBezTo>
                    <a:pt x="65" y="1300"/>
                    <a:pt x="135" y="1180"/>
                    <a:pt x="218" y="1055"/>
                  </a:cubicBezTo>
                  <a:lnTo>
                    <a:pt x="218" y="1056"/>
                  </a:lnTo>
                  <a:lnTo>
                    <a:pt x="246" y="1009"/>
                  </a:lnTo>
                  <a:cubicBezTo>
                    <a:pt x="246" y="1009"/>
                    <a:pt x="286" y="947"/>
                    <a:pt x="329" y="886"/>
                  </a:cubicBezTo>
                  <a:cubicBezTo>
                    <a:pt x="372" y="827"/>
                    <a:pt x="417" y="770"/>
                    <a:pt x="417" y="770"/>
                  </a:cubicBezTo>
                  <a:cubicBezTo>
                    <a:pt x="656" y="464"/>
                    <a:pt x="995" y="177"/>
                    <a:pt x="1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011;p41">
              <a:extLst>
                <a:ext uri="{FF2B5EF4-FFF2-40B4-BE49-F238E27FC236}">
                  <a16:creationId xmlns:a16="http://schemas.microsoft.com/office/drawing/2014/main" id="{A4476F4C-596F-07A7-D6F1-ED20009A123F}"/>
                </a:ext>
              </a:extLst>
            </p:cNvPr>
            <p:cNvSpPr/>
            <p:nvPr/>
          </p:nvSpPr>
          <p:spPr>
            <a:xfrm>
              <a:off x="5178950" y="2668325"/>
              <a:ext cx="14725" cy="24325"/>
            </a:xfrm>
            <a:custGeom>
              <a:avLst/>
              <a:gdLst/>
              <a:ahLst/>
              <a:cxnLst/>
              <a:rect l="l" t="t" r="r" b="b"/>
              <a:pathLst>
                <a:path w="589" h="973" extrusionOk="0">
                  <a:moveTo>
                    <a:pt x="588" y="1"/>
                  </a:moveTo>
                  <a:cubicBezTo>
                    <a:pt x="526" y="29"/>
                    <a:pt x="521" y="31"/>
                    <a:pt x="444" y="115"/>
                  </a:cubicBezTo>
                  <a:cubicBezTo>
                    <a:pt x="376" y="192"/>
                    <a:pt x="306" y="258"/>
                    <a:pt x="248" y="348"/>
                  </a:cubicBezTo>
                  <a:cubicBezTo>
                    <a:pt x="209" y="407"/>
                    <a:pt x="173" y="468"/>
                    <a:pt x="140" y="528"/>
                  </a:cubicBezTo>
                  <a:cubicBezTo>
                    <a:pt x="140" y="528"/>
                    <a:pt x="122" y="562"/>
                    <a:pt x="104" y="595"/>
                  </a:cubicBezTo>
                  <a:lnTo>
                    <a:pt x="69" y="663"/>
                  </a:lnTo>
                  <a:cubicBezTo>
                    <a:pt x="40" y="720"/>
                    <a:pt x="1" y="922"/>
                    <a:pt x="7" y="973"/>
                  </a:cubicBezTo>
                  <a:cubicBezTo>
                    <a:pt x="54" y="889"/>
                    <a:pt x="95" y="815"/>
                    <a:pt x="127" y="757"/>
                  </a:cubicBezTo>
                  <a:lnTo>
                    <a:pt x="140" y="728"/>
                  </a:lnTo>
                  <a:cubicBezTo>
                    <a:pt x="140" y="728"/>
                    <a:pt x="159" y="690"/>
                    <a:pt x="178" y="653"/>
                  </a:cubicBezTo>
                  <a:lnTo>
                    <a:pt x="218" y="578"/>
                  </a:lnTo>
                  <a:cubicBezTo>
                    <a:pt x="324" y="382"/>
                    <a:pt x="459" y="169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012;p41">
              <a:extLst>
                <a:ext uri="{FF2B5EF4-FFF2-40B4-BE49-F238E27FC236}">
                  <a16:creationId xmlns:a16="http://schemas.microsoft.com/office/drawing/2014/main" id="{E66DFB46-A0E1-B17A-C818-7B427DA356D4}"/>
                </a:ext>
              </a:extLst>
            </p:cNvPr>
            <p:cNvSpPr/>
            <p:nvPr/>
          </p:nvSpPr>
          <p:spPr>
            <a:xfrm>
              <a:off x="5210600" y="2672750"/>
              <a:ext cx="29975" cy="6150"/>
            </a:xfrm>
            <a:custGeom>
              <a:avLst/>
              <a:gdLst/>
              <a:ahLst/>
              <a:cxnLst/>
              <a:rect l="l" t="t" r="r" b="b"/>
              <a:pathLst>
                <a:path w="1199" h="246" extrusionOk="0">
                  <a:moveTo>
                    <a:pt x="1198" y="1"/>
                  </a:moveTo>
                  <a:cubicBezTo>
                    <a:pt x="1127" y="4"/>
                    <a:pt x="1124" y="6"/>
                    <a:pt x="1009" y="44"/>
                  </a:cubicBezTo>
                  <a:cubicBezTo>
                    <a:pt x="906" y="77"/>
                    <a:pt x="806" y="86"/>
                    <a:pt x="700" y="109"/>
                  </a:cubicBezTo>
                  <a:cubicBezTo>
                    <a:pt x="628" y="124"/>
                    <a:pt x="556" y="136"/>
                    <a:pt x="486" y="143"/>
                  </a:cubicBezTo>
                  <a:cubicBezTo>
                    <a:pt x="486" y="143"/>
                    <a:pt x="447" y="147"/>
                    <a:pt x="408" y="148"/>
                  </a:cubicBezTo>
                  <a:cubicBezTo>
                    <a:pt x="369" y="151"/>
                    <a:pt x="329" y="152"/>
                    <a:pt x="329" y="152"/>
                  </a:cubicBezTo>
                  <a:cubicBezTo>
                    <a:pt x="266" y="157"/>
                    <a:pt x="55" y="186"/>
                    <a:pt x="0" y="197"/>
                  </a:cubicBezTo>
                  <a:cubicBezTo>
                    <a:pt x="82" y="220"/>
                    <a:pt x="170" y="238"/>
                    <a:pt x="265" y="245"/>
                  </a:cubicBezTo>
                  <a:lnTo>
                    <a:pt x="301" y="245"/>
                  </a:lnTo>
                  <a:lnTo>
                    <a:pt x="394" y="242"/>
                  </a:lnTo>
                  <a:cubicBezTo>
                    <a:pt x="441" y="239"/>
                    <a:pt x="488" y="236"/>
                    <a:pt x="488" y="236"/>
                  </a:cubicBezTo>
                  <a:cubicBezTo>
                    <a:pt x="735" y="214"/>
                    <a:pt x="1005" y="119"/>
                    <a:pt x="1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013;p41">
              <a:extLst>
                <a:ext uri="{FF2B5EF4-FFF2-40B4-BE49-F238E27FC236}">
                  <a16:creationId xmlns:a16="http://schemas.microsoft.com/office/drawing/2014/main" id="{C07C41F6-7178-5977-0461-2DE69BE1CA6E}"/>
                </a:ext>
              </a:extLst>
            </p:cNvPr>
            <p:cNvSpPr/>
            <p:nvPr/>
          </p:nvSpPr>
          <p:spPr>
            <a:xfrm>
              <a:off x="5224650" y="2684250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1282" y="0"/>
                  </a:moveTo>
                  <a:lnTo>
                    <a:pt x="1282" y="0"/>
                  </a:lnTo>
                  <a:cubicBezTo>
                    <a:pt x="1185" y="33"/>
                    <a:pt x="1177" y="33"/>
                    <a:pt x="1028" y="133"/>
                  </a:cubicBezTo>
                  <a:cubicBezTo>
                    <a:pt x="895" y="224"/>
                    <a:pt x="767" y="305"/>
                    <a:pt x="644" y="417"/>
                  </a:cubicBezTo>
                  <a:cubicBezTo>
                    <a:pt x="561" y="492"/>
                    <a:pt x="482" y="569"/>
                    <a:pt x="408" y="647"/>
                  </a:cubicBezTo>
                  <a:cubicBezTo>
                    <a:pt x="408" y="647"/>
                    <a:pt x="367" y="691"/>
                    <a:pt x="327" y="736"/>
                  </a:cubicBezTo>
                  <a:cubicBezTo>
                    <a:pt x="286" y="779"/>
                    <a:pt x="248" y="825"/>
                    <a:pt x="248" y="825"/>
                  </a:cubicBezTo>
                  <a:cubicBezTo>
                    <a:pt x="180" y="898"/>
                    <a:pt x="22" y="1176"/>
                    <a:pt x="0" y="1252"/>
                  </a:cubicBezTo>
                  <a:cubicBezTo>
                    <a:pt x="81" y="1156"/>
                    <a:pt x="166" y="1061"/>
                    <a:pt x="258" y="958"/>
                  </a:cubicBezTo>
                  <a:lnTo>
                    <a:pt x="289" y="920"/>
                  </a:lnTo>
                  <a:cubicBezTo>
                    <a:pt x="289" y="920"/>
                    <a:pt x="332" y="869"/>
                    <a:pt x="377" y="818"/>
                  </a:cubicBezTo>
                  <a:lnTo>
                    <a:pt x="468" y="718"/>
                  </a:lnTo>
                  <a:cubicBezTo>
                    <a:pt x="711" y="460"/>
                    <a:pt x="1011" y="195"/>
                    <a:pt x="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014;p41">
              <a:extLst>
                <a:ext uri="{FF2B5EF4-FFF2-40B4-BE49-F238E27FC236}">
                  <a16:creationId xmlns:a16="http://schemas.microsoft.com/office/drawing/2014/main" id="{DDFB08C9-6748-F852-3822-6DAB7840A5D9}"/>
                </a:ext>
              </a:extLst>
            </p:cNvPr>
            <p:cNvSpPr/>
            <p:nvPr/>
          </p:nvSpPr>
          <p:spPr>
            <a:xfrm>
              <a:off x="5229975" y="2686500"/>
              <a:ext cx="11750" cy="14525"/>
            </a:xfrm>
            <a:custGeom>
              <a:avLst/>
              <a:gdLst/>
              <a:ahLst/>
              <a:cxnLst/>
              <a:rect l="l" t="t" r="r" b="b"/>
              <a:pathLst>
                <a:path w="470" h="581" extrusionOk="0">
                  <a:moveTo>
                    <a:pt x="470" y="0"/>
                  </a:moveTo>
                  <a:lnTo>
                    <a:pt x="470" y="0"/>
                  </a:lnTo>
                  <a:cubicBezTo>
                    <a:pt x="424" y="15"/>
                    <a:pt x="421" y="16"/>
                    <a:pt x="371" y="72"/>
                  </a:cubicBezTo>
                  <a:cubicBezTo>
                    <a:pt x="326" y="120"/>
                    <a:pt x="273" y="156"/>
                    <a:pt x="231" y="209"/>
                  </a:cubicBezTo>
                  <a:cubicBezTo>
                    <a:pt x="202" y="245"/>
                    <a:pt x="173" y="279"/>
                    <a:pt x="145" y="313"/>
                  </a:cubicBezTo>
                  <a:lnTo>
                    <a:pt x="83" y="388"/>
                  </a:lnTo>
                  <a:cubicBezTo>
                    <a:pt x="57" y="419"/>
                    <a:pt x="5" y="544"/>
                    <a:pt x="0" y="581"/>
                  </a:cubicBezTo>
                  <a:cubicBezTo>
                    <a:pt x="44" y="549"/>
                    <a:pt x="87" y="517"/>
                    <a:pt x="128" y="477"/>
                  </a:cubicBezTo>
                  <a:lnTo>
                    <a:pt x="142" y="461"/>
                  </a:lnTo>
                  <a:lnTo>
                    <a:pt x="213" y="374"/>
                  </a:lnTo>
                  <a:cubicBezTo>
                    <a:pt x="309" y="261"/>
                    <a:pt x="402" y="121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015;p41">
              <a:extLst>
                <a:ext uri="{FF2B5EF4-FFF2-40B4-BE49-F238E27FC236}">
                  <a16:creationId xmlns:a16="http://schemas.microsoft.com/office/drawing/2014/main" id="{74C94BF9-CF48-BE0B-0A61-66EB53B038DA}"/>
                </a:ext>
              </a:extLst>
            </p:cNvPr>
            <p:cNvSpPr/>
            <p:nvPr/>
          </p:nvSpPr>
          <p:spPr>
            <a:xfrm>
              <a:off x="5264125" y="2680650"/>
              <a:ext cx="27850" cy="40400"/>
            </a:xfrm>
            <a:custGeom>
              <a:avLst/>
              <a:gdLst/>
              <a:ahLst/>
              <a:cxnLst/>
              <a:rect l="l" t="t" r="r" b="b"/>
              <a:pathLst>
                <a:path w="1114" h="161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017" y="54"/>
                    <a:pt x="1008" y="56"/>
                    <a:pt x="864" y="192"/>
                  </a:cubicBezTo>
                  <a:cubicBezTo>
                    <a:pt x="738" y="316"/>
                    <a:pt x="616" y="429"/>
                    <a:pt x="505" y="576"/>
                  </a:cubicBezTo>
                  <a:cubicBezTo>
                    <a:pt x="433" y="673"/>
                    <a:pt x="362" y="774"/>
                    <a:pt x="301" y="874"/>
                  </a:cubicBezTo>
                  <a:cubicBezTo>
                    <a:pt x="301" y="874"/>
                    <a:pt x="266" y="929"/>
                    <a:pt x="233" y="987"/>
                  </a:cubicBezTo>
                  <a:cubicBezTo>
                    <a:pt x="199" y="1043"/>
                    <a:pt x="169" y="1101"/>
                    <a:pt x="169" y="1101"/>
                  </a:cubicBezTo>
                  <a:cubicBezTo>
                    <a:pt x="113" y="1195"/>
                    <a:pt x="5" y="1530"/>
                    <a:pt x="0" y="1615"/>
                  </a:cubicBezTo>
                  <a:cubicBezTo>
                    <a:pt x="62" y="1493"/>
                    <a:pt x="128" y="1370"/>
                    <a:pt x="201" y="1238"/>
                  </a:cubicBezTo>
                  <a:lnTo>
                    <a:pt x="226" y="1189"/>
                  </a:lnTo>
                  <a:cubicBezTo>
                    <a:pt x="226" y="1189"/>
                    <a:pt x="262" y="1124"/>
                    <a:pt x="297" y="1059"/>
                  </a:cubicBezTo>
                  <a:cubicBezTo>
                    <a:pt x="334" y="995"/>
                    <a:pt x="373" y="933"/>
                    <a:pt x="373" y="933"/>
                  </a:cubicBezTo>
                  <a:cubicBezTo>
                    <a:pt x="576" y="601"/>
                    <a:pt x="852" y="257"/>
                    <a:pt x="1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016;p41">
              <a:extLst>
                <a:ext uri="{FF2B5EF4-FFF2-40B4-BE49-F238E27FC236}">
                  <a16:creationId xmlns:a16="http://schemas.microsoft.com/office/drawing/2014/main" id="{BCBB58DA-C06C-0698-C1C5-96CBD8024B0A}"/>
                </a:ext>
              </a:extLst>
            </p:cNvPr>
            <p:cNvSpPr/>
            <p:nvPr/>
          </p:nvSpPr>
          <p:spPr>
            <a:xfrm>
              <a:off x="5266925" y="2689025"/>
              <a:ext cx="9900" cy="15475"/>
            </a:xfrm>
            <a:custGeom>
              <a:avLst/>
              <a:gdLst/>
              <a:ahLst/>
              <a:cxnLst/>
              <a:rect l="l" t="t" r="r" b="b"/>
              <a:pathLst>
                <a:path w="396" h="619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52" y="20"/>
                    <a:pt x="350" y="21"/>
                    <a:pt x="305" y="80"/>
                  </a:cubicBezTo>
                  <a:cubicBezTo>
                    <a:pt x="267" y="133"/>
                    <a:pt x="219" y="173"/>
                    <a:pt x="183" y="229"/>
                  </a:cubicBezTo>
                  <a:cubicBezTo>
                    <a:pt x="158" y="267"/>
                    <a:pt x="135" y="305"/>
                    <a:pt x="112" y="340"/>
                  </a:cubicBezTo>
                  <a:lnTo>
                    <a:pt x="58" y="420"/>
                  </a:lnTo>
                  <a:cubicBezTo>
                    <a:pt x="36" y="453"/>
                    <a:pt x="1" y="581"/>
                    <a:pt x="1" y="618"/>
                  </a:cubicBezTo>
                  <a:cubicBezTo>
                    <a:pt x="39" y="583"/>
                    <a:pt x="78" y="546"/>
                    <a:pt x="114" y="503"/>
                  </a:cubicBezTo>
                  <a:lnTo>
                    <a:pt x="126" y="485"/>
                  </a:lnTo>
                  <a:lnTo>
                    <a:pt x="187" y="394"/>
                  </a:lnTo>
                  <a:cubicBezTo>
                    <a:pt x="267" y="273"/>
                    <a:pt x="342" y="126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017;p41">
              <a:extLst>
                <a:ext uri="{FF2B5EF4-FFF2-40B4-BE49-F238E27FC236}">
                  <a16:creationId xmlns:a16="http://schemas.microsoft.com/office/drawing/2014/main" id="{B0C6B3FD-22DE-FFB9-39BE-99C1D1916E3F}"/>
                </a:ext>
              </a:extLst>
            </p:cNvPr>
            <p:cNvSpPr/>
            <p:nvPr/>
          </p:nvSpPr>
          <p:spPr>
            <a:xfrm>
              <a:off x="5122525" y="2546050"/>
              <a:ext cx="258000" cy="133875"/>
            </a:xfrm>
            <a:custGeom>
              <a:avLst/>
              <a:gdLst/>
              <a:ahLst/>
              <a:cxnLst/>
              <a:rect l="l" t="t" r="r" b="b"/>
              <a:pathLst>
                <a:path w="10320" h="5355" extrusionOk="0">
                  <a:moveTo>
                    <a:pt x="0" y="1"/>
                  </a:moveTo>
                  <a:lnTo>
                    <a:pt x="0" y="1"/>
                  </a:lnTo>
                  <a:cubicBezTo>
                    <a:pt x="307" y="796"/>
                    <a:pt x="832" y="1525"/>
                    <a:pt x="1526" y="2173"/>
                  </a:cubicBezTo>
                  <a:lnTo>
                    <a:pt x="1656" y="2290"/>
                  </a:lnTo>
                  <a:cubicBezTo>
                    <a:pt x="1722" y="2346"/>
                    <a:pt x="1788" y="2403"/>
                    <a:pt x="1788" y="2403"/>
                  </a:cubicBezTo>
                  <a:cubicBezTo>
                    <a:pt x="1788" y="2403"/>
                    <a:pt x="2143" y="2704"/>
                    <a:pt x="2527" y="2967"/>
                  </a:cubicBezTo>
                  <a:cubicBezTo>
                    <a:pt x="2908" y="3232"/>
                    <a:pt x="3309" y="3469"/>
                    <a:pt x="3309" y="3469"/>
                  </a:cubicBezTo>
                  <a:cubicBezTo>
                    <a:pt x="3836" y="3783"/>
                    <a:pt x="4391" y="4081"/>
                    <a:pt x="4961" y="4370"/>
                  </a:cubicBezTo>
                  <a:cubicBezTo>
                    <a:pt x="5531" y="4657"/>
                    <a:pt x="6125" y="4921"/>
                    <a:pt x="6740" y="5103"/>
                  </a:cubicBezTo>
                  <a:cubicBezTo>
                    <a:pt x="7271" y="5262"/>
                    <a:pt x="7821" y="5355"/>
                    <a:pt x="8359" y="5355"/>
                  </a:cubicBezTo>
                  <a:cubicBezTo>
                    <a:pt x="8444" y="5355"/>
                    <a:pt x="8529" y="5353"/>
                    <a:pt x="8613" y="5348"/>
                  </a:cubicBezTo>
                  <a:cubicBezTo>
                    <a:pt x="9230" y="5318"/>
                    <a:pt x="9825" y="5155"/>
                    <a:pt x="10319" y="4872"/>
                  </a:cubicBezTo>
                  <a:lnTo>
                    <a:pt x="10319" y="4872"/>
                  </a:lnTo>
                  <a:cubicBezTo>
                    <a:pt x="10016" y="5020"/>
                    <a:pt x="9845" y="5075"/>
                    <a:pt x="9609" y="5145"/>
                  </a:cubicBezTo>
                  <a:cubicBezTo>
                    <a:pt x="9490" y="5177"/>
                    <a:pt x="9354" y="5213"/>
                    <a:pt x="9170" y="5243"/>
                  </a:cubicBezTo>
                  <a:cubicBezTo>
                    <a:pt x="8987" y="5274"/>
                    <a:pt x="8757" y="5302"/>
                    <a:pt x="8453" y="5306"/>
                  </a:cubicBezTo>
                  <a:cubicBezTo>
                    <a:pt x="8446" y="5306"/>
                    <a:pt x="8440" y="5306"/>
                    <a:pt x="8434" y="5306"/>
                  </a:cubicBezTo>
                  <a:cubicBezTo>
                    <a:pt x="7895" y="5306"/>
                    <a:pt x="7380" y="5215"/>
                    <a:pt x="6881" y="5068"/>
                  </a:cubicBezTo>
                  <a:cubicBezTo>
                    <a:pt x="6375" y="4920"/>
                    <a:pt x="5883" y="4714"/>
                    <a:pt x="5376" y="4474"/>
                  </a:cubicBezTo>
                  <a:cubicBezTo>
                    <a:pt x="4702" y="4147"/>
                    <a:pt x="4043" y="3792"/>
                    <a:pt x="3423" y="3429"/>
                  </a:cubicBezTo>
                  <a:cubicBezTo>
                    <a:pt x="3423" y="3429"/>
                    <a:pt x="3073" y="3225"/>
                    <a:pt x="2739" y="3000"/>
                  </a:cubicBezTo>
                  <a:cubicBezTo>
                    <a:pt x="2403" y="2778"/>
                    <a:pt x="2087" y="2528"/>
                    <a:pt x="2087" y="2528"/>
                  </a:cubicBezTo>
                  <a:cubicBezTo>
                    <a:pt x="1828" y="2327"/>
                    <a:pt x="1285" y="1882"/>
                    <a:pt x="852" y="1356"/>
                  </a:cubicBezTo>
                  <a:cubicBezTo>
                    <a:pt x="632" y="1095"/>
                    <a:pt x="441" y="817"/>
                    <a:pt x="296" y="574"/>
                  </a:cubicBezTo>
                  <a:cubicBezTo>
                    <a:pt x="152" y="330"/>
                    <a:pt x="55" y="1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018;p41">
              <a:extLst>
                <a:ext uri="{FF2B5EF4-FFF2-40B4-BE49-F238E27FC236}">
                  <a16:creationId xmlns:a16="http://schemas.microsoft.com/office/drawing/2014/main" id="{090954BE-3557-68F7-ED22-FBC1F8662A1B}"/>
                </a:ext>
              </a:extLst>
            </p:cNvPr>
            <p:cNvSpPr/>
            <p:nvPr/>
          </p:nvSpPr>
          <p:spPr>
            <a:xfrm>
              <a:off x="5181400" y="2607850"/>
              <a:ext cx="48525" cy="26025"/>
            </a:xfrm>
            <a:custGeom>
              <a:avLst/>
              <a:gdLst/>
              <a:ahLst/>
              <a:cxnLst/>
              <a:rect l="l" t="t" r="r" b="b"/>
              <a:pathLst>
                <a:path w="1941" h="1041" extrusionOk="0">
                  <a:moveTo>
                    <a:pt x="0" y="1"/>
                  </a:moveTo>
                  <a:cubicBezTo>
                    <a:pt x="110" y="107"/>
                    <a:pt x="228" y="212"/>
                    <a:pt x="365" y="314"/>
                  </a:cubicBezTo>
                  <a:lnTo>
                    <a:pt x="417" y="350"/>
                  </a:lnTo>
                  <a:lnTo>
                    <a:pt x="556" y="441"/>
                  </a:lnTo>
                  <a:cubicBezTo>
                    <a:pt x="627" y="485"/>
                    <a:pt x="699" y="528"/>
                    <a:pt x="699" y="528"/>
                  </a:cubicBezTo>
                  <a:cubicBezTo>
                    <a:pt x="1077" y="758"/>
                    <a:pt x="1544" y="942"/>
                    <a:pt x="1940" y="1041"/>
                  </a:cubicBezTo>
                  <a:cubicBezTo>
                    <a:pt x="1834" y="978"/>
                    <a:pt x="1826" y="978"/>
                    <a:pt x="1623" y="897"/>
                  </a:cubicBezTo>
                  <a:cubicBezTo>
                    <a:pt x="1442" y="822"/>
                    <a:pt x="1284" y="734"/>
                    <a:pt x="1105" y="645"/>
                  </a:cubicBezTo>
                  <a:cubicBezTo>
                    <a:pt x="985" y="585"/>
                    <a:pt x="868" y="522"/>
                    <a:pt x="758" y="456"/>
                  </a:cubicBezTo>
                  <a:cubicBezTo>
                    <a:pt x="758" y="456"/>
                    <a:pt x="697" y="419"/>
                    <a:pt x="635" y="381"/>
                  </a:cubicBezTo>
                  <a:cubicBezTo>
                    <a:pt x="573" y="343"/>
                    <a:pt x="514" y="303"/>
                    <a:pt x="514" y="303"/>
                  </a:cubicBezTo>
                  <a:cubicBezTo>
                    <a:pt x="414" y="243"/>
                    <a:pt x="84" y="4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019;p41">
              <a:extLst>
                <a:ext uri="{FF2B5EF4-FFF2-40B4-BE49-F238E27FC236}">
                  <a16:creationId xmlns:a16="http://schemas.microsoft.com/office/drawing/2014/main" id="{00BEC504-0E83-9044-EBBE-4CC9FB474932}"/>
                </a:ext>
              </a:extLst>
            </p:cNvPr>
            <p:cNvSpPr/>
            <p:nvPr/>
          </p:nvSpPr>
          <p:spPr>
            <a:xfrm>
              <a:off x="5164325" y="2608550"/>
              <a:ext cx="22900" cy="18775"/>
            </a:xfrm>
            <a:custGeom>
              <a:avLst/>
              <a:gdLst/>
              <a:ahLst/>
              <a:cxnLst/>
              <a:rect l="l" t="t" r="r" b="b"/>
              <a:pathLst>
                <a:path w="916" h="751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63"/>
                    <a:pt x="111" y="126"/>
                    <a:pt x="177" y="189"/>
                  </a:cubicBezTo>
                  <a:lnTo>
                    <a:pt x="177" y="190"/>
                  </a:lnTo>
                  <a:lnTo>
                    <a:pt x="203" y="211"/>
                  </a:lnTo>
                  <a:lnTo>
                    <a:pt x="338" y="325"/>
                  </a:lnTo>
                  <a:cubicBezTo>
                    <a:pt x="519" y="475"/>
                    <a:pt x="733" y="630"/>
                    <a:pt x="916" y="750"/>
                  </a:cubicBezTo>
                  <a:cubicBezTo>
                    <a:pt x="882" y="690"/>
                    <a:pt x="880" y="685"/>
                    <a:pt x="793" y="607"/>
                  </a:cubicBezTo>
                  <a:cubicBezTo>
                    <a:pt x="715" y="537"/>
                    <a:pt x="651" y="461"/>
                    <a:pt x="568" y="393"/>
                  </a:cubicBezTo>
                  <a:cubicBezTo>
                    <a:pt x="511" y="348"/>
                    <a:pt x="456" y="302"/>
                    <a:pt x="403" y="258"/>
                  </a:cubicBezTo>
                  <a:lnTo>
                    <a:pt x="284" y="159"/>
                  </a:lnTo>
                  <a:cubicBezTo>
                    <a:pt x="236" y="118"/>
                    <a:pt x="52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020;p41">
              <a:extLst>
                <a:ext uri="{FF2B5EF4-FFF2-40B4-BE49-F238E27FC236}">
                  <a16:creationId xmlns:a16="http://schemas.microsoft.com/office/drawing/2014/main" id="{D761B5BB-C3AA-C7C8-2ED2-8514F5DC3A52}"/>
                </a:ext>
              </a:extLst>
            </p:cNvPr>
            <p:cNvSpPr/>
            <p:nvPr/>
          </p:nvSpPr>
          <p:spPr>
            <a:xfrm>
              <a:off x="5352425" y="2636375"/>
              <a:ext cx="68500" cy="15950"/>
            </a:xfrm>
            <a:custGeom>
              <a:avLst/>
              <a:gdLst/>
              <a:ahLst/>
              <a:cxnLst/>
              <a:rect l="l" t="t" r="r" b="b"/>
              <a:pathLst>
                <a:path w="2740" h="638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593" y="58"/>
                    <a:pt x="2587" y="67"/>
                    <a:pt x="2332" y="188"/>
                  </a:cubicBezTo>
                  <a:cubicBezTo>
                    <a:pt x="2103" y="291"/>
                    <a:pt x="1879" y="354"/>
                    <a:pt x="1631" y="419"/>
                  </a:cubicBezTo>
                  <a:cubicBezTo>
                    <a:pt x="1465" y="462"/>
                    <a:pt x="1297" y="497"/>
                    <a:pt x="1134" y="515"/>
                  </a:cubicBezTo>
                  <a:cubicBezTo>
                    <a:pt x="1134" y="515"/>
                    <a:pt x="1042" y="527"/>
                    <a:pt x="950" y="534"/>
                  </a:cubicBezTo>
                  <a:cubicBezTo>
                    <a:pt x="904" y="538"/>
                    <a:pt x="858" y="540"/>
                    <a:pt x="824" y="541"/>
                  </a:cubicBezTo>
                  <a:cubicBezTo>
                    <a:pt x="789" y="542"/>
                    <a:pt x="765" y="543"/>
                    <a:pt x="765" y="543"/>
                  </a:cubicBezTo>
                  <a:cubicBezTo>
                    <a:pt x="690" y="547"/>
                    <a:pt x="531" y="555"/>
                    <a:pt x="373" y="557"/>
                  </a:cubicBezTo>
                  <a:cubicBezTo>
                    <a:pt x="363" y="557"/>
                    <a:pt x="354" y="557"/>
                    <a:pt x="345" y="557"/>
                  </a:cubicBezTo>
                  <a:cubicBezTo>
                    <a:pt x="207" y="557"/>
                    <a:pt x="75" y="551"/>
                    <a:pt x="12" y="551"/>
                  </a:cubicBezTo>
                  <a:cubicBezTo>
                    <a:pt x="8" y="551"/>
                    <a:pt x="4" y="551"/>
                    <a:pt x="1" y="551"/>
                  </a:cubicBezTo>
                  <a:cubicBezTo>
                    <a:pt x="192" y="596"/>
                    <a:pt x="394" y="628"/>
                    <a:pt x="615" y="636"/>
                  </a:cubicBezTo>
                  <a:lnTo>
                    <a:pt x="696" y="637"/>
                  </a:lnTo>
                  <a:cubicBezTo>
                    <a:pt x="696" y="637"/>
                    <a:pt x="804" y="634"/>
                    <a:pt x="912" y="629"/>
                  </a:cubicBezTo>
                  <a:cubicBezTo>
                    <a:pt x="965" y="624"/>
                    <a:pt x="1019" y="620"/>
                    <a:pt x="1060" y="617"/>
                  </a:cubicBezTo>
                  <a:cubicBezTo>
                    <a:pt x="1100" y="612"/>
                    <a:pt x="1127" y="609"/>
                    <a:pt x="1127" y="609"/>
                  </a:cubicBezTo>
                  <a:cubicBezTo>
                    <a:pt x="1411" y="575"/>
                    <a:pt x="1709" y="505"/>
                    <a:pt x="1986" y="396"/>
                  </a:cubicBezTo>
                  <a:cubicBezTo>
                    <a:pt x="2265" y="290"/>
                    <a:pt x="2523" y="151"/>
                    <a:pt x="2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021;p41">
              <a:extLst>
                <a:ext uri="{FF2B5EF4-FFF2-40B4-BE49-F238E27FC236}">
                  <a16:creationId xmlns:a16="http://schemas.microsoft.com/office/drawing/2014/main" id="{61B546E3-533B-EBD2-2729-903DE804C8F8}"/>
                </a:ext>
              </a:extLst>
            </p:cNvPr>
            <p:cNvSpPr/>
            <p:nvPr/>
          </p:nvSpPr>
          <p:spPr>
            <a:xfrm>
              <a:off x="5361850" y="2652125"/>
              <a:ext cx="48000" cy="9100"/>
            </a:xfrm>
            <a:custGeom>
              <a:avLst/>
              <a:gdLst/>
              <a:ahLst/>
              <a:cxnLst/>
              <a:rect l="l" t="t" r="r" b="b"/>
              <a:pathLst>
                <a:path w="1920" h="364" extrusionOk="0">
                  <a:moveTo>
                    <a:pt x="1838" y="1"/>
                  </a:moveTo>
                  <a:cubicBezTo>
                    <a:pt x="1788" y="1"/>
                    <a:pt x="1744" y="7"/>
                    <a:pt x="1612" y="29"/>
                  </a:cubicBezTo>
                  <a:cubicBezTo>
                    <a:pt x="1440" y="56"/>
                    <a:pt x="1280" y="68"/>
                    <a:pt x="1105" y="100"/>
                  </a:cubicBezTo>
                  <a:cubicBezTo>
                    <a:pt x="988" y="122"/>
                    <a:pt x="872" y="144"/>
                    <a:pt x="759" y="164"/>
                  </a:cubicBezTo>
                  <a:lnTo>
                    <a:pt x="507" y="210"/>
                  </a:lnTo>
                  <a:cubicBezTo>
                    <a:pt x="403" y="228"/>
                    <a:pt x="77" y="327"/>
                    <a:pt x="0" y="363"/>
                  </a:cubicBezTo>
                  <a:cubicBezTo>
                    <a:pt x="135" y="352"/>
                    <a:pt x="272" y="339"/>
                    <a:pt x="421" y="319"/>
                  </a:cubicBezTo>
                  <a:lnTo>
                    <a:pt x="422" y="319"/>
                  </a:lnTo>
                  <a:lnTo>
                    <a:pt x="476" y="309"/>
                  </a:lnTo>
                  <a:lnTo>
                    <a:pt x="763" y="257"/>
                  </a:lnTo>
                  <a:cubicBezTo>
                    <a:pt x="1145" y="188"/>
                    <a:pt x="1571" y="93"/>
                    <a:pt x="1919" y="4"/>
                  </a:cubicBezTo>
                  <a:cubicBezTo>
                    <a:pt x="1885" y="2"/>
                    <a:pt x="1861" y="1"/>
                    <a:pt x="1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022;p41">
              <a:extLst>
                <a:ext uri="{FF2B5EF4-FFF2-40B4-BE49-F238E27FC236}">
                  <a16:creationId xmlns:a16="http://schemas.microsoft.com/office/drawing/2014/main" id="{A25A0DCD-F96E-82A6-EEDD-D40848189DF9}"/>
                </a:ext>
              </a:extLst>
            </p:cNvPr>
            <p:cNvSpPr/>
            <p:nvPr/>
          </p:nvSpPr>
          <p:spPr>
            <a:xfrm>
              <a:off x="5377350" y="2654925"/>
              <a:ext cx="37125" cy="15475"/>
            </a:xfrm>
            <a:custGeom>
              <a:avLst/>
              <a:gdLst/>
              <a:ahLst/>
              <a:cxnLst/>
              <a:rect l="l" t="t" r="r" b="b"/>
              <a:pathLst>
                <a:path w="1485" h="619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1393" y="10"/>
                    <a:pt x="1387" y="11"/>
                    <a:pt x="1238" y="67"/>
                  </a:cubicBezTo>
                  <a:cubicBezTo>
                    <a:pt x="1105" y="118"/>
                    <a:pt x="976" y="152"/>
                    <a:pt x="841" y="208"/>
                  </a:cubicBezTo>
                  <a:cubicBezTo>
                    <a:pt x="750" y="246"/>
                    <a:pt x="660" y="284"/>
                    <a:pt x="574" y="319"/>
                  </a:cubicBezTo>
                  <a:lnTo>
                    <a:pt x="378" y="399"/>
                  </a:lnTo>
                  <a:cubicBezTo>
                    <a:pt x="298" y="432"/>
                    <a:pt x="56" y="574"/>
                    <a:pt x="1" y="619"/>
                  </a:cubicBezTo>
                  <a:cubicBezTo>
                    <a:pt x="109" y="590"/>
                    <a:pt x="218" y="558"/>
                    <a:pt x="335" y="517"/>
                  </a:cubicBezTo>
                  <a:lnTo>
                    <a:pt x="376" y="500"/>
                  </a:lnTo>
                  <a:cubicBezTo>
                    <a:pt x="376" y="500"/>
                    <a:pt x="600" y="408"/>
                    <a:pt x="600" y="408"/>
                  </a:cubicBezTo>
                  <a:cubicBezTo>
                    <a:pt x="895" y="288"/>
                    <a:pt x="1219" y="134"/>
                    <a:pt x="1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023;p41">
              <a:extLst>
                <a:ext uri="{FF2B5EF4-FFF2-40B4-BE49-F238E27FC236}">
                  <a16:creationId xmlns:a16="http://schemas.microsoft.com/office/drawing/2014/main" id="{3ABC9E2B-7381-987A-398E-5DD574E5AE26}"/>
                </a:ext>
              </a:extLst>
            </p:cNvPr>
            <p:cNvSpPr/>
            <p:nvPr/>
          </p:nvSpPr>
          <p:spPr>
            <a:xfrm>
              <a:off x="5294725" y="2686025"/>
              <a:ext cx="29075" cy="20125"/>
            </a:xfrm>
            <a:custGeom>
              <a:avLst/>
              <a:gdLst/>
              <a:ahLst/>
              <a:cxnLst/>
              <a:rect l="l" t="t" r="r" b="b"/>
              <a:pathLst>
                <a:path w="1163" h="805" extrusionOk="0">
                  <a:moveTo>
                    <a:pt x="1069" y="1"/>
                  </a:moveTo>
                  <a:cubicBezTo>
                    <a:pt x="1039" y="1"/>
                    <a:pt x="1000" y="6"/>
                    <a:pt x="927" y="20"/>
                  </a:cubicBezTo>
                  <a:cubicBezTo>
                    <a:pt x="797" y="48"/>
                    <a:pt x="674" y="79"/>
                    <a:pt x="552" y="147"/>
                  </a:cubicBezTo>
                  <a:cubicBezTo>
                    <a:pt x="470" y="192"/>
                    <a:pt x="394" y="244"/>
                    <a:pt x="326" y="302"/>
                  </a:cubicBezTo>
                  <a:cubicBezTo>
                    <a:pt x="326" y="302"/>
                    <a:pt x="287" y="334"/>
                    <a:pt x="250" y="368"/>
                  </a:cubicBezTo>
                  <a:cubicBezTo>
                    <a:pt x="213" y="402"/>
                    <a:pt x="180" y="440"/>
                    <a:pt x="180" y="440"/>
                  </a:cubicBezTo>
                  <a:cubicBezTo>
                    <a:pt x="150" y="469"/>
                    <a:pt x="103" y="543"/>
                    <a:pt x="65" y="618"/>
                  </a:cubicBezTo>
                  <a:cubicBezTo>
                    <a:pt x="28" y="694"/>
                    <a:pt x="4" y="773"/>
                    <a:pt x="0" y="804"/>
                  </a:cubicBezTo>
                  <a:cubicBezTo>
                    <a:pt x="57" y="720"/>
                    <a:pt x="122" y="640"/>
                    <a:pt x="197" y="559"/>
                  </a:cubicBezTo>
                  <a:lnTo>
                    <a:pt x="197" y="560"/>
                  </a:lnTo>
                  <a:lnTo>
                    <a:pt x="223" y="528"/>
                  </a:lnTo>
                  <a:cubicBezTo>
                    <a:pt x="223" y="528"/>
                    <a:pt x="260" y="488"/>
                    <a:pt x="297" y="451"/>
                  </a:cubicBezTo>
                  <a:cubicBezTo>
                    <a:pt x="336" y="414"/>
                    <a:pt x="378" y="379"/>
                    <a:pt x="378" y="379"/>
                  </a:cubicBezTo>
                  <a:cubicBezTo>
                    <a:pt x="594" y="193"/>
                    <a:pt x="893" y="54"/>
                    <a:pt x="1163" y="15"/>
                  </a:cubicBezTo>
                  <a:cubicBezTo>
                    <a:pt x="1122" y="6"/>
                    <a:pt x="1100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024;p41">
              <a:extLst>
                <a:ext uri="{FF2B5EF4-FFF2-40B4-BE49-F238E27FC236}">
                  <a16:creationId xmlns:a16="http://schemas.microsoft.com/office/drawing/2014/main" id="{5C890603-3CA1-B67E-DCFC-D242A4E32036}"/>
                </a:ext>
              </a:extLst>
            </p:cNvPr>
            <p:cNvSpPr/>
            <p:nvPr/>
          </p:nvSpPr>
          <p:spPr>
            <a:xfrm>
              <a:off x="5293100" y="2689850"/>
              <a:ext cx="8950" cy="917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19" y="1"/>
                    <a:pt x="317" y="1"/>
                    <a:pt x="278" y="35"/>
                  </a:cubicBezTo>
                  <a:cubicBezTo>
                    <a:pt x="242" y="64"/>
                    <a:pt x="200" y="81"/>
                    <a:pt x="168" y="115"/>
                  </a:cubicBezTo>
                  <a:cubicBezTo>
                    <a:pt x="146" y="137"/>
                    <a:pt x="125" y="159"/>
                    <a:pt x="103" y="180"/>
                  </a:cubicBezTo>
                  <a:lnTo>
                    <a:pt x="55" y="227"/>
                  </a:lnTo>
                  <a:cubicBezTo>
                    <a:pt x="35" y="247"/>
                    <a:pt x="0" y="338"/>
                    <a:pt x="0" y="367"/>
                  </a:cubicBezTo>
                  <a:cubicBezTo>
                    <a:pt x="35" y="352"/>
                    <a:pt x="68" y="334"/>
                    <a:pt x="101" y="312"/>
                  </a:cubicBezTo>
                  <a:lnTo>
                    <a:pt x="112" y="301"/>
                  </a:lnTo>
                  <a:lnTo>
                    <a:pt x="167" y="248"/>
                  </a:lnTo>
                  <a:cubicBezTo>
                    <a:pt x="239" y="177"/>
                    <a:pt x="307" y="84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025;p41">
              <a:extLst>
                <a:ext uri="{FF2B5EF4-FFF2-40B4-BE49-F238E27FC236}">
                  <a16:creationId xmlns:a16="http://schemas.microsoft.com/office/drawing/2014/main" id="{E788D23A-B6CE-55E1-8A83-EC6817987E7A}"/>
                </a:ext>
              </a:extLst>
            </p:cNvPr>
            <p:cNvSpPr/>
            <p:nvPr/>
          </p:nvSpPr>
          <p:spPr>
            <a:xfrm>
              <a:off x="5435075" y="2437450"/>
              <a:ext cx="23250" cy="26150"/>
            </a:xfrm>
            <a:custGeom>
              <a:avLst/>
              <a:gdLst/>
              <a:ahLst/>
              <a:cxnLst/>
              <a:rect l="l" t="t" r="r" b="b"/>
              <a:pathLst>
                <a:path w="930" h="1046" extrusionOk="0">
                  <a:moveTo>
                    <a:pt x="47" y="1"/>
                  </a:moveTo>
                  <a:cubicBezTo>
                    <a:pt x="27" y="1"/>
                    <a:pt x="11" y="2"/>
                    <a:pt x="0" y="3"/>
                  </a:cubicBezTo>
                  <a:cubicBezTo>
                    <a:pt x="100" y="34"/>
                    <a:pt x="194" y="78"/>
                    <a:pt x="288" y="134"/>
                  </a:cubicBezTo>
                  <a:lnTo>
                    <a:pt x="325" y="154"/>
                  </a:lnTo>
                  <a:cubicBezTo>
                    <a:pt x="325" y="154"/>
                    <a:pt x="370" y="182"/>
                    <a:pt x="414" y="213"/>
                  </a:cubicBezTo>
                  <a:cubicBezTo>
                    <a:pt x="436" y="229"/>
                    <a:pt x="458" y="246"/>
                    <a:pt x="473" y="259"/>
                  </a:cubicBezTo>
                  <a:cubicBezTo>
                    <a:pt x="488" y="273"/>
                    <a:pt x="499" y="281"/>
                    <a:pt x="499" y="281"/>
                  </a:cubicBezTo>
                  <a:cubicBezTo>
                    <a:pt x="716" y="468"/>
                    <a:pt x="878" y="769"/>
                    <a:pt x="900" y="1046"/>
                  </a:cubicBezTo>
                  <a:cubicBezTo>
                    <a:pt x="920" y="965"/>
                    <a:pt x="929" y="956"/>
                    <a:pt x="901" y="807"/>
                  </a:cubicBezTo>
                  <a:cubicBezTo>
                    <a:pt x="872" y="674"/>
                    <a:pt x="834" y="547"/>
                    <a:pt x="753" y="429"/>
                  </a:cubicBezTo>
                  <a:cubicBezTo>
                    <a:pt x="698" y="352"/>
                    <a:pt x="636" y="279"/>
                    <a:pt x="567" y="219"/>
                  </a:cubicBezTo>
                  <a:cubicBezTo>
                    <a:pt x="571" y="214"/>
                    <a:pt x="410" y="94"/>
                    <a:pt x="404" y="94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69" y="70"/>
                    <a:pt x="285" y="37"/>
                    <a:pt x="200" y="17"/>
                  </a:cubicBezTo>
                  <a:cubicBezTo>
                    <a:pt x="144" y="5"/>
                    <a:pt x="8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026;p41">
              <a:extLst>
                <a:ext uri="{FF2B5EF4-FFF2-40B4-BE49-F238E27FC236}">
                  <a16:creationId xmlns:a16="http://schemas.microsoft.com/office/drawing/2014/main" id="{E9C0F45F-82F8-4ED7-BD7D-74829C64B719}"/>
                </a:ext>
              </a:extLst>
            </p:cNvPr>
            <p:cNvSpPr/>
            <p:nvPr/>
          </p:nvSpPr>
          <p:spPr>
            <a:xfrm>
              <a:off x="5468400" y="2425700"/>
              <a:ext cx="14350" cy="46050"/>
            </a:xfrm>
            <a:custGeom>
              <a:avLst/>
              <a:gdLst/>
              <a:ahLst/>
              <a:cxnLst/>
              <a:rect l="l" t="t" r="r" b="b"/>
              <a:pathLst>
                <a:path w="574" h="1842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119"/>
                    <a:pt x="127" y="242"/>
                    <a:pt x="188" y="377"/>
                  </a:cubicBezTo>
                  <a:lnTo>
                    <a:pt x="212" y="426"/>
                  </a:lnTo>
                  <a:cubicBezTo>
                    <a:pt x="212" y="426"/>
                    <a:pt x="243" y="492"/>
                    <a:pt x="271" y="558"/>
                  </a:cubicBezTo>
                  <a:cubicBezTo>
                    <a:pt x="299" y="625"/>
                    <a:pt x="324" y="693"/>
                    <a:pt x="324" y="693"/>
                  </a:cubicBezTo>
                  <a:cubicBezTo>
                    <a:pt x="457" y="1052"/>
                    <a:pt x="536" y="1480"/>
                    <a:pt x="539" y="1841"/>
                  </a:cubicBezTo>
                  <a:cubicBezTo>
                    <a:pt x="568" y="1736"/>
                    <a:pt x="574" y="1728"/>
                    <a:pt x="569" y="1532"/>
                  </a:cubicBezTo>
                  <a:cubicBezTo>
                    <a:pt x="563" y="1358"/>
                    <a:pt x="557" y="1193"/>
                    <a:pt x="516" y="1016"/>
                  </a:cubicBezTo>
                  <a:cubicBezTo>
                    <a:pt x="488" y="898"/>
                    <a:pt x="455" y="782"/>
                    <a:pt x="415" y="673"/>
                  </a:cubicBezTo>
                  <a:cubicBezTo>
                    <a:pt x="415" y="673"/>
                    <a:pt x="393" y="611"/>
                    <a:pt x="368" y="551"/>
                  </a:cubicBezTo>
                  <a:cubicBezTo>
                    <a:pt x="344" y="490"/>
                    <a:pt x="316" y="431"/>
                    <a:pt x="316" y="431"/>
                  </a:cubicBezTo>
                  <a:cubicBezTo>
                    <a:pt x="295" y="383"/>
                    <a:pt x="234" y="285"/>
                    <a:pt x="169" y="197"/>
                  </a:cubicBezTo>
                  <a:cubicBezTo>
                    <a:pt x="103" y="108"/>
                    <a:pt x="32" y="2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027;p41">
              <a:extLst>
                <a:ext uri="{FF2B5EF4-FFF2-40B4-BE49-F238E27FC236}">
                  <a16:creationId xmlns:a16="http://schemas.microsoft.com/office/drawing/2014/main" id="{78EC4755-A70D-F5EA-61BD-F03731226F61}"/>
                </a:ext>
              </a:extLst>
            </p:cNvPr>
            <p:cNvSpPr/>
            <p:nvPr/>
          </p:nvSpPr>
          <p:spPr>
            <a:xfrm>
              <a:off x="5324025" y="2232475"/>
              <a:ext cx="13375" cy="7775"/>
            </a:xfrm>
            <a:custGeom>
              <a:avLst/>
              <a:gdLst/>
              <a:ahLst/>
              <a:cxnLst/>
              <a:rect l="l" t="t" r="r" b="b"/>
              <a:pathLst>
                <a:path w="535" h="311" extrusionOk="0">
                  <a:moveTo>
                    <a:pt x="484" y="1"/>
                  </a:moveTo>
                  <a:cubicBezTo>
                    <a:pt x="472" y="1"/>
                    <a:pt x="456" y="3"/>
                    <a:pt x="431" y="8"/>
                  </a:cubicBezTo>
                  <a:cubicBezTo>
                    <a:pt x="374" y="20"/>
                    <a:pt x="318" y="22"/>
                    <a:pt x="264" y="48"/>
                  </a:cubicBezTo>
                  <a:cubicBezTo>
                    <a:pt x="227" y="65"/>
                    <a:pt x="193" y="85"/>
                    <a:pt x="160" y="104"/>
                  </a:cubicBezTo>
                  <a:lnTo>
                    <a:pt x="125" y="128"/>
                  </a:lnTo>
                  <a:cubicBezTo>
                    <a:pt x="106" y="140"/>
                    <a:pt x="89" y="153"/>
                    <a:pt x="89" y="153"/>
                  </a:cubicBezTo>
                  <a:cubicBezTo>
                    <a:pt x="58" y="173"/>
                    <a:pt x="0" y="279"/>
                    <a:pt x="0" y="311"/>
                  </a:cubicBezTo>
                  <a:cubicBezTo>
                    <a:pt x="49" y="284"/>
                    <a:pt x="91" y="261"/>
                    <a:pt x="119" y="246"/>
                  </a:cubicBezTo>
                  <a:lnTo>
                    <a:pt x="132" y="235"/>
                  </a:lnTo>
                  <a:cubicBezTo>
                    <a:pt x="132" y="235"/>
                    <a:pt x="151" y="222"/>
                    <a:pt x="169" y="209"/>
                  </a:cubicBezTo>
                  <a:cubicBezTo>
                    <a:pt x="187" y="197"/>
                    <a:pt x="207" y="186"/>
                    <a:pt x="207" y="186"/>
                  </a:cubicBezTo>
                  <a:cubicBezTo>
                    <a:pt x="306" y="123"/>
                    <a:pt x="425" y="60"/>
                    <a:pt x="534" y="18"/>
                  </a:cubicBezTo>
                  <a:cubicBezTo>
                    <a:pt x="512" y="6"/>
                    <a:pt x="502" y="1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028;p41">
              <a:extLst>
                <a:ext uri="{FF2B5EF4-FFF2-40B4-BE49-F238E27FC236}">
                  <a16:creationId xmlns:a16="http://schemas.microsoft.com/office/drawing/2014/main" id="{CDB16F44-3BFA-A1AD-F405-8A77AE3B1ACD}"/>
                </a:ext>
              </a:extLst>
            </p:cNvPr>
            <p:cNvSpPr/>
            <p:nvPr/>
          </p:nvSpPr>
          <p:spPr>
            <a:xfrm>
              <a:off x="5085050" y="2253725"/>
              <a:ext cx="16250" cy="25325"/>
            </a:xfrm>
            <a:custGeom>
              <a:avLst/>
              <a:gdLst/>
              <a:ahLst/>
              <a:cxnLst/>
              <a:rect l="l" t="t" r="r" b="b"/>
              <a:pathLst>
                <a:path w="650" h="1013" extrusionOk="0">
                  <a:moveTo>
                    <a:pt x="649" y="1"/>
                  </a:moveTo>
                  <a:cubicBezTo>
                    <a:pt x="586" y="32"/>
                    <a:pt x="580" y="33"/>
                    <a:pt x="499" y="123"/>
                  </a:cubicBezTo>
                  <a:cubicBezTo>
                    <a:pt x="425" y="203"/>
                    <a:pt x="351" y="272"/>
                    <a:pt x="287" y="365"/>
                  </a:cubicBezTo>
                  <a:cubicBezTo>
                    <a:pt x="245" y="427"/>
                    <a:pt x="205" y="489"/>
                    <a:pt x="168" y="551"/>
                  </a:cubicBezTo>
                  <a:cubicBezTo>
                    <a:pt x="168" y="551"/>
                    <a:pt x="148" y="586"/>
                    <a:pt x="127" y="620"/>
                  </a:cubicBezTo>
                  <a:cubicBezTo>
                    <a:pt x="108" y="656"/>
                    <a:pt x="88" y="691"/>
                    <a:pt x="88" y="691"/>
                  </a:cubicBezTo>
                  <a:cubicBezTo>
                    <a:pt x="55" y="749"/>
                    <a:pt x="1" y="959"/>
                    <a:pt x="3" y="1013"/>
                  </a:cubicBezTo>
                  <a:cubicBezTo>
                    <a:pt x="56" y="927"/>
                    <a:pt x="103" y="852"/>
                    <a:pt x="140" y="791"/>
                  </a:cubicBezTo>
                  <a:lnTo>
                    <a:pt x="155" y="761"/>
                  </a:lnTo>
                  <a:cubicBezTo>
                    <a:pt x="155" y="761"/>
                    <a:pt x="177" y="722"/>
                    <a:pt x="198" y="682"/>
                  </a:cubicBezTo>
                  <a:cubicBezTo>
                    <a:pt x="221" y="644"/>
                    <a:pt x="244" y="605"/>
                    <a:pt x="244" y="605"/>
                  </a:cubicBezTo>
                  <a:cubicBezTo>
                    <a:pt x="365" y="401"/>
                    <a:pt x="513" y="178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029;p41">
              <a:extLst>
                <a:ext uri="{FF2B5EF4-FFF2-40B4-BE49-F238E27FC236}">
                  <a16:creationId xmlns:a16="http://schemas.microsoft.com/office/drawing/2014/main" id="{4282A227-12F1-10C9-5278-106A0EAE0B62}"/>
                </a:ext>
              </a:extLst>
            </p:cNvPr>
            <p:cNvSpPr/>
            <p:nvPr/>
          </p:nvSpPr>
          <p:spPr>
            <a:xfrm>
              <a:off x="5076450" y="2325225"/>
              <a:ext cx="8750" cy="27950"/>
            </a:xfrm>
            <a:custGeom>
              <a:avLst/>
              <a:gdLst/>
              <a:ahLst/>
              <a:cxnLst/>
              <a:rect l="l" t="t" r="r" b="b"/>
              <a:pathLst>
                <a:path w="350" h="1118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4"/>
                    <a:pt x="62" y="176"/>
                    <a:pt x="85" y="241"/>
                  </a:cubicBezTo>
                  <a:lnTo>
                    <a:pt x="98" y="270"/>
                  </a:lnTo>
                  <a:cubicBezTo>
                    <a:pt x="98" y="270"/>
                    <a:pt x="114" y="310"/>
                    <a:pt x="130" y="351"/>
                  </a:cubicBezTo>
                  <a:cubicBezTo>
                    <a:pt x="144" y="392"/>
                    <a:pt x="160" y="433"/>
                    <a:pt x="160" y="433"/>
                  </a:cubicBezTo>
                  <a:cubicBezTo>
                    <a:pt x="233" y="649"/>
                    <a:pt x="295" y="902"/>
                    <a:pt x="324" y="1118"/>
                  </a:cubicBezTo>
                  <a:cubicBezTo>
                    <a:pt x="347" y="1053"/>
                    <a:pt x="350" y="1048"/>
                    <a:pt x="342" y="931"/>
                  </a:cubicBezTo>
                  <a:cubicBezTo>
                    <a:pt x="335" y="825"/>
                    <a:pt x="336" y="724"/>
                    <a:pt x="310" y="618"/>
                  </a:cubicBezTo>
                  <a:cubicBezTo>
                    <a:pt x="292" y="547"/>
                    <a:pt x="272" y="476"/>
                    <a:pt x="249" y="410"/>
                  </a:cubicBezTo>
                  <a:cubicBezTo>
                    <a:pt x="249" y="410"/>
                    <a:pt x="236" y="373"/>
                    <a:pt x="223" y="336"/>
                  </a:cubicBezTo>
                  <a:cubicBezTo>
                    <a:pt x="210" y="298"/>
                    <a:pt x="194" y="262"/>
                    <a:pt x="194" y="262"/>
                  </a:cubicBezTo>
                  <a:cubicBezTo>
                    <a:pt x="173" y="200"/>
                    <a:pt x="45" y="3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030;p41">
              <a:extLst>
                <a:ext uri="{FF2B5EF4-FFF2-40B4-BE49-F238E27FC236}">
                  <a16:creationId xmlns:a16="http://schemas.microsoft.com/office/drawing/2014/main" id="{A058D633-4A92-93C6-4333-83C42415D7E7}"/>
                </a:ext>
              </a:extLst>
            </p:cNvPr>
            <p:cNvSpPr/>
            <p:nvPr/>
          </p:nvSpPr>
          <p:spPr>
            <a:xfrm>
              <a:off x="5086500" y="2410125"/>
              <a:ext cx="5525" cy="8275"/>
            </a:xfrm>
            <a:custGeom>
              <a:avLst/>
              <a:gdLst/>
              <a:ahLst/>
              <a:cxnLst/>
              <a:rect l="l" t="t" r="r" b="b"/>
              <a:pathLst>
                <a:path w="221" h="33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87" y="5"/>
                    <a:pt x="185" y="5"/>
                    <a:pt x="160" y="36"/>
                  </a:cubicBezTo>
                  <a:cubicBezTo>
                    <a:pt x="137" y="62"/>
                    <a:pt x="105" y="79"/>
                    <a:pt x="85" y="109"/>
                  </a:cubicBezTo>
                  <a:cubicBezTo>
                    <a:pt x="72" y="130"/>
                    <a:pt x="59" y="149"/>
                    <a:pt x="46" y="167"/>
                  </a:cubicBezTo>
                  <a:lnTo>
                    <a:pt x="18" y="211"/>
                  </a:lnTo>
                  <a:cubicBezTo>
                    <a:pt x="6" y="228"/>
                    <a:pt x="1" y="306"/>
                    <a:pt x="8" y="331"/>
                  </a:cubicBezTo>
                  <a:cubicBezTo>
                    <a:pt x="36" y="316"/>
                    <a:pt x="61" y="299"/>
                    <a:pt x="83" y="278"/>
                  </a:cubicBezTo>
                  <a:lnTo>
                    <a:pt x="90" y="269"/>
                  </a:lnTo>
                  <a:lnTo>
                    <a:pt x="123" y="220"/>
                  </a:lnTo>
                  <a:cubicBezTo>
                    <a:pt x="167" y="157"/>
                    <a:pt x="201" y="75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031;p41">
              <a:extLst>
                <a:ext uri="{FF2B5EF4-FFF2-40B4-BE49-F238E27FC236}">
                  <a16:creationId xmlns:a16="http://schemas.microsoft.com/office/drawing/2014/main" id="{BDAC8928-DC41-3024-4088-BCA9054A825A}"/>
                </a:ext>
              </a:extLst>
            </p:cNvPr>
            <p:cNvSpPr/>
            <p:nvPr/>
          </p:nvSpPr>
          <p:spPr>
            <a:xfrm>
              <a:off x="5090175" y="2441950"/>
              <a:ext cx="4825" cy="9100"/>
            </a:xfrm>
            <a:custGeom>
              <a:avLst/>
              <a:gdLst/>
              <a:ahLst/>
              <a:cxnLst/>
              <a:rect l="l" t="t" r="r" b="b"/>
              <a:pathLst>
                <a:path w="193" h="364" extrusionOk="0">
                  <a:moveTo>
                    <a:pt x="192" y="1"/>
                  </a:moveTo>
                  <a:cubicBezTo>
                    <a:pt x="159" y="9"/>
                    <a:pt x="158" y="9"/>
                    <a:pt x="135" y="43"/>
                  </a:cubicBezTo>
                  <a:cubicBezTo>
                    <a:pt x="115" y="73"/>
                    <a:pt x="84" y="95"/>
                    <a:pt x="68" y="128"/>
                  </a:cubicBezTo>
                  <a:cubicBezTo>
                    <a:pt x="57" y="151"/>
                    <a:pt x="46" y="173"/>
                    <a:pt x="36" y="193"/>
                  </a:cubicBezTo>
                  <a:lnTo>
                    <a:pt x="11" y="241"/>
                  </a:lnTo>
                  <a:cubicBezTo>
                    <a:pt x="1" y="260"/>
                    <a:pt x="4" y="340"/>
                    <a:pt x="14" y="364"/>
                  </a:cubicBezTo>
                  <a:cubicBezTo>
                    <a:pt x="39" y="346"/>
                    <a:pt x="63" y="325"/>
                    <a:pt x="83" y="300"/>
                  </a:cubicBezTo>
                  <a:lnTo>
                    <a:pt x="83" y="301"/>
                  </a:lnTo>
                  <a:lnTo>
                    <a:pt x="89" y="290"/>
                  </a:lnTo>
                  <a:lnTo>
                    <a:pt x="117" y="237"/>
                  </a:lnTo>
                  <a:cubicBezTo>
                    <a:pt x="155" y="166"/>
                    <a:pt x="179" y="77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032;p41">
              <a:extLst>
                <a:ext uri="{FF2B5EF4-FFF2-40B4-BE49-F238E27FC236}">
                  <a16:creationId xmlns:a16="http://schemas.microsoft.com/office/drawing/2014/main" id="{EC6E9F7E-FC2B-8674-1151-20B244B4598F}"/>
                </a:ext>
              </a:extLst>
            </p:cNvPr>
            <p:cNvSpPr/>
            <p:nvPr/>
          </p:nvSpPr>
          <p:spPr>
            <a:xfrm>
              <a:off x="5036625" y="2280175"/>
              <a:ext cx="18850" cy="15500"/>
            </a:xfrm>
            <a:custGeom>
              <a:avLst/>
              <a:gdLst/>
              <a:ahLst/>
              <a:cxnLst/>
              <a:rect l="l" t="t" r="r" b="b"/>
              <a:pathLst>
                <a:path w="754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9"/>
                    <a:pt x="98" y="98"/>
                    <a:pt x="154" y="147"/>
                  </a:cubicBezTo>
                  <a:lnTo>
                    <a:pt x="176" y="163"/>
                  </a:lnTo>
                  <a:lnTo>
                    <a:pt x="291" y="253"/>
                  </a:lnTo>
                  <a:cubicBezTo>
                    <a:pt x="414" y="350"/>
                    <a:pt x="568" y="471"/>
                    <a:pt x="753" y="620"/>
                  </a:cubicBezTo>
                  <a:cubicBezTo>
                    <a:pt x="735" y="563"/>
                    <a:pt x="733" y="560"/>
                    <a:pt x="667" y="488"/>
                  </a:cubicBezTo>
                  <a:cubicBezTo>
                    <a:pt x="606" y="425"/>
                    <a:pt x="559" y="357"/>
                    <a:pt x="491" y="298"/>
                  </a:cubicBezTo>
                  <a:cubicBezTo>
                    <a:pt x="444" y="260"/>
                    <a:pt x="398" y="222"/>
                    <a:pt x="353" y="185"/>
                  </a:cubicBezTo>
                  <a:lnTo>
                    <a:pt x="251" y="105"/>
                  </a:lnTo>
                  <a:cubicBezTo>
                    <a:pt x="209" y="71"/>
                    <a:pt x="46" y="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2233726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Картина 15">
            <a:extLst>
              <a:ext uri="{FF2B5EF4-FFF2-40B4-BE49-F238E27FC236}">
                <a16:creationId xmlns:a16="http://schemas.microsoft.com/office/drawing/2014/main" id="{BC6BBE0A-10F4-CC48-B68C-DCC55A1CBB0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7127230" y="3061850"/>
            <a:ext cx="2935132" cy="2935132"/>
          </a:xfrm>
          <a:prstGeom prst="rect">
            <a:avLst/>
          </a:prstGeom>
        </p:spPr>
      </p:pic>
      <p:pic>
        <p:nvPicPr>
          <p:cNvPr id="426" name="Картина 425">
            <a:extLst>
              <a:ext uri="{FF2B5EF4-FFF2-40B4-BE49-F238E27FC236}">
                <a16:creationId xmlns:a16="http://schemas.microsoft.com/office/drawing/2014/main" id="{75D9B039-3BDE-008E-3D04-6D7ED03C6BBB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35000"/>
          </a:blip>
          <a:stretch>
            <a:fillRect/>
          </a:stretch>
        </p:blipFill>
        <p:spPr>
          <a:xfrm>
            <a:off x="0" y="2731985"/>
            <a:ext cx="9144000" cy="3121967"/>
          </a:xfrm>
          <a:prstGeom prst="rect">
            <a:avLst/>
          </a:prstGeom>
        </p:spPr>
      </p:pic>
      <p:pic>
        <p:nvPicPr>
          <p:cNvPr id="4" name="Картина 3">
            <a:extLst>
              <a:ext uri="{FF2B5EF4-FFF2-40B4-BE49-F238E27FC236}">
                <a16:creationId xmlns:a16="http://schemas.microsoft.com/office/drawing/2014/main" id="{66738998-5A39-A3A5-D7C1-467F53769764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-2" y="-1"/>
            <a:ext cx="9144001" cy="2731991"/>
          </a:xfrm>
          <a:prstGeom prst="rect">
            <a:avLst/>
          </a:prstGeom>
        </p:spPr>
      </p:pic>
      <p:pic>
        <p:nvPicPr>
          <p:cNvPr id="2" name="Google Shape;9084;p36">
            <a:extLst>
              <a:ext uri="{FF2B5EF4-FFF2-40B4-BE49-F238E27FC236}">
                <a16:creationId xmlns:a16="http://schemas.microsoft.com/office/drawing/2014/main" id="{5C717922-AB88-E7EB-1D87-8AD791B306C9}"/>
              </a:ext>
            </a:extLst>
          </p:cNvPr>
          <p:cNvPicPr preferRelativeResize="0"/>
          <p:nvPr/>
        </p:nvPicPr>
        <p:blipFill rotWithShape="1">
          <a:blip r:embed="rId6">
            <a:alphaModFix/>
          </a:blip>
          <a:srcRect l="46027" t="1562" b="6525"/>
          <a:stretch/>
        </p:blipFill>
        <p:spPr>
          <a:xfrm rot="-6">
            <a:off x="5396754" y="3"/>
            <a:ext cx="3747244" cy="2411504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Текстово поле 5">
            <a:extLst>
              <a:ext uri="{FF2B5EF4-FFF2-40B4-BE49-F238E27FC236}">
                <a16:creationId xmlns:a16="http://schemas.microsoft.com/office/drawing/2014/main" id="{DD39E84F-9622-48D6-9647-E66C286E1DC8}"/>
              </a:ext>
            </a:extLst>
          </p:cNvPr>
          <p:cNvSpPr txBox="1"/>
          <p:nvPr/>
        </p:nvSpPr>
        <p:spPr>
          <a:xfrm>
            <a:off x="0" y="2588955"/>
            <a:ext cx="9143999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bg-BG" sz="3200" kern="100" dirty="0">
                <a:solidFill>
                  <a:schemeClr val="tx1"/>
                </a:solidFill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Р</a:t>
            </a:r>
            <a:r>
              <a:rPr lang="bg-BG" sz="3200" kern="100" dirty="0">
                <a:solidFill>
                  <a:schemeClr val="tx1"/>
                </a:solidFill>
                <a:effectLst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оманът разчита в повествователните си стратегии колкото на историческата достоверност и конкретните реалии, толкова и на „фалшификациите“ на човешката фантазия. </a:t>
            </a:r>
          </a:p>
        </p:txBody>
      </p:sp>
      <p:pic>
        <p:nvPicPr>
          <p:cNvPr id="11" name="Картина 10">
            <a:extLst>
              <a:ext uri="{FF2B5EF4-FFF2-40B4-BE49-F238E27FC236}">
                <a16:creationId xmlns:a16="http://schemas.microsoft.com/office/drawing/2014/main" id="{CCC015B2-2894-2E00-D230-2E2B4CEB24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128585">
            <a:off x="8078231" y="3278323"/>
            <a:ext cx="982777" cy="677569"/>
          </a:xfrm>
          <a:prstGeom prst="rect">
            <a:avLst/>
          </a:prstGeom>
        </p:spPr>
      </p:pic>
      <p:pic>
        <p:nvPicPr>
          <p:cNvPr id="13" name="Картина 12">
            <a:extLst>
              <a:ext uri="{FF2B5EF4-FFF2-40B4-BE49-F238E27FC236}">
                <a16:creationId xmlns:a16="http://schemas.microsoft.com/office/drawing/2014/main" id="{2226A809-BFB3-E0B7-D690-87FCD47D3E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419085">
            <a:off x="-1272115" y="-125825"/>
            <a:ext cx="3651885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829400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Текстово поле 5">
            <a:extLst>
              <a:ext uri="{FF2B5EF4-FFF2-40B4-BE49-F238E27FC236}">
                <a16:creationId xmlns:a16="http://schemas.microsoft.com/office/drawing/2014/main" id="{91F82FEF-C1CF-BC90-34F4-583A8A7D3EF9}"/>
              </a:ext>
            </a:extLst>
          </p:cNvPr>
          <p:cNvSpPr txBox="1"/>
          <p:nvPr/>
        </p:nvSpPr>
        <p:spPr>
          <a:xfrm>
            <a:off x="1190341" y="1106428"/>
            <a:ext cx="5293980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bg-BG" sz="3200" i="1" kern="0" dirty="0"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Народът помни и преразказва онова, което може да разбере и успее да превърне в легенда…“</a:t>
            </a:r>
            <a:endParaRPr lang="en-US" sz="3200" i="1" kern="0" dirty="0">
              <a:effectLst/>
              <a:latin typeface="+mn-lt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buNone/>
            </a:pPr>
            <a:endParaRPr lang="en-US" sz="3200" i="1" kern="0" dirty="0">
              <a:effectLst/>
              <a:latin typeface="+mn-lt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buNone/>
            </a:pPr>
            <a:r>
              <a:rPr lang="en-US" sz="3200" i="1" dirty="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bg-BG" sz="3200" i="1" kern="0" dirty="0"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bg-BG" sz="3200" kern="0" dirty="0"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(Андрич 2009: 22)</a:t>
            </a:r>
            <a:endParaRPr lang="bg-BG" sz="3200" kern="100" dirty="0">
              <a:effectLst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Google Shape;9084;p36">
            <a:extLst>
              <a:ext uri="{FF2B5EF4-FFF2-40B4-BE49-F238E27FC236}">
                <a16:creationId xmlns:a16="http://schemas.microsoft.com/office/drawing/2014/main" id="{CC829857-E5E7-C53F-43BA-523757733F37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 l="46027" t="1562" b="6525"/>
          <a:stretch/>
        </p:blipFill>
        <p:spPr>
          <a:xfrm rot="-6">
            <a:off x="6759388" y="725021"/>
            <a:ext cx="3729316" cy="369345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" name="Google Shape;12546;p41">
            <a:extLst>
              <a:ext uri="{FF2B5EF4-FFF2-40B4-BE49-F238E27FC236}">
                <a16:creationId xmlns:a16="http://schemas.microsoft.com/office/drawing/2014/main" id="{B39B47B5-97B6-3DF0-8F88-496F2B4FC162}"/>
              </a:ext>
            </a:extLst>
          </p:cNvPr>
          <p:cNvGrpSpPr/>
          <p:nvPr/>
        </p:nvGrpSpPr>
        <p:grpSpPr>
          <a:xfrm rot="4467827" flipH="1">
            <a:off x="89738" y="-13050"/>
            <a:ext cx="1281953" cy="1476822"/>
            <a:chOff x="4930100" y="1771600"/>
            <a:chExt cx="953950" cy="950725"/>
          </a:xfrm>
        </p:grpSpPr>
        <p:sp>
          <p:nvSpPr>
            <p:cNvPr id="9" name="Google Shape;12547;p41">
              <a:extLst>
                <a:ext uri="{FF2B5EF4-FFF2-40B4-BE49-F238E27FC236}">
                  <a16:creationId xmlns:a16="http://schemas.microsoft.com/office/drawing/2014/main" id="{044FBA52-B917-0DBC-C626-8ECF049C142F}"/>
                </a:ext>
              </a:extLst>
            </p:cNvPr>
            <p:cNvSpPr/>
            <p:nvPr/>
          </p:nvSpPr>
          <p:spPr>
            <a:xfrm>
              <a:off x="5704525" y="2453000"/>
              <a:ext cx="27750" cy="91225"/>
            </a:xfrm>
            <a:custGeom>
              <a:avLst/>
              <a:gdLst/>
              <a:ahLst/>
              <a:cxnLst/>
              <a:rect l="l" t="t" r="r" b="b"/>
              <a:pathLst>
                <a:path w="1110" h="3649" extrusionOk="0">
                  <a:moveTo>
                    <a:pt x="679" y="0"/>
                  </a:moveTo>
                  <a:cubicBezTo>
                    <a:pt x="504" y="0"/>
                    <a:pt x="318" y="98"/>
                    <a:pt x="200" y="279"/>
                  </a:cubicBezTo>
                  <a:cubicBezTo>
                    <a:pt x="1" y="586"/>
                    <a:pt x="88" y="961"/>
                    <a:pt x="175" y="1287"/>
                  </a:cubicBezTo>
                  <a:cubicBezTo>
                    <a:pt x="391" y="2097"/>
                    <a:pt x="418" y="2713"/>
                    <a:pt x="225" y="3538"/>
                  </a:cubicBezTo>
                  <a:cubicBezTo>
                    <a:pt x="210" y="3599"/>
                    <a:pt x="265" y="3648"/>
                    <a:pt x="317" y="3648"/>
                  </a:cubicBezTo>
                  <a:cubicBezTo>
                    <a:pt x="343" y="3648"/>
                    <a:pt x="369" y="3636"/>
                    <a:pt x="384" y="3605"/>
                  </a:cubicBezTo>
                  <a:cubicBezTo>
                    <a:pt x="607" y="3141"/>
                    <a:pt x="668" y="2641"/>
                    <a:pt x="600" y="2129"/>
                  </a:cubicBezTo>
                  <a:cubicBezTo>
                    <a:pt x="567" y="1885"/>
                    <a:pt x="496" y="1665"/>
                    <a:pt x="418" y="1434"/>
                  </a:cubicBezTo>
                  <a:cubicBezTo>
                    <a:pt x="367" y="1305"/>
                    <a:pt x="321" y="1175"/>
                    <a:pt x="281" y="1043"/>
                  </a:cubicBezTo>
                  <a:cubicBezTo>
                    <a:pt x="134" y="516"/>
                    <a:pt x="234" y="252"/>
                    <a:pt x="582" y="252"/>
                  </a:cubicBezTo>
                  <a:cubicBezTo>
                    <a:pt x="709" y="252"/>
                    <a:pt x="870" y="288"/>
                    <a:pt x="1065" y="359"/>
                  </a:cubicBezTo>
                  <a:cubicBezTo>
                    <a:pt x="1069" y="367"/>
                    <a:pt x="1076" y="370"/>
                    <a:pt x="1083" y="370"/>
                  </a:cubicBezTo>
                  <a:cubicBezTo>
                    <a:pt x="1096" y="370"/>
                    <a:pt x="1110" y="358"/>
                    <a:pt x="1105" y="343"/>
                  </a:cubicBezTo>
                  <a:cubicBezTo>
                    <a:pt x="1036" y="109"/>
                    <a:pt x="863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548;p41">
              <a:extLst>
                <a:ext uri="{FF2B5EF4-FFF2-40B4-BE49-F238E27FC236}">
                  <a16:creationId xmlns:a16="http://schemas.microsoft.com/office/drawing/2014/main" id="{F94DA3B6-7FD0-792A-9285-3AF694DF29AE}"/>
                </a:ext>
              </a:extLst>
            </p:cNvPr>
            <p:cNvSpPr/>
            <p:nvPr/>
          </p:nvSpPr>
          <p:spPr>
            <a:xfrm>
              <a:off x="5717700" y="2426850"/>
              <a:ext cx="24000" cy="35300"/>
            </a:xfrm>
            <a:custGeom>
              <a:avLst/>
              <a:gdLst/>
              <a:ahLst/>
              <a:cxnLst/>
              <a:rect l="l" t="t" r="r" b="b"/>
              <a:pathLst>
                <a:path w="960" h="1412" extrusionOk="0">
                  <a:moveTo>
                    <a:pt x="163" y="1"/>
                  </a:moveTo>
                  <a:cubicBezTo>
                    <a:pt x="130" y="1"/>
                    <a:pt x="96" y="4"/>
                    <a:pt x="63" y="11"/>
                  </a:cubicBezTo>
                  <a:cubicBezTo>
                    <a:pt x="14" y="22"/>
                    <a:pt x="0" y="103"/>
                    <a:pt x="48" y="123"/>
                  </a:cubicBezTo>
                  <a:cubicBezTo>
                    <a:pt x="290" y="226"/>
                    <a:pt x="517" y="289"/>
                    <a:pt x="651" y="539"/>
                  </a:cubicBezTo>
                  <a:cubicBezTo>
                    <a:pt x="798" y="811"/>
                    <a:pt x="706" y="1117"/>
                    <a:pt x="559" y="1367"/>
                  </a:cubicBezTo>
                  <a:cubicBezTo>
                    <a:pt x="549" y="1386"/>
                    <a:pt x="566" y="1411"/>
                    <a:pt x="585" y="1411"/>
                  </a:cubicBezTo>
                  <a:cubicBezTo>
                    <a:pt x="590" y="1411"/>
                    <a:pt x="595" y="1410"/>
                    <a:pt x="599" y="1406"/>
                  </a:cubicBezTo>
                  <a:cubicBezTo>
                    <a:pt x="880" y="1202"/>
                    <a:pt x="959" y="823"/>
                    <a:pt x="832" y="503"/>
                  </a:cubicBezTo>
                  <a:cubicBezTo>
                    <a:pt x="730" y="247"/>
                    <a:pt x="451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549;p41">
              <a:extLst>
                <a:ext uri="{FF2B5EF4-FFF2-40B4-BE49-F238E27FC236}">
                  <a16:creationId xmlns:a16="http://schemas.microsoft.com/office/drawing/2014/main" id="{0826735C-BA04-558E-1B5F-1470057BB358}"/>
                </a:ext>
              </a:extLst>
            </p:cNvPr>
            <p:cNvSpPr/>
            <p:nvPr/>
          </p:nvSpPr>
          <p:spPr>
            <a:xfrm>
              <a:off x="5723600" y="2418875"/>
              <a:ext cx="15500" cy="10500"/>
            </a:xfrm>
            <a:custGeom>
              <a:avLst/>
              <a:gdLst/>
              <a:ahLst/>
              <a:cxnLst/>
              <a:rect l="l" t="t" r="r" b="b"/>
              <a:pathLst>
                <a:path w="620" h="420" extrusionOk="0">
                  <a:moveTo>
                    <a:pt x="548" y="0"/>
                  </a:moveTo>
                  <a:cubicBezTo>
                    <a:pt x="437" y="0"/>
                    <a:pt x="332" y="72"/>
                    <a:pt x="243" y="132"/>
                  </a:cubicBezTo>
                  <a:cubicBezTo>
                    <a:pt x="144" y="202"/>
                    <a:pt x="61" y="279"/>
                    <a:pt x="8" y="390"/>
                  </a:cubicBezTo>
                  <a:cubicBezTo>
                    <a:pt x="1" y="403"/>
                    <a:pt x="10" y="420"/>
                    <a:pt x="24" y="420"/>
                  </a:cubicBezTo>
                  <a:cubicBezTo>
                    <a:pt x="27" y="420"/>
                    <a:pt x="31" y="419"/>
                    <a:pt x="35" y="417"/>
                  </a:cubicBezTo>
                  <a:cubicBezTo>
                    <a:pt x="132" y="357"/>
                    <a:pt x="220" y="284"/>
                    <a:pt x="317" y="224"/>
                  </a:cubicBezTo>
                  <a:cubicBezTo>
                    <a:pt x="408" y="168"/>
                    <a:pt x="517" y="138"/>
                    <a:pt x="595" y="65"/>
                  </a:cubicBezTo>
                  <a:cubicBezTo>
                    <a:pt x="620" y="41"/>
                    <a:pt x="599" y="3"/>
                    <a:pt x="569" y="1"/>
                  </a:cubicBezTo>
                  <a:cubicBezTo>
                    <a:pt x="562" y="1"/>
                    <a:pt x="555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550;p41">
              <a:extLst>
                <a:ext uri="{FF2B5EF4-FFF2-40B4-BE49-F238E27FC236}">
                  <a16:creationId xmlns:a16="http://schemas.microsoft.com/office/drawing/2014/main" id="{FB7F82F4-123A-F8C2-E996-49AA4CBF8CC3}"/>
                </a:ext>
              </a:extLst>
            </p:cNvPr>
            <p:cNvSpPr/>
            <p:nvPr/>
          </p:nvSpPr>
          <p:spPr>
            <a:xfrm>
              <a:off x="5686825" y="2404200"/>
              <a:ext cx="50725" cy="25850"/>
            </a:xfrm>
            <a:custGeom>
              <a:avLst/>
              <a:gdLst/>
              <a:ahLst/>
              <a:cxnLst/>
              <a:rect l="l" t="t" r="r" b="b"/>
              <a:pathLst>
                <a:path w="2029" h="1034" extrusionOk="0">
                  <a:moveTo>
                    <a:pt x="1265" y="1"/>
                  </a:moveTo>
                  <a:cubicBezTo>
                    <a:pt x="1229" y="1"/>
                    <a:pt x="1193" y="3"/>
                    <a:pt x="1157" y="8"/>
                  </a:cubicBezTo>
                  <a:cubicBezTo>
                    <a:pt x="648" y="74"/>
                    <a:pt x="210" y="521"/>
                    <a:pt x="12" y="974"/>
                  </a:cubicBezTo>
                  <a:cubicBezTo>
                    <a:pt x="0" y="1002"/>
                    <a:pt x="22" y="1034"/>
                    <a:pt x="47" y="1034"/>
                  </a:cubicBezTo>
                  <a:cubicBezTo>
                    <a:pt x="56" y="1034"/>
                    <a:pt x="66" y="1030"/>
                    <a:pt x="74" y="1021"/>
                  </a:cubicBezTo>
                  <a:cubicBezTo>
                    <a:pt x="311" y="769"/>
                    <a:pt x="479" y="468"/>
                    <a:pt x="790" y="291"/>
                  </a:cubicBezTo>
                  <a:cubicBezTo>
                    <a:pt x="951" y="199"/>
                    <a:pt x="1112" y="154"/>
                    <a:pt x="1264" y="154"/>
                  </a:cubicBezTo>
                  <a:cubicBezTo>
                    <a:pt x="1556" y="154"/>
                    <a:pt x="1813" y="321"/>
                    <a:pt x="1962" y="646"/>
                  </a:cubicBezTo>
                  <a:cubicBezTo>
                    <a:pt x="1968" y="658"/>
                    <a:pt x="1979" y="664"/>
                    <a:pt x="1990" y="664"/>
                  </a:cubicBezTo>
                  <a:cubicBezTo>
                    <a:pt x="2009" y="664"/>
                    <a:pt x="2029" y="649"/>
                    <a:pt x="2028" y="628"/>
                  </a:cubicBezTo>
                  <a:cubicBezTo>
                    <a:pt x="2014" y="233"/>
                    <a:pt x="1632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551;p41">
              <a:extLst>
                <a:ext uri="{FF2B5EF4-FFF2-40B4-BE49-F238E27FC236}">
                  <a16:creationId xmlns:a16="http://schemas.microsoft.com/office/drawing/2014/main" id="{A20CF5AF-8F65-EB84-2750-D2176467CDE4}"/>
                </a:ext>
              </a:extLst>
            </p:cNvPr>
            <p:cNvSpPr/>
            <p:nvPr/>
          </p:nvSpPr>
          <p:spPr>
            <a:xfrm>
              <a:off x="5723975" y="2362375"/>
              <a:ext cx="25775" cy="43425"/>
            </a:xfrm>
            <a:custGeom>
              <a:avLst/>
              <a:gdLst/>
              <a:ahLst/>
              <a:cxnLst/>
              <a:rect l="l" t="t" r="r" b="b"/>
              <a:pathLst>
                <a:path w="1031" h="1737" extrusionOk="0">
                  <a:moveTo>
                    <a:pt x="465" y="1"/>
                  </a:moveTo>
                  <a:cubicBezTo>
                    <a:pt x="441" y="1"/>
                    <a:pt x="420" y="23"/>
                    <a:pt x="425" y="52"/>
                  </a:cubicBezTo>
                  <a:cubicBezTo>
                    <a:pt x="481" y="383"/>
                    <a:pt x="608" y="660"/>
                    <a:pt x="505" y="1004"/>
                  </a:cubicBezTo>
                  <a:cubicBezTo>
                    <a:pt x="418" y="1299"/>
                    <a:pt x="221" y="1509"/>
                    <a:pt x="7" y="1718"/>
                  </a:cubicBezTo>
                  <a:cubicBezTo>
                    <a:pt x="1" y="1724"/>
                    <a:pt x="7" y="1736"/>
                    <a:pt x="15" y="1736"/>
                  </a:cubicBezTo>
                  <a:cubicBezTo>
                    <a:pt x="16" y="1736"/>
                    <a:pt x="17" y="1736"/>
                    <a:pt x="17" y="1736"/>
                  </a:cubicBezTo>
                  <a:cubicBezTo>
                    <a:pt x="644" y="1537"/>
                    <a:pt x="1031" y="494"/>
                    <a:pt x="493" y="12"/>
                  </a:cubicBezTo>
                  <a:cubicBezTo>
                    <a:pt x="484" y="4"/>
                    <a:pt x="474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552;p41">
              <a:extLst>
                <a:ext uri="{FF2B5EF4-FFF2-40B4-BE49-F238E27FC236}">
                  <a16:creationId xmlns:a16="http://schemas.microsoft.com/office/drawing/2014/main" id="{8AA4C163-BDC0-34CA-2AE8-9B1D3263DC1E}"/>
                </a:ext>
              </a:extLst>
            </p:cNvPr>
            <p:cNvSpPr/>
            <p:nvPr/>
          </p:nvSpPr>
          <p:spPr>
            <a:xfrm>
              <a:off x="5689750" y="2363125"/>
              <a:ext cx="46450" cy="50925"/>
            </a:xfrm>
            <a:custGeom>
              <a:avLst/>
              <a:gdLst/>
              <a:ahLst/>
              <a:cxnLst/>
              <a:rect l="l" t="t" r="r" b="b"/>
              <a:pathLst>
                <a:path w="1858" h="2037" extrusionOk="0">
                  <a:moveTo>
                    <a:pt x="1814" y="0"/>
                  </a:moveTo>
                  <a:cubicBezTo>
                    <a:pt x="1809" y="0"/>
                    <a:pt x="1805" y="2"/>
                    <a:pt x="1801" y="7"/>
                  </a:cubicBezTo>
                  <a:cubicBezTo>
                    <a:pt x="1494" y="400"/>
                    <a:pt x="1074" y="539"/>
                    <a:pt x="710" y="862"/>
                  </a:cubicBezTo>
                  <a:cubicBezTo>
                    <a:pt x="392" y="1146"/>
                    <a:pt x="101" y="1537"/>
                    <a:pt x="10" y="1959"/>
                  </a:cubicBezTo>
                  <a:cubicBezTo>
                    <a:pt x="1" y="2002"/>
                    <a:pt x="39" y="2037"/>
                    <a:pt x="75" y="2037"/>
                  </a:cubicBezTo>
                  <a:cubicBezTo>
                    <a:pt x="94" y="2037"/>
                    <a:pt x="112" y="2028"/>
                    <a:pt x="122" y="2006"/>
                  </a:cubicBezTo>
                  <a:cubicBezTo>
                    <a:pt x="391" y="1470"/>
                    <a:pt x="653" y="1034"/>
                    <a:pt x="1178" y="707"/>
                  </a:cubicBezTo>
                  <a:cubicBezTo>
                    <a:pt x="1432" y="549"/>
                    <a:pt x="1858" y="378"/>
                    <a:pt x="1838" y="23"/>
                  </a:cubicBezTo>
                  <a:cubicBezTo>
                    <a:pt x="1838" y="11"/>
                    <a:pt x="1826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553;p41">
              <a:extLst>
                <a:ext uri="{FF2B5EF4-FFF2-40B4-BE49-F238E27FC236}">
                  <a16:creationId xmlns:a16="http://schemas.microsoft.com/office/drawing/2014/main" id="{2F446EF1-E46C-E797-6644-669DEA71713C}"/>
                </a:ext>
              </a:extLst>
            </p:cNvPr>
            <p:cNvSpPr/>
            <p:nvPr/>
          </p:nvSpPr>
          <p:spPr>
            <a:xfrm>
              <a:off x="5699125" y="2373900"/>
              <a:ext cx="23300" cy="11500"/>
            </a:xfrm>
            <a:custGeom>
              <a:avLst/>
              <a:gdLst/>
              <a:ahLst/>
              <a:cxnLst/>
              <a:rect l="l" t="t" r="r" b="b"/>
              <a:pathLst>
                <a:path w="932" h="460" extrusionOk="0">
                  <a:moveTo>
                    <a:pt x="649" y="1"/>
                  </a:moveTo>
                  <a:cubicBezTo>
                    <a:pt x="546" y="1"/>
                    <a:pt x="440" y="26"/>
                    <a:pt x="348" y="66"/>
                  </a:cubicBezTo>
                  <a:cubicBezTo>
                    <a:pt x="211" y="124"/>
                    <a:pt x="0" y="263"/>
                    <a:pt x="5" y="429"/>
                  </a:cubicBezTo>
                  <a:cubicBezTo>
                    <a:pt x="6" y="446"/>
                    <a:pt x="20" y="459"/>
                    <a:pt x="36" y="459"/>
                  </a:cubicBezTo>
                  <a:cubicBezTo>
                    <a:pt x="41" y="459"/>
                    <a:pt x="46" y="458"/>
                    <a:pt x="51" y="455"/>
                  </a:cubicBezTo>
                  <a:cubicBezTo>
                    <a:pt x="180" y="381"/>
                    <a:pt x="249" y="241"/>
                    <a:pt x="393" y="173"/>
                  </a:cubicBezTo>
                  <a:cubicBezTo>
                    <a:pt x="494" y="125"/>
                    <a:pt x="595" y="111"/>
                    <a:pt x="699" y="111"/>
                  </a:cubicBezTo>
                  <a:cubicBezTo>
                    <a:pt x="764" y="111"/>
                    <a:pt x="830" y="117"/>
                    <a:pt x="897" y="122"/>
                  </a:cubicBezTo>
                  <a:cubicBezTo>
                    <a:pt x="898" y="122"/>
                    <a:pt x="898" y="122"/>
                    <a:pt x="899" y="122"/>
                  </a:cubicBezTo>
                  <a:cubicBezTo>
                    <a:pt x="926" y="122"/>
                    <a:pt x="932" y="84"/>
                    <a:pt x="911" y="71"/>
                  </a:cubicBezTo>
                  <a:cubicBezTo>
                    <a:pt x="833" y="21"/>
                    <a:pt x="742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554;p41">
              <a:extLst>
                <a:ext uri="{FF2B5EF4-FFF2-40B4-BE49-F238E27FC236}">
                  <a16:creationId xmlns:a16="http://schemas.microsoft.com/office/drawing/2014/main" id="{D4E39D90-AE91-91CB-F516-99AA58156CCF}"/>
                </a:ext>
              </a:extLst>
            </p:cNvPr>
            <p:cNvSpPr/>
            <p:nvPr/>
          </p:nvSpPr>
          <p:spPr>
            <a:xfrm>
              <a:off x="5697325" y="2363975"/>
              <a:ext cx="7750" cy="20875"/>
            </a:xfrm>
            <a:custGeom>
              <a:avLst/>
              <a:gdLst/>
              <a:ahLst/>
              <a:cxnLst/>
              <a:rect l="l" t="t" r="r" b="b"/>
              <a:pathLst>
                <a:path w="310" h="835" extrusionOk="0">
                  <a:moveTo>
                    <a:pt x="39" y="1"/>
                  </a:moveTo>
                  <a:cubicBezTo>
                    <a:pt x="19" y="1"/>
                    <a:pt x="0" y="24"/>
                    <a:pt x="1" y="43"/>
                  </a:cubicBezTo>
                  <a:cubicBezTo>
                    <a:pt x="5" y="155"/>
                    <a:pt x="101" y="250"/>
                    <a:pt x="130" y="359"/>
                  </a:cubicBezTo>
                  <a:cubicBezTo>
                    <a:pt x="170" y="504"/>
                    <a:pt x="143" y="639"/>
                    <a:pt x="109" y="782"/>
                  </a:cubicBezTo>
                  <a:cubicBezTo>
                    <a:pt x="102" y="808"/>
                    <a:pt x="126" y="834"/>
                    <a:pt x="150" y="834"/>
                  </a:cubicBezTo>
                  <a:cubicBezTo>
                    <a:pt x="160" y="834"/>
                    <a:pt x="169" y="830"/>
                    <a:pt x="177" y="821"/>
                  </a:cubicBezTo>
                  <a:cubicBezTo>
                    <a:pt x="284" y="693"/>
                    <a:pt x="309" y="523"/>
                    <a:pt x="285" y="360"/>
                  </a:cubicBezTo>
                  <a:cubicBezTo>
                    <a:pt x="265" y="225"/>
                    <a:pt x="199" y="22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555;p41">
              <a:extLst>
                <a:ext uri="{FF2B5EF4-FFF2-40B4-BE49-F238E27FC236}">
                  <a16:creationId xmlns:a16="http://schemas.microsoft.com/office/drawing/2014/main" id="{C9A723CB-CA49-C002-7608-437F9EB885AC}"/>
                </a:ext>
              </a:extLst>
            </p:cNvPr>
            <p:cNvSpPr/>
            <p:nvPr/>
          </p:nvSpPr>
          <p:spPr>
            <a:xfrm>
              <a:off x="5683475" y="2364625"/>
              <a:ext cx="15525" cy="32650"/>
            </a:xfrm>
            <a:custGeom>
              <a:avLst/>
              <a:gdLst/>
              <a:ahLst/>
              <a:cxnLst/>
              <a:rect l="l" t="t" r="r" b="b"/>
              <a:pathLst>
                <a:path w="621" h="1306" extrusionOk="0">
                  <a:moveTo>
                    <a:pt x="593" y="0"/>
                  </a:moveTo>
                  <a:cubicBezTo>
                    <a:pt x="585" y="0"/>
                    <a:pt x="576" y="4"/>
                    <a:pt x="570" y="12"/>
                  </a:cubicBezTo>
                  <a:cubicBezTo>
                    <a:pt x="419" y="216"/>
                    <a:pt x="318" y="454"/>
                    <a:pt x="214" y="686"/>
                  </a:cubicBezTo>
                  <a:cubicBezTo>
                    <a:pt x="132" y="868"/>
                    <a:pt x="17" y="1052"/>
                    <a:pt x="3" y="1253"/>
                  </a:cubicBezTo>
                  <a:cubicBezTo>
                    <a:pt x="0" y="1285"/>
                    <a:pt x="29" y="1306"/>
                    <a:pt x="57" y="1306"/>
                  </a:cubicBezTo>
                  <a:cubicBezTo>
                    <a:pt x="70" y="1306"/>
                    <a:pt x="83" y="1301"/>
                    <a:pt x="92" y="1291"/>
                  </a:cubicBezTo>
                  <a:cubicBezTo>
                    <a:pt x="243" y="1130"/>
                    <a:pt x="309" y="882"/>
                    <a:pt x="394" y="680"/>
                  </a:cubicBezTo>
                  <a:cubicBezTo>
                    <a:pt x="484" y="469"/>
                    <a:pt x="575" y="257"/>
                    <a:pt x="617" y="31"/>
                  </a:cubicBezTo>
                  <a:cubicBezTo>
                    <a:pt x="621" y="12"/>
                    <a:pt x="607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556;p41">
              <a:extLst>
                <a:ext uri="{FF2B5EF4-FFF2-40B4-BE49-F238E27FC236}">
                  <a16:creationId xmlns:a16="http://schemas.microsoft.com/office/drawing/2014/main" id="{37B27FA1-2EE5-05B0-855C-53C1BEC0DAF0}"/>
                </a:ext>
              </a:extLst>
            </p:cNvPr>
            <p:cNvSpPr/>
            <p:nvPr/>
          </p:nvSpPr>
          <p:spPr>
            <a:xfrm>
              <a:off x="5649300" y="2393275"/>
              <a:ext cx="37900" cy="52000"/>
            </a:xfrm>
            <a:custGeom>
              <a:avLst/>
              <a:gdLst/>
              <a:ahLst/>
              <a:cxnLst/>
              <a:rect l="l" t="t" r="r" b="b"/>
              <a:pathLst>
                <a:path w="1516" h="2080" extrusionOk="0">
                  <a:moveTo>
                    <a:pt x="1109" y="1"/>
                  </a:moveTo>
                  <a:cubicBezTo>
                    <a:pt x="798" y="1"/>
                    <a:pt x="406" y="266"/>
                    <a:pt x="280" y="511"/>
                  </a:cubicBezTo>
                  <a:cubicBezTo>
                    <a:pt x="1" y="1051"/>
                    <a:pt x="203" y="1764"/>
                    <a:pt x="716" y="2076"/>
                  </a:cubicBezTo>
                  <a:cubicBezTo>
                    <a:pt x="720" y="2078"/>
                    <a:pt x="723" y="2079"/>
                    <a:pt x="727" y="2079"/>
                  </a:cubicBezTo>
                  <a:cubicBezTo>
                    <a:pt x="745" y="2079"/>
                    <a:pt x="760" y="2055"/>
                    <a:pt x="743" y="2041"/>
                  </a:cubicBezTo>
                  <a:cubicBezTo>
                    <a:pt x="419" y="1766"/>
                    <a:pt x="237" y="1365"/>
                    <a:pt x="299" y="938"/>
                  </a:cubicBezTo>
                  <a:cubicBezTo>
                    <a:pt x="358" y="529"/>
                    <a:pt x="649" y="209"/>
                    <a:pt x="987" y="209"/>
                  </a:cubicBezTo>
                  <a:cubicBezTo>
                    <a:pt x="1131" y="209"/>
                    <a:pt x="1282" y="266"/>
                    <a:pt x="1429" y="398"/>
                  </a:cubicBezTo>
                  <a:cubicBezTo>
                    <a:pt x="1439" y="407"/>
                    <a:pt x="1451" y="411"/>
                    <a:pt x="1463" y="411"/>
                  </a:cubicBezTo>
                  <a:cubicBezTo>
                    <a:pt x="1491" y="411"/>
                    <a:pt x="1516" y="386"/>
                    <a:pt x="1509" y="352"/>
                  </a:cubicBezTo>
                  <a:cubicBezTo>
                    <a:pt x="1455" y="97"/>
                    <a:pt x="1297" y="1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557;p41">
              <a:extLst>
                <a:ext uri="{FF2B5EF4-FFF2-40B4-BE49-F238E27FC236}">
                  <a16:creationId xmlns:a16="http://schemas.microsoft.com/office/drawing/2014/main" id="{56F30F20-7F34-F06F-218E-32EE6E4B1042}"/>
                </a:ext>
              </a:extLst>
            </p:cNvPr>
            <p:cNvSpPr/>
            <p:nvPr/>
          </p:nvSpPr>
          <p:spPr>
            <a:xfrm>
              <a:off x="5623675" y="2373875"/>
              <a:ext cx="66600" cy="68650"/>
            </a:xfrm>
            <a:custGeom>
              <a:avLst/>
              <a:gdLst/>
              <a:ahLst/>
              <a:cxnLst/>
              <a:rect l="l" t="t" r="r" b="b"/>
              <a:pathLst>
                <a:path w="2664" h="2746" extrusionOk="0">
                  <a:moveTo>
                    <a:pt x="1497" y="0"/>
                  </a:moveTo>
                  <a:cubicBezTo>
                    <a:pt x="1266" y="0"/>
                    <a:pt x="1031" y="73"/>
                    <a:pt x="835" y="236"/>
                  </a:cubicBezTo>
                  <a:cubicBezTo>
                    <a:pt x="1" y="929"/>
                    <a:pt x="391" y="2153"/>
                    <a:pt x="1136" y="2731"/>
                  </a:cubicBezTo>
                  <a:cubicBezTo>
                    <a:pt x="1149" y="2741"/>
                    <a:pt x="1163" y="2746"/>
                    <a:pt x="1176" y="2746"/>
                  </a:cubicBezTo>
                  <a:cubicBezTo>
                    <a:pt x="1220" y="2746"/>
                    <a:pt x="1256" y="2694"/>
                    <a:pt x="1217" y="2650"/>
                  </a:cubicBezTo>
                  <a:cubicBezTo>
                    <a:pt x="751" y="2135"/>
                    <a:pt x="341" y="1503"/>
                    <a:pt x="631" y="795"/>
                  </a:cubicBezTo>
                  <a:cubicBezTo>
                    <a:pt x="780" y="428"/>
                    <a:pt x="1121" y="151"/>
                    <a:pt x="1505" y="151"/>
                  </a:cubicBezTo>
                  <a:cubicBezTo>
                    <a:pt x="1615" y="151"/>
                    <a:pt x="1729" y="173"/>
                    <a:pt x="1843" y="224"/>
                  </a:cubicBezTo>
                  <a:cubicBezTo>
                    <a:pt x="2247" y="402"/>
                    <a:pt x="2392" y="744"/>
                    <a:pt x="2466" y="1154"/>
                  </a:cubicBezTo>
                  <a:cubicBezTo>
                    <a:pt x="2469" y="1168"/>
                    <a:pt x="2482" y="1175"/>
                    <a:pt x="2495" y="1175"/>
                  </a:cubicBezTo>
                  <a:cubicBezTo>
                    <a:pt x="2508" y="1175"/>
                    <a:pt x="2522" y="1168"/>
                    <a:pt x="2525" y="1154"/>
                  </a:cubicBezTo>
                  <a:cubicBezTo>
                    <a:pt x="2664" y="477"/>
                    <a:pt x="2090" y="0"/>
                    <a:pt x="1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558;p41">
              <a:extLst>
                <a:ext uri="{FF2B5EF4-FFF2-40B4-BE49-F238E27FC236}">
                  <a16:creationId xmlns:a16="http://schemas.microsoft.com/office/drawing/2014/main" id="{389316DB-9CEF-C312-7969-E934348A1A33}"/>
                </a:ext>
              </a:extLst>
            </p:cNvPr>
            <p:cNvSpPr/>
            <p:nvPr/>
          </p:nvSpPr>
          <p:spPr>
            <a:xfrm>
              <a:off x="5648125" y="2350950"/>
              <a:ext cx="27325" cy="26875"/>
            </a:xfrm>
            <a:custGeom>
              <a:avLst/>
              <a:gdLst/>
              <a:ahLst/>
              <a:cxnLst/>
              <a:rect l="l" t="t" r="r" b="b"/>
              <a:pathLst>
                <a:path w="1093" h="1075" extrusionOk="0">
                  <a:moveTo>
                    <a:pt x="1051" y="1"/>
                  </a:moveTo>
                  <a:cubicBezTo>
                    <a:pt x="1042" y="1"/>
                    <a:pt x="1033" y="4"/>
                    <a:pt x="1025" y="12"/>
                  </a:cubicBezTo>
                  <a:cubicBezTo>
                    <a:pt x="868" y="183"/>
                    <a:pt x="792" y="412"/>
                    <a:pt x="628" y="586"/>
                  </a:cubicBezTo>
                  <a:cubicBezTo>
                    <a:pt x="453" y="772"/>
                    <a:pt x="244" y="900"/>
                    <a:pt x="25" y="1027"/>
                  </a:cubicBezTo>
                  <a:cubicBezTo>
                    <a:pt x="1" y="1041"/>
                    <a:pt x="15" y="1074"/>
                    <a:pt x="39" y="1074"/>
                  </a:cubicBezTo>
                  <a:cubicBezTo>
                    <a:pt x="41" y="1074"/>
                    <a:pt x="43" y="1074"/>
                    <a:pt x="44" y="1074"/>
                  </a:cubicBezTo>
                  <a:cubicBezTo>
                    <a:pt x="303" y="1020"/>
                    <a:pt x="539" y="867"/>
                    <a:pt x="725" y="681"/>
                  </a:cubicBezTo>
                  <a:cubicBezTo>
                    <a:pt x="883" y="523"/>
                    <a:pt x="1092" y="273"/>
                    <a:pt x="1092" y="39"/>
                  </a:cubicBezTo>
                  <a:cubicBezTo>
                    <a:pt x="1092" y="17"/>
                    <a:pt x="1072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559;p41">
              <a:extLst>
                <a:ext uri="{FF2B5EF4-FFF2-40B4-BE49-F238E27FC236}">
                  <a16:creationId xmlns:a16="http://schemas.microsoft.com/office/drawing/2014/main" id="{1D360FDD-EA1E-9E6D-589F-9EF9C5FD5D80}"/>
                </a:ext>
              </a:extLst>
            </p:cNvPr>
            <p:cNvSpPr/>
            <p:nvPr/>
          </p:nvSpPr>
          <p:spPr>
            <a:xfrm>
              <a:off x="5640050" y="2345625"/>
              <a:ext cx="35525" cy="10175"/>
            </a:xfrm>
            <a:custGeom>
              <a:avLst/>
              <a:gdLst/>
              <a:ahLst/>
              <a:cxnLst/>
              <a:rect l="l" t="t" r="r" b="b"/>
              <a:pathLst>
                <a:path w="1421" h="407" extrusionOk="0">
                  <a:moveTo>
                    <a:pt x="424" y="0"/>
                  </a:moveTo>
                  <a:cubicBezTo>
                    <a:pt x="406" y="0"/>
                    <a:pt x="387" y="1"/>
                    <a:pt x="368" y="4"/>
                  </a:cubicBezTo>
                  <a:cubicBezTo>
                    <a:pt x="188" y="32"/>
                    <a:pt x="1" y="200"/>
                    <a:pt x="87" y="387"/>
                  </a:cubicBezTo>
                  <a:cubicBezTo>
                    <a:pt x="94" y="401"/>
                    <a:pt x="106" y="407"/>
                    <a:pt x="120" y="407"/>
                  </a:cubicBezTo>
                  <a:cubicBezTo>
                    <a:pt x="138" y="407"/>
                    <a:pt x="157" y="395"/>
                    <a:pt x="162" y="377"/>
                  </a:cubicBezTo>
                  <a:cubicBezTo>
                    <a:pt x="205" y="203"/>
                    <a:pt x="291" y="145"/>
                    <a:pt x="401" y="145"/>
                  </a:cubicBezTo>
                  <a:cubicBezTo>
                    <a:pt x="622" y="145"/>
                    <a:pt x="939" y="384"/>
                    <a:pt x="1176" y="384"/>
                  </a:cubicBezTo>
                  <a:cubicBezTo>
                    <a:pt x="1270" y="384"/>
                    <a:pt x="1352" y="346"/>
                    <a:pt x="1411" y="240"/>
                  </a:cubicBezTo>
                  <a:cubicBezTo>
                    <a:pt x="1420" y="222"/>
                    <a:pt x="1407" y="199"/>
                    <a:pt x="1388" y="199"/>
                  </a:cubicBezTo>
                  <a:cubicBezTo>
                    <a:pt x="1385" y="199"/>
                    <a:pt x="1382" y="199"/>
                    <a:pt x="1379" y="200"/>
                  </a:cubicBezTo>
                  <a:cubicBezTo>
                    <a:pt x="1303" y="224"/>
                    <a:pt x="1236" y="235"/>
                    <a:pt x="1173" y="235"/>
                  </a:cubicBezTo>
                  <a:cubicBezTo>
                    <a:pt x="1032" y="235"/>
                    <a:pt x="913" y="180"/>
                    <a:pt x="754" y="103"/>
                  </a:cubicBezTo>
                  <a:cubicBezTo>
                    <a:pt x="651" y="51"/>
                    <a:pt x="540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560;p41">
              <a:extLst>
                <a:ext uri="{FF2B5EF4-FFF2-40B4-BE49-F238E27FC236}">
                  <a16:creationId xmlns:a16="http://schemas.microsoft.com/office/drawing/2014/main" id="{10E31109-A5F9-87EC-6DD5-D1281192CA53}"/>
                </a:ext>
              </a:extLst>
            </p:cNvPr>
            <p:cNvSpPr/>
            <p:nvPr/>
          </p:nvSpPr>
          <p:spPr>
            <a:xfrm>
              <a:off x="5643850" y="2314000"/>
              <a:ext cx="18825" cy="34650"/>
            </a:xfrm>
            <a:custGeom>
              <a:avLst/>
              <a:gdLst/>
              <a:ahLst/>
              <a:cxnLst/>
              <a:rect l="l" t="t" r="r" b="b"/>
              <a:pathLst>
                <a:path w="753" h="1386" extrusionOk="0">
                  <a:moveTo>
                    <a:pt x="129" y="1"/>
                  </a:moveTo>
                  <a:cubicBezTo>
                    <a:pt x="94" y="1"/>
                    <a:pt x="59" y="5"/>
                    <a:pt x="23" y="16"/>
                  </a:cubicBezTo>
                  <a:cubicBezTo>
                    <a:pt x="7" y="20"/>
                    <a:pt x="0" y="41"/>
                    <a:pt x="13" y="53"/>
                  </a:cubicBezTo>
                  <a:cubicBezTo>
                    <a:pt x="199" y="233"/>
                    <a:pt x="435" y="332"/>
                    <a:pt x="509" y="606"/>
                  </a:cubicBezTo>
                  <a:cubicBezTo>
                    <a:pt x="586" y="893"/>
                    <a:pt x="432" y="1143"/>
                    <a:pt x="266" y="1360"/>
                  </a:cubicBezTo>
                  <a:cubicBezTo>
                    <a:pt x="258" y="1371"/>
                    <a:pt x="269" y="1386"/>
                    <a:pt x="280" y="1386"/>
                  </a:cubicBezTo>
                  <a:cubicBezTo>
                    <a:pt x="282" y="1386"/>
                    <a:pt x="283" y="1385"/>
                    <a:pt x="285" y="1385"/>
                  </a:cubicBezTo>
                  <a:cubicBezTo>
                    <a:pt x="607" y="1281"/>
                    <a:pt x="753" y="910"/>
                    <a:pt x="697" y="592"/>
                  </a:cubicBezTo>
                  <a:cubicBezTo>
                    <a:pt x="650" y="334"/>
                    <a:pt x="415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561;p41">
              <a:extLst>
                <a:ext uri="{FF2B5EF4-FFF2-40B4-BE49-F238E27FC236}">
                  <a16:creationId xmlns:a16="http://schemas.microsoft.com/office/drawing/2014/main" id="{71B7E33A-371D-22E5-4C3E-9A727467B646}"/>
                </a:ext>
              </a:extLst>
            </p:cNvPr>
            <p:cNvSpPr/>
            <p:nvPr/>
          </p:nvSpPr>
          <p:spPr>
            <a:xfrm>
              <a:off x="5622925" y="2314400"/>
              <a:ext cx="27050" cy="30925"/>
            </a:xfrm>
            <a:custGeom>
              <a:avLst/>
              <a:gdLst/>
              <a:ahLst/>
              <a:cxnLst/>
              <a:rect l="l" t="t" r="r" b="b"/>
              <a:pathLst>
                <a:path w="1082" h="1237" extrusionOk="0">
                  <a:moveTo>
                    <a:pt x="938" y="0"/>
                  </a:moveTo>
                  <a:cubicBezTo>
                    <a:pt x="923" y="0"/>
                    <a:pt x="909" y="15"/>
                    <a:pt x="907" y="30"/>
                  </a:cubicBezTo>
                  <a:cubicBezTo>
                    <a:pt x="880" y="276"/>
                    <a:pt x="795" y="392"/>
                    <a:pt x="577" y="509"/>
                  </a:cubicBezTo>
                  <a:cubicBezTo>
                    <a:pt x="464" y="569"/>
                    <a:pt x="347" y="618"/>
                    <a:pt x="249" y="702"/>
                  </a:cubicBezTo>
                  <a:cubicBezTo>
                    <a:pt x="102" y="828"/>
                    <a:pt x="0" y="1020"/>
                    <a:pt x="88" y="1206"/>
                  </a:cubicBezTo>
                  <a:cubicBezTo>
                    <a:pt x="98" y="1227"/>
                    <a:pt x="118" y="1237"/>
                    <a:pt x="140" y="1237"/>
                  </a:cubicBezTo>
                  <a:cubicBezTo>
                    <a:pt x="174" y="1237"/>
                    <a:pt x="211" y="1211"/>
                    <a:pt x="208" y="1173"/>
                  </a:cubicBezTo>
                  <a:cubicBezTo>
                    <a:pt x="182" y="744"/>
                    <a:pt x="623" y="722"/>
                    <a:pt x="862" y="478"/>
                  </a:cubicBezTo>
                  <a:cubicBezTo>
                    <a:pt x="984" y="354"/>
                    <a:pt x="1082" y="158"/>
                    <a:pt x="957" y="10"/>
                  </a:cubicBezTo>
                  <a:cubicBezTo>
                    <a:pt x="952" y="3"/>
                    <a:pt x="945" y="0"/>
                    <a:pt x="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562;p41">
              <a:extLst>
                <a:ext uri="{FF2B5EF4-FFF2-40B4-BE49-F238E27FC236}">
                  <a16:creationId xmlns:a16="http://schemas.microsoft.com/office/drawing/2014/main" id="{B2D0E303-44C0-CDD8-67CA-D551F4F3A577}"/>
                </a:ext>
              </a:extLst>
            </p:cNvPr>
            <p:cNvSpPr/>
            <p:nvPr/>
          </p:nvSpPr>
          <p:spPr>
            <a:xfrm>
              <a:off x="5612875" y="2321400"/>
              <a:ext cx="16450" cy="17025"/>
            </a:xfrm>
            <a:custGeom>
              <a:avLst/>
              <a:gdLst/>
              <a:ahLst/>
              <a:cxnLst/>
              <a:rect l="l" t="t" r="r" b="b"/>
              <a:pathLst>
                <a:path w="658" h="681" extrusionOk="0">
                  <a:moveTo>
                    <a:pt x="92" y="0"/>
                  </a:moveTo>
                  <a:cubicBezTo>
                    <a:pt x="70" y="0"/>
                    <a:pt x="48" y="4"/>
                    <a:pt x="27" y="11"/>
                  </a:cubicBezTo>
                  <a:cubicBezTo>
                    <a:pt x="5" y="18"/>
                    <a:pt x="0" y="42"/>
                    <a:pt x="14" y="60"/>
                  </a:cubicBezTo>
                  <a:cubicBezTo>
                    <a:pt x="103" y="164"/>
                    <a:pt x="255" y="202"/>
                    <a:pt x="353" y="307"/>
                  </a:cubicBezTo>
                  <a:cubicBezTo>
                    <a:pt x="456" y="417"/>
                    <a:pt x="508" y="558"/>
                    <a:pt x="595" y="678"/>
                  </a:cubicBezTo>
                  <a:cubicBezTo>
                    <a:pt x="596" y="680"/>
                    <a:pt x="598" y="681"/>
                    <a:pt x="599" y="681"/>
                  </a:cubicBezTo>
                  <a:cubicBezTo>
                    <a:pt x="601" y="681"/>
                    <a:pt x="603" y="679"/>
                    <a:pt x="604" y="677"/>
                  </a:cubicBezTo>
                  <a:cubicBezTo>
                    <a:pt x="657" y="517"/>
                    <a:pt x="563" y="344"/>
                    <a:pt x="460" y="225"/>
                  </a:cubicBezTo>
                  <a:cubicBezTo>
                    <a:pt x="377" y="131"/>
                    <a:pt x="231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563;p41">
              <a:extLst>
                <a:ext uri="{FF2B5EF4-FFF2-40B4-BE49-F238E27FC236}">
                  <a16:creationId xmlns:a16="http://schemas.microsoft.com/office/drawing/2014/main" id="{051B882B-566D-C693-5CDC-D38CA5808C8D}"/>
                </a:ext>
              </a:extLst>
            </p:cNvPr>
            <p:cNvSpPr/>
            <p:nvPr/>
          </p:nvSpPr>
          <p:spPr>
            <a:xfrm>
              <a:off x="5599775" y="2321300"/>
              <a:ext cx="17675" cy="27700"/>
            </a:xfrm>
            <a:custGeom>
              <a:avLst/>
              <a:gdLst/>
              <a:ahLst/>
              <a:cxnLst/>
              <a:rect l="l" t="t" r="r" b="b"/>
              <a:pathLst>
                <a:path w="707" h="1108" extrusionOk="0">
                  <a:moveTo>
                    <a:pt x="669" y="0"/>
                  </a:moveTo>
                  <a:cubicBezTo>
                    <a:pt x="664" y="0"/>
                    <a:pt x="659" y="1"/>
                    <a:pt x="654" y="4"/>
                  </a:cubicBezTo>
                  <a:cubicBezTo>
                    <a:pt x="311" y="169"/>
                    <a:pt x="1" y="659"/>
                    <a:pt x="15" y="1043"/>
                  </a:cubicBezTo>
                  <a:cubicBezTo>
                    <a:pt x="17" y="1085"/>
                    <a:pt x="48" y="1107"/>
                    <a:pt x="81" y="1107"/>
                  </a:cubicBezTo>
                  <a:cubicBezTo>
                    <a:pt x="107" y="1107"/>
                    <a:pt x="134" y="1092"/>
                    <a:pt x="144" y="1060"/>
                  </a:cubicBezTo>
                  <a:cubicBezTo>
                    <a:pt x="208" y="872"/>
                    <a:pt x="237" y="691"/>
                    <a:pt x="334" y="512"/>
                  </a:cubicBezTo>
                  <a:cubicBezTo>
                    <a:pt x="428" y="336"/>
                    <a:pt x="563" y="201"/>
                    <a:pt x="689" y="49"/>
                  </a:cubicBezTo>
                  <a:cubicBezTo>
                    <a:pt x="707" y="28"/>
                    <a:pt x="691" y="0"/>
                    <a:pt x="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564;p41">
              <a:extLst>
                <a:ext uri="{FF2B5EF4-FFF2-40B4-BE49-F238E27FC236}">
                  <a16:creationId xmlns:a16="http://schemas.microsoft.com/office/drawing/2014/main" id="{A50745E2-8ECC-1117-0C6A-B27079F058AB}"/>
                </a:ext>
              </a:extLst>
            </p:cNvPr>
            <p:cNvSpPr/>
            <p:nvPr/>
          </p:nvSpPr>
          <p:spPr>
            <a:xfrm>
              <a:off x="5581975" y="2332125"/>
              <a:ext cx="40725" cy="63675"/>
            </a:xfrm>
            <a:custGeom>
              <a:avLst/>
              <a:gdLst/>
              <a:ahLst/>
              <a:cxnLst/>
              <a:rect l="l" t="t" r="r" b="b"/>
              <a:pathLst>
                <a:path w="1629" h="2547" extrusionOk="0">
                  <a:moveTo>
                    <a:pt x="54" y="1"/>
                  </a:moveTo>
                  <a:cubicBezTo>
                    <a:pt x="21" y="1"/>
                    <a:pt x="0" y="50"/>
                    <a:pt x="26" y="75"/>
                  </a:cubicBezTo>
                  <a:cubicBezTo>
                    <a:pt x="395" y="426"/>
                    <a:pt x="731" y="731"/>
                    <a:pt x="933" y="1215"/>
                  </a:cubicBezTo>
                  <a:cubicBezTo>
                    <a:pt x="1116" y="1654"/>
                    <a:pt x="1076" y="2081"/>
                    <a:pt x="1155" y="2532"/>
                  </a:cubicBezTo>
                  <a:cubicBezTo>
                    <a:pt x="1157" y="2542"/>
                    <a:pt x="1166" y="2547"/>
                    <a:pt x="1175" y="2547"/>
                  </a:cubicBezTo>
                  <a:cubicBezTo>
                    <a:pt x="1183" y="2547"/>
                    <a:pt x="1191" y="2543"/>
                    <a:pt x="1195" y="2536"/>
                  </a:cubicBezTo>
                  <a:cubicBezTo>
                    <a:pt x="1629" y="1700"/>
                    <a:pt x="878" y="328"/>
                    <a:pt x="67" y="4"/>
                  </a:cubicBezTo>
                  <a:cubicBezTo>
                    <a:pt x="62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565;p41">
              <a:extLst>
                <a:ext uri="{FF2B5EF4-FFF2-40B4-BE49-F238E27FC236}">
                  <a16:creationId xmlns:a16="http://schemas.microsoft.com/office/drawing/2014/main" id="{D010AB2F-B768-F643-47B5-FD29FD96AB02}"/>
                </a:ext>
              </a:extLst>
            </p:cNvPr>
            <p:cNvSpPr/>
            <p:nvPr/>
          </p:nvSpPr>
          <p:spPr>
            <a:xfrm>
              <a:off x="5584025" y="2332950"/>
              <a:ext cx="8175" cy="22300"/>
            </a:xfrm>
            <a:custGeom>
              <a:avLst/>
              <a:gdLst/>
              <a:ahLst/>
              <a:cxnLst/>
              <a:rect l="l" t="t" r="r" b="b"/>
              <a:pathLst>
                <a:path w="327" h="892" extrusionOk="0">
                  <a:moveTo>
                    <a:pt x="28" y="1"/>
                  </a:moveTo>
                  <a:cubicBezTo>
                    <a:pt x="15" y="1"/>
                    <a:pt x="4" y="9"/>
                    <a:pt x="4" y="26"/>
                  </a:cubicBezTo>
                  <a:cubicBezTo>
                    <a:pt x="0" y="168"/>
                    <a:pt x="55" y="314"/>
                    <a:pt x="90" y="453"/>
                  </a:cubicBezTo>
                  <a:cubicBezTo>
                    <a:pt x="126" y="597"/>
                    <a:pt x="156" y="744"/>
                    <a:pt x="237" y="869"/>
                  </a:cubicBezTo>
                  <a:cubicBezTo>
                    <a:pt x="247" y="884"/>
                    <a:pt x="264" y="891"/>
                    <a:pt x="279" y="891"/>
                  </a:cubicBezTo>
                  <a:cubicBezTo>
                    <a:pt x="303" y="891"/>
                    <a:pt x="326" y="875"/>
                    <a:pt x="326" y="845"/>
                  </a:cubicBezTo>
                  <a:cubicBezTo>
                    <a:pt x="325" y="696"/>
                    <a:pt x="267" y="557"/>
                    <a:pt x="217" y="418"/>
                  </a:cubicBezTo>
                  <a:cubicBezTo>
                    <a:pt x="168" y="283"/>
                    <a:pt x="132" y="131"/>
                    <a:pt x="50" y="13"/>
                  </a:cubicBezTo>
                  <a:cubicBezTo>
                    <a:pt x="44" y="5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566;p41">
              <a:extLst>
                <a:ext uri="{FF2B5EF4-FFF2-40B4-BE49-F238E27FC236}">
                  <a16:creationId xmlns:a16="http://schemas.microsoft.com/office/drawing/2014/main" id="{49C4F215-3DD6-5C9B-89F9-EBC117F1F477}"/>
                </a:ext>
              </a:extLst>
            </p:cNvPr>
            <p:cNvSpPr/>
            <p:nvPr/>
          </p:nvSpPr>
          <p:spPr>
            <a:xfrm>
              <a:off x="5566800" y="2352150"/>
              <a:ext cx="51025" cy="72350"/>
            </a:xfrm>
            <a:custGeom>
              <a:avLst/>
              <a:gdLst/>
              <a:ahLst/>
              <a:cxnLst/>
              <a:rect l="l" t="t" r="r" b="b"/>
              <a:pathLst>
                <a:path w="2041" h="2894" extrusionOk="0">
                  <a:moveTo>
                    <a:pt x="662" y="1"/>
                  </a:moveTo>
                  <a:cubicBezTo>
                    <a:pt x="236" y="1"/>
                    <a:pt x="46" y="447"/>
                    <a:pt x="28" y="815"/>
                  </a:cubicBezTo>
                  <a:cubicBezTo>
                    <a:pt x="0" y="1340"/>
                    <a:pt x="238" y="1843"/>
                    <a:pt x="623" y="2189"/>
                  </a:cubicBezTo>
                  <a:cubicBezTo>
                    <a:pt x="636" y="2201"/>
                    <a:pt x="651" y="2206"/>
                    <a:pt x="664" y="2206"/>
                  </a:cubicBezTo>
                  <a:cubicBezTo>
                    <a:pt x="712" y="2206"/>
                    <a:pt x="752" y="2147"/>
                    <a:pt x="710" y="2103"/>
                  </a:cubicBezTo>
                  <a:cubicBezTo>
                    <a:pt x="485" y="1863"/>
                    <a:pt x="305" y="1612"/>
                    <a:pt x="218" y="1289"/>
                  </a:cubicBezTo>
                  <a:cubicBezTo>
                    <a:pt x="175" y="1134"/>
                    <a:pt x="156" y="976"/>
                    <a:pt x="162" y="815"/>
                  </a:cubicBezTo>
                  <a:cubicBezTo>
                    <a:pt x="443" y="426"/>
                    <a:pt x="665" y="232"/>
                    <a:pt x="830" y="232"/>
                  </a:cubicBezTo>
                  <a:cubicBezTo>
                    <a:pt x="989" y="232"/>
                    <a:pt x="1094" y="414"/>
                    <a:pt x="1144" y="776"/>
                  </a:cubicBezTo>
                  <a:cubicBezTo>
                    <a:pt x="1188" y="1125"/>
                    <a:pt x="1041" y="1473"/>
                    <a:pt x="1082" y="1825"/>
                  </a:cubicBezTo>
                  <a:cubicBezTo>
                    <a:pt x="1138" y="2317"/>
                    <a:pt x="1507" y="2830"/>
                    <a:pt x="2021" y="2893"/>
                  </a:cubicBezTo>
                  <a:cubicBezTo>
                    <a:pt x="2022" y="2893"/>
                    <a:pt x="2023" y="2893"/>
                    <a:pt x="2024" y="2893"/>
                  </a:cubicBezTo>
                  <a:cubicBezTo>
                    <a:pt x="2038" y="2893"/>
                    <a:pt x="2040" y="2872"/>
                    <a:pt x="2029" y="2865"/>
                  </a:cubicBezTo>
                  <a:cubicBezTo>
                    <a:pt x="1601" y="2588"/>
                    <a:pt x="1267" y="2329"/>
                    <a:pt x="1222" y="1785"/>
                  </a:cubicBezTo>
                  <a:cubicBezTo>
                    <a:pt x="1192" y="1417"/>
                    <a:pt x="1335" y="1059"/>
                    <a:pt x="1294" y="690"/>
                  </a:cubicBezTo>
                  <a:cubicBezTo>
                    <a:pt x="1257" y="364"/>
                    <a:pt x="1062" y="23"/>
                    <a:pt x="698" y="2"/>
                  </a:cubicBezTo>
                  <a:cubicBezTo>
                    <a:pt x="686" y="1"/>
                    <a:pt x="674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567;p41">
              <a:extLst>
                <a:ext uri="{FF2B5EF4-FFF2-40B4-BE49-F238E27FC236}">
                  <a16:creationId xmlns:a16="http://schemas.microsoft.com/office/drawing/2014/main" id="{2ADDA936-1E15-176A-08FC-B97C79BAECF2}"/>
                </a:ext>
              </a:extLst>
            </p:cNvPr>
            <p:cNvSpPr/>
            <p:nvPr/>
          </p:nvSpPr>
          <p:spPr>
            <a:xfrm>
              <a:off x="5543600" y="2332750"/>
              <a:ext cx="30750" cy="37950"/>
            </a:xfrm>
            <a:custGeom>
              <a:avLst/>
              <a:gdLst/>
              <a:ahLst/>
              <a:cxnLst/>
              <a:rect l="l" t="t" r="r" b="b"/>
              <a:pathLst>
                <a:path w="1230" h="1518" extrusionOk="0">
                  <a:moveTo>
                    <a:pt x="58" y="0"/>
                  </a:moveTo>
                  <a:cubicBezTo>
                    <a:pt x="14" y="0"/>
                    <a:pt x="1" y="63"/>
                    <a:pt x="46" y="80"/>
                  </a:cubicBezTo>
                  <a:cubicBezTo>
                    <a:pt x="356" y="194"/>
                    <a:pt x="617" y="415"/>
                    <a:pt x="792" y="694"/>
                  </a:cubicBezTo>
                  <a:cubicBezTo>
                    <a:pt x="954" y="955"/>
                    <a:pt x="956" y="1217"/>
                    <a:pt x="1039" y="1498"/>
                  </a:cubicBezTo>
                  <a:cubicBezTo>
                    <a:pt x="1042" y="1510"/>
                    <a:pt x="1055" y="1518"/>
                    <a:pt x="1067" y="1518"/>
                  </a:cubicBezTo>
                  <a:cubicBezTo>
                    <a:pt x="1075" y="1518"/>
                    <a:pt x="1084" y="1514"/>
                    <a:pt x="1089" y="1504"/>
                  </a:cubicBezTo>
                  <a:cubicBezTo>
                    <a:pt x="1229" y="1217"/>
                    <a:pt x="1087" y="823"/>
                    <a:pt x="921" y="572"/>
                  </a:cubicBezTo>
                  <a:cubicBezTo>
                    <a:pt x="719" y="266"/>
                    <a:pt x="427" y="72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568;p41">
              <a:extLst>
                <a:ext uri="{FF2B5EF4-FFF2-40B4-BE49-F238E27FC236}">
                  <a16:creationId xmlns:a16="http://schemas.microsoft.com/office/drawing/2014/main" id="{EDB1B6FB-4D7A-B22A-1234-B156FDE29A5F}"/>
                </a:ext>
              </a:extLst>
            </p:cNvPr>
            <p:cNvSpPr/>
            <p:nvPr/>
          </p:nvSpPr>
          <p:spPr>
            <a:xfrm>
              <a:off x="5536775" y="2334825"/>
              <a:ext cx="34150" cy="55100"/>
            </a:xfrm>
            <a:custGeom>
              <a:avLst/>
              <a:gdLst/>
              <a:ahLst/>
              <a:cxnLst/>
              <a:rect l="l" t="t" r="r" b="b"/>
              <a:pathLst>
                <a:path w="1366" h="2204" extrusionOk="0">
                  <a:moveTo>
                    <a:pt x="452" y="0"/>
                  </a:moveTo>
                  <a:cubicBezTo>
                    <a:pt x="442" y="0"/>
                    <a:pt x="433" y="4"/>
                    <a:pt x="428" y="13"/>
                  </a:cubicBezTo>
                  <a:cubicBezTo>
                    <a:pt x="0" y="797"/>
                    <a:pt x="456" y="1926"/>
                    <a:pt x="1300" y="2201"/>
                  </a:cubicBezTo>
                  <a:cubicBezTo>
                    <a:pt x="1304" y="2202"/>
                    <a:pt x="1309" y="2203"/>
                    <a:pt x="1313" y="2203"/>
                  </a:cubicBezTo>
                  <a:cubicBezTo>
                    <a:pt x="1349" y="2203"/>
                    <a:pt x="1365" y="2148"/>
                    <a:pt x="1331" y="2126"/>
                  </a:cubicBezTo>
                  <a:cubicBezTo>
                    <a:pt x="970" y="1907"/>
                    <a:pt x="678" y="1619"/>
                    <a:pt x="525" y="1218"/>
                  </a:cubicBezTo>
                  <a:cubicBezTo>
                    <a:pt x="371" y="816"/>
                    <a:pt x="429" y="439"/>
                    <a:pt x="478" y="26"/>
                  </a:cubicBezTo>
                  <a:cubicBezTo>
                    <a:pt x="480" y="10"/>
                    <a:pt x="466" y="0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569;p41">
              <a:extLst>
                <a:ext uri="{FF2B5EF4-FFF2-40B4-BE49-F238E27FC236}">
                  <a16:creationId xmlns:a16="http://schemas.microsoft.com/office/drawing/2014/main" id="{0037D1B3-8D53-73B4-8826-26579CA97C83}"/>
                </a:ext>
              </a:extLst>
            </p:cNvPr>
            <p:cNvSpPr/>
            <p:nvPr/>
          </p:nvSpPr>
          <p:spPr>
            <a:xfrm>
              <a:off x="5500975" y="2338075"/>
              <a:ext cx="51800" cy="35800"/>
            </a:xfrm>
            <a:custGeom>
              <a:avLst/>
              <a:gdLst/>
              <a:ahLst/>
              <a:cxnLst/>
              <a:rect l="l" t="t" r="r" b="b"/>
              <a:pathLst>
                <a:path w="2072" h="1432" extrusionOk="0">
                  <a:moveTo>
                    <a:pt x="33" y="0"/>
                  </a:moveTo>
                  <a:cubicBezTo>
                    <a:pt x="30" y="0"/>
                    <a:pt x="26" y="0"/>
                    <a:pt x="23" y="0"/>
                  </a:cubicBezTo>
                  <a:cubicBezTo>
                    <a:pt x="4" y="0"/>
                    <a:pt x="0" y="27"/>
                    <a:pt x="19" y="34"/>
                  </a:cubicBezTo>
                  <a:cubicBezTo>
                    <a:pt x="444" y="171"/>
                    <a:pt x="837" y="277"/>
                    <a:pt x="1200" y="556"/>
                  </a:cubicBezTo>
                  <a:cubicBezTo>
                    <a:pt x="1526" y="807"/>
                    <a:pt x="1735" y="1123"/>
                    <a:pt x="2007" y="1421"/>
                  </a:cubicBezTo>
                  <a:cubicBezTo>
                    <a:pt x="2014" y="1428"/>
                    <a:pt x="2022" y="1431"/>
                    <a:pt x="2030" y="1431"/>
                  </a:cubicBezTo>
                  <a:cubicBezTo>
                    <a:pt x="2051" y="1431"/>
                    <a:pt x="2072" y="1411"/>
                    <a:pt x="2065" y="1389"/>
                  </a:cubicBezTo>
                  <a:cubicBezTo>
                    <a:pt x="1834" y="633"/>
                    <a:pt x="80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570;p41">
              <a:extLst>
                <a:ext uri="{FF2B5EF4-FFF2-40B4-BE49-F238E27FC236}">
                  <a16:creationId xmlns:a16="http://schemas.microsoft.com/office/drawing/2014/main" id="{EF97883A-2253-7C1D-1F9F-432C68EB8911}"/>
                </a:ext>
              </a:extLst>
            </p:cNvPr>
            <p:cNvSpPr/>
            <p:nvPr/>
          </p:nvSpPr>
          <p:spPr>
            <a:xfrm>
              <a:off x="5659600" y="2464375"/>
              <a:ext cx="39900" cy="45025"/>
            </a:xfrm>
            <a:custGeom>
              <a:avLst/>
              <a:gdLst/>
              <a:ahLst/>
              <a:cxnLst/>
              <a:rect l="l" t="t" r="r" b="b"/>
              <a:pathLst>
                <a:path w="1596" h="1801" extrusionOk="0">
                  <a:moveTo>
                    <a:pt x="430" y="1"/>
                  </a:moveTo>
                  <a:cubicBezTo>
                    <a:pt x="214" y="1"/>
                    <a:pt x="1" y="117"/>
                    <a:pt x="20" y="361"/>
                  </a:cubicBezTo>
                  <a:cubicBezTo>
                    <a:pt x="22" y="390"/>
                    <a:pt x="52" y="414"/>
                    <a:pt x="79" y="414"/>
                  </a:cubicBezTo>
                  <a:cubicBezTo>
                    <a:pt x="95" y="414"/>
                    <a:pt x="110" y="406"/>
                    <a:pt x="118" y="387"/>
                  </a:cubicBezTo>
                  <a:cubicBezTo>
                    <a:pt x="193" y="217"/>
                    <a:pt x="293" y="151"/>
                    <a:pt x="397" y="151"/>
                  </a:cubicBezTo>
                  <a:cubicBezTo>
                    <a:pt x="591" y="151"/>
                    <a:pt x="797" y="384"/>
                    <a:pt x="863" y="603"/>
                  </a:cubicBezTo>
                  <a:cubicBezTo>
                    <a:pt x="935" y="835"/>
                    <a:pt x="931" y="1084"/>
                    <a:pt x="1005" y="1315"/>
                  </a:cubicBezTo>
                  <a:cubicBezTo>
                    <a:pt x="1088" y="1570"/>
                    <a:pt x="1261" y="1801"/>
                    <a:pt x="1541" y="1801"/>
                  </a:cubicBezTo>
                  <a:cubicBezTo>
                    <a:pt x="1553" y="1801"/>
                    <a:pt x="1565" y="1800"/>
                    <a:pt x="1577" y="1799"/>
                  </a:cubicBezTo>
                  <a:cubicBezTo>
                    <a:pt x="1592" y="1798"/>
                    <a:pt x="1596" y="1778"/>
                    <a:pt x="1580" y="1772"/>
                  </a:cubicBezTo>
                  <a:cubicBezTo>
                    <a:pt x="817" y="1503"/>
                    <a:pt x="1312" y="505"/>
                    <a:pt x="730" y="89"/>
                  </a:cubicBezTo>
                  <a:cubicBezTo>
                    <a:pt x="649" y="31"/>
                    <a:pt x="53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571;p41">
              <a:extLst>
                <a:ext uri="{FF2B5EF4-FFF2-40B4-BE49-F238E27FC236}">
                  <a16:creationId xmlns:a16="http://schemas.microsoft.com/office/drawing/2014/main" id="{55AABE5B-73B0-94CE-6263-2E07961FA693}"/>
                </a:ext>
              </a:extLst>
            </p:cNvPr>
            <p:cNvSpPr/>
            <p:nvPr/>
          </p:nvSpPr>
          <p:spPr>
            <a:xfrm>
              <a:off x="5665125" y="2444250"/>
              <a:ext cx="53400" cy="96600"/>
            </a:xfrm>
            <a:custGeom>
              <a:avLst/>
              <a:gdLst/>
              <a:ahLst/>
              <a:cxnLst/>
              <a:rect l="l" t="t" r="r" b="b"/>
              <a:pathLst>
                <a:path w="2136" h="3864" extrusionOk="0">
                  <a:moveTo>
                    <a:pt x="467" y="1"/>
                  </a:moveTo>
                  <a:cubicBezTo>
                    <a:pt x="281" y="1"/>
                    <a:pt x="111" y="101"/>
                    <a:pt x="12" y="354"/>
                  </a:cubicBezTo>
                  <a:cubicBezTo>
                    <a:pt x="0" y="385"/>
                    <a:pt x="27" y="406"/>
                    <a:pt x="54" y="406"/>
                  </a:cubicBezTo>
                  <a:cubicBezTo>
                    <a:pt x="71" y="406"/>
                    <a:pt x="88" y="397"/>
                    <a:pt x="94" y="377"/>
                  </a:cubicBezTo>
                  <a:cubicBezTo>
                    <a:pt x="267" y="319"/>
                    <a:pt x="421" y="290"/>
                    <a:pt x="554" y="290"/>
                  </a:cubicBezTo>
                  <a:cubicBezTo>
                    <a:pt x="840" y="290"/>
                    <a:pt x="1034" y="423"/>
                    <a:pt x="1137" y="687"/>
                  </a:cubicBezTo>
                  <a:cubicBezTo>
                    <a:pt x="1232" y="869"/>
                    <a:pt x="1313" y="1057"/>
                    <a:pt x="1381" y="1249"/>
                  </a:cubicBezTo>
                  <a:cubicBezTo>
                    <a:pt x="1469" y="1487"/>
                    <a:pt x="1540" y="1731"/>
                    <a:pt x="1597" y="1978"/>
                  </a:cubicBezTo>
                  <a:cubicBezTo>
                    <a:pt x="1740" y="2598"/>
                    <a:pt x="1735" y="3215"/>
                    <a:pt x="1816" y="3840"/>
                  </a:cubicBezTo>
                  <a:cubicBezTo>
                    <a:pt x="1818" y="3855"/>
                    <a:pt x="1830" y="3864"/>
                    <a:pt x="1842" y="3864"/>
                  </a:cubicBezTo>
                  <a:cubicBezTo>
                    <a:pt x="1851" y="3864"/>
                    <a:pt x="1859" y="3859"/>
                    <a:pt x="1862" y="3847"/>
                  </a:cubicBezTo>
                  <a:cubicBezTo>
                    <a:pt x="2136" y="2781"/>
                    <a:pt x="1781" y="1341"/>
                    <a:pt x="1169" y="433"/>
                  </a:cubicBezTo>
                  <a:cubicBezTo>
                    <a:pt x="1006" y="191"/>
                    <a:pt x="722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572;p41">
              <a:extLst>
                <a:ext uri="{FF2B5EF4-FFF2-40B4-BE49-F238E27FC236}">
                  <a16:creationId xmlns:a16="http://schemas.microsoft.com/office/drawing/2014/main" id="{05E905DA-B863-A21A-BD13-11432219C234}"/>
                </a:ext>
              </a:extLst>
            </p:cNvPr>
            <p:cNvSpPr/>
            <p:nvPr/>
          </p:nvSpPr>
          <p:spPr>
            <a:xfrm>
              <a:off x="5670300" y="2258100"/>
              <a:ext cx="89575" cy="62925"/>
            </a:xfrm>
            <a:custGeom>
              <a:avLst/>
              <a:gdLst/>
              <a:ahLst/>
              <a:cxnLst/>
              <a:rect l="l" t="t" r="r" b="b"/>
              <a:pathLst>
                <a:path w="3583" h="2517" extrusionOk="0">
                  <a:moveTo>
                    <a:pt x="3505" y="1"/>
                  </a:moveTo>
                  <a:cubicBezTo>
                    <a:pt x="3491" y="1"/>
                    <a:pt x="3476" y="7"/>
                    <a:pt x="3464" y="22"/>
                  </a:cubicBezTo>
                  <a:cubicBezTo>
                    <a:pt x="3001" y="601"/>
                    <a:pt x="2595" y="1149"/>
                    <a:pt x="1987" y="1588"/>
                  </a:cubicBezTo>
                  <a:cubicBezTo>
                    <a:pt x="1383" y="2024"/>
                    <a:pt x="708" y="2229"/>
                    <a:pt x="18" y="2480"/>
                  </a:cubicBezTo>
                  <a:cubicBezTo>
                    <a:pt x="0" y="2488"/>
                    <a:pt x="1" y="2517"/>
                    <a:pt x="22" y="2517"/>
                  </a:cubicBezTo>
                  <a:cubicBezTo>
                    <a:pt x="23" y="2517"/>
                    <a:pt x="23" y="2517"/>
                    <a:pt x="23" y="2517"/>
                  </a:cubicBezTo>
                  <a:cubicBezTo>
                    <a:pt x="1396" y="2452"/>
                    <a:pt x="2994" y="1347"/>
                    <a:pt x="3563" y="99"/>
                  </a:cubicBezTo>
                  <a:cubicBezTo>
                    <a:pt x="3583" y="54"/>
                    <a:pt x="3545" y="1"/>
                    <a:pt x="3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573;p41">
              <a:extLst>
                <a:ext uri="{FF2B5EF4-FFF2-40B4-BE49-F238E27FC236}">
                  <a16:creationId xmlns:a16="http://schemas.microsoft.com/office/drawing/2014/main" id="{A88D7D89-6FDC-482D-4D93-6FEC11918FCB}"/>
                </a:ext>
              </a:extLst>
            </p:cNvPr>
            <p:cNvSpPr/>
            <p:nvPr/>
          </p:nvSpPr>
          <p:spPr>
            <a:xfrm>
              <a:off x="5670300" y="2248375"/>
              <a:ext cx="37375" cy="73750"/>
            </a:xfrm>
            <a:custGeom>
              <a:avLst/>
              <a:gdLst/>
              <a:ahLst/>
              <a:cxnLst/>
              <a:rect l="l" t="t" r="r" b="b"/>
              <a:pathLst>
                <a:path w="1495" h="2950" extrusionOk="0">
                  <a:moveTo>
                    <a:pt x="273" y="0"/>
                  </a:moveTo>
                  <a:cubicBezTo>
                    <a:pt x="212" y="0"/>
                    <a:pt x="186" y="88"/>
                    <a:pt x="241" y="117"/>
                  </a:cubicBezTo>
                  <a:cubicBezTo>
                    <a:pt x="1494" y="782"/>
                    <a:pt x="650" y="2159"/>
                    <a:pt x="15" y="2909"/>
                  </a:cubicBezTo>
                  <a:cubicBezTo>
                    <a:pt x="1" y="2926"/>
                    <a:pt x="13" y="2949"/>
                    <a:pt x="32" y="2949"/>
                  </a:cubicBezTo>
                  <a:cubicBezTo>
                    <a:pt x="36" y="2949"/>
                    <a:pt x="40" y="2948"/>
                    <a:pt x="44" y="2946"/>
                  </a:cubicBezTo>
                  <a:cubicBezTo>
                    <a:pt x="624" y="2651"/>
                    <a:pt x="980" y="1967"/>
                    <a:pt x="1058" y="1338"/>
                  </a:cubicBezTo>
                  <a:cubicBezTo>
                    <a:pt x="1126" y="795"/>
                    <a:pt x="948" y="7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574;p41">
              <a:extLst>
                <a:ext uri="{FF2B5EF4-FFF2-40B4-BE49-F238E27FC236}">
                  <a16:creationId xmlns:a16="http://schemas.microsoft.com/office/drawing/2014/main" id="{2EA26CD1-3116-6D35-BC0A-4487EDA23980}"/>
                </a:ext>
              </a:extLst>
            </p:cNvPr>
            <p:cNvSpPr/>
            <p:nvPr/>
          </p:nvSpPr>
          <p:spPr>
            <a:xfrm>
              <a:off x="5657225" y="2249400"/>
              <a:ext cx="22975" cy="21700"/>
            </a:xfrm>
            <a:custGeom>
              <a:avLst/>
              <a:gdLst/>
              <a:ahLst/>
              <a:cxnLst/>
              <a:rect l="l" t="t" r="r" b="b"/>
              <a:pathLst>
                <a:path w="919" h="868" extrusionOk="0">
                  <a:moveTo>
                    <a:pt x="809" y="1"/>
                  </a:moveTo>
                  <a:cubicBezTo>
                    <a:pt x="623" y="1"/>
                    <a:pt x="441" y="145"/>
                    <a:pt x="313" y="265"/>
                  </a:cubicBezTo>
                  <a:cubicBezTo>
                    <a:pt x="156" y="412"/>
                    <a:pt x="0" y="617"/>
                    <a:pt x="7" y="842"/>
                  </a:cubicBezTo>
                  <a:cubicBezTo>
                    <a:pt x="7" y="859"/>
                    <a:pt x="19" y="868"/>
                    <a:pt x="32" y="868"/>
                  </a:cubicBezTo>
                  <a:cubicBezTo>
                    <a:pt x="42" y="868"/>
                    <a:pt x="51" y="864"/>
                    <a:pt x="58" y="856"/>
                  </a:cubicBezTo>
                  <a:cubicBezTo>
                    <a:pt x="181" y="694"/>
                    <a:pt x="264" y="511"/>
                    <a:pt x="420" y="372"/>
                  </a:cubicBezTo>
                  <a:cubicBezTo>
                    <a:pt x="565" y="245"/>
                    <a:pt x="757" y="201"/>
                    <a:pt x="898" y="73"/>
                  </a:cubicBezTo>
                  <a:cubicBezTo>
                    <a:pt x="918" y="53"/>
                    <a:pt x="909" y="13"/>
                    <a:pt x="881" y="8"/>
                  </a:cubicBezTo>
                  <a:cubicBezTo>
                    <a:pt x="857" y="3"/>
                    <a:pt x="833" y="1"/>
                    <a:pt x="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575;p41">
              <a:extLst>
                <a:ext uri="{FF2B5EF4-FFF2-40B4-BE49-F238E27FC236}">
                  <a16:creationId xmlns:a16="http://schemas.microsoft.com/office/drawing/2014/main" id="{1FBF8587-7AAA-F06A-7DDF-562CC3427009}"/>
                </a:ext>
              </a:extLst>
            </p:cNvPr>
            <p:cNvSpPr/>
            <p:nvPr/>
          </p:nvSpPr>
          <p:spPr>
            <a:xfrm>
              <a:off x="5655750" y="2269375"/>
              <a:ext cx="19275" cy="41500"/>
            </a:xfrm>
            <a:custGeom>
              <a:avLst/>
              <a:gdLst/>
              <a:ahLst/>
              <a:cxnLst/>
              <a:rect l="l" t="t" r="r" b="b"/>
              <a:pathLst>
                <a:path w="771" h="1660" extrusionOk="0">
                  <a:moveTo>
                    <a:pt x="247" y="1"/>
                  </a:moveTo>
                  <a:cubicBezTo>
                    <a:pt x="209" y="1"/>
                    <a:pt x="169" y="9"/>
                    <a:pt x="126" y="27"/>
                  </a:cubicBezTo>
                  <a:cubicBezTo>
                    <a:pt x="106" y="34"/>
                    <a:pt x="93" y="68"/>
                    <a:pt x="119" y="78"/>
                  </a:cubicBezTo>
                  <a:cubicBezTo>
                    <a:pt x="771" y="359"/>
                    <a:pt x="217" y="1175"/>
                    <a:pt x="22" y="1580"/>
                  </a:cubicBezTo>
                  <a:cubicBezTo>
                    <a:pt x="1" y="1624"/>
                    <a:pt x="32" y="1660"/>
                    <a:pt x="69" y="1660"/>
                  </a:cubicBezTo>
                  <a:cubicBezTo>
                    <a:pt x="82" y="1660"/>
                    <a:pt x="95" y="1656"/>
                    <a:pt x="107" y="1646"/>
                  </a:cubicBezTo>
                  <a:cubicBezTo>
                    <a:pt x="417" y="1406"/>
                    <a:pt x="583" y="935"/>
                    <a:pt x="596" y="551"/>
                  </a:cubicBezTo>
                  <a:cubicBezTo>
                    <a:pt x="602" y="336"/>
                    <a:pt x="48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576;p41">
              <a:extLst>
                <a:ext uri="{FF2B5EF4-FFF2-40B4-BE49-F238E27FC236}">
                  <a16:creationId xmlns:a16="http://schemas.microsoft.com/office/drawing/2014/main" id="{347761F7-9706-CDB0-EB40-73887919225C}"/>
                </a:ext>
              </a:extLst>
            </p:cNvPr>
            <p:cNvSpPr/>
            <p:nvPr/>
          </p:nvSpPr>
          <p:spPr>
            <a:xfrm>
              <a:off x="5639400" y="2267800"/>
              <a:ext cx="25975" cy="12175"/>
            </a:xfrm>
            <a:custGeom>
              <a:avLst/>
              <a:gdLst/>
              <a:ahLst/>
              <a:cxnLst/>
              <a:rect l="l" t="t" r="r" b="b"/>
              <a:pathLst>
                <a:path w="1039" h="487" extrusionOk="0">
                  <a:moveTo>
                    <a:pt x="642" y="0"/>
                  </a:moveTo>
                  <a:cubicBezTo>
                    <a:pt x="582" y="0"/>
                    <a:pt x="520" y="8"/>
                    <a:pt x="458" y="24"/>
                  </a:cubicBezTo>
                  <a:cubicBezTo>
                    <a:pt x="277" y="69"/>
                    <a:pt x="38" y="217"/>
                    <a:pt x="6" y="416"/>
                  </a:cubicBezTo>
                  <a:cubicBezTo>
                    <a:pt x="1" y="452"/>
                    <a:pt x="30" y="487"/>
                    <a:pt x="61" y="487"/>
                  </a:cubicBezTo>
                  <a:cubicBezTo>
                    <a:pt x="73" y="487"/>
                    <a:pt x="86" y="481"/>
                    <a:pt x="97" y="469"/>
                  </a:cubicBezTo>
                  <a:cubicBezTo>
                    <a:pt x="224" y="332"/>
                    <a:pt x="303" y="208"/>
                    <a:pt x="493" y="151"/>
                  </a:cubicBezTo>
                  <a:cubicBezTo>
                    <a:pt x="553" y="133"/>
                    <a:pt x="615" y="125"/>
                    <a:pt x="677" y="125"/>
                  </a:cubicBezTo>
                  <a:cubicBezTo>
                    <a:pt x="789" y="125"/>
                    <a:pt x="901" y="151"/>
                    <a:pt x="1004" y="191"/>
                  </a:cubicBezTo>
                  <a:cubicBezTo>
                    <a:pt x="1007" y="192"/>
                    <a:pt x="1009" y="193"/>
                    <a:pt x="1012" y="193"/>
                  </a:cubicBezTo>
                  <a:cubicBezTo>
                    <a:pt x="1029" y="193"/>
                    <a:pt x="1038" y="168"/>
                    <a:pt x="1026" y="154"/>
                  </a:cubicBezTo>
                  <a:cubicBezTo>
                    <a:pt x="920" y="46"/>
                    <a:pt x="785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577;p41">
              <a:extLst>
                <a:ext uri="{FF2B5EF4-FFF2-40B4-BE49-F238E27FC236}">
                  <a16:creationId xmlns:a16="http://schemas.microsoft.com/office/drawing/2014/main" id="{3B470E0E-5DA0-AA8A-BBAA-5ABA173DB8A5}"/>
                </a:ext>
              </a:extLst>
            </p:cNvPr>
            <p:cNvSpPr/>
            <p:nvPr/>
          </p:nvSpPr>
          <p:spPr>
            <a:xfrm>
              <a:off x="5563600" y="2187200"/>
              <a:ext cx="82275" cy="122925"/>
            </a:xfrm>
            <a:custGeom>
              <a:avLst/>
              <a:gdLst/>
              <a:ahLst/>
              <a:cxnLst/>
              <a:rect l="l" t="t" r="r" b="b"/>
              <a:pathLst>
                <a:path w="3291" h="4917" extrusionOk="0">
                  <a:moveTo>
                    <a:pt x="1354" y="0"/>
                  </a:moveTo>
                  <a:cubicBezTo>
                    <a:pt x="1346" y="0"/>
                    <a:pt x="1338" y="3"/>
                    <a:pt x="1331" y="8"/>
                  </a:cubicBezTo>
                  <a:cubicBezTo>
                    <a:pt x="1" y="1056"/>
                    <a:pt x="379" y="3221"/>
                    <a:pt x="1374" y="4357"/>
                  </a:cubicBezTo>
                  <a:cubicBezTo>
                    <a:pt x="1626" y="4644"/>
                    <a:pt x="2040" y="4917"/>
                    <a:pt x="2440" y="4917"/>
                  </a:cubicBezTo>
                  <a:cubicBezTo>
                    <a:pt x="2624" y="4917"/>
                    <a:pt x="2805" y="4859"/>
                    <a:pt x="2966" y="4718"/>
                  </a:cubicBezTo>
                  <a:cubicBezTo>
                    <a:pt x="3272" y="4450"/>
                    <a:pt x="3290" y="4003"/>
                    <a:pt x="2996" y="3732"/>
                  </a:cubicBezTo>
                  <a:cubicBezTo>
                    <a:pt x="2987" y="3723"/>
                    <a:pt x="2976" y="3719"/>
                    <a:pt x="2965" y="3719"/>
                  </a:cubicBezTo>
                  <a:cubicBezTo>
                    <a:pt x="2931" y="3719"/>
                    <a:pt x="2900" y="3754"/>
                    <a:pt x="2921" y="3789"/>
                  </a:cubicBezTo>
                  <a:cubicBezTo>
                    <a:pt x="2794" y="4419"/>
                    <a:pt x="2589" y="4734"/>
                    <a:pt x="2306" y="4734"/>
                  </a:cubicBezTo>
                  <a:cubicBezTo>
                    <a:pt x="2217" y="4734"/>
                    <a:pt x="2121" y="4703"/>
                    <a:pt x="2016" y="4640"/>
                  </a:cubicBezTo>
                  <a:cubicBezTo>
                    <a:pt x="1834" y="4579"/>
                    <a:pt x="1681" y="4471"/>
                    <a:pt x="1558" y="4316"/>
                  </a:cubicBezTo>
                  <a:cubicBezTo>
                    <a:pt x="1415" y="4168"/>
                    <a:pt x="1294" y="3987"/>
                    <a:pt x="1185" y="3813"/>
                  </a:cubicBezTo>
                  <a:cubicBezTo>
                    <a:pt x="928" y="3404"/>
                    <a:pt x="764" y="2957"/>
                    <a:pt x="689" y="2484"/>
                  </a:cubicBezTo>
                  <a:cubicBezTo>
                    <a:pt x="539" y="1549"/>
                    <a:pt x="859" y="797"/>
                    <a:pt x="1385" y="49"/>
                  </a:cubicBezTo>
                  <a:cubicBezTo>
                    <a:pt x="1403" y="23"/>
                    <a:pt x="1379" y="0"/>
                    <a:pt x="1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578;p41">
              <a:extLst>
                <a:ext uri="{FF2B5EF4-FFF2-40B4-BE49-F238E27FC236}">
                  <a16:creationId xmlns:a16="http://schemas.microsoft.com/office/drawing/2014/main" id="{026E7565-E5F9-2E37-6534-44B347F3D068}"/>
                </a:ext>
              </a:extLst>
            </p:cNvPr>
            <p:cNvSpPr/>
            <p:nvPr/>
          </p:nvSpPr>
          <p:spPr>
            <a:xfrm>
              <a:off x="5575100" y="2183275"/>
              <a:ext cx="61025" cy="104575"/>
            </a:xfrm>
            <a:custGeom>
              <a:avLst/>
              <a:gdLst/>
              <a:ahLst/>
              <a:cxnLst/>
              <a:rect l="l" t="t" r="r" b="b"/>
              <a:pathLst>
                <a:path w="2441" h="4183" extrusionOk="0">
                  <a:moveTo>
                    <a:pt x="1182" y="1"/>
                  </a:moveTo>
                  <a:cubicBezTo>
                    <a:pt x="1173" y="1"/>
                    <a:pt x="1165" y="5"/>
                    <a:pt x="1157" y="14"/>
                  </a:cubicBezTo>
                  <a:cubicBezTo>
                    <a:pt x="0" y="1389"/>
                    <a:pt x="437" y="3832"/>
                    <a:pt x="2376" y="4182"/>
                  </a:cubicBezTo>
                  <a:cubicBezTo>
                    <a:pt x="2379" y="4183"/>
                    <a:pt x="2381" y="4183"/>
                    <a:pt x="2384" y="4183"/>
                  </a:cubicBezTo>
                  <a:cubicBezTo>
                    <a:pt x="2425" y="4183"/>
                    <a:pt x="2440" y="4121"/>
                    <a:pt x="2397" y="4111"/>
                  </a:cubicBezTo>
                  <a:cubicBezTo>
                    <a:pt x="1579" y="3924"/>
                    <a:pt x="960" y="3366"/>
                    <a:pt x="742" y="2544"/>
                  </a:cubicBezTo>
                  <a:cubicBezTo>
                    <a:pt x="505" y="1646"/>
                    <a:pt x="816" y="846"/>
                    <a:pt x="1216" y="59"/>
                  </a:cubicBezTo>
                  <a:cubicBezTo>
                    <a:pt x="1229" y="32"/>
                    <a:pt x="1206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579;p41">
              <a:extLst>
                <a:ext uri="{FF2B5EF4-FFF2-40B4-BE49-F238E27FC236}">
                  <a16:creationId xmlns:a16="http://schemas.microsoft.com/office/drawing/2014/main" id="{25730953-9B5B-DD75-2795-E7E7635F7B18}"/>
                </a:ext>
              </a:extLst>
            </p:cNvPr>
            <p:cNvSpPr/>
            <p:nvPr/>
          </p:nvSpPr>
          <p:spPr>
            <a:xfrm>
              <a:off x="5512400" y="2085125"/>
              <a:ext cx="220375" cy="176250"/>
            </a:xfrm>
            <a:custGeom>
              <a:avLst/>
              <a:gdLst/>
              <a:ahLst/>
              <a:cxnLst/>
              <a:rect l="l" t="t" r="r" b="b"/>
              <a:pathLst>
                <a:path w="8815" h="7050" extrusionOk="0">
                  <a:moveTo>
                    <a:pt x="4420" y="0"/>
                  </a:moveTo>
                  <a:cubicBezTo>
                    <a:pt x="2497" y="0"/>
                    <a:pt x="812" y="1271"/>
                    <a:pt x="32" y="3053"/>
                  </a:cubicBezTo>
                  <a:cubicBezTo>
                    <a:pt x="0" y="3125"/>
                    <a:pt x="64" y="3191"/>
                    <a:pt x="122" y="3191"/>
                  </a:cubicBezTo>
                  <a:cubicBezTo>
                    <a:pt x="148" y="3191"/>
                    <a:pt x="173" y="3177"/>
                    <a:pt x="188" y="3144"/>
                  </a:cubicBezTo>
                  <a:cubicBezTo>
                    <a:pt x="856" y="1616"/>
                    <a:pt x="2175" y="410"/>
                    <a:pt x="3871" y="199"/>
                  </a:cubicBezTo>
                  <a:cubicBezTo>
                    <a:pt x="4035" y="179"/>
                    <a:pt x="4200" y="169"/>
                    <a:pt x="4363" y="169"/>
                  </a:cubicBezTo>
                  <a:cubicBezTo>
                    <a:pt x="5989" y="169"/>
                    <a:pt x="7504" y="1168"/>
                    <a:pt x="8023" y="2758"/>
                  </a:cubicBezTo>
                  <a:cubicBezTo>
                    <a:pt x="8571" y="4437"/>
                    <a:pt x="7575" y="6392"/>
                    <a:pt x="5816" y="6792"/>
                  </a:cubicBezTo>
                  <a:cubicBezTo>
                    <a:pt x="5672" y="6825"/>
                    <a:pt x="5529" y="6840"/>
                    <a:pt x="5389" y="6840"/>
                  </a:cubicBezTo>
                  <a:cubicBezTo>
                    <a:pt x="4327" y="6840"/>
                    <a:pt x="3435" y="5945"/>
                    <a:pt x="3451" y="4826"/>
                  </a:cubicBezTo>
                  <a:cubicBezTo>
                    <a:pt x="3460" y="4205"/>
                    <a:pt x="3869" y="3561"/>
                    <a:pt x="4542" y="3561"/>
                  </a:cubicBezTo>
                  <a:cubicBezTo>
                    <a:pt x="4557" y="3561"/>
                    <a:pt x="4572" y="3562"/>
                    <a:pt x="4588" y="3562"/>
                  </a:cubicBezTo>
                  <a:cubicBezTo>
                    <a:pt x="5006" y="3581"/>
                    <a:pt x="5281" y="3802"/>
                    <a:pt x="5476" y="4133"/>
                  </a:cubicBezTo>
                  <a:cubicBezTo>
                    <a:pt x="5643" y="4334"/>
                    <a:pt x="5691" y="4570"/>
                    <a:pt x="5619" y="4840"/>
                  </a:cubicBezTo>
                  <a:lnTo>
                    <a:pt x="4697" y="4581"/>
                  </a:lnTo>
                  <a:cubicBezTo>
                    <a:pt x="4725" y="4548"/>
                    <a:pt x="4696" y="4504"/>
                    <a:pt x="4665" y="4504"/>
                  </a:cubicBezTo>
                  <a:cubicBezTo>
                    <a:pt x="4655" y="4504"/>
                    <a:pt x="4644" y="4508"/>
                    <a:pt x="4635" y="4518"/>
                  </a:cubicBezTo>
                  <a:cubicBezTo>
                    <a:pt x="4264" y="4931"/>
                    <a:pt x="4580" y="5462"/>
                    <a:pt x="5062" y="5462"/>
                  </a:cubicBezTo>
                  <a:cubicBezTo>
                    <a:pt x="5127" y="5462"/>
                    <a:pt x="5194" y="5452"/>
                    <a:pt x="5263" y="5432"/>
                  </a:cubicBezTo>
                  <a:cubicBezTo>
                    <a:pt x="6077" y="5190"/>
                    <a:pt x="5873" y="4073"/>
                    <a:pt x="5341" y="3660"/>
                  </a:cubicBezTo>
                  <a:cubicBezTo>
                    <a:pt x="5122" y="3489"/>
                    <a:pt x="4858" y="3408"/>
                    <a:pt x="4595" y="3408"/>
                  </a:cubicBezTo>
                  <a:cubicBezTo>
                    <a:pt x="4201" y="3408"/>
                    <a:pt x="3807" y="3589"/>
                    <a:pt x="3562" y="3919"/>
                  </a:cubicBezTo>
                  <a:cubicBezTo>
                    <a:pt x="3032" y="4634"/>
                    <a:pt x="3357" y="5758"/>
                    <a:pt x="3894" y="6373"/>
                  </a:cubicBezTo>
                  <a:cubicBezTo>
                    <a:pt x="4311" y="6852"/>
                    <a:pt x="4801" y="7050"/>
                    <a:pt x="5300" y="7050"/>
                  </a:cubicBezTo>
                  <a:cubicBezTo>
                    <a:pt x="6556" y="7050"/>
                    <a:pt x="7866" y="5798"/>
                    <a:pt x="8212" y="4621"/>
                  </a:cubicBezTo>
                  <a:cubicBezTo>
                    <a:pt x="8815" y="2571"/>
                    <a:pt x="7270" y="461"/>
                    <a:pt x="5246" y="78"/>
                  </a:cubicBezTo>
                  <a:cubicBezTo>
                    <a:pt x="4967" y="26"/>
                    <a:pt x="4692" y="0"/>
                    <a:pt x="4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580;p41">
              <a:extLst>
                <a:ext uri="{FF2B5EF4-FFF2-40B4-BE49-F238E27FC236}">
                  <a16:creationId xmlns:a16="http://schemas.microsoft.com/office/drawing/2014/main" id="{11BA6F24-4A09-C4A9-80C5-73BD083F9B2A}"/>
                </a:ext>
              </a:extLst>
            </p:cNvPr>
            <p:cNvSpPr/>
            <p:nvPr/>
          </p:nvSpPr>
          <p:spPr>
            <a:xfrm>
              <a:off x="5517025" y="2122000"/>
              <a:ext cx="165425" cy="139950"/>
            </a:xfrm>
            <a:custGeom>
              <a:avLst/>
              <a:gdLst/>
              <a:ahLst/>
              <a:cxnLst/>
              <a:rect l="l" t="t" r="r" b="b"/>
              <a:pathLst>
                <a:path w="6617" h="5598" extrusionOk="0">
                  <a:moveTo>
                    <a:pt x="4050" y="0"/>
                  </a:moveTo>
                  <a:cubicBezTo>
                    <a:pt x="3907" y="0"/>
                    <a:pt x="3765" y="12"/>
                    <a:pt x="3624" y="35"/>
                  </a:cubicBezTo>
                  <a:cubicBezTo>
                    <a:pt x="1139" y="449"/>
                    <a:pt x="1" y="3533"/>
                    <a:pt x="1193" y="5593"/>
                  </a:cubicBezTo>
                  <a:cubicBezTo>
                    <a:pt x="1195" y="5596"/>
                    <a:pt x="1199" y="5598"/>
                    <a:pt x="1202" y="5598"/>
                  </a:cubicBezTo>
                  <a:cubicBezTo>
                    <a:pt x="1209" y="5598"/>
                    <a:pt x="1215" y="5592"/>
                    <a:pt x="1212" y="5585"/>
                  </a:cubicBezTo>
                  <a:cubicBezTo>
                    <a:pt x="472" y="3794"/>
                    <a:pt x="890" y="1404"/>
                    <a:pt x="2749" y="466"/>
                  </a:cubicBezTo>
                  <a:cubicBezTo>
                    <a:pt x="3142" y="268"/>
                    <a:pt x="3577" y="164"/>
                    <a:pt x="4008" y="164"/>
                  </a:cubicBezTo>
                  <a:cubicBezTo>
                    <a:pt x="4633" y="164"/>
                    <a:pt x="5248" y="384"/>
                    <a:pt x="5709" y="857"/>
                  </a:cubicBezTo>
                  <a:cubicBezTo>
                    <a:pt x="6493" y="1662"/>
                    <a:pt x="6336" y="2814"/>
                    <a:pt x="5610" y="3584"/>
                  </a:cubicBezTo>
                  <a:cubicBezTo>
                    <a:pt x="5591" y="3604"/>
                    <a:pt x="5608" y="3636"/>
                    <a:pt x="5632" y="3636"/>
                  </a:cubicBezTo>
                  <a:cubicBezTo>
                    <a:pt x="5637" y="3636"/>
                    <a:pt x="5642" y="3635"/>
                    <a:pt x="5647" y="3631"/>
                  </a:cubicBezTo>
                  <a:cubicBezTo>
                    <a:pt x="6438" y="3142"/>
                    <a:pt x="6616" y="2021"/>
                    <a:pt x="6206" y="1222"/>
                  </a:cubicBezTo>
                  <a:cubicBezTo>
                    <a:pt x="5798" y="427"/>
                    <a:pt x="4919" y="0"/>
                    <a:pt x="4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581;p41">
              <a:extLst>
                <a:ext uri="{FF2B5EF4-FFF2-40B4-BE49-F238E27FC236}">
                  <a16:creationId xmlns:a16="http://schemas.microsoft.com/office/drawing/2014/main" id="{B7BF238C-4D85-B2F1-1E12-EA0B9CCCE51F}"/>
                </a:ext>
              </a:extLst>
            </p:cNvPr>
            <p:cNvSpPr/>
            <p:nvPr/>
          </p:nvSpPr>
          <p:spPr>
            <a:xfrm>
              <a:off x="5548325" y="2263325"/>
              <a:ext cx="42050" cy="37675"/>
            </a:xfrm>
            <a:custGeom>
              <a:avLst/>
              <a:gdLst/>
              <a:ahLst/>
              <a:cxnLst/>
              <a:rect l="l" t="t" r="r" b="b"/>
              <a:pathLst>
                <a:path w="1682" h="1507" extrusionOk="0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12" y="350"/>
                    <a:pt x="466" y="677"/>
                    <a:pt x="760" y="957"/>
                  </a:cubicBezTo>
                  <a:cubicBezTo>
                    <a:pt x="991" y="1178"/>
                    <a:pt x="1319" y="1466"/>
                    <a:pt x="1645" y="1507"/>
                  </a:cubicBezTo>
                  <a:cubicBezTo>
                    <a:pt x="1646" y="1507"/>
                    <a:pt x="1647" y="1507"/>
                    <a:pt x="1648" y="1507"/>
                  </a:cubicBezTo>
                  <a:cubicBezTo>
                    <a:pt x="1672" y="1507"/>
                    <a:pt x="1682" y="1470"/>
                    <a:pt x="1666" y="1454"/>
                  </a:cubicBezTo>
                  <a:cubicBezTo>
                    <a:pt x="1452" y="1230"/>
                    <a:pt x="1115" y="1093"/>
                    <a:pt x="865" y="904"/>
                  </a:cubicBezTo>
                  <a:cubicBezTo>
                    <a:pt x="524" y="647"/>
                    <a:pt x="245" y="35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582;p41">
              <a:extLst>
                <a:ext uri="{FF2B5EF4-FFF2-40B4-BE49-F238E27FC236}">
                  <a16:creationId xmlns:a16="http://schemas.microsoft.com/office/drawing/2014/main" id="{4C76BAC1-D6CD-9769-AFE1-B553D1E88AC7}"/>
                </a:ext>
              </a:extLst>
            </p:cNvPr>
            <p:cNvSpPr/>
            <p:nvPr/>
          </p:nvSpPr>
          <p:spPr>
            <a:xfrm>
              <a:off x="5555550" y="2173875"/>
              <a:ext cx="58525" cy="125900"/>
            </a:xfrm>
            <a:custGeom>
              <a:avLst/>
              <a:gdLst/>
              <a:ahLst/>
              <a:cxnLst/>
              <a:rect l="l" t="t" r="r" b="b"/>
              <a:pathLst>
                <a:path w="2341" h="5036" extrusionOk="0">
                  <a:moveTo>
                    <a:pt x="2289" y="1"/>
                  </a:moveTo>
                  <a:cubicBezTo>
                    <a:pt x="2285" y="1"/>
                    <a:pt x="2280" y="2"/>
                    <a:pt x="2276" y="4"/>
                  </a:cubicBezTo>
                  <a:cubicBezTo>
                    <a:pt x="401" y="832"/>
                    <a:pt x="1" y="3585"/>
                    <a:pt x="1390" y="5025"/>
                  </a:cubicBezTo>
                  <a:cubicBezTo>
                    <a:pt x="1397" y="5032"/>
                    <a:pt x="1404" y="5035"/>
                    <a:pt x="1412" y="5035"/>
                  </a:cubicBezTo>
                  <a:cubicBezTo>
                    <a:pt x="1436" y="5035"/>
                    <a:pt x="1459" y="5008"/>
                    <a:pt x="1443" y="4984"/>
                  </a:cubicBezTo>
                  <a:cubicBezTo>
                    <a:pt x="299" y="3169"/>
                    <a:pt x="697" y="1394"/>
                    <a:pt x="2315" y="54"/>
                  </a:cubicBezTo>
                  <a:cubicBezTo>
                    <a:pt x="2340" y="32"/>
                    <a:pt x="2316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583;p41">
              <a:extLst>
                <a:ext uri="{FF2B5EF4-FFF2-40B4-BE49-F238E27FC236}">
                  <a16:creationId xmlns:a16="http://schemas.microsoft.com/office/drawing/2014/main" id="{10C06DD4-2B0A-34D0-2227-9148DCD03C6A}"/>
                </a:ext>
              </a:extLst>
            </p:cNvPr>
            <p:cNvSpPr/>
            <p:nvPr/>
          </p:nvSpPr>
          <p:spPr>
            <a:xfrm>
              <a:off x="5569450" y="2346850"/>
              <a:ext cx="8000" cy="9500"/>
            </a:xfrm>
            <a:custGeom>
              <a:avLst/>
              <a:gdLst/>
              <a:ahLst/>
              <a:cxnLst/>
              <a:rect l="l" t="t" r="r" b="b"/>
              <a:pathLst>
                <a:path w="320" h="380" extrusionOk="0">
                  <a:moveTo>
                    <a:pt x="252" y="0"/>
                  </a:moveTo>
                  <a:cubicBezTo>
                    <a:pt x="243" y="0"/>
                    <a:pt x="233" y="3"/>
                    <a:pt x="224" y="8"/>
                  </a:cubicBezTo>
                  <a:cubicBezTo>
                    <a:pt x="168" y="45"/>
                    <a:pt x="136" y="106"/>
                    <a:pt x="98" y="160"/>
                  </a:cubicBezTo>
                  <a:cubicBezTo>
                    <a:pt x="56" y="218"/>
                    <a:pt x="32" y="272"/>
                    <a:pt x="7" y="340"/>
                  </a:cubicBezTo>
                  <a:cubicBezTo>
                    <a:pt x="0" y="359"/>
                    <a:pt x="19" y="379"/>
                    <a:pt x="37" y="379"/>
                  </a:cubicBezTo>
                  <a:cubicBezTo>
                    <a:pt x="42" y="379"/>
                    <a:pt x="47" y="378"/>
                    <a:pt x="51" y="375"/>
                  </a:cubicBezTo>
                  <a:cubicBezTo>
                    <a:pt x="110" y="332"/>
                    <a:pt x="154" y="295"/>
                    <a:pt x="199" y="237"/>
                  </a:cubicBezTo>
                  <a:cubicBezTo>
                    <a:pt x="239" y="187"/>
                    <a:pt x="290" y="137"/>
                    <a:pt x="310" y="74"/>
                  </a:cubicBezTo>
                  <a:cubicBezTo>
                    <a:pt x="320" y="36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584;p41">
              <a:extLst>
                <a:ext uri="{FF2B5EF4-FFF2-40B4-BE49-F238E27FC236}">
                  <a16:creationId xmlns:a16="http://schemas.microsoft.com/office/drawing/2014/main" id="{50CEE995-B01D-BC3B-41A8-FBA6255717E5}"/>
                </a:ext>
              </a:extLst>
            </p:cNvPr>
            <p:cNvSpPr/>
            <p:nvPr/>
          </p:nvSpPr>
          <p:spPr>
            <a:xfrm>
              <a:off x="5403525" y="2141575"/>
              <a:ext cx="175350" cy="207625"/>
            </a:xfrm>
            <a:custGeom>
              <a:avLst/>
              <a:gdLst/>
              <a:ahLst/>
              <a:cxnLst/>
              <a:rect l="l" t="t" r="r" b="b"/>
              <a:pathLst>
                <a:path w="7014" h="8305" extrusionOk="0">
                  <a:moveTo>
                    <a:pt x="1477" y="1"/>
                  </a:moveTo>
                  <a:cubicBezTo>
                    <a:pt x="1451" y="1"/>
                    <a:pt x="1425" y="1"/>
                    <a:pt x="1399" y="2"/>
                  </a:cubicBezTo>
                  <a:cubicBezTo>
                    <a:pt x="673" y="35"/>
                    <a:pt x="0" y="621"/>
                    <a:pt x="52" y="1373"/>
                  </a:cubicBezTo>
                  <a:cubicBezTo>
                    <a:pt x="56" y="1419"/>
                    <a:pt x="99" y="1448"/>
                    <a:pt x="138" y="1448"/>
                  </a:cubicBezTo>
                  <a:cubicBezTo>
                    <a:pt x="167" y="1448"/>
                    <a:pt x="194" y="1431"/>
                    <a:pt x="199" y="1394"/>
                  </a:cubicBezTo>
                  <a:cubicBezTo>
                    <a:pt x="308" y="659"/>
                    <a:pt x="822" y="193"/>
                    <a:pt x="1485" y="193"/>
                  </a:cubicBezTo>
                  <a:cubicBezTo>
                    <a:pt x="1653" y="193"/>
                    <a:pt x="1831" y="223"/>
                    <a:pt x="2014" y="287"/>
                  </a:cubicBezTo>
                  <a:cubicBezTo>
                    <a:pt x="2652" y="507"/>
                    <a:pt x="3062" y="1040"/>
                    <a:pt x="3321" y="1639"/>
                  </a:cubicBezTo>
                  <a:cubicBezTo>
                    <a:pt x="3729" y="2581"/>
                    <a:pt x="3771" y="3631"/>
                    <a:pt x="4029" y="4616"/>
                  </a:cubicBezTo>
                  <a:cubicBezTo>
                    <a:pt x="4434" y="6151"/>
                    <a:pt x="5342" y="7774"/>
                    <a:pt x="6937" y="8302"/>
                  </a:cubicBezTo>
                  <a:cubicBezTo>
                    <a:pt x="6942" y="8304"/>
                    <a:pt x="6946" y="8305"/>
                    <a:pt x="6950" y="8305"/>
                  </a:cubicBezTo>
                  <a:cubicBezTo>
                    <a:pt x="6992" y="8305"/>
                    <a:pt x="7014" y="8240"/>
                    <a:pt x="6973" y="8219"/>
                  </a:cubicBezTo>
                  <a:cubicBezTo>
                    <a:pt x="5593" y="7523"/>
                    <a:pt x="4734" y="6405"/>
                    <a:pt x="4282" y="4932"/>
                  </a:cubicBezTo>
                  <a:cubicBezTo>
                    <a:pt x="3932" y="3792"/>
                    <a:pt x="3962" y="2539"/>
                    <a:pt x="3443" y="1453"/>
                  </a:cubicBezTo>
                  <a:cubicBezTo>
                    <a:pt x="3080" y="693"/>
                    <a:pt x="2368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585;p41">
              <a:extLst>
                <a:ext uri="{FF2B5EF4-FFF2-40B4-BE49-F238E27FC236}">
                  <a16:creationId xmlns:a16="http://schemas.microsoft.com/office/drawing/2014/main" id="{29D9C205-397B-ECA7-86D5-119D3695E5E9}"/>
                </a:ext>
              </a:extLst>
            </p:cNvPr>
            <p:cNvSpPr/>
            <p:nvPr/>
          </p:nvSpPr>
          <p:spPr>
            <a:xfrm>
              <a:off x="5356325" y="2115100"/>
              <a:ext cx="158050" cy="123925"/>
            </a:xfrm>
            <a:custGeom>
              <a:avLst/>
              <a:gdLst/>
              <a:ahLst/>
              <a:cxnLst/>
              <a:rect l="l" t="t" r="r" b="b"/>
              <a:pathLst>
                <a:path w="6322" h="4957" extrusionOk="0">
                  <a:moveTo>
                    <a:pt x="3212" y="1"/>
                  </a:moveTo>
                  <a:cubicBezTo>
                    <a:pt x="2819" y="1"/>
                    <a:pt x="2419" y="79"/>
                    <a:pt x="2029" y="250"/>
                  </a:cubicBezTo>
                  <a:cubicBezTo>
                    <a:pt x="669" y="846"/>
                    <a:pt x="0" y="2408"/>
                    <a:pt x="677" y="3770"/>
                  </a:cubicBezTo>
                  <a:cubicBezTo>
                    <a:pt x="1038" y="4495"/>
                    <a:pt x="1862" y="4957"/>
                    <a:pt x="2636" y="4957"/>
                  </a:cubicBezTo>
                  <a:cubicBezTo>
                    <a:pt x="3265" y="4957"/>
                    <a:pt x="3861" y="4651"/>
                    <a:pt x="4144" y="3932"/>
                  </a:cubicBezTo>
                  <a:cubicBezTo>
                    <a:pt x="4513" y="2994"/>
                    <a:pt x="3744" y="2033"/>
                    <a:pt x="2925" y="2033"/>
                  </a:cubicBezTo>
                  <a:cubicBezTo>
                    <a:pt x="2618" y="2033"/>
                    <a:pt x="2303" y="2168"/>
                    <a:pt x="2039" y="2491"/>
                  </a:cubicBezTo>
                  <a:cubicBezTo>
                    <a:pt x="2003" y="2535"/>
                    <a:pt x="2037" y="2590"/>
                    <a:pt x="2080" y="2590"/>
                  </a:cubicBezTo>
                  <a:cubicBezTo>
                    <a:pt x="2093" y="2590"/>
                    <a:pt x="2107" y="2585"/>
                    <a:pt x="2120" y="2573"/>
                  </a:cubicBezTo>
                  <a:cubicBezTo>
                    <a:pt x="2361" y="2349"/>
                    <a:pt x="2642" y="2250"/>
                    <a:pt x="2913" y="2250"/>
                  </a:cubicBezTo>
                  <a:cubicBezTo>
                    <a:pt x="3578" y="2250"/>
                    <a:pt x="4184" y="2845"/>
                    <a:pt x="4007" y="3656"/>
                  </a:cubicBezTo>
                  <a:cubicBezTo>
                    <a:pt x="3854" y="4353"/>
                    <a:pt x="3176" y="4755"/>
                    <a:pt x="2500" y="4755"/>
                  </a:cubicBezTo>
                  <a:cubicBezTo>
                    <a:pt x="2384" y="4755"/>
                    <a:pt x="2269" y="4744"/>
                    <a:pt x="2155" y="4719"/>
                  </a:cubicBezTo>
                  <a:cubicBezTo>
                    <a:pt x="912" y="4453"/>
                    <a:pt x="339" y="3049"/>
                    <a:pt x="700" y="1908"/>
                  </a:cubicBezTo>
                  <a:cubicBezTo>
                    <a:pt x="1040" y="836"/>
                    <a:pt x="2191" y="197"/>
                    <a:pt x="3276" y="197"/>
                  </a:cubicBezTo>
                  <a:cubicBezTo>
                    <a:pt x="3327" y="197"/>
                    <a:pt x="3378" y="199"/>
                    <a:pt x="3429" y="202"/>
                  </a:cubicBezTo>
                  <a:cubicBezTo>
                    <a:pt x="4654" y="270"/>
                    <a:pt x="5609" y="1099"/>
                    <a:pt x="6221" y="2100"/>
                  </a:cubicBezTo>
                  <a:cubicBezTo>
                    <a:pt x="6231" y="2117"/>
                    <a:pt x="6246" y="2124"/>
                    <a:pt x="6260" y="2124"/>
                  </a:cubicBezTo>
                  <a:cubicBezTo>
                    <a:pt x="6291" y="2124"/>
                    <a:pt x="6321" y="2090"/>
                    <a:pt x="6303" y="2053"/>
                  </a:cubicBezTo>
                  <a:cubicBezTo>
                    <a:pt x="5724" y="849"/>
                    <a:pt x="4503" y="1"/>
                    <a:pt x="3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586;p41">
              <a:extLst>
                <a:ext uri="{FF2B5EF4-FFF2-40B4-BE49-F238E27FC236}">
                  <a16:creationId xmlns:a16="http://schemas.microsoft.com/office/drawing/2014/main" id="{42D852A8-F7DD-CBB0-116C-C3C8B6D20595}"/>
                </a:ext>
              </a:extLst>
            </p:cNvPr>
            <p:cNvSpPr/>
            <p:nvPr/>
          </p:nvSpPr>
          <p:spPr>
            <a:xfrm>
              <a:off x="5505950" y="2102150"/>
              <a:ext cx="200050" cy="232600"/>
            </a:xfrm>
            <a:custGeom>
              <a:avLst/>
              <a:gdLst/>
              <a:ahLst/>
              <a:cxnLst/>
              <a:rect l="l" t="t" r="r" b="b"/>
              <a:pathLst>
                <a:path w="8002" h="9304" extrusionOk="0">
                  <a:moveTo>
                    <a:pt x="4472" y="0"/>
                  </a:moveTo>
                  <a:cubicBezTo>
                    <a:pt x="4063" y="0"/>
                    <a:pt x="3655" y="66"/>
                    <a:pt x="3270" y="201"/>
                  </a:cubicBezTo>
                  <a:cubicBezTo>
                    <a:pt x="1235" y="913"/>
                    <a:pt x="0" y="3117"/>
                    <a:pt x="290" y="5229"/>
                  </a:cubicBezTo>
                  <a:cubicBezTo>
                    <a:pt x="547" y="7106"/>
                    <a:pt x="2021" y="8858"/>
                    <a:pt x="3879" y="9301"/>
                  </a:cubicBezTo>
                  <a:cubicBezTo>
                    <a:pt x="3887" y="9303"/>
                    <a:pt x="3894" y="9304"/>
                    <a:pt x="3901" y="9304"/>
                  </a:cubicBezTo>
                  <a:cubicBezTo>
                    <a:pt x="3987" y="9304"/>
                    <a:pt x="4015" y="9173"/>
                    <a:pt x="3922" y="9144"/>
                  </a:cubicBezTo>
                  <a:cubicBezTo>
                    <a:pt x="2178" y="8578"/>
                    <a:pt x="778" y="7318"/>
                    <a:pt x="494" y="5442"/>
                  </a:cubicBezTo>
                  <a:cubicBezTo>
                    <a:pt x="216" y="3606"/>
                    <a:pt x="995" y="1645"/>
                    <a:pt x="2628" y="687"/>
                  </a:cubicBezTo>
                  <a:cubicBezTo>
                    <a:pt x="3191" y="357"/>
                    <a:pt x="3844" y="189"/>
                    <a:pt x="4488" y="189"/>
                  </a:cubicBezTo>
                  <a:cubicBezTo>
                    <a:pt x="5716" y="189"/>
                    <a:pt x="6911" y="799"/>
                    <a:pt x="7391" y="2062"/>
                  </a:cubicBezTo>
                  <a:cubicBezTo>
                    <a:pt x="7700" y="2875"/>
                    <a:pt x="7531" y="3812"/>
                    <a:pt x="7006" y="4496"/>
                  </a:cubicBezTo>
                  <a:cubicBezTo>
                    <a:pt x="6723" y="4867"/>
                    <a:pt x="6354" y="5135"/>
                    <a:pt x="5905" y="5272"/>
                  </a:cubicBezTo>
                  <a:cubicBezTo>
                    <a:pt x="5752" y="5319"/>
                    <a:pt x="5589" y="5343"/>
                    <a:pt x="5426" y="5343"/>
                  </a:cubicBezTo>
                  <a:cubicBezTo>
                    <a:pt x="5186" y="5343"/>
                    <a:pt x="4944" y="5292"/>
                    <a:pt x="4729" y="5189"/>
                  </a:cubicBezTo>
                  <a:cubicBezTo>
                    <a:pt x="4362" y="5012"/>
                    <a:pt x="4228" y="4738"/>
                    <a:pt x="4327" y="4364"/>
                  </a:cubicBezTo>
                  <a:cubicBezTo>
                    <a:pt x="4241" y="3950"/>
                    <a:pt x="4338" y="3742"/>
                    <a:pt x="4619" y="3742"/>
                  </a:cubicBezTo>
                  <a:cubicBezTo>
                    <a:pt x="4829" y="3742"/>
                    <a:pt x="5142" y="3859"/>
                    <a:pt x="5558" y="4091"/>
                  </a:cubicBezTo>
                  <a:cubicBezTo>
                    <a:pt x="5562" y="4102"/>
                    <a:pt x="5574" y="4107"/>
                    <a:pt x="5584" y="4107"/>
                  </a:cubicBezTo>
                  <a:cubicBezTo>
                    <a:pt x="5596" y="4107"/>
                    <a:pt x="5608" y="4100"/>
                    <a:pt x="5606" y="4085"/>
                  </a:cubicBezTo>
                  <a:cubicBezTo>
                    <a:pt x="5558" y="3680"/>
                    <a:pt x="5224" y="3438"/>
                    <a:pt x="4874" y="3438"/>
                  </a:cubicBezTo>
                  <a:cubicBezTo>
                    <a:pt x="4676" y="3438"/>
                    <a:pt x="4473" y="3515"/>
                    <a:pt x="4314" y="3685"/>
                  </a:cubicBezTo>
                  <a:cubicBezTo>
                    <a:pt x="3715" y="4323"/>
                    <a:pt x="4249" y="5219"/>
                    <a:pt x="4968" y="5441"/>
                  </a:cubicBezTo>
                  <a:cubicBezTo>
                    <a:pt x="5160" y="5500"/>
                    <a:pt x="5346" y="5528"/>
                    <a:pt x="5525" y="5528"/>
                  </a:cubicBezTo>
                  <a:cubicBezTo>
                    <a:pt x="7006" y="5528"/>
                    <a:pt x="8001" y="3643"/>
                    <a:pt x="7674" y="2289"/>
                  </a:cubicBezTo>
                  <a:cubicBezTo>
                    <a:pt x="7316" y="803"/>
                    <a:pt x="5897" y="0"/>
                    <a:pt x="4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587;p41">
              <a:extLst>
                <a:ext uri="{FF2B5EF4-FFF2-40B4-BE49-F238E27FC236}">
                  <a16:creationId xmlns:a16="http://schemas.microsoft.com/office/drawing/2014/main" id="{78EF69CF-33F7-F470-F356-F6ACEB6F6B6A}"/>
                </a:ext>
              </a:extLst>
            </p:cNvPr>
            <p:cNvSpPr/>
            <p:nvPr/>
          </p:nvSpPr>
          <p:spPr>
            <a:xfrm>
              <a:off x="5369275" y="2126825"/>
              <a:ext cx="151375" cy="98700"/>
            </a:xfrm>
            <a:custGeom>
              <a:avLst/>
              <a:gdLst/>
              <a:ahLst/>
              <a:cxnLst/>
              <a:rect l="l" t="t" r="r" b="b"/>
              <a:pathLst>
                <a:path w="6055" h="3948" extrusionOk="0">
                  <a:moveTo>
                    <a:pt x="2854" y="1"/>
                  </a:moveTo>
                  <a:cubicBezTo>
                    <a:pt x="2734" y="1"/>
                    <a:pt x="2612" y="8"/>
                    <a:pt x="2488" y="25"/>
                  </a:cubicBezTo>
                  <a:cubicBezTo>
                    <a:pt x="1109" y="206"/>
                    <a:pt x="0" y="1743"/>
                    <a:pt x="671" y="3080"/>
                  </a:cubicBezTo>
                  <a:cubicBezTo>
                    <a:pt x="918" y="3573"/>
                    <a:pt x="1402" y="3947"/>
                    <a:pt x="1945" y="3947"/>
                  </a:cubicBezTo>
                  <a:cubicBezTo>
                    <a:pt x="2056" y="3947"/>
                    <a:pt x="2169" y="3932"/>
                    <a:pt x="2284" y="3898"/>
                  </a:cubicBezTo>
                  <a:cubicBezTo>
                    <a:pt x="2829" y="3737"/>
                    <a:pt x="3170" y="3181"/>
                    <a:pt x="2961" y="2630"/>
                  </a:cubicBezTo>
                  <a:cubicBezTo>
                    <a:pt x="2820" y="2255"/>
                    <a:pt x="2572" y="2113"/>
                    <a:pt x="2323" y="2113"/>
                  </a:cubicBezTo>
                  <a:cubicBezTo>
                    <a:pt x="1754" y="2113"/>
                    <a:pt x="1172" y="2849"/>
                    <a:pt x="1789" y="3266"/>
                  </a:cubicBezTo>
                  <a:cubicBezTo>
                    <a:pt x="1915" y="3352"/>
                    <a:pt x="2030" y="3388"/>
                    <a:pt x="2131" y="3388"/>
                  </a:cubicBezTo>
                  <a:cubicBezTo>
                    <a:pt x="2531" y="3388"/>
                    <a:pt x="2709" y="2819"/>
                    <a:pt x="2522" y="2536"/>
                  </a:cubicBezTo>
                  <a:lnTo>
                    <a:pt x="2522" y="2536"/>
                  </a:lnTo>
                  <a:cubicBezTo>
                    <a:pt x="2873" y="2602"/>
                    <a:pt x="2913" y="2820"/>
                    <a:pt x="2642" y="3190"/>
                  </a:cubicBezTo>
                  <a:cubicBezTo>
                    <a:pt x="2609" y="3571"/>
                    <a:pt x="2405" y="3761"/>
                    <a:pt x="2029" y="3761"/>
                  </a:cubicBezTo>
                  <a:cubicBezTo>
                    <a:pt x="2014" y="3761"/>
                    <a:pt x="1999" y="3761"/>
                    <a:pt x="1985" y="3761"/>
                  </a:cubicBezTo>
                  <a:cubicBezTo>
                    <a:pt x="1971" y="3761"/>
                    <a:pt x="1958" y="3762"/>
                    <a:pt x="1945" y="3762"/>
                  </a:cubicBezTo>
                  <a:cubicBezTo>
                    <a:pt x="1650" y="3762"/>
                    <a:pt x="1350" y="3592"/>
                    <a:pt x="1132" y="3409"/>
                  </a:cubicBezTo>
                  <a:cubicBezTo>
                    <a:pt x="701" y="3046"/>
                    <a:pt x="588" y="2343"/>
                    <a:pt x="709" y="1820"/>
                  </a:cubicBezTo>
                  <a:cubicBezTo>
                    <a:pt x="921" y="908"/>
                    <a:pt x="1653" y="236"/>
                    <a:pt x="2591" y="149"/>
                  </a:cubicBezTo>
                  <a:cubicBezTo>
                    <a:pt x="2685" y="140"/>
                    <a:pt x="2777" y="136"/>
                    <a:pt x="2866" y="136"/>
                  </a:cubicBezTo>
                  <a:cubicBezTo>
                    <a:pt x="4748" y="136"/>
                    <a:pt x="5629" y="1987"/>
                    <a:pt x="5817" y="3646"/>
                  </a:cubicBezTo>
                  <a:cubicBezTo>
                    <a:pt x="5819" y="3666"/>
                    <a:pt x="5834" y="3677"/>
                    <a:pt x="5849" y="3677"/>
                  </a:cubicBezTo>
                  <a:cubicBezTo>
                    <a:pt x="5864" y="3677"/>
                    <a:pt x="5879" y="3666"/>
                    <a:pt x="5881" y="3646"/>
                  </a:cubicBezTo>
                  <a:cubicBezTo>
                    <a:pt x="6054" y="1851"/>
                    <a:pt x="4700" y="1"/>
                    <a:pt x="28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588;p41">
              <a:extLst>
                <a:ext uri="{FF2B5EF4-FFF2-40B4-BE49-F238E27FC236}">
                  <a16:creationId xmlns:a16="http://schemas.microsoft.com/office/drawing/2014/main" id="{90CBB3D1-2230-6AFF-DF55-B386427ED145}"/>
                </a:ext>
              </a:extLst>
            </p:cNvPr>
            <p:cNvSpPr/>
            <p:nvPr/>
          </p:nvSpPr>
          <p:spPr>
            <a:xfrm>
              <a:off x="5425275" y="2196150"/>
              <a:ext cx="12100" cy="22225"/>
            </a:xfrm>
            <a:custGeom>
              <a:avLst/>
              <a:gdLst/>
              <a:ahLst/>
              <a:cxnLst/>
              <a:rect l="l" t="t" r="r" b="b"/>
              <a:pathLst>
                <a:path w="484" h="889" extrusionOk="0">
                  <a:moveTo>
                    <a:pt x="97" y="1"/>
                  </a:moveTo>
                  <a:cubicBezTo>
                    <a:pt x="73" y="1"/>
                    <a:pt x="48" y="6"/>
                    <a:pt x="22" y="17"/>
                  </a:cubicBezTo>
                  <a:cubicBezTo>
                    <a:pt x="7" y="23"/>
                    <a:pt x="1" y="46"/>
                    <a:pt x="5" y="60"/>
                  </a:cubicBezTo>
                  <a:cubicBezTo>
                    <a:pt x="40" y="185"/>
                    <a:pt x="175" y="244"/>
                    <a:pt x="232" y="363"/>
                  </a:cubicBezTo>
                  <a:cubicBezTo>
                    <a:pt x="300" y="507"/>
                    <a:pt x="298" y="672"/>
                    <a:pt x="252" y="823"/>
                  </a:cubicBezTo>
                  <a:lnTo>
                    <a:pt x="252" y="824"/>
                  </a:lnTo>
                  <a:cubicBezTo>
                    <a:pt x="242" y="857"/>
                    <a:pt x="273" y="889"/>
                    <a:pt x="304" y="889"/>
                  </a:cubicBezTo>
                  <a:cubicBezTo>
                    <a:pt x="316" y="889"/>
                    <a:pt x="328" y="884"/>
                    <a:pt x="337" y="873"/>
                  </a:cubicBezTo>
                  <a:cubicBezTo>
                    <a:pt x="470" y="713"/>
                    <a:pt x="483" y="502"/>
                    <a:pt x="406" y="310"/>
                  </a:cubicBezTo>
                  <a:cubicBezTo>
                    <a:pt x="357" y="186"/>
                    <a:pt x="243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589;p41">
              <a:extLst>
                <a:ext uri="{FF2B5EF4-FFF2-40B4-BE49-F238E27FC236}">
                  <a16:creationId xmlns:a16="http://schemas.microsoft.com/office/drawing/2014/main" id="{6944355E-D052-6337-587E-0F1C61C32DC6}"/>
                </a:ext>
              </a:extLst>
            </p:cNvPr>
            <p:cNvSpPr/>
            <p:nvPr/>
          </p:nvSpPr>
          <p:spPr>
            <a:xfrm>
              <a:off x="5428800" y="2186475"/>
              <a:ext cx="14400" cy="19725"/>
            </a:xfrm>
            <a:custGeom>
              <a:avLst/>
              <a:gdLst/>
              <a:ahLst/>
              <a:cxnLst/>
              <a:rect l="l" t="t" r="r" b="b"/>
              <a:pathLst>
                <a:path w="576" h="789" extrusionOk="0">
                  <a:moveTo>
                    <a:pt x="217" y="1"/>
                  </a:moveTo>
                  <a:cubicBezTo>
                    <a:pt x="164" y="1"/>
                    <a:pt x="116" y="48"/>
                    <a:pt x="130" y="111"/>
                  </a:cubicBezTo>
                  <a:cubicBezTo>
                    <a:pt x="135" y="132"/>
                    <a:pt x="141" y="152"/>
                    <a:pt x="147" y="172"/>
                  </a:cubicBezTo>
                  <a:lnTo>
                    <a:pt x="147" y="172"/>
                  </a:lnTo>
                  <a:cubicBezTo>
                    <a:pt x="143" y="172"/>
                    <a:pt x="139" y="171"/>
                    <a:pt x="135" y="171"/>
                  </a:cubicBezTo>
                  <a:cubicBezTo>
                    <a:pt x="76" y="171"/>
                    <a:pt x="25" y="242"/>
                    <a:pt x="60" y="300"/>
                  </a:cubicBezTo>
                  <a:cubicBezTo>
                    <a:pt x="72" y="320"/>
                    <a:pt x="84" y="339"/>
                    <a:pt x="96" y="359"/>
                  </a:cubicBezTo>
                  <a:lnTo>
                    <a:pt x="96" y="359"/>
                  </a:lnTo>
                  <a:cubicBezTo>
                    <a:pt x="94" y="359"/>
                    <a:pt x="92" y="359"/>
                    <a:pt x="90" y="359"/>
                  </a:cubicBezTo>
                  <a:cubicBezTo>
                    <a:pt x="43" y="359"/>
                    <a:pt x="1" y="408"/>
                    <a:pt x="13" y="458"/>
                  </a:cubicBezTo>
                  <a:cubicBezTo>
                    <a:pt x="51" y="609"/>
                    <a:pt x="163" y="789"/>
                    <a:pt x="338" y="789"/>
                  </a:cubicBezTo>
                  <a:cubicBezTo>
                    <a:pt x="339" y="789"/>
                    <a:pt x="340" y="789"/>
                    <a:pt x="341" y="788"/>
                  </a:cubicBezTo>
                  <a:cubicBezTo>
                    <a:pt x="376" y="788"/>
                    <a:pt x="386" y="750"/>
                    <a:pt x="367" y="725"/>
                  </a:cubicBezTo>
                  <a:cubicBezTo>
                    <a:pt x="355" y="709"/>
                    <a:pt x="342" y="694"/>
                    <a:pt x="329" y="679"/>
                  </a:cubicBezTo>
                  <a:lnTo>
                    <a:pt x="329" y="679"/>
                  </a:lnTo>
                  <a:cubicBezTo>
                    <a:pt x="332" y="680"/>
                    <a:pt x="334" y="680"/>
                    <a:pt x="337" y="680"/>
                  </a:cubicBezTo>
                  <a:cubicBezTo>
                    <a:pt x="392" y="680"/>
                    <a:pt x="439" y="611"/>
                    <a:pt x="407" y="556"/>
                  </a:cubicBezTo>
                  <a:cubicBezTo>
                    <a:pt x="400" y="544"/>
                    <a:pt x="393" y="532"/>
                    <a:pt x="386" y="520"/>
                  </a:cubicBezTo>
                  <a:lnTo>
                    <a:pt x="386" y="520"/>
                  </a:lnTo>
                  <a:cubicBezTo>
                    <a:pt x="400" y="528"/>
                    <a:pt x="414" y="532"/>
                    <a:pt x="428" y="532"/>
                  </a:cubicBezTo>
                  <a:cubicBezTo>
                    <a:pt x="492" y="532"/>
                    <a:pt x="545" y="449"/>
                    <a:pt x="501" y="395"/>
                  </a:cubicBezTo>
                  <a:lnTo>
                    <a:pt x="501" y="395"/>
                  </a:lnTo>
                  <a:cubicBezTo>
                    <a:pt x="548" y="367"/>
                    <a:pt x="575" y="293"/>
                    <a:pt x="526" y="249"/>
                  </a:cubicBezTo>
                  <a:lnTo>
                    <a:pt x="278" y="25"/>
                  </a:lnTo>
                  <a:cubicBezTo>
                    <a:pt x="259" y="8"/>
                    <a:pt x="238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590;p41">
              <a:extLst>
                <a:ext uri="{FF2B5EF4-FFF2-40B4-BE49-F238E27FC236}">
                  <a16:creationId xmlns:a16="http://schemas.microsoft.com/office/drawing/2014/main" id="{F4883B73-EE82-A4FD-5CEF-75053B2B37DC}"/>
                </a:ext>
              </a:extLst>
            </p:cNvPr>
            <p:cNvSpPr/>
            <p:nvPr/>
          </p:nvSpPr>
          <p:spPr>
            <a:xfrm>
              <a:off x="5592900" y="2022075"/>
              <a:ext cx="31025" cy="69950"/>
            </a:xfrm>
            <a:custGeom>
              <a:avLst/>
              <a:gdLst/>
              <a:ahLst/>
              <a:cxnLst/>
              <a:rect l="l" t="t" r="r" b="b"/>
              <a:pathLst>
                <a:path w="1241" h="2798" extrusionOk="0">
                  <a:moveTo>
                    <a:pt x="194" y="1"/>
                  </a:moveTo>
                  <a:cubicBezTo>
                    <a:pt x="166" y="1"/>
                    <a:pt x="143" y="33"/>
                    <a:pt x="159" y="62"/>
                  </a:cubicBezTo>
                  <a:cubicBezTo>
                    <a:pt x="400" y="512"/>
                    <a:pt x="683" y="878"/>
                    <a:pt x="668" y="1417"/>
                  </a:cubicBezTo>
                  <a:cubicBezTo>
                    <a:pt x="653" y="1917"/>
                    <a:pt x="399" y="2365"/>
                    <a:pt x="45" y="2702"/>
                  </a:cubicBezTo>
                  <a:lnTo>
                    <a:pt x="44" y="2702"/>
                  </a:lnTo>
                  <a:cubicBezTo>
                    <a:pt x="1" y="2743"/>
                    <a:pt x="41" y="2798"/>
                    <a:pt x="88" y="2798"/>
                  </a:cubicBezTo>
                  <a:cubicBezTo>
                    <a:pt x="101" y="2798"/>
                    <a:pt x="114" y="2794"/>
                    <a:pt x="126" y="2784"/>
                  </a:cubicBezTo>
                  <a:cubicBezTo>
                    <a:pt x="914" y="2164"/>
                    <a:pt x="1240" y="593"/>
                    <a:pt x="214" y="6"/>
                  </a:cubicBezTo>
                  <a:cubicBezTo>
                    <a:pt x="207" y="2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591;p41">
              <a:extLst>
                <a:ext uri="{FF2B5EF4-FFF2-40B4-BE49-F238E27FC236}">
                  <a16:creationId xmlns:a16="http://schemas.microsoft.com/office/drawing/2014/main" id="{F2626D4A-7CAC-E258-E4AA-D140A817EC44}"/>
                </a:ext>
              </a:extLst>
            </p:cNvPr>
            <p:cNvSpPr/>
            <p:nvPr/>
          </p:nvSpPr>
          <p:spPr>
            <a:xfrm>
              <a:off x="5545900" y="2022300"/>
              <a:ext cx="54050" cy="58975"/>
            </a:xfrm>
            <a:custGeom>
              <a:avLst/>
              <a:gdLst/>
              <a:ahLst/>
              <a:cxnLst/>
              <a:rect l="l" t="t" r="r" b="b"/>
              <a:pathLst>
                <a:path w="2162" h="2359" extrusionOk="0">
                  <a:moveTo>
                    <a:pt x="2077" y="1"/>
                  </a:moveTo>
                  <a:cubicBezTo>
                    <a:pt x="2037" y="1"/>
                    <a:pt x="1996" y="27"/>
                    <a:pt x="1995" y="79"/>
                  </a:cubicBezTo>
                  <a:cubicBezTo>
                    <a:pt x="1978" y="634"/>
                    <a:pt x="1779" y="1157"/>
                    <a:pt x="1398" y="1564"/>
                  </a:cubicBezTo>
                  <a:cubicBezTo>
                    <a:pt x="1026" y="1961"/>
                    <a:pt x="570" y="2113"/>
                    <a:pt x="62" y="2247"/>
                  </a:cubicBezTo>
                  <a:cubicBezTo>
                    <a:pt x="1" y="2264"/>
                    <a:pt x="16" y="2356"/>
                    <a:pt x="77" y="2358"/>
                  </a:cubicBezTo>
                  <a:cubicBezTo>
                    <a:pt x="89" y="2358"/>
                    <a:pt x="101" y="2358"/>
                    <a:pt x="112" y="2358"/>
                  </a:cubicBezTo>
                  <a:cubicBezTo>
                    <a:pt x="1314" y="2358"/>
                    <a:pt x="2161" y="1202"/>
                    <a:pt x="2158" y="79"/>
                  </a:cubicBezTo>
                  <a:cubicBezTo>
                    <a:pt x="2158" y="27"/>
                    <a:pt x="2118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592;p41">
              <a:extLst>
                <a:ext uri="{FF2B5EF4-FFF2-40B4-BE49-F238E27FC236}">
                  <a16:creationId xmlns:a16="http://schemas.microsoft.com/office/drawing/2014/main" id="{37D4F014-7E97-0497-6273-B0C8E484D110}"/>
                </a:ext>
              </a:extLst>
            </p:cNvPr>
            <p:cNvSpPr/>
            <p:nvPr/>
          </p:nvSpPr>
          <p:spPr>
            <a:xfrm>
              <a:off x="5582800" y="2029300"/>
              <a:ext cx="12600" cy="33600"/>
            </a:xfrm>
            <a:custGeom>
              <a:avLst/>
              <a:gdLst/>
              <a:ahLst/>
              <a:cxnLst/>
              <a:rect l="l" t="t" r="r" b="b"/>
              <a:pathLst>
                <a:path w="504" h="1344" extrusionOk="0">
                  <a:moveTo>
                    <a:pt x="122" y="0"/>
                  </a:moveTo>
                  <a:cubicBezTo>
                    <a:pt x="96" y="0"/>
                    <a:pt x="73" y="17"/>
                    <a:pt x="72" y="49"/>
                  </a:cubicBezTo>
                  <a:cubicBezTo>
                    <a:pt x="64" y="252"/>
                    <a:pt x="173" y="443"/>
                    <a:pt x="166" y="654"/>
                  </a:cubicBezTo>
                  <a:cubicBezTo>
                    <a:pt x="160" y="888"/>
                    <a:pt x="70" y="1085"/>
                    <a:pt x="8" y="1306"/>
                  </a:cubicBezTo>
                  <a:lnTo>
                    <a:pt x="7" y="1306"/>
                  </a:lnTo>
                  <a:cubicBezTo>
                    <a:pt x="1" y="1328"/>
                    <a:pt x="18" y="1343"/>
                    <a:pt x="37" y="1343"/>
                  </a:cubicBezTo>
                  <a:cubicBezTo>
                    <a:pt x="45" y="1343"/>
                    <a:pt x="52" y="1340"/>
                    <a:pt x="59" y="1335"/>
                  </a:cubicBezTo>
                  <a:cubicBezTo>
                    <a:pt x="356" y="1083"/>
                    <a:pt x="503" y="283"/>
                    <a:pt x="158" y="13"/>
                  </a:cubicBezTo>
                  <a:cubicBezTo>
                    <a:pt x="147" y="4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593;p41">
              <a:extLst>
                <a:ext uri="{FF2B5EF4-FFF2-40B4-BE49-F238E27FC236}">
                  <a16:creationId xmlns:a16="http://schemas.microsoft.com/office/drawing/2014/main" id="{D8F20E92-7FF9-A567-7E04-AF423BAD1D4D}"/>
                </a:ext>
              </a:extLst>
            </p:cNvPr>
            <p:cNvSpPr/>
            <p:nvPr/>
          </p:nvSpPr>
          <p:spPr>
            <a:xfrm>
              <a:off x="5519300" y="2031725"/>
              <a:ext cx="66975" cy="35500"/>
            </a:xfrm>
            <a:custGeom>
              <a:avLst/>
              <a:gdLst/>
              <a:ahLst/>
              <a:cxnLst/>
              <a:rect l="l" t="t" r="r" b="b"/>
              <a:pathLst>
                <a:path w="2679" h="1420" extrusionOk="0">
                  <a:moveTo>
                    <a:pt x="2654" y="1"/>
                  </a:moveTo>
                  <a:cubicBezTo>
                    <a:pt x="2648" y="1"/>
                    <a:pt x="2643" y="3"/>
                    <a:pt x="2638" y="7"/>
                  </a:cubicBezTo>
                  <a:cubicBezTo>
                    <a:pt x="2295" y="328"/>
                    <a:pt x="2112" y="763"/>
                    <a:pt x="1693" y="1022"/>
                  </a:cubicBezTo>
                  <a:cubicBezTo>
                    <a:pt x="1453" y="1169"/>
                    <a:pt x="1231" y="1233"/>
                    <a:pt x="1019" y="1233"/>
                  </a:cubicBezTo>
                  <a:cubicBezTo>
                    <a:pt x="690" y="1233"/>
                    <a:pt x="384" y="1079"/>
                    <a:pt x="70" y="835"/>
                  </a:cubicBezTo>
                  <a:cubicBezTo>
                    <a:pt x="63" y="829"/>
                    <a:pt x="53" y="826"/>
                    <a:pt x="44" y="826"/>
                  </a:cubicBezTo>
                  <a:cubicBezTo>
                    <a:pt x="22" y="826"/>
                    <a:pt x="0" y="842"/>
                    <a:pt x="10" y="869"/>
                  </a:cubicBezTo>
                  <a:cubicBezTo>
                    <a:pt x="154" y="1256"/>
                    <a:pt x="567" y="1419"/>
                    <a:pt x="966" y="1419"/>
                  </a:cubicBezTo>
                  <a:cubicBezTo>
                    <a:pt x="1091" y="1419"/>
                    <a:pt x="1214" y="1403"/>
                    <a:pt x="1327" y="1373"/>
                  </a:cubicBezTo>
                  <a:cubicBezTo>
                    <a:pt x="1915" y="1215"/>
                    <a:pt x="2548" y="634"/>
                    <a:pt x="2675" y="29"/>
                  </a:cubicBezTo>
                  <a:cubicBezTo>
                    <a:pt x="2679" y="13"/>
                    <a:pt x="2667" y="1"/>
                    <a:pt x="2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594;p41">
              <a:extLst>
                <a:ext uri="{FF2B5EF4-FFF2-40B4-BE49-F238E27FC236}">
                  <a16:creationId xmlns:a16="http://schemas.microsoft.com/office/drawing/2014/main" id="{7D4AA766-A083-DD2A-01BA-EFF2DB4F6B4C}"/>
                </a:ext>
              </a:extLst>
            </p:cNvPr>
            <p:cNvSpPr/>
            <p:nvPr/>
          </p:nvSpPr>
          <p:spPr>
            <a:xfrm>
              <a:off x="5543625" y="2037000"/>
              <a:ext cx="23250" cy="30025"/>
            </a:xfrm>
            <a:custGeom>
              <a:avLst/>
              <a:gdLst/>
              <a:ahLst/>
              <a:cxnLst/>
              <a:rect l="l" t="t" r="r" b="b"/>
              <a:pathLst>
                <a:path w="930" h="1201" extrusionOk="0">
                  <a:moveTo>
                    <a:pt x="761" y="1"/>
                  </a:moveTo>
                  <a:cubicBezTo>
                    <a:pt x="730" y="1"/>
                    <a:pt x="699" y="18"/>
                    <a:pt x="693" y="51"/>
                  </a:cubicBezTo>
                  <a:cubicBezTo>
                    <a:pt x="650" y="275"/>
                    <a:pt x="638" y="470"/>
                    <a:pt x="518" y="673"/>
                  </a:cubicBezTo>
                  <a:cubicBezTo>
                    <a:pt x="399" y="877"/>
                    <a:pt x="222" y="1045"/>
                    <a:pt x="18" y="1162"/>
                  </a:cubicBezTo>
                  <a:cubicBezTo>
                    <a:pt x="0" y="1173"/>
                    <a:pt x="10" y="1201"/>
                    <a:pt x="28" y="1201"/>
                  </a:cubicBezTo>
                  <a:cubicBezTo>
                    <a:pt x="30" y="1201"/>
                    <a:pt x="32" y="1200"/>
                    <a:pt x="34" y="1200"/>
                  </a:cubicBezTo>
                  <a:cubicBezTo>
                    <a:pt x="491" y="1068"/>
                    <a:pt x="930" y="554"/>
                    <a:pt x="830" y="51"/>
                  </a:cubicBezTo>
                  <a:cubicBezTo>
                    <a:pt x="823" y="18"/>
                    <a:pt x="792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595;p41">
              <a:extLst>
                <a:ext uri="{FF2B5EF4-FFF2-40B4-BE49-F238E27FC236}">
                  <a16:creationId xmlns:a16="http://schemas.microsoft.com/office/drawing/2014/main" id="{D630CCE4-118C-4C1D-AB03-8150BAF5CD74}"/>
                </a:ext>
              </a:extLst>
            </p:cNvPr>
            <p:cNvSpPr/>
            <p:nvPr/>
          </p:nvSpPr>
          <p:spPr>
            <a:xfrm>
              <a:off x="5517950" y="2022275"/>
              <a:ext cx="45975" cy="25700"/>
            </a:xfrm>
            <a:custGeom>
              <a:avLst/>
              <a:gdLst/>
              <a:ahLst/>
              <a:cxnLst/>
              <a:rect l="l" t="t" r="r" b="b"/>
              <a:pathLst>
                <a:path w="1839" h="1028" extrusionOk="0">
                  <a:moveTo>
                    <a:pt x="117" y="0"/>
                  </a:moveTo>
                  <a:cubicBezTo>
                    <a:pt x="99" y="0"/>
                    <a:pt x="83" y="10"/>
                    <a:pt x="78" y="32"/>
                  </a:cubicBezTo>
                  <a:cubicBezTo>
                    <a:pt x="1" y="426"/>
                    <a:pt x="352" y="833"/>
                    <a:pt x="703" y="965"/>
                  </a:cubicBezTo>
                  <a:cubicBezTo>
                    <a:pt x="815" y="1007"/>
                    <a:pt x="932" y="1028"/>
                    <a:pt x="1048" y="1028"/>
                  </a:cubicBezTo>
                  <a:cubicBezTo>
                    <a:pt x="1331" y="1028"/>
                    <a:pt x="1610" y="907"/>
                    <a:pt x="1804" y="693"/>
                  </a:cubicBezTo>
                  <a:cubicBezTo>
                    <a:pt x="1838" y="656"/>
                    <a:pt x="1806" y="607"/>
                    <a:pt x="1767" y="607"/>
                  </a:cubicBezTo>
                  <a:cubicBezTo>
                    <a:pt x="1756" y="607"/>
                    <a:pt x="1744" y="611"/>
                    <a:pt x="1733" y="621"/>
                  </a:cubicBezTo>
                  <a:cubicBezTo>
                    <a:pt x="1542" y="791"/>
                    <a:pt x="1302" y="899"/>
                    <a:pt x="1056" y="899"/>
                  </a:cubicBezTo>
                  <a:cubicBezTo>
                    <a:pt x="932" y="899"/>
                    <a:pt x="807" y="871"/>
                    <a:pt x="686" y="810"/>
                  </a:cubicBezTo>
                  <a:cubicBezTo>
                    <a:pt x="354" y="645"/>
                    <a:pt x="281" y="347"/>
                    <a:pt x="164" y="32"/>
                  </a:cubicBezTo>
                  <a:cubicBezTo>
                    <a:pt x="156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596;p41">
              <a:extLst>
                <a:ext uri="{FF2B5EF4-FFF2-40B4-BE49-F238E27FC236}">
                  <a16:creationId xmlns:a16="http://schemas.microsoft.com/office/drawing/2014/main" id="{5D5D55E2-994E-55AC-FC2A-131DACF46471}"/>
                </a:ext>
              </a:extLst>
            </p:cNvPr>
            <p:cNvSpPr/>
            <p:nvPr/>
          </p:nvSpPr>
          <p:spPr>
            <a:xfrm>
              <a:off x="5532425" y="2026875"/>
              <a:ext cx="41050" cy="17200"/>
            </a:xfrm>
            <a:custGeom>
              <a:avLst/>
              <a:gdLst/>
              <a:ahLst/>
              <a:cxnLst/>
              <a:rect l="l" t="t" r="r" b="b"/>
              <a:pathLst>
                <a:path w="1642" h="688" extrusionOk="0">
                  <a:moveTo>
                    <a:pt x="1371" y="0"/>
                  </a:moveTo>
                  <a:cubicBezTo>
                    <a:pt x="1215" y="0"/>
                    <a:pt x="1065" y="67"/>
                    <a:pt x="920" y="155"/>
                  </a:cubicBezTo>
                  <a:cubicBezTo>
                    <a:pt x="611" y="343"/>
                    <a:pt x="390" y="567"/>
                    <a:pt x="18" y="627"/>
                  </a:cubicBezTo>
                  <a:cubicBezTo>
                    <a:pt x="0" y="631"/>
                    <a:pt x="4" y="655"/>
                    <a:pt x="18" y="661"/>
                  </a:cubicBezTo>
                  <a:cubicBezTo>
                    <a:pt x="73" y="679"/>
                    <a:pt x="126" y="687"/>
                    <a:pt x="178" y="687"/>
                  </a:cubicBezTo>
                  <a:cubicBezTo>
                    <a:pt x="317" y="687"/>
                    <a:pt x="450" y="631"/>
                    <a:pt x="579" y="560"/>
                  </a:cubicBezTo>
                  <a:cubicBezTo>
                    <a:pt x="913" y="377"/>
                    <a:pt x="1123" y="161"/>
                    <a:pt x="1530" y="161"/>
                  </a:cubicBezTo>
                  <a:cubicBezTo>
                    <a:pt x="1537" y="161"/>
                    <a:pt x="1544" y="161"/>
                    <a:pt x="1551" y="161"/>
                  </a:cubicBezTo>
                  <a:cubicBezTo>
                    <a:pt x="1551" y="161"/>
                    <a:pt x="1551" y="161"/>
                    <a:pt x="1552" y="161"/>
                  </a:cubicBezTo>
                  <a:cubicBezTo>
                    <a:pt x="1610" y="161"/>
                    <a:pt x="1641" y="69"/>
                    <a:pt x="1583" y="45"/>
                  </a:cubicBezTo>
                  <a:cubicBezTo>
                    <a:pt x="1512" y="13"/>
                    <a:pt x="1441" y="0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597;p41">
              <a:extLst>
                <a:ext uri="{FF2B5EF4-FFF2-40B4-BE49-F238E27FC236}">
                  <a16:creationId xmlns:a16="http://schemas.microsoft.com/office/drawing/2014/main" id="{BBD1F144-ABD1-C7F1-F2CF-05417F67C4FD}"/>
                </a:ext>
              </a:extLst>
            </p:cNvPr>
            <p:cNvSpPr/>
            <p:nvPr/>
          </p:nvSpPr>
          <p:spPr>
            <a:xfrm>
              <a:off x="5530350" y="2012350"/>
              <a:ext cx="41025" cy="19425"/>
            </a:xfrm>
            <a:custGeom>
              <a:avLst/>
              <a:gdLst/>
              <a:ahLst/>
              <a:cxnLst/>
              <a:rect l="l" t="t" r="r" b="b"/>
              <a:pathLst>
                <a:path w="1641" h="777" extrusionOk="0">
                  <a:moveTo>
                    <a:pt x="544" y="0"/>
                  </a:moveTo>
                  <a:cubicBezTo>
                    <a:pt x="354" y="0"/>
                    <a:pt x="173" y="26"/>
                    <a:pt x="35" y="70"/>
                  </a:cubicBezTo>
                  <a:cubicBezTo>
                    <a:pt x="1" y="81"/>
                    <a:pt x="11" y="126"/>
                    <a:pt x="43" y="130"/>
                  </a:cubicBezTo>
                  <a:cubicBezTo>
                    <a:pt x="357" y="168"/>
                    <a:pt x="675" y="122"/>
                    <a:pt x="981" y="223"/>
                  </a:cubicBezTo>
                  <a:cubicBezTo>
                    <a:pt x="1264" y="316"/>
                    <a:pt x="1421" y="507"/>
                    <a:pt x="1560" y="757"/>
                  </a:cubicBezTo>
                  <a:cubicBezTo>
                    <a:pt x="1568" y="771"/>
                    <a:pt x="1580" y="776"/>
                    <a:pt x="1592" y="776"/>
                  </a:cubicBezTo>
                  <a:cubicBezTo>
                    <a:pt x="1613" y="776"/>
                    <a:pt x="1633" y="761"/>
                    <a:pt x="1634" y="738"/>
                  </a:cubicBezTo>
                  <a:cubicBezTo>
                    <a:pt x="1641" y="190"/>
                    <a:pt x="1057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598;p41">
              <a:extLst>
                <a:ext uri="{FF2B5EF4-FFF2-40B4-BE49-F238E27FC236}">
                  <a16:creationId xmlns:a16="http://schemas.microsoft.com/office/drawing/2014/main" id="{280FEBAE-BF08-3819-2A0C-77816CBF3753}"/>
                </a:ext>
              </a:extLst>
            </p:cNvPr>
            <p:cNvSpPr/>
            <p:nvPr/>
          </p:nvSpPr>
          <p:spPr>
            <a:xfrm>
              <a:off x="5543775" y="1976100"/>
              <a:ext cx="64950" cy="44125"/>
            </a:xfrm>
            <a:custGeom>
              <a:avLst/>
              <a:gdLst/>
              <a:ahLst/>
              <a:cxnLst/>
              <a:rect l="l" t="t" r="r" b="b"/>
              <a:pathLst>
                <a:path w="2598" h="1765" extrusionOk="0">
                  <a:moveTo>
                    <a:pt x="1641" y="1"/>
                  </a:moveTo>
                  <a:cubicBezTo>
                    <a:pt x="1202" y="1"/>
                    <a:pt x="772" y="99"/>
                    <a:pt x="448" y="416"/>
                  </a:cubicBezTo>
                  <a:cubicBezTo>
                    <a:pt x="74" y="781"/>
                    <a:pt x="19" y="1367"/>
                    <a:pt x="378" y="1758"/>
                  </a:cubicBezTo>
                  <a:cubicBezTo>
                    <a:pt x="382" y="1762"/>
                    <a:pt x="387" y="1764"/>
                    <a:pt x="391" y="1764"/>
                  </a:cubicBezTo>
                  <a:cubicBezTo>
                    <a:pt x="406" y="1764"/>
                    <a:pt x="418" y="1744"/>
                    <a:pt x="406" y="1728"/>
                  </a:cubicBezTo>
                  <a:cubicBezTo>
                    <a:pt x="0" y="1207"/>
                    <a:pt x="315" y="564"/>
                    <a:pt x="850" y="304"/>
                  </a:cubicBezTo>
                  <a:cubicBezTo>
                    <a:pt x="1090" y="188"/>
                    <a:pt x="1345" y="148"/>
                    <a:pt x="1603" y="148"/>
                  </a:cubicBezTo>
                  <a:cubicBezTo>
                    <a:pt x="1891" y="148"/>
                    <a:pt x="2183" y="197"/>
                    <a:pt x="2462" y="247"/>
                  </a:cubicBezTo>
                  <a:cubicBezTo>
                    <a:pt x="2468" y="248"/>
                    <a:pt x="2474" y="249"/>
                    <a:pt x="2479" y="249"/>
                  </a:cubicBezTo>
                  <a:cubicBezTo>
                    <a:pt x="2565" y="249"/>
                    <a:pt x="2597" y="115"/>
                    <a:pt x="2503" y="97"/>
                  </a:cubicBezTo>
                  <a:cubicBezTo>
                    <a:pt x="2232" y="45"/>
                    <a:pt x="1934" y="1"/>
                    <a:pt x="1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599;p41">
              <a:extLst>
                <a:ext uri="{FF2B5EF4-FFF2-40B4-BE49-F238E27FC236}">
                  <a16:creationId xmlns:a16="http://schemas.microsoft.com/office/drawing/2014/main" id="{552C434C-735E-00AA-B043-CDD60BA5C1BC}"/>
                </a:ext>
              </a:extLst>
            </p:cNvPr>
            <p:cNvSpPr/>
            <p:nvPr/>
          </p:nvSpPr>
          <p:spPr>
            <a:xfrm>
              <a:off x="5460375" y="1889825"/>
              <a:ext cx="208325" cy="38150"/>
            </a:xfrm>
            <a:custGeom>
              <a:avLst/>
              <a:gdLst/>
              <a:ahLst/>
              <a:cxnLst/>
              <a:rect l="l" t="t" r="r" b="b"/>
              <a:pathLst>
                <a:path w="8333" h="1526" extrusionOk="0">
                  <a:moveTo>
                    <a:pt x="78" y="0"/>
                  </a:moveTo>
                  <a:cubicBezTo>
                    <a:pt x="36" y="0"/>
                    <a:pt x="1" y="63"/>
                    <a:pt x="38" y="97"/>
                  </a:cubicBezTo>
                  <a:cubicBezTo>
                    <a:pt x="940" y="922"/>
                    <a:pt x="2244" y="1110"/>
                    <a:pt x="3422" y="1147"/>
                  </a:cubicBezTo>
                  <a:cubicBezTo>
                    <a:pt x="3714" y="1156"/>
                    <a:pt x="4003" y="1158"/>
                    <a:pt x="4289" y="1158"/>
                  </a:cubicBezTo>
                  <a:cubicBezTo>
                    <a:pt x="4539" y="1158"/>
                    <a:pt x="4788" y="1157"/>
                    <a:pt x="5035" y="1157"/>
                  </a:cubicBezTo>
                  <a:cubicBezTo>
                    <a:pt x="6119" y="1157"/>
                    <a:pt x="7181" y="1188"/>
                    <a:pt x="8273" y="1524"/>
                  </a:cubicBezTo>
                  <a:cubicBezTo>
                    <a:pt x="8277" y="1525"/>
                    <a:pt x="8281" y="1525"/>
                    <a:pt x="8284" y="1525"/>
                  </a:cubicBezTo>
                  <a:cubicBezTo>
                    <a:pt x="8316" y="1525"/>
                    <a:pt x="8333" y="1476"/>
                    <a:pt x="8300" y="1459"/>
                  </a:cubicBezTo>
                  <a:cubicBezTo>
                    <a:pt x="7496" y="1030"/>
                    <a:pt x="6583" y="941"/>
                    <a:pt x="5672" y="941"/>
                  </a:cubicBezTo>
                  <a:cubicBezTo>
                    <a:pt x="5226" y="941"/>
                    <a:pt x="4780" y="962"/>
                    <a:pt x="4348" y="975"/>
                  </a:cubicBezTo>
                  <a:cubicBezTo>
                    <a:pt x="4151" y="981"/>
                    <a:pt x="3955" y="985"/>
                    <a:pt x="3762" y="985"/>
                  </a:cubicBezTo>
                  <a:cubicBezTo>
                    <a:pt x="2450" y="985"/>
                    <a:pt x="1229" y="814"/>
                    <a:pt x="106" y="10"/>
                  </a:cubicBezTo>
                  <a:cubicBezTo>
                    <a:pt x="97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600;p41">
              <a:extLst>
                <a:ext uri="{FF2B5EF4-FFF2-40B4-BE49-F238E27FC236}">
                  <a16:creationId xmlns:a16="http://schemas.microsoft.com/office/drawing/2014/main" id="{9E817131-7CBF-E31D-D81F-4DE65FE8D153}"/>
                </a:ext>
              </a:extLst>
            </p:cNvPr>
            <p:cNvSpPr/>
            <p:nvPr/>
          </p:nvSpPr>
          <p:spPr>
            <a:xfrm>
              <a:off x="5649050" y="1908650"/>
              <a:ext cx="55625" cy="41450"/>
            </a:xfrm>
            <a:custGeom>
              <a:avLst/>
              <a:gdLst/>
              <a:ahLst/>
              <a:cxnLst/>
              <a:rect l="l" t="t" r="r" b="b"/>
              <a:pathLst>
                <a:path w="2225" h="1658" extrusionOk="0">
                  <a:moveTo>
                    <a:pt x="40" y="0"/>
                  </a:moveTo>
                  <a:cubicBezTo>
                    <a:pt x="17" y="0"/>
                    <a:pt x="0" y="34"/>
                    <a:pt x="26" y="47"/>
                  </a:cubicBezTo>
                  <a:cubicBezTo>
                    <a:pt x="516" y="298"/>
                    <a:pt x="675" y="832"/>
                    <a:pt x="1063" y="1189"/>
                  </a:cubicBezTo>
                  <a:cubicBezTo>
                    <a:pt x="1352" y="1455"/>
                    <a:pt x="1755" y="1657"/>
                    <a:pt x="2153" y="1657"/>
                  </a:cubicBezTo>
                  <a:cubicBezTo>
                    <a:pt x="2161" y="1657"/>
                    <a:pt x="2169" y="1657"/>
                    <a:pt x="2178" y="1657"/>
                  </a:cubicBezTo>
                  <a:cubicBezTo>
                    <a:pt x="2216" y="1657"/>
                    <a:pt x="2224" y="1602"/>
                    <a:pt x="2187" y="1591"/>
                  </a:cubicBezTo>
                  <a:cubicBezTo>
                    <a:pt x="1575" y="1410"/>
                    <a:pt x="1147" y="1179"/>
                    <a:pt x="781" y="642"/>
                  </a:cubicBezTo>
                  <a:cubicBezTo>
                    <a:pt x="588" y="360"/>
                    <a:pt x="405" y="65"/>
                    <a:pt x="45" y="1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601;p41">
              <a:extLst>
                <a:ext uri="{FF2B5EF4-FFF2-40B4-BE49-F238E27FC236}">
                  <a16:creationId xmlns:a16="http://schemas.microsoft.com/office/drawing/2014/main" id="{9391CB8A-242D-CBB5-7C8E-4568BEB21444}"/>
                </a:ext>
              </a:extLst>
            </p:cNvPr>
            <p:cNvSpPr/>
            <p:nvPr/>
          </p:nvSpPr>
          <p:spPr>
            <a:xfrm>
              <a:off x="5648475" y="1908700"/>
              <a:ext cx="91050" cy="60775"/>
            </a:xfrm>
            <a:custGeom>
              <a:avLst/>
              <a:gdLst/>
              <a:ahLst/>
              <a:cxnLst/>
              <a:rect l="l" t="t" r="r" b="b"/>
              <a:pathLst>
                <a:path w="3642" h="2431" extrusionOk="0">
                  <a:moveTo>
                    <a:pt x="507" y="1"/>
                  </a:moveTo>
                  <a:cubicBezTo>
                    <a:pt x="343" y="1"/>
                    <a:pt x="180" y="17"/>
                    <a:pt x="21" y="53"/>
                  </a:cubicBezTo>
                  <a:cubicBezTo>
                    <a:pt x="1" y="57"/>
                    <a:pt x="0" y="88"/>
                    <a:pt x="21" y="92"/>
                  </a:cubicBezTo>
                  <a:cubicBezTo>
                    <a:pt x="730" y="228"/>
                    <a:pt x="1384" y="285"/>
                    <a:pt x="2021" y="673"/>
                  </a:cubicBezTo>
                  <a:cubicBezTo>
                    <a:pt x="2722" y="1100"/>
                    <a:pt x="3109" y="1711"/>
                    <a:pt x="3510" y="2399"/>
                  </a:cubicBezTo>
                  <a:cubicBezTo>
                    <a:pt x="3523" y="2421"/>
                    <a:pt x="3543" y="2430"/>
                    <a:pt x="3563" y="2430"/>
                  </a:cubicBezTo>
                  <a:cubicBezTo>
                    <a:pt x="3602" y="2430"/>
                    <a:pt x="3641" y="2396"/>
                    <a:pt x="3628" y="2349"/>
                  </a:cubicBezTo>
                  <a:cubicBezTo>
                    <a:pt x="3265" y="1116"/>
                    <a:pt x="1846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602;p41">
              <a:extLst>
                <a:ext uri="{FF2B5EF4-FFF2-40B4-BE49-F238E27FC236}">
                  <a16:creationId xmlns:a16="http://schemas.microsoft.com/office/drawing/2014/main" id="{E2B6071A-985B-95C2-B05E-A3B282415C4D}"/>
                </a:ext>
              </a:extLst>
            </p:cNvPr>
            <p:cNvSpPr/>
            <p:nvPr/>
          </p:nvSpPr>
          <p:spPr>
            <a:xfrm>
              <a:off x="5721100" y="1921800"/>
              <a:ext cx="12675" cy="39125"/>
            </a:xfrm>
            <a:custGeom>
              <a:avLst/>
              <a:gdLst/>
              <a:ahLst/>
              <a:cxnLst/>
              <a:rect l="l" t="t" r="r" b="b"/>
              <a:pathLst>
                <a:path w="507" h="1565" extrusionOk="0">
                  <a:moveTo>
                    <a:pt x="127" y="1"/>
                  </a:moveTo>
                  <a:cubicBezTo>
                    <a:pt x="109" y="1"/>
                    <a:pt x="91" y="11"/>
                    <a:pt x="84" y="31"/>
                  </a:cubicBezTo>
                  <a:cubicBezTo>
                    <a:pt x="1" y="272"/>
                    <a:pt x="85" y="587"/>
                    <a:pt x="147" y="827"/>
                  </a:cubicBezTo>
                  <a:cubicBezTo>
                    <a:pt x="210" y="1076"/>
                    <a:pt x="295" y="1351"/>
                    <a:pt x="455" y="1555"/>
                  </a:cubicBezTo>
                  <a:cubicBezTo>
                    <a:pt x="460" y="1562"/>
                    <a:pt x="466" y="1564"/>
                    <a:pt x="472" y="1564"/>
                  </a:cubicBezTo>
                  <a:cubicBezTo>
                    <a:pt x="489" y="1564"/>
                    <a:pt x="507" y="1545"/>
                    <a:pt x="502" y="1527"/>
                  </a:cubicBezTo>
                  <a:cubicBezTo>
                    <a:pt x="441" y="1277"/>
                    <a:pt x="329" y="1046"/>
                    <a:pt x="275" y="793"/>
                  </a:cubicBezTo>
                  <a:cubicBezTo>
                    <a:pt x="223" y="544"/>
                    <a:pt x="254" y="268"/>
                    <a:pt x="169" y="31"/>
                  </a:cubicBezTo>
                  <a:cubicBezTo>
                    <a:pt x="162" y="11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603;p41">
              <a:extLst>
                <a:ext uri="{FF2B5EF4-FFF2-40B4-BE49-F238E27FC236}">
                  <a16:creationId xmlns:a16="http://schemas.microsoft.com/office/drawing/2014/main" id="{A91142DC-56F9-6773-B695-15C491C69548}"/>
                </a:ext>
              </a:extLst>
            </p:cNvPr>
            <p:cNvSpPr/>
            <p:nvPr/>
          </p:nvSpPr>
          <p:spPr>
            <a:xfrm>
              <a:off x="5724250" y="1923650"/>
              <a:ext cx="40475" cy="59025"/>
            </a:xfrm>
            <a:custGeom>
              <a:avLst/>
              <a:gdLst/>
              <a:ahLst/>
              <a:cxnLst/>
              <a:rect l="l" t="t" r="r" b="b"/>
              <a:pathLst>
                <a:path w="1619" h="2361" extrusionOk="0">
                  <a:moveTo>
                    <a:pt x="27" y="1"/>
                  </a:moveTo>
                  <a:cubicBezTo>
                    <a:pt x="5" y="1"/>
                    <a:pt x="0" y="30"/>
                    <a:pt x="17" y="42"/>
                  </a:cubicBezTo>
                  <a:cubicBezTo>
                    <a:pt x="423" y="304"/>
                    <a:pt x="759" y="492"/>
                    <a:pt x="1019" y="924"/>
                  </a:cubicBezTo>
                  <a:cubicBezTo>
                    <a:pt x="1279" y="1360"/>
                    <a:pt x="1385" y="1862"/>
                    <a:pt x="1550" y="2336"/>
                  </a:cubicBezTo>
                  <a:cubicBezTo>
                    <a:pt x="1555" y="2353"/>
                    <a:pt x="1568" y="2361"/>
                    <a:pt x="1580" y="2361"/>
                  </a:cubicBezTo>
                  <a:cubicBezTo>
                    <a:pt x="1599" y="2361"/>
                    <a:pt x="1618" y="2344"/>
                    <a:pt x="1614" y="2318"/>
                  </a:cubicBezTo>
                  <a:cubicBezTo>
                    <a:pt x="1499" y="1519"/>
                    <a:pt x="1051" y="46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604;p41">
              <a:extLst>
                <a:ext uri="{FF2B5EF4-FFF2-40B4-BE49-F238E27FC236}">
                  <a16:creationId xmlns:a16="http://schemas.microsoft.com/office/drawing/2014/main" id="{7BB0CE8C-6D31-511F-EDAD-4C6CC3C973AF}"/>
                </a:ext>
              </a:extLst>
            </p:cNvPr>
            <p:cNvSpPr/>
            <p:nvPr/>
          </p:nvSpPr>
          <p:spPr>
            <a:xfrm>
              <a:off x="5750325" y="1915325"/>
              <a:ext cx="20725" cy="34800"/>
            </a:xfrm>
            <a:custGeom>
              <a:avLst/>
              <a:gdLst/>
              <a:ahLst/>
              <a:cxnLst/>
              <a:rect l="l" t="t" r="r" b="b"/>
              <a:pathLst>
                <a:path w="829" h="1392" extrusionOk="0">
                  <a:moveTo>
                    <a:pt x="763" y="1"/>
                  </a:moveTo>
                  <a:cubicBezTo>
                    <a:pt x="760" y="1"/>
                    <a:pt x="756" y="1"/>
                    <a:pt x="753" y="2"/>
                  </a:cubicBezTo>
                  <a:cubicBezTo>
                    <a:pt x="251" y="127"/>
                    <a:pt x="0" y="915"/>
                    <a:pt x="95" y="1364"/>
                  </a:cubicBezTo>
                  <a:cubicBezTo>
                    <a:pt x="99" y="1383"/>
                    <a:pt x="112" y="1391"/>
                    <a:pt x="126" y="1391"/>
                  </a:cubicBezTo>
                  <a:cubicBezTo>
                    <a:pt x="146" y="1391"/>
                    <a:pt x="166" y="1377"/>
                    <a:pt x="168" y="1355"/>
                  </a:cubicBezTo>
                  <a:cubicBezTo>
                    <a:pt x="193" y="1085"/>
                    <a:pt x="239" y="825"/>
                    <a:pt x="375" y="588"/>
                  </a:cubicBezTo>
                  <a:cubicBezTo>
                    <a:pt x="489" y="385"/>
                    <a:pt x="680" y="258"/>
                    <a:pt x="807" y="72"/>
                  </a:cubicBezTo>
                  <a:cubicBezTo>
                    <a:pt x="829" y="4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605;p41">
              <a:extLst>
                <a:ext uri="{FF2B5EF4-FFF2-40B4-BE49-F238E27FC236}">
                  <a16:creationId xmlns:a16="http://schemas.microsoft.com/office/drawing/2014/main" id="{8729ABC2-1595-C8ED-13CE-8D3020FC0110}"/>
                </a:ext>
              </a:extLst>
            </p:cNvPr>
            <p:cNvSpPr/>
            <p:nvPr/>
          </p:nvSpPr>
          <p:spPr>
            <a:xfrm>
              <a:off x="5767175" y="1916525"/>
              <a:ext cx="21975" cy="76200"/>
            </a:xfrm>
            <a:custGeom>
              <a:avLst/>
              <a:gdLst/>
              <a:ahLst/>
              <a:cxnLst/>
              <a:rect l="l" t="t" r="r" b="b"/>
              <a:pathLst>
                <a:path w="879" h="3048" extrusionOk="0">
                  <a:moveTo>
                    <a:pt x="39" y="1"/>
                  </a:moveTo>
                  <a:cubicBezTo>
                    <a:pt x="27" y="1"/>
                    <a:pt x="16" y="9"/>
                    <a:pt x="15" y="24"/>
                  </a:cubicBezTo>
                  <a:cubicBezTo>
                    <a:pt x="0" y="448"/>
                    <a:pt x="353" y="751"/>
                    <a:pt x="499" y="1131"/>
                  </a:cubicBezTo>
                  <a:cubicBezTo>
                    <a:pt x="733" y="1743"/>
                    <a:pt x="643" y="2364"/>
                    <a:pt x="691" y="2999"/>
                  </a:cubicBezTo>
                  <a:cubicBezTo>
                    <a:pt x="694" y="3028"/>
                    <a:pt x="721" y="3047"/>
                    <a:pt x="746" y="3047"/>
                  </a:cubicBezTo>
                  <a:cubicBezTo>
                    <a:pt x="765" y="3047"/>
                    <a:pt x="783" y="3036"/>
                    <a:pt x="787" y="3012"/>
                  </a:cubicBezTo>
                  <a:cubicBezTo>
                    <a:pt x="878" y="2531"/>
                    <a:pt x="877" y="2013"/>
                    <a:pt x="781" y="1531"/>
                  </a:cubicBezTo>
                  <a:cubicBezTo>
                    <a:pt x="663" y="948"/>
                    <a:pt x="266" y="559"/>
                    <a:pt x="62" y="18"/>
                  </a:cubicBezTo>
                  <a:cubicBezTo>
                    <a:pt x="58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606;p41">
              <a:extLst>
                <a:ext uri="{FF2B5EF4-FFF2-40B4-BE49-F238E27FC236}">
                  <a16:creationId xmlns:a16="http://schemas.microsoft.com/office/drawing/2014/main" id="{0AF75A9F-31DF-929D-EAD4-2133FBCA39B6}"/>
                </a:ext>
              </a:extLst>
            </p:cNvPr>
            <p:cNvSpPr/>
            <p:nvPr/>
          </p:nvSpPr>
          <p:spPr>
            <a:xfrm>
              <a:off x="5789025" y="1940775"/>
              <a:ext cx="23600" cy="70725"/>
            </a:xfrm>
            <a:custGeom>
              <a:avLst/>
              <a:gdLst/>
              <a:ahLst/>
              <a:cxnLst/>
              <a:rect l="l" t="t" r="r" b="b"/>
              <a:pathLst>
                <a:path w="944" h="2829" extrusionOk="0">
                  <a:moveTo>
                    <a:pt x="48" y="1"/>
                  </a:moveTo>
                  <a:cubicBezTo>
                    <a:pt x="23" y="1"/>
                    <a:pt x="0" y="32"/>
                    <a:pt x="16" y="58"/>
                  </a:cubicBezTo>
                  <a:cubicBezTo>
                    <a:pt x="325" y="550"/>
                    <a:pt x="410" y="991"/>
                    <a:pt x="323" y="1562"/>
                  </a:cubicBezTo>
                  <a:cubicBezTo>
                    <a:pt x="258" y="1983"/>
                    <a:pt x="146" y="2376"/>
                    <a:pt x="159" y="2806"/>
                  </a:cubicBezTo>
                  <a:lnTo>
                    <a:pt x="159" y="2805"/>
                  </a:lnTo>
                  <a:cubicBezTo>
                    <a:pt x="159" y="2820"/>
                    <a:pt x="172" y="2829"/>
                    <a:pt x="185" y="2829"/>
                  </a:cubicBezTo>
                  <a:cubicBezTo>
                    <a:pt x="194" y="2829"/>
                    <a:pt x="203" y="2823"/>
                    <a:pt x="205" y="2812"/>
                  </a:cubicBezTo>
                  <a:cubicBezTo>
                    <a:pt x="366" y="2024"/>
                    <a:pt x="944" y="588"/>
                    <a:pt x="67" y="7"/>
                  </a:cubicBezTo>
                  <a:cubicBezTo>
                    <a:pt x="61" y="3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607;p41">
              <a:extLst>
                <a:ext uri="{FF2B5EF4-FFF2-40B4-BE49-F238E27FC236}">
                  <a16:creationId xmlns:a16="http://schemas.microsoft.com/office/drawing/2014/main" id="{A4641182-FFC4-EA50-9B0A-24659795F50B}"/>
                </a:ext>
              </a:extLst>
            </p:cNvPr>
            <p:cNvSpPr/>
            <p:nvPr/>
          </p:nvSpPr>
          <p:spPr>
            <a:xfrm>
              <a:off x="5785275" y="1944875"/>
              <a:ext cx="7800" cy="18150"/>
            </a:xfrm>
            <a:custGeom>
              <a:avLst/>
              <a:gdLst/>
              <a:ahLst/>
              <a:cxnLst/>
              <a:rect l="l" t="t" r="r" b="b"/>
              <a:pathLst>
                <a:path w="312" h="726" extrusionOk="0">
                  <a:moveTo>
                    <a:pt x="238" y="1"/>
                  </a:moveTo>
                  <a:cubicBezTo>
                    <a:pt x="224" y="1"/>
                    <a:pt x="211" y="10"/>
                    <a:pt x="211" y="25"/>
                  </a:cubicBezTo>
                  <a:cubicBezTo>
                    <a:pt x="217" y="151"/>
                    <a:pt x="182" y="287"/>
                    <a:pt x="136" y="403"/>
                  </a:cubicBezTo>
                  <a:cubicBezTo>
                    <a:pt x="101" y="493"/>
                    <a:pt x="1" y="581"/>
                    <a:pt x="9" y="677"/>
                  </a:cubicBezTo>
                  <a:cubicBezTo>
                    <a:pt x="11" y="699"/>
                    <a:pt x="27" y="725"/>
                    <a:pt x="51" y="725"/>
                  </a:cubicBezTo>
                  <a:cubicBezTo>
                    <a:pt x="53" y="725"/>
                    <a:pt x="55" y="725"/>
                    <a:pt x="57" y="725"/>
                  </a:cubicBezTo>
                  <a:cubicBezTo>
                    <a:pt x="182" y="709"/>
                    <a:pt x="231" y="556"/>
                    <a:pt x="265" y="448"/>
                  </a:cubicBezTo>
                  <a:cubicBezTo>
                    <a:pt x="312" y="300"/>
                    <a:pt x="298" y="168"/>
                    <a:pt x="261" y="19"/>
                  </a:cubicBezTo>
                  <a:cubicBezTo>
                    <a:pt x="258" y="6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608;p41">
              <a:extLst>
                <a:ext uri="{FF2B5EF4-FFF2-40B4-BE49-F238E27FC236}">
                  <a16:creationId xmlns:a16="http://schemas.microsoft.com/office/drawing/2014/main" id="{CAF43EF3-C763-8A5B-884C-B09EBAA60741}"/>
                </a:ext>
              </a:extLst>
            </p:cNvPr>
            <p:cNvSpPr/>
            <p:nvPr/>
          </p:nvSpPr>
          <p:spPr>
            <a:xfrm>
              <a:off x="5801900" y="1981400"/>
              <a:ext cx="17175" cy="64900"/>
            </a:xfrm>
            <a:custGeom>
              <a:avLst/>
              <a:gdLst/>
              <a:ahLst/>
              <a:cxnLst/>
              <a:rect l="l" t="t" r="r" b="b"/>
              <a:pathLst>
                <a:path w="687" h="2596" extrusionOk="0">
                  <a:moveTo>
                    <a:pt x="55" y="0"/>
                  </a:moveTo>
                  <a:cubicBezTo>
                    <a:pt x="41" y="0"/>
                    <a:pt x="27" y="1"/>
                    <a:pt x="12" y="2"/>
                  </a:cubicBezTo>
                  <a:cubicBezTo>
                    <a:pt x="3" y="2"/>
                    <a:pt x="1" y="16"/>
                    <a:pt x="10" y="18"/>
                  </a:cubicBezTo>
                  <a:cubicBezTo>
                    <a:pt x="686" y="199"/>
                    <a:pt x="92" y="2038"/>
                    <a:pt x="48" y="2545"/>
                  </a:cubicBezTo>
                  <a:cubicBezTo>
                    <a:pt x="45" y="2578"/>
                    <a:pt x="72" y="2596"/>
                    <a:pt x="99" y="2596"/>
                  </a:cubicBezTo>
                  <a:cubicBezTo>
                    <a:pt x="121" y="2596"/>
                    <a:pt x="145" y="2584"/>
                    <a:pt x="152" y="2559"/>
                  </a:cubicBezTo>
                  <a:cubicBezTo>
                    <a:pt x="325" y="1954"/>
                    <a:pt x="513" y="1235"/>
                    <a:pt x="530" y="604"/>
                  </a:cubicBezTo>
                  <a:cubicBezTo>
                    <a:pt x="539" y="266"/>
                    <a:pt x="39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609;p41">
              <a:extLst>
                <a:ext uri="{FF2B5EF4-FFF2-40B4-BE49-F238E27FC236}">
                  <a16:creationId xmlns:a16="http://schemas.microsoft.com/office/drawing/2014/main" id="{C67A0FC9-0EC0-1C6C-BA57-663138BB26A6}"/>
                </a:ext>
              </a:extLst>
            </p:cNvPr>
            <p:cNvSpPr/>
            <p:nvPr/>
          </p:nvSpPr>
          <p:spPr>
            <a:xfrm>
              <a:off x="5811675" y="1973900"/>
              <a:ext cx="47675" cy="19800"/>
            </a:xfrm>
            <a:custGeom>
              <a:avLst/>
              <a:gdLst/>
              <a:ahLst/>
              <a:cxnLst/>
              <a:rect l="l" t="t" r="r" b="b"/>
              <a:pathLst>
                <a:path w="1907" h="792" extrusionOk="0">
                  <a:moveTo>
                    <a:pt x="1569" y="0"/>
                  </a:moveTo>
                  <a:cubicBezTo>
                    <a:pt x="1004" y="0"/>
                    <a:pt x="343" y="356"/>
                    <a:pt x="15" y="747"/>
                  </a:cubicBezTo>
                  <a:cubicBezTo>
                    <a:pt x="1" y="765"/>
                    <a:pt x="13" y="792"/>
                    <a:pt x="33" y="792"/>
                  </a:cubicBezTo>
                  <a:cubicBezTo>
                    <a:pt x="37" y="792"/>
                    <a:pt x="42" y="790"/>
                    <a:pt x="46" y="787"/>
                  </a:cubicBezTo>
                  <a:cubicBezTo>
                    <a:pt x="342" y="597"/>
                    <a:pt x="616" y="405"/>
                    <a:pt x="955" y="294"/>
                  </a:cubicBezTo>
                  <a:cubicBezTo>
                    <a:pt x="1255" y="194"/>
                    <a:pt x="1569" y="193"/>
                    <a:pt x="1871" y="111"/>
                  </a:cubicBezTo>
                  <a:cubicBezTo>
                    <a:pt x="1906" y="101"/>
                    <a:pt x="1905" y="48"/>
                    <a:pt x="1871" y="39"/>
                  </a:cubicBezTo>
                  <a:cubicBezTo>
                    <a:pt x="1775" y="12"/>
                    <a:pt x="1674" y="0"/>
                    <a:pt x="1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610;p41">
              <a:extLst>
                <a:ext uri="{FF2B5EF4-FFF2-40B4-BE49-F238E27FC236}">
                  <a16:creationId xmlns:a16="http://schemas.microsoft.com/office/drawing/2014/main" id="{25D95821-C6D8-E1C1-F254-87B37BE50CD3}"/>
                </a:ext>
              </a:extLst>
            </p:cNvPr>
            <p:cNvSpPr/>
            <p:nvPr/>
          </p:nvSpPr>
          <p:spPr>
            <a:xfrm>
              <a:off x="5813850" y="1975900"/>
              <a:ext cx="45275" cy="73675"/>
            </a:xfrm>
            <a:custGeom>
              <a:avLst/>
              <a:gdLst/>
              <a:ahLst/>
              <a:cxnLst/>
              <a:rect l="l" t="t" r="r" b="b"/>
              <a:pathLst>
                <a:path w="1811" h="2947" extrusionOk="0">
                  <a:moveTo>
                    <a:pt x="1777" y="1"/>
                  </a:moveTo>
                  <a:cubicBezTo>
                    <a:pt x="1777" y="1"/>
                    <a:pt x="1776" y="1"/>
                    <a:pt x="1776" y="1"/>
                  </a:cubicBezTo>
                  <a:cubicBezTo>
                    <a:pt x="1141" y="17"/>
                    <a:pt x="1082" y="773"/>
                    <a:pt x="889" y="1226"/>
                  </a:cubicBezTo>
                  <a:cubicBezTo>
                    <a:pt x="650" y="1787"/>
                    <a:pt x="1" y="2258"/>
                    <a:pt x="43" y="2912"/>
                  </a:cubicBezTo>
                  <a:cubicBezTo>
                    <a:pt x="44" y="2935"/>
                    <a:pt x="61" y="2947"/>
                    <a:pt x="78" y="2947"/>
                  </a:cubicBezTo>
                  <a:cubicBezTo>
                    <a:pt x="92" y="2947"/>
                    <a:pt x="107" y="2939"/>
                    <a:pt x="113" y="2922"/>
                  </a:cubicBezTo>
                  <a:cubicBezTo>
                    <a:pt x="301" y="2411"/>
                    <a:pt x="619" y="2059"/>
                    <a:pt x="895" y="1602"/>
                  </a:cubicBezTo>
                  <a:cubicBezTo>
                    <a:pt x="1215" y="1072"/>
                    <a:pt x="1177" y="366"/>
                    <a:pt x="1789" y="48"/>
                  </a:cubicBezTo>
                  <a:cubicBezTo>
                    <a:pt x="1810" y="37"/>
                    <a:pt x="1801" y="1"/>
                    <a:pt x="1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611;p41">
              <a:extLst>
                <a:ext uri="{FF2B5EF4-FFF2-40B4-BE49-F238E27FC236}">
                  <a16:creationId xmlns:a16="http://schemas.microsoft.com/office/drawing/2014/main" id="{021395CF-10D6-3B91-4E13-91AD16B950C0}"/>
                </a:ext>
              </a:extLst>
            </p:cNvPr>
            <p:cNvSpPr/>
            <p:nvPr/>
          </p:nvSpPr>
          <p:spPr>
            <a:xfrm>
              <a:off x="5831325" y="2012150"/>
              <a:ext cx="31450" cy="9125"/>
            </a:xfrm>
            <a:custGeom>
              <a:avLst/>
              <a:gdLst/>
              <a:ahLst/>
              <a:cxnLst/>
              <a:rect l="l" t="t" r="r" b="b"/>
              <a:pathLst>
                <a:path w="1258" h="365" extrusionOk="0">
                  <a:moveTo>
                    <a:pt x="847" y="1"/>
                  </a:moveTo>
                  <a:cubicBezTo>
                    <a:pt x="540" y="1"/>
                    <a:pt x="213" y="133"/>
                    <a:pt x="13" y="329"/>
                  </a:cubicBezTo>
                  <a:cubicBezTo>
                    <a:pt x="1" y="340"/>
                    <a:pt x="10" y="364"/>
                    <a:pt x="26" y="364"/>
                  </a:cubicBezTo>
                  <a:cubicBezTo>
                    <a:pt x="28" y="364"/>
                    <a:pt x="30" y="364"/>
                    <a:pt x="32" y="363"/>
                  </a:cubicBezTo>
                  <a:cubicBezTo>
                    <a:pt x="201" y="292"/>
                    <a:pt x="383" y="218"/>
                    <a:pt x="562" y="182"/>
                  </a:cubicBezTo>
                  <a:cubicBezTo>
                    <a:pt x="640" y="166"/>
                    <a:pt x="715" y="162"/>
                    <a:pt x="790" y="162"/>
                  </a:cubicBezTo>
                  <a:cubicBezTo>
                    <a:pt x="902" y="162"/>
                    <a:pt x="1012" y="172"/>
                    <a:pt x="1125" y="172"/>
                  </a:cubicBezTo>
                  <a:cubicBezTo>
                    <a:pt x="1145" y="172"/>
                    <a:pt x="1164" y="171"/>
                    <a:pt x="1184" y="171"/>
                  </a:cubicBezTo>
                  <a:cubicBezTo>
                    <a:pt x="1231" y="170"/>
                    <a:pt x="1258" y="98"/>
                    <a:pt x="1210" y="76"/>
                  </a:cubicBezTo>
                  <a:cubicBezTo>
                    <a:pt x="1100" y="24"/>
                    <a:pt x="975" y="1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612;p41">
              <a:extLst>
                <a:ext uri="{FF2B5EF4-FFF2-40B4-BE49-F238E27FC236}">
                  <a16:creationId xmlns:a16="http://schemas.microsoft.com/office/drawing/2014/main" id="{7C499744-42FF-B68E-B3BD-B4ED45DE4EA9}"/>
                </a:ext>
              </a:extLst>
            </p:cNvPr>
            <p:cNvSpPr/>
            <p:nvPr/>
          </p:nvSpPr>
          <p:spPr>
            <a:xfrm>
              <a:off x="5823450" y="2013925"/>
              <a:ext cx="37650" cy="51225"/>
            </a:xfrm>
            <a:custGeom>
              <a:avLst/>
              <a:gdLst/>
              <a:ahLst/>
              <a:cxnLst/>
              <a:rect l="l" t="t" r="r" b="b"/>
              <a:pathLst>
                <a:path w="1506" h="2049" extrusionOk="0">
                  <a:moveTo>
                    <a:pt x="1433" y="1"/>
                  </a:moveTo>
                  <a:cubicBezTo>
                    <a:pt x="1426" y="1"/>
                    <a:pt x="1418" y="3"/>
                    <a:pt x="1410" y="7"/>
                  </a:cubicBezTo>
                  <a:cubicBezTo>
                    <a:pt x="742" y="370"/>
                    <a:pt x="131" y="1207"/>
                    <a:pt x="8" y="1958"/>
                  </a:cubicBezTo>
                  <a:cubicBezTo>
                    <a:pt x="0" y="2006"/>
                    <a:pt x="44" y="2049"/>
                    <a:pt x="84" y="2049"/>
                  </a:cubicBezTo>
                  <a:cubicBezTo>
                    <a:pt x="104" y="2049"/>
                    <a:pt x="123" y="2038"/>
                    <a:pt x="134" y="2013"/>
                  </a:cubicBezTo>
                  <a:cubicBezTo>
                    <a:pt x="289" y="1662"/>
                    <a:pt x="413" y="1310"/>
                    <a:pt x="630" y="990"/>
                  </a:cubicBezTo>
                  <a:cubicBezTo>
                    <a:pt x="867" y="638"/>
                    <a:pt x="1168" y="374"/>
                    <a:pt x="1470" y="85"/>
                  </a:cubicBezTo>
                  <a:cubicBezTo>
                    <a:pt x="1505" y="51"/>
                    <a:pt x="1473" y="1"/>
                    <a:pt x="1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613;p41">
              <a:extLst>
                <a:ext uri="{FF2B5EF4-FFF2-40B4-BE49-F238E27FC236}">
                  <a16:creationId xmlns:a16="http://schemas.microsoft.com/office/drawing/2014/main" id="{D0815BF6-C725-EFD4-7F9F-101C8235E5B4}"/>
                </a:ext>
              </a:extLst>
            </p:cNvPr>
            <p:cNvSpPr/>
            <p:nvPr/>
          </p:nvSpPr>
          <p:spPr>
            <a:xfrm>
              <a:off x="5834575" y="2041025"/>
              <a:ext cx="16400" cy="32125"/>
            </a:xfrm>
            <a:custGeom>
              <a:avLst/>
              <a:gdLst/>
              <a:ahLst/>
              <a:cxnLst/>
              <a:rect l="l" t="t" r="r" b="b"/>
              <a:pathLst>
                <a:path w="656" h="1285" extrusionOk="0">
                  <a:moveTo>
                    <a:pt x="93" y="1"/>
                  </a:moveTo>
                  <a:cubicBezTo>
                    <a:pt x="35" y="1"/>
                    <a:pt x="1" y="76"/>
                    <a:pt x="42" y="128"/>
                  </a:cubicBezTo>
                  <a:cubicBezTo>
                    <a:pt x="172" y="296"/>
                    <a:pt x="300" y="422"/>
                    <a:pt x="360" y="634"/>
                  </a:cubicBezTo>
                  <a:cubicBezTo>
                    <a:pt x="415" y="834"/>
                    <a:pt x="404" y="1038"/>
                    <a:pt x="369" y="1240"/>
                  </a:cubicBezTo>
                  <a:cubicBezTo>
                    <a:pt x="364" y="1265"/>
                    <a:pt x="385" y="1285"/>
                    <a:pt x="405" y="1285"/>
                  </a:cubicBezTo>
                  <a:cubicBezTo>
                    <a:pt x="416" y="1285"/>
                    <a:pt x="426" y="1279"/>
                    <a:pt x="433" y="1267"/>
                  </a:cubicBezTo>
                  <a:cubicBezTo>
                    <a:pt x="655" y="889"/>
                    <a:pt x="537" y="233"/>
                    <a:pt x="132" y="12"/>
                  </a:cubicBezTo>
                  <a:cubicBezTo>
                    <a:pt x="118" y="4"/>
                    <a:pt x="105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614;p41">
              <a:extLst>
                <a:ext uri="{FF2B5EF4-FFF2-40B4-BE49-F238E27FC236}">
                  <a16:creationId xmlns:a16="http://schemas.microsoft.com/office/drawing/2014/main" id="{A6BF7D30-C882-D8AC-3874-446187664F21}"/>
                </a:ext>
              </a:extLst>
            </p:cNvPr>
            <p:cNvSpPr/>
            <p:nvPr/>
          </p:nvSpPr>
          <p:spPr>
            <a:xfrm>
              <a:off x="5833675" y="2055125"/>
              <a:ext cx="50375" cy="31375"/>
            </a:xfrm>
            <a:custGeom>
              <a:avLst/>
              <a:gdLst/>
              <a:ahLst/>
              <a:cxnLst/>
              <a:rect l="l" t="t" r="r" b="b"/>
              <a:pathLst>
                <a:path w="2015" h="1255" extrusionOk="0">
                  <a:moveTo>
                    <a:pt x="1925" y="0"/>
                  </a:moveTo>
                  <a:cubicBezTo>
                    <a:pt x="1924" y="0"/>
                    <a:pt x="1923" y="0"/>
                    <a:pt x="1922" y="0"/>
                  </a:cubicBezTo>
                  <a:cubicBezTo>
                    <a:pt x="1182" y="27"/>
                    <a:pt x="300" y="512"/>
                    <a:pt x="9" y="1219"/>
                  </a:cubicBezTo>
                  <a:cubicBezTo>
                    <a:pt x="0" y="1238"/>
                    <a:pt x="19" y="1254"/>
                    <a:pt x="38" y="1254"/>
                  </a:cubicBezTo>
                  <a:cubicBezTo>
                    <a:pt x="45" y="1254"/>
                    <a:pt x="52" y="1252"/>
                    <a:pt x="57" y="1247"/>
                  </a:cubicBezTo>
                  <a:cubicBezTo>
                    <a:pt x="322" y="975"/>
                    <a:pt x="554" y="695"/>
                    <a:pt x="885" y="496"/>
                  </a:cubicBezTo>
                  <a:cubicBezTo>
                    <a:pt x="1216" y="299"/>
                    <a:pt x="1566" y="206"/>
                    <a:pt x="1940" y="133"/>
                  </a:cubicBezTo>
                  <a:cubicBezTo>
                    <a:pt x="2015" y="119"/>
                    <a:pt x="1998" y="0"/>
                    <a:pt x="1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615;p41">
              <a:extLst>
                <a:ext uri="{FF2B5EF4-FFF2-40B4-BE49-F238E27FC236}">
                  <a16:creationId xmlns:a16="http://schemas.microsoft.com/office/drawing/2014/main" id="{C322F426-2711-EE85-8AE1-D4BC9C5BCD41}"/>
                </a:ext>
              </a:extLst>
            </p:cNvPr>
            <p:cNvSpPr/>
            <p:nvPr/>
          </p:nvSpPr>
          <p:spPr>
            <a:xfrm>
              <a:off x="5837900" y="2057675"/>
              <a:ext cx="45425" cy="58675"/>
            </a:xfrm>
            <a:custGeom>
              <a:avLst/>
              <a:gdLst/>
              <a:ahLst/>
              <a:cxnLst/>
              <a:rect l="l" t="t" r="r" b="b"/>
              <a:pathLst>
                <a:path w="1817" h="2347" extrusionOk="0">
                  <a:moveTo>
                    <a:pt x="1759" y="1"/>
                  </a:moveTo>
                  <a:cubicBezTo>
                    <a:pt x="1754" y="1"/>
                    <a:pt x="1748" y="2"/>
                    <a:pt x="1743" y="4"/>
                  </a:cubicBezTo>
                  <a:cubicBezTo>
                    <a:pt x="1397" y="148"/>
                    <a:pt x="1325" y="473"/>
                    <a:pt x="1200" y="798"/>
                  </a:cubicBezTo>
                  <a:cubicBezTo>
                    <a:pt x="947" y="1452"/>
                    <a:pt x="509" y="1799"/>
                    <a:pt x="28" y="2267"/>
                  </a:cubicBezTo>
                  <a:cubicBezTo>
                    <a:pt x="0" y="2294"/>
                    <a:pt x="22" y="2347"/>
                    <a:pt x="58" y="2347"/>
                  </a:cubicBezTo>
                  <a:cubicBezTo>
                    <a:pt x="63" y="2347"/>
                    <a:pt x="67" y="2346"/>
                    <a:pt x="72" y="2344"/>
                  </a:cubicBezTo>
                  <a:cubicBezTo>
                    <a:pt x="468" y="2202"/>
                    <a:pt x="782" y="1861"/>
                    <a:pt x="1015" y="1520"/>
                  </a:cubicBezTo>
                  <a:cubicBezTo>
                    <a:pt x="1147" y="1330"/>
                    <a:pt x="1256" y="1122"/>
                    <a:pt x="1340" y="906"/>
                  </a:cubicBezTo>
                  <a:cubicBezTo>
                    <a:pt x="1450" y="615"/>
                    <a:pt x="1482" y="263"/>
                    <a:pt x="1779" y="87"/>
                  </a:cubicBezTo>
                  <a:cubicBezTo>
                    <a:pt x="1817" y="65"/>
                    <a:pt x="1797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616;p41">
              <a:extLst>
                <a:ext uri="{FF2B5EF4-FFF2-40B4-BE49-F238E27FC236}">
                  <a16:creationId xmlns:a16="http://schemas.microsoft.com/office/drawing/2014/main" id="{CC34D54A-2CE6-E014-C29E-0C970E394075}"/>
                </a:ext>
              </a:extLst>
            </p:cNvPr>
            <p:cNvSpPr/>
            <p:nvPr/>
          </p:nvSpPr>
          <p:spPr>
            <a:xfrm>
              <a:off x="5851775" y="2099525"/>
              <a:ext cx="32075" cy="7825"/>
            </a:xfrm>
            <a:custGeom>
              <a:avLst/>
              <a:gdLst/>
              <a:ahLst/>
              <a:cxnLst/>
              <a:rect l="l" t="t" r="r" b="b"/>
              <a:pathLst>
                <a:path w="1283" h="313" extrusionOk="0">
                  <a:moveTo>
                    <a:pt x="729" y="0"/>
                  </a:moveTo>
                  <a:cubicBezTo>
                    <a:pt x="463" y="0"/>
                    <a:pt x="191" y="86"/>
                    <a:pt x="18" y="262"/>
                  </a:cubicBezTo>
                  <a:cubicBezTo>
                    <a:pt x="1" y="280"/>
                    <a:pt x="14" y="313"/>
                    <a:pt x="37" y="313"/>
                  </a:cubicBezTo>
                  <a:cubicBezTo>
                    <a:pt x="40" y="313"/>
                    <a:pt x="43" y="312"/>
                    <a:pt x="46" y="311"/>
                  </a:cubicBezTo>
                  <a:cubicBezTo>
                    <a:pt x="223" y="244"/>
                    <a:pt x="388" y="164"/>
                    <a:pt x="578" y="145"/>
                  </a:cubicBezTo>
                  <a:cubicBezTo>
                    <a:pt x="617" y="140"/>
                    <a:pt x="655" y="139"/>
                    <a:pt x="692" y="139"/>
                  </a:cubicBezTo>
                  <a:cubicBezTo>
                    <a:pt x="861" y="139"/>
                    <a:pt x="1021" y="177"/>
                    <a:pt x="1188" y="220"/>
                  </a:cubicBezTo>
                  <a:cubicBezTo>
                    <a:pt x="1193" y="222"/>
                    <a:pt x="1198" y="222"/>
                    <a:pt x="1203" y="222"/>
                  </a:cubicBezTo>
                  <a:cubicBezTo>
                    <a:pt x="1254" y="222"/>
                    <a:pt x="1283" y="146"/>
                    <a:pt x="1230" y="118"/>
                  </a:cubicBezTo>
                  <a:cubicBezTo>
                    <a:pt x="1087" y="40"/>
                    <a:pt x="909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617;p41">
              <a:extLst>
                <a:ext uri="{FF2B5EF4-FFF2-40B4-BE49-F238E27FC236}">
                  <a16:creationId xmlns:a16="http://schemas.microsoft.com/office/drawing/2014/main" id="{732778BE-BE0D-178C-FE0B-A6FD370B68DF}"/>
                </a:ext>
              </a:extLst>
            </p:cNvPr>
            <p:cNvSpPr/>
            <p:nvPr/>
          </p:nvSpPr>
          <p:spPr>
            <a:xfrm>
              <a:off x="5844575" y="2103050"/>
              <a:ext cx="36700" cy="35375"/>
            </a:xfrm>
            <a:custGeom>
              <a:avLst/>
              <a:gdLst/>
              <a:ahLst/>
              <a:cxnLst/>
              <a:rect l="l" t="t" r="r" b="b"/>
              <a:pathLst>
                <a:path w="1468" h="1415" extrusionOk="0">
                  <a:moveTo>
                    <a:pt x="1416" y="0"/>
                  </a:moveTo>
                  <a:cubicBezTo>
                    <a:pt x="1410" y="0"/>
                    <a:pt x="1404" y="2"/>
                    <a:pt x="1398" y="6"/>
                  </a:cubicBezTo>
                  <a:cubicBezTo>
                    <a:pt x="1136" y="186"/>
                    <a:pt x="908" y="436"/>
                    <a:pt x="678" y="657"/>
                  </a:cubicBezTo>
                  <a:cubicBezTo>
                    <a:pt x="451" y="873"/>
                    <a:pt x="169" y="1088"/>
                    <a:pt x="15" y="1364"/>
                  </a:cubicBezTo>
                  <a:cubicBezTo>
                    <a:pt x="1" y="1389"/>
                    <a:pt x="21" y="1414"/>
                    <a:pt x="45" y="1414"/>
                  </a:cubicBezTo>
                  <a:cubicBezTo>
                    <a:pt x="51" y="1414"/>
                    <a:pt x="56" y="1413"/>
                    <a:pt x="62" y="1410"/>
                  </a:cubicBezTo>
                  <a:cubicBezTo>
                    <a:pt x="340" y="1262"/>
                    <a:pt x="562" y="984"/>
                    <a:pt x="784" y="763"/>
                  </a:cubicBezTo>
                  <a:cubicBezTo>
                    <a:pt x="1009" y="537"/>
                    <a:pt x="1263" y="315"/>
                    <a:pt x="1450" y="57"/>
                  </a:cubicBezTo>
                  <a:cubicBezTo>
                    <a:pt x="1467" y="32"/>
                    <a:pt x="1442" y="0"/>
                    <a:pt x="1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618;p41">
              <a:extLst>
                <a:ext uri="{FF2B5EF4-FFF2-40B4-BE49-F238E27FC236}">
                  <a16:creationId xmlns:a16="http://schemas.microsoft.com/office/drawing/2014/main" id="{7D091BBD-5CCD-412F-8460-3922D201D5B2}"/>
                </a:ext>
              </a:extLst>
            </p:cNvPr>
            <p:cNvSpPr/>
            <p:nvPr/>
          </p:nvSpPr>
          <p:spPr>
            <a:xfrm>
              <a:off x="5852250" y="2123925"/>
              <a:ext cx="22925" cy="8075"/>
            </a:xfrm>
            <a:custGeom>
              <a:avLst/>
              <a:gdLst/>
              <a:ahLst/>
              <a:cxnLst/>
              <a:rect l="l" t="t" r="r" b="b"/>
              <a:pathLst>
                <a:path w="917" h="323" extrusionOk="0">
                  <a:moveTo>
                    <a:pt x="656" y="0"/>
                  </a:moveTo>
                  <a:cubicBezTo>
                    <a:pt x="428" y="0"/>
                    <a:pt x="154" y="127"/>
                    <a:pt x="29" y="257"/>
                  </a:cubicBezTo>
                  <a:cubicBezTo>
                    <a:pt x="1" y="287"/>
                    <a:pt x="26" y="323"/>
                    <a:pt x="58" y="323"/>
                  </a:cubicBezTo>
                  <a:cubicBezTo>
                    <a:pt x="64" y="323"/>
                    <a:pt x="70" y="321"/>
                    <a:pt x="76" y="319"/>
                  </a:cubicBezTo>
                  <a:cubicBezTo>
                    <a:pt x="215" y="261"/>
                    <a:pt x="346" y="195"/>
                    <a:pt x="497" y="173"/>
                  </a:cubicBezTo>
                  <a:cubicBezTo>
                    <a:pt x="525" y="169"/>
                    <a:pt x="553" y="168"/>
                    <a:pt x="581" y="168"/>
                  </a:cubicBezTo>
                  <a:cubicBezTo>
                    <a:pt x="632" y="168"/>
                    <a:pt x="683" y="172"/>
                    <a:pt x="733" y="172"/>
                  </a:cubicBezTo>
                  <a:cubicBezTo>
                    <a:pt x="778" y="172"/>
                    <a:pt x="824" y="169"/>
                    <a:pt x="867" y="156"/>
                  </a:cubicBezTo>
                  <a:cubicBezTo>
                    <a:pt x="913" y="143"/>
                    <a:pt x="917" y="86"/>
                    <a:pt x="880" y="60"/>
                  </a:cubicBezTo>
                  <a:cubicBezTo>
                    <a:pt x="819" y="18"/>
                    <a:pt x="740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2619;p41">
              <a:extLst>
                <a:ext uri="{FF2B5EF4-FFF2-40B4-BE49-F238E27FC236}">
                  <a16:creationId xmlns:a16="http://schemas.microsoft.com/office/drawing/2014/main" id="{7D081A6F-0703-701A-36CC-17CF68D7C053}"/>
                </a:ext>
              </a:extLst>
            </p:cNvPr>
            <p:cNvSpPr/>
            <p:nvPr/>
          </p:nvSpPr>
          <p:spPr>
            <a:xfrm>
              <a:off x="5670050" y="2127375"/>
              <a:ext cx="201825" cy="230900"/>
            </a:xfrm>
            <a:custGeom>
              <a:avLst/>
              <a:gdLst/>
              <a:ahLst/>
              <a:cxnLst/>
              <a:rect l="l" t="t" r="r" b="b"/>
              <a:pathLst>
                <a:path w="8073" h="9236" extrusionOk="0">
                  <a:moveTo>
                    <a:pt x="8018" y="1"/>
                  </a:moveTo>
                  <a:cubicBezTo>
                    <a:pt x="8005" y="1"/>
                    <a:pt x="7991" y="7"/>
                    <a:pt x="7981" y="21"/>
                  </a:cubicBezTo>
                  <a:cubicBezTo>
                    <a:pt x="7367" y="889"/>
                    <a:pt x="7174" y="1960"/>
                    <a:pt x="6898" y="2964"/>
                  </a:cubicBezTo>
                  <a:cubicBezTo>
                    <a:pt x="6586" y="4094"/>
                    <a:pt x="6140" y="5148"/>
                    <a:pt x="5408" y="6071"/>
                  </a:cubicBezTo>
                  <a:cubicBezTo>
                    <a:pt x="4099" y="7723"/>
                    <a:pt x="2170" y="8779"/>
                    <a:pt x="92" y="9068"/>
                  </a:cubicBezTo>
                  <a:cubicBezTo>
                    <a:pt x="1" y="9081"/>
                    <a:pt x="19" y="9235"/>
                    <a:pt x="107" y="9235"/>
                  </a:cubicBezTo>
                  <a:cubicBezTo>
                    <a:pt x="109" y="9235"/>
                    <a:pt x="112" y="9235"/>
                    <a:pt x="115" y="9235"/>
                  </a:cubicBezTo>
                  <a:cubicBezTo>
                    <a:pt x="2151" y="9024"/>
                    <a:pt x="4018" y="8008"/>
                    <a:pt x="5346" y="6454"/>
                  </a:cubicBezTo>
                  <a:cubicBezTo>
                    <a:pt x="6921" y="4610"/>
                    <a:pt x="7136" y="2228"/>
                    <a:pt x="8058" y="66"/>
                  </a:cubicBezTo>
                  <a:cubicBezTo>
                    <a:pt x="8073" y="31"/>
                    <a:pt x="8047" y="1"/>
                    <a:pt x="8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2620;p41">
              <a:extLst>
                <a:ext uri="{FF2B5EF4-FFF2-40B4-BE49-F238E27FC236}">
                  <a16:creationId xmlns:a16="http://schemas.microsoft.com/office/drawing/2014/main" id="{509E28DB-F211-8E33-36C6-9340EE698A94}"/>
                </a:ext>
              </a:extLst>
            </p:cNvPr>
            <p:cNvSpPr/>
            <p:nvPr/>
          </p:nvSpPr>
          <p:spPr>
            <a:xfrm>
              <a:off x="5652350" y="2223975"/>
              <a:ext cx="132500" cy="123375"/>
            </a:xfrm>
            <a:custGeom>
              <a:avLst/>
              <a:gdLst/>
              <a:ahLst/>
              <a:cxnLst/>
              <a:rect l="l" t="t" r="r" b="b"/>
              <a:pathLst>
                <a:path w="5300" h="4935" extrusionOk="0">
                  <a:moveTo>
                    <a:pt x="3305" y="1"/>
                  </a:moveTo>
                  <a:cubicBezTo>
                    <a:pt x="3283" y="1"/>
                    <a:pt x="3263" y="13"/>
                    <a:pt x="3257" y="42"/>
                  </a:cubicBezTo>
                  <a:cubicBezTo>
                    <a:pt x="2962" y="1370"/>
                    <a:pt x="5299" y="1659"/>
                    <a:pt x="3873" y="3161"/>
                  </a:cubicBezTo>
                  <a:cubicBezTo>
                    <a:pt x="2870" y="4219"/>
                    <a:pt x="1411" y="4591"/>
                    <a:pt x="42" y="4864"/>
                  </a:cubicBezTo>
                  <a:lnTo>
                    <a:pt x="41" y="4864"/>
                  </a:lnTo>
                  <a:cubicBezTo>
                    <a:pt x="1" y="4872"/>
                    <a:pt x="12" y="4934"/>
                    <a:pt x="51" y="4934"/>
                  </a:cubicBezTo>
                  <a:cubicBezTo>
                    <a:pt x="72" y="4934"/>
                    <a:pt x="94" y="4935"/>
                    <a:pt x="116" y="4935"/>
                  </a:cubicBezTo>
                  <a:cubicBezTo>
                    <a:pt x="1489" y="4935"/>
                    <a:pt x="3049" y="4267"/>
                    <a:pt x="4020" y="3308"/>
                  </a:cubicBezTo>
                  <a:cubicBezTo>
                    <a:pt x="4375" y="2956"/>
                    <a:pt x="4680" y="2497"/>
                    <a:pt x="4549" y="1978"/>
                  </a:cubicBezTo>
                  <a:cubicBezTo>
                    <a:pt x="4350" y="1191"/>
                    <a:pt x="3484" y="926"/>
                    <a:pt x="3370" y="57"/>
                  </a:cubicBezTo>
                  <a:cubicBezTo>
                    <a:pt x="3366" y="24"/>
                    <a:pt x="3334" y="1"/>
                    <a:pt x="3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2621;p41">
              <a:extLst>
                <a:ext uri="{FF2B5EF4-FFF2-40B4-BE49-F238E27FC236}">
                  <a16:creationId xmlns:a16="http://schemas.microsoft.com/office/drawing/2014/main" id="{8F0B4688-273D-4BED-7CAA-1CB980941BD1}"/>
                </a:ext>
              </a:extLst>
            </p:cNvPr>
            <p:cNvSpPr/>
            <p:nvPr/>
          </p:nvSpPr>
          <p:spPr>
            <a:xfrm>
              <a:off x="5735850" y="2215700"/>
              <a:ext cx="51650" cy="50650"/>
            </a:xfrm>
            <a:custGeom>
              <a:avLst/>
              <a:gdLst/>
              <a:ahLst/>
              <a:cxnLst/>
              <a:rect l="l" t="t" r="r" b="b"/>
              <a:pathLst>
                <a:path w="2066" h="2026" extrusionOk="0">
                  <a:moveTo>
                    <a:pt x="983" y="1"/>
                  </a:moveTo>
                  <a:cubicBezTo>
                    <a:pt x="641" y="1"/>
                    <a:pt x="287" y="171"/>
                    <a:pt x="18" y="380"/>
                  </a:cubicBezTo>
                  <a:cubicBezTo>
                    <a:pt x="1" y="394"/>
                    <a:pt x="17" y="424"/>
                    <a:pt x="37" y="424"/>
                  </a:cubicBezTo>
                  <a:cubicBezTo>
                    <a:pt x="39" y="424"/>
                    <a:pt x="41" y="424"/>
                    <a:pt x="43" y="423"/>
                  </a:cubicBezTo>
                  <a:cubicBezTo>
                    <a:pt x="348" y="316"/>
                    <a:pt x="666" y="168"/>
                    <a:pt x="965" y="168"/>
                  </a:cubicBezTo>
                  <a:cubicBezTo>
                    <a:pt x="1181" y="168"/>
                    <a:pt x="1386" y="245"/>
                    <a:pt x="1569" y="470"/>
                  </a:cubicBezTo>
                  <a:cubicBezTo>
                    <a:pt x="1909" y="891"/>
                    <a:pt x="1818" y="1457"/>
                    <a:pt x="1793" y="1956"/>
                  </a:cubicBezTo>
                  <a:cubicBezTo>
                    <a:pt x="1791" y="2001"/>
                    <a:pt x="1830" y="2026"/>
                    <a:pt x="1868" y="2026"/>
                  </a:cubicBezTo>
                  <a:cubicBezTo>
                    <a:pt x="1898" y="2026"/>
                    <a:pt x="1927" y="2010"/>
                    <a:pt x="1933" y="1975"/>
                  </a:cubicBezTo>
                  <a:cubicBezTo>
                    <a:pt x="2040" y="1381"/>
                    <a:pt x="2065" y="631"/>
                    <a:pt x="1554" y="203"/>
                  </a:cubicBezTo>
                  <a:cubicBezTo>
                    <a:pt x="1381" y="59"/>
                    <a:pt x="1184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2622;p41">
              <a:extLst>
                <a:ext uri="{FF2B5EF4-FFF2-40B4-BE49-F238E27FC236}">
                  <a16:creationId xmlns:a16="http://schemas.microsoft.com/office/drawing/2014/main" id="{C3E7D497-DF5E-79D9-6AC4-3E8A1703BB2B}"/>
                </a:ext>
              </a:extLst>
            </p:cNvPr>
            <p:cNvSpPr/>
            <p:nvPr/>
          </p:nvSpPr>
          <p:spPr>
            <a:xfrm>
              <a:off x="5734575" y="2183325"/>
              <a:ext cx="66100" cy="53975"/>
            </a:xfrm>
            <a:custGeom>
              <a:avLst/>
              <a:gdLst/>
              <a:ahLst/>
              <a:cxnLst/>
              <a:rect l="l" t="t" r="r" b="b"/>
              <a:pathLst>
                <a:path w="2644" h="2159" extrusionOk="0">
                  <a:moveTo>
                    <a:pt x="1421" y="1"/>
                  </a:moveTo>
                  <a:cubicBezTo>
                    <a:pt x="1192" y="1"/>
                    <a:pt x="957" y="36"/>
                    <a:pt x="775" y="120"/>
                  </a:cubicBezTo>
                  <a:cubicBezTo>
                    <a:pt x="384" y="298"/>
                    <a:pt x="375" y="740"/>
                    <a:pt x="45" y="975"/>
                  </a:cubicBezTo>
                  <a:cubicBezTo>
                    <a:pt x="13" y="998"/>
                    <a:pt x="0" y="1046"/>
                    <a:pt x="32" y="1077"/>
                  </a:cubicBezTo>
                  <a:cubicBezTo>
                    <a:pt x="240" y="1269"/>
                    <a:pt x="448" y="1397"/>
                    <a:pt x="729" y="1447"/>
                  </a:cubicBezTo>
                  <a:cubicBezTo>
                    <a:pt x="731" y="1447"/>
                    <a:pt x="733" y="1447"/>
                    <a:pt x="735" y="1447"/>
                  </a:cubicBezTo>
                  <a:cubicBezTo>
                    <a:pt x="771" y="1447"/>
                    <a:pt x="797" y="1396"/>
                    <a:pt x="758" y="1378"/>
                  </a:cubicBezTo>
                  <a:cubicBezTo>
                    <a:pt x="636" y="1326"/>
                    <a:pt x="211" y="1192"/>
                    <a:pt x="207" y="1018"/>
                  </a:cubicBezTo>
                  <a:cubicBezTo>
                    <a:pt x="205" y="990"/>
                    <a:pt x="292" y="948"/>
                    <a:pt x="306" y="907"/>
                  </a:cubicBezTo>
                  <a:cubicBezTo>
                    <a:pt x="455" y="492"/>
                    <a:pt x="801" y="194"/>
                    <a:pt x="1246" y="158"/>
                  </a:cubicBezTo>
                  <a:cubicBezTo>
                    <a:pt x="1330" y="150"/>
                    <a:pt x="1426" y="143"/>
                    <a:pt x="1523" y="143"/>
                  </a:cubicBezTo>
                  <a:cubicBezTo>
                    <a:pt x="1629" y="143"/>
                    <a:pt x="1736" y="152"/>
                    <a:pt x="1827" y="178"/>
                  </a:cubicBezTo>
                  <a:cubicBezTo>
                    <a:pt x="2319" y="318"/>
                    <a:pt x="2341" y="652"/>
                    <a:pt x="2394" y="1063"/>
                  </a:cubicBezTo>
                  <a:cubicBezTo>
                    <a:pt x="2439" y="1417"/>
                    <a:pt x="2458" y="1777"/>
                    <a:pt x="2545" y="2124"/>
                  </a:cubicBezTo>
                  <a:cubicBezTo>
                    <a:pt x="2552" y="2148"/>
                    <a:pt x="2571" y="2159"/>
                    <a:pt x="2590" y="2159"/>
                  </a:cubicBezTo>
                  <a:cubicBezTo>
                    <a:pt x="2614" y="2159"/>
                    <a:pt x="2639" y="2142"/>
                    <a:pt x="2640" y="2113"/>
                  </a:cubicBezTo>
                  <a:cubicBezTo>
                    <a:pt x="2644" y="1636"/>
                    <a:pt x="2614" y="982"/>
                    <a:pt x="2435" y="526"/>
                  </a:cubicBezTo>
                  <a:cubicBezTo>
                    <a:pt x="2331" y="261"/>
                    <a:pt x="2136" y="110"/>
                    <a:pt x="1863" y="47"/>
                  </a:cubicBezTo>
                  <a:cubicBezTo>
                    <a:pt x="1732" y="17"/>
                    <a:pt x="1578" y="1"/>
                    <a:pt x="1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2623;p41">
              <a:extLst>
                <a:ext uri="{FF2B5EF4-FFF2-40B4-BE49-F238E27FC236}">
                  <a16:creationId xmlns:a16="http://schemas.microsoft.com/office/drawing/2014/main" id="{618F6C3B-E523-4B26-7D61-AE556EEFB990}"/>
                </a:ext>
              </a:extLst>
            </p:cNvPr>
            <p:cNvSpPr/>
            <p:nvPr/>
          </p:nvSpPr>
          <p:spPr>
            <a:xfrm>
              <a:off x="5718075" y="2188200"/>
              <a:ext cx="35275" cy="6475"/>
            </a:xfrm>
            <a:custGeom>
              <a:avLst/>
              <a:gdLst/>
              <a:ahLst/>
              <a:cxnLst/>
              <a:rect l="l" t="t" r="r" b="b"/>
              <a:pathLst>
                <a:path w="1411" h="259" extrusionOk="0">
                  <a:moveTo>
                    <a:pt x="1373" y="0"/>
                  </a:moveTo>
                  <a:cubicBezTo>
                    <a:pt x="1372" y="0"/>
                    <a:pt x="1371" y="0"/>
                    <a:pt x="1369" y="0"/>
                  </a:cubicBezTo>
                  <a:cubicBezTo>
                    <a:pt x="1149" y="19"/>
                    <a:pt x="939" y="84"/>
                    <a:pt x="715" y="84"/>
                  </a:cubicBezTo>
                  <a:cubicBezTo>
                    <a:pt x="516" y="84"/>
                    <a:pt x="318" y="9"/>
                    <a:pt x="123" y="9"/>
                  </a:cubicBezTo>
                  <a:cubicBezTo>
                    <a:pt x="101" y="9"/>
                    <a:pt x="80" y="10"/>
                    <a:pt x="58" y="12"/>
                  </a:cubicBezTo>
                  <a:cubicBezTo>
                    <a:pt x="25" y="16"/>
                    <a:pt x="0" y="57"/>
                    <a:pt x="30" y="82"/>
                  </a:cubicBezTo>
                  <a:cubicBezTo>
                    <a:pt x="167" y="205"/>
                    <a:pt x="396" y="258"/>
                    <a:pt x="634" y="258"/>
                  </a:cubicBezTo>
                  <a:cubicBezTo>
                    <a:pt x="918" y="258"/>
                    <a:pt x="1215" y="183"/>
                    <a:pt x="1387" y="63"/>
                  </a:cubicBezTo>
                  <a:cubicBezTo>
                    <a:pt x="1411" y="46"/>
                    <a:pt x="1406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624;p41">
              <a:extLst>
                <a:ext uri="{FF2B5EF4-FFF2-40B4-BE49-F238E27FC236}">
                  <a16:creationId xmlns:a16="http://schemas.microsoft.com/office/drawing/2014/main" id="{7BB59882-B42A-EFE5-C025-20B23A58D965}"/>
                </a:ext>
              </a:extLst>
            </p:cNvPr>
            <p:cNvSpPr/>
            <p:nvPr/>
          </p:nvSpPr>
          <p:spPr>
            <a:xfrm>
              <a:off x="5720575" y="2145925"/>
              <a:ext cx="61700" cy="29025"/>
            </a:xfrm>
            <a:custGeom>
              <a:avLst/>
              <a:gdLst/>
              <a:ahLst/>
              <a:cxnLst/>
              <a:rect l="l" t="t" r="r" b="b"/>
              <a:pathLst>
                <a:path w="2468" h="1161" extrusionOk="0">
                  <a:moveTo>
                    <a:pt x="1004" y="1"/>
                  </a:moveTo>
                  <a:cubicBezTo>
                    <a:pt x="579" y="1"/>
                    <a:pt x="109" y="216"/>
                    <a:pt x="5" y="648"/>
                  </a:cubicBezTo>
                  <a:cubicBezTo>
                    <a:pt x="0" y="670"/>
                    <a:pt x="16" y="684"/>
                    <a:pt x="33" y="684"/>
                  </a:cubicBezTo>
                  <a:cubicBezTo>
                    <a:pt x="42" y="684"/>
                    <a:pt x="52" y="680"/>
                    <a:pt x="58" y="671"/>
                  </a:cubicBezTo>
                  <a:cubicBezTo>
                    <a:pt x="299" y="358"/>
                    <a:pt x="613" y="150"/>
                    <a:pt x="985" y="150"/>
                  </a:cubicBezTo>
                  <a:cubicBezTo>
                    <a:pt x="1081" y="150"/>
                    <a:pt x="1181" y="164"/>
                    <a:pt x="1285" y="194"/>
                  </a:cubicBezTo>
                  <a:cubicBezTo>
                    <a:pt x="1781" y="337"/>
                    <a:pt x="2063" y="746"/>
                    <a:pt x="2351" y="1138"/>
                  </a:cubicBezTo>
                  <a:cubicBezTo>
                    <a:pt x="2362" y="1154"/>
                    <a:pt x="2381" y="1161"/>
                    <a:pt x="2400" y="1161"/>
                  </a:cubicBezTo>
                  <a:cubicBezTo>
                    <a:pt x="2434" y="1161"/>
                    <a:pt x="2467" y="1136"/>
                    <a:pt x="2450" y="1096"/>
                  </a:cubicBezTo>
                  <a:cubicBezTo>
                    <a:pt x="2232" y="579"/>
                    <a:pt x="1764" y="106"/>
                    <a:pt x="1192" y="15"/>
                  </a:cubicBezTo>
                  <a:cubicBezTo>
                    <a:pt x="1131" y="6"/>
                    <a:pt x="1068" y="1"/>
                    <a:pt x="1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2625;p41">
              <a:extLst>
                <a:ext uri="{FF2B5EF4-FFF2-40B4-BE49-F238E27FC236}">
                  <a16:creationId xmlns:a16="http://schemas.microsoft.com/office/drawing/2014/main" id="{044E4725-24FB-6B53-F760-0C3C05BBCC3C}"/>
                </a:ext>
              </a:extLst>
            </p:cNvPr>
            <p:cNvSpPr/>
            <p:nvPr/>
          </p:nvSpPr>
          <p:spPr>
            <a:xfrm>
              <a:off x="5746900" y="2125875"/>
              <a:ext cx="22400" cy="35650"/>
            </a:xfrm>
            <a:custGeom>
              <a:avLst/>
              <a:gdLst/>
              <a:ahLst/>
              <a:cxnLst/>
              <a:rect l="l" t="t" r="r" b="b"/>
              <a:pathLst>
                <a:path w="896" h="1426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4" y="1"/>
                    <a:pt x="0" y="35"/>
                    <a:pt x="19" y="53"/>
                  </a:cubicBezTo>
                  <a:cubicBezTo>
                    <a:pt x="173" y="203"/>
                    <a:pt x="280" y="309"/>
                    <a:pt x="348" y="519"/>
                  </a:cubicBezTo>
                  <a:cubicBezTo>
                    <a:pt x="393" y="657"/>
                    <a:pt x="415" y="800"/>
                    <a:pt x="466" y="937"/>
                  </a:cubicBezTo>
                  <a:cubicBezTo>
                    <a:pt x="544" y="1150"/>
                    <a:pt x="642" y="1336"/>
                    <a:pt x="862" y="1424"/>
                  </a:cubicBezTo>
                  <a:cubicBezTo>
                    <a:pt x="864" y="1425"/>
                    <a:pt x="866" y="1425"/>
                    <a:pt x="868" y="1425"/>
                  </a:cubicBezTo>
                  <a:cubicBezTo>
                    <a:pt x="886" y="1425"/>
                    <a:pt x="895" y="1395"/>
                    <a:pt x="877" y="1386"/>
                  </a:cubicBezTo>
                  <a:cubicBezTo>
                    <a:pt x="492" y="1208"/>
                    <a:pt x="561" y="755"/>
                    <a:pt x="449" y="415"/>
                  </a:cubicBezTo>
                  <a:cubicBezTo>
                    <a:pt x="386" y="227"/>
                    <a:pt x="26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626;p41">
              <a:extLst>
                <a:ext uri="{FF2B5EF4-FFF2-40B4-BE49-F238E27FC236}">
                  <a16:creationId xmlns:a16="http://schemas.microsoft.com/office/drawing/2014/main" id="{BF114247-71E5-AC7C-D7BA-0A878D3AE17D}"/>
                </a:ext>
              </a:extLst>
            </p:cNvPr>
            <p:cNvSpPr/>
            <p:nvPr/>
          </p:nvSpPr>
          <p:spPr>
            <a:xfrm>
              <a:off x="5748275" y="2124300"/>
              <a:ext cx="87100" cy="62775"/>
            </a:xfrm>
            <a:custGeom>
              <a:avLst/>
              <a:gdLst/>
              <a:ahLst/>
              <a:cxnLst/>
              <a:rect l="l" t="t" r="r" b="b"/>
              <a:pathLst>
                <a:path w="3484" h="2511" extrusionOk="0">
                  <a:moveTo>
                    <a:pt x="1191" y="0"/>
                  </a:moveTo>
                  <a:cubicBezTo>
                    <a:pt x="902" y="0"/>
                    <a:pt x="619" y="67"/>
                    <a:pt x="329" y="67"/>
                  </a:cubicBezTo>
                  <a:cubicBezTo>
                    <a:pt x="229" y="67"/>
                    <a:pt x="127" y="59"/>
                    <a:pt x="24" y="37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8" y="37"/>
                    <a:pt x="0" y="55"/>
                    <a:pt x="13" y="62"/>
                  </a:cubicBezTo>
                  <a:cubicBezTo>
                    <a:pt x="176" y="151"/>
                    <a:pt x="300" y="177"/>
                    <a:pt x="446" y="177"/>
                  </a:cubicBezTo>
                  <a:cubicBezTo>
                    <a:pt x="534" y="177"/>
                    <a:pt x="629" y="168"/>
                    <a:pt x="745" y="157"/>
                  </a:cubicBezTo>
                  <a:cubicBezTo>
                    <a:pt x="842" y="148"/>
                    <a:pt x="936" y="143"/>
                    <a:pt x="1028" y="143"/>
                  </a:cubicBezTo>
                  <a:cubicBezTo>
                    <a:pt x="1359" y="143"/>
                    <a:pt x="1666" y="208"/>
                    <a:pt x="1968" y="391"/>
                  </a:cubicBezTo>
                  <a:cubicBezTo>
                    <a:pt x="2733" y="852"/>
                    <a:pt x="3004" y="1715"/>
                    <a:pt x="3356" y="2479"/>
                  </a:cubicBezTo>
                  <a:cubicBezTo>
                    <a:pt x="3366" y="2501"/>
                    <a:pt x="3384" y="2510"/>
                    <a:pt x="3404" y="2510"/>
                  </a:cubicBezTo>
                  <a:cubicBezTo>
                    <a:pt x="3442" y="2510"/>
                    <a:pt x="3483" y="2475"/>
                    <a:pt x="3470" y="2431"/>
                  </a:cubicBezTo>
                  <a:cubicBezTo>
                    <a:pt x="3244" y="1678"/>
                    <a:pt x="2887" y="851"/>
                    <a:pt x="2237" y="370"/>
                  </a:cubicBezTo>
                  <a:cubicBezTo>
                    <a:pt x="2014" y="205"/>
                    <a:pt x="1748" y="77"/>
                    <a:pt x="1473" y="25"/>
                  </a:cubicBezTo>
                  <a:cubicBezTo>
                    <a:pt x="1378" y="7"/>
                    <a:pt x="1284" y="0"/>
                    <a:pt x="1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627;p41">
              <a:extLst>
                <a:ext uri="{FF2B5EF4-FFF2-40B4-BE49-F238E27FC236}">
                  <a16:creationId xmlns:a16="http://schemas.microsoft.com/office/drawing/2014/main" id="{FE6FD2DB-C877-25C3-584B-0371408B1ED1}"/>
                </a:ext>
              </a:extLst>
            </p:cNvPr>
            <p:cNvSpPr/>
            <p:nvPr/>
          </p:nvSpPr>
          <p:spPr>
            <a:xfrm>
              <a:off x="5756900" y="2109075"/>
              <a:ext cx="11100" cy="18500"/>
            </a:xfrm>
            <a:custGeom>
              <a:avLst/>
              <a:gdLst/>
              <a:ahLst/>
              <a:cxnLst/>
              <a:rect l="l" t="t" r="r" b="b"/>
              <a:pathLst>
                <a:path w="444" h="740" extrusionOk="0">
                  <a:moveTo>
                    <a:pt x="153" y="1"/>
                  </a:moveTo>
                  <a:cubicBezTo>
                    <a:pt x="132" y="1"/>
                    <a:pt x="110" y="13"/>
                    <a:pt x="101" y="36"/>
                  </a:cubicBezTo>
                  <a:cubicBezTo>
                    <a:pt x="0" y="296"/>
                    <a:pt x="163" y="633"/>
                    <a:pt x="413" y="738"/>
                  </a:cubicBezTo>
                  <a:cubicBezTo>
                    <a:pt x="416" y="739"/>
                    <a:pt x="418" y="739"/>
                    <a:pt x="421" y="739"/>
                  </a:cubicBezTo>
                  <a:cubicBezTo>
                    <a:pt x="436" y="739"/>
                    <a:pt x="443" y="716"/>
                    <a:pt x="433" y="703"/>
                  </a:cubicBezTo>
                  <a:cubicBezTo>
                    <a:pt x="353" y="614"/>
                    <a:pt x="273" y="505"/>
                    <a:pt x="233" y="391"/>
                  </a:cubicBezTo>
                  <a:cubicBezTo>
                    <a:pt x="195" y="279"/>
                    <a:pt x="200" y="165"/>
                    <a:pt x="201" y="49"/>
                  </a:cubicBezTo>
                  <a:cubicBezTo>
                    <a:pt x="201" y="17"/>
                    <a:pt x="17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628;p41">
              <a:extLst>
                <a:ext uri="{FF2B5EF4-FFF2-40B4-BE49-F238E27FC236}">
                  <a16:creationId xmlns:a16="http://schemas.microsoft.com/office/drawing/2014/main" id="{BAFAEA54-7F01-40EC-80E8-7A735868DC46}"/>
                </a:ext>
              </a:extLst>
            </p:cNvPr>
            <p:cNvSpPr/>
            <p:nvPr/>
          </p:nvSpPr>
          <p:spPr>
            <a:xfrm>
              <a:off x="5760850" y="2105900"/>
              <a:ext cx="63500" cy="21875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865" y="1"/>
                  </a:moveTo>
                  <a:cubicBezTo>
                    <a:pt x="571" y="1"/>
                    <a:pt x="284" y="52"/>
                    <a:pt x="37" y="149"/>
                  </a:cubicBezTo>
                  <a:cubicBezTo>
                    <a:pt x="0" y="163"/>
                    <a:pt x="9" y="215"/>
                    <a:pt x="44" y="215"/>
                  </a:cubicBezTo>
                  <a:cubicBezTo>
                    <a:pt x="47" y="215"/>
                    <a:pt x="51" y="215"/>
                    <a:pt x="54" y="214"/>
                  </a:cubicBezTo>
                  <a:cubicBezTo>
                    <a:pt x="275" y="161"/>
                    <a:pt x="499" y="131"/>
                    <a:pt x="722" y="131"/>
                  </a:cubicBezTo>
                  <a:cubicBezTo>
                    <a:pt x="957" y="131"/>
                    <a:pt x="1191" y="164"/>
                    <a:pt x="1420" y="234"/>
                  </a:cubicBezTo>
                  <a:cubicBezTo>
                    <a:pt x="1837" y="363"/>
                    <a:pt x="2133" y="627"/>
                    <a:pt x="2484" y="869"/>
                  </a:cubicBezTo>
                  <a:cubicBezTo>
                    <a:pt x="2489" y="873"/>
                    <a:pt x="2495" y="875"/>
                    <a:pt x="2500" y="875"/>
                  </a:cubicBezTo>
                  <a:cubicBezTo>
                    <a:pt x="2521" y="875"/>
                    <a:pt x="2539" y="847"/>
                    <a:pt x="2527" y="825"/>
                  </a:cubicBezTo>
                  <a:cubicBezTo>
                    <a:pt x="2211" y="258"/>
                    <a:pt x="1524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629;p41">
              <a:extLst>
                <a:ext uri="{FF2B5EF4-FFF2-40B4-BE49-F238E27FC236}">
                  <a16:creationId xmlns:a16="http://schemas.microsoft.com/office/drawing/2014/main" id="{F85CEA54-D1B7-6335-4C76-9F054C4725E1}"/>
                </a:ext>
              </a:extLst>
            </p:cNvPr>
            <p:cNvSpPr/>
            <p:nvPr/>
          </p:nvSpPr>
          <p:spPr>
            <a:xfrm>
              <a:off x="5731150" y="2095900"/>
              <a:ext cx="36075" cy="14650"/>
            </a:xfrm>
            <a:custGeom>
              <a:avLst/>
              <a:gdLst/>
              <a:ahLst/>
              <a:cxnLst/>
              <a:rect l="l" t="t" r="r" b="b"/>
              <a:pathLst>
                <a:path w="1443" h="586" extrusionOk="0">
                  <a:moveTo>
                    <a:pt x="87" y="1"/>
                  </a:moveTo>
                  <a:cubicBezTo>
                    <a:pt x="40" y="1"/>
                    <a:pt x="0" y="72"/>
                    <a:pt x="42" y="111"/>
                  </a:cubicBezTo>
                  <a:cubicBezTo>
                    <a:pt x="323" y="379"/>
                    <a:pt x="756" y="585"/>
                    <a:pt x="1164" y="585"/>
                  </a:cubicBezTo>
                  <a:cubicBezTo>
                    <a:pt x="1254" y="585"/>
                    <a:pt x="1343" y="575"/>
                    <a:pt x="1429" y="553"/>
                  </a:cubicBezTo>
                  <a:cubicBezTo>
                    <a:pt x="1441" y="550"/>
                    <a:pt x="1442" y="530"/>
                    <a:pt x="1429" y="527"/>
                  </a:cubicBezTo>
                  <a:cubicBezTo>
                    <a:pt x="1208" y="483"/>
                    <a:pt x="983" y="459"/>
                    <a:pt x="767" y="386"/>
                  </a:cubicBezTo>
                  <a:cubicBezTo>
                    <a:pt x="522" y="301"/>
                    <a:pt x="323" y="166"/>
                    <a:pt x="118" y="12"/>
                  </a:cubicBezTo>
                  <a:cubicBezTo>
                    <a:pt x="107" y="4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630;p41">
              <a:extLst>
                <a:ext uri="{FF2B5EF4-FFF2-40B4-BE49-F238E27FC236}">
                  <a16:creationId xmlns:a16="http://schemas.microsoft.com/office/drawing/2014/main" id="{C8FA0234-AA35-BF03-2806-854211802236}"/>
                </a:ext>
              </a:extLst>
            </p:cNvPr>
            <p:cNvSpPr/>
            <p:nvPr/>
          </p:nvSpPr>
          <p:spPr>
            <a:xfrm>
              <a:off x="5732825" y="2080150"/>
              <a:ext cx="62925" cy="18825"/>
            </a:xfrm>
            <a:custGeom>
              <a:avLst/>
              <a:gdLst/>
              <a:ahLst/>
              <a:cxnLst/>
              <a:rect l="l" t="t" r="r" b="b"/>
              <a:pathLst>
                <a:path w="2517" h="753" extrusionOk="0">
                  <a:moveTo>
                    <a:pt x="1492" y="0"/>
                  </a:moveTo>
                  <a:cubicBezTo>
                    <a:pt x="915" y="0"/>
                    <a:pt x="325" y="235"/>
                    <a:pt x="15" y="703"/>
                  </a:cubicBezTo>
                  <a:cubicBezTo>
                    <a:pt x="1" y="724"/>
                    <a:pt x="21" y="752"/>
                    <a:pt x="43" y="752"/>
                  </a:cubicBezTo>
                  <a:cubicBezTo>
                    <a:pt x="49" y="752"/>
                    <a:pt x="54" y="750"/>
                    <a:pt x="59" y="747"/>
                  </a:cubicBezTo>
                  <a:cubicBezTo>
                    <a:pt x="571" y="376"/>
                    <a:pt x="1061" y="164"/>
                    <a:pt x="1604" y="164"/>
                  </a:cubicBezTo>
                  <a:cubicBezTo>
                    <a:pt x="1876" y="164"/>
                    <a:pt x="2162" y="217"/>
                    <a:pt x="2471" y="330"/>
                  </a:cubicBezTo>
                  <a:cubicBezTo>
                    <a:pt x="2474" y="332"/>
                    <a:pt x="2477" y="332"/>
                    <a:pt x="2481" y="332"/>
                  </a:cubicBezTo>
                  <a:cubicBezTo>
                    <a:pt x="2506" y="332"/>
                    <a:pt x="2516" y="293"/>
                    <a:pt x="2493" y="278"/>
                  </a:cubicBezTo>
                  <a:cubicBezTo>
                    <a:pt x="2212" y="93"/>
                    <a:pt x="1854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2631;p41">
              <a:extLst>
                <a:ext uri="{FF2B5EF4-FFF2-40B4-BE49-F238E27FC236}">
                  <a16:creationId xmlns:a16="http://schemas.microsoft.com/office/drawing/2014/main" id="{D477EDAF-AFD0-AF24-2272-CFE1D07CC1AA}"/>
                </a:ext>
              </a:extLst>
            </p:cNvPr>
            <p:cNvSpPr/>
            <p:nvPr/>
          </p:nvSpPr>
          <p:spPr>
            <a:xfrm>
              <a:off x="5738300" y="2053425"/>
              <a:ext cx="34225" cy="29900"/>
            </a:xfrm>
            <a:custGeom>
              <a:avLst/>
              <a:gdLst/>
              <a:ahLst/>
              <a:cxnLst/>
              <a:rect l="l" t="t" r="r" b="b"/>
              <a:pathLst>
                <a:path w="1369" h="1196" extrusionOk="0">
                  <a:moveTo>
                    <a:pt x="77" y="1"/>
                  </a:moveTo>
                  <a:cubicBezTo>
                    <a:pt x="38" y="1"/>
                    <a:pt x="0" y="47"/>
                    <a:pt x="25" y="89"/>
                  </a:cubicBezTo>
                  <a:cubicBezTo>
                    <a:pt x="310" y="568"/>
                    <a:pt x="837" y="958"/>
                    <a:pt x="1332" y="1194"/>
                  </a:cubicBezTo>
                  <a:cubicBezTo>
                    <a:pt x="1335" y="1195"/>
                    <a:pt x="1338" y="1196"/>
                    <a:pt x="1341" y="1196"/>
                  </a:cubicBezTo>
                  <a:cubicBezTo>
                    <a:pt x="1358" y="1196"/>
                    <a:pt x="1369" y="1173"/>
                    <a:pt x="1351" y="1161"/>
                  </a:cubicBezTo>
                  <a:cubicBezTo>
                    <a:pt x="1105" y="1002"/>
                    <a:pt x="866" y="826"/>
                    <a:pt x="652" y="626"/>
                  </a:cubicBezTo>
                  <a:cubicBezTo>
                    <a:pt x="452" y="439"/>
                    <a:pt x="297" y="221"/>
                    <a:pt x="115" y="18"/>
                  </a:cubicBezTo>
                  <a:cubicBezTo>
                    <a:pt x="104" y="6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2632;p41">
              <a:extLst>
                <a:ext uri="{FF2B5EF4-FFF2-40B4-BE49-F238E27FC236}">
                  <a16:creationId xmlns:a16="http://schemas.microsoft.com/office/drawing/2014/main" id="{18F384BB-494E-B1DB-E60C-1BDAC748C0E4}"/>
                </a:ext>
              </a:extLst>
            </p:cNvPr>
            <p:cNvSpPr/>
            <p:nvPr/>
          </p:nvSpPr>
          <p:spPr>
            <a:xfrm>
              <a:off x="5708650" y="2047450"/>
              <a:ext cx="76575" cy="17075"/>
            </a:xfrm>
            <a:custGeom>
              <a:avLst/>
              <a:gdLst/>
              <a:ahLst/>
              <a:cxnLst/>
              <a:rect l="l" t="t" r="r" b="b"/>
              <a:pathLst>
                <a:path w="3063" h="683" extrusionOk="0">
                  <a:moveTo>
                    <a:pt x="2170" y="1"/>
                  </a:moveTo>
                  <a:cubicBezTo>
                    <a:pt x="1452" y="1"/>
                    <a:pt x="613" y="462"/>
                    <a:pt x="26" y="630"/>
                  </a:cubicBezTo>
                  <a:cubicBezTo>
                    <a:pt x="0" y="638"/>
                    <a:pt x="9" y="672"/>
                    <a:pt x="31" y="674"/>
                  </a:cubicBezTo>
                  <a:cubicBezTo>
                    <a:pt x="88" y="680"/>
                    <a:pt x="145" y="682"/>
                    <a:pt x="200" y="682"/>
                  </a:cubicBezTo>
                  <a:cubicBezTo>
                    <a:pt x="923" y="682"/>
                    <a:pt x="1525" y="213"/>
                    <a:pt x="2199" y="213"/>
                  </a:cubicBezTo>
                  <a:cubicBezTo>
                    <a:pt x="2439" y="213"/>
                    <a:pt x="2688" y="272"/>
                    <a:pt x="2955" y="435"/>
                  </a:cubicBezTo>
                  <a:cubicBezTo>
                    <a:pt x="2965" y="441"/>
                    <a:pt x="2975" y="444"/>
                    <a:pt x="2985" y="444"/>
                  </a:cubicBezTo>
                  <a:cubicBezTo>
                    <a:pt x="3030" y="444"/>
                    <a:pt x="3062" y="383"/>
                    <a:pt x="3026" y="345"/>
                  </a:cubicBezTo>
                  <a:cubicBezTo>
                    <a:pt x="2787" y="93"/>
                    <a:pt x="2491" y="1"/>
                    <a:pt x="2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2633;p41">
              <a:extLst>
                <a:ext uri="{FF2B5EF4-FFF2-40B4-BE49-F238E27FC236}">
                  <a16:creationId xmlns:a16="http://schemas.microsoft.com/office/drawing/2014/main" id="{4A91D44C-3DE1-C717-916D-2F3EEAA781CF}"/>
                </a:ext>
              </a:extLst>
            </p:cNvPr>
            <p:cNvSpPr/>
            <p:nvPr/>
          </p:nvSpPr>
          <p:spPr>
            <a:xfrm>
              <a:off x="5700925" y="2031375"/>
              <a:ext cx="65150" cy="33300"/>
            </a:xfrm>
            <a:custGeom>
              <a:avLst/>
              <a:gdLst/>
              <a:ahLst/>
              <a:cxnLst/>
              <a:rect l="l" t="t" r="r" b="b"/>
              <a:pathLst>
                <a:path w="2606" h="1332" extrusionOk="0">
                  <a:moveTo>
                    <a:pt x="2142" y="1"/>
                  </a:moveTo>
                  <a:cubicBezTo>
                    <a:pt x="1615" y="1"/>
                    <a:pt x="1067" y="118"/>
                    <a:pt x="631" y="404"/>
                  </a:cubicBezTo>
                  <a:cubicBezTo>
                    <a:pt x="319" y="610"/>
                    <a:pt x="16" y="1012"/>
                    <a:pt x="369" y="1323"/>
                  </a:cubicBezTo>
                  <a:cubicBezTo>
                    <a:pt x="375" y="1329"/>
                    <a:pt x="383" y="1332"/>
                    <a:pt x="391" y="1332"/>
                  </a:cubicBezTo>
                  <a:cubicBezTo>
                    <a:pt x="416" y="1332"/>
                    <a:pt x="439" y="1307"/>
                    <a:pt x="422" y="1282"/>
                  </a:cubicBezTo>
                  <a:cubicBezTo>
                    <a:pt x="1" y="646"/>
                    <a:pt x="1117" y="340"/>
                    <a:pt x="1482" y="272"/>
                  </a:cubicBezTo>
                  <a:cubicBezTo>
                    <a:pt x="1834" y="206"/>
                    <a:pt x="2189" y="194"/>
                    <a:pt x="2540" y="128"/>
                  </a:cubicBezTo>
                  <a:cubicBezTo>
                    <a:pt x="2606" y="115"/>
                    <a:pt x="2581" y="27"/>
                    <a:pt x="2526" y="21"/>
                  </a:cubicBezTo>
                  <a:cubicBezTo>
                    <a:pt x="2400" y="8"/>
                    <a:pt x="2272" y="1"/>
                    <a:pt x="2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634;p41">
              <a:extLst>
                <a:ext uri="{FF2B5EF4-FFF2-40B4-BE49-F238E27FC236}">
                  <a16:creationId xmlns:a16="http://schemas.microsoft.com/office/drawing/2014/main" id="{BA24A903-A9FD-EDD3-C332-81806646F26C}"/>
                </a:ext>
              </a:extLst>
            </p:cNvPr>
            <p:cNvSpPr/>
            <p:nvPr/>
          </p:nvSpPr>
          <p:spPr>
            <a:xfrm>
              <a:off x="5673000" y="2013050"/>
              <a:ext cx="77825" cy="35675"/>
            </a:xfrm>
            <a:custGeom>
              <a:avLst/>
              <a:gdLst/>
              <a:ahLst/>
              <a:cxnLst/>
              <a:rect l="l" t="t" r="r" b="b"/>
              <a:pathLst>
                <a:path w="3113" h="1427" extrusionOk="0">
                  <a:moveTo>
                    <a:pt x="2646" y="0"/>
                  </a:moveTo>
                  <a:cubicBezTo>
                    <a:pt x="2094" y="0"/>
                    <a:pt x="1520" y="75"/>
                    <a:pt x="1007" y="239"/>
                  </a:cubicBezTo>
                  <a:cubicBezTo>
                    <a:pt x="815" y="299"/>
                    <a:pt x="625" y="374"/>
                    <a:pt x="480" y="515"/>
                  </a:cubicBezTo>
                  <a:cubicBezTo>
                    <a:pt x="312" y="679"/>
                    <a:pt x="264" y="1027"/>
                    <a:pt x="64" y="1139"/>
                  </a:cubicBezTo>
                  <a:cubicBezTo>
                    <a:pt x="1" y="1175"/>
                    <a:pt x="18" y="1268"/>
                    <a:pt x="83" y="1288"/>
                  </a:cubicBezTo>
                  <a:cubicBezTo>
                    <a:pt x="357" y="1375"/>
                    <a:pt x="641" y="1427"/>
                    <a:pt x="921" y="1427"/>
                  </a:cubicBezTo>
                  <a:cubicBezTo>
                    <a:pt x="1256" y="1427"/>
                    <a:pt x="1587" y="1353"/>
                    <a:pt x="1889" y="1174"/>
                  </a:cubicBezTo>
                  <a:lnTo>
                    <a:pt x="1888" y="1174"/>
                  </a:lnTo>
                  <a:cubicBezTo>
                    <a:pt x="1910" y="1161"/>
                    <a:pt x="1899" y="1130"/>
                    <a:pt x="1877" y="1130"/>
                  </a:cubicBezTo>
                  <a:cubicBezTo>
                    <a:pt x="1875" y="1130"/>
                    <a:pt x="1873" y="1130"/>
                    <a:pt x="1870" y="1131"/>
                  </a:cubicBezTo>
                  <a:cubicBezTo>
                    <a:pt x="1534" y="1220"/>
                    <a:pt x="1230" y="1281"/>
                    <a:pt x="925" y="1281"/>
                  </a:cubicBezTo>
                  <a:cubicBezTo>
                    <a:pt x="714" y="1281"/>
                    <a:pt x="503" y="1253"/>
                    <a:pt x="280" y="1184"/>
                  </a:cubicBezTo>
                  <a:lnTo>
                    <a:pt x="280" y="1184"/>
                  </a:lnTo>
                  <a:cubicBezTo>
                    <a:pt x="300" y="1158"/>
                    <a:pt x="319" y="1126"/>
                    <a:pt x="370" y="1068"/>
                  </a:cubicBezTo>
                  <a:cubicBezTo>
                    <a:pt x="629" y="771"/>
                    <a:pt x="713" y="503"/>
                    <a:pt x="1129" y="379"/>
                  </a:cubicBezTo>
                  <a:cubicBezTo>
                    <a:pt x="1752" y="191"/>
                    <a:pt x="2418" y="153"/>
                    <a:pt x="3063" y="94"/>
                  </a:cubicBezTo>
                  <a:cubicBezTo>
                    <a:pt x="3113" y="88"/>
                    <a:pt x="3113" y="19"/>
                    <a:pt x="3063" y="15"/>
                  </a:cubicBezTo>
                  <a:cubicBezTo>
                    <a:pt x="2927" y="5"/>
                    <a:pt x="2787" y="0"/>
                    <a:pt x="2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635;p41">
              <a:extLst>
                <a:ext uri="{FF2B5EF4-FFF2-40B4-BE49-F238E27FC236}">
                  <a16:creationId xmlns:a16="http://schemas.microsoft.com/office/drawing/2014/main" id="{8F7B8CAB-0DDB-BE03-5D02-8CB8BCE95F58}"/>
                </a:ext>
              </a:extLst>
            </p:cNvPr>
            <p:cNvSpPr/>
            <p:nvPr/>
          </p:nvSpPr>
          <p:spPr>
            <a:xfrm>
              <a:off x="5688100" y="2002950"/>
              <a:ext cx="12550" cy="20000"/>
            </a:xfrm>
            <a:custGeom>
              <a:avLst/>
              <a:gdLst/>
              <a:ahLst/>
              <a:cxnLst/>
              <a:rect l="l" t="t" r="r" b="b"/>
              <a:pathLst>
                <a:path w="502" h="800" extrusionOk="0">
                  <a:moveTo>
                    <a:pt x="427" y="0"/>
                  </a:moveTo>
                  <a:cubicBezTo>
                    <a:pt x="424" y="0"/>
                    <a:pt x="420" y="1"/>
                    <a:pt x="417" y="1"/>
                  </a:cubicBezTo>
                  <a:cubicBezTo>
                    <a:pt x="271" y="25"/>
                    <a:pt x="158" y="214"/>
                    <a:pt x="100" y="338"/>
                  </a:cubicBezTo>
                  <a:cubicBezTo>
                    <a:pt x="34" y="476"/>
                    <a:pt x="0" y="636"/>
                    <a:pt x="45" y="785"/>
                  </a:cubicBezTo>
                  <a:cubicBezTo>
                    <a:pt x="47" y="795"/>
                    <a:pt x="56" y="799"/>
                    <a:pt x="64" y="799"/>
                  </a:cubicBezTo>
                  <a:cubicBezTo>
                    <a:pt x="73" y="799"/>
                    <a:pt x="81" y="795"/>
                    <a:pt x="84" y="785"/>
                  </a:cubicBezTo>
                  <a:cubicBezTo>
                    <a:pt x="124" y="647"/>
                    <a:pt x="153" y="512"/>
                    <a:pt x="225" y="386"/>
                  </a:cubicBezTo>
                  <a:cubicBezTo>
                    <a:pt x="293" y="269"/>
                    <a:pt x="422" y="198"/>
                    <a:pt x="479" y="85"/>
                  </a:cubicBezTo>
                  <a:cubicBezTo>
                    <a:pt x="501" y="42"/>
                    <a:pt x="470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636;p41">
              <a:extLst>
                <a:ext uri="{FF2B5EF4-FFF2-40B4-BE49-F238E27FC236}">
                  <a16:creationId xmlns:a16="http://schemas.microsoft.com/office/drawing/2014/main" id="{48FC3593-64BC-CCF1-C415-031051EAD66B}"/>
                </a:ext>
              </a:extLst>
            </p:cNvPr>
            <p:cNvSpPr/>
            <p:nvPr/>
          </p:nvSpPr>
          <p:spPr>
            <a:xfrm>
              <a:off x="5644475" y="2003425"/>
              <a:ext cx="79325" cy="14550"/>
            </a:xfrm>
            <a:custGeom>
              <a:avLst/>
              <a:gdLst/>
              <a:ahLst/>
              <a:cxnLst/>
              <a:rect l="l" t="t" r="r" b="b"/>
              <a:pathLst>
                <a:path w="3173" h="582" extrusionOk="0">
                  <a:moveTo>
                    <a:pt x="2676" y="0"/>
                  </a:moveTo>
                  <a:cubicBezTo>
                    <a:pt x="2412" y="0"/>
                    <a:pt x="2154" y="61"/>
                    <a:pt x="1883" y="143"/>
                  </a:cubicBezTo>
                  <a:cubicBezTo>
                    <a:pt x="1441" y="277"/>
                    <a:pt x="1064" y="396"/>
                    <a:pt x="653" y="396"/>
                  </a:cubicBezTo>
                  <a:cubicBezTo>
                    <a:pt x="464" y="396"/>
                    <a:pt x="269" y="371"/>
                    <a:pt x="56" y="310"/>
                  </a:cubicBezTo>
                  <a:cubicBezTo>
                    <a:pt x="52" y="309"/>
                    <a:pt x="48" y="308"/>
                    <a:pt x="45" y="308"/>
                  </a:cubicBezTo>
                  <a:cubicBezTo>
                    <a:pt x="11" y="308"/>
                    <a:pt x="1" y="354"/>
                    <a:pt x="29" y="375"/>
                  </a:cubicBezTo>
                  <a:cubicBezTo>
                    <a:pt x="234" y="527"/>
                    <a:pt x="455" y="582"/>
                    <a:pt x="687" y="582"/>
                  </a:cubicBezTo>
                  <a:cubicBezTo>
                    <a:pt x="825" y="582"/>
                    <a:pt x="966" y="563"/>
                    <a:pt x="1112" y="534"/>
                  </a:cubicBezTo>
                  <a:cubicBezTo>
                    <a:pt x="1725" y="414"/>
                    <a:pt x="2251" y="136"/>
                    <a:pt x="2869" y="136"/>
                  </a:cubicBezTo>
                  <a:cubicBezTo>
                    <a:pt x="2950" y="136"/>
                    <a:pt x="3032" y="140"/>
                    <a:pt x="3116" y="151"/>
                  </a:cubicBezTo>
                  <a:cubicBezTo>
                    <a:pt x="3118" y="151"/>
                    <a:pt x="3120" y="151"/>
                    <a:pt x="3122" y="151"/>
                  </a:cubicBezTo>
                  <a:cubicBezTo>
                    <a:pt x="3169" y="151"/>
                    <a:pt x="3173" y="77"/>
                    <a:pt x="3128" y="64"/>
                  </a:cubicBezTo>
                  <a:cubicBezTo>
                    <a:pt x="2973" y="19"/>
                    <a:pt x="2823" y="0"/>
                    <a:pt x="2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637;p41">
              <a:extLst>
                <a:ext uri="{FF2B5EF4-FFF2-40B4-BE49-F238E27FC236}">
                  <a16:creationId xmlns:a16="http://schemas.microsoft.com/office/drawing/2014/main" id="{E73C388E-1BA8-0DCB-DFF3-6155CB11B312}"/>
                </a:ext>
              </a:extLst>
            </p:cNvPr>
            <p:cNvSpPr/>
            <p:nvPr/>
          </p:nvSpPr>
          <p:spPr>
            <a:xfrm>
              <a:off x="5646100" y="1974150"/>
              <a:ext cx="66200" cy="40725"/>
            </a:xfrm>
            <a:custGeom>
              <a:avLst/>
              <a:gdLst/>
              <a:ahLst/>
              <a:cxnLst/>
              <a:rect l="l" t="t" r="r" b="b"/>
              <a:pathLst>
                <a:path w="2648" h="1629" extrusionOk="0">
                  <a:moveTo>
                    <a:pt x="1976" y="1"/>
                  </a:moveTo>
                  <a:cubicBezTo>
                    <a:pt x="1072" y="1"/>
                    <a:pt x="185" y="656"/>
                    <a:pt x="8" y="1569"/>
                  </a:cubicBezTo>
                  <a:cubicBezTo>
                    <a:pt x="0" y="1606"/>
                    <a:pt x="27" y="1628"/>
                    <a:pt x="54" y="1628"/>
                  </a:cubicBezTo>
                  <a:cubicBezTo>
                    <a:pt x="73" y="1628"/>
                    <a:pt x="93" y="1618"/>
                    <a:pt x="103" y="1594"/>
                  </a:cubicBezTo>
                  <a:cubicBezTo>
                    <a:pt x="497" y="652"/>
                    <a:pt x="1187" y="176"/>
                    <a:pt x="2127" y="176"/>
                  </a:cubicBezTo>
                  <a:cubicBezTo>
                    <a:pt x="2265" y="176"/>
                    <a:pt x="2409" y="186"/>
                    <a:pt x="2558" y="207"/>
                  </a:cubicBezTo>
                  <a:cubicBezTo>
                    <a:pt x="2562" y="208"/>
                    <a:pt x="2565" y="208"/>
                    <a:pt x="2568" y="208"/>
                  </a:cubicBezTo>
                  <a:cubicBezTo>
                    <a:pt x="2627" y="208"/>
                    <a:pt x="2648" y="128"/>
                    <a:pt x="2586" y="107"/>
                  </a:cubicBezTo>
                  <a:cubicBezTo>
                    <a:pt x="2387" y="34"/>
                    <a:pt x="2181" y="1"/>
                    <a:pt x="1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638;p41">
              <a:extLst>
                <a:ext uri="{FF2B5EF4-FFF2-40B4-BE49-F238E27FC236}">
                  <a16:creationId xmlns:a16="http://schemas.microsoft.com/office/drawing/2014/main" id="{719350F3-A453-EA1F-0E44-9BB51C3EFC87}"/>
                </a:ext>
              </a:extLst>
            </p:cNvPr>
            <p:cNvSpPr/>
            <p:nvPr/>
          </p:nvSpPr>
          <p:spPr>
            <a:xfrm>
              <a:off x="5604075" y="1980325"/>
              <a:ext cx="71200" cy="15000"/>
            </a:xfrm>
            <a:custGeom>
              <a:avLst/>
              <a:gdLst/>
              <a:ahLst/>
              <a:cxnLst/>
              <a:rect l="l" t="t" r="r" b="b"/>
              <a:pathLst>
                <a:path w="2848" h="600" extrusionOk="0">
                  <a:moveTo>
                    <a:pt x="2779" y="1"/>
                  </a:moveTo>
                  <a:cubicBezTo>
                    <a:pt x="2774" y="1"/>
                    <a:pt x="2769" y="1"/>
                    <a:pt x="2763" y="3"/>
                  </a:cubicBezTo>
                  <a:cubicBezTo>
                    <a:pt x="2347" y="152"/>
                    <a:pt x="1945" y="308"/>
                    <a:pt x="1509" y="389"/>
                  </a:cubicBezTo>
                  <a:cubicBezTo>
                    <a:pt x="1007" y="482"/>
                    <a:pt x="530" y="461"/>
                    <a:pt x="27" y="476"/>
                  </a:cubicBezTo>
                  <a:cubicBezTo>
                    <a:pt x="6" y="476"/>
                    <a:pt x="1" y="507"/>
                    <a:pt x="22" y="513"/>
                  </a:cubicBezTo>
                  <a:cubicBezTo>
                    <a:pt x="266" y="572"/>
                    <a:pt x="527" y="599"/>
                    <a:pt x="794" y="599"/>
                  </a:cubicBezTo>
                  <a:cubicBezTo>
                    <a:pt x="1493" y="599"/>
                    <a:pt x="2232" y="410"/>
                    <a:pt x="2802" y="96"/>
                  </a:cubicBezTo>
                  <a:cubicBezTo>
                    <a:pt x="2848" y="71"/>
                    <a:pt x="2825" y="1"/>
                    <a:pt x="2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639;p41">
              <a:extLst>
                <a:ext uri="{FF2B5EF4-FFF2-40B4-BE49-F238E27FC236}">
                  <a16:creationId xmlns:a16="http://schemas.microsoft.com/office/drawing/2014/main" id="{59ACAF6C-0CE2-B1AE-304E-93CA941F00A2}"/>
                </a:ext>
              </a:extLst>
            </p:cNvPr>
            <p:cNvSpPr/>
            <p:nvPr/>
          </p:nvSpPr>
          <p:spPr>
            <a:xfrm>
              <a:off x="5602925" y="1957275"/>
              <a:ext cx="88300" cy="36850"/>
            </a:xfrm>
            <a:custGeom>
              <a:avLst/>
              <a:gdLst/>
              <a:ahLst/>
              <a:cxnLst/>
              <a:rect l="l" t="t" r="r" b="b"/>
              <a:pathLst>
                <a:path w="3532" h="1474" extrusionOk="0">
                  <a:moveTo>
                    <a:pt x="2804" y="0"/>
                  </a:moveTo>
                  <a:cubicBezTo>
                    <a:pt x="2210" y="0"/>
                    <a:pt x="1599" y="159"/>
                    <a:pt x="1072" y="386"/>
                  </a:cubicBezTo>
                  <a:cubicBezTo>
                    <a:pt x="621" y="579"/>
                    <a:pt x="0" y="877"/>
                    <a:pt x="83" y="1454"/>
                  </a:cubicBezTo>
                  <a:cubicBezTo>
                    <a:pt x="85" y="1468"/>
                    <a:pt x="95" y="1474"/>
                    <a:pt x="106" y="1474"/>
                  </a:cubicBezTo>
                  <a:cubicBezTo>
                    <a:pt x="118" y="1474"/>
                    <a:pt x="131" y="1467"/>
                    <a:pt x="135" y="1454"/>
                  </a:cubicBezTo>
                  <a:cubicBezTo>
                    <a:pt x="510" y="224"/>
                    <a:pt x="2456" y="229"/>
                    <a:pt x="3472" y="162"/>
                  </a:cubicBezTo>
                  <a:cubicBezTo>
                    <a:pt x="3519" y="159"/>
                    <a:pt x="3532" y="90"/>
                    <a:pt x="3483" y="78"/>
                  </a:cubicBezTo>
                  <a:cubicBezTo>
                    <a:pt x="3263" y="24"/>
                    <a:pt x="3035" y="0"/>
                    <a:pt x="2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2640;p41">
              <a:extLst>
                <a:ext uri="{FF2B5EF4-FFF2-40B4-BE49-F238E27FC236}">
                  <a16:creationId xmlns:a16="http://schemas.microsoft.com/office/drawing/2014/main" id="{5B3CC49E-120E-B1EC-32DF-C56D3A83E2FF}"/>
                </a:ext>
              </a:extLst>
            </p:cNvPr>
            <p:cNvSpPr/>
            <p:nvPr/>
          </p:nvSpPr>
          <p:spPr>
            <a:xfrm>
              <a:off x="5570825" y="1935900"/>
              <a:ext cx="85725" cy="43850"/>
            </a:xfrm>
            <a:custGeom>
              <a:avLst/>
              <a:gdLst/>
              <a:ahLst/>
              <a:cxnLst/>
              <a:rect l="l" t="t" r="r" b="b"/>
              <a:pathLst>
                <a:path w="3429" h="1754" extrusionOk="0">
                  <a:moveTo>
                    <a:pt x="3096" y="1"/>
                  </a:moveTo>
                  <a:cubicBezTo>
                    <a:pt x="1920" y="1"/>
                    <a:pt x="211" y="379"/>
                    <a:pt x="4" y="1716"/>
                  </a:cubicBezTo>
                  <a:cubicBezTo>
                    <a:pt x="1" y="1736"/>
                    <a:pt x="18" y="1753"/>
                    <a:pt x="35" y="1753"/>
                  </a:cubicBezTo>
                  <a:cubicBezTo>
                    <a:pt x="43" y="1753"/>
                    <a:pt x="51" y="1749"/>
                    <a:pt x="57" y="1738"/>
                  </a:cubicBezTo>
                  <a:cubicBezTo>
                    <a:pt x="783" y="368"/>
                    <a:pt x="1938" y="277"/>
                    <a:pt x="3350" y="126"/>
                  </a:cubicBezTo>
                  <a:cubicBezTo>
                    <a:pt x="3426" y="117"/>
                    <a:pt x="3428" y="10"/>
                    <a:pt x="3350" y="7"/>
                  </a:cubicBezTo>
                  <a:cubicBezTo>
                    <a:pt x="3269" y="3"/>
                    <a:pt x="3184" y="1"/>
                    <a:pt x="3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2641;p41">
              <a:extLst>
                <a:ext uri="{FF2B5EF4-FFF2-40B4-BE49-F238E27FC236}">
                  <a16:creationId xmlns:a16="http://schemas.microsoft.com/office/drawing/2014/main" id="{DBA4DCF2-9183-EADC-9F65-98379A244254}"/>
                </a:ext>
              </a:extLst>
            </p:cNvPr>
            <p:cNvSpPr/>
            <p:nvPr/>
          </p:nvSpPr>
          <p:spPr>
            <a:xfrm>
              <a:off x="5569250" y="1962775"/>
              <a:ext cx="70025" cy="16475"/>
            </a:xfrm>
            <a:custGeom>
              <a:avLst/>
              <a:gdLst/>
              <a:ahLst/>
              <a:cxnLst/>
              <a:rect l="l" t="t" r="r" b="b"/>
              <a:pathLst>
                <a:path w="2801" h="659" extrusionOk="0">
                  <a:moveTo>
                    <a:pt x="2753" y="0"/>
                  </a:moveTo>
                  <a:cubicBezTo>
                    <a:pt x="2749" y="0"/>
                    <a:pt x="2744" y="1"/>
                    <a:pt x="2740" y="3"/>
                  </a:cubicBezTo>
                  <a:cubicBezTo>
                    <a:pt x="2212" y="172"/>
                    <a:pt x="1710" y="235"/>
                    <a:pt x="1160" y="279"/>
                  </a:cubicBezTo>
                  <a:cubicBezTo>
                    <a:pt x="763" y="312"/>
                    <a:pt x="384" y="370"/>
                    <a:pt x="37" y="579"/>
                  </a:cubicBezTo>
                  <a:cubicBezTo>
                    <a:pt x="1" y="600"/>
                    <a:pt x="19" y="658"/>
                    <a:pt x="56" y="658"/>
                  </a:cubicBezTo>
                  <a:cubicBezTo>
                    <a:pt x="60" y="658"/>
                    <a:pt x="65" y="658"/>
                    <a:pt x="70" y="656"/>
                  </a:cubicBezTo>
                  <a:cubicBezTo>
                    <a:pt x="902" y="343"/>
                    <a:pt x="2041" y="622"/>
                    <a:pt x="2770" y="74"/>
                  </a:cubicBezTo>
                  <a:cubicBezTo>
                    <a:pt x="2800" y="52"/>
                    <a:pt x="2788" y="0"/>
                    <a:pt x="2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642;p41">
              <a:extLst>
                <a:ext uri="{FF2B5EF4-FFF2-40B4-BE49-F238E27FC236}">
                  <a16:creationId xmlns:a16="http://schemas.microsoft.com/office/drawing/2014/main" id="{57EEB551-E35F-FB71-098C-FD97F6B1B5F2}"/>
                </a:ext>
              </a:extLst>
            </p:cNvPr>
            <p:cNvSpPr/>
            <p:nvPr/>
          </p:nvSpPr>
          <p:spPr>
            <a:xfrm>
              <a:off x="5556025" y="1932775"/>
              <a:ext cx="51775" cy="48425"/>
            </a:xfrm>
            <a:custGeom>
              <a:avLst/>
              <a:gdLst/>
              <a:ahLst/>
              <a:cxnLst/>
              <a:rect l="l" t="t" r="r" b="b"/>
              <a:pathLst>
                <a:path w="2071" h="1937" extrusionOk="0">
                  <a:moveTo>
                    <a:pt x="2025" y="1"/>
                  </a:moveTo>
                  <a:cubicBezTo>
                    <a:pt x="2024" y="1"/>
                    <a:pt x="2022" y="1"/>
                    <a:pt x="2021" y="1"/>
                  </a:cubicBezTo>
                  <a:cubicBezTo>
                    <a:pt x="1449" y="69"/>
                    <a:pt x="908" y="449"/>
                    <a:pt x="534" y="874"/>
                  </a:cubicBezTo>
                  <a:cubicBezTo>
                    <a:pt x="301" y="1139"/>
                    <a:pt x="0" y="1666"/>
                    <a:pt x="386" y="1935"/>
                  </a:cubicBezTo>
                  <a:cubicBezTo>
                    <a:pt x="388" y="1936"/>
                    <a:pt x="391" y="1937"/>
                    <a:pt x="393" y="1937"/>
                  </a:cubicBezTo>
                  <a:cubicBezTo>
                    <a:pt x="402" y="1937"/>
                    <a:pt x="411" y="1927"/>
                    <a:pt x="409" y="1917"/>
                  </a:cubicBezTo>
                  <a:cubicBezTo>
                    <a:pt x="106" y="947"/>
                    <a:pt x="1348" y="415"/>
                    <a:pt x="2040" y="70"/>
                  </a:cubicBezTo>
                  <a:cubicBezTo>
                    <a:pt x="2071" y="56"/>
                    <a:pt x="2059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643;p41">
              <a:extLst>
                <a:ext uri="{FF2B5EF4-FFF2-40B4-BE49-F238E27FC236}">
                  <a16:creationId xmlns:a16="http://schemas.microsoft.com/office/drawing/2014/main" id="{24B71509-C075-4419-4E08-6B127E68E778}"/>
                </a:ext>
              </a:extLst>
            </p:cNvPr>
            <p:cNvSpPr/>
            <p:nvPr/>
          </p:nvSpPr>
          <p:spPr>
            <a:xfrm>
              <a:off x="5536775" y="1961650"/>
              <a:ext cx="31525" cy="31200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1204" y="1"/>
                  </a:moveTo>
                  <a:cubicBezTo>
                    <a:pt x="1193" y="1"/>
                    <a:pt x="1182" y="4"/>
                    <a:pt x="1172" y="13"/>
                  </a:cubicBezTo>
                  <a:cubicBezTo>
                    <a:pt x="972" y="196"/>
                    <a:pt x="837" y="454"/>
                    <a:pt x="648" y="652"/>
                  </a:cubicBezTo>
                  <a:cubicBezTo>
                    <a:pt x="458" y="852"/>
                    <a:pt x="239" y="1019"/>
                    <a:pt x="26" y="1194"/>
                  </a:cubicBezTo>
                  <a:cubicBezTo>
                    <a:pt x="0" y="1215"/>
                    <a:pt x="25" y="1247"/>
                    <a:pt x="52" y="1247"/>
                  </a:cubicBezTo>
                  <a:cubicBezTo>
                    <a:pt x="57" y="1247"/>
                    <a:pt x="62" y="1247"/>
                    <a:pt x="66" y="1245"/>
                  </a:cubicBezTo>
                  <a:cubicBezTo>
                    <a:pt x="334" y="1119"/>
                    <a:pt x="563" y="932"/>
                    <a:pt x="773" y="723"/>
                  </a:cubicBezTo>
                  <a:cubicBezTo>
                    <a:pt x="951" y="546"/>
                    <a:pt x="1182" y="306"/>
                    <a:pt x="1251" y="59"/>
                  </a:cubicBezTo>
                  <a:cubicBezTo>
                    <a:pt x="1261" y="25"/>
                    <a:pt x="1233" y="1"/>
                    <a:pt x="1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2644;p41">
              <a:extLst>
                <a:ext uri="{FF2B5EF4-FFF2-40B4-BE49-F238E27FC236}">
                  <a16:creationId xmlns:a16="http://schemas.microsoft.com/office/drawing/2014/main" id="{1B3916D5-D50C-26F7-3F21-4660D6F61C16}"/>
                </a:ext>
              </a:extLst>
            </p:cNvPr>
            <p:cNvSpPr/>
            <p:nvPr/>
          </p:nvSpPr>
          <p:spPr>
            <a:xfrm>
              <a:off x="5525825" y="1930925"/>
              <a:ext cx="40450" cy="62250"/>
            </a:xfrm>
            <a:custGeom>
              <a:avLst/>
              <a:gdLst/>
              <a:ahLst/>
              <a:cxnLst/>
              <a:rect l="l" t="t" r="r" b="b"/>
              <a:pathLst>
                <a:path w="1618" h="2490" extrusionOk="0">
                  <a:moveTo>
                    <a:pt x="1569" y="1"/>
                  </a:moveTo>
                  <a:cubicBezTo>
                    <a:pt x="1565" y="1"/>
                    <a:pt x="1561" y="2"/>
                    <a:pt x="1557" y="3"/>
                  </a:cubicBezTo>
                  <a:cubicBezTo>
                    <a:pt x="989" y="182"/>
                    <a:pt x="423" y="568"/>
                    <a:pt x="189" y="1136"/>
                  </a:cubicBezTo>
                  <a:cubicBezTo>
                    <a:pt x="0" y="1599"/>
                    <a:pt x="65" y="2232"/>
                    <a:pt x="545" y="2485"/>
                  </a:cubicBezTo>
                  <a:cubicBezTo>
                    <a:pt x="551" y="2489"/>
                    <a:pt x="557" y="2490"/>
                    <a:pt x="562" y="2490"/>
                  </a:cubicBezTo>
                  <a:cubicBezTo>
                    <a:pt x="590" y="2490"/>
                    <a:pt x="608" y="2456"/>
                    <a:pt x="586" y="2432"/>
                  </a:cubicBezTo>
                  <a:cubicBezTo>
                    <a:pt x="159" y="1947"/>
                    <a:pt x="122" y="1402"/>
                    <a:pt x="520" y="878"/>
                  </a:cubicBezTo>
                  <a:cubicBezTo>
                    <a:pt x="803" y="506"/>
                    <a:pt x="1202" y="314"/>
                    <a:pt x="1585" y="71"/>
                  </a:cubicBezTo>
                  <a:cubicBezTo>
                    <a:pt x="1618" y="50"/>
                    <a:pt x="1602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2645;p41">
              <a:extLst>
                <a:ext uri="{FF2B5EF4-FFF2-40B4-BE49-F238E27FC236}">
                  <a16:creationId xmlns:a16="http://schemas.microsoft.com/office/drawing/2014/main" id="{BD5ECFC6-2F25-79F6-6DE1-2CCDD1958A7A}"/>
                </a:ext>
              </a:extLst>
            </p:cNvPr>
            <p:cNvSpPr/>
            <p:nvPr/>
          </p:nvSpPr>
          <p:spPr>
            <a:xfrm>
              <a:off x="5496900" y="1964325"/>
              <a:ext cx="35000" cy="32925"/>
            </a:xfrm>
            <a:custGeom>
              <a:avLst/>
              <a:gdLst/>
              <a:ahLst/>
              <a:cxnLst/>
              <a:rect l="l" t="t" r="r" b="b"/>
              <a:pathLst>
                <a:path w="1400" h="1317" extrusionOk="0">
                  <a:moveTo>
                    <a:pt x="1342" y="0"/>
                  </a:moveTo>
                  <a:cubicBezTo>
                    <a:pt x="1331" y="0"/>
                    <a:pt x="1321" y="4"/>
                    <a:pt x="1313" y="13"/>
                  </a:cubicBezTo>
                  <a:cubicBezTo>
                    <a:pt x="1123" y="230"/>
                    <a:pt x="976" y="476"/>
                    <a:pt x="766" y="679"/>
                  </a:cubicBezTo>
                  <a:cubicBezTo>
                    <a:pt x="539" y="901"/>
                    <a:pt x="277" y="1060"/>
                    <a:pt x="26" y="1249"/>
                  </a:cubicBezTo>
                  <a:cubicBezTo>
                    <a:pt x="0" y="1268"/>
                    <a:pt x="9" y="1316"/>
                    <a:pt x="40" y="1316"/>
                  </a:cubicBezTo>
                  <a:cubicBezTo>
                    <a:pt x="44" y="1316"/>
                    <a:pt x="49" y="1316"/>
                    <a:pt x="53" y="1314"/>
                  </a:cubicBezTo>
                  <a:cubicBezTo>
                    <a:pt x="574" y="1122"/>
                    <a:pt x="1178" y="574"/>
                    <a:pt x="1388" y="56"/>
                  </a:cubicBezTo>
                  <a:cubicBezTo>
                    <a:pt x="1399" y="27"/>
                    <a:pt x="1370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2646;p41">
              <a:extLst>
                <a:ext uri="{FF2B5EF4-FFF2-40B4-BE49-F238E27FC236}">
                  <a16:creationId xmlns:a16="http://schemas.microsoft.com/office/drawing/2014/main" id="{DB5179D4-ECB6-FFFC-F1EC-0E97735EB023}"/>
                </a:ext>
              </a:extLst>
            </p:cNvPr>
            <p:cNvSpPr/>
            <p:nvPr/>
          </p:nvSpPr>
          <p:spPr>
            <a:xfrm>
              <a:off x="5478425" y="1939250"/>
              <a:ext cx="53050" cy="56225"/>
            </a:xfrm>
            <a:custGeom>
              <a:avLst/>
              <a:gdLst/>
              <a:ahLst/>
              <a:cxnLst/>
              <a:rect l="l" t="t" r="r" b="b"/>
              <a:pathLst>
                <a:path w="2122" h="2249" extrusionOk="0">
                  <a:moveTo>
                    <a:pt x="2067" y="0"/>
                  </a:moveTo>
                  <a:cubicBezTo>
                    <a:pt x="2061" y="0"/>
                    <a:pt x="2054" y="2"/>
                    <a:pt x="2048" y="5"/>
                  </a:cubicBezTo>
                  <a:cubicBezTo>
                    <a:pt x="1457" y="284"/>
                    <a:pt x="1" y="1540"/>
                    <a:pt x="777" y="2245"/>
                  </a:cubicBezTo>
                  <a:cubicBezTo>
                    <a:pt x="779" y="2248"/>
                    <a:pt x="782" y="2248"/>
                    <a:pt x="785" y="2248"/>
                  </a:cubicBezTo>
                  <a:cubicBezTo>
                    <a:pt x="794" y="2248"/>
                    <a:pt x="802" y="2240"/>
                    <a:pt x="795" y="2231"/>
                  </a:cubicBezTo>
                  <a:cubicBezTo>
                    <a:pt x="232" y="1449"/>
                    <a:pt x="1548" y="457"/>
                    <a:pt x="2087" y="73"/>
                  </a:cubicBezTo>
                  <a:cubicBezTo>
                    <a:pt x="2122" y="47"/>
                    <a:pt x="2102" y="0"/>
                    <a:pt x="2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2647;p41">
              <a:extLst>
                <a:ext uri="{FF2B5EF4-FFF2-40B4-BE49-F238E27FC236}">
                  <a16:creationId xmlns:a16="http://schemas.microsoft.com/office/drawing/2014/main" id="{B66830B5-362D-D200-B71C-C9E7D727EA9A}"/>
                </a:ext>
              </a:extLst>
            </p:cNvPr>
            <p:cNvSpPr/>
            <p:nvPr/>
          </p:nvSpPr>
          <p:spPr>
            <a:xfrm>
              <a:off x="5458750" y="1979000"/>
              <a:ext cx="35500" cy="27775"/>
            </a:xfrm>
            <a:custGeom>
              <a:avLst/>
              <a:gdLst/>
              <a:ahLst/>
              <a:cxnLst/>
              <a:rect l="l" t="t" r="r" b="b"/>
              <a:pathLst>
                <a:path w="1420" h="1111" extrusionOk="0">
                  <a:moveTo>
                    <a:pt x="1365" y="1"/>
                  </a:moveTo>
                  <a:cubicBezTo>
                    <a:pt x="1357" y="1"/>
                    <a:pt x="1349" y="3"/>
                    <a:pt x="1341" y="9"/>
                  </a:cubicBezTo>
                  <a:cubicBezTo>
                    <a:pt x="1126" y="167"/>
                    <a:pt x="954" y="388"/>
                    <a:pt x="747" y="559"/>
                  </a:cubicBezTo>
                  <a:cubicBezTo>
                    <a:pt x="522" y="743"/>
                    <a:pt x="226" y="860"/>
                    <a:pt x="23" y="1059"/>
                  </a:cubicBezTo>
                  <a:cubicBezTo>
                    <a:pt x="1" y="1081"/>
                    <a:pt x="21" y="1110"/>
                    <a:pt x="47" y="1110"/>
                  </a:cubicBezTo>
                  <a:cubicBezTo>
                    <a:pt x="49" y="1110"/>
                    <a:pt x="51" y="1110"/>
                    <a:pt x="52" y="1110"/>
                  </a:cubicBezTo>
                  <a:cubicBezTo>
                    <a:pt x="329" y="1067"/>
                    <a:pt x="611" y="833"/>
                    <a:pt x="828" y="665"/>
                  </a:cubicBezTo>
                  <a:cubicBezTo>
                    <a:pt x="1035" y="504"/>
                    <a:pt x="1283" y="308"/>
                    <a:pt x="1404" y="72"/>
                  </a:cubicBezTo>
                  <a:cubicBezTo>
                    <a:pt x="1420" y="42"/>
                    <a:pt x="1396" y="1"/>
                    <a:pt x="1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648;p41">
              <a:extLst>
                <a:ext uri="{FF2B5EF4-FFF2-40B4-BE49-F238E27FC236}">
                  <a16:creationId xmlns:a16="http://schemas.microsoft.com/office/drawing/2014/main" id="{F35FDFAE-D9C5-059C-8138-6170018A05DE}"/>
                </a:ext>
              </a:extLst>
            </p:cNvPr>
            <p:cNvSpPr/>
            <p:nvPr/>
          </p:nvSpPr>
          <p:spPr>
            <a:xfrm>
              <a:off x="5458450" y="1938275"/>
              <a:ext cx="51025" cy="68075"/>
            </a:xfrm>
            <a:custGeom>
              <a:avLst/>
              <a:gdLst/>
              <a:ahLst/>
              <a:cxnLst/>
              <a:rect l="l" t="t" r="r" b="b"/>
              <a:pathLst>
                <a:path w="2041" h="2723" extrusionOk="0">
                  <a:moveTo>
                    <a:pt x="1983" y="0"/>
                  </a:moveTo>
                  <a:cubicBezTo>
                    <a:pt x="1979" y="0"/>
                    <a:pt x="1975" y="1"/>
                    <a:pt x="1971" y="3"/>
                  </a:cubicBezTo>
                  <a:cubicBezTo>
                    <a:pt x="973" y="386"/>
                    <a:pt x="68" y="1641"/>
                    <a:pt x="2" y="2706"/>
                  </a:cubicBezTo>
                  <a:cubicBezTo>
                    <a:pt x="1" y="2716"/>
                    <a:pt x="10" y="2722"/>
                    <a:pt x="18" y="2722"/>
                  </a:cubicBezTo>
                  <a:cubicBezTo>
                    <a:pt x="23" y="2722"/>
                    <a:pt x="28" y="2720"/>
                    <a:pt x="30" y="2715"/>
                  </a:cubicBezTo>
                  <a:cubicBezTo>
                    <a:pt x="242" y="2212"/>
                    <a:pt x="408" y="1716"/>
                    <a:pt x="735" y="1270"/>
                  </a:cubicBezTo>
                  <a:cubicBezTo>
                    <a:pt x="1093" y="783"/>
                    <a:pt x="1554" y="456"/>
                    <a:pt x="2012" y="74"/>
                  </a:cubicBezTo>
                  <a:cubicBezTo>
                    <a:pt x="2041" y="50"/>
                    <a:pt x="2016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2649;p41">
              <a:extLst>
                <a:ext uri="{FF2B5EF4-FFF2-40B4-BE49-F238E27FC236}">
                  <a16:creationId xmlns:a16="http://schemas.microsoft.com/office/drawing/2014/main" id="{E59563C9-4A5B-BAF1-BE49-A5131734F851}"/>
                </a:ext>
              </a:extLst>
            </p:cNvPr>
            <p:cNvSpPr/>
            <p:nvPr/>
          </p:nvSpPr>
          <p:spPr>
            <a:xfrm>
              <a:off x="5444475" y="1989150"/>
              <a:ext cx="19225" cy="5925"/>
            </a:xfrm>
            <a:custGeom>
              <a:avLst/>
              <a:gdLst/>
              <a:ahLst/>
              <a:cxnLst/>
              <a:rect l="l" t="t" r="r" b="b"/>
              <a:pathLst>
                <a:path w="769" h="237" extrusionOk="0">
                  <a:moveTo>
                    <a:pt x="727" y="0"/>
                  </a:moveTo>
                  <a:cubicBezTo>
                    <a:pt x="724" y="0"/>
                    <a:pt x="722" y="0"/>
                    <a:pt x="720" y="1"/>
                  </a:cubicBezTo>
                  <a:cubicBezTo>
                    <a:pt x="489" y="48"/>
                    <a:pt x="251" y="101"/>
                    <a:pt x="32" y="183"/>
                  </a:cubicBezTo>
                  <a:cubicBezTo>
                    <a:pt x="0" y="196"/>
                    <a:pt x="10" y="237"/>
                    <a:pt x="40" y="237"/>
                  </a:cubicBezTo>
                  <a:cubicBezTo>
                    <a:pt x="42" y="237"/>
                    <a:pt x="44" y="237"/>
                    <a:pt x="46" y="236"/>
                  </a:cubicBezTo>
                  <a:cubicBezTo>
                    <a:pt x="278" y="200"/>
                    <a:pt x="512" y="128"/>
                    <a:pt x="735" y="57"/>
                  </a:cubicBezTo>
                  <a:cubicBezTo>
                    <a:pt x="768" y="46"/>
                    <a:pt x="757" y="0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2650;p41">
              <a:extLst>
                <a:ext uri="{FF2B5EF4-FFF2-40B4-BE49-F238E27FC236}">
                  <a16:creationId xmlns:a16="http://schemas.microsoft.com/office/drawing/2014/main" id="{A481497A-2945-F95D-569F-FCA05CD5A3AC}"/>
                </a:ext>
              </a:extLst>
            </p:cNvPr>
            <p:cNvSpPr/>
            <p:nvPr/>
          </p:nvSpPr>
          <p:spPr>
            <a:xfrm>
              <a:off x="5438875" y="1932875"/>
              <a:ext cx="53450" cy="63375"/>
            </a:xfrm>
            <a:custGeom>
              <a:avLst/>
              <a:gdLst/>
              <a:ahLst/>
              <a:cxnLst/>
              <a:rect l="l" t="t" r="r" b="b"/>
              <a:pathLst>
                <a:path w="2138" h="2535" extrusionOk="0">
                  <a:moveTo>
                    <a:pt x="2107" y="0"/>
                  </a:moveTo>
                  <a:cubicBezTo>
                    <a:pt x="2104" y="0"/>
                    <a:pt x="2101" y="1"/>
                    <a:pt x="2098" y="2"/>
                  </a:cubicBezTo>
                  <a:cubicBezTo>
                    <a:pt x="1539" y="207"/>
                    <a:pt x="1053" y="651"/>
                    <a:pt x="691" y="1114"/>
                  </a:cubicBezTo>
                  <a:cubicBezTo>
                    <a:pt x="398" y="1488"/>
                    <a:pt x="1" y="2030"/>
                    <a:pt x="230" y="2518"/>
                  </a:cubicBezTo>
                  <a:lnTo>
                    <a:pt x="229" y="2517"/>
                  </a:lnTo>
                  <a:lnTo>
                    <a:pt x="229" y="2517"/>
                  </a:lnTo>
                  <a:cubicBezTo>
                    <a:pt x="235" y="2529"/>
                    <a:pt x="246" y="2534"/>
                    <a:pt x="257" y="2534"/>
                  </a:cubicBezTo>
                  <a:cubicBezTo>
                    <a:pt x="279" y="2534"/>
                    <a:pt x="303" y="2515"/>
                    <a:pt x="295" y="2490"/>
                  </a:cubicBezTo>
                  <a:cubicBezTo>
                    <a:pt x="108" y="1946"/>
                    <a:pt x="668" y="1275"/>
                    <a:pt x="1016" y="906"/>
                  </a:cubicBezTo>
                  <a:cubicBezTo>
                    <a:pt x="1342" y="558"/>
                    <a:pt x="1731" y="317"/>
                    <a:pt x="2118" y="48"/>
                  </a:cubicBezTo>
                  <a:cubicBezTo>
                    <a:pt x="2137" y="34"/>
                    <a:pt x="2129" y="0"/>
                    <a:pt x="2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2651;p41">
              <a:extLst>
                <a:ext uri="{FF2B5EF4-FFF2-40B4-BE49-F238E27FC236}">
                  <a16:creationId xmlns:a16="http://schemas.microsoft.com/office/drawing/2014/main" id="{486B0988-6557-00F4-9FD9-B11C7AB2DAF3}"/>
                </a:ext>
              </a:extLst>
            </p:cNvPr>
            <p:cNvSpPr/>
            <p:nvPr/>
          </p:nvSpPr>
          <p:spPr>
            <a:xfrm>
              <a:off x="5430425" y="1970025"/>
              <a:ext cx="20575" cy="15050"/>
            </a:xfrm>
            <a:custGeom>
              <a:avLst/>
              <a:gdLst/>
              <a:ahLst/>
              <a:cxnLst/>
              <a:rect l="l" t="t" r="r" b="b"/>
              <a:pathLst>
                <a:path w="823" h="602" extrusionOk="0">
                  <a:moveTo>
                    <a:pt x="782" y="0"/>
                  </a:moveTo>
                  <a:cubicBezTo>
                    <a:pt x="777" y="0"/>
                    <a:pt x="771" y="2"/>
                    <a:pt x="766" y="6"/>
                  </a:cubicBezTo>
                  <a:cubicBezTo>
                    <a:pt x="633" y="102"/>
                    <a:pt x="528" y="229"/>
                    <a:pt x="395" y="326"/>
                  </a:cubicBezTo>
                  <a:cubicBezTo>
                    <a:pt x="273" y="414"/>
                    <a:pt x="118" y="463"/>
                    <a:pt x="9" y="567"/>
                  </a:cubicBezTo>
                  <a:cubicBezTo>
                    <a:pt x="0" y="575"/>
                    <a:pt x="4" y="596"/>
                    <a:pt x="18" y="598"/>
                  </a:cubicBezTo>
                  <a:cubicBezTo>
                    <a:pt x="35" y="601"/>
                    <a:pt x="52" y="602"/>
                    <a:pt x="70" y="602"/>
                  </a:cubicBezTo>
                  <a:cubicBezTo>
                    <a:pt x="218" y="602"/>
                    <a:pt x="364" y="512"/>
                    <a:pt x="483" y="429"/>
                  </a:cubicBezTo>
                  <a:cubicBezTo>
                    <a:pt x="627" y="329"/>
                    <a:pt x="759" y="214"/>
                    <a:pt x="816" y="43"/>
                  </a:cubicBezTo>
                  <a:cubicBezTo>
                    <a:pt x="822" y="22"/>
                    <a:pt x="802" y="0"/>
                    <a:pt x="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2652;p41">
              <a:extLst>
                <a:ext uri="{FF2B5EF4-FFF2-40B4-BE49-F238E27FC236}">
                  <a16:creationId xmlns:a16="http://schemas.microsoft.com/office/drawing/2014/main" id="{C1137558-1B61-466D-8A74-0A38A4F8339E}"/>
                </a:ext>
              </a:extLst>
            </p:cNvPr>
            <p:cNvSpPr/>
            <p:nvPr/>
          </p:nvSpPr>
          <p:spPr>
            <a:xfrm>
              <a:off x="5413325" y="1933150"/>
              <a:ext cx="49000" cy="53225"/>
            </a:xfrm>
            <a:custGeom>
              <a:avLst/>
              <a:gdLst/>
              <a:ahLst/>
              <a:cxnLst/>
              <a:rect l="l" t="t" r="r" b="b"/>
              <a:pathLst>
                <a:path w="1960" h="2129" extrusionOk="0">
                  <a:moveTo>
                    <a:pt x="1908" y="1"/>
                  </a:moveTo>
                  <a:cubicBezTo>
                    <a:pt x="1903" y="1"/>
                    <a:pt x="1897" y="2"/>
                    <a:pt x="1891" y="5"/>
                  </a:cubicBezTo>
                  <a:cubicBezTo>
                    <a:pt x="1201" y="305"/>
                    <a:pt x="1" y="1230"/>
                    <a:pt x="635" y="2107"/>
                  </a:cubicBezTo>
                  <a:cubicBezTo>
                    <a:pt x="646" y="2122"/>
                    <a:pt x="662" y="2129"/>
                    <a:pt x="677" y="2129"/>
                  </a:cubicBezTo>
                  <a:cubicBezTo>
                    <a:pt x="707" y="2129"/>
                    <a:pt x="734" y="2105"/>
                    <a:pt x="724" y="2069"/>
                  </a:cubicBezTo>
                  <a:cubicBezTo>
                    <a:pt x="442" y="1044"/>
                    <a:pt x="1201" y="589"/>
                    <a:pt x="1928" y="66"/>
                  </a:cubicBezTo>
                  <a:cubicBezTo>
                    <a:pt x="1959" y="43"/>
                    <a:pt x="1941" y="1"/>
                    <a:pt x="1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2653;p41">
              <a:extLst>
                <a:ext uri="{FF2B5EF4-FFF2-40B4-BE49-F238E27FC236}">
                  <a16:creationId xmlns:a16="http://schemas.microsoft.com/office/drawing/2014/main" id="{F65E4D39-4EDF-0027-EE4D-9F7FA602AAC1}"/>
                </a:ext>
              </a:extLst>
            </p:cNvPr>
            <p:cNvSpPr/>
            <p:nvPr/>
          </p:nvSpPr>
          <p:spPr>
            <a:xfrm>
              <a:off x="5408325" y="1978850"/>
              <a:ext cx="18600" cy="20725"/>
            </a:xfrm>
            <a:custGeom>
              <a:avLst/>
              <a:gdLst/>
              <a:ahLst/>
              <a:cxnLst/>
              <a:rect l="l" t="t" r="r" b="b"/>
              <a:pathLst>
                <a:path w="744" h="829" extrusionOk="0">
                  <a:moveTo>
                    <a:pt x="688" y="1"/>
                  </a:moveTo>
                  <a:cubicBezTo>
                    <a:pt x="674" y="1"/>
                    <a:pt x="659" y="7"/>
                    <a:pt x="651" y="20"/>
                  </a:cubicBezTo>
                  <a:cubicBezTo>
                    <a:pt x="468" y="307"/>
                    <a:pt x="283" y="566"/>
                    <a:pt x="19" y="785"/>
                  </a:cubicBezTo>
                  <a:cubicBezTo>
                    <a:pt x="0" y="801"/>
                    <a:pt x="17" y="828"/>
                    <a:pt x="37" y="828"/>
                  </a:cubicBezTo>
                  <a:cubicBezTo>
                    <a:pt x="41" y="828"/>
                    <a:pt x="46" y="827"/>
                    <a:pt x="50" y="825"/>
                  </a:cubicBezTo>
                  <a:cubicBezTo>
                    <a:pt x="339" y="643"/>
                    <a:pt x="602" y="377"/>
                    <a:pt x="731" y="55"/>
                  </a:cubicBezTo>
                  <a:cubicBezTo>
                    <a:pt x="744" y="23"/>
                    <a:pt x="716" y="1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2654;p41">
              <a:extLst>
                <a:ext uri="{FF2B5EF4-FFF2-40B4-BE49-F238E27FC236}">
                  <a16:creationId xmlns:a16="http://schemas.microsoft.com/office/drawing/2014/main" id="{29D01A2A-7659-23F0-14BD-4957BF40F57B}"/>
                </a:ext>
              </a:extLst>
            </p:cNvPr>
            <p:cNvSpPr/>
            <p:nvPr/>
          </p:nvSpPr>
          <p:spPr>
            <a:xfrm>
              <a:off x="5387450" y="1934625"/>
              <a:ext cx="43700" cy="66725"/>
            </a:xfrm>
            <a:custGeom>
              <a:avLst/>
              <a:gdLst/>
              <a:ahLst/>
              <a:cxnLst/>
              <a:rect l="l" t="t" r="r" b="b"/>
              <a:pathLst>
                <a:path w="1748" h="2669" extrusionOk="0">
                  <a:moveTo>
                    <a:pt x="1691" y="0"/>
                  </a:moveTo>
                  <a:cubicBezTo>
                    <a:pt x="1684" y="0"/>
                    <a:pt x="1677" y="2"/>
                    <a:pt x="1670" y="7"/>
                  </a:cubicBezTo>
                  <a:cubicBezTo>
                    <a:pt x="906" y="555"/>
                    <a:pt x="0" y="1751"/>
                    <a:pt x="793" y="2655"/>
                  </a:cubicBezTo>
                  <a:cubicBezTo>
                    <a:pt x="800" y="2664"/>
                    <a:pt x="810" y="2668"/>
                    <a:pt x="819" y="2668"/>
                  </a:cubicBezTo>
                  <a:cubicBezTo>
                    <a:pt x="846" y="2668"/>
                    <a:pt x="873" y="2635"/>
                    <a:pt x="856" y="2606"/>
                  </a:cubicBezTo>
                  <a:cubicBezTo>
                    <a:pt x="296" y="1565"/>
                    <a:pt x="1041" y="796"/>
                    <a:pt x="1721" y="74"/>
                  </a:cubicBezTo>
                  <a:cubicBezTo>
                    <a:pt x="1747" y="47"/>
                    <a:pt x="1723" y="0"/>
                    <a:pt x="1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2655;p41">
              <a:extLst>
                <a:ext uri="{FF2B5EF4-FFF2-40B4-BE49-F238E27FC236}">
                  <a16:creationId xmlns:a16="http://schemas.microsoft.com/office/drawing/2014/main" id="{45DFAFD4-31A3-A0CF-459A-F973C092A067}"/>
                </a:ext>
              </a:extLst>
            </p:cNvPr>
            <p:cNvSpPr/>
            <p:nvPr/>
          </p:nvSpPr>
          <p:spPr>
            <a:xfrm>
              <a:off x="5336325" y="1983175"/>
              <a:ext cx="68325" cy="22775"/>
            </a:xfrm>
            <a:custGeom>
              <a:avLst/>
              <a:gdLst/>
              <a:ahLst/>
              <a:cxnLst/>
              <a:rect l="l" t="t" r="r" b="b"/>
              <a:pathLst>
                <a:path w="2733" h="911" extrusionOk="0">
                  <a:moveTo>
                    <a:pt x="2633" y="1"/>
                  </a:moveTo>
                  <a:cubicBezTo>
                    <a:pt x="2611" y="1"/>
                    <a:pt x="2589" y="11"/>
                    <a:pt x="2573" y="34"/>
                  </a:cubicBezTo>
                  <a:cubicBezTo>
                    <a:pt x="2281" y="465"/>
                    <a:pt x="1836" y="762"/>
                    <a:pt x="1304" y="762"/>
                  </a:cubicBezTo>
                  <a:cubicBezTo>
                    <a:pt x="1294" y="762"/>
                    <a:pt x="1285" y="762"/>
                    <a:pt x="1275" y="762"/>
                  </a:cubicBezTo>
                  <a:cubicBezTo>
                    <a:pt x="749" y="751"/>
                    <a:pt x="405" y="459"/>
                    <a:pt x="49" y="122"/>
                  </a:cubicBezTo>
                  <a:cubicBezTo>
                    <a:pt x="43" y="116"/>
                    <a:pt x="37" y="114"/>
                    <a:pt x="31" y="114"/>
                  </a:cubicBezTo>
                  <a:cubicBezTo>
                    <a:pt x="15" y="114"/>
                    <a:pt x="0" y="134"/>
                    <a:pt x="9" y="152"/>
                  </a:cubicBezTo>
                  <a:cubicBezTo>
                    <a:pt x="254" y="680"/>
                    <a:pt x="732" y="910"/>
                    <a:pt x="1231" y="910"/>
                  </a:cubicBezTo>
                  <a:cubicBezTo>
                    <a:pt x="1801" y="910"/>
                    <a:pt x="2397" y="609"/>
                    <a:pt x="2699" y="108"/>
                  </a:cubicBezTo>
                  <a:cubicBezTo>
                    <a:pt x="2733" y="52"/>
                    <a:pt x="2684" y="1"/>
                    <a:pt x="2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2656;p41">
              <a:extLst>
                <a:ext uri="{FF2B5EF4-FFF2-40B4-BE49-F238E27FC236}">
                  <a16:creationId xmlns:a16="http://schemas.microsoft.com/office/drawing/2014/main" id="{83C3073B-8EE8-6E36-7F2A-06AECE41357A}"/>
                </a:ext>
              </a:extLst>
            </p:cNvPr>
            <p:cNvSpPr/>
            <p:nvPr/>
          </p:nvSpPr>
          <p:spPr>
            <a:xfrm>
              <a:off x="5337700" y="1972425"/>
              <a:ext cx="38775" cy="19875"/>
            </a:xfrm>
            <a:custGeom>
              <a:avLst/>
              <a:gdLst/>
              <a:ahLst/>
              <a:cxnLst/>
              <a:rect l="l" t="t" r="r" b="b"/>
              <a:pathLst>
                <a:path w="1551" h="795" extrusionOk="0">
                  <a:moveTo>
                    <a:pt x="1507" y="0"/>
                  </a:moveTo>
                  <a:cubicBezTo>
                    <a:pt x="1497" y="0"/>
                    <a:pt x="1487" y="4"/>
                    <a:pt x="1480" y="12"/>
                  </a:cubicBezTo>
                  <a:cubicBezTo>
                    <a:pt x="1308" y="198"/>
                    <a:pt x="1205" y="410"/>
                    <a:pt x="968" y="534"/>
                  </a:cubicBezTo>
                  <a:cubicBezTo>
                    <a:pt x="825" y="607"/>
                    <a:pt x="692" y="632"/>
                    <a:pt x="560" y="632"/>
                  </a:cubicBezTo>
                  <a:cubicBezTo>
                    <a:pt x="394" y="632"/>
                    <a:pt x="228" y="594"/>
                    <a:pt x="44" y="566"/>
                  </a:cubicBezTo>
                  <a:lnTo>
                    <a:pt x="44" y="565"/>
                  </a:lnTo>
                  <a:cubicBezTo>
                    <a:pt x="42" y="565"/>
                    <a:pt x="41" y="565"/>
                    <a:pt x="40" y="565"/>
                  </a:cubicBezTo>
                  <a:cubicBezTo>
                    <a:pt x="19" y="565"/>
                    <a:pt x="0" y="590"/>
                    <a:pt x="19" y="608"/>
                  </a:cubicBezTo>
                  <a:cubicBezTo>
                    <a:pt x="152" y="737"/>
                    <a:pt x="343" y="795"/>
                    <a:pt x="544" y="795"/>
                  </a:cubicBezTo>
                  <a:cubicBezTo>
                    <a:pt x="1008" y="795"/>
                    <a:pt x="1530" y="489"/>
                    <a:pt x="1549" y="42"/>
                  </a:cubicBezTo>
                  <a:cubicBezTo>
                    <a:pt x="1550" y="17"/>
                    <a:pt x="1529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2657;p41">
              <a:extLst>
                <a:ext uri="{FF2B5EF4-FFF2-40B4-BE49-F238E27FC236}">
                  <a16:creationId xmlns:a16="http://schemas.microsoft.com/office/drawing/2014/main" id="{15B9177F-8294-B58F-E211-98D0D599CF77}"/>
                </a:ext>
              </a:extLst>
            </p:cNvPr>
            <p:cNvSpPr/>
            <p:nvPr/>
          </p:nvSpPr>
          <p:spPr>
            <a:xfrm>
              <a:off x="5363475" y="1928350"/>
              <a:ext cx="48100" cy="50825"/>
            </a:xfrm>
            <a:custGeom>
              <a:avLst/>
              <a:gdLst/>
              <a:ahLst/>
              <a:cxnLst/>
              <a:rect l="l" t="t" r="r" b="b"/>
              <a:pathLst>
                <a:path w="1924" h="2033" extrusionOk="0">
                  <a:moveTo>
                    <a:pt x="1845" y="1"/>
                  </a:moveTo>
                  <a:cubicBezTo>
                    <a:pt x="1825" y="1"/>
                    <a:pt x="1807" y="11"/>
                    <a:pt x="1796" y="34"/>
                  </a:cubicBezTo>
                  <a:cubicBezTo>
                    <a:pt x="1599" y="457"/>
                    <a:pt x="1433" y="848"/>
                    <a:pt x="1114" y="1199"/>
                  </a:cubicBezTo>
                  <a:cubicBezTo>
                    <a:pt x="794" y="1550"/>
                    <a:pt x="406" y="1740"/>
                    <a:pt x="18" y="1994"/>
                  </a:cubicBezTo>
                  <a:cubicBezTo>
                    <a:pt x="0" y="2006"/>
                    <a:pt x="10" y="2032"/>
                    <a:pt x="30" y="2032"/>
                  </a:cubicBezTo>
                  <a:cubicBezTo>
                    <a:pt x="31" y="2032"/>
                    <a:pt x="33" y="2032"/>
                    <a:pt x="34" y="2032"/>
                  </a:cubicBezTo>
                  <a:cubicBezTo>
                    <a:pt x="877" y="1874"/>
                    <a:pt x="1747" y="906"/>
                    <a:pt x="1914" y="84"/>
                  </a:cubicBezTo>
                  <a:cubicBezTo>
                    <a:pt x="1923" y="39"/>
                    <a:pt x="1883" y="1"/>
                    <a:pt x="1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658;p41">
              <a:extLst>
                <a:ext uri="{FF2B5EF4-FFF2-40B4-BE49-F238E27FC236}">
                  <a16:creationId xmlns:a16="http://schemas.microsoft.com/office/drawing/2014/main" id="{A911CD21-B477-12CC-146F-2203F6126144}"/>
                </a:ext>
              </a:extLst>
            </p:cNvPr>
            <p:cNvSpPr/>
            <p:nvPr/>
          </p:nvSpPr>
          <p:spPr>
            <a:xfrm>
              <a:off x="5364050" y="1899675"/>
              <a:ext cx="84250" cy="79575"/>
            </a:xfrm>
            <a:custGeom>
              <a:avLst/>
              <a:gdLst/>
              <a:ahLst/>
              <a:cxnLst/>
              <a:rect l="l" t="t" r="r" b="b"/>
              <a:pathLst>
                <a:path w="3370" h="3183" extrusionOk="0">
                  <a:moveTo>
                    <a:pt x="2488" y="1"/>
                  </a:moveTo>
                  <a:cubicBezTo>
                    <a:pt x="1983" y="1"/>
                    <a:pt x="1471" y="187"/>
                    <a:pt x="1080" y="501"/>
                  </a:cubicBezTo>
                  <a:cubicBezTo>
                    <a:pt x="759" y="759"/>
                    <a:pt x="508" y="1100"/>
                    <a:pt x="363" y="1486"/>
                  </a:cubicBezTo>
                  <a:cubicBezTo>
                    <a:pt x="162" y="2022"/>
                    <a:pt x="288" y="2626"/>
                    <a:pt x="14" y="3133"/>
                  </a:cubicBezTo>
                  <a:cubicBezTo>
                    <a:pt x="1" y="3156"/>
                    <a:pt x="22" y="3182"/>
                    <a:pt x="43" y="3182"/>
                  </a:cubicBezTo>
                  <a:cubicBezTo>
                    <a:pt x="50" y="3182"/>
                    <a:pt x="57" y="3179"/>
                    <a:pt x="63" y="3172"/>
                  </a:cubicBezTo>
                  <a:cubicBezTo>
                    <a:pt x="503" y="2660"/>
                    <a:pt x="315" y="1892"/>
                    <a:pt x="634" y="1304"/>
                  </a:cubicBezTo>
                  <a:cubicBezTo>
                    <a:pt x="1071" y="498"/>
                    <a:pt x="1804" y="215"/>
                    <a:pt x="2612" y="215"/>
                  </a:cubicBezTo>
                  <a:cubicBezTo>
                    <a:pt x="2834" y="215"/>
                    <a:pt x="3062" y="236"/>
                    <a:pt x="3291" y="274"/>
                  </a:cubicBezTo>
                  <a:cubicBezTo>
                    <a:pt x="3294" y="275"/>
                    <a:pt x="3296" y="275"/>
                    <a:pt x="3299" y="275"/>
                  </a:cubicBezTo>
                  <a:cubicBezTo>
                    <a:pt x="3340" y="275"/>
                    <a:pt x="3370" y="217"/>
                    <a:pt x="3325" y="194"/>
                  </a:cubicBezTo>
                  <a:cubicBezTo>
                    <a:pt x="3064" y="62"/>
                    <a:pt x="2777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659;p41">
              <a:extLst>
                <a:ext uri="{FF2B5EF4-FFF2-40B4-BE49-F238E27FC236}">
                  <a16:creationId xmlns:a16="http://schemas.microsoft.com/office/drawing/2014/main" id="{007FE482-0EE5-C362-0C2B-F30FCF5276AE}"/>
                </a:ext>
              </a:extLst>
            </p:cNvPr>
            <p:cNvSpPr/>
            <p:nvPr/>
          </p:nvSpPr>
          <p:spPr>
            <a:xfrm>
              <a:off x="5408075" y="1792525"/>
              <a:ext cx="62525" cy="104575"/>
            </a:xfrm>
            <a:custGeom>
              <a:avLst/>
              <a:gdLst/>
              <a:ahLst/>
              <a:cxnLst/>
              <a:rect l="l" t="t" r="r" b="b"/>
              <a:pathLst>
                <a:path w="2501" h="4183" extrusionOk="0">
                  <a:moveTo>
                    <a:pt x="1161" y="0"/>
                  </a:moveTo>
                  <a:cubicBezTo>
                    <a:pt x="524" y="0"/>
                    <a:pt x="0" y="319"/>
                    <a:pt x="186" y="1141"/>
                  </a:cubicBezTo>
                  <a:cubicBezTo>
                    <a:pt x="446" y="2293"/>
                    <a:pt x="1579" y="3461"/>
                    <a:pt x="2459" y="4176"/>
                  </a:cubicBezTo>
                  <a:cubicBezTo>
                    <a:pt x="2464" y="4180"/>
                    <a:pt x="2469" y="4182"/>
                    <a:pt x="2474" y="4182"/>
                  </a:cubicBezTo>
                  <a:cubicBezTo>
                    <a:pt x="2489" y="4182"/>
                    <a:pt x="2501" y="4164"/>
                    <a:pt x="2488" y="4148"/>
                  </a:cubicBezTo>
                  <a:cubicBezTo>
                    <a:pt x="2043" y="3586"/>
                    <a:pt x="1515" y="3099"/>
                    <a:pt x="1092" y="2518"/>
                  </a:cubicBezTo>
                  <a:cubicBezTo>
                    <a:pt x="905" y="2260"/>
                    <a:pt x="731" y="1992"/>
                    <a:pt x="587" y="1709"/>
                  </a:cubicBezTo>
                  <a:cubicBezTo>
                    <a:pt x="479" y="1515"/>
                    <a:pt x="398" y="1311"/>
                    <a:pt x="347" y="1097"/>
                  </a:cubicBezTo>
                  <a:cubicBezTo>
                    <a:pt x="550" y="447"/>
                    <a:pt x="875" y="121"/>
                    <a:pt x="1325" y="121"/>
                  </a:cubicBezTo>
                  <a:cubicBezTo>
                    <a:pt x="1429" y="121"/>
                    <a:pt x="1541" y="139"/>
                    <a:pt x="1659" y="174"/>
                  </a:cubicBezTo>
                  <a:cubicBezTo>
                    <a:pt x="1662" y="175"/>
                    <a:pt x="1665" y="175"/>
                    <a:pt x="1668" y="175"/>
                  </a:cubicBezTo>
                  <a:cubicBezTo>
                    <a:pt x="1731" y="175"/>
                    <a:pt x="1757" y="83"/>
                    <a:pt x="1689" y="66"/>
                  </a:cubicBezTo>
                  <a:cubicBezTo>
                    <a:pt x="1513" y="24"/>
                    <a:pt x="1333" y="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660;p41">
              <a:extLst>
                <a:ext uri="{FF2B5EF4-FFF2-40B4-BE49-F238E27FC236}">
                  <a16:creationId xmlns:a16="http://schemas.microsoft.com/office/drawing/2014/main" id="{8100D802-F3B0-D157-6A86-EC1564D1A549}"/>
                </a:ext>
              </a:extLst>
            </p:cNvPr>
            <p:cNvSpPr/>
            <p:nvPr/>
          </p:nvSpPr>
          <p:spPr>
            <a:xfrm>
              <a:off x="5382800" y="1771600"/>
              <a:ext cx="67525" cy="48250"/>
            </a:xfrm>
            <a:custGeom>
              <a:avLst/>
              <a:gdLst/>
              <a:ahLst/>
              <a:cxnLst/>
              <a:rect l="l" t="t" r="r" b="b"/>
              <a:pathLst>
                <a:path w="2701" h="1930" extrusionOk="0">
                  <a:moveTo>
                    <a:pt x="1516" y="0"/>
                  </a:moveTo>
                  <a:cubicBezTo>
                    <a:pt x="1372" y="0"/>
                    <a:pt x="1229" y="25"/>
                    <a:pt x="1094" y="76"/>
                  </a:cubicBezTo>
                  <a:cubicBezTo>
                    <a:pt x="387" y="346"/>
                    <a:pt x="0" y="1298"/>
                    <a:pt x="527" y="1915"/>
                  </a:cubicBezTo>
                  <a:cubicBezTo>
                    <a:pt x="535" y="1925"/>
                    <a:pt x="546" y="1929"/>
                    <a:pt x="557" y="1929"/>
                  </a:cubicBezTo>
                  <a:cubicBezTo>
                    <a:pt x="587" y="1929"/>
                    <a:pt x="618" y="1901"/>
                    <a:pt x="607" y="1869"/>
                  </a:cubicBezTo>
                  <a:cubicBezTo>
                    <a:pt x="366" y="1232"/>
                    <a:pt x="412" y="488"/>
                    <a:pt x="1152" y="213"/>
                  </a:cubicBezTo>
                  <a:cubicBezTo>
                    <a:pt x="1290" y="162"/>
                    <a:pt x="1421" y="138"/>
                    <a:pt x="1544" y="138"/>
                  </a:cubicBezTo>
                  <a:cubicBezTo>
                    <a:pt x="2036" y="138"/>
                    <a:pt x="2403" y="514"/>
                    <a:pt x="2638" y="977"/>
                  </a:cubicBezTo>
                  <a:cubicBezTo>
                    <a:pt x="2644" y="987"/>
                    <a:pt x="2654" y="992"/>
                    <a:pt x="2665" y="992"/>
                  </a:cubicBezTo>
                  <a:cubicBezTo>
                    <a:pt x="2683" y="992"/>
                    <a:pt x="2701" y="980"/>
                    <a:pt x="2699" y="961"/>
                  </a:cubicBezTo>
                  <a:cubicBezTo>
                    <a:pt x="2638" y="367"/>
                    <a:pt x="2074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661;p41">
              <a:extLst>
                <a:ext uri="{FF2B5EF4-FFF2-40B4-BE49-F238E27FC236}">
                  <a16:creationId xmlns:a16="http://schemas.microsoft.com/office/drawing/2014/main" id="{8451BC49-DEC0-71A6-E0FF-89EE3D9EC060}"/>
                </a:ext>
              </a:extLst>
            </p:cNvPr>
            <p:cNvSpPr/>
            <p:nvPr/>
          </p:nvSpPr>
          <p:spPr>
            <a:xfrm>
              <a:off x="5360275" y="1798450"/>
              <a:ext cx="51275" cy="46300"/>
            </a:xfrm>
            <a:custGeom>
              <a:avLst/>
              <a:gdLst/>
              <a:ahLst/>
              <a:cxnLst/>
              <a:rect l="l" t="t" r="r" b="b"/>
              <a:pathLst>
                <a:path w="2051" h="1852" extrusionOk="0">
                  <a:moveTo>
                    <a:pt x="145" y="1"/>
                  </a:moveTo>
                  <a:cubicBezTo>
                    <a:pt x="106" y="1"/>
                    <a:pt x="67" y="4"/>
                    <a:pt x="28" y="10"/>
                  </a:cubicBezTo>
                  <a:cubicBezTo>
                    <a:pt x="1" y="14"/>
                    <a:pt x="0" y="54"/>
                    <a:pt x="21" y="66"/>
                  </a:cubicBezTo>
                  <a:cubicBezTo>
                    <a:pt x="215" y="175"/>
                    <a:pt x="443" y="204"/>
                    <a:pt x="645" y="303"/>
                  </a:cubicBezTo>
                  <a:cubicBezTo>
                    <a:pt x="859" y="407"/>
                    <a:pt x="1059" y="541"/>
                    <a:pt x="1236" y="701"/>
                  </a:cubicBezTo>
                  <a:cubicBezTo>
                    <a:pt x="1583" y="1015"/>
                    <a:pt x="1821" y="1414"/>
                    <a:pt x="2008" y="1841"/>
                  </a:cubicBezTo>
                  <a:cubicBezTo>
                    <a:pt x="2012" y="1849"/>
                    <a:pt x="2018" y="1852"/>
                    <a:pt x="2024" y="1852"/>
                  </a:cubicBezTo>
                  <a:cubicBezTo>
                    <a:pt x="2036" y="1852"/>
                    <a:pt x="2050" y="1838"/>
                    <a:pt x="2048" y="1823"/>
                  </a:cubicBezTo>
                  <a:cubicBezTo>
                    <a:pt x="1967" y="1297"/>
                    <a:pt x="1670" y="851"/>
                    <a:pt x="1261" y="516"/>
                  </a:cubicBezTo>
                  <a:cubicBezTo>
                    <a:pt x="980" y="286"/>
                    <a:pt x="53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662;p41">
              <a:extLst>
                <a:ext uri="{FF2B5EF4-FFF2-40B4-BE49-F238E27FC236}">
                  <a16:creationId xmlns:a16="http://schemas.microsoft.com/office/drawing/2014/main" id="{665D7883-D132-8875-D046-B92F4CC40872}"/>
                </a:ext>
              </a:extLst>
            </p:cNvPr>
            <p:cNvSpPr/>
            <p:nvPr/>
          </p:nvSpPr>
          <p:spPr>
            <a:xfrm>
              <a:off x="5361625" y="1799750"/>
              <a:ext cx="67700" cy="66725"/>
            </a:xfrm>
            <a:custGeom>
              <a:avLst/>
              <a:gdLst/>
              <a:ahLst/>
              <a:cxnLst/>
              <a:rect l="l" t="t" r="r" b="b"/>
              <a:pathLst>
                <a:path w="2708" h="2669" extrusionOk="0">
                  <a:moveTo>
                    <a:pt x="18" y="0"/>
                  </a:moveTo>
                  <a:cubicBezTo>
                    <a:pt x="9" y="0"/>
                    <a:pt x="1" y="8"/>
                    <a:pt x="5" y="17"/>
                  </a:cubicBezTo>
                  <a:cubicBezTo>
                    <a:pt x="238" y="690"/>
                    <a:pt x="419" y="1394"/>
                    <a:pt x="935" y="1913"/>
                  </a:cubicBezTo>
                  <a:cubicBezTo>
                    <a:pt x="1340" y="2320"/>
                    <a:pt x="1938" y="2669"/>
                    <a:pt x="2529" y="2669"/>
                  </a:cubicBezTo>
                  <a:cubicBezTo>
                    <a:pt x="2563" y="2669"/>
                    <a:pt x="2596" y="2668"/>
                    <a:pt x="2630" y="2665"/>
                  </a:cubicBezTo>
                  <a:cubicBezTo>
                    <a:pt x="2693" y="2661"/>
                    <a:pt x="2708" y="2574"/>
                    <a:pt x="2645" y="2556"/>
                  </a:cubicBezTo>
                  <a:cubicBezTo>
                    <a:pt x="1943" y="2354"/>
                    <a:pt x="1343" y="2158"/>
                    <a:pt x="870" y="1561"/>
                  </a:cubicBezTo>
                  <a:cubicBezTo>
                    <a:pt x="496" y="1089"/>
                    <a:pt x="440" y="436"/>
                    <a:pt x="26" y="4"/>
                  </a:cubicBezTo>
                  <a:lnTo>
                    <a:pt x="27" y="4"/>
                  </a:ln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663;p41">
              <a:extLst>
                <a:ext uri="{FF2B5EF4-FFF2-40B4-BE49-F238E27FC236}">
                  <a16:creationId xmlns:a16="http://schemas.microsoft.com/office/drawing/2014/main" id="{3055974F-317B-4D2A-F751-349F486B2745}"/>
                </a:ext>
              </a:extLst>
            </p:cNvPr>
            <p:cNvSpPr/>
            <p:nvPr/>
          </p:nvSpPr>
          <p:spPr>
            <a:xfrm>
              <a:off x="5370700" y="1857100"/>
              <a:ext cx="39200" cy="9050"/>
            </a:xfrm>
            <a:custGeom>
              <a:avLst/>
              <a:gdLst/>
              <a:ahLst/>
              <a:cxnLst/>
              <a:rect l="l" t="t" r="r" b="b"/>
              <a:pathLst>
                <a:path w="1568" h="362" extrusionOk="0">
                  <a:moveTo>
                    <a:pt x="968" y="1"/>
                  </a:moveTo>
                  <a:cubicBezTo>
                    <a:pt x="622" y="1"/>
                    <a:pt x="269" y="75"/>
                    <a:pt x="30" y="289"/>
                  </a:cubicBezTo>
                  <a:cubicBezTo>
                    <a:pt x="0" y="316"/>
                    <a:pt x="26" y="361"/>
                    <a:pt x="60" y="361"/>
                  </a:cubicBezTo>
                  <a:cubicBezTo>
                    <a:pt x="64" y="361"/>
                    <a:pt x="67" y="361"/>
                    <a:pt x="71" y="360"/>
                  </a:cubicBezTo>
                  <a:cubicBezTo>
                    <a:pt x="287" y="302"/>
                    <a:pt x="480" y="185"/>
                    <a:pt x="700" y="135"/>
                  </a:cubicBezTo>
                  <a:cubicBezTo>
                    <a:pt x="874" y="94"/>
                    <a:pt x="1049" y="74"/>
                    <a:pt x="1225" y="74"/>
                  </a:cubicBezTo>
                  <a:cubicBezTo>
                    <a:pt x="1330" y="74"/>
                    <a:pt x="1436" y="81"/>
                    <a:pt x="1542" y="96"/>
                  </a:cubicBezTo>
                  <a:cubicBezTo>
                    <a:pt x="1542" y="96"/>
                    <a:pt x="1543" y="96"/>
                    <a:pt x="1544" y="96"/>
                  </a:cubicBezTo>
                  <a:cubicBezTo>
                    <a:pt x="1561" y="96"/>
                    <a:pt x="1568" y="71"/>
                    <a:pt x="1549" y="65"/>
                  </a:cubicBezTo>
                  <a:cubicBezTo>
                    <a:pt x="1375" y="27"/>
                    <a:pt x="1173" y="1"/>
                    <a:pt x="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64;p41">
              <a:extLst>
                <a:ext uri="{FF2B5EF4-FFF2-40B4-BE49-F238E27FC236}">
                  <a16:creationId xmlns:a16="http://schemas.microsoft.com/office/drawing/2014/main" id="{6A0AFE88-5634-B857-0665-B3AE2C52FB71}"/>
                </a:ext>
              </a:extLst>
            </p:cNvPr>
            <p:cNvSpPr/>
            <p:nvPr/>
          </p:nvSpPr>
          <p:spPr>
            <a:xfrm>
              <a:off x="5370625" y="1865175"/>
              <a:ext cx="57575" cy="37500"/>
            </a:xfrm>
            <a:custGeom>
              <a:avLst/>
              <a:gdLst/>
              <a:ahLst/>
              <a:cxnLst/>
              <a:rect l="l" t="t" r="r" b="b"/>
              <a:pathLst>
                <a:path w="2303" h="1500" extrusionOk="0">
                  <a:moveTo>
                    <a:pt x="56" y="1"/>
                  </a:moveTo>
                  <a:cubicBezTo>
                    <a:pt x="46" y="1"/>
                    <a:pt x="35" y="1"/>
                    <a:pt x="24" y="2"/>
                  </a:cubicBezTo>
                  <a:cubicBezTo>
                    <a:pt x="9" y="3"/>
                    <a:pt x="0" y="26"/>
                    <a:pt x="17" y="33"/>
                  </a:cubicBezTo>
                  <a:cubicBezTo>
                    <a:pt x="437" y="247"/>
                    <a:pt x="639" y="742"/>
                    <a:pt x="1013" y="1031"/>
                  </a:cubicBezTo>
                  <a:cubicBezTo>
                    <a:pt x="1319" y="1269"/>
                    <a:pt x="1740" y="1499"/>
                    <a:pt x="2141" y="1499"/>
                  </a:cubicBezTo>
                  <a:cubicBezTo>
                    <a:pt x="2172" y="1499"/>
                    <a:pt x="2202" y="1498"/>
                    <a:pt x="2232" y="1495"/>
                  </a:cubicBezTo>
                  <a:cubicBezTo>
                    <a:pt x="2293" y="1490"/>
                    <a:pt x="2303" y="1413"/>
                    <a:pt x="2246" y="1391"/>
                  </a:cubicBezTo>
                  <a:cubicBezTo>
                    <a:pt x="1688" y="1180"/>
                    <a:pt x="1195" y="1071"/>
                    <a:pt x="775" y="605"/>
                  </a:cubicBezTo>
                  <a:cubicBezTo>
                    <a:pt x="573" y="382"/>
                    <a:pt x="396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665;p41">
              <a:extLst>
                <a:ext uri="{FF2B5EF4-FFF2-40B4-BE49-F238E27FC236}">
                  <a16:creationId xmlns:a16="http://schemas.microsoft.com/office/drawing/2014/main" id="{C4B5BFBB-CA1C-B992-DDBE-FEC68B1D1947}"/>
                </a:ext>
              </a:extLst>
            </p:cNvPr>
            <p:cNvSpPr/>
            <p:nvPr/>
          </p:nvSpPr>
          <p:spPr>
            <a:xfrm>
              <a:off x="5496700" y="1992225"/>
              <a:ext cx="77575" cy="112025"/>
            </a:xfrm>
            <a:custGeom>
              <a:avLst/>
              <a:gdLst/>
              <a:ahLst/>
              <a:cxnLst/>
              <a:rect l="l" t="t" r="r" b="b"/>
              <a:pathLst>
                <a:path w="3103" h="4481" extrusionOk="0">
                  <a:moveTo>
                    <a:pt x="310" y="1"/>
                  </a:moveTo>
                  <a:cubicBezTo>
                    <a:pt x="266" y="1"/>
                    <a:pt x="219" y="29"/>
                    <a:pt x="213" y="85"/>
                  </a:cubicBezTo>
                  <a:cubicBezTo>
                    <a:pt x="94" y="1279"/>
                    <a:pt x="1" y="2643"/>
                    <a:pt x="775" y="3656"/>
                  </a:cubicBezTo>
                  <a:cubicBezTo>
                    <a:pt x="1167" y="4170"/>
                    <a:pt x="1742" y="4480"/>
                    <a:pt x="2345" y="4480"/>
                  </a:cubicBezTo>
                  <a:cubicBezTo>
                    <a:pt x="2584" y="4480"/>
                    <a:pt x="2828" y="4431"/>
                    <a:pt x="3066" y="4327"/>
                  </a:cubicBezTo>
                  <a:cubicBezTo>
                    <a:pt x="3102" y="4311"/>
                    <a:pt x="3082" y="4254"/>
                    <a:pt x="3048" y="4254"/>
                  </a:cubicBezTo>
                  <a:cubicBezTo>
                    <a:pt x="3044" y="4254"/>
                    <a:pt x="3040" y="4254"/>
                    <a:pt x="3036" y="4256"/>
                  </a:cubicBezTo>
                  <a:cubicBezTo>
                    <a:pt x="2826" y="4329"/>
                    <a:pt x="2621" y="4363"/>
                    <a:pt x="2424" y="4363"/>
                  </a:cubicBezTo>
                  <a:cubicBezTo>
                    <a:pt x="1529" y="4363"/>
                    <a:pt x="788" y="3668"/>
                    <a:pt x="494" y="2783"/>
                  </a:cubicBezTo>
                  <a:cubicBezTo>
                    <a:pt x="203" y="1914"/>
                    <a:pt x="307" y="980"/>
                    <a:pt x="389" y="85"/>
                  </a:cubicBezTo>
                  <a:cubicBezTo>
                    <a:pt x="394" y="29"/>
                    <a:pt x="353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666;p41">
              <a:extLst>
                <a:ext uri="{FF2B5EF4-FFF2-40B4-BE49-F238E27FC236}">
                  <a16:creationId xmlns:a16="http://schemas.microsoft.com/office/drawing/2014/main" id="{E7D9F97C-492C-00A2-1C91-E88F12215AA0}"/>
                </a:ext>
              </a:extLst>
            </p:cNvPr>
            <p:cNvSpPr/>
            <p:nvPr/>
          </p:nvSpPr>
          <p:spPr>
            <a:xfrm>
              <a:off x="5664550" y="2282300"/>
              <a:ext cx="96225" cy="52250"/>
            </a:xfrm>
            <a:custGeom>
              <a:avLst/>
              <a:gdLst/>
              <a:ahLst/>
              <a:cxnLst/>
              <a:rect l="l" t="t" r="r" b="b"/>
              <a:pathLst>
                <a:path w="3849" h="2090" extrusionOk="0">
                  <a:moveTo>
                    <a:pt x="3849" y="0"/>
                  </a:moveTo>
                  <a:lnTo>
                    <a:pt x="3849" y="0"/>
                  </a:lnTo>
                  <a:cubicBezTo>
                    <a:pt x="3585" y="319"/>
                    <a:pt x="3254" y="640"/>
                    <a:pt x="2883" y="918"/>
                  </a:cubicBezTo>
                  <a:cubicBezTo>
                    <a:pt x="2515" y="1202"/>
                    <a:pt x="2101" y="1433"/>
                    <a:pt x="1696" y="1614"/>
                  </a:cubicBezTo>
                  <a:cubicBezTo>
                    <a:pt x="1696" y="1614"/>
                    <a:pt x="1658" y="1631"/>
                    <a:pt x="1600" y="1657"/>
                  </a:cubicBezTo>
                  <a:cubicBezTo>
                    <a:pt x="1541" y="1680"/>
                    <a:pt x="1463" y="1711"/>
                    <a:pt x="1386" y="1741"/>
                  </a:cubicBezTo>
                  <a:cubicBezTo>
                    <a:pt x="1307" y="1772"/>
                    <a:pt x="1227" y="1795"/>
                    <a:pt x="1167" y="1817"/>
                  </a:cubicBezTo>
                  <a:cubicBezTo>
                    <a:pt x="1108" y="1838"/>
                    <a:pt x="1068" y="1848"/>
                    <a:pt x="1068" y="1848"/>
                  </a:cubicBezTo>
                  <a:lnTo>
                    <a:pt x="947" y="1883"/>
                  </a:lnTo>
                  <a:cubicBezTo>
                    <a:pt x="618" y="1980"/>
                    <a:pt x="308" y="2046"/>
                    <a:pt x="0" y="2090"/>
                  </a:cubicBezTo>
                  <a:cubicBezTo>
                    <a:pt x="95" y="2090"/>
                    <a:pt x="339" y="2079"/>
                    <a:pt x="588" y="2042"/>
                  </a:cubicBezTo>
                  <a:cubicBezTo>
                    <a:pt x="835" y="2002"/>
                    <a:pt x="1088" y="1942"/>
                    <a:pt x="1203" y="1901"/>
                  </a:cubicBezTo>
                  <a:lnTo>
                    <a:pt x="1292" y="1872"/>
                  </a:lnTo>
                  <a:cubicBezTo>
                    <a:pt x="1345" y="1855"/>
                    <a:pt x="1415" y="1830"/>
                    <a:pt x="1484" y="1802"/>
                  </a:cubicBezTo>
                  <a:cubicBezTo>
                    <a:pt x="1553" y="1774"/>
                    <a:pt x="1624" y="1748"/>
                    <a:pt x="1674" y="1725"/>
                  </a:cubicBezTo>
                  <a:cubicBezTo>
                    <a:pt x="1725" y="1702"/>
                    <a:pt x="1760" y="1687"/>
                    <a:pt x="1760" y="1687"/>
                  </a:cubicBezTo>
                  <a:cubicBezTo>
                    <a:pt x="2003" y="1581"/>
                    <a:pt x="2246" y="1448"/>
                    <a:pt x="2481" y="1301"/>
                  </a:cubicBezTo>
                  <a:cubicBezTo>
                    <a:pt x="2831" y="1080"/>
                    <a:pt x="3114" y="833"/>
                    <a:pt x="3399" y="549"/>
                  </a:cubicBezTo>
                  <a:cubicBezTo>
                    <a:pt x="3712" y="228"/>
                    <a:pt x="3712" y="205"/>
                    <a:pt x="3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667;p41">
              <a:extLst>
                <a:ext uri="{FF2B5EF4-FFF2-40B4-BE49-F238E27FC236}">
                  <a16:creationId xmlns:a16="http://schemas.microsoft.com/office/drawing/2014/main" id="{F9E7B050-3405-E48B-83CE-DF92A3A60BFF}"/>
                </a:ext>
              </a:extLst>
            </p:cNvPr>
            <p:cNvSpPr/>
            <p:nvPr/>
          </p:nvSpPr>
          <p:spPr>
            <a:xfrm>
              <a:off x="5680575" y="2271550"/>
              <a:ext cx="80150" cy="58950"/>
            </a:xfrm>
            <a:custGeom>
              <a:avLst/>
              <a:gdLst/>
              <a:ahLst/>
              <a:cxnLst/>
              <a:rect l="l" t="t" r="r" b="b"/>
              <a:pathLst>
                <a:path w="3206" h="2358" extrusionOk="0">
                  <a:moveTo>
                    <a:pt x="3206" y="0"/>
                  </a:moveTo>
                  <a:cubicBezTo>
                    <a:pt x="2990" y="306"/>
                    <a:pt x="2722" y="622"/>
                    <a:pt x="2418" y="911"/>
                  </a:cubicBezTo>
                  <a:cubicBezTo>
                    <a:pt x="2117" y="1201"/>
                    <a:pt x="1775" y="1459"/>
                    <a:pt x="1438" y="1674"/>
                  </a:cubicBezTo>
                  <a:cubicBezTo>
                    <a:pt x="1438" y="1674"/>
                    <a:pt x="1406" y="1693"/>
                    <a:pt x="1358" y="1725"/>
                  </a:cubicBezTo>
                  <a:cubicBezTo>
                    <a:pt x="1309" y="1753"/>
                    <a:pt x="1243" y="1791"/>
                    <a:pt x="1178" y="1830"/>
                  </a:cubicBezTo>
                  <a:cubicBezTo>
                    <a:pt x="1112" y="1866"/>
                    <a:pt x="1044" y="1900"/>
                    <a:pt x="994" y="1927"/>
                  </a:cubicBezTo>
                  <a:cubicBezTo>
                    <a:pt x="945" y="1954"/>
                    <a:pt x="910" y="1970"/>
                    <a:pt x="910" y="1970"/>
                  </a:cubicBezTo>
                  <a:lnTo>
                    <a:pt x="807" y="2019"/>
                  </a:lnTo>
                  <a:cubicBezTo>
                    <a:pt x="529" y="2155"/>
                    <a:pt x="266" y="2265"/>
                    <a:pt x="1" y="2357"/>
                  </a:cubicBezTo>
                  <a:cubicBezTo>
                    <a:pt x="85" y="2342"/>
                    <a:pt x="300" y="2292"/>
                    <a:pt x="515" y="2221"/>
                  </a:cubicBezTo>
                  <a:cubicBezTo>
                    <a:pt x="731" y="2149"/>
                    <a:pt x="946" y="2059"/>
                    <a:pt x="1043" y="2006"/>
                  </a:cubicBezTo>
                  <a:cubicBezTo>
                    <a:pt x="1043" y="2006"/>
                    <a:pt x="1072" y="1991"/>
                    <a:pt x="1118" y="1967"/>
                  </a:cubicBezTo>
                  <a:cubicBezTo>
                    <a:pt x="1162" y="1944"/>
                    <a:pt x="1221" y="1912"/>
                    <a:pt x="1279" y="1877"/>
                  </a:cubicBezTo>
                  <a:cubicBezTo>
                    <a:pt x="1397" y="1811"/>
                    <a:pt x="1509" y="1738"/>
                    <a:pt x="1509" y="1738"/>
                  </a:cubicBezTo>
                  <a:cubicBezTo>
                    <a:pt x="1712" y="1611"/>
                    <a:pt x="1912" y="1463"/>
                    <a:pt x="2106" y="1304"/>
                  </a:cubicBezTo>
                  <a:cubicBezTo>
                    <a:pt x="2394" y="1065"/>
                    <a:pt x="2620" y="814"/>
                    <a:pt x="2849" y="533"/>
                  </a:cubicBezTo>
                  <a:cubicBezTo>
                    <a:pt x="3101" y="215"/>
                    <a:pt x="3100" y="196"/>
                    <a:pt x="3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2668;p41">
              <a:extLst>
                <a:ext uri="{FF2B5EF4-FFF2-40B4-BE49-F238E27FC236}">
                  <a16:creationId xmlns:a16="http://schemas.microsoft.com/office/drawing/2014/main" id="{B6A7B4F2-4A7C-47A7-4872-38F705D97FA7}"/>
                </a:ext>
              </a:extLst>
            </p:cNvPr>
            <p:cNvSpPr/>
            <p:nvPr/>
          </p:nvSpPr>
          <p:spPr>
            <a:xfrm>
              <a:off x="5656325" y="2255150"/>
              <a:ext cx="154075" cy="93100"/>
            </a:xfrm>
            <a:custGeom>
              <a:avLst/>
              <a:gdLst/>
              <a:ahLst/>
              <a:cxnLst/>
              <a:rect l="l" t="t" r="r" b="b"/>
              <a:pathLst>
                <a:path w="6163" h="3724" extrusionOk="0">
                  <a:moveTo>
                    <a:pt x="6162" y="1"/>
                  </a:moveTo>
                  <a:cubicBezTo>
                    <a:pt x="6119" y="74"/>
                    <a:pt x="6046" y="194"/>
                    <a:pt x="5959" y="340"/>
                  </a:cubicBezTo>
                  <a:cubicBezTo>
                    <a:pt x="5917" y="417"/>
                    <a:pt x="5858" y="493"/>
                    <a:pt x="5803" y="575"/>
                  </a:cubicBezTo>
                  <a:cubicBezTo>
                    <a:pt x="5745" y="656"/>
                    <a:pt x="5690" y="745"/>
                    <a:pt x="5626" y="827"/>
                  </a:cubicBezTo>
                  <a:cubicBezTo>
                    <a:pt x="5371" y="1159"/>
                    <a:pt x="5083" y="1475"/>
                    <a:pt x="4937" y="1614"/>
                  </a:cubicBezTo>
                  <a:cubicBezTo>
                    <a:pt x="4937" y="1614"/>
                    <a:pt x="4893" y="1658"/>
                    <a:pt x="4828" y="1723"/>
                  </a:cubicBezTo>
                  <a:cubicBezTo>
                    <a:pt x="4794" y="1756"/>
                    <a:pt x="4756" y="1794"/>
                    <a:pt x="4715" y="1835"/>
                  </a:cubicBezTo>
                  <a:cubicBezTo>
                    <a:pt x="4672" y="1873"/>
                    <a:pt x="4625" y="1914"/>
                    <a:pt x="4579" y="1954"/>
                  </a:cubicBezTo>
                  <a:cubicBezTo>
                    <a:pt x="4485" y="2034"/>
                    <a:pt x="4394" y="2118"/>
                    <a:pt x="4321" y="2174"/>
                  </a:cubicBezTo>
                  <a:cubicBezTo>
                    <a:pt x="4247" y="2229"/>
                    <a:pt x="4197" y="2267"/>
                    <a:pt x="4197" y="2267"/>
                  </a:cubicBezTo>
                  <a:cubicBezTo>
                    <a:pt x="3851" y="2539"/>
                    <a:pt x="3458" y="2773"/>
                    <a:pt x="3048" y="2978"/>
                  </a:cubicBezTo>
                  <a:cubicBezTo>
                    <a:pt x="2432" y="3276"/>
                    <a:pt x="1844" y="3485"/>
                    <a:pt x="1183" y="3601"/>
                  </a:cubicBezTo>
                  <a:cubicBezTo>
                    <a:pt x="1091" y="3616"/>
                    <a:pt x="1010" y="3630"/>
                    <a:pt x="937" y="3642"/>
                  </a:cubicBezTo>
                  <a:cubicBezTo>
                    <a:pt x="865" y="3649"/>
                    <a:pt x="801" y="3655"/>
                    <a:pt x="745" y="3660"/>
                  </a:cubicBezTo>
                  <a:cubicBezTo>
                    <a:pt x="631" y="3672"/>
                    <a:pt x="546" y="3682"/>
                    <a:pt x="469" y="3689"/>
                  </a:cubicBezTo>
                  <a:cubicBezTo>
                    <a:pt x="318" y="3696"/>
                    <a:pt x="208" y="3703"/>
                    <a:pt x="1" y="3718"/>
                  </a:cubicBezTo>
                  <a:cubicBezTo>
                    <a:pt x="79" y="3722"/>
                    <a:pt x="158" y="3723"/>
                    <a:pt x="238" y="3723"/>
                  </a:cubicBezTo>
                  <a:cubicBezTo>
                    <a:pt x="872" y="3723"/>
                    <a:pt x="1561" y="3620"/>
                    <a:pt x="2227" y="3405"/>
                  </a:cubicBezTo>
                  <a:cubicBezTo>
                    <a:pt x="2982" y="3169"/>
                    <a:pt x="3693" y="2771"/>
                    <a:pt x="4291" y="2312"/>
                  </a:cubicBezTo>
                  <a:cubicBezTo>
                    <a:pt x="4291" y="2312"/>
                    <a:pt x="4351" y="2269"/>
                    <a:pt x="4433" y="2202"/>
                  </a:cubicBezTo>
                  <a:cubicBezTo>
                    <a:pt x="4514" y="2132"/>
                    <a:pt x="4622" y="2038"/>
                    <a:pt x="4730" y="1944"/>
                  </a:cubicBezTo>
                  <a:cubicBezTo>
                    <a:pt x="4837" y="1849"/>
                    <a:pt x="4935" y="1744"/>
                    <a:pt x="5012" y="1669"/>
                  </a:cubicBezTo>
                  <a:cubicBezTo>
                    <a:pt x="5049" y="1631"/>
                    <a:pt x="5082" y="1600"/>
                    <a:pt x="5103" y="1577"/>
                  </a:cubicBezTo>
                  <a:cubicBezTo>
                    <a:pt x="5124" y="1555"/>
                    <a:pt x="5136" y="1541"/>
                    <a:pt x="5136" y="1541"/>
                  </a:cubicBezTo>
                  <a:lnTo>
                    <a:pt x="5278" y="1379"/>
                  </a:lnTo>
                  <a:cubicBezTo>
                    <a:pt x="5655" y="933"/>
                    <a:pt x="5940" y="473"/>
                    <a:pt x="6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2669;p41">
              <a:extLst>
                <a:ext uri="{FF2B5EF4-FFF2-40B4-BE49-F238E27FC236}">
                  <a16:creationId xmlns:a16="http://schemas.microsoft.com/office/drawing/2014/main" id="{7D07D139-F271-5FE2-DDB9-F6E9608A146A}"/>
                </a:ext>
              </a:extLst>
            </p:cNvPr>
            <p:cNvSpPr/>
            <p:nvPr/>
          </p:nvSpPr>
          <p:spPr>
            <a:xfrm>
              <a:off x="5735000" y="2226375"/>
              <a:ext cx="39925" cy="43575"/>
            </a:xfrm>
            <a:custGeom>
              <a:avLst/>
              <a:gdLst/>
              <a:ahLst/>
              <a:cxnLst/>
              <a:rect l="l" t="t" r="r" b="b"/>
              <a:pathLst>
                <a:path w="1597" h="1743" extrusionOk="0">
                  <a:moveTo>
                    <a:pt x="159" y="0"/>
                  </a:moveTo>
                  <a:cubicBezTo>
                    <a:pt x="107" y="0"/>
                    <a:pt x="68" y="3"/>
                    <a:pt x="0" y="19"/>
                  </a:cubicBezTo>
                  <a:cubicBezTo>
                    <a:pt x="234" y="20"/>
                    <a:pt x="482" y="112"/>
                    <a:pt x="687" y="265"/>
                  </a:cubicBezTo>
                  <a:cubicBezTo>
                    <a:pt x="896" y="417"/>
                    <a:pt x="1060" y="624"/>
                    <a:pt x="1183" y="838"/>
                  </a:cubicBezTo>
                  <a:cubicBezTo>
                    <a:pt x="1183" y="838"/>
                    <a:pt x="1232" y="918"/>
                    <a:pt x="1273" y="1004"/>
                  </a:cubicBezTo>
                  <a:cubicBezTo>
                    <a:pt x="1314" y="1088"/>
                    <a:pt x="1352" y="1175"/>
                    <a:pt x="1352" y="1175"/>
                  </a:cubicBezTo>
                  <a:lnTo>
                    <a:pt x="1379" y="1239"/>
                  </a:lnTo>
                  <a:cubicBezTo>
                    <a:pt x="1448" y="1401"/>
                    <a:pt x="1521" y="1567"/>
                    <a:pt x="1596" y="1742"/>
                  </a:cubicBezTo>
                  <a:cubicBezTo>
                    <a:pt x="1583" y="1635"/>
                    <a:pt x="1473" y="1204"/>
                    <a:pt x="1410" y="1079"/>
                  </a:cubicBezTo>
                  <a:cubicBezTo>
                    <a:pt x="1410" y="1079"/>
                    <a:pt x="1376" y="1002"/>
                    <a:pt x="1337" y="927"/>
                  </a:cubicBezTo>
                  <a:cubicBezTo>
                    <a:pt x="1299" y="851"/>
                    <a:pt x="1256" y="778"/>
                    <a:pt x="1256" y="778"/>
                  </a:cubicBezTo>
                  <a:cubicBezTo>
                    <a:pt x="1178" y="648"/>
                    <a:pt x="1087" y="518"/>
                    <a:pt x="976" y="404"/>
                  </a:cubicBezTo>
                  <a:cubicBezTo>
                    <a:pt x="809" y="234"/>
                    <a:pt x="618" y="122"/>
                    <a:pt x="400" y="49"/>
                  </a:cubicBezTo>
                  <a:cubicBezTo>
                    <a:pt x="278" y="9"/>
                    <a:pt x="210" y="6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2670;p41">
              <a:extLst>
                <a:ext uri="{FF2B5EF4-FFF2-40B4-BE49-F238E27FC236}">
                  <a16:creationId xmlns:a16="http://schemas.microsoft.com/office/drawing/2014/main" id="{54BD5BE9-4AE5-C803-06CE-93839D5C9B06}"/>
                </a:ext>
              </a:extLst>
            </p:cNvPr>
            <p:cNvSpPr/>
            <p:nvPr/>
          </p:nvSpPr>
          <p:spPr>
            <a:xfrm>
              <a:off x="5736000" y="2224475"/>
              <a:ext cx="43925" cy="26175"/>
            </a:xfrm>
            <a:custGeom>
              <a:avLst/>
              <a:gdLst/>
              <a:ahLst/>
              <a:cxnLst/>
              <a:rect l="l" t="t" r="r" b="b"/>
              <a:pathLst>
                <a:path w="1757" h="1047" extrusionOk="0">
                  <a:moveTo>
                    <a:pt x="620" y="1"/>
                  </a:moveTo>
                  <a:cubicBezTo>
                    <a:pt x="524" y="1"/>
                    <a:pt x="429" y="12"/>
                    <a:pt x="333" y="31"/>
                  </a:cubicBezTo>
                  <a:cubicBezTo>
                    <a:pt x="108" y="85"/>
                    <a:pt x="102" y="101"/>
                    <a:pt x="0" y="175"/>
                  </a:cubicBezTo>
                  <a:cubicBezTo>
                    <a:pt x="152" y="108"/>
                    <a:pt x="330" y="68"/>
                    <a:pt x="512" y="68"/>
                  </a:cubicBezTo>
                  <a:cubicBezTo>
                    <a:pt x="559" y="68"/>
                    <a:pt x="607" y="71"/>
                    <a:pt x="655" y="76"/>
                  </a:cubicBezTo>
                  <a:cubicBezTo>
                    <a:pt x="884" y="100"/>
                    <a:pt x="1105" y="192"/>
                    <a:pt x="1277" y="327"/>
                  </a:cubicBezTo>
                  <a:cubicBezTo>
                    <a:pt x="1277" y="327"/>
                    <a:pt x="1344" y="377"/>
                    <a:pt x="1401" y="437"/>
                  </a:cubicBezTo>
                  <a:cubicBezTo>
                    <a:pt x="1459" y="496"/>
                    <a:pt x="1509" y="563"/>
                    <a:pt x="1509" y="563"/>
                  </a:cubicBezTo>
                  <a:lnTo>
                    <a:pt x="1544" y="614"/>
                  </a:lnTo>
                  <a:cubicBezTo>
                    <a:pt x="1644" y="751"/>
                    <a:pt x="1712" y="896"/>
                    <a:pt x="1755" y="1046"/>
                  </a:cubicBezTo>
                  <a:cubicBezTo>
                    <a:pt x="1756" y="999"/>
                    <a:pt x="1745" y="873"/>
                    <a:pt x="1700" y="750"/>
                  </a:cubicBezTo>
                  <a:cubicBezTo>
                    <a:pt x="1658" y="627"/>
                    <a:pt x="1588" y="510"/>
                    <a:pt x="1546" y="461"/>
                  </a:cubicBezTo>
                  <a:cubicBezTo>
                    <a:pt x="1546" y="461"/>
                    <a:pt x="1498" y="400"/>
                    <a:pt x="1441" y="347"/>
                  </a:cubicBezTo>
                  <a:cubicBezTo>
                    <a:pt x="1386" y="291"/>
                    <a:pt x="1323" y="245"/>
                    <a:pt x="1323" y="245"/>
                  </a:cubicBezTo>
                  <a:cubicBezTo>
                    <a:pt x="1211" y="161"/>
                    <a:pt x="1083" y="91"/>
                    <a:pt x="944" y="49"/>
                  </a:cubicBezTo>
                  <a:cubicBezTo>
                    <a:pt x="835" y="15"/>
                    <a:pt x="727" y="1"/>
                    <a:pt x="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2671;p41">
              <a:extLst>
                <a:ext uri="{FF2B5EF4-FFF2-40B4-BE49-F238E27FC236}">
                  <a16:creationId xmlns:a16="http://schemas.microsoft.com/office/drawing/2014/main" id="{69299EF9-0C38-8D1A-3B42-5D9D0F752678}"/>
                </a:ext>
              </a:extLst>
            </p:cNvPr>
            <p:cNvSpPr/>
            <p:nvPr/>
          </p:nvSpPr>
          <p:spPr>
            <a:xfrm>
              <a:off x="5741450" y="2197200"/>
              <a:ext cx="50775" cy="25525"/>
            </a:xfrm>
            <a:custGeom>
              <a:avLst/>
              <a:gdLst/>
              <a:ahLst/>
              <a:cxnLst/>
              <a:rect l="l" t="t" r="r" b="b"/>
              <a:pathLst>
                <a:path w="2031" h="1021" extrusionOk="0">
                  <a:moveTo>
                    <a:pt x="962" y="0"/>
                  </a:moveTo>
                  <a:cubicBezTo>
                    <a:pt x="960" y="0"/>
                    <a:pt x="958" y="0"/>
                    <a:pt x="956" y="1"/>
                  </a:cubicBezTo>
                  <a:cubicBezTo>
                    <a:pt x="695" y="3"/>
                    <a:pt x="471" y="99"/>
                    <a:pt x="272" y="244"/>
                  </a:cubicBezTo>
                  <a:cubicBezTo>
                    <a:pt x="161" y="327"/>
                    <a:pt x="118" y="385"/>
                    <a:pt x="82" y="428"/>
                  </a:cubicBezTo>
                  <a:cubicBezTo>
                    <a:pt x="49" y="473"/>
                    <a:pt x="30" y="510"/>
                    <a:pt x="1" y="579"/>
                  </a:cubicBezTo>
                  <a:cubicBezTo>
                    <a:pt x="141" y="372"/>
                    <a:pt x="374" y="202"/>
                    <a:pt x="639" y="130"/>
                  </a:cubicBezTo>
                  <a:cubicBezTo>
                    <a:pt x="735" y="103"/>
                    <a:pt x="834" y="89"/>
                    <a:pt x="934" y="89"/>
                  </a:cubicBezTo>
                  <a:cubicBezTo>
                    <a:pt x="1107" y="89"/>
                    <a:pt x="1278" y="130"/>
                    <a:pt x="1423" y="210"/>
                  </a:cubicBezTo>
                  <a:cubicBezTo>
                    <a:pt x="1423" y="210"/>
                    <a:pt x="1511" y="255"/>
                    <a:pt x="1587" y="317"/>
                  </a:cubicBezTo>
                  <a:cubicBezTo>
                    <a:pt x="1665" y="379"/>
                    <a:pt x="1731" y="452"/>
                    <a:pt x="1731" y="452"/>
                  </a:cubicBezTo>
                  <a:lnTo>
                    <a:pt x="1778" y="509"/>
                  </a:lnTo>
                  <a:cubicBezTo>
                    <a:pt x="1907" y="664"/>
                    <a:pt x="1989" y="839"/>
                    <a:pt x="2028" y="1020"/>
                  </a:cubicBezTo>
                  <a:cubicBezTo>
                    <a:pt x="2030" y="964"/>
                    <a:pt x="2020" y="813"/>
                    <a:pt x="1960" y="669"/>
                  </a:cubicBezTo>
                  <a:cubicBezTo>
                    <a:pt x="1904" y="524"/>
                    <a:pt x="1805" y="392"/>
                    <a:pt x="1750" y="339"/>
                  </a:cubicBezTo>
                  <a:cubicBezTo>
                    <a:pt x="1750" y="339"/>
                    <a:pt x="1685" y="272"/>
                    <a:pt x="1609" y="218"/>
                  </a:cubicBezTo>
                  <a:cubicBezTo>
                    <a:pt x="1534" y="163"/>
                    <a:pt x="1451" y="121"/>
                    <a:pt x="1451" y="121"/>
                  </a:cubicBezTo>
                  <a:cubicBezTo>
                    <a:pt x="1304" y="46"/>
                    <a:pt x="113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2672;p41">
              <a:extLst>
                <a:ext uri="{FF2B5EF4-FFF2-40B4-BE49-F238E27FC236}">
                  <a16:creationId xmlns:a16="http://schemas.microsoft.com/office/drawing/2014/main" id="{5A6D586D-211A-10AA-CE36-1BB7ECD10408}"/>
                </a:ext>
              </a:extLst>
            </p:cNvPr>
            <p:cNvSpPr/>
            <p:nvPr/>
          </p:nvSpPr>
          <p:spPr>
            <a:xfrm>
              <a:off x="5739675" y="220807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624" y="1"/>
                  </a:moveTo>
                  <a:cubicBezTo>
                    <a:pt x="515" y="1"/>
                    <a:pt x="410" y="12"/>
                    <a:pt x="301" y="26"/>
                  </a:cubicBezTo>
                  <a:cubicBezTo>
                    <a:pt x="104" y="55"/>
                    <a:pt x="98" y="65"/>
                    <a:pt x="0" y="115"/>
                  </a:cubicBezTo>
                  <a:cubicBezTo>
                    <a:pt x="133" y="86"/>
                    <a:pt x="277" y="72"/>
                    <a:pt x="425" y="72"/>
                  </a:cubicBezTo>
                  <a:cubicBezTo>
                    <a:pt x="675" y="72"/>
                    <a:pt x="935" y="112"/>
                    <a:pt x="1163" y="193"/>
                  </a:cubicBezTo>
                  <a:cubicBezTo>
                    <a:pt x="1163" y="193"/>
                    <a:pt x="1180" y="198"/>
                    <a:pt x="1206" y="207"/>
                  </a:cubicBezTo>
                  <a:cubicBezTo>
                    <a:pt x="1231" y="216"/>
                    <a:pt x="1264" y="229"/>
                    <a:pt x="1299" y="243"/>
                  </a:cubicBezTo>
                  <a:cubicBezTo>
                    <a:pt x="1365" y="273"/>
                    <a:pt x="1430" y="304"/>
                    <a:pt x="1430" y="304"/>
                  </a:cubicBezTo>
                  <a:lnTo>
                    <a:pt x="1479" y="330"/>
                  </a:lnTo>
                  <a:lnTo>
                    <a:pt x="1477" y="330"/>
                  </a:lnTo>
                  <a:cubicBezTo>
                    <a:pt x="1612" y="396"/>
                    <a:pt x="1731" y="465"/>
                    <a:pt x="1842" y="544"/>
                  </a:cubicBezTo>
                  <a:cubicBezTo>
                    <a:pt x="1817" y="509"/>
                    <a:pt x="1745" y="429"/>
                    <a:pt x="1659" y="357"/>
                  </a:cubicBezTo>
                  <a:cubicBezTo>
                    <a:pt x="1573" y="286"/>
                    <a:pt x="1476" y="222"/>
                    <a:pt x="1427" y="200"/>
                  </a:cubicBezTo>
                  <a:cubicBezTo>
                    <a:pt x="1427" y="200"/>
                    <a:pt x="1367" y="169"/>
                    <a:pt x="1304" y="146"/>
                  </a:cubicBezTo>
                  <a:cubicBezTo>
                    <a:pt x="1244" y="120"/>
                    <a:pt x="1180" y="101"/>
                    <a:pt x="1180" y="101"/>
                  </a:cubicBezTo>
                  <a:cubicBezTo>
                    <a:pt x="1069" y="62"/>
                    <a:pt x="949" y="35"/>
                    <a:pt x="827" y="15"/>
                  </a:cubicBezTo>
                  <a:cubicBezTo>
                    <a:pt x="757" y="5"/>
                    <a:pt x="690" y="1"/>
                    <a:pt x="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2673;p41">
              <a:extLst>
                <a:ext uri="{FF2B5EF4-FFF2-40B4-BE49-F238E27FC236}">
                  <a16:creationId xmlns:a16="http://schemas.microsoft.com/office/drawing/2014/main" id="{60254C13-BFFA-6ED0-D2A7-8847A9C60372}"/>
                </a:ext>
              </a:extLst>
            </p:cNvPr>
            <p:cNvSpPr/>
            <p:nvPr/>
          </p:nvSpPr>
          <p:spPr>
            <a:xfrm>
              <a:off x="5718900" y="2175775"/>
              <a:ext cx="56775" cy="13375"/>
            </a:xfrm>
            <a:custGeom>
              <a:avLst/>
              <a:gdLst/>
              <a:ahLst/>
              <a:cxnLst/>
              <a:rect l="l" t="t" r="r" b="b"/>
              <a:pathLst>
                <a:path w="2271" h="535" extrusionOk="0">
                  <a:moveTo>
                    <a:pt x="1259" y="1"/>
                  </a:moveTo>
                  <a:cubicBezTo>
                    <a:pt x="1141" y="1"/>
                    <a:pt x="1020" y="13"/>
                    <a:pt x="901" y="34"/>
                  </a:cubicBezTo>
                  <a:cubicBezTo>
                    <a:pt x="674" y="76"/>
                    <a:pt x="483" y="164"/>
                    <a:pt x="294" y="278"/>
                  </a:cubicBezTo>
                  <a:cubicBezTo>
                    <a:pt x="85" y="411"/>
                    <a:pt x="85" y="429"/>
                    <a:pt x="1" y="534"/>
                  </a:cubicBezTo>
                  <a:cubicBezTo>
                    <a:pt x="173" y="388"/>
                    <a:pt x="392" y="266"/>
                    <a:pt x="631" y="189"/>
                  </a:cubicBezTo>
                  <a:cubicBezTo>
                    <a:pt x="835" y="122"/>
                    <a:pt x="1051" y="94"/>
                    <a:pt x="1257" y="94"/>
                  </a:cubicBezTo>
                  <a:cubicBezTo>
                    <a:pt x="1293" y="94"/>
                    <a:pt x="1328" y="95"/>
                    <a:pt x="1362" y="96"/>
                  </a:cubicBezTo>
                  <a:cubicBezTo>
                    <a:pt x="1362" y="96"/>
                    <a:pt x="1385" y="97"/>
                    <a:pt x="1420" y="100"/>
                  </a:cubicBezTo>
                  <a:cubicBezTo>
                    <a:pt x="1453" y="103"/>
                    <a:pt x="1498" y="108"/>
                    <a:pt x="1543" y="114"/>
                  </a:cubicBezTo>
                  <a:cubicBezTo>
                    <a:pt x="1587" y="119"/>
                    <a:pt x="1631" y="130"/>
                    <a:pt x="1664" y="136"/>
                  </a:cubicBezTo>
                  <a:cubicBezTo>
                    <a:pt x="1698" y="142"/>
                    <a:pt x="1719" y="148"/>
                    <a:pt x="1719" y="148"/>
                  </a:cubicBezTo>
                  <a:lnTo>
                    <a:pt x="1784" y="168"/>
                  </a:lnTo>
                  <a:lnTo>
                    <a:pt x="1784" y="167"/>
                  </a:lnTo>
                  <a:cubicBezTo>
                    <a:pt x="1962" y="213"/>
                    <a:pt x="2122" y="276"/>
                    <a:pt x="2271" y="358"/>
                  </a:cubicBezTo>
                  <a:cubicBezTo>
                    <a:pt x="2233" y="322"/>
                    <a:pt x="2128" y="238"/>
                    <a:pt x="2006" y="171"/>
                  </a:cubicBezTo>
                  <a:cubicBezTo>
                    <a:pt x="1882" y="107"/>
                    <a:pt x="1747" y="57"/>
                    <a:pt x="1680" y="45"/>
                  </a:cubicBezTo>
                  <a:cubicBezTo>
                    <a:pt x="1681" y="40"/>
                    <a:pt x="1413" y="2"/>
                    <a:pt x="1361" y="2"/>
                  </a:cubicBezTo>
                  <a:cubicBezTo>
                    <a:pt x="1356" y="2"/>
                    <a:pt x="1353" y="2"/>
                    <a:pt x="1353" y="3"/>
                  </a:cubicBezTo>
                  <a:cubicBezTo>
                    <a:pt x="1322" y="1"/>
                    <a:pt x="1291" y="1"/>
                    <a:pt x="1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2674;p41">
              <a:extLst>
                <a:ext uri="{FF2B5EF4-FFF2-40B4-BE49-F238E27FC236}">
                  <a16:creationId xmlns:a16="http://schemas.microsoft.com/office/drawing/2014/main" id="{175D7BEE-9436-837F-C44B-6D8A857F1481}"/>
                </a:ext>
              </a:extLst>
            </p:cNvPr>
            <p:cNvSpPr/>
            <p:nvPr/>
          </p:nvSpPr>
          <p:spPr>
            <a:xfrm>
              <a:off x="5727325" y="2164900"/>
              <a:ext cx="48375" cy="11600"/>
            </a:xfrm>
            <a:custGeom>
              <a:avLst/>
              <a:gdLst/>
              <a:ahLst/>
              <a:cxnLst/>
              <a:rect l="l" t="t" r="r" b="b"/>
              <a:pathLst>
                <a:path w="1935" h="464" extrusionOk="0">
                  <a:moveTo>
                    <a:pt x="810" y="0"/>
                  </a:moveTo>
                  <a:cubicBezTo>
                    <a:pt x="801" y="0"/>
                    <a:pt x="793" y="0"/>
                    <a:pt x="784" y="0"/>
                  </a:cubicBezTo>
                  <a:lnTo>
                    <a:pt x="734" y="0"/>
                  </a:lnTo>
                  <a:cubicBezTo>
                    <a:pt x="705" y="3"/>
                    <a:pt x="665" y="6"/>
                    <a:pt x="625" y="9"/>
                  </a:cubicBezTo>
                  <a:cubicBezTo>
                    <a:pt x="546" y="20"/>
                    <a:pt x="468" y="33"/>
                    <a:pt x="468" y="33"/>
                  </a:cubicBezTo>
                  <a:lnTo>
                    <a:pt x="410" y="47"/>
                  </a:lnTo>
                  <a:cubicBezTo>
                    <a:pt x="253" y="90"/>
                    <a:pt x="119" y="158"/>
                    <a:pt x="0" y="240"/>
                  </a:cubicBezTo>
                  <a:cubicBezTo>
                    <a:pt x="45" y="228"/>
                    <a:pt x="149" y="190"/>
                    <a:pt x="260" y="164"/>
                  </a:cubicBezTo>
                  <a:cubicBezTo>
                    <a:pt x="370" y="139"/>
                    <a:pt x="483" y="121"/>
                    <a:pt x="537" y="115"/>
                  </a:cubicBezTo>
                  <a:cubicBezTo>
                    <a:pt x="537" y="115"/>
                    <a:pt x="553" y="113"/>
                    <a:pt x="577" y="108"/>
                  </a:cubicBezTo>
                  <a:cubicBezTo>
                    <a:pt x="600" y="104"/>
                    <a:pt x="634" y="100"/>
                    <a:pt x="666" y="99"/>
                  </a:cubicBezTo>
                  <a:cubicBezTo>
                    <a:pt x="718" y="93"/>
                    <a:pt x="769" y="92"/>
                    <a:pt x="789" y="92"/>
                  </a:cubicBezTo>
                  <a:cubicBezTo>
                    <a:pt x="795" y="92"/>
                    <a:pt x="798" y="92"/>
                    <a:pt x="798" y="92"/>
                  </a:cubicBezTo>
                  <a:cubicBezTo>
                    <a:pt x="806" y="92"/>
                    <a:pt x="814" y="92"/>
                    <a:pt x="822" y="92"/>
                  </a:cubicBezTo>
                  <a:cubicBezTo>
                    <a:pt x="932" y="92"/>
                    <a:pt x="1045" y="106"/>
                    <a:pt x="1157" y="129"/>
                  </a:cubicBezTo>
                  <a:cubicBezTo>
                    <a:pt x="1335" y="168"/>
                    <a:pt x="1497" y="211"/>
                    <a:pt x="1656" y="299"/>
                  </a:cubicBezTo>
                  <a:cubicBezTo>
                    <a:pt x="1831" y="400"/>
                    <a:pt x="1831" y="411"/>
                    <a:pt x="1935" y="463"/>
                  </a:cubicBezTo>
                  <a:cubicBezTo>
                    <a:pt x="1802" y="326"/>
                    <a:pt x="1622" y="203"/>
                    <a:pt x="1420" y="119"/>
                  </a:cubicBezTo>
                  <a:cubicBezTo>
                    <a:pt x="1227" y="37"/>
                    <a:pt x="1012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2675;p41">
              <a:extLst>
                <a:ext uri="{FF2B5EF4-FFF2-40B4-BE49-F238E27FC236}">
                  <a16:creationId xmlns:a16="http://schemas.microsoft.com/office/drawing/2014/main" id="{05848C93-E4D8-66F6-2A93-086D62027193}"/>
                </a:ext>
              </a:extLst>
            </p:cNvPr>
            <p:cNvSpPr/>
            <p:nvPr/>
          </p:nvSpPr>
          <p:spPr>
            <a:xfrm>
              <a:off x="5731575" y="2159325"/>
              <a:ext cx="26000" cy="4675"/>
            </a:xfrm>
            <a:custGeom>
              <a:avLst/>
              <a:gdLst/>
              <a:ahLst/>
              <a:cxnLst/>
              <a:rect l="l" t="t" r="r" b="b"/>
              <a:pathLst>
                <a:path w="1040" h="187" extrusionOk="0">
                  <a:moveTo>
                    <a:pt x="468" y="0"/>
                  </a:moveTo>
                  <a:cubicBezTo>
                    <a:pt x="457" y="0"/>
                    <a:pt x="447" y="0"/>
                    <a:pt x="436" y="1"/>
                  </a:cubicBezTo>
                  <a:cubicBezTo>
                    <a:pt x="334" y="4"/>
                    <a:pt x="245" y="35"/>
                    <a:pt x="152" y="63"/>
                  </a:cubicBezTo>
                  <a:cubicBezTo>
                    <a:pt x="49" y="96"/>
                    <a:pt x="45" y="102"/>
                    <a:pt x="0" y="147"/>
                  </a:cubicBezTo>
                  <a:cubicBezTo>
                    <a:pt x="132" y="109"/>
                    <a:pt x="285" y="90"/>
                    <a:pt x="434" y="90"/>
                  </a:cubicBezTo>
                  <a:cubicBezTo>
                    <a:pt x="502" y="90"/>
                    <a:pt x="569" y="94"/>
                    <a:pt x="633" y="102"/>
                  </a:cubicBezTo>
                  <a:cubicBezTo>
                    <a:pt x="633" y="102"/>
                    <a:pt x="672" y="107"/>
                    <a:pt x="710" y="113"/>
                  </a:cubicBezTo>
                  <a:cubicBezTo>
                    <a:pt x="748" y="121"/>
                    <a:pt x="786" y="129"/>
                    <a:pt x="786" y="129"/>
                  </a:cubicBezTo>
                  <a:lnTo>
                    <a:pt x="815" y="137"/>
                  </a:lnTo>
                  <a:cubicBezTo>
                    <a:pt x="893" y="151"/>
                    <a:pt x="967" y="167"/>
                    <a:pt x="1039" y="187"/>
                  </a:cubicBezTo>
                  <a:cubicBezTo>
                    <a:pt x="1012" y="145"/>
                    <a:pt x="843" y="43"/>
                    <a:pt x="782" y="33"/>
                  </a:cubicBezTo>
                  <a:cubicBezTo>
                    <a:pt x="782" y="33"/>
                    <a:pt x="746" y="24"/>
                    <a:pt x="709" y="19"/>
                  </a:cubicBezTo>
                  <a:cubicBezTo>
                    <a:pt x="674" y="14"/>
                    <a:pt x="637" y="9"/>
                    <a:pt x="637" y="9"/>
                  </a:cubicBezTo>
                  <a:cubicBezTo>
                    <a:pt x="582" y="3"/>
                    <a:pt x="525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2676;p41">
              <a:extLst>
                <a:ext uri="{FF2B5EF4-FFF2-40B4-BE49-F238E27FC236}">
                  <a16:creationId xmlns:a16="http://schemas.microsoft.com/office/drawing/2014/main" id="{79649970-918E-673E-FC0A-3A3AD6EDCB2F}"/>
                </a:ext>
              </a:extLst>
            </p:cNvPr>
            <p:cNvSpPr/>
            <p:nvPr/>
          </p:nvSpPr>
          <p:spPr>
            <a:xfrm>
              <a:off x="5750400" y="2129675"/>
              <a:ext cx="46125" cy="60325"/>
            </a:xfrm>
            <a:custGeom>
              <a:avLst/>
              <a:gdLst/>
              <a:ahLst/>
              <a:cxnLst/>
              <a:rect l="l" t="t" r="r" b="b"/>
              <a:pathLst>
                <a:path w="1845" h="2413" extrusionOk="0">
                  <a:moveTo>
                    <a:pt x="172" y="1"/>
                  </a:moveTo>
                  <a:cubicBezTo>
                    <a:pt x="120" y="1"/>
                    <a:pt x="74" y="5"/>
                    <a:pt x="1" y="18"/>
                  </a:cubicBezTo>
                  <a:cubicBezTo>
                    <a:pt x="7" y="18"/>
                    <a:pt x="13" y="18"/>
                    <a:pt x="19" y="18"/>
                  </a:cubicBezTo>
                  <a:cubicBezTo>
                    <a:pt x="319" y="18"/>
                    <a:pt x="637" y="146"/>
                    <a:pt x="890" y="360"/>
                  </a:cubicBezTo>
                  <a:cubicBezTo>
                    <a:pt x="1152" y="575"/>
                    <a:pt x="1345" y="868"/>
                    <a:pt x="1472" y="1166"/>
                  </a:cubicBezTo>
                  <a:cubicBezTo>
                    <a:pt x="1472" y="1166"/>
                    <a:pt x="1523" y="1277"/>
                    <a:pt x="1563" y="1394"/>
                  </a:cubicBezTo>
                  <a:cubicBezTo>
                    <a:pt x="1603" y="1511"/>
                    <a:pt x="1637" y="1630"/>
                    <a:pt x="1637" y="1630"/>
                  </a:cubicBezTo>
                  <a:lnTo>
                    <a:pt x="1662" y="1720"/>
                  </a:lnTo>
                  <a:cubicBezTo>
                    <a:pt x="1732" y="1963"/>
                    <a:pt x="1787" y="2191"/>
                    <a:pt x="1844" y="2413"/>
                  </a:cubicBezTo>
                  <a:cubicBezTo>
                    <a:pt x="1841" y="2272"/>
                    <a:pt x="1763" y="1696"/>
                    <a:pt x="1702" y="1524"/>
                  </a:cubicBezTo>
                  <a:cubicBezTo>
                    <a:pt x="1702" y="1524"/>
                    <a:pt x="1671" y="1418"/>
                    <a:pt x="1632" y="1314"/>
                  </a:cubicBezTo>
                  <a:cubicBezTo>
                    <a:pt x="1595" y="1210"/>
                    <a:pt x="1549" y="1109"/>
                    <a:pt x="1549" y="1109"/>
                  </a:cubicBezTo>
                  <a:cubicBezTo>
                    <a:pt x="1468" y="929"/>
                    <a:pt x="1367" y="748"/>
                    <a:pt x="1234" y="588"/>
                  </a:cubicBezTo>
                  <a:cubicBezTo>
                    <a:pt x="1038" y="347"/>
                    <a:pt x="800" y="183"/>
                    <a:pt x="521" y="75"/>
                  </a:cubicBezTo>
                  <a:cubicBezTo>
                    <a:pt x="363" y="16"/>
                    <a:pt x="274" y="10"/>
                    <a:pt x="207" y="1"/>
                  </a:cubicBezTo>
                  <a:cubicBezTo>
                    <a:pt x="195" y="1"/>
                    <a:pt x="183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2677;p41">
              <a:extLst>
                <a:ext uri="{FF2B5EF4-FFF2-40B4-BE49-F238E27FC236}">
                  <a16:creationId xmlns:a16="http://schemas.microsoft.com/office/drawing/2014/main" id="{26911FE3-11F1-1067-853A-9B4CF16C2FA8}"/>
                </a:ext>
              </a:extLst>
            </p:cNvPr>
            <p:cNvSpPr/>
            <p:nvPr/>
          </p:nvSpPr>
          <p:spPr>
            <a:xfrm>
              <a:off x="5779475" y="2138200"/>
              <a:ext cx="22125" cy="23650"/>
            </a:xfrm>
            <a:custGeom>
              <a:avLst/>
              <a:gdLst/>
              <a:ahLst/>
              <a:cxnLst/>
              <a:rect l="l" t="t" r="r" b="b"/>
              <a:pathLst>
                <a:path w="885" h="946" extrusionOk="0">
                  <a:moveTo>
                    <a:pt x="0" y="0"/>
                  </a:moveTo>
                  <a:cubicBezTo>
                    <a:pt x="27" y="14"/>
                    <a:pt x="97" y="42"/>
                    <a:pt x="163" y="78"/>
                  </a:cubicBezTo>
                  <a:cubicBezTo>
                    <a:pt x="229" y="115"/>
                    <a:pt x="292" y="156"/>
                    <a:pt x="322" y="175"/>
                  </a:cubicBezTo>
                  <a:cubicBezTo>
                    <a:pt x="322" y="175"/>
                    <a:pt x="361" y="195"/>
                    <a:pt x="396" y="221"/>
                  </a:cubicBezTo>
                  <a:cubicBezTo>
                    <a:pt x="432" y="244"/>
                    <a:pt x="465" y="272"/>
                    <a:pt x="465" y="272"/>
                  </a:cubicBezTo>
                  <a:cubicBezTo>
                    <a:pt x="526" y="321"/>
                    <a:pt x="580" y="380"/>
                    <a:pt x="629" y="443"/>
                  </a:cubicBezTo>
                  <a:cubicBezTo>
                    <a:pt x="701" y="539"/>
                    <a:pt x="769" y="628"/>
                    <a:pt x="810" y="741"/>
                  </a:cubicBezTo>
                  <a:cubicBezTo>
                    <a:pt x="852" y="868"/>
                    <a:pt x="848" y="873"/>
                    <a:pt x="884" y="945"/>
                  </a:cubicBezTo>
                  <a:cubicBezTo>
                    <a:pt x="885" y="816"/>
                    <a:pt x="853" y="672"/>
                    <a:pt x="789" y="539"/>
                  </a:cubicBezTo>
                  <a:cubicBezTo>
                    <a:pt x="727" y="404"/>
                    <a:pt x="627" y="285"/>
                    <a:pt x="517" y="196"/>
                  </a:cubicBezTo>
                  <a:cubicBezTo>
                    <a:pt x="517" y="196"/>
                    <a:pt x="506" y="187"/>
                    <a:pt x="490" y="174"/>
                  </a:cubicBezTo>
                  <a:cubicBezTo>
                    <a:pt x="474" y="163"/>
                    <a:pt x="452" y="147"/>
                    <a:pt x="429" y="132"/>
                  </a:cubicBezTo>
                  <a:cubicBezTo>
                    <a:pt x="384" y="103"/>
                    <a:pt x="336" y="77"/>
                    <a:pt x="336" y="77"/>
                  </a:cubicBezTo>
                  <a:lnTo>
                    <a:pt x="301" y="59"/>
                  </a:lnTo>
                  <a:cubicBezTo>
                    <a:pt x="198" y="17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2678;p41">
              <a:extLst>
                <a:ext uri="{FF2B5EF4-FFF2-40B4-BE49-F238E27FC236}">
                  <a16:creationId xmlns:a16="http://schemas.microsoft.com/office/drawing/2014/main" id="{93DEE7EF-FC51-302C-63C6-94D595B75E96}"/>
                </a:ext>
              </a:extLst>
            </p:cNvPr>
            <p:cNvSpPr/>
            <p:nvPr/>
          </p:nvSpPr>
          <p:spPr>
            <a:xfrm>
              <a:off x="5761975" y="2117450"/>
              <a:ext cx="63925" cy="31150"/>
            </a:xfrm>
            <a:custGeom>
              <a:avLst/>
              <a:gdLst/>
              <a:ahLst/>
              <a:cxnLst/>
              <a:rect l="l" t="t" r="r" b="b"/>
              <a:pathLst>
                <a:path w="2557" h="1246" extrusionOk="0">
                  <a:moveTo>
                    <a:pt x="646" y="0"/>
                  </a:moveTo>
                  <a:cubicBezTo>
                    <a:pt x="588" y="0"/>
                    <a:pt x="528" y="2"/>
                    <a:pt x="469" y="5"/>
                  </a:cubicBezTo>
                  <a:cubicBezTo>
                    <a:pt x="166" y="33"/>
                    <a:pt x="155" y="48"/>
                    <a:pt x="0" y="109"/>
                  </a:cubicBezTo>
                  <a:cubicBezTo>
                    <a:pt x="159" y="74"/>
                    <a:pt x="330" y="55"/>
                    <a:pt x="505" y="55"/>
                  </a:cubicBezTo>
                  <a:cubicBezTo>
                    <a:pt x="632" y="55"/>
                    <a:pt x="761" y="65"/>
                    <a:pt x="889" y="87"/>
                  </a:cubicBezTo>
                  <a:cubicBezTo>
                    <a:pt x="1194" y="136"/>
                    <a:pt x="1493" y="252"/>
                    <a:pt x="1741" y="409"/>
                  </a:cubicBezTo>
                  <a:cubicBezTo>
                    <a:pt x="1741" y="409"/>
                    <a:pt x="1837" y="468"/>
                    <a:pt x="1924" y="537"/>
                  </a:cubicBezTo>
                  <a:cubicBezTo>
                    <a:pt x="2012" y="606"/>
                    <a:pt x="2093" y="683"/>
                    <a:pt x="2093" y="683"/>
                  </a:cubicBezTo>
                  <a:lnTo>
                    <a:pt x="2152" y="741"/>
                  </a:lnTo>
                  <a:cubicBezTo>
                    <a:pt x="2317" y="900"/>
                    <a:pt x="2447" y="1068"/>
                    <a:pt x="2557" y="1245"/>
                  </a:cubicBezTo>
                  <a:cubicBezTo>
                    <a:pt x="2536" y="1185"/>
                    <a:pt x="2470" y="1033"/>
                    <a:pt x="2375" y="892"/>
                  </a:cubicBezTo>
                  <a:cubicBezTo>
                    <a:pt x="2282" y="749"/>
                    <a:pt x="2162" y="617"/>
                    <a:pt x="2099" y="563"/>
                  </a:cubicBezTo>
                  <a:cubicBezTo>
                    <a:pt x="2099" y="563"/>
                    <a:pt x="2024" y="495"/>
                    <a:pt x="1941" y="434"/>
                  </a:cubicBezTo>
                  <a:cubicBezTo>
                    <a:pt x="1860" y="374"/>
                    <a:pt x="1774" y="321"/>
                    <a:pt x="1774" y="321"/>
                  </a:cubicBezTo>
                  <a:cubicBezTo>
                    <a:pt x="1619" y="226"/>
                    <a:pt x="1448" y="144"/>
                    <a:pt x="1268" y="88"/>
                  </a:cubicBezTo>
                  <a:cubicBezTo>
                    <a:pt x="1057" y="22"/>
                    <a:pt x="854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2679;p41">
              <a:extLst>
                <a:ext uri="{FF2B5EF4-FFF2-40B4-BE49-F238E27FC236}">
                  <a16:creationId xmlns:a16="http://schemas.microsoft.com/office/drawing/2014/main" id="{E3536A49-3C4A-EF72-7919-46C786319A6F}"/>
                </a:ext>
              </a:extLst>
            </p:cNvPr>
            <p:cNvSpPr/>
            <p:nvPr/>
          </p:nvSpPr>
          <p:spPr>
            <a:xfrm>
              <a:off x="5744225" y="2098500"/>
              <a:ext cx="68600" cy="12000"/>
            </a:xfrm>
            <a:custGeom>
              <a:avLst/>
              <a:gdLst/>
              <a:ahLst/>
              <a:cxnLst/>
              <a:rect l="l" t="t" r="r" b="b"/>
              <a:pathLst>
                <a:path w="2744" h="480" extrusionOk="0">
                  <a:moveTo>
                    <a:pt x="1157" y="1"/>
                  </a:moveTo>
                  <a:cubicBezTo>
                    <a:pt x="897" y="1"/>
                    <a:pt x="665" y="44"/>
                    <a:pt x="421" y="102"/>
                  </a:cubicBezTo>
                  <a:cubicBezTo>
                    <a:pt x="145" y="174"/>
                    <a:pt x="137" y="188"/>
                    <a:pt x="0" y="262"/>
                  </a:cubicBezTo>
                  <a:cubicBezTo>
                    <a:pt x="249" y="179"/>
                    <a:pt x="533" y="121"/>
                    <a:pt x="824" y="98"/>
                  </a:cubicBezTo>
                  <a:cubicBezTo>
                    <a:pt x="907" y="91"/>
                    <a:pt x="991" y="88"/>
                    <a:pt x="1075" y="88"/>
                  </a:cubicBezTo>
                  <a:cubicBezTo>
                    <a:pt x="1284" y="88"/>
                    <a:pt x="1492" y="108"/>
                    <a:pt x="1688" y="140"/>
                  </a:cubicBezTo>
                  <a:cubicBezTo>
                    <a:pt x="1688" y="140"/>
                    <a:pt x="1714" y="144"/>
                    <a:pt x="1753" y="151"/>
                  </a:cubicBezTo>
                  <a:cubicBezTo>
                    <a:pt x="1792" y="159"/>
                    <a:pt x="1843" y="169"/>
                    <a:pt x="1895" y="181"/>
                  </a:cubicBezTo>
                  <a:cubicBezTo>
                    <a:pt x="1997" y="207"/>
                    <a:pt x="2098" y="235"/>
                    <a:pt x="2098" y="235"/>
                  </a:cubicBezTo>
                  <a:lnTo>
                    <a:pt x="2174" y="261"/>
                  </a:lnTo>
                  <a:cubicBezTo>
                    <a:pt x="2380" y="324"/>
                    <a:pt x="2566" y="395"/>
                    <a:pt x="2743" y="480"/>
                  </a:cubicBezTo>
                  <a:cubicBezTo>
                    <a:pt x="2696" y="443"/>
                    <a:pt x="2568" y="355"/>
                    <a:pt x="2427" y="281"/>
                  </a:cubicBezTo>
                  <a:cubicBezTo>
                    <a:pt x="2284" y="208"/>
                    <a:pt x="2130" y="147"/>
                    <a:pt x="2056" y="127"/>
                  </a:cubicBezTo>
                  <a:cubicBezTo>
                    <a:pt x="2056" y="127"/>
                    <a:pt x="2033" y="122"/>
                    <a:pt x="1998" y="112"/>
                  </a:cubicBezTo>
                  <a:cubicBezTo>
                    <a:pt x="1964" y="102"/>
                    <a:pt x="1918" y="90"/>
                    <a:pt x="1872" y="82"/>
                  </a:cubicBezTo>
                  <a:cubicBezTo>
                    <a:pt x="1779" y="60"/>
                    <a:pt x="1686" y="46"/>
                    <a:pt x="1686" y="46"/>
                  </a:cubicBezTo>
                  <a:cubicBezTo>
                    <a:pt x="1519" y="16"/>
                    <a:pt x="1343" y="3"/>
                    <a:pt x="1167" y="1"/>
                  </a:cubicBezTo>
                  <a:cubicBezTo>
                    <a:pt x="1164" y="1"/>
                    <a:pt x="116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2680;p41">
              <a:extLst>
                <a:ext uri="{FF2B5EF4-FFF2-40B4-BE49-F238E27FC236}">
                  <a16:creationId xmlns:a16="http://schemas.microsoft.com/office/drawing/2014/main" id="{8E2CC002-42F5-0C56-FECE-7A8925053A48}"/>
                </a:ext>
              </a:extLst>
            </p:cNvPr>
            <p:cNvSpPr/>
            <p:nvPr/>
          </p:nvSpPr>
          <p:spPr>
            <a:xfrm>
              <a:off x="5733200" y="2091375"/>
              <a:ext cx="80450" cy="13150"/>
            </a:xfrm>
            <a:custGeom>
              <a:avLst/>
              <a:gdLst/>
              <a:ahLst/>
              <a:cxnLst/>
              <a:rect l="l" t="t" r="r" b="b"/>
              <a:pathLst>
                <a:path w="3218" h="526" extrusionOk="0">
                  <a:moveTo>
                    <a:pt x="1248" y="0"/>
                  </a:moveTo>
                  <a:cubicBezTo>
                    <a:pt x="978" y="0"/>
                    <a:pt x="727" y="44"/>
                    <a:pt x="471" y="120"/>
                  </a:cubicBezTo>
                  <a:cubicBezTo>
                    <a:pt x="311" y="170"/>
                    <a:pt x="233" y="210"/>
                    <a:pt x="173" y="240"/>
                  </a:cubicBezTo>
                  <a:cubicBezTo>
                    <a:pt x="113" y="274"/>
                    <a:pt x="72" y="301"/>
                    <a:pt x="1" y="358"/>
                  </a:cubicBezTo>
                  <a:cubicBezTo>
                    <a:pt x="269" y="210"/>
                    <a:pt x="600" y="117"/>
                    <a:pt x="942" y="94"/>
                  </a:cubicBezTo>
                  <a:cubicBezTo>
                    <a:pt x="1014" y="89"/>
                    <a:pt x="1087" y="86"/>
                    <a:pt x="1160" y="86"/>
                  </a:cubicBezTo>
                  <a:cubicBezTo>
                    <a:pt x="1430" y="86"/>
                    <a:pt x="1700" y="122"/>
                    <a:pt x="1953" y="174"/>
                  </a:cubicBezTo>
                  <a:cubicBezTo>
                    <a:pt x="1953" y="174"/>
                    <a:pt x="2075" y="199"/>
                    <a:pt x="2195" y="231"/>
                  </a:cubicBezTo>
                  <a:cubicBezTo>
                    <a:pt x="2316" y="261"/>
                    <a:pt x="2436" y="296"/>
                    <a:pt x="2436" y="296"/>
                  </a:cubicBezTo>
                  <a:lnTo>
                    <a:pt x="2525" y="325"/>
                  </a:lnTo>
                  <a:lnTo>
                    <a:pt x="2525" y="323"/>
                  </a:lnTo>
                  <a:cubicBezTo>
                    <a:pt x="2755" y="391"/>
                    <a:pt x="2983" y="458"/>
                    <a:pt x="3218" y="526"/>
                  </a:cubicBezTo>
                  <a:cubicBezTo>
                    <a:pt x="3094" y="458"/>
                    <a:pt x="2557" y="229"/>
                    <a:pt x="2381" y="185"/>
                  </a:cubicBezTo>
                  <a:cubicBezTo>
                    <a:pt x="2381" y="185"/>
                    <a:pt x="2274" y="154"/>
                    <a:pt x="2167" y="128"/>
                  </a:cubicBezTo>
                  <a:cubicBezTo>
                    <a:pt x="2060" y="101"/>
                    <a:pt x="1951" y="79"/>
                    <a:pt x="1951" y="79"/>
                  </a:cubicBezTo>
                  <a:cubicBezTo>
                    <a:pt x="1757" y="40"/>
                    <a:pt x="1554" y="11"/>
                    <a:pt x="1346" y="2"/>
                  </a:cubicBezTo>
                  <a:cubicBezTo>
                    <a:pt x="1313" y="1"/>
                    <a:pt x="1280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2681;p41">
              <a:extLst>
                <a:ext uri="{FF2B5EF4-FFF2-40B4-BE49-F238E27FC236}">
                  <a16:creationId xmlns:a16="http://schemas.microsoft.com/office/drawing/2014/main" id="{35E22E8D-5BBE-4AEE-76D6-EF635C906427}"/>
                </a:ext>
              </a:extLst>
            </p:cNvPr>
            <p:cNvSpPr/>
            <p:nvPr/>
          </p:nvSpPr>
          <p:spPr>
            <a:xfrm>
              <a:off x="5744125" y="2059450"/>
              <a:ext cx="47475" cy="17075"/>
            </a:xfrm>
            <a:custGeom>
              <a:avLst/>
              <a:gdLst/>
              <a:ahLst/>
              <a:cxnLst/>
              <a:rect l="l" t="t" r="r" b="b"/>
              <a:pathLst>
                <a:path w="1899" h="683" extrusionOk="0">
                  <a:moveTo>
                    <a:pt x="189" y="0"/>
                  </a:moveTo>
                  <a:cubicBezTo>
                    <a:pt x="107" y="0"/>
                    <a:pt x="80" y="9"/>
                    <a:pt x="1" y="27"/>
                  </a:cubicBezTo>
                  <a:cubicBezTo>
                    <a:pt x="379" y="35"/>
                    <a:pt x="828" y="133"/>
                    <a:pt x="1197" y="294"/>
                  </a:cubicBezTo>
                  <a:cubicBezTo>
                    <a:pt x="1197" y="294"/>
                    <a:pt x="1267" y="323"/>
                    <a:pt x="1335" y="357"/>
                  </a:cubicBezTo>
                  <a:cubicBezTo>
                    <a:pt x="1403" y="392"/>
                    <a:pt x="1470" y="427"/>
                    <a:pt x="1470" y="427"/>
                  </a:cubicBezTo>
                  <a:lnTo>
                    <a:pt x="1519" y="456"/>
                  </a:lnTo>
                  <a:cubicBezTo>
                    <a:pt x="1656" y="530"/>
                    <a:pt x="1781" y="604"/>
                    <a:pt x="1899" y="682"/>
                  </a:cubicBezTo>
                  <a:cubicBezTo>
                    <a:pt x="1871" y="648"/>
                    <a:pt x="1794" y="566"/>
                    <a:pt x="1706" y="491"/>
                  </a:cubicBezTo>
                  <a:cubicBezTo>
                    <a:pt x="1617" y="416"/>
                    <a:pt x="1519" y="347"/>
                    <a:pt x="1469" y="322"/>
                  </a:cubicBezTo>
                  <a:cubicBezTo>
                    <a:pt x="1469" y="322"/>
                    <a:pt x="1409" y="288"/>
                    <a:pt x="1346" y="260"/>
                  </a:cubicBezTo>
                  <a:cubicBezTo>
                    <a:pt x="1284" y="230"/>
                    <a:pt x="1222" y="205"/>
                    <a:pt x="1222" y="205"/>
                  </a:cubicBezTo>
                  <a:cubicBezTo>
                    <a:pt x="1109" y="156"/>
                    <a:pt x="989" y="115"/>
                    <a:pt x="866" y="79"/>
                  </a:cubicBezTo>
                  <a:cubicBezTo>
                    <a:pt x="682" y="28"/>
                    <a:pt x="509" y="15"/>
                    <a:pt x="325" y="4"/>
                  </a:cubicBezTo>
                  <a:cubicBezTo>
                    <a:pt x="265" y="2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2682;p41">
              <a:extLst>
                <a:ext uri="{FF2B5EF4-FFF2-40B4-BE49-F238E27FC236}">
                  <a16:creationId xmlns:a16="http://schemas.microsoft.com/office/drawing/2014/main" id="{799EE1FE-6C13-92D4-03EB-674273F24280}"/>
                </a:ext>
              </a:extLst>
            </p:cNvPr>
            <p:cNvSpPr/>
            <p:nvPr/>
          </p:nvSpPr>
          <p:spPr>
            <a:xfrm>
              <a:off x="5748575" y="2063350"/>
              <a:ext cx="23500" cy="12775"/>
            </a:xfrm>
            <a:custGeom>
              <a:avLst/>
              <a:gdLst/>
              <a:ahLst/>
              <a:cxnLst/>
              <a:rect l="l" t="t" r="r" b="b"/>
              <a:pathLst>
                <a:path w="940" h="511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114"/>
                    <a:pt x="365" y="243"/>
                    <a:pt x="552" y="342"/>
                  </a:cubicBezTo>
                  <a:lnTo>
                    <a:pt x="694" y="416"/>
                  </a:lnTo>
                  <a:lnTo>
                    <a:pt x="720" y="430"/>
                  </a:lnTo>
                  <a:cubicBezTo>
                    <a:pt x="796" y="464"/>
                    <a:pt x="868" y="489"/>
                    <a:pt x="940" y="510"/>
                  </a:cubicBezTo>
                  <a:cubicBezTo>
                    <a:pt x="910" y="471"/>
                    <a:pt x="765" y="349"/>
                    <a:pt x="714" y="322"/>
                  </a:cubicBezTo>
                  <a:lnTo>
                    <a:pt x="589" y="257"/>
                  </a:lnTo>
                  <a:cubicBezTo>
                    <a:pt x="534" y="228"/>
                    <a:pt x="477" y="197"/>
                    <a:pt x="420" y="165"/>
                  </a:cubicBezTo>
                  <a:cubicBezTo>
                    <a:pt x="334" y="120"/>
                    <a:pt x="249" y="94"/>
                    <a:pt x="163" y="53"/>
                  </a:cubicBezTo>
                  <a:cubicBezTo>
                    <a:pt x="67" y="6"/>
                    <a:pt x="64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2683;p41">
              <a:extLst>
                <a:ext uri="{FF2B5EF4-FFF2-40B4-BE49-F238E27FC236}">
                  <a16:creationId xmlns:a16="http://schemas.microsoft.com/office/drawing/2014/main" id="{867C0601-8E39-431C-F034-352F231E910C}"/>
                </a:ext>
              </a:extLst>
            </p:cNvPr>
            <p:cNvSpPr/>
            <p:nvPr/>
          </p:nvSpPr>
          <p:spPr>
            <a:xfrm>
              <a:off x="5707000" y="2041000"/>
              <a:ext cx="64275" cy="23100"/>
            </a:xfrm>
            <a:custGeom>
              <a:avLst/>
              <a:gdLst/>
              <a:ahLst/>
              <a:cxnLst/>
              <a:rect l="l" t="t" r="r" b="b"/>
              <a:pathLst>
                <a:path w="2571" h="924" extrusionOk="0">
                  <a:moveTo>
                    <a:pt x="1994" y="0"/>
                  </a:moveTo>
                  <a:cubicBezTo>
                    <a:pt x="1917" y="0"/>
                    <a:pt x="1852" y="4"/>
                    <a:pt x="1811" y="9"/>
                  </a:cubicBezTo>
                  <a:cubicBezTo>
                    <a:pt x="1811" y="9"/>
                    <a:pt x="1789" y="13"/>
                    <a:pt x="1754" y="17"/>
                  </a:cubicBezTo>
                  <a:cubicBezTo>
                    <a:pt x="1718" y="21"/>
                    <a:pt x="1673" y="29"/>
                    <a:pt x="1626" y="37"/>
                  </a:cubicBezTo>
                  <a:cubicBezTo>
                    <a:pt x="1534" y="54"/>
                    <a:pt x="1444" y="76"/>
                    <a:pt x="1444" y="76"/>
                  </a:cubicBezTo>
                  <a:cubicBezTo>
                    <a:pt x="1281" y="113"/>
                    <a:pt x="1117" y="169"/>
                    <a:pt x="956" y="234"/>
                  </a:cubicBezTo>
                  <a:cubicBezTo>
                    <a:pt x="716" y="335"/>
                    <a:pt x="520" y="465"/>
                    <a:pt x="319" y="615"/>
                  </a:cubicBezTo>
                  <a:cubicBezTo>
                    <a:pt x="97" y="786"/>
                    <a:pt x="95" y="801"/>
                    <a:pt x="0" y="923"/>
                  </a:cubicBezTo>
                  <a:cubicBezTo>
                    <a:pt x="193" y="751"/>
                    <a:pt x="427" y="588"/>
                    <a:pt x="684" y="456"/>
                  </a:cubicBezTo>
                  <a:cubicBezTo>
                    <a:pt x="938" y="322"/>
                    <a:pt x="1216" y="227"/>
                    <a:pt x="1483" y="162"/>
                  </a:cubicBezTo>
                  <a:cubicBezTo>
                    <a:pt x="1483" y="162"/>
                    <a:pt x="1507" y="156"/>
                    <a:pt x="1545" y="148"/>
                  </a:cubicBezTo>
                  <a:cubicBezTo>
                    <a:pt x="1584" y="140"/>
                    <a:pt x="1635" y="130"/>
                    <a:pt x="1686" y="121"/>
                  </a:cubicBezTo>
                  <a:cubicBezTo>
                    <a:pt x="1789" y="106"/>
                    <a:pt x="1891" y="93"/>
                    <a:pt x="1891" y="93"/>
                  </a:cubicBezTo>
                  <a:lnTo>
                    <a:pt x="1969" y="87"/>
                  </a:lnTo>
                  <a:cubicBezTo>
                    <a:pt x="2113" y="72"/>
                    <a:pt x="2250" y="65"/>
                    <a:pt x="2385" y="65"/>
                  </a:cubicBezTo>
                  <a:cubicBezTo>
                    <a:pt x="2447" y="65"/>
                    <a:pt x="2509" y="67"/>
                    <a:pt x="2570" y="70"/>
                  </a:cubicBezTo>
                  <a:cubicBezTo>
                    <a:pt x="2513" y="54"/>
                    <a:pt x="2364" y="22"/>
                    <a:pt x="2207" y="8"/>
                  </a:cubicBezTo>
                  <a:cubicBezTo>
                    <a:pt x="2134" y="3"/>
                    <a:pt x="2060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2684;p41">
              <a:extLst>
                <a:ext uri="{FF2B5EF4-FFF2-40B4-BE49-F238E27FC236}">
                  <a16:creationId xmlns:a16="http://schemas.microsoft.com/office/drawing/2014/main" id="{AE4F2622-3E59-AAA1-DD11-F00683FE068B}"/>
                </a:ext>
              </a:extLst>
            </p:cNvPr>
            <p:cNvSpPr/>
            <p:nvPr/>
          </p:nvSpPr>
          <p:spPr>
            <a:xfrm>
              <a:off x="5678950" y="2022800"/>
              <a:ext cx="71625" cy="21425"/>
            </a:xfrm>
            <a:custGeom>
              <a:avLst/>
              <a:gdLst/>
              <a:ahLst/>
              <a:cxnLst/>
              <a:rect l="l" t="t" r="r" b="b"/>
              <a:pathLst>
                <a:path w="2865" h="857" extrusionOk="0">
                  <a:moveTo>
                    <a:pt x="2864" y="1"/>
                  </a:moveTo>
                  <a:lnTo>
                    <a:pt x="2864" y="1"/>
                  </a:lnTo>
                  <a:cubicBezTo>
                    <a:pt x="2738" y="7"/>
                    <a:pt x="2223" y="96"/>
                    <a:pt x="2068" y="139"/>
                  </a:cubicBezTo>
                  <a:lnTo>
                    <a:pt x="1689" y="246"/>
                  </a:lnTo>
                  <a:cubicBezTo>
                    <a:pt x="1520" y="294"/>
                    <a:pt x="1346" y="347"/>
                    <a:pt x="1172" y="401"/>
                  </a:cubicBezTo>
                  <a:cubicBezTo>
                    <a:pt x="911" y="482"/>
                    <a:pt x="683" y="576"/>
                    <a:pt x="433" y="667"/>
                  </a:cubicBezTo>
                  <a:cubicBezTo>
                    <a:pt x="154" y="770"/>
                    <a:pt x="146" y="776"/>
                    <a:pt x="1" y="856"/>
                  </a:cubicBezTo>
                  <a:cubicBezTo>
                    <a:pt x="525" y="687"/>
                    <a:pt x="1163" y="493"/>
                    <a:pt x="1733" y="330"/>
                  </a:cubicBezTo>
                  <a:lnTo>
                    <a:pt x="2164" y="210"/>
                  </a:lnTo>
                  <a:lnTo>
                    <a:pt x="2246" y="188"/>
                  </a:lnTo>
                  <a:cubicBezTo>
                    <a:pt x="2449" y="126"/>
                    <a:pt x="2652" y="65"/>
                    <a:pt x="2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2685;p41">
              <a:extLst>
                <a:ext uri="{FF2B5EF4-FFF2-40B4-BE49-F238E27FC236}">
                  <a16:creationId xmlns:a16="http://schemas.microsoft.com/office/drawing/2014/main" id="{5A84C7C4-AE6C-B7AF-78EE-0A01A31214FD}"/>
                </a:ext>
              </a:extLst>
            </p:cNvPr>
            <p:cNvSpPr/>
            <p:nvPr/>
          </p:nvSpPr>
          <p:spPr>
            <a:xfrm>
              <a:off x="5695300" y="2024475"/>
              <a:ext cx="24500" cy="7250"/>
            </a:xfrm>
            <a:custGeom>
              <a:avLst/>
              <a:gdLst/>
              <a:ahLst/>
              <a:cxnLst/>
              <a:rect l="l" t="t" r="r" b="b"/>
              <a:pathLst>
                <a:path w="980" h="290" extrusionOk="0">
                  <a:moveTo>
                    <a:pt x="937" y="1"/>
                  </a:moveTo>
                  <a:cubicBezTo>
                    <a:pt x="865" y="1"/>
                    <a:pt x="741" y="12"/>
                    <a:pt x="700" y="25"/>
                  </a:cubicBezTo>
                  <a:lnTo>
                    <a:pt x="572" y="64"/>
                  </a:lnTo>
                  <a:cubicBezTo>
                    <a:pt x="515" y="81"/>
                    <a:pt x="455" y="98"/>
                    <a:pt x="396" y="116"/>
                  </a:cubicBezTo>
                  <a:cubicBezTo>
                    <a:pt x="306" y="143"/>
                    <a:pt x="231" y="183"/>
                    <a:pt x="146" y="213"/>
                  </a:cubicBezTo>
                  <a:cubicBezTo>
                    <a:pt x="50" y="246"/>
                    <a:pt x="46" y="249"/>
                    <a:pt x="1" y="290"/>
                  </a:cubicBezTo>
                  <a:cubicBezTo>
                    <a:pt x="188" y="258"/>
                    <a:pt x="411" y="210"/>
                    <a:pt x="604" y="150"/>
                  </a:cubicBezTo>
                  <a:lnTo>
                    <a:pt x="750" y="106"/>
                  </a:lnTo>
                  <a:lnTo>
                    <a:pt x="777" y="97"/>
                  </a:lnTo>
                  <a:cubicBezTo>
                    <a:pt x="851" y="68"/>
                    <a:pt x="916" y="37"/>
                    <a:pt x="980" y="3"/>
                  </a:cubicBezTo>
                  <a:cubicBezTo>
                    <a:pt x="970" y="2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2686;p41">
              <a:extLst>
                <a:ext uri="{FF2B5EF4-FFF2-40B4-BE49-F238E27FC236}">
                  <a16:creationId xmlns:a16="http://schemas.microsoft.com/office/drawing/2014/main" id="{D467B839-E6CE-DC44-0539-1BB25DCA52BD}"/>
                </a:ext>
              </a:extLst>
            </p:cNvPr>
            <p:cNvSpPr/>
            <p:nvPr/>
          </p:nvSpPr>
          <p:spPr>
            <a:xfrm>
              <a:off x="5648900" y="1988450"/>
              <a:ext cx="71725" cy="24725"/>
            </a:xfrm>
            <a:custGeom>
              <a:avLst/>
              <a:gdLst/>
              <a:ahLst/>
              <a:cxnLst/>
              <a:rect l="l" t="t" r="r" b="b"/>
              <a:pathLst>
                <a:path w="2869" h="989" extrusionOk="0">
                  <a:moveTo>
                    <a:pt x="2401" y="0"/>
                  </a:moveTo>
                  <a:cubicBezTo>
                    <a:pt x="2249" y="0"/>
                    <a:pt x="2102" y="10"/>
                    <a:pt x="2029" y="23"/>
                  </a:cubicBezTo>
                  <a:cubicBezTo>
                    <a:pt x="2029" y="23"/>
                    <a:pt x="2003" y="28"/>
                    <a:pt x="1965" y="33"/>
                  </a:cubicBezTo>
                  <a:cubicBezTo>
                    <a:pt x="1927" y="40"/>
                    <a:pt x="1876" y="48"/>
                    <a:pt x="1827" y="60"/>
                  </a:cubicBezTo>
                  <a:cubicBezTo>
                    <a:pt x="1726" y="80"/>
                    <a:pt x="1627" y="106"/>
                    <a:pt x="1627" y="106"/>
                  </a:cubicBezTo>
                  <a:cubicBezTo>
                    <a:pt x="1448" y="150"/>
                    <a:pt x="1268" y="210"/>
                    <a:pt x="1090" y="280"/>
                  </a:cubicBezTo>
                  <a:cubicBezTo>
                    <a:pt x="825" y="387"/>
                    <a:pt x="605" y="521"/>
                    <a:pt x="375" y="674"/>
                  </a:cubicBezTo>
                  <a:cubicBezTo>
                    <a:pt x="120" y="849"/>
                    <a:pt x="116" y="865"/>
                    <a:pt x="0" y="989"/>
                  </a:cubicBezTo>
                  <a:cubicBezTo>
                    <a:pt x="226" y="816"/>
                    <a:pt x="493" y="649"/>
                    <a:pt x="780" y="511"/>
                  </a:cubicBezTo>
                  <a:cubicBezTo>
                    <a:pt x="1067" y="370"/>
                    <a:pt x="1374" y="266"/>
                    <a:pt x="1668" y="191"/>
                  </a:cubicBezTo>
                  <a:cubicBezTo>
                    <a:pt x="1668" y="191"/>
                    <a:pt x="1696" y="183"/>
                    <a:pt x="1737" y="173"/>
                  </a:cubicBezTo>
                  <a:cubicBezTo>
                    <a:pt x="1780" y="164"/>
                    <a:pt x="1836" y="152"/>
                    <a:pt x="1893" y="140"/>
                  </a:cubicBezTo>
                  <a:cubicBezTo>
                    <a:pt x="2005" y="120"/>
                    <a:pt x="2119" y="102"/>
                    <a:pt x="2119" y="102"/>
                  </a:cubicBezTo>
                  <a:lnTo>
                    <a:pt x="2205" y="93"/>
                  </a:lnTo>
                  <a:cubicBezTo>
                    <a:pt x="2438" y="60"/>
                    <a:pt x="2655" y="43"/>
                    <a:pt x="2868" y="38"/>
                  </a:cubicBezTo>
                  <a:cubicBezTo>
                    <a:pt x="2803" y="26"/>
                    <a:pt x="2637" y="5"/>
                    <a:pt x="2464" y="1"/>
                  </a:cubicBezTo>
                  <a:cubicBezTo>
                    <a:pt x="2443" y="0"/>
                    <a:pt x="2422" y="0"/>
                    <a:pt x="2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2687;p41">
              <a:extLst>
                <a:ext uri="{FF2B5EF4-FFF2-40B4-BE49-F238E27FC236}">
                  <a16:creationId xmlns:a16="http://schemas.microsoft.com/office/drawing/2014/main" id="{4F879F23-18AD-7008-29BF-F562A284069B}"/>
                </a:ext>
              </a:extLst>
            </p:cNvPr>
            <p:cNvSpPr/>
            <p:nvPr/>
          </p:nvSpPr>
          <p:spPr>
            <a:xfrm>
              <a:off x="5665450" y="1985575"/>
              <a:ext cx="23600" cy="11600"/>
            </a:xfrm>
            <a:custGeom>
              <a:avLst/>
              <a:gdLst/>
              <a:ahLst/>
              <a:cxnLst/>
              <a:rect l="l" t="t" r="r" b="b"/>
              <a:pathLst>
                <a:path w="944" h="464" extrusionOk="0">
                  <a:moveTo>
                    <a:pt x="893" y="0"/>
                  </a:moveTo>
                  <a:cubicBezTo>
                    <a:pt x="817" y="0"/>
                    <a:pt x="693" y="15"/>
                    <a:pt x="651" y="33"/>
                  </a:cubicBezTo>
                  <a:cubicBezTo>
                    <a:pt x="651" y="33"/>
                    <a:pt x="618" y="46"/>
                    <a:pt x="585" y="59"/>
                  </a:cubicBezTo>
                  <a:cubicBezTo>
                    <a:pt x="553" y="73"/>
                    <a:pt x="519" y="88"/>
                    <a:pt x="519" y="88"/>
                  </a:cubicBezTo>
                  <a:cubicBezTo>
                    <a:pt x="462" y="113"/>
                    <a:pt x="403" y="143"/>
                    <a:pt x="345" y="173"/>
                  </a:cubicBezTo>
                  <a:cubicBezTo>
                    <a:pt x="258" y="221"/>
                    <a:pt x="192" y="281"/>
                    <a:pt x="116" y="339"/>
                  </a:cubicBezTo>
                  <a:cubicBezTo>
                    <a:pt x="32" y="404"/>
                    <a:pt x="30" y="409"/>
                    <a:pt x="0" y="464"/>
                  </a:cubicBezTo>
                  <a:cubicBezTo>
                    <a:pt x="167" y="360"/>
                    <a:pt x="374" y="253"/>
                    <a:pt x="562" y="170"/>
                  </a:cubicBezTo>
                  <a:cubicBezTo>
                    <a:pt x="562" y="170"/>
                    <a:pt x="599" y="155"/>
                    <a:pt x="635" y="139"/>
                  </a:cubicBezTo>
                  <a:cubicBezTo>
                    <a:pt x="671" y="125"/>
                    <a:pt x="707" y="110"/>
                    <a:pt x="707" y="110"/>
                  </a:cubicBezTo>
                  <a:lnTo>
                    <a:pt x="735" y="101"/>
                  </a:lnTo>
                  <a:cubicBezTo>
                    <a:pt x="790" y="76"/>
                    <a:pt x="862" y="42"/>
                    <a:pt x="943" y="4"/>
                  </a:cubicBezTo>
                  <a:cubicBezTo>
                    <a:pt x="932" y="2"/>
                    <a:pt x="915" y="0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2688;p41">
              <a:extLst>
                <a:ext uri="{FF2B5EF4-FFF2-40B4-BE49-F238E27FC236}">
                  <a16:creationId xmlns:a16="http://schemas.microsoft.com/office/drawing/2014/main" id="{06BE17BB-38BD-EFDA-72EE-11954018C686}"/>
                </a:ext>
              </a:extLst>
            </p:cNvPr>
            <p:cNvSpPr/>
            <p:nvPr/>
          </p:nvSpPr>
          <p:spPr>
            <a:xfrm>
              <a:off x="5604825" y="1970550"/>
              <a:ext cx="90400" cy="23975"/>
            </a:xfrm>
            <a:custGeom>
              <a:avLst/>
              <a:gdLst/>
              <a:ahLst/>
              <a:cxnLst/>
              <a:rect l="l" t="t" r="r" b="b"/>
              <a:pathLst>
                <a:path w="3616" h="959" extrusionOk="0">
                  <a:moveTo>
                    <a:pt x="2723" y="1"/>
                  </a:moveTo>
                  <a:cubicBezTo>
                    <a:pt x="2670" y="1"/>
                    <a:pt x="2624" y="2"/>
                    <a:pt x="2591" y="5"/>
                  </a:cubicBezTo>
                  <a:cubicBezTo>
                    <a:pt x="2591" y="5"/>
                    <a:pt x="2559" y="7"/>
                    <a:pt x="2512" y="12"/>
                  </a:cubicBezTo>
                  <a:cubicBezTo>
                    <a:pt x="2464" y="14"/>
                    <a:pt x="2401" y="19"/>
                    <a:pt x="2339" y="28"/>
                  </a:cubicBezTo>
                  <a:cubicBezTo>
                    <a:pt x="2213" y="42"/>
                    <a:pt x="2090" y="64"/>
                    <a:pt x="2090" y="64"/>
                  </a:cubicBezTo>
                  <a:cubicBezTo>
                    <a:pt x="1867" y="97"/>
                    <a:pt x="1640" y="152"/>
                    <a:pt x="1415" y="218"/>
                  </a:cubicBezTo>
                  <a:cubicBezTo>
                    <a:pt x="1080" y="321"/>
                    <a:pt x="795" y="458"/>
                    <a:pt x="496" y="620"/>
                  </a:cubicBezTo>
                  <a:cubicBezTo>
                    <a:pt x="165" y="806"/>
                    <a:pt x="160" y="824"/>
                    <a:pt x="1" y="959"/>
                  </a:cubicBezTo>
                  <a:cubicBezTo>
                    <a:pt x="294" y="769"/>
                    <a:pt x="639" y="590"/>
                    <a:pt x="1005" y="450"/>
                  </a:cubicBezTo>
                  <a:cubicBezTo>
                    <a:pt x="1370" y="307"/>
                    <a:pt x="1758" y="211"/>
                    <a:pt x="2128" y="150"/>
                  </a:cubicBezTo>
                  <a:cubicBezTo>
                    <a:pt x="2128" y="150"/>
                    <a:pt x="2162" y="145"/>
                    <a:pt x="2215" y="136"/>
                  </a:cubicBezTo>
                  <a:cubicBezTo>
                    <a:pt x="2267" y="131"/>
                    <a:pt x="2338" y="122"/>
                    <a:pt x="2408" y="113"/>
                  </a:cubicBezTo>
                  <a:cubicBezTo>
                    <a:pt x="2479" y="106"/>
                    <a:pt x="2550" y="101"/>
                    <a:pt x="2602" y="97"/>
                  </a:cubicBezTo>
                  <a:cubicBezTo>
                    <a:pt x="2655" y="93"/>
                    <a:pt x="2691" y="92"/>
                    <a:pt x="2691" y="92"/>
                  </a:cubicBezTo>
                  <a:lnTo>
                    <a:pt x="2797" y="88"/>
                  </a:lnTo>
                  <a:cubicBezTo>
                    <a:pt x="2903" y="84"/>
                    <a:pt x="3005" y="81"/>
                    <a:pt x="3106" y="81"/>
                  </a:cubicBezTo>
                  <a:cubicBezTo>
                    <a:pt x="3281" y="81"/>
                    <a:pt x="3449" y="88"/>
                    <a:pt x="3616" y="101"/>
                  </a:cubicBezTo>
                  <a:cubicBezTo>
                    <a:pt x="3538" y="82"/>
                    <a:pt x="3336" y="42"/>
                    <a:pt x="3124" y="20"/>
                  </a:cubicBezTo>
                  <a:cubicBezTo>
                    <a:pt x="2981" y="7"/>
                    <a:pt x="2835" y="1"/>
                    <a:pt x="2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2689;p41">
              <a:extLst>
                <a:ext uri="{FF2B5EF4-FFF2-40B4-BE49-F238E27FC236}">
                  <a16:creationId xmlns:a16="http://schemas.microsoft.com/office/drawing/2014/main" id="{DB875F17-785F-419A-AC64-5D4ADBC14F12}"/>
                </a:ext>
              </a:extLst>
            </p:cNvPr>
            <p:cNvSpPr/>
            <p:nvPr/>
          </p:nvSpPr>
          <p:spPr>
            <a:xfrm>
              <a:off x="5619275" y="1968375"/>
              <a:ext cx="30825" cy="9875"/>
            </a:xfrm>
            <a:custGeom>
              <a:avLst/>
              <a:gdLst/>
              <a:ahLst/>
              <a:cxnLst/>
              <a:rect l="l" t="t" r="r" b="b"/>
              <a:pathLst>
                <a:path w="1233" h="395" extrusionOk="0">
                  <a:moveTo>
                    <a:pt x="1227" y="0"/>
                  </a:moveTo>
                  <a:cubicBezTo>
                    <a:pt x="1160" y="0"/>
                    <a:pt x="946" y="30"/>
                    <a:pt x="883" y="52"/>
                  </a:cubicBezTo>
                  <a:lnTo>
                    <a:pt x="722" y="105"/>
                  </a:lnTo>
                  <a:cubicBezTo>
                    <a:pt x="650" y="129"/>
                    <a:pt x="574" y="153"/>
                    <a:pt x="500" y="176"/>
                  </a:cubicBezTo>
                  <a:cubicBezTo>
                    <a:pt x="387" y="213"/>
                    <a:pt x="292" y="262"/>
                    <a:pt x="184" y="302"/>
                  </a:cubicBezTo>
                  <a:cubicBezTo>
                    <a:pt x="63" y="346"/>
                    <a:pt x="60" y="348"/>
                    <a:pt x="0" y="395"/>
                  </a:cubicBezTo>
                  <a:cubicBezTo>
                    <a:pt x="234" y="344"/>
                    <a:pt x="514" y="271"/>
                    <a:pt x="757" y="191"/>
                  </a:cubicBezTo>
                  <a:lnTo>
                    <a:pt x="942" y="129"/>
                  </a:lnTo>
                  <a:lnTo>
                    <a:pt x="977" y="118"/>
                  </a:lnTo>
                  <a:cubicBezTo>
                    <a:pt x="1069" y="80"/>
                    <a:pt x="1152" y="41"/>
                    <a:pt x="1233" y="0"/>
                  </a:cubicBezTo>
                  <a:cubicBezTo>
                    <a:pt x="1231" y="0"/>
                    <a:pt x="1229" y="0"/>
                    <a:pt x="1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2690;p41">
              <a:extLst>
                <a:ext uri="{FF2B5EF4-FFF2-40B4-BE49-F238E27FC236}">
                  <a16:creationId xmlns:a16="http://schemas.microsoft.com/office/drawing/2014/main" id="{A2BA62D6-F594-2ED9-07B5-B2C0082D0509}"/>
                </a:ext>
              </a:extLst>
            </p:cNvPr>
            <p:cNvSpPr/>
            <p:nvPr/>
          </p:nvSpPr>
          <p:spPr>
            <a:xfrm>
              <a:off x="5573375" y="1952200"/>
              <a:ext cx="95625" cy="23925"/>
            </a:xfrm>
            <a:custGeom>
              <a:avLst/>
              <a:gdLst/>
              <a:ahLst/>
              <a:cxnLst/>
              <a:rect l="l" t="t" r="r" b="b"/>
              <a:pathLst>
                <a:path w="3825" h="957" extrusionOk="0">
                  <a:moveTo>
                    <a:pt x="3277" y="1"/>
                  </a:moveTo>
                  <a:cubicBezTo>
                    <a:pt x="3064" y="1"/>
                    <a:pt x="2850" y="12"/>
                    <a:pt x="2749" y="27"/>
                  </a:cubicBezTo>
                  <a:cubicBezTo>
                    <a:pt x="2749" y="27"/>
                    <a:pt x="2715" y="31"/>
                    <a:pt x="2667" y="37"/>
                  </a:cubicBezTo>
                  <a:cubicBezTo>
                    <a:pt x="2618" y="43"/>
                    <a:pt x="2552" y="51"/>
                    <a:pt x="2488" y="63"/>
                  </a:cubicBezTo>
                  <a:cubicBezTo>
                    <a:pt x="2357" y="83"/>
                    <a:pt x="2229" y="108"/>
                    <a:pt x="2229" y="108"/>
                  </a:cubicBezTo>
                  <a:cubicBezTo>
                    <a:pt x="1998" y="151"/>
                    <a:pt x="1762" y="208"/>
                    <a:pt x="1527" y="275"/>
                  </a:cubicBezTo>
                  <a:cubicBezTo>
                    <a:pt x="1176" y="377"/>
                    <a:pt x="873" y="506"/>
                    <a:pt x="550" y="653"/>
                  </a:cubicBezTo>
                  <a:cubicBezTo>
                    <a:pt x="191" y="820"/>
                    <a:pt x="181" y="834"/>
                    <a:pt x="0" y="956"/>
                  </a:cubicBezTo>
                  <a:cubicBezTo>
                    <a:pt x="653" y="623"/>
                    <a:pt x="1497" y="334"/>
                    <a:pt x="2271" y="194"/>
                  </a:cubicBezTo>
                  <a:cubicBezTo>
                    <a:pt x="2271" y="194"/>
                    <a:pt x="2307" y="188"/>
                    <a:pt x="2362" y="177"/>
                  </a:cubicBezTo>
                  <a:cubicBezTo>
                    <a:pt x="2417" y="168"/>
                    <a:pt x="2490" y="156"/>
                    <a:pt x="2564" y="144"/>
                  </a:cubicBezTo>
                  <a:cubicBezTo>
                    <a:pt x="2711" y="124"/>
                    <a:pt x="2858" y="105"/>
                    <a:pt x="2858" y="105"/>
                  </a:cubicBezTo>
                  <a:lnTo>
                    <a:pt x="2969" y="96"/>
                  </a:lnTo>
                  <a:cubicBezTo>
                    <a:pt x="3271" y="61"/>
                    <a:pt x="3551" y="40"/>
                    <a:pt x="3825" y="30"/>
                  </a:cubicBezTo>
                  <a:cubicBezTo>
                    <a:pt x="3742" y="19"/>
                    <a:pt x="3526" y="3"/>
                    <a:pt x="3305" y="1"/>
                  </a:cubicBezTo>
                  <a:cubicBezTo>
                    <a:pt x="3295" y="1"/>
                    <a:pt x="3286" y="1"/>
                    <a:pt x="3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2691;p41">
              <a:extLst>
                <a:ext uri="{FF2B5EF4-FFF2-40B4-BE49-F238E27FC236}">
                  <a16:creationId xmlns:a16="http://schemas.microsoft.com/office/drawing/2014/main" id="{442C32A1-0271-44D6-C953-E69AFC5722CE}"/>
                </a:ext>
              </a:extLst>
            </p:cNvPr>
            <p:cNvSpPr/>
            <p:nvPr/>
          </p:nvSpPr>
          <p:spPr>
            <a:xfrm>
              <a:off x="5595775" y="1949250"/>
              <a:ext cx="28950" cy="10025"/>
            </a:xfrm>
            <a:custGeom>
              <a:avLst/>
              <a:gdLst/>
              <a:ahLst/>
              <a:cxnLst/>
              <a:rect l="l" t="t" r="r" b="b"/>
              <a:pathLst>
                <a:path w="1158" h="401" extrusionOk="0">
                  <a:moveTo>
                    <a:pt x="1058" y="1"/>
                  </a:moveTo>
                  <a:cubicBezTo>
                    <a:pt x="973" y="1"/>
                    <a:pt x="863" y="8"/>
                    <a:pt x="820" y="21"/>
                  </a:cubicBezTo>
                  <a:cubicBezTo>
                    <a:pt x="820" y="21"/>
                    <a:pt x="780" y="32"/>
                    <a:pt x="741" y="43"/>
                  </a:cubicBezTo>
                  <a:cubicBezTo>
                    <a:pt x="702" y="55"/>
                    <a:pt x="663" y="67"/>
                    <a:pt x="663" y="67"/>
                  </a:cubicBezTo>
                  <a:cubicBezTo>
                    <a:pt x="593" y="88"/>
                    <a:pt x="522" y="112"/>
                    <a:pt x="450" y="139"/>
                  </a:cubicBezTo>
                  <a:cubicBezTo>
                    <a:pt x="344" y="178"/>
                    <a:pt x="257" y="234"/>
                    <a:pt x="160" y="285"/>
                  </a:cubicBezTo>
                  <a:cubicBezTo>
                    <a:pt x="50" y="342"/>
                    <a:pt x="48" y="347"/>
                    <a:pt x="1" y="401"/>
                  </a:cubicBezTo>
                  <a:cubicBezTo>
                    <a:pt x="210" y="314"/>
                    <a:pt x="467" y="223"/>
                    <a:pt x="697" y="153"/>
                  </a:cubicBezTo>
                  <a:cubicBezTo>
                    <a:pt x="697" y="153"/>
                    <a:pt x="741" y="139"/>
                    <a:pt x="785" y="126"/>
                  </a:cubicBezTo>
                  <a:cubicBezTo>
                    <a:pt x="829" y="114"/>
                    <a:pt x="873" y="102"/>
                    <a:pt x="873" y="102"/>
                  </a:cubicBezTo>
                  <a:lnTo>
                    <a:pt x="906" y="94"/>
                  </a:lnTo>
                  <a:cubicBezTo>
                    <a:pt x="975" y="71"/>
                    <a:pt x="1061" y="41"/>
                    <a:pt x="1158" y="7"/>
                  </a:cubicBezTo>
                  <a:cubicBezTo>
                    <a:pt x="1139" y="3"/>
                    <a:pt x="1102" y="1"/>
                    <a:pt x="10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2692;p41">
              <a:extLst>
                <a:ext uri="{FF2B5EF4-FFF2-40B4-BE49-F238E27FC236}">
                  <a16:creationId xmlns:a16="http://schemas.microsoft.com/office/drawing/2014/main" id="{8195D415-19EA-A649-79B3-CC2951E3C1B2}"/>
                </a:ext>
              </a:extLst>
            </p:cNvPr>
            <p:cNvSpPr/>
            <p:nvPr/>
          </p:nvSpPr>
          <p:spPr>
            <a:xfrm>
              <a:off x="5538775" y="1934225"/>
              <a:ext cx="45425" cy="53575"/>
            </a:xfrm>
            <a:custGeom>
              <a:avLst/>
              <a:gdLst/>
              <a:ahLst/>
              <a:cxnLst/>
              <a:rect l="l" t="t" r="r" b="b"/>
              <a:pathLst>
                <a:path w="1817" h="2143" extrusionOk="0">
                  <a:moveTo>
                    <a:pt x="1817" y="1"/>
                  </a:moveTo>
                  <a:cubicBezTo>
                    <a:pt x="1761" y="22"/>
                    <a:pt x="1618" y="86"/>
                    <a:pt x="1478" y="166"/>
                  </a:cubicBezTo>
                  <a:cubicBezTo>
                    <a:pt x="1339" y="247"/>
                    <a:pt x="1203" y="342"/>
                    <a:pt x="1144" y="394"/>
                  </a:cubicBezTo>
                  <a:cubicBezTo>
                    <a:pt x="1144" y="394"/>
                    <a:pt x="1126" y="410"/>
                    <a:pt x="1099" y="433"/>
                  </a:cubicBezTo>
                  <a:cubicBezTo>
                    <a:pt x="1072" y="457"/>
                    <a:pt x="1036" y="488"/>
                    <a:pt x="1001" y="522"/>
                  </a:cubicBezTo>
                  <a:cubicBezTo>
                    <a:pt x="931" y="587"/>
                    <a:pt x="865" y="656"/>
                    <a:pt x="865" y="656"/>
                  </a:cubicBezTo>
                  <a:cubicBezTo>
                    <a:pt x="745" y="776"/>
                    <a:pt x="632" y="911"/>
                    <a:pt x="524" y="1053"/>
                  </a:cubicBezTo>
                  <a:cubicBezTo>
                    <a:pt x="365" y="1266"/>
                    <a:pt x="255" y="1480"/>
                    <a:pt x="146" y="1712"/>
                  </a:cubicBezTo>
                  <a:cubicBezTo>
                    <a:pt x="27" y="1974"/>
                    <a:pt x="32" y="1987"/>
                    <a:pt x="0" y="2143"/>
                  </a:cubicBezTo>
                  <a:cubicBezTo>
                    <a:pt x="193" y="1648"/>
                    <a:pt x="544" y="1107"/>
                    <a:pt x="943" y="707"/>
                  </a:cubicBezTo>
                  <a:cubicBezTo>
                    <a:pt x="943" y="707"/>
                    <a:pt x="963" y="688"/>
                    <a:pt x="991" y="659"/>
                  </a:cubicBezTo>
                  <a:cubicBezTo>
                    <a:pt x="1020" y="632"/>
                    <a:pt x="1058" y="595"/>
                    <a:pt x="1097" y="558"/>
                  </a:cubicBezTo>
                  <a:cubicBezTo>
                    <a:pt x="1177" y="487"/>
                    <a:pt x="1258" y="418"/>
                    <a:pt x="1258" y="418"/>
                  </a:cubicBezTo>
                  <a:lnTo>
                    <a:pt x="1322" y="369"/>
                  </a:lnTo>
                  <a:cubicBezTo>
                    <a:pt x="1489" y="229"/>
                    <a:pt x="1651" y="110"/>
                    <a:pt x="1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2693;p41">
              <a:extLst>
                <a:ext uri="{FF2B5EF4-FFF2-40B4-BE49-F238E27FC236}">
                  <a16:creationId xmlns:a16="http://schemas.microsoft.com/office/drawing/2014/main" id="{437479A1-6A51-83CA-FFA0-357EA15B0CAF}"/>
                </a:ext>
              </a:extLst>
            </p:cNvPr>
            <p:cNvSpPr/>
            <p:nvPr/>
          </p:nvSpPr>
          <p:spPr>
            <a:xfrm>
              <a:off x="5535150" y="1953850"/>
              <a:ext cx="12800" cy="18025"/>
            </a:xfrm>
            <a:custGeom>
              <a:avLst/>
              <a:gdLst/>
              <a:ahLst/>
              <a:cxnLst/>
              <a:rect l="l" t="t" r="r" b="b"/>
              <a:pathLst>
                <a:path w="512" h="721" extrusionOk="0">
                  <a:moveTo>
                    <a:pt x="512" y="1"/>
                  </a:moveTo>
                  <a:cubicBezTo>
                    <a:pt x="471" y="11"/>
                    <a:pt x="334" y="99"/>
                    <a:pt x="304" y="138"/>
                  </a:cubicBezTo>
                  <a:lnTo>
                    <a:pt x="267" y="184"/>
                  </a:lnTo>
                  <a:cubicBezTo>
                    <a:pt x="249" y="208"/>
                    <a:pt x="231" y="232"/>
                    <a:pt x="231" y="232"/>
                  </a:cubicBezTo>
                  <a:cubicBezTo>
                    <a:pt x="199" y="274"/>
                    <a:pt x="168" y="320"/>
                    <a:pt x="138" y="365"/>
                  </a:cubicBezTo>
                  <a:cubicBezTo>
                    <a:pt x="92" y="434"/>
                    <a:pt x="69" y="508"/>
                    <a:pt x="36" y="580"/>
                  </a:cubicBezTo>
                  <a:cubicBezTo>
                    <a:pt x="0" y="661"/>
                    <a:pt x="0" y="666"/>
                    <a:pt x="4" y="721"/>
                  </a:cubicBezTo>
                  <a:cubicBezTo>
                    <a:pt x="91" y="580"/>
                    <a:pt x="205" y="421"/>
                    <a:pt x="308" y="284"/>
                  </a:cubicBezTo>
                  <a:cubicBezTo>
                    <a:pt x="308" y="284"/>
                    <a:pt x="328" y="257"/>
                    <a:pt x="348" y="231"/>
                  </a:cubicBezTo>
                  <a:cubicBezTo>
                    <a:pt x="369" y="206"/>
                    <a:pt x="390" y="180"/>
                    <a:pt x="390" y="180"/>
                  </a:cubicBezTo>
                  <a:lnTo>
                    <a:pt x="406" y="162"/>
                  </a:lnTo>
                  <a:lnTo>
                    <a:pt x="405" y="162"/>
                  </a:lnTo>
                  <a:cubicBezTo>
                    <a:pt x="444" y="107"/>
                    <a:pt x="477" y="54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2694;p41">
              <a:extLst>
                <a:ext uri="{FF2B5EF4-FFF2-40B4-BE49-F238E27FC236}">
                  <a16:creationId xmlns:a16="http://schemas.microsoft.com/office/drawing/2014/main" id="{2F4C047D-9F07-40CB-D07D-54A44B2A98B0}"/>
                </a:ext>
              </a:extLst>
            </p:cNvPr>
            <p:cNvSpPr/>
            <p:nvPr/>
          </p:nvSpPr>
          <p:spPr>
            <a:xfrm>
              <a:off x="5565200" y="1930800"/>
              <a:ext cx="62450" cy="49375"/>
            </a:xfrm>
            <a:custGeom>
              <a:avLst/>
              <a:gdLst/>
              <a:ahLst/>
              <a:cxnLst/>
              <a:rect l="l" t="t" r="r" b="b"/>
              <a:pathLst>
                <a:path w="2498" h="1975" extrusionOk="0">
                  <a:moveTo>
                    <a:pt x="2497" y="0"/>
                  </a:moveTo>
                  <a:cubicBezTo>
                    <a:pt x="2425" y="9"/>
                    <a:pt x="2243" y="39"/>
                    <a:pt x="2057" y="80"/>
                  </a:cubicBezTo>
                  <a:cubicBezTo>
                    <a:pt x="1871" y="120"/>
                    <a:pt x="1683" y="174"/>
                    <a:pt x="1597" y="208"/>
                  </a:cubicBezTo>
                  <a:cubicBezTo>
                    <a:pt x="1597" y="208"/>
                    <a:pt x="1491" y="247"/>
                    <a:pt x="1387" y="292"/>
                  </a:cubicBezTo>
                  <a:cubicBezTo>
                    <a:pt x="1282" y="336"/>
                    <a:pt x="1181" y="388"/>
                    <a:pt x="1181" y="388"/>
                  </a:cubicBezTo>
                  <a:cubicBezTo>
                    <a:pt x="1001" y="480"/>
                    <a:pt x="820" y="591"/>
                    <a:pt x="657" y="728"/>
                  </a:cubicBezTo>
                  <a:cubicBezTo>
                    <a:pt x="415" y="932"/>
                    <a:pt x="242" y="1169"/>
                    <a:pt x="114" y="1448"/>
                  </a:cubicBezTo>
                  <a:cubicBezTo>
                    <a:pt x="44" y="1605"/>
                    <a:pt x="29" y="1695"/>
                    <a:pt x="14" y="1762"/>
                  </a:cubicBezTo>
                  <a:cubicBezTo>
                    <a:pt x="3" y="1831"/>
                    <a:pt x="1" y="1882"/>
                    <a:pt x="4" y="1975"/>
                  </a:cubicBezTo>
                  <a:cubicBezTo>
                    <a:pt x="41" y="1663"/>
                    <a:pt x="192" y="1341"/>
                    <a:pt x="421" y="1079"/>
                  </a:cubicBezTo>
                  <a:cubicBezTo>
                    <a:pt x="647" y="813"/>
                    <a:pt x="942" y="609"/>
                    <a:pt x="1242" y="462"/>
                  </a:cubicBezTo>
                  <a:cubicBezTo>
                    <a:pt x="1242" y="462"/>
                    <a:pt x="1354" y="404"/>
                    <a:pt x="1472" y="356"/>
                  </a:cubicBezTo>
                  <a:cubicBezTo>
                    <a:pt x="1589" y="307"/>
                    <a:pt x="1709" y="265"/>
                    <a:pt x="1709" y="265"/>
                  </a:cubicBezTo>
                  <a:lnTo>
                    <a:pt x="1799" y="234"/>
                  </a:lnTo>
                  <a:cubicBezTo>
                    <a:pt x="2043" y="145"/>
                    <a:pt x="2272" y="73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2695;p41">
              <a:extLst>
                <a:ext uri="{FF2B5EF4-FFF2-40B4-BE49-F238E27FC236}">
                  <a16:creationId xmlns:a16="http://schemas.microsoft.com/office/drawing/2014/main" id="{647B7C8A-7C8A-E42A-AB45-84932A05345C}"/>
                </a:ext>
              </a:extLst>
            </p:cNvPr>
            <p:cNvSpPr/>
            <p:nvPr/>
          </p:nvSpPr>
          <p:spPr>
            <a:xfrm>
              <a:off x="5496625" y="1927200"/>
              <a:ext cx="64150" cy="68475"/>
            </a:xfrm>
            <a:custGeom>
              <a:avLst/>
              <a:gdLst/>
              <a:ahLst/>
              <a:cxnLst/>
              <a:rect l="l" t="t" r="r" b="b"/>
              <a:pathLst>
                <a:path w="2566" h="2739" extrusionOk="0">
                  <a:moveTo>
                    <a:pt x="2565" y="0"/>
                  </a:moveTo>
                  <a:cubicBezTo>
                    <a:pt x="2490" y="29"/>
                    <a:pt x="2298" y="111"/>
                    <a:pt x="2111" y="213"/>
                  </a:cubicBezTo>
                  <a:cubicBezTo>
                    <a:pt x="1924" y="318"/>
                    <a:pt x="1739" y="438"/>
                    <a:pt x="1659" y="504"/>
                  </a:cubicBezTo>
                  <a:cubicBezTo>
                    <a:pt x="1659" y="504"/>
                    <a:pt x="1634" y="524"/>
                    <a:pt x="1596" y="554"/>
                  </a:cubicBezTo>
                  <a:cubicBezTo>
                    <a:pt x="1559" y="582"/>
                    <a:pt x="1510" y="622"/>
                    <a:pt x="1462" y="664"/>
                  </a:cubicBezTo>
                  <a:cubicBezTo>
                    <a:pt x="1365" y="746"/>
                    <a:pt x="1273" y="834"/>
                    <a:pt x="1273" y="834"/>
                  </a:cubicBezTo>
                  <a:cubicBezTo>
                    <a:pt x="1107" y="987"/>
                    <a:pt x="947" y="1160"/>
                    <a:pt x="794" y="1339"/>
                  </a:cubicBezTo>
                  <a:cubicBezTo>
                    <a:pt x="569" y="1610"/>
                    <a:pt x="404" y="1883"/>
                    <a:pt x="238" y="2182"/>
                  </a:cubicBezTo>
                  <a:cubicBezTo>
                    <a:pt x="60" y="2520"/>
                    <a:pt x="63" y="2538"/>
                    <a:pt x="0" y="2738"/>
                  </a:cubicBezTo>
                  <a:cubicBezTo>
                    <a:pt x="149" y="2418"/>
                    <a:pt x="344" y="2080"/>
                    <a:pt x="576" y="1761"/>
                  </a:cubicBezTo>
                  <a:cubicBezTo>
                    <a:pt x="806" y="1440"/>
                    <a:pt x="1078" y="1142"/>
                    <a:pt x="1353" y="885"/>
                  </a:cubicBezTo>
                  <a:cubicBezTo>
                    <a:pt x="1353" y="885"/>
                    <a:pt x="1380" y="861"/>
                    <a:pt x="1419" y="824"/>
                  </a:cubicBezTo>
                  <a:cubicBezTo>
                    <a:pt x="1459" y="789"/>
                    <a:pt x="1513" y="742"/>
                    <a:pt x="1567" y="696"/>
                  </a:cubicBezTo>
                  <a:cubicBezTo>
                    <a:pt x="1622" y="649"/>
                    <a:pt x="1679" y="607"/>
                    <a:pt x="1721" y="573"/>
                  </a:cubicBezTo>
                  <a:cubicBezTo>
                    <a:pt x="1762" y="539"/>
                    <a:pt x="1791" y="518"/>
                    <a:pt x="1791" y="518"/>
                  </a:cubicBezTo>
                  <a:lnTo>
                    <a:pt x="1878" y="456"/>
                  </a:lnTo>
                  <a:cubicBezTo>
                    <a:pt x="2111" y="280"/>
                    <a:pt x="2336" y="132"/>
                    <a:pt x="2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2696;p41">
              <a:extLst>
                <a:ext uri="{FF2B5EF4-FFF2-40B4-BE49-F238E27FC236}">
                  <a16:creationId xmlns:a16="http://schemas.microsoft.com/office/drawing/2014/main" id="{7D5DAAC0-E579-285F-7A79-C979E670D74A}"/>
                </a:ext>
              </a:extLst>
            </p:cNvPr>
            <p:cNvSpPr/>
            <p:nvPr/>
          </p:nvSpPr>
          <p:spPr>
            <a:xfrm>
              <a:off x="5460300" y="1929125"/>
              <a:ext cx="78325" cy="77300"/>
            </a:xfrm>
            <a:custGeom>
              <a:avLst/>
              <a:gdLst/>
              <a:ahLst/>
              <a:cxnLst/>
              <a:rect l="l" t="t" r="r" b="b"/>
              <a:pathLst>
                <a:path w="3133" h="3092" extrusionOk="0">
                  <a:moveTo>
                    <a:pt x="3133" y="0"/>
                  </a:moveTo>
                  <a:lnTo>
                    <a:pt x="3133" y="0"/>
                  </a:lnTo>
                  <a:cubicBezTo>
                    <a:pt x="3049" y="42"/>
                    <a:pt x="2841" y="160"/>
                    <a:pt x="2633" y="294"/>
                  </a:cubicBezTo>
                  <a:cubicBezTo>
                    <a:pt x="2427" y="429"/>
                    <a:pt x="2220" y="577"/>
                    <a:pt x="2128" y="653"/>
                  </a:cubicBezTo>
                  <a:cubicBezTo>
                    <a:pt x="2128" y="653"/>
                    <a:pt x="2014" y="744"/>
                    <a:pt x="1903" y="841"/>
                  </a:cubicBezTo>
                  <a:cubicBezTo>
                    <a:pt x="1792" y="937"/>
                    <a:pt x="1685" y="1035"/>
                    <a:pt x="1685" y="1035"/>
                  </a:cubicBezTo>
                  <a:cubicBezTo>
                    <a:pt x="1491" y="1210"/>
                    <a:pt x="1299" y="1400"/>
                    <a:pt x="1112" y="1597"/>
                  </a:cubicBezTo>
                  <a:cubicBezTo>
                    <a:pt x="833" y="1894"/>
                    <a:pt x="611" y="2184"/>
                    <a:pt x="375" y="2502"/>
                  </a:cubicBezTo>
                  <a:cubicBezTo>
                    <a:pt x="117" y="2859"/>
                    <a:pt x="114" y="2878"/>
                    <a:pt x="0" y="3092"/>
                  </a:cubicBezTo>
                  <a:cubicBezTo>
                    <a:pt x="463" y="2418"/>
                    <a:pt x="1114" y="1670"/>
                    <a:pt x="1767" y="1085"/>
                  </a:cubicBezTo>
                  <a:cubicBezTo>
                    <a:pt x="1767" y="1085"/>
                    <a:pt x="1798" y="1057"/>
                    <a:pt x="1845" y="1016"/>
                  </a:cubicBezTo>
                  <a:cubicBezTo>
                    <a:pt x="1891" y="974"/>
                    <a:pt x="1954" y="920"/>
                    <a:pt x="2017" y="865"/>
                  </a:cubicBezTo>
                  <a:cubicBezTo>
                    <a:pt x="2143" y="759"/>
                    <a:pt x="2272" y="654"/>
                    <a:pt x="2272" y="654"/>
                  </a:cubicBezTo>
                  <a:lnTo>
                    <a:pt x="2370" y="579"/>
                  </a:lnTo>
                  <a:cubicBezTo>
                    <a:pt x="2634" y="366"/>
                    <a:pt x="2884" y="178"/>
                    <a:pt x="3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2697;p41">
              <a:extLst>
                <a:ext uri="{FF2B5EF4-FFF2-40B4-BE49-F238E27FC236}">
                  <a16:creationId xmlns:a16="http://schemas.microsoft.com/office/drawing/2014/main" id="{4CA6CA4D-3DAF-C8A2-45B7-17DDFB9E2D9F}"/>
                </a:ext>
              </a:extLst>
            </p:cNvPr>
            <p:cNvSpPr/>
            <p:nvPr/>
          </p:nvSpPr>
          <p:spPr>
            <a:xfrm>
              <a:off x="5443375" y="1941575"/>
              <a:ext cx="49650" cy="53850"/>
            </a:xfrm>
            <a:custGeom>
              <a:avLst/>
              <a:gdLst/>
              <a:ahLst/>
              <a:cxnLst/>
              <a:rect l="l" t="t" r="r" b="b"/>
              <a:pathLst>
                <a:path w="1986" h="2154" extrusionOk="0">
                  <a:moveTo>
                    <a:pt x="1986" y="1"/>
                  </a:moveTo>
                  <a:cubicBezTo>
                    <a:pt x="1874" y="59"/>
                    <a:pt x="1460" y="365"/>
                    <a:pt x="1348" y="478"/>
                  </a:cubicBezTo>
                  <a:cubicBezTo>
                    <a:pt x="1348" y="478"/>
                    <a:pt x="1278" y="546"/>
                    <a:pt x="1208" y="613"/>
                  </a:cubicBezTo>
                  <a:cubicBezTo>
                    <a:pt x="1140" y="682"/>
                    <a:pt x="1072" y="751"/>
                    <a:pt x="1072" y="751"/>
                  </a:cubicBezTo>
                  <a:cubicBezTo>
                    <a:pt x="951" y="874"/>
                    <a:pt x="830" y="1006"/>
                    <a:pt x="710" y="1141"/>
                  </a:cubicBezTo>
                  <a:cubicBezTo>
                    <a:pt x="532" y="1345"/>
                    <a:pt x="394" y="1545"/>
                    <a:pt x="241" y="1757"/>
                  </a:cubicBezTo>
                  <a:cubicBezTo>
                    <a:pt x="72" y="1996"/>
                    <a:pt x="69" y="2006"/>
                    <a:pt x="0" y="2154"/>
                  </a:cubicBezTo>
                  <a:cubicBezTo>
                    <a:pt x="319" y="1716"/>
                    <a:pt x="743" y="1216"/>
                    <a:pt x="1151" y="802"/>
                  </a:cubicBezTo>
                  <a:cubicBezTo>
                    <a:pt x="1151" y="802"/>
                    <a:pt x="1229" y="724"/>
                    <a:pt x="1305" y="646"/>
                  </a:cubicBezTo>
                  <a:cubicBezTo>
                    <a:pt x="1385" y="571"/>
                    <a:pt x="1464" y="495"/>
                    <a:pt x="1464" y="495"/>
                  </a:cubicBezTo>
                  <a:lnTo>
                    <a:pt x="1525" y="439"/>
                  </a:lnTo>
                  <a:cubicBezTo>
                    <a:pt x="1686" y="282"/>
                    <a:pt x="1836" y="139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2698;p41">
              <a:extLst>
                <a:ext uri="{FF2B5EF4-FFF2-40B4-BE49-F238E27FC236}">
                  <a16:creationId xmlns:a16="http://schemas.microsoft.com/office/drawing/2014/main" id="{5114C916-7BD0-DA65-3162-92E6CCB165AC}"/>
                </a:ext>
              </a:extLst>
            </p:cNvPr>
            <p:cNvSpPr/>
            <p:nvPr/>
          </p:nvSpPr>
          <p:spPr>
            <a:xfrm>
              <a:off x="5431100" y="1926650"/>
              <a:ext cx="56075" cy="55175"/>
            </a:xfrm>
            <a:custGeom>
              <a:avLst/>
              <a:gdLst/>
              <a:ahLst/>
              <a:cxnLst/>
              <a:rect l="l" t="t" r="r" b="b"/>
              <a:pathLst>
                <a:path w="2243" h="2207" extrusionOk="0">
                  <a:moveTo>
                    <a:pt x="2243" y="1"/>
                  </a:moveTo>
                  <a:cubicBezTo>
                    <a:pt x="2180" y="26"/>
                    <a:pt x="2022" y="97"/>
                    <a:pt x="1867" y="184"/>
                  </a:cubicBezTo>
                  <a:cubicBezTo>
                    <a:pt x="1712" y="270"/>
                    <a:pt x="1557" y="369"/>
                    <a:pt x="1489" y="422"/>
                  </a:cubicBezTo>
                  <a:cubicBezTo>
                    <a:pt x="1489" y="422"/>
                    <a:pt x="1405" y="485"/>
                    <a:pt x="1325" y="554"/>
                  </a:cubicBezTo>
                  <a:cubicBezTo>
                    <a:pt x="1243" y="620"/>
                    <a:pt x="1165" y="692"/>
                    <a:pt x="1165" y="692"/>
                  </a:cubicBezTo>
                  <a:cubicBezTo>
                    <a:pt x="1023" y="815"/>
                    <a:pt x="884" y="952"/>
                    <a:pt x="750" y="1096"/>
                  </a:cubicBezTo>
                  <a:cubicBezTo>
                    <a:pt x="551" y="1311"/>
                    <a:pt x="399" y="1528"/>
                    <a:pt x="241" y="1764"/>
                  </a:cubicBezTo>
                  <a:cubicBezTo>
                    <a:pt x="67" y="2030"/>
                    <a:pt x="67" y="2044"/>
                    <a:pt x="0" y="2207"/>
                  </a:cubicBezTo>
                  <a:cubicBezTo>
                    <a:pt x="307" y="1706"/>
                    <a:pt x="766" y="1159"/>
                    <a:pt x="1241" y="748"/>
                  </a:cubicBezTo>
                  <a:cubicBezTo>
                    <a:pt x="1241" y="748"/>
                    <a:pt x="1329" y="669"/>
                    <a:pt x="1421" y="593"/>
                  </a:cubicBezTo>
                  <a:cubicBezTo>
                    <a:pt x="1514" y="520"/>
                    <a:pt x="1609" y="447"/>
                    <a:pt x="1609" y="447"/>
                  </a:cubicBezTo>
                  <a:lnTo>
                    <a:pt x="1681" y="395"/>
                  </a:lnTo>
                  <a:lnTo>
                    <a:pt x="1682" y="395"/>
                  </a:lnTo>
                  <a:cubicBezTo>
                    <a:pt x="1874" y="248"/>
                    <a:pt x="2058" y="120"/>
                    <a:pt x="2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2699;p41">
              <a:extLst>
                <a:ext uri="{FF2B5EF4-FFF2-40B4-BE49-F238E27FC236}">
                  <a16:creationId xmlns:a16="http://schemas.microsoft.com/office/drawing/2014/main" id="{60BA3E2B-6883-A72F-8070-ED20DD5BF26E}"/>
                </a:ext>
              </a:extLst>
            </p:cNvPr>
            <p:cNvSpPr/>
            <p:nvPr/>
          </p:nvSpPr>
          <p:spPr>
            <a:xfrm>
              <a:off x="5407150" y="1919325"/>
              <a:ext cx="51950" cy="75150"/>
            </a:xfrm>
            <a:custGeom>
              <a:avLst/>
              <a:gdLst/>
              <a:ahLst/>
              <a:cxnLst/>
              <a:rect l="l" t="t" r="r" b="b"/>
              <a:pathLst>
                <a:path w="2078" h="3006" extrusionOk="0">
                  <a:moveTo>
                    <a:pt x="2077" y="1"/>
                  </a:moveTo>
                  <a:cubicBezTo>
                    <a:pt x="2007" y="39"/>
                    <a:pt x="1833" y="146"/>
                    <a:pt x="1664" y="273"/>
                  </a:cubicBezTo>
                  <a:cubicBezTo>
                    <a:pt x="1496" y="399"/>
                    <a:pt x="1332" y="542"/>
                    <a:pt x="1261" y="615"/>
                  </a:cubicBezTo>
                  <a:cubicBezTo>
                    <a:pt x="1261" y="615"/>
                    <a:pt x="1172" y="704"/>
                    <a:pt x="1088" y="795"/>
                  </a:cubicBezTo>
                  <a:cubicBezTo>
                    <a:pt x="1004" y="887"/>
                    <a:pt x="924" y="984"/>
                    <a:pt x="924" y="984"/>
                  </a:cubicBezTo>
                  <a:cubicBezTo>
                    <a:pt x="780" y="1153"/>
                    <a:pt x="639" y="1337"/>
                    <a:pt x="510" y="1531"/>
                  </a:cubicBezTo>
                  <a:cubicBezTo>
                    <a:pt x="413" y="1675"/>
                    <a:pt x="331" y="1817"/>
                    <a:pt x="257" y="1963"/>
                  </a:cubicBezTo>
                  <a:cubicBezTo>
                    <a:pt x="181" y="2107"/>
                    <a:pt x="111" y="2256"/>
                    <a:pt x="59" y="2419"/>
                  </a:cubicBezTo>
                  <a:cubicBezTo>
                    <a:pt x="2" y="2601"/>
                    <a:pt x="0" y="2704"/>
                    <a:pt x="6" y="2781"/>
                  </a:cubicBezTo>
                  <a:cubicBezTo>
                    <a:pt x="12" y="2858"/>
                    <a:pt x="26" y="2914"/>
                    <a:pt x="71" y="3006"/>
                  </a:cubicBezTo>
                  <a:cubicBezTo>
                    <a:pt x="15" y="2841"/>
                    <a:pt x="33" y="2655"/>
                    <a:pt x="90" y="2479"/>
                  </a:cubicBezTo>
                  <a:cubicBezTo>
                    <a:pt x="147" y="2303"/>
                    <a:pt x="239" y="2133"/>
                    <a:pt x="339" y="1965"/>
                  </a:cubicBezTo>
                  <a:cubicBezTo>
                    <a:pt x="537" y="1630"/>
                    <a:pt x="767" y="1308"/>
                    <a:pt x="1009" y="1025"/>
                  </a:cubicBezTo>
                  <a:cubicBezTo>
                    <a:pt x="1009" y="1025"/>
                    <a:pt x="1100" y="918"/>
                    <a:pt x="1196" y="815"/>
                  </a:cubicBezTo>
                  <a:cubicBezTo>
                    <a:pt x="1292" y="711"/>
                    <a:pt x="1393" y="614"/>
                    <a:pt x="1393" y="614"/>
                  </a:cubicBezTo>
                  <a:lnTo>
                    <a:pt x="1470" y="540"/>
                  </a:lnTo>
                  <a:cubicBezTo>
                    <a:pt x="1675" y="339"/>
                    <a:pt x="1874" y="163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2700;p41">
              <a:extLst>
                <a:ext uri="{FF2B5EF4-FFF2-40B4-BE49-F238E27FC236}">
                  <a16:creationId xmlns:a16="http://schemas.microsoft.com/office/drawing/2014/main" id="{69DA0863-5DB5-3D3F-A376-CF7E7135331D}"/>
                </a:ext>
              </a:extLst>
            </p:cNvPr>
            <p:cNvSpPr/>
            <p:nvPr/>
          </p:nvSpPr>
          <p:spPr>
            <a:xfrm>
              <a:off x="5343450" y="1958025"/>
              <a:ext cx="62825" cy="38250"/>
            </a:xfrm>
            <a:custGeom>
              <a:avLst/>
              <a:gdLst/>
              <a:ahLst/>
              <a:cxnLst/>
              <a:rect l="l" t="t" r="r" b="b"/>
              <a:pathLst>
                <a:path w="2513" h="1530" extrusionOk="0">
                  <a:moveTo>
                    <a:pt x="2513" y="0"/>
                  </a:moveTo>
                  <a:cubicBezTo>
                    <a:pt x="2453" y="26"/>
                    <a:pt x="2307" y="116"/>
                    <a:pt x="2175" y="231"/>
                  </a:cubicBezTo>
                  <a:cubicBezTo>
                    <a:pt x="2042" y="346"/>
                    <a:pt x="1920" y="478"/>
                    <a:pt x="1866" y="542"/>
                  </a:cubicBezTo>
                  <a:cubicBezTo>
                    <a:pt x="1866" y="542"/>
                    <a:pt x="1800" y="621"/>
                    <a:pt x="1734" y="700"/>
                  </a:cubicBezTo>
                  <a:cubicBezTo>
                    <a:pt x="1668" y="776"/>
                    <a:pt x="1601" y="854"/>
                    <a:pt x="1601" y="854"/>
                  </a:cubicBezTo>
                  <a:cubicBezTo>
                    <a:pt x="1480" y="988"/>
                    <a:pt x="1347" y="1120"/>
                    <a:pt x="1196" y="1228"/>
                  </a:cubicBezTo>
                  <a:cubicBezTo>
                    <a:pt x="987" y="1377"/>
                    <a:pt x="764" y="1477"/>
                    <a:pt x="513" y="1477"/>
                  </a:cubicBezTo>
                  <a:cubicBezTo>
                    <a:pt x="494" y="1477"/>
                    <a:pt x="475" y="1476"/>
                    <a:pt x="456" y="1475"/>
                  </a:cubicBezTo>
                  <a:cubicBezTo>
                    <a:pt x="305" y="1463"/>
                    <a:pt x="232" y="1428"/>
                    <a:pt x="174" y="1409"/>
                  </a:cubicBezTo>
                  <a:cubicBezTo>
                    <a:pt x="118" y="1383"/>
                    <a:pt x="75" y="1368"/>
                    <a:pt x="1" y="1323"/>
                  </a:cubicBezTo>
                  <a:lnTo>
                    <a:pt x="1" y="1323"/>
                  </a:lnTo>
                  <a:cubicBezTo>
                    <a:pt x="107" y="1423"/>
                    <a:pt x="253" y="1493"/>
                    <a:pt x="411" y="1518"/>
                  </a:cubicBezTo>
                  <a:cubicBezTo>
                    <a:pt x="461" y="1526"/>
                    <a:pt x="512" y="1530"/>
                    <a:pt x="564" y="1530"/>
                  </a:cubicBezTo>
                  <a:cubicBezTo>
                    <a:pt x="675" y="1530"/>
                    <a:pt x="789" y="1512"/>
                    <a:pt x="898" y="1477"/>
                  </a:cubicBezTo>
                  <a:cubicBezTo>
                    <a:pt x="1220" y="1372"/>
                    <a:pt x="1477" y="1133"/>
                    <a:pt x="1683" y="901"/>
                  </a:cubicBezTo>
                  <a:cubicBezTo>
                    <a:pt x="1683" y="901"/>
                    <a:pt x="1760" y="811"/>
                    <a:pt x="1837" y="721"/>
                  </a:cubicBezTo>
                  <a:cubicBezTo>
                    <a:pt x="1911" y="632"/>
                    <a:pt x="1987" y="542"/>
                    <a:pt x="1987" y="542"/>
                  </a:cubicBezTo>
                  <a:lnTo>
                    <a:pt x="2044" y="476"/>
                  </a:lnTo>
                  <a:cubicBezTo>
                    <a:pt x="2196" y="292"/>
                    <a:pt x="2343" y="13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2701;p41">
              <a:extLst>
                <a:ext uri="{FF2B5EF4-FFF2-40B4-BE49-F238E27FC236}">
                  <a16:creationId xmlns:a16="http://schemas.microsoft.com/office/drawing/2014/main" id="{0D0195D6-6F21-92DB-E4AE-562BA92E4FA5}"/>
                </a:ext>
              </a:extLst>
            </p:cNvPr>
            <p:cNvSpPr/>
            <p:nvPr/>
          </p:nvSpPr>
          <p:spPr>
            <a:xfrm>
              <a:off x="5368850" y="1913300"/>
              <a:ext cx="66675" cy="59900"/>
            </a:xfrm>
            <a:custGeom>
              <a:avLst/>
              <a:gdLst/>
              <a:ahLst/>
              <a:cxnLst/>
              <a:rect l="l" t="t" r="r" b="b"/>
              <a:pathLst>
                <a:path w="2667" h="2396" extrusionOk="0">
                  <a:moveTo>
                    <a:pt x="2585" y="1"/>
                  </a:moveTo>
                  <a:cubicBezTo>
                    <a:pt x="2484" y="1"/>
                    <a:pt x="2328" y="9"/>
                    <a:pt x="2170" y="43"/>
                  </a:cubicBezTo>
                  <a:cubicBezTo>
                    <a:pt x="1960" y="84"/>
                    <a:pt x="1754" y="167"/>
                    <a:pt x="1663" y="217"/>
                  </a:cubicBezTo>
                  <a:cubicBezTo>
                    <a:pt x="1663" y="217"/>
                    <a:pt x="1634" y="232"/>
                    <a:pt x="1592" y="254"/>
                  </a:cubicBezTo>
                  <a:cubicBezTo>
                    <a:pt x="1551" y="276"/>
                    <a:pt x="1497" y="311"/>
                    <a:pt x="1443" y="344"/>
                  </a:cubicBezTo>
                  <a:cubicBezTo>
                    <a:pt x="1391" y="380"/>
                    <a:pt x="1338" y="417"/>
                    <a:pt x="1299" y="444"/>
                  </a:cubicBezTo>
                  <a:cubicBezTo>
                    <a:pt x="1262" y="474"/>
                    <a:pt x="1237" y="494"/>
                    <a:pt x="1237" y="494"/>
                  </a:cubicBezTo>
                  <a:cubicBezTo>
                    <a:pt x="1060" y="635"/>
                    <a:pt x="895" y="806"/>
                    <a:pt x="758" y="999"/>
                  </a:cubicBezTo>
                  <a:cubicBezTo>
                    <a:pt x="656" y="1144"/>
                    <a:pt x="577" y="1294"/>
                    <a:pt x="517" y="1447"/>
                  </a:cubicBezTo>
                  <a:cubicBezTo>
                    <a:pt x="455" y="1600"/>
                    <a:pt x="402" y="1753"/>
                    <a:pt x="331" y="1906"/>
                  </a:cubicBezTo>
                  <a:cubicBezTo>
                    <a:pt x="250" y="2075"/>
                    <a:pt x="194" y="2153"/>
                    <a:pt x="150" y="2215"/>
                  </a:cubicBezTo>
                  <a:cubicBezTo>
                    <a:pt x="104" y="2275"/>
                    <a:pt x="74" y="2321"/>
                    <a:pt x="0" y="2396"/>
                  </a:cubicBezTo>
                  <a:cubicBezTo>
                    <a:pt x="145" y="2293"/>
                    <a:pt x="261" y="2139"/>
                    <a:pt x="351" y="1971"/>
                  </a:cubicBezTo>
                  <a:cubicBezTo>
                    <a:pt x="444" y="1802"/>
                    <a:pt x="516" y="1619"/>
                    <a:pt x="600" y="1443"/>
                  </a:cubicBezTo>
                  <a:cubicBezTo>
                    <a:pt x="763" y="1089"/>
                    <a:pt x="1020" y="778"/>
                    <a:pt x="1313" y="551"/>
                  </a:cubicBezTo>
                  <a:cubicBezTo>
                    <a:pt x="1313" y="551"/>
                    <a:pt x="1423" y="463"/>
                    <a:pt x="1543" y="391"/>
                  </a:cubicBezTo>
                  <a:cubicBezTo>
                    <a:pt x="1662" y="315"/>
                    <a:pt x="1790" y="257"/>
                    <a:pt x="1790" y="257"/>
                  </a:cubicBezTo>
                  <a:lnTo>
                    <a:pt x="1886" y="214"/>
                  </a:lnTo>
                  <a:lnTo>
                    <a:pt x="1885" y="215"/>
                  </a:lnTo>
                  <a:cubicBezTo>
                    <a:pt x="2148" y="99"/>
                    <a:pt x="2407" y="32"/>
                    <a:pt x="2667" y="3"/>
                  </a:cubicBezTo>
                  <a:cubicBezTo>
                    <a:pt x="2647" y="2"/>
                    <a:pt x="2619" y="1"/>
                    <a:pt x="2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2702;p41">
              <a:extLst>
                <a:ext uri="{FF2B5EF4-FFF2-40B4-BE49-F238E27FC236}">
                  <a16:creationId xmlns:a16="http://schemas.microsoft.com/office/drawing/2014/main" id="{89AEC492-F3E4-07B5-1F35-2A2765E30EFA}"/>
                </a:ext>
              </a:extLst>
            </p:cNvPr>
            <p:cNvSpPr/>
            <p:nvPr/>
          </p:nvSpPr>
          <p:spPr>
            <a:xfrm>
              <a:off x="5565025" y="1926725"/>
              <a:ext cx="27150" cy="14425"/>
            </a:xfrm>
            <a:custGeom>
              <a:avLst/>
              <a:gdLst/>
              <a:ahLst/>
              <a:cxnLst/>
              <a:rect l="l" t="t" r="r" b="b"/>
              <a:pathLst>
                <a:path w="1086" h="577" extrusionOk="0">
                  <a:moveTo>
                    <a:pt x="1074" y="1"/>
                  </a:moveTo>
                  <a:cubicBezTo>
                    <a:pt x="1004" y="1"/>
                    <a:pt x="809" y="37"/>
                    <a:pt x="752" y="65"/>
                  </a:cubicBezTo>
                  <a:cubicBezTo>
                    <a:pt x="752" y="65"/>
                    <a:pt x="714" y="82"/>
                    <a:pt x="677" y="99"/>
                  </a:cubicBezTo>
                  <a:cubicBezTo>
                    <a:pt x="639" y="117"/>
                    <a:pt x="602" y="135"/>
                    <a:pt x="602" y="135"/>
                  </a:cubicBezTo>
                  <a:cubicBezTo>
                    <a:pt x="536" y="168"/>
                    <a:pt x="469" y="203"/>
                    <a:pt x="403" y="241"/>
                  </a:cubicBezTo>
                  <a:cubicBezTo>
                    <a:pt x="304" y="297"/>
                    <a:pt x="226" y="368"/>
                    <a:pt x="139" y="435"/>
                  </a:cubicBezTo>
                  <a:cubicBezTo>
                    <a:pt x="40" y="510"/>
                    <a:pt x="38" y="515"/>
                    <a:pt x="0" y="576"/>
                  </a:cubicBezTo>
                  <a:cubicBezTo>
                    <a:pt x="194" y="453"/>
                    <a:pt x="433" y="321"/>
                    <a:pt x="650" y="215"/>
                  </a:cubicBezTo>
                  <a:cubicBezTo>
                    <a:pt x="650" y="215"/>
                    <a:pt x="691" y="195"/>
                    <a:pt x="732" y="175"/>
                  </a:cubicBezTo>
                  <a:cubicBezTo>
                    <a:pt x="774" y="156"/>
                    <a:pt x="816" y="137"/>
                    <a:pt x="816" y="137"/>
                  </a:cubicBezTo>
                  <a:lnTo>
                    <a:pt x="848" y="124"/>
                  </a:lnTo>
                  <a:cubicBezTo>
                    <a:pt x="913" y="91"/>
                    <a:pt x="995" y="48"/>
                    <a:pt x="1086" y="1"/>
                  </a:cubicBezTo>
                  <a:cubicBezTo>
                    <a:pt x="1082" y="1"/>
                    <a:pt x="1078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2703;p41">
              <a:extLst>
                <a:ext uri="{FF2B5EF4-FFF2-40B4-BE49-F238E27FC236}">
                  <a16:creationId xmlns:a16="http://schemas.microsoft.com/office/drawing/2014/main" id="{9B11022C-9F06-0636-E4EB-ED31013D8A40}"/>
                </a:ext>
              </a:extLst>
            </p:cNvPr>
            <p:cNvSpPr/>
            <p:nvPr/>
          </p:nvSpPr>
          <p:spPr>
            <a:xfrm>
              <a:off x="5560500" y="1924000"/>
              <a:ext cx="9125" cy="6300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345" y="0"/>
                  </a:moveTo>
                  <a:cubicBezTo>
                    <a:pt x="309" y="0"/>
                    <a:pt x="249" y="11"/>
                    <a:pt x="234" y="21"/>
                  </a:cubicBezTo>
                  <a:lnTo>
                    <a:pt x="187" y="56"/>
                  </a:lnTo>
                  <a:cubicBezTo>
                    <a:pt x="166" y="71"/>
                    <a:pt x="144" y="86"/>
                    <a:pt x="122" y="101"/>
                  </a:cubicBezTo>
                  <a:cubicBezTo>
                    <a:pt x="88" y="124"/>
                    <a:pt x="69" y="160"/>
                    <a:pt x="39" y="186"/>
                  </a:cubicBezTo>
                  <a:cubicBezTo>
                    <a:pt x="6" y="215"/>
                    <a:pt x="6" y="217"/>
                    <a:pt x="1" y="252"/>
                  </a:cubicBezTo>
                  <a:cubicBezTo>
                    <a:pt x="81" y="225"/>
                    <a:pt x="171" y="181"/>
                    <a:pt x="242" y="129"/>
                  </a:cubicBezTo>
                  <a:lnTo>
                    <a:pt x="296" y="91"/>
                  </a:lnTo>
                  <a:lnTo>
                    <a:pt x="305" y="84"/>
                  </a:lnTo>
                  <a:cubicBezTo>
                    <a:pt x="329" y="58"/>
                    <a:pt x="348" y="31"/>
                    <a:pt x="365" y="2"/>
                  </a:cubicBezTo>
                  <a:cubicBezTo>
                    <a:pt x="360" y="1"/>
                    <a:pt x="353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2704;p41">
              <a:extLst>
                <a:ext uri="{FF2B5EF4-FFF2-40B4-BE49-F238E27FC236}">
                  <a16:creationId xmlns:a16="http://schemas.microsoft.com/office/drawing/2014/main" id="{70A551D4-18CD-C03C-6664-89DF346ACE4F}"/>
                </a:ext>
              </a:extLst>
            </p:cNvPr>
            <p:cNvSpPr/>
            <p:nvPr/>
          </p:nvSpPr>
          <p:spPr>
            <a:xfrm>
              <a:off x="5508825" y="1924975"/>
              <a:ext cx="27225" cy="12450"/>
            </a:xfrm>
            <a:custGeom>
              <a:avLst/>
              <a:gdLst/>
              <a:ahLst/>
              <a:cxnLst/>
              <a:rect l="l" t="t" r="r" b="b"/>
              <a:pathLst>
                <a:path w="1089" h="498" extrusionOk="0">
                  <a:moveTo>
                    <a:pt x="1057" y="0"/>
                  </a:moveTo>
                  <a:cubicBezTo>
                    <a:pt x="977" y="0"/>
                    <a:pt x="813" y="21"/>
                    <a:pt x="760" y="43"/>
                  </a:cubicBezTo>
                  <a:cubicBezTo>
                    <a:pt x="760" y="43"/>
                    <a:pt x="722" y="57"/>
                    <a:pt x="685" y="71"/>
                  </a:cubicBezTo>
                  <a:cubicBezTo>
                    <a:pt x="648" y="86"/>
                    <a:pt x="611" y="101"/>
                    <a:pt x="611" y="101"/>
                  </a:cubicBezTo>
                  <a:cubicBezTo>
                    <a:pt x="545" y="129"/>
                    <a:pt x="477" y="160"/>
                    <a:pt x="410" y="192"/>
                  </a:cubicBezTo>
                  <a:cubicBezTo>
                    <a:pt x="310" y="242"/>
                    <a:pt x="231" y="306"/>
                    <a:pt x="142" y="366"/>
                  </a:cubicBezTo>
                  <a:cubicBezTo>
                    <a:pt x="42" y="433"/>
                    <a:pt x="39" y="439"/>
                    <a:pt x="0" y="497"/>
                  </a:cubicBezTo>
                  <a:cubicBezTo>
                    <a:pt x="195" y="389"/>
                    <a:pt x="435" y="274"/>
                    <a:pt x="653" y="183"/>
                  </a:cubicBezTo>
                  <a:cubicBezTo>
                    <a:pt x="653" y="183"/>
                    <a:pt x="694" y="167"/>
                    <a:pt x="735" y="150"/>
                  </a:cubicBezTo>
                  <a:lnTo>
                    <a:pt x="820" y="119"/>
                  </a:lnTo>
                  <a:lnTo>
                    <a:pt x="851" y="108"/>
                  </a:lnTo>
                  <a:cubicBezTo>
                    <a:pt x="915" y="80"/>
                    <a:pt x="997" y="43"/>
                    <a:pt x="1089" y="2"/>
                  </a:cubicBezTo>
                  <a:cubicBezTo>
                    <a:pt x="1081" y="1"/>
                    <a:pt x="1070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2705;p41">
              <a:extLst>
                <a:ext uri="{FF2B5EF4-FFF2-40B4-BE49-F238E27FC236}">
                  <a16:creationId xmlns:a16="http://schemas.microsoft.com/office/drawing/2014/main" id="{B3126D1E-91D6-4ADF-98CB-A155068F0F43}"/>
                </a:ext>
              </a:extLst>
            </p:cNvPr>
            <p:cNvSpPr/>
            <p:nvPr/>
          </p:nvSpPr>
          <p:spPr>
            <a:xfrm>
              <a:off x="5494200" y="1926525"/>
              <a:ext cx="18250" cy="8750"/>
            </a:xfrm>
            <a:custGeom>
              <a:avLst/>
              <a:gdLst/>
              <a:ahLst/>
              <a:cxnLst/>
              <a:rect l="l" t="t" r="r" b="b"/>
              <a:pathLst>
                <a:path w="730" h="350" extrusionOk="0">
                  <a:moveTo>
                    <a:pt x="722" y="0"/>
                  </a:moveTo>
                  <a:cubicBezTo>
                    <a:pt x="674" y="0"/>
                    <a:pt x="545" y="24"/>
                    <a:pt x="508" y="43"/>
                  </a:cubicBezTo>
                  <a:lnTo>
                    <a:pt x="413" y="90"/>
                  </a:lnTo>
                  <a:cubicBezTo>
                    <a:pt x="370" y="111"/>
                    <a:pt x="326" y="132"/>
                    <a:pt x="281" y="154"/>
                  </a:cubicBezTo>
                  <a:cubicBezTo>
                    <a:pt x="215" y="185"/>
                    <a:pt x="163" y="231"/>
                    <a:pt x="101" y="265"/>
                  </a:cubicBezTo>
                  <a:cubicBezTo>
                    <a:pt x="30" y="305"/>
                    <a:pt x="28" y="307"/>
                    <a:pt x="0" y="350"/>
                  </a:cubicBezTo>
                  <a:cubicBezTo>
                    <a:pt x="144" y="306"/>
                    <a:pt x="314" y="243"/>
                    <a:pt x="457" y="171"/>
                  </a:cubicBezTo>
                  <a:lnTo>
                    <a:pt x="567" y="117"/>
                  </a:lnTo>
                  <a:lnTo>
                    <a:pt x="587" y="106"/>
                  </a:lnTo>
                  <a:cubicBezTo>
                    <a:pt x="639" y="74"/>
                    <a:pt x="686" y="37"/>
                    <a:pt x="730" y="0"/>
                  </a:cubicBezTo>
                  <a:cubicBezTo>
                    <a:pt x="728" y="0"/>
                    <a:pt x="72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2706;p41">
              <a:extLst>
                <a:ext uri="{FF2B5EF4-FFF2-40B4-BE49-F238E27FC236}">
                  <a16:creationId xmlns:a16="http://schemas.microsoft.com/office/drawing/2014/main" id="{AE5F71F1-6E5D-826D-D62A-73FDA9A8CC29}"/>
                </a:ext>
              </a:extLst>
            </p:cNvPr>
            <p:cNvSpPr/>
            <p:nvPr/>
          </p:nvSpPr>
          <p:spPr>
            <a:xfrm>
              <a:off x="5456375" y="1921450"/>
              <a:ext cx="25400" cy="7175"/>
            </a:xfrm>
            <a:custGeom>
              <a:avLst/>
              <a:gdLst/>
              <a:ahLst/>
              <a:cxnLst/>
              <a:rect l="l" t="t" r="r" b="b"/>
              <a:pathLst>
                <a:path w="1016" h="287" extrusionOk="0">
                  <a:moveTo>
                    <a:pt x="972" y="0"/>
                  </a:moveTo>
                  <a:cubicBezTo>
                    <a:pt x="898" y="0"/>
                    <a:pt x="770" y="11"/>
                    <a:pt x="727" y="23"/>
                  </a:cubicBezTo>
                  <a:lnTo>
                    <a:pt x="594" y="62"/>
                  </a:lnTo>
                  <a:cubicBezTo>
                    <a:pt x="535" y="79"/>
                    <a:pt x="473" y="96"/>
                    <a:pt x="411" y="114"/>
                  </a:cubicBezTo>
                  <a:cubicBezTo>
                    <a:pt x="318" y="140"/>
                    <a:pt x="240" y="181"/>
                    <a:pt x="152" y="210"/>
                  </a:cubicBezTo>
                  <a:cubicBezTo>
                    <a:pt x="52" y="243"/>
                    <a:pt x="49" y="246"/>
                    <a:pt x="0" y="287"/>
                  </a:cubicBezTo>
                  <a:cubicBezTo>
                    <a:pt x="194" y="255"/>
                    <a:pt x="424" y="208"/>
                    <a:pt x="625" y="149"/>
                  </a:cubicBezTo>
                  <a:lnTo>
                    <a:pt x="778" y="104"/>
                  </a:lnTo>
                  <a:lnTo>
                    <a:pt x="806" y="96"/>
                  </a:lnTo>
                  <a:cubicBezTo>
                    <a:pt x="882" y="67"/>
                    <a:pt x="950" y="36"/>
                    <a:pt x="1016" y="2"/>
                  </a:cubicBezTo>
                  <a:cubicBezTo>
                    <a:pt x="1006" y="1"/>
                    <a:pt x="991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2707;p41">
              <a:extLst>
                <a:ext uri="{FF2B5EF4-FFF2-40B4-BE49-F238E27FC236}">
                  <a16:creationId xmlns:a16="http://schemas.microsoft.com/office/drawing/2014/main" id="{DC3789CA-4953-8207-3F51-0CC01A510DCA}"/>
                </a:ext>
              </a:extLst>
            </p:cNvPr>
            <p:cNvSpPr/>
            <p:nvPr/>
          </p:nvSpPr>
          <p:spPr>
            <a:xfrm>
              <a:off x="5446500" y="1912350"/>
              <a:ext cx="17250" cy="4825"/>
            </a:xfrm>
            <a:custGeom>
              <a:avLst/>
              <a:gdLst/>
              <a:ahLst/>
              <a:cxnLst/>
              <a:rect l="l" t="t" r="r" b="b"/>
              <a:pathLst>
                <a:path w="690" h="193" extrusionOk="0">
                  <a:moveTo>
                    <a:pt x="555" y="1"/>
                  </a:moveTo>
                  <a:cubicBezTo>
                    <a:pt x="527" y="1"/>
                    <a:pt x="503" y="2"/>
                    <a:pt x="489" y="6"/>
                  </a:cubicBezTo>
                  <a:lnTo>
                    <a:pt x="399" y="31"/>
                  </a:lnTo>
                  <a:cubicBezTo>
                    <a:pt x="359" y="42"/>
                    <a:pt x="317" y="53"/>
                    <a:pt x="275" y="63"/>
                  </a:cubicBezTo>
                  <a:cubicBezTo>
                    <a:pt x="213" y="80"/>
                    <a:pt x="161" y="112"/>
                    <a:pt x="100" y="133"/>
                  </a:cubicBezTo>
                  <a:cubicBezTo>
                    <a:pt x="33" y="155"/>
                    <a:pt x="31" y="158"/>
                    <a:pt x="1" y="192"/>
                  </a:cubicBezTo>
                  <a:cubicBezTo>
                    <a:pt x="133" y="181"/>
                    <a:pt x="290" y="158"/>
                    <a:pt x="427" y="119"/>
                  </a:cubicBezTo>
                  <a:lnTo>
                    <a:pt x="529" y="91"/>
                  </a:lnTo>
                  <a:lnTo>
                    <a:pt x="549" y="85"/>
                  </a:lnTo>
                  <a:cubicBezTo>
                    <a:pt x="600" y="65"/>
                    <a:pt x="645" y="40"/>
                    <a:pt x="689" y="14"/>
                  </a:cubicBezTo>
                  <a:cubicBezTo>
                    <a:pt x="667" y="6"/>
                    <a:pt x="606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2708;p41">
              <a:extLst>
                <a:ext uri="{FF2B5EF4-FFF2-40B4-BE49-F238E27FC236}">
                  <a16:creationId xmlns:a16="http://schemas.microsoft.com/office/drawing/2014/main" id="{7A0239B7-8B4B-DCEC-7033-36CBFE1806A2}"/>
                </a:ext>
              </a:extLst>
            </p:cNvPr>
            <p:cNvSpPr/>
            <p:nvPr/>
          </p:nvSpPr>
          <p:spPr>
            <a:xfrm>
              <a:off x="5433700" y="1909625"/>
              <a:ext cx="14500" cy="3400"/>
            </a:xfrm>
            <a:custGeom>
              <a:avLst/>
              <a:gdLst/>
              <a:ahLst/>
              <a:cxnLst/>
              <a:rect l="l" t="t" r="r" b="b"/>
              <a:pathLst>
                <a:path w="580" h="136" extrusionOk="0">
                  <a:moveTo>
                    <a:pt x="430" y="0"/>
                  </a:moveTo>
                  <a:cubicBezTo>
                    <a:pt x="423" y="0"/>
                    <a:pt x="417" y="1"/>
                    <a:pt x="413" y="2"/>
                  </a:cubicBezTo>
                  <a:lnTo>
                    <a:pt x="337" y="17"/>
                  </a:lnTo>
                  <a:cubicBezTo>
                    <a:pt x="303" y="23"/>
                    <a:pt x="268" y="30"/>
                    <a:pt x="233" y="36"/>
                  </a:cubicBezTo>
                  <a:cubicBezTo>
                    <a:pt x="180" y="46"/>
                    <a:pt x="135" y="72"/>
                    <a:pt x="84" y="86"/>
                  </a:cubicBezTo>
                  <a:cubicBezTo>
                    <a:pt x="28" y="101"/>
                    <a:pt x="26" y="103"/>
                    <a:pt x="0" y="135"/>
                  </a:cubicBezTo>
                  <a:cubicBezTo>
                    <a:pt x="16" y="135"/>
                    <a:pt x="33" y="135"/>
                    <a:pt x="49" y="135"/>
                  </a:cubicBezTo>
                  <a:cubicBezTo>
                    <a:pt x="149" y="135"/>
                    <a:pt x="260" y="127"/>
                    <a:pt x="358" y="107"/>
                  </a:cubicBezTo>
                  <a:lnTo>
                    <a:pt x="445" y="89"/>
                  </a:lnTo>
                  <a:lnTo>
                    <a:pt x="461" y="86"/>
                  </a:lnTo>
                  <a:cubicBezTo>
                    <a:pt x="504" y="71"/>
                    <a:pt x="543" y="51"/>
                    <a:pt x="580" y="31"/>
                  </a:cubicBezTo>
                  <a:cubicBezTo>
                    <a:pt x="555" y="17"/>
                    <a:pt x="472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2709;p41">
              <a:extLst>
                <a:ext uri="{FF2B5EF4-FFF2-40B4-BE49-F238E27FC236}">
                  <a16:creationId xmlns:a16="http://schemas.microsoft.com/office/drawing/2014/main" id="{7C296C1F-FE44-7C0E-89A2-0D503E674896}"/>
                </a:ext>
              </a:extLst>
            </p:cNvPr>
            <p:cNvSpPr/>
            <p:nvPr/>
          </p:nvSpPr>
          <p:spPr>
            <a:xfrm>
              <a:off x="5372125" y="1866125"/>
              <a:ext cx="71600" cy="23575"/>
            </a:xfrm>
            <a:custGeom>
              <a:avLst/>
              <a:gdLst/>
              <a:ahLst/>
              <a:cxnLst/>
              <a:rect l="l" t="t" r="r" b="b"/>
              <a:pathLst>
                <a:path w="2864" h="943" extrusionOk="0">
                  <a:moveTo>
                    <a:pt x="301" y="1"/>
                  </a:moveTo>
                  <a:cubicBezTo>
                    <a:pt x="253" y="1"/>
                    <a:pt x="216" y="4"/>
                    <a:pt x="185" y="7"/>
                  </a:cubicBezTo>
                  <a:cubicBezTo>
                    <a:pt x="123" y="17"/>
                    <a:pt x="79" y="29"/>
                    <a:pt x="1" y="60"/>
                  </a:cubicBezTo>
                  <a:cubicBezTo>
                    <a:pt x="70" y="45"/>
                    <a:pt x="142" y="38"/>
                    <a:pt x="215" y="38"/>
                  </a:cubicBezTo>
                  <a:cubicBezTo>
                    <a:pt x="432" y="38"/>
                    <a:pt x="660" y="100"/>
                    <a:pt x="871" y="198"/>
                  </a:cubicBezTo>
                  <a:cubicBezTo>
                    <a:pt x="1159" y="323"/>
                    <a:pt x="1423" y="507"/>
                    <a:pt x="1692" y="653"/>
                  </a:cubicBezTo>
                  <a:cubicBezTo>
                    <a:pt x="1692" y="653"/>
                    <a:pt x="1794" y="709"/>
                    <a:pt x="1899" y="759"/>
                  </a:cubicBezTo>
                  <a:cubicBezTo>
                    <a:pt x="2004" y="810"/>
                    <a:pt x="2113" y="851"/>
                    <a:pt x="2113" y="851"/>
                  </a:cubicBezTo>
                  <a:lnTo>
                    <a:pt x="2196" y="881"/>
                  </a:lnTo>
                  <a:cubicBezTo>
                    <a:pt x="2331" y="922"/>
                    <a:pt x="2466" y="942"/>
                    <a:pt x="2596" y="942"/>
                  </a:cubicBezTo>
                  <a:cubicBezTo>
                    <a:pt x="2688" y="942"/>
                    <a:pt x="2778" y="932"/>
                    <a:pt x="2863" y="911"/>
                  </a:cubicBezTo>
                  <a:lnTo>
                    <a:pt x="2863" y="911"/>
                  </a:lnTo>
                  <a:cubicBezTo>
                    <a:pt x="2847" y="911"/>
                    <a:pt x="2824" y="912"/>
                    <a:pt x="2797" y="912"/>
                  </a:cubicBezTo>
                  <a:cubicBezTo>
                    <a:pt x="2715" y="912"/>
                    <a:pt x="2590" y="907"/>
                    <a:pt x="2469" y="875"/>
                  </a:cubicBezTo>
                  <a:cubicBezTo>
                    <a:pt x="2306" y="838"/>
                    <a:pt x="2150" y="768"/>
                    <a:pt x="2076" y="737"/>
                  </a:cubicBezTo>
                  <a:cubicBezTo>
                    <a:pt x="2076" y="737"/>
                    <a:pt x="1984" y="699"/>
                    <a:pt x="1895" y="655"/>
                  </a:cubicBezTo>
                  <a:cubicBezTo>
                    <a:pt x="1807" y="612"/>
                    <a:pt x="1720" y="563"/>
                    <a:pt x="1720" y="563"/>
                  </a:cubicBezTo>
                  <a:cubicBezTo>
                    <a:pt x="1565" y="473"/>
                    <a:pt x="1405" y="381"/>
                    <a:pt x="1242" y="287"/>
                  </a:cubicBezTo>
                  <a:cubicBezTo>
                    <a:pt x="996" y="153"/>
                    <a:pt x="754" y="60"/>
                    <a:pt x="481" y="16"/>
                  </a:cubicBezTo>
                  <a:cubicBezTo>
                    <a:pt x="406" y="4"/>
                    <a:pt x="3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2710;p41">
              <a:extLst>
                <a:ext uri="{FF2B5EF4-FFF2-40B4-BE49-F238E27FC236}">
                  <a16:creationId xmlns:a16="http://schemas.microsoft.com/office/drawing/2014/main" id="{768DB896-0282-DF5B-83FF-18506B9A52EB}"/>
                </a:ext>
              </a:extLst>
            </p:cNvPr>
            <p:cNvSpPr/>
            <p:nvPr/>
          </p:nvSpPr>
          <p:spPr>
            <a:xfrm>
              <a:off x="5403925" y="1867400"/>
              <a:ext cx="18075" cy="8325"/>
            </a:xfrm>
            <a:custGeom>
              <a:avLst/>
              <a:gdLst/>
              <a:ahLst/>
              <a:cxnLst/>
              <a:rect l="l" t="t" r="r" b="b"/>
              <a:pathLst>
                <a:path w="723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32"/>
                    <a:pt x="133" y="125"/>
                    <a:pt x="171" y="141"/>
                  </a:cubicBezTo>
                  <a:lnTo>
                    <a:pt x="267" y="183"/>
                  </a:lnTo>
                  <a:cubicBezTo>
                    <a:pt x="310" y="202"/>
                    <a:pt x="353" y="222"/>
                    <a:pt x="397" y="242"/>
                  </a:cubicBezTo>
                  <a:cubicBezTo>
                    <a:pt x="463" y="272"/>
                    <a:pt x="530" y="283"/>
                    <a:pt x="596" y="308"/>
                  </a:cubicBezTo>
                  <a:cubicBezTo>
                    <a:pt x="646" y="327"/>
                    <a:pt x="664" y="333"/>
                    <a:pt x="685" y="333"/>
                  </a:cubicBezTo>
                  <a:cubicBezTo>
                    <a:pt x="696" y="333"/>
                    <a:pt x="707" y="331"/>
                    <a:pt x="723" y="329"/>
                  </a:cubicBezTo>
                  <a:cubicBezTo>
                    <a:pt x="600" y="248"/>
                    <a:pt x="445" y="159"/>
                    <a:pt x="300" y="97"/>
                  </a:cubicBezTo>
                  <a:lnTo>
                    <a:pt x="191" y="49"/>
                  </a:lnTo>
                  <a:lnTo>
                    <a:pt x="170" y="41"/>
                  </a:lnTo>
                  <a:cubicBezTo>
                    <a:pt x="112" y="22"/>
                    <a:pt x="5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2711;p41">
              <a:extLst>
                <a:ext uri="{FF2B5EF4-FFF2-40B4-BE49-F238E27FC236}">
                  <a16:creationId xmlns:a16="http://schemas.microsoft.com/office/drawing/2014/main" id="{590A53E4-64D5-3B13-82F5-B25EFEBBC509}"/>
                </a:ext>
              </a:extLst>
            </p:cNvPr>
            <p:cNvSpPr/>
            <p:nvPr/>
          </p:nvSpPr>
          <p:spPr>
            <a:xfrm>
              <a:off x="5365075" y="1803100"/>
              <a:ext cx="37975" cy="45325"/>
            </a:xfrm>
            <a:custGeom>
              <a:avLst/>
              <a:gdLst/>
              <a:ahLst/>
              <a:cxnLst/>
              <a:rect l="l" t="t" r="r" b="b"/>
              <a:pathLst>
                <a:path w="1519" h="1813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348"/>
                    <a:pt x="589" y="764"/>
                    <a:pt x="893" y="1121"/>
                  </a:cubicBezTo>
                  <a:cubicBezTo>
                    <a:pt x="893" y="1121"/>
                    <a:pt x="1122" y="1392"/>
                    <a:pt x="1122" y="1392"/>
                  </a:cubicBezTo>
                  <a:lnTo>
                    <a:pt x="1165" y="1443"/>
                  </a:lnTo>
                  <a:cubicBezTo>
                    <a:pt x="1288" y="1577"/>
                    <a:pt x="1403" y="1697"/>
                    <a:pt x="1519" y="1812"/>
                  </a:cubicBezTo>
                  <a:cubicBezTo>
                    <a:pt x="1470" y="1724"/>
                    <a:pt x="1237" y="1384"/>
                    <a:pt x="1155" y="1287"/>
                  </a:cubicBezTo>
                  <a:lnTo>
                    <a:pt x="953" y="1050"/>
                  </a:lnTo>
                  <a:cubicBezTo>
                    <a:pt x="865" y="944"/>
                    <a:pt x="773" y="835"/>
                    <a:pt x="680" y="724"/>
                  </a:cubicBezTo>
                  <a:cubicBezTo>
                    <a:pt x="541" y="559"/>
                    <a:pt x="403" y="422"/>
                    <a:pt x="265" y="264"/>
                  </a:cubicBezTo>
                  <a:cubicBezTo>
                    <a:pt x="110" y="88"/>
                    <a:pt x="103" y="8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2712;p41">
              <a:extLst>
                <a:ext uri="{FF2B5EF4-FFF2-40B4-BE49-F238E27FC236}">
                  <a16:creationId xmlns:a16="http://schemas.microsoft.com/office/drawing/2014/main" id="{7923FD16-2C1F-594D-E047-55D58B64114A}"/>
                </a:ext>
              </a:extLst>
            </p:cNvPr>
            <p:cNvSpPr/>
            <p:nvPr/>
          </p:nvSpPr>
          <p:spPr>
            <a:xfrm>
              <a:off x="5395925" y="1784000"/>
              <a:ext cx="52675" cy="41175"/>
            </a:xfrm>
            <a:custGeom>
              <a:avLst/>
              <a:gdLst/>
              <a:ahLst/>
              <a:cxnLst/>
              <a:rect l="l" t="t" r="r" b="b"/>
              <a:pathLst>
                <a:path w="2107" h="1647" extrusionOk="0">
                  <a:moveTo>
                    <a:pt x="1043" y="1"/>
                  </a:moveTo>
                  <a:cubicBezTo>
                    <a:pt x="702" y="1"/>
                    <a:pt x="339" y="129"/>
                    <a:pt x="132" y="406"/>
                  </a:cubicBezTo>
                  <a:cubicBezTo>
                    <a:pt x="132" y="406"/>
                    <a:pt x="110" y="433"/>
                    <a:pt x="85" y="481"/>
                  </a:cubicBezTo>
                  <a:cubicBezTo>
                    <a:pt x="58" y="526"/>
                    <a:pt x="31" y="593"/>
                    <a:pt x="17" y="664"/>
                  </a:cubicBezTo>
                  <a:cubicBezTo>
                    <a:pt x="1" y="733"/>
                    <a:pt x="3" y="804"/>
                    <a:pt x="6" y="857"/>
                  </a:cubicBezTo>
                  <a:cubicBezTo>
                    <a:pt x="11" y="910"/>
                    <a:pt x="20" y="945"/>
                    <a:pt x="20" y="945"/>
                  </a:cubicBezTo>
                  <a:cubicBezTo>
                    <a:pt x="20" y="945"/>
                    <a:pt x="25" y="971"/>
                    <a:pt x="32" y="996"/>
                  </a:cubicBezTo>
                  <a:lnTo>
                    <a:pt x="48" y="1045"/>
                  </a:lnTo>
                  <a:lnTo>
                    <a:pt x="49" y="1045"/>
                  </a:lnTo>
                  <a:cubicBezTo>
                    <a:pt x="158" y="1310"/>
                    <a:pt x="352" y="1484"/>
                    <a:pt x="529" y="1646"/>
                  </a:cubicBezTo>
                  <a:cubicBezTo>
                    <a:pt x="485" y="1586"/>
                    <a:pt x="357" y="1442"/>
                    <a:pt x="256" y="1279"/>
                  </a:cubicBezTo>
                  <a:cubicBezTo>
                    <a:pt x="205" y="1198"/>
                    <a:pt x="162" y="1111"/>
                    <a:pt x="136" y="1033"/>
                  </a:cubicBezTo>
                  <a:cubicBezTo>
                    <a:pt x="110" y="954"/>
                    <a:pt x="102" y="886"/>
                    <a:pt x="97" y="843"/>
                  </a:cubicBezTo>
                  <a:cubicBezTo>
                    <a:pt x="97" y="843"/>
                    <a:pt x="86" y="734"/>
                    <a:pt x="119" y="632"/>
                  </a:cubicBezTo>
                  <a:cubicBezTo>
                    <a:pt x="149" y="528"/>
                    <a:pt x="219" y="444"/>
                    <a:pt x="219" y="444"/>
                  </a:cubicBezTo>
                  <a:cubicBezTo>
                    <a:pt x="338" y="290"/>
                    <a:pt x="526" y="185"/>
                    <a:pt x="724" y="129"/>
                  </a:cubicBezTo>
                  <a:cubicBezTo>
                    <a:pt x="859" y="95"/>
                    <a:pt x="994" y="78"/>
                    <a:pt x="1129" y="78"/>
                  </a:cubicBezTo>
                  <a:cubicBezTo>
                    <a:pt x="1291" y="78"/>
                    <a:pt x="1452" y="103"/>
                    <a:pt x="1612" y="154"/>
                  </a:cubicBezTo>
                  <a:cubicBezTo>
                    <a:pt x="1775" y="210"/>
                    <a:pt x="1853" y="257"/>
                    <a:pt x="1916" y="288"/>
                  </a:cubicBezTo>
                  <a:cubicBezTo>
                    <a:pt x="1977" y="321"/>
                    <a:pt x="2023" y="345"/>
                    <a:pt x="2107" y="393"/>
                  </a:cubicBezTo>
                  <a:cubicBezTo>
                    <a:pt x="1863" y="177"/>
                    <a:pt x="1512" y="23"/>
                    <a:pt x="1138" y="4"/>
                  </a:cubicBezTo>
                  <a:cubicBezTo>
                    <a:pt x="1107" y="2"/>
                    <a:pt x="1075" y="1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2713;p41">
              <a:extLst>
                <a:ext uri="{FF2B5EF4-FFF2-40B4-BE49-F238E27FC236}">
                  <a16:creationId xmlns:a16="http://schemas.microsoft.com/office/drawing/2014/main" id="{B9FAFE28-1474-C514-D317-0A82BC0F6C6B}"/>
                </a:ext>
              </a:extLst>
            </p:cNvPr>
            <p:cNvSpPr/>
            <p:nvPr/>
          </p:nvSpPr>
          <p:spPr>
            <a:xfrm>
              <a:off x="5525775" y="2207975"/>
              <a:ext cx="47050" cy="96600"/>
            </a:xfrm>
            <a:custGeom>
              <a:avLst/>
              <a:gdLst/>
              <a:ahLst/>
              <a:cxnLst/>
              <a:rect l="l" t="t" r="r" b="b"/>
              <a:pathLst>
                <a:path w="1882" h="3864" extrusionOk="0">
                  <a:moveTo>
                    <a:pt x="262" y="1"/>
                  </a:moveTo>
                  <a:cubicBezTo>
                    <a:pt x="218" y="89"/>
                    <a:pt x="120" y="321"/>
                    <a:pt x="68" y="575"/>
                  </a:cubicBezTo>
                  <a:cubicBezTo>
                    <a:pt x="12" y="829"/>
                    <a:pt x="0" y="1098"/>
                    <a:pt x="8" y="1225"/>
                  </a:cubicBezTo>
                  <a:cubicBezTo>
                    <a:pt x="8" y="1225"/>
                    <a:pt x="13" y="1380"/>
                    <a:pt x="37" y="1532"/>
                  </a:cubicBezTo>
                  <a:cubicBezTo>
                    <a:pt x="58" y="1686"/>
                    <a:pt x="96" y="1835"/>
                    <a:pt x="96" y="1835"/>
                  </a:cubicBezTo>
                  <a:cubicBezTo>
                    <a:pt x="162" y="2102"/>
                    <a:pt x="267" y="2371"/>
                    <a:pt x="413" y="2620"/>
                  </a:cubicBezTo>
                  <a:cubicBezTo>
                    <a:pt x="629" y="2991"/>
                    <a:pt x="905" y="3272"/>
                    <a:pt x="1236" y="3522"/>
                  </a:cubicBezTo>
                  <a:cubicBezTo>
                    <a:pt x="1422" y="3660"/>
                    <a:pt x="1531" y="3714"/>
                    <a:pt x="1613" y="3758"/>
                  </a:cubicBezTo>
                  <a:cubicBezTo>
                    <a:pt x="1698" y="3799"/>
                    <a:pt x="1761" y="3823"/>
                    <a:pt x="1882" y="3863"/>
                  </a:cubicBezTo>
                  <a:cubicBezTo>
                    <a:pt x="1495" y="3683"/>
                    <a:pt x="1109" y="3399"/>
                    <a:pt x="807" y="3033"/>
                  </a:cubicBezTo>
                  <a:cubicBezTo>
                    <a:pt x="501" y="2670"/>
                    <a:pt x="281" y="2226"/>
                    <a:pt x="180" y="1785"/>
                  </a:cubicBezTo>
                  <a:cubicBezTo>
                    <a:pt x="180" y="1785"/>
                    <a:pt x="137" y="1619"/>
                    <a:pt x="119" y="1448"/>
                  </a:cubicBezTo>
                  <a:cubicBezTo>
                    <a:pt x="98" y="1277"/>
                    <a:pt x="96" y="1105"/>
                    <a:pt x="96" y="1105"/>
                  </a:cubicBezTo>
                  <a:lnTo>
                    <a:pt x="98" y="977"/>
                  </a:lnTo>
                  <a:cubicBezTo>
                    <a:pt x="104" y="626"/>
                    <a:pt x="163" y="304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2714;p41">
              <a:extLst>
                <a:ext uri="{FF2B5EF4-FFF2-40B4-BE49-F238E27FC236}">
                  <a16:creationId xmlns:a16="http://schemas.microsoft.com/office/drawing/2014/main" id="{761BDCAC-C781-1ABF-F421-F2647FC0E287}"/>
                </a:ext>
              </a:extLst>
            </p:cNvPr>
            <p:cNvSpPr/>
            <p:nvPr/>
          </p:nvSpPr>
          <p:spPr>
            <a:xfrm>
              <a:off x="5613000" y="2111425"/>
              <a:ext cx="56325" cy="23050"/>
            </a:xfrm>
            <a:custGeom>
              <a:avLst/>
              <a:gdLst/>
              <a:ahLst/>
              <a:cxnLst/>
              <a:rect l="l" t="t" r="r" b="b"/>
              <a:pathLst>
                <a:path w="2253" h="922" extrusionOk="0">
                  <a:moveTo>
                    <a:pt x="546" y="1"/>
                  </a:moveTo>
                  <a:cubicBezTo>
                    <a:pt x="349" y="1"/>
                    <a:pt x="168" y="31"/>
                    <a:pt x="0" y="83"/>
                  </a:cubicBezTo>
                  <a:cubicBezTo>
                    <a:pt x="49" y="82"/>
                    <a:pt x="163" y="71"/>
                    <a:pt x="284" y="71"/>
                  </a:cubicBezTo>
                  <a:cubicBezTo>
                    <a:pt x="300" y="71"/>
                    <a:pt x="315" y="72"/>
                    <a:pt x="330" y="72"/>
                  </a:cubicBezTo>
                  <a:cubicBezTo>
                    <a:pt x="470" y="77"/>
                    <a:pt x="609" y="92"/>
                    <a:pt x="675" y="101"/>
                  </a:cubicBezTo>
                  <a:cubicBezTo>
                    <a:pt x="675" y="101"/>
                    <a:pt x="695" y="103"/>
                    <a:pt x="725" y="106"/>
                  </a:cubicBezTo>
                  <a:cubicBezTo>
                    <a:pt x="755" y="110"/>
                    <a:pt x="796" y="114"/>
                    <a:pt x="835" y="123"/>
                  </a:cubicBezTo>
                  <a:cubicBezTo>
                    <a:pt x="916" y="136"/>
                    <a:pt x="994" y="156"/>
                    <a:pt x="994" y="156"/>
                  </a:cubicBezTo>
                  <a:cubicBezTo>
                    <a:pt x="1136" y="189"/>
                    <a:pt x="1276" y="243"/>
                    <a:pt x="1414" y="307"/>
                  </a:cubicBezTo>
                  <a:cubicBezTo>
                    <a:pt x="1616" y="404"/>
                    <a:pt x="1796" y="503"/>
                    <a:pt x="1964" y="650"/>
                  </a:cubicBezTo>
                  <a:cubicBezTo>
                    <a:pt x="2147" y="818"/>
                    <a:pt x="2146" y="831"/>
                    <a:pt x="2253" y="922"/>
                  </a:cubicBezTo>
                  <a:cubicBezTo>
                    <a:pt x="2124" y="727"/>
                    <a:pt x="1939" y="537"/>
                    <a:pt x="1721" y="384"/>
                  </a:cubicBezTo>
                  <a:cubicBezTo>
                    <a:pt x="1503" y="231"/>
                    <a:pt x="1249" y="124"/>
                    <a:pt x="1002" y="63"/>
                  </a:cubicBezTo>
                  <a:lnTo>
                    <a:pt x="942" y="48"/>
                  </a:lnTo>
                  <a:cubicBezTo>
                    <a:pt x="907" y="42"/>
                    <a:pt x="859" y="34"/>
                    <a:pt x="811" y="25"/>
                  </a:cubicBezTo>
                  <a:cubicBezTo>
                    <a:pt x="764" y="17"/>
                    <a:pt x="715" y="13"/>
                    <a:pt x="679" y="9"/>
                  </a:cubicBezTo>
                  <a:cubicBezTo>
                    <a:pt x="644" y="5"/>
                    <a:pt x="620" y="4"/>
                    <a:pt x="620" y="4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2715;p41">
              <a:extLst>
                <a:ext uri="{FF2B5EF4-FFF2-40B4-BE49-F238E27FC236}">
                  <a16:creationId xmlns:a16="http://schemas.microsoft.com/office/drawing/2014/main" id="{0BADDDCC-102D-1463-EAF6-3D7B9C8783A7}"/>
                </a:ext>
              </a:extLst>
            </p:cNvPr>
            <p:cNvSpPr/>
            <p:nvPr/>
          </p:nvSpPr>
          <p:spPr>
            <a:xfrm>
              <a:off x="5602900" y="2093800"/>
              <a:ext cx="57825" cy="11250"/>
            </a:xfrm>
            <a:custGeom>
              <a:avLst/>
              <a:gdLst/>
              <a:ahLst/>
              <a:cxnLst/>
              <a:rect l="l" t="t" r="r" b="b"/>
              <a:pathLst>
                <a:path w="2313" h="450" extrusionOk="0">
                  <a:moveTo>
                    <a:pt x="877" y="1"/>
                  </a:moveTo>
                  <a:cubicBezTo>
                    <a:pt x="843" y="2"/>
                    <a:pt x="797" y="3"/>
                    <a:pt x="752" y="4"/>
                  </a:cubicBezTo>
                  <a:cubicBezTo>
                    <a:pt x="660" y="10"/>
                    <a:pt x="569" y="19"/>
                    <a:pt x="569" y="19"/>
                  </a:cubicBezTo>
                  <a:lnTo>
                    <a:pt x="501" y="29"/>
                  </a:lnTo>
                  <a:cubicBezTo>
                    <a:pt x="317" y="61"/>
                    <a:pt x="152" y="116"/>
                    <a:pt x="0" y="184"/>
                  </a:cubicBezTo>
                  <a:cubicBezTo>
                    <a:pt x="52" y="177"/>
                    <a:pt x="180" y="151"/>
                    <a:pt x="310" y="134"/>
                  </a:cubicBezTo>
                  <a:cubicBezTo>
                    <a:pt x="442" y="118"/>
                    <a:pt x="575" y="110"/>
                    <a:pt x="639" y="105"/>
                  </a:cubicBezTo>
                  <a:cubicBezTo>
                    <a:pt x="639" y="105"/>
                    <a:pt x="657" y="103"/>
                    <a:pt x="687" y="101"/>
                  </a:cubicBezTo>
                  <a:cubicBezTo>
                    <a:pt x="716" y="98"/>
                    <a:pt x="755" y="96"/>
                    <a:pt x="793" y="95"/>
                  </a:cubicBezTo>
                  <a:cubicBezTo>
                    <a:pt x="819" y="93"/>
                    <a:pt x="844" y="93"/>
                    <a:pt x="867" y="93"/>
                  </a:cubicBezTo>
                  <a:cubicBezTo>
                    <a:pt x="913" y="93"/>
                    <a:pt x="947" y="95"/>
                    <a:pt x="947" y="95"/>
                  </a:cubicBezTo>
                  <a:cubicBezTo>
                    <a:pt x="1086" y="96"/>
                    <a:pt x="1228" y="113"/>
                    <a:pt x="1370" y="139"/>
                  </a:cubicBezTo>
                  <a:cubicBezTo>
                    <a:pt x="1580" y="179"/>
                    <a:pt x="1771" y="219"/>
                    <a:pt x="1967" y="301"/>
                  </a:cubicBezTo>
                  <a:cubicBezTo>
                    <a:pt x="2183" y="396"/>
                    <a:pt x="2186" y="406"/>
                    <a:pt x="2313" y="449"/>
                  </a:cubicBezTo>
                  <a:cubicBezTo>
                    <a:pt x="2132" y="321"/>
                    <a:pt x="1912" y="206"/>
                    <a:pt x="1672" y="127"/>
                  </a:cubicBezTo>
                  <a:cubicBezTo>
                    <a:pt x="1434" y="46"/>
                    <a:pt x="1176" y="6"/>
                    <a:pt x="934" y="2"/>
                  </a:cubicBezTo>
                  <a:cubicBezTo>
                    <a:pt x="934" y="2"/>
                    <a:pt x="912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2716;p41">
              <a:extLst>
                <a:ext uri="{FF2B5EF4-FFF2-40B4-BE49-F238E27FC236}">
                  <a16:creationId xmlns:a16="http://schemas.microsoft.com/office/drawing/2014/main" id="{2B71CF38-027F-BD95-53E9-779556D075E2}"/>
                </a:ext>
              </a:extLst>
            </p:cNvPr>
            <p:cNvSpPr/>
            <p:nvPr/>
          </p:nvSpPr>
          <p:spPr>
            <a:xfrm>
              <a:off x="5627425" y="2243275"/>
              <a:ext cx="47025" cy="7475"/>
            </a:xfrm>
            <a:custGeom>
              <a:avLst/>
              <a:gdLst/>
              <a:ahLst/>
              <a:cxnLst/>
              <a:rect l="l" t="t" r="r" b="b"/>
              <a:pathLst>
                <a:path w="1881" h="299" extrusionOk="0">
                  <a:moveTo>
                    <a:pt x="1880" y="0"/>
                  </a:moveTo>
                  <a:lnTo>
                    <a:pt x="1880" y="0"/>
                  </a:lnTo>
                  <a:cubicBezTo>
                    <a:pt x="1604" y="132"/>
                    <a:pt x="1251" y="208"/>
                    <a:pt x="919" y="208"/>
                  </a:cubicBezTo>
                  <a:cubicBezTo>
                    <a:pt x="859" y="208"/>
                    <a:pt x="799" y="205"/>
                    <a:pt x="740" y="200"/>
                  </a:cubicBezTo>
                  <a:cubicBezTo>
                    <a:pt x="740" y="200"/>
                    <a:pt x="723" y="198"/>
                    <a:pt x="696" y="197"/>
                  </a:cubicBezTo>
                  <a:cubicBezTo>
                    <a:pt x="669" y="194"/>
                    <a:pt x="633" y="188"/>
                    <a:pt x="598" y="185"/>
                  </a:cubicBezTo>
                  <a:cubicBezTo>
                    <a:pt x="526" y="173"/>
                    <a:pt x="456" y="159"/>
                    <a:pt x="456" y="159"/>
                  </a:cubicBezTo>
                  <a:lnTo>
                    <a:pt x="403" y="146"/>
                  </a:lnTo>
                  <a:cubicBezTo>
                    <a:pt x="259" y="116"/>
                    <a:pt x="127" y="79"/>
                    <a:pt x="1" y="32"/>
                  </a:cubicBezTo>
                  <a:lnTo>
                    <a:pt x="1" y="32"/>
                  </a:lnTo>
                  <a:cubicBezTo>
                    <a:pt x="32" y="60"/>
                    <a:pt x="122" y="118"/>
                    <a:pt x="223" y="165"/>
                  </a:cubicBezTo>
                  <a:cubicBezTo>
                    <a:pt x="323" y="212"/>
                    <a:pt x="432" y="250"/>
                    <a:pt x="485" y="258"/>
                  </a:cubicBezTo>
                  <a:cubicBezTo>
                    <a:pt x="485" y="258"/>
                    <a:pt x="549" y="273"/>
                    <a:pt x="615" y="279"/>
                  </a:cubicBezTo>
                  <a:cubicBezTo>
                    <a:pt x="680" y="289"/>
                    <a:pt x="746" y="292"/>
                    <a:pt x="746" y="292"/>
                  </a:cubicBezTo>
                  <a:cubicBezTo>
                    <a:pt x="797" y="296"/>
                    <a:pt x="848" y="298"/>
                    <a:pt x="901" y="298"/>
                  </a:cubicBezTo>
                  <a:cubicBezTo>
                    <a:pt x="969" y="298"/>
                    <a:pt x="1038" y="295"/>
                    <a:pt x="1107" y="289"/>
                  </a:cubicBezTo>
                  <a:cubicBezTo>
                    <a:pt x="1289" y="271"/>
                    <a:pt x="1447" y="217"/>
                    <a:pt x="1611" y="155"/>
                  </a:cubicBezTo>
                  <a:cubicBezTo>
                    <a:pt x="1793" y="81"/>
                    <a:pt x="1797" y="70"/>
                    <a:pt x="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2717;p41">
              <a:extLst>
                <a:ext uri="{FF2B5EF4-FFF2-40B4-BE49-F238E27FC236}">
                  <a16:creationId xmlns:a16="http://schemas.microsoft.com/office/drawing/2014/main" id="{8A09206B-DBBE-EA02-0199-C651E196C5C8}"/>
                </a:ext>
              </a:extLst>
            </p:cNvPr>
            <p:cNvSpPr/>
            <p:nvPr/>
          </p:nvSpPr>
          <p:spPr>
            <a:xfrm>
              <a:off x="5629275" y="2226850"/>
              <a:ext cx="34325" cy="5850"/>
            </a:xfrm>
            <a:custGeom>
              <a:avLst/>
              <a:gdLst/>
              <a:ahLst/>
              <a:cxnLst/>
              <a:rect l="l" t="t" r="r" b="b"/>
              <a:pathLst>
                <a:path w="1373" h="234" extrusionOk="0">
                  <a:moveTo>
                    <a:pt x="0" y="1"/>
                  </a:moveTo>
                  <a:cubicBezTo>
                    <a:pt x="22" y="23"/>
                    <a:pt x="85" y="71"/>
                    <a:pt x="156" y="111"/>
                  </a:cubicBezTo>
                  <a:cubicBezTo>
                    <a:pt x="226" y="150"/>
                    <a:pt x="305" y="182"/>
                    <a:pt x="344" y="190"/>
                  </a:cubicBezTo>
                  <a:cubicBezTo>
                    <a:pt x="344" y="190"/>
                    <a:pt x="391" y="203"/>
                    <a:pt x="438" y="209"/>
                  </a:cubicBezTo>
                  <a:cubicBezTo>
                    <a:pt x="486" y="218"/>
                    <a:pt x="533" y="222"/>
                    <a:pt x="533" y="222"/>
                  </a:cubicBezTo>
                  <a:cubicBezTo>
                    <a:pt x="595" y="230"/>
                    <a:pt x="659" y="233"/>
                    <a:pt x="724" y="233"/>
                  </a:cubicBezTo>
                  <a:cubicBezTo>
                    <a:pt x="749" y="233"/>
                    <a:pt x="774" y="233"/>
                    <a:pt x="798" y="232"/>
                  </a:cubicBezTo>
                  <a:cubicBezTo>
                    <a:pt x="932" y="227"/>
                    <a:pt x="1049" y="189"/>
                    <a:pt x="1171" y="150"/>
                  </a:cubicBezTo>
                  <a:cubicBezTo>
                    <a:pt x="1308" y="105"/>
                    <a:pt x="1311" y="97"/>
                    <a:pt x="1373" y="44"/>
                  </a:cubicBezTo>
                  <a:lnTo>
                    <a:pt x="1373" y="44"/>
                  </a:lnTo>
                  <a:cubicBezTo>
                    <a:pt x="1191" y="109"/>
                    <a:pt x="974" y="144"/>
                    <a:pt x="763" y="144"/>
                  </a:cubicBezTo>
                  <a:cubicBezTo>
                    <a:pt x="685" y="144"/>
                    <a:pt x="609" y="139"/>
                    <a:pt x="536" y="129"/>
                  </a:cubicBezTo>
                  <a:cubicBezTo>
                    <a:pt x="536" y="129"/>
                    <a:pt x="484" y="124"/>
                    <a:pt x="433" y="115"/>
                  </a:cubicBezTo>
                  <a:cubicBezTo>
                    <a:pt x="382" y="105"/>
                    <a:pt x="331" y="93"/>
                    <a:pt x="331" y="93"/>
                  </a:cubicBezTo>
                  <a:lnTo>
                    <a:pt x="293" y="82"/>
                  </a:lnTo>
                  <a:cubicBezTo>
                    <a:pt x="190" y="59"/>
                    <a:pt x="93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2718;p41">
              <a:extLst>
                <a:ext uri="{FF2B5EF4-FFF2-40B4-BE49-F238E27FC236}">
                  <a16:creationId xmlns:a16="http://schemas.microsoft.com/office/drawing/2014/main" id="{DA1DC54B-D098-1337-02BD-792D601C99F9}"/>
                </a:ext>
              </a:extLst>
            </p:cNvPr>
            <p:cNvSpPr/>
            <p:nvPr/>
          </p:nvSpPr>
          <p:spPr>
            <a:xfrm>
              <a:off x="5613675" y="2180600"/>
              <a:ext cx="25900" cy="7950"/>
            </a:xfrm>
            <a:custGeom>
              <a:avLst/>
              <a:gdLst/>
              <a:ahLst/>
              <a:cxnLst/>
              <a:rect l="l" t="t" r="r" b="b"/>
              <a:pathLst>
                <a:path w="1036" h="318" extrusionOk="0">
                  <a:moveTo>
                    <a:pt x="443" y="0"/>
                  </a:moveTo>
                  <a:cubicBezTo>
                    <a:pt x="335" y="0"/>
                    <a:pt x="242" y="34"/>
                    <a:pt x="148" y="73"/>
                  </a:cubicBezTo>
                  <a:cubicBezTo>
                    <a:pt x="40" y="121"/>
                    <a:pt x="39" y="130"/>
                    <a:pt x="0" y="184"/>
                  </a:cubicBezTo>
                  <a:cubicBezTo>
                    <a:pt x="117" y="120"/>
                    <a:pt x="261" y="88"/>
                    <a:pt x="404" y="88"/>
                  </a:cubicBezTo>
                  <a:cubicBezTo>
                    <a:pt x="489" y="88"/>
                    <a:pt x="573" y="100"/>
                    <a:pt x="650" y="122"/>
                  </a:cubicBezTo>
                  <a:cubicBezTo>
                    <a:pt x="650" y="121"/>
                    <a:pt x="651" y="121"/>
                    <a:pt x="652" y="121"/>
                  </a:cubicBezTo>
                  <a:cubicBezTo>
                    <a:pt x="667" y="121"/>
                    <a:pt x="804" y="176"/>
                    <a:pt x="803" y="179"/>
                  </a:cubicBezTo>
                  <a:lnTo>
                    <a:pt x="829" y="194"/>
                  </a:lnTo>
                  <a:lnTo>
                    <a:pt x="829" y="193"/>
                  </a:lnTo>
                  <a:cubicBezTo>
                    <a:pt x="904" y="229"/>
                    <a:pt x="973" y="269"/>
                    <a:pt x="1035" y="317"/>
                  </a:cubicBezTo>
                  <a:cubicBezTo>
                    <a:pt x="1027" y="294"/>
                    <a:pt x="994" y="237"/>
                    <a:pt x="949" y="188"/>
                  </a:cubicBezTo>
                  <a:cubicBezTo>
                    <a:pt x="903" y="139"/>
                    <a:pt x="847" y="96"/>
                    <a:pt x="817" y="84"/>
                  </a:cubicBezTo>
                  <a:cubicBezTo>
                    <a:pt x="818" y="81"/>
                    <a:pt x="682" y="30"/>
                    <a:pt x="669" y="30"/>
                  </a:cubicBezTo>
                  <a:cubicBezTo>
                    <a:pt x="668" y="30"/>
                    <a:pt x="668" y="31"/>
                    <a:pt x="668" y="31"/>
                  </a:cubicBezTo>
                  <a:cubicBezTo>
                    <a:pt x="599" y="11"/>
                    <a:pt x="526" y="3"/>
                    <a:pt x="452" y="1"/>
                  </a:cubicBezTo>
                  <a:cubicBezTo>
                    <a:pt x="449" y="1"/>
                    <a:pt x="44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2719;p41">
              <a:extLst>
                <a:ext uri="{FF2B5EF4-FFF2-40B4-BE49-F238E27FC236}">
                  <a16:creationId xmlns:a16="http://schemas.microsoft.com/office/drawing/2014/main" id="{12DFEEE9-432E-8618-699A-7695DAA50B06}"/>
                </a:ext>
              </a:extLst>
            </p:cNvPr>
            <p:cNvSpPr/>
            <p:nvPr/>
          </p:nvSpPr>
          <p:spPr>
            <a:xfrm>
              <a:off x="5542400" y="2303900"/>
              <a:ext cx="29950" cy="27675"/>
            </a:xfrm>
            <a:custGeom>
              <a:avLst/>
              <a:gdLst/>
              <a:ahLst/>
              <a:cxnLst/>
              <a:rect l="l" t="t" r="r" b="b"/>
              <a:pathLst>
                <a:path w="1198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6"/>
                    <a:pt x="30" y="125"/>
                    <a:pt x="67" y="213"/>
                  </a:cubicBezTo>
                  <a:cubicBezTo>
                    <a:pt x="105" y="301"/>
                    <a:pt x="153" y="388"/>
                    <a:pt x="182" y="423"/>
                  </a:cubicBezTo>
                  <a:cubicBezTo>
                    <a:pt x="182" y="423"/>
                    <a:pt x="214" y="470"/>
                    <a:pt x="252" y="512"/>
                  </a:cubicBezTo>
                  <a:cubicBezTo>
                    <a:pt x="288" y="555"/>
                    <a:pt x="327" y="596"/>
                    <a:pt x="327" y="596"/>
                  </a:cubicBezTo>
                  <a:cubicBezTo>
                    <a:pt x="395" y="671"/>
                    <a:pt x="471" y="741"/>
                    <a:pt x="553" y="807"/>
                  </a:cubicBezTo>
                  <a:cubicBezTo>
                    <a:pt x="675" y="907"/>
                    <a:pt x="803" y="967"/>
                    <a:pt x="941" y="1032"/>
                  </a:cubicBezTo>
                  <a:cubicBezTo>
                    <a:pt x="1094" y="1101"/>
                    <a:pt x="1103" y="1098"/>
                    <a:pt x="1197" y="1107"/>
                  </a:cubicBezTo>
                  <a:cubicBezTo>
                    <a:pt x="912" y="986"/>
                    <a:pt x="607" y="768"/>
                    <a:pt x="387" y="526"/>
                  </a:cubicBezTo>
                  <a:cubicBezTo>
                    <a:pt x="387" y="526"/>
                    <a:pt x="345" y="481"/>
                    <a:pt x="306" y="433"/>
                  </a:cubicBezTo>
                  <a:cubicBezTo>
                    <a:pt x="267" y="384"/>
                    <a:pt x="230" y="336"/>
                    <a:pt x="230" y="336"/>
                  </a:cubicBezTo>
                  <a:lnTo>
                    <a:pt x="203" y="297"/>
                  </a:lnTo>
                  <a:lnTo>
                    <a:pt x="204" y="297"/>
                  </a:lnTo>
                  <a:cubicBezTo>
                    <a:pt x="128" y="196"/>
                    <a:pt x="61" y="1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2720;p41">
              <a:extLst>
                <a:ext uri="{FF2B5EF4-FFF2-40B4-BE49-F238E27FC236}">
                  <a16:creationId xmlns:a16="http://schemas.microsoft.com/office/drawing/2014/main" id="{C90162E1-53E4-6CA3-7F01-227D0EA548E0}"/>
                </a:ext>
              </a:extLst>
            </p:cNvPr>
            <p:cNvSpPr/>
            <p:nvPr/>
          </p:nvSpPr>
          <p:spPr>
            <a:xfrm>
              <a:off x="5577075" y="2357675"/>
              <a:ext cx="11675" cy="42875"/>
            </a:xfrm>
            <a:custGeom>
              <a:avLst/>
              <a:gdLst/>
              <a:ahLst/>
              <a:cxnLst/>
              <a:rect l="l" t="t" r="r" b="b"/>
              <a:pathLst>
                <a:path w="467" h="1715" extrusionOk="0">
                  <a:moveTo>
                    <a:pt x="292" y="0"/>
                  </a:moveTo>
                  <a:cubicBezTo>
                    <a:pt x="263" y="27"/>
                    <a:pt x="194" y="104"/>
                    <a:pt x="140" y="197"/>
                  </a:cubicBezTo>
                  <a:cubicBezTo>
                    <a:pt x="87" y="290"/>
                    <a:pt x="47" y="395"/>
                    <a:pt x="38" y="447"/>
                  </a:cubicBezTo>
                  <a:cubicBezTo>
                    <a:pt x="33" y="447"/>
                    <a:pt x="0" y="700"/>
                    <a:pt x="9" y="701"/>
                  </a:cubicBezTo>
                  <a:cubicBezTo>
                    <a:pt x="4" y="814"/>
                    <a:pt x="17" y="932"/>
                    <a:pt x="40" y="1049"/>
                  </a:cubicBezTo>
                  <a:cubicBezTo>
                    <a:pt x="78" y="1222"/>
                    <a:pt x="156" y="1366"/>
                    <a:pt x="251" y="1505"/>
                  </a:cubicBezTo>
                  <a:cubicBezTo>
                    <a:pt x="363" y="1660"/>
                    <a:pt x="378" y="1659"/>
                    <a:pt x="466" y="1714"/>
                  </a:cubicBezTo>
                  <a:cubicBezTo>
                    <a:pt x="347" y="1589"/>
                    <a:pt x="249" y="1424"/>
                    <a:pt x="185" y="1245"/>
                  </a:cubicBezTo>
                  <a:cubicBezTo>
                    <a:pt x="119" y="1066"/>
                    <a:pt x="97" y="872"/>
                    <a:pt x="102" y="692"/>
                  </a:cubicBezTo>
                  <a:cubicBezTo>
                    <a:pt x="102" y="692"/>
                    <a:pt x="102" y="675"/>
                    <a:pt x="103" y="649"/>
                  </a:cubicBezTo>
                  <a:cubicBezTo>
                    <a:pt x="105" y="623"/>
                    <a:pt x="108" y="589"/>
                    <a:pt x="113" y="555"/>
                  </a:cubicBezTo>
                  <a:cubicBezTo>
                    <a:pt x="124" y="488"/>
                    <a:pt x="138" y="421"/>
                    <a:pt x="138" y="421"/>
                  </a:cubicBezTo>
                  <a:lnTo>
                    <a:pt x="152" y="372"/>
                  </a:lnTo>
                  <a:cubicBezTo>
                    <a:pt x="184" y="236"/>
                    <a:pt x="231" y="114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2721;p41">
              <a:extLst>
                <a:ext uri="{FF2B5EF4-FFF2-40B4-BE49-F238E27FC236}">
                  <a16:creationId xmlns:a16="http://schemas.microsoft.com/office/drawing/2014/main" id="{7FF6C141-A7ED-9824-3E54-D4ECA281038F}"/>
                </a:ext>
              </a:extLst>
            </p:cNvPr>
            <p:cNvSpPr/>
            <p:nvPr/>
          </p:nvSpPr>
          <p:spPr>
            <a:xfrm>
              <a:off x="5587450" y="2342950"/>
              <a:ext cx="17400" cy="54275"/>
            </a:xfrm>
            <a:custGeom>
              <a:avLst/>
              <a:gdLst/>
              <a:ahLst/>
              <a:cxnLst/>
              <a:rect l="l" t="t" r="r" b="b"/>
              <a:pathLst>
                <a:path w="696" h="2171" extrusionOk="0">
                  <a:moveTo>
                    <a:pt x="1" y="1"/>
                  </a:moveTo>
                  <a:cubicBezTo>
                    <a:pt x="25" y="44"/>
                    <a:pt x="97" y="149"/>
                    <a:pt x="161" y="259"/>
                  </a:cubicBezTo>
                  <a:cubicBezTo>
                    <a:pt x="223" y="372"/>
                    <a:pt x="282" y="488"/>
                    <a:pt x="309" y="543"/>
                  </a:cubicBezTo>
                  <a:cubicBezTo>
                    <a:pt x="309" y="543"/>
                    <a:pt x="317" y="560"/>
                    <a:pt x="330" y="585"/>
                  </a:cubicBezTo>
                  <a:cubicBezTo>
                    <a:pt x="344" y="610"/>
                    <a:pt x="361" y="643"/>
                    <a:pt x="376" y="677"/>
                  </a:cubicBezTo>
                  <a:cubicBezTo>
                    <a:pt x="408" y="745"/>
                    <a:pt x="434" y="815"/>
                    <a:pt x="434" y="815"/>
                  </a:cubicBezTo>
                  <a:cubicBezTo>
                    <a:pt x="484" y="939"/>
                    <a:pt x="523" y="1074"/>
                    <a:pt x="552" y="1210"/>
                  </a:cubicBezTo>
                  <a:cubicBezTo>
                    <a:pt x="594" y="1413"/>
                    <a:pt x="630" y="1599"/>
                    <a:pt x="629" y="1805"/>
                  </a:cubicBezTo>
                  <a:cubicBezTo>
                    <a:pt x="624" y="2034"/>
                    <a:pt x="617" y="2040"/>
                    <a:pt x="626" y="2170"/>
                  </a:cubicBezTo>
                  <a:cubicBezTo>
                    <a:pt x="674" y="1960"/>
                    <a:pt x="696" y="1720"/>
                    <a:pt x="677" y="1476"/>
                  </a:cubicBezTo>
                  <a:cubicBezTo>
                    <a:pt x="662" y="1231"/>
                    <a:pt x="601" y="986"/>
                    <a:pt x="515" y="768"/>
                  </a:cubicBezTo>
                  <a:cubicBezTo>
                    <a:pt x="515" y="768"/>
                    <a:pt x="507" y="747"/>
                    <a:pt x="495" y="716"/>
                  </a:cubicBezTo>
                  <a:cubicBezTo>
                    <a:pt x="481" y="685"/>
                    <a:pt x="462" y="645"/>
                    <a:pt x="444" y="604"/>
                  </a:cubicBezTo>
                  <a:cubicBezTo>
                    <a:pt x="404" y="525"/>
                    <a:pt x="362" y="448"/>
                    <a:pt x="362" y="448"/>
                  </a:cubicBezTo>
                  <a:lnTo>
                    <a:pt x="328" y="390"/>
                  </a:lnTo>
                  <a:cubicBezTo>
                    <a:pt x="230" y="238"/>
                    <a:pt x="118" y="1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2722;p41">
              <a:extLst>
                <a:ext uri="{FF2B5EF4-FFF2-40B4-BE49-F238E27FC236}">
                  <a16:creationId xmlns:a16="http://schemas.microsoft.com/office/drawing/2014/main" id="{2825D736-E629-56B9-A715-3E3A47EEFA96}"/>
                </a:ext>
              </a:extLst>
            </p:cNvPr>
            <p:cNvSpPr/>
            <p:nvPr/>
          </p:nvSpPr>
          <p:spPr>
            <a:xfrm>
              <a:off x="5610750" y="2327550"/>
              <a:ext cx="6000" cy="31625"/>
            </a:xfrm>
            <a:custGeom>
              <a:avLst/>
              <a:gdLst/>
              <a:ahLst/>
              <a:cxnLst/>
              <a:rect l="l" t="t" r="r" b="b"/>
              <a:pathLst>
                <a:path w="240" h="1265" extrusionOk="0">
                  <a:moveTo>
                    <a:pt x="240" y="1"/>
                  </a:moveTo>
                  <a:cubicBezTo>
                    <a:pt x="200" y="43"/>
                    <a:pt x="95" y="248"/>
                    <a:pt x="81" y="318"/>
                  </a:cubicBezTo>
                  <a:cubicBezTo>
                    <a:pt x="81" y="318"/>
                    <a:pt x="72" y="360"/>
                    <a:pt x="62" y="402"/>
                  </a:cubicBezTo>
                  <a:cubicBezTo>
                    <a:pt x="55" y="444"/>
                    <a:pt x="46" y="486"/>
                    <a:pt x="46" y="486"/>
                  </a:cubicBezTo>
                  <a:cubicBezTo>
                    <a:pt x="32" y="562"/>
                    <a:pt x="21" y="641"/>
                    <a:pt x="13" y="720"/>
                  </a:cubicBezTo>
                  <a:cubicBezTo>
                    <a:pt x="1" y="839"/>
                    <a:pt x="14" y="947"/>
                    <a:pt x="18" y="1062"/>
                  </a:cubicBezTo>
                  <a:cubicBezTo>
                    <a:pt x="26" y="1191"/>
                    <a:pt x="29" y="1197"/>
                    <a:pt x="59" y="1265"/>
                  </a:cubicBezTo>
                  <a:cubicBezTo>
                    <a:pt x="62" y="1026"/>
                    <a:pt x="93" y="743"/>
                    <a:pt x="139" y="496"/>
                  </a:cubicBezTo>
                  <a:cubicBezTo>
                    <a:pt x="139" y="496"/>
                    <a:pt x="148" y="448"/>
                    <a:pt x="157" y="402"/>
                  </a:cubicBezTo>
                  <a:lnTo>
                    <a:pt x="178" y="309"/>
                  </a:lnTo>
                  <a:lnTo>
                    <a:pt x="188" y="274"/>
                  </a:lnTo>
                  <a:cubicBezTo>
                    <a:pt x="202" y="198"/>
                    <a:pt x="220" y="105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2723;p41">
              <a:extLst>
                <a:ext uri="{FF2B5EF4-FFF2-40B4-BE49-F238E27FC236}">
                  <a16:creationId xmlns:a16="http://schemas.microsoft.com/office/drawing/2014/main" id="{C030D317-2F14-3A7D-E009-3E8552CFF2D3}"/>
                </a:ext>
              </a:extLst>
            </p:cNvPr>
            <p:cNvSpPr/>
            <p:nvPr/>
          </p:nvSpPr>
          <p:spPr>
            <a:xfrm>
              <a:off x="5633775" y="2321950"/>
              <a:ext cx="14250" cy="29225"/>
            </a:xfrm>
            <a:custGeom>
              <a:avLst/>
              <a:gdLst/>
              <a:ahLst/>
              <a:cxnLst/>
              <a:rect l="l" t="t" r="r" b="b"/>
              <a:pathLst>
                <a:path w="570" h="1169" extrusionOk="0">
                  <a:moveTo>
                    <a:pt x="523" y="1"/>
                  </a:moveTo>
                  <a:cubicBezTo>
                    <a:pt x="517" y="31"/>
                    <a:pt x="513" y="105"/>
                    <a:pt x="502" y="177"/>
                  </a:cubicBezTo>
                  <a:cubicBezTo>
                    <a:pt x="490" y="251"/>
                    <a:pt x="473" y="322"/>
                    <a:pt x="467" y="355"/>
                  </a:cubicBezTo>
                  <a:cubicBezTo>
                    <a:pt x="467" y="355"/>
                    <a:pt x="462" y="398"/>
                    <a:pt x="451" y="439"/>
                  </a:cubicBezTo>
                  <a:cubicBezTo>
                    <a:pt x="442" y="480"/>
                    <a:pt x="429" y="520"/>
                    <a:pt x="429" y="520"/>
                  </a:cubicBezTo>
                  <a:cubicBezTo>
                    <a:pt x="408" y="592"/>
                    <a:pt x="375" y="665"/>
                    <a:pt x="337" y="733"/>
                  </a:cubicBezTo>
                  <a:cubicBezTo>
                    <a:pt x="280" y="834"/>
                    <a:pt x="228" y="931"/>
                    <a:pt x="146" y="1015"/>
                  </a:cubicBezTo>
                  <a:cubicBezTo>
                    <a:pt x="53" y="1106"/>
                    <a:pt x="46" y="1105"/>
                    <a:pt x="1" y="1169"/>
                  </a:cubicBezTo>
                  <a:cubicBezTo>
                    <a:pt x="227" y="1059"/>
                    <a:pt x="444" y="807"/>
                    <a:pt x="520" y="539"/>
                  </a:cubicBezTo>
                  <a:cubicBezTo>
                    <a:pt x="520" y="539"/>
                    <a:pt x="520" y="539"/>
                    <a:pt x="520" y="539"/>
                  </a:cubicBezTo>
                  <a:cubicBezTo>
                    <a:pt x="527" y="539"/>
                    <a:pt x="566" y="336"/>
                    <a:pt x="563" y="335"/>
                  </a:cubicBezTo>
                  <a:lnTo>
                    <a:pt x="566" y="296"/>
                  </a:lnTo>
                  <a:cubicBezTo>
                    <a:pt x="570" y="189"/>
                    <a:pt x="552" y="90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2724;p41">
              <a:extLst>
                <a:ext uri="{FF2B5EF4-FFF2-40B4-BE49-F238E27FC236}">
                  <a16:creationId xmlns:a16="http://schemas.microsoft.com/office/drawing/2014/main" id="{FB61A517-6C43-FF35-9247-A868BB726B35}"/>
                </a:ext>
              </a:extLst>
            </p:cNvPr>
            <p:cNvSpPr/>
            <p:nvPr/>
          </p:nvSpPr>
          <p:spPr>
            <a:xfrm>
              <a:off x="5640175" y="2356000"/>
              <a:ext cx="31525" cy="17750"/>
            </a:xfrm>
            <a:custGeom>
              <a:avLst/>
              <a:gdLst/>
              <a:ahLst/>
              <a:cxnLst/>
              <a:rect l="l" t="t" r="r" b="b"/>
              <a:pathLst>
                <a:path w="1261" h="710" extrusionOk="0">
                  <a:moveTo>
                    <a:pt x="1022" y="0"/>
                  </a:moveTo>
                  <a:cubicBezTo>
                    <a:pt x="950" y="0"/>
                    <a:pt x="881" y="7"/>
                    <a:pt x="847" y="17"/>
                  </a:cubicBezTo>
                  <a:cubicBezTo>
                    <a:pt x="847" y="17"/>
                    <a:pt x="796" y="28"/>
                    <a:pt x="748" y="47"/>
                  </a:cubicBezTo>
                  <a:cubicBezTo>
                    <a:pt x="700" y="63"/>
                    <a:pt x="652" y="82"/>
                    <a:pt x="652" y="82"/>
                  </a:cubicBezTo>
                  <a:cubicBezTo>
                    <a:pt x="568" y="117"/>
                    <a:pt x="485" y="162"/>
                    <a:pt x="403" y="213"/>
                  </a:cubicBezTo>
                  <a:cubicBezTo>
                    <a:pt x="285" y="292"/>
                    <a:pt x="199" y="390"/>
                    <a:pt x="114" y="496"/>
                  </a:cubicBezTo>
                  <a:cubicBezTo>
                    <a:pt x="21" y="616"/>
                    <a:pt x="23" y="627"/>
                    <a:pt x="0" y="709"/>
                  </a:cubicBezTo>
                  <a:cubicBezTo>
                    <a:pt x="158" y="479"/>
                    <a:pt x="425" y="272"/>
                    <a:pt x="696" y="164"/>
                  </a:cubicBezTo>
                  <a:cubicBezTo>
                    <a:pt x="696" y="164"/>
                    <a:pt x="747" y="144"/>
                    <a:pt x="799" y="127"/>
                  </a:cubicBezTo>
                  <a:cubicBezTo>
                    <a:pt x="852" y="111"/>
                    <a:pt x="905" y="97"/>
                    <a:pt x="905" y="97"/>
                  </a:cubicBezTo>
                  <a:lnTo>
                    <a:pt x="945" y="90"/>
                  </a:lnTo>
                  <a:cubicBezTo>
                    <a:pt x="1054" y="62"/>
                    <a:pt x="1157" y="43"/>
                    <a:pt x="1261" y="34"/>
                  </a:cubicBezTo>
                  <a:cubicBezTo>
                    <a:pt x="1231" y="23"/>
                    <a:pt x="1150" y="6"/>
                    <a:pt x="1063" y="1"/>
                  </a:cubicBezTo>
                  <a:cubicBezTo>
                    <a:pt x="1049" y="1"/>
                    <a:pt x="1036" y="0"/>
                    <a:pt x="1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2725;p41">
              <a:extLst>
                <a:ext uri="{FF2B5EF4-FFF2-40B4-BE49-F238E27FC236}">
                  <a16:creationId xmlns:a16="http://schemas.microsoft.com/office/drawing/2014/main" id="{82A97DA8-33FF-E002-B14A-AF7838100F14}"/>
                </a:ext>
              </a:extLst>
            </p:cNvPr>
            <p:cNvSpPr/>
            <p:nvPr/>
          </p:nvSpPr>
          <p:spPr>
            <a:xfrm>
              <a:off x="5624525" y="2353025"/>
              <a:ext cx="10425" cy="42425"/>
            </a:xfrm>
            <a:custGeom>
              <a:avLst/>
              <a:gdLst/>
              <a:ahLst/>
              <a:cxnLst/>
              <a:rect l="l" t="t" r="r" b="b"/>
              <a:pathLst>
                <a:path w="417" h="1697" extrusionOk="0">
                  <a:moveTo>
                    <a:pt x="416" y="0"/>
                  </a:moveTo>
                  <a:cubicBezTo>
                    <a:pt x="388" y="26"/>
                    <a:pt x="326" y="101"/>
                    <a:pt x="270" y="184"/>
                  </a:cubicBezTo>
                  <a:cubicBezTo>
                    <a:pt x="215" y="267"/>
                    <a:pt x="165" y="359"/>
                    <a:pt x="150" y="406"/>
                  </a:cubicBezTo>
                  <a:cubicBezTo>
                    <a:pt x="150" y="406"/>
                    <a:pt x="129" y="461"/>
                    <a:pt x="113" y="518"/>
                  </a:cubicBezTo>
                  <a:cubicBezTo>
                    <a:pt x="94" y="574"/>
                    <a:pt x="80" y="632"/>
                    <a:pt x="80" y="632"/>
                  </a:cubicBezTo>
                  <a:cubicBezTo>
                    <a:pt x="52" y="734"/>
                    <a:pt x="32" y="843"/>
                    <a:pt x="18" y="952"/>
                  </a:cubicBezTo>
                  <a:cubicBezTo>
                    <a:pt x="0" y="1116"/>
                    <a:pt x="15" y="1265"/>
                    <a:pt x="32" y="1424"/>
                  </a:cubicBezTo>
                  <a:cubicBezTo>
                    <a:pt x="54" y="1601"/>
                    <a:pt x="62" y="1606"/>
                    <a:pt x="104" y="1697"/>
                  </a:cubicBezTo>
                  <a:cubicBezTo>
                    <a:pt x="56" y="1372"/>
                    <a:pt x="81" y="978"/>
                    <a:pt x="172" y="645"/>
                  </a:cubicBezTo>
                  <a:cubicBezTo>
                    <a:pt x="172" y="645"/>
                    <a:pt x="188" y="582"/>
                    <a:pt x="208" y="519"/>
                  </a:cubicBezTo>
                  <a:cubicBezTo>
                    <a:pt x="229" y="458"/>
                    <a:pt x="252" y="396"/>
                    <a:pt x="252" y="396"/>
                  </a:cubicBezTo>
                  <a:lnTo>
                    <a:pt x="270" y="352"/>
                  </a:lnTo>
                  <a:cubicBezTo>
                    <a:pt x="316" y="225"/>
                    <a:pt x="363" y="11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2726;p41">
              <a:extLst>
                <a:ext uri="{FF2B5EF4-FFF2-40B4-BE49-F238E27FC236}">
                  <a16:creationId xmlns:a16="http://schemas.microsoft.com/office/drawing/2014/main" id="{FD95F917-1B10-945D-3D81-0917FE08FB00}"/>
                </a:ext>
              </a:extLst>
            </p:cNvPr>
            <p:cNvSpPr/>
            <p:nvPr/>
          </p:nvSpPr>
          <p:spPr>
            <a:xfrm>
              <a:off x="5620625" y="2414250"/>
              <a:ext cx="23050" cy="38175"/>
            </a:xfrm>
            <a:custGeom>
              <a:avLst/>
              <a:gdLst/>
              <a:ahLst/>
              <a:cxnLst/>
              <a:rect l="l" t="t" r="r" b="b"/>
              <a:pathLst>
                <a:path w="922" h="1527" extrusionOk="0">
                  <a:moveTo>
                    <a:pt x="0" y="0"/>
                  </a:moveTo>
                  <a:cubicBezTo>
                    <a:pt x="0" y="40"/>
                    <a:pt x="9" y="139"/>
                    <a:pt x="28" y="239"/>
                  </a:cubicBezTo>
                  <a:cubicBezTo>
                    <a:pt x="49" y="340"/>
                    <a:pt x="78" y="442"/>
                    <a:pt x="99" y="487"/>
                  </a:cubicBezTo>
                  <a:cubicBezTo>
                    <a:pt x="99" y="487"/>
                    <a:pt x="121" y="543"/>
                    <a:pt x="148" y="597"/>
                  </a:cubicBezTo>
                  <a:cubicBezTo>
                    <a:pt x="174" y="652"/>
                    <a:pt x="203" y="705"/>
                    <a:pt x="203" y="705"/>
                  </a:cubicBezTo>
                  <a:cubicBezTo>
                    <a:pt x="252" y="802"/>
                    <a:pt x="311" y="897"/>
                    <a:pt x="373" y="991"/>
                  </a:cubicBezTo>
                  <a:cubicBezTo>
                    <a:pt x="469" y="1130"/>
                    <a:pt x="578" y="1237"/>
                    <a:pt x="692" y="1352"/>
                  </a:cubicBezTo>
                  <a:cubicBezTo>
                    <a:pt x="822" y="1478"/>
                    <a:pt x="832" y="1480"/>
                    <a:pt x="922" y="1526"/>
                  </a:cubicBezTo>
                  <a:cubicBezTo>
                    <a:pt x="682" y="1292"/>
                    <a:pt x="442" y="968"/>
                    <a:pt x="279" y="652"/>
                  </a:cubicBezTo>
                  <a:cubicBezTo>
                    <a:pt x="279" y="652"/>
                    <a:pt x="248" y="593"/>
                    <a:pt x="220" y="532"/>
                  </a:cubicBezTo>
                  <a:cubicBezTo>
                    <a:pt x="192" y="471"/>
                    <a:pt x="166" y="409"/>
                    <a:pt x="166" y="409"/>
                  </a:cubicBezTo>
                  <a:lnTo>
                    <a:pt x="147" y="363"/>
                  </a:lnTo>
                  <a:cubicBezTo>
                    <a:pt x="91" y="237"/>
                    <a:pt x="44" y="1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2727;p41">
              <a:extLst>
                <a:ext uri="{FF2B5EF4-FFF2-40B4-BE49-F238E27FC236}">
                  <a16:creationId xmlns:a16="http://schemas.microsoft.com/office/drawing/2014/main" id="{FC43C844-A3F7-4D2D-6422-90B0DCC9957F}"/>
                </a:ext>
              </a:extLst>
            </p:cNvPr>
            <p:cNvSpPr/>
            <p:nvPr/>
          </p:nvSpPr>
          <p:spPr>
            <a:xfrm>
              <a:off x="5618200" y="2394450"/>
              <a:ext cx="8050" cy="19150"/>
            </a:xfrm>
            <a:custGeom>
              <a:avLst/>
              <a:gdLst/>
              <a:ahLst/>
              <a:cxnLst/>
              <a:rect l="l" t="t" r="r" b="b"/>
              <a:pathLst>
                <a:path w="322" h="766" extrusionOk="0">
                  <a:moveTo>
                    <a:pt x="5" y="1"/>
                  </a:moveTo>
                  <a:cubicBezTo>
                    <a:pt x="0" y="41"/>
                    <a:pt x="19" y="188"/>
                    <a:pt x="37" y="229"/>
                  </a:cubicBezTo>
                  <a:lnTo>
                    <a:pt x="80" y="328"/>
                  </a:lnTo>
                  <a:cubicBezTo>
                    <a:pt x="98" y="373"/>
                    <a:pt x="118" y="419"/>
                    <a:pt x="137" y="466"/>
                  </a:cubicBezTo>
                  <a:cubicBezTo>
                    <a:pt x="167" y="536"/>
                    <a:pt x="209" y="591"/>
                    <a:pt x="241" y="658"/>
                  </a:cubicBezTo>
                  <a:cubicBezTo>
                    <a:pt x="277" y="732"/>
                    <a:pt x="279" y="734"/>
                    <a:pt x="321" y="765"/>
                  </a:cubicBezTo>
                  <a:cubicBezTo>
                    <a:pt x="283" y="616"/>
                    <a:pt x="228" y="439"/>
                    <a:pt x="163" y="288"/>
                  </a:cubicBezTo>
                  <a:lnTo>
                    <a:pt x="115" y="175"/>
                  </a:lnTo>
                  <a:lnTo>
                    <a:pt x="105" y="153"/>
                  </a:lnTo>
                  <a:cubicBezTo>
                    <a:pt x="75" y="97"/>
                    <a:pt x="40" y="48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2728;p41">
              <a:extLst>
                <a:ext uri="{FF2B5EF4-FFF2-40B4-BE49-F238E27FC236}">
                  <a16:creationId xmlns:a16="http://schemas.microsoft.com/office/drawing/2014/main" id="{5FF87F2B-75D5-F64F-C385-121663F268AA}"/>
                </a:ext>
              </a:extLst>
            </p:cNvPr>
            <p:cNvSpPr/>
            <p:nvPr/>
          </p:nvSpPr>
          <p:spPr>
            <a:xfrm>
              <a:off x="5639200" y="2385600"/>
              <a:ext cx="44200" cy="50600"/>
            </a:xfrm>
            <a:custGeom>
              <a:avLst/>
              <a:gdLst/>
              <a:ahLst/>
              <a:cxnLst/>
              <a:rect l="l" t="t" r="r" b="b"/>
              <a:pathLst>
                <a:path w="1768" h="2024" extrusionOk="0">
                  <a:moveTo>
                    <a:pt x="864" y="0"/>
                  </a:moveTo>
                  <a:cubicBezTo>
                    <a:pt x="817" y="0"/>
                    <a:pt x="750" y="3"/>
                    <a:pt x="684" y="17"/>
                  </a:cubicBezTo>
                  <a:cubicBezTo>
                    <a:pt x="623" y="30"/>
                    <a:pt x="564" y="51"/>
                    <a:pt x="521" y="70"/>
                  </a:cubicBezTo>
                  <a:cubicBezTo>
                    <a:pt x="479" y="90"/>
                    <a:pt x="452" y="107"/>
                    <a:pt x="452" y="107"/>
                  </a:cubicBezTo>
                  <a:cubicBezTo>
                    <a:pt x="258" y="223"/>
                    <a:pt x="134" y="435"/>
                    <a:pt x="80" y="651"/>
                  </a:cubicBezTo>
                  <a:cubicBezTo>
                    <a:pt x="0" y="981"/>
                    <a:pt x="61" y="1293"/>
                    <a:pt x="192" y="1584"/>
                  </a:cubicBezTo>
                  <a:cubicBezTo>
                    <a:pt x="268" y="1746"/>
                    <a:pt x="328" y="1819"/>
                    <a:pt x="373" y="1875"/>
                  </a:cubicBezTo>
                  <a:cubicBezTo>
                    <a:pt x="421" y="1930"/>
                    <a:pt x="461" y="1965"/>
                    <a:pt x="539" y="2023"/>
                  </a:cubicBezTo>
                  <a:cubicBezTo>
                    <a:pt x="308" y="1792"/>
                    <a:pt x="148" y="1450"/>
                    <a:pt x="127" y="1090"/>
                  </a:cubicBezTo>
                  <a:cubicBezTo>
                    <a:pt x="117" y="911"/>
                    <a:pt x="138" y="728"/>
                    <a:pt x="202" y="564"/>
                  </a:cubicBezTo>
                  <a:cubicBezTo>
                    <a:pt x="265" y="399"/>
                    <a:pt x="373" y="254"/>
                    <a:pt x="517" y="175"/>
                  </a:cubicBezTo>
                  <a:cubicBezTo>
                    <a:pt x="517" y="175"/>
                    <a:pt x="627" y="114"/>
                    <a:pt x="754" y="100"/>
                  </a:cubicBezTo>
                  <a:cubicBezTo>
                    <a:pt x="790" y="94"/>
                    <a:pt x="827" y="92"/>
                    <a:pt x="860" y="92"/>
                  </a:cubicBezTo>
                  <a:cubicBezTo>
                    <a:pt x="943" y="92"/>
                    <a:pt x="1007" y="104"/>
                    <a:pt x="1007" y="104"/>
                  </a:cubicBezTo>
                  <a:cubicBezTo>
                    <a:pt x="1007" y="104"/>
                    <a:pt x="1031" y="108"/>
                    <a:pt x="1054" y="113"/>
                  </a:cubicBezTo>
                  <a:lnTo>
                    <a:pt x="1101" y="123"/>
                  </a:lnTo>
                  <a:cubicBezTo>
                    <a:pt x="1356" y="187"/>
                    <a:pt x="1569" y="328"/>
                    <a:pt x="1767" y="471"/>
                  </a:cubicBezTo>
                  <a:cubicBezTo>
                    <a:pt x="1715" y="415"/>
                    <a:pt x="1577" y="281"/>
                    <a:pt x="1406" y="174"/>
                  </a:cubicBezTo>
                  <a:cubicBezTo>
                    <a:pt x="1238" y="63"/>
                    <a:pt x="1030" y="4"/>
                    <a:pt x="929" y="2"/>
                  </a:cubicBezTo>
                  <a:cubicBezTo>
                    <a:pt x="929" y="2"/>
                    <a:pt x="904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2729;p41">
              <a:extLst>
                <a:ext uri="{FF2B5EF4-FFF2-40B4-BE49-F238E27FC236}">
                  <a16:creationId xmlns:a16="http://schemas.microsoft.com/office/drawing/2014/main" id="{97CF78C0-9E5A-A1A2-BC8D-50D2439D0F8E}"/>
                </a:ext>
              </a:extLst>
            </p:cNvPr>
            <p:cNvSpPr/>
            <p:nvPr/>
          </p:nvSpPr>
          <p:spPr>
            <a:xfrm>
              <a:off x="5664000" y="2410075"/>
              <a:ext cx="7100" cy="27725"/>
            </a:xfrm>
            <a:custGeom>
              <a:avLst/>
              <a:gdLst/>
              <a:ahLst/>
              <a:cxnLst/>
              <a:rect l="l" t="t" r="r" b="b"/>
              <a:pathLst>
                <a:path w="284" h="1109" extrusionOk="0">
                  <a:moveTo>
                    <a:pt x="283" y="1"/>
                  </a:moveTo>
                  <a:cubicBezTo>
                    <a:pt x="259" y="13"/>
                    <a:pt x="205" y="53"/>
                    <a:pt x="159" y="106"/>
                  </a:cubicBezTo>
                  <a:cubicBezTo>
                    <a:pt x="113" y="158"/>
                    <a:pt x="74" y="220"/>
                    <a:pt x="64" y="253"/>
                  </a:cubicBezTo>
                  <a:cubicBezTo>
                    <a:pt x="60" y="253"/>
                    <a:pt x="15" y="412"/>
                    <a:pt x="20" y="413"/>
                  </a:cubicBezTo>
                  <a:cubicBezTo>
                    <a:pt x="5" y="486"/>
                    <a:pt x="1" y="563"/>
                    <a:pt x="3" y="640"/>
                  </a:cubicBezTo>
                  <a:cubicBezTo>
                    <a:pt x="7" y="756"/>
                    <a:pt x="46" y="855"/>
                    <a:pt x="91" y="955"/>
                  </a:cubicBezTo>
                  <a:cubicBezTo>
                    <a:pt x="142" y="1066"/>
                    <a:pt x="152" y="1067"/>
                    <a:pt x="208" y="1108"/>
                  </a:cubicBezTo>
                  <a:cubicBezTo>
                    <a:pt x="98" y="915"/>
                    <a:pt x="66" y="646"/>
                    <a:pt x="112" y="424"/>
                  </a:cubicBezTo>
                  <a:cubicBezTo>
                    <a:pt x="106" y="421"/>
                    <a:pt x="156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lnTo>
                    <a:pt x="174" y="229"/>
                  </a:lnTo>
                  <a:cubicBezTo>
                    <a:pt x="204" y="146"/>
                    <a:pt x="239" y="7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2730;p41">
              <a:extLst>
                <a:ext uri="{FF2B5EF4-FFF2-40B4-BE49-F238E27FC236}">
                  <a16:creationId xmlns:a16="http://schemas.microsoft.com/office/drawing/2014/main" id="{52DACA1C-71E6-B6B2-5D7E-1E35D794185B}"/>
                </a:ext>
              </a:extLst>
            </p:cNvPr>
            <p:cNvSpPr/>
            <p:nvPr/>
          </p:nvSpPr>
          <p:spPr>
            <a:xfrm>
              <a:off x="5690050" y="2416475"/>
              <a:ext cx="44225" cy="21100"/>
            </a:xfrm>
            <a:custGeom>
              <a:avLst/>
              <a:gdLst/>
              <a:ahLst/>
              <a:cxnLst/>
              <a:rect l="l" t="t" r="r" b="b"/>
              <a:pathLst>
                <a:path w="1769" h="844" extrusionOk="0">
                  <a:moveTo>
                    <a:pt x="1265" y="1"/>
                  </a:moveTo>
                  <a:cubicBezTo>
                    <a:pt x="1245" y="1"/>
                    <a:pt x="1228" y="1"/>
                    <a:pt x="1214" y="3"/>
                  </a:cubicBezTo>
                  <a:cubicBezTo>
                    <a:pt x="1214" y="3"/>
                    <a:pt x="1213" y="3"/>
                    <a:pt x="1211" y="3"/>
                  </a:cubicBezTo>
                  <a:cubicBezTo>
                    <a:pt x="1179" y="3"/>
                    <a:pt x="937" y="43"/>
                    <a:pt x="938" y="52"/>
                  </a:cubicBezTo>
                  <a:cubicBezTo>
                    <a:pt x="817" y="81"/>
                    <a:pt x="695" y="132"/>
                    <a:pt x="580" y="192"/>
                  </a:cubicBezTo>
                  <a:cubicBezTo>
                    <a:pt x="408" y="287"/>
                    <a:pt x="279" y="411"/>
                    <a:pt x="159" y="555"/>
                  </a:cubicBezTo>
                  <a:cubicBezTo>
                    <a:pt x="29" y="719"/>
                    <a:pt x="35" y="734"/>
                    <a:pt x="0" y="843"/>
                  </a:cubicBezTo>
                  <a:cubicBezTo>
                    <a:pt x="97" y="679"/>
                    <a:pt x="241" y="523"/>
                    <a:pt x="412" y="400"/>
                  </a:cubicBezTo>
                  <a:cubicBezTo>
                    <a:pt x="581" y="275"/>
                    <a:pt x="781" y="189"/>
                    <a:pt x="974" y="137"/>
                  </a:cubicBezTo>
                  <a:cubicBezTo>
                    <a:pt x="974" y="137"/>
                    <a:pt x="993" y="133"/>
                    <a:pt x="1020" y="125"/>
                  </a:cubicBezTo>
                  <a:cubicBezTo>
                    <a:pt x="1048" y="120"/>
                    <a:pt x="1085" y="114"/>
                    <a:pt x="1123" y="106"/>
                  </a:cubicBezTo>
                  <a:cubicBezTo>
                    <a:pt x="1160" y="99"/>
                    <a:pt x="1197" y="98"/>
                    <a:pt x="1226" y="94"/>
                  </a:cubicBezTo>
                  <a:cubicBezTo>
                    <a:pt x="1254" y="91"/>
                    <a:pt x="1273" y="91"/>
                    <a:pt x="1273" y="91"/>
                  </a:cubicBezTo>
                  <a:lnTo>
                    <a:pt x="1330" y="90"/>
                  </a:lnTo>
                  <a:cubicBezTo>
                    <a:pt x="1359" y="89"/>
                    <a:pt x="1387" y="88"/>
                    <a:pt x="1415" y="88"/>
                  </a:cubicBezTo>
                  <a:cubicBezTo>
                    <a:pt x="1538" y="88"/>
                    <a:pt x="1654" y="100"/>
                    <a:pt x="1768" y="124"/>
                  </a:cubicBezTo>
                  <a:cubicBezTo>
                    <a:pt x="1730" y="103"/>
                    <a:pt x="1626" y="56"/>
                    <a:pt x="1511" y="29"/>
                  </a:cubicBezTo>
                  <a:cubicBezTo>
                    <a:pt x="1423" y="10"/>
                    <a:pt x="1329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2731;p41">
              <a:extLst>
                <a:ext uri="{FF2B5EF4-FFF2-40B4-BE49-F238E27FC236}">
                  <a16:creationId xmlns:a16="http://schemas.microsoft.com/office/drawing/2014/main" id="{AF90E3B0-0752-FC67-E79B-2CFABB5A56BE}"/>
                </a:ext>
              </a:extLst>
            </p:cNvPr>
            <p:cNvSpPr/>
            <p:nvPr/>
          </p:nvSpPr>
          <p:spPr>
            <a:xfrm>
              <a:off x="5699775" y="2425150"/>
              <a:ext cx="19100" cy="8250"/>
            </a:xfrm>
            <a:custGeom>
              <a:avLst/>
              <a:gdLst/>
              <a:ahLst/>
              <a:cxnLst/>
              <a:rect l="l" t="t" r="r" b="b"/>
              <a:pathLst>
                <a:path w="764" h="330" extrusionOk="0">
                  <a:moveTo>
                    <a:pt x="616" y="1"/>
                  </a:moveTo>
                  <a:cubicBezTo>
                    <a:pt x="579" y="1"/>
                    <a:pt x="546" y="4"/>
                    <a:pt x="529" y="10"/>
                  </a:cubicBezTo>
                  <a:cubicBezTo>
                    <a:pt x="529" y="10"/>
                    <a:pt x="502" y="18"/>
                    <a:pt x="475" y="26"/>
                  </a:cubicBezTo>
                  <a:lnTo>
                    <a:pt x="422" y="46"/>
                  </a:lnTo>
                  <a:cubicBezTo>
                    <a:pt x="375" y="62"/>
                    <a:pt x="326" y="81"/>
                    <a:pt x="278" y="103"/>
                  </a:cubicBezTo>
                  <a:cubicBezTo>
                    <a:pt x="207" y="136"/>
                    <a:pt x="154" y="185"/>
                    <a:pt x="92" y="228"/>
                  </a:cubicBezTo>
                  <a:cubicBezTo>
                    <a:pt x="24" y="278"/>
                    <a:pt x="22" y="282"/>
                    <a:pt x="0" y="330"/>
                  </a:cubicBezTo>
                  <a:cubicBezTo>
                    <a:pt x="138" y="256"/>
                    <a:pt x="305" y="185"/>
                    <a:pt x="458" y="130"/>
                  </a:cubicBezTo>
                  <a:cubicBezTo>
                    <a:pt x="458" y="130"/>
                    <a:pt x="486" y="120"/>
                    <a:pt x="515" y="110"/>
                  </a:cubicBezTo>
                  <a:lnTo>
                    <a:pt x="574" y="92"/>
                  </a:lnTo>
                  <a:lnTo>
                    <a:pt x="596" y="87"/>
                  </a:lnTo>
                  <a:cubicBezTo>
                    <a:pt x="637" y="69"/>
                    <a:pt x="697" y="46"/>
                    <a:pt x="764" y="18"/>
                  </a:cubicBezTo>
                  <a:cubicBezTo>
                    <a:pt x="741" y="8"/>
                    <a:pt x="674" y="1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2732;p41">
              <a:extLst>
                <a:ext uri="{FF2B5EF4-FFF2-40B4-BE49-F238E27FC236}">
                  <a16:creationId xmlns:a16="http://schemas.microsoft.com/office/drawing/2014/main" id="{DCCA09D2-8F4E-66A8-A613-C3C21BDBF687}"/>
                </a:ext>
              </a:extLst>
            </p:cNvPr>
            <p:cNvSpPr/>
            <p:nvPr/>
          </p:nvSpPr>
          <p:spPr>
            <a:xfrm>
              <a:off x="5701900" y="2437450"/>
              <a:ext cx="29875" cy="23300"/>
            </a:xfrm>
            <a:custGeom>
              <a:avLst/>
              <a:gdLst/>
              <a:ahLst/>
              <a:cxnLst/>
              <a:rect l="l" t="t" r="r" b="b"/>
              <a:pathLst>
                <a:path w="1195" h="932" extrusionOk="0">
                  <a:moveTo>
                    <a:pt x="483" y="0"/>
                  </a:moveTo>
                  <a:cubicBezTo>
                    <a:pt x="435" y="0"/>
                    <a:pt x="397" y="4"/>
                    <a:pt x="397" y="4"/>
                  </a:cubicBezTo>
                  <a:lnTo>
                    <a:pt x="344" y="12"/>
                  </a:lnTo>
                  <a:cubicBezTo>
                    <a:pt x="201" y="44"/>
                    <a:pt x="83" y="119"/>
                    <a:pt x="1" y="213"/>
                  </a:cubicBezTo>
                  <a:cubicBezTo>
                    <a:pt x="35" y="195"/>
                    <a:pt x="120" y="145"/>
                    <a:pt x="214" y="122"/>
                  </a:cubicBezTo>
                  <a:cubicBezTo>
                    <a:pt x="307" y="97"/>
                    <a:pt x="403" y="94"/>
                    <a:pt x="447" y="93"/>
                  </a:cubicBezTo>
                  <a:cubicBezTo>
                    <a:pt x="447" y="93"/>
                    <a:pt x="461" y="92"/>
                    <a:pt x="482" y="92"/>
                  </a:cubicBezTo>
                  <a:cubicBezTo>
                    <a:pt x="503" y="92"/>
                    <a:pt x="530" y="93"/>
                    <a:pt x="558" y="96"/>
                  </a:cubicBezTo>
                  <a:cubicBezTo>
                    <a:pt x="612" y="103"/>
                    <a:pt x="665" y="118"/>
                    <a:pt x="665" y="118"/>
                  </a:cubicBezTo>
                  <a:cubicBezTo>
                    <a:pt x="758" y="145"/>
                    <a:pt x="847" y="196"/>
                    <a:pt x="918" y="269"/>
                  </a:cubicBezTo>
                  <a:cubicBezTo>
                    <a:pt x="1023" y="376"/>
                    <a:pt x="1101" y="502"/>
                    <a:pt x="1126" y="654"/>
                  </a:cubicBezTo>
                  <a:cubicBezTo>
                    <a:pt x="1138" y="739"/>
                    <a:pt x="1132" y="784"/>
                    <a:pt x="1134" y="819"/>
                  </a:cubicBezTo>
                  <a:cubicBezTo>
                    <a:pt x="1133" y="854"/>
                    <a:pt x="1135" y="880"/>
                    <a:pt x="1134" y="931"/>
                  </a:cubicBezTo>
                  <a:cubicBezTo>
                    <a:pt x="1195" y="776"/>
                    <a:pt x="1192" y="573"/>
                    <a:pt x="1109" y="397"/>
                  </a:cubicBezTo>
                  <a:cubicBezTo>
                    <a:pt x="1031" y="219"/>
                    <a:pt x="864" y="71"/>
                    <a:pt x="679" y="26"/>
                  </a:cubicBezTo>
                  <a:cubicBezTo>
                    <a:pt x="679" y="26"/>
                    <a:pt x="610" y="5"/>
                    <a:pt x="538" y="2"/>
                  </a:cubicBezTo>
                  <a:cubicBezTo>
                    <a:pt x="519" y="1"/>
                    <a:pt x="501" y="0"/>
                    <a:pt x="4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2733;p41">
              <a:extLst>
                <a:ext uri="{FF2B5EF4-FFF2-40B4-BE49-F238E27FC236}">
                  <a16:creationId xmlns:a16="http://schemas.microsoft.com/office/drawing/2014/main" id="{A8D7ADA9-9EC2-6CD7-0AA7-A76CF227C0B1}"/>
                </a:ext>
              </a:extLst>
            </p:cNvPr>
            <p:cNvSpPr/>
            <p:nvPr/>
          </p:nvSpPr>
          <p:spPr>
            <a:xfrm>
              <a:off x="5706100" y="2370050"/>
              <a:ext cx="29700" cy="34275"/>
            </a:xfrm>
            <a:custGeom>
              <a:avLst/>
              <a:gdLst/>
              <a:ahLst/>
              <a:cxnLst/>
              <a:rect l="l" t="t" r="r" b="b"/>
              <a:pathLst>
                <a:path w="1188" h="1371" extrusionOk="0">
                  <a:moveTo>
                    <a:pt x="1179" y="0"/>
                  </a:moveTo>
                  <a:cubicBezTo>
                    <a:pt x="1167" y="40"/>
                    <a:pt x="1146" y="143"/>
                    <a:pt x="1110" y="243"/>
                  </a:cubicBezTo>
                  <a:cubicBezTo>
                    <a:pt x="1073" y="342"/>
                    <a:pt x="1029" y="438"/>
                    <a:pt x="1006" y="484"/>
                  </a:cubicBezTo>
                  <a:cubicBezTo>
                    <a:pt x="1006" y="484"/>
                    <a:pt x="1000" y="498"/>
                    <a:pt x="990" y="518"/>
                  </a:cubicBezTo>
                  <a:cubicBezTo>
                    <a:pt x="981" y="540"/>
                    <a:pt x="968" y="568"/>
                    <a:pt x="952" y="594"/>
                  </a:cubicBezTo>
                  <a:cubicBezTo>
                    <a:pt x="924" y="648"/>
                    <a:pt x="889" y="699"/>
                    <a:pt x="889" y="699"/>
                  </a:cubicBezTo>
                  <a:cubicBezTo>
                    <a:pt x="831" y="792"/>
                    <a:pt x="755" y="878"/>
                    <a:pt x="673" y="957"/>
                  </a:cubicBezTo>
                  <a:cubicBezTo>
                    <a:pt x="550" y="1074"/>
                    <a:pt x="431" y="1176"/>
                    <a:pt x="278" y="1249"/>
                  </a:cubicBezTo>
                  <a:cubicBezTo>
                    <a:pt x="105" y="1326"/>
                    <a:pt x="97" y="1320"/>
                    <a:pt x="0" y="1370"/>
                  </a:cubicBezTo>
                  <a:cubicBezTo>
                    <a:pt x="178" y="1349"/>
                    <a:pt x="371" y="1280"/>
                    <a:pt x="544" y="1169"/>
                  </a:cubicBezTo>
                  <a:cubicBezTo>
                    <a:pt x="718" y="1060"/>
                    <a:pt x="865" y="904"/>
                    <a:pt x="974" y="740"/>
                  </a:cubicBezTo>
                  <a:cubicBezTo>
                    <a:pt x="974" y="740"/>
                    <a:pt x="983" y="724"/>
                    <a:pt x="998" y="701"/>
                  </a:cubicBezTo>
                  <a:cubicBezTo>
                    <a:pt x="1013" y="676"/>
                    <a:pt x="1031" y="644"/>
                    <a:pt x="1048" y="611"/>
                  </a:cubicBezTo>
                  <a:cubicBezTo>
                    <a:pt x="1081" y="543"/>
                    <a:pt x="1111" y="475"/>
                    <a:pt x="1111" y="475"/>
                  </a:cubicBezTo>
                  <a:lnTo>
                    <a:pt x="1129" y="422"/>
                  </a:lnTo>
                  <a:cubicBezTo>
                    <a:pt x="1175" y="276"/>
                    <a:pt x="1188" y="134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2734;p41">
              <a:extLst>
                <a:ext uri="{FF2B5EF4-FFF2-40B4-BE49-F238E27FC236}">
                  <a16:creationId xmlns:a16="http://schemas.microsoft.com/office/drawing/2014/main" id="{0618F99F-1E13-C91A-9618-69B73D0CD949}"/>
                </a:ext>
              </a:extLst>
            </p:cNvPr>
            <p:cNvSpPr/>
            <p:nvPr/>
          </p:nvSpPr>
          <p:spPr>
            <a:xfrm>
              <a:off x="5711700" y="2382900"/>
              <a:ext cx="10950" cy="11725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05" y="7"/>
                    <a:pt x="301" y="62"/>
                    <a:pt x="277" y="88"/>
                  </a:cubicBezTo>
                  <a:lnTo>
                    <a:pt x="221" y="150"/>
                  </a:lnTo>
                  <a:cubicBezTo>
                    <a:pt x="196" y="177"/>
                    <a:pt x="169" y="207"/>
                    <a:pt x="143" y="235"/>
                  </a:cubicBezTo>
                  <a:cubicBezTo>
                    <a:pt x="103" y="277"/>
                    <a:pt x="80" y="328"/>
                    <a:pt x="46" y="373"/>
                  </a:cubicBezTo>
                  <a:cubicBezTo>
                    <a:pt x="6" y="423"/>
                    <a:pt x="5" y="425"/>
                    <a:pt x="0" y="468"/>
                  </a:cubicBezTo>
                  <a:cubicBezTo>
                    <a:pt x="98" y="398"/>
                    <a:pt x="207" y="304"/>
                    <a:pt x="292" y="210"/>
                  </a:cubicBezTo>
                  <a:lnTo>
                    <a:pt x="356" y="137"/>
                  </a:lnTo>
                  <a:lnTo>
                    <a:pt x="368" y="124"/>
                  </a:lnTo>
                  <a:cubicBezTo>
                    <a:pt x="396" y="84"/>
                    <a:pt x="418" y="42"/>
                    <a:pt x="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2735;p41">
              <a:extLst>
                <a:ext uri="{FF2B5EF4-FFF2-40B4-BE49-F238E27FC236}">
                  <a16:creationId xmlns:a16="http://schemas.microsoft.com/office/drawing/2014/main" id="{F14CBE25-4298-4FA7-C35D-D5CCFF26B0B5}"/>
                </a:ext>
              </a:extLst>
            </p:cNvPr>
            <p:cNvSpPr/>
            <p:nvPr/>
          </p:nvSpPr>
          <p:spPr>
            <a:xfrm>
              <a:off x="5692825" y="2374550"/>
              <a:ext cx="6700" cy="22800"/>
            </a:xfrm>
            <a:custGeom>
              <a:avLst/>
              <a:gdLst/>
              <a:ahLst/>
              <a:cxnLst/>
              <a:rect l="l" t="t" r="r" b="b"/>
              <a:pathLst>
                <a:path w="268" h="912" extrusionOk="0">
                  <a:moveTo>
                    <a:pt x="252" y="1"/>
                  </a:moveTo>
                  <a:cubicBezTo>
                    <a:pt x="232" y="41"/>
                    <a:pt x="175" y="198"/>
                    <a:pt x="165" y="245"/>
                  </a:cubicBezTo>
                  <a:cubicBezTo>
                    <a:pt x="165" y="245"/>
                    <a:pt x="159" y="276"/>
                    <a:pt x="154" y="306"/>
                  </a:cubicBezTo>
                  <a:lnTo>
                    <a:pt x="142" y="365"/>
                  </a:lnTo>
                  <a:cubicBezTo>
                    <a:pt x="130" y="418"/>
                    <a:pt x="115" y="472"/>
                    <a:pt x="99" y="526"/>
                  </a:cubicBezTo>
                  <a:cubicBezTo>
                    <a:pt x="74" y="608"/>
                    <a:pt x="63" y="685"/>
                    <a:pt x="35" y="763"/>
                  </a:cubicBezTo>
                  <a:cubicBezTo>
                    <a:pt x="2" y="851"/>
                    <a:pt x="1" y="853"/>
                    <a:pt x="1" y="911"/>
                  </a:cubicBezTo>
                  <a:cubicBezTo>
                    <a:pt x="102" y="767"/>
                    <a:pt x="194" y="569"/>
                    <a:pt x="234" y="381"/>
                  </a:cubicBezTo>
                  <a:lnTo>
                    <a:pt x="248" y="309"/>
                  </a:lnTo>
                  <a:cubicBezTo>
                    <a:pt x="254" y="273"/>
                    <a:pt x="260" y="238"/>
                    <a:pt x="260" y="238"/>
                  </a:cubicBezTo>
                  <a:lnTo>
                    <a:pt x="264" y="211"/>
                  </a:lnTo>
                  <a:cubicBezTo>
                    <a:pt x="268" y="136"/>
                    <a:pt x="262" y="67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2736;p41">
              <a:extLst>
                <a:ext uri="{FF2B5EF4-FFF2-40B4-BE49-F238E27FC236}">
                  <a16:creationId xmlns:a16="http://schemas.microsoft.com/office/drawing/2014/main" id="{0FD9DA19-A1BA-D826-9A29-F87CD3BE5F0A}"/>
                </a:ext>
              </a:extLst>
            </p:cNvPr>
            <p:cNvSpPr/>
            <p:nvPr/>
          </p:nvSpPr>
          <p:spPr>
            <a:xfrm>
              <a:off x="5550425" y="2343725"/>
              <a:ext cx="13775" cy="31625"/>
            </a:xfrm>
            <a:custGeom>
              <a:avLst/>
              <a:gdLst/>
              <a:ahLst/>
              <a:cxnLst/>
              <a:rect l="l" t="t" r="r" b="b"/>
              <a:pathLst>
                <a:path w="551" h="1265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61"/>
                    <a:pt x="20" y="307"/>
                    <a:pt x="46" y="380"/>
                  </a:cubicBezTo>
                  <a:cubicBezTo>
                    <a:pt x="46" y="380"/>
                    <a:pt x="59" y="424"/>
                    <a:pt x="75" y="467"/>
                  </a:cubicBezTo>
                  <a:cubicBezTo>
                    <a:pt x="91" y="511"/>
                    <a:pt x="106" y="554"/>
                    <a:pt x="106" y="554"/>
                  </a:cubicBezTo>
                  <a:cubicBezTo>
                    <a:pt x="135" y="632"/>
                    <a:pt x="169" y="711"/>
                    <a:pt x="206" y="788"/>
                  </a:cubicBezTo>
                  <a:cubicBezTo>
                    <a:pt x="261" y="905"/>
                    <a:pt x="332" y="997"/>
                    <a:pt x="401" y="1101"/>
                  </a:cubicBezTo>
                  <a:cubicBezTo>
                    <a:pt x="480" y="1216"/>
                    <a:pt x="486" y="1218"/>
                    <a:pt x="551" y="1264"/>
                  </a:cubicBezTo>
                  <a:cubicBezTo>
                    <a:pt x="418" y="1045"/>
                    <a:pt x="285" y="768"/>
                    <a:pt x="191" y="514"/>
                  </a:cubicBezTo>
                  <a:cubicBezTo>
                    <a:pt x="191" y="514"/>
                    <a:pt x="172" y="465"/>
                    <a:pt x="155" y="418"/>
                  </a:cubicBezTo>
                  <a:cubicBezTo>
                    <a:pt x="139" y="369"/>
                    <a:pt x="123" y="319"/>
                    <a:pt x="123" y="319"/>
                  </a:cubicBezTo>
                  <a:lnTo>
                    <a:pt x="113" y="282"/>
                  </a:lnTo>
                  <a:cubicBezTo>
                    <a:pt x="85" y="202"/>
                    <a:pt x="50" y="10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2737;p41">
              <a:extLst>
                <a:ext uri="{FF2B5EF4-FFF2-40B4-BE49-F238E27FC236}">
                  <a16:creationId xmlns:a16="http://schemas.microsoft.com/office/drawing/2014/main" id="{3A2CEA60-691A-9D86-EF2F-E6CDEE158748}"/>
                </a:ext>
              </a:extLst>
            </p:cNvPr>
            <p:cNvSpPr/>
            <p:nvPr/>
          </p:nvSpPr>
          <p:spPr>
            <a:xfrm>
              <a:off x="5511700" y="2340775"/>
              <a:ext cx="31600" cy="31000"/>
            </a:xfrm>
            <a:custGeom>
              <a:avLst/>
              <a:gdLst/>
              <a:ahLst/>
              <a:cxnLst/>
              <a:rect l="l" t="t" r="r" b="b"/>
              <a:pathLst>
                <a:path w="1264" h="1240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60"/>
                    <a:pt x="268" y="279"/>
                    <a:pt x="338" y="342"/>
                  </a:cubicBezTo>
                  <a:cubicBezTo>
                    <a:pt x="338" y="342"/>
                    <a:pt x="381" y="380"/>
                    <a:pt x="426" y="418"/>
                  </a:cubicBezTo>
                  <a:cubicBezTo>
                    <a:pt x="468" y="457"/>
                    <a:pt x="511" y="494"/>
                    <a:pt x="511" y="494"/>
                  </a:cubicBezTo>
                  <a:cubicBezTo>
                    <a:pt x="587" y="564"/>
                    <a:pt x="664" y="638"/>
                    <a:pt x="738" y="715"/>
                  </a:cubicBezTo>
                  <a:cubicBezTo>
                    <a:pt x="851" y="831"/>
                    <a:pt x="960" y="926"/>
                    <a:pt x="1065" y="1043"/>
                  </a:cubicBezTo>
                  <a:cubicBezTo>
                    <a:pt x="1180" y="1175"/>
                    <a:pt x="1184" y="1180"/>
                    <a:pt x="1264" y="1240"/>
                  </a:cubicBezTo>
                  <a:cubicBezTo>
                    <a:pt x="1085" y="966"/>
                    <a:pt x="829" y="657"/>
                    <a:pt x="565" y="419"/>
                  </a:cubicBezTo>
                  <a:cubicBezTo>
                    <a:pt x="565" y="419"/>
                    <a:pt x="515" y="374"/>
                    <a:pt x="466" y="330"/>
                  </a:cubicBezTo>
                  <a:cubicBezTo>
                    <a:pt x="415" y="287"/>
                    <a:pt x="364" y="243"/>
                    <a:pt x="364" y="243"/>
                  </a:cubicBezTo>
                  <a:lnTo>
                    <a:pt x="325" y="211"/>
                  </a:lnTo>
                  <a:cubicBezTo>
                    <a:pt x="215" y="129"/>
                    <a:pt x="108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2738;p41">
              <a:extLst>
                <a:ext uri="{FF2B5EF4-FFF2-40B4-BE49-F238E27FC236}">
                  <a16:creationId xmlns:a16="http://schemas.microsoft.com/office/drawing/2014/main" id="{289DF3D6-0B19-E04B-F021-7C6E91213D50}"/>
                </a:ext>
              </a:extLst>
            </p:cNvPr>
            <p:cNvSpPr/>
            <p:nvPr/>
          </p:nvSpPr>
          <p:spPr>
            <a:xfrm>
              <a:off x="5648325" y="2272900"/>
              <a:ext cx="10375" cy="39350"/>
            </a:xfrm>
            <a:custGeom>
              <a:avLst/>
              <a:gdLst/>
              <a:ahLst/>
              <a:cxnLst/>
              <a:rect l="l" t="t" r="r" b="b"/>
              <a:pathLst>
                <a:path w="415" h="1574" extrusionOk="0">
                  <a:moveTo>
                    <a:pt x="275" y="0"/>
                  </a:moveTo>
                  <a:cubicBezTo>
                    <a:pt x="279" y="37"/>
                    <a:pt x="297" y="127"/>
                    <a:pt x="306" y="218"/>
                  </a:cubicBezTo>
                  <a:cubicBezTo>
                    <a:pt x="313" y="309"/>
                    <a:pt x="316" y="401"/>
                    <a:pt x="319" y="445"/>
                  </a:cubicBezTo>
                  <a:cubicBezTo>
                    <a:pt x="319" y="445"/>
                    <a:pt x="324" y="498"/>
                    <a:pt x="323" y="551"/>
                  </a:cubicBezTo>
                  <a:cubicBezTo>
                    <a:pt x="324" y="604"/>
                    <a:pt x="320" y="657"/>
                    <a:pt x="320" y="657"/>
                  </a:cubicBezTo>
                  <a:cubicBezTo>
                    <a:pt x="315" y="751"/>
                    <a:pt x="298" y="848"/>
                    <a:pt x="273" y="944"/>
                  </a:cubicBezTo>
                  <a:cubicBezTo>
                    <a:pt x="235" y="1086"/>
                    <a:pt x="200" y="1217"/>
                    <a:pt x="128" y="1344"/>
                  </a:cubicBezTo>
                  <a:cubicBezTo>
                    <a:pt x="46" y="1485"/>
                    <a:pt x="39" y="1486"/>
                    <a:pt x="1" y="1573"/>
                  </a:cubicBezTo>
                  <a:cubicBezTo>
                    <a:pt x="112" y="1465"/>
                    <a:pt x="215" y="1323"/>
                    <a:pt x="287" y="1161"/>
                  </a:cubicBezTo>
                  <a:cubicBezTo>
                    <a:pt x="363" y="1001"/>
                    <a:pt x="403" y="822"/>
                    <a:pt x="413" y="652"/>
                  </a:cubicBezTo>
                  <a:cubicBezTo>
                    <a:pt x="413" y="652"/>
                    <a:pt x="414" y="636"/>
                    <a:pt x="415" y="611"/>
                  </a:cubicBezTo>
                  <a:lnTo>
                    <a:pt x="415" y="522"/>
                  </a:lnTo>
                  <a:cubicBezTo>
                    <a:pt x="412" y="459"/>
                    <a:pt x="406" y="394"/>
                    <a:pt x="406" y="394"/>
                  </a:cubicBezTo>
                  <a:lnTo>
                    <a:pt x="400" y="346"/>
                  </a:lnTo>
                  <a:cubicBezTo>
                    <a:pt x="376" y="216"/>
                    <a:pt x="332" y="103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2739;p41">
              <a:extLst>
                <a:ext uri="{FF2B5EF4-FFF2-40B4-BE49-F238E27FC236}">
                  <a16:creationId xmlns:a16="http://schemas.microsoft.com/office/drawing/2014/main" id="{A457D789-4B4A-C321-8339-722FB5136555}"/>
                </a:ext>
              </a:extLst>
            </p:cNvPr>
            <p:cNvSpPr/>
            <p:nvPr/>
          </p:nvSpPr>
          <p:spPr>
            <a:xfrm>
              <a:off x="5669975" y="2256775"/>
              <a:ext cx="12375" cy="43375"/>
            </a:xfrm>
            <a:custGeom>
              <a:avLst/>
              <a:gdLst/>
              <a:ahLst/>
              <a:cxnLst/>
              <a:rect l="l" t="t" r="r" b="b"/>
              <a:pathLst>
                <a:path w="495" h="1735" extrusionOk="0">
                  <a:moveTo>
                    <a:pt x="1" y="1"/>
                  </a:moveTo>
                  <a:cubicBezTo>
                    <a:pt x="26" y="34"/>
                    <a:pt x="94" y="114"/>
                    <a:pt x="148" y="204"/>
                  </a:cubicBezTo>
                  <a:cubicBezTo>
                    <a:pt x="203" y="293"/>
                    <a:pt x="246" y="389"/>
                    <a:pt x="268" y="433"/>
                  </a:cubicBezTo>
                  <a:cubicBezTo>
                    <a:pt x="268" y="433"/>
                    <a:pt x="295" y="487"/>
                    <a:pt x="317" y="545"/>
                  </a:cubicBezTo>
                  <a:cubicBezTo>
                    <a:pt x="338" y="601"/>
                    <a:pt x="353" y="659"/>
                    <a:pt x="353" y="659"/>
                  </a:cubicBezTo>
                  <a:cubicBezTo>
                    <a:pt x="380" y="764"/>
                    <a:pt x="394" y="875"/>
                    <a:pt x="390" y="988"/>
                  </a:cubicBezTo>
                  <a:cubicBezTo>
                    <a:pt x="384" y="1154"/>
                    <a:pt x="365" y="1309"/>
                    <a:pt x="299" y="1464"/>
                  </a:cubicBezTo>
                  <a:cubicBezTo>
                    <a:pt x="219" y="1632"/>
                    <a:pt x="211" y="1635"/>
                    <a:pt x="168" y="1734"/>
                  </a:cubicBezTo>
                  <a:cubicBezTo>
                    <a:pt x="290" y="1604"/>
                    <a:pt x="392" y="1427"/>
                    <a:pt x="443" y="1228"/>
                  </a:cubicBezTo>
                  <a:cubicBezTo>
                    <a:pt x="495" y="1031"/>
                    <a:pt x="494" y="814"/>
                    <a:pt x="439" y="624"/>
                  </a:cubicBezTo>
                  <a:cubicBezTo>
                    <a:pt x="439" y="624"/>
                    <a:pt x="420" y="551"/>
                    <a:pt x="391" y="483"/>
                  </a:cubicBezTo>
                  <a:cubicBezTo>
                    <a:pt x="363" y="414"/>
                    <a:pt x="327" y="349"/>
                    <a:pt x="327" y="349"/>
                  </a:cubicBezTo>
                  <a:lnTo>
                    <a:pt x="299" y="300"/>
                  </a:lnTo>
                  <a:cubicBezTo>
                    <a:pt x="215" y="173"/>
                    <a:pt x="112" y="7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2740;p41">
              <a:extLst>
                <a:ext uri="{FF2B5EF4-FFF2-40B4-BE49-F238E27FC236}">
                  <a16:creationId xmlns:a16="http://schemas.microsoft.com/office/drawing/2014/main" id="{BE646B0C-3DD9-2808-8CF1-B6BE6B979F24}"/>
                </a:ext>
              </a:extLst>
            </p:cNvPr>
            <p:cNvSpPr/>
            <p:nvPr/>
          </p:nvSpPr>
          <p:spPr>
            <a:xfrm>
              <a:off x="5669925" y="2253200"/>
              <a:ext cx="18175" cy="26375"/>
            </a:xfrm>
            <a:custGeom>
              <a:avLst/>
              <a:gdLst/>
              <a:ahLst/>
              <a:cxnLst/>
              <a:rect l="l" t="t" r="r" b="b"/>
              <a:pathLst>
                <a:path w="727" h="1055" extrusionOk="0">
                  <a:moveTo>
                    <a:pt x="1" y="1"/>
                  </a:moveTo>
                  <a:cubicBezTo>
                    <a:pt x="24" y="19"/>
                    <a:pt x="88" y="58"/>
                    <a:pt x="146" y="104"/>
                  </a:cubicBezTo>
                  <a:cubicBezTo>
                    <a:pt x="203" y="150"/>
                    <a:pt x="257" y="200"/>
                    <a:pt x="283" y="224"/>
                  </a:cubicBezTo>
                  <a:cubicBezTo>
                    <a:pt x="283" y="224"/>
                    <a:pt x="316" y="249"/>
                    <a:pt x="346" y="279"/>
                  </a:cubicBezTo>
                  <a:cubicBezTo>
                    <a:pt x="377" y="308"/>
                    <a:pt x="404" y="341"/>
                    <a:pt x="404" y="341"/>
                  </a:cubicBezTo>
                  <a:cubicBezTo>
                    <a:pt x="455" y="397"/>
                    <a:pt x="498" y="463"/>
                    <a:pt x="536" y="531"/>
                  </a:cubicBezTo>
                  <a:cubicBezTo>
                    <a:pt x="590" y="635"/>
                    <a:pt x="642" y="731"/>
                    <a:pt x="665" y="845"/>
                  </a:cubicBezTo>
                  <a:cubicBezTo>
                    <a:pt x="686" y="975"/>
                    <a:pt x="681" y="980"/>
                    <a:pt x="706" y="1054"/>
                  </a:cubicBezTo>
                  <a:cubicBezTo>
                    <a:pt x="726" y="930"/>
                    <a:pt x="718" y="786"/>
                    <a:pt x="676" y="648"/>
                  </a:cubicBezTo>
                  <a:cubicBezTo>
                    <a:pt x="638" y="508"/>
                    <a:pt x="560" y="377"/>
                    <a:pt x="468" y="273"/>
                  </a:cubicBezTo>
                  <a:cubicBezTo>
                    <a:pt x="468" y="273"/>
                    <a:pt x="432" y="235"/>
                    <a:pt x="394" y="198"/>
                  </a:cubicBezTo>
                  <a:cubicBezTo>
                    <a:pt x="354" y="163"/>
                    <a:pt x="313" y="130"/>
                    <a:pt x="313" y="130"/>
                  </a:cubicBezTo>
                  <a:lnTo>
                    <a:pt x="282" y="107"/>
                  </a:lnTo>
                  <a:cubicBezTo>
                    <a:pt x="190" y="50"/>
                    <a:pt x="94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2741;p41">
              <a:extLst>
                <a:ext uri="{FF2B5EF4-FFF2-40B4-BE49-F238E27FC236}">
                  <a16:creationId xmlns:a16="http://schemas.microsoft.com/office/drawing/2014/main" id="{ECC922ED-72B2-8375-0305-7E9F6926CCDA}"/>
                </a:ext>
              </a:extLst>
            </p:cNvPr>
            <p:cNvSpPr/>
            <p:nvPr/>
          </p:nvSpPr>
          <p:spPr>
            <a:xfrm>
              <a:off x="5695100" y="2129850"/>
              <a:ext cx="18900" cy="91500"/>
            </a:xfrm>
            <a:custGeom>
              <a:avLst/>
              <a:gdLst/>
              <a:ahLst/>
              <a:cxnLst/>
              <a:rect l="l" t="t" r="r" b="b"/>
              <a:pathLst>
                <a:path w="756" h="3660" extrusionOk="0">
                  <a:moveTo>
                    <a:pt x="58" y="1"/>
                  </a:moveTo>
                  <a:lnTo>
                    <a:pt x="58" y="1"/>
                  </a:lnTo>
                  <a:cubicBezTo>
                    <a:pt x="101" y="72"/>
                    <a:pt x="219" y="252"/>
                    <a:pt x="310" y="450"/>
                  </a:cubicBezTo>
                  <a:cubicBezTo>
                    <a:pt x="403" y="647"/>
                    <a:pt x="471" y="857"/>
                    <a:pt x="500" y="958"/>
                  </a:cubicBezTo>
                  <a:cubicBezTo>
                    <a:pt x="500" y="958"/>
                    <a:pt x="540" y="1079"/>
                    <a:pt x="566" y="1203"/>
                  </a:cubicBezTo>
                  <a:cubicBezTo>
                    <a:pt x="595" y="1329"/>
                    <a:pt x="610" y="1455"/>
                    <a:pt x="610" y="1455"/>
                  </a:cubicBezTo>
                  <a:cubicBezTo>
                    <a:pt x="638" y="1680"/>
                    <a:pt x="640" y="1918"/>
                    <a:pt x="609" y="2154"/>
                  </a:cubicBezTo>
                  <a:cubicBezTo>
                    <a:pt x="562" y="2503"/>
                    <a:pt x="478" y="2818"/>
                    <a:pt x="321" y="3129"/>
                  </a:cubicBezTo>
                  <a:cubicBezTo>
                    <a:pt x="232" y="3302"/>
                    <a:pt x="172" y="3383"/>
                    <a:pt x="132" y="3451"/>
                  </a:cubicBezTo>
                  <a:cubicBezTo>
                    <a:pt x="98" y="3505"/>
                    <a:pt x="65" y="3557"/>
                    <a:pt x="0" y="3659"/>
                  </a:cubicBezTo>
                  <a:cubicBezTo>
                    <a:pt x="246" y="3389"/>
                    <a:pt x="462" y="3035"/>
                    <a:pt x="589" y="2639"/>
                  </a:cubicBezTo>
                  <a:cubicBezTo>
                    <a:pt x="718" y="2246"/>
                    <a:pt x="755" y="1813"/>
                    <a:pt x="699" y="1419"/>
                  </a:cubicBezTo>
                  <a:cubicBezTo>
                    <a:pt x="699" y="1419"/>
                    <a:pt x="679" y="1268"/>
                    <a:pt x="643" y="1122"/>
                  </a:cubicBezTo>
                  <a:cubicBezTo>
                    <a:pt x="607" y="976"/>
                    <a:pt x="556" y="834"/>
                    <a:pt x="556" y="834"/>
                  </a:cubicBezTo>
                  <a:lnTo>
                    <a:pt x="517" y="728"/>
                  </a:lnTo>
                  <a:cubicBezTo>
                    <a:pt x="397" y="444"/>
                    <a:pt x="238" y="206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2742;p41">
              <a:extLst>
                <a:ext uri="{FF2B5EF4-FFF2-40B4-BE49-F238E27FC236}">
                  <a16:creationId xmlns:a16="http://schemas.microsoft.com/office/drawing/2014/main" id="{F486EF54-99AF-7E68-CBA5-A787BFA8E1AD}"/>
                </a:ext>
              </a:extLst>
            </p:cNvPr>
            <p:cNvSpPr/>
            <p:nvPr/>
          </p:nvSpPr>
          <p:spPr>
            <a:xfrm>
              <a:off x="5539425" y="2136375"/>
              <a:ext cx="22650" cy="31700"/>
            </a:xfrm>
            <a:custGeom>
              <a:avLst/>
              <a:gdLst/>
              <a:ahLst/>
              <a:cxnLst/>
              <a:rect l="l" t="t" r="r" b="b"/>
              <a:pathLst>
                <a:path w="906" h="1268" extrusionOk="0">
                  <a:moveTo>
                    <a:pt x="905" y="1"/>
                  </a:moveTo>
                  <a:cubicBezTo>
                    <a:pt x="851" y="43"/>
                    <a:pt x="663" y="241"/>
                    <a:pt x="614" y="309"/>
                  </a:cubicBezTo>
                  <a:lnTo>
                    <a:pt x="496" y="476"/>
                  </a:lnTo>
                  <a:cubicBezTo>
                    <a:pt x="445" y="551"/>
                    <a:pt x="389" y="628"/>
                    <a:pt x="334" y="704"/>
                  </a:cubicBezTo>
                  <a:cubicBezTo>
                    <a:pt x="252" y="820"/>
                    <a:pt x="193" y="935"/>
                    <a:pt x="116" y="1051"/>
                  </a:cubicBezTo>
                  <a:cubicBezTo>
                    <a:pt x="30" y="1179"/>
                    <a:pt x="28" y="1185"/>
                    <a:pt x="0" y="1268"/>
                  </a:cubicBezTo>
                  <a:cubicBezTo>
                    <a:pt x="185" y="1048"/>
                    <a:pt x="400" y="775"/>
                    <a:pt x="578" y="522"/>
                  </a:cubicBezTo>
                  <a:lnTo>
                    <a:pt x="713" y="330"/>
                  </a:lnTo>
                  <a:lnTo>
                    <a:pt x="738" y="295"/>
                  </a:lnTo>
                  <a:cubicBezTo>
                    <a:pt x="801" y="193"/>
                    <a:pt x="855" y="97"/>
                    <a:pt x="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2743;p41">
              <a:extLst>
                <a:ext uri="{FF2B5EF4-FFF2-40B4-BE49-F238E27FC236}">
                  <a16:creationId xmlns:a16="http://schemas.microsoft.com/office/drawing/2014/main" id="{0879867A-9D5C-13B2-CB28-EE001AABAEEC}"/>
                </a:ext>
              </a:extLst>
            </p:cNvPr>
            <p:cNvSpPr/>
            <p:nvPr/>
          </p:nvSpPr>
          <p:spPr>
            <a:xfrm>
              <a:off x="5484425" y="2159075"/>
              <a:ext cx="16925" cy="37025"/>
            </a:xfrm>
            <a:custGeom>
              <a:avLst/>
              <a:gdLst/>
              <a:ahLst/>
              <a:cxnLst/>
              <a:rect l="l" t="t" r="r" b="b"/>
              <a:pathLst>
                <a:path w="677" h="1481" extrusionOk="0">
                  <a:moveTo>
                    <a:pt x="1" y="1"/>
                  </a:moveTo>
                  <a:cubicBezTo>
                    <a:pt x="27" y="68"/>
                    <a:pt x="145" y="326"/>
                    <a:pt x="185" y="402"/>
                  </a:cubicBezTo>
                  <a:lnTo>
                    <a:pt x="235" y="495"/>
                  </a:lnTo>
                  <a:lnTo>
                    <a:pt x="285" y="589"/>
                  </a:lnTo>
                  <a:cubicBezTo>
                    <a:pt x="328" y="672"/>
                    <a:pt x="368" y="762"/>
                    <a:pt x="407" y="853"/>
                  </a:cubicBezTo>
                  <a:cubicBezTo>
                    <a:pt x="465" y="988"/>
                    <a:pt x="526" y="1106"/>
                    <a:pt x="575" y="1242"/>
                  </a:cubicBezTo>
                  <a:cubicBezTo>
                    <a:pt x="627" y="1395"/>
                    <a:pt x="628" y="1401"/>
                    <a:pt x="677" y="1480"/>
                  </a:cubicBezTo>
                  <a:cubicBezTo>
                    <a:pt x="626" y="1183"/>
                    <a:pt x="514" y="828"/>
                    <a:pt x="363" y="538"/>
                  </a:cubicBezTo>
                  <a:lnTo>
                    <a:pt x="305" y="428"/>
                  </a:lnTo>
                  <a:cubicBezTo>
                    <a:pt x="274" y="375"/>
                    <a:pt x="244" y="321"/>
                    <a:pt x="244" y="321"/>
                  </a:cubicBezTo>
                  <a:lnTo>
                    <a:pt x="220" y="281"/>
                  </a:lnTo>
                  <a:cubicBezTo>
                    <a:pt x="150" y="176"/>
                    <a:pt x="76" y="8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2744;p41">
              <a:extLst>
                <a:ext uri="{FF2B5EF4-FFF2-40B4-BE49-F238E27FC236}">
                  <a16:creationId xmlns:a16="http://schemas.microsoft.com/office/drawing/2014/main" id="{518D5114-05AD-71D2-9042-BD1267E98EC2}"/>
                </a:ext>
              </a:extLst>
            </p:cNvPr>
            <p:cNvSpPr/>
            <p:nvPr/>
          </p:nvSpPr>
          <p:spPr>
            <a:xfrm>
              <a:off x="5393475" y="2184475"/>
              <a:ext cx="24725" cy="32950"/>
            </a:xfrm>
            <a:custGeom>
              <a:avLst/>
              <a:gdLst/>
              <a:ahLst/>
              <a:cxnLst/>
              <a:rect l="l" t="t" r="r" b="b"/>
              <a:pathLst>
                <a:path w="989" h="1318" extrusionOk="0">
                  <a:moveTo>
                    <a:pt x="23" y="0"/>
                  </a:moveTo>
                  <a:cubicBezTo>
                    <a:pt x="13" y="36"/>
                    <a:pt x="0" y="132"/>
                    <a:pt x="4" y="233"/>
                  </a:cubicBezTo>
                  <a:cubicBezTo>
                    <a:pt x="11" y="332"/>
                    <a:pt x="30" y="435"/>
                    <a:pt x="50" y="480"/>
                  </a:cubicBezTo>
                  <a:cubicBezTo>
                    <a:pt x="50" y="480"/>
                    <a:pt x="55" y="494"/>
                    <a:pt x="63" y="515"/>
                  </a:cubicBezTo>
                  <a:cubicBezTo>
                    <a:pt x="70" y="537"/>
                    <a:pt x="82" y="564"/>
                    <a:pt x="95" y="591"/>
                  </a:cubicBezTo>
                  <a:cubicBezTo>
                    <a:pt x="120" y="645"/>
                    <a:pt x="150" y="695"/>
                    <a:pt x="150" y="695"/>
                  </a:cubicBezTo>
                  <a:cubicBezTo>
                    <a:pt x="201" y="790"/>
                    <a:pt x="267" y="878"/>
                    <a:pt x="341" y="960"/>
                  </a:cubicBezTo>
                  <a:cubicBezTo>
                    <a:pt x="452" y="1084"/>
                    <a:pt x="581" y="1164"/>
                    <a:pt x="720" y="1238"/>
                  </a:cubicBezTo>
                  <a:cubicBezTo>
                    <a:pt x="879" y="1316"/>
                    <a:pt x="891" y="1310"/>
                    <a:pt x="988" y="1317"/>
                  </a:cubicBezTo>
                  <a:cubicBezTo>
                    <a:pt x="684" y="1206"/>
                    <a:pt x="386" y="939"/>
                    <a:pt x="225" y="641"/>
                  </a:cubicBezTo>
                  <a:cubicBezTo>
                    <a:pt x="225" y="641"/>
                    <a:pt x="217" y="627"/>
                    <a:pt x="206" y="607"/>
                  </a:cubicBezTo>
                  <a:cubicBezTo>
                    <a:pt x="196" y="585"/>
                    <a:pt x="182" y="556"/>
                    <a:pt x="168" y="527"/>
                  </a:cubicBezTo>
                  <a:cubicBezTo>
                    <a:pt x="143" y="468"/>
                    <a:pt x="121" y="408"/>
                    <a:pt x="121" y="408"/>
                  </a:cubicBezTo>
                  <a:lnTo>
                    <a:pt x="108" y="362"/>
                  </a:lnTo>
                  <a:lnTo>
                    <a:pt x="107" y="362"/>
                  </a:lnTo>
                  <a:cubicBezTo>
                    <a:pt x="65" y="239"/>
                    <a:pt x="37" y="12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2745;p41">
              <a:extLst>
                <a:ext uri="{FF2B5EF4-FFF2-40B4-BE49-F238E27FC236}">
                  <a16:creationId xmlns:a16="http://schemas.microsoft.com/office/drawing/2014/main" id="{27C6529B-AE5C-DA8E-0E4A-91785D3FDEA0}"/>
                </a:ext>
              </a:extLst>
            </p:cNvPr>
            <p:cNvSpPr/>
            <p:nvPr/>
          </p:nvSpPr>
          <p:spPr>
            <a:xfrm>
              <a:off x="5379575" y="2207875"/>
              <a:ext cx="60800" cy="22150"/>
            </a:xfrm>
            <a:custGeom>
              <a:avLst/>
              <a:gdLst/>
              <a:ahLst/>
              <a:cxnLst/>
              <a:rect l="l" t="t" r="r" b="b"/>
              <a:pathLst>
                <a:path w="2432" h="886" extrusionOk="0">
                  <a:moveTo>
                    <a:pt x="0" y="1"/>
                  </a:moveTo>
                  <a:cubicBezTo>
                    <a:pt x="23" y="54"/>
                    <a:pt x="98" y="186"/>
                    <a:pt x="199" y="303"/>
                  </a:cubicBezTo>
                  <a:cubicBezTo>
                    <a:pt x="299" y="423"/>
                    <a:pt x="423" y="528"/>
                    <a:pt x="488" y="569"/>
                  </a:cubicBezTo>
                  <a:cubicBezTo>
                    <a:pt x="488" y="569"/>
                    <a:pt x="565" y="622"/>
                    <a:pt x="647" y="665"/>
                  </a:cubicBezTo>
                  <a:cubicBezTo>
                    <a:pt x="729" y="709"/>
                    <a:pt x="816" y="745"/>
                    <a:pt x="816" y="745"/>
                  </a:cubicBezTo>
                  <a:cubicBezTo>
                    <a:pt x="968" y="807"/>
                    <a:pt x="1136" y="854"/>
                    <a:pt x="1308" y="874"/>
                  </a:cubicBezTo>
                  <a:cubicBezTo>
                    <a:pt x="1370" y="882"/>
                    <a:pt x="1431" y="885"/>
                    <a:pt x="1490" y="885"/>
                  </a:cubicBezTo>
                  <a:cubicBezTo>
                    <a:pt x="1678" y="885"/>
                    <a:pt x="1857" y="851"/>
                    <a:pt x="2038" y="800"/>
                  </a:cubicBezTo>
                  <a:cubicBezTo>
                    <a:pt x="2301" y="714"/>
                    <a:pt x="2308" y="698"/>
                    <a:pt x="2431" y="608"/>
                  </a:cubicBezTo>
                  <a:lnTo>
                    <a:pt x="2431" y="608"/>
                  </a:lnTo>
                  <a:cubicBezTo>
                    <a:pt x="2203" y="720"/>
                    <a:pt x="1928" y="794"/>
                    <a:pt x="1647" y="802"/>
                  </a:cubicBezTo>
                  <a:cubicBezTo>
                    <a:pt x="1624" y="803"/>
                    <a:pt x="1601" y="803"/>
                    <a:pt x="1577" y="803"/>
                  </a:cubicBezTo>
                  <a:cubicBezTo>
                    <a:pt x="1319" y="803"/>
                    <a:pt x="1060" y="749"/>
                    <a:pt x="835" y="652"/>
                  </a:cubicBezTo>
                  <a:cubicBezTo>
                    <a:pt x="835" y="652"/>
                    <a:pt x="741" y="614"/>
                    <a:pt x="653" y="563"/>
                  </a:cubicBezTo>
                  <a:cubicBezTo>
                    <a:pt x="565" y="513"/>
                    <a:pt x="483" y="454"/>
                    <a:pt x="483" y="454"/>
                  </a:cubicBezTo>
                  <a:lnTo>
                    <a:pt x="422" y="408"/>
                  </a:lnTo>
                  <a:cubicBezTo>
                    <a:pt x="254" y="286"/>
                    <a:pt x="117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2746;p41">
              <a:extLst>
                <a:ext uri="{FF2B5EF4-FFF2-40B4-BE49-F238E27FC236}">
                  <a16:creationId xmlns:a16="http://schemas.microsoft.com/office/drawing/2014/main" id="{AE19B321-FFCA-01EC-F315-6480F2170C91}"/>
                </a:ext>
              </a:extLst>
            </p:cNvPr>
            <p:cNvSpPr/>
            <p:nvPr/>
          </p:nvSpPr>
          <p:spPr>
            <a:xfrm>
              <a:off x="5384850" y="2130850"/>
              <a:ext cx="42475" cy="24700"/>
            </a:xfrm>
            <a:custGeom>
              <a:avLst/>
              <a:gdLst/>
              <a:ahLst/>
              <a:cxnLst/>
              <a:rect l="l" t="t" r="r" b="b"/>
              <a:pathLst>
                <a:path w="1699" h="988" extrusionOk="0">
                  <a:moveTo>
                    <a:pt x="1429" y="1"/>
                  </a:moveTo>
                  <a:cubicBezTo>
                    <a:pt x="1312" y="3"/>
                    <a:pt x="1192" y="18"/>
                    <a:pt x="1137" y="36"/>
                  </a:cubicBezTo>
                  <a:cubicBezTo>
                    <a:pt x="1137" y="36"/>
                    <a:pt x="1120" y="40"/>
                    <a:pt x="1096" y="47"/>
                  </a:cubicBezTo>
                  <a:cubicBezTo>
                    <a:pt x="1071" y="54"/>
                    <a:pt x="1037" y="65"/>
                    <a:pt x="1005" y="78"/>
                  </a:cubicBezTo>
                  <a:cubicBezTo>
                    <a:pt x="939" y="99"/>
                    <a:pt x="876" y="129"/>
                    <a:pt x="876" y="129"/>
                  </a:cubicBezTo>
                  <a:cubicBezTo>
                    <a:pt x="763" y="176"/>
                    <a:pt x="650" y="240"/>
                    <a:pt x="543" y="312"/>
                  </a:cubicBezTo>
                  <a:cubicBezTo>
                    <a:pt x="385" y="422"/>
                    <a:pt x="268" y="554"/>
                    <a:pt x="155" y="699"/>
                  </a:cubicBezTo>
                  <a:cubicBezTo>
                    <a:pt x="32" y="866"/>
                    <a:pt x="35" y="879"/>
                    <a:pt x="0" y="987"/>
                  </a:cubicBezTo>
                  <a:cubicBezTo>
                    <a:pt x="100" y="827"/>
                    <a:pt x="237" y="668"/>
                    <a:pt x="397" y="532"/>
                  </a:cubicBezTo>
                  <a:cubicBezTo>
                    <a:pt x="556" y="396"/>
                    <a:pt x="742" y="288"/>
                    <a:pt x="925" y="208"/>
                  </a:cubicBezTo>
                  <a:cubicBezTo>
                    <a:pt x="925" y="208"/>
                    <a:pt x="942" y="200"/>
                    <a:pt x="968" y="189"/>
                  </a:cubicBezTo>
                  <a:cubicBezTo>
                    <a:pt x="994" y="179"/>
                    <a:pt x="1030" y="166"/>
                    <a:pt x="1065" y="153"/>
                  </a:cubicBezTo>
                  <a:cubicBezTo>
                    <a:pt x="1138" y="131"/>
                    <a:pt x="1210" y="111"/>
                    <a:pt x="1210" y="111"/>
                  </a:cubicBezTo>
                  <a:lnTo>
                    <a:pt x="1265" y="99"/>
                  </a:lnTo>
                  <a:cubicBezTo>
                    <a:pt x="1416" y="60"/>
                    <a:pt x="1557" y="38"/>
                    <a:pt x="1699" y="29"/>
                  </a:cubicBezTo>
                  <a:cubicBezTo>
                    <a:pt x="1657" y="18"/>
                    <a:pt x="1545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2747;p41">
              <a:extLst>
                <a:ext uri="{FF2B5EF4-FFF2-40B4-BE49-F238E27FC236}">
                  <a16:creationId xmlns:a16="http://schemas.microsoft.com/office/drawing/2014/main" id="{3CDD8E1A-32FB-1388-C945-B897277FE541}"/>
                </a:ext>
              </a:extLst>
            </p:cNvPr>
            <p:cNvSpPr/>
            <p:nvPr/>
          </p:nvSpPr>
          <p:spPr>
            <a:xfrm>
              <a:off x="5404550" y="2138100"/>
              <a:ext cx="74775" cy="12775"/>
            </a:xfrm>
            <a:custGeom>
              <a:avLst/>
              <a:gdLst/>
              <a:ahLst/>
              <a:cxnLst/>
              <a:rect l="l" t="t" r="r" b="b"/>
              <a:pathLst>
                <a:path w="2991" h="511" extrusionOk="0">
                  <a:moveTo>
                    <a:pt x="1506" y="0"/>
                  </a:moveTo>
                  <a:cubicBezTo>
                    <a:pt x="1416" y="0"/>
                    <a:pt x="1326" y="5"/>
                    <a:pt x="1235" y="13"/>
                  </a:cubicBezTo>
                  <a:cubicBezTo>
                    <a:pt x="941" y="41"/>
                    <a:pt x="685" y="123"/>
                    <a:pt x="424" y="238"/>
                  </a:cubicBezTo>
                  <a:cubicBezTo>
                    <a:pt x="137" y="373"/>
                    <a:pt x="132" y="393"/>
                    <a:pt x="0" y="506"/>
                  </a:cubicBezTo>
                  <a:cubicBezTo>
                    <a:pt x="247" y="349"/>
                    <a:pt x="548" y="225"/>
                    <a:pt x="866" y="156"/>
                  </a:cubicBezTo>
                  <a:cubicBezTo>
                    <a:pt x="1062" y="112"/>
                    <a:pt x="1264" y="93"/>
                    <a:pt x="1463" y="93"/>
                  </a:cubicBezTo>
                  <a:cubicBezTo>
                    <a:pt x="1586" y="93"/>
                    <a:pt x="1708" y="100"/>
                    <a:pt x="1826" y="113"/>
                  </a:cubicBezTo>
                  <a:cubicBezTo>
                    <a:pt x="1826" y="113"/>
                    <a:pt x="1856" y="115"/>
                    <a:pt x="1899" y="122"/>
                  </a:cubicBezTo>
                  <a:cubicBezTo>
                    <a:pt x="1942" y="129"/>
                    <a:pt x="2000" y="139"/>
                    <a:pt x="2058" y="150"/>
                  </a:cubicBezTo>
                  <a:cubicBezTo>
                    <a:pt x="2116" y="162"/>
                    <a:pt x="2172" y="178"/>
                    <a:pt x="2215" y="189"/>
                  </a:cubicBezTo>
                  <a:cubicBezTo>
                    <a:pt x="2258" y="199"/>
                    <a:pt x="2285" y="208"/>
                    <a:pt x="2285" y="208"/>
                  </a:cubicBezTo>
                  <a:lnTo>
                    <a:pt x="2369" y="236"/>
                  </a:lnTo>
                  <a:cubicBezTo>
                    <a:pt x="2598" y="308"/>
                    <a:pt x="2801" y="400"/>
                    <a:pt x="2990" y="510"/>
                  </a:cubicBezTo>
                  <a:cubicBezTo>
                    <a:pt x="2965" y="488"/>
                    <a:pt x="2918" y="452"/>
                    <a:pt x="2859" y="406"/>
                  </a:cubicBezTo>
                  <a:cubicBezTo>
                    <a:pt x="2800" y="363"/>
                    <a:pt x="2724" y="318"/>
                    <a:pt x="2648" y="272"/>
                  </a:cubicBezTo>
                  <a:cubicBezTo>
                    <a:pt x="2491" y="187"/>
                    <a:pt x="2319" y="118"/>
                    <a:pt x="2234" y="98"/>
                  </a:cubicBezTo>
                  <a:cubicBezTo>
                    <a:pt x="2234" y="98"/>
                    <a:pt x="2208" y="92"/>
                    <a:pt x="2170" y="82"/>
                  </a:cubicBezTo>
                  <a:cubicBezTo>
                    <a:pt x="2131" y="71"/>
                    <a:pt x="2080" y="59"/>
                    <a:pt x="2027" y="51"/>
                  </a:cubicBezTo>
                  <a:cubicBezTo>
                    <a:pt x="1975" y="42"/>
                    <a:pt x="1922" y="31"/>
                    <a:pt x="1883" y="26"/>
                  </a:cubicBezTo>
                  <a:cubicBezTo>
                    <a:pt x="1843" y="21"/>
                    <a:pt x="1817" y="19"/>
                    <a:pt x="1817" y="19"/>
                  </a:cubicBezTo>
                  <a:cubicBezTo>
                    <a:pt x="1716" y="6"/>
                    <a:pt x="1611" y="0"/>
                    <a:pt x="1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2748;p41">
              <a:extLst>
                <a:ext uri="{FF2B5EF4-FFF2-40B4-BE49-F238E27FC236}">
                  <a16:creationId xmlns:a16="http://schemas.microsoft.com/office/drawing/2014/main" id="{766743BD-DA59-B8D2-A3C5-842C46C839C0}"/>
                </a:ext>
              </a:extLst>
            </p:cNvPr>
            <p:cNvSpPr/>
            <p:nvPr/>
          </p:nvSpPr>
          <p:spPr>
            <a:xfrm>
              <a:off x="5514650" y="2030275"/>
              <a:ext cx="92025" cy="57625"/>
            </a:xfrm>
            <a:custGeom>
              <a:avLst/>
              <a:gdLst/>
              <a:ahLst/>
              <a:cxnLst/>
              <a:rect l="l" t="t" r="r" b="b"/>
              <a:pathLst>
                <a:path w="3681" h="2305" extrusionOk="0">
                  <a:moveTo>
                    <a:pt x="3601" y="0"/>
                  </a:moveTo>
                  <a:cubicBezTo>
                    <a:pt x="3680" y="497"/>
                    <a:pt x="3531" y="1075"/>
                    <a:pt x="3178" y="1509"/>
                  </a:cubicBezTo>
                  <a:cubicBezTo>
                    <a:pt x="2846" y="1940"/>
                    <a:pt x="2314" y="2212"/>
                    <a:pt x="1796" y="2212"/>
                  </a:cubicBezTo>
                  <a:cubicBezTo>
                    <a:pt x="1780" y="2212"/>
                    <a:pt x="1764" y="2212"/>
                    <a:pt x="1748" y="2212"/>
                  </a:cubicBezTo>
                  <a:cubicBezTo>
                    <a:pt x="1748" y="2212"/>
                    <a:pt x="1745" y="2212"/>
                    <a:pt x="1740" y="2212"/>
                  </a:cubicBezTo>
                  <a:cubicBezTo>
                    <a:pt x="1700" y="2212"/>
                    <a:pt x="1522" y="2209"/>
                    <a:pt x="1349" y="2167"/>
                  </a:cubicBezTo>
                  <a:cubicBezTo>
                    <a:pt x="1251" y="2145"/>
                    <a:pt x="1153" y="2118"/>
                    <a:pt x="1083" y="2090"/>
                  </a:cubicBezTo>
                  <a:cubicBezTo>
                    <a:pt x="1048" y="2077"/>
                    <a:pt x="1019" y="2065"/>
                    <a:pt x="998" y="2057"/>
                  </a:cubicBezTo>
                  <a:cubicBezTo>
                    <a:pt x="978" y="2048"/>
                    <a:pt x="966" y="2043"/>
                    <a:pt x="966" y="2043"/>
                  </a:cubicBezTo>
                  <a:cubicBezTo>
                    <a:pt x="966" y="2043"/>
                    <a:pt x="933" y="2027"/>
                    <a:pt x="898" y="2011"/>
                  </a:cubicBezTo>
                  <a:cubicBezTo>
                    <a:pt x="865" y="1994"/>
                    <a:pt x="831" y="1977"/>
                    <a:pt x="831" y="1977"/>
                  </a:cubicBezTo>
                  <a:lnTo>
                    <a:pt x="830" y="1977"/>
                  </a:lnTo>
                  <a:cubicBezTo>
                    <a:pt x="463" y="1789"/>
                    <a:pt x="181" y="1510"/>
                    <a:pt x="1" y="1180"/>
                  </a:cubicBezTo>
                  <a:lnTo>
                    <a:pt x="1" y="1180"/>
                  </a:lnTo>
                  <a:cubicBezTo>
                    <a:pt x="42" y="1286"/>
                    <a:pt x="178" y="1558"/>
                    <a:pt x="407" y="1768"/>
                  </a:cubicBezTo>
                  <a:cubicBezTo>
                    <a:pt x="629" y="1984"/>
                    <a:pt x="918" y="2133"/>
                    <a:pt x="1060" y="2179"/>
                  </a:cubicBezTo>
                  <a:cubicBezTo>
                    <a:pt x="1060" y="2179"/>
                    <a:pt x="1233" y="2246"/>
                    <a:pt x="1416" y="2274"/>
                  </a:cubicBezTo>
                  <a:cubicBezTo>
                    <a:pt x="1568" y="2303"/>
                    <a:pt x="1723" y="2305"/>
                    <a:pt x="1769" y="2305"/>
                  </a:cubicBezTo>
                  <a:cubicBezTo>
                    <a:pt x="1778" y="2305"/>
                    <a:pt x="1783" y="2305"/>
                    <a:pt x="1783" y="2305"/>
                  </a:cubicBezTo>
                  <a:cubicBezTo>
                    <a:pt x="2110" y="2301"/>
                    <a:pt x="2454" y="2210"/>
                    <a:pt x="2742" y="2020"/>
                  </a:cubicBezTo>
                  <a:cubicBezTo>
                    <a:pt x="3172" y="1739"/>
                    <a:pt x="3440" y="1329"/>
                    <a:pt x="3581" y="859"/>
                  </a:cubicBezTo>
                  <a:cubicBezTo>
                    <a:pt x="3655" y="593"/>
                    <a:pt x="3649" y="447"/>
                    <a:pt x="3653" y="337"/>
                  </a:cubicBezTo>
                  <a:cubicBezTo>
                    <a:pt x="3649" y="285"/>
                    <a:pt x="3645" y="238"/>
                    <a:pt x="3639" y="181"/>
                  </a:cubicBezTo>
                  <a:cubicBezTo>
                    <a:pt x="3631" y="129"/>
                    <a:pt x="3617" y="73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2749;p41">
              <a:extLst>
                <a:ext uri="{FF2B5EF4-FFF2-40B4-BE49-F238E27FC236}">
                  <a16:creationId xmlns:a16="http://schemas.microsoft.com/office/drawing/2014/main" id="{1A2553B6-C0E8-6601-5BFA-3969CFBA8C49}"/>
                </a:ext>
              </a:extLst>
            </p:cNvPr>
            <p:cNvSpPr/>
            <p:nvPr/>
          </p:nvSpPr>
          <p:spPr>
            <a:xfrm>
              <a:off x="5528425" y="2037800"/>
              <a:ext cx="58975" cy="36325"/>
            </a:xfrm>
            <a:custGeom>
              <a:avLst/>
              <a:gdLst/>
              <a:ahLst/>
              <a:cxnLst/>
              <a:rect l="l" t="t" r="r" b="b"/>
              <a:pathLst>
                <a:path w="2359" h="1453" extrusionOk="0">
                  <a:moveTo>
                    <a:pt x="2358" y="0"/>
                  </a:moveTo>
                  <a:lnTo>
                    <a:pt x="2358" y="0"/>
                  </a:lnTo>
                  <a:cubicBezTo>
                    <a:pt x="2284" y="269"/>
                    <a:pt x="2137" y="548"/>
                    <a:pt x="1924" y="774"/>
                  </a:cubicBezTo>
                  <a:cubicBezTo>
                    <a:pt x="1715" y="1003"/>
                    <a:pt x="1444" y="1178"/>
                    <a:pt x="1163" y="1271"/>
                  </a:cubicBezTo>
                  <a:cubicBezTo>
                    <a:pt x="1163" y="1271"/>
                    <a:pt x="1058" y="1307"/>
                    <a:pt x="948" y="1329"/>
                  </a:cubicBezTo>
                  <a:cubicBezTo>
                    <a:pt x="839" y="1352"/>
                    <a:pt x="727" y="1360"/>
                    <a:pt x="727" y="1360"/>
                  </a:cubicBezTo>
                  <a:lnTo>
                    <a:pt x="643" y="1366"/>
                  </a:lnTo>
                  <a:cubicBezTo>
                    <a:pt x="599" y="1368"/>
                    <a:pt x="555" y="1370"/>
                    <a:pt x="512" y="1370"/>
                  </a:cubicBezTo>
                  <a:cubicBezTo>
                    <a:pt x="333" y="1370"/>
                    <a:pt x="163" y="1347"/>
                    <a:pt x="0" y="1304"/>
                  </a:cubicBezTo>
                  <a:lnTo>
                    <a:pt x="0" y="1304"/>
                  </a:lnTo>
                  <a:cubicBezTo>
                    <a:pt x="56" y="1333"/>
                    <a:pt x="211" y="1397"/>
                    <a:pt x="381" y="1426"/>
                  </a:cubicBezTo>
                  <a:cubicBezTo>
                    <a:pt x="483" y="1445"/>
                    <a:pt x="590" y="1452"/>
                    <a:pt x="676" y="1452"/>
                  </a:cubicBezTo>
                  <a:cubicBezTo>
                    <a:pt x="733" y="1452"/>
                    <a:pt x="780" y="1449"/>
                    <a:pt x="813" y="1445"/>
                  </a:cubicBezTo>
                  <a:cubicBezTo>
                    <a:pt x="813" y="1445"/>
                    <a:pt x="915" y="1434"/>
                    <a:pt x="1014" y="1409"/>
                  </a:cubicBezTo>
                  <a:cubicBezTo>
                    <a:pt x="1115" y="1386"/>
                    <a:pt x="1212" y="1352"/>
                    <a:pt x="1212" y="1352"/>
                  </a:cubicBezTo>
                  <a:cubicBezTo>
                    <a:pt x="1384" y="1291"/>
                    <a:pt x="1555" y="1204"/>
                    <a:pt x="1707" y="1088"/>
                  </a:cubicBezTo>
                  <a:cubicBezTo>
                    <a:pt x="1934" y="914"/>
                    <a:pt x="2090" y="703"/>
                    <a:pt x="2218" y="461"/>
                  </a:cubicBezTo>
                  <a:cubicBezTo>
                    <a:pt x="2288" y="324"/>
                    <a:pt x="2310" y="248"/>
                    <a:pt x="2329" y="188"/>
                  </a:cubicBezTo>
                  <a:cubicBezTo>
                    <a:pt x="2344" y="129"/>
                    <a:pt x="2352" y="83"/>
                    <a:pt x="2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2750;p41">
              <a:extLst>
                <a:ext uri="{FF2B5EF4-FFF2-40B4-BE49-F238E27FC236}">
                  <a16:creationId xmlns:a16="http://schemas.microsoft.com/office/drawing/2014/main" id="{EBACE68C-C5EA-611E-770E-43CEEB5B4EBD}"/>
                </a:ext>
              </a:extLst>
            </p:cNvPr>
            <p:cNvSpPr/>
            <p:nvPr/>
          </p:nvSpPr>
          <p:spPr>
            <a:xfrm>
              <a:off x="5518200" y="2042025"/>
              <a:ext cx="44275" cy="16000"/>
            </a:xfrm>
            <a:custGeom>
              <a:avLst/>
              <a:gdLst/>
              <a:ahLst/>
              <a:cxnLst/>
              <a:rect l="l" t="t" r="r" b="b"/>
              <a:pathLst>
                <a:path w="1771" h="640" extrusionOk="0">
                  <a:moveTo>
                    <a:pt x="1770" y="1"/>
                  </a:moveTo>
                  <a:cubicBezTo>
                    <a:pt x="1673" y="171"/>
                    <a:pt x="1517" y="327"/>
                    <a:pt x="1326" y="426"/>
                  </a:cubicBezTo>
                  <a:cubicBezTo>
                    <a:pt x="1173" y="506"/>
                    <a:pt x="1001" y="548"/>
                    <a:pt x="836" y="548"/>
                  </a:cubicBezTo>
                  <a:cubicBezTo>
                    <a:pt x="794" y="548"/>
                    <a:pt x="754" y="546"/>
                    <a:pt x="714" y="540"/>
                  </a:cubicBezTo>
                  <a:cubicBezTo>
                    <a:pt x="714" y="540"/>
                    <a:pt x="637" y="532"/>
                    <a:pt x="564" y="510"/>
                  </a:cubicBezTo>
                  <a:cubicBezTo>
                    <a:pt x="489" y="491"/>
                    <a:pt x="419" y="459"/>
                    <a:pt x="419" y="459"/>
                  </a:cubicBezTo>
                  <a:lnTo>
                    <a:pt x="366" y="434"/>
                  </a:lnTo>
                  <a:cubicBezTo>
                    <a:pt x="223" y="368"/>
                    <a:pt x="102" y="282"/>
                    <a:pt x="0" y="176"/>
                  </a:cubicBezTo>
                  <a:lnTo>
                    <a:pt x="0" y="176"/>
                  </a:lnTo>
                  <a:cubicBezTo>
                    <a:pt x="20" y="216"/>
                    <a:pt x="84" y="317"/>
                    <a:pt x="174" y="398"/>
                  </a:cubicBezTo>
                  <a:cubicBezTo>
                    <a:pt x="264" y="481"/>
                    <a:pt x="377" y="545"/>
                    <a:pt x="433" y="565"/>
                  </a:cubicBezTo>
                  <a:cubicBezTo>
                    <a:pt x="433" y="565"/>
                    <a:pt x="501" y="592"/>
                    <a:pt x="572" y="608"/>
                  </a:cubicBezTo>
                  <a:cubicBezTo>
                    <a:pt x="644" y="626"/>
                    <a:pt x="717" y="633"/>
                    <a:pt x="717" y="633"/>
                  </a:cubicBezTo>
                  <a:cubicBezTo>
                    <a:pt x="756" y="638"/>
                    <a:pt x="795" y="640"/>
                    <a:pt x="834" y="640"/>
                  </a:cubicBezTo>
                  <a:cubicBezTo>
                    <a:pt x="928" y="640"/>
                    <a:pt x="1023" y="628"/>
                    <a:pt x="1116" y="601"/>
                  </a:cubicBezTo>
                  <a:cubicBezTo>
                    <a:pt x="1313" y="545"/>
                    <a:pt x="1464" y="432"/>
                    <a:pt x="1598" y="294"/>
                  </a:cubicBezTo>
                  <a:cubicBezTo>
                    <a:pt x="1741" y="131"/>
                    <a:pt x="1736" y="113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2751;p41">
              <a:extLst>
                <a:ext uri="{FF2B5EF4-FFF2-40B4-BE49-F238E27FC236}">
                  <a16:creationId xmlns:a16="http://schemas.microsoft.com/office/drawing/2014/main" id="{4F2D67F1-42D7-6375-E736-4D194342181E}"/>
                </a:ext>
              </a:extLst>
            </p:cNvPr>
            <p:cNvSpPr/>
            <p:nvPr/>
          </p:nvSpPr>
          <p:spPr>
            <a:xfrm>
              <a:off x="5532250" y="2021850"/>
              <a:ext cx="34775" cy="8475"/>
            </a:xfrm>
            <a:custGeom>
              <a:avLst/>
              <a:gdLst/>
              <a:ahLst/>
              <a:cxnLst/>
              <a:rect l="l" t="t" r="r" b="b"/>
              <a:pathLst>
                <a:path w="1391" h="339" extrusionOk="0">
                  <a:moveTo>
                    <a:pt x="586" y="1"/>
                  </a:moveTo>
                  <a:cubicBezTo>
                    <a:pt x="579" y="1"/>
                    <a:pt x="573" y="1"/>
                    <a:pt x="566" y="1"/>
                  </a:cubicBezTo>
                  <a:cubicBezTo>
                    <a:pt x="566" y="1"/>
                    <a:pt x="509" y="1"/>
                    <a:pt x="451" y="5"/>
                  </a:cubicBezTo>
                  <a:cubicBezTo>
                    <a:pt x="395" y="11"/>
                    <a:pt x="339" y="20"/>
                    <a:pt x="339" y="20"/>
                  </a:cubicBezTo>
                  <a:lnTo>
                    <a:pt x="297" y="28"/>
                  </a:lnTo>
                  <a:cubicBezTo>
                    <a:pt x="183" y="57"/>
                    <a:pt x="86" y="106"/>
                    <a:pt x="1" y="163"/>
                  </a:cubicBezTo>
                  <a:cubicBezTo>
                    <a:pt x="33" y="159"/>
                    <a:pt x="111" y="138"/>
                    <a:pt x="191" y="127"/>
                  </a:cubicBezTo>
                  <a:cubicBezTo>
                    <a:pt x="271" y="116"/>
                    <a:pt x="351" y="109"/>
                    <a:pt x="389" y="105"/>
                  </a:cubicBezTo>
                  <a:cubicBezTo>
                    <a:pt x="389" y="105"/>
                    <a:pt x="435" y="97"/>
                    <a:pt x="482" y="96"/>
                  </a:cubicBezTo>
                  <a:cubicBezTo>
                    <a:pt x="512" y="93"/>
                    <a:pt x="543" y="93"/>
                    <a:pt x="560" y="93"/>
                  </a:cubicBezTo>
                  <a:cubicBezTo>
                    <a:pt x="568" y="93"/>
                    <a:pt x="574" y="93"/>
                    <a:pt x="574" y="93"/>
                  </a:cubicBezTo>
                  <a:cubicBezTo>
                    <a:pt x="657" y="93"/>
                    <a:pt x="742" y="104"/>
                    <a:pt x="828" y="122"/>
                  </a:cubicBezTo>
                  <a:cubicBezTo>
                    <a:pt x="952" y="149"/>
                    <a:pt x="1069" y="174"/>
                    <a:pt x="1184" y="234"/>
                  </a:cubicBezTo>
                  <a:cubicBezTo>
                    <a:pt x="1309" y="303"/>
                    <a:pt x="1310" y="309"/>
                    <a:pt x="1390" y="339"/>
                  </a:cubicBezTo>
                  <a:cubicBezTo>
                    <a:pt x="1205" y="144"/>
                    <a:pt x="88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2752;p41">
              <a:extLst>
                <a:ext uri="{FF2B5EF4-FFF2-40B4-BE49-F238E27FC236}">
                  <a16:creationId xmlns:a16="http://schemas.microsoft.com/office/drawing/2014/main" id="{2A5E161C-EE3D-8080-F678-DE49F063F953}"/>
                </a:ext>
              </a:extLst>
            </p:cNvPr>
            <p:cNvSpPr/>
            <p:nvPr/>
          </p:nvSpPr>
          <p:spPr>
            <a:xfrm>
              <a:off x="5540850" y="1991050"/>
              <a:ext cx="7225" cy="18750"/>
            </a:xfrm>
            <a:custGeom>
              <a:avLst/>
              <a:gdLst/>
              <a:ahLst/>
              <a:cxnLst/>
              <a:rect l="l" t="t" r="r" b="b"/>
              <a:pathLst>
                <a:path w="289" h="750" extrusionOk="0">
                  <a:moveTo>
                    <a:pt x="288" y="0"/>
                  </a:moveTo>
                  <a:cubicBezTo>
                    <a:pt x="249" y="8"/>
                    <a:pt x="131" y="106"/>
                    <a:pt x="112" y="151"/>
                  </a:cubicBezTo>
                  <a:cubicBezTo>
                    <a:pt x="112" y="151"/>
                    <a:pt x="63" y="252"/>
                    <a:pt x="65" y="253"/>
                  </a:cubicBezTo>
                  <a:cubicBezTo>
                    <a:pt x="47" y="299"/>
                    <a:pt x="31" y="349"/>
                    <a:pt x="19" y="399"/>
                  </a:cubicBezTo>
                  <a:cubicBezTo>
                    <a:pt x="0" y="476"/>
                    <a:pt x="10" y="549"/>
                    <a:pt x="13" y="622"/>
                  </a:cubicBezTo>
                  <a:cubicBezTo>
                    <a:pt x="19" y="705"/>
                    <a:pt x="23" y="709"/>
                    <a:pt x="52" y="750"/>
                  </a:cubicBezTo>
                  <a:cubicBezTo>
                    <a:pt x="56" y="598"/>
                    <a:pt x="94" y="425"/>
                    <a:pt x="153" y="283"/>
                  </a:cubicBezTo>
                  <a:cubicBezTo>
                    <a:pt x="153" y="283"/>
                    <a:pt x="164" y="256"/>
                    <a:pt x="176" y="229"/>
                  </a:cubicBezTo>
                  <a:lnTo>
                    <a:pt x="203" y="177"/>
                  </a:lnTo>
                  <a:lnTo>
                    <a:pt x="213" y="158"/>
                  </a:lnTo>
                  <a:cubicBezTo>
                    <a:pt x="238" y="103"/>
                    <a:pt x="261" y="51"/>
                    <a:pt x="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2753;p41">
              <a:extLst>
                <a:ext uri="{FF2B5EF4-FFF2-40B4-BE49-F238E27FC236}">
                  <a16:creationId xmlns:a16="http://schemas.microsoft.com/office/drawing/2014/main" id="{33F5E85D-F1C9-CEA4-D77B-C8137332AD0C}"/>
                </a:ext>
              </a:extLst>
            </p:cNvPr>
            <p:cNvSpPr/>
            <p:nvPr/>
          </p:nvSpPr>
          <p:spPr>
            <a:xfrm>
              <a:off x="5519150" y="1989850"/>
              <a:ext cx="18675" cy="19900"/>
            </a:xfrm>
            <a:custGeom>
              <a:avLst/>
              <a:gdLst/>
              <a:ahLst/>
              <a:cxnLst/>
              <a:rect l="l" t="t" r="r" b="b"/>
              <a:pathLst>
                <a:path w="747" h="796" extrusionOk="0">
                  <a:moveTo>
                    <a:pt x="23" y="1"/>
                  </a:moveTo>
                  <a:cubicBezTo>
                    <a:pt x="13" y="25"/>
                    <a:pt x="0" y="90"/>
                    <a:pt x="2" y="159"/>
                  </a:cubicBezTo>
                  <a:cubicBezTo>
                    <a:pt x="6" y="227"/>
                    <a:pt x="21" y="298"/>
                    <a:pt x="36" y="329"/>
                  </a:cubicBezTo>
                  <a:cubicBezTo>
                    <a:pt x="33" y="330"/>
                    <a:pt x="112" y="469"/>
                    <a:pt x="118" y="469"/>
                  </a:cubicBezTo>
                  <a:cubicBezTo>
                    <a:pt x="118" y="469"/>
                    <a:pt x="118" y="469"/>
                    <a:pt x="118" y="469"/>
                  </a:cubicBezTo>
                  <a:cubicBezTo>
                    <a:pt x="159" y="530"/>
                    <a:pt x="211" y="585"/>
                    <a:pt x="268" y="635"/>
                  </a:cubicBezTo>
                  <a:cubicBezTo>
                    <a:pt x="355" y="708"/>
                    <a:pt x="453" y="745"/>
                    <a:pt x="557" y="775"/>
                  </a:cubicBezTo>
                  <a:cubicBezTo>
                    <a:pt x="614" y="790"/>
                    <a:pt x="644" y="796"/>
                    <a:pt x="669" y="796"/>
                  </a:cubicBezTo>
                  <a:cubicBezTo>
                    <a:pt x="694" y="796"/>
                    <a:pt x="713" y="789"/>
                    <a:pt x="746" y="780"/>
                  </a:cubicBezTo>
                  <a:cubicBezTo>
                    <a:pt x="530" y="746"/>
                    <a:pt x="313" y="593"/>
                    <a:pt x="189" y="411"/>
                  </a:cubicBezTo>
                  <a:cubicBezTo>
                    <a:pt x="189" y="411"/>
                    <a:pt x="189" y="411"/>
                    <a:pt x="189" y="411"/>
                  </a:cubicBezTo>
                  <a:cubicBezTo>
                    <a:pt x="182" y="411"/>
                    <a:pt x="105" y="267"/>
                    <a:pt x="108" y="265"/>
                  </a:cubicBezTo>
                  <a:lnTo>
                    <a:pt x="97" y="236"/>
                  </a:lnTo>
                  <a:cubicBezTo>
                    <a:pt x="63" y="158"/>
                    <a:pt x="37" y="8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2754;p41">
              <a:extLst>
                <a:ext uri="{FF2B5EF4-FFF2-40B4-BE49-F238E27FC236}">
                  <a16:creationId xmlns:a16="http://schemas.microsoft.com/office/drawing/2014/main" id="{620FF134-8B1D-E5FF-533F-E781B4EEBEA5}"/>
                </a:ext>
              </a:extLst>
            </p:cNvPr>
            <p:cNvSpPr/>
            <p:nvPr/>
          </p:nvSpPr>
          <p:spPr>
            <a:xfrm>
              <a:off x="5511500" y="2006050"/>
              <a:ext cx="10125" cy="10825"/>
            </a:xfrm>
            <a:custGeom>
              <a:avLst/>
              <a:gdLst/>
              <a:ahLst/>
              <a:cxnLst/>
              <a:rect l="l" t="t" r="r" b="b"/>
              <a:pathLst>
                <a:path w="405" h="433" extrusionOk="0">
                  <a:moveTo>
                    <a:pt x="8" y="1"/>
                  </a:moveTo>
                  <a:cubicBezTo>
                    <a:pt x="0" y="32"/>
                    <a:pt x="23" y="143"/>
                    <a:pt x="44" y="170"/>
                  </a:cubicBezTo>
                  <a:lnTo>
                    <a:pt x="96" y="233"/>
                  </a:lnTo>
                  <a:cubicBezTo>
                    <a:pt x="119" y="261"/>
                    <a:pt x="145" y="288"/>
                    <a:pt x="172" y="315"/>
                  </a:cubicBezTo>
                  <a:cubicBezTo>
                    <a:pt x="212" y="355"/>
                    <a:pt x="263" y="375"/>
                    <a:pt x="308" y="404"/>
                  </a:cubicBezTo>
                  <a:cubicBezTo>
                    <a:pt x="345" y="426"/>
                    <a:pt x="357" y="432"/>
                    <a:pt x="376" y="432"/>
                  </a:cubicBezTo>
                  <a:cubicBezTo>
                    <a:pt x="384" y="432"/>
                    <a:pt x="393" y="431"/>
                    <a:pt x="405" y="430"/>
                  </a:cubicBezTo>
                  <a:cubicBezTo>
                    <a:pt x="323" y="353"/>
                    <a:pt x="238" y="258"/>
                    <a:pt x="164" y="171"/>
                  </a:cubicBezTo>
                  <a:lnTo>
                    <a:pt x="137" y="138"/>
                  </a:lnTo>
                  <a:cubicBezTo>
                    <a:pt x="124" y="122"/>
                    <a:pt x="110" y="104"/>
                    <a:pt x="110" y="104"/>
                  </a:cubicBezTo>
                  <a:lnTo>
                    <a:pt x="102" y="91"/>
                  </a:lnTo>
                  <a:lnTo>
                    <a:pt x="102" y="90"/>
                  </a:lnTo>
                  <a:cubicBezTo>
                    <a:pt x="71" y="59"/>
                    <a:pt x="40" y="3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2755;p41">
              <a:extLst>
                <a:ext uri="{FF2B5EF4-FFF2-40B4-BE49-F238E27FC236}">
                  <a16:creationId xmlns:a16="http://schemas.microsoft.com/office/drawing/2014/main" id="{60782225-0F1E-F5D8-9B14-E4C598087179}"/>
                </a:ext>
              </a:extLst>
            </p:cNvPr>
            <p:cNvSpPr/>
            <p:nvPr/>
          </p:nvSpPr>
          <p:spPr>
            <a:xfrm>
              <a:off x="5506425" y="2016025"/>
              <a:ext cx="3550" cy="9100"/>
            </a:xfrm>
            <a:custGeom>
              <a:avLst/>
              <a:gdLst/>
              <a:ahLst/>
              <a:cxnLst/>
              <a:rect l="l" t="t" r="r" b="b"/>
              <a:pathLst>
                <a:path w="142" h="364" extrusionOk="0">
                  <a:moveTo>
                    <a:pt x="34" y="1"/>
                  </a:moveTo>
                  <a:cubicBezTo>
                    <a:pt x="19" y="21"/>
                    <a:pt x="1" y="96"/>
                    <a:pt x="7" y="115"/>
                  </a:cubicBezTo>
                  <a:lnTo>
                    <a:pt x="23" y="162"/>
                  </a:lnTo>
                  <a:cubicBezTo>
                    <a:pt x="29" y="183"/>
                    <a:pt x="36" y="205"/>
                    <a:pt x="42" y="228"/>
                  </a:cubicBezTo>
                  <a:cubicBezTo>
                    <a:pt x="52" y="260"/>
                    <a:pt x="78" y="285"/>
                    <a:pt x="92" y="316"/>
                  </a:cubicBezTo>
                  <a:cubicBezTo>
                    <a:pt x="107" y="350"/>
                    <a:pt x="109" y="351"/>
                    <a:pt x="139" y="364"/>
                  </a:cubicBezTo>
                  <a:cubicBezTo>
                    <a:pt x="141" y="290"/>
                    <a:pt x="134" y="205"/>
                    <a:pt x="110" y="134"/>
                  </a:cubicBezTo>
                  <a:lnTo>
                    <a:pt x="93" y="80"/>
                  </a:lnTo>
                  <a:lnTo>
                    <a:pt x="90" y="69"/>
                  </a:lnTo>
                  <a:lnTo>
                    <a:pt x="90" y="70"/>
                  </a:lnTo>
                  <a:cubicBezTo>
                    <a:pt x="74" y="44"/>
                    <a:pt x="55" y="2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2756;p41">
              <a:extLst>
                <a:ext uri="{FF2B5EF4-FFF2-40B4-BE49-F238E27FC236}">
                  <a16:creationId xmlns:a16="http://schemas.microsoft.com/office/drawing/2014/main" id="{CFA8D1FB-433E-A4AF-44E7-8B0A716C4507}"/>
                </a:ext>
              </a:extLst>
            </p:cNvPr>
            <p:cNvSpPr/>
            <p:nvPr/>
          </p:nvSpPr>
          <p:spPr>
            <a:xfrm>
              <a:off x="5621125" y="1921550"/>
              <a:ext cx="35275" cy="7600"/>
            </a:xfrm>
            <a:custGeom>
              <a:avLst/>
              <a:gdLst/>
              <a:ahLst/>
              <a:cxnLst/>
              <a:rect l="l" t="t" r="r" b="b"/>
              <a:pathLst>
                <a:path w="1411" h="304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33"/>
                    <a:pt x="293" y="122"/>
                    <a:pt x="369" y="137"/>
                  </a:cubicBezTo>
                  <a:lnTo>
                    <a:pt x="555" y="174"/>
                  </a:lnTo>
                  <a:cubicBezTo>
                    <a:pt x="637" y="192"/>
                    <a:pt x="722" y="209"/>
                    <a:pt x="809" y="227"/>
                  </a:cubicBezTo>
                  <a:cubicBezTo>
                    <a:pt x="937" y="255"/>
                    <a:pt x="1056" y="261"/>
                    <a:pt x="1183" y="283"/>
                  </a:cubicBezTo>
                  <a:cubicBezTo>
                    <a:pt x="1269" y="298"/>
                    <a:pt x="1305" y="304"/>
                    <a:pt x="1338" y="304"/>
                  </a:cubicBezTo>
                  <a:cubicBezTo>
                    <a:pt x="1359" y="304"/>
                    <a:pt x="1379" y="302"/>
                    <a:pt x="1411" y="298"/>
                  </a:cubicBezTo>
                  <a:cubicBezTo>
                    <a:pt x="1156" y="221"/>
                    <a:pt x="844" y="139"/>
                    <a:pt x="564" y="83"/>
                  </a:cubicBezTo>
                  <a:cubicBezTo>
                    <a:pt x="564" y="83"/>
                    <a:pt x="352" y="39"/>
                    <a:pt x="352" y="39"/>
                  </a:cubicBezTo>
                  <a:lnTo>
                    <a:pt x="312" y="32"/>
                  </a:lnTo>
                  <a:cubicBezTo>
                    <a:pt x="202" y="16"/>
                    <a:pt x="10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2757;p41">
              <a:extLst>
                <a:ext uri="{FF2B5EF4-FFF2-40B4-BE49-F238E27FC236}">
                  <a16:creationId xmlns:a16="http://schemas.microsoft.com/office/drawing/2014/main" id="{B53A414C-F006-E7FD-DE90-7E9179D44903}"/>
                </a:ext>
              </a:extLst>
            </p:cNvPr>
            <p:cNvSpPr/>
            <p:nvPr/>
          </p:nvSpPr>
          <p:spPr>
            <a:xfrm>
              <a:off x="5655525" y="1913825"/>
              <a:ext cx="46400" cy="33775"/>
            </a:xfrm>
            <a:custGeom>
              <a:avLst/>
              <a:gdLst/>
              <a:ahLst/>
              <a:cxnLst/>
              <a:rect l="l" t="t" r="r" b="b"/>
              <a:pathLst>
                <a:path w="1856" h="1351" extrusionOk="0">
                  <a:moveTo>
                    <a:pt x="104" y="1"/>
                  </a:moveTo>
                  <a:cubicBezTo>
                    <a:pt x="74" y="1"/>
                    <a:pt x="44" y="3"/>
                    <a:pt x="0" y="4"/>
                  </a:cubicBezTo>
                  <a:cubicBezTo>
                    <a:pt x="218" y="40"/>
                    <a:pt x="451" y="113"/>
                    <a:pt x="673" y="220"/>
                  </a:cubicBezTo>
                  <a:cubicBezTo>
                    <a:pt x="895" y="325"/>
                    <a:pt x="1100" y="469"/>
                    <a:pt x="1275" y="624"/>
                  </a:cubicBezTo>
                  <a:cubicBezTo>
                    <a:pt x="1275" y="624"/>
                    <a:pt x="1291" y="639"/>
                    <a:pt x="1316" y="661"/>
                  </a:cubicBezTo>
                  <a:cubicBezTo>
                    <a:pt x="1340" y="684"/>
                    <a:pt x="1371" y="715"/>
                    <a:pt x="1403" y="746"/>
                  </a:cubicBezTo>
                  <a:cubicBezTo>
                    <a:pt x="1463" y="811"/>
                    <a:pt x="1521" y="878"/>
                    <a:pt x="1521" y="878"/>
                  </a:cubicBezTo>
                  <a:lnTo>
                    <a:pt x="1562" y="930"/>
                  </a:lnTo>
                  <a:cubicBezTo>
                    <a:pt x="1677" y="1070"/>
                    <a:pt x="1774" y="1207"/>
                    <a:pt x="1856" y="1351"/>
                  </a:cubicBezTo>
                  <a:cubicBezTo>
                    <a:pt x="1843" y="1302"/>
                    <a:pt x="1800" y="1178"/>
                    <a:pt x="1738" y="1058"/>
                  </a:cubicBezTo>
                  <a:cubicBezTo>
                    <a:pt x="1675" y="938"/>
                    <a:pt x="1596" y="821"/>
                    <a:pt x="1552" y="773"/>
                  </a:cubicBezTo>
                  <a:cubicBezTo>
                    <a:pt x="1552" y="773"/>
                    <a:pt x="1538" y="758"/>
                    <a:pt x="1518" y="735"/>
                  </a:cubicBezTo>
                  <a:cubicBezTo>
                    <a:pt x="1499" y="713"/>
                    <a:pt x="1471" y="682"/>
                    <a:pt x="1442" y="655"/>
                  </a:cubicBezTo>
                  <a:cubicBezTo>
                    <a:pt x="1387" y="597"/>
                    <a:pt x="1325" y="545"/>
                    <a:pt x="1325" y="545"/>
                  </a:cubicBezTo>
                  <a:cubicBezTo>
                    <a:pt x="1219" y="449"/>
                    <a:pt x="1098" y="361"/>
                    <a:pt x="970" y="283"/>
                  </a:cubicBezTo>
                  <a:cubicBezTo>
                    <a:pt x="779" y="168"/>
                    <a:pt x="586" y="103"/>
                    <a:pt x="378" y="48"/>
                  </a:cubicBezTo>
                  <a:cubicBezTo>
                    <a:pt x="221" y="9"/>
                    <a:pt x="16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2758;p41">
              <a:extLst>
                <a:ext uri="{FF2B5EF4-FFF2-40B4-BE49-F238E27FC236}">
                  <a16:creationId xmlns:a16="http://schemas.microsoft.com/office/drawing/2014/main" id="{55AA1295-78FE-0289-26ED-23D616FE24CD}"/>
                </a:ext>
              </a:extLst>
            </p:cNvPr>
            <p:cNvSpPr/>
            <p:nvPr/>
          </p:nvSpPr>
          <p:spPr>
            <a:xfrm>
              <a:off x="5698125" y="1931675"/>
              <a:ext cx="17250" cy="20100"/>
            </a:xfrm>
            <a:custGeom>
              <a:avLst/>
              <a:gdLst/>
              <a:ahLst/>
              <a:cxnLst/>
              <a:rect l="l" t="t" r="r" b="b"/>
              <a:pathLst>
                <a:path w="690" h="804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42"/>
                    <a:pt x="149" y="184"/>
                    <a:pt x="188" y="223"/>
                  </a:cubicBezTo>
                  <a:cubicBezTo>
                    <a:pt x="188" y="223"/>
                    <a:pt x="213" y="244"/>
                    <a:pt x="238" y="269"/>
                  </a:cubicBezTo>
                  <a:cubicBezTo>
                    <a:pt x="262" y="293"/>
                    <a:pt x="287" y="317"/>
                    <a:pt x="287" y="317"/>
                  </a:cubicBezTo>
                  <a:cubicBezTo>
                    <a:pt x="329" y="360"/>
                    <a:pt x="370" y="409"/>
                    <a:pt x="410" y="458"/>
                  </a:cubicBezTo>
                  <a:cubicBezTo>
                    <a:pt x="469" y="532"/>
                    <a:pt x="531" y="592"/>
                    <a:pt x="583" y="671"/>
                  </a:cubicBezTo>
                  <a:cubicBezTo>
                    <a:pt x="640" y="760"/>
                    <a:pt x="640" y="763"/>
                    <a:pt x="689" y="803"/>
                  </a:cubicBezTo>
                  <a:cubicBezTo>
                    <a:pt x="628" y="615"/>
                    <a:pt x="502" y="401"/>
                    <a:pt x="349" y="247"/>
                  </a:cubicBezTo>
                  <a:cubicBezTo>
                    <a:pt x="349" y="247"/>
                    <a:pt x="319" y="219"/>
                    <a:pt x="290" y="191"/>
                  </a:cubicBezTo>
                  <a:cubicBezTo>
                    <a:pt x="260" y="163"/>
                    <a:pt x="230" y="136"/>
                    <a:pt x="230" y="136"/>
                  </a:cubicBezTo>
                  <a:lnTo>
                    <a:pt x="206" y="116"/>
                  </a:lnTo>
                  <a:cubicBezTo>
                    <a:pt x="138" y="67"/>
                    <a:pt x="70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2759;p41">
              <a:extLst>
                <a:ext uri="{FF2B5EF4-FFF2-40B4-BE49-F238E27FC236}">
                  <a16:creationId xmlns:a16="http://schemas.microsoft.com/office/drawing/2014/main" id="{6A8F99DC-5F6F-2216-E698-D9B43745F4EB}"/>
                </a:ext>
              </a:extLst>
            </p:cNvPr>
            <p:cNvSpPr/>
            <p:nvPr/>
          </p:nvSpPr>
          <p:spPr>
            <a:xfrm>
              <a:off x="5727275" y="1935175"/>
              <a:ext cx="23825" cy="39400"/>
            </a:xfrm>
            <a:custGeom>
              <a:avLst/>
              <a:gdLst/>
              <a:ahLst/>
              <a:cxnLst/>
              <a:rect l="l" t="t" r="r" b="b"/>
              <a:pathLst>
                <a:path w="953" h="1576" extrusionOk="0">
                  <a:moveTo>
                    <a:pt x="0" y="0"/>
                  </a:moveTo>
                  <a:cubicBezTo>
                    <a:pt x="23" y="35"/>
                    <a:pt x="86" y="114"/>
                    <a:pt x="147" y="196"/>
                  </a:cubicBezTo>
                  <a:cubicBezTo>
                    <a:pt x="217" y="292"/>
                    <a:pt x="277" y="373"/>
                    <a:pt x="299" y="404"/>
                  </a:cubicBezTo>
                  <a:cubicBezTo>
                    <a:pt x="299" y="404"/>
                    <a:pt x="337" y="449"/>
                    <a:pt x="373" y="498"/>
                  </a:cubicBezTo>
                  <a:cubicBezTo>
                    <a:pt x="410" y="546"/>
                    <a:pt x="443" y="596"/>
                    <a:pt x="443" y="596"/>
                  </a:cubicBezTo>
                  <a:cubicBezTo>
                    <a:pt x="505" y="684"/>
                    <a:pt x="562" y="779"/>
                    <a:pt x="616" y="877"/>
                  </a:cubicBezTo>
                  <a:cubicBezTo>
                    <a:pt x="695" y="1023"/>
                    <a:pt x="774" y="1154"/>
                    <a:pt x="835" y="1307"/>
                  </a:cubicBezTo>
                  <a:cubicBezTo>
                    <a:pt x="900" y="1479"/>
                    <a:pt x="900" y="1485"/>
                    <a:pt x="953" y="1576"/>
                  </a:cubicBezTo>
                  <a:cubicBezTo>
                    <a:pt x="890" y="1237"/>
                    <a:pt x="731" y="839"/>
                    <a:pt x="513" y="533"/>
                  </a:cubicBezTo>
                  <a:cubicBezTo>
                    <a:pt x="513" y="533"/>
                    <a:pt x="472" y="475"/>
                    <a:pt x="429" y="419"/>
                  </a:cubicBezTo>
                  <a:cubicBezTo>
                    <a:pt x="385" y="364"/>
                    <a:pt x="341" y="309"/>
                    <a:pt x="341" y="309"/>
                  </a:cubicBezTo>
                  <a:lnTo>
                    <a:pt x="306" y="269"/>
                  </a:lnTo>
                  <a:cubicBezTo>
                    <a:pt x="207" y="164"/>
                    <a:pt x="105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2760;p41">
              <a:extLst>
                <a:ext uri="{FF2B5EF4-FFF2-40B4-BE49-F238E27FC236}">
                  <a16:creationId xmlns:a16="http://schemas.microsoft.com/office/drawing/2014/main" id="{BAA1685D-2FC7-DC39-29D8-6B3B94589889}"/>
                </a:ext>
              </a:extLst>
            </p:cNvPr>
            <p:cNvSpPr/>
            <p:nvPr/>
          </p:nvSpPr>
          <p:spPr>
            <a:xfrm>
              <a:off x="5730725" y="1931700"/>
              <a:ext cx="16325" cy="20975"/>
            </a:xfrm>
            <a:custGeom>
              <a:avLst/>
              <a:gdLst/>
              <a:ahLst/>
              <a:cxnLst/>
              <a:rect l="l" t="t" r="r" b="b"/>
              <a:pathLst>
                <a:path w="653" h="83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4"/>
                    <a:pt x="132" y="196"/>
                    <a:pt x="170" y="238"/>
                  </a:cubicBezTo>
                  <a:cubicBezTo>
                    <a:pt x="170" y="238"/>
                    <a:pt x="193" y="263"/>
                    <a:pt x="217" y="288"/>
                  </a:cubicBezTo>
                  <a:cubicBezTo>
                    <a:pt x="239" y="312"/>
                    <a:pt x="262" y="338"/>
                    <a:pt x="262" y="338"/>
                  </a:cubicBezTo>
                  <a:cubicBezTo>
                    <a:pt x="303" y="385"/>
                    <a:pt x="342" y="435"/>
                    <a:pt x="379" y="486"/>
                  </a:cubicBezTo>
                  <a:cubicBezTo>
                    <a:pt x="435" y="563"/>
                    <a:pt x="497" y="626"/>
                    <a:pt x="547" y="706"/>
                  </a:cubicBezTo>
                  <a:cubicBezTo>
                    <a:pt x="602" y="795"/>
                    <a:pt x="604" y="798"/>
                    <a:pt x="653" y="839"/>
                  </a:cubicBezTo>
                  <a:cubicBezTo>
                    <a:pt x="590" y="651"/>
                    <a:pt x="472" y="435"/>
                    <a:pt x="328" y="273"/>
                  </a:cubicBezTo>
                  <a:lnTo>
                    <a:pt x="274" y="213"/>
                  </a:lnTo>
                  <a:lnTo>
                    <a:pt x="218" y="155"/>
                  </a:lnTo>
                  <a:lnTo>
                    <a:pt x="196" y="133"/>
                  </a:lnTo>
                  <a:lnTo>
                    <a:pt x="195" y="133"/>
                  </a:lnTo>
                  <a:cubicBezTo>
                    <a:pt x="131" y="79"/>
                    <a:pt x="66" y="3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2761;p41">
              <a:extLst>
                <a:ext uri="{FF2B5EF4-FFF2-40B4-BE49-F238E27FC236}">
                  <a16:creationId xmlns:a16="http://schemas.microsoft.com/office/drawing/2014/main" id="{84789FD2-92DA-4FD5-20D0-120A167B8FDB}"/>
                </a:ext>
              </a:extLst>
            </p:cNvPr>
            <p:cNvSpPr/>
            <p:nvPr/>
          </p:nvSpPr>
          <p:spPr>
            <a:xfrm>
              <a:off x="5759950" y="1936175"/>
              <a:ext cx="16200" cy="40075"/>
            </a:xfrm>
            <a:custGeom>
              <a:avLst/>
              <a:gdLst/>
              <a:ahLst/>
              <a:cxnLst/>
              <a:rect l="l" t="t" r="r" b="b"/>
              <a:pathLst>
                <a:path w="648" h="1603" extrusionOk="0">
                  <a:moveTo>
                    <a:pt x="0" y="0"/>
                  </a:moveTo>
                  <a:cubicBezTo>
                    <a:pt x="27" y="72"/>
                    <a:pt x="146" y="349"/>
                    <a:pt x="185" y="432"/>
                  </a:cubicBezTo>
                  <a:lnTo>
                    <a:pt x="236" y="532"/>
                  </a:lnTo>
                  <a:cubicBezTo>
                    <a:pt x="260" y="583"/>
                    <a:pt x="284" y="634"/>
                    <a:pt x="284" y="634"/>
                  </a:cubicBezTo>
                  <a:cubicBezTo>
                    <a:pt x="326" y="725"/>
                    <a:pt x="365" y="822"/>
                    <a:pt x="402" y="921"/>
                  </a:cubicBezTo>
                  <a:cubicBezTo>
                    <a:pt x="456" y="1067"/>
                    <a:pt x="514" y="1196"/>
                    <a:pt x="556" y="1343"/>
                  </a:cubicBezTo>
                  <a:cubicBezTo>
                    <a:pt x="603" y="1509"/>
                    <a:pt x="603" y="1515"/>
                    <a:pt x="647" y="1603"/>
                  </a:cubicBezTo>
                  <a:cubicBezTo>
                    <a:pt x="611" y="1284"/>
                    <a:pt x="512" y="901"/>
                    <a:pt x="364" y="585"/>
                  </a:cubicBezTo>
                  <a:cubicBezTo>
                    <a:pt x="364" y="585"/>
                    <a:pt x="336" y="527"/>
                    <a:pt x="306" y="468"/>
                  </a:cubicBezTo>
                  <a:cubicBezTo>
                    <a:pt x="276" y="408"/>
                    <a:pt x="247" y="351"/>
                    <a:pt x="247" y="351"/>
                  </a:cubicBezTo>
                  <a:lnTo>
                    <a:pt x="223" y="306"/>
                  </a:lnTo>
                  <a:lnTo>
                    <a:pt x="223" y="307"/>
                  </a:lnTo>
                  <a:cubicBezTo>
                    <a:pt x="153" y="192"/>
                    <a:pt x="78" y="9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2762;p41">
              <a:extLst>
                <a:ext uri="{FF2B5EF4-FFF2-40B4-BE49-F238E27FC236}">
                  <a16:creationId xmlns:a16="http://schemas.microsoft.com/office/drawing/2014/main" id="{2ABE074C-3EF5-810B-A96B-737682F51316}"/>
                </a:ext>
              </a:extLst>
            </p:cNvPr>
            <p:cNvSpPr/>
            <p:nvPr/>
          </p:nvSpPr>
          <p:spPr>
            <a:xfrm>
              <a:off x="5766300" y="1923775"/>
              <a:ext cx="10675" cy="26100"/>
            </a:xfrm>
            <a:custGeom>
              <a:avLst/>
              <a:gdLst/>
              <a:ahLst/>
              <a:cxnLst/>
              <a:rect l="l" t="t" r="r" b="b"/>
              <a:pathLst>
                <a:path w="427" h="1044" extrusionOk="0">
                  <a:moveTo>
                    <a:pt x="29" y="0"/>
                  </a:moveTo>
                  <a:cubicBezTo>
                    <a:pt x="9" y="48"/>
                    <a:pt x="1" y="253"/>
                    <a:pt x="19" y="315"/>
                  </a:cubicBezTo>
                  <a:cubicBezTo>
                    <a:pt x="19" y="315"/>
                    <a:pt x="28" y="351"/>
                    <a:pt x="38" y="388"/>
                  </a:cubicBezTo>
                  <a:cubicBezTo>
                    <a:pt x="49" y="425"/>
                    <a:pt x="61" y="462"/>
                    <a:pt x="61" y="462"/>
                  </a:cubicBezTo>
                  <a:cubicBezTo>
                    <a:pt x="82" y="527"/>
                    <a:pt x="106" y="593"/>
                    <a:pt x="136" y="658"/>
                  </a:cubicBezTo>
                  <a:cubicBezTo>
                    <a:pt x="178" y="755"/>
                    <a:pt x="239" y="831"/>
                    <a:pt x="297" y="915"/>
                  </a:cubicBezTo>
                  <a:cubicBezTo>
                    <a:pt x="364" y="1008"/>
                    <a:pt x="369" y="1010"/>
                    <a:pt x="427" y="1044"/>
                  </a:cubicBezTo>
                  <a:cubicBezTo>
                    <a:pt x="316" y="865"/>
                    <a:pt x="214" y="637"/>
                    <a:pt x="146" y="427"/>
                  </a:cubicBezTo>
                  <a:cubicBezTo>
                    <a:pt x="146" y="427"/>
                    <a:pt x="134" y="387"/>
                    <a:pt x="123" y="347"/>
                  </a:cubicBezTo>
                  <a:cubicBezTo>
                    <a:pt x="112" y="306"/>
                    <a:pt x="102" y="266"/>
                    <a:pt x="102" y="266"/>
                  </a:cubicBezTo>
                  <a:lnTo>
                    <a:pt x="96" y="236"/>
                  </a:lnTo>
                  <a:cubicBezTo>
                    <a:pt x="77" y="173"/>
                    <a:pt x="55" y="92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2763;p41">
              <a:extLst>
                <a:ext uri="{FF2B5EF4-FFF2-40B4-BE49-F238E27FC236}">
                  <a16:creationId xmlns:a16="http://schemas.microsoft.com/office/drawing/2014/main" id="{08EA30D4-2D6E-5E99-E3B7-EFCFCACC63E7}"/>
                </a:ext>
              </a:extLst>
            </p:cNvPr>
            <p:cNvSpPr/>
            <p:nvPr/>
          </p:nvSpPr>
          <p:spPr>
            <a:xfrm>
              <a:off x="5791425" y="1953650"/>
              <a:ext cx="2375" cy="38975"/>
            </a:xfrm>
            <a:custGeom>
              <a:avLst/>
              <a:gdLst/>
              <a:ahLst/>
              <a:cxnLst/>
              <a:rect l="l" t="t" r="r" b="b"/>
              <a:pathLst>
                <a:path w="95" h="1559" extrusionOk="0">
                  <a:moveTo>
                    <a:pt x="60" y="1"/>
                  </a:moveTo>
                  <a:cubicBezTo>
                    <a:pt x="39" y="66"/>
                    <a:pt x="0" y="336"/>
                    <a:pt x="0" y="421"/>
                  </a:cubicBezTo>
                  <a:lnTo>
                    <a:pt x="1" y="625"/>
                  </a:lnTo>
                  <a:cubicBezTo>
                    <a:pt x="1" y="716"/>
                    <a:pt x="1" y="810"/>
                    <a:pt x="0" y="905"/>
                  </a:cubicBezTo>
                  <a:cubicBezTo>
                    <a:pt x="0" y="1047"/>
                    <a:pt x="17" y="1174"/>
                    <a:pt x="22" y="1313"/>
                  </a:cubicBezTo>
                  <a:cubicBezTo>
                    <a:pt x="26" y="1467"/>
                    <a:pt x="27" y="1473"/>
                    <a:pt x="53" y="1558"/>
                  </a:cubicBezTo>
                  <a:cubicBezTo>
                    <a:pt x="77" y="1272"/>
                    <a:pt x="94" y="923"/>
                    <a:pt x="93" y="615"/>
                  </a:cubicBezTo>
                  <a:cubicBezTo>
                    <a:pt x="93" y="615"/>
                    <a:pt x="92" y="382"/>
                    <a:pt x="92" y="382"/>
                  </a:cubicBezTo>
                  <a:lnTo>
                    <a:pt x="92" y="337"/>
                  </a:lnTo>
                  <a:cubicBezTo>
                    <a:pt x="85" y="218"/>
                    <a:pt x="74" y="108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2764;p41">
              <a:extLst>
                <a:ext uri="{FF2B5EF4-FFF2-40B4-BE49-F238E27FC236}">
                  <a16:creationId xmlns:a16="http://schemas.microsoft.com/office/drawing/2014/main" id="{F87175EC-2B10-ECAB-2373-6DD11793265E}"/>
                </a:ext>
              </a:extLst>
            </p:cNvPr>
            <p:cNvSpPr/>
            <p:nvPr/>
          </p:nvSpPr>
          <p:spPr>
            <a:xfrm>
              <a:off x="5796525" y="1987075"/>
              <a:ext cx="9250" cy="38050"/>
            </a:xfrm>
            <a:custGeom>
              <a:avLst/>
              <a:gdLst/>
              <a:ahLst/>
              <a:cxnLst/>
              <a:rect l="l" t="t" r="r" b="b"/>
              <a:pathLst>
                <a:path w="370" h="1522" extrusionOk="0">
                  <a:moveTo>
                    <a:pt x="319" y="0"/>
                  </a:moveTo>
                  <a:cubicBezTo>
                    <a:pt x="306" y="122"/>
                    <a:pt x="279" y="375"/>
                    <a:pt x="274" y="423"/>
                  </a:cubicBezTo>
                  <a:cubicBezTo>
                    <a:pt x="274" y="423"/>
                    <a:pt x="273" y="474"/>
                    <a:pt x="266" y="524"/>
                  </a:cubicBezTo>
                  <a:cubicBezTo>
                    <a:pt x="262" y="575"/>
                    <a:pt x="256" y="624"/>
                    <a:pt x="256" y="624"/>
                  </a:cubicBezTo>
                  <a:cubicBezTo>
                    <a:pt x="244" y="714"/>
                    <a:pt x="224" y="806"/>
                    <a:pt x="200" y="898"/>
                  </a:cubicBezTo>
                  <a:cubicBezTo>
                    <a:pt x="164" y="1033"/>
                    <a:pt x="138" y="1159"/>
                    <a:pt x="85" y="1287"/>
                  </a:cubicBezTo>
                  <a:cubicBezTo>
                    <a:pt x="24" y="1430"/>
                    <a:pt x="19" y="1433"/>
                    <a:pt x="0" y="1522"/>
                  </a:cubicBezTo>
                  <a:cubicBezTo>
                    <a:pt x="169" y="1284"/>
                    <a:pt x="310" y="944"/>
                    <a:pt x="348" y="628"/>
                  </a:cubicBezTo>
                  <a:cubicBezTo>
                    <a:pt x="348" y="628"/>
                    <a:pt x="356" y="568"/>
                    <a:pt x="362" y="508"/>
                  </a:cubicBezTo>
                  <a:cubicBezTo>
                    <a:pt x="365" y="448"/>
                    <a:pt x="368" y="388"/>
                    <a:pt x="368" y="388"/>
                  </a:cubicBezTo>
                  <a:lnTo>
                    <a:pt x="369" y="342"/>
                  </a:lnTo>
                  <a:cubicBezTo>
                    <a:pt x="365" y="219"/>
                    <a:pt x="345" y="108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2765;p41">
              <a:extLst>
                <a:ext uri="{FF2B5EF4-FFF2-40B4-BE49-F238E27FC236}">
                  <a16:creationId xmlns:a16="http://schemas.microsoft.com/office/drawing/2014/main" id="{C1E818D6-340C-48D2-FCA7-ED4F8976FBD0}"/>
                </a:ext>
              </a:extLst>
            </p:cNvPr>
            <p:cNvSpPr/>
            <p:nvPr/>
          </p:nvSpPr>
          <p:spPr>
            <a:xfrm>
              <a:off x="5814950" y="1977400"/>
              <a:ext cx="36150" cy="45675"/>
            </a:xfrm>
            <a:custGeom>
              <a:avLst/>
              <a:gdLst/>
              <a:ahLst/>
              <a:cxnLst/>
              <a:rect l="l" t="t" r="r" b="b"/>
              <a:pathLst>
                <a:path w="1446" h="1827" extrusionOk="0">
                  <a:moveTo>
                    <a:pt x="1445" y="0"/>
                  </a:moveTo>
                  <a:cubicBezTo>
                    <a:pt x="1400" y="22"/>
                    <a:pt x="1290" y="87"/>
                    <a:pt x="1182" y="163"/>
                  </a:cubicBezTo>
                  <a:cubicBezTo>
                    <a:pt x="1074" y="239"/>
                    <a:pt x="968" y="326"/>
                    <a:pt x="923" y="371"/>
                  </a:cubicBezTo>
                  <a:cubicBezTo>
                    <a:pt x="923" y="371"/>
                    <a:pt x="867" y="425"/>
                    <a:pt x="814" y="484"/>
                  </a:cubicBezTo>
                  <a:cubicBezTo>
                    <a:pt x="761" y="541"/>
                    <a:pt x="709" y="601"/>
                    <a:pt x="709" y="601"/>
                  </a:cubicBezTo>
                  <a:cubicBezTo>
                    <a:pt x="617" y="704"/>
                    <a:pt x="527" y="819"/>
                    <a:pt x="442" y="937"/>
                  </a:cubicBezTo>
                  <a:cubicBezTo>
                    <a:pt x="314" y="1113"/>
                    <a:pt x="227" y="1289"/>
                    <a:pt x="132" y="1477"/>
                  </a:cubicBezTo>
                  <a:cubicBezTo>
                    <a:pt x="28" y="1689"/>
                    <a:pt x="30" y="1699"/>
                    <a:pt x="1" y="1827"/>
                  </a:cubicBezTo>
                  <a:cubicBezTo>
                    <a:pt x="190" y="1435"/>
                    <a:pt x="480" y="996"/>
                    <a:pt x="789" y="650"/>
                  </a:cubicBezTo>
                  <a:cubicBezTo>
                    <a:pt x="789" y="650"/>
                    <a:pt x="846" y="584"/>
                    <a:pt x="907" y="520"/>
                  </a:cubicBezTo>
                  <a:cubicBezTo>
                    <a:pt x="968" y="458"/>
                    <a:pt x="1030" y="395"/>
                    <a:pt x="1030" y="395"/>
                  </a:cubicBezTo>
                  <a:lnTo>
                    <a:pt x="1078" y="351"/>
                  </a:lnTo>
                  <a:lnTo>
                    <a:pt x="1078" y="350"/>
                  </a:lnTo>
                  <a:cubicBezTo>
                    <a:pt x="1204" y="223"/>
                    <a:pt x="1324" y="109"/>
                    <a:pt x="1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2766;p41">
              <a:extLst>
                <a:ext uri="{FF2B5EF4-FFF2-40B4-BE49-F238E27FC236}">
                  <a16:creationId xmlns:a16="http://schemas.microsoft.com/office/drawing/2014/main" id="{085C677D-10C2-93F9-EFF9-4C88433A84D7}"/>
                </a:ext>
              </a:extLst>
            </p:cNvPr>
            <p:cNvSpPr/>
            <p:nvPr/>
          </p:nvSpPr>
          <p:spPr>
            <a:xfrm>
              <a:off x="5828575" y="2000050"/>
              <a:ext cx="10025" cy="12675"/>
            </a:xfrm>
            <a:custGeom>
              <a:avLst/>
              <a:gdLst/>
              <a:ahLst/>
              <a:cxnLst/>
              <a:rect l="l" t="t" r="r" b="b"/>
              <a:pathLst>
                <a:path w="401" h="507" extrusionOk="0">
                  <a:moveTo>
                    <a:pt x="401" y="1"/>
                  </a:moveTo>
                  <a:cubicBezTo>
                    <a:pt x="368" y="10"/>
                    <a:pt x="269" y="74"/>
                    <a:pt x="247" y="101"/>
                  </a:cubicBezTo>
                  <a:lnTo>
                    <a:pt x="197" y="169"/>
                  </a:lnTo>
                  <a:cubicBezTo>
                    <a:pt x="173" y="198"/>
                    <a:pt x="149" y="230"/>
                    <a:pt x="124" y="260"/>
                  </a:cubicBezTo>
                  <a:cubicBezTo>
                    <a:pt x="88" y="307"/>
                    <a:pt x="70" y="360"/>
                    <a:pt x="38" y="407"/>
                  </a:cubicBezTo>
                  <a:cubicBezTo>
                    <a:pt x="2" y="460"/>
                    <a:pt x="2" y="463"/>
                    <a:pt x="1" y="507"/>
                  </a:cubicBezTo>
                  <a:cubicBezTo>
                    <a:pt x="92" y="428"/>
                    <a:pt x="194" y="325"/>
                    <a:pt x="271" y="222"/>
                  </a:cubicBezTo>
                  <a:lnTo>
                    <a:pt x="330" y="145"/>
                  </a:lnTo>
                  <a:lnTo>
                    <a:pt x="341" y="131"/>
                  </a:lnTo>
                  <a:cubicBezTo>
                    <a:pt x="366" y="88"/>
                    <a:pt x="385" y="45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2767;p41">
              <a:extLst>
                <a:ext uri="{FF2B5EF4-FFF2-40B4-BE49-F238E27FC236}">
                  <a16:creationId xmlns:a16="http://schemas.microsoft.com/office/drawing/2014/main" id="{A992C50E-39C4-A39B-51B1-2A65B16BC8F4}"/>
                </a:ext>
              </a:extLst>
            </p:cNvPr>
            <p:cNvSpPr/>
            <p:nvPr/>
          </p:nvSpPr>
          <p:spPr>
            <a:xfrm>
              <a:off x="5820150" y="2019425"/>
              <a:ext cx="35575" cy="32900"/>
            </a:xfrm>
            <a:custGeom>
              <a:avLst/>
              <a:gdLst/>
              <a:ahLst/>
              <a:cxnLst/>
              <a:rect l="l" t="t" r="r" b="b"/>
              <a:pathLst>
                <a:path w="1423" h="1316" extrusionOk="0">
                  <a:moveTo>
                    <a:pt x="1422" y="1"/>
                  </a:moveTo>
                  <a:lnTo>
                    <a:pt x="1422" y="1"/>
                  </a:lnTo>
                  <a:cubicBezTo>
                    <a:pt x="1380" y="6"/>
                    <a:pt x="1274" y="33"/>
                    <a:pt x="1169" y="73"/>
                  </a:cubicBezTo>
                  <a:cubicBezTo>
                    <a:pt x="1066" y="113"/>
                    <a:pt x="961" y="165"/>
                    <a:pt x="916" y="195"/>
                  </a:cubicBezTo>
                  <a:cubicBezTo>
                    <a:pt x="916" y="195"/>
                    <a:pt x="860" y="231"/>
                    <a:pt x="807" y="271"/>
                  </a:cubicBezTo>
                  <a:cubicBezTo>
                    <a:pt x="753" y="310"/>
                    <a:pt x="702" y="352"/>
                    <a:pt x="702" y="352"/>
                  </a:cubicBezTo>
                  <a:cubicBezTo>
                    <a:pt x="609" y="426"/>
                    <a:pt x="518" y="509"/>
                    <a:pt x="433" y="598"/>
                  </a:cubicBezTo>
                  <a:cubicBezTo>
                    <a:pt x="305" y="732"/>
                    <a:pt x="217" y="875"/>
                    <a:pt x="125" y="1026"/>
                  </a:cubicBezTo>
                  <a:cubicBezTo>
                    <a:pt x="24" y="1198"/>
                    <a:pt x="26" y="1209"/>
                    <a:pt x="0" y="1316"/>
                  </a:cubicBezTo>
                  <a:cubicBezTo>
                    <a:pt x="177" y="995"/>
                    <a:pt x="463" y="656"/>
                    <a:pt x="769" y="416"/>
                  </a:cubicBezTo>
                  <a:cubicBezTo>
                    <a:pt x="769" y="416"/>
                    <a:pt x="827" y="371"/>
                    <a:pt x="886" y="327"/>
                  </a:cubicBezTo>
                  <a:cubicBezTo>
                    <a:pt x="947" y="285"/>
                    <a:pt x="1008" y="245"/>
                    <a:pt x="1008" y="245"/>
                  </a:cubicBezTo>
                  <a:lnTo>
                    <a:pt x="1056" y="217"/>
                  </a:lnTo>
                  <a:lnTo>
                    <a:pt x="1055" y="217"/>
                  </a:lnTo>
                  <a:cubicBezTo>
                    <a:pt x="1180" y="135"/>
                    <a:pt x="1300" y="64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2768;p41">
              <a:extLst>
                <a:ext uri="{FF2B5EF4-FFF2-40B4-BE49-F238E27FC236}">
                  <a16:creationId xmlns:a16="http://schemas.microsoft.com/office/drawing/2014/main" id="{A815CA09-5674-8296-7E1A-FF38BD225DF8}"/>
                </a:ext>
              </a:extLst>
            </p:cNvPr>
            <p:cNvSpPr/>
            <p:nvPr/>
          </p:nvSpPr>
          <p:spPr>
            <a:xfrm>
              <a:off x="5829400" y="2016250"/>
              <a:ext cx="24325" cy="14550"/>
            </a:xfrm>
            <a:custGeom>
              <a:avLst/>
              <a:gdLst/>
              <a:ahLst/>
              <a:cxnLst/>
              <a:rect l="l" t="t" r="r" b="b"/>
              <a:pathLst>
                <a:path w="973" h="582" extrusionOk="0">
                  <a:moveTo>
                    <a:pt x="959" y="1"/>
                  </a:moveTo>
                  <a:cubicBezTo>
                    <a:pt x="892" y="1"/>
                    <a:pt x="715" y="36"/>
                    <a:pt x="663" y="64"/>
                  </a:cubicBezTo>
                  <a:cubicBezTo>
                    <a:pt x="663" y="64"/>
                    <a:pt x="629" y="81"/>
                    <a:pt x="595" y="99"/>
                  </a:cubicBezTo>
                  <a:cubicBezTo>
                    <a:pt x="561" y="116"/>
                    <a:pt x="528" y="134"/>
                    <a:pt x="528" y="134"/>
                  </a:cubicBezTo>
                  <a:cubicBezTo>
                    <a:pt x="467" y="167"/>
                    <a:pt x="407" y="204"/>
                    <a:pt x="347" y="241"/>
                  </a:cubicBezTo>
                  <a:cubicBezTo>
                    <a:pt x="258" y="300"/>
                    <a:pt x="192" y="370"/>
                    <a:pt x="115" y="439"/>
                  </a:cubicBezTo>
                  <a:cubicBezTo>
                    <a:pt x="31" y="516"/>
                    <a:pt x="29" y="521"/>
                    <a:pt x="0" y="582"/>
                  </a:cubicBezTo>
                  <a:cubicBezTo>
                    <a:pt x="169" y="454"/>
                    <a:pt x="382" y="319"/>
                    <a:pt x="578" y="212"/>
                  </a:cubicBezTo>
                  <a:lnTo>
                    <a:pt x="652" y="172"/>
                  </a:lnTo>
                  <a:cubicBezTo>
                    <a:pt x="690" y="154"/>
                    <a:pt x="728" y="135"/>
                    <a:pt x="728" y="135"/>
                  </a:cubicBezTo>
                  <a:lnTo>
                    <a:pt x="757" y="122"/>
                  </a:lnTo>
                  <a:cubicBezTo>
                    <a:pt x="814" y="90"/>
                    <a:pt x="889" y="48"/>
                    <a:pt x="972" y="1"/>
                  </a:cubicBezTo>
                  <a:cubicBezTo>
                    <a:pt x="969" y="1"/>
                    <a:pt x="964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2769;p41">
              <a:extLst>
                <a:ext uri="{FF2B5EF4-FFF2-40B4-BE49-F238E27FC236}">
                  <a16:creationId xmlns:a16="http://schemas.microsoft.com/office/drawing/2014/main" id="{BC1A6BDC-76B2-63F9-C584-4CE064CAE67B}"/>
                </a:ext>
              </a:extLst>
            </p:cNvPr>
            <p:cNvSpPr/>
            <p:nvPr/>
          </p:nvSpPr>
          <p:spPr>
            <a:xfrm>
              <a:off x="5833825" y="2047725"/>
              <a:ext cx="6125" cy="30025"/>
            </a:xfrm>
            <a:custGeom>
              <a:avLst/>
              <a:gdLst/>
              <a:ahLst/>
              <a:cxnLst/>
              <a:rect l="l" t="t" r="r" b="b"/>
              <a:pathLst>
                <a:path w="245" h="1201" extrusionOk="0">
                  <a:moveTo>
                    <a:pt x="196" y="1"/>
                  </a:moveTo>
                  <a:cubicBezTo>
                    <a:pt x="186" y="56"/>
                    <a:pt x="156" y="267"/>
                    <a:pt x="151" y="331"/>
                  </a:cubicBezTo>
                  <a:cubicBezTo>
                    <a:pt x="151" y="331"/>
                    <a:pt x="151" y="370"/>
                    <a:pt x="148" y="409"/>
                  </a:cubicBezTo>
                  <a:cubicBezTo>
                    <a:pt x="145" y="449"/>
                    <a:pt x="142" y="488"/>
                    <a:pt x="142" y="488"/>
                  </a:cubicBezTo>
                  <a:cubicBezTo>
                    <a:pt x="135" y="557"/>
                    <a:pt x="124" y="629"/>
                    <a:pt x="109" y="701"/>
                  </a:cubicBezTo>
                  <a:cubicBezTo>
                    <a:pt x="86" y="808"/>
                    <a:pt x="76" y="907"/>
                    <a:pt x="44" y="1010"/>
                  </a:cubicBezTo>
                  <a:cubicBezTo>
                    <a:pt x="6" y="1124"/>
                    <a:pt x="4" y="1128"/>
                    <a:pt x="1" y="1200"/>
                  </a:cubicBezTo>
                  <a:cubicBezTo>
                    <a:pt x="118" y="1005"/>
                    <a:pt x="214" y="737"/>
                    <a:pt x="234" y="489"/>
                  </a:cubicBezTo>
                  <a:cubicBezTo>
                    <a:pt x="234" y="489"/>
                    <a:pt x="238" y="442"/>
                    <a:pt x="242" y="396"/>
                  </a:cubicBezTo>
                  <a:lnTo>
                    <a:pt x="245" y="302"/>
                  </a:lnTo>
                  <a:lnTo>
                    <a:pt x="245" y="267"/>
                  </a:lnTo>
                  <a:cubicBezTo>
                    <a:pt x="237" y="171"/>
                    <a:pt x="220" y="83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2770;p41">
              <a:extLst>
                <a:ext uri="{FF2B5EF4-FFF2-40B4-BE49-F238E27FC236}">
                  <a16:creationId xmlns:a16="http://schemas.microsoft.com/office/drawing/2014/main" id="{3C3F1431-9B4A-19C1-7905-CB27C8732549}"/>
                </a:ext>
              </a:extLst>
            </p:cNvPr>
            <p:cNvSpPr/>
            <p:nvPr/>
          </p:nvSpPr>
          <p:spPr>
            <a:xfrm>
              <a:off x="5845325" y="2061825"/>
              <a:ext cx="31300" cy="32050"/>
            </a:xfrm>
            <a:custGeom>
              <a:avLst/>
              <a:gdLst/>
              <a:ahLst/>
              <a:cxnLst/>
              <a:rect l="l" t="t" r="r" b="b"/>
              <a:pathLst>
                <a:path w="1252" h="128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176" y="22"/>
                    <a:pt x="898" y="180"/>
                    <a:pt x="825" y="247"/>
                  </a:cubicBezTo>
                  <a:cubicBezTo>
                    <a:pt x="825" y="247"/>
                    <a:pt x="779" y="286"/>
                    <a:pt x="735" y="326"/>
                  </a:cubicBezTo>
                  <a:cubicBezTo>
                    <a:pt x="691" y="367"/>
                    <a:pt x="647" y="408"/>
                    <a:pt x="647" y="408"/>
                  </a:cubicBezTo>
                  <a:cubicBezTo>
                    <a:pt x="569" y="481"/>
                    <a:pt x="492" y="560"/>
                    <a:pt x="416" y="643"/>
                  </a:cubicBezTo>
                  <a:cubicBezTo>
                    <a:pt x="305" y="766"/>
                    <a:pt x="224" y="895"/>
                    <a:pt x="133" y="1028"/>
                  </a:cubicBezTo>
                  <a:cubicBezTo>
                    <a:pt x="33" y="1177"/>
                    <a:pt x="33" y="1184"/>
                    <a:pt x="0" y="1282"/>
                  </a:cubicBezTo>
                  <a:cubicBezTo>
                    <a:pt x="195" y="1010"/>
                    <a:pt x="460" y="710"/>
                    <a:pt x="718" y="467"/>
                  </a:cubicBezTo>
                  <a:lnTo>
                    <a:pt x="818" y="377"/>
                  </a:lnTo>
                  <a:cubicBezTo>
                    <a:pt x="868" y="332"/>
                    <a:pt x="919" y="288"/>
                    <a:pt x="919" y="288"/>
                  </a:cubicBezTo>
                  <a:lnTo>
                    <a:pt x="958" y="257"/>
                  </a:lnTo>
                  <a:cubicBezTo>
                    <a:pt x="1061" y="166"/>
                    <a:pt x="1156" y="81"/>
                    <a:pt x="1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2771;p41">
              <a:extLst>
                <a:ext uri="{FF2B5EF4-FFF2-40B4-BE49-F238E27FC236}">
                  <a16:creationId xmlns:a16="http://schemas.microsoft.com/office/drawing/2014/main" id="{C43A467E-E9F0-28AA-0960-7B877B6951FD}"/>
                </a:ext>
              </a:extLst>
            </p:cNvPr>
            <p:cNvSpPr/>
            <p:nvPr/>
          </p:nvSpPr>
          <p:spPr>
            <a:xfrm>
              <a:off x="5847550" y="2067125"/>
              <a:ext cx="14550" cy="11775"/>
            </a:xfrm>
            <a:custGeom>
              <a:avLst/>
              <a:gdLst/>
              <a:ahLst/>
              <a:cxnLst/>
              <a:rect l="l" t="t" r="r" b="b"/>
              <a:pathLst>
                <a:path w="582" h="471" extrusionOk="0">
                  <a:moveTo>
                    <a:pt x="582" y="0"/>
                  </a:moveTo>
                  <a:cubicBezTo>
                    <a:pt x="545" y="5"/>
                    <a:pt x="419" y="56"/>
                    <a:pt x="388" y="82"/>
                  </a:cubicBezTo>
                  <a:lnTo>
                    <a:pt x="313" y="145"/>
                  </a:lnTo>
                  <a:cubicBezTo>
                    <a:pt x="280" y="173"/>
                    <a:pt x="244" y="201"/>
                    <a:pt x="210" y="231"/>
                  </a:cubicBezTo>
                  <a:cubicBezTo>
                    <a:pt x="157" y="274"/>
                    <a:pt x="120" y="326"/>
                    <a:pt x="71" y="371"/>
                  </a:cubicBezTo>
                  <a:cubicBezTo>
                    <a:pt x="17" y="422"/>
                    <a:pt x="16" y="424"/>
                    <a:pt x="1" y="471"/>
                  </a:cubicBezTo>
                  <a:cubicBezTo>
                    <a:pt x="122" y="401"/>
                    <a:pt x="263" y="310"/>
                    <a:pt x="375" y="214"/>
                  </a:cubicBezTo>
                  <a:lnTo>
                    <a:pt x="462" y="142"/>
                  </a:lnTo>
                  <a:lnTo>
                    <a:pt x="478" y="129"/>
                  </a:lnTo>
                  <a:cubicBezTo>
                    <a:pt x="518" y="87"/>
                    <a:pt x="550" y="45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2772;p41">
              <a:extLst>
                <a:ext uri="{FF2B5EF4-FFF2-40B4-BE49-F238E27FC236}">
                  <a16:creationId xmlns:a16="http://schemas.microsoft.com/office/drawing/2014/main" id="{B0101034-7594-F16D-821C-7782994A7F7B}"/>
                </a:ext>
              </a:extLst>
            </p:cNvPr>
            <p:cNvSpPr/>
            <p:nvPr/>
          </p:nvSpPr>
          <p:spPr>
            <a:xfrm>
              <a:off x="5841725" y="2101300"/>
              <a:ext cx="40375" cy="27825"/>
            </a:xfrm>
            <a:custGeom>
              <a:avLst/>
              <a:gdLst/>
              <a:ahLst/>
              <a:cxnLst/>
              <a:rect l="l" t="t" r="r" b="b"/>
              <a:pathLst>
                <a:path w="1615" h="1113" extrusionOk="0">
                  <a:moveTo>
                    <a:pt x="1615" y="0"/>
                  </a:moveTo>
                  <a:cubicBezTo>
                    <a:pt x="1529" y="5"/>
                    <a:pt x="1195" y="111"/>
                    <a:pt x="1101" y="168"/>
                  </a:cubicBezTo>
                  <a:cubicBezTo>
                    <a:pt x="1101" y="168"/>
                    <a:pt x="1043" y="198"/>
                    <a:pt x="986" y="233"/>
                  </a:cubicBezTo>
                  <a:cubicBezTo>
                    <a:pt x="929" y="265"/>
                    <a:pt x="874" y="301"/>
                    <a:pt x="874" y="301"/>
                  </a:cubicBezTo>
                  <a:cubicBezTo>
                    <a:pt x="773" y="362"/>
                    <a:pt x="673" y="431"/>
                    <a:pt x="576" y="505"/>
                  </a:cubicBezTo>
                  <a:cubicBezTo>
                    <a:pt x="429" y="615"/>
                    <a:pt x="316" y="736"/>
                    <a:pt x="192" y="864"/>
                  </a:cubicBezTo>
                  <a:cubicBezTo>
                    <a:pt x="55" y="1007"/>
                    <a:pt x="53" y="1015"/>
                    <a:pt x="0" y="1113"/>
                  </a:cubicBezTo>
                  <a:cubicBezTo>
                    <a:pt x="257" y="851"/>
                    <a:pt x="600" y="576"/>
                    <a:pt x="932" y="372"/>
                  </a:cubicBezTo>
                  <a:cubicBezTo>
                    <a:pt x="932" y="372"/>
                    <a:pt x="995" y="333"/>
                    <a:pt x="1059" y="296"/>
                  </a:cubicBezTo>
                  <a:cubicBezTo>
                    <a:pt x="1124" y="261"/>
                    <a:pt x="1189" y="225"/>
                    <a:pt x="1189" y="225"/>
                  </a:cubicBezTo>
                  <a:lnTo>
                    <a:pt x="1237" y="200"/>
                  </a:lnTo>
                  <a:cubicBezTo>
                    <a:pt x="1369" y="128"/>
                    <a:pt x="1493" y="61"/>
                    <a:pt x="1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2773;p41">
              <a:extLst>
                <a:ext uri="{FF2B5EF4-FFF2-40B4-BE49-F238E27FC236}">
                  <a16:creationId xmlns:a16="http://schemas.microsoft.com/office/drawing/2014/main" id="{3C239709-315A-CECB-66FE-16A2008B7613}"/>
                </a:ext>
              </a:extLst>
            </p:cNvPr>
            <p:cNvSpPr/>
            <p:nvPr/>
          </p:nvSpPr>
          <p:spPr>
            <a:xfrm>
              <a:off x="5850100" y="2104075"/>
              <a:ext cx="15450" cy="9925"/>
            </a:xfrm>
            <a:custGeom>
              <a:avLst/>
              <a:gdLst/>
              <a:ahLst/>
              <a:cxnLst/>
              <a:rect l="l" t="t" r="r" b="b"/>
              <a:pathLst>
                <a:path w="618" h="397" extrusionOk="0">
                  <a:moveTo>
                    <a:pt x="618" y="0"/>
                  </a:moveTo>
                  <a:cubicBezTo>
                    <a:pt x="581" y="0"/>
                    <a:pt x="453" y="37"/>
                    <a:pt x="420" y="59"/>
                  </a:cubicBezTo>
                  <a:lnTo>
                    <a:pt x="340" y="112"/>
                  </a:lnTo>
                  <a:cubicBezTo>
                    <a:pt x="303" y="136"/>
                    <a:pt x="267" y="159"/>
                    <a:pt x="229" y="183"/>
                  </a:cubicBezTo>
                  <a:cubicBezTo>
                    <a:pt x="172" y="220"/>
                    <a:pt x="131" y="267"/>
                    <a:pt x="79" y="306"/>
                  </a:cubicBezTo>
                  <a:cubicBezTo>
                    <a:pt x="21" y="350"/>
                    <a:pt x="20" y="352"/>
                    <a:pt x="1" y="396"/>
                  </a:cubicBezTo>
                  <a:cubicBezTo>
                    <a:pt x="126" y="342"/>
                    <a:pt x="273" y="267"/>
                    <a:pt x="394" y="186"/>
                  </a:cubicBezTo>
                  <a:lnTo>
                    <a:pt x="485" y="126"/>
                  </a:lnTo>
                  <a:lnTo>
                    <a:pt x="502" y="115"/>
                  </a:lnTo>
                  <a:cubicBezTo>
                    <a:pt x="547" y="78"/>
                    <a:pt x="583" y="39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2774;p41">
              <a:extLst>
                <a:ext uri="{FF2B5EF4-FFF2-40B4-BE49-F238E27FC236}">
                  <a16:creationId xmlns:a16="http://schemas.microsoft.com/office/drawing/2014/main" id="{298C44B3-1E69-8A38-11D1-5FAAC949EC62}"/>
                </a:ext>
              </a:extLst>
            </p:cNvPr>
            <p:cNvSpPr/>
            <p:nvPr/>
          </p:nvSpPr>
          <p:spPr>
            <a:xfrm>
              <a:off x="5707125" y="1959675"/>
              <a:ext cx="134575" cy="257975"/>
            </a:xfrm>
            <a:custGeom>
              <a:avLst/>
              <a:gdLst/>
              <a:ahLst/>
              <a:cxnLst/>
              <a:rect l="l" t="t" r="r" b="b"/>
              <a:pathLst>
                <a:path w="5383" h="10319" extrusionOk="0">
                  <a:moveTo>
                    <a:pt x="1" y="0"/>
                  </a:moveTo>
                  <a:cubicBezTo>
                    <a:pt x="118" y="55"/>
                    <a:pt x="329" y="151"/>
                    <a:pt x="574" y="296"/>
                  </a:cubicBezTo>
                  <a:cubicBezTo>
                    <a:pt x="817" y="441"/>
                    <a:pt x="1095" y="632"/>
                    <a:pt x="1355" y="852"/>
                  </a:cubicBezTo>
                  <a:cubicBezTo>
                    <a:pt x="1882" y="1286"/>
                    <a:pt x="2326" y="1827"/>
                    <a:pt x="2528" y="2087"/>
                  </a:cubicBezTo>
                  <a:cubicBezTo>
                    <a:pt x="2528" y="2087"/>
                    <a:pt x="2777" y="2403"/>
                    <a:pt x="3000" y="2740"/>
                  </a:cubicBezTo>
                  <a:cubicBezTo>
                    <a:pt x="3225" y="3074"/>
                    <a:pt x="3428" y="3422"/>
                    <a:pt x="3428" y="3422"/>
                  </a:cubicBezTo>
                  <a:cubicBezTo>
                    <a:pt x="3792" y="4043"/>
                    <a:pt x="4146" y="4702"/>
                    <a:pt x="4474" y="5377"/>
                  </a:cubicBezTo>
                  <a:cubicBezTo>
                    <a:pt x="4714" y="5882"/>
                    <a:pt x="4919" y="6374"/>
                    <a:pt x="5068" y="6880"/>
                  </a:cubicBezTo>
                  <a:cubicBezTo>
                    <a:pt x="5217" y="7385"/>
                    <a:pt x="5308" y="7907"/>
                    <a:pt x="5305" y="8453"/>
                  </a:cubicBezTo>
                  <a:cubicBezTo>
                    <a:pt x="5302" y="8758"/>
                    <a:pt x="5274" y="8988"/>
                    <a:pt x="5243" y="9171"/>
                  </a:cubicBezTo>
                  <a:cubicBezTo>
                    <a:pt x="5212" y="9353"/>
                    <a:pt x="5177" y="9490"/>
                    <a:pt x="5145" y="9609"/>
                  </a:cubicBezTo>
                  <a:cubicBezTo>
                    <a:pt x="5075" y="9845"/>
                    <a:pt x="5020" y="10016"/>
                    <a:pt x="4872" y="10319"/>
                  </a:cubicBezTo>
                  <a:cubicBezTo>
                    <a:pt x="5155" y="9825"/>
                    <a:pt x="5318" y="9230"/>
                    <a:pt x="5349" y="8613"/>
                  </a:cubicBezTo>
                  <a:cubicBezTo>
                    <a:pt x="5382" y="7994"/>
                    <a:pt x="5288" y="7355"/>
                    <a:pt x="5104" y="6741"/>
                  </a:cubicBezTo>
                  <a:cubicBezTo>
                    <a:pt x="4920" y="6125"/>
                    <a:pt x="4657" y="5531"/>
                    <a:pt x="4370" y="4961"/>
                  </a:cubicBezTo>
                  <a:cubicBezTo>
                    <a:pt x="4080" y="4392"/>
                    <a:pt x="3783" y="3835"/>
                    <a:pt x="3468" y="3309"/>
                  </a:cubicBezTo>
                  <a:cubicBezTo>
                    <a:pt x="3468" y="3309"/>
                    <a:pt x="3233" y="2909"/>
                    <a:pt x="2967" y="2527"/>
                  </a:cubicBezTo>
                  <a:cubicBezTo>
                    <a:pt x="2704" y="2143"/>
                    <a:pt x="2403" y="1789"/>
                    <a:pt x="2403" y="1789"/>
                  </a:cubicBezTo>
                  <a:cubicBezTo>
                    <a:pt x="2403" y="1789"/>
                    <a:pt x="2346" y="1721"/>
                    <a:pt x="2290" y="1656"/>
                  </a:cubicBezTo>
                  <a:lnTo>
                    <a:pt x="2173" y="1526"/>
                  </a:lnTo>
                  <a:cubicBezTo>
                    <a:pt x="1525" y="832"/>
                    <a:pt x="795" y="30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2775;p41">
              <a:extLst>
                <a:ext uri="{FF2B5EF4-FFF2-40B4-BE49-F238E27FC236}">
                  <a16:creationId xmlns:a16="http://schemas.microsoft.com/office/drawing/2014/main" id="{873BFA89-05E1-0676-A516-906CEA495053}"/>
                </a:ext>
              </a:extLst>
            </p:cNvPr>
            <p:cNvSpPr/>
            <p:nvPr/>
          </p:nvSpPr>
          <p:spPr>
            <a:xfrm>
              <a:off x="5768925" y="2018550"/>
              <a:ext cx="26050" cy="48500"/>
            </a:xfrm>
            <a:custGeom>
              <a:avLst/>
              <a:gdLst/>
              <a:ahLst/>
              <a:cxnLst/>
              <a:rect l="l" t="t" r="r" b="b"/>
              <a:pathLst>
                <a:path w="1042" h="1940" extrusionOk="0">
                  <a:moveTo>
                    <a:pt x="0" y="0"/>
                  </a:moveTo>
                  <a:cubicBezTo>
                    <a:pt x="47" y="83"/>
                    <a:pt x="243" y="414"/>
                    <a:pt x="303" y="514"/>
                  </a:cubicBezTo>
                  <a:cubicBezTo>
                    <a:pt x="303" y="514"/>
                    <a:pt x="344" y="574"/>
                    <a:pt x="381" y="635"/>
                  </a:cubicBezTo>
                  <a:cubicBezTo>
                    <a:pt x="419" y="697"/>
                    <a:pt x="456" y="758"/>
                    <a:pt x="456" y="758"/>
                  </a:cubicBezTo>
                  <a:cubicBezTo>
                    <a:pt x="522" y="868"/>
                    <a:pt x="584" y="985"/>
                    <a:pt x="645" y="1105"/>
                  </a:cubicBezTo>
                  <a:cubicBezTo>
                    <a:pt x="734" y="1284"/>
                    <a:pt x="822" y="1442"/>
                    <a:pt x="897" y="1623"/>
                  </a:cubicBezTo>
                  <a:cubicBezTo>
                    <a:pt x="978" y="1826"/>
                    <a:pt x="979" y="1834"/>
                    <a:pt x="1042" y="1940"/>
                  </a:cubicBezTo>
                  <a:cubicBezTo>
                    <a:pt x="942" y="1544"/>
                    <a:pt x="757" y="1078"/>
                    <a:pt x="528" y="699"/>
                  </a:cubicBezTo>
                  <a:cubicBezTo>
                    <a:pt x="528" y="699"/>
                    <a:pt x="485" y="627"/>
                    <a:pt x="440" y="557"/>
                  </a:cubicBezTo>
                  <a:cubicBezTo>
                    <a:pt x="395" y="487"/>
                    <a:pt x="350" y="416"/>
                    <a:pt x="350" y="416"/>
                  </a:cubicBezTo>
                  <a:lnTo>
                    <a:pt x="314" y="365"/>
                  </a:lnTo>
                  <a:cubicBezTo>
                    <a:pt x="211" y="228"/>
                    <a:pt x="107" y="1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2776;p41">
              <a:extLst>
                <a:ext uri="{FF2B5EF4-FFF2-40B4-BE49-F238E27FC236}">
                  <a16:creationId xmlns:a16="http://schemas.microsoft.com/office/drawing/2014/main" id="{B161F717-55F9-0C40-714B-A381C7B2B755}"/>
                </a:ext>
              </a:extLst>
            </p:cNvPr>
            <p:cNvSpPr/>
            <p:nvPr/>
          </p:nvSpPr>
          <p:spPr>
            <a:xfrm>
              <a:off x="5769650" y="2001475"/>
              <a:ext cx="18725" cy="22900"/>
            </a:xfrm>
            <a:custGeom>
              <a:avLst/>
              <a:gdLst/>
              <a:ahLst/>
              <a:cxnLst/>
              <a:rect l="l" t="t" r="r" b="b"/>
              <a:pathLst>
                <a:path w="749" h="916" extrusionOk="0">
                  <a:moveTo>
                    <a:pt x="1" y="1"/>
                  </a:moveTo>
                  <a:cubicBezTo>
                    <a:pt x="16" y="53"/>
                    <a:pt x="117" y="235"/>
                    <a:pt x="157" y="284"/>
                  </a:cubicBezTo>
                  <a:lnTo>
                    <a:pt x="257" y="403"/>
                  </a:lnTo>
                  <a:cubicBezTo>
                    <a:pt x="301" y="457"/>
                    <a:pt x="347" y="512"/>
                    <a:pt x="392" y="567"/>
                  </a:cubicBezTo>
                  <a:cubicBezTo>
                    <a:pt x="461" y="651"/>
                    <a:pt x="536" y="714"/>
                    <a:pt x="606" y="792"/>
                  </a:cubicBezTo>
                  <a:cubicBezTo>
                    <a:pt x="684" y="880"/>
                    <a:pt x="688" y="883"/>
                    <a:pt x="749" y="916"/>
                  </a:cubicBezTo>
                  <a:cubicBezTo>
                    <a:pt x="629" y="733"/>
                    <a:pt x="474" y="519"/>
                    <a:pt x="324" y="339"/>
                  </a:cubicBezTo>
                  <a:lnTo>
                    <a:pt x="209" y="203"/>
                  </a:lnTo>
                  <a:lnTo>
                    <a:pt x="189" y="177"/>
                  </a:lnTo>
                  <a:cubicBezTo>
                    <a:pt x="125" y="112"/>
                    <a:pt x="63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2777;p41">
              <a:extLst>
                <a:ext uri="{FF2B5EF4-FFF2-40B4-BE49-F238E27FC236}">
                  <a16:creationId xmlns:a16="http://schemas.microsoft.com/office/drawing/2014/main" id="{19346379-77CA-D511-C988-2DC696EA31F8}"/>
                </a:ext>
              </a:extLst>
            </p:cNvPr>
            <p:cNvSpPr/>
            <p:nvPr/>
          </p:nvSpPr>
          <p:spPr>
            <a:xfrm>
              <a:off x="5797450" y="2189575"/>
              <a:ext cx="15950" cy="68525"/>
            </a:xfrm>
            <a:custGeom>
              <a:avLst/>
              <a:gdLst/>
              <a:ahLst/>
              <a:cxnLst/>
              <a:rect l="l" t="t" r="r" b="b"/>
              <a:pathLst>
                <a:path w="638" h="2741" extrusionOk="0">
                  <a:moveTo>
                    <a:pt x="551" y="1"/>
                  </a:moveTo>
                  <a:lnTo>
                    <a:pt x="551" y="1"/>
                  </a:lnTo>
                  <a:cubicBezTo>
                    <a:pt x="549" y="62"/>
                    <a:pt x="558" y="216"/>
                    <a:pt x="557" y="373"/>
                  </a:cubicBezTo>
                  <a:cubicBezTo>
                    <a:pt x="555" y="530"/>
                    <a:pt x="546" y="690"/>
                    <a:pt x="543" y="765"/>
                  </a:cubicBezTo>
                  <a:cubicBezTo>
                    <a:pt x="543" y="765"/>
                    <a:pt x="542" y="789"/>
                    <a:pt x="541" y="823"/>
                  </a:cubicBezTo>
                  <a:cubicBezTo>
                    <a:pt x="540" y="858"/>
                    <a:pt x="538" y="905"/>
                    <a:pt x="533" y="950"/>
                  </a:cubicBezTo>
                  <a:cubicBezTo>
                    <a:pt x="527" y="1042"/>
                    <a:pt x="515" y="1134"/>
                    <a:pt x="515" y="1134"/>
                  </a:cubicBezTo>
                  <a:cubicBezTo>
                    <a:pt x="496" y="1297"/>
                    <a:pt x="462" y="1466"/>
                    <a:pt x="419" y="1631"/>
                  </a:cubicBezTo>
                  <a:cubicBezTo>
                    <a:pt x="354" y="1879"/>
                    <a:pt x="291" y="2104"/>
                    <a:pt x="187" y="2333"/>
                  </a:cubicBezTo>
                  <a:cubicBezTo>
                    <a:pt x="67" y="2587"/>
                    <a:pt x="57" y="2592"/>
                    <a:pt x="0" y="2741"/>
                  </a:cubicBezTo>
                  <a:cubicBezTo>
                    <a:pt x="150" y="2524"/>
                    <a:pt x="290" y="2265"/>
                    <a:pt x="396" y="1987"/>
                  </a:cubicBezTo>
                  <a:cubicBezTo>
                    <a:pt x="505" y="1709"/>
                    <a:pt x="574" y="1411"/>
                    <a:pt x="609" y="1127"/>
                  </a:cubicBezTo>
                  <a:cubicBezTo>
                    <a:pt x="609" y="1127"/>
                    <a:pt x="612" y="1100"/>
                    <a:pt x="617" y="1060"/>
                  </a:cubicBezTo>
                  <a:cubicBezTo>
                    <a:pt x="620" y="1020"/>
                    <a:pt x="624" y="966"/>
                    <a:pt x="628" y="912"/>
                  </a:cubicBezTo>
                  <a:cubicBezTo>
                    <a:pt x="634" y="804"/>
                    <a:pt x="637" y="696"/>
                    <a:pt x="637" y="696"/>
                  </a:cubicBezTo>
                  <a:lnTo>
                    <a:pt x="636" y="615"/>
                  </a:lnTo>
                  <a:cubicBezTo>
                    <a:pt x="627" y="394"/>
                    <a:pt x="596" y="192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2778;p41">
              <a:extLst>
                <a:ext uri="{FF2B5EF4-FFF2-40B4-BE49-F238E27FC236}">
                  <a16:creationId xmlns:a16="http://schemas.microsoft.com/office/drawing/2014/main" id="{F46FB5B0-CBE4-A3FA-BA14-A47A6605BCAA}"/>
                </a:ext>
              </a:extLst>
            </p:cNvPr>
            <p:cNvSpPr/>
            <p:nvPr/>
          </p:nvSpPr>
          <p:spPr>
            <a:xfrm>
              <a:off x="5813125" y="2198975"/>
              <a:ext cx="9125" cy="48050"/>
            </a:xfrm>
            <a:custGeom>
              <a:avLst/>
              <a:gdLst/>
              <a:ahLst/>
              <a:cxnLst/>
              <a:rect l="l" t="t" r="r" b="b"/>
              <a:pathLst>
                <a:path w="365" h="1922" extrusionOk="0">
                  <a:moveTo>
                    <a:pt x="365" y="1"/>
                  </a:moveTo>
                  <a:cubicBezTo>
                    <a:pt x="330" y="79"/>
                    <a:pt x="231" y="405"/>
                    <a:pt x="212" y="508"/>
                  </a:cubicBezTo>
                  <a:cubicBezTo>
                    <a:pt x="212" y="508"/>
                    <a:pt x="166" y="760"/>
                    <a:pt x="166" y="760"/>
                  </a:cubicBezTo>
                  <a:cubicBezTo>
                    <a:pt x="145" y="872"/>
                    <a:pt x="125" y="989"/>
                    <a:pt x="102" y="1106"/>
                  </a:cubicBezTo>
                  <a:cubicBezTo>
                    <a:pt x="70" y="1281"/>
                    <a:pt x="59" y="1442"/>
                    <a:pt x="31" y="1613"/>
                  </a:cubicBezTo>
                  <a:cubicBezTo>
                    <a:pt x="0" y="1804"/>
                    <a:pt x="0" y="1812"/>
                    <a:pt x="7" y="1921"/>
                  </a:cubicBezTo>
                  <a:cubicBezTo>
                    <a:pt x="95" y="1572"/>
                    <a:pt x="191" y="1146"/>
                    <a:pt x="260" y="765"/>
                  </a:cubicBezTo>
                  <a:cubicBezTo>
                    <a:pt x="260" y="765"/>
                    <a:pt x="312" y="477"/>
                    <a:pt x="312" y="477"/>
                  </a:cubicBezTo>
                  <a:lnTo>
                    <a:pt x="321" y="423"/>
                  </a:lnTo>
                  <a:cubicBezTo>
                    <a:pt x="342" y="273"/>
                    <a:pt x="355" y="136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2779;p41">
              <a:extLst>
                <a:ext uri="{FF2B5EF4-FFF2-40B4-BE49-F238E27FC236}">
                  <a16:creationId xmlns:a16="http://schemas.microsoft.com/office/drawing/2014/main" id="{C071D564-E1DB-8BC0-31A1-EDD0005455E7}"/>
                </a:ext>
              </a:extLst>
            </p:cNvPr>
            <p:cNvSpPr/>
            <p:nvPr/>
          </p:nvSpPr>
          <p:spPr>
            <a:xfrm>
              <a:off x="5815975" y="2214525"/>
              <a:ext cx="15500" cy="37100"/>
            </a:xfrm>
            <a:custGeom>
              <a:avLst/>
              <a:gdLst/>
              <a:ahLst/>
              <a:cxnLst/>
              <a:rect l="l" t="t" r="r" b="b"/>
              <a:pathLst>
                <a:path w="620" h="1484" extrusionOk="0">
                  <a:moveTo>
                    <a:pt x="619" y="1"/>
                  </a:moveTo>
                  <a:cubicBezTo>
                    <a:pt x="575" y="55"/>
                    <a:pt x="432" y="298"/>
                    <a:pt x="400" y="378"/>
                  </a:cubicBezTo>
                  <a:lnTo>
                    <a:pt x="320" y="573"/>
                  </a:lnTo>
                  <a:cubicBezTo>
                    <a:pt x="284" y="659"/>
                    <a:pt x="246" y="750"/>
                    <a:pt x="210" y="840"/>
                  </a:cubicBezTo>
                  <a:cubicBezTo>
                    <a:pt x="152" y="975"/>
                    <a:pt x="119" y="1104"/>
                    <a:pt x="68" y="1238"/>
                  </a:cubicBezTo>
                  <a:cubicBezTo>
                    <a:pt x="12" y="1387"/>
                    <a:pt x="11" y="1392"/>
                    <a:pt x="1" y="1483"/>
                  </a:cubicBezTo>
                  <a:cubicBezTo>
                    <a:pt x="136" y="1219"/>
                    <a:pt x="289" y="894"/>
                    <a:pt x="410" y="599"/>
                  </a:cubicBezTo>
                  <a:lnTo>
                    <a:pt x="501" y="376"/>
                  </a:lnTo>
                  <a:lnTo>
                    <a:pt x="518" y="334"/>
                  </a:lnTo>
                  <a:cubicBezTo>
                    <a:pt x="559" y="217"/>
                    <a:pt x="590" y="108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2780;p41">
              <a:extLst>
                <a:ext uri="{FF2B5EF4-FFF2-40B4-BE49-F238E27FC236}">
                  <a16:creationId xmlns:a16="http://schemas.microsoft.com/office/drawing/2014/main" id="{4A42D594-4946-44A4-BE05-29477E9EE637}"/>
                </a:ext>
              </a:extLst>
            </p:cNvPr>
            <p:cNvSpPr/>
            <p:nvPr/>
          </p:nvSpPr>
          <p:spPr>
            <a:xfrm>
              <a:off x="5846875" y="2131850"/>
              <a:ext cx="20325" cy="29125"/>
            </a:xfrm>
            <a:custGeom>
              <a:avLst/>
              <a:gdLst/>
              <a:ahLst/>
              <a:cxnLst/>
              <a:rect l="l" t="t" r="r" b="b"/>
              <a:pathLst>
                <a:path w="813" h="1165" extrusionOk="0">
                  <a:moveTo>
                    <a:pt x="813" y="1"/>
                  </a:moveTo>
                  <a:cubicBezTo>
                    <a:pt x="782" y="6"/>
                    <a:pt x="703" y="29"/>
                    <a:pt x="627" y="66"/>
                  </a:cubicBezTo>
                  <a:cubicBezTo>
                    <a:pt x="551" y="104"/>
                    <a:pt x="478" y="152"/>
                    <a:pt x="449" y="180"/>
                  </a:cubicBezTo>
                  <a:cubicBezTo>
                    <a:pt x="449" y="180"/>
                    <a:pt x="411" y="214"/>
                    <a:pt x="377" y="252"/>
                  </a:cubicBezTo>
                  <a:cubicBezTo>
                    <a:pt x="343" y="288"/>
                    <a:pt x="311" y="326"/>
                    <a:pt x="311" y="326"/>
                  </a:cubicBezTo>
                  <a:cubicBezTo>
                    <a:pt x="253" y="395"/>
                    <a:pt x="201" y="471"/>
                    <a:pt x="156" y="552"/>
                  </a:cubicBezTo>
                  <a:cubicBezTo>
                    <a:pt x="87" y="675"/>
                    <a:pt x="57" y="798"/>
                    <a:pt x="29" y="929"/>
                  </a:cubicBezTo>
                  <a:cubicBezTo>
                    <a:pt x="1" y="1075"/>
                    <a:pt x="6" y="1082"/>
                    <a:pt x="24" y="1164"/>
                  </a:cubicBezTo>
                  <a:cubicBezTo>
                    <a:pt x="63" y="894"/>
                    <a:pt x="202" y="595"/>
                    <a:pt x="388" y="378"/>
                  </a:cubicBezTo>
                  <a:cubicBezTo>
                    <a:pt x="388" y="378"/>
                    <a:pt x="423" y="337"/>
                    <a:pt x="459" y="298"/>
                  </a:cubicBezTo>
                  <a:cubicBezTo>
                    <a:pt x="497" y="260"/>
                    <a:pt x="537" y="224"/>
                    <a:pt x="537" y="224"/>
                  </a:cubicBezTo>
                  <a:lnTo>
                    <a:pt x="569" y="199"/>
                  </a:lnTo>
                  <a:cubicBezTo>
                    <a:pt x="649" y="123"/>
                    <a:pt x="729" y="58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2781;p41">
              <a:extLst>
                <a:ext uri="{FF2B5EF4-FFF2-40B4-BE49-F238E27FC236}">
                  <a16:creationId xmlns:a16="http://schemas.microsoft.com/office/drawing/2014/main" id="{11F49FB0-FF56-FE1E-82E8-B60BFF7A9C28}"/>
                </a:ext>
              </a:extLst>
            </p:cNvPr>
            <p:cNvSpPr/>
            <p:nvPr/>
          </p:nvSpPr>
          <p:spPr>
            <a:xfrm>
              <a:off x="5850900" y="2130250"/>
              <a:ext cx="9200" cy="8925"/>
            </a:xfrm>
            <a:custGeom>
              <a:avLst/>
              <a:gdLst/>
              <a:ahLst/>
              <a:cxnLst/>
              <a:rect l="l" t="t" r="r" b="b"/>
              <a:pathLst>
                <a:path w="368" h="357" extrusionOk="0">
                  <a:moveTo>
                    <a:pt x="368" y="0"/>
                  </a:moveTo>
                  <a:cubicBezTo>
                    <a:pt x="338" y="1"/>
                    <a:pt x="248" y="36"/>
                    <a:pt x="228" y="55"/>
                  </a:cubicBezTo>
                  <a:lnTo>
                    <a:pt x="180" y="103"/>
                  </a:lnTo>
                  <a:cubicBezTo>
                    <a:pt x="160" y="124"/>
                    <a:pt x="137" y="146"/>
                    <a:pt x="116" y="168"/>
                  </a:cubicBezTo>
                  <a:cubicBezTo>
                    <a:pt x="82" y="201"/>
                    <a:pt x="65" y="243"/>
                    <a:pt x="36" y="278"/>
                  </a:cubicBezTo>
                  <a:cubicBezTo>
                    <a:pt x="3" y="317"/>
                    <a:pt x="2" y="319"/>
                    <a:pt x="1" y="357"/>
                  </a:cubicBezTo>
                  <a:cubicBezTo>
                    <a:pt x="84" y="307"/>
                    <a:pt x="177" y="239"/>
                    <a:pt x="249" y="167"/>
                  </a:cubicBezTo>
                  <a:lnTo>
                    <a:pt x="302" y="111"/>
                  </a:lnTo>
                  <a:lnTo>
                    <a:pt x="312" y="102"/>
                  </a:lnTo>
                  <a:cubicBezTo>
                    <a:pt x="335" y="69"/>
                    <a:pt x="352" y="35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2782;p41">
              <a:extLst>
                <a:ext uri="{FF2B5EF4-FFF2-40B4-BE49-F238E27FC236}">
                  <a16:creationId xmlns:a16="http://schemas.microsoft.com/office/drawing/2014/main" id="{2D52CD08-9474-EBB5-5143-368396D7B4D3}"/>
                </a:ext>
              </a:extLst>
            </p:cNvPr>
            <p:cNvSpPr/>
            <p:nvPr/>
          </p:nvSpPr>
          <p:spPr>
            <a:xfrm>
              <a:off x="5598475" y="2272250"/>
              <a:ext cx="26200" cy="22950"/>
            </a:xfrm>
            <a:custGeom>
              <a:avLst/>
              <a:gdLst/>
              <a:ahLst/>
              <a:cxnLst/>
              <a:rect l="l" t="t" r="r" b="b"/>
              <a:pathLst>
                <a:path w="1048" h="918" extrusionOk="0">
                  <a:moveTo>
                    <a:pt x="5" y="0"/>
                  </a:moveTo>
                  <a:cubicBezTo>
                    <a:pt x="1" y="32"/>
                    <a:pt x="1" y="115"/>
                    <a:pt x="19" y="200"/>
                  </a:cubicBezTo>
                  <a:cubicBezTo>
                    <a:pt x="39" y="284"/>
                    <a:pt x="72" y="368"/>
                    <a:pt x="96" y="402"/>
                  </a:cubicBezTo>
                  <a:cubicBezTo>
                    <a:pt x="93" y="406"/>
                    <a:pt x="213" y="566"/>
                    <a:pt x="220" y="566"/>
                  </a:cubicBezTo>
                  <a:cubicBezTo>
                    <a:pt x="220" y="566"/>
                    <a:pt x="220" y="566"/>
                    <a:pt x="220" y="566"/>
                  </a:cubicBezTo>
                  <a:cubicBezTo>
                    <a:pt x="281" y="635"/>
                    <a:pt x="353" y="697"/>
                    <a:pt x="431" y="752"/>
                  </a:cubicBezTo>
                  <a:cubicBezTo>
                    <a:pt x="550" y="833"/>
                    <a:pt x="675" y="871"/>
                    <a:pt x="808" y="900"/>
                  </a:cubicBezTo>
                  <a:cubicBezTo>
                    <a:pt x="876" y="913"/>
                    <a:pt x="915" y="918"/>
                    <a:pt x="944" y="918"/>
                  </a:cubicBezTo>
                  <a:cubicBezTo>
                    <a:pt x="980" y="918"/>
                    <a:pt x="1003" y="910"/>
                    <a:pt x="1047" y="899"/>
                  </a:cubicBezTo>
                  <a:cubicBezTo>
                    <a:pt x="771" y="878"/>
                    <a:pt x="470" y="715"/>
                    <a:pt x="283" y="498"/>
                  </a:cubicBezTo>
                  <a:cubicBezTo>
                    <a:pt x="283" y="498"/>
                    <a:pt x="274" y="488"/>
                    <a:pt x="260" y="473"/>
                  </a:cubicBezTo>
                  <a:cubicBezTo>
                    <a:pt x="247" y="457"/>
                    <a:pt x="231" y="435"/>
                    <a:pt x="215" y="414"/>
                  </a:cubicBezTo>
                  <a:cubicBezTo>
                    <a:pt x="183" y="369"/>
                    <a:pt x="155" y="324"/>
                    <a:pt x="155" y="324"/>
                  </a:cubicBezTo>
                  <a:lnTo>
                    <a:pt x="136" y="288"/>
                  </a:lnTo>
                  <a:cubicBezTo>
                    <a:pt x="80" y="193"/>
                    <a:pt x="35" y="99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2783;p41">
              <a:extLst>
                <a:ext uri="{FF2B5EF4-FFF2-40B4-BE49-F238E27FC236}">
                  <a16:creationId xmlns:a16="http://schemas.microsoft.com/office/drawing/2014/main" id="{4002E1E1-3AA8-92C8-F1EB-F8B9D9E41D94}"/>
                </a:ext>
              </a:extLst>
            </p:cNvPr>
            <p:cNvSpPr/>
            <p:nvPr/>
          </p:nvSpPr>
          <p:spPr>
            <a:xfrm>
              <a:off x="5586775" y="2305550"/>
              <a:ext cx="46025" cy="14300"/>
            </a:xfrm>
            <a:custGeom>
              <a:avLst/>
              <a:gdLst/>
              <a:ahLst/>
              <a:cxnLst/>
              <a:rect l="l" t="t" r="r" b="b"/>
              <a:pathLst>
                <a:path w="1841" h="572" extrusionOk="0">
                  <a:moveTo>
                    <a:pt x="1" y="0"/>
                  </a:moveTo>
                  <a:cubicBezTo>
                    <a:pt x="29" y="32"/>
                    <a:pt x="108" y="104"/>
                    <a:pt x="196" y="170"/>
                  </a:cubicBezTo>
                  <a:cubicBezTo>
                    <a:pt x="285" y="235"/>
                    <a:pt x="381" y="295"/>
                    <a:pt x="431" y="316"/>
                  </a:cubicBezTo>
                  <a:cubicBezTo>
                    <a:pt x="431" y="316"/>
                    <a:pt x="489" y="344"/>
                    <a:pt x="551" y="368"/>
                  </a:cubicBezTo>
                  <a:cubicBezTo>
                    <a:pt x="610" y="393"/>
                    <a:pt x="672" y="415"/>
                    <a:pt x="672" y="415"/>
                  </a:cubicBezTo>
                  <a:cubicBezTo>
                    <a:pt x="781" y="456"/>
                    <a:pt x="898" y="489"/>
                    <a:pt x="1016" y="517"/>
                  </a:cubicBezTo>
                  <a:cubicBezTo>
                    <a:pt x="1192" y="558"/>
                    <a:pt x="1357" y="564"/>
                    <a:pt x="1532" y="570"/>
                  </a:cubicBezTo>
                  <a:cubicBezTo>
                    <a:pt x="1568" y="571"/>
                    <a:pt x="1597" y="571"/>
                    <a:pt x="1622" y="571"/>
                  </a:cubicBezTo>
                  <a:cubicBezTo>
                    <a:pt x="1733" y="571"/>
                    <a:pt x="1754" y="563"/>
                    <a:pt x="1841" y="540"/>
                  </a:cubicBezTo>
                  <a:cubicBezTo>
                    <a:pt x="1480" y="537"/>
                    <a:pt x="1052" y="458"/>
                    <a:pt x="693" y="324"/>
                  </a:cubicBezTo>
                  <a:cubicBezTo>
                    <a:pt x="693" y="324"/>
                    <a:pt x="624" y="299"/>
                    <a:pt x="557" y="272"/>
                  </a:cubicBezTo>
                  <a:cubicBezTo>
                    <a:pt x="491" y="243"/>
                    <a:pt x="426" y="212"/>
                    <a:pt x="426" y="212"/>
                  </a:cubicBezTo>
                  <a:lnTo>
                    <a:pt x="377" y="187"/>
                  </a:lnTo>
                  <a:cubicBezTo>
                    <a:pt x="242" y="127"/>
                    <a:pt x="118" y="6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2784;p41">
              <a:extLst>
                <a:ext uri="{FF2B5EF4-FFF2-40B4-BE49-F238E27FC236}">
                  <a16:creationId xmlns:a16="http://schemas.microsoft.com/office/drawing/2014/main" id="{B297D8E1-8B92-A2BB-79D1-8D6EC34F27E5}"/>
                </a:ext>
              </a:extLst>
            </p:cNvPr>
            <p:cNvSpPr/>
            <p:nvPr/>
          </p:nvSpPr>
          <p:spPr>
            <a:xfrm>
              <a:off x="5393450" y="2161175"/>
              <a:ext cx="7875" cy="13375"/>
            </a:xfrm>
            <a:custGeom>
              <a:avLst/>
              <a:gdLst/>
              <a:ahLst/>
              <a:cxnLst/>
              <a:rect l="l" t="t" r="r" b="b"/>
              <a:pathLst>
                <a:path w="315" h="535" extrusionOk="0">
                  <a:moveTo>
                    <a:pt x="315" y="0"/>
                  </a:moveTo>
                  <a:cubicBezTo>
                    <a:pt x="282" y="1"/>
                    <a:pt x="176" y="59"/>
                    <a:pt x="157" y="89"/>
                  </a:cubicBezTo>
                  <a:cubicBezTo>
                    <a:pt x="157" y="89"/>
                    <a:pt x="144" y="107"/>
                    <a:pt x="132" y="124"/>
                  </a:cubicBezTo>
                  <a:lnTo>
                    <a:pt x="109" y="160"/>
                  </a:lnTo>
                  <a:cubicBezTo>
                    <a:pt x="89" y="193"/>
                    <a:pt x="69" y="228"/>
                    <a:pt x="52" y="264"/>
                  </a:cubicBezTo>
                  <a:cubicBezTo>
                    <a:pt x="26" y="318"/>
                    <a:pt x="24" y="375"/>
                    <a:pt x="12" y="430"/>
                  </a:cubicBezTo>
                  <a:cubicBezTo>
                    <a:pt x="0" y="493"/>
                    <a:pt x="2" y="496"/>
                    <a:pt x="22" y="534"/>
                  </a:cubicBezTo>
                  <a:cubicBezTo>
                    <a:pt x="64" y="425"/>
                    <a:pt x="127" y="307"/>
                    <a:pt x="189" y="207"/>
                  </a:cubicBezTo>
                  <a:cubicBezTo>
                    <a:pt x="189" y="207"/>
                    <a:pt x="201" y="188"/>
                    <a:pt x="213" y="169"/>
                  </a:cubicBezTo>
                  <a:lnTo>
                    <a:pt x="239" y="132"/>
                  </a:lnTo>
                  <a:lnTo>
                    <a:pt x="250" y="119"/>
                  </a:lnTo>
                  <a:cubicBezTo>
                    <a:pt x="265" y="92"/>
                    <a:pt x="289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2785;p41">
              <a:extLst>
                <a:ext uri="{FF2B5EF4-FFF2-40B4-BE49-F238E27FC236}">
                  <a16:creationId xmlns:a16="http://schemas.microsoft.com/office/drawing/2014/main" id="{5C4CEDE8-86AD-D938-5911-E5D08A4A6297}"/>
                </a:ext>
              </a:extLst>
            </p:cNvPr>
            <p:cNvSpPr/>
            <p:nvPr/>
          </p:nvSpPr>
          <p:spPr>
            <a:xfrm>
              <a:off x="5414800" y="1922250"/>
              <a:ext cx="25350" cy="16200"/>
            </a:xfrm>
            <a:custGeom>
              <a:avLst/>
              <a:gdLst/>
              <a:ahLst/>
              <a:cxnLst/>
              <a:rect l="l" t="t" r="r" b="b"/>
              <a:pathLst>
                <a:path w="1014" h="648" extrusionOk="0">
                  <a:moveTo>
                    <a:pt x="1012" y="1"/>
                  </a:moveTo>
                  <a:cubicBezTo>
                    <a:pt x="954" y="1"/>
                    <a:pt x="748" y="53"/>
                    <a:pt x="691" y="86"/>
                  </a:cubicBezTo>
                  <a:cubicBezTo>
                    <a:pt x="691" y="86"/>
                    <a:pt x="656" y="106"/>
                    <a:pt x="621" y="126"/>
                  </a:cubicBezTo>
                  <a:cubicBezTo>
                    <a:pt x="585" y="145"/>
                    <a:pt x="551" y="166"/>
                    <a:pt x="551" y="166"/>
                  </a:cubicBezTo>
                  <a:cubicBezTo>
                    <a:pt x="489" y="203"/>
                    <a:pt x="426" y="243"/>
                    <a:pt x="365" y="285"/>
                  </a:cubicBezTo>
                  <a:cubicBezTo>
                    <a:pt x="272" y="349"/>
                    <a:pt x="202" y="424"/>
                    <a:pt x="122" y="497"/>
                  </a:cubicBezTo>
                  <a:cubicBezTo>
                    <a:pt x="33" y="579"/>
                    <a:pt x="32" y="584"/>
                    <a:pt x="0" y="647"/>
                  </a:cubicBezTo>
                  <a:cubicBezTo>
                    <a:pt x="178" y="511"/>
                    <a:pt x="400" y="363"/>
                    <a:pt x="605" y="242"/>
                  </a:cubicBezTo>
                  <a:cubicBezTo>
                    <a:pt x="605" y="242"/>
                    <a:pt x="644" y="219"/>
                    <a:pt x="682" y="196"/>
                  </a:cubicBezTo>
                  <a:cubicBezTo>
                    <a:pt x="722" y="176"/>
                    <a:pt x="760" y="154"/>
                    <a:pt x="760" y="154"/>
                  </a:cubicBezTo>
                  <a:lnTo>
                    <a:pt x="791" y="139"/>
                  </a:lnTo>
                  <a:cubicBezTo>
                    <a:pt x="851" y="101"/>
                    <a:pt x="927" y="54"/>
                    <a:pt x="1013" y="1"/>
                  </a:cubicBezTo>
                  <a:cubicBezTo>
                    <a:pt x="1013" y="1"/>
                    <a:pt x="101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2786;p41">
              <a:extLst>
                <a:ext uri="{FF2B5EF4-FFF2-40B4-BE49-F238E27FC236}">
                  <a16:creationId xmlns:a16="http://schemas.microsoft.com/office/drawing/2014/main" id="{F193A56D-1035-CE3B-A90C-6C9C493B42A0}"/>
                </a:ext>
              </a:extLst>
            </p:cNvPr>
            <p:cNvSpPr/>
            <p:nvPr/>
          </p:nvSpPr>
          <p:spPr>
            <a:xfrm>
              <a:off x="5486300" y="1913600"/>
              <a:ext cx="27975" cy="8650"/>
            </a:xfrm>
            <a:custGeom>
              <a:avLst/>
              <a:gdLst/>
              <a:ahLst/>
              <a:cxnLst/>
              <a:rect l="l" t="t" r="r" b="b"/>
              <a:pathLst>
                <a:path w="1119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45"/>
                    <a:pt x="199" y="172"/>
                    <a:pt x="262" y="195"/>
                  </a:cubicBezTo>
                  <a:cubicBezTo>
                    <a:pt x="262" y="195"/>
                    <a:pt x="298" y="210"/>
                    <a:pt x="336" y="223"/>
                  </a:cubicBezTo>
                  <a:cubicBezTo>
                    <a:pt x="372" y="236"/>
                    <a:pt x="410" y="249"/>
                    <a:pt x="410" y="249"/>
                  </a:cubicBezTo>
                  <a:cubicBezTo>
                    <a:pt x="476" y="272"/>
                    <a:pt x="546" y="292"/>
                    <a:pt x="618" y="310"/>
                  </a:cubicBezTo>
                  <a:cubicBezTo>
                    <a:pt x="725" y="336"/>
                    <a:pt x="825" y="336"/>
                    <a:pt x="930" y="342"/>
                  </a:cubicBezTo>
                  <a:cubicBezTo>
                    <a:pt x="967" y="345"/>
                    <a:pt x="993" y="346"/>
                    <a:pt x="1013" y="346"/>
                  </a:cubicBezTo>
                  <a:cubicBezTo>
                    <a:pt x="1057" y="346"/>
                    <a:pt x="1074" y="339"/>
                    <a:pt x="1118" y="324"/>
                  </a:cubicBezTo>
                  <a:cubicBezTo>
                    <a:pt x="902" y="295"/>
                    <a:pt x="650" y="234"/>
                    <a:pt x="433" y="159"/>
                  </a:cubicBezTo>
                  <a:cubicBezTo>
                    <a:pt x="433" y="159"/>
                    <a:pt x="392" y="145"/>
                    <a:pt x="351" y="130"/>
                  </a:cubicBezTo>
                  <a:cubicBezTo>
                    <a:pt x="311" y="114"/>
                    <a:pt x="270" y="99"/>
                    <a:pt x="270" y="99"/>
                  </a:cubicBezTo>
                  <a:lnTo>
                    <a:pt x="240" y="85"/>
                  </a:lnTo>
                  <a:cubicBezTo>
                    <a:pt x="176" y="62"/>
                    <a:pt x="93" y="3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2787;p41">
              <a:extLst>
                <a:ext uri="{FF2B5EF4-FFF2-40B4-BE49-F238E27FC236}">
                  <a16:creationId xmlns:a16="http://schemas.microsoft.com/office/drawing/2014/main" id="{2A4D972D-0A18-6FA5-F2BB-AA8742128061}"/>
                </a:ext>
              </a:extLst>
            </p:cNvPr>
            <p:cNvSpPr/>
            <p:nvPr/>
          </p:nvSpPr>
          <p:spPr>
            <a:xfrm>
              <a:off x="5571200" y="1923775"/>
              <a:ext cx="8275" cy="5400"/>
            </a:xfrm>
            <a:custGeom>
              <a:avLst/>
              <a:gdLst/>
              <a:ahLst/>
              <a:cxnLst/>
              <a:rect l="l" t="t" r="r" b="b"/>
              <a:pathLst>
                <a:path w="331" h="216" extrusionOk="0">
                  <a:moveTo>
                    <a:pt x="291" y="1"/>
                  </a:moveTo>
                  <a:cubicBezTo>
                    <a:pt x="260" y="1"/>
                    <a:pt x="222" y="5"/>
                    <a:pt x="210" y="13"/>
                  </a:cubicBezTo>
                  <a:lnTo>
                    <a:pt x="167" y="42"/>
                  </a:lnTo>
                  <a:cubicBezTo>
                    <a:pt x="149" y="54"/>
                    <a:pt x="128" y="67"/>
                    <a:pt x="109" y="80"/>
                  </a:cubicBezTo>
                  <a:cubicBezTo>
                    <a:pt x="79" y="100"/>
                    <a:pt x="61" y="132"/>
                    <a:pt x="35" y="155"/>
                  </a:cubicBezTo>
                  <a:cubicBezTo>
                    <a:pt x="5" y="181"/>
                    <a:pt x="5" y="182"/>
                    <a:pt x="1" y="215"/>
                  </a:cubicBezTo>
                  <a:cubicBezTo>
                    <a:pt x="74" y="196"/>
                    <a:pt x="156" y="162"/>
                    <a:pt x="220" y="118"/>
                  </a:cubicBezTo>
                  <a:lnTo>
                    <a:pt x="269" y="84"/>
                  </a:lnTo>
                  <a:lnTo>
                    <a:pt x="278" y="79"/>
                  </a:lnTo>
                  <a:lnTo>
                    <a:pt x="278" y="78"/>
                  </a:lnTo>
                  <a:cubicBezTo>
                    <a:pt x="299" y="56"/>
                    <a:pt x="315" y="30"/>
                    <a:pt x="331" y="4"/>
                  </a:cubicBezTo>
                  <a:cubicBezTo>
                    <a:pt x="322" y="2"/>
                    <a:pt x="308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2788;p41">
              <a:extLst>
                <a:ext uri="{FF2B5EF4-FFF2-40B4-BE49-F238E27FC236}">
                  <a16:creationId xmlns:a16="http://schemas.microsoft.com/office/drawing/2014/main" id="{E409463A-4EE3-D2DF-2124-3356CC47846F}"/>
                </a:ext>
              </a:extLst>
            </p:cNvPr>
            <p:cNvSpPr/>
            <p:nvPr/>
          </p:nvSpPr>
          <p:spPr>
            <a:xfrm>
              <a:off x="5603025" y="1927425"/>
              <a:ext cx="9100" cy="4725"/>
            </a:xfrm>
            <a:custGeom>
              <a:avLst/>
              <a:gdLst/>
              <a:ahLst/>
              <a:cxnLst/>
              <a:rect l="l" t="t" r="r" b="b"/>
              <a:pathLst>
                <a:path w="364" h="189" extrusionOk="0">
                  <a:moveTo>
                    <a:pt x="287" y="1"/>
                  </a:moveTo>
                  <a:cubicBezTo>
                    <a:pt x="267" y="1"/>
                    <a:pt x="248" y="3"/>
                    <a:pt x="240" y="7"/>
                  </a:cubicBezTo>
                  <a:lnTo>
                    <a:pt x="193" y="31"/>
                  </a:lnTo>
                  <a:cubicBezTo>
                    <a:pt x="172" y="42"/>
                    <a:pt x="151" y="53"/>
                    <a:pt x="128" y="64"/>
                  </a:cubicBezTo>
                  <a:cubicBezTo>
                    <a:pt x="96" y="80"/>
                    <a:pt x="74" y="111"/>
                    <a:pt x="44" y="131"/>
                  </a:cubicBezTo>
                  <a:cubicBezTo>
                    <a:pt x="9" y="154"/>
                    <a:pt x="9" y="156"/>
                    <a:pt x="0" y="188"/>
                  </a:cubicBezTo>
                  <a:cubicBezTo>
                    <a:pt x="77" y="176"/>
                    <a:pt x="166" y="150"/>
                    <a:pt x="237" y="113"/>
                  </a:cubicBezTo>
                  <a:lnTo>
                    <a:pt x="290" y="84"/>
                  </a:lnTo>
                  <a:lnTo>
                    <a:pt x="301" y="79"/>
                  </a:lnTo>
                  <a:cubicBezTo>
                    <a:pt x="326" y="60"/>
                    <a:pt x="345" y="36"/>
                    <a:pt x="364" y="11"/>
                  </a:cubicBezTo>
                  <a:cubicBezTo>
                    <a:pt x="350" y="4"/>
                    <a:pt x="31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2789;p41">
              <a:extLst>
                <a:ext uri="{FF2B5EF4-FFF2-40B4-BE49-F238E27FC236}">
                  <a16:creationId xmlns:a16="http://schemas.microsoft.com/office/drawing/2014/main" id="{B853A555-E658-6511-667A-0A5FEDCBAF64}"/>
                </a:ext>
              </a:extLst>
            </p:cNvPr>
            <p:cNvSpPr/>
            <p:nvPr/>
          </p:nvSpPr>
          <p:spPr>
            <a:xfrm>
              <a:off x="5441225" y="1873775"/>
              <a:ext cx="15525" cy="18850"/>
            </a:xfrm>
            <a:custGeom>
              <a:avLst/>
              <a:gdLst/>
              <a:ahLst/>
              <a:cxnLst/>
              <a:rect l="l" t="t" r="r" b="b"/>
              <a:pathLst>
                <a:path w="621" h="75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46"/>
                    <a:pt x="72" y="209"/>
                    <a:pt x="106" y="252"/>
                  </a:cubicBezTo>
                  <a:lnTo>
                    <a:pt x="186" y="353"/>
                  </a:lnTo>
                  <a:cubicBezTo>
                    <a:pt x="222" y="398"/>
                    <a:pt x="260" y="444"/>
                    <a:pt x="299" y="491"/>
                  </a:cubicBezTo>
                  <a:cubicBezTo>
                    <a:pt x="358" y="559"/>
                    <a:pt x="426" y="607"/>
                    <a:pt x="488" y="667"/>
                  </a:cubicBezTo>
                  <a:cubicBezTo>
                    <a:pt x="561" y="734"/>
                    <a:pt x="564" y="735"/>
                    <a:pt x="620" y="753"/>
                  </a:cubicBezTo>
                  <a:cubicBezTo>
                    <a:pt x="473" y="567"/>
                    <a:pt x="352" y="415"/>
                    <a:pt x="254" y="292"/>
                  </a:cubicBezTo>
                  <a:lnTo>
                    <a:pt x="164" y="177"/>
                  </a:lnTo>
                  <a:lnTo>
                    <a:pt x="148" y="154"/>
                  </a:lnTo>
                  <a:cubicBezTo>
                    <a:pt x="99" y="98"/>
                    <a:pt x="51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2790;p41">
              <a:extLst>
                <a:ext uri="{FF2B5EF4-FFF2-40B4-BE49-F238E27FC236}">
                  <a16:creationId xmlns:a16="http://schemas.microsoft.com/office/drawing/2014/main" id="{7E43AB75-5415-6134-169E-CB44A6077B8B}"/>
                </a:ext>
              </a:extLst>
            </p:cNvPr>
            <p:cNvSpPr/>
            <p:nvPr/>
          </p:nvSpPr>
          <p:spPr>
            <a:xfrm>
              <a:off x="5613025" y="2545400"/>
              <a:ext cx="95075" cy="25725"/>
            </a:xfrm>
            <a:custGeom>
              <a:avLst/>
              <a:gdLst/>
              <a:ahLst/>
              <a:cxnLst/>
              <a:rect l="l" t="t" r="r" b="b"/>
              <a:pathLst>
                <a:path w="3803" h="1029" extrusionOk="0">
                  <a:moveTo>
                    <a:pt x="836" y="1"/>
                  </a:moveTo>
                  <a:cubicBezTo>
                    <a:pt x="681" y="1"/>
                    <a:pt x="530" y="33"/>
                    <a:pt x="392" y="122"/>
                  </a:cubicBezTo>
                  <a:cubicBezTo>
                    <a:pt x="19" y="365"/>
                    <a:pt x="1" y="892"/>
                    <a:pt x="455" y="1027"/>
                  </a:cubicBezTo>
                  <a:cubicBezTo>
                    <a:pt x="457" y="1028"/>
                    <a:pt x="459" y="1028"/>
                    <a:pt x="461" y="1028"/>
                  </a:cubicBezTo>
                  <a:cubicBezTo>
                    <a:pt x="481" y="1028"/>
                    <a:pt x="493" y="998"/>
                    <a:pt x="472" y="987"/>
                  </a:cubicBezTo>
                  <a:cubicBezTo>
                    <a:pt x="265" y="421"/>
                    <a:pt x="359" y="137"/>
                    <a:pt x="756" y="137"/>
                  </a:cubicBezTo>
                  <a:cubicBezTo>
                    <a:pt x="866" y="137"/>
                    <a:pt x="999" y="159"/>
                    <a:pt x="1155" y="203"/>
                  </a:cubicBezTo>
                  <a:cubicBezTo>
                    <a:pt x="1288" y="243"/>
                    <a:pt x="1418" y="290"/>
                    <a:pt x="1546" y="340"/>
                  </a:cubicBezTo>
                  <a:cubicBezTo>
                    <a:pt x="1778" y="418"/>
                    <a:pt x="1998" y="490"/>
                    <a:pt x="2242" y="522"/>
                  </a:cubicBezTo>
                  <a:cubicBezTo>
                    <a:pt x="2373" y="539"/>
                    <a:pt x="2503" y="548"/>
                    <a:pt x="2632" y="548"/>
                  </a:cubicBezTo>
                  <a:cubicBezTo>
                    <a:pt x="3007" y="548"/>
                    <a:pt x="3373" y="472"/>
                    <a:pt x="3717" y="306"/>
                  </a:cubicBezTo>
                  <a:cubicBezTo>
                    <a:pt x="3802" y="265"/>
                    <a:pt x="3752" y="145"/>
                    <a:pt x="3671" y="145"/>
                  </a:cubicBezTo>
                  <a:cubicBezTo>
                    <a:pt x="3664" y="145"/>
                    <a:pt x="3658" y="145"/>
                    <a:pt x="3651" y="147"/>
                  </a:cubicBezTo>
                  <a:cubicBezTo>
                    <a:pt x="3277" y="235"/>
                    <a:pt x="2946" y="277"/>
                    <a:pt x="2620" y="277"/>
                  </a:cubicBezTo>
                  <a:cubicBezTo>
                    <a:pt x="2227" y="277"/>
                    <a:pt x="1842" y="215"/>
                    <a:pt x="1400" y="97"/>
                  </a:cubicBezTo>
                  <a:cubicBezTo>
                    <a:pt x="1220" y="49"/>
                    <a:pt x="1026" y="1"/>
                    <a:pt x="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2791;p41">
              <a:extLst>
                <a:ext uri="{FF2B5EF4-FFF2-40B4-BE49-F238E27FC236}">
                  <a16:creationId xmlns:a16="http://schemas.microsoft.com/office/drawing/2014/main" id="{BE655043-6731-8F1D-2229-CB7218FFB58E}"/>
                </a:ext>
              </a:extLst>
            </p:cNvPr>
            <p:cNvSpPr/>
            <p:nvPr/>
          </p:nvSpPr>
          <p:spPr>
            <a:xfrm>
              <a:off x="5588275" y="2557075"/>
              <a:ext cx="36950" cy="21850"/>
            </a:xfrm>
            <a:custGeom>
              <a:avLst/>
              <a:gdLst/>
              <a:ahLst/>
              <a:cxnLst/>
              <a:rect l="l" t="t" r="r" b="b"/>
              <a:pathLst>
                <a:path w="1478" h="874" extrusionOk="0">
                  <a:moveTo>
                    <a:pt x="131" y="0"/>
                  </a:moveTo>
                  <a:cubicBezTo>
                    <a:pt x="103" y="0"/>
                    <a:pt x="74" y="17"/>
                    <a:pt x="68" y="45"/>
                  </a:cubicBezTo>
                  <a:cubicBezTo>
                    <a:pt x="0" y="366"/>
                    <a:pt x="274" y="701"/>
                    <a:pt x="560" y="814"/>
                  </a:cubicBezTo>
                  <a:cubicBezTo>
                    <a:pt x="659" y="854"/>
                    <a:pt x="764" y="873"/>
                    <a:pt x="867" y="873"/>
                  </a:cubicBezTo>
                  <a:cubicBezTo>
                    <a:pt x="1098" y="873"/>
                    <a:pt x="1322" y="776"/>
                    <a:pt x="1463" y="582"/>
                  </a:cubicBezTo>
                  <a:cubicBezTo>
                    <a:pt x="1477" y="561"/>
                    <a:pt x="1457" y="538"/>
                    <a:pt x="1436" y="538"/>
                  </a:cubicBezTo>
                  <a:cubicBezTo>
                    <a:pt x="1432" y="538"/>
                    <a:pt x="1427" y="539"/>
                    <a:pt x="1423" y="542"/>
                  </a:cubicBezTo>
                  <a:lnTo>
                    <a:pt x="1424" y="542"/>
                  </a:lnTo>
                  <a:cubicBezTo>
                    <a:pt x="1263" y="636"/>
                    <a:pt x="1079" y="708"/>
                    <a:pt x="896" y="708"/>
                  </a:cubicBezTo>
                  <a:cubicBezTo>
                    <a:pt x="794" y="708"/>
                    <a:pt x="693" y="686"/>
                    <a:pt x="596" y="634"/>
                  </a:cubicBezTo>
                  <a:cubicBezTo>
                    <a:pt x="346" y="498"/>
                    <a:pt x="282" y="272"/>
                    <a:pt x="180" y="30"/>
                  </a:cubicBezTo>
                  <a:cubicBezTo>
                    <a:pt x="171" y="10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2792;p41">
              <a:extLst>
                <a:ext uri="{FF2B5EF4-FFF2-40B4-BE49-F238E27FC236}">
                  <a16:creationId xmlns:a16="http://schemas.microsoft.com/office/drawing/2014/main" id="{80E4CE7F-2276-9AA4-B86C-89949FEF7EDB}"/>
                </a:ext>
              </a:extLst>
            </p:cNvPr>
            <p:cNvSpPr/>
            <p:nvPr/>
          </p:nvSpPr>
          <p:spPr>
            <a:xfrm>
              <a:off x="5581500" y="2562650"/>
              <a:ext cx="10875" cy="15050"/>
            </a:xfrm>
            <a:custGeom>
              <a:avLst/>
              <a:gdLst/>
              <a:ahLst/>
              <a:cxnLst/>
              <a:rect l="l" t="t" r="r" b="b"/>
              <a:pathLst>
                <a:path w="435" h="602" extrusionOk="0">
                  <a:moveTo>
                    <a:pt x="407" y="1"/>
                  </a:moveTo>
                  <a:cubicBezTo>
                    <a:pt x="404" y="1"/>
                    <a:pt x="401" y="1"/>
                    <a:pt x="398" y="3"/>
                  </a:cubicBezTo>
                  <a:cubicBezTo>
                    <a:pt x="287" y="56"/>
                    <a:pt x="210" y="138"/>
                    <a:pt x="141" y="239"/>
                  </a:cubicBezTo>
                  <a:cubicBezTo>
                    <a:pt x="76" y="332"/>
                    <a:pt x="1" y="445"/>
                    <a:pt x="9" y="564"/>
                  </a:cubicBezTo>
                  <a:cubicBezTo>
                    <a:pt x="12" y="585"/>
                    <a:pt x="30" y="601"/>
                    <a:pt x="48" y="601"/>
                  </a:cubicBezTo>
                  <a:cubicBezTo>
                    <a:pt x="57" y="601"/>
                    <a:pt x="66" y="598"/>
                    <a:pt x="73" y="590"/>
                  </a:cubicBezTo>
                  <a:cubicBezTo>
                    <a:pt x="147" y="512"/>
                    <a:pt x="177" y="403"/>
                    <a:pt x="232" y="312"/>
                  </a:cubicBezTo>
                  <a:cubicBezTo>
                    <a:pt x="293" y="215"/>
                    <a:pt x="366" y="127"/>
                    <a:pt x="426" y="30"/>
                  </a:cubicBezTo>
                  <a:cubicBezTo>
                    <a:pt x="434" y="15"/>
                    <a:pt x="422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2793;p41">
              <a:extLst>
                <a:ext uri="{FF2B5EF4-FFF2-40B4-BE49-F238E27FC236}">
                  <a16:creationId xmlns:a16="http://schemas.microsoft.com/office/drawing/2014/main" id="{654B131B-4039-AF46-5457-189B6710EC75}"/>
                </a:ext>
              </a:extLst>
            </p:cNvPr>
            <p:cNvSpPr/>
            <p:nvPr/>
          </p:nvSpPr>
          <p:spPr>
            <a:xfrm>
              <a:off x="5565950" y="2525975"/>
              <a:ext cx="27375" cy="50500"/>
            </a:xfrm>
            <a:custGeom>
              <a:avLst/>
              <a:gdLst/>
              <a:ahLst/>
              <a:cxnLst/>
              <a:rect l="l" t="t" r="r" b="b"/>
              <a:pathLst>
                <a:path w="1095" h="2020" extrusionOk="0">
                  <a:moveTo>
                    <a:pt x="1034" y="0"/>
                  </a:moveTo>
                  <a:cubicBezTo>
                    <a:pt x="1029" y="0"/>
                    <a:pt x="1023" y="1"/>
                    <a:pt x="1017" y="4"/>
                  </a:cubicBezTo>
                  <a:cubicBezTo>
                    <a:pt x="565" y="202"/>
                    <a:pt x="118" y="639"/>
                    <a:pt x="52" y="1149"/>
                  </a:cubicBezTo>
                  <a:cubicBezTo>
                    <a:pt x="1" y="1544"/>
                    <a:pt x="238" y="2004"/>
                    <a:pt x="671" y="2019"/>
                  </a:cubicBezTo>
                  <a:cubicBezTo>
                    <a:pt x="672" y="2019"/>
                    <a:pt x="672" y="2019"/>
                    <a:pt x="672" y="2019"/>
                  </a:cubicBezTo>
                  <a:cubicBezTo>
                    <a:pt x="706" y="2019"/>
                    <a:pt x="722" y="1968"/>
                    <a:pt x="690" y="1953"/>
                  </a:cubicBezTo>
                  <a:cubicBezTo>
                    <a:pt x="197" y="1727"/>
                    <a:pt x="66" y="1251"/>
                    <a:pt x="335" y="781"/>
                  </a:cubicBezTo>
                  <a:cubicBezTo>
                    <a:pt x="512" y="471"/>
                    <a:pt x="813" y="302"/>
                    <a:pt x="1065" y="65"/>
                  </a:cubicBezTo>
                  <a:cubicBezTo>
                    <a:pt x="1095" y="37"/>
                    <a:pt x="1067" y="0"/>
                    <a:pt x="1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2794;p41">
              <a:extLst>
                <a:ext uri="{FF2B5EF4-FFF2-40B4-BE49-F238E27FC236}">
                  <a16:creationId xmlns:a16="http://schemas.microsoft.com/office/drawing/2014/main" id="{7E64150A-A8B2-784D-BDEA-F7E00BABD02E}"/>
                </a:ext>
              </a:extLst>
            </p:cNvPr>
            <p:cNvSpPr/>
            <p:nvPr/>
          </p:nvSpPr>
          <p:spPr>
            <a:xfrm>
              <a:off x="5524850" y="2563000"/>
              <a:ext cx="43825" cy="18625"/>
            </a:xfrm>
            <a:custGeom>
              <a:avLst/>
              <a:gdLst/>
              <a:ahLst/>
              <a:cxnLst/>
              <a:rect l="l" t="t" r="r" b="b"/>
              <a:pathLst>
                <a:path w="1753" h="745" extrusionOk="0">
                  <a:moveTo>
                    <a:pt x="1740" y="1"/>
                  </a:moveTo>
                  <a:cubicBezTo>
                    <a:pt x="1737" y="1"/>
                    <a:pt x="1735" y="1"/>
                    <a:pt x="1734" y="3"/>
                  </a:cubicBezTo>
                  <a:cubicBezTo>
                    <a:pt x="1524" y="217"/>
                    <a:pt x="1313" y="414"/>
                    <a:pt x="1019" y="501"/>
                  </a:cubicBezTo>
                  <a:cubicBezTo>
                    <a:pt x="925" y="529"/>
                    <a:pt x="836" y="540"/>
                    <a:pt x="750" y="540"/>
                  </a:cubicBezTo>
                  <a:cubicBezTo>
                    <a:pt x="520" y="540"/>
                    <a:pt x="308" y="462"/>
                    <a:pt x="66" y="421"/>
                  </a:cubicBezTo>
                  <a:cubicBezTo>
                    <a:pt x="64" y="421"/>
                    <a:pt x="61" y="421"/>
                    <a:pt x="58" y="421"/>
                  </a:cubicBezTo>
                  <a:cubicBezTo>
                    <a:pt x="24" y="421"/>
                    <a:pt x="0" y="459"/>
                    <a:pt x="27" y="490"/>
                  </a:cubicBezTo>
                  <a:cubicBezTo>
                    <a:pt x="187" y="668"/>
                    <a:pt x="408" y="744"/>
                    <a:pt x="640" y="744"/>
                  </a:cubicBezTo>
                  <a:cubicBezTo>
                    <a:pt x="1108" y="744"/>
                    <a:pt x="1618" y="432"/>
                    <a:pt x="1750" y="14"/>
                  </a:cubicBezTo>
                  <a:cubicBezTo>
                    <a:pt x="1752" y="7"/>
                    <a:pt x="1746" y="1"/>
                    <a:pt x="1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2795;p41">
              <a:extLst>
                <a:ext uri="{FF2B5EF4-FFF2-40B4-BE49-F238E27FC236}">
                  <a16:creationId xmlns:a16="http://schemas.microsoft.com/office/drawing/2014/main" id="{607BF44C-ABEA-C35B-BDF5-9D980E0B9BAF}"/>
                </a:ext>
              </a:extLst>
            </p:cNvPr>
            <p:cNvSpPr/>
            <p:nvPr/>
          </p:nvSpPr>
          <p:spPr>
            <a:xfrm>
              <a:off x="5525725" y="2528875"/>
              <a:ext cx="51900" cy="45800"/>
            </a:xfrm>
            <a:custGeom>
              <a:avLst/>
              <a:gdLst/>
              <a:ahLst/>
              <a:cxnLst/>
              <a:rect l="l" t="t" r="r" b="b"/>
              <a:pathLst>
                <a:path w="2076" h="1832" extrusionOk="0">
                  <a:moveTo>
                    <a:pt x="1982" y="1"/>
                  </a:moveTo>
                  <a:cubicBezTo>
                    <a:pt x="1978" y="1"/>
                    <a:pt x="1973" y="1"/>
                    <a:pt x="1969" y="2"/>
                  </a:cubicBezTo>
                  <a:cubicBezTo>
                    <a:pt x="1546" y="93"/>
                    <a:pt x="1156" y="384"/>
                    <a:pt x="872" y="702"/>
                  </a:cubicBezTo>
                  <a:cubicBezTo>
                    <a:pt x="548" y="1066"/>
                    <a:pt x="410" y="1486"/>
                    <a:pt x="17" y="1793"/>
                  </a:cubicBezTo>
                  <a:cubicBezTo>
                    <a:pt x="1" y="1806"/>
                    <a:pt x="15" y="1830"/>
                    <a:pt x="32" y="1831"/>
                  </a:cubicBezTo>
                  <a:cubicBezTo>
                    <a:pt x="40" y="1831"/>
                    <a:pt x="48" y="1831"/>
                    <a:pt x="56" y="1831"/>
                  </a:cubicBezTo>
                  <a:cubicBezTo>
                    <a:pt x="396" y="1831"/>
                    <a:pt x="561" y="1419"/>
                    <a:pt x="717" y="1170"/>
                  </a:cubicBezTo>
                  <a:cubicBezTo>
                    <a:pt x="1044" y="646"/>
                    <a:pt x="1480" y="383"/>
                    <a:pt x="2015" y="115"/>
                  </a:cubicBezTo>
                  <a:cubicBezTo>
                    <a:pt x="2076" y="84"/>
                    <a:pt x="2040" y="1"/>
                    <a:pt x="1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2796;p41">
              <a:extLst>
                <a:ext uri="{FF2B5EF4-FFF2-40B4-BE49-F238E27FC236}">
                  <a16:creationId xmlns:a16="http://schemas.microsoft.com/office/drawing/2014/main" id="{D35A4B12-FA49-2372-2CAF-1A2386171C1A}"/>
                </a:ext>
              </a:extLst>
            </p:cNvPr>
            <p:cNvSpPr/>
            <p:nvPr/>
          </p:nvSpPr>
          <p:spPr>
            <a:xfrm>
              <a:off x="5535850" y="2538150"/>
              <a:ext cx="12600" cy="23000"/>
            </a:xfrm>
            <a:custGeom>
              <a:avLst/>
              <a:gdLst/>
              <a:ahLst/>
              <a:cxnLst/>
              <a:rect l="l" t="t" r="r" b="b"/>
              <a:pathLst>
                <a:path w="504" h="920" extrusionOk="0">
                  <a:moveTo>
                    <a:pt x="460" y="1"/>
                  </a:moveTo>
                  <a:cubicBezTo>
                    <a:pt x="295" y="1"/>
                    <a:pt x="160" y="209"/>
                    <a:pt x="102" y="344"/>
                  </a:cubicBezTo>
                  <a:cubicBezTo>
                    <a:pt x="27" y="519"/>
                    <a:pt x="0" y="742"/>
                    <a:pt x="106" y="907"/>
                  </a:cubicBezTo>
                  <a:cubicBezTo>
                    <a:pt x="112" y="916"/>
                    <a:pt x="122" y="920"/>
                    <a:pt x="131" y="920"/>
                  </a:cubicBezTo>
                  <a:cubicBezTo>
                    <a:pt x="145" y="920"/>
                    <a:pt x="158" y="911"/>
                    <a:pt x="157" y="893"/>
                  </a:cubicBezTo>
                  <a:cubicBezTo>
                    <a:pt x="144" y="718"/>
                    <a:pt x="130" y="554"/>
                    <a:pt x="209" y="389"/>
                  </a:cubicBezTo>
                  <a:cubicBezTo>
                    <a:pt x="277" y="245"/>
                    <a:pt x="416" y="176"/>
                    <a:pt x="491" y="48"/>
                  </a:cubicBezTo>
                  <a:cubicBezTo>
                    <a:pt x="503" y="27"/>
                    <a:pt x="488" y="2"/>
                    <a:pt x="465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2797;p41">
              <a:extLst>
                <a:ext uri="{FF2B5EF4-FFF2-40B4-BE49-F238E27FC236}">
                  <a16:creationId xmlns:a16="http://schemas.microsoft.com/office/drawing/2014/main" id="{BEB1BD53-7DFF-25AC-09F4-C6710B334C47}"/>
                </a:ext>
              </a:extLst>
            </p:cNvPr>
            <p:cNvSpPr/>
            <p:nvPr/>
          </p:nvSpPr>
          <p:spPr>
            <a:xfrm>
              <a:off x="5526775" y="2536275"/>
              <a:ext cx="21350" cy="7350"/>
            </a:xfrm>
            <a:custGeom>
              <a:avLst/>
              <a:gdLst/>
              <a:ahLst/>
              <a:cxnLst/>
              <a:rect l="l" t="t" r="r" b="b"/>
              <a:pathLst>
                <a:path w="854" h="294" extrusionOk="0">
                  <a:moveTo>
                    <a:pt x="44" y="0"/>
                  </a:moveTo>
                  <a:cubicBezTo>
                    <a:pt x="24" y="0"/>
                    <a:pt x="0" y="21"/>
                    <a:pt x="3" y="43"/>
                  </a:cubicBezTo>
                  <a:cubicBezTo>
                    <a:pt x="23" y="198"/>
                    <a:pt x="227" y="265"/>
                    <a:pt x="362" y="285"/>
                  </a:cubicBezTo>
                  <a:cubicBezTo>
                    <a:pt x="399" y="290"/>
                    <a:pt x="437" y="293"/>
                    <a:pt x="474" y="293"/>
                  </a:cubicBezTo>
                  <a:cubicBezTo>
                    <a:pt x="600" y="293"/>
                    <a:pt x="724" y="259"/>
                    <a:pt x="823" y="177"/>
                  </a:cubicBezTo>
                  <a:cubicBezTo>
                    <a:pt x="854" y="151"/>
                    <a:pt x="826" y="107"/>
                    <a:pt x="793" y="107"/>
                  </a:cubicBezTo>
                  <a:cubicBezTo>
                    <a:pt x="790" y="107"/>
                    <a:pt x="787" y="108"/>
                    <a:pt x="784" y="108"/>
                  </a:cubicBezTo>
                  <a:cubicBezTo>
                    <a:pt x="692" y="130"/>
                    <a:pt x="603" y="149"/>
                    <a:pt x="513" y="149"/>
                  </a:cubicBezTo>
                  <a:cubicBezTo>
                    <a:pt x="463" y="149"/>
                    <a:pt x="413" y="143"/>
                    <a:pt x="361" y="129"/>
                  </a:cubicBezTo>
                  <a:cubicBezTo>
                    <a:pt x="252" y="100"/>
                    <a:pt x="157" y="5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2798;p41">
              <a:extLst>
                <a:ext uri="{FF2B5EF4-FFF2-40B4-BE49-F238E27FC236}">
                  <a16:creationId xmlns:a16="http://schemas.microsoft.com/office/drawing/2014/main" id="{D5CA8F7D-B3A0-CDE9-9A90-33AA8DAFCA01}"/>
                </a:ext>
              </a:extLst>
            </p:cNvPr>
            <p:cNvSpPr/>
            <p:nvPr/>
          </p:nvSpPr>
          <p:spPr>
            <a:xfrm>
              <a:off x="5527225" y="2522450"/>
              <a:ext cx="33300" cy="15400"/>
            </a:xfrm>
            <a:custGeom>
              <a:avLst/>
              <a:gdLst/>
              <a:ahLst/>
              <a:cxnLst/>
              <a:rect l="l" t="t" r="r" b="b"/>
              <a:pathLst>
                <a:path w="1332" h="616" extrusionOk="0">
                  <a:moveTo>
                    <a:pt x="1267" y="1"/>
                  </a:moveTo>
                  <a:cubicBezTo>
                    <a:pt x="1266" y="1"/>
                    <a:pt x="1265" y="1"/>
                    <a:pt x="1263" y="1"/>
                  </a:cubicBezTo>
                  <a:cubicBezTo>
                    <a:pt x="1061" y="15"/>
                    <a:pt x="878" y="131"/>
                    <a:pt x="696" y="213"/>
                  </a:cubicBezTo>
                  <a:cubicBezTo>
                    <a:pt x="463" y="317"/>
                    <a:pt x="226" y="417"/>
                    <a:pt x="22" y="568"/>
                  </a:cubicBezTo>
                  <a:cubicBezTo>
                    <a:pt x="0" y="584"/>
                    <a:pt x="10" y="616"/>
                    <a:pt x="35" y="616"/>
                  </a:cubicBezTo>
                  <a:cubicBezTo>
                    <a:pt x="37" y="616"/>
                    <a:pt x="39" y="616"/>
                    <a:pt x="42" y="615"/>
                  </a:cubicBezTo>
                  <a:cubicBezTo>
                    <a:pt x="268" y="573"/>
                    <a:pt x="479" y="482"/>
                    <a:pt x="690" y="392"/>
                  </a:cubicBezTo>
                  <a:cubicBezTo>
                    <a:pt x="891" y="307"/>
                    <a:pt x="1140" y="241"/>
                    <a:pt x="1300" y="91"/>
                  </a:cubicBezTo>
                  <a:cubicBezTo>
                    <a:pt x="1332" y="61"/>
                    <a:pt x="131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2799;p41">
              <a:extLst>
                <a:ext uri="{FF2B5EF4-FFF2-40B4-BE49-F238E27FC236}">
                  <a16:creationId xmlns:a16="http://schemas.microsoft.com/office/drawing/2014/main" id="{D5CF5E72-A176-1117-4FD0-E47F9BCACDB9}"/>
                </a:ext>
              </a:extLst>
            </p:cNvPr>
            <p:cNvSpPr/>
            <p:nvPr/>
          </p:nvSpPr>
          <p:spPr>
            <a:xfrm>
              <a:off x="5547950" y="2492075"/>
              <a:ext cx="60325" cy="33925"/>
            </a:xfrm>
            <a:custGeom>
              <a:avLst/>
              <a:gdLst/>
              <a:ahLst/>
              <a:cxnLst/>
              <a:rect l="l" t="t" r="r" b="b"/>
              <a:pathLst>
                <a:path w="2413" h="1357" extrusionOk="0">
                  <a:moveTo>
                    <a:pt x="1367" y="0"/>
                  </a:moveTo>
                  <a:cubicBezTo>
                    <a:pt x="1185" y="0"/>
                    <a:pt x="1003" y="40"/>
                    <a:pt x="838" y="126"/>
                  </a:cubicBezTo>
                  <a:cubicBezTo>
                    <a:pt x="446" y="328"/>
                    <a:pt x="1" y="1211"/>
                    <a:pt x="679" y="1355"/>
                  </a:cubicBezTo>
                  <a:cubicBezTo>
                    <a:pt x="683" y="1356"/>
                    <a:pt x="686" y="1356"/>
                    <a:pt x="690" y="1356"/>
                  </a:cubicBezTo>
                  <a:cubicBezTo>
                    <a:pt x="730" y="1356"/>
                    <a:pt x="755" y="1309"/>
                    <a:pt x="725" y="1275"/>
                  </a:cubicBezTo>
                  <a:cubicBezTo>
                    <a:pt x="282" y="781"/>
                    <a:pt x="683" y="230"/>
                    <a:pt x="1264" y="145"/>
                  </a:cubicBezTo>
                  <a:cubicBezTo>
                    <a:pt x="1320" y="137"/>
                    <a:pt x="1375" y="133"/>
                    <a:pt x="1430" y="133"/>
                  </a:cubicBezTo>
                  <a:cubicBezTo>
                    <a:pt x="1794" y="133"/>
                    <a:pt x="2128" y="307"/>
                    <a:pt x="2368" y="590"/>
                  </a:cubicBezTo>
                  <a:cubicBezTo>
                    <a:pt x="2372" y="595"/>
                    <a:pt x="2377" y="597"/>
                    <a:pt x="2382" y="597"/>
                  </a:cubicBezTo>
                  <a:cubicBezTo>
                    <a:pt x="2397" y="597"/>
                    <a:pt x="2412" y="579"/>
                    <a:pt x="2402" y="563"/>
                  </a:cubicBezTo>
                  <a:cubicBezTo>
                    <a:pt x="2186" y="206"/>
                    <a:pt x="1777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2800;p41">
              <a:extLst>
                <a:ext uri="{FF2B5EF4-FFF2-40B4-BE49-F238E27FC236}">
                  <a16:creationId xmlns:a16="http://schemas.microsoft.com/office/drawing/2014/main" id="{247B97AA-B2B6-2996-FF99-E9C7A09D49A9}"/>
                </a:ext>
              </a:extLst>
            </p:cNvPr>
            <p:cNvSpPr/>
            <p:nvPr/>
          </p:nvSpPr>
          <p:spPr>
            <a:xfrm>
              <a:off x="5529225" y="2471750"/>
              <a:ext cx="76650" cy="54525"/>
            </a:xfrm>
            <a:custGeom>
              <a:avLst/>
              <a:gdLst/>
              <a:ahLst/>
              <a:cxnLst/>
              <a:rect l="l" t="t" r="r" b="b"/>
              <a:pathLst>
                <a:path w="3066" h="2181" extrusionOk="0">
                  <a:moveTo>
                    <a:pt x="1536" y="0"/>
                  </a:moveTo>
                  <a:cubicBezTo>
                    <a:pt x="1168" y="0"/>
                    <a:pt x="809" y="139"/>
                    <a:pt x="535" y="470"/>
                  </a:cubicBezTo>
                  <a:cubicBezTo>
                    <a:pt x="1" y="1115"/>
                    <a:pt x="437" y="2180"/>
                    <a:pt x="1252" y="2180"/>
                  </a:cubicBezTo>
                  <a:cubicBezTo>
                    <a:pt x="1317" y="2180"/>
                    <a:pt x="1384" y="2174"/>
                    <a:pt x="1453" y="2160"/>
                  </a:cubicBezTo>
                  <a:cubicBezTo>
                    <a:pt x="1482" y="2153"/>
                    <a:pt x="1483" y="2106"/>
                    <a:pt x="1453" y="2100"/>
                  </a:cubicBezTo>
                  <a:cubicBezTo>
                    <a:pt x="1044" y="2027"/>
                    <a:pt x="702" y="1882"/>
                    <a:pt x="524" y="1477"/>
                  </a:cubicBezTo>
                  <a:cubicBezTo>
                    <a:pt x="298" y="967"/>
                    <a:pt x="622" y="458"/>
                    <a:pt x="1094" y="265"/>
                  </a:cubicBezTo>
                  <a:cubicBezTo>
                    <a:pt x="1258" y="198"/>
                    <a:pt x="1418" y="168"/>
                    <a:pt x="1574" y="168"/>
                  </a:cubicBezTo>
                  <a:cubicBezTo>
                    <a:pt x="2089" y="168"/>
                    <a:pt x="2555" y="493"/>
                    <a:pt x="2949" y="851"/>
                  </a:cubicBezTo>
                  <a:cubicBezTo>
                    <a:pt x="2963" y="863"/>
                    <a:pt x="2977" y="868"/>
                    <a:pt x="2990" y="868"/>
                  </a:cubicBezTo>
                  <a:cubicBezTo>
                    <a:pt x="3033" y="868"/>
                    <a:pt x="3065" y="814"/>
                    <a:pt x="3031" y="770"/>
                  </a:cubicBezTo>
                  <a:cubicBezTo>
                    <a:pt x="2682" y="321"/>
                    <a:pt x="2097" y="0"/>
                    <a:pt x="1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2801;p41">
              <a:extLst>
                <a:ext uri="{FF2B5EF4-FFF2-40B4-BE49-F238E27FC236}">
                  <a16:creationId xmlns:a16="http://schemas.microsoft.com/office/drawing/2014/main" id="{32158D61-6128-4AAF-1BE3-B0E455FD97DF}"/>
                </a:ext>
              </a:extLst>
            </p:cNvPr>
            <p:cNvSpPr/>
            <p:nvPr/>
          </p:nvSpPr>
          <p:spPr>
            <a:xfrm>
              <a:off x="5513425" y="2487350"/>
              <a:ext cx="27325" cy="27025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1063" y="1"/>
                  </a:moveTo>
                  <a:cubicBezTo>
                    <a:pt x="1055" y="1"/>
                    <a:pt x="1047" y="4"/>
                    <a:pt x="1042" y="13"/>
                  </a:cubicBezTo>
                  <a:cubicBezTo>
                    <a:pt x="914" y="233"/>
                    <a:pt x="787" y="441"/>
                    <a:pt x="600" y="617"/>
                  </a:cubicBezTo>
                  <a:cubicBezTo>
                    <a:pt x="426" y="780"/>
                    <a:pt x="197" y="857"/>
                    <a:pt x="27" y="1013"/>
                  </a:cubicBezTo>
                  <a:cubicBezTo>
                    <a:pt x="1" y="1037"/>
                    <a:pt x="22" y="1080"/>
                    <a:pt x="54" y="1080"/>
                  </a:cubicBezTo>
                  <a:cubicBezTo>
                    <a:pt x="289" y="1080"/>
                    <a:pt x="537" y="872"/>
                    <a:pt x="696" y="713"/>
                  </a:cubicBezTo>
                  <a:cubicBezTo>
                    <a:pt x="881" y="527"/>
                    <a:pt x="1035" y="291"/>
                    <a:pt x="1089" y="33"/>
                  </a:cubicBezTo>
                  <a:cubicBezTo>
                    <a:pt x="1092" y="15"/>
                    <a:pt x="1077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2802;p41">
              <a:extLst>
                <a:ext uri="{FF2B5EF4-FFF2-40B4-BE49-F238E27FC236}">
                  <a16:creationId xmlns:a16="http://schemas.microsoft.com/office/drawing/2014/main" id="{42F93B31-C599-DB51-49C3-F39E8AE6899F}"/>
                </a:ext>
              </a:extLst>
            </p:cNvPr>
            <p:cNvSpPr/>
            <p:nvPr/>
          </p:nvSpPr>
          <p:spPr>
            <a:xfrm>
              <a:off x="5501250" y="2480600"/>
              <a:ext cx="25800" cy="33750"/>
            </a:xfrm>
            <a:custGeom>
              <a:avLst/>
              <a:gdLst/>
              <a:ahLst/>
              <a:cxnLst/>
              <a:rect l="l" t="t" r="r" b="b"/>
              <a:pathLst>
                <a:path w="1032" h="1350" extrusionOk="0">
                  <a:moveTo>
                    <a:pt x="580" y="1"/>
                  </a:moveTo>
                  <a:cubicBezTo>
                    <a:pt x="435" y="1"/>
                    <a:pt x="317" y="154"/>
                    <a:pt x="293" y="303"/>
                  </a:cubicBezTo>
                  <a:cubicBezTo>
                    <a:pt x="272" y="440"/>
                    <a:pt x="332" y="570"/>
                    <a:pt x="391" y="690"/>
                  </a:cubicBezTo>
                  <a:cubicBezTo>
                    <a:pt x="504" y="919"/>
                    <a:pt x="566" y="1065"/>
                    <a:pt x="488" y="1315"/>
                  </a:cubicBezTo>
                  <a:cubicBezTo>
                    <a:pt x="482" y="1334"/>
                    <a:pt x="499" y="1349"/>
                    <a:pt x="516" y="1349"/>
                  </a:cubicBezTo>
                  <a:cubicBezTo>
                    <a:pt x="520" y="1349"/>
                    <a:pt x="524" y="1348"/>
                    <a:pt x="528" y="1346"/>
                  </a:cubicBezTo>
                  <a:cubicBezTo>
                    <a:pt x="1032" y="1068"/>
                    <a:pt x="0" y="260"/>
                    <a:pt x="665" y="97"/>
                  </a:cubicBezTo>
                  <a:cubicBezTo>
                    <a:pt x="698" y="89"/>
                    <a:pt x="707" y="38"/>
                    <a:pt x="675" y="23"/>
                  </a:cubicBezTo>
                  <a:cubicBezTo>
                    <a:pt x="643" y="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2803;p41">
              <a:extLst>
                <a:ext uri="{FF2B5EF4-FFF2-40B4-BE49-F238E27FC236}">
                  <a16:creationId xmlns:a16="http://schemas.microsoft.com/office/drawing/2014/main" id="{140C7EA4-C6EC-BC19-2AF2-3413F28E9C4A}"/>
                </a:ext>
              </a:extLst>
            </p:cNvPr>
            <p:cNvSpPr/>
            <p:nvPr/>
          </p:nvSpPr>
          <p:spPr>
            <a:xfrm>
              <a:off x="5474800" y="2482925"/>
              <a:ext cx="36775" cy="17575"/>
            </a:xfrm>
            <a:custGeom>
              <a:avLst/>
              <a:gdLst/>
              <a:ahLst/>
              <a:cxnLst/>
              <a:rect l="l" t="t" r="r" b="b"/>
              <a:pathLst>
                <a:path w="1471" h="703" extrusionOk="0">
                  <a:moveTo>
                    <a:pt x="120" y="1"/>
                  </a:moveTo>
                  <a:cubicBezTo>
                    <a:pt x="110" y="1"/>
                    <a:pt x="101" y="7"/>
                    <a:pt x="98" y="17"/>
                  </a:cubicBezTo>
                  <a:cubicBezTo>
                    <a:pt x="1" y="349"/>
                    <a:pt x="385" y="639"/>
                    <a:pt x="674" y="691"/>
                  </a:cubicBezTo>
                  <a:cubicBezTo>
                    <a:pt x="719" y="699"/>
                    <a:pt x="765" y="703"/>
                    <a:pt x="810" y="703"/>
                  </a:cubicBezTo>
                  <a:cubicBezTo>
                    <a:pt x="1091" y="703"/>
                    <a:pt x="1378" y="556"/>
                    <a:pt x="1467" y="279"/>
                  </a:cubicBezTo>
                  <a:cubicBezTo>
                    <a:pt x="1470" y="269"/>
                    <a:pt x="1461" y="257"/>
                    <a:pt x="1451" y="257"/>
                  </a:cubicBezTo>
                  <a:cubicBezTo>
                    <a:pt x="1448" y="257"/>
                    <a:pt x="1445" y="258"/>
                    <a:pt x="1442" y="260"/>
                  </a:cubicBezTo>
                  <a:cubicBezTo>
                    <a:pt x="1264" y="396"/>
                    <a:pt x="1064" y="524"/>
                    <a:pt x="841" y="524"/>
                  </a:cubicBezTo>
                  <a:cubicBezTo>
                    <a:pt x="791" y="524"/>
                    <a:pt x="740" y="518"/>
                    <a:pt x="688" y="504"/>
                  </a:cubicBezTo>
                  <a:cubicBezTo>
                    <a:pt x="414" y="429"/>
                    <a:pt x="315" y="193"/>
                    <a:pt x="135" y="7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2804;p41">
              <a:extLst>
                <a:ext uri="{FF2B5EF4-FFF2-40B4-BE49-F238E27FC236}">
                  <a16:creationId xmlns:a16="http://schemas.microsoft.com/office/drawing/2014/main" id="{040E3493-8050-8BCC-1D87-5B093B06ECC8}"/>
                </a:ext>
              </a:extLst>
            </p:cNvPr>
            <p:cNvSpPr/>
            <p:nvPr/>
          </p:nvSpPr>
          <p:spPr>
            <a:xfrm>
              <a:off x="5476950" y="2463225"/>
              <a:ext cx="31850" cy="24025"/>
            </a:xfrm>
            <a:custGeom>
              <a:avLst/>
              <a:gdLst/>
              <a:ahLst/>
              <a:cxnLst/>
              <a:rect l="l" t="t" r="r" b="b"/>
              <a:pathLst>
                <a:path w="1274" h="961" extrusionOk="0">
                  <a:moveTo>
                    <a:pt x="1075" y="1"/>
                  </a:moveTo>
                  <a:cubicBezTo>
                    <a:pt x="937" y="1"/>
                    <a:pt x="807" y="85"/>
                    <a:pt x="714" y="194"/>
                  </a:cubicBezTo>
                  <a:cubicBezTo>
                    <a:pt x="631" y="293"/>
                    <a:pt x="581" y="409"/>
                    <a:pt x="520" y="522"/>
                  </a:cubicBezTo>
                  <a:cubicBezTo>
                    <a:pt x="404" y="740"/>
                    <a:pt x="287" y="826"/>
                    <a:pt x="41" y="853"/>
                  </a:cubicBezTo>
                  <a:cubicBezTo>
                    <a:pt x="20" y="855"/>
                    <a:pt x="0" y="884"/>
                    <a:pt x="21" y="902"/>
                  </a:cubicBezTo>
                  <a:cubicBezTo>
                    <a:pt x="70" y="943"/>
                    <a:pt x="124" y="960"/>
                    <a:pt x="179" y="960"/>
                  </a:cubicBezTo>
                  <a:cubicBezTo>
                    <a:pt x="290" y="960"/>
                    <a:pt x="405" y="890"/>
                    <a:pt x="489" y="808"/>
                  </a:cubicBezTo>
                  <a:cubicBezTo>
                    <a:pt x="726" y="575"/>
                    <a:pt x="754" y="152"/>
                    <a:pt x="1149" y="152"/>
                  </a:cubicBezTo>
                  <a:cubicBezTo>
                    <a:pt x="1160" y="152"/>
                    <a:pt x="1172" y="152"/>
                    <a:pt x="1184" y="153"/>
                  </a:cubicBezTo>
                  <a:cubicBezTo>
                    <a:pt x="1186" y="153"/>
                    <a:pt x="1187" y="153"/>
                    <a:pt x="1188" y="153"/>
                  </a:cubicBezTo>
                  <a:cubicBezTo>
                    <a:pt x="1248" y="153"/>
                    <a:pt x="1274" y="60"/>
                    <a:pt x="1218" y="33"/>
                  </a:cubicBezTo>
                  <a:cubicBezTo>
                    <a:pt x="1170" y="11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2805;p41">
              <a:extLst>
                <a:ext uri="{FF2B5EF4-FFF2-40B4-BE49-F238E27FC236}">
                  <a16:creationId xmlns:a16="http://schemas.microsoft.com/office/drawing/2014/main" id="{5EA553D2-452C-5F14-E6AF-41E88D00E293}"/>
                </a:ext>
              </a:extLst>
            </p:cNvPr>
            <p:cNvSpPr/>
            <p:nvPr/>
          </p:nvSpPr>
          <p:spPr>
            <a:xfrm>
              <a:off x="5483175" y="245195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81" y="1"/>
                  </a:moveTo>
                  <a:cubicBezTo>
                    <a:pt x="69" y="1"/>
                    <a:pt x="58" y="8"/>
                    <a:pt x="54" y="21"/>
                  </a:cubicBezTo>
                  <a:cubicBezTo>
                    <a:pt x="1" y="177"/>
                    <a:pt x="159" y="359"/>
                    <a:pt x="268" y="454"/>
                  </a:cubicBezTo>
                  <a:cubicBezTo>
                    <a:pt x="363" y="537"/>
                    <a:pt x="493" y="614"/>
                    <a:pt x="623" y="614"/>
                  </a:cubicBezTo>
                  <a:cubicBezTo>
                    <a:pt x="656" y="614"/>
                    <a:pt x="688" y="609"/>
                    <a:pt x="720" y="599"/>
                  </a:cubicBezTo>
                  <a:cubicBezTo>
                    <a:pt x="724" y="598"/>
                    <a:pt x="724" y="592"/>
                    <a:pt x="721" y="589"/>
                  </a:cubicBezTo>
                  <a:cubicBezTo>
                    <a:pt x="600" y="502"/>
                    <a:pt x="461" y="451"/>
                    <a:pt x="349" y="347"/>
                  </a:cubicBezTo>
                  <a:cubicBezTo>
                    <a:pt x="245" y="249"/>
                    <a:pt x="206" y="97"/>
                    <a:pt x="102" y="8"/>
                  </a:cubicBezTo>
                  <a:cubicBezTo>
                    <a:pt x="96" y="3"/>
                    <a:pt x="88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2806;p41">
              <a:extLst>
                <a:ext uri="{FF2B5EF4-FFF2-40B4-BE49-F238E27FC236}">
                  <a16:creationId xmlns:a16="http://schemas.microsoft.com/office/drawing/2014/main" id="{C63B496A-56C8-3363-0E95-4D92F32B2B7B}"/>
                </a:ext>
              </a:extLst>
            </p:cNvPr>
            <p:cNvSpPr/>
            <p:nvPr/>
          </p:nvSpPr>
          <p:spPr>
            <a:xfrm>
              <a:off x="5483950" y="2439050"/>
              <a:ext cx="28475" cy="17075"/>
            </a:xfrm>
            <a:custGeom>
              <a:avLst/>
              <a:gdLst/>
              <a:ahLst/>
              <a:cxnLst/>
              <a:rect l="l" t="t" r="r" b="b"/>
              <a:pathLst>
                <a:path w="1139" h="683" extrusionOk="0">
                  <a:moveTo>
                    <a:pt x="1025" y="1"/>
                  </a:moveTo>
                  <a:cubicBezTo>
                    <a:pt x="646" y="1"/>
                    <a:pt x="173" y="305"/>
                    <a:pt x="11" y="640"/>
                  </a:cubicBezTo>
                  <a:cubicBezTo>
                    <a:pt x="1" y="663"/>
                    <a:pt x="17" y="683"/>
                    <a:pt x="36" y="683"/>
                  </a:cubicBezTo>
                  <a:cubicBezTo>
                    <a:pt x="43" y="683"/>
                    <a:pt x="50" y="680"/>
                    <a:pt x="56" y="675"/>
                  </a:cubicBezTo>
                  <a:cubicBezTo>
                    <a:pt x="209" y="549"/>
                    <a:pt x="344" y="414"/>
                    <a:pt x="520" y="320"/>
                  </a:cubicBezTo>
                  <a:cubicBezTo>
                    <a:pt x="699" y="224"/>
                    <a:pt x="880" y="195"/>
                    <a:pt x="1069" y="131"/>
                  </a:cubicBezTo>
                  <a:cubicBezTo>
                    <a:pt x="1139" y="107"/>
                    <a:pt x="1127" y="3"/>
                    <a:pt x="1050" y="1"/>
                  </a:cubicBezTo>
                  <a:cubicBezTo>
                    <a:pt x="1042" y="1"/>
                    <a:pt x="1033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2807;p41">
              <a:extLst>
                <a:ext uri="{FF2B5EF4-FFF2-40B4-BE49-F238E27FC236}">
                  <a16:creationId xmlns:a16="http://schemas.microsoft.com/office/drawing/2014/main" id="{51331A85-06F3-51C1-F62F-40F1BC2147BE}"/>
                </a:ext>
              </a:extLst>
            </p:cNvPr>
            <p:cNvSpPr/>
            <p:nvPr/>
          </p:nvSpPr>
          <p:spPr>
            <a:xfrm>
              <a:off x="5494750" y="2421250"/>
              <a:ext cx="64050" cy="32725"/>
            </a:xfrm>
            <a:custGeom>
              <a:avLst/>
              <a:gdLst/>
              <a:ahLst/>
              <a:cxnLst/>
              <a:rect l="l" t="t" r="r" b="b"/>
              <a:pathLst>
                <a:path w="2562" h="1309" extrusionOk="0">
                  <a:moveTo>
                    <a:pt x="55" y="1"/>
                  </a:moveTo>
                  <a:cubicBezTo>
                    <a:pt x="29" y="1"/>
                    <a:pt x="1" y="24"/>
                    <a:pt x="13" y="53"/>
                  </a:cubicBezTo>
                  <a:cubicBezTo>
                    <a:pt x="271" y="700"/>
                    <a:pt x="1195" y="1308"/>
                    <a:pt x="1984" y="1308"/>
                  </a:cubicBezTo>
                  <a:cubicBezTo>
                    <a:pt x="2184" y="1308"/>
                    <a:pt x="2376" y="1269"/>
                    <a:pt x="2545" y="1181"/>
                  </a:cubicBezTo>
                  <a:cubicBezTo>
                    <a:pt x="2561" y="1173"/>
                    <a:pt x="2559" y="1144"/>
                    <a:pt x="2540" y="1141"/>
                  </a:cubicBezTo>
                  <a:cubicBezTo>
                    <a:pt x="2089" y="1062"/>
                    <a:pt x="1663" y="1102"/>
                    <a:pt x="1224" y="920"/>
                  </a:cubicBezTo>
                  <a:cubicBezTo>
                    <a:pt x="740" y="717"/>
                    <a:pt x="434" y="381"/>
                    <a:pt x="83" y="12"/>
                  </a:cubicBezTo>
                  <a:cubicBezTo>
                    <a:pt x="75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2808;p41">
              <a:extLst>
                <a:ext uri="{FF2B5EF4-FFF2-40B4-BE49-F238E27FC236}">
                  <a16:creationId xmlns:a16="http://schemas.microsoft.com/office/drawing/2014/main" id="{504FBAD4-6720-3D20-7F12-C387749349D3}"/>
                </a:ext>
              </a:extLst>
            </p:cNvPr>
            <p:cNvSpPr/>
            <p:nvPr/>
          </p:nvSpPr>
          <p:spPr>
            <a:xfrm>
              <a:off x="5495600" y="2423000"/>
              <a:ext cx="22875" cy="8100"/>
            </a:xfrm>
            <a:custGeom>
              <a:avLst/>
              <a:gdLst/>
              <a:ahLst/>
              <a:cxnLst/>
              <a:rect l="l" t="t" r="r" b="b"/>
              <a:pathLst>
                <a:path w="915" h="324" extrusionOk="0">
                  <a:moveTo>
                    <a:pt x="41" y="1"/>
                  </a:moveTo>
                  <a:cubicBezTo>
                    <a:pt x="38" y="1"/>
                    <a:pt x="35" y="1"/>
                    <a:pt x="33" y="1"/>
                  </a:cubicBezTo>
                  <a:cubicBezTo>
                    <a:pt x="7" y="2"/>
                    <a:pt x="0" y="34"/>
                    <a:pt x="21" y="48"/>
                  </a:cubicBezTo>
                  <a:lnTo>
                    <a:pt x="20" y="48"/>
                  </a:lnTo>
                  <a:cubicBezTo>
                    <a:pt x="139" y="130"/>
                    <a:pt x="291" y="166"/>
                    <a:pt x="425" y="215"/>
                  </a:cubicBezTo>
                  <a:cubicBezTo>
                    <a:pt x="565" y="266"/>
                    <a:pt x="703" y="323"/>
                    <a:pt x="852" y="324"/>
                  </a:cubicBezTo>
                  <a:cubicBezTo>
                    <a:pt x="853" y="324"/>
                    <a:pt x="853" y="324"/>
                    <a:pt x="854" y="324"/>
                  </a:cubicBezTo>
                  <a:cubicBezTo>
                    <a:pt x="902" y="324"/>
                    <a:pt x="915" y="260"/>
                    <a:pt x="877" y="235"/>
                  </a:cubicBezTo>
                  <a:cubicBezTo>
                    <a:pt x="752" y="154"/>
                    <a:pt x="604" y="124"/>
                    <a:pt x="461" y="88"/>
                  </a:cubicBezTo>
                  <a:cubicBezTo>
                    <a:pt x="324" y="54"/>
                    <a:pt x="182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2809;p41">
              <a:extLst>
                <a:ext uri="{FF2B5EF4-FFF2-40B4-BE49-F238E27FC236}">
                  <a16:creationId xmlns:a16="http://schemas.microsoft.com/office/drawing/2014/main" id="{A30DB6DE-7468-35D6-70A7-B76AF550A465}"/>
                </a:ext>
              </a:extLst>
            </p:cNvPr>
            <p:cNvSpPr/>
            <p:nvPr/>
          </p:nvSpPr>
          <p:spPr>
            <a:xfrm>
              <a:off x="5514375" y="2406350"/>
              <a:ext cx="73000" cy="50300"/>
            </a:xfrm>
            <a:custGeom>
              <a:avLst/>
              <a:gdLst/>
              <a:ahLst/>
              <a:cxnLst/>
              <a:rect l="l" t="t" r="r" b="b"/>
              <a:pathLst>
                <a:path w="2920" h="2012" extrusionOk="0">
                  <a:moveTo>
                    <a:pt x="921" y="1"/>
                  </a:moveTo>
                  <a:cubicBezTo>
                    <a:pt x="894" y="1"/>
                    <a:pt x="867" y="1"/>
                    <a:pt x="840" y="3"/>
                  </a:cubicBezTo>
                  <a:cubicBezTo>
                    <a:pt x="461" y="22"/>
                    <a:pt x="1" y="222"/>
                    <a:pt x="27" y="673"/>
                  </a:cubicBezTo>
                  <a:cubicBezTo>
                    <a:pt x="47" y="1038"/>
                    <a:pt x="388" y="1232"/>
                    <a:pt x="716" y="1269"/>
                  </a:cubicBezTo>
                  <a:cubicBezTo>
                    <a:pt x="763" y="1274"/>
                    <a:pt x="809" y="1276"/>
                    <a:pt x="856" y="1276"/>
                  </a:cubicBezTo>
                  <a:cubicBezTo>
                    <a:pt x="1140" y="1276"/>
                    <a:pt x="1418" y="1193"/>
                    <a:pt x="1703" y="1193"/>
                  </a:cubicBezTo>
                  <a:cubicBezTo>
                    <a:pt x="1738" y="1193"/>
                    <a:pt x="1774" y="1195"/>
                    <a:pt x="1810" y="1198"/>
                  </a:cubicBezTo>
                  <a:cubicBezTo>
                    <a:pt x="2354" y="1242"/>
                    <a:pt x="2613" y="1576"/>
                    <a:pt x="2889" y="2004"/>
                  </a:cubicBezTo>
                  <a:cubicBezTo>
                    <a:pt x="2892" y="2009"/>
                    <a:pt x="2898" y="2011"/>
                    <a:pt x="2903" y="2011"/>
                  </a:cubicBezTo>
                  <a:cubicBezTo>
                    <a:pt x="2912" y="2011"/>
                    <a:pt x="2919" y="2006"/>
                    <a:pt x="2918" y="1997"/>
                  </a:cubicBezTo>
                  <a:cubicBezTo>
                    <a:pt x="2855" y="1482"/>
                    <a:pt x="2342" y="1113"/>
                    <a:pt x="1850" y="1057"/>
                  </a:cubicBezTo>
                  <a:cubicBezTo>
                    <a:pt x="1806" y="1052"/>
                    <a:pt x="1762" y="1050"/>
                    <a:pt x="1718" y="1050"/>
                  </a:cubicBezTo>
                  <a:cubicBezTo>
                    <a:pt x="1457" y="1050"/>
                    <a:pt x="1197" y="1128"/>
                    <a:pt x="937" y="1128"/>
                  </a:cubicBezTo>
                  <a:cubicBezTo>
                    <a:pt x="891" y="1128"/>
                    <a:pt x="846" y="1125"/>
                    <a:pt x="800" y="1120"/>
                  </a:cubicBezTo>
                  <a:cubicBezTo>
                    <a:pt x="64" y="1017"/>
                    <a:pt x="77" y="689"/>
                    <a:pt x="840" y="137"/>
                  </a:cubicBezTo>
                  <a:cubicBezTo>
                    <a:pt x="858" y="136"/>
                    <a:pt x="876" y="136"/>
                    <a:pt x="894" y="136"/>
                  </a:cubicBezTo>
                  <a:cubicBezTo>
                    <a:pt x="1036" y="136"/>
                    <a:pt x="1177" y="155"/>
                    <a:pt x="1315" y="193"/>
                  </a:cubicBezTo>
                  <a:cubicBezTo>
                    <a:pt x="1636" y="281"/>
                    <a:pt x="1888" y="460"/>
                    <a:pt x="2128" y="685"/>
                  </a:cubicBezTo>
                  <a:cubicBezTo>
                    <a:pt x="2141" y="697"/>
                    <a:pt x="2155" y="703"/>
                    <a:pt x="2169" y="703"/>
                  </a:cubicBezTo>
                  <a:cubicBezTo>
                    <a:pt x="2215" y="703"/>
                    <a:pt x="2254" y="644"/>
                    <a:pt x="2213" y="599"/>
                  </a:cubicBezTo>
                  <a:cubicBezTo>
                    <a:pt x="1885" y="233"/>
                    <a:pt x="1417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2810;p41">
              <a:extLst>
                <a:ext uri="{FF2B5EF4-FFF2-40B4-BE49-F238E27FC236}">
                  <a16:creationId xmlns:a16="http://schemas.microsoft.com/office/drawing/2014/main" id="{E9B54945-1790-445A-5AA9-0F4213FAF9FD}"/>
                </a:ext>
              </a:extLst>
            </p:cNvPr>
            <p:cNvSpPr/>
            <p:nvPr/>
          </p:nvSpPr>
          <p:spPr>
            <a:xfrm>
              <a:off x="5495475" y="2382975"/>
              <a:ext cx="38300" cy="28225"/>
            </a:xfrm>
            <a:custGeom>
              <a:avLst/>
              <a:gdLst/>
              <a:ahLst/>
              <a:cxnLst/>
              <a:rect l="l" t="t" r="r" b="b"/>
              <a:pathLst>
                <a:path w="1532" h="1129" extrusionOk="0">
                  <a:moveTo>
                    <a:pt x="46" y="0"/>
                  </a:moveTo>
                  <a:cubicBezTo>
                    <a:pt x="23" y="0"/>
                    <a:pt x="1" y="19"/>
                    <a:pt x="6" y="50"/>
                  </a:cubicBezTo>
                  <a:cubicBezTo>
                    <a:pt x="77" y="409"/>
                    <a:pt x="271" y="701"/>
                    <a:pt x="577" y="903"/>
                  </a:cubicBezTo>
                  <a:cubicBezTo>
                    <a:pt x="756" y="1022"/>
                    <a:pt x="1008" y="1128"/>
                    <a:pt x="1242" y="1128"/>
                  </a:cubicBezTo>
                  <a:cubicBezTo>
                    <a:pt x="1336" y="1128"/>
                    <a:pt x="1427" y="1111"/>
                    <a:pt x="1509" y="1071"/>
                  </a:cubicBezTo>
                  <a:cubicBezTo>
                    <a:pt x="1531" y="1060"/>
                    <a:pt x="1523" y="1027"/>
                    <a:pt x="1503" y="1021"/>
                  </a:cubicBezTo>
                  <a:cubicBezTo>
                    <a:pt x="1222" y="938"/>
                    <a:pt x="959" y="937"/>
                    <a:pt x="700" y="774"/>
                  </a:cubicBezTo>
                  <a:cubicBezTo>
                    <a:pt x="419" y="599"/>
                    <a:pt x="199" y="339"/>
                    <a:pt x="85" y="28"/>
                  </a:cubicBez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2811;p41">
              <a:extLst>
                <a:ext uri="{FF2B5EF4-FFF2-40B4-BE49-F238E27FC236}">
                  <a16:creationId xmlns:a16="http://schemas.microsoft.com/office/drawing/2014/main" id="{30C19D5F-1534-B252-4B91-2ADFC195BD76}"/>
                </a:ext>
              </a:extLst>
            </p:cNvPr>
            <p:cNvSpPr/>
            <p:nvPr/>
          </p:nvSpPr>
          <p:spPr>
            <a:xfrm>
              <a:off x="5497450" y="2382300"/>
              <a:ext cx="55500" cy="27150"/>
            </a:xfrm>
            <a:custGeom>
              <a:avLst/>
              <a:gdLst/>
              <a:ahLst/>
              <a:cxnLst/>
              <a:rect l="l" t="t" r="r" b="b"/>
              <a:pathLst>
                <a:path w="2220" h="1086" extrusionOk="0">
                  <a:moveTo>
                    <a:pt x="685" y="1"/>
                  </a:moveTo>
                  <a:cubicBezTo>
                    <a:pt x="454" y="1"/>
                    <a:pt x="226" y="52"/>
                    <a:pt x="21" y="164"/>
                  </a:cubicBezTo>
                  <a:cubicBezTo>
                    <a:pt x="1" y="176"/>
                    <a:pt x="8" y="215"/>
                    <a:pt x="33" y="215"/>
                  </a:cubicBezTo>
                  <a:cubicBezTo>
                    <a:pt x="34" y="215"/>
                    <a:pt x="35" y="214"/>
                    <a:pt x="36" y="214"/>
                  </a:cubicBezTo>
                  <a:cubicBezTo>
                    <a:pt x="249" y="189"/>
                    <a:pt x="452" y="161"/>
                    <a:pt x="654" y="161"/>
                  </a:cubicBezTo>
                  <a:cubicBezTo>
                    <a:pt x="843" y="161"/>
                    <a:pt x="1032" y="186"/>
                    <a:pt x="1226" y="261"/>
                  </a:cubicBezTo>
                  <a:cubicBezTo>
                    <a:pt x="1628" y="414"/>
                    <a:pt x="1915" y="706"/>
                    <a:pt x="2135" y="1066"/>
                  </a:cubicBezTo>
                  <a:cubicBezTo>
                    <a:pt x="2143" y="1080"/>
                    <a:pt x="2156" y="1086"/>
                    <a:pt x="2169" y="1086"/>
                  </a:cubicBezTo>
                  <a:cubicBezTo>
                    <a:pt x="2194" y="1086"/>
                    <a:pt x="2219" y="1065"/>
                    <a:pt x="2210" y="1035"/>
                  </a:cubicBezTo>
                  <a:cubicBezTo>
                    <a:pt x="2006" y="412"/>
                    <a:pt x="133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2812;p41">
              <a:extLst>
                <a:ext uri="{FF2B5EF4-FFF2-40B4-BE49-F238E27FC236}">
                  <a16:creationId xmlns:a16="http://schemas.microsoft.com/office/drawing/2014/main" id="{F29D9A25-54FB-B6F7-B637-4DAEB4BEFDAE}"/>
                </a:ext>
              </a:extLst>
            </p:cNvPr>
            <p:cNvSpPr/>
            <p:nvPr/>
          </p:nvSpPr>
          <p:spPr>
            <a:xfrm>
              <a:off x="5500750" y="2340050"/>
              <a:ext cx="36275" cy="51525"/>
            </a:xfrm>
            <a:custGeom>
              <a:avLst/>
              <a:gdLst/>
              <a:ahLst/>
              <a:cxnLst/>
              <a:rect l="l" t="t" r="r" b="b"/>
              <a:pathLst>
                <a:path w="1451" h="2061" extrusionOk="0">
                  <a:moveTo>
                    <a:pt x="24" y="1"/>
                  </a:moveTo>
                  <a:cubicBezTo>
                    <a:pt x="15" y="1"/>
                    <a:pt x="7" y="7"/>
                    <a:pt x="7" y="17"/>
                  </a:cubicBezTo>
                  <a:cubicBezTo>
                    <a:pt x="1" y="786"/>
                    <a:pt x="637" y="1826"/>
                    <a:pt x="1395" y="2059"/>
                  </a:cubicBezTo>
                  <a:cubicBezTo>
                    <a:pt x="1398" y="2060"/>
                    <a:pt x="1401" y="2060"/>
                    <a:pt x="1404" y="2060"/>
                  </a:cubicBezTo>
                  <a:cubicBezTo>
                    <a:pt x="1432" y="2060"/>
                    <a:pt x="1451" y="2022"/>
                    <a:pt x="1428" y="2002"/>
                  </a:cubicBezTo>
                  <a:cubicBezTo>
                    <a:pt x="1130" y="1729"/>
                    <a:pt x="814" y="1520"/>
                    <a:pt x="562" y="1194"/>
                  </a:cubicBezTo>
                  <a:cubicBezTo>
                    <a:pt x="284" y="832"/>
                    <a:pt x="177" y="438"/>
                    <a:pt x="40" y="13"/>
                  </a:cubicBezTo>
                  <a:cubicBezTo>
                    <a:pt x="37" y="5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2813;p41">
              <a:extLst>
                <a:ext uri="{FF2B5EF4-FFF2-40B4-BE49-F238E27FC236}">
                  <a16:creationId xmlns:a16="http://schemas.microsoft.com/office/drawing/2014/main" id="{CAD7EA2B-032F-66BC-F31F-EB2DB0A1B0C4}"/>
                </a:ext>
              </a:extLst>
            </p:cNvPr>
            <p:cNvSpPr/>
            <p:nvPr/>
          </p:nvSpPr>
          <p:spPr>
            <a:xfrm>
              <a:off x="5624675" y="2499000"/>
              <a:ext cx="48075" cy="39300"/>
            </a:xfrm>
            <a:custGeom>
              <a:avLst/>
              <a:gdLst/>
              <a:ahLst/>
              <a:cxnLst/>
              <a:rect l="l" t="t" r="r" b="b"/>
              <a:pathLst>
                <a:path w="1923" h="1572" extrusionOk="0">
                  <a:moveTo>
                    <a:pt x="432" y="0"/>
                  </a:moveTo>
                  <a:cubicBezTo>
                    <a:pt x="90" y="0"/>
                    <a:pt x="22" y="476"/>
                    <a:pt x="190" y="712"/>
                  </a:cubicBezTo>
                  <a:cubicBezTo>
                    <a:pt x="606" y="1292"/>
                    <a:pt x="1605" y="797"/>
                    <a:pt x="1874" y="1562"/>
                  </a:cubicBezTo>
                  <a:cubicBezTo>
                    <a:pt x="1876" y="1568"/>
                    <a:pt x="1882" y="1572"/>
                    <a:pt x="1887" y="1572"/>
                  </a:cubicBezTo>
                  <a:cubicBezTo>
                    <a:pt x="1893" y="1572"/>
                    <a:pt x="1900" y="1567"/>
                    <a:pt x="1900" y="1558"/>
                  </a:cubicBezTo>
                  <a:cubicBezTo>
                    <a:pt x="1922" y="1257"/>
                    <a:pt x="1682" y="1073"/>
                    <a:pt x="1416" y="986"/>
                  </a:cubicBezTo>
                  <a:cubicBezTo>
                    <a:pt x="1185" y="911"/>
                    <a:pt x="937" y="916"/>
                    <a:pt x="704" y="845"/>
                  </a:cubicBezTo>
                  <a:cubicBezTo>
                    <a:pt x="368" y="742"/>
                    <a:pt x="1" y="313"/>
                    <a:pt x="489" y="100"/>
                  </a:cubicBezTo>
                  <a:cubicBezTo>
                    <a:pt x="541" y="76"/>
                    <a:pt x="509" y="5"/>
                    <a:pt x="462" y="1"/>
                  </a:cubicBezTo>
                  <a:cubicBezTo>
                    <a:pt x="452" y="0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2814;p41">
              <a:extLst>
                <a:ext uri="{FF2B5EF4-FFF2-40B4-BE49-F238E27FC236}">
                  <a16:creationId xmlns:a16="http://schemas.microsoft.com/office/drawing/2014/main" id="{6A059688-2F4E-46A1-5D0B-0CF2A14C411D}"/>
                </a:ext>
              </a:extLst>
            </p:cNvPr>
            <p:cNvSpPr/>
            <p:nvPr/>
          </p:nvSpPr>
          <p:spPr>
            <a:xfrm>
              <a:off x="5600875" y="2504275"/>
              <a:ext cx="103075" cy="48700"/>
            </a:xfrm>
            <a:custGeom>
              <a:avLst/>
              <a:gdLst/>
              <a:ahLst/>
              <a:cxnLst/>
              <a:rect l="l" t="t" r="r" b="b"/>
              <a:pathLst>
                <a:path w="4123" h="1948" extrusionOk="0">
                  <a:moveTo>
                    <a:pt x="617" y="0"/>
                  </a:moveTo>
                  <a:cubicBezTo>
                    <a:pt x="612" y="0"/>
                    <a:pt x="607" y="1"/>
                    <a:pt x="602" y="3"/>
                  </a:cubicBezTo>
                  <a:cubicBezTo>
                    <a:pt x="1" y="237"/>
                    <a:pt x="264" y="879"/>
                    <a:pt x="682" y="1160"/>
                  </a:cubicBezTo>
                  <a:cubicBezTo>
                    <a:pt x="1377" y="1629"/>
                    <a:pt x="2385" y="1947"/>
                    <a:pt x="3297" y="1947"/>
                  </a:cubicBezTo>
                  <a:cubicBezTo>
                    <a:pt x="3576" y="1947"/>
                    <a:pt x="3845" y="1917"/>
                    <a:pt x="4095" y="1853"/>
                  </a:cubicBezTo>
                  <a:cubicBezTo>
                    <a:pt x="4123" y="1846"/>
                    <a:pt x="4113" y="1810"/>
                    <a:pt x="4088" y="1807"/>
                  </a:cubicBezTo>
                  <a:cubicBezTo>
                    <a:pt x="3464" y="1726"/>
                    <a:pt x="2847" y="1731"/>
                    <a:pt x="2226" y="1589"/>
                  </a:cubicBezTo>
                  <a:cubicBezTo>
                    <a:pt x="1979" y="1531"/>
                    <a:pt x="1736" y="1460"/>
                    <a:pt x="1499" y="1372"/>
                  </a:cubicBezTo>
                  <a:cubicBezTo>
                    <a:pt x="1306" y="1304"/>
                    <a:pt x="1118" y="1223"/>
                    <a:pt x="936" y="1128"/>
                  </a:cubicBezTo>
                  <a:cubicBezTo>
                    <a:pt x="548" y="977"/>
                    <a:pt x="444" y="629"/>
                    <a:pt x="625" y="86"/>
                  </a:cubicBezTo>
                  <a:cubicBezTo>
                    <a:pt x="673" y="71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2815;p41">
              <a:extLst>
                <a:ext uri="{FF2B5EF4-FFF2-40B4-BE49-F238E27FC236}">
                  <a16:creationId xmlns:a16="http://schemas.microsoft.com/office/drawing/2014/main" id="{0FC39C2D-078D-2C20-D601-9E01AEADA4D1}"/>
                </a:ext>
              </a:extLst>
            </p:cNvPr>
            <p:cNvSpPr/>
            <p:nvPr/>
          </p:nvSpPr>
          <p:spPr>
            <a:xfrm>
              <a:off x="5420225" y="2509350"/>
              <a:ext cx="63675" cy="89100"/>
            </a:xfrm>
            <a:custGeom>
              <a:avLst/>
              <a:gdLst/>
              <a:ahLst/>
              <a:cxnLst/>
              <a:rect l="l" t="t" r="r" b="b"/>
              <a:pathLst>
                <a:path w="2547" h="3564" extrusionOk="0">
                  <a:moveTo>
                    <a:pt x="2528" y="1"/>
                  </a:moveTo>
                  <a:cubicBezTo>
                    <a:pt x="2521" y="1"/>
                    <a:pt x="2512" y="5"/>
                    <a:pt x="2509" y="13"/>
                  </a:cubicBezTo>
                  <a:cubicBezTo>
                    <a:pt x="2258" y="703"/>
                    <a:pt x="2052" y="1378"/>
                    <a:pt x="1616" y="1982"/>
                  </a:cubicBezTo>
                  <a:cubicBezTo>
                    <a:pt x="1177" y="2590"/>
                    <a:pt x="629" y="2997"/>
                    <a:pt x="51" y="3459"/>
                  </a:cubicBezTo>
                  <a:cubicBezTo>
                    <a:pt x="0" y="3500"/>
                    <a:pt x="49" y="3563"/>
                    <a:pt x="101" y="3563"/>
                  </a:cubicBezTo>
                  <a:cubicBezTo>
                    <a:pt x="110" y="3563"/>
                    <a:pt x="119" y="3562"/>
                    <a:pt x="127" y="3558"/>
                  </a:cubicBezTo>
                  <a:cubicBezTo>
                    <a:pt x="1376" y="2989"/>
                    <a:pt x="2480" y="1392"/>
                    <a:pt x="2546" y="19"/>
                  </a:cubicBezTo>
                  <a:cubicBezTo>
                    <a:pt x="2547" y="7"/>
                    <a:pt x="2538" y="1"/>
                    <a:pt x="2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2816;p41">
              <a:extLst>
                <a:ext uri="{FF2B5EF4-FFF2-40B4-BE49-F238E27FC236}">
                  <a16:creationId xmlns:a16="http://schemas.microsoft.com/office/drawing/2014/main" id="{E6A9D654-C79E-14A2-6117-5C0975BAF0E1}"/>
                </a:ext>
              </a:extLst>
            </p:cNvPr>
            <p:cNvSpPr/>
            <p:nvPr/>
          </p:nvSpPr>
          <p:spPr>
            <a:xfrm>
              <a:off x="5411200" y="2509425"/>
              <a:ext cx="73925" cy="26625"/>
            </a:xfrm>
            <a:custGeom>
              <a:avLst/>
              <a:gdLst/>
              <a:ahLst/>
              <a:cxnLst/>
              <a:rect l="l" t="t" r="r" b="b"/>
              <a:pathLst>
                <a:path w="2957" h="1065" extrusionOk="0">
                  <a:moveTo>
                    <a:pt x="2926" y="1"/>
                  </a:moveTo>
                  <a:cubicBezTo>
                    <a:pt x="2920" y="1"/>
                    <a:pt x="2914" y="3"/>
                    <a:pt x="2909" y="7"/>
                  </a:cubicBezTo>
                  <a:lnTo>
                    <a:pt x="2910" y="7"/>
                  </a:lnTo>
                  <a:cubicBezTo>
                    <a:pt x="2442" y="403"/>
                    <a:pt x="1731" y="880"/>
                    <a:pt x="1101" y="880"/>
                  </a:cubicBezTo>
                  <a:cubicBezTo>
                    <a:pt x="720" y="880"/>
                    <a:pt x="369" y="706"/>
                    <a:pt x="118" y="234"/>
                  </a:cubicBezTo>
                  <a:cubicBezTo>
                    <a:pt x="107" y="213"/>
                    <a:pt x="87" y="203"/>
                    <a:pt x="67" y="203"/>
                  </a:cubicBezTo>
                  <a:cubicBezTo>
                    <a:pt x="35" y="203"/>
                    <a:pt x="1" y="228"/>
                    <a:pt x="2" y="266"/>
                  </a:cubicBezTo>
                  <a:cubicBezTo>
                    <a:pt x="6" y="854"/>
                    <a:pt x="606" y="1065"/>
                    <a:pt x="1120" y="1065"/>
                  </a:cubicBezTo>
                  <a:cubicBezTo>
                    <a:pt x="1196" y="1065"/>
                    <a:pt x="1269" y="1060"/>
                    <a:pt x="1339" y="1052"/>
                  </a:cubicBezTo>
                  <a:cubicBezTo>
                    <a:pt x="1967" y="973"/>
                    <a:pt x="2651" y="617"/>
                    <a:pt x="2947" y="36"/>
                  </a:cubicBezTo>
                  <a:cubicBezTo>
                    <a:pt x="2957" y="18"/>
                    <a:pt x="2942" y="1"/>
                    <a:pt x="2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2817;p41">
              <a:extLst>
                <a:ext uri="{FF2B5EF4-FFF2-40B4-BE49-F238E27FC236}">
                  <a16:creationId xmlns:a16="http://schemas.microsoft.com/office/drawing/2014/main" id="{3DABAED6-8A09-3804-1F2C-2BF71727C7AD}"/>
                </a:ext>
              </a:extLst>
            </p:cNvPr>
            <p:cNvSpPr/>
            <p:nvPr/>
          </p:nvSpPr>
          <p:spPr>
            <a:xfrm>
              <a:off x="5411300" y="2496300"/>
              <a:ext cx="22850" cy="22575"/>
            </a:xfrm>
            <a:custGeom>
              <a:avLst/>
              <a:gdLst/>
              <a:ahLst/>
              <a:cxnLst/>
              <a:rect l="l" t="t" r="r" b="b"/>
              <a:pathLst>
                <a:path w="914" h="903" extrusionOk="0">
                  <a:moveTo>
                    <a:pt x="866" y="1"/>
                  </a:moveTo>
                  <a:cubicBezTo>
                    <a:pt x="647" y="1"/>
                    <a:pt x="448" y="153"/>
                    <a:pt x="302" y="307"/>
                  </a:cubicBezTo>
                  <a:cubicBezTo>
                    <a:pt x="167" y="452"/>
                    <a:pt x="1" y="665"/>
                    <a:pt x="45" y="875"/>
                  </a:cubicBezTo>
                  <a:cubicBezTo>
                    <a:pt x="49" y="892"/>
                    <a:pt x="66" y="903"/>
                    <a:pt x="83" y="903"/>
                  </a:cubicBezTo>
                  <a:cubicBezTo>
                    <a:pt x="94" y="903"/>
                    <a:pt x="104" y="899"/>
                    <a:pt x="111" y="891"/>
                  </a:cubicBezTo>
                  <a:cubicBezTo>
                    <a:pt x="239" y="752"/>
                    <a:pt x="283" y="559"/>
                    <a:pt x="411" y="414"/>
                  </a:cubicBezTo>
                  <a:cubicBezTo>
                    <a:pt x="548" y="259"/>
                    <a:pt x="731" y="175"/>
                    <a:pt x="893" y="51"/>
                  </a:cubicBezTo>
                  <a:cubicBezTo>
                    <a:pt x="913" y="36"/>
                    <a:pt x="908" y="1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2818;p41">
              <a:extLst>
                <a:ext uri="{FF2B5EF4-FFF2-40B4-BE49-F238E27FC236}">
                  <a16:creationId xmlns:a16="http://schemas.microsoft.com/office/drawing/2014/main" id="{7F81FEBF-B3AE-6CAC-B1CD-0C11345CCF3B}"/>
                </a:ext>
              </a:extLst>
            </p:cNvPr>
            <p:cNvSpPr/>
            <p:nvPr/>
          </p:nvSpPr>
          <p:spPr>
            <a:xfrm>
              <a:off x="5429625" y="2495050"/>
              <a:ext cx="44550" cy="14550"/>
            </a:xfrm>
            <a:custGeom>
              <a:avLst/>
              <a:gdLst/>
              <a:ahLst/>
              <a:cxnLst/>
              <a:rect l="l" t="t" r="r" b="b"/>
              <a:pathLst>
                <a:path w="1782" h="582" extrusionOk="0">
                  <a:moveTo>
                    <a:pt x="1712" y="0"/>
                  </a:moveTo>
                  <a:cubicBezTo>
                    <a:pt x="1704" y="0"/>
                    <a:pt x="1694" y="2"/>
                    <a:pt x="1685" y="7"/>
                  </a:cubicBezTo>
                  <a:cubicBezTo>
                    <a:pt x="1421" y="134"/>
                    <a:pt x="983" y="413"/>
                    <a:pt x="633" y="413"/>
                  </a:cubicBezTo>
                  <a:cubicBezTo>
                    <a:pt x="444" y="413"/>
                    <a:pt x="281" y="332"/>
                    <a:pt x="183" y="104"/>
                  </a:cubicBezTo>
                  <a:cubicBezTo>
                    <a:pt x="178" y="94"/>
                    <a:pt x="170" y="90"/>
                    <a:pt x="162" y="90"/>
                  </a:cubicBezTo>
                  <a:cubicBezTo>
                    <a:pt x="149" y="90"/>
                    <a:pt x="135" y="99"/>
                    <a:pt x="130" y="111"/>
                  </a:cubicBezTo>
                  <a:lnTo>
                    <a:pt x="130" y="112"/>
                  </a:lnTo>
                  <a:cubicBezTo>
                    <a:pt x="1" y="424"/>
                    <a:pt x="387" y="581"/>
                    <a:pt x="638" y="581"/>
                  </a:cubicBezTo>
                  <a:cubicBezTo>
                    <a:pt x="644" y="581"/>
                    <a:pt x="649" y="581"/>
                    <a:pt x="655" y="581"/>
                  </a:cubicBezTo>
                  <a:cubicBezTo>
                    <a:pt x="1039" y="568"/>
                    <a:pt x="1509" y="403"/>
                    <a:pt x="1750" y="92"/>
                  </a:cubicBezTo>
                  <a:cubicBezTo>
                    <a:pt x="1781" y="53"/>
                    <a:pt x="1755" y="0"/>
                    <a:pt x="1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2819;p41">
              <a:extLst>
                <a:ext uri="{FF2B5EF4-FFF2-40B4-BE49-F238E27FC236}">
                  <a16:creationId xmlns:a16="http://schemas.microsoft.com/office/drawing/2014/main" id="{6D5E7748-A477-16B2-1E4D-85CD314DE038}"/>
                </a:ext>
              </a:extLst>
            </p:cNvPr>
            <p:cNvSpPr/>
            <p:nvPr/>
          </p:nvSpPr>
          <p:spPr>
            <a:xfrm>
              <a:off x="5429950" y="2478450"/>
              <a:ext cx="13450" cy="25675"/>
            </a:xfrm>
            <a:custGeom>
              <a:avLst/>
              <a:gdLst/>
              <a:ahLst/>
              <a:cxnLst/>
              <a:rect l="l" t="t" r="r" b="b"/>
              <a:pathLst>
                <a:path w="538" h="1027" extrusionOk="0">
                  <a:moveTo>
                    <a:pt x="453" y="1"/>
                  </a:moveTo>
                  <a:cubicBezTo>
                    <a:pt x="450" y="1"/>
                    <a:pt x="447" y="1"/>
                    <a:pt x="444" y="2"/>
                  </a:cubicBezTo>
                  <a:cubicBezTo>
                    <a:pt x="244" y="34"/>
                    <a:pt x="97" y="272"/>
                    <a:pt x="52" y="454"/>
                  </a:cubicBezTo>
                  <a:cubicBezTo>
                    <a:pt x="1" y="660"/>
                    <a:pt x="28" y="870"/>
                    <a:pt x="183" y="1021"/>
                  </a:cubicBezTo>
                  <a:cubicBezTo>
                    <a:pt x="186" y="1025"/>
                    <a:pt x="192" y="1027"/>
                    <a:pt x="197" y="1027"/>
                  </a:cubicBezTo>
                  <a:cubicBezTo>
                    <a:pt x="211" y="1027"/>
                    <a:pt x="226" y="1015"/>
                    <a:pt x="219" y="1000"/>
                  </a:cubicBezTo>
                  <a:cubicBezTo>
                    <a:pt x="157" y="838"/>
                    <a:pt x="128" y="657"/>
                    <a:pt x="178" y="489"/>
                  </a:cubicBezTo>
                  <a:cubicBezTo>
                    <a:pt x="237" y="298"/>
                    <a:pt x="360" y="219"/>
                    <a:pt x="497" y="92"/>
                  </a:cubicBezTo>
                  <a:cubicBezTo>
                    <a:pt x="538" y="55"/>
                    <a:pt x="498" y="1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2820;p41">
              <a:extLst>
                <a:ext uri="{FF2B5EF4-FFF2-40B4-BE49-F238E27FC236}">
                  <a16:creationId xmlns:a16="http://schemas.microsoft.com/office/drawing/2014/main" id="{5778DAD3-A477-119A-DC16-FD1263D0D74E}"/>
                </a:ext>
              </a:extLst>
            </p:cNvPr>
            <p:cNvSpPr/>
            <p:nvPr/>
          </p:nvSpPr>
          <p:spPr>
            <a:xfrm>
              <a:off x="5349800" y="2414350"/>
              <a:ext cx="129350" cy="68350"/>
            </a:xfrm>
            <a:custGeom>
              <a:avLst/>
              <a:gdLst/>
              <a:ahLst/>
              <a:cxnLst/>
              <a:rect l="l" t="t" r="r" b="b"/>
              <a:pathLst>
                <a:path w="5174" h="2734" extrusionOk="0">
                  <a:moveTo>
                    <a:pt x="1942" y="1"/>
                  </a:moveTo>
                  <a:cubicBezTo>
                    <a:pt x="1204" y="1"/>
                    <a:pt x="495" y="252"/>
                    <a:pt x="18" y="858"/>
                  </a:cubicBezTo>
                  <a:cubicBezTo>
                    <a:pt x="0" y="881"/>
                    <a:pt x="16" y="918"/>
                    <a:pt x="41" y="918"/>
                  </a:cubicBezTo>
                  <a:cubicBezTo>
                    <a:pt x="47" y="918"/>
                    <a:pt x="53" y="917"/>
                    <a:pt x="59" y="912"/>
                  </a:cubicBezTo>
                  <a:cubicBezTo>
                    <a:pt x="682" y="474"/>
                    <a:pt x="1307" y="179"/>
                    <a:pt x="2040" y="179"/>
                  </a:cubicBezTo>
                  <a:cubicBezTo>
                    <a:pt x="2186" y="179"/>
                    <a:pt x="2337" y="191"/>
                    <a:pt x="2493" y="216"/>
                  </a:cubicBezTo>
                  <a:cubicBezTo>
                    <a:pt x="2967" y="292"/>
                    <a:pt x="3415" y="456"/>
                    <a:pt x="3823" y="712"/>
                  </a:cubicBezTo>
                  <a:cubicBezTo>
                    <a:pt x="3997" y="821"/>
                    <a:pt x="4177" y="942"/>
                    <a:pt x="4325" y="1085"/>
                  </a:cubicBezTo>
                  <a:cubicBezTo>
                    <a:pt x="4480" y="1208"/>
                    <a:pt x="4588" y="1362"/>
                    <a:pt x="4649" y="1545"/>
                  </a:cubicBezTo>
                  <a:cubicBezTo>
                    <a:pt x="4911" y="1981"/>
                    <a:pt x="4627" y="2282"/>
                    <a:pt x="3799" y="2449"/>
                  </a:cubicBezTo>
                  <a:cubicBezTo>
                    <a:pt x="3791" y="2444"/>
                    <a:pt x="3783" y="2441"/>
                    <a:pt x="3776" y="2441"/>
                  </a:cubicBezTo>
                  <a:cubicBezTo>
                    <a:pt x="3739" y="2441"/>
                    <a:pt x="3713" y="2492"/>
                    <a:pt x="3742" y="2523"/>
                  </a:cubicBezTo>
                  <a:cubicBezTo>
                    <a:pt x="3872" y="2664"/>
                    <a:pt x="4042" y="2734"/>
                    <a:pt x="4214" y="2734"/>
                  </a:cubicBezTo>
                  <a:cubicBezTo>
                    <a:pt x="4401" y="2734"/>
                    <a:pt x="4589" y="2652"/>
                    <a:pt x="4728" y="2493"/>
                  </a:cubicBezTo>
                  <a:cubicBezTo>
                    <a:pt x="5174" y="1984"/>
                    <a:pt x="4786" y="1269"/>
                    <a:pt x="4366" y="901"/>
                  </a:cubicBezTo>
                  <a:cubicBezTo>
                    <a:pt x="3747" y="360"/>
                    <a:pt x="2824" y="1"/>
                    <a:pt x="19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2821;p41">
              <a:extLst>
                <a:ext uri="{FF2B5EF4-FFF2-40B4-BE49-F238E27FC236}">
                  <a16:creationId xmlns:a16="http://schemas.microsoft.com/office/drawing/2014/main" id="{C3A5B72C-AE1A-F43D-14F6-70C24C580D1E}"/>
                </a:ext>
              </a:extLst>
            </p:cNvPr>
            <p:cNvSpPr/>
            <p:nvPr/>
          </p:nvSpPr>
          <p:spPr>
            <a:xfrm>
              <a:off x="5345725" y="2427100"/>
              <a:ext cx="105100" cy="47525"/>
            </a:xfrm>
            <a:custGeom>
              <a:avLst/>
              <a:gdLst/>
              <a:ahLst/>
              <a:cxnLst/>
              <a:rect l="l" t="t" r="r" b="b"/>
              <a:pathLst>
                <a:path w="4204" h="1901" extrusionOk="0">
                  <a:moveTo>
                    <a:pt x="1818" y="0"/>
                  </a:moveTo>
                  <a:cubicBezTo>
                    <a:pt x="1182" y="0"/>
                    <a:pt x="534" y="210"/>
                    <a:pt x="29" y="635"/>
                  </a:cubicBezTo>
                  <a:cubicBezTo>
                    <a:pt x="0" y="659"/>
                    <a:pt x="27" y="697"/>
                    <a:pt x="58" y="697"/>
                  </a:cubicBezTo>
                  <a:cubicBezTo>
                    <a:pt x="63" y="697"/>
                    <a:pt x="69" y="696"/>
                    <a:pt x="74" y="693"/>
                  </a:cubicBezTo>
                  <a:cubicBezTo>
                    <a:pt x="672" y="389"/>
                    <a:pt x="1278" y="137"/>
                    <a:pt x="1928" y="137"/>
                  </a:cubicBezTo>
                  <a:cubicBezTo>
                    <a:pt x="2134" y="137"/>
                    <a:pt x="2344" y="162"/>
                    <a:pt x="2560" y="219"/>
                  </a:cubicBezTo>
                  <a:cubicBezTo>
                    <a:pt x="3381" y="437"/>
                    <a:pt x="3940" y="1056"/>
                    <a:pt x="4126" y="1874"/>
                  </a:cubicBezTo>
                  <a:cubicBezTo>
                    <a:pt x="4130" y="1892"/>
                    <a:pt x="4144" y="1900"/>
                    <a:pt x="4158" y="1900"/>
                  </a:cubicBezTo>
                  <a:cubicBezTo>
                    <a:pt x="4180" y="1900"/>
                    <a:pt x="4203" y="1881"/>
                    <a:pt x="4198" y="1853"/>
                  </a:cubicBezTo>
                  <a:cubicBezTo>
                    <a:pt x="3976" y="626"/>
                    <a:pt x="2915" y="0"/>
                    <a:pt x="1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2822;p41">
              <a:extLst>
                <a:ext uri="{FF2B5EF4-FFF2-40B4-BE49-F238E27FC236}">
                  <a16:creationId xmlns:a16="http://schemas.microsoft.com/office/drawing/2014/main" id="{F54E6A5D-EF53-0927-E641-F8A987A8F4AA}"/>
                </a:ext>
              </a:extLst>
            </p:cNvPr>
            <p:cNvSpPr/>
            <p:nvPr/>
          </p:nvSpPr>
          <p:spPr>
            <a:xfrm>
              <a:off x="5239275" y="2351900"/>
              <a:ext cx="210125" cy="208050"/>
            </a:xfrm>
            <a:custGeom>
              <a:avLst/>
              <a:gdLst/>
              <a:ahLst/>
              <a:cxnLst/>
              <a:rect l="l" t="t" r="r" b="b"/>
              <a:pathLst>
                <a:path w="8405" h="8322" extrusionOk="0">
                  <a:moveTo>
                    <a:pt x="3439" y="1"/>
                  </a:moveTo>
                  <a:cubicBezTo>
                    <a:pt x="3427" y="1"/>
                    <a:pt x="3414" y="4"/>
                    <a:pt x="3400" y="9"/>
                  </a:cubicBezTo>
                  <a:cubicBezTo>
                    <a:pt x="1367" y="899"/>
                    <a:pt x="0" y="2967"/>
                    <a:pt x="426" y="5224"/>
                  </a:cubicBezTo>
                  <a:cubicBezTo>
                    <a:pt x="752" y="6946"/>
                    <a:pt x="2328" y="8321"/>
                    <a:pt x="4054" y="8321"/>
                  </a:cubicBezTo>
                  <a:cubicBezTo>
                    <a:pt x="4356" y="8321"/>
                    <a:pt x="4663" y="8279"/>
                    <a:pt x="4968" y="8190"/>
                  </a:cubicBezTo>
                  <a:cubicBezTo>
                    <a:pt x="6614" y="7706"/>
                    <a:pt x="8404" y="5338"/>
                    <a:pt x="6721" y="3871"/>
                  </a:cubicBezTo>
                  <a:cubicBezTo>
                    <a:pt x="6326" y="3527"/>
                    <a:pt x="5722" y="3269"/>
                    <a:pt x="5150" y="3269"/>
                  </a:cubicBezTo>
                  <a:cubicBezTo>
                    <a:pt x="4832" y="3269"/>
                    <a:pt x="4523" y="3349"/>
                    <a:pt x="4267" y="3539"/>
                  </a:cubicBezTo>
                  <a:cubicBezTo>
                    <a:pt x="3716" y="3949"/>
                    <a:pt x="3583" y="4772"/>
                    <a:pt x="4008" y="5319"/>
                  </a:cubicBezTo>
                  <a:cubicBezTo>
                    <a:pt x="4224" y="5597"/>
                    <a:pt x="4632" y="5785"/>
                    <a:pt x="5007" y="5785"/>
                  </a:cubicBezTo>
                  <a:cubicBezTo>
                    <a:pt x="5349" y="5785"/>
                    <a:pt x="5664" y="5628"/>
                    <a:pt x="5779" y="5240"/>
                  </a:cubicBezTo>
                  <a:cubicBezTo>
                    <a:pt x="5906" y="4812"/>
                    <a:pt x="5610" y="4450"/>
                    <a:pt x="5259" y="4450"/>
                  </a:cubicBezTo>
                  <a:cubicBezTo>
                    <a:pt x="5130" y="4450"/>
                    <a:pt x="4992" y="4499"/>
                    <a:pt x="4866" y="4613"/>
                  </a:cubicBezTo>
                  <a:cubicBezTo>
                    <a:pt x="4832" y="4642"/>
                    <a:pt x="4863" y="4686"/>
                    <a:pt x="4899" y="4686"/>
                  </a:cubicBezTo>
                  <a:cubicBezTo>
                    <a:pt x="4908" y="4686"/>
                    <a:pt x="4919" y="4682"/>
                    <a:pt x="4928" y="4674"/>
                  </a:cubicBezTo>
                  <a:lnTo>
                    <a:pt x="5188" y="5597"/>
                  </a:lnTo>
                  <a:cubicBezTo>
                    <a:pt x="5107" y="5618"/>
                    <a:pt x="5030" y="5629"/>
                    <a:pt x="4955" y="5629"/>
                  </a:cubicBezTo>
                  <a:cubicBezTo>
                    <a:pt x="4780" y="5629"/>
                    <a:pt x="4622" y="5570"/>
                    <a:pt x="4481" y="5453"/>
                  </a:cubicBezTo>
                  <a:cubicBezTo>
                    <a:pt x="4150" y="5258"/>
                    <a:pt x="3928" y="4984"/>
                    <a:pt x="3910" y="4565"/>
                  </a:cubicBezTo>
                  <a:cubicBezTo>
                    <a:pt x="3880" y="3865"/>
                    <a:pt x="4538" y="3437"/>
                    <a:pt x="5173" y="3429"/>
                  </a:cubicBezTo>
                  <a:cubicBezTo>
                    <a:pt x="5183" y="3428"/>
                    <a:pt x="5193" y="3428"/>
                    <a:pt x="5203" y="3428"/>
                  </a:cubicBezTo>
                  <a:cubicBezTo>
                    <a:pt x="6456" y="3428"/>
                    <a:pt x="7418" y="4565"/>
                    <a:pt x="7139" y="5793"/>
                  </a:cubicBezTo>
                  <a:cubicBezTo>
                    <a:pt x="6814" y="7225"/>
                    <a:pt x="5459" y="8151"/>
                    <a:pt x="4060" y="8151"/>
                  </a:cubicBezTo>
                  <a:cubicBezTo>
                    <a:pt x="3740" y="8151"/>
                    <a:pt x="3418" y="8102"/>
                    <a:pt x="3105" y="8000"/>
                  </a:cubicBezTo>
                  <a:cubicBezTo>
                    <a:pt x="1355" y="7429"/>
                    <a:pt x="322" y="5653"/>
                    <a:pt x="546" y="3848"/>
                  </a:cubicBezTo>
                  <a:cubicBezTo>
                    <a:pt x="758" y="2153"/>
                    <a:pt x="1963" y="833"/>
                    <a:pt x="3491" y="165"/>
                  </a:cubicBezTo>
                  <a:cubicBezTo>
                    <a:pt x="3583" y="125"/>
                    <a:pt x="3526" y="1"/>
                    <a:pt x="3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2823;p41">
              <a:extLst>
                <a:ext uri="{FF2B5EF4-FFF2-40B4-BE49-F238E27FC236}">
                  <a16:creationId xmlns:a16="http://schemas.microsoft.com/office/drawing/2014/main" id="{4A1044E5-C1C6-A8CF-DC34-13F9953F0233}"/>
                </a:ext>
              </a:extLst>
            </p:cNvPr>
            <p:cNvSpPr/>
            <p:nvPr/>
          </p:nvSpPr>
          <p:spPr>
            <a:xfrm>
              <a:off x="5281575" y="2373900"/>
              <a:ext cx="143300" cy="142550"/>
            </a:xfrm>
            <a:custGeom>
              <a:avLst/>
              <a:gdLst/>
              <a:ahLst/>
              <a:cxnLst/>
              <a:rect l="l" t="t" r="r" b="b"/>
              <a:pathLst>
                <a:path w="5732" h="5702" extrusionOk="0">
                  <a:moveTo>
                    <a:pt x="3894" y="0"/>
                  </a:moveTo>
                  <a:cubicBezTo>
                    <a:pt x="2186" y="0"/>
                    <a:pt x="467" y="1096"/>
                    <a:pt x="166" y="2905"/>
                  </a:cubicBezTo>
                  <a:cubicBezTo>
                    <a:pt x="1" y="3899"/>
                    <a:pt x="428" y="5013"/>
                    <a:pt x="1352" y="5489"/>
                  </a:cubicBezTo>
                  <a:cubicBezTo>
                    <a:pt x="1629" y="5630"/>
                    <a:pt x="1943" y="5702"/>
                    <a:pt x="2257" y="5702"/>
                  </a:cubicBezTo>
                  <a:cubicBezTo>
                    <a:pt x="2851" y="5702"/>
                    <a:pt x="3442" y="5446"/>
                    <a:pt x="3762" y="4929"/>
                  </a:cubicBezTo>
                  <a:cubicBezTo>
                    <a:pt x="3776" y="4906"/>
                    <a:pt x="3756" y="4884"/>
                    <a:pt x="3734" y="4884"/>
                  </a:cubicBezTo>
                  <a:cubicBezTo>
                    <a:pt x="3727" y="4884"/>
                    <a:pt x="3720" y="4886"/>
                    <a:pt x="3714" y="4892"/>
                  </a:cubicBezTo>
                  <a:cubicBezTo>
                    <a:pt x="3297" y="5286"/>
                    <a:pt x="2767" y="5512"/>
                    <a:pt x="2242" y="5512"/>
                  </a:cubicBezTo>
                  <a:cubicBezTo>
                    <a:pt x="1798" y="5512"/>
                    <a:pt x="1357" y="5350"/>
                    <a:pt x="988" y="4991"/>
                  </a:cubicBezTo>
                  <a:cubicBezTo>
                    <a:pt x="189" y="4213"/>
                    <a:pt x="112" y="2993"/>
                    <a:pt x="596" y="2031"/>
                  </a:cubicBezTo>
                  <a:cubicBezTo>
                    <a:pt x="1245" y="744"/>
                    <a:pt x="2589" y="148"/>
                    <a:pt x="3950" y="148"/>
                  </a:cubicBezTo>
                  <a:cubicBezTo>
                    <a:pt x="4555" y="148"/>
                    <a:pt x="5164" y="266"/>
                    <a:pt x="5715" y="494"/>
                  </a:cubicBezTo>
                  <a:cubicBezTo>
                    <a:pt x="5716" y="495"/>
                    <a:pt x="5718" y="495"/>
                    <a:pt x="5719" y="495"/>
                  </a:cubicBezTo>
                  <a:cubicBezTo>
                    <a:pt x="5727" y="495"/>
                    <a:pt x="5732" y="481"/>
                    <a:pt x="5723" y="476"/>
                  </a:cubicBezTo>
                  <a:cubicBezTo>
                    <a:pt x="5164" y="152"/>
                    <a:pt x="4530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2824;p41">
              <a:extLst>
                <a:ext uri="{FF2B5EF4-FFF2-40B4-BE49-F238E27FC236}">
                  <a16:creationId xmlns:a16="http://schemas.microsoft.com/office/drawing/2014/main" id="{89DAFBB7-7795-8E76-65B5-28651A0A5F08}"/>
                </a:ext>
              </a:extLst>
            </p:cNvPr>
            <p:cNvSpPr/>
            <p:nvPr/>
          </p:nvSpPr>
          <p:spPr>
            <a:xfrm>
              <a:off x="5426150" y="2387250"/>
              <a:ext cx="37750" cy="41850"/>
            </a:xfrm>
            <a:custGeom>
              <a:avLst/>
              <a:gdLst/>
              <a:ahLst/>
              <a:cxnLst/>
              <a:rect l="l" t="t" r="r" b="b"/>
              <a:pathLst>
                <a:path w="1510" h="1674" extrusionOk="0">
                  <a:moveTo>
                    <a:pt x="3" y="1"/>
                  </a:moveTo>
                  <a:cubicBezTo>
                    <a:pt x="2" y="1"/>
                    <a:pt x="1" y="3"/>
                    <a:pt x="3" y="4"/>
                  </a:cubicBezTo>
                  <a:cubicBezTo>
                    <a:pt x="354" y="246"/>
                    <a:pt x="647" y="525"/>
                    <a:pt x="904" y="865"/>
                  </a:cubicBezTo>
                  <a:cubicBezTo>
                    <a:pt x="1094" y="1115"/>
                    <a:pt x="1231" y="1452"/>
                    <a:pt x="1455" y="1666"/>
                  </a:cubicBezTo>
                  <a:cubicBezTo>
                    <a:pt x="1460" y="1672"/>
                    <a:pt x="1468" y="1674"/>
                    <a:pt x="1476" y="1674"/>
                  </a:cubicBezTo>
                  <a:cubicBezTo>
                    <a:pt x="1492" y="1674"/>
                    <a:pt x="1510" y="1663"/>
                    <a:pt x="1507" y="1644"/>
                  </a:cubicBezTo>
                  <a:cubicBezTo>
                    <a:pt x="1467" y="1319"/>
                    <a:pt x="1179" y="992"/>
                    <a:pt x="958" y="760"/>
                  </a:cubicBezTo>
                  <a:cubicBezTo>
                    <a:pt x="678" y="466"/>
                    <a:pt x="351" y="21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2825;p41">
              <a:extLst>
                <a:ext uri="{FF2B5EF4-FFF2-40B4-BE49-F238E27FC236}">
                  <a16:creationId xmlns:a16="http://schemas.microsoft.com/office/drawing/2014/main" id="{9A76F113-4B9F-A9F5-3C16-07A30C22BDD1}"/>
                </a:ext>
              </a:extLst>
            </p:cNvPr>
            <p:cNvSpPr/>
            <p:nvPr/>
          </p:nvSpPr>
          <p:spPr>
            <a:xfrm>
              <a:off x="5336525" y="2408500"/>
              <a:ext cx="126400" cy="44125"/>
            </a:xfrm>
            <a:custGeom>
              <a:avLst/>
              <a:gdLst/>
              <a:ahLst/>
              <a:cxnLst/>
              <a:rect l="l" t="t" r="r" b="b"/>
              <a:pathLst>
                <a:path w="5056" h="1765" extrusionOk="0">
                  <a:moveTo>
                    <a:pt x="2867" y="1"/>
                  </a:moveTo>
                  <a:cubicBezTo>
                    <a:pt x="1688" y="1"/>
                    <a:pt x="506" y="595"/>
                    <a:pt x="11" y="1715"/>
                  </a:cubicBezTo>
                  <a:cubicBezTo>
                    <a:pt x="1" y="1738"/>
                    <a:pt x="20" y="1765"/>
                    <a:pt x="41" y="1765"/>
                  </a:cubicBezTo>
                  <a:cubicBezTo>
                    <a:pt x="48" y="1765"/>
                    <a:pt x="55" y="1762"/>
                    <a:pt x="61" y="1754"/>
                  </a:cubicBezTo>
                  <a:cubicBezTo>
                    <a:pt x="883" y="762"/>
                    <a:pt x="1869" y="228"/>
                    <a:pt x="2927" y="228"/>
                  </a:cubicBezTo>
                  <a:cubicBezTo>
                    <a:pt x="3594" y="228"/>
                    <a:pt x="4290" y="440"/>
                    <a:pt x="4991" y="882"/>
                  </a:cubicBezTo>
                  <a:cubicBezTo>
                    <a:pt x="4997" y="886"/>
                    <a:pt x="5003" y="887"/>
                    <a:pt x="5008" y="887"/>
                  </a:cubicBezTo>
                  <a:cubicBezTo>
                    <a:pt x="5035" y="887"/>
                    <a:pt x="5056" y="852"/>
                    <a:pt x="5033" y="829"/>
                  </a:cubicBezTo>
                  <a:cubicBezTo>
                    <a:pt x="4453" y="270"/>
                    <a:pt x="3661" y="1"/>
                    <a:pt x="2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2826;p41">
              <a:extLst>
                <a:ext uri="{FF2B5EF4-FFF2-40B4-BE49-F238E27FC236}">
                  <a16:creationId xmlns:a16="http://schemas.microsoft.com/office/drawing/2014/main" id="{87C94CEC-D2FC-0CCE-C700-3F9DE9CE7895}"/>
                </a:ext>
              </a:extLst>
            </p:cNvPr>
            <p:cNvSpPr/>
            <p:nvPr/>
          </p:nvSpPr>
          <p:spPr>
            <a:xfrm>
              <a:off x="5509275" y="2408500"/>
              <a:ext cx="10150" cy="7675"/>
            </a:xfrm>
            <a:custGeom>
              <a:avLst/>
              <a:gdLst/>
              <a:ahLst/>
              <a:cxnLst/>
              <a:rect l="l" t="t" r="r" b="b"/>
              <a:pathLst>
                <a:path w="406" h="307" extrusionOk="0">
                  <a:moveTo>
                    <a:pt x="365" y="1"/>
                  </a:moveTo>
                  <a:cubicBezTo>
                    <a:pt x="363" y="1"/>
                    <a:pt x="360" y="1"/>
                    <a:pt x="357" y="2"/>
                  </a:cubicBezTo>
                  <a:lnTo>
                    <a:pt x="356" y="2"/>
                  </a:lnTo>
                  <a:cubicBezTo>
                    <a:pt x="289" y="27"/>
                    <a:pt x="235" y="51"/>
                    <a:pt x="177" y="93"/>
                  </a:cubicBezTo>
                  <a:cubicBezTo>
                    <a:pt x="123" y="131"/>
                    <a:pt x="61" y="163"/>
                    <a:pt x="25" y="220"/>
                  </a:cubicBezTo>
                  <a:cubicBezTo>
                    <a:pt x="1" y="257"/>
                    <a:pt x="35" y="307"/>
                    <a:pt x="76" y="307"/>
                  </a:cubicBezTo>
                  <a:cubicBezTo>
                    <a:pt x="81" y="307"/>
                    <a:pt x="86" y="306"/>
                    <a:pt x="90" y="305"/>
                  </a:cubicBezTo>
                  <a:cubicBezTo>
                    <a:pt x="154" y="285"/>
                    <a:pt x="204" y="235"/>
                    <a:pt x="255" y="195"/>
                  </a:cubicBezTo>
                  <a:cubicBezTo>
                    <a:pt x="311" y="149"/>
                    <a:pt x="349" y="105"/>
                    <a:pt x="391" y="47"/>
                  </a:cubicBezTo>
                  <a:cubicBezTo>
                    <a:pt x="405" y="28"/>
                    <a:pt x="386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2827;p41">
              <a:extLst>
                <a:ext uri="{FF2B5EF4-FFF2-40B4-BE49-F238E27FC236}">
                  <a16:creationId xmlns:a16="http://schemas.microsoft.com/office/drawing/2014/main" id="{DB946F7D-E31E-694E-42B2-A41C2CD59063}"/>
                </a:ext>
              </a:extLst>
            </p:cNvPr>
            <p:cNvSpPr/>
            <p:nvPr/>
          </p:nvSpPr>
          <p:spPr>
            <a:xfrm>
              <a:off x="5303425" y="2243675"/>
              <a:ext cx="208850" cy="173650"/>
            </a:xfrm>
            <a:custGeom>
              <a:avLst/>
              <a:gdLst/>
              <a:ahLst/>
              <a:cxnLst/>
              <a:rect l="l" t="t" r="r" b="b"/>
              <a:pathLst>
                <a:path w="8354" h="6946" extrusionOk="0">
                  <a:moveTo>
                    <a:pt x="1332" y="1"/>
                  </a:moveTo>
                  <a:cubicBezTo>
                    <a:pt x="618" y="1"/>
                    <a:pt x="73" y="651"/>
                    <a:pt x="41" y="1350"/>
                  </a:cubicBezTo>
                  <a:cubicBezTo>
                    <a:pt x="0" y="2278"/>
                    <a:pt x="710" y="3020"/>
                    <a:pt x="1494" y="3395"/>
                  </a:cubicBezTo>
                  <a:cubicBezTo>
                    <a:pt x="2578" y="3914"/>
                    <a:pt x="3832" y="3883"/>
                    <a:pt x="4972" y="4234"/>
                  </a:cubicBezTo>
                  <a:cubicBezTo>
                    <a:pt x="6445" y="4686"/>
                    <a:pt x="7563" y="5544"/>
                    <a:pt x="8258" y="6924"/>
                  </a:cubicBezTo>
                  <a:cubicBezTo>
                    <a:pt x="8266" y="6939"/>
                    <a:pt x="8281" y="6946"/>
                    <a:pt x="8295" y="6946"/>
                  </a:cubicBezTo>
                  <a:cubicBezTo>
                    <a:pt x="8323" y="6946"/>
                    <a:pt x="8353" y="6921"/>
                    <a:pt x="8343" y="6888"/>
                  </a:cubicBezTo>
                  <a:cubicBezTo>
                    <a:pt x="7814" y="5293"/>
                    <a:pt x="6191" y="4385"/>
                    <a:pt x="4655" y="3981"/>
                  </a:cubicBezTo>
                  <a:cubicBezTo>
                    <a:pt x="3671" y="3722"/>
                    <a:pt x="2621" y="3680"/>
                    <a:pt x="1680" y="3272"/>
                  </a:cubicBezTo>
                  <a:cubicBezTo>
                    <a:pt x="1081" y="3013"/>
                    <a:pt x="547" y="2603"/>
                    <a:pt x="327" y="1965"/>
                  </a:cubicBezTo>
                  <a:cubicBezTo>
                    <a:pt x="14" y="1061"/>
                    <a:pt x="513" y="287"/>
                    <a:pt x="1433" y="151"/>
                  </a:cubicBezTo>
                  <a:cubicBezTo>
                    <a:pt x="1522" y="138"/>
                    <a:pt x="1493" y="10"/>
                    <a:pt x="1414" y="4"/>
                  </a:cubicBezTo>
                  <a:cubicBezTo>
                    <a:pt x="1386" y="2"/>
                    <a:pt x="1359" y="1"/>
                    <a:pt x="1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2828;p41">
              <a:extLst>
                <a:ext uri="{FF2B5EF4-FFF2-40B4-BE49-F238E27FC236}">
                  <a16:creationId xmlns:a16="http://schemas.microsoft.com/office/drawing/2014/main" id="{4446CC50-8999-9B5D-380D-6F05C9CEDF69}"/>
                </a:ext>
              </a:extLst>
            </p:cNvPr>
            <p:cNvSpPr/>
            <p:nvPr/>
          </p:nvSpPr>
          <p:spPr>
            <a:xfrm>
              <a:off x="5265875" y="2205500"/>
              <a:ext cx="150425" cy="147475"/>
            </a:xfrm>
            <a:custGeom>
              <a:avLst/>
              <a:gdLst/>
              <a:ahLst/>
              <a:cxnLst/>
              <a:rect l="l" t="t" r="r" b="b"/>
              <a:pathLst>
                <a:path w="6017" h="5899" extrusionOk="0">
                  <a:moveTo>
                    <a:pt x="3131" y="1"/>
                  </a:moveTo>
                  <a:cubicBezTo>
                    <a:pt x="2119" y="1"/>
                    <a:pt x="1168" y="625"/>
                    <a:pt x="732" y="1619"/>
                  </a:cubicBezTo>
                  <a:cubicBezTo>
                    <a:pt x="0" y="3291"/>
                    <a:pt x="965" y="5138"/>
                    <a:pt x="2536" y="5894"/>
                  </a:cubicBezTo>
                  <a:cubicBezTo>
                    <a:pt x="2544" y="5897"/>
                    <a:pt x="2551" y="5899"/>
                    <a:pt x="2558" y="5899"/>
                  </a:cubicBezTo>
                  <a:cubicBezTo>
                    <a:pt x="2601" y="5899"/>
                    <a:pt x="2629" y="5839"/>
                    <a:pt x="2584" y="5811"/>
                  </a:cubicBezTo>
                  <a:cubicBezTo>
                    <a:pt x="1581" y="5199"/>
                    <a:pt x="753" y="4245"/>
                    <a:pt x="684" y="3019"/>
                  </a:cubicBezTo>
                  <a:cubicBezTo>
                    <a:pt x="621" y="1892"/>
                    <a:pt x="1268" y="646"/>
                    <a:pt x="2390" y="290"/>
                  </a:cubicBezTo>
                  <a:cubicBezTo>
                    <a:pt x="2617" y="218"/>
                    <a:pt x="2854" y="184"/>
                    <a:pt x="3091" y="184"/>
                  </a:cubicBezTo>
                  <a:cubicBezTo>
                    <a:pt x="4045" y="184"/>
                    <a:pt x="4989" y="749"/>
                    <a:pt x="5203" y="1746"/>
                  </a:cubicBezTo>
                  <a:cubicBezTo>
                    <a:pt x="5367" y="2518"/>
                    <a:pt x="4955" y="3418"/>
                    <a:pt x="4140" y="3597"/>
                  </a:cubicBezTo>
                  <a:cubicBezTo>
                    <a:pt x="4042" y="3618"/>
                    <a:pt x="3948" y="3628"/>
                    <a:pt x="3858" y="3628"/>
                  </a:cubicBezTo>
                  <a:cubicBezTo>
                    <a:pt x="2886" y="3628"/>
                    <a:pt x="2349" y="2472"/>
                    <a:pt x="3055" y="1710"/>
                  </a:cubicBezTo>
                  <a:cubicBezTo>
                    <a:pt x="3095" y="1667"/>
                    <a:pt x="3058" y="1614"/>
                    <a:pt x="3013" y="1614"/>
                  </a:cubicBezTo>
                  <a:cubicBezTo>
                    <a:pt x="3000" y="1614"/>
                    <a:pt x="2987" y="1618"/>
                    <a:pt x="2974" y="1629"/>
                  </a:cubicBezTo>
                  <a:cubicBezTo>
                    <a:pt x="1943" y="2473"/>
                    <a:pt x="2823" y="3829"/>
                    <a:pt x="3919" y="3829"/>
                  </a:cubicBezTo>
                  <a:cubicBezTo>
                    <a:pt x="4082" y="3829"/>
                    <a:pt x="4248" y="3800"/>
                    <a:pt x="4414" y="3734"/>
                  </a:cubicBezTo>
                  <a:cubicBezTo>
                    <a:pt x="6017" y="3103"/>
                    <a:pt x="5568" y="922"/>
                    <a:pt x="4252" y="268"/>
                  </a:cubicBezTo>
                  <a:cubicBezTo>
                    <a:pt x="3885" y="85"/>
                    <a:pt x="3504" y="1"/>
                    <a:pt x="3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2829;p41">
              <a:extLst>
                <a:ext uri="{FF2B5EF4-FFF2-40B4-BE49-F238E27FC236}">
                  <a16:creationId xmlns:a16="http://schemas.microsoft.com/office/drawing/2014/main" id="{9667447A-C29B-2534-47F2-4B37F0BA52C7}"/>
                </a:ext>
              </a:extLst>
            </p:cNvPr>
            <p:cNvSpPr/>
            <p:nvPr/>
          </p:nvSpPr>
          <p:spPr>
            <a:xfrm>
              <a:off x="5254875" y="2351075"/>
              <a:ext cx="243000" cy="187225"/>
            </a:xfrm>
            <a:custGeom>
              <a:avLst/>
              <a:gdLst/>
              <a:ahLst/>
              <a:cxnLst/>
              <a:rect l="l" t="t" r="r" b="b"/>
              <a:pathLst>
                <a:path w="9720" h="7489" extrusionOk="0">
                  <a:moveTo>
                    <a:pt x="5016" y="1"/>
                  </a:moveTo>
                  <a:cubicBezTo>
                    <a:pt x="3107" y="1"/>
                    <a:pt x="1249" y="1185"/>
                    <a:pt x="606" y="3021"/>
                  </a:cubicBezTo>
                  <a:cubicBezTo>
                    <a:pt x="0" y="4749"/>
                    <a:pt x="782" y="6965"/>
                    <a:pt x="2694" y="7427"/>
                  </a:cubicBezTo>
                  <a:cubicBezTo>
                    <a:pt x="2868" y="7469"/>
                    <a:pt x="3051" y="7489"/>
                    <a:pt x="3237" y="7489"/>
                  </a:cubicBezTo>
                  <a:cubicBezTo>
                    <a:pt x="4676" y="7489"/>
                    <a:pt x="6332" y="6294"/>
                    <a:pt x="5846" y="4720"/>
                  </a:cubicBezTo>
                  <a:cubicBezTo>
                    <a:pt x="5690" y="4219"/>
                    <a:pt x="5208" y="3807"/>
                    <a:pt x="4714" y="3807"/>
                  </a:cubicBezTo>
                  <a:cubicBezTo>
                    <a:pt x="4499" y="3807"/>
                    <a:pt x="4283" y="3884"/>
                    <a:pt x="4090" y="4066"/>
                  </a:cubicBezTo>
                  <a:cubicBezTo>
                    <a:pt x="3622" y="4506"/>
                    <a:pt x="3856" y="5283"/>
                    <a:pt x="4490" y="5357"/>
                  </a:cubicBezTo>
                  <a:cubicBezTo>
                    <a:pt x="4491" y="5357"/>
                    <a:pt x="4492" y="5357"/>
                    <a:pt x="4493" y="5357"/>
                  </a:cubicBezTo>
                  <a:cubicBezTo>
                    <a:pt x="4518" y="5357"/>
                    <a:pt x="4518" y="5319"/>
                    <a:pt x="4495" y="5311"/>
                  </a:cubicBezTo>
                  <a:cubicBezTo>
                    <a:pt x="4025" y="4469"/>
                    <a:pt x="4030" y="4049"/>
                    <a:pt x="4510" y="4049"/>
                  </a:cubicBezTo>
                  <a:cubicBezTo>
                    <a:pt x="4585" y="4049"/>
                    <a:pt x="4671" y="4059"/>
                    <a:pt x="4768" y="4079"/>
                  </a:cubicBezTo>
                  <a:cubicBezTo>
                    <a:pt x="4847" y="4058"/>
                    <a:pt x="4922" y="4048"/>
                    <a:pt x="4992" y="4048"/>
                  </a:cubicBezTo>
                  <a:cubicBezTo>
                    <a:pt x="5254" y="4048"/>
                    <a:pt x="5455" y="4192"/>
                    <a:pt x="5593" y="4481"/>
                  </a:cubicBezTo>
                  <a:cubicBezTo>
                    <a:pt x="5767" y="4843"/>
                    <a:pt x="5792" y="5279"/>
                    <a:pt x="5676" y="5658"/>
                  </a:cubicBezTo>
                  <a:cubicBezTo>
                    <a:pt x="5540" y="6105"/>
                    <a:pt x="5272" y="6475"/>
                    <a:pt x="4901" y="6758"/>
                  </a:cubicBezTo>
                  <a:cubicBezTo>
                    <a:pt x="4448" y="7106"/>
                    <a:pt x="3884" y="7298"/>
                    <a:pt x="3318" y="7298"/>
                  </a:cubicBezTo>
                  <a:cubicBezTo>
                    <a:pt x="3030" y="7298"/>
                    <a:pt x="2741" y="7248"/>
                    <a:pt x="2467" y="7143"/>
                  </a:cubicBezTo>
                  <a:cubicBezTo>
                    <a:pt x="542" y="6411"/>
                    <a:pt x="132" y="4016"/>
                    <a:pt x="1091" y="2380"/>
                  </a:cubicBezTo>
                  <a:cubicBezTo>
                    <a:pt x="1922" y="965"/>
                    <a:pt x="3506" y="191"/>
                    <a:pt x="5109" y="191"/>
                  </a:cubicBezTo>
                  <a:cubicBezTo>
                    <a:pt x="5355" y="191"/>
                    <a:pt x="5601" y="209"/>
                    <a:pt x="5846" y="246"/>
                  </a:cubicBezTo>
                  <a:cubicBezTo>
                    <a:pt x="7723" y="530"/>
                    <a:pt x="8982" y="1930"/>
                    <a:pt x="9548" y="3675"/>
                  </a:cubicBezTo>
                  <a:cubicBezTo>
                    <a:pt x="9561" y="3714"/>
                    <a:pt x="9593" y="3732"/>
                    <a:pt x="9625" y="3732"/>
                  </a:cubicBezTo>
                  <a:cubicBezTo>
                    <a:pt x="9672" y="3732"/>
                    <a:pt x="9720" y="3693"/>
                    <a:pt x="9705" y="3631"/>
                  </a:cubicBezTo>
                  <a:cubicBezTo>
                    <a:pt x="9262" y="1774"/>
                    <a:pt x="7510" y="299"/>
                    <a:pt x="5634" y="42"/>
                  </a:cubicBezTo>
                  <a:cubicBezTo>
                    <a:pt x="5428" y="14"/>
                    <a:pt x="5222" y="1"/>
                    <a:pt x="5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2830;p41">
              <a:extLst>
                <a:ext uri="{FF2B5EF4-FFF2-40B4-BE49-F238E27FC236}">
                  <a16:creationId xmlns:a16="http://schemas.microsoft.com/office/drawing/2014/main" id="{282AE7D5-277B-47BF-6835-07D958325D28}"/>
                </a:ext>
              </a:extLst>
            </p:cNvPr>
            <p:cNvSpPr/>
            <p:nvPr/>
          </p:nvSpPr>
          <p:spPr>
            <a:xfrm>
              <a:off x="5284000" y="2219950"/>
              <a:ext cx="108075" cy="135675"/>
            </a:xfrm>
            <a:custGeom>
              <a:avLst/>
              <a:gdLst/>
              <a:ahLst/>
              <a:cxnLst/>
              <a:rect l="l" t="t" r="r" b="b"/>
              <a:pathLst>
                <a:path w="4323" h="5427" extrusionOk="0">
                  <a:moveTo>
                    <a:pt x="2465" y="1"/>
                  </a:moveTo>
                  <a:cubicBezTo>
                    <a:pt x="1392" y="1"/>
                    <a:pt x="395" y="924"/>
                    <a:pt x="252" y="2019"/>
                  </a:cubicBezTo>
                  <a:cubicBezTo>
                    <a:pt x="0" y="3937"/>
                    <a:pt x="1754" y="5427"/>
                    <a:pt x="3562" y="5427"/>
                  </a:cubicBezTo>
                  <a:cubicBezTo>
                    <a:pt x="3665" y="5427"/>
                    <a:pt x="3769" y="5422"/>
                    <a:pt x="3872" y="5412"/>
                  </a:cubicBezTo>
                  <a:cubicBezTo>
                    <a:pt x="3914" y="5408"/>
                    <a:pt x="3913" y="5351"/>
                    <a:pt x="3872" y="5347"/>
                  </a:cubicBezTo>
                  <a:cubicBezTo>
                    <a:pt x="2135" y="5150"/>
                    <a:pt x="186" y="4193"/>
                    <a:pt x="376" y="2121"/>
                  </a:cubicBezTo>
                  <a:cubicBezTo>
                    <a:pt x="463" y="1183"/>
                    <a:pt x="1135" y="451"/>
                    <a:pt x="2047" y="239"/>
                  </a:cubicBezTo>
                  <a:cubicBezTo>
                    <a:pt x="2176" y="209"/>
                    <a:pt x="2317" y="193"/>
                    <a:pt x="2460" y="193"/>
                  </a:cubicBezTo>
                  <a:cubicBezTo>
                    <a:pt x="2897" y="193"/>
                    <a:pt x="3363" y="338"/>
                    <a:pt x="3636" y="663"/>
                  </a:cubicBezTo>
                  <a:cubicBezTo>
                    <a:pt x="3828" y="890"/>
                    <a:pt x="4003" y="1208"/>
                    <a:pt x="3987" y="1515"/>
                  </a:cubicBezTo>
                  <a:cubicBezTo>
                    <a:pt x="4002" y="1919"/>
                    <a:pt x="3811" y="2138"/>
                    <a:pt x="3417" y="2172"/>
                  </a:cubicBezTo>
                  <a:cubicBezTo>
                    <a:pt x="3255" y="2290"/>
                    <a:pt x="3123" y="2350"/>
                    <a:pt x="3019" y="2350"/>
                  </a:cubicBezTo>
                  <a:cubicBezTo>
                    <a:pt x="2885" y="2350"/>
                    <a:pt x="2799" y="2250"/>
                    <a:pt x="2762" y="2051"/>
                  </a:cubicBezTo>
                  <a:lnTo>
                    <a:pt x="2762" y="2051"/>
                  </a:lnTo>
                  <a:cubicBezTo>
                    <a:pt x="2839" y="2102"/>
                    <a:pt x="2937" y="2126"/>
                    <a:pt x="3039" y="2126"/>
                  </a:cubicBezTo>
                  <a:cubicBezTo>
                    <a:pt x="3407" y="2126"/>
                    <a:pt x="3828" y="1812"/>
                    <a:pt x="3494" y="1319"/>
                  </a:cubicBezTo>
                  <a:cubicBezTo>
                    <a:pt x="3367" y="1132"/>
                    <a:pt x="3210" y="1055"/>
                    <a:pt x="3054" y="1055"/>
                  </a:cubicBezTo>
                  <a:cubicBezTo>
                    <a:pt x="2470" y="1055"/>
                    <a:pt x="1889" y="2126"/>
                    <a:pt x="2856" y="2491"/>
                  </a:cubicBezTo>
                  <a:cubicBezTo>
                    <a:pt x="2967" y="2534"/>
                    <a:pt x="3080" y="2553"/>
                    <a:pt x="3188" y="2553"/>
                  </a:cubicBezTo>
                  <a:cubicBezTo>
                    <a:pt x="3616" y="2553"/>
                    <a:pt x="3996" y="2249"/>
                    <a:pt x="4124" y="1814"/>
                  </a:cubicBezTo>
                  <a:cubicBezTo>
                    <a:pt x="4323" y="1141"/>
                    <a:pt x="3900" y="499"/>
                    <a:pt x="3306" y="202"/>
                  </a:cubicBezTo>
                  <a:cubicBezTo>
                    <a:pt x="3030" y="63"/>
                    <a:pt x="274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2831;p41">
              <a:extLst>
                <a:ext uri="{FF2B5EF4-FFF2-40B4-BE49-F238E27FC236}">
                  <a16:creationId xmlns:a16="http://schemas.microsoft.com/office/drawing/2014/main" id="{37FDB32E-B403-9989-5B73-3AC4616DC217}"/>
                </a:ext>
              </a:extLst>
            </p:cNvPr>
            <p:cNvSpPr/>
            <p:nvPr/>
          </p:nvSpPr>
          <p:spPr>
            <a:xfrm>
              <a:off x="5357450" y="2264300"/>
              <a:ext cx="24300" cy="11250"/>
            </a:xfrm>
            <a:custGeom>
              <a:avLst/>
              <a:gdLst/>
              <a:ahLst/>
              <a:cxnLst/>
              <a:rect l="l" t="t" r="r" b="b"/>
              <a:pathLst>
                <a:path w="972" h="450" extrusionOk="0">
                  <a:moveTo>
                    <a:pt x="112" y="0"/>
                  </a:moveTo>
                  <a:cubicBezTo>
                    <a:pt x="98" y="0"/>
                    <a:pt x="83" y="7"/>
                    <a:pt x="78" y="19"/>
                  </a:cubicBezTo>
                  <a:cubicBezTo>
                    <a:pt x="1" y="200"/>
                    <a:pt x="227" y="345"/>
                    <a:pt x="372" y="403"/>
                  </a:cubicBezTo>
                  <a:cubicBezTo>
                    <a:pt x="449" y="433"/>
                    <a:pt x="529" y="450"/>
                    <a:pt x="608" y="450"/>
                  </a:cubicBezTo>
                  <a:cubicBezTo>
                    <a:pt x="725" y="450"/>
                    <a:pt x="839" y="413"/>
                    <a:pt x="935" y="333"/>
                  </a:cubicBezTo>
                  <a:cubicBezTo>
                    <a:pt x="972" y="304"/>
                    <a:pt x="939" y="246"/>
                    <a:pt x="897" y="246"/>
                  </a:cubicBezTo>
                  <a:cubicBezTo>
                    <a:pt x="893" y="246"/>
                    <a:pt x="889" y="247"/>
                    <a:pt x="885" y="248"/>
                  </a:cubicBezTo>
                  <a:cubicBezTo>
                    <a:pt x="815" y="269"/>
                    <a:pt x="743" y="281"/>
                    <a:pt x="670" y="281"/>
                  </a:cubicBezTo>
                  <a:cubicBezTo>
                    <a:pt x="586" y="281"/>
                    <a:pt x="502" y="265"/>
                    <a:pt x="424" y="228"/>
                  </a:cubicBezTo>
                  <a:cubicBezTo>
                    <a:pt x="305" y="171"/>
                    <a:pt x="247" y="36"/>
                    <a:pt x="122" y="1"/>
                  </a:cubicBezTo>
                  <a:cubicBezTo>
                    <a:pt x="119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2832;p41">
              <a:extLst>
                <a:ext uri="{FF2B5EF4-FFF2-40B4-BE49-F238E27FC236}">
                  <a16:creationId xmlns:a16="http://schemas.microsoft.com/office/drawing/2014/main" id="{B106D790-33DE-C79B-8542-7C09721F8C2A}"/>
                </a:ext>
              </a:extLst>
            </p:cNvPr>
            <p:cNvSpPr/>
            <p:nvPr/>
          </p:nvSpPr>
          <p:spPr>
            <a:xfrm>
              <a:off x="5348575" y="2268000"/>
              <a:ext cx="20525" cy="13550"/>
            </a:xfrm>
            <a:custGeom>
              <a:avLst/>
              <a:gdLst/>
              <a:ahLst/>
              <a:cxnLst/>
              <a:rect l="l" t="t" r="r" b="b"/>
              <a:pathLst>
                <a:path w="821" h="542" extrusionOk="0">
                  <a:moveTo>
                    <a:pt x="469" y="0"/>
                  </a:moveTo>
                  <a:cubicBezTo>
                    <a:pt x="424" y="0"/>
                    <a:pt x="385" y="41"/>
                    <a:pt x="389" y="85"/>
                  </a:cubicBezTo>
                  <a:lnTo>
                    <a:pt x="389" y="85"/>
                  </a:lnTo>
                  <a:cubicBezTo>
                    <a:pt x="370" y="73"/>
                    <a:pt x="350" y="61"/>
                    <a:pt x="330" y="49"/>
                  </a:cubicBezTo>
                  <a:cubicBezTo>
                    <a:pt x="317" y="41"/>
                    <a:pt x="303" y="38"/>
                    <a:pt x="289" y="38"/>
                  </a:cubicBezTo>
                  <a:cubicBezTo>
                    <a:pt x="240" y="38"/>
                    <a:pt x="194" y="85"/>
                    <a:pt x="202" y="136"/>
                  </a:cubicBezTo>
                  <a:lnTo>
                    <a:pt x="202" y="136"/>
                  </a:lnTo>
                  <a:cubicBezTo>
                    <a:pt x="182" y="129"/>
                    <a:pt x="161" y="124"/>
                    <a:pt x="141" y="119"/>
                  </a:cubicBezTo>
                  <a:cubicBezTo>
                    <a:pt x="133" y="118"/>
                    <a:pt x="126" y="117"/>
                    <a:pt x="119" y="117"/>
                  </a:cubicBezTo>
                  <a:cubicBezTo>
                    <a:pt x="44" y="117"/>
                    <a:pt x="1" y="206"/>
                    <a:pt x="55" y="266"/>
                  </a:cubicBezTo>
                  <a:lnTo>
                    <a:pt x="279" y="515"/>
                  </a:lnTo>
                  <a:cubicBezTo>
                    <a:pt x="296" y="534"/>
                    <a:pt x="316" y="541"/>
                    <a:pt x="337" y="541"/>
                  </a:cubicBezTo>
                  <a:cubicBezTo>
                    <a:pt x="372" y="541"/>
                    <a:pt x="407" y="520"/>
                    <a:pt x="424" y="490"/>
                  </a:cubicBezTo>
                  <a:lnTo>
                    <a:pt x="424" y="490"/>
                  </a:lnTo>
                  <a:cubicBezTo>
                    <a:pt x="438" y="501"/>
                    <a:pt x="454" y="506"/>
                    <a:pt x="470" y="506"/>
                  </a:cubicBezTo>
                  <a:cubicBezTo>
                    <a:pt x="529" y="506"/>
                    <a:pt x="589" y="436"/>
                    <a:pt x="550" y="375"/>
                  </a:cubicBezTo>
                  <a:lnTo>
                    <a:pt x="550" y="375"/>
                  </a:lnTo>
                  <a:cubicBezTo>
                    <a:pt x="562" y="382"/>
                    <a:pt x="574" y="389"/>
                    <a:pt x="586" y="396"/>
                  </a:cubicBezTo>
                  <a:cubicBezTo>
                    <a:pt x="599" y="403"/>
                    <a:pt x="612" y="406"/>
                    <a:pt x="624" y="406"/>
                  </a:cubicBezTo>
                  <a:cubicBezTo>
                    <a:pt x="671" y="406"/>
                    <a:pt x="714" y="365"/>
                    <a:pt x="710" y="318"/>
                  </a:cubicBezTo>
                  <a:lnTo>
                    <a:pt x="710" y="318"/>
                  </a:lnTo>
                  <a:cubicBezTo>
                    <a:pt x="724" y="331"/>
                    <a:pt x="739" y="344"/>
                    <a:pt x="755" y="356"/>
                  </a:cubicBezTo>
                  <a:cubicBezTo>
                    <a:pt x="763" y="363"/>
                    <a:pt x="773" y="366"/>
                    <a:pt x="782" y="366"/>
                  </a:cubicBezTo>
                  <a:cubicBezTo>
                    <a:pt x="801" y="366"/>
                    <a:pt x="819" y="353"/>
                    <a:pt x="819" y="330"/>
                  </a:cubicBezTo>
                  <a:cubicBezTo>
                    <a:pt x="821" y="154"/>
                    <a:pt x="639" y="40"/>
                    <a:pt x="488" y="3"/>
                  </a:cubicBezTo>
                  <a:cubicBezTo>
                    <a:pt x="481" y="1"/>
                    <a:pt x="475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2833;p41">
              <a:extLst>
                <a:ext uri="{FF2B5EF4-FFF2-40B4-BE49-F238E27FC236}">
                  <a16:creationId xmlns:a16="http://schemas.microsoft.com/office/drawing/2014/main" id="{73600BBB-A74C-601C-53FA-16E8E9BFDA85}"/>
                </a:ext>
              </a:extLst>
            </p:cNvPr>
            <p:cNvSpPr/>
            <p:nvPr/>
          </p:nvSpPr>
          <p:spPr>
            <a:xfrm>
              <a:off x="5184650" y="2432450"/>
              <a:ext cx="70725" cy="20875"/>
            </a:xfrm>
            <a:custGeom>
              <a:avLst/>
              <a:gdLst/>
              <a:ahLst/>
              <a:cxnLst/>
              <a:rect l="l" t="t" r="r" b="b"/>
              <a:pathLst>
                <a:path w="2829" h="835" extrusionOk="0">
                  <a:moveTo>
                    <a:pt x="2752" y="1"/>
                  </a:moveTo>
                  <a:cubicBezTo>
                    <a:pt x="2739" y="1"/>
                    <a:pt x="2726" y="6"/>
                    <a:pt x="2713" y="20"/>
                  </a:cubicBezTo>
                  <a:cubicBezTo>
                    <a:pt x="2376" y="374"/>
                    <a:pt x="1927" y="628"/>
                    <a:pt x="1428" y="643"/>
                  </a:cubicBezTo>
                  <a:cubicBezTo>
                    <a:pt x="1415" y="644"/>
                    <a:pt x="1401" y="644"/>
                    <a:pt x="1387" y="644"/>
                  </a:cubicBezTo>
                  <a:cubicBezTo>
                    <a:pt x="870" y="644"/>
                    <a:pt x="511" y="369"/>
                    <a:pt x="73" y="134"/>
                  </a:cubicBezTo>
                  <a:cubicBezTo>
                    <a:pt x="66" y="131"/>
                    <a:pt x="60" y="129"/>
                    <a:pt x="53" y="129"/>
                  </a:cubicBezTo>
                  <a:cubicBezTo>
                    <a:pt x="25" y="129"/>
                    <a:pt x="1" y="160"/>
                    <a:pt x="17" y="189"/>
                  </a:cubicBezTo>
                  <a:cubicBezTo>
                    <a:pt x="278" y="645"/>
                    <a:pt x="734" y="834"/>
                    <a:pt x="1213" y="834"/>
                  </a:cubicBezTo>
                  <a:cubicBezTo>
                    <a:pt x="1813" y="834"/>
                    <a:pt x="2451" y="539"/>
                    <a:pt x="2794" y="102"/>
                  </a:cubicBezTo>
                  <a:cubicBezTo>
                    <a:pt x="2829" y="58"/>
                    <a:pt x="2794" y="1"/>
                    <a:pt x="2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2834;p41">
              <a:extLst>
                <a:ext uri="{FF2B5EF4-FFF2-40B4-BE49-F238E27FC236}">
                  <a16:creationId xmlns:a16="http://schemas.microsoft.com/office/drawing/2014/main" id="{100CC20A-AF45-05DF-037B-6DC4DFCDD0D0}"/>
                </a:ext>
              </a:extLst>
            </p:cNvPr>
            <p:cNvSpPr/>
            <p:nvPr/>
          </p:nvSpPr>
          <p:spPr>
            <a:xfrm>
              <a:off x="5184475" y="2385400"/>
              <a:ext cx="60200" cy="53400"/>
            </a:xfrm>
            <a:custGeom>
              <a:avLst/>
              <a:gdLst/>
              <a:ahLst/>
              <a:cxnLst/>
              <a:rect l="l" t="t" r="r" b="b"/>
              <a:pathLst>
                <a:path w="2408" h="2136" extrusionOk="0">
                  <a:moveTo>
                    <a:pt x="2325" y="0"/>
                  </a:moveTo>
                  <a:cubicBezTo>
                    <a:pt x="2303" y="0"/>
                    <a:pt x="2281" y="12"/>
                    <a:pt x="2273" y="40"/>
                  </a:cubicBezTo>
                  <a:cubicBezTo>
                    <a:pt x="2139" y="548"/>
                    <a:pt x="1988" y="1003"/>
                    <a:pt x="1591" y="1375"/>
                  </a:cubicBezTo>
                  <a:cubicBezTo>
                    <a:pt x="1184" y="1757"/>
                    <a:pt x="661" y="1954"/>
                    <a:pt x="107" y="1972"/>
                  </a:cubicBezTo>
                  <a:cubicBezTo>
                    <a:pt x="2" y="1975"/>
                    <a:pt x="1" y="2134"/>
                    <a:pt x="107" y="2135"/>
                  </a:cubicBezTo>
                  <a:cubicBezTo>
                    <a:pt x="109" y="2135"/>
                    <a:pt x="111" y="2135"/>
                    <a:pt x="113" y="2135"/>
                  </a:cubicBezTo>
                  <a:cubicBezTo>
                    <a:pt x="1243" y="2135"/>
                    <a:pt x="2408" y="1272"/>
                    <a:pt x="2384" y="55"/>
                  </a:cubicBezTo>
                  <a:cubicBezTo>
                    <a:pt x="2383" y="20"/>
                    <a:pt x="2354" y="0"/>
                    <a:pt x="2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2835;p41">
              <a:extLst>
                <a:ext uri="{FF2B5EF4-FFF2-40B4-BE49-F238E27FC236}">
                  <a16:creationId xmlns:a16="http://schemas.microsoft.com/office/drawing/2014/main" id="{104A5747-EF2F-6BE9-AF47-7052CEF4EF09}"/>
                </a:ext>
              </a:extLst>
            </p:cNvPr>
            <p:cNvSpPr/>
            <p:nvPr/>
          </p:nvSpPr>
          <p:spPr>
            <a:xfrm>
              <a:off x="5191800" y="2421875"/>
              <a:ext cx="34150" cy="8825"/>
            </a:xfrm>
            <a:custGeom>
              <a:avLst/>
              <a:gdLst/>
              <a:ahLst/>
              <a:cxnLst/>
              <a:rect l="l" t="t" r="r" b="b"/>
              <a:pathLst>
                <a:path w="1366" h="353" extrusionOk="0">
                  <a:moveTo>
                    <a:pt x="1328" y="0"/>
                  </a:moveTo>
                  <a:cubicBezTo>
                    <a:pt x="1325" y="0"/>
                    <a:pt x="1322" y="0"/>
                    <a:pt x="1319" y="1"/>
                  </a:cubicBezTo>
                  <a:lnTo>
                    <a:pt x="1320" y="2"/>
                  </a:lnTo>
                  <a:cubicBezTo>
                    <a:pt x="1099" y="64"/>
                    <a:pt x="902" y="154"/>
                    <a:pt x="668" y="160"/>
                  </a:cubicBezTo>
                  <a:cubicBezTo>
                    <a:pt x="662" y="160"/>
                    <a:pt x="655" y="161"/>
                    <a:pt x="649" y="161"/>
                  </a:cubicBezTo>
                  <a:cubicBezTo>
                    <a:pt x="453" y="161"/>
                    <a:pt x="274" y="66"/>
                    <a:pt x="84" y="66"/>
                  </a:cubicBezTo>
                  <a:cubicBezTo>
                    <a:pt x="77" y="66"/>
                    <a:pt x="70" y="66"/>
                    <a:pt x="63" y="66"/>
                  </a:cubicBezTo>
                  <a:cubicBezTo>
                    <a:pt x="16" y="68"/>
                    <a:pt x="1" y="119"/>
                    <a:pt x="28" y="153"/>
                  </a:cubicBezTo>
                  <a:cubicBezTo>
                    <a:pt x="138" y="294"/>
                    <a:pt x="336" y="352"/>
                    <a:pt x="550" y="352"/>
                  </a:cubicBezTo>
                  <a:cubicBezTo>
                    <a:pt x="859" y="352"/>
                    <a:pt x="1200" y="229"/>
                    <a:pt x="1349" y="53"/>
                  </a:cubicBezTo>
                  <a:cubicBezTo>
                    <a:pt x="1366" y="33"/>
                    <a:pt x="1353" y="0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2836;p41">
              <a:extLst>
                <a:ext uri="{FF2B5EF4-FFF2-40B4-BE49-F238E27FC236}">
                  <a16:creationId xmlns:a16="http://schemas.microsoft.com/office/drawing/2014/main" id="{5BFCA4A1-BEF6-6C8A-0FB3-AAA62DF43BA1}"/>
                </a:ext>
              </a:extLst>
            </p:cNvPr>
            <p:cNvSpPr/>
            <p:nvPr/>
          </p:nvSpPr>
          <p:spPr>
            <a:xfrm>
              <a:off x="5194375" y="2358425"/>
              <a:ext cx="37675" cy="66700"/>
            </a:xfrm>
            <a:custGeom>
              <a:avLst/>
              <a:gdLst/>
              <a:ahLst/>
              <a:cxnLst/>
              <a:rect l="l" t="t" r="r" b="b"/>
              <a:pathLst>
                <a:path w="1507" h="2668" extrusionOk="0">
                  <a:moveTo>
                    <a:pt x="864" y="0"/>
                  </a:moveTo>
                  <a:cubicBezTo>
                    <a:pt x="836" y="0"/>
                    <a:pt x="825" y="40"/>
                    <a:pt x="842" y="62"/>
                  </a:cubicBezTo>
                  <a:cubicBezTo>
                    <a:pt x="1245" y="579"/>
                    <a:pt x="1403" y="1075"/>
                    <a:pt x="1029" y="1685"/>
                  </a:cubicBezTo>
                  <a:cubicBezTo>
                    <a:pt x="771" y="2105"/>
                    <a:pt x="337" y="2287"/>
                    <a:pt x="14" y="2630"/>
                  </a:cubicBezTo>
                  <a:cubicBezTo>
                    <a:pt x="1" y="2646"/>
                    <a:pt x="12" y="2668"/>
                    <a:pt x="30" y="2668"/>
                  </a:cubicBezTo>
                  <a:cubicBezTo>
                    <a:pt x="32" y="2668"/>
                    <a:pt x="34" y="2667"/>
                    <a:pt x="36" y="2667"/>
                  </a:cubicBezTo>
                  <a:cubicBezTo>
                    <a:pt x="643" y="2540"/>
                    <a:pt x="1223" y="1907"/>
                    <a:pt x="1380" y="1320"/>
                  </a:cubicBezTo>
                  <a:cubicBezTo>
                    <a:pt x="1507" y="845"/>
                    <a:pt x="1384" y="192"/>
                    <a:pt x="877" y="3"/>
                  </a:cubicBezTo>
                  <a:cubicBezTo>
                    <a:pt x="873" y="1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2837;p41">
              <a:extLst>
                <a:ext uri="{FF2B5EF4-FFF2-40B4-BE49-F238E27FC236}">
                  <a16:creationId xmlns:a16="http://schemas.microsoft.com/office/drawing/2014/main" id="{257B00F2-0E01-11F3-232B-54EE1814ED95}"/>
                </a:ext>
              </a:extLst>
            </p:cNvPr>
            <p:cNvSpPr/>
            <p:nvPr/>
          </p:nvSpPr>
          <p:spPr>
            <a:xfrm>
              <a:off x="5199425" y="2382750"/>
              <a:ext cx="30525" cy="20925"/>
            </a:xfrm>
            <a:custGeom>
              <a:avLst/>
              <a:gdLst/>
              <a:ahLst/>
              <a:cxnLst/>
              <a:rect l="l" t="t" r="r" b="b"/>
              <a:pathLst>
                <a:path w="1221" h="837" extrusionOk="0">
                  <a:moveTo>
                    <a:pt x="1196" y="0"/>
                  </a:moveTo>
                  <a:cubicBezTo>
                    <a:pt x="1189" y="0"/>
                    <a:pt x="1183" y="3"/>
                    <a:pt x="1179" y="10"/>
                  </a:cubicBezTo>
                  <a:cubicBezTo>
                    <a:pt x="1061" y="215"/>
                    <a:pt x="894" y="391"/>
                    <a:pt x="690" y="510"/>
                  </a:cubicBezTo>
                  <a:cubicBezTo>
                    <a:pt x="487" y="630"/>
                    <a:pt x="292" y="642"/>
                    <a:pt x="69" y="684"/>
                  </a:cubicBezTo>
                  <a:cubicBezTo>
                    <a:pt x="1" y="698"/>
                    <a:pt x="1" y="808"/>
                    <a:pt x="69" y="822"/>
                  </a:cubicBezTo>
                  <a:cubicBezTo>
                    <a:pt x="117" y="832"/>
                    <a:pt x="166" y="837"/>
                    <a:pt x="215" y="837"/>
                  </a:cubicBezTo>
                  <a:cubicBezTo>
                    <a:pt x="667" y="837"/>
                    <a:pt x="1098" y="439"/>
                    <a:pt x="1216" y="27"/>
                  </a:cubicBezTo>
                  <a:cubicBezTo>
                    <a:pt x="1220" y="12"/>
                    <a:pt x="1208" y="0"/>
                    <a:pt x="1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2838;p41">
              <a:extLst>
                <a:ext uri="{FF2B5EF4-FFF2-40B4-BE49-F238E27FC236}">
                  <a16:creationId xmlns:a16="http://schemas.microsoft.com/office/drawing/2014/main" id="{C04B9B29-6DC7-600D-3434-6998905DFE36}"/>
                </a:ext>
              </a:extLst>
            </p:cNvPr>
            <p:cNvSpPr/>
            <p:nvPr/>
          </p:nvSpPr>
          <p:spPr>
            <a:xfrm>
              <a:off x="5184725" y="2358575"/>
              <a:ext cx="28200" cy="43775"/>
            </a:xfrm>
            <a:custGeom>
              <a:avLst/>
              <a:gdLst/>
              <a:ahLst/>
              <a:cxnLst/>
              <a:rect l="l" t="t" r="r" b="b"/>
              <a:pathLst>
                <a:path w="1128" h="1751" extrusionOk="0">
                  <a:moveTo>
                    <a:pt x="161" y="1"/>
                  </a:moveTo>
                  <a:cubicBezTo>
                    <a:pt x="123" y="1"/>
                    <a:pt x="85" y="4"/>
                    <a:pt x="47" y="12"/>
                  </a:cubicBezTo>
                  <a:cubicBezTo>
                    <a:pt x="0" y="20"/>
                    <a:pt x="10" y="83"/>
                    <a:pt x="47" y="96"/>
                  </a:cubicBezTo>
                  <a:cubicBezTo>
                    <a:pt x="363" y="213"/>
                    <a:pt x="660" y="286"/>
                    <a:pt x="826" y="618"/>
                  </a:cubicBezTo>
                  <a:cubicBezTo>
                    <a:pt x="1007" y="980"/>
                    <a:pt x="891" y="1377"/>
                    <a:pt x="637" y="1665"/>
                  </a:cubicBezTo>
                  <a:cubicBezTo>
                    <a:pt x="604" y="1703"/>
                    <a:pt x="635" y="1751"/>
                    <a:pt x="674" y="1751"/>
                  </a:cubicBezTo>
                  <a:cubicBezTo>
                    <a:pt x="685" y="1751"/>
                    <a:pt x="697" y="1747"/>
                    <a:pt x="709" y="1736"/>
                  </a:cubicBezTo>
                  <a:cubicBezTo>
                    <a:pt x="1010" y="1463"/>
                    <a:pt x="1127" y="1021"/>
                    <a:pt x="981" y="636"/>
                  </a:cubicBezTo>
                  <a:cubicBezTo>
                    <a:pt x="861" y="318"/>
                    <a:pt x="51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2839;p41">
              <a:extLst>
                <a:ext uri="{FF2B5EF4-FFF2-40B4-BE49-F238E27FC236}">
                  <a16:creationId xmlns:a16="http://schemas.microsoft.com/office/drawing/2014/main" id="{60713955-2968-38E0-2A0C-2B447C8B77B1}"/>
                </a:ext>
              </a:extLst>
            </p:cNvPr>
            <p:cNvSpPr/>
            <p:nvPr/>
          </p:nvSpPr>
          <p:spPr>
            <a:xfrm>
              <a:off x="5188300" y="2371500"/>
              <a:ext cx="19600" cy="40225"/>
            </a:xfrm>
            <a:custGeom>
              <a:avLst/>
              <a:gdLst/>
              <a:ahLst/>
              <a:cxnLst/>
              <a:rect l="l" t="t" r="r" b="b"/>
              <a:pathLst>
                <a:path w="784" h="1609" extrusionOk="0">
                  <a:moveTo>
                    <a:pt x="699" y="0"/>
                  </a:moveTo>
                  <a:cubicBezTo>
                    <a:pt x="692" y="0"/>
                    <a:pt x="686" y="4"/>
                    <a:pt x="684" y="13"/>
                  </a:cubicBezTo>
                  <a:cubicBezTo>
                    <a:pt x="623" y="385"/>
                    <a:pt x="399" y="605"/>
                    <a:pt x="211" y="914"/>
                  </a:cubicBezTo>
                  <a:cubicBezTo>
                    <a:pt x="84" y="1123"/>
                    <a:pt x="0" y="1346"/>
                    <a:pt x="101" y="1577"/>
                  </a:cubicBezTo>
                  <a:cubicBezTo>
                    <a:pt x="110" y="1599"/>
                    <a:pt x="129" y="1608"/>
                    <a:pt x="149" y="1608"/>
                  </a:cubicBezTo>
                  <a:cubicBezTo>
                    <a:pt x="182" y="1608"/>
                    <a:pt x="218" y="1582"/>
                    <a:pt x="217" y="1545"/>
                  </a:cubicBezTo>
                  <a:cubicBezTo>
                    <a:pt x="211" y="1124"/>
                    <a:pt x="431" y="913"/>
                    <a:pt x="617" y="573"/>
                  </a:cubicBezTo>
                  <a:cubicBezTo>
                    <a:pt x="714" y="395"/>
                    <a:pt x="784" y="209"/>
                    <a:pt x="717" y="13"/>
                  </a:cubicBezTo>
                  <a:cubicBezTo>
                    <a:pt x="715" y="5"/>
                    <a:pt x="70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2840;p41">
              <a:extLst>
                <a:ext uri="{FF2B5EF4-FFF2-40B4-BE49-F238E27FC236}">
                  <a16:creationId xmlns:a16="http://schemas.microsoft.com/office/drawing/2014/main" id="{05E2726C-608A-8ECB-4EEE-D3136FD87047}"/>
                </a:ext>
              </a:extLst>
            </p:cNvPr>
            <p:cNvSpPr/>
            <p:nvPr/>
          </p:nvSpPr>
          <p:spPr>
            <a:xfrm>
              <a:off x="5172925" y="2369600"/>
              <a:ext cx="22100" cy="40525"/>
            </a:xfrm>
            <a:custGeom>
              <a:avLst/>
              <a:gdLst/>
              <a:ahLst/>
              <a:cxnLst/>
              <a:rect l="l" t="t" r="r" b="b"/>
              <a:pathLst>
                <a:path w="884" h="1621" extrusionOk="0">
                  <a:moveTo>
                    <a:pt x="188" y="0"/>
                  </a:moveTo>
                  <a:cubicBezTo>
                    <a:pt x="177" y="0"/>
                    <a:pt x="166" y="7"/>
                    <a:pt x="161" y="23"/>
                  </a:cubicBezTo>
                  <a:cubicBezTo>
                    <a:pt x="1" y="528"/>
                    <a:pt x="76" y="1621"/>
                    <a:pt x="817" y="1621"/>
                  </a:cubicBezTo>
                  <a:cubicBezTo>
                    <a:pt x="821" y="1621"/>
                    <a:pt x="824" y="1621"/>
                    <a:pt x="828" y="1621"/>
                  </a:cubicBezTo>
                  <a:cubicBezTo>
                    <a:pt x="867" y="1620"/>
                    <a:pt x="883" y="1567"/>
                    <a:pt x="849" y="1547"/>
                  </a:cubicBezTo>
                  <a:cubicBezTo>
                    <a:pt x="598" y="1408"/>
                    <a:pt x="407" y="1251"/>
                    <a:pt x="313" y="968"/>
                  </a:cubicBezTo>
                  <a:cubicBezTo>
                    <a:pt x="213" y="662"/>
                    <a:pt x="258" y="344"/>
                    <a:pt x="220" y="30"/>
                  </a:cubicBezTo>
                  <a:cubicBezTo>
                    <a:pt x="219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2841;p41">
              <a:extLst>
                <a:ext uri="{FF2B5EF4-FFF2-40B4-BE49-F238E27FC236}">
                  <a16:creationId xmlns:a16="http://schemas.microsoft.com/office/drawing/2014/main" id="{F5E26A15-0544-3868-FE34-7AC53511D18A}"/>
                </a:ext>
              </a:extLst>
            </p:cNvPr>
            <p:cNvSpPr/>
            <p:nvPr/>
          </p:nvSpPr>
          <p:spPr>
            <a:xfrm>
              <a:off x="5136125" y="2386100"/>
              <a:ext cx="47150" cy="60625"/>
            </a:xfrm>
            <a:custGeom>
              <a:avLst/>
              <a:gdLst/>
              <a:ahLst/>
              <a:cxnLst/>
              <a:rect l="l" t="t" r="r" b="b"/>
              <a:pathLst>
                <a:path w="1886" h="2425" extrusionOk="0">
                  <a:moveTo>
                    <a:pt x="1252" y="0"/>
                  </a:moveTo>
                  <a:cubicBezTo>
                    <a:pt x="990" y="0"/>
                    <a:pt x="727" y="109"/>
                    <a:pt x="529" y="312"/>
                  </a:cubicBezTo>
                  <a:cubicBezTo>
                    <a:pt x="0" y="854"/>
                    <a:pt x="80" y="1690"/>
                    <a:pt x="210" y="2368"/>
                  </a:cubicBezTo>
                  <a:cubicBezTo>
                    <a:pt x="217" y="2407"/>
                    <a:pt x="245" y="2424"/>
                    <a:pt x="275" y="2424"/>
                  </a:cubicBezTo>
                  <a:cubicBezTo>
                    <a:pt x="321" y="2424"/>
                    <a:pt x="371" y="2385"/>
                    <a:pt x="360" y="2327"/>
                  </a:cubicBezTo>
                  <a:cubicBezTo>
                    <a:pt x="265" y="1795"/>
                    <a:pt x="170" y="1223"/>
                    <a:pt x="416" y="714"/>
                  </a:cubicBezTo>
                  <a:cubicBezTo>
                    <a:pt x="594" y="348"/>
                    <a:pt x="951" y="85"/>
                    <a:pt x="1326" y="85"/>
                  </a:cubicBezTo>
                  <a:cubicBezTo>
                    <a:pt x="1499" y="85"/>
                    <a:pt x="1676" y="142"/>
                    <a:pt x="1842" y="270"/>
                  </a:cubicBezTo>
                  <a:cubicBezTo>
                    <a:pt x="1846" y="274"/>
                    <a:pt x="1851" y="275"/>
                    <a:pt x="1856" y="275"/>
                  </a:cubicBezTo>
                  <a:cubicBezTo>
                    <a:pt x="1872" y="275"/>
                    <a:pt x="1886" y="256"/>
                    <a:pt x="1871" y="242"/>
                  </a:cubicBezTo>
                  <a:cubicBezTo>
                    <a:pt x="1692" y="78"/>
                    <a:pt x="14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2842;p41">
              <a:extLst>
                <a:ext uri="{FF2B5EF4-FFF2-40B4-BE49-F238E27FC236}">
                  <a16:creationId xmlns:a16="http://schemas.microsoft.com/office/drawing/2014/main" id="{6ECAB6F6-F12D-A2E2-97B5-3C4A9C0D3A65}"/>
                </a:ext>
              </a:extLst>
            </p:cNvPr>
            <p:cNvSpPr/>
            <p:nvPr/>
          </p:nvSpPr>
          <p:spPr>
            <a:xfrm>
              <a:off x="5052200" y="2299850"/>
              <a:ext cx="38775" cy="207425"/>
            </a:xfrm>
            <a:custGeom>
              <a:avLst/>
              <a:gdLst/>
              <a:ahLst/>
              <a:cxnLst/>
              <a:rect l="l" t="t" r="r" b="b"/>
              <a:pathLst>
                <a:path w="1551" h="8297" extrusionOk="0">
                  <a:moveTo>
                    <a:pt x="80" y="0"/>
                  </a:moveTo>
                  <a:cubicBezTo>
                    <a:pt x="40" y="0"/>
                    <a:pt x="0" y="45"/>
                    <a:pt x="28" y="85"/>
                  </a:cubicBezTo>
                  <a:cubicBezTo>
                    <a:pt x="950" y="1372"/>
                    <a:pt x="1040" y="2790"/>
                    <a:pt x="994" y="4327"/>
                  </a:cubicBezTo>
                  <a:cubicBezTo>
                    <a:pt x="954" y="5640"/>
                    <a:pt x="839" y="7080"/>
                    <a:pt x="1478" y="8279"/>
                  </a:cubicBezTo>
                  <a:cubicBezTo>
                    <a:pt x="1484" y="8291"/>
                    <a:pt x="1495" y="8296"/>
                    <a:pt x="1506" y="8296"/>
                  </a:cubicBezTo>
                  <a:cubicBezTo>
                    <a:pt x="1528" y="8296"/>
                    <a:pt x="1550" y="8277"/>
                    <a:pt x="1543" y="8252"/>
                  </a:cubicBezTo>
                  <a:cubicBezTo>
                    <a:pt x="1043" y="6625"/>
                    <a:pt x="1218" y="5067"/>
                    <a:pt x="1165" y="3400"/>
                  </a:cubicBezTo>
                  <a:cubicBezTo>
                    <a:pt x="1130" y="2222"/>
                    <a:pt x="941" y="918"/>
                    <a:pt x="116" y="16"/>
                  </a:cubicBezTo>
                  <a:cubicBezTo>
                    <a:pt x="106" y="5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2843;p41">
              <a:extLst>
                <a:ext uri="{FF2B5EF4-FFF2-40B4-BE49-F238E27FC236}">
                  <a16:creationId xmlns:a16="http://schemas.microsoft.com/office/drawing/2014/main" id="{B7038FA5-6FB9-B713-82D9-644C1CB1A218}"/>
                </a:ext>
              </a:extLst>
            </p:cNvPr>
            <p:cNvSpPr/>
            <p:nvPr/>
          </p:nvSpPr>
          <p:spPr>
            <a:xfrm>
              <a:off x="5071425" y="2488300"/>
              <a:ext cx="41700" cy="54975"/>
            </a:xfrm>
            <a:custGeom>
              <a:avLst/>
              <a:gdLst/>
              <a:ahLst/>
              <a:cxnLst/>
              <a:rect l="l" t="t" r="r" b="b"/>
              <a:pathLst>
                <a:path w="1668" h="2199" extrusionOk="0">
                  <a:moveTo>
                    <a:pt x="31" y="0"/>
                  </a:moveTo>
                  <a:cubicBezTo>
                    <a:pt x="16" y="0"/>
                    <a:pt x="0" y="15"/>
                    <a:pt x="4" y="32"/>
                  </a:cubicBezTo>
                  <a:cubicBezTo>
                    <a:pt x="68" y="393"/>
                    <a:pt x="362" y="575"/>
                    <a:pt x="645" y="768"/>
                  </a:cubicBezTo>
                  <a:cubicBezTo>
                    <a:pt x="1182" y="1134"/>
                    <a:pt x="1412" y="1563"/>
                    <a:pt x="1593" y="2175"/>
                  </a:cubicBezTo>
                  <a:cubicBezTo>
                    <a:pt x="1598" y="2191"/>
                    <a:pt x="1612" y="2198"/>
                    <a:pt x="1625" y="2198"/>
                  </a:cubicBezTo>
                  <a:cubicBezTo>
                    <a:pt x="1642" y="2198"/>
                    <a:pt x="1660" y="2186"/>
                    <a:pt x="1660" y="2165"/>
                  </a:cubicBezTo>
                  <a:cubicBezTo>
                    <a:pt x="1668" y="1759"/>
                    <a:pt x="1462" y="1345"/>
                    <a:pt x="1192" y="1050"/>
                  </a:cubicBezTo>
                  <a:cubicBezTo>
                    <a:pt x="834" y="662"/>
                    <a:pt x="300" y="503"/>
                    <a:pt x="50" y="13"/>
                  </a:cubicBezTo>
                  <a:cubicBezTo>
                    <a:pt x="46" y="4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2844;p41">
              <a:extLst>
                <a:ext uri="{FF2B5EF4-FFF2-40B4-BE49-F238E27FC236}">
                  <a16:creationId xmlns:a16="http://schemas.microsoft.com/office/drawing/2014/main" id="{6D8F9161-0170-7B8C-284F-186BA512D393}"/>
                </a:ext>
              </a:extLst>
            </p:cNvPr>
            <p:cNvSpPr/>
            <p:nvPr/>
          </p:nvSpPr>
          <p:spPr>
            <a:xfrm>
              <a:off x="5064775" y="2487525"/>
              <a:ext cx="68200" cy="90650"/>
            </a:xfrm>
            <a:custGeom>
              <a:avLst/>
              <a:gdLst/>
              <a:ahLst/>
              <a:cxnLst/>
              <a:rect l="l" t="t" r="r" b="b"/>
              <a:pathLst>
                <a:path w="2728" h="3626" extrusionOk="0">
                  <a:moveTo>
                    <a:pt x="343" y="1"/>
                  </a:moveTo>
                  <a:cubicBezTo>
                    <a:pt x="334" y="1"/>
                    <a:pt x="325" y="6"/>
                    <a:pt x="323" y="16"/>
                  </a:cubicBezTo>
                  <a:cubicBezTo>
                    <a:pt x="1" y="1478"/>
                    <a:pt x="1236" y="3215"/>
                    <a:pt x="2621" y="3623"/>
                  </a:cubicBezTo>
                  <a:cubicBezTo>
                    <a:pt x="2627" y="3625"/>
                    <a:pt x="2633" y="3626"/>
                    <a:pt x="2639" y="3626"/>
                  </a:cubicBezTo>
                  <a:cubicBezTo>
                    <a:pt x="2698" y="3626"/>
                    <a:pt x="2727" y="3539"/>
                    <a:pt x="2670" y="3505"/>
                  </a:cubicBezTo>
                  <a:cubicBezTo>
                    <a:pt x="1983" y="3104"/>
                    <a:pt x="1372" y="2717"/>
                    <a:pt x="943" y="2016"/>
                  </a:cubicBezTo>
                  <a:cubicBezTo>
                    <a:pt x="555" y="1379"/>
                    <a:pt x="499" y="725"/>
                    <a:pt x="363" y="16"/>
                  </a:cubicBezTo>
                  <a:cubicBezTo>
                    <a:pt x="361" y="6"/>
                    <a:pt x="352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2845;p41">
              <a:extLst>
                <a:ext uri="{FF2B5EF4-FFF2-40B4-BE49-F238E27FC236}">
                  <a16:creationId xmlns:a16="http://schemas.microsoft.com/office/drawing/2014/main" id="{9A3A52CD-35A3-5E8D-07AD-40793B8638AA}"/>
                </a:ext>
              </a:extLst>
            </p:cNvPr>
            <p:cNvSpPr/>
            <p:nvPr/>
          </p:nvSpPr>
          <p:spPr>
            <a:xfrm>
              <a:off x="5084375" y="2561250"/>
              <a:ext cx="39700" cy="11375"/>
            </a:xfrm>
            <a:custGeom>
              <a:avLst/>
              <a:gdLst/>
              <a:ahLst/>
              <a:cxnLst/>
              <a:rect l="l" t="t" r="r" b="b"/>
              <a:pathLst>
                <a:path w="1588" h="455" extrusionOk="0">
                  <a:moveTo>
                    <a:pt x="274" y="0"/>
                  </a:moveTo>
                  <a:cubicBezTo>
                    <a:pt x="193" y="0"/>
                    <a:pt x="114" y="10"/>
                    <a:pt x="43" y="35"/>
                  </a:cubicBezTo>
                  <a:cubicBezTo>
                    <a:pt x="0" y="50"/>
                    <a:pt x="2" y="105"/>
                    <a:pt x="43" y="121"/>
                  </a:cubicBezTo>
                  <a:cubicBezTo>
                    <a:pt x="279" y="205"/>
                    <a:pt x="555" y="175"/>
                    <a:pt x="803" y="226"/>
                  </a:cubicBezTo>
                  <a:cubicBezTo>
                    <a:pt x="1057" y="279"/>
                    <a:pt x="1288" y="391"/>
                    <a:pt x="1537" y="454"/>
                  </a:cubicBezTo>
                  <a:cubicBezTo>
                    <a:pt x="1539" y="454"/>
                    <a:pt x="1541" y="454"/>
                    <a:pt x="1543" y="454"/>
                  </a:cubicBezTo>
                  <a:cubicBezTo>
                    <a:pt x="1567" y="454"/>
                    <a:pt x="1588" y="423"/>
                    <a:pt x="1565" y="406"/>
                  </a:cubicBezTo>
                  <a:cubicBezTo>
                    <a:pt x="1361" y="246"/>
                    <a:pt x="1087" y="162"/>
                    <a:pt x="839" y="98"/>
                  </a:cubicBezTo>
                  <a:cubicBezTo>
                    <a:pt x="670" y="55"/>
                    <a:pt x="465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2846;p41">
              <a:extLst>
                <a:ext uri="{FF2B5EF4-FFF2-40B4-BE49-F238E27FC236}">
                  <a16:creationId xmlns:a16="http://schemas.microsoft.com/office/drawing/2014/main" id="{466FA95A-A246-979C-34D3-24C17A382AD2}"/>
                </a:ext>
              </a:extLst>
            </p:cNvPr>
            <p:cNvSpPr/>
            <p:nvPr/>
          </p:nvSpPr>
          <p:spPr>
            <a:xfrm>
              <a:off x="5086475" y="2563325"/>
              <a:ext cx="59450" cy="40250"/>
            </a:xfrm>
            <a:custGeom>
              <a:avLst/>
              <a:gdLst/>
              <a:ahLst/>
              <a:cxnLst/>
              <a:rect l="l" t="t" r="r" b="b"/>
              <a:pathLst>
                <a:path w="2378" h="1610" extrusionOk="0">
                  <a:moveTo>
                    <a:pt x="23" y="1"/>
                  </a:moveTo>
                  <a:cubicBezTo>
                    <a:pt x="11" y="1"/>
                    <a:pt x="0" y="9"/>
                    <a:pt x="1" y="22"/>
                  </a:cubicBezTo>
                  <a:cubicBezTo>
                    <a:pt x="47" y="1045"/>
                    <a:pt x="1520" y="1493"/>
                    <a:pt x="2319" y="1609"/>
                  </a:cubicBezTo>
                  <a:cubicBezTo>
                    <a:pt x="2321" y="1609"/>
                    <a:pt x="2324" y="1609"/>
                    <a:pt x="2326" y="1609"/>
                  </a:cubicBezTo>
                  <a:cubicBezTo>
                    <a:pt x="2363" y="1609"/>
                    <a:pt x="2377" y="1557"/>
                    <a:pt x="2338" y="1544"/>
                  </a:cubicBezTo>
                  <a:cubicBezTo>
                    <a:pt x="1862" y="1379"/>
                    <a:pt x="1361" y="1273"/>
                    <a:pt x="925" y="1013"/>
                  </a:cubicBezTo>
                  <a:cubicBezTo>
                    <a:pt x="492" y="753"/>
                    <a:pt x="304" y="417"/>
                    <a:pt x="42" y="12"/>
                  </a:cubicBezTo>
                  <a:cubicBezTo>
                    <a:pt x="38" y="4"/>
                    <a:pt x="30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2847;p41">
              <a:extLst>
                <a:ext uri="{FF2B5EF4-FFF2-40B4-BE49-F238E27FC236}">
                  <a16:creationId xmlns:a16="http://schemas.microsoft.com/office/drawing/2014/main" id="{59EE0B11-68FC-5C42-00BF-FAEEB27F6B51}"/>
                </a:ext>
              </a:extLst>
            </p:cNvPr>
            <p:cNvSpPr/>
            <p:nvPr/>
          </p:nvSpPr>
          <p:spPr>
            <a:xfrm>
              <a:off x="5078025" y="2591125"/>
              <a:ext cx="35375" cy="18500"/>
            </a:xfrm>
            <a:custGeom>
              <a:avLst/>
              <a:gdLst/>
              <a:ahLst/>
              <a:cxnLst/>
              <a:rect l="l" t="t" r="r" b="b"/>
              <a:pathLst>
                <a:path w="1415" h="740" extrusionOk="0">
                  <a:moveTo>
                    <a:pt x="1166" y="0"/>
                  </a:moveTo>
                  <a:cubicBezTo>
                    <a:pt x="715" y="0"/>
                    <a:pt x="116" y="246"/>
                    <a:pt x="8" y="678"/>
                  </a:cubicBezTo>
                  <a:cubicBezTo>
                    <a:pt x="0" y="708"/>
                    <a:pt x="26" y="740"/>
                    <a:pt x="55" y="740"/>
                  </a:cubicBezTo>
                  <a:cubicBezTo>
                    <a:pt x="62" y="740"/>
                    <a:pt x="70" y="737"/>
                    <a:pt x="77" y="732"/>
                  </a:cubicBezTo>
                  <a:cubicBezTo>
                    <a:pt x="264" y="605"/>
                    <a:pt x="391" y="416"/>
                    <a:pt x="593" y="300"/>
                  </a:cubicBezTo>
                  <a:cubicBezTo>
                    <a:pt x="831" y="165"/>
                    <a:pt x="1091" y="119"/>
                    <a:pt x="1360" y="93"/>
                  </a:cubicBezTo>
                  <a:cubicBezTo>
                    <a:pt x="1399" y="90"/>
                    <a:pt x="1415" y="30"/>
                    <a:pt x="1370" y="20"/>
                  </a:cubicBezTo>
                  <a:cubicBezTo>
                    <a:pt x="1308" y="7"/>
                    <a:pt x="1239" y="0"/>
                    <a:pt x="1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2848;p41">
              <a:extLst>
                <a:ext uri="{FF2B5EF4-FFF2-40B4-BE49-F238E27FC236}">
                  <a16:creationId xmlns:a16="http://schemas.microsoft.com/office/drawing/2014/main" id="{D8A8931C-4333-5D35-2D4D-C4F45A8DCFCB}"/>
                </a:ext>
              </a:extLst>
            </p:cNvPr>
            <p:cNvSpPr/>
            <p:nvPr/>
          </p:nvSpPr>
          <p:spPr>
            <a:xfrm>
              <a:off x="5079175" y="2606475"/>
              <a:ext cx="76950" cy="21000"/>
            </a:xfrm>
            <a:custGeom>
              <a:avLst/>
              <a:gdLst/>
              <a:ahLst/>
              <a:cxnLst/>
              <a:rect l="l" t="t" r="r" b="b"/>
              <a:pathLst>
                <a:path w="3078" h="840" extrusionOk="0">
                  <a:moveTo>
                    <a:pt x="59" y="0"/>
                  </a:moveTo>
                  <a:cubicBezTo>
                    <a:pt x="50" y="0"/>
                    <a:pt x="41" y="0"/>
                    <a:pt x="32" y="1"/>
                  </a:cubicBezTo>
                  <a:cubicBezTo>
                    <a:pt x="4" y="2"/>
                    <a:pt x="1" y="38"/>
                    <a:pt x="26" y="47"/>
                  </a:cubicBezTo>
                  <a:cubicBezTo>
                    <a:pt x="566" y="251"/>
                    <a:pt x="956" y="648"/>
                    <a:pt x="1540" y="766"/>
                  </a:cubicBezTo>
                  <a:cubicBezTo>
                    <a:pt x="1784" y="815"/>
                    <a:pt x="2040" y="840"/>
                    <a:pt x="2294" y="840"/>
                  </a:cubicBezTo>
                  <a:cubicBezTo>
                    <a:pt x="2539" y="840"/>
                    <a:pt x="2784" y="817"/>
                    <a:pt x="3020" y="773"/>
                  </a:cubicBezTo>
                  <a:cubicBezTo>
                    <a:pt x="3077" y="762"/>
                    <a:pt x="3059" y="681"/>
                    <a:pt x="3006" y="676"/>
                  </a:cubicBezTo>
                  <a:cubicBezTo>
                    <a:pt x="2372" y="629"/>
                    <a:pt x="1752" y="719"/>
                    <a:pt x="1139" y="484"/>
                  </a:cubicBezTo>
                  <a:cubicBezTo>
                    <a:pt x="767" y="341"/>
                    <a:pt x="468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2849;p41">
              <a:extLst>
                <a:ext uri="{FF2B5EF4-FFF2-40B4-BE49-F238E27FC236}">
                  <a16:creationId xmlns:a16="http://schemas.microsoft.com/office/drawing/2014/main" id="{5CAD032A-D07D-6C6D-6E3E-E7F7502461FC}"/>
                </a:ext>
              </a:extLst>
            </p:cNvPr>
            <p:cNvSpPr/>
            <p:nvPr/>
          </p:nvSpPr>
          <p:spPr>
            <a:xfrm>
              <a:off x="5103350" y="2628225"/>
              <a:ext cx="71250" cy="13275"/>
            </a:xfrm>
            <a:custGeom>
              <a:avLst/>
              <a:gdLst/>
              <a:ahLst/>
              <a:cxnLst/>
              <a:rect l="l" t="t" r="r" b="b"/>
              <a:pathLst>
                <a:path w="2850" h="531" extrusionOk="0">
                  <a:moveTo>
                    <a:pt x="50" y="0"/>
                  </a:moveTo>
                  <a:cubicBezTo>
                    <a:pt x="24" y="0"/>
                    <a:pt x="0" y="31"/>
                    <a:pt x="17" y="56"/>
                  </a:cubicBezTo>
                  <a:cubicBezTo>
                    <a:pt x="255" y="415"/>
                    <a:pt x="637" y="530"/>
                    <a:pt x="1058" y="530"/>
                  </a:cubicBezTo>
                  <a:cubicBezTo>
                    <a:pt x="1666" y="530"/>
                    <a:pt x="2358" y="290"/>
                    <a:pt x="2823" y="195"/>
                  </a:cubicBezTo>
                  <a:cubicBezTo>
                    <a:pt x="2850" y="189"/>
                    <a:pt x="2842" y="149"/>
                    <a:pt x="2816" y="148"/>
                  </a:cubicBezTo>
                  <a:cubicBezTo>
                    <a:pt x="2793" y="147"/>
                    <a:pt x="2770" y="147"/>
                    <a:pt x="2747" y="147"/>
                  </a:cubicBezTo>
                  <a:cubicBezTo>
                    <a:pt x="2345" y="147"/>
                    <a:pt x="1971" y="251"/>
                    <a:pt x="1573" y="312"/>
                  </a:cubicBezTo>
                  <a:cubicBezTo>
                    <a:pt x="1434" y="333"/>
                    <a:pt x="1302" y="344"/>
                    <a:pt x="1176" y="344"/>
                  </a:cubicBezTo>
                  <a:cubicBezTo>
                    <a:pt x="783" y="344"/>
                    <a:pt x="440" y="239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2850;p41">
              <a:extLst>
                <a:ext uri="{FF2B5EF4-FFF2-40B4-BE49-F238E27FC236}">
                  <a16:creationId xmlns:a16="http://schemas.microsoft.com/office/drawing/2014/main" id="{B3A728E1-2679-AC61-BE2A-42550FAFA744}"/>
                </a:ext>
              </a:extLst>
            </p:cNvPr>
            <p:cNvSpPr/>
            <p:nvPr/>
          </p:nvSpPr>
          <p:spPr>
            <a:xfrm>
              <a:off x="5107500" y="2624400"/>
              <a:ext cx="18450" cy="7200"/>
            </a:xfrm>
            <a:custGeom>
              <a:avLst/>
              <a:gdLst/>
              <a:ahLst/>
              <a:cxnLst/>
              <a:rect l="l" t="t" r="r" b="b"/>
              <a:pathLst>
                <a:path w="738" h="288" extrusionOk="0">
                  <a:moveTo>
                    <a:pt x="675" y="1"/>
                  </a:moveTo>
                  <a:cubicBezTo>
                    <a:pt x="582" y="1"/>
                    <a:pt x="498" y="95"/>
                    <a:pt x="412" y="128"/>
                  </a:cubicBezTo>
                  <a:cubicBezTo>
                    <a:pt x="303" y="171"/>
                    <a:pt x="179" y="204"/>
                    <a:pt x="61" y="204"/>
                  </a:cubicBezTo>
                  <a:cubicBezTo>
                    <a:pt x="52" y="204"/>
                    <a:pt x="43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6" y="204"/>
                    <a:pt x="0" y="247"/>
                    <a:pt x="28" y="253"/>
                  </a:cubicBezTo>
                  <a:cubicBezTo>
                    <a:pt x="110" y="274"/>
                    <a:pt x="188" y="287"/>
                    <a:pt x="265" y="287"/>
                  </a:cubicBezTo>
                  <a:cubicBezTo>
                    <a:pt x="328" y="287"/>
                    <a:pt x="391" y="279"/>
                    <a:pt x="457" y="258"/>
                  </a:cubicBezTo>
                  <a:cubicBezTo>
                    <a:pt x="566" y="223"/>
                    <a:pt x="718" y="175"/>
                    <a:pt x="734" y="49"/>
                  </a:cubicBezTo>
                  <a:cubicBezTo>
                    <a:pt x="737" y="22"/>
                    <a:pt x="709" y="4"/>
                    <a:pt x="687" y="2"/>
                  </a:cubicBezTo>
                  <a:cubicBezTo>
                    <a:pt x="683" y="1"/>
                    <a:pt x="679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2851;p41">
              <a:extLst>
                <a:ext uri="{FF2B5EF4-FFF2-40B4-BE49-F238E27FC236}">
                  <a16:creationId xmlns:a16="http://schemas.microsoft.com/office/drawing/2014/main" id="{D1BCCEDC-2E1D-0EDF-FF3E-18B32421E634}"/>
                </a:ext>
              </a:extLst>
            </p:cNvPr>
            <p:cNvSpPr/>
            <p:nvPr/>
          </p:nvSpPr>
          <p:spPr>
            <a:xfrm>
              <a:off x="5143725" y="2640925"/>
              <a:ext cx="65850" cy="13200"/>
            </a:xfrm>
            <a:custGeom>
              <a:avLst/>
              <a:gdLst/>
              <a:ahLst/>
              <a:cxnLst/>
              <a:rect l="l" t="t" r="r" b="b"/>
              <a:pathLst>
                <a:path w="2634" h="528" extrusionOk="0">
                  <a:moveTo>
                    <a:pt x="31" y="0"/>
                  </a:moveTo>
                  <a:cubicBezTo>
                    <a:pt x="27" y="0"/>
                    <a:pt x="23" y="3"/>
                    <a:pt x="23" y="9"/>
                  </a:cubicBezTo>
                  <a:lnTo>
                    <a:pt x="22" y="9"/>
                  </a:lnTo>
                  <a:cubicBezTo>
                    <a:pt x="1" y="372"/>
                    <a:pt x="258" y="527"/>
                    <a:pt x="596" y="527"/>
                  </a:cubicBezTo>
                  <a:cubicBezTo>
                    <a:pt x="605" y="527"/>
                    <a:pt x="615" y="527"/>
                    <a:pt x="624" y="527"/>
                  </a:cubicBezTo>
                  <a:cubicBezTo>
                    <a:pt x="1256" y="509"/>
                    <a:pt x="1976" y="321"/>
                    <a:pt x="2580" y="148"/>
                  </a:cubicBezTo>
                  <a:cubicBezTo>
                    <a:pt x="2634" y="132"/>
                    <a:pt x="2627" y="44"/>
                    <a:pt x="2571" y="44"/>
                  </a:cubicBezTo>
                  <a:cubicBezTo>
                    <a:pt x="2569" y="44"/>
                    <a:pt x="2568" y="44"/>
                    <a:pt x="2566" y="44"/>
                  </a:cubicBezTo>
                  <a:cubicBezTo>
                    <a:pt x="2240" y="74"/>
                    <a:pt x="1366" y="328"/>
                    <a:pt x="734" y="328"/>
                  </a:cubicBezTo>
                  <a:cubicBezTo>
                    <a:pt x="381" y="328"/>
                    <a:pt x="104" y="249"/>
                    <a:pt x="39" y="7"/>
                  </a:cubicBezTo>
                  <a:cubicBezTo>
                    <a:pt x="38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2852;p41">
              <a:extLst>
                <a:ext uri="{FF2B5EF4-FFF2-40B4-BE49-F238E27FC236}">
                  <a16:creationId xmlns:a16="http://schemas.microsoft.com/office/drawing/2014/main" id="{919E7B75-0F78-15E8-9ACA-CBDDAF388A65}"/>
                </a:ext>
              </a:extLst>
            </p:cNvPr>
            <p:cNvSpPr/>
            <p:nvPr/>
          </p:nvSpPr>
          <p:spPr>
            <a:xfrm>
              <a:off x="5133500" y="2650825"/>
              <a:ext cx="23250" cy="47225"/>
            </a:xfrm>
            <a:custGeom>
              <a:avLst/>
              <a:gdLst/>
              <a:ahLst/>
              <a:cxnLst/>
              <a:rect l="l" t="t" r="r" b="b"/>
              <a:pathLst>
                <a:path w="930" h="1889" extrusionOk="0">
                  <a:moveTo>
                    <a:pt x="894" y="0"/>
                  </a:moveTo>
                  <a:cubicBezTo>
                    <a:pt x="888" y="0"/>
                    <a:pt x="882" y="2"/>
                    <a:pt x="877" y="6"/>
                  </a:cubicBezTo>
                  <a:cubicBezTo>
                    <a:pt x="413" y="395"/>
                    <a:pt x="0" y="1250"/>
                    <a:pt x="169" y="1862"/>
                  </a:cubicBezTo>
                  <a:cubicBezTo>
                    <a:pt x="174" y="1879"/>
                    <a:pt x="190" y="1888"/>
                    <a:pt x="205" y="1888"/>
                  </a:cubicBezTo>
                  <a:cubicBezTo>
                    <a:pt x="221" y="1888"/>
                    <a:pt x="237" y="1880"/>
                    <a:pt x="241" y="1862"/>
                  </a:cubicBezTo>
                  <a:cubicBezTo>
                    <a:pt x="324" y="1560"/>
                    <a:pt x="325" y="1247"/>
                    <a:pt x="423" y="946"/>
                  </a:cubicBezTo>
                  <a:cubicBezTo>
                    <a:pt x="534" y="608"/>
                    <a:pt x="727" y="333"/>
                    <a:pt x="917" y="38"/>
                  </a:cubicBezTo>
                  <a:cubicBezTo>
                    <a:pt x="929" y="18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2853;p41">
              <a:extLst>
                <a:ext uri="{FF2B5EF4-FFF2-40B4-BE49-F238E27FC236}">
                  <a16:creationId xmlns:a16="http://schemas.microsoft.com/office/drawing/2014/main" id="{FA84942F-641B-B162-841A-C365547BD4F9}"/>
                </a:ext>
              </a:extLst>
            </p:cNvPr>
            <p:cNvSpPr/>
            <p:nvPr/>
          </p:nvSpPr>
          <p:spPr>
            <a:xfrm>
              <a:off x="5138750" y="2653800"/>
              <a:ext cx="74000" cy="44000"/>
            </a:xfrm>
            <a:custGeom>
              <a:avLst/>
              <a:gdLst/>
              <a:ahLst/>
              <a:cxnLst/>
              <a:rect l="l" t="t" r="r" b="b"/>
              <a:pathLst>
                <a:path w="2960" h="1760" extrusionOk="0">
                  <a:moveTo>
                    <a:pt x="2851" y="0"/>
                  </a:moveTo>
                  <a:cubicBezTo>
                    <a:pt x="2228" y="0"/>
                    <a:pt x="1769" y="617"/>
                    <a:pt x="1226" y="849"/>
                  </a:cubicBezTo>
                  <a:cubicBezTo>
                    <a:pt x="773" y="1041"/>
                    <a:pt x="17" y="1101"/>
                    <a:pt x="1" y="1734"/>
                  </a:cubicBezTo>
                  <a:cubicBezTo>
                    <a:pt x="0" y="1750"/>
                    <a:pt x="14" y="1760"/>
                    <a:pt x="27" y="1760"/>
                  </a:cubicBezTo>
                  <a:cubicBezTo>
                    <a:pt x="36" y="1760"/>
                    <a:pt x="43" y="1756"/>
                    <a:pt x="48" y="1747"/>
                  </a:cubicBezTo>
                  <a:lnTo>
                    <a:pt x="48" y="1748"/>
                  </a:lnTo>
                  <a:cubicBezTo>
                    <a:pt x="367" y="1136"/>
                    <a:pt x="1072" y="1174"/>
                    <a:pt x="1602" y="854"/>
                  </a:cubicBezTo>
                  <a:cubicBezTo>
                    <a:pt x="2058" y="578"/>
                    <a:pt x="2411" y="260"/>
                    <a:pt x="2922" y="72"/>
                  </a:cubicBezTo>
                  <a:cubicBezTo>
                    <a:pt x="2960" y="58"/>
                    <a:pt x="2953" y="5"/>
                    <a:pt x="2912" y="2"/>
                  </a:cubicBezTo>
                  <a:cubicBezTo>
                    <a:pt x="2892" y="1"/>
                    <a:pt x="2871" y="0"/>
                    <a:pt x="2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2854;p41">
              <a:extLst>
                <a:ext uri="{FF2B5EF4-FFF2-40B4-BE49-F238E27FC236}">
                  <a16:creationId xmlns:a16="http://schemas.microsoft.com/office/drawing/2014/main" id="{073B3CF3-A0F5-D7A1-73DA-64CD07470C52}"/>
                </a:ext>
              </a:extLst>
            </p:cNvPr>
            <p:cNvSpPr/>
            <p:nvPr/>
          </p:nvSpPr>
          <p:spPr>
            <a:xfrm>
              <a:off x="5172500" y="2670425"/>
              <a:ext cx="11725" cy="30725"/>
            </a:xfrm>
            <a:custGeom>
              <a:avLst/>
              <a:gdLst/>
              <a:ahLst/>
              <a:cxnLst/>
              <a:rect l="l" t="t" r="r" b="b"/>
              <a:pathLst>
                <a:path w="469" h="1229" extrusionOk="0">
                  <a:moveTo>
                    <a:pt x="442" y="1"/>
                  </a:moveTo>
                  <a:cubicBezTo>
                    <a:pt x="437" y="1"/>
                    <a:pt x="432" y="2"/>
                    <a:pt x="429" y="6"/>
                  </a:cubicBezTo>
                  <a:cubicBezTo>
                    <a:pt x="152" y="290"/>
                    <a:pt x="1" y="829"/>
                    <a:pt x="176" y="1203"/>
                  </a:cubicBezTo>
                  <a:cubicBezTo>
                    <a:pt x="184" y="1221"/>
                    <a:pt x="199" y="1228"/>
                    <a:pt x="215" y="1228"/>
                  </a:cubicBezTo>
                  <a:cubicBezTo>
                    <a:pt x="241" y="1228"/>
                    <a:pt x="270" y="1207"/>
                    <a:pt x="271" y="1177"/>
                  </a:cubicBezTo>
                  <a:cubicBezTo>
                    <a:pt x="277" y="965"/>
                    <a:pt x="238" y="769"/>
                    <a:pt x="282" y="556"/>
                  </a:cubicBezTo>
                  <a:cubicBezTo>
                    <a:pt x="317" y="376"/>
                    <a:pt x="391" y="194"/>
                    <a:pt x="462" y="26"/>
                  </a:cubicBezTo>
                  <a:cubicBezTo>
                    <a:pt x="468" y="12"/>
                    <a:pt x="455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2855;p41">
              <a:extLst>
                <a:ext uri="{FF2B5EF4-FFF2-40B4-BE49-F238E27FC236}">
                  <a16:creationId xmlns:a16="http://schemas.microsoft.com/office/drawing/2014/main" id="{D5CB88B7-EB7E-2F21-82F1-D944C2B6F401}"/>
                </a:ext>
              </a:extLst>
            </p:cNvPr>
            <p:cNvSpPr/>
            <p:nvPr/>
          </p:nvSpPr>
          <p:spPr>
            <a:xfrm>
              <a:off x="5176450" y="2662525"/>
              <a:ext cx="52475" cy="36975"/>
            </a:xfrm>
            <a:custGeom>
              <a:avLst/>
              <a:gdLst/>
              <a:ahLst/>
              <a:cxnLst/>
              <a:rect l="l" t="t" r="r" b="b"/>
              <a:pathLst>
                <a:path w="2099" h="1479" extrusionOk="0">
                  <a:moveTo>
                    <a:pt x="1982" y="0"/>
                  </a:moveTo>
                  <a:cubicBezTo>
                    <a:pt x="1979" y="0"/>
                    <a:pt x="1975" y="1"/>
                    <a:pt x="1972" y="1"/>
                  </a:cubicBezTo>
                  <a:cubicBezTo>
                    <a:pt x="1220" y="125"/>
                    <a:pt x="382" y="736"/>
                    <a:pt x="20" y="1405"/>
                  </a:cubicBezTo>
                  <a:cubicBezTo>
                    <a:pt x="0" y="1440"/>
                    <a:pt x="31" y="1479"/>
                    <a:pt x="65" y="1479"/>
                  </a:cubicBezTo>
                  <a:cubicBezTo>
                    <a:pt x="76" y="1479"/>
                    <a:pt x="88" y="1475"/>
                    <a:pt x="98" y="1464"/>
                  </a:cubicBezTo>
                  <a:cubicBezTo>
                    <a:pt x="388" y="1161"/>
                    <a:pt x="650" y="861"/>
                    <a:pt x="1003" y="623"/>
                  </a:cubicBezTo>
                  <a:cubicBezTo>
                    <a:pt x="1323" y="408"/>
                    <a:pt x="1675" y="283"/>
                    <a:pt x="2026" y="129"/>
                  </a:cubicBezTo>
                  <a:cubicBezTo>
                    <a:pt x="2099" y="96"/>
                    <a:pt x="2049" y="0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2856;p41">
              <a:extLst>
                <a:ext uri="{FF2B5EF4-FFF2-40B4-BE49-F238E27FC236}">
                  <a16:creationId xmlns:a16="http://schemas.microsoft.com/office/drawing/2014/main" id="{58CAB385-95F9-F7FE-2FCC-4ED6AA237680}"/>
                </a:ext>
              </a:extLst>
            </p:cNvPr>
            <p:cNvSpPr/>
            <p:nvPr/>
          </p:nvSpPr>
          <p:spPr>
            <a:xfrm>
              <a:off x="5203325" y="2674100"/>
              <a:ext cx="33100" cy="13025"/>
            </a:xfrm>
            <a:custGeom>
              <a:avLst/>
              <a:gdLst/>
              <a:ahLst/>
              <a:cxnLst/>
              <a:rect l="l" t="t" r="r" b="b"/>
              <a:pathLst>
                <a:path w="1324" h="521" extrusionOk="0">
                  <a:moveTo>
                    <a:pt x="99" y="0"/>
                  </a:moveTo>
                  <a:cubicBezTo>
                    <a:pt x="47" y="0"/>
                    <a:pt x="1" y="49"/>
                    <a:pt x="34" y="108"/>
                  </a:cubicBezTo>
                  <a:cubicBezTo>
                    <a:pt x="180" y="378"/>
                    <a:pt x="520" y="520"/>
                    <a:pt x="842" y="520"/>
                  </a:cubicBezTo>
                  <a:cubicBezTo>
                    <a:pt x="1004" y="520"/>
                    <a:pt x="1162" y="484"/>
                    <a:pt x="1289" y="410"/>
                  </a:cubicBezTo>
                  <a:cubicBezTo>
                    <a:pt x="1324" y="389"/>
                    <a:pt x="1303" y="344"/>
                    <a:pt x="1268" y="344"/>
                  </a:cubicBezTo>
                  <a:cubicBezTo>
                    <a:pt x="1266" y="344"/>
                    <a:pt x="1263" y="344"/>
                    <a:pt x="1261" y="345"/>
                  </a:cubicBezTo>
                  <a:cubicBezTo>
                    <a:pt x="1158" y="362"/>
                    <a:pt x="1055" y="374"/>
                    <a:pt x="953" y="374"/>
                  </a:cubicBezTo>
                  <a:cubicBezTo>
                    <a:pt x="854" y="374"/>
                    <a:pt x="755" y="363"/>
                    <a:pt x="657" y="336"/>
                  </a:cubicBezTo>
                  <a:cubicBezTo>
                    <a:pt x="444" y="277"/>
                    <a:pt x="317" y="147"/>
                    <a:pt x="151" y="18"/>
                  </a:cubicBezTo>
                  <a:cubicBezTo>
                    <a:pt x="134" y="6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2857;p41">
              <a:extLst>
                <a:ext uri="{FF2B5EF4-FFF2-40B4-BE49-F238E27FC236}">
                  <a16:creationId xmlns:a16="http://schemas.microsoft.com/office/drawing/2014/main" id="{9E358C1D-7CD0-FA6F-8E69-5F3A210380A0}"/>
                </a:ext>
              </a:extLst>
            </p:cNvPr>
            <p:cNvSpPr/>
            <p:nvPr/>
          </p:nvSpPr>
          <p:spPr>
            <a:xfrm>
              <a:off x="5217925" y="2672750"/>
              <a:ext cx="31650" cy="49575"/>
            </a:xfrm>
            <a:custGeom>
              <a:avLst/>
              <a:gdLst/>
              <a:ahLst/>
              <a:cxnLst/>
              <a:rect l="l" t="t" r="r" b="b"/>
              <a:pathLst>
                <a:path w="1266" h="1983" extrusionOk="0">
                  <a:moveTo>
                    <a:pt x="1230" y="1"/>
                  </a:moveTo>
                  <a:cubicBezTo>
                    <a:pt x="1227" y="1"/>
                    <a:pt x="1223" y="2"/>
                    <a:pt x="1220" y="3"/>
                  </a:cubicBezTo>
                  <a:cubicBezTo>
                    <a:pt x="514" y="294"/>
                    <a:pt x="29" y="1176"/>
                    <a:pt x="2" y="1916"/>
                  </a:cubicBezTo>
                  <a:cubicBezTo>
                    <a:pt x="0" y="1958"/>
                    <a:pt x="38" y="1983"/>
                    <a:pt x="73" y="1983"/>
                  </a:cubicBezTo>
                  <a:cubicBezTo>
                    <a:pt x="101" y="1983"/>
                    <a:pt x="129" y="1968"/>
                    <a:pt x="135" y="1934"/>
                  </a:cubicBezTo>
                  <a:cubicBezTo>
                    <a:pt x="208" y="1560"/>
                    <a:pt x="301" y="1210"/>
                    <a:pt x="499" y="879"/>
                  </a:cubicBezTo>
                  <a:cubicBezTo>
                    <a:pt x="697" y="548"/>
                    <a:pt x="978" y="317"/>
                    <a:pt x="1248" y="51"/>
                  </a:cubicBezTo>
                  <a:cubicBezTo>
                    <a:pt x="1265" y="35"/>
                    <a:pt x="1252" y="1"/>
                    <a:pt x="1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2858;p41">
              <a:extLst>
                <a:ext uri="{FF2B5EF4-FFF2-40B4-BE49-F238E27FC236}">
                  <a16:creationId xmlns:a16="http://schemas.microsoft.com/office/drawing/2014/main" id="{BB552BD6-ABB8-AB76-D3A9-8412571E9EEF}"/>
                </a:ext>
              </a:extLst>
            </p:cNvPr>
            <p:cNvSpPr/>
            <p:nvPr/>
          </p:nvSpPr>
          <p:spPr>
            <a:xfrm>
              <a:off x="5220275" y="2677200"/>
              <a:ext cx="59150" cy="44625"/>
            </a:xfrm>
            <a:custGeom>
              <a:avLst/>
              <a:gdLst/>
              <a:ahLst/>
              <a:cxnLst/>
              <a:rect l="l" t="t" r="r" b="b"/>
              <a:pathLst>
                <a:path w="2366" h="1785" extrusionOk="0">
                  <a:moveTo>
                    <a:pt x="2308" y="1"/>
                  </a:moveTo>
                  <a:cubicBezTo>
                    <a:pt x="2297" y="1"/>
                    <a:pt x="2286" y="4"/>
                    <a:pt x="2277" y="13"/>
                  </a:cubicBezTo>
                  <a:cubicBezTo>
                    <a:pt x="1809" y="494"/>
                    <a:pt x="1461" y="932"/>
                    <a:pt x="807" y="1185"/>
                  </a:cubicBezTo>
                  <a:cubicBezTo>
                    <a:pt x="484" y="1311"/>
                    <a:pt x="158" y="1381"/>
                    <a:pt x="13" y="1728"/>
                  </a:cubicBezTo>
                  <a:cubicBezTo>
                    <a:pt x="0" y="1760"/>
                    <a:pt x="30" y="1784"/>
                    <a:pt x="59" y="1784"/>
                  </a:cubicBezTo>
                  <a:cubicBezTo>
                    <a:pt x="74" y="1784"/>
                    <a:pt x="89" y="1778"/>
                    <a:pt x="98" y="1763"/>
                  </a:cubicBezTo>
                  <a:cubicBezTo>
                    <a:pt x="273" y="1468"/>
                    <a:pt x="625" y="1435"/>
                    <a:pt x="915" y="1324"/>
                  </a:cubicBezTo>
                  <a:cubicBezTo>
                    <a:pt x="1132" y="1242"/>
                    <a:pt x="1339" y="1132"/>
                    <a:pt x="1530" y="1000"/>
                  </a:cubicBezTo>
                  <a:cubicBezTo>
                    <a:pt x="1870" y="767"/>
                    <a:pt x="2211" y="453"/>
                    <a:pt x="2354" y="58"/>
                  </a:cubicBezTo>
                  <a:cubicBezTo>
                    <a:pt x="2365" y="26"/>
                    <a:pt x="2336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2859;p41">
              <a:extLst>
                <a:ext uri="{FF2B5EF4-FFF2-40B4-BE49-F238E27FC236}">
                  <a16:creationId xmlns:a16="http://schemas.microsoft.com/office/drawing/2014/main" id="{FC4ED752-D4F0-1B6A-C930-563E9CE2DF8A}"/>
                </a:ext>
              </a:extLst>
            </p:cNvPr>
            <p:cNvSpPr/>
            <p:nvPr/>
          </p:nvSpPr>
          <p:spPr>
            <a:xfrm>
              <a:off x="5260500" y="2690950"/>
              <a:ext cx="9825" cy="31225"/>
            </a:xfrm>
            <a:custGeom>
              <a:avLst/>
              <a:gdLst/>
              <a:ahLst/>
              <a:cxnLst/>
              <a:rect l="l" t="t" r="r" b="b"/>
              <a:pathLst>
                <a:path w="393" h="1249" extrusionOk="0">
                  <a:moveTo>
                    <a:pt x="357" y="1"/>
                  </a:moveTo>
                  <a:cubicBezTo>
                    <a:pt x="350" y="1"/>
                    <a:pt x="343" y="3"/>
                    <a:pt x="338" y="8"/>
                  </a:cubicBezTo>
                  <a:cubicBezTo>
                    <a:pt x="42" y="298"/>
                    <a:pt x="0" y="867"/>
                    <a:pt x="193" y="1221"/>
                  </a:cubicBezTo>
                  <a:cubicBezTo>
                    <a:pt x="203" y="1241"/>
                    <a:pt x="220" y="1249"/>
                    <a:pt x="237" y="1249"/>
                  </a:cubicBezTo>
                  <a:cubicBezTo>
                    <a:pt x="271" y="1249"/>
                    <a:pt x="305" y="1218"/>
                    <a:pt x="294" y="1178"/>
                  </a:cubicBezTo>
                  <a:cubicBezTo>
                    <a:pt x="241" y="974"/>
                    <a:pt x="196" y="781"/>
                    <a:pt x="219" y="568"/>
                  </a:cubicBezTo>
                  <a:cubicBezTo>
                    <a:pt x="239" y="378"/>
                    <a:pt x="319" y="214"/>
                    <a:pt x="385" y="36"/>
                  </a:cubicBezTo>
                  <a:cubicBezTo>
                    <a:pt x="393" y="16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2860;p41">
              <a:extLst>
                <a:ext uri="{FF2B5EF4-FFF2-40B4-BE49-F238E27FC236}">
                  <a16:creationId xmlns:a16="http://schemas.microsoft.com/office/drawing/2014/main" id="{3B77B58D-2DD5-2FC6-7AC3-0772109807DA}"/>
                </a:ext>
              </a:extLst>
            </p:cNvPr>
            <p:cNvSpPr/>
            <p:nvPr/>
          </p:nvSpPr>
          <p:spPr>
            <a:xfrm>
              <a:off x="5265600" y="2683750"/>
              <a:ext cx="35875" cy="36175"/>
            </a:xfrm>
            <a:custGeom>
              <a:avLst/>
              <a:gdLst/>
              <a:ahLst/>
              <a:cxnLst/>
              <a:rect l="l" t="t" r="r" b="b"/>
              <a:pathLst>
                <a:path w="1435" h="1447" extrusionOk="0">
                  <a:moveTo>
                    <a:pt x="1392" y="1"/>
                  </a:moveTo>
                  <a:cubicBezTo>
                    <a:pt x="1386" y="1"/>
                    <a:pt x="1381" y="2"/>
                    <a:pt x="1375" y="5"/>
                  </a:cubicBezTo>
                  <a:cubicBezTo>
                    <a:pt x="1100" y="159"/>
                    <a:pt x="885" y="441"/>
                    <a:pt x="668" y="668"/>
                  </a:cubicBezTo>
                  <a:cubicBezTo>
                    <a:pt x="448" y="898"/>
                    <a:pt x="198" y="1127"/>
                    <a:pt x="18" y="1389"/>
                  </a:cubicBezTo>
                  <a:cubicBezTo>
                    <a:pt x="0" y="1413"/>
                    <a:pt x="25" y="1446"/>
                    <a:pt x="51" y="1446"/>
                  </a:cubicBezTo>
                  <a:cubicBezTo>
                    <a:pt x="57" y="1446"/>
                    <a:pt x="63" y="1444"/>
                    <a:pt x="69" y="1440"/>
                  </a:cubicBezTo>
                  <a:cubicBezTo>
                    <a:pt x="327" y="1253"/>
                    <a:pt x="549" y="999"/>
                    <a:pt x="774" y="774"/>
                  </a:cubicBezTo>
                  <a:cubicBezTo>
                    <a:pt x="995" y="552"/>
                    <a:pt x="1274" y="331"/>
                    <a:pt x="1421" y="52"/>
                  </a:cubicBezTo>
                  <a:cubicBezTo>
                    <a:pt x="1435" y="27"/>
                    <a:pt x="1416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2861;p41">
              <a:extLst>
                <a:ext uri="{FF2B5EF4-FFF2-40B4-BE49-F238E27FC236}">
                  <a16:creationId xmlns:a16="http://schemas.microsoft.com/office/drawing/2014/main" id="{F6AFB3E4-C962-BA13-ABB7-D0B4964B2514}"/>
                </a:ext>
              </a:extLst>
            </p:cNvPr>
            <p:cNvSpPr/>
            <p:nvPr/>
          </p:nvSpPr>
          <p:spPr>
            <a:xfrm>
              <a:off x="5284400" y="2691575"/>
              <a:ext cx="10675" cy="22250"/>
            </a:xfrm>
            <a:custGeom>
              <a:avLst/>
              <a:gdLst/>
              <a:ahLst/>
              <a:cxnLst/>
              <a:rect l="l" t="t" r="r" b="b"/>
              <a:pathLst>
                <a:path w="427" h="890" extrusionOk="0">
                  <a:moveTo>
                    <a:pt x="379" y="1"/>
                  </a:moveTo>
                  <a:cubicBezTo>
                    <a:pt x="371" y="1"/>
                    <a:pt x="361" y="4"/>
                    <a:pt x="353" y="12"/>
                  </a:cubicBezTo>
                  <a:cubicBezTo>
                    <a:pt x="174" y="184"/>
                    <a:pt x="0" y="637"/>
                    <a:pt x="155" y="864"/>
                  </a:cubicBezTo>
                  <a:cubicBezTo>
                    <a:pt x="166" y="881"/>
                    <a:pt x="184" y="889"/>
                    <a:pt x="201" y="889"/>
                  </a:cubicBezTo>
                  <a:cubicBezTo>
                    <a:pt x="223" y="889"/>
                    <a:pt x="244" y="877"/>
                    <a:pt x="251" y="851"/>
                  </a:cubicBezTo>
                  <a:cubicBezTo>
                    <a:pt x="284" y="734"/>
                    <a:pt x="251" y="604"/>
                    <a:pt x="268" y="482"/>
                  </a:cubicBezTo>
                  <a:cubicBezTo>
                    <a:pt x="290" y="330"/>
                    <a:pt x="355" y="198"/>
                    <a:pt x="414" y="60"/>
                  </a:cubicBezTo>
                  <a:cubicBezTo>
                    <a:pt x="426" y="31"/>
                    <a:pt x="405" y="1"/>
                    <a:pt x="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2862;p41">
              <a:extLst>
                <a:ext uri="{FF2B5EF4-FFF2-40B4-BE49-F238E27FC236}">
                  <a16:creationId xmlns:a16="http://schemas.microsoft.com/office/drawing/2014/main" id="{4CCB7321-55EF-B165-16D0-31908F475CEC}"/>
                </a:ext>
              </a:extLst>
            </p:cNvPr>
            <p:cNvSpPr/>
            <p:nvPr/>
          </p:nvSpPr>
          <p:spPr>
            <a:xfrm>
              <a:off x="5289725" y="2509750"/>
              <a:ext cx="231500" cy="200800"/>
            </a:xfrm>
            <a:custGeom>
              <a:avLst/>
              <a:gdLst/>
              <a:ahLst/>
              <a:cxnLst/>
              <a:rect l="l" t="t" r="r" b="b"/>
              <a:pathLst>
                <a:path w="9260" h="8032" extrusionOk="0">
                  <a:moveTo>
                    <a:pt x="9165" y="1"/>
                  </a:moveTo>
                  <a:cubicBezTo>
                    <a:pt x="9129" y="1"/>
                    <a:pt x="9094" y="20"/>
                    <a:pt x="9087" y="61"/>
                  </a:cubicBezTo>
                  <a:cubicBezTo>
                    <a:pt x="8798" y="2139"/>
                    <a:pt x="7742" y="4068"/>
                    <a:pt x="6091" y="5377"/>
                  </a:cubicBezTo>
                  <a:cubicBezTo>
                    <a:pt x="5167" y="6109"/>
                    <a:pt x="4114" y="6555"/>
                    <a:pt x="2984" y="6867"/>
                  </a:cubicBezTo>
                  <a:cubicBezTo>
                    <a:pt x="1979" y="7144"/>
                    <a:pt x="909" y="7336"/>
                    <a:pt x="41" y="7950"/>
                  </a:cubicBezTo>
                  <a:cubicBezTo>
                    <a:pt x="0" y="7979"/>
                    <a:pt x="24" y="8031"/>
                    <a:pt x="65" y="8031"/>
                  </a:cubicBezTo>
                  <a:cubicBezTo>
                    <a:pt x="71" y="8031"/>
                    <a:pt x="78" y="8030"/>
                    <a:pt x="86" y="8027"/>
                  </a:cubicBezTo>
                  <a:cubicBezTo>
                    <a:pt x="2247" y="7105"/>
                    <a:pt x="4630" y="6891"/>
                    <a:pt x="6473" y="5315"/>
                  </a:cubicBezTo>
                  <a:cubicBezTo>
                    <a:pt x="8028" y="3987"/>
                    <a:pt x="9044" y="2120"/>
                    <a:pt x="9255" y="84"/>
                  </a:cubicBezTo>
                  <a:cubicBezTo>
                    <a:pt x="9260" y="31"/>
                    <a:pt x="9211" y="1"/>
                    <a:pt x="9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2863;p41">
              <a:extLst>
                <a:ext uri="{FF2B5EF4-FFF2-40B4-BE49-F238E27FC236}">
                  <a16:creationId xmlns:a16="http://schemas.microsoft.com/office/drawing/2014/main" id="{0D2D4A01-7477-0316-79F2-BE72818F5E93}"/>
                </a:ext>
              </a:extLst>
            </p:cNvPr>
            <p:cNvSpPr/>
            <p:nvPr/>
          </p:nvSpPr>
          <p:spPr>
            <a:xfrm>
              <a:off x="5386150" y="2491675"/>
              <a:ext cx="124550" cy="114125"/>
            </a:xfrm>
            <a:custGeom>
              <a:avLst/>
              <a:gdLst/>
              <a:ahLst/>
              <a:cxnLst/>
              <a:rect l="l" t="t" r="r" b="b"/>
              <a:pathLst>
                <a:path w="4982" h="4565" extrusionOk="0">
                  <a:moveTo>
                    <a:pt x="4923" y="0"/>
                  </a:moveTo>
                  <a:cubicBezTo>
                    <a:pt x="4908" y="0"/>
                    <a:pt x="4894" y="8"/>
                    <a:pt x="4891" y="26"/>
                  </a:cubicBezTo>
                  <a:cubicBezTo>
                    <a:pt x="4618" y="1395"/>
                    <a:pt x="4246" y="2854"/>
                    <a:pt x="3188" y="3857"/>
                  </a:cubicBezTo>
                  <a:cubicBezTo>
                    <a:pt x="2831" y="4196"/>
                    <a:pt x="2543" y="4322"/>
                    <a:pt x="2293" y="4322"/>
                  </a:cubicBezTo>
                  <a:cubicBezTo>
                    <a:pt x="1554" y="4322"/>
                    <a:pt x="1149" y="3215"/>
                    <a:pt x="299" y="3215"/>
                  </a:cubicBezTo>
                  <a:cubicBezTo>
                    <a:pt x="226" y="3215"/>
                    <a:pt x="149" y="3223"/>
                    <a:pt x="69" y="3241"/>
                  </a:cubicBezTo>
                  <a:cubicBezTo>
                    <a:pt x="0" y="3257"/>
                    <a:pt x="25" y="3347"/>
                    <a:pt x="84" y="3354"/>
                  </a:cubicBezTo>
                  <a:cubicBezTo>
                    <a:pt x="952" y="3468"/>
                    <a:pt x="1218" y="4334"/>
                    <a:pt x="2004" y="4533"/>
                  </a:cubicBezTo>
                  <a:cubicBezTo>
                    <a:pt x="2088" y="4554"/>
                    <a:pt x="2171" y="4564"/>
                    <a:pt x="2252" y="4564"/>
                  </a:cubicBezTo>
                  <a:cubicBezTo>
                    <a:pt x="2670" y="4564"/>
                    <a:pt x="3040" y="4301"/>
                    <a:pt x="3334" y="4004"/>
                  </a:cubicBezTo>
                  <a:cubicBezTo>
                    <a:pt x="4309" y="3018"/>
                    <a:pt x="4982" y="1423"/>
                    <a:pt x="4961" y="35"/>
                  </a:cubicBezTo>
                  <a:cubicBezTo>
                    <a:pt x="4961" y="13"/>
                    <a:pt x="4941" y="0"/>
                    <a:pt x="4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2864;p41">
              <a:extLst>
                <a:ext uri="{FF2B5EF4-FFF2-40B4-BE49-F238E27FC236}">
                  <a16:creationId xmlns:a16="http://schemas.microsoft.com/office/drawing/2014/main" id="{9C529124-0508-8D64-7B52-19E70876EFB8}"/>
                </a:ext>
              </a:extLst>
            </p:cNvPr>
            <p:cNvSpPr/>
            <p:nvPr/>
          </p:nvSpPr>
          <p:spPr>
            <a:xfrm>
              <a:off x="5373875" y="2575025"/>
              <a:ext cx="56000" cy="49675"/>
            </a:xfrm>
            <a:custGeom>
              <a:avLst/>
              <a:gdLst/>
              <a:ahLst/>
              <a:cxnLst/>
              <a:rect l="l" t="t" r="r" b="b"/>
              <a:pathLst>
                <a:path w="2240" h="1987" extrusionOk="0">
                  <a:moveTo>
                    <a:pt x="582" y="1"/>
                  </a:moveTo>
                  <a:cubicBezTo>
                    <a:pt x="577" y="1"/>
                    <a:pt x="571" y="3"/>
                    <a:pt x="567" y="9"/>
                  </a:cubicBezTo>
                  <a:cubicBezTo>
                    <a:pt x="235" y="436"/>
                    <a:pt x="0" y="1077"/>
                    <a:pt x="391" y="1544"/>
                  </a:cubicBezTo>
                  <a:cubicBezTo>
                    <a:pt x="674" y="1883"/>
                    <a:pt x="1098" y="1986"/>
                    <a:pt x="1526" y="1986"/>
                  </a:cubicBezTo>
                  <a:cubicBezTo>
                    <a:pt x="1743" y="1986"/>
                    <a:pt x="1961" y="1960"/>
                    <a:pt x="2162" y="1924"/>
                  </a:cubicBezTo>
                  <a:cubicBezTo>
                    <a:pt x="2240" y="1910"/>
                    <a:pt x="2223" y="1783"/>
                    <a:pt x="2145" y="1783"/>
                  </a:cubicBezTo>
                  <a:cubicBezTo>
                    <a:pt x="2144" y="1783"/>
                    <a:pt x="2143" y="1783"/>
                    <a:pt x="2142" y="1783"/>
                  </a:cubicBezTo>
                  <a:cubicBezTo>
                    <a:pt x="1945" y="1793"/>
                    <a:pt x="1738" y="1813"/>
                    <a:pt x="1533" y="1813"/>
                  </a:cubicBezTo>
                  <a:cubicBezTo>
                    <a:pt x="1220" y="1813"/>
                    <a:pt x="912" y="1765"/>
                    <a:pt x="658" y="1559"/>
                  </a:cubicBezTo>
                  <a:cubicBezTo>
                    <a:pt x="120" y="1123"/>
                    <a:pt x="425" y="558"/>
                    <a:pt x="609" y="33"/>
                  </a:cubicBezTo>
                  <a:cubicBezTo>
                    <a:pt x="615" y="17"/>
                    <a:pt x="598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2865;p41">
              <a:extLst>
                <a:ext uri="{FF2B5EF4-FFF2-40B4-BE49-F238E27FC236}">
                  <a16:creationId xmlns:a16="http://schemas.microsoft.com/office/drawing/2014/main" id="{74C84EB4-8DA2-4477-0635-9104F3A55CC1}"/>
                </a:ext>
              </a:extLst>
            </p:cNvPr>
            <p:cNvSpPr/>
            <p:nvPr/>
          </p:nvSpPr>
          <p:spPr>
            <a:xfrm>
              <a:off x="5345500" y="2573825"/>
              <a:ext cx="55125" cy="65700"/>
            </a:xfrm>
            <a:custGeom>
              <a:avLst/>
              <a:gdLst/>
              <a:ahLst/>
              <a:cxnLst/>
              <a:rect l="l" t="t" r="r" b="b"/>
              <a:pathLst>
                <a:path w="2205" h="2628" extrusionOk="0">
                  <a:moveTo>
                    <a:pt x="1061" y="1"/>
                  </a:moveTo>
                  <a:cubicBezTo>
                    <a:pt x="1038" y="1"/>
                    <a:pt x="1016" y="13"/>
                    <a:pt x="1002" y="33"/>
                  </a:cubicBezTo>
                  <a:cubicBezTo>
                    <a:pt x="766" y="361"/>
                    <a:pt x="325" y="371"/>
                    <a:pt x="146" y="763"/>
                  </a:cubicBezTo>
                  <a:cubicBezTo>
                    <a:pt x="6" y="1069"/>
                    <a:pt x="1" y="1528"/>
                    <a:pt x="74" y="1850"/>
                  </a:cubicBezTo>
                  <a:cubicBezTo>
                    <a:pt x="136" y="2123"/>
                    <a:pt x="287" y="2319"/>
                    <a:pt x="552" y="2422"/>
                  </a:cubicBezTo>
                  <a:cubicBezTo>
                    <a:pt x="982" y="2591"/>
                    <a:pt x="1589" y="2627"/>
                    <a:pt x="2055" y="2627"/>
                  </a:cubicBezTo>
                  <a:cubicBezTo>
                    <a:pt x="2084" y="2627"/>
                    <a:pt x="2111" y="2627"/>
                    <a:pt x="2139" y="2627"/>
                  </a:cubicBezTo>
                  <a:cubicBezTo>
                    <a:pt x="2192" y="2626"/>
                    <a:pt x="2205" y="2547"/>
                    <a:pt x="2152" y="2533"/>
                  </a:cubicBezTo>
                  <a:cubicBezTo>
                    <a:pt x="1805" y="2445"/>
                    <a:pt x="1444" y="2427"/>
                    <a:pt x="1090" y="2381"/>
                  </a:cubicBezTo>
                  <a:cubicBezTo>
                    <a:pt x="679" y="2328"/>
                    <a:pt x="345" y="2307"/>
                    <a:pt x="204" y="1815"/>
                  </a:cubicBezTo>
                  <a:cubicBezTo>
                    <a:pt x="156" y="1641"/>
                    <a:pt x="170" y="1411"/>
                    <a:pt x="184" y="1233"/>
                  </a:cubicBezTo>
                  <a:cubicBezTo>
                    <a:pt x="220" y="789"/>
                    <a:pt x="518" y="443"/>
                    <a:pt x="934" y="293"/>
                  </a:cubicBezTo>
                  <a:cubicBezTo>
                    <a:pt x="975" y="279"/>
                    <a:pt x="1017" y="194"/>
                    <a:pt x="1045" y="194"/>
                  </a:cubicBezTo>
                  <a:cubicBezTo>
                    <a:pt x="1045" y="194"/>
                    <a:pt x="1045" y="194"/>
                    <a:pt x="1045" y="194"/>
                  </a:cubicBezTo>
                  <a:cubicBezTo>
                    <a:pt x="1220" y="198"/>
                    <a:pt x="1353" y="623"/>
                    <a:pt x="1406" y="745"/>
                  </a:cubicBezTo>
                  <a:cubicBezTo>
                    <a:pt x="1411" y="759"/>
                    <a:pt x="1421" y="765"/>
                    <a:pt x="1432" y="765"/>
                  </a:cubicBezTo>
                  <a:cubicBezTo>
                    <a:pt x="1454" y="765"/>
                    <a:pt x="1478" y="742"/>
                    <a:pt x="1474" y="716"/>
                  </a:cubicBezTo>
                  <a:cubicBezTo>
                    <a:pt x="1424" y="436"/>
                    <a:pt x="1296" y="227"/>
                    <a:pt x="1104" y="20"/>
                  </a:cubicBezTo>
                  <a:cubicBezTo>
                    <a:pt x="1091" y="6"/>
                    <a:pt x="1076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2866;p41">
              <a:extLst>
                <a:ext uri="{FF2B5EF4-FFF2-40B4-BE49-F238E27FC236}">
                  <a16:creationId xmlns:a16="http://schemas.microsoft.com/office/drawing/2014/main" id="{850A8D28-F812-7093-5369-FF5E090D78E7}"/>
                </a:ext>
              </a:extLst>
            </p:cNvPr>
            <p:cNvSpPr/>
            <p:nvPr/>
          </p:nvSpPr>
          <p:spPr>
            <a:xfrm>
              <a:off x="5350825" y="2557400"/>
              <a:ext cx="9075" cy="34675"/>
            </a:xfrm>
            <a:custGeom>
              <a:avLst/>
              <a:gdLst/>
              <a:ahLst/>
              <a:cxnLst/>
              <a:rect l="l" t="t" r="r" b="b"/>
              <a:pathLst>
                <a:path w="363" h="1387" extrusionOk="0">
                  <a:moveTo>
                    <a:pt x="64" y="1"/>
                  </a:moveTo>
                  <a:cubicBezTo>
                    <a:pt x="43" y="1"/>
                    <a:pt x="23" y="19"/>
                    <a:pt x="21" y="42"/>
                  </a:cubicBezTo>
                  <a:cubicBezTo>
                    <a:pt x="1" y="258"/>
                    <a:pt x="93" y="478"/>
                    <a:pt x="92" y="699"/>
                  </a:cubicBezTo>
                  <a:cubicBezTo>
                    <a:pt x="92" y="923"/>
                    <a:pt x="28" y="1133"/>
                    <a:pt x="8" y="1354"/>
                  </a:cubicBezTo>
                  <a:cubicBezTo>
                    <a:pt x="7" y="1375"/>
                    <a:pt x="23" y="1386"/>
                    <a:pt x="41" y="1386"/>
                  </a:cubicBezTo>
                  <a:cubicBezTo>
                    <a:pt x="53" y="1386"/>
                    <a:pt x="65" y="1381"/>
                    <a:pt x="72" y="1371"/>
                  </a:cubicBezTo>
                  <a:cubicBezTo>
                    <a:pt x="292" y="1054"/>
                    <a:pt x="362" y="316"/>
                    <a:pt x="91" y="13"/>
                  </a:cubicBezTo>
                  <a:cubicBezTo>
                    <a:pt x="83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2867;p41">
              <a:extLst>
                <a:ext uri="{FF2B5EF4-FFF2-40B4-BE49-F238E27FC236}">
                  <a16:creationId xmlns:a16="http://schemas.microsoft.com/office/drawing/2014/main" id="{D0A955E1-2F6A-3A98-A392-1A73B9EE079A}"/>
                </a:ext>
              </a:extLst>
            </p:cNvPr>
            <p:cNvSpPr/>
            <p:nvPr/>
          </p:nvSpPr>
          <p:spPr>
            <a:xfrm>
              <a:off x="5307275" y="2559600"/>
              <a:ext cx="30925" cy="61275"/>
            </a:xfrm>
            <a:custGeom>
              <a:avLst/>
              <a:gdLst/>
              <a:ahLst/>
              <a:cxnLst/>
              <a:rect l="l" t="t" r="r" b="b"/>
              <a:pathLst>
                <a:path w="1237" h="2451" extrusionOk="0">
                  <a:moveTo>
                    <a:pt x="716" y="1"/>
                  </a:moveTo>
                  <a:cubicBezTo>
                    <a:pt x="713" y="1"/>
                    <a:pt x="711" y="1"/>
                    <a:pt x="708" y="2"/>
                  </a:cubicBezTo>
                  <a:cubicBezTo>
                    <a:pt x="211" y="121"/>
                    <a:pt x="1" y="726"/>
                    <a:pt x="74" y="1188"/>
                  </a:cubicBezTo>
                  <a:cubicBezTo>
                    <a:pt x="166" y="1760"/>
                    <a:pt x="639" y="2228"/>
                    <a:pt x="1156" y="2446"/>
                  </a:cubicBezTo>
                  <a:cubicBezTo>
                    <a:pt x="1163" y="2450"/>
                    <a:pt x="1170" y="2451"/>
                    <a:pt x="1176" y="2451"/>
                  </a:cubicBezTo>
                  <a:cubicBezTo>
                    <a:pt x="1222" y="2451"/>
                    <a:pt x="1237" y="2376"/>
                    <a:pt x="1198" y="2347"/>
                  </a:cubicBezTo>
                  <a:cubicBezTo>
                    <a:pt x="805" y="2059"/>
                    <a:pt x="396" y="1777"/>
                    <a:pt x="254" y="1281"/>
                  </a:cubicBezTo>
                  <a:cubicBezTo>
                    <a:pt x="109" y="777"/>
                    <a:pt x="337" y="357"/>
                    <a:pt x="731" y="55"/>
                  </a:cubicBezTo>
                  <a:cubicBezTo>
                    <a:pt x="753" y="38"/>
                    <a:pt x="743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2868;p41">
              <a:extLst>
                <a:ext uri="{FF2B5EF4-FFF2-40B4-BE49-F238E27FC236}">
                  <a16:creationId xmlns:a16="http://schemas.microsoft.com/office/drawing/2014/main" id="{11155CCF-04DF-0F6C-F8D1-1E5AB5E4F324}"/>
                </a:ext>
              </a:extLst>
            </p:cNvPr>
            <p:cNvSpPr/>
            <p:nvPr/>
          </p:nvSpPr>
          <p:spPr>
            <a:xfrm>
              <a:off x="5288650" y="2586050"/>
              <a:ext cx="35825" cy="21975"/>
            </a:xfrm>
            <a:custGeom>
              <a:avLst/>
              <a:gdLst/>
              <a:ahLst/>
              <a:cxnLst/>
              <a:rect l="l" t="t" r="r" b="b"/>
              <a:pathLst>
                <a:path w="1433" h="879" extrusionOk="0">
                  <a:moveTo>
                    <a:pt x="36" y="1"/>
                  </a:moveTo>
                  <a:cubicBezTo>
                    <a:pt x="20" y="1"/>
                    <a:pt x="4" y="14"/>
                    <a:pt x="4" y="31"/>
                  </a:cubicBezTo>
                  <a:cubicBezTo>
                    <a:pt x="1" y="258"/>
                    <a:pt x="228" y="376"/>
                    <a:pt x="418" y="439"/>
                  </a:cubicBezTo>
                  <a:cubicBezTo>
                    <a:pt x="757" y="553"/>
                    <a:pt x="1211" y="483"/>
                    <a:pt x="1389" y="868"/>
                  </a:cubicBezTo>
                  <a:cubicBezTo>
                    <a:pt x="1393" y="875"/>
                    <a:pt x="1399" y="878"/>
                    <a:pt x="1406" y="878"/>
                  </a:cubicBezTo>
                  <a:cubicBezTo>
                    <a:pt x="1419" y="878"/>
                    <a:pt x="1433" y="867"/>
                    <a:pt x="1427" y="853"/>
                  </a:cubicBezTo>
                  <a:lnTo>
                    <a:pt x="1427" y="852"/>
                  </a:lnTo>
                  <a:cubicBezTo>
                    <a:pt x="1340" y="634"/>
                    <a:pt x="1154" y="534"/>
                    <a:pt x="939" y="457"/>
                  </a:cubicBezTo>
                  <a:cubicBezTo>
                    <a:pt x="803" y="407"/>
                    <a:pt x="659" y="384"/>
                    <a:pt x="522" y="340"/>
                  </a:cubicBezTo>
                  <a:cubicBezTo>
                    <a:pt x="312" y="271"/>
                    <a:pt x="205" y="164"/>
                    <a:pt x="56" y="10"/>
                  </a:cubicBez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2869;p41">
              <a:extLst>
                <a:ext uri="{FF2B5EF4-FFF2-40B4-BE49-F238E27FC236}">
                  <a16:creationId xmlns:a16="http://schemas.microsoft.com/office/drawing/2014/main" id="{7DD20BC7-38C6-1522-AE07-F16D085909DE}"/>
                </a:ext>
              </a:extLst>
            </p:cNvPr>
            <p:cNvSpPr/>
            <p:nvPr/>
          </p:nvSpPr>
          <p:spPr>
            <a:xfrm>
              <a:off x="5285425" y="2587350"/>
              <a:ext cx="65200" cy="86700"/>
            </a:xfrm>
            <a:custGeom>
              <a:avLst/>
              <a:gdLst/>
              <a:ahLst/>
              <a:cxnLst/>
              <a:rect l="l" t="t" r="r" b="b"/>
              <a:pathLst>
                <a:path w="2608" h="3468" extrusionOk="0">
                  <a:moveTo>
                    <a:pt x="119" y="1"/>
                  </a:moveTo>
                  <a:cubicBezTo>
                    <a:pt x="112" y="1"/>
                    <a:pt x="104" y="8"/>
                    <a:pt x="105" y="18"/>
                  </a:cubicBezTo>
                  <a:lnTo>
                    <a:pt x="106" y="18"/>
                  </a:lnTo>
                  <a:cubicBezTo>
                    <a:pt x="210" y="515"/>
                    <a:pt x="0" y="974"/>
                    <a:pt x="93" y="1467"/>
                  </a:cubicBezTo>
                  <a:cubicBezTo>
                    <a:pt x="145" y="1742"/>
                    <a:pt x="273" y="2008"/>
                    <a:pt x="439" y="2232"/>
                  </a:cubicBezTo>
                  <a:cubicBezTo>
                    <a:pt x="920" y="2882"/>
                    <a:pt x="1748" y="3238"/>
                    <a:pt x="2499" y="3464"/>
                  </a:cubicBezTo>
                  <a:cubicBezTo>
                    <a:pt x="2505" y="3466"/>
                    <a:pt x="2511" y="3467"/>
                    <a:pt x="2516" y="3467"/>
                  </a:cubicBezTo>
                  <a:cubicBezTo>
                    <a:pt x="2574" y="3467"/>
                    <a:pt x="2608" y="3377"/>
                    <a:pt x="2548" y="3350"/>
                  </a:cubicBezTo>
                  <a:cubicBezTo>
                    <a:pt x="1784" y="2998"/>
                    <a:pt x="921" y="2728"/>
                    <a:pt x="460" y="1963"/>
                  </a:cubicBezTo>
                  <a:cubicBezTo>
                    <a:pt x="226" y="1575"/>
                    <a:pt x="185" y="1182"/>
                    <a:pt x="225" y="741"/>
                  </a:cubicBezTo>
                  <a:cubicBezTo>
                    <a:pt x="254" y="429"/>
                    <a:pt x="273" y="268"/>
                    <a:pt x="130" y="8"/>
                  </a:cubicBezTo>
                  <a:cubicBezTo>
                    <a:pt x="127" y="3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2870;p41">
              <a:extLst>
                <a:ext uri="{FF2B5EF4-FFF2-40B4-BE49-F238E27FC236}">
                  <a16:creationId xmlns:a16="http://schemas.microsoft.com/office/drawing/2014/main" id="{6E1C0387-7B65-A3FF-C328-8DB67519C4BD}"/>
                </a:ext>
              </a:extLst>
            </p:cNvPr>
            <p:cNvSpPr/>
            <p:nvPr/>
          </p:nvSpPr>
          <p:spPr>
            <a:xfrm>
              <a:off x="5271525" y="2597575"/>
              <a:ext cx="19000" cy="9200"/>
            </a:xfrm>
            <a:custGeom>
              <a:avLst/>
              <a:gdLst/>
              <a:ahLst/>
              <a:cxnLst/>
              <a:rect l="l" t="t" r="r" b="b"/>
              <a:pathLst>
                <a:path w="760" h="368" extrusionOk="0">
                  <a:moveTo>
                    <a:pt x="218" y="1"/>
                  </a:moveTo>
                  <a:cubicBezTo>
                    <a:pt x="161" y="1"/>
                    <a:pt x="105" y="10"/>
                    <a:pt x="51" y="31"/>
                  </a:cubicBezTo>
                  <a:cubicBezTo>
                    <a:pt x="0" y="51"/>
                    <a:pt x="4" y="132"/>
                    <a:pt x="65" y="132"/>
                  </a:cubicBezTo>
                  <a:cubicBezTo>
                    <a:pt x="96" y="131"/>
                    <a:pt x="127" y="131"/>
                    <a:pt x="158" y="131"/>
                  </a:cubicBezTo>
                  <a:cubicBezTo>
                    <a:pt x="242" y="131"/>
                    <a:pt x="325" y="135"/>
                    <a:pt x="406" y="163"/>
                  </a:cubicBezTo>
                  <a:cubicBezTo>
                    <a:pt x="520" y="203"/>
                    <a:pt x="630" y="283"/>
                    <a:pt x="719" y="363"/>
                  </a:cubicBezTo>
                  <a:cubicBezTo>
                    <a:pt x="723" y="366"/>
                    <a:pt x="728" y="368"/>
                    <a:pt x="733" y="368"/>
                  </a:cubicBezTo>
                  <a:cubicBezTo>
                    <a:pt x="746" y="368"/>
                    <a:pt x="759" y="358"/>
                    <a:pt x="753" y="344"/>
                  </a:cubicBezTo>
                  <a:cubicBezTo>
                    <a:pt x="670" y="145"/>
                    <a:pt x="440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2871;p41">
              <a:extLst>
                <a:ext uri="{FF2B5EF4-FFF2-40B4-BE49-F238E27FC236}">
                  <a16:creationId xmlns:a16="http://schemas.microsoft.com/office/drawing/2014/main" id="{BD7AEC56-E805-4C82-8A1E-1DF4DAFAEAE1}"/>
                </a:ext>
              </a:extLst>
            </p:cNvPr>
            <p:cNvSpPr/>
            <p:nvPr/>
          </p:nvSpPr>
          <p:spPr>
            <a:xfrm>
              <a:off x="5264550" y="2600100"/>
              <a:ext cx="26325" cy="62975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350" y="0"/>
                  </a:moveTo>
                  <a:cubicBezTo>
                    <a:pt x="336" y="0"/>
                    <a:pt x="323" y="7"/>
                    <a:pt x="316" y="23"/>
                  </a:cubicBezTo>
                  <a:lnTo>
                    <a:pt x="316" y="24"/>
                  </a:lnTo>
                  <a:cubicBezTo>
                    <a:pt x="0" y="826"/>
                    <a:pt x="174" y="2057"/>
                    <a:pt x="993" y="2515"/>
                  </a:cubicBezTo>
                  <a:cubicBezTo>
                    <a:pt x="997" y="2518"/>
                    <a:pt x="1002" y="2519"/>
                    <a:pt x="1007" y="2519"/>
                  </a:cubicBezTo>
                  <a:cubicBezTo>
                    <a:pt x="1030" y="2519"/>
                    <a:pt x="1053" y="2494"/>
                    <a:pt x="1037" y="2471"/>
                  </a:cubicBezTo>
                  <a:cubicBezTo>
                    <a:pt x="795" y="2121"/>
                    <a:pt x="531" y="1824"/>
                    <a:pt x="403" y="1407"/>
                  </a:cubicBezTo>
                  <a:cubicBezTo>
                    <a:pt x="264" y="959"/>
                    <a:pt x="272" y="493"/>
                    <a:pt x="382" y="41"/>
                  </a:cubicBezTo>
                  <a:cubicBezTo>
                    <a:pt x="389" y="16"/>
                    <a:pt x="370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2872;p41">
              <a:extLst>
                <a:ext uri="{FF2B5EF4-FFF2-40B4-BE49-F238E27FC236}">
                  <a16:creationId xmlns:a16="http://schemas.microsoft.com/office/drawing/2014/main" id="{6C093BD4-D647-2355-A416-8C137440B982}"/>
                </a:ext>
              </a:extLst>
            </p:cNvPr>
            <p:cNvSpPr/>
            <p:nvPr/>
          </p:nvSpPr>
          <p:spPr>
            <a:xfrm>
              <a:off x="5258225" y="2570675"/>
              <a:ext cx="17375" cy="35375"/>
            </a:xfrm>
            <a:custGeom>
              <a:avLst/>
              <a:gdLst/>
              <a:ahLst/>
              <a:cxnLst/>
              <a:rect l="l" t="t" r="r" b="b"/>
              <a:pathLst>
                <a:path w="695" h="1415" extrusionOk="0">
                  <a:moveTo>
                    <a:pt x="91" y="0"/>
                  </a:moveTo>
                  <a:cubicBezTo>
                    <a:pt x="46" y="0"/>
                    <a:pt x="0" y="51"/>
                    <a:pt x="33" y="94"/>
                  </a:cubicBezTo>
                  <a:cubicBezTo>
                    <a:pt x="187" y="298"/>
                    <a:pt x="323" y="498"/>
                    <a:pt x="407" y="744"/>
                  </a:cubicBezTo>
                  <a:cubicBezTo>
                    <a:pt x="480" y="958"/>
                    <a:pt x="503" y="1184"/>
                    <a:pt x="549" y="1404"/>
                  </a:cubicBezTo>
                  <a:cubicBezTo>
                    <a:pt x="550" y="1411"/>
                    <a:pt x="555" y="1415"/>
                    <a:pt x="561" y="1415"/>
                  </a:cubicBezTo>
                  <a:cubicBezTo>
                    <a:pt x="567" y="1415"/>
                    <a:pt x="573" y="1411"/>
                    <a:pt x="575" y="1404"/>
                  </a:cubicBezTo>
                  <a:cubicBezTo>
                    <a:pt x="695" y="931"/>
                    <a:pt x="460" y="362"/>
                    <a:pt x="131" y="18"/>
                  </a:cubicBezTo>
                  <a:cubicBezTo>
                    <a:pt x="120" y="6"/>
                    <a:pt x="105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2873;p41">
              <a:extLst>
                <a:ext uri="{FF2B5EF4-FFF2-40B4-BE49-F238E27FC236}">
                  <a16:creationId xmlns:a16="http://schemas.microsoft.com/office/drawing/2014/main" id="{BF030266-C52D-1FDF-74AE-D040584E18F5}"/>
                </a:ext>
              </a:extLst>
            </p:cNvPr>
            <p:cNvSpPr/>
            <p:nvPr/>
          </p:nvSpPr>
          <p:spPr>
            <a:xfrm>
              <a:off x="5237900" y="2572000"/>
              <a:ext cx="24175" cy="62400"/>
            </a:xfrm>
            <a:custGeom>
              <a:avLst/>
              <a:gdLst/>
              <a:ahLst/>
              <a:cxnLst/>
              <a:rect l="l" t="t" r="r" b="b"/>
              <a:pathLst>
                <a:path w="967" h="2496" extrusionOk="0">
                  <a:moveTo>
                    <a:pt x="921" y="1"/>
                  </a:moveTo>
                  <a:cubicBezTo>
                    <a:pt x="916" y="1"/>
                    <a:pt x="911" y="2"/>
                    <a:pt x="906" y="5"/>
                  </a:cubicBezTo>
                  <a:cubicBezTo>
                    <a:pt x="145" y="510"/>
                    <a:pt x="0" y="1754"/>
                    <a:pt x="481" y="2484"/>
                  </a:cubicBezTo>
                  <a:cubicBezTo>
                    <a:pt x="487" y="2492"/>
                    <a:pt x="497" y="2496"/>
                    <a:pt x="506" y="2496"/>
                  </a:cubicBezTo>
                  <a:cubicBezTo>
                    <a:pt x="524" y="2496"/>
                    <a:pt x="542" y="2482"/>
                    <a:pt x="534" y="2461"/>
                  </a:cubicBezTo>
                  <a:cubicBezTo>
                    <a:pt x="195" y="1537"/>
                    <a:pt x="393" y="817"/>
                    <a:pt x="951" y="50"/>
                  </a:cubicBezTo>
                  <a:cubicBezTo>
                    <a:pt x="967" y="28"/>
                    <a:pt x="944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2874;p41">
              <a:extLst>
                <a:ext uri="{FF2B5EF4-FFF2-40B4-BE49-F238E27FC236}">
                  <a16:creationId xmlns:a16="http://schemas.microsoft.com/office/drawing/2014/main" id="{5ABFE8BD-5435-2C98-BA4E-32D943F54731}"/>
                </a:ext>
              </a:extLst>
            </p:cNvPr>
            <p:cNvSpPr/>
            <p:nvPr/>
          </p:nvSpPr>
          <p:spPr>
            <a:xfrm>
              <a:off x="5215700" y="2577650"/>
              <a:ext cx="30600" cy="33600"/>
            </a:xfrm>
            <a:custGeom>
              <a:avLst/>
              <a:gdLst/>
              <a:ahLst/>
              <a:cxnLst/>
              <a:rect l="l" t="t" r="r" b="b"/>
              <a:pathLst>
                <a:path w="1224" h="1344" extrusionOk="0">
                  <a:moveTo>
                    <a:pt x="83" y="0"/>
                  </a:moveTo>
                  <a:cubicBezTo>
                    <a:pt x="37" y="0"/>
                    <a:pt x="0" y="61"/>
                    <a:pt x="42" y="98"/>
                  </a:cubicBezTo>
                  <a:cubicBezTo>
                    <a:pt x="244" y="280"/>
                    <a:pt x="461" y="436"/>
                    <a:pt x="648" y="636"/>
                  </a:cubicBezTo>
                  <a:cubicBezTo>
                    <a:pt x="848" y="850"/>
                    <a:pt x="1024" y="1089"/>
                    <a:pt x="1185" y="1334"/>
                  </a:cubicBezTo>
                  <a:cubicBezTo>
                    <a:pt x="1189" y="1341"/>
                    <a:pt x="1194" y="1343"/>
                    <a:pt x="1200" y="1343"/>
                  </a:cubicBezTo>
                  <a:cubicBezTo>
                    <a:pt x="1212" y="1343"/>
                    <a:pt x="1223" y="1331"/>
                    <a:pt x="1216" y="1316"/>
                  </a:cubicBezTo>
                  <a:cubicBezTo>
                    <a:pt x="981" y="820"/>
                    <a:pt x="591" y="293"/>
                    <a:pt x="111" y="8"/>
                  </a:cubicBezTo>
                  <a:cubicBezTo>
                    <a:pt x="102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2875;p41">
              <a:extLst>
                <a:ext uri="{FF2B5EF4-FFF2-40B4-BE49-F238E27FC236}">
                  <a16:creationId xmlns:a16="http://schemas.microsoft.com/office/drawing/2014/main" id="{B81824B0-4ED0-FA81-7528-C4210479E87E}"/>
                </a:ext>
              </a:extLst>
            </p:cNvPr>
            <p:cNvSpPr/>
            <p:nvPr/>
          </p:nvSpPr>
          <p:spPr>
            <a:xfrm>
              <a:off x="5198500" y="2547825"/>
              <a:ext cx="31425" cy="75800"/>
            </a:xfrm>
            <a:custGeom>
              <a:avLst/>
              <a:gdLst/>
              <a:ahLst/>
              <a:cxnLst/>
              <a:rect l="l" t="t" r="r" b="b"/>
              <a:pathLst>
                <a:path w="1257" h="3032" extrusionOk="0">
                  <a:moveTo>
                    <a:pt x="1122" y="1"/>
                  </a:moveTo>
                  <a:cubicBezTo>
                    <a:pt x="1114" y="1"/>
                    <a:pt x="1106" y="6"/>
                    <a:pt x="1103" y="16"/>
                  </a:cubicBezTo>
                  <a:cubicBezTo>
                    <a:pt x="859" y="865"/>
                    <a:pt x="1" y="2244"/>
                    <a:pt x="816" y="3016"/>
                  </a:cubicBezTo>
                  <a:cubicBezTo>
                    <a:pt x="828" y="3027"/>
                    <a:pt x="841" y="3032"/>
                    <a:pt x="855" y="3032"/>
                  </a:cubicBezTo>
                  <a:cubicBezTo>
                    <a:pt x="895" y="3032"/>
                    <a:pt x="933" y="2989"/>
                    <a:pt x="907" y="2946"/>
                  </a:cubicBezTo>
                  <a:cubicBezTo>
                    <a:pt x="255" y="1873"/>
                    <a:pt x="1256" y="1086"/>
                    <a:pt x="1146" y="22"/>
                  </a:cubicBezTo>
                  <a:cubicBezTo>
                    <a:pt x="1145" y="9"/>
                    <a:pt x="1133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2876;p41">
              <a:extLst>
                <a:ext uri="{FF2B5EF4-FFF2-40B4-BE49-F238E27FC236}">
                  <a16:creationId xmlns:a16="http://schemas.microsoft.com/office/drawing/2014/main" id="{68751300-FD53-915A-E663-3A8801BBE58E}"/>
                </a:ext>
              </a:extLst>
            </p:cNvPr>
            <p:cNvSpPr/>
            <p:nvPr/>
          </p:nvSpPr>
          <p:spPr>
            <a:xfrm>
              <a:off x="5193050" y="2545100"/>
              <a:ext cx="34750" cy="59250"/>
            </a:xfrm>
            <a:custGeom>
              <a:avLst/>
              <a:gdLst/>
              <a:ahLst/>
              <a:cxnLst/>
              <a:rect l="l" t="t" r="r" b="b"/>
              <a:pathLst>
                <a:path w="1390" h="2370" extrusionOk="0">
                  <a:moveTo>
                    <a:pt x="1053" y="1"/>
                  </a:moveTo>
                  <a:cubicBezTo>
                    <a:pt x="821" y="1"/>
                    <a:pt x="590" y="209"/>
                    <a:pt x="450" y="422"/>
                  </a:cubicBezTo>
                  <a:cubicBezTo>
                    <a:pt x="94" y="964"/>
                    <a:pt x="0" y="1682"/>
                    <a:pt x="68" y="2316"/>
                  </a:cubicBezTo>
                  <a:cubicBezTo>
                    <a:pt x="72" y="2348"/>
                    <a:pt x="102" y="2370"/>
                    <a:pt x="130" y="2370"/>
                  </a:cubicBezTo>
                  <a:cubicBezTo>
                    <a:pt x="151" y="2370"/>
                    <a:pt x="169" y="2358"/>
                    <a:pt x="174" y="2330"/>
                  </a:cubicBezTo>
                  <a:cubicBezTo>
                    <a:pt x="241" y="1980"/>
                    <a:pt x="252" y="1623"/>
                    <a:pt x="318" y="1273"/>
                  </a:cubicBezTo>
                  <a:cubicBezTo>
                    <a:pt x="377" y="964"/>
                    <a:pt x="604" y="118"/>
                    <a:pt x="1057" y="118"/>
                  </a:cubicBezTo>
                  <a:cubicBezTo>
                    <a:pt x="1140" y="118"/>
                    <a:pt x="1230" y="147"/>
                    <a:pt x="1328" y="212"/>
                  </a:cubicBezTo>
                  <a:cubicBezTo>
                    <a:pt x="1334" y="216"/>
                    <a:pt x="1340" y="218"/>
                    <a:pt x="1346" y="218"/>
                  </a:cubicBezTo>
                  <a:cubicBezTo>
                    <a:pt x="1372" y="218"/>
                    <a:pt x="1390" y="182"/>
                    <a:pt x="1369" y="159"/>
                  </a:cubicBezTo>
                  <a:lnTo>
                    <a:pt x="1370" y="159"/>
                  </a:lnTo>
                  <a:cubicBezTo>
                    <a:pt x="1271" y="46"/>
                    <a:pt x="1162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2877;p41">
              <a:extLst>
                <a:ext uri="{FF2B5EF4-FFF2-40B4-BE49-F238E27FC236}">
                  <a16:creationId xmlns:a16="http://schemas.microsoft.com/office/drawing/2014/main" id="{DA6435BE-954A-82B1-CE14-6A91081C29E2}"/>
                </a:ext>
              </a:extLst>
            </p:cNvPr>
            <p:cNvSpPr/>
            <p:nvPr/>
          </p:nvSpPr>
          <p:spPr>
            <a:xfrm>
              <a:off x="5175100" y="2512525"/>
              <a:ext cx="38375" cy="76925"/>
            </a:xfrm>
            <a:custGeom>
              <a:avLst/>
              <a:gdLst/>
              <a:ahLst/>
              <a:cxnLst/>
              <a:rect l="l" t="t" r="r" b="b"/>
              <a:pathLst>
                <a:path w="1535" h="3077" extrusionOk="0">
                  <a:moveTo>
                    <a:pt x="1238" y="1"/>
                  </a:moveTo>
                  <a:cubicBezTo>
                    <a:pt x="1212" y="1"/>
                    <a:pt x="1187" y="13"/>
                    <a:pt x="1171" y="40"/>
                  </a:cubicBezTo>
                  <a:cubicBezTo>
                    <a:pt x="1059" y="239"/>
                    <a:pt x="711" y="289"/>
                    <a:pt x="547" y="456"/>
                  </a:cubicBezTo>
                  <a:cubicBezTo>
                    <a:pt x="405" y="601"/>
                    <a:pt x="331" y="791"/>
                    <a:pt x="270" y="982"/>
                  </a:cubicBezTo>
                  <a:cubicBezTo>
                    <a:pt x="64" y="1627"/>
                    <a:pt x="0" y="2368"/>
                    <a:pt x="47" y="3039"/>
                  </a:cubicBezTo>
                  <a:cubicBezTo>
                    <a:pt x="48" y="3064"/>
                    <a:pt x="67" y="3077"/>
                    <a:pt x="85" y="3077"/>
                  </a:cubicBezTo>
                  <a:cubicBezTo>
                    <a:pt x="104" y="3077"/>
                    <a:pt x="123" y="3064"/>
                    <a:pt x="125" y="3039"/>
                  </a:cubicBezTo>
                  <a:cubicBezTo>
                    <a:pt x="184" y="2394"/>
                    <a:pt x="222" y="1728"/>
                    <a:pt x="410" y="1104"/>
                  </a:cubicBezTo>
                  <a:cubicBezTo>
                    <a:pt x="536" y="689"/>
                    <a:pt x="802" y="605"/>
                    <a:pt x="1099" y="346"/>
                  </a:cubicBezTo>
                  <a:cubicBezTo>
                    <a:pt x="1158" y="295"/>
                    <a:pt x="1190" y="276"/>
                    <a:pt x="1215" y="256"/>
                  </a:cubicBezTo>
                  <a:lnTo>
                    <a:pt x="1215" y="256"/>
                  </a:lnTo>
                  <a:cubicBezTo>
                    <a:pt x="1384" y="804"/>
                    <a:pt x="1314" y="1277"/>
                    <a:pt x="1163" y="1846"/>
                  </a:cubicBezTo>
                  <a:cubicBezTo>
                    <a:pt x="1158" y="1863"/>
                    <a:pt x="1172" y="1876"/>
                    <a:pt x="1186" y="1876"/>
                  </a:cubicBezTo>
                  <a:cubicBezTo>
                    <a:pt x="1194" y="1876"/>
                    <a:pt x="1201" y="1872"/>
                    <a:pt x="1206" y="1864"/>
                  </a:cubicBezTo>
                  <a:cubicBezTo>
                    <a:pt x="1535" y="1309"/>
                    <a:pt x="1509" y="659"/>
                    <a:pt x="1320" y="59"/>
                  </a:cubicBezTo>
                  <a:cubicBezTo>
                    <a:pt x="1308" y="22"/>
                    <a:pt x="1273" y="1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2878;p41">
              <a:extLst>
                <a:ext uri="{FF2B5EF4-FFF2-40B4-BE49-F238E27FC236}">
                  <a16:creationId xmlns:a16="http://schemas.microsoft.com/office/drawing/2014/main" id="{FD4D34F1-6414-44D4-F45E-D7095B002DCF}"/>
                </a:ext>
              </a:extLst>
            </p:cNvPr>
            <p:cNvSpPr/>
            <p:nvPr/>
          </p:nvSpPr>
          <p:spPr>
            <a:xfrm>
              <a:off x="5165675" y="2527625"/>
              <a:ext cx="20225" cy="11575"/>
            </a:xfrm>
            <a:custGeom>
              <a:avLst/>
              <a:gdLst/>
              <a:ahLst/>
              <a:cxnLst/>
              <a:rect l="l" t="t" r="r" b="b"/>
              <a:pathLst>
                <a:path w="809" h="463" extrusionOk="0">
                  <a:moveTo>
                    <a:pt x="647" y="1"/>
                  </a:moveTo>
                  <a:cubicBezTo>
                    <a:pt x="542" y="1"/>
                    <a:pt x="437" y="30"/>
                    <a:pt x="343" y="75"/>
                  </a:cubicBezTo>
                  <a:cubicBezTo>
                    <a:pt x="219" y="134"/>
                    <a:pt x="29" y="247"/>
                    <a:pt x="6" y="393"/>
                  </a:cubicBezTo>
                  <a:cubicBezTo>
                    <a:pt x="0" y="431"/>
                    <a:pt x="26" y="463"/>
                    <a:pt x="60" y="463"/>
                  </a:cubicBezTo>
                  <a:cubicBezTo>
                    <a:pt x="69" y="463"/>
                    <a:pt x="79" y="461"/>
                    <a:pt x="89" y="456"/>
                  </a:cubicBezTo>
                  <a:cubicBezTo>
                    <a:pt x="203" y="397"/>
                    <a:pt x="275" y="269"/>
                    <a:pt x="390" y="201"/>
                  </a:cubicBezTo>
                  <a:cubicBezTo>
                    <a:pt x="517" y="129"/>
                    <a:pt x="652" y="100"/>
                    <a:pt x="789" y="60"/>
                  </a:cubicBezTo>
                  <a:cubicBezTo>
                    <a:pt x="809" y="54"/>
                    <a:pt x="809" y="26"/>
                    <a:pt x="789" y="21"/>
                  </a:cubicBezTo>
                  <a:cubicBezTo>
                    <a:pt x="743" y="7"/>
                    <a:pt x="69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2879;p41">
              <a:extLst>
                <a:ext uri="{FF2B5EF4-FFF2-40B4-BE49-F238E27FC236}">
                  <a16:creationId xmlns:a16="http://schemas.microsoft.com/office/drawing/2014/main" id="{24934AE9-3946-2CDA-6EE9-5347EE9A74AB}"/>
                </a:ext>
              </a:extLst>
            </p:cNvPr>
            <p:cNvSpPr/>
            <p:nvPr/>
          </p:nvSpPr>
          <p:spPr>
            <a:xfrm>
              <a:off x="5164750" y="2483700"/>
              <a:ext cx="16950" cy="78700"/>
            </a:xfrm>
            <a:custGeom>
              <a:avLst/>
              <a:gdLst/>
              <a:ahLst/>
              <a:cxnLst/>
              <a:rect l="l" t="t" r="r" b="b"/>
              <a:pathLst>
                <a:path w="678" h="3148" extrusionOk="0">
                  <a:moveTo>
                    <a:pt x="404" y="1"/>
                  </a:moveTo>
                  <a:cubicBezTo>
                    <a:pt x="383" y="1"/>
                    <a:pt x="362" y="17"/>
                    <a:pt x="370" y="45"/>
                  </a:cubicBezTo>
                  <a:cubicBezTo>
                    <a:pt x="564" y="718"/>
                    <a:pt x="399" y="1226"/>
                    <a:pt x="203" y="1871"/>
                  </a:cubicBezTo>
                  <a:cubicBezTo>
                    <a:pt x="76" y="2295"/>
                    <a:pt x="0" y="2685"/>
                    <a:pt x="126" y="3117"/>
                  </a:cubicBezTo>
                  <a:cubicBezTo>
                    <a:pt x="132" y="3137"/>
                    <a:pt x="151" y="3147"/>
                    <a:pt x="171" y="3147"/>
                  </a:cubicBezTo>
                  <a:cubicBezTo>
                    <a:pt x="194" y="3147"/>
                    <a:pt x="216" y="3133"/>
                    <a:pt x="212" y="3105"/>
                  </a:cubicBezTo>
                  <a:cubicBezTo>
                    <a:pt x="120" y="2376"/>
                    <a:pt x="459" y="1793"/>
                    <a:pt x="595" y="1100"/>
                  </a:cubicBezTo>
                  <a:cubicBezTo>
                    <a:pt x="672" y="708"/>
                    <a:pt x="677" y="343"/>
                    <a:pt x="435" y="16"/>
                  </a:cubicBezTo>
                  <a:cubicBezTo>
                    <a:pt x="427" y="6"/>
                    <a:pt x="41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2880;p41">
              <a:extLst>
                <a:ext uri="{FF2B5EF4-FFF2-40B4-BE49-F238E27FC236}">
                  <a16:creationId xmlns:a16="http://schemas.microsoft.com/office/drawing/2014/main" id="{E1B18F87-EB50-8451-3131-0909FCCF4B68}"/>
                </a:ext>
              </a:extLst>
            </p:cNvPr>
            <p:cNvSpPr/>
            <p:nvPr/>
          </p:nvSpPr>
          <p:spPr>
            <a:xfrm>
              <a:off x="5129900" y="2485175"/>
              <a:ext cx="48325" cy="65450"/>
            </a:xfrm>
            <a:custGeom>
              <a:avLst/>
              <a:gdLst/>
              <a:ahLst/>
              <a:cxnLst/>
              <a:rect l="l" t="t" r="r" b="b"/>
              <a:pathLst>
                <a:path w="1933" h="2618" extrusionOk="0">
                  <a:moveTo>
                    <a:pt x="1865" y="1"/>
                  </a:moveTo>
                  <a:cubicBezTo>
                    <a:pt x="1861" y="1"/>
                    <a:pt x="1857" y="1"/>
                    <a:pt x="1853" y="2"/>
                  </a:cubicBezTo>
                  <a:cubicBezTo>
                    <a:pt x="731" y="219"/>
                    <a:pt x="0" y="1506"/>
                    <a:pt x="390" y="2581"/>
                  </a:cubicBezTo>
                  <a:cubicBezTo>
                    <a:pt x="399" y="2607"/>
                    <a:pt x="419" y="2618"/>
                    <a:pt x="438" y="2618"/>
                  </a:cubicBezTo>
                  <a:cubicBezTo>
                    <a:pt x="468" y="2618"/>
                    <a:pt x="497" y="2592"/>
                    <a:pt x="491" y="2553"/>
                  </a:cubicBezTo>
                  <a:cubicBezTo>
                    <a:pt x="330" y="1391"/>
                    <a:pt x="797" y="549"/>
                    <a:pt x="1879" y="97"/>
                  </a:cubicBezTo>
                  <a:cubicBezTo>
                    <a:pt x="1932" y="75"/>
                    <a:pt x="1919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2881;p41">
              <a:extLst>
                <a:ext uri="{FF2B5EF4-FFF2-40B4-BE49-F238E27FC236}">
                  <a16:creationId xmlns:a16="http://schemas.microsoft.com/office/drawing/2014/main" id="{2892EE32-32D0-9F59-51A7-AB6C3DDACFCE}"/>
                </a:ext>
              </a:extLst>
            </p:cNvPr>
            <p:cNvSpPr/>
            <p:nvPr/>
          </p:nvSpPr>
          <p:spPr>
            <a:xfrm>
              <a:off x="5142900" y="2443200"/>
              <a:ext cx="18425" cy="70500"/>
            </a:xfrm>
            <a:custGeom>
              <a:avLst/>
              <a:gdLst/>
              <a:ahLst/>
              <a:cxnLst/>
              <a:rect l="l" t="t" r="r" b="b"/>
              <a:pathLst>
                <a:path w="737" h="2820" extrusionOk="0">
                  <a:moveTo>
                    <a:pt x="507" y="0"/>
                  </a:moveTo>
                  <a:cubicBezTo>
                    <a:pt x="497" y="0"/>
                    <a:pt x="487" y="7"/>
                    <a:pt x="487" y="19"/>
                  </a:cubicBezTo>
                  <a:cubicBezTo>
                    <a:pt x="471" y="523"/>
                    <a:pt x="493" y="1000"/>
                    <a:pt x="400" y="1501"/>
                  </a:cubicBezTo>
                  <a:cubicBezTo>
                    <a:pt x="320" y="1937"/>
                    <a:pt x="162" y="2339"/>
                    <a:pt x="13" y="2756"/>
                  </a:cubicBezTo>
                  <a:cubicBezTo>
                    <a:pt x="1" y="2792"/>
                    <a:pt x="33" y="2819"/>
                    <a:pt x="65" y="2819"/>
                  </a:cubicBezTo>
                  <a:cubicBezTo>
                    <a:pt x="81" y="2819"/>
                    <a:pt x="97" y="2812"/>
                    <a:pt x="106" y="2795"/>
                  </a:cubicBezTo>
                  <a:cubicBezTo>
                    <a:pt x="541" y="2006"/>
                    <a:pt x="737" y="895"/>
                    <a:pt x="523" y="13"/>
                  </a:cubicBezTo>
                  <a:cubicBezTo>
                    <a:pt x="521" y="4"/>
                    <a:pt x="514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2882;p41">
              <a:extLst>
                <a:ext uri="{FF2B5EF4-FFF2-40B4-BE49-F238E27FC236}">
                  <a16:creationId xmlns:a16="http://schemas.microsoft.com/office/drawing/2014/main" id="{9999C3F3-E833-EBEE-76E1-5A4BC860CC52}"/>
                </a:ext>
              </a:extLst>
            </p:cNvPr>
            <p:cNvSpPr/>
            <p:nvPr/>
          </p:nvSpPr>
          <p:spPr>
            <a:xfrm>
              <a:off x="5117300" y="2443750"/>
              <a:ext cx="39900" cy="85975"/>
            </a:xfrm>
            <a:custGeom>
              <a:avLst/>
              <a:gdLst/>
              <a:ahLst/>
              <a:cxnLst/>
              <a:rect l="l" t="t" r="r" b="b"/>
              <a:pathLst>
                <a:path w="1596" h="3439" extrusionOk="0">
                  <a:moveTo>
                    <a:pt x="1464" y="0"/>
                  </a:moveTo>
                  <a:cubicBezTo>
                    <a:pt x="954" y="0"/>
                    <a:pt x="681" y="573"/>
                    <a:pt x="498" y="996"/>
                  </a:cubicBezTo>
                  <a:cubicBezTo>
                    <a:pt x="183" y="1728"/>
                    <a:pt x="1" y="2621"/>
                    <a:pt x="191" y="3407"/>
                  </a:cubicBezTo>
                  <a:cubicBezTo>
                    <a:pt x="196" y="3429"/>
                    <a:pt x="212" y="3438"/>
                    <a:pt x="229" y="3438"/>
                  </a:cubicBezTo>
                  <a:cubicBezTo>
                    <a:pt x="250" y="3438"/>
                    <a:pt x="272" y="3423"/>
                    <a:pt x="274" y="3396"/>
                  </a:cubicBezTo>
                  <a:cubicBezTo>
                    <a:pt x="341" y="2380"/>
                    <a:pt x="336" y="435"/>
                    <a:pt x="1567" y="60"/>
                  </a:cubicBezTo>
                  <a:cubicBezTo>
                    <a:pt x="1590" y="52"/>
                    <a:pt x="1595" y="11"/>
                    <a:pt x="1567" y="8"/>
                  </a:cubicBezTo>
                  <a:cubicBezTo>
                    <a:pt x="1532" y="2"/>
                    <a:pt x="1497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2883;p41">
              <a:extLst>
                <a:ext uri="{FF2B5EF4-FFF2-40B4-BE49-F238E27FC236}">
                  <a16:creationId xmlns:a16="http://schemas.microsoft.com/office/drawing/2014/main" id="{30EF6E99-6A87-E8A7-0489-99133CA39446}"/>
                </a:ext>
              </a:extLst>
            </p:cNvPr>
            <p:cNvSpPr/>
            <p:nvPr/>
          </p:nvSpPr>
          <p:spPr>
            <a:xfrm>
              <a:off x="5097475" y="2409825"/>
              <a:ext cx="45475" cy="85150"/>
            </a:xfrm>
            <a:custGeom>
              <a:avLst/>
              <a:gdLst/>
              <a:ahLst/>
              <a:cxnLst/>
              <a:rect l="l" t="t" r="r" b="b"/>
              <a:pathLst>
                <a:path w="1819" h="3406" extrusionOk="0">
                  <a:moveTo>
                    <a:pt x="1771" y="1"/>
                  </a:moveTo>
                  <a:cubicBezTo>
                    <a:pt x="1770" y="1"/>
                    <a:pt x="1768" y="1"/>
                    <a:pt x="1767" y="1"/>
                  </a:cubicBezTo>
                  <a:cubicBezTo>
                    <a:pt x="331" y="224"/>
                    <a:pt x="1" y="2181"/>
                    <a:pt x="57" y="3348"/>
                  </a:cubicBezTo>
                  <a:cubicBezTo>
                    <a:pt x="59" y="3386"/>
                    <a:pt x="87" y="3405"/>
                    <a:pt x="115" y="3405"/>
                  </a:cubicBezTo>
                  <a:cubicBezTo>
                    <a:pt x="143" y="3405"/>
                    <a:pt x="172" y="3386"/>
                    <a:pt x="176" y="3348"/>
                  </a:cubicBezTo>
                  <a:cubicBezTo>
                    <a:pt x="329" y="1936"/>
                    <a:pt x="419" y="781"/>
                    <a:pt x="1788" y="54"/>
                  </a:cubicBezTo>
                  <a:cubicBezTo>
                    <a:pt x="1818" y="39"/>
                    <a:pt x="1799" y="1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2884;p41">
              <a:extLst>
                <a:ext uri="{FF2B5EF4-FFF2-40B4-BE49-F238E27FC236}">
                  <a16:creationId xmlns:a16="http://schemas.microsoft.com/office/drawing/2014/main" id="{7C20F86C-40D1-5787-5EC9-4DC1FE1CB67D}"/>
                </a:ext>
              </a:extLst>
            </p:cNvPr>
            <p:cNvSpPr/>
            <p:nvPr/>
          </p:nvSpPr>
          <p:spPr>
            <a:xfrm>
              <a:off x="5125450" y="2408600"/>
              <a:ext cx="16875" cy="69275"/>
            </a:xfrm>
            <a:custGeom>
              <a:avLst/>
              <a:gdLst/>
              <a:ahLst/>
              <a:cxnLst/>
              <a:rect l="l" t="t" r="r" b="b"/>
              <a:pathLst>
                <a:path w="675" h="2771" extrusionOk="0">
                  <a:moveTo>
                    <a:pt x="621" y="0"/>
                  </a:moveTo>
                  <a:cubicBezTo>
                    <a:pt x="607" y="0"/>
                    <a:pt x="593" y="6"/>
                    <a:pt x="585" y="20"/>
                  </a:cubicBezTo>
                  <a:cubicBezTo>
                    <a:pt x="377" y="367"/>
                    <a:pt x="319" y="745"/>
                    <a:pt x="287" y="1143"/>
                  </a:cubicBezTo>
                  <a:cubicBezTo>
                    <a:pt x="242" y="1694"/>
                    <a:pt x="179" y="2195"/>
                    <a:pt x="10" y="2723"/>
                  </a:cubicBezTo>
                  <a:cubicBezTo>
                    <a:pt x="1" y="2752"/>
                    <a:pt x="23" y="2771"/>
                    <a:pt x="46" y="2771"/>
                  </a:cubicBezTo>
                  <a:cubicBezTo>
                    <a:pt x="59" y="2771"/>
                    <a:pt x="72" y="2765"/>
                    <a:pt x="81" y="2753"/>
                  </a:cubicBezTo>
                  <a:cubicBezTo>
                    <a:pt x="628" y="2025"/>
                    <a:pt x="350" y="885"/>
                    <a:pt x="663" y="52"/>
                  </a:cubicBezTo>
                  <a:cubicBezTo>
                    <a:pt x="674" y="22"/>
                    <a:pt x="648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2885;p41">
              <a:extLst>
                <a:ext uri="{FF2B5EF4-FFF2-40B4-BE49-F238E27FC236}">
                  <a16:creationId xmlns:a16="http://schemas.microsoft.com/office/drawing/2014/main" id="{188B9313-803D-80F0-7D94-A0A8D207D3CF}"/>
                </a:ext>
              </a:extLst>
            </p:cNvPr>
            <p:cNvSpPr/>
            <p:nvPr/>
          </p:nvSpPr>
          <p:spPr>
            <a:xfrm>
              <a:off x="5095575" y="2399950"/>
              <a:ext cx="48575" cy="46475"/>
            </a:xfrm>
            <a:custGeom>
              <a:avLst/>
              <a:gdLst/>
              <a:ahLst/>
              <a:cxnLst/>
              <a:rect l="l" t="t" r="r" b="b"/>
              <a:pathLst>
                <a:path w="1943" h="1859" extrusionOk="0">
                  <a:moveTo>
                    <a:pt x="1585" y="1"/>
                  </a:moveTo>
                  <a:cubicBezTo>
                    <a:pt x="1334" y="1"/>
                    <a:pt x="1049" y="182"/>
                    <a:pt x="875" y="334"/>
                  </a:cubicBezTo>
                  <a:cubicBezTo>
                    <a:pt x="451" y="709"/>
                    <a:pt x="70" y="1249"/>
                    <a:pt x="3" y="1821"/>
                  </a:cubicBezTo>
                  <a:cubicBezTo>
                    <a:pt x="1" y="1844"/>
                    <a:pt x="22" y="1858"/>
                    <a:pt x="42" y="1858"/>
                  </a:cubicBezTo>
                  <a:cubicBezTo>
                    <a:pt x="54" y="1858"/>
                    <a:pt x="66" y="1853"/>
                    <a:pt x="73" y="1841"/>
                  </a:cubicBezTo>
                  <a:cubicBezTo>
                    <a:pt x="381" y="1222"/>
                    <a:pt x="839" y="162"/>
                    <a:pt x="1626" y="162"/>
                  </a:cubicBezTo>
                  <a:cubicBezTo>
                    <a:pt x="1719" y="162"/>
                    <a:pt x="1816" y="177"/>
                    <a:pt x="1918" y="209"/>
                  </a:cubicBezTo>
                  <a:cubicBezTo>
                    <a:pt x="1920" y="209"/>
                    <a:pt x="1921" y="209"/>
                    <a:pt x="1922" y="209"/>
                  </a:cubicBezTo>
                  <a:cubicBezTo>
                    <a:pt x="1933" y="209"/>
                    <a:pt x="1943" y="196"/>
                    <a:pt x="1936" y="186"/>
                  </a:cubicBezTo>
                  <a:cubicBezTo>
                    <a:pt x="1843" y="52"/>
                    <a:pt x="1719" y="1"/>
                    <a:pt x="1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2886;p41">
              <a:extLst>
                <a:ext uri="{FF2B5EF4-FFF2-40B4-BE49-F238E27FC236}">
                  <a16:creationId xmlns:a16="http://schemas.microsoft.com/office/drawing/2014/main" id="{32CF20C9-2076-9260-6011-4456EBFD0239}"/>
                </a:ext>
              </a:extLst>
            </p:cNvPr>
            <p:cNvSpPr/>
            <p:nvPr/>
          </p:nvSpPr>
          <p:spPr>
            <a:xfrm>
              <a:off x="5124100" y="2376075"/>
              <a:ext cx="31800" cy="30975"/>
            </a:xfrm>
            <a:custGeom>
              <a:avLst/>
              <a:gdLst/>
              <a:ahLst/>
              <a:cxnLst/>
              <a:rect l="l" t="t" r="r" b="b"/>
              <a:pathLst>
                <a:path w="1272" h="1239" extrusionOk="0">
                  <a:moveTo>
                    <a:pt x="1231" y="0"/>
                  </a:moveTo>
                  <a:cubicBezTo>
                    <a:pt x="1224" y="0"/>
                    <a:pt x="1216" y="4"/>
                    <a:pt x="1210" y="11"/>
                  </a:cubicBezTo>
                  <a:cubicBezTo>
                    <a:pt x="1035" y="224"/>
                    <a:pt x="867" y="443"/>
                    <a:pt x="668" y="633"/>
                  </a:cubicBezTo>
                  <a:cubicBezTo>
                    <a:pt x="469" y="822"/>
                    <a:pt x="212" y="957"/>
                    <a:pt x="29" y="1156"/>
                  </a:cubicBezTo>
                  <a:cubicBezTo>
                    <a:pt x="1" y="1188"/>
                    <a:pt x="23" y="1238"/>
                    <a:pt x="62" y="1238"/>
                  </a:cubicBezTo>
                  <a:cubicBezTo>
                    <a:pt x="67" y="1238"/>
                    <a:pt x="71" y="1238"/>
                    <a:pt x="76" y="1236"/>
                  </a:cubicBezTo>
                  <a:cubicBezTo>
                    <a:pt x="322" y="1167"/>
                    <a:pt x="562" y="936"/>
                    <a:pt x="740" y="759"/>
                  </a:cubicBezTo>
                  <a:cubicBezTo>
                    <a:pt x="947" y="549"/>
                    <a:pt x="1135" y="320"/>
                    <a:pt x="1261" y="50"/>
                  </a:cubicBezTo>
                  <a:cubicBezTo>
                    <a:pt x="1271" y="28"/>
                    <a:pt x="1252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2887;p41">
              <a:extLst>
                <a:ext uri="{FF2B5EF4-FFF2-40B4-BE49-F238E27FC236}">
                  <a16:creationId xmlns:a16="http://schemas.microsoft.com/office/drawing/2014/main" id="{A64CE7A1-B3B7-7882-8AFB-5983E6463348}"/>
                </a:ext>
              </a:extLst>
            </p:cNvPr>
            <p:cNvSpPr/>
            <p:nvPr/>
          </p:nvSpPr>
          <p:spPr>
            <a:xfrm>
              <a:off x="5093600" y="2367025"/>
              <a:ext cx="62675" cy="37825"/>
            </a:xfrm>
            <a:custGeom>
              <a:avLst/>
              <a:gdLst/>
              <a:ahLst/>
              <a:cxnLst/>
              <a:rect l="l" t="t" r="r" b="b"/>
              <a:pathLst>
                <a:path w="2507" h="1513" extrusionOk="0">
                  <a:moveTo>
                    <a:pt x="1647" y="0"/>
                  </a:moveTo>
                  <a:cubicBezTo>
                    <a:pt x="1474" y="0"/>
                    <a:pt x="1299" y="35"/>
                    <a:pt x="1143" y="99"/>
                  </a:cubicBezTo>
                  <a:cubicBezTo>
                    <a:pt x="575" y="332"/>
                    <a:pt x="188" y="898"/>
                    <a:pt x="9" y="1467"/>
                  </a:cubicBezTo>
                  <a:cubicBezTo>
                    <a:pt x="0" y="1493"/>
                    <a:pt x="23" y="1512"/>
                    <a:pt x="46" y="1512"/>
                  </a:cubicBezTo>
                  <a:cubicBezTo>
                    <a:pt x="58" y="1512"/>
                    <a:pt x="70" y="1507"/>
                    <a:pt x="78" y="1495"/>
                  </a:cubicBezTo>
                  <a:cubicBezTo>
                    <a:pt x="321" y="1111"/>
                    <a:pt x="513" y="712"/>
                    <a:pt x="885" y="430"/>
                  </a:cubicBezTo>
                  <a:cubicBezTo>
                    <a:pt x="1130" y="243"/>
                    <a:pt x="1380" y="152"/>
                    <a:pt x="1627" y="152"/>
                  </a:cubicBezTo>
                  <a:cubicBezTo>
                    <a:pt x="1906" y="152"/>
                    <a:pt x="2181" y="269"/>
                    <a:pt x="2439" y="496"/>
                  </a:cubicBezTo>
                  <a:cubicBezTo>
                    <a:pt x="2446" y="502"/>
                    <a:pt x="2454" y="505"/>
                    <a:pt x="2463" y="505"/>
                  </a:cubicBezTo>
                  <a:cubicBezTo>
                    <a:pt x="2486" y="505"/>
                    <a:pt x="2506" y="481"/>
                    <a:pt x="2493" y="454"/>
                  </a:cubicBezTo>
                  <a:cubicBezTo>
                    <a:pt x="2324" y="136"/>
                    <a:pt x="1989" y="0"/>
                    <a:pt x="1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2888;p41">
              <a:extLst>
                <a:ext uri="{FF2B5EF4-FFF2-40B4-BE49-F238E27FC236}">
                  <a16:creationId xmlns:a16="http://schemas.microsoft.com/office/drawing/2014/main" id="{6EDE9178-180F-E128-2A7E-F5E0A352CA8F}"/>
                </a:ext>
              </a:extLst>
            </p:cNvPr>
            <p:cNvSpPr/>
            <p:nvPr/>
          </p:nvSpPr>
          <p:spPr>
            <a:xfrm>
              <a:off x="5126775" y="2336100"/>
              <a:ext cx="33500" cy="34500"/>
            </a:xfrm>
            <a:custGeom>
              <a:avLst/>
              <a:gdLst/>
              <a:ahLst/>
              <a:cxnLst/>
              <a:rect l="l" t="t" r="r" b="b"/>
              <a:pathLst>
                <a:path w="1340" h="1380" extrusionOk="0">
                  <a:moveTo>
                    <a:pt x="1297" y="0"/>
                  </a:moveTo>
                  <a:cubicBezTo>
                    <a:pt x="1285" y="0"/>
                    <a:pt x="1273" y="5"/>
                    <a:pt x="1265" y="15"/>
                  </a:cubicBezTo>
                  <a:cubicBezTo>
                    <a:pt x="1076" y="265"/>
                    <a:pt x="916" y="528"/>
                    <a:pt x="695" y="755"/>
                  </a:cubicBezTo>
                  <a:cubicBezTo>
                    <a:pt x="492" y="965"/>
                    <a:pt x="245" y="1112"/>
                    <a:pt x="28" y="1302"/>
                  </a:cubicBezTo>
                  <a:cubicBezTo>
                    <a:pt x="0" y="1327"/>
                    <a:pt x="24" y="1379"/>
                    <a:pt x="58" y="1379"/>
                  </a:cubicBezTo>
                  <a:cubicBezTo>
                    <a:pt x="62" y="1379"/>
                    <a:pt x="67" y="1379"/>
                    <a:pt x="71" y="1377"/>
                  </a:cubicBezTo>
                  <a:cubicBezTo>
                    <a:pt x="590" y="1167"/>
                    <a:pt x="1138" y="564"/>
                    <a:pt x="1330" y="42"/>
                  </a:cubicBezTo>
                  <a:cubicBezTo>
                    <a:pt x="1340" y="16"/>
                    <a:pt x="1319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2889;p41">
              <a:extLst>
                <a:ext uri="{FF2B5EF4-FFF2-40B4-BE49-F238E27FC236}">
                  <a16:creationId xmlns:a16="http://schemas.microsoft.com/office/drawing/2014/main" id="{622A40FE-E649-B33C-D696-822736333ADA}"/>
                </a:ext>
              </a:extLst>
            </p:cNvPr>
            <p:cNvSpPr/>
            <p:nvPr/>
          </p:nvSpPr>
          <p:spPr>
            <a:xfrm>
              <a:off x="5101850" y="2331200"/>
              <a:ext cx="56575" cy="38800"/>
            </a:xfrm>
            <a:custGeom>
              <a:avLst/>
              <a:gdLst/>
              <a:ahLst/>
              <a:cxnLst/>
              <a:rect l="l" t="t" r="r" b="b"/>
              <a:pathLst>
                <a:path w="2263" h="1552" extrusionOk="0">
                  <a:moveTo>
                    <a:pt x="1773" y="1"/>
                  </a:moveTo>
                  <a:cubicBezTo>
                    <a:pt x="1082" y="1"/>
                    <a:pt x="237" y="1023"/>
                    <a:pt x="15" y="1494"/>
                  </a:cubicBezTo>
                  <a:cubicBezTo>
                    <a:pt x="0" y="1525"/>
                    <a:pt x="24" y="1551"/>
                    <a:pt x="49" y="1551"/>
                  </a:cubicBezTo>
                  <a:cubicBezTo>
                    <a:pt x="61" y="1551"/>
                    <a:pt x="73" y="1546"/>
                    <a:pt x="82" y="1533"/>
                  </a:cubicBezTo>
                  <a:cubicBezTo>
                    <a:pt x="401" y="1086"/>
                    <a:pt x="1138" y="105"/>
                    <a:pt x="1826" y="105"/>
                  </a:cubicBezTo>
                  <a:cubicBezTo>
                    <a:pt x="1967" y="105"/>
                    <a:pt x="2107" y="146"/>
                    <a:pt x="2240" y="243"/>
                  </a:cubicBezTo>
                  <a:cubicBezTo>
                    <a:pt x="2243" y="244"/>
                    <a:pt x="2245" y="245"/>
                    <a:pt x="2246" y="245"/>
                  </a:cubicBezTo>
                  <a:cubicBezTo>
                    <a:pt x="2256" y="245"/>
                    <a:pt x="2263" y="231"/>
                    <a:pt x="2256" y="223"/>
                  </a:cubicBezTo>
                  <a:cubicBezTo>
                    <a:pt x="2113" y="66"/>
                    <a:pt x="1948" y="1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2890;p41">
              <a:extLst>
                <a:ext uri="{FF2B5EF4-FFF2-40B4-BE49-F238E27FC236}">
                  <a16:creationId xmlns:a16="http://schemas.microsoft.com/office/drawing/2014/main" id="{E7119D29-2FF2-7224-7492-6DC34B09CCCE}"/>
                </a:ext>
              </a:extLst>
            </p:cNvPr>
            <p:cNvSpPr/>
            <p:nvPr/>
          </p:nvSpPr>
          <p:spPr>
            <a:xfrm>
              <a:off x="5141450" y="2298000"/>
              <a:ext cx="28225" cy="34925"/>
            </a:xfrm>
            <a:custGeom>
              <a:avLst/>
              <a:gdLst/>
              <a:ahLst/>
              <a:cxnLst/>
              <a:rect l="l" t="t" r="r" b="b"/>
              <a:pathLst>
                <a:path w="1129" h="1397" extrusionOk="0">
                  <a:moveTo>
                    <a:pt x="1095" y="1"/>
                  </a:moveTo>
                  <a:cubicBezTo>
                    <a:pt x="1088" y="1"/>
                    <a:pt x="1081" y="4"/>
                    <a:pt x="1075" y="10"/>
                  </a:cubicBezTo>
                  <a:cubicBezTo>
                    <a:pt x="876" y="214"/>
                    <a:pt x="758" y="509"/>
                    <a:pt x="575" y="734"/>
                  </a:cubicBezTo>
                  <a:cubicBezTo>
                    <a:pt x="405" y="941"/>
                    <a:pt x="183" y="1113"/>
                    <a:pt x="25" y="1329"/>
                  </a:cubicBezTo>
                  <a:cubicBezTo>
                    <a:pt x="1" y="1362"/>
                    <a:pt x="34" y="1396"/>
                    <a:pt x="67" y="1396"/>
                  </a:cubicBezTo>
                  <a:cubicBezTo>
                    <a:pt x="74" y="1396"/>
                    <a:pt x="81" y="1395"/>
                    <a:pt x="88" y="1391"/>
                  </a:cubicBezTo>
                  <a:cubicBezTo>
                    <a:pt x="323" y="1270"/>
                    <a:pt x="520" y="1023"/>
                    <a:pt x="681" y="815"/>
                  </a:cubicBezTo>
                  <a:cubicBezTo>
                    <a:pt x="849" y="599"/>
                    <a:pt x="1084" y="316"/>
                    <a:pt x="1126" y="40"/>
                  </a:cubicBezTo>
                  <a:cubicBezTo>
                    <a:pt x="1129" y="19"/>
                    <a:pt x="1113" y="1"/>
                    <a:pt x="10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2891;p41">
              <a:extLst>
                <a:ext uri="{FF2B5EF4-FFF2-40B4-BE49-F238E27FC236}">
                  <a16:creationId xmlns:a16="http://schemas.microsoft.com/office/drawing/2014/main" id="{27669A2A-5026-07F2-8E23-427729DE1869}"/>
                </a:ext>
              </a:extLst>
            </p:cNvPr>
            <p:cNvSpPr/>
            <p:nvPr/>
          </p:nvSpPr>
          <p:spPr>
            <a:xfrm>
              <a:off x="5100925" y="2297400"/>
              <a:ext cx="68400" cy="50600"/>
            </a:xfrm>
            <a:custGeom>
              <a:avLst/>
              <a:gdLst/>
              <a:ahLst/>
              <a:cxnLst/>
              <a:rect l="l" t="t" r="r" b="b"/>
              <a:pathLst>
                <a:path w="2736" h="2024" extrusionOk="0">
                  <a:moveTo>
                    <a:pt x="2715" y="1"/>
                  </a:moveTo>
                  <a:cubicBezTo>
                    <a:pt x="2715" y="1"/>
                    <a:pt x="2715" y="1"/>
                    <a:pt x="2714" y="1"/>
                  </a:cubicBezTo>
                  <a:cubicBezTo>
                    <a:pt x="1649" y="67"/>
                    <a:pt x="393" y="972"/>
                    <a:pt x="11" y="1970"/>
                  </a:cubicBezTo>
                  <a:cubicBezTo>
                    <a:pt x="0" y="1998"/>
                    <a:pt x="28" y="2024"/>
                    <a:pt x="54" y="2024"/>
                  </a:cubicBezTo>
                  <a:cubicBezTo>
                    <a:pt x="64" y="2024"/>
                    <a:pt x="74" y="2020"/>
                    <a:pt x="81" y="2011"/>
                  </a:cubicBezTo>
                  <a:cubicBezTo>
                    <a:pt x="464" y="1554"/>
                    <a:pt x="791" y="1092"/>
                    <a:pt x="1278" y="734"/>
                  </a:cubicBezTo>
                  <a:cubicBezTo>
                    <a:pt x="1724" y="407"/>
                    <a:pt x="2220" y="241"/>
                    <a:pt x="2722" y="29"/>
                  </a:cubicBezTo>
                  <a:cubicBezTo>
                    <a:pt x="2736" y="24"/>
                    <a:pt x="2729" y="1"/>
                    <a:pt x="2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2892;p41">
              <a:extLst>
                <a:ext uri="{FF2B5EF4-FFF2-40B4-BE49-F238E27FC236}">
                  <a16:creationId xmlns:a16="http://schemas.microsoft.com/office/drawing/2014/main" id="{962A64F9-563E-285E-E864-13A57EF02615}"/>
                </a:ext>
              </a:extLst>
            </p:cNvPr>
            <p:cNvSpPr/>
            <p:nvPr/>
          </p:nvSpPr>
          <p:spPr>
            <a:xfrm>
              <a:off x="5151900" y="2283700"/>
              <a:ext cx="6075" cy="18600"/>
            </a:xfrm>
            <a:custGeom>
              <a:avLst/>
              <a:gdLst/>
              <a:ahLst/>
              <a:cxnLst/>
              <a:rect l="l" t="t" r="r" b="b"/>
              <a:pathLst>
                <a:path w="243" h="744" extrusionOk="0">
                  <a:moveTo>
                    <a:pt x="213" y="1"/>
                  </a:moveTo>
                  <a:cubicBezTo>
                    <a:pt x="203" y="1"/>
                    <a:pt x="192" y="7"/>
                    <a:pt x="188" y="20"/>
                  </a:cubicBezTo>
                  <a:cubicBezTo>
                    <a:pt x="105" y="240"/>
                    <a:pt x="51" y="478"/>
                    <a:pt x="5" y="708"/>
                  </a:cubicBezTo>
                  <a:cubicBezTo>
                    <a:pt x="0" y="729"/>
                    <a:pt x="17" y="743"/>
                    <a:pt x="34" y="743"/>
                  </a:cubicBezTo>
                  <a:cubicBezTo>
                    <a:pt x="45" y="743"/>
                    <a:pt x="56" y="737"/>
                    <a:pt x="60" y="723"/>
                  </a:cubicBezTo>
                  <a:cubicBezTo>
                    <a:pt x="133" y="500"/>
                    <a:pt x="204" y="267"/>
                    <a:pt x="240" y="34"/>
                  </a:cubicBezTo>
                  <a:cubicBezTo>
                    <a:pt x="243" y="14"/>
                    <a:pt x="228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2893;p41">
              <a:extLst>
                <a:ext uri="{FF2B5EF4-FFF2-40B4-BE49-F238E27FC236}">
                  <a16:creationId xmlns:a16="http://schemas.microsoft.com/office/drawing/2014/main" id="{007A36AA-93CC-9622-A858-75CA76F34B5D}"/>
                </a:ext>
              </a:extLst>
            </p:cNvPr>
            <p:cNvSpPr/>
            <p:nvPr/>
          </p:nvSpPr>
          <p:spPr>
            <a:xfrm>
              <a:off x="5095575" y="2281825"/>
              <a:ext cx="63925" cy="49225"/>
            </a:xfrm>
            <a:custGeom>
              <a:avLst/>
              <a:gdLst/>
              <a:ahLst/>
              <a:cxnLst/>
              <a:rect l="l" t="t" r="r" b="b"/>
              <a:pathLst>
                <a:path w="2557" h="1969" extrusionOk="0">
                  <a:moveTo>
                    <a:pt x="2213" y="1"/>
                  </a:moveTo>
                  <a:cubicBezTo>
                    <a:pt x="1817" y="1"/>
                    <a:pt x="1417" y="298"/>
                    <a:pt x="1120" y="530"/>
                  </a:cubicBezTo>
                  <a:cubicBezTo>
                    <a:pt x="658" y="892"/>
                    <a:pt x="213" y="1379"/>
                    <a:pt x="8" y="1938"/>
                  </a:cubicBezTo>
                  <a:cubicBezTo>
                    <a:pt x="1" y="1956"/>
                    <a:pt x="16" y="1968"/>
                    <a:pt x="32" y="1968"/>
                  </a:cubicBezTo>
                  <a:cubicBezTo>
                    <a:pt x="41" y="1968"/>
                    <a:pt x="49" y="1965"/>
                    <a:pt x="54" y="1957"/>
                  </a:cubicBezTo>
                  <a:cubicBezTo>
                    <a:pt x="323" y="1570"/>
                    <a:pt x="565" y="1181"/>
                    <a:pt x="911" y="855"/>
                  </a:cubicBezTo>
                  <a:cubicBezTo>
                    <a:pt x="1230" y="555"/>
                    <a:pt x="1773" y="97"/>
                    <a:pt x="2266" y="97"/>
                  </a:cubicBezTo>
                  <a:cubicBezTo>
                    <a:pt x="2344" y="97"/>
                    <a:pt x="2421" y="108"/>
                    <a:pt x="2496" y="134"/>
                  </a:cubicBezTo>
                  <a:cubicBezTo>
                    <a:pt x="2499" y="135"/>
                    <a:pt x="2503" y="136"/>
                    <a:pt x="2506" y="136"/>
                  </a:cubicBezTo>
                  <a:cubicBezTo>
                    <a:pt x="2538" y="136"/>
                    <a:pt x="2556" y="84"/>
                    <a:pt x="2523" y="68"/>
                  </a:cubicBezTo>
                  <a:lnTo>
                    <a:pt x="2523" y="68"/>
                  </a:lnTo>
                  <a:lnTo>
                    <a:pt x="2523" y="69"/>
                  </a:lnTo>
                  <a:cubicBezTo>
                    <a:pt x="2421" y="21"/>
                    <a:pt x="2317" y="1"/>
                    <a:pt x="2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2894;p41">
              <a:extLst>
                <a:ext uri="{FF2B5EF4-FFF2-40B4-BE49-F238E27FC236}">
                  <a16:creationId xmlns:a16="http://schemas.microsoft.com/office/drawing/2014/main" id="{26326767-87E4-9583-6041-E0581456BE55}"/>
                </a:ext>
              </a:extLst>
            </p:cNvPr>
            <p:cNvSpPr/>
            <p:nvPr/>
          </p:nvSpPr>
          <p:spPr>
            <a:xfrm>
              <a:off x="5132600" y="2269450"/>
              <a:ext cx="15875" cy="20350"/>
            </a:xfrm>
            <a:custGeom>
              <a:avLst/>
              <a:gdLst/>
              <a:ahLst/>
              <a:cxnLst/>
              <a:rect l="l" t="t" r="r" b="b"/>
              <a:pathLst>
                <a:path w="635" h="814" extrusionOk="0">
                  <a:moveTo>
                    <a:pt x="591" y="0"/>
                  </a:moveTo>
                  <a:cubicBezTo>
                    <a:pt x="586" y="0"/>
                    <a:pt x="581" y="2"/>
                    <a:pt x="578" y="5"/>
                  </a:cubicBezTo>
                  <a:cubicBezTo>
                    <a:pt x="473" y="114"/>
                    <a:pt x="424" y="269"/>
                    <a:pt x="337" y="391"/>
                  </a:cubicBezTo>
                  <a:cubicBezTo>
                    <a:pt x="240" y="524"/>
                    <a:pt x="113" y="629"/>
                    <a:pt x="16" y="762"/>
                  </a:cubicBezTo>
                  <a:cubicBezTo>
                    <a:pt x="0" y="783"/>
                    <a:pt x="22" y="813"/>
                    <a:pt x="46" y="813"/>
                  </a:cubicBezTo>
                  <a:cubicBezTo>
                    <a:pt x="49" y="813"/>
                    <a:pt x="52" y="813"/>
                    <a:pt x="55" y="812"/>
                  </a:cubicBezTo>
                  <a:cubicBezTo>
                    <a:pt x="224" y="756"/>
                    <a:pt x="339" y="624"/>
                    <a:pt x="441" y="479"/>
                  </a:cubicBezTo>
                  <a:cubicBezTo>
                    <a:pt x="533" y="347"/>
                    <a:pt x="634" y="180"/>
                    <a:pt x="609" y="14"/>
                  </a:cubicBezTo>
                  <a:cubicBezTo>
                    <a:pt x="608" y="5"/>
                    <a:pt x="599" y="0"/>
                    <a:pt x="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2895;p41">
              <a:extLst>
                <a:ext uri="{FF2B5EF4-FFF2-40B4-BE49-F238E27FC236}">
                  <a16:creationId xmlns:a16="http://schemas.microsoft.com/office/drawing/2014/main" id="{B252A83F-4C3D-33CF-B7B2-739ADBD75F26}"/>
                </a:ext>
              </a:extLst>
            </p:cNvPr>
            <p:cNvSpPr/>
            <p:nvPr/>
          </p:nvSpPr>
          <p:spPr>
            <a:xfrm>
              <a:off x="5095775" y="2263625"/>
              <a:ext cx="53875" cy="37250"/>
            </a:xfrm>
            <a:custGeom>
              <a:avLst/>
              <a:gdLst/>
              <a:ahLst/>
              <a:cxnLst/>
              <a:rect l="l" t="t" r="r" b="b"/>
              <a:pathLst>
                <a:path w="2155" h="1490" extrusionOk="0">
                  <a:moveTo>
                    <a:pt x="1594" y="0"/>
                  </a:moveTo>
                  <a:cubicBezTo>
                    <a:pt x="897" y="0"/>
                    <a:pt x="255" y="883"/>
                    <a:pt x="13" y="1436"/>
                  </a:cubicBezTo>
                  <a:cubicBezTo>
                    <a:pt x="1" y="1465"/>
                    <a:pt x="22" y="1489"/>
                    <a:pt x="45" y="1489"/>
                  </a:cubicBezTo>
                  <a:cubicBezTo>
                    <a:pt x="55" y="1489"/>
                    <a:pt x="66" y="1484"/>
                    <a:pt x="74" y="1473"/>
                  </a:cubicBezTo>
                  <a:cubicBezTo>
                    <a:pt x="521" y="853"/>
                    <a:pt x="918" y="209"/>
                    <a:pt x="1661" y="209"/>
                  </a:cubicBezTo>
                  <a:cubicBezTo>
                    <a:pt x="1789" y="209"/>
                    <a:pt x="1927" y="228"/>
                    <a:pt x="2077" y="270"/>
                  </a:cubicBezTo>
                  <a:cubicBezTo>
                    <a:pt x="2082" y="271"/>
                    <a:pt x="2087" y="272"/>
                    <a:pt x="2092" y="272"/>
                  </a:cubicBezTo>
                  <a:cubicBezTo>
                    <a:pt x="2138" y="272"/>
                    <a:pt x="2154" y="208"/>
                    <a:pt x="2115" y="180"/>
                  </a:cubicBezTo>
                  <a:cubicBezTo>
                    <a:pt x="1941" y="54"/>
                    <a:pt x="1766" y="0"/>
                    <a:pt x="1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2896;p41">
              <a:extLst>
                <a:ext uri="{FF2B5EF4-FFF2-40B4-BE49-F238E27FC236}">
                  <a16:creationId xmlns:a16="http://schemas.microsoft.com/office/drawing/2014/main" id="{089A8FBF-E71C-40BA-E561-3C5B53CA4ED6}"/>
                </a:ext>
              </a:extLst>
            </p:cNvPr>
            <p:cNvSpPr/>
            <p:nvPr/>
          </p:nvSpPr>
          <p:spPr>
            <a:xfrm>
              <a:off x="5141300" y="2247525"/>
              <a:ext cx="21325" cy="18100"/>
            </a:xfrm>
            <a:custGeom>
              <a:avLst/>
              <a:gdLst/>
              <a:ahLst/>
              <a:cxnLst/>
              <a:rect l="l" t="t" r="r" b="b"/>
              <a:pathLst>
                <a:path w="853" h="724" extrusionOk="0">
                  <a:moveTo>
                    <a:pt x="817" y="0"/>
                  </a:moveTo>
                  <a:cubicBezTo>
                    <a:pt x="811" y="0"/>
                    <a:pt x="806" y="3"/>
                    <a:pt x="801" y="8"/>
                  </a:cubicBezTo>
                  <a:cubicBezTo>
                    <a:pt x="582" y="272"/>
                    <a:pt x="323" y="457"/>
                    <a:pt x="36" y="640"/>
                  </a:cubicBezTo>
                  <a:cubicBezTo>
                    <a:pt x="1" y="662"/>
                    <a:pt x="16" y="723"/>
                    <a:pt x="54" y="723"/>
                  </a:cubicBezTo>
                  <a:cubicBezTo>
                    <a:pt x="59" y="723"/>
                    <a:pt x="64" y="722"/>
                    <a:pt x="70" y="720"/>
                  </a:cubicBezTo>
                  <a:cubicBezTo>
                    <a:pt x="392" y="591"/>
                    <a:pt x="658" y="329"/>
                    <a:pt x="841" y="39"/>
                  </a:cubicBezTo>
                  <a:cubicBezTo>
                    <a:pt x="852" y="21"/>
                    <a:pt x="835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2897;p41">
              <a:extLst>
                <a:ext uri="{FF2B5EF4-FFF2-40B4-BE49-F238E27FC236}">
                  <a16:creationId xmlns:a16="http://schemas.microsoft.com/office/drawing/2014/main" id="{8AA84961-4157-1941-5A71-A3DB7AF0E2C7}"/>
                </a:ext>
              </a:extLst>
            </p:cNvPr>
            <p:cNvSpPr/>
            <p:nvPr/>
          </p:nvSpPr>
          <p:spPr>
            <a:xfrm>
              <a:off x="5097100" y="2238525"/>
              <a:ext cx="67525" cy="31175"/>
            </a:xfrm>
            <a:custGeom>
              <a:avLst/>
              <a:gdLst/>
              <a:ahLst/>
              <a:cxnLst/>
              <a:rect l="l" t="t" r="r" b="b"/>
              <a:pathLst>
                <a:path w="2701" h="1247" extrusionOk="0">
                  <a:moveTo>
                    <a:pt x="1881" y="0"/>
                  </a:moveTo>
                  <a:cubicBezTo>
                    <a:pt x="1160" y="0"/>
                    <a:pt x="420" y="630"/>
                    <a:pt x="22" y="1184"/>
                  </a:cubicBezTo>
                  <a:cubicBezTo>
                    <a:pt x="0" y="1214"/>
                    <a:pt x="30" y="1246"/>
                    <a:pt x="61" y="1246"/>
                  </a:cubicBezTo>
                  <a:cubicBezTo>
                    <a:pt x="71" y="1246"/>
                    <a:pt x="81" y="1243"/>
                    <a:pt x="89" y="1236"/>
                  </a:cubicBezTo>
                  <a:cubicBezTo>
                    <a:pt x="632" y="723"/>
                    <a:pt x="1204" y="174"/>
                    <a:pt x="1897" y="174"/>
                  </a:cubicBezTo>
                  <a:cubicBezTo>
                    <a:pt x="2124" y="174"/>
                    <a:pt x="2364" y="233"/>
                    <a:pt x="2621" y="371"/>
                  </a:cubicBezTo>
                  <a:cubicBezTo>
                    <a:pt x="2627" y="374"/>
                    <a:pt x="2633" y="376"/>
                    <a:pt x="2640" y="376"/>
                  </a:cubicBezTo>
                  <a:cubicBezTo>
                    <a:pt x="2672" y="376"/>
                    <a:pt x="2700" y="333"/>
                    <a:pt x="2669" y="307"/>
                  </a:cubicBezTo>
                  <a:cubicBezTo>
                    <a:pt x="2422" y="90"/>
                    <a:pt x="2153" y="0"/>
                    <a:pt x="1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2898;p41">
              <a:extLst>
                <a:ext uri="{FF2B5EF4-FFF2-40B4-BE49-F238E27FC236}">
                  <a16:creationId xmlns:a16="http://schemas.microsoft.com/office/drawing/2014/main" id="{C084ABD1-C262-D417-E34D-A706D04F1939}"/>
                </a:ext>
              </a:extLst>
            </p:cNvPr>
            <p:cNvSpPr/>
            <p:nvPr/>
          </p:nvSpPr>
          <p:spPr>
            <a:xfrm>
              <a:off x="5145275" y="2175400"/>
              <a:ext cx="32850" cy="67600"/>
            </a:xfrm>
            <a:custGeom>
              <a:avLst/>
              <a:gdLst/>
              <a:ahLst/>
              <a:cxnLst/>
              <a:rect l="l" t="t" r="r" b="b"/>
              <a:pathLst>
                <a:path w="1314" h="2704" extrusionOk="0">
                  <a:moveTo>
                    <a:pt x="170" y="0"/>
                  </a:moveTo>
                  <a:cubicBezTo>
                    <a:pt x="149" y="0"/>
                    <a:pt x="134" y="25"/>
                    <a:pt x="151" y="43"/>
                  </a:cubicBezTo>
                  <a:cubicBezTo>
                    <a:pt x="489" y="399"/>
                    <a:pt x="780" y="743"/>
                    <a:pt x="792" y="1268"/>
                  </a:cubicBezTo>
                  <a:cubicBezTo>
                    <a:pt x="803" y="1814"/>
                    <a:pt x="501" y="2270"/>
                    <a:pt x="64" y="2567"/>
                  </a:cubicBezTo>
                  <a:cubicBezTo>
                    <a:pt x="0" y="2610"/>
                    <a:pt x="38" y="2704"/>
                    <a:pt x="100" y="2704"/>
                  </a:cubicBezTo>
                  <a:cubicBezTo>
                    <a:pt x="112" y="2704"/>
                    <a:pt x="125" y="2700"/>
                    <a:pt x="138" y="2692"/>
                  </a:cubicBezTo>
                  <a:cubicBezTo>
                    <a:pt x="1075" y="2128"/>
                    <a:pt x="1313" y="529"/>
                    <a:pt x="182" y="3"/>
                  </a:cubicBezTo>
                  <a:cubicBezTo>
                    <a:pt x="178" y="1"/>
                    <a:pt x="174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2899;p41">
              <a:extLst>
                <a:ext uri="{FF2B5EF4-FFF2-40B4-BE49-F238E27FC236}">
                  <a16:creationId xmlns:a16="http://schemas.microsoft.com/office/drawing/2014/main" id="{C41EBE6F-845E-F64B-13CA-657C81E34FB8}"/>
                </a:ext>
              </a:extLst>
            </p:cNvPr>
            <p:cNvSpPr/>
            <p:nvPr/>
          </p:nvSpPr>
          <p:spPr>
            <a:xfrm>
              <a:off x="5134950" y="2176900"/>
              <a:ext cx="26200" cy="38475"/>
            </a:xfrm>
            <a:custGeom>
              <a:avLst/>
              <a:gdLst/>
              <a:ahLst/>
              <a:cxnLst/>
              <a:rect l="l" t="t" r="r" b="b"/>
              <a:pathLst>
                <a:path w="1048" h="1539" extrusionOk="0">
                  <a:moveTo>
                    <a:pt x="604" y="0"/>
                  </a:moveTo>
                  <a:cubicBezTo>
                    <a:pt x="589" y="0"/>
                    <a:pt x="576" y="16"/>
                    <a:pt x="578" y="33"/>
                  </a:cubicBezTo>
                  <a:cubicBezTo>
                    <a:pt x="629" y="365"/>
                    <a:pt x="713" y="635"/>
                    <a:pt x="546" y="957"/>
                  </a:cubicBezTo>
                  <a:cubicBezTo>
                    <a:pt x="423" y="1194"/>
                    <a:pt x="211" y="1297"/>
                    <a:pt x="25" y="1469"/>
                  </a:cubicBezTo>
                  <a:cubicBezTo>
                    <a:pt x="0" y="1492"/>
                    <a:pt x="18" y="1538"/>
                    <a:pt x="51" y="1538"/>
                  </a:cubicBezTo>
                  <a:cubicBezTo>
                    <a:pt x="52" y="1538"/>
                    <a:pt x="53" y="1538"/>
                    <a:pt x="54" y="1538"/>
                  </a:cubicBezTo>
                  <a:cubicBezTo>
                    <a:pt x="696" y="1511"/>
                    <a:pt x="1047" y="449"/>
                    <a:pt x="620" y="8"/>
                  </a:cubicBezTo>
                  <a:cubicBezTo>
                    <a:pt x="615" y="3"/>
                    <a:pt x="610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2900;p41">
              <a:extLst>
                <a:ext uri="{FF2B5EF4-FFF2-40B4-BE49-F238E27FC236}">
                  <a16:creationId xmlns:a16="http://schemas.microsoft.com/office/drawing/2014/main" id="{6DF29DB8-23B4-EE79-7F88-0CD9E9440BB7}"/>
                </a:ext>
              </a:extLst>
            </p:cNvPr>
            <p:cNvSpPr/>
            <p:nvPr/>
          </p:nvSpPr>
          <p:spPr>
            <a:xfrm>
              <a:off x="5090400" y="2202625"/>
              <a:ext cx="51650" cy="47675"/>
            </a:xfrm>
            <a:custGeom>
              <a:avLst/>
              <a:gdLst/>
              <a:ahLst/>
              <a:cxnLst/>
              <a:rect l="l" t="t" r="r" b="b"/>
              <a:pathLst>
                <a:path w="2066" h="1907" extrusionOk="0">
                  <a:moveTo>
                    <a:pt x="2043" y="0"/>
                  </a:moveTo>
                  <a:cubicBezTo>
                    <a:pt x="2037" y="0"/>
                    <a:pt x="2030" y="3"/>
                    <a:pt x="2026" y="9"/>
                  </a:cubicBezTo>
                  <a:cubicBezTo>
                    <a:pt x="1771" y="398"/>
                    <a:pt x="1583" y="785"/>
                    <a:pt x="1230" y="1105"/>
                  </a:cubicBezTo>
                  <a:cubicBezTo>
                    <a:pt x="880" y="1424"/>
                    <a:pt x="488" y="1590"/>
                    <a:pt x="66" y="1787"/>
                  </a:cubicBezTo>
                  <a:cubicBezTo>
                    <a:pt x="1" y="1817"/>
                    <a:pt x="42" y="1906"/>
                    <a:pt x="102" y="1906"/>
                  </a:cubicBezTo>
                  <a:cubicBezTo>
                    <a:pt x="107" y="1906"/>
                    <a:pt x="111" y="1906"/>
                    <a:pt x="115" y="1905"/>
                  </a:cubicBezTo>
                  <a:cubicBezTo>
                    <a:pt x="938" y="1739"/>
                    <a:pt x="1905" y="868"/>
                    <a:pt x="2063" y="26"/>
                  </a:cubicBezTo>
                  <a:cubicBezTo>
                    <a:pt x="2066" y="11"/>
                    <a:pt x="2054" y="0"/>
                    <a:pt x="2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2901;p41">
              <a:extLst>
                <a:ext uri="{FF2B5EF4-FFF2-40B4-BE49-F238E27FC236}">
                  <a16:creationId xmlns:a16="http://schemas.microsoft.com/office/drawing/2014/main" id="{01D260F1-4C91-B476-8A2A-573BB630AE50}"/>
                </a:ext>
              </a:extLst>
            </p:cNvPr>
            <p:cNvSpPr/>
            <p:nvPr/>
          </p:nvSpPr>
          <p:spPr>
            <a:xfrm>
              <a:off x="5058225" y="2203200"/>
              <a:ext cx="84200" cy="83475"/>
            </a:xfrm>
            <a:custGeom>
              <a:avLst/>
              <a:gdLst/>
              <a:ahLst/>
              <a:cxnLst/>
              <a:rect l="l" t="t" r="r" b="b"/>
              <a:pathLst>
                <a:path w="3368" h="3339" extrusionOk="0">
                  <a:moveTo>
                    <a:pt x="3319" y="1"/>
                  </a:moveTo>
                  <a:cubicBezTo>
                    <a:pt x="3314" y="1"/>
                    <a:pt x="3309" y="2"/>
                    <a:pt x="3304" y="5"/>
                  </a:cubicBezTo>
                  <a:cubicBezTo>
                    <a:pt x="2798" y="280"/>
                    <a:pt x="2194" y="153"/>
                    <a:pt x="1657" y="354"/>
                  </a:cubicBezTo>
                  <a:cubicBezTo>
                    <a:pt x="1272" y="499"/>
                    <a:pt x="931" y="750"/>
                    <a:pt x="673" y="1071"/>
                  </a:cubicBezTo>
                  <a:cubicBezTo>
                    <a:pt x="179" y="1686"/>
                    <a:pt x="1" y="2599"/>
                    <a:pt x="365" y="3316"/>
                  </a:cubicBezTo>
                  <a:cubicBezTo>
                    <a:pt x="374" y="3332"/>
                    <a:pt x="386" y="3338"/>
                    <a:pt x="399" y="3338"/>
                  </a:cubicBezTo>
                  <a:cubicBezTo>
                    <a:pt x="425" y="3338"/>
                    <a:pt x="451" y="3313"/>
                    <a:pt x="446" y="3282"/>
                  </a:cubicBezTo>
                  <a:cubicBezTo>
                    <a:pt x="271" y="2220"/>
                    <a:pt x="447" y="1182"/>
                    <a:pt x="1476" y="626"/>
                  </a:cubicBezTo>
                  <a:cubicBezTo>
                    <a:pt x="2064" y="307"/>
                    <a:pt x="2831" y="496"/>
                    <a:pt x="3343" y="55"/>
                  </a:cubicBezTo>
                  <a:cubicBezTo>
                    <a:pt x="3368" y="35"/>
                    <a:pt x="3346" y="1"/>
                    <a:pt x="3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2902;p41">
              <a:extLst>
                <a:ext uri="{FF2B5EF4-FFF2-40B4-BE49-F238E27FC236}">
                  <a16:creationId xmlns:a16="http://schemas.microsoft.com/office/drawing/2014/main" id="{56D257CD-085E-0C46-EA75-1F0D40BA6D33}"/>
                </a:ext>
              </a:extLst>
            </p:cNvPr>
            <p:cNvSpPr/>
            <p:nvPr/>
          </p:nvSpPr>
          <p:spPr>
            <a:xfrm>
              <a:off x="4952525" y="2250700"/>
              <a:ext cx="107600" cy="58650"/>
            </a:xfrm>
            <a:custGeom>
              <a:avLst/>
              <a:gdLst/>
              <a:ahLst/>
              <a:cxnLst/>
              <a:rect l="l" t="t" r="r" b="b"/>
              <a:pathLst>
                <a:path w="4304" h="2346" extrusionOk="0">
                  <a:moveTo>
                    <a:pt x="940" y="0"/>
                  </a:moveTo>
                  <a:cubicBezTo>
                    <a:pt x="166" y="0"/>
                    <a:pt x="0" y="801"/>
                    <a:pt x="179" y="1541"/>
                  </a:cubicBezTo>
                  <a:cubicBezTo>
                    <a:pt x="187" y="1570"/>
                    <a:pt x="206" y="1582"/>
                    <a:pt x="227" y="1582"/>
                  </a:cubicBezTo>
                  <a:cubicBezTo>
                    <a:pt x="259" y="1582"/>
                    <a:pt x="293" y="1553"/>
                    <a:pt x="288" y="1511"/>
                  </a:cubicBezTo>
                  <a:cubicBezTo>
                    <a:pt x="102" y="886"/>
                    <a:pt x="409" y="449"/>
                    <a:pt x="1210" y="199"/>
                  </a:cubicBezTo>
                  <a:cubicBezTo>
                    <a:pt x="1425" y="250"/>
                    <a:pt x="1629" y="331"/>
                    <a:pt x="1823" y="439"/>
                  </a:cubicBezTo>
                  <a:cubicBezTo>
                    <a:pt x="2106" y="583"/>
                    <a:pt x="2374" y="757"/>
                    <a:pt x="2631" y="944"/>
                  </a:cubicBezTo>
                  <a:cubicBezTo>
                    <a:pt x="3214" y="1367"/>
                    <a:pt x="3699" y="1896"/>
                    <a:pt x="4261" y="2340"/>
                  </a:cubicBezTo>
                  <a:cubicBezTo>
                    <a:pt x="4266" y="2344"/>
                    <a:pt x="4271" y="2346"/>
                    <a:pt x="4275" y="2346"/>
                  </a:cubicBezTo>
                  <a:cubicBezTo>
                    <a:pt x="4291" y="2346"/>
                    <a:pt x="4303" y="2327"/>
                    <a:pt x="4291" y="2311"/>
                  </a:cubicBezTo>
                  <a:cubicBezTo>
                    <a:pt x="3575" y="1431"/>
                    <a:pt x="2407" y="298"/>
                    <a:pt x="1254" y="38"/>
                  </a:cubicBezTo>
                  <a:cubicBezTo>
                    <a:pt x="1140" y="12"/>
                    <a:pt x="1036" y="0"/>
                    <a:pt x="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2903;p41">
              <a:extLst>
                <a:ext uri="{FF2B5EF4-FFF2-40B4-BE49-F238E27FC236}">
                  <a16:creationId xmlns:a16="http://schemas.microsoft.com/office/drawing/2014/main" id="{AF81BE46-C6D5-2AC3-5F2B-A4BEE9136D90}"/>
                </a:ext>
              </a:extLst>
            </p:cNvPr>
            <p:cNvSpPr/>
            <p:nvPr/>
          </p:nvSpPr>
          <p:spPr>
            <a:xfrm>
              <a:off x="4930100" y="2228775"/>
              <a:ext cx="53025" cy="60450"/>
            </a:xfrm>
            <a:custGeom>
              <a:avLst/>
              <a:gdLst/>
              <a:ahLst/>
              <a:cxnLst/>
              <a:rect l="l" t="t" r="r" b="b"/>
              <a:pathLst>
                <a:path w="2121" h="2418" extrusionOk="0">
                  <a:moveTo>
                    <a:pt x="1422" y="1"/>
                  </a:moveTo>
                  <a:cubicBezTo>
                    <a:pt x="929" y="1"/>
                    <a:pt x="433" y="333"/>
                    <a:pt x="250" y="813"/>
                  </a:cubicBezTo>
                  <a:cubicBezTo>
                    <a:pt x="0" y="1467"/>
                    <a:pt x="388" y="2340"/>
                    <a:pt x="1134" y="2417"/>
                  </a:cubicBezTo>
                  <a:cubicBezTo>
                    <a:pt x="1135" y="2417"/>
                    <a:pt x="1136" y="2417"/>
                    <a:pt x="1137" y="2417"/>
                  </a:cubicBezTo>
                  <a:cubicBezTo>
                    <a:pt x="1167" y="2417"/>
                    <a:pt x="1177" y="2370"/>
                    <a:pt x="1150" y="2357"/>
                  </a:cubicBezTo>
                  <a:cubicBezTo>
                    <a:pt x="572" y="2063"/>
                    <a:pt x="130" y="1562"/>
                    <a:pt x="388" y="870"/>
                  </a:cubicBezTo>
                  <a:cubicBezTo>
                    <a:pt x="569" y="381"/>
                    <a:pt x="956" y="195"/>
                    <a:pt x="1382" y="195"/>
                  </a:cubicBezTo>
                  <a:cubicBezTo>
                    <a:pt x="1600" y="195"/>
                    <a:pt x="1828" y="243"/>
                    <a:pt x="2043" y="325"/>
                  </a:cubicBezTo>
                  <a:cubicBezTo>
                    <a:pt x="2048" y="327"/>
                    <a:pt x="2052" y="327"/>
                    <a:pt x="2057" y="327"/>
                  </a:cubicBezTo>
                  <a:cubicBezTo>
                    <a:pt x="2094" y="327"/>
                    <a:pt x="2120" y="272"/>
                    <a:pt x="2088" y="245"/>
                  </a:cubicBezTo>
                  <a:cubicBezTo>
                    <a:pt x="1890" y="75"/>
                    <a:pt x="1656" y="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2904;p41">
              <a:extLst>
                <a:ext uri="{FF2B5EF4-FFF2-40B4-BE49-F238E27FC236}">
                  <a16:creationId xmlns:a16="http://schemas.microsoft.com/office/drawing/2014/main" id="{1BBE10A5-BCEA-FEDD-32EF-E769E2878C94}"/>
                </a:ext>
              </a:extLst>
            </p:cNvPr>
            <p:cNvSpPr/>
            <p:nvPr/>
          </p:nvSpPr>
          <p:spPr>
            <a:xfrm>
              <a:off x="4959850" y="2199350"/>
              <a:ext cx="48050" cy="51075"/>
            </a:xfrm>
            <a:custGeom>
              <a:avLst/>
              <a:gdLst/>
              <a:ahLst/>
              <a:cxnLst/>
              <a:rect l="l" t="t" r="r" b="b"/>
              <a:pathLst>
                <a:path w="1922" h="2043" extrusionOk="0">
                  <a:moveTo>
                    <a:pt x="96" y="1"/>
                  </a:moveTo>
                  <a:cubicBezTo>
                    <a:pt x="83" y="1"/>
                    <a:pt x="70" y="8"/>
                    <a:pt x="68" y="23"/>
                  </a:cubicBezTo>
                  <a:cubicBezTo>
                    <a:pt x="1" y="441"/>
                    <a:pt x="321" y="946"/>
                    <a:pt x="574" y="1255"/>
                  </a:cubicBezTo>
                  <a:cubicBezTo>
                    <a:pt x="909" y="1664"/>
                    <a:pt x="1355" y="1961"/>
                    <a:pt x="1881" y="2043"/>
                  </a:cubicBezTo>
                  <a:cubicBezTo>
                    <a:pt x="1882" y="2043"/>
                    <a:pt x="1883" y="2043"/>
                    <a:pt x="1884" y="2043"/>
                  </a:cubicBezTo>
                  <a:cubicBezTo>
                    <a:pt x="1905" y="2043"/>
                    <a:pt x="1921" y="2013"/>
                    <a:pt x="1898" y="2003"/>
                  </a:cubicBezTo>
                  <a:cubicBezTo>
                    <a:pt x="1472" y="1815"/>
                    <a:pt x="1074" y="1578"/>
                    <a:pt x="759" y="1229"/>
                  </a:cubicBezTo>
                  <a:cubicBezTo>
                    <a:pt x="599" y="1053"/>
                    <a:pt x="465" y="853"/>
                    <a:pt x="360" y="639"/>
                  </a:cubicBezTo>
                  <a:cubicBezTo>
                    <a:pt x="262" y="437"/>
                    <a:pt x="232" y="210"/>
                    <a:pt x="123" y="15"/>
                  </a:cubicBezTo>
                  <a:cubicBezTo>
                    <a:pt x="118" y="6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2905;p41">
              <a:extLst>
                <a:ext uri="{FF2B5EF4-FFF2-40B4-BE49-F238E27FC236}">
                  <a16:creationId xmlns:a16="http://schemas.microsoft.com/office/drawing/2014/main" id="{1B45BE69-F175-3758-3D74-906BDFADE875}"/>
                </a:ext>
              </a:extLst>
            </p:cNvPr>
            <p:cNvSpPr/>
            <p:nvPr/>
          </p:nvSpPr>
          <p:spPr>
            <a:xfrm>
              <a:off x="4962500" y="2200625"/>
              <a:ext cx="67800" cy="67075"/>
            </a:xfrm>
            <a:custGeom>
              <a:avLst/>
              <a:gdLst/>
              <a:ahLst/>
              <a:cxnLst/>
              <a:rect l="l" t="t" r="r" b="b"/>
              <a:pathLst>
                <a:path w="2712" h="2683" extrusionOk="0">
                  <a:moveTo>
                    <a:pt x="17" y="1"/>
                  </a:moveTo>
                  <a:cubicBezTo>
                    <a:pt x="6" y="1"/>
                    <a:pt x="0" y="16"/>
                    <a:pt x="9" y="25"/>
                  </a:cubicBezTo>
                  <a:lnTo>
                    <a:pt x="9" y="24"/>
                  </a:lnTo>
                  <a:cubicBezTo>
                    <a:pt x="440" y="438"/>
                    <a:pt x="1093" y="493"/>
                    <a:pt x="1566" y="867"/>
                  </a:cubicBezTo>
                  <a:cubicBezTo>
                    <a:pt x="2161" y="1341"/>
                    <a:pt x="2358" y="1941"/>
                    <a:pt x="2559" y="2642"/>
                  </a:cubicBezTo>
                  <a:cubicBezTo>
                    <a:pt x="2567" y="2670"/>
                    <a:pt x="2589" y="2683"/>
                    <a:pt x="2611" y="2683"/>
                  </a:cubicBezTo>
                  <a:cubicBezTo>
                    <a:pt x="2639" y="2683"/>
                    <a:pt x="2667" y="2662"/>
                    <a:pt x="2670" y="2627"/>
                  </a:cubicBezTo>
                  <a:cubicBezTo>
                    <a:pt x="2712" y="2004"/>
                    <a:pt x="2347" y="1360"/>
                    <a:pt x="1916" y="932"/>
                  </a:cubicBezTo>
                  <a:cubicBezTo>
                    <a:pt x="1398" y="416"/>
                    <a:pt x="694" y="235"/>
                    <a:pt x="22" y="2"/>
                  </a:cubicBezTo>
                  <a:cubicBezTo>
                    <a:pt x="20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2906;p41">
              <a:extLst>
                <a:ext uri="{FF2B5EF4-FFF2-40B4-BE49-F238E27FC236}">
                  <a16:creationId xmlns:a16="http://schemas.microsoft.com/office/drawing/2014/main" id="{909099E4-570F-C898-2831-080739CB97D7}"/>
                </a:ext>
              </a:extLst>
            </p:cNvPr>
            <p:cNvSpPr/>
            <p:nvPr/>
          </p:nvSpPr>
          <p:spPr>
            <a:xfrm>
              <a:off x="5018625" y="2210050"/>
              <a:ext cx="10525" cy="38600"/>
            </a:xfrm>
            <a:custGeom>
              <a:avLst/>
              <a:gdLst/>
              <a:ahLst/>
              <a:cxnLst/>
              <a:rect l="l" t="t" r="r" b="b"/>
              <a:pathLst>
                <a:path w="421" h="1544" extrusionOk="0">
                  <a:moveTo>
                    <a:pt x="369" y="0"/>
                  </a:moveTo>
                  <a:cubicBezTo>
                    <a:pt x="359" y="0"/>
                    <a:pt x="349" y="4"/>
                    <a:pt x="341" y="13"/>
                  </a:cubicBezTo>
                  <a:cubicBezTo>
                    <a:pt x="1" y="395"/>
                    <a:pt x="15" y="1065"/>
                    <a:pt x="119" y="1532"/>
                  </a:cubicBezTo>
                  <a:cubicBezTo>
                    <a:pt x="120" y="1540"/>
                    <a:pt x="126" y="1543"/>
                    <a:pt x="132" y="1543"/>
                  </a:cubicBezTo>
                  <a:cubicBezTo>
                    <a:pt x="140" y="1543"/>
                    <a:pt x="150" y="1536"/>
                    <a:pt x="148" y="1525"/>
                  </a:cubicBezTo>
                  <a:cubicBezTo>
                    <a:pt x="110" y="1243"/>
                    <a:pt x="123" y="961"/>
                    <a:pt x="187" y="684"/>
                  </a:cubicBezTo>
                  <a:cubicBezTo>
                    <a:pt x="239" y="463"/>
                    <a:pt x="355" y="270"/>
                    <a:pt x="413" y="54"/>
                  </a:cubicBezTo>
                  <a:cubicBezTo>
                    <a:pt x="421" y="26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2907;p41">
              <a:extLst>
                <a:ext uri="{FF2B5EF4-FFF2-40B4-BE49-F238E27FC236}">
                  <a16:creationId xmlns:a16="http://schemas.microsoft.com/office/drawing/2014/main" id="{D52C64F1-0B51-7FAC-4623-27989A1F2453}"/>
                </a:ext>
              </a:extLst>
            </p:cNvPr>
            <p:cNvSpPr/>
            <p:nvPr/>
          </p:nvSpPr>
          <p:spPr>
            <a:xfrm>
              <a:off x="5027425" y="2209750"/>
              <a:ext cx="38975" cy="56900"/>
            </a:xfrm>
            <a:custGeom>
              <a:avLst/>
              <a:gdLst/>
              <a:ahLst/>
              <a:cxnLst/>
              <a:rect l="l" t="t" r="r" b="b"/>
              <a:pathLst>
                <a:path w="1559" h="2276" extrusionOk="0">
                  <a:moveTo>
                    <a:pt x="44" y="0"/>
                  </a:moveTo>
                  <a:cubicBezTo>
                    <a:pt x="36" y="0"/>
                    <a:pt x="27" y="7"/>
                    <a:pt x="26" y="16"/>
                  </a:cubicBezTo>
                  <a:cubicBezTo>
                    <a:pt x="0" y="377"/>
                    <a:pt x="398" y="559"/>
                    <a:pt x="630" y="767"/>
                  </a:cubicBezTo>
                  <a:cubicBezTo>
                    <a:pt x="1094" y="1188"/>
                    <a:pt x="1203" y="1681"/>
                    <a:pt x="1416" y="2239"/>
                  </a:cubicBezTo>
                  <a:cubicBezTo>
                    <a:pt x="1425" y="2264"/>
                    <a:pt x="1446" y="2276"/>
                    <a:pt x="1466" y="2276"/>
                  </a:cubicBezTo>
                  <a:cubicBezTo>
                    <a:pt x="1491" y="2276"/>
                    <a:pt x="1516" y="2258"/>
                    <a:pt x="1519" y="2224"/>
                  </a:cubicBezTo>
                  <a:cubicBezTo>
                    <a:pt x="1558" y="1796"/>
                    <a:pt x="1311" y="1335"/>
                    <a:pt x="1056" y="1005"/>
                  </a:cubicBezTo>
                  <a:cubicBezTo>
                    <a:pt x="766" y="632"/>
                    <a:pt x="271" y="430"/>
                    <a:pt x="57" y="9"/>
                  </a:cubicBezTo>
                  <a:cubicBezTo>
                    <a:pt x="55" y="3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2908;p41">
              <a:extLst>
                <a:ext uri="{FF2B5EF4-FFF2-40B4-BE49-F238E27FC236}">
                  <a16:creationId xmlns:a16="http://schemas.microsoft.com/office/drawing/2014/main" id="{E3B90C48-CBDD-A038-26EE-8541B1F3DB86}"/>
                </a:ext>
              </a:extLst>
            </p:cNvPr>
            <p:cNvSpPr/>
            <p:nvPr/>
          </p:nvSpPr>
          <p:spPr>
            <a:xfrm>
              <a:off x="5154350" y="2338950"/>
              <a:ext cx="118100" cy="73825"/>
            </a:xfrm>
            <a:custGeom>
              <a:avLst/>
              <a:gdLst/>
              <a:ahLst/>
              <a:cxnLst/>
              <a:rect l="l" t="t" r="r" b="b"/>
              <a:pathLst>
                <a:path w="4724" h="2953" extrusionOk="0">
                  <a:moveTo>
                    <a:pt x="1394" y="1"/>
                  </a:moveTo>
                  <a:cubicBezTo>
                    <a:pt x="961" y="1"/>
                    <a:pt x="527" y="39"/>
                    <a:pt x="113" y="80"/>
                  </a:cubicBezTo>
                  <a:cubicBezTo>
                    <a:pt x="5" y="91"/>
                    <a:pt x="0" y="257"/>
                    <a:pt x="104" y="257"/>
                  </a:cubicBezTo>
                  <a:cubicBezTo>
                    <a:pt x="107" y="257"/>
                    <a:pt x="110" y="256"/>
                    <a:pt x="113" y="256"/>
                  </a:cubicBezTo>
                  <a:cubicBezTo>
                    <a:pt x="560" y="215"/>
                    <a:pt x="1017" y="169"/>
                    <a:pt x="1470" y="169"/>
                  </a:cubicBezTo>
                  <a:cubicBezTo>
                    <a:pt x="1925" y="169"/>
                    <a:pt x="2377" y="215"/>
                    <a:pt x="2812" y="361"/>
                  </a:cubicBezTo>
                  <a:cubicBezTo>
                    <a:pt x="3892" y="720"/>
                    <a:pt x="4691" y="1746"/>
                    <a:pt x="4284" y="2903"/>
                  </a:cubicBezTo>
                  <a:cubicBezTo>
                    <a:pt x="4275" y="2930"/>
                    <a:pt x="4302" y="2952"/>
                    <a:pt x="4326" y="2952"/>
                  </a:cubicBezTo>
                  <a:cubicBezTo>
                    <a:pt x="4338" y="2952"/>
                    <a:pt x="4350" y="2947"/>
                    <a:pt x="4355" y="2933"/>
                  </a:cubicBezTo>
                  <a:cubicBezTo>
                    <a:pt x="4723" y="2093"/>
                    <a:pt x="4403" y="1190"/>
                    <a:pt x="3685" y="642"/>
                  </a:cubicBezTo>
                  <a:cubicBezTo>
                    <a:pt x="3022" y="136"/>
                    <a:pt x="2210" y="1"/>
                    <a:pt x="1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2909;p41">
              <a:extLst>
                <a:ext uri="{FF2B5EF4-FFF2-40B4-BE49-F238E27FC236}">
                  <a16:creationId xmlns:a16="http://schemas.microsoft.com/office/drawing/2014/main" id="{9E66C2AB-C012-DCE7-B61C-221263503128}"/>
                </a:ext>
              </a:extLst>
            </p:cNvPr>
            <p:cNvSpPr/>
            <p:nvPr/>
          </p:nvSpPr>
          <p:spPr>
            <a:xfrm>
              <a:off x="5445125" y="2503475"/>
              <a:ext cx="52275" cy="96250"/>
            </a:xfrm>
            <a:custGeom>
              <a:avLst/>
              <a:gdLst/>
              <a:ahLst/>
              <a:cxnLst/>
              <a:rect l="l" t="t" r="r" b="b"/>
              <a:pathLst>
                <a:path w="2091" h="3850" extrusionOk="0">
                  <a:moveTo>
                    <a:pt x="2091" y="1"/>
                  </a:moveTo>
                  <a:lnTo>
                    <a:pt x="2091" y="1"/>
                  </a:lnTo>
                  <a:cubicBezTo>
                    <a:pt x="2047" y="308"/>
                    <a:pt x="1981" y="618"/>
                    <a:pt x="1883" y="947"/>
                  </a:cubicBezTo>
                  <a:lnTo>
                    <a:pt x="1850" y="1068"/>
                  </a:lnTo>
                  <a:cubicBezTo>
                    <a:pt x="1850" y="1068"/>
                    <a:pt x="1838" y="1108"/>
                    <a:pt x="1817" y="1167"/>
                  </a:cubicBezTo>
                  <a:cubicBezTo>
                    <a:pt x="1797" y="1227"/>
                    <a:pt x="1772" y="1307"/>
                    <a:pt x="1742" y="1386"/>
                  </a:cubicBezTo>
                  <a:cubicBezTo>
                    <a:pt x="1711" y="1464"/>
                    <a:pt x="1681" y="1542"/>
                    <a:pt x="1657" y="1601"/>
                  </a:cubicBezTo>
                  <a:cubicBezTo>
                    <a:pt x="1632" y="1658"/>
                    <a:pt x="1615" y="1696"/>
                    <a:pt x="1615" y="1696"/>
                  </a:cubicBezTo>
                  <a:cubicBezTo>
                    <a:pt x="1434" y="2102"/>
                    <a:pt x="1202" y="2516"/>
                    <a:pt x="920" y="2883"/>
                  </a:cubicBezTo>
                  <a:cubicBezTo>
                    <a:pt x="640" y="3254"/>
                    <a:pt x="321" y="3585"/>
                    <a:pt x="1" y="3849"/>
                  </a:cubicBezTo>
                  <a:cubicBezTo>
                    <a:pt x="205" y="3712"/>
                    <a:pt x="228" y="3712"/>
                    <a:pt x="550" y="3399"/>
                  </a:cubicBezTo>
                  <a:cubicBezTo>
                    <a:pt x="833" y="3114"/>
                    <a:pt x="1080" y="2832"/>
                    <a:pt x="1302" y="2481"/>
                  </a:cubicBezTo>
                  <a:cubicBezTo>
                    <a:pt x="1449" y="2247"/>
                    <a:pt x="1581" y="2004"/>
                    <a:pt x="1687" y="1760"/>
                  </a:cubicBezTo>
                  <a:cubicBezTo>
                    <a:pt x="1687" y="1760"/>
                    <a:pt x="1704" y="1725"/>
                    <a:pt x="1726" y="1675"/>
                  </a:cubicBezTo>
                  <a:cubicBezTo>
                    <a:pt x="1749" y="1624"/>
                    <a:pt x="1775" y="1553"/>
                    <a:pt x="1802" y="1484"/>
                  </a:cubicBezTo>
                  <a:cubicBezTo>
                    <a:pt x="1831" y="1416"/>
                    <a:pt x="1856" y="1345"/>
                    <a:pt x="1872" y="1292"/>
                  </a:cubicBezTo>
                  <a:lnTo>
                    <a:pt x="1903" y="1203"/>
                  </a:lnTo>
                  <a:cubicBezTo>
                    <a:pt x="1943" y="1089"/>
                    <a:pt x="2003" y="835"/>
                    <a:pt x="2042" y="588"/>
                  </a:cubicBezTo>
                  <a:cubicBezTo>
                    <a:pt x="2080" y="339"/>
                    <a:pt x="2091" y="95"/>
                    <a:pt x="2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2910;p41">
              <a:extLst>
                <a:ext uri="{FF2B5EF4-FFF2-40B4-BE49-F238E27FC236}">
                  <a16:creationId xmlns:a16="http://schemas.microsoft.com/office/drawing/2014/main" id="{BD3362A5-7D14-5FB4-0D59-25CDD69221F1}"/>
                </a:ext>
              </a:extLst>
            </p:cNvPr>
            <p:cNvSpPr/>
            <p:nvPr/>
          </p:nvSpPr>
          <p:spPr>
            <a:xfrm>
              <a:off x="5434400" y="2519500"/>
              <a:ext cx="58950" cy="80150"/>
            </a:xfrm>
            <a:custGeom>
              <a:avLst/>
              <a:gdLst/>
              <a:ahLst/>
              <a:cxnLst/>
              <a:rect l="l" t="t" r="r" b="b"/>
              <a:pathLst>
                <a:path w="2358" h="3206" extrusionOk="0">
                  <a:moveTo>
                    <a:pt x="2357" y="1"/>
                  </a:moveTo>
                  <a:cubicBezTo>
                    <a:pt x="2266" y="266"/>
                    <a:pt x="2155" y="530"/>
                    <a:pt x="2018" y="808"/>
                  </a:cubicBezTo>
                  <a:lnTo>
                    <a:pt x="1970" y="910"/>
                  </a:lnTo>
                  <a:cubicBezTo>
                    <a:pt x="1970" y="910"/>
                    <a:pt x="1954" y="945"/>
                    <a:pt x="1927" y="995"/>
                  </a:cubicBezTo>
                  <a:cubicBezTo>
                    <a:pt x="1900" y="1044"/>
                    <a:pt x="1867" y="1113"/>
                    <a:pt x="1829" y="1178"/>
                  </a:cubicBezTo>
                  <a:cubicBezTo>
                    <a:pt x="1791" y="1243"/>
                    <a:pt x="1753" y="1309"/>
                    <a:pt x="1724" y="1358"/>
                  </a:cubicBezTo>
                  <a:cubicBezTo>
                    <a:pt x="1694" y="1407"/>
                    <a:pt x="1673" y="1438"/>
                    <a:pt x="1673" y="1438"/>
                  </a:cubicBezTo>
                  <a:cubicBezTo>
                    <a:pt x="1459" y="1775"/>
                    <a:pt x="1202" y="2117"/>
                    <a:pt x="911" y="2419"/>
                  </a:cubicBezTo>
                  <a:cubicBezTo>
                    <a:pt x="622" y="2723"/>
                    <a:pt x="306" y="2991"/>
                    <a:pt x="0" y="3206"/>
                  </a:cubicBezTo>
                  <a:cubicBezTo>
                    <a:pt x="196" y="3100"/>
                    <a:pt x="215" y="3101"/>
                    <a:pt x="532" y="2849"/>
                  </a:cubicBezTo>
                  <a:cubicBezTo>
                    <a:pt x="813" y="2620"/>
                    <a:pt x="1064" y="2394"/>
                    <a:pt x="1303" y="2106"/>
                  </a:cubicBezTo>
                  <a:cubicBezTo>
                    <a:pt x="1462" y="1913"/>
                    <a:pt x="1610" y="1713"/>
                    <a:pt x="1738" y="1509"/>
                  </a:cubicBezTo>
                  <a:cubicBezTo>
                    <a:pt x="1738" y="1509"/>
                    <a:pt x="1811" y="1397"/>
                    <a:pt x="1877" y="1279"/>
                  </a:cubicBezTo>
                  <a:cubicBezTo>
                    <a:pt x="1912" y="1222"/>
                    <a:pt x="1944" y="1162"/>
                    <a:pt x="1967" y="1118"/>
                  </a:cubicBezTo>
                  <a:cubicBezTo>
                    <a:pt x="1990" y="1073"/>
                    <a:pt x="2006" y="1043"/>
                    <a:pt x="2006" y="1043"/>
                  </a:cubicBezTo>
                  <a:cubicBezTo>
                    <a:pt x="2058" y="946"/>
                    <a:pt x="2149" y="731"/>
                    <a:pt x="2221" y="516"/>
                  </a:cubicBezTo>
                  <a:cubicBezTo>
                    <a:pt x="2293" y="300"/>
                    <a:pt x="2342" y="85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2911;p41">
              <a:extLst>
                <a:ext uri="{FF2B5EF4-FFF2-40B4-BE49-F238E27FC236}">
                  <a16:creationId xmlns:a16="http://schemas.microsoft.com/office/drawing/2014/main" id="{4F3E9C95-DD7D-3782-D987-FCF59130FB62}"/>
                </a:ext>
              </a:extLst>
            </p:cNvPr>
            <p:cNvSpPr/>
            <p:nvPr/>
          </p:nvSpPr>
          <p:spPr>
            <a:xfrm>
              <a:off x="5417975" y="2495275"/>
              <a:ext cx="93725" cy="154050"/>
            </a:xfrm>
            <a:custGeom>
              <a:avLst/>
              <a:gdLst/>
              <a:ahLst/>
              <a:cxnLst/>
              <a:rect l="l" t="t" r="r" b="b"/>
              <a:pathLst>
                <a:path w="3749" h="6162" extrusionOk="0">
                  <a:moveTo>
                    <a:pt x="3719" y="0"/>
                  </a:moveTo>
                  <a:cubicBezTo>
                    <a:pt x="3704" y="207"/>
                    <a:pt x="3696" y="317"/>
                    <a:pt x="3690" y="468"/>
                  </a:cubicBezTo>
                  <a:cubicBezTo>
                    <a:pt x="3682" y="545"/>
                    <a:pt x="3673" y="630"/>
                    <a:pt x="3661" y="743"/>
                  </a:cubicBezTo>
                  <a:cubicBezTo>
                    <a:pt x="3656" y="800"/>
                    <a:pt x="3649" y="864"/>
                    <a:pt x="3643" y="936"/>
                  </a:cubicBezTo>
                  <a:cubicBezTo>
                    <a:pt x="3630" y="1009"/>
                    <a:pt x="3617" y="1090"/>
                    <a:pt x="3601" y="1182"/>
                  </a:cubicBezTo>
                  <a:cubicBezTo>
                    <a:pt x="3486" y="1843"/>
                    <a:pt x="3277" y="2431"/>
                    <a:pt x="2979" y="3046"/>
                  </a:cubicBezTo>
                  <a:cubicBezTo>
                    <a:pt x="2774" y="3457"/>
                    <a:pt x="2540" y="3851"/>
                    <a:pt x="2267" y="4197"/>
                  </a:cubicBezTo>
                  <a:cubicBezTo>
                    <a:pt x="2267" y="4197"/>
                    <a:pt x="2231" y="4246"/>
                    <a:pt x="2174" y="4320"/>
                  </a:cubicBezTo>
                  <a:cubicBezTo>
                    <a:pt x="2118" y="4393"/>
                    <a:pt x="2035" y="4484"/>
                    <a:pt x="1955" y="4578"/>
                  </a:cubicBezTo>
                  <a:cubicBezTo>
                    <a:pt x="1914" y="4625"/>
                    <a:pt x="1874" y="4671"/>
                    <a:pt x="1836" y="4715"/>
                  </a:cubicBezTo>
                  <a:cubicBezTo>
                    <a:pt x="1795" y="4756"/>
                    <a:pt x="1757" y="4793"/>
                    <a:pt x="1724" y="4826"/>
                  </a:cubicBezTo>
                  <a:cubicBezTo>
                    <a:pt x="1659" y="4892"/>
                    <a:pt x="1615" y="4935"/>
                    <a:pt x="1615" y="4935"/>
                  </a:cubicBezTo>
                  <a:cubicBezTo>
                    <a:pt x="1476" y="5081"/>
                    <a:pt x="1159" y="5370"/>
                    <a:pt x="828" y="5625"/>
                  </a:cubicBezTo>
                  <a:cubicBezTo>
                    <a:pt x="745" y="5689"/>
                    <a:pt x="657" y="5744"/>
                    <a:pt x="576" y="5801"/>
                  </a:cubicBezTo>
                  <a:cubicBezTo>
                    <a:pt x="493" y="5856"/>
                    <a:pt x="418" y="5916"/>
                    <a:pt x="341" y="5957"/>
                  </a:cubicBezTo>
                  <a:cubicBezTo>
                    <a:pt x="196" y="6045"/>
                    <a:pt x="74" y="6117"/>
                    <a:pt x="1" y="6161"/>
                  </a:cubicBezTo>
                  <a:cubicBezTo>
                    <a:pt x="473" y="5939"/>
                    <a:pt x="934" y="5654"/>
                    <a:pt x="1381" y="5277"/>
                  </a:cubicBezTo>
                  <a:lnTo>
                    <a:pt x="1542" y="5135"/>
                  </a:lnTo>
                  <a:cubicBezTo>
                    <a:pt x="1542" y="5135"/>
                    <a:pt x="1555" y="5123"/>
                    <a:pt x="1579" y="5103"/>
                  </a:cubicBezTo>
                  <a:cubicBezTo>
                    <a:pt x="1600" y="5081"/>
                    <a:pt x="1633" y="5049"/>
                    <a:pt x="1670" y="5011"/>
                  </a:cubicBezTo>
                  <a:cubicBezTo>
                    <a:pt x="1745" y="4934"/>
                    <a:pt x="1850" y="4837"/>
                    <a:pt x="1945" y="4730"/>
                  </a:cubicBezTo>
                  <a:cubicBezTo>
                    <a:pt x="2039" y="4622"/>
                    <a:pt x="2132" y="4513"/>
                    <a:pt x="2202" y="4432"/>
                  </a:cubicBezTo>
                  <a:cubicBezTo>
                    <a:pt x="2271" y="4349"/>
                    <a:pt x="2313" y="4291"/>
                    <a:pt x="2313" y="4291"/>
                  </a:cubicBezTo>
                  <a:cubicBezTo>
                    <a:pt x="2771" y="3692"/>
                    <a:pt x="3169" y="2980"/>
                    <a:pt x="3405" y="2226"/>
                  </a:cubicBezTo>
                  <a:cubicBezTo>
                    <a:pt x="3647" y="1476"/>
                    <a:pt x="3749" y="697"/>
                    <a:pt x="3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2912;p41">
              <a:extLst>
                <a:ext uri="{FF2B5EF4-FFF2-40B4-BE49-F238E27FC236}">
                  <a16:creationId xmlns:a16="http://schemas.microsoft.com/office/drawing/2014/main" id="{9A1F190D-291E-5F13-A101-53DBAE176575}"/>
                </a:ext>
              </a:extLst>
            </p:cNvPr>
            <p:cNvSpPr/>
            <p:nvPr/>
          </p:nvSpPr>
          <p:spPr>
            <a:xfrm>
              <a:off x="5389200" y="2573925"/>
              <a:ext cx="43600" cy="39925"/>
            </a:xfrm>
            <a:custGeom>
              <a:avLst/>
              <a:gdLst/>
              <a:ahLst/>
              <a:cxnLst/>
              <a:rect l="l" t="t" r="r" b="b"/>
              <a:pathLst>
                <a:path w="1744" h="1597" extrusionOk="0">
                  <a:moveTo>
                    <a:pt x="19" y="1"/>
                  </a:moveTo>
                  <a:cubicBezTo>
                    <a:pt x="5" y="69"/>
                    <a:pt x="0" y="107"/>
                    <a:pt x="1" y="160"/>
                  </a:cubicBezTo>
                  <a:cubicBezTo>
                    <a:pt x="6" y="210"/>
                    <a:pt x="9" y="279"/>
                    <a:pt x="50" y="401"/>
                  </a:cubicBezTo>
                  <a:cubicBezTo>
                    <a:pt x="124" y="618"/>
                    <a:pt x="234" y="809"/>
                    <a:pt x="405" y="976"/>
                  </a:cubicBezTo>
                  <a:cubicBezTo>
                    <a:pt x="518" y="1087"/>
                    <a:pt x="649" y="1178"/>
                    <a:pt x="779" y="1256"/>
                  </a:cubicBezTo>
                  <a:cubicBezTo>
                    <a:pt x="779" y="1256"/>
                    <a:pt x="851" y="1299"/>
                    <a:pt x="927" y="1337"/>
                  </a:cubicBezTo>
                  <a:cubicBezTo>
                    <a:pt x="1003" y="1376"/>
                    <a:pt x="1079" y="1411"/>
                    <a:pt x="1079" y="1411"/>
                  </a:cubicBezTo>
                  <a:cubicBezTo>
                    <a:pt x="1205" y="1473"/>
                    <a:pt x="1636" y="1584"/>
                    <a:pt x="1743" y="1597"/>
                  </a:cubicBezTo>
                  <a:cubicBezTo>
                    <a:pt x="1568" y="1521"/>
                    <a:pt x="1402" y="1448"/>
                    <a:pt x="1241" y="1379"/>
                  </a:cubicBezTo>
                  <a:lnTo>
                    <a:pt x="1175" y="1352"/>
                  </a:lnTo>
                  <a:cubicBezTo>
                    <a:pt x="1175" y="1352"/>
                    <a:pt x="1088" y="1314"/>
                    <a:pt x="1004" y="1272"/>
                  </a:cubicBezTo>
                  <a:cubicBezTo>
                    <a:pt x="919" y="1232"/>
                    <a:pt x="839" y="1184"/>
                    <a:pt x="839" y="1184"/>
                  </a:cubicBezTo>
                  <a:cubicBezTo>
                    <a:pt x="625" y="1060"/>
                    <a:pt x="418" y="895"/>
                    <a:pt x="266" y="686"/>
                  </a:cubicBezTo>
                  <a:cubicBezTo>
                    <a:pt x="112" y="482"/>
                    <a:pt x="21" y="234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2913;p41">
              <a:extLst>
                <a:ext uri="{FF2B5EF4-FFF2-40B4-BE49-F238E27FC236}">
                  <a16:creationId xmlns:a16="http://schemas.microsoft.com/office/drawing/2014/main" id="{97FBC766-B8F5-4415-47EF-C895A0BF5C47}"/>
                </a:ext>
              </a:extLst>
            </p:cNvPr>
            <p:cNvSpPr/>
            <p:nvPr/>
          </p:nvSpPr>
          <p:spPr>
            <a:xfrm>
              <a:off x="5386925" y="2574925"/>
              <a:ext cx="26575" cy="43900"/>
            </a:xfrm>
            <a:custGeom>
              <a:avLst/>
              <a:gdLst/>
              <a:ahLst/>
              <a:cxnLst/>
              <a:rect l="l" t="t" r="r" b="b"/>
              <a:pathLst>
                <a:path w="1063" h="175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16" y="102"/>
                    <a:pt x="100" y="109"/>
                    <a:pt x="47" y="334"/>
                  </a:cubicBezTo>
                  <a:cubicBezTo>
                    <a:pt x="8" y="536"/>
                    <a:pt x="0" y="736"/>
                    <a:pt x="64" y="945"/>
                  </a:cubicBezTo>
                  <a:cubicBezTo>
                    <a:pt x="108" y="1083"/>
                    <a:pt x="177" y="1212"/>
                    <a:pt x="261" y="1323"/>
                  </a:cubicBezTo>
                  <a:cubicBezTo>
                    <a:pt x="261" y="1323"/>
                    <a:pt x="308" y="1386"/>
                    <a:pt x="362" y="1441"/>
                  </a:cubicBezTo>
                  <a:cubicBezTo>
                    <a:pt x="416" y="1498"/>
                    <a:pt x="477" y="1546"/>
                    <a:pt x="477" y="1546"/>
                  </a:cubicBezTo>
                  <a:cubicBezTo>
                    <a:pt x="525" y="1588"/>
                    <a:pt x="643" y="1658"/>
                    <a:pt x="766" y="1700"/>
                  </a:cubicBezTo>
                  <a:cubicBezTo>
                    <a:pt x="883" y="1743"/>
                    <a:pt x="1004" y="1756"/>
                    <a:pt x="1056" y="1756"/>
                  </a:cubicBezTo>
                  <a:cubicBezTo>
                    <a:pt x="1058" y="1756"/>
                    <a:pt x="1060" y="1756"/>
                    <a:pt x="1062" y="1756"/>
                  </a:cubicBezTo>
                  <a:cubicBezTo>
                    <a:pt x="912" y="1712"/>
                    <a:pt x="767" y="1644"/>
                    <a:pt x="630" y="1545"/>
                  </a:cubicBezTo>
                  <a:lnTo>
                    <a:pt x="579" y="1509"/>
                  </a:lnTo>
                  <a:cubicBezTo>
                    <a:pt x="579" y="1509"/>
                    <a:pt x="512" y="1459"/>
                    <a:pt x="452" y="1401"/>
                  </a:cubicBezTo>
                  <a:cubicBezTo>
                    <a:pt x="393" y="1345"/>
                    <a:pt x="342" y="1278"/>
                    <a:pt x="342" y="1278"/>
                  </a:cubicBezTo>
                  <a:cubicBezTo>
                    <a:pt x="207" y="1106"/>
                    <a:pt x="116" y="884"/>
                    <a:pt x="92" y="655"/>
                  </a:cubicBezTo>
                  <a:cubicBezTo>
                    <a:pt x="65" y="425"/>
                    <a:pt x="106" y="192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2914;p41">
              <a:extLst>
                <a:ext uri="{FF2B5EF4-FFF2-40B4-BE49-F238E27FC236}">
                  <a16:creationId xmlns:a16="http://schemas.microsoft.com/office/drawing/2014/main" id="{41021825-FDA7-2AAC-2069-9A6F23DF5AC7}"/>
                </a:ext>
              </a:extLst>
            </p:cNvPr>
            <p:cNvSpPr/>
            <p:nvPr/>
          </p:nvSpPr>
          <p:spPr>
            <a:xfrm>
              <a:off x="5360000" y="2580400"/>
              <a:ext cx="25575" cy="50675"/>
            </a:xfrm>
            <a:custGeom>
              <a:avLst/>
              <a:gdLst/>
              <a:ahLst/>
              <a:cxnLst/>
              <a:rect l="l" t="t" r="r" b="b"/>
              <a:pathLst>
                <a:path w="1023" h="2027" extrusionOk="0">
                  <a:moveTo>
                    <a:pt x="580" y="0"/>
                  </a:moveTo>
                  <a:lnTo>
                    <a:pt x="580" y="0"/>
                  </a:lnTo>
                  <a:cubicBezTo>
                    <a:pt x="511" y="29"/>
                    <a:pt x="475" y="49"/>
                    <a:pt x="430" y="81"/>
                  </a:cubicBezTo>
                  <a:cubicBezTo>
                    <a:pt x="387" y="117"/>
                    <a:pt x="328" y="160"/>
                    <a:pt x="246" y="271"/>
                  </a:cubicBezTo>
                  <a:cubicBezTo>
                    <a:pt x="101" y="470"/>
                    <a:pt x="4" y="694"/>
                    <a:pt x="3" y="955"/>
                  </a:cubicBezTo>
                  <a:cubicBezTo>
                    <a:pt x="0" y="1129"/>
                    <a:pt x="47" y="1302"/>
                    <a:pt x="122" y="1449"/>
                  </a:cubicBezTo>
                  <a:cubicBezTo>
                    <a:pt x="122" y="1449"/>
                    <a:pt x="164" y="1533"/>
                    <a:pt x="220" y="1608"/>
                  </a:cubicBezTo>
                  <a:cubicBezTo>
                    <a:pt x="274" y="1685"/>
                    <a:pt x="341" y="1750"/>
                    <a:pt x="341" y="1750"/>
                  </a:cubicBezTo>
                  <a:cubicBezTo>
                    <a:pt x="393" y="1805"/>
                    <a:pt x="525" y="1902"/>
                    <a:pt x="670" y="1959"/>
                  </a:cubicBezTo>
                  <a:cubicBezTo>
                    <a:pt x="800" y="2013"/>
                    <a:pt x="935" y="2027"/>
                    <a:pt x="1002" y="2027"/>
                  </a:cubicBezTo>
                  <a:cubicBezTo>
                    <a:pt x="1010" y="2027"/>
                    <a:pt x="1017" y="2027"/>
                    <a:pt x="1022" y="2026"/>
                  </a:cubicBezTo>
                  <a:cubicBezTo>
                    <a:pt x="840" y="1989"/>
                    <a:pt x="665" y="1906"/>
                    <a:pt x="511" y="1777"/>
                  </a:cubicBezTo>
                  <a:lnTo>
                    <a:pt x="454" y="1730"/>
                  </a:lnTo>
                  <a:cubicBezTo>
                    <a:pt x="454" y="1730"/>
                    <a:pt x="380" y="1663"/>
                    <a:pt x="319" y="1586"/>
                  </a:cubicBezTo>
                  <a:cubicBezTo>
                    <a:pt x="257" y="1510"/>
                    <a:pt x="212" y="1422"/>
                    <a:pt x="212" y="1422"/>
                  </a:cubicBezTo>
                  <a:cubicBezTo>
                    <a:pt x="87" y="1194"/>
                    <a:pt x="56" y="902"/>
                    <a:pt x="132" y="638"/>
                  </a:cubicBezTo>
                  <a:cubicBezTo>
                    <a:pt x="203" y="372"/>
                    <a:pt x="375" y="141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2915;p41">
              <a:extLst>
                <a:ext uri="{FF2B5EF4-FFF2-40B4-BE49-F238E27FC236}">
                  <a16:creationId xmlns:a16="http://schemas.microsoft.com/office/drawing/2014/main" id="{F63F7F79-D546-2FDD-BBF8-F7E0090876F5}"/>
                </a:ext>
              </a:extLst>
            </p:cNvPr>
            <p:cNvSpPr/>
            <p:nvPr/>
          </p:nvSpPr>
          <p:spPr>
            <a:xfrm>
              <a:off x="5370625" y="2578600"/>
              <a:ext cx="13900" cy="46075"/>
            </a:xfrm>
            <a:custGeom>
              <a:avLst/>
              <a:gdLst/>
              <a:ahLst/>
              <a:cxnLst/>
              <a:rect l="l" t="t" r="r" b="b"/>
              <a:pathLst>
                <a:path w="556" h="1843" extrusionOk="0">
                  <a:moveTo>
                    <a:pt x="126" y="1"/>
                  </a:moveTo>
                  <a:cubicBezTo>
                    <a:pt x="77" y="98"/>
                    <a:pt x="66" y="104"/>
                    <a:pt x="37" y="301"/>
                  </a:cubicBezTo>
                  <a:cubicBezTo>
                    <a:pt x="14" y="476"/>
                    <a:pt x="0" y="644"/>
                    <a:pt x="27" y="827"/>
                  </a:cubicBezTo>
                  <a:cubicBezTo>
                    <a:pt x="46" y="949"/>
                    <a:pt x="74" y="1069"/>
                    <a:pt x="112" y="1180"/>
                  </a:cubicBezTo>
                  <a:cubicBezTo>
                    <a:pt x="112" y="1180"/>
                    <a:pt x="132" y="1244"/>
                    <a:pt x="158" y="1305"/>
                  </a:cubicBezTo>
                  <a:cubicBezTo>
                    <a:pt x="181" y="1367"/>
                    <a:pt x="211" y="1427"/>
                    <a:pt x="211" y="1427"/>
                  </a:cubicBezTo>
                  <a:cubicBezTo>
                    <a:pt x="233" y="1477"/>
                    <a:pt x="298" y="1574"/>
                    <a:pt x="368" y="1659"/>
                  </a:cubicBezTo>
                  <a:cubicBezTo>
                    <a:pt x="441" y="1745"/>
                    <a:pt x="522" y="1817"/>
                    <a:pt x="555" y="1842"/>
                  </a:cubicBezTo>
                  <a:cubicBezTo>
                    <a:pt x="477" y="1731"/>
                    <a:pt x="407" y="1612"/>
                    <a:pt x="341" y="1479"/>
                  </a:cubicBezTo>
                  <a:lnTo>
                    <a:pt x="315" y="1430"/>
                  </a:lnTo>
                  <a:cubicBezTo>
                    <a:pt x="315" y="1430"/>
                    <a:pt x="284" y="1365"/>
                    <a:pt x="255" y="1299"/>
                  </a:cubicBezTo>
                  <a:cubicBezTo>
                    <a:pt x="242" y="1265"/>
                    <a:pt x="229" y="1231"/>
                    <a:pt x="218" y="1206"/>
                  </a:cubicBezTo>
                  <a:cubicBezTo>
                    <a:pt x="209" y="1180"/>
                    <a:pt x="204" y="1163"/>
                    <a:pt x="204" y="1163"/>
                  </a:cubicBezTo>
                  <a:cubicBezTo>
                    <a:pt x="76" y="800"/>
                    <a:pt x="48" y="356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2916;p41">
              <a:extLst>
                <a:ext uri="{FF2B5EF4-FFF2-40B4-BE49-F238E27FC236}">
                  <a16:creationId xmlns:a16="http://schemas.microsoft.com/office/drawing/2014/main" id="{EB70294C-22CC-9B86-6312-34901CD67B22}"/>
                </a:ext>
              </a:extLst>
            </p:cNvPr>
            <p:cNvSpPr/>
            <p:nvPr/>
          </p:nvSpPr>
          <p:spPr>
            <a:xfrm>
              <a:off x="5338425" y="2557850"/>
              <a:ext cx="13550" cy="56750"/>
            </a:xfrm>
            <a:custGeom>
              <a:avLst/>
              <a:gdLst/>
              <a:ahLst/>
              <a:cxnLst/>
              <a:rect l="l" t="t" r="r" b="b"/>
              <a:pathLst>
                <a:path w="542" h="2270" extrusionOk="0">
                  <a:moveTo>
                    <a:pt x="541" y="0"/>
                  </a:moveTo>
                  <a:cubicBezTo>
                    <a:pt x="436" y="85"/>
                    <a:pt x="419" y="85"/>
                    <a:pt x="286" y="293"/>
                  </a:cubicBezTo>
                  <a:cubicBezTo>
                    <a:pt x="171" y="483"/>
                    <a:pt x="84" y="673"/>
                    <a:pt x="42" y="900"/>
                  </a:cubicBezTo>
                  <a:cubicBezTo>
                    <a:pt x="15" y="1051"/>
                    <a:pt x="2" y="1204"/>
                    <a:pt x="11" y="1352"/>
                  </a:cubicBezTo>
                  <a:cubicBezTo>
                    <a:pt x="1" y="1352"/>
                    <a:pt x="46" y="1680"/>
                    <a:pt x="52" y="1680"/>
                  </a:cubicBezTo>
                  <a:cubicBezTo>
                    <a:pt x="52" y="1680"/>
                    <a:pt x="52" y="1680"/>
                    <a:pt x="53" y="1680"/>
                  </a:cubicBezTo>
                  <a:cubicBezTo>
                    <a:pt x="64" y="1747"/>
                    <a:pt x="115" y="1882"/>
                    <a:pt x="179" y="2005"/>
                  </a:cubicBezTo>
                  <a:cubicBezTo>
                    <a:pt x="246" y="2127"/>
                    <a:pt x="329" y="2232"/>
                    <a:pt x="366" y="2270"/>
                  </a:cubicBezTo>
                  <a:cubicBezTo>
                    <a:pt x="284" y="2122"/>
                    <a:pt x="221" y="1962"/>
                    <a:pt x="175" y="1783"/>
                  </a:cubicBezTo>
                  <a:lnTo>
                    <a:pt x="156" y="1718"/>
                  </a:lnTo>
                  <a:cubicBezTo>
                    <a:pt x="156" y="1718"/>
                    <a:pt x="150" y="1697"/>
                    <a:pt x="144" y="1663"/>
                  </a:cubicBezTo>
                  <a:cubicBezTo>
                    <a:pt x="138" y="1630"/>
                    <a:pt x="127" y="1587"/>
                    <a:pt x="121" y="1542"/>
                  </a:cubicBezTo>
                  <a:cubicBezTo>
                    <a:pt x="116" y="1497"/>
                    <a:pt x="111" y="1452"/>
                    <a:pt x="107" y="1419"/>
                  </a:cubicBezTo>
                  <a:cubicBezTo>
                    <a:pt x="105" y="1384"/>
                    <a:pt x="104" y="1362"/>
                    <a:pt x="104" y="1362"/>
                  </a:cubicBezTo>
                  <a:cubicBezTo>
                    <a:pt x="94" y="1125"/>
                    <a:pt x="118" y="869"/>
                    <a:pt x="197" y="631"/>
                  </a:cubicBezTo>
                  <a:cubicBezTo>
                    <a:pt x="273" y="392"/>
                    <a:pt x="395" y="172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2917;p41">
              <a:extLst>
                <a:ext uri="{FF2B5EF4-FFF2-40B4-BE49-F238E27FC236}">
                  <a16:creationId xmlns:a16="http://schemas.microsoft.com/office/drawing/2014/main" id="{73818E99-94B3-36C6-2C8D-60BA7D6CCBBE}"/>
                </a:ext>
              </a:extLst>
            </p:cNvPr>
            <p:cNvSpPr/>
            <p:nvPr/>
          </p:nvSpPr>
          <p:spPr>
            <a:xfrm>
              <a:off x="5327675" y="2566250"/>
              <a:ext cx="11675" cy="48375"/>
            </a:xfrm>
            <a:custGeom>
              <a:avLst/>
              <a:gdLst/>
              <a:ahLst/>
              <a:cxnLst/>
              <a:rect l="l" t="t" r="r" b="b"/>
              <a:pathLst>
                <a:path w="467" h="1935" extrusionOk="0">
                  <a:moveTo>
                    <a:pt x="242" y="1"/>
                  </a:moveTo>
                  <a:cubicBezTo>
                    <a:pt x="161" y="119"/>
                    <a:pt x="93" y="254"/>
                    <a:pt x="49" y="410"/>
                  </a:cubicBezTo>
                  <a:lnTo>
                    <a:pt x="36" y="469"/>
                  </a:lnTo>
                  <a:cubicBezTo>
                    <a:pt x="36" y="469"/>
                    <a:pt x="22" y="547"/>
                    <a:pt x="12" y="626"/>
                  </a:cubicBezTo>
                  <a:cubicBezTo>
                    <a:pt x="9" y="666"/>
                    <a:pt x="6" y="704"/>
                    <a:pt x="3" y="735"/>
                  </a:cubicBezTo>
                  <a:cubicBezTo>
                    <a:pt x="2" y="764"/>
                    <a:pt x="2" y="784"/>
                    <a:pt x="2" y="784"/>
                  </a:cubicBezTo>
                  <a:cubicBezTo>
                    <a:pt x="0" y="994"/>
                    <a:pt x="37" y="1219"/>
                    <a:pt x="121" y="1420"/>
                  </a:cubicBezTo>
                  <a:cubicBezTo>
                    <a:pt x="205" y="1622"/>
                    <a:pt x="328" y="1802"/>
                    <a:pt x="466" y="1935"/>
                  </a:cubicBezTo>
                  <a:cubicBezTo>
                    <a:pt x="414" y="1831"/>
                    <a:pt x="404" y="1830"/>
                    <a:pt x="301" y="1656"/>
                  </a:cubicBezTo>
                  <a:cubicBezTo>
                    <a:pt x="213" y="1498"/>
                    <a:pt x="170" y="1335"/>
                    <a:pt x="131" y="1158"/>
                  </a:cubicBezTo>
                  <a:cubicBezTo>
                    <a:pt x="107" y="1038"/>
                    <a:pt x="92" y="915"/>
                    <a:pt x="95" y="799"/>
                  </a:cubicBezTo>
                  <a:cubicBezTo>
                    <a:pt x="95" y="799"/>
                    <a:pt x="94" y="733"/>
                    <a:pt x="101" y="667"/>
                  </a:cubicBezTo>
                  <a:cubicBezTo>
                    <a:pt x="103" y="634"/>
                    <a:pt x="107" y="602"/>
                    <a:pt x="112" y="577"/>
                  </a:cubicBezTo>
                  <a:cubicBezTo>
                    <a:pt x="115" y="553"/>
                    <a:pt x="118" y="537"/>
                    <a:pt x="118" y="537"/>
                  </a:cubicBezTo>
                  <a:cubicBezTo>
                    <a:pt x="125" y="483"/>
                    <a:pt x="141" y="370"/>
                    <a:pt x="166" y="260"/>
                  </a:cubicBezTo>
                  <a:cubicBezTo>
                    <a:pt x="192" y="150"/>
                    <a:pt x="231" y="4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2918;p41">
              <a:extLst>
                <a:ext uri="{FF2B5EF4-FFF2-40B4-BE49-F238E27FC236}">
                  <a16:creationId xmlns:a16="http://schemas.microsoft.com/office/drawing/2014/main" id="{29E1DB7D-F44B-C9E1-178B-F359405A34BA}"/>
                </a:ext>
              </a:extLst>
            </p:cNvPr>
            <p:cNvSpPr/>
            <p:nvPr/>
          </p:nvSpPr>
          <p:spPr>
            <a:xfrm>
              <a:off x="5322150" y="2570500"/>
              <a:ext cx="4675" cy="26000"/>
            </a:xfrm>
            <a:custGeom>
              <a:avLst/>
              <a:gdLst/>
              <a:ahLst/>
              <a:cxnLst/>
              <a:rect l="l" t="t" r="r" b="b"/>
              <a:pathLst>
                <a:path w="187" h="1040" extrusionOk="0">
                  <a:moveTo>
                    <a:pt x="148" y="0"/>
                  </a:moveTo>
                  <a:cubicBezTo>
                    <a:pt x="103" y="46"/>
                    <a:pt x="97" y="49"/>
                    <a:pt x="63" y="153"/>
                  </a:cubicBezTo>
                  <a:cubicBezTo>
                    <a:pt x="36" y="246"/>
                    <a:pt x="5" y="334"/>
                    <a:pt x="2" y="436"/>
                  </a:cubicBezTo>
                  <a:cubicBezTo>
                    <a:pt x="1" y="504"/>
                    <a:pt x="3" y="572"/>
                    <a:pt x="10" y="637"/>
                  </a:cubicBezTo>
                  <a:cubicBezTo>
                    <a:pt x="10" y="637"/>
                    <a:pt x="14" y="674"/>
                    <a:pt x="20" y="710"/>
                  </a:cubicBezTo>
                  <a:cubicBezTo>
                    <a:pt x="26" y="746"/>
                    <a:pt x="34" y="782"/>
                    <a:pt x="34" y="782"/>
                  </a:cubicBezTo>
                  <a:cubicBezTo>
                    <a:pt x="43" y="844"/>
                    <a:pt x="146" y="1012"/>
                    <a:pt x="187" y="1039"/>
                  </a:cubicBezTo>
                  <a:cubicBezTo>
                    <a:pt x="167" y="967"/>
                    <a:pt x="152" y="893"/>
                    <a:pt x="138" y="816"/>
                  </a:cubicBezTo>
                  <a:lnTo>
                    <a:pt x="129" y="786"/>
                  </a:lnTo>
                  <a:cubicBezTo>
                    <a:pt x="129" y="786"/>
                    <a:pt x="122" y="749"/>
                    <a:pt x="114" y="711"/>
                  </a:cubicBezTo>
                  <a:cubicBezTo>
                    <a:pt x="108" y="672"/>
                    <a:pt x="103" y="633"/>
                    <a:pt x="103" y="633"/>
                  </a:cubicBezTo>
                  <a:cubicBezTo>
                    <a:pt x="77" y="428"/>
                    <a:pt x="93" y="192"/>
                    <a:pt x="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2919;p41">
              <a:extLst>
                <a:ext uri="{FF2B5EF4-FFF2-40B4-BE49-F238E27FC236}">
                  <a16:creationId xmlns:a16="http://schemas.microsoft.com/office/drawing/2014/main" id="{0486BB99-4E83-E566-C8FD-38DA14CFA64A}"/>
                </a:ext>
              </a:extLst>
            </p:cNvPr>
            <p:cNvSpPr/>
            <p:nvPr/>
          </p:nvSpPr>
          <p:spPr>
            <a:xfrm>
              <a:off x="5292500" y="2589325"/>
              <a:ext cx="60350" cy="46125"/>
            </a:xfrm>
            <a:custGeom>
              <a:avLst/>
              <a:gdLst/>
              <a:ahLst/>
              <a:cxnLst/>
              <a:rect l="l" t="t" r="r" b="b"/>
              <a:pathLst>
                <a:path w="2414" h="1845" extrusionOk="0">
                  <a:moveTo>
                    <a:pt x="19" y="1"/>
                  </a:moveTo>
                  <a:cubicBezTo>
                    <a:pt x="4" y="90"/>
                    <a:pt x="0" y="139"/>
                    <a:pt x="3" y="207"/>
                  </a:cubicBezTo>
                  <a:cubicBezTo>
                    <a:pt x="11" y="275"/>
                    <a:pt x="17" y="363"/>
                    <a:pt x="75" y="521"/>
                  </a:cubicBezTo>
                  <a:cubicBezTo>
                    <a:pt x="183" y="800"/>
                    <a:pt x="349" y="1038"/>
                    <a:pt x="588" y="1235"/>
                  </a:cubicBezTo>
                  <a:cubicBezTo>
                    <a:pt x="749" y="1368"/>
                    <a:pt x="930" y="1468"/>
                    <a:pt x="1110" y="1549"/>
                  </a:cubicBezTo>
                  <a:cubicBezTo>
                    <a:pt x="1110" y="1549"/>
                    <a:pt x="1210" y="1595"/>
                    <a:pt x="1315" y="1633"/>
                  </a:cubicBezTo>
                  <a:cubicBezTo>
                    <a:pt x="1419" y="1671"/>
                    <a:pt x="1525" y="1702"/>
                    <a:pt x="1525" y="1702"/>
                  </a:cubicBezTo>
                  <a:cubicBezTo>
                    <a:pt x="1697" y="1763"/>
                    <a:pt x="2273" y="1841"/>
                    <a:pt x="2414" y="1845"/>
                  </a:cubicBezTo>
                  <a:cubicBezTo>
                    <a:pt x="2191" y="1787"/>
                    <a:pt x="1963" y="1732"/>
                    <a:pt x="1721" y="1662"/>
                  </a:cubicBezTo>
                  <a:lnTo>
                    <a:pt x="1631" y="1637"/>
                  </a:lnTo>
                  <a:cubicBezTo>
                    <a:pt x="1631" y="1637"/>
                    <a:pt x="1512" y="1603"/>
                    <a:pt x="1395" y="1563"/>
                  </a:cubicBezTo>
                  <a:cubicBezTo>
                    <a:pt x="1279" y="1523"/>
                    <a:pt x="1166" y="1473"/>
                    <a:pt x="1166" y="1473"/>
                  </a:cubicBezTo>
                  <a:cubicBezTo>
                    <a:pt x="869" y="1345"/>
                    <a:pt x="576" y="1153"/>
                    <a:pt x="362" y="890"/>
                  </a:cubicBezTo>
                  <a:cubicBezTo>
                    <a:pt x="143" y="632"/>
                    <a:pt x="13" y="30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2920;p41">
              <a:extLst>
                <a:ext uri="{FF2B5EF4-FFF2-40B4-BE49-F238E27FC236}">
                  <a16:creationId xmlns:a16="http://schemas.microsoft.com/office/drawing/2014/main" id="{3D4FAB19-D3B9-0DD4-5995-893792DD2599}"/>
                </a:ext>
              </a:extLst>
            </p:cNvPr>
            <p:cNvSpPr/>
            <p:nvPr/>
          </p:nvSpPr>
          <p:spPr>
            <a:xfrm>
              <a:off x="5301025" y="2618400"/>
              <a:ext cx="23650" cy="22100"/>
            </a:xfrm>
            <a:custGeom>
              <a:avLst/>
              <a:gdLst/>
              <a:ahLst/>
              <a:cxnLst/>
              <a:rect l="l" t="t" r="r" b="b"/>
              <a:pathLst>
                <a:path w="946" h="884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97"/>
                    <a:pt x="18" y="198"/>
                    <a:pt x="60" y="301"/>
                  </a:cubicBezTo>
                  <a:lnTo>
                    <a:pt x="78" y="337"/>
                  </a:lnTo>
                  <a:cubicBezTo>
                    <a:pt x="78" y="337"/>
                    <a:pt x="104" y="384"/>
                    <a:pt x="132" y="430"/>
                  </a:cubicBezTo>
                  <a:cubicBezTo>
                    <a:pt x="148" y="452"/>
                    <a:pt x="163" y="474"/>
                    <a:pt x="175" y="490"/>
                  </a:cubicBezTo>
                  <a:cubicBezTo>
                    <a:pt x="188" y="506"/>
                    <a:pt x="197" y="517"/>
                    <a:pt x="197" y="517"/>
                  </a:cubicBezTo>
                  <a:cubicBezTo>
                    <a:pt x="287" y="628"/>
                    <a:pt x="406" y="726"/>
                    <a:pt x="540" y="790"/>
                  </a:cubicBezTo>
                  <a:cubicBezTo>
                    <a:pt x="670" y="852"/>
                    <a:pt x="813" y="884"/>
                    <a:pt x="939" y="884"/>
                  </a:cubicBezTo>
                  <a:cubicBezTo>
                    <a:pt x="941" y="884"/>
                    <a:pt x="943" y="884"/>
                    <a:pt x="945" y="884"/>
                  </a:cubicBezTo>
                  <a:cubicBezTo>
                    <a:pt x="874" y="848"/>
                    <a:pt x="868" y="852"/>
                    <a:pt x="742" y="810"/>
                  </a:cubicBezTo>
                  <a:cubicBezTo>
                    <a:pt x="628" y="769"/>
                    <a:pt x="540" y="701"/>
                    <a:pt x="444" y="630"/>
                  </a:cubicBezTo>
                  <a:cubicBezTo>
                    <a:pt x="381" y="580"/>
                    <a:pt x="321" y="526"/>
                    <a:pt x="274" y="465"/>
                  </a:cubicBezTo>
                  <a:cubicBezTo>
                    <a:pt x="274" y="465"/>
                    <a:pt x="246" y="432"/>
                    <a:pt x="222" y="396"/>
                  </a:cubicBezTo>
                  <a:cubicBezTo>
                    <a:pt x="195" y="362"/>
                    <a:pt x="175" y="323"/>
                    <a:pt x="175" y="323"/>
                  </a:cubicBezTo>
                  <a:cubicBezTo>
                    <a:pt x="157" y="292"/>
                    <a:pt x="116" y="230"/>
                    <a:pt x="78" y="164"/>
                  </a:cubicBezTo>
                  <a:cubicBezTo>
                    <a:pt x="43" y="98"/>
                    <a:pt x="15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2921;p41">
              <a:extLst>
                <a:ext uri="{FF2B5EF4-FFF2-40B4-BE49-F238E27FC236}">
                  <a16:creationId xmlns:a16="http://schemas.microsoft.com/office/drawing/2014/main" id="{BEF10F9D-2083-101E-88BC-175B30461389}"/>
                </a:ext>
              </a:extLst>
            </p:cNvPr>
            <p:cNvSpPr/>
            <p:nvPr/>
          </p:nvSpPr>
          <p:spPr>
            <a:xfrm>
              <a:off x="5280025" y="2600900"/>
              <a:ext cx="31425" cy="63925"/>
            </a:xfrm>
            <a:custGeom>
              <a:avLst/>
              <a:gdLst/>
              <a:ahLst/>
              <a:cxnLst/>
              <a:rect l="l" t="t" r="r" b="b"/>
              <a:pathLst>
                <a:path w="1257" h="255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58" y="155"/>
                    <a:pt x="44" y="166"/>
                    <a:pt x="16" y="469"/>
                  </a:cubicBezTo>
                  <a:cubicBezTo>
                    <a:pt x="1" y="740"/>
                    <a:pt x="15" y="998"/>
                    <a:pt x="99" y="1268"/>
                  </a:cubicBezTo>
                  <a:cubicBezTo>
                    <a:pt x="156" y="1449"/>
                    <a:pt x="237" y="1619"/>
                    <a:pt x="331" y="1774"/>
                  </a:cubicBezTo>
                  <a:cubicBezTo>
                    <a:pt x="331" y="1774"/>
                    <a:pt x="384" y="1861"/>
                    <a:pt x="445" y="1942"/>
                  </a:cubicBezTo>
                  <a:cubicBezTo>
                    <a:pt x="505" y="2024"/>
                    <a:pt x="574" y="2100"/>
                    <a:pt x="574" y="2100"/>
                  </a:cubicBezTo>
                  <a:cubicBezTo>
                    <a:pt x="628" y="2162"/>
                    <a:pt x="760" y="2281"/>
                    <a:pt x="903" y="2375"/>
                  </a:cubicBezTo>
                  <a:cubicBezTo>
                    <a:pt x="1044" y="2470"/>
                    <a:pt x="1196" y="2536"/>
                    <a:pt x="1256" y="2557"/>
                  </a:cubicBezTo>
                  <a:cubicBezTo>
                    <a:pt x="1079" y="2448"/>
                    <a:pt x="911" y="2316"/>
                    <a:pt x="752" y="2153"/>
                  </a:cubicBezTo>
                  <a:lnTo>
                    <a:pt x="693" y="2093"/>
                  </a:lnTo>
                  <a:cubicBezTo>
                    <a:pt x="693" y="2093"/>
                    <a:pt x="616" y="2012"/>
                    <a:pt x="548" y="1924"/>
                  </a:cubicBezTo>
                  <a:cubicBezTo>
                    <a:pt x="479" y="1837"/>
                    <a:pt x="421" y="1742"/>
                    <a:pt x="421" y="1742"/>
                  </a:cubicBezTo>
                  <a:cubicBezTo>
                    <a:pt x="263" y="1492"/>
                    <a:pt x="147" y="1195"/>
                    <a:pt x="98" y="890"/>
                  </a:cubicBezTo>
                  <a:cubicBezTo>
                    <a:pt x="45" y="584"/>
                    <a:pt x="60" y="273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2922;p41">
              <a:extLst>
                <a:ext uri="{FF2B5EF4-FFF2-40B4-BE49-F238E27FC236}">
                  <a16:creationId xmlns:a16="http://schemas.microsoft.com/office/drawing/2014/main" id="{A95ABF6A-7A79-7B23-DA09-BC53B46DEE04}"/>
                </a:ext>
              </a:extLst>
            </p:cNvPr>
            <p:cNvSpPr/>
            <p:nvPr/>
          </p:nvSpPr>
          <p:spPr>
            <a:xfrm>
              <a:off x="5261300" y="2583150"/>
              <a:ext cx="12050" cy="68575"/>
            </a:xfrm>
            <a:custGeom>
              <a:avLst/>
              <a:gdLst/>
              <a:ahLst/>
              <a:cxnLst/>
              <a:rect l="l" t="t" r="r" b="b"/>
              <a:pathLst>
                <a:path w="482" h="2743" extrusionOk="0">
                  <a:moveTo>
                    <a:pt x="263" y="0"/>
                  </a:moveTo>
                  <a:lnTo>
                    <a:pt x="263" y="0"/>
                  </a:lnTo>
                  <a:cubicBezTo>
                    <a:pt x="189" y="138"/>
                    <a:pt x="176" y="145"/>
                    <a:pt x="104" y="421"/>
                  </a:cubicBezTo>
                  <a:cubicBezTo>
                    <a:pt x="44" y="669"/>
                    <a:pt x="1" y="903"/>
                    <a:pt x="3" y="1167"/>
                  </a:cubicBezTo>
                  <a:cubicBezTo>
                    <a:pt x="5" y="1343"/>
                    <a:pt x="18" y="1519"/>
                    <a:pt x="47" y="1685"/>
                  </a:cubicBezTo>
                  <a:cubicBezTo>
                    <a:pt x="47" y="1685"/>
                    <a:pt x="61" y="1779"/>
                    <a:pt x="83" y="1872"/>
                  </a:cubicBezTo>
                  <a:cubicBezTo>
                    <a:pt x="93" y="1919"/>
                    <a:pt x="103" y="1964"/>
                    <a:pt x="114" y="1999"/>
                  </a:cubicBezTo>
                  <a:cubicBezTo>
                    <a:pt x="123" y="2032"/>
                    <a:pt x="129" y="2056"/>
                    <a:pt x="129" y="2056"/>
                  </a:cubicBezTo>
                  <a:cubicBezTo>
                    <a:pt x="149" y="2131"/>
                    <a:pt x="210" y="2284"/>
                    <a:pt x="283" y="2426"/>
                  </a:cubicBezTo>
                  <a:cubicBezTo>
                    <a:pt x="356" y="2568"/>
                    <a:pt x="444" y="2696"/>
                    <a:pt x="482" y="2743"/>
                  </a:cubicBezTo>
                  <a:cubicBezTo>
                    <a:pt x="397" y="2565"/>
                    <a:pt x="325" y="2379"/>
                    <a:pt x="262" y="2173"/>
                  </a:cubicBezTo>
                  <a:lnTo>
                    <a:pt x="262" y="2174"/>
                  </a:lnTo>
                  <a:lnTo>
                    <a:pt x="237" y="2098"/>
                  </a:lnTo>
                  <a:cubicBezTo>
                    <a:pt x="237" y="2098"/>
                    <a:pt x="208" y="1998"/>
                    <a:pt x="182" y="1895"/>
                  </a:cubicBezTo>
                  <a:cubicBezTo>
                    <a:pt x="171" y="1843"/>
                    <a:pt x="161" y="1792"/>
                    <a:pt x="152" y="1753"/>
                  </a:cubicBezTo>
                  <a:cubicBezTo>
                    <a:pt x="146" y="1714"/>
                    <a:pt x="141" y="1687"/>
                    <a:pt x="141" y="1687"/>
                  </a:cubicBezTo>
                  <a:cubicBezTo>
                    <a:pt x="97" y="1413"/>
                    <a:pt x="76" y="1115"/>
                    <a:pt x="100" y="824"/>
                  </a:cubicBezTo>
                  <a:cubicBezTo>
                    <a:pt x="122" y="532"/>
                    <a:pt x="181" y="249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2923;p41">
              <a:extLst>
                <a:ext uri="{FF2B5EF4-FFF2-40B4-BE49-F238E27FC236}">
                  <a16:creationId xmlns:a16="http://schemas.microsoft.com/office/drawing/2014/main" id="{4E7E4F96-5D63-1254-7E54-93EDEF0D9162}"/>
                </a:ext>
              </a:extLst>
            </p:cNvPr>
            <p:cNvSpPr/>
            <p:nvPr/>
          </p:nvSpPr>
          <p:spPr>
            <a:xfrm>
              <a:off x="5253975" y="2572150"/>
              <a:ext cx="13400" cy="80450"/>
            </a:xfrm>
            <a:custGeom>
              <a:avLst/>
              <a:gdLst/>
              <a:ahLst/>
              <a:cxnLst/>
              <a:rect l="l" t="t" r="r" b="b"/>
              <a:pathLst>
                <a:path w="536" h="3218" extrusionOk="0">
                  <a:moveTo>
                    <a:pt x="368" y="0"/>
                  </a:moveTo>
                  <a:cubicBezTo>
                    <a:pt x="311" y="72"/>
                    <a:pt x="283" y="113"/>
                    <a:pt x="250" y="172"/>
                  </a:cubicBezTo>
                  <a:cubicBezTo>
                    <a:pt x="220" y="233"/>
                    <a:pt x="179" y="311"/>
                    <a:pt x="130" y="471"/>
                  </a:cubicBezTo>
                  <a:cubicBezTo>
                    <a:pt x="44" y="758"/>
                    <a:pt x="1" y="1037"/>
                    <a:pt x="12" y="1346"/>
                  </a:cubicBezTo>
                  <a:cubicBezTo>
                    <a:pt x="20" y="1553"/>
                    <a:pt x="50" y="1756"/>
                    <a:pt x="89" y="1950"/>
                  </a:cubicBezTo>
                  <a:cubicBezTo>
                    <a:pt x="89" y="1950"/>
                    <a:pt x="111" y="2059"/>
                    <a:pt x="138" y="2166"/>
                  </a:cubicBezTo>
                  <a:cubicBezTo>
                    <a:pt x="164" y="2273"/>
                    <a:pt x="194" y="2380"/>
                    <a:pt x="194" y="2380"/>
                  </a:cubicBezTo>
                  <a:cubicBezTo>
                    <a:pt x="240" y="2556"/>
                    <a:pt x="468" y="3093"/>
                    <a:pt x="536" y="3217"/>
                  </a:cubicBezTo>
                  <a:cubicBezTo>
                    <a:pt x="467" y="2984"/>
                    <a:pt x="401" y="2755"/>
                    <a:pt x="334" y="2524"/>
                  </a:cubicBezTo>
                  <a:lnTo>
                    <a:pt x="307" y="2435"/>
                  </a:lnTo>
                  <a:cubicBezTo>
                    <a:pt x="307" y="2435"/>
                    <a:pt x="271" y="2315"/>
                    <a:pt x="241" y="2194"/>
                  </a:cubicBezTo>
                  <a:cubicBezTo>
                    <a:pt x="208" y="2074"/>
                    <a:pt x="184" y="1952"/>
                    <a:pt x="184" y="1952"/>
                  </a:cubicBezTo>
                  <a:cubicBezTo>
                    <a:pt x="117" y="1631"/>
                    <a:pt x="78" y="1283"/>
                    <a:pt x="104" y="941"/>
                  </a:cubicBezTo>
                  <a:cubicBezTo>
                    <a:pt x="127" y="599"/>
                    <a:pt x="220" y="268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2924;p41">
              <a:extLst>
                <a:ext uri="{FF2B5EF4-FFF2-40B4-BE49-F238E27FC236}">
                  <a16:creationId xmlns:a16="http://schemas.microsoft.com/office/drawing/2014/main" id="{B3B0A5C8-86B5-6F7E-DAAE-08CDA9618F60}"/>
                </a:ext>
              </a:extLst>
            </p:cNvPr>
            <p:cNvSpPr/>
            <p:nvPr/>
          </p:nvSpPr>
          <p:spPr>
            <a:xfrm>
              <a:off x="5222125" y="2583075"/>
              <a:ext cx="17250" cy="47450"/>
            </a:xfrm>
            <a:custGeom>
              <a:avLst/>
              <a:gdLst/>
              <a:ahLst/>
              <a:cxnLst/>
              <a:rect l="l" t="t" r="r" b="b"/>
              <a:pathLst>
                <a:path w="690" h="1898" extrusionOk="0">
                  <a:moveTo>
                    <a:pt x="34" y="0"/>
                  </a:moveTo>
                  <a:cubicBezTo>
                    <a:pt x="7" y="110"/>
                    <a:pt x="1" y="119"/>
                    <a:pt x="11" y="324"/>
                  </a:cubicBezTo>
                  <a:cubicBezTo>
                    <a:pt x="22" y="508"/>
                    <a:pt x="35" y="681"/>
                    <a:pt x="86" y="865"/>
                  </a:cubicBezTo>
                  <a:cubicBezTo>
                    <a:pt x="121" y="987"/>
                    <a:pt x="162" y="1108"/>
                    <a:pt x="211" y="1221"/>
                  </a:cubicBezTo>
                  <a:cubicBezTo>
                    <a:pt x="211" y="1221"/>
                    <a:pt x="237" y="1284"/>
                    <a:pt x="267" y="1345"/>
                  </a:cubicBezTo>
                  <a:cubicBezTo>
                    <a:pt x="295" y="1408"/>
                    <a:pt x="330" y="1469"/>
                    <a:pt x="330" y="1469"/>
                  </a:cubicBezTo>
                  <a:cubicBezTo>
                    <a:pt x="354" y="1518"/>
                    <a:pt x="424" y="1617"/>
                    <a:pt x="498" y="1705"/>
                  </a:cubicBezTo>
                  <a:cubicBezTo>
                    <a:pt x="573" y="1793"/>
                    <a:pt x="654" y="1871"/>
                    <a:pt x="690" y="1898"/>
                  </a:cubicBezTo>
                  <a:cubicBezTo>
                    <a:pt x="611" y="1780"/>
                    <a:pt x="536" y="1656"/>
                    <a:pt x="464" y="1518"/>
                  </a:cubicBezTo>
                  <a:lnTo>
                    <a:pt x="434" y="1470"/>
                  </a:lnTo>
                  <a:cubicBezTo>
                    <a:pt x="434" y="1470"/>
                    <a:pt x="399" y="1403"/>
                    <a:pt x="364" y="1334"/>
                  </a:cubicBezTo>
                  <a:cubicBezTo>
                    <a:pt x="331" y="1266"/>
                    <a:pt x="301" y="1196"/>
                    <a:pt x="301" y="1196"/>
                  </a:cubicBezTo>
                  <a:cubicBezTo>
                    <a:pt x="139" y="827"/>
                    <a:pt x="42" y="379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2925;p41">
              <a:extLst>
                <a:ext uri="{FF2B5EF4-FFF2-40B4-BE49-F238E27FC236}">
                  <a16:creationId xmlns:a16="http://schemas.microsoft.com/office/drawing/2014/main" id="{16D71D9C-6F49-1A7A-E228-2551ECD17637}"/>
                </a:ext>
              </a:extLst>
            </p:cNvPr>
            <p:cNvSpPr/>
            <p:nvPr/>
          </p:nvSpPr>
          <p:spPr>
            <a:xfrm>
              <a:off x="5226225" y="2587500"/>
              <a:ext cx="12750" cy="23525"/>
            </a:xfrm>
            <a:custGeom>
              <a:avLst/>
              <a:gdLst/>
              <a:ahLst/>
              <a:cxnLst/>
              <a:rect l="l" t="t" r="r" b="b"/>
              <a:pathLst>
                <a:path w="510" h="941" extrusionOk="0">
                  <a:moveTo>
                    <a:pt x="0" y="0"/>
                  </a:moveTo>
                  <a:cubicBezTo>
                    <a:pt x="4" y="64"/>
                    <a:pt x="6" y="67"/>
                    <a:pt x="51" y="164"/>
                  </a:cubicBezTo>
                  <a:cubicBezTo>
                    <a:pt x="92" y="249"/>
                    <a:pt x="118" y="335"/>
                    <a:pt x="164" y="420"/>
                  </a:cubicBezTo>
                  <a:cubicBezTo>
                    <a:pt x="196" y="477"/>
                    <a:pt x="226" y="535"/>
                    <a:pt x="255" y="590"/>
                  </a:cubicBezTo>
                  <a:lnTo>
                    <a:pt x="321" y="714"/>
                  </a:lnTo>
                  <a:cubicBezTo>
                    <a:pt x="348" y="765"/>
                    <a:pt x="470" y="910"/>
                    <a:pt x="509" y="940"/>
                  </a:cubicBezTo>
                  <a:cubicBezTo>
                    <a:pt x="487" y="869"/>
                    <a:pt x="462" y="796"/>
                    <a:pt x="429" y="721"/>
                  </a:cubicBezTo>
                  <a:lnTo>
                    <a:pt x="415" y="695"/>
                  </a:lnTo>
                  <a:lnTo>
                    <a:pt x="341" y="552"/>
                  </a:lnTo>
                  <a:cubicBezTo>
                    <a:pt x="241" y="365"/>
                    <a:pt x="114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2926;p41">
              <a:extLst>
                <a:ext uri="{FF2B5EF4-FFF2-40B4-BE49-F238E27FC236}">
                  <a16:creationId xmlns:a16="http://schemas.microsoft.com/office/drawing/2014/main" id="{ADC7674C-1CF8-EA71-51E3-A5AD7A483128}"/>
                </a:ext>
              </a:extLst>
            </p:cNvPr>
            <p:cNvSpPr/>
            <p:nvPr/>
          </p:nvSpPr>
          <p:spPr>
            <a:xfrm>
              <a:off x="5203750" y="2545925"/>
              <a:ext cx="23175" cy="64275"/>
            </a:xfrm>
            <a:custGeom>
              <a:avLst/>
              <a:gdLst/>
              <a:ahLst/>
              <a:cxnLst/>
              <a:rect l="l" t="t" r="r" b="b"/>
              <a:pathLst>
                <a:path w="927" h="2571" extrusionOk="0">
                  <a:moveTo>
                    <a:pt x="926" y="0"/>
                  </a:moveTo>
                  <a:cubicBezTo>
                    <a:pt x="805" y="96"/>
                    <a:pt x="790" y="98"/>
                    <a:pt x="618" y="319"/>
                  </a:cubicBezTo>
                  <a:cubicBezTo>
                    <a:pt x="469" y="520"/>
                    <a:pt x="338" y="716"/>
                    <a:pt x="238" y="956"/>
                  </a:cubicBezTo>
                  <a:cubicBezTo>
                    <a:pt x="172" y="1117"/>
                    <a:pt x="117" y="1282"/>
                    <a:pt x="81" y="1444"/>
                  </a:cubicBezTo>
                  <a:cubicBezTo>
                    <a:pt x="81" y="1444"/>
                    <a:pt x="57" y="1535"/>
                    <a:pt x="42" y="1627"/>
                  </a:cubicBezTo>
                  <a:cubicBezTo>
                    <a:pt x="32" y="1673"/>
                    <a:pt x="25" y="1719"/>
                    <a:pt x="21" y="1754"/>
                  </a:cubicBezTo>
                  <a:cubicBezTo>
                    <a:pt x="17" y="1789"/>
                    <a:pt x="14" y="1812"/>
                    <a:pt x="14" y="1812"/>
                  </a:cubicBezTo>
                  <a:cubicBezTo>
                    <a:pt x="3" y="1887"/>
                    <a:pt x="1" y="2051"/>
                    <a:pt x="12" y="2207"/>
                  </a:cubicBezTo>
                  <a:cubicBezTo>
                    <a:pt x="25" y="2364"/>
                    <a:pt x="58" y="2513"/>
                    <a:pt x="74" y="2571"/>
                  </a:cubicBezTo>
                  <a:cubicBezTo>
                    <a:pt x="64" y="2377"/>
                    <a:pt x="70" y="2180"/>
                    <a:pt x="91" y="1969"/>
                  </a:cubicBezTo>
                  <a:lnTo>
                    <a:pt x="97" y="1892"/>
                  </a:lnTo>
                  <a:cubicBezTo>
                    <a:pt x="97" y="1892"/>
                    <a:pt x="109" y="1789"/>
                    <a:pt x="124" y="1686"/>
                  </a:cubicBezTo>
                  <a:cubicBezTo>
                    <a:pt x="134" y="1635"/>
                    <a:pt x="143" y="1585"/>
                    <a:pt x="151" y="1546"/>
                  </a:cubicBezTo>
                  <a:cubicBezTo>
                    <a:pt x="161" y="1508"/>
                    <a:pt x="166" y="1483"/>
                    <a:pt x="166" y="1483"/>
                  </a:cubicBezTo>
                  <a:cubicBezTo>
                    <a:pt x="231" y="1216"/>
                    <a:pt x="326" y="938"/>
                    <a:pt x="460" y="684"/>
                  </a:cubicBezTo>
                  <a:cubicBezTo>
                    <a:pt x="592" y="428"/>
                    <a:pt x="755" y="193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2927;p41">
              <a:extLst>
                <a:ext uri="{FF2B5EF4-FFF2-40B4-BE49-F238E27FC236}">
                  <a16:creationId xmlns:a16="http://schemas.microsoft.com/office/drawing/2014/main" id="{53F8AC3A-08DA-E1A7-4842-C61D49B166B0}"/>
                </a:ext>
              </a:extLst>
            </p:cNvPr>
            <p:cNvSpPr/>
            <p:nvPr/>
          </p:nvSpPr>
          <p:spPr>
            <a:xfrm>
              <a:off x="5185650" y="2517925"/>
              <a:ext cx="21425" cy="71575"/>
            </a:xfrm>
            <a:custGeom>
              <a:avLst/>
              <a:gdLst/>
              <a:ahLst/>
              <a:cxnLst/>
              <a:rect l="l" t="t" r="r" b="b"/>
              <a:pathLst>
                <a:path w="857" h="2863" extrusionOk="0">
                  <a:moveTo>
                    <a:pt x="856" y="0"/>
                  </a:moveTo>
                  <a:lnTo>
                    <a:pt x="856" y="0"/>
                  </a:lnTo>
                  <a:cubicBezTo>
                    <a:pt x="775" y="144"/>
                    <a:pt x="770" y="153"/>
                    <a:pt x="667" y="432"/>
                  </a:cubicBezTo>
                  <a:cubicBezTo>
                    <a:pt x="575" y="681"/>
                    <a:pt x="481" y="910"/>
                    <a:pt x="400" y="1170"/>
                  </a:cubicBezTo>
                  <a:cubicBezTo>
                    <a:pt x="346" y="1345"/>
                    <a:pt x="294" y="1519"/>
                    <a:pt x="246" y="1687"/>
                  </a:cubicBezTo>
                  <a:lnTo>
                    <a:pt x="140" y="2067"/>
                  </a:lnTo>
                  <a:cubicBezTo>
                    <a:pt x="95" y="2221"/>
                    <a:pt x="8" y="2736"/>
                    <a:pt x="0" y="2862"/>
                  </a:cubicBezTo>
                  <a:cubicBezTo>
                    <a:pt x="64" y="2652"/>
                    <a:pt x="125" y="2447"/>
                    <a:pt x="187" y="2244"/>
                  </a:cubicBezTo>
                  <a:lnTo>
                    <a:pt x="209" y="2163"/>
                  </a:lnTo>
                  <a:lnTo>
                    <a:pt x="330" y="1731"/>
                  </a:lnTo>
                  <a:cubicBezTo>
                    <a:pt x="493" y="1161"/>
                    <a:pt x="686" y="524"/>
                    <a:pt x="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2928;p41">
              <a:extLst>
                <a:ext uri="{FF2B5EF4-FFF2-40B4-BE49-F238E27FC236}">
                  <a16:creationId xmlns:a16="http://schemas.microsoft.com/office/drawing/2014/main" id="{09362365-B911-1738-5484-01A0063CBA7B}"/>
                </a:ext>
              </a:extLst>
            </p:cNvPr>
            <p:cNvSpPr/>
            <p:nvPr/>
          </p:nvSpPr>
          <p:spPr>
            <a:xfrm>
              <a:off x="5187200" y="2534250"/>
              <a:ext cx="7350" cy="24475"/>
            </a:xfrm>
            <a:custGeom>
              <a:avLst/>
              <a:gdLst/>
              <a:ahLst/>
              <a:cxnLst/>
              <a:rect l="l" t="t" r="r" b="b"/>
              <a:pathLst>
                <a:path w="294" h="979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54" y="46"/>
                    <a:pt x="252" y="49"/>
                    <a:pt x="218" y="145"/>
                  </a:cubicBezTo>
                  <a:cubicBezTo>
                    <a:pt x="188" y="231"/>
                    <a:pt x="147" y="305"/>
                    <a:pt x="121" y="395"/>
                  </a:cubicBezTo>
                  <a:cubicBezTo>
                    <a:pt x="104" y="454"/>
                    <a:pt x="86" y="514"/>
                    <a:pt x="69" y="571"/>
                  </a:cubicBezTo>
                  <a:lnTo>
                    <a:pt x="30" y="699"/>
                  </a:lnTo>
                  <a:cubicBezTo>
                    <a:pt x="14" y="751"/>
                    <a:pt x="1" y="932"/>
                    <a:pt x="7" y="979"/>
                  </a:cubicBezTo>
                  <a:cubicBezTo>
                    <a:pt x="41" y="916"/>
                    <a:pt x="73" y="850"/>
                    <a:pt x="102" y="777"/>
                  </a:cubicBezTo>
                  <a:lnTo>
                    <a:pt x="111" y="750"/>
                  </a:lnTo>
                  <a:lnTo>
                    <a:pt x="155" y="604"/>
                  </a:lnTo>
                  <a:cubicBezTo>
                    <a:pt x="215" y="410"/>
                    <a:pt x="264" y="187"/>
                    <a:pt x="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2929;p41">
              <a:extLst>
                <a:ext uri="{FF2B5EF4-FFF2-40B4-BE49-F238E27FC236}">
                  <a16:creationId xmlns:a16="http://schemas.microsoft.com/office/drawing/2014/main" id="{546A89F5-5C2F-76B7-50C8-E0B73ECBF2B5}"/>
                </a:ext>
              </a:extLst>
            </p:cNvPr>
            <p:cNvSpPr/>
            <p:nvPr/>
          </p:nvSpPr>
          <p:spPr>
            <a:xfrm>
              <a:off x="5151225" y="2487825"/>
              <a:ext cx="24800" cy="71725"/>
            </a:xfrm>
            <a:custGeom>
              <a:avLst/>
              <a:gdLst/>
              <a:ahLst/>
              <a:cxnLst/>
              <a:rect l="l" t="t" r="r" b="b"/>
              <a:pathLst>
                <a:path w="992" h="2869" extrusionOk="0">
                  <a:moveTo>
                    <a:pt x="991" y="1"/>
                  </a:moveTo>
                  <a:lnTo>
                    <a:pt x="991" y="1"/>
                  </a:lnTo>
                  <a:cubicBezTo>
                    <a:pt x="868" y="116"/>
                    <a:pt x="853" y="121"/>
                    <a:pt x="677" y="375"/>
                  </a:cubicBezTo>
                  <a:cubicBezTo>
                    <a:pt x="524" y="605"/>
                    <a:pt x="390" y="826"/>
                    <a:pt x="283" y="1091"/>
                  </a:cubicBezTo>
                  <a:cubicBezTo>
                    <a:pt x="212" y="1268"/>
                    <a:pt x="152" y="1449"/>
                    <a:pt x="109" y="1627"/>
                  </a:cubicBezTo>
                  <a:cubicBezTo>
                    <a:pt x="109" y="1627"/>
                    <a:pt x="82" y="1726"/>
                    <a:pt x="62" y="1827"/>
                  </a:cubicBezTo>
                  <a:cubicBezTo>
                    <a:pt x="51" y="1877"/>
                    <a:pt x="42" y="1928"/>
                    <a:pt x="36" y="1965"/>
                  </a:cubicBezTo>
                  <a:cubicBezTo>
                    <a:pt x="30" y="2004"/>
                    <a:pt x="25" y="2029"/>
                    <a:pt x="25" y="2029"/>
                  </a:cubicBezTo>
                  <a:cubicBezTo>
                    <a:pt x="11" y="2112"/>
                    <a:pt x="1" y="2291"/>
                    <a:pt x="4" y="2464"/>
                  </a:cubicBezTo>
                  <a:cubicBezTo>
                    <a:pt x="8" y="2637"/>
                    <a:pt x="29" y="2803"/>
                    <a:pt x="41" y="2868"/>
                  </a:cubicBezTo>
                  <a:cubicBezTo>
                    <a:pt x="45" y="2655"/>
                    <a:pt x="62" y="2438"/>
                    <a:pt x="96" y="2205"/>
                  </a:cubicBezTo>
                  <a:lnTo>
                    <a:pt x="105" y="2119"/>
                  </a:lnTo>
                  <a:cubicBezTo>
                    <a:pt x="105" y="2119"/>
                    <a:pt x="123" y="2005"/>
                    <a:pt x="143" y="1893"/>
                  </a:cubicBezTo>
                  <a:cubicBezTo>
                    <a:pt x="155" y="1837"/>
                    <a:pt x="167" y="1780"/>
                    <a:pt x="176" y="1737"/>
                  </a:cubicBezTo>
                  <a:cubicBezTo>
                    <a:pt x="187" y="1696"/>
                    <a:pt x="193" y="1668"/>
                    <a:pt x="193" y="1668"/>
                  </a:cubicBezTo>
                  <a:cubicBezTo>
                    <a:pt x="269" y="1374"/>
                    <a:pt x="374" y="1067"/>
                    <a:pt x="513" y="780"/>
                  </a:cubicBezTo>
                  <a:cubicBezTo>
                    <a:pt x="652" y="494"/>
                    <a:pt x="818" y="227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2930;p41">
              <a:extLst>
                <a:ext uri="{FF2B5EF4-FFF2-40B4-BE49-F238E27FC236}">
                  <a16:creationId xmlns:a16="http://schemas.microsoft.com/office/drawing/2014/main" id="{5943FE43-692E-3747-4A0A-4FD68D067FF3}"/>
                </a:ext>
              </a:extLst>
            </p:cNvPr>
            <p:cNvSpPr/>
            <p:nvPr/>
          </p:nvSpPr>
          <p:spPr>
            <a:xfrm>
              <a:off x="5148225" y="2504375"/>
              <a:ext cx="11800" cy="23575"/>
            </a:xfrm>
            <a:custGeom>
              <a:avLst/>
              <a:gdLst/>
              <a:ahLst/>
              <a:cxnLst/>
              <a:rect l="l" t="t" r="r" b="b"/>
              <a:pathLst>
                <a:path w="472" h="943" extrusionOk="0">
                  <a:moveTo>
                    <a:pt x="472" y="0"/>
                  </a:moveTo>
                  <a:cubicBezTo>
                    <a:pt x="417" y="30"/>
                    <a:pt x="411" y="32"/>
                    <a:pt x="347" y="116"/>
                  </a:cubicBezTo>
                  <a:cubicBezTo>
                    <a:pt x="289" y="192"/>
                    <a:pt x="228" y="258"/>
                    <a:pt x="181" y="344"/>
                  </a:cubicBezTo>
                  <a:cubicBezTo>
                    <a:pt x="151" y="403"/>
                    <a:pt x="122" y="462"/>
                    <a:pt x="96" y="519"/>
                  </a:cubicBezTo>
                  <a:cubicBezTo>
                    <a:pt x="96" y="519"/>
                    <a:pt x="82" y="552"/>
                    <a:pt x="68" y="584"/>
                  </a:cubicBezTo>
                  <a:cubicBezTo>
                    <a:pt x="55" y="618"/>
                    <a:pt x="42" y="650"/>
                    <a:pt x="42" y="650"/>
                  </a:cubicBezTo>
                  <a:cubicBezTo>
                    <a:pt x="18" y="704"/>
                    <a:pt x="1" y="895"/>
                    <a:pt x="11" y="942"/>
                  </a:cubicBezTo>
                  <a:cubicBezTo>
                    <a:pt x="49" y="861"/>
                    <a:pt x="83" y="790"/>
                    <a:pt x="109" y="735"/>
                  </a:cubicBezTo>
                  <a:lnTo>
                    <a:pt x="109" y="736"/>
                  </a:lnTo>
                  <a:lnTo>
                    <a:pt x="118" y="708"/>
                  </a:lnTo>
                  <a:cubicBezTo>
                    <a:pt x="118" y="708"/>
                    <a:pt x="132" y="671"/>
                    <a:pt x="147" y="635"/>
                  </a:cubicBezTo>
                  <a:cubicBezTo>
                    <a:pt x="163" y="599"/>
                    <a:pt x="178" y="563"/>
                    <a:pt x="178" y="563"/>
                  </a:cubicBezTo>
                  <a:cubicBezTo>
                    <a:pt x="261" y="375"/>
                    <a:pt x="368" y="167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2931;p41">
              <a:extLst>
                <a:ext uri="{FF2B5EF4-FFF2-40B4-BE49-F238E27FC236}">
                  <a16:creationId xmlns:a16="http://schemas.microsoft.com/office/drawing/2014/main" id="{7C6C5503-5663-CCD5-4184-C5C15DF7B94F}"/>
                </a:ext>
              </a:extLst>
            </p:cNvPr>
            <p:cNvSpPr/>
            <p:nvPr/>
          </p:nvSpPr>
          <p:spPr>
            <a:xfrm>
              <a:off x="5133300" y="2443775"/>
              <a:ext cx="24050" cy="90375"/>
            </a:xfrm>
            <a:custGeom>
              <a:avLst/>
              <a:gdLst/>
              <a:ahLst/>
              <a:cxnLst/>
              <a:rect l="l" t="t" r="r" b="b"/>
              <a:pathLst>
                <a:path w="962" h="3615" extrusionOk="0">
                  <a:moveTo>
                    <a:pt x="962" y="0"/>
                  </a:moveTo>
                  <a:lnTo>
                    <a:pt x="962" y="0"/>
                  </a:lnTo>
                  <a:cubicBezTo>
                    <a:pt x="828" y="159"/>
                    <a:pt x="811" y="166"/>
                    <a:pt x="623" y="495"/>
                  </a:cubicBezTo>
                  <a:cubicBezTo>
                    <a:pt x="461" y="794"/>
                    <a:pt x="324" y="1079"/>
                    <a:pt x="222" y="1414"/>
                  </a:cubicBezTo>
                  <a:cubicBezTo>
                    <a:pt x="155" y="1639"/>
                    <a:pt x="101" y="1866"/>
                    <a:pt x="67" y="2089"/>
                  </a:cubicBezTo>
                  <a:cubicBezTo>
                    <a:pt x="67" y="2089"/>
                    <a:pt x="45" y="2214"/>
                    <a:pt x="32" y="2339"/>
                  </a:cubicBezTo>
                  <a:cubicBezTo>
                    <a:pt x="23" y="2401"/>
                    <a:pt x="18" y="2463"/>
                    <a:pt x="15" y="2511"/>
                  </a:cubicBezTo>
                  <a:cubicBezTo>
                    <a:pt x="11" y="2558"/>
                    <a:pt x="9" y="2590"/>
                    <a:pt x="9" y="2590"/>
                  </a:cubicBezTo>
                  <a:cubicBezTo>
                    <a:pt x="1" y="2693"/>
                    <a:pt x="5" y="2912"/>
                    <a:pt x="24" y="3123"/>
                  </a:cubicBezTo>
                  <a:cubicBezTo>
                    <a:pt x="45" y="3335"/>
                    <a:pt x="86" y="3537"/>
                    <a:pt x="106" y="3615"/>
                  </a:cubicBezTo>
                  <a:cubicBezTo>
                    <a:pt x="84" y="3353"/>
                    <a:pt x="80" y="3086"/>
                    <a:pt x="93" y="2796"/>
                  </a:cubicBezTo>
                  <a:lnTo>
                    <a:pt x="96" y="2690"/>
                  </a:lnTo>
                  <a:cubicBezTo>
                    <a:pt x="96" y="2690"/>
                    <a:pt x="97" y="2655"/>
                    <a:pt x="101" y="2602"/>
                  </a:cubicBezTo>
                  <a:cubicBezTo>
                    <a:pt x="106" y="2549"/>
                    <a:pt x="109" y="2478"/>
                    <a:pt x="116" y="2408"/>
                  </a:cubicBezTo>
                  <a:cubicBezTo>
                    <a:pt x="125" y="2338"/>
                    <a:pt x="134" y="2268"/>
                    <a:pt x="140" y="2215"/>
                  </a:cubicBezTo>
                  <a:cubicBezTo>
                    <a:pt x="149" y="2162"/>
                    <a:pt x="154" y="2127"/>
                    <a:pt x="154" y="2127"/>
                  </a:cubicBezTo>
                  <a:cubicBezTo>
                    <a:pt x="215" y="1757"/>
                    <a:pt x="311" y="1369"/>
                    <a:pt x="454" y="1005"/>
                  </a:cubicBezTo>
                  <a:cubicBezTo>
                    <a:pt x="594" y="638"/>
                    <a:pt x="772" y="294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2932;p41">
              <a:extLst>
                <a:ext uri="{FF2B5EF4-FFF2-40B4-BE49-F238E27FC236}">
                  <a16:creationId xmlns:a16="http://schemas.microsoft.com/office/drawing/2014/main" id="{F7E875A9-3AA0-16A7-C1C0-2BF2AB2EB1AF}"/>
                </a:ext>
              </a:extLst>
            </p:cNvPr>
            <p:cNvSpPr/>
            <p:nvPr/>
          </p:nvSpPr>
          <p:spPr>
            <a:xfrm>
              <a:off x="5131150" y="2458200"/>
              <a:ext cx="9975" cy="30825"/>
            </a:xfrm>
            <a:custGeom>
              <a:avLst/>
              <a:gdLst/>
              <a:ahLst/>
              <a:cxnLst/>
              <a:rect l="l" t="t" r="r" b="b"/>
              <a:pathLst>
                <a:path w="399" h="1233" extrusionOk="0">
                  <a:moveTo>
                    <a:pt x="398" y="1"/>
                  </a:moveTo>
                  <a:lnTo>
                    <a:pt x="398" y="1"/>
                  </a:lnTo>
                  <a:cubicBezTo>
                    <a:pt x="352" y="60"/>
                    <a:pt x="348" y="63"/>
                    <a:pt x="305" y="184"/>
                  </a:cubicBezTo>
                  <a:cubicBezTo>
                    <a:pt x="265" y="292"/>
                    <a:pt x="215" y="388"/>
                    <a:pt x="180" y="500"/>
                  </a:cubicBezTo>
                  <a:cubicBezTo>
                    <a:pt x="155" y="575"/>
                    <a:pt x="131" y="649"/>
                    <a:pt x="107" y="722"/>
                  </a:cubicBezTo>
                  <a:cubicBezTo>
                    <a:pt x="107" y="722"/>
                    <a:pt x="54" y="883"/>
                    <a:pt x="54" y="883"/>
                  </a:cubicBezTo>
                  <a:cubicBezTo>
                    <a:pt x="33" y="949"/>
                    <a:pt x="0" y="1175"/>
                    <a:pt x="3" y="1232"/>
                  </a:cubicBezTo>
                  <a:cubicBezTo>
                    <a:pt x="43" y="1152"/>
                    <a:pt x="83" y="1069"/>
                    <a:pt x="120" y="977"/>
                  </a:cubicBezTo>
                  <a:lnTo>
                    <a:pt x="121" y="977"/>
                  </a:lnTo>
                  <a:lnTo>
                    <a:pt x="132" y="942"/>
                  </a:lnTo>
                  <a:lnTo>
                    <a:pt x="193" y="757"/>
                  </a:lnTo>
                  <a:cubicBezTo>
                    <a:pt x="274" y="514"/>
                    <a:pt x="346" y="234"/>
                    <a:pt x="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2933;p41">
              <a:extLst>
                <a:ext uri="{FF2B5EF4-FFF2-40B4-BE49-F238E27FC236}">
                  <a16:creationId xmlns:a16="http://schemas.microsoft.com/office/drawing/2014/main" id="{00EA555D-2BED-7967-72B3-F4921F101890}"/>
                </a:ext>
              </a:extLst>
            </p:cNvPr>
            <p:cNvSpPr/>
            <p:nvPr/>
          </p:nvSpPr>
          <p:spPr>
            <a:xfrm>
              <a:off x="5115025" y="2412300"/>
              <a:ext cx="23950" cy="95650"/>
            </a:xfrm>
            <a:custGeom>
              <a:avLst/>
              <a:gdLst/>
              <a:ahLst/>
              <a:cxnLst/>
              <a:rect l="l" t="t" r="r" b="b"/>
              <a:pathLst>
                <a:path w="958" h="3826" extrusionOk="0">
                  <a:moveTo>
                    <a:pt x="958" y="0"/>
                  </a:moveTo>
                  <a:cubicBezTo>
                    <a:pt x="835" y="181"/>
                    <a:pt x="820" y="191"/>
                    <a:pt x="654" y="550"/>
                  </a:cubicBezTo>
                  <a:cubicBezTo>
                    <a:pt x="507" y="873"/>
                    <a:pt x="378" y="1176"/>
                    <a:pt x="276" y="1527"/>
                  </a:cubicBezTo>
                  <a:cubicBezTo>
                    <a:pt x="209" y="1762"/>
                    <a:pt x="151" y="1999"/>
                    <a:pt x="109" y="2229"/>
                  </a:cubicBezTo>
                  <a:cubicBezTo>
                    <a:pt x="109" y="2229"/>
                    <a:pt x="83" y="2358"/>
                    <a:pt x="63" y="2487"/>
                  </a:cubicBezTo>
                  <a:cubicBezTo>
                    <a:pt x="53" y="2552"/>
                    <a:pt x="44" y="2618"/>
                    <a:pt x="37" y="2667"/>
                  </a:cubicBezTo>
                  <a:cubicBezTo>
                    <a:pt x="31" y="2716"/>
                    <a:pt x="27" y="2748"/>
                    <a:pt x="27" y="2748"/>
                  </a:cubicBezTo>
                  <a:cubicBezTo>
                    <a:pt x="13" y="2855"/>
                    <a:pt x="1" y="3083"/>
                    <a:pt x="2" y="3305"/>
                  </a:cubicBezTo>
                  <a:cubicBezTo>
                    <a:pt x="3" y="3527"/>
                    <a:pt x="20" y="3742"/>
                    <a:pt x="31" y="3825"/>
                  </a:cubicBezTo>
                  <a:cubicBezTo>
                    <a:pt x="41" y="3550"/>
                    <a:pt x="61" y="3271"/>
                    <a:pt x="96" y="2970"/>
                  </a:cubicBezTo>
                  <a:lnTo>
                    <a:pt x="107" y="2858"/>
                  </a:lnTo>
                  <a:cubicBezTo>
                    <a:pt x="107" y="2858"/>
                    <a:pt x="124" y="2711"/>
                    <a:pt x="145" y="2564"/>
                  </a:cubicBezTo>
                  <a:cubicBezTo>
                    <a:pt x="156" y="2491"/>
                    <a:pt x="168" y="2417"/>
                    <a:pt x="178" y="2362"/>
                  </a:cubicBezTo>
                  <a:cubicBezTo>
                    <a:pt x="188" y="2307"/>
                    <a:pt x="195" y="2270"/>
                    <a:pt x="195" y="2270"/>
                  </a:cubicBezTo>
                  <a:cubicBezTo>
                    <a:pt x="335" y="1497"/>
                    <a:pt x="625" y="654"/>
                    <a:pt x="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2934;p41">
              <a:extLst>
                <a:ext uri="{FF2B5EF4-FFF2-40B4-BE49-F238E27FC236}">
                  <a16:creationId xmlns:a16="http://schemas.microsoft.com/office/drawing/2014/main" id="{55E340E3-01BC-8799-7298-C983DA12990D}"/>
                </a:ext>
              </a:extLst>
            </p:cNvPr>
            <p:cNvSpPr/>
            <p:nvPr/>
          </p:nvSpPr>
          <p:spPr>
            <a:xfrm>
              <a:off x="5111950" y="2434700"/>
              <a:ext cx="10150" cy="28950"/>
            </a:xfrm>
            <a:custGeom>
              <a:avLst/>
              <a:gdLst/>
              <a:ahLst/>
              <a:cxnLst/>
              <a:rect l="l" t="t" r="r" b="b"/>
              <a:pathLst>
                <a:path w="406" h="1158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53" y="48"/>
                    <a:pt x="348" y="51"/>
                    <a:pt x="291" y="160"/>
                  </a:cubicBezTo>
                  <a:cubicBezTo>
                    <a:pt x="240" y="257"/>
                    <a:pt x="184" y="345"/>
                    <a:pt x="144" y="451"/>
                  </a:cubicBezTo>
                  <a:cubicBezTo>
                    <a:pt x="118" y="522"/>
                    <a:pt x="93" y="593"/>
                    <a:pt x="73" y="664"/>
                  </a:cubicBezTo>
                  <a:cubicBezTo>
                    <a:pt x="73" y="664"/>
                    <a:pt x="61" y="703"/>
                    <a:pt x="49" y="742"/>
                  </a:cubicBezTo>
                  <a:cubicBezTo>
                    <a:pt x="37" y="781"/>
                    <a:pt x="26" y="819"/>
                    <a:pt x="26" y="819"/>
                  </a:cubicBezTo>
                  <a:cubicBezTo>
                    <a:pt x="7" y="884"/>
                    <a:pt x="0" y="1104"/>
                    <a:pt x="13" y="1158"/>
                  </a:cubicBezTo>
                  <a:cubicBezTo>
                    <a:pt x="47" y="1061"/>
                    <a:pt x="76" y="975"/>
                    <a:pt x="100" y="906"/>
                  </a:cubicBezTo>
                  <a:lnTo>
                    <a:pt x="107" y="873"/>
                  </a:lnTo>
                  <a:cubicBezTo>
                    <a:pt x="107" y="873"/>
                    <a:pt x="120" y="829"/>
                    <a:pt x="132" y="785"/>
                  </a:cubicBezTo>
                  <a:cubicBezTo>
                    <a:pt x="145" y="742"/>
                    <a:pt x="158" y="697"/>
                    <a:pt x="158" y="697"/>
                  </a:cubicBezTo>
                  <a:cubicBezTo>
                    <a:pt x="230" y="467"/>
                    <a:pt x="319" y="21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2935;p41">
              <a:extLst>
                <a:ext uri="{FF2B5EF4-FFF2-40B4-BE49-F238E27FC236}">
                  <a16:creationId xmlns:a16="http://schemas.microsoft.com/office/drawing/2014/main" id="{7EA7BF95-CB63-6D1E-FA27-CF896CF649F2}"/>
                </a:ext>
              </a:extLst>
            </p:cNvPr>
            <p:cNvSpPr/>
            <p:nvPr/>
          </p:nvSpPr>
          <p:spPr>
            <a:xfrm>
              <a:off x="5097075" y="2377700"/>
              <a:ext cx="53550" cy="45425"/>
            </a:xfrm>
            <a:custGeom>
              <a:avLst/>
              <a:gdLst/>
              <a:ahLst/>
              <a:cxnLst/>
              <a:rect l="l" t="t" r="r" b="b"/>
              <a:pathLst>
                <a:path w="2142" h="1817" extrusionOk="0">
                  <a:moveTo>
                    <a:pt x="2142" y="0"/>
                  </a:moveTo>
                  <a:lnTo>
                    <a:pt x="2142" y="0"/>
                  </a:lnTo>
                  <a:cubicBezTo>
                    <a:pt x="1987" y="32"/>
                    <a:pt x="1973" y="27"/>
                    <a:pt x="1712" y="146"/>
                  </a:cubicBezTo>
                  <a:cubicBezTo>
                    <a:pt x="1479" y="256"/>
                    <a:pt x="1266" y="365"/>
                    <a:pt x="1053" y="524"/>
                  </a:cubicBezTo>
                  <a:cubicBezTo>
                    <a:pt x="911" y="632"/>
                    <a:pt x="776" y="745"/>
                    <a:pt x="655" y="865"/>
                  </a:cubicBezTo>
                  <a:cubicBezTo>
                    <a:pt x="655" y="865"/>
                    <a:pt x="586" y="931"/>
                    <a:pt x="522" y="1002"/>
                  </a:cubicBezTo>
                  <a:cubicBezTo>
                    <a:pt x="488" y="1035"/>
                    <a:pt x="456" y="1071"/>
                    <a:pt x="433" y="1099"/>
                  </a:cubicBezTo>
                  <a:cubicBezTo>
                    <a:pt x="409" y="1126"/>
                    <a:pt x="394" y="1144"/>
                    <a:pt x="394" y="1144"/>
                  </a:cubicBezTo>
                  <a:cubicBezTo>
                    <a:pt x="342" y="1203"/>
                    <a:pt x="247" y="1339"/>
                    <a:pt x="166" y="1479"/>
                  </a:cubicBezTo>
                  <a:cubicBezTo>
                    <a:pt x="86" y="1618"/>
                    <a:pt x="21" y="1761"/>
                    <a:pt x="1" y="1817"/>
                  </a:cubicBezTo>
                  <a:cubicBezTo>
                    <a:pt x="109" y="1652"/>
                    <a:pt x="229" y="1489"/>
                    <a:pt x="368" y="1322"/>
                  </a:cubicBezTo>
                  <a:lnTo>
                    <a:pt x="418" y="1258"/>
                  </a:lnTo>
                  <a:cubicBezTo>
                    <a:pt x="418" y="1258"/>
                    <a:pt x="487" y="1177"/>
                    <a:pt x="558" y="1097"/>
                  </a:cubicBezTo>
                  <a:cubicBezTo>
                    <a:pt x="594" y="1058"/>
                    <a:pt x="631" y="1020"/>
                    <a:pt x="659" y="991"/>
                  </a:cubicBezTo>
                  <a:cubicBezTo>
                    <a:pt x="687" y="963"/>
                    <a:pt x="707" y="943"/>
                    <a:pt x="707" y="943"/>
                  </a:cubicBezTo>
                  <a:cubicBezTo>
                    <a:pt x="1106" y="544"/>
                    <a:pt x="1649" y="193"/>
                    <a:pt x="2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2936;p41">
              <a:extLst>
                <a:ext uri="{FF2B5EF4-FFF2-40B4-BE49-F238E27FC236}">
                  <a16:creationId xmlns:a16="http://schemas.microsoft.com/office/drawing/2014/main" id="{B9C8509A-A44C-59A4-46E6-0DDBE63D0687}"/>
                </a:ext>
              </a:extLst>
            </p:cNvPr>
            <p:cNvSpPr/>
            <p:nvPr/>
          </p:nvSpPr>
          <p:spPr>
            <a:xfrm>
              <a:off x="5116700" y="2374125"/>
              <a:ext cx="18000" cy="12750"/>
            </a:xfrm>
            <a:custGeom>
              <a:avLst/>
              <a:gdLst/>
              <a:ahLst/>
              <a:cxnLst/>
              <a:rect l="l" t="t" r="r" b="b"/>
              <a:pathLst>
                <a:path w="720" h="510" extrusionOk="0">
                  <a:moveTo>
                    <a:pt x="689" y="0"/>
                  </a:moveTo>
                  <a:cubicBezTo>
                    <a:pt x="660" y="0"/>
                    <a:pt x="643" y="7"/>
                    <a:pt x="580" y="34"/>
                  </a:cubicBezTo>
                  <a:cubicBezTo>
                    <a:pt x="508" y="68"/>
                    <a:pt x="434" y="90"/>
                    <a:pt x="365" y="136"/>
                  </a:cubicBezTo>
                  <a:cubicBezTo>
                    <a:pt x="319" y="166"/>
                    <a:pt x="274" y="197"/>
                    <a:pt x="232" y="230"/>
                  </a:cubicBezTo>
                  <a:cubicBezTo>
                    <a:pt x="232" y="230"/>
                    <a:pt x="208" y="247"/>
                    <a:pt x="185" y="266"/>
                  </a:cubicBezTo>
                  <a:lnTo>
                    <a:pt x="138" y="302"/>
                  </a:lnTo>
                  <a:cubicBezTo>
                    <a:pt x="99" y="333"/>
                    <a:pt x="10" y="469"/>
                    <a:pt x="1" y="510"/>
                  </a:cubicBezTo>
                  <a:cubicBezTo>
                    <a:pt x="54" y="476"/>
                    <a:pt x="107" y="442"/>
                    <a:pt x="162" y="404"/>
                  </a:cubicBezTo>
                  <a:lnTo>
                    <a:pt x="180" y="388"/>
                  </a:lnTo>
                  <a:cubicBezTo>
                    <a:pt x="180" y="388"/>
                    <a:pt x="206" y="367"/>
                    <a:pt x="231" y="347"/>
                  </a:cubicBezTo>
                  <a:cubicBezTo>
                    <a:pt x="257" y="326"/>
                    <a:pt x="283" y="307"/>
                    <a:pt x="283" y="307"/>
                  </a:cubicBezTo>
                  <a:cubicBezTo>
                    <a:pt x="421" y="203"/>
                    <a:pt x="580" y="89"/>
                    <a:pt x="720" y="2"/>
                  </a:cubicBezTo>
                  <a:cubicBezTo>
                    <a:pt x="707" y="1"/>
                    <a:pt x="697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2937;p41">
              <a:extLst>
                <a:ext uri="{FF2B5EF4-FFF2-40B4-BE49-F238E27FC236}">
                  <a16:creationId xmlns:a16="http://schemas.microsoft.com/office/drawing/2014/main" id="{ED461691-449D-E0E2-9CE0-1E257BA54998}"/>
                </a:ext>
              </a:extLst>
            </p:cNvPr>
            <p:cNvSpPr/>
            <p:nvPr/>
          </p:nvSpPr>
          <p:spPr>
            <a:xfrm>
              <a:off x="5093650" y="2404175"/>
              <a:ext cx="49350" cy="62400"/>
            </a:xfrm>
            <a:custGeom>
              <a:avLst/>
              <a:gdLst/>
              <a:ahLst/>
              <a:cxnLst/>
              <a:rect l="l" t="t" r="r" b="b"/>
              <a:pathLst>
                <a:path w="1974" h="2496" extrusionOk="0">
                  <a:moveTo>
                    <a:pt x="1911" y="1"/>
                  </a:moveTo>
                  <a:cubicBezTo>
                    <a:pt x="1854" y="1"/>
                    <a:pt x="1813" y="5"/>
                    <a:pt x="1762" y="12"/>
                  </a:cubicBezTo>
                  <a:cubicBezTo>
                    <a:pt x="1695" y="27"/>
                    <a:pt x="1605" y="42"/>
                    <a:pt x="1448" y="112"/>
                  </a:cubicBezTo>
                  <a:cubicBezTo>
                    <a:pt x="1169" y="240"/>
                    <a:pt x="931" y="413"/>
                    <a:pt x="727" y="655"/>
                  </a:cubicBezTo>
                  <a:cubicBezTo>
                    <a:pt x="590" y="819"/>
                    <a:pt x="480" y="999"/>
                    <a:pt x="389" y="1180"/>
                  </a:cubicBezTo>
                  <a:cubicBezTo>
                    <a:pt x="389" y="1180"/>
                    <a:pt x="337" y="1280"/>
                    <a:pt x="292" y="1385"/>
                  </a:cubicBezTo>
                  <a:cubicBezTo>
                    <a:pt x="246" y="1489"/>
                    <a:pt x="207" y="1595"/>
                    <a:pt x="207" y="1595"/>
                  </a:cubicBezTo>
                  <a:cubicBezTo>
                    <a:pt x="174" y="1681"/>
                    <a:pt x="120" y="1870"/>
                    <a:pt x="80" y="2056"/>
                  </a:cubicBezTo>
                  <a:cubicBezTo>
                    <a:pt x="39" y="2242"/>
                    <a:pt x="8" y="2423"/>
                    <a:pt x="0" y="2496"/>
                  </a:cubicBezTo>
                  <a:cubicBezTo>
                    <a:pt x="73" y="2272"/>
                    <a:pt x="145" y="2042"/>
                    <a:pt x="234" y="1797"/>
                  </a:cubicBezTo>
                  <a:lnTo>
                    <a:pt x="233" y="1797"/>
                  </a:lnTo>
                  <a:lnTo>
                    <a:pt x="264" y="1707"/>
                  </a:lnTo>
                  <a:cubicBezTo>
                    <a:pt x="264" y="1707"/>
                    <a:pt x="306" y="1587"/>
                    <a:pt x="356" y="1471"/>
                  </a:cubicBezTo>
                  <a:cubicBezTo>
                    <a:pt x="404" y="1353"/>
                    <a:pt x="461" y="1240"/>
                    <a:pt x="461" y="1240"/>
                  </a:cubicBezTo>
                  <a:cubicBezTo>
                    <a:pt x="609" y="941"/>
                    <a:pt x="814" y="646"/>
                    <a:pt x="1080" y="420"/>
                  </a:cubicBezTo>
                  <a:cubicBezTo>
                    <a:pt x="1341" y="190"/>
                    <a:pt x="1663" y="39"/>
                    <a:pt x="1974" y="2"/>
                  </a:cubicBezTo>
                  <a:cubicBezTo>
                    <a:pt x="1951" y="1"/>
                    <a:pt x="1930" y="1"/>
                    <a:pt x="1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2938;p41">
              <a:extLst>
                <a:ext uri="{FF2B5EF4-FFF2-40B4-BE49-F238E27FC236}">
                  <a16:creationId xmlns:a16="http://schemas.microsoft.com/office/drawing/2014/main" id="{EAFA2340-524B-0D9E-7AFE-26AD31F9C6D5}"/>
                </a:ext>
              </a:extLst>
            </p:cNvPr>
            <p:cNvSpPr/>
            <p:nvPr/>
          </p:nvSpPr>
          <p:spPr>
            <a:xfrm>
              <a:off x="5090025" y="2335550"/>
              <a:ext cx="68500" cy="64125"/>
            </a:xfrm>
            <a:custGeom>
              <a:avLst/>
              <a:gdLst/>
              <a:ahLst/>
              <a:cxnLst/>
              <a:rect l="l" t="t" r="r" b="b"/>
              <a:pathLst>
                <a:path w="2740" h="2565" extrusionOk="0">
                  <a:moveTo>
                    <a:pt x="2739" y="1"/>
                  </a:moveTo>
                  <a:cubicBezTo>
                    <a:pt x="2539" y="63"/>
                    <a:pt x="2521" y="60"/>
                    <a:pt x="2184" y="239"/>
                  </a:cubicBezTo>
                  <a:cubicBezTo>
                    <a:pt x="1884" y="403"/>
                    <a:pt x="1612" y="569"/>
                    <a:pt x="1340" y="794"/>
                  </a:cubicBezTo>
                  <a:cubicBezTo>
                    <a:pt x="1160" y="947"/>
                    <a:pt x="988" y="1107"/>
                    <a:pt x="835" y="1273"/>
                  </a:cubicBezTo>
                  <a:cubicBezTo>
                    <a:pt x="835" y="1273"/>
                    <a:pt x="748" y="1365"/>
                    <a:pt x="665" y="1463"/>
                  </a:cubicBezTo>
                  <a:cubicBezTo>
                    <a:pt x="623" y="1509"/>
                    <a:pt x="583" y="1559"/>
                    <a:pt x="554" y="1597"/>
                  </a:cubicBezTo>
                  <a:cubicBezTo>
                    <a:pt x="525" y="1634"/>
                    <a:pt x="505" y="1659"/>
                    <a:pt x="505" y="1659"/>
                  </a:cubicBezTo>
                  <a:cubicBezTo>
                    <a:pt x="439" y="1739"/>
                    <a:pt x="319" y="1924"/>
                    <a:pt x="215" y="2111"/>
                  </a:cubicBezTo>
                  <a:cubicBezTo>
                    <a:pt x="112" y="2298"/>
                    <a:pt x="29" y="2489"/>
                    <a:pt x="0" y="2564"/>
                  </a:cubicBezTo>
                  <a:cubicBezTo>
                    <a:pt x="133" y="2336"/>
                    <a:pt x="282" y="2111"/>
                    <a:pt x="457" y="1878"/>
                  </a:cubicBezTo>
                  <a:lnTo>
                    <a:pt x="520" y="1791"/>
                  </a:lnTo>
                  <a:cubicBezTo>
                    <a:pt x="520" y="1791"/>
                    <a:pt x="540" y="1762"/>
                    <a:pt x="574" y="1721"/>
                  </a:cubicBezTo>
                  <a:cubicBezTo>
                    <a:pt x="607" y="1679"/>
                    <a:pt x="650" y="1622"/>
                    <a:pt x="697" y="1567"/>
                  </a:cubicBezTo>
                  <a:cubicBezTo>
                    <a:pt x="743" y="1513"/>
                    <a:pt x="790" y="1459"/>
                    <a:pt x="826" y="1419"/>
                  </a:cubicBezTo>
                  <a:cubicBezTo>
                    <a:pt x="861" y="1379"/>
                    <a:pt x="886" y="1353"/>
                    <a:pt x="886" y="1353"/>
                  </a:cubicBezTo>
                  <a:cubicBezTo>
                    <a:pt x="1143" y="1079"/>
                    <a:pt x="1440" y="806"/>
                    <a:pt x="1761" y="576"/>
                  </a:cubicBezTo>
                  <a:cubicBezTo>
                    <a:pt x="2081" y="344"/>
                    <a:pt x="2419" y="149"/>
                    <a:pt x="2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2939;p41">
              <a:extLst>
                <a:ext uri="{FF2B5EF4-FFF2-40B4-BE49-F238E27FC236}">
                  <a16:creationId xmlns:a16="http://schemas.microsoft.com/office/drawing/2014/main" id="{139EDE1F-6F8A-3504-DE0F-D8AF50646E5A}"/>
                </a:ext>
              </a:extLst>
            </p:cNvPr>
            <p:cNvSpPr/>
            <p:nvPr/>
          </p:nvSpPr>
          <p:spPr>
            <a:xfrm>
              <a:off x="5091975" y="2299225"/>
              <a:ext cx="77275" cy="78325"/>
            </a:xfrm>
            <a:custGeom>
              <a:avLst/>
              <a:gdLst/>
              <a:ahLst/>
              <a:cxnLst/>
              <a:rect l="l" t="t" r="r" b="b"/>
              <a:pathLst>
                <a:path w="3091" h="3133" extrusionOk="0">
                  <a:moveTo>
                    <a:pt x="3091" y="0"/>
                  </a:moveTo>
                  <a:cubicBezTo>
                    <a:pt x="2877" y="114"/>
                    <a:pt x="2858" y="117"/>
                    <a:pt x="2501" y="376"/>
                  </a:cubicBezTo>
                  <a:cubicBezTo>
                    <a:pt x="2183" y="611"/>
                    <a:pt x="1893" y="833"/>
                    <a:pt x="1597" y="1112"/>
                  </a:cubicBezTo>
                  <a:cubicBezTo>
                    <a:pt x="1400" y="1299"/>
                    <a:pt x="1209" y="1491"/>
                    <a:pt x="1035" y="1685"/>
                  </a:cubicBezTo>
                  <a:cubicBezTo>
                    <a:pt x="1035" y="1685"/>
                    <a:pt x="936" y="1792"/>
                    <a:pt x="842" y="1903"/>
                  </a:cubicBezTo>
                  <a:cubicBezTo>
                    <a:pt x="744" y="2014"/>
                    <a:pt x="653" y="2128"/>
                    <a:pt x="653" y="2128"/>
                  </a:cubicBezTo>
                  <a:cubicBezTo>
                    <a:pt x="577" y="2220"/>
                    <a:pt x="429" y="2427"/>
                    <a:pt x="294" y="2633"/>
                  </a:cubicBezTo>
                  <a:cubicBezTo>
                    <a:pt x="160" y="2841"/>
                    <a:pt x="43" y="3050"/>
                    <a:pt x="0" y="3133"/>
                  </a:cubicBezTo>
                  <a:cubicBezTo>
                    <a:pt x="177" y="2883"/>
                    <a:pt x="366" y="2634"/>
                    <a:pt x="578" y="2371"/>
                  </a:cubicBezTo>
                  <a:lnTo>
                    <a:pt x="655" y="2272"/>
                  </a:lnTo>
                  <a:cubicBezTo>
                    <a:pt x="655" y="2272"/>
                    <a:pt x="759" y="2144"/>
                    <a:pt x="865" y="2017"/>
                  </a:cubicBezTo>
                  <a:cubicBezTo>
                    <a:pt x="919" y="1954"/>
                    <a:pt x="975" y="1892"/>
                    <a:pt x="1015" y="1844"/>
                  </a:cubicBezTo>
                  <a:cubicBezTo>
                    <a:pt x="1057" y="1799"/>
                    <a:pt x="1085" y="1767"/>
                    <a:pt x="1085" y="1767"/>
                  </a:cubicBezTo>
                  <a:cubicBezTo>
                    <a:pt x="1670" y="1114"/>
                    <a:pt x="2418" y="463"/>
                    <a:pt x="3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2940;p41">
              <a:extLst>
                <a:ext uri="{FF2B5EF4-FFF2-40B4-BE49-F238E27FC236}">
                  <a16:creationId xmlns:a16="http://schemas.microsoft.com/office/drawing/2014/main" id="{54CA8737-7EEA-1DFD-9125-7A3DD2A57138}"/>
                </a:ext>
              </a:extLst>
            </p:cNvPr>
            <p:cNvSpPr/>
            <p:nvPr/>
          </p:nvSpPr>
          <p:spPr>
            <a:xfrm>
              <a:off x="5104425" y="2282275"/>
              <a:ext cx="53850" cy="49650"/>
            </a:xfrm>
            <a:custGeom>
              <a:avLst/>
              <a:gdLst/>
              <a:ahLst/>
              <a:cxnLst/>
              <a:rect l="l" t="t" r="r" b="b"/>
              <a:pathLst>
                <a:path w="2154" h="1986" extrusionOk="0">
                  <a:moveTo>
                    <a:pt x="2154" y="0"/>
                  </a:moveTo>
                  <a:lnTo>
                    <a:pt x="2154" y="0"/>
                  </a:lnTo>
                  <a:cubicBezTo>
                    <a:pt x="2007" y="71"/>
                    <a:pt x="1996" y="73"/>
                    <a:pt x="1757" y="243"/>
                  </a:cubicBezTo>
                  <a:cubicBezTo>
                    <a:pt x="1544" y="395"/>
                    <a:pt x="1344" y="533"/>
                    <a:pt x="1142" y="711"/>
                  </a:cubicBezTo>
                  <a:cubicBezTo>
                    <a:pt x="1006" y="830"/>
                    <a:pt x="873" y="952"/>
                    <a:pt x="750" y="1073"/>
                  </a:cubicBezTo>
                  <a:cubicBezTo>
                    <a:pt x="750" y="1073"/>
                    <a:pt x="682" y="1141"/>
                    <a:pt x="613" y="1209"/>
                  </a:cubicBezTo>
                  <a:cubicBezTo>
                    <a:pt x="546" y="1278"/>
                    <a:pt x="478" y="1349"/>
                    <a:pt x="478" y="1349"/>
                  </a:cubicBezTo>
                  <a:cubicBezTo>
                    <a:pt x="364" y="1461"/>
                    <a:pt x="58" y="1875"/>
                    <a:pt x="1" y="1986"/>
                  </a:cubicBezTo>
                  <a:cubicBezTo>
                    <a:pt x="138" y="1838"/>
                    <a:pt x="282" y="1687"/>
                    <a:pt x="439" y="1526"/>
                  </a:cubicBezTo>
                  <a:lnTo>
                    <a:pt x="494" y="1466"/>
                  </a:lnTo>
                  <a:cubicBezTo>
                    <a:pt x="494" y="1466"/>
                    <a:pt x="570" y="1387"/>
                    <a:pt x="646" y="1307"/>
                  </a:cubicBezTo>
                  <a:cubicBezTo>
                    <a:pt x="724" y="1229"/>
                    <a:pt x="802" y="1152"/>
                    <a:pt x="802" y="1152"/>
                  </a:cubicBezTo>
                  <a:cubicBezTo>
                    <a:pt x="1216" y="744"/>
                    <a:pt x="1716" y="320"/>
                    <a:pt x="2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2941;p41">
              <a:extLst>
                <a:ext uri="{FF2B5EF4-FFF2-40B4-BE49-F238E27FC236}">
                  <a16:creationId xmlns:a16="http://schemas.microsoft.com/office/drawing/2014/main" id="{16D36F18-984C-95B6-7BC4-60D76DE2630F}"/>
                </a:ext>
              </a:extLst>
            </p:cNvPr>
            <p:cNvSpPr/>
            <p:nvPr/>
          </p:nvSpPr>
          <p:spPr>
            <a:xfrm>
              <a:off x="5089500" y="2270025"/>
              <a:ext cx="55150" cy="56100"/>
            </a:xfrm>
            <a:custGeom>
              <a:avLst/>
              <a:gdLst/>
              <a:ahLst/>
              <a:cxnLst/>
              <a:rect l="l" t="t" r="r" b="b"/>
              <a:pathLst>
                <a:path w="2206" h="2244" extrusionOk="0">
                  <a:moveTo>
                    <a:pt x="2206" y="1"/>
                  </a:moveTo>
                  <a:cubicBezTo>
                    <a:pt x="2045" y="68"/>
                    <a:pt x="2029" y="68"/>
                    <a:pt x="1763" y="242"/>
                  </a:cubicBezTo>
                  <a:cubicBezTo>
                    <a:pt x="1528" y="400"/>
                    <a:pt x="1310" y="551"/>
                    <a:pt x="1095" y="750"/>
                  </a:cubicBezTo>
                  <a:cubicBezTo>
                    <a:pt x="952" y="884"/>
                    <a:pt x="815" y="1023"/>
                    <a:pt x="691" y="1165"/>
                  </a:cubicBezTo>
                  <a:cubicBezTo>
                    <a:pt x="691" y="1165"/>
                    <a:pt x="621" y="1243"/>
                    <a:pt x="553" y="1325"/>
                  </a:cubicBezTo>
                  <a:cubicBezTo>
                    <a:pt x="485" y="1405"/>
                    <a:pt x="423" y="1490"/>
                    <a:pt x="423" y="1490"/>
                  </a:cubicBezTo>
                  <a:cubicBezTo>
                    <a:pt x="369" y="1558"/>
                    <a:pt x="270" y="1712"/>
                    <a:pt x="183" y="1867"/>
                  </a:cubicBezTo>
                  <a:cubicBezTo>
                    <a:pt x="96" y="2023"/>
                    <a:pt x="25" y="2180"/>
                    <a:pt x="1" y="2243"/>
                  </a:cubicBezTo>
                  <a:cubicBezTo>
                    <a:pt x="120" y="2058"/>
                    <a:pt x="249" y="1874"/>
                    <a:pt x="396" y="1682"/>
                  </a:cubicBezTo>
                  <a:lnTo>
                    <a:pt x="396" y="1681"/>
                  </a:lnTo>
                  <a:lnTo>
                    <a:pt x="448" y="1610"/>
                  </a:lnTo>
                  <a:cubicBezTo>
                    <a:pt x="448" y="1610"/>
                    <a:pt x="519" y="1514"/>
                    <a:pt x="593" y="1421"/>
                  </a:cubicBezTo>
                  <a:cubicBezTo>
                    <a:pt x="669" y="1329"/>
                    <a:pt x="747" y="1241"/>
                    <a:pt x="747" y="1241"/>
                  </a:cubicBezTo>
                  <a:cubicBezTo>
                    <a:pt x="1159" y="766"/>
                    <a:pt x="1705" y="308"/>
                    <a:pt x="2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2942;p41">
              <a:extLst>
                <a:ext uri="{FF2B5EF4-FFF2-40B4-BE49-F238E27FC236}">
                  <a16:creationId xmlns:a16="http://schemas.microsoft.com/office/drawing/2014/main" id="{6D9CF1AF-FFAD-E2C8-ABAA-00D10C89FA34}"/>
                </a:ext>
              </a:extLst>
            </p:cNvPr>
            <p:cNvSpPr/>
            <p:nvPr/>
          </p:nvSpPr>
          <p:spPr>
            <a:xfrm>
              <a:off x="5082150" y="2246150"/>
              <a:ext cx="75175" cy="51875"/>
            </a:xfrm>
            <a:custGeom>
              <a:avLst/>
              <a:gdLst/>
              <a:ahLst/>
              <a:cxnLst/>
              <a:rect l="l" t="t" r="r" b="b"/>
              <a:pathLst>
                <a:path w="3007" h="2075" extrusionOk="0">
                  <a:moveTo>
                    <a:pt x="2727" y="1"/>
                  </a:moveTo>
                  <a:cubicBezTo>
                    <a:pt x="2657" y="1"/>
                    <a:pt x="2563" y="12"/>
                    <a:pt x="2420" y="56"/>
                  </a:cubicBezTo>
                  <a:cubicBezTo>
                    <a:pt x="2258" y="107"/>
                    <a:pt x="2108" y="178"/>
                    <a:pt x="1964" y="254"/>
                  </a:cubicBezTo>
                  <a:cubicBezTo>
                    <a:pt x="1818" y="328"/>
                    <a:pt x="1676" y="411"/>
                    <a:pt x="1532" y="507"/>
                  </a:cubicBezTo>
                  <a:cubicBezTo>
                    <a:pt x="1338" y="637"/>
                    <a:pt x="1155" y="777"/>
                    <a:pt x="984" y="921"/>
                  </a:cubicBezTo>
                  <a:cubicBezTo>
                    <a:pt x="984" y="921"/>
                    <a:pt x="889" y="1001"/>
                    <a:pt x="797" y="1085"/>
                  </a:cubicBezTo>
                  <a:cubicBezTo>
                    <a:pt x="705" y="1170"/>
                    <a:pt x="616" y="1258"/>
                    <a:pt x="616" y="1258"/>
                  </a:cubicBezTo>
                  <a:cubicBezTo>
                    <a:pt x="543" y="1330"/>
                    <a:pt x="400" y="1493"/>
                    <a:pt x="274" y="1662"/>
                  </a:cubicBezTo>
                  <a:cubicBezTo>
                    <a:pt x="147" y="1830"/>
                    <a:pt x="40" y="2004"/>
                    <a:pt x="1" y="2075"/>
                  </a:cubicBezTo>
                  <a:cubicBezTo>
                    <a:pt x="163" y="1871"/>
                    <a:pt x="340" y="1672"/>
                    <a:pt x="541" y="1467"/>
                  </a:cubicBezTo>
                  <a:lnTo>
                    <a:pt x="614" y="1390"/>
                  </a:lnTo>
                  <a:cubicBezTo>
                    <a:pt x="614" y="1390"/>
                    <a:pt x="712" y="1290"/>
                    <a:pt x="815" y="1193"/>
                  </a:cubicBezTo>
                  <a:cubicBezTo>
                    <a:pt x="919" y="1097"/>
                    <a:pt x="1026" y="1006"/>
                    <a:pt x="1026" y="1006"/>
                  </a:cubicBezTo>
                  <a:cubicBezTo>
                    <a:pt x="1309" y="764"/>
                    <a:pt x="1631" y="534"/>
                    <a:pt x="1967" y="336"/>
                  </a:cubicBezTo>
                  <a:cubicBezTo>
                    <a:pt x="2134" y="236"/>
                    <a:pt x="2304" y="145"/>
                    <a:pt x="2480" y="87"/>
                  </a:cubicBezTo>
                  <a:cubicBezTo>
                    <a:pt x="2582" y="54"/>
                    <a:pt x="2687" y="34"/>
                    <a:pt x="2790" y="34"/>
                  </a:cubicBezTo>
                  <a:cubicBezTo>
                    <a:pt x="2865" y="34"/>
                    <a:pt x="2938" y="45"/>
                    <a:pt x="3007" y="68"/>
                  </a:cubicBezTo>
                  <a:cubicBezTo>
                    <a:pt x="2915" y="23"/>
                    <a:pt x="2858" y="9"/>
                    <a:pt x="2781" y="3"/>
                  </a:cubicBezTo>
                  <a:cubicBezTo>
                    <a:pt x="2764" y="2"/>
                    <a:pt x="2747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2943;p41">
              <a:extLst>
                <a:ext uri="{FF2B5EF4-FFF2-40B4-BE49-F238E27FC236}">
                  <a16:creationId xmlns:a16="http://schemas.microsoft.com/office/drawing/2014/main" id="{483450CC-D4FD-9D61-F257-3C6A01190F7A}"/>
                </a:ext>
              </a:extLst>
            </p:cNvPr>
            <p:cNvSpPr/>
            <p:nvPr/>
          </p:nvSpPr>
          <p:spPr>
            <a:xfrm>
              <a:off x="5120850" y="2182375"/>
              <a:ext cx="38625" cy="62825"/>
            </a:xfrm>
            <a:custGeom>
              <a:avLst/>
              <a:gdLst/>
              <a:ahLst/>
              <a:cxnLst/>
              <a:rect l="l" t="t" r="r" b="b"/>
              <a:pathLst>
                <a:path w="1545" h="2513" extrusionOk="0">
                  <a:moveTo>
                    <a:pt x="1323" y="1"/>
                  </a:moveTo>
                  <a:lnTo>
                    <a:pt x="1323" y="1"/>
                  </a:lnTo>
                  <a:cubicBezTo>
                    <a:pt x="1369" y="76"/>
                    <a:pt x="1384" y="118"/>
                    <a:pt x="1409" y="174"/>
                  </a:cubicBezTo>
                  <a:cubicBezTo>
                    <a:pt x="1430" y="232"/>
                    <a:pt x="1463" y="305"/>
                    <a:pt x="1475" y="456"/>
                  </a:cubicBezTo>
                  <a:cubicBezTo>
                    <a:pt x="1492" y="731"/>
                    <a:pt x="1389" y="972"/>
                    <a:pt x="1230" y="1196"/>
                  </a:cubicBezTo>
                  <a:cubicBezTo>
                    <a:pt x="1121" y="1347"/>
                    <a:pt x="990" y="1480"/>
                    <a:pt x="854" y="1601"/>
                  </a:cubicBezTo>
                  <a:cubicBezTo>
                    <a:pt x="854" y="1601"/>
                    <a:pt x="778" y="1668"/>
                    <a:pt x="701" y="1734"/>
                  </a:cubicBezTo>
                  <a:cubicBezTo>
                    <a:pt x="622" y="1800"/>
                    <a:pt x="543" y="1866"/>
                    <a:pt x="543" y="1866"/>
                  </a:cubicBezTo>
                  <a:cubicBezTo>
                    <a:pt x="479" y="1920"/>
                    <a:pt x="347" y="2042"/>
                    <a:pt x="233" y="2175"/>
                  </a:cubicBezTo>
                  <a:cubicBezTo>
                    <a:pt x="117" y="2307"/>
                    <a:pt x="26" y="2452"/>
                    <a:pt x="0" y="2513"/>
                  </a:cubicBezTo>
                  <a:cubicBezTo>
                    <a:pt x="131" y="2342"/>
                    <a:pt x="292" y="2196"/>
                    <a:pt x="476" y="2045"/>
                  </a:cubicBezTo>
                  <a:lnTo>
                    <a:pt x="543" y="1987"/>
                  </a:lnTo>
                  <a:cubicBezTo>
                    <a:pt x="543" y="1987"/>
                    <a:pt x="633" y="1912"/>
                    <a:pt x="722" y="1837"/>
                  </a:cubicBezTo>
                  <a:cubicBezTo>
                    <a:pt x="812" y="1760"/>
                    <a:pt x="902" y="1683"/>
                    <a:pt x="902" y="1683"/>
                  </a:cubicBezTo>
                  <a:cubicBezTo>
                    <a:pt x="1133" y="1477"/>
                    <a:pt x="1373" y="1221"/>
                    <a:pt x="1478" y="898"/>
                  </a:cubicBezTo>
                  <a:cubicBezTo>
                    <a:pt x="1529" y="738"/>
                    <a:pt x="1544" y="570"/>
                    <a:pt x="1519" y="411"/>
                  </a:cubicBezTo>
                  <a:cubicBezTo>
                    <a:pt x="1495" y="253"/>
                    <a:pt x="1424" y="107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2944;p41">
              <a:extLst>
                <a:ext uri="{FF2B5EF4-FFF2-40B4-BE49-F238E27FC236}">
                  <a16:creationId xmlns:a16="http://schemas.microsoft.com/office/drawing/2014/main" id="{0888F934-4039-9FA3-70A7-EBA269C0392C}"/>
                </a:ext>
              </a:extLst>
            </p:cNvPr>
            <p:cNvSpPr/>
            <p:nvPr/>
          </p:nvSpPr>
          <p:spPr>
            <a:xfrm>
              <a:off x="5076075" y="2207775"/>
              <a:ext cx="59975" cy="66675"/>
            </a:xfrm>
            <a:custGeom>
              <a:avLst/>
              <a:gdLst/>
              <a:ahLst/>
              <a:cxnLst/>
              <a:rect l="l" t="t" r="r" b="b"/>
              <a:pathLst>
                <a:path w="2399" h="2667" extrusionOk="0">
                  <a:moveTo>
                    <a:pt x="2399" y="0"/>
                  </a:moveTo>
                  <a:lnTo>
                    <a:pt x="2399" y="0"/>
                  </a:lnTo>
                  <a:cubicBezTo>
                    <a:pt x="2324" y="74"/>
                    <a:pt x="2278" y="104"/>
                    <a:pt x="2218" y="151"/>
                  </a:cubicBezTo>
                  <a:cubicBezTo>
                    <a:pt x="2157" y="194"/>
                    <a:pt x="2078" y="250"/>
                    <a:pt x="1909" y="331"/>
                  </a:cubicBezTo>
                  <a:cubicBezTo>
                    <a:pt x="1757" y="403"/>
                    <a:pt x="1603" y="454"/>
                    <a:pt x="1451" y="517"/>
                  </a:cubicBezTo>
                  <a:cubicBezTo>
                    <a:pt x="1297" y="578"/>
                    <a:pt x="1147" y="657"/>
                    <a:pt x="1002" y="758"/>
                  </a:cubicBezTo>
                  <a:cubicBezTo>
                    <a:pt x="808" y="896"/>
                    <a:pt x="637" y="1060"/>
                    <a:pt x="497" y="1237"/>
                  </a:cubicBezTo>
                  <a:cubicBezTo>
                    <a:pt x="497" y="1237"/>
                    <a:pt x="476" y="1262"/>
                    <a:pt x="447" y="1299"/>
                  </a:cubicBezTo>
                  <a:cubicBezTo>
                    <a:pt x="419" y="1338"/>
                    <a:pt x="383" y="1390"/>
                    <a:pt x="347" y="1443"/>
                  </a:cubicBezTo>
                  <a:cubicBezTo>
                    <a:pt x="314" y="1497"/>
                    <a:pt x="280" y="1551"/>
                    <a:pt x="257" y="1592"/>
                  </a:cubicBezTo>
                  <a:cubicBezTo>
                    <a:pt x="234" y="1634"/>
                    <a:pt x="220" y="1662"/>
                    <a:pt x="220" y="1662"/>
                  </a:cubicBezTo>
                  <a:cubicBezTo>
                    <a:pt x="170" y="1754"/>
                    <a:pt x="87" y="1961"/>
                    <a:pt x="46" y="2170"/>
                  </a:cubicBezTo>
                  <a:cubicBezTo>
                    <a:pt x="1" y="2379"/>
                    <a:pt x="2" y="2588"/>
                    <a:pt x="6" y="2667"/>
                  </a:cubicBezTo>
                  <a:cubicBezTo>
                    <a:pt x="34" y="2407"/>
                    <a:pt x="101" y="2148"/>
                    <a:pt x="217" y="1885"/>
                  </a:cubicBezTo>
                  <a:lnTo>
                    <a:pt x="217" y="1886"/>
                  </a:lnTo>
                  <a:lnTo>
                    <a:pt x="259" y="1790"/>
                  </a:lnTo>
                  <a:cubicBezTo>
                    <a:pt x="259" y="1790"/>
                    <a:pt x="318" y="1662"/>
                    <a:pt x="393" y="1543"/>
                  </a:cubicBezTo>
                  <a:cubicBezTo>
                    <a:pt x="465" y="1423"/>
                    <a:pt x="554" y="1313"/>
                    <a:pt x="554" y="1313"/>
                  </a:cubicBezTo>
                  <a:cubicBezTo>
                    <a:pt x="781" y="1020"/>
                    <a:pt x="1092" y="764"/>
                    <a:pt x="1445" y="599"/>
                  </a:cubicBezTo>
                  <a:cubicBezTo>
                    <a:pt x="1621" y="516"/>
                    <a:pt x="1805" y="444"/>
                    <a:pt x="1974" y="352"/>
                  </a:cubicBezTo>
                  <a:cubicBezTo>
                    <a:pt x="2143" y="261"/>
                    <a:pt x="2296" y="145"/>
                    <a:pt x="2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2945;p41">
              <a:extLst>
                <a:ext uri="{FF2B5EF4-FFF2-40B4-BE49-F238E27FC236}">
                  <a16:creationId xmlns:a16="http://schemas.microsoft.com/office/drawing/2014/main" id="{B0502359-3152-8F84-3A88-81AEB7D50873}"/>
                </a:ext>
              </a:extLst>
            </p:cNvPr>
            <p:cNvSpPr/>
            <p:nvPr/>
          </p:nvSpPr>
          <p:spPr>
            <a:xfrm>
              <a:off x="5089450" y="2403950"/>
              <a:ext cx="14550" cy="27150"/>
            </a:xfrm>
            <a:custGeom>
              <a:avLst/>
              <a:gdLst/>
              <a:ahLst/>
              <a:cxnLst/>
              <a:rect l="l" t="t" r="r" b="b"/>
              <a:pathLst>
                <a:path w="582" h="1086" extrusionOk="0">
                  <a:moveTo>
                    <a:pt x="581" y="0"/>
                  </a:moveTo>
                  <a:cubicBezTo>
                    <a:pt x="520" y="38"/>
                    <a:pt x="514" y="40"/>
                    <a:pt x="440" y="139"/>
                  </a:cubicBezTo>
                  <a:cubicBezTo>
                    <a:pt x="373" y="226"/>
                    <a:pt x="302" y="304"/>
                    <a:pt x="246" y="404"/>
                  </a:cubicBezTo>
                  <a:cubicBezTo>
                    <a:pt x="208" y="470"/>
                    <a:pt x="173" y="537"/>
                    <a:pt x="140" y="603"/>
                  </a:cubicBezTo>
                  <a:cubicBezTo>
                    <a:pt x="140" y="603"/>
                    <a:pt x="122" y="639"/>
                    <a:pt x="105" y="677"/>
                  </a:cubicBezTo>
                  <a:cubicBezTo>
                    <a:pt x="87" y="714"/>
                    <a:pt x="70" y="752"/>
                    <a:pt x="70" y="752"/>
                  </a:cubicBezTo>
                  <a:cubicBezTo>
                    <a:pt x="41" y="813"/>
                    <a:pt x="1" y="1030"/>
                    <a:pt x="5" y="1086"/>
                  </a:cubicBezTo>
                  <a:cubicBezTo>
                    <a:pt x="53" y="995"/>
                    <a:pt x="95" y="913"/>
                    <a:pt x="128" y="848"/>
                  </a:cubicBezTo>
                  <a:lnTo>
                    <a:pt x="142" y="817"/>
                  </a:lnTo>
                  <a:cubicBezTo>
                    <a:pt x="142" y="817"/>
                    <a:pt x="161" y="775"/>
                    <a:pt x="179" y="732"/>
                  </a:cubicBezTo>
                  <a:cubicBezTo>
                    <a:pt x="200" y="691"/>
                    <a:pt x="219" y="650"/>
                    <a:pt x="219" y="650"/>
                  </a:cubicBezTo>
                  <a:cubicBezTo>
                    <a:pt x="326" y="433"/>
                    <a:pt x="458" y="194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2946;p41">
              <a:extLst>
                <a:ext uri="{FF2B5EF4-FFF2-40B4-BE49-F238E27FC236}">
                  <a16:creationId xmlns:a16="http://schemas.microsoft.com/office/drawing/2014/main" id="{F3BFB569-EC09-FA36-2575-2978D022C50F}"/>
                </a:ext>
              </a:extLst>
            </p:cNvPr>
            <p:cNvSpPr/>
            <p:nvPr/>
          </p:nvSpPr>
          <p:spPr>
            <a:xfrm>
              <a:off x="5086725" y="2399425"/>
              <a:ext cx="6425" cy="9150"/>
            </a:xfrm>
            <a:custGeom>
              <a:avLst/>
              <a:gdLst/>
              <a:ahLst/>
              <a:cxnLst/>
              <a:rect l="l" t="t" r="r" b="b"/>
              <a:pathLst>
                <a:path w="257" h="366" extrusionOk="0">
                  <a:moveTo>
                    <a:pt x="257" y="1"/>
                  </a:moveTo>
                  <a:lnTo>
                    <a:pt x="257" y="1"/>
                  </a:lnTo>
                  <a:cubicBezTo>
                    <a:pt x="222" y="6"/>
                    <a:pt x="220" y="6"/>
                    <a:pt x="191" y="40"/>
                  </a:cubicBezTo>
                  <a:cubicBezTo>
                    <a:pt x="165" y="69"/>
                    <a:pt x="129" y="88"/>
                    <a:pt x="107" y="122"/>
                  </a:cubicBezTo>
                  <a:cubicBezTo>
                    <a:pt x="91" y="145"/>
                    <a:pt x="76" y="166"/>
                    <a:pt x="61" y="187"/>
                  </a:cubicBezTo>
                  <a:lnTo>
                    <a:pt x="27" y="234"/>
                  </a:lnTo>
                  <a:cubicBezTo>
                    <a:pt x="12" y="253"/>
                    <a:pt x="1" y="338"/>
                    <a:pt x="6" y="365"/>
                  </a:cubicBezTo>
                  <a:cubicBezTo>
                    <a:pt x="35" y="348"/>
                    <a:pt x="63" y="329"/>
                    <a:pt x="88" y="306"/>
                  </a:cubicBezTo>
                  <a:lnTo>
                    <a:pt x="96" y="296"/>
                  </a:lnTo>
                  <a:lnTo>
                    <a:pt x="135" y="242"/>
                  </a:lnTo>
                  <a:cubicBezTo>
                    <a:pt x="187" y="172"/>
                    <a:pt x="230" y="8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2947;p41">
              <a:extLst>
                <a:ext uri="{FF2B5EF4-FFF2-40B4-BE49-F238E27FC236}">
                  <a16:creationId xmlns:a16="http://schemas.microsoft.com/office/drawing/2014/main" id="{FDF0EFFF-D1D1-5DC8-309A-53FF696E0958}"/>
                </a:ext>
              </a:extLst>
            </p:cNvPr>
            <p:cNvSpPr/>
            <p:nvPr/>
          </p:nvSpPr>
          <p:spPr>
            <a:xfrm>
              <a:off x="5087625" y="2347750"/>
              <a:ext cx="12625" cy="27250"/>
            </a:xfrm>
            <a:custGeom>
              <a:avLst/>
              <a:gdLst/>
              <a:ahLst/>
              <a:cxnLst/>
              <a:rect l="l" t="t" r="r" b="b"/>
              <a:pathLst>
                <a:path w="505" h="1090" extrusionOk="0">
                  <a:moveTo>
                    <a:pt x="504" y="0"/>
                  </a:moveTo>
                  <a:lnTo>
                    <a:pt x="504" y="0"/>
                  </a:lnTo>
                  <a:cubicBezTo>
                    <a:pt x="446" y="40"/>
                    <a:pt x="441" y="42"/>
                    <a:pt x="373" y="142"/>
                  </a:cubicBezTo>
                  <a:cubicBezTo>
                    <a:pt x="314" y="232"/>
                    <a:pt x="249" y="311"/>
                    <a:pt x="200" y="410"/>
                  </a:cubicBezTo>
                  <a:cubicBezTo>
                    <a:pt x="168" y="477"/>
                    <a:pt x="136" y="545"/>
                    <a:pt x="109" y="611"/>
                  </a:cubicBezTo>
                  <a:cubicBezTo>
                    <a:pt x="109" y="611"/>
                    <a:pt x="94" y="648"/>
                    <a:pt x="79" y="685"/>
                  </a:cubicBezTo>
                  <a:cubicBezTo>
                    <a:pt x="64" y="723"/>
                    <a:pt x="50" y="760"/>
                    <a:pt x="50" y="760"/>
                  </a:cubicBezTo>
                  <a:cubicBezTo>
                    <a:pt x="25" y="822"/>
                    <a:pt x="0" y="1036"/>
                    <a:pt x="10" y="1089"/>
                  </a:cubicBezTo>
                  <a:cubicBezTo>
                    <a:pt x="51" y="997"/>
                    <a:pt x="87" y="916"/>
                    <a:pt x="116" y="851"/>
                  </a:cubicBezTo>
                  <a:lnTo>
                    <a:pt x="127" y="820"/>
                  </a:lnTo>
                  <a:lnTo>
                    <a:pt x="158" y="736"/>
                  </a:lnTo>
                  <a:cubicBezTo>
                    <a:pt x="175" y="695"/>
                    <a:pt x="192" y="653"/>
                    <a:pt x="192" y="653"/>
                  </a:cubicBezTo>
                  <a:cubicBezTo>
                    <a:pt x="282" y="435"/>
                    <a:pt x="396" y="195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2948;p41">
              <a:extLst>
                <a:ext uri="{FF2B5EF4-FFF2-40B4-BE49-F238E27FC236}">
                  <a16:creationId xmlns:a16="http://schemas.microsoft.com/office/drawing/2014/main" id="{15CFFD13-5C49-29CB-CF61-CE138980AFE4}"/>
                </a:ext>
              </a:extLst>
            </p:cNvPr>
            <p:cNvSpPr/>
            <p:nvPr/>
          </p:nvSpPr>
          <p:spPr>
            <a:xfrm>
              <a:off x="5089300" y="2333100"/>
              <a:ext cx="8825" cy="18300"/>
            </a:xfrm>
            <a:custGeom>
              <a:avLst/>
              <a:gdLst/>
              <a:ahLst/>
              <a:cxnLst/>
              <a:rect l="l" t="t" r="r" b="b"/>
              <a:pathLst>
                <a:path w="353" h="732" extrusionOk="0">
                  <a:moveTo>
                    <a:pt x="353" y="0"/>
                  </a:moveTo>
                  <a:lnTo>
                    <a:pt x="353" y="0"/>
                  </a:lnTo>
                  <a:cubicBezTo>
                    <a:pt x="311" y="29"/>
                    <a:pt x="307" y="32"/>
                    <a:pt x="268" y="101"/>
                  </a:cubicBezTo>
                  <a:cubicBezTo>
                    <a:pt x="233" y="165"/>
                    <a:pt x="188" y="217"/>
                    <a:pt x="156" y="282"/>
                  </a:cubicBezTo>
                  <a:cubicBezTo>
                    <a:pt x="135" y="327"/>
                    <a:pt x="114" y="371"/>
                    <a:pt x="93" y="413"/>
                  </a:cubicBezTo>
                  <a:lnTo>
                    <a:pt x="46" y="508"/>
                  </a:lnTo>
                  <a:cubicBezTo>
                    <a:pt x="26" y="547"/>
                    <a:pt x="0" y="691"/>
                    <a:pt x="4" y="731"/>
                  </a:cubicBezTo>
                  <a:cubicBezTo>
                    <a:pt x="40" y="687"/>
                    <a:pt x="76" y="640"/>
                    <a:pt x="110" y="588"/>
                  </a:cubicBezTo>
                  <a:lnTo>
                    <a:pt x="119" y="568"/>
                  </a:lnTo>
                  <a:lnTo>
                    <a:pt x="173" y="459"/>
                  </a:lnTo>
                  <a:cubicBezTo>
                    <a:pt x="246" y="315"/>
                    <a:pt x="308" y="145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2949;p41">
              <a:extLst>
                <a:ext uri="{FF2B5EF4-FFF2-40B4-BE49-F238E27FC236}">
                  <a16:creationId xmlns:a16="http://schemas.microsoft.com/office/drawing/2014/main" id="{5BF14458-7A71-9418-FFC9-79073B799DA1}"/>
                </a:ext>
              </a:extLst>
            </p:cNvPr>
            <p:cNvSpPr/>
            <p:nvPr/>
          </p:nvSpPr>
          <p:spPr>
            <a:xfrm>
              <a:off x="5084150" y="2295300"/>
              <a:ext cx="7300" cy="25400"/>
            </a:xfrm>
            <a:custGeom>
              <a:avLst/>
              <a:gdLst/>
              <a:ahLst/>
              <a:cxnLst/>
              <a:rect l="l" t="t" r="r" b="b"/>
              <a:pathLst>
                <a:path w="292" h="1016" extrusionOk="0">
                  <a:moveTo>
                    <a:pt x="292" y="1"/>
                  </a:moveTo>
                  <a:cubicBezTo>
                    <a:pt x="252" y="49"/>
                    <a:pt x="248" y="52"/>
                    <a:pt x="216" y="152"/>
                  </a:cubicBezTo>
                  <a:cubicBezTo>
                    <a:pt x="186" y="241"/>
                    <a:pt x="146" y="318"/>
                    <a:pt x="120" y="411"/>
                  </a:cubicBezTo>
                  <a:cubicBezTo>
                    <a:pt x="102" y="473"/>
                    <a:pt x="85" y="535"/>
                    <a:pt x="68" y="594"/>
                  </a:cubicBezTo>
                  <a:lnTo>
                    <a:pt x="29" y="727"/>
                  </a:lnTo>
                  <a:cubicBezTo>
                    <a:pt x="13" y="781"/>
                    <a:pt x="1" y="968"/>
                    <a:pt x="8" y="1016"/>
                  </a:cubicBezTo>
                  <a:cubicBezTo>
                    <a:pt x="41" y="950"/>
                    <a:pt x="73" y="882"/>
                    <a:pt x="102" y="806"/>
                  </a:cubicBezTo>
                  <a:lnTo>
                    <a:pt x="110" y="778"/>
                  </a:lnTo>
                  <a:lnTo>
                    <a:pt x="154" y="626"/>
                  </a:lnTo>
                  <a:cubicBezTo>
                    <a:pt x="214" y="424"/>
                    <a:pt x="261" y="194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2950;p41">
              <a:extLst>
                <a:ext uri="{FF2B5EF4-FFF2-40B4-BE49-F238E27FC236}">
                  <a16:creationId xmlns:a16="http://schemas.microsoft.com/office/drawing/2014/main" id="{E51E35A5-F1E3-974A-132F-D5BE724EBA96}"/>
                </a:ext>
              </a:extLst>
            </p:cNvPr>
            <p:cNvSpPr/>
            <p:nvPr/>
          </p:nvSpPr>
          <p:spPr>
            <a:xfrm>
              <a:off x="5075075" y="2285425"/>
              <a:ext cx="4925" cy="17250"/>
            </a:xfrm>
            <a:custGeom>
              <a:avLst/>
              <a:gdLst/>
              <a:ahLst/>
              <a:cxnLst/>
              <a:rect l="l" t="t" r="r" b="b"/>
              <a:pathLst>
                <a:path w="197" h="690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62" y="31"/>
                    <a:pt x="159" y="33"/>
                    <a:pt x="137" y="100"/>
                  </a:cubicBezTo>
                  <a:cubicBezTo>
                    <a:pt x="117" y="161"/>
                    <a:pt x="85" y="213"/>
                    <a:pt x="69" y="276"/>
                  </a:cubicBezTo>
                  <a:cubicBezTo>
                    <a:pt x="58" y="318"/>
                    <a:pt x="46" y="359"/>
                    <a:pt x="35" y="400"/>
                  </a:cubicBezTo>
                  <a:lnTo>
                    <a:pt x="10" y="490"/>
                  </a:lnTo>
                  <a:cubicBezTo>
                    <a:pt x="1" y="526"/>
                    <a:pt x="7" y="656"/>
                    <a:pt x="19" y="690"/>
                  </a:cubicBezTo>
                  <a:cubicBezTo>
                    <a:pt x="45" y="645"/>
                    <a:pt x="70" y="601"/>
                    <a:pt x="90" y="549"/>
                  </a:cubicBezTo>
                  <a:lnTo>
                    <a:pt x="96" y="530"/>
                  </a:lnTo>
                  <a:lnTo>
                    <a:pt x="124" y="427"/>
                  </a:lnTo>
                  <a:cubicBezTo>
                    <a:pt x="162" y="291"/>
                    <a:pt x="187" y="134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2951;p41">
              <a:extLst>
                <a:ext uri="{FF2B5EF4-FFF2-40B4-BE49-F238E27FC236}">
                  <a16:creationId xmlns:a16="http://schemas.microsoft.com/office/drawing/2014/main" id="{64DE3616-7541-FF1B-9623-D774E1F411A4}"/>
                </a:ext>
              </a:extLst>
            </p:cNvPr>
            <p:cNvSpPr/>
            <p:nvPr/>
          </p:nvSpPr>
          <p:spPr>
            <a:xfrm>
              <a:off x="5072350" y="2272625"/>
              <a:ext cx="3550" cy="14500"/>
            </a:xfrm>
            <a:custGeom>
              <a:avLst/>
              <a:gdLst/>
              <a:ahLst/>
              <a:cxnLst/>
              <a:rect l="l" t="t" r="r" b="b"/>
              <a:pathLst>
                <a:path w="142" h="580" extrusionOk="0">
                  <a:moveTo>
                    <a:pt x="139" y="0"/>
                  </a:moveTo>
                  <a:lnTo>
                    <a:pt x="139" y="0"/>
                  </a:lnTo>
                  <a:cubicBezTo>
                    <a:pt x="107" y="26"/>
                    <a:pt x="106" y="28"/>
                    <a:pt x="91" y="86"/>
                  </a:cubicBezTo>
                  <a:cubicBezTo>
                    <a:pt x="77" y="136"/>
                    <a:pt x="51" y="180"/>
                    <a:pt x="41" y="233"/>
                  </a:cubicBezTo>
                  <a:cubicBezTo>
                    <a:pt x="35" y="269"/>
                    <a:pt x="28" y="304"/>
                    <a:pt x="22" y="338"/>
                  </a:cubicBezTo>
                  <a:lnTo>
                    <a:pt x="7" y="413"/>
                  </a:lnTo>
                  <a:cubicBezTo>
                    <a:pt x="0" y="445"/>
                    <a:pt x="20" y="552"/>
                    <a:pt x="35" y="580"/>
                  </a:cubicBezTo>
                  <a:cubicBezTo>
                    <a:pt x="57" y="543"/>
                    <a:pt x="76" y="504"/>
                    <a:pt x="91" y="461"/>
                  </a:cubicBezTo>
                  <a:lnTo>
                    <a:pt x="94" y="445"/>
                  </a:lnTo>
                  <a:lnTo>
                    <a:pt x="112" y="358"/>
                  </a:lnTo>
                  <a:cubicBezTo>
                    <a:pt x="135" y="244"/>
                    <a:pt x="142" y="111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2952;p41">
              <a:extLst>
                <a:ext uri="{FF2B5EF4-FFF2-40B4-BE49-F238E27FC236}">
                  <a16:creationId xmlns:a16="http://schemas.microsoft.com/office/drawing/2014/main" id="{A34487C4-D096-8698-C16F-47A73C59C596}"/>
                </a:ext>
              </a:extLst>
            </p:cNvPr>
            <p:cNvSpPr/>
            <p:nvPr/>
          </p:nvSpPr>
          <p:spPr>
            <a:xfrm>
              <a:off x="5028775" y="2211075"/>
              <a:ext cx="24275" cy="71575"/>
            </a:xfrm>
            <a:custGeom>
              <a:avLst/>
              <a:gdLst/>
              <a:ahLst/>
              <a:cxnLst/>
              <a:rect l="l" t="t" r="r" b="b"/>
              <a:pathLst>
                <a:path w="971" h="2863" extrusionOk="0">
                  <a:moveTo>
                    <a:pt x="67" y="0"/>
                  </a:moveTo>
                  <a:lnTo>
                    <a:pt x="67" y="0"/>
                  </a:lnTo>
                  <a:cubicBezTo>
                    <a:pt x="37" y="78"/>
                    <a:pt x="24" y="122"/>
                    <a:pt x="14" y="184"/>
                  </a:cubicBezTo>
                  <a:cubicBezTo>
                    <a:pt x="10" y="246"/>
                    <a:pt x="0" y="328"/>
                    <a:pt x="23" y="480"/>
                  </a:cubicBezTo>
                  <a:cubicBezTo>
                    <a:pt x="68" y="753"/>
                    <a:pt x="160" y="995"/>
                    <a:pt x="295" y="1242"/>
                  </a:cubicBezTo>
                  <a:cubicBezTo>
                    <a:pt x="388" y="1404"/>
                    <a:pt x="481" y="1564"/>
                    <a:pt x="570" y="1719"/>
                  </a:cubicBezTo>
                  <a:cubicBezTo>
                    <a:pt x="570" y="1719"/>
                    <a:pt x="619" y="1806"/>
                    <a:pt x="663" y="1895"/>
                  </a:cubicBezTo>
                  <a:cubicBezTo>
                    <a:pt x="707" y="1983"/>
                    <a:pt x="744" y="2075"/>
                    <a:pt x="744" y="2075"/>
                  </a:cubicBezTo>
                  <a:cubicBezTo>
                    <a:pt x="777" y="2149"/>
                    <a:pt x="845" y="2306"/>
                    <a:pt x="884" y="2468"/>
                  </a:cubicBezTo>
                  <a:cubicBezTo>
                    <a:pt x="926" y="2630"/>
                    <a:pt x="920" y="2798"/>
                    <a:pt x="919" y="2862"/>
                  </a:cubicBezTo>
                  <a:cubicBezTo>
                    <a:pt x="970" y="2655"/>
                    <a:pt x="957" y="2426"/>
                    <a:pt x="888" y="2195"/>
                  </a:cubicBezTo>
                  <a:lnTo>
                    <a:pt x="859" y="2112"/>
                  </a:lnTo>
                  <a:cubicBezTo>
                    <a:pt x="859" y="2112"/>
                    <a:pt x="818" y="2003"/>
                    <a:pt x="767" y="1898"/>
                  </a:cubicBezTo>
                  <a:cubicBezTo>
                    <a:pt x="717" y="1793"/>
                    <a:pt x="661" y="1691"/>
                    <a:pt x="661" y="1691"/>
                  </a:cubicBezTo>
                  <a:cubicBezTo>
                    <a:pt x="514" y="1422"/>
                    <a:pt x="331" y="1158"/>
                    <a:pt x="206" y="871"/>
                  </a:cubicBezTo>
                  <a:cubicBezTo>
                    <a:pt x="75" y="588"/>
                    <a:pt x="9" y="277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2953;p41">
              <a:extLst>
                <a:ext uri="{FF2B5EF4-FFF2-40B4-BE49-F238E27FC236}">
                  <a16:creationId xmlns:a16="http://schemas.microsoft.com/office/drawing/2014/main" id="{7469FEDD-3A2F-2E29-6EE0-0532A6D1F41F}"/>
                </a:ext>
              </a:extLst>
            </p:cNvPr>
            <p:cNvSpPr/>
            <p:nvPr/>
          </p:nvSpPr>
          <p:spPr>
            <a:xfrm>
              <a:off x="5030225" y="2242850"/>
              <a:ext cx="8400" cy="18100"/>
            </a:xfrm>
            <a:custGeom>
              <a:avLst/>
              <a:gdLst/>
              <a:ahLst/>
              <a:cxnLst/>
              <a:rect l="l" t="t" r="r" b="b"/>
              <a:pathLst>
                <a:path w="336" h="724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56"/>
                    <a:pt x="22" y="112"/>
                    <a:pt x="41" y="171"/>
                  </a:cubicBezTo>
                  <a:lnTo>
                    <a:pt x="42" y="171"/>
                  </a:lnTo>
                  <a:lnTo>
                    <a:pt x="50" y="191"/>
                  </a:lnTo>
                  <a:lnTo>
                    <a:pt x="98" y="300"/>
                  </a:lnTo>
                  <a:cubicBezTo>
                    <a:pt x="161" y="445"/>
                    <a:pt x="249" y="600"/>
                    <a:pt x="330" y="723"/>
                  </a:cubicBezTo>
                  <a:cubicBezTo>
                    <a:pt x="336" y="673"/>
                    <a:pt x="336" y="670"/>
                    <a:pt x="308" y="597"/>
                  </a:cubicBezTo>
                  <a:cubicBezTo>
                    <a:pt x="283" y="530"/>
                    <a:pt x="273" y="464"/>
                    <a:pt x="243" y="398"/>
                  </a:cubicBezTo>
                  <a:cubicBezTo>
                    <a:pt x="222" y="353"/>
                    <a:pt x="203" y="309"/>
                    <a:pt x="184" y="267"/>
                  </a:cubicBezTo>
                  <a:lnTo>
                    <a:pt x="142" y="172"/>
                  </a:lnTo>
                  <a:cubicBezTo>
                    <a:pt x="125" y="133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2954;p41">
              <a:extLst>
                <a:ext uri="{FF2B5EF4-FFF2-40B4-BE49-F238E27FC236}">
                  <a16:creationId xmlns:a16="http://schemas.microsoft.com/office/drawing/2014/main" id="{4FC3EC43-2247-CD97-0F27-373F14A8A5AE}"/>
                </a:ext>
              </a:extLst>
            </p:cNvPr>
            <p:cNvSpPr/>
            <p:nvPr/>
          </p:nvSpPr>
          <p:spPr>
            <a:xfrm>
              <a:off x="4965925" y="2204000"/>
              <a:ext cx="45350" cy="38000"/>
            </a:xfrm>
            <a:custGeom>
              <a:avLst/>
              <a:gdLst/>
              <a:ahLst/>
              <a:cxnLst/>
              <a:rect l="l" t="t" r="r" b="b"/>
              <a:pathLst>
                <a:path w="1814" h="1520" extrusionOk="0">
                  <a:moveTo>
                    <a:pt x="0" y="1"/>
                  </a:moveTo>
                  <a:cubicBezTo>
                    <a:pt x="82" y="104"/>
                    <a:pt x="88" y="110"/>
                    <a:pt x="265" y="265"/>
                  </a:cubicBezTo>
                  <a:cubicBezTo>
                    <a:pt x="423" y="403"/>
                    <a:pt x="559" y="542"/>
                    <a:pt x="725" y="680"/>
                  </a:cubicBezTo>
                  <a:cubicBezTo>
                    <a:pt x="835" y="773"/>
                    <a:pt x="945" y="865"/>
                    <a:pt x="1051" y="954"/>
                  </a:cubicBezTo>
                  <a:lnTo>
                    <a:pt x="1288" y="1155"/>
                  </a:lnTo>
                  <a:cubicBezTo>
                    <a:pt x="1384" y="1237"/>
                    <a:pt x="1724" y="1470"/>
                    <a:pt x="1814" y="1519"/>
                  </a:cubicBezTo>
                  <a:cubicBezTo>
                    <a:pt x="1698" y="1403"/>
                    <a:pt x="1578" y="1288"/>
                    <a:pt x="1444" y="1166"/>
                  </a:cubicBezTo>
                  <a:lnTo>
                    <a:pt x="1393" y="1122"/>
                  </a:lnTo>
                  <a:cubicBezTo>
                    <a:pt x="1393" y="1122"/>
                    <a:pt x="1122" y="893"/>
                    <a:pt x="1122" y="893"/>
                  </a:cubicBezTo>
                  <a:cubicBezTo>
                    <a:pt x="764" y="589"/>
                    <a:pt x="348" y="26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2955;p41">
              <a:extLst>
                <a:ext uri="{FF2B5EF4-FFF2-40B4-BE49-F238E27FC236}">
                  <a16:creationId xmlns:a16="http://schemas.microsoft.com/office/drawing/2014/main" id="{3771FFEA-ADE6-CD27-B8AD-4906104E2BE9}"/>
                </a:ext>
              </a:extLst>
            </p:cNvPr>
            <p:cNvSpPr/>
            <p:nvPr/>
          </p:nvSpPr>
          <p:spPr>
            <a:xfrm>
              <a:off x="4946300" y="2234925"/>
              <a:ext cx="41725" cy="52625"/>
            </a:xfrm>
            <a:custGeom>
              <a:avLst/>
              <a:gdLst/>
              <a:ahLst/>
              <a:cxnLst/>
              <a:rect l="l" t="t" r="r" b="b"/>
              <a:pathLst>
                <a:path w="1669" h="2105" extrusionOk="0">
                  <a:moveTo>
                    <a:pt x="813" y="1"/>
                  </a:moveTo>
                  <a:cubicBezTo>
                    <a:pt x="773" y="1"/>
                    <a:pt x="729" y="4"/>
                    <a:pt x="685" y="14"/>
                  </a:cubicBezTo>
                  <a:cubicBezTo>
                    <a:pt x="614" y="28"/>
                    <a:pt x="548" y="55"/>
                    <a:pt x="502" y="82"/>
                  </a:cubicBezTo>
                  <a:cubicBezTo>
                    <a:pt x="455" y="107"/>
                    <a:pt x="428" y="130"/>
                    <a:pt x="428" y="130"/>
                  </a:cubicBezTo>
                  <a:cubicBezTo>
                    <a:pt x="125" y="356"/>
                    <a:pt x="0" y="768"/>
                    <a:pt x="26" y="1135"/>
                  </a:cubicBezTo>
                  <a:cubicBezTo>
                    <a:pt x="46" y="1509"/>
                    <a:pt x="199" y="1860"/>
                    <a:pt x="415" y="2104"/>
                  </a:cubicBezTo>
                  <a:cubicBezTo>
                    <a:pt x="366" y="2020"/>
                    <a:pt x="342" y="1974"/>
                    <a:pt x="311" y="1913"/>
                  </a:cubicBezTo>
                  <a:cubicBezTo>
                    <a:pt x="278" y="1850"/>
                    <a:pt x="233" y="1772"/>
                    <a:pt x="176" y="1609"/>
                  </a:cubicBezTo>
                  <a:cubicBezTo>
                    <a:pt x="81" y="1316"/>
                    <a:pt x="76" y="1020"/>
                    <a:pt x="152" y="721"/>
                  </a:cubicBezTo>
                  <a:cubicBezTo>
                    <a:pt x="207" y="523"/>
                    <a:pt x="313" y="335"/>
                    <a:pt x="465" y="216"/>
                  </a:cubicBezTo>
                  <a:cubicBezTo>
                    <a:pt x="465" y="216"/>
                    <a:pt x="551" y="146"/>
                    <a:pt x="654" y="117"/>
                  </a:cubicBezTo>
                  <a:cubicBezTo>
                    <a:pt x="716" y="96"/>
                    <a:pt x="781" y="92"/>
                    <a:pt x="822" y="92"/>
                  </a:cubicBezTo>
                  <a:cubicBezTo>
                    <a:pt x="848" y="92"/>
                    <a:pt x="865" y="94"/>
                    <a:pt x="865" y="94"/>
                  </a:cubicBezTo>
                  <a:cubicBezTo>
                    <a:pt x="908" y="99"/>
                    <a:pt x="977" y="107"/>
                    <a:pt x="1056" y="133"/>
                  </a:cubicBezTo>
                  <a:cubicBezTo>
                    <a:pt x="1133" y="159"/>
                    <a:pt x="1220" y="202"/>
                    <a:pt x="1301" y="253"/>
                  </a:cubicBezTo>
                  <a:cubicBezTo>
                    <a:pt x="1464" y="355"/>
                    <a:pt x="1608" y="482"/>
                    <a:pt x="1669" y="528"/>
                  </a:cubicBezTo>
                  <a:cubicBezTo>
                    <a:pt x="1506" y="349"/>
                    <a:pt x="1332" y="156"/>
                    <a:pt x="1067" y="46"/>
                  </a:cubicBezTo>
                  <a:lnTo>
                    <a:pt x="1066" y="45"/>
                  </a:lnTo>
                  <a:lnTo>
                    <a:pt x="1017" y="29"/>
                  </a:lnTo>
                  <a:cubicBezTo>
                    <a:pt x="992" y="23"/>
                    <a:pt x="966" y="17"/>
                    <a:pt x="966" y="17"/>
                  </a:cubicBezTo>
                  <a:cubicBezTo>
                    <a:pt x="966" y="17"/>
                    <a:pt x="931" y="9"/>
                    <a:pt x="879" y="3"/>
                  </a:cubicBezTo>
                  <a:cubicBezTo>
                    <a:pt x="859" y="2"/>
                    <a:pt x="837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2956;p41">
              <a:extLst>
                <a:ext uri="{FF2B5EF4-FFF2-40B4-BE49-F238E27FC236}">
                  <a16:creationId xmlns:a16="http://schemas.microsoft.com/office/drawing/2014/main" id="{AF5A2FB3-5439-8421-26F3-312718627F36}"/>
                </a:ext>
              </a:extLst>
            </p:cNvPr>
            <p:cNvSpPr/>
            <p:nvPr/>
          </p:nvSpPr>
          <p:spPr>
            <a:xfrm>
              <a:off x="5370850" y="2364825"/>
              <a:ext cx="96575" cy="46925"/>
            </a:xfrm>
            <a:custGeom>
              <a:avLst/>
              <a:gdLst/>
              <a:ahLst/>
              <a:cxnLst/>
              <a:rect l="l" t="t" r="r" b="b"/>
              <a:pathLst>
                <a:path w="3863" h="1877" extrusionOk="0">
                  <a:moveTo>
                    <a:pt x="1148" y="1"/>
                  </a:moveTo>
                  <a:cubicBezTo>
                    <a:pt x="1007" y="1"/>
                    <a:pt x="785" y="18"/>
                    <a:pt x="574" y="63"/>
                  </a:cubicBezTo>
                  <a:cubicBezTo>
                    <a:pt x="319" y="116"/>
                    <a:pt x="87" y="214"/>
                    <a:pt x="0" y="257"/>
                  </a:cubicBezTo>
                  <a:cubicBezTo>
                    <a:pt x="303" y="159"/>
                    <a:pt x="625" y="99"/>
                    <a:pt x="975" y="94"/>
                  </a:cubicBezTo>
                  <a:lnTo>
                    <a:pt x="1104" y="92"/>
                  </a:lnTo>
                  <a:cubicBezTo>
                    <a:pt x="1104" y="92"/>
                    <a:pt x="1276" y="94"/>
                    <a:pt x="1446" y="114"/>
                  </a:cubicBezTo>
                  <a:cubicBezTo>
                    <a:pt x="1617" y="133"/>
                    <a:pt x="1784" y="175"/>
                    <a:pt x="1784" y="175"/>
                  </a:cubicBezTo>
                  <a:cubicBezTo>
                    <a:pt x="2225" y="276"/>
                    <a:pt x="2668" y="496"/>
                    <a:pt x="3031" y="802"/>
                  </a:cubicBezTo>
                  <a:cubicBezTo>
                    <a:pt x="3399" y="1105"/>
                    <a:pt x="3682" y="1492"/>
                    <a:pt x="3863" y="1877"/>
                  </a:cubicBezTo>
                  <a:cubicBezTo>
                    <a:pt x="3823" y="1757"/>
                    <a:pt x="3798" y="1693"/>
                    <a:pt x="3757" y="1609"/>
                  </a:cubicBezTo>
                  <a:cubicBezTo>
                    <a:pt x="3712" y="1526"/>
                    <a:pt x="3658" y="1418"/>
                    <a:pt x="3520" y="1231"/>
                  </a:cubicBezTo>
                  <a:cubicBezTo>
                    <a:pt x="3270" y="900"/>
                    <a:pt x="2990" y="625"/>
                    <a:pt x="2618" y="408"/>
                  </a:cubicBezTo>
                  <a:cubicBezTo>
                    <a:pt x="2370" y="262"/>
                    <a:pt x="2101" y="159"/>
                    <a:pt x="1834" y="92"/>
                  </a:cubicBezTo>
                  <a:cubicBezTo>
                    <a:pt x="1834" y="92"/>
                    <a:pt x="1684" y="54"/>
                    <a:pt x="1531" y="32"/>
                  </a:cubicBezTo>
                  <a:cubicBezTo>
                    <a:pt x="1379" y="8"/>
                    <a:pt x="1223" y="3"/>
                    <a:pt x="1223" y="3"/>
                  </a:cubicBezTo>
                  <a:cubicBezTo>
                    <a:pt x="1202" y="2"/>
                    <a:pt x="1176" y="1"/>
                    <a:pt x="1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2957;p41">
              <a:extLst>
                <a:ext uri="{FF2B5EF4-FFF2-40B4-BE49-F238E27FC236}">
                  <a16:creationId xmlns:a16="http://schemas.microsoft.com/office/drawing/2014/main" id="{FC749DA0-BB2A-3218-8E36-856627A98EFB}"/>
                </a:ext>
              </a:extLst>
            </p:cNvPr>
            <p:cNvSpPr/>
            <p:nvPr/>
          </p:nvSpPr>
          <p:spPr>
            <a:xfrm>
              <a:off x="5274250" y="2451925"/>
              <a:ext cx="23050" cy="56350"/>
            </a:xfrm>
            <a:custGeom>
              <a:avLst/>
              <a:gdLst/>
              <a:ahLst/>
              <a:cxnLst/>
              <a:rect l="l" t="t" r="r" b="b"/>
              <a:pathLst>
                <a:path w="922" h="2254" extrusionOk="0">
                  <a:moveTo>
                    <a:pt x="83" y="1"/>
                  </a:moveTo>
                  <a:lnTo>
                    <a:pt x="83" y="1"/>
                  </a:lnTo>
                  <a:cubicBezTo>
                    <a:pt x="32" y="168"/>
                    <a:pt x="1" y="349"/>
                    <a:pt x="2" y="547"/>
                  </a:cubicBezTo>
                  <a:lnTo>
                    <a:pt x="5" y="619"/>
                  </a:lnTo>
                  <a:cubicBezTo>
                    <a:pt x="5" y="619"/>
                    <a:pt x="6" y="644"/>
                    <a:pt x="10" y="680"/>
                  </a:cubicBezTo>
                  <a:cubicBezTo>
                    <a:pt x="15" y="715"/>
                    <a:pt x="18" y="764"/>
                    <a:pt x="25" y="812"/>
                  </a:cubicBezTo>
                  <a:cubicBezTo>
                    <a:pt x="34" y="859"/>
                    <a:pt x="43" y="907"/>
                    <a:pt x="49" y="942"/>
                  </a:cubicBezTo>
                  <a:lnTo>
                    <a:pt x="63" y="1002"/>
                  </a:lnTo>
                  <a:cubicBezTo>
                    <a:pt x="124" y="1250"/>
                    <a:pt x="231" y="1504"/>
                    <a:pt x="386" y="1721"/>
                  </a:cubicBezTo>
                  <a:cubicBezTo>
                    <a:pt x="537" y="1939"/>
                    <a:pt x="727" y="2123"/>
                    <a:pt x="922" y="2253"/>
                  </a:cubicBezTo>
                  <a:cubicBezTo>
                    <a:pt x="831" y="2145"/>
                    <a:pt x="819" y="2147"/>
                    <a:pt x="652" y="1964"/>
                  </a:cubicBezTo>
                  <a:cubicBezTo>
                    <a:pt x="504" y="1797"/>
                    <a:pt x="405" y="1616"/>
                    <a:pt x="308" y="1414"/>
                  </a:cubicBezTo>
                  <a:cubicBezTo>
                    <a:pt x="243" y="1277"/>
                    <a:pt x="190" y="1136"/>
                    <a:pt x="157" y="994"/>
                  </a:cubicBezTo>
                  <a:cubicBezTo>
                    <a:pt x="157" y="994"/>
                    <a:pt x="136" y="917"/>
                    <a:pt x="124" y="835"/>
                  </a:cubicBezTo>
                  <a:cubicBezTo>
                    <a:pt x="115" y="797"/>
                    <a:pt x="110" y="755"/>
                    <a:pt x="108" y="725"/>
                  </a:cubicBezTo>
                  <a:cubicBezTo>
                    <a:pt x="104" y="695"/>
                    <a:pt x="102" y="675"/>
                    <a:pt x="102" y="675"/>
                  </a:cubicBezTo>
                  <a:cubicBezTo>
                    <a:pt x="94" y="609"/>
                    <a:pt x="78" y="470"/>
                    <a:pt x="73" y="330"/>
                  </a:cubicBezTo>
                  <a:cubicBezTo>
                    <a:pt x="70" y="192"/>
                    <a:pt x="83" y="56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2958;p41">
              <a:extLst>
                <a:ext uri="{FF2B5EF4-FFF2-40B4-BE49-F238E27FC236}">
                  <a16:creationId xmlns:a16="http://schemas.microsoft.com/office/drawing/2014/main" id="{B8D11A08-2C82-C25E-FA36-C2B11CCEE915}"/>
                </a:ext>
              </a:extLst>
            </p:cNvPr>
            <p:cNvSpPr/>
            <p:nvPr/>
          </p:nvSpPr>
          <p:spPr>
            <a:xfrm>
              <a:off x="5256650" y="2441825"/>
              <a:ext cx="11250" cy="57850"/>
            </a:xfrm>
            <a:custGeom>
              <a:avLst/>
              <a:gdLst/>
              <a:ahLst/>
              <a:cxnLst/>
              <a:rect l="l" t="t" r="r" b="b"/>
              <a:pathLst>
                <a:path w="450" h="2314" extrusionOk="0">
                  <a:moveTo>
                    <a:pt x="183" y="0"/>
                  </a:moveTo>
                  <a:cubicBezTo>
                    <a:pt x="115" y="153"/>
                    <a:pt x="61" y="317"/>
                    <a:pt x="28" y="501"/>
                  </a:cubicBezTo>
                  <a:lnTo>
                    <a:pt x="29" y="501"/>
                  </a:lnTo>
                  <a:lnTo>
                    <a:pt x="19" y="569"/>
                  </a:lnTo>
                  <a:cubicBezTo>
                    <a:pt x="19" y="569"/>
                    <a:pt x="10" y="660"/>
                    <a:pt x="4" y="752"/>
                  </a:cubicBezTo>
                  <a:cubicBezTo>
                    <a:pt x="3" y="797"/>
                    <a:pt x="1" y="843"/>
                    <a:pt x="1" y="877"/>
                  </a:cubicBezTo>
                  <a:cubicBezTo>
                    <a:pt x="1" y="912"/>
                    <a:pt x="1" y="935"/>
                    <a:pt x="1" y="935"/>
                  </a:cubicBezTo>
                  <a:cubicBezTo>
                    <a:pt x="6" y="1177"/>
                    <a:pt x="45" y="1434"/>
                    <a:pt x="126" y="1672"/>
                  </a:cubicBezTo>
                  <a:cubicBezTo>
                    <a:pt x="206" y="1911"/>
                    <a:pt x="321" y="2133"/>
                    <a:pt x="449" y="2313"/>
                  </a:cubicBezTo>
                  <a:cubicBezTo>
                    <a:pt x="405" y="2187"/>
                    <a:pt x="395" y="2183"/>
                    <a:pt x="301" y="1967"/>
                  </a:cubicBezTo>
                  <a:cubicBezTo>
                    <a:pt x="219" y="1771"/>
                    <a:pt x="178" y="1580"/>
                    <a:pt x="138" y="1369"/>
                  </a:cubicBezTo>
                  <a:cubicBezTo>
                    <a:pt x="112" y="1228"/>
                    <a:pt x="96" y="1086"/>
                    <a:pt x="94" y="947"/>
                  </a:cubicBezTo>
                  <a:cubicBezTo>
                    <a:pt x="94" y="947"/>
                    <a:pt x="91" y="871"/>
                    <a:pt x="95" y="793"/>
                  </a:cubicBezTo>
                  <a:cubicBezTo>
                    <a:pt x="95" y="754"/>
                    <a:pt x="98" y="716"/>
                    <a:pt x="100" y="687"/>
                  </a:cubicBezTo>
                  <a:cubicBezTo>
                    <a:pt x="103" y="658"/>
                    <a:pt x="104" y="638"/>
                    <a:pt x="104" y="638"/>
                  </a:cubicBezTo>
                  <a:cubicBezTo>
                    <a:pt x="109" y="576"/>
                    <a:pt x="117" y="441"/>
                    <a:pt x="134" y="311"/>
                  </a:cubicBezTo>
                  <a:cubicBezTo>
                    <a:pt x="150" y="180"/>
                    <a:pt x="177" y="52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2959;p41">
              <a:extLst>
                <a:ext uri="{FF2B5EF4-FFF2-40B4-BE49-F238E27FC236}">
                  <a16:creationId xmlns:a16="http://schemas.microsoft.com/office/drawing/2014/main" id="{ADF4D8D9-9EFA-A799-2662-CC312D3F52C7}"/>
                </a:ext>
              </a:extLst>
            </p:cNvPr>
            <p:cNvSpPr/>
            <p:nvPr/>
          </p:nvSpPr>
          <p:spPr>
            <a:xfrm>
              <a:off x="5406125" y="2466375"/>
              <a:ext cx="7550" cy="47000"/>
            </a:xfrm>
            <a:custGeom>
              <a:avLst/>
              <a:gdLst/>
              <a:ahLst/>
              <a:cxnLst/>
              <a:rect l="l" t="t" r="r" b="b"/>
              <a:pathLst>
                <a:path w="302" h="1880" extrusionOk="0">
                  <a:moveTo>
                    <a:pt x="33" y="0"/>
                  </a:moveTo>
                  <a:lnTo>
                    <a:pt x="33" y="0"/>
                  </a:lnTo>
                  <a:cubicBezTo>
                    <a:pt x="79" y="127"/>
                    <a:pt x="116" y="259"/>
                    <a:pt x="145" y="403"/>
                  </a:cubicBezTo>
                  <a:lnTo>
                    <a:pt x="146" y="402"/>
                  </a:lnTo>
                  <a:lnTo>
                    <a:pt x="159" y="455"/>
                  </a:lnTo>
                  <a:cubicBezTo>
                    <a:pt x="159" y="455"/>
                    <a:pt x="172" y="526"/>
                    <a:pt x="184" y="597"/>
                  </a:cubicBezTo>
                  <a:cubicBezTo>
                    <a:pt x="188" y="633"/>
                    <a:pt x="193" y="668"/>
                    <a:pt x="196" y="695"/>
                  </a:cubicBezTo>
                  <a:cubicBezTo>
                    <a:pt x="198" y="722"/>
                    <a:pt x="199" y="740"/>
                    <a:pt x="199" y="740"/>
                  </a:cubicBezTo>
                  <a:cubicBezTo>
                    <a:pt x="233" y="1119"/>
                    <a:pt x="156" y="1553"/>
                    <a:pt x="0" y="1879"/>
                  </a:cubicBezTo>
                  <a:cubicBezTo>
                    <a:pt x="70" y="1796"/>
                    <a:pt x="81" y="1792"/>
                    <a:pt x="155" y="1610"/>
                  </a:cubicBezTo>
                  <a:cubicBezTo>
                    <a:pt x="218" y="1446"/>
                    <a:pt x="271" y="1288"/>
                    <a:pt x="289" y="1106"/>
                  </a:cubicBezTo>
                  <a:cubicBezTo>
                    <a:pt x="300" y="984"/>
                    <a:pt x="302" y="862"/>
                    <a:pt x="292" y="745"/>
                  </a:cubicBezTo>
                  <a:cubicBezTo>
                    <a:pt x="292" y="745"/>
                    <a:pt x="289" y="679"/>
                    <a:pt x="279" y="614"/>
                  </a:cubicBezTo>
                  <a:cubicBezTo>
                    <a:pt x="273" y="548"/>
                    <a:pt x="259" y="485"/>
                    <a:pt x="259" y="485"/>
                  </a:cubicBezTo>
                  <a:cubicBezTo>
                    <a:pt x="250" y="432"/>
                    <a:pt x="212" y="322"/>
                    <a:pt x="166" y="222"/>
                  </a:cubicBezTo>
                  <a:cubicBezTo>
                    <a:pt x="118" y="122"/>
                    <a:pt x="60" y="33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2960;p41">
              <a:extLst>
                <a:ext uri="{FF2B5EF4-FFF2-40B4-BE49-F238E27FC236}">
                  <a16:creationId xmlns:a16="http://schemas.microsoft.com/office/drawing/2014/main" id="{940D7772-BA44-7E47-FE5B-FD9FAC4A54B7}"/>
                </a:ext>
              </a:extLst>
            </p:cNvPr>
            <p:cNvSpPr/>
            <p:nvPr/>
          </p:nvSpPr>
          <p:spPr>
            <a:xfrm>
              <a:off x="5389700" y="2468175"/>
              <a:ext cx="5900" cy="34350"/>
            </a:xfrm>
            <a:custGeom>
              <a:avLst/>
              <a:gdLst/>
              <a:ahLst/>
              <a:cxnLst/>
              <a:rect l="l" t="t" r="r" b="b"/>
              <a:pathLst>
                <a:path w="236" h="137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5"/>
                    <a:pt x="58" y="191"/>
                    <a:pt x="82" y="295"/>
                  </a:cubicBezTo>
                  <a:lnTo>
                    <a:pt x="93" y="333"/>
                  </a:lnTo>
                  <a:cubicBezTo>
                    <a:pt x="93" y="333"/>
                    <a:pt x="105" y="383"/>
                    <a:pt x="114" y="434"/>
                  </a:cubicBezTo>
                  <a:cubicBezTo>
                    <a:pt x="123" y="485"/>
                    <a:pt x="130" y="537"/>
                    <a:pt x="130" y="537"/>
                  </a:cubicBezTo>
                  <a:cubicBezTo>
                    <a:pt x="164" y="810"/>
                    <a:pt x="132" y="1126"/>
                    <a:pt x="43" y="1374"/>
                  </a:cubicBezTo>
                  <a:cubicBezTo>
                    <a:pt x="96" y="1312"/>
                    <a:pt x="104" y="1309"/>
                    <a:pt x="150" y="1173"/>
                  </a:cubicBezTo>
                  <a:cubicBezTo>
                    <a:pt x="189" y="1050"/>
                    <a:pt x="226" y="934"/>
                    <a:pt x="232" y="800"/>
                  </a:cubicBezTo>
                  <a:cubicBezTo>
                    <a:pt x="235" y="710"/>
                    <a:pt x="233" y="620"/>
                    <a:pt x="223" y="535"/>
                  </a:cubicBezTo>
                  <a:cubicBezTo>
                    <a:pt x="223" y="535"/>
                    <a:pt x="217" y="487"/>
                    <a:pt x="208" y="440"/>
                  </a:cubicBezTo>
                  <a:cubicBezTo>
                    <a:pt x="202" y="392"/>
                    <a:pt x="190" y="345"/>
                    <a:pt x="190" y="345"/>
                  </a:cubicBezTo>
                  <a:cubicBezTo>
                    <a:pt x="182" y="307"/>
                    <a:pt x="149" y="228"/>
                    <a:pt x="110" y="156"/>
                  </a:cubicBezTo>
                  <a:cubicBezTo>
                    <a:pt x="70" y="86"/>
                    <a:pt x="2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2961;p41">
              <a:extLst>
                <a:ext uri="{FF2B5EF4-FFF2-40B4-BE49-F238E27FC236}">
                  <a16:creationId xmlns:a16="http://schemas.microsoft.com/office/drawing/2014/main" id="{39BFB11F-2677-7E0B-4303-03BC06469CE8}"/>
                </a:ext>
              </a:extLst>
            </p:cNvPr>
            <p:cNvSpPr/>
            <p:nvPr/>
          </p:nvSpPr>
          <p:spPr>
            <a:xfrm>
              <a:off x="5343400" y="2452600"/>
              <a:ext cx="8000" cy="25875"/>
            </a:xfrm>
            <a:custGeom>
              <a:avLst/>
              <a:gdLst/>
              <a:ahLst/>
              <a:cxnLst/>
              <a:rect l="l" t="t" r="r" b="b"/>
              <a:pathLst>
                <a:path w="320" h="1035" extrusionOk="0">
                  <a:moveTo>
                    <a:pt x="185" y="1"/>
                  </a:moveTo>
                  <a:lnTo>
                    <a:pt x="185" y="1"/>
                  </a:lnTo>
                  <a:cubicBezTo>
                    <a:pt x="132" y="40"/>
                    <a:pt x="123" y="41"/>
                    <a:pt x="75" y="148"/>
                  </a:cubicBezTo>
                  <a:cubicBezTo>
                    <a:pt x="35" y="244"/>
                    <a:pt x="1" y="341"/>
                    <a:pt x="2" y="452"/>
                  </a:cubicBezTo>
                  <a:cubicBezTo>
                    <a:pt x="4" y="526"/>
                    <a:pt x="12" y="599"/>
                    <a:pt x="32" y="668"/>
                  </a:cubicBezTo>
                  <a:cubicBezTo>
                    <a:pt x="27" y="669"/>
                    <a:pt x="81" y="817"/>
                    <a:pt x="86" y="817"/>
                  </a:cubicBezTo>
                  <a:cubicBezTo>
                    <a:pt x="86" y="817"/>
                    <a:pt x="86" y="817"/>
                    <a:pt x="86" y="817"/>
                  </a:cubicBezTo>
                  <a:cubicBezTo>
                    <a:pt x="98" y="847"/>
                    <a:pt x="141" y="904"/>
                    <a:pt x="190" y="949"/>
                  </a:cubicBezTo>
                  <a:cubicBezTo>
                    <a:pt x="240" y="994"/>
                    <a:pt x="296" y="1026"/>
                    <a:pt x="320" y="1034"/>
                  </a:cubicBezTo>
                  <a:cubicBezTo>
                    <a:pt x="270" y="973"/>
                    <a:pt x="231" y="905"/>
                    <a:pt x="195" y="829"/>
                  </a:cubicBezTo>
                  <a:lnTo>
                    <a:pt x="180" y="803"/>
                  </a:lnTo>
                  <a:cubicBezTo>
                    <a:pt x="180" y="803"/>
                    <a:pt x="180" y="803"/>
                    <a:pt x="180" y="803"/>
                  </a:cubicBezTo>
                  <a:cubicBezTo>
                    <a:pt x="176" y="803"/>
                    <a:pt x="117" y="653"/>
                    <a:pt x="123" y="651"/>
                  </a:cubicBezTo>
                  <a:cubicBezTo>
                    <a:pt x="64" y="443"/>
                    <a:pt x="83" y="186"/>
                    <a:pt x="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2962;p41">
              <a:extLst>
                <a:ext uri="{FF2B5EF4-FFF2-40B4-BE49-F238E27FC236}">
                  <a16:creationId xmlns:a16="http://schemas.microsoft.com/office/drawing/2014/main" id="{8602F7EC-9947-6833-9BDA-1D5C963773E1}"/>
                </a:ext>
              </a:extLst>
            </p:cNvPr>
            <p:cNvSpPr/>
            <p:nvPr/>
          </p:nvSpPr>
          <p:spPr>
            <a:xfrm>
              <a:off x="5466750" y="2381325"/>
              <a:ext cx="27675" cy="29950"/>
            </a:xfrm>
            <a:custGeom>
              <a:avLst/>
              <a:gdLst/>
              <a:ahLst/>
              <a:cxnLst/>
              <a:rect l="l" t="t" r="r" b="b"/>
              <a:pathLst>
                <a:path w="1107" h="1198" extrusionOk="0">
                  <a:moveTo>
                    <a:pt x="1" y="0"/>
                  </a:moveTo>
                  <a:cubicBezTo>
                    <a:pt x="100" y="61"/>
                    <a:pt x="196" y="128"/>
                    <a:pt x="297" y="205"/>
                  </a:cubicBezTo>
                  <a:lnTo>
                    <a:pt x="297" y="204"/>
                  </a:lnTo>
                  <a:lnTo>
                    <a:pt x="335" y="231"/>
                  </a:lnTo>
                  <a:cubicBezTo>
                    <a:pt x="335" y="231"/>
                    <a:pt x="384" y="267"/>
                    <a:pt x="433" y="306"/>
                  </a:cubicBezTo>
                  <a:cubicBezTo>
                    <a:pt x="481" y="345"/>
                    <a:pt x="526" y="387"/>
                    <a:pt x="526" y="387"/>
                  </a:cubicBezTo>
                  <a:cubicBezTo>
                    <a:pt x="768" y="607"/>
                    <a:pt x="986" y="912"/>
                    <a:pt x="1107" y="1197"/>
                  </a:cubicBezTo>
                  <a:cubicBezTo>
                    <a:pt x="1098" y="1103"/>
                    <a:pt x="1101" y="1095"/>
                    <a:pt x="1032" y="941"/>
                  </a:cubicBezTo>
                  <a:cubicBezTo>
                    <a:pt x="967" y="804"/>
                    <a:pt x="906" y="675"/>
                    <a:pt x="807" y="553"/>
                  </a:cubicBezTo>
                  <a:cubicBezTo>
                    <a:pt x="741" y="472"/>
                    <a:pt x="670" y="394"/>
                    <a:pt x="596" y="327"/>
                  </a:cubicBezTo>
                  <a:cubicBezTo>
                    <a:pt x="596" y="327"/>
                    <a:pt x="555" y="288"/>
                    <a:pt x="512" y="252"/>
                  </a:cubicBezTo>
                  <a:cubicBezTo>
                    <a:pt x="470" y="214"/>
                    <a:pt x="423" y="182"/>
                    <a:pt x="423" y="182"/>
                  </a:cubicBezTo>
                  <a:cubicBezTo>
                    <a:pt x="387" y="153"/>
                    <a:pt x="300" y="105"/>
                    <a:pt x="212" y="67"/>
                  </a:cubicBezTo>
                  <a:cubicBezTo>
                    <a:pt x="125" y="31"/>
                    <a:pt x="3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12963;p41">
              <a:extLst>
                <a:ext uri="{FF2B5EF4-FFF2-40B4-BE49-F238E27FC236}">
                  <a16:creationId xmlns:a16="http://schemas.microsoft.com/office/drawing/2014/main" id="{C318F98F-5DB3-8F4C-BD2F-736DE1044E4B}"/>
                </a:ext>
              </a:extLst>
            </p:cNvPr>
            <p:cNvSpPr/>
            <p:nvPr/>
          </p:nvSpPr>
          <p:spPr>
            <a:xfrm>
              <a:off x="5520525" y="2416200"/>
              <a:ext cx="42875" cy="11475"/>
            </a:xfrm>
            <a:custGeom>
              <a:avLst/>
              <a:gdLst/>
              <a:ahLst/>
              <a:cxnLst/>
              <a:rect l="l" t="t" r="r" b="b"/>
              <a:pathLst>
                <a:path w="1715" h="459" extrusionOk="0">
                  <a:moveTo>
                    <a:pt x="692" y="0"/>
                  </a:moveTo>
                  <a:cubicBezTo>
                    <a:pt x="649" y="0"/>
                    <a:pt x="446" y="26"/>
                    <a:pt x="447" y="30"/>
                  </a:cubicBezTo>
                  <a:cubicBezTo>
                    <a:pt x="395" y="39"/>
                    <a:pt x="290" y="79"/>
                    <a:pt x="197" y="132"/>
                  </a:cubicBezTo>
                  <a:cubicBezTo>
                    <a:pt x="104" y="186"/>
                    <a:pt x="26" y="255"/>
                    <a:pt x="0" y="285"/>
                  </a:cubicBezTo>
                  <a:cubicBezTo>
                    <a:pt x="114" y="223"/>
                    <a:pt x="236" y="176"/>
                    <a:pt x="371" y="144"/>
                  </a:cubicBezTo>
                  <a:lnTo>
                    <a:pt x="421" y="130"/>
                  </a:lnTo>
                  <a:cubicBezTo>
                    <a:pt x="421" y="130"/>
                    <a:pt x="488" y="116"/>
                    <a:pt x="555" y="105"/>
                  </a:cubicBezTo>
                  <a:cubicBezTo>
                    <a:pt x="590" y="101"/>
                    <a:pt x="623" y="98"/>
                    <a:pt x="649" y="95"/>
                  </a:cubicBezTo>
                  <a:cubicBezTo>
                    <a:pt x="674" y="94"/>
                    <a:pt x="691" y="94"/>
                    <a:pt x="691" y="94"/>
                  </a:cubicBezTo>
                  <a:cubicBezTo>
                    <a:pt x="706" y="94"/>
                    <a:pt x="721" y="94"/>
                    <a:pt x="735" y="94"/>
                  </a:cubicBezTo>
                  <a:cubicBezTo>
                    <a:pt x="903" y="94"/>
                    <a:pt x="1080" y="117"/>
                    <a:pt x="1245" y="178"/>
                  </a:cubicBezTo>
                  <a:cubicBezTo>
                    <a:pt x="1423" y="241"/>
                    <a:pt x="1588" y="340"/>
                    <a:pt x="1714" y="459"/>
                  </a:cubicBezTo>
                  <a:cubicBezTo>
                    <a:pt x="1658" y="370"/>
                    <a:pt x="1659" y="355"/>
                    <a:pt x="1505" y="243"/>
                  </a:cubicBezTo>
                  <a:cubicBezTo>
                    <a:pt x="1365" y="148"/>
                    <a:pt x="1222" y="70"/>
                    <a:pt x="1048" y="33"/>
                  </a:cubicBezTo>
                  <a:cubicBezTo>
                    <a:pt x="948" y="12"/>
                    <a:pt x="846" y="0"/>
                    <a:pt x="746" y="0"/>
                  </a:cubicBezTo>
                  <a:cubicBezTo>
                    <a:pt x="731" y="0"/>
                    <a:pt x="715" y="1"/>
                    <a:pt x="700" y="1"/>
                  </a:cubicBezTo>
                  <a:cubicBezTo>
                    <a:pt x="700" y="0"/>
                    <a:pt x="697" y="0"/>
                    <a:pt x="6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12964;p41">
              <a:extLst>
                <a:ext uri="{FF2B5EF4-FFF2-40B4-BE49-F238E27FC236}">
                  <a16:creationId xmlns:a16="http://schemas.microsoft.com/office/drawing/2014/main" id="{BE9C08BF-022B-0704-3BAF-9A61198492BD}"/>
                </a:ext>
              </a:extLst>
            </p:cNvPr>
            <p:cNvSpPr/>
            <p:nvPr/>
          </p:nvSpPr>
          <p:spPr>
            <a:xfrm>
              <a:off x="5505775" y="2426375"/>
              <a:ext cx="54300" cy="17100"/>
            </a:xfrm>
            <a:custGeom>
              <a:avLst/>
              <a:gdLst/>
              <a:ahLst/>
              <a:cxnLst/>
              <a:rect l="l" t="t" r="r" b="b"/>
              <a:pathLst>
                <a:path w="2172" h="684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19"/>
                    <a:pt x="238" y="229"/>
                    <a:pt x="390" y="328"/>
                  </a:cubicBezTo>
                  <a:lnTo>
                    <a:pt x="448" y="362"/>
                  </a:lnTo>
                  <a:cubicBezTo>
                    <a:pt x="448" y="362"/>
                    <a:pt x="526" y="404"/>
                    <a:pt x="605" y="444"/>
                  </a:cubicBezTo>
                  <a:cubicBezTo>
                    <a:pt x="647" y="463"/>
                    <a:pt x="687" y="481"/>
                    <a:pt x="717" y="495"/>
                  </a:cubicBezTo>
                  <a:cubicBezTo>
                    <a:pt x="748" y="507"/>
                    <a:pt x="769" y="516"/>
                    <a:pt x="769" y="516"/>
                  </a:cubicBezTo>
                  <a:cubicBezTo>
                    <a:pt x="987" y="601"/>
                    <a:pt x="1231" y="663"/>
                    <a:pt x="1476" y="678"/>
                  </a:cubicBezTo>
                  <a:cubicBezTo>
                    <a:pt x="1533" y="682"/>
                    <a:pt x="1591" y="684"/>
                    <a:pt x="1648" y="684"/>
                  </a:cubicBezTo>
                  <a:cubicBezTo>
                    <a:pt x="1832" y="684"/>
                    <a:pt x="2011" y="663"/>
                    <a:pt x="2171" y="626"/>
                  </a:cubicBezTo>
                  <a:cubicBezTo>
                    <a:pt x="2128" y="623"/>
                    <a:pt x="2098" y="622"/>
                    <a:pt x="2069" y="622"/>
                  </a:cubicBezTo>
                  <a:cubicBezTo>
                    <a:pt x="2012" y="622"/>
                    <a:pt x="1958" y="626"/>
                    <a:pt x="1806" y="629"/>
                  </a:cubicBezTo>
                  <a:cubicBezTo>
                    <a:pt x="1803" y="629"/>
                    <a:pt x="1800" y="629"/>
                    <a:pt x="1797" y="629"/>
                  </a:cubicBezTo>
                  <a:cubicBezTo>
                    <a:pt x="1595" y="629"/>
                    <a:pt x="1410" y="594"/>
                    <a:pt x="1210" y="552"/>
                  </a:cubicBezTo>
                  <a:cubicBezTo>
                    <a:pt x="1074" y="522"/>
                    <a:pt x="940" y="484"/>
                    <a:pt x="816" y="434"/>
                  </a:cubicBezTo>
                  <a:cubicBezTo>
                    <a:pt x="816" y="434"/>
                    <a:pt x="746" y="408"/>
                    <a:pt x="678" y="376"/>
                  </a:cubicBezTo>
                  <a:cubicBezTo>
                    <a:pt x="643" y="361"/>
                    <a:pt x="610" y="345"/>
                    <a:pt x="585" y="331"/>
                  </a:cubicBezTo>
                  <a:cubicBezTo>
                    <a:pt x="560" y="318"/>
                    <a:pt x="544" y="309"/>
                    <a:pt x="544" y="309"/>
                  </a:cubicBezTo>
                  <a:cubicBezTo>
                    <a:pt x="489" y="282"/>
                    <a:pt x="372" y="224"/>
                    <a:pt x="260" y="161"/>
                  </a:cubicBezTo>
                  <a:cubicBezTo>
                    <a:pt x="149" y="97"/>
                    <a:pt x="45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12965;p41">
              <a:extLst>
                <a:ext uri="{FF2B5EF4-FFF2-40B4-BE49-F238E27FC236}">
                  <a16:creationId xmlns:a16="http://schemas.microsoft.com/office/drawing/2014/main" id="{F402EC90-E8A0-058B-6523-DEAAE7BEE014}"/>
                </a:ext>
              </a:extLst>
            </p:cNvPr>
            <p:cNvSpPr/>
            <p:nvPr/>
          </p:nvSpPr>
          <p:spPr>
            <a:xfrm>
              <a:off x="5490400" y="2449850"/>
              <a:ext cx="31600" cy="5825"/>
            </a:xfrm>
            <a:custGeom>
              <a:avLst/>
              <a:gdLst/>
              <a:ahLst/>
              <a:cxnLst/>
              <a:rect l="l" t="t" r="r" b="b"/>
              <a:pathLst>
                <a:path w="1264" h="233" extrusionOk="0">
                  <a:moveTo>
                    <a:pt x="829" y="0"/>
                  </a:moveTo>
                  <a:cubicBezTo>
                    <a:pt x="793" y="0"/>
                    <a:pt x="757" y="2"/>
                    <a:pt x="720" y="6"/>
                  </a:cubicBezTo>
                  <a:cubicBezTo>
                    <a:pt x="640" y="14"/>
                    <a:pt x="561" y="25"/>
                    <a:pt x="486" y="39"/>
                  </a:cubicBezTo>
                  <a:cubicBezTo>
                    <a:pt x="486" y="39"/>
                    <a:pt x="444" y="47"/>
                    <a:pt x="402" y="56"/>
                  </a:cubicBezTo>
                  <a:cubicBezTo>
                    <a:pt x="360" y="65"/>
                    <a:pt x="318" y="74"/>
                    <a:pt x="318" y="74"/>
                  </a:cubicBezTo>
                  <a:cubicBezTo>
                    <a:pt x="247" y="88"/>
                    <a:pt x="43" y="193"/>
                    <a:pt x="1" y="233"/>
                  </a:cubicBezTo>
                  <a:cubicBezTo>
                    <a:pt x="105" y="212"/>
                    <a:pt x="199" y="195"/>
                    <a:pt x="274" y="180"/>
                  </a:cubicBezTo>
                  <a:lnTo>
                    <a:pt x="274" y="181"/>
                  </a:lnTo>
                  <a:lnTo>
                    <a:pt x="309" y="171"/>
                  </a:lnTo>
                  <a:cubicBezTo>
                    <a:pt x="309" y="171"/>
                    <a:pt x="355" y="160"/>
                    <a:pt x="402" y="150"/>
                  </a:cubicBezTo>
                  <a:cubicBezTo>
                    <a:pt x="448" y="141"/>
                    <a:pt x="495" y="131"/>
                    <a:pt x="495" y="131"/>
                  </a:cubicBezTo>
                  <a:cubicBezTo>
                    <a:pt x="742" y="86"/>
                    <a:pt x="1026" y="56"/>
                    <a:pt x="1264" y="52"/>
                  </a:cubicBezTo>
                  <a:cubicBezTo>
                    <a:pt x="1196" y="22"/>
                    <a:pt x="1191" y="19"/>
                    <a:pt x="1063" y="11"/>
                  </a:cubicBezTo>
                  <a:cubicBezTo>
                    <a:pt x="983" y="8"/>
                    <a:pt x="907" y="0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12966;p41">
              <a:extLst>
                <a:ext uri="{FF2B5EF4-FFF2-40B4-BE49-F238E27FC236}">
                  <a16:creationId xmlns:a16="http://schemas.microsoft.com/office/drawing/2014/main" id="{AC9BA6B4-8CCE-604C-97FE-B11FD6303A9B}"/>
                </a:ext>
              </a:extLst>
            </p:cNvPr>
            <p:cNvSpPr/>
            <p:nvPr/>
          </p:nvSpPr>
          <p:spPr>
            <a:xfrm>
              <a:off x="5484800" y="2472725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1104" y="46"/>
                    <a:pt x="1106" y="52"/>
                    <a:pt x="1014" y="145"/>
                  </a:cubicBezTo>
                  <a:cubicBezTo>
                    <a:pt x="930" y="227"/>
                    <a:pt x="835" y="279"/>
                    <a:pt x="733" y="336"/>
                  </a:cubicBezTo>
                  <a:cubicBezTo>
                    <a:pt x="664" y="374"/>
                    <a:pt x="592" y="407"/>
                    <a:pt x="520" y="428"/>
                  </a:cubicBezTo>
                  <a:cubicBezTo>
                    <a:pt x="520" y="428"/>
                    <a:pt x="480" y="441"/>
                    <a:pt x="438" y="450"/>
                  </a:cubicBezTo>
                  <a:cubicBezTo>
                    <a:pt x="398" y="461"/>
                    <a:pt x="356" y="466"/>
                    <a:pt x="356" y="466"/>
                  </a:cubicBezTo>
                  <a:cubicBezTo>
                    <a:pt x="321" y="473"/>
                    <a:pt x="250" y="489"/>
                    <a:pt x="177" y="501"/>
                  </a:cubicBezTo>
                  <a:cubicBezTo>
                    <a:pt x="105" y="513"/>
                    <a:pt x="31" y="516"/>
                    <a:pt x="1" y="522"/>
                  </a:cubicBezTo>
                  <a:cubicBezTo>
                    <a:pt x="83" y="549"/>
                    <a:pt x="172" y="566"/>
                    <a:pt x="270" y="566"/>
                  </a:cubicBezTo>
                  <a:cubicBezTo>
                    <a:pt x="279" y="566"/>
                    <a:pt x="287" y="566"/>
                    <a:pt x="296" y="566"/>
                  </a:cubicBezTo>
                  <a:lnTo>
                    <a:pt x="335" y="562"/>
                  </a:lnTo>
                  <a:cubicBezTo>
                    <a:pt x="335" y="563"/>
                    <a:pt x="336" y="563"/>
                    <a:pt x="336" y="563"/>
                  </a:cubicBezTo>
                  <a:cubicBezTo>
                    <a:pt x="355" y="563"/>
                    <a:pt x="540" y="525"/>
                    <a:pt x="539" y="519"/>
                  </a:cubicBezTo>
                  <a:cubicBezTo>
                    <a:pt x="808" y="444"/>
                    <a:pt x="1059" y="22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12967;p41">
              <a:extLst>
                <a:ext uri="{FF2B5EF4-FFF2-40B4-BE49-F238E27FC236}">
                  <a16:creationId xmlns:a16="http://schemas.microsoft.com/office/drawing/2014/main" id="{628D9888-C058-67D7-946A-402A28E26B11}"/>
                </a:ext>
              </a:extLst>
            </p:cNvPr>
            <p:cNvSpPr/>
            <p:nvPr/>
          </p:nvSpPr>
          <p:spPr>
            <a:xfrm>
              <a:off x="5518800" y="2479100"/>
              <a:ext cx="17775" cy="31550"/>
            </a:xfrm>
            <a:custGeom>
              <a:avLst/>
              <a:gdLst/>
              <a:ahLst/>
              <a:cxnLst/>
              <a:rect l="l" t="t" r="r" b="b"/>
              <a:pathLst>
                <a:path w="711" h="1262" extrusionOk="0">
                  <a:moveTo>
                    <a:pt x="710" y="0"/>
                  </a:moveTo>
                  <a:cubicBezTo>
                    <a:pt x="628" y="23"/>
                    <a:pt x="619" y="21"/>
                    <a:pt x="499" y="114"/>
                  </a:cubicBezTo>
                  <a:cubicBezTo>
                    <a:pt x="393" y="199"/>
                    <a:pt x="294" y="285"/>
                    <a:pt x="215" y="404"/>
                  </a:cubicBezTo>
                  <a:cubicBezTo>
                    <a:pt x="163" y="485"/>
                    <a:pt x="118" y="568"/>
                    <a:pt x="84" y="652"/>
                  </a:cubicBezTo>
                  <a:cubicBezTo>
                    <a:pt x="84" y="652"/>
                    <a:pt x="64" y="700"/>
                    <a:pt x="49" y="749"/>
                  </a:cubicBezTo>
                  <a:cubicBezTo>
                    <a:pt x="30" y="796"/>
                    <a:pt x="20" y="847"/>
                    <a:pt x="20" y="847"/>
                  </a:cubicBezTo>
                  <a:cubicBezTo>
                    <a:pt x="8" y="887"/>
                    <a:pt x="0" y="977"/>
                    <a:pt x="3" y="1063"/>
                  </a:cubicBezTo>
                  <a:cubicBezTo>
                    <a:pt x="7" y="1150"/>
                    <a:pt x="25" y="1231"/>
                    <a:pt x="36" y="1261"/>
                  </a:cubicBezTo>
                  <a:cubicBezTo>
                    <a:pt x="44" y="1157"/>
                    <a:pt x="64" y="1055"/>
                    <a:pt x="91" y="945"/>
                  </a:cubicBezTo>
                  <a:lnTo>
                    <a:pt x="100" y="905"/>
                  </a:lnTo>
                  <a:cubicBezTo>
                    <a:pt x="100" y="905"/>
                    <a:pt x="113" y="852"/>
                    <a:pt x="129" y="799"/>
                  </a:cubicBezTo>
                  <a:cubicBezTo>
                    <a:pt x="146" y="748"/>
                    <a:pt x="167" y="697"/>
                    <a:pt x="167" y="697"/>
                  </a:cubicBezTo>
                  <a:cubicBezTo>
                    <a:pt x="273" y="425"/>
                    <a:pt x="481" y="158"/>
                    <a:pt x="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12968;p41">
              <a:extLst>
                <a:ext uri="{FF2B5EF4-FFF2-40B4-BE49-F238E27FC236}">
                  <a16:creationId xmlns:a16="http://schemas.microsoft.com/office/drawing/2014/main" id="{005B16E0-9668-D871-14A0-7C8985190803}"/>
                </a:ext>
              </a:extLst>
            </p:cNvPr>
            <p:cNvSpPr/>
            <p:nvPr/>
          </p:nvSpPr>
          <p:spPr>
            <a:xfrm>
              <a:off x="5515875" y="2463700"/>
              <a:ext cx="42400" cy="10175"/>
            </a:xfrm>
            <a:custGeom>
              <a:avLst/>
              <a:gdLst/>
              <a:ahLst/>
              <a:cxnLst/>
              <a:rect l="l" t="t" r="r" b="b"/>
              <a:pathLst>
                <a:path w="1696" h="407" extrusionOk="0">
                  <a:moveTo>
                    <a:pt x="1107" y="0"/>
                  </a:moveTo>
                  <a:cubicBezTo>
                    <a:pt x="1056" y="0"/>
                    <a:pt x="1005" y="3"/>
                    <a:pt x="952" y="9"/>
                  </a:cubicBezTo>
                  <a:cubicBezTo>
                    <a:pt x="843" y="23"/>
                    <a:pt x="734" y="42"/>
                    <a:pt x="632" y="70"/>
                  </a:cubicBezTo>
                  <a:cubicBezTo>
                    <a:pt x="632" y="70"/>
                    <a:pt x="574" y="84"/>
                    <a:pt x="517" y="103"/>
                  </a:cubicBezTo>
                  <a:cubicBezTo>
                    <a:pt x="461" y="119"/>
                    <a:pt x="405" y="141"/>
                    <a:pt x="405" y="141"/>
                  </a:cubicBezTo>
                  <a:cubicBezTo>
                    <a:pt x="359" y="156"/>
                    <a:pt x="267" y="205"/>
                    <a:pt x="184" y="261"/>
                  </a:cubicBezTo>
                  <a:cubicBezTo>
                    <a:pt x="100" y="316"/>
                    <a:pt x="26" y="379"/>
                    <a:pt x="0" y="407"/>
                  </a:cubicBezTo>
                  <a:cubicBezTo>
                    <a:pt x="111" y="354"/>
                    <a:pt x="225" y="306"/>
                    <a:pt x="351" y="261"/>
                  </a:cubicBezTo>
                  <a:lnTo>
                    <a:pt x="396" y="242"/>
                  </a:lnTo>
                  <a:cubicBezTo>
                    <a:pt x="396" y="242"/>
                    <a:pt x="458" y="220"/>
                    <a:pt x="519" y="198"/>
                  </a:cubicBezTo>
                  <a:cubicBezTo>
                    <a:pt x="581" y="178"/>
                    <a:pt x="645" y="162"/>
                    <a:pt x="645" y="162"/>
                  </a:cubicBezTo>
                  <a:cubicBezTo>
                    <a:pt x="867" y="102"/>
                    <a:pt x="1116" y="70"/>
                    <a:pt x="1354" y="70"/>
                  </a:cubicBezTo>
                  <a:cubicBezTo>
                    <a:pt x="1472" y="70"/>
                    <a:pt x="1588" y="78"/>
                    <a:pt x="1696" y="94"/>
                  </a:cubicBezTo>
                  <a:cubicBezTo>
                    <a:pt x="1606" y="52"/>
                    <a:pt x="1600" y="44"/>
                    <a:pt x="1423" y="23"/>
                  </a:cubicBezTo>
                  <a:cubicBezTo>
                    <a:pt x="1316" y="11"/>
                    <a:pt x="1213" y="0"/>
                    <a:pt x="1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12969;p41">
              <a:extLst>
                <a:ext uri="{FF2B5EF4-FFF2-40B4-BE49-F238E27FC236}">
                  <a16:creationId xmlns:a16="http://schemas.microsoft.com/office/drawing/2014/main" id="{662ECF70-910C-E22B-D597-F95198ADD5A4}"/>
                </a:ext>
              </a:extLst>
            </p:cNvPr>
            <p:cNvSpPr/>
            <p:nvPr/>
          </p:nvSpPr>
          <p:spPr>
            <a:xfrm>
              <a:off x="5577100" y="2459550"/>
              <a:ext cx="38175" cy="23050"/>
            </a:xfrm>
            <a:custGeom>
              <a:avLst/>
              <a:gdLst/>
              <a:ahLst/>
              <a:cxnLst/>
              <a:rect l="l" t="t" r="r" b="b"/>
              <a:pathLst>
                <a:path w="1527" h="922" extrusionOk="0">
                  <a:moveTo>
                    <a:pt x="0" y="1"/>
                  </a:moveTo>
                  <a:cubicBezTo>
                    <a:pt x="118" y="44"/>
                    <a:pt x="236" y="91"/>
                    <a:pt x="362" y="148"/>
                  </a:cubicBezTo>
                  <a:lnTo>
                    <a:pt x="409" y="166"/>
                  </a:lnTo>
                  <a:cubicBezTo>
                    <a:pt x="409" y="166"/>
                    <a:pt x="471" y="192"/>
                    <a:pt x="531" y="220"/>
                  </a:cubicBezTo>
                  <a:cubicBezTo>
                    <a:pt x="593" y="248"/>
                    <a:pt x="652" y="280"/>
                    <a:pt x="652" y="280"/>
                  </a:cubicBezTo>
                  <a:cubicBezTo>
                    <a:pt x="968" y="442"/>
                    <a:pt x="1293" y="682"/>
                    <a:pt x="1526" y="922"/>
                  </a:cubicBezTo>
                  <a:cubicBezTo>
                    <a:pt x="1480" y="832"/>
                    <a:pt x="1479" y="822"/>
                    <a:pt x="1352" y="693"/>
                  </a:cubicBezTo>
                  <a:cubicBezTo>
                    <a:pt x="1236" y="578"/>
                    <a:pt x="1129" y="469"/>
                    <a:pt x="990" y="374"/>
                  </a:cubicBezTo>
                  <a:cubicBezTo>
                    <a:pt x="897" y="311"/>
                    <a:pt x="801" y="253"/>
                    <a:pt x="705" y="203"/>
                  </a:cubicBezTo>
                  <a:cubicBezTo>
                    <a:pt x="705" y="203"/>
                    <a:pt x="651" y="175"/>
                    <a:pt x="597" y="149"/>
                  </a:cubicBezTo>
                  <a:cubicBezTo>
                    <a:pt x="542" y="122"/>
                    <a:pt x="486" y="99"/>
                    <a:pt x="486" y="99"/>
                  </a:cubicBezTo>
                  <a:cubicBezTo>
                    <a:pt x="442" y="78"/>
                    <a:pt x="339" y="49"/>
                    <a:pt x="239" y="29"/>
                  </a:cubicBezTo>
                  <a:cubicBezTo>
                    <a:pt x="139" y="9"/>
                    <a:pt x="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12970;p41">
              <a:extLst>
                <a:ext uri="{FF2B5EF4-FFF2-40B4-BE49-F238E27FC236}">
                  <a16:creationId xmlns:a16="http://schemas.microsoft.com/office/drawing/2014/main" id="{18B3CFDE-4741-9D7F-6341-B19C374C7E9C}"/>
                </a:ext>
              </a:extLst>
            </p:cNvPr>
            <p:cNvSpPr/>
            <p:nvPr/>
          </p:nvSpPr>
          <p:spPr>
            <a:xfrm>
              <a:off x="5557300" y="245722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19" y="1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47" y="36"/>
                    <a:pt x="97" y="71"/>
                    <a:pt x="152" y="101"/>
                  </a:cubicBezTo>
                  <a:lnTo>
                    <a:pt x="174" y="110"/>
                  </a:lnTo>
                  <a:lnTo>
                    <a:pt x="289" y="160"/>
                  </a:lnTo>
                  <a:cubicBezTo>
                    <a:pt x="439" y="224"/>
                    <a:pt x="616" y="280"/>
                    <a:pt x="765" y="317"/>
                  </a:cubicBezTo>
                  <a:cubicBezTo>
                    <a:pt x="734" y="275"/>
                    <a:pt x="732" y="273"/>
                    <a:pt x="657" y="237"/>
                  </a:cubicBezTo>
                  <a:cubicBezTo>
                    <a:pt x="591" y="205"/>
                    <a:pt x="536" y="163"/>
                    <a:pt x="466" y="134"/>
                  </a:cubicBezTo>
                  <a:cubicBezTo>
                    <a:pt x="419" y="114"/>
                    <a:pt x="373" y="95"/>
                    <a:pt x="329" y="76"/>
                  </a:cubicBezTo>
                  <a:lnTo>
                    <a:pt x="229" y="33"/>
                  </a:lnTo>
                  <a:cubicBezTo>
                    <a:pt x="193" y="18"/>
                    <a:pt x="74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12971;p41">
              <a:extLst>
                <a:ext uri="{FF2B5EF4-FFF2-40B4-BE49-F238E27FC236}">
                  <a16:creationId xmlns:a16="http://schemas.microsoft.com/office/drawing/2014/main" id="{31734C74-C31B-74EA-6F44-FB72DC238DCC}"/>
                </a:ext>
              </a:extLst>
            </p:cNvPr>
            <p:cNvSpPr/>
            <p:nvPr/>
          </p:nvSpPr>
          <p:spPr>
            <a:xfrm>
              <a:off x="5548200" y="2479225"/>
              <a:ext cx="50850" cy="43100"/>
            </a:xfrm>
            <a:custGeom>
              <a:avLst/>
              <a:gdLst/>
              <a:ahLst/>
              <a:cxnLst/>
              <a:rect l="l" t="t" r="r" b="b"/>
              <a:pathLst>
                <a:path w="2034" h="1724" extrusionOk="0">
                  <a:moveTo>
                    <a:pt x="959" y="0"/>
                  </a:moveTo>
                  <a:cubicBezTo>
                    <a:pt x="861" y="0"/>
                    <a:pt x="762" y="11"/>
                    <a:pt x="661" y="35"/>
                  </a:cubicBezTo>
                  <a:cubicBezTo>
                    <a:pt x="444" y="91"/>
                    <a:pt x="232" y="214"/>
                    <a:pt x="116" y="408"/>
                  </a:cubicBezTo>
                  <a:cubicBezTo>
                    <a:pt x="116" y="408"/>
                    <a:pt x="100" y="434"/>
                    <a:pt x="79" y="478"/>
                  </a:cubicBezTo>
                  <a:cubicBezTo>
                    <a:pt x="60" y="520"/>
                    <a:pt x="39" y="579"/>
                    <a:pt x="28" y="640"/>
                  </a:cubicBezTo>
                  <a:cubicBezTo>
                    <a:pt x="1" y="761"/>
                    <a:pt x="12" y="885"/>
                    <a:pt x="12" y="885"/>
                  </a:cubicBezTo>
                  <a:cubicBezTo>
                    <a:pt x="15" y="986"/>
                    <a:pt x="73" y="1195"/>
                    <a:pt x="183" y="1362"/>
                  </a:cubicBezTo>
                  <a:cubicBezTo>
                    <a:pt x="290" y="1533"/>
                    <a:pt x="425" y="1671"/>
                    <a:pt x="480" y="1723"/>
                  </a:cubicBezTo>
                  <a:cubicBezTo>
                    <a:pt x="338" y="1525"/>
                    <a:pt x="197" y="1312"/>
                    <a:pt x="134" y="1057"/>
                  </a:cubicBezTo>
                  <a:lnTo>
                    <a:pt x="134" y="1056"/>
                  </a:lnTo>
                  <a:lnTo>
                    <a:pt x="123" y="1010"/>
                  </a:lnTo>
                  <a:cubicBezTo>
                    <a:pt x="118" y="987"/>
                    <a:pt x="114" y="963"/>
                    <a:pt x="114" y="963"/>
                  </a:cubicBezTo>
                  <a:cubicBezTo>
                    <a:pt x="114" y="963"/>
                    <a:pt x="90" y="836"/>
                    <a:pt x="109" y="710"/>
                  </a:cubicBezTo>
                  <a:cubicBezTo>
                    <a:pt x="123" y="584"/>
                    <a:pt x="185" y="473"/>
                    <a:pt x="185" y="473"/>
                  </a:cubicBezTo>
                  <a:cubicBezTo>
                    <a:pt x="264" y="330"/>
                    <a:pt x="409" y="221"/>
                    <a:pt x="573" y="159"/>
                  </a:cubicBezTo>
                  <a:cubicBezTo>
                    <a:pt x="711" y="104"/>
                    <a:pt x="864" y="81"/>
                    <a:pt x="1016" y="81"/>
                  </a:cubicBezTo>
                  <a:cubicBezTo>
                    <a:pt x="1044" y="81"/>
                    <a:pt x="1072" y="81"/>
                    <a:pt x="1100" y="83"/>
                  </a:cubicBezTo>
                  <a:cubicBezTo>
                    <a:pt x="1459" y="105"/>
                    <a:pt x="1802" y="265"/>
                    <a:pt x="2033" y="495"/>
                  </a:cubicBezTo>
                  <a:cubicBezTo>
                    <a:pt x="1975" y="417"/>
                    <a:pt x="1939" y="377"/>
                    <a:pt x="1884" y="330"/>
                  </a:cubicBezTo>
                  <a:cubicBezTo>
                    <a:pt x="1829" y="284"/>
                    <a:pt x="1755" y="225"/>
                    <a:pt x="1593" y="148"/>
                  </a:cubicBezTo>
                  <a:cubicBezTo>
                    <a:pt x="1391" y="57"/>
                    <a:pt x="1180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12972;p41">
              <a:extLst>
                <a:ext uri="{FF2B5EF4-FFF2-40B4-BE49-F238E27FC236}">
                  <a16:creationId xmlns:a16="http://schemas.microsoft.com/office/drawing/2014/main" id="{06B65958-953A-21F0-27A8-C7D6F7FC3373}"/>
                </a:ext>
              </a:extLst>
            </p:cNvPr>
            <p:cNvSpPr/>
            <p:nvPr/>
          </p:nvSpPr>
          <p:spPr>
            <a:xfrm>
              <a:off x="5572900" y="2502950"/>
              <a:ext cx="27750" cy="7075"/>
            </a:xfrm>
            <a:custGeom>
              <a:avLst/>
              <a:gdLst/>
              <a:ahLst/>
              <a:cxnLst/>
              <a:rect l="l" t="t" r="r" b="b"/>
              <a:pathLst>
                <a:path w="1110" h="283" extrusionOk="0">
                  <a:moveTo>
                    <a:pt x="608" y="1"/>
                  </a:moveTo>
                  <a:cubicBezTo>
                    <a:pt x="541" y="1"/>
                    <a:pt x="476" y="6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399" y="18"/>
                    <a:pt x="253" y="60"/>
                    <a:pt x="254" y="63"/>
                  </a:cubicBezTo>
                  <a:cubicBezTo>
                    <a:pt x="221" y="74"/>
                    <a:pt x="159" y="113"/>
                    <a:pt x="106" y="158"/>
                  </a:cubicBezTo>
                  <a:cubicBezTo>
                    <a:pt x="54" y="204"/>
                    <a:pt x="14" y="259"/>
                    <a:pt x="1" y="282"/>
                  </a:cubicBezTo>
                  <a:cubicBezTo>
                    <a:pt x="72" y="238"/>
                    <a:pt x="147" y="203"/>
                    <a:pt x="230" y="172"/>
                  </a:cubicBezTo>
                  <a:lnTo>
                    <a:pt x="259" y="159"/>
                  </a:lnTo>
                  <a:cubicBezTo>
                    <a:pt x="258" y="156"/>
                    <a:pt x="403" y="111"/>
                    <a:pt x="423" y="111"/>
                  </a:cubicBezTo>
                  <a:cubicBezTo>
                    <a:pt x="424" y="111"/>
                    <a:pt x="425" y="111"/>
                    <a:pt x="425" y="111"/>
                  </a:cubicBezTo>
                  <a:cubicBezTo>
                    <a:pt x="491" y="97"/>
                    <a:pt x="560" y="90"/>
                    <a:pt x="631" y="90"/>
                  </a:cubicBezTo>
                  <a:cubicBezTo>
                    <a:pt x="800" y="90"/>
                    <a:pt x="973" y="130"/>
                    <a:pt x="1109" y="208"/>
                  </a:cubicBezTo>
                  <a:cubicBezTo>
                    <a:pt x="1068" y="151"/>
                    <a:pt x="1067" y="142"/>
                    <a:pt x="956" y="90"/>
                  </a:cubicBezTo>
                  <a:cubicBezTo>
                    <a:pt x="855" y="46"/>
                    <a:pt x="757" y="7"/>
                    <a:pt x="641" y="1"/>
                  </a:cubicBezTo>
                  <a:cubicBezTo>
                    <a:pt x="630" y="1"/>
                    <a:pt x="619" y="1"/>
                    <a:pt x="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12973;p41">
              <a:extLst>
                <a:ext uri="{FF2B5EF4-FFF2-40B4-BE49-F238E27FC236}">
                  <a16:creationId xmlns:a16="http://schemas.microsoft.com/office/drawing/2014/main" id="{1C941977-73C1-A992-9B68-785FDA5FD2C1}"/>
                </a:ext>
              </a:extLst>
            </p:cNvPr>
            <p:cNvSpPr/>
            <p:nvPr/>
          </p:nvSpPr>
          <p:spPr>
            <a:xfrm>
              <a:off x="5579200" y="2528975"/>
              <a:ext cx="21225" cy="44225"/>
            </a:xfrm>
            <a:custGeom>
              <a:avLst/>
              <a:gdLst/>
              <a:ahLst/>
              <a:cxnLst/>
              <a:rect l="l" t="t" r="r" b="b"/>
              <a:pathLst>
                <a:path w="849" h="1769" extrusionOk="0">
                  <a:moveTo>
                    <a:pt x="849" y="0"/>
                  </a:moveTo>
                  <a:lnTo>
                    <a:pt x="849" y="0"/>
                  </a:lnTo>
                  <a:cubicBezTo>
                    <a:pt x="739" y="35"/>
                    <a:pt x="724" y="30"/>
                    <a:pt x="560" y="159"/>
                  </a:cubicBezTo>
                  <a:cubicBezTo>
                    <a:pt x="416" y="279"/>
                    <a:pt x="291" y="408"/>
                    <a:pt x="198" y="580"/>
                  </a:cubicBezTo>
                  <a:cubicBezTo>
                    <a:pt x="136" y="696"/>
                    <a:pt x="86" y="817"/>
                    <a:pt x="56" y="938"/>
                  </a:cubicBezTo>
                  <a:cubicBezTo>
                    <a:pt x="56" y="938"/>
                    <a:pt x="56" y="938"/>
                    <a:pt x="56" y="938"/>
                  </a:cubicBezTo>
                  <a:cubicBezTo>
                    <a:pt x="47" y="938"/>
                    <a:pt x="2" y="1215"/>
                    <a:pt x="7" y="1215"/>
                  </a:cubicBezTo>
                  <a:cubicBezTo>
                    <a:pt x="1" y="1272"/>
                    <a:pt x="9" y="1396"/>
                    <a:pt x="34" y="1511"/>
                  </a:cubicBezTo>
                  <a:cubicBezTo>
                    <a:pt x="60" y="1627"/>
                    <a:pt x="108" y="1730"/>
                    <a:pt x="129" y="1768"/>
                  </a:cubicBezTo>
                  <a:cubicBezTo>
                    <a:pt x="99" y="1629"/>
                    <a:pt x="87" y="1485"/>
                    <a:pt x="95" y="1330"/>
                  </a:cubicBezTo>
                  <a:lnTo>
                    <a:pt x="95" y="1273"/>
                  </a:lnTo>
                  <a:cubicBezTo>
                    <a:pt x="95" y="1273"/>
                    <a:pt x="96" y="1255"/>
                    <a:pt x="99" y="1227"/>
                  </a:cubicBezTo>
                  <a:cubicBezTo>
                    <a:pt x="102" y="1197"/>
                    <a:pt x="105" y="1160"/>
                    <a:pt x="111" y="1123"/>
                  </a:cubicBezTo>
                  <a:cubicBezTo>
                    <a:pt x="118" y="1085"/>
                    <a:pt x="125" y="1048"/>
                    <a:pt x="131" y="1020"/>
                  </a:cubicBezTo>
                  <a:cubicBezTo>
                    <a:pt x="137" y="993"/>
                    <a:pt x="142" y="975"/>
                    <a:pt x="142" y="975"/>
                  </a:cubicBezTo>
                  <a:cubicBezTo>
                    <a:pt x="193" y="781"/>
                    <a:pt x="279" y="581"/>
                    <a:pt x="404" y="411"/>
                  </a:cubicBezTo>
                  <a:cubicBezTo>
                    <a:pt x="527" y="242"/>
                    <a:pt x="684" y="98"/>
                    <a:pt x="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12974;p41">
              <a:extLst>
                <a:ext uri="{FF2B5EF4-FFF2-40B4-BE49-F238E27FC236}">
                  <a16:creationId xmlns:a16="http://schemas.microsoft.com/office/drawing/2014/main" id="{93C1F9A6-FAFD-1022-002B-7DACD2BFF34E}"/>
                </a:ext>
              </a:extLst>
            </p:cNvPr>
            <p:cNvSpPr/>
            <p:nvPr/>
          </p:nvSpPr>
          <p:spPr>
            <a:xfrm>
              <a:off x="5587825" y="2538700"/>
              <a:ext cx="8400" cy="19075"/>
            </a:xfrm>
            <a:custGeom>
              <a:avLst/>
              <a:gdLst/>
              <a:ahLst/>
              <a:cxnLst/>
              <a:rect l="l" t="t" r="r" b="b"/>
              <a:pathLst>
                <a:path w="336" h="763" extrusionOk="0">
                  <a:moveTo>
                    <a:pt x="336" y="1"/>
                  </a:moveTo>
                  <a:cubicBezTo>
                    <a:pt x="289" y="22"/>
                    <a:pt x="285" y="24"/>
                    <a:pt x="235" y="93"/>
                  </a:cubicBezTo>
                  <a:cubicBezTo>
                    <a:pt x="192" y="154"/>
                    <a:pt x="143" y="207"/>
                    <a:pt x="110" y="279"/>
                  </a:cubicBezTo>
                  <a:cubicBezTo>
                    <a:pt x="88" y="326"/>
                    <a:pt x="69" y="375"/>
                    <a:pt x="52" y="421"/>
                  </a:cubicBezTo>
                  <a:lnTo>
                    <a:pt x="33" y="475"/>
                  </a:lnTo>
                  <a:cubicBezTo>
                    <a:pt x="25" y="502"/>
                    <a:pt x="16" y="528"/>
                    <a:pt x="16" y="528"/>
                  </a:cubicBezTo>
                  <a:cubicBezTo>
                    <a:pt x="1" y="574"/>
                    <a:pt x="8" y="727"/>
                    <a:pt x="26" y="763"/>
                  </a:cubicBezTo>
                  <a:cubicBezTo>
                    <a:pt x="53" y="696"/>
                    <a:pt x="76" y="638"/>
                    <a:pt x="94" y="596"/>
                  </a:cubicBezTo>
                  <a:lnTo>
                    <a:pt x="94" y="595"/>
                  </a:lnTo>
                  <a:lnTo>
                    <a:pt x="99" y="574"/>
                  </a:lnTo>
                  <a:lnTo>
                    <a:pt x="116" y="515"/>
                  </a:lnTo>
                  <a:cubicBezTo>
                    <a:pt x="127" y="486"/>
                    <a:pt x="137" y="458"/>
                    <a:pt x="137" y="458"/>
                  </a:cubicBezTo>
                  <a:cubicBezTo>
                    <a:pt x="191" y="306"/>
                    <a:pt x="263" y="138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12975;p41">
              <a:extLst>
                <a:ext uri="{FF2B5EF4-FFF2-40B4-BE49-F238E27FC236}">
                  <a16:creationId xmlns:a16="http://schemas.microsoft.com/office/drawing/2014/main" id="{3BD2D2A0-71CB-0EAA-9961-952E8C7AE1BE}"/>
                </a:ext>
              </a:extLst>
            </p:cNvPr>
            <p:cNvSpPr/>
            <p:nvPr/>
          </p:nvSpPr>
          <p:spPr>
            <a:xfrm>
              <a:off x="5600200" y="2540850"/>
              <a:ext cx="23400" cy="29400"/>
            </a:xfrm>
            <a:custGeom>
              <a:avLst/>
              <a:gdLst/>
              <a:ahLst/>
              <a:cxnLst/>
              <a:rect l="l" t="t" r="r" b="b"/>
              <a:pathLst>
                <a:path w="936" h="1176" extrusionOk="0">
                  <a:moveTo>
                    <a:pt x="217" y="0"/>
                  </a:moveTo>
                  <a:cubicBezTo>
                    <a:pt x="123" y="83"/>
                    <a:pt x="47" y="200"/>
                    <a:pt x="16" y="343"/>
                  </a:cubicBezTo>
                  <a:lnTo>
                    <a:pt x="9" y="396"/>
                  </a:lnTo>
                  <a:cubicBezTo>
                    <a:pt x="9" y="396"/>
                    <a:pt x="1" y="466"/>
                    <a:pt x="5" y="538"/>
                  </a:cubicBezTo>
                  <a:cubicBezTo>
                    <a:pt x="10" y="609"/>
                    <a:pt x="30" y="678"/>
                    <a:pt x="30" y="678"/>
                  </a:cubicBezTo>
                  <a:cubicBezTo>
                    <a:pt x="76" y="864"/>
                    <a:pt x="223" y="1031"/>
                    <a:pt x="400" y="1108"/>
                  </a:cubicBezTo>
                  <a:cubicBezTo>
                    <a:pt x="496" y="1154"/>
                    <a:pt x="600" y="1176"/>
                    <a:pt x="700" y="1176"/>
                  </a:cubicBezTo>
                  <a:cubicBezTo>
                    <a:pt x="784" y="1176"/>
                    <a:pt x="864" y="1161"/>
                    <a:pt x="935" y="1133"/>
                  </a:cubicBezTo>
                  <a:lnTo>
                    <a:pt x="935" y="1133"/>
                  </a:lnTo>
                  <a:cubicBezTo>
                    <a:pt x="924" y="1134"/>
                    <a:pt x="915" y="1134"/>
                    <a:pt x="906" y="1134"/>
                  </a:cubicBezTo>
                  <a:cubicBezTo>
                    <a:pt x="882" y="1134"/>
                    <a:pt x="864" y="1133"/>
                    <a:pt x="844" y="1133"/>
                  </a:cubicBezTo>
                  <a:cubicBezTo>
                    <a:pt x="837" y="1133"/>
                    <a:pt x="830" y="1133"/>
                    <a:pt x="823" y="1133"/>
                  </a:cubicBezTo>
                  <a:cubicBezTo>
                    <a:pt x="817" y="1133"/>
                    <a:pt x="810" y="1133"/>
                    <a:pt x="804" y="1133"/>
                  </a:cubicBezTo>
                  <a:cubicBezTo>
                    <a:pt x="792" y="1133"/>
                    <a:pt x="779" y="1133"/>
                    <a:pt x="763" y="1133"/>
                  </a:cubicBezTo>
                  <a:cubicBezTo>
                    <a:pt x="736" y="1133"/>
                    <a:pt x="703" y="1132"/>
                    <a:pt x="657" y="1126"/>
                  </a:cubicBezTo>
                  <a:cubicBezTo>
                    <a:pt x="505" y="1100"/>
                    <a:pt x="381" y="1022"/>
                    <a:pt x="273" y="917"/>
                  </a:cubicBezTo>
                  <a:cubicBezTo>
                    <a:pt x="200" y="847"/>
                    <a:pt x="149" y="757"/>
                    <a:pt x="122" y="664"/>
                  </a:cubicBezTo>
                  <a:cubicBezTo>
                    <a:pt x="122" y="664"/>
                    <a:pt x="106" y="611"/>
                    <a:pt x="100" y="557"/>
                  </a:cubicBezTo>
                  <a:cubicBezTo>
                    <a:pt x="93" y="502"/>
                    <a:pt x="97" y="448"/>
                    <a:pt x="97" y="448"/>
                  </a:cubicBezTo>
                  <a:cubicBezTo>
                    <a:pt x="97" y="402"/>
                    <a:pt x="100" y="306"/>
                    <a:pt x="125" y="213"/>
                  </a:cubicBezTo>
                  <a:cubicBezTo>
                    <a:pt x="149" y="120"/>
                    <a:pt x="199" y="35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12976;p41">
              <a:extLst>
                <a:ext uri="{FF2B5EF4-FFF2-40B4-BE49-F238E27FC236}">
                  <a16:creationId xmlns:a16="http://schemas.microsoft.com/office/drawing/2014/main" id="{922DE7EB-18B2-A5C9-F145-58B8286C7B65}"/>
                </a:ext>
              </a:extLst>
            </p:cNvPr>
            <p:cNvSpPr/>
            <p:nvPr/>
          </p:nvSpPr>
          <p:spPr>
            <a:xfrm>
              <a:off x="5532875" y="2545025"/>
              <a:ext cx="34300" cy="29550"/>
            </a:xfrm>
            <a:custGeom>
              <a:avLst/>
              <a:gdLst/>
              <a:ahLst/>
              <a:cxnLst/>
              <a:rect l="l" t="t" r="r" b="b"/>
              <a:pathLst>
                <a:path w="1372" h="1182" extrusionOk="0">
                  <a:moveTo>
                    <a:pt x="1372" y="1"/>
                  </a:moveTo>
                  <a:lnTo>
                    <a:pt x="1372" y="1"/>
                  </a:lnTo>
                  <a:cubicBezTo>
                    <a:pt x="1320" y="97"/>
                    <a:pt x="1326" y="106"/>
                    <a:pt x="1249" y="278"/>
                  </a:cubicBezTo>
                  <a:cubicBezTo>
                    <a:pt x="1177" y="431"/>
                    <a:pt x="1074" y="550"/>
                    <a:pt x="957" y="673"/>
                  </a:cubicBezTo>
                  <a:cubicBezTo>
                    <a:pt x="878" y="755"/>
                    <a:pt x="792" y="831"/>
                    <a:pt x="700" y="890"/>
                  </a:cubicBezTo>
                  <a:cubicBezTo>
                    <a:pt x="700" y="890"/>
                    <a:pt x="649" y="924"/>
                    <a:pt x="594" y="952"/>
                  </a:cubicBezTo>
                  <a:cubicBezTo>
                    <a:pt x="568" y="968"/>
                    <a:pt x="540" y="981"/>
                    <a:pt x="519" y="990"/>
                  </a:cubicBezTo>
                  <a:cubicBezTo>
                    <a:pt x="498" y="1000"/>
                    <a:pt x="484" y="1006"/>
                    <a:pt x="484" y="1006"/>
                  </a:cubicBezTo>
                  <a:cubicBezTo>
                    <a:pt x="439" y="1028"/>
                    <a:pt x="343" y="1073"/>
                    <a:pt x="244" y="1110"/>
                  </a:cubicBezTo>
                  <a:cubicBezTo>
                    <a:pt x="144" y="1146"/>
                    <a:pt x="42" y="1167"/>
                    <a:pt x="0" y="1179"/>
                  </a:cubicBezTo>
                  <a:cubicBezTo>
                    <a:pt x="26" y="1181"/>
                    <a:pt x="52" y="1182"/>
                    <a:pt x="78" y="1182"/>
                  </a:cubicBezTo>
                  <a:cubicBezTo>
                    <a:pt x="189" y="1182"/>
                    <a:pt x="304" y="1166"/>
                    <a:pt x="423" y="1130"/>
                  </a:cubicBezTo>
                  <a:lnTo>
                    <a:pt x="476" y="1111"/>
                  </a:lnTo>
                  <a:cubicBezTo>
                    <a:pt x="476" y="1111"/>
                    <a:pt x="544" y="1081"/>
                    <a:pt x="611" y="1048"/>
                  </a:cubicBezTo>
                  <a:cubicBezTo>
                    <a:pt x="644" y="1031"/>
                    <a:pt x="676" y="1013"/>
                    <a:pt x="701" y="999"/>
                  </a:cubicBezTo>
                  <a:cubicBezTo>
                    <a:pt x="725" y="984"/>
                    <a:pt x="740" y="974"/>
                    <a:pt x="740" y="974"/>
                  </a:cubicBezTo>
                  <a:cubicBezTo>
                    <a:pt x="905" y="866"/>
                    <a:pt x="1061" y="719"/>
                    <a:pt x="1169" y="545"/>
                  </a:cubicBezTo>
                  <a:cubicBezTo>
                    <a:pt x="1281" y="372"/>
                    <a:pt x="1349" y="178"/>
                    <a:pt x="1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12977;p41">
              <a:extLst>
                <a:ext uri="{FF2B5EF4-FFF2-40B4-BE49-F238E27FC236}">
                  <a16:creationId xmlns:a16="http://schemas.microsoft.com/office/drawing/2014/main" id="{F16A8D1A-0991-1765-F478-A83960418E34}"/>
                </a:ext>
              </a:extLst>
            </p:cNvPr>
            <p:cNvSpPr/>
            <p:nvPr/>
          </p:nvSpPr>
          <p:spPr>
            <a:xfrm>
              <a:off x="5545750" y="2550625"/>
              <a:ext cx="11725" cy="10950"/>
            </a:xfrm>
            <a:custGeom>
              <a:avLst/>
              <a:gdLst/>
              <a:ahLst/>
              <a:cxnLst/>
              <a:rect l="l" t="t" r="r" b="b"/>
              <a:pathLst>
                <a:path w="469" h="438" extrusionOk="0">
                  <a:moveTo>
                    <a:pt x="468" y="1"/>
                  </a:moveTo>
                  <a:cubicBezTo>
                    <a:pt x="425" y="5"/>
                    <a:pt x="423" y="6"/>
                    <a:pt x="372" y="46"/>
                  </a:cubicBezTo>
                  <a:cubicBezTo>
                    <a:pt x="328" y="81"/>
                    <a:pt x="277" y="103"/>
                    <a:pt x="235" y="143"/>
                  </a:cubicBezTo>
                  <a:cubicBezTo>
                    <a:pt x="206" y="170"/>
                    <a:pt x="177" y="196"/>
                    <a:pt x="149" y="221"/>
                  </a:cubicBezTo>
                  <a:lnTo>
                    <a:pt x="87" y="277"/>
                  </a:lnTo>
                  <a:cubicBezTo>
                    <a:pt x="62" y="301"/>
                    <a:pt x="6" y="405"/>
                    <a:pt x="0" y="437"/>
                  </a:cubicBezTo>
                  <a:cubicBezTo>
                    <a:pt x="42" y="418"/>
                    <a:pt x="83" y="396"/>
                    <a:pt x="124" y="368"/>
                  </a:cubicBezTo>
                  <a:lnTo>
                    <a:pt x="137" y="356"/>
                  </a:lnTo>
                  <a:lnTo>
                    <a:pt x="209" y="292"/>
                  </a:lnTo>
                  <a:cubicBezTo>
                    <a:pt x="304" y="207"/>
                    <a:pt x="397" y="98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12978;p41">
              <a:extLst>
                <a:ext uri="{FF2B5EF4-FFF2-40B4-BE49-F238E27FC236}">
                  <a16:creationId xmlns:a16="http://schemas.microsoft.com/office/drawing/2014/main" id="{E5CE51B2-9A50-FC8F-3D6B-C83833BF9D6A}"/>
                </a:ext>
              </a:extLst>
            </p:cNvPr>
            <p:cNvSpPr/>
            <p:nvPr/>
          </p:nvSpPr>
          <p:spPr>
            <a:xfrm>
              <a:off x="5537425" y="2531750"/>
              <a:ext cx="22775" cy="6650"/>
            </a:xfrm>
            <a:custGeom>
              <a:avLst/>
              <a:gdLst/>
              <a:ahLst/>
              <a:cxnLst/>
              <a:rect l="l" t="t" r="r" b="b"/>
              <a:pathLst>
                <a:path w="911" h="266" extrusionOk="0">
                  <a:moveTo>
                    <a:pt x="893" y="1"/>
                  </a:moveTo>
                  <a:cubicBezTo>
                    <a:pt x="850" y="1"/>
                    <a:pt x="839" y="6"/>
                    <a:pt x="762" y="34"/>
                  </a:cubicBezTo>
                  <a:cubicBezTo>
                    <a:pt x="683" y="63"/>
                    <a:pt x="606" y="73"/>
                    <a:pt x="526" y="99"/>
                  </a:cubicBezTo>
                  <a:cubicBezTo>
                    <a:pt x="472" y="115"/>
                    <a:pt x="417" y="131"/>
                    <a:pt x="363" y="142"/>
                  </a:cubicBezTo>
                  <a:lnTo>
                    <a:pt x="304" y="154"/>
                  </a:lnTo>
                  <a:cubicBezTo>
                    <a:pt x="275" y="160"/>
                    <a:pt x="244" y="165"/>
                    <a:pt x="244" y="165"/>
                  </a:cubicBezTo>
                  <a:cubicBezTo>
                    <a:pt x="196" y="175"/>
                    <a:pt x="39" y="232"/>
                    <a:pt x="0" y="253"/>
                  </a:cubicBezTo>
                  <a:cubicBezTo>
                    <a:pt x="53" y="261"/>
                    <a:pt x="108" y="266"/>
                    <a:pt x="166" y="266"/>
                  </a:cubicBezTo>
                  <a:cubicBezTo>
                    <a:pt x="180" y="266"/>
                    <a:pt x="194" y="265"/>
                    <a:pt x="209" y="265"/>
                  </a:cubicBezTo>
                  <a:lnTo>
                    <a:pt x="236" y="260"/>
                  </a:lnTo>
                  <a:lnTo>
                    <a:pt x="307" y="248"/>
                  </a:lnTo>
                  <a:lnTo>
                    <a:pt x="379" y="233"/>
                  </a:lnTo>
                  <a:cubicBezTo>
                    <a:pt x="567" y="194"/>
                    <a:pt x="766" y="101"/>
                    <a:pt x="911" y="1"/>
                  </a:cubicBezTo>
                  <a:cubicBezTo>
                    <a:pt x="904" y="1"/>
                    <a:pt x="898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12979;p41">
              <a:extLst>
                <a:ext uri="{FF2B5EF4-FFF2-40B4-BE49-F238E27FC236}">
                  <a16:creationId xmlns:a16="http://schemas.microsoft.com/office/drawing/2014/main" id="{FAD09D6F-7B91-F6CA-4FDA-6E1F4CC18D95}"/>
                </a:ext>
              </a:extLst>
            </p:cNvPr>
            <p:cNvSpPr/>
            <p:nvPr/>
          </p:nvSpPr>
          <p:spPr>
            <a:xfrm>
              <a:off x="5506550" y="2389550"/>
              <a:ext cx="31650" cy="13575"/>
            </a:xfrm>
            <a:custGeom>
              <a:avLst/>
              <a:gdLst/>
              <a:ahLst/>
              <a:cxnLst/>
              <a:rect l="l" t="t" r="r" b="b"/>
              <a:pathLst>
                <a:path w="1266" h="543" extrusionOk="0">
                  <a:moveTo>
                    <a:pt x="61" y="1"/>
                  </a:moveTo>
                  <a:cubicBezTo>
                    <a:pt x="34" y="1"/>
                    <a:pt x="13" y="2"/>
                    <a:pt x="0" y="4"/>
                  </a:cubicBezTo>
                  <a:cubicBezTo>
                    <a:pt x="107" y="42"/>
                    <a:pt x="204" y="77"/>
                    <a:pt x="282" y="105"/>
                  </a:cubicBezTo>
                  <a:lnTo>
                    <a:pt x="284" y="105"/>
                  </a:lnTo>
                  <a:lnTo>
                    <a:pt x="320" y="116"/>
                  </a:lnTo>
                  <a:cubicBezTo>
                    <a:pt x="320" y="116"/>
                    <a:pt x="369" y="131"/>
                    <a:pt x="418" y="147"/>
                  </a:cubicBezTo>
                  <a:cubicBezTo>
                    <a:pt x="466" y="164"/>
                    <a:pt x="515" y="182"/>
                    <a:pt x="515" y="182"/>
                  </a:cubicBezTo>
                  <a:cubicBezTo>
                    <a:pt x="769" y="277"/>
                    <a:pt x="1046" y="410"/>
                    <a:pt x="1265" y="543"/>
                  </a:cubicBezTo>
                  <a:cubicBezTo>
                    <a:pt x="1219" y="478"/>
                    <a:pt x="1217" y="473"/>
                    <a:pt x="1102" y="394"/>
                  </a:cubicBezTo>
                  <a:cubicBezTo>
                    <a:pt x="998" y="324"/>
                    <a:pt x="905" y="253"/>
                    <a:pt x="789" y="198"/>
                  </a:cubicBezTo>
                  <a:cubicBezTo>
                    <a:pt x="711" y="161"/>
                    <a:pt x="633" y="128"/>
                    <a:pt x="555" y="98"/>
                  </a:cubicBezTo>
                  <a:cubicBezTo>
                    <a:pt x="555" y="98"/>
                    <a:pt x="512" y="83"/>
                    <a:pt x="468" y="67"/>
                  </a:cubicBezTo>
                  <a:cubicBezTo>
                    <a:pt x="425" y="51"/>
                    <a:pt x="380" y="38"/>
                    <a:pt x="380" y="38"/>
                  </a:cubicBezTo>
                  <a:cubicBezTo>
                    <a:pt x="324" y="17"/>
                    <a:pt x="158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12980;p41">
              <a:extLst>
                <a:ext uri="{FF2B5EF4-FFF2-40B4-BE49-F238E27FC236}">
                  <a16:creationId xmlns:a16="http://schemas.microsoft.com/office/drawing/2014/main" id="{1AA79526-2582-7336-A2B9-2929E7F59D3B}"/>
                </a:ext>
              </a:extLst>
            </p:cNvPr>
            <p:cNvSpPr/>
            <p:nvPr/>
          </p:nvSpPr>
          <p:spPr>
            <a:xfrm>
              <a:off x="5503625" y="2350650"/>
              <a:ext cx="31000" cy="31575"/>
            </a:xfrm>
            <a:custGeom>
              <a:avLst/>
              <a:gdLst/>
              <a:ahLst/>
              <a:cxnLst/>
              <a:rect l="l" t="t" r="r" b="b"/>
              <a:pathLst>
                <a:path w="1240" h="1263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7"/>
                    <a:pt x="128" y="214"/>
                    <a:pt x="210" y="323"/>
                  </a:cubicBezTo>
                  <a:lnTo>
                    <a:pt x="210" y="324"/>
                  </a:lnTo>
                  <a:lnTo>
                    <a:pt x="243" y="363"/>
                  </a:lnTo>
                  <a:cubicBezTo>
                    <a:pt x="243" y="363"/>
                    <a:pt x="286" y="414"/>
                    <a:pt x="329" y="465"/>
                  </a:cubicBezTo>
                  <a:cubicBezTo>
                    <a:pt x="375" y="515"/>
                    <a:pt x="419" y="564"/>
                    <a:pt x="419" y="564"/>
                  </a:cubicBezTo>
                  <a:cubicBezTo>
                    <a:pt x="657" y="828"/>
                    <a:pt x="965" y="1083"/>
                    <a:pt x="1240" y="1263"/>
                  </a:cubicBezTo>
                  <a:cubicBezTo>
                    <a:pt x="1179" y="1183"/>
                    <a:pt x="1175" y="1180"/>
                    <a:pt x="1043" y="1064"/>
                  </a:cubicBezTo>
                  <a:cubicBezTo>
                    <a:pt x="925" y="959"/>
                    <a:pt x="830" y="849"/>
                    <a:pt x="715" y="737"/>
                  </a:cubicBezTo>
                  <a:cubicBezTo>
                    <a:pt x="638" y="662"/>
                    <a:pt x="564" y="586"/>
                    <a:pt x="495" y="510"/>
                  </a:cubicBezTo>
                  <a:cubicBezTo>
                    <a:pt x="495" y="510"/>
                    <a:pt x="456" y="467"/>
                    <a:pt x="417" y="424"/>
                  </a:cubicBezTo>
                  <a:cubicBezTo>
                    <a:pt x="380" y="381"/>
                    <a:pt x="342" y="337"/>
                    <a:pt x="342" y="337"/>
                  </a:cubicBezTo>
                  <a:cubicBezTo>
                    <a:pt x="279" y="267"/>
                    <a:pt x="59" y="5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12981;p41">
              <a:extLst>
                <a:ext uri="{FF2B5EF4-FFF2-40B4-BE49-F238E27FC236}">
                  <a16:creationId xmlns:a16="http://schemas.microsoft.com/office/drawing/2014/main" id="{0C1ACA47-1539-9A8C-433D-E098384CD930}"/>
                </a:ext>
              </a:extLst>
            </p:cNvPr>
            <p:cNvSpPr/>
            <p:nvPr/>
          </p:nvSpPr>
          <p:spPr>
            <a:xfrm>
              <a:off x="5435750" y="2487250"/>
              <a:ext cx="39350" cy="10400"/>
            </a:xfrm>
            <a:custGeom>
              <a:avLst/>
              <a:gdLst/>
              <a:ahLst/>
              <a:cxnLst/>
              <a:rect l="l" t="t" r="r" b="b"/>
              <a:pathLst>
                <a:path w="1574" h="416" extrusionOk="0">
                  <a:moveTo>
                    <a:pt x="1574" y="1"/>
                  </a:moveTo>
                  <a:cubicBezTo>
                    <a:pt x="1486" y="39"/>
                    <a:pt x="1485" y="46"/>
                    <a:pt x="1344" y="129"/>
                  </a:cubicBezTo>
                  <a:cubicBezTo>
                    <a:pt x="1216" y="200"/>
                    <a:pt x="1085" y="236"/>
                    <a:pt x="943" y="273"/>
                  </a:cubicBezTo>
                  <a:cubicBezTo>
                    <a:pt x="848" y="298"/>
                    <a:pt x="751" y="316"/>
                    <a:pt x="657" y="320"/>
                  </a:cubicBezTo>
                  <a:cubicBezTo>
                    <a:pt x="657" y="320"/>
                    <a:pt x="615" y="323"/>
                    <a:pt x="568" y="323"/>
                  </a:cubicBezTo>
                  <a:cubicBezTo>
                    <a:pt x="562" y="323"/>
                    <a:pt x="556" y="323"/>
                    <a:pt x="550" y="323"/>
                  </a:cubicBezTo>
                  <a:cubicBezTo>
                    <a:pt x="545" y="323"/>
                    <a:pt x="540" y="323"/>
                    <a:pt x="535" y="323"/>
                  </a:cubicBezTo>
                  <a:cubicBezTo>
                    <a:pt x="487" y="323"/>
                    <a:pt x="444" y="319"/>
                    <a:pt x="444" y="319"/>
                  </a:cubicBezTo>
                  <a:cubicBezTo>
                    <a:pt x="400" y="317"/>
                    <a:pt x="308" y="313"/>
                    <a:pt x="218" y="306"/>
                  </a:cubicBezTo>
                  <a:cubicBezTo>
                    <a:pt x="126" y="297"/>
                    <a:pt x="37" y="280"/>
                    <a:pt x="0" y="277"/>
                  </a:cubicBezTo>
                  <a:lnTo>
                    <a:pt x="0" y="277"/>
                  </a:lnTo>
                  <a:cubicBezTo>
                    <a:pt x="103" y="332"/>
                    <a:pt x="217" y="376"/>
                    <a:pt x="346" y="400"/>
                  </a:cubicBezTo>
                  <a:lnTo>
                    <a:pt x="394" y="406"/>
                  </a:lnTo>
                  <a:cubicBezTo>
                    <a:pt x="394" y="406"/>
                    <a:pt x="458" y="412"/>
                    <a:pt x="523" y="415"/>
                  </a:cubicBezTo>
                  <a:lnTo>
                    <a:pt x="611" y="415"/>
                  </a:lnTo>
                  <a:cubicBezTo>
                    <a:pt x="635" y="414"/>
                    <a:pt x="651" y="413"/>
                    <a:pt x="651" y="413"/>
                  </a:cubicBezTo>
                  <a:cubicBezTo>
                    <a:pt x="821" y="403"/>
                    <a:pt x="1001" y="363"/>
                    <a:pt x="1162" y="287"/>
                  </a:cubicBezTo>
                  <a:cubicBezTo>
                    <a:pt x="1323" y="215"/>
                    <a:pt x="1465" y="112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12982;p41">
              <a:extLst>
                <a:ext uri="{FF2B5EF4-FFF2-40B4-BE49-F238E27FC236}">
                  <a16:creationId xmlns:a16="http://schemas.microsoft.com/office/drawing/2014/main" id="{B3B20F33-EFDF-D694-DC61-0898986A6853}"/>
                </a:ext>
              </a:extLst>
            </p:cNvPr>
            <p:cNvSpPr/>
            <p:nvPr/>
          </p:nvSpPr>
          <p:spPr>
            <a:xfrm>
              <a:off x="5419625" y="2508950"/>
              <a:ext cx="43375" cy="12000"/>
            </a:xfrm>
            <a:custGeom>
              <a:avLst/>
              <a:gdLst/>
              <a:ahLst/>
              <a:cxnLst/>
              <a:rect l="l" t="t" r="r" b="b"/>
              <a:pathLst>
                <a:path w="1735" h="48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10"/>
                    <a:pt x="173" y="214"/>
                    <a:pt x="299" y="298"/>
                  </a:cubicBezTo>
                  <a:lnTo>
                    <a:pt x="348" y="326"/>
                  </a:lnTo>
                  <a:cubicBezTo>
                    <a:pt x="348" y="326"/>
                    <a:pt x="414" y="361"/>
                    <a:pt x="482" y="389"/>
                  </a:cubicBezTo>
                  <a:cubicBezTo>
                    <a:pt x="551" y="419"/>
                    <a:pt x="624" y="437"/>
                    <a:pt x="624" y="437"/>
                  </a:cubicBezTo>
                  <a:cubicBezTo>
                    <a:pt x="721" y="465"/>
                    <a:pt x="825" y="479"/>
                    <a:pt x="930" y="479"/>
                  </a:cubicBezTo>
                  <a:cubicBezTo>
                    <a:pt x="1031" y="479"/>
                    <a:pt x="1132" y="467"/>
                    <a:pt x="1228" y="441"/>
                  </a:cubicBezTo>
                  <a:cubicBezTo>
                    <a:pt x="1426" y="391"/>
                    <a:pt x="1603" y="288"/>
                    <a:pt x="1734" y="167"/>
                  </a:cubicBezTo>
                  <a:lnTo>
                    <a:pt x="1734" y="167"/>
                  </a:lnTo>
                  <a:cubicBezTo>
                    <a:pt x="1635" y="209"/>
                    <a:pt x="1633" y="217"/>
                    <a:pt x="1464" y="298"/>
                  </a:cubicBezTo>
                  <a:cubicBezTo>
                    <a:pt x="1309" y="363"/>
                    <a:pt x="1155" y="382"/>
                    <a:pt x="988" y="388"/>
                  </a:cubicBezTo>
                  <a:cubicBezTo>
                    <a:pt x="975" y="389"/>
                    <a:pt x="961" y="389"/>
                    <a:pt x="948" y="389"/>
                  </a:cubicBezTo>
                  <a:cubicBezTo>
                    <a:pt x="849" y="389"/>
                    <a:pt x="751" y="375"/>
                    <a:pt x="659" y="352"/>
                  </a:cubicBezTo>
                  <a:cubicBezTo>
                    <a:pt x="659" y="352"/>
                    <a:pt x="601" y="336"/>
                    <a:pt x="544" y="315"/>
                  </a:cubicBezTo>
                  <a:cubicBezTo>
                    <a:pt x="487" y="293"/>
                    <a:pt x="433" y="266"/>
                    <a:pt x="433" y="266"/>
                  </a:cubicBezTo>
                  <a:cubicBezTo>
                    <a:pt x="389" y="245"/>
                    <a:pt x="293" y="201"/>
                    <a:pt x="203" y="146"/>
                  </a:cubicBezTo>
                  <a:cubicBezTo>
                    <a:pt x="114" y="92"/>
                    <a:pt x="34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12983;p41">
              <a:extLst>
                <a:ext uri="{FF2B5EF4-FFF2-40B4-BE49-F238E27FC236}">
                  <a16:creationId xmlns:a16="http://schemas.microsoft.com/office/drawing/2014/main" id="{F1FEA0AE-F10D-A63F-28E4-161D976107E9}"/>
                </a:ext>
              </a:extLst>
            </p:cNvPr>
            <p:cNvSpPr/>
            <p:nvPr/>
          </p:nvSpPr>
          <p:spPr>
            <a:xfrm>
              <a:off x="5416050" y="2508850"/>
              <a:ext cx="26375" cy="17925"/>
            </a:xfrm>
            <a:custGeom>
              <a:avLst/>
              <a:gdLst/>
              <a:ahLst/>
              <a:cxnLst/>
              <a:rect l="l" t="t" r="r" b="b"/>
              <a:pathLst>
                <a:path w="1055" h="717" extrusionOk="0">
                  <a:moveTo>
                    <a:pt x="0" y="1"/>
                  </a:moveTo>
                  <a:cubicBezTo>
                    <a:pt x="17" y="94"/>
                    <a:pt x="50" y="189"/>
                    <a:pt x="107" y="282"/>
                  </a:cubicBezTo>
                  <a:lnTo>
                    <a:pt x="130" y="313"/>
                  </a:lnTo>
                  <a:cubicBezTo>
                    <a:pt x="130" y="313"/>
                    <a:pt x="162" y="354"/>
                    <a:pt x="198" y="395"/>
                  </a:cubicBezTo>
                  <a:cubicBezTo>
                    <a:pt x="234" y="432"/>
                    <a:pt x="274" y="468"/>
                    <a:pt x="274" y="468"/>
                  </a:cubicBezTo>
                  <a:cubicBezTo>
                    <a:pt x="377" y="560"/>
                    <a:pt x="508" y="638"/>
                    <a:pt x="647" y="677"/>
                  </a:cubicBezTo>
                  <a:cubicBezTo>
                    <a:pt x="737" y="704"/>
                    <a:pt x="829" y="717"/>
                    <a:pt x="917" y="717"/>
                  </a:cubicBezTo>
                  <a:cubicBezTo>
                    <a:pt x="965" y="717"/>
                    <a:pt x="1011" y="713"/>
                    <a:pt x="1054" y="706"/>
                  </a:cubicBezTo>
                  <a:cubicBezTo>
                    <a:pt x="979" y="681"/>
                    <a:pt x="975" y="686"/>
                    <a:pt x="846" y="665"/>
                  </a:cubicBezTo>
                  <a:cubicBezTo>
                    <a:pt x="730" y="642"/>
                    <a:pt x="635" y="590"/>
                    <a:pt x="531" y="536"/>
                  </a:cubicBezTo>
                  <a:cubicBezTo>
                    <a:pt x="462" y="498"/>
                    <a:pt x="396" y="455"/>
                    <a:pt x="341" y="404"/>
                  </a:cubicBezTo>
                  <a:cubicBezTo>
                    <a:pt x="341" y="404"/>
                    <a:pt x="308" y="377"/>
                    <a:pt x="279" y="346"/>
                  </a:cubicBezTo>
                  <a:cubicBezTo>
                    <a:pt x="249" y="317"/>
                    <a:pt x="223" y="283"/>
                    <a:pt x="223" y="283"/>
                  </a:cubicBezTo>
                  <a:cubicBezTo>
                    <a:pt x="200" y="257"/>
                    <a:pt x="150" y="203"/>
                    <a:pt x="104" y="146"/>
                  </a:cubicBezTo>
                  <a:cubicBezTo>
                    <a:pt x="58" y="88"/>
                    <a:pt x="19" y="2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12984;p41">
              <a:extLst>
                <a:ext uri="{FF2B5EF4-FFF2-40B4-BE49-F238E27FC236}">
                  <a16:creationId xmlns:a16="http://schemas.microsoft.com/office/drawing/2014/main" id="{889227D3-3520-A115-6DCB-1C62BA70D609}"/>
                </a:ext>
              </a:extLst>
            </p:cNvPr>
            <p:cNvSpPr/>
            <p:nvPr/>
          </p:nvSpPr>
          <p:spPr>
            <a:xfrm>
              <a:off x="5292725" y="2534025"/>
              <a:ext cx="91475" cy="18125"/>
            </a:xfrm>
            <a:custGeom>
              <a:avLst/>
              <a:gdLst/>
              <a:ahLst/>
              <a:cxnLst/>
              <a:rect l="l" t="t" r="r" b="b"/>
              <a:pathLst>
                <a:path w="3659" h="725" extrusionOk="0">
                  <a:moveTo>
                    <a:pt x="3658" y="1"/>
                  </a:moveTo>
                  <a:cubicBezTo>
                    <a:pt x="3557" y="65"/>
                    <a:pt x="3505" y="98"/>
                    <a:pt x="3451" y="133"/>
                  </a:cubicBezTo>
                  <a:cubicBezTo>
                    <a:pt x="3382" y="173"/>
                    <a:pt x="3300" y="232"/>
                    <a:pt x="3128" y="322"/>
                  </a:cubicBezTo>
                  <a:cubicBezTo>
                    <a:pt x="2817" y="480"/>
                    <a:pt x="2502" y="562"/>
                    <a:pt x="2152" y="609"/>
                  </a:cubicBezTo>
                  <a:cubicBezTo>
                    <a:pt x="2036" y="625"/>
                    <a:pt x="1919" y="632"/>
                    <a:pt x="1803" y="632"/>
                  </a:cubicBezTo>
                  <a:cubicBezTo>
                    <a:pt x="1684" y="632"/>
                    <a:pt x="1567" y="625"/>
                    <a:pt x="1453" y="610"/>
                  </a:cubicBezTo>
                  <a:cubicBezTo>
                    <a:pt x="1453" y="610"/>
                    <a:pt x="1327" y="595"/>
                    <a:pt x="1203" y="566"/>
                  </a:cubicBezTo>
                  <a:cubicBezTo>
                    <a:pt x="1078" y="540"/>
                    <a:pt x="956" y="500"/>
                    <a:pt x="956" y="500"/>
                  </a:cubicBezTo>
                  <a:cubicBezTo>
                    <a:pt x="857" y="471"/>
                    <a:pt x="646" y="403"/>
                    <a:pt x="449" y="310"/>
                  </a:cubicBezTo>
                  <a:cubicBezTo>
                    <a:pt x="251" y="219"/>
                    <a:pt x="71" y="101"/>
                    <a:pt x="0" y="58"/>
                  </a:cubicBezTo>
                  <a:lnTo>
                    <a:pt x="0" y="58"/>
                  </a:lnTo>
                  <a:cubicBezTo>
                    <a:pt x="206" y="238"/>
                    <a:pt x="443" y="397"/>
                    <a:pt x="727" y="517"/>
                  </a:cubicBezTo>
                  <a:lnTo>
                    <a:pt x="727" y="516"/>
                  </a:lnTo>
                  <a:lnTo>
                    <a:pt x="833" y="556"/>
                  </a:lnTo>
                  <a:cubicBezTo>
                    <a:pt x="833" y="556"/>
                    <a:pt x="974" y="606"/>
                    <a:pt x="1121" y="643"/>
                  </a:cubicBezTo>
                  <a:cubicBezTo>
                    <a:pt x="1267" y="680"/>
                    <a:pt x="1417" y="699"/>
                    <a:pt x="1417" y="699"/>
                  </a:cubicBezTo>
                  <a:cubicBezTo>
                    <a:pt x="1536" y="716"/>
                    <a:pt x="1659" y="725"/>
                    <a:pt x="1783" y="725"/>
                  </a:cubicBezTo>
                  <a:cubicBezTo>
                    <a:pt x="2069" y="725"/>
                    <a:pt x="2363" y="679"/>
                    <a:pt x="2638" y="589"/>
                  </a:cubicBezTo>
                  <a:cubicBezTo>
                    <a:pt x="3034" y="462"/>
                    <a:pt x="3388" y="246"/>
                    <a:pt x="3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12985;p41">
              <a:extLst>
                <a:ext uri="{FF2B5EF4-FFF2-40B4-BE49-F238E27FC236}">
                  <a16:creationId xmlns:a16="http://schemas.microsoft.com/office/drawing/2014/main" id="{8F9D338D-A062-5136-F999-E0F3F462A22E}"/>
                </a:ext>
              </a:extLst>
            </p:cNvPr>
            <p:cNvSpPr/>
            <p:nvPr/>
          </p:nvSpPr>
          <p:spPr>
            <a:xfrm>
              <a:off x="5299225" y="2378350"/>
              <a:ext cx="31700" cy="22650"/>
            </a:xfrm>
            <a:custGeom>
              <a:avLst/>
              <a:gdLst/>
              <a:ahLst/>
              <a:cxnLst/>
              <a:rect l="l" t="t" r="r" b="b"/>
              <a:pathLst>
                <a:path w="1268" h="90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84" y="28"/>
                    <a:pt x="1178" y="31"/>
                    <a:pt x="1050" y="116"/>
                  </a:cubicBezTo>
                  <a:cubicBezTo>
                    <a:pt x="934" y="193"/>
                    <a:pt x="820" y="252"/>
                    <a:pt x="705" y="334"/>
                  </a:cubicBezTo>
                  <a:cubicBezTo>
                    <a:pt x="627" y="390"/>
                    <a:pt x="550" y="445"/>
                    <a:pt x="475" y="498"/>
                  </a:cubicBezTo>
                  <a:lnTo>
                    <a:pt x="309" y="615"/>
                  </a:lnTo>
                  <a:cubicBezTo>
                    <a:pt x="240" y="663"/>
                    <a:pt x="42" y="851"/>
                    <a:pt x="1" y="905"/>
                  </a:cubicBezTo>
                  <a:cubicBezTo>
                    <a:pt x="96" y="856"/>
                    <a:pt x="193" y="802"/>
                    <a:pt x="294" y="738"/>
                  </a:cubicBezTo>
                  <a:lnTo>
                    <a:pt x="295" y="738"/>
                  </a:lnTo>
                  <a:lnTo>
                    <a:pt x="331" y="713"/>
                  </a:lnTo>
                  <a:lnTo>
                    <a:pt x="522" y="579"/>
                  </a:lnTo>
                  <a:cubicBezTo>
                    <a:pt x="774" y="400"/>
                    <a:pt x="1047" y="185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12986;p41">
              <a:extLst>
                <a:ext uri="{FF2B5EF4-FFF2-40B4-BE49-F238E27FC236}">
                  <a16:creationId xmlns:a16="http://schemas.microsoft.com/office/drawing/2014/main" id="{9699C513-1BB2-0632-8332-040858653543}"/>
                </a:ext>
              </a:extLst>
            </p:cNvPr>
            <p:cNvSpPr/>
            <p:nvPr/>
          </p:nvSpPr>
          <p:spPr>
            <a:xfrm>
              <a:off x="5321900" y="2323350"/>
              <a:ext cx="37050" cy="16925"/>
            </a:xfrm>
            <a:custGeom>
              <a:avLst/>
              <a:gdLst/>
              <a:ahLst/>
              <a:cxnLst/>
              <a:rect l="l" t="t" r="r" b="b"/>
              <a:pathLst>
                <a:path w="1482" h="677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77"/>
                    <a:pt x="176" y="150"/>
                    <a:pt x="282" y="220"/>
                  </a:cubicBezTo>
                  <a:lnTo>
                    <a:pt x="321" y="244"/>
                  </a:lnTo>
                  <a:cubicBezTo>
                    <a:pt x="321" y="244"/>
                    <a:pt x="375" y="275"/>
                    <a:pt x="429" y="305"/>
                  </a:cubicBezTo>
                  <a:lnTo>
                    <a:pt x="538" y="363"/>
                  </a:lnTo>
                  <a:cubicBezTo>
                    <a:pt x="829" y="514"/>
                    <a:pt x="1184" y="626"/>
                    <a:pt x="1481" y="677"/>
                  </a:cubicBezTo>
                  <a:cubicBezTo>
                    <a:pt x="1401" y="628"/>
                    <a:pt x="1396" y="627"/>
                    <a:pt x="1243" y="575"/>
                  </a:cubicBezTo>
                  <a:cubicBezTo>
                    <a:pt x="1107" y="526"/>
                    <a:pt x="989" y="464"/>
                    <a:pt x="853" y="408"/>
                  </a:cubicBezTo>
                  <a:cubicBezTo>
                    <a:pt x="762" y="369"/>
                    <a:pt x="673" y="328"/>
                    <a:pt x="589" y="284"/>
                  </a:cubicBezTo>
                  <a:lnTo>
                    <a:pt x="495" y="236"/>
                  </a:lnTo>
                  <a:lnTo>
                    <a:pt x="403" y="184"/>
                  </a:lnTo>
                  <a:cubicBezTo>
                    <a:pt x="326" y="144"/>
                    <a:pt x="68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12987;p41">
              <a:extLst>
                <a:ext uri="{FF2B5EF4-FFF2-40B4-BE49-F238E27FC236}">
                  <a16:creationId xmlns:a16="http://schemas.microsoft.com/office/drawing/2014/main" id="{582DCB86-6A2B-D9FA-18F1-6DF1F93FF4FA}"/>
                </a:ext>
              </a:extLst>
            </p:cNvPr>
            <p:cNvSpPr/>
            <p:nvPr/>
          </p:nvSpPr>
          <p:spPr>
            <a:xfrm>
              <a:off x="5347325" y="2232475"/>
              <a:ext cx="32950" cy="24650"/>
            </a:xfrm>
            <a:custGeom>
              <a:avLst/>
              <a:gdLst/>
              <a:ahLst/>
              <a:cxnLst/>
              <a:rect l="l" t="t" r="r" b="b"/>
              <a:pathLst>
                <a:path w="1318" h="986" extrusionOk="0">
                  <a:moveTo>
                    <a:pt x="191" y="1"/>
                  </a:moveTo>
                  <a:cubicBezTo>
                    <a:pt x="107" y="1"/>
                    <a:pt x="31" y="12"/>
                    <a:pt x="0" y="20"/>
                  </a:cubicBezTo>
                  <a:cubicBezTo>
                    <a:pt x="120" y="34"/>
                    <a:pt x="239" y="62"/>
                    <a:pt x="363" y="104"/>
                  </a:cubicBezTo>
                  <a:lnTo>
                    <a:pt x="363" y="105"/>
                  </a:lnTo>
                  <a:lnTo>
                    <a:pt x="408" y="118"/>
                  </a:lnTo>
                  <a:cubicBezTo>
                    <a:pt x="408" y="118"/>
                    <a:pt x="469" y="140"/>
                    <a:pt x="527" y="165"/>
                  </a:cubicBezTo>
                  <a:cubicBezTo>
                    <a:pt x="556" y="179"/>
                    <a:pt x="584" y="193"/>
                    <a:pt x="606" y="203"/>
                  </a:cubicBezTo>
                  <a:cubicBezTo>
                    <a:pt x="626" y="215"/>
                    <a:pt x="640" y="222"/>
                    <a:pt x="640" y="222"/>
                  </a:cubicBezTo>
                  <a:cubicBezTo>
                    <a:pt x="939" y="383"/>
                    <a:pt x="1206" y="681"/>
                    <a:pt x="1317" y="986"/>
                  </a:cubicBezTo>
                  <a:cubicBezTo>
                    <a:pt x="1310" y="888"/>
                    <a:pt x="1316" y="876"/>
                    <a:pt x="1237" y="718"/>
                  </a:cubicBezTo>
                  <a:cubicBezTo>
                    <a:pt x="1164" y="578"/>
                    <a:pt x="1084" y="449"/>
                    <a:pt x="961" y="338"/>
                  </a:cubicBezTo>
                  <a:cubicBezTo>
                    <a:pt x="877" y="264"/>
                    <a:pt x="789" y="198"/>
                    <a:pt x="696" y="148"/>
                  </a:cubicBezTo>
                  <a:cubicBezTo>
                    <a:pt x="696" y="148"/>
                    <a:pt x="645" y="117"/>
                    <a:pt x="590" y="93"/>
                  </a:cubicBezTo>
                  <a:cubicBezTo>
                    <a:pt x="564" y="80"/>
                    <a:pt x="536" y="68"/>
                    <a:pt x="515" y="60"/>
                  </a:cubicBezTo>
                  <a:cubicBezTo>
                    <a:pt x="495" y="53"/>
                    <a:pt x="480" y="47"/>
                    <a:pt x="480" y="47"/>
                  </a:cubicBezTo>
                  <a:cubicBezTo>
                    <a:pt x="435" y="28"/>
                    <a:pt x="332" y="8"/>
                    <a:pt x="232" y="2"/>
                  </a:cubicBezTo>
                  <a:cubicBezTo>
                    <a:pt x="218" y="1"/>
                    <a:pt x="205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2988;p41">
              <a:extLst>
                <a:ext uri="{FF2B5EF4-FFF2-40B4-BE49-F238E27FC236}">
                  <a16:creationId xmlns:a16="http://schemas.microsoft.com/office/drawing/2014/main" id="{97417D52-4162-CEFF-1F7B-9021EC8F970D}"/>
                </a:ext>
              </a:extLst>
            </p:cNvPr>
            <p:cNvSpPr/>
            <p:nvPr/>
          </p:nvSpPr>
          <p:spPr>
            <a:xfrm>
              <a:off x="5370700" y="2218500"/>
              <a:ext cx="22625" cy="60800"/>
            </a:xfrm>
            <a:custGeom>
              <a:avLst/>
              <a:gdLst/>
              <a:ahLst/>
              <a:cxnLst/>
              <a:rect l="l" t="t" r="r" b="b"/>
              <a:pathLst>
                <a:path w="905" h="2432" extrusionOk="0">
                  <a:moveTo>
                    <a:pt x="1" y="1"/>
                  </a:moveTo>
                  <a:lnTo>
                    <a:pt x="1" y="1"/>
                  </a:lnTo>
                  <a:cubicBezTo>
                    <a:pt x="151" y="117"/>
                    <a:pt x="287" y="255"/>
                    <a:pt x="409" y="422"/>
                  </a:cubicBezTo>
                  <a:lnTo>
                    <a:pt x="455" y="483"/>
                  </a:lnTo>
                  <a:cubicBezTo>
                    <a:pt x="455" y="483"/>
                    <a:pt x="514" y="565"/>
                    <a:pt x="564" y="654"/>
                  </a:cubicBezTo>
                  <a:cubicBezTo>
                    <a:pt x="614" y="741"/>
                    <a:pt x="653" y="835"/>
                    <a:pt x="653" y="835"/>
                  </a:cubicBezTo>
                  <a:cubicBezTo>
                    <a:pt x="759" y="1081"/>
                    <a:pt x="814" y="1366"/>
                    <a:pt x="803" y="1647"/>
                  </a:cubicBezTo>
                  <a:cubicBezTo>
                    <a:pt x="794" y="1929"/>
                    <a:pt x="720" y="2203"/>
                    <a:pt x="609" y="2431"/>
                  </a:cubicBezTo>
                  <a:cubicBezTo>
                    <a:pt x="698" y="2308"/>
                    <a:pt x="715" y="2302"/>
                    <a:pt x="801" y="2038"/>
                  </a:cubicBezTo>
                  <a:cubicBezTo>
                    <a:pt x="868" y="1800"/>
                    <a:pt x="905" y="1565"/>
                    <a:pt x="874" y="1308"/>
                  </a:cubicBezTo>
                  <a:cubicBezTo>
                    <a:pt x="855" y="1136"/>
                    <a:pt x="808" y="968"/>
                    <a:pt x="745" y="816"/>
                  </a:cubicBezTo>
                  <a:cubicBezTo>
                    <a:pt x="745" y="816"/>
                    <a:pt x="710" y="729"/>
                    <a:pt x="666" y="647"/>
                  </a:cubicBezTo>
                  <a:cubicBezTo>
                    <a:pt x="622" y="565"/>
                    <a:pt x="571" y="488"/>
                    <a:pt x="571" y="488"/>
                  </a:cubicBezTo>
                  <a:cubicBezTo>
                    <a:pt x="529" y="423"/>
                    <a:pt x="425" y="299"/>
                    <a:pt x="305" y="200"/>
                  </a:cubicBezTo>
                  <a:cubicBezTo>
                    <a:pt x="187" y="98"/>
                    <a:pt x="55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2989;p41">
              <a:extLst>
                <a:ext uri="{FF2B5EF4-FFF2-40B4-BE49-F238E27FC236}">
                  <a16:creationId xmlns:a16="http://schemas.microsoft.com/office/drawing/2014/main" id="{9D0B4F84-81FA-4E7C-6AF8-79A9EBC06005}"/>
                </a:ext>
              </a:extLst>
            </p:cNvPr>
            <p:cNvSpPr/>
            <p:nvPr/>
          </p:nvSpPr>
          <p:spPr>
            <a:xfrm>
              <a:off x="5293700" y="2223750"/>
              <a:ext cx="24700" cy="42525"/>
            </a:xfrm>
            <a:custGeom>
              <a:avLst/>
              <a:gdLst/>
              <a:ahLst/>
              <a:cxnLst/>
              <a:rect l="l" t="t" r="r" b="b"/>
              <a:pathLst>
                <a:path w="988" h="1701" extrusionOk="0">
                  <a:moveTo>
                    <a:pt x="987" y="0"/>
                  </a:moveTo>
                  <a:cubicBezTo>
                    <a:pt x="878" y="36"/>
                    <a:pt x="865" y="33"/>
                    <a:pt x="700" y="156"/>
                  </a:cubicBezTo>
                  <a:cubicBezTo>
                    <a:pt x="553" y="270"/>
                    <a:pt x="422" y="385"/>
                    <a:pt x="311" y="544"/>
                  </a:cubicBezTo>
                  <a:cubicBezTo>
                    <a:pt x="239" y="651"/>
                    <a:pt x="175" y="763"/>
                    <a:pt x="128" y="877"/>
                  </a:cubicBezTo>
                  <a:cubicBezTo>
                    <a:pt x="128" y="877"/>
                    <a:pt x="100" y="940"/>
                    <a:pt x="77" y="1006"/>
                  </a:cubicBezTo>
                  <a:cubicBezTo>
                    <a:pt x="64" y="1038"/>
                    <a:pt x="54" y="1071"/>
                    <a:pt x="48" y="1097"/>
                  </a:cubicBezTo>
                  <a:cubicBezTo>
                    <a:pt x="40" y="1122"/>
                    <a:pt x="35" y="1138"/>
                    <a:pt x="35" y="1138"/>
                  </a:cubicBezTo>
                  <a:cubicBezTo>
                    <a:pt x="18" y="1192"/>
                    <a:pt x="2" y="1313"/>
                    <a:pt x="1" y="1429"/>
                  </a:cubicBezTo>
                  <a:cubicBezTo>
                    <a:pt x="0" y="1547"/>
                    <a:pt x="17" y="1658"/>
                    <a:pt x="28" y="1700"/>
                  </a:cubicBezTo>
                  <a:cubicBezTo>
                    <a:pt x="38" y="1559"/>
                    <a:pt x="61" y="1416"/>
                    <a:pt x="98" y="1267"/>
                  </a:cubicBezTo>
                  <a:lnTo>
                    <a:pt x="110" y="1211"/>
                  </a:lnTo>
                  <a:cubicBezTo>
                    <a:pt x="110" y="1211"/>
                    <a:pt x="131" y="1138"/>
                    <a:pt x="154" y="1067"/>
                  </a:cubicBezTo>
                  <a:cubicBezTo>
                    <a:pt x="167" y="1031"/>
                    <a:pt x="180" y="995"/>
                    <a:pt x="189" y="969"/>
                  </a:cubicBezTo>
                  <a:cubicBezTo>
                    <a:pt x="200" y="943"/>
                    <a:pt x="208" y="925"/>
                    <a:pt x="208" y="925"/>
                  </a:cubicBezTo>
                  <a:cubicBezTo>
                    <a:pt x="288" y="743"/>
                    <a:pt x="395" y="557"/>
                    <a:pt x="532" y="398"/>
                  </a:cubicBezTo>
                  <a:cubicBezTo>
                    <a:pt x="667" y="237"/>
                    <a:pt x="826" y="101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2990;p41">
              <a:extLst>
                <a:ext uri="{FF2B5EF4-FFF2-40B4-BE49-F238E27FC236}">
                  <a16:creationId xmlns:a16="http://schemas.microsoft.com/office/drawing/2014/main" id="{300923BA-CA92-43AA-B700-87BC5E2BE556}"/>
                </a:ext>
              </a:extLst>
            </p:cNvPr>
            <p:cNvSpPr/>
            <p:nvPr/>
          </p:nvSpPr>
          <p:spPr>
            <a:xfrm>
              <a:off x="5300800" y="2243475"/>
              <a:ext cx="12925" cy="74775"/>
            </a:xfrm>
            <a:custGeom>
              <a:avLst/>
              <a:gdLst/>
              <a:ahLst/>
              <a:cxnLst/>
              <a:rect l="l" t="t" r="r" b="b"/>
              <a:pathLst>
                <a:path w="517" h="2991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99" y="133"/>
                    <a:pt x="379" y="137"/>
                    <a:pt x="244" y="425"/>
                  </a:cubicBezTo>
                  <a:cubicBezTo>
                    <a:pt x="129" y="686"/>
                    <a:pt x="47" y="941"/>
                    <a:pt x="18" y="1236"/>
                  </a:cubicBezTo>
                  <a:cubicBezTo>
                    <a:pt x="2" y="1432"/>
                    <a:pt x="0" y="1629"/>
                    <a:pt x="25" y="1817"/>
                  </a:cubicBezTo>
                  <a:cubicBezTo>
                    <a:pt x="25" y="1817"/>
                    <a:pt x="27" y="1843"/>
                    <a:pt x="32" y="1883"/>
                  </a:cubicBezTo>
                  <a:cubicBezTo>
                    <a:pt x="36" y="1923"/>
                    <a:pt x="48" y="1975"/>
                    <a:pt x="57" y="2027"/>
                  </a:cubicBezTo>
                  <a:cubicBezTo>
                    <a:pt x="64" y="2080"/>
                    <a:pt x="77" y="2132"/>
                    <a:pt x="88" y="2170"/>
                  </a:cubicBezTo>
                  <a:cubicBezTo>
                    <a:pt x="98" y="2209"/>
                    <a:pt x="104" y="2235"/>
                    <a:pt x="104" y="2235"/>
                  </a:cubicBezTo>
                  <a:cubicBezTo>
                    <a:pt x="124" y="2319"/>
                    <a:pt x="193" y="2491"/>
                    <a:pt x="278" y="2648"/>
                  </a:cubicBezTo>
                  <a:cubicBezTo>
                    <a:pt x="324" y="2725"/>
                    <a:pt x="368" y="2800"/>
                    <a:pt x="412" y="2860"/>
                  </a:cubicBezTo>
                  <a:cubicBezTo>
                    <a:pt x="458" y="2918"/>
                    <a:pt x="495" y="2966"/>
                    <a:pt x="516" y="2991"/>
                  </a:cubicBezTo>
                  <a:cubicBezTo>
                    <a:pt x="405" y="2802"/>
                    <a:pt x="314" y="2598"/>
                    <a:pt x="243" y="2370"/>
                  </a:cubicBezTo>
                  <a:lnTo>
                    <a:pt x="243" y="2369"/>
                  </a:lnTo>
                  <a:lnTo>
                    <a:pt x="213" y="2286"/>
                  </a:lnTo>
                  <a:cubicBezTo>
                    <a:pt x="213" y="2286"/>
                    <a:pt x="205" y="2258"/>
                    <a:pt x="194" y="2215"/>
                  </a:cubicBezTo>
                  <a:cubicBezTo>
                    <a:pt x="184" y="2172"/>
                    <a:pt x="167" y="2116"/>
                    <a:pt x="156" y="2058"/>
                  </a:cubicBezTo>
                  <a:cubicBezTo>
                    <a:pt x="145" y="2001"/>
                    <a:pt x="135" y="1943"/>
                    <a:pt x="127" y="1899"/>
                  </a:cubicBezTo>
                  <a:cubicBezTo>
                    <a:pt x="120" y="1856"/>
                    <a:pt x="118" y="1826"/>
                    <a:pt x="118" y="1826"/>
                  </a:cubicBezTo>
                  <a:cubicBezTo>
                    <a:pt x="84" y="1519"/>
                    <a:pt x="89" y="1184"/>
                    <a:pt x="162" y="866"/>
                  </a:cubicBezTo>
                  <a:cubicBezTo>
                    <a:pt x="231" y="548"/>
                    <a:pt x="355" y="247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2991;p41">
              <a:extLst>
                <a:ext uri="{FF2B5EF4-FFF2-40B4-BE49-F238E27FC236}">
                  <a16:creationId xmlns:a16="http://schemas.microsoft.com/office/drawing/2014/main" id="{8EBDD4BF-488B-061D-048D-4F3B85071D45}"/>
                </a:ext>
              </a:extLst>
            </p:cNvPr>
            <p:cNvSpPr/>
            <p:nvPr/>
          </p:nvSpPr>
          <p:spPr>
            <a:xfrm>
              <a:off x="5193125" y="2353575"/>
              <a:ext cx="57725" cy="91400"/>
            </a:xfrm>
            <a:custGeom>
              <a:avLst/>
              <a:gdLst/>
              <a:ahLst/>
              <a:cxnLst/>
              <a:rect l="l" t="t" r="r" b="b"/>
              <a:pathLst>
                <a:path w="2309" h="3656" extrusionOk="0">
                  <a:moveTo>
                    <a:pt x="1180" y="1"/>
                  </a:moveTo>
                  <a:lnTo>
                    <a:pt x="1180" y="1"/>
                  </a:lnTo>
                  <a:cubicBezTo>
                    <a:pt x="1510" y="183"/>
                    <a:pt x="1789" y="465"/>
                    <a:pt x="1977" y="831"/>
                  </a:cubicBezTo>
                  <a:cubicBezTo>
                    <a:pt x="1977" y="831"/>
                    <a:pt x="1995" y="865"/>
                    <a:pt x="2011" y="898"/>
                  </a:cubicBezTo>
                  <a:cubicBezTo>
                    <a:pt x="2027" y="933"/>
                    <a:pt x="2042" y="966"/>
                    <a:pt x="2042" y="966"/>
                  </a:cubicBezTo>
                  <a:cubicBezTo>
                    <a:pt x="2042" y="966"/>
                    <a:pt x="2047" y="978"/>
                    <a:pt x="2057" y="998"/>
                  </a:cubicBezTo>
                  <a:cubicBezTo>
                    <a:pt x="2065" y="1019"/>
                    <a:pt x="2076" y="1049"/>
                    <a:pt x="2089" y="1084"/>
                  </a:cubicBezTo>
                  <a:cubicBezTo>
                    <a:pt x="2118" y="1154"/>
                    <a:pt x="2145" y="1251"/>
                    <a:pt x="2168" y="1349"/>
                  </a:cubicBezTo>
                  <a:cubicBezTo>
                    <a:pt x="2215" y="1546"/>
                    <a:pt x="2212" y="1748"/>
                    <a:pt x="2212" y="1748"/>
                  </a:cubicBezTo>
                  <a:cubicBezTo>
                    <a:pt x="2229" y="2281"/>
                    <a:pt x="1953" y="2836"/>
                    <a:pt x="1509" y="3178"/>
                  </a:cubicBezTo>
                  <a:cubicBezTo>
                    <a:pt x="1150" y="3470"/>
                    <a:pt x="694" y="3622"/>
                    <a:pt x="267" y="3622"/>
                  </a:cubicBezTo>
                  <a:cubicBezTo>
                    <a:pt x="176" y="3622"/>
                    <a:pt x="87" y="3615"/>
                    <a:pt x="1" y="3602"/>
                  </a:cubicBezTo>
                  <a:lnTo>
                    <a:pt x="1" y="3602"/>
                  </a:lnTo>
                  <a:cubicBezTo>
                    <a:pt x="73" y="3617"/>
                    <a:pt x="129" y="3631"/>
                    <a:pt x="181" y="3639"/>
                  </a:cubicBezTo>
                  <a:cubicBezTo>
                    <a:pt x="237" y="3645"/>
                    <a:pt x="285" y="3649"/>
                    <a:pt x="337" y="3654"/>
                  </a:cubicBezTo>
                  <a:cubicBezTo>
                    <a:pt x="447" y="3649"/>
                    <a:pt x="593" y="3656"/>
                    <a:pt x="859" y="3581"/>
                  </a:cubicBezTo>
                  <a:cubicBezTo>
                    <a:pt x="1330" y="3441"/>
                    <a:pt x="1738" y="3172"/>
                    <a:pt x="2019" y="2742"/>
                  </a:cubicBezTo>
                  <a:cubicBezTo>
                    <a:pt x="2209" y="2454"/>
                    <a:pt x="2302" y="2111"/>
                    <a:pt x="2305" y="1783"/>
                  </a:cubicBezTo>
                  <a:cubicBezTo>
                    <a:pt x="2305" y="1783"/>
                    <a:pt x="2308" y="1598"/>
                    <a:pt x="2275" y="1416"/>
                  </a:cubicBezTo>
                  <a:cubicBezTo>
                    <a:pt x="2246" y="1234"/>
                    <a:pt x="2179" y="1061"/>
                    <a:pt x="2179" y="1061"/>
                  </a:cubicBezTo>
                  <a:cubicBezTo>
                    <a:pt x="2133" y="918"/>
                    <a:pt x="1984" y="630"/>
                    <a:pt x="1767" y="407"/>
                  </a:cubicBezTo>
                  <a:cubicBezTo>
                    <a:pt x="1558" y="178"/>
                    <a:pt x="1286" y="43"/>
                    <a:pt x="1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2992;p41">
              <a:extLst>
                <a:ext uri="{FF2B5EF4-FFF2-40B4-BE49-F238E27FC236}">
                  <a16:creationId xmlns:a16="http://schemas.microsoft.com/office/drawing/2014/main" id="{3174BF32-B512-47E6-3810-79DA7444EBE9}"/>
                </a:ext>
              </a:extLst>
            </p:cNvPr>
            <p:cNvSpPr/>
            <p:nvPr/>
          </p:nvSpPr>
          <p:spPr>
            <a:xfrm>
              <a:off x="5200650" y="2367350"/>
              <a:ext cx="36425" cy="58975"/>
            </a:xfrm>
            <a:custGeom>
              <a:avLst/>
              <a:gdLst/>
              <a:ahLst/>
              <a:cxnLst/>
              <a:rect l="l" t="t" r="r" b="b"/>
              <a:pathLst>
                <a:path w="1457" h="2359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56" y="202"/>
                    <a:pt x="1380" y="415"/>
                    <a:pt x="1366" y="644"/>
                  </a:cubicBezTo>
                  <a:lnTo>
                    <a:pt x="1360" y="727"/>
                  </a:lnTo>
                  <a:cubicBezTo>
                    <a:pt x="1360" y="727"/>
                    <a:pt x="1352" y="839"/>
                    <a:pt x="1329" y="949"/>
                  </a:cubicBezTo>
                  <a:cubicBezTo>
                    <a:pt x="1307" y="1058"/>
                    <a:pt x="1271" y="1164"/>
                    <a:pt x="1271" y="1164"/>
                  </a:cubicBezTo>
                  <a:cubicBezTo>
                    <a:pt x="1178" y="1444"/>
                    <a:pt x="1004" y="1715"/>
                    <a:pt x="774" y="1924"/>
                  </a:cubicBezTo>
                  <a:cubicBezTo>
                    <a:pt x="547" y="2137"/>
                    <a:pt x="269" y="2284"/>
                    <a:pt x="0" y="2359"/>
                  </a:cubicBezTo>
                  <a:cubicBezTo>
                    <a:pt x="83" y="2351"/>
                    <a:pt x="128" y="2345"/>
                    <a:pt x="188" y="2329"/>
                  </a:cubicBezTo>
                  <a:cubicBezTo>
                    <a:pt x="248" y="2310"/>
                    <a:pt x="325" y="2288"/>
                    <a:pt x="461" y="2218"/>
                  </a:cubicBezTo>
                  <a:cubicBezTo>
                    <a:pt x="702" y="2090"/>
                    <a:pt x="914" y="1935"/>
                    <a:pt x="1087" y="1708"/>
                  </a:cubicBezTo>
                  <a:cubicBezTo>
                    <a:pt x="1203" y="1555"/>
                    <a:pt x="1291" y="1384"/>
                    <a:pt x="1352" y="1212"/>
                  </a:cubicBezTo>
                  <a:cubicBezTo>
                    <a:pt x="1352" y="1212"/>
                    <a:pt x="1386" y="1115"/>
                    <a:pt x="1409" y="1015"/>
                  </a:cubicBezTo>
                  <a:cubicBezTo>
                    <a:pt x="1433" y="915"/>
                    <a:pt x="1445" y="813"/>
                    <a:pt x="1445" y="813"/>
                  </a:cubicBezTo>
                  <a:cubicBezTo>
                    <a:pt x="1457" y="730"/>
                    <a:pt x="1457" y="551"/>
                    <a:pt x="1425" y="381"/>
                  </a:cubicBezTo>
                  <a:cubicBezTo>
                    <a:pt x="1396" y="211"/>
                    <a:pt x="1333" y="56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2993;p41">
              <a:extLst>
                <a:ext uri="{FF2B5EF4-FFF2-40B4-BE49-F238E27FC236}">
                  <a16:creationId xmlns:a16="http://schemas.microsoft.com/office/drawing/2014/main" id="{86B215B5-048F-B927-E3CC-BCF88532CF66}"/>
                </a:ext>
              </a:extLst>
            </p:cNvPr>
            <p:cNvSpPr/>
            <p:nvPr/>
          </p:nvSpPr>
          <p:spPr>
            <a:xfrm>
              <a:off x="5204875" y="2357125"/>
              <a:ext cx="16175" cy="44275"/>
            </a:xfrm>
            <a:custGeom>
              <a:avLst/>
              <a:gdLst/>
              <a:ahLst/>
              <a:cxnLst/>
              <a:rect l="l" t="t" r="r" b="b"/>
              <a:pathLst>
                <a:path w="647" h="1771" extrusionOk="0">
                  <a:moveTo>
                    <a:pt x="175" y="1"/>
                  </a:moveTo>
                  <a:lnTo>
                    <a:pt x="175" y="1"/>
                  </a:lnTo>
                  <a:cubicBezTo>
                    <a:pt x="281" y="102"/>
                    <a:pt x="369" y="223"/>
                    <a:pt x="435" y="366"/>
                  </a:cubicBezTo>
                  <a:lnTo>
                    <a:pt x="459" y="419"/>
                  </a:lnTo>
                  <a:cubicBezTo>
                    <a:pt x="459" y="419"/>
                    <a:pt x="490" y="489"/>
                    <a:pt x="510" y="564"/>
                  </a:cubicBezTo>
                  <a:cubicBezTo>
                    <a:pt x="532" y="637"/>
                    <a:pt x="539" y="714"/>
                    <a:pt x="539" y="714"/>
                  </a:cubicBezTo>
                  <a:cubicBezTo>
                    <a:pt x="565" y="915"/>
                    <a:pt x="526" y="1136"/>
                    <a:pt x="425" y="1326"/>
                  </a:cubicBezTo>
                  <a:cubicBezTo>
                    <a:pt x="326" y="1517"/>
                    <a:pt x="170" y="1673"/>
                    <a:pt x="1" y="1771"/>
                  </a:cubicBezTo>
                  <a:cubicBezTo>
                    <a:pt x="112" y="1736"/>
                    <a:pt x="130" y="1741"/>
                    <a:pt x="293" y="1599"/>
                  </a:cubicBezTo>
                  <a:cubicBezTo>
                    <a:pt x="432" y="1465"/>
                    <a:pt x="545" y="1313"/>
                    <a:pt x="601" y="1116"/>
                  </a:cubicBezTo>
                  <a:cubicBezTo>
                    <a:pt x="638" y="985"/>
                    <a:pt x="646" y="847"/>
                    <a:pt x="634" y="717"/>
                  </a:cubicBezTo>
                  <a:cubicBezTo>
                    <a:pt x="634" y="717"/>
                    <a:pt x="626" y="644"/>
                    <a:pt x="608" y="573"/>
                  </a:cubicBezTo>
                  <a:cubicBezTo>
                    <a:pt x="591" y="501"/>
                    <a:pt x="564" y="433"/>
                    <a:pt x="564" y="433"/>
                  </a:cubicBezTo>
                  <a:cubicBezTo>
                    <a:pt x="545" y="377"/>
                    <a:pt x="481" y="264"/>
                    <a:pt x="398" y="175"/>
                  </a:cubicBezTo>
                  <a:cubicBezTo>
                    <a:pt x="316" y="84"/>
                    <a:pt x="216" y="20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2994;p41">
              <a:extLst>
                <a:ext uri="{FF2B5EF4-FFF2-40B4-BE49-F238E27FC236}">
                  <a16:creationId xmlns:a16="http://schemas.microsoft.com/office/drawing/2014/main" id="{E6074DD6-B394-BACC-B345-E23CF21DFD8B}"/>
                </a:ext>
              </a:extLst>
            </p:cNvPr>
            <p:cNvSpPr/>
            <p:nvPr/>
          </p:nvSpPr>
          <p:spPr>
            <a:xfrm>
              <a:off x="5184550" y="2371175"/>
              <a:ext cx="8625" cy="34750"/>
            </a:xfrm>
            <a:custGeom>
              <a:avLst/>
              <a:gdLst/>
              <a:ahLst/>
              <a:cxnLst/>
              <a:rect l="l" t="t" r="r" b="b"/>
              <a:pathLst>
                <a:path w="345" h="1390" extrusionOk="0">
                  <a:moveTo>
                    <a:pt x="168" y="1"/>
                  </a:moveTo>
                  <a:cubicBezTo>
                    <a:pt x="111" y="86"/>
                    <a:pt x="64" y="184"/>
                    <a:pt x="33" y="297"/>
                  </a:cubicBezTo>
                  <a:lnTo>
                    <a:pt x="26" y="339"/>
                  </a:lnTo>
                  <a:cubicBezTo>
                    <a:pt x="26" y="339"/>
                    <a:pt x="17" y="395"/>
                    <a:pt x="11" y="452"/>
                  </a:cubicBezTo>
                  <a:cubicBezTo>
                    <a:pt x="6" y="509"/>
                    <a:pt x="6" y="566"/>
                    <a:pt x="6" y="566"/>
                  </a:cubicBezTo>
                  <a:cubicBezTo>
                    <a:pt x="1" y="870"/>
                    <a:pt x="146" y="1201"/>
                    <a:pt x="345" y="1389"/>
                  </a:cubicBezTo>
                  <a:cubicBezTo>
                    <a:pt x="315" y="1310"/>
                    <a:pt x="309" y="1309"/>
                    <a:pt x="240" y="1184"/>
                  </a:cubicBezTo>
                  <a:cubicBezTo>
                    <a:pt x="180" y="1069"/>
                    <a:pt x="155" y="952"/>
                    <a:pt x="127" y="827"/>
                  </a:cubicBezTo>
                  <a:cubicBezTo>
                    <a:pt x="110" y="743"/>
                    <a:pt x="98" y="657"/>
                    <a:pt x="99" y="574"/>
                  </a:cubicBezTo>
                  <a:cubicBezTo>
                    <a:pt x="99" y="574"/>
                    <a:pt x="98" y="527"/>
                    <a:pt x="101" y="481"/>
                  </a:cubicBezTo>
                  <a:cubicBezTo>
                    <a:pt x="102" y="434"/>
                    <a:pt x="111" y="389"/>
                    <a:pt x="111" y="389"/>
                  </a:cubicBezTo>
                  <a:cubicBezTo>
                    <a:pt x="115" y="351"/>
                    <a:pt x="121" y="271"/>
                    <a:pt x="133" y="191"/>
                  </a:cubicBezTo>
                  <a:cubicBezTo>
                    <a:pt x="145" y="111"/>
                    <a:pt x="164" y="33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2995;p41">
              <a:extLst>
                <a:ext uri="{FF2B5EF4-FFF2-40B4-BE49-F238E27FC236}">
                  <a16:creationId xmlns:a16="http://schemas.microsoft.com/office/drawing/2014/main" id="{FF6BB477-3536-6F0C-3FBE-192EA1620FA8}"/>
                </a:ext>
              </a:extLst>
            </p:cNvPr>
            <p:cNvSpPr/>
            <p:nvPr/>
          </p:nvSpPr>
          <p:spPr>
            <a:xfrm>
              <a:off x="5153875" y="2379975"/>
              <a:ext cx="18775" cy="7025"/>
            </a:xfrm>
            <a:custGeom>
              <a:avLst/>
              <a:gdLst/>
              <a:ahLst/>
              <a:cxnLst/>
              <a:rect l="l" t="t" r="r" b="b"/>
              <a:pathLst>
                <a:path w="751" h="281" extrusionOk="0">
                  <a:moveTo>
                    <a:pt x="503" y="0"/>
                  </a:moveTo>
                  <a:cubicBezTo>
                    <a:pt x="469" y="0"/>
                    <a:pt x="435" y="3"/>
                    <a:pt x="401" y="11"/>
                  </a:cubicBezTo>
                  <a:cubicBezTo>
                    <a:pt x="350" y="23"/>
                    <a:pt x="300" y="39"/>
                    <a:pt x="254" y="58"/>
                  </a:cubicBezTo>
                  <a:cubicBezTo>
                    <a:pt x="254" y="57"/>
                    <a:pt x="253" y="57"/>
                    <a:pt x="253" y="57"/>
                  </a:cubicBezTo>
                  <a:cubicBezTo>
                    <a:pt x="248" y="57"/>
                    <a:pt x="152" y="104"/>
                    <a:pt x="152" y="104"/>
                  </a:cubicBezTo>
                  <a:cubicBezTo>
                    <a:pt x="108" y="124"/>
                    <a:pt x="9" y="241"/>
                    <a:pt x="1" y="280"/>
                  </a:cubicBezTo>
                  <a:cubicBezTo>
                    <a:pt x="52" y="253"/>
                    <a:pt x="104" y="231"/>
                    <a:pt x="158" y="206"/>
                  </a:cubicBezTo>
                  <a:lnTo>
                    <a:pt x="178" y="195"/>
                  </a:lnTo>
                  <a:lnTo>
                    <a:pt x="230" y="168"/>
                  </a:lnTo>
                  <a:cubicBezTo>
                    <a:pt x="257" y="156"/>
                    <a:pt x="284" y="145"/>
                    <a:pt x="284" y="145"/>
                  </a:cubicBezTo>
                  <a:cubicBezTo>
                    <a:pt x="427" y="87"/>
                    <a:pt x="600" y="48"/>
                    <a:pt x="751" y="45"/>
                  </a:cubicBezTo>
                  <a:cubicBezTo>
                    <a:pt x="710" y="15"/>
                    <a:pt x="707" y="11"/>
                    <a:pt x="623" y="6"/>
                  </a:cubicBezTo>
                  <a:cubicBezTo>
                    <a:pt x="583" y="4"/>
                    <a:pt x="543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2996;p41">
              <a:extLst>
                <a:ext uri="{FF2B5EF4-FFF2-40B4-BE49-F238E27FC236}">
                  <a16:creationId xmlns:a16="http://schemas.microsoft.com/office/drawing/2014/main" id="{B25D75E1-3526-7349-4B92-6C6F9B414728}"/>
                </a:ext>
              </a:extLst>
            </p:cNvPr>
            <p:cNvSpPr/>
            <p:nvPr/>
          </p:nvSpPr>
          <p:spPr>
            <a:xfrm>
              <a:off x="5152725" y="2358125"/>
              <a:ext cx="20100" cy="18625"/>
            </a:xfrm>
            <a:custGeom>
              <a:avLst/>
              <a:gdLst/>
              <a:ahLst/>
              <a:cxnLst/>
              <a:rect l="l" t="t" r="r" b="b"/>
              <a:pathLst>
                <a:path w="804" h="745" extrusionOk="0">
                  <a:moveTo>
                    <a:pt x="142" y="0"/>
                  </a:moveTo>
                  <a:cubicBezTo>
                    <a:pt x="79" y="0"/>
                    <a:pt x="22" y="12"/>
                    <a:pt x="0" y="21"/>
                  </a:cubicBezTo>
                  <a:cubicBezTo>
                    <a:pt x="80" y="35"/>
                    <a:pt x="157" y="61"/>
                    <a:pt x="235" y="96"/>
                  </a:cubicBezTo>
                  <a:lnTo>
                    <a:pt x="264" y="107"/>
                  </a:lnTo>
                  <a:cubicBezTo>
                    <a:pt x="264" y="106"/>
                    <a:pt x="264" y="106"/>
                    <a:pt x="264" y="106"/>
                  </a:cubicBezTo>
                  <a:cubicBezTo>
                    <a:pt x="271" y="106"/>
                    <a:pt x="413" y="182"/>
                    <a:pt x="409" y="188"/>
                  </a:cubicBezTo>
                  <a:cubicBezTo>
                    <a:pt x="593" y="311"/>
                    <a:pt x="745" y="528"/>
                    <a:pt x="779" y="744"/>
                  </a:cubicBezTo>
                  <a:cubicBezTo>
                    <a:pt x="797" y="679"/>
                    <a:pt x="803" y="671"/>
                    <a:pt x="773" y="555"/>
                  </a:cubicBezTo>
                  <a:cubicBezTo>
                    <a:pt x="743" y="451"/>
                    <a:pt x="707" y="353"/>
                    <a:pt x="634" y="267"/>
                  </a:cubicBezTo>
                  <a:cubicBezTo>
                    <a:pt x="584" y="209"/>
                    <a:pt x="528" y="157"/>
                    <a:pt x="468" y="116"/>
                  </a:cubicBezTo>
                  <a:cubicBezTo>
                    <a:pt x="471" y="111"/>
                    <a:pt x="334" y="34"/>
                    <a:pt x="327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297" y="19"/>
                    <a:pt x="226" y="4"/>
                    <a:pt x="158" y="1"/>
                  </a:cubicBezTo>
                  <a:cubicBezTo>
                    <a:pt x="153" y="0"/>
                    <a:pt x="148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2997;p41">
              <a:extLst>
                <a:ext uri="{FF2B5EF4-FFF2-40B4-BE49-F238E27FC236}">
                  <a16:creationId xmlns:a16="http://schemas.microsoft.com/office/drawing/2014/main" id="{CE6BD7DE-681E-4751-2540-EDBD1AB4E18A}"/>
                </a:ext>
              </a:extLst>
            </p:cNvPr>
            <p:cNvSpPr/>
            <p:nvPr/>
          </p:nvSpPr>
          <p:spPr>
            <a:xfrm>
              <a:off x="5168900" y="2350575"/>
              <a:ext cx="10900" cy="9975"/>
            </a:xfrm>
            <a:custGeom>
              <a:avLst/>
              <a:gdLst/>
              <a:ahLst/>
              <a:cxnLst/>
              <a:rect l="l" t="t" r="r" b="b"/>
              <a:pathLst>
                <a:path w="436" h="399" extrusionOk="0">
                  <a:moveTo>
                    <a:pt x="17" y="0"/>
                  </a:moveTo>
                  <a:cubicBezTo>
                    <a:pt x="10" y="0"/>
                    <a:pt x="5" y="1"/>
                    <a:pt x="1" y="2"/>
                  </a:cubicBezTo>
                  <a:cubicBezTo>
                    <a:pt x="30" y="34"/>
                    <a:pt x="58" y="66"/>
                    <a:pt x="90" y="96"/>
                  </a:cubicBezTo>
                  <a:lnTo>
                    <a:pt x="105" y="105"/>
                  </a:lnTo>
                  <a:cubicBezTo>
                    <a:pt x="105" y="105"/>
                    <a:pt x="121" y="119"/>
                    <a:pt x="138" y="132"/>
                  </a:cubicBezTo>
                  <a:lnTo>
                    <a:pt x="172" y="159"/>
                  </a:lnTo>
                  <a:cubicBezTo>
                    <a:pt x="257" y="232"/>
                    <a:pt x="353" y="318"/>
                    <a:pt x="430" y="399"/>
                  </a:cubicBezTo>
                  <a:cubicBezTo>
                    <a:pt x="434" y="358"/>
                    <a:pt x="435" y="354"/>
                    <a:pt x="403" y="303"/>
                  </a:cubicBezTo>
                  <a:cubicBezTo>
                    <a:pt x="375" y="257"/>
                    <a:pt x="355" y="206"/>
                    <a:pt x="315" y="166"/>
                  </a:cubicBezTo>
                  <a:cubicBezTo>
                    <a:pt x="288" y="139"/>
                    <a:pt x="261" y="113"/>
                    <a:pt x="233" y="91"/>
                  </a:cubicBezTo>
                  <a:lnTo>
                    <a:pt x="169" y="39"/>
                  </a:lnTo>
                  <a:cubicBezTo>
                    <a:pt x="147" y="20"/>
                    <a:pt x="6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2998;p41">
              <a:extLst>
                <a:ext uri="{FF2B5EF4-FFF2-40B4-BE49-F238E27FC236}">
                  <a16:creationId xmlns:a16="http://schemas.microsoft.com/office/drawing/2014/main" id="{B4005BBB-7D7A-DAD4-EFC2-5FBB67B0E418}"/>
                </a:ext>
              </a:extLst>
            </p:cNvPr>
            <p:cNvSpPr/>
            <p:nvPr/>
          </p:nvSpPr>
          <p:spPr>
            <a:xfrm>
              <a:off x="5178875" y="2345500"/>
              <a:ext cx="9075" cy="3350"/>
            </a:xfrm>
            <a:custGeom>
              <a:avLst/>
              <a:gdLst/>
              <a:ahLst/>
              <a:cxnLst/>
              <a:rect l="l" t="t" r="r" b="b"/>
              <a:pathLst>
                <a:path w="363" h="134" extrusionOk="0">
                  <a:moveTo>
                    <a:pt x="103" y="0"/>
                  </a:moveTo>
                  <a:cubicBezTo>
                    <a:pt x="76" y="0"/>
                    <a:pt x="18" y="16"/>
                    <a:pt x="1" y="29"/>
                  </a:cubicBezTo>
                  <a:cubicBezTo>
                    <a:pt x="21" y="49"/>
                    <a:pt x="43" y="69"/>
                    <a:pt x="69" y="84"/>
                  </a:cubicBezTo>
                  <a:lnTo>
                    <a:pt x="79" y="87"/>
                  </a:lnTo>
                  <a:lnTo>
                    <a:pt x="133" y="104"/>
                  </a:lnTo>
                  <a:cubicBezTo>
                    <a:pt x="196" y="126"/>
                    <a:pt x="271" y="134"/>
                    <a:pt x="339" y="134"/>
                  </a:cubicBezTo>
                  <a:cubicBezTo>
                    <a:pt x="347" y="134"/>
                    <a:pt x="355" y="134"/>
                    <a:pt x="363" y="134"/>
                  </a:cubicBezTo>
                  <a:cubicBezTo>
                    <a:pt x="351" y="103"/>
                    <a:pt x="350" y="101"/>
                    <a:pt x="315" y="86"/>
                  </a:cubicBezTo>
                  <a:cubicBezTo>
                    <a:pt x="285" y="72"/>
                    <a:pt x="260" y="46"/>
                    <a:pt x="227" y="36"/>
                  </a:cubicBezTo>
                  <a:cubicBezTo>
                    <a:pt x="205" y="30"/>
                    <a:pt x="183" y="23"/>
                    <a:pt x="162" y="17"/>
                  </a:cubicBezTo>
                  <a:lnTo>
                    <a:pt x="114" y="2"/>
                  </a:lnTo>
                  <a:cubicBezTo>
                    <a:pt x="112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2999;p41">
              <a:extLst>
                <a:ext uri="{FF2B5EF4-FFF2-40B4-BE49-F238E27FC236}">
                  <a16:creationId xmlns:a16="http://schemas.microsoft.com/office/drawing/2014/main" id="{62F3D2DD-C8F6-5388-D4DF-0D1341A764FB}"/>
                </a:ext>
              </a:extLst>
            </p:cNvPr>
            <p:cNvSpPr/>
            <p:nvPr/>
          </p:nvSpPr>
          <p:spPr>
            <a:xfrm>
              <a:off x="5084400" y="2460050"/>
              <a:ext cx="7700" cy="35300"/>
            </a:xfrm>
            <a:custGeom>
              <a:avLst/>
              <a:gdLst/>
              <a:ahLst/>
              <a:cxnLst/>
              <a:rect l="l" t="t" r="r" b="b"/>
              <a:pathLst>
                <a:path w="308" h="141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01"/>
                    <a:pt x="16" y="202"/>
                    <a:pt x="31" y="313"/>
                  </a:cubicBezTo>
                  <a:lnTo>
                    <a:pt x="39" y="353"/>
                  </a:lnTo>
                  <a:lnTo>
                    <a:pt x="82" y="565"/>
                  </a:lnTo>
                  <a:cubicBezTo>
                    <a:pt x="139" y="845"/>
                    <a:pt x="221" y="1156"/>
                    <a:pt x="298" y="1411"/>
                  </a:cubicBezTo>
                  <a:cubicBezTo>
                    <a:pt x="308" y="1329"/>
                    <a:pt x="308" y="1324"/>
                    <a:pt x="283" y="1183"/>
                  </a:cubicBezTo>
                  <a:cubicBezTo>
                    <a:pt x="261" y="1057"/>
                    <a:pt x="255" y="936"/>
                    <a:pt x="228" y="809"/>
                  </a:cubicBezTo>
                  <a:cubicBezTo>
                    <a:pt x="209" y="722"/>
                    <a:pt x="191" y="637"/>
                    <a:pt x="175" y="554"/>
                  </a:cubicBezTo>
                  <a:lnTo>
                    <a:pt x="137" y="369"/>
                  </a:lnTo>
                  <a:cubicBezTo>
                    <a:pt x="122" y="293"/>
                    <a:pt x="32" y="5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3000;p41">
              <a:extLst>
                <a:ext uri="{FF2B5EF4-FFF2-40B4-BE49-F238E27FC236}">
                  <a16:creationId xmlns:a16="http://schemas.microsoft.com/office/drawing/2014/main" id="{816FB8BB-8AAB-B3E2-A646-19CD6A1EF6D9}"/>
                </a:ext>
              </a:extLst>
            </p:cNvPr>
            <p:cNvSpPr/>
            <p:nvPr/>
          </p:nvSpPr>
          <p:spPr>
            <a:xfrm>
              <a:off x="5076400" y="2494450"/>
              <a:ext cx="34050" cy="46425"/>
            </a:xfrm>
            <a:custGeom>
              <a:avLst/>
              <a:gdLst/>
              <a:ahLst/>
              <a:cxnLst/>
              <a:rect l="l" t="t" r="r" b="b"/>
              <a:pathLst>
                <a:path w="1362" h="1857" extrusionOk="0">
                  <a:moveTo>
                    <a:pt x="16" y="1"/>
                  </a:moveTo>
                  <a:lnTo>
                    <a:pt x="16" y="1"/>
                  </a:lnTo>
                  <a:cubicBezTo>
                    <a:pt x="9" y="132"/>
                    <a:pt x="1" y="144"/>
                    <a:pt x="59" y="378"/>
                  </a:cubicBezTo>
                  <a:cubicBezTo>
                    <a:pt x="114" y="587"/>
                    <a:pt x="179" y="779"/>
                    <a:pt x="295" y="971"/>
                  </a:cubicBezTo>
                  <a:cubicBezTo>
                    <a:pt x="372" y="1098"/>
                    <a:pt x="460" y="1219"/>
                    <a:pt x="556" y="1325"/>
                  </a:cubicBezTo>
                  <a:cubicBezTo>
                    <a:pt x="556" y="1325"/>
                    <a:pt x="608" y="1387"/>
                    <a:pt x="666" y="1442"/>
                  </a:cubicBezTo>
                  <a:cubicBezTo>
                    <a:pt x="694" y="1471"/>
                    <a:pt x="723" y="1499"/>
                    <a:pt x="747" y="1519"/>
                  </a:cubicBezTo>
                  <a:cubicBezTo>
                    <a:pt x="768" y="1539"/>
                    <a:pt x="783" y="1552"/>
                    <a:pt x="783" y="1552"/>
                  </a:cubicBezTo>
                  <a:cubicBezTo>
                    <a:pt x="832" y="1597"/>
                    <a:pt x="949" y="1676"/>
                    <a:pt x="1068" y="1738"/>
                  </a:cubicBezTo>
                  <a:cubicBezTo>
                    <a:pt x="1189" y="1801"/>
                    <a:pt x="1312" y="1843"/>
                    <a:pt x="1362" y="1856"/>
                  </a:cubicBezTo>
                  <a:cubicBezTo>
                    <a:pt x="1218" y="1774"/>
                    <a:pt x="1080" y="1678"/>
                    <a:pt x="941" y="1562"/>
                  </a:cubicBezTo>
                  <a:lnTo>
                    <a:pt x="889" y="1521"/>
                  </a:lnTo>
                  <a:cubicBezTo>
                    <a:pt x="889" y="1521"/>
                    <a:pt x="822" y="1464"/>
                    <a:pt x="757" y="1403"/>
                  </a:cubicBezTo>
                  <a:cubicBezTo>
                    <a:pt x="726" y="1372"/>
                    <a:pt x="695" y="1340"/>
                    <a:pt x="672" y="1317"/>
                  </a:cubicBezTo>
                  <a:cubicBezTo>
                    <a:pt x="649" y="1292"/>
                    <a:pt x="635" y="1275"/>
                    <a:pt x="635" y="1275"/>
                  </a:cubicBezTo>
                  <a:cubicBezTo>
                    <a:pt x="481" y="1100"/>
                    <a:pt x="336" y="895"/>
                    <a:pt x="231" y="673"/>
                  </a:cubicBezTo>
                  <a:cubicBezTo>
                    <a:pt x="124" y="451"/>
                    <a:pt x="51" y="218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3001;p41">
              <a:extLst>
                <a:ext uri="{FF2B5EF4-FFF2-40B4-BE49-F238E27FC236}">
                  <a16:creationId xmlns:a16="http://schemas.microsoft.com/office/drawing/2014/main" id="{CDCBB882-E2C4-3F5E-6937-F3814374E98E}"/>
                </a:ext>
              </a:extLst>
            </p:cNvPr>
            <p:cNvSpPr/>
            <p:nvPr/>
          </p:nvSpPr>
          <p:spPr>
            <a:xfrm>
              <a:off x="5094550" y="2537050"/>
              <a:ext cx="20075" cy="17250"/>
            </a:xfrm>
            <a:custGeom>
              <a:avLst/>
              <a:gdLst/>
              <a:ahLst/>
              <a:cxnLst/>
              <a:rect l="l" t="t" r="r" b="b"/>
              <a:pathLst>
                <a:path w="803" h="690" extrusionOk="0">
                  <a:moveTo>
                    <a:pt x="0" y="1"/>
                  </a:moveTo>
                  <a:cubicBezTo>
                    <a:pt x="29" y="70"/>
                    <a:pt x="66" y="138"/>
                    <a:pt x="115" y="206"/>
                  </a:cubicBezTo>
                  <a:lnTo>
                    <a:pt x="135" y="230"/>
                  </a:lnTo>
                  <a:cubicBezTo>
                    <a:pt x="135" y="230"/>
                    <a:pt x="162" y="260"/>
                    <a:pt x="189" y="291"/>
                  </a:cubicBezTo>
                  <a:lnTo>
                    <a:pt x="247" y="349"/>
                  </a:lnTo>
                  <a:cubicBezTo>
                    <a:pt x="400" y="502"/>
                    <a:pt x="614" y="628"/>
                    <a:pt x="802" y="690"/>
                  </a:cubicBezTo>
                  <a:cubicBezTo>
                    <a:pt x="762" y="640"/>
                    <a:pt x="759" y="640"/>
                    <a:pt x="670" y="584"/>
                  </a:cubicBezTo>
                  <a:cubicBezTo>
                    <a:pt x="592" y="532"/>
                    <a:pt x="531" y="469"/>
                    <a:pt x="456" y="411"/>
                  </a:cubicBezTo>
                  <a:cubicBezTo>
                    <a:pt x="407" y="371"/>
                    <a:pt x="359" y="329"/>
                    <a:pt x="316" y="287"/>
                  </a:cubicBezTo>
                  <a:cubicBezTo>
                    <a:pt x="316" y="287"/>
                    <a:pt x="292" y="262"/>
                    <a:pt x="268" y="239"/>
                  </a:cubicBezTo>
                  <a:cubicBezTo>
                    <a:pt x="243" y="214"/>
                    <a:pt x="222" y="188"/>
                    <a:pt x="222" y="188"/>
                  </a:cubicBezTo>
                  <a:cubicBezTo>
                    <a:pt x="183" y="149"/>
                    <a:pt x="4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3002;p41">
              <a:extLst>
                <a:ext uri="{FF2B5EF4-FFF2-40B4-BE49-F238E27FC236}">
                  <a16:creationId xmlns:a16="http://schemas.microsoft.com/office/drawing/2014/main" id="{B6E305D1-6819-4FD1-BDA9-31255B65F562}"/>
                </a:ext>
              </a:extLst>
            </p:cNvPr>
            <p:cNvSpPr/>
            <p:nvPr/>
          </p:nvSpPr>
          <p:spPr>
            <a:xfrm>
              <a:off x="5098025" y="2566200"/>
              <a:ext cx="39375" cy="23825"/>
            </a:xfrm>
            <a:custGeom>
              <a:avLst/>
              <a:gdLst/>
              <a:ahLst/>
              <a:cxnLst/>
              <a:rect l="l" t="t" r="r" b="b"/>
              <a:pathLst>
                <a:path w="1575" h="953" extrusionOk="0">
                  <a:moveTo>
                    <a:pt x="1" y="0"/>
                  </a:moveTo>
                  <a:cubicBezTo>
                    <a:pt x="76" y="105"/>
                    <a:pt x="163" y="207"/>
                    <a:pt x="269" y="306"/>
                  </a:cubicBezTo>
                  <a:lnTo>
                    <a:pt x="309" y="341"/>
                  </a:lnTo>
                  <a:cubicBezTo>
                    <a:pt x="309" y="341"/>
                    <a:pt x="364" y="385"/>
                    <a:pt x="419" y="430"/>
                  </a:cubicBezTo>
                  <a:cubicBezTo>
                    <a:pt x="475" y="472"/>
                    <a:pt x="534" y="513"/>
                    <a:pt x="534" y="513"/>
                  </a:cubicBezTo>
                  <a:cubicBezTo>
                    <a:pt x="839" y="731"/>
                    <a:pt x="1238" y="890"/>
                    <a:pt x="1575" y="953"/>
                  </a:cubicBezTo>
                  <a:cubicBezTo>
                    <a:pt x="1485" y="900"/>
                    <a:pt x="1478" y="900"/>
                    <a:pt x="1307" y="835"/>
                  </a:cubicBezTo>
                  <a:cubicBezTo>
                    <a:pt x="1154" y="775"/>
                    <a:pt x="1023" y="696"/>
                    <a:pt x="876" y="617"/>
                  </a:cubicBezTo>
                  <a:cubicBezTo>
                    <a:pt x="779" y="563"/>
                    <a:pt x="683" y="505"/>
                    <a:pt x="595" y="444"/>
                  </a:cubicBezTo>
                  <a:cubicBezTo>
                    <a:pt x="595" y="444"/>
                    <a:pt x="546" y="410"/>
                    <a:pt x="498" y="373"/>
                  </a:cubicBezTo>
                  <a:cubicBezTo>
                    <a:pt x="449" y="338"/>
                    <a:pt x="403" y="299"/>
                    <a:pt x="403" y="299"/>
                  </a:cubicBezTo>
                  <a:cubicBezTo>
                    <a:pt x="374" y="277"/>
                    <a:pt x="293" y="218"/>
                    <a:pt x="196" y="147"/>
                  </a:cubicBezTo>
                  <a:cubicBezTo>
                    <a:pt x="114" y="86"/>
                    <a:pt x="35" y="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3003;p41">
              <a:extLst>
                <a:ext uri="{FF2B5EF4-FFF2-40B4-BE49-F238E27FC236}">
                  <a16:creationId xmlns:a16="http://schemas.microsoft.com/office/drawing/2014/main" id="{DBB52D19-818B-2C04-7F06-2F03BD31F339}"/>
                </a:ext>
              </a:extLst>
            </p:cNvPr>
            <p:cNvSpPr/>
            <p:nvPr/>
          </p:nvSpPr>
          <p:spPr>
            <a:xfrm>
              <a:off x="5094550" y="2569650"/>
              <a:ext cx="20975" cy="16325"/>
            </a:xfrm>
            <a:custGeom>
              <a:avLst/>
              <a:gdLst/>
              <a:ahLst/>
              <a:cxnLst/>
              <a:rect l="l" t="t" r="r" b="b"/>
              <a:pathLst>
                <a:path w="839" h="653" extrusionOk="0">
                  <a:moveTo>
                    <a:pt x="0" y="1"/>
                  </a:moveTo>
                  <a:cubicBezTo>
                    <a:pt x="37" y="67"/>
                    <a:pt x="78" y="132"/>
                    <a:pt x="132" y="196"/>
                  </a:cubicBezTo>
                  <a:lnTo>
                    <a:pt x="154" y="218"/>
                  </a:lnTo>
                  <a:lnTo>
                    <a:pt x="213" y="274"/>
                  </a:lnTo>
                  <a:lnTo>
                    <a:pt x="274" y="328"/>
                  </a:lnTo>
                  <a:cubicBezTo>
                    <a:pt x="435" y="472"/>
                    <a:pt x="651" y="590"/>
                    <a:pt x="838" y="653"/>
                  </a:cubicBezTo>
                  <a:cubicBezTo>
                    <a:pt x="798" y="604"/>
                    <a:pt x="795" y="602"/>
                    <a:pt x="705" y="547"/>
                  </a:cubicBezTo>
                  <a:cubicBezTo>
                    <a:pt x="626" y="497"/>
                    <a:pt x="563" y="435"/>
                    <a:pt x="486" y="379"/>
                  </a:cubicBezTo>
                  <a:cubicBezTo>
                    <a:pt x="435" y="342"/>
                    <a:pt x="384" y="304"/>
                    <a:pt x="339" y="262"/>
                  </a:cubicBezTo>
                  <a:cubicBezTo>
                    <a:pt x="339" y="262"/>
                    <a:pt x="313" y="240"/>
                    <a:pt x="287" y="217"/>
                  </a:cubicBezTo>
                  <a:cubicBezTo>
                    <a:pt x="262" y="193"/>
                    <a:pt x="237" y="171"/>
                    <a:pt x="237" y="171"/>
                  </a:cubicBezTo>
                  <a:cubicBezTo>
                    <a:pt x="196" y="133"/>
                    <a:pt x="43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3004;p41">
              <a:extLst>
                <a:ext uri="{FF2B5EF4-FFF2-40B4-BE49-F238E27FC236}">
                  <a16:creationId xmlns:a16="http://schemas.microsoft.com/office/drawing/2014/main" id="{460F3258-96CF-E3D8-48DF-09B92E48E557}"/>
                </a:ext>
              </a:extLst>
            </p:cNvPr>
            <p:cNvSpPr/>
            <p:nvPr/>
          </p:nvSpPr>
          <p:spPr>
            <a:xfrm>
              <a:off x="5099025" y="2598875"/>
              <a:ext cx="40100" cy="16200"/>
            </a:xfrm>
            <a:custGeom>
              <a:avLst/>
              <a:gdLst/>
              <a:ahLst/>
              <a:cxnLst/>
              <a:rect l="l" t="t" r="r" b="b"/>
              <a:pathLst>
                <a:path w="1604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79"/>
                    <a:pt x="192" y="153"/>
                    <a:pt x="307" y="223"/>
                  </a:cubicBezTo>
                  <a:lnTo>
                    <a:pt x="350" y="247"/>
                  </a:lnTo>
                  <a:cubicBezTo>
                    <a:pt x="350" y="247"/>
                    <a:pt x="408" y="276"/>
                    <a:pt x="467" y="308"/>
                  </a:cubicBezTo>
                  <a:cubicBezTo>
                    <a:pt x="526" y="336"/>
                    <a:pt x="586" y="364"/>
                    <a:pt x="586" y="364"/>
                  </a:cubicBezTo>
                  <a:cubicBezTo>
                    <a:pt x="901" y="512"/>
                    <a:pt x="1284" y="613"/>
                    <a:pt x="1603" y="647"/>
                  </a:cubicBezTo>
                  <a:cubicBezTo>
                    <a:pt x="1515" y="603"/>
                    <a:pt x="1509" y="603"/>
                    <a:pt x="1344" y="556"/>
                  </a:cubicBezTo>
                  <a:cubicBezTo>
                    <a:pt x="1196" y="514"/>
                    <a:pt x="1067" y="456"/>
                    <a:pt x="920" y="402"/>
                  </a:cubicBezTo>
                  <a:cubicBezTo>
                    <a:pt x="821" y="366"/>
                    <a:pt x="725" y="327"/>
                    <a:pt x="634" y="285"/>
                  </a:cubicBezTo>
                  <a:cubicBezTo>
                    <a:pt x="634" y="285"/>
                    <a:pt x="583" y="260"/>
                    <a:pt x="533" y="236"/>
                  </a:cubicBezTo>
                  <a:lnTo>
                    <a:pt x="432" y="186"/>
                  </a:lnTo>
                  <a:cubicBezTo>
                    <a:pt x="349" y="147"/>
                    <a:pt x="72" y="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3005;p41">
              <a:extLst>
                <a:ext uri="{FF2B5EF4-FFF2-40B4-BE49-F238E27FC236}">
                  <a16:creationId xmlns:a16="http://schemas.microsoft.com/office/drawing/2014/main" id="{30130AA4-C580-B2A1-B2CD-90F5AB59FD06}"/>
                </a:ext>
              </a:extLst>
            </p:cNvPr>
            <p:cNvSpPr/>
            <p:nvPr/>
          </p:nvSpPr>
          <p:spPr>
            <a:xfrm>
              <a:off x="5086625" y="2605425"/>
              <a:ext cx="26100" cy="10475"/>
            </a:xfrm>
            <a:custGeom>
              <a:avLst/>
              <a:gdLst/>
              <a:ahLst/>
              <a:cxnLst/>
              <a:rect l="l" t="t" r="r" b="b"/>
              <a:pathLst>
                <a:path w="1044" h="419" extrusionOk="0">
                  <a:moveTo>
                    <a:pt x="194" y="1"/>
                  </a:moveTo>
                  <a:cubicBezTo>
                    <a:pt x="116" y="1"/>
                    <a:pt x="29" y="8"/>
                    <a:pt x="0" y="21"/>
                  </a:cubicBezTo>
                  <a:cubicBezTo>
                    <a:pt x="91" y="47"/>
                    <a:pt x="172" y="70"/>
                    <a:pt x="235" y="88"/>
                  </a:cubicBezTo>
                  <a:lnTo>
                    <a:pt x="235" y="87"/>
                  </a:lnTo>
                  <a:lnTo>
                    <a:pt x="266" y="93"/>
                  </a:lnTo>
                  <a:cubicBezTo>
                    <a:pt x="266" y="93"/>
                    <a:pt x="306" y="104"/>
                    <a:pt x="346" y="114"/>
                  </a:cubicBezTo>
                  <a:cubicBezTo>
                    <a:pt x="386" y="126"/>
                    <a:pt x="426" y="139"/>
                    <a:pt x="426" y="139"/>
                  </a:cubicBezTo>
                  <a:cubicBezTo>
                    <a:pt x="636" y="205"/>
                    <a:pt x="864" y="309"/>
                    <a:pt x="1044" y="419"/>
                  </a:cubicBezTo>
                  <a:cubicBezTo>
                    <a:pt x="1009" y="362"/>
                    <a:pt x="1008" y="355"/>
                    <a:pt x="915" y="289"/>
                  </a:cubicBezTo>
                  <a:cubicBezTo>
                    <a:pt x="831" y="231"/>
                    <a:pt x="755" y="170"/>
                    <a:pt x="658" y="127"/>
                  </a:cubicBezTo>
                  <a:cubicBezTo>
                    <a:pt x="592" y="99"/>
                    <a:pt x="526" y="74"/>
                    <a:pt x="461" y="53"/>
                  </a:cubicBezTo>
                  <a:cubicBezTo>
                    <a:pt x="461" y="53"/>
                    <a:pt x="425" y="40"/>
                    <a:pt x="388" y="31"/>
                  </a:cubicBezTo>
                  <a:cubicBezTo>
                    <a:pt x="352" y="20"/>
                    <a:pt x="314" y="11"/>
                    <a:pt x="314" y="11"/>
                  </a:cubicBezTo>
                  <a:cubicBezTo>
                    <a:pt x="290" y="4"/>
                    <a:pt x="24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3006;p41">
              <a:extLst>
                <a:ext uri="{FF2B5EF4-FFF2-40B4-BE49-F238E27FC236}">
                  <a16:creationId xmlns:a16="http://schemas.microsoft.com/office/drawing/2014/main" id="{15EA119B-7998-7C47-8690-C96ED81A6F52}"/>
                </a:ext>
              </a:extLst>
            </p:cNvPr>
            <p:cNvSpPr/>
            <p:nvPr/>
          </p:nvSpPr>
          <p:spPr>
            <a:xfrm>
              <a:off x="5116500" y="2630350"/>
              <a:ext cx="38950" cy="2350"/>
            </a:xfrm>
            <a:custGeom>
              <a:avLst/>
              <a:gdLst/>
              <a:ahLst/>
              <a:cxnLst/>
              <a:rect l="l" t="t" r="r" b="b"/>
              <a:pathLst>
                <a:path w="1558" h="94" extrusionOk="0">
                  <a:moveTo>
                    <a:pt x="420" y="0"/>
                  </a:moveTo>
                  <a:cubicBezTo>
                    <a:pt x="336" y="0"/>
                    <a:pt x="66" y="39"/>
                    <a:pt x="0" y="60"/>
                  </a:cubicBezTo>
                  <a:cubicBezTo>
                    <a:pt x="107" y="74"/>
                    <a:pt x="217" y="86"/>
                    <a:pt x="336" y="92"/>
                  </a:cubicBezTo>
                  <a:lnTo>
                    <a:pt x="381" y="92"/>
                  </a:lnTo>
                  <a:cubicBezTo>
                    <a:pt x="381" y="92"/>
                    <a:pt x="614" y="93"/>
                    <a:pt x="614" y="93"/>
                  </a:cubicBezTo>
                  <a:cubicBezTo>
                    <a:pt x="631" y="93"/>
                    <a:pt x="648" y="93"/>
                    <a:pt x="664" y="93"/>
                  </a:cubicBezTo>
                  <a:cubicBezTo>
                    <a:pt x="961" y="93"/>
                    <a:pt x="1286" y="76"/>
                    <a:pt x="1557" y="53"/>
                  </a:cubicBezTo>
                  <a:cubicBezTo>
                    <a:pt x="1473" y="27"/>
                    <a:pt x="1467" y="26"/>
                    <a:pt x="1313" y="22"/>
                  </a:cubicBezTo>
                  <a:cubicBezTo>
                    <a:pt x="1174" y="18"/>
                    <a:pt x="1047" y="0"/>
                    <a:pt x="904" y="0"/>
                  </a:cubicBezTo>
                  <a:cubicBezTo>
                    <a:pt x="810" y="1"/>
                    <a:pt x="715" y="1"/>
                    <a:pt x="624" y="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3007;p41">
              <a:extLst>
                <a:ext uri="{FF2B5EF4-FFF2-40B4-BE49-F238E27FC236}">
                  <a16:creationId xmlns:a16="http://schemas.microsoft.com/office/drawing/2014/main" id="{BF58A629-B3A2-E705-07A2-FAB276E5F19D}"/>
                </a:ext>
              </a:extLst>
            </p:cNvPr>
            <p:cNvSpPr/>
            <p:nvPr/>
          </p:nvSpPr>
          <p:spPr>
            <a:xfrm>
              <a:off x="5149925" y="2635450"/>
              <a:ext cx="38025" cy="9250"/>
            </a:xfrm>
            <a:custGeom>
              <a:avLst/>
              <a:gdLst/>
              <a:ahLst/>
              <a:cxnLst/>
              <a:rect l="l" t="t" r="r" b="b"/>
              <a:pathLst>
                <a:path w="1521" h="370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433" y="19"/>
                    <a:pt x="1429" y="24"/>
                    <a:pt x="1287" y="85"/>
                  </a:cubicBezTo>
                  <a:cubicBezTo>
                    <a:pt x="1159" y="138"/>
                    <a:pt x="1033" y="164"/>
                    <a:pt x="897" y="201"/>
                  </a:cubicBezTo>
                  <a:cubicBezTo>
                    <a:pt x="806" y="225"/>
                    <a:pt x="714" y="244"/>
                    <a:pt x="625" y="255"/>
                  </a:cubicBezTo>
                  <a:cubicBezTo>
                    <a:pt x="625" y="255"/>
                    <a:pt x="575" y="262"/>
                    <a:pt x="524" y="267"/>
                  </a:cubicBezTo>
                  <a:cubicBezTo>
                    <a:pt x="473" y="273"/>
                    <a:pt x="422" y="274"/>
                    <a:pt x="422" y="274"/>
                  </a:cubicBezTo>
                  <a:cubicBezTo>
                    <a:pt x="374" y="280"/>
                    <a:pt x="122" y="307"/>
                    <a:pt x="1" y="320"/>
                  </a:cubicBezTo>
                  <a:cubicBezTo>
                    <a:pt x="107" y="346"/>
                    <a:pt x="219" y="365"/>
                    <a:pt x="342" y="369"/>
                  </a:cubicBezTo>
                  <a:lnTo>
                    <a:pt x="388" y="368"/>
                  </a:lnTo>
                  <a:cubicBezTo>
                    <a:pt x="388" y="368"/>
                    <a:pt x="447" y="365"/>
                    <a:pt x="508" y="361"/>
                  </a:cubicBezTo>
                  <a:cubicBezTo>
                    <a:pt x="567" y="355"/>
                    <a:pt x="628" y="348"/>
                    <a:pt x="628" y="348"/>
                  </a:cubicBezTo>
                  <a:cubicBezTo>
                    <a:pt x="945" y="310"/>
                    <a:pt x="1283" y="169"/>
                    <a:pt x="1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3008;p41">
              <a:extLst>
                <a:ext uri="{FF2B5EF4-FFF2-40B4-BE49-F238E27FC236}">
                  <a16:creationId xmlns:a16="http://schemas.microsoft.com/office/drawing/2014/main" id="{F42BDD8F-5C81-066A-CBAF-FD0BA18F2331}"/>
                </a:ext>
              </a:extLst>
            </p:cNvPr>
            <p:cNvSpPr/>
            <p:nvPr/>
          </p:nvSpPr>
          <p:spPr>
            <a:xfrm>
              <a:off x="5140225" y="2653900"/>
              <a:ext cx="45700" cy="36150"/>
            </a:xfrm>
            <a:custGeom>
              <a:avLst/>
              <a:gdLst/>
              <a:ahLst/>
              <a:cxnLst/>
              <a:rect l="l" t="t" r="r" b="b"/>
              <a:pathLst>
                <a:path w="1828" h="1446" extrusionOk="0">
                  <a:moveTo>
                    <a:pt x="1828" y="0"/>
                  </a:moveTo>
                  <a:cubicBezTo>
                    <a:pt x="1700" y="29"/>
                    <a:pt x="1689" y="28"/>
                    <a:pt x="1479" y="131"/>
                  </a:cubicBezTo>
                  <a:cubicBezTo>
                    <a:pt x="1290" y="226"/>
                    <a:pt x="1114" y="314"/>
                    <a:pt x="937" y="441"/>
                  </a:cubicBezTo>
                  <a:cubicBezTo>
                    <a:pt x="819" y="527"/>
                    <a:pt x="705" y="616"/>
                    <a:pt x="601" y="709"/>
                  </a:cubicBezTo>
                  <a:cubicBezTo>
                    <a:pt x="601" y="709"/>
                    <a:pt x="541" y="760"/>
                    <a:pt x="485" y="814"/>
                  </a:cubicBezTo>
                  <a:cubicBezTo>
                    <a:pt x="427" y="866"/>
                    <a:pt x="372" y="922"/>
                    <a:pt x="372" y="922"/>
                  </a:cubicBezTo>
                  <a:cubicBezTo>
                    <a:pt x="326" y="968"/>
                    <a:pt x="241" y="1074"/>
                    <a:pt x="164" y="1181"/>
                  </a:cubicBezTo>
                  <a:cubicBezTo>
                    <a:pt x="87" y="1289"/>
                    <a:pt x="22" y="1400"/>
                    <a:pt x="0" y="1446"/>
                  </a:cubicBezTo>
                  <a:cubicBezTo>
                    <a:pt x="109" y="1324"/>
                    <a:pt x="223" y="1204"/>
                    <a:pt x="351" y="1077"/>
                  </a:cubicBezTo>
                  <a:lnTo>
                    <a:pt x="396" y="1030"/>
                  </a:lnTo>
                  <a:cubicBezTo>
                    <a:pt x="396" y="1030"/>
                    <a:pt x="458" y="967"/>
                    <a:pt x="521" y="906"/>
                  </a:cubicBezTo>
                  <a:cubicBezTo>
                    <a:pt x="585" y="846"/>
                    <a:pt x="651" y="788"/>
                    <a:pt x="651" y="788"/>
                  </a:cubicBezTo>
                  <a:cubicBezTo>
                    <a:pt x="997" y="479"/>
                    <a:pt x="1435" y="189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3009;p41">
              <a:extLst>
                <a:ext uri="{FF2B5EF4-FFF2-40B4-BE49-F238E27FC236}">
                  <a16:creationId xmlns:a16="http://schemas.microsoft.com/office/drawing/2014/main" id="{21C8FE83-379C-CCCB-92D9-9767953CC603}"/>
                </a:ext>
              </a:extLst>
            </p:cNvPr>
            <p:cNvSpPr/>
            <p:nvPr/>
          </p:nvSpPr>
          <p:spPr>
            <a:xfrm>
              <a:off x="5162900" y="2667525"/>
              <a:ext cx="12650" cy="10025"/>
            </a:xfrm>
            <a:custGeom>
              <a:avLst/>
              <a:gdLst/>
              <a:ahLst/>
              <a:cxnLst/>
              <a:rect l="l" t="t" r="r" b="b"/>
              <a:pathLst>
                <a:path w="506" h="401" extrusionOk="0">
                  <a:moveTo>
                    <a:pt x="506" y="0"/>
                  </a:moveTo>
                  <a:lnTo>
                    <a:pt x="506" y="0"/>
                  </a:lnTo>
                  <a:cubicBezTo>
                    <a:pt x="462" y="1"/>
                    <a:pt x="460" y="1"/>
                    <a:pt x="406" y="37"/>
                  </a:cubicBezTo>
                  <a:cubicBezTo>
                    <a:pt x="359" y="69"/>
                    <a:pt x="307" y="88"/>
                    <a:pt x="260" y="123"/>
                  </a:cubicBezTo>
                  <a:cubicBezTo>
                    <a:pt x="229" y="148"/>
                    <a:pt x="199" y="172"/>
                    <a:pt x="168" y="196"/>
                  </a:cubicBezTo>
                  <a:lnTo>
                    <a:pt x="101" y="247"/>
                  </a:lnTo>
                  <a:cubicBezTo>
                    <a:pt x="74" y="267"/>
                    <a:pt x="9" y="368"/>
                    <a:pt x="1" y="400"/>
                  </a:cubicBezTo>
                  <a:cubicBezTo>
                    <a:pt x="44" y="384"/>
                    <a:pt x="87" y="366"/>
                    <a:pt x="130" y="341"/>
                  </a:cubicBezTo>
                  <a:lnTo>
                    <a:pt x="146" y="329"/>
                  </a:lnTo>
                  <a:lnTo>
                    <a:pt x="222" y="270"/>
                  </a:lnTo>
                  <a:cubicBezTo>
                    <a:pt x="324" y="194"/>
                    <a:pt x="427" y="91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3010;p41">
              <a:extLst>
                <a:ext uri="{FF2B5EF4-FFF2-40B4-BE49-F238E27FC236}">
                  <a16:creationId xmlns:a16="http://schemas.microsoft.com/office/drawing/2014/main" id="{F7807121-ECA9-147C-EF95-B892D6A49030}"/>
                </a:ext>
              </a:extLst>
            </p:cNvPr>
            <p:cNvSpPr/>
            <p:nvPr/>
          </p:nvSpPr>
          <p:spPr>
            <a:xfrm>
              <a:off x="5182250" y="2659075"/>
              <a:ext cx="32925" cy="35575"/>
            </a:xfrm>
            <a:custGeom>
              <a:avLst/>
              <a:gdLst/>
              <a:ahLst/>
              <a:cxnLst/>
              <a:rect l="l" t="t" r="r" b="b"/>
              <a:pathLst>
                <a:path w="1317" h="1423" extrusionOk="0">
                  <a:moveTo>
                    <a:pt x="1317" y="1"/>
                  </a:moveTo>
                  <a:cubicBezTo>
                    <a:pt x="1209" y="27"/>
                    <a:pt x="1199" y="25"/>
                    <a:pt x="1027" y="125"/>
                  </a:cubicBezTo>
                  <a:cubicBezTo>
                    <a:pt x="875" y="217"/>
                    <a:pt x="732" y="306"/>
                    <a:pt x="599" y="433"/>
                  </a:cubicBezTo>
                  <a:cubicBezTo>
                    <a:pt x="510" y="519"/>
                    <a:pt x="426" y="610"/>
                    <a:pt x="352" y="703"/>
                  </a:cubicBezTo>
                  <a:cubicBezTo>
                    <a:pt x="352" y="703"/>
                    <a:pt x="310" y="753"/>
                    <a:pt x="271" y="807"/>
                  </a:cubicBezTo>
                  <a:cubicBezTo>
                    <a:pt x="231" y="860"/>
                    <a:pt x="196" y="917"/>
                    <a:pt x="196" y="917"/>
                  </a:cubicBezTo>
                  <a:cubicBezTo>
                    <a:pt x="165" y="961"/>
                    <a:pt x="114" y="1066"/>
                    <a:pt x="73" y="1170"/>
                  </a:cubicBezTo>
                  <a:cubicBezTo>
                    <a:pt x="34" y="1276"/>
                    <a:pt x="7" y="1380"/>
                    <a:pt x="1" y="1423"/>
                  </a:cubicBezTo>
                  <a:cubicBezTo>
                    <a:pt x="65" y="1300"/>
                    <a:pt x="135" y="1180"/>
                    <a:pt x="218" y="1055"/>
                  </a:cubicBezTo>
                  <a:lnTo>
                    <a:pt x="218" y="1056"/>
                  </a:lnTo>
                  <a:lnTo>
                    <a:pt x="246" y="1009"/>
                  </a:lnTo>
                  <a:cubicBezTo>
                    <a:pt x="246" y="1009"/>
                    <a:pt x="286" y="947"/>
                    <a:pt x="329" y="886"/>
                  </a:cubicBezTo>
                  <a:cubicBezTo>
                    <a:pt x="372" y="827"/>
                    <a:pt x="417" y="770"/>
                    <a:pt x="417" y="770"/>
                  </a:cubicBezTo>
                  <a:cubicBezTo>
                    <a:pt x="656" y="464"/>
                    <a:pt x="995" y="177"/>
                    <a:pt x="1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3011;p41">
              <a:extLst>
                <a:ext uri="{FF2B5EF4-FFF2-40B4-BE49-F238E27FC236}">
                  <a16:creationId xmlns:a16="http://schemas.microsoft.com/office/drawing/2014/main" id="{9AB9EFCC-54AC-D9C2-8D07-B3608695AD03}"/>
                </a:ext>
              </a:extLst>
            </p:cNvPr>
            <p:cNvSpPr/>
            <p:nvPr/>
          </p:nvSpPr>
          <p:spPr>
            <a:xfrm>
              <a:off x="5178950" y="2668325"/>
              <a:ext cx="14725" cy="24325"/>
            </a:xfrm>
            <a:custGeom>
              <a:avLst/>
              <a:gdLst/>
              <a:ahLst/>
              <a:cxnLst/>
              <a:rect l="l" t="t" r="r" b="b"/>
              <a:pathLst>
                <a:path w="589" h="973" extrusionOk="0">
                  <a:moveTo>
                    <a:pt x="588" y="1"/>
                  </a:moveTo>
                  <a:cubicBezTo>
                    <a:pt x="526" y="29"/>
                    <a:pt x="521" y="31"/>
                    <a:pt x="444" y="115"/>
                  </a:cubicBezTo>
                  <a:cubicBezTo>
                    <a:pt x="376" y="192"/>
                    <a:pt x="306" y="258"/>
                    <a:pt x="248" y="348"/>
                  </a:cubicBezTo>
                  <a:cubicBezTo>
                    <a:pt x="209" y="407"/>
                    <a:pt x="173" y="468"/>
                    <a:pt x="140" y="528"/>
                  </a:cubicBezTo>
                  <a:cubicBezTo>
                    <a:pt x="140" y="528"/>
                    <a:pt x="122" y="562"/>
                    <a:pt x="104" y="595"/>
                  </a:cubicBezTo>
                  <a:lnTo>
                    <a:pt x="69" y="663"/>
                  </a:lnTo>
                  <a:cubicBezTo>
                    <a:pt x="40" y="720"/>
                    <a:pt x="1" y="922"/>
                    <a:pt x="7" y="973"/>
                  </a:cubicBezTo>
                  <a:cubicBezTo>
                    <a:pt x="54" y="889"/>
                    <a:pt x="95" y="815"/>
                    <a:pt x="127" y="757"/>
                  </a:cubicBezTo>
                  <a:lnTo>
                    <a:pt x="140" y="728"/>
                  </a:lnTo>
                  <a:cubicBezTo>
                    <a:pt x="140" y="728"/>
                    <a:pt x="159" y="690"/>
                    <a:pt x="178" y="653"/>
                  </a:cubicBezTo>
                  <a:lnTo>
                    <a:pt x="218" y="578"/>
                  </a:lnTo>
                  <a:cubicBezTo>
                    <a:pt x="324" y="382"/>
                    <a:pt x="459" y="169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3012;p41">
              <a:extLst>
                <a:ext uri="{FF2B5EF4-FFF2-40B4-BE49-F238E27FC236}">
                  <a16:creationId xmlns:a16="http://schemas.microsoft.com/office/drawing/2014/main" id="{E4530710-016B-24B8-2A89-8667DE197578}"/>
                </a:ext>
              </a:extLst>
            </p:cNvPr>
            <p:cNvSpPr/>
            <p:nvPr/>
          </p:nvSpPr>
          <p:spPr>
            <a:xfrm>
              <a:off x="5210600" y="2672750"/>
              <a:ext cx="29975" cy="6150"/>
            </a:xfrm>
            <a:custGeom>
              <a:avLst/>
              <a:gdLst/>
              <a:ahLst/>
              <a:cxnLst/>
              <a:rect l="l" t="t" r="r" b="b"/>
              <a:pathLst>
                <a:path w="1199" h="246" extrusionOk="0">
                  <a:moveTo>
                    <a:pt x="1198" y="1"/>
                  </a:moveTo>
                  <a:cubicBezTo>
                    <a:pt x="1127" y="4"/>
                    <a:pt x="1124" y="6"/>
                    <a:pt x="1009" y="44"/>
                  </a:cubicBezTo>
                  <a:cubicBezTo>
                    <a:pt x="906" y="77"/>
                    <a:pt x="806" y="86"/>
                    <a:pt x="700" y="109"/>
                  </a:cubicBezTo>
                  <a:cubicBezTo>
                    <a:pt x="628" y="124"/>
                    <a:pt x="556" y="136"/>
                    <a:pt x="486" y="143"/>
                  </a:cubicBezTo>
                  <a:cubicBezTo>
                    <a:pt x="486" y="143"/>
                    <a:pt x="447" y="147"/>
                    <a:pt x="408" y="148"/>
                  </a:cubicBezTo>
                  <a:cubicBezTo>
                    <a:pt x="369" y="151"/>
                    <a:pt x="329" y="152"/>
                    <a:pt x="329" y="152"/>
                  </a:cubicBezTo>
                  <a:cubicBezTo>
                    <a:pt x="266" y="157"/>
                    <a:pt x="55" y="186"/>
                    <a:pt x="0" y="197"/>
                  </a:cubicBezTo>
                  <a:cubicBezTo>
                    <a:pt x="82" y="220"/>
                    <a:pt x="170" y="238"/>
                    <a:pt x="265" y="245"/>
                  </a:cubicBezTo>
                  <a:lnTo>
                    <a:pt x="301" y="245"/>
                  </a:lnTo>
                  <a:lnTo>
                    <a:pt x="394" y="242"/>
                  </a:lnTo>
                  <a:cubicBezTo>
                    <a:pt x="441" y="239"/>
                    <a:pt x="488" y="236"/>
                    <a:pt x="488" y="236"/>
                  </a:cubicBezTo>
                  <a:cubicBezTo>
                    <a:pt x="735" y="214"/>
                    <a:pt x="1005" y="119"/>
                    <a:pt x="1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3013;p41">
              <a:extLst>
                <a:ext uri="{FF2B5EF4-FFF2-40B4-BE49-F238E27FC236}">
                  <a16:creationId xmlns:a16="http://schemas.microsoft.com/office/drawing/2014/main" id="{3F4463C3-19AA-03FA-5332-910BC86B8EDA}"/>
                </a:ext>
              </a:extLst>
            </p:cNvPr>
            <p:cNvSpPr/>
            <p:nvPr/>
          </p:nvSpPr>
          <p:spPr>
            <a:xfrm>
              <a:off x="5224650" y="2684250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1282" y="0"/>
                  </a:moveTo>
                  <a:lnTo>
                    <a:pt x="1282" y="0"/>
                  </a:lnTo>
                  <a:cubicBezTo>
                    <a:pt x="1185" y="33"/>
                    <a:pt x="1177" y="33"/>
                    <a:pt x="1028" y="133"/>
                  </a:cubicBezTo>
                  <a:cubicBezTo>
                    <a:pt x="895" y="224"/>
                    <a:pt x="767" y="305"/>
                    <a:pt x="644" y="417"/>
                  </a:cubicBezTo>
                  <a:cubicBezTo>
                    <a:pt x="561" y="492"/>
                    <a:pt x="482" y="569"/>
                    <a:pt x="408" y="647"/>
                  </a:cubicBezTo>
                  <a:cubicBezTo>
                    <a:pt x="408" y="647"/>
                    <a:pt x="367" y="691"/>
                    <a:pt x="327" y="736"/>
                  </a:cubicBezTo>
                  <a:cubicBezTo>
                    <a:pt x="286" y="779"/>
                    <a:pt x="248" y="825"/>
                    <a:pt x="248" y="825"/>
                  </a:cubicBezTo>
                  <a:cubicBezTo>
                    <a:pt x="180" y="898"/>
                    <a:pt x="22" y="1176"/>
                    <a:pt x="0" y="1252"/>
                  </a:cubicBezTo>
                  <a:cubicBezTo>
                    <a:pt x="81" y="1156"/>
                    <a:pt x="166" y="1061"/>
                    <a:pt x="258" y="958"/>
                  </a:cubicBezTo>
                  <a:lnTo>
                    <a:pt x="289" y="920"/>
                  </a:lnTo>
                  <a:cubicBezTo>
                    <a:pt x="289" y="920"/>
                    <a:pt x="332" y="869"/>
                    <a:pt x="377" y="818"/>
                  </a:cubicBezTo>
                  <a:lnTo>
                    <a:pt x="468" y="718"/>
                  </a:lnTo>
                  <a:cubicBezTo>
                    <a:pt x="711" y="460"/>
                    <a:pt x="1011" y="195"/>
                    <a:pt x="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3014;p41">
              <a:extLst>
                <a:ext uri="{FF2B5EF4-FFF2-40B4-BE49-F238E27FC236}">
                  <a16:creationId xmlns:a16="http://schemas.microsoft.com/office/drawing/2014/main" id="{CCD7222D-1B12-2A52-AC68-067D7EDFE4A2}"/>
                </a:ext>
              </a:extLst>
            </p:cNvPr>
            <p:cNvSpPr/>
            <p:nvPr/>
          </p:nvSpPr>
          <p:spPr>
            <a:xfrm>
              <a:off x="5229975" y="2686500"/>
              <a:ext cx="11750" cy="14525"/>
            </a:xfrm>
            <a:custGeom>
              <a:avLst/>
              <a:gdLst/>
              <a:ahLst/>
              <a:cxnLst/>
              <a:rect l="l" t="t" r="r" b="b"/>
              <a:pathLst>
                <a:path w="470" h="581" extrusionOk="0">
                  <a:moveTo>
                    <a:pt x="470" y="0"/>
                  </a:moveTo>
                  <a:lnTo>
                    <a:pt x="470" y="0"/>
                  </a:lnTo>
                  <a:cubicBezTo>
                    <a:pt x="424" y="15"/>
                    <a:pt x="421" y="16"/>
                    <a:pt x="371" y="72"/>
                  </a:cubicBezTo>
                  <a:cubicBezTo>
                    <a:pt x="326" y="120"/>
                    <a:pt x="273" y="156"/>
                    <a:pt x="231" y="209"/>
                  </a:cubicBezTo>
                  <a:cubicBezTo>
                    <a:pt x="202" y="245"/>
                    <a:pt x="173" y="279"/>
                    <a:pt x="145" y="313"/>
                  </a:cubicBezTo>
                  <a:lnTo>
                    <a:pt x="83" y="388"/>
                  </a:lnTo>
                  <a:cubicBezTo>
                    <a:pt x="57" y="419"/>
                    <a:pt x="5" y="544"/>
                    <a:pt x="0" y="581"/>
                  </a:cubicBezTo>
                  <a:cubicBezTo>
                    <a:pt x="44" y="549"/>
                    <a:pt x="87" y="517"/>
                    <a:pt x="128" y="477"/>
                  </a:cubicBezTo>
                  <a:lnTo>
                    <a:pt x="142" y="461"/>
                  </a:lnTo>
                  <a:lnTo>
                    <a:pt x="213" y="374"/>
                  </a:lnTo>
                  <a:cubicBezTo>
                    <a:pt x="309" y="261"/>
                    <a:pt x="402" y="121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3015;p41">
              <a:extLst>
                <a:ext uri="{FF2B5EF4-FFF2-40B4-BE49-F238E27FC236}">
                  <a16:creationId xmlns:a16="http://schemas.microsoft.com/office/drawing/2014/main" id="{12091F1B-0DEA-FC55-C863-A837B980617A}"/>
                </a:ext>
              </a:extLst>
            </p:cNvPr>
            <p:cNvSpPr/>
            <p:nvPr/>
          </p:nvSpPr>
          <p:spPr>
            <a:xfrm>
              <a:off x="5264125" y="2680650"/>
              <a:ext cx="27850" cy="40400"/>
            </a:xfrm>
            <a:custGeom>
              <a:avLst/>
              <a:gdLst/>
              <a:ahLst/>
              <a:cxnLst/>
              <a:rect l="l" t="t" r="r" b="b"/>
              <a:pathLst>
                <a:path w="1114" h="161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017" y="54"/>
                    <a:pt x="1008" y="56"/>
                    <a:pt x="864" y="192"/>
                  </a:cubicBezTo>
                  <a:cubicBezTo>
                    <a:pt x="738" y="316"/>
                    <a:pt x="616" y="429"/>
                    <a:pt x="505" y="576"/>
                  </a:cubicBezTo>
                  <a:cubicBezTo>
                    <a:pt x="433" y="673"/>
                    <a:pt x="362" y="774"/>
                    <a:pt x="301" y="874"/>
                  </a:cubicBezTo>
                  <a:cubicBezTo>
                    <a:pt x="301" y="874"/>
                    <a:pt x="266" y="929"/>
                    <a:pt x="233" y="987"/>
                  </a:cubicBezTo>
                  <a:cubicBezTo>
                    <a:pt x="199" y="1043"/>
                    <a:pt x="169" y="1101"/>
                    <a:pt x="169" y="1101"/>
                  </a:cubicBezTo>
                  <a:cubicBezTo>
                    <a:pt x="113" y="1195"/>
                    <a:pt x="5" y="1530"/>
                    <a:pt x="0" y="1615"/>
                  </a:cubicBezTo>
                  <a:cubicBezTo>
                    <a:pt x="62" y="1493"/>
                    <a:pt x="128" y="1370"/>
                    <a:pt x="201" y="1238"/>
                  </a:cubicBezTo>
                  <a:lnTo>
                    <a:pt x="226" y="1189"/>
                  </a:lnTo>
                  <a:cubicBezTo>
                    <a:pt x="226" y="1189"/>
                    <a:pt x="262" y="1124"/>
                    <a:pt x="297" y="1059"/>
                  </a:cubicBezTo>
                  <a:cubicBezTo>
                    <a:pt x="334" y="995"/>
                    <a:pt x="373" y="933"/>
                    <a:pt x="373" y="933"/>
                  </a:cubicBezTo>
                  <a:cubicBezTo>
                    <a:pt x="576" y="601"/>
                    <a:pt x="852" y="257"/>
                    <a:pt x="1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3016;p41">
              <a:extLst>
                <a:ext uri="{FF2B5EF4-FFF2-40B4-BE49-F238E27FC236}">
                  <a16:creationId xmlns:a16="http://schemas.microsoft.com/office/drawing/2014/main" id="{BF3118B3-8E4F-5668-C411-DB91CB6FC676}"/>
                </a:ext>
              </a:extLst>
            </p:cNvPr>
            <p:cNvSpPr/>
            <p:nvPr/>
          </p:nvSpPr>
          <p:spPr>
            <a:xfrm>
              <a:off x="5266925" y="2689025"/>
              <a:ext cx="9900" cy="15475"/>
            </a:xfrm>
            <a:custGeom>
              <a:avLst/>
              <a:gdLst/>
              <a:ahLst/>
              <a:cxnLst/>
              <a:rect l="l" t="t" r="r" b="b"/>
              <a:pathLst>
                <a:path w="396" h="619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52" y="20"/>
                    <a:pt x="350" y="21"/>
                    <a:pt x="305" y="80"/>
                  </a:cubicBezTo>
                  <a:cubicBezTo>
                    <a:pt x="267" y="133"/>
                    <a:pt x="219" y="173"/>
                    <a:pt x="183" y="229"/>
                  </a:cubicBezTo>
                  <a:cubicBezTo>
                    <a:pt x="158" y="267"/>
                    <a:pt x="135" y="305"/>
                    <a:pt x="112" y="340"/>
                  </a:cubicBezTo>
                  <a:lnTo>
                    <a:pt x="58" y="420"/>
                  </a:lnTo>
                  <a:cubicBezTo>
                    <a:pt x="36" y="453"/>
                    <a:pt x="1" y="581"/>
                    <a:pt x="1" y="618"/>
                  </a:cubicBezTo>
                  <a:cubicBezTo>
                    <a:pt x="39" y="583"/>
                    <a:pt x="78" y="546"/>
                    <a:pt x="114" y="503"/>
                  </a:cubicBezTo>
                  <a:lnTo>
                    <a:pt x="126" y="485"/>
                  </a:lnTo>
                  <a:lnTo>
                    <a:pt x="187" y="394"/>
                  </a:lnTo>
                  <a:cubicBezTo>
                    <a:pt x="267" y="273"/>
                    <a:pt x="342" y="126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3017;p41">
              <a:extLst>
                <a:ext uri="{FF2B5EF4-FFF2-40B4-BE49-F238E27FC236}">
                  <a16:creationId xmlns:a16="http://schemas.microsoft.com/office/drawing/2014/main" id="{F027B1F8-1658-B23A-CE42-A3C34D7F70FA}"/>
                </a:ext>
              </a:extLst>
            </p:cNvPr>
            <p:cNvSpPr/>
            <p:nvPr/>
          </p:nvSpPr>
          <p:spPr>
            <a:xfrm>
              <a:off x="5122525" y="2546050"/>
              <a:ext cx="258000" cy="133875"/>
            </a:xfrm>
            <a:custGeom>
              <a:avLst/>
              <a:gdLst/>
              <a:ahLst/>
              <a:cxnLst/>
              <a:rect l="l" t="t" r="r" b="b"/>
              <a:pathLst>
                <a:path w="10320" h="5355" extrusionOk="0">
                  <a:moveTo>
                    <a:pt x="0" y="1"/>
                  </a:moveTo>
                  <a:lnTo>
                    <a:pt x="0" y="1"/>
                  </a:lnTo>
                  <a:cubicBezTo>
                    <a:pt x="307" y="796"/>
                    <a:pt x="832" y="1525"/>
                    <a:pt x="1526" y="2173"/>
                  </a:cubicBezTo>
                  <a:lnTo>
                    <a:pt x="1656" y="2290"/>
                  </a:lnTo>
                  <a:cubicBezTo>
                    <a:pt x="1722" y="2346"/>
                    <a:pt x="1788" y="2403"/>
                    <a:pt x="1788" y="2403"/>
                  </a:cubicBezTo>
                  <a:cubicBezTo>
                    <a:pt x="1788" y="2403"/>
                    <a:pt x="2143" y="2704"/>
                    <a:pt x="2527" y="2967"/>
                  </a:cubicBezTo>
                  <a:cubicBezTo>
                    <a:pt x="2908" y="3232"/>
                    <a:pt x="3309" y="3469"/>
                    <a:pt x="3309" y="3469"/>
                  </a:cubicBezTo>
                  <a:cubicBezTo>
                    <a:pt x="3836" y="3783"/>
                    <a:pt x="4391" y="4081"/>
                    <a:pt x="4961" y="4370"/>
                  </a:cubicBezTo>
                  <a:cubicBezTo>
                    <a:pt x="5531" y="4657"/>
                    <a:pt x="6125" y="4921"/>
                    <a:pt x="6740" y="5103"/>
                  </a:cubicBezTo>
                  <a:cubicBezTo>
                    <a:pt x="7271" y="5262"/>
                    <a:pt x="7821" y="5355"/>
                    <a:pt x="8359" y="5355"/>
                  </a:cubicBezTo>
                  <a:cubicBezTo>
                    <a:pt x="8444" y="5355"/>
                    <a:pt x="8529" y="5353"/>
                    <a:pt x="8613" y="5348"/>
                  </a:cubicBezTo>
                  <a:cubicBezTo>
                    <a:pt x="9230" y="5318"/>
                    <a:pt x="9825" y="5155"/>
                    <a:pt x="10319" y="4872"/>
                  </a:cubicBezTo>
                  <a:lnTo>
                    <a:pt x="10319" y="4872"/>
                  </a:lnTo>
                  <a:cubicBezTo>
                    <a:pt x="10016" y="5020"/>
                    <a:pt x="9845" y="5075"/>
                    <a:pt x="9609" y="5145"/>
                  </a:cubicBezTo>
                  <a:cubicBezTo>
                    <a:pt x="9490" y="5177"/>
                    <a:pt x="9354" y="5213"/>
                    <a:pt x="9170" y="5243"/>
                  </a:cubicBezTo>
                  <a:cubicBezTo>
                    <a:pt x="8987" y="5274"/>
                    <a:pt x="8757" y="5302"/>
                    <a:pt x="8453" y="5306"/>
                  </a:cubicBezTo>
                  <a:cubicBezTo>
                    <a:pt x="8446" y="5306"/>
                    <a:pt x="8440" y="5306"/>
                    <a:pt x="8434" y="5306"/>
                  </a:cubicBezTo>
                  <a:cubicBezTo>
                    <a:pt x="7895" y="5306"/>
                    <a:pt x="7380" y="5215"/>
                    <a:pt x="6881" y="5068"/>
                  </a:cubicBezTo>
                  <a:cubicBezTo>
                    <a:pt x="6375" y="4920"/>
                    <a:pt x="5883" y="4714"/>
                    <a:pt x="5376" y="4474"/>
                  </a:cubicBezTo>
                  <a:cubicBezTo>
                    <a:pt x="4702" y="4147"/>
                    <a:pt x="4043" y="3792"/>
                    <a:pt x="3423" y="3429"/>
                  </a:cubicBezTo>
                  <a:cubicBezTo>
                    <a:pt x="3423" y="3429"/>
                    <a:pt x="3073" y="3225"/>
                    <a:pt x="2739" y="3000"/>
                  </a:cubicBezTo>
                  <a:cubicBezTo>
                    <a:pt x="2403" y="2778"/>
                    <a:pt x="2087" y="2528"/>
                    <a:pt x="2087" y="2528"/>
                  </a:cubicBezTo>
                  <a:cubicBezTo>
                    <a:pt x="1828" y="2327"/>
                    <a:pt x="1285" y="1882"/>
                    <a:pt x="852" y="1356"/>
                  </a:cubicBezTo>
                  <a:cubicBezTo>
                    <a:pt x="632" y="1095"/>
                    <a:pt x="441" y="817"/>
                    <a:pt x="296" y="574"/>
                  </a:cubicBezTo>
                  <a:cubicBezTo>
                    <a:pt x="152" y="330"/>
                    <a:pt x="55" y="1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3018;p41">
              <a:extLst>
                <a:ext uri="{FF2B5EF4-FFF2-40B4-BE49-F238E27FC236}">
                  <a16:creationId xmlns:a16="http://schemas.microsoft.com/office/drawing/2014/main" id="{60E6B481-C352-5B7D-DC51-F2B769C96E46}"/>
                </a:ext>
              </a:extLst>
            </p:cNvPr>
            <p:cNvSpPr/>
            <p:nvPr/>
          </p:nvSpPr>
          <p:spPr>
            <a:xfrm>
              <a:off x="5181400" y="2607850"/>
              <a:ext cx="48525" cy="26025"/>
            </a:xfrm>
            <a:custGeom>
              <a:avLst/>
              <a:gdLst/>
              <a:ahLst/>
              <a:cxnLst/>
              <a:rect l="l" t="t" r="r" b="b"/>
              <a:pathLst>
                <a:path w="1941" h="1041" extrusionOk="0">
                  <a:moveTo>
                    <a:pt x="0" y="1"/>
                  </a:moveTo>
                  <a:cubicBezTo>
                    <a:pt x="110" y="107"/>
                    <a:pt x="228" y="212"/>
                    <a:pt x="365" y="314"/>
                  </a:cubicBezTo>
                  <a:lnTo>
                    <a:pt x="417" y="350"/>
                  </a:lnTo>
                  <a:lnTo>
                    <a:pt x="556" y="441"/>
                  </a:lnTo>
                  <a:cubicBezTo>
                    <a:pt x="627" y="485"/>
                    <a:pt x="699" y="528"/>
                    <a:pt x="699" y="528"/>
                  </a:cubicBezTo>
                  <a:cubicBezTo>
                    <a:pt x="1077" y="758"/>
                    <a:pt x="1544" y="942"/>
                    <a:pt x="1940" y="1041"/>
                  </a:cubicBezTo>
                  <a:cubicBezTo>
                    <a:pt x="1834" y="978"/>
                    <a:pt x="1826" y="978"/>
                    <a:pt x="1623" y="897"/>
                  </a:cubicBezTo>
                  <a:cubicBezTo>
                    <a:pt x="1442" y="822"/>
                    <a:pt x="1284" y="734"/>
                    <a:pt x="1105" y="645"/>
                  </a:cubicBezTo>
                  <a:cubicBezTo>
                    <a:pt x="985" y="585"/>
                    <a:pt x="868" y="522"/>
                    <a:pt x="758" y="456"/>
                  </a:cubicBezTo>
                  <a:cubicBezTo>
                    <a:pt x="758" y="456"/>
                    <a:pt x="697" y="419"/>
                    <a:pt x="635" y="381"/>
                  </a:cubicBezTo>
                  <a:cubicBezTo>
                    <a:pt x="573" y="343"/>
                    <a:pt x="514" y="303"/>
                    <a:pt x="514" y="303"/>
                  </a:cubicBezTo>
                  <a:cubicBezTo>
                    <a:pt x="414" y="243"/>
                    <a:pt x="84" y="4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3019;p41">
              <a:extLst>
                <a:ext uri="{FF2B5EF4-FFF2-40B4-BE49-F238E27FC236}">
                  <a16:creationId xmlns:a16="http://schemas.microsoft.com/office/drawing/2014/main" id="{89B99B64-4130-0986-F148-43799ADADB14}"/>
                </a:ext>
              </a:extLst>
            </p:cNvPr>
            <p:cNvSpPr/>
            <p:nvPr/>
          </p:nvSpPr>
          <p:spPr>
            <a:xfrm>
              <a:off x="5164325" y="2608550"/>
              <a:ext cx="22900" cy="18775"/>
            </a:xfrm>
            <a:custGeom>
              <a:avLst/>
              <a:gdLst/>
              <a:ahLst/>
              <a:cxnLst/>
              <a:rect l="l" t="t" r="r" b="b"/>
              <a:pathLst>
                <a:path w="916" h="751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63"/>
                    <a:pt x="111" y="126"/>
                    <a:pt x="177" y="189"/>
                  </a:cubicBezTo>
                  <a:lnTo>
                    <a:pt x="177" y="190"/>
                  </a:lnTo>
                  <a:lnTo>
                    <a:pt x="203" y="211"/>
                  </a:lnTo>
                  <a:lnTo>
                    <a:pt x="338" y="325"/>
                  </a:lnTo>
                  <a:cubicBezTo>
                    <a:pt x="519" y="475"/>
                    <a:pt x="733" y="630"/>
                    <a:pt x="916" y="750"/>
                  </a:cubicBezTo>
                  <a:cubicBezTo>
                    <a:pt x="882" y="690"/>
                    <a:pt x="880" y="685"/>
                    <a:pt x="793" y="607"/>
                  </a:cubicBezTo>
                  <a:cubicBezTo>
                    <a:pt x="715" y="537"/>
                    <a:pt x="651" y="461"/>
                    <a:pt x="568" y="393"/>
                  </a:cubicBezTo>
                  <a:cubicBezTo>
                    <a:pt x="511" y="348"/>
                    <a:pt x="456" y="302"/>
                    <a:pt x="403" y="258"/>
                  </a:cubicBezTo>
                  <a:lnTo>
                    <a:pt x="284" y="159"/>
                  </a:lnTo>
                  <a:cubicBezTo>
                    <a:pt x="236" y="118"/>
                    <a:pt x="52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3020;p41">
              <a:extLst>
                <a:ext uri="{FF2B5EF4-FFF2-40B4-BE49-F238E27FC236}">
                  <a16:creationId xmlns:a16="http://schemas.microsoft.com/office/drawing/2014/main" id="{24A780AF-A170-8706-8796-58A8AF5609BE}"/>
                </a:ext>
              </a:extLst>
            </p:cNvPr>
            <p:cNvSpPr/>
            <p:nvPr/>
          </p:nvSpPr>
          <p:spPr>
            <a:xfrm>
              <a:off x="5352425" y="2636375"/>
              <a:ext cx="68500" cy="15950"/>
            </a:xfrm>
            <a:custGeom>
              <a:avLst/>
              <a:gdLst/>
              <a:ahLst/>
              <a:cxnLst/>
              <a:rect l="l" t="t" r="r" b="b"/>
              <a:pathLst>
                <a:path w="2740" h="638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593" y="58"/>
                    <a:pt x="2587" y="67"/>
                    <a:pt x="2332" y="188"/>
                  </a:cubicBezTo>
                  <a:cubicBezTo>
                    <a:pt x="2103" y="291"/>
                    <a:pt x="1879" y="354"/>
                    <a:pt x="1631" y="419"/>
                  </a:cubicBezTo>
                  <a:cubicBezTo>
                    <a:pt x="1465" y="462"/>
                    <a:pt x="1297" y="497"/>
                    <a:pt x="1134" y="515"/>
                  </a:cubicBezTo>
                  <a:cubicBezTo>
                    <a:pt x="1134" y="515"/>
                    <a:pt x="1042" y="527"/>
                    <a:pt x="950" y="534"/>
                  </a:cubicBezTo>
                  <a:cubicBezTo>
                    <a:pt x="904" y="538"/>
                    <a:pt x="858" y="540"/>
                    <a:pt x="824" y="541"/>
                  </a:cubicBezTo>
                  <a:cubicBezTo>
                    <a:pt x="789" y="542"/>
                    <a:pt x="765" y="543"/>
                    <a:pt x="765" y="543"/>
                  </a:cubicBezTo>
                  <a:cubicBezTo>
                    <a:pt x="690" y="547"/>
                    <a:pt x="531" y="555"/>
                    <a:pt x="373" y="557"/>
                  </a:cubicBezTo>
                  <a:cubicBezTo>
                    <a:pt x="363" y="557"/>
                    <a:pt x="354" y="557"/>
                    <a:pt x="345" y="557"/>
                  </a:cubicBezTo>
                  <a:cubicBezTo>
                    <a:pt x="207" y="557"/>
                    <a:pt x="75" y="551"/>
                    <a:pt x="12" y="551"/>
                  </a:cubicBezTo>
                  <a:cubicBezTo>
                    <a:pt x="8" y="551"/>
                    <a:pt x="4" y="551"/>
                    <a:pt x="1" y="551"/>
                  </a:cubicBezTo>
                  <a:cubicBezTo>
                    <a:pt x="192" y="596"/>
                    <a:pt x="394" y="628"/>
                    <a:pt x="615" y="636"/>
                  </a:cubicBezTo>
                  <a:lnTo>
                    <a:pt x="696" y="637"/>
                  </a:lnTo>
                  <a:cubicBezTo>
                    <a:pt x="696" y="637"/>
                    <a:pt x="804" y="634"/>
                    <a:pt x="912" y="629"/>
                  </a:cubicBezTo>
                  <a:cubicBezTo>
                    <a:pt x="965" y="624"/>
                    <a:pt x="1019" y="620"/>
                    <a:pt x="1060" y="617"/>
                  </a:cubicBezTo>
                  <a:cubicBezTo>
                    <a:pt x="1100" y="612"/>
                    <a:pt x="1127" y="609"/>
                    <a:pt x="1127" y="609"/>
                  </a:cubicBezTo>
                  <a:cubicBezTo>
                    <a:pt x="1411" y="575"/>
                    <a:pt x="1709" y="505"/>
                    <a:pt x="1986" y="396"/>
                  </a:cubicBezTo>
                  <a:cubicBezTo>
                    <a:pt x="2265" y="290"/>
                    <a:pt x="2523" y="151"/>
                    <a:pt x="2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13021;p41">
              <a:extLst>
                <a:ext uri="{FF2B5EF4-FFF2-40B4-BE49-F238E27FC236}">
                  <a16:creationId xmlns:a16="http://schemas.microsoft.com/office/drawing/2014/main" id="{5A02A28B-CFFD-2FC2-E0A1-29E932B01B38}"/>
                </a:ext>
              </a:extLst>
            </p:cNvPr>
            <p:cNvSpPr/>
            <p:nvPr/>
          </p:nvSpPr>
          <p:spPr>
            <a:xfrm>
              <a:off x="5361850" y="2652125"/>
              <a:ext cx="48000" cy="9100"/>
            </a:xfrm>
            <a:custGeom>
              <a:avLst/>
              <a:gdLst/>
              <a:ahLst/>
              <a:cxnLst/>
              <a:rect l="l" t="t" r="r" b="b"/>
              <a:pathLst>
                <a:path w="1920" h="364" extrusionOk="0">
                  <a:moveTo>
                    <a:pt x="1838" y="1"/>
                  </a:moveTo>
                  <a:cubicBezTo>
                    <a:pt x="1788" y="1"/>
                    <a:pt x="1744" y="7"/>
                    <a:pt x="1612" y="29"/>
                  </a:cubicBezTo>
                  <a:cubicBezTo>
                    <a:pt x="1440" y="56"/>
                    <a:pt x="1280" y="68"/>
                    <a:pt x="1105" y="100"/>
                  </a:cubicBezTo>
                  <a:cubicBezTo>
                    <a:pt x="988" y="122"/>
                    <a:pt x="872" y="144"/>
                    <a:pt x="759" y="164"/>
                  </a:cubicBezTo>
                  <a:lnTo>
                    <a:pt x="507" y="210"/>
                  </a:lnTo>
                  <a:cubicBezTo>
                    <a:pt x="403" y="228"/>
                    <a:pt x="77" y="327"/>
                    <a:pt x="0" y="363"/>
                  </a:cubicBezTo>
                  <a:cubicBezTo>
                    <a:pt x="135" y="352"/>
                    <a:pt x="272" y="339"/>
                    <a:pt x="421" y="319"/>
                  </a:cubicBezTo>
                  <a:lnTo>
                    <a:pt x="422" y="319"/>
                  </a:lnTo>
                  <a:lnTo>
                    <a:pt x="476" y="309"/>
                  </a:lnTo>
                  <a:lnTo>
                    <a:pt x="763" y="257"/>
                  </a:lnTo>
                  <a:cubicBezTo>
                    <a:pt x="1145" y="188"/>
                    <a:pt x="1571" y="93"/>
                    <a:pt x="1919" y="4"/>
                  </a:cubicBezTo>
                  <a:cubicBezTo>
                    <a:pt x="1885" y="2"/>
                    <a:pt x="1861" y="1"/>
                    <a:pt x="1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3022;p41">
              <a:extLst>
                <a:ext uri="{FF2B5EF4-FFF2-40B4-BE49-F238E27FC236}">
                  <a16:creationId xmlns:a16="http://schemas.microsoft.com/office/drawing/2014/main" id="{FAB0D919-6B5E-4354-B81D-CA12AD0C2BE5}"/>
                </a:ext>
              </a:extLst>
            </p:cNvPr>
            <p:cNvSpPr/>
            <p:nvPr/>
          </p:nvSpPr>
          <p:spPr>
            <a:xfrm>
              <a:off x="5377350" y="2654925"/>
              <a:ext cx="37125" cy="15475"/>
            </a:xfrm>
            <a:custGeom>
              <a:avLst/>
              <a:gdLst/>
              <a:ahLst/>
              <a:cxnLst/>
              <a:rect l="l" t="t" r="r" b="b"/>
              <a:pathLst>
                <a:path w="1485" h="619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1393" y="10"/>
                    <a:pt x="1387" y="11"/>
                    <a:pt x="1238" y="67"/>
                  </a:cubicBezTo>
                  <a:cubicBezTo>
                    <a:pt x="1105" y="118"/>
                    <a:pt x="976" y="152"/>
                    <a:pt x="841" y="208"/>
                  </a:cubicBezTo>
                  <a:cubicBezTo>
                    <a:pt x="750" y="246"/>
                    <a:pt x="660" y="284"/>
                    <a:pt x="574" y="319"/>
                  </a:cubicBezTo>
                  <a:lnTo>
                    <a:pt x="378" y="399"/>
                  </a:lnTo>
                  <a:cubicBezTo>
                    <a:pt x="298" y="432"/>
                    <a:pt x="56" y="574"/>
                    <a:pt x="1" y="619"/>
                  </a:cubicBezTo>
                  <a:cubicBezTo>
                    <a:pt x="109" y="590"/>
                    <a:pt x="218" y="558"/>
                    <a:pt x="335" y="517"/>
                  </a:cubicBezTo>
                  <a:lnTo>
                    <a:pt x="376" y="500"/>
                  </a:lnTo>
                  <a:cubicBezTo>
                    <a:pt x="376" y="500"/>
                    <a:pt x="600" y="408"/>
                    <a:pt x="600" y="408"/>
                  </a:cubicBezTo>
                  <a:cubicBezTo>
                    <a:pt x="895" y="288"/>
                    <a:pt x="1219" y="134"/>
                    <a:pt x="1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3023;p41">
              <a:extLst>
                <a:ext uri="{FF2B5EF4-FFF2-40B4-BE49-F238E27FC236}">
                  <a16:creationId xmlns:a16="http://schemas.microsoft.com/office/drawing/2014/main" id="{0343F71A-6F00-774B-5D54-5E9F4C9AF565}"/>
                </a:ext>
              </a:extLst>
            </p:cNvPr>
            <p:cNvSpPr/>
            <p:nvPr/>
          </p:nvSpPr>
          <p:spPr>
            <a:xfrm>
              <a:off x="5294725" y="2686025"/>
              <a:ext cx="29075" cy="20125"/>
            </a:xfrm>
            <a:custGeom>
              <a:avLst/>
              <a:gdLst/>
              <a:ahLst/>
              <a:cxnLst/>
              <a:rect l="l" t="t" r="r" b="b"/>
              <a:pathLst>
                <a:path w="1163" h="805" extrusionOk="0">
                  <a:moveTo>
                    <a:pt x="1069" y="1"/>
                  </a:moveTo>
                  <a:cubicBezTo>
                    <a:pt x="1039" y="1"/>
                    <a:pt x="1000" y="6"/>
                    <a:pt x="927" y="20"/>
                  </a:cubicBezTo>
                  <a:cubicBezTo>
                    <a:pt x="797" y="48"/>
                    <a:pt x="674" y="79"/>
                    <a:pt x="552" y="147"/>
                  </a:cubicBezTo>
                  <a:cubicBezTo>
                    <a:pt x="470" y="192"/>
                    <a:pt x="394" y="244"/>
                    <a:pt x="326" y="302"/>
                  </a:cubicBezTo>
                  <a:cubicBezTo>
                    <a:pt x="326" y="302"/>
                    <a:pt x="287" y="334"/>
                    <a:pt x="250" y="368"/>
                  </a:cubicBezTo>
                  <a:cubicBezTo>
                    <a:pt x="213" y="402"/>
                    <a:pt x="180" y="440"/>
                    <a:pt x="180" y="440"/>
                  </a:cubicBezTo>
                  <a:cubicBezTo>
                    <a:pt x="150" y="469"/>
                    <a:pt x="103" y="543"/>
                    <a:pt x="65" y="618"/>
                  </a:cubicBezTo>
                  <a:cubicBezTo>
                    <a:pt x="28" y="694"/>
                    <a:pt x="4" y="773"/>
                    <a:pt x="0" y="804"/>
                  </a:cubicBezTo>
                  <a:cubicBezTo>
                    <a:pt x="57" y="720"/>
                    <a:pt x="122" y="640"/>
                    <a:pt x="197" y="559"/>
                  </a:cubicBezTo>
                  <a:lnTo>
                    <a:pt x="197" y="560"/>
                  </a:lnTo>
                  <a:lnTo>
                    <a:pt x="223" y="528"/>
                  </a:lnTo>
                  <a:cubicBezTo>
                    <a:pt x="223" y="528"/>
                    <a:pt x="260" y="488"/>
                    <a:pt x="297" y="451"/>
                  </a:cubicBezTo>
                  <a:cubicBezTo>
                    <a:pt x="336" y="414"/>
                    <a:pt x="378" y="379"/>
                    <a:pt x="378" y="379"/>
                  </a:cubicBezTo>
                  <a:cubicBezTo>
                    <a:pt x="594" y="193"/>
                    <a:pt x="893" y="54"/>
                    <a:pt x="1163" y="15"/>
                  </a:cubicBezTo>
                  <a:cubicBezTo>
                    <a:pt x="1122" y="6"/>
                    <a:pt x="1100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3024;p41">
              <a:extLst>
                <a:ext uri="{FF2B5EF4-FFF2-40B4-BE49-F238E27FC236}">
                  <a16:creationId xmlns:a16="http://schemas.microsoft.com/office/drawing/2014/main" id="{368AD0A6-D432-D813-2DB2-C960C1E2152F}"/>
                </a:ext>
              </a:extLst>
            </p:cNvPr>
            <p:cNvSpPr/>
            <p:nvPr/>
          </p:nvSpPr>
          <p:spPr>
            <a:xfrm>
              <a:off x="5293100" y="2689850"/>
              <a:ext cx="8950" cy="917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19" y="1"/>
                    <a:pt x="317" y="1"/>
                    <a:pt x="278" y="35"/>
                  </a:cubicBezTo>
                  <a:cubicBezTo>
                    <a:pt x="242" y="64"/>
                    <a:pt x="200" y="81"/>
                    <a:pt x="168" y="115"/>
                  </a:cubicBezTo>
                  <a:cubicBezTo>
                    <a:pt x="146" y="137"/>
                    <a:pt x="125" y="159"/>
                    <a:pt x="103" y="180"/>
                  </a:cubicBezTo>
                  <a:lnTo>
                    <a:pt x="55" y="227"/>
                  </a:lnTo>
                  <a:cubicBezTo>
                    <a:pt x="35" y="247"/>
                    <a:pt x="0" y="338"/>
                    <a:pt x="0" y="367"/>
                  </a:cubicBezTo>
                  <a:cubicBezTo>
                    <a:pt x="35" y="352"/>
                    <a:pt x="68" y="334"/>
                    <a:pt x="101" y="312"/>
                  </a:cubicBezTo>
                  <a:lnTo>
                    <a:pt x="112" y="301"/>
                  </a:lnTo>
                  <a:lnTo>
                    <a:pt x="167" y="248"/>
                  </a:lnTo>
                  <a:cubicBezTo>
                    <a:pt x="239" y="177"/>
                    <a:pt x="307" y="84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13025;p41">
              <a:extLst>
                <a:ext uri="{FF2B5EF4-FFF2-40B4-BE49-F238E27FC236}">
                  <a16:creationId xmlns:a16="http://schemas.microsoft.com/office/drawing/2014/main" id="{18951866-B9CE-B508-7BE1-F694007E3B79}"/>
                </a:ext>
              </a:extLst>
            </p:cNvPr>
            <p:cNvSpPr/>
            <p:nvPr/>
          </p:nvSpPr>
          <p:spPr>
            <a:xfrm>
              <a:off x="5435075" y="2437450"/>
              <a:ext cx="23250" cy="26150"/>
            </a:xfrm>
            <a:custGeom>
              <a:avLst/>
              <a:gdLst/>
              <a:ahLst/>
              <a:cxnLst/>
              <a:rect l="l" t="t" r="r" b="b"/>
              <a:pathLst>
                <a:path w="930" h="1046" extrusionOk="0">
                  <a:moveTo>
                    <a:pt x="47" y="1"/>
                  </a:moveTo>
                  <a:cubicBezTo>
                    <a:pt x="27" y="1"/>
                    <a:pt x="11" y="2"/>
                    <a:pt x="0" y="3"/>
                  </a:cubicBezTo>
                  <a:cubicBezTo>
                    <a:pt x="100" y="34"/>
                    <a:pt x="194" y="78"/>
                    <a:pt x="288" y="134"/>
                  </a:cubicBezTo>
                  <a:lnTo>
                    <a:pt x="325" y="154"/>
                  </a:lnTo>
                  <a:cubicBezTo>
                    <a:pt x="325" y="154"/>
                    <a:pt x="370" y="182"/>
                    <a:pt x="414" y="213"/>
                  </a:cubicBezTo>
                  <a:cubicBezTo>
                    <a:pt x="436" y="229"/>
                    <a:pt x="458" y="246"/>
                    <a:pt x="473" y="259"/>
                  </a:cubicBezTo>
                  <a:cubicBezTo>
                    <a:pt x="488" y="273"/>
                    <a:pt x="499" y="281"/>
                    <a:pt x="499" y="281"/>
                  </a:cubicBezTo>
                  <a:cubicBezTo>
                    <a:pt x="716" y="468"/>
                    <a:pt x="878" y="769"/>
                    <a:pt x="900" y="1046"/>
                  </a:cubicBezTo>
                  <a:cubicBezTo>
                    <a:pt x="920" y="965"/>
                    <a:pt x="929" y="956"/>
                    <a:pt x="901" y="807"/>
                  </a:cubicBezTo>
                  <a:cubicBezTo>
                    <a:pt x="872" y="674"/>
                    <a:pt x="834" y="547"/>
                    <a:pt x="753" y="429"/>
                  </a:cubicBezTo>
                  <a:cubicBezTo>
                    <a:pt x="698" y="352"/>
                    <a:pt x="636" y="279"/>
                    <a:pt x="567" y="219"/>
                  </a:cubicBezTo>
                  <a:cubicBezTo>
                    <a:pt x="571" y="214"/>
                    <a:pt x="410" y="94"/>
                    <a:pt x="404" y="94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69" y="70"/>
                    <a:pt x="285" y="37"/>
                    <a:pt x="200" y="17"/>
                  </a:cubicBezTo>
                  <a:cubicBezTo>
                    <a:pt x="144" y="5"/>
                    <a:pt x="8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3026;p41">
              <a:extLst>
                <a:ext uri="{FF2B5EF4-FFF2-40B4-BE49-F238E27FC236}">
                  <a16:creationId xmlns:a16="http://schemas.microsoft.com/office/drawing/2014/main" id="{6C9F1170-CC2C-9911-BE4F-26DC7E1C140D}"/>
                </a:ext>
              </a:extLst>
            </p:cNvPr>
            <p:cNvSpPr/>
            <p:nvPr/>
          </p:nvSpPr>
          <p:spPr>
            <a:xfrm>
              <a:off x="5468400" y="2425700"/>
              <a:ext cx="14350" cy="46050"/>
            </a:xfrm>
            <a:custGeom>
              <a:avLst/>
              <a:gdLst/>
              <a:ahLst/>
              <a:cxnLst/>
              <a:rect l="l" t="t" r="r" b="b"/>
              <a:pathLst>
                <a:path w="574" h="1842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119"/>
                    <a:pt x="127" y="242"/>
                    <a:pt x="188" y="377"/>
                  </a:cubicBezTo>
                  <a:lnTo>
                    <a:pt x="212" y="426"/>
                  </a:lnTo>
                  <a:cubicBezTo>
                    <a:pt x="212" y="426"/>
                    <a:pt x="243" y="492"/>
                    <a:pt x="271" y="558"/>
                  </a:cubicBezTo>
                  <a:cubicBezTo>
                    <a:pt x="299" y="625"/>
                    <a:pt x="324" y="693"/>
                    <a:pt x="324" y="693"/>
                  </a:cubicBezTo>
                  <a:cubicBezTo>
                    <a:pt x="457" y="1052"/>
                    <a:pt x="536" y="1480"/>
                    <a:pt x="539" y="1841"/>
                  </a:cubicBezTo>
                  <a:cubicBezTo>
                    <a:pt x="568" y="1736"/>
                    <a:pt x="574" y="1728"/>
                    <a:pt x="569" y="1532"/>
                  </a:cubicBezTo>
                  <a:cubicBezTo>
                    <a:pt x="563" y="1358"/>
                    <a:pt x="557" y="1193"/>
                    <a:pt x="516" y="1016"/>
                  </a:cubicBezTo>
                  <a:cubicBezTo>
                    <a:pt x="488" y="898"/>
                    <a:pt x="455" y="782"/>
                    <a:pt x="415" y="673"/>
                  </a:cubicBezTo>
                  <a:cubicBezTo>
                    <a:pt x="415" y="673"/>
                    <a:pt x="393" y="611"/>
                    <a:pt x="368" y="551"/>
                  </a:cubicBezTo>
                  <a:cubicBezTo>
                    <a:pt x="344" y="490"/>
                    <a:pt x="316" y="431"/>
                    <a:pt x="316" y="431"/>
                  </a:cubicBezTo>
                  <a:cubicBezTo>
                    <a:pt x="295" y="383"/>
                    <a:pt x="234" y="285"/>
                    <a:pt x="169" y="197"/>
                  </a:cubicBezTo>
                  <a:cubicBezTo>
                    <a:pt x="103" y="108"/>
                    <a:pt x="32" y="2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3027;p41">
              <a:extLst>
                <a:ext uri="{FF2B5EF4-FFF2-40B4-BE49-F238E27FC236}">
                  <a16:creationId xmlns:a16="http://schemas.microsoft.com/office/drawing/2014/main" id="{CCC7D028-77E7-B4E3-E114-8AC74164AA79}"/>
                </a:ext>
              </a:extLst>
            </p:cNvPr>
            <p:cNvSpPr/>
            <p:nvPr/>
          </p:nvSpPr>
          <p:spPr>
            <a:xfrm>
              <a:off x="5324025" y="2232475"/>
              <a:ext cx="13375" cy="7775"/>
            </a:xfrm>
            <a:custGeom>
              <a:avLst/>
              <a:gdLst/>
              <a:ahLst/>
              <a:cxnLst/>
              <a:rect l="l" t="t" r="r" b="b"/>
              <a:pathLst>
                <a:path w="535" h="311" extrusionOk="0">
                  <a:moveTo>
                    <a:pt x="484" y="1"/>
                  </a:moveTo>
                  <a:cubicBezTo>
                    <a:pt x="472" y="1"/>
                    <a:pt x="456" y="3"/>
                    <a:pt x="431" y="8"/>
                  </a:cubicBezTo>
                  <a:cubicBezTo>
                    <a:pt x="374" y="20"/>
                    <a:pt x="318" y="22"/>
                    <a:pt x="264" y="48"/>
                  </a:cubicBezTo>
                  <a:cubicBezTo>
                    <a:pt x="227" y="65"/>
                    <a:pt x="193" y="85"/>
                    <a:pt x="160" y="104"/>
                  </a:cubicBezTo>
                  <a:lnTo>
                    <a:pt x="125" y="128"/>
                  </a:lnTo>
                  <a:cubicBezTo>
                    <a:pt x="106" y="140"/>
                    <a:pt x="89" y="153"/>
                    <a:pt x="89" y="153"/>
                  </a:cubicBezTo>
                  <a:cubicBezTo>
                    <a:pt x="58" y="173"/>
                    <a:pt x="0" y="279"/>
                    <a:pt x="0" y="311"/>
                  </a:cubicBezTo>
                  <a:cubicBezTo>
                    <a:pt x="49" y="284"/>
                    <a:pt x="91" y="261"/>
                    <a:pt x="119" y="246"/>
                  </a:cubicBezTo>
                  <a:lnTo>
                    <a:pt x="132" y="235"/>
                  </a:lnTo>
                  <a:cubicBezTo>
                    <a:pt x="132" y="235"/>
                    <a:pt x="151" y="222"/>
                    <a:pt x="169" y="209"/>
                  </a:cubicBezTo>
                  <a:cubicBezTo>
                    <a:pt x="187" y="197"/>
                    <a:pt x="207" y="186"/>
                    <a:pt x="207" y="186"/>
                  </a:cubicBezTo>
                  <a:cubicBezTo>
                    <a:pt x="306" y="123"/>
                    <a:pt x="425" y="60"/>
                    <a:pt x="534" y="18"/>
                  </a:cubicBezTo>
                  <a:cubicBezTo>
                    <a:pt x="512" y="6"/>
                    <a:pt x="502" y="1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13028;p41">
              <a:extLst>
                <a:ext uri="{FF2B5EF4-FFF2-40B4-BE49-F238E27FC236}">
                  <a16:creationId xmlns:a16="http://schemas.microsoft.com/office/drawing/2014/main" id="{68284F41-5D41-867D-3DD3-958D37A7F505}"/>
                </a:ext>
              </a:extLst>
            </p:cNvPr>
            <p:cNvSpPr/>
            <p:nvPr/>
          </p:nvSpPr>
          <p:spPr>
            <a:xfrm>
              <a:off x="5085050" y="2253725"/>
              <a:ext cx="16250" cy="25325"/>
            </a:xfrm>
            <a:custGeom>
              <a:avLst/>
              <a:gdLst/>
              <a:ahLst/>
              <a:cxnLst/>
              <a:rect l="l" t="t" r="r" b="b"/>
              <a:pathLst>
                <a:path w="650" h="1013" extrusionOk="0">
                  <a:moveTo>
                    <a:pt x="649" y="1"/>
                  </a:moveTo>
                  <a:cubicBezTo>
                    <a:pt x="586" y="32"/>
                    <a:pt x="580" y="33"/>
                    <a:pt x="499" y="123"/>
                  </a:cubicBezTo>
                  <a:cubicBezTo>
                    <a:pt x="425" y="203"/>
                    <a:pt x="351" y="272"/>
                    <a:pt x="287" y="365"/>
                  </a:cubicBezTo>
                  <a:cubicBezTo>
                    <a:pt x="245" y="427"/>
                    <a:pt x="205" y="489"/>
                    <a:pt x="168" y="551"/>
                  </a:cubicBezTo>
                  <a:cubicBezTo>
                    <a:pt x="168" y="551"/>
                    <a:pt x="148" y="586"/>
                    <a:pt x="127" y="620"/>
                  </a:cubicBezTo>
                  <a:cubicBezTo>
                    <a:pt x="108" y="656"/>
                    <a:pt x="88" y="691"/>
                    <a:pt x="88" y="691"/>
                  </a:cubicBezTo>
                  <a:cubicBezTo>
                    <a:pt x="55" y="749"/>
                    <a:pt x="1" y="959"/>
                    <a:pt x="3" y="1013"/>
                  </a:cubicBezTo>
                  <a:cubicBezTo>
                    <a:pt x="56" y="927"/>
                    <a:pt x="103" y="852"/>
                    <a:pt x="140" y="791"/>
                  </a:cubicBezTo>
                  <a:lnTo>
                    <a:pt x="155" y="761"/>
                  </a:lnTo>
                  <a:cubicBezTo>
                    <a:pt x="155" y="761"/>
                    <a:pt x="177" y="722"/>
                    <a:pt x="198" y="682"/>
                  </a:cubicBezTo>
                  <a:cubicBezTo>
                    <a:pt x="221" y="644"/>
                    <a:pt x="244" y="605"/>
                    <a:pt x="244" y="605"/>
                  </a:cubicBezTo>
                  <a:cubicBezTo>
                    <a:pt x="365" y="401"/>
                    <a:pt x="513" y="178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3029;p41">
              <a:extLst>
                <a:ext uri="{FF2B5EF4-FFF2-40B4-BE49-F238E27FC236}">
                  <a16:creationId xmlns:a16="http://schemas.microsoft.com/office/drawing/2014/main" id="{1003BA00-17B0-4C39-3E7C-339D6F838E63}"/>
                </a:ext>
              </a:extLst>
            </p:cNvPr>
            <p:cNvSpPr/>
            <p:nvPr/>
          </p:nvSpPr>
          <p:spPr>
            <a:xfrm>
              <a:off x="5076450" y="2325225"/>
              <a:ext cx="8750" cy="27950"/>
            </a:xfrm>
            <a:custGeom>
              <a:avLst/>
              <a:gdLst/>
              <a:ahLst/>
              <a:cxnLst/>
              <a:rect l="l" t="t" r="r" b="b"/>
              <a:pathLst>
                <a:path w="350" h="1118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4"/>
                    <a:pt x="62" y="176"/>
                    <a:pt x="85" y="241"/>
                  </a:cubicBezTo>
                  <a:lnTo>
                    <a:pt x="98" y="270"/>
                  </a:lnTo>
                  <a:cubicBezTo>
                    <a:pt x="98" y="270"/>
                    <a:pt x="114" y="310"/>
                    <a:pt x="130" y="351"/>
                  </a:cubicBezTo>
                  <a:cubicBezTo>
                    <a:pt x="144" y="392"/>
                    <a:pt x="160" y="433"/>
                    <a:pt x="160" y="433"/>
                  </a:cubicBezTo>
                  <a:cubicBezTo>
                    <a:pt x="233" y="649"/>
                    <a:pt x="295" y="902"/>
                    <a:pt x="324" y="1118"/>
                  </a:cubicBezTo>
                  <a:cubicBezTo>
                    <a:pt x="347" y="1053"/>
                    <a:pt x="350" y="1048"/>
                    <a:pt x="342" y="931"/>
                  </a:cubicBezTo>
                  <a:cubicBezTo>
                    <a:pt x="335" y="825"/>
                    <a:pt x="336" y="724"/>
                    <a:pt x="310" y="618"/>
                  </a:cubicBezTo>
                  <a:cubicBezTo>
                    <a:pt x="292" y="547"/>
                    <a:pt x="272" y="476"/>
                    <a:pt x="249" y="410"/>
                  </a:cubicBezTo>
                  <a:cubicBezTo>
                    <a:pt x="249" y="410"/>
                    <a:pt x="236" y="373"/>
                    <a:pt x="223" y="336"/>
                  </a:cubicBezTo>
                  <a:cubicBezTo>
                    <a:pt x="210" y="298"/>
                    <a:pt x="194" y="262"/>
                    <a:pt x="194" y="262"/>
                  </a:cubicBezTo>
                  <a:cubicBezTo>
                    <a:pt x="173" y="200"/>
                    <a:pt x="45" y="3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3030;p41">
              <a:extLst>
                <a:ext uri="{FF2B5EF4-FFF2-40B4-BE49-F238E27FC236}">
                  <a16:creationId xmlns:a16="http://schemas.microsoft.com/office/drawing/2014/main" id="{B4156C17-7D95-8E39-DDB3-113E74DD331A}"/>
                </a:ext>
              </a:extLst>
            </p:cNvPr>
            <p:cNvSpPr/>
            <p:nvPr/>
          </p:nvSpPr>
          <p:spPr>
            <a:xfrm>
              <a:off x="5086500" y="2410125"/>
              <a:ext cx="5525" cy="8275"/>
            </a:xfrm>
            <a:custGeom>
              <a:avLst/>
              <a:gdLst/>
              <a:ahLst/>
              <a:cxnLst/>
              <a:rect l="l" t="t" r="r" b="b"/>
              <a:pathLst>
                <a:path w="221" h="33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87" y="5"/>
                    <a:pt x="185" y="5"/>
                    <a:pt x="160" y="36"/>
                  </a:cubicBezTo>
                  <a:cubicBezTo>
                    <a:pt x="137" y="62"/>
                    <a:pt x="105" y="79"/>
                    <a:pt x="85" y="109"/>
                  </a:cubicBezTo>
                  <a:cubicBezTo>
                    <a:pt x="72" y="130"/>
                    <a:pt x="59" y="149"/>
                    <a:pt x="46" y="167"/>
                  </a:cubicBezTo>
                  <a:lnTo>
                    <a:pt x="18" y="211"/>
                  </a:lnTo>
                  <a:cubicBezTo>
                    <a:pt x="6" y="228"/>
                    <a:pt x="1" y="306"/>
                    <a:pt x="8" y="331"/>
                  </a:cubicBezTo>
                  <a:cubicBezTo>
                    <a:pt x="36" y="316"/>
                    <a:pt x="61" y="299"/>
                    <a:pt x="83" y="278"/>
                  </a:cubicBezTo>
                  <a:lnTo>
                    <a:pt x="90" y="269"/>
                  </a:lnTo>
                  <a:lnTo>
                    <a:pt x="123" y="220"/>
                  </a:lnTo>
                  <a:cubicBezTo>
                    <a:pt x="167" y="157"/>
                    <a:pt x="201" y="75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3031;p41">
              <a:extLst>
                <a:ext uri="{FF2B5EF4-FFF2-40B4-BE49-F238E27FC236}">
                  <a16:creationId xmlns:a16="http://schemas.microsoft.com/office/drawing/2014/main" id="{C088DE72-30FE-4F1B-EB3D-0F61FFB19494}"/>
                </a:ext>
              </a:extLst>
            </p:cNvPr>
            <p:cNvSpPr/>
            <p:nvPr/>
          </p:nvSpPr>
          <p:spPr>
            <a:xfrm>
              <a:off x="5090175" y="2441950"/>
              <a:ext cx="4825" cy="9100"/>
            </a:xfrm>
            <a:custGeom>
              <a:avLst/>
              <a:gdLst/>
              <a:ahLst/>
              <a:cxnLst/>
              <a:rect l="l" t="t" r="r" b="b"/>
              <a:pathLst>
                <a:path w="193" h="364" extrusionOk="0">
                  <a:moveTo>
                    <a:pt x="192" y="1"/>
                  </a:moveTo>
                  <a:cubicBezTo>
                    <a:pt x="159" y="9"/>
                    <a:pt x="158" y="9"/>
                    <a:pt x="135" y="43"/>
                  </a:cubicBezTo>
                  <a:cubicBezTo>
                    <a:pt x="115" y="73"/>
                    <a:pt x="84" y="95"/>
                    <a:pt x="68" y="128"/>
                  </a:cubicBezTo>
                  <a:cubicBezTo>
                    <a:pt x="57" y="151"/>
                    <a:pt x="46" y="173"/>
                    <a:pt x="36" y="193"/>
                  </a:cubicBezTo>
                  <a:lnTo>
                    <a:pt x="11" y="241"/>
                  </a:lnTo>
                  <a:cubicBezTo>
                    <a:pt x="1" y="260"/>
                    <a:pt x="4" y="340"/>
                    <a:pt x="14" y="364"/>
                  </a:cubicBezTo>
                  <a:cubicBezTo>
                    <a:pt x="39" y="346"/>
                    <a:pt x="63" y="325"/>
                    <a:pt x="83" y="300"/>
                  </a:cubicBezTo>
                  <a:lnTo>
                    <a:pt x="83" y="301"/>
                  </a:lnTo>
                  <a:lnTo>
                    <a:pt x="89" y="290"/>
                  </a:lnTo>
                  <a:lnTo>
                    <a:pt x="117" y="237"/>
                  </a:lnTo>
                  <a:cubicBezTo>
                    <a:pt x="155" y="166"/>
                    <a:pt x="179" y="77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3032;p41">
              <a:extLst>
                <a:ext uri="{FF2B5EF4-FFF2-40B4-BE49-F238E27FC236}">
                  <a16:creationId xmlns:a16="http://schemas.microsoft.com/office/drawing/2014/main" id="{D652784B-5954-8C9F-25BB-DCAA062E3A87}"/>
                </a:ext>
              </a:extLst>
            </p:cNvPr>
            <p:cNvSpPr/>
            <p:nvPr/>
          </p:nvSpPr>
          <p:spPr>
            <a:xfrm>
              <a:off x="5036625" y="2280175"/>
              <a:ext cx="18850" cy="15500"/>
            </a:xfrm>
            <a:custGeom>
              <a:avLst/>
              <a:gdLst/>
              <a:ahLst/>
              <a:cxnLst/>
              <a:rect l="l" t="t" r="r" b="b"/>
              <a:pathLst>
                <a:path w="754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9"/>
                    <a:pt x="98" y="98"/>
                    <a:pt x="154" y="147"/>
                  </a:cubicBezTo>
                  <a:lnTo>
                    <a:pt x="176" y="163"/>
                  </a:lnTo>
                  <a:lnTo>
                    <a:pt x="291" y="253"/>
                  </a:lnTo>
                  <a:cubicBezTo>
                    <a:pt x="414" y="350"/>
                    <a:pt x="568" y="471"/>
                    <a:pt x="753" y="620"/>
                  </a:cubicBezTo>
                  <a:cubicBezTo>
                    <a:pt x="735" y="563"/>
                    <a:pt x="733" y="560"/>
                    <a:pt x="667" y="488"/>
                  </a:cubicBezTo>
                  <a:cubicBezTo>
                    <a:pt x="606" y="425"/>
                    <a:pt x="559" y="357"/>
                    <a:pt x="491" y="298"/>
                  </a:cubicBezTo>
                  <a:cubicBezTo>
                    <a:pt x="444" y="260"/>
                    <a:pt x="398" y="222"/>
                    <a:pt x="353" y="185"/>
                  </a:cubicBezTo>
                  <a:lnTo>
                    <a:pt x="251" y="105"/>
                  </a:lnTo>
                  <a:cubicBezTo>
                    <a:pt x="209" y="71"/>
                    <a:pt x="46" y="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" name="Google Shape;12546;p41">
            <a:extLst>
              <a:ext uri="{FF2B5EF4-FFF2-40B4-BE49-F238E27FC236}">
                <a16:creationId xmlns:a16="http://schemas.microsoft.com/office/drawing/2014/main" id="{D07126D7-D4FA-D7B7-17D9-0EF32722D5C5}"/>
              </a:ext>
            </a:extLst>
          </p:cNvPr>
          <p:cNvGrpSpPr/>
          <p:nvPr/>
        </p:nvGrpSpPr>
        <p:grpSpPr>
          <a:xfrm rot="425066" flipH="1">
            <a:off x="382" y="3593263"/>
            <a:ext cx="1281953" cy="1476822"/>
            <a:chOff x="4930100" y="1771600"/>
            <a:chExt cx="953950" cy="950725"/>
          </a:xfrm>
        </p:grpSpPr>
        <p:sp>
          <p:nvSpPr>
            <p:cNvPr id="496" name="Google Shape;12547;p41">
              <a:extLst>
                <a:ext uri="{FF2B5EF4-FFF2-40B4-BE49-F238E27FC236}">
                  <a16:creationId xmlns:a16="http://schemas.microsoft.com/office/drawing/2014/main" id="{519FAAC5-6EA6-23D9-C508-5496E9B5D448}"/>
                </a:ext>
              </a:extLst>
            </p:cNvPr>
            <p:cNvSpPr/>
            <p:nvPr/>
          </p:nvSpPr>
          <p:spPr>
            <a:xfrm>
              <a:off x="5704525" y="2453000"/>
              <a:ext cx="27750" cy="91225"/>
            </a:xfrm>
            <a:custGeom>
              <a:avLst/>
              <a:gdLst/>
              <a:ahLst/>
              <a:cxnLst/>
              <a:rect l="l" t="t" r="r" b="b"/>
              <a:pathLst>
                <a:path w="1110" h="3649" extrusionOk="0">
                  <a:moveTo>
                    <a:pt x="679" y="0"/>
                  </a:moveTo>
                  <a:cubicBezTo>
                    <a:pt x="504" y="0"/>
                    <a:pt x="318" y="98"/>
                    <a:pt x="200" y="279"/>
                  </a:cubicBezTo>
                  <a:cubicBezTo>
                    <a:pt x="1" y="586"/>
                    <a:pt x="88" y="961"/>
                    <a:pt x="175" y="1287"/>
                  </a:cubicBezTo>
                  <a:cubicBezTo>
                    <a:pt x="391" y="2097"/>
                    <a:pt x="418" y="2713"/>
                    <a:pt x="225" y="3538"/>
                  </a:cubicBezTo>
                  <a:cubicBezTo>
                    <a:pt x="210" y="3599"/>
                    <a:pt x="265" y="3648"/>
                    <a:pt x="317" y="3648"/>
                  </a:cubicBezTo>
                  <a:cubicBezTo>
                    <a:pt x="343" y="3648"/>
                    <a:pt x="369" y="3636"/>
                    <a:pt x="384" y="3605"/>
                  </a:cubicBezTo>
                  <a:cubicBezTo>
                    <a:pt x="607" y="3141"/>
                    <a:pt x="668" y="2641"/>
                    <a:pt x="600" y="2129"/>
                  </a:cubicBezTo>
                  <a:cubicBezTo>
                    <a:pt x="567" y="1885"/>
                    <a:pt x="496" y="1665"/>
                    <a:pt x="418" y="1434"/>
                  </a:cubicBezTo>
                  <a:cubicBezTo>
                    <a:pt x="367" y="1305"/>
                    <a:pt x="321" y="1175"/>
                    <a:pt x="281" y="1043"/>
                  </a:cubicBezTo>
                  <a:cubicBezTo>
                    <a:pt x="134" y="516"/>
                    <a:pt x="234" y="252"/>
                    <a:pt x="582" y="252"/>
                  </a:cubicBezTo>
                  <a:cubicBezTo>
                    <a:pt x="709" y="252"/>
                    <a:pt x="870" y="288"/>
                    <a:pt x="1065" y="359"/>
                  </a:cubicBezTo>
                  <a:cubicBezTo>
                    <a:pt x="1069" y="367"/>
                    <a:pt x="1076" y="370"/>
                    <a:pt x="1083" y="370"/>
                  </a:cubicBezTo>
                  <a:cubicBezTo>
                    <a:pt x="1096" y="370"/>
                    <a:pt x="1110" y="358"/>
                    <a:pt x="1105" y="343"/>
                  </a:cubicBezTo>
                  <a:cubicBezTo>
                    <a:pt x="1036" y="109"/>
                    <a:pt x="863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2548;p41">
              <a:extLst>
                <a:ext uri="{FF2B5EF4-FFF2-40B4-BE49-F238E27FC236}">
                  <a16:creationId xmlns:a16="http://schemas.microsoft.com/office/drawing/2014/main" id="{BFE68806-2F2A-E758-7C0C-53C6DA589E46}"/>
                </a:ext>
              </a:extLst>
            </p:cNvPr>
            <p:cNvSpPr/>
            <p:nvPr/>
          </p:nvSpPr>
          <p:spPr>
            <a:xfrm>
              <a:off x="5717700" y="2426850"/>
              <a:ext cx="24000" cy="35300"/>
            </a:xfrm>
            <a:custGeom>
              <a:avLst/>
              <a:gdLst/>
              <a:ahLst/>
              <a:cxnLst/>
              <a:rect l="l" t="t" r="r" b="b"/>
              <a:pathLst>
                <a:path w="960" h="1412" extrusionOk="0">
                  <a:moveTo>
                    <a:pt x="163" y="1"/>
                  </a:moveTo>
                  <a:cubicBezTo>
                    <a:pt x="130" y="1"/>
                    <a:pt x="96" y="4"/>
                    <a:pt x="63" y="11"/>
                  </a:cubicBezTo>
                  <a:cubicBezTo>
                    <a:pt x="14" y="22"/>
                    <a:pt x="0" y="103"/>
                    <a:pt x="48" y="123"/>
                  </a:cubicBezTo>
                  <a:cubicBezTo>
                    <a:pt x="290" y="226"/>
                    <a:pt x="517" y="289"/>
                    <a:pt x="651" y="539"/>
                  </a:cubicBezTo>
                  <a:cubicBezTo>
                    <a:pt x="798" y="811"/>
                    <a:pt x="706" y="1117"/>
                    <a:pt x="559" y="1367"/>
                  </a:cubicBezTo>
                  <a:cubicBezTo>
                    <a:pt x="549" y="1386"/>
                    <a:pt x="566" y="1411"/>
                    <a:pt x="585" y="1411"/>
                  </a:cubicBezTo>
                  <a:cubicBezTo>
                    <a:pt x="590" y="1411"/>
                    <a:pt x="595" y="1410"/>
                    <a:pt x="599" y="1406"/>
                  </a:cubicBezTo>
                  <a:cubicBezTo>
                    <a:pt x="880" y="1202"/>
                    <a:pt x="959" y="823"/>
                    <a:pt x="832" y="503"/>
                  </a:cubicBezTo>
                  <a:cubicBezTo>
                    <a:pt x="730" y="247"/>
                    <a:pt x="451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2549;p41">
              <a:extLst>
                <a:ext uri="{FF2B5EF4-FFF2-40B4-BE49-F238E27FC236}">
                  <a16:creationId xmlns:a16="http://schemas.microsoft.com/office/drawing/2014/main" id="{D009B862-10D2-DF16-A616-D505E35C1020}"/>
                </a:ext>
              </a:extLst>
            </p:cNvPr>
            <p:cNvSpPr/>
            <p:nvPr/>
          </p:nvSpPr>
          <p:spPr>
            <a:xfrm>
              <a:off x="5723600" y="2418875"/>
              <a:ext cx="15500" cy="10500"/>
            </a:xfrm>
            <a:custGeom>
              <a:avLst/>
              <a:gdLst/>
              <a:ahLst/>
              <a:cxnLst/>
              <a:rect l="l" t="t" r="r" b="b"/>
              <a:pathLst>
                <a:path w="620" h="420" extrusionOk="0">
                  <a:moveTo>
                    <a:pt x="548" y="0"/>
                  </a:moveTo>
                  <a:cubicBezTo>
                    <a:pt x="437" y="0"/>
                    <a:pt x="332" y="72"/>
                    <a:pt x="243" y="132"/>
                  </a:cubicBezTo>
                  <a:cubicBezTo>
                    <a:pt x="144" y="202"/>
                    <a:pt x="61" y="279"/>
                    <a:pt x="8" y="390"/>
                  </a:cubicBezTo>
                  <a:cubicBezTo>
                    <a:pt x="1" y="403"/>
                    <a:pt x="10" y="420"/>
                    <a:pt x="24" y="420"/>
                  </a:cubicBezTo>
                  <a:cubicBezTo>
                    <a:pt x="27" y="420"/>
                    <a:pt x="31" y="419"/>
                    <a:pt x="35" y="417"/>
                  </a:cubicBezTo>
                  <a:cubicBezTo>
                    <a:pt x="132" y="357"/>
                    <a:pt x="220" y="284"/>
                    <a:pt x="317" y="224"/>
                  </a:cubicBezTo>
                  <a:cubicBezTo>
                    <a:pt x="408" y="168"/>
                    <a:pt x="517" y="138"/>
                    <a:pt x="595" y="65"/>
                  </a:cubicBezTo>
                  <a:cubicBezTo>
                    <a:pt x="620" y="41"/>
                    <a:pt x="599" y="3"/>
                    <a:pt x="569" y="1"/>
                  </a:cubicBezTo>
                  <a:cubicBezTo>
                    <a:pt x="562" y="1"/>
                    <a:pt x="555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12550;p41">
              <a:extLst>
                <a:ext uri="{FF2B5EF4-FFF2-40B4-BE49-F238E27FC236}">
                  <a16:creationId xmlns:a16="http://schemas.microsoft.com/office/drawing/2014/main" id="{01A1F486-A687-0F94-7295-5E38F094BD94}"/>
                </a:ext>
              </a:extLst>
            </p:cNvPr>
            <p:cNvSpPr/>
            <p:nvPr/>
          </p:nvSpPr>
          <p:spPr>
            <a:xfrm>
              <a:off x="5686825" y="2404200"/>
              <a:ext cx="50725" cy="25850"/>
            </a:xfrm>
            <a:custGeom>
              <a:avLst/>
              <a:gdLst/>
              <a:ahLst/>
              <a:cxnLst/>
              <a:rect l="l" t="t" r="r" b="b"/>
              <a:pathLst>
                <a:path w="2029" h="1034" extrusionOk="0">
                  <a:moveTo>
                    <a:pt x="1265" y="1"/>
                  </a:moveTo>
                  <a:cubicBezTo>
                    <a:pt x="1229" y="1"/>
                    <a:pt x="1193" y="3"/>
                    <a:pt x="1157" y="8"/>
                  </a:cubicBezTo>
                  <a:cubicBezTo>
                    <a:pt x="648" y="74"/>
                    <a:pt x="210" y="521"/>
                    <a:pt x="12" y="974"/>
                  </a:cubicBezTo>
                  <a:cubicBezTo>
                    <a:pt x="0" y="1002"/>
                    <a:pt x="22" y="1034"/>
                    <a:pt x="47" y="1034"/>
                  </a:cubicBezTo>
                  <a:cubicBezTo>
                    <a:pt x="56" y="1034"/>
                    <a:pt x="66" y="1030"/>
                    <a:pt x="74" y="1021"/>
                  </a:cubicBezTo>
                  <a:cubicBezTo>
                    <a:pt x="311" y="769"/>
                    <a:pt x="479" y="468"/>
                    <a:pt x="790" y="291"/>
                  </a:cubicBezTo>
                  <a:cubicBezTo>
                    <a:pt x="951" y="199"/>
                    <a:pt x="1112" y="154"/>
                    <a:pt x="1264" y="154"/>
                  </a:cubicBezTo>
                  <a:cubicBezTo>
                    <a:pt x="1556" y="154"/>
                    <a:pt x="1813" y="321"/>
                    <a:pt x="1962" y="646"/>
                  </a:cubicBezTo>
                  <a:cubicBezTo>
                    <a:pt x="1968" y="658"/>
                    <a:pt x="1979" y="664"/>
                    <a:pt x="1990" y="664"/>
                  </a:cubicBezTo>
                  <a:cubicBezTo>
                    <a:pt x="2009" y="664"/>
                    <a:pt x="2029" y="649"/>
                    <a:pt x="2028" y="628"/>
                  </a:cubicBezTo>
                  <a:cubicBezTo>
                    <a:pt x="2014" y="233"/>
                    <a:pt x="1632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12551;p41">
              <a:extLst>
                <a:ext uri="{FF2B5EF4-FFF2-40B4-BE49-F238E27FC236}">
                  <a16:creationId xmlns:a16="http://schemas.microsoft.com/office/drawing/2014/main" id="{A93E55C5-3E20-CE2E-D62E-679C188A960A}"/>
                </a:ext>
              </a:extLst>
            </p:cNvPr>
            <p:cNvSpPr/>
            <p:nvPr/>
          </p:nvSpPr>
          <p:spPr>
            <a:xfrm>
              <a:off x="5723975" y="2362375"/>
              <a:ext cx="25775" cy="43425"/>
            </a:xfrm>
            <a:custGeom>
              <a:avLst/>
              <a:gdLst/>
              <a:ahLst/>
              <a:cxnLst/>
              <a:rect l="l" t="t" r="r" b="b"/>
              <a:pathLst>
                <a:path w="1031" h="1737" extrusionOk="0">
                  <a:moveTo>
                    <a:pt x="465" y="1"/>
                  </a:moveTo>
                  <a:cubicBezTo>
                    <a:pt x="441" y="1"/>
                    <a:pt x="420" y="23"/>
                    <a:pt x="425" y="52"/>
                  </a:cubicBezTo>
                  <a:cubicBezTo>
                    <a:pt x="481" y="383"/>
                    <a:pt x="608" y="660"/>
                    <a:pt x="505" y="1004"/>
                  </a:cubicBezTo>
                  <a:cubicBezTo>
                    <a:pt x="418" y="1299"/>
                    <a:pt x="221" y="1509"/>
                    <a:pt x="7" y="1718"/>
                  </a:cubicBezTo>
                  <a:cubicBezTo>
                    <a:pt x="1" y="1724"/>
                    <a:pt x="7" y="1736"/>
                    <a:pt x="15" y="1736"/>
                  </a:cubicBezTo>
                  <a:cubicBezTo>
                    <a:pt x="16" y="1736"/>
                    <a:pt x="17" y="1736"/>
                    <a:pt x="17" y="1736"/>
                  </a:cubicBezTo>
                  <a:cubicBezTo>
                    <a:pt x="644" y="1537"/>
                    <a:pt x="1031" y="494"/>
                    <a:pt x="493" y="12"/>
                  </a:cubicBezTo>
                  <a:cubicBezTo>
                    <a:pt x="484" y="4"/>
                    <a:pt x="474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2552;p41">
              <a:extLst>
                <a:ext uri="{FF2B5EF4-FFF2-40B4-BE49-F238E27FC236}">
                  <a16:creationId xmlns:a16="http://schemas.microsoft.com/office/drawing/2014/main" id="{BC6B68AD-7AE8-5DCF-8AE2-80A9F4C2AE19}"/>
                </a:ext>
              </a:extLst>
            </p:cNvPr>
            <p:cNvSpPr/>
            <p:nvPr/>
          </p:nvSpPr>
          <p:spPr>
            <a:xfrm>
              <a:off x="5689750" y="2363125"/>
              <a:ext cx="46450" cy="50925"/>
            </a:xfrm>
            <a:custGeom>
              <a:avLst/>
              <a:gdLst/>
              <a:ahLst/>
              <a:cxnLst/>
              <a:rect l="l" t="t" r="r" b="b"/>
              <a:pathLst>
                <a:path w="1858" h="2037" extrusionOk="0">
                  <a:moveTo>
                    <a:pt x="1814" y="0"/>
                  </a:moveTo>
                  <a:cubicBezTo>
                    <a:pt x="1809" y="0"/>
                    <a:pt x="1805" y="2"/>
                    <a:pt x="1801" y="7"/>
                  </a:cubicBezTo>
                  <a:cubicBezTo>
                    <a:pt x="1494" y="400"/>
                    <a:pt x="1074" y="539"/>
                    <a:pt x="710" y="862"/>
                  </a:cubicBezTo>
                  <a:cubicBezTo>
                    <a:pt x="392" y="1146"/>
                    <a:pt x="101" y="1537"/>
                    <a:pt x="10" y="1959"/>
                  </a:cubicBezTo>
                  <a:cubicBezTo>
                    <a:pt x="1" y="2002"/>
                    <a:pt x="39" y="2037"/>
                    <a:pt x="75" y="2037"/>
                  </a:cubicBezTo>
                  <a:cubicBezTo>
                    <a:pt x="94" y="2037"/>
                    <a:pt x="112" y="2028"/>
                    <a:pt x="122" y="2006"/>
                  </a:cubicBezTo>
                  <a:cubicBezTo>
                    <a:pt x="391" y="1470"/>
                    <a:pt x="653" y="1034"/>
                    <a:pt x="1178" y="707"/>
                  </a:cubicBezTo>
                  <a:cubicBezTo>
                    <a:pt x="1432" y="549"/>
                    <a:pt x="1858" y="378"/>
                    <a:pt x="1838" y="23"/>
                  </a:cubicBezTo>
                  <a:cubicBezTo>
                    <a:pt x="1838" y="11"/>
                    <a:pt x="1826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2553;p41">
              <a:extLst>
                <a:ext uri="{FF2B5EF4-FFF2-40B4-BE49-F238E27FC236}">
                  <a16:creationId xmlns:a16="http://schemas.microsoft.com/office/drawing/2014/main" id="{13CEE295-848C-7E84-6403-6ABB75F313EB}"/>
                </a:ext>
              </a:extLst>
            </p:cNvPr>
            <p:cNvSpPr/>
            <p:nvPr/>
          </p:nvSpPr>
          <p:spPr>
            <a:xfrm>
              <a:off x="5699125" y="2373900"/>
              <a:ext cx="23300" cy="11500"/>
            </a:xfrm>
            <a:custGeom>
              <a:avLst/>
              <a:gdLst/>
              <a:ahLst/>
              <a:cxnLst/>
              <a:rect l="l" t="t" r="r" b="b"/>
              <a:pathLst>
                <a:path w="932" h="460" extrusionOk="0">
                  <a:moveTo>
                    <a:pt x="649" y="1"/>
                  </a:moveTo>
                  <a:cubicBezTo>
                    <a:pt x="546" y="1"/>
                    <a:pt x="440" y="26"/>
                    <a:pt x="348" y="66"/>
                  </a:cubicBezTo>
                  <a:cubicBezTo>
                    <a:pt x="211" y="124"/>
                    <a:pt x="0" y="263"/>
                    <a:pt x="5" y="429"/>
                  </a:cubicBezTo>
                  <a:cubicBezTo>
                    <a:pt x="6" y="446"/>
                    <a:pt x="20" y="459"/>
                    <a:pt x="36" y="459"/>
                  </a:cubicBezTo>
                  <a:cubicBezTo>
                    <a:pt x="41" y="459"/>
                    <a:pt x="46" y="458"/>
                    <a:pt x="51" y="455"/>
                  </a:cubicBezTo>
                  <a:cubicBezTo>
                    <a:pt x="180" y="381"/>
                    <a:pt x="249" y="241"/>
                    <a:pt x="393" y="173"/>
                  </a:cubicBezTo>
                  <a:cubicBezTo>
                    <a:pt x="494" y="125"/>
                    <a:pt x="595" y="111"/>
                    <a:pt x="699" y="111"/>
                  </a:cubicBezTo>
                  <a:cubicBezTo>
                    <a:pt x="764" y="111"/>
                    <a:pt x="830" y="117"/>
                    <a:pt x="897" y="122"/>
                  </a:cubicBezTo>
                  <a:cubicBezTo>
                    <a:pt x="898" y="122"/>
                    <a:pt x="898" y="122"/>
                    <a:pt x="899" y="122"/>
                  </a:cubicBezTo>
                  <a:cubicBezTo>
                    <a:pt x="926" y="122"/>
                    <a:pt x="932" y="84"/>
                    <a:pt x="911" y="71"/>
                  </a:cubicBezTo>
                  <a:cubicBezTo>
                    <a:pt x="833" y="21"/>
                    <a:pt x="742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12554;p41">
              <a:extLst>
                <a:ext uri="{FF2B5EF4-FFF2-40B4-BE49-F238E27FC236}">
                  <a16:creationId xmlns:a16="http://schemas.microsoft.com/office/drawing/2014/main" id="{04C6175A-59CB-5EA1-C7CC-5B8CC4DC7AA1}"/>
                </a:ext>
              </a:extLst>
            </p:cNvPr>
            <p:cNvSpPr/>
            <p:nvPr/>
          </p:nvSpPr>
          <p:spPr>
            <a:xfrm>
              <a:off x="5697325" y="2363975"/>
              <a:ext cx="7750" cy="20875"/>
            </a:xfrm>
            <a:custGeom>
              <a:avLst/>
              <a:gdLst/>
              <a:ahLst/>
              <a:cxnLst/>
              <a:rect l="l" t="t" r="r" b="b"/>
              <a:pathLst>
                <a:path w="310" h="835" extrusionOk="0">
                  <a:moveTo>
                    <a:pt x="39" y="1"/>
                  </a:moveTo>
                  <a:cubicBezTo>
                    <a:pt x="19" y="1"/>
                    <a:pt x="0" y="24"/>
                    <a:pt x="1" y="43"/>
                  </a:cubicBezTo>
                  <a:cubicBezTo>
                    <a:pt x="5" y="155"/>
                    <a:pt x="101" y="250"/>
                    <a:pt x="130" y="359"/>
                  </a:cubicBezTo>
                  <a:cubicBezTo>
                    <a:pt x="170" y="504"/>
                    <a:pt x="143" y="639"/>
                    <a:pt x="109" y="782"/>
                  </a:cubicBezTo>
                  <a:cubicBezTo>
                    <a:pt x="102" y="808"/>
                    <a:pt x="126" y="834"/>
                    <a:pt x="150" y="834"/>
                  </a:cubicBezTo>
                  <a:cubicBezTo>
                    <a:pt x="160" y="834"/>
                    <a:pt x="169" y="830"/>
                    <a:pt x="177" y="821"/>
                  </a:cubicBezTo>
                  <a:cubicBezTo>
                    <a:pt x="284" y="693"/>
                    <a:pt x="309" y="523"/>
                    <a:pt x="285" y="360"/>
                  </a:cubicBezTo>
                  <a:cubicBezTo>
                    <a:pt x="265" y="225"/>
                    <a:pt x="199" y="22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12555;p41">
              <a:extLst>
                <a:ext uri="{FF2B5EF4-FFF2-40B4-BE49-F238E27FC236}">
                  <a16:creationId xmlns:a16="http://schemas.microsoft.com/office/drawing/2014/main" id="{EAFCAA00-1199-EC75-0DC6-4D96E937CCE3}"/>
                </a:ext>
              </a:extLst>
            </p:cNvPr>
            <p:cNvSpPr/>
            <p:nvPr/>
          </p:nvSpPr>
          <p:spPr>
            <a:xfrm>
              <a:off x="5683475" y="2364625"/>
              <a:ext cx="15525" cy="32650"/>
            </a:xfrm>
            <a:custGeom>
              <a:avLst/>
              <a:gdLst/>
              <a:ahLst/>
              <a:cxnLst/>
              <a:rect l="l" t="t" r="r" b="b"/>
              <a:pathLst>
                <a:path w="621" h="1306" extrusionOk="0">
                  <a:moveTo>
                    <a:pt x="593" y="0"/>
                  </a:moveTo>
                  <a:cubicBezTo>
                    <a:pt x="585" y="0"/>
                    <a:pt x="576" y="4"/>
                    <a:pt x="570" y="12"/>
                  </a:cubicBezTo>
                  <a:cubicBezTo>
                    <a:pt x="419" y="216"/>
                    <a:pt x="318" y="454"/>
                    <a:pt x="214" y="686"/>
                  </a:cubicBezTo>
                  <a:cubicBezTo>
                    <a:pt x="132" y="868"/>
                    <a:pt x="17" y="1052"/>
                    <a:pt x="3" y="1253"/>
                  </a:cubicBezTo>
                  <a:cubicBezTo>
                    <a:pt x="0" y="1285"/>
                    <a:pt x="29" y="1306"/>
                    <a:pt x="57" y="1306"/>
                  </a:cubicBezTo>
                  <a:cubicBezTo>
                    <a:pt x="70" y="1306"/>
                    <a:pt x="83" y="1301"/>
                    <a:pt x="92" y="1291"/>
                  </a:cubicBezTo>
                  <a:cubicBezTo>
                    <a:pt x="243" y="1130"/>
                    <a:pt x="309" y="882"/>
                    <a:pt x="394" y="680"/>
                  </a:cubicBezTo>
                  <a:cubicBezTo>
                    <a:pt x="484" y="469"/>
                    <a:pt x="575" y="257"/>
                    <a:pt x="617" y="31"/>
                  </a:cubicBezTo>
                  <a:cubicBezTo>
                    <a:pt x="621" y="12"/>
                    <a:pt x="607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12556;p41">
              <a:extLst>
                <a:ext uri="{FF2B5EF4-FFF2-40B4-BE49-F238E27FC236}">
                  <a16:creationId xmlns:a16="http://schemas.microsoft.com/office/drawing/2014/main" id="{B5668599-971F-6371-2F2A-7FEFCA1B16C1}"/>
                </a:ext>
              </a:extLst>
            </p:cNvPr>
            <p:cNvSpPr/>
            <p:nvPr/>
          </p:nvSpPr>
          <p:spPr>
            <a:xfrm>
              <a:off x="5649300" y="2393275"/>
              <a:ext cx="37900" cy="52000"/>
            </a:xfrm>
            <a:custGeom>
              <a:avLst/>
              <a:gdLst/>
              <a:ahLst/>
              <a:cxnLst/>
              <a:rect l="l" t="t" r="r" b="b"/>
              <a:pathLst>
                <a:path w="1516" h="2080" extrusionOk="0">
                  <a:moveTo>
                    <a:pt x="1109" y="1"/>
                  </a:moveTo>
                  <a:cubicBezTo>
                    <a:pt x="798" y="1"/>
                    <a:pt x="406" y="266"/>
                    <a:pt x="280" y="511"/>
                  </a:cubicBezTo>
                  <a:cubicBezTo>
                    <a:pt x="1" y="1051"/>
                    <a:pt x="203" y="1764"/>
                    <a:pt x="716" y="2076"/>
                  </a:cubicBezTo>
                  <a:cubicBezTo>
                    <a:pt x="720" y="2078"/>
                    <a:pt x="723" y="2079"/>
                    <a:pt x="727" y="2079"/>
                  </a:cubicBezTo>
                  <a:cubicBezTo>
                    <a:pt x="745" y="2079"/>
                    <a:pt x="760" y="2055"/>
                    <a:pt x="743" y="2041"/>
                  </a:cubicBezTo>
                  <a:cubicBezTo>
                    <a:pt x="419" y="1766"/>
                    <a:pt x="237" y="1365"/>
                    <a:pt x="299" y="938"/>
                  </a:cubicBezTo>
                  <a:cubicBezTo>
                    <a:pt x="358" y="529"/>
                    <a:pt x="649" y="209"/>
                    <a:pt x="987" y="209"/>
                  </a:cubicBezTo>
                  <a:cubicBezTo>
                    <a:pt x="1131" y="209"/>
                    <a:pt x="1282" y="266"/>
                    <a:pt x="1429" y="398"/>
                  </a:cubicBezTo>
                  <a:cubicBezTo>
                    <a:pt x="1439" y="407"/>
                    <a:pt x="1451" y="411"/>
                    <a:pt x="1463" y="411"/>
                  </a:cubicBezTo>
                  <a:cubicBezTo>
                    <a:pt x="1491" y="411"/>
                    <a:pt x="1516" y="386"/>
                    <a:pt x="1509" y="352"/>
                  </a:cubicBezTo>
                  <a:cubicBezTo>
                    <a:pt x="1455" y="97"/>
                    <a:pt x="1297" y="1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12557;p41">
              <a:extLst>
                <a:ext uri="{FF2B5EF4-FFF2-40B4-BE49-F238E27FC236}">
                  <a16:creationId xmlns:a16="http://schemas.microsoft.com/office/drawing/2014/main" id="{AB4E294F-44C7-92B4-A5F1-D1D6EEC60262}"/>
                </a:ext>
              </a:extLst>
            </p:cNvPr>
            <p:cNvSpPr/>
            <p:nvPr/>
          </p:nvSpPr>
          <p:spPr>
            <a:xfrm>
              <a:off x="5623675" y="2373875"/>
              <a:ext cx="66600" cy="68650"/>
            </a:xfrm>
            <a:custGeom>
              <a:avLst/>
              <a:gdLst/>
              <a:ahLst/>
              <a:cxnLst/>
              <a:rect l="l" t="t" r="r" b="b"/>
              <a:pathLst>
                <a:path w="2664" h="2746" extrusionOk="0">
                  <a:moveTo>
                    <a:pt x="1497" y="0"/>
                  </a:moveTo>
                  <a:cubicBezTo>
                    <a:pt x="1266" y="0"/>
                    <a:pt x="1031" y="73"/>
                    <a:pt x="835" y="236"/>
                  </a:cubicBezTo>
                  <a:cubicBezTo>
                    <a:pt x="1" y="929"/>
                    <a:pt x="391" y="2153"/>
                    <a:pt x="1136" y="2731"/>
                  </a:cubicBezTo>
                  <a:cubicBezTo>
                    <a:pt x="1149" y="2741"/>
                    <a:pt x="1163" y="2746"/>
                    <a:pt x="1176" y="2746"/>
                  </a:cubicBezTo>
                  <a:cubicBezTo>
                    <a:pt x="1220" y="2746"/>
                    <a:pt x="1256" y="2694"/>
                    <a:pt x="1217" y="2650"/>
                  </a:cubicBezTo>
                  <a:cubicBezTo>
                    <a:pt x="751" y="2135"/>
                    <a:pt x="341" y="1503"/>
                    <a:pt x="631" y="795"/>
                  </a:cubicBezTo>
                  <a:cubicBezTo>
                    <a:pt x="780" y="428"/>
                    <a:pt x="1121" y="151"/>
                    <a:pt x="1505" y="151"/>
                  </a:cubicBezTo>
                  <a:cubicBezTo>
                    <a:pt x="1615" y="151"/>
                    <a:pt x="1729" y="173"/>
                    <a:pt x="1843" y="224"/>
                  </a:cubicBezTo>
                  <a:cubicBezTo>
                    <a:pt x="2247" y="402"/>
                    <a:pt x="2392" y="744"/>
                    <a:pt x="2466" y="1154"/>
                  </a:cubicBezTo>
                  <a:cubicBezTo>
                    <a:pt x="2469" y="1168"/>
                    <a:pt x="2482" y="1175"/>
                    <a:pt x="2495" y="1175"/>
                  </a:cubicBezTo>
                  <a:cubicBezTo>
                    <a:pt x="2508" y="1175"/>
                    <a:pt x="2522" y="1168"/>
                    <a:pt x="2525" y="1154"/>
                  </a:cubicBezTo>
                  <a:cubicBezTo>
                    <a:pt x="2664" y="477"/>
                    <a:pt x="2090" y="0"/>
                    <a:pt x="1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12558;p41">
              <a:extLst>
                <a:ext uri="{FF2B5EF4-FFF2-40B4-BE49-F238E27FC236}">
                  <a16:creationId xmlns:a16="http://schemas.microsoft.com/office/drawing/2014/main" id="{10E1A3F3-EE54-6A85-4E2A-F16AD26F061B}"/>
                </a:ext>
              </a:extLst>
            </p:cNvPr>
            <p:cNvSpPr/>
            <p:nvPr/>
          </p:nvSpPr>
          <p:spPr>
            <a:xfrm>
              <a:off x="5648125" y="2350950"/>
              <a:ext cx="27325" cy="26875"/>
            </a:xfrm>
            <a:custGeom>
              <a:avLst/>
              <a:gdLst/>
              <a:ahLst/>
              <a:cxnLst/>
              <a:rect l="l" t="t" r="r" b="b"/>
              <a:pathLst>
                <a:path w="1093" h="1075" extrusionOk="0">
                  <a:moveTo>
                    <a:pt x="1051" y="1"/>
                  </a:moveTo>
                  <a:cubicBezTo>
                    <a:pt x="1042" y="1"/>
                    <a:pt x="1033" y="4"/>
                    <a:pt x="1025" y="12"/>
                  </a:cubicBezTo>
                  <a:cubicBezTo>
                    <a:pt x="868" y="183"/>
                    <a:pt x="792" y="412"/>
                    <a:pt x="628" y="586"/>
                  </a:cubicBezTo>
                  <a:cubicBezTo>
                    <a:pt x="453" y="772"/>
                    <a:pt x="244" y="900"/>
                    <a:pt x="25" y="1027"/>
                  </a:cubicBezTo>
                  <a:cubicBezTo>
                    <a:pt x="1" y="1041"/>
                    <a:pt x="15" y="1074"/>
                    <a:pt x="39" y="1074"/>
                  </a:cubicBezTo>
                  <a:cubicBezTo>
                    <a:pt x="41" y="1074"/>
                    <a:pt x="43" y="1074"/>
                    <a:pt x="44" y="1074"/>
                  </a:cubicBezTo>
                  <a:cubicBezTo>
                    <a:pt x="303" y="1020"/>
                    <a:pt x="539" y="867"/>
                    <a:pt x="725" y="681"/>
                  </a:cubicBezTo>
                  <a:cubicBezTo>
                    <a:pt x="883" y="523"/>
                    <a:pt x="1092" y="273"/>
                    <a:pt x="1092" y="39"/>
                  </a:cubicBezTo>
                  <a:cubicBezTo>
                    <a:pt x="1092" y="17"/>
                    <a:pt x="1072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12559;p41">
              <a:extLst>
                <a:ext uri="{FF2B5EF4-FFF2-40B4-BE49-F238E27FC236}">
                  <a16:creationId xmlns:a16="http://schemas.microsoft.com/office/drawing/2014/main" id="{2C4F22C0-75C4-0A7B-AF7A-4447CAD0FE92}"/>
                </a:ext>
              </a:extLst>
            </p:cNvPr>
            <p:cNvSpPr/>
            <p:nvPr/>
          </p:nvSpPr>
          <p:spPr>
            <a:xfrm>
              <a:off x="5640050" y="2345625"/>
              <a:ext cx="35525" cy="10175"/>
            </a:xfrm>
            <a:custGeom>
              <a:avLst/>
              <a:gdLst/>
              <a:ahLst/>
              <a:cxnLst/>
              <a:rect l="l" t="t" r="r" b="b"/>
              <a:pathLst>
                <a:path w="1421" h="407" extrusionOk="0">
                  <a:moveTo>
                    <a:pt x="424" y="0"/>
                  </a:moveTo>
                  <a:cubicBezTo>
                    <a:pt x="406" y="0"/>
                    <a:pt x="387" y="1"/>
                    <a:pt x="368" y="4"/>
                  </a:cubicBezTo>
                  <a:cubicBezTo>
                    <a:pt x="188" y="32"/>
                    <a:pt x="1" y="200"/>
                    <a:pt x="87" y="387"/>
                  </a:cubicBezTo>
                  <a:cubicBezTo>
                    <a:pt x="94" y="401"/>
                    <a:pt x="106" y="407"/>
                    <a:pt x="120" y="407"/>
                  </a:cubicBezTo>
                  <a:cubicBezTo>
                    <a:pt x="138" y="407"/>
                    <a:pt x="157" y="395"/>
                    <a:pt x="162" y="377"/>
                  </a:cubicBezTo>
                  <a:cubicBezTo>
                    <a:pt x="205" y="203"/>
                    <a:pt x="291" y="145"/>
                    <a:pt x="401" y="145"/>
                  </a:cubicBezTo>
                  <a:cubicBezTo>
                    <a:pt x="622" y="145"/>
                    <a:pt x="939" y="384"/>
                    <a:pt x="1176" y="384"/>
                  </a:cubicBezTo>
                  <a:cubicBezTo>
                    <a:pt x="1270" y="384"/>
                    <a:pt x="1352" y="346"/>
                    <a:pt x="1411" y="240"/>
                  </a:cubicBezTo>
                  <a:cubicBezTo>
                    <a:pt x="1420" y="222"/>
                    <a:pt x="1407" y="199"/>
                    <a:pt x="1388" y="199"/>
                  </a:cubicBezTo>
                  <a:cubicBezTo>
                    <a:pt x="1385" y="199"/>
                    <a:pt x="1382" y="199"/>
                    <a:pt x="1379" y="200"/>
                  </a:cubicBezTo>
                  <a:cubicBezTo>
                    <a:pt x="1303" y="224"/>
                    <a:pt x="1236" y="235"/>
                    <a:pt x="1173" y="235"/>
                  </a:cubicBezTo>
                  <a:cubicBezTo>
                    <a:pt x="1032" y="235"/>
                    <a:pt x="913" y="180"/>
                    <a:pt x="754" y="103"/>
                  </a:cubicBezTo>
                  <a:cubicBezTo>
                    <a:pt x="651" y="51"/>
                    <a:pt x="540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12560;p41">
              <a:extLst>
                <a:ext uri="{FF2B5EF4-FFF2-40B4-BE49-F238E27FC236}">
                  <a16:creationId xmlns:a16="http://schemas.microsoft.com/office/drawing/2014/main" id="{0D257ECD-B541-1B2D-6849-F910857C92A9}"/>
                </a:ext>
              </a:extLst>
            </p:cNvPr>
            <p:cNvSpPr/>
            <p:nvPr/>
          </p:nvSpPr>
          <p:spPr>
            <a:xfrm>
              <a:off x="5643850" y="2314000"/>
              <a:ext cx="18825" cy="34650"/>
            </a:xfrm>
            <a:custGeom>
              <a:avLst/>
              <a:gdLst/>
              <a:ahLst/>
              <a:cxnLst/>
              <a:rect l="l" t="t" r="r" b="b"/>
              <a:pathLst>
                <a:path w="753" h="1386" extrusionOk="0">
                  <a:moveTo>
                    <a:pt x="129" y="1"/>
                  </a:moveTo>
                  <a:cubicBezTo>
                    <a:pt x="94" y="1"/>
                    <a:pt x="59" y="5"/>
                    <a:pt x="23" y="16"/>
                  </a:cubicBezTo>
                  <a:cubicBezTo>
                    <a:pt x="7" y="20"/>
                    <a:pt x="0" y="41"/>
                    <a:pt x="13" y="53"/>
                  </a:cubicBezTo>
                  <a:cubicBezTo>
                    <a:pt x="199" y="233"/>
                    <a:pt x="435" y="332"/>
                    <a:pt x="509" y="606"/>
                  </a:cubicBezTo>
                  <a:cubicBezTo>
                    <a:pt x="586" y="893"/>
                    <a:pt x="432" y="1143"/>
                    <a:pt x="266" y="1360"/>
                  </a:cubicBezTo>
                  <a:cubicBezTo>
                    <a:pt x="258" y="1371"/>
                    <a:pt x="269" y="1386"/>
                    <a:pt x="280" y="1386"/>
                  </a:cubicBezTo>
                  <a:cubicBezTo>
                    <a:pt x="282" y="1386"/>
                    <a:pt x="283" y="1385"/>
                    <a:pt x="285" y="1385"/>
                  </a:cubicBezTo>
                  <a:cubicBezTo>
                    <a:pt x="607" y="1281"/>
                    <a:pt x="753" y="910"/>
                    <a:pt x="697" y="592"/>
                  </a:cubicBezTo>
                  <a:cubicBezTo>
                    <a:pt x="650" y="334"/>
                    <a:pt x="415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12561;p41">
              <a:extLst>
                <a:ext uri="{FF2B5EF4-FFF2-40B4-BE49-F238E27FC236}">
                  <a16:creationId xmlns:a16="http://schemas.microsoft.com/office/drawing/2014/main" id="{4D54AE2B-C315-F441-4D2F-DEE7626FE130}"/>
                </a:ext>
              </a:extLst>
            </p:cNvPr>
            <p:cNvSpPr/>
            <p:nvPr/>
          </p:nvSpPr>
          <p:spPr>
            <a:xfrm>
              <a:off x="5622925" y="2314400"/>
              <a:ext cx="27050" cy="30925"/>
            </a:xfrm>
            <a:custGeom>
              <a:avLst/>
              <a:gdLst/>
              <a:ahLst/>
              <a:cxnLst/>
              <a:rect l="l" t="t" r="r" b="b"/>
              <a:pathLst>
                <a:path w="1082" h="1237" extrusionOk="0">
                  <a:moveTo>
                    <a:pt x="938" y="0"/>
                  </a:moveTo>
                  <a:cubicBezTo>
                    <a:pt x="923" y="0"/>
                    <a:pt x="909" y="15"/>
                    <a:pt x="907" y="30"/>
                  </a:cubicBezTo>
                  <a:cubicBezTo>
                    <a:pt x="880" y="276"/>
                    <a:pt x="795" y="392"/>
                    <a:pt x="577" y="509"/>
                  </a:cubicBezTo>
                  <a:cubicBezTo>
                    <a:pt x="464" y="569"/>
                    <a:pt x="347" y="618"/>
                    <a:pt x="249" y="702"/>
                  </a:cubicBezTo>
                  <a:cubicBezTo>
                    <a:pt x="102" y="828"/>
                    <a:pt x="0" y="1020"/>
                    <a:pt x="88" y="1206"/>
                  </a:cubicBezTo>
                  <a:cubicBezTo>
                    <a:pt x="98" y="1227"/>
                    <a:pt x="118" y="1237"/>
                    <a:pt x="140" y="1237"/>
                  </a:cubicBezTo>
                  <a:cubicBezTo>
                    <a:pt x="174" y="1237"/>
                    <a:pt x="211" y="1211"/>
                    <a:pt x="208" y="1173"/>
                  </a:cubicBezTo>
                  <a:cubicBezTo>
                    <a:pt x="182" y="744"/>
                    <a:pt x="623" y="722"/>
                    <a:pt x="862" y="478"/>
                  </a:cubicBezTo>
                  <a:cubicBezTo>
                    <a:pt x="984" y="354"/>
                    <a:pt x="1082" y="158"/>
                    <a:pt x="957" y="10"/>
                  </a:cubicBezTo>
                  <a:cubicBezTo>
                    <a:pt x="952" y="3"/>
                    <a:pt x="945" y="0"/>
                    <a:pt x="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12562;p41">
              <a:extLst>
                <a:ext uri="{FF2B5EF4-FFF2-40B4-BE49-F238E27FC236}">
                  <a16:creationId xmlns:a16="http://schemas.microsoft.com/office/drawing/2014/main" id="{19B3B3E9-BD13-9A1A-B0A4-8A9576A6F322}"/>
                </a:ext>
              </a:extLst>
            </p:cNvPr>
            <p:cNvSpPr/>
            <p:nvPr/>
          </p:nvSpPr>
          <p:spPr>
            <a:xfrm>
              <a:off x="5612875" y="2321400"/>
              <a:ext cx="16450" cy="17025"/>
            </a:xfrm>
            <a:custGeom>
              <a:avLst/>
              <a:gdLst/>
              <a:ahLst/>
              <a:cxnLst/>
              <a:rect l="l" t="t" r="r" b="b"/>
              <a:pathLst>
                <a:path w="658" h="681" extrusionOk="0">
                  <a:moveTo>
                    <a:pt x="92" y="0"/>
                  </a:moveTo>
                  <a:cubicBezTo>
                    <a:pt x="70" y="0"/>
                    <a:pt x="48" y="4"/>
                    <a:pt x="27" y="11"/>
                  </a:cubicBezTo>
                  <a:cubicBezTo>
                    <a:pt x="5" y="18"/>
                    <a:pt x="0" y="42"/>
                    <a:pt x="14" y="60"/>
                  </a:cubicBezTo>
                  <a:cubicBezTo>
                    <a:pt x="103" y="164"/>
                    <a:pt x="255" y="202"/>
                    <a:pt x="353" y="307"/>
                  </a:cubicBezTo>
                  <a:cubicBezTo>
                    <a:pt x="456" y="417"/>
                    <a:pt x="508" y="558"/>
                    <a:pt x="595" y="678"/>
                  </a:cubicBezTo>
                  <a:cubicBezTo>
                    <a:pt x="596" y="680"/>
                    <a:pt x="598" y="681"/>
                    <a:pt x="599" y="681"/>
                  </a:cubicBezTo>
                  <a:cubicBezTo>
                    <a:pt x="601" y="681"/>
                    <a:pt x="603" y="679"/>
                    <a:pt x="604" y="677"/>
                  </a:cubicBezTo>
                  <a:cubicBezTo>
                    <a:pt x="657" y="517"/>
                    <a:pt x="563" y="344"/>
                    <a:pt x="460" y="225"/>
                  </a:cubicBezTo>
                  <a:cubicBezTo>
                    <a:pt x="377" y="131"/>
                    <a:pt x="231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12563;p41">
              <a:extLst>
                <a:ext uri="{FF2B5EF4-FFF2-40B4-BE49-F238E27FC236}">
                  <a16:creationId xmlns:a16="http://schemas.microsoft.com/office/drawing/2014/main" id="{CE880120-EACB-D3BE-56CC-B53250E84A2B}"/>
                </a:ext>
              </a:extLst>
            </p:cNvPr>
            <p:cNvSpPr/>
            <p:nvPr/>
          </p:nvSpPr>
          <p:spPr>
            <a:xfrm>
              <a:off x="5599775" y="2321300"/>
              <a:ext cx="17675" cy="27700"/>
            </a:xfrm>
            <a:custGeom>
              <a:avLst/>
              <a:gdLst/>
              <a:ahLst/>
              <a:cxnLst/>
              <a:rect l="l" t="t" r="r" b="b"/>
              <a:pathLst>
                <a:path w="707" h="1108" extrusionOk="0">
                  <a:moveTo>
                    <a:pt x="669" y="0"/>
                  </a:moveTo>
                  <a:cubicBezTo>
                    <a:pt x="664" y="0"/>
                    <a:pt x="659" y="1"/>
                    <a:pt x="654" y="4"/>
                  </a:cubicBezTo>
                  <a:cubicBezTo>
                    <a:pt x="311" y="169"/>
                    <a:pt x="1" y="659"/>
                    <a:pt x="15" y="1043"/>
                  </a:cubicBezTo>
                  <a:cubicBezTo>
                    <a:pt x="17" y="1085"/>
                    <a:pt x="48" y="1107"/>
                    <a:pt x="81" y="1107"/>
                  </a:cubicBezTo>
                  <a:cubicBezTo>
                    <a:pt x="107" y="1107"/>
                    <a:pt x="134" y="1092"/>
                    <a:pt x="144" y="1060"/>
                  </a:cubicBezTo>
                  <a:cubicBezTo>
                    <a:pt x="208" y="872"/>
                    <a:pt x="237" y="691"/>
                    <a:pt x="334" y="512"/>
                  </a:cubicBezTo>
                  <a:cubicBezTo>
                    <a:pt x="428" y="336"/>
                    <a:pt x="563" y="201"/>
                    <a:pt x="689" y="49"/>
                  </a:cubicBezTo>
                  <a:cubicBezTo>
                    <a:pt x="707" y="28"/>
                    <a:pt x="691" y="0"/>
                    <a:pt x="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12564;p41">
              <a:extLst>
                <a:ext uri="{FF2B5EF4-FFF2-40B4-BE49-F238E27FC236}">
                  <a16:creationId xmlns:a16="http://schemas.microsoft.com/office/drawing/2014/main" id="{B9CEDA90-00AE-295F-AE5D-3EC0E473286F}"/>
                </a:ext>
              </a:extLst>
            </p:cNvPr>
            <p:cNvSpPr/>
            <p:nvPr/>
          </p:nvSpPr>
          <p:spPr>
            <a:xfrm>
              <a:off x="5581975" y="2332125"/>
              <a:ext cx="40725" cy="63675"/>
            </a:xfrm>
            <a:custGeom>
              <a:avLst/>
              <a:gdLst/>
              <a:ahLst/>
              <a:cxnLst/>
              <a:rect l="l" t="t" r="r" b="b"/>
              <a:pathLst>
                <a:path w="1629" h="2547" extrusionOk="0">
                  <a:moveTo>
                    <a:pt x="54" y="1"/>
                  </a:moveTo>
                  <a:cubicBezTo>
                    <a:pt x="21" y="1"/>
                    <a:pt x="0" y="50"/>
                    <a:pt x="26" y="75"/>
                  </a:cubicBezTo>
                  <a:cubicBezTo>
                    <a:pt x="395" y="426"/>
                    <a:pt x="731" y="731"/>
                    <a:pt x="933" y="1215"/>
                  </a:cubicBezTo>
                  <a:cubicBezTo>
                    <a:pt x="1116" y="1654"/>
                    <a:pt x="1076" y="2081"/>
                    <a:pt x="1155" y="2532"/>
                  </a:cubicBezTo>
                  <a:cubicBezTo>
                    <a:pt x="1157" y="2542"/>
                    <a:pt x="1166" y="2547"/>
                    <a:pt x="1175" y="2547"/>
                  </a:cubicBezTo>
                  <a:cubicBezTo>
                    <a:pt x="1183" y="2547"/>
                    <a:pt x="1191" y="2543"/>
                    <a:pt x="1195" y="2536"/>
                  </a:cubicBezTo>
                  <a:cubicBezTo>
                    <a:pt x="1629" y="1700"/>
                    <a:pt x="878" y="328"/>
                    <a:pt x="67" y="4"/>
                  </a:cubicBezTo>
                  <a:cubicBezTo>
                    <a:pt x="62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12565;p41">
              <a:extLst>
                <a:ext uri="{FF2B5EF4-FFF2-40B4-BE49-F238E27FC236}">
                  <a16:creationId xmlns:a16="http://schemas.microsoft.com/office/drawing/2014/main" id="{1CC35A7D-1E3E-01AC-33BB-51B31AC7462B}"/>
                </a:ext>
              </a:extLst>
            </p:cNvPr>
            <p:cNvSpPr/>
            <p:nvPr/>
          </p:nvSpPr>
          <p:spPr>
            <a:xfrm>
              <a:off x="5584025" y="2332950"/>
              <a:ext cx="8175" cy="22300"/>
            </a:xfrm>
            <a:custGeom>
              <a:avLst/>
              <a:gdLst/>
              <a:ahLst/>
              <a:cxnLst/>
              <a:rect l="l" t="t" r="r" b="b"/>
              <a:pathLst>
                <a:path w="327" h="892" extrusionOk="0">
                  <a:moveTo>
                    <a:pt x="28" y="1"/>
                  </a:moveTo>
                  <a:cubicBezTo>
                    <a:pt x="15" y="1"/>
                    <a:pt x="4" y="9"/>
                    <a:pt x="4" y="26"/>
                  </a:cubicBezTo>
                  <a:cubicBezTo>
                    <a:pt x="0" y="168"/>
                    <a:pt x="55" y="314"/>
                    <a:pt x="90" y="453"/>
                  </a:cubicBezTo>
                  <a:cubicBezTo>
                    <a:pt x="126" y="597"/>
                    <a:pt x="156" y="744"/>
                    <a:pt x="237" y="869"/>
                  </a:cubicBezTo>
                  <a:cubicBezTo>
                    <a:pt x="247" y="884"/>
                    <a:pt x="264" y="891"/>
                    <a:pt x="279" y="891"/>
                  </a:cubicBezTo>
                  <a:cubicBezTo>
                    <a:pt x="303" y="891"/>
                    <a:pt x="326" y="875"/>
                    <a:pt x="326" y="845"/>
                  </a:cubicBezTo>
                  <a:cubicBezTo>
                    <a:pt x="325" y="696"/>
                    <a:pt x="267" y="557"/>
                    <a:pt x="217" y="418"/>
                  </a:cubicBezTo>
                  <a:cubicBezTo>
                    <a:pt x="168" y="283"/>
                    <a:pt x="132" y="131"/>
                    <a:pt x="50" y="13"/>
                  </a:cubicBezTo>
                  <a:cubicBezTo>
                    <a:pt x="44" y="5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12566;p41">
              <a:extLst>
                <a:ext uri="{FF2B5EF4-FFF2-40B4-BE49-F238E27FC236}">
                  <a16:creationId xmlns:a16="http://schemas.microsoft.com/office/drawing/2014/main" id="{F7A7F803-07EB-3E71-2CA6-F4BE2EB9B98B}"/>
                </a:ext>
              </a:extLst>
            </p:cNvPr>
            <p:cNvSpPr/>
            <p:nvPr/>
          </p:nvSpPr>
          <p:spPr>
            <a:xfrm>
              <a:off x="5566800" y="2352150"/>
              <a:ext cx="51025" cy="72350"/>
            </a:xfrm>
            <a:custGeom>
              <a:avLst/>
              <a:gdLst/>
              <a:ahLst/>
              <a:cxnLst/>
              <a:rect l="l" t="t" r="r" b="b"/>
              <a:pathLst>
                <a:path w="2041" h="2894" extrusionOk="0">
                  <a:moveTo>
                    <a:pt x="662" y="1"/>
                  </a:moveTo>
                  <a:cubicBezTo>
                    <a:pt x="236" y="1"/>
                    <a:pt x="46" y="447"/>
                    <a:pt x="28" y="815"/>
                  </a:cubicBezTo>
                  <a:cubicBezTo>
                    <a:pt x="0" y="1340"/>
                    <a:pt x="238" y="1843"/>
                    <a:pt x="623" y="2189"/>
                  </a:cubicBezTo>
                  <a:cubicBezTo>
                    <a:pt x="636" y="2201"/>
                    <a:pt x="651" y="2206"/>
                    <a:pt x="664" y="2206"/>
                  </a:cubicBezTo>
                  <a:cubicBezTo>
                    <a:pt x="712" y="2206"/>
                    <a:pt x="752" y="2147"/>
                    <a:pt x="710" y="2103"/>
                  </a:cubicBezTo>
                  <a:cubicBezTo>
                    <a:pt x="485" y="1863"/>
                    <a:pt x="305" y="1612"/>
                    <a:pt x="218" y="1289"/>
                  </a:cubicBezTo>
                  <a:cubicBezTo>
                    <a:pt x="175" y="1134"/>
                    <a:pt x="156" y="976"/>
                    <a:pt x="162" y="815"/>
                  </a:cubicBezTo>
                  <a:cubicBezTo>
                    <a:pt x="443" y="426"/>
                    <a:pt x="665" y="232"/>
                    <a:pt x="830" y="232"/>
                  </a:cubicBezTo>
                  <a:cubicBezTo>
                    <a:pt x="989" y="232"/>
                    <a:pt x="1094" y="414"/>
                    <a:pt x="1144" y="776"/>
                  </a:cubicBezTo>
                  <a:cubicBezTo>
                    <a:pt x="1188" y="1125"/>
                    <a:pt x="1041" y="1473"/>
                    <a:pt x="1082" y="1825"/>
                  </a:cubicBezTo>
                  <a:cubicBezTo>
                    <a:pt x="1138" y="2317"/>
                    <a:pt x="1507" y="2830"/>
                    <a:pt x="2021" y="2893"/>
                  </a:cubicBezTo>
                  <a:cubicBezTo>
                    <a:pt x="2022" y="2893"/>
                    <a:pt x="2023" y="2893"/>
                    <a:pt x="2024" y="2893"/>
                  </a:cubicBezTo>
                  <a:cubicBezTo>
                    <a:pt x="2038" y="2893"/>
                    <a:pt x="2040" y="2872"/>
                    <a:pt x="2029" y="2865"/>
                  </a:cubicBezTo>
                  <a:cubicBezTo>
                    <a:pt x="1601" y="2588"/>
                    <a:pt x="1267" y="2329"/>
                    <a:pt x="1222" y="1785"/>
                  </a:cubicBezTo>
                  <a:cubicBezTo>
                    <a:pt x="1192" y="1417"/>
                    <a:pt x="1335" y="1059"/>
                    <a:pt x="1294" y="690"/>
                  </a:cubicBezTo>
                  <a:cubicBezTo>
                    <a:pt x="1257" y="364"/>
                    <a:pt x="1062" y="23"/>
                    <a:pt x="698" y="2"/>
                  </a:cubicBezTo>
                  <a:cubicBezTo>
                    <a:pt x="686" y="1"/>
                    <a:pt x="674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12567;p41">
              <a:extLst>
                <a:ext uri="{FF2B5EF4-FFF2-40B4-BE49-F238E27FC236}">
                  <a16:creationId xmlns:a16="http://schemas.microsoft.com/office/drawing/2014/main" id="{FE45E546-07D1-AAD9-92C9-E759AE9667CF}"/>
                </a:ext>
              </a:extLst>
            </p:cNvPr>
            <p:cNvSpPr/>
            <p:nvPr/>
          </p:nvSpPr>
          <p:spPr>
            <a:xfrm>
              <a:off x="5543600" y="2332750"/>
              <a:ext cx="30750" cy="37950"/>
            </a:xfrm>
            <a:custGeom>
              <a:avLst/>
              <a:gdLst/>
              <a:ahLst/>
              <a:cxnLst/>
              <a:rect l="l" t="t" r="r" b="b"/>
              <a:pathLst>
                <a:path w="1230" h="1518" extrusionOk="0">
                  <a:moveTo>
                    <a:pt x="58" y="0"/>
                  </a:moveTo>
                  <a:cubicBezTo>
                    <a:pt x="14" y="0"/>
                    <a:pt x="1" y="63"/>
                    <a:pt x="46" y="80"/>
                  </a:cubicBezTo>
                  <a:cubicBezTo>
                    <a:pt x="356" y="194"/>
                    <a:pt x="617" y="415"/>
                    <a:pt x="792" y="694"/>
                  </a:cubicBezTo>
                  <a:cubicBezTo>
                    <a:pt x="954" y="955"/>
                    <a:pt x="956" y="1217"/>
                    <a:pt x="1039" y="1498"/>
                  </a:cubicBezTo>
                  <a:cubicBezTo>
                    <a:pt x="1042" y="1510"/>
                    <a:pt x="1055" y="1518"/>
                    <a:pt x="1067" y="1518"/>
                  </a:cubicBezTo>
                  <a:cubicBezTo>
                    <a:pt x="1075" y="1518"/>
                    <a:pt x="1084" y="1514"/>
                    <a:pt x="1089" y="1504"/>
                  </a:cubicBezTo>
                  <a:cubicBezTo>
                    <a:pt x="1229" y="1217"/>
                    <a:pt x="1087" y="823"/>
                    <a:pt x="921" y="572"/>
                  </a:cubicBezTo>
                  <a:cubicBezTo>
                    <a:pt x="719" y="266"/>
                    <a:pt x="427" y="72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12568;p41">
              <a:extLst>
                <a:ext uri="{FF2B5EF4-FFF2-40B4-BE49-F238E27FC236}">
                  <a16:creationId xmlns:a16="http://schemas.microsoft.com/office/drawing/2014/main" id="{E2E08E1E-3ED1-14B6-CB5C-6C0282271000}"/>
                </a:ext>
              </a:extLst>
            </p:cNvPr>
            <p:cNvSpPr/>
            <p:nvPr/>
          </p:nvSpPr>
          <p:spPr>
            <a:xfrm>
              <a:off x="5536775" y="2334825"/>
              <a:ext cx="34150" cy="55100"/>
            </a:xfrm>
            <a:custGeom>
              <a:avLst/>
              <a:gdLst/>
              <a:ahLst/>
              <a:cxnLst/>
              <a:rect l="l" t="t" r="r" b="b"/>
              <a:pathLst>
                <a:path w="1366" h="2204" extrusionOk="0">
                  <a:moveTo>
                    <a:pt x="452" y="0"/>
                  </a:moveTo>
                  <a:cubicBezTo>
                    <a:pt x="442" y="0"/>
                    <a:pt x="433" y="4"/>
                    <a:pt x="428" y="13"/>
                  </a:cubicBezTo>
                  <a:cubicBezTo>
                    <a:pt x="0" y="797"/>
                    <a:pt x="456" y="1926"/>
                    <a:pt x="1300" y="2201"/>
                  </a:cubicBezTo>
                  <a:cubicBezTo>
                    <a:pt x="1304" y="2202"/>
                    <a:pt x="1309" y="2203"/>
                    <a:pt x="1313" y="2203"/>
                  </a:cubicBezTo>
                  <a:cubicBezTo>
                    <a:pt x="1349" y="2203"/>
                    <a:pt x="1365" y="2148"/>
                    <a:pt x="1331" y="2126"/>
                  </a:cubicBezTo>
                  <a:cubicBezTo>
                    <a:pt x="970" y="1907"/>
                    <a:pt x="678" y="1619"/>
                    <a:pt x="525" y="1218"/>
                  </a:cubicBezTo>
                  <a:cubicBezTo>
                    <a:pt x="371" y="816"/>
                    <a:pt x="429" y="439"/>
                    <a:pt x="478" y="26"/>
                  </a:cubicBezTo>
                  <a:cubicBezTo>
                    <a:pt x="480" y="10"/>
                    <a:pt x="466" y="0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12569;p41">
              <a:extLst>
                <a:ext uri="{FF2B5EF4-FFF2-40B4-BE49-F238E27FC236}">
                  <a16:creationId xmlns:a16="http://schemas.microsoft.com/office/drawing/2014/main" id="{BB45882C-9C41-85C2-33F8-9B9090CEC773}"/>
                </a:ext>
              </a:extLst>
            </p:cNvPr>
            <p:cNvSpPr/>
            <p:nvPr/>
          </p:nvSpPr>
          <p:spPr>
            <a:xfrm>
              <a:off x="5500975" y="2338075"/>
              <a:ext cx="51800" cy="35800"/>
            </a:xfrm>
            <a:custGeom>
              <a:avLst/>
              <a:gdLst/>
              <a:ahLst/>
              <a:cxnLst/>
              <a:rect l="l" t="t" r="r" b="b"/>
              <a:pathLst>
                <a:path w="2072" h="1432" extrusionOk="0">
                  <a:moveTo>
                    <a:pt x="33" y="0"/>
                  </a:moveTo>
                  <a:cubicBezTo>
                    <a:pt x="30" y="0"/>
                    <a:pt x="26" y="0"/>
                    <a:pt x="23" y="0"/>
                  </a:cubicBezTo>
                  <a:cubicBezTo>
                    <a:pt x="4" y="0"/>
                    <a:pt x="0" y="27"/>
                    <a:pt x="19" y="34"/>
                  </a:cubicBezTo>
                  <a:cubicBezTo>
                    <a:pt x="444" y="171"/>
                    <a:pt x="837" y="277"/>
                    <a:pt x="1200" y="556"/>
                  </a:cubicBezTo>
                  <a:cubicBezTo>
                    <a:pt x="1526" y="807"/>
                    <a:pt x="1735" y="1123"/>
                    <a:pt x="2007" y="1421"/>
                  </a:cubicBezTo>
                  <a:cubicBezTo>
                    <a:pt x="2014" y="1428"/>
                    <a:pt x="2022" y="1431"/>
                    <a:pt x="2030" y="1431"/>
                  </a:cubicBezTo>
                  <a:cubicBezTo>
                    <a:pt x="2051" y="1431"/>
                    <a:pt x="2072" y="1411"/>
                    <a:pt x="2065" y="1389"/>
                  </a:cubicBezTo>
                  <a:cubicBezTo>
                    <a:pt x="1834" y="633"/>
                    <a:pt x="80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12570;p41">
              <a:extLst>
                <a:ext uri="{FF2B5EF4-FFF2-40B4-BE49-F238E27FC236}">
                  <a16:creationId xmlns:a16="http://schemas.microsoft.com/office/drawing/2014/main" id="{62FE2AC4-A08F-2455-0D74-A7A5EF997DF4}"/>
                </a:ext>
              </a:extLst>
            </p:cNvPr>
            <p:cNvSpPr/>
            <p:nvPr/>
          </p:nvSpPr>
          <p:spPr>
            <a:xfrm>
              <a:off x="5659600" y="2464375"/>
              <a:ext cx="39900" cy="45025"/>
            </a:xfrm>
            <a:custGeom>
              <a:avLst/>
              <a:gdLst/>
              <a:ahLst/>
              <a:cxnLst/>
              <a:rect l="l" t="t" r="r" b="b"/>
              <a:pathLst>
                <a:path w="1596" h="1801" extrusionOk="0">
                  <a:moveTo>
                    <a:pt x="430" y="1"/>
                  </a:moveTo>
                  <a:cubicBezTo>
                    <a:pt x="214" y="1"/>
                    <a:pt x="1" y="117"/>
                    <a:pt x="20" y="361"/>
                  </a:cubicBezTo>
                  <a:cubicBezTo>
                    <a:pt x="22" y="390"/>
                    <a:pt x="52" y="414"/>
                    <a:pt x="79" y="414"/>
                  </a:cubicBezTo>
                  <a:cubicBezTo>
                    <a:pt x="95" y="414"/>
                    <a:pt x="110" y="406"/>
                    <a:pt x="118" y="387"/>
                  </a:cubicBezTo>
                  <a:cubicBezTo>
                    <a:pt x="193" y="217"/>
                    <a:pt x="293" y="151"/>
                    <a:pt x="397" y="151"/>
                  </a:cubicBezTo>
                  <a:cubicBezTo>
                    <a:pt x="591" y="151"/>
                    <a:pt x="797" y="384"/>
                    <a:pt x="863" y="603"/>
                  </a:cubicBezTo>
                  <a:cubicBezTo>
                    <a:pt x="935" y="835"/>
                    <a:pt x="931" y="1084"/>
                    <a:pt x="1005" y="1315"/>
                  </a:cubicBezTo>
                  <a:cubicBezTo>
                    <a:pt x="1088" y="1570"/>
                    <a:pt x="1261" y="1801"/>
                    <a:pt x="1541" y="1801"/>
                  </a:cubicBezTo>
                  <a:cubicBezTo>
                    <a:pt x="1553" y="1801"/>
                    <a:pt x="1565" y="1800"/>
                    <a:pt x="1577" y="1799"/>
                  </a:cubicBezTo>
                  <a:cubicBezTo>
                    <a:pt x="1592" y="1798"/>
                    <a:pt x="1596" y="1778"/>
                    <a:pt x="1580" y="1772"/>
                  </a:cubicBezTo>
                  <a:cubicBezTo>
                    <a:pt x="817" y="1503"/>
                    <a:pt x="1312" y="505"/>
                    <a:pt x="730" y="89"/>
                  </a:cubicBezTo>
                  <a:cubicBezTo>
                    <a:pt x="649" y="31"/>
                    <a:pt x="53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12571;p41">
              <a:extLst>
                <a:ext uri="{FF2B5EF4-FFF2-40B4-BE49-F238E27FC236}">
                  <a16:creationId xmlns:a16="http://schemas.microsoft.com/office/drawing/2014/main" id="{9DB690F8-EDA2-0BEF-5AC8-6F1A7E9E20D2}"/>
                </a:ext>
              </a:extLst>
            </p:cNvPr>
            <p:cNvSpPr/>
            <p:nvPr/>
          </p:nvSpPr>
          <p:spPr>
            <a:xfrm>
              <a:off x="5665125" y="2444250"/>
              <a:ext cx="53400" cy="96600"/>
            </a:xfrm>
            <a:custGeom>
              <a:avLst/>
              <a:gdLst/>
              <a:ahLst/>
              <a:cxnLst/>
              <a:rect l="l" t="t" r="r" b="b"/>
              <a:pathLst>
                <a:path w="2136" h="3864" extrusionOk="0">
                  <a:moveTo>
                    <a:pt x="467" y="1"/>
                  </a:moveTo>
                  <a:cubicBezTo>
                    <a:pt x="281" y="1"/>
                    <a:pt x="111" y="101"/>
                    <a:pt x="12" y="354"/>
                  </a:cubicBezTo>
                  <a:cubicBezTo>
                    <a:pt x="0" y="385"/>
                    <a:pt x="27" y="406"/>
                    <a:pt x="54" y="406"/>
                  </a:cubicBezTo>
                  <a:cubicBezTo>
                    <a:pt x="71" y="406"/>
                    <a:pt x="88" y="397"/>
                    <a:pt x="94" y="377"/>
                  </a:cubicBezTo>
                  <a:cubicBezTo>
                    <a:pt x="267" y="319"/>
                    <a:pt x="421" y="290"/>
                    <a:pt x="554" y="290"/>
                  </a:cubicBezTo>
                  <a:cubicBezTo>
                    <a:pt x="840" y="290"/>
                    <a:pt x="1034" y="423"/>
                    <a:pt x="1137" y="687"/>
                  </a:cubicBezTo>
                  <a:cubicBezTo>
                    <a:pt x="1232" y="869"/>
                    <a:pt x="1313" y="1057"/>
                    <a:pt x="1381" y="1249"/>
                  </a:cubicBezTo>
                  <a:cubicBezTo>
                    <a:pt x="1469" y="1487"/>
                    <a:pt x="1540" y="1731"/>
                    <a:pt x="1597" y="1978"/>
                  </a:cubicBezTo>
                  <a:cubicBezTo>
                    <a:pt x="1740" y="2598"/>
                    <a:pt x="1735" y="3215"/>
                    <a:pt x="1816" y="3840"/>
                  </a:cubicBezTo>
                  <a:cubicBezTo>
                    <a:pt x="1818" y="3855"/>
                    <a:pt x="1830" y="3864"/>
                    <a:pt x="1842" y="3864"/>
                  </a:cubicBezTo>
                  <a:cubicBezTo>
                    <a:pt x="1851" y="3864"/>
                    <a:pt x="1859" y="3859"/>
                    <a:pt x="1862" y="3847"/>
                  </a:cubicBezTo>
                  <a:cubicBezTo>
                    <a:pt x="2136" y="2781"/>
                    <a:pt x="1781" y="1341"/>
                    <a:pt x="1169" y="433"/>
                  </a:cubicBezTo>
                  <a:cubicBezTo>
                    <a:pt x="1006" y="191"/>
                    <a:pt x="722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12572;p41">
              <a:extLst>
                <a:ext uri="{FF2B5EF4-FFF2-40B4-BE49-F238E27FC236}">
                  <a16:creationId xmlns:a16="http://schemas.microsoft.com/office/drawing/2014/main" id="{84624375-1606-D504-EFD8-759E57D22512}"/>
                </a:ext>
              </a:extLst>
            </p:cNvPr>
            <p:cNvSpPr/>
            <p:nvPr/>
          </p:nvSpPr>
          <p:spPr>
            <a:xfrm>
              <a:off x="5670300" y="2258100"/>
              <a:ext cx="89575" cy="62925"/>
            </a:xfrm>
            <a:custGeom>
              <a:avLst/>
              <a:gdLst/>
              <a:ahLst/>
              <a:cxnLst/>
              <a:rect l="l" t="t" r="r" b="b"/>
              <a:pathLst>
                <a:path w="3583" h="2517" extrusionOk="0">
                  <a:moveTo>
                    <a:pt x="3505" y="1"/>
                  </a:moveTo>
                  <a:cubicBezTo>
                    <a:pt x="3491" y="1"/>
                    <a:pt x="3476" y="7"/>
                    <a:pt x="3464" y="22"/>
                  </a:cubicBezTo>
                  <a:cubicBezTo>
                    <a:pt x="3001" y="601"/>
                    <a:pt x="2595" y="1149"/>
                    <a:pt x="1987" y="1588"/>
                  </a:cubicBezTo>
                  <a:cubicBezTo>
                    <a:pt x="1383" y="2024"/>
                    <a:pt x="708" y="2229"/>
                    <a:pt x="18" y="2480"/>
                  </a:cubicBezTo>
                  <a:cubicBezTo>
                    <a:pt x="0" y="2488"/>
                    <a:pt x="1" y="2517"/>
                    <a:pt x="22" y="2517"/>
                  </a:cubicBezTo>
                  <a:cubicBezTo>
                    <a:pt x="23" y="2517"/>
                    <a:pt x="23" y="2517"/>
                    <a:pt x="23" y="2517"/>
                  </a:cubicBezTo>
                  <a:cubicBezTo>
                    <a:pt x="1396" y="2452"/>
                    <a:pt x="2994" y="1347"/>
                    <a:pt x="3563" y="99"/>
                  </a:cubicBezTo>
                  <a:cubicBezTo>
                    <a:pt x="3583" y="54"/>
                    <a:pt x="3545" y="1"/>
                    <a:pt x="3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12573;p41">
              <a:extLst>
                <a:ext uri="{FF2B5EF4-FFF2-40B4-BE49-F238E27FC236}">
                  <a16:creationId xmlns:a16="http://schemas.microsoft.com/office/drawing/2014/main" id="{BDAA4CDA-11EC-EB60-EDB5-6341C7F40B52}"/>
                </a:ext>
              </a:extLst>
            </p:cNvPr>
            <p:cNvSpPr/>
            <p:nvPr/>
          </p:nvSpPr>
          <p:spPr>
            <a:xfrm>
              <a:off x="5670300" y="2248375"/>
              <a:ext cx="37375" cy="73750"/>
            </a:xfrm>
            <a:custGeom>
              <a:avLst/>
              <a:gdLst/>
              <a:ahLst/>
              <a:cxnLst/>
              <a:rect l="l" t="t" r="r" b="b"/>
              <a:pathLst>
                <a:path w="1495" h="2950" extrusionOk="0">
                  <a:moveTo>
                    <a:pt x="273" y="0"/>
                  </a:moveTo>
                  <a:cubicBezTo>
                    <a:pt x="212" y="0"/>
                    <a:pt x="186" y="88"/>
                    <a:pt x="241" y="117"/>
                  </a:cubicBezTo>
                  <a:cubicBezTo>
                    <a:pt x="1494" y="782"/>
                    <a:pt x="650" y="2159"/>
                    <a:pt x="15" y="2909"/>
                  </a:cubicBezTo>
                  <a:cubicBezTo>
                    <a:pt x="1" y="2926"/>
                    <a:pt x="13" y="2949"/>
                    <a:pt x="32" y="2949"/>
                  </a:cubicBezTo>
                  <a:cubicBezTo>
                    <a:pt x="36" y="2949"/>
                    <a:pt x="40" y="2948"/>
                    <a:pt x="44" y="2946"/>
                  </a:cubicBezTo>
                  <a:cubicBezTo>
                    <a:pt x="624" y="2651"/>
                    <a:pt x="980" y="1967"/>
                    <a:pt x="1058" y="1338"/>
                  </a:cubicBezTo>
                  <a:cubicBezTo>
                    <a:pt x="1126" y="795"/>
                    <a:pt x="948" y="7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12574;p41">
              <a:extLst>
                <a:ext uri="{FF2B5EF4-FFF2-40B4-BE49-F238E27FC236}">
                  <a16:creationId xmlns:a16="http://schemas.microsoft.com/office/drawing/2014/main" id="{92163572-4CBD-36D6-7E1F-0A63A8241255}"/>
                </a:ext>
              </a:extLst>
            </p:cNvPr>
            <p:cNvSpPr/>
            <p:nvPr/>
          </p:nvSpPr>
          <p:spPr>
            <a:xfrm>
              <a:off x="5657225" y="2249400"/>
              <a:ext cx="22975" cy="21700"/>
            </a:xfrm>
            <a:custGeom>
              <a:avLst/>
              <a:gdLst/>
              <a:ahLst/>
              <a:cxnLst/>
              <a:rect l="l" t="t" r="r" b="b"/>
              <a:pathLst>
                <a:path w="919" h="868" extrusionOk="0">
                  <a:moveTo>
                    <a:pt x="809" y="1"/>
                  </a:moveTo>
                  <a:cubicBezTo>
                    <a:pt x="623" y="1"/>
                    <a:pt x="441" y="145"/>
                    <a:pt x="313" y="265"/>
                  </a:cubicBezTo>
                  <a:cubicBezTo>
                    <a:pt x="156" y="412"/>
                    <a:pt x="0" y="617"/>
                    <a:pt x="7" y="842"/>
                  </a:cubicBezTo>
                  <a:cubicBezTo>
                    <a:pt x="7" y="859"/>
                    <a:pt x="19" y="868"/>
                    <a:pt x="32" y="868"/>
                  </a:cubicBezTo>
                  <a:cubicBezTo>
                    <a:pt x="42" y="868"/>
                    <a:pt x="51" y="864"/>
                    <a:pt x="58" y="856"/>
                  </a:cubicBezTo>
                  <a:cubicBezTo>
                    <a:pt x="181" y="694"/>
                    <a:pt x="264" y="511"/>
                    <a:pt x="420" y="372"/>
                  </a:cubicBezTo>
                  <a:cubicBezTo>
                    <a:pt x="565" y="245"/>
                    <a:pt x="757" y="201"/>
                    <a:pt x="898" y="73"/>
                  </a:cubicBezTo>
                  <a:cubicBezTo>
                    <a:pt x="918" y="53"/>
                    <a:pt x="909" y="13"/>
                    <a:pt x="881" y="8"/>
                  </a:cubicBezTo>
                  <a:cubicBezTo>
                    <a:pt x="857" y="3"/>
                    <a:pt x="833" y="1"/>
                    <a:pt x="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12575;p41">
              <a:extLst>
                <a:ext uri="{FF2B5EF4-FFF2-40B4-BE49-F238E27FC236}">
                  <a16:creationId xmlns:a16="http://schemas.microsoft.com/office/drawing/2014/main" id="{786F1D81-A2E5-ACB8-8BEC-D18E13B136F8}"/>
                </a:ext>
              </a:extLst>
            </p:cNvPr>
            <p:cNvSpPr/>
            <p:nvPr/>
          </p:nvSpPr>
          <p:spPr>
            <a:xfrm>
              <a:off x="5655750" y="2269375"/>
              <a:ext cx="19275" cy="41500"/>
            </a:xfrm>
            <a:custGeom>
              <a:avLst/>
              <a:gdLst/>
              <a:ahLst/>
              <a:cxnLst/>
              <a:rect l="l" t="t" r="r" b="b"/>
              <a:pathLst>
                <a:path w="771" h="1660" extrusionOk="0">
                  <a:moveTo>
                    <a:pt x="247" y="1"/>
                  </a:moveTo>
                  <a:cubicBezTo>
                    <a:pt x="209" y="1"/>
                    <a:pt x="169" y="9"/>
                    <a:pt x="126" y="27"/>
                  </a:cubicBezTo>
                  <a:cubicBezTo>
                    <a:pt x="106" y="34"/>
                    <a:pt x="93" y="68"/>
                    <a:pt x="119" y="78"/>
                  </a:cubicBezTo>
                  <a:cubicBezTo>
                    <a:pt x="771" y="359"/>
                    <a:pt x="217" y="1175"/>
                    <a:pt x="22" y="1580"/>
                  </a:cubicBezTo>
                  <a:cubicBezTo>
                    <a:pt x="1" y="1624"/>
                    <a:pt x="32" y="1660"/>
                    <a:pt x="69" y="1660"/>
                  </a:cubicBezTo>
                  <a:cubicBezTo>
                    <a:pt x="82" y="1660"/>
                    <a:pt x="95" y="1656"/>
                    <a:pt x="107" y="1646"/>
                  </a:cubicBezTo>
                  <a:cubicBezTo>
                    <a:pt x="417" y="1406"/>
                    <a:pt x="583" y="935"/>
                    <a:pt x="596" y="551"/>
                  </a:cubicBezTo>
                  <a:cubicBezTo>
                    <a:pt x="602" y="336"/>
                    <a:pt x="48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12576;p41">
              <a:extLst>
                <a:ext uri="{FF2B5EF4-FFF2-40B4-BE49-F238E27FC236}">
                  <a16:creationId xmlns:a16="http://schemas.microsoft.com/office/drawing/2014/main" id="{BFB77304-99C6-3089-7911-C1E0FDD969E7}"/>
                </a:ext>
              </a:extLst>
            </p:cNvPr>
            <p:cNvSpPr/>
            <p:nvPr/>
          </p:nvSpPr>
          <p:spPr>
            <a:xfrm>
              <a:off x="5639400" y="2267800"/>
              <a:ext cx="25975" cy="12175"/>
            </a:xfrm>
            <a:custGeom>
              <a:avLst/>
              <a:gdLst/>
              <a:ahLst/>
              <a:cxnLst/>
              <a:rect l="l" t="t" r="r" b="b"/>
              <a:pathLst>
                <a:path w="1039" h="487" extrusionOk="0">
                  <a:moveTo>
                    <a:pt x="642" y="0"/>
                  </a:moveTo>
                  <a:cubicBezTo>
                    <a:pt x="582" y="0"/>
                    <a:pt x="520" y="8"/>
                    <a:pt x="458" y="24"/>
                  </a:cubicBezTo>
                  <a:cubicBezTo>
                    <a:pt x="277" y="69"/>
                    <a:pt x="38" y="217"/>
                    <a:pt x="6" y="416"/>
                  </a:cubicBezTo>
                  <a:cubicBezTo>
                    <a:pt x="1" y="452"/>
                    <a:pt x="30" y="487"/>
                    <a:pt x="61" y="487"/>
                  </a:cubicBezTo>
                  <a:cubicBezTo>
                    <a:pt x="73" y="487"/>
                    <a:pt x="86" y="481"/>
                    <a:pt x="97" y="469"/>
                  </a:cubicBezTo>
                  <a:cubicBezTo>
                    <a:pt x="224" y="332"/>
                    <a:pt x="303" y="208"/>
                    <a:pt x="493" y="151"/>
                  </a:cubicBezTo>
                  <a:cubicBezTo>
                    <a:pt x="553" y="133"/>
                    <a:pt x="615" y="125"/>
                    <a:pt x="677" y="125"/>
                  </a:cubicBezTo>
                  <a:cubicBezTo>
                    <a:pt x="789" y="125"/>
                    <a:pt x="901" y="151"/>
                    <a:pt x="1004" y="191"/>
                  </a:cubicBezTo>
                  <a:cubicBezTo>
                    <a:pt x="1007" y="192"/>
                    <a:pt x="1009" y="193"/>
                    <a:pt x="1012" y="193"/>
                  </a:cubicBezTo>
                  <a:cubicBezTo>
                    <a:pt x="1029" y="193"/>
                    <a:pt x="1038" y="168"/>
                    <a:pt x="1026" y="154"/>
                  </a:cubicBezTo>
                  <a:cubicBezTo>
                    <a:pt x="920" y="46"/>
                    <a:pt x="785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12577;p41">
              <a:extLst>
                <a:ext uri="{FF2B5EF4-FFF2-40B4-BE49-F238E27FC236}">
                  <a16:creationId xmlns:a16="http://schemas.microsoft.com/office/drawing/2014/main" id="{0D52A14A-BD5D-E97C-DF10-9176D0CA12F2}"/>
                </a:ext>
              </a:extLst>
            </p:cNvPr>
            <p:cNvSpPr/>
            <p:nvPr/>
          </p:nvSpPr>
          <p:spPr>
            <a:xfrm>
              <a:off x="5563600" y="2187200"/>
              <a:ext cx="82275" cy="122925"/>
            </a:xfrm>
            <a:custGeom>
              <a:avLst/>
              <a:gdLst/>
              <a:ahLst/>
              <a:cxnLst/>
              <a:rect l="l" t="t" r="r" b="b"/>
              <a:pathLst>
                <a:path w="3291" h="4917" extrusionOk="0">
                  <a:moveTo>
                    <a:pt x="1354" y="0"/>
                  </a:moveTo>
                  <a:cubicBezTo>
                    <a:pt x="1346" y="0"/>
                    <a:pt x="1338" y="3"/>
                    <a:pt x="1331" y="8"/>
                  </a:cubicBezTo>
                  <a:cubicBezTo>
                    <a:pt x="1" y="1056"/>
                    <a:pt x="379" y="3221"/>
                    <a:pt x="1374" y="4357"/>
                  </a:cubicBezTo>
                  <a:cubicBezTo>
                    <a:pt x="1626" y="4644"/>
                    <a:pt x="2040" y="4917"/>
                    <a:pt x="2440" y="4917"/>
                  </a:cubicBezTo>
                  <a:cubicBezTo>
                    <a:pt x="2624" y="4917"/>
                    <a:pt x="2805" y="4859"/>
                    <a:pt x="2966" y="4718"/>
                  </a:cubicBezTo>
                  <a:cubicBezTo>
                    <a:pt x="3272" y="4450"/>
                    <a:pt x="3290" y="4003"/>
                    <a:pt x="2996" y="3732"/>
                  </a:cubicBezTo>
                  <a:cubicBezTo>
                    <a:pt x="2987" y="3723"/>
                    <a:pt x="2976" y="3719"/>
                    <a:pt x="2965" y="3719"/>
                  </a:cubicBezTo>
                  <a:cubicBezTo>
                    <a:pt x="2931" y="3719"/>
                    <a:pt x="2900" y="3754"/>
                    <a:pt x="2921" y="3789"/>
                  </a:cubicBezTo>
                  <a:cubicBezTo>
                    <a:pt x="2794" y="4419"/>
                    <a:pt x="2589" y="4734"/>
                    <a:pt x="2306" y="4734"/>
                  </a:cubicBezTo>
                  <a:cubicBezTo>
                    <a:pt x="2217" y="4734"/>
                    <a:pt x="2121" y="4703"/>
                    <a:pt x="2016" y="4640"/>
                  </a:cubicBezTo>
                  <a:cubicBezTo>
                    <a:pt x="1834" y="4579"/>
                    <a:pt x="1681" y="4471"/>
                    <a:pt x="1558" y="4316"/>
                  </a:cubicBezTo>
                  <a:cubicBezTo>
                    <a:pt x="1415" y="4168"/>
                    <a:pt x="1294" y="3987"/>
                    <a:pt x="1185" y="3813"/>
                  </a:cubicBezTo>
                  <a:cubicBezTo>
                    <a:pt x="928" y="3404"/>
                    <a:pt x="764" y="2957"/>
                    <a:pt x="689" y="2484"/>
                  </a:cubicBezTo>
                  <a:cubicBezTo>
                    <a:pt x="539" y="1549"/>
                    <a:pt x="859" y="797"/>
                    <a:pt x="1385" y="49"/>
                  </a:cubicBezTo>
                  <a:cubicBezTo>
                    <a:pt x="1403" y="23"/>
                    <a:pt x="1379" y="0"/>
                    <a:pt x="1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12578;p41">
              <a:extLst>
                <a:ext uri="{FF2B5EF4-FFF2-40B4-BE49-F238E27FC236}">
                  <a16:creationId xmlns:a16="http://schemas.microsoft.com/office/drawing/2014/main" id="{7789B1BB-1EA4-A9A7-0382-901A39434656}"/>
                </a:ext>
              </a:extLst>
            </p:cNvPr>
            <p:cNvSpPr/>
            <p:nvPr/>
          </p:nvSpPr>
          <p:spPr>
            <a:xfrm>
              <a:off x="5575100" y="2183275"/>
              <a:ext cx="61025" cy="104575"/>
            </a:xfrm>
            <a:custGeom>
              <a:avLst/>
              <a:gdLst/>
              <a:ahLst/>
              <a:cxnLst/>
              <a:rect l="l" t="t" r="r" b="b"/>
              <a:pathLst>
                <a:path w="2441" h="4183" extrusionOk="0">
                  <a:moveTo>
                    <a:pt x="1182" y="1"/>
                  </a:moveTo>
                  <a:cubicBezTo>
                    <a:pt x="1173" y="1"/>
                    <a:pt x="1165" y="5"/>
                    <a:pt x="1157" y="14"/>
                  </a:cubicBezTo>
                  <a:cubicBezTo>
                    <a:pt x="0" y="1389"/>
                    <a:pt x="437" y="3832"/>
                    <a:pt x="2376" y="4182"/>
                  </a:cubicBezTo>
                  <a:cubicBezTo>
                    <a:pt x="2379" y="4183"/>
                    <a:pt x="2381" y="4183"/>
                    <a:pt x="2384" y="4183"/>
                  </a:cubicBezTo>
                  <a:cubicBezTo>
                    <a:pt x="2425" y="4183"/>
                    <a:pt x="2440" y="4121"/>
                    <a:pt x="2397" y="4111"/>
                  </a:cubicBezTo>
                  <a:cubicBezTo>
                    <a:pt x="1579" y="3924"/>
                    <a:pt x="960" y="3366"/>
                    <a:pt x="742" y="2544"/>
                  </a:cubicBezTo>
                  <a:cubicBezTo>
                    <a:pt x="505" y="1646"/>
                    <a:pt x="816" y="846"/>
                    <a:pt x="1216" y="59"/>
                  </a:cubicBezTo>
                  <a:cubicBezTo>
                    <a:pt x="1229" y="32"/>
                    <a:pt x="1206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12579;p41">
              <a:extLst>
                <a:ext uri="{FF2B5EF4-FFF2-40B4-BE49-F238E27FC236}">
                  <a16:creationId xmlns:a16="http://schemas.microsoft.com/office/drawing/2014/main" id="{A963D799-040E-049A-453C-21AFB5410393}"/>
                </a:ext>
              </a:extLst>
            </p:cNvPr>
            <p:cNvSpPr/>
            <p:nvPr/>
          </p:nvSpPr>
          <p:spPr>
            <a:xfrm>
              <a:off x="5512400" y="2085125"/>
              <a:ext cx="220375" cy="176250"/>
            </a:xfrm>
            <a:custGeom>
              <a:avLst/>
              <a:gdLst/>
              <a:ahLst/>
              <a:cxnLst/>
              <a:rect l="l" t="t" r="r" b="b"/>
              <a:pathLst>
                <a:path w="8815" h="7050" extrusionOk="0">
                  <a:moveTo>
                    <a:pt x="4420" y="0"/>
                  </a:moveTo>
                  <a:cubicBezTo>
                    <a:pt x="2497" y="0"/>
                    <a:pt x="812" y="1271"/>
                    <a:pt x="32" y="3053"/>
                  </a:cubicBezTo>
                  <a:cubicBezTo>
                    <a:pt x="0" y="3125"/>
                    <a:pt x="64" y="3191"/>
                    <a:pt x="122" y="3191"/>
                  </a:cubicBezTo>
                  <a:cubicBezTo>
                    <a:pt x="148" y="3191"/>
                    <a:pt x="173" y="3177"/>
                    <a:pt x="188" y="3144"/>
                  </a:cubicBezTo>
                  <a:cubicBezTo>
                    <a:pt x="856" y="1616"/>
                    <a:pt x="2175" y="410"/>
                    <a:pt x="3871" y="199"/>
                  </a:cubicBezTo>
                  <a:cubicBezTo>
                    <a:pt x="4035" y="179"/>
                    <a:pt x="4200" y="169"/>
                    <a:pt x="4363" y="169"/>
                  </a:cubicBezTo>
                  <a:cubicBezTo>
                    <a:pt x="5989" y="169"/>
                    <a:pt x="7504" y="1168"/>
                    <a:pt x="8023" y="2758"/>
                  </a:cubicBezTo>
                  <a:cubicBezTo>
                    <a:pt x="8571" y="4437"/>
                    <a:pt x="7575" y="6392"/>
                    <a:pt x="5816" y="6792"/>
                  </a:cubicBezTo>
                  <a:cubicBezTo>
                    <a:pt x="5672" y="6825"/>
                    <a:pt x="5529" y="6840"/>
                    <a:pt x="5389" y="6840"/>
                  </a:cubicBezTo>
                  <a:cubicBezTo>
                    <a:pt x="4327" y="6840"/>
                    <a:pt x="3435" y="5945"/>
                    <a:pt x="3451" y="4826"/>
                  </a:cubicBezTo>
                  <a:cubicBezTo>
                    <a:pt x="3460" y="4205"/>
                    <a:pt x="3869" y="3561"/>
                    <a:pt x="4542" y="3561"/>
                  </a:cubicBezTo>
                  <a:cubicBezTo>
                    <a:pt x="4557" y="3561"/>
                    <a:pt x="4572" y="3562"/>
                    <a:pt x="4588" y="3562"/>
                  </a:cubicBezTo>
                  <a:cubicBezTo>
                    <a:pt x="5006" y="3581"/>
                    <a:pt x="5281" y="3802"/>
                    <a:pt x="5476" y="4133"/>
                  </a:cubicBezTo>
                  <a:cubicBezTo>
                    <a:pt x="5643" y="4334"/>
                    <a:pt x="5691" y="4570"/>
                    <a:pt x="5619" y="4840"/>
                  </a:cubicBezTo>
                  <a:lnTo>
                    <a:pt x="4697" y="4581"/>
                  </a:lnTo>
                  <a:cubicBezTo>
                    <a:pt x="4725" y="4548"/>
                    <a:pt x="4696" y="4504"/>
                    <a:pt x="4665" y="4504"/>
                  </a:cubicBezTo>
                  <a:cubicBezTo>
                    <a:pt x="4655" y="4504"/>
                    <a:pt x="4644" y="4508"/>
                    <a:pt x="4635" y="4518"/>
                  </a:cubicBezTo>
                  <a:cubicBezTo>
                    <a:pt x="4264" y="4931"/>
                    <a:pt x="4580" y="5462"/>
                    <a:pt x="5062" y="5462"/>
                  </a:cubicBezTo>
                  <a:cubicBezTo>
                    <a:pt x="5127" y="5462"/>
                    <a:pt x="5194" y="5452"/>
                    <a:pt x="5263" y="5432"/>
                  </a:cubicBezTo>
                  <a:cubicBezTo>
                    <a:pt x="6077" y="5190"/>
                    <a:pt x="5873" y="4073"/>
                    <a:pt x="5341" y="3660"/>
                  </a:cubicBezTo>
                  <a:cubicBezTo>
                    <a:pt x="5122" y="3489"/>
                    <a:pt x="4858" y="3408"/>
                    <a:pt x="4595" y="3408"/>
                  </a:cubicBezTo>
                  <a:cubicBezTo>
                    <a:pt x="4201" y="3408"/>
                    <a:pt x="3807" y="3589"/>
                    <a:pt x="3562" y="3919"/>
                  </a:cubicBezTo>
                  <a:cubicBezTo>
                    <a:pt x="3032" y="4634"/>
                    <a:pt x="3357" y="5758"/>
                    <a:pt x="3894" y="6373"/>
                  </a:cubicBezTo>
                  <a:cubicBezTo>
                    <a:pt x="4311" y="6852"/>
                    <a:pt x="4801" y="7050"/>
                    <a:pt x="5300" y="7050"/>
                  </a:cubicBezTo>
                  <a:cubicBezTo>
                    <a:pt x="6556" y="7050"/>
                    <a:pt x="7866" y="5798"/>
                    <a:pt x="8212" y="4621"/>
                  </a:cubicBezTo>
                  <a:cubicBezTo>
                    <a:pt x="8815" y="2571"/>
                    <a:pt x="7270" y="461"/>
                    <a:pt x="5246" y="78"/>
                  </a:cubicBezTo>
                  <a:cubicBezTo>
                    <a:pt x="4967" y="26"/>
                    <a:pt x="4692" y="0"/>
                    <a:pt x="4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12580;p41">
              <a:extLst>
                <a:ext uri="{FF2B5EF4-FFF2-40B4-BE49-F238E27FC236}">
                  <a16:creationId xmlns:a16="http://schemas.microsoft.com/office/drawing/2014/main" id="{B8E6029F-28E7-8837-12BF-17DF67BE3AB4}"/>
                </a:ext>
              </a:extLst>
            </p:cNvPr>
            <p:cNvSpPr/>
            <p:nvPr/>
          </p:nvSpPr>
          <p:spPr>
            <a:xfrm>
              <a:off x="5517025" y="2122000"/>
              <a:ext cx="165425" cy="139950"/>
            </a:xfrm>
            <a:custGeom>
              <a:avLst/>
              <a:gdLst/>
              <a:ahLst/>
              <a:cxnLst/>
              <a:rect l="l" t="t" r="r" b="b"/>
              <a:pathLst>
                <a:path w="6617" h="5598" extrusionOk="0">
                  <a:moveTo>
                    <a:pt x="4050" y="0"/>
                  </a:moveTo>
                  <a:cubicBezTo>
                    <a:pt x="3907" y="0"/>
                    <a:pt x="3765" y="12"/>
                    <a:pt x="3624" y="35"/>
                  </a:cubicBezTo>
                  <a:cubicBezTo>
                    <a:pt x="1139" y="449"/>
                    <a:pt x="1" y="3533"/>
                    <a:pt x="1193" y="5593"/>
                  </a:cubicBezTo>
                  <a:cubicBezTo>
                    <a:pt x="1195" y="5596"/>
                    <a:pt x="1199" y="5598"/>
                    <a:pt x="1202" y="5598"/>
                  </a:cubicBezTo>
                  <a:cubicBezTo>
                    <a:pt x="1209" y="5598"/>
                    <a:pt x="1215" y="5592"/>
                    <a:pt x="1212" y="5585"/>
                  </a:cubicBezTo>
                  <a:cubicBezTo>
                    <a:pt x="472" y="3794"/>
                    <a:pt x="890" y="1404"/>
                    <a:pt x="2749" y="466"/>
                  </a:cubicBezTo>
                  <a:cubicBezTo>
                    <a:pt x="3142" y="268"/>
                    <a:pt x="3577" y="164"/>
                    <a:pt x="4008" y="164"/>
                  </a:cubicBezTo>
                  <a:cubicBezTo>
                    <a:pt x="4633" y="164"/>
                    <a:pt x="5248" y="384"/>
                    <a:pt x="5709" y="857"/>
                  </a:cubicBezTo>
                  <a:cubicBezTo>
                    <a:pt x="6493" y="1662"/>
                    <a:pt x="6336" y="2814"/>
                    <a:pt x="5610" y="3584"/>
                  </a:cubicBezTo>
                  <a:cubicBezTo>
                    <a:pt x="5591" y="3604"/>
                    <a:pt x="5608" y="3636"/>
                    <a:pt x="5632" y="3636"/>
                  </a:cubicBezTo>
                  <a:cubicBezTo>
                    <a:pt x="5637" y="3636"/>
                    <a:pt x="5642" y="3635"/>
                    <a:pt x="5647" y="3631"/>
                  </a:cubicBezTo>
                  <a:cubicBezTo>
                    <a:pt x="6438" y="3142"/>
                    <a:pt x="6616" y="2021"/>
                    <a:pt x="6206" y="1222"/>
                  </a:cubicBezTo>
                  <a:cubicBezTo>
                    <a:pt x="5798" y="427"/>
                    <a:pt x="4919" y="0"/>
                    <a:pt x="4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2581;p41">
              <a:extLst>
                <a:ext uri="{FF2B5EF4-FFF2-40B4-BE49-F238E27FC236}">
                  <a16:creationId xmlns:a16="http://schemas.microsoft.com/office/drawing/2014/main" id="{AA69609E-ECBE-75AF-E3FD-D8E330F50BB2}"/>
                </a:ext>
              </a:extLst>
            </p:cNvPr>
            <p:cNvSpPr/>
            <p:nvPr/>
          </p:nvSpPr>
          <p:spPr>
            <a:xfrm>
              <a:off x="5548325" y="2263325"/>
              <a:ext cx="42050" cy="37675"/>
            </a:xfrm>
            <a:custGeom>
              <a:avLst/>
              <a:gdLst/>
              <a:ahLst/>
              <a:cxnLst/>
              <a:rect l="l" t="t" r="r" b="b"/>
              <a:pathLst>
                <a:path w="1682" h="1507" extrusionOk="0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12" y="350"/>
                    <a:pt x="466" y="677"/>
                    <a:pt x="760" y="957"/>
                  </a:cubicBezTo>
                  <a:cubicBezTo>
                    <a:pt x="991" y="1178"/>
                    <a:pt x="1319" y="1466"/>
                    <a:pt x="1645" y="1507"/>
                  </a:cubicBezTo>
                  <a:cubicBezTo>
                    <a:pt x="1646" y="1507"/>
                    <a:pt x="1647" y="1507"/>
                    <a:pt x="1648" y="1507"/>
                  </a:cubicBezTo>
                  <a:cubicBezTo>
                    <a:pt x="1672" y="1507"/>
                    <a:pt x="1682" y="1470"/>
                    <a:pt x="1666" y="1454"/>
                  </a:cubicBezTo>
                  <a:cubicBezTo>
                    <a:pt x="1452" y="1230"/>
                    <a:pt x="1115" y="1093"/>
                    <a:pt x="865" y="904"/>
                  </a:cubicBezTo>
                  <a:cubicBezTo>
                    <a:pt x="524" y="647"/>
                    <a:pt x="245" y="35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2582;p41">
              <a:extLst>
                <a:ext uri="{FF2B5EF4-FFF2-40B4-BE49-F238E27FC236}">
                  <a16:creationId xmlns:a16="http://schemas.microsoft.com/office/drawing/2014/main" id="{A1EF6D66-F2F9-E838-0695-C8C5E731C42A}"/>
                </a:ext>
              </a:extLst>
            </p:cNvPr>
            <p:cNvSpPr/>
            <p:nvPr/>
          </p:nvSpPr>
          <p:spPr>
            <a:xfrm>
              <a:off x="5555550" y="2173875"/>
              <a:ext cx="58525" cy="125900"/>
            </a:xfrm>
            <a:custGeom>
              <a:avLst/>
              <a:gdLst/>
              <a:ahLst/>
              <a:cxnLst/>
              <a:rect l="l" t="t" r="r" b="b"/>
              <a:pathLst>
                <a:path w="2341" h="5036" extrusionOk="0">
                  <a:moveTo>
                    <a:pt x="2289" y="1"/>
                  </a:moveTo>
                  <a:cubicBezTo>
                    <a:pt x="2285" y="1"/>
                    <a:pt x="2280" y="2"/>
                    <a:pt x="2276" y="4"/>
                  </a:cubicBezTo>
                  <a:cubicBezTo>
                    <a:pt x="401" y="832"/>
                    <a:pt x="1" y="3585"/>
                    <a:pt x="1390" y="5025"/>
                  </a:cubicBezTo>
                  <a:cubicBezTo>
                    <a:pt x="1397" y="5032"/>
                    <a:pt x="1404" y="5035"/>
                    <a:pt x="1412" y="5035"/>
                  </a:cubicBezTo>
                  <a:cubicBezTo>
                    <a:pt x="1436" y="5035"/>
                    <a:pt x="1459" y="5008"/>
                    <a:pt x="1443" y="4984"/>
                  </a:cubicBezTo>
                  <a:cubicBezTo>
                    <a:pt x="299" y="3169"/>
                    <a:pt x="697" y="1394"/>
                    <a:pt x="2315" y="54"/>
                  </a:cubicBezTo>
                  <a:cubicBezTo>
                    <a:pt x="2340" y="32"/>
                    <a:pt x="2316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12583;p41">
              <a:extLst>
                <a:ext uri="{FF2B5EF4-FFF2-40B4-BE49-F238E27FC236}">
                  <a16:creationId xmlns:a16="http://schemas.microsoft.com/office/drawing/2014/main" id="{8CD26CBA-3DDD-9B55-C933-24DE8405810E}"/>
                </a:ext>
              </a:extLst>
            </p:cNvPr>
            <p:cNvSpPr/>
            <p:nvPr/>
          </p:nvSpPr>
          <p:spPr>
            <a:xfrm>
              <a:off x="5569450" y="2346850"/>
              <a:ext cx="8000" cy="9500"/>
            </a:xfrm>
            <a:custGeom>
              <a:avLst/>
              <a:gdLst/>
              <a:ahLst/>
              <a:cxnLst/>
              <a:rect l="l" t="t" r="r" b="b"/>
              <a:pathLst>
                <a:path w="320" h="380" extrusionOk="0">
                  <a:moveTo>
                    <a:pt x="252" y="0"/>
                  </a:moveTo>
                  <a:cubicBezTo>
                    <a:pt x="243" y="0"/>
                    <a:pt x="233" y="3"/>
                    <a:pt x="224" y="8"/>
                  </a:cubicBezTo>
                  <a:cubicBezTo>
                    <a:pt x="168" y="45"/>
                    <a:pt x="136" y="106"/>
                    <a:pt x="98" y="160"/>
                  </a:cubicBezTo>
                  <a:cubicBezTo>
                    <a:pt x="56" y="218"/>
                    <a:pt x="32" y="272"/>
                    <a:pt x="7" y="340"/>
                  </a:cubicBezTo>
                  <a:cubicBezTo>
                    <a:pt x="0" y="359"/>
                    <a:pt x="19" y="379"/>
                    <a:pt x="37" y="379"/>
                  </a:cubicBezTo>
                  <a:cubicBezTo>
                    <a:pt x="42" y="379"/>
                    <a:pt x="47" y="378"/>
                    <a:pt x="51" y="375"/>
                  </a:cubicBezTo>
                  <a:cubicBezTo>
                    <a:pt x="110" y="332"/>
                    <a:pt x="154" y="295"/>
                    <a:pt x="199" y="237"/>
                  </a:cubicBezTo>
                  <a:cubicBezTo>
                    <a:pt x="239" y="187"/>
                    <a:pt x="290" y="137"/>
                    <a:pt x="310" y="74"/>
                  </a:cubicBezTo>
                  <a:cubicBezTo>
                    <a:pt x="320" y="36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12584;p41">
              <a:extLst>
                <a:ext uri="{FF2B5EF4-FFF2-40B4-BE49-F238E27FC236}">
                  <a16:creationId xmlns:a16="http://schemas.microsoft.com/office/drawing/2014/main" id="{278827CA-0DAC-1A1F-458C-F391CD1B2D3A}"/>
                </a:ext>
              </a:extLst>
            </p:cNvPr>
            <p:cNvSpPr/>
            <p:nvPr/>
          </p:nvSpPr>
          <p:spPr>
            <a:xfrm>
              <a:off x="5403525" y="2141575"/>
              <a:ext cx="175350" cy="207625"/>
            </a:xfrm>
            <a:custGeom>
              <a:avLst/>
              <a:gdLst/>
              <a:ahLst/>
              <a:cxnLst/>
              <a:rect l="l" t="t" r="r" b="b"/>
              <a:pathLst>
                <a:path w="7014" h="8305" extrusionOk="0">
                  <a:moveTo>
                    <a:pt x="1477" y="1"/>
                  </a:moveTo>
                  <a:cubicBezTo>
                    <a:pt x="1451" y="1"/>
                    <a:pt x="1425" y="1"/>
                    <a:pt x="1399" y="2"/>
                  </a:cubicBezTo>
                  <a:cubicBezTo>
                    <a:pt x="673" y="35"/>
                    <a:pt x="0" y="621"/>
                    <a:pt x="52" y="1373"/>
                  </a:cubicBezTo>
                  <a:cubicBezTo>
                    <a:pt x="56" y="1419"/>
                    <a:pt x="99" y="1448"/>
                    <a:pt x="138" y="1448"/>
                  </a:cubicBezTo>
                  <a:cubicBezTo>
                    <a:pt x="167" y="1448"/>
                    <a:pt x="194" y="1431"/>
                    <a:pt x="199" y="1394"/>
                  </a:cubicBezTo>
                  <a:cubicBezTo>
                    <a:pt x="308" y="659"/>
                    <a:pt x="822" y="193"/>
                    <a:pt x="1485" y="193"/>
                  </a:cubicBezTo>
                  <a:cubicBezTo>
                    <a:pt x="1653" y="193"/>
                    <a:pt x="1831" y="223"/>
                    <a:pt x="2014" y="287"/>
                  </a:cubicBezTo>
                  <a:cubicBezTo>
                    <a:pt x="2652" y="507"/>
                    <a:pt x="3062" y="1040"/>
                    <a:pt x="3321" y="1639"/>
                  </a:cubicBezTo>
                  <a:cubicBezTo>
                    <a:pt x="3729" y="2581"/>
                    <a:pt x="3771" y="3631"/>
                    <a:pt x="4029" y="4616"/>
                  </a:cubicBezTo>
                  <a:cubicBezTo>
                    <a:pt x="4434" y="6151"/>
                    <a:pt x="5342" y="7774"/>
                    <a:pt x="6937" y="8302"/>
                  </a:cubicBezTo>
                  <a:cubicBezTo>
                    <a:pt x="6942" y="8304"/>
                    <a:pt x="6946" y="8305"/>
                    <a:pt x="6950" y="8305"/>
                  </a:cubicBezTo>
                  <a:cubicBezTo>
                    <a:pt x="6992" y="8305"/>
                    <a:pt x="7014" y="8240"/>
                    <a:pt x="6973" y="8219"/>
                  </a:cubicBezTo>
                  <a:cubicBezTo>
                    <a:pt x="5593" y="7523"/>
                    <a:pt x="4734" y="6405"/>
                    <a:pt x="4282" y="4932"/>
                  </a:cubicBezTo>
                  <a:cubicBezTo>
                    <a:pt x="3932" y="3792"/>
                    <a:pt x="3962" y="2539"/>
                    <a:pt x="3443" y="1453"/>
                  </a:cubicBezTo>
                  <a:cubicBezTo>
                    <a:pt x="3080" y="693"/>
                    <a:pt x="2368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12585;p41">
              <a:extLst>
                <a:ext uri="{FF2B5EF4-FFF2-40B4-BE49-F238E27FC236}">
                  <a16:creationId xmlns:a16="http://schemas.microsoft.com/office/drawing/2014/main" id="{FA470F58-C71A-9A80-D974-2F2774B4435E}"/>
                </a:ext>
              </a:extLst>
            </p:cNvPr>
            <p:cNvSpPr/>
            <p:nvPr/>
          </p:nvSpPr>
          <p:spPr>
            <a:xfrm>
              <a:off x="5356325" y="2115100"/>
              <a:ext cx="158050" cy="123925"/>
            </a:xfrm>
            <a:custGeom>
              <a:avLst/>
              <a:gdLst/>
              <a:ahLst/>
              <a:cxnLst/>
              <a:rect l="l" t="t" r="r" b="b"/>
              <a:pathLst>
                <a:path w="6322" h="4957" extrusionOk="0">
                  <a:moveTo>
                    <a:pt x="3212" y="1"/>
                  </a:moveTo>
                  <a:cubicBezTo>
                    <a:pt x="2819" y="1"/>
                    <a:pt x="2419" y="79"/>
                    <a:pt x="2029" y="250"/>
                  </a:cubicBezTo>
                  <a:cubicBezTo>
                    <a:pt x="669" y="846"/>
                    <a:pt x="0" y="2408"/>
                    <a:pt x="677" y="3770"/>
                  </a:cubicBezTo>
                  <a:cubicBezTo>
                    <a:pt x="1038" y="4495"/>
                    <a:pt x="1862" y="4957"/>
                    <a:pt x="2636" y="4957"/>
                  </a:cubicBezTo>
                  <a:cubicBezTo>
                    <a:pt x="3265" y="4957"/>
                    <a:pt x="3861" y="4651"/>
                    <a:pt x="4144" y="3932"/>
                  </a:cubicBezTo>
                  <a:cubicBezTo>
                    <a:pt x="4513" y="2994"/>
                    <a:pt x="3744" y="2033"/>
                    <a:pt x="2925" y="2033"/>
                  </a:cubicBezTo>
                  <a:cubicBezTo>
                    <a:pt x="2618" y="2033"/>
                    <a:pt x="2303" y="2168"/>
                    <a:pt x="2039" y="2491"/>
                  </a:cubicBezTo>
                  <a:cubicBezTo>
                    <a:pt x="2003" y="2535"/>
                    <a:pt x="2037" y="2590"/>
                    <a:pt x="2080" y="2590"/>
                  </a:cubicBezTo>
                  <a:cubicBezTo>
                    <a:pt x="2093" y="2590"/>
                    <a:pt x="2107" y="2585"/>
                    <a:pt x="2120" y="2573"/>
                  </a:cubicBezTo>
                  <a:cubicBezTo>
                    <a:pt x="2361" y="2349"/>
                    <a:pt x="2642" y="2250"/>
                    <a:pt x="2913" y="2250"/>
                  </a:cubicBezTo>
                  <a:cubicBezTo>
                    <a:pt x="3578" y="2250"/>
                    <a:pt x="4184" y="2845"/>
                    <a:pt x="4007" y="3656"/>
                  </a:cubicBezTo>
                  <a:cubicBezTo>
                    <a:pt x="3854" y="4353"/>
                    <a:pt x="3176" y="4755"/>
                    <a:pt x="2500" y="4755"/>
                  </a:cubicBezTo>
                  <a:cubicBezTo>
                    <a:pt x="2384" y="4755"/>
                    <a:pt x="2269" y="4744"/>
                    <a:pt x="2155" y="4719"/>
                  </a:cubicBezTo>
                  <a:cubicBezTo>
                    <a:pt x="912" y="4453"/>
                    <a:pt x="339" y="3049"/>
                    <a:pt x="700" y="1908"/>
                  </a:cubicBezTo>
                  <a:cubicBezTo>
                    <a:pt x="1040" y="836"/>
                    <a:pt x="2191" y="197"/>
                    <a:pt x="3276" y="197"/>
                  </a:cubicBezTo>
                  <a:cubicBezTo>
                    <a:pt x="3327" y="197"/>
                    <a:pt x="3378" y="199"/>
                    <a:pt x="3429" y="202"/>
                  </a:cubicBezTo>
                  <a:cubicBezTo>
                    <a:pt x="4654" y="270"/>
                    <a:pt x="5609" y="1099"/>
                    <a:pt x="6221" y="2100"/>
                  </a:cubicBezTo>
                  <a:cubicBezTo>
                    <a:pt x="6231" y="2117"/>
                    <a:pt x="6246" y="2124"/>
                    <a:pt x="6260" y="2124"/>
                  </a:cubicBezTo>
                  <a:cubicBezTo>
                    <a:pt x="6291" y="2124"/>
                    <a:pt x="6321" y="2090"/>
                    <a:pt x="6303" y="2053"/>
                  </a:cubicBezTo>
                  <a:cubicBezTo>
                    <a:pt x="5724" y="849"/>
                    <a:pt x="4503" y="1"/>
                    <a:pt x="3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12586;p41">
              <a:extLst>
                <a:ext uri="{FF2B5EF4-FFF2-40B4-BE49-F238E27FC236}">
                  <a16:creationId xmlns:a16="http://schemas.microsoft.com/office/drawing/2014/main" id="{21F7BDAF-2740-3E7A-96C7-84F5FCEBF1A9}"/>
                </a:ext>
              </a:extLst>
            </p:cNvPr>
            <p:cNvSpPr/>
            <p:nvPr/>
          </p:nvSpPr>
          <p:spPr>
            <a:xfrm>
              <a:off x="5505950" y="2102150"/>
              <a:ext cx="200050" cy="232600"/>
            </a:xfrm>
            <a:custGeom>
              <a:avLst/>
              <a:gdLst/>
              <a:ahLst/>
              <a:cxnLst/>
              <a:rect l="l" t="t" r="r" b="b"/>
              <a:pathLst>
                <a:path w="8002" h="9304" extrusionOk="0">
                  <a:moveTo>
                    <a:pt x="4472" y="0"/>
                  </a:moveTo>
                  <a:cubicBezTo>
                    <a:pt x="4063" y="0"/>
                    <a:pt x="3655" y="66"/>
                    <a:pt x="3270" y="201"/>
                  </a:cubicBezTo>
                  <a:cubicBezTo>
                    <a:pt x="1235" y="913"/>
                    <a:pt x="0" y="3117"/>
                    <a:pt x="290" y="5229"/>
                  </a:cubicBezTo>
                  <a:cubicBezTo>
                    <a:pt x="547" y="7106"/>
                    <a:pt x="2021" y="8858"/>
                    <a:pt x="3879" y="9301"/>
                  </a:cubicBezTo>
                  <a:cubicBezTo>
                    <a:pt x="3887" y="9303"/>
                    <a:pt x="3894" y="9304"/>
                    <a:pt x="3901" y="9304"/>
                  </a:cubicBezTo>
                  <a:cubicBezTo>
                    <a:pt x="3987" y="9304"/>
                    <a:pt x="4015" y="9173"/>
                    <a:pt x="3922" y="9144"/>
                  </a:cubicBezTo>
                  <a:cubicBezTo>
                    <a:pt x="2178" y="8578"/>
                    <a:pt x="778" y="7318"/>
                    <a:pt x="494" y="5442"/>
                  </a:cubicBezTo>
                  <a:cubicBezTo>
                    <a:pt x="216" y="3606"/>
                    <a:pt x="995" y="1645"/>
                    <a:pt x="2628" y="687"/>
                  </a:cubicBezTo>
                  <a:cubicBezTo>
                    <a:pt x="3191" y="357"/>
                    <a:pt x="3844" y="189"/>
                    <a:pt x="4488" y="189"/>
                  </a:cubicBezTo>
                  <a:cubicBezTo>
                    <a:pt x="5716" y="189"/>
                    <a:pt x="6911" y="799"/>
                    <a:pt x="7391" y="2062"/>
                  </a:cubicBezTo>
                  <a:cubicBezTo>
                    <a:pt x="7700" y="2875"/>
                    <a:pt x="7531" y="3812"/>
                    <a:pt x="7006" y="4496"/>
                  </a:cubicBezTo>
                  <a:cubicBezTo>
                    <a:pt x="6723" y="4867"/>
                    <a:pt x="6354" y="5135"/>
                    <a:pt x="5905" y="5272"/>
                  </a:cubicBezTo>
                  <a:cubicBezTo>
                    <a:pt x="5752" y="5319"/>
                    <a:pt x="5589" y="5343"/>
                    <a:pt x="5426" y="5343"/>
                  </a:cubicBezTo>
                  <a:cubicBezTo>
                    <a:pt x="5186" y="5343"/>
                    <a:pt x="4944" y="5292"/>
                    <a:pt x="4729" y="5189"/>
                  </a:cubicBezTo>
                  <a:cubicBezTo>
                    <a:pt x="4362" y="5012"/>
                    <a:pt x="4228" y="4738"/>
                    <a:pt x="4327" y="4364"/>
                  </a:cubicBezTo>
                  <a:cubicBezTo>
                    <a:pt x="4241" y="3950"/>
                    <a:pt x="4338" y="3742"/>
                    <a:pt x="4619" y="3742"/>
                  </a:cubicBezTo>
                  <a:cubicBezTo>
                    <a:pt x="4829" y="3742"/>
                    <a:pt x="5142" y="3859"/>
                    <a:pt x="5558" y="4091"/>
                  </a:cubicBezTo>
                  <a:cubicBezTo>
                    <a:pt x="5562" y="4102"/>
                    <a:pt x="5574" y="4107"/>
                    <a:pt x="5584" y="4107"/>
                  </a:cubicBezTo>
                  <a:cubicBezTo>
                    <a:pt x="5596" y="4107"/>
                    <a:pt x="5608" y="4100"/>
                    <a:pt x="5606" y="4085"/>
                  </a:cubicBezTo>
                  <a:cubicBezTo>
                    <a:pt x="5558" y="3680"/>
                    <a:pt x="5224" y="3438"/>
                    <a:pt x="4874" y="3438"/>
                  </a:cubicBezTo>
                  <a:cubicBezTo>
                    <a:pt x="4676" y="3438"/>
                    <a:pt x="4473" y="3515"/>
                    <a:pt x="4314" y="3685"/>
                  </a:cubicBezTo>
                  <a:cubicBezTo>
                    <a:pt x="3715" y="4323"/>
                    <a:pt x="4249" y="5219"/>
                    <a:pt x="4968" y="5441"/>
                  </a:cubicBezTo>
                  <a:cubicBezTo>
                    <a:pt x="5160" y="5500"/>
                    <a:pt x="5346" y="5528"/>
                    <a:pt x="5525" y="5528"/>
                  </a:cubicBezTo>
                  <a:cubicBezTo>
                    <a:pt x="7006" y="5528"/>
                    <a:pt x="8001" y="3643"/>
                    <a:pt x="7674" y="2289"/>
                  </a:cubicBezTo>
                  <a:cubicBezTo>
                    <a:pt x="7316" y="803"/>
                    <a:pt x="5897" y="0"/>
                    <a:pt x="4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12587;p41">
              <a:extLst>
                <a:ext uri="{FF2B5EF4-FFF2-40B4-BE49-F238E27FC236}">
                  <a16:creationId xmlns:a16="http://schemas.microsoft.com/office/drawing/2014/main" id="{FB4E449F-3057-8E73-21F1-751C16D5D5F0}"/>
                </a:ext>
              </a:extLst>
            </p:cNvPr>
            <p:cNvSpPr/>
            <p:nvPr/>
          </p:nvSpPr>
          <p:spPr>
            <a:xfrm>
              <a:off x="5369275" y="2126825"/>
              <a:ext cx="151375" cy="98700"/>
            </a:xfrm>
            <a:custGeom>
              <a:avLst/>
              <a:gdLst/>
              <a:ahLst/>
              <a:cxnLst/>
              <a:rect l="l" t="t" r="r" b="b"/>
              <a:pathLst>
                <a:path w="6055" h="3948" extrusionOk="0">
                  <a:moveTo>
                    <a:pt x="2854" y="1"/>
                  </a:moveTo>
                  <a:cubicBezTo>
                    <a:pt x="2734" y="1"/>
                    <a:pt x="2612" y="8"/>
                    <a:pt x="2488" y="25"/>
                  </a:cubicBezTo>
                  <a:cubicBezTo>
                    <a:pt x="1109" y="206"/>
                    <a:pt x="0" y="1743"/>
                    <a:pt x="671" y="3080"/>
                  </a:cubicBezTo>
                  <a:cubicBezTo>
                    <a:pt x="918" y="3573"/>
                    <a:pt x="1402" y="3947"/>
                    <a:pt x="1945" y="3947"/>
                  </a:cubicBezTo>
                  <a:cubicBezTo>
                    <a:pt x="2056" y="3947"/>
                    <a:pt x="2169" y="3932"/>
                    <a:pt x="2284" y="3898"/>
                  </a:cubicBezTo>
                  <a:cubicBezTo>
                    <a:pt x="2829" y="3737"/>
                    <a:pt x="3170" y="3181"/>
                    <a:pt x="2961" y="2630"/>
                  </a:cubicBezTo>
                  <a:cubicBezTo>
                    <a:pt x="2820" y="2255"/>
                    <a:pt x="2572" y="2113"/>
                    <a:pt x="2323" y="2113"/>
                  </a:cubicBezTo>
                  <a:cubicBezTo>
                    <a:pt x="1754" y="2113"/>
                    <a:pt x="1172" y="2849"/>
                    <a:pt x="1789" y="3266"/>
                  </a:cubicBezTo>
                  <a:cubicBezTo>
                    <a:pt x="1915" y="3352"/>
                    <a:pt x="2030" y="3388"/>
                    <a:pt x="2131" y="3388"/>
                  </a:cubicBezTo>
                  <a:cubicBezTo>
                    <a:pt x="2531" y="3388"/>
                    <a:pt x="2709" y="2819"/>
                    <a:pt x="2522" y="2536"/>
                  </a:cubicBezTo>
                  <a:lnTo>
                    <a:pt x="2522" y="2536"/>
                  </a:lnTo>
                  <a:cubicBezTo>
                    <a:pt x="2873" y="2602"/>
                    <a:pt x="2913" y="2820"/>
                    <a:pt x="2642" y="3190"/>
                  </a:cubicBezTo>
                  <a:cubicBezTo>
                    <a:pt x="2609" y="3571"/>
                    <a:pt x="2405" y="3761"/>
                    <a:pt x="2029" y="3761"/>
                  </a:cubicBezTo>
                  <a:cubicBezTo>
                    <a:pt x="2014" y="3761"/>
                    <a:pt x="1999" y="3761"/>
                    <a:pt x="1985" y="3761"/>
                  </a:cubicBezTo>
                  <a:cubicBezTo>
                    <a:pt x="1971" y="3761"/>
                    <a:pt x="1958" y="3762"/>
                    <a:pt x="1945" y="3762"/>
                  </a:cubicBezTo>
                  <a:cubicBezTo>
                    <a:pt x="1650" y="3762"/>
                    <a:pt x="1350" y="3592"/>
                    <a:pt x="1132" y="3409"/>
                  </a:cubicBezTo>
                  <a:cubicBezTo>
                    <a:pt x="701" y="3046"/>
                    <a:pt x="588" y="2343"/>
                    <a:pt x="709" y="1820"/>
                  </a:cubicBezTo>
                  <a:cubicBezTo>
                    <a:pt x="921" y="908"/>
                    <a:pt x="1653" y="236"/>
                    <a:pt x="2591" y="149"/>
                  </a:cubicBezTo>
                  <a:cubicBezTo>
                    <a:pt x="2685" y="140"/>
                    <a:pt x="2777" y="136"/>
                    <a:pt x="2866" y="136"/>
                  </a:cubicBezTo>
                  <a:cubicBezTo>
                    <a:pt x="4748" y="136"/>
                    <a:pt x="5629" y="1987"/>
                    <a:pt x="5817" y="3646"/>
                  </a:cubicBezTo>
                  <a:cubicBezTo>
                    <a:pt x="5819" y="3666"/>
                    <a:pt x="5834" y="3677"/>
                    <a:pt x="5849" y="3677"/>
                  </a:cubicBezTo>
                  <a:cubicBezTo>
                    <a:pt x="5864" y="3677"/>
                    <a:pt x="5879" y="3666"/>
                    <a:pt x="5881" y="3646"/>
                  </a:cubicBezTo>
                  <a:cubicBezTo>
                    <a:pt x="6054" y="1851"/>
                    <a:pt x="4700" y="1"/>
                    <a:pt x="28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2588;p41">
              <a:extLst>
                <a:ext uri="{FF2B5EF4-FFF2-40B4-BE49-F238E27FC236}">
                  <a16:creationId xmlns:a16="http://schemas.microsoft.com/office/drawing/2014/main" id="{CE4DBE3F-F08A-42D4-B14F-5A7C2511E260}"/>
                </a:ext>
              </a:extLst>
            </p:cNvPr>
            <p:cNvSpPr/>
            <p:nvPr/>
          </p:nvSpPr>
          <p:spPr>
            <a:xfrm>
              <a:off x="5425275" y="2196150"/>
              <a:ext cx="12100" cy="22225"/>
            </a:xfrm>
            <a:custGeom>
              <a:avLst/>
              <a:gdLst/>
              <a:ahLst/>
              <a:cxnLst/>
              <a:rect l="l" t="t" r="r" b="b"/>
              <a:pathLst>
                <a:path w="484" h="889" extrusionOk="0">
                  <a:moveTo>
                    <a:pt x="97" y="1"/>
                  </a:moveTo>
                  <a:cubicBezTo>
                    <a:pt x="73" y="1"/>
                    <a:pt x="48" y="6"/>
                    <a:pt x="22" y="17"/>
                  </a:cubicBezTo>
                  <a:cubicBezTo>
                    <a:pt x="7" y="23"/>
                    <a:pt x="1" y="46"/>
                    <a:pt x="5" y="60"/>
                  </a:cubicBezTo>
                  <a:cubicBezTo>
                    <a:pt x="40" y="185"/>
                    <a:pt x="175" y="244"/>
                    <a:pt x="232" y="363"/>
                  </a:cubicBezTo>
                  <a:cubicBezTo>
                    <a:pt x="300" y="507"/>
                    <a:pt x="298" y="672"/>
                    <a:pt x="252" y="823"/>
                  </a:cubicBezTo>
                  <a:lnTo>
                    <a:pt x="252" y="824"/>
                  </a:lnTo>
                  <a:cubicBezTo>
                    <a:pt x="242" y="857"/>
                    <a:pt x="273" y="889"/>
                    <a:pt x="304" y="889"/>
                  </a:cubicBezTo>
                  <a:cubicBezTo>
                    <a:pt x="316" y="889"/>
                    <a:pt x="328" y="884"/>
                    <a:pt x="337" y="873"/>
                  </a:cubicBezTo>
                  <a:cubicBezTo>
                    <a:pt x="470" y="713"/>
                    <a:pt x="483" y="502"/>
                    <a:pt x="406" y="310"/>
                  </a:cubicBezTo>
                  <a:cubicBezTo>
                    <a:pt x="357" y="186"/>
                    <a:pt x="243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12589;p41">
              <a:extLst>
                <a:ext uri="{FF2B5EF4-FFF2-40B4-BE49-F238E27FC236}">
                  <a16:creationId xmlns:a16="http://schemas.microsoft.com/office/drawing/2014/main" id="{8FB1143F-245C-EA4B-DF2E-0D18AE64D58D}"/>
                </a:ext>
              </a:extLst>
            </p:cNvPr>
            <p:cNvSpPr/>
            <p:nvPr/>
          </p:nvSpPr>
          <p:spPr>
            <a:xfrm>
              <a:off x="5428800" y="2186475"/>
              <a:ext cx="14400" cy="19725"/>
            </a:xfrm>
            <a:custGeom>
              <a:avLst/>
              <a:gdLst/>
              <a:ahLst/>
              <a:cxnLst/>
              <a:rect l="l" t="t" r="r" b="b"/>
              <a:pathLst>
                <a:path w="576" h="789" extrusionOk="0">
                  <a:moveTo>
                    <a:pt x="217" y="1"/>
                  </a:moveTo>
                  <a:cubicBezTo>
                    <a:pt x="164" y="1"/>
                    <a:pt x="116" y="48"/>
                    <a:pt x="130" y="111"/>
                  </a:cubicBezTo>
                  <a:cubicBezTo>
                    <a:pt x="135" y="132"/>
                    <a:pt x="141" y="152"/>
                    <a:pt x="147" y="172"/>
                  </a:cubicBezTo>
                  <a:lnTo>
                    <a:pt x="147" y="172"/>
                  </a:lnTo>
                  <a:cubicBezTo>
                    <a:pt x="143" y="172"/>
                    <a:pt x="139" y="171"/>
                    <a:pt x="135" y="171"/>
                  </a:cubicBezTo>
                  <a:cubicBezTo>
                    <a:pt x="76" y="171"/>
                    <a:pt x="25" y="242"/>
                    <a:pt x="60" y="300"/>
                  </a:cubicBezTo>
                  <a:cubicBezTo>
                    <a:pt x="72" y="320"/>
                    <a:pt x="84" y="339"/>
                    <a:pt x="96" y="359"/>
                  </a:cubicBezTo>
                  <a:lnTo>
                    <a:pt x="96" y="359"/>
                  </a:lnTo>
                  <a:cubicBezTo>
                    <a:pt x="94" y="359"/>
                    <a:pt x="92" y="359"/>
                    <a:pt x="90" y="359"/>
                  </a:cubicBezTo>
                  <a:cubicBezTo>
                    <a:pt x="43" y="359"/>
                    <a:pt x="1" y="408"/>
                    <a:pt x="13" y="458"/>
                  </a:cubicBezTo>
                  <a:cubicBezTo>
                    <a:pt x="51" y="609"/>
                    <a:pt x="163" y="789"/>
                    <a:pt x="338" y="789"/>
                  </a:cubicBezTo>
                  <a:cubicBezTo>
                    <a:pt x="339" y="789"/>
                    <a:pt x="340" y="789"/>
                    <a:pt x="341" y="788"/>
                  </a:cubicBezTo>
                  <a:cubicBezTo>
                    <a:pt x="376" y="788"/>
                    <a:pt x="386" y="750"/>
                    <a:pt x="367" y="725"/>
                  </a:cubicBezTo>
                  <a:cubicBezTo>
                    <a:pt x="355" y="709"/>
                    <a:pt x="342" y="694"/>
                    <a:pt x="329" y="679"/>
                  </a:cubicBezTo>
                  <a:lnTo>
                    <a:pt x="329" y="679"/>
                  </a:lnTo>
                  <a:cubicBezTo>
                    <a:pt x="332" y="680"/>
                    <a:pt x="334" y="680"/>
                    <a:pt x="337" y="680"/>
                  </a:cubicBezTo>
                  <a:cubicBezTo>
                    <a:pt x="392" y="680"/>
                    <a:pt x="439" y="611"/>
                    <a:pt x="407" y="556"/>
                  </a:cubicBezTo>
                  <a:cubicBezTo>
                    <a:pt x="400" y="544"/>
                    <a:pt x="393" y="532"/>
                    <a:pt x="386" y="520"/>
                  </a:cubicBezTo>
                  <a:lnTo>
                    <a:pt x="386" y="520"/>
                  </a:lnTo>
                  <a:cubicBezTo>
                    <a:pt x="400" y="528"/>
                    <a:pt x="414" y="532"/>
                    <a:pt x="428" y="532"/>
                  </a:cubicBezTo>
                  <a:cubicBezTo>
                    <a:pt x="492" y="532"/>
                    <a:pt x="545" y="449"/>
                    <a:pt x="501" y="395"/>
                  </a:cubicBezTo>
                  <a:lnTo>
                    <a:pt x="501" y="395"/>
                  </a:lnTo>
                  <a:cubicBezTo>
                    <a:pt x="548" y="367"/>
                    <a:pt x="575" y="293"/>
                    <a:pt x="526" y="249"/>
                  </a:cubicBezTo>
                  <a:lnTo>
                    <a:pt x="278" y="25"/>
                  </a:lnTo>
                  <a:cubicBezTo>
                    <a:pt x="259" y="8"/>
                    <a:pt x="238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12590;p41">
              <a:extLst>
                <a:ext uri="{FF2B5EF4-FFF2-40B4-BE49-F238E27FC236}">
                  <a16:creationId xmlns:a16="http://schemas.microsoft.com/office/drawing/2014/main" id="{5F5F1868-1134-48EC-413A-CCB0EA055405}"/>
                </a:ext>
              </a:extLst>
            </p:cNvPr>
            <p:cNvSpPr/>
            <p:nvPr/>
          </p:nvSpPr>
          <p:spPr>
            <a:xfrm>
              <a:off x="5592900" y="2022075"/>
              <a:ext cx="31025" cy="69950"/>
            </a:xfrm>
            <a:custGeom>
              <a:avLst/>
              <a:gdLst/>
              <a:ahLst/>
              <a:cxnLst/>
              <a:rect l="l" t="t" r="r" b="b"/>
              <a:pathLst>
                <a:path w="1241" h="2798" extrusionOk="0">
                  <a:moveTo>
                    <a:pt x="194" y="1"/>
                  </a:moveTo>
                  <a:cubicBezTo>
                    <a:pt x="166" y="1"/>
                    <a:pt x="143" y="33"/>
                    <a:pt x="159" y="62"/>
                  </a:cubicBezTo>
                  <a:cubicBezTo>
                    <a:pt x="400" y="512"/>
                    <a:pt x="683" y="878"/>
                    <a:pt x="668" y="1417"/>
                  </a:cubicBezTo>
                  <a:cubicBezTo>
                    <a:pt x="653" y="1917"/>
                    <a:pt x="399" y="2365"/>
                    <a:pt x="45" y="2702"/>
                  </a:cubicBezTo>
                  <a:lnTo>
                    <a:pt x="44" y="2702"/>
                  </a:lnTo>
                  <a:cubicBezTo>
                    <a:pt x="1" y="2743"/>
                    <a:pt x="41" y="2798"/>
                    <a:pt x="88" y="2798"/>
                  </a:cubicBezTo>
                  <a:cubicBezTo>
                    <a:pt x="101" y="2798"/>
                    <a:pt x="114" y="2794"/>
                    <a:pt x="126" y="2784"/>
                  </a:cubicBezTo>
                  <a:cubicBezTo>
                    <a:pt x="914" y="2164"/>
                    <a:pt x="1240" y="593"/>
                    <a:pt x="214" y="6"/>
                  </a:cubicBezTo>
                  <a:cubicBezTo>
                    <a:pt x="207" y="2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12591;p41">
              <a:extLst>
                <a:ext uri="{FF2B5EF4-FFF2-40B4-BE49-F238E27FC236}">
                  <a16:creationId xmlns:a16="http://schemas.microsoft.com/office/drawing/2014/main" id="{A3745189-2EA3-7A0F-4A7C-F10F7350CF66}"/>
                </a:ext>
              </a:extLst>
            </p:cNvPr>
            <p:cNvSpPr/>
            <p:nvPr/>
          </p:nvSpPr>
          <p:spPr>
            <a:xfrm>
              <a:off x="5545900" y="2022300"/>
              <a:ext cx="54050" cy="58975"/>
            </a:xfrm>
            <a:custGeom>
              <a:avLst/>
              <a:gdLst/>
              <a:ahLst/>
              <a:cxnLst/>
              <a:rect l="l" t="t" r="r" b="b"/>
              <a:pathLst>
                <a:path w="2162" h="2359" extrusionOk="0">
                  <a:moveTo>
                    <a:pt x="2077" y="1"/>
                  </a:moveTo>
                  <a:cubicBezTo>
                    <a:pt x="2037" y="1"/>
                    <a:pt x="1996" y="27"/>
                    <a:pt x="1995" y="79"/>
                  </a:cubicBezTo>
                  <a:cubicBezTo>
                    <a:pt x="1978" y="634"/>
                    <a:pt x="1779" y="1157"/>
                    <a:pt x="1398" y="1564"/>
                  </a:cubicBezTo>
                  <a:cubicBezTo>
                    <a:pt x="1026" y="1961"/>
                    <a:pt x="570" y="2113"/>
                    <a:pt x="62" y="2247"/>
                  </a:cubicBezTo>
                  <a:cubicBezTo>
                    <a:pt x="1" y="2264"/>
                    <a:pt x="16" y="2356"/>
                    <a:pt x="77" y="2358"/>
                  </a:cubicBezTo>
                  <a:cubicBezTo>
                    <a:pt x="89" y="2358"/>
                    <a:pt x="101" y="2358"/>
                    <a:pt x="112" y="2358"/>
                  </a:cubicBezTo>
                  <a:cubicBezTo>
                    <a:pt x="1314" y="2358"/>
                    <a:pt x="2161" y="1202"/>
                    <a:pt x="2158" y="79"/>
                  </a:cubicBezTo>
                  <a:cubicBezTo>
                    <a:pt x="2158" y="27"/>
                    <a:pt x="2118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12592;p41">
              <a:extLst>
                <a:ext uri="{FF2B5EF4-FFF2-40B4-BE49-F238E27FC236}">
                  <a16:creationId xmlns:a16="http://schemas.microsoft.com/office/drawing/2014/main" id="{B59295F1-5E29-3BAD-7E4C-00937BF0BD2F}"/>
                </a:ext>
              </a:extLst>
            </p:cNvPr>
            <p:cNvSpPr/>
            <p:nvPr/>
          </p:nvSpPr>
          <p:spPr>
            <a:xfrm>
              <a:off x="5582800" y="2029300"/>
              <a:ext cx="12600" cy="33600"/>
            </a:xfrm>
            <a:custGeom>
              <a:avLst/>
              <a:gdLst/>
              <a:ahLst/>
              <a:cxnLst/>
              <a:rect l="l" t="t" r="r" b="b"/>
              <a:pathLst>
                <a:path w="504" h="1344" extrusionOk="0">
                  <a:moveTo>
                    <a:pt x="122" y="0"/>
                  </a:moveTo>
                  <a:cubicBezTo>
                    <a:pt x="96" y="0"/>
                    <a:pt x="73" y="17"/>
                    <a:pt x="72" y="49"/>
                  </a:cubicBezTo>
                  <a:cubicBezTo>
                    <a:pt x="64" y="252"/>
                    <a:pt x="173" y="443"/>
                    <a:pt x="166" y="654"/>
                  </a:cubicBezTo>
                  <a:cubicBezTo>
                    <a:pt x="160" y="888"/>
                    <a:pt x="70" y="1085"/>
                    <a:pt x="8" y="1306"/>
                  </a:cubicBezTo>
                  <a:lnTo>
                    <a:pt x="7" y="1306"/>
                  </a:lnTo>
                  <a:cubicBezTo>
                    <a:pt x="1" y="1328"/>
                    <a:pt x="18" y="1343"/>
                    <a:pt x="37" y="1343"/>
                  </a:cubicBezTo>
                  <a:cubicBezTo>
                    <a:pt x="45" y="1343"/>
                    <a:pt x="52" y="1340"/>
                    <a:pt x="59" y="1335"/>
                  </a:cubicBezTo>
                  <a:cubicBezTo>
                    <a:pt x="356" y="1083"/>
                    <a:pt x="503" y="283"/>
                    <a:pt x="158" y="13"/>
                  </a:cubicBezTo>
                  <a:cubicBezTo>
                    <a:pt x="147" y="4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12593;p41">
              <a:extLst>
                <a:ext uri="{FF2B5EF4-FFF2-40B4-BE49-F238E27FC236}">
                  <a16:creationId xmlns:a16="http://schemas.microsoft.com/office/drawing/2014/main" id="{B999F8F9-FCA6-810C-FC23-F6DA27942E6D}"/>
                </a:ext>
              </a:extLst>
            </p:cNvPr>
            <p:cNvSpPr/>
            <p:nvPr/>
          </p:nvSpPr>
          <p:spPr>
            <a:xfrm>
              <a:off x="5519300" y="2031725"/>
              <a:ext cx="66975" cy="35500"/>
            </a:xfrm>
            <a:custGeom>
              <a:avLst/>
              <a:gdLst/>
              <a:ahLst/>
              <a:cxnLst/>
              <a:rect l="l" t="t" r="r" b="b"/>
              <a:pathLst>
                <a:path w="2679" h="1420" extrusionOk="0">
                  <a:moveTo>
                    <a:pt x="2654" y="1"/>
                  </a:moveTo>
                  <a:cubicBezTo>
                    <a:pt x="2648" y="1"/>
                    <a:pt x="2643" y="3"/>
                    <a:pt x="2638" y="7"/>
                  </a:cubicBezTo>
                  <a:cubicBezTo>
                    <a:pt x="2295" y="328"/>
                    <a:pt x="2112" y="763"/>
                    <a:pt x="1693" y="1022"/>
                  </a:cubicBezTo>
                  <a:cubicBezTo>
                    <a:pt x="1453" y="1169"/>
                    <a:pt x="1231" y="1233"/>
                    <a:pt x="1019" y="1233"/>
                  </a:cubicBezTo>
                  <a:cubicBezTo>
                    <a:pt x="690" y="1233"/>
                    <a:pt x="384" y="1079"/>
                    <a:pt x="70" y="835"/>
                  </a:cubicBezTo>
                  <a:cubicBezTo>
                    <a:pt x="63" y="829"/>
                    <a:pt x="53" y="826"/>
                    <a:pt x="44" y="826"/>
                  </a:cubicBezTo>
                  <a:cubicBezTo>
                    <a:pt x="22" y="826"/>
                    <a:pt x="0" y="842"/>
                    <a:pt x="10" y="869"/>
                  </a:cubicBezTo>
                  <a:cubicBezTo>
                    <a:pt x="154" y="1256"/>
                    <a:pt x="567" y="1419"/>
                    <a:pt x="966" y="1419"/>
                  </a:cubicBezTo>
                  <a:cubicBezTo>
                    <a:pt x="1091" y="1419"/>
                    <a:pt x="1214" y="1403"/>
                    <a:pt x="1327" y="1373"/>
                  </a:cubicBezTo>
                  <a:cubicBezTo>
                    <a:pt x="1915" y="1215"/>
                    <a:pt x="2548" y="634"/>
                    <a:pt x="2675" y="29"/>
                  </a:cubicBezTo>
                  <a:cubicBezTo>
                    <a:pt x="2679" y="13"/>
                    <a:pt x="2667" y="1"/>
                    <a:pt x="2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12594;p41">
              <a:extLst>
                <a:ext uri="{FF2B5EF4-FFF2-40B4-BE49-F238E27FC236}">
                  <a16:creationId xmlns:a16="http://schemas.microsoft.com/office/drawing/2014/main" id="{052A7B8D-4D63-7C7F-5190-584BB880FE8D}"/>
                </a:ext>
              </a:extLst>
            </p:cNvPr>
            <p:cNvSpPr/>
            <p:nvPr/>
          </p:nvSpPr>
          <p:spPr>
            <a:xfrm>
              <a:off x="5543625" y="2037000"/>
              <a:ext cx="23250" cy="30025"/>
            </a:xfrm>
            <a:custGeom>
              <a:avLst/>
              <a:gdLst/>
              <a:ahLst/>
              <a:cxnLst/>
              <a:rect l="l" t="t" r="r" b="b"/>
              <a:pathLst>
                <a:path w="930" h="1201" extrusionOk="0">
                  <a:moveTo>
                    <a:pt x="761" y="1"/>
                  </a:moveTo>
                  <a:cubicBezTo>
                    <a:pt x="730" y="1"/>
                    <a:pt x="699" y="18"/>
                    <a:pt x="693" y="51"/>
                  </a:cubicBezTo>
                  <a:cubicBezTo>
                    <a:pt x="650" y="275"/>
                    <a:pt x="638" y="470"/>
                    <a:pt x="518" y="673"/>
                  </a:cubicBezTo>
                  <a:cubicBezTo>
                    <a:pt x="399" y="877"/>
                    <a:pt x="222" y="1045"/>
                    <a:pt x="18" y="1162"/>
                  </a:cubicBezTo>
                  <a:cubicBezTo>
                    <a:pt x="0" y="1173"/>
                    <a:pt x="10" y="1201"/>
                    <a:pt x="28" y="1201"/>
                  </a:cubicBezTo>
                  <a:cubicBezTo>
                    <a:pt x="30" y="1201"/>
                    <a:pt x="32" y="1200"/>
                    <a:pt x="34" y="1200"/>
                  </a:cubicBezTo>
                  <a:cubicBezTo>
                    <a:pt x="491" y="1068"/>
                    <a:pt x="930" y="554"/>
                    <a:pt x="830" y="51"/>
                  </a:cubicBezTo>
                  <a:cubicBezTo>
                    <a:pt x="823" y="18"/>
                    <a:pt x="792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12595;p41">
              <a:extLst>
                <a:ext uri="{FF2B5EF4-FFF2-40B4-BE49-F238E27FC236}">
                  <a16:creationId xmlns:a16="http://schemas.microsoft.com/office/drawing/2014/main" id="{151C3749-7CAF-B932-2532-60ECF9A25799}"/>
                </a:ext>
              </a:extLst>
            </p:cNvPr>
            <p:cNvSpPr/>
            <p:nvPr/>
          </p:nvSpPr>
          <p:spPr>
            <a:xfrm>
              <a:off x="5517950" y="2022275"/>
              <a:ext cx="45975" cy="25700"/>
            </a:xfrm>
            <a:custGeom>
              <a:avLst/>
              <a:gdLst/>
              <a:ahLst/>
              <a:cxnLst/>
              <a:rect l="l" t="t" r="r" b="b"/>
              <a:pathLst>
                <a:path w="1839" h="1028" extrusionOk="0">
                  <a:moveTo>
                    <a:pt x="117" y="0"/>
                  </a:moveTo>
                  <a:cubicBezTo>
                    <a:pt x="99" y="0"/>
                    <a:pt x="83" y="10"/>
                    <a:pt x="78" y="32"/>
                  </a:cubicBezTo>
                  <a:cubicBezTo>
                    <a:pt x="1" y="426"/>
                    <a:pt x="352" y="833"/>
                    <a:pt x="703" y="965"/>
                  </a:cubicBezTo>
                  <a:cubicBezTo>
                    <a:pt x="815" y="1007"/>
                    <a:pt x="932" y="1028"/>
                    <a:pt x="1048" y="1028"/>
                  </a:cubicBezTo>
                  <a:cubicBezTo>
                    <a:pt x="1331" y="1028"/>
                    <a:pt x="1610" y="907"/>
                    <a:pt x="1804" y="693"/>
                  </a:cubicBezTo>
                  <a:cubicBezTo>
                    <a:pt x="1838" y="656"/>
                    <a:pt x="1806" y="607"/>
                    <a:pt x="1767" y="607"/>
                  </a:cubicBezTo>
                  <a:cubicBezTo>
                    <a:pt x="1756" y="607"/>
                    <a:pt x="1744" y="611"/>
                    <a:pt x="1733" y="621"/>
                  </a:cubicBezTo>
                  <a:cubicBezTo>
                    <a:pt x="1542" y="791"/>
                    <a:pt x="1302" y="899"/>
                    <a:pt x="1056" y="899"/>
                  </a:cubicBezTo>
                  <a:cubicBezTo>
                    <a:pt x="932" y="899"/>
                    <a:pt x="807" y="871"/>
                    <a:pt x="686" y="810"/>
                  </a:cubicBezTo>
                  <a:cubicBezTo>
                    <a:pt x="354" y="645"/>
                    <a:pt x="281" y="347"/>
                    <a:pt x="164" y="32"/>
                  </a:cubicBezTo>
                  <a:cubicBezTo>
                    <a:pt x="156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12596;p41">
              <a:extLst>
                <a:ext uri="{FF2B5EF4-FFF2-40B4-BE49-F238E27FC236}">
                  <a16:creationId xmlns:a16="http://schemas.microsoft.com/office/drawing/2014/main" id="{9E41EB8E-2451-350F-019C-A4061B897D37}"/>
                </a:ext>
              </a:extLst>
            </p:cNvPr>
            <p:cNvSpPr/>
            <p:nvPr/>
          </p:nvSpPr>
          <p:spPr>
            <a:xfrm>
              <a:off x="5532425" y="2026875"/>
              <a:ext cx="41050" cy="17200"/>
            </a:xfrm>
            <a:custGeom>
              <a:avLst/>
              <a:gdLst/>
              <a:ahLst/>
              <a:cxnLst/>
              <a:rect l="l" t="t" r="r" b="b"/>
              <a:pathLst>
                <a:path w="1642" h="688" extrusionOk="0">
                  <a:moveTo>
                    <a:pt x="1371" y="0"/>
                  </a:moveTo>
                  <a:cubicBezTo>
                    <a:pt x="1215" y="0"/>
                    <a:pt x="1065" y="67"/>
                    <a:pt x="920" y="155"/>
                  </a:cubicBezTo>
                  <a:cubicBezTo>
                    <a:pt x="611" y="343"/>
                    <a:pt x="390" y="567"/>
                    <a:pt x="18" y="627"/>
                  </a:cubicBezTo>
                  <a:cubicBezTo>
                    <a:pt x="0" y="631"/>
                    <a:pt x="4" y="655"/>
                    <a:pt x="18" y="661"/>
                  </a:cubicBezTo>
                  <a:cubicBezTo>
                    <a:pt x="73" y="679"/>
                    <a:pt x="126" y="687"/>
                    <a:pt x="178" y="687"/>
                  </a:cubicBezTo>
                  <a:cubicBezTo>
                    <a:pt x="317" y="687"/>
                    <a:pt x="450" y="631"/>
                    <a:pt x="579" y="560"/>
                  </a:cubicBezTo>
                  <a:cubicBezTo>
                    <a:pt x="913" y="377"/>
                    <a:pt x="1123" y="161"/>
                    <a:pt x="1530" y="161"/>
                  </a:cubicBezTo>
                  <a:cubicBezTo>
                    <a:pt x="1537" y="161"/>
                    <a:pt x="1544" y="161"/>
                    <a:pt x="1551" y="161"/>
                  </a:cubicBezTo>
                  <a:cubicBezTo>
                    <a:pt x="1551" y="161"/>
                    <a:pt x="1551" y="161"/>
                    <a:pt x="1552" y="161"/>
                  </a:cubicBezTo>
                  <a:cubicBezTo>
                    <a:pt x="1610" y="161"/>
                    <a:pt x="1641" y="69"/>
                    <a:pt x="1583" y="45"/>
                  </a:cubicBezTo>
                  <a:cubicBezTo>
                    <a:pt x="1512" y="13"/>
                    <a:pt x="1441" y="0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12597;p41">
              <a:extLst>
                <a:ext uri="{FF2B5EF4-FFF2-40B4-BE49-F238E27FC236}">
                  <a16:creationId xmlns:a16="http://schemas.microsoft.com/office/drawing/2014/main" id="{63B7A4C8-8FFF-6F48-92AE-E639B456FA08}"/>
                </a:ext>
              </a:extLst>
            </p:cNvPr>
            <p:cNvSpPr/>
            <p:nvPr/>
          </p:nvSpPr>
          <p:spPr>
            <a:xfrm>
              <a:off x="5530350" y="2012350"/>
              <a:ext cx="41025" cy="19425"/>
            </a:xfrm>
            <a:custGeom>
              <a:avLst/>
              <a:gdLst/>
              <a:ahLst/>
              <a:cxnLst/>
              <a:rect l="l" t="t" r="r" b="b"/>
              <a:pathLst>
                <a:path w="1641" h="777" extrusionOk="0">
                  <a:moveTo>
                    <a:pt x="544" y="0"/>
                  </a:moveTo>
                  <a:cubicBezTo>
                    <a:pt x="354" y="0"/>
                    <a:pt x="173" y="26"/>
                    <a:pt x="35" y="70"/>
                  </a:cubicBezTo>
                  <a:cubicBezTo>
                    <a:pt x="1" y="81"/>
                    <a:pt x="11" y="126"/>
                    <a:pt x="43" y="130"/>
                  </a:cubicBezTo>
                  <a:cubicBezTo>
                    <a:pt x="357" y="168"/>
                    <a:pt x="675" y="122"/>
                    <a:pt x="981" y="223"/>
                  </a:cubicBezTo>
                  <a:cubicBezTo>
                    <a:pt x="1264" y="316"/>
                    <a:pt x="1421" y="507"/>
                    <a:pt x="1560" y="757"/>
                  </a:cubicBezTo>
                  <a:cubicBezTo>
                    <a:pt x="1568" y="771"/>
                    <a:pt x="1580" y="776"/>
                    <a:pt x="1592" y="776"/>
                  </a:cubicBezTo>
                  <a:cubicBezTo>
                    <a:pt x="1613" y="776"/>
                    <a:pt x="1633" y="761"/>
                    <a:pt x="1634" y="738"/>
                  </a:cubicBezTo>
                  <a:cubicBezTo>
                    <a:pt x="1641" y="190"/>
                    <a:pt x="1057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12598;p41">
              <a:extLst>
                <a:ext uri="{FF2B5EF4-FFF2-40B4-BE49-F238E27FC236}">
                  <a16:creationId xmlns:a16="http://schemas.microsoft.com/office/drawing/2014/main" id="{F287B6F2-9374-E46D-E8B8-E05139A7AB6C}"/>
                </a:ext>
              </a:extLst>
            </p:cNvPr>
            <p:cNvSpPr/>
            <p:nvPr/>
          </p:nvSpPr>
          <p:spPr>
            <a:xfrm>
              <a:off x="5543775" y="1976100"/>
              <a:ext cx="64950" cy="44125"/>
            </a:xfrm>
            <a:custGeom>
              <a:avLst/>
              <a:gdLst/>
              <a:ahLst/>
              <a:cxnLst/>
              <a:rect l="l" t="t" r="r" b="b"/>
              <a:pathLst>
                <a:path w="2598" h="1765" extrusionOk="0">
                  <a:moveTo>
                    <a:pt x="1641" y="1"/>
                  </a:moveTo>
                  <a:cubicBezTo>
                    <a:pt x="1202" y="1"/>
                    <a:pt x="772" y="99"/>
                    <a:pt x="448" y="416"/>
                  </a:cubicBezTo>
                  <a:cubicBezTo>
                    <a:pt x="74" y="781"/>
                    <a:pt x="19" y="1367"/>
                    <a:pt x="378" y="1758"/>
                  </a:cubicBezTo>
                  <a:cubicBezTo>
                    <a:pt x="382" y="1762"/>
                    <a:pt x="387" y="1764"/>
                    <a:pt x="391" y="1764"/>
                  </a:cubicBezTo>
                  <a:cubicBezTo>
                    <a:pt x="406" y="1764"/>
                    <a:pt x="418" y="1744"/>
                    <a:pt x="406" y="1728"/>
                  </a:cubicBezTo>
                  <a:cubicBezTo>
                    <a:pt x="0" y="1207"/>
                    <a:pt x="315" y="564"/>
                    <a:pt x="850" y="304"/>
                  </a:cubicBezTo>
                  <a:cubicBezTo>
                    <a:pt x="1090" y="188"/>
                    <a:pt x="1345" y="148"/>
                    <a:pt x="1603" y="148"/>
                  </a:cubicBezTo>
                  <a:cubicBezTo>
                    <a:pt x="1891" y="148"/>
                    <a:pt x="2183" y="197"/>
                    <a:pt x="2462" y="247"/>
                  </a:cubicBezTo>
                  <a:cubicBezTo>
                    <a:pt x="2468" y="248"/>
                    <a:pt x="2474" y="249"/>
                    <a:pt x="2479" y="249"/>
                  </a:cubicBezTo>
                  <a:cubicBezTo>
                    <a:pt x="2565" y="249"/>
                    <a:pt x="2597" y="115"/>
                    <a:pt x="2503" y="97"/>
                  </a:cubicBezTo>
                  <a:cubicBezTo>
                    <a:pt x="2232" y="45"/>
                    <a:pt x="1934" y="1"/>
                    <a:pt x="1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12599;p41">
              <a:extLst>
                <a:ext uri="{FF2B5EF4-FFF2-40B4-BE49-F238E27FC236}">
                  <a16:creationId xmlns:a16="http://schemas.microsoft.com/office/drawing/2014/main" id="{9D075AAA-2075-A794-B4B2-55962F11E67A}"/>
                </a:ext>
              </a:extLst>
            </p:cNvPr>
            <p:cNvSpPr/>
            <p:nvPr/>
          </p:nvSpPr>
          <p:spPr>
            <a:xfrm>
              <a:off x="5460375" y="1889825"/>
              <a:ext cx="208325" cy="38150"/>
            </a:xfrm>
            <a:custGeom>
              <a:avLst/>
              <a:gdLst/>
              <a:ahLst/>
              <a:cxnLst/>
              <a:rect l="l" t="t" r="r" b="b"/>
              <a:pathLst>
                <a:path w="8333" h="1526" extrusionOk="0">
                  <a:moveTo>
                    <a:pt x="78" y="0"/>
                  </a:moveTo>
                  <a:cubicBezTo>
                    <a:pt x="36" y="0"/>
                    <a:pt x="1" y="63"/>
                    <a:pt x="38" y="97"/>
                  </a:cubicBezTo>
                  <a:cubicBezTo>
                    <a:pt x="940" y="922"/>
                    <a:pt x="2244" y="1110"/>
                    <a:pt x="3422" y="1147"/>
                  </a:cubicBezTo>
                  <a:cubicBezTo>
                    <a:pt x="3714" y="1156"/>
                    <a:pt x="4003" y="1158"/>
                    <a:pt x="4289" y="1158"/>
                  </a:cubicBezTo>
                  <a:cubicBezTo>
                    <a:pt x="4539" y="1158"/>
                    <a:pt x="4788" y="1157"/>
                    <a:pt x="5035" y="1157"/>
                  </a:cubicBezTo>
                  <a:cubicBezTo>
                    <a:pt x="6119" y="1157"/>
                    <a:pt x="7181" y="1188"/>
                    <a:pt x="8273" y="1524"/>
                  </a:cubicBezTo>
                  <a:cubicBezTo>
                    <a:pt x="8277" y="1525"/>
                    <a:pt x="8281" y="1525"/>
                    <a:pt x="8284" y="1525"/>
                  </a:cubicBezTo>
                  <a:cubicBezTo>
                    <a:pt x="8316" y="1525"/>
                    <a:pt x="8333" y="1476"/>
                    <a:pt x="8300" y="1459"/>
                  </a:cubicBezTo>
                  <a:cubicBezTo>
                    <a:pt x="7496" y="1030"/>
                    <a:pt x="6583" y="941"/>
                    <a:pt x="5672" y="941"/>
                  </a:cubicBezTo>
                  <a:cubicBezTo>
                    <a:pt x="5226" y="941"/>
                    <a:pt x="4780" y="962"/>
                    <a:pt x="4348" y="975"/>
                  </a:cubicBezTo>
                  <a:cubicBezTo>
                    <a:pt x="4151" y="981"/>
                    <a:pt x="3955" y="985"/>
                    <a:pt x="3762" y="985"/>
                  </a:cubicBezTo>
                  <a:cubicBezTo>
                    <a:pt x="2450" y="985"/>
                    <a:pt x="1229" y="814"/>
                    <a:pt x="106" y="10"/>
                  </a:cubicBezTo>
                  <a:cubicBezTo>
                    <a:pt x="97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12600;p41">
              <a:extLst>
                <a:ext uri="{FF2B5EF4-FFF2-40B4-BE49-F238E27FC236}">
                  <a16:creationId xmlns:a16="http://schemas.microsoft.com/office/drawing/2014/main" id="{BDEEC229-25DB-66F6-BFF1-5F6500037764}"/>
                </a:ext>
              </a:extLst>
            </p:cNvPr>
            <p:cNvSpPr/>
            <p:nvPr/>
          </p:nvSpPr>
          <p:spPr>
            <a:xfrm>
              <a:off x="5649050" y="1908650"/>
              <a:ext cx="55625" cy="41450"/>
            </a:xfrm>
            <a:custGeom>
              <a:avLst/>
              <a:gdLst/>
              <a:ahLst/>
              <a:cxnLst/>
              <a:rect l="l" t="t" r="r" b="b"/>
              <a:pathLst>
                <a:path w="2225" h="1658" extrusionOk="0">
                  <a:moveTo>
                    <a:pt x="40" y="0"/>
                  </a:moveTo>
                  <a:cubicBezTo>
                    <a:pt x="17" y="0"/>
                    <a:pt x="0" y="34"/>
                    <a:pt x="26" y="47"/>
                  </a:cubicBezTo>
                  <a:cubicBezTo>
                    <a:pt x="516" y="298"/>
                    <a:pt x="675" y="832"/>
                    <a:pt x="1063" y="1189"/>
                  </a:cubicBezTo>
                  <a:cubicBezTo>
                    <a:pt x="1352" y="1455"/>
                    <a:pt x="1755" y="1657"/>
                    <a:pt x="2153" y="1657"/>
                  </a:cubicBezTo>
                  <a:cubicBezTo>
                    <a:pt x="2161" y="1657"/>
                    <a:pt x="2169" y="1657"/>
                    <a:pt x="2178" y="1657"/>
                  </a:cubicBezTo>
                  <a:cubicBezTo>
                    <a:pt x="2216" y="1657"/>
                    <a:pt x="2224" y="1602"/>
                    <a:pt x="2187" y="1591"/>
                  </a:cubicBezTo>
                  <a:cubicBezTo>
                    <a:pt x="1575" y="1410"/>
                    <a:pt x="1147" y="1179"/>
                    <a:pt x="781" y="642"/>
                  </a:cubicBezTo>
                  <a:cubicBezTo>
                    <a:pt x="588" y="360"/>
                    <a:pt x="405" y="65"/>
                    <a:pt x="45" y="1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12601;p41">
              <a:extLst>
                <a:ext uri="{FF2B5EF4-FFF2-40B4-BE49-F238E27FC236}">
                  <a16:creationId xmlns:a16="http://schemas.microsoft.com/office/drawing/2014/main" id="{5566A2D7-612C-7C34-51CF-0A2832D7A4ED}"/>
                </a:ext>
              </a:extLst>
            </p:cNvPr>
            <p:cNvSpPr/>
            <p:nvPr/>
          </p:nvSpPr>
          <p:spPr>
            <a:xfrm>
              <a:off x="5648475" y="1908700"/>
              <a:ext cx="91050" cy="60775"/>
            </a:xfrm>
            <a:custGeom>
              <a:avLst/>
              <a:gdLst/>
              <a:ahLst/>
              <a:cxnLst/>
              <a:rect l="l" t="t" r="r" b="b"/>
              <a:pathLst>
                <a:path w="3642" h="2431" extrusionOk="0">
                  <a:moveTo>
                    <a:pt x="507" y="1"/>
                  </a:moveTo>
                  <a:cubicBezTo>
                    <a:pt x="343" y="1"/>
                    <a:pt x="180" y="17"/>
                    <a:pt x="21" y="53"/>
                  </a:cubicBezTo>
                  <a:cubicBezTo>
                    <a:pt x="1" y="57"/>
                    <a:pt x="0" y="88"/>
                    <a:pt x="21" y="92"/>
                  </a:cubicBezTo>
                  <a:cubicBezTo>
                    <a:pt x="730" y="228"/>
                    <a:pt x="1384" y="285"/>
                    <a:pt x="2021" y="673"/>
                  </a:cubicBezTo>
                  <a:cubicBezTo>
                    <a:pt x="2722" y="1100"/>
                    <a:pt x="3109" y="1711"/>
                    <a:pt x="3510" y="2399"/>
                  </a:cubicBezTo>
                  <a:cubicBezTo>
                    <a:pt x="3523" y="2421"/>
                    <a:pt x="3543" y="2430"/>
                    <a:pt x="3563" y="2430"/>
                  </a:cubicBezTo>
                  <a:cubicBezTo>
                    <a:pt x="3602" y="2430"/>
                    <a:pt x="3641" y="2396"/>
                    <a:pt x="3628" y="2349"/>
                  </a:cubicBezTo>
                  <a:cubicBezTo>
                    <a:pt x="3265" y="1116"/>
                    <a:pt x="1846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12602;p41">
              <a:extLst>
                <a:ext uri="{FF2B5EF4-FFF2-40B4-BE49-F238E27FC236}">
                  <a16:creationId xmlns:a16="http://schemas.microsoft.com/office/drawing/2014/main" id="{3757CDE7-7B69-C455-AAA6-57076B3C5AD2}"/>
                </a:ext>
              </a:extLst>
            </p:cNvPr>
            <p:cNvSpPr/>
            <p:nvPr/>
          </p:nvSpPr>
          <p:spPr>
            <a:xfrm>
              <a:off x="5721100" y="1921800"/>
              <a:ext cx="12675" cy="39125"/>
            </a:xfrm>
            <a:custGeom>
              <a:avLst/>
              <a:gdLst/>
              <a:ahLst/>
              <a:cxnLst/>
              <a:rect l="l" t="t" r="r" b="b"/>
              <a:pathLst>
                <a:path w="507" h="1565" extrusionOk="0">
                  <a:moveTo>
                    <a:pt x="127" y="1"/>
                  </a:moveTo>
                  <a:cubicBezTo>
                    <a:pt x="109" y="1"/>
                    <a:pt x="91" y="11"/>
                    <a:pt x="84" y="31"/>
                  </a:cubicBezTo>
                  <a:cubicBezTo>
                    <a:pt x="1" y="272"/>
                    <a:pt x="85" y="587"/>
                    <a:pt x="147" y="827"/>
                  </a:cubicBezTo>
                  <a:cubicBezTo>
                    <a:pt x="210" y="1076"/>
                    <a:pt x="295" y="1351"/>
                    <a:pt x="455" y="1555"/>
                  </a:cubicBezTo>
                  <a:cubicBezTo>
                    <a:pt x="460" y="1562"/>
                    <a:pt x="466" y="1564"/>
                    <a:pt x="472" y="1564"/>
                  </a:cubicBezTo>
                  <a:cubicBezTo>
                    <a:pt x="489" y="1564"/>
                    <a:pt x="507" y="1545"/>
                    <a:pt x="502" y="1527"/>
                  </a:cubicBezTo>
                  <a:cubicBezTo>
                    <a:pt x="441" y="1277"/>
                    <a:pt x="329" y="1046"/>
                    <a:pt x="275" y="793"/>
                  </a:cubicBezTo>
                  <a:cubicBezTo>
                    <a:pt x="223" y="544"/>
                    <a:pt x="254" y="268"/>
                    <a:pt x="169" y="31"/>
                  </a:cubicBezTo>
                  <a:cubicBezTo>
                    <a:pt x="162" y="11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12603;p41">
              <a:extLst>
                <a:ext uri="{FF2B5EF4-FFF2-40B4-BE49-F238E27FC236}">
                  <a16:creationId xmlns:a16="http://schemas.microsoft.com/office/drawing/2014/main" id="{CEECE90B-3D40-E267-060C-2B25BE97CFEA}"/>
                </a:ext>
              </a:extLst>
            </p:cNvPr>
            <p:cNvSpPr/>
            <p:nvPr/>
          </p:nvSpPr>
          <p:spPr>
            <a:xfrm>
              <a:off x="5724250" y="1923650"/>
              <a:ext cx="40475" cy="59025"/>
            </a:xfrm>
            <a:custGeom>
              <a:avLst/>
              <a:gdLst/>
              <a:ahLst/>
              <a:cxnLst/>
              <a:rect l="l" t="t" r="r" b="b"/>
              <a:pathLst>
                <a:path w="1619" h="2361" extrusionOk="0">
                  <a:moveTo>
                    <a:pt x="27" y="1"/>
                  </a:moveTo>
                  <a:cubicBezTo>
                    <a:pt x="5" y="1"/>
                    <a:pt x="0" y="30"/>
                    <a:pt x="17" y="42"/>
                  </a:cubicBezTo>
                  <a:cubicBezTo>
                    <a:pt x="423" y="304"/>
                    <a:pt x="759" y="492"/>
                    <a:pt x="1019" y="924"/>
                  </a:cubicBezTo>
                  <a:cubicBezTo>
                    <a:pt x="1279" y="1360"/>
                    <a:pt x="1385" y="1862"/>
                    <a:pt x="1550" y="2336"/>
                  </a:cubicBezTo>
                  <a:cubicBezTo>
                    <a:pt x="1555" y="2353"/>
                    <a:pt x="1568" y="2361"/>
                    <a:pt x="1580" y="2361"/>
                  </a:cubicBezTo>
                  <a:cubicBezTo>
                    <a:pt x="1599" y="2361"/>
                    <a:pt x="1618" y="2344"/>
                    <a:pt x="1614" y="2318"/>
                  </a:cubicBezTo>
                  <a:cubicBezTo>
                    <a:pt x="1499" y="1519"/>
                    <a:pt x="1051" y="46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12604;p41">
              <a:extLst>
                <a:ext uri="{FF2B5EF4-FFF2-40B4-BE49-F238E27FC236}">
                  <a16:creationId xmlns:a16="http://schemas.microsoft.com/office/drawing/2014/main" id="{79F2F6AB-ABA6-BA77-994A-A1C99537A52B}"/>
                </a:ext>
              </a:extLst>
            </p:cNvPr>
            <p:cNvSpPr/>
            <p:nvPr/>
          </p:nvSpPr>
          <p:spPr>
            <a:xfrm>
              <a:off x="5750325" y="1915325"/>
              <a:ext cx="20725" cy="34800"/>
            </a:xfrm>
            <a:custGeom>
              <a:avLst/>
              <a:gdLst/>
              <a:ahLst/>
              <a:cxnLst/>
              <a:rect l="l" t="t" r="r" b="b"/>
              <a:pathLst>
                <a:path w="829" h="1392" extrusionOk="0">
                  <a:moveTo>
                    <a:pt x="763" y="1"/>
                  </a:moveTo>
                  <a:cubicBezTo>
                    <a:pt x="760" y="1"/>
                    <a:pt x="756" y="1"/>
                    <a:pt x="753" y="2"/>
                  </a:cubicBezTo>
                  <a:cubicBezTo>
                    <a:pt x="251" y="127"/>
                    <a:pt x="0" y="915"/>
                    <a:pt x="95" y="1364"/>
                  </a:cubicBezTo>
                  <a:cubicBezTo>
                    <a:pt x="99" y="1383"/>
                    <a:pt x="112" y="1391"/>
                    <a:pt x="126" y="1391"/>
                  </a:cubicBezTo>
                  <a:cubicBezTo>
                    <a:pt x="146" y="1391"/>
                    <a:pt x="166" y="1377"/>
                    <a:pt x="168" y="1355"/>
                  </a:cubicBezTo>
                  <a:cubicBezTo>
                    <a:pt x="193" y="1085"/>
                    <a:pt x="239" y="825"/>
                    <a:pt x="375" y="588"/>
                  </a:cubicBezTo>
                  <a:cubicBezTo>
                    <a:pt x="489" y="385"/>
                    <a:pt x="680" y="258"/>
                    <a:pt x="807" y="72"/>
                  </a:cubicBezTo>
                  <a:cubicBezTo>
                    <a:pt x="829" y="4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12605;p41">
              <a:extLst>
                <a:ext uri="{FF2B5EF4-FFF2-40B4-BE49-F238E27FC236}">
                  <a16:creationId xmlns:a16="http://schemas.microsoft.com/office/drawing/2014/main" id="{6010ED87-EEA3-388A-5311-C431CC3085F2}"/>
                </a:ext>
              </a:extLst>
            </p:cNvPr>
            <p:cNvSpPr/>
            <p:nvPr/>
          </p:nvSpPr>
          <p:spPr>
            <a:xfrm>
              <a:off x="5767175" y="1916525"/>
              <a:ext cx="21975" cy="76200"/>
            </a:xfrm>
            <a:custGeom>
              <a:avLst/>
              <a:gdLst/>
              <a:ahLst/>
              <a:cxnLst/>
              <a:rect l="l" t="t" r="r" b="b"/>
              <a:pathLst>
                <a:path w="879" h="3048" extrusionOk="0">
                  <a:moveTo>
                    <a:pt x="39" y="1"/>
                  </a:moveTo>
                  <a:cubicBezTo>
                    <a:pt x="27" y="1"/>
                    <a:pt x="16" y="9"/>
                    <a:pt x="15" y="24"/>
                  </a:cubicBezTo>
                  <a:cubicBezTo>
                    <a:pt x="0" y="448"/>
                    <a:pt x="353" y="751"/>
                    <a:pt x="499" y="1131"/>
                  </a:cubicBezTo>
                  <a:cubicBezTo>
                    <a:pt x="733" y="1743"/>
                    <a:pt x="643" y="2364"/>
                    <a:pt x="691" y="2999"/>
                  </a:cubicBezTo>
                  <a:cubicBezTo>
                    <a:pt x="694" y="3028"/>
                    <a:pt x="721" y="3047"/>
                    <a:pt x="746" y="3047"/>
                  </a:cubicBezTo>
                  <a:cubicBezTo>
                    <a:pt x="765" y="3047"/>
                    <a:pt x="783" y="3036"/>
                    <a:pt x="787" y="3012"/>
                  </a:cubicBezTo>
                  <a:cubicBezTo>
                    <a:pt x="878" y="2531"/>
                    <a:pt x="877" y="2013"/>
                    <a:pt x="781" y="1531"/>
                  </a:cubicBezTo>
                  <a:cubicBezTo>
                    <a:pt x="663" y="948"/>
                    <a:pt x="266" y="559"/>
                    <a:pt x="62" y="18"/>
                  </a:cubicBezTo>
                  <a:cubicBezTo>
                    <a:pt x="58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12606;p41">
              <a:extLst>
                <a:ext uri="{FF2B5EF4-FFF2-40B4-BE49-F238E27FC236}">
                  <a16:creationId xmlns:a16="http://schemas.microsoft.com/office/drawing/2014/main" id="{2E53880C-1226-ED5A-8E8E-FBA604CA11B4}"/>
                </a:ext>
              </a:extLst>
            </p:cNvPr>
            <p:cNvSpPr/>
            <p:nvPr/>
          </p:nvSpPr>
          <p:spPr>
            <a:xfrm>
              <a:off x="5789025" y="1940775"/>
              <a:ext cx="23600" cy="70725"/>
            </a:xfrm>
            <a:custGeom>
              <a:avLst/>
              <a:gdLst/>
              <a:ahLst/>
              <a:cxnLst/>
              <a:rect l="l" t="t" r="r" b="b"/>
              <a:pathLst>
                <a:path w="944" h="2829" extrusionOk="0">
                  <a:moveTo>
                    <a:pt x="48" y="1"/>
                  </a:moveTo>
                  <a:cubicBezTo>
                    <a:pt x="23" y="1"/>
                    <a:pt x="0" y="32"/>
                    <a:pt x="16" y="58"/>
                  </a:cubicBezTo>
                  <a:cubicBezTo>
                    <a:pt x="325" y="550"/>
                    <a:pt x="410" y="991"/>
                    <a:pt x="323" y="1562"/>
                  </a:cubicBezTo>
                  <a:cubicBezTo>
                    <a:pt x="258" y="1983"/>
                    <a:pt x="146" y="2376"/>
                    <a:pt x="159" y="2806"/>
                  </a:cubicBezTo>
                  <a:lnTo>
                    <a:pt x="159" y="2805"/>
                  </a:lnTo>
                  <a:cubicBezTo>
                    <a:pt x="159" y="2820"/>
                    <a:pt x="172" y="2829"/>
                    <a:pt x="185" y="2829"/>
                  </a:cubicBezTo>
                  <a:cubicBezTo>
                    <a:pt x="194" y="2829"/>
                    <a:pt x="203" y="2823"/>
                    <a:pt x="205" y="2812"/>
                  </a:cubicBezTo>
                  <a:cubicBezTo>
                    <a:pt x="366" y="2024"/>
                    <a:pt x="944" y="588"/>
                    <a:pt x="67" y="7"/>
                  </a:cubicBezTo>
                  <a:cubicBezTo>
                    <a:pt x="61" y="3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12607;p41">
              <a:extLst>
                <a:ext uri="{FF2B5EF4-FFF2-40B4-BE49-F238E27FC236}">
                  <a16:creationId xmlns:a16="http://schemas.microsoft.com/office/drawing/2014/main" id="{BB6F6DF7-99DE-E13F-C75D-AEFDE57F8E8E}"/>
                </a:ext>
              </a:extLst>
            </p:cNvPr>
            <p:cNvSpPr/>
            <p:nvPr/>
          </p:nvSpPr>
          <p:spPr>
            <a:xfrm>
              <a:off x="5785275" y="1944875"/>
              <a:ext cx="7800" cy="18150"/>
            </a:xfrm>
            <a:custGeom>
              <a:avLst/>
              <a:gdLst/>
              <a:ahLst/>
              <a:cxnLst/>
              <a:rect l="l" t="t" r="r" b="b"/>
              <a:pathLst>
                <a:path w="312" h="726" extrusionOk="0">
                  <a:moveTo>
                    <a:pt x="238" y="1"/>
                  </a:moveTo>
                  <a:cubicBezTo>
                    <a:pt x="224" y="1"/>
                    <a:pt x="211" y="10"/>
                    <a:pt x="211" y="25"/>
                  </a:cubicBezTo>
                  <a:cubicBezTo>
                    <a:pt x="217" y="151"/>
                    <a:pt x="182" y="287"/>
                    <a:pt x="136" y="403"/>
                  </a:cubicBezTo>
                  <a:cubicBezTo>
                    <a:pt x="101" y="493"/>
                    <a:pt x="1" y="581"/>
                    <a:pt x="9" y="677"/>
                  </a:cubicBezTo>
                  <a:cubicBezTo>
                    <a:pt x="11" y="699"/>
                    <a:pt x="27" y="725"/>
                    <a:pt x="51" y="725"/>
                  </a:cubicBezTo>
                  <a:cubicBezTo>
                    <a:pt x="53" y="725"/>
                    <a:pt x="55" y="725"/>
                    <a:pt x="57" y="725"/>
                  </a:cubicBezTo>
                  <a:cubicBezTo>
                    <a:pt x="182" y="709"/>
                    <a:pt x="231" y="556"/>
                    <a:pt x="265" y="448"/>
                  </a:cubicBezTo>
                  <a:cubicBezTo>
                    <a:pt x="312" y="300"/>
                    <a:pt x="298" y="168"/>
                    <a:pt x="261" y="19"/>
                  </a:cubicBezTo>
                  <a:cubicBezTo>
                    <a:pt x="258" y="6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12608;p41">
              <a:extLst>
                <a:ext uri="{FF2B5EF4-FFF2-40B4-BE49-F238E27FC236}">
                  <a16:creationId xmlns:a16="http://schemas.microsoft.com/office/drawing/2014/main" id="{DA5F2735-5F1E-7D1F-FDAA-53B56E6B0AAB}"/>
                </a:ext>
              </a:extLst>
            </p:cNvPr>
            <p:cNvSpPr/>
            <p:nvPr/>
          </p:nvSpPr>
          <p:spPr>
            <a:xfrm>
              <a:off x="5801900" y="1981400"/>
              <a:ext cx="17175" cy="64900"/>
            </a:xfrm>
            <a:custGeom>
              <a:avLst/>
              <a:gdLst/>
              <a:ahLst/>
              <a:cxnLst/>
              <a:rect l="l" t="t" r="r" b="b"/>
              <a:pathLst>
                <a:path w="687" h="2596" extrusionOk="0">
                  <a:moveTo>
                    <a:pt x="55" y="0"/>
                  </a:moveTo>
                  <a:cubicBezTo>
                    <a:pt x="41" y="0"/>
                    <a:pt x="27" y="1"/>
                    <a:pt x="12" y="2"/>
                  </a:cubicBezTo>
                  <a:cubicBezTo>
                    <a:pt x="3" y="2"/>
                    <a:pt x="1" y="16"/>
                    <a:pt x="10" y="18"/>
                  </a:cubicBezTo>
                  <a:cubicBezTo>
                    <a:pt x="686" y="199"/>
                    <a:pt x="92" y="2038"/>
                    <a:pt x="48" y="2545"/>
                  </a:cubicBezTo>
                  <a:cubicBezTo>
                    <a:pt x="45" y="2578"/>
                    <a:pt x="72" y="2596"/>
                    <a:pt x="99" y="2596"/>
                  </a:cubicBezTo>
                  <a:cubicBezTo>
                    <a:pt x="121" y="2596"/>
                    <a:pt x="145" y="2584"/>
                    <a:pt x="152" y="2559"/>
                  </a:cubicBezTo>
                  <a:cubicBezTo>
                    <a:pt x="325" y="1954"/>
                    <a:pt x="513" y="1235"/>
                    <a:pt x="530" y="604"/>
                  </a:cubicBezTo>
                  <a:cubicBezTo>
                    <a:pt x="539" y="266"/>
                    <a:pt x="39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12609;p41">
              <a:extLst>
                <a:ext uri="{FF2B5EF4-FFF2-40B4-BE49-F238E27FC236}">
                  <a16:creationId xmlns:a16="http://schemas.microsoft.com/office/drawing/2014/main" id="{0820AE34-857F-6F91-6390-29F02B718BC7}"/>
                </a:ext>
              </a:extLst>
            </p:cNvPr>
            <p:cNvSpPr/>
            <p:nvPr/>
          </p:nvSpPr>
          <p:spPr>
            <a:xfrm>
              <a:off x="5811675" y="1973900"/>
              <a:ext cx="47675" cy="19800"/>
            </a:xfrm>
            <a:custGeom>
              <a:avLst/>
              <a:gdLst/>
              <a:ahLst/>
              <a:cxnLst/>
              <a:rect l="l" t="t" r="r" b="b"/>
              <a:pathLst>
                <a:path w="1907" h="792" extrusionOk="0">
                  <a:moveTo>
                    <a:pt x="1569" y="0"/>
                  </a:moveTo>
                  <a:cubicBezTo>
                    <a:pt x="1004" y="0"/>
                    <a:pt x="343" y="356"/>
                    <a:pt x="15" y="747"/>
                  </a:cubicBezTo>
                  <a:cubicBezTo>
                    <a:pt x="1" y="765"/>
                    <a:pt x="13" y="792"/>
                    <a:pt x="33" y="792"/>
                  </a:cubicBezTo>
                  <a:cubicBezTo>
                    <a:pt x="37" y="792"/>
                    <a:pt x="42" y="790"/>
                    <a:pt x="46" y="787"/>
                  </a:cubicBezTo>
                  <a:cubicBezTo>
                    <a:pt x="342" y="597"/>
                    <a:pt x="616" y="405"/>
                    <a:pt x="955" y="294"/>
                  </a:cubicBezTo>
                  <a:cubicBezTo>
                    <a:pt x="1255" y="194"/>
                    <a:pt x="1569" y="193"/>
                    <a:pt x="1871" y="111"/>
                  </a:cubicBezTo>
                  <a:cubicBezTo>
                    <a:pt x="1906" y="101"/>
                    <a:pt x="1905" y="48"/>
                    <a:pt x="1871" y="39"/>
                  </a:cubicBezTo>
                  <a:cubicBezTo>
                    <a:pt x="1775" y="12"/>
                    <a:pt x="1674" y="0"/>
                    <a:pt x="1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12610;p41">
              <a:extLst>
                <a:ext uri="{FF2B5EF4-FFF2-40B4-BE49-F238E27FC236}">
                  <a16:creationId xmlns:a16="http://schemas.microsoft.com/office/drawing/2014/main" id="{B49F9591-CE46-CC85-EEFB-D7E151C66958}"/>
                </a:ext>
              </a:extLst>
            </p:cNvPr>
            <p:cNvSpPr/>
            <p:nvPr/>
          </p:nvSpPr>
          <p:spPr>
            <a:xfrm>
              <a:off x="5813850" y="1975900"/>
              <a:ext cx="45275" cy="73675"/>
            </a:xfrm>
            <a:custGeom>
              <a:avLst/>
              <a:gdLst/>
              <a:ahLst/>
              <a:cxnLst/>
              <a:rect l="l" t="t" r="r" b="b"/>
              <a:pathLst>
                <a:path w="1811" h="2947" extrusionOk="0">
                  <a:moveTo>
                    <a:pt x="1777" y="1"/>
                  </a:moveTo>
                  <a:cubicBezTo>
                    <a:pt x="1777" y="1"/>
                    <a:pt x="1776" y="1"/>
                    <a:pt x="1776" y="1"/>
                  </a:cubicBezTo>
                  <a:cubicBezTo>
                    <a:pt x="1141" y="17"/>
                    <a:pt x="1082" y="773"/>
                    <a:pt x="889" y="1226"/>
                  </a:cubicBezTo>
                  <a:cubicBezTo>
                    <a:pt x="650" y="1787"/>
                    <a:pt x="1" y="2258"/>
                    <a:pt x="43" y="2912"/>
                  </a:cubicBezTo>
                  <a:cubicBezTo>
                    <a:pt x="44" y="2935"/>
                    <a:pt x="61" y="2947"/>
                    <a:pt x="78" y="2947"/>
                  </a:cubicBezTo>
                  <a:cubicBezTo>
                    <a:pt x="92" y="2947"/>
                    <a:pt x="107" y="2939"/>
                    <a:pt x="113" y="2922"/>
                  </a:cubicBezTo>
                  <a:cubicBezTo>
                    <a:pt x="301" y="2411"/>
                    <a:pt x="619" y="2059"/>
                    <a:pt x="895" y="1602"/>
                  </a:cubicBezTo>
                  <a:cubicBezTo>
                    <a:pt x="1215" y="1072"/>
                    <a:pt x="1177" y="366"/>
                    <a:pt x="1789" y="48"/>
                  </a:cubicBezTo>
                  <a:cubicBezTo>
                    <a:pt x="1810" y="37"/>
                    <a:pt x="1801" y="1"/>
                    <a:pt x="1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12611;p41">
              <a:extLst>
                <a:ext uri="{FF2B5EF4-FFF2-40B4-BE49-F238E27FC236}">
                  <a16:creationId xmlns:a16="http://schemas.microsoft.com/office/drawing/2014/main" id="{FC77017B-1A7A-08F8-B61A-48AFED29B5EE}"/>
                </a:ext>
              </a:extLst>
            </p:cNvPr>
            <p:cNvSpPr/>
            <p:nvPr/>
          </p:nvSpPr>
          <p:spPr>
            <a:xfrm>
              <a:off x="5831325" y="2012150"/>
              <a:ext cx="31450" cy="9125"/>
            </a:xfrm>
            <a:custGeom>
              <a:avLst/>
              <a:gdLst/>
              <a:ahLst/>
              <a:cxnLst/>
              <a:rect l="l" t="t" r="r" b="b"/>
              <a:pathLst>
                <a:path w="1258" h="365" extrusionOk="0">
                  <a:moveTo>
                    <a:pt x="847" y="1"/>
                  </a:moveTo>
                  <a:cubicBezTo>
                    <a:pt x="540" y="1"/>
                    <a:pt x="213" y="133"/>
                    <a:pt x="13" y="329"/>
                  </a:cubicBezTo>
                  <a:cubicBezTo>
                    <a:pt x="1" y="340"/>
                    <a:pt x="10" y="364"/>
                    <a:pt x="26" y="364"/>
                  </a:cubicBezTo>
                  <a:cubicBezTo>
                    <a:pt x="28" y="364"/>
                    <a:pt x="30" y="364"/>
                    <a:pt x="32" y="363"/>
                  </a:cubicBezTo>
                  <a:cubicBezTo>
                    <a:pt x="201" y="292"/>
                    <a:pt x="383" y="218"/>
                    <a:pt x="562" y="182"/>
                  </a:cubicBezTo>
                  <a:cubicBezTo>
                    <a:pt x="640" y="166"/>
                    <a:pt x="715" y="162"/>
                    <a:pt x="790" y="162"/>
                  </a:cubicBezTo>
                  <a:cubicBezTo>
                    <a:pt x="902" y="162"/>
                    <a:pt x="1012" y="172"/>
                    <a:pt x="1125" y="172"/>
                  </a:cubicBezTo>
                  <a:cubicBezTo>
                    <a:pt x="1145" y="172"/>
                    <a:pt x="1164" y="171"/>
                    <a:pt x="1184" y="171"/>
                  </a:cubicBezTo>
                  <a:cubicBezTo>
                    <a:pt x="1231" y="170"/>
                    <a:pt x="1258" y="98"/>
                    <a:pt x="1210" y="76"/>
                  </a:cubicBezTo>
                  <a:cubicBezTo>
                    <a:pt x="1100" y="24"/>
                    <a:pt x="975" y="1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12612;p41">
              <a:extLst>
                <a:ext uri="{FF2B5EF4-FFF2-40B4-BE49-F238E27FC236}">
                  <a16:creationId xmlns:a16="http://schemas.microsoft.com/office/drawing/2014/main" id="{E7EE9A6B-1F29-B533-2CBF-F781096FDFD5}"/>
                </a:ext>
              </a:extLst>
            </p:cNvPr>
            <p:cNvSpPr/>
            <p:nvPr/>
          </p:nvSpPr>
          <p:spPr>
            <a:xfrm>
              <a:off x="5823450" y="2013925"/>
              <a:ext cx="37650" cy="51225"/>
            </a:xfrm>
            <a:custGeom>
              <a:avLst/>
              <a:gdLst/>
              <a:ahLst/>
              <a:cxnLst/>
              <a:rect l="l" t="t" r="r" b="b"/>
              <a:pathLst>
                <a:path w="1506" h="2049" extrusionOk="0">
                  <a:moveTo>
                    <a:pt x="1433" y="1"/>
                  </a:moveTo>
                  <a:cubicBezTo>
                    <a:pt x="1426" y="1"/>
                    <a:pt x="1418" y="3"/>
                    <a:pt x="1410" y="7"/>
                  </a:cubicBezTo>
                  <a:cubicBezTo>
                    <a:pt x="742" y="370"/>
                    <a:pt x="131" y="1207"/>
                    <a:pt x="8" y="1958"/>
                  </a:cubicBezTo>
                  <a:cubicBezTo>
                    <a:pt x="0" y="2006"/>
                    <a:pt x="44" y="2049"/>
                    <a:pt x="84" y="2049"/>
                  </a:cubicBezTo>
                  <a:cubicBezTo>
                    <a:pt x="104" y="2049"/>
                    <a:pt x="123" y="2038"/>
                    <a:pt x="134" y="2013"/>
                  </a:cubicBezTo>
                  <a:cubicBezTo>
                    <a:pt x="289" y="1662"/>
                    <a:pt x="413" y="1310"/>
                    <a:pt x="630" y="990"/>
                  </a:cubicBezTo>
                  <a:cubicBezTo>
                    <a:pt x="867" y="638"/>
                    <a:pt x="1168" y="374"/>
                    <a:pt x="1470" y="85"/>
                  </a:cubicBezTo>
                  <a:cubicBezTo>
                    <a:pt x="1505" y="51"/>
                    <a:pt x="1473" y="1"/>
                    <a:pt x="1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12613;p41">
              <a:extLst>
                <a:ext uri="{FF2B5EF4-FFF2-40B4-BE49-F238E27FC236}">
                  <a16:creationId xmlns:a16="http://schemas.microsoft.com/office/drawing/2014/main" id="{80D63D46-4126-686B-D609-11A5EB912A6A}"/>
                </a:ext>
              </a:extLst>
            </p:cNvPr>
            <p:cNvSpPr/>
            <p:nvPr/>
          </p:nvSpPr>
          <p:spPr>
            <a:xfrm>
              <a:off x="5834575" y="2041025"/>
              <a:ext cx="16400" cy="32125"/>
            </a:xfrm>
            <a:custGeom>
              <a:avLst/>
              <a:gdLst/>
              <a:ahLst/>
              <a:cxnLst/>
              <a:rect l="l" t="t" r="r" b="b"/>
              <a:pathLst>
                <a:path w="656" h="1285" extrusionOk="0">
                  <a:moveTo>
                    <a:pt x="93" y="1"/>
                  </a:moveTo>
                  <a:cubicBezTo>
                    <a:pt x="35" y="1"/>
                    <a:pt x="1" y="76"/>
                    <a:pt x="42" y="128"/>
                  </a:cubicBezTo>
                  <a:cubicBezTo>
                    <a:pt x="172" y="296"/>
                    <a:pt x="300" y="422"/>
                    <a:pt x="360" y="634"/>
                  </a:cubicBezTo>
                  <a:cubicBezTo>
                    <a:pt x="415" y="834"/>
                    <a:pt x="404" y="1038"/>
                    <a:pt x="369" y="1240"/>
                  </a:cubicBezTo>
                  <a:cubicBezTo>
                    <a:pt x="364" y="1265"/>
                    <a:pt x="385" y="1285"/>
                    <a:pt x="405" y="1285"/>
                  </a:cubicBezTo>
                  <a:cubicBezTo>
                    <a:pt x="416" y="1285"/>
                    <a:pt x="426" y="1279"/>
                    <a:pt x="433" y="1267"/>
                  </a:cubicBezTo>
                  <a:cubicBezTo>
                    <a:pt x="655" y="889"/>
                    <a:pt x="537" y="233"/>
                    <a:pt x="132" y="12"/>
                  </a:cubicBezTo>
                  <a:cubicBezTo>
                    <a:pt x="118" y="4"/>
                    <a:pt x="105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12614;p41">
              <a:extLst>
                <a:ext uri="{FF2B5EF4-FFF2-40B4-BE49-F238E27FC236}">
                  <a16:creationId xmlns:a16="http://schemas.microsoft.com/office/drawing/2014/main" id="{1ED45214-BE4D-F96F-B90D-D83DBE736874}"/>
                </a:ext>
              </a:extLst>
            </p:cNvPr>
            <p:cNvSpPr/>
            <p:nvPr/>
          </p:nvSpPr>
          <p:spPr>
            <a:xfrm>
              <a:off x="5833675" y="2055125"/>
              <a:ext cx="50375" cy="31375"/>
            </a:xfrm>
            <a:custGeom>
              <a:avLst/>
              <a:gdLst/>
              <a:ahLst/>
              <a:cxnLst/>
              <a:rect l="l" t="t" r="r" b="b"/>
              <a:pathLst>
                <a:path w="2015" h="1255" extrusionOk="0">
                  <a:moveTo>
                    <a:pt x="1925" y="0"/>
                  </a:moveTo>
                  <a:cubicBezTo>
                    <a:pt x="1924" y="0"/>
                    <a:pt x="1923" y="0"/>
                    <a:pt x="1922" y="0"/>
                  </a:cubicBezTo>
                  <a:cubicBezTo>
                    <a:pt x="1182" y="27"/>
                    <a:pt x="300" y="512"/>
                    <a:pt x="9" y="1219"/>
                  </a:cubicBezTo>
                  <a:cubicBezTo>
                    <a:pt x="0" y="1238"/>
                    <a:pt x="19" y="1254"/>
                    <a:pt x="38" y="1254"/>
                  </a:cubicBezTo>
                  <a:cubicBezTo>
                    <a:pt x="45" y="1254"/>
                    <a:pt x="52" y="1252"/>
                    <a:pt x="57" y="1247"/>
                  </a:cubicBezTo>
                  <a:cubicBezTo>
                    <a:pt x="322" y="975"/>
                    <a:pt x="554" y="695"/>
                    <a:pt x="885" y="496"/>
                  </a:cubicBezTo>
                  <a:cubicBezTo>
                    <a:pt x="1216" y="299"/>
                    <a:pt x="1566" y="206"/>
                    <a:pt x="1940" y="133"/>
                  </a:cubicBezTo>
                  <a:cubicBezTo>
                    <a:pt x="2015" y="119"/>
                    <a:pt x="1998" y="0"/>
                    <a:pt x="1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12615;p41">
              <a:extLst>
                <a:ext uri="{FF2B5EF4-FFF2-40B4-BE49-F238E27FC236}">
                  <a16:creationId xmlns:a16="http://schemas.microsoft.com/office/drawing/2014/main" id="{F69C3E8F-FB76-7B46-6E8C-D8EA36A7AA88}"/>
                </a:ext>
              </a:extLst>
            </p:cNvPr>
            <p:cNvSpPr/>
            <p:nvPr/>
          </p:nvSpPr>
          <p:spPr>
            <a:xfrm>
              <a:off x="5837900" y="2057675"/>
              <a:ext cx="45425" cy="58675"/>
            </a:xfrm>
            <a:custGeom>
              <a:avLst/>
              <a:gdLst/>
              <a:ahLst/>
              <a:cxnLst/>
              <a:rect l="l" t="t" r="r" b="b"/>
              <a:pathLst>
                <a:path w="1817" h="2347" extrusionOk="0">
                  <a:moveTo>
                    <a:pt x="1759" y="1"/>
                  </a:moveTo>
                  <a:cubicBezTo>
                    <a:pt x="1754" y="1"/>
                    <a:pt x="1748" y="2"/>
                    <a:pt x="1743" y="4"/>
                  </a:cubicBezTo>
                  <a:cubicBezTo>
                    <a:pt x="1397" y="148"/>
                    <a:pt x="1325" y="473"/>
                    <a:pt x="1200" y="798"/>
                  </a:cubicBezTo>
                  <a:cubicBezTo>
                    <a:pt x="947" y="1452"/>
                    <a:pt x="509" y="1799"/>
                    <a:pt x="28" y="2267"/>
                  </a:cubicBezTo>
                  <a:cubicBezTo>
                    <a:pt x="0" y="2294"/>
                    <a:pt x="22" y="2347"/>
                    <a:pt x="58" y="2347"/>
                  </a:cubicBezTo>
                  <a:cubicBezTo>
                    <a:pt x="63" y="2347"/>
                    <a:pt x="67" y="2346"/>
                    <a:pt x="72" y="2344"/>
                  </a:cubicBezTo>
                  <a:cubicBezTo>
                    <a:pt x="468" y="2202"/>
                    <a:pt x="782" y="1861"/>
                    <a:pt x="1015" y="1520"/>
                  </a:cubicBezTo>
                  <a:cubicBezTo>
                    <a:pt x="1147" y="1330"/>
                    <a:pt x="1256" y="1122"/>
                    <a:pt x="1340" y="906"/>
                  </a:cubicBezTo>
                  <a:cubicBezTo>
                    <a:pt x="1450" y="615"/>
                    <a:pt x="1482" y="263"/>
                    <a:pt x="1779" y="87"/>
                  </a:cubicBezTo>
                  <a:cubicBezTo>
                    <a:pt x="1817" y="65"/>
                    <a:pt x="1797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12616;p41">
              <a:extLst>
                <a:ext uri="{FF2B5EF4-FFF2-40B4-BE49-F238E27FC236}">
                  <a16:creationId xmlns:a16="http://schemas.microsoft.com/office/drawing/2014/main" id="{D4FC0F3F-1499-DD76-0CF5-3B725BC286EF}"/>
                </a:ext>
              </a:extLst>
            </p:cNvPr>
            <p:cNvSpPr/>
            <p:nvPr/>
          </p:nvSpPr>
          <p:spPr>
            <a:xfrm>
              <a:off x="5851775" y="2099525"/>
              <a:ext cx="32075" cy="7825"/>
            </a:xfrm>
            <a:custGeom>
              <a:avLst/>
              <a:gdLst/>
              <a:ahLst/>
              <a:cxnLst/>
              <a:rect l="l" t="t" r="r" b="b"/>
              <a:pathLst>
                <a:path w="1283" h="313" extrusionOk="0">
                  <a:moveTo>
                    <a:pt x="729" y="0"/>
                  </a:moveTo>
                  <a:cubicBezTo>
                    <a:pt x="463" y="0"/>
                    <a:pt x="191" y="86"/>
                    <a:pt x="18" y="262"/>
                  </a:cubicBezTo>
                  <a:cubicBezTo>
                    <a:pt x="1" y="280"/>
                    <a:pt x="14" y="313"/>
                    <a:pt x="37" y="313"/>
                  </a:cubicBezTo>
                  <a:cubicBezTo>
                    <a:pt x="40" y="313"/>
                    <a:pt x="43" y="312"/>
                    <a:pt x="46" y="311"/>
                  </a:cubicBezTo>
                  <a:cubicBezTo>
                    <a:pt x="223" y="244"/>
                    <a:pt x="388" y="164"/>
                    <a:pt x="578" y="145"/>
                  </a:cubicBezTo>
                  <a:cubicBezTo>
                    <a:pt x="617" y="140"/>
                    <a:pt x="655" y="139"/>
                    <a:pt x="692" y="139"/>
                  </a:cubicBezTo>
                  <a:cubicBezTo>
                    <a:pt x="861" y="139"/>
                    <a:pt x="1021" y="177"/>
                    <a:pt x="1188" y="220"/>
                  </a:cubicBezTo>
                  <a:cubicBezTo>
                    <a:pt x="1193" y="222"/>
                    <a:pt x="1198" y="222"/>
                    <a:pt x="1203" y="222"/>
                  </a:cubicBezTo>
                  <a:cubicBezTo>
                    <a:pt x="1254" y="222"/>
                    <a:pt x="1283" y="146"/>
                    <a:pt x="1230" y="118"/>
                  </a:cubicBezTo>
                  <a:cubicBezTo>
                    <a:pt x="1087" y="40"/>
                    <a:pt x="909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12617;p41">
              <a:extLst>
                <a:ext uri="{FF2B5EF4-FFF2-40B4-BE49-F238E27FC236}">
                  <a16:creationId xmlns:a16="http://schemas.microsoft.com/office/drawing/2014/main" id="{D7086F8E-FDE0-B8C2-8207-DB9D16EE5326}"/>
                </a:ext>
              </a:extLst>
            </p:cNvPr>
            <p:cNvSpPr/>
            <p:nvPr/>
          </p:nvSpPr>
          <p:spPr>
            <a:xfrm>
              <a:off x="5844575" y="2103050"/>
              <a:ext cx="36700" cy="35375"/>
            </a:xfrm>
            <a:custGeom>
              <a:avLst/>
              <a:gdLst/>
              <a:ahLst/>
              <a:cxnLst/>
              <a:rect l="l" t="t" r="r" b="b"/>
              <a:pathLst>
                <a:path w="1468" h="1415" extrusionOk="0">
                  <a:moveTo>
                    <a:pt x="1416" y="0"/>
                  </a:moveTo>
                  <a:cubicBezTo>
                    <a:pt x="1410" y="0"/>
                    <a:pt x="1404" y="2"/>
                    <a:pt x="1398" y="6"/>
                  </a:cubicBezTo>
                  <a:cubicBezTo>
                    <a:pt x="1136" y="186"/>
                    <a:pt x="908" y="436"/>
                    <a:pt x="678" y="657"/>
                  </a:cubicBezTo>
                  <a:cubicBezTo>
                    <a:pt x="451" y="873"/>
                    <a:pt x="169" y="1088"/>
                    <a:pt x="15" y="1364"/>
                  </a:cubicBezTo>
                  <a:cubicBezTo>
                    <a:pt x="1" y="1389"/>
                    <a:pt x="21" y="1414"/>
                    <a:pt x="45" y="1414"/>
                  </a:cubicBezTo>
                  <a:cubicBezTo>
                    <a:pt x="51" y="1414"/>
                    <a:pt x="56" y="1413"/>
                    <a:pt x="62" y="1410"/>
                  </a:cubicBezTo>
                  <a:cubicBezTo>
                    <a:pt x="340" y="1262"/>
                    <a:pt x="562" y="984"/>
                    <a:pt x="784" y="763"/>
                  </a:cubicBezTo>
                  <a:cubicBezTo>
                    <a:pt x="1009" y="537"/>
                    <a:pt x="1263" y="315"/>
                    <a:pt x="1450" y="57"/>
                  </a:cubicBezTo>
                  <a:cubicBezTo>
                    <a:pt x="1467" y="32"/>
                    <a:pt x="1442" y="0"/>
                    <a:pt x="1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12618;p41">
              <a:extLst>
                <a:ext uri="{FF2B5EF4-FFF2-40B4-BE49-F238E27FC236}">
                  <a16:creationId xmlns:a16="http://schemas.microsoft.com/office/drawing/2014/main" id="{388AD0FB-711D-2282-5B3D-06D0501C6852}"/>
                </a:ext>
              </a:extLst>
            </p:cNvPr>
            <p:cNvSpPr/>
            <p:nvPr/>
          </p:nvSpPr>
          <p:spPr>
            <a:xfrm>
              <a:off x="5852250" y="2123925"/>
              <a:ext cx="22925" cy="8075"/>
            </a:xfrm>
            <a:custGeom>
              <a:avLst/>
              <a:gdLst/>
              <a:ahLst/>
              <a:cxnLst/>
              <a:rect l="l" t="t" r="r" b="b"/>
              <a:pathLst>
                <a:path w="917" h="323" extrusionOk="0">
                  <a:moveTo>
                    <a:pt x="656" y="0"/>
                  </a:moveTo>
                  <a:cubicBezTo>
                    <a:pt x="428" y="0"/>
                    <a:pt x="154" y="127"/>
                    <a:pt x="29" y="257"/>
                  </a:cubicBezTo>
                  <a:cubicBezTo>
                    <a:pt x="1" y="287"/>
                    <a:pt x="26" y="323"/>
                    <a:pt x="58" y="323"/>
                  </a:cubicBezTo>
                  <a:cubicBezTo>
                    <a:pt x="64" y="323"/>
                    <a:pt x="70" y="321"/>
                    <a:pt x="76" y="319"/>
                  </a:cubicBezTo>
                  <a:cubicBezTo>
                    <a:pt x="215" y="261"/>
                    <a:pt x="346" y="195"/>
                    <a:pt x="497" y="173"/>
                  </a:cubicBezTo>
                  <a:cubicBezTo>
                    <a:pt x="525" y="169"/>
                    <a:pt x="553" y="168"/>
                    <a:pt x="581" y="168"/>
                  </a:cubicBezTo>
                  <a:cubicBezTo>
                    <a:pt x="632" y="168"/>
                    <a:pt x="683" y="172"/>
                    <a:pt x="733" y="172"/>
                  </a:cubicBezTo>
                  <a:cubicBezTo>
                    <a:pt x="778" y="172"/>
                    <a:pt x="824" y="169"/>
                    <a:pt x="867" y="156"/>
                  </a:cubicBezTo>
                  <a:cubicBezTo>
                    <a:pt x="913" y="143"/>
                    <a:pt x="917" y="86"/>
                    <a:pt x="880" y="60"/>
                  </a:cubicBezTo>
                  <a:cubicBezTo>
                    <a:pt x="819" y="18"/>
                    <a:pt x="740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12619;p41">
              <a:extLst>
                <a:ext uri="{FF2B5EF4-FFF2-40B4-BE49-F238E27FC236}">
                  <a16:creationId xmlns:a16="http://schemas.microsoft.com/office/drawing/2014/main" id="{A546F1E8-36C3-16F3-981D-7EFC1B708D1A}"/>
                </a:ext>
              </a:extLst>
            </p:cNvPr>
            <p:cNvSpPr/>
            <p:nvPr/>
          </p:nvSpPr>
          <p:spPr>
            <a:xfrm>
              <a:off x="5670050" y="2127375"/>
              <a:ext cx="201825" cy="230900"/>
            </a:xfrm>
            <a:custGeom>
              <a:avLst/>
              <a:gdLst/>
              <a:ahLst/>
              <a:cxnLst/>
              <a:rect l="l" t="t" r="r" b="b"/>
              <a:pathLst>
                <a:path w="8073" h="9236" extrusionOk="0">
                  <a:moveTo>
                    <a:pt x="8018" y="1"/>
                  </a:moveTo>
                  <a:cubicBezTo>
                    <a:pt x="8005" y="1"/>
                    <a:pt x="7991" y="7"/>
                    <a:pt x="7981" y="21"/>
                  </a:cubicBezTo>
                  <a:cubicBezTo>
                    <a:pt x="7367" y="889"/>
                    <a:pt x="7174" y="1960"/>
                    <a:pt x="6898" y="2964"/>
                  </a:cubicBezTo>
                  <a:cubicBezTo>
                    <a:pt x="6586" y="4094"/>
                    <a:pt x="6140" y="5148"/>
                    <a:pt x="5408" y="6071"/>
                  </a:cubicBezTo>
                  <a:cubicBezTo>
                    <a:pt x="4099" y="7723"/>
                    <a:pt x="2170" y="8779"/>
                    <a:pt x="92" y="9068"/>
                  </a:cubicBezTo>
                  <a:cubicBezTo>
                    <a:pt x="1" y="9081"/>
                    <a:pt x="19" y="9235"/>
                    <a:pt x="107" y="9235"/>
                  </a:cubicBezTo>
                  <a:cubicBezTo>
                    <a:pt x="109" y="9235"/>
                    <a:pt x="112" y="9235"/>
                    <a:pt x="115" y="9235"/>
                  </a:cubicBezTo>
                  <a:cubicBezTo>
                    <a:pt x="2151" y="9024"/>
                    <a:pt x="4018" y="8008"/>
                    <a:pt x="5346" y="6454"/>
                  </a:cubicBezTo>
                  <a:cubicBezTo>
                    <a:pt x="6921" y="4610"/>
                    <a:pt x="7136" y="2228"/>
                    <a:pt x="8058" y="66"/>
                  </a:cubicBezTo>
                  <a:cubicBezTo>
                    <a:pt x="8073" y="31"/>
                    <a:pt x="8047" y="1"/>
                    <a:pt x="8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12620;p41">
              <a:extLst>
                <a:ext uri="{FF2B5EF4-FFF2-40B4-BE49-F238E27FC236}">
                  <a16:creationId xmlns:a16="http://schemas.microsoft.com/office/drawing/2014/main" id="{7E961BF8-E598-590C-CB42-C201FE438725}"/>
                </a:ext>
              </a:extLst>
            </p:cNvPr>
            <p:cNvSpPr/>
            <p:nvPr/>
          </p:nvSpPr>
          <p:spPr>
            <a:xfrm>
              <a:off x="5652350" y="2223975"/>
              <a:ext cx="132500" cy="123375"/>
            </a:xfrm>
            <a:custGeom>
              <a:avLst/>
              <a:gdLst/>
              <a:ahLst/>
              <a:cxnLst/>
              <a:rect l="l" t="t" r="r" b="b"/>
              <a:pathLst>
                <a:path w="5300" h="4935" extrusionOk="0">
                  <a:moveTo>
                    <a:pt x="3305" y="1"/>
                  </a:moveTo>
                  <a:cubicBezTo>
                    <a:pt x="3283" y="1"/>
                    <a:pt x="3263" y="13"/>
                    <a:pt x="3257" y="42"/>
                  </a:cubicBezTo>
                  <a:cubicBezTo>
                    <a:pt x="2962" y="1370"/>
                    <a:pt x="5299" y="1659"/>
                    <a:pt x="3873" y="3161"/>
                  </a:cubicBezTo>
                  <a:cubicBezTo>
                    <a:pt x="2870" y="4219"/>
                    <a:pt x="1411" y="4591"/>
                    <a:pt x="42" y="4864"/>
                  </a:cubicBezTo>
                  <a:lnTo>
                    <a:pt x="41" y="4864"/>
                  </a:lnTo>
                  <a:cubicBezTo>
                    <a:pt x="1" y="4872"/>
                    <a:pt x="12" y="4934"/>
                    <a:pt x="51" y="4934"/>
                  </a:cubicBezTo>
                  <a:cubicBezTo>
                    <a:pt x="72" y="4934"/>
                    <a:pt x="94" y="4935"/>
                    <a:pt x="116" y="4935"/>
                  </a:cubicBezTo>
                  <a:cubicBezTo>
                    <a:pt x="1489" y="4935"/>
                    <a:pt x="3049" y="4267"/>
                    <a:pt x="4020" y="3308"/>
                  </a:cubicBezTo>
                  <a:cubicBezTo>
                    <a:pt x="4375" y="2956"/>
                    <a:pt x="4680" y="2497"/>
                    <a:pt x="4549" y="1978"/>
                  </a:cubicBezTo>
                  <a:cubicBezTo>
                    <a:pt x="4350" y="1191"/>
                    <a:pt x="3484" y="926"/>
                    <a:pt x="3370" y="57"/>
                  </a:cubicBezTo>
                  <a:cubicBezTo>
                    <a:pt x="3366" y="24"/>
                    <a:pt x="3334" y="1"/>
                    <a:pt x="3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12621;p41">
              <a:extLst>
                <a:ext uri="{FF2B5EF4-FFF2-40B4-BE49-F238E27FC236}">
                  <a16:creationId xmlns:a16="http://schemas.microsoft.com/office/drawing/2014/main" id="{0A1BD9D3-6883-5E55-298D-C0B0810252D6}"/>
                </a:ext>
              </a:extLst>
            </p:cNvPr>
            <p:cNvSpPr/>
            <p:nvPr/>
          </p:nvSpPr>
          <p:spPr>
            <a:xfrm>
              <a:off x="5735850" y="2215700"/>
              <a:ext cx="51650" cy="50650"/>
            </a:xfrm>
            <a:custGeom>
              <a:avLst/>
              <a:gdLst/>
              <a:ahLst/>
              <a:cxnLst/>
              <a:rect l="l" t="t" r="r" b="b"/>
              <a:pathLst>
                <a:path w="2066" h="2026" extrusionOk="0">
                  <a:moveTo>
                    <a:pt x="983" y="1"/>
                  </a:moveTo>
                  <a:cubicBezTo>
                    <a:pt x="641" y="1"/>
                    <a:pt x="287" y="171"/>
                    <a:pt x="18" y="380"/>
                  </a:cubicBezTo>
                  <a:cubicBezTo>
                    <a:pt x="1" y="394"/>
                    <a:pt x="17" y="424"/>
                    <a:pt x="37" y="424"/>
                  </a:cubicBezTo>
                  <a:cubicBezTo>
                    <a:pt x="39" y="424"/>
                    <a:pt x="41" y="424"/>
                    <a:pt x="43" y="423"/>
                  </a:cubicBezTo>
                  <a:cubicBezTo>
                    <a:pt x="348" y="316"/>
                    <a:pt x="666" y="168"/>
                    <a:pt x="965" y="168"/>
                  </a:cubicBezTo>
                  <a:cubicBezTo>
                    <a:pt x="1181" y="168"/>
                    <a:pt x="1386" y="245"/>
                    <a:pt x="1569" y="470"/>
                  </a:cubicBezTo>
                  <a:cubicBezTo>
                    <a:pt x="1909" y="891"/>
                    <a:pt x="1818" y="1457"/>
                    <a:pt x="1793" y="1956"/>
                  </a:cubicBezTo>
                  <a:cubicBezTo>
                    <a:pt x="1791" y="2001"/>
                    <a:pt x="1830" y="2026"/>
                    <a:pt x="1868" y="2026"/>
                  </a:cubicBezTo>
                  <a:cubicBezTo>
                    <a:pt x="1898" y="2026"/>
                    <a:pt x="1927" y="2010"/>
                    <a:pt x="1933" y="1975"/>
                  </a:cubicBezTo>
                  <a:cubicBezTo>
                    <a:pt x="2040" y="1381"/>
                    <a:pt x="2065" y="631"/>
                    <a:pt x="1554" y="203"/>
                  </a:cubicBezTo>
                  <a:cubicBezTo>
                    <a:pt x="1381" y="59"/>
                    <a:pt x="1184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12622;p41">
              <a:extLst>
                <a:ext uri="{FF2B5EF4-FFF2-40B4-BE49-F238E27FC236}">
                  <a16:creationId xmlns:a16="http://schemas.microsoft.com/office/drawing/2014/main" id="{5135316F-9AA4-3157-128A-B698185EB68D}"/>
                </a:ext>
              </a:extLst>
            </p:cNvPr>
            <p:cNvSpPr/>
            <p:nvPr/>
          </p:nvSpPr>
          <p:spPr>
            <a:xfrm>
              <a:off x="5734575" y="2183325"/>
              <a:ext cx="66100" cy="53975"/>
            </a:xfrm>
            <a:custGeom>
              <a:avLst/>
              <a:gdLst/>
              <a:ahLst/>
              <a:cxnLst/>
              <a:rect l="l" t="t" r="r" b="b"/>
              <a:pathLst>
                <a:path w="2644" h="2159" extrusionOk="0">
                  <a:moveTo>
                    <a:pt x="1421" y="1"/>
                  </a:moveTo>
                  <a:cubicBezTo>
                    <a:pt x="1192" y="1"/>
                    <a:pt x="957" y="36"/>
                    <a:pt x="775" y="120"/>
                  </a:cubicBezTo>
                  <a:cubicBezTo>
                    <a:pt x="384" y="298"/>
                    <a:pt x="375" y="740"/>
                    <a:pt x="45" y="975"/>
                  </a:cubicBezTo>
                  <a:cubicBezTo>
                    <a:pt x="13" y="998"/>
                    <a:pt x="0" y="1046"/>
                    <a:pt x="32" y="1077"/>
                  </a:cubicBezTo>
                  <a:cubicBezTo>
                    <a:pt x="240" y="1269"/>
                    <a:pt x="448" y="1397"/>
                    <a:pt x="729" y="1447"/>
                  </a:cubicBezTo>
                  <a:cubicBezTo>
                    <a:pt x="731" y="1447"/>
                    <a:pt x="733" y="1447"/>
                    <a:pt x="735" y="1447"/>
                  </a:cubicBezTo>
                  <a:cubicBezTo>
                    <a:pt x="771" y="1447"/>
                    <a:pt x="797" y="1396"/>
                    <a:pt x="758" y="1378"/>
                  </a:cubicBezTo>
                  <a:cubicBezTo>
                    <a:pt x="636" y="1326"/>
                    <a:pt x="211" y="1192"/>
                    <a:pt x="207" y="1018"/>
                  </a:cubicBezTo>
                  <a:cubicBezTo>
                    <a:pt x="205" y="990"/>
                    <a:pt x="292" y="948"/>
                    <a:pt x="306" y="907"/>
                  </a:cubicBezTo>
                  <a:cubicBezTo>
                    <a:pt x="455" y="492"/>
                    <a:pt x="801" y="194"/>
                    <a:pt x="1246" y="158"/>
                  </a:cubicBezTo>
                  <a:cubicBezTo>
                    <a:pt x="1330" y="150"/>
                    <a:pt x="1426" y="143"/>
                    <a:pt x="1523" y="143"/>
                  </a:cubicBezTo>
                  <a:cubicBezTo>
                    <a:pt x="1629" y="143"/>
                    <a:pt x="1736" y="152"/>
                    <a:pt x="1827" y="178"/>
                  </a:cubicBezTo>
                  <a:cubicBezTo>
                    <a:pt x="2319" y="318"/>
                    <a:pt x="2341" y="652"/>
                    <a:pt x="2394" y="1063"/>
                  </a:cubicBezTo>
                  <a:cubicBezTo>
                    <a:pt x="2439" y="1417"/>
                    <a:pt x="2458" y="1777"/>
                    <a:pt x="2545" y="2124"/>
                  </a:cubicBezTo>
                  <a:cubicBezTo>
                    <a:pt x="2552" y="2148"/>
                    <a:pt x="2571" y="2159"/>
                    <a:pt x="2590" y="2159"/>
                  </a:cubicBezTo>
                  <a:cubicBezTo>
                    <a:pt x="2614" y="2159"/>
                    <a:pt x="2639" y="2142"/>
                    <a:pt x="2640" y="2113"/>
                  </a:cubicBezTo>
                  <a:cubicBezTo>
                    <a:pt x="2644" y="1636"/>
                    <a:pt x="2614" y="982"/>
                    <a:pt x="2435" y="526"/>
                  </a:cubicBezTo>
                  <a:cubicBezTo>
                    <a:pt x="2331" y="261"/>
                    <a:pt x="2136" y="110"/>
                    <a:pt x="1863" y="47"/>
                  </a:cubicBezTo>
                  <a:cubicBezTo>
                    <a:pt x="1732" y="17"/>
                    <a:pt x="1578" y="1"/>
                    <a:pt x="1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12623;p41">
              <a:extLst>
                <a:ext uri="{FF2B5EF4-FFF2-40B4-BE49-F238E27FC236}">
                  <a16:creationId xmlns:a16="http://schemas.microsoft.com/office/drawing/2014/main" id="{891D9F4C-2F6D-D0CF-7520-88886DEED3C9}"/>
                </a:ext>
              </a:extLst>
            </p:cNvPr>
            <p:cNvSpPr/>
            <p:nvPr/>
          </p:nvSpPr>
          <p:spPr>
            <a:xfrm>
              <a:off x="5718075" y="2188200"/>
              <a:ext cx="35275" cy="6475"/>
            </a:xfrm>
            <a:custGeom>
              <a:avLst/>
              <a:gdLst/>
              <a:ahLst/>
              <a:cxnLst/>
              <a:rect l="l" t="t" r="r" b="b"/>
              <a:pathLst>
                <a:path w="1411" h="259" extrusionOk="0">
                  <a:moveTo>
                    <a:pt x="1373" y="0"/>
                  </a:moveTo>
                  <a:cubicBezTo>
                    <a:pt x="1372" y="0"/>
                    <a:pt x="1371" y="0"/>
                    <a:pt x="1369" y="0"/>
                  </a:cubicBezTo>
                  <a:cubicBezTo>
                    <a:pt x="1149" y="19"/>
                    <a:pt x="939" y="84"/>
                    <a:pt x="715" y="84"/>
                  </a:cubicBezTo>
                  <a:cubicBezTo>
                    <a:pt x="516" y="84"/>
                    <a:pt x="318" y="9"/>
                    <a:pt x="123" y="9"/>
                  </a:cubicBezTo>
                  <a:cubicBezTo>
                    <a:pt x="101" y="9"/>
                    <a:pt x="80" y="10"/>
                    <a:pt x="58" y="12"/>
                  </a:cubicBezTo>
                  <a:cubicBezTo>
                    <a:pt x="25" y="16"/>
                    <a:pt x="0" y="57"/>
                    <a:pt x="30" y="82"/>
                  </a:cubicBezTo>
                  <a:cubicBezTo>
                    <a:pt x="167" y="205"/>
                    <a:pt x="396" y="258"/>
                    <a:pt x="634" y="258"/>
                  </a:cubicBezTo>
                  <a:cubicBezTo>
                    <a:pt x="918" y="258"/>
                    <a:pt x="1215" y="183"/>
                    <a:pt x="1387" y="63"/>
                  </a:cubicBezTo>
                  <a:cubicBezTo>
                    <a:pt x="1411" y="46"/>
                    <a:pt x="1406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12624;p41">
              <a:extLst>
                <a:ext uri="{FF2B5EF4-FFF2-40B4-BE49-F238E27FC236}">
                  <a16:creationId xmlns:a16="http://schemas.microsoft.com/office/drawing/2014/main" id="{197A959D-0076-8F0F-3C06-E5C7CB99165B}"/>
                </a:ext>
              </a:extLst>
            </p:cNvPr>
            <p:cNvSpPr/>
            <p:nvPr/>
          </p:nvSpPr>
          <p:spPr>
            <a:xfrm>
              <a:off x="5720575" y="2145925"/>
              <a:ext cx="61700" cy="29025"/>
            </a:xfrm>
            <a:custGeom>
              <a:avLst/>
              <a:gdLst/>
              <a:ahLst/>
              <a:cxnLst/>
              <a:rect l="l" t="t" r="r" b="b"/>
              <a:pathLst>
                <a:path w="2468" h="1161" extrusionOk="0">
                  <a:moveTo>
                    <a:pt x="1004" y="1"/>
                  </a:moveTo>
                  <a:cubicBezTo>
                    <a:pt x="579" y="1"/>
                    <a:pt x="109" y="216"/>
                    <a:pt x="5" y="648"/>
                  </a:cubicBezTo>
                  <a:cubicBezTo>
                    <a:pt x="0" y="670"/>
                    <a:pt x="16" y="684"/>
                    <a:pt x="33" y="684"/>
                  </a:cubicBezTo>
                  <a:cubicBezTo>
                    <a:pt x="42" y="684"/>
                    <a:pt x="52" y="680"/>
                    <a:pt x="58" y="671"/>
                  </a:cubicBezTo>
                  <a:cubicBezTo>
                    <a:pt x="299" y="358"/>
                    <a:pt x="613" y="150"/>
                    <a:pt x="985" y="150"/>
                  </a:cubicBezTo>
                  <a:cubicBezTo>
                    <a:pt x="1081" y="150"/>
                    <a:pt x="1181" y="164"/>
                    <a:pt x="1285" y="194"/>
                  </a:cubicBezTo>
                  <a:cubicBezTo>
                    <a:pt x="1781" y="337"/>
                    <a:pt x="2063" y="746"/>
                    <a:pt x="2351" y="1138"/>
                  </a:cubicBezTo>
                  <a:cubicBezTo>
                    <a:pt x="2362" y="1154"/>
                    <a:pt x="2381" y="1161"/>
                    <a:pt x="2400" y="1161"/>
                  </a:cubicBezTo>
                  <a:cubicBezTo>
                    <a:pt x="2434" y="1161"/>
                    <a:pt x="2467" y="1136"/>
                    <a:pt x="2450" y="1096"/>
                  </a:cubicBezTo>
                  <a:cubicBezTo>
                    <a:pt x="2232" y="579"/>
                    <a:pt x="1764" y="106"/>
                    <a:pt x="1192" y="15"/>
                  </a:cubicBezTo>
                  <a:cubicBezTo>
                    <a:pt x="1131" y="6"/>
                    <a:pt x="1068" y="1"/>
                    <a:pt x="1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12625;p41">
              <a:extLst>
                <a:ext uri="{FF2B5EF4-FFF2-40B4-BE49-F238E27FC236}">
                  <a16:creationId xmlns:a16="http://schemas.microsoft.com/office/drawing/2014/main" id="{01230C66-AD96-DE16-2945-5C19E24A9457}"/>
                </a:ext>
              </a:extLst>
            </p:cNvPr>
            <p:cNvSpPr/>
            <p:nvPr/>
          </p:nvSpPr>
          <p:spPr>
            <a:xfrm>
              <a:off x="5746900" y="2125875"/>
              <a:ext cx="22400" cy="35650"/>
            </a:xfrm>
            <a:custGeom>
              <a:avLst/>
              <a:gdLst/>
              <a:ahLst/>
              <a:cxnLst/>
              <a:rect l="l" t="t" r="r" b="b"/>
              <a:pathLst>
                <a:path w="896" h="1426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4" y="1"/>
                    <a:pt x="0" y="35"/>
                    <a:pt x="19" y="53"/>
                  </a:cubicBezTo>
                  <a:cubicBezTo>
                    <a:pt x="173" y="203"/>
                    <a:pt x="280" y="309"/>
                    <a:pt x="348" y="519"/>
                  </a:cubicBezTo>
                  <a:cubicBezTo>
                    <a:pt x="393" y="657"/>
                    <a:pt x="415" y="800"/>
                    <a:pt x="466" y="937"/>
                  </a:cubicBezTo>
                  <a:cubicBezTo>
                    <a:pt x="544" y="1150"/>
                    <a:pt x="642" y="1336"/>
                    <a:pt x="862" y="1424"/>
                  </a:cubicBezTo>
                  <a:cubicBezTo>
                    <a:pt x="864" y="1425"/>
                    <a:pt x="866" y="1425"/>
                    <a:pt x="868" y="1425"/>
                  </a:cubicBezTo>
                  <a:cubicBezTo>
                    <a:pt x="886" y="1425"/>
                    <a:pt x="895" y="1395"/>
                    <a:pt x="877" y="1386"/>
                  </a:cubicBezTo>
                  <a:cubicBezTo>
                    <a:pt x="492" y="1208"/>
                    <a:pt x="561" y="755"/>
                    <a:pt x="449" y="415"/>
                  </a:cubicBezTo>
                  <a:cubicBezTo>
                    <a:pt x="386" y="227"/>
                    <a:pt x="26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12626;p41">
              <a:extLst>
                <a:ext uri="{FF2B5EF4-FFF2-40B4-BE49-F238E27FC236}">
                  <a16:creationId xmlns:a16="http://schemas.microsoft.com/office/drawing/2014/main" id="{820B5683-A69D-ECB4-A74D-07511D3791B3}"/>
                </a:ext>
              </a:extLst>
            </p:cNvPr>
            <p:cNvSpPr/>
            <p:nvPr/>
          </p:nvSpPr>
          <p:spPr>
            <a:xfrm>
              <a:off x="5748275" y="2124300"/>
              <a:ext cx="87100" cy="62775"/>
            </a:xfrm>
            <a:custGeom>
              <a:avLst/>
              <a:gdLst/>
              <a:ahLst/>
              <a:cxnLst/>
              <a:rect l="l" t="t" r="r" b="b"/>
              <a:pathLst>
                <a:path w="3484" h="2511" extrusionOk="0">
                  <a:moveTo>
                    <a:pt x="1191" y="0"/>
                  </a:moveTo>
                  <a:cubicBezTo>
                    <a:pt x="902" y="0"/>
                    <a:pt x="619" y="67"/>
                    <a:pt x="329" y="67"/>
                  </a:cubicBezTo>
                  <a:cubicBezTo>
                    <a:pt x="229" y="67"/>
                    <a:pt x="127" y="59"/>
                    <a:pt x="24" y="37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8" y="37"/>
                    <a:pt x="0" y="55"/>
                    <a:pt x="13" y="62"/>
                  </a:cubicBezTo>
                  <a:cubicBezTo>
                    <a:pt x="176" y="151"/>
                    <a:pt x="300" y="177"/>
                    <a:pt x="446" y="177"/>
                  </a:cubicBezTo>
                  <a:cubicBezTo>
                    <a:pt x="534" y="177"/>
                    <a:pt x="629" y="168"/>
                    <a:pt x="745" y="157"/>
                  </a:cubicBezTo>
                  <a:cubicBezTo>
                    <a:pt x="842" y="148"/>
                    <a:pt x="936" y="143"/>
                    <a:pt x="1028" y="143"/>
                  </a:cubicBezTo>
                  <a:cubicBezTo>
                    <a:pt x="1359" y="143"/>
                    <a:pt x="1666" y="208"/>
                    <a:pt x="1968" y="391"/>
                  </a:cubicBezTo>
                  <a:cubicBezTo>
                    <a:pt x="2733" y="852"/>
                    <a:pt x="3004" y="1715"/>
                    <a:pt x="3356" y="2479"/>
                  </a:cubicBezTo>
                  <a:cubicBezTo>
                    <a:pt x="3366" y="2501"/>
                    <a:pt x="3384" y="2510"/>
                    <a:pt x="3404" y="2510"/>
                  </a:cubicBezTo>
                  <a:cubicBezTo>
                    <a:pt x="3442" y="2510"/>
                    <a:pt x="3483" y="2475"/>
                    <a:pt x="3470" y="2431"/>
                  </a:cubicBezTo>
                  <a:cubicBezTo>
                    <a:pt x="3244" y="1678"/>
                    <a:pt x="2887" y="851"/>
                    <a:pt x="2237" y="370"/>
                  </a:cubicBezTo>
                  <a:cubicBezTo>
                    <a:pt x="2014" y="205"/>
                    <a:pt x="1748" y="77"/>
                    <a:pt x="1473" y="25"/>
                  </a:cubicBezTo>
                  <a:cubicBezTo>
                    <a:pt x="1378" y="7"/>
                    <a:pt x="1284" y="0"/>
                    <a:pt x="1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12627;p41">
              <a:extLst>
                <a:ext uri="{FF2B5EF4-FFF2-40B4-BE49-F238E27FC236}">
                  <a16:creationId xmlns:a16="http://schemas.microsoft.com/office/drawing/2014/main" id="{C2BA1EE9-47F1-1277-A496-CE0C4AB1F166}"/>
                </a:ext>
              </a:extLst>
            </p:cNvPr>
            <p:cNvSpPr/>
            <p:nvPr/>
          </p:nvSpPr>
          <p:spPr>
            <a:xfrm>
              <a:off x="5756900" y="2109075"/>
              <a:ext cx="11100" cy="18500"/>
            </a:xfrm>
            <a:custGeom>
              <a:avLst/>
              <a:gdLst/>
              <a:ahLst/>
              <a:cxnLst/>
              <a:rect l="l" t="t" r="r" b="b"/>
              <a:pathLst>
                <a:path w="444" h="740" extrusionOk="0">
                  <a:moveTo>
                    <a:pt x="153" y="1"/>
                  </a:moveTo>
                  <a:cubicBezTo>
                    <a:pt x="132" y="1"/>
                    <a:pt x="110" y="13"/>
                    <a:pt x="101" y="36"/>
                  </a:cubicBezTo>
                  <a:cubicBezTo>
                    <a:pt x="0" y="296"/>
                    <a:pt x="163" y="633"/>
                    <a:pt x="413" y="738"/>
                  </a:cubicBezTo>
                  <a:cubicBezTo>
                    <a:pt x="416" y="739"/>
                    <a:pt x="418" y="739"/>
                    <a:pt x="421" y="739"/>
                  </a:cubicBezTo>
                  <a:cubicBezTo>
                    <a:pt x="436" y="739"/>
                    <a:pt x="443" y="716"/>
                    <a:pt x="433" y="703"/>
                  </a:cubicBezTo>
                  <a:cubicBezTo>
                    <a:pt x="353" y="614"/>
                    <a:pt x="273" y="505"/>
                    <a:pt x="233" y="391"/>
                  </a:cubicBezTo>
                  <a:cubicBezTo>
                    <a:pt x="195" y="279"/>
                    <a:pt x="200" y="165"/>
                    <a:pt x="201" y="49"/>
                  </a:cubicBezTo>
                  <a:cubicBezTo>
                    <a:pt x="201" y="17"/>
                    <a:pt x="17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12628;p41">
              <a:extLst>
                <a:ext uri="{FF2B5EF4-FFF2-40B4-BE49-F238E27FC236}">
                  <a16:creationId xmlns:a16="http://schemas.microsoft.com/office/drawing/2014/main" id="{5284BE6B-3613-3549-EC79-3CB4AC887089}"/>
                </a:ext>
              </a:extLst>
            </p:cNvPr>
            <p:cNvSpPr/>
            <p:nvPr/>
          </p:nvSpPr>
          <p:spPr>
            <a:xfrm>
              <a:off x="5760850" y="2105900"/>
              <a:ext cx="63500" cy="21875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865" y="1"/>
                  </a:moveTo>
                  <a:cubicBezTo>
                    <a:pt x="571" y="1"/>
                    <a:pt x="284" y="52"/>
                    <a:pt x="37" y="149"/>
                  </a:cubicBezTo>
                  <a:cubicBezTo>
                    <a:pt x="0" y="163"/>
                    <a:pt x="9" y="215"/>
                    <a:pt x="44" y="215"/>
                  </a:cubicBezTo>
                  <a:cubicBezTo>
                    <a:pt x="47" y="215"/>
                    <a:pt x="51" y="215"/>
                    <a:pt x="54" y="214"/>
                  </a:cubicBezTo>
                  <a:cubicBezTo>
                    <a:pt x="275" y="161"/>
                    <a:pt x="499" y="131"/>
                    <a:pt x="722" y="131"/>
                  </a:cubicBezTo>
                  <a:cubicBezTo>
                    <a:pt x="957" y="131"/>
                    <a:pt x="1191" y="164"/>
                    <a:pt x="1420" y="234"/>
                  </a:cubicBezTo>
                  <a:cubicBezTo>
                    <a:pt x="1837" y="363"/>
                    <a:pt x="2133" y="627"/>
                    <a:pt x="2484" y="869"/>
                  </a:cubicBezTo>
                  <a:cubicBezTo>
                    <a:pt x="2489" y="873"/>
                    <a:pt x="2495" y="875"/>
                    <a:pt x="2500" y="875"/>
                  </a:cubicBezTo>
                  <a:cubicBezTo>
                    <a:pt x="2521" y="875"/>
                    <a:pt x="2539" y="847"/>
                    <a:pt x="2527" y="825"/>
                  </a:cubicBezTo>
                  <a:cubicBezTo>
                    <a:pt x="2211" y="258"/>
                    <a:pt x="1524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12629;p41">
              <a:extLst>
                <a:ext uri="{FF2B5EF4-FFF2-40B4-BE49-F238E27FC236}">
                  <a16:creationId xmlns:a16="http://schemas.microsoft.com/office/drawing/2014/main" id="{D7BE71CF-4598-B8AA-3DEB-21DEDFD469E5}"/>
                </a:ext>
              </a:extLst>
            </p:cNvPr>
            <p:cNvSpPr/>
            <p:nvPr/>
          </p:nvSpPr>
          <p:spPr>
            <a:xfrm>
              <a:off x="5731150" y="2095900"/>
              <a:ext cx="36075" cy="14650"/>
            </a:xfrm>
            <a:custGeom>
              <a:avLst/>
              <a:gdLst/>
              <a:ahLst/>
              <a:cxnLst/>
              <a:rect l="l" t="t" r="r" b="b"/>
              <a:pathLst>
                <a:path w="1443" h="586" extrusionOk="0">
                  <a:moveTo>
                    <a:pt x="87" y="1"/>
                  </a:moveTo>
                  <a:cubicBezTo>
                    <a:pt x="40" y="1"/>
                    <a:pt x="0" y="72"/>
                    <a:pt x="42" y="111"/>
                  </a:cubicBezTo>
                  <a:cubicBezTo>
                    <a:pt x="323" y="379"/>
                    <a:pt x="756" y="585"/>
                    <a:pt x="1164" y="585"/>
                  </a:cubicBezTo>
                  <a:cubicBezTo>
                    <a:pt x="1254" y="585"/>
                    <a:pt x="1343" y="575"/>
                    <a:pt x="1429" y="553"/>
                  </a:cubicBezTo>
                  <a:cubicBezTo>
                    <a:pt x="1441" y="550"/>
                    <a:pt x="1442" y="530"/>
                    <a:pt x="1429" y="527"/>
                  </a:cubicBezTo>
                  <a:cubicBezTo>
                    <a:pt x="1208" y="483"/>
                    <a:pt x="983" y="459"/>
                    <a:pt x="767" y="386"/>
                  </a:cubicBezTo>
                  <a:cubicBezTo>
                    <a:pt x="522" y="301"/>
                    <a:pt x="323" y="166"/>
                    <a:pt x="118" y="12"/>
                  </a:cubicBezTo>
                  <a:cubicBezTo>
                    <a:pt x="107" y="4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12630;p41">
              <a:extLst>
                <a:ext uri="{FF2B5EF4-FFF2-40B4-BE49-F238E27FC236}">
                  <a16:creationId xmlns:a16="http://schemas.microsoft.com/office/drawing/2014/main" id="{0A24E597-5D47-2B7E-C01F-C6A35B1772CB}"/>
                </a:ext>
              </a:extLst>
            </p:cNvPr>
            <p:cNvSpPr/>
            <p:nvPr/>
          </p:nvSpPr>
          <p:spPr>
            <a:xfrm>
              <a:off x="5732825" y="2080150"/>
              <a:ext cx="62925" cy="18825"/>
            </a:xfrm>
            <a:custGeom>
              <a:avLst/>
              <a:gdLst/>
              <a:ahLst/>
              <a:cxnLst/>
              <a:rect l="l" t="t" r="r" b="b"/>
              <a:pathLst>
                <a:path w="2517" h="753" extrusionOk="0">
                  <a:moveTo>
                    <a:pt x="1492" y="0"/>
                  </a:moveTo>
                  <a:cubicBezTo>
                    <a:pt x="915" y="0"/>
                    <a:pt x="325" y="235"/>
                    <a:pt x="15" y="703"/>
                  </a:cubicBezTo>
                  <a:cubicBezTo>
                    <a:pt x="1" y="724"/>
                    <a:pt x="21" y="752"/>
                    <a:pt x="43" y="752"/>
                  </a:cubicBezTo>
                  <a:cubicBezTo>
                    <a:pt x="49" y="752"/>
                    <a:pt x="54" y="750"/>
                    <a:pt x="59" y="747"/>
                  </a:cubicBezTo>
                  <a:cubicBezTo>
                    <a:pt x="571" y="376"/>
                    <a:pt x="1061" y="164"/>
                    <a:pt x="1604" y="164"/>
                  </a:cubicBezTo>
                  <a:cubicBezTo>
                    <a:pt x="1876" y="164"/>
                    <a:pt x="2162" y="217"/>
                    <a:pt x="2471" y="330"/>
                  </a:cubicBezTo>
                  <a:cubicBezTo>
                    <a:pt x="2474" y="332"/>
                    <a:pt x="2477" y="332"/>
                    <a:pt x="2481" y="332"/>
                  </a:cubicBezTo>
                  <a:cubicBezTo>
                    <a:pt x="2506" y="332"/>
                    <a:pt x="2516" y="293"/>
                    <a:pt x="2493" y="278"/>
                  </a:cubicBezTo>
                  <a:cubicBezTo>
                    <a:pt x="2212" y="93"/>
                    <a:pt x="1854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12631;p41">
              <a:extLst>
                <a:ext uri="{FF2B5EF4-FFF2-40B4-BE49-F238E27FC236}">
                  <a16:creationId xmlns:a16="http://schemas.microsoft.com/office/drawing/2014/main" id="{F2E5B0DB-EA13-D4B6-A0D9-E09A54C0F65A}"/>
                </a:ext>
              </a:extLst>
            </p:cNvPr>
            <p:cNvSpPr/>
            <p:nvPr/>
          </p:nvSpPr>
          <p:spPr>
            <a:xfrm>
              <a:off x="5738300" y="2053425"/>
              <a:ext cx="34225" cy="29900"/>
            </a:xfrm>
            <a:custGeom>
              <a:avLst/>
              <a:gdLst/>
              <a:ahLst/>
              <a:cxnLst/>
              <a:rect l="l" t="t" r="r" b="b"/>
              <a:pathLst>
                <a:path w="1369" h="1196" extrusionOk="0">
                  <a:moveTo>
                    <a:pt x="77" y="1"/>
                  </a:moveTo>
                  <a:cubicBezTo>
                    <a:pt x="38" y="1"/>
                    <a:pt x="0" y="47"/>
                    <a:pt x="25" y="89"/>
                  </a:cubicBezTo>
                  <a:cubicBezTo>
                    <a:pt x="310" y="568"/>
                    <a:pt x="837" y="958"/>
                    <a:pt x="1332" y="1194"/>
                  </a:cubicBezTo>
                  <a:cubicBezTo>
                    <a:pt x="1335" y="1195"/>
                    <a:pt x="1338" y="1196"/>
                    <a:pt x="1341" y="1196"/>
                  </a:cubicBezTo>
                  <a:cubicBezTo>
                    <a:pt x="1358" y="1196"/>
                    <a:pt x="1369" y="1173"/>
                    <a:pt x="1351" y="1161"/>
                  </a:cubicBezTo>
                  <a:cubicBezTo>
                    <a:pt x="1105" y="1002"/>
                    <a:pt x="866" y="826"/>
                    <a:pt x="652" y="626"/>
                  </a:cubicBezTo>
                  <a:cubicBezTo>
                    <a:pt x="452" y="439"/>
                    <a:pt x="297" y="221"/>
                    <a:pt x="115" y="18"/>
                  </a:cubicBezTo>
                  <a:cubicBezTo>
                    <a:pt x="104" y="6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12632;p41">
              <a:extLst>
                <a:ext uri="{FF2B5EF4-FFF2-40B4-BE49-F238E27FC236}">
                  <a16:creationId xmlns:a16="http://schemas.microsoft.com/office/drawing/2014/main" id="{3C02032C-459D-3D75-FA9E-18986A9DBDA9}"/>
                </a:ext>
              </a:extLst>
            </p:cNvPr>
            <p:cNvSpPr/>
            <p:nvPr/>
          </p:nvSpPr>
          <p:spPr>
            <a:xfrm>
              <a:off x="5708650" y="2047450"/>
              <a:ext cx="76575" cy="17075"/>
            </a:xfrm>
            <a:custGeom>
              <a:avLst/>
              <a:gdLst/>
              <a:ahLst/>
              <a:cxnLst/>
              <a:rect l="l" t="t" r="r" b="b"/>
              <a:pathLst>
                <a:path w="3063" h="683" extrusionOk="0">
                  <a:moveTo>
                    <a:pt x="2170" y="1"/>
                  </a:moveTo>
                  <a:cubicBezTo>
                    <a:pt x="1452" y="1"/>
                    <a:pt x="613" y="462"/>
                    <a:pt x="26" y="630"/>
                  </a:cubicBezTo>
                  <a:cubicBezTo>
                    <a:pt x="0" y="638"/>
                    <a:pt x="9" y="672"/>
                    <a:pt x="31" y="674"/>
                  </a:cubicBezTo>
                  <a:cubicBezTo>
                    <a:pt x="88" y="680"/>
                    <a:pt x="145" y="682"/>
                    <a:pt x="200" y="682"/>
                  </a:cubicBezTo>
                  <a:cubicBezTo>
                    <a:pt x="923" y="682"/>
                    <a:pt x="1525" y="213"/>
                    <a:pt x="2199" y="213"/>
                  </a:cubicBezTo>
                  <a:cubicBezTo>
                    <a:pt x="2439" y="213"/>
                    <a:pt x="2688" y="272"/>
                    <a:pt x="2955" y="435"/>
                  </a:cubicBezTo>
                  <a:cubicBezTo>
                    <a:pt x="2965" y="441"/>
                    <a:pt x="2975" y="444"/>
                    <a:pt x="2985" y="444"/>
                  </a:cubicBezTo>
                  <a:cubicBezTo>
                    <a:pt x="3030" y="444"/>
                    <a:pt x="3062" y="383"/>
                    <a:pt x="3026" y="345"/>
                  </a:cubicBezTo>
                  <a:cubicBezTo>
                    <a:pt x="2787" y="93"/>
                    <a:pt x="2491" y="1"/>
                    <a:pt x="2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12633;p41">
              <a:extLst>
                <a:ext uri="{FF2B5EF4-FFF2-40B4-BE49-F238E27FC236}">
                  <a16:creationId xmlns:a16="http://schemas.microsoft.com/office/drawing/2014/main" id="{E93557AE-BEC4-96FC-9412-A3C87027207C}"/>
                </a:ext>
              </a:extLst>
            </p:cNvPr>
            <p:cNvSpPr/>
            <p:nvPr/>
          </p:nvSpPr>
          <p:spPr>
            <a:xfrm>
              <a:off x="5700925" y="2031375"/>
              <a:ext cx="65150" cy="33300"/>
            </a:xfrm>
            <a:custGeom>
              <a:avLst/>
              <a:gdLst/>
              <a:ahLst/>
              <a:cxnLst/>
              <a:rect l="l" t="t" r="r" b="b"/>
              <a:pathLst>
                <a:path w="2606" h="1332" extrusionOk="0">
                  <a:moveTo>
                    <a:pt x="2142" y="1"/>
                  </a:moveTo>
                  <a:cubicBezTo>
                    <a:pt x="1615" y="1"/>
                    <a:pt x="1067" y="118"/>
                    <a:pt x="631" y="404"/>
                  </a:cubicBezTo>
                  <a:cubicBezTo>
                    <a:pt x="319" y="610"/>
                    <a:pt x="16" y="1012"/>
                    <a:pt x="369" y="1323"/>
                  </a:cubicBezTo>
                  <a:cubicBezTo>
                    <a:pt x="375" y="1329"/>
                    <a:pt x="383" y="1332"/>
                    <a:pt x="391" y="1332"/>
                  </a:cubicBezTo>
                  <a:cubicBezTo>
                    <a:pt x="416" y="1332"/>
                    <a:pt x="439" y="1307"/>
                    <a:pt x="422" y="1282"/>
                  </a:cubicBezTo>
                  <a:cubicBezTo>
                    <a:pt x="1" y="646"/>
                    <a:pt x="1117" y="340"/>
                    <a:pt x="1482" y="272"/>
                  </a:cubicBezTo>
                  <a:cubicBezTo>
                    <a:pt x="1834" y="206"/>
                    <a:pt x="2189" y="194"/>
                    <a:pt x="2540" y="128"/>
                  </a:cubicBezTo>
                  <a:cubicBezTo>
                    <a:pt x="2606" y="115"/>
                    <a:pt x="2581" y="27"/>
                    <a:pt x="2526" y="21"/>
                  </a:cubicBezTo>
                  <a:cubicBezTo>
                    <a:pt x="2400" y="8"/>
                    <a:pt x="2272" y="1"/>
                    <a:pt x="2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12634;p41">
              <a:extLst>
                <a:ext uri="{FF2B5EF4-FFF2-40B4-BE49-F238E27FC236}">
                  <a16:creationId xmlns:a16="http://schemas.microsoft.com/office/drawing/2014/main" id="{36ABBFD7-BEE1-7CE8-06D4-811168848D9D}"/>
                </a:ext>
              </a:extLst>
            </p:cNvPr>
            <p:cNvSpPr/>
            <p:nvPr/>
          </p:nvSpPr>
          <p:spPr>
            <a:xfrm>
              <a:off x="5673000" y="2013050"/>
              <a:ext cx="77825" cy="35675"/>
            </a:xfrm>
            <a:custGeom>
              <a:avLst/>
              <a:gdLst/>
              <a:ahLst/>
              <a:cxnLst/>
              <a:rect l="l" t="t" r="r" b="b"/>
              <a:pathLst>
                <a:path w="3113" h="1427" extrusionOk="0">
                  <a:moveTo>
                    <a:pt x="2646" y="0"/>
                  </a:moveTo>
                  <a:cubicBezTo>
                    <a:pt x="2094" y="0"/>
                    <a:pt x="1520" y="75"/>
                    <a:pt x="1007" y="239"/>
                  </a:cubicBezTo>
                  <a:cubicBezTo>
                    <a:pt x="815" y="299"/>
                    <a:pt x="625" y="374"/>
                    <a:pt x="480" y="515"/>
                  </a:cubicBezTo>
                  <a:cubicBezTo>
                    <a:pt x="312" y="679"/>
                    <a:pt x="264" y="1027"/>
                    <a:pt x="64" y="1139"/>
                  </a:cubicBezTo>
                  <a:cubicBezTo>
                    <a:pt x="1" y="1175"/>
                    <a:pt x="18" y="1268"/>
                    <a:pt x="83" y="1288"/>
                  </a:cubicBezTo>
                  <a:cubicBezTo>
                    <a:pt x="357" y="1375"/>
                    <a:pt x="641" y="1427"/>
                    <a:pt x="921" y="1427"/>
                  </a:cubicBezTo>
                  <a:cubicBezTo>
                    <a:pt x="1256" y="1427"/>
                    <a:pt x="1587" y="1353"/>
                    <a:pt x="1889" y="1174"/>
                  </a:cubicBezTo>
                  <a:lnTo>
                    <a:pt x="1888" y="1174"/>
                  </a:lnTo>
                  <a:cubicBezTo>
                    <a:pt x="1910" y="1161"/>
                    <a:pt x="1899" y="1130"/>
                    <a:pt x="1877" y="1130"/>
                  </a:cubicBezTo>
                  <a:cubicBezTo>
                    <a:pt x="1875" y="1130"/>
                    <a:pt x="1873" y="1130"/>
                    <a:pt x="1870" y="1131"/>
                  </a:cubicBezTo>
                  <a:cubicBezTo>
                    <a:pt x="1534" y="1220"/>
                    <a:pt x="1230" y="1281"/>
                    <a:pt x="925" y="1281"/>
                  </a:cubicBezTo>
                  <a:cubicBezTo>
                    <a:pt x="714" y="1281"/>
                    <a:pt x="503" y="1253"/>
                    <a:pt x="280" y="1184"/>
                  </a:cubicBezTo>
                  <a:lnTo>
                    <a:pt x="280" y="1184"/>
                  </a:lnTo>
                  <a:cubicBezTo>
                    <a:pt x="300" y="1158"/>
                    <a:pt x="319" y="1126"/>
                    <a:pt x="370" y="1068"/>
                  </a:cubicBezTo>
                  <a:cubicBezTo>
                    <a:pt x="629" y="771"/>
                    <a:pt x="713" y="503"/>
                    <a:pt x="1129" y="379"/>
                  </a:cubicBezTo>
                  <a:cubicBezTo>
                    <a:pt x="1752" y="191"/>
                    <a:pt x="2418" y="153"/>
                    <a:pt x="3063" y="94"/>
                  </a:cubicBezTo>
                  <a:cubicBezTo>
                    <a:pt x="3113" y="88"/>
                    <a:pt x="3113" y="19"/>
                    <a:pt x="3063" y="15"/>
                  </a:cubicBezTo>
                  <a:cubicBezTo>
                    <a:pt x="2927" y="5"/>
                    <a:pt x="2787" y="0"/>
                    <a:pt x="2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12635;p41">
              <a:extLst>
                <a:ext uri="{FF2B5EF4-FFF2-40B4-BE49-F238E27FC236}">
                  <a16:creationId xmlns:a16="http://schemas.microsoft.com/office/drawing/2014/main" id="{287411D7-225A-D924-349F-D2602095CA25}"/>
                </a:ext>
              </a:extLst>
            </p:cNvPr>
            <p:cNvSpPr/>
            <p:nvPr/>
          </p:nvSpPr>
          <p:spPr>
            <a:xfrm>
              <a:off x="5688100" y="2002950"/>
              <a:ext cx="12550" cy="20000"/>
            </a:xfrm>
            <a:custGeom>
              <a:avLst/>
              <a:gdLst/>
              <a:ahLst/>
              <a:cxnLst/>
              <a:rect l="l" t="t" r="r" b="b"/>
              <a:pathLst>
                <a:path w="502" h="800" extrusionOk="0">
                  <a:moveTo>
                    <a:pt x="427" y="0"/>
                  </a:moveTo>
                  <a:cubicBezTo>
                    <a:pt x="424" y="0"/>
                    <a:pt x="420" y="1"/>
                    <a:pt x="417" y="1"/>
                  </a:cubicBezTo>
                  <a:cubicBezTo>
                    <a:pt x="271" y="25"/>
                    <a:pt x="158" y="214"/>
                    <a:pt x="100" y="338"/>
                  </a:cubicBezTo>
                  <a:cubicBezTo>
                    <a:pt x="34" y="476"/>
                    <a:pt x="0" y="636"/>
                    <a:pt x="45" y="785"/>
                  </a:cubicBezTo>
                  <a:cubicBezTo>
                    <a:pt x="47" y="795"/>
                    <a:pt x="56" y="799"/>
                    <a:pt x="64" y="799"/>
                  </a:cubicBezTo>
                  <a:cubicBezTo>
                    <a:pt x="73" y="799"/>
                    <a:pt x="81" y="795"/>
                    <a:pt x="84" y="785"/>
                  </a:cubicBezTo>
                  <a:cubicBezTo>
                    <a:pt x="124" y="647"/>
                    <a:pt x="153" y="512"/>
                    <a:pt x="225" y="386"/>
                  </a:cubicBezTo>
                  <a:cubicBezTo>
                    <a:pt x="293" y="269"/>
                    <a:pt x="422" y="198"/>
                    <a:pt x="479" y="85"/>
                  </a:cubicBezTo>
                  <a:cubicBezTo>
                    <a:pt x="501" y="42"/>
                    <a:pt x="470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12636;p41">
              <a:extLst>
                <a:ext uri="{FF2B5EF4-FFF2-40B4-BE49-F238E27FC236}">
                  <a16:creationId xmlns:a16="http://schemas.microsoft.com/office/drawing/2014/main" id="{87FE5E70-5868-13B2-FE34-AEAE16101FE4}"/>
                </a:ext>
              </a:extLst>
            </p:cNvPr>
            <p:cNvSpPr/>
            <p:nvPr/>
          </p:nvSpPr>
          <p:spPr>
            <a:xfrm>
              <a:off x="5644475" y="2003425"/>
              <a:ext cx="79325" cy="14550"/>
            </a:xfrm>
            <a:custGeom>
              <a:avLst/>
              <a:gdLst/>
              <a:ahLst/>
              <a:cxnLst/>
              <a:rect l="l" t="t" r="r" b="b"/>
              <a:pathLst>
                <a:path w="3173" h="582" extrusionOk="0">
                  <a:moveTo>
                    <a:pt x="2676" y="0"/>
                  </a:moveTo>
                  <a:cubicBezTo>
                    <a:pt x="2412" y="0"/>
                    <a:pt x="2154" y="61"/>
                    <a:pt x="1883" y="143"/>
                  </a:cubicBezTo>
                  <a:cubicBezTo>
                    <a:pt x="1441" y="277"/>
                    <a:pt x="1064" y="396"/>
                    <a:pt x="653" y="396"/>
                  </a:cubicBezTo>
                  <a:cubicBezTo>
                    <a:pt x="464" y="396"/>
                    <a:pt x="269" y="371"/>
                    <a:pt x="56" y="310"/>
                  </a:cubicBezTo>
                  <a:cubicBezTo>
                    <a:pt x="52" y="309"/>
                    <a:pt x="48" y="308"/>
                    <a:pt x="45" y="308"/>
                  </a:cubicBezTo>
                  <a:cubicBezTo>
                    <a:pt x="11" y="308"/>
                    <a:pt x="1" y="354"/>
                    <a:pt x="29" y="375"/>
                  </a:cubicBezTo>
                  <a:cubicBezTo>
                    <a:pt x="234" y="527"/>
                    <a:pt x="455" y="582"/>
                    <a:pt x="687" y="582"/>
                  </a:cubicBezTo>
                  <a:cubicBezTo>
                    <a:pt x="825" y="582"/>
                    <a:pt x="966" y="563"/>
                    <a:pt x="1112" y="534"/>
                  </a:cubicBezTo>
                  <a:cubicBezTo>
                    <a:pt x="1725" y="414"/>
                    <a:pt x="2251" y="136"/>
                    <a:pt x="2869" y="136"/>
                  </a:cubicBezTo>
                  <a:cubicBezTo>
                    <a:pt x="2950" y="136"/>
                    <a:pt x="3032" y="140"/>
                    <a:pt x="3116" y="151"/>
                  </a:cubicBezTo>
                  <a:cubicBezTo>
                    <a:pt x="3118" y="151"/>
                    <a:pt x="3120" y="151"/>
                    <a:pt x="3122" y="151"/>
                  </a:cubicBezTo>
                  <a:cubicBezTo>
                    <a:pt x="3169" y="151"/>
                    <a:pt x="3173" y="77"/>
                    <a:pt x="3128" y="64"/>
                  </a:cubicBezTo>
                  <a:cubicBezTo>
                    <a:pt x="2973" y="19"/>
                    <a:pt x="2823" y="0"/>
                    <a:pt x="2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12637;p41">
              <a:extLst>
                <a:ext uri="{FF2B5EF4-FFF2-40B4-BE49-F238E27FC236}">
                  <a16:creationId xmlns:a16="http://schemas.microsoft.com/office/drawing/2014/main" id="{413C3313-23E9-1539-6CF5-90B515F319A8}"/>
                </a:ext>
              </a:extLst>
            </p:cNvPr>
            <p:cNvSpPr/>
            <p:nvPr/>
          </p:nvSpPr>
          <p:spPr>
            <a:xfrm>
              <a:off x="5646100" y="1974150"/>
              <a:ext cx="66200" cy="40725"/>
            </a:xfrm>
            <a:custGeom>
              <a:avLst/>
              <a:gdLst/>
              <a:ahLst/>
              <a:cxnLst/>
              <a:rect l="l" t="t" r="r" b="b"/>
              <a:pathLst>
                <a:path w="2648" h="1629" extrusionOk="0">
                  <a:moveTo>
                    <a:pt x="1976" y="1"/>
                  </a:moveTo>
                  <a:cubicBezTo>
                    <a:pt x="1072" y="1"/>
                    <a:pt x="185" y="656"/>
                    <a:pt x="8" y="1569"/>
                  </a:cubicBezTo>
                  <a:cubicBezTo>
                    <a:pt x="0" y="1606"/>
                    <a:pt x="27" y="1628"/>
                    <a:pt x="54" y="1628"/>
                  </a:cubicBezTo>
                  <a:cubicBezTo>
                    <a:pt x="73" y="1628"/>
                    <a:pt x="93" y="1618"/>
                    <a:pt x="103" y="1594"/>
                  </a:cubicBezTo>
                  <a:cubicBezTo>
                    <a:pt x="497" y="652"/>
                    <a:pt x="1187" y="176"/>
                    <a:pt x="2127" y="176"/>
                  </a:cubicBezTo>
                  <a:cubicBezTo>
                    <a:pt x="2265" y="176"/>
                    <a:pt x="2409" y="186"/>
                    <a:pt x="2558" y="207"/>
                  </a:cubicBezTo>
                  <a:cubicBezTo>
                    <a:pt x="2562" y="208"/>
                    <a:pt x="2565" y="208"/>
                    <a:pt x="2568" y="208"/>
                  </a:cubicBezTo>
                  <a:cubicBezTo>
                    <a:pt x="2627" y="208"/>
                    <a:pt x="2648" y="128"/>
                    <a:pt x="2586" y="107"/>
                  </a:cubicBezTo>
                  <a:cubicBezTo>
                    <a:pt x="2387" y="34"/>
                    <a:pt x="2181" y="1"/>
                    <a:pt x="1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12638;p41">
              <a:extLst>
                <a:ext uri="{FF2B5EF4-FFF2-40B4-BE49-F238E27FC236}">
                  <a16:creationId xmlns:a16="http://schemas.microsoft.com/office/drawing/2014/main" id="{1A8A65F7-5C8E-FF4C-80C7-81CF0848A77C}"/>
                </a:ext>
              </a:extLst>
            </p:cNvPr>
            <p:cNvSpPr/>
            <p:nvPr/>
          </p:nvSpPr>
          <p:spPr>
            <a:xfrm>
              <a:off x="5604075" y="1980325"/>
              <a:ext cx="71200" cy="15000"/>
            </a:xfrm>
            <a:custGeom>
              <a:avLst/>
              <a:gdLst/>
              <a:ahLst/>
              <a:cxnLst/>
              <a:rect l="l" t="t" r="r" b="b"/>
              <a:pathLst>
                <a:path w="2848" h="600" extrusionOk="0">
                  <a:moveTo>
                    <a:pt x="2779" y="1"/>
                  </a:moveTo>
                  <a:cubicBezTo>
                    <a:pt x="2774" y="1"/>
                    <a:pt x="2769" y="1"/>
                    <a:pt x="2763" y="3"/>
                  </a:cubicBezTo>
                  <a:cubicBezTo>
                    <a:pt x="2347" y="152"/>
                    <a:pt x="1945" y="308"/>
                    <a:pt x="1509" y="389"/>
                  </a:cubicBezTo>
                  <a:cubicBezTo>
                    <a:pt x="1007" y="482"/>
                    <a:pt x="530" y="461"/>
                    <a:pt x="27" y="476"/>
                  </a:cubicBezTo>
                  <a:cubicBezTo>
                    <a:pt x="6" y="476"/>
                    <a:pt x="1" y="507"/>
                    <a:pt x="22" y="513"/>
                  </a:cubicBezTo>
                  <a:cubicBezTo>
                    <a:pt x="266" y="572"/>
                    <a:pt x="527" y="599"/>
                    <a:pt x="794" y="599"/>
                  </a:cubicBezTo>
                  <a:cubicBezTo>
                    <a:pt x="1493" y="599"/>
                    <a:pt x="2232" y="410"/>
                    <a:pt x="2802" y="96"/>
                  </a:cubicBezTo>
                  <a:cubicBezTo>
                    <a:pt x="2848" y="71"/>
                    <a:pt x="2825" y="1"/>
                    <a:pt x="2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12639;p41">
              <a:extLst>
                <a:ext uri="{FF2B5EF4-FFF2-40B4-BE49-F238E27FC236}">
                  <a16:creationId xmlns:a16="http://schemas.microsoft.com/office/drawing/2014/main" id="{110F71B3-509F-2AB6-C2E4-543A9EBF62FD}"/>
                </a:ext>
              </a:extLst>
            </p:cNvPr>
            <p:cNvSpPr/>
            <p:nvPr/>
          </p:nvSpPr>
          <p:spPr>
            <a:xfrm>
              <a:off x="5602925" y="1957275"/>
              <a:ext cx="88300" cy="36850"/>
            </a:xfrm>
            <a:custGeom>
              <a:avLst/>
              <a:gdLst/>
              <a:ahLst/>
              <a:cxnLst/>
              <a:rect l="l" t="t" r="r" b="b"/>
              <a:pathLst>
                <a:path w="3532" h="1474" extrusionOk="0">
                  <a:moveTo>
                    <a:pt x="2804" y="0"/>
                  </a:moveTo>
                  <a:cubicBezTo>
                    <a:pt x="2210" y="0"/>
                    <a:pt x="1599" y="159"/>
                    <a:pt x="1072" y="386"/>
                  </a:cubicBezTo>
                  <a:cubicBezTo>
                    <a:pt x="621" y="579"/>
                    <a:pt x="0" y="877"/>
                    <a:pt x="83" y="1454"/>
                  </a:cubicBezTo>
                  <a:cubicBezTo>
                    <a:pt x="85" y="1468"/>
                    <a:pt x="95" y="1474"/>
                    <a:pt x="106" y="1474"/>
                  </a:cubicBezTo>
                  <a:cubicBezTo>
                    <a:pt x="118" y="1474"/>
                    <a:pt x="131" y="1467"/>
                    <a:pt x="135" y="1454"/>
                  </a:cubicBezTo>
                  <a:cubicBezTo>
                    <a:pt x="510" y="224"/>
                    <a:pt x="2456" y="229"/>
                    <a:pt x="3472" y="162"/>
                  </a:cubicBezTo>
                  <a:cubicBezTo>
                    <a:pt x="3519" y="159"/>
                    <a:pt x="3532" y="90"/>
                    <a:pt x="3483" y="78"/>
                  </a:cubicBezTo>
                  <a:cubicBezTo>
                    <a:pt x="3263" y="24"/>
                    <a:pt x="3035" y="0"/>
                    <a:pt x="2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12640;p41">
              <a:extLst>
                <a:ext uri="{FF2B5EF4-FFF2-40B4-BE49-F238E27FC236}">
                  <a16:creationId xmlns:a16="http://schemas.microsoft.com/office/drawing/2014/main" id="{8AF0E71C-B312-C35D-D319-0E1D6E4815D7}"/>
                </a:ext>
              </a:extLst>
            </p:cNvPr>
            <p:cNvSpPr/>
            <p:nvPr/>
          </p:nvSpPr>
          <p:spPr>
            <a:xfrm>
              <a:off x="5570825" y="1935900"/>
              <a:ext cx="85725" cy="43850"/>
            </a:xfrm>
            <a:custGeom>
              <a:avLst/>
              <a:gdLst/>
              <a:ahLst/>
              <a:cxnLst/>
              <a:rect l="l" t="t" r="r" b="b"/>
              <a:pathLst>
                <a:path w="3429" h="1754" extrusionOk="0">
                  <a:moveTo>
                    <a:pt x="3096" y="1"/>
                  </a:moveTo>
                  <a:cubicBezTo>
                    <a:pt x="1920" y="1"/>
                    <a:pt x="211" y="379"/>
                    <a:pt x="4" y="1716"/>
                  </a:cubicBezTo>
                  <a:cubicBezTo>
                    <a:pt x="1" y="1736"/>
                    <a:pt x="18" y="1753"/>
                    <a:pt x="35" y="1753"/>
                  </a:cubicBezTo>
                  <a:cubicBezTo>
                    <a:pt x="43" y="1753"/>
                    <a:pt x="51" y="1749"/>
                    <a:pt x="57" y="1738"/>
                  </a:cubicBezTo>
                  <a:cubicBezTo>
                    <a:pt x="783" y="368"/>
                    <a:pt x="1938" y="277"/>
                    <a:pt x="3350" y="126"/>
                  </a:cubicBezTo>
                  <a:cubicBezTo>
                    <a:pt x="3426" y="117"/>
                    <a:pt x="3428" y="10"/>
                    <a:pt x="3350" y="7"/>
                  </a:cubicBezTo>
                  <a:cubicBezTo>
                    <a:pt x="3269" y="3"/>
                    <a:pt x="3184" y="1"/>
                    <a:pt x="3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12641;p41">
              <a:extLst>
                <a:ext uri="{FF2B5EF4-FFF2-40B4-BE49-F238E27FC236}">
                  <a16:creationId xmlns:a16="http://schemas.microsoft.com/office/drawing/2014/main" id="{FA531915-26F1-F25B-440D-604710366223}"/>
                </a:ext>
              </a:extLst>
            </p:cNvPr>
            <p:cNvSpPr/>
            <p:nvPr/>
          </p:nvSpPr>
          <p:spPr>
            <a:xfrm>
              <a:off x="5569250" y="1962775"/>
              <a:ext cx="70025" cy="16475"/>
            </a:xfrm>
            <a:custGeom>
              <a:avLst/>
              <a:gdLst/>
              <a:ahLst/>
              <a:cxnLst/>
              <a:rect l="l" t="t" r="r" b="b"/>
              <a:pathLst>
                <a:path w="2801" h="659" extrusionOk="0">
                  <a:moveTo>
                    <a:pt x="2753" y="0"/>
                  </a:moveTo>
                  <a:cubicBezTo>
                    <a:pt x="2749" y="0"/>
                    <a:pt x="2744" y="1"/>
                    <a:pt x="2740" y="3"/>
                  </a:cubicBezTo>
                  <a:cubicBezTo>
                    <a:pt x="2212" y="172"/>
                    <a:pt x="1710" y="235"/>
                    <a:pt x="1160" y="279"/>
                  </a:cubicBezTo>
                  <a:cubicBezTo>
                    <a:pt x="763" y="312"/>
                    <a:pt x="384" y="370"/>
                    <a:pt x="37" y="579"/>
                  </a:cubicBezTo>
                  <a:cubicBezTo>
                    <a:pt x="1" y="600"/>
                    <a:pt x="19" y="658"/>
                    <a:pt x="56" y="658"/>
                  </a:cubicBezTo>
                  <a:cubicBezTo>
                    <a:pt x="60" y="658"/>
                    <a:pt x="65" y="658"/>
                    <a:pt x="70" y="656"/>
                  </a:cubicBezTo>
                  <a:cubicBezTo>
                    <a:pt x="902" y="343"/>
                    <a:pt x="2041" y="622"/>
                    <a:pt x="2770" y="74"/>
                  </a:cubicBezTo>
                  <a:cubicBezTo>
                    <a:pt x="2800" y="52"/>
                    <a:pt x="2788" y="0"/>
                    <a:pt x="2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12642;p41">
              <a:extLst>
                <a:ext uri="{FF2B5EF4-FFF2-40B4-BE49-F238E27FC236}">
                  <a16:creationId xmlns:a16="http://schemas.microsoft.com/office/drawing/2014/main" id="{2AABD181-0C66-E1A8-48E0-D8E85EFAFAF5}"/>
                </a:ext>
              </a:extLst>
            </p:cNvPr>
            <p:cNvSpPr/>
            <p:nvPr/>
          </p:nvSpPr>
          <p:spPr>
            <a:xfrm>
              <a:off x="5556025" y="1932775"/>
              <a:ext cx="51775" cy="48425"/>
            </a:xfrm>
            <a:custGeom>
              <a:avLst/>
              <a:gdLst/>
              <a:ahLst/>
              <a:cxnLst/>
              <a:rect l="l" t="t" r="r" b="b"/>
              <a:pathLst>
                <a:path w="2071" h="1937" extrusionOk="0">
                  <a:moveTo>
                    <a:pt x="2025" y="1"/>
                  </a:moveTo>
                  <a:cubicBezTo>
                    <a:pt x="2024" y="1"/>
                    <a:pt x="2022" y="1"/>
                    <a:pt x="2021" y="1"/>
                  </a:cubicBezTo>
                  <a:cubicBezTo>
                    <a:pt x="1449" y="69"/>
                    <a:pt x="908" y="449"/>
                    <a:pt x="534" y="874"/>
                  </a:cubicBezTo>
                  <a:cubicBezTo>
                    <a:pt x="301" y="1139"/>
                    <a:pt x="0" y="1666"/>
                    <a:pt x="386" y="1935"/>
                  </a:cubicBezTo>
                  <a:cubicBezTo>
                    <a:pt x="388" y="1936"/>
                    <a:pt x="391" y="1937"/>
                    <a:pt x="393" y="1937"/>
                  </a:cubicBezTo>
                  <a:cubicBezTo>
                    <a:pt x="402" y="1937"/>
                    <a:pt x="411" y="1927"/>
                    <a:pt x="409" y="1917"/>
                  </a:cubicBezTo>
                  <a:cubicBezTo>
                    <a:pt x="106" y="947"/>
                    <a:pt x="1348" y="415"/>
                    <a:pt x="2040" y="70"/>
                  </a:cubicBezTo>
                  <a:cubicBezTo>
                    <a:pt x="2071" y="56"/>
                    <a:pt x="2059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12643;p41">
              <a:extLst>
                <a:ext uri="{FF2B5EF4-FFF2-40B4-BE49-F238E27FC236}">
                  <a16:creationId xmlns:a16="http://schemas.microsoft.com/office/drawing/2014/main" id="{3309F112-5F5F-39F0-8EF5-41F62BDA5749}"/>
                </a:ext>
              </a:extLst>
            </p:cNvPr>
            <p:cNvSpPr/>
            <p:nvPr/>
          </p:nvSpPr>
          <p:spPr>
            <a:xfrm>
              <a:off x="5536775" y="1961650"/>
              <a:ext cx="31525" cy="31200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1204" y="1"/>
                  </a:moveTo>
                  <a:cubicBezTo>
                    <a:pt x="1193" y="1"/>
                    <a:pt x="1182" y="4"/>
                    <a:pt x="1172" y="13"/>
                  </a:cubicBezTo>
                  <a:cubicBezTo>
                    <a:pt x="972" y="196"/>
                    <a:pt x="837" y="454"/>
                    <a:pt x="648" y="652"/>
                  </a:cubicBezTo>
                  <a:cubicBezTo>
                    <a:pt x="458" y="852"/>
                    <a:pt x="239" y="1019"/>
                    <a:pt x="26" y="1194"/>
                  </a:cubicBezTo>
                  <a:cubicBezTo>
                    <a:pt x="0" y="1215"/>
                    <a:pt x="25" y="1247"/>
                    <a:pt x="52" y="1247"/>
                  </a:cubicBezTo>
                  <a:cubicBezTo>
                    <a:pt x="57" y="1247"/>
                    <a:pt x="62" y="1247"/>
                    <a:pt x="66" y="1245"/>
                  </a:cubicBezTo>
                  <a:cubicBezTo>
                    <a:pt x="334" y="1119"/>
                    <a:pt x="563" y="932"/>
                    <a:pt x="773" y="723"/>
                  </a:cubicBezTo>
                  <a:cubicBezTo>
                    <a:pt x="951" y="546"/>
                    <a:pt x="1182" y="306"/>
                    <a:pt x="1251" y="59"/>
                  </a:cubicBezTo>
                  <a:cubicBezTo>
                    <a:pt x="1261" y="25"/>
                    <a:pt x="1233" y="1"/>
                    <a:pt x="1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12644;p41">
              <a:extLst>
                <a:ext uri="{FF2B5EF4-FFF2-40B4-BE49-F238E27FC236}">
                  <a16:creationId xmlns:a16="http://schemas.microsoft.com/office/drawing/2014/main" id="{C1A23AFC-E44C-308A-AB87-D59DC5440695}"/>
                </a:ext>
              </a:extLst>
            </p:cNvPr>
            <p:cNvSpPr/>
            <p:nvPr/>
          </p:nvSpPr>
          <p:spPr>
            <a:xfrm>
              <a:off x="5525825" y="1930925"/>
              <a:ext cx="40450" cy="62250"/>
            </a:xfrm>
            <a:custGeom>
              <a:avLst/>
              <a:gdLst/>
              <a:ahLst/>
              <a:cxnLst/>
              <a:rect l="l" t="t" r="r" b="b"/>
              <a:pathLst>
                <a:path w="1618" h="2490" extrusionOk="0">
                  <a:moveTo>
                    <a:pt x="1569" y="1"/>
                  </a:moveTo>
                  <a:cubicBezTo>
                    <a:pt x="1565" y="1"/>
                    <a:pt x="1561" y="2"/>
                    <a:pt x="1557" y="3"/>
                  </a:cubicBezTo>
                  <a:cubicBezTo>
                    <a:pt x="989" y="182"/>
                    <a:pt x="423" y="568"/>
                    <a:pt x="189" y="1136"/>
                  </a:cubicBezTo>
                  <a:cubicBezTo>
                    <a:pt x="0" y="1599"/>
                    <a:pt x="65" y="2232"/>
                    <a:pt x="545" y="2485"/>
                  </a:cubicBezTo>
                  <a:cubicBezTo>
                    <a:pt x="551" y="2489"/>
                    <a:pt x="557" y="2490"/>
                    <a:pt x="562" y="2490"/>
                  </a:cubicBezTo>
                  <a:cubicBezTo>
                    <a:pt x="590" y="2490"/>
                    <a:pt x="608" y="2456"/>
                    <a:pt x="586" y="2432"/>
                  </a:cubicBezTo>
                  <a:cubicBezTo>
                    <a:pt x="159" y="1947"/>
                    <a:pt x="122" y="1402"/>
                    <a:pt x="520" y="878"/>
                  </a:cubicBezTo>
                  <a:cubicBezTo>
                    <a:pt x="803" y="506"/>
                    <a:pt x="1202" y="314"/>
                    <a:pt x="1585" y="71"/>
                  </a:cubicBezTo>
                  <a:cubicBezTo>
                    <a:pt x="1618" y="50"/>
                    <a:pt x="1602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2645;p41">
              <a:extLst>
                <a:ext uri="{FF2B5EF4-FFF2-40B4-BE49-F238E27FC236}">
                  <a16:creationId xmlns:a16="http://schemas.microsoft.com/office/drawing/2014/main" id="{937F7534-4F22-D5EE-033B-5681192AAA3B}"/>
                </a:ext>
              </a:extLst>
            </p:cNvPr>
            <p:cNvSpPr/>
            <p:nvPr/>
          </p:nvSpPr>
          <p:spPr>
            <a:xfrm>
              <a:off x="5496900" y="1964325"/>
              <a:ext cx="35000" cy="32925"/>
            </a:xfrm>
            <a:custGeom>
              <a:avLst/>
              <a:gdLst/>
              <a:ahLst/>
              <a:cxnLst/>
              <a:rect l="l" t="t" r="r" b="b"/>
              <a:pathLst>
                <a:path w="1400" h="1317" extrusionOk="0">
                  <a:moveTo>
                    <a:pt x="1342" y="0"/>
                  </a:moveTo>
                  <a:cubicBezTo>
                    <a:pt x="1331" y="0"/>
                    <a:pt x="1321" y="4"/>
                    <a:pt x="1313" y="13"/>
                  </a:cubicBezTo>
                  <a:cubicBezTo>
                    <a:pt x="1123" y="230"/>
                    <a:pt x="976" y="476"/>
                    <a:pt x="766" y="679"/>
                  </a:cubicBezTo>
                  <a:cubicBezTo>
                    <a:pt x="539" y="901"/>
                    <a:pt x="277" y="1060"/>
                    <a:pt x="26" y="1249"/>
                  </a:cubicBezTo>
                  <a:cubicBezTo>
                    <a:pt x="0" y="1268"/>
                    <a:pt x="9" y="1316"/>
                    <a:pt x="40" y="1316"/>
                  </a:cubicBezTo>
                  <a:cubicBezTo>
                    <a:pt x="44" y="1316"/>
                    <a:pt x="49" y="1316"/>
                    <a:pt x="53" y="1314"/>
                  </a:cubicBezTo>
                  <a:cubicBezTo>
                    <a:pt x="574" y="1122"/>
                    <a:pt x="1178" y="574"/>
                    <a:pt x="1388" y="56"/>
                  </a:cubicBezTo>
                  <a:cubicBezTo>
                    <a:pt x="1399" y="27"/>
                    <a:pt x="1370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2646;p41">
              <a:extLst>
                <a:ext uri="{FF2B5EF4-FFF2-40B4-BE49-F238E27FC236}">
                  <a16:creationId xmlns:a16="http://schemas.microsoft.com/office/drawing/2014/main" id="{5948D736-60C3-BAC5-6158-AABA44C43E42}"/>
                </a:ext>
              </a:extLst>
            </p:cNvPr>
            <p:cNvSpPr/>
            <p:nvPr/>
          </p:nvSpPr>
          <p:spPr>
            <a:xfrm>
              <a:off x="5478425" y="1939250"/>
              <a:ext cx="53050" cy="56225"/>
            </a:xfrm>
            <a:custGeom>
              <a:avLst/>
              <a:gdLst/>
              <a:ahLst/>
              <a:cxnLst/>
              <a:rect l="l" t="t" r="r" b="b"/>
              <a:pathLst>
                <a:path w="2122" h="2249" extrusionOk="0">
                  <a:moveTo>
                    <a:pt x="2067" y="0"/>
                  </a:moveTo>
                  <a:cubicBezTo>
                    <a:pt x="2061" y="0"/>
                    <a:pt x="2054" y="2"/>
                    <a:pt x="2048" y="5"/>
                  </a:cubicBezTo>
                  <a:cubicBezTo>
                    <a:pt x="1457" y="284"/>
                    <a:pt x="1" y="1540"/>
                    <a:pt x="777" y="2245"/>
                  </a:cubicBezTo>
                  <a:cubicBezTo>
                    <a:pt x="779" y="2248"/>
                    <a:pt x="782" y="2248"/>
                    <a:pt x="785" y="2248"/>
                  </a:cubicBezTo>
                  <a:cubicBezTo>
                    <a:pt x="794" y="2248"/>
                    <a:pt x="802" y="2240"/>
                    <a:pt x="795" y="2231"/>
                  </a:cubicBezTo>
                  <a:cubicBezTo>
                    <a:pt x="232" y="1449"/>
                    <a:pt x="1548" y="457"/>
                    <a:pt x="2087" y="73"/>
                  </a:cubicBezTo>
                  <a:cubicBezTo>
                    <a:pt x="2122" y="47"/>
                    <a:pt x="2102" y="0"/>
                    <a:pt x="2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2647;p41">
              <a:extLst>
                <a:ext uri="{FF2B5EF4-FFF2-40B4-BE49-F238E27FC236}">
                  <a16:creationId xmlns:a16="http://schemas.microsoft.com/office/drawing/2014/main" id="{22A8B5BD-A9ED-CE35-E635-F936EF3A6149}"/>
                </a:ext>
              </a:extLst>
            </p:cNvPr>
            <p:cNvSpPr/>
            <p:nvPr/>
          </p:nvSpPr>
          <p:spPr>
            <a:xfrm>
              <a:off x="5458750" y="1979000"/>
              <a:ext cx="35500" cy="27775"/>
            </a:xfrm>
            <a:custGeom>
              <a:avLst/>
              <a:gdLst/>
              <a:ahLst/>
              <a:cxnLst/>
              <a:rect l="l" t="t" r="r" b="b"/>
              <a:pathLst>
                <a:path w="1420" h="1111" extrusionOk="0">
                  <a:moveTo>
                    <a:pt x="1365" y="1"/>
                  </a:moveTo>
                  <a:cubicBezTo>
                    <a:pt x="1357" y="1"/>
                    <a:pt x="1349" y="3"/>
                    <a:pt x="1341" y="9"/>
                  </a:cubicBezTo>
                  <a:cubicBezTo>
                    <a:pt x="1126" y="167"/>
                    <a:pt x="954" y="388"/>
                    <a:pt x="747" y="559"/>
                  </a:cubicBezTo>
                  <a:cubicBezTo>
                    <a:pt x="522" y="743"/>
                    <a:pt x="226" y="860"/>
                    <a:pt x="23" y="1059"/>
                  </a:cubicBezTo>
                  <a:cubicBezTo>
                    <a:pt x="1" y="1081"/>
                    <a:pt x="21" y="1110"/>
                    <a:pt x="47" y="1110"/>
                  </a:cubicBezTo>
                  <a:cubicBezTo>
                    <a:pt x="49" y="1110"/>
                    <a:pt x="51" y="1110"/>
                    <a:pt x="52" y="1110"/>
                  </a:cubicBezTo>
                  <a:cubicBezTo>
                    <a:pt x="329" y="1067"/>
                    <a:pt x="611" y="833"/>
                    <a:pt x="828" y="665"/>
                  </a:cubicBezTo>
                  <a:cubicBezTo>
                    <a:pt x="1035" y="504"/>
                    <a:pt x="1283" y="308"/>
                    <a:pt x="1404" y="72"/>
                  </a:cubicBezTo>
                  <a:cubicBezTo>
                    <a:pt x="1420" y="42"/>
                    <a:pt x="1396" y="1"/>
                    <a:pt x="1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2648;p41">
              <a:extLst>
                <a:ext uri="{FF2B5EF4-FFF2-40B4-BE49-F238E27FC236}">
                  <a16:creationId xmlns:a16="http://schemas.microsoft.com/office/drawing/2014/main" id="{E0904AC3-92B6-9E7E-BD44-52501D5EF8A0}"/>
                </a:ext>
              </a:extLst>
            </p:cNvPr>
            <p:cNvSpPr/>
            <p:nvPr/>
          </p:nvSpPr>
          <p:spPr>
            <a:xfrm>
              <a:off x="5458450" y="1938275"/>
              <a:ext cx="51025" cy="68075"/>
            </a:xfrm>
            <a:custGeom>
              <a:avLst/>
              <a:gdLst/>
              <a:ahLst/>
              <a:cxnLst/>
              <a:rect l="l" t="t" r="r" b="b"/>
              <a:pathLst>
                <a:path w="2041" h="2723" extrusionOk="0">
                  <a:moveTo>
                    <a:pt x="1983" y="0"/>
                  </a:moveTo>
                  <a:cubicBezTo>
                    <a:pt x="1979" y="0"/>
                    <a:pt x="1975" y="1"/>
                    <a:pt x="1971" y="3"/>
                  </a:cubicBezTo>
                  <a:cubicBezTo>
                    <a:pt x="973" y="386"/>
                    <a:pt x="68" y="1641"/>
                    <a:pt x="2" y="2706"/>
                  </a:cubicBezTo>
                  <a:cubicBezTo>
                    <a:pt x="1" y="2716"/>
                    <a:pt x="10" y="2722"/>
                    <a:pt x="18" y="2722"/>
                  </a:cubicBezTo>
                  <a:cubicBezTo>
                    <a:pt x="23" y="2722"/>
                    <a:pt x="28" y="2720"/>
                    <a:pt x="30" y="2715"/>
                  </a:cubicBezTo>
                  <a:cubicBezTo>
                    <a:pt x="242" y="2212"/>
                    <a:pt x="408" y="1716"/>
                    <a:pt x="735" y="1270"/>
                  </a:cubicBezTo>
                  <a:cubicBezTo>
                    <a:pt x="1093" y="783"/>
                    <a:pt x="1554" y="456"/>
                    <a:pt x="2012" y="74"/>
                  </a:cubicBezTo>
                  <a:cubicBezTo>
                    <a:pt x="2041" y="50"/>
                    <a:pt x="2016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2649;p41">
              <a:extLst>
                <a:ext uri="{FF2B5EF4-FFF2-40B4-BE49-F238E27FC236}">
                  <a16:creationId xmlns:a16="http://schemas.microsoft.com/office/drawing/2014/main" id="{F52498F0-EA5D-2A88-68AC-99BCA1FAF372}"/>
                </a:ext>
              </a:extLst>
            </p:cNvPr>
            <p:cNvSpPr/>
            <p:nvPr/>
          </p:nvSpPr>
          <p:spPr>
            <a:xfrm>
              <a:off x="5444475" y="1989150"/>
              <a:ext cx="19225" cy="5925"/>
            </a:xfrm>
            <a:custGeom>
              <a:avLst/>
              <a:gdLst/>
              <a:ahLst/>
              <a:cxnLst/>
              <a:rect l="l" t="t" r="r" b="b"/>
              <a:pathLst>
                <a:path w="769" h="237" extrusionOk="0">
                  <a:moveTo>
                    <a:pt x="727" y="0"/>
                  </a:moveTo>
                  <a:cubicBezTo>
                    <a:pt x="724" y="0"/>
                    <a:pt x="722" y="0"/>
                    <a:pt x="720" y="1"/>
                  </a:cubicBezTo>
                  <a:cubicBezTo>
                    <a:pt x="489" y="48"/>
                    <a:pt x="251" y="101"/>
                    <a:pt x="32" y="183"/>
                  </a:cubicBezTo>
                  <a:cubicBezTo>
                    <a:pt x="0" y="196"/>
                    <a:pt x="10" y="237"/>
                    <a:pt x="40" y="237"/>
                  </a:cubicBezTo>
                  <a:cubicBezTo>
                    <a:pt x="42" y="237"/>
                    <a:pt x="44" y="237"/>
                    <a:pt x="46" y="236"/>
                  </a:cubicBezTo>
                  <a:cubicBezTo>
                    <a:pt x="278" y="200"/>
                    <a:pt x="512" y="128"/>
                    <a:pt x="735" y="57"/>
                  </a:cubicBezTo>
                  <a:cubicBezTo>
                    <a:pt x="768" y="46"/>
                    <a:pt x="757" y="0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12650;p41">
              <a:extLst>
                <a:ext uri="{FF2B5EF4-FFF2-40B4-BE49-F238E27FC236}">
                  <a16:creationId xmlns:a16="http://schemas.microsoft.com/office/drawing/2014/main" id="{E2115ABB-6A8C-5F0D-93D7-FB046CACDCB6}"/>
                </a:ext>
              </a:extLst>
            </p:cNvPr>
            <p:cNvSpPr/>
            <p:nvPr/>
          </p:nvSpPr>
          <p:spPr>
            <a:xfrm>
              <a:off x="5438875" y="1932875"/>
              <a:ext cx="53450" cy="63375"/>
            </a:xfrm>
            <a:custGeom>
              <a:avLst/>
              <a:gdLst/>
              <a:ahLst/>
              <a:cxnLst/>
              <a:rect l="l" t="t" r="r" b="b"/>
              <a:pathLst>
                <a:path w="2138" h="2535" extrusionOk="0">
                  <a:moveTo>
                    <a:pt x="2107" y="0"/>
                  </a:moveTo>
                  <a:cubicBezTo>
                    <a:pt x="2104" y="0"/>
                    <a:pt x="2101" y="1"/>
                    <a:pt x="2098" y="2"/>
                  </a:cubicBezTo>
                  <a:cubicBezTo>
                    <a:pt x="1539" y="207"/>
                    <a:pt x="1053" y="651"/>
                    <a:pt x="691" y="1114"/>
                  </a:cubicBezTo>
                  <a:cubicBezTo>
                    <a:pt x="398" y="1488"/>
                    <a:pt x="1" y="2030"/>
                    <a:pt x="230" y="2518"/>
                  </a:cubicBezTo>
                  <a:lnTo>
                    <a:pt x="229" y="2517"/>
                  </a:lnTo>
                  <a:lnTo>
                    <a:pt x="229" y="2517"/>
                  </a:lnTo>
                  <a:cubicBezTo>
                    <a:pt x="235" y="2529"/>
                    <a:pt x="246" y="2534"/>
                    <a:pt x="257" y="2534"/>
                  </a:cubicBezTo>
                  <a:cubicBezTo>
                    <a:pt x="279" y="2534"/>
                    <a:pt x="303" y="2515"/>
                    <a:pt x="295" y="2490"/>
                  </a:cubicBezTo>
                  <a:cubicBezTo>
                    <a:pt x="108" y="1946"/>
                    <a:pt x="668" y="1275"/>
                    <a:pt x="1016" y="906"/>
                  </a:cubicBezTo>
                  <a:cubicBezTo>
                    <a:pt x="1342" y="558"/>
                    <a:pt x="1731" y="317"/>
                    <a:pt x="2118" y="48"/>
                  </a:cubicBezTo>
                  <a:cubicBezTo>
                    <a:pt x="2137" y="34"/>
                    <a:pt x="2129" y="0"/>
                    <a:pt x="2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12651;p41">
              <a:extLst>
                <a:ext uri="{FF2B5EF4-FFF2-40B4-BE49-F238E27FC236}">
                  <a16:creationId xmlns:a16="http://schemas.microsoft.com/office/drawing/2014/main" id="{4D3F7F5D-9F2A-0DBC-B692-A9CBB28A62F7}"/>
                </a:ext>
              </a:extLst>
            </p:cNvPr>
            <p:cNvSpPr/>
            <p:nvPr/>
          </p:nvSpPr>
          <p:spPr>
            <a:xfrm>
              <a:off x="5430425" y="1970025"/>
              <a:ext cx="20575" cy="15050"/>
            </a:xfrm>
            <a:custGeom>
              <a:avLst/>
              <a:gdLst/>
              <a:ahLst/>
              <a:cxnLst/>
              <a:rect l="l" t="t" r="r" b="b"/>
              <a:pathLst>
                <a:path w="823" h="602" extrusionOk="0">
                  <a:moveTo>
                    <a:pt x="782" y="0"/>
                  </a:moveTo>
                  <a:cubicBezTo>
                    <a:pt x="777" y="0"/>
                    <a:pt x="771" y="2"/>
                    <a:pt x="766" y="6"/>
                  </a:cubicBezTo>
                  <a:cubicBezTo>
                    <a:pt x="633" y="102"/>
                    <a:pt x="528" y="229"/>
                    <a:pt x="395" y="326"/>
                  </a:cubicBezTo>
                  <a:cubicBezTo>
                    <a:pt x="273" y="414"/>
                    <a:pt x="118" y="463"/>
                    <a:pt x="9" y="567"/>
                  </a:cubicBezTo>
                  <a:cubicBezTo>
                    <a:pt x="0" y="575"/>
                    <a:pt x="4" y="596"/>
                    <a:pt x="18" y="598"/>
                  </a:cubicBezTo>
                  <a:cubicBezTo>
                    <a:pt x="35" y="601"/>
                    <a:pt x="52" y="602"/>
                    <a:pt x="70" y="602"/>
                  </a:cubicBezTo>
                  <a:cubicBezTo>
                    <a:pt x="218" y="602"/>
                    <a:pt x="364" y="512"/>
                    <a:pt x="483" y="429"/>
                  </a:cubicBezTo>
                  <a:cubicBezTo>
                    <a:pt x="627" y="329"/>
                    <a:pt x="759" y="214"/>
                    <a:pt x="816" y="43"/>
                  </a:cubicBezTo>
                  <a:cubicBezTo>
                    <a:pt x="822" y="22"/>
                    <a:pt x="802" y="0"/>
                    <a:pt x="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12652;p41">
              <a:extLst>
                <a:ext uri="{FF2B5EF4-FFF2-40B4-BE49-F238E27FC236}">
                  <a16:creationId xmlns:a16="http://schemas.microsoft.com/office/drawing/2014/main" id="{397165D6-9757-5B00-BCB3-8595C68ED197}"/>
                </a:ext>
              </a:extLst>
            </p:cNvPr>
            <p:cNvSpPr/>
            <p:nvPr/>
          </p:nvSpPr>
          <p:spPr>
            <a:xfrm>
              <a:off x="5413325" y="1933150"/>
              <a:ext cx="49000" cy="53225"/>
            </a:xfrm>
            <a:custGeom>
              <a:avLst/>
              <a:gdLst/>
              <a:ahLst/>
              <a:cxnLst/>
              <a:rect l="l" t="t" r="r" b="b"/>
              <a:pathLst>
                <a:path w="1960" h="2129" extrusionOk="0">
                  <a:moveTo>
                    <a:pt x="1908" y="1"/>
                  </a:moveTo>
                  <a:cubicBezTo>
                    <a:pt x="1903" y="1"/>
                    <a:pt x="1897" y="2"/>
                    <a:pt x="1891" y="5"/>
                  </a:cubicBezTo>
                  <a:cubicBezTo>
                    <a:pt x="1201" y="305"/>
                    <a:pt x="1" y="1230"/>
                    <a:pt x="635" y="2107"/>
                  </a:cubicBezTo>
                  <a:cubicBezTo>
                    <a:pt x="646" y="2122"/>
                    <a:pt x="662" y="2129"/>
                    <a:pt x="677" y="2129"/>
                  </a:cubicBezTo>
                  <a:cubicBezTo>
                    <a:pt x="707" y="2129"/>
                    <a:pt x="734" y="2105"/>
                    <a:pt x="724" y="2069"/>
                  </a:cubicBezTo>
                  <a:cubicBezTo>
                    <a:pt x="442" y="1044"/>
                    <a:pt x="1201" y="589"/>
                    <a:pt x="1928" y="66"/>
                  </a:cubicBezTo>
                  <a:cubicBezTo>
                    <a:pt x="1959" y="43"/>
                    <a:pt x="1941" y="1"/>
                    <a:pt x="1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2653;p41">
              <a:extLst>
                <a:ext uri="{FF2B5EF4-FFF2-40B4-BE49-F238E27FC236}">
                  <a16:creationId xmlns:a16="http://schemas.microsoft.com/office/drawing/2014/main" id="{AD6E0BB0-E1D8-28F5-72E0-8F75C0046AD6}"/>
                </a:ext>
              </a:extLst>
            </p:cNvPr>
            <p:cNvSpPr/>
            <p:nvPr/>
          </p:nvSpPr>
          <p:spPr>
            <a:xfrm>
              <a:off x="5408325" y="1978850"/>
              <a:ext cx="18600" cy="20725"/>
            </a:xfrm>
            <a:custGeom>
              <a:avLst/>
              <a:gdLst/>
              <a:ahLst/>
              <a:cxnLst/>
              <a:rect l="l" t="t" r="r" b="b"/>
              <a:pathLst>
                <a:path w="744" h="829" extrusionOk="0">
                  <a:moveTo>
                    <a:pt x="688" y="1"/>
                  </a:moveTo>
                  <a:cubicBezTo>
                    <a:pt x="674" y="1"/>
                    <a:pt x="659" y="7"/>
                    <a:pt x="651" y="20"/>
                  </a:cubicBezTo>
                  <a:cubicBezTo>
                    <a:pt x="468" y="307"/>
                    <a:pt x="283" y="566"/>
                    <a:pt x="19" y="785"/>
                  </a:cubicBezTo>
                  <a:cubicBezTo>
                    <a:pt x="0" y="801"/>
                    <a:pt x="17" y="828"/>
                    <a:pt x="37" y="828"/>
                  </a:cubicBezTo>
                  <a:cubicBezTo>
                    <a:pt x="41" y="828"/>
                    <a:pt x="46" y="827"/>
                    <a:pt x="50" y="825"/>
                  </a:cubicBezTo>
                  <a:cubicBezTo>
                    <a:pt x="339" y="643"/>
                    <a:pt x="602" y="377"/>
                    <a:pt x="731" y="55"/>
                  </a:cubicBezTo>
                  <a:cubicBezTo>
                    <a:pt x="744" y="23"/>
                    <a:pt x="716" y="1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12654;p41">
              <a:extLst>
                <a:ext uri="{FF2B5EF4-FFF2-40B4-BE49-F238E27FC236}">
                  <a16:creationId xmlns:a16="http://schemas.microsoft.com/office/drawing/2014/main" id="{21625573-7748-E506-5F1B-C905E1739614}"/>
                </a:ext>
              </a:extLst>
            </p:cNvPr>
            <p:cNvSpPr/>
            <p:nvPr/>
          </p:nvSpPr>
          <p:spPr>
            <a:xfrm>
              <a:off x="5387450" y="1934625"/>
              <a:ext cx="43700" cy="66725"/>
            </a:xfrm>
            <a:custGeom>
              <a:avLst/>
              <a:gdLst/>
              <a:ahLst/>
              <a:cxnLst/>
              <a:rect l="l" t="t" r="r" b="b"/>
              <a:pathLst>
                <a:path w="1748" h="2669" extrusionOk="0">
                  <a:moveTo>
                    <a:pt x="1691" y="0"/>
                  </a:moveTo>
                  <a:cubicBezTo>
                    <a:pt x="1684" y="0"/>
                    <a:pt x="1677" y="2"/>
                    <a:pt x="1670" y="7"/>
                  </a:cubicBezTo>
                  <a:cubicBezTo>
                    <a:pt x="906" y="555"/>
                    <a:pt x="0" y="1751"/>
                    <a:pt x="793" y="2655"/>
                  </a:cubicBezTo>
                  <a:cubicBezTo>
                    <a:pt x="800" y="2664"/>
                    <a:pt x="810" y="2668"/>
                    <a:pt x="819" y="2668"/>
                  </a:cubicBezTo>
                  <a:cubicBezTo>
                    <a:pt x="846" y="2668"/>
                    <a:pt x="873" y="2635"/>
                    <a:pt x="856" y="2606"/>
                  </a:cubicBezTo>
                  <a:cubicBezTo>
                    <a:pt x="296" y="1565"/>
                    <a:pt x="1041" y="796"/>
                    <a:pt x="1721" y="74"/>
                  </a:cubicBezTo>
                  <a:cubicBezTo>
                    <a:pt x="1747" y="47"/>
                    <a:pt x="1723" y="0"/>
                    <a:pt x="1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12655;p41">
              <a:extLst>
                <a:ext uri="{FF2B5EF4-FFF2-40B4-BE49-F238E27FC236}">
                  <a16:creationId xmlns:a16="http://schemas.microsoft.com/office/drawing/2014/main" id="{09259DB9-0C72-60CE-A0B5-65BA6024524B}"/>
                </a:ext>
              </a:extLst>
            </p:cNvPr>
            <p:cNvSpPr/>
            <p:nvPr/>
          </p:nvSpPr>
          <p:spPr>
            <a:xfrm>
              <a:off x="5336325" y="1983175"/>
              <a:ext cx="68325" cy="22775"/>
            </a:xfrm>
            <a:custGeom>
              <a:avLst/>
              <a:gdLst/>
              <a:ahLst/>
              <a:cxnLst/>
              <a:rect l="l" t="t" r="r" b="b"/>
              <a:pathLst>
                <a:path w="2733" h="911" extrusionOk="0">
                  <a:moveTo>
                    <a:pt x="2633" y="1"/>
                  </a:moveTo>
                  <a:cubicBezTo>
                    <a:pt x="2611" y="1"/>
                    <a:pt x="2589" y="11"/>
                    <a:pt x="2573" y="34"/>
                  </a:cubicBezTo>
                  <a:cubicBezTo>
                    <a:pt x="2281" y="465"/>
                    <a:pt x="1836" y="762"/>
                    <a:pt x="1304" y="762"/>
                  </a:cubicBezTo>
                  <a:cubicBezTo>
                    <a:pt x="1294" y="762"/>
                    <a:pt x="1285" y="762"/>
                    <a:pt x="1275" y="762"/>
                  </a:cubicBezTo>
                  <a:cubicBezTo>
                    <a:pt x="749" y="751"/>
                    <a:pt x="405" y="459"/>
                    <a:pt x="49" y="122"/>
                  </a:cubicBezTo>
                  <a:cubicBezTo>
                    <a:pt x="43" y="116"/>
                    <a:pt x="37" y="114"/>
                    <a:pt x="31" y="114"/>
                  </a:cubicBezTo>
                  <a:cubicBezTo>
                    <a:pt x="15" y="114"/>
                    <a:pt x="0" y="134"/>
                    <a:pt x="9" y="152"/>
                  </a:cubicBezTo>
                  <a:cubicBezTo>
                    <a:pt x="254" y="680"/>
                    <a:pt x="732" y="910"/>
                    <a:pt x="1231" y="910"/>
                  </a:cubicBezTo>
                  <a:cubicBezTo>
                    <a:pt x="1801" y="910"/>
                    <a:pt x="2397" y="609"/>
                    <a:pt x="2699" y="108"/>
                  </a:cubicBezTo>
                  <a:cubicBezTo>
                    <a:pt x="2733" y="52"/>
                    <a:pt x="2684" y="1"/>
                    <a:pt x="2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2656;p41">
              <a:extLst>
                <a:ext uri="{FF2B5EF4-FFF2-40B4-BE49-F238E27FC236}">
                  <a16:creationId xmlns:a16="http://schemas.microsoft.com/office/drawing/2014/main" id="{12EE7C21-A993-0E62-0289-47E97204EFF3}"/>
                </a:ext>
              </a:extLst>
            </p:cNvPr>
            <p:cNvSpPr/>
            <p:nvPr/>
          </p:nvSpPr>
          <p:spPr>
            <a:xfrm>
              <a:off x="5337700" y="1972425"/>
              <a:ext cx="38775" cy="19875"/>
            </a:xfrm>
            <a:custGeom>
              <a:avLst/>
              <a:gdLst/>
              <a:ahLst/>
              <a:cxnLst/>
              <a:rect l="l" t="t" r="r" b="b"/>
              <a:pathLst>
                <a:path w="1551" h="795" extrusionOk="0">
                  <a:moveTo>
                    <a:pt x="1507" y="0"/>
                  </a:moveTo>
                  <a:cubicBezTo>
                    <a:pt x="1497" y="0"/>
                    <a:pt x="1487" y="4"/>
                    <a:pt x="1480" y="12"/>
                  </a:cubicBezTo>
                  <a:cubicBezTo>
                    <a:pt x="1308" y="198"/>
                    <a:pt x="1205" y="410"/>
                    <a:pt x="968" y="534"/>
                  </a:cubicBezTo>
                  <a:cubicBezTo>
                    <a:pt x="825" y="607"/>
                    <a:pt x="692" y="632"/>
                    <a:pt x="560" y="632"/>
                  </a:cubicBezTo>
                  <a:cubicBezTo>
                    <a:pt x="394" y="632"/>
                    <a:pt x="228" y="594"/>
                    <a:pt x="44" y="566"/>
                  </a:cubicBezTo>
                  <a:lnTo>
                    <a:pt x="44" y="565"/>
                  </a:lnTo>
                  <a:cubicBezTo>
                    <a:pt x="42" y="565"/>
                    <a:pt x="41" y="565"/>
                    <a:pt x="40" y="565"/>
                  </a:cubicBezTo>
                  <a:cubicBezTo>
                    <a:pt x="19" y="565"/>
                    <a:pt x="0" y="590"/>
                    <a:pt x="19" y="608"/>
                  </a:cubicBezTo>
                  <a:cubicBezTo>
                    <a:pt x="152" y="737"/>
                    <a:pt x="343" y="795"/>
                    <a:pt x="544" y="795"/>
                  </a:cubicBezTo>
                  <a:cubicBezTo>
                    <a:pt x="1008" y="795"/>
                    <a:pt x="1530" y="489"/>
                    <a:pt x="1549" y="42"/>
                  </a:cubicBezTo>
                  <a:cubicBezTo>
                    <a:pt x="1550" y="17"/>
                    <a:pt x="1529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2657;p41">
              <a:extLst>
                <a:ext uri="{FF2B5EF4-FFF2-40B4-BE49-F238E27FC236}">
                  <a16:creationId xmlns:a16="http://schemas.microsoft.com/office/drawing/2014/main" id="{A5BCC7EB-8A57-6400-CA3F-1515CDF5A625}"/>
                </a:ext>
              </a:extLst>
            </p:cNvPr>
            <p:cNvSpPr/>
            <p:nvPr/>
          </p:nvSpPr>
          <p:spPr>
            <a:xfrm>
              <a:off x="5363475" y="1928350"/>
              <a:ext cx="48100" cy="50825"/>
            </a:xfrm>
            <a:custGeom>
              <a:avLst/>
              <a:gdLst/>
              <a:ahLst/>
              <a:cxnLst/>
              <a:rect l="l" t="t" r="r" b="b"/>
              <a:pathLst>
                <a:path w="1924" h="2033" extrusionOk="0">
                  <a:moveTo>
                    <a:pt x="1845" y="1"/>
                  </a:moveTo>
                  <a:cubicBezTo>
                    <a:pt x="1825" y="1"/>
                    <a:pt x="1807" y="11"/>
                    <a:pt x="1796" y="34"/>
                  </a:cubicBezTo>
                  <a:cubicBezTo>
                    <a:pt x="1599" y="457"/>
                    <a:pt x="1433" y="848"/>
                    <a:pt x="1114" y="1199"/>
                  </a:cubicBezTo>
                  <a:cubicBezTo>
                    <a:pt x="794" y="1550"/>
                    <a:pt x="406" y="1740"/>
                    <a:pt x="18" y="1994"/>
                  </a:cubicBezTo>
                  <a:cubicBezTo>
                    <a:pt x="0" y="2006"/>
                    <a:pt x="10" y="2032"/>
                    <a:pt x="30" y="2032"/>
                  </a:cubicBezTo>
                  <a:cubicBezTo>
                    <a:pt x="31" y="2032"/>
                    <a:pt x="33" y="2032"/>
                    <a:pt x="34" y="2032"/>
                  </a:cubicBezTo>
                  <a:cubicBezTo>
                    <a:pt x="877" y="1874"/>
                    <a:pt x="1747" y="906"/>
                    <a:pt x="1914" y="84"/>
                  </a:cubicBezTo>
                  <a:cubicBezTo>
                    <a:pt x="1923" y="39"/>
                    <a:pt x="1883" y="1"/>
                    <a:pt x="1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2658;p41">
              <a:extLst>
                <a:ext uri="{FF2B5EF4-FFF2-40B4-BE49-F238E27FC236}">
                  <a16:creationId xmlns:a16="http://schemas.microsoft.com/office/drawing/2014/main" id="{36D3DCFE-1C3D-19A4-AB40-2E6F8DE96527}"/>
                </a:ext>
              </a:extLst>
            </p:cNvPr>
            <p:cNvSpPr/>
            <p:nvPr/>
          </p:nvSpPr>
          <p:spPr>
            <a:xfrm>
              <a:off x="5364050" y="1899675"/>
              <a:ext cx="84250" cy="79575"/>
            </a:xfrm>
            <a:custGeom>
              <a:avLst/>
              <a:gdLst/>
              <a:ahLst/>
              <a:cxnLst/>
              <a:rect l="l" t="t" r="r" b="b"/>
              <a:pathLst>
                <a:path w="3370" h="3183" extrusionOk="0">
                  <a:moveTo>
                    <a:pt x="2488" y="1"/>
                  </a:moveTo>
                  <a:cubicBezTo>
                    <a:pt x="1983" y="1"/>
                    <a:pt x="1471" y="187"/>
                    <a:pt x="1080" y="501"/>
                  </a:cubicBezTo>
                  <a:cubicBezTo>
                    <a:pt x="759" y="759"/>
                    <a:pt x="508" y="1100"/>
                    <a:pt x="363" y="1486"/>
                  </a:cubicBezTo>
                  <a:cubicBezTo>
                    <a:pt x="162" y="2022"/>
                    <a:pt x="288" y="2626"/>
                    <a:pt x="14" y="3133"/>
                  </a:cubicBezTo>
                  <a:cubicBezTo>
                    <a:pt x="1" y="3156"/>
                    <a:pt x="22" y="3182"/>
                    <a:pt x="43" y="3182"/>
                  </a:cubicBezTo>
                  <a:cubicBezTo>
                    <a:pt x="50" y="3182"/>
                    <a:pt x="57" y="3179"/>
                    <a:pt x="63" y="3172"/>
                  </a:cubicBezTo>
                  <a:cubicBezTo>
                    <a:pt x="503" y="2660"/>
                    <a:pt x="315" y="1892"/>
                    <a:pt x="634" y="1304"/>
                  </a:cubicBezTo>
                  <a:cubicBezTo>
                    <a:pt x="1071" y="498"/>
                    <a:pt x="1804" y="215"/>
                    <a:pt x="2612" y="215"/>
                  </a:cubicBezTo>
                  <a:cubicBezTo>
                    <a:pt x="2834" y="215"/>
                    <a:pt x="3062" y="236"/>
                    <a:pt x="3291" y="274"/>
                  </a:cubicBezTo>
                  <a:cubicBezTo>
                    <a:pt x="3294" y="275"/>
                    <a:pt x="3296" y="275"/>
                    <a:pt x="3299" y="275"/>
                  </a:cubicBezTo>
                  <a:cubicBezTo>
                    <a:pt x="3340" y="275"/>
                    <a:pt x="3370" y="217"/>
                    <a:pt x="3325" y="194"/>
                  </a:cubicBezTo>
                  <a:cubicBezTo>
                    <a:pt x="3064" y="62"/>
                    <a:pt x="2777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12659;p41">
              <a:extLst>
                <a:ext uri="{FF2B5EF4-FFF2-40B4-BE49-F238E27FC236}">
                  <a16:creationId xmlns:a16="http://schemas.microsoft.com/office/drawing/2014/main" id="{B7804393-B6F9-F9F3-3D9F-455C3EEF0F2E}"/>
                </a:ext>
              </a:extLst>
            </p:cNvPr>
            <p:cNvSpPr/>
            <p:nvPr/>
          </p:nvSpPr>
          <p:spPr>
            <a:xfrm>
              <a:off x="5408075" y="1792525"/>
              <a:ext cx="62525" cy="104575"/>
            </a:xfrm>
            <a:custGeom>
              <a:avLst/>
              <a:gdLst/>
              <a:ahLst/>
              <a:cxnLst/>
              <a:rect l="l" t="t" r="r" b="b"/>
              <a:pathLst>
                <a:path w="2501" h="4183" extrusionOk="0">
                  <a:moveTo>
                    <a:pt x="1161" y="0"/>
                  </a:moveTo>
                  <a:cubicBezTo>
                    <a:pt x="524" y="0"/>
                    <a:pt x="0" y="319"/>
                    <a:pt x="186" y="1141"/>
                  </a:cubicBezTo>
                  <a:cubicBezTo>
                    <a:pt x="446" y="2293"/>
                    <a:pt x="1579" y="3461"/>
                    <a:pt x="2459" y="4176"/>
                  </a:cubicBezTo>
                  <a:cubicBezTo>
                    <a:pt x="2464" y="4180"/>
                    <a:pt x="2469" y="4182"/>
                    <a:pt x="2474" y="4182"/>
                  </a:cubicBezTo>
                  <a:cubicBezTo>
                    <a:pt x="2489" y="4182"/>
                    <a:pt x="2501" y="4164"/>
                    <a:pt x="2488" y="4148"/>
                  </a:cubicBezTo>
                  <a:cubicBezTo>
                    <a:pt x="2043" y="3586"/>
                    <a:pt x="1515" y="3099"/>
                    <a:pt x="1092" y="2518"/>
                  </a:cubicBezTo>
                  <a:cubicBezTo>
                    <a:pt x="905" y="2260"/>
                    <a:pt x="731" y="1992"/>
                    <a:pt x="587" y="1709"/>
                  </a:cubicBezTo>
                  <a:cubicBezTo>
                    <a:pt x="479" y="1515"/>
                    <a:pt x="398" y="1311"/>
                    <a:pt x="347" y="1097"/>
                  </a:cubicBezTo>
                  <a:cubicBezTo>
                    <a:pt x="550" y="447"/>
                    <a:pt x="875" y="121"/>
                    <a:pt x="1325" y="121"/>
                  </a:cubicBezTo>
                  <a:cubicBezTo>
                    <a:pt x="1429" y="121"/>
                    <a:pt x="1541" y="139"/>
                    <a:pt x="1659" y="174"/>
                  </a:cubicBezTo>
                  <a:cubicBezTo>
                    <a:pt x="1662" y="175"/>
                    <a:pt x="1665" y="175"/>
                    <a:pt x="1668" y="175"/>
                  </a:cubicBezTo>
                  <a:cubicBezTo>
                    <a:pt x="1731" y="175"/>
                    <a:pt x="1757" y="83"/>
                    <a:pt x="1689" y="66"/>
                  </a:cubicBezTo>
                  <a:cubicBezTo>
                    <a:pt x="1513" y="24"/>
                    <a:pt x="1333" y="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12660;p41">
              <a:extLst>
                <a:ext uri="{FF2B5EF4-FFF2-40B4-BE49-F238E27FC236}">
                  <a16:creationId xmlns:a16="http://schemas.microsoft.com/office/drawing/2014/main" id="{9CE7B883-BF33-3E4C-23CF-464331BFF755}"/>
                </a:ext>
              </a:extLst>
            </p:cNvPr>
            <p:cNvSpPr/>
            <p:nvPr/>
          </p:nvSpPr>
          <p:spPr>
            <a:xfrm>
              <a:off x="5382800" y="1771600"/>
              <a:ext cx="67525" cy="48250"/>
            </a:xfrm>
            <a:custGeom>
              <a:avLst/>
              <a:gdLst/>
              <a:ahLst/>
              <a:cxnLst/>
              <a:rect l="l" t="t" r="r" b="b"/>
              <a:pathLst>
                <a:path w="2701" h="1930" extrusionOk="0">
                  <a:moveTo>
                    <a:pt x="1516" y="0"/>
                  </a:moveTo>
                  <a:cubicBezTo>
                    <a:pt x="1372" y="0"/>
                    <a:pt x="1229" y="25"/>
                    <a:pt x="1094" y="76"/>
                  </a:cubicBezTo>
                  <a:cubicBezTo>
                    <a:pt x="387" y="346"/>
                    <a:pt x="0" y="1298"/>
                    <a:pt x="527" y="1915"/>
                  </a:cubicBezTo>
                  <a:cubicBezTo>
                    <a:pt x="535" y="1925"/>
                    <a:pt x="546" y="1929"/>
                    <a:pt x="557" y="1929"/>
                  </a:cubicBezTo>
                  <a:cubicBezTo>
                    <a:pt x="587" y="1929"/>
                    <a:pt x="618" y="1901"/>
                    <a:pt x="607" y="1869"/>
                  </a:cubicBezTo>
                  <a:cubicBezTo>
                    <a:pt x="366" y="1232"/>
                    <a:pt x="412" y="488"/>
                    <a:pt x="1152" y="213"/>
                  </a:cubicBezTo>
                  <a:cubicBezTo>
                    <a:pt x="1290" y="162"/>
                    <a:pt x="1421" y="138"/>
                    <a:pt x="1544" y="138"/>
                  </a:cubicBezTo>
                  <a:cubicBezTo>
                    <a:pt x="2036" y="138"/>
                    <a:pt x="2403" y="514"/>
                    <a:pt x="2638" y="977"/>
                  </a:cubicBezTo>
                  <a:cubicBezTo>
                    <a:pt x="2644" y="987"/>
                    <a:pt x="2654" y="992"/>
                    <a:pt x="2665" y="992"/>
                  </a:cubicBezTo>
                  <a:cubicBezTo>
                    <a:pt x="2683" y="992"/>
                    <a:pt x="2701" y="980"/>
                    <a:pt x="2699" y="961"/>
                  </a:cubicBezTo>
                  <a:cubicBezTo>
                    <a:pt x="2638" y="367"/>
                    <a:pt x="2074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2661;p41">
              <a:extLst>
                <a:ext uri="{FF2B5EF4-FFF2-40B4-BE49-F238E27FC236}">
                  <a16:creationId xmlns:a16="http://schemas.microsoft.com/office/drawing/2014/main" id="{9D879204-5E92-D3F8-8022-A321B28EF72C}"/>
                </a:ext>
              </a:extLst>
            </p:cNvPr>
            <p:cNvSpPr/>
            <p:nvPr/>
          </p:nvSpPr>
          <p:spPr>
            <a:xfrm>
              <a:off x="5360275" y="1798450"/>
              <a:ext cx="51275" cy="46300"/>
            </a:xfrm>
            <a:custGeom>
              <a:avLst/>
              <a:gdLst/>
              <a:ahLst/>
              <a:cxnLst/>
              <a:rect l="l" t="t" r="r" b="b"/>
              <a:pathLst>
                <a:path w="2051" h="1852" extrusionOk="0">
                  <a:moveTo>
                    <a:pt x="145" y="1"/>
                  </a:moveTo>
                  <a:cubicBezTo>
                    <a:pt x="106" y="1"/>
                    <a:pt x="67" y="4"/>
                    <a:pt x="28" y="10"/>
                  </a:cubicBezTo>
                  <a:cubicBezTo>
                    <a:pt x="1" y="14"/>
                    <a:pt x="0" y="54"/>
                    <a:pt x="21" y="66"/>
                  </a:cubicBezTo>
                  <a:cubicBezTo>
                    <a:pt x="215" y="175"/>
                    <a:pt x="443" y="204"/>
                    <a:pt x="645" y="303"/>
                  </a:cubicBezTo>
                  <a:cubicBezTo>
                    <a:pt x="859" y="407"/>
                    <a:pt x="1059" y="541"/>
                    <a:pt x="1236" y="701"/>
                  </a:cubicBezTo>
                  <a:cubicBezTo>
                    <a:pt x="1583" y="1015"/>
                    <a:pt x="1821" y="1414"/>
                    <a:pt x="2008" y="1841"/>
                  </a:cubicBezTo>
                  <a:cubicBezTo>
                    <a:pt x="2012" y="1849"/>
                    <a:pt x="2018" y="1852"/>
                    <a:pt x="2024" y="1852"/>
                  </a:cubicBezTo>
                  <a:cubicBezTo>
                    <a:pt x="2036" y="1852"/>
                    <a:pt x="2050" y="1838"/>
                    <a:pt x="2048" y="1823"/>
                  </a:cubicBezTo>
                  <a:cubicBezTo>
                    <a:pt x="1967" y="1297"/>
                    <a:pt x="1670" y="851"/>
                    <a:pt x="1261" y="516"/>
                  </a:cubicBezTo>
                  <a:cubicBezTo>
                    <a:pt x="980" y="286"/>
                    <a:pt x="53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2662;p41">
              <a:extLst>
                <a:ext uri="{FF2B5EF4-FFF2-40B4-BE49-F238E27FC236}">
                  <a16:creationId xmlns:a16="http://schemas.microsoft.com/office/drawing/2014/main" id="{5C6B7E5E-2E35-7EA4-0ED4-26DA45D515AA}"/>
                </a:ext>
              </a:extLst>
            </p:cNvPr>
            <p:cNvSpPr/>
            <p:nvPr/>
          </p:nvSpPr>
          <p:spPr>
            <a:xfrm>
              <a:off x="5361625" y="1799750"/>
              <a:ext cx="67700" cy="66725"/>
            </a:xfrm>
            <a:custGeom>
              <a:avLst/>
              <a:gdLst/>
              <a:ahLst/>
              <a:cxnLst/>
              <a:rect l="l" t="t" r="r" b="b"/>
              <a:pathLst>
                <a:path w="2708" h="2669" extrusionOk="0">
                  <a:moveTo>
                    <a:pt x="18" y="0"/>
                  </a:moveTo>
                  <a:cubicBezTo>
                    <a:pt x="9" y="0"/>
                    <a:pt x="1" y="8"/>
                    <a:pt x="5" y="17"/>
                  </a:cubicBezTo>
                  <a:cubicBezTo>
                    <a:pt x="238" y="690"/>
                    <a:pt x="419" y="1394"/>
                    <a:pt x="935" y="1913"/>
                  </a:cubicBezTo>
                  <a:cubicBezTo>
                    <a:pt x="1340" y="2320"/>
                    <a:pt x="1938" y="2669"/>
                    <a:pt x="2529" y="2669"/>
                  </a:cubicBezTo>
                  <a:cubicBezTo>
                    <a:pt x="2563" y="2669"/>
                    <a:pt x="2596" y="2668"/>
                    <a:pt x="2630" y="2665"/>
                  </a:cubicBezTo>
                  <a:cubicBezTo>
                    <a:pt x="2693" y="2661"/>
                    <a:pt x="2708" y="2574"/>
                    <a:pt x="2645" y="2556"/>
                  </a:cubicBezTo>
                  <a:cubicBezTo>
                    <a:pt x="1943" y="2354"/>
                    <a:pt x="1343" y="2158"/>
                    <a:pt x="870" y="1561"/>
                  </a:cubicBezTo>
                  <a:cubicBezTo>
                    <a:pt x="496" y="1089"/>
                    <a:pt x="440" y="436"/>
                    <a:pt x="26" y="4"/>
                  </a:cubicBezTo>
                  <a:lnTo>
                    <a:pt x="27" y="4"/>
                  </a:ln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2663;p41">
              <a:extLst>
                <a:ext uri="{FF2B5EF4-FFF2-40B4-BE49-F238E27FC236}">
                  <a16:creationId xmlns:a16="http://schemas.microsoft.com/office/drawing/2014/main" id="{B06909A8-DAB7-3319-10D3-B0D09278C964}"/>
                </a:ext>
              </a:extLst>
            </p:cNvPr>
            <p:cNvSpPr/>
            <p:nvPr/>
          </p:nvSpPr>
          <p:spPr>
            <a:xfrm>
              <a:off x="5370700" y="1857100"/>
              <a:ext cx="39200" cy="9050"/>
            </a:xfrm>
            <a:custGeom>
              <a:avLst/>
              <a:gdLst/>
              <a:ahLst/>
              <a:cxnLst/>
              <a:rect l="l" t="t" r="r" b="b"/>
              <a:pathLst>
                <a:path w="1568" h="362" extrusionOk="0">
                  <a:moveTo>
                    <a:pt x="968" y="1"/>
                  </a:moveTo>
                  <a:cubicBezTo>
                    <a:pt x="622" y="1"/>
                    <a:pt x="269" y="75"/>
                    <a:pt x="30" y="289"/>
                  </a:cubicBezTo>
                  <a:cubicBezTo>
                    <a:pt x="0" y="316"/>
                    <a:pt x="26" y="361"/>
                    <a:pt x="60" y="361"/>
                  </a:cubicBezTo>
                  <a:cubicBezTo>
                    <a:pt x="64" y="361"/>
                    <a:pt x="67" y="361"/>
                    <a:pt x="71" y="360"/>
                  </a:cubicBezTo>
                  <a:cubicBezTo>
                    <a:pt x="287" y="302"/>
                    <a:pt x="480" y="185"/>
                    <a:pt x="700" y="135"/>
                  </a:cubicBezTo>
                  <a:cubicBezTo>
                    <a:pt x="874" y="94"/>
                    <a:pt x="1049" y="74"/>
                    <a:pt x="1225" y="74"/>
                  </a:cubicBezTo>
                  <a:cubicBezTo>
                    <a:pt x="1330" y="74"/>
                    <a:pt x="1436" y="81"/>
                    <a:pt x="1542" y="96"/>
                  </a:cubicBezTo>
                  <a:cubicBezTo>
                    <a:pt x="1542" y="96"/>
                    <a:pt x="1543" y="96"/>
                    <a:pt x="1544" y="96"/>
                  </a:cubicBezTo>
                  <a:cubicBezTo>
                    <a:pt x="1561" y="96"/>
                    <a:pt x="1568" y="71"/>
                    <a:pt x="1549" y="65"/>
                  </a:cubicBezTo>
                  <a:cubicBezTo>
                    <a:pt x="1375" y="27"/>
                    <a:pt x="1173" y="1"/>
                    <a:pt x="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2664;p41">
              <a:extLst>
                <a:ext uri="{FF2B5EF4-FFF2-40B4-BE49-F238E27FC236}">
                  <a16:creationId xmlns:a16="http://schemas.microsoft.com/office/drawing/2014/main" id="{0827A6A5-28F4-E187-9223-E797A15781E0}"/>
                </a:ext>
              </a:extLst>
            </p:cNvPr>
            <p:cNvSpPr/>
            <p:nvPr/>
          </p:nvSpPr>
          <p:spPr>
            <a:xfrm>
              <a:off x="5370625" y="1865175"/>
              <a:ext cx="57575" cy="37500"/>
            </a:xfrm>
            <a:custGeom>
              <a:avLst/>
              <a:gdLst/>
              <a:ahLst/>
              <a:cxnLst/>
              <a:rect l="l" t="t" r="r" b="b"/>
              <a:pathLst>
                <a:path w="2303" h="1500" extrusionOk="0">
                  <a:moveTo>
                    <a:pt x="56" y="1"/>
                  </a:moveTo>
                  <a:cubicBezTo>
                    <a:pt x="46" y="1"/>
                    <a:pt x="35" y="1"/>
                    <a:pt x="24" y="2"/>
                  </a:cubicBezTo>
                  <a:cubicBezTo>
                    <a:pt x="9" y="3"/>
                    <a:pt x="0" y="26"/>
                    <a:pt x="17" y="33"/>
                  </a:cubicBezTo>
                  <a:cubicBezTo>
                    <a:pt x="437" y="247"/>
                    <a:pt x="639" y="742"/>
                    <a:pt x="1013" y="1031"/>
                  </a:cubicBezTo>
                  <a:cubicBezTo>
                    <a:pt x="1319" y="1269"/>
                    <a:pt x="1740" y="1499"/>
                    <a:pt x="2141" y="1499"/>
                  </a:cubicBezTo>
                  <a:cubicBezTo>
                    <a:pt x="2172" y="1499"/>
                    <a:pt x="2202" y="1498"/>
                    <a:pt x="2232" y="1495"/>
                  </a:cubicBezTo>
                  <a:cubicBezTo>
                    <a:pt x="2293" y="1490"/>
                    <a:pt x="2303" y="1413"/>
                    <a:pt x="2246" y="1391"/>
                  </a:cubicBezTo>
                  <a:cubicBezTo>
                    <a:pt x="1688" y="1180"/>
                    <a:pt x="1195" y="1071"/>
                    <a:pt x="775" y="605"/>
                  </a:cubicBezTo>
                  <a:cubicBezTo>
                    <a:pt x="573" y="382"/>
                    <a:pt x="396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2665;p41">
              <a:extLst>
                <a:ext uri="{FF2B5EF4-FFF2-40B4-BE49-F238E27FC236}">
                  <a16:creationId xmlns:a16="http://schemas.microsoft.com/office/drawing/2014/main" id="{67CEF715-E44A-DD4F-09FB-20B467810DB7}"/>
                </a:ext>
              </a:extLst>
            </p:cNvPr>
            <p:cNvSpPr/>
            <p:nvPr/>
          </p:nvSpPr>
          <p:spPr>
            <a:xfrm>
              <a:off x="5496700" y="1992225"/>
              <a:ext cx="77575" cy="112025"/>
            </a:xfrm>
            <a:custGeom>
              <a:avLst/>
              <a:gdLst/>
              <a:ahLst/>
              <a:cxnLst/>
              <a:rect l="l" t="t" r="r" b="b"/>
              <a:pathLst>
                <a:path w="3103" h="4481" extrusionOk="0">
                  <a:moveTo>
                    <a:pt x="310" y="1"/>
                  </a:moveTo>
                  <a:cubicBezTo>
                    <a:pt x="266" y="1"/>
                    <a:pt x="219" y="29"/>
                    <a:pt x="213" y="85"/>
                  </a:cubicBezTo>
                  <a:cubicBezTo>
                    <a:pt x="94" y="1279"/>
                    <a:pt x="1" y="2643"/>
                    <a:pt x="775" y="3656"/>
                  </a:cubicBezTo>
                  <a:cubicBezTo>
                    <a:pt x="1167" y="4170"/>
                    <a:pt x="1742" y="4480"/>
                    <a:pt x="2345" y="4480"/>
                  </a:cubicBezTo>
                  <a:cubicBezTo>
                    <a:pt x="2584" y="4480"/>
                    <a:pt x="2828" y="4431"/>
                    <a:pt x="3066" y="4327"/>
                  </a:cubicBezTo>
                  <a:cubicBezTo>
                    <a:pt x="3102" y="4311"/>
                    <a:pt x="3082" y="4254"/>
                    <a:pt x="3048" y="4254"/>
                  </a:cubicBezTo>
                  <a:cubicBezTo>
                    <a:pt x="3044" y="4254"/>
                    <a:pt x="3040" y="4254"/>
                    <a:pt x="3036" y="4256"/>
                  </a:cubicBezTo>
                  <a:cubicBezTo>
                    <a:pt x="2826" y="4329"/>
                    <a:pt x="2621" y="4363"/>
                    <a:pt x="2424" y="4363"/>
                  </a:cubicBezTo>
                  <a:cubicBezTo>
                    <a:pt x="1529" y="4363"/>
                    <a:pt x="788" y="3668"/>
                    <a:pt x="494" y="2783"/>
                  </a:cubicBezTo>
                  <a:cubicBezTo>
                    <a:pt x="203" y="1914"/>
                    <a:pt x="307" y="980"/>
                    <a:pt x="389" y="85"/>
                  </a:cubicBezTo>
                  <a:cubicBezTo>
                    <a:pt x="394" y="29"/>
                    <a:pt x="353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2666;p41">
              <a:extLst>
                <a:ext uri="{FF2B5EF4-FFF2-40B4-BE49-F238E27FC236}">
                  <a16:creationId xmlns:a16="http://schemas.microsoft.com/office/drawing/2014/main" id="{058BB48C-4A1A-042C-8593-F9242FA07321}"/>
                </a:ext>
              </a:extLst>
            </p:cNvPr>
            <p:cNvSpPr/>
            <p:nvPr/>
          </p:nvSpPr>
          <p:spPr>
            <a:xfrm>
              <a:off x="5664550" y="2282300"/>
              <a:ext cx="96225" cy="52250"/>
            </a:xfrm>
            <a:custGeom>
              <a:avLst/>
              <a:gdLst/>
              <a:ahLst/>
              <a:cxnLst/>
              <a:rect l="l" t="t" r="r" b="b"/>
              <a:pathLst>
                <a:path w="3849" h="2090" extrusionOk="0">
                  <a:moveTo>
                    <a:pt x="3849" y="0"/>
                  </a:moveTo>
                  <a:lnTo>
                    <a:pt x="3849" y="0"/>
                  </a:lnTo>
                  <a:cubicBezTo>
                    <a:pt x="3585" y="319"/>
                    <a:pt x="3254" y="640"/>
                    <a:pt x="2883" y="918"/>
                  </a:cubicBezTo>
                  <a:cubicBezTo>
                    <a:pt x="2515" y="1202"/>
                    <a:pt x="2101" y="1433"/>
                    <a:pt x="1696" y="1614"/>
                  </a:cubicBezTo>
                  <a:cubicBezTo>
                    <a:pt x="1696" y="1614"/>
                    <a:pt x="1658" y="1631"/>
                    <a:pt x="1600" y="1657"/>
                  </a:cubicBezTo>
                  <a:cubicBezTo>
                    <a:pt x="1541" y="1680"/>
                    <a:pt x="1463" y="1711"/>
                    <a:pt x="1386" y="1741"/>
                  </a:cubicBezTo>
                  <a:cubicBezTo>
                    <a:pt x="1307" y="1772"/>
                    <a:pt x="1227" y="1795"/>
                    <a:pt x="1167" y="1817"/>
                  </a:cubicBezTo>
                  <a:cubicBezTo>
                    <a:pt x="1108" y="1838"/>
                    <a:pt x="1068" y="1848"/>
                    <a:pt x="1068" y="1848"/>
                  </a:cubicBezTo>
                  <a:lnTo>
                    <a:pt x="947" y="1883"/>
                  </a:lnTo>
                  <a:cubicBezTo>
                    <a:pt x="618" y="1980"/>
                    <a:pt x="308" y="2046"/>
                    <a:pt x="0" y="2090"/>
                  </a:cubicBezTo>
                  <a:cubicBezTo>
                    <a:pt x="95" y="2090"/>
                    <a:pt x="339" y="2079"/>
                    <a:pt x="588" y="2042"/>
                  </a:cubicBezTo>
                  <a:cubicBezTo>
                    <a:pt x="835" y="2002"/>
                    <a:pt x="1088" y="1942"/>
                    <a:pt x="1203" y="1901"/>
                  </a:cubicBezTo>
                  <a:lnTo>
                    <a:pt x="1292" y="1872"/>
                  </a:lnTo>
                  <a:cubicBezTo>
                    <a:pt x="1345" y="1855"/>
                    <a:pt x="1415" y="1830"/>
                    <a:pt x="1484" y="1802"/>
                  </a:cubicBezTo>
                  <a:cubicBezTo>
                    <a:pt x="1553" y="1774"/>
                    <a:pt x="1624" y="1748"/>
                    <a:pt x="1674" y="1725"/>
                  </a:cubicBezTo>
                  <a:cubicBezTo>
                    <a:pt x="1725" y="1702"/>
                    <a:pt x="1760" y="1687"/>
                    <a:pt x="1760" y="1687"/>
                  </a:cubicBezTo>
                  <a:cubicBezTo>
                    <a:pt x="2003" y="1581"/>
                    <a:pt x="2246" y="1448"/>
                    <a:pt x="2481" y="1301"/>
                  </a:cubicBezTo>
                  <a:cubicBezTo>
                    <a:pt x="2831" y="1080"/>
                    <a:pt x="3114" y="833"/>
                    <a:pt x="3399" y="549"/>
                  </a:cubicBezTo>
                  <a:cubicBezTo>
                    <a:pt x="3712" y="228"/>
                    <a:pt x="3712" y="205"/>
                    <a:pt x="3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2667;p41">
              <a:extLst>
                <a:ext uri="{FF2B5EF4-FFF2-40B4-BE49-F238E27FC236}">
                  <a16:creationId xmlns:a16="http://schemas.microsoft.com/office/drawing/2014/main" id="{21F9EE6A-45B0-16DC-043B-95C0AAFF3BD0}"/>
                </a:ext>
              </a:extLst>
            </p:cNvPr>
            <p:cNvSpPr/>
            <p:nvPr/>
          </p:nvSpPr>
          <p:spPr>
            <a:xfrm>
              <a:off x="5680575" y="2271550"/>
              <a:ext cx="80150" cy="58950"/>
            </a:xfrm>
            <a:custGeom>
              <a:avLst/>
              <a:gdLst/>
              <a:ahLst/>
              <a:cxnLst/>
              <a:rect l="l" t="t" r="r" b="b"/>
              <a:pathLst>
                <a:path w="3206" h="2358" extrusionOk="0">
                  <a:moveTo>
                    <a:pt x="3206" y="0"/>
                  </a:moveTo>
                  <a:cubicBezTo>
                    <a:pt x="2990" y="306"/>
                    <a:pt x="2722" y="622"/>
                    <a:pt x="2418" y="911"/>
                  </a:cubicBezTo>
                  <a:cubicBezTo>
                    <a:pt x="2117" y="1201"/>
                    <a:pt x="1775" y="1459"/>
                    <a:pt x="1438" y="1674"/>
                  </a:cubicBezTo>
                  <a:cubicBezTo>
                    <a:pt x="1438" y="1674"/>
                    <a:pt x="1406" y="1693"/>
                    <a:pt x="1358" y="1725"/>
                  </a:cubicBezTo>
                  <a:cubicBezTo>
                    <a:pt x="1309" y="1753"/>
                    <a:pt x="1243" y="1791"/>
                    <a:pt x="1178" y="1830"/>
                  </a:cubicBezTo>
                  <a:cubicBezTo>
                    <a:pt x="1112" y="1866"/>
                    <a:pt x="1044" y="1900"/>
                    <a:pt x="994" y="1927"/>
                  </a:cubicBezTo>
                  <a:cubicBezTo>
                    <a:pt x="945" y="1954"/>
                    <a:pt x="910" y="1970"/>
                    <a:pt x="910" y="1970"/>
                  </a:cubicBezTo>
                  <a:lnTo>
                    <a:pt x="807" y="2019"/>
                  </a:lnTo>
                  <a:cubicBezTo>
                    <a:pt x="529" y="2155"/>
                    <a:pt x="266" y="2265"/>
                    <a:pt x="1" y="2357"/>
                  </a:cubicBezTo>
                  <a:cubicBezTo>
                    <a:pt x="85" y="2342"/>
                    <a:pt x="300" y="2292"/>
                    <a:pt x="515" y="2221"/>
                  </a:cubicBezTo>
                  <a:cubicBezTo>
                    <a:pt x="731" y="2149"/>
                    <a:pt x="946" y="2059"/>
                    <a:pt x="1043" y="2006"/>
                  </a:cubicBezTo>
                  <a:cubicBezTo>
                    <a:pt x="1043" y="2006"/>
                    <a:pt x="1072" y="1991"/>
                    <a:pt x="1118" y="1967"/>
                  </a:cubicBezTo>
                  <a:cubicBezTo>
                    <a:pt x="1162" y="1944"/>
                    <a:pt x="1221" y="1912"/>
                    <a:pt x="1279" y="1877"/>
                  </a:cubicBezTo>
                  <a:cubicBezTo>
                    <a:pt x="1397" y="1811"/>
                    <a:pt x="1509" y="1738"/>
                    <a:pt x="1509" y="1738"/>
                  </a:cubicBezTo>
                  <a:cubicBezTo>
                    <a:pt x="1712" y="1611"/>
                    <a:pt x="1912" y="1463"/>
                    <a:pt x="2106" y="1304"/>
                  </a:cubicBezTo>
                  <a:cubicBezTo>
                    <a:pt x="2394" y="1065"/>
                    <a:pt x="2620" y="814"/>
                    <a:pt x="2849" y="533"/>
                  </a:cubicBezTo>
                  <a:cubicBezTo>
                    <a:pt x="3101" y="215"/>
                    <a:pt x="3100" y="196"/>
                    <a:pt x="3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2668;p41">
              <a:extLst>
                <a:ext uri="{FF2B5EF4-FFF2-40B4-BE49-F238E27FC236}">
                  <a16:creationId xmlns:a16="http://schemas.microsoft.com/office/drawing/2014/main" id="{482B59EF-4770-8C0B-12AD-AEEC2E571DD8}"/>
                </a:ext>
              </a:extLst>
            </p:cNvPr>
            <p:cNvSpPr/>
            <p:nvPr/>
          </p:nvSpPr>
          <p:spPr>
            <a:xfrm>
              <a:off x="5656325" y="2255150"/>
              <a:ext cx="154075" cy="93100"/>
            </a:xfrm>
            <a:custGeom>
              <a:avLst/>
              <a:gdLst/>
              <a:ahLst/>
              <a:cxnLst/>
              <a:rect l="l" t="t" r="r" b="b"/>
              <a:pathLst>
                <a:path w="6163" h="3724" extrusionOk="0">
                  <a:moveTo>
                    <a:pt x="6162" y="1"/>
                  </a:moveTo>
                  <a:cubicBezTo>
                    <a:pt x="6119" y="74"/>
                    <a:pt x="6046" y="194"/>
                    <a:pt x="5959" y="340"/>
                  </a:cubicBezTo>
                  <a:cubicBezTo>
                    <a:pt x="5917" y="417"/>
                    <a:pt x="5858" y="493"/>
                    <a:pt x="5803" y="575"/>
                  </a:cubicBezTo>
                  <a:cubicBezTo>
                    <a:pt x="5745" y="656"/>
                    <a:pt x="5690" y="745"/>
                    <a:pt x="5626" y="827"/>
                  </a:cubicBezTo>
                  <a:cubicBezTo>
                    <a:pt x="5371" y="1159"/>
                    <a:pt x="5083" y="1475"/>
                    <a:pt x="4937" y="1614"/>
                  </a:cubicBezTo>
                  <a:cubicBezTo>
                    <a:pt x="4937" y="1614"/>
                    <a:pt x="4893" y="1658"/>
                    <a:pt x="4828" y="1723"/>
                  </a:cubicBezTo>
                  <a:cubicBezTo>
                    <a:pt x="4794" y="1756"/>
                    <a:pt x="4756" y="1794"/>
                    <a:pt x="4715" y="1835"/>
                  </a:cubicBezTo>
                  <a:cubicBezTo>
                    <a:pt x="4672" y="1873"/>
                    <a:pt x="4625" y="1914"/>
                    <a:pt x="4579" y="1954"/>
                  </a:cubicBezTo>
                  <a:cubicBezTo>
                    <a:pt x="4485" y="2034"/>
                    <a:pt x="4394" y="2118"/>
                    <a:pt x="4321" y="2174"/>
                  </a:cubicBezTo>
                  <a:cubicBezTo>
                    <a:pt x="4247" y="2229"/>
                    <a:pt x="4197" y="2267"/>
                    <a:pt x="4197" y="2267"/>
                  </a:cubicBezTo>
                  <a:cubicBezTo>
                    <a:pt x="3851" y="2539"/>
                    <a:pt x="3458" y="2773"/>
                    <a:pt x="3048" y="2978"/>
                  </a:cubicBezTo>
                  <a:cubicBezTo>
                    <a:pt x="2432" y="3276"/>
                    <a:pt x="1844" y="3485"/>
                    <a:pt x="1183" y="3601"/>
                  </a:cubicBezTo>
                  <a:cubicBezTo>
                    <a:pt x="1091" y="3616"/>
                    <a:pt x="1010" y="3630"/>
                    <a:pt x="937" y="3642"/>
                  </a:cubicBezTo>
                  <a:cubicBezTo>
                    <a:pt x="865" y="3649"/>
                    <a:pt x="801" y="3655"/>
                    <a:pt x="745" y="3660"/>
                  </a:cubicBezTo>
                  <a:cubicBezTo>
                    <a:pt x="631" y="3672"/>
                    <a:pt x="546" y="3682"/>
                    <a:pt x="469" y="3689"/>
                  </a:cubicBezTo>
                  <a:cubicBezTo>
                    <a:pt x="318" y="3696"/>
                    <a:pt x="208" y="3703"/>
                    <a:pt x="1" y="3718"/>
                  </a:cubicBezTo>
                  <a:cubicBezTo>
                    <a:pt x="79" y="3722"/>
                    <a:pt x="158" y="3723"/>
                    <a:pt x="238" y="3723"/>
                  </a:cubicBezTo>
                  <a:cubicBezTo>
                    <a:pt x="872" y="3723"/>
                    <a:pt x="1561" y="3620"/>
                    <a:pt x="2227" y="3405"/>
                  </a:cubicBezTo>
                  <a:cubicBezTo>
                    <a:pt x="2982" y="3169"/>
                    <a:pt x="3693" y="2771"/>
                    <a:pt x="4291" y="2312"/>
                  </a:cubicBezTo>
                  <a:cubicBezTo>
                    <a:pt x="4291" y="2312"/>
                    <a:pt x="4351" y="2269"/>
                    <a:pt x="4433" y="2202"/>
                  </a:cubicBezTo>
                  <a:cubicBezTo>
                    <a:pt x="4514" y="2132"/>
                    <a:pt x="4622" y="2038"/>
                    <a:pt x="4730" y="1944"/>
                  </a:cubicBezTo>
                  <a:cubicBezTo>
                    <a:pt x="4837" y="1849"/>
                    <a:pt x="4935" y="1744"/>
                    <a:pt x="5012" y="1669"/>
                  </a:cubicBezTo>
                  <a:cubicBezTo>
                    <a:pt x="5049" y="1631"/>
                    <a:pt x="5082" y="1600"/>
                    <a:pt x="5103" y="1577"/>
                  </a:cubicBezTo>
                  <a:cubicBezTo>
                    <a:pt x="5124" y="1555"/>
                    <a:pt x="5136" y="1541"/>
                    <a:pt x="5136" y="1541"/>
                  </a:cubicBezTo>
                  <a:lnTo>
                    <a:pt x="5278" y="1379"/>
                  </a:lnTo>
                  <a:cubicBezTo>
                    <a:pt x="5655" y="933"/>
                    <a:pt x="5940" y="473"/>
                    <a:pt x="6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2669;p41">
              <a:extLst>
                <a:ext uri="{FF2B5EF4-FFF2-40B4-BE49-F238E27FC236}">
                  <a16:creationId xmlns:a16="http://schemas.microsoft.com/office/drawing/2014/main" id="{D7AC3176-8D6D-EAAB-D141-EE2FFE010A33}"/>
                </a:ext>
              </a:extLst>
            </p:cNvPr>
            <p:cNvSpPr/>
            <p:nvPr/>
          </p:nvSpPr>
          <p:spPr>
            <a:xfrm>
              <a:off x="5735000" y="2226375"/>
              <a:ext cx="39925" cy="43575"/>
            </a:xfrm>
            <a:custGeom>
              <a:avLst/>
              <a:gdLst/>
              <a:ahLst/>
              <a:cxnLst/>
              <a:rect l="l" t="t" r="r" b="b"/>
              <a:pathLst>
                <a:path w="1597" h="1743" extrusionOk="0">
                  <a:moveTo>
                    <a:pt x="159" y="0"/>
                  </a:moveTo>
                  <a:cubicBezTo>
                    <a:pt x="107" y="0"/>
                    <a:pt x="68" y="3"/>
                    <a:pt x="0" y="19"/>
                  </a:cubicBezTo>
                  <a:cubicBezTo>
                    <a:pt x="234" y="20"/>
                    <a:pt x="482" y="112"/>
                    <a:pt x="687" y="265"/>
                  </a:cubicBezTo>
                  <a:cubicBezTo>
                    <a:pt x="896" y="417"/>
                    <a:pt x="1060" y="624"/>
                    <a:pt x="1183" y="838"/>
                  </a:cubicBezTo>
                  <a:cubicBezTo>
                    <a:pt x="1183" y="838"/>
                    <a:pt x="1232" y="918"/>
                    <a:pt x="1273" y="1004"/>
                  </a:cubicBezTo>
                  <a:cubicBezTo>
                    <a:pt x="1314" y="1088"/>
                    <a:pt x="1352" y="1175"/>
                    <a:pt x="1352" y="1175"/>
                  </a:cubicBezTo>
                  <a:lnTo>
                    <a:pt x="1379" y="1239"/>
                  </a:lnTo>
                  <a:cubicBezTo>
                    <a:pt x="1448" y="1401"/>
                    <a:pt x="1521" y="1567"/>
                    <a:pt x="1596" y="1742"/>
                  </a:cubicBezTo>
                  <a:cubicBezTo>
                    <a:pt x="1583" y="1635"/>
                    <a:pt x="1473" y="1204"/>
                    <a:pt x="1410" y="1079"/>
                  </a:cubicBezTo>
                  <a:cubicBezTo>
                    <a:pt x="1410" y="1079"/>
                    <a:pt x="1376" y="1002"/>
                    <a:pt x="1337" y="927"/>
                  </a:cubicBezTo>
                  <a:cubicBezTo>
                    <a:pt x="1299" y="851"/>
                    <a:pt x="1256" y="778"/>
                    <a:pt x="1256" y="778"/>
                  </a:cubicBezTo>
                  <a:cubicBezTo>
                    <a:pt x="1178" y="648"/>
                    <a:pt x="1087" y="518"/>
                    <a:pt x="976" y="404"/>
                  </a:cubicBezTo>
                  <a:cubicBezTo>
                    <a:pt x="809" y="234"/>
                    <a:pt x="618" y="122"/>
                    <a:pt x="400" y="49"/>
                  </a:cubicBezTo>
                  <a:cubicBezTo>
                    <a:pt x="278" y="9"/>
                    <a:pt x="210" y="6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2670;p41">
              <a:extLst>
                <a:ext uri="{FF2B5EF4-FFF2-40B4-BE49-F238E27FC236}">
                  <a16:creationId xmlns:a16="http://schemas.microsoft.com/office/drawing/2014/main" id="{5F5A1E8F-6BC3-1380-983B-97FA3C130D30}"/>
                </a:ext>
              </a:extLst>
            </p:cNvPr>
            <p:cNvSpPr/>
            <p:nvPr/>
          </p:nvSpPr>
          <p:spPr>
            <a:xfrm>
              <a:off x="5736000" y="2224475"/>
              <a:ext cx="43925" cy="26175"/>
            </a:xfrm>
            <a:custGeom>
              <a:avLst/>
              <a:gdLst/>
              <a:ahLst/>
              <a:cxnLst/>
              <a:rect l="l" t="t" r="r" b="b"/>
              <a:pathLst>
                <a:path w="1757" h="1047" extrusionOk="0">
                  <a:moveTo>
                    <a:pt x="620" y="1"/>
                  </a:moveTo>
                  <a:cubicBezTo>
                    <a:pt x="524" y="1"/>
                    <a:pt x="429" y="12"/>
                    <a:pt x="333" y="31"/>
                  </a:cubicBezTo>
                  <a:cubicBezTo>
                    <a:pt x="108" y="85"/>
                    <a:pt x="102" y="101"/>
                    <a:pt x="0" y="175"/>
                  </a:cubicBezTo>
                  <a:cubicBezTo>
                    <a:pt x="152" y="108"/>
                    <a:pt x="330" y="68"/>
                    <a:pt x="512" y="68"/>
                  </a:cubicBezTo>
                  <a:cubicBezTo>
                    <a:pt x="559" y="68"/>
                    <a:pt x="607" y="71"/>
                    <a:pt x="655" y="76"/>
                  </a:cubicBezTo>
                  <a:cubicBezTo>
                    <a:pt x="884" y="100"/>
                    <a:pt x="1105" y="192"/>
                    <a:pt x="1277" y="327"/>
                  </a:cubicBezTo>
                  <a:cubicBezTo>
                    <a:pt x="1277" y="327"/>
                    <a:pt x="1344" y="377"/>
                    <a:pt x="1401" y="437"/>
                  </a:cubicBezTo>
                  <a:cubicBezTo>
                    <a:pt x="1459" y="496"/>
                    <a:pt x="1509" y="563"/>
                    <a:pt x="1509" y="563"/>
                  </a:cubicBezTo>
                  <a:lnTo>
                    <a:pt x="1544" y="614"/>
                  </a:lnTo>
                  <a:cubicBezTo>
                    <a:pt x="1644" y="751"/>
                    <a:pt x="1712" y="896"/>
                    <a:pt x="1755" y="1046"/>
                  </a:cubicBezTo>
                  <a:cubicBezTo>
                    <a:pt x="1756" y="999"/>
                    <a:pt x="1745" y="873"/>
                    <a:pt x="1700" y="750"/>
                  </a:cubicBezTo>
                  <a:cubicBezTo>
                    <a:pt x="1658" y="627"/>
                    <a:pt x="1588" y="510"/>
                    <a:pt x="1546" y="461"/>
                  </a:cubicBezTo>
                  <a:cubicBezTo>
                    <a:pt x="1546" y="461"/>
                    <a:pt x="1498" y="400"/>
                    <a:pt x="1441" y="347"/>
                  </a:cubicBezTo>
                  <a:cubicBezTo>
                    <a:pt x="1386" y="291"/>
                    <a:pt x="1323" y="245"/>
                    <a:pt x="1323" y="245"/>
                  </a:cubicBezTo>
                  <a:cubicBezTo>
                    <a:pt x="1211" y="161"/>
                    <a:pt x="1083" y="91"/>
                    <a:pt x="944" y="49"/>
                  </a:cubicBezTo>
                  <a:cubicBezTo>
                    <a:pt x="835" y="15"/>
                    <a:pt x="727" y="1"/>
                    <a:pt x="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2671;p41">
              <a:extLst>
                <a:ext uri="{FF2B5EF4-FFF2-40B4-BE49-F238E27FC236}">
                  <a16:creationId xmlns:a16="http://schemas.microsoft.com/office/drawing/2014/main" id="{E4FCD34A-6781-5870-1F4E-DAFCD2486A59}"/>
                </a:ext>
              </a:extLst>
            </p:cNvPr>
            <p:cNvSpPr/>
            <p:nvPr/>
          </p:nvSpPr>
          <p:spPr>
            <a:xfrm>
              <a:off x="5741450" y="2197200"/>
              <a:ext cx="50775" cy="25525"/>
            </a:xfrm>
            <a:custGeom>
              <a:avLst/>
              <a:gdLst/>
              <a:ahLst/>
              <a:cxnLst/>
              <a:rect l="l" t="t" r="r" b="b"/>
              <a:pathLst>
                <a:path w="2031" h="1021" extrusionOk="0">
                  <a:moveTo>
                    <a:pt x="962" y="0"/>
                  </a:moveTo>
                  <a:cubicBezTo>
                    <a:pt x="960" y="0"/>
                    <a:pt x="958" y="0"/>
                    <a:pt x="956" y="1"/>
                  </a:cubicBezTo>
                  <a:cubicBezTo>
                    <a:pt x="695" y="3"/>
                    <a:pt x="471" y="99"/>
                    <a:pt x="272" y="244"/>
                  </a:cubicBezTo>
                  <a:cubicBezTo>
                    <a:pt x="161" y="327"/>
                    <a:pt x="118" y="385"/>
                    <a:pt x="82" y="428"/>
                  </a:cubicBezTo>
                  <a:cubicBezTo>
                    <a:pt x="49" y="473"/>
                    <a:pt x="30" y="510"/>
                    <a:pt x="1" y="579"/>
                  </a:cubicBezTo>
                  <a:cubicBezTo>
                    <a:pt x="141" y="372"/>
                    <a:pt x="374" y="202"/>
                    <a:pt x="639" y="130"/>
                  </a:cubicBezTo>
                  <a:cubicBezTo>
                    <a:pt x="735" y="103"/>
                    <a:pt x="834" y="89"/>
                    <a:pt x="934" y="89"/>
                  </a:cubicBezTo>
                  <a:cubicBezTo>
                    <a:pt x="1107" y="89"/>
                    <a:pt x="1278" y="130"/>
                    <a:pt x="1423" y="210"/>
                  </a:cubicBezTo>
                  <a:cubicBezTo>
                    <a:pt x="1423" y="210"/>
                    <a:pt x="1511" y="255"/>
                    <a:pt x="1587" y="317"/>
                  </a:cubicBezTo>
                  <a:cubicBezTo>
                    <a:pt x="1665" y="379"/>
                    <a:pt x="1731" y="452"/>
                    <a:pt x="1731" y="452"/>
                  </a:cubicBezTo>
                  <a:lnTo>
                    <a:pt x="1778" y="509"/>
                  </a:lnTo>
                  <a:cubicBezTo>
                    <a:pt x="1907" y="664"/>
                    <a:pt x="1989" y="839"/>
                    <a:pt x="2028" y="1020"/>
                  </a:cubicBezTo>
                  <a:cubicBezTo>
                    <a:pt x="2030" y="964"/>
                    <a:pt x="2020" y="813"/>
                    <a:pt x="1960" y="669"/>
                  </a:cubicBezTo>
                  <a:cubicBezTo>
                    <a:pt x="1904" y="524"/>
                    <a:pt x="1805" y="392"/>
                    <a:pt x="1750" y="339"/>
                  </a:cubicBezTo>
                  <a:cubicBezTo>
                    <a:pt x="1750" y="339"/>
                    <a:pt x="1685" y="272"/>
                    <a:pt x="1609" y="218"/>
                  </a:cubicBezTo>
                  <a:cubicBezTo>
                    <a:pt x="1534" y="163"/>
                    <a:pt x="1451" y="121"/>
                    <a:pt x="1451" y="121"/>
                  </a:cubicBezTo>
                  <a:cubicBezTo>
                    <a:pt x="1304" y="46"/>
                    <a:pt x="113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2672;p41">
              <a:extLst>
                <a:ext uri="{FF2B5EF4-FFF2-40B4-BE49-F238E27FC236}">
                  <a16:creationId xmlns:a16="http://schemas.microsoft.com/office/drawing/2014/main" id="{F6ECFDE2-7200-25F5-119E-8A47D595688D}"/>
                </a:ext>
              </a:extLst>
            </p:cNvPr>
            <p:cNvSpPr/>
            <p:nvPr/>
          </p:nvSpPr>
          <p:spPr>
            <a:xfrm>
              <a:off x="5739675" y="220807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624" y="1"/>
                  </a:moveTo>
                  <a:cubicBezTo>
                    <a:pt x="515" y="1"/>
                    <a:pt x="410" y="12"/>
                    <a:pt x="301" y="26"/>
                  </a:cubicBezTo>
                  <a:cubicBezTo>
                    <a:pt x="104" y="55"/>
                    <a:pt x="98" y="65"/>
                    <a:pt x="0" y="115"/>
                  </a:cubicBezTo>
                  <a:cubicBezTo>
                    <a:pt x="133" y="86"/>
                    <a:pt x="277" y="72"/>
                    <a:pt x="425" y="72"/>
                  </a:cubicBezTo>
                  <a:cubicBezTo>
                    <a:pt x="675" y="72"/>
                    <a:pt x="935" y="112"/>
                    <a:pt x="1163" y="193"/>
                  </a:cubicBezTo>
                  <a:cubicBezTo>
                    <a:pt x="1163" y="193"/>
                    <a:pt x="1180" y="198"/>
                    <a:pt x="1206" y="207"/>
                  </a:cubicBezTo>
                  <a:cubicBezTo>
                    <a:pt x="1231" y="216"/>
                    <a:pt x="1264" y="229"/>
                    <a:pt x="1299" y="243"/>
                  </a:cubicBezTo>
                  <a:cubicBezTo>
                    <a:pt x="1365" y="273"/>
                    <a:pt x="1430" y="304"/>
                    <a:pt x="1430" y="304"/>
                  </a:cubicBezTo>
                  <a:lnTo>
                    <a:pt x="1479" y="330"/>
                  </a:lnTo>
                  <a:lnTo>
                    <a:pt x="1477" y="330"/>
                  </a:lnTo>
                  <a:cubicBezTo>
                    <a:pt x="1612" y="396"/>
                    <a:pt x="1731" y="465"/>
                    <a:pt x="1842" y="544"/>
                  </a:cubicBezTo>
                  <a:cubicBezTo>
                    <a:pt x="1817" y="509"/>
                    <a:pt x="1745" y="429"/>
                    <a:pt x="1659" y="357"/>
                  </a:cubicBezTo>
                  <a:cubicBezTo>
                    <a:pt x="1573" y="286"/>
                    <a:pt x="1476" y="222"/>
                    <a:pt x="1427" y="200"/>
                  </a:cubicBezTo>
                  <a:cubicBezTo>
                    <a:pt x="1427" y="200"/>
                    <a:pt x="1367" y="169"/>
                    <a:pt x="1304" y="146"/>
                  </a:cubicBezTo>
                  <a:cubicBezTo>
                    <a:pt x="1244" y="120"/>
                    <a:pt x="1180" y="101"/>
                    <a:pt x="1180" y="101"/>
                  </a:cubicBezTo>
                  <a:cubicBezTo>
                    <a:pt x="1069" y="62"/>
                    <a:pt x="949" y="35"/>
                    <a:pt x="827" y="15"/>
                  </a:cubicBezTo>
                  <a:cubicBezTo>
                    <a:pt x="757" y="5"/>
                    <a:pt x="690" y="1"/>
                    <a:pt x="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12673;p41">
              <a:extLst>
                <a:ext uri="{FF2B5EF4-FFF2-40B4-BE49-F238E27FC236}">
                  <a16:creationId xmlns:a16="http://schemas.microsoft.com/office/drawing/2014/main" id="{27B6AD12-3BEF-9646-EFE6-1CF190F9E0CD}"/>
                </a:ext>
              </a:extLst>
            </p:cNvPr>
            <p:cNvSpPr/>
            <p:nvPr/>
          </p:nvSpPr>
          <p:spPr>
            <a:xfrm>
              <a:off x="5718900" y="2175775"/>
              <a:ext cx="56775" cy="13375"/>
            </a:xfrm>
            <a:custGeom>
              <a:avLst/>
              <a:gdLst/>
              <a:ahLst/>
              <a:cxnLst/>
              <a:rect l="l" t="t" r="r" b="b"/>
              <a:pathLst>
                <a:path w="2271" h="535" extrusionOk="0">
                  <a:moveTo>
                    <a:pt x="1259" y="1"/>
                  </a:moveTo>
                  <a:cubicBezTo>
                    <a:pt x="1141" y="1"/>
                    <a:pt x="1020" y="13"/>
                    <a:pt x="901" y="34"/>
                  </a:cubicBezTo>
                  <a:cubicBezTo>
                    <a:pt x="674" y="76"/>
                    <a:pt x="483" y="164"/>
                    <a:pt x="294" y="278"/>
                  </a:cubicBezTo>
                  <a:cubicBezTo>
                    <a:pt x="85" y="411"/>
                    <a:pt x="85" y="429"/>
                    <a:pt x="1" y="534"/>
                  </a:cubicBezTo>
                  <a:cubicBezTo>
                    <a:pt x="173" y="388"/>
                    <a:pt x="392" y="266"/>
                    <a:pt x="631" y="189"/>
                  </a:cubicBezTo>
                  <a:cubicBezTo>
                    <a:pt x="835" y="122"/>
                    <a:pt x="1051" y="94"/>
                    <a:pt x="1257" y="94"/>
                  </a:cubicBezTo>
                  <a:cubicBezTo>
                    <a:pt x="1293" y="94"/>
                    <a:pt x="1328" y="95"/>
                    <a:pt x="1362" y="96"/>
                  </a:cubicBezTo>
                  <a:cubicBezTo>
                    <a:pt x="1362" y="96"/>
                    <a:pt x="1385" y="97"/>
                    <a:pt x="1420" y="100"/>
                  </a:cubicBezTo>
                  <a:cubicBezTo>
                    <a:pt x="1453" y="103"/>
                    <a:pt x="1498" y="108"/>
                    <a:pt x="1543" y="114"/>
                  </a:cubicBezTo>
                  <a:cubicBezTo>
                    <a:pt x="1587" y="119"/>
                    <a:pt x="1631" y="130"/>
                    <a:pt x="1664" y="136"/>
                  </a:cubicBezTo>
                  <a:cubicBezTo>
                    <a:pt x="1698" y="142"/>
                    <a:pt x="1719" y="148"/>
                    <a:pt x="1719" y="148"/>
                  </a:cubicBezTo>
                  <a:lnTo>
                    <a:pt x="1784" y="168"/>
                  </a:lnTo>
                  <a:lnTo>
                    <a:pt x="1784" y="167"/>
                  </a:lnTo>
                  <a:cubicBezTo>
                    <a:pt x="1962" y="213"/>
                    <a:pt x="2122" y="276"/>
                    <a:pt x="2271" y="358"/>
                  </a:cubicBezTo>
                  <a:cubicBezTo>
                    <a:pt x="2233" y="322"/>
                    <a:pt x="2128" y="238"/>
                    <a:pt x="2006" y="171"/>
                  </a:cubicBezTo>
                  <a:cubicBezTo>
                    <a:pt x="1882" y="107"/>
                    <a:pt x="1747" y="57"/>
                    <a:pt x="1680" y="45"/>
                  </a:cubicBezTo>
                  <a:cubicBezTo>
                    <a:pt x="1681" y="40"/>
                    <a:pt x="1413" y="2"/>
                    <a:pt x="1361" y="2"/>
                  </a:cubicBezTo>
                  <a:cubicBezTo>
                    <a:pt x="1356" y="2"/>
                    <a:pt x="1353" y="2"/>
                    <a:pt x="1353" y="3"/>
                  </a:cubicBezTo>
                  <a:cubicBezTo>
                    <a:pt x="1322" y="1"/>
                    <a:pt x="1291" y="1"/>
                    <a:pt x="1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12674;p41">
              <a:extLst>
                <a:ext uri="{FF2B5EF4-FFF2-40B4-BE49-F238E27FC236}">
                  <a16:creationId xmlns:a16="http://schemas.microsoft.com/office/drawing/2014/main" id="{C5F477FE-22E2-5323-2401-D9D38D7488AB}"/>
                </a:ext>
              </a:extLst>
            </p:cNvPr>
            <p:cNvSpPr/>
            <p:nvPr/>
          </p:nvSpPr>
          <p:spPr>
            <a:xfrm>
              <a:off x="5727325" y="2164900"/>
              <a:ext cx="48375" cy="11600"/>
            </a:xfrm>
            <a:custGeom>
              <a:avLst/>
              <a:gdLst/>
              <a:ahLst/>
              <a:cxnLst/>
              <a:rect l="l" t="t" r="r" b="b"/>
              <a:pathLst>
                <a:path w="1935" h="464" extrusionOk="0">
                  <a:moveTo>
                    <a:pt x="810" y="0"/>
                  </a:moveTo>
                  <a:cubicBezTo>
                    <a:pt x="801" y="0"/>
                    <a:pt x="793" y="0"/>
                    <a:pt x="784" y="0"/>
                  </a:cubicBezTo>
                  <a:lnTo>
                    <a:pt x="734" y="0"/>
                  </a:lnTo>
                  <a:cubicBezTo>
                    <a:pt x="705" y="3"/>
                    <a:pt x="665" y="6"/>
                    <a:pt x="625" y="9"/>
                  </a:cubicBezTo>
                  <a:cubicBezTo>
                    <a:pt x="546" y="20"/>
                    <a:pt x="468" y="33"/>
                    <a:pt x="468" y="33"/>
                  </a:cubicBezTo>
                  <a:lnTo>
                    <a:pt x="410" y="47"/>
                  </a:lnTo>
                  <a:cubicBezTo>
                    <a:pt x="253" y="90"/>
                    <a:pt x="119" y="158"/>
                    <a:pt x="0" y="240"/>
                  </a:cubicBezTo>
                  <a:cubicBezTo>
                    <a:pt x="45" y="228"/>
                    <a:pt x="149" y="190"/>
                    <a:pt x="260" y="164"/>
                  </a:cubicBezTo>
                  <a:cubicBezTo>
                    <a:pt x="370" y="139"/>
                    <a:pt x="483" y="121"/>
                    <a:pt x="537" y="115"/>
                  </a:cubicBezTo>
                  <a:cubicBezTo>
                    <a:pt x="537" y="115"/>
                    <a:pt x="553" y="113"/>
                    <a:pt x="577" y="108"/>
                  </a:cubicBezTo>
                  <a:cubicBezTo>
                    <a:pt x="600" y="104"/>
                    <a:pt x="634" y="100"/>
                    <a:pt x="666" y="99"/>
                  </a:cubicBezTo>
                  <a:cubicBezTo>
                    <a:pt x="718" y="93"/>
                    <a:pt x="769" y="92"/>
                    <a:pt x="789" y="92"/>
                  </a:cubicBezTo>
                  <a:cubicBezTo>
                    <a:pt x="795" y="92"/>
                    <a:pt x="798" y="92"/>
                    <a:pt x="798" y="92"/>
                  </a:cubicBezTo>
                  <a:cubicBezTo>
                    <a:pt x="806" y="92"/>
                    <a:pt x="814" y="92"/>
                    <a:pt x="822" y="92"/>
                  </a:cubicBezTo>
                  <a:cubicBezTo>
                    <a:pt x="932" y="92"/>
                    <a:pt x="1045" y="106"/>
                    <a:pt x="1157" y="129"/>
                  </a:cubicBezTo>
                  <a:cubicBezTo>
                    <a:pt x="1335" y="168"/>
                    <a:pt x="1497" y="211"/>
                    <a:pt x="1656" y="299"/>
                  </a:cubicBezTo>
                  <a:cubicBezTo>
                    <a:pt x="1831" y="400"/>
                    <a:pt x="1831" y="411"/>
                    <a:pt x="1935" y="463"/>
                  </a:cubicBezTo>
                  <a:cubicBezTo>
                    <a:pt x="1802" y="326"/>
                    <a:pt x="1622" y="203"/>
                    <a:pt x="1420" y="119"/>
                  </a:cubicBezTo>
                  <a:cubicBezTo>
                    <a:pt x="1227" y="37"/>
                    <a:pt x="1012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12675;p41">
              <a:extLst>
                <a:ext uri="{FF2B5EF4-FFF2-40B4-BE49-F238E27FC236}">
                  <a16:creationId xmlns:a16="http://schemas.microsoft.com/office/drawing/2014/main" id="{7B785572-8DD1-8345-B39D-8F2BD417275B}"/>
                </a:ext>
              </a:extLst>
            </p:cNvPr>
            <p:cNvSpPr/>
            <p:nvPr/>
          </p:nvSpPr>
          <p:spPr>
            <a:xfrm>
              <a:off x="5731575" y="2159325"/>
              <a:ext cx="26000" cy="4675"/>
            </a:xfrm>
            <a:custGeom>
              <a:avLst/>
              <a:gdLst/>
              <a:ahLst/>
              <a:cxnLst/>
              <a:rect l="l" t="t" r="r" b="b"/>
              <a:pathLst>
                <a:path w="1040" h="187" extrusionOk="0">
                  <a:moveTo>
                    <a:pt x="468" y="0"/>
                  </a:moveTo>
                  <a:cubicBezTo>
                    <a:pt x="457" y="0"/>
                    <a:pt x="447" y="0"/>
                    <a:pt x="436" y="1"/>
                  </a:cubicBezTo>
                  <a:cubicBezTo>
                    <a:pt x="334" y="4"/>
                    <a:pt x="245" y="35"/>
                    <a:pt x="152" y="63"/>
                  </a:cubicBezTo>
                  <a:cubicBezTo>
                    <a:pt x="49" y="96"/>
                    <a:pt x="45" y="102"/>
                    <a:pt x="0" y="147"/>
                  </a:cubicBezTo>
                  <a:cubicBezTo>
                    <a:pt x="132" y="109"/>
                    <a:pt x="285" y="90"/>
                    <a:pt x="434" y="90"/>
                  </a:cubicBezTo>
                  <a:cubicBezTo>
                    <a:pt x="502" y="90"/>
                    <a:pt x="569" y="94"/>
                    <a:pt x="633" y="102"/>
                  </a:cubicBezTo>
                  <a:cubicBezTo>
                    <a:pt x="633" y="102"/>
                    <a:pt x="672" y="107"/>
                    <a:pt x="710" y="113"/>
                  </a:cubicBezTo>
                  <a:cubicBezTo>
                    <a:pt x="748" y="121"/>
                    <a:pt x="786" y="129"/>
                    <a:pt x="786" y="129"/>
                  </a:cubicBezTo>
                  <a:lnTo>
                    <a:pt x="815" y="137"/>
                  </a:lnTo>
                  <a:cubicBezTo>
                    <a:pt x="893" y="151"/>
                    <a:pt x="967" y="167"/>
                    <a:pt x="1039" y="187"/>
                  </a:cubicBezTo>
                  <a:cubicBezTo>
                    <a:pt x="1012" y="145"/>
                    <a:pt x="843" y="43"/>
                    <a:pt x="782" y="33"/>
                  </a:cubicBezTo>
                  <a:cubicBezTo>
                    <a:pt x="782" y="33"/>
                    <a:pt x="746" y="24"/>
                    <a:pt x="709" y="19"/>
                  </a:cubicBezTo>
                  <a:cubicBezTo>
                    <a:pt x="674" y="14"/>
                    <a:pt x="637" y="9"/>
                    <a:pt x="637" y="9"/>
                  </a:cubicBezTo>
                  <a:cubicBezTo>
                    <a:pt x="582" y="3"/>
                    <a:pt x="525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2676;p41">
              <a:extLst>
                <a:ext uri="{FF2B5EF4-FFF2-40B4-BE49-F238E27FC236}">
                  <a16:creationId xmlns:a16="http://schemas.microsoft.com/office/drawing/2014/main" id="{03DCF9FF-8A06-8C3E-4E58-E36D56AA882C}"/>
                </a:ext>
              </a:extLst>
            </p:cNvPr>
            <p:cNvSpPr/>
            <p:nvPr/>
          </p:nvSpPr>
          <p:spPr>
            <a:xfrm>
              <a:off x="5750400" y="2129675"/>
              <a:ext cx="46125" cy="60325"/>
            </a:xfrm>
            <a:custGeom>
              <a:avLst/>
              <a:gdLst/>
              <a:ahLst/>
              <a:cxnLst/>
              <a:rect l="l" t="t" r="r" b="b"/>
              <a:pathLst>
                <a:path w="1845" h="2413" extrusionOk="0">
                  <a:moveTo>
                    <a:pt x="172" y="1"/>
                  </a:moveTo>
                  <a:cubicBezTo>
                    <a:pt x="120" y="1"/>
                    <a:pt x="74" y="5"/>
                    <a:pt x="1" y="18"/>
                  </a:cubicBezTo>
                  <a:cubicBezTo>
                    <a:pt x="7" y="18"/>
                    <a:pt x="13" y="18"/>
                    <a:pt x="19" y="18"/>
                  </a:cubicBezTo>
                  <a:cubicBezTo>
                    <a:pt x="319" y="18"/>
                    <a:pt x="637" y="146"/>
                    <a:pt x="890" y="360"/>
                  </a:cubicBezTo>
                  <a:cubicBezTo>
                    <a:pt x="1152" y="575"/>
                    <a:pt x="1345" y="868"/>
                    <a:pt x="1472" y="1166"/>
                  </a:cubicBezTo>
                  <a:cubicBezTo>
                    <a:pt x="1472" y="1166"/>
                    <a:pt x="1523" y="1277"/>
                    <a:pt x="1563" y="1394"/>
                  </a:cubicBezTo>
                  <a:cubicBezTo>
                    <a:pt x="1603" y="1511"/>
                    <a:pt x="1637" y="1630"/>
                    <a:pt x="1637" y="1630"/>
                  </a:cubicBezTo>
                  <a:lnTo>
                    <a:pt x="1662" y="1720"/>
                  </a:lnTo>
                  <a:cubicBezTo>
                    <a:pt x="1732" y="1963"/>
                    <a:pt x="1787" y="2191"/>
                    <a:pt x="1844" y="2413"/>
                  </a:cubicBezTo>
                  <a:cubicBezTo>
                    <a:pt x="1841" y="2272"/>
                    <a:pt x="1763" y="1696"/>
                    <a:pt x="1702" y="1524"/>
                  </a:cubicBezTo>
                  <a:cubicBezTo>
                    <a:pt x="1702" y="1524"/>
                    <a:pt x="1671" y="1418"/>
                    <a:pt x="1632" y="1314"/>
                  </a:cubicBezTo>
                  <a:cubicBezTo>
                    <a:pt x="1595" y="1210"/>
                    <a:pt x="1549" y="1109"/>
                    <a:pt x="1549" y="1109"/>
                  </a:cubicBezTo>
                  <a:cubicBezTo>
                    <a:pt x="1468" y="929"/>
                    <a:pt x="1367" y="748"/>
                    <a:pt x="1234" y="588"/>
                  </a:cubicBezTo>
                  <a:cubicBezTo>
                    <a:pt x="1038" y="347"/>
                    <a:pt x="800" y="183"/>
                    <a:pt x="521" y="75"/>
                  </a:cubicBezTo>
                  <a:cubicBezTo>
                    <a:pt x="363" y="16"/>
                    <a:pt x="274" y="10"/>
                    <a:pt x="207" y="1"/>
                  </a:cubicBezTo>
                  <a:cubicBezTo>
                    <a:pt x="195" y="1"/>
                    <a:pt x="183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2677;p41">
              <a:extLst>
                <a:ext uri="{FF2B5EF4-FFF2-40B4-BE49-F238E27FC236}">
                  <a16:creationId xmlns:a16="http://schemas.microsoft.com/office/drawing/2014/main" id="{38C3F6FE-5AE4-B03A-4E60-D148A48AF304}"/>
                </a:ext>
              </a:extLst>
            </p:cNvPr>
            <p:cNvSpPr/>
            <p:nvPr/>
          </p:nvSpPr>
          <p:spPr>
            <a:xfrm>
              <a:off x="5779475" y="2138200"/>
              <a:ext cx="22125" cy="23650"/>
            </a:xfrm>
            <a:custGeom>
              <a:avLst/>
              <a:gdLst/>
              <a:ahLst/>
              <a:cxnLst/>
              <a:rect l="l" t="t" r="r" b="b"/>
              <a:pathLst>
                <a:path w="885" h="946" extrusionOk="0">
                  <a:moveTo>
                    <a:pt x="0" y="0"/>
                  </a:moveTo>
                  <a:cubicBezTo>
                    <a:pt x="27" y="14"/>
                    <a:pt x="97" y="42"/>
                    <a:pt x="163" y="78"/>
                  </a:cubicBezTo>
                  <a:cubicBezTo>
                    <a:pt x="229" y="115"/>
                    <a:pt x="292" y="156"/>
                    <a:pt x="322" y="175"/>
                  </a:cubicBezTo>
                  <a:cubicBezTo>
                    <a:pt x="322" y="175"/>
                    <a:pt x="361" y="195"/>
                    <a:pt x="396" y="221"/>
                  </a:cubicBezTo>
                  <a:cubicBezTo>
                    <a:pt x="432" y="244"/>
                    <a:pt x="465" y="272"/>
                    <a:pt x="465" y="272"/>
                  </a:cubicBezTo>
                  <a:cubicBezTo>
                    <a:pt x="526" y="321"/>
                    <a:pt x="580" y="380"/>
                    <a:pt x="629" y="443"/>
                  </a:cubicBezTo>
                  <a:cubicBezTo>
                    <a:pt x="701" y="539"/>
                    <a:pt x="769" y="628"/>
                    <a:pt x="810" y="741"/>
                  </a:cubicBezTo>
                  <a:cubicBezTo>
                    <a:pt x="852" y="868"/>
                    <a:pt x="848" y="873"/>
                    <a:pt x="884" y="945"/>
                  </a:cubicBezTo>
                  <a:cubicBezTo>
                    <a:pt x="885" y="816"/>
                    <a:pt x="853" y="672"/>
                    <a:pt x="789" y="539"/>
                  </a:cubicBezTo>
                  <a:cubicBezTo>
                    <a:pt x="727" y="404"/>
                    <a:pt x="627" y="285"/>
                    <a:pt x="517" y="196"/>
                  </a:cubicBezTo>
                  <a:cubicBezTo>
                    <a:pt x="517" y="196"/>
                    <a:pt x="506" y="187"/>
                    <a:pt x="490" y="174"/>
                  </a:cubicBezTo>
                  <a:cubicBezTo>
                    <a:pt x="474" y="163"/>
                    <a:pt x="452" y="147"/>
                    <a:pt x="429" y="132"/>
                  </a:cubicBezTo>
                  <a:cubicBezTo>
                    <a:pt x="384" y="103"/>
                    <a:pt x="336" y="77"/>
                    <a:pt x="336" y="77"/>
                  </a:cubicBezTo>
                  <a:lnTo>
                    <a:pt x="301" y="59"/>
                  </a:lnTo>
                  <a:cubicBezTo>
                    <a:pt x="198" y="17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2678;p41">
              <a:extLst>
                <a:ext uri="{FF2B5EF4-FFF2-40B4-BE49-F238E27FC236}">
                  <a16:creationId xmlns:a16="http://schemas.microsoft.com/office/drawing/2014/main" id="{14239A13-F0BE-3C3E-6A48-D381BA1D8714}"/>
                </a:ext>
              </a:extLst>
            </p:cNvPr>
            <p:cNvSpPr/>
            <p:nvPr/>
          </p:nvSpPr>
          <p:spPr>
            <a:xfrm>
              <a:off x="5761975" y="2117450"/>
              <a:ext cx="63925" cy="31150"/>
            </a:xfrm>
            <a:custGeom>
              <a:avLst/>
              <a:gdLst/>
              <a:ahLst/>
              <a:cxnLst/>
              <a:rect l="l" t="t" r="r" b="b"/>
              <a:pathLst>
                <a:path w="2557" h="1246" extrusionOk="0">
                  <a:moveTo>
                    <a:pt x="646" y="0"/>
                  </a:moveTo>
                  <a:cubicBezTo>
                    <a:pt x="588" y="0"/>
                    <a:pt x="528" y="2"/>
                    <a:pt x="469" y="5"/>
                  </a:cubicBezTo>
                  <a:cubicBezTo>
                    <a:pt x="166" y="33"/>
                    <a:pt x="155" y="48"/>
                    <a:pt x="0" y="109"/>
                  </a:cubicBezTo>
                  <a:cubicBezTo>
                    <a:pt x="159" y="74"/>
                    <a:pt x="330" y="55"/>
                    <a:pt x="505" y="55"/>
                  </a:cubicBezTo>
                  <a:cubicBezTo>
                    <a:pt x="632" y="55"/>
                    <a:pt x="761" y="65"/>
                    <a:pt x="889" y="87"/>
                  </a:cubicBezTo>
                  <a:cubicBezTo>
                    <a:pt x="1194" y="136"/>
                    <a:pt x="1493" y="252"/>
                    <a:pt x="1741" y="409"/>
                  </a:cubicBezTo>
                  <a:cubicBezTo>
                    <a:pt x="1741" y="409"/>
                    <a:pt x="1837" y="468"/>
                    <a:pt x="1924" y="537"/>
                  </a:cubicBezTo>
                  <a:cubicBezTo>
                    <a:pt x="2012" y="606"/>
                    <a:pt x="2093" y="683"/>
                    <a:pt x="2093" y="683"/>
                  </a:cubicBezTo>
                  <a:lnTo>
                    <a:pt x="2152" y="741"/>
                  </a:lnTo>
                  <a:cubicBezTo>
                    <a:pt x="2317" y="900"/>
                    <a:pt x="2447" y="1068"/>
                    <a:pt x="2557" y="1245"/>
                  </a:cubicBezTo>
                  <a:cubicBezTo>
                    <a:pt x="2536" y="1185"/>
                    <a:pt x="2470" y="1033"/>
                    <a:pt x="2375" y="892"/>
                  </a:cubicBezTo>
                  <a:cubicBezTo>
                    <a:pt x="2282" y="749"/>
                    <a:pt x="2162" y="617"/>
                    <a:pt x="2099" y="563"/>
                  </a:cubicBezTo>
                  <a:cubicBezTo>
                    <a:pt x="2099" y="563"/>
                    <a:pt x="2024" y="495"/>
                    <a:pt x="1941" y="434"/>
                  </a:cubicBezTo>
                  <a:cubicBezTo>
                    <a:pt x="1860" y="374"/>
                    <a:pt x="1774" y="321"/>
                    <a:pt x="1774" y="321"/>
                  </a:cubicBezTo>
                  <a:cubicBezTo>
                    <a:pt x="1619" y="226"/>
                    <a:pt x="1448" y="144"/>
                    <a:pt x="1268" y="88"/>
                  </a:cubicBezTo>
                  <a:cubicBezTo>
                    <a:pt x="1057" y="22"/>
                    <a:pt x="854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12679;p41">
              <a:extLst>
                <a:ext uri="{FF2B5EF4-FFF2-40B4-BE49-F238E27FC236}">
                  <a16:creationId xmlns:a16="http://schemas.microsoft.com/office/drawing/2014/main" id="{BEF68DC5-C338-589C-8F3A-81E9D3163D40}"/>
                </a:ext>
              </a:extLst>
            </p:cNvPr>
            <p:cNvSpPr/>
            <p:nvPr/>
          </p:nvSpPr>
          <p:spPr>
            <a:xfrm>
              <a:off x="5744225" y="2098500"/>
              <a:ext cx="68600" cy="12000"/>
            </a:xfrm>
            <a:custGeom>
              <a:avLst/>
              <a:gdLst/>
              <a:ahLst/>
              <a:cxnLst/>
              <a:rect l="l" t="t" r="r" b="b"/>
              <a:pathLst>
                <a:path w="2744" h="480" extrusionOk="0">
                  <a:moveTo>
                    <a:pt x="1157" y="1"/>
                  </a:moveTo>
                  <a:cubicBezTo>
                    <a:pt x="897" y="1"/>
                    <a:pt x="665" y="44"/>
                    <a:pt x="421" y="102"/>
                  </a:cubicBezTo>
                  <a:cubicBezTo>
                    <a:pt x="145" y="174"/>
                    <a:pt x="137" y="188"/>
                    <a:pt x="0" y="262"/>
                  </a:cubicBezTo>
                  <a:cubicBezTo>
                    <a:pt x="249" y="179"/>
                    <a:pt x="533" y="121"/>
                    <a:pt x="824" y="98"/>
                  </a:cubicBezTo>
                  <a:cubicBezTo>
                    <a:pt x="907" y="91"/>
                    <a:pt x="991" y="88"/>
                    <a:pt x="1075" y="88"/>
                  </a:cubicBezTo>
                  <a:cubicBezTo>
                    <a:pt x="1284" y="88"/>
                    <a:pt x="1492" y="108"/>
                    <a:pt x="1688" y="140"/>
                  </a:cubicBezTo>
                  <a:cubicBezTo>
                    <a:pt x="1688" y="140"/>
                    <a:pt x="1714" y="144"/>
                    <a:pt x="1753" y="151"/>
                  </a:cubicBezTo>
                  <a:cubicBezTo>
                    <a:pt x="1792" y="159"/>
                    <a:pt x="1843" y="169"/>
                    <a:pt x="1895" y="181"/>
                  </a:cubicBezTo>
                  <a:cubicBezTo>
                    <a:pt x="1997" y="207"/>
                    <a:pt x="2098" y="235"/>
                    <a:pt x="2098" y="235"/>
                  </a:cubicBezTo>
                  <a:lnTo>
                    <a:pt x="2174" y="261"/>
                  </a:lnTo>
                  <a:cubicBezTo>
                    <a:pt x="2380" y="324"/>
                    <a:pt x="2566" y="395"/>
                    <a:pt x="2743" y="480"/>
                  </a:cubicBezTo>
                  <a:cubicBezTo>
                    <a:pt x="2696" y="443"/>
                    <a:pt x="2568" y="355"/>
                    <a:pt x="2427" y="281"/>
                  </a:cubicBezTo>
                  <a:cubicBezTo>
                    <a:pt x="2284" y="208"/>
                    <a:pt x="2130" y="147"/>
                    <a:pt x="2056" y="127"/>
                  </a:cubicBezTo>
                  <a:cubicBezTo>
                    <a:pt x="2056" y="127"/>
                    <a:pt x="2033" y="122"/>
                    <a:pt x="1998" y="112"/>
                  </a:cubicBezTo>
                  <a:cubicBezTo>
                    <a:pt x="1964" y="102"/>
                    <a:pt x="1918" y="90"/>
                    <a:pt x="1872" y="82"/>
                  </a:cubicBezTo>
                  <a:cubicBezTo>
                    <a:pt x="1779" y="60"/>
                    <a:pt x="1686" y="46"/>
                    <a:pt x="1686" y="46"/>
                  </a:cubicBezTo>
                  <a:cubicBezTo>
                    <a:pt x="1519" y="16"/>
                    <a:pt x="1343" y="3"/>
                    <a:pt x="1167" y="1"/>
                  </a:cubicBezTo>
                  <a:cubicBezTo>
                    <a:pt x="1164" y="1"/>
                    <a:pt x="116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12680;p41">
              <a:extLst>
                <a:ext uri="{FF2B5EF4-FFF2-40B4-BE49-F238E27FC236}">
                  <a16:creationId xmlns:a16="http://schemas.microsoft.com/office/drawing/2014/main" id="{195F7751-BDCF-64A6-E153-06688ADC2682}"/>
                </a:ext>
              </a:extLst>
            </p:cNvPr>
            <p:cNvSpPr/>
            <p:nvPr/>
          </p:nvSpPr>
          <p:spPr>
            <a:xfrm>
              <a:off x="5733200" y="2091375"/>
              <a:ext cx="80450" cy="13150"/>
            </a:xfrm>
            <a:custGeom>
              <a:avLst/>
              <a:gdLst/>
              <a:ahLst/>
              <a:cxnLst/>
              <a:rect l="l" t="t" r="r" b="b"/>
              <a:pathLst>
                <a:path w="3218" h="526" extrusionOk="0">
                  <a:moveTo>
                    <a:pt x="1248" y="0"/>
                  </a:moveTo>
                  <a:cubicBezTo>
                    <a:pt x="978" y="0"/>
                    <a:pt x="727" y="44"/>
                    <a:pt x="471" y="120"/>
                  </a:cubicBezTo>
                  <a:cubicBezTo>
                    <a:pt x="311" y="170"/>
                    <a:pt x="233" y="210"/>
                    <a:pt x="173" y="240"/>
                  </a:cubicBezTo>
                  <a:cubicBezTo>
                    <a:pt x="113" y="274"/>
                    <a:pt x="72" y="301"/>
                    <a:pt x="1" y="358"/>
                  </a:cubicBezTo>
                  <a:cubicBezTo>
                    <a:pt x="269" y="210"/>
                    <a:pt x="600" y="117"/>
                    <a:pt x="942" y="94"/>
                  </a:cubicBezTo>
                  <a:cubicBezTo>
                    <a:pt x="1014" y="89"/>
                    <a:pt x="1087" y="86"/>
                    <a:pt x="1160" y="86"/>
                  </a:cubicBezTo>
                  <a:cubicBezTo>
                    <a:pt x="1430" y="86"/>
                    <a:pt x="1700" y="122"/>
                    <a:pt x="1953" y="174"/>
                  </a:cubicBezTo>
                  <a:cubicBezTo>
                    <a:pt x="1953" y="174"/>
                    <a:pt x="2075" y="199"/>
                    <a:pt x="2195" y="231"/>
                  </a:cubicBezTo>
                  <a:cubicBezTo>
                    <a:pt x="2316" y="261"/>
                    <a:pt x="2436" y="296"/>
                    <a:pt x="2436" y="296"/>
                  </a:cubicBezTo>
                  <a:lnTo>
                    <a:pt x="2525" y="325"/>
                  </a:lnTo>
                  <a:lnTo>
                    <a:pt x="2525" y="323"/>
                  </a:lnTo>
                  <a:cubicBezTo>
                    <a:pt x="2755" y="391"/>
                    <a:pt x="2983" y="458"/>
                    <a:pt x="3218" y="526"/>
                  </a:cubicBezTo>
                  <a:cubicBezTo>
                    <a:pt x="3094" y="458"/>
                    <a:pt x="2557" y="229"/>
                    <a:pt x="2381" y="185"/>
                  </a:cubicBezTo>
                  <a:cubicBezTo>
                    <a:pt x="2381" y="185"/>
                    <a:pt x="2274" y="154"/>
                    <a:pt x="2167" y="128"/>
                  </a:cubicBezTo>
                  <a:cubicBezTo>
                    <a:pt x="2060" y="101"/>
                    <a:pt x="1951" y="79"/>
                    <a:pt x="1951" y="79"/>
                  </a:cubicBezTo>
                  <a:cubicBezTo>
                    <a:pt x="1757" y="40"/>
                    <a:pt x="1554" y="11"/>
                    <a:pt x="1346" y="2"/>
                  </a:cubicBezTo>
                  <a:cubicBezTo>
                    <a:pt x="1313" y="1"/>
                    <a:pt x="1280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2681;p41">
              <a:extLst>
                <a:ext uri="{FF2B5EF4-FFF2-40B4-BE49-F238E27FC236}">
                  <a16:creationId xmlns:a16="http://schemas.microsoft.com/office/drawing/2014/main" id="{DDC9277F-EEDE-8EC6-C9F0-74BCA7EF05A5}"/>
                </a:ext>
              </a:extLst>
            </p:cNvPr>
            <p:cNvSpPr/>
            <p:nvPr/>
          </p:nvSpPr>
          <p:spPr>
            <a:xfrm>
              <a:off x="5744125" y="2059450"/>
              <a:ext cx="47475" cy="17075"/>
            </a:xfrm>
            <a:custGeom>
              <a:avLst/>
              <a:gdLst/>
              <a:ahLst/>
              <a:cxnLst/>
              <a:rect l="l" t="t" r="r" b="b"/>
              <a:pathLst>
                <a:path w="1899" h="683" extrusionOk="0">
                  <a:moveTo>
                    <a:pt x="189" y="0"/>
                  </a:moveTo>
                  <a:cubicBezTo>
                    <a:pt x="107" y="0"/>
                    <a:pt x="80" y="9"/>
                    <a:pt x="1" y="27"/>
                  </a:cubicBezTo>
                  <a:cubicBezTo>
                    <a:pt x="379" y="35"/>
                    <a:pt x="828" y="133"/>
                    <a:pt x="1197" y="294"/>
                  </a:cubicBezTo>
                  <a:cubicBezTo>
                    <a:pt x="1197" y="294"/>
                    <a:pt x="1267" y="323"/>
                    <a:pt x="1335" y="357"/>
                  </a:cubicBezTo>
                  <a:cubicBezTo>
                    <a:pt x="1403" y="392"/>
                    <a:pt x="1470" y="427"/>
                    <a:pt x="1470" y="427"/>
                  </a:cubicBezTo>
                  <a:lnTo>
                    <a:pt x="1519" y="456"/>
                  </a:lnTo>
                  <a:cubicBezTo>
                    <a:pt x="1656" y="530"/>
                    <a:pt x="1781" y="604"/>
                    <a:pt x="1899" y="682"/>
                  </a:cubicBezTo>
                  <a:cubicBezTo>
                    <a:pt x="1871" y="648"/>
                    <a:pt x="1794" y="566"/>
                    <a:pt x="1706" y="491"/>
                  </a:cubicBezTo>
                  <a:cubicBezTo>
                    <a:pt x="1617" y="416"/>
                    <a:pt x="1519" y="347"/>
                    <a:pt x="1469" y="322"/>
                  </a:cubicBezTo>
                  <a:cubicBezTo>
                    <a:pt x="1469" y="322"/>
                    <a:pt x="1409" y="288"/>
                    <a:pt x="1346" y="260"/>
                  </a:cubicBezTo>
                  <a:cubicBezTo>
                    <a:pt x="1284" y="230"/>
                    <a:pt x="1222" y="205"/>
                    <a:pt x="1222" y="205"/>
                  </a:cubicBezTo>
                  <a:cubicBezTo>
                    <a:pt x="1109" y="156"/>
                    <a:pt x="989" y="115"/>
                    <a:pt x="866" y="79"/>
                  </a:cubicBezTo>
                  <a:cubicBezTo>
                    <a:pt x="682" y="28"/>
                    <a:pt x="509" y="15"/>
                    <a:pt x="325" y="4"/>
                  </a:cubicBezTo>
                  <a:cubicBezTo>
                    <a:pt x="265" y="2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2682;p41">
              <a:extLst>
                <a:ext uri="{FF2B5EF4-FFF2-40B4-BE49-F238E27FC236}">
                  <a16:creationId xmlns:a16="http://schemas.microsoft.com/office/drawing/2014/main" id="{1422ED87-E45E-EBA4-8AAC-083071587C98}"/>
                </a:ext>
              </a:extLst>
            </p:cNvPr>
            <p:cNvSpPr/>
            <p:nvPr/>
          </p:nvSpPr>
          <p:spPr>
            <a:xfrm>
              <a:off x="5748575" y="2063350"/>
              <a:ext cx="23500" cy="12775"/>
            </a:xfrm>
            <a:custGeom>
              <a:avLst/>
              <a:gdLst/>
              <a:ahLst/>
              <a:cxnLst/>
              <a:rect l="l" t="t" r="r" b="b"/>
              <a:pathLst>
                <a:path w="940" h="511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114"/>
                    <a:pt x="365" y="243"/>
                    <a:pt x="552" y="342"/>
                  </a:cubicBezTo>
                  <a:lnTo>
                    <a:pt x="694" y="416"/>
                  </a:lnTo>
                  <a:lnTo>
                    <a:pt x="720" y="430"/>
                  </a:lnTo>
                  <a:cubicBezTo>
                    <a:pt x="796" y="464"/>
                    <a:pt x="868" y="489"/>
                    <a:pt x="940" y="510"/>
                  </a:cubicBezTo>
                  <a:cubicBezTo>
                    <a:pt x="910" y="471"/>
                    <a:pt x="765" y="349"/>
                    <a:pt x="714" y="322"/>
                  </a:cubicBezTo>
                  <a:lnTo>
                    <a:pt x="589" y="257"/>
                  </a:lnTo>
                  <a:cubicBezTo>
                    <a:pt x="534" y="228"/>
                    <a:pt x="477" y="197"/>
                    <a:pt x="420" y="165"/>
                  </a:cubicBezTo>
                  <a:cubicBezTo>
                    <a:pt x="334" y="120"/>
                    <a:pt x="249" y="94"/>
                    <a:pt x="163" y="53"/>
                  </a:cubicBezTo>
                  <a:cubicBezTo>
                    <a:pt x="67" y="6"/>
                    <a:pt x="64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12683;p41">
              <a:extLst>
                <a:ext uri="{FF2B5EF4-FFF2-40B4-BE49-F238E27FC236}">
                  <a16:creationId xmlns:a16="http://schemas.microsoft.com/office/drawing/2014/main" id="{56793CC3-AB2F-CDB7-2865-52D1AEB8B1F9}"/>
                </a:ext>
              </a:extLst>
            </p:cNvPr>
            <p:cNvSpPr/>
            <p:nvPr/>
          </p:nvSpPr>
          <p:spPr>
            <a:xfrm>
              <a:off x="5707000" y="2041000"/>
              <a:ext cx="64275" cy="23100"/>
            </a:xfrm>
            <a:custGeom>
              <a:avLst/>
              <a:gdLst/>
              <a:ahLst/>
              <a:cxnLst/>
              <a:rect l="l" t="t" r="r" b="b"/>
              <a:pathLst>
                <a:path w="2571" h="924" extrusionOk="0">
                  <a:moveTo>
                    <a:pt x="1994" y="0"/>
                  </a:moveTo>
                  <a:cubicBezTo>
                    <a:pt x="1917" y="0"/>
                    <a:pt x="1852" y="4"/>
                    <a:pt x="1811" y="9"/>
                  </a:cubicBezTo>
                  <a:cubicBezTo>
                    <a:pt x="1811" y="9"/>
                    <a:pt x="1789" y="13"/>
                    <a:pt x="1754" y="17"/>
                  </a:cubicBezTo>
                  <a:cubicBezTo>
                    <a:pt x="1718" y="21"/>
                    <a:pt x="1673" y="29"/>
                    <a:pt x="1626" y="37"/>
                  </a:cubicBezTo>
                  <a:cubicBezTo>
                    <a:pt x="1534" y="54"/>
                    <a:pt x="1444" y="76"/>
                    <a:pt x="1444" y="76"/>
                  </a:cubicBezTo>
                  <a:cubicBezTo>
                    <a:pt x="1281" y="113"/>
                    <a:pt x="1117" y="169"/>
                    <a:pt x="956" y="234"/>
                  </a:cubicBezTo>
                  <a:cubicBezTo>
                    <a:pt x="716" y="335"/>
                    <a:pt x="520" y="465"/>
                    <a:pt x="319" y="615"/>
                  </a:cubicBezTo>
                  <a:cubicBezTo>
                    <a:pt x="97" y="786"/>
                    <a:pt x="95" y="801"/>
                    <a:pt x="0" y="923"/>
                  </a:cubicBezTo>
                  <a:cubicBezTo>
                    <a:pt x="193" y="751"/>
                    <a:pt x="427" y="588"/>
                    <a:pt x="684" y="456"/>
                  </a:cubicBezTo>
                  <a:cubicBezTo>
                    <a:pt x="938" y="322"/>
                    <a:pt x="1216" y="227"/>
                    <a:pt x="1483" y="162"/>
                  </a:cubicBezTo>
                  <a:cubicBezTo>
                    <a:pt x="1483" y="162"/>
                    <a:pt x="1507" y="156"/>
                    <a:pt x="1545" y="148"/>
                  </a:cubicBezTo>
                  <a:cubicBezTo>
                    <a:pt x="1584" y="140"/>
                    <a:pt x="1635" y="130"/>
                    <a:pt x="1686" y="121"/>
                  </a:cubicBezTo>
                  <a:cubicBezTo>
                    <a:pt x="1789" y="106"/>
                    <a:pt x="1891" y="93"/>
                    <a:pt x="1891" y="93"/>
                  </a:cubicBezTo>
                  <a:lnTo>
                    <a:pt x="1969" y="87"/>
                  </a:lnTo>
                  <a:cubicBezTo>
                    <a:pt x="2113" y="72"/>
                    <a:pt x="2250" y="65"/>
                    <a:pt x="2385" y="65"/>
                  </a:cubicBezTo>
                  <a:cubicBezTo>
                    <a:pt x="2447" y="65"/>
                    <a:pt x="2509" y="67"/>
                    <a:pt x="2570" y="70"/>
                  </a:cubicBezTo>
                  <a:cubicBezTo>
                    <a:pt x="2513" y="54"/>
                    <a:pt x="2364" y="22"/>
                    <a:pt x="2207" y="8"/>
                  </a:cubicBezTo>
                  <a:cubicBezTo>
                    <a:pt x="2134" y="3"/>
                    <a:pt x="2060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12684;p41">
              <a:extLst>
                <a:ext uri="{FF2B5EF4-FFF2-40B4-BE49-F238E27FC236}">
                  <a16:creationId xmlns:a16="http://schemas.microsoft.com/office/drawing/2014/main" id="{9DE0AD06-0D2D-AA51-403B-9A311A94E638}"/>
                </a:ext>
              </a:extLst>
            </p:cNvPr>
            <p:cNvSpPr/>
            <p:nvPr/>
          </p:nvSpPr>
          <p:spPr>
            <a:xfrm>
              <a:off x="5678950" y="2022800"/>
              <a:ext cx="71625" cy="21425"/>
            </a:xfrm>
            <a:custGeom>
              <a:avLst/>
              <a:gdLst/>
              <a:ahLst/>
              <a:cxnLst/>
              <a:rect l="l" t="t" r="r" b="b"/>
              <a:pathLst>
                <a:path w="2865" h="857" extrusionOk="0">
                  <a:moveTo>
                    <a:pt x="2864" y="1"/>
                  </a:moveTo>
                  <a:lnTo>
                    <a:pt x="2864" y="1"/>
                  </a:lnTo>
                  <a:cubicBezTo>
                    <a:pt x="2738" y="7"/>
                    <a:pt x="2223" y="96"/>
                    <a:pt x="2068" y="139"/>
                  </a:cubicBezTo>
                  <a:lnTo>
                    <a:pt x="1689" y="246"/>
                  </a:lnTo>
                  <a:cubicBezTo>
                    <a:pt x="1520" y="294"/>
                    <a:pt x="1346" y="347"/>
                    <a:pt x="1172" y="401"/>
                  </a:cubicBezTo>
                  <a:cubicBezTo>
                    <a:pt x="911" y="482"/>
                    <a:pt x="683" y="576"/>
                    <a:pt x="433" y="667"/>
                  </a:cubicBezTo>
                  <a:cubicBezTo>
                    <a:pt x="154" y="770"/>
                    <a:pt x="146" y="776"/>
                    <a:pt x="1" y="856"/>
                  </a:cubicBezTo>
                  <a:cubicBezTo>
                    <a:pt x="525" y="687"/>
                    <a:pt x="1163" y="493"/>
                    <a:pt x="1733" y="330"/>
                  </a:cubicBezTo>
                  <a:lnTo>
                    <a:pt x="2164" y="210"/>
                  </a:lnTo>
                  <a:lnTo>
                    <a:pt x="2246" y="188"/>
                  </a:lnTo>
                  <a:cubicBezTo>
                    <a:pt x="2449" y="126"/>
                    <a:pt x="2652" y="65"/>
                    <a:pt x="2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2685;p41">
              <a:extLst>
                <a:ext uri="{FF2B5EF4-FFF2-40B4-BE49-F238E27FC236}">
                  <a16:creationId xmlns:a16="http://schemas.microsoft.com/office/drawing/2014/main" id="{1B0758C8-0C0B-3E99-3DB8-5EDF92352F7A}"/>
                </a:ext>
              </a:extLst>
            </p:cNvPr>
            <p:cNvSpPr/>
            <p:nvPr/>
          </p:nvSpPr>
          <p:spPr>
            <a:xfrm>
              <a:off x="5695300" y="2024475"/>
              <a:ext cx="24500" cy="7250"/>
            </a:xfrm>
            <a:custGeom>
              <a:avLst/>
              <a:gdLst/>
              <a:ahLst/>
              <a:cxnLst/>
              <a:rect l="l" t="t" r="r" b="b"/>
              <a:pathLst>
                <a:path w="980" h="290" extrusionOk="0">
                  <a:moveTo>
                    <a:pt x="937" y="1"/>
                  </a:moveTo>
                  <a:cubicBezTo>
                    <a:pt x="865" y="1"/>
                    <a:pt x="741" y="12"/>
                    <a:pt x="700" y="25"/>
                  </a:cubicBezTo>
                  <a:lnTo>
                    <a:pt x="572" y="64"/>
                  </a:lnTo>
                  <a:cubicBezTo>
                    <a:pt x="515" y="81"/>
                    <a:pt x="455" y="98"/>
                    <a:pt x="396" y="116"/>
                  </a:cubicBezTo>
                  <a:cubicBezTo>
                    <a:pt x="306" y="143"/>
                    <a:pt x="231" y="183"/>
                    <a:pt x="146" y="213"/>
                  </a:cubicBezTo>
                  <a:cubicBezTo>
                    <a:pt x="50" y="246"/>
                    <a:pt x="46" y="249"/>
                    <a:pt x="1" y="290"/>
                  </a:cubicBezTo>
                  <a:cubicBezTo>
                    <a:pt x="188" y="258"/>
                    <a:pt x="411" y="210"/>
                    <a:pt x="604" y="150"/>
                  </a:cubicBezTo>
                  <a:lnTo>
                    <a:pt x="750" y="106"/>
                  </a:lnTo>
                  <a:lnTo>
                    <a:pt x="777" y="97"/>
                  </a:lnTo>
                  <a:cubicBezTo>
                    <a:pt x="851" y="68"/>
                    <a:pt x="916" y="37"/>
                    <a:pt x="980" y="3"/>
                  </a:cubicBezTo>
                  <a:cubicBezTo>
                    <a:pt x="970" y="2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2686;p41">
              <a:extLst>
                <a:ext uri="{FF2B5EF4-FFF2-40B4-BE49-F238E27FC236}">
                  <a16:creationId xmlns:a16="http://schemas.microsoft.com/office/drawing/2014/main" id="{80A23933-CBFD-A89D-0120-7553764AAAA4}"/>
                </a:ext>
              </a:extLst>
            </p:cNvPr>
            <p:cNvSpPr/>
            <p:nvPr/>
          </p:nvSpPr>
          <p:spPr>
            <a:xfrm>
              <a:off x="5648900" y="1988450"/>
              <a:ext cx="71725" cy="24725"/>
            </a:xfrm>
            <a:custGeom>
              <a:avLst/>
              <a:gdLst/>
              <a:ahLst/>
              <a:cxnLst/>
              <a:rect l="l" t="t" r="r" b="b"/>
              <a:pathLst>
                <a:path w="2869" h="989" extrusionOk="0">
                  <a:moveTo>
                    <a:pt x="2401" y="0"/>
                  </a:moveTo>
                  <a:cubicBezTo>
                    <a:pt x="2249" y="0"/>
                    <a:pt x="2102" y="10"/>
                    <a:pt x="2029" y="23"/>
                  </a:cubicBezTo>
                  <a:cubicBezTo>
                    <a:pt x="2029" y="23"/>
                    <a:pt x="2003" y="28"/>
                    <a:pt x="1965" y="33"/>
                  </a:cubicBezTo>
                  <a:cubicBezTo>
                    <a:pt x="1927" y="40"/>
                    <a:pt x="1876" y="48"/>
                    <a:pt x="1827" y="60"/>
                  </a:cubicBezTo>
                  <a:cubicBezTo>
                    <a:pt x="1726" y="80"/>
                    <a:pt x="1627" y="106"/>
                    <a:pt x="1627" y="106"/>
                  </a:cubicBezTo>
                  <a:cubicBezTo>
                    <a:pt x="1448" y="150"/>
                    <a:pt x="1268" y="210"/>
                    <a:pt x="1090" y="280"/>
                  </a:cubicBezTo>
                  <a:cubicBezTo>
                    <a:pt x="825" y="387"/>
                    <a:pt x="605" y="521"/>
                    <a:pt x="375" y="674"/>
                  </a:cubicBezTo>
                  <a:cubicBezTo>
                    <a:pt x="120" y="849"/>
                    <a:pt x="116" y="865"/>
                    <a:pt x="0" y="989"/>
                  </a:cubicBezTo>
                  <a:cubicBezTo>
                    <a:pt x="226" y="816"/>
                    <a:pt x="493" y="649"/>
                    <a:pt x="780" y="511"/>
                  </a:cubicBezTo>
                  <a:cubicBezTo>
                    <a:pt x="1067" y="370"/>
                    <a:pt x="1374" y="266"/>
                    <a:pt x="1668" y="191"/>
                  </a:cubicBezTo>
                  <a:cubicBezTo>
                    <a:pt x="1668" y="191"/>
                    <a:pt x="1696" y="183"/>
                    <a:pt x="1737" y="173"/>
                  </a:cubicBezTo>
                  <a:cubicBezTo>
                    <a:pt x="1780" y="164"/>
                    <a:pt x="1836" y="152"/>
                    <a:pt x="1893" y="140"/>
                  </a:cubicBezTo>
                  <a:cubicBezTo>
                    <a:pt x="2005" y="120"/>
                    <a:pt x="2119" y="102"/>
                    <a:pt x="2119" y="102"/>
                  </a:cubicBezTo>
                  <a:lnTo>
                    <a:pt x="2205" y="93"/>
                  </a:lnTo>
                  <a:cubicBezTo>
                    <a:pt x="2438" y="60"/>
                    <a:pt x="2655" y="43"/>
                    <a:pt x="2868" y="38"/>
                  </a:cubicBezTo>
                  <a:cubicBezTo>
                    <a:pt x="2803" y="26"/>
                    <a:pt x="2637" y="5"/>
                    <a:pt x="2464" y="1"/>
                  </a:cubicBezTo>
                  <a:cubicBezTo>
                    <a:pt x="2443" y="0"/>
                    <a:pt x="2422" y="0"/>
                    <a:pt x="2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12687;p41">
              <a:extLst>
                <a:ext uri="{FF2B5EF4-FFF2-40B4-BE49-F238E27FC236}">
                  <a16:creationId xmlns:a16="http://schemas.microsoft.com/office/drawing/2014/main" id="{6A302835-C21C-AD40-B3BA-B11CA48B4D80}"/>
                </a:ext>
              </a:extLst>
            </p:cNvPr>
            <p:cNvSpPr/>
            <p:nvPr/>
          </p:nvSpPr>
          <p:spPr>
            <a:xfrm>
              <a:off x="5665450" y="1985575"/>
              <a:ext cx="23600" cy="11600"/>
            </a:xfrm>
            <a:custGeom>
              <a:avLst/>
              <a:gdLst/>
              <a:ahLst/>
              <a:cxnLst/>
              <a:rect l="l" t="t" r="r" b="b"/>
              <a:pathLst>
                <a:path w="944" h="464" extrusionOk="0">
                  <a:moveTo>
                    <a:pt x="893" y="0"/>
                  </a:moveTo>
                  <a:cubicBezTo>
                    <a:pt x="817" y="0"/>
                    <a:pt x="693" y="15"/>
                    <a:pt x="651" y="33"/>
                  </a:cubicBezTo>
                  <a:cubicBezTo>
                    <a:pt x="651" y="33"/>
                    <a:pt x="618" y="46"/>
                    <a:pt x="585" y="59"/>
                  </a:cubicBezTo>
                  <a:cubicBezTo>
                    <a:pt x="553" y="73"/>
                    <a:pt x="519" y="88"/>
                    <a:pt x="519" y="88"/>
                  </a:cubicBezTo>
                  <a:cubicBezTo>
                    <a:pt x="462" y="113"/>
                    <a:pt x="403" y="143"/>
                    <a:pt x="345" y="173"/>
                  </a:cubicBezTo>
                  <a:cubicBezTo>
                    <a:pt x="258" y="221"/>
                    <a:pt x="192" y="281"/>
                    <a:pt x="116" y="339"/>
                  </a:cubicBezTo>
                  <a:cubicBezTo>
                    <a:pt x="32" y="404"/>
                    <a:pt x="30" y="409"/>
                    <a:pt x="0" y="464"/>
                  </a:cubicBezTo>
                  <a:cubicBezTo>
                    <a:pt x="167" y="360"/>
                    <a:pt x="374" y="253"/>
                    <a:pt x="562" y="170"/>
                  </a:cubicBezTo>
                  <a:cubicBezTo>
                    <a:pt x="562" y="170"/>
                    <a:pt x="599" y="155"/>
                    <a:pt x="635" y="139"/>
                  </a:cubicBezTo>
                  <a:cubicBezTo>
                    <a:pt x="671" y="125"/>
                    <a:pt x="707" y="110"/>
                    <a:pt x="707" y="110"/>
                  </a:cubicBezTo>
                  <a:lnTo>
                    <a:pt x="735" y="101"/>
                  </a:lnTo>
                  <a:cubicBezTo>
                    <a:pt x="790" y="76"/>
                    <a:pt x="862" y="42"/>
                    <a:pt x="943" y="4"/>
                  </a:cubicBezTo>
                  <a:cubicBezTo>
                    <a:pt x="932" y="2"/>
                    <a:pt x="915" y="0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12688;p41">
              <a:extLst>
                <a:ext uri="{FF2B5EF4-FFF2-40B4-BE49-F238E27FC236}">
                  <a16:creationId xmlns:a16="http://schemas.microsoft.com/office/drawing/2014/main" id="{C2ED5C3A-2F4A-7275-9332-B8AF87D86748}"/>
                </a:ext>
              </a:extLst>
            </p:cNvPr>
            <p:cNvSpPr/>
            <p:nvPr/>
          </p:nvSpPr>
          <p:spPr>
            <a:xfrm>
              <a:off x="5604825" y="1970550"/>
              <a:ext cx="90400" cy="23975"/>
            </a:xfrm>
            <a:custGeom>
              <a:avLst/>
              <a:gdLst/>
              <a:ahLst/>
              <a:cxnLst/>
              <a:rect l="l" t="t" r="r" b="b"/>
              <a:pathLst>
                <a:path w="3616" h="959" extrusionOk="0">
                  <a:moveTo>
                    <a:pt x="2723" y="1"/>
                  </a:moveTo>
                  <a:cubicBezTo>
                    <a:pt x="2670" y="1"/>
                    <a:pt x="2624" y="2"/>
                    <a:pt x="2591" y="5"/>
                  </a:cubicBezTo>
                  <a:cubicBezTo>
                    <a:pt x="2591" y="5"/>
                    <a:pt x="2559" y="7"/>
                    <a:pt x="2512" y="12"/>
                  </a:cubicBezTo>
                  <a:cubicBezTo>
                    <a:pt x="2464" y="14"/>
                    <a:pt x="2401" y="19"/>
                    <a:pt x="2339" y="28"/>
                  </a:cubicBezTo>
                  <a:cubicBezTo>
                    <a:pt x="2213" y="42"/>
                    <a:pt x="2090" y="64"/>
                    <a:pt x="2090" y="64"/>
                  </a:cubicBezTo>
                  <a:cubicBezTo>
                    <a:pt x="1867" y="97"/>
                    <a:pt x="1640" y="152"/>
                    <a:pt x="1415" y="218"/>
                  </a:cubicBezTo>
                  <a:cubicBezTo>
                    <a:pt x="1080" y="321"/>
                    <a:pt x="795" y="458"/>
                    <a:pt x="496" y="620"/>
                  </a:cubicBezTo>
                  <a:cubicBezTo>
                    <a:pt x="165" y="806"/>
                    <a:pt x="160" y="824"/>
                    <a:pt x="1" y="959"/>
                  </a:cubicBezTo>
                  <a:cubicBezTo>
                    <a:pt x="294" y="769"/>
                    <a:pt x="639" y="590"/>
                    <a:pt x="1005" y="450"/>
                  </a:cubicBezTo>
                  <a:cubicBezTo>
                    <a:pt x="1370" y="307"/>
                    <a:pt x="1758" y="211"/>
                    <a:pt x="2128" y="150"/>
                  </a:cubicBezTo>
                  <a:cubicBezTo>
                    <a:pt x="2128" y="150"/>
                    <a:pt x="2162" y="145"/>
                    <a:pt x="2215" y="136"/>
                  </a:cubicBezTo>
                  <a:cubicBezTo>
                    <a:pt x="2267" y="131"/>
                    <a:pt x="2338" y="122"/>
                    <a:pt x="2408" y="113"/>
                  </a:cubicBezTo>
                  <a:cubicBezTo>
                    <a:pt x="2479" y="106"/>
                    <a:pt x="2550" y="101"/>
                    <a:pt x="2602" y="97"/>
                  </a:cubicBezTo>
                  <a:cubicBezTo>
                    <a:pt x="2655" y="93"/>
                    <a:pt x="2691" y="92"/>
                    <a:pt x="2691" y="92"/>
                  </a:cubicBezTo>
                  <a:lnTo>
                    <a:pt x="2797" y="88"/>
                  </a:lnTo>
                  <a:cubicBezTo>
                    <a:pt x="2903" y="84"/>
                    <a:pt x="3005" y="81"/>
                    <a:pt x="3106" y="81"/>
                  </a:cubicBezTo>
                  <a:cubicBezTo>
                    <a:pt x="3281" y="81"/>
                    <a:pt x="3449" y="88"/>
                    <a:pt x="3616" y="101"/>
                  </a:cubicBezTo>
                  <a:cubicBezTo>
                    <a:pt x="3538" y="82"/>
                    <a:pt x="3336" y="42"/>
                    <a:pt x="3124" y="20"/>
                  </a:cubicBezTo>
                  <a:cubicBezTo>
                    <a:pt x="2981" y="7"/>
                    <a:pt x="2835" y="1"/>
                    <a:pt x="2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2689;p41">
              <a:extLst>
                <a:ext uri="{FF2B5EF4-FFF2-40B4-BE49-F238E27FC236}">
                  <a16:creationId xmlns:a16="http://schemas.microsoft.com/office/drawing/2014/main" id="{1FDDBD66-5C12-A9DF-CA5B-6691B0D3DEF0}"/>
                </a:ext>
              </a:extLst>
            </p:cNvPr>
            <p:cNvSpPr/>
            <p:nvPr/>
          </p:nvSpPr>
          <p:spPr>
            <a:xfrm>
              <a:off x="5619275" y="1968375"/>
              <a:ext cx="30825" cy="9875"/>
            </a:xfrm>
            <a:custGeom>
              <a:avLst/>
              <a:gdLst/>
              <a:ahLst/>
              <a:cxnLst/>
              <a:rect l="l" t="t" r="r" b="b"/>
              <a:pathLst>
                <a:path w="1233" h="395" extrusionOk="0">
                  <a:moveTo>
                    <a:pt x="1227" y="0"/>
                  </a:moveTo>
                  <a:cubicBezTo>
                    <a:pt x="1160" y="0"/>
                    <a:pt x="946" y="30"/>
                    <a:pt x="883" y="52"/>
                  </a:cubicBezTo>
                  <a:lnTo>
                    <a:pt x="722" y="105"/>
                  </a:lnTo>
                  <a:cubicBezTo>
                    <a:pt x="650" y="129"/>
                    <a:pt x="574" y="153"/>
                    <a:pt x="500" y="176"/>
                  </a:cubicBezTo>
                  <a:cubicBezTo>
                    <a:pt x="387" y="213"/>
                    <a:pt x="292" y="262"/>
                    <a:pt x="184" y="302"/>
                  </a:cubicBezTo>
                  <a:cubicBezTo>
                    <a:pt x="63" y="346"/>
                    <a:pt x="60" y="348"/>
                    <a:pt x="0" y="395"/>
                  </a:cubicBezTo>
                  <a:cubicBezTo>
                    <a:pt x="234" y="344"/>
                    <a:pt x="514" y="271"/>
                    <a:pt x="757" y="191"/>
                  </a:cubicBezTo>
                  <a:lnTo>
                    <a:pt x="942" y="129"/>
                  </a:lnTo>
                  <a:lnTo>
                    <a:pt x="977" y="118"/>
                  </a:lnTo>
                  <a:cubicBezTo>
                    <a:pt x="1069" y="80"/>
                    <a:pt x="1152" y="41"/>
                    <a:pt x="1233" y="0"/>
                  </a:cubicBezTo>
                  <a:cubicBezTo>
                    <a:pt x="1231" y="0"/>
                    <a:pt x="1229" y="0"/>
                    <a:pt x="1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2690;p41">
              <a:extLst>
                <a:ext uri="{FF2B5EF4-FFF2-40B4-BE49-F238E27FC236}">
                  <a16:creationId xmlns:a16="http://schemas.microsoft.com/office/drawing/2014/main" id="{1D867681-2FAA-0391-A8A8-CCAB3B4A2C21}"/>
                </a:ext>
              </a:extLst>
            </p:cNvPr>
            <p:cNvSpPr/>
            <p:nvPr/>
          </p:nvSpPr>
          <p:spPr>
            <a:xfrm>
              <a:off x="5573375" y="1952200"/>
              <a:ext cx="95625" cy="23925"/>
            </a:xfrm>
            <a:custGeom>
              <a:avLst/>
              <a:gdLst/>
              <a:ahLst/>
              <a:cxnLst/>
              <a:rect l="l" t="t" r="r" b="b"/>
              <a:pathLst>
                <a:path w="3825" h="957" extrusionOk="0">
                  <a:moveTo>
                    <a:pt x="3277" y="1"/>
                  </a:moveTo>
                  <a:cubicBezTo>
                    <a:pt x="3064" y="1"/>
                    <a:pt x="2850" y="12"/>
                    <a:pt x="2749" y="27"/>
                  </a:cubicBezTo>
                  <a:cubicBezTo>
                    <a:pt x="2749" y="27"/>
                    <a:pt x="2715" y="31"/>
                    <a:pt x="2667" y="37"/>
                  </a:cubicBezTo>
                  <a:cubicBezTo>
                    <a:pt x="2618" y="43"/>
                    <a:pt x="2552" y="51"/>
                    <a:pt x="2488" y="63"/>
                  </a:cubicBezTo>
                  <a:cubicBezTo>
                    <a:pt x="2357" y="83"/>
                    <a:pt x="2229" y="108"/>
                    <a:pt x="2229" y="108"/>
                  </a:cubicBezTo>
                  <a:cubicBezTo>
                    <a:pt x="1998" y="151"/>
                    <a:pt x="1762" y="208"/>
                    <a:pt x="1527" y="275"/>
                  </a:cubicBezTo>
                  <a:cubicBezTo>
                    <a:pt x="1176" y="377"/>
                    <a:pt x="873" y="506"/>
                    <a:pt x="550" y="653"/>
                  </a:cubicBezTo>
                  <a:cubicBezTo>
                    <a:pt x="191" y="820"/>
                    <a:pt x="181" y="834"/>
                    <a:pt x="0" y="956"/>
                  </a:cubicBezTo>
                  <a:cubicBezTo>
                    <a:pt x="653" y="623"/>
                    <a:pt x="1497" y="334"/>
                    <a:pt x="2271" y="194"/>
                  </a:cubicBezTo>
                  <a:cubicBezTo>
                    <a:pt x="2271" y="194"/>
                    <a:pt x="2307" y="188"/>
                    <a:pt x="2362" y="177"/>
                  </a:cubicBezTo>
                  <a:cubicBezTo>
                    <a:pt x="2417" y="168"/>
                    <a:pt x="2490" y="156"/>
                    <a:pt x="2564" y="144"/>
                  </a:cubicBezTo>
                  <a:cubicBezTo>
                    <a:pt x="2711" y="124"/>
                    <a:pt x="2858" y="105"/>
                    <a:pt x="2858" y="105"/>
                  </a:cubicBezTo>
                  <a:lnTo>
                    <a:pt x="2969" y="96"/>
                  </a:lnTo>
                  <a:cubicBezTo>
                    <a:pt x="3271" y="61"/>
                    <a:pt x="3551" y="40"/>
                    <a:pt x="3825" y="30"/>
                  </a:cubicBezTo>
                  <a:cubicBezTo>
                    <a:pt x="3742" y="19"/>
                    <a:pt x="3526" y="3"/>
                    <a:pt x="3305" y="1"/>
                  </a:cubicBezTo>
                  <a:cubicBezTo>
                    <a:pt x="3295" y="1"/>
                    <a:pt x="3286" y="1"/>
                    <a:pt x="3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2691;p41">
              <a:extLst>
                <a:ext uri="{FF2B5EF4-FFF2-40B4-BE49-F238E27FC236}">
                  <a16:creationId xmlns:a16="http://schemas.microsoft.com/office/drawing/2014/main" id="{B31BB3A9-EFBE-CA20-EFB2-F8267313F708}"/>
                </a:ext>
              </a:extLst>
            </p:cNvPr>
            <p:cNvSpPr/>
            <p:nvPr/>
          </p:nvSpPr>
          <p:spPr>
            <a:xfrm>
              <a:off x="5595775" y="1949250"/>
              <a:ext cx="28950" cy="10025"/>
            </a:xfrm>
            <a:custGeom>
              <a:avLst/>
              <a:gdLst/>
              <a:ahLst/>
              <a:cxnLst/>
              <a:rect l="l" t="t" r="r" b="b"/>
              <a:pathLst>
                <a:path w="1158" h="401" extrusionOk="0">
                  <a:moveTo>
                    <a:pt x="1058" y="1"/>
                  </a:moveTo>
                  <a:cubicBezTo>
                    <a:pt x="973" y="1"/>
                    <a:pt x="863" y="8"/>
                    <a:pt x="820" y="21"/>
                  </a:cubicBezTo>
                  <a:cubicBezTo>
                    <a:pt x="820" y="21"/>
                    <a:pt x="780" y="32"/>
                    <a:pt x="741" y="43"/>
                  </a:cubicBezTo>
                  <a:cubicBezTo>
                    <a:pt x="702" y="55"/>
                    <a:pt x="663" y="67"/>
                    <a:pt x="663" y="67"/>
                  </a:cubicBezTo>
                  <a:cubicBezTo>
                    <a:pt x="593" y="88"/>
                    <a:pt x="522" y="112"/>
                    <a:pt x="450" y="139"/>
                  </a:cubicBezTo>
                  <a:cubicBezTo>
                    <a:pt x="344" y="178"/>
                    <a:pt x="257" y="234"/>
                    <a:pt x="160" y="285"/>
                  </a:cubicBezTo>
                  <a:cubicBezTo>
                    <a:pt x="50" y="342"/>
                    <a:pt x="48" y="347"/>
                    <a:pt x="1" y="401"/>
                  </a:cubicBezTo>
                  <a:cubicBezTo>
                    <a:pt x="210" y="314"/>
                    <a:pt x="467" y="223"/>
                    <a:pt x="697" y="153"/>
                  </a:cubicBezTo>
                  <a:cubicBezTo>
                    <a:pt x="697" y="153"/>
                    <a:pt x="741" y="139"/>
                    <a:pt x="785" y="126"/>
                  </a:cubicBezTo>
                  <a:cubicBezTo>
                    <a:pt x="829" y="114"/>
                    <a:pt x="873" y="102"/>
                    <a:pt x="873" y="102"/>
                  </a:cubicBezTo>
                  <a:lnTo>
                    <a:pt x="906" y="94"/>
                  </a:lnTo>
                  <a:cubicBezTo>
                    <a:pt x="975" y="71"/>
                    <a:pt x="1061" y="41"/>
                    <a:pt x="1158" y="7"/>
                  </a:cubicBezTo>
                  <a:cubicBezTo>
                    <a:pt x="1139" y="3"/>
                    <a:pt x="1102" y="1"/>
                    <a:pt x="10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2692;p41">
              <a:extLst>
                <a:ext uri="{FF2B5EF4-FFF2-40B4-BE49-F238E27FC236}">
                  <a16:creationId xmlns:a16="http://schemas.microsoft.com/office/drawing/2014/main" id="{61AB75C0-DFAB-1015-BFF7-284FEA97B6B3}"/>
                </a:ext>
              </a:extLst>
            </p:cNvPr>
            <p:cNvSpPr/>
            <p:nvPr/>
          </p:nvSpPr>
          <p:spPr>
            <a:xfrm>
              <a:off x="5538775" y="1934225"/>
              <a:ext cx="45425" cy="53575"/>
            </a:xfrm>
            <a:custGeom>
              <a:avLst/>
              <a:gdLst/>
              <a:ahLst/>
              <a:cxnLst/>
              <a:rect l="l" t="t" r="r" b="b"/>
              <a:pathLst>
                <a:path w="1817" h="2143" extrusionOk="0">
                  <a:moveTo>
                    <a:pt x="1817" y="1"/>
                  </a:moveTo>
                  <a:cubicBezTo>
                    <a:pt x="1761" y="22"/>
                    <a:pt x="1618" y="86"/>
                    <a:pt x="1478" y="166"/>
                  </a:cubicBezTo>
                  <a:cubicBezTo>
                    <a:pt x="1339" y="247"/>
                    <a:pt x="1203" y="342"/>
                    <a:pt x="1144" y="394"/>
                  </a:cubicBezTo>
                  <a:cubicBezTo>
                    <a:pt x="1144" y="394"/>
                    <a:pt x="1126" y="410"/>
                    <a:pt x="1099" y="433"/>
                  </a:cubicBezTo>
                  <a:cubicBezTo>
                    <a:pt x="1072" y="457"/>
                    <a:pt x="1036" y="488"/>
                    <a:pt x="1001" y="522"/>
                  </a:cubicBezTo>
                  <a:cubicBezTo>
                    <a:pt x="931" y="587"/>
                    <a:pt x="865" y="656"/>
                    <a:pt x="865" y="656"/>
                  </a:cubicBezTo>
                  <a:cubicBezTo>
                    <a:pt x="745" y="776"/>
                    <a:pt x="632" y="911"/>
                    <a:pt x="524" y="1053"/>
                  </a:cubicBezTo>
                  <a:cubicBezTo>
                    <a:pt x="365" y="1266"/>
                    <a:pt x="255" y="1480"/>
                    <a:pt x="146" y="1712"/>
                  </a:cubicBezTo>
                  <a:cubicBezTo>
                    <a:pt x="27" y="1974"/>
                    <a:pt x="32" y="1987"/>
                    <a:pt x="0" y="2143"/>
                  </a:cubicBezTo>
                  <a:cubicBezTo>
                    <a:pt x="193" y="1648"/>
                    <a:pt x="544" y="1107"/>
                    <a:pt x="943" y="707"/>
                  </a:cubicBezTo>
                  <a:cubicBezTo>
                    <a:pt x="943" y="707"/>
                    <a:pt x="963" y="688"/>
                    <a:pt x="991" y="659"/>
                  </a:cubicBezTo>
                  <a:cubicBezTo>
                    <a:pt x="1020" y="632"/>
                    <a:pt x="1058" y="595"/>
                    <a:pt x="1097" y="558"/>
                  </a:cubicBezTo>
                  <a:cubicBezTo>
                    <a:pt x="1177" y="487"/>
                    <a:pt x="1258" y="418"/>
                    <a:pt x="1258" y="418"/>
                  </a:cubicBezTo>
                  <a:lnTo>
                    <a:pt x="1322" y="369"/>
                  </a:lnTo>
                  <a:cubicBezTo>
                    <a:pt x="1489" y="229"/>
                    <a:pt x="1651" y="110"/>
                    <a:pt x="1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12693;p41">
              <a:extLst>
                <a:ext uri="{FF2B5EF4-FFF2-40B4-BE49-F238E27FC236}">
                  <a16:creationId xmlns:a16="http://schemas.microsoft.com/office/drawing/2014/main" id="{ABE58FAB-5770-489D-ABB8-0711515A722E}"/>
                </a:ext>
              </a:extLst>
            </p:cNvPr>
            <p:cNvSpPr/>
            <p:nvPr/>
          </p:nvSpPr>
          <p:spPr>
            <a:xfrm>
              <a:off x="5535150" y="1953850"/>
              <a:ext cx="12800" cy="18025"/>
            </a:xfrm>
            <a:custGeom>
              <a:avLst/>
              <a:gdLst/>
              <a:ahLst/>
              <a:cxnLst/>
              <a:rect l="l" t="t" r="r" b="b"/>
              <a:pathLst>
                <a:path w="512" h="721" extrusionOk="0">
                  <a:moveTo>
                    <a:pt x="512" y="1"/>
                  </a:moveTo>
                  <a:cubicBezTo>
                    <a:pt x="471" y="11"/>
                    <a:pt x="334" y="99"/>
                    <a:pt x="304" y="138"/>
                  </a:cubicBezTo>
                  <a:lnTo>
                    <a:pt x="267" y="184"/>
                  </a:lnTo>
                  <a:cubicBezTo>
                    <a:pt x="249" y="208"/>
                    <a:pt x="231" y="232"/>
                    <a:pt x="231" y="232"/>
                  </a:cubicBezTo>
                  <a:cubicBezTo>
                    <a:pt x="199" y="274"/>
                    <a:pt x="168" y="320"/>
                    <a:pt x="138" y="365"/>
                  </a:cubicBezTo>
                  <a:cubicBezTo>
                    <a:pt x="92" y="434"/>
                    <a:pt x="69" y="508"/>
                    <a:pt x="36" y="580"/>
                  </a:cubicBezTo>
                  <a:cubicBezTo>
                    <a:pt x="0" y="661"/>
                    <a:pt x="0" y="666"/>
                    <a:pt x="4" y="721"/>
                  </a:cubicBezTo>
                  <a:cubicBezTo>
                    <a:pt x="91" y="580"/>
                    <a:pt x="205" y="421"/>
                    <a:pt x="308" y="284"/>
                  </a:cubicBezTo>
                  <a:cubicBezTo>
                    <a:pt x="308" y="284"/>
                    <a:pt x="328" y="257"/>
                    <a:pt x="348" y="231"/>
                  </a:cubicBezTo>
                  <a:cubicBezTo>
                    <a:pt x="369" y="206"/>
                    <a:pt x="390" y="180"/>
                    <a:pt x="390" y="180"/>
                  </a:cubicBezTo>
                  <a:lnTo>
                    <a:pt x="406" y="162"/>
                  </a:lnTo>
                  <a:lnTo>
                    <a:pt x="405" y="162"/>
                  </a:lnTo>
                  <a:cubicBezTo>
                    <a:pt x="444" y="107"/>
                    <a:pt x="477" y="54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12694;p41">
              <a:extLst>
                <a:ext uri="{FF2B5EF4-FFF2-40B4-BE49-F238E27FC236}">
                  <a16:creationId xmlns:a16="http://schemas.microsoft.com/office/drawing/2014/main" id="{25272135-BFCF-8057-4916-90E0CE4E73E2}"/>
                </a:ext>
              </a:extLst>
            </p:cNvPr>
            <p:cNvSpPr/>
            <p:nvPr/>
          </p:nvSpPr>
          <p:spPr>
            <a:xfrm>
              <a:off x="5565200" y="1930800"/>
              <a:ext cx="62450" cy="49375"/>
            </a:xfrm>
            <a:custGeom>
              <a:avLst/>
              <a:gdLst/>
              <a:ahLst/>
              <a:cxnLst/>
              <a:rect l="l" t="t" r="r" b="b"/>
              <a:pathLst>
                <a:path w="2498" h="1975" extrusionOk="0">
                  <a:moveTo>
                    <a:pt x="2497" y="0"/>
                  </a:moveTo>
                  <a:cubicBezTo>
                    <a:pt x="2425" y="9"/>
                    <a:pt x="2243" y="39"/>
                    <a:pt x="2057" y="80"/>
                  </a:cubicBezTo>
                  <a:cubicBezTo>
                    <a:pt x="1871" y="120"/>
                    <a:pt x="1683" y="174"/>
                    <a:pt x="1597" y="208"/>
                  </a:cubicBezTo>
                  <a:cubicBezTo>
                    <a:pt x="1597" y="208"/>
                    <a:pt x="1491" y="247"/>
                    <a:pt x="1387" y="292"/>
                  </a:cubicBezTo>
                  <a:cubicBezTo>
                    <a:pt x="1282" y="336"/>
                    <a:pt x="1181" y="388"/>
                    <a:pt x="1181" y="388"/>
                  </a:cubicBezTo>
                  <a:cubicBezTo>
                    <a:pt x="1001" y="480"/>
                    <a:pt x="820" y="591"/>
                    <a:pt x="657" y="728"/>
                  </a:cubicBezTo>
                  <a:cubicBezTo>
                    <a:pt x="415" y="932"/>
                    <a:pt x="242" y="1169"/>
                    <a:pt x="114" y="1448"/>
                  </a:cubicBezTo>
                  <a:cubicBezTo>
                    <a:pt x="44" y="1605"/>
                    <a:pt x="29" y="1695"/>
                    <a:pt x="14" y="1762"/>
                  </a:cubicBezTo>
                  <a:cubicBezTo>
                    <a:pt x="3" y="1831"/>
                    <a:pt x="1" y="1882"/>
                    <a:pt x="4" y="1975"/>
                  </a:cubicBezTo>
                  <a:cubicBezTo>
                    <a:pt x="41" y="1663"/>
                    <a:pt x="192" y="1341"/>
                    <a:pt x="421" y="1079"/>
                  </a:cubicBezTo>
                  <a:cubicBezTo>
                    <a:pt x="647" y="813"/>
                    <a:pt x="942" y="609"/>
                    <a:pt x="1242" y="462"/>
                  </a:cubicBezTo>
                  <a:cubicBezTo>
                    <a:pt x="1242" y="462"/>
                    <a:pt x="1354" y="404"/>
                    <a:pt x="1472" y="356"/>
                  </a:cubicBezTo>
                  <a:cubicBezTo>
                    <a:pt x="1589" y="307"/>
                    <a:pt x="1709" y="265"/>
                    <a:pt x="1709" y="265"/>
                  </a:cubicBezTo>
                  <a:lnTo>
                    <a:pt x="1799" y="234"/>
                  </a:lnTo>
                  <a:cubicBezTo>
                    <a:pt x="2043" y="145"/>
                    <a:pt x="2272" y="73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12695;p41">
              <a:extLst>
                <a:ext uri="{FF2B5EF4-FFF2-40B4-BE49-F238E27FC236}">
                  <a16:creationId xmlns:a16="http://schemas.microsoft.com/office/drawing/2014/main" id="{329DE85E-A68A-31FE-781C-5B881E525CC3}"/>
                </a:ext>
              </a:extLst>
            </p:cNvPr>
            <p:cNvSpPr/>
            <p:nvPr/>
          </p:nvSpPr>
          <p:spPr>
            <a:xfrm>
              <a:off x="5496625" y="1927200"/>
              <a:ext cx="64150" cy="68475"/>
            </a:xfrm>
            <a:custGeom>
              <a:avLst/>
              <a:gdLst/>
              <a:ahLst/>
              <a:cxnLst/>
              <a:rect l="l" t="t" r="r" b="b"/>
              <a:pathLst>
                <a:path w="2566" h="2739" extrusionOk="0">
                  <a:moveTo>
                    <a:pt x="2565" y="0"/>
                  </a:moveTo>
                  <a:cubicBezTo>
                    <a:pt x="2490" y="29"/>
                    <a:pt x="2298" y="111"/>
                    <a:pt x="2111" y="213"/>
                  </a:cubicBezTo>
                  <a:cubicBezTo>
                    <a:pt x="1924" y="318"/>
                    <a:pt x="1739" y="438"/>
                    <a:pt x="1659" y="504"/>
                  </a:cubicBezTo>
                  <a:cubicBezTo>
                    <a:pt x="1659" y="504"/>
                    <a:pt x="1634" y="524"/>
                    <a:pt x="1596" y="554"/>
                  </a:cubicBezTo>
                  <a:cubicBezTo>
                    <a:pt x="1559" y="582"/>
                    <a:pt x="1510" y="622"/>
                    <a:pt x="1462" y="664"/>
                  </a:cubicBezTo>
                  <a:cubicBezTo>
                    <a:pt x="1365" y="746"/>
                    <a:pt x="1273" y="834"/>
                    <a:pt x="1273" y="834"/>
                  </a:cubicBezTo>
                  <a:cubicBezTo>
                    <a:pt x="1107" y="987"/>
                    <a:pt x="947" y="1160"/>
                    <a:pt x="794" y="1339"/>
                  </a:cubicBezTo>
                  <a:cubicBezTo>
                    <a:pt x="569" y="1610"/>
                    <a:pt x="404" y="1883"/>
                    <a:pt x="238" y="2182"/>
                  </a:cubicBezTo>
                  <a:cubicBezTo>
                    <a:pt x="60" y="2520"/>
                    <a:pt x="63" y="2538"/>
                    <a:pt x="0" y="2738"/>
                  </a:cubicBezTo>
                  <a:cubicBezTo>
                    <a:pt x="149" y="2418"/>
                    <a:pt x="344" y="2080"/>
                    <a:pt x="576" y="1761"/>
                  </a:cubicBezTo>
                  <a:cubicBezTo>
                    <a:pt x="806" y="1440"/>
                    <a:pt x="1078" y="1142"/>
                    <a:pt x="1353" y="885"/>
                  </a:cubicBezTo>
                  <a:cubicBezTo>
                    <a:pt x="1353" y="885"/>
                    <a:pt x="1380" y="861"/>
                    <a:pt x="1419" y="824"/>
                  </a:cubicBezTo>
                  <a:cubicBezTo>
                    <a:pt x="1459" y="789"/>
                    <a:pt x="1513" y="742"/>
                    <a:pt x="1567" y="696"/>
                  </a:cubicBezTo>
                  <a:cubicBezTo>
                    <a:pt x="1622" y="649"/>
                    <a:pt x="1679" y="607"/>
                    <a:pt x="1721" y="573"/>
                  </a:cubicBezTo>
                  <a:cubicBezTo>
                    <a:pt x="1762" y="539"/>
                    <a:pt x="1791" y="518"/>
                    <a:pt x="1791" y="518"/>
                  </a:cubicBezTo>
                  <a:lnTo>
                    <a:pt x="1878" y="456"/>
                  </a:lnTo>
                  <a:cubicBezTo>
                    <a:pt x="2111" y="280"/>
                    <a:pt x="2336" y="132"/>
                    <a:pt x="2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2696;p41">
              <a:extLst>
                <a:ext uri="{FF2B5EF4-FFF2-40B4-BE49-F238E27FC236}">
                  <a16:creationId xmlns:a16="http://schemas.microsoft.com/office/drawing/2014/main" id="{A4E33967-9021-D800-3696-2A9748225CDA}"/>
                </a:ext>
              </a:extLst>
            </p:cNvPr>
            <p:cNvSpPr/>
            <p:nvPr/>
          </p:nvSpPr>
          <p:spPr>
            <a:xfrm>
              <a:off x="5460300" y="1929125"/>
              <a:ext cx="78325" cy="77300"/>
            </a:xfrm>
            <a:custGeom>
              <a:avLst/>
              <a:gdLst/>
              <a:ahLst/>
              <a:cxnLst/>
              <a:rect l="l" t="t" r="r" b="b"/>
              <a:pathLst>
                <a:path w="3133" h="3092" extrusionOk="0">
                  <a:moveTo>
                    <a:pt x="3133" y="0"/>
                  </a:moveTo>
                  <a:lnTo>
                    <a:pt x="3133" y="0"/>
                  </a:lnTo>
                  <a:cubicBezTo>
                    <a:pt x="3049" y="42"/>
                    <a:pt x="2841" y="160"/>
                    <a:pt x="2633" y="294"/>
                  </a:cubicBezTo>
                  <a:cubicBezTo>
                    <a:pt x="2427" y="429"/>
                    <a:pt x="2220" y="577"/>
                    <a:pt x="2128" y="653"/>
                  </a:cubicBezTo>
                  <a:cubicBezTo>
                    <a:pt x="2128" y="653"/>
                    <a:pt x="2014" y="744"/>
                    <a:pt x="1903" y="841"/>
                  </a:cubicBezTo>
                  <a:cubicBezTo>
                    <a:pt x="1792" y="937"/>
                    <a:pt x="1685" y="1035"/>
                    <a:pt x="1685" y="1035"/>
                  </a:cubicBezTo>
                  <a:cubicBezTo>
                    <a:pt x="1491" y="1210"/>
                    <a:pt x="1299" y="1400"/>
                    <a:pt x="1112" y="1597"/>
                  </a:cubicBezTo>
                  <a:cubicBezTo>
                    <a:pt x="833" y="1894"/>
                    <a:pt x="611" y="2184"/>
                    <a:pt x="375" y="2502"/>
                  </a:cubicBezTo>
                  <a:cubicBezTo>
                    <a:pt x="117" y="2859"/>
                    <a:pt x="114" y="2878"/>
                    <a:pt x="0" y="3092"/>
                  </a:cubicBezTo>
                  <a:cubicBezTo>
                    <a:pt x="463" y="2418"/>
                    <a:pt x="1114" y="1670"/>
                    <a:pt x="1767" y="1085"/>
                  </a:cubicBezTo>
                  <a:cubicBezTo>
                    <a:pt x="1767" y="1085"/>
                    <a:pt x="1798" y="1057"/>
                    <a:pt x="1845" y="1016"/>
                  </a:cubicBezTo>
                  <a:cubicBezTo>
                    <a:pt x="1891" y="974"/>
                    <a:pt x="1954" y="920"/>
                    <a:pt x="2017" y="865"/>
                  </a:cubicBezTo>
                  <a:cubicBezTo>
                    <a:pt x="2143" y="759"/>
                    <a:pt x="2272" y="654"/>
                    <a:pt x="2272" y="654"/>
                  </a:cubicBezTo>
                  <a:lnTo>
                    <a:pt x="2370" y="579"/>
                  </a:lnTo>
                  <a:cubicBezTo>
                    <a:pt x="2634" y="366"/>
                    <a:pt x="2884" y="178"/>
                    <a:pt x="3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12697;p41">
              <a:extLst>
                <a:ext uri="{FF2B5EF4-FFF2-40B4-BE49-F238E27FC236}">
                  <a16:creationId xmlns:a16="http://schemas.microsoft.com/office/drawing/2014/main" id="{88C19238-2FD2-A4FD-9594-EEBE81AF48AC}"/>
                </a:ext>
              </a:extLst>
            </p:cNvPr>
            <p:cNvSpPr/>
            <p:nvPr/>
          </p:nvSpPr>
          <p:spPr>
            <a:xfrm>
              <a:off x="5443375" y="1941575"/>
              <a:ext cx="49650" cy="53850"/>
            </a:xfrm>
            <a:custGeom>
              <a:avLst/>
              <a:gdLst/>
              <a:ahLst/>
              <a:cxnLst/>
              <a:rect l="l" t="t" r="r" b="b"/>
              <a:pathLst>
                <a:path w="1986" h="2154" extrusionOk="0">
                  <a:moveTo>
                    <a:pt x="1986" y="1"/>
                  </a:moveTo>
                  <a:cubicBezTo>
                    <a:pt x="1874" y="59"/>
                    <a:pt x="1460" y="365"/>
                    <a:pt x="1348" y="478"/>
                  </a:cubicBezTo>
                  <a:cubicBezTo>
                    <a:pt x="1348" y="478"/>
                    <a:pt x="1278" y="546"/>
                    <a:pt x="1208" y="613"/>
                  </a:cubicBezTo>
                  <a:cubicBezTo>
                    <a:pt x="1140" y="682"/>
                    <a:pt x="1072" y="751"/>
                    <a:pt x="1072" y="751"/>
                  </a:cubicBezTo>
                  <a:cubicBezTo>
                    <a:pt x="951" y="874"/>
                    <a:pt x="830" y="1006"/>
                    <a:pt x="710" y="1141"/>
                  </a:cubicBezTo>
                  <a:cubicBezTo>
                    <a:pt x="532" y="1345"/>
                    <a:pt x="394" y="1545"/>
                    <a:pt x="241" y="1757"/>
                  </a:cubicBezTo>
                  <a:cubicBezTo>
                    <a:pt x="72" y="1996"/>
                    <a:pt x="69" y="2006"/>
                    <a:pt x="0" y="2154"/>
                  </a:cubicBezTo>
                  <a:cubicBezTo>
                    <a:pt x="319" y="1716"/>
                    <a:pt x="743" y="1216"/>
                    <a:pt x="1151" y="802"/>
                  </a:cubicBezTo>
                  <a:cubicBezTo>
                    <a:pt x="1151" y="802"/>
                    <a:pt x="1229" y="724"/>
                    <a:pt x="1305" y="646"/>
                  </a:cubicBezTo>
                  <a:cubicBezTo>
                    <a:pt x="1385" y="571"/>
                    <a:pt x="1464" y="495"/>
                    <a:pt x="1464" y="495"/>
                  </a:cubicBezTo>
                  <a:lnTo>
                    <a:pt x="1525" y="439"/>
                  </a:lnTo>
                  <a:cubicBezTo>
                    <a:pt x="1686" y="282"/>
                    <a:pt x="1836" y="139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12698;p41">
              <a:extLst>
                <a:ext uri="{FF2B5EF4-FFF2-40B4-BE49-F238E27FC236}">
                  <a16:creationId xmlns:a16="http://schemas.microsoft.com/office/drawing/2014/main" id="{15DE0E67-9A85-D102-5FEF-EE79283C353D}"/>
                </a:ext>
              </a:extLst>
            </p:cNvPr>
            <p:cNvSpPr/>
            <p:nvPr/>
          </p:nvSpPr>
          <p:spPr>
            <a:xfrm>
              <a:off x="5431100" y="1926650"/>
              <a:ext cx="56075" cy="55175"/>
            </a:xfrm>
            <a:custGeom>
              <a:avLst/>
              <a:gdLst/>
              <a:ahLst/>
              <a:cxnLst/>
              <a:rect l="l" t="t" r="r" b="b"/>
              <a:pathLst>
                <a:path w="2243" h="2207" extrusionOk="0">
                  <a:moveTo>
                    <a:pt x="2243" y="1"/>
                  </a:moveTo>
                  <a:cubicBezTo>
                    <a:pt x="2180" y="26"/>
                    <a:pt x="2022" y="97"/>
                    <a:pt x="1867" y="184"/>
                  </a:cubicBezTo>
                  <a:cubicBezTo>
                    <a:pt x="1712" y="270"/>
                    <a:pt x="1557" y="369"/>
                    <a:pt x="1489" y="422"/>
                  </a:cubicBezTo>
                  <a:cubicBezTo>
                    <a:pt x="1489" y="422"/>
                    <a:pt x="1405" y="485"/>
                    <a:pt x="1325" y="554"/>
                  </a:cubicBezTo>
                  <a:cubicBezTo>
                    <a:pt x="1243" y="620"/>
                    <a:pt x="1165" y="692"/>
                    <a:pt x="1165" y="692"/>
                  </a:cubicBezTo>
                  <a:cubicBezTo>
                    <a:pt x="1023" y="815"/>
                    <a:pt x="884" y="952"/>
                    <a:pt x="750" y="1096"/>
                  </a:cubicBezTo>
                  <a:cubicBezTo>
                    <a:pt x="551" y="1311"/>
                    <a:pt x="399" y="1528"/>
                    <a:pt x="241" y="1764"/>
                  </a:cubicBezTo>
                  <a:cubicBezTo>
                    <a:pt x="67" y="2030"/>
                    <a:pt x="67" y="2044"/>
                    <a:pt x="0" y="2207"/>
                  </a:cubicBezTo>
                  <a:cubicBezTo>
                    <a:pt x="307" y="1706"/>
                    <a:pt x="766" y="1159"/>
                    <a:pt x="1241" y="748"/>
                  </a:cubicBezTo>
                  <a:cubicBezTo>
                    <a:pt x="1241" y="748"/>
                    <a:pt x="1329" y="669"/>
                    <a:pt x="1421" y="593"/>
                  </a:cubicBezTo>
                  <a:cubicBezTo>
                    <a:pt x="1514" y="520"/>
                    <a:pt x="1609" y="447"/>
                    <a:pt x="1609" y="447"/>
                  </a:cubicBezTo>
                  <a:lnTo>
                    <a:pt x="1681" y="395"/>
                  </a:lnTo>
                  <a:lnTo>
                    <a:pt x="1682" y="395"/>
                  </a:lnTo>
                  <a:cubicBezTo>
                    <a:pt x="1874" y="248"/>
                    <a:pt x="2058" y="120"/>
                    <a:pt x="2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12699;p41">
              <a:extLst>
                <a:ext uri="{FF2B5EF4-FFF2-40B4-BE49-F238E27FC236}">
                  <a16:creationId xmlns:a16="http://schemas.microsoft.com/office/drawing/2014/main" id="{D47C3C95-2803-C46B-6530-A2C998AB5AEB}"/>
                </a:ext>
              </a:extLst>
            </p:cNvPr>
            <p:cNvSpPr/>
            <p:nvPr/>
          </p:nvSpPr>
          <p:spPr>
            <a:xfrm>
              <a:off x="5407150" y="1919325"/>
              <a:ext cx="51950" cy="75150"/>
            </a:xfrm>
            <a:custGeom>
              <a:avLst/>
              <a:gdLst/>
              <a:ahLst/>
              <a:cxnLst/>
              <a:rect l="l" t="t" r="r" b="b"/>
              <a:pathLst>
                <a:path w="2078" h="3006" extrusionOk="0">
                  <a:moveTo>
                    <a:pt x="2077" y="1"/>
                  </a:moveTo>
                  <a:cubicBezTo>
                    <a:pt x="2007" y="39"/>
                    <a:pt x="1833" y="146"/>
                    <a:pt x="1664" y="273"/>
                  </a:cubicBezTo>
                  <a:cubicBezTo>
                    <a:pt x="1496" y="399"/>
                    <a:pt x="1332" y="542"/>
                    <a:pt x="1261" y="615"/>
                  </a:cubicBezTo>
                  <a:cubicBezTo>
                    <a:pt x="1261" y="615"/>
                    <a:pt x="1172" y="704"/>
                    <a:pt x="1088" y="795"/>
                  </a:cubicBezTo>
                  <a:cubicBezTo>
                    <a:pt x="1004" y="887"/>
                    <a:pt x="924" y="984"/>
                    <a:pt x="924" y="984"/>
                  </a:cubicBezTo>
                  <a:cubicBezTo>
                    <a:pt x="780" y="1153"/>
                    <a:pt x="639" y="1337"/>
                    <a:pt x="510" y="1531"/>
                  </a:cubicBezTo>
                  <a:cubicBezTo>
                    <a:pt x="413" y="1675"/>
                    <a:pt x="331" y="1817"/>
                    <a:pt x="257" y="1963"/>
                  </a:cubicBezTo>
                  <a:cubicBezTo>
                    <a:pt x="181" y="2107"/>
                    <a:pt x="111" y="2256"/>
                    <a:pt x="59" y="2419"/>
                  </a:cubicBezTo>
                  <a:cubicBezTo>
                    <a:pt x="2" y="2601"/>
                    <a:pt x="0" y="2704"/>
                    <a:pt x="6" y="2781"/>
                  </a:cubicBezTo>
                  <a:cubicBezTo>
                    <a:pt x="12" y="2858"/>
                    <a:pt x="26" y="2914"/>
                    <a:pt x="71" y="3006"/>
                  </a:cubicBezTo>
                  <a:cubicBezTo>
                    <a:pt x="15" y="2841"/>
                    <a:pt x="33" y="2655"/>
                    <a:pt x="90" y="2479"/>
                  </a:cubicBezTo>
                  <a:cubicBezTo>
                    <a:pt x="147" y="2303"/>
                    <a:pt x="239" y="2133"/>
                    <a:pt x="339" y="1965"/>
                  </a:cubicBezTo>
                  <a:cubicBezTo>
                    <a:pt x="537" y="1630"/>
                    <a:pt x="767" y="1308"/>
                    <a:pt x="1009" y="1025"/>
                  </a:cubicBezTo>
                  <a:cubicBezTo>
                    <a:pt x="1009" y="1025"/>
                    <a:pt x="1100" y="918"/>
                    <a:pt x="1196" y="815"/>
                  </a:cubicBezTo>
                  <a:cubicBezTo>
                    <a:pt x="1292" y="711"/>
                    <a:pt x="1393" y="614"/>
                    <a:pt x="1393" y="614"/>
                  </a:cubicBezTo>
                  <a:lnTo>
                    <a:pt x="1470" y="540"/>
                  </a:lnTo>
                  <a:cubicBezTo>
                    <a:pt x="1675" y="339"/>
                    <a:pt x="1874" y="163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2700;p41">
              <a:extLst>
                <a:ext uri="{FF2B5EF4-FFF2-40B4-BE49-F238E27FC236}">
                  <a16:creationId xmlns:a16="http://schemas.microsoft.com/office/drawing/2014/main" id="{2426B44D-B9CE-50AB-4715-6779A35DFC3A}"/>
                </a:ext>
              </a:extLst>
            </p:cNvPr>
            <p:cNvSpPr/>
            <p:nvPr/>
          </p:nvSpPr>
          <p:spPr>
            <a:xfrm>
              <a:off x="5343450" y="1958025"/>
              <a:ext cx="62825" cy="38250"/>
            </a:xfrm>
            <a:custGeom>
              <a:avLst/>
              <a:gdLst/>
              <a:ahLst/>
              <a:cxnLst/>
              <a:rect l="l" t="t" r="r" b="b"/>
              <a:pathLst>
                <a:path w="2513" h="1530" extrusionOk="0">
                  <a:moveTo>
                    <a:pt x="2513" y="0"/>
                  </a:moveTo>
                  <a:cubicBezTo>
                    <a:pt x="2453" y="26"/>
                    <a:pt x="2307" y="116"/>
                    <a:pt x="2175" y="231"/>
                  </a:cubicBezTo>
                  <a:cubicBezTo>
                    <a:pt x="2042" y="346"/>
                    <a:pt x="1920" y="478"/>
                    <a:pt x="1866" y="542"/>
                  </a:cubicBezTo>
                  <a:cubicBezTo>
                    <a:pt x="1866" y="542"/>
                    <a:pt x="1800" y="621"/>
                    <a:pt x="1734" y="700"/>
                  </a:cubicBezTo>
                  <a:cubicBezTo>
                    <a:pt x="1668" y="776"/>
                    <a:pt x="1601" y="854"/>
                    <a:pt x="1601" y="854"/>
                  </a:cubicBezTo>
                  <a:cubicBezTo>
                    <a:pt x="1480" y="988"/>
                    <a:pt x="1347" y="1120"/>
                    <a:pt x="1196" y="1228"/>
                  </a:cubicBezTo>
                  <a:cubicBezTo>
                    <a:pt x="987" y="1377"/>
                    <a:pt x="764" y="1477"/>
                    <a:pt x="513" y="1477"/>
                  </a:cubicBezTo>
                  <a:cubicBezTo>
                    <a:pt x="494" y="1477"/>
                    <a:pt x="475" y="1476"/>
                    <a:pt x="456" y="1475"/>
                  </a:cubicBezTo>
                  <a:cubicBezTo>
                    <a:pt x="305" y="1463"/>
                    <a:pt x="232" y="1428"/>
                    <a:pt x="174" y="1409"/>
                  </a:cubicBezTo>
                  <a:cubicBezTo>
                    <a:pt x="118" y="1383"/>
                    <a:pt x="75" y="1368"/>
                    <a:pt x="1" y="1323"/>
                  </a:cubicBezTo>
                  <a:lnTo>
                    <a:pt x="1" y="1323"/>
                  </a:lnTo>
                  <a:cubicBezTo>
                    <a:pt x="107" y="1423"/>
                    <a:pt x="253" y="1493"/>
                    <a:pt x="411" y="1518"/>
                  </a:cubicBezTo>
                  <a:cubicBezTo>
                    <a:pt x="461" y="1526"/>
                    <a:pt x="512" y="1530"/>
                    <a:pt x="564" y="1530"/>
                  </a:cubicBezTo>
                  <a:cubicBezTo>
                    <a:pt x="675" y="1530"/>
                    <a:pt x="789" y="1512"/>
                    <a:pt x="898" y="1477"/>
                  </a:cubicBezTo>
                  <a:cubicBezTo>
                    <a:pt x="1220" y="1372"/>
                    <a:pt x="1477" y="1133"/>
                    <a:pt x="1683" y="901"/>
                  </a:cubicBezTo>
                  <a:cubicBezTo>
                    <a:pt x="1683" y="901"/>
                    <a:pt x="1760" y="811"/>
                    <a:pt x="1837" y="721"/>
                  </a:cubicBezTo>
                  <a:cubicBezTo>
                    <a:pt x="1911" y="632"/>
                    <a:pt x="1987" y="542"/>
                    <a:pt x="1987" y="542"/>
                  </a:cubicBezTo>
                  <a:lnTo>
                    <a:pt x="2044" y="476"/>
                  </a:lnTo>
                  <a:cubicBezTo>
                    <a:pt x="2196" y="292"/>
                    <a:pt x="2343" y="13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2701;p41">
              <a:extLst>
                <a:ext uri="{FF2B5EF4-FFF2-40B4-BE49-F238E27FC236}">
                  <a16:creationId xmlns:a16="http://schemas.microsoft.com/office/drawing/2014/main" id="{93B4FF97-75D8-8C02-E613-24048E007B39}"/>
                </a:ext>
              </a:extLst>
            </p:cNvPr>
            <p:cNvSpPr/>
            <p:nvPr/>
          </p:nvSpPr>
          <p:spPr>
            <a:xfrm>
              <a:off x="5368850" y="1913300"/>
              <a:ext cx="66675" cy="59900"/>
            </a:xfrm>
            <a:custGeom>
              <a:avLst/>
              <a:gdLst/>
              <a:ahLst/>
              <a:cxnLst/>
              <a:rect l="l" t="t" r="r" b="b"/>
              <a:pathLst>
                <a:path w="2667" h="2396" extrusionOk="0">
                  <a:moveTo>
                    <a:pt x="2585" y="1"/>
                  </a:moveTo>
                  <a:cubicBezTo>
                    <a:pt x="2484" y="1"/>
                    <a:pt x="2328" y="9"/>
                    <a:pt x="2170" y="43"/>
                  </a:cubicBezTo>
                  <a:cubicBezTo>
                    <a:pt x="1960" y="84"/>
                    <a:pt x="1754" y="167"/>
                    <a:pt x="1663" y="217"/>
                  </a:cubicBezTo>
                  <a:cubicBezTo>
                    <a:pt x="1663" y="217"/>
                    <a:pt x="1634" y="232"/>
                    <a:pt x="1592" y="254"/>
                  </a:cubicBezTo>
                  <a:cubicBezTo>
                    <a:pt x="1551" y="276"/>
                    <a:pt x="1497" y="311"/>
                    <a:pt x="1443" y="344"/>
                  </a:cubicBezTo>
                  <a:cubicBezTo>
                    <a:pt x="1391" y="380"/>
                    <a:pt x="1338" y="417"/>
                    <a:pt x="1299" y="444"/>
                  </a:cubicBezTo>
                  <a:cubicBezTo>
                    <a:pt x="1262" y="474"/>
                    <a:pt x="1237" y="494"/>
                    <a:pt x="1237" y="494"/>
                  </a:cubicBezTo>
                  <a:cubicBezTo>
                    <a:pt x="1060" y="635"/>
                    <a:pt x="895" y="806"/>
                    <a:pt x="758" y="999"/>
                  </a:cubicBezTo>
                  <a:cubicBezTo>
                    <a:pt x="656" y="1144"/>
                    <a:pt x="577" y="1294"/>
                    <a:pt x="517" y="1447"/>
                  </a:cubicBezTo>
                  <a:cubicBezTo>
                    <a:pt x="455" y="1600"/>
                    <a:pt x="402" y="1753"/>
                    <a:pt x="331" y="1906"/>
                  </a:cubicBezTo>
                  <a:cubicBezTo>
                    <a:pt x="250" y="2075"/>
                    <a:pt x="194" y="2153"/>
                    <a:pt x="150" y="2215"/>
                  </a:cubicBezTo>
                  <a:cubicBezTo>
                    <a:pt x="104" y="2275"/>
                    <a:pt x="74" y="2321"/>
                    <a:pt x="0" y="2396"/>
                  </a:cubicBezTo>
                  <a:cubicBezTo>
                    <a:pt x="145" y="2293"/>
                    <a:pt x="261" y="2139"/>
                    <a:pt x="351" y="1971"/>
                  </a:cubicBezTo>
                  <a:cubicBezTo>
                    <a:pt x="444" y="1802"/>
                    <a:pt x="516" y="1619"/>
                    <a:pt x="600" y="1443"/>
                  </a:cubicBezTo>
                  <a:cubicBezTo>
                    <a:pt x="763" y="1089"/>
                    <a:pt x="1020" y="778"/>
                    <a:pt x="1313" y="551"/>
                  </a:cubicBezTo>
                  <a:cubicBezTo>
                    <a:pt x="1313" y="551"/>
                    <a:pt x="1423" y="463"/>
                    <a:pt x="1543" y="391"/>
                  </a:cubicBezTo>
                  <a:cubicBezTo>
                    <a:pt x="1662" y="315"/>
                    <a:pt x="1790" y="257"/>
                    <a:pt x="1790" y="257"/>
                  </a:cubicBezTo>
                  <a:lnTo>
                    <a:pt x="1886" y="214"/>
                  </a:lnTo>
                  <a:lnTo>
                    <a:pt x="1885" y="215"/>
                  </a:lnTo>
                  <a:cubicBezTo>
                    <a:pt x="2148" y="99"/>
                    <a:pt x="2407" y="32"/>
                    <a:pt x="2667" y="3"/>
                  </a:cubicBezTo>
                  <a:cubicBezTo>
                    <a:pt x="2647" y="2"/>
                    <a:pt x="2619" y="1"/>
                    <a:pt x="2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2702;p41">
              <a:extLst>
                <a:ext uri="{FF2B5EF4-FFF2-40B4-BE49-F238E27FC236}">
                  <a16:creationId xmlns:a16="http://schemas.microsoft.com/office/drawing/2014/main" id="{332AEDB3-0579-4455-6B52-1C16A9815A49}"/>
                </a:ext>
              </a:extLst>
            </p:cNvPr>
            <p:cNvSpPr/>
            <p:nvPr/>
          </p:nvSpPr>
          <p:spPr>
            <a:xfrm>
              <a:off x="5565025" y="1926725"/>
              <a:ext cx="27150" cy="14425"/>
            </a:xfrm>
            <a:custGeom>
              <a:avLst/>
              <a:gdLst/>
              <a:ahLst/>
              <a:cxnLst/>
              <a:rect l="l" t="t" r="r" b="b"/>
              <a:pathLst>
                <a:path w="1086" h="577" extrusionOk="0">
                  <a:moveTo>
                    <a:pt x="1074" y="1"/>
                  </a:moveTo>
                  <a:cubicBezTo>
                    <a:pt x="1004" y="1"/>
                    <a:pt x="809" y="37"/>
                    <a:pt x="752" y="65"/>
                  </a:cubicBezTo>
                  <a:cubicBezTo>
                    <a:pt x="752" y="65"/>
                    <a:pt x="714" y="82"/>
                    <a:pt x="677" y="99"/>
                  </a:cubicBezTo>
                  <a:cubicBezTo>
                    <a:pt x="639" y="117"/>
                    <a:pt x="602" y="135"/>
                    <a:pt x="602" y="135"/>
                  </a:cubicBezTo>
                  <a:cubicBezTo>
                    <a:pt x="536" y="168"/>
                    <a:pt x="469" y="203"/>
                    <a:pt x="403" y="241"/>
                  </a:cubicBezTo>
                  <a:cubicBezTo>
                    <a:pt x="304" y="297"/>
                    <a:pt x="226" y="368"/>
                    <a:pt x="139" y="435"/>
                  </a:cubicBezTo>
                  <a:cubicBezTo>
                    <a:pt x="40" y="510"/>
                    <a:pt x="38" y="515"/>
                    <a:pt x="0" y="576"/>
                  </a:cubicBezTo>
                  <a:cubicBezTo>
                    <a:pt x="194" y="453"/>
                    <a:pt x="433" y="321"/>
                    <a:pt x="650" y="215"/>
                  </a:cubicBezTo>
                  <a:cubicBezTo>
                    <a:pt x="650" y="215"/>
                    <a:pt x="691" y="195"/>
                    <a:pt x="732" y="175"/>
                  </a:cubicBezTo>
                  <a:cubicBezTo>
                    <a:pt x="774" y="156"/>
                    <a:pt x="816" y="137"/>
                    <a:pt x="816" y="137"/>
                  </a:cubicBezTo>
                  <a:lnTo>
                    <a:pt x="848" y="124"/>
                  </a:lnTo>
                  <a:cubicBezTo>
                    <a:pt x="913" y="91"/>
                    <a:pt x="995" y="48"/>
                    <a:pt x="1086" y="1"/>
                  </a:cubicBezTo>
                  <a:cubicBezTo>
                    <a:pt x="1082" y="1"/>
                    <a:pt x="1078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2703;p41">
              <a:extLst>
                <a:ext uri="{FF2B5EF4-FFF2-40B4-BE49-F238E27FC236}">
                  <a16:creationId xmlns:a16="http://schemas.microsoft.com/office/drawing/2014/main" id="{371359F7-CACC-B106-DEBD-B4427CF038AF}"/>
                </a:ext>
              </a:extLst>
            </p:cNvPr>
            <p:cNvSpPr/>
            <p:nvPr/>
          </p:nvSpPr>
          <p:spPr>
            <a:xfrm>
              <a:off x="5560500" y="1924000"/>
              <a:ext cx="9125" cy="6300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345" y="0"/>
                  </a:moveTo>
                  <a:cubicBezTo>
                    <a:pt x="309" y="0"/>
                    <a:pt x="249" y="11"/>
                    <a:pt x="234" y="21"/>
                  </a:cubicBezTo>
                  <a:lnTo>
                    <a:pt x="187" y="56"/>
                  </a:lnTo>
                  <a:cubicBezTo>
                    <a:pt x="166" y="71"/>
                    <a:pt x="144" y="86"/>
                    <a:pt x="122" y="101"/>
                  </a:cubicBezTo>
                  <a:cubicBezTo>
                    <a:pt x="88" y="124"/>
                    <a:pt x="69" y="160"/>
                    <a:pt x="39" y="186"/>
                  </a:cubicBezTo>
                  <a:cubicBezTo>
                    <a:pt x="6" y="215"/>
                    <a:pt x="6" y="217"/>
                    <a:pt x="1" y="252"/>
                  </a:cubicBezTo>
                  <a:cubicBezTo>
                    <a:pt x="81" y="225"/>
                    <a:pt x="171" y="181"/>
                    <a:pt x="242" y="129"/>
                  </a:cubicBezTo>
                  <a:lnTo>
                    <a:pt x="296" y="91"/>
                  </a:lnTo>
                  <a:lnTo>
                    <a:pt x="305" y="84"/>
                  </a:lnTo>
                  <a:cubicBezTo>
                    <a:pt x="329" y="58"/>
                    <a:pt x="348" y="31"/>
                    <a:pt x="365" y="2"/>
                  </a:cubicBezTo>
                  <a:cubicBezTo>
                    <a:pt x="360" y="1"/>
                    <a:pt x="353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2704;p41">
              <a:extLst>
                <a:ext uri="{FF2B5EF4-FFF2-40B4-BE49-F238E27FC236}">
                  <a16:creationId xmlns:a16="http://schemas.microsoft.com/office/drawing/2014/main" id="{2EE7CADC-E8F5-5B87-29A6-3514F9A6FBBF}"/>
                </a:ext>
              </a:extLst>
            </p:cNvPr>
            <p:cNvSpPr/>
            <p:nvPr/>
          </p:nvSpPr>
          <p:spPr>
            <a:xfrm>
              <a:off x="5508825" y="1924975"/>
              <a:ext cx="27225" cy="12450"/>
            </a:xfrm>
            <a:custGeom>
              <a:avLst/>
              <a:gdLst/>
              <a:ahLst/>
              <a:cxnLst/>
              <a:rect l="l" t="t" r="r" b="b"/>
              <a:pathLst>
                <a:path w="1089" h="498" extrusionOk="0">
                  <a:moveTo>
                    <a:pt x="1057" y="0"/>
                  </a:moveTo>
                  <a:cubicBezTo>
                    <a:pt x="977" y="0"/>
                    <a:pt x="813" y="21"/>
                    <a:pt x="760" y="43"/>
                  </a:cubicBezTo>
                  <a:cubicBezTo>
                    <a:pt x="760" y="43"/>
                    <a:pt x="722" y="57"/>
                    <a:pt x="685" y="71"/>
                  </a:cubicBezTo>
                  <a:cubicBezTo>
                    <a:pt x="648" y="86"/>
                    <a:pt x="611" y="101"/>
                    <a:pt x="611" y="101"/>
                  </a:cubicBezTo>
                  <a:cubicBezTo>
                    <a:pt x="545" y="129"/>
                    <a:pt x="477" y="160"/>
                    <a:pt x="410" y="192"/>
                  </a:cubicBezTo>
                  <a:cubicBezTo>
                    <a:pt x="310" y="242"/>
                    <a:pt x="231" y="306"/>
                    <a:pt x="142" y="366"/>
                  </a:cubicBezTo>
                  <a:cubicBezTo>
                    <a:pt x="42" y="433"/>
                    <a:pt x="39" y="439"/>
                    <a:pt x="0" y="497"/>
                  </a:cubicBezTo>
                  <a:cubicBezTo>
                    <a:pt x="195" y="389"/>
                    <a:pt x="435" y="274"/>
                    <a:pt x="653" y="183"/>
                  </a:cubicBezTo>
                  <a:cubicBezTo>
                    <a:pt x="653" y="183"/>
                    <a:pt x="694" y="167"/>
                    <a:pt x="735" y="150"/>
                  </a:cubicBezTo>
                  <a:lnTo>
                    <a:pt x="820" y="119"/>
                  </a:lnTo>
                  <a:lnTo>
                    <a:pt x="851" y="108"/>
                  </a:lnTo>
                  <a:cubicBezTo>
                    <a:pt x="915" y="80"/>
                    <a:pt x="997" y="43"/>
                    <a:pt x="1089" y="2"/>
                  </a:cubicBezTo>
                  <a:cubicBezTo>
                    <a:pt x="1081" y="1"/>
                    <a:pt x="1070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2705;p41">
              <a:extLst>
                <a:ext uri="{FF2B5EF4-FFF2-40B4-BE49-F238E27FC236}">
                  <a16:creationId xmlns:a16="http://schemas.microsoft.com/office/drawing/2014/main" id="{E2EB8D91-B66A-262C-F028-07A8D905912C}"/>
                </a:ext>
              </a:extLst>
            </p:cNvPr>
            <p:cNvSpPr/>
            <p:nvPr/>
          </p:nvSpPr>
          <p:spPr>
            <a:xfrm>
              <a:off x="5494200" y="1926525"/>
              <a:ext cx="18250" cy="8750"/>
            </a:xfrm>
            <a:custGeom>
              <a:avLst/>
              <a:gdLst/>
              <a:ahLst/>
              <a:cxnLst/>
              <a:rect l="l" t="t" r="r" b="b"/>
              <a:pathLst>
                <a:path w="730" h="350" extrusionOk="0">
                  <a:moveTo>
                    <a:pt x="722" y="0"/>
                  </a:moveTo>
                  <a:cubicBezTo>
                    <a:pt x="674" y="0"/>
                    <a:pt x="545" y="24"/>
                    <a:pt x="508" y="43"/>
                  </a:cubicBezTo>
                  <a:lnTo>
                    <a:pt x="413" y="90"/>
                  </a:lnTo>
                  <a:cubicBezTo>
                    <a:pt x="370" y="111"/>
                    <a:pt x="326" y="132"/>
                    <a:pt x="281" y="154"/>
                  </a:cubicBezTo>
                  <a:cubicBezTo>
                    <a:pt x="215" y="185"/>
                    <a:pt x="163" y="231"/>
                    <a:pt x="101" y="265"/>
                  </a:cubicBezTo>
                  <a:cubicBezTo>
                    <a:pt x="30" y="305"/>
                    <a:pt x="28" y="307"/>
                    <a:pt x="0" y="350"/>
                  </a:cubicBezTo>
                  <a:cubicBezTo>
                    <a:pt x="144" y="306"/>
                    <a:pt x="314" y="243"/>
                    <a:pt x="457" y="171"/>
                  </a:cubicBezTo>
                  <a:lnTo>
                    <a:pt x="567" y="117"/>
                  </a:lnTo>
                  <a:lnTo>
                    <a:pt x="587" y="106"/>
                  </a:lnTo>
                  <a:cubicBezTo>
                    <a:pt x="639" y="74"/>
                    <a:pt x="686" y="37"/>
                    <a:pt x="730" y="0"/>
                  </a:cubicBezTo>
                  <a:cubicBezTo>
                    <a:pt x="728" y="0"/>
                    <a:pt x="72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12706;p41">
              <a:extLst>
                <a:ext uri="{FF2B5EF4-FFF2-40B4-BE49-F238E27FC236}">
                  <a16:creationId xmlns:a16="http://schemas.microsoft.com/office/drawing/2014/main" id="{6A7F8A0A-597B-E3B5-B382-B2BC67BA64DA}"/>
                </a:ext>
              </a:extLst>
            </p:cNvPr>
            <p:cNvSpPr/>
            <p:nvPr/>
          </p:nvSpPr>
          <p:spPr>
            <a:xfrm>
              <a:off x="5456375" y="1921450"/>
              <a:ext cx="25400" cy="7175"/>
            </a:xfrm>
            <a:custGeom>
              <a:avLst/>
              <a:gdLst/>
              <a:ahLst/>
              <a:cxnLst/>
              <a:rect l="l" t="t" r="r" b="b"/>
              <a:pathLst>
                <a:path w="1016" h="287" extrusionOk="0">
                  <a:moveTo>
                    <a:pt x="972" y="0"/>
                  </a:moveTo>
                  <a:cubicBezTo>
                    <a:pt x="898" y="0"/>
                    <a:pt x="770" y="11"/>
                    <a:pt x="727" y="23"/>
                  </a:cubicBezTo>
                  <a:lnTo>
                    <a:pt x="594" y="62"/>
                  </a:lnTo>
                  <a:cubicBezTo>
                    <a:pt x="535" y="79"/>
                    <a:pt x="473" y="96"/>
                    <a:pt x="411" y="114"/>
                  </a:cubicBezTo>
                  <a:cubicBezTo>
                    <a:pt x="318" y="140"/>
                    <a:pt x="240" y="181"/>
                    <a:pt x="152" y="210"/>
                  </a:cubicBezTo>
                  <a:cubicBezTo>
                    <a:pt x="52" y="243"/>
                    <a:pt x="49" y="246"/>
                    <a:pt x="0" y="287"/>
                  </a:cubicBezTo>
                  <a:cubicBezTo>
                    <a:pt x="194" y="255"/>
                    <a:pt x="424" y="208"/>
                    <a:pt x="625" y="149"/>
                  </a:cubicBezTo>
                  <a:lnTo>
                    <a:pt x="778" y="104"/>
                  </a:lnTo>
                  <a:lnTo>
                    <a:pt x="806" y="96"/>
                  </a:lnTo>
                  <a:cubicBezTo>
                    <a:pt x="882" y="67"/>
                    <a:pt x="950" y="36"/>
                    <a:pt x="1016" y="2"/>
                  </a:cubicBezTo>
                  <a:cubicBezTo>
                    <a:pt x="1006" y="1"/>
                    <a:pt x="991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12707;p41">
              <a:extLst>
                <a:ext uri="{FF2B5EF4-FFF2-40B4-BE49-F238E27FC236}">
                  <a16:creationId xmlns:a16="http://schemas.microsoft.com/office/drawing/2014/main" id="{16BBEB92-84B3-8CEC-6329-40079587DF74}"/>
                </a:ext>
              </a:extLst>
            </p:cNvPr>
            <p:cNvSpPr/>
            <p:nvPr/>
          </p:nvSpPr>
          <p:spPr>
            <a:xfrm>
              <a:off x="5446500" y="1912350"/>
              <a:ext cx="17250" cy="4825"/>
            </a:xfrm>
            <a:custGeom>
              <a:avLst/>
              <a:gdLst/>
              <a:ahLst/>
              <a:cxnLst/>
              <a:rect l="l" t="t" r="r" b="b"/>
              <a:pathLst>
                <a:path w="690" h="193" extrusionOk="0">
                  <a:moveTo>
                    <a:pt x="555" y="1"/>
                  </a:moveTo>
                  <a:cubicBezTo>
                    <a:pt x="527" y="1"/>
                    <a:pt x="503" y="2"/>
                    <a:pt x="489" y="6"/>
                  </a:cubicBezTo>
                  <a:lnTo>
                    <a:pt x="399" y="31"/>
                  </a:lnTo>
                  <a:cubicBezTo>
                    <a:pt x="359" y="42"/>
                    <a:pt x="317" y="53"/>
                    <a:pt x="275" y="63"/>
                  </a:cubicBezTo>
                  <a:cubicBezTo>
                    <a:pt x="213" y="80"/>
                    <a:pt x="161" y="112"/>
                    <a:pt x="100" y="133"/>
                  </a:cubicBezTo>
                  <a:cubicBezTo>
                    <a:pt x="33" y="155"/>
                    <a:pt x="31" y="158"/>
                    <a:pt x="1" y="192"/>
                  </a:cubicBezTo>
                  <a:cubicBezTo>
                    <a:pt x="133" y="181"/>
                    <a:pt x="290" y="158"/>
                    <a:pt x="427" y="119"/>
                  </a:cubicBezTo>
                  <a:lnTo>
                    <a:pt x="529" y="91"/>
                  </a:lnTo>
                  <a:lnTo>
                    <a:pt x="549" y="85"/>
                  </a:lnTo>
                  <a:cubicBezTo>
                    <a:pt x="600" y="65"/>
                    <a:pt x="645" y="40"/>
                    <a:pt x="689" y="14"/>
                  </a:cubicBezTo>
                  <a:cubicBezTo>
                    <a:pt x="667" y="6"/>
                    <a:pt x="606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2708;p41">
              <a:extLst>
                <a:ext uri="{FF2B5EF4-FFF2-40B4-BE49-F238E27FC236}">
                  <a16:creationId xmlns:a16="http://schemas.microsoft.com/office/drawing/2014/main" id="{14A3FD5B-73E2-2E86-EA1C-E1B049CFEF63}"/>
                </a:ext>
              </a:extLst>
            </p:cNvPr>
            <p:cNvSpPr/>
            <p:nvPr/>
          </p:nvSpPr>
          <p:spPr>
            <a:xfrm>
              <a:off x="5433700" y="1909625"/>
              <a:ext cx="14500" cy="3400"/>
            </a:xfrm>
            <a:custGeom>
              <a:avLst/>
              <a:gdLst/>
              <a:ahLst/>
              <a:cxnLst/>
              <a:rect l="l" t="t" r="r" b="b"/>
              <a:pathLst>
                <a:path w="580" h="136" extrusionOk="0">
                  <a:moveTo>
                    <a:pt x="430" y="0"/>
                  </a:moveTo>
                  <a:cubicBezTo>
                    <a:pt x="423" y="0"/>
                    <a:pt x="417" y="1"/>
                    <a:pt x="413" y="2"/>
                  </a:cubicBezTo>
                  <a:lnTo>
                    <a:pt x="337" y="17"/>
                  </a:lnTo>
                  <a:cubicBezTo>
                    <a:pt x="303" y="23"/>
                    <a:pt x="268" y="30"/>
                    <a:pt x="233" y="36"/>
                  </a:cubicBezTo>
                  <a:cubicBezTo>
                    <a:pt x="180" y="46"/>
                    <a:pt x="135" y="72"/>
                    <a:pt x="84" y="86"/>
                  </a:cubicBezTo>
                  <a:cubicBezTo>
                    <a:pt x="28" y="101"/>
                    <a:pt x="26" y="103"/>
                    <a:pt x="0" y="135"/>
                  </a:cubicBezTo>
                  <a:cubicBezTo>
                    <a:pt x="16" y="135"/>
                    <a:pt x="33" y="135"/>
                    <a:pt x="49" y="135"/>
                  </a:cubicBezTo>
                  <a:cubicBezTo>
                    <a:pt x="149" y="135"/>
                    <a:pt x="260" y="127"/>
                    <a:pt x="358" y="107"/>
                  </a:cubicBezTo>
                  <a:lnTo>
                    <a:pt x="445" y="89"/>
                  </a:lnTo>
                  <a:lnTo>
                    <a:pt x="461" y="86"/>
                  </a:lnTo>
                  <a:cubicBezTo>
                    <a:pt x="504" y="71"/>
                    <a:pt x="543" y="51"/>
                    <a:pt x="580" y="31"/>
                  </a:cubicBezTo>
                  <a:cubicBezTo>
                    <a:pt x="555" y="17"/>
                    <a:pt x="472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12709;p41">
              <a:extLst>
                <a:ext uri="{FF2B5EF4-FFF2-40B4-BE49-F238E27FC236}">
                  <a16:creationId xmlns:a16="http://schemas.microsoft.com/office/drawing/2014/main" id="{7D92070A-B31D-FD38-4E35-6E6B081C5E86}"/>
                </a:ext>
              </a:extLst>
            </p:cNvPr>
            <p:cNvSpPr/>
            <p:nvPr/>
          </p:nvSpPr>
          <p:spPr>
            <a:xfrm>
              <a:off x="5372125" y="1866125"/>
              <a:ext cx="71600" cy="23575"/>
            </a:xfrm>
            <a:custGeom>
              <a:avLst/>
              <a:gdLst/>
              <a:ahLst/>
              <a:cxnLst/>
              <a:rect l="l" t="t" r="r" b="b"/>
              <a:pathLst>
                <a:path w="2864" h="943" extrusionOk="0">
                  <a:moveTo>
                    <a:pt x="301" y="1"/>
                  </a:moveTo>
                  <a:cubicBezTo>
                    <a:pt x="253" y="1"/>
                    <a:pt x="216" y="4"/>
                    <a:pt x="185" y="7"/>
                  </a:cubicBezTo>
                  <a:cubicBezTo>
                    <a:pt x="123" y="17"/>
                    <a:pt x="79" y="29"/>
                    <a:pt x="1" y="60"/>
                  </a:cubicBezTo>
                  <a:cubicBezTo>
                    <a:pt x="70" y="45"/>
                    <a:pt x="142" y="38"/>
                    <a:pt x="215" y="38"/>
                  </a:cubicBezTo>
                  <a:cubicBezTo>
                    <a:pt x="432" y="38"/>
                    <a:pt x="660" y="100"/>
                    <a:pt x="871" y="198"/>
                  </a:cubicBezTo>
                  <a:cubicBezTo>
                    <a:pt x="1159" y="323"/>
                    <a:pt x="1423" y="507"/>
                    <a:pt x="1692" y="653"/>
                  </a:cubicBezTo>
                  <a:cubicBezTo>
                    <a:pt x="1692" y="653"/>
                    <a:pt x="1794" y="709"/>
                    <a:pt x="1899" y="759"/>
                  </a:cubicBezTo>
                  <a:cubicBezTo>
                    <a:pt x="2004" y="810"/>
                    <a:pt x="2113" y="851"/>
                    <a:pt x="2113" y="851"/>
                  </a:cubicBezTo>
                  <a:lnTo>
                    <a:pt x="2196" y="881"/>
                  </a:lnTo>
                  <a:cubicBezTo>
                    <a:pt x="2331" y="922"/>
                    <a:pt x="2466" y="942"/>
                    <a:pt x="2596" y="942"/>
                  </a:cubicBezTo>
                  <a:cubicBezTo>
                    <a:pt x="2688" y="942"/>
                    <a:pt x="2778" y="932"/>
                    <a:pt x="2863" y="911"/>
                  </a:cubicBezTo>
                  <a:lnTo>
                    <a:pt x="2863" y="911"/>
                  </a:lnTo>
                  <a:cubicBezTo>
                    <a:pt x="2847" y="911"/>
                    <a:pt x="2824" y="912"/>
                    <a:pt x="2797" y="912"/>
                  </a:cubicBezTo>
                  <a:cubicBezTo>
                    <a:pt x="2715" y="912"/>
                    <a:pt x="2590" y="907"/>
                    <a:pt x="2469" y="875"/>
                  </a:cubicBezTo>
                  <a:cubicBezTo>
                    <a:pt x="2306" y="838"/>
                    <a:pt x="2150" y="768"/>
                    <a:pt x="2076" y="737"/>
                  </a:cubicBezTo>
                  <a:cubicBezTo>
                    <a:pt x="2076" y="737"/>
                    <a:pt x="1984" y="699"/>
                    <a:pt x="1895" y="655"/>
                  </a:cubicBezTo>
                  <a:cubicBezTo>
                    <a:pt x="1807" y="612"/>
                    <a:pt x="1720" y="563"/>
                    <a:pt x="1720" y="563"/>
                  </a:cubicBezTo>
                  <a:cubicBezTo>
                    <a:pt x="1565" y="473"/>
                    <a:pt x="1405" y="381"/>
                    <a:pt x="1242" y="287"/>
                  </a:cubicBezTo>
                  <a:cubicBezTo>
                    <a:pt x="996" y="153"/>
                    <a:pt x="754" y="60"/>
                    <a:pt x="481" y="16"/>
                  </a:cubicBezTo>
                  <a:cubicBezTo>
                    <a:pt x="406" y="4"/>
                    <a:pt x="3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12710;p41">
              <a:extLst>
                <a:ext uri="{FF2B5EF4-FFF2-40B4-BE49-F238E27FC236}">
                  <a16:creationId xmlns:a16="http://schemas.microsoft.com/office/drawing/2014/main" id="{6D775FB5-FE1C-D5CF-CBAD-2BD835EB7B4E}"/>
                </a:ext>
              </a:extLst>
            </p:cNvPr>
            <p:cNvSpPr/>
            <p:nvPr/>
          </p:nvSpPr>
          <p:spPr>
            <a:xfrm>
              <a:off x="5403925" y="1867400"/>
              <a:ext cx="18075" cy="8325"/>
            </a:xfrm>
            <a:custGeom>
              <a:avLst/>
              <a:gdLst/>
              <a:ahLst/>
              <a:cxnLst/>
              <a:rect l="l" t="t" r="r" b="b"/>
              <a:pathLst>
                <a:path w="723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32"/>
                    <a:pt x="133" y="125"/>
                    <a:pt x="171" y="141"/>
                  </a:cubicBezTo>
                  <a:lnTo>
                    <a:pt x="267" y="183"/>
                  </a:lnTo>
                  <a:cubicBezTo>
                    <a:pt x="310" y="202"/>
                    <a:pt x="353" y="222"/>
                    <a:pt x="397" y="242"/>
                  </a:cubicBezTo>
                  <a:cubicBezTo>
                    <a:pt x="463" y="272"/>
                    <a:pt x="530" y="283"/>
                    <a:pt x="596" y="308"/>
                  </a:cubicBezTo>
                  <a:cubicBezTo>
                    <a:pt x="646" y="327"/>
                    <a:pt x="664" y="333"/>
                    <a:pt x="685" y="333"/>
                  </a:cubicBezTo>
                  <a:cubicBezTo>
                    <a:pt x="696" y="333"/>
                    <a:pt x="707" y="331"/>
                    <a:pt x="723" y="329"/>
                  </a:cubicBezTo>
                  <a:cubicBezTo>
                    <a:pt x="600" y="248"/>
                    <a:pt x="445" y="159"/>
                    <a:pt x="300" y="97"/>
                  </a:cubicBezTo>
                  <a:lnTo>
                    <a:pt x="191" y="49"/>
                  </a:lnTo>
                  <a:lnTo>
                    <a:pt x="170" y="41"/>
                  </a:lnTo>
                  <a:cubicBezTo>
                    <a:pt x="112" y="22"/>
                    <a:pt x="5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2711;p41">
              <a:extLst>
                <a:ext uri="{FF2B5EF4-FFF2-40B4-BE49-F238E27FC236}">
                  <a16:creationId xmlns:a16="http://schemas.microsoft.com/office/drawing/2014/main" id="{6330F39A-F95B-A1D2-1A9B-2DFF7B11FD3F}"/>
                </a:ext>
              </a:extLst>
            </p:cNvPr>
            <p:cNvSpPr/>
            <p:nvPr/>
          </p:nvSpPr>
          <p:spPr>
            <a:xfrm>
              <a:off x="5365075" y="1803100"/>
              <a:ext cx="37975" cy="45325"/>
            </a:xfrm>
            <a:custGeom>
              <a:avLst/>
              <a:gdLst/>
              <a:ahLst/>
              <a:cxnLst/>
              <a:rect l="l" t="t" r="r" b="b"/>
              <a:pathLst>
                <a:path w="1519" h="1813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348"/>
                    <a:pt x="589" y="764"/>
                    <a:pt x="893" y="1121"/>
                  </a:cubicBezTo>
                  <a:cubicBezTo>
                    <a:pt x="893" y="1121"/>
                    <a:pt x="1122" y="1392"/>
                    <a:pt x="1122" y="1392"/>
                  </a:cubicBezTo>
                  <a:lnTo>
                    <a:pt x="1165" y="1443"/>
                  </a:lnTo>
                  <a:cubicBezTo>
                    <a:pt x="1288" y="1577"/>
                    <a:pt x="1403" y="1697"/>
                    <a:pt x="1519" y="1812"/>
                  </a:cubicBezTo>
                  <a:cubicBezTo>
                    <a:pt x="1470" y="1724"/>
                    <a:pt x="1237" y="1384"/>
                    <a:pt x="1155" y="1287"/>
                  </a:cubicBezTo>
                  <a:lnTo>
                    <a:pt x="953" y="1050"/>
                  </a:lnTo>
                  <a:cubicBezTo>
                    <a:pt x="865" y="944"/>
                    <a:pt x="773" y="835"/>
                    <a:pt x="680" y="724"/>
                  </a:cubicBezTo>
                  <a:cubicBezTo>
                    <a:pt x="541" y="559"/>
                    <a:pt x="403" y="422"/>
                    <a:pt x="265" y="264"/>
                  </a:cubicBezTo>
                  <a:cubicBezTo>
                    <a:pt x="110" y="88"/>
                    <a:pt x="103" y="8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2712;p41">
              <a:extLst>
                <a:ext uri="{FF2B5EF4-FFF2-40B4-BE49-F238E27FC236}">
                  <a16:creationId xmlns:a16="http://schemas.microsoft.com/office/drawing/2014/main" id="{4E3E8364-0D50-6BA5-6D7B-1B5435291659}"/>
                </a:ext>
              </a:extLst>
            </p:cNvPr>
            <p:cNvSpPr/>
            <p:nvPr/>
          </p:nvSpPr>
          <p:spPr>
            <a:xfrm>
              <a:off x="5395925" y="1784000"/>
              <a:ext cx="52675" cy="41175"/>
            </a:xfrm>
            <a:custGeom>
              <a:avLst/>
              <a:gdLst/>
              <a:ahLst/>
              <a:cxnLst/>
              <a:rect l="l" t="t" r="r" b="b"/>
              <a:pathLst>
                <a:path w="2107" h="1647" extrusionOk="0">
                  <a:moveTo>
                    <a:pt x="1043" y="1"/>
                  </a:moveTo>
                  <a:cubicBezTo>
                    <a:pt x="702" y="1"/>
                    <a:pt x="339" y="129"/>
                    <a:pt x="132" y="406"/>
                  </a:cubicBezTo>
                  <a:cubicBezTo>
                    <a:pt x="132" y="406"/>
                    <a:pt x="110" y="433"/>
                    <a:pt x="85" y="481"/>
                  </a:cubicBezTo>
                  <a:cubicBezTo>
                    <a:pt x="58" y="526"/>
                    <a:pt x="31" y="593"/>
                    <a:pt x="17" y="664"/>
                  </a:cubicBezTo>
                  <a:cubicBezTo>
                    <a:pt x="1" y="733"/>
                    <a:pt x="3" y="804"/>
                    <a:pt x="6" y="857"/>
                  </a:cubicBezTo>
                  <a:cubicBezTo>
                    <a:pt x="11" y="910"/>
                    <a:pt x="20" y="945"/>
                    <a:pt x="20" y="945"/>
                  </a:cubicBezTo>
                  <a:cubicBezTo>
                    <a:pt x="20" y="945"/>
                    <a:pt x="25" y="971"/>
                    <a:pt x="32" y="996"/>
                  </a:cubicBezTo>
                  <a:lnTo>
                    <a:pt x="48" y="1045"/>
                  </a:lnTo>
                  <a:lnTo>
                    <a:pt x="49" y="1045"/>
                  </a:lnTo>
                  <a:cubicBezTo>
                    <a:pt x="158" y="1310"/>
                    <a:pt x="352" y="1484"/>
                    <a:pt x="529" y="1646"/>
                  </a:cubicBezTo>
                  <a:cubicBezTo>
                    <a:pt x="485" y="1586"/>
                    <a:pt x="357" y="1442"/>
                    <a:pt x="256" y="1279"/>
                  </a:cubicBezTo>
                  <a:cubicBezTo>
                    <a:pt x="205" y="1198"/>
                    <a:pt x="162" y="1111"/>
                    <a:pt x="136" y="1033"/>
                  </a:cubicBezTo>
                  <a:cubicBezTo>
                    <a:pt x="110" y="954"/>
                    <a:pt x="102" y="886"/>
                    <a:pt x="97" y="843"/>
                  </a:cubicBezTo>
                  <a:cubicBezTo>
                    <a:pt x="97" y="843"/>
                    <a:pt x="86" y="734"/>
                    <a:pt x="119" y="632"/>
                  </a:cubicBezTo>
                  <a:cubicBezTo>
                    <a:pt x="149" y="528"/>
                    <a:pt x="219" y="444"/>
                    <a:pt x="219" y="444"/>
                  </a:cubicBezTo>
                  <a:cubicBezTo>
                    <a:pt x="338" y="290"/>
                    <a:pt x="526" y="185"/>
                    <a:pt x="724" y="129"/>
                  </a:cubicBezTo>
                  <a:cubicBezTo>
                    <a:pt x="859" y="95"/>
                    <a:pt x="994" y="78"/>
                    <a:pt x="1129" y="78"/>
                  </a:cubicBezTo>
                  <a:cubicBezTo>
                    <a:pt x="1291" y="78"/>
                    <a:pt x="1452" y="103"/>
                    <a:pt x="1612" y="154"/>
                  </a:cubicBezTo>
                  <a:cubicBezTo>
                    <a:pt x="1775" y="210"/>
                    <a:pt x="1853" y="257"/>
                    <a:pt x="1916" y="288"/>
                  </a:cubicBezTo>
                  <a:cubicBezTo>
                    <a:pt x="1977" y="321"/>
                    <a:pt x="2023" y="345"/>
                    <a:pt x="2107" y="393"/>
                  </a:cubicBezTo>
                  <a:cubicBezTo>
                    <a:pt x="1863" y="177"/>
                    <a:pt x="1512" y="23"/>
                    <a:pt x="1138" y="4"/>
                  </a:cubicBezTo>
                  <a:cubicBezTo>
                    <a:pt x="1107" y="2"/>
                    <a:pt x="1075" y="1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2713;p41">
              <a:extLst>
                <a:ext uri="{FF2B5EF4-FFF2-40B4-BE49-F238E27FC236}">
                  <a16:creationId xmlns:a16="http://schemas.microsoft.com/office/drawing/2014/main" id="{8B456735-5014-B6A0-4E90-5A75DE0DBFCE}"/>
                </a:ext>
              </a:extLst>
            </p:cNvPr>
            <p:cNvSpPr/>
            <p:nvPr/>
          </p:nvSpPr>
          <p:spPr>
            <a:xfrm>
              <a:off x="5525775" y="2207975"/>
              <a:ext cx="47050" cy="96600"/>
            </a:xfrm>
            <a:custGeom>
              <a:avLst/>
              <a:gdLst/>
              <a:ahLst/>
              <a:cxnLst/>
              <a:rect l="l" t="t" r="r" b="b"/>
              <a:pathLst>
                <a:path w="1882" h="3864" extrusionOk="0">
                  <a:moveTo>
                    <a:pt x="262" y="1"/>
                  </a:moveTo>
                  <a:cubicBezTo>
                    <a:pt x="218" y="89"/>
                    <a:pt x="120" y="321"/>
                    <a:pt x="68" y="575"/>
                  </a:cubicBezTo>
                  <a:cubicBezTo>
                    <a:pt x="12" y="829"/>
                    <a:pt x="0" y="1098"/>
                    <a:pt x="8" y="1225"/>
                  </a:cubicBezTo>
                  <a:cubicBezTo>
                    <a:pt x="8" y="1225"/>
                    <a:pt x="13" y="1380"/>
                    <a:pt x="37" y="1532"/>
                  </a:cubicBezTo>
                  <a:cubicBezTo>
                    <a:pt x="58" y="1686"/>
                    <a:pt x="96" y="1835"/>
                    <a:pt x="96" y="1835"/>
                  </a:cubicBezTo>
                  <a:cubicBezTo>
                    <a:pt x="162" y="2102"/>
                    <a:pt x="267" y="2371"/>
                    <a:pt x="413" y="2620"/>
                  </a:cubicBezTo>
                  <a:cubicBezTo>
                    <a:pt x="629" y="2991"/>
                    <a:pt x="905" y="3272"/>
                    <a:pt x="1236" y="3522"/>
                  </a:cubicBezTo>
                  <a:cubicBezTo>
                    <a:pt x="1422" y="3660"/>
                    <a:pt x="1531" y="3714"/>
                    <a:pt x="1613" y="3758"/>
                  </a:cubicBezTo>
                  <a:cubicBezTo>
                    <a:pt x="1698" y="3799"/>
                    <a:pt x="1761" y="3823"/>
                    <a:pt x="1882" y="3863"/>
                  </a:cubicBezTo>
                  <a:cubicBezTo>
                    <a:pt x="1495" y="3683"/>
                    <a:pt x="1109" y="3399"/>
                    <a:pt x="807" y="3033"/>
                  </a:cubicBezTo>
                  <a:cubicBezTo>
                    <a:pt x="501" y="2670"/>
                    <a:pt x="281" y="2226"/>
                    <a:pt x="180" y="1785"/>
                  </a:cubicBezTo>
                  <a:cubicBezTo>
                    <a:pt x="180" y="1785"/>
                    <a:pt x="137" y="1619"/>
                    <a:pt x="119" y="1448"/>
                  </a:cubicBezTo>
                  <a:cubicBezTo>
                    <a:pt x="98" y="1277"/>
                    <a:pt x="96" y="1105"/>
                    <a:pt x="96" y="1105"/>
                  </a:cubicBezTo>
                  <a:lnTo>
                    <a:pt x="98" y="977"/>
                  </a:lnTo>
                  <a:cubicBezTo>
                    <a:pt x="104" y="626"/>
                    <a:pt x="163" y="304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2714;p41">
              <a:extLst>
                <a:ext uri="{FF2B5EF4-FFF2-40B4-BE49-F238E27FC236}">
                  <a16:creationId xmlns:a16="http://schemas.microsoft.com/office/drawing/2014/main" id="{074410F5-B70A-ABD6-CE63-35D568AEDDDD}"/>
                </a:ext>
              </a:extLst>
            </p:cNvPr>
            <p:cNvSpPr/>
            <p:nvPr/>
          </p:nvSpPr>
          <p:spPr>
            <a:xfrm>
              <a:off x="5613000" y="2111425"/>
              <a:ext cx="56325" cy="23050"/>
            </a:xfrm>
            <a:custGeom>
              <a:avLst/>
              <a:gdLst/>
              <a:ahLst/>
              <a:cxnLst/>
              <a:rect l="l" t="t" r="r" b="b"/>
              <a:pathLst>
                <a:path w="2253" h="922" extrusionOk="0">
                  <a:moveTo>
                    <a:pt x="546" y="1"/>
                  </a:moveTo>
                  <a:cubicBezTo>
                    <a:pt x="349" y="1"/>
                    <a:pt x="168" y="31"/>
                    <a:pt x="0" y="83"/>
                  </a:cubicBezTo>
                  <a:cubicBezTo>
                    <a:pt x="49" y="82"/>
                    <a:pt x="163" y="71"/>
                    <a:pt x="284" y="71"/>
                  </a:cubicBezTo>
                  <a:cubicBezTo>
                    <a:pt x="300" y="71"/>
                    <a:pt x="315" y="72"/>
                    <a:pt x="330" y="72"/>
                  </a:cubicBezTo>
                  <a:cubicBezTo>
                    <a:pt x="470" y="77"/>
                    <a:pt x="609" y="92"/>
                    <a:pt x="675" y="101"/>
                  </a:cubicBezTo>
                  <a:cubicBezTo>
                    <a:pt x="675" y="101"/>
                    <a:pt x="695" y="103"/>
                    <a:pt x="725" y="106"/>
                  </a:cubicBezTo>
                  <a:cubicBezTo>
                    <a:pt x="755" y="110"/>
                    <a:pt x="796" y="114"/>
                    <a:pt x="835" y="123"/>
                  </a:cubicBezTo>
                  <a:cubicBezTo>
                    <a:pt x="916" y="136"/>
                    <a:pt x="994" y="156"/>
                    <a:pt x="994" y="156"/>
                  </a:cubicBezTo>
                  <a:cubicBezTo>
                    <a:pt x="1136" y="189"/>
                    <a:pt x="1276" y="243"/>
                    <a:pt x="1414" y="307"/>
                  </a:cubicBezTo>
                  <a:cubicBezTo>
                    <a:pt x="1616" y="404"/>
                    <a:pt x="1796" y="503"/>
                    <a:pt x="1964" y="650"/>
                  </a:cubicBezTo>
                  <a:cubicBezTo>
                    <a:pt x="2147" y="818"/>
                    <a:pt x="2146" y="831"/>
                    <a:pt x="2253" y="922"/>
                  </a:cubicBezTo>
                  <a:cubicBezTo>
                    <a:pt x="2124" y="727"/>
                    <a:pt x="1939" y="537"/>
                    <a:pt x="1721" y="384"/>
                  </a:cubicBezTo>
                  <a:cubicBezTo>
                    <a:pt x="1503" y="231"/>
                    <a:pt x="1249" y="124"/>
                    <a:pt x="1002" y="63"/>
                  </a:cubicBezTo>
                  <a:lnTo>
                    <a:pt x="942" y="48"/>
                  </a:lnTo>
                  <a:cubicBezTo>
                    <a:pt x="907" y="42"/>
                    <a:pt x="859" y="34"/>
                    <a:pt x="811" y="25"/>
                  </a:cubicBezTo>
                  <a:cubicBezTo>
                    <a:pt x="764" y="17"/>
                    <a:pt x="715" y="13"/>
                    <a:pt x="679" y="9"/>
                  </a:cubicBezTo>
                  <a:cubicBezTo>
                    <a:pt x="644" y="5"/>
                    <a:pt x="620" y="4"/>
                    <a:pt x="620" y="4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12715;p41">
              <a:extLst>
                <a:ext uri="{FF2B5EF4-FFF2-40B4-BE49-F238E27FC236}">
                  <a16:creationId xmlns:a16="http://schemas.microsoft.com/office/drawing/2014/main" id="{F5514B97-7173-87C1-C691-7E680C59E1FA}"/>
                </a:ext>
              </a:extLst>
            </p:cNvPr>
            <p:cNvSpPr/>
            <p:nvPr/>
          </p:nvSpPr>
          <p:spPr>
            <a:xfrm>
              <a:off x="5602900" y="2093800"/>
              <a:ext cx="57825" cy="11250"/>
            </a:xfrm>
            <a:custGeom>
              <a:avLst/>
              <a:gdLst/>
              <a:ahLst/>
              <a:cxnLst/>
              <a:rect l="l" t="t" r="r" b="b"/>
              <a:pathLst>
                <a:path w="2313" h="450" extrusionOk="0">
                  <a:moveTo>
                    <a:pt x="877" y="1"/>
                  </a:moveTo>
                  <a:cubicBezTo>
                    <a:pt x="843" y="2"/>
                    <a:pt x="797" y="3"/>
                    <a:pt x="752" y="4"/>
                  </a:cubicBezTo>
                  <a:cubicBezTo>
                    <a:pt x="660" y="10"/>
                    <a:pt x="569" y="19"/>
                    <a:pt x="569" y="19"/>
                  </a:cubicBezTo>
                  <a:lnTo>
                    <a:pt x="501" y="29"/>
                  </a:lnTo>
                  <a:cubicBezTo>
                    <a:pt x="317" y="61"/>
                    <a:pt x="152" y="116"/>
                    <a:pt x="0" y="184"/>
                  </a:cubicBezTo>
                  <a:cubicBezTo>
                    <a:pt x="52" y="177"/>
                    <a:pt x="180" y="151"/>
                    <a:pt x="310" y="134"/>
                  </a:cubicBezTo>
                  <a:cubicBezTo>
                    <a:pt x="442" y="118"/>
                    <a:pt x="575" y="110"/>
                    <a:pt x="639" y="105"/>
                  </a:cubicBezTo>
                  <a:cubicBezTo>
                    <a:pt x="639" y="105"/>
                    <a:pt x="657" y="103"/>
                    <a:pt x="687" y="101"/>
                  </a:cubicBezTo>
                  <a:cubicBezTo>
                    <a:pt x="716" y="98"/>
                    <a:pt x="755" y="96"/>
                    <a:pt x="793" y="95"/>
                  </a:cubicBezTo>
                  <a:cubicBezTo>
                    <a:pt x="819" y="93"/>
                    <a:pt x="844" y="93"/>
                    <a:pt x="867" y="93"/>
                  </a:cubicBezTo>
                  <a:cubicBezTo>
                    <a:pt x="913" y="93"/>
                    <a:pt x="947" y="95"/>
                    <a:pt x="947" y="95"/>
                  </a:cubicBezTo>
                  <a:cubicBezTo>
                    <a:pt x="1086" y="96"/>
                    <a:pt x="1228" y="113"/>
                    <a:pt x="1370" y="139"/>
                  </a:cubicBezTo>
                  <a:cubicBezTo>
                    <a:pt x="1580" y="179"/>
                    <a:pt x="1771" y="219"/>
                    <a:pt x="1967" y="301"/>
                  </a:cubicBezTo>
                  <a:cubicBezTo>
                    <a:pt x="2183" y="396"/>
                    <a:pt x="2186" y="406"/>
                    <a:pt x="2313" y="449"/>
                  </a:cubicBezTo>
                  <a:cubicBezTo>
                    <a:pt x="2132" y="321"/>
                    <a:pt x="1912" y="206"/>
                    <a:pt x="1672" y="127"/>
                  </a:cubicBezTo>
                  <a:cubicBezTo>
                    <a:pt x="1434" y="46"/>
                    <a:pt x="1176" y="6"/>
                    <a:pt x="934" y="2"/>
                  </a:cubicBezTo>
                  <a:cubicBezTo>
                    <a:pt x="934" y="2"/>
                    <a:pt x="912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12716;p41">
              <a:extLst>
                <a:ext uri="{FF2B5EF4-FFF2-40B4-BE49-F238E27FC236}">
                  <a16:creationId xmlns:a16="http://schemas.microsoft.com/office/drawing/2014/main" id="{D0C9811A-9AAC-41BF-EAE0-D05D566E5C1C}"/>
                </a:ext>
              </a:extLst>
            </p:cNvPr>
            <p:cNvSpPr/>
            <p:nvPr/>
          </p:nvSpPr>
          <p:spPr>
            <a:xfrm>
              <a:off x="5627425" y="2243275"/>
              <a:ext cx="47025" cy="7475"/>
            </a:xfrm>
            <a:custGeom>
              <a:avLst/>
              <a:gdLst/>
              <a:ahLst/>
              <a:cxnLst/>
              <a:rect l="l" t="t" r="r" b="b"/>
              <a:pathLst>
                <a:path w="1881" h="299" extrusionOk="0">
                  <a:moveTo>
                    <a:pt x="1880" y="0"/>
                  </a:moveTo>
                  <a:lnTo>
                    <a:pt x="1880" y="0"/>
                  </a:lnTo>
                  <a:cubicBezTo>
                    <a:pt x="1604" y="132"/>
                    <a:pt x="1251" y="208"/>
                    <a:pt x="919" y="208"/>
                  </a:cubicBezTo>
                  <a:cubicBezTo>
                    <a:pt x="859" y="208"/>
                    <a:pt x="799" y="205"/>
                    <a:pt x="740" y="200"/>
                  </a:cubicBezTo>
                  <a:cubicBezTo>
                    <a:pt x="740" y="200"/>
                    <a:pt x="723" y="198"/>
                    <a:pt x="696" y="197"/>
                  </a:cubicBezTo>
                  <a:cubicBezTo>
                    <a:pt x="669" y="194"/>
                    <a:pt x="633" y="188"/>
                    <a:pt x="598" y="185"/>
                  </a:cubicBezTo>
                  <a:cubicBezTo>
                    <a:pt x="526" y="173"/>
                    <a:pt x="456" y="159"/>
                    <a:pt x="456" y="159"/>
                  </a:cubicBezTo>
                  <a:lnTo>
                    <a:pt x="403" y="146"/>
                  </a:lnTo>
                  <a:cubicBezTo>
                    <a:pt x="259" y="116"/>
                    <a:pt x="127" y="79"/>
                    <a:pt x="1" y="32"/>
                  </a:cubicBezTo>
                  <a:lnTo>
                    <a:pt x="1" y="32"/>
                  </a:lnTo>
                  <a:cubicBezTo>
                    <a:pt x="32" y="60"/>
                    <a:pt x="122" y="118"/>
                    <a:pt x="223" y="165"/>
                  </a:cubicBezTo>
                  <a:cubicBezTo>
                    <a:pt x="323" y="212"/>
                    <a:pt x="432" y="250"/>
                    <a:pt x="485" y="258"/>
                  </a:cubicBezTo>
                  <a:cubicBezTo>
                    <a:pt x="485" y="258"/>
                    <a:pt x="549" y="273"/>
                    <a:pt x="615" y="279"/>
                  </a:cubicBezTo>
                  <a:cubicBezTo>
                    <a:pt x="680" y="289"/>
                    <a:pt x="746" y="292"/>
                    <a:pt x="746" y="292"/>
                  </a:cubicBezTo>
                  <a:cubicBezTo>
                    <a:pt x="797" y="296"/>
                    <a:pt x="848" y="298"/>
                    <a:pt x="901" y="298"/>
                  </a:cubicBezTo>
                  <a:cubicBezTo>
                    <a:pt x="969" y="298"/>
                    <a:pt x="1038" y="295"/>
                    <a:pt x="1107" y="289"/>
                  </a:cubicBezTo>
                  <a:cubicBezTo>
                    <a:pt x="1289" y="271"/>
                    <a:pt x="1447" y="217"/>
                    <a:pt x="1611" y="155"/>
                  </a:cubicBezTo>
                  <a:cubicBezTo>
                    <a:pt x="1793" y="81"/>
                    <a:pt x="1797" y="70"/>
                    <a:pt x="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2717;p41">
              <a:extLst>
                <a:ext uri="{FF2B5EF4-FFF2-40B4-BE49-F238E27FC236}">
                  <a16:creationId xmlns:a16="http://schemas.microsoft.com/office/drawing/2014/main" id="{D209DC54-682D-E08B-03C0-35D1EA291C1F}"/>
                </a:ext>
              </a:extLst>
            </p:cNvPr>
            <p:cNvSpPr/>
            <p:nvPr/>
          </p:nvSpPr>
          <p:spPr>
            <a:xfrm>
              <a:off x="5629275" y="2226850"/>
              <a:ext cx="34325" cy="5850"/>
            </a:xfrm>
            <a:custGeom>
              <a:avLst/>
              <a:gdLst/>
              <a:ahLst/>
              <a:cxnLst/>
              <a:rect l="l" t="t" r="r" b="b"/>
              <a:pathLst>
                <a:path w="1373" h="234" extrusionOk="0">
                  <a:moveTo>
                    <a:pt x="0" y="1"/>
                  </a:moveTo>
                  <a:cubicBezTo>
                    <a:pt x="22" y="23"/>
                    <a:pt x="85" y="71"/>
                    <a:pt x="156" y="111"/>
                  </a:cubicBezTo>
                  <a:cubicBezTo>
                    <a:pt x="226" y="150"/>
                    <a:pt x="305" y="182"/>
                    <a:pt x="344" y="190"/>
                  </a:cubicBezTo>
                  <a:cubicBezTo>
                    <a:pt x="344" y="190"/>
                    <a:pt x="391" y="203"/>
                    <a:pt x="438" y="209"/>
                  </a:cubicBezTo>
                  <a:cubicBezTo>
                    <a:pt x="486" y="218"/>
                    <a:pt x="533" y="222"/>
                    <a:pt x="533" y="222"/>
                  </a:cubicBezTo>
                  <a:cubicBezTo>
                    <a:pt x="595" y="230"/>
                    <a:pt x="659" y="233"/>
                    <a:pt x="724" y="233"/>
                  </a:cubicBezTo>
                  <a:cubicBezTo>
                    <a:pt x="749" y="233"/>
                    <a:pt x="774" y="233"/>
                    <a:pt x="798" y="232"/>
                  </a:cubicBezTo>
                  <a:cubicBezTo>
                    <a:pt x="932" y="227"/>
                    <a:pt x="1049" y="189"/>
                    <a:pt x="1171" y="150"/>
                  </a:cubicBezTo>
                  <a:cubicBezTo>
                    <a:pt x="1308" y="105"/>
                    <a:pt x="1311" y="97"/>
                    <a:pt x="1373" y="44"/>
                  </a:cubicBezTo>
                  <a:lnTo>
                    <a:pt x="1373" y="44"/>
                  </a:lnTo>
                  <a:cubicBezTo>
                    <a:pt x="1191" y="109"/>
                    <a:pt x="974" y="144"/>
                    <a:pt x="763" y="144"/>
                  </a:cubicBezTo>
                  <a:cubicBezTo>
                    <a:pt x="685" y="144"/>
                    <a:pt x="609" y="139"/>
                    <a:pt x="536" y="129"/>
                  </a:cubicBezTo>
                  <a:cubicBezTo>
                    <a:pt x="536" y="129"/>
                    <a:pt x="484" y="124"/>
                    <a:pt x="433" y="115"/>
                  </a:cubicBezTo>
                  <a:cubicBezTo>
                    <a:pt x="382" y="105"/>
                    <a:pt x="331" y="93"/>
                    <a:pt x="331" y="93"/>
                  </a:cubicBezTo>
                  <a:lnTo>
                    <a:pt x="293" y="82"/>
                  </a:lnTo>
                  <a:cubicBezTo>
                    <a:pt x="190" y="59"/>
                    <a:pt x="93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2718;p41">
              <a:extLst>
                <a:ext uri="{FF2B5EF4-FFF2-40B4-BE49-F238E27FC236}">
                  <a16:creationId xmlns:a16="http://schemas.microsoft.com/office/drawing/2014/main" id="{7DF1C011-5347-3368-2155-5617E7D57AA2}"/>
                </a:ext>
              </a:extLst>
            </p:cNvPr>
            <p:cNvSpPr/>
            <p:nvPr/>
          </p:nvSpPr>
          <p:spPr>
            <a:xfrm>
              <a:off x="5613675" y="2180600"/>
              <a:ext cx="25900" cy="7950"/>
            </a:xfrm>
            <a:custGeom>
              <a:avLst/>
              <a:gdLst/>
              <a:ahLst/>
              <a:cxnLst/>
              <a:rect l="l" t="t" r="r" b="b"/>
              <a:pathLst>
                <a:path w="1036" h="318" extrusionOk="0">
                  <a:moveTo>
                    <a:pt x="443" y="0"/>
                  </a:moveTo>
                  <a:cubicBezTo>
                    <a:pt x="335" y="0"/>
                    <a:pt x="242" y="34"/>
                    <a:pt x="148" y="73"/>
                  </a:cubicBezTo>
                  <a:cubicBezTo>
                    <a:pt x="40" y="121"/>
                    <a:pt x="39" y="130"/>
                    <a:pt x="0" y="184"/>
                  </a:cubicBezTo>
                  <a:cubicBezTo>
                    <a:pt x="117" y="120"/>
                    <a:pt x="261" y="88"/>
                    <a:pt x="404" y="88"/>
                  </a:cubicBezTo>
                  <a:cubicBezTo>
                    <a:pt x="489" y="88"/>
                    <a:pt x="573" y="100"/>
                    <a:pt x="650" y="122"/>
                  </a:cubicBezTo>
                  <a:cubicBezTo>
                    <a:pt x="650" y="121"/>
                    <a:pt x="651" y="121"/>
                    <a:pt x="652" y="121"/>
                  </a:cubicBezTo>
                  <a:cubicBezTo>
                    <a:pt x="667" y="121"/>
                    <a:pt x="804" y="176"/>
                    <a:pt x="803" y="179"/>
                  </a:cubicBezTo>
                  <a:lnTo>
                    <a:pt x="829" y="194"/>
                  </a:lnTo>
                  <a:lnTo>
                    <a:pt x="829" y="193"/>
                  </a:lnTo>
                  <a:cubicBezTo>
                    <a:pt x="904" y="229"/>
                    <a:pt x="973" y="269"/>
                    <a:pt x="1035" y="317"/>
                  </a:cubicBezTo>
                  <a:cubicBezTo>
                    <a:pt x="1027" y="294"/>
                    <a:pt x="994" y="237"/>
                    <a:pt x="949" y="188"/>
                  </a:cubicBezTo>
                  <a:cubicBezTo>
                    <a:pt x="903" y="139"/>
                    <a:pt x="847" y="96"/>
                    <a:pt x="817" y="84"/>
                  </a:cubicBezTo>
                  <a:cubicBezTo>
                    <a:pt x="818" y="81"/>
                    <a:pt x="682" y="30"/>
                    <a:pt x="669" y="30"/>
                  </a:cubicBezTo>
                  <a:cubicBezTo>
                    <a:pt x="668" y="30"/>
                    <a:pt x="668" y="31"/>
                    <a:pt x="668" y="31"/>
                  </a:cubicBezTo>
                  <a:cubicBezTo>
                    <a:pt x="599" y="11"/>
                    <a:pt x="526" y="3"/>
                    <a:pt x="452" y="1"/>
                  </a:cubicBezTo>
                  <a:cubicBezTo>
                    <a:pt x="449" y="1"/>
                    <a:pt x="44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2719;p41">
              <a:extLst>
                <a:ext uri="{FF2B5EF4-FFF2-40B4-BE49-F238E27FC236}">
                  <a16:creationId xmlns:a16="http://schemas.microsoft.com/office/drawing/2014/main" id="{184314A2-ECD1-4FC8-F004-A1A11F6E014C}"/>
                </a:ext>
              </a:extLst>
            </p:cNvPr>
            <p:cNvSpPr/>
            <p:nvPr/>
          </p:nvSpPr>
          <p:spPr>
            <a:xfrm>
              <a:off x="5542400" y="2303900"/>
              <a:ext cx="29950" cy="27675"/>
            </a:xfrm>
            <a:custGeom>
              <a:avLst/>
              <a:gdLst/>
              <a:ahLst/>
              <a:cxnLst/>
              <a:rect l="l" t="t" r="r" b="b"/>
              <a:pathLst>
                <a:path w="1198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6"/>
                    <a:pt x="30" y="125"/>
                    <a:pt x="67" y="213"/>
                  </a:cubicBezTo>
                  <a:cubicBezTo>
                    <a:pt x="105" y="301"/>
                    <a:pt x="153" y="388"/>
                    <a:pt x="182" y="423"/>
                  </a:cubicBezTo>
                  <a:cubicBezTo>
                    <a:pt x="182" y="423"/>
                    <a:pt x="214" y="470"/>
                    <a:pt x="252" y="512"/>
                  </a:cubicBezTo>
                  <a:cubicBezTo>
                    <a:pt x="288" y="555"/>
                    <a:pt x="327" y="596"/>
                    <a:pt x="327" y="596"/>
                  </a:cubicBezTo>
                  <a:cubicBezTo>
                    <a:pt x="395" y="671"/>
                    <a:pt x="471" y="741"/>
                    <a:pt x="553" y="807"/>
                  </a:cubicBezTo>
                  <a:cubicBezTo>
                    <a:pt x="675" y="907"/>
                    <a:pt x="803" y="967"/>
                    <a:pt x="941" y="1032"/>
                  </a:cubicBezTo>
                  <a:cubicBezTo>
                    <a:pt x="1094" y="1101"/>
                    <a:pt x="1103" y="1098"/>
                    <a:pt x="1197" y="1107"/>
                  </a:cubicBezTo>
                  <a:cubicBezTo>
                    <a:pt x="912" y="986"/>
                    <a:pt x="607" y="768"/>
                    <a:pt x="387" y="526"/>
                  </a:cubicBezTo>
                  <a:cubicBezTo>
                    <a:pt x="387" y="526"/>
                    <a:pt x="345" y="481"/>
                    <a:pt x="306" y="433"/>
                  </a:cubicBezTo>
                  <a:cubicBezTo>
                    <a:pt x="267" y="384"/>
                    <a:pt x="230" y="336"/>
                    <a:pt x="230" y="336"/>
                  </a:cubicBezTo>
                  <a:lnTo>
                    <a:pt x="203" y="297"/>
                  </a:lnTo>
                  <a:lnTo>
                    <a:pt x="204" y="297"/>
                  </a:lnTo>
                  <a:cubicBezTo>
                    <a:pt x="128" y="196"/>
                    <a:pt x="61" y="1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2720;p41">
              <a:extLst>
                <a:ext uri="{FF2B5EF4-FFF2-40B4-BE49-F238E27FC236}">
                  <a16:creationId xmlns:a16="http://schemas.microsoft.com/office/drawing/2014/main" id="{8BD02139-5587-304A-1FE5-A6950D865603}"/>
                </a:ext>
              </a:extLst>
            </p:cNvPr>
            <p:cNvSpPr/>
            <p:nvPr/>
          </p:nvSpPr>
          <p:spPr>
            <a:xfrm>
              <a:off x="5577075" y="2357675"/>
              <a:ext cx="11675" cy="42875"/>
            </a:xfrm>
            <a:custGeom>
              <a:avLst/>
              <a:gdLst/>
              <a:ahLst/>
              <a:cxnLst/>
              <a:rect l="l" t="t" r="r" b="b"/>
              <a:pathLst>
                <a:path w="467" h="1715" extrusionOk="0">
                  <a:moveTo>
                    <a:pt x="292" y="0"/>
                  </a:moveTo>
                  <a:cubicBezTo>
                    <a:pt x="263" y="27"/>
                    <a:pt x="194" y="104"/>
                    <a:pt x="140" y="197"/>
                  </a:cubicBezTo>
                  <a:cubicBezTo>
                    <a:pt x="87" y="290"/>
                    <a:pt x="47" y="395"/>
                    <a:pt x="38" y="447"/>
                  </a:cubicBezTo>
                  <a:cubicBezTo>
                    <a:pt x="33" y="447"/>
                    <a:pt x="0" y="700"/>
                    <a:pt x="9" y="701"/>
                  </a:cubicBezTo>
                  <a:cubicBezTo>
                    <a:pt x="4" y="814"/>
                    <a:pt x="17" y="932"/>
                    <a:pt x="40" y="1049"/>
                  </a:cubicBezTo>
                  <a:cubicBezTo>
                    <a:pt x="78" y="1222"/>
                    <a:pt x="156" y="1366"/>
                    <a:pt x="251" y="1505"/>
                  </a:cubicBezTo>
                  <a:cubicBezTo>
                    <a:pt x="363" y="1660"/>
                    <a:pt x="378" y="1659"/>
                    <a:pt x="466" y="1714"/>
                  </a:cubicBezTo>
                  <a:cubicBezTo>
                    <a:pt x="347" y="1589"/>
                    <a:pt x="249" y="1424"/>
                    <a:pt x="185" y="1245"/>
                  </a:cubicBezTo>
                  <a:cubicBezTo>
                    <a:pt x="119" y="1066"/>
                    <a:pt x="97" y="872"/>
                    <a:pt x="102" y="692"/>
                  </a:cubicBezTo>
                  <a:cubicBezTo>
                    <a:pt x="102" y="692"/>
                    <a:pt x="102" y="675"/>
                    <a:pt x="103" y="649"/>
                  </a:cubicBezTo>
                  <a:cubicBezTo>
                    <a:pt x="105" y="623"/>
                    <a:pt x="108" y="589"/>
                    <a:pt x="113" y="555"/>
                  </a:cubicBezTo>
                  <a:cubicBezTo>
                    <a:pt x="124" y="488"/>
                    <a:pt x="138" y="421"/>
                    <a:pt x="138" y="421"/>
                  </a:cubicBezTo>
                  <a:lnTo>
                    <a:pt x="152" y="372"/>
                  </a:lnTo>
                  <a:cubicBezTo>
                    <a:pt x="184" y="236"/>
                    <a:pt x="231" y="114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2721;p41">
              <a:extLst>
                <a:ext uri="{FF2B5EF4-FFF2-40B4-BE49-F238E27FC236}">
                  <a16:creationId xmlns:a16="http://schemas.microsoft.com/office/drawing/2014/main" id="{48F7E6F6-E957-DC62-A599-12D8DC41DB37}"/>
                </a:ext>
              </a:extLst>
            </p:cNvPr>
            <p:cNvSpPr/>
            <p:nvPr/>
          </p:nvSpPr>
          <p:spPr>
            <a:xfrm>
              <a:off x="5587450" y="2342950"/>
              <a:ext cx="17400" cy="54275"/>
            </a:xfrm>
            <a:custGeom>
              <a:avLst/>
              <a:gdLst/>
              <a:ahLst/>
              <a:cxnLst/>
              <a:rect l="l" t="t" r="r" b="b"/>
              <a:pathLst>
                <a:path w="696" h="2171" extrusionOk="0">
                  <a:moveTo>
                    <a:pt x="1" y="1"/>
                  </a:moveTo>
                  <a:cubicBezTo>
                    <a:pt x="25" y="44"/>
                    <a:pt x="97" y="149"/>
                    <a:pt x="161" y="259"/>
                  </a:cubicBezTo>
                  <a:cubicBezTo>
                    <a:pt x="223" y="372"/>
                    <a:pt x="282" y="488"/>
                    <a:pt x="309" y="543"/>
                  </a:cubicBezTo>
                  <a:cubicBezTo>
                    <a:pt x="309" y="543"/>
                    <a:pt x="317" y="560"/>
                    <a:pt x="330" y="585"/>
                  </a:cubicBezTo>
                  <a:cubicBezTo>
                    <a:pt x="344" y="610"/>
                    <a:pt x="361" y="643"/>
                    <a:pt x="376" y="677"/>
                  </a:cubicBezTo>
                  <a:cubicBezTo>
                    <a:pt x="408" y="745"/>
                    <a:pt x="434" y="815"/>
                    <a:pt x="434" y="815"/>
                  </a:cubicBezTo>
                  <a:cubicBezTo>
                    <a:pt x="484" y="939"/>
                    <a:pt x="523" y="1074"/>
                    <a:pt x="552" y="1210"/>
                  </a:cubicBezTo>
                  <a:cubicBezTo>
                    <a:pt x="594" y="1413"/>
                    <a:pt x="630" y="1599"/>
                    <a:pt x="629" y="1805"/>
                  </a:cubicBezTo>
                  <a:cubicBezTo>
                    <a:pt x="624" y="2034"/>
                    <a:pt x="617" y="2040"/>
                    <a:pt x="626" y="2170"/>
                  </a:cubicBezTo>
                  <a:cubicBezTo>
                    <a:pt x="674" y="1960"/>
                    <a:pt x="696" y="1720"/>
                    <a:pt x="677" y="1476"/>
                  </a:cubicBezTo>
                  <a:cubicBezTo>
                    <a:pt x="662" y="1231"/>
                    <a:pt x="601" y="986"/>
                    <a:pt x="515" y="768"/>
                  </a:cubicBezTo>
                  <a:cubicBezTo>
                    <a:pt x="515" y="768"/>
                    <a:pt x="507" y="747"/>
                    <a:pt x="495" y="716"/>
                  </a:cubicBezTo>
                  <a:cubicBezTo>
                    <a:pt x="481" y="685"/>
                    <a:pt x="462" y="645"/>
                    <a:pt x="444" y="604"/>
                  </a:cubicBezTo>
                  <a:cubicBezTo>
                    <a:pt x="404" y="525"/>
                    <a:pt x="362" y="448"/>
                    <a:pt x="362" y="448"/>
                  </a:cubicBezTo>
                  <a:lnTo>
                    <a:pt x="328" y="390"/>
                  </a:lnTo>
                  <a:cubicBezTo>
                    <a:pt x="230" y="238"/>
                    <a:pt x="118" y="1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12722;p41">
              <a:extLst>
                <a:ext uri="{FF2B5EF4-FFF2-40B4-BE49-F238E27FC236}">
                  <a16:creationId xmlns:a16="http://schemas.microsoft.com/office/drawing/2014/main" id="{349B5AD8-3F28-87BE-B425-9B5A4269042B}"/>
                </a:ext>
              </a:extLst>
            </p:cNvPr>
            <p:cNvSpPr/>
            <p:nvPr/>
          </p:nvSpPr>
          <p:spPr>
            <a:xfrm>
              <a:off x="5610750" y="2327550"/>
              <a:ext cx="6000" cy="31625"/>
            </a:xfrm>
            <a:custGeom>
              <a:avLst/>
              <a:gdLst/>
              <a:ahLst/>
              <a:cxnLst/>
              <a:rect l="l" t="t" r="r" b="b"/>
              <a:pathLst>
                <a:path w="240" h="1265" extrusionOk="0">
                  <a:moveTo>
                    <a:pt x="240" y="1"/>
                  </a:moveTo>
                  <a:cubicBezTo>
                    <a:pt x="200" y="43"/>
                    <a:pt x="95" y="248"/>
                    <a:pt x="81" y="318"/>
                  </a:cubicBezTo>
                  <a:cubicBezTo>
                    <a:pt x="81" y="318"/>
                    <a:pt x="72" y="360"/>
                    <a:pt x="62" y="402"/>
                  </a:cubicBezTo>
                  <a:cubicBezTo>
                    <a:pt x="55" y="444"/>
                    <a:pt x="46" y="486"/>
                    <a:pt x="46" y="486"/>
                  </a:cubicBezTo>
                  <a:cubicBezTo>
                    <a:pt x="32" y="562"/>
                    <a:pt x="21" y="641"/>
                    <a:pt x="13" y="720"/>
                  </a:cubicBezTo>
                  <a:cubicBezTo>
                    <a:pt x="1" y="839"/>
                    <a:pt x="14" y="947"/>
                    <a:pt x="18" y="1062"/>
                  </a:cubicBezTo>
                  <a:cubicBezTo>
                    <a:pt x="26" y="1191"/>
                    <a:pt x="29" y="1197"/>
                    <a:pt x="59" y="1265"/>
                  </a:cubicBezTo>
                  <a:cubicBezTo>
                    <a:pt x="62" y="1026"/>
                    <a:pt x="93" y="743"/>
                    <a:pt x="139" y="496"/>
                  </a:cubicBezTo>
                  <a:cubicBezTo>
                    <a:pt x="139" y="496"/>
                    <a:pt x="148" y="448"/>
                    <a:pt x="157" y="402"/>
                  </a:cubicBezTo>
                  <a:lnTo>
                    <a:pt x="178" y="309"/>
                  </a:lnTo>
                  <a:lnTo>
                    <a:pt x="188" y="274"/>
                  </a:lnTo>
                  <a:cubicBezTo>
                    <a:pt x="202" y="198"/>
                    <a:pt x="220" y="105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12723;p41">
              <a:extLst>
                <a:ext uri="{FF2B5EF4-FFF2-40B4-BE49-F238E27FC236}">
                  <a16:creationId xmlns:a16="http://schemas.microsoft.com/office/drawing/2014/main" id="{CB639CFB-C856-2159-E98E-946334B7F79A}"/>
                </a:ext>
              </a:extLst>
            </p:cNvPr>
            <p:cNvSpPr/>
            <p:nvPr/>
          </p:nvSpPr>
          <p:spPr>
            <a:xfrm>
              <a:off x="5633775" y="2321950"/>
              <a:ext cx="14250" cy="29225"/>
            </a:xfrm>
            <a:custGeom>
              <a:avLst/>
              <a:gdLst/>
              <a:ahLst/>
              <a:cxnLst/>
              <a:rect l="l" t="t" r="r" b="b"/>
              <a:pathLst>
                <a:path w="570" h="1169" extrusionOk="0">
                  <a:moveTo>
                    <a:pt x="523" y="1"/>
                  </a:moveTo>
                  <a:cubicBezTo>
                    <a:pt x="517" y="31"/>
                    <a:pt x="513" y="105"/>
                    <a:pt x="502" y="177"/>
                  </a:cubicBezTo>
                  <a:cubicBezTo>
                    <a:pt x="490" y="251"/>
                    <a:pt x="473" y="322"/>
                    <a:pt x="467" y="355"/>
                  </a:cubicBezTo>
                  <a:cubicBezTo>
                    <a:pt x="467" y="355"/>
                    <a:pt x="462" y="398"/>
                    <a:pt x="451" y="439"/>
                  </a:cubicBezTo>
                  <a:cubicBezTo>
                    <a:pt x="442" y="480"/>
                    <a:pt x="429" y="520"/>
                    <a:pt x="429" y="520"/>
                  </a:cubicBezTo>
                  <a:cubicBezTo>
                    <a:pt x="408" y="592"/>
                    <a:pt x="375" y="665"/>
                    <a:pt x="337" y="733"/>
                  </a:cubicBezTo>
                  <a:cubicBezTo>
                    <a:pt x="280" y="834"/>
                    <a:pt x="228" y="931"/>
                    <a:pt x="146" y="1015"/>
                  </a:cubicBezTo>
                  <a:cubicBezTo>
                    <a:pt x="53" y="1106"/>
                    <a:pt x="46" y="1105"/>
                    <a:pt x="1" y="1169"/>
                  </a:cubicBezTo>
                  <a:cubicBezTo>
                    <a:pt x="227" y="1059"/>
                    <a:pt x="444" y="807"/>
                    <a:pt x="520" y="539"/>
                  </a:cubicBezTo>
                  <a:cubicBezTo>
                    <a:pt x="520" y="539"/>
                    <a:pt x="520" y="539"/>
                    <a:pt x="520" y="539"/>
                  </a:cubicBezTo>
                  <a:cubicBezTo>
                    <a:pt x="527" y="539"/>
                    <a:pt x="566" y="336"/>
                    <a:pt x="563" y="335"/>
                  </a:cubicBezTo>
                  <a:lnTo>
                    <a:pt x="566" y="296"/>
                  </a:lnTo>
                  <a:cubicBezTo>
                    <a:pt x="570" y="189"/>
                    <a:pt x="552" y="90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2724;p41">
              <a:extLst>
                <a:ext uri="{FF2B5EF4-FFF2-40B4-BE49-F238E27FC236}">
                  <a16:creationId xmlns:a16="http://schemas.microsoft.com/office/drawing/2014/main" id="{A12A1D97-F9A4-61A9-B79F-3BAF9557C67C}"/>
                </a:ext>
              </a:extLst>
            </p:cNvPr>
            <p:cNvSpPr/>
            <p:nvPr/>
          </p:nvSpPr>
          <p:spPr>
            <a:xfrm>
              <a:off x="5640175" y="2356000"/>
              <a:ext cx="31525" cy="17750"/>
            </a:xfrm>
            <a:custGeom>
              <a:avLst/>
              <a:gdLst/>
              <a:ahLst/>
              <a:cxnLst/>
              <a:rect l="l" t="t" r="r" b="b"/>
              <a:pathLst>
                <a:path w="1261" h="710" extrusionOk="0">
                  <a:moveTo>
                    <a:pt x="1022" y="0"/>
                  </a:moveTo>
                  <a:cubicBezTo>
                    <a:pt x="950" y="0"/>
                    <a:pt x="881" y="7"/>
                    <a:pt x="847" y="17"/>
                  </a:cubicBezTo>
                  <a:cubicBezTo>
                    <a:pt x="847" y="17"/>
                    <a:pt x="796" y="28"/>
                    <a:pt x="748" y="47"/>
                  </a:cubicBezTo>
                  <a:cubicBezTo>
                    <a:pt x="700" y="63"/>
                    <a:pt x="652" y="82"/>
                    <a:pt x="652" y="82"/>
                  </a:cubicBezTo>
                  <a:cubicBezTo>
                    <a:pt x="568" y="117"/>
                    <a:pt x="485" y="162"/>
                    <a:pt x="403" y="213"/>
                  </a:cubicBezTo>
                  <a:cubicBezTo>
                    <a:pt x="285" y="292"/>
                    <a:pt x="199" y="390"/>
                    <a:pt x="114" y="496"/>
                  </a:cubicBezTo>
                  <a:cubicBezTo>
                    <a:pt x="21" y="616"/>
                    <a:pt x="23" y="627"/>
                    <a:pt x="0" y="709"/>
                  </a:cubicBezTo>
                  <a:cubicBezTo>
                    <a:pt x="158" y="479"/>
                    <a:pt x="425" y="272"/>
                    <a:pt x="696" y="164"/>
                  </a:cubicBezTo>
                  <a:cubicBezTo>
                    <a:pt x="696" y="164"/>
                    <a:pt x="747" y="144"/>
                    <a:pt x="799" y="127"/>
                  </a:cubicBezTo>
                  <a:cubicBezTo>
                    <a:pt x="852" y="111"/>
                    <a:pt x="905" y="97"/>
                    <a:pt x="905" y="97"/>
                  </a:cubicBezTo>
                  <a:lnTo>
                    <a:pt x="945" y="90"/>
                  </a:lnTo>
                  <a:cubicBezTo>
                    <a:pt x="1054" y="62"/>
                    <a:pt x="1157" y="43"/>
                    <a:pt x="1261" y="34"/>
                  </a:cubicBezTo>
                  <a:cubicBezTo>
                    <a:pt x="1231" y="23"/>
                    <a:pt x="1150" y="6"/>
                    <a:pt x="1063" y="1"/>
                  </a:cubicBezTo>
                  <a:cubicBezTo>
                    <a:pt x="1049" y="1"/>
                    <a:pt x="1036" y="0"/>
                    <a:pt x="1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2725;p41">
              <a:extLst>
                <a:ext uri="{FF2B5EF4-FFF2-40B4-BE49-F238E27FC236}">
                  <a16:creationId xmlns:a16="http://schemas.microsoft.com/office/drawing/2014/main" id="{1E0064CD-3B41-9938-DB35-0056C94EBCED}"/>
                </a:ext>
              </a:extLst>
            </p:cNvPr>
            <p:cNvSpPr/>
            <p:nvPr/>
          </p:nvSpPr>
          <p:spPr>
            <a:xfrm>
              <a:off x="5624525" y="2353025"/>
              <a:ext cx="10425" cy="42425"/>
            </a:xfrm>
            <a:custGeom>
              <a:avLst/>
              <a:gdLst/>
              <a:ahLst/>
              <a:cxnLst/>
              <a:rect l="l" t="t" r="r" b="b"/>
              <a:pathLst>
                <a:path w="417" h="1697" extrusionOk="0">
                  <a:moveTo>
                    <a:pt x="416" y="0"/>
                  </a:moveTo>
                  <a:cubicBezTo>
                    <a:pt x="388" y="26"/>
                    <a:pt x="326" y="101"/>
                    <a:pt x="270" y="184"/>
                  </a:cubicBezTo>
                  <a:cubicBezTo>
                    <a:pt x="215" y="267"/>
                    <a:pt x="165" y="359"/>
                    <a:pt x="150" y="406"/>
                  </a:cubicBezTo>
                  <a:cubicBezTo>
                    <a:pt x="150" y="406"/>
                    <a:pt x="129" y="461"/>
                    <a:pt x="113" y="518"/>
                  </a:cubicBezTo>
                  <a:cubicBezTo>
                    <a:pt x="94" y="574"/>
                    <a:pt x="80" y="632"/>
                    <a:pt x="80" y="632"/>
                  </a:cubicBezTo>
                  <a:cubicBezTo>
                    <a:pt x="52" y="734"/>
                    <a:pt x="32" y="843"/>
                    <a:pt x="18" y="952"/>
                  </a:cubicBezTo>
                  <a:cubicBezTo>
                    <a:pt x="0" y="1116"/>
                    <a:pt x="15" y="1265"/>
                    <a:pt x="32" y="1424"/>
                  </a:cubicBezTo>
                  <a:cubicBezTo>
                    <a:pt x="54" y="1601"/>
                    <a:pt x="62" y="1606"/>
                    <a:pt x="104" y="1697"/>
                  </a:cubicBezTo>
                  <a:cubicBezTo>
                    <a:pt x="56" y="1372"/>
                    <a:pt x="81" y="978"/>
                    <a:pt x="172" y="645"/>
                  </a:cubicBezTo>
                  <a:cubicBezTo>
                    <a:pt x="172" y="645"/>
                    <a:pt x="188" y="582"/>
                    <a:pt x="208" y="519"/>
                  </a:cubicBezTo>
                  <a:cubicBezTo>
                    <a:pt x="229" y="458"/>
                    <a:pt x="252" y="396"/>
                    <a:pt x="252" y="396"/>
                  </a:cubicBezTo>
                  <a:lnTo>
                    <a:pt x="270" y="352"/>
                  </a:lnTo>
                  <a:cubicBezTo>
                    <a:pt x="316" y="225"/>
                    <a:pt x="363" y="11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2726;p41">
              <a:extLst>
                <a:ext uri="{FF2B5EF4-FFF2-40B4-BE49-F238E27FC236}">
                  <a16:creationId xmlns:a16="http://schemas.microsoft.com/office/drawing/2014/main" id="{EECFBE71-DDE1-5462-E732-E35A92E402AA}"/>
                </a:ext>
              </a:extLst>
            </p:cNvPr>
            <p:cNvSpPr/>
            <p:nvPr/>
          </p:nvSpPr>
          <p:spPr>
            <a:xfrm>
              <a:off x="5620625" y="2414250"/>
              <a:ext cx="23050" cy="38175"/>
            </a:xfrm>
            <a:custGeom>
              <a:avLst/>
              <a:gdLst/>
              <a:ahLst/>
              <a:cxnLst/>
              <a:rect l="l" t="t" r="r" b="b"/>
              <a:pathLst>
                <a:path w="922" h="1527" extrusionOk="0">
                  <a:moveTo>
                    <a:pt x="0" y="0"/>
                  </a:moveTo>
                  <a:cubicBezTo>
                    <a:pt x="0" y="40"/>
                    <a:pt x="9" y="139"/>
                    <a:pt x="28" y="239"/>
                  </a:cubicBezTo>
                  <a:cubicBezTo>
                    <a:pt x="49" y="340"/>
                    <a:pt x="78" y="442"/>
                    <a:pt x="99" y="487"/>
                  </a:cubicBezTo>
                  <a:cubicBezTo>
                    <a:pt x="99" y="487"/>
                    <a:pt x="121" y="543"/>
                    <a:pt x="148" y="597"/>
                  </a:cubicBezTo>
                  <a:cubicBezTo>
                    <a:pt x="174" y="652"/>
                    <a:pt x="203" y="705"/>
                    <a:pt x="203" y="705"/>
                  </a:cubicBezTo>
                  <a:cubicBezTo>
                    <a:pt x="252" y="802"/>
                    <a:pt x="311" y="897"/>
                    <a:pt x="373" y="991"/>
                  </a:cubicBezTo>
                  <a:cubicBezTo>
                    <a:pt x="469" y="1130"/>
                    <a:pt x="578" y="1237"/>
                    <a:pt x="692" y="1352"/>
                  </a:cubicBezTo>
                  <a:cubicBezTo>
                    <a:pt x="822" y="1478"/>
                    <a:pt x="832" y="1480"/>
                    <a:pt x="922" y="1526"/>
                  </a:cubicBezTo>
                  <a:cubicBezTo>
                    <a:pt x="682" y="1292"/>
                    <a:pt x="442" y="968"/>
                    <a:pt x="279" y="652"/>
                  </a:cubicBezTo>
                  <a:cubicBezTo>
                    <a:pt x="279" y="652"/>
                    <a:pt x="248" y="593"/>
                    <a:pt x="220" y="532"/>
                  </a:cubicBezTo>
                  <a:cubicBezTo>
                    <a:pt x="192" y="471"/>
                    <a:pt x="166" y="409"/>
                    <a:pt x="166" y="409"/>
                  </a:cubicBezTo>
                  <a:lnTo>
                    <a:pt x="147" y="363"/>
                  </a:lnTo>
                  <a:cubicBezTo>
                    <a:pt x="91" y="237"/>
                    <a:pt x="44" y="1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2727;p41">
              <a:extLst>
                <a:ext uri="{FF2B5EF4-FFF2-40B4-BE49-F238E27FC236}">
                  <a16:creationId xmlns:a16="http://schemas.microsoft.com/office/drawing/2014/main" id="{336F1A1E-E221-4403-4405-B8AA2D8771F0}"/>
                </a:ext>
              </a:extLst>
            </p:cNvPr>
            <p:cNvSpPr/>
            <p:nvPr/>
          </p:nvSpPr>
          <p:spPr>
            <a:xfrm>
              <a:off x="5618200" y="2394450"/>
              <a:ext cx="8050" cy="19150"/>
            </a:xfrm>
            <a:custGeom>
              <a:avLst/>
              <a:gdLst/>
              <a:ahLst/>
              <a:cxnLst/>
              <a:rect l="l" t="t" r="r" b="b"/>
              <a:pathLst>
                <a:path w="322" h="766" extrusionOk="0">
                  <a:moveTo>
                    <a:pt x="5" y="1"/>
                  </a:moveTo>
                  <a:cubicBezTo>
                    <a:pt x="0" y="41"/>
                    <a:pt x="19" y="188"/>
                    <a:pt x="37" y="229"/>
                  </a:cubicBezTo>
                  <a:lnTo>
                    <a:pt x="80" y="328"/>
                  </a:lnTo>
                  <a:cubicBezTo>
                    <a:pt x="98" y="373"/>
                    <a:pt x="118" y="419"/>
                    <a:pt x="137" y="466"/>
                  </a:cubicBezTo>
                  <a:cubicBezTo>
                    <a:pt x="167" y="536"/>
                    <a:pt x="209" y="591"/>
                    <a:pt x="241" y="658"/>
                  </a:cubicBezTo>
                  <a:cubicBezTo>
                    <a:pt x="277" y="732"/>
                    <a:pt x="279" y="734"/>
                    <a:pt x="321" y="765"/>
                  </a:cubicBezTo>
                  <a:cubicBezTo>
                    <a:pt x="283" y="616"/>
                    <a:pt x="228" y="439"/>
                    <a:pt x="163" y="288"/>
                  </a:cubicBezTo>
                  <a:lnTo>
                    <a:pt x="115" y="175"/>
                  </a:lnTo>
                  <a:lnTo>
                    <a:pt x="105" y="153"/>
                  </a:lnTo>
                  <a:cubicBezTo>
                    <a:pt x="75" y="97"/>
                    <a:pt x="40" y="48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12728;p41">
              <a:extLst>
                <a:ext uri="{FF2B5EF4-FFF2-40B4-BE49-F238E27FC236}">
                  <a16:creationId xmlns:a16="http://schemas.microsoft.com/office/drawing/2014/main" id="{8DABF299-D156-B3EF-4973-4F82A7FAD299}"/>
                </a:ext>
              </a:extLst>
            </p:cNvPr>
            <p:cNvSpPr/>
            <p:nvPr/>
          </p:nvSpPr>
          <p:spPr>
            <a:xfrm>
              <a:off x="5639200" y="2385600"/>
              <a:ext cx="44200" cy="50600"/>
            </a:xfrm>
            <a:custGeom>
              <a:avLst/>
              <a:gdLst/>
              <a:ahLst/>
              <a:cxnLst/>
              <a:rect l="l" t="t" r="r" b="b"/>
              <a:pathLst>
                <a:path w="1768" h="2024" extrusionOk="0">
                  <a:moveTo>
                    <a:pt x="864" y="0"/>
                  </a:moveTo>
                  <a:cubicBezTo>
                    <a:pt x="817" y="0"/>
                    <a:pt x="750" y="3"/>
                    <a:pt x="684" y="17"/>
                  </a:cubicBezTo>
                  <a:cubicBezTo>
                    <a:pt x="623" y="30"/>
                    <a:pt x="564" y="51"/>
                    <a:pt x="521" y="70"/>
                  </a:cubicBezTo>
                  <a:cubicBezTo>
                    <a:pt x="479" y="90"/>
                    <a:pt x="452" y="107"/>
                    <a:pt x="452" y="107"/>
                  </a:cubicBezTo>
                  <a:cubicBezTo>
                    <a:pt x="258" y="223"/>
                    <a:pt x="134" y="435"/>
                    <a:pt x="80" y="651"/>
                  </a:cubicBezTo>
                  <a:cubicBezTo>
                    <a:pt x="0" y="981"/>
                    <a:pt x="61" y="1293"/>
                    <a:pt x="192" y="1584"/>
                  </a:cubicBezTo>
                  <a:cubicBezTo>
                    <a:pt x="268" y="1746"/>
                    <a:pt x="328" y="1819"/>
                    <a:pt x="373" y="1875"/>
                  </a:cubicBezTo>
                  <a:cubicBezTo>
                    <a:pt x="421" y="1930"/>
                    <a:pt x="461" y="1965"/>
                    <a:pt x="539" y="2023"/>
                  </a:cubicBezTo>
                  <a:cubicBezTo>
                    <a:pt x="308" y="1792"/>
                    <a:pt x="148" y="1450"/>
                    <a:pt x="127" y="1090"/>
                  </a:cubicBezTo>
                  <a:cubicBezTo>
                    <a:pt x="117" y="911"/>
                    <a:pt x="138" y="728"/>
                    <a:pt x="202" y="564"/>
                  </a:cubicBezTo>
                  <a:cubicBezTo>
                    <a:pt x="265" y="399"/>
                    <a:pt x="373" y="254"/>
                    <a:pt x="517" y="175"/>
                  </a:cubicBezTo>
                  <a:cubicBezTo>
                    <a:pt x="517" y="175"/>
                    <a:pt x="627" y="114"/>
                    <a:pt x="754" y="100"/>
                  </a:cubicBezTo>
                  <a:cubicBezTo>
                    <a:pt x="790" y="94"/>
                    <a:pt x="827" y="92"/>
                    <a:pt x="860" y="92"/>
                  </a:cubicBezTo>
                  <a:cubicBezTo>
                    <a:pt x="943" y="92"/>
                    <a:pt x="1007" y="104"/>
                    <a:pt x="1007" y="104"/>
                  </a:cubicBezTo>
                  <a:cubicBezTo>
                    <a:pt x="1007" y="104"/>
                    <a:pt x="1031" y="108"/>
                    <a:pt x="1054" y="113"/>
                  </a:cubicBezTo>
                  <a:lnTo>
                    <a:pt x="1101" y="123"/>
                  </a:lnTo>
                  <a:cubicBezTo>
                    <a:pt x="1356" y="187"/>
                    <a:pt x="1569" y="328"/>
                    <a:pt x="1767" y="471"/>
                  </a:cubicBezTo>
                  <a:cubicBezTo>
                    <a:pt x="1715" y="415"/>
                    <a:pt x="1577" y="281"/>
                    <a:pt x="1406" y="174"/>
                  </a:cubicBezTo>
                  <a:cubicBezTo>
                    <a:pt x="1238" y="63"/>
                    <a:pt x="1030" y="4"/>
                    <a:pt x="929" y="2"/>
                  </a:cubicBezTo>
                  <a:cubicBezTo>
                    <a:pt x="929" y="2"/>
                    <a:pt x="904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12729;p41">
              <a:extLst>
                <a:ext uri="{FF2B5EF4-FFF2-40B4-BE49-F238E27FC236}">
                  <a16:creationId xmlns:a16="http://schemas.microsoft.com/office/drawing/2014/main" id="{16895061-4BB0-FD9F-8F5F-9854BB5CBDEB}"/>
                </a:ext>
              </a:extLst>
            </p:cNvPr>
            <p:cNvSpPr/>
            <p:nvPr/>
          </p:nvSpPr>
          <p:spPr>
            <a:xfrm>
              <a:off x="5664000" y="2410075"/>
              <a:ext cx="7100" cy="27725"/>
            </a:xfrm>
            <a:custGeom>
              <a:avLst/>
              <a:gdLst/>
              <a:ahLst/>
              <a:cxnLst/>
              <a:rect l="l" t="t" r="r" b="b"/>
              <a:pathLst>
                <a:path w="284" h="1109" extrusionOk="0">
                  <a:moveTo>
                    <a:pt x="283" y="1"/>
                  </a:moveTo>
                  <a:cubicBezTo>
                    <a:pt x="259" y="13"/>
                    <a:pt x="205" y="53"/>
                    <a:pt x="159" y="106"/>
                  </a:cubicBezTo>
                  <a:cubicBezTo>
                    <a:pt x="113" y="158"/>
                    <a:pt x="74" y="220"/>
                    <a:pt x="64" y="253"/>
                  </a:cubicBezTo>
                  <a:cubicBezTo>
                    <a:pt x="60" y="253"/>
                    <a:pt x="15" y="412"/>
                    <a:pt x="20" y="413"/>
                  </a:cubicBezTo>
                  <a:cubicBezTo>
                    <a:pt x="5" y="486"/>
                    <a:pt x="1" y="563"/>
                    <a:pt x="3" y="640"/>
                  </a:cubicBezTo>
                  <a:cubicBezTo>
                    <a:pt x="7" y="756"/>
                    <a:pt x="46" y="855"/>
                    <a:pt x="91" y="955"/>
                  </a:cubicBezTo>
                  <a:cubicBezTo>
                    <a:pt x="142" y="1066"/>
                    <a:pt x="152" y="1067"/>
                    <a:pt x="208" y="1108"/>
                  </a:cubicBezTo>
                  <a:cubicBezTo>
                    <a:pt x="98" y="915"/>
                    <a:pt x="66" y="646"/>
                    <a:pt x="112" y="424"/>
                  </a:cubicBezTo>
                  <a:cubicBezTo>
                    <a:pt x="106" y="421"/>
                    <a:pt x="156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lnTo>
                    <a:pt x="174" y="229"/>
                  </a:lnTo>
                  <a:cubicBezTo>
                    <a:pt x="204" y="146"/>
                    <a:pt x="239" y="7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12730;p41">
              <a:extLst>
                <a:ext uri="{FF2B5EF4-FFF2-40B4-BE49-F238E27FC236}">
                  <a16:creationId xmlns:a16="http://schemas.microsoft.com/office/drawing/2014/main" id="{9791BE68-4541-0343-B7D6-58222F049412}"/>
                </a:ext>
              </a:extLst>
            </p:cNvPr>
            <p:cNvSpPr/>
            <p:nvPr/>
          </p:nvSpPr>
          <p:spPr>
            <a:xfrm>
              <a:off x="5690050" y="2416475"/>
              <a:ext cx="44225" cy="21100"/>
            </a:xfrm>
            <a:custGeom>
              <a:avLst/>
              <a:gdLst/>
              <a:ahLst/>
              <a:cxnLst/>
              <a:rect l="l" t="t" r="r" b="b"/>
              <a:pathLst>
                <a:path w="1769" h="844" extrusionOk="0">
                  <a:moveTo>
                    <a:pt x="1265" y="1"/>
                  </a:moveTo>
                  <a:cubicBezTo>
                    <a:pt x="1245" y="1"/>
                    <a:pt x="1228" y="1"/>
                    <a:pt x="1214" y="3"/>
                  </a:cubicBezTo>
                  <a:cubicBezTo>
                    <a:pt x="1214" y="3"/>
                    <a:pt x="1213" y="3"/>
                    <a:pt x="1211" y="3"/>
                  </a:cubicBezTo>
                  <a:cubicBezTo>
                    <a:pt x="1179" y="3"/>
                    <a:pt x="937" y="43"/>
                    <a:pt x="938" y="52"/>
                  </a:cubicBezTo>
                  <a:cubicBezTo>
                    <a:pt x="817" y="81"/>
                    <a:pt x="695" y="132"/>
                    <a:pt x="580" y="192"/>
                  </a:cubicBezTo>
                  <a:cubicBezTo>
                    <a:pt x="408" y="287"/>
                    <a:pt x="279" y="411"/>
                    <a:pt x="159" y="555"/>
                  </a:cubicBezTo>
                  <a:cubicBezTo>
                    <a:pt x="29" y="719"/>
                    <a:pt x="35" y="734"/>
                    <a:pt x="0" y="843"/>
                  </a:cubicBezTo>
                  <a:cubicBezTo>
                    <a:pt x="97" y="679"/>
                    <a:pt x="241" y="523"/>
                    <a:pt x="412" y="400"/>
                  </a:cubicBezTo>
                  <a:cubicBezTo>
                    <a:pt x="581" y="275"/>
                    <a:pt x="781" y="189"/>
                    <a:pt x="974" y="137"/>
                  </a:cubicBezTo>
                  <a:cubicBezTo>
                    <a:pt x="974" y="137"/>
                    <a:pt x="993" y="133"/>
                    <a:pt x="1020" y="125"/>
                  </a:cubicBezTo>
                  <a:cubicBezTo>
                    <a:pt x="1048" y="120"/>
                    <a:pt x="1085" y="114"/>
                    <a:pt x="1123" y="106"/>
                  </a:cubicBezTo>
                  <a:cubicBezTo>
                    <a:pt x="1160" y="99"/>
                    <a:pt x="1197" y="98"/>
                    <a:pt x="1226" y="94"/>
                  </a:cubicBezTo>
                  <a:cubicBezTo>
                    <a:pt x="1254" y="91"/>
                    <a:pt x="1273" y="91"/>
                    <a:pt x="1273" y="91"/>
                  </a:cubicBezTo>
                  <a:lnTo>
                    <a:pt x="1330" y="90"/>
                  </a:lnTo>
                  <a:cubicBezTo>
                    <a:pt x="1359" y="89"/>
                    <a:pt x="1387" y="88"/>
                    <a:pt x="1415" y="88"/>
                  </a:cubicBezTo>
                  <a:cubicBezTo>
                    <a:pt x="1538" y="88"/>
                    <a:pt x="1654" y="100"/>
                    <a:pt x="1768" y="124"/>
                  </a:cubicBezTo>
                  <a:cubicBezTo>
                    <a:pt x="1730" y="103"/>
                    <a:pt x="1626" y="56"/>
                    <a:pt x="1511" y="29"/>
                  </a:cubicBezTo>
                  <a:cubicBezTo>
                    <a:pt x="1423" y="10"/>
                    <a:pt x="1329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12731;p41">
              <a:extLst>
                <a:ext uri="{FF2B5EF4-FFF2-40B4-BE49-F238E27FC236}">
                  <a16:creationId xmlns:a16="http://schemas.microsoft.com/office/drawing/2014/main" id="{F2B912A7-C2B4-AEE9-4EA8-7174577D5976}"/>
                </a:ext>
              </a:extLst>
            </p:cNvPr>
            <p:cNvSpPr/>
            <p:nvPr/>
          </p:nvSpPr>
          <p:spPr>
            <a:xfrm>
              <a:off x="5699775" y="2425150"/>
              <a:ext cx="19100" cy="8250"/>
            </a:xfrm>
            <a:custGeom>
              <a:avLst/>
              <a:gdLst/>
              <a:ahLst/>
              <a:cxnLst/>
              <a:rect l="l" t="t" r="r" b="b"/>
              <a:pathLst>
                <a:path w="764" h="330" extrusionOk="0">
                  <a:moveTo>
                    <a:pt x="616" y="1"/>
                  </a:moveTo>
                  <a:cubicBezTo>
                    <a:pt x="579" y="1"/>
                    <a:pt x="546" y="4"/>
                    <a:pt x="529" y="10"/>
                  </a:cubicBezTo>
                  <a:cubicBezTo>
                    <a:pt x="529" y="10"/>
                    <a:pt x="502" y="18"/>
                    <a:pt x="475" y="26"/>
                  </a:cubicBezTo>
                  <a:lnTo>
                    <a:pt x="422" y="46"/>
                  </a:lnTo>
                  <a:cubicBezTo>
                    <a:pt x="375" y="62"/>
                    <a:pt x="326" y="81"/>
                    <a:pt x="278" y="103"/>
                  </a:cubicBezTo>
                  <a:cubicBezTo>
                    <a:pt x="207" y="136"/>
                    <a:pt x="154" y="185"/>
                    <a:pt x="92" y="228"/>
                  </a:cubicBezTo>
                  <a:cubicBezTo>
                    <a:pt x="24" y="278"/>
                    <a:pt x="22" y="282"/>
                    <a:pt x="0" y="330"/>
                  </a:cubicBezTo>
                  <a:cubicBezTo>
                    <a:pt x="138" y="256"/>
                    <a:pt x="305" y="185"/>
                    <a:pt x="458" y="130"/>
                  </a:cubicBezTo>
                  <a:cubicBezTo>
                    <a:pt x="458" y="130"/>
                    <a:pt x="486" y="120"/>
                    <a:pt x="515" y="110"/>
                  </a:cubicBezTo>
                  <a:lnTo>
                    <a:pt x="574" y="92"/>
                  </a:lnTo>
                  <a:lnTo>
                    <a:pt x="596" y="87"/>
                  </a:lnTo>
                  <a:cubicBezTo>
                    <a:pt x="637" y="69"/>
                    <a:pt x="697" y="46"/>
                    <a:pt x="764" y="18"/>
                  </a:cubicBezTo>
                  <a:cubicBezTo>
                    <a:pt x="741" y="8"/>
                    <a:pt x="674" y="1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2732;p41">
              <a:extLst>
                <a:ext uri="{FF2B5EF4-FFF2-40B4-BE49-F238E27FC236}">
                  <a16:creationId xmlns:a16="http://schemas.microsoft.com/office/drawing/2014/main" id="{70A10BE1-FD2B-19DB-F757-1D6F8489A72B}"/>
                </a:ext>
              </a:extLst>
            </p:cNvPr>
            <p:cNvSpPr/>
            <p:nvPr/>
          </p:nvSpPr>
          <p:spPr>
            <a:xfrm>
              <a:off x="5701900" y="2437450"/>
              <a:ext cx="29875" cy="23300"/>
            </a:xfrm>
            <a:custGeom>
              <a:avLst/>
              <a:gdLst/>
              <a:ahLst/>
              <a:cxnLst/>
              <a:rect l="l" t="t" r="r" b="b"/>
              <a:pathLst>
                <a:path w="1195" h="932" extrusionOk="0">
                  <a:moveTo>
                    <a:pt x="483" y="0"/>
                  </a:moveTo>
                  <a:cubicBezTo>
                    <a:pt x="435" y="0"/>
                    <a:pt x="397" y="4"/>
                    <a:pt x="397" y="4"/>
                  </a:cubicBezTo>
                  <a:lnTo>
                    <a:pt x="344" y="12"/>
                  </a:lnTo>
                  <a:cubicBezTo>
                    <a:pt x="201" y="44"/>
                    <a:pt x="83" y="119"/>
                    <a:pt x="1" y="213"/>
                  </a:cubicBezTo>
                  <a:cubicBezTo>
                    <a:pt x="35" y="195"/>
                    <a:pt x="120" y="145"/>
                    <a:pt x="214" y="122"/>
                  </a:cubicBezTo>
                  <a:cubicBezTo>
                    <a:pt x="307" y="97"/>
                    <a:pt x="403" y="94"/>
                    <a:pt x="447" y="93"/>
                  </a:cubicBezTo>
                  <a:cubicBezTo>
                    <a:pt x="447" y="93"/>
                    <a:pt x="461" y="92"/>
                    <a:pt x="482" y="92"/>
                  </a:cubicBezTo>
                  <a:cubicBezTo>
                    <a:pt x="503" y="92"/>
                    <a:pt x="530" y="93"/>
                    <a:pt x="558" y="96"/>
                  </a:cubicBezTo>
                  <a:cubicBezTo>
                    <a:pt x="612" y="103"/>
                    <a:pt x="665" y="118"/>
                    <a:pt x="665" y="118"/>
                  </a:cubicBezTo>
                  <a:cubicBezTo>
                    <a:pt x="758" y="145"/>
                    <a:pt x="847" y="196"/>
                    <a:pt x="918" y="269"/>
                  </a:cubicBezTo>
                  <a:cubicBezTo>
                    <a:pt x="1023" y="376"/>
                    <a:pt x="1101" y="502"/>
                    <a:pt x="1126" y="654"/>
                  </a:cubicBezTo>
                  <a:cubicBezTo>
                    <a:pt x="1138" y="739"/>
                    <a:pt x="1132" y="784"/>
                    <a:pt x="1134" y="819"/>
                  </a:cubicBezTo>
                  <a:cubicBezTo>
                    <a:pt x="1133" y="854"/>
                    <a:pt x="1135" y="880"/>
                    <a:pt x="1134" y="931"/>
                  </a:cubicBezTo>
                  <a:cubicBezTo>
                    <a:pt x="1195" y="776"/>
                    <a:pt x="1192" y="573"/>
                    <a:pt x="1109" y="397"/>
                  </a:cubicBezTo>
                  <a:cubicBezTo>
                    <a:pt x="1031" y="219"/>
                    <a:pt x="864" y="71"/>
                    <a:pt x="679" y="26"/>
                  </a:cubicBezTo>
                  <a:cubicBezTo>
                    <a:pt x="679" y="26"/>
                    <a:pt x="610" y="5"/>
                    <a:pt x="538" y="2"/>
                  </a:cubicBezTo>
                  <a:cubicBezTo>
                    <a:pt x="519" y="1"/>
                    <a:pt x="501" y="0"/>
                    <a:pt x="4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2733;p41">
              <a:extLst>
                <a:ext uri="{FF2B5EF4-FFF2-40B4-BE49-F238E27FC236}">
                  <a16:creationId xmlns:a16="http://schemas.microsoft.com/office/drawing/2014/main" id="{24CEA042-6A7F-BAE7-F2EF-440E973B5B95}"/>
                </a:ext>
              </a:extLst>
            </p:cNvPr>
            <p:cNvSpPr/>
            <p:nvPr/>
          </p:nvSpPr>
          <p:spPr>
            <a:xfrm>
              <a:off x="5706100" y="2370050"/>
              <a:ext cx="29700" cy="34275"/>
            </a:xfrm>
            <a:custGeom>
              <a:avLst/>
              <a:gdLst/>
              <a:ahLst/>
              <a:cxnLst/>
              <a:rect l="l" t="t" r="r" b="b"/>
              <a:pathLst>
                <a:path w="1188" h="1371" extrusionOk="0">
                  <a:moveTo>
                    <a:pt x="1179" y="0"/>
                  </a:moveTo>
                  <a:cubicBezTo>
                    <a:pt x="1167" y="40"/>
                    <a:pt x="1146" y="143"/>
                    <a:pt x="1110" y="243"/>
                  </a:cubicBezTo>
                  <a:cubicBezTo>
                    <a:pt x="1073" y="342"/>
                    <a:pt x="1029" y="438"/>
                    <a:pt x="1006" y="484"/>
                  </a:cubicBezTo>
                  <a:cubicBezTo>
                    <a:pt x="1006" y="484"/>
                    <a:pt x="1000" y="498"/>
                    <a:pt x="990" y="518"/>
                  </a:cubicBezTo>
                  <a:cubicBezTo>
                    <a:pt x="981" y="540"/>
                    <a:pt x="968" y="568"/>
                    <a:pt x="952" y="594"/>
                  </a:cubicBezTo>
                  <a:cubicBezTo>
                    <a:pt x="924" y="648"/>
                    <a:pt x="889" y="699"/>
                    <a:pt x="889" y="699"/>
                  </a:cubicBezTo>
                  <a:cubicBezTo>
                    <a:pt x="831" y="792"/>
                    <a:pt x="755" y="878"/>
                    <a:pt x="673" y="957"/>
                  </a:cubicBezTo>
                  <a:cubicBezTo>
                    <a:pt x="550" y="1074"/>
                    <a:pt x="431" y="1176"/>
                    <a:pt x="278" y="1249"/>
                  </a:cubicBezTo>
                  <a:cubicBezTo>
                    <a:pt x="105" y="1326"/>
                    <a:pt x="97" y="1320"/>
                    <a:pt x="0" y="1370"/>
                  </a:cubicBezTo>
                  <a:cubicBezTo>
                    <a:pt x="178" y="1349"/>
                    <a:pt x="371" y="1280"/>
                    <a:pt x="544" y="1169"/>
                  </a:cubicBezTo>
                  <a:cubicBezTo>
                    <a:pt x="718" y="1060"/>
                    <a:pt x="865" y="904"/>
                    <a:pt x="974" y="740"/>
                  </a:cubicBezTo>
                  <a:cubicBezTo>
                    <a:pt x="974" y="740"/>
                    <a:pt x="983" y="724"/>
                    <a:pt x="998" y="701"/>
                  </a:cubicBezTo>
                  <a:cubicBezTo>
                    <a:pt x="1013" y="676"/>
                    <a:pt x="1031" y="644"/>
                    <a:pt x="1048" y="611"/>
                  </a:cubicBezTo>
                  <a:cubicBezTo>
                    <a:pt x="1081" y="543"/>
                    <a:pt x="1111" y="475"/>
                    <a:pt x="1111" y="475"/>
                  </a:cubicBezTo>
                  <a:lnTo>
                    <a:pt x="1129" y="422"/>
                  </a:lnTo>
                  <a:cubicBezTo>
                    <a:pt x="1175" y="276"/>
                    <a:pt x="1188" y="134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2734;p41">
              <a:extLst>
                <a:ext uri="{FF2B5EF4-FFF2-40B4-BE49-F238E27FC236}">
                  <a16:creationId xmlns:a16="http://schemas.microsoft.com/office/drawing/2014/main" id="{7ACF9C9D-57A9-23A9-933E-0BA96BFB7598}"/>
                </a:ext>
              </a:extLst>
            </p:cNvPr>
            <p:cNvSpPr/>
            <p:nvPr/>
          </p:nvSpPr>
          <p:spPr>
            <a:xfrm>
              <a:off x="5711700" y="2382900"/>
              <a:ext cx="10950" cy="11725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05" y="7"/>
                    <a:pt x="301" y="62"/>
                    <a:pt x="277" y="88"/>
                  </a:cubicBezTo>
                  <a:lnTo>
                    <a:pt x="221" y="150"/>
                  </a:lnTo>
                  <a:cubicBezTo>
                    <a:pt x="196" y="177"/>
                    <a:pt x="169" y="207"/>
                    <a:pt x="143" y="235"/>
                  </a:cubicBezTo>
                  <a:cubicBezTo>
                    <a:pt x="103" y="277"/>
                    <a:pt x="80" y="328"/>
                    <a:pt x="46" y="373"/>
                  </a:cubicBezTo>
                  <a:cubicBezTo>
                    <a:pt x="6" y="423"/>
                    <a:pt x="5" y="425"/>
                    <a:pt x="0" y="468"/>
                  </a:cubicBezTo>
                  <a:cubicBezTo>
                    <a:pt x="98" y="398"/>
                    <a:pt x="207" y="304"/>
                    <a:pt x="292" y="210"/>
                  </a:cubicBezTo>
                  <a:lnTo>
                    <a:pt x="356" y="137"/>
                  </a:lnTo>
                  <a:lnTo>
                    <a:pt x="368" y="124"/>
                  </a:lnTo>
                  <a:cubicBezTo>
                    <a:pt x="396" y="84"/>
                    <a:pt x="418" y="42"/>
                    <a:pt x="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2735;p41">
              <a:extLst>
                <a:ext uri="{FF2B5EF4-FFF2-40B4-BE49-F238E27FC236}">
                  <a16:creationId xmlns:a16="http://schemas.microsoft.com/office/drawing/2014/main" id="{7FEED47F-3887-C165-DCDA-CA348331631B}"/>
                </a:ext>
              </a:extLst>
            </p:cNvPr>
            <p:cNvSpPr/>
            <p:nvPr/>
          </p:nvSpPr>
          <p:spPr>
            <a:xfrm>
              <a:off x="5692825" y="2374550"/>
              <a:ext cx="6700" cy="22800"/>
            </a:xfrm>
            <a:custGeom>
              <a:avLst/>
              <a:gdLst/>
              <a:ahLst/>
              <a:cxnLst/>
              <a:rect l="l" t="t" r="r" b="b"/>
              <a:pathLst>
                <a:path w="268" h="912" extrusionOk="0">
                  <a:moveTo>
                    <a:pt x="252" y="1"/>
                  </a:moveTo>
                  <a:cubicBezTo>
                    <a:pt x="232" y="41"/>
                    <a:pt x="175" y="198"/>
                    <a:pt x="165" y="245"/>
                  </a:cubicBezTo>
                  <a:cubicBezTo>
                    <a:pt x="165" y="245"/>
                    <a:pt x="159" y="276"/>
                    <a:pt x="154" y="306"/>
                  </a:cubicBezTo>
                  <a:lnTo>
                    <a:pt x="142" y="365"/>
                  </a:lnTo>
                  <a:cubicBezTo>
                    <a:pt x="130" y="418"/>
                    <a:pt x="115" y="472"/>
                    <a:pt x="99" y="526"/>
                  </a:cubicBezTo>
                  <a:cubicBezTo>
                    <a:pt x="74" y="608"/>
                    <a:pt x="63" y="685"/>
                    <a:pt x="35" y="763"/>
                  </a:cubicBezTo>
                  <a:cubicBezTo>
                    <a:pt x="2" y="851"/>
                    <a:pt x="1" y="853"/>
                    <a:pt x="1" y="911"/>
                  </a:cubicBezTo>
                  <a:cubicBezTo>
                    <a:pt x="102" y="767"/>
                    <a:pt x="194" y="569"/>
                    <a:pt x="234" y="381"/>
                  </a:cubicBezTo>
                  <a:lnTo>
                    <a:pt x="248" y="309"/>
                  </a:lnTo>
                  <a:cubicBezTo>
                    <a:pt x="254" y="273"/>
                    <a:pt x="260" y="238"/>
                    <a:pt x="260" y="238"/>
                  </a:cubicBezTo>
                  <a:lnTo>
                    <a:pt x="264" y="211"/>
                  </a:lnTo>
                  <a:cubicBezTo>
                    <a:pt x="268" y="136"/>
                    <a:pt x="262" y="67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2736;p41">
              <a:extLst>
                <a:ext uri="{FF2B5EF4-FFF2-40B4-BE49-F238E27FC236}">
                  <a16:creationId xmlns:a16="http://schemas.microsoft.com/office/drawing/2014/main" id="{63139765-350B-1985-22AC-DA814746B547}"/>
                </a:ext>
              </a:extLst>
            </p:cNvPr>
            <p:cNvSpPr/>
            <p:nvPr/>
          </p:nvSpPr>
          <p:spPr>
            <a:xfrm>
              <a:off x="5550425" y="2343725"/>
              <a:ext cx="13775" cy="31625"/>
            </a:xfrm>
            <a:custGeom>
              <a:avLst/>
              <a:gdLst/>
              <a:ahLst/>
              <a:cxnLst/>
              <a:rect l="l" t="t" r="r" b="b"/>
              <a:pathLst>
                <a:path w="551" h="1265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61"/>
                    <a:pt x="20" y="307"/>
                    <a:pt x="46" y="380"/>
                  </a:cubicBezTo>
                  <a:cubicBezTo>
                    <a:pt x="46" y="380"/>
                    <a:pt x="59" y="424"/>
                    <a:pt x="75" y="467"/>
                  </a:cubicBezTo>
                  <a:cubicBezTo>
                    <a:pt x="91" y="511"/>
                    <a:pt x="106" y="554"/>
                    <a:pt x="106" y="554"/>
                  </a:cubicBezTo>
                  <a:cubicBezTo>
                    <a:pt x="135" y="632"/>
                    <a:pt x="169" y="711"/>
                    <a:pt x="206" y="788"/>
                  </a:cubicBezTo>
                  <a:cubicBezTo>
                    <a:pt x="261" y="905"/>
                    <a:pt x="332" y="997"/>
                    <a:pt x="401" y="1101"/>
                  </a:cubicBezTo>
                  <a:cubicBezTo>
                    <a:pt x="480" y="1216"/>
                    <a:pt x="486" y="1218"/>
                    <a:pt x="551" y="1264"/>
                  </a:cubicBezTo>
                  <a:cubicBezTo>
                    <a:pt x="418" y="1045"/>
                    <a:pt x="285" y="768"/>
                    <a:pt x="191" y="514"/>
                  </a:cubicBezTo>
                  <a:cubicBezTo>
                    <a:pt x="191" y="514"/>
                    <a:pt x="172" y="465"/>
                    <a:pt x="155" y="418"/>
                  </a:cubicBezTo>
                  <a:cubicBezTo>
                    <a:pt x="139" y="369"/>
                    <a:pt x="123" y="319"/>
                    <a:pt x="123" y="319"/>
                  </a:cubicBezTo>
                  <a:lnTo>
                    <a:pt x="113" y="282"/>
                  </a:lnTo>
                  <a:cubicBezTo>
                    <a:pt x="85" y="202"/>
                    <a:pt x="50" y="10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12737;p41">
              <a:extLst>
                <a:ext uri="{FF2B5EF4-FFF2-40B4-BE49-F238E27FC236}">
                  <a16:creationId xmlns:a16="http://schemas.microsoft.com/office/drawing/2014/main" id="{B37DBF01-6C08-CBE4-69FA-286F423B64D8}"/>
                </a:ext>
              </a:extLst>
            </p:cNvPr>
            <p:cNvSpPr/>
            <p:nvPr/>
          </p:nvSpPr>
          <p:spPr>
            <a:xfrm>
              <a:off x="5511700" y="2340775"/>
              <a:ext cx="31600" cy="31000"/>
            </a:xfrm>
            <a:custGeom>
              <a:avLst/>
              <a:gdLst/>
              <a:ahLst/>
              <a:cxnLst/>
              <a:rect l="l" t="t" r="r" b="b"/>
              <a:pathLst>
                <a:path w="1264" h="1240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60"/>
                    <a:pt x="268" y="279"/>
                    <a:pt x="338" y="342"/>
                  </a:cubicBezTo>
                  <a:cubicBezTo>
                    <a:pt x="338" y="342"/>
                    <a:pt x="381" y="380"/>
                    <a:pt x="426" y="418"/>
                  </a:cubicBezTo>
                  <a:cubicBezTo>
                    <a:pt x="468" y="457"/>
                    <a:pt x="511" y="494"/>
                    <a:pt x="511" y="494"/>
                  </a:cubicBezTo>
                  <a:cubicBezTo>
                    <a:pt x="587" y="564"/>
                    <a:pt x="664" y="638"/>
                    <a:pt x="738" y="715"/>
                  </a:cubicBezTo>
                  <a:cubicBezTo>
                    <a:pt x="851" y="831"/>
                    <a:pt x="960" y="926"/>
                    <a:pt x="1065" y="1043"/>
                  </a:cubicBezTo>
                  <a:cubicBezTo>
                    <a:pt x="1180" y="1175"/>
                    <a:pt x="1184" y="1180"/>
                    <a:pt x="1264" y="1240"/>
                  </a:cubicBezTo>
                  <a:cubicBezTo>
                    <a:pt x="1085" y="966"/>
                    <a:pt x="829" y="657"/>
                    <a:pt x="565" y="419"/>
                  </a:cubicBezTo>
                  <a:cubicBezTo>
                    <a:pt x="565" y="419"/>
                    <a:pt x="515" y="374"/>
                    <a:pt x="466" y="330"/>
                  </a:cubicBezTo>
                  <a:cubicBezTo>
                    <a:pt x="415" y="287"/>
                    <a:pt x="364" y="243"/>
                    <a:pt x="364" y="243"/>
                  </a:cubicBezTo>
                  <a:lnTo>
                    <a:pt x="325" y="211"/>
                  </a:lnTo>
                  <a:cubicBezTo>
                    <a:pt x="215" y="129"/>
                    <a:pt x="108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12738;p41">
              <a:extLst>
                <a:ext uri="{FF2B5EF4-FFF2-40B4-BE49-F238E27FC236}">
                  <a16:creationId xmlns:a16="http://schemas.microsoft.com/office/drawing/2014/main" id="{7B54DBE6-D047-EB0A-EF8B-F0D95523EAB7}"/>
                </a:ext>
              </a:extLst>
            </p:cNvPr>
            <p:cNvSpPr/>
            <p:nvPr/>
          </p:nvSpPr>
          <p:spPr>
            <a:xfrm>
              <a:off x="5648325" y="2272900"/>
              <a:ext cx="10375" cy="39350"/>
            </a:xfrm>
            <a:custGeom>
              <a:avLst/>
              <a:gdLst/>
              <a:ahLst/>
              <a:cxnLst/>
              <a:rect l="l" t="t" r="r" b="b"/>
              <a:pathLst>
                <a:path w="415" h="1574" extrusionOk="0">
                  <a:moveTo>
                    <a:pt x="275" y="0"/>
                  </a:moveTo>
                  <a:cubicBezTo>
                    <a:pt x="279" y="37"/>
                    <a:pt x="297" y="127"/>
                    <a:pt x="306" y="218"/>
                  </a:cubicBezTo>
                  <a:cubicBezTo>
                    <a:pt x="313" y="309"/>
                    <a:pt x="316" y="401"/>
                    <a:pt x="319" y="445"/>
                  </a:cubicBezTo>
                  <a:cubicBezTo>
                    <a:pt x="319" y="445"/>
                    <a:pt x="324" y="498"/>
                    <a:pt x="323" y="551"/>
                  </a:cubicBezTo>
                  <a:cubicBezTo>
                    <a:pt x="324" y="604"/>
                    <a:pt x="320" y="657"/>
                    <a:pt x="320" y="657"/>
                  </a:cubicBezTo>
                  <a:cubicBezTo>
                    <a:pt x="315" y="751"/>
                    <a:pt x="298" y="848"/>
                    <a:pt x="273" y="944"/>
                  </a:cubicBezTo>
                  <a:cubicBezTo>
                    <a:pt x="235" y="1086"/>
                    <a:pt x="200" y="1217"/>
                    <a:pt x="128" y="1344"/>
                  </a:cubicBezTo>
                  <a:cubicBezTo>
                    <a:pt x="46" y="1485"/>
                    <a:pt x="39" y="1486"/>
                    <a:pt x="1" y="1573"/>
                  </a:cubicBezTo>
                  <a:cubicBezTo>
                    <a:pt x="112" y="1465"/>
                    <a:pt x="215" y="1323"/>
                    <a:pt x="287" y="1161"/>
                  </a:cubicBezTo>
                  <a:cubicBezTo>
                    <a:pt x="363" y="1001"/>
                    <a:pt x="403" y="822"/>
                    <a:pt x="413" y="652"/>
                  </a:cubicBezTo>
                  <a:cubicBezTo>
                    <a:pt x="413" y="652"/>
                    <a:pt x="414" y="636"/>
                    <a:pt x="415" y="611"/>
                  </a:cubicBezTo>
                  <a:lnTo>
                    <a:pt x="415" y="522"/>
                  </a:lnTo>
                  <a:cubicBezTo>
                    <a:pt x="412" y="459"/>
                    <a:pt x="406" y="394"/>
                    <a:pt x="406" y="394"/>
                  </a:cubicBezTo>
                  <a:lnTo>
                    <a:pt x="400" y="346"/>
                  </a:lnTo>
                  <a:cubicBezTo>
                    <a:pt x="376" y="216"/>
                    <a:pt x="332" y="103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2739;p41">
              <a:extLst>
                <a:ext uri="{FF2B5EF4-FFF2-40B4-BE49-F238E27FC236}">
                  <a16:creationId xmlns:a16="http://schemas.microsoft.com/office/drawing/2014/main" id="{A98A91ED-CFF0-33D4-5B58-176E0F28E928}"/>
                </a:ext>
              </a:extLst>
            </p:cNvPr>
            <p:cNvSpPr/>
            <p:nvPr/>
          </p:nvSpPr>
          <p:spPr>
            <a:xfrm>
              <a:off x="5669975" y="2256775"/>
              <a:ext cx="12375" cy="43375"/>
            </a:xfrm>
            <a:custGeom>
              <a:avLst/>
              <a:gdLst/>
              <a:ahLst/>
              <a:cxnLst/>
              <a:rect l="l" t="t" r="r" b="b"/>
              <a:pathLst>
                <a:path w="495" h="1735" extrusionOk="0">
                  <a:moveTo>
                    <a:pt x="1" y="1"/>
                  </a:moveTo>
                  <a:cubicBezTo>
                    <a:pt x="26" y="34"/>
                    <a:pt x="94" y="114"/>
                    <a:pt x="148" y="204"/>
                  </a:cubicBezTo>
                  <a:cubicBezTo>
                    <a:pt x="203" y="293"/>
                    <a:pt x="246" y="389"/>
                    <a:pt x="268" y="433"/>
                  </a:cubicBezTo>
                  <a:cubicBezTo>
                    <a:pt x="268" y="433"/>
                    <a:pt x="295" y="487"/>
                    <a:pt x="317" y="545"/>
                  </a:cubicBezTo>
                  <a:cubicBezTo>
                    <a:pt x="338" y="601"/>
                    <a:pt x="353" y="659"/>
                    <a:pt x="353" y="659"/>
                  </a:cubicBezTo>
                  <a:cubicBezTo>
                    <a:pt x="380" y="764"/>
                    <a:pt x="394" y="875"/>
                    <a:pt x="390" y="988"/>
                  </a:cubicBezTo>
                  <a:cubicBezTo>
                    <a:pt x="384" y="1154"/>
                    <a:pt x="365" y="1309"/>
                    <a:pt x="299" y="1464"/>
                  </a:cubicBezTo>
                  <a:cubicBezTo>
                    <a:pt x="219" y="1632"/>
                    <a:pt x="211" y="1635"/>
                    <a:pt x="168" y="1734"/>
                  </a:cubicBezTo>
                  <a:cubicBezTo>
                    <a:pt x="290" y="1604"/>
                    <a:pt x="392" y="1427"/>
                    <a:pt x="443" y="1228"/>
                  </a:cubicBezTo>
                  <a:cubicBezTo>
                    <a:pt x="495" y="1031"/>
                    <a:pt x="494" y="814"/>
                    <a:pt x="439" y="624"/>
                  </a:cubicBezTo>
                  <a:cubicBezTo>
                    <a:pt x="439" y="624"/>
                    <a:pt x="420" y="551"/>
                    <a:pt x="391" y="483"/>
                  </a:cubicBezTo>
                  <a:cubicBezTo>
                    <a:pt x="363" y="414"/>
                    <a:pt x="327" y="349"/>
                    <a:pt x="327" y="349"/>
                  </a:cubicBezTo>
                  <a:lnTo>
                    <a:pt x="299" y="300"/>
                  </a:lnTo>
                  <a:cubicBezTo>
                    <a:pt x="215" y="173"/>
                    <a:pt x="112" y="7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12740;p41">
              <a:extLst>
                <a:ext uri="{FF2B5EF4-FFF2-40B4-BE49-F238E27FC236}">
                  <a16:creationId xmlns:a16="http://schemas.microsoft.com/office/drawing/2014/main" id="{D74B01DE-3E00-F3B7-2476-A56575CC5806}"/>
                </a:ext>
              </a:extLst>
            </p:cNvPr>
            <p:cNvSpPr/>
            <p:nvPr/>
          </p:nvSpPr>
          <p:spPr>
            <a:xfrm>
              <a:off x="5669925" y="2253200"/>
              <a:ext cx="18175" cy="26375"/>
            </a:xfrm>
            <a:custGeom>
              <a:avLst/>
              <a:gdLst/>
              <a:ahLst/>
              <a:cxnLst/>
              <a:rect l="l" t="t" r="r" b="b"/>
              <a:pathLst>
                <a:path w="727" h="1055" extrusionOk="0">
                  <a:moveTo>
                    <a:pt x="1" y="1"/>
                  </a:moveTo>
                  <a:cubicBezTo>
                    <a:pt x="24" y="19"/>
                    <a:pt x="88" y="58"/>
                    <a:pt x="146" y="104"/>
                  </a:cubicBezTo>
                  <a:cubicBezTo>
                    <a:pt x="203" y="150"/>
                    <a:pt x="257" y="200"/>
                    <a:pt x="283" y="224"/>
                  </a:cubicBezTo>
                  <a:cubicBezTo>
                    <a:pt x="283" y="224"/>
                    <a:pt x="316" y="249"/>
                    <a:pt x="346" y="279"/>
                  </a:cubicBezTo>
                  <a:cubicBezTo>
                    <a:pt x="377" y="308"/>
                    <a:pt x="404" y="341"/>
                    <a:pt x="404" y="341"/>
                  </a:cubicBezTo>
                  <a:cubicBezTo>
                    <a:pt x="455" y="397"/>
                    <a:pt x="498" y="463"/>
                    <a:pt x="536" y="531"/>
                  </a:cubicBezTo>
                  <a:cubicBezTo>
                    <a:pt x="590" y="635"/>
                    <a:pt x="642" y="731"/>
                    <a:pt x="665" y="845"/>
                  </a:cubicBezTo>
                  <a:cubicBezTo>
                    <a:pt x="686" y="975"/>
                    <a:pt x="681" y="980"/>
                    <a:pt x="706" y="1054"/>
                  </a:cubicBezTo>
                  <a:cubicBezTo>
                    <a:pt x="726" y="930"/>
                    <a:pt x="718" y="786"/>
                    <a:pt x="676" y="648"/>
                  </a:cubicBezTo>
                  <a:cubicBezTo>
                    <a:pt x="638" y="508"/>
                    <a:pt x="560" y="377"/>
                    <a:pt x="468" y="273"/>
                  </a:cubicBezTo>
                  <a:cubicBezTo>
                    <a:pt x="468" y="273"/>
                    <a:pt x="432" y="235"/>
                    <a:pt x="394" y="198"/>
                  </a:cubicBezTo>
                  <a:cubicBezTo>
                    <a:pt x="354" y="163"/>
                    <a:pt x="313" y="130"/>
                    <a:pt x="313" y="130"/>
                  </a:cubicBezTo>
                  <a:lnTo>
                    <a:pt x="282" y="107"/>
                  </a:lnTo>
                  <a:cubicBezTo>
                    <a:pt x="190" y="50"/>
                    <a:pt x="94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12741;p41">
              <a:extLst>
                <a:ext uri="{FF2B5EF4-FFF2-40B4-BE49-F238E27FC236}">
                  <a16:creationId xmlns:a16="http://schemas.microsoft.com/office/drawing/2014/main" id="{EFE0E630-A1C4-36E8-FF66-653D4CACBDB6}"/>
                </a:ext>
              </a:extLst>
            </p:cNvPr>
            <p:cNvSpPr/>
            <p:nvPr/>
          </p:nvSpPr>
          <p:spPr>
            <a:xfrm>
              <a:off x="5695100" y="2129850"/>
              <a:ext cx="18900" cy="91500"/>
            </a:xfrm>
            <a:custGeom>
              <a:avLst/>
              <a:gdLst/>
              <a:ahLst/>
              <a:cxnLst/>
              <a:rect l="l" t="t" r="r" b="b"/>
              <a:pathLst>
                <a:path w="756" h="3660" extrusionOk="0">
                  <a:moveTo>
                    <a:pt x="58" y="1"/>
                  </a:moveTo>
                  <a:lnTo>
                    <a:pt x="58" y="1"/>
                  </a:lnTo>
                  <a:cubicBezTo>
                    <a:pt x="101" y="72"/>
                    <a:pt x="219" y="252"/>
                    <a:pt x="310" y="450"/>
                  </a:cubicBezTo>
                  <a:cubicBezTo>
                    <a:pt x="403" y="647"/>
                    <a:pt x="471" y="857"/>
                    <a:pt x="500" y="958"/>
                  </a:cubicBezTo>
                  <a:cubicBezTo>
                    <a:pt x="500" y="958"/>
                    <a:pt x="540" y="1079"/>
                    <a:pt x="566" y="1203"/>
                  </a:cubicBezTo>
                  <a:cubicBezTo>
                    <a:pt x="595" y="1329"/>
                    <a:pt x="610" y="1455"/>
                    <a:pt x="610" y="1455"/>
                  </a:cubicBezTo>
                  <a:cubicBezTo>
                    <a:pt x="638" y="1680"/>
                    <a:pt x="640" y="1918"/>
                    <a:pt x="609" y="2154"/>
                  </a:cubicBezTo>
                  <a:cubicBezTo>
                    <a:pt x="562" y="2503"/>
                    <a:pt x="478" y="2818"/>
                    <a:pt x="321" y="3129"/>
                  </a:cubicBezTo>
                  <a:cubicBezTo>
                    <a:pt x="232" y="3302"/>
                    <a:pt x="172" y="3383"/>
                    <a:pt x="132" y="3451"/>
                  </a:cubicBezTo>
                  <a:cubicBezTo>
                    <a:pt x="98" y="3505"/>
                    <a:pt x="65" y="3557"/>
                    <a:pt x="0" y="3659"/>
                  </a:cubicBezTo>
                  <a:cubicBezTo>
                    <a:pt x="246" y="3389"/>
                    <a:pt x="462" y="3035"/>
                    <a:pt x="589" y="2639"/>
                  </a:cubicBezTo>
                  <a:cubicBezTo>
                    <a:pt x="718" y="2246"/>
                    <a:pt x="755" y="1813"/>
                    <a:pt x="699" y="1419"/>
                  </a:cubicBezTo>
                  <a:cubicBezTo>
                    <a:pt x="699" y="1419"/>
                    <a:pt x="679" y="1268"/>
                    <a:pt x="643" y="1122"/>
                  </a:cubicBezTo>
                  <a:cubicBezTo>
                    <a:pt x="607" y="976"/>
                    <a:pt x="556" y="834"/>
                    <a:pt x="556" y="834"/>
                  </a:cubicBezTo>
                  <a:lnTo>
                    <a:pt x="517" y="728"/>
                  </a:lnTo>
                  <a:cubicBezTo>
                    <a:pt x="397" y="444"/>
                    <a:pt x="238" y="206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12742;p41">
              <a:extLst>
                <a:ext uri="{FF2B5EF4-FFF2-40B4-BE49-F238E27FC236}">
                  <a16:creationId xmlns:a16="http://schemas.microsoft.com/office/drawing/2014/main" id="{69ADA17E-A2D3-F532-DA4C-A78E313B7132}"/>
                </a:ext>
              </a:extLst>
            </p:cNvPr>
            <p:cNvSpPr/>
            <p:nvPr/>
          </p:nvSpPr>
          <p:spPr>
            <a:xfrm>
              <a:off x="5539425" y="2136375"/>
              <a:ext cx="22650" cy="31700"/>
            </a:xfrm>
            <a:custGeom>
              <a:avLst/>
              <a:gdLst/>
              <a:ahLst/>
              <a:cxnLst/>
              <a:rect l="l" t="t" r="r" b="b"/>
              <a:pathLst>
                <a:path w="906" h="1268" extrusionOk="0">
                  <a:moveTo>
                    <a:pt x="905" y="1"/>
                  </a:moveTo>
                  <a:cubicBezTo>
                    <a:pt x="851" y="43"/>
                    <a:pt x="663" y="241"/>
                    <a:pt x="614" y="309"/>
                  </a:cubicBezTo>
                  <a:lnTo>
                    <a:pt x="496" y="476"/>
                  </a:lnTo>
                  <a:cubicBezTo>
                    <a:pt x="445" y="551"/>
                    <a:pt x="389" y="628"/>
                    <a:pt x="334" y="704"/>
                  </a:cubicBezTo>
                  <a:cubicBezTo>
                    <a:pt x="252" y="820"/>
                    <a:pt x="193" y="935"/>
                    <a:pt x="116" y="1051"/>
                  </a:cubicBezTo>
                  <a:cubicBezTo>
                    <a:pt x="30" y="1179"/>
                    <a:pt x="28" y="1185"/>
                    <a:pt x="0" y="1268"/>
                  </a:cubicBezTo>
                  <a:cubicBezTo>
                    <a:pt x="185" y="1048"/>
                    <a:pt x="400" y="775"/>
                    <a:pt x="578" y="522"/>
                  </a:cubicBezTo>
                  <a:lnTo>
                    <a:pt x="713" y="330"/>
                  </a:lnTo>
                  <a:lnTo>
                    <a:pt x="738" y="295"/>
                  </a:lnTo>
                  <a:cubicBezTo>
                    <a:pt x="801" y="193"/>
                    <a:pt x="855" y="97"/>
                    <a:pt x="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2743;p41">
              <a:extLst>
                <a:ext uri="{FF2B5EF4-FFF2-40B4-BE49-F238E27FC236}">
                  <a16:creationId xmlns:a16="http://schemas.microsoft.com/office/drawing/2014/main" id="{6BD99D3F-1846-704C-A261-34903F2E75D3}"/>
                </a:ext>
              </a:extLst>
            </p:cNvPr>
            <p:cNvSpPr/>
            <p:nvPr/>
          </p:nvSpPr>
          <p:spPr>
            <a:xfrm>
              <a:off x="5484425" y="2159075"/>
              <a:ext cx="16925" cy="37025"/>
            </a:xfrm>
            <a:custGeom>
              <a:avLst/>
              <a:gdLst/>
              <a:ahLst/>
              <a:cxnLst/>
              <a:rect l="l" t="t" r="r" b="b"/>
              <a:pathLst>
                <a:path w="677" h="1481" extrusionOk="0">
                  <a:moveTo>
                    <a:pt x="1" y="1"/>
                  </a:moveTo>
                  <a:cubicBezTo>
                    <a:pt x="27" y="68"/>
                    <a:pt x="145" y="326"/>
                    <a:pt x="185" y="402"/>
                  </a:cubicBezTo>
                  <a:lnTo>
                    <a:pt x="235" y="495"/>
                  </a:lnTo>
                  <a:lnTo>
                    <a:pt x="285" y="589"/>
                  </a:lnTo>
                  <a:cubicBezTo>
                    <a:pt x="328" y="672"/>
                    <a:pt x="368" y="762"/>
                    <a:pt x="407" y="853"/>
                  </a:cubicBezTo>
                  <a:cubicBezTo>
                    <a:pt x="465" y="988"/>
                    <a:pt x="526" y="1106"/>
                    <a:pt x="575" y="1242"/>
                  </a:cubicBezTo>
                  <a:cubicBezTo>
                    <a:pt x="627" y="1395"/>
                    <a:pt x="628" y="1401"/>
                    <a:pt x="677" y="1480"/>
                  </a:cubicBezTo>
                  <a:cubicBezTo>
                    <a:pt x="626" y="1183"/>
                    <a:pt x="514" y="828"/>
                    <a:pt x="363" y="538"/>
                  </a:cubicBezTo>
                  <a:lnTo>
                    <a:pt x="305" y="428"/>
                  </a:lnTo>
                  <a:cubicBezTo>
                    <a:pt x="274" y="375"/>
                    <a:pt x="244" y="321"/>
                    <a:pt x="244" y="321"/>
                  </a:cubicBezTo>
                  <a:lnTo>
                    <a:pt x="220" y="281"/>
                  </a:lnTo>
                  <a:cubicBezTo>
                    <a:pt x="150" y="176"/>
                    <a:pt x="76" y="8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2744;p41">
              <a:extLst>
                <a:ext uri="{FF2B5EF4-FFF2-40B4-BE49-F238E27FC236}">
                  <a16:creationId xmlns:a16="http://schemas.microsoft.com/office/drawing/2014/main" id="{C4432F83-725D-4325-470A-150E120C79F9}"/>
                </a:ext>
              </a:extLst>
            </p:cNvPr>
            <p:cNvSpPr/>
            <p:nvPr/>
          </p:nvSpPr>
          <p:spPr>
            <a:xfrm>
              <a:off x="5393475" y="2184475"/>
              <a:ext cx="24725" cy="32950"/>
            </a:xfrm>
            <a:custGeom>
              <a:avLst/>
              <a:gdLst/>
              <a:ahLst/>
              <a:cxnLst/>
              <a:rect l="l" t="t" r="r" b="b"/>
              <a:pathLst>
                <a:path w="989" h="1318" extrusionOk="0">
                  <a:moveTo>
                    <a:pt x="23" y="0"/>
                  </a:moveTo>
                  <a:cubicBezTo>
                    <a:pt x="13" y="36"/>
                    <a:pt x="0" y="132"/>
                    <a:pt x="4" y="233"/>
                  </a:cubicBezTo>
                  <a:cubicBezTo>
                    <a:pt x="11" y="332"/>
                    <a:pt x="30" y="435"/>
                    <a:pt x="50" y="480"/>
                  </a:cubicBezTo>
                  <a:cubicBezTo>
                    <a:pt x="50" y="480"/>
                    <a:pt x="55" y="494"/>
                    <a:pt x="63" y="515"/>
                  </a:cubicBezTo>
                  <a:cubicBezTo>
                    <a:pt x="70" y="537"/>
                    <a:pt x="82" y="564"/>
                    <a:pt x="95" y="591"/>
                  </a:cubicBezTo>
                  <a:cubicBezTo>
                    <a:pt x="120" y="645"/>
                    <a:pt x="150" y="695"/>
                    <a:pt x="150" y="695"/>
                  </a:cubicBezTo>
                  <a:cubicBezTo>
                    <a:pt x="201" y="790"/>
                    <a:pt x="267" y="878"/>
                    <a:pt x="341" y="960"/>
                  </a:cubicBezTo>
                  <a:cubicBezTo>
                    <a:pt x="452" y="1084"/>
                    <a:pt x="581" y="1164"/>
                    <a:pt x="720" y="1238"/>
                  </a:cubicBezTo>
                  <a:cubicBezTo>
                    <a:pt x="879" y="1316"/>
                    <a:pt x="891" y="1310"/>
                    <a:pt x="988" y="1317"/>
                  </a:cubicBezTo>
                  <a:cubicBezTo>
                    <a:pt x="684" y="1206"/>
                    <a:pt x="386" y="939"/>
                    <a:pt x="225" y="641"/>
                  </a:cubicBezTo>
                  <a:cubicBezTo>
                    <a:pt x="225" y="641"/>
                    <a:pt x="217" y="627"/>
                    <a:pt x="206" y="607"/>
                  </a:cubicBezTo>
                  <a:cubicBezTo>
                    <a:pt x="196" y="585"/>
                    <a:pt x="182" y="556"/>
                    <a:pt x="168" y="527"/>
                  </a:cubicBezTo>
                  <a:cubicBezTo>
                    <a:pt x="143" y="468"/>
                    <a:pt x="121" y="408"/>
                    <a:pt x="121" y="408"/>
                  </a:cubicBezTo>
                  <a:lnTo>
                    <a:pt x="108" y="362"/>
                  </a:lnTo>
                  <a:lnTo>
                    <a:pt x="107" y="362"/>
                  </a:lnTo>
                  <a:cubicBezTo>
                    <a:pt x="65" y="239"/>
                    <a:pt x="37" y="12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2745;p41">
              <a:extLst>
                <a:ext uri="{FF2B5EF4-FFF2-40B4-BE49-F238E27FC236}">
                  <a16:creationId xmlns:a16="http://schemas.microsoft.com/office/drawing/2014/main" id="{9DE6056C-1A3C-CBC0-24FD-D2BB851B8E64}"/>
                </a:ext>
              </a:extLst>
            </p:cNvPr>
            <p:cNvSpPr/>
            <p:nvPr/>
          </p:nvSpPr>
          <p:spPr>
            <a:xfrm>
              <a:off x="5379575" y="2207875"/>
              <a:ext cx="60800" cy="22150"/>
            </a:xfrm>
            <a:custGeom>
              <a:avLst/>
              <a:gdLst/>
              <a:ahLst/>
              <a:cxnLst/>
              <a:rect l="l" t="t" r="r" b="b"/>
              <a:pathLst>
                <a:path w="2432" h="886" extrusionOk="0">
                  <a:moveTo>
                    <a:pt x="0" y="1"/>
                  </a:moveTo>
                  <a:cubicBezTo>
                    <a:pt x="23" y="54"/>
                    <a:pt x="98" y="186"/>
                    <a:pt x="199" y="303"/>
                  </a:cubicBezTo>
                  <a:cubicBezTo>
                    <a:pt x="299" y="423"/>
                    <a:pt x="423" y="528"/>
                    <a:pt x="488" y="569"/>
                  </a:cubicBezTo>
                  <a:cubicBezTo>
                    <a:pt x="488" y="569"/>
                    <a:pt x="565" y="622"/>
                    <a:pt x="647" y="665"/>
                  </a:cubicBezTo>
                  <a:cubicBezTo>
                    <a:pt x="729" y="709"/>
                    <a:pt x="816" y="745"/>
                    <a:pt x="816" y="745"/>
                  </a:cubicBezTo>
                  <a:cubicBezTo>
                    <a:pt x="968" y="807"/>
                    <a:pt x="1136" y="854"/>
                    <a:pt x="1308" y="874"/>
                  </a:cubicBezTo>
                  <a:cubicBezTo>
                    <a:pt x="1370" y="882"/>
                    <a:pt x="1431" y="885"/>
                    <a:pt x="1490" y="885"/>
                  </a:cubicBezTo>
                  <a:cubicBezTo>
                    <a:pt x="1678" y="885"/>
                    <a:pt x="1857" y="851"/>
                    <a:pt x="2038" y="800"/>
                  </a:cubicBezTo>
                  <a:cubicBezTo>
                    <a:pt x="2301" y="714"/>
                    <a:pt x="2308" y="698"/>
                    <a:pt x="2431" y="608"/>
                  </a:cubicBezTo>
                  <a:lnTo>
                    <a:pt x="2431" y="608"/>
                  </a:lnTo>
                  <a:cubicBezTo>
                    <a:pt x="2203" y="720"/>
                    <a:pt x="1928" y="794"/>
                    <a:pt x="1647" y="802"/>
                  </a:cubicBezTo>
                  <a:cubicBezTo>
                    <a:pt x="1624" y="803"/>
                    <a:pt x="1601" y="803"/>
                    <a:pt x="1577" y="803"/>
                  </a:cubicBezTo>
                  <a:cubicBezTo>
                    <a:pt x="1319" y="803"/>
                    <a:pt x="1060" y="749"/>
                    <a:pt x="835" y="652"/>
                  </a:cubicBezTo>
                  <a:cubicBezTo>
                    <a:pt x="835" y="652"/>
                    <a:pt x="741" y="614"/>
                    <a:pt x="653" y="563"/>
                  </a:cubicBezTo>
                  <a:cubicBezTo>
                    <a:pt x="565" y="513"/>
                    <a:pt x="483" y="454"/>
                    <a:pt x="483" y="454"/>
                  </a:cubicBezTo>
                  <a:lnTo>
                    <a:pt x="422" y="408"/>
                  </a:lnTo>
                  <a:cubicBezTo>
                    <a:pt x="254" y="286"/>
                    <a:pt x="117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2746;p41">
              <a:extLst>
                <a:ext uri="{FF2B5EF4-FFF2-40B4-BE49-F238E27FC236}">
                  <a16:creationId xmlns:a16="http://schemas.microsoft.com/office/drawing/2014/main" id="{EFF7113A-B76D-AC74-3730-442C3B33FB7C}"/>
                </a:ext>
              </a:extLst>
            </p:cNvPr>
            <p:cNvSpPr/>
            <p:nvPr/>
          </p:nvSpPr>
          <p:spPr>
            <a:xfrm>
              <a:off x="5384850" y="2130850"/>
              <a:ext cx="42475" cy="24700"/>
            </a:xfrm>
            <a:custGeom>
              <a:avLst/>
              <a:gdLst/>
              <a:ahLst/>
              <a:cxnLst/>
              <a:rect l="l" t="t" r="r" b="b"/>
              <a:pathLst>
                <a:path w="1699" h="988" extrusionOk="0">
                  <a:moveTo>
                    <a:pt x="1429" y="1"/>
                  </a:moveTo>
                  <a:cubicBezTo>
                    <a:pt x="1312" y="3"/>
                    <a:pt x="1192" y="18"/>
                    <a:pt x="1137" y="36"/>
                  </a:cubicBezTo>
                  <a:cubicBezTo>
                    <a:pt x="1137" y="36"/>
                    <a:pt x="1120" y="40"/>
                    <a:pt x="1096" y="47"/>
                  </a:cubicBezTo>
                  <a:cubicBezTo>
                    <a:pt x="1071" y="54"/>
                    <a:pt x="1037" y="65"/>
                    <a:pt x="1005" y="78"/>
                  </a:cubicBezTo>
                  <a:cubicBezTo>
                    <a:pt x="939" y="99"/>
                    <a:pt x="876" y="129"/>
                    <a:pt x="876" y="129"/>
                  </a:cubicBezTo>
                  <a:cubicBezTo>
                    <a:pt x="763" y="176"/>
                    <a:pt x="650" y="240"/>
                    <a:pt x="543" y="312"/>
                  </a:cubicBezTo>
                  <a:cubicBezTo>
                    <a:pt x="385" y="422"/>
                    <a:pt x="268" y="554"/>
                    <a:pt x="155" y="699"/>
                  </a:cubicBezTo>
                  <a:cubicBezTo>
                    <a:pt x="32" y="866"/>
                    <a:pt x="35" y="879"/>
                    <a:pt x="0" y="987"/>
                  </a:cubicBezTo>
                  <a:cubicBezTo>
                    <a:pt x="100" y="827"/>
                    <a:pt x="237" y="668"/>
                    <a:pt x="397" y="532"/>
                  </a:cubicBezTo>
                  <a:cubicBezTo>
                    <a:pt x="556" y="396"/>
                    <a:pt x="742" y="288"/>
                    <a:pt x="925" y="208"/>
                  </a:cubicBezTo>
                  <a:cubicBezTo>
                    <a:pt x="925" y="208"/>
                    <a:pt x="942" y="200"/>
                    <a:pt x="968" y="189"/>
                  </a:cubicBezTo>
                  <a:cubicBezTo>
                    <a:pt x="994" y="179"/>
                    <a:pt x="1030" y="166"/>
                    <a:pt x="1065" y="153"/>
                  </a:cubicBezTo>
                  <a:cubicBezTo>
                    <a:pt x="1138" y="131"/>
                    <a:pt x="1210" y="111"/>
                    <a:pt x="1210" y="111"/>
                  </a:cubicBezTo>
                  <a:lnTo>
                    <a:pt x="1265" y="99"/>
                  </a:lnTo>
                  <a:cubicBezTo>
                    <a:pt x="1416" y="60"/>
                    <a:pt x="1557" y="38"/>
                    <a:pt x="1699" y="29"/>
                  </a:cubicBezTo>
                  <a:cubicBezTo>
                    <a:pt x="1657" y="18"/>
                    <a:pt x="1545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2747;p41">
              <a:extLst>
                <a:ext uri="{FF2B5EF4-FFF2-40B4-BE49-F238E27FC236}">
                  <a16:creationId xmlns:a16="http://schemas.microsoft.com/office/drawing/2014/main" id="{1561222D-6469-D80D-5B87-78548914B611}"/>
                </a:ext>
              </a:extLst>
            </p:cNvPr>
            <p:cNvSpPr/>
            <p:nvPr/>
          </p:nvSpPr>
          <p:spPr>
            <a:xfrm>
              <a:off x="5404550" y="2138100"/>
              <a:ext cx="74775" cy="12775"/>
            </a:xfrm>
            <a:custGeom>
              <a:avLst/>
              <a:gdLst/>
              <a:ahLst/>
              <a:cxnLst/>
              <a:rect l="l" t="t" r="r" b="b"/>
              <a:pathLst>
                <a:path w="2991" h="511" extrusionOk="0">
                  <a:moveTo>
                    <a:pt x="1506" y="0"/>
                  </a:moveTo>
                  <a:cubicBezTo>
                    <a:pt x="1416" y="0"/>
                    <a:pt x="1326" y="5"/>
                    <a:pt x="1235" y="13"/>
                  </a:cubicBezTo>
                  <a:cubicBezTo>
                    <a:pt x="941" y="41"/>
                    <a:pt x="685" y="123"/>
                    <a:pt x="424" y="238"/>
                  </a:cubicBezTo>
                  <a:cubicBezTo>
                    <a:pt x="137" y="373"/>
                    <a:pt x="132" y="393"/>
                    <a:pt x="0" y="506"/>
                  </a:cubicBezTo>
                  <a:cubicBezTo>
                    <a:pt x="247" y="349"/>
                    <a:pt x="548" y="225"/>
                    <a:pt x="866" y="156"/>
                  </a:cubicBezTo>
                  <a:cubicBezTo>
                    <a:pt x="1062" y="112"/>
                    <a:pt x="1264" y="93"/>
                    <a:pt x="1463" y="93"/>
                  </a:cubicBezTo>
                  <a:cubicBezTo>
                    <a:pt x="1586" y="93"/>
                    <a:pt x="1708" y="100"/>
                    <a:pt x="1826" y="113"/>
                  </a:cubicBezTo>
                  <a:cubicBezTo>
                    <a:pt x="1826" y="113"/>
                    <a:pt x="1856" y="115"/>
                    <a:pt x="1899" y="122"/>
                  </a:cubicBezTo>
                  <a:cubicBezTo>
                    <a:pt x="1942" y="129"/>
                    <a:pt x="2000" y="139"/>
                    <a:pt x="2058" y="150"/>
                  </a:cubicBezTo>
                  <a:cubicBezTo>
                    <a:pt x="2116" y="162"/>
                    <a:pt x="2172" y="178"/>
                    <a:pt x="2215" y="189"/>
                  </a:cubicBezTo>
                  <a:cubicBezTo>
                    <a:pt x="2258" y="199"/>
                    <a:pt x="2285" y="208"/>
                    <a:pt x="2285" y="208"/>
                  </a:cubicBezTo>
                  <a:lnTo>
                    <a:pt x="2369" y="236"/>
                  </a:lnTo>
                  <a:cubicBezTo>
                    <a:pt x="2598" y="308"/>
                    <a:pt x="2801" y="400"/>
                    <a:pt x="2990" y="510"/>
                  </a:cubicBezTo>
                  <a:cubicBezTo>
                    <a:pt x="2965" y="488"/>
                    <a:pt x="2918" y="452"/>
                    <a:pt x="2859" y="406"/>
                  </a:cubicBezTo>
                  <a:cubicBezTo>
                    <a:pt x="2800" y="363"/>
                    <a:pt x="2724" y="318"/>
                    <a:pt x="2648" y="272"/>
                  </a:cubicBezTo>
                  <a:cubicBezTo>
                    <a:pt x="2491" y="187"/>
                    <a:pt x="2319" y="118"/>
                    <a:pt x="2234" y="98"/>
                  </a:cubicBezTo>
                  <a:cubicBezTo>
                    <a:pt x="2234" y="98"/>
                    <a:pt x="2208" y="92"/>
                    <a:pt x="2170" y="82"/>
                  </a:cubicBezTo>
                  <a:cubicBezTo>
                    <a:pt x="2131" y="71"/>
                    <a:pt x="2080" y="59"/>
                    <a:pt x="2027" y="51"/>
                  </a:cubicBezTo>
                  <a:cubicBezTo>
                    <a:pt x="1975" y="42"/>
                    <a:pt x="1922" y="31"/>
                    <a:pt x="1883" y="26"/>
                  </a:cubicBezTo>
                  <a:cubicBezTo>
                    <a:pt x="1843" y="21"/>
                    <a:pt x="1817" y="19"/>
                    <a:pt x="1817" y="19"/>
                  </a:cubicBezTo>
                  <a:cubicBezTo>
                    <a:pt x="1716" y="6"/>
                    <a:pt x="1611" y="0"/>
                    <a:pt x="1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12748;p41">
              <a:extLst>
                <a:ext uri="{FF2B5EF4-FFF2-40B4-BE49-F238E27FC236}">
                  <a16:creationId xmlns:a16="http://schemas.microsoft.com/office/drawing/2014/main" id="{322A533F-913D-BABD-1EC8-88933192EE1F}"/>
                </a:ext>
              </a:extLst>
            </p:cNvPr>
            <p:cNvSpPr/>
            <p:nvPr/>
          </p:nvSpPr>
          <p:spPr>
            <a:xfrm>
              <a:off x="5514650" y="2030275"/>
              <a:ext cx="92025" cy="57625"/>
            </a:xfrm>
            <a:custGeom>
              <a:avLst/>
              <a:gdLst/>
              <a:ahLst/>
              <a:cxnLst/>
              <a:rect l="l" t="t" r="r" b="b"/>
              <a:pathLst>
                <a:path w="3681" h="2305" extrusionOk="0">
                  <a:moveTo>
                    <a:pt x="3601" y="0"/>
                  </a:moveTo>
                  <a:cubicBezTo>
                    <a:pt x="3680" y="497"/>
                    <a:pt x="3531" y="1075"/>
                    <a:pt x="3178" y="1509"/>
                  </a:cubicBezTo>
                  <a:cubicBezTo>
                    <a:pt x="2846" y="1940"/>
                    <a:pt x="2314" y="2212"/>
                    <a:pt x="1796" y="2212"/>
                  </a:cubicBezTo>
                  <a:cubicBezTo>
                    <a:pt x="1780" y="2212"/>
                    <a:pt x="1764" y="2212"/>
                    <a:pt x="1748" y="2212"/>
                  </a:cubicBezTo>
                  <a:cubicBezTo>
                    <a:pt x="1748" y="2212"/>
                    <a:pt x="1745" y="2212"/>
                    <a:pt x="1740" y="2212"/>
                  </a:cubicBezTo>
                  <a:cubicBezTo>
                    <a:pt x="1700" y="2212"/>
                    <a:pt x="1522" y="2209"/>
                    <a:pt x="1349" y="2167"/>
                  </a:cubicBezTo>
                  <a:cubicBezTo>
                    <a:pt x="1251" y="2145"/>
                    <a:pt x="1153" y="2118"/>
                    <a:pt x="1083" y="2090"/>
                  </a:cubicBezTo>
                  <a:cubicBezTo>
                    <a:pt x="1048" y="2077"/>
                    <a:pt x="1019" y="2065"/>
                    <a:pt x="998" y="2057"/>
                  </a:cubicBezTo>
                  <a:cubicBezTo>
                    <a:pt x="978" y="2048"/>
                    <a:pt x="966" y="2043"/>
                    <a:pt x="966" y="2043"/>
                  </a:cubicBezTo>
                  <a:cubicBezTo>
                    <a:pt x="966" y="2043"/>
                    <a:pt x="933" y="2027"/>
                    <a:pt x="898" y="2011"/>
                  </a:cubicBezTo>
                  <a:cubicBezTo>
                    <a:pt x="865" y="1994"/>
                    <a:pt x="831" y="1977"/>
                    <a:pt x="831" y="1977"/>
                  </a:cubicBezTo>
                  <a:lnTo>
                    <a:pt x="830" y="1977"/>
                  </a:lnTo>
                  <a:cubicBezTo>
                    <a:pt x="463" y="1789"/>
                    <a:pt x="181" y="1510"/>
                    <a:pt x="1" y="1180"/>
                  </a:cubicBezTo>
                  <a:lnTo>
                    <a:pt x="1" y="1180"/>
                  </a:lnTo>
                  <a:cubicBezTo>
                    <a:pt x="42" y="1286"/>
                    <a:pt x="178" y="1558"/>
                    <a:pt x="407" y="1768"/>
                  </a:cubicBezTo>
                  <a:cubicBezTo>
                    <a:pt x="629" y="1984"/>
                    <a:pt x="918" y="2133"/>
                    <a:pt x="1060" y="2179"/>
                  </a:cubicBezTo>
                  <a:cubicBezTo>
                    <a:pt x="1060" y="2179"/>
                    <a:pt x="1233" y="2246"/>
                    <a:pt x="1416" y="2274"/>
                  </a:cubicBezTo>
                  <a:cubicBezTo>
                    <a:pt x="1568" y="2303"/>
                    <a:pt x="1723" y="2305"/>
                    <a:pt x="1769" y="2305"/>
                  </a:cubicBezTo>
                  <a:cubicBezTo>
                    <a:pt x="1778" y="2305"/>
                    <a:pt x="1783" y="2305"/>
                    <a:pt x="1783" y="2305"/>
                  </a:cubicBezTo>
                  <a:cubicBezTo>
                    <a:pt x="2110" y="2301"/>
                    <a:pt x="2454" y="2210"/>
                    <a:pt x="2742" y="2020"/>
                  </a:cubicBezTo>
                  <a:cubicBezTo>
                    <a:pt x="3172" y="1739"/>
                    <a:pt x="3440" y="1329"/>
                    <a:pt x="3581" y="859"/>
                  </a:cubicBezTo>
                  <a:cubicBezTo>
                    <a:pt x="3655" y="593"/>
                    <a:pt x="3649" y="447"/>
                    <a:pt x="3653" y="337"/>
                  </a:cubicBezTo>
                  <a:cubicBezTo>
                    <a:pt x="3649" y="285"/>
                    <a:pt x="3645" y="238"/>
                    <a:pt x="3639" y="181"/>
                  </a:cubicBezTo>
                  <a:cubicBezTo>
                    <a:pt x="3631" y="129"/>
                    <a:pt x="3617" y="73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12749;p41">
              <a:extLst>
                <a:ext uri="{FF2B5EF4-FFF2-40B4-BE49-F238E27FC236}">
                  <a16:creationId xmlns:a16="http://schemas.microsoft.com/office/drawing/2014/main" id="{D8E00E1C-4E35-3C3C-147D-D07E92ED5BE1}"/>
                </a:ext>
              </a:extLst>
            </p:cNvPr>
            <p:cNvSpPr/>
            <p:nvPr/>
          </p:nvSpPr>
          <p:spPr>
            <a:xfrm>
              <a:off x="5528425" y="2037800"/>
              <a:ext cx="58975" cy="36325"/>
            </a:xfrm>
            <a:custGeom>
              <a:avLst/>
              <a:gdLst/>
              <a:ahLst/>
              <a:cxnLst/>
              <a:rect l="l" t="t" r="r" b="b"/>
              <a:pathLst>
                <a:path w="2359" h="1453" extrusionOk="0">
                  <a:moveTo>
                    <a:pt x="2358" y="0"/>
                  </a:moveTo>
                  <a:lnTo>
                    <a:pt x="2358" y="0"/>
                  </a:lnTo>
                  <a:cubicBezTo>
                    <a:pt x="2284" y="269"/>
                    <a:pt x="2137" y="548"/>
                    <a:pt x="1924" y="774"/>
                  </a:cubicBezTo>
                  <a:cubicBezTo>
                    <a:pt x="1715" y="1003"/>
                    <a:pt x="1444" y="1178"/>
                    <a:pt x="1163" y="1271"/>
                  </a:cubicBezTo>
                  <a:cubicBezTo>
                    <a:pt x="1163" y="1271"/>
                    <a:pt x="1058" y="1307"/>
                    <a:pt x="948" y="1329"/>
                  </a:cubicBezTo>
                  <a:cubicBezTo>
                    <a:pt x="839" y="1352"/>
                    <a:pt x="727" y="1360"/>
                    <a:pt x="727" y="1360"/>
                  </a:cubicBezTo>
                  <a:lnTo>
                    <a:pt x="643" y="1366"/>
                  </a:lnTo>
                  <a:cubicBezTo>
                    <a:pt x="599" y="1368"/>
                    <a:pt x="555" y="1370"/>
                    <a:pt x="512" y="1370"/>
                  </a:cubicBezTo>
                  <a:cubicBezTo>
                    <a:pt x="333" y="1370"/>
                    <a:pt x="163" y="1347"/>
                    <a:pt x="0" y="1304"/>
                  </a:cubicBezTo>
                  <a:lnTo>
                    <a:pt x="0" y="1304"/>
                  </a:lnTo>
                  <a:cubicBezTo>
                    <a:pt x="56" y="1333"/>
                    <a:pt x="211" y="1397"/>
                    <a:pt x="381" y="1426"/>
                  </a:cubicBezTo>
                  <a:cubicBezTo>
                    <a:pt x="483" y="1445"/>
                    <a:pt x="590" y="1452"/>
                    <a:pt x="676" y="1452"/>
                  </a:cubicBezTo>
                  <a:cubicBezTo>
                    <a:pt x="733" y="1452"/>
                    <a:pt x="780" y="1449"/>
                    <a:pt x="813" y="1445"/>
                  </a:cubicBezTo>
                  <a:cubicBezTo>
                    <a:pt x="813" y="1445"/>
                    <a:pt x="915" y="1434"/>
                    <a:pt x="1014" y="1409"/>
                  </a:cubicBezTo>
                  <a:cubicBezTo>
                    <a:pt x="1115" y="1386"/>
                    <a:pt x="1212" y="1352"/>
                    <a:pt x="1212" y="1352"/>
                  </a:cubicBezTo>
                  <a:cubicBezTo>
                    <a:pt x="1384" y="1291"/>
                    <a:pt x="1555" y="1204"/>
                    <a:pt x="1707" y="1088"/>
                  </a:cubicBezTo>
                  <a:cubicBezTo>
                    <a:pt x="1934" y="914"/>
                    <a:pt x="2090" y="703"/>
                    <a:pt x="2218" y="461"/>
                  </a:cubicBezTo>
                  <a:cubicBezTo>
                    <a:pt x="2288" y="324"/>
                    <a:pt x="2310" y="248"/>
                    <a:pt x="2329" y="188"/>
                  </a:cubicBezTo>
                  <a:cubicBezTo>
                    <a:pt x="2344" y="129"/>
                    <a:pt x="2352" y="83"/>
                    <a:pt x="2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12750;p41">
              <a:extLst>
                <a:ext uri="{FF2B5EF4-FFF2-40B4-BE49-F238E27FC236}">
                  <a16:creationId xmlns:a16="http://schemas.microsoft.com/office/drawing/2014/main" id="{E7904C70-8E3D-945A-5516-54992AFAFF2D}"/>
                </a:ext>
              </a:extLst>
            </p:cNvPr>
            <p:cNvSpPr/>
            <p:nvPr/>
          </p:nvSpPr>
          <p:spPr>
            <a:xfrm>
              <a:off x="5518200" y="2042025"/>
              <a:ext cx="44275" cy="16000"/>
            </a:xfrm>
            <a:custGeom>
              <a:avLst/>
              <a:gdLst/>
              <a:ahLst/>
              <a:cxnLst/>
              <a:rect l="l" t="t" r="r" b="b"/>
              <a:pathLst>
                <a:path w="1771" h="640" extrusionOk="0">
                  <a:moveTo>
                    <a:pt x="1770" y="1"/>
                  </a:moveTo>
                  <a:cubicBezTo>
                    <a:pt x="1673" y="171"/>
                    <a:pt x="1517" y="327"/>
                    <a:pt x="1326" y="426"/>
                  </a:cubicBezTo>
                  <a:cubicBezTo>
                    <a:pt x="1173" y="506"/>
                    <a:pt x="1001" y="548"/>
                    <a:pt x="836" y="548"/>
                  </a:cubicBezTo>
                  <a:cubicBezTo>
                    <a:pt x="794" y="548"/>
                    <a:pt x="754" y="546"/>
                    <a:pt x="714" y="540"/>
                  </a:cubicBezTo>
                  <a:cubicBezTo>
                    <a:pt x="714" y="540"/>
                    <a:pt x="637" y="532"/>
                    <a:pt x="564" y="510"/>
                  </a:cubicBezTo>
                  <a:cubicBezTo>
                    <a:pt x="489" y="491"/>
                    <a:pt x="419" y="459"/>
                    <a:pt x="419" y="459"/>
                  </a:cubicBezTo>
                  <a:lnTo>
                    <a:pt x="366" y="434"/>
                  </a:lnTo>
                  <a:cubicBezTo>
                    <a:pt x="223" y="368"/>
                    <a:pt x="102" y="282"/>
                    <a:pt x="0" y="176"/>
                  </a:cubicBezTo>
                  <a:lnTo>
                    <a:pt x="0" y="176"/>
                  </a:lnTo>
                  <a:cubicBezTo>
                    <a:pt x="20" y="216"/>
                    <a:pt x="84" y="317"/>
                    <a:pt x="174" y="398"/>
                  </a:cubicBezTo>
                  <a:cubicBezTo>
                    <a:pt x="264" y="481"/>
                    <a:pt x="377" y="545"/>
                    <a:pt x="433" y="565"/>
                  </a:cubicBezTo>
                  <a:cubicBezTo>
                    <a:pt x="433" y="565"/>
                    <a:pt x="501" y="592"/>
                    <a:pt x="572" y="608"/>
                  </a:cubicBezTo>
                  <a:cubicBezTo>
                    <a:pt x="644" y="626"/>
                    <a:pt x="717" y="633"/>
                    <a:pt x="717" y="633"/>
                  </a:cubicBezTo>
                  <a:cubicBezTo>
                    <a:pt x="756" y="638"/>
                    <a:pt x="795" y="640"/>
                    <a:pt x="834" y="640"/>
                  </a:cubicBezTo>
                  <a:cubicBezTo>
                    <a:pt x="928" y="640"/>
                    <a:pt x="1023" y="628"/>
                    <a:pt x="1116" y="601"/>
                  </a:cubicBezTo>
                  <a:cubicBezTo>
                    <a:pt x="1313" y="545"/>
                    <a:pt x="1464" y="432"/>
                    <a:pt x="1598" y="294"/>
                  </a:cubicBezTo>
                  <a:cubicBezTo>
                    <a:pt x="1741" y="131"/>
                    <a:pt x="1736" y="113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12751;p41">
              <a:extLst>
                <a:ext uri="{FF2B5EF4-FFF2-40B4-BE49-F238E27FC236}">
                  <a16:creationId xmlns:a16="http://schemas.microsoft.com/office/drawing/2014/main" id="{E3050E19-C4B2-F0BF-ACE7-4A18B1E07DF0}"/>
                </a:ext>
              </a:extLst>
            </p:cNvPr>
            <p:cNvSpPr/>
            <p:nvPr/>
          </p:nvSpPr>
          <p:spPr>
            <a:xfrm>
              <a:off x="5532250" y="2021850"/>
              <a:ext cx="34775" cy="8475"/>
            </a:xfrm>
            <a:custGeom>
              <a:avLst/>
              <a:gdLst/>
              <a:ahLst/>
              <a:cxnLst/>
              <a:rect l="l" t="t" r="r" b="b"/>
              <a:pathLst>
                <a:path w="1391" h="339" extrusionOk="0">
                  <a:moveTo>
                    <a:pt x="586" y="1"/>
                  </a:moveTo>
                  <a:cubicBezTo>
                    <a:pt x="579" y="1"/>
                    <a:pt x="573" y="1"/>
                    <a:pt x="566" y="1"/>
                  </a:cubicBezTo>
                  <a:cubicBezTo>
                    <a:pt x="566" y="1"/>
                    <a:pt x="509" y="1"/>
                    <a:pt x="451" y="5"/>
                  </a:cubicBezTo>
                  <a:cubicBezTo>
                    <a:pt x="395" y="11"/>
                    <a:pt x="339" y="20"/>
                    <a:pt x="339" y="20"/>
                  </a:cubicBezTo>
                  <a:lnTo>
                    <a:pt x="297" y="28"/>
                  </a:lnTo>
                  <a:cubicBezTo>
                    <a:pt x="183" y="57"/>
                    <a:pt x="86" y="106"/>
                    <a:pt x="1" y="163"/>
                  </a:cubicBezTo>
                  <a:cubicBezTo>
                    <a:pt x="33" y="159"/>
                    <a:pt x="111" y="138"/>
                    <a:pt x="191" y="127"/>
                  </a:cubicBezTo>
                  <a:cubicBezTo>
                    <a:pt x="271" y="116"/>
                    <a:pt x="351" y="109"/>
                    <a:pt x="389" y="105"/>
                  </a:cubicBezTo>
                  <a:cubicBezTo>
                    <a:pt x="389" y="105"/>
                    <a:pt x="435" y="97"/>
                    <a:pt x="482" y="96"/>
                  </a:cubicBezTo>
                  <a:cubicBezTo>
                    <a:pt x="512" y="93"/>
                    <a:pt x="543" y="93"/>
                    <a:pt x="560" y="93"/>
                  </a:cubicBezTo>
                  <a:cubicBezTo>
                    <a:pt x="568" y="93"/>
                    <a:pt x="574" y="93"/>
                    <a:pt x="574" y="93"/>
                  </a:cubicBezTo>
                  <a:cubicBezTo>
                    <a:pt x="657" y="93"/>
                    <a:pt x="742" y="104"/>
                    <a:pt x="828" y="122"/>
                  </a:cubicBezTo>
                  <a:cubicBezTo>
                    <a:pt x="952" y="149"/>
                    <a:pt x="1069" y="174"/>
                    <a:pt x="1184" y="234"/>
                  </a:cubicBezTo>
                  <a:cubicBezTo>
                    <a:pt x="1309" y="303"/>
                    <a:pt x="1310" y="309"/>
                    <a:pt x="1390" y="339"/>
                  </a:cubicBezTo>
                  <a:cubicBezTo>
                    <a:pt x="1205" y="144"/>
                    <a:pt x="88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2752;p41">
              <a:extLst>
                <a:ext uri="{FF2B5EF4-FFF2-40B4-BE49-F238E27FC236}">
                  <a16:creationId xmlns:a16="http://schemas.microsoft.com/office/drawing/2014/main" id="{A8E17F7A-1933-5996-A352-3E28B1ECB3D3}"/>
                </a:ext>
              </a:extLst>
            </p:cNvPr>
            <p:cNvSpPr/>
            <p:nvPr/>
          </p:nvSpPr>
          <p:spPr>
            <a:xfrm>
              <a:off x="5540850" y="1991050"/>
              <a:ext cx="7225" cy="18750"/>
            </a:xfrm>
            <a:custGeom>
              <a:avLst/>
              <a:gdLst/>
              <a:ahLst/>
              <a:cxnLst/>
              <a:rect l="l" t="t" r="r" b="b"/>
              <a:pathLst>
                <a:path w="289" h="750" extrusionOk="0">
                  <a:moveTo>
                    <a:pt x="288" y="0"/>
                  </a:moveTo>
                  <a:cubicBezTo>
                    <a:pt x="249" y="8"/>
                    <a:pt x="131" y="106"/>
                    <a:pt x="112" y="151"/>
                  </a:cubicBezTo>
                  <a:cubicBezTo>
                    <a:pt x="112" y="151"/>
                    <a:pt x="63" y="252"/>
                    <a:pt x="65" y="253"/>
                  </a:cubicBezTo>
                  <a:cubicBezTo>
                    <a:pt x="47" y="299"/>
                    <a:pt x="31" y="349"/>
                    <a:pt x="19" y="399"/>
                  </a:cubicBezTo>
                  <a:cubicBezTo>
                    <a:pt x="0" y="476"/>
                    <a:pt x="10" y="549"/>
                    <a:pt x="13" y="622"/>
                  </a:cubicBezTo>
                  <a:cubicBezTo>
                    <a:pt x="19" y="705"/>
                    <a:pt x="23" y="709"/>
                    <a:pt x="52" y="750"/>
                  </a:cubicBezTo>
                  <a:cubicBezTo>
                    <a:pt x="56" y="598"/>
                    <a:pt x="94" y="425"/>
                    <a:pt x="153" y="283"/>
                  </a:cubicBezTo>
                  <a:cubicBezTo>
                    <a:pt x="153" y="283"/>
                    <a:pt x="164" y="256"/>
                    <a:pt x="176" y="229"/>
                  </a:cubicBezTo>
                  <a:lnTo>
                    <a:pt x="203" y="177"/>
                  </a:lnTo>
                  <a:lnTo>
                    <a:pt x="213" y="158"/>
                  </a:lnTo>
                  <a:cubicBezTo>
                    <a:pt x="238" y="103"/>
                    <a:pt x="261" y="51"/>
                    <a:pt x="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2753;p41">
              <a:extLst>
                <a:ext uri="{FF2B5EF4-FFF2-40B4-BE49-F238E27FC236}">
                  <a16:creationId xmlns:a16="http://schemas.microsoft.com/office/drawing/2014/main" id="{43CEF171-9082-1359-5D1C-BEB8B574D174}"/>
                </a:ext>
              </a:extLst>
            </p:cNvPr>
            <p:cNvSpPr/>
            <p:nvPr/>
          </p:nvSpPr>
          <p:spPr>
            <a:xfrm>
              <a:off x="5519150" y="1989850"/>
              <a:ext cx="18675" cy="19900"/>
            </a:xfrm>
            <a:custGeom>
              <a:avLst/>
              <a:gdLst/>
              <a:ahLst/>
              <a:cxnLst/>
              <a:rect l="l" t="t" r="r" b="b"/>
              <a:pathLst>
                <a:path w="747" h="796" extrusionOk="0">
                  <a:moveTo>
                    <a:pt x="23" y="1"/>
                  </a:moveTo>
                  <a:cubicBezTo>
                    <a:pt x="13" y="25"/>
                    <a:pt x="0" y="90"/>
                    <a:pt x="2" y="159"/>
                  </a:cubicBezTo>
                  <a:cubicBezTo>
                    <a:pt x="6" y="227"/>
                    <a:pt x="21" y="298"/>
                    <a:pt x="36" y="329"/>
                  </a:cubicBezTo>
                  <a:cubicBezTo>
                    <a:pt x="33" y="330"/>
                    <a:pt x="112" y="469"/>
                    <a:pt x="118" y="469"/>
                  </a:cubicBezTo>
                  <a:cubicBezTo>
                    <a:pt x="118" y="469"/>
                    <a:pt x="118" y="469"/>
                    <a:pt x="118" y="469"/>
                  </a:cubicBezTo>
                  <a:cubicBezTo>
                    <a:pt x="159" y="530"/>
                    <a:pt x="211" y="585"/>
                    <a:pt x="268" y="635"/>
                  </a:cubicBezTo>
                  <a:cubicBezTo>
                    <a:pt x="355" y="708"/>
                    <a:pt x="453" y="745"/>
                    <a:pt x="557" y="775"/>
                  </a:cubicBezTo>
                  <a:cubicBezTo>
                    <a:pt x="614" y="790"/>
                    <a:pt x="644" y="796"/>
                    <a:pt x="669" y="796"/>
                  </a:cubicBezTo>
                  <a:cubicBezTo>
                    <a:pt x="694" y="796"/>
                    <a:pt x="713" y="789"/>
                    <a:pt x="746" y="780"/>
                  </a:cubicBezTo>
                  <a:cubicBezTo>
                    <a:pt x="530" y="746"/>
                    <a:pt x="313" y="593"/>
                    <a:pt x="189" y="411"/>
                  </a:cubicBezTo>
                  <a:cubicBezTo>
                    <a:pt x="189" y="411"/>
                    <a:pt x="189" y="411"/>
                    <a:pt x="189" y="411"/>
                  </a:cubicBezTo>
                  <a:cubicBezTo>
                    <a:pt x="182" y="411"/>
                    <a:pt x="105" y="267"/>
                    <a:pt x="108" y="265"/>
                  </a:cubicBezTo>
                  <a:lnTo>
                    <a:pt x="97" y="236"/>
                  </a:lnTo>
                  <a:cubicBezTo>
                    <a:pt x="63" y="158"/>
                    <a:pt x="37" y="8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2754;p41">
              <a:extLst>
                <a:ext uri="{FF2B5EF4-FFF2-40B4-BE49-F238E27FC236}">
                  <a16:creationId xmlns:a16="http://schemas.microsoft.com/office/drawing/2014/main" id="{50065271-E485-B100-5BD1-61BE58EB00CB}"/>
                </a:ext>
              </a:extLst>
            </p:cNvPr>
            <p:cNvSpPr/>
            <p:nvPr/>
          </p:nvSpPr>
          <p:spPr>
            <a:xfrm>
              <a:off x="5511500" y="2006050"/>
              <a:ext cx="10125" cy="10825"/>
            </a:xfrm>
            <a:custGeom>
              <a:avLst/>
              <a:gdLst/>
              <a:ahLst/>
              <a:cxnLst/>
              <a:rect l="l" t="t" r="r" b="b"/>
              <a:pathLst>
                <a:path w="405" h="433" extrusionOk="0">
                  <a:moveTo>
                    <a:pt x="8" y="1"/>
                  </a:moveTo>
                  <a:cubicBezTo>
                    <a:pt x="0" y="32"/>
                    <a:pt x="23" y="143"/>
                    <a:pt x="44" y="170"/>
                  </a:cubicBezTo>
                  <a:lnTo>
                    <a:pt x="96" y="233"/>
                  </a:lnTo>
                  <a:cubicBezTo>
                    <a:pt x="119" y="261"/>
                    <a:pt x="145" y="288"/>
                    <a:pt x="172" y="315"/>
                  </a:cubicBezTo>
                  <a:cubicBezTo>
                    <a:pt x="212" y="355"/>
                    <a:pt x="263" y="375"/>
                    <a:pt x="308" y="404"/>
                  </a:cubicBezTo>
                  <a:cubicBezTo>
                    <a:pt x="345" y="426"/>
                    <a:pt x="357" y="432"/>
                    <a:pt x="376" y="432"/>
                  </a:cubicBezTo>
                  <a:cubicBezTo>
                    <a:pt x="384" y="432"/>
                    <a:pt x="393" y="431"/>
                    <a:pt x="405" y="430"/>
                  </a:cubicBezTo>
                  <a:cubicBezTo>
                    <a:pt x="323" y="353"/>
                    <a:pt x="238" y="258"/>
                    <a:pt x="164" y="171"/>
                  </a:cubicBezTo>
                  <a:lnTo>
                    <a:pt x="137" y="138"/>
                  </a:lnTo>
                  <a:cubicBezTo>
                    <a:pt x="124" y="122"/>
                    <a:pt x="110" y="104"/>
                    <a:pt x="110" y="104"/>
                  </a:cubicBezTo>
                  <a:lnTo>
                    <a:pt x="102" y="91"/>
                  </a:lnTo>
                  <a:lnTo>
                    <a:pt x="102" y="90"/>
                  </a:lnTo>
                  <a:cubicBezTo>
                    <a:pt x="71" y="59"/>
                    <a:pt x="40" y="3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2755;p41">
              <a:extLst>
                <a:ext uri="{FF2B5EF4-FFF2-40B4-BE49-F238E27FC236}">
                  <a16:creationId xmlns:a16="http://schemas.microsoft.com/office/drawing/2014/main" id="{6F5BF313-1295-142B-94C7-54EA7C9A69AC}"/>
                </a:ext>
              </a:extLst>
            </p:cNvPr>
            <p:cNvSpPr/>
            <p:nvPr/>
          </p:nvSpPr>
          <p:spPr>
            <a:xfrm>
              <a:off x="5506425" y="2016025"/>
              <a:ext cx="3550" cy="9100"/>
            </a:xfrm>
            <a:custGeom>
              <a:avLst/>
              <a:gdLst/>
              <a:ahLst/>
              <a:cxnLst/>
              <a:rect l="l" t="t" r="r" b="b"/>
              <a:pathLst>
                <a:path w="142" h="364" extrusionOk="0">
                  <a:moveTo>
                    <a:pt x="34" y="1"/>
                  </a:moveTo>
                  <a:cubicBezTo>
                    <a:pt x="19" y="21"/>
                    <a:pt x="1" y="96"/>
                    <a:pt x="7" y="115"/>
                  </a:cubicBezTo>
                  <a:lnTo>
                    <a:pt x="23" y="162"/>
                  </a:lnTo>
                  <a:cubicBezTo>
                    <a:pt x="29" y="183"/>
                    <a:pt x="36" y="205"/>
                    <a:pt x="42" y="228"/>
                  </a:cubicBezTo>
                  <a:cubicBezTo>
                    <a:pt x="52" y="260"/>
                    <a:pt x="78" y="285"/>
                    <a:pt x="92" y="316"/>
                  </a:cubicBezTo>
                  <a:cubicBezTo>
                    <a:pt x="107" y="350"/>
                    <a:pt x="109" y="351"/>
                    <a:pt x="139" y="364"/>
                  </a:cubicBezTo>
                  <a:cubicBezTo>
                    <a:pt x="141" y="290"/>
                    <a:pt x="134" y="205"/>
                    <a:pt x="110" y="134"/>
                  </a:cubicBezTo>
                  <a:lnTo>
                    <a:pt x="93" y="80"/>
                  </a:lnTo>
                  <a:lnTo>
                    <a:pt x="90" y="69"/>
                  </a:lnTo>
                  <a:lnTo>
                    <a:pt x="90" y="70"/>
                  </a:lnTo>
                  <a:cubicBezTo>
                    <a:pt x="74" y="44"/>
                    <a:pt x="55" y="2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12756;p41">
              <a:extLst>
                <a:ext uri="{FF2B5EF4-FFF2-40B4-BE49-F238E27FC236}">
                  <a16:creationId xmlns:a16="http://schemas.microsoft.com/office/drawing/2014/main" id="{6CC65587-B7AE-B096-F773-3702E953D7B9}"/>
                </a:ext>
              </a:extLst>
            </p:cNvPr>
            <p:cNvSpPr/>
            <p:nvPr/>
          </p:nvSpPr>
          <p:spPr>
            <a:xfrm>
              <a:off x="5621125" y="1921550"/>
              <a:ext cx="35275" cy="7600"/>
            </a:xfrm>
            <a:custGeom>
              <a:avLst/>
              <a:gdLst/>
              <a:ahLst/>
              <a:cxnLst/>
              <a:rect l="l" t="t" r="r" b="b"/>
              <a:pathLst>
                <a:path w="1411" h="304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33"/>
                    <a:pt x="293" y="122"/>
                    <a:pt x="369" y="137"/>
                  </a:cubicBezTo>
                  <a:lnTo>
                    <a:pt x="555" y="174"/>
                  </a:lnTo>
                  <a:cubicBezTo>
                    <a:pt x="637" y="192"/>
                    <a:pt x="722" y="209"/>
                    <a:pt x="809" y="227"/>
                  </a:cubicBezTo>
                  <a:cubicBezTo>
                    <a:pt x="937" y="255"/>
                    <a:pt x="1056" y="261"/>
                    <a:pt x="1183" y="283"/>
                  </a:cubicBezTo>
                  <a:cubicBezTo>
                    <a:pt x="1269" y="298"/>
                    <a:pt x="1305" y="304"/>
                    <a:pt x="1338" y="304"/>
                  </a:cubicBezTo>
                  <a:cubicBezTo>
                    <a:pt x="1359" y="304"/>
                    <a:pt x="1379" y="302"/>
                    <a:pt x="1411" y="298"/>
                  </a:cubicBezTo>
                  <a:cubicBezTo>
                    <a:pt x="1156" y="221"/>
                    <a:pt x="844" y="139"/>
                    <a:pt x="564" y="83"/>
                  </a:cubicBezTo>
                  <a:cubicBezTo>
                    <a:pt x="564" y="83"/>
                    <a:pt x="352" y="39"/>
                    <a:pt x="352" y="39"/>
                  </a:cubicBezTo>
                  <a:lnTo>
                    <a:pt x="312" y="32"/>
                  </a:lnTo>
                  <a:cubicBezTo>
                    <a:pt x="202" y="16"/>
                    <a:pt x="10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12757;p41">
              <a:extLst>
                <a:ext uri="{FF2B5EF4-FFF2-40B4-BE49-F238E27FC236}">
                  <a16:creationId xmlns:a16="http://schemas.microsoft.com/office/drawing/2014/main" id="{BCBFA6A8-7F3B-5214-3FCB-D08D56382F32}"/>
                </a:ext>
              </a:extLst>
            </p:cNvPr>
            <p:cNvSpPr/>
            <p:nvPr/>
          </p:nvSpPr>
          <p:spPr>
            <a:xfrm>
              <a:off x="5655525" y="1913825"/>
              <a:ext cx="46400" cy="33775"/>
            </a:xfrm>
            <a:custGeom>
              <a:avLst/>
              <a:gdLst/>
              <a:ahLst/>
              <a:cxnLst/>
              <a:rect l="l" t="t" r="r" b="b"/>
              <a:pathLst>
                <a:path w="1856" h="1351" extrusionOk="0">
                  <a:moveTo>
                    <a:pt x="104" y="1"/>
                  </a:moveTo>
                  <a:cubicBezTo>
                    <a:pt x="74" y="1"/>
                    <a:pt x="44" y="3"/>
                    <a:pt x="0" y="4"/>
                  </a:cubicBezTo>
                  <a:cubicBezTo>
                    <a:pt x="218" y="40"/>
                    <a:pt x="451" y="113"/>
                    <a:pt x="673" y="220"/>
                  </a:cubicBezTo>
                  <a:cubicBezTo>
                    <a:pt x="895" y="325"/>
                    <a:pt x="1100" y="469"/>
                    <a:pt x="1275" y="624"/>
                  </a:cubicBezTo>
                  <a:cubicBezTo>
                    <a:pt x="1275" y="624"/>
                    <a:pt x="1291" y="639"/>
                    <a:pt x="1316" y="661"/>
                  </a:cubicBezTo>
                  <a:cubicBezTo>
                    <a:pt x="1340" y="684"/>
                    <a:pt x="1371" y="715"/>
                    <a:pt x="1403" y="746"/>
                  </a:cubicBezTo>
                  <a:cubicBezTo>
                    <a:pt x="1463" y="811"/>
                    <a:pt x="1521" y="878"/>
                    <a:pt x="1521" y="878"/>
                  </a:cubicBezTo>
                  <a:lnTo>
                    <a:pt x="1562" y="930"/>
                  </a:lnTo>
                  <a:cubicBezTo>
                    <a:pt x="1677" y="1070"/>
                    <a:pt x="1774" y="1207"/>
                    <a:pt x="1856" y="1351"/>
                  </a:cubicBezTo>
                  <a:cubicBezTo>
                    <a:pt x="1843" y="1302"/>
                    <a:pt x="1800" y="1178"/>
                    <a:pt x="1738" y="1058"/>
                  </a:cubicBezTo>
                  <a:cubicBezTo>
                    <a:pt x="1675" y="938"/>
                    <a:pt x="1596" y="821"/>
                    <a:pt x="1552" y="773"/>
                  </a:cubicBezTo>
                  <a:cubicBezTo>
                    <a:pt x="1552" y="773"/>
                    <a:pt x="1538" y="758"/>
                    <a:pt x="1518" y="735"/>
                  </a:cubicBezTo>
                  <a:cubicBezTo>
                    <a:pt x="1499" y="713"/>
                    <a:pt x="1471" y="682"/>
                    <a:pt x="1442" y="655"/>
                  </a:cubicBezTo>
                  <a:cubicBezTo>
                    <a:pt x="1387" y="597"/>
                    <a:pt x="1325" y="545"/>
                    <a:pt x="1325" y="545"/>
                  </a:cubicBezTo>
                  <a:cubicBezTo>
                    <a:pt x="1219" y="449"/>
                    <a:pt x="1098" y="361"/>
                    <a:pt x="970" y="283"/>
                  </a:cubicBezTo>
                  <a:cubicBezTo>
                    <a:pt x="779" y="168"/>
                    <a:pt x="586" y="103"/>
                    <a:pt x="378" y="48"/>
                  </a:cubicBezTo>
                  <a:cubicBezTo>
                    <a:pt x="221" y="9"/>
                    <a:pt x="16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12758;p41">
              <a:extLst>
                <a:ext uri="{FF2B5EF4-FFF2-40B4-BE49-F238E27FC236}">
                  <a16:creationId xmlns:a16="http://schemas.microsoft.com/office/drawing/2014/main" id="{49FAEAB4-B42F-98B5-21A5-15B4BD26F94A}"/>
                </a:ext>
              </a:extLst>
            </p:cNvPr>
            <p:cNvSpPr/>
            <p:nvPr/>
          </p:nvSpPr>
          <p:spPr>
            <a:xfrm>
              <a:off x="5698125" y="1931675"/>
              <a:ext cx="17250" cy="20100"/>
            </a:xfrm>
            <a:custGeom>
              <a:avLst/>
              <a:gdLst/>
              <a:ahLst/>
              <a:cxnLst/>
              <a:rect l="l" t="t" r="r" b="b"/>
              <a:pathLst>
                <a:path w="690" h="804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42"/>
                    <a:pt x="149" y="184"/>
                    <a:pt x="188" y="223"/>
                  </a:cubicBezTo>
                  <a:cubicBezTo>
                    <a:pt x="188" y="223"/>
                    <a:pt x="213" y="244"/>
                    <a:pt x="238" y="269"/>
                  </a:cubicBezTo>
                  <a:cubicBezTo>
                    <a:pt x="262" y="293"/>
                    <a:pt x="287" y="317"/>
                    <a:pt x="287" y="317"/>
                  </a:cubicBezTo>
                  <a:cubicBezTo>
                    <a:pt x="329" y="360"/>
                    <a:pt x="370" y="409"/>
                    <a:pt x="410" y="458"/>
                  </a:cubicBezTo>
                  <a:cubicBezTo>
                    <a:pt x="469" y="532"/>
                    <a:pt x="531" y="592"/>
                    <a:pt x="583" y="671"/>
                  </a:cubicBezTo>
                  <a:cubicBezTo>
                    <a:pt x="640" y="760"/>
                    <a:pt x="640" y="763"/>
                    <a:pt x="689" y="803"/>
                  </a:cubicBezTo>
                  <a:cubicBezTo>
                    <a:pt x="628" y="615"/>
                    <a:pt x="502" y="401"/>
                    <a:pt x="349" y="247"/>
                  </a:cubicBezTo>
                  <a:cubicBezTo>
                    <a:pt x="349" y="247"/>
                    <a:pt x="319" y="219"/>
                    <a:pt x="290" y="191"/>
                  </a:cubicBezTo>
                  <a:cubicBezTo>
                    <a:pt x="260" y="163"/>
                    <a:pt x="230" y="136"/>
                    <a:pt x="230" y="136"/>
                  </a:cubicBezTo>
                  <a:lnTo>
                    <a:pt x="206" y="116"/>
                  </a:lnTo>
                  <a:cubicBezTo>
                    <a:pt x="138" y="67"/>
                    <a:pt x="70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12759;p41">
              <a:extLst>
                <a:ext uri="{FF2B5EF4-FFF2-40B4-BE49-F238E27FC236}">
                  <a16:creationId xmlns:a16="http://schemas.microsoft.com/office/drawing/2014/main" id="{7873590D-9ACC-5D85-6705-C9523AE00C99}"/>
                </a:ext>
              </a:extLst>
            </p:cNvPr>
            <p:cNvSpPr/>
            <p:nvPr/>
          </p:nvSpPr>
          <p:spPr>
            <a:xfrm>
              <a:off x="5727275" y="1935175"/>
              <a:ext cx="23825" cy="39400"/>
            </a:xfrm>
            <a:custGeom>
              <a:avLst/>
              <a:gdLst/>
              <a:ahLst/>
              <a:cxnLst/>
              <a:rect l="l" t="t" r="r" b="b"/>
              <a:pathLst>
                <a:path w="953" h="1576" extrusionOk="0">
                  <a:moveTo>
                    <a:pt x="0" y="0"/>
                  </a:moveTo>
                  <a:cubicBezTo>
                    <a:pt x="23" y="35"/>
                    <a:pt x="86" y="114"/>
                    <a:pt x="147" y="196"/>
                  </a:cubicBezTo>
                  <a:cubicBezTo>
                    <a:pt x="217" y="292"/>
                    <a:pt x="277" y="373"/>
                    <a:pt x="299" y="404"/>
                  </a:cubicBezTo>
                  <a:cubicBezTo>
                    <a:pt x="299" y="404"/>
                    <a:pt x="337" y="449"/>
                    <a:pt x="373" y="498"/>
                  </a:cubicBezTo>
                  <a:cubicBezTo>
                    <a:pt x="410" y="546"/>
                    <a:pt x="443" y="596"/>
                    <a:pt x="443" y="596"/>
                  </a:cubicBezTo>
                  <a:cubicBezTo>
                    <a:pt x="505" y="684"/>
                    <a:pt x="562" y="779"/>
                    <a:pt x="616" y="877"/>
                  </a:cubicBezTo>
                  <a:cubicBezTo>
                    <a:pt x="695" y="1023"/>
                    <a:pt x="774" y="1154"/>
                    <a:pt x="835" y="1307"/>
                  </a:cubicBezTo>
                  <a:cubicBezTo>
                    <a:pt x="900" y="1479"/>
                    <a:pt x="900" y="1485"/>
                    <a:pt x="953" y="1576"/>
                  </a:cubicBezTo>
                  <a:cubicBezTo>
                    <a:pt x="890" y="1237"/>
                    <a:pt x="731" y="839"/>
                    <a:pt x="513" y="533"/>
                  </a:cubicBezTo>
                  <a:cubicBezTo>
                    <a:pt x="513" y="533"/>
                    <a:pt x="472" y="475"/>
                    <a:pt x="429" y="419"/>
                  </a:cubicBezTo>
                  <a:cubicBezTo>
                    <a:pt x="385" y="364"/>
                    <a:pt x="341" y="309"/>
                    <a:pt x="341" y="309"/>
                  </a:cubicBezTo>
                  <a:lnTo>
                    <a:pt x="306" y="269"/>
                  </a:lnTo>
                  <a:cubicBezTo>
                    <a:pt x="207" y="164"/>
                    <a:pt x="105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2760;p41">
              <a:extLst>
                <a:ext uri="{FF2B5EF4-FFF2-40B4-BE49-F238E27FC236}">
                  <a16:creationId xmlns:a16="http://schemas.microsoft.com/office/drawing/2014/main" id="{AA529354-BC06-D9BA-F4B3-C2E1C0C1A217}"/>
                </a:ext>
              </a:extLst>
            </p:cNvPr>
            <p:cNvSpPr/>
            <p:nvPr/>
          </p:nvSpPr>
          <p:spPr>
            <a:xfrm>
              <a:off x="5730725" y="1931700"/>
              <a:ext cx="16325" cy="20975"/>
            </a:xfrm>
            <a:custGeom>
              <a:avLst/>
              <a:gdLst/>
              <a:ahLst/>
              <a:cxnLst/>
              <a:rect l="l" t="t" r="r" b="b"/>
              <a:pathLst>
                <a:path w="653" h="83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4"/>
                    <a:pt x="132" y="196"/>
                    <a:pt x="170" y="238"/>
                  </a:cubicBezTo>
                  <a:cubicBezTo>
                    <a:pt x="170" y="238"/>
                    <a:pt x="193" y="263"/>
                    <a:pt x="217" y="288"/>
                  </a:cubicBezTo>
                  <a:cubicBezTo>
                    <a:pt x="239" y="312"/>
                    <a:pt x="262" y="338"/>
                    <a:pt x="262" y="338"/>
                  </a:cubicBezTo>
                  <a:cubicBezTo>
                    <a:pt x="303" y="385"/>
                    <a:pt x="342" y="435"/>
                    <a:pt x="379" y="486"/>
                  </a:cubicBezTo>
                  <a:cubicBezTo>
                    <a:pt x="435" y="563"/>
                    <a:pt x="497" y="626"/>
                    <a:pt x="547" y="706"/>
                  </a:cubicBezTo>
                  <a:cubicBezTo>
                    <a:pt x="602" y="795"/>
                    <a:pt x="604" y="798"/>
                    <a:pt x="653" y="839"/>
                  </a:cubicBezTo>
                  <a:cubicBezTo>
                    <a:pt x="590" y="651"/>
                    <a:pt x="472" y="435"/>
                    <a:pt x="328" y="273"/>
                  </a:cubicBezTo>
                  <a:lnTo>
                    <a:pt x="274" y="213"/>
                  </a:lnTo>
                  <a:lnTo>
                    <a:pt x="218" y="155"/>
                  </a:lnTo>
                  <a:lnTo>
                    <a:pt x="196" y="133"/>
                  </a:lnTo>
                  <a:lnTo>
                    <a:pt x="195" y="133"/>
                  </a:lnTo>
                  <a:cubicBezTo>
                    <a:pt x="131" y="79"/>
                    <a:pt x="66" y="3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2761;p41">
              <a:extLst>
                <a:ext uri="{FF2B5EF4-FFF2-40B4-BE49-F238E27FC236}">
                  <a16:creationId xmlns:a16="http://schemas.microsoft.com/office/drawing/2014/main" id="{63831BFB-E9D6-867D-420F-3694EDEC34D4}"/>
                </a:ext>
              </a:extLst>
            </p:cNvPr>
            <p:cNvSpPr/>
            <p:nvPr/>
          </p:nvSpPr>
          <p:spPr>
            <a:xfrm>
              <a:off x="5759950" y="1936175"/>
              <a:ext cx="16200" cy="40075"/>
            </a:xfrm>
            <a:custGeom>
              <a:avLst/>
              <a:gdLst/>
              <a:ahLst/>
              <a:cxnLst/>
              <a:rect l="l" t="t" r="r" b="b"/>
              <a:pathLst>
                <a:path w="648" h="1603" extrusionOk="0">
                  <a:moveTo>
                    <a:pt x="0" y="0"/>
                  </a:moveTo>
                  <a:cubicBezTo>
                    <a:pt x="27" y="72"/>
                    <a:pt x="146" y="349"/>
                    <a:pt x="185" y="432"/>
                  </a:cubicBezTo>
                  <a:lnTo>
                    <a:pt x="236" y="532"/>
                  </a:lnTo>
                  <a:cubicBezTo>
                    <a:pt x="260" y="583"/>
                    <a:pt x="284" y="634"/>
                    <a:pt x="284" y="634"/>
                  </a:cubicBezTo>
                  <a:cubicBezTo>
                    <a:pt x="326" y="725"/>
                    <a:pt x="365" y="822"/>
                    <a:pt x="402" y="921"/>
                  </a:cubicBezTo>
                  <a:cubicBezTo>
                    <a:pt x="456" y="1067"/>
                    <a:pt x="514" y="1196"/>
                    <a:pt x="556" y="1343"/>
                  </a:cubicBezTo>
                  <a:cubicBezTo>
                    <a:pt x="603" y="1509"/>
                    <a:pt x="603" y="1515"/>
                    <a:pt x="647" y="1603"/>
                  </a:cubicBezTo>
                  <a:cubicBezTo>
                    <a:pt x="611" y="1284"/>
                    <a:pt x="512" y="901"/>
                    <a:pt x="364" y="585"/>
                  </a:cubicBezTo>
                  <a:cubicBezTo>
                    <a:pt x="364" y="585"/>
                    <a:pt x="336" y="527"/>
                    <a:pt x="306" y="468"/>
                  </a:cubicBezTo>
                  <a:cubicBezTo>
                    <a:pt x="276" y="408"/>
                    <a:pt x="247" y="351"/>
                    <a:pt x="247" y="351"/>
                  </a:cubicBezTo>
                  <a:lnTo>
                    <a:pt x="223" y="306"/>
                  </a:lnTo>
                  <a:lnTo>
                    <a:pt x="223" y="307"/>
                  </a:lnTo>
                  <a:cubicBezTo>
                    <a:pt x="153" y="192"/>
                    <a:pt x="78" y="9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12762;p41">
              <a:extLst>
                <a:ext uri="{FF2B5EF4-FFF2-40B4-BE49-F238E27FC236}">
                  <a16:creationId xmlns:a16="http://schemas.microsoft.com/office/drawing/2014/main" id="{5C6C9EFA-D785-920C-65D1-FDD7F24EF277}"/>
                </a:ext>
              </a:extLst>
            </p:cNvPr>
            <p:cNvSpPr/>
            <p:nvPr/>
          </p:nvSpPr>
          <p:spPr>
            <a:xfrm>
              <a:off x="5766300" y="1923775"/>
              <a:ext cx="10675" cy="26100"/>
            </a:xfrm>
            <a:custGeom>
              <a:avLst/>
              <a:gdLst/>
              <a:ahLst/>
              <a:cxnLst/>
              <a:rect l="l" t="t" r="r" b="b"/>
              <a:pathLst>
                <a:path w="427" h="1044" extrusionOk="0">
                  <a:moveTo>
                    <a:pt x="29" y="0"/>
                  </a:moveTo>
                  <a:cubicBezTo>
                    <a:pt x="9" y="48"/>
                    <a:pt x="1" y="253"/>
                    <a:pt x="19" y="315"/>
                  </a:cubicBezTo>
                  <a:cubicBezTo>
                    <a:pt x="19" y="315"/>
                    <a:pt x="28" y="351"/>
                    <a:pt x="38" y="388"/>
                  </a:cubicBezTo>
                  <a:cubicBezTo>
                    <a:pt x="49" y="425"/>
                    <a:pt x="61" y="462"/>
                    <a:pt x="61" y="462"/>
                  </a:cubicBezTo>
                  <a:cubicBezTo>
                    <a:pt x="82" y="527"/>
                    <a:pt x="106" y="593"/>
                    <a:pt x="136" y="658"/>
                  </a:cubicBezTo>
                  <a:cubicBezTo>
                    <a:pt x="178" y="755"/>
                    <a:pt x="239" y="831"/>
                    <a:pt x="297" y="915"/>
                  </a:cubicBezTo>
                  <a:cubicBezTo>
                    <a:pt x="364" y="1008"/>
                    <a:pt x="369" y="1010"/>
                    <a:pt x="427" y="1044"/>
                  </a:cubicBezTo>
                  <a:cubicBezTo>
                    <a:pt x="316" y="865"/>
                    <a:pt x="214" y="637"/>
                    <a:pt x="146" y="427"/>
                  </a:cubicBezTo>
                  <a:cubicBezTo>
                    <a:pt x="146" y="427"/>
                    <a:pt x="134" y="387"/>
                    <a:pt x="123" y="347"/>
                  </a:cubicBezTo>
                  <a:cubicBezTo>
                    <a:pt x="112" y="306"/>
                    <a:pt x="102" y="266"/>
                    <a:pt x="102" y="266"/>
                  </a:cubicBezTo>
                  <a:lnTo>
                    <a:pt x="96" y="236"/>
                  </a:lnTo>
                  <a:cubicBezTo>
                    <a:pt x="77" y="173"/>
                    <a:pt x="55" y="92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12763;p41">
              <a:extLst>
                <a:ext uri="{FF2B5EF4-FFF2-40B4-BE49-F238E27FC236}">
                  <a16:creationId xmlns:a16="http://schemas.microsoft.com/office/drawing/2014/main" id="{7DFD651D-1C80-2F69-3671-F1D11B3864A9}"/>
                </a:ext>
              </a:extLst>
            </p:cNvPr>
            <p:cNvSpPr/>
            <p:nvPr/>
          </p:nvSpPr>
          <p:spPr>
            <a:xfrm>
              <a:off x="5791425" y="1953650"/>
              <a:ext cx="2375" cy="38975"/>
            </a:xfrm>
            <a:custGeom>
              <a:avLst/>
              <a:gdLst/>
              <a:ahLst/>
              <a:cxnLst/>
              <a:rect l="l" t="t" r="r" b="b"/>
              <a:pathLst>
                <a:path w="95" h="1559" extrusionOk="0">
                  <a:moveTo>
                    <a:pt x="60" y="1"/>
                  </a:moveTo>
                  <a:cubicBezTo>
                    <a:pt x="39" y="66"/>
                    <a:pt x="0" y="336"/>
                    <a:pt x="0" y="421"/>
                  </a:cubicBezTo>
                  <a:lnTo>
                    <a:pt x="1" y="625"/>
                  </a:lnTo>
                  <a:cubicBezTo>
                    <a:pt x="1" y="716"/>
                    <a:pt x="1" y="810"/>
                    <a:pt x="0" y="905"/>
                  </a:cubicBezTo>
                  <a:cubicBezTo>
                    <a:pt x="0" y="1047"/>
                    <a:pt x="17" y="1174"/>
                    <a:pt x="22" y="1313"/>
                  </a:cubicBezTo>
                  <a:cubicBezTo>
                    <a:pt x="26" y="1467"/>
                    <a:pt x="27" y="1473"/>
                    <a:pt x="53" y="1558"/>
                  </a:cubicBezTo>
                  <a:cubicBezTo>
                    <a:pt x="77" y="1272"/>
                    <a:pt x="94" y="923"/>
                    <a:pt x="93" y="615"/>
                  </a:cubicBezTo>
                  <a:cubicBezTo>
                    <a:pt x="93" y="615"/>
                    <a:pt x="92" y="382"/>
                    <a:pt x="92" y="382"/>
                  </a:cubicBezTo>
                  <a:lnTo>
                    <a:pt x="92" y="337"/>
                  </a:lnTo>
                  <a:cubicBezTo>
                    <a:pt x="85" y="218"/>
                    <a:pt x="74" y="108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2764;p41">
              <a:extLst>
                <a:ext uri="{FF2B5EF4-FFF2-40B4-BE49-F238E27FC236}">
                  <a16:creationId xmlns:a16="http://schemas.microsoft.com/office/drawing/2014/main" id="{D4B034EF-C33D-017D-7BE3-982B13F7C36F}"/>
                </a:ext>
              </a:extLst>
            </p:cNvPr>
            <p:cNvSpPr/>
            <p:nvPr/>
          </p:nvSpPr>
          <p:spPr>
            <a:xfrm>
              <a:off x="5796525" y="1987075"/>
              <a:ext cx="9250" cy="38050"/>
            </a:xfrm>
            <a:custGeom>
              <a:avLst/>
              <a:gdLst/>
              <a:ahLst/>
              <a:cxnLst/>
              <a:rect l="l" t="t" r="r" b="b"/>
              <a:pathLst>
                <a:path w="370" h="1522" extrusionOk="0">
                  <a:moveTo>
                    <a:pt x="319" y="0"/>
                  </a:moveTo>
                  <a:cubicBezTo>
                    <a:pt x="306" y="122"/>
                    <a:pt x="279" y="375"/>
                    <a:pt x="274" y="423"/>
                  </a:cubicBezTo>
                  <a:cubicBezTo>
                    <a:pt x="274" y="423"/>
                    <a:pt x="273" y="474"/>
                    <a:pt x="266" y="524"/>
                  </a:cubicBezTo>
                  <a:cubicBezTo>
                    <a:pt x="262" y="575"/>
                    <a:pt x="256" y="624"/>
                    <a:pt x="256" y="624"/>
                  </a:cubicBezTo>
                  <a:cubicBezTo>
                    <a:pt x="244" y="714"/>
                    <a:pt x="224" y="806"/>
                    <a:pt x="200" y="898"/>
                  </a:cubicBezTo>
                  <a:cubicBezTo>
                    <a:pt x="164" y="1033"/>
                    <a:pt x="138" y="1159"/>
                    <a:pt x="85" y="1287"/>
                  </a:cubicBezTo>
                  <a:cubicBezTo>
                    <a:pt x="24" y="1430"/>
                    <a:pt x="19" y="1433"/>
                    <a:pt x="0" y="1522"/>
                  </a:cubicBezTo>
                  <a:cubicBezTo>
                    <a:pt x="169" y="1284"/>
                    <a:pt x="310" y="944"/>
                    <a:pt x="348" y="628"/>
                  </a:cubicBezTo>
                  <a:cubicBezTo>
                    <a:pt x="348" y="628"/>
                    <a:pt x="356" y="568"/>
                    <a:pt x="362" y="508"/>
                  </a:cubicBezTo>
                  <a:cubicBezTo>
                    <a:pt x="365" y="448"/>
                    <a:pt x="368" y="388"/>
                    <a:pt x="368" y="388"/>
                  </a:cubicBezTo>
                  <a:lnTo>
                    <a:pt x="369" y="342"/>
                  </a:lnTo>
                  <a:cubicBezTo>
                    <a:pt x="365" y="219"/>
                    <a:pt x="345" y="108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12765;p41">
              <a:extLst>
                <a:ext uri="{FF2B5EF4-FFF2-40B4-BE49-F238E27FC236}">
                  <a16:creationId xmlns:a16="http://schemas.microsoft.com/office/drawing/2014/main" id="{6BF55967-DDC3-53F6-144D-D0BC0C00BE93}"/>
                </a:ext>
              </a:extLst>
            </p:cNvPr>
            <p:cNvSpPr/>
            <p:nvPr/>
          </p:nvSpPr>
          <p:spPr>
            <a:xfrm>
              <a:off x="5814950" y="1977400"/>
              <a:ext cx="36150" cy="45675"/>
            </a:xfrm>
            <a:custGeom>
              <a:avLst/>
              <a:gdLst/>
              <a:ahLst/>
              <a:cxnLst/>
              <a:rect l="l" t="t" r="r" b="b"/>
              <a:pathLst>
                <a:path w="1446" h="1827" extrusionOk="0">
                  <a:moveTo>
                    <a:pt x="1445" y="0"/>
                  </a:moveTo>
                  <a:cubicBezTo>
                    <a:pt x="1400" y="22"/>
                    <a:pt x="1290" y="87"/>
                    <a:pt x="1182" y="163"/>
                  </a:cubicBezTo>
                  <a:cubicBezTo>
                    <a:pt x="1074" y="239"/>
                    <a:pt x="968" y="326"/>
                    <a:pt x="923" y="371"/>
                  </a:cubicBezTo>
                  <a:cubicBezTo>
                    <a:pt x="923" y="371"/>
                    <a:pt x="867" y="425"/>
                    <a:pt x="814" y="484"/>
                  </a:cubicBezTo>
                  <a:cubicBezTo>
                    <a:pt x="761" y="541"/>
                    <a:pt x="709" y="601"/>
                    <a:pt x="709" y="601"/>
                  </a:cubicBezTo>
                  <a:cubicBezTo>
                    <a:pt x="617" y="704"/>
                    <a:pt x="527" y="819"/>
                    <a:pt x="442" y="937"/>
                  </a:cubicBezTo>
                  <a:cubicBezTo>
                    <a:pt x="314" y="1113"/>
                    <a:pt x="227" y="1289"/>
                    <a:pt x="132" y="1477"/>
                  </a:cubicBezTo>
                  <a:cubicBezTo>
                    <a:pt x="28" y="1689"/>
                    <a:pt x="30" y="1699"/>
                    <a:pt x="1" y="1827"/>
                  </a:cubicBezTo>
                  <a:cubicBezTo>
                    <a:pt x="190" y="1435"/>
                    <a:pt x="480" y="996"/>
                    <a:pt x="789" y="650"/>
                  </a:cubicBezTo>
                  <a:cubicBezTo>
                    <a:pt x="789" y="650"/>
                    <a:pt x="846" y="584"/>
                    <a:pt x="907" y="520"/>
                  </a:cubicBezTo>
                  <a:cubicBezTo>
                    <a:pt x="968" y="458"/>
                    <a:pt x="1030" y="395"/>
                    <a:pt x="1030" y="395"/>
                  </a:cubicBezTo>
                  <a:lnTo>
                    <a:pt x="1078" y="351"/>
                  </a:lnTo>
                  <a:lnTo>
                    <a:pt x="1078" y="350"/>
                  </a:lnTo>
                  <a:cubicBezTo>
                    <a:pt x="1204" y="223"/>
                    <a:pt x="1324" y="109"/>
                    <a:pt x="1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12766;p41">
              <a:extLst>
                <a:ext uri="{FF2B5EF4-FFF2-40B4-BE49-F238E27FC236}">
                  <a16:creationId xmlns:a16="http://schemas.microsoft.com/office/drawing/2014/main" id="{7E4CF467-A9B0-E3E2-0C6B-79D93BDC6098}"/>
                </a:ext>
              </a:extLst>
            </p:cNvPr>
            <p:cNvSpPr/>
            <p:nvPr/>
          </p:nvSpPr>
          <p:spPr>
            <a:xfrm>
              <a:off x="5828575" y="2000050"/>
              <a:ext cx="10025" cy="12675"/>
            </a:xfrm>
            <a:custGeom>
              <a:avLst/>
              <a:gdLst/>
              <a:ahLst/>
              <a:cxnLst/>
              <a:rect l="l" t="t" r="r" b="b"/>
              <a:pathLst>
                <a:path w="401" h="507" extrusionOk="0">
                  <a:moveTo>
                    <a:pt x="401" y="1"/>
                  </a:moveTo>
                  <a:cubicBezTo>
                    <a:pt x="368" y="10"/>
                    <a:pt x="269" y="74"/>
                    <a:pt x="247" y="101"/>
                  </a:cubicBezTo>
                  <a:lnTo>
                    <a:pt x="197" y="169"/>
                  </a:lnTo>
                  <a:cubicBezTo>
                    <a:pt x="173" y="198"/>
                    <a:pt x="149" y="230"/>
                    <a:pt x="124" y="260"/>
                  </a:cubicBezTo>
                  <a:cubicBezTo>
                    <a:pt x="88" y="307"/>
                    <a:pt x="70" y="360"/>
                    <a:pt x="38" y="407"/>
                  </a:cubicBezTo>
                  <a:cubicBezTo>
                    <a:pt x="2" y="460"/>
                    <a:pt x="2" y="463"/>
                    <a:pt x="1" y="507"/>
                  </a:cubicBezTo>
                  <a:cubicBezTo>
                    <a:pt x="92" y="428"/>
                    <a:pt x="194" y="325"/>
                    <a:pt x="271" y="222"/>
                  </a:cubicBezTo>
                  <a:lnTo>
                    <a:pt x="330" y="145"/>
                  </a:lnTo>
                  <a:lnTo>
                    <a:pt x="341" y="131"/>
                  </a:lnTo>
                  <a:cubicBezTo>
                    <a:pt x="366" y="88"/>
                    <a:pt x="385" y="45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2767;p41">
              <a:extLst>
                <a:ext uri="{FF2B5EF4-FFF2-40B4-BE49-F238E27FC236}">
                  <a16:creationId xmlns:a16="http://schemas.microsoft.com/office/drawing/2014/main" id="{4A42150B-6257-3A88-262D-01B641663DB5}"/>
                </a:ext>
              </a:extLst>
            </p:cNvPr>
            <p:cNvSpPr/>
            <p:nvPr/>
          </p:nvSpPr>
          <p:spPr>
            <a:xfrm>
              <a:off x="5820150" y="2019425"/>
              <a:ext cx="35575" cy="32900"/>
            </a:xfrm>
            <a:custGeom>
              <a:avLst/>
              <a:gdLst/>
              <a:ahLst/>
              <a:cxnLst/>
              <a:rect l="l" t="t" r="r" b="b"/>
              <a:pathLst>
                <a:path w="1423" h="1316" extrusionOk="0">
                  <a:moveTo>
                    <a:pt x="1422" y="1"/>
                  </a:moveTo>
                  <a:lnTo>
                    <a:pt x="1422" y="1"/>
                  </a:lnTo>
                  <a:cubicBezTo>
                    <a:pt x="1380" y="6"/>
                    <a:pt x="1274" y="33"/>
                    <a:pt x="1169" y="73"/>
                  </a:cubicBezTo>
                  <a:cubicBezTo>
                    <a:pt x="1066" y="113"/>
                    <a:pt x="961" y="165"/>
                    <a:pt x="916" y="195"/>
                  </a:cubicBezTo>
                  <a:cubicBezTo>
                    <a:pt x="916" y="195"/>
                    <a:pt x="860" y="231"/>
                    <a:pt x="807" y="271"/>
                  </a:cubicBezTo>
                  <a:cubicBezTo>
                    <a:pt x="753" y="310"/>
                    <a:pt x="702" y="352"/>
                    <a:pt x="702" y="352"/>
                  </a:cubicBezTo>
                  <a:cubicBezTo>
                    <a:pt x="609" y="426"/>
                    <a:pt x="518" y="509"/>
                    <a:pt x="433" y="598"/>
                  </a:cubicBezTo>
                  <a:cubicBezTo>
                    <a:pt x="305" y="732"/>
                    <a:pt x="217" y="875"/>
                    <a:pt x="125" y="1026"/>
                  </a:cubicBezTo>
                  <a:cubicBezTo>
                    <a:pt x="24" y="1198"/>
                    <a:pt x="26" y="1209"/>
                    <a:pt x="0" y="1316"/>
                  </a:cubicBezTo>
                  <a:cubicBezTo>
                    <a:pt x="177" y="995"/>
                    <a:pt x="463" y="656"/>
                    <a:pt x="769" y="416"/>
                  </a:cubicBezTo>
                  <a:cubicBezTo>
                    <a:pt x="769" y="416"/>
                    <a:pt x="827" y="371"/>
                    <a:pt x="886" y="327"/>
                  </a:cubicBezTo>
                  <a:cubicBezTo>
                    <a:pt x="947" y="285"/>
                    <a:pt x="1008" y="245"/>
                    <a:pt x="1008" y="245"/>
                  </a:cubicBezTo>
                  <a:lnTo>
                    <a:pt x="1056" y="217"/>
                  </a:lnTo>
                  <a:lnTo>
                    <a:pt x="1055" y="217"/>
                  </a:lnTo>
                  <a:cubicBezTo>
                    <a:pt x="1180" y="135"/>
                    <a:pt x="1300" y="64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12768;p41">
              <a:extLst>
                <a:ext uri="{FF2B5EF4-FFF2-40B4-BE49-F238E27FC236}">
                  <a16:creationId xmlns:a16="http://schemas.microsoft.com/office/drawing/2014/main" id="{E783E8F1-EB84-93AA-31D2-9E75C751EB2D}"/>
                </a:ext>
              </a:extLst>
            </p:cNvPr>
            <p:cNvSpPr/>
            <p:nvPr/>
          </p:nvSpPr>
          <p:spPr>
            <a:xfrm>
              <a:off x="5829400" y="2016250"/>
              <a:ext cx="24325" cy="14550"/>
            </a:xfrm>
            <a:custGeom>
              <a:avLst/>
              <a:gdLst/>
              <a:ahLst/>
              <a:cxnLst/>
              <a:rect l="l" t="t" r="r" b="b"/>
              <a:pathLst>
                <a:path w="973" h="582" extrusionOk="0">
                  <a:moveTo>
                    <a:pt x="959" y="1"/>
                  </a:moveTo>
                  <a:cubicBezTo>
                    <a:pt x="892" y="1"/>
                    <a:pt x="715" y="36"/>
                    <a:pt x="663" y="64"/>
                  </a:cubicBezTo>
                  <a:cubicBezTo>
                    <a:pt x="663" y="64"/>
                    <a:pt x="629" y="81"/>
                    <a:pt x="595" y="99"/>
                  </a:cubicBezTo>
                  <a:cubicBezTo>
                    <a:pt x="561" y="116"/>
                    <a:pt x="528" y="134"/>
                    <a:pt x="528" y="134"/>
                  </a:cubicBezTo>
                  <a:cubicBezTo>
                    <a:pt x="467" y="167"/>
                    <a:pt x="407" y="204"/>
                    <a:pt x="347" y="241"/>
                  </a:cubicBezTo>
                  <a:cubicBezTo>
                    <a:pt x="258" y="300"/>
                    <a:pt x="192" y="370"/>
                    <a:pt x="115" y="439"/>
                  </a:cubicBezTo>
                  <a:cubicBezTo>
                    <a:pt x="31" y="516"/>
                    <a:pt x="29" y="521"/>
                    <a:pt x="0" y="582"/>
                  </a:cubicBezTo>
                  <a:cubicBezTo>
                    <a:pt x="169" y="454"/>
                    <a:pt x="382" y="319"/>
                    <a:pt x="578" y="212"/>
                  </a:cubicBezTo>
                  <a:lnTo>
                    <a:pt x="652" y="172"/>
                  </a:lnTo>
                  <a:cubicBezTo>
                    <a:pt x="690" y="154"/>
                    <a:pt x="728" y="135"/>
                    <a:pt x="728" y="135"/>
                  </a:cubicBezTo>
                  <a:lnTo>
                    <a:pt x="757" y="122"/>
                  </a:lnTo>
                  <a:cubicBezTo>
                    <a:pt x="814" y="90"/>
                    <a:pt x="889" y="48"/>
                    <a:pt x="972" y="1"/>
                  </a:cubicBezTo>
                  <a:cubicBezTo>
                    <a:pt x="969" y="1"/>
                    <a:pt x="964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12769;p41">
              <a:extLst>
                <a:ext uri="{FF2B5EF4-FFF2-40B4-BE49-F238E27FC236}">
                  <a16:creationId xmlns:a16="http://schemas.microsoft.com/office/drawing/2014/main" id="{E97401E8-9EAD-E6B8-EB4C-D3A6A430921A}"/>
                </a:ext>
              </a:extLst>
            </p:cNvPr>
            <p:cNvSpPr/>
            <p:nvPr/>
          </p:nvSpPr>
          <p:spPr>
            <a:xfrm>
              <a:off x="5833825" y="2047725"/>
              <a:ext cx="6125" cy="30025"/>
            </a:xfrm>
            <a:custGeom>
              <a:avLst/>
              <a:gdLst/>
              <a:ahLst/>
              <a:cxnLst/>
              <a:rect l="l" t="t" r="r" b="b"/>
              <a:pathLst>
                <a:path w="245" h="1201" extrusionOk="0">
                  <a:moveTo>
                    <a:pt x="196" y="1"/>
                  </a:moveTo>
                  <a:cubicBezTo>
                    <a:pt x="186" y="56"/>
                    <a:pt x="156" y="267"/>
                    <a:pt x="151" y="331"/>
                  </a:cubicBezTo>
                  <a:cubicBezTo>
                    <a:pt x="151" y="331"/>
                    <a:pt x="151" y="370"/>
                    <a:pt x="148" y="409"/>
                  </a:cubicBezTo>
                  <a:cubicBezTo>
                    <a:pt x="145" y="449"/>
                    <a:pt x="142" y="488"/>
                    <a:pt x="142" y="488"/>
                  </a:cubicBezTo>
                  <a:cubicBezTo>
                    <a:pt x="135" y="557"/>
                    <a:pt x="124" y="629"/>
                    <a:pt x="109" y="701"/>
                  </a:cubicBezTo>
                  <a:cubicBezTo>
                    <a:pt x="86" y="808"/>
                    <a:pt x="76" y="907"/>
                    <a:pt x="44" y="1010"/>
                  </a:cubicBezTo>
                  <a:cubicBezTo>
                    <a:pt x="6" y="1124"/>
                    <a:pt x="4" y="1128"/>
                    <a:pt x="1" y="1200"/>
                  </a:cubicBezTo>
                  <a:cubicBezTo>
                    <a:pt x="118" y="1005"/>
                    <a:pt x="214" y="737"/>
                    <a:pt x="234" y="489"/>
                  </a:cubicBezTo>
                  <a:cubicBezTo>
                    <a:pt x="234" y="489"/>
                    <a:pt x="238" y="442"/>
                    <a:pt x="242" y="396"/>
                  </a:cubicBezTo>
                  <a:lnTo>
                    <a:pt x="245" y="302"/>
                  </a:lnTo>
                  <a:lnTo>
                    <a:pt x="245" y="267"/>
                  </a:lnTo>
                  <a:cubicBezTo>
                    <a:pt x="237" y="171"/>
                    <a:pt x="220" y="83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12770;p41">
              <a:extLst>
                <a:ext uri="{FF2B5EF4-FFF2-40B4-BE49-F238E27FC236}">
                  <a16:creationId xmlns:a16="http://schemas.microsoft.com/office/drawing/2014/main" id="{1D54858A-970D-04F4-8912-D5D14EDB031E}"/>
                </a:ext>
              </a:extLst>
            </p:cNvPr>
            <p:cNvSpPr/>
            <p:nvPr/>
          </p:nvSpPr>
          <p:spPr>
            <a:xfrm>
              <a:off x="5845325" y="2061825"/>
              <a:ext cx="31300" cy="32050"/>
            </a:xfrm>
            <a:custGeom>
              <a:avLst/>
              <a:gdLst/>
              <a:ahLst/>
              <a:cxnLst/>
              <a:rect l="l" t="t" r="r" b="b"/>
              <a:pathLst>
                <a:path w="1252" h="128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176" y="22"/>
                    <a:pt x="898" y="180"/>
                    <a:pt x="825" y="247"/>
                  </a:cubicBezTo>
                  <a:cubicBezTo>
                    <a:pt x="825" y="247"/>
                    <a:pt x="779" y="286"/>
                    <a:pt x="735" y="326"/>
                  </a:cubicBezTo>
                  <a:cubicBezTo>
                    <a:pt x="691" y="367"/>
                    <a:pt x="647" y="408"/>
                    <a:pt x="647" y="408"/>
                  </a:cubicBezTo>
                  <a:cubicBezTo>
                    <a:pt x="569" y="481"/>
                    <a:pt x="492" y="560"/>
                    <a:pt x="416" y="643"/>
                  </a:cubicBezTo>
                  <a:cubicBezTo>
                    <a:pt x="305" y="766"/>
                    <a:pt x="224" y="895"/>
                    <a:pt x="133" y="1028"/>
                  </a:cubicBezTo>
                  <a:cubicBezTo>
                    <a:pt x="33" y="1177"/>
                    <a:pt x="33" y="1184"/>
                    <a:pt x="0" y="1282"/>
                  </a:cubicBezTo>
                  <a:cubicBezTo>
                    <a:pt x="195" y="1010"/>
                    <a:pt x="460" y="710"/>
                    <a:pt x="718" y="467"/>
                  </a:cubicBezTo>
                  <a:lnTo>
                    <a:pt x="818" y="377"/>
                  </a:lnTo>
                  <a:cubicBezTo>
                    <a:pt x="868" y="332"/>
                    <a:pt x="919" y="288"/>
                    <a:pt x="919" y="288"/>
                  </a:cubicBezTo>
                  <a:lnTo>
                    <a:pt x="958" y="257"/>
                  </a:lnTo>
                  <a:cubicBezTo>
                    <a:pt x="1061" y="166"/>
                    <a:pt x="1156" y="81"/>
                    <a:pt x="1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12771;p41">
              <a:extLst>
                <a:ext uri="{FF2B5EF4-FFF2-40B4-BE49-F238E27FC236}">
                  <a16:creationId xmlns:a16="http://schemas.microsoft.com/office/drawing/2014/main" id="{6906FC05-8B2C-FAF8-03A2-80951984CA76}"/>
                </a:ext>
              </a:extLst>
            </p:cNvPr>
            <p:cNvSpPr/>
            <p:nvPr/>
          </p:nvSpPr>
          <p:spPr>
            <a:xfrm>
              <a:off x="5847550" y="2067125"/>
              <a:ext cx="14550" cy="11775"/>
            </a:xfrm>
            <a:custGeom>
              <a:avLst/>
              <a:gdLst/>
              <a:ahLst/>
              <a:cxnLst/>
              <a:rect l="l" t="t" r="r" b="b"/>
              <a:pathLst>
                <a:path w="582" h="471" extrusionOk="0">
                  <a:moveTo>
                    <a:pt x="582" y="0"/>
                  </a:moveTo>
                  <a:cubicBezTo>
                    <a:pt x="545" y="5"/>
                    <a:pt x="419" y="56"/>
                    <a:pt x="388" y="82"/>
                  </a:cubicBezTo>
                  <a:lnTo>
                    <a:pt x="313" y="145"/>
                  </a:lnTo>
                  <a:cubicBezTo>
                    <a:pt x="280" y="173"/>
                    <a:pt x="244" y="201"/>
                    <a:pt x="210" y="231"/>
                  </a:cubicBezTo>
                  <a:cubicBezTo>
                    <a:pt x="157" y="274"/>
                    <a:pt x="120" y="326"/>
                    <a:pt x="71" y="371"/>
                  </a:cubicBezTo>
                  <a:cubicBezTo>
                    <a:pt x="17" y="422"/>
                    <a:pt x="16" y="424"/>
                    <a:pt x="1" y="471"/>
                  </a:cubicBezTo>
                  <a:cubicBezTo>
                    <a:pt x="122" y="401"/>
                    <a:pt x="263" y="310"/>
                    <a:pt x="375" y="214"/>
                  </a:cubicBezTo>
                  <a:lnTo>
                    <a:pt x="462" y="142"/>
                  </a:lnTo>
                  <a:lnTo>
                    <a:pt x="478" y="129"/>
                  </a:lnTo>
                  <a:cubicBezTo>
                    <a:pt x="518" y="87"/>
                    <a:pt x="550" y="45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12772;p41">
              <a:extLst>
                <a:ext uri="{FF2B5EF4-FFF2-40B4-BE49-F238E27FC236}">
                  <a16:creationId xmlns:a16="http://schemas.microsoft.com/office/drawing/2014/main" id="{D08F9851-AAF9-6F54-0208-EB73596A54FD}"/>
                </a:ext>
              </a:extLst>
            </p:cNvPr>
            <p:cNvSpPr/>
            <p:nvPr/>
          </p:nvSpPr>
          <p:spPr>
            <a:xfrm>
              <a:off x="5841725" y="2101300"/>
              <a:ext cx="40375" cy="27825"/>
            </a:xfrm>
            <a:custGeom>
              <a:avLst/>
              <a:gdLst/>
              <a:ahLst/>
              <a:cxnLst/>
              <a:rect l="l" t="t" r="r" b="b"/>
              <a:pathLst>
                <a:path w="1615" h="1113" extrusionOk="0">
                  <a:moveTo>
                    <a:pt x="1615" y="0"/>
                  </a:moveTo>
                  <a:cubicBezTo>
                    <a:pt x="1529" y="5"/>
                    <a:pt x="1195" y="111"/>
                    <a:pt x="1101" y="168"/>
                  </a:cubicBezTo>
                  <a:cubicBezTo>
                    <a:pt x="1101" y="168"/>
                    <a:pt x="1043" y="198"/>
                    <a:pt x="986" y="233"/>
                  </a:cubicBezTo>
                  <a:cubicBezTo>
                    <a:pt x="929" y="265"/>
                    <a:pt x="874" y="301"/>
                    <a:pt x="874" y="301"/>
                  </a:cubicBezTo>
                  <a:cubicBezTo>
                    <a:pt x="773" y="362"/>
                    <a:pt x="673" y="431"/>
                    <a:pt x="576" y="505"/>
                  </a:cubicBezTo>
                  <a:cubicBezTo>
                    <a:pt x="429" y="615"/>
                    <a:pt x="316" y="736"/>
                    <a:pt x="192" y="864"/>
                  </a:cubicBezTo>
                  <a:cubicBezTo>
                    <a:pt x="55" y="1007"/>
                    <a:pt x="53" y="1015"/>
                    <a:pt x="0" y="1113"/>
                  </a:cubicBezTo>
                  <a:cubicBezTo>
                    <a:pt x="257" y="851"/>
                    <a:pt x="600" y="576"/>
                    <a:pt x="932" y="372"/>
                  </a:cubicBezTo>
                  <a:cubicBezTo>
                    <a:pt x="932" y="372"/>
                    <a:pt x="995" y="333"/>
                    <a:pt x="1059" y="296"/>
                  </a:cubicBezTo>
                  <a:cubicBezTo>
                    <a:pt x="1124" y="261"/>
                    <a:pt x="1189" y="225"/>
                    <a:pt x="1189" y="225"/>
                  </a:cubicBezTo>
                  <a:lnTo>
                    <a:pt x="1237" y="200"/>
                  </a:lnTo>
                  <a:cubicBezTo>
                    <a:pt x="1369" y="128"/>
                    <a:pt x="1493" y="61"/>
                    <a:pt x="1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12773;p41">
              <a:extLst>
                <a:ext uri="{FF2B5EF4-FFF2-40B4-BE49-F238E27FC236}">
                  <a16:creationId xmlns:a16="http://schemas.microsoft.com/office/drawing/2014/main" id="{EF5A73E2-9692-089E-BCB9-4D97420A5842}"/>
                </a:ext>
              </a:extLst>
            </p:cNvPr>
            <p:cNvSpPr/>
            <p:nvPr/>
          </p:nvSpPr>
          <p:spPr>
            <a:xfrm>
              <a:off x="5850100" y="2104075"/>
              <a:ext cx="15450" cy="9925"/>
            </a:xfrm>
            <a:custGeom>
              <a:avLst/>
              <a:gdLst/>
              <a:ahLst/>
              <a:cxnLst/>
              <a:rect l="l" t="t" r="r" b="b"/>
              <a:pathLst>
                <a:path w="618" h="397" extrusionOk="0">
                  <a:moveTo>
                    <a:pt x="618" y="0"/>
                  </a:moveTo>
                  <a:cubicBezTo>
                    <a:pt x="581" y="0"/>
                    <a:pt x="453" y="37"/>
                    <a:pt x="420" y="59"/>
                  </a:cubicBezTo>
                  <a:lnTo>
                    <a:pt x="340" y="112"/>
                  </a:lnTo>
                  <a:cubicBezTo>
                    <a:pt x="303" y="136"/>
                    <a:pt x="267" y="159"/>
                    <a:pt x="229" y="183"/>
                  </a:cubicBezTo>
                  <a:cubicBezTo>
                    <a:pt x="172" y="220"/>
                    <a:pt x="131" y="267"/>
                    <a:pt x="79" y="306"/>
                  </a:cubicBezTo>
                  <a:cubicBezTo>
                    <a:pt x="21" y="350"/>
                    <a:pt x="20" y="352"/>
                    <a:pt x="1" y="396"/>
                  </a:cubicBezTo>
                  <a:cubicBezTo>
                    <a:pt x="126" y="342"/>
                    <a:pt x="273" y="267"/>
                    <a:pt x="394" y="186"/>
                  </a:cubicBezTo>
                  <a:lnTo>
                    <a:pt x="485" y="126"/>
                  </a:lnTo>
                  <a:lnTo>
                    <a:pt x="502" y="115"/>
                  </a:lnTo>
                  <a:cubicBezTo>
                    <a:pt x="547" y="78"/>
                    <a:pt x="583" y="39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12774;p41">
              <a:extLst>
                <a:ext uri="{FF2B5EF4-FFF2-40B4-BE49-F238E27FC236}">
                  <a16:creationId xmlns:a16="http://schemas.microsoft.com/office/drawing/2014/main" id="{9EE4EC39-CCF6-D367-D1C7-5C778ECD81A6}"/>
                </a:ext>
              </a:extLst>
            </p:cNvPr>
            <p:cNvSpPr/>
            <p:nvPr/>
          </p:nvSpPr>
          <p:spPr>
            <a:xfrm>
              <a:off x="5707125" y="1959675"/>
              <a:ext cx="134575" cy="257975"/>
            </a:xfrm>
            <a:custGeom>
              <a:avLst/>
              <a:gdLst/>
              <a:ahLst/>
              <a:cxnLst/>
              <a:rect l="l" t="t" r="r" b="b"/>
              <a:pathLst>
                <a:path w="5383" h="10319" extrusionOk="0">
                  <a:moveTo>
                    <a:pt x="1" y="0"/>
                  </a:moveTo>
                  <a:cubicBezTo>
                    <a:pt x="118" y="55"/>
                    <a:pt x="329" y="151"/>
                    <a:pt x="574" y="296"/>
                  </a:cubicBezTo>
                  <a:cubicBezTo>
                    <a:pt x="817" y="441"/>
                    <a:pt x="1095" y="632"/>
                    <a:pt x="1355" y="852"/>
                  </a:cubicBezTo>
                  <a:cubicBezTo>
                    <a:pt x="1882" y="1286"/>
                    <a:pt x="2326" y="1827"/>
                    <a:pt x="2528" y="2087"/>
                  </a:cubicBezTo>
                  <a:cubicBezTo>
                    <a:pt x="2528" y="2087"/>
                    <a:pt x="2777" y="2403"/>
                    <a:pt x="3000" y="2740"/>
                  </a:cubicBezTo>
                  <a:cubicBezTo>
                    <a:pt x="3225" y="3074"/>
                    <a:pt x="3428" y="3422"/>
                    <a:pt x="3428" y="3422"/>
                  </a:cubicBezTo>
                  <a:cubicBezTo>
                    <a:pt x="3792" y="4043"/>
                    <a:pt x="4146" y="4702"/>
                    <a:pt x="4474" y="5377"/>
                  </a:cubicBezTo>
                  <a:cubicBezTo>
                    <a:pt x="4714" y="5882"/>
                    <a:pt x="4919" y="6374"/>
                    <a:pt x="5068" y="6880"/>
                  </a:cubicBezTo>
                  <a:cubicBezTo>
                    <a:pt x="5217" y="7385"/>
                    <a:pt x="5308" y="7907"/>
                    <a:pt x="5305" y="8453"/>
                  </a:cubicBezTo>
                  <a:cubicBezTo>
                    <a:pt x="5302" y="8758"/>
                    <a:pt x="5274" y="8988"/>
                    <a:pt x="5243" y="9171"/>
                  </a:cubicBezTo>
                  <a:cubicBezTo>
                    <a:pt x="5212" y="9353"/>
                    <a:pt x="5177" y="9490"/>
                    <a:pt x="5145" y="9609"/>
                  </a:cubicBezTo>
                  <a:cubicBezTo>
                    <a:pt x="5075" y="9845"/>
                    <a:pt x="5020" y="10016"/>
                    <a:pt x="4872" y="10319"/>
                  </a:cubicBezTo>
                  <a:cubicBezTo>
                    <a:pt x="5155" y="9825"/>
                    <a:pt x="5318" y="9230"/>
                    <a:pt x="5349" y="8613"/>
                  </a:cubicBezTo>
                  <a:cubicBezTo>
                    <a:pt x="5382" y="7994"/>
                    <a:pt x="5288" y="7355"/>
                    <a:pt x="5104" y="6741"/>
                  </a:cubicBezTo>
                  <a:cubicBezTo>
                    <a:pt x="4920" y="6125"/>
                    <a:pt x="4657" y="5531"/>
                    <a:pt x="4370" y="4961"/>
                  </a:cubicBezTo>
                  <a:cubicBezTo>
                    <a:pt x="4080" y="4392"/>
                    <a:pt x="3783" y="3835"/>
                    <a:pt x="3468" y="3309"/>
                  </a:cubicBezTo>
                  <a:cubicBezTo>
                    <a:pt x="3468" y="3309"/>
                    <a:pt x="3233" y="2909"/>
                    <a:pt x="2967" y="2527"/>
                  </a:cubicBezTo>
                  <a:cubicBezTo>
                    <a:pt x="2704" y="2143"/>
                    <a:pt x="2403" y="1789"/>
                    <a:pt x="2403" y="1789"/>
                  </a:cubicBezTo>
                  <a:cubicBezTo>
                    <a:pt x="2403" y="1789"/>
                    <a:pt x="2346" y="1721"/>
                    <a:pt x="2290" y="1656"/>
                  </a:cubicBezTo>
                  <a:lnTo>
                    <a:pt x="2173" y="1526"/>
                  </a:lnTo>
                  <a:cubicBezTo>
                    <a:pt x="1525" y="832"/>
                    <a:pt x="795" y="30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12775;p41">
              <a:extLst>
                <a:ext uri="{FF2B5EF4-FFF2-40B4-BE49-F238E27FC236}">
                  <a16:creationId xmlns:a16="http://schemas.microsoft.com/office/drawing/2014/main" id="{5DA5A2D2-9734-3F5B-179A-CD447B144DAD}"/>
                </a:ext>
              </a:extLst>
            </p:cNvPr>
            <p:cNvSpPr/>
            <p:nvPr/>
          </p:nvSpPr>
          <p:spPr>
            <a:xfrm>
              <a:off x="5768925" y="2018550"/>
              <a:ext cx="26050" cy="48500"/>
            </a:xfrm>
            <a:custGeom>
              <a:avLst/>
              <a:gdLst/>
              <a:ahLst/>
              <a:cxnLst/>
              <a:rect l="l" t="t" r="r" b="b"/>
              <a:pathLst>
                <a:path w="1042" h="1940" extrusionOk="0">
                  <a:moveTo>
                    <a:pt x="0" y="0"/>
                  </a:moveTo>
                  <a:cubicBezTo>
                    <a:pt x="47" y="83"/>
                    <a:pt x="243" y="414"/>
                    <a:pt x="303" y="514"/>
                  </a:cubicBezTo>
                  <a:cubicBezTo>
                    <a:pt x="303" y="514"/>
                    <a:pt x="344" y="574"/>
                    <a:pt x="381" y="635"/>
                  </a:cubicBezTo>
                  <a:cubicBezTo>
                    <a:pt x="419" y="697"/>
                    <a:pt x="456" y="758"/>
                    <a:pt x="456" y="758"/>
                  </a:cubicBezTo>
                  <a:cubicBezTo>
                    <a:pt x="522" y="868"/>
                    <a:pt x="584" y="985"/>
                    <a:pt x="645" y="1105"/>
                  </a:cubicBezTo>
                  <a:cubicBezTo>
                    <a:pt x="734" y="1284"/>
                    <a:pt x="822" y="1442"/>
                    <a:pt x="897" y="1623"/>
                  </a:cubicBezTo>
                  <a:cubicBezTo>
                    <a:pt x="978" y="1826"/>
                    <a:pt x="979" y="1834"/>
                    <a:pt x="1042" y="1940"/>
                  </a:cubicBezTo>
                  <a:cubicBezTo>
                    <a:pt x="942" y="1544"/>
                    <a:pt x="757" y="1078"/>
                    <a:pt x="528" y="699"/>
                  </a:cubicBezTo>
                  <a:cubicBezTo>
                    <a:pt x="528" y="699"/>
                    <a:pt x="485" y="627"/>
                    <a:pt x="440" y="557"/>
                  </a:cubicBezTo>
                  <a:cubicBezTo>
                    <a:pt x="395" y="487"/>
                    <a:pt x="350" y="416"/>
                    <a:pt x="350" y="416"/>
                  </a:cubicBezTo>
                  <a:lnTo>
                    <a:pt x="314" y="365"/>
                  </a:lnTo>
                  <a:cubicBezTo>
                    <a:pt x="211" y="228"/>
                    <a:pt x="107" y="1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12776;p41">
              <a:extLst>
                <a:ext uri="{FF2B5EF4-FFF2-40B4-BE49-F238E27FC236}">
                  <a16:creationId xmlns:a16="http://schemas.microsoft.com/office/drawing/2014/main" id="{D8DB830C-58E1-E1D6-B1B8-B2578CEFC0F8}"/>
                </a:ext>
              </a:extLst>
            </p:cNvPr>
            <p:cNvSpPr/>
            <p:nvPr/>
          </p:nvSpPr>
          <p:spPr>
            <a:xfrm>
              <a:off x="5769650" y="2001475"/>
              <a:ext cx="18725" cy="22900"/>
            </a:xfrm>
            <a:custGeom>
              <a:avLst/>
              <a:gdLst/>
              <a:ahLst/>
              <a:cxnLst/>
              <a:rect l="l" t="t" r="r" b="b"/>
              <a:pathLst>
                <a:path w="749" h="916" extrusionOk="0">
                  <a:moveTo>
                    <a:pt x="1" y="1"/>
                  </a:moveTo>
                  <a:cubicBezTo>
                    <a:pt x="16" y="53"/>
                    <a:pt x="117" y="235"/>
                    <a:pt x="157" y="284"/>
                  </a:cubicBezTo>
                  <a:lnTo>
                    <a:pt x="257" y="403"/>
                  </a:lnTo>
                  <a:cubicBezTo>
                    <a:pt x="301" y="457"/>
                    <a:pt x="347" y="512"/>
                    <a:pt x="392" y="567"/>
                  </a:cubicBezTo>
                  <a:cubicBezTo>
                    <a:pt x="461" y="651"/>
                    <a:pt x="536" y="714"/>
                    <a:pt x="606" y="792"/>
                  </a:cubicBezTo>
                  <a:cubicBezTo>
                    <a:pt x="684" y="880"/>
                    <a:pt x="688" y="883"/>
                    <a:pt x="749" y="916"/>
                  </a:cubicBezTo>
                  <a:cubicBezTo>
                    <a:pt x="629" y="733"/>
                    <a:pt x="474" y="519"/>
                    <a:pt x="324" y="339"/>
                  </a:cubicBezTo>
                  <a:lnTo>
                    <a:pt x="209" y="203"/>
                  </a:lnTo>
                  <a:lnTo>
                    <a:pt x="189" y="177"/>
                  </a:lnTo>
                  <a:cubicBezTo>
                    <a:pt x="125" y="112"/>
                    <a:pt x="63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12777;p41">
              <a:extLst>
                <a:ext uri="{FF2B5EF4-FFF2-40B4-BE49-F238E27FC236}">
                  <a16:creationId xmlns:a16="http://schemas.microsoft.com/office/drawing/2014/main" id="{EF8238F6-DAEB-8185-0E55-651B50712DB7}"/>
                </a:ext>
              </a:extLst>
            </p:cNvPr>
            <p:cNvSpPr/>
            <p:nvPr/>
          </p:nvSpPr>
          <p:spPr>
            <a:xfrm>
              <a:off x="5797450" y="2189575"/>
              <a:ext cx="15950" cy="68525"/>
            </a:xfrm>
            <a:custGeom>
              <a:avLst/>
              <a:gdLst/>
              <a:ahLst/>
              <a:cxnLst/>
              <a:rect l="l" t="t" r="r" b="b"/>
              <a:pathLst>
                <a:path w="638" h="2741" extrusionOk="0">
                  <a:moveTo>
                    <a:pt x="551" y="1"/>
                  </a:moveTo>
                  <a:lnTo>
                    <a:pt x="551" y="1"/>
                  </a:lnTo>
                  <a:cubicBezTo>
                    <a:pt x="549" y="62"/>
                    <a:pt x="558" y="216"/>
                    <a:pt x="557" y="373"/>
                  </a:cubicBezTo>
                  <a:cubicBezTo>
                    <a:pt x="555" y="530"/>
                    <a:pt x="546" y="690"/>
                    <a:pt x="543" y="765"/>
                  </a:cubicBezTo>
                  <a:cubicBezTo>
                    <a:pt x="543" y="765"/>
                    <a:pt x="542" y="789"/>
                    <a:pt x="541" y="823"/>
                  </a:cubicBezTo>
                  <a:cubicBezTo>
                    <a:pt x="540" y="858"/>
                    <a:pt x="538" y="905"/>
                    <a:pt x="533" y="950"/>
                  </a:cubicBezTo>
                  <a:cubicBezTo>
                    <a:pt x="527" y="1042"/>
                    <a:pt x="515" y="1134"/>
                    <a:pt x="515" y="1134"/>
                  </a:cubicBezTo>
                  <a:cubicBezTo>
                    <a:pt x="496" y="1297"/>
                    <a:pt x="462" y="1466"/>
                    <a:pt x="419" y="1631"/>
                  </a:cubicBezTo>
                  <a:cubicBezTo>
                    <a:pt x="354" y="1879"/>
                    <a:pt x="291" y="2104"/>
                    <a:pt x="187" y="2333"/>
                  </a:cubicBezTo>
                  <a:cubicBezTo>
                    <a:pt x="67" y="2587"/>
                    <a:pt x="57" y="2592"/>
                    <a:pt x="0" y="2741"/>
                  </a:cubicBezTo>
                  <a:cubicBezTo>
                    <a:pt x="150" y="2524"/>
                    <a:pt x="290" y="2265"/>
                    <a:pt x="396" y="1987"/>
                  </a:cubicBezTo>
                  <a:cubicBezTo>
                    <a:pt x="505" y="1709"/>
                    <a:pt x="574" y="1411"/>
                    <a:pt x="609" y="1127"/>
                  </a:cubicBezTo>
                  <a:cubicBezTo>
                    <a:pt x="609" y="1127"/>
                    <a:pt x="612" y="1100"/>
                    <a:pt x="617" y="1060"/>
                  </a:cubicBezTo>
                  <a:cubicBezTo>
                    <a:pt x="620" y="1020"/>
                    <a:pt x="624" y="966"/>
                    <a:pt x="628" y="912"/>
                  </a:cubicBezTo>
                  <a:cubicBezTo>
                    <a:pt x="634" y="804"/>
                    <a:pt x="637" y="696"/>
                    <a:pt x="637" y="696"/>
                  </a:cubicBezTo>
                  <a:lnTo>
                    <a:pt x="636" y="615"/>
                  </a:lnTo>
                  <a:cubicBezTo>
                    <a:pt x="627" y="394"/>
                    <a:pt x="596" y="192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12778;p41">
              <a:extLst>
                <a:ext uri="{FF2B5EF4-FFF2-40B4-BE49-F238E27FC236}">
                  <a16:creationId xmlns:a16="http://schemas.microsoft.com/office/drawing/2014/main" id="{637BD4EE-88EF-1AE4-9F8D-AD4A189324E7}"/>
                </a:ext>
              </a:extLst>
            </p:cNvPr>
            <p:cNvSpPr/>
            <p:nvPr/>
          </p:nvSpPr>
          <p:spPr>
            <a:xfrm>
              <a:off x="5813125" y="2198975"/>
              <a:ext cx="9125" cy="48050"/>
            </a:xfrm>
            <a:custGeom>
              <a:avLst/>
              <a:gdLst/>
              <a:ahLst/>
              <a:cxnLst/>
              <a:rect l="l" t="t" r="r" b="b"/>
              <a:pathLst>
                <a:path w="365" h="1922" extrusionOk="0">
                  <a:moveTo>
                    <a:pt x="365" y="1"/>
                  </a:moveTo>
                  <a:cubicBezTo>
                    <a:pt x="330" y="79"/>
                    <a:pt x="231" y="405"/>
                    <a:pt x="212" y="508"/>
                  </a:cubicBezTo>
                  <a:cubicBezTo>
                    <a:pt x="212" y="508"/>
                    <a:pt x="166" y="760"/>
                    <a:pt x="166" y="760"/>
                  </a:cubicBezTo>
                  <a:cubicBezTo>
                    <a:pt x="145" y="872"/>
                    <a:pt x="125" y="989"/>
                    <a:pt x="102" y="1106"/>
                  </a:cubicBezTo>
                  <a:cubicBezTo>
                    <a:pt x="70" y="1281"/>
                    <a:pt x="59" y="1442"/>
                    <a:pt x="31" y="1613"/>
                  </a:cubicBezTo>
                  <a:cubicBezTo>
                    <a:pt x="0" y="1804"/>
                    <a:pt x="0" y="1812"/>
                    <a:pt x="7" y="1921"/>
                  </a:cubicBezTo>
                  <a:cubicBezTo>
                    <a:pt x="95" y="1572"/>
                    <a:pt x="191" y="1146"/>
                    <a:pt x="260" y="765"/>
                  </a:cubicBezTo>
                  <a:cubicBezTo>
                    <a:pt x="260" y="765"/>
                    <a:pt x="312" y="477"/>
                    <a:pt x="312" y="477"/>
                  </a:cubicBezTo>
                  <a:lnTo>
                    <a:pt x="321" y="423"/>
                  </a:lnTo>
                  <a:cubicBezTo>
                    <a:pt x="342" y="273"/>
                    <a:pt x="355" y="136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12779;p41">
              <a:extLst>
                <a:ext uri="{FF2B5EF4-FFF2-40B4-BE49-F238E27FC236}">
                  <a16:creationId xmlns:a16="http://schemas.microsoft.com/office/drawing/2014/main" id="{630F704B-D523-3401-B1C8-0A152238E2BE}"/>
                </a:ext>
              </a:extLst>
            </p:cNvPr>
            <p:cNvSpPr/>
            <p:nvPr/>
          </p:nvSpPr>
          <p:spPr>
            <a:xfrm>
              <a:off x="5815975" y="2214525"/>
              <a:ext cx="15500" cy="37100"/>
            </a:xfrm>
            <a:custGeom>
              <a:avLst/>
              <a:gdLst/>
              <a:ahLst/>
              <a:cxnLst/>
              <a:rect l="l" t="t" r="r" b="b"/>
              <a:pathLst>
                <a:path w="620" h="1484" extrusionOk="0">
                  <a:moveTo>
                    <a:pt x="619" y="1"/>
                  </a:moveTo>
                  <a:cubicBezTo>
                    <a:pt x="575" y="55"/>
                    <a:pt x="432" y="298"/>
                    <a:pt x="400" y="378"/>
                  </a:cubicBezTo>
                  <a:lnTo>
                    <a:pt x="320" y="573"/>
                  </a:lnTo>
                  <a:cubicBezTo>
                    <a:pt x="284" y="659"/>
                    <a:pt x="246" y="750"/>
                    <a:pt x="210" y="840"/>
                  </a:cubicBezTo>
                  <a:cubicBezTo>
                    <a:pt x="152" y="975"/>
                    <a:pt x="119" y="1104"/>
                    <a:pt x="68" y="1238"/>
                  </a:cubicBezTo>
                  <a:cubicBezTo>
                    <a:pt x="12" y="1387"/>
                    <a:pt x="11" y="1392"/>
                    <a:pt x="1" y="1483"/>
                  </a:cubicBezTo>
                  <a:cubicBezTo>
                    <a:pt x="136" y="1219"/>
                    <a:pt x="289" y="894"/>
                    <a:pt x="410" y="599"/>
                  </a:cubicBezTo>
                  <a:lnTo>
                    <a:pt x="501" y="376"/>
                  </a:lnTo>
                  <a:lnTo>
                    <a:pt x="518" y="334"/>
                  </a:lnTo>
                  <a:cubicBezTo>
                    <a:pt x="559" y="217"/>
                    <a:pt x="590" y="108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12780;p41">
              <a:extLst>
                <a:ext uri="{FF2B5EF4-FFF2-40B4-BE49-F238E27FC236}">
                  <a16:creationId xmlns:a16="http://schemas.microsoft.com/office/drawing/2014/main" id="{514F8281-E70F-5B84-3C6F-3451559640CD}"/>
                </a:ext>
              </a:extLst>
            </p:cNvPr>
            <p:cNvSpPr/>
            <p:nvPr/>
          </p:nvSpPr>
          <p:spPr>
            <a:xfrm>
              <a:off x="5846875" y="2131850"/>
              <a:ext cx="20325" cy="29125"/>
            </a:xfrm>
            <a:custGeom>
              <a:avLst/>
              <a:gdLst/>
              <a:ahLst/>
              <a:cxnLst/>
              <a:rect l="l" t="t" r="r" b="b"/>
              <a:pathLst>
                <a:path w="813" h="1165" extrusionOk="0">
                  <a:moveTo>
                    <a:pt x="813" y="1"/>
                  </a:moveTo>
                  <a:cubicBezTo>
                    <a:pt x="782" y="6"/>
                    <a:pt x="703" y="29"/>
                    <a:pt x="627" y="66"/>
                  </a:cubicBezTo>
                  <a:cubicBezTo>
                    <a:pt x="551" y="104"/>
                    <a:pt x="478" y="152"/>
                    <a:pt x="449" y="180"/>
                  </a:cubicBezTo>
                  <a:cubicBezTo>
                    <a:pt x="449" y="180"/>
                    <a:pt x="411" y="214"/>
                    <a:pt x="377" y="252"/>
                  </a:cubicBezTo>
                  <a:cubicBezTo>
                    <a:pt x="343" y="288"/>
                    <a:pt x="311" y="326"/>
                    <a:pt x="311" y="326"/>
                  </a:cubicBezTo>
                  <a:cubicBezTo>
                    <a:pt x="253" y="395"/>
                    <a:pt x="201" y="471"/>
                    <a:pt x="156" y="552"/>
                  </a:cubicBezTo>
                  <a:cubicBezTo>
                    <a:pt x="87" y="675"/>
                    <a:pt x="57" y="798"/>
                    <a:pt x="29" y="929"/>
                  </a:cubicBezTo>
                  <a:cubicBezTo>
                    <a:pt x="1" y="1075"/>
                    <a:pt x="6" y="1082"/>
                    <a:pt x="24" y="1164"/>
                  </a:cubicBezTo>
                  <a:cubicBezTo>
                    <a:pt x="63" y="894"/>
                    <a:pt x="202" y="595"/>
                    <a:pt x="388" y="378"/>
                  </a:cubicBezTo>
                  <a:cubicBezTo>
                    <a:pt x="388" y="378"/>
                    <a:pt x="423" y="337"/>
                    <a:pt x="459" y="298"/>
                  </a:cubicBezTo>
                  <a:cubicBezTo>
                    <a:pt x="497" y="260"/>
                    <a:pt x="537" y="224"/>
                    <a:pt x="537" y="224"/>
                  </a:cubicBezTo>
                  <a:lnTo>
                    <a:pt x="569" y="199"/>
                  </a:lnTo>
                  <a:cubicBezTo>
                    <a:pt x="649" y="123"/>
                    <a:pt x="729" y="58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12781;p41">
              <a:extLst>
                <a:ext uri="{FF2B5EF4-FFF2-40B4-BE49-F238E27FC236}">
                  <a16:creationId xmlns:a16="http://schemas.microsoft.com/office/drawing/2014/main" id="{318A12BE-0AB0-934F-5763-12E9B3F4F760}"/>
                </a:ext>
              </a:extLst>
            </p:cNvPr>
            <p:cNvSpPr/>
            <p:nvPr/>
          </p:nvSpPr>
          <p:spPr>
            <a:xfrm>
              <a:off x="5850900" y="2130250"/>
              <a:ext cx="9200" cy="8925"/>
            </a:xfrm>
            <a:custGeom>
              <a:avLst/>
              <a:gdLst/>
              <a:ahLst/>
              <a:cxnLst/>
              <a:rect l="l" t="t" r="r" b="b"/>
              <a:pathLst>
                <a:path w="368" h="357" extrusionOk="0">
                  <a:moveTo>
                    <a:pt x="368" y="0"/>
                  </a:moveTo>
                  <a:cubicBezTo>
                    <a:pt x="338" y="1"/>
                    <a:pt x="248" y="36"/>
                    <a:pt x="228" y="55"/>
                  </a:cubicBezTo>
                  <a:lnTo>
                    <a:pt x="180" y="103"/>
                  </a:lnTo>
                  <a:cubicBezTo>
                    <a:pt x="160" y="124"/>
                    <a:pt x="137" y="146"/>
                    <a:pt x="116" y="168"/>
                  </a:cubicBezTo>
                  <a:cubicBezTo>
                    <a:pt x="82" y="201"/>
                    <a:pt x="65" y="243"/>
                    <a:pt x="36" y="278"/>
                  </a:cubicBezTo>
                  <a:cubicBezTo>
                    <a:pt x="3" y="317"/>
                    <a:pt x="2" y="319"/>
                    <a:pt x="1" y="357"/>
                  </a:cubicBezTo>
                  <a:cubicBezTo>
                    <a:pt x="84" y="307"/>
                    <a:pt x="177" y="239"/>
                    <a:pt x="249" y="167"/>
                  </a:cubicBezTo>
                  <a:lnTo>
                    <a:pt x="302" y="111"/>
                  </a:lnTo>
                  <a:lnTo>
                    <a:pt x="312" y="102"/>
                  </a:lnTo>
                  <a:cubicBezTo>
                    <a:pt x="335" y="69"/>
                    <a:pt x="352" y="35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12782;p41">
              <a:extLst>
                <a:ext uri="{FF2B5EF4-FFF2-40B4-BE49-F238E27FC236}">
                  <a16:creationId xmlns:a16="http://schemas.microsoft.com/office/drawing/2014/main" id="{DCEEA830-C77C-479D-552E-92EB8580E471}"/>
                </a:ext>
              </a:extLst>
            </p:cNvPr>
            <p:cNvSpPr/>
            <p:nvPr/>
          </p:nvSpPr>
          <p:spPr>
            <a:xfrm>
              <a:off x="5598475" y="2272250"/>
              <a:ext cx="26200" cy="22950"/>
            </a:xfrm>
            <a:custGeom>
              <a:avLst/>
              <a:gdLst/>
              <a:ahLst/>
              <a:cxnLst/>
              <a:rect l="l" t="t" r="r" b="b"/>
              <a:pathLst>
                <a:path w="1048" h="918" extrusionOk="0">
                  <a:moveTo>
                    <a:pt x="5" y="0"/>
                  </a:moveTo>
                  <a:cubicBezTo>
                    <a:pt x="1" y="32"/>
                    <a:pt x="1" y="115"/>
                    <a:pt x="19" y="200"/>
                  </a:cubicBezTo>
                  <a:cubicBezTo>
                    <a:pt x="39" y="284"/>
                    <a:pt x="72" y="368"/>
                    <a:pt x="96" y="402"/>
                  </a:cubicBezTo>
                  <a:cubicBezTo>
                    <a:pt x="93" y="406"/>
                    <a:pt x="213" y="566"/>
                    <a:pt x="220" y="566"/>
                  </a:cubicBezTo>
                  <a:cubicBezTo>
                    <a:pt x="220" y="566"/>
                    <a:pt x="220" y="566"/>
                    <a:pt x="220" y="566"/>
                  </a:cubicBezTo>
                  <a:cubicBezTo>
                    <a:pt x="281" y="635"/>
                    <a:pt x="353" y="697"/>
                    <a:pt x="431" y="752"/>
                  </a:cubicBezTo>
                  <a:cubicBezTo>
                    <a:pt x="550" y="833"/>
                    <a:pt x="675" y="871"/>
                    <a:pt x="808" y="900"/>
                  </a:cubicBezTo>
                  <a:cubicBezTo>
                    <a:pt x="876" y="913"/>
                    <a:pt x="915" y="918"/>
                    <a:pt x="944" y="918"/>
                  </a:cubicBezTo>
                  <a:cubicBezTo>
                    <a:pt x="980" y="918"/>
                    <a:pt x="1003" y="910"/>
                    <a:pt x="1047" y="899"/>
                  </a:cubicBezTo>
                  <a:cubicBezTo>
                    <a:pt x="771" y="878"/>
                    <a:pt x="470" y="715"/>
                    <a:pt x="283" y="498"/>
                  </a:cubicBezTo>
                  <a:cubicBezTo>
                    <a:pt x="283" y="498"/>
                    <a:pt x="274" y="488"/>
                    <a:pt x="260" y="473"/>
                  </a:cubicBezTo>
                  <a:cubicBezTo>
                    <a:pt x="247" y="457"/>
                    <a:pt x="231" y="435"/>
                    <a:pt x="215" y="414"/>
                  </a:cubicBezTo>
                  <a:cubicBezTo>
                    <a:pt x="183" y="369"/>
                    <a:pt x="155" y="324"/>
                    <a:pt x="155" y="324"/>
                  </a:cubicBezTo>
                  <a:lnTo>
                    <a:pt x="136" y="288"/>
                  </a:lnTo>
                  <a:cubicBezTo>
                    <a:pt x="80" y="193"/>
                    <a:pt x="35" y="99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12783;p41">
              <a:extLst>
                <a:ext uri="{FF2B5EF4-FFF2-40B4-BE49-F238E27FC236}">
                  <a16:creationId xmlns:a16="http://schemas.microsoft.com/office/drawing/2014/main" id="{D47F3334-3F20-89E6-C4BF-605BD654CC0F}"/>
                </a:ext>
              </a:extLst>
            </p:cNvPr>
            <p:cNvSpPr/>
            <p:nvPr/>
          </p:nvSpPr>
          <p:spPr>
            <a:xfrm>
              <a:off x="5586775" y="2305550"/>
              <a:ext cx="46025" cy="14300"/>
            </a:xfrm>
            <a:custGeom>
              <a:avLst/>
              <a:gdLst/>
              <a:ahLst/>
              <a:cxnLst/>
              <a:rect l="l" t="t" r="r" b="b"/>
              <a:pathLst>
                <a:path w="1841" h="572" extrusionOk="0">
                  <a:moveTo>
                    <a:pt x="1" y="0"/>
                  </a:moveTo>
                  <a:cubicBezTo>
                    <a:pt x="29" y="32"/>
                    <a:pt x="108" y="104"/>
                    <a:pt x="196" y="170"/>
                  </a:cubicBezTo>
                  <a:cubicBezTo>
                    <a:pt x="285" y="235"/>
                    <a:pt x="381" y="295"/>
                    <a:pt x="431" y="316"/>
                  </a:cubicBezTo>
                  <a:cubicBezTo>
                    <a:pt x="431" y="316"/>
                    <a:pt x="489" y="344"/>
                    <a:pt x="551" y="368"/>
                  </a:cubicBezTo>
                  <a:cubicBezTo>
                    <a:pt x="610" y="393"/>
                    <a:pt x="672" y="415"/>
                    <a:pt x="672" y="415"/>
                  </a:cubicBezTo>
                  <a:cubicBezTo>
                    <a:pt x="781" y="456"/>
                    <a:pt x="898" y="489"/>
                    <a:pt x="1016" y="517"/>
                  </a:cubicBezTo>
                  <a:cubicBezTo>
                    <a:pt x="1192" y="558"/>
                    <a:pt x="1357" y="564"/>
                    <a:pt x="1532" y="570"/>
                  </a:cubicBezTo>
                  <a:cubicBezTo>
                    <a:pt x="1568" y="571"/>
                    <a:pt x="1597" y="571"/>
                    <a:pt x="1622" y="571"/>
                  </a:cubicBezTo>
                  <a:cubicBezTo>
                    <a:pt x="1733" y="571"/>
                    <a:pt x="1754" y="563"/>
                    <a:pt x="1841" y="540"/>
                  </a:cubicBezTo>
                  <a:cubicBezTo>
                    <a:pt x="1480" y="537"/>
                    <a:pt x="1052" y="458"/>
                    <a:pt x="693" y="324"/>
                  </a:cubicBezTo>
                  <a:cubicBezTo>
                    <a:pt x="693" y="324"/>
                    <a:pt x="624" y="299"/>
                    <a:pt x="557" y="272"/>
                  </a:cubicBezTo>
                  <a:cubicBezTo>
                    <a:pt x="491" y="243"/>
                    <a:pt x="426" y="212"/>
                    <a:pt x="426" y="212"/>
                  </a:cubicBezTo>
                  <a:lnTo>
                    <a:pt x="377" y="187"/>
                  </a:lnTo>
                  <a:cubicBezTo>
                    <a:pt x="242" y="127"/>
                    <a:pt x="118" y="6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12784;p41">
              <a:extLst>
                <a:ext uri="{FF2B5EF4-FFF2-40B4-BE49-F238E27FC236}">
                  <a16:creationId xmlns:a16="http://schemas.microsoft.com/office/drawing/2014/main" id="{8687BCBB-79CF-4BE7-9770-6D894271B49C}"/>
                </a:ext>
              </a:extLst>
            </p:cNvPr>
            <p:cNvSpPr/>
            <p:nvPr/>
          </p:nvSpPr>
          <p:spPr>
            <a:xfrm>
              <a:off x="5393450" y="2161175"/>
              <a:ext cx="7875" cy="13375"/>
            </a:xfrm>
            <a:custGeom>
              <a:avLst/>
              <a:gdLst/>
              <a:ahLst/>
              <a:cxnLst/>
              <a:rect l="l" t="t" r="r" b="b"/>
              <a:pathLst>
                <a:path w="315" h="535" extrusionOk="0">
                  <a:moveTo>
                    <a:pt x="315" y="0"/>
                  </a:moveTo>
                  <a:cubicBezTo>
                    <a:pt x="282" y="1"/>
                    <a:pt x="176" y="59"/>
                    <a:pt x="157" y="89"/>
                  </a:cubicBezTo>
                  <a:cubicBezTo>
                    <a:pt x="157" y="89"/>
                    <a:pt x="144" y="107"/>
                    <a:pt x="132" y="124"/>
                  </a:cubicBezTo>
                  <a:lnTo>
                    <a:pt x="109" y="160"/>
                  </a:lnTo>
                  <a:cubicBezTo>
                    <a:pt x="89" y="193"/>
                    <a:pt x="69" y="228"/>
                    <a:pt x="52" y="264"/>
                  </a:cubicBezTo>
                  <a:cubicBezTo>
                    <a:pt x="26" y="318"/>
                    <a:pt x="24" y="375"/>
                    <a:pt x="12" y="430"/>
                  </a:cubicBezTo>
                  <a:cubicBezTo>
                    <a:pt x="0" y="493"/>
                    <a:pt x="2" y="496"/>
                    <a:pt x="22" y="534"/>
                  </a:cubicBezTo>
                  <a:cubicBezTo>
                    <a:pt x="64" y="425"/>
                    <a:pt x="127" y="307"/>
                    <a:pt x="189" y="207"/>
                  </a:cubicBezTo>
                  <a:cubicBezTo>
                    <a:pt x="189" y="207"/>
                    <a:pt x="201" y="188"/>
                    <a:pt x="213" y="169"/>
                  </a:cubicBezTo>
                  <a:lnTo>
                    <a:pt x="239" y="132"/>
                  </a:lnTo>
                  <a:lnTo>
                    <a:pt x="250" y="119"/>
                  </a:lnTo>
                  <a:cubicBezTo>
                    <a:pt x="265" y="92"/>
                    <a:pt x="289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12785;p41">
              <a:extLst>
                <a:ext uri="{FF2B5EF4-FFF2-40B4-BE49-F238E27FC236}">
                  <a16:creationId xmlns:a16="http://schemas.microsoft.com/office/drawing/2014/main" id="{213B7926-B734-6E7F-065B-7D7C84649388}"/>
                </a:ext>
              </a:extLst>
            </p:cNvPr>
            <p:cNvSpPr/>
            <p:nvPr/>
          </p:nvSpPr>
          <p:spPr>
            <a:xfrm>
              <a:off x="5414800" y="1922250"/>
              <a:ext cx="25350" cy="16200"/>
            </a:xfrm>
            <a:custGeom>
              <a:avLst/>
              <a:gdLst/>
              <a:ahLst/>
              <a:cxnLst/>
              <a:rect l="l" t="t" r="r" b="b"/>
              <a:pathLst>
                <a:path w="1014" h="648" extrusionOk="0">
                  <a:moveTo>
                    <a:pt x="1012" y="1"/>
                  </a:moveTo>
                  <a:cubicBezTo>
                    <a:pt x="954" y="1"/>
                    <a:pt x="748" y="53"/>
                    <a:pt x="691" y="86"/>
                  </a:cubicBezTo>
                  <a:cubicBezTo>
                    <a:pt x="691" y="86"/>
                    <a:pt x="656" y="106"/>
                    <a:pt x="621" y="126"/>
                  </a:cubicBezTo>
                  <a:cubicBezTo>
                    <a:pt x="585" y="145"/>
                    <a:pt x="551" y="166"/>
                    <a:pt x="551" y="166"/>
                  </a:cubicBezTo>
                  <a:cubicBezTo>
                    <a:pt x="489" y="203"/>
                    <a:pt x="426" y="243"/>
                    <a:pt x="365" y="285"/>
                  </a:cubicBezTo>
                  <a:cubicBezTo>
                    <a:pt x="272" y="349"/>
                    <a:pt x="202" y="424"/>
                    <a:pt x="122" y="497"/>
                  </a:cubicBezTo>
                  <a:cubicBezTo>
                    <a:pt x="33" y="579"/>
                    <a:pt x="32" y="584"/>
                    <a:pt x="0" y="647"/>
                  </a:cubicBezTo>
                  <a:cubicBezTo>
                    <a:pt x="178" y="511"/>
                    <a:pt x="400" y="363"/>
                    <a:pt x="605" y="242"/>
                  </a:cubicBezTo>
                  <a:cubicBezTo>
                    <a:pt x="605" y="242"/>
                    <a:pt x="644" y="219"/>
                    <a:pt x="682" y="196"/>
                  </a:cubicBezTo>
                  <a:cubicBezTo>
                    <a:pt x="722" y="176"/>
                    <a:pt x="760" y="154"/>
                    <a:pt x="760" y="154"/>
                  </a:cubicBezTo>
                  <a:lnTo>
                    <a:pt x="791" y="139"/>
                  </a:lnTo>
                  <a:cubicBezTo>
                    <a:pt x="851" y="101"/>
                    <a:pt x="927" y="54"/>
                    <a:pt x="1013" y="1"/>
                  </a:cubicBezTo>
                  <a:cubicBezTo>
                    <a:pt x="1013" y="1"/>
                    <a:pt x="101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12786;p41">
              <a:extLst>
                <a:ext uri="{FF2B5EF4-FFF2-40B4-BE49-F238E27FC236}">
                  <a16:creationId xmlns:a16="http://schemas.microsoft.com/office/drawing/2014/main" id="{C73C8FEB-4633-25BD-FF5E-998A506C8D83}"/>
                </a:ext>
              </a:extLst>
            </p:cNvPr>
            <p:cNvSpPr/>
            <p:nvPr/>
          </p:nvSpPr>
          <p:spPr>
            <a:xfrm>
              <a:off x="5486300" y="1913600"/>
              <a:ext cx="27975" cy="8650"/>
            </a:xfrm>
            <a:custGeom>
              <a:avLst/>
              <a:gdLst/>
              <a:ahLst/>
              <a:cxnLst/>
              <a:rect l="l" t="t" r="r" b="b"/>
              <a:pathLst>
                <a:path w="1119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45"/>
                    <a:pt x="199" y="172"/>
                    <a:pt x="262" y="195"/>
                  </a:cubicBezTo>
                  <a:cubicBezTo>
                    <a:pt x="262" y="195"/>
                    <a:pt x="298" y="210"/>
                    <a:pt x="336" y="223"/>
                  </a:cubicBezTo>
                  <a:cubicBezTo>
                    <a:pt x="372" y="236"/>
                    <a:pt x="410" y="249"/>
                    <a:pt x="410" y="249"/>
                  </a:cubicBezTo>
                  <a:cubicBezTo>
                    <a:pt x="476" y="272"/>
                    <a:pt x="546" y="292"/>
                    <a:pt x="618" y="310"/>
                  </a:cubicBezTo>
                  <a:cubicBezTo>
                    <a:pt x="725" y="336"/>
                    <a:pt x="825" y="336"/>
                    <a:pt x="930" y="342"/>
                  </a:cubicBezTo>
                  <a:cubicBezTo>
                    <a:pt x="967" y="345"/>
                    <a:pt x="993" y="346"/>
                    <a:pt x="1013" y="346"/>
                  </a:cubicBezTo>
                  <a:cubicBezTo>
                    <a:pt x="1057" y="346"/>
                    <a:pt x="1074" y="339"/>
                    <a:pt x="1118" y="324"/>
                  </a:cubicBezTo>
                  <a:cubicBezTo>
                    <a:pt x="902" y="295"/>
                    <a:pt x="650" y="234"/>
                    <a:pt x="433" y="159"/>
                  </a:cubicBezTo>
                  <a:cubicBezTo>
                    <a:pt x="433" y="159"/>
                    <a:pt x="392" y="145"/>
                    <a:pt x="351" y="130"/>
                  </a:cubicBezTo>
                  <a:cubicBezTo>
                    <a:pt x="311" y="114"/>
                    <a:pt x="270" y="99"/>
                    <a:pt x="270" y="99"/>
                  </a:cubicBezTo>
                  <a:lnTo>
                    <a:pt x="240" y="85"/>
                  </a:lnTo>
                  <a:cubicBezTo>
                    <a:pt x="176" y="62"/>
                    <a:pt x="93" y="3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12787;p41">
              <a:extLst>
                <a:ext uri="{FF2B5EF4-FFF2-40B4-BE49-F238E27FC236}">
                  <a16:creationId xmlns:a16="http://schemas.microsoft.com/office/drawing/2014/main" id="{7ADEA06C-7610-83CC-C6B6-A03DB3C2F150}"/>
                </a:ext>
              </a:extLst>
            </p:cNvPr>
            <p:cNvSpPr/>
            <p:nvPr/>
          </p:nvSpPr>
          <p:spPr>
            <a:xfrm>
              <a:off x="5571200" y="1923775"/>
              <a:ext cx="8275" cy="5400"/>
            </a:xfrm>
            <a:custGeom>
              <a:avLst/>
              <a:gdLst/>
              <a:ahLst/>
              <a:cxnLst/>
              <a:rect l="l" t="t" r="r" b="b"/>
              <a:pathLst>
                <a:path w="331" h="216" extrusionOk="0">
                  <a:moveTo>
                    <a:pt x="291" y="1"/>
                  </a:moveTo>
                  <a:cubicBezTo>
                    <a:pt x="260" y="1"/>
                    <a:pt x="222" y="5"/>
                    <a:pt x="210" y="13"/>
                  </a:cubicBezTo>
                  <a:lnTo>
                    <a:pt x="167" y="42"/>
                  </a:lnTo>
                  <a:cubicBezTo>
                    <a:pt x="149" y="54"/>
                    <a:pt x="128" y="67"/>
                    <a:pt x="109" y="80"/>
                  </a:cubicBezTo>
                  <a:cubicBezTo>
                    <a:pt x="79" y="100"/>
                    <a:pt x="61" y="132"/>
                    <a:pt x="35" y="155"/>
                  </a:cubicBezTo>
                  <a:cubicBezTo>
                    <a:pt x="5" y="181"/>
                    <a:pt x="5" y="182"/>
                    <a:pt x="1" y="215"/>
                  </a:cubicBezTo>
                  <a:cubicBezTo>
                    <a:pt x="74" y="196"/>
                    <a:pt x="156" y="162"/>
                    <a:pt x="220" y="118"/>
                  </a:cubicBezTo>
                  <a:lnTo>
                    <a:pt x="269" y="84"/>
                  </a:lnTo>
                  <a:lnTo>
                    <a:pt x="278" y="79"/>
                  </a:lnTo>
                  <a:lnTo>
                    <a:pt x="278" y="78"/>
                  </a:lnTo>
                  <a:cubicBezTo>
                    <a:pt x="299" y="56"/>
                    <a:pt x="315" y="30"/>
                    <a:pt x="331" y="4"/>
                  </a:cubicBezTo>
                  <a:cubicBezTo>
                    <a:pt x="322" y="2"/>
                    <a:pt x="308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12788;p41">
              <a:extLst>
                <a:ext uri="{FF2B5EF4-FFF2-40B4-BE49-F238E27FC236}">
                  <a16:creationId xmlns:a16="http://schemas.microsoft.com/office/drawing/2014/main" id="{C3FB51EF-1C3E-F4D3-D733-68649281F9B0}"/>
                </a:ext>
              </a:extLst>
            </p:cNvPr>
            <p:cNvSpPr/>
            <p:nvPr/>
          </p:nvSpPr>
          <p:spPr>
            <a:xfrm>
              <a:off x="5603025" y="1927425"/>
              <a:ext cx="9100" cy="4725"/>
            </a:xfrm>
            <a:custGeom>
              <a:avLst/>
              <a:gdLst/>
              <a:ahLst/>
              <a:cxnLst/>
              <a:rect l="l" t="t" r="r" b="b"/>
              <a:pathLst>
                <a:path w="364" h="189" extrusionOk="0">
                  <a:moveTo>
                    <a:pt x="287" y="1"/>
                  </a:moveTo>
                  <a:cubicBezTo>
                    <a:pt x="267" y="1"/>
                    <a:pt x="248" y="3"/>
                    <a:pt x="240" y="7"/>
                  </a:cubicBezTo>
                  <a:lnTo>
                    <a:pt x="193" y="31"/>
                  </a:lnTo>
                  <a:cubicBezTo>
                    <a:pt x="172" y="42"/>
                    <a:pt x="151" y="53"/>
                    <a:pt x="128" y="64"/>
                  </a:cubicBezTo>
                  <a:cubicBezTo>
                    <a:pt x="96" y="80"/>
                    <a:pt x="74" y="111"/>
                    <a:pt x="44" y="131"/>
                  </a:cubicBezTo>
                  <a:cubicBezTo>
                    <a:pt x="9" y="154"/>
                    <a:pt x="9" y="156"/>
                    <a:pt x="0" y="188"/>
                  </a:cubicBezTo>
                  <a:cubicBezTo>
                    <a:pt x="77" y="176"/>
                    <a:pt x="166" y="150"/>
                    <a:pt x="237" y="113"/>
                  </a:cubicBezTo>
                  <a:lnTo>
                    <a:pt x="290" y="84"/>
                  </a:lnTo>
                  <a:lnTo>
                    <a:pt x="301" y="79"/>
                  </a:lnTo>
                  <a:cubicBezTo>
                    <a:pt x="326" y="60"/>
                    <a:pt x="345" y="36"/>
                    <a:pt x="364" y="11"/>
                  </a:cubicBezTo>
                  <a:cubicBezTo>
                    <a:pt x="350" y="4"/>
                    <a:pt x="31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12789;p41">
              <a:extLst>
                <a:ext uri="{FF2B5EF4-FFF2-40B4-BE49-F238E27FC236}">
                  <a16:creationId xmlns:a16="http://schemas.microsoft.com/office/drawing/2014/main" id="{9B8ADAB8-F715-2117-DDD3-31B91953FB79}"/>
                </a:ext>
              </a:extLst>
            </p:cNvPr>
            <p:cNvSpPr/>
            <p:nvPr/>
          </p:nvSpPr>
          <p:spPr>
            <a:xfrm>
              <a:off x="5441225" y="1873775"/>
              <a:ext cx="15525" cy="18850"/>
            </a:xfrm>
            <a:custGeom>
              <a:avLst/>
              <a:gdLst/>
              <a:ahLst/>
              <a:cxnLst/>
              <a:rect l="l" t="t" r="r" b="b"/>
              <a:pathLst>
                <a:path w="621" h="75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46"/>
                    <a:pt x="72" y="209"/>
                    <a:pt x="106" y="252"/>
                  </a:cubicBezTo>
                  <a:lnTo>
                    <a:pt x="186" y="353"/>
                  </a:lnTo>
                  <a:cubicBezTo>
                    <a:pt x="222" y="398"/>
                    <a:pt x="260" y="444"/>
                    <a:pt x="299" y="491"/>
                  </a:cubicBezTo>
                  <a:cubicBezTo>
                    <a:pt x="358" y="559"/>
                    <a:pt x="426" y="607"/>
                    <a:pt x="488" y="667"/>
                  </a:cubicBezTo>
                  <a:cubicBezTo>
                    <a:pt x="561" y="734"/>
                    <a:pt x="564" y="735"/>
                    <a:pt x="620" y="753"/>
                  </a:cubicBezTo>
                  <a:cubicBezTo>
                    <a:pt x="473" y="567"/>
                    <a:pt x="352" y="415"/>
                    <a:pt x="254" y="292"/>
                  </a:cubicBezTo>
                  <a:lnTo>
                    <a:pt x="164" y="177"/>
                  </a:lnTo>
                  <a:lnTo>
                    <a:pt x="148" y="154"/>
                  </a:lnTo>
                  <a:cubicBezTo>
                    <a:pt x="99" y="98"/>
                    <a:pt x="51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12790;p41">
              <a:extLst>
                <a:ext uri="{FF2B5EF4-FFF2-40B4-BE49-F238E27FC236}">
                  <a16:creationId xmlns:a16="http://schemas.microsoft.com/office/drawing/2014/main" id="{1CC06B0D-21AC-05AD-293B-13E26BC35B14}"/>
                </a:ext>
              </a:extLst>
            </p:cNvPr>
            <p:cNvSpPr/>
            <p:nvPr/>
          </p:nvSpPr>
          <p:spPr>
            <a:xfrm>
              <a:off x="5613025" y="2545400"/>
              <a:ext cx="95075" cy="25725"/>
            </a:xfrm>
            <a:custGeom>
              <a:avLst/>
              <a:gdLst/>
              <a:ahLst/>
              <a:cxnLst/>
              <a:rect l="l" t="t" r="r" b="b"/>
              <a:pathLst>
                <a:path w="3803" h="1029" extrusionOk="0">
                  <a:moveTo>
                    <a:pt x="836" y="1"/>
                  </a:moveTo>
                  <a:cubicBezTo>
                    <a:pt x="681" y="1"/>
                    <a:pt x="530" y="33"/>
                    <a:pt x="392" y="122"/>
                  </a:cubicBezTo>
                  <a:cubicBezTo>
                    <a:pt x="19" y="365"/>
                    <a:pt x="1" y="892"/>
                    <a:pt x="455" y="1027"/>
                  </a:cubicBezTo>
                  <a:cubicBezTo>
                    <a:pt x="457" y="1028"/>
                    <a:pt x="459" y="1028"/>
                    <a:pt x="461" y="1028"/>
                  </a:cubicBezTo>
                  <a:cubicBezTo>
                    <a:pt x="481" y="1028"/>
                    <a:pt x="493" y="998"/>
                    <a:pt x="472" y="987"/>
                  </a:cubicBezTo>
                  <a:cubicBezTo>
                    <a:pt x="265" y="421"/>
                    <a:pt x="359" y="137"/>
                    <a:pt x="756" y="137"/>
                  </a:cubicBezTo>
                  <a:cubicBezTo>
                    <a:pt x="866" y="137"/>
                    <a:pt x="999" y="159"/>
                    <a:pt x="1155" y="203"/>
                  </a:cubicBezTo>
                  <a:cubicBezTo>
                    <a:pt x="1288" y="243"/>
                    <a:pt x="1418" y="290"/>
                    <a:pt x="1546" y="340"/>
                  </a:cubicBezTo>
                  <a:cubicBezTo>
                    <a:pt x="1778" y="418"/>
                    <a:pt x="1998" y="490"/>
                    <a:pt x="2242" y="522"/>
                  </a:cubicBezTo>
                  <a:cubicBezTo>
                    <a:pt x="2373" y="539"/>
                    <a:pt x="2503" y="548"/>
                    <a:pt x="2632" y="548"/>
                  </a:cubicBezTo>
                  <a:cubicBezTo>
                    <a:pt x="3007" y="548"/>
                    <a:pt x="3373" y="472"/>
                    <a:pt x="3717" y="306"/>
                  </a:cubicBezTo>
                  <a:cubicBezTo>
                    <a:pt x="3802" y="265"/>
                    <a:pt x="3752" y="145"/>
                    <a:pt x="3671" y="145"/>
                  </a:cubicBezTo>
                  <a:cubicBezTo>
                    <a:pt x="3664" y="145"/>
                    <a:pt x="3658" y="145"/>
                    <a:pt x="3651" y="147"/>
                  </a:cubicBezTo>
                  <a:cubicBezTo>
                    <a:pt x="3277" y="235"/>
                    <a:pt x="2946" y="277"/>
                    <a:pt x="2620" y="277"/>
                  </a:cubicBezTo>
                  <a:cubicBezTo>
                    <a:pt x="2227" y="277"/>
                    <a:pt x="1842" y="215"/>
                    <a:pt x="1400" y="97"/>
                  </a:cubicBezTo>
                  <a:cubicBezTo>
                    <a:pt x="1220" y="49"/>
                    <a:pt x="1026" y="1"/>
                    <a:pt x="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12791;p41">
              <a:extLst>
                <a:ext uri="{FF2B5EF4-FFF2-40B4-BE49-F238E27FC236}">
                  <a16:creationId xmlns:a16="http://schemas.microsoft.com/office/drawing/2014/main" id="{1730A311-21E5-0108-95C9-F1919E6243B3}"/>
                </a:ext>
              </a:extLst>
            </p:cNvPr>
            <p:cNvSpPr/>
            <p:nvPr/>
          </p:nvSpPr>
          <p:spPr>
            <a:xfrm>
              <a:off x="5588275" y="2557075"/>
              <a:ext cx="36950" cy="21850"/>
            </a:xfrm>
            <a:custGeom>
              <a:avLst/>
              <a:gdLst/>
              <a:ahLst/>
              <a:cxnLst/>
              <a:rect l="l" t="t" r="r" b="b"/>
              <a:pathLst>
                <a:path w="1478" h="874" extrusionOk="0">
                  <a:moveTo>
                    <a:pt x="131" y="0"/>
                  </a:moveTo>
                  <a:cubicBezTo>
                    <a:pt x="103" y="0"/>
                    <a:pt x="74" y="17"/>
                    <a:pt x="68" y="45"/>
                  </a:cubicBezTo>
                  <a:cubicBezTo>
                    <a:pt x="0" y="366"/>
                    <a:pt x="274" y="701"/>
                    <a:pt x="560" y="814"/>
                  </a:cubicBezTo>
                  <a:cubicBezTo>
                    <a:pt x="659" y="854"/>
                    <a:pt x="764" y="873"/>
                    <a:pt x="867" y="873"/>
                  </a:cubicBezTo>
                  <a:cubicBezTo>
                    <a:pt x="1098" y="873"/>
                    <a:pt x="1322" y="776"/>
                    <a:pt x="1463" y="582"/>
                  </a:cubicBezTo>
                  <a:cubicBezTo>
                    <a:pt x="1477" y="561"/>
                    <a:pt x="1457" y="538"/>
                    <a:pt x="1436" y="538"/>
                  </a:cubicBezTo>
                  <a:cubicBezTo>
                    <a:pt x="1432" y="538"/>
                    <a:pt x="1427" y="539"/>
                    <a:pt x="1423" y="542"/>
                  </a:cubicBezTo>
                  <a:lnTo>
                    <a:pt x="1424" y="542"/>
                  </a:lnTo>
                  <a:cubicBezTo>
                    <a:pt x="1263" y="636"/>
                    <a:pt x="1079" y="708"/>
                    <a:pt x="896" y="708"/>
                  </a:cubicBezTo>
                  <a:cubicBezTo>
                    <a:pt x="794" y="708"/>
                    <a:pt x="693" y="686"/>
                    <a:pt x="596" y="634"/>
                  </a:cubicBezTo>
                  <a:cubicBezTo>
                    <a:pt x="346" y="498"/>
                    <a:pt x="282" y="272"/>
                    <a:pt x="180" y="30"/>
                  </a:cubicBezTo>
                  <a:cubicBezTo>
                    <a:pt x="171" y="10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12792;p41">
              <a:extLst>
                <a:ext uri="{FF2B5EF4-FFF2-40B4-BE49-F238E27FC236}">
                  <a16:creationId xmlns:a16="http://schemas.microsoft.com/office/drawing/2014/main" id="{A498D397-ECE3-FF40-336F-EC33FBD07D33}"/>
                </a:ext>
              </a:extLst>
            </p:cNvPr>
            <p:cNvSpPr/>
            <p:nvPr/>
          </p:nvSpPr>
          <p:spPr>
            <a:xfrm>
              <a:off x="5581500" y="2562650"/>
              <a:ext cx="10875" cy="15050"/>
            </a:xfrm>
            <a:custGeom>
              <a:avLst/>
              <a:gdLst/>
              <a:ahLst/>
              <a:cxnLst/>
              <a:rect l="l" t="t" r="r" b="b"/>
              <a:pathLst>
                <a:path w="435" h="602" extrusionOk="0">
                  <a:moveTo>
                    <a:pt x="407" y="1"/>
                  </a:moveTo>
                  <a:cubicBezTo>
                    <a:pt x="404" y="1"/>
                    <a:pt x="401" y="1"/>
                    <a:pt x="398" y="3"/>
                  </a:cubicBezTo>
                  <a:cubicBezTo>
                    <a:pt x="287" y="56"/>
                    <a:pt x="210" y="138"/>
                    <a:pt x="141" y="239"/>
                  </a:cubicBezTo>
                  <a:cubicBezTo>
                    <a:pt x="76" y="332"/>
                    <a:pt x="1" y="445"/>
                    <a:pt x="9" y="564"/>
                  </a:cubicBezTo>
                  <a:cubicBezTo>
                    <a:pt x="12" y="585"/>
                    <a:pt x="30" y="601"/>
                    <a:pt x="48" y="601"/>
                  </a:cubicBezTo>
                  <a:cubicBezTo>
                    <a:pt x="57" y="601"/>
                    <a:pt x="66" y="598"/>
                    <a:pt x="73" y="590"/>
                  </a:cubicBezTo>
                  <a:cubicBezTo>
                    <a:pt x="147" y="512"/>
                    <a:pt x="177" y="403"/>
                    <a:pt x="232" y="312"/>
                  </a:cubicBezTo>
                  <a:cubicBezTo>
                    <a:pt x="293" y="215"/>
                    <a:pt x="366" y="127"/>
                    <a:pt x="426" y="30"/>
                  </a:cubicBezTo>
                  <a:cubicBezTo>
                    <a:pt x="434" y="15"/>
                    <a:pt x="422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12793;p41">
              <a:extLst>
                <a:ext uri="{FF2B5EF4-FFF2-40B4-BE49-F238E27FC236}">
                  <a16:creationId xmlns:a16="http://schemas.microsoft.com/office/drawing/2014/main" id="{CEBB5BD7-0B16-DC4A-EB07-0CEB442073B4}"/>
                </a:ext>
              </a:extLst>
            </p:cNvPr>
            <p:cNvSpPr/>
            <p:nvPr/>
          </p:nvSpPr>
          <p:spPr>
            <a:xfrm>
              <a:off x="5565950" y="2525975"/>
              <a:ext cx="27375" cy="50500"/>
            </a:xfrm>
            <a:custGeom>
              <a:avLst/>
              <a:gdLst/>
              <a:ahLst/>
              <a:cxnLst/>
              <a:rect l="l" t="t" r="r" b="b"/>
              <a:pathLst>
                <a:path w="1095" h="2020" extrusionOk="0">
                  <a:moveTo>
                    <a:pt x="1034" y="0"/>
                  </a:moveTo>
                  <a:cubicBezTo>
                    <a:pt x="1029" y="0"/>
                    <a:pt x="1023" y="1"/>
                    <a:pt x="1017" y="4"/>
                  </a:cubicBezTo>
                  <a:cubicBezTo>
                    <a:pt x="565" y="202"/>
                    <a:pt x="118" y="639"/>
                    <a:pt x="52" y="1149"/>
                  </a:cubicBezTo>
                  <a:cubicBezTo>
                    <a:pt x="1" y="1544"/>
                    <a:pt x="238" y="2004"/>
                    <a:pt x="671" y="2019"/>
                  </a:cubicBezTo>
                  <a:cubicBezTo>
                    <a:pt x="672" y="2019"/>
                    <a:pt x="672" y="2019"/>
                    <a:pt x="672" y="2019"/>
                  </a:cubicBezTo>
                  <a:cubicBezTo>
                    <a:pt x="706" y="2019"/>
                    <a:pt x="722" y="1968"/>
                    <a:pt x="690" y="1953"/>
                  </a:cubicBezTo>
                  <a:cubicBezTo>
                    <a:pt x="197" y="1727"/>
                    <a:pt x="66" y="1251"/>
                    <a:pt x="335" y="781"/>
                  </a:cubicBezTo>
                  <a:cubicBezTo>
                    <a:pt x="512" y="471"/>
                    <a:pt x="813" y="302"/>
                    <a:pt x="1065" y="65"/>
                  </a:cubicBezTo>
                  <a:cubicBezTo>
                    <a:pt x="1095" y="37"/>
                    <a:pt x="1067" y="0"/>
                    <a:pt x="1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2794;p41">
              <a:extLst>
                <a:ext uri="{FF2B5EF4-FFF2-40B4-BE49-F238E27FC236}">
                  <a16:creationId xmlns:a16="http://schemas.microsoft.com/office/drawing/2014/main" id="{33CC93B7-8981-C740-4E1A-AC2F572B4798}"/>
                </a:ext>
              </a:extLst>
            </p:cNvPr>
            <p:cNvSpPr/>
            <p:nvPr/>
          </p:nvSpPr>
          <p:spPr>
            <a:xfrm>
              <a:off x="5524850" y="2563000"/>
              <a:ext cx="43825" cy="18625"/>
            </a:xfrm>
            <a:custGeom>
              <a:avLst/>
              <a:gdLst/>
              <a:ahLst/>
              <a:cxnLst/>
              <a:rect l="l" t="t" r="r" b="b"/>
              <a:pathLst>
                <a:path w="1753" h="745" extrusionOk="0">
                  <a:moveTo>
                    <a:pt x="1740" y="1"/>
                  </a:moveTo>
                  <a:cubicBezTo>
                    <a:pt x="1737" y="1"/>
                    <a:pt x="1735" y="1"/>
                    <a:pt x="1734" y="3"/>
                  </a:cubicBezTo>
                  <a:cubicBezTo>
                    <a:pt x="1524" y="217"/>
                    <a:pt x="1313" y="414"/>
                    <a:pt x="1019" y="501"/>
                  </a:cubicBezTo>
                  <a:cubicBezTo>
                    <a:pt x="925" y="529"/>
                    <a:pt x="836" y="540"/>
                    <a:pt x="750" y="540"/>
                  </a:cubicBezTo>
                  <a:cubicBezTo>
                    <a:pt x="520" y="540"/>
                    <a:pt x="308" y="462"/>
                    <a:pt x="66" y="421"/>
                  </a:cubicBezTo>
                  <a:cubicBezTo>
                    <a:pt x="64" y="421"/>
                    <a:pt x="61" y="421"/>
                    <a:pt x="58" y="421"/>
                  </a:cubicBezTo>
                  <a:cubicBezTo>
                    <a:pt x="24" y="421"/>
                    <a:pt x="0" y="459"/>
                    <a:pt x="27" y="490"/>
                  </a:cubicBezTo>
                  <a:cubicBezTo>
                    <a:pt x="187" y="668"/>
                    <a:pt x="408" y="744"/>
                    <a:pt x="640" y="744"/>
                  </a:cubicBezTo>
                  <a:cubicBezTo>
                    <a:pt x="1108" y="744"/>
                    <a:pt x="1618" y="432"/>
                    <a:pt x="1750" y="14"/>
                  </a:cubicBezTo>
                  <a:cubicBezTo>
                    <a:pt x="1752" y="7"/>
                    <a:pt x="1746" y="1"/>
                    <a:pt x="1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12795;p41">
              <a:extLst>
                <a:ext uri="{FF2B5EF4-FFF2-40B4-BE49-F238E27FC236}">
                  <a16:creationId xmlns:a16="http://schemas.microsoft.com/office/drawing/2014/main" id="{F1143AC0-8C2A-B9EE-0B84-8289A159789E}"/>
                </a:ext>
              </a:extLst>
            </p:cNvPr>
            <p:cNvSpPr/>
            <p:nvPr/>
          </p:nvSpPr>
          <p:spPr>
            <a:xfrm>
              <a:off x="5525725" y="2528875"/>
              <a:ext cx="51900" cy="45800"/>
            </a:xfrm>
            <a:custGeom>
              <a:avLst/>
              <a:gdLst/>
              <a:ahLst/>
              <a:cxnLst/>
              <a:rect l="l" t="t" r="r" b="b"/>
              <a:pathLst>
                <a:path w="2076" h="1832" extrusionOk="0">
                  <a:moveTo>
                    <a:pt x="1982" y="1"/>
                  </a:moveTo>
                  <a:cubicBezTo>
                    <a:pt x="1978" y="1"/>
                    <a:pt x="1973" y="1"/>
                    <a:pt x="1969" y="2"/>
                  </a:cubicBezTo>
                  <a:cubicBezTo>
                    <a:pt x="1546" y="93"/>
                    <a:pt x="1156" y="384"/>
                    <a:pt x="872" y="702"/>
                  </a:cubicBezTo>
                  <a:cubicBezTo>
                    <a:pt x="548" y="1066"/>
                    <a:pt x="410" y="1486"/>
                    <a:pt x="17" y="1793"/>
                  </a:cubicBezTo>
                  <a:cubicBezTo>
                    <a:pt x="1" y="1806"/>
                    <a:pt x="15" y="1830"/>
                    <a:pt x="32" y="1831"/>
                  </a:cubicBezTo>
                  <a:cubicBezTo>
                    <a:pt x="40" y="1831"/>
                    <a:pt x="48" y="1831"/>
                    <a:pt x="56" y="1831"/>
                  </a:cubicBezTo>
                  <a:cubicBezTo>
                    <a:pt x="396" y="1831"/>
                    <a:pt x="561" y="1419"/>
                    <a:pt x="717" y="1170"/>
                  </a:cubicBezTo>
                  <a:cubicBezTo>
                    <a:pt x="1044" y="646"/>
                    <a:pt x="1480" y="383"/>
                    <a:pt x="2015" y="115"/>
                  </a:cubicBezTo>
                  <a:cubicBezTo>
                    <a:pt x="2076" y="84"/>
                    <a:pt x="2040" y="1"/>
                    <a:pt x="1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12796;p41">
              <a:extLst>
                <a:ext uri="{FF2B5EF4-FFF2-40B4-BE49-F238E27FC236}">
                  <a16:creationId xmlns:a16="http://schemas.microsoft.com/office/drawing/2014/main" id="{81835BC4-91CD-D980-9F3E-C23BFAF90D04}"/>
                </a:ext>
              </a:extLst>
            </p:cNvPr>
            <p:cNvSpPr/>
            <p:nvPr/>
          </p:nvSpPr>
          <p:spPr>
            <a:xfrm>
              <a:off x="5535850" y="2538150"/>
              <a:ext cx="12600" cy="23000"/>
            </a:xfrm>
            <a:custGeom>
              <a:avLst/>
              <a:gdLst/>
              <a:ahLst/>
              <a:cxnLst/>
              <a:rect l="l" t="t" r="r" b="b"/>
              <a:pathLst>
                <a:path w="504" h="920" extrusionOk="0">
                  <a:moveTo>
                    <a:pt x="460" y="1"/>
                  </a:moveTo>
                  <a:cubicBezTo>
                    <a:pt x="295" y="1"/>
                    <a:pt x="160" y="209"/>
                    <a:pt x="102" y="344"/>
                  </a:cubicBezTo>
                  <a:cubicBezTo>
                    <a:pt x="27" y="519"/>
                    <a:pt x="0" y="742"/>
                    <a:pt x="106" y="907"/>
                  </a:cubicBezTo>
                  <a:cubicBezTo>
                    <a:pt x="112" y="916"/>
                    <a:pt x="122" y="920"/>
                    <a:pt x="131" y="920"/>
                  </a:cubicBezTo>
                  <a:cubicBezTo>
                    <a:pt x="145" y="920"/>
                    <a:pt x="158" y="911"/>
                    <a:pt x="157" y="893"/>
                  </a:cubicBezTo>
                  <a:cubicBezTo>
                    <a:pt x="144" y="718"/>
                    <a:pt x="130" y="554"/>
                    <a:pt x="209" y="389"/>
                  </a:cubicBezTo>
                  <a:cubicBezTo>
                    <a:pt x="277" y="245"/>
                    <a:pt x="416" y="176"/>
                    <a:pt x="491" y="48"/>
                  </a:cubicBezTo>
                  <a:cubicBezTo>
                    <a:pt x="503" y="27"/>
                    <a:pt x="488" y="2"/>
                    <a:pt x="465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12797;p41">
              <a:extLst>
                <a:ext uri="{FF2B5EF4-FFF2-40B4-BE49-F238E27FC236}">
                  <a16:creationId xmlns:a16="http://schemas.microsoft.com/office/drawing/2014/main" id="{AE29781C-3E68-B98D-D504-FE82B1ABD873}"/>
                </a:ext>
              </a:extLst>
            </p:cNvPr>
            <p:cNvSpPr/>
            <p:nvPr/>
          </p:nvSpPr>
          <p:spPr>
            <a:xfrm>
              <a:off x="5526775" y="2536275"/>
              <a:ext cx="21350" cy="7350"/>
            </a:xfrm>
            <a:custGeom>
              <a:avLst/>
              <a:gdLst/>
              <a:ahLst/>
              <a:cxnLst/>
              <a:rect l="l" t="t" r="r" b="b"/>
              <a:pathLst>
                <a:path w="854" h="294" extrusionOk="0">
                  <a:moveTo>
                    <a:pt x="44" y="0"/>
                  </a:moveTo>
                  <a:cubicBezTo>
                    <a:pt x="24" y="0"/>
                    <a:pt x="0" y="21"/>
                    <a:pt x="3" y="43"/>
                  </a:cubicBezTo>
                  <a:cubicBezTo>
                    <a:pt x="23" y="198"/>
                    <a:pt x="227" y="265"/>
                    <a:pt x="362" y="285"/>
                  </a:cubicBezTo>
                  <a:cubicBezTo>
                    <a:pt x="399" y="290"/>
                    <a:pt x="437" y="293"/>
                    <a:pt x="474" y="293"/>
                  </a:cubicBezTo>
                  <a:cubicBezTo>
                    <a:pt x="600" y="293"/>
                    <a:pt x="724" y="259"/>
                    <a:pt x="823" y="177"/>
                  </a:cubicBezTo>
                  <a:cubicBezTo>
                    <a:pt x="854" y="151"/>
                    <a:pt x="826" y="107"/>
                    <a:pt x="793" y="107"/>
                  </a:cubicBezTo>
                  <a:cubicBezTo>
                    <a:pt x="790" y="107"/>
                    <a:pt x="787" y="108"/>
                    <a:pt x="784" y="108"/>
                  </a:cubicBezTo>
                  <a:cubicBezTo>
                    <a:pt x="692" y="130"/>
                    <a:pt x="603" y="149"/>
                    <a:pt x="513" y="149"/>
                  </a:cubicBezTo>
                  <a:cubicBezTo>
                    <a:pt x="463" y="149"/>
                    <a:pt x="413" y="143"/>
                    <a:pt x="361" y="129"/>
                  </a:cubicBezTo>
                  <a:cubicBezTo>
                    <a:pt x="252" y="100"/>
                    <a:pt x="157" y="5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12798;p41">
              <a:extLst>
                <a:ext uri="{FF2B5EF4-FFF2-40B4-BE49-F238E27FC236}">
                  <a16:creationId xmlns:a16="http://schemas.microsoft.com/office/drawing/2014/main" id="{1AB5A4E7-C663-B8CB-1E63-3B4F1FC74D49}"/>
                </a:ext>
              </a:extLst>
            </p:cNvPr>
            <p:cNvSpPr/>
            <p:nvPr/>
          </p:nvSpPr>
          <p:spPr>
            <a:xfrm>
              <a:off x="5527225" y="2522450"/>
              <a:ext cx="33300" cy="15400"/>
            </a:xfrm>
            <a:custGeom>
              <a:avLst/>
              <a:gdLst/>
              <a:ahLst/>
              <a:cxnLst/>
              <a:rect l="l" t="t" r="r" b="b"/>
              <a:pathLst>
                <a:path w="1332" h="616" extrusionOk="0">
                  <a:moveTo>
                    <a:pt x="1267" y="1"/>
                  </a:moveTo>
                  <a:cubicBezTo>
                    <a:pt x="1266" y="1"/>
                    <a:pt x="1265" y="1"/>
                    <a:pt x="1263" y="1"/>
                  </a:cubicBezTo>
                  <a:cubicBezTo>
                    <a:pt x="1061" y="15"/>
                    <a:pt x="878" y="131"/>
                    <a:pt x="696" y="213"/>
                  </a:cubicBezTo>
                  <a:cubicBezTo>
                    <a:pt x="463" y="317"/>
                    <a:pt x="226" y="417"/>
                    <a:pt x="22" y="568"/>
                  </a:cubicBezTo>
                  <a:cubicBezTo>
                    <a:pt x="0" y="584"/>
                    <a:pt x="10" y="616"/>
                    <a:pt x="35" y="616"/>
                  </a:cubicBezTo>
                  <a:cubicBezTo>
                    <a:pt x="37" y="616"/>
                    <a:pt x="39" y="616"/>
                    <a:pt x="42" y="615"/>
                  </a:cubicBezTo>
                  <a:cubicBezTo>
                    <a:pt x="268" y="573"/>
                    <a:pt x="479" y="482"/>
                    <a:pt x="690" y="392"/>
                  </a:cubicBezTo>
                  <a:cubicBezTo>
                    <a:pt x="891" y="307"/>
                    <a:pt x="1140" y="241"/>
                    <a:pt x="1300" y="91"/>
                  </a:cubicBezTo>
                  <a:cubicBezTo>
                    <a:pt x="1332" y="61"/>
                    <a:pt x="131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12799;p41">
              <a:extLst>
                <a:ext uri="{FF2B5EF4-FFF2-40B4-BE49-F238E27FC236}">
                  <a16:creationId xmlns:a16="http://schemas.microsoft.com/office/drawing/2014/main" id="{2804A34F-7806-0EEE-37EC-B93F4091AB36}"/>
                </a:ext>
              </a:extLst>
            </p:cNvPr>
            <p:cNvSpPr/>
            <p:nvPr/>
          </p:nvSpPr>
          <p:spPr>
            <a:xfrm>
              <a:off x="5547950" y="2492075"/>
              <a:ext cx="60325" cy="33925"/>
            </a:xfrm>
            <a:custGeom>
              <a:avLst/>
              <a:gdLst/>
              <a:ahLst/>
              <a:cxnLst/>
              <a:rect l="l" t="t" r="r" b="b"/>
              <a:pathLst>
                <a:path w="2413" h="1357" extrusionOk="0">
                  <a:moveTo>
                    <a:pt x="1367" y="0"/>
                  </a:moveTo>
                  <a:cubicBezTo>
                    <a:pt x="1185" y="0"/>
                    <a:pt x="1003" y="40"/>
                    <a:pt x="838" y="126"/>
                  </a:cubicBezTo>
                  <a:cubicBezTo>
                    <a:pt x="446" y="328"/>
                    <a:pt x="1" y="1211"/>
                    <a:pt x="679" y="1355"/>
                  </a:cubicBezTo>
                  <a:cubicBezTo>
                    <a:pt x="683" y="1356"/>
                    <a:pt x="686" y="1356"/>
                    <a:pt x="690" y="1356"/>
                  </a:cubicBezTo>
                  <a:cubicBezTo>
                    <a:pt x="730" y="1356"/>
                    <a:pt x="755" y="1309"/>
                    <a:pt x="725" y="1275"/>
                  </a:cubicBezTo>
                  <a:cubicBezTo>
                    <a:pt x="282" y="781"/>
                    <a:pt x="683" y="230"/>
                    <a:pt x="1264" y="145"/>
                  </a:cubicBezTo>
                  <a:cubicBezTo>
                    <a:pt x="1320" y="137"/>
                    <a:pt x="1375" y="133"/>
                    <a:pt x="1430" y="133"/>
                  </a:cubicBezTo>
                  <a:cubicBezTo>
                    <a:pt x="1794" y="133"/>
                    <a:pt x="2128" y="307"/>
                    <a:pt x="2368" y="590"/>
                  </a:cubicBezTo>
                  <a:cubicBezTo>
                    <a:pt x="2372" y="595"/>
                    <a:pt x="2377" y="597"/>
                    <a:pt x="2382" y="597"/>
                  </a:cubicBezTo>
                  <a:cubicBezTo>
                    <a:pt x="2397" y="597"/>
                    <a:pt x="2412" y="579"/>
                    <a:pt x="2402" y="563"/>
                  </a:cubicBezTo>
                  <a:cubicBezTo>
                    <a:pt x="2186" y="206"/>
                    <a:pt x="1777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12800;p41">
              <a:extLst>
                <a:ext uri="{FF2B5EF4-FFF2-40B4-BE49-F238E27FC236}">
                  <a16:creationId xmlns:a16="http://schemas.microsoft.com/office/drawing/2014/main" id="{2B6CA43A-9189-A0C6-8983-436942F4F439}"/>
                </a:ext>
              </a:extLst>
            </p:cNvPr>
            <p:cNvSpPr/>
            <p:nvPr/>
          </p:nvSpPr>
          <p:spPr>
            <a:xfrm>
              <a:off x="5529225" y="2471750"/>
              <a:ext cx="76650" cy="54525"/>
            </a:xfrm>
            <a:custGeom>
              <a:avLst/>
              <a:gdLst/>
              <a:ahLst/>
              <a:cxnLst/>
              <a:rect l="l" t="t" r="r" b="b"/>
              <a:pathLst>
                <a:path w="3066" h="2181" extrusionOk="0">
                  <a:moveTo>
                    <a:pt x="1536" y="0"/>
                  </a:moveTo>
                  <a:cubicBezTo>
                    <a:pt x="1168" y="0"/>
                    <a:pt x="809" y="139"/>
                    <a:pt x="535" y="470"/>
                  </a:cubicBezTo>
                  <a:cubicBezTo>
                    <a:pt x="1" y="1115"/>
                    <a:pt x="437" y="2180"/>
                    <a:pt x="1252" y="2180"/>
                  </a:cubicBezTo>
                  <a:cubicBezTo>
                    <a:pt x="1317" y="2180"/>
                    <a:pt x="1384" y="2174"/>
                    <a:pt x="1453" y="2160"/>
                  </a:cubicBezTo>
                  <a:cubicBezTo>
                    <a:pt x="1482" y="2153"/>
                    <a:pt x="1483" y="2106"/>
                    <a:pt x="1453" y="2100"/>
                  </a:cubicBezTo>
                  <a:cubicBezTo>
                    <a:pt x="1044" y="2027"/>
                    <a:pt x="702" y="1882"/>
                    <a:pt x="524" y="1477"/>
                  </a:cubicBezTo>
                  <a:cubicBezTo>
                    <a:pt x="298" y="967"/>
                    <a:pt x="622" y="458"/>
                    <a:pt x="1094" y="265"/>
                  </a:cubicBezTo>
                  <a:cubicBezTo>
                    <a:pt x="1258" y="198"/>
                    <a:pt x="1418" y="168"/>
                    <a:pt x="1574" y="168"/>
                  </a:cubicBezTo>
                  <a:cubicBezTo>
                    <a:pt x="2089" y="168"/>
                    <a:pt x="2555" y="493"/>
                    <a:pt x="2949" y="851"/>
                  </a:cubicBezTo>
                  <a:cubicBezTo>
                    <a:pt x="2963" y="863"/>
                    <a:pt x="2977" y="868"/>
                    <a:pt x="2990" y="868"/>
                  </a:cubicBezTo>
                  <a:cubicBezTo>
                    <a:pt x="3033" y="868"/>
                    <a:pt x="3065" y="814"/>
                    <a:pt x="3031" y="770"/>
                  </a:cubicBezTo>
                  <a:cubicBezTo>
                    <a:pt x="2682" y="321"/>
                    <a:pt x="2097" y="0"/>
                    <a:pt x="1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12801;p41">
              <a:extLst>
                <a:ext uri="{FF2B5EF4-FFF2-40B4-BE49-F238E27FC236}">
                  <a16:creationId xmlns:a16="http://schemas.microsoft.com/office/drawing/2014/main" id="{4D7D7252-8C3C-EFE3-EB7D-D0A80C79E12A}"/>
                </a:ext>
              </a:extLst>
            </p:cNvPr>
            <p:cNvSpPr/>
            <p:nvPr/>
          </p:nvSpPr>
          <p:spPr>
            <a:xfrm>
              <a:off x="5513425" y="2487350"/>
              <a:ext cx="27325" cy="27025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1063" y="1"/>
                  </a:moveTo>
                  <a:cubicBezTo>
                    <a:pt x="1055" y="1"/>
                    <a:pt x="1047" y="4"/>
                    <a:pt x="1042" y="13"/>
                  </a:cubicBezTo>
                  <a:cubicBezTo>
                    <a:pt x="914" y="233"/>
                    <a:pt x="787" y="441"/>
                    <a:pt x="600" y="617"/>
                  </a:cubicBezTo>
                  <a:cubicBezTo>
                    <a:pt x="426" y="780"/>
                    <a:pt x="197" y="857"/>
                    <a:pt x="27" y="1013"/>
                  </a:cubicBezTo>
                  <a:cubicBezTo>
                    <a:pt x="1" y="1037"/>
                    <a:pt x="22" y="1080"/>
                    <a:pt x="54" y="1080"/>
                  </a:cubicBezTo>
                  <a:cubicBezTo>
                    <a:pt x="289" y="1080"/>
                    <a:pt x="537" y="872"/>
                    <a:pt x="696" y="713"/>
                  </a:cubicBezTo>
                  <a:cubicBezTo>
                    <a:pt x="881" y="527"/>
                    <a:pt x="1035" y="291"/>
                    <a:pt x="1089" y="33"/>
                  </a:cubicBezTo>
                  <a:cubicBezTo>
                    <a:pt x="1092" y="15"/>
                    <a:pt x="1077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12802;p41">
              <a:extLst>
                <a:ext uri="{FF2B5EF4-FFF2-40B4-BE49-F238E27FC236}">
                  <a16:creationId xmlns:a16="http://schemas.microsoft.com/office/drawing/2014/main" id="{DB5E4305-2CA8-FE87-EDCA-053C38414312}"/>
                </a:ext>
              </a:extLst>
            </p:cNvPr>
            <p:cNvSpPr/>
            <p:nvPr/>
          </p:nvSpPr>
          <p:spPr>
            <a:xfrm>
              <a:off x="5501250" y="2480600"/>
              <a:ext cx="25800" cy="33750"/>
            </a:xfrm>
            <a:custGeom>
              <a:avLst/>
              <a:gdLst/>
              <a:ahLst/>
              <a:cxnLst/>
              <a:rect l="l" t="t" r="r" b="b"/>
              <a:pathLst>
                <a:path w="1032" h="1350" extrusionOk="0">
                  <a:moveTo>
                    <a:pt x="580" y="1"/>
                  </a:moveTo>
                  <a:cubicBezTo>
                    <a:pt x="435" y="1"/>
                    <a:pt x="317" y="154"/>
                    <a:pt x="293" y="303"/>
                  </a:cubicBezTo>
                  <a:cubicBezTo>
                    <a:pt x="272" y="440"/>
                    <a:pt x="332" y="570"/>
                    <a:pt x="391" y="690"/>
                  </a:cubicBezTo>
                  <a:cubicBezTo>
                    <a:pt x="504" y="919"/>
                    <a:pt x="566" y="1065"/>
                    <a:pt x="488" y="1315"/>
                  </a:cubicBezTo>
                  <a:cubicBezTo>
                    <a:pt x="482" y="1334"/>
                    <a:pt x="499" y="1349"/>
                    <a:pt x="516" y="1349"/>
                  </a:cubicBezTo>
                  <a:cubicBezTo>
                    <a:pt x="520" y="1349"/>
                    <a:pt x="524" y="1348"/>
                    <a:pt x="528" y="1346"/>
                  </a:cubicBezTo>
                  <a:cubicBezTo>
                    <a:pt x="1032" y="1068"/>
                    <a:pt x="0" y="260"/>
                    <a:pt x="665" y="97"/>
                  </a:cubicBezTo>
                  <a:cubicBezTo>
                    <a:pt x="698" y="89"/>
                    <a:pt x="707" y="38"/>
                    <a:pt x="675" y="23"/>
                  </a:cubicBezTo>
                  <a:cubicBezTo>
                    <a:pt x="643" y="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12803;p41">
              <a:extLst>
                <a:ext uri="{FF2B5EF4-FFF2-40B4-BE49-F238E27FC236}">
                  <a16:creationId xmlns:a16="http://schemas.microsoft.com/office/drawing/2014/main" id="{54322DCF-0A46-E18D-9CA1-CA2458961C48}"/>
                </a:ext>
              </a:extLst>
            </p:cNvPr>
            <p:cNvSpPr/>
            <p:nvPr/>
          </p:nvSpPr>
          <p:spPr>
            <a:xfrm>
              <a:off x="5474800" y="2482925"/>
              <a:ext cx="36775" cy="17575"/>
            </a:xfrm>
            <a:custGeom>
              <a:avLst/>
              <a:gdLst/>
              <a:ahLst/>
              <a:cxnLst/>
              <a:rect l="l" t="t" r="r" b="b"/>
              <a:pathLst>
                <a:path w="1471" h="703" extrusionOk="0">
                  <a:moveTo>
                    <a:pt x="120" y="1"/>
                  </a:moveTo>
                  <a:cubicBezTo>
                    <a:pt x="110" y="1"/>
                    <a:pt x="101" y="7"/>
                    <a:pt x="98" y="17"/>
                  </a:cubicBezTo>
                  <a:cubicBezTo>
                    <a:pt x="1" y="349"/>
                    <a:pt x="385" y="639"/>
                    <a:pt x="674" y="691"/>
                  </a:cubicBezTo>
                  <a:cubicBezTo>
                    <a:pt x="719" y="699"/>
                    <a:pt x="765" y="703"/>
                    <a:pt x="810" y="703"/>
                  </a:cubicBezTo>
                  <a:cubicBezTo>
                    <a:pt x="1091" y="703"/>
                    <a:pt x="1378" y="556"/>
                    <a:pt x="1467" y="279"/>
                  </a:cubicBezTo>
                  <a:cubicBezTo>
                    <a:pt x="1470" y="269"/>
                    <a:pt x="1461" y="257"/>
                    <a:pt x="1451" y="257"/>
                  </a:cubicBezTo>
                  <a:cubicBezTo>
                    <a:pt x="1448" y="257"/>
                    <a:pt x="1445" y="258"/>
                    <a:pt x="1442" y="260"/>
                  </a:cubicBezTo>
                  <a:cubicBezTo>
                    <a:pt x="1264" y="396"/>
                    <a:pt x="1064" y="524"/>
                    <a:pt x="841" y="524"/>
                  </a:cubicBezTo>
                  <a:cubicBezTo>
                    <a:pt x="791" y="524"/>
                    <a:pt x="740" y="518"/>
                    <a:pt x="688" y="504"/>
                  </a:cubicBezTo>
                  <a:cubicBezTo>
                    <a:pt x="414" y="429"/>
                    <a:pt x="315" y="193"/>
                    <a:pt x="135" y="7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12804;p41">
              <a:extLst>
                <a:ext uri="{FF2B5EF4-FFF2-40B4-BE49-F238E27FC236}">
                  <a16:creationId xmlns:a16="http://schemas.microsoft.com/office/drawing/2014/main" id="{D5E70005-7C47-6841-B1A3-87AB1A984A5F}"/>
                </a:ext>
              </a:extLst>
            </p:cNvPr>
            <p:cNvSpPr/>
            <p:nvPr/>
          </p:nvSpPr>
          <p:spPr>
            <a:xfrm>
              <a:off x="5476950" y="2463225"/>
              <a:ext cx="31850" cy="24025"/>
            </a:xfrm>
            <a:custGeom>
              <a:avLst/>
              <a:gdLst/>
              <a:ahLst/>
              <a:cxnLst/>
              <a:rect l="l" t="t" r="r" b="b"/>
              <a:pathLst>
                <a:path w="1274" h="961" extrusionOk="0">
                  <a:moveTo>
                    <a:pt x="1075" y="1"/>
                  </a:moveTo>
                  <a:cubicBezTo>
                    <a:pt x="937" y="1"/>
                    <a:pt x="807" y="85"/>
                    <a:pt x="714" y="194"/>
                  </a:cubicBezTo>
                  <a:cubicBezTo>
                    <a:pt x="631" y="293"/>
                    <a:pt x="581" y="409"/>
                    <a:pt x="520" y="522"/>
                  </a:cubicBezTo>
                  <a:cubicBezTo>
                    <a:pt x="404" y="740"/>
                    <a:pt x="287" y="826"/>
                    <a:pt x="41" y="853"/>
                  </a:cubicBezTo>
                  <a:cubicBezTo>
                    <a:pt x="20" y="855"/>
                    <a:pt x="0" y="884"/>
                    <a:pt x="21" y="902"/>
                  </a:cubicBezTo>
                  <a:cubicBezTo>
                    <a:pt x="70" y="943"/>
                    <a:pt x="124" y="960"/>
                    <a:pt x="179" y="960"/>
                  </a:cubicBezTo>
                  <a:cubicBezTo>
                    <a:pt x="290" y="960"/>
                    <a:pt x="405" y="890"/>
                    <a:pt x="489" y="808"/>
                  </a:cubicBezTo>
                  <a:cubicBezTo>
                    <a:pt x="726" y="575"/>
                    <a:pt x="754" y="152"/>
                    <a:pt x="1149" y="152"/>
                  </a:cubicBezTo>
                  <a:cubicBezTo>
                    <a:pt x="1160" y="152"/>
                    <a:pt x="1172" y="152"/>
                    <a:pt x="1184" y="153"/>
                  </a:cubicBezTo>
                  <a:cubicBezTo>
                    <a:pt x="1186" y="153"/>
                    <a:pt x="1187" y="153"/>
                    <a:pt x="1188" y="153"/>
                  </a:cubicBezTo>
                  <a:cubicBezTo>
                    <a:pt x="1248" y="153"/>
                    <a:pt x="1274" y="60"/>
                    <a:pt x="1218" y="33"/>
                  </a:cubicBezTo>
                  <a:cubicBezTo>
                    <a:pt x="1170" y="11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12805;p41">
              <a:extLst>
                <a:ext uri="{FF2B5EF4-FFF2-40B4-BE49-F238E27FC236}">
                  <a16:creationId xmlns:a16="http://schemas.microsoft.com/office/drawing/2014/main" id="{F82D5989-A9E9-000D-8EEE-24AF0904CBD6}"/>
                </a:ext>
              </a:extLst>
            </p:cNvPr>
            <p:cNvSpPr/>
            <p:nvPr/>
          </p:nvSpPr>
          <p:spPr>
            <a:xfrm>
              <a:off x="5483175" y="245195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81" y="1"/>
                  </a:moveTo>
                  <a:cubicBezTo>
                    <a:pt x="69" y="1"/>
                    <a:pt x="58" y="8"/>
                    <a:pt x="54" y="21"/>
                  </a:cubicBezTo>
                  <a:cubicBezTo>
                    <a:pt x="1" y="177"/>
                    <a:pt x="159" y="359"/>
                    <a:pt x="268" y="454"/>
                  </a:cubicBezTo>
                  <a:cubicBezTo>
                    <a:pt x="363" y="537"/>
                    <a:pt x="493" y="614"/>
                    <a:pt x="623" y="614"/>
                  </a:cubicBezTo>
                  <a:cubicBezTo>
                    <a:pt x="656" y="614"/>
                    <a:pt x="688" y="609"/>
                    <a:pt x="720" y="599"/>
                  </a:cubicBezTo>
                  <a:cubicBezTo>
                    <a:pt x="724" y="598"/>
                    <a:pt x="724" y="592"/>
                    <a:pt x="721" y="589"/>
                  </a:cubicBezTo>
                  <a:cubicBezTo>
                    <a:pt x="600" y="502"/>
                    <a:pt x="461" y="451"/>
                    <a:pt x="349" y="347"/>
                  </a:cubicBezTo>
                  <a:cubicBezTo>
                    <a:pt x="245" y="249"/>
                    <a:pt x="206" y="97"/>
                    <a:pt x="102" y="8"/>
                  </a:cubicBezTo>
                  <a:cubicBezTo>
                    <a:pt x="96" y="3"/>
                    <a:pt x="88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12806;p41">
              <a:extLst>
                <a:ext uri="{FF2B5EF4-FFF2-40B4-BE49-F238E27FC236}">
                  <a16:creationId xmlns:a16="http://schemas.microsoft.com/office/drawing/2014/main" id="{16F9B703-2CE3-8610-B509-505F8BDED534}"/>
                </a:ext>
              </a:extLst>
            </p:cNvPr>
            <p:cNvSpPr/>
            <p:nvPr/>
          </p:nvSpPr>
          <p:spPr>
            <a:xfrm>
              <a:off x="5483950" y="2439050"/>
              <a:ext cx="28475" cy="17075"/>
            </a:xfrm>
            <a:custGeom>
              <a:avLst/>
              <a:gdLst/>
              <a:ahLst/>
              <a:cxnLst/>
              <a:rect l="l" t="t" r="r" b="b"/>
              <a:pathLst>
                <a:path w="1139" h="683" extrusionOk="0">
                  <a:moveTo>
                    <a:pt x="1025" y="1"/>
                  </a:moveTo>
                  <a:cubicBezTo>
                    <a:pt x="646" y="1"/>
                    <a:pt x="173" y="305"/>
                    <a:pt x="11" y="640"/>
                  </a:cubicBezTo>
                  <a:cubicBezTo>
                    <a:pt x="1" y="663"/>
                    <a:pt x="17" y="683"/>
                    <a:pt x="36" y="683"/>
                  </a:cubicBezTo>
                  <a:cubicBezTo>
                    <a:pt x="43" y="683"/>
                    <a:pt x="50" y="680"/>
                    <a:pt x="56" y="675"/>
                  </a:cubicBezTo>
                  <a:cubicBezTo>
                    <a:pt x="209" y="549"/>
                    <a:pt x="344" y="414"/>
                    <a:pt x="520" y="320"/>
                  </a:cubicBezTo>
                  <a:cubicBezTo>
                    <a:pt x="699" y="224"/>
                    <a:pt x="880" y="195"/>
                    <a:pt x="1069" y="131"/>
                  </a:cubicBezTo>
                  <a:cubicBezTo>
                    <a:pt x="1139" y="107"/>
                    <a:pt x="1127" y="3"/>
                    <a:pt x="1050" y="1"/>
                  </a:cubicBezTo>
                  <a:cubicBezTo>
                    <a:pt x="1042" y="1"/>
                    <a:pt x="1033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12807;p41">
              <a:extLst>
                <a:ext uri="{FF2B5EF4-FFF2-40B4-BE49-F238E27FC236}">
                  <a16:creationId xmlns:a16="http://schemas.microsoft.com/office/drawing/2014/main" id="{95A5AF66-6621-6986-A271-859525E3D93D}"/>
                </a:ext>
              </a:extLst>
            </p:cNvPr>
            <p:cNvSpPr/>
            <p:nvPr/>
          </p:nvSpPr>
          <p:spPr>
            <a:xfrm>
              <a:off x="5494750" y="2421250"/>
              <a:ext cx="64050" cy="32725"/>
            </a:xfrm>
            <a:custGeom>
              <a:avLst/>
              <a:gdLst/>
              <a:ahLst/>
              <a:cxnLst/>
              <a:rect l="l" t="t" r="r" b="b"/>
              <a:pathLst>
                <a:path w="2562" h="1309" extrusionOk="0">
                  <a:moveTo>
                    <a:pt x="55" y="1"/>
                  </a:moveTo>
                  <a:cubicBezTo>
                    <a:pt x="29" y="1"/>
                    <a:pt x="1" y="24"/>
                    <a:pt x="13" y="53"/>
                  </a:cubicBezTo>
                  <a:cubicBezTo>
                    <a:pt x="271" y="700"/>
                    <a:pt x="1195" y="1308"/>
                    <a:pt x="1984" y="1308"/>
                  </a:cubicBezTo>
                  <a:cubicBezTo>
                    <a:pt x="2184" y="1308"/>
                    <a:pt x="2376" y="1269"/>
                    <a:pt x="2545" y="1181"/>
                  </a:cubicBezTo>
                  <a:cubicBezTo>
                    <a:pt x="2561" y="1173"/>
                    <a:pt x="2559" y="1144"/>
                    <a:pt x="2540" y="1141"/>
                  </a:cubicBezTo>
                  <a:cubicBezTo>
                    <a:pt x="2089" y="1062"/>
                    <a:pt x="1663" y="1102"/>
                    <a:pt x="1224" y="920"/>
                  </a:cubicBezTo>
                  <a:cubicBezTo>
                    <a:pt x="740" y="717"/>
                    <a:pt x="434" y="381"/>
                    <a:pt x="83" y="12"/>
                  </a:cubicBezTo>
                  <a:cubicBezTo>
                    <a:pt x="75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12808;p41">
              <a:extLst>
                <a:ext uri="{FF2B5EF4-FFF2-40B4-BE49-F238E27FC236}">
                  <a16:creationId xmlns:a16="http://schemas.microsoft.com/office/drawing/2014/main" id="{C679D596-1770-EAC0-266F-180C4EF232B3}"/>
                </a:ext>
              </a:extLst>
            </p:cNvPr>
            <p:cNvSpPr/>
            <p:nvPr/>
          </p:nvSpPr>
          <p:spPr>
            <a:xfrm>
              <a:off x="5495600" y="2423000"/>
              <a:ext cx="22875" cy="8100"/>
            </a:xfrm>
            <a:custGeom>
              <a:avLst/>
              <a:gdLst/>
              <a:ahLst/>
              <a:cxnLst/>
              <a:rect l="l" t="t" r="r" b="b"/>
              <a:pathLst>
                <a:path w="915" h="324" extrusionOk="0">
                  <a:moveTo>
                    <a:pt x="41" y="1"/>
                  </a:moveTo>
                  <a:cubicBezTo>
                    <a:pt x="38" y="1"/>
                    <a:pt x="35" y="1"/>
                    <a:pt x="33" y="1"/>
                  </a:cubicBezTo>
                  <a:cubicBezTo>
                    <a:pt x="7" y="2"/>
                    <a:pt x="0" y="34"/>
                    <a:pt x="21" y="48"/>
                  </a:cubicBezTo>
                  <a:lnTo>
                    <a:pt x="20" y="48"/>
                  </a:lnTo>
                  <a:cubicBezTo>
                    <a:pt x="139" y="130"/>
                    <a:pt x="291" y="166"/>
                    <a:pt x="425" y="215"/>
                  </a:cubicBezTo>
                  <a:cubicBezTo>
                    <a:pt x="565" y="266"/>
                    <a:pt x="703" y="323"/>
                    <a:pt x="852" y="324"/>
                  </a:cubicBezTo>
                  <a:cubicBezTo>
                    <a:pt x="853" y="324"/>
                    <a:pt x="853" y="324"/>
                    <a:pt x="854" y="324"/>
                  </a:cubicBezTo>
                  <a:cubicBezTo>
                    <a:pt x="902" y="324"/>
                    <a:pt x="915" y="260"/>
                    <a:pt x="877" y="235"/>
                  </a:cubicBezTo>
                  <a:cubicBezTo>
                    <a:pt x="752" y="154"/>
                    <a:pt x="604" y="124"/>
                    <a:pt x="461" y="88"/>
                  </a:cubicBezTo>
                  <a:cubicBezTo>
                    <a:pt x="324" y="54"/>
                    <a:pt x="182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12809;p41">
              <a:extLst>
                <a:ext uri="{FF2B5EF4-FFF2-40B4-BE49-F238E27FC236}">
                  <a16:creationId xmlns:a16="http://schemas.microsoft.com/office/drawing/2014/main" id="{E9C03A31-6F2A-6287-0CB2-14C28EAED4F7}"/>
                </a:ext>
              </a:extLst>
            </p:cNvPr>
            <p:cNvSpPr/>
            <p:nvPr/>
          </p:nvSpPr>
          <p:spPr>
            <a:xfrm>
              <a:off x="5514375" y="2406350"/>
              <a:ext cx="73000" cy="50300"/>
            </a:xfrm>
            <a:custGeom>
              <a:avLst/>
              <a:gdLst/>
              <a:ahLst/>
              <a:cxnLst/>
              <a:rect l="l" t="t" r="r" b="b"/>
              <a:pathLst>
                <a:path w="2920" h="2012" extrusionOk="0">
                  <a:moveTo>
                    <a:pt x="921" y="1"/>
                  </a:moveTo>
                  <a:cubicBezTo>
                    <a:pt x="894" y="1"/>
                    <a:pt x="867" y="1"/>
                    <a:pt x="840" y="3"/>
                  </a:cubicBezTo>
                  <a:cubicBezTo>
                    <a:pt x="461" y="22"/>
                    <a:pt x="1" y="222"/>
                    <a:pt x="27" y="673"/>
                  </a:cubicBezTo>
                  <a:cubicBezTo>
                    <a:pt x="47" y="1038"/>
                    <a:pt x="388" y="1232"/>
                    <a:pt x="716" y="1269"/>
                  </a:cubicBezTo>
                  <a:cubicBezTo>
                    <a:pt x="763" y="1274"/>
                    <a:pt x="809" y="1276"/>
                    <a:pt x="856" y="1276"/>
                  </a:cubicBezTo>
                  <a:cubicBezTo>
                    <a:pt x="1140" y="1276"/>
                    <a:pt x="1418" y="1193"/>
                    <a:pt x="1703" y="1193"/>
                  </a:cubicBezTo>
                  <a:cubicBezTo>
                    <a:pt x="1738" y="1193"/>
                    <a:pt x="1774" y="1195"/>
                    <a:pt x="1810" y="1198"/>
                  </a:cubicBezTo>
                  <a:cubicBezTo>
                    <a:pt x="2354" y="1242"/>
                    <a:pt x="2613" y="1576"/>
                    <a:pt x="2889" y="2004"/>
                  </a:cubicBezTo>
                  <a:cubicBezTo>
                    <a:pt x="2892" y="2009"/>
                    <a:pt x="2898" y="2011"/>
                    <a:pt x="2903" y="2011"/>
                  </a:cubicBezTo>
                  <a:cubicBezTo>
                    <a:pt x="2912" y="2011"/>
                    <a:pt x="2919" y="2006"/>
                    <a:pt x="2918" y="1997"/>
                  </a:cubicBezTo>
                  <a:cubicBezTo>
                    <a:pt x="2855" y="1482"/>
                    <a:pt x="2342" y="1113"/>
                    <a:pt x="1850" y="1057"/>
                  </a:cubicBezTo>
                  <a:cubicBezTo>
                    <a:pt x="1806" y="1052"/>
                    <a:pt x="1762" y="1050"/>
                    <a:pt x="1718" y="1050"/>
                  </a:cubicBezTo>
                  <a:cubicBezTo>
                    <a:pt x="1457" y="1050"/>
                    <a:pt x="1197" y="1128"/>
                    <a:pt x="937" y="1128"/>
                  </a:cubicBezTo>
                  <a:cubicBezTo>
                    <a:pt x="891" y="1128"/>
                    <a:pt x="846" y="1125"/>
                    <a:pt x="800" y="1120"/>
                  </a:cubicBezTo>
                  <a:cubicBezTo>
                    <a:pt x="64" y="1017"/>
                    <a:pt x="77" y="689"/>
                    <a:pt x="840" y="137"/>
                  </a:cubicBezTo>
                  <a:cubicBezTo>
                    <a:pt x="858" y="136"/>
                    <a:pt x="876" y="136"/>
                    <a:pt x="894" y="136"/>
                  </a:cubicBezTo>
                  <a:cubicBezTo>
                    <a:pt x="1036" y="136"/>
                    <a:pt x="1177" y="155"/>
                    <a:pt x="1315" y="193"/>
                  </a:cubicBezTo>
                  <a:cubicBezTo>
                    <a:pt x="1636" y="281"/>
                    <a:pt x="1888" y="460"/>
                    <a:pt x="2128" y="685"/>
                  </a:cubicBezTo>
                  <a:cubicBezTo>
                    <a:pt x="2141" y="697"/>
                    <a:pt x="2155" y="703"/>
                    <a:pt x="2169" y="703"/>
                  </a:cubicBezTo>
                  <a:cubicBezTo>
                    <a:pt x="2215" y="703"/>
                    <a:pt x="2254" y="644"/>
                    <a:pt x="2213" y="599"/>
                  </a:cubicBezTo>
                  <a:cubicBezTo>
                    <a:pt x="1885" y="233"/>
                    <a:pt x="1417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12810;p41">
              <a:extLst>
                <a:ext uri="{FF2B5EF4-FFF2-40B4-BE49-F238E27FC236}">
                  <a16:creationId xmlns:a16="http://schemas.microsoft.com/office/drawing/2014/main" id="{D5E214E9-A548-BAAA-64CD-C63B644C9804}"/>
                </a:ext>
              </a:extLst>
            </p:cNvPr>
            <p:cNvSpPr/>
            <p:nvPr/>
          </p:nvSpPr>
          <p:spPr>
            <a:xfrm>
              <a:off x="5495475" y="2382975"/>
              <a:ext cx="38300" cy="28225"/>
            </a:xfrm>
            <a:custGeom>
              <a:avLst/>
              <a:gdLst/>
              <a:ahLst/>
              <a:cxnLst/>
              <a:rect l="l" t="t" r="r" b="b"/>
              <a:pathLst>
                <a:path w="1532" h="1129" extrusionOk="0">
                  <a:moveTo>
                    <a:pt x="46" y="0"/>
                  </a:moveTo>
                  <a:cubicBezTo>
                    <a:pt x="23" y="0"/>
                    <a:pt x="1" y="19"/>
                    <a:pt x="6" y="50"/>
                  </a:cubicBezTo>
                  <a:cubicBezTo>
                    <a:pt x="77" y="409"/>
                    <a:pt x="271" y="701"/>
                    <a:pt x="577" y="903"/>
                  </a:cubicBezTo>
                  <a:cubicBezTo>
                    <a:pt x="756" y="1022"/>
                    <a:pt x="1008" y="1128"/>
                    <a:pt x="1242" y="1128"/>
                  </a:cubicBezTo>
                  <a:cubicBezTo>
                    <a:pt x="1336" y="1128"/>
                    <a:pt x="1427" y="1111"/>
                    <a:pt x="1509" y="1071"/>
                  </a:cubicBezTo>
                  <a:cubicBezTo>
                    <a:pt x="1531" y="1060"/>
                    <a:pt x="1523" y="1027"/>
                    <a:pt x="1503" y="1021"/>
                  </a:cubicBezTo>
                  <a:cubicBezTo>
                    <a:pt x="1222" y="938"/>
                    <a:pt x="959" y="937"/>
                    <a:pt x="700" y="774"/>
                  </a:cubicBezTo>
                  <a:cubicBezTo>
                    <a:pt x="419" y="599"/>
                    <a:pt x="199" y="339"/>
                    <a:pt x="85" y="28"/>
                  </a:cubicBez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12811;p41">
              <a:extLst>
                <a:ext uri="{FF2B5EF4-FFF2-40B4-BE49-F238E27FC236}">
                  <a16:creationId xmlns:a16="http://schemas.microsoft.com/office/drawing/2014/main" id="{61613473-A79C-A0E5-A6C5-C9FD90AFA875}"/>
                </a:ext>
              </a:extLst>
            </p:cNvPr>
            <p:cNvSpPr/>
            <p:nvPr/>
          </p:nvSpPr>
          <p:spPr>
            <a:xfrm>
              <a:off x="5497450" y="2382300"/>
              <a:ext cx="55500" cy="27150"/>
            </a:xfrm>
            <a:custGeom>
              <a:avLst/>
              <a:gdLst/>
              <a:ahLst/>
              <a:cxnLst/>
              <a:rect l="l" t="t" r="r" b="b"/>
              <a:pathLst>
                <a:path w="2220" h="1086" extrusionOk="0">
                  <a:moveTo>
                    <a:pt x="685" y="1"/>
                  </a:moveTo>
                  <a:cubicBezTo>
                    <a:pt x="454" y="1"/>
                    <a:pt x="226" y="52"/>
                    <a:pt x="21" y="164"/>
                  </a:cubicBezTo>
                  <a:cubicBezTo>
                    <a:pt x="1" y="176"/>
                    <a:pt x="8" y="215"/>
                    <a:pt x="33" y="215"/>
                  </a:cubicBezTo>
                  <a:cubicBezTo>
                    <a:pt x="34" y="215"/>
                    <a:pt x="35" y="214"/>
                    <a:pt x="36" y="214"/>
                  </a:cubicBezTo>
                  <a:cubicBezTo>
                    <a:pt x="249" y="189"/>
                    <a:pt x="452" y="161"/>
                    <a:pt x="654" y="161"/>
                  </a:cubicBezTo>
                  <a:cubicBezTo>
                    <a:pt x="843" y="161"/>
                    <a:pt x="1032" y="186"/>
                    <a:pt x="1226" y="261"/>
                  </a:cubicBezTo>
                  <a:cubicBezTo>
                    <a:pt x="1628" y="414"/>
                    <a:pt x="1915" y="706"/>
                    <a:pt x="2135" y="1066"/>
                  </a:cubicBezTo>
                  <a:cubicBezTo>
                    <a:pt x="2143" y="1080"/>
                    <a:pt x="2156" y="1086"/>
                    <a:pt x="2169" y="1086"/>
                  </a:cubicBezTo>
                  <a:cubicBezTo>
                    <a:pt x="2194" y="1086"/>
                    <a:pt x="2219" y="1065"/>
                    <a:pt x="2210" y="1035"/>
                  </a:cubicBezTo>
                  <a:cubicBezTo>
                    <a:pt x="2006" y="412"/>
                    <a:pt x="133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12812;p41">
              <a:extLst>
                <a:ext uri="{FF2B5EF4-FFF2-40B4-BE49-F238E27FC236}">
                  <a16:creationId xmlns:a16="http://schemas.microsoft.com/office/drawing/2014/main" id="{8C56666E-D5F2-E627-1C5F-E485D88F3F63}"/>
                </a:ext>
              </a:extLst>
            </p:cNvPr>
            <p:cNvSpPr/>
            <p:nvPr/>
          </p:nvSpPr>
          <p:spPr>
            <a:xfrm>
              <a:off x="5500750" y="2340050"/>
              <a:ext cx="36275" cy="51525"/>
            </a:xfrm>
            <a:custGeom>
              <a:avLst/>
              <a:gdLst/>
              <a:ahLst/>
              <a:cxnLst/>
              <a:rect l="l" t="t" r="r" b="b"/>
              <a:pathLst>
                <a:path w="1451" h="2061" extrusionOk="0">
                  <a:moveTo>
                    <a:pt x="24" y="1"/>
                  </a:moveTo>
                  <a:cubicBezTo>
                    <a:pt x="15" y="1"/>
                    <a:pt x="7" y="7"/>
                    <a:pt x="7" y="17"/>
                  </a:cubicBezTo>
                  <a:cubicBezTo>
                    <a:pt x="1" y="786"/>
                    <a:pt x="637" y="1826"/>
                    <a:pt x="1395" y="2059"/>
                  </a:cubicBezTo>
                  <a:cubicBezTo>
                    <a:pt x="1398" y="2060"/>
                    <a:pt x="1401" y="2060"/>
                    <a:pt x="1404" y="2060"/>
                  </a:cubicBezTo>
                  <a:cubicBezTo>
                    <a:pt x="1432" y="2060"/>
                    <a:pt x="1451" y="2022"/>
                    <a:pt x="1428" y="2002"/>
                  </a:cubicBezTo>
                  <a:cubicBezTo>
                    <a:pt x="1130" y="1729"/>
                    <a:pt x="814" y="1520"/>
                    <a:pt x="562" y="1194"/>
                  </a:cubicBezTo>
                  <a:cubicBezTo>
                    <a:pt x="284" y="832"/>
                    <a:pt x="177" y="438"/>
                    <a:pt x="40" y="13"/>
                  </a:cubicBezTo>
                  <a:cubicBezTo>
                    <a:pt x="37" y="5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12813;p41">
              <a:extLst>
                <a:ext uri="{FF2B5EF4-FFF2-40B4-BE49-F238E27FC236}">
                  <a16:creationId xmlns:a16="http://schemas.microsoft.com/office/drawing/2014/main" id="{B2BA249F-F4BC-9113-3EB5-E1245E1AF3DF}"/>
                </a:ext>
              </a:extLst>
            </p:cNvPr>
            <p:cNvSpPr/>
            <p:nvPr/>
          </p:nvSpPr>
          <p:spPr>
            <a:xfrm>
              <a:off x="5624675" y="2499000"/>
              <a:ext cx="48075" cy="39300"/>
            </a:xfrm>
            <a:custGeom>
              <a:avLst/>
              <a:gdLst/>
              <a:ahLst/>
              <a:cxnLst/>
              <a:rect l="l" t="t" r="r" b="b"/>
              <a:pathLst>
                <a:path w="1923" h="1572" extrusionOk="0">
                  <a:moveTo>
                    <a:pt x="432" y="0"/>
                  </a:moveTo>
                  <a:cubicBezTo>
                    <a:pt x="90" y="0"/>
                    <a:pt x="22" y="476"/>
                    <a:pt x="190" y="712"/>
                  </a:cubicBezTo>
                  <a:cubicBezTo>
                    <a:pt x="606" y="1292"/>
                    <a:pt x="1605" y="797"/>
                    <a:pt x="1874" y="1562"/>
                  </a:cubicBezTo>
                  <a:cubicBezTo>
                    <a:pt x="1876" y="1568"/>
                    <a:pt x="1882" y="1572"/>
                    <a:pt x="1887" y="1572"/>
                  </a:cubicBezTo>
                  <a:cubicBezTo>
                    <a:pt x="1893" y="1572"/>
                    <a:pt x="1900" y="1567"/>
                    <a:pt x="1900" y="1558"/>
                  </a:cubicBezTo>
                  <a:cubicBezTo>
                    <a:pt x="1922" y="1257"/>
                    <a:pt x="1682" y="1073"/>
                    <a:pt x="1416" y="986"/>
                  </a:cubicBezTo>
                  <a:cubicBezTo>
                    <a:pt x="1185" y="911"/>
                    <a:pt x="937" y="916"/>
                    <a:pt x="704" y="845"/>
                  </a:cubicBezTo>
                  <a:cubicBezTo>
                    <a:pt x="368" y="742"/>
                    <a:pt x="1" y="313"/>
                    <a:pt x="489" y="100"/>
                  </a:cubicBezTo>
                  <a:cubicBezTo>
                    <a:pt x="541" y="76"/>
                    <a:pt x="509" y="5"/>
                    <a:pt x="462" y="1"/>
                  </a:cubicBezTo>
                  <a:cubicBezTo>
                    <a:pt x="452" y="0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12814;p41">
              <a:extLst>
                <a:ext uri="{FF2B5EF4-FFF2-40B4-BE49-F238E27FC236}">
                  <a16:creationId xmlns:a16="http://schemas.microsoft.com/office/drawing/2014/main" id="{B735C31B-5A5E-8AAB-6DDF-FB3A73906308}"/>
                </a:ext>
              </a:extLst>
            </p:cNvPr>
            <p:cNvSpPr/>
            <p:nvPr/>
          </p:nvSpPr>
          <p:spPr>
            <a:xfrm>
              <a:off x="5600875" y="2504275"/>
              <a:ext cx="103075" cy="48700"/>
            </a:xfrm>
            <a:custGeom>
              <a:avLst/>
              <a:gdLst/>
              <a:ahLst/>
              <a:cxnLst/>
              <a:rect l="l" t="t" r="r" b="b"/>
              <a:pathLst>
                <a:path w="4123" h="1948" extrusionOk="0">
                  <a:moveTo>
                    <a:pt x="617" y="0"/>
                  </a:moveTo>
                  <a:cubicBezTo>
                    <a:pt x="612" y="0"/>
                    <a:pt x="607" y="1"/>
                    <a:pt x="602" y="3"/>
                  </a:cubicBezTo>
                  <a:cubicBezTo>
                    <a:pt x="1" y="237"/>
                    <a:pt x="264" y="879"/>
                    <a:pt x="682" y="1160"/>
                  </a:cubicBezTo>
                  <a:cubicBezTo>
                    <a:pt x="1377" y="1629"/>
                    <a:pt x="2385" y="1947"/>
                    <a:pt x="3297" y="1947"/>
                  </a:cubicBezTo>
                  <a:cubicBezTo>
                    <a:pt x="3576" y="1947"/>
                    <a:pt x="3845" y="1917"/>
                    <a:pt x="4095" y="1853"/>
                  </a:cubicBezTo>
                  <a:cubicBezTo>
                    <a:pt x="4123" y="1846"/>
                    <a:pt x="4113" y="1810"/>
                    <a:pt x="4088" y="1807"/>
                  </a:cubicBezTo>
                  <a:cubicBezTo>
                    <a:pt x="3464" y="1726"/>
                    <a:pt x="2847" y="1731"/>
                    <a:pt x="2226" y="1589"/>
                  </a:cubicBezTo>
                  <a:cubicBezTo>
                    <a:pt x="1979" y="1531"/>
                    <a:pt x="1736" y="1460"/>
                    <a:pt x="1499" y="1372"/>
                  </a:cubicBezTo>
                  <a:cubicBezTo>
                    <a:pt x="1306" y="1304"/>
                    <a:pt x="1118" y="1223"/>
                    <a:pt x="936" y="1128"/>
                  </a:cubicBezTo>
                  <a:cubicBezTo>
                    <a:pt x="548" y="977"/>
                    <a:pt x="444" y="629"/>
                    <a:pt x="625" y="86"/>
                  </a:cubicBezTo>
                  <a:cubicBezTo>
                    <a:pt x="673" y="71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12815;p41">
              <a:extLst>
                <a:ext uri="{FF2B5EF4-FFF2-40B4-BE49-F238E27FC236}">
                  <a16:creationId xmlns:a16="http://schemas.microsoft.com/office/drawing/2014/main" id="{1B9DAF33-7E52-7129-52E5-7CB480535E1C}"/>
                </a:ext>
              </a:extLst>
            </p:cNvPr>
            <p:cNvSpPr/>
            <p:nvPr/>
          </p:nvSpPr>
          <p:spPr>
            <a:xfrm>
              <a:off x="5420225" y="2509350"/>
              <a:ext cx="63675" cy="89100"/>
            </a:xfrm>
            <a:custGeom>
              <a:avLst/>
              <a:gdLst/>
              <a:ahLst/>
              <a:cxnLst/>
              <a:rect l="l" t="t" r="r" b="b"/>
              <a:pathLst>
                <a:path w="2547" h="3564" extrusionOk="0">
                  <a:moveTo>
                    <a:pt x="2528" y="1"/>
                  </a:moveTo>
                  <a:cubicBezTo>
                    <a:pt x="2521" y="1"/>
                    <a:pt x="2512" y="5"/>
                    <a:pt x="2509" y="13"/>
                  </a:cubicBezTo>
                  <a:cubicBezTo>
                    <a:pt x="2258" y="703"/>
                    <a:pt x="2052" y="1378"/>
                    <a:pt x="1616" y="1982"/>
                  </a:cubicBezTo>
                  <a:cubicBezTo>
                    <a:pt x="1177" y="2590"/>
                    <a:pt x="629" y="2997"/>
                    <a:pt x="51" y="3459"/>
                  </a:cubicBezTo>
                  <a:cubicBezTo>
                    <a:pt x="0" y="3500"/>
                    <a:pt x="49" y="3563"/>
                    <a:pt x="101" y="3563"/>
                  </a:cubicBezTo>
                  <a:cubicBezTo>
                    <a:pt x="110" y="3563"/>
                    <a:pt x="119" y="3562"/>
                    <a:pt x="127" y="3558"/>
                  </a:cubicBezTo>
                  <a:cubicBezTo>
                    <a:pt x="1376" y="2989"/>
                    <a:pt x="2480" y="1392"/>
                    <a:pt x="2546" y="19"/>
                  </a:cubicBezTo>
                  <a:cubicBezTo>
                    <a:pt x="2547" y="7"/>
                    <a:pt x="2538" y="1"/>
                    <a:pt x="2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12816;p41">
              <a:extLst>
                <a:ext uri="{FF2B5EF4-FFF2-40B4-BE49-F238E27FC236}">
                  <a16:creationId xmlns:a16="http://schemas.microsoft.com/office/drawing/2014/main" id="{A4C86872-A32A-49FB-46B9-79901E97B710}"/>
                </a:ext>
              </a:extLst>
            </p:cNvPr>
            <p:cNvSpPr/>
            <p:nvPr/>
          </p:nvSpPr>
          <p:spPr>
            <a:xfrm>
              <a:off x="5411200" y="2509425"/>
              <a:ext cx="73925" cy="26625"/>
            </a:xfrm>
            <a:custGeom>
              <a:avLst/>
              <a:gdLst/>
              <a:ahLst/>
              <a:cxnLst/>
              <a:rect l="l" t="t" r="r" b="b"/>
              <a:pathLst>
                <a:path w="2957" h="1065" extrusionOk="0">
                  <a:moveTo>
                    <a:pt x="2926" y="1"/>
                  </a:moveTo>
                  <a:cubicBezTo>
                    <a:pt x="2920" y="1"/>
                    <a:pt x="2914" y="3"/>
                    <a:pt x="2909" y="7"/>
                  </a:cubicBezTo>
                  <a:lnTo>
                    <a:pt x="2910" y="7"/>
                  </a:lnTo>
                  <a:cubicBezTo>
                    <a:pt x="2442" y="403"/>
                    <a:pt x="1731" y="880"/>
                    <a:pt x="1101" y="880"/>
                  </a:cubicBezTo>
                  <a:cubicBezTo>
                    <a:pt x="720" y="880"/>
                    <a:pt x="369" y="706"/>
                    <a:pt x="118" y="234"/>
                  </a:cubicBezTo>
                  <a:cubicBezTo>
                    <a:pt x="107" y="213"/>
                    <a:pt x="87" y="203"/>
                    <a:pt x="67" y="203"/>
                  </a:cubicBezTo>
                  <a:cubicBezTo>
                    <a:pt x="35" y="203"/>
                    <a:pt x="1" y="228"/>
                    <a:pt x="2" y="266"/>
                  </a:cubicBezTo>
                  <a:cubicBezTo>
                    <a:pt x="6" y="854"/>
                    <a:pt x="606" y="1065"/>
                    <a:pt x="1120" y="1065"/>
                  </a:cubicBezTo>
                  <a:cubicBezTo>
                    <a:pt x="1196" y="1065"/>
                    <a:pt x="1269" y="1060"/>
                    <a:pt x="1339" y="1052"/>
                  </a:cubicBezTo>
                  <a:cubicBezTo>
                    <a:pt x="1967" y="973"/>
                    <a:pt x="2651" y="617"/>
                    <a:pt x="2947" y="36"/>
                  </a:cubicBezTo>
                  <a:cubicBezTo>
                    <a:pt x="2957" y="18"/>
                    <a:pt x="2942" y="1"/>
                    <a:pt x="2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12817;p41">
              <a:extLst>
                <a:ext uri="{FF2B5EF4-FFF2-40B4-BE49-F238E27FC236}">
                  <a16:creationId xmlns:a16="http://schemas.microsoft.com/office/drawing/2014/main" id="{BF002286-8C31-3C34-848A-668885DA1CBD}"/>
                </a:ext>
              </a:extLst>
            </p:cNvPr>
            <p:cNvSpPr/>
            <p:nvPr/>
          </p:nvSpPr>
          <p:spPr>
            <a:xfrm>
              <a:off x="5411300" y="2496300"/>
              <a:ext cx="22850" cy="22575"/>
            </a:xfrm>
            <a:custGeom>
              <a:avLst/>
              <a:gdLst/>
              <a:ahLst/>
              <a:cxnLst/>
              <a:rect l="l" t="t" r="r" b="b"/>
              <a:pathLst>
                <a:path w="914" h="903" extrusionOk="0">
                  <a:moveTo>
                    <a:pt x="866" y="1"/>
                  </a:moveTo>
                  <a:cubicBezTo>
                    <a:pt x="647" y="1"/>
                    <a:pt x="448" y="153"/>
                    <a:pt x="302" y="307"/>
                  </a:cubicBezTo>
                  <a:cubicBezTo>
                    <a:pt x="167" y="452"/>
                    <a:pt x="1" y="665"/>
                    <a:pt x="45" y="875"/>
                  </a:cubicBezTo>
                  <a:cubicBezTo>
                    <a:pt x="49" y="892"/>
                    <a:pt x="66" y="903"/>
                    <a:pt x="83" y="903"/>
                  </a:cubicBezTo>
                  <a:cubicBezTo>
                    <a:pt x="94" y="903"/>
                    <a:pt x="104" y="899"/>
                    <a:pt x="111" y="891"/>
                  </a:cubicBezTo>
                  <a:cubicBezTo>
                    <a:pt x="239" y="752"/>
                    <a:pt x="283" y="559"/>
                    <a:pt x="411" y="414"/>
                  </a:cubicBezTo>
                  <a:cubicBezTo>
                    <a:pt x="548" y="259"/>
                    <a:pt x="731" y="175"/>
                    <a:pt x="893" y="51"/>
                  </a:cubicBezTo>
                  <a:cubicBezTo>
                    <a:pt x="913" y="36"/>
                    <a:pt x="908" y="1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12818;p41">
              <a:extLst>
                <a:ext uri="{FF2B5EF4-FFF2-40B4-BE49-F238E27FC236}">
                  <a16:creationId xmlns:a16="http://schemas.microsoft.com/office/drawing/2014/main" id="{236B9E96-6D7A-1F15-508A-3886234628B7}"/>
                </a:ext>
              </a:extLst>
            </p:cNvPr>
            <p:cNvSpPr/>
            <p:nvPr/>
          </p:nvSpPr>
          <p:spPr>
            <a:xfrm>
              <a:off x="5429625" y="2495050"/>
              <a:ext cx="44550" cy="14550"/>
            </a:xfrm>
            <a:custGeom>
              <a:avLst/>
              <a:gdLst/>
              <a:ahLst/>
              <a:cxnLst/>
              <a:rect l="l" t="t" r="r" b="b"/>
              <a:pathLst>
                <a:path w="1782" h="582" extrusionOk="0">
                  <a:moveTo>
                    <a:pt x="1712" y="0"/>
                  </a:moveTo>
                  <a:cubicBezTo>
                    <a:pt x="1704" y="0"/>
                    <a:pt x="1694" y="2"/>
                    <a:pt x="1685" y="7"/>
                  </a:cubicBezTo>
                  <a:cubicBezTo>
                    <a:pt x="1421" y="134"/>
                    <a:pt x="983" y="413"/>
                    <a:pt x="633" y="413"/>
                  </a:cubicBezTo>
                  <a:cubicBezTo>
                    <a:pt x="444" y="413"/>
                    <a:pt x="281" y="332"/>
                    <a:pt x="183" y="104"/>
                  </a:cubicBezTo>
                  <a:cubicBezTo>
                    <a:pt x="178" y="94"/>
                    <a:pt x="170" y="90"/>
                    <a:pt x="162" y="90"/>
                  </a:cubicBezTo>
                  <a:cubicBezTo>
                    <a:pt x="149" y="90"/>
                    <a:pt x="135" y="99"/>
                    <a:pt x="130" y="111"/>
                  </a:cubicBezTo>
                  <a:lnTo>
                    <a:pt x="130" y="112"/>
                  </a:lnTo>
                  <a:cubicBezTo>
                    <a:pt x="1" y="424"/>
                    <a:pt x="387" y="581"/>
                    <a:pt x="638" y="581"/>
                  </a:cubicBezTo>
                  <a:cubicBezTo>
                    <a:pt x="644" y="581"/>
                    <a:pt x="649" y="581"/>
                    <a:pt x="655" y="581"/>
                  </a:cubicBezTo>
                  <a:cubicBezTo>
                    <a:pt x="1039" y="568"/>
                    <a:pt x="1509" y="403"/>
                    <a:pt x="1750" y="92"/>
                  </a:cubicBezTo>
                  <a:cubicBezTo>
                    <a:pt x="1781" y="53"/>
                    <a:pt x="1755" y="0"/>
                    <a:pt x="1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12819;p41">
              <a:extLst>
                <a:ext uri="{FF2B5EF4-FFF2-40B4-BE49-F238E27FC236}">
                  <a16:creationId xmlns:a16="http://schemas.microsoft.com/office/drawing/2014/main" id="{6C8BB61B-E28F-56FA-7321-EB3225A0E130}"/>
                </a:ext>
              </a:extLst>
            </p:cNvPr>
            <p:cNvSpPr/>
            <p:nvPr/>
          </p:nvSpPr>
          <p:spPr>
            <a:xfrm>
              <a:off x="5429950" y="2478450"/>
              <a:ext cx="13450" cy="25675"/>
            </a:xfrm>
            <a:custGeom>
              <a:avLst/>
              <a:gdLst/>
              <a:ahLst/>
              <a:cxnLst/>
              <a:rect l="l" t="t" r="r" b="b"/>
              <a:pathLst>
                <a:path w="538" h="1027" extrusionOk="0">
                  <a:moveTo>
                    <a:pt x="453" y="1"/>
                  </a:moveTo>
                  <a:cubicBezTo>
                    <a:pt x="450" y="1"/>
                    <a:pt x="447" y="1"/>
                    <a:pt x="444" y="2"/>
                  </a:cubicBezTo>
                  <a:cubicBezTo>
                    <a:pt x="244" y="34"/>
                    <a:pt x="97" y="272"/>
                    <a:pt x="52" y="454"/>
                  </a:cubicBezTo>
                  <a:cubicBezTo>
                    <a:pt x="1" y="660"/>
                    <a:pt x="28" y="870"/>
                    <a:pt x="183" y="1021"/>
                  </a:cubicBezTo>
                  <a:cubicBezTo>
                    <a:pt x="186" y="1025"/>
                    <a:pt x="192" y="1027"/>
                    <a:pt x="197" y="1027"/>
                  </a:cubicBezTo>
                  <a:cubicBezTo>
                    <a:pt x="211" y="1027"/>
                    <a:pt x="226" y="1015"/>
                    <a:pt x="219" y="1000"/>
                  </a:cubicBezTo>
                  <a:cubicBezTo>
                    <a:pt x="157" y="838"/>
                    <a:pt x="128" y="657"/>
                    <a:pt x="178" y="489"/>
                  </a:cubicBezTo>
                  <a:cubicBezTo>
                    <a:pt x="237" y="298"/>
                    <a:pt x="360" y="219"/>
                    <a:pt x="497" y="92"/>
                  </a:cubicBezTo>
                  <a:cubicBezTo>
                    <a:pt x="538" y="55"/>
                    <a:pt x="498" y="1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12820;p41">
              <a:extLst>
                <a:ext uri="{FF2B5EF4-FFF2-40B4-BE49-F238E27FC236}">
                  <a16:creationId xmlns:a16="http://schemas.microsoft.com/office/drawing/2014/main" id="{213C1E65-1ADF-500C-8DF1-914834A609C0}"/>
                </a:ext>
              </a:extLst>
            </p:cNvPr>
            <p:cNvSpPr/>
            <p:nvPr/>
          </p:nvSpPr>
          <p:spPr>
            <a:xfrm>
              <a:off x="5349800" y="2414350"/>
              <a:ext cx="129350" cy="68350"/>
            </a:xfrm>
            <a:custGeom>
              <a:avLst/>
              <a:gdLst/>
              <a:ahLst/>
              <a:cxnLst/>
              <a:rect l="l" t="t" r="r" b="b"/>
              <a:pathLst>
                <a:path w="5174" h="2734" extrusionOk="0">
                  <a:moveTo>
                    <a:pt x="1942" y="1"/>
                  </a:moveTo>
                  <a:cubicBezTo>
                    <a:pt x="1204" y="1"/>
                    <a:pt x="495" y="252"/>
                    <a:pt x="18" y="858"/>
                  </a:cubicBezTo>
                  <a:cubicBezTo>
                    <a:pt x="0" y="881"/>
                    <a:pt x="16" y="918"/>
                    <a:pt x="41" y="918"/>
                  </a:cubicBezTo>
                  <a:cubicBezTo>
                    <a:pt x="47" y="918"/>
                    <a:pt x="53" y="917"/>
                    <a:pt x="59" y="912"/>
                  </a:cubicBezTo>
                  <a:cubicBezTo>
                    <a:pt x="682" y="474"/>
                    <a:pt x="1307" y="179"/>
                    <a:pt x="2040" y="179"/>
                  </a:cubicBezTo>
                  <a:cubicBezTo>
                    <a:pt x="2186" y="179"/>
                    <a:pt x="2337" y="191"/>
                    <a:pt x="2493" y="216"/>
                  </a:cubicBezTo>
                  <a:cubicBezTo>
                    <a:pt x="2967" y="292"/>
                    <a:pt x="3415" y="456"/>
                    <a:pt x="3823" y="712"/>
                  </a:cubicBezTo>
                  <a:cubicBezTo>
                    <a:pt x="3997" y="821"/>
                    <a:pt x="4177" y="942"/>
                    <a:pt x="4325" y="1085"/>
                  </a:cubicBezTo>
                  <a:cubicBezTo>
                    <a:pt x="4480" y="1208"/>
                    <a:pt x="4588" y="1362"/>
                    <a:pt x="4649" y="1545"/>
                  </a:cubicBezTo>
                  <a:cubicBezTo>
                    <a:pt x="4911" y="1981"/>
                    <a:pt x="4627" y="2282"/>
                    <a:pt x="3799" y="2449"/>
                  </a:cubicBezTo>
                  <a:cubicBezTo>
                    <a:pt x="3791" y="2444"/>
                    <a:pt x="3783" y="2441"/>
                    <a:pt x="3776" y="2441"/>
                  </a:cubicBezTo>
                  <a:cubicBezTo>
                    <a:pt x="3739" y="2441"/>
                    <a:pt x="3713" y="2492"/>
                    <a:pt x="3742" y="2523"/>
                  </a:cubicBezTo>
                  <a:cubicBezTo>
                    <a:pt x="3872" y="2664"/>
                    <a:pt x="4042" y="2734"/>
                    <a:pt x="4214" y="2734"/>
                  </a:cubicBezTo>
                  <a:cubicBezTo>
                    <a:pt x="4401" y="2734"/>
                    <a:pt x="4589" y="2652"/>
                    <a:pt x="4728" y="2493"/>
                  </a:cubicBezTo>
                  <a:cubicBezTo>
                    <a:pt x="5174" y="1984"/>
                    <a:pt x="4786" y="1269"/>
                    <a:pt x="4366" y="901"/>
                  </a:cubicBezTo>
                  <a:cubicBezTo>
                    <a:pt x="3747" y="360"/>
                    <a:pt x="2824" y="1"/>
                    <a:pt x="19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12821;p41">
              <a:extLst>
                <a:ext uri="{FF2B5EF4-FFF2-40B4-BE49-F238E27FC236}">
                  <a16:creationId xmlns:a16="http://schemas.microsoft.com/office/drawing/2014/main" id="{FF5B1C51-1C36-357D-66F8-3B9771E7A33F}"/>
                </a:ext>
              </a:extLst>
            </p:cNvPr>
            <p:cNvSpPr/>
            <p:nvPr/>
          </p:nvSpPr>
          <p:spPr>
            <a:xfrm>
              <a:off x="5345725" y="2427100"/>
              <a:ext cx="105100" cy="47525"/>
            </a:xfrm>
            <a:custGeom>
              <a:avLst/>
              <a:gdLst/>
              <a:ahLst/>
              <a:cxnLst/>
              <a:rect l="l" t="t" r="r" b="b"/>
              <a:pathLst>
                <a:path w="4204" h="1901" extrusionOk="0">
                  <a:moveTo>
                    <a:pt x="1818" y="0"/>
                  </a:moveTo>
                  <a:cubicBezTo>
                    <a:pt x="1182" y="0"/>
                    <a:pt x="534" y="210"/>
                    <a:pt x="29" y="635"/>
                  </a:cubicBezTo>
                  <a:cubicBezTo>
                    <a:pt x="0" y="659"/>
                    <a:pt x="27" y="697"/>
                    <a:pt x="58" y="697"/>
                  </a:cubicBezTo>
                  <a:cubicBezTo>
                    <a:pt x="63" y="697"/>
                    <a:pt x="69" y="696"/>
                    <a:pt x="74" y="693"/>
                  </a:cubicBezTo>
                  <a:cubicBezTo>
                    <a:pt x="672" y="389"/>
                    <a:pt x="1278" y="137"/>
                    <a:pt x="1928" y="137"/>
                  </a:cubicBezTo>
                  <a:cubicBezTo>
                    <a:pt x="2134" y="137"/>
                    <a:pt x="2344" y="162"/>
                    <a:pt x="2560" y="219"/>
                  </a:cubicBezTo>
                  <a:cubicBezTo>
                    <a:pt x="3381" y="437"/>
                    <a:pt x="3940" y="1056"/>
                    <a:pt x="4126" y="1874"/>
                  </a:cubicBezTo>
                  <a:cubicBezTo>
                    <a:pt x="4130" y="1892"/>
                    <a:pt x="4144" y="1900"/>
                    <a:pt x="4158" y="1900"/>
                  </a:cubicBezTo>
                  <a:cubicBezTo>
                    <a:pt x="4180" y="1900"/>
                    <a:pt x="4203" y="1881"/>
                    <a:pt x="4198" y="1853"/>
                  </a:cubicBezTo>
                  <a:cubicBezTo>
                    <a:pt x="3976" y="626"/>
                    <a:pt x="2915" y="0"/>
                    <a:pt x="1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12822;p41">
              <a:extLst>
                <a:ext uri="{FF2B5EF4-FFF2-40B4-BE49-F238E27FC236}">
                  <a16:creationId xmlns:a16="http://schemas.microsoft.com/office/drawing/2014/main" id="{787E67C0-F427-FDA5-A624-74BBA3600452}"/>
                </a:ext>
              </a:extLst>
            </p:cNvPr>
            <p:cNvSpPr/>
            <p:nvPr/>
          </p:nvSpPr>
          <p:spPr>
            <a:xfrm>
              <a:off x="5239275" y="2351900"/>
              <a:ext cx="210125" cy="208050"/>
            </a:xfrm>
            <a:custGeom>
              <a:avLst/>
              <a:gdLst/>
              <a:ahLst/>
              <a:cxnLst/>
              <a:rect l="l" t="t" r="r" b="b"/>
              <a:pathLst>
                <a:path w="8405" h="8322" extrusionOk="0">
                  <a:moveTo>
                    <a:pt x="3439" y="1"/>
                  </a:moveTo>
                  <a:cubicBezTo>
                    <a:pt x="3427" y="1"/>
                    <a:pt x="3414" y="4"/>
                    <a:pt x="3400" y="9"/>
                  </a:cubicBezTo>
                  <a:cubicBezTo>
                    <a:pt x="1367" y="899"/>
                    <a:pt x="0" y="2967"/>
                    <a:pt x="426" y="5224"/>
                  </a:cubicBezTo>
                  <a:cubicBezTo>
                    <a:pt x="752" y="6946"/>
                    <a:pt x="2328" y="8321"/>
                    <a:pt x="4054" y="8321"/>
                  </a:cubicBezTo>
                  <a:cubicBezTo>
                    <a:pt x="4356" y="8321"/>
                    <a:pt x="4663" y="8279"/>
                    <a:pt x="4968" y="8190"/>
                  </a:cubicBezTo>
                  <a:cubicBezTo>
                    <a:pt x="6614" y="7706"/>
                    <a:pt x="8404" y="5338"/>
                    <a:pt x="6721" y="3871"/>
                  </a:cubicBezTo>
                  <a:cubicBezTo>
                    <a:pt x="6326" y="3527"/>
                    <a:pt x="5722" y="3269"/>
                    <a:pt x="5150" y="3269"/>
                  </a:cubicBezTo>
                  <a:cubicBezTo>
                    <a:pt x="4832" y="3269"/>
                    <a:pt x="4523" y="3349"/>
                    <a:pt x="4267" y="3539"/>
                  </a:cubicBezTo>
                  <a:cubicBezTo>
                    <a:pt x="3716" y="3949"/>
                    <a:pt x="3583" y="4772"/>
                    <a:pt x="4008" y="5319"/>
                  </a:cubicBezTo>
                  <a:cubicBezTo>
                    <a:pt x="4224" y="5597"/>
                    <a:pt x="4632" y="5785"/>
                    <a:pt x="5007" y="5785"/>
                  </a:cubicBezTo>
                  <a:cubicBezTo>
                    <a:pt x="5349" y="5785"/>
                    <a:pt x="5664" y="5628"/>
                    <a:pt x="5779" y="5240"/>
                  </a:cubicBezTo>
                  <a:cubicBezTo>
                    <a:pt x="5906" y="4812"/>
                    <a:pt x="5610" y="4450"/>
                    <a:pt x="5259" y="4450"/>
                  </a:cubicBezTo>
                  <a:cubicBezTo>
                    <a:pt x="5130" y="4450"/>
                    <a:pt x="4992" y="4499"/>
                    <a:pt x="4866" y="4613"/>
                  </a:cubicBezTo>
                  <a:cubicBezTo>
                    <a:pt x="4832" y="4642"/>
                    <a:pt x="4863" y="4686"/>
                    <a:pt x="4899" y="4686"/>
                  </a:cubicBezTo>
                  <a:cubicBezTo>
                    <a:pt x="4908" y="4686"/>
                    <a:pt x="4919" y="4682"/>
                    <a:pt x="4928" y="4674"/>
                  </a:cubicBezTo>
                  <a:lnTo>
                    <a:pt x="5188" y="5597"/>
                  </a:lnTo>
                  <a:cubicBezTo>
                    <a:pt x="5107" y="5618"/>
                    <a:pt x="5030" y="5629"/>
                    <a:pt x="4955" y="5629"/>
                  </a:cubicBezTo>
                  <a:cubicBezTo>
                    <a:pt x="4780" y="5629"/>
                    <a:pt x="4622" y="5570"/>
                    <a:pt x="4481" y="5453"/>
                  </a:cubicBezTo>
                  <a:cubicBezTo>
                    <a:pt x="4150" y="5258"/>
                    <a:pt x="3928" y="4984"/>
                    <a:pt x="3910" y="4565"/>
                  </a:cubicBezTo>
                  <a:cubicBezTo>
                    <a:pt x="3880" y="3865"/>
                    <a:pt x="4538" y="3437"/>
                    <a:pt x="5173" y="3429"/>
                  </a:cubicBezTo>
                  <a:cubicBezTo>
                    <a:pt x="5183" y="3428"/>
                    <a:pt x="5193" y="3428"/>
                    <a:pt x="5203" y="3428"/>
                  </a:cubicBezTo>
                  <a:cubicBezTo>
                    <a:pt x="6456" y="3428"/>
                    <a:pt x="7418" y="4565"/>
                    <a:pt x="7139" y="5793"/>
                  </a:cubicBezTo>
                  <a:cubicBezTo>
                    <a:pt x="6814" y="7225"/>
                    <a:pt x="5459" y="8151"/>
                    <a:pt x="4060" y="8151"/>
                  </a:cubicBezTo>
                  <a:cubicBezTo>
                    <a:pt x="3740" y="8151"/>
                    <a:pt x="3418" y="8102"/>
                    <a:pt x="3105" y="8000"/>
                  </a:cubicBezTo>
                  <a:cubicBezTo>
                    <a:pt x="1355" y="7429"/>
                    <a:pt x="322" y="5653"/>
                    <a:pt x="546" y="3848"/>
                  </a:cubicBezTo>
                  <a:cubicBezTo>
                    <a:pt x="758" y="2153"/>
                    <a:pt x="1963" y="833"/>
                    <a:pt x="3491" y="165"/>
                  </a:cubicBezTo>
                  <a:cubicBezTo>
                    <a:pt x="3583" y="125"/>
                    <a:pt x="3526" y="1"/>
                    <a:pt x="3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12823;p41">
              <a:extLst>
                <a:ext uri="{FF2B5EF4-FFF2-40B4-BE49-F238E27FC236}">
                  <a16:creationId xmlns:a16="http://schemas.microsoft.com/office/drawing/2014/main" id="{1AEA8879-05AE-1399-DC85-03911E9AE0A5}"/>
                </a:ext>
              </a:extLst>
            </p:cNvPr>
            <p:cNvSpPr/>
            <p:nvPr/>
          </p:nvSpPr>
          <p:spPr>
            <a:xfrm>
              <a:off x="5281575" y="2373900"/>
              <a:ext cx="143300" cy="142550"/>
            </a:xfrm>
            <a:custGeom>
              <a:avLst/>
              <a:gdLst/>
              <a:ahLst/>
              <a:cxnLst/>
              <a:rect l="l" t="t" r="r" b="b"/>
              <a:pathLst>
                <a:path w="5732" h="5702" extrusionOk="0">
                  <a:moveTo>
                    <a:pt x="3894" y="0"/>
                  </a:moveTo>
                  <a:cubicBezTo>
                    <a:pt x="2186" y="0"/>
                    <a:pt x="467" y="1096"/>
                    <a:pt x="166" y="2905"/>
                  </a:cubicBezTo>
                  <a:cubicBezTo>
                    <a:pt x="1" y="3899"/>
                    <a:pt x="428" y="5013"/>
                    <a:pt x="1352" y="5489"/>
                  </a:cubicBezTo>
                  <a:cubicBezTo>
                    <a:pt x="1629" y="5630"/>
                    <a:pt x="1943" y="5702"/>
                    <a:pt x="2257" y="5702"/>
                  </a:cubicBezTo>
                  <a:cubicBezTo>
                    <a:pt x="2851" y="5702"/>
                    <a:pt x="3442" y="5446"/>
                    <a:pt x="3762" y="4929"/>
                  </a:cubicBezTo>
                  <a:cubicBezTo>
                    <a:pt x="3776" y="4906"/>
                    <a:pt x="3756" y="4884"/>
                    <a:pt x="3734" y="4884"/>
                  </a:cubicBezTo>
                  <a:cubicBezTo>
                    <a:pt x="3727" y="4884"/>
                    <a:pt x="3720" y="4886"/>
                    <a:pt x="3714" y="4892"/>
                  </a:cubicBezTo>
                  <a:cubicBezTo>
                    <a:pt x="3297" y="5286"/>
                    <a:pt x="2767" y="5512"/>
                    <a:pt x="2242" y="5512"/>
                  </a:cubicBezTo>
                  <a:cubicBezTo>
                    <a:pt x="1798" y="5512"/>
                    <a:pt x="1357" y="5350"/>
                    <a:pt x="988" y="4991"/>
                  </a:cubicBezTo>
                  <a:cubicBezTo>
                    <a:pt x="189" y="4213"/>
                    <a:pt x="112" y="2993"/>
                    <a:pt x="596" y="2031"/>
                  </a:cubicBezTo>
                  <a:cubicBezTo>
                    <a:pt x="1245" y="744"/>
                    <a:pt x="2589" y="148"/>
                    <a:pt x="3950" y="148"/>
                  </a:cubicBezTo>
                  <a:cubicBezTo>
                    <a:pt x="4555" y="148"/>
                    <a:pt x="5164" y="266"/>
                    <a:pt x="5715" y="494"/>
                  </a:cubicBezTo>
                  <a:cubicBezTo>
                    <a:pt x="5716" y="495"/>
                    <a:pt x="5718" y="495"/>
                    <a:pt x="5719" y="495"/>
                  </a:cubicBezTo>
                  <a:cubicBezTo>
                    <a:pt x="5727" y="495"/>
                    <a:pt x="5732" y="481"/>
                    <a:pt x="5723" y="476"/>
                  </a:cubicBezTo>
                  <a:cubicBezTo>
                    <a:pt x="5164" y="152"/>
                    <a:pt x="4530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12824;p41">
              <a:extLst>
                <a:ext uri="{FF2B5EF4-FFF2-40B4-BE49-F238E27FC236}">
                  <a16:creationId xmlns:a16="http://schemas.microsoft.com/office/drawing/2014/main" id="{1CD0BABE-0B5F-40A1-3F90-5C5CE3CE4937}"/>
                </a:ext>
              </a:extLst>
            </p:cNvPr>
            <p:cNvSpPr/>
            <p:nvPr/>
          </p:nvSpPr>
          <p:spPr>
            <a:xfrm>
              <a:off x="5426150" y="2387250"/>
              <a:ext cx="37750" cy="41850"/>
            </a:xfrm>
            <a:custGeom>
              <a:avLst/>
              <a:gdLst/>
              <a:ahLst/>
              <a:cxnLst/>
              <a:rect l="l" t="t" r="r" b="b"/>
              <a:pathLst>
                <a:path w="1510" h="1674" extrusionOk="0">
                  <a:moveTo>
                    <a:pt x="3" y="1"/>
                  </a:moveTo>
                  <a:cubicBezTo>
                    <a:pt x="2" y="1"/>
                    <a:pt x="1" y="3"/>
                    <a:pt x="3" y="4"/>
                  </a:cubicBezTo>
                  <a:cubicBezTo>
                    <a:pt x="354" y="246"/>
                    <a:pt x="647" y="525"/>
                    <a:pt x="904" y="865"/>
                  </a:cubicBezTo>
                  <a:cubicBezTo>
                    <a:pt x="1094" y="1115"/>
                    <a:pt x="1231" y="1452"/>
                    <a:pt x="1455" y="1666"/>
                  </a:cubicBezTo>
                  <a:cubicBezTo>
                    <a:pt x="1460" y="1672"/>
                    <a:pt x="1468" y="1674"/>
                    <a:pt x="1476" y="1674"/>
                  </a:cubicBezTo>
                  <a:cubicBezTo>
                    <a:pt x="1492" y="1674"/>
                    <a:pt x="1510" y="1663"/>
                    <a:pt x="1507" y="1644"/>
                  </a:cubicBezTo>
                  <a:cubicBezTo>
                    <a:pt x="1467" y="1319"/>
                    <a:pt x="1179" y="992"/>
                    <a:pt x="958" y="760"/>
                  </a:cubicBezTo>
                  <a:cubicBezTo>
                    <a:pt x="678" y="466"/>
                    <a:pt x="351" y="21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12825;p41">
              <a:extLst>
                <a:ext uri="{FF2B5EF4-FFF2-40B4-BE49-F238E27FC236}">
                  <a16:creationId xmlns:a16="http://schemas.microsoft.com/office/drawing/2014/main" id="{E3B53976-02E0-B683-F329-C5E973B03FBC}"/>
                </a:ext>
              </a:extLst>
            </p:cNvPr>
            <p:cNvSpPr/>
            <p:nvPr/>
          </p:nvSpPr>
          <p:spPr>
            <a:xfrm>
              <a:off x="5336525" y="2408500"/>
              <a:ext cx="126400" cy="44125"/>
            </a:xfrm>
            <a:custGeom>
              <a:avLst/>
              <a:gdLst/>
              <a:ahLst/>
              <a:cxnLst/>
              <a:rect l="l" t="t" r="r" b="b"/>
              <a:pathLst>
                <a:path w="5056" h="1765" extrusionOk="0">
                  <a:moveTo>
                    <a:pt x="2867" y="1"/>
                  </a:moveTo>
                  <a:cubicBezTo>
                    <a:pt x="1688" y="1"/>
                    <a:pt x="506" y="595"/>
                    <a:pt x="11" y="1715"/>
                  </a:cubicBezTo>
                  <a:cubicBezTo>
                    <a:pt x="1" y="1738"/>
                    <a:pt x="20" y="1765"/>
                    <a:pt x="41" y="1765"/>
                  </a:cubicBezTo>
                  <a:cubicBezTo>
                    <a:pt x="48" y="1765"/>
                    <a:pt x="55" y="1762"/>
                    <a:pt x="61" y="1754"/>
                  </a:cubicBezTo>
                  <a:cubicBezTo>
                    <a:pt x="883" y="762"/>
                    <a:pt x="1869" y="228"/>
                    <a:pt x="2927" y="228"/>
                  </a:cubicBezTo>
                  <a:cubicBezTo>
                    <a:pt x="3594" y="228"/>
                    <a:pt x="4290" y="440"/>
                    <a:pt x="4991" y="882"/>
                  </a:cubicBezTo>
                  <a:cubicBezTo>
                    <a:pt x="4997" y="886"/>
                    <a:pt x="5003" y="887"/>
                    <a:pt x="5008" y="887"/>
                  </a:cubicBezTo>
                  <a:cubicBezTo>
                    <a:pt x="5035" y="887"/>
                    <a:pt x="5056" y="852"/>
                    <a:pt x="5033" y="829"/>
                  </a:cubicBezTo>
                  <a:cubicBezTo>
                    <a:pt x="4453" y="270"/>
                    <a:pt x="3661" y="1"/>
                    <a:pt x="2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12826;p41">
              <a:extLst>
                <a:ext uri="{FF2B5EF4-FFF2-40B4-BE49-F238E27FC236}">
                  <a16:creationId xmlns:a16="http://schemas.microsoft.com/office/drawing/2014/main" id="{6B37445B-6051-65AE-9C60-7FA5F764D70B}"/>
                </a:ext>
              </a:extLst>
            </p:cNvPr>
            <p:cNvSpPr/>
            <p:nvPr/>
          </p:nvSpPr>
          <p:spPr>
            <a:xfrm>
              <a:off x="5509275" y="2408500"/>
              <a:ext cx="10150" cy="7675"/>
            </a:xfrm>
            <a:custGeom>
              <a:avLst/>
              <a:gdLst/>
              <a:ahLst/>
              <a:cxnLst/>
              <a:rect l="l" t="t" r="r" b="b"/>
              <a:pathLst>
                <a:path w="406" h="307" extrusionOk="0">
                  <a:moveTo>
                    <a:pt x="365" y="1"/>
                  </a:moveTo>
                  <a:cubicBezTo>
                    <a:pt x="363" y="1"/>
                    <a:pt x="360" y="1"/>
                    <a:pt x="357" y="2"/>
                  </a:cubicBezTo>
                  <a:lnTo>
                    <a:pt x="356" y="2"/>
                  </a:lnTo>
                  <a:cubicBezTo>
                    <a:pt x="289" y="27"/>
                    <a:pt x="235" y="51"/>
                    <a:pt x="177" y="93"/>
                  </a:cubicBezTo>
                  <a:cubicBezTo>
                    <a:pt x="123" y="131"/>
                    <a:pt x="61" y="163"/>
                    <a:pt x="25" y="220"/>
                  </a:cubicBezTo>
                  <a:cubicBezTo>
                    <a:pt x="1" y="257"/>
                    <a:pt x="35" y="307"/>
                    <a:pt x="76" y="307"/>
                  </a:cubicBezTo>
                  <a:cubicBezTo>
                    <a:pt x="81" y="307"/>
                    <a:pt x="86" y="306"/>
                    <a:pt x="90" y="305"/>
                  </a:cubicBezTo>
                  <a:cubicBezTo>
                    <a:pt x="154" y="285"/>
                    <a:pt x="204" y="235"/>
                    <a:pt x="255" y="195"/>
                  </a:cubicBezTo>
                  <a:cubicBezTo>
                    <a:pt x="311" y="149"/>
                    <a:pt x="349" y="105"/>
                    <a:pt x="391" y="47"/>
                  </a:cubicBezTo>
                  <a:cubicBezTo>
                    <a:pt x="405" y="28"/>
                    <a:pt x="386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12827;p41">
              <a:extLst>
                <a:ext uri="{FF2B5EF4-FFF2-40B4-BE49-F238E27FC236}">
                  <a16:creationId xmlns:a16="http://schemas.microsoft.com/office/drawing/2014/main" id="{41D5C54D-0134-C571-0FD1-0A31F8923C45}"/>
                </a:ext>
              </a:extLst>
            </p:cNvPr>
            <p:cNvSpPr/>
            <p:nvPr/>
          </p:nvSpPr>
          <p:spPr>
            <a:xfrm>
              <a:off x="5303425" y="2243675"/>
              <a:ext cx="208850" cy="173650"/>
            </a:xfrm>
            <a:custGeom>
              <a:avLst/>
              <a:gdLst/>
              <a:ahLst/>
              <a:cxnLst/>
              <a:rect l="l" t="t" r="r" b="b"/>
              <a:pathLst>
                <a:path w="8354" h="6946" extrusionOk="0">
                  <a:moveTo>
                    <a:pt x="1332" y="1"/>
                  </a:moveTo>
                  <a:cubicBezTo>
                    <a:pt x="618" y="1"/>
                    <a:pt x="73" y="651"/>
                    <a:pt x="41" y="1350"/>
                  </a:cubicBezTo>
                  <a:cubicBezTo>
                    <a:pt x="0" y="2278"/>
                    <a:pt x="710" y="3020"/>
                    <a:pt x="1494" y="3395"/>
                  </a:cubicBezTo>
                  <a:cubicBezTo>
                    <a:pt x="2578" y="3914"/>
                    <a:pt x="3832" y="3883"/>
                    <a:pt x="4972" y="4234"/>
                  </a:cubicBezTo>
                  <a:cubicBezTo>
                    <a:pt x="6445" y="4686"/>
                    <a:pt x="7563" y="5544"/>
                    <a:pt x="8258" y="6924"/>
                  </a:cubicBezTo>
                  <a:cubicBezTo>
                    <a:pt x="8266" y="6939"/>
                    <a:pt x="8281" y="6946"/>
                    <a:pt x="8295" y="6946"/>
                  </a:cubicBezTo>
                  <a:cubicBezTo>
                    <a:pt x="8323" y="6946"/>
                    <a:pt x="8353" y="6921"/>
                    <a:pt x="8343" y="6888"/>
                  </a:cubicBezTo>
                  <a:cubicBezTo>
                    <a:pt x="7814" y="5293"/>
                    <a:pt x="6191" y="4385"/>
                    <a:pt x="4655" y="3981"/>
                  </a:cubicBezTo>
                  <a:cubicBezTo>
                    <a:pt x="3671" y="3722"/>
                    <a:pt x="2621" y="3680"/>
                    <a:pt x="1680" y="3272"/>
                  </a:cubicBezTo>
                  <a:cubicBezTo>
                    <a:pt x="1081" y="3013"/>
                    <a:pt x="547" y="2603"/>
                    <a:pt x="327" y="1965"/>
                  </a:cubicBezTo>
                  <a:cubicBezTo>
                    <a:pt x="14" y="1061"/>
                    <a:pt x="513" y="287"/>
                    <a:pt x="1433" y="151"/>
                  </a:cubicBezTo>
                  <a:cubicBezTo>
                    <a:pt x="1522" y="138"/>
                    <a:pt x="1493" y="10"/>
                    <a:pt x="1414" y="4"/>
                  </a:cubicBezTo>
                  <a:cubicBezTo>
                    <a:pt x="1386" y="2"/>
                    <a:pt x="1359" y="1"/>
                    <a:pt x="1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12828;p41">
              <a:extLst>
                <a:ext uri="{FF2B5EF4-FFF2-40B4-BE49-F238E27FC236}">
                  <a16:creationId xmlns:a16="http://schemas.microsoft.com/office/drawing/2014/main" id="{A2FBA938-CA92-4CCF-A1E5-D696419DCCFE}"/>
                </a:ext>
              </a:extLst>
            </p:cNvPr>
            <p:cNvSpPr/>
            <p:nvPr/>
          </p:nvSpPr>
          <p:spPr>
            <a:xfrm>
              <a:off x="5265875" y="2205500"/>
              <a:ext cx="150425" cy="147475"/>
            </a:xfrm>
            <a:custGeom>
              <a:avLst/>
              <a:gdLst/>
              <a:ahLst/>
              <a:cxnLst/>
              <a:rect l="l" t="t" r="r" b="b"/>
              <a:pathLst>
                <a:path w="6017" h="5899" extrusionOk="0">
                  <a:moveTo>
                    <a:pt x="3131" y="1"/>
                  </a:moveTo>
                  <a:cubicBezTo>
                    <a:pt x="2119" y="1"/>
                    <a:pt x="1168" y="625"/>
                    <a:pt x="732" y="1619"/>
                  </a:cubicBezTo>
                  <a:cubicBezTo>
                    <a:pt x="0" y="3291"/>
                    <a:pt x="965" y="5138"/>
                    <a:pt x="2536" y="5894"/>
                  </a:cubicBezTo>
                  <a:cubicBezTo>
                    <a:pt x="2544" y="5897"/>
                    <a:pt x="2551" y="5899"/>
                    <a:pt x="2558" y="5899"/>
                  </a:cubicBezTo>
                  <a:cubicBezTo>
                    <a:pt x="2601" y="5899"/>
                    <a:pt x="2629" y="5839"/>
                    <a:pt x="2584" y="5811"/>
                  </a:cubicBezTo>
                  <a:cubicBezTo>
                    <a:pt x="1581" y="5199"/>
                    <a:pt x="753" y="4245"/>
                    <a:pt x="684" y="3019"/>
                  </a:cubicBezTo>
                  <a:cubicBezTo>
                    <a:pt x="621" y="1892"/>
                    <a:pt x="1268" y="646"/>
                    <a:pt x="2390" y="290"/>
                  </a:cubicBezTo>
                  <a:cubicBezTo>
                    <a:pt x="2617" y="218"/>
                    <a:pt x="2854" y="184"/>
                    <a:pt x="3091" y="184"/>
                  </a:cubicBezTo>
                  <a:cubicBezTo>
                    <a:pt x="4045" y="184"/>
                    <a:pt x="4989" y="749"/>
                    <a:pt x="5203" y="1746"/>
                  </a:cubicBezTo>
                  <a:cubicBezTo>
                    <a:pt x="5367" y="2518"/>
                    <a:pt x="4955" y="3418"/>
                    <a:pt x="4140" y="3597"/>
                  </a:cubicBezTo>
                  <a:cubicBezTo>
                    <a:pt x="4042" y="3618"/>
                    <a:pt x="3948" y="3628"/>
                    <a:pt x="3858" y="3628"/>
                  </a:cubicBezTo>
                  <a:cubicBezTo>
                    <a:pt x="2886" y="3628"/>
                    <a:pt x="2349" y="2472"/>
                    <a:pt x="3055" y="1710"/>
                  </a:cubicBezTo>
                  <a:cubicBezTo>
                    <a:pt x="3095" y="1667"/>
                    <a:pt x="3058" y="1614"/>
                    <a:pt x="3013" y="1614"/>
                  </a:cubicBezTo>
                  <a:cubicBezTo>
                    <a:pt x="3000" y="1614"/>
                    <a:pt x="2987" y="1618"/>
                    <a:pt x="2974" y="1629"/>
                  </a:cubicBezTo>
                  <a:cubicBezTo>
                    <a:pt x="1943" y="2473"/>
                    <a:pt x="2823" y="3829"/>
                    <a:pt x="3919" y="3829"/>
                  </a:cubicBezTo>
                  <a:cubicBezTo>
                    <a:pt x="4082" y="3829"/>
                    <a:pt x="4248" y="3800"/>
                    <a:pt x="4414" y="3734"/>
                  </a:cubicBezTo>
                  <a:cubicBezTo>
                    <a:pt x="6017" y="3103"/>
                    <a:pt x="5568" y="922"/>
                    <a:pt x="4252" y="268"/>
                  </a:cubicBezTo>
                  <a:cubicBezTo>
                    <a:pt x="3885" y="85"/>
                    <a:pt x="3504" y="1"/>
                    <a:pt x="3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12829;p41">
              <a:extLst>
                <a:ext uri="{FF2B5EF4-FFF2-40B4-BE49-F238E27FC236}">
                  <a16:creationId xmlns:a16="http://schemas.microsoft.com/office/drawing/2014/main" id="{7D6CA8CD-41B9-9D31-D71E-6B87E2B5CDE2}"/>
                </a:ext>
              </a:extLst>
            </p:cNvPr>
            <p:cNvSpPr/>
            <p:nvPr/>
          </p:nvSpPr>
          <p:spPr>
            <a:xfrm>
              <a:off x="5254875" y="2351075"/>
              <a:ext cx="243000" cy="187225"/>
            </a:xfrm>
            <a:custGeom>
              <a:avLst/>
              <a:gdLst/>
              <a:ahLst/>
              <a:cxnLst/>
              <a:rect l="l" t="t" r="r" b="b"/>
              <a:pathLst>
                <a:path w="9720" h="7489" extrusionOk="0">
                  <a:moveTo>
                    <a:pt x="5016" y="1"/>
                  </a:moveTo>
                  <a:cubicBezTo>
                    <a:pt x="3107" y="1"/>
                    <a:pt x="1249" y="1185"/>
                    <a:pt x="606" y="3021"/>
                  </a:cubicBezTo>
                  <a:cubicBezTo>
                    <a:pt x="0" y="4749"/>
                    <a:pt x="782" y="6965"/>
                    <a:pt x="2694" y="7427"/>
                  </a:cubicBezTo>
                  <a:cubicBezTo>
                    <a:pt x="2868" y="7469"/>
                    <a:pt x="3051" y="7489"/>
                    <a:pt x="3237" y="7489"/>
                  </a:cubicBezTo>
                  <a:cubicBezTo>
                    <a:pt x="4676" y="7489"/>
                    <a:pt x="6332" y="6294"/>
                    <a:pt x="5846" y="4720"/>
                  </a:cubicBezTo>
                  <a:cubicBezTo>
                    <a:pt x="5690" y="4219"/>
                    <a:pt x="5208" y="3807"/>
                    <a:pt x="4714" y="3807"/>
                  </a:cubicBezTo>
                  <a:cubicBezTo>
                    <a:pt x="4499" y="3807"/>
                    <a:pt x="4283" y="3884"/>
                    <a:pt x="4090" y="4066"/>
                  </a:cubicBezTo>
                  <a:cubicBezTo>
                    <a:pt x="3622" y="4506"/>
                    <a:pt x="3856" y="5283"/>
                    <a:pt x="4490" y="5357"/>
                  </a:cubicBezTo>
                  <a:cubicBezTo>
                    <a:pt x="4491" y="5357"/>
                    <a:pt x="4492" y="5357"/>
                    <a:pt x="4493" y="5357"/>
                  </a:cubicBezTo>
                  <a:cubicBezTo>
                    <a:pt x="4518" y="5357"/>
                    <a:pt x="4518" y="5319"/>
                    <a:pt x="4495" y="5311"/>
                  </a:cubicBezTo>
                  <a:cubicBezTo>
                    <a:pt x="4025" y="4469"/>
                    <a:pt x="4030" y="4049"/>
                    <a:pt x="4510" y="4049"/>
                  </a:cubicBezTo>
                  <a:cubicBezTo>
                    <a:pt x="4585" y="4049"/>
                    <a:pt x="4671" y="4059"/>
                    <a:pt x="4768" y="4079"/>
                  </a:cubicBezTo>
                  <a:cubicBezTo>
                    <a:pt x="4847" y="4058"/>
                    <a:pt x="4922" y="4048"/>
                    <a:pt x="4992" y="4048"/>
                  </a:cubicBezTo>
                  <a:cubicBezTo>
                    <a:pt x="5254" y="4048"/>
                    <a:pt x="5455" y="4192"/>
                    <a:pt x="5593" y="4481"/>
                  </a:cubicBezTo>
                  <a:cubicBezTo>
                    <a:pt x="5767" y="4843"/>
                    <a:pt x="5792" y="5279"/>
                    <a:pt x="5676" y="5658"/>
                  </a:cubicBezTo>
                  <a:cubicBezTo>
                    <a:pt x="5540" y="6105"/>
                    <a:pt x="5272" y="6475"/>
                    <a:pt x="4901" y="6758"/>
                  </a:cubicBezTo>
                  <a:cubicBezTo>
                    <a:pt x="4448" y="7106"/>
                    <a:pt x="3884" y="7298"/>
                    <a:pt x="3318" y="7298"/>
                  </a:cubicBezTo>
                  <a:cubicBezTo>
                    <a:pt x="3030" y="7298"/>
                    <a:pt x="2741" y="7248"/>
                    <a:pt x="2467" y="7143"/>
                  </a:cubicBezTo>
                  <a:cubicBezTo>
                    <a:pt x="542" y="6411"/>
                    <a:pt x="132" y="4016"/>
                    <a:pt x="1091" y="2380"/>
                  </a:cubicBezTo>
                  <a:cubicBezTo>
                    <a:pt x="1922" y="965"/>
                    <a:pt x="3506" y="191"/>
                    <a:pt x="5109" y="191"/>
                  </a:cubicBezTo>
                  <a:cubicBezTo>
                    <a:pt x="5355" y="191"/>
                    <a:pt x="5601" y="209"/>
                    <a:pt x="5846" y="246"/>
                  </a:cubicBezTo>
                  <a:cubicBezTo>
                    <a:pt x="7723" y="530"/>
                    <a:pt x="8982" y="1930"/>
                    <a:pt x="9548" y="3675"/>
                  </a:cubicBezTo>
                  <a:cubicBezTo>
                    <a:pt x="9561" y="3714"/>
                    <a:pt x="9593" y="3732"/>
                    <a:pt x="9625" y="3732"/>
                  </a:cubicBezTo>
                  <a:cubicBezTo>
                    <a:pt x="9672" y="3732"/>
                    <a:pt x="9720" y="3693"/>
                    <a:pt x="9705" y="3631"/>
                  </a:cubicBezTo>
                  <a:cubicBezTo>
                    <a:pt x="9262" y="1774"/>
                    <a:pt x="7510" y="299"/>
                    <a:pt x="5634" y="42"/>
                  </a:cubicBezTo>
                  <a:cubicBezTo>
                    <a:pt x="5428" y="14"/>
                    <a:pt x="5222" y="1"/>
                    <a:pt x="5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12830;p41">
              <a:extLst>
                <a:ext uri="{FF2B5EF4-FFF2-40B4-BE49-F238E27FC236}">
                  <a16:creationId xmlns:a16="http://schemas.microsoft.com/office/drawing/2014/main" id="{481A82ED-798D-5877-2150-6B3100D3AAE0}"/>
                </a:ext>
              </a:extLst>
            </p:cNvPr>
            <p:cNvSpPr/>
            <p:nvPr/>
          </p:nvSpPr>
          <p:spPr>
            <a:xfrm>
              <a:off x="5284000" y="2219950"/>
              <a:ext cx="108075" cy="135675"/>
            </a:xfrm>
            <a:custGeom>
              <a:avLst/>
              <a:gdLst/>
              <a:ahLst/>
              <a:cxnLst/>
              <a:rect l="l" t="t" r="r" b="b"/>
              <a:pathLst>
                <a:path w="4323" h="5427" extrusionOk="0">
                  <a:moveTo>
                    <a:pt x="2465" y="1"/>
                  </a:moveTo>
                  <a:cubicBezTo>
                    <a:pt x="1392" y="1"/>
                    <a:pt x="395" y="924"/>
                    <a:pt x="252" y="2019"/>
                  </a:cubicBezTo>
                  <a:cubicBezTo>
                    <a:pt x="0" y="3937"/>
                    <a:pt x="1754" y="5427"/>
                    <a:pt x="3562" y="5427"/>
                  </a:cubicBezTo>
                  <a:cubicBezTo>
                    <a:pt x="3665" y="5427"/>
                    <a:pt x="3769" y="5422"/>
                    <a:pt x="3872" y="5412"/>
                  </a:cubicBezTo>
                  <a:cubicBezTo>
                    <a:pt x="3914" y="5408"/>
                    <a:pt x="3913" y="5351"/>
                    <a:pt x="3872" y="5347"/>
                  </a:cubicBezTo>
                  <a:cubicBezTo>
                    <a:pt x="2135" y="5150"/>
                    <a:pt x="186" y="4193"/>
                    <a:pt x="376" y="2121"/>
                  </a:cubicBezTo>
                  <a:cubicBezTo>
                    <a:pt x="463" y="1183"/>
                    <a:pt x="1135" y="451"/>
                    <a:pt x="2047" y="239"/>
                  </a:cubicBezTo>
                  <a:cubicBezTo>
                    <a:pt x="2176" y="209"/>
                    <a:pt x="2317" y="193"/>
                    <a:pt x="2460" y="193"/>
                  </a:cubicBezTo>
                  <a:cubicBezTo>
                    <a:pt x="2897" y="193"/>
                    <a:pt x="3363" y="338"/>
                    <a:pt x="3636" y="663"/>
                  </a:cubicBezTo>
                  <a:cubicBezTo>
                    <a:pt x="3828" y="890"/>
                    <a:pt x="4003" y="1208"/>
                    <a:pt x="3987" y="1515"/>
                  </a:cubicBezTo>
                  <a:cubicBezTo>
                    <a:pt x="4002" y="1919"/>
                    <a:pt x="3811" y="2138"/>
                    <a:pt x="3417" y="2172"/>
                  </a:cubicBezTo>
                  <a:cubicBezTo>
                    <a:pt x="3255" y="2290"/>
                    <a:pt x="3123" y="2350"/>
                    <a:pt x="3019" y="2350"/>
                  </a:cubicBezTo>
                  <a:cubicBezTo>
                    <a:pt x="2885" y="2350"/>
                    <a:pt x="2799" y="2250"/>
                    <a:pt x="2762" y="2051"/>
                  </a:cubicBezTo>
                  <a:lnTo>
                    <a:pt x="2762" y="2051"/>
                  </a:lnTo>
                  <a:cubicBezTo>
                    <a:pt x="2839" y="2102"/>
                    <a:pt x="2937" y="2126"/>
                    <a:pt x="3039" y="2126"/>
                  </a:cubicBezTo>
                  <a:cubicBezTo>
                    <a:pt x="3407" y="2126"/>
                    <a:pt x="3828" y="1812"/>
                    <a:pt x="3494" y="1319"/>
                  </a:cubicBezTo>
                  <a:cubicBezTo>
                    <a:pt x="3367" y="1132"/>
                    <a:pt x="3210" y="1055"/>
                    <a:pt x="3054" y="1055"/>
                  </a:cubicBezTo>
                  <a:cubicBezTo>
                    <a:pt x="2470" y="1055"/>
                    <a:pt x="1889" y="2126"/>
                    <a:pt x="2856" y="2491"/>
                  </a:cubicBezTo>
                  <a:cubicBezTo>
                    <a:pt x="2967" y="2534"/>
                    <a:pt x="3080" y="2553"/>
                    <a:pt x="3188" y="2553"/>
                  </a:cubicBezTo>
                  <a:cubicBezTo>
                    <a:pt x="3616" y="2553"/>
                    <a:pt x="3996" y="2249"/>
                    <a:pt x="4124" y="1814"/>
                  </a:cubicBezTo>
                  <a:cubicBezTo>
                    <a:pt x="4323" y="1141"/>
                    <a:pt x="3900" y="499"/>
                    <a:pt x="3306" y="202"/>
                  </a:cubicBezTo>
                  <a:cubicBezTo>
                    <a:pt x="3030" y="63"/>
                    <a:pt x="274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12831;p41">
              <a:extLst>
                <a:ext uri="{FF2B5EF4-FFF2-40B4-BE49-F238E27FC236}">
                  <a16:creationId xmlns:a16="http://schemas.microsoft.com/office/drawing/2014/main" id="{DD6C6CA2-97E3-349C-395B-8A296D6A4B2D}"/>
                </a:ext>
              </a:extLst>
            </p:cNvPr>
            <p:cNvSpPr/>
            <p:nvPr/>
          </p:nvSpPr>
          <p:spPr>
            <a:xfrm>
              <a:off x="5357450" y="2264300"/>
              <a:ext cx="24300" cy="11250"/>
            </a:xfrm>
            <a:custGeom>
              <a:avLst/>
              <a:gdLst/>
              <a:ahLst/>
              <a:cxnLst/>
              <a:rect l="l" t="t" r="r" b="b"/>
              <a:pathLst>
                <a:path w="972" h="450" extrusionOk="0">
                  <a:moveTo>
                    <a:pt x="112" y="0"/>
                  </a:moveTo>
                  <a:cubicBezTo>
                    <a:pt x="98" y="0"/>
                    <a:pt x="83" y="7"/>
                    <a:pt x="78" y="19"/>
                  </a:cubicBezTo>
                  <a:cubicBezTo>
                    <a:pt x="1" y="200"/>
                    <a:pt x="227" y="345"/>
                    <a:pt x="372" y="403"/>
                  </a:cubicBezTo>
                  <a:cubicBezTo>
                    <a:pt x="449" y="433"/>
                    <a:pt x="529" y="450"/>
                    <a:pt x="608" y="450"/>
                  </a:cubicBezTo>
                  <a:cubicBezTo>
                    <a:pt x="725" y="450"/>
                    <a:pt x="839" y="413"/>
                    <a:pt x="935" y="333"/>
                  </a:cubicBezTo>
                  <a:cubicBezTo>
                    <a:pt x="972" y="304"/>
                    <a:pt x="939" y="246"/>
                    <a:pt x="897" y="246"/>
                  </a:cubicBezTo>
                  <a:cubicBezTo>
                    <a:pt x="893" y="246"/>
                    <a:pt x="889" y="247"/>
                    <a:pt x="885" y="248"/>
                  </a:cubicBezTo>
                  <a:cubicBezTo>
                    <a:pt x="815" y="269"/>
                    <a:pt x="743" y="281"/>
                    <a:pt x="670" y="281"/>
                  </a:cubicBezTo>
                  <a:cubicBezTo>
                    <a:pt x="586" y="281"/>
                    <a:pt x="502" y="265"/>
                    <a:pt x="424" y="228"/>
                  </a:cubicBezTo>
                  <a:cubicBezTo>
                    <a:pt x="305" y="171"/>
                    <a:pt x="247" y="36"/>
                    <a:pt x="122" y="1"/>
                  </a:cubicBezTo>
                  <a:cubicBezTo>
                    <a:pt x="119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12832;p41">
              <a:extLst>
                <a:ext uri="{FF2B5EF4-FFF2-40B4-BE49-F238E27FC236}">
                  <a16:creationId xmlns:a16="http://schemas.microsoft.com/office/drawing/2014/main" id="{C5014459-9A8D-2AA1-14FE-E714DF3B32B4}"/>
                </a:ext>
              </a:extLst>
            </p:cNvPr>
            <p:cNvSpPr/>
            <p:nvPr/>
          </p:nvSpPr>
          <p:spPr>
            <a:xfrm>
              <a:off x="5348575" y="2268000"/>
              <a:ext cx="20525" cy="13550"/>
            </a:xfrm>
            <a:custGeom>
              <a:avLst/>
              <a:gdLst/>
              <a:ahLst/>
              <a:cxnLst/>
              <a:rect l="l" t="t" r="r" b="b"/>
              <a:pathLst>
                <a:path w="821" h="542" extrusionOk="0">
                  <a:moveTo>
                    <a:pt x="469" y="0"/>
                  </a:moveTo>
                  <a:cubicBezTo>
                    <a:pt x="424" y="0"/>
                    <a:pt x="385" y="41"/>
                    <a:pt x="389" y="85"/>
                  </a:cubicBezTo>
                  <a:lnTo>
                    <a:pt x="389" y="85"/>
                  </a:lnTo>
                  <a:cubicBezTo>
                    <a:pt x="370" y="73"/>
                    <a:pt x="350" y="61"/>
                    <a:pt x="330" y="49"/>
                  </a:cubicBezTo>
                  <a:cubicBezTo>
                    <a:pt x="317" y="41"/>
                    <a:pt x="303" y="38"/>
                    <a:pt x="289" y="38"/>
                  </a:cubicBezTo>
                  <a:cubicBezTo>
                    <a:pt x="240" y="38"/>
                    <a:pt x="194" y="85"/>
                    <a:pt x="202" y="136"/>
                  </a:cubicBezTo>
                  <a:lnTo>
                    <a:pt x="202" y="136"/>
                  </a:lnTo>
                  <a:cubicBezTo>
                    <a:pt x="182" y="129"/>
                    <a:pt x="161" y="124"/>
                    <a:pt x="141" y="119"/>
                  </a:cubicBezTo>
                  <a:cubicBezTo>
                    <a:pt x="133" y="118"/>
                    <a:pt x="126" y="117"/>
                    <a:pt x="119" y="117"/>
                  </a:cubicBezTo>
                  <a:cubicBezTo>
                    <a:pt x="44" y="117"/>
                    <a:pt x="1" y="206"/>
                    <a:pt x="55" y="266"/>
                  </a:cubicBezTo>
                  <a:lnTo>
                    <a:pt x="279" y="515"/>
                  </a:lnTo>
                  <a:cubicBezTo>
                    <a:pt x="296" y="534"/>
                    <a:pt x="316" y="541"/>
                    <a:pt x="337" y="541"/>
                  </a:cubicBezTo>
                  <a:cubicBezTo>
                    <a:pt x="372" y="541"/>
                    <a:pt x="407" y="520"/>
                    <a:pt x="424" y="490"/>
                  </a:cubicBezTo>
                  <a:lnTo>
                    <a:pt x="424" y="490"/>
                  </a:lnTo>
                  <a:cubicBezTo>
                    <a:pt x="438" y="501"/>
                    <a:pt x="454" y="506"/>
                    <a:pt x="470" y="506"/>
                  </a:cubicBezTo>
                  <a:cubicBezTo>
                    <a:pt x="529" y="506"/>
                    <a:pt x="589" y="436"/>
                    <a:pt x="550" y="375"/>
                  </a:cubicBezTo>
                  <a:lnTo>
                    <a:pt x="550" y="375"/>
                  </a:lnTo>
                  <a:cubicBezTo>
                    <a:pt x="562" y="382"/>
                    <a:pt x="574" y="389"/>
                    <a:pt x="586" y="396"/>
                  </a:cubicBezTo>
                  <a:cubicBezTo>
                    <a:pt x="599" y="403"/>
                    <a:pt x="612" y="406"/>
                    <a:pt x="624" y="406"/>
                  </a:cubicBezTo>
                  <a:cubicBezTo>
                    <a:pt x="671" y="406"/>
                    <a:pt x="714" y="365"/>
                    <a:pt x="710" y="318"/>
                  </a:cubicBezTo>
                  <a:lnTo>
                    <a:pt x="710" y="318"/>
                  </a:lnTo>
                  <a:cubicBezTo>
                    <a:pt x="724" y="331"/>
                    <a:pt x="739" y="344"/>
                    <a:pt x="755" y="356"/>
                  </a:cubicBezTo>
                  <a:cubicBezTo>
                    <a:pt x="763" y="363"/>
                    <a:pt x="773" y="366"/>
                    <a:pt x="782" y="366"/>
                  </a:cubicBezTo>
                  <a:cubicBezTo>
                    <a:pt x="801" y="366"/>
                    <a:pt x="819" y="353"/>
                    <a:pt x="819" y="330"/>
                  </a:cubicBezTo>
                  <a:cubicBezTo>
                    <a:pt x="821" y="154"/>
                    <a:pt x="639" y="40"/>
                    <a:pt x="488" y="3"/>
                  </a:cubicBezTo>
                  <a:cubicBezTo>
                    <a:pt x="481" y="1"/>
                    <a:pt x="475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12833;p41">
              <a:extLst>
                <a:ext uri="{FF2B5EF4-FFF2-40B4-BE49-F238E27FC236}">
                  <a16:creationId xmlns:a16="http://schemas.microsoft.com/office/drawing/2014/main" id="{42D9A068-A0C7-E7E6-07BE-1772829C5EFB}"/>
                </a:ext>
              </a:extLst>
            </p:cNvPr>
            <p:cNvSpPr/>
            <p:nvPr/>
          </p:nvSpPr>
          <p:spPr>
            <a:xfrm>
              <a:off x="5184650" y="2432450"/>
              <a:ext cx="70725" cy="20875"/>
            </a:xfrm>
            <a:custGeom>
              <a:avLst/>
              <a:gdLst/>
              <a:ahLst/>
              <a:cxnLst/>
              <a:rect l="l" t="t" r="r" b="b"/>
              <a:pathLst>
                <a:path w="2829" h="835" extrusionOk="0">
                  <a:moveTo>
                    <a:pt x="2752" y="1"/>
                  </a:moveTo>
                  <a:cubicBezTo>
                    <a:pt x="2739" y="1"/>
                    <a:pt x="2726" y="6"/>
                    <a:pt x="2713" y="20"/>
                  </a:cubicBezTo>
                  <a:cubicBezTo>
                    <a:pt x="2376" y="374"/>
                    <a:pt x="1927" y="628"/>
                    <a:pt x="1428" y="643"/>
                  </a:cubicBezTo>
                  <a:cubicBezTo>
                    <a:pt x="1415" y="644"/>
                    <a:pt x="1401" y="644"/>
                    <a:pt x="1387" y="644"/>
                  </a:cubicBezTo>
                  <a:cubicBezTo>
                    <a:pt x="870" y="644"/>
                    <a:pt x="511" y="369"/>
                    <a:pt x="73" y="134"/>
                  </a:cubicBezTo>
                  <a:cubicBezTo>
                    <a:pt x="66" y="131"/>
                    <a:pt x="60" y="129"/>
                    <a:pt x="53" y="129"/>
                  </a:cubicBezTo>
                  <a:cubicBezTo>
                    <a:pt x="25" y="129"/>
                    <a:pt x="1" y="160"/>
                    <a:pt x="17" y="189"/>
                  </a:cubicBezTo>
                  <a:cubicBezTo>
                    <a:pt x="278" y="645"/>
                    <a:pt x="734" y="834"/>
                    <a:pt x="1213" y="834"/>
                  </a:cubicBezTo>
                  <a:cubicBezTo>
                    <a:pt x="1813" y="834"/>
                    <a:pt x="2451" y="539"/>
                    <a:pt x="2794" y="102"/>
                  </a:cubicBezTo>
                  <a:cubicBezTo>
                    <a:pt x="2829" y="58"/>
                    <a:pt x="2794" y="1"/>
                    <a:pt x="2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12834;p41">
              <a:extLst>
                <a:ext uri="{FF2B5EF4-FFF2-40B4-BE49-F238E27FC236}">
                  <a16:creationId xmlns:a16="http://schemas.microsoft.com/office/drawing/2014/main" id="{35DC77A7-AECF-0FC8-0632-88D608D25248}"/>
                </a:ext>
              </a:extLst>
            </p:cNvPr>
            <p:cNvSpPr/>
            <p:nvPr/>
          </p:nvSpPr>
          <p:spPr>
            <a:xfrm>
              <a:off x="5184475" y="2385400"/>
              <a:ext cx="60200" cy="53400"/>
            </a:xfrm>
            <a:custGeom>
              <a:avLst/>
              <a:gdLst/>
              <a:ahLst/>
              <a:cxnLst/>
              <a:rect l="l" t="t" r="r" b="b"/>
              <a:pathLst>
                <a:path w="2408" h="2136" extrusionOk="0">
                  <a:moveTo>
                    <a:pt x="2325" y="0"/>
                  </a:moveTo>
                  <a:cubicBezTo>
                    <a:pt x="2303" y="0"/>
                    <a:pt x="2281" y="12"/>
                    <a:pt x="2273" y="40"/>
                  </a:cubicBezTo>
                  <a:cubicBezTo>
                    <a:pt x="2139" y="548"/>
                    <a:pt x="1988" y="1003"/>
                    <a:pt x="1591" y="1375"/>
                  </a:cubicBezTo>
                  <a:cubicBezTo>
                    <a:pt x="1184" y="1757"/>
                    <a:pt x="661" y="1954"/>
                    <a:pt x="107" y="1972"/>
                  </a:cubicBezTo>
                  <a:cubicBezTo>
                    <a:pt x="2" y="1975"/>
                    <a:pt x="1" y="2134"/>
                    <a:pt x="107" y="2135"/>
                  </a:cubicBezTo>
                  <a:cubicBezTo>
                    <a:pt x="109" y="2135"/>
                    <a:pt x="111" y="2135"/>
                    <a:pt x="113" y="2135"/>
                  </a:cubicBezTo>
                  <a:cubicBezTo>
                    <a:pt x="1243" y="2135"/>
                    <a:pt x="2408" y="1272"/>
                    <a:pt x="2384" y="55"/>
                  </a:cubicBezTo>
                  <a:cubicBezTo>
                    <a:pt x="2383" y="20"/>
                    <a:pt x="2354" y="0"/>
                    <a:pt x="2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12835;p41">
              <a:extLst>
                <a:ext uri="{FF2B5EF4-FFF2-40B4-BE49-F238E27FC236}">
                  <a16:creationId xmlns:a16="http://schemas.microsoft.com/office/drawing/2014/main" id="{964D39C6-F780-F7E0-EA94-28F47AB04E3D}"/>
                </a:ext>
              </a:extLst>
            </p:cNvPr>
            <p:cNvSpPr/>
            <p:nvPr/>
          </p:nvSpPr>
          <p:spPr>
            <a:xfrm>
              <a:off x="5191800" y="2421875"/>
              <a:ext cx="34150" cy="8825"/>
            </a:xfrm>
            <a:custGeom>
              <a:avLst/>
              <a:gdLst/>
              <a:ahLst/>
              <a:cxnLst/>
              <a:rect l="l" t="t" r="r" b="b"/>
              <a:pathLst>
                <a:path w="1366" h="353" extrusionOk="0">
                  <a:moveTo>
                    <a:pt x="1328" y="0"/>
                  </a:moveTo>
                  <a:cubicBezTo>
                    <a:pt x="1325" y="0"/>
                    <a:pt x="1322" y="0"/>
                    <a:pt x="1319" y="1"/>
                  </a:cubicBezTo>
                  <a:lnTo>
                    <a:pt x="1320" y="2"/>
                  </a:lnTo>
                  <a:cubicBezTo>
                    <a:pt x="1099" y="64"/>
                    <a:pt x="902" y="154"/>
                    <a:pt x="668" y="160"/>
                  </a:cubicBezTo>
                  <a:cubicBezTo>
                    <a:pt x="662" y="160"/>
                    <a:pt x="655" y="161"/>
                    <a:pt x="649" y="161"/>
                  </a:cubicBezTo>
                  <a:cubicBezTo>
                    <a:pt x="453" y="161"/>
                    <a:pt x="274" y="66"/>
                    <a:pt x="84" y="66"/>
                  </a:cubicBezTo>
                  <a:cubicBezTo>
                    <a:pt x="77" y="66"/>
                    <a:pt x="70" y="66"/>
                    <a:pt x="63" y="66"/>
                  </a:cubicBezTo>
                  <a:cubicBezTo>
                    <a:pt x="16" y="68"/>
                    <a:pt x="1" y="119"/>
                    <a:pt x="28" y="153"/>
                  </a:cubicBezTo>
                  <a:cubicBezTo>
                    <a:pt x="138" y="294"/>
                    <a:pt x="336" y="352"/>
                    <a:pt x="550" y="352"/>
                  </a:cubicBezTo>
                  <a:cubicBezTo>
                    <a:pt x="859" y="352"/>
                    <a:pt x="1200" y="229"/>
                    <a:pt x="1349" y="53"/>
                  </a:cubicBezTo>
                  <a:cubicBezTo>
                    <a:pt x="1366" y="33"/>
                    <a:pt x="1353" y="0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12836;p41">
              <a:extLst>
                <a:ext uri="{FF2B5EF4-FFF2-40B4-BE49-F238E27FC236}">
                  <a16:creationId xmlns:a16="http://schemas.microsoft.com/office/drawing/2014/main" id="{85A0524F-F835-FB18-8999-5DBA2A4639DE}"/>
                </a:ext>
              </a:extLst>
            </p:cNvPr>
            <p:cNvSpPr/>
            <p:nvPr/>
          </p:nvSpPr>
          <p:spPr>
            <a:xfrm>
              <a:off x="5194375" y="2358425"/>
              <a:ext cx="37675" cy="66700"/>
            </a:xfrm>
            <a:custGeom>
              <a:avLst/>
              <a:gdLst/>
              <a:ahLst/>
              <a:cxnLst/>
              <a:rect l="l" t="t" r="r" b="b"/>
              <a:pathLst>
                <a:path w="1507" h="2668" extrusionOk="0">
                  <a:moveTo>
                    <a:pt x="864" y="0"/>
                  </a:moveTo>
                  <a:cubicBezTo>
                    <a:pt x="836" y="0"/>
                    <a:pt x="825" y="40"/>
                    <a:pt x="842" y="62"/>
                  </a:cubicBezTo>
                  <a:cubicBezTo>
                    <a:pt x="1245" y="579"/>
                    <a:pt x="1403" y="1075"/>
                    <a:pt x="1029" y="1685"/>
                  </a:cubicBezTo>
                  <a:cubicBezTo>
                    <a:pt x="771" y="2105"/>
                    <a:pt x="337" y="2287"/>
                    <a:pt x="14" y="2630"/>
                  </a:cubicBezTo>
                  <a:cubicBezTo>
                    <a:pt x="1" y="2646"/>
                    <a:pt x="12" y="2668"/>
                    <a:pt x="30" y="2668"/>
                  </a:cubicBezTo>
                  <a:cubicBezTo>
                    <a:pt x="32" y="2668"/>
                    <a:pt x="34" y="2667"/>
                    <a:pt x="36" y="2667"/>
                  </a:cubicBezTo>
                  <a:cubicBezTo>
                    <a:pt x="643" y="2540"/>
                    <a:pt x="1223" y="1907"/>
                    <a:pt x="1380" y="1320"/>
                  </a:cubicBezTo>
                  <a:cubicBezTo>
                    <a:pt x="1507" y="845"/>
                    <a:pt x="1384" y="192"/>
                    <a:pt x="877" y="3"/>
                  </a:cubicBezTo>
                  <a:cubicBezTo>
                    <a:pt x="873" y="1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12837;p41">
              <a:extLst>
                <a:ext uri="{FF2B5EF4-FFF2-40B4-BE49-F238E27FC236}">
                  <a16:creationId xmlns:a16="http://schemas.microsoft.com/office/drawing/2014/main" id="{FE72819D-8E80-BC20-E53C-96B09F02B88D}"/>
                </a:ext>
              </a:extLst>
            </p:cNvPr>
            <p:cNvSpPr/>
            <p:nvPr/>
          </p:nvSpPr>
          <p:spPr>
            <a:xfrm>
              <a:off x="5199425" y="2382750"/>
              <a:ext cx="30525" cy="20925"/>
            </a:xfrm>
            <a:custGeom>
              <a:avLst/>
              <a:gdLst/>
              <a:ahLst/>
              <a:cxnLst/>
              <a:rect l="l" t="t" r="r" b="b"/>
              <a:pathLst>
                <a:path w="1221" h="837" extrusionOk="0">
                  <a:moveTo>
                    <a:pt x="1196" y="0"/>
                  </a:moveTo>
                  <a:cubicBezTo>
                    <a:pt x="1189" y="0"/>
                    <a:pt x="1183" y="3"/>
                    <a:pt x="1179" y="10"/>
                  </a:cubicBezTo>
                  <a:cubicBezTo>
                    <a:pt x="1061" y="215"/>
                    <a:pt x="894" y="391"/>
                    <a:pt x="690" y="510"/>
                  </a:cubicBezTo>
                  <a:cubicBezTo>
                    <a:pt x="487" y="630"/>
                    <a:pt x="292" y="642"/>
                    <a:pt x="69" y="684"/>
                  </a:cubicBezTo>
                  <a:cubicBezTo>
                    <a:pt x="1" y="698"/>
                    <a:pt x="1" y="808"/>
                    <a:pt x="69" y="822"/>
                  </a:cubicBezTo>
                  <a:cubicBezTo>
                    <a:pt x="117" y="832"/>
                    <a:pt x="166" y="837"/>
                    <a:pt x="215" y="837"/>
                  </a:cubicBezTo>
                  <a:cubicBezTo>
                    <a:pt x="667" y="837"/>
                    <a:pt x="1098" y="439"/>
                    <a:pt x="1216" y="27"/>
                  </a:cubicBezTo>
                  <a:cubicBezTo>
                    <a:pt x="1220" y="12"/>
                    <a:pt x="1208" y="0"/>
                    <a:pt x="1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12838;p41">
              <a:extLst>
                <a:ext uri="{FF2B5EF4-FFF2-40B4-BE49-F238E27FC236}">
                  <a16:creationId xmlns:a16="http://schemas.microsoft.com/office/drawing/2014/main" id="{7F36303E-77D2-A5EE-DBE0-4EB97479B42E}"/>
                </a:ext>
              </a:extLst>
            </p:cNvPr>
            <p:cNvSpPr/>
            <p:nvPr/>
          </p:nvSpPr>
          <p:spPr>
            <a:xfrm>
              <a:off x="5184725" y="2358575"/>
              <a:ext cx="28200" cy="43775"/>
            </a:xfrm>
            <a:custGeom>
              <a:avLst/>
              <a:gdLst/>
              <a:ahLst/>
              <a:cxnLst/>
              <a:rect l="l" t="t" r="r" b="b"/>
              <a:pathLst>
                <a:path w="1128" h="1751" extrusionOk="0">
                  <a:moveTo>
                    <a:pt x="161" y="1"/>
                  </a:moveTo>
                  <a:cubicBezTo>
                    <a:pt x="123" y="1"/>
                    <a:pt x="85" y="4"/>
                    <a:pt x="47" y="12"/>
                  </a:cubicBezTo>
                  <a:cubicBezTo>
                    <a:pt x="0" y="20"/>
                    <a:pt x="10" y="83"/>
                    <a:pt x="47" y="96"/>
                  </a:cubicBezTo>
                  <a:cubicBezTo>
                    <a:pt x="363" y="213"/>
                    <a:pt x="660" y="286"/>
                    <a:pt x="826" y="618"/>
                  </a:cubicBezTo>
                  <a:cubicBezTo>
                    <a:pt x="1007" y="980"/>
                    <a:pt x="891" y="1377"/>
                    <a:pt x="637" y="1665"/>
                  </a:cubicBezTo>
                  <a:cubicBezTo>
                    <a:pt x="604" y="1703"/>
                    <a:pt x="635" y="1751"/>
                    <a:pt x="674" y="1751"/>
                  </a:cubicBezTo>
                  <a:cubicBezTo>
                    <a:pt x="685" y="1751"/>
                    <a:pt x="697" y="1747"/>
                    <a:pt x="709" y="1736"/>
                  </a:cubicBezTo>
                  <a:cubicBezTo>
                    <a:pt x="1010" y="1463"/>
                    <a:pt x="1127" y="1021"/>
                    <a:pt x="981" y="636"/>
                  </a:cubicBezTo>
                  <a:cubicBezTo>
                    <a:pt x="861" y="318"/>
                    <a:pt x="51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12839;p41">
              <a:extLst>
                <a:ext uri="{FF2B5EF4-FFF2-40B4-BE49-F238E27FC236}">
                  <a16:creationId xmlns:a16="http://schemas.microsoft.com/office/drawing/2014/main" id="{76C9A228-CCE6-4B3A-7164-7DF9394F8D56}"/>
                </a:ext>
              </a:extLst>
            </p:cNvPr>
            <p:cNvSpPr/>
            <p:nvPr/>
          </p:nvSpPr>
          <p:spPr>
            <a:xfrm>
              <a:off x="5188300" y="2371500"/>
              <a:ext cx="19600" cy="40225"/>
            </a:xfrm>
            <a:custGeom>
              <a:avLst/>
              <a:gdLst/>
              <a:ahLst/>
              <a:cxnLst/>
              <a:rect l="l" t="t" r="r" b="b"/>
              <a:pathLst>
                <a:path w="784" h="1609" extrusionOk="0">
                  <a:moveTo>
                    <a:pt x="699" y="0"/>
                  </a:moveTo>
                  <a:cubicBezTo>
                    <a:pt x="692" y="0"/>
                    <a:pt x="686" y="4"/>
                    <a:pt x="684" y="13"/>
                  </a:cubicBezTo>
                  <a:cubicBezTo>
                    <a:pt x="623" y="385"/>
                    <a:pt x="399" y="605"/>
                    <a:pt x="211" y="914"/>
                  </a:cubicBezTo>
                  <a:cubicBezTo>
                    <a:pt x="84" y="1123"/>
                    <a:pt x="0" y="1346"/>
                    <a:pt x="101" y="1577"/>
                  </a:cubicBezTo>
                  <a:cubicBezTo>
                    <a:pt x="110" y="1599"/>
                    <a:pt x="129" y="1608"/>
                    <a:pt x="149" y="1608"/>
                  </a:cubicBezTo>
                  <a:cubicBezTo>
                    <a:pt x="182" y="1608"/>
                    <a:pt x="218" y="1582"/>
                    <a:pt x="217" y="1545"/>
                  </a:cubicBezTo>
                  <a:cubicBezTo>
                    <a:pt x="211" y="1124"/>
                    <a:pt x="431" y="913"/>
                    <a:pt x="617" y="573"/>
                  </a:cubicBezTo>
                  <a:cubicBezTo>
                    <a:pt x="714" y="395"/>
                    <a:pt x="784" y="209"/>
                    <a:pt x="717" y="13"/>
                  </a:cubicBezTo>
                  <a:cubicBezTo>
                    <a:pt x="715" y="5"/>
                    <a:pt x="70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12840;p41">
              <a:extLst>
                <a:ext uri="{FF2B5EF4-FFF2-40B4-BE49-F238E27FC236}">
                  <a16:creationId xmlns:a16="http://schemas.microsoft.com/office/drawing/2014/main" id="{7900D975-6B0C-1DE5-9A21-3F0138E12C6B}"/>
                </a:ext>
              </a:extLst>
            </p:cNvPr>
            <p:cNvSpPr/>
            <p:nvPr/>
          </p:nvSpPr>
          <p:spPr>
            <a:xfrm>
              <a:off x="5172925" y="2369600"/>
              <a:ext cx="22100" cy="40525"/>
            </a:xfrm>
            <a:custGeom>
              <a:avLst/>
              <a:gdLst/>
              <a:ahLst/>
              <a:cxnLst/>
              <a:rect l="l" t="t" r="r" b="b"/>
              <a:pathLst>
                <a:path w="884" h="1621" extrusionOk="0">
                  <a:moveTo>
                    <a:pt x="188" y="0"/>
                  </a:moveTo>
                  <a:cubicBezTo>
                    <a:pt x="177" y="0"/>
                    <a:pt x="166" y="7"/>
                    <a:pt x="161" y="23"/>
                  </a:cubicBezTo>
                  <a:cubicBezTo>
                    <a:pt x="1" y="528"/>
                    <a:pt x="76" y="1621"/>
                    <a:pt x="817" y="1621"/>
                  </a:cubicBezTo>
                  <a:cubicBezTo>
                    <a:pt x="821" y="1621"/>
                    <a:pt x="824" y="1621"/>
                    <a:pt x="828" y="1621"/>
                  </a:cubicBezTo>
                  <a:cubicBezTo>
                    <a:pt x="867" y="1620"/>
                    <a:pt x="883" y="1567"/>
                    <a:pt x="849" y="1547"/>
                  </a:cubicBezTo>
                  <a:cubicBezTo>
                    <a:pt x="598" y="1408"/>
                    <a:pt x="407" y="1251"/>
                    <a:pt x="313" y="968"/>
                  </a:cubicBezTo>
                  <a:cubicBezTo>
                    <a:pt x="213" y="662"/>
                    <a:pt x="258" y="344"/>
                    <a:pt x="220" y="30"/>
                  </a:cubicBezTo>
                  <a:cubicBezTo>
                    <a:pt x="219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12841;p41">
              <a:extLst>
                <a:ext uri="{FF2B5EF4-FFF2-40B4-BE49-F238E27FC236}">
                  <a16:creationId xmlns:a16="http://schemas.microsoft.com/office/drawing/2014/main" id="{F0D983E3-B0CE-9F3A-17CC-EDB691BAC1CD}"/>
                </a:ext>
              </a:extLst>
            </p:cNvPr>
            <p:cNvSpPr/>
            <p:nvPr/>
          </p:nvSpPr>
          <p:spPr>
            <a:xfrm>
              <a:off x="5136125" y="2386100"/>
              <a:ext cx="47150" cy="60625"/>
            </a:xfrm>
            <a:custGeom>
              <a:avLst/>
              <a:gdLst/>
              <a:ahLst/>
              <a:cxnLst/>
              <a:rect l="l" t="t" r="r" b="b"/>
              <a:pathLst>
                <a:path w="1886" h="2425" extrusionOk="0">
                  <a:moveTo>
                    <a:pt x="1252" y="0"/>
                  </a:moveTo>
                  <a:cubicBezTo>
                    <a:pt x="990" y="0"/>
                    <a:pt x="727" y="109"/>
                    <a:pt x="529" y="312"/>
                  </a:cubicBezTo>
                  <a:cubicBezTo>
                    <a:pt x="0" y="854"/>
                    <a:pt x="80" y="1690"/>
                    <a:pt x="210" y="2368"/>
                  </a:cubicBezTo>
                  <a:cubicBezTo>
                    <a:pt x="217" y="2407"/>
                    <a:pt x="245" y="2424"/>
                    <a:pt x="275" y="2424"/>
                  </a:cubicBezTo>
                  <a:cubicBezTo>
                    <a:pt x="321" y="2424"/>
                    <a:pt x="371" y="2385"/>
                    <a:pt x="360" y="2327"/>
                  </a:cubicBezTo>
                  <a:cubicBezTo>
                    <a:pt x="265" y="1795"/>
                    <a:pt x="170" y="1223"/>
                    <a:pt x="416" y="714"/>
                  </a:cubicBezTo>
                  <a:cubicBezTo>
                    <a:pt x="594" y="348"/>
                    <a:pt x="951" y="85"/>
                    <a:pt x="1326" y="85"/>
                  </a:cubicBezTo>
                  <a:cubicBezTo>
                    <a:pt x="1499" y="85"/>
                    <a:pt x="1676" y="142"/>
                    <a:pt x="1842" y="270"/>
                  </a:cubicBezTo>
                  <a:cubicBezTo>
                    <a:pt x="1846" y="274"/>
                    <a:pt x="1851" y="275"/>
                    <a:pt x="1856" y="275"/>
                  </a:cubicBezTo>
                  <a:cubicBezTo>
                    <a:pt x="1872" y="275"/>
                    <a:pt x="1886" y="256"/>
                    <a:pt x="1871" y="242"/>
                  </a:cubicBezTo>
                  <a:cubicBezTo>
                    <a:pt x="1692" y="78"/>
                    <a:pt x="14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12842;p41">
              <a:extLst>
                <a:ext uri="{FF2B5EF4-FFF2-40B4-BE49-F238E27FC236}">
                  <a16:creationId xmlns:a16="http://schemas.microsoft.com/office/drawing/2014/main" id="{581F3907-2A83-0D59-6971-9883CE97139C}"/>
                </a:ext>
              </a:extLst>
            </p:cNvPr>
            <p:cNvSpPr/>
            <p:nvPr/>
          </p:nvSpPr>
          <p:spPr>
            <a:xfrm>
              <a:off x="5052200" y="2299850"/>
              <a:ext cx="38775" cy="207425"/>
            </a:xfrm>
            <a:custGeom>
              <a:avLst/>
              <a:gdLst/>
              <a:ahLst/>
              <a:cxnLst/>
              <a:rect l="l" t="t" r="r" b="b"/>
              <a:pathLst>
                <a:path w="1551" h="8297" extrusionOk="0">
                  <a:moveTo>
                    <a:pt x="80" y="0"/>
                  </a:moveTo>
                  <a:cubicBezTo>
                    <a:pt x="40" y="0"/>
                    <a:pt x="0" y="45"/>
                    <a:pt x="28" y="85"/>
                  </a:cubicBezTo>
                  <a:cubicBezTo>
                    <a:pt x="950" y="1372"/>
                    <a:pt x="1040" y="2790"/>
                    <a:pt x="994" y="4327"/>
                  </a:cubicBezTo>
                  <a:cubicBezTo>
                    <a:pt x="954" y="5640"/>
                    <a:pt x="839" y="7080"/>
                    <a:pt x="1478" y="8279"/>
                  </a:cubicBezTo>
                  <a:cubicBezTo>
                    <a:pt x="1484" y="8291"/>
                    <a:pt x="1495" y="8296"/>
                    <a:pt x="1506" y="8296"/>
                  </a:cubicBezTo>
                  <a:cubicBezTo>
                    <a:pt x="1528" y="8296"/>
                    <a:pt x="1550" y="8277"/>
                    <a:pt x="1543" y="8252"/>
                  </a:cubicBezTo>
                  <a:cubicBezTo>
                    <a:pt x="1043" y="6625"/>
                    <a:pt x="1218" y="5067"/>
                    <a:pt x="1165" y="3400"/>
                  </a:cubicBezTo>
                  <a:cubicBezTo>
                    <a:pt x="1130" y="2222"/>
                    <a:pt x="941" y="918"/>
                    <a:pt x="116" y="16"/>
                  </a:cubicBezTo>
                  <a:cubicBezTo>
                    <a:pt x="106" y="5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12843;p41">
              <a:extLst>
                <a:ext uri="{FF2B5EF4-FFF2-40B4-BE49-F238E27FC236}">
                  <a16:creationId xmlns:a16="http://schemas.microsoft.com/office/drawing/2014/main" id="{27398FB3-B65B-80F8-EE69-BDCC53060507}"/>
                </a:ext>
              </a:extLst>
            </p:cNvPr>
            <p:cNvSpPr/>
            <p:nvPr/>
          </p:nvSpPr>
          <p:spPr>
            <a:xfrm>
              <a:off x="5071425" y="2488300"/>
              <a:ext cx="41700" cy="54975"/>
            </a:xfrm>
            <a:custGeom>
              <a:avLst/>
              <a:gdLst/>
              <a:ahLst/>
              <a:cxnLst/>
              <a:rect l="l" t="t" r="r" b="b"/>
              <a:pathLst>
                <a:path w="1668" h="2199" extrusionOk="0">
                  <a:moveTo>
                    <a:pt x="31" y="0"/>
                  </a:moveTo>
                  <a:cubicBezTo>
                    <a:pt x="16" y="0"/>
                    <a:pt x="0" y="15"/>
                    <a:pt x="4" y="32"/>
                  </a:cubicBezTo>
                  <a:cubicBezTo>
                    <a:pt x="68" y="393"/>
                    <a:pt x="362" y="575"/>
                    <a:pt x="645" y="768"/>
                  </a:cubicBezTo>
                  <a:cubicBezTo>
                    <a:pt x="1182" y="1134"/>
                    <a:pt x="1412" y="1563"/>
                    <a:pt x="1593" y="2175"/>
                  </a:cubicBezTo>
                  <a:cubicBezTo>
                    <a:pt x="1598" y="2191"/>
                    <a:pt x="1612" y="2198"/>
                    <a:pt x="1625" y="2198"/>
                  </a:cubicBezTo>
                  <a:cubicBezTo>
                    <a:pt x="1642" y="2198"/>
                    <a:pt x="1660" y="2186"/>
                    <a:pt x="1660" y="2165"/>
                  </a:cubicBezTo>
                  <a:cubicBezTo>
                    <a:pt x="1668" y="1759"/>
                    <a:pt x="1462" y="1345"/>
                    <a:pt x="1192" y="1050"/>
                  </a:cubicBezTo>
                  <a:cubicBezTo>
                    <a:pt x="834" y="662"/>
                    <a:pt x="300" y="503"/>
                    <a:pt x="50" y="13"/>
                  </a:cubicBezTo>
                  <a:cubicBezTo>
                    <a:pt x="46" y="4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12844;p41">
              <a:extLst>
                <a:ext uri="{FF2B5EF4-FFF2-40B4-BE49-F238E27FC236}">
                  <a16:creationId xmlns:a16="http://schemas.microsoft.com/office/drawing/2014/main" id="{217A9E13-0A75-D23B-2847-725CC6FB30E8}"/>
                </a:ext>
              </a:extLst>
            </p:cNvPr>
            <p:cNvSpPr/>
            <p:nvPr/>
          </p:nvSpPr>
          <p:spPr>
            <a:xfrm>
              <a:off x="5064775" y="2487525"/>
              <a:ext cx="68200" cy="90650"/>
            </a:xfrm>
            <a:custGeom>
              <a:avLst/>
              <a:gdLst/>
              <a:ahLst/>
              <a:cxnLst/>
              <a:rect l="l" t="t" r="r" b="b"/>
              <a:pathLst>
                <a:path w="2728" h="3626" extrusionOk="0">
                  <a:moveTo>
                    <a:pt x="343" y="1"/>
                  </a:moveTo>
                  <a:cubicBezTo>
                    <a:pt x="334" y="1"/>
                    <a:pt x="325" y="6"/>
                    <a:pt x="323" y="16"/>
                  </a:cubicBezTo>
                  <a:cubicBezTo>
                    <a:pt x="1" y="1478"/>
                    <a:pt x="1236" y="3215"/>
                    <a:pt x="2621" y="3623"/>
                  </a:cubicBezTo>
                  <a:cubicBezTo>
                    <a:pt x="2627" y="3625"/>
                    <a:pt x="2633" y="3626"/>
                    <a:pt x="2639" y="3626"/>
                  </a:cubicBezTo>
                  <a:cubicBezTo>
                    <a:pt x="2698" y="3626"/>
                    <a:pt x="2727" y="3539"/>
                    <a:pt x="2670" y="3505"/>
                  </a:cubicBezTo>
                  <a:cubicBezTo>
                    <a:pt x="1983" y="3104"/>
                    <a:pt x="1372" y="2717"/>
                    <a:pt x="943" y="2016"/>
                  </a:cubicBezTo>
                  <a:cubicBezTo>
                    <a:pt x="555" y="1379"/>
                    <a:pt x="499" y="725"/>
                    <a:pt x="363" y="16"/>
                  </a:cubicBezTo>
                  <a:cubicBezTo>
                    <a:pt x="361" y="6"/>
                    <a:pt x="352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12845;p41">
              <a:extLst>
                <a:ext uri="{FF2B5EF4-FFF2-40B4-BE49-F238E27FC236}">
                  <a16:creationId xmlns:a16="http://schemas.microsoft.com/office/drawing/2014/main" id="{63DF5E04-AAB8-70EB-6064-8AED948478EB}"/>
                </a:ext>
              </a:extLst>
            </p:cNvPr>
            <p:cNvSpPr/>
            <p:nvPr/>
          </p:nvSpPr>
          <p:spPr>
            <a:xfrm>
              <a:off x="5084375" y="2561250"/>
              <a:ext cx="39700" cy="11375"/>
            </a:xfrm>
            <a:custGeom>
              <a:avLst/>
              <a:gdLst/>
              <a:ahLst/>
              <a:cxnLst/>
              <a:rect l="l" t="t" r="r" b="b"/>
              <a:pathLst>
                <a:path w="1588" h="455" extrusionOk="0">
                  <a:moveTo>
                    <a:pt x="274" y="0"/>
                  </a:moveTo>
                  <a:cubicBezTo>
                    <a:pt x="193" y="0"/>
                    <a:pt x="114" y="10"/>
                    <a:pt x="43" y="35"/>
                  </a:cubicBezTo>
                  <a:cubicBezTo>
                    <a:pt x="0" y="50"/>
                    <a:pt x="2" y="105"/>
                    <a:pt x="43" y="121"/>
                  </a:cubicBezTo>
                  <a:cubicBezTo>
                    <a:pt x="279" y="205"/>
                    <a:pt x="555" y="175"/>
                    <a:pt x="803" y="226"/>
                  </a:cubicBezTo>
                  <a:cubicBezTo>
                    <a:pt x="1057" y="279"/>
                    <a:pt x="1288" y="391"/>
                    <a:pt x="1537" y="454"/>
                  </a:cubicBezTo>
                  <a:cubicBezTo>
                    <a:pt x="1539" y="454"/>
                    <a:pt x="1541" y="454"/>
                    <a:pt x="1543" y="454"/>
                  </a:cubicBezTo>
                  <a:cubicBezTo>
                    <a:pt x="1567" y="454"/>
                    <a:pt x="1588" y="423"/>
                    <a:pt x="1565" y="406"/>
                  </a:cubicBezTo>
                  <a:cubicBezTo>
                    <a:pt x="1361" y="246"/>
                    <a:pt x="1087" y="162"/>
                    <a:pt x="839" y="98"/>
                  </a:cubicBezTo>
                  <a:cubicBezTo>
                    <a:pt x="670" y="55"/>
                    <a:pt x="465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12846;p41">
              <a:extLst>
                <a:ext uri="{FF2B5EF4-FFF2-40B4-BE49-F238E27FC236}">
                  <a16:creationId xmlns:a16="http://schemas.microsoft.com/office/drawing/2014/main" id="{53C66E2A-469B-A5DB-715E-BBCD3D24B9A8}"/>
                </a:ext>
              </a:extLst>
            </p:cNvPr>
            <p:cNvSpPr/>
            <p:nvPr/>
          </p:nvSpPr>
          <p:spPr>
            <a:xfrm>
              <a:off x="5086475" y="2563325"/>
              <a:ext cx="59450" cy="40250"/>
            </a:xfrm>
            <a:custGeom>
              <a:avLst/>
              <a:gdLst/>
              <a:ahLst/>
              <a:cxnLst/>
              <a:rect l="l" t="t" r="r" b="b"/>
              <a:pathLst>
                <a:path w="2378" h="1610" extrusionOk="0">
                  <a:moveTo>
                    <a:pt x="23" y="1"/>
                  </a:moveTo>
                  <a:cubicBezTo>
                    <a:pt x="11" y="1"/>
                    <a:pt x="0" y="9"/>
                    <a:pt x="1" y="22"/>
                  </a:cubicBezTo>
                  <a:cubicBezTo>
                    <a:pt x="47" y="1045"/>
                    <a:pt x="1520" y="1493"/>
                    <a:pt x="2319" y="1609"/>
                  </a:cubicBezTo>
                  <a:cubicBezTo>
                    <a:pt x="2321" y="1609"/>
                    <a:pt x="2324" y="1609"/>
                    <a:pt x="2326" y="1609"/>
                  </a:cubicBezTo>
                  <a:cubicBezTo>
                    <a:pt x="2363" y="1609"/>
                    <a:pt x="2377" y="1557"/>
                    <a:pt x="2338" y="1544"/>
                  </a:cubicBezTo>
                  <a:cubicBezTo>
                    <a:pt x="1862" y="1379"/>
                    <a:pt x="1361" y="1273"/>
                    <a:pt x="925" y="1013"/>
                  </a:cubicBezTo>
                  <a:cubicBezTo>
                    <a:pt x="492" y="753"/>
                    <a:pt x="304" y="417"/>
                    <a:pt x="42" y="12"/>
                  </a:cubicBezTo>
                  <a:cubicBezTo>
                    <a:pt x="38" y="4"/>
                    <a:pt x="30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12847;p41">
              <a:extLst>
                <a:ext uri="{FF2B5EF4-FFF2-40B4-BE49-F238E27FC236}">
                  <a16:creationId xmlns:a16="http://schemas.microsoft.com/office/drawing/2014/main" id="{FAA75FD8-B946-CEA0-C2BD-52791268B625}"/>
                </a:ext>
              </a:extLst>
            </p:cNvPr>
            <p:cNvSpPr/>
            <p:nvPr/>
          </p:nvSpPr>
          <p:spPr>
            <a:xfrm>
              <a:off x="5078025" y="2591125"/>
              <a:ext cx="35375" cy="18500"/>
            </a:xfrm>
            <a:custGeom>
              <a:avLst/>
              <a:gdLst/>
              <a:ahLst/>
              <a:cxnLst/>
              <a:rect l="l" t="t" r="r" b="b"/>
              <a:pathLst>
                <a:path w="1415" h="740" extrusionOk="0">
                  <a:moveTo>
                    <a:pt x="1166" y="0"/>
                  </a:moveTo>
                  <a:cubicBezTo>
                    <a:pt x="715" y="0"/>
                    <a:pt x="116" y="246"/>
                    <a:pt x="8" y="678"/>
                  </a:cubicBezTo>
                  <a:cubicBezTo>
                    <a:pt x="0" y="708"/>
                    <a:pt x="26" y="740"/>
                    <a:pt x="55" y="740"/>
                  </a:cubicBezTo>
                  <a:cubicBezTo>
                    <a:pt x="62" y="740"/>
                    <a:pt x="70" y="737"/>
                    <a:pt x="77" y="732"/>
                  </a:cubicBezTo>
                  <a:cubicBezTo>
                    <a:pt x="264" y="605"/>
                    <a:pt x="391" y="416"/>
                    <a:pt x="593" y="300"/>
                  </a:cubicBezTo>
                  <a:cubicBezTo>
                    <a:pt x="831" y="165"/>
                    <a:pt x="1091" y="119"/>
                    <a:pt x="1360" y="93"/>
                  </a:cubicBezTo>
                  <a:cubicBezTo>
                    <a:pt x="1399" y="90"/>
                    <a:pt x="1415" y="30"/>
                    <a:pt x="1370" y="20"/>
                  </a:cubicBezTo>
                  <a:cubicBezTo>
                    <a:pt x="1308" y="7"/>
                    <a:pt x="1239" y="0"/>
                    <a:pt x="1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12848;p41">
              <a:extLst>
                <a:ext uri="{FF2B5EF4-FFF2-40B4-BE49-F238E27FC236}">
                  <a16:creationId xmlns:a16="http://schemas.microsoft.com/office/drawing/2014/main" id="{6A47255B-3A65-5942-2F55-3C536771266D}"/>
                </a:ext>
              </a:extLst>
            </p:cNvPr>
            <p:cNvSpPr/>
            <p:nvPr/>
          </p:nvSpPr>
          <p:spPr>
            <a:xfrm>
              <a:off x="5079175" y="2606475"/>
              <a:ext cx="76950" cy="21000"/>
            </a:xfrm>
            <a:custGeom>
              <a:avLst/>
              <a:gdLst/>
              <a:ahLst/>
              <a:cxnLst/>
              <a:rect l="l" t="t" r="r" b="b"/>
              <a:pathLst>
                <a:path w="3078" h="840" extrusionOk="0">
                  <a:moveTo>
                    <a:pt x="59" y="0"/>
                  </a:moveTo>
                  <a:cubicBezTo>
                    <a:pt x="50" y="0"/>
                    <a:pt x="41" y="0"/>
                    <a:pt x="32" y="1"/>
                  </a:cubicBezTo>
                  <a:cubicBezTo>
                    <a:pt x="4" y="2"/>
                    <a:pt x="1" y="38"/>
                    <a:pt x="26" y="47"/>
                  </a:cubicBezTo>
                  <a:cubicBezTo>
                    <a:pt x="566" y="251"/>
                    <a:pt x="956" y="648"/>
                    <a:pt x="1540" y="766"/>
                  </a:cubicBezTo>
                  <a:cubicBezTo>
                    <a:pt x="1784" y="815"/>
                    <a:pt x="2040" y="840"/>
                    <a:pt x="2294" y="840"/>
                  </a:cubicBezTo>
                  <a:cubicBezTo>
                    <a:pt x="2539" y="840"/>
                    <a:pt x="2784" y="817"/>
                    <a:pt x="3020" y="773"/>
                  </a:cubicBezTo>
                  <a:cubicBezTo>
                    <a:pt x="3077" y="762"/>
                    <a:pt x="3059" y="681"/>
                    <a:pt x="3006" y="676"/>
                  </a:cubicBezTo>
                  <a:cubicBezTo>
                    <a:pt x="2372" y="629"/>
                    <a:pt x="1752" y="719"/>
                    <a:pt x="1139" y="484"/>
                  </a:cubicBezTo>
                  <a:cubicBezTo>
                    <a:pt x="767" y="341"/>
                    <a:pt x="468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12849;p41">
              <a:extLst>
                <a:ext uri="{FF2B5EF4-FFF2-40B4-BE49-F238E27FC236}">
                  <a16:creationId xmlns:a16="http://schemas.microsoft.com/office/drawing/2014/main" id="{FA1AFE9E-086A-CA6F-39D0-BEF553C3E590}"/>
                </a:ext>
              </a:extLst>
            </p:cNvPr>
            <p:cNvSpPr/>
            <p:nvPr/>
          </p:nvSpPr>
          <p:spPr>
            <a:xfrm>
              <a:off x="5103350" y="2628225"/>
              <a:ext cx="71250" cy="13275"/>
            </a:xfrm>
            <a:custGeom>
              <a:avLst/>
              <a:gdLst/>
              <a:ahLst/>
              <a:cxnLst/>
              <a:rect l="l" t="t" r="r" b="b"/>
              <a:pathLst>
                <a:path w="2850" h="531" extrusionOk="0">
                  <a:moveTo>
                    <a:pt x="50" y="0"/>
                  </a:moveTo>
                  <a:cubicBezTo>
                    <a:pt x="24" y="0"/>
                    <a:pt x="0" y="31"/>
                    <a:pt x="17" y="56"/>
                  </a:cubicBezTo>
                  <a:cubicBezTo>
                    <a:pt x="255" y="415"/>
                    <a:pt x="637" y="530"/>
                    <a:pt x="1058" y="530"/>
                  </a:cubicBezTo>
                  <a:cubicBezTo>
                    <a:pt x="1666" y="530"/>
                    <a:pt x="2358" y="290"/>
                    <a:pt x="2823" y="195"/>
                  </a:cubicBezTo>
                  <a:cubicBezTo>
                    <a:pt x="2850" y="189"/>
                    <a:pt x="2842" y="149"/>
                    <a:pt x="2816" y="148"/>
                  </a:cubicBezTo>
                  <a:cubicBezTo>
                    <a:pt x="2793" y="147"/>
                    <a:pt x="2770" y="147"/>
                    <a:pt x="2747" y="147"/>
                  </a:cubicBezTo>
                  <a:cubicBezTo>
                    <a:pt x="2345" y="147"/>
                    <a:pt x="1971" y="251"/>
                    <a:pt x="1573" y="312"/>
                  </a:cubicBezTo>
                  <a:cubicBezTo>
                    <a:pt x="1434" y="333"/>
                    <a:pt x="1302" y="344"/>
                    <a:pt x="1176" y="344"/>
                  </a:cubicBezTo>
                  <a:cubicBezTo>
                    <a:pt x="783" y="344"/>
                    <a:pt x="440" y="239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12850;p41">
              <a:extLst>
                <a:ext uri="{FF2B5EF4-FFF2-40B4-BE49-F238E27FC236}">
                  <a16:creationId xmlns:a16="http://schemas.microsoft.com/office/drawing/2014/main" id="{4D7DFD57-A7D3-D363-0DFE-9D1E49AB3042}"/>
                </a:ext>
              </a:extLst>
            </p:cNvPr>
            <p:cNvSpPr/>
            <p:nvPr/>
          </p:nvSpPr>
          <p:spPr>
            <a:xfrm>
              <a:off x="5107500" y="2624400"/>
              <a:ext cx="18450" cy="7200"/>
            </a:xfrm>
            <a:custGeom>
              <a:avLst/>
              <a:gdLst/>
              <a:ahLst/>
              <a:cxnLst/>
              <a:rect l="l" t="t" r="r" b="b"/>
              <a:pathLst>
                <a:path w="738" h="288" extrusionOk="0">
                  <a:moveTo>
                    <a:pt x="675" y="1"/>
                  </a:moveTo>
                  <a:cubicBezTo>
                    <a:pt x="582" y="1"/>
                    <a:pt x="498" y="95"/>
                    <a:pt x="412" y="128"/>
                  </a:cubicBezTo>
                  <a:cubicBezTo>
                    <a:pt x="303" y="171"/>
                    <a:pt x="179" y="204"/>
                    <a:pt x="61" y="204"/>
                  </a:cubicBezTo>
                  <a:cubicBezTo>
                    <a:pt x="52" y="204"/>
                    <a:pt x="43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6" y="204"/>
                    <a:pt x="0" y="247"/>
                    <a:pt x="28" y="253"/>
                  </a:cubicBezTo>
                  <a:cubicBezTo>
                    <a:pt x="110" y="274"/>
                    <a:pt x="188" y="287"/>
                    <a:pt x="265" y="287"/>
                  </a:cubicBezTo>
                  <a:cubicBezTo>
                    <a:pt x="328" y="287"/>
                    <a:pt x="391" y="279"/>
                    <a:pt x="457" y="258"/>
                  </a:cubicBezTo>
                  <a:cubicBezTo>
                    <a:pt x="566" y="223"/>
                    <a:pt x="718" y="175"/>
                    <a:pt x="734" y="49"/>
                  </a:cubicBezTo>
                  <a:cubicBezTo>
                    <a:pt x="737" y="22"/>
                    <a:pt x="709" y="4"/>
                    <a:pt x="687" y="2"/>
                  </a:cubicBezTo>
                  <a:cubicBezTo>
                    <a:pt x="683" y="1"/>
                    <a:pt x="679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12851;p41">
              <a:extLst>
                <a:ext uri="{FF2B5EF4-FFF2-40B4-BE49-F238E27FC236}">
                  <a16:creationId xmlns:a16="http://schemas.microsoft.com/office/drawing/2014/main" id="{08B7EB3B-B7CC-C5A1-1F3E-BEF3CEC2A8D4}"/>
                </a:ext>
              </a:extLst>
            </p:cNvPr>
            <p:cNvSpPr/>
            <p:nvPr/>
          </p:nvSpPr>
          <p:spPr>
            <a:xfrm>
              <a:off x="5143725" y="2640925"/>
              <a:ext cx="65850" cy="13200"/>
            </a:xfrm>
            <a:custGeom>
              <a:avLst/>
              <a:gdLst/>
              <a:ahLst/>
              <a:cxnLst/>
              <a:rect l="l" t="t" r="r" b="b"/>
              <a:pathLst>
                <a:path w="2634" h="528" extrusionOk="0">
                  <a:moveTo>
                    <a:pt x="31" y="0"/>
                  </a:moveTo>
                  <a:cubicBezTo>
                    <a:pt x="27" y="0"/>
                    <a:pt x="23" y="3"/>
                    <a:pt x="23" y="9"/>
                  </a:cubicBezTo>
                  <a:lnTo>
                    <a:pt x="22" y="9"/>
                  </a:lnTo>
                  <a:cubicBezTo>
                    <a:pt x="1" y="372"/>
                    <a:pt x="258" y="527"/>
                    <a:pt x="596" y="527"/>
                  </a:cubicBezTo>
                  <a:cubicBezTo>
                    <a:pt x="605" y="527"/>
                    <a:pt x="615" y="527"/>
                    <a:pt x="624" y="527"/>
                  </a:cubicBezTo>
                  <a:cubicBezTo>
                    <a:pt x="1256" y="509"/>
                    <a:pt x="1976" y="321"/>
                    <a:pt x="2580" y="148"/>
                  </a:cubicBezTo>
                  <a:cubicBezTo>
                    <a:pt x="2634" y="132"/>
                    <a:pt x="2627" y="44"/>
                    <a:pt x="2571" y="44"/>
                  </a:cubicBezTo>
                  <a:cubicBezTo>
                    <a:pt x="2569" y="44"/>
                    <a:pt x="2568" y="44"/>
                    <a:pt x="2566" y="44"/>
                  </a:cubicBezTo>
                  <a:cubicBezTo>
                    <a:pt x="2240" y="74"/>
                    <a:pt x="1366" y="328"/>
                    <a:pt x="734" y="328"/>
                  </a:cubicBezTo>
                  <a:cubicBezTo>
                    <a:pt x="381" y="328"/>
                    <a:pt x="104" y="249"/>
                    <a:pt x="39" y="7"/>
                  </a:cubicBezTo>
                  <a:cubicBezTo>
                    <a:pt x="38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12852;p41">
              <a:extLst>
                <a:ext uri="{FF2B5EF4-FFF2-40B4-BE49-F238E27FC236}">
                  <a16:creationId xmlns:a16="http://schemas.microsoft.com/office/drawing/2014/main" id="{00A91703-BDF9-B88F-8014-19F6C5DA3B45}"/>
                </a:ext>
              </a:extLst>
            </p:cNvPr>
            <p:cNvSpPr/>
            <p:nvPr/>
          </p:nvSpPr>
          <p:spPr>
            <a:xfrm>
              <a:off x="5133500" y="2650825"/>
              <a:ext cx="23250" cy="47225"/>
            </a:xfrm>
            <a:custGeom>
              <a:avLst/>
              <a:gdLst/>
              <a:ahLst/>
              <a:cxnLst/>
              <a:rect l="l" t="t" r="r" b="b"/>
              <a:pathLst>
                <a:path w="930" h="1889" extrusionOk="0">
                  <a:moveTo>
                    <a:pt x="894" y="0"/>
                  </a:moveTo>
                  <a:cubicBezTo>
                    <a:pt x="888" y="0"/>
                    <a:pt x="882" y="2"/>
                    <a:pt x="877" y="6"/>
                  </a:cubicBezTo>
                  <a:cubicBezTo>
                    <a:pt x="413" y="395"/>
                    <a:pt x="0" y="1250"/>
                    <a:pt x="169" y="1862"/>
                  </a:cubicBezTo>
                  <a:cubicBezTo>
                    <a:pt x="174" y="1879"/>
                    <a:pt x="190" y="1888"/>
                    <a:pt x="205" y="1888"/>
                  </a:cubicBezTo>
                  <a:cubicBezTo>
                    <a:pt x="221" y="1888"/>
                    <a:pt x="237" y="1880"/>
                    <a:pt x="241" y="1862"/>
                  </a:cubicBezTo>
                  <a:cubicBezTo>
                    <a:pt x="324" y="1560"/>
                    <a:pt x="325" y="1247"/>
                    <a:pt x="423" y="946"/>
                  </a:cubicBezTo>
                  <a:cubicBezTo>
                    <a:pt x="534" y="608"/>
                    <a:pt x="727" y="333"/>
                    <a:pt x="917" y="38"/>
                  </a:cubicBezTo>
                  <a:cubicBezTo>
                    <a:pt x="929" y="18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12853;p41">
              <a:extLst>
                <a:ext uri="{FF2B5EF4-FFF2-40B4-BE49-F238E27FC236}">
                  <a16:creationId xmlns:a16="http://schemas.microsoft.com/office/drawing/2014/main" id="{FD5C8312-89C3-85F6-7293-8AE430970C77}"/>
                </a:ext>
              </a:extLst>
            </p:cNvPr>
            <p:cNvSpPr/>
            <p:nvPr/>
          </p:nvSpPr>
          <p:spPr>
            <a:xfrm>
              <a:off x="5138750" y="2653800"/>
              <a:ext cx="74000" cy="44000"/>
            </a:xfrm>
            <a:custGeom>
              <a:avLst/>
              <a:gdLst/>
              <a:ahLst/>
              <a:cxnLst/>
              <a:rect l="l" t="t" r="r" b="b"/>
              <a:pathLst>
                <a:path w="2960" h="1760" extrusionOk="0">
                  <a:moveTo>
                    <a:pt x="2851" y="0"/>
                  </a:moveTo>
                  <a:cubicBezTo>
                    <a:pt x="2228" y="0"/>
                    <a:pt x="1769" y="617"/>
                    <a:pt x="1226" y="849"/>
                  </a:cubicBezTo>
                  <a:cubicBezTo>
                    <a:pt x="773" y="1041"/>
                    <a:pt x="17" y="1101"/>
                    <a:pt x="1" y="1734"/>
                  </a:cubicBezTo>
                  <a:cubicBezTo>
                    <a:pt x="0" y="1750"/>
                    <a:pt x="14" y="1760"/>
                    <a:pt x="27" y="1760"/>
                  </a:cubicBezTo>
                  <a:cubicBezTo>
                    <a:pt x="36" y="1760"/>
                    <a:pt x="43" y="1756"/>
                    <a:pt x="48" y="1747"/>
                  </a:cubicBezTo>
                  <a:lnTo>
                    <a:pt x="48" y="1748"/>
                  </a:lnTo>
                  <a:cubicBezTo>
                    <a:pt x="367" y="1136"/>
                    <a:pt x="1072" y="1174"/>
                    <a:pt x="1602" y="854"/>
                  </a:cubicBezTo>
                  <a:cubicBezTo>
                    <a:pt x="2058" y="578"/>
                    <a:pt x="2411" y="260"/>
                    <a:pt x="2922" y="72"/>
                  </a:cubicBezTo>
                  <a:cubicBezTo>
                    <a:pt x="2960" y="58"/>
                    <a:pt x="2953" y="5"/>
                    <a:pt x="2912" y="2"/>
                  </a:cubicBezTo>
                  <a:cubicBezTo>
                    <a:pt x="2892" y="1"/>
                    <a:pt x="2871" y="0"/>
                    <a:pt x="2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2854;p41">
              <a:extLst>
                <a:ext uri="{FF2B5EF4-FFF2-40B4-BE49-F238E27FC236}">
                  <a16:creationId xmlns:a16="http://schemas.microsoft.com/office/drawing/2014/main" id="{FAC25242-E3C2-F023-05DC-ED852A487A6D}"/>
                </a:ext>
              </a:extLst>
            </p:cNvPr>
            <p:cNvSpPr/>
            <p:nvPr/>
          </p:nvSpPr>
          <p:spPr>
            <a:xfrm>
              <a:off x="5172500" y="2670425"/>
              <a:ext cx="11725" cy="30725"/>
            </a:xfrm>
            <a:custGeom>
              <a:avLst/>
              <a:gdLst/>
              <a:ahLst/>
              <a:cxnLst/>
              <a:rect l="l" t="t" r="r" b="b"/>
              <a:pathLst>
                <a:path w="469" h="1229" extrusionOk="0">
                  <a:moveTo>
                    <a:pt x="442" y="1"/>
                  </a:moveTo>
                  <a:cubicBezTo>
                    <a:pt x="437" y="1"/>
                    <a:pt x="432" y="2"/>
                    <a:pt x="429" y="6"/>
                  </a:cubicBezTo>
                  <a:cubicBezTo>
                    <a:pt x="152" y="290"/>
                    <a:pt x="1" y="829"/>
                    <a:pt x="176" y="1203"/>
                  </a:cubicBezTo>
                  <a:cubicBezTo>
                    <a:pt x="184" y="1221"/>
                    <a:pt x="199" y="1228"/>
                    <a:pt x="215" y="1228"/>
                  </a:cubicBezTo>
                  <a:cubicBezTo>
                    <a:pt x="241" y="1228"/>
                    <a:pt x="270" y="1207"/>
                    <a:pt x="271" y="1177"/>
                  </a:cubicBezTo>
                  <a:cubicBezTo>
                    <a:pt x="277" y="965"/>
                    <a:pt x="238" y="769"/>
                    <a:pt x="282" y="556"/>
                  </a:cubicBezTo>
                  <a:cubicBezTo>
                    <a:pt x="317" y="376"/>
                    <a:pt x="391" y="194"/>
                    <a:pt x="462" y="26"/>
                  </a:cubicBezTo>
                  <a:cubicBezTo>
                    <a:pt x="468" y="12"/>
                    <a:pt x="455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12855;p41">
              <a:extLst>
                <a:ext uri="{FF2B5EF4-FFF2-40B4-BE49-F238E27FC236}">
                  <a16:creationId xmlns:a16="http://schemas.microsoft.com/office/drawing/2014/main" id="{B1D4AD8F-F28D-3DC8-7DD7-A91042C68D5B}"/>
                </a:ext>
              </a:extLst>
            </p:cNvPr>
            <p:cNvSpPr/>
            <p:nvPr/>
          </p:nvSpPr>
          <p:spPr>
            <a:xfrm>
              <a:off x="5176450" y="2662525"/>
              <a:ext cx="52475" cy="36975"/>
            </a:xfrm>
            <a:custGeom>
              <a:avLst/>
              <a:gdLst/>
              <a:ahLst/>
              <a:cxnLst/>
              <a:rect l="l" t="t" r="r" b="b"/>
              <a:pathLst>
                <a:path w="2099" h="1479" extrusionOk="0">
                  <a:moveTo>
                    <a:pt x="1982" y="0"/>
                  </a:moveTo>
                  <a:cubicBezTo>
                    <a:pt x="1979" y="0"/>
                    <a:pt x="1975" y="1"/>
                    <a:pt x="1972" y="1"/>
                  </a:cubicBezTo>
                  <a:cubicBezTo>
                    <a:pt x="1220" y="125"/>
                    <a:pt x="382" y="736"/>
                    <a:pt x="20" y="1405"/>
                  </a:cubicBezTo>
                  <a:cubicBezTo>
                    <a:pt x="0" y="1440"/>
                    <a:pt x="31" y="1479"/>
                    <a:pt x="65" y="1479"/>
                  </a:cubicBezTo>
                  <a:cubicBezTo>
                    <a:pt x="76" y="1479"/>
                    <a:pt x="88" y="1475"/>
                    <a:pt x="98" y="1464"/>
                  </a:cubicBezTo>
                  <a:cubicBezTo>
                    <a:pt x="388" y="1161"/>
                    <a:pt x="650" y="861"/>
                    <a:pt x="1003" y="623"/>
                  </a:cubicBezTo>
                  <a:cubicBezTo>
                    <a:pt x="1323" y="408"/>
                    <a:pt x="1675" y="283"/>
                    <a:pt x="2026" y="129"/>
                  </a:cubicBezTo>
                  <a:cubicBezTo>
                    <a:pt x="2099" y="96"/>
                    <a:pt x="2049" y="0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12856;p41">
              <a:extLst>
                <a:ext uri="{FF2B5EF4-FFF2-40B4-BE49-F238E27FC236}">
                  <a16:creationId xmlns:a16="http://schemas.microsoft.com/office/drawing/2014/main" id="{0479A21C-F43C-C961-E407-56F6269307CF}"/>
                </a:ext>
              </a:extLst>
            </p:cNvPr>
            <p:cNvSpPr/>
            <p:nvPr/>
          </p:nvSpPr>
          <p:spPr>
            <a:xfrm>
              <a:off x="5203325" y="2674100"/>
              <a:ext cx="33100" cy="13025"/>
            </a:xfrm>
            <a:custGeom>
              <a:avLst/>
              <a:gdLst/>
              <a:ahLst/>
              <a:cxnLst/>
              <a:rect l="l" t="t" r="r" b="b"/>
              <a:pathLst>
                <a:path w="1324" h="521" extrusionOk="0">
                  <a:moveTo>
                    <a:pt x="99" y="0"/>
                  </a:moveTo>
                  <a:cubicBezTo>
                    <a:pt x="47" y="0"/>
                    <a:pt x="1" y="49"/>
                    <a:pt x="34" y="108"/>
                  </a:cubicBezTo>
                  <a:cubicBezTo>
                    <a:pt x="180" y="378"/>
                    <a:pt x="520" y="520"/>
                    <a:pt x="842" y="520"/>
                  </a:cubicBezTo>
                  <a:cubicBezTo>
                    <a:pt x="1004" y="520"/>
                    <a:pt x="1162" y="484"/>
                    <a:pt x="1289" y="410"/>
                  </a:cubicBezTo>
                  <a:cubicBezTo>
                    <a:pt x="1324" y="389"/>
                    <a:pt x="1303" y="344"/>
                    <a:pt x="1268" y="344"/>
                  </a:cubicBezTo>
                  <a:cubicBezTo>
                    <a:pt x="1266" y="344"/>
                    <a:pt x="1263" y="344"/>
                    <a:pt x="1261" y="345"/>
                  </a:cubicBezTo>
                  <a:cubicBezTo>
                    <a:pt x="1158" y="362"/>
                    <a:pt x="1055" y="374"/>
                    <a:pt x="953" y="374"/>
                  </a:cubicBezTo>
                  <a:cubicBezTo>
                    <a:pt x="854" y="374"/>
                    <a:pt x="755" y="363"/>
                    <a:pt x="657" y="336"/>
                  </a:cubicBezTo>
                  <a:cubicBezTo>
                    <a:pt x="444" y="277"/>
                    <a:pt x="317" y="147"/>
                    <a:pt x="151" y="18"/>
                  </a:cubicBezTo>
                  <a:cubicBezTo>
                    <a:pt x="134" y="6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12857;p41">
              <a:extLst>
                <a:ext uri="{FF2B5EF4-FFF2-40B4-BE49-F238E27FC236}">
                  <a16:creationId xmlns:a16="http://schemas.microsoft.com/office/drawing/2014/main" id="{F46B081E-D61E-A4C8-B0A5-0385534AB187}"/>
                </a:ext>
              </a:extLst>
            </p:cNvPr>
            <p:cNvSpPr/>
            <p:nvPr/>
          </p:nvSpPr>
          <p:spPr>
            <a:xfrm>
              <a:off x="5217925" y="2672750"/>
              <a:ext cx="31650" cy="49575"/>
            </a:xfrm>
            <a:custGeom>
              <a:avLst/>
              <a:gdLst/>
              <a:ahLst/>
              <a:cxnLst/>
              <a:rect l="l" t="t" r="r" b="b"/>
              <a:pathLst>
                <a:path w="1266" h="1983" extrusionOk="0">
                  <a:moveTo>
                    <a:pt x="1230" y="1"/>
                  </a:moveTo>
                  <a:cubicBezTo>
                    <a:pt x="1227" y="1"/>
                    <a:pt x="1223" y="2"/>
                    <a:pt x="1220" y="3"/>
                  </a:cubicBezTo>
                  <a:cubicBezTo>
                    <a:pt x="514" y="294"/>
                    <a:pt x="29" y="1176"/>
                    <a:pt x="2" y="1916"/>
                  </a:cubicBezTo>
                  <a:cubicBezTo>
                    <a:pt x="0" y="1958"/>
                    <a:pt x="38" y="1983"/>
                    <a:pt x="73" y="1983"/>
                  </a:cubicBezTo>
                  <a:cubicBezTo>
                    <a:pt x="101" y="1983"/>
                    <a:pt x="129" y="1968"/>
                    <a:pt x="135" y="1934"/>
                  </a:cubicBezTo>
                  <a:cubicBezTo>
                    <a:pt x="208" y="1560"/>
                    <a:pt x="301" y="1210"/>
                    <a:pt x="499" y="879"/>
                  </a:cubicBezTo>
                  <a:cubicBezTo>
                    <a:pt x="697" y="548"/>
                    <a:pt x="978" y="317"/>
                    <a:pt x="1248" y="51"/>
                  </a:cubicBezTo>
                  <a:cubicBezTo>
                    <a:pt x="1265" y="35"/>
                    <a:pt x="1252" y="1"/>
                    <a:pt x="1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12858;p41">
              <a:extLst>
                <a:ext uri="{FF2B5EF4-FFF2-40B4-BE49-F238E27FC236}">
                  <a16:creationId xmlns:a16="http://schemas.microsoft.com/office/drawing/2014/main" id="{F417A74F-9486-2E33-3E97-B1D50A9BE657}"/>
                </a:ext>
              </a:extLst>
            </p:cNvPr>
            <p:cNvSpPr/>
            <p:nvPr/>
          </p:nvSpPr>
          <p:spPr>
            <a:xfrm>
              <a:off x="5220275" y="2677200"/>
              <a:ext cx="59150" cy="44625"/>
            </a:xfrm>
            <a:custGeom>
              <a:avLst/>
              <a:gdLst/>
              <a:ahLst/>
              <a:cxnLst/>
              <a:rect l="l" t="t" r="r" b="b"/>
              <a:pathLst>
                <a:path w="2366" h="1785" extrusionOk="0">
                  <a:moveTo>
                    <a:pt x="2308" y="1"/>
                  </a:moveTo>
                  <a:cubicBezTo>
                    <a:pt x="2297" y="1"/>
                    <a:pt x="2286" y="4"/>
                    <a:pt x="2277" y="13"/>
                  </a:cubicBezTo>
                  <a:cubicBezTo>
                    <a:pt x="1809" y="494"/>
                    <a:pt x="1461" y="932"/>
                    <a:pt x="807" y="1185"/>
                  </a:cubicBezTo>
                  <a:cubicBezTo>
                    <a:pt x="484" y="1311"/>
                    <a:pt x="158" y="1381"/>
                    <a:pt x="13" y="1728"/>
                  </a:cubicBezTo>
                  <a:cubicBezTo>
                    <a:pt x="0" y="1760"/>
                    <a:pt x="30" y="1784"/>
                    <a:pt x="59" y="1784"/>
                  </a:cubicBezTo>
                  <a:cubicBezTo>
                    <a:pt x="74" y="1784"/>
                    <a:pt x="89" y="1778"/>
                    <a:pt x="98" y="1763"/>
                  </a:cubicBezTo>
                  <a:cubicBezTo>
                    <a:pt x="273" y="1468"/>
                    <a:pt x="625" y="1435"/>
                    <a:pt x="915" y="1324"/>
                  </a:cubicBezTo>
                  <a:cubicBezTo>
                    <a:pt x="1132" y="1242"/>
                    <a:pt x="1339" y="1132"/>
                    <a:pt x="1530" y="1000"/>
                  </a:cubicBezTo>
                  <a:cubicBezTo>
                    <a:pt x="1870" y="767"/>
                    <a:pt x="2211" y="453"/>
                    <a:pt x="2354" y="58"/>
                  </a:cubicBezTo>
                  <a:cubicBezTo>
                    <a:pt x="2365" y="26"/>
                    <a:pt x="2336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12859;p41">
              <a:extLst>
                <a:ext uri="{FF2B5EF4-FFF2-40B4-BE49-F238E27FC236}">
                  <a16:creationId xmlns:a16="http://schemas.microsoft.com/office/drawing/2014/main" id="{1A2602BA-A1B7-0BFD-5081-E9BE59D847B2}"/>
                </a:ext>
              </a:extLst>
            </p:cNvPr>
            <p:cNvSpPr/>
            <p:nvPr/>
          </p:nvSpPr>
          <p:spPr>
            <a:xfrm>
              <a:off x="5260500" y="2690950"/>
              <a:ext cx="9825" cy="31225"/>
            </a:xfrm>
            <a:custGeom>
              <a:avLst/>
              <a:gdLst/>
              <a:ahLst/>
              <a:cxnLst/>
              <a:rect l="l" t="t" r="r" b="b"/>
              <a:pathLst>
                <a:path w="393" h="1249" extrusionOk="0">
                  <a:moveTo>
                    <a:pt x="357" y="1"/>
                  </a:moveTo>
                  <a:cubicBezTo>
                    <a:pt x="350" y="1"/>
                    <a:pt x="343" y="3"/>
                    <a:pt x="338" y="8"/>
                  </a:cubicBezTo>
                  <a:cubicBezTo>
                    <a:pt x="42" y="298"/>
                    <a:pt x="0" y="867"/>
                    <a:pt x="193" y="1221"/>
                  </a:cubicBezTo>
                  <a:cubicBezTo>
                    <a:pt x="203" y="1241"/>
                    <a:pt x="220" y="1249"/>
                    <a:pt x="237" y="1249"/>
                  </a:cubicBezTo>
                  <a:cubicBezTo>
                    <a:pt x="271" y="1249"/>
                    <a:pt x="305" y="1218"/>
                    <a:pt x="294" y="1178"/>
                  </a:cubicBezTo>
                  <a:cubicBezTo>
                    <a:pt x="241" y="974"/>
                    <a:pt x="196" y="781"/>
                    <a:pt x="219" y="568"/>
                  </a:cubicBezTo>
                  <a:cubicBezTo>
                    <a:pt x="239" y="378"/>
                    <a:pt x="319" y="214"/>
                    <a:pt x="385" y="36"/>
                  </a:cubicBezTo>
                  <a:cubicBezTo>
                    <a:pt x="393" y="16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12860;p41">
              <a:extLst>
                <a:ext uri="{FF2B5EF4-FFF2-40B4-BE49-F238E27FC236}">
                  <a16:creationId xmlns:a16="http://schemas.microsoft.com/office/drawing/2014/main" id="{F39E45ED-4133-A5A3-EBE4-E2C57DFF844B}"/>
                </a:ext>
              </a:extLst>
            </p:cNvPr>
            <p:cNvSpPr/>
            <p:nvPr/>
          </p:nvSpPr>
          <p:spPr>
            <a:xfrm>
              <a:off x="5265600" y="2683750"/>
              <a:ext cx="35875" cy="36175"/>
            </a:xfrm>
            <a:custGeom>
              <a:avLst/>
              <a:gdLst/>
              <a:ahLst/>
              <a:cxnLst/>
              <a:rect l="l" t="t" r="r" b="b"/>
              <a:pathLst>
                <a:path w="1435" h="1447" extrusionOk="0">
                  <a:moveTo>
                    <a:pt x="1392" y="1"/>
                  </a:moveTo>
                  <a:cubicBezTo>
                    <a:pt x="1386" y="1"/>
                    <a:pt x="1381" y="2"/>
                    <a:pt x="1375" y="5"/>
                  </a:cubicBezTo>
                  <a:cubicBezTo>
                    <a:pt x="1100" y="159"/>
                    <a:pt x="885" y="441"/>
                    <a:pt x="668" y="668"/>
                  </a:cubicBezTo>
                  <a:cubicBezTo>
                    <a:pt x="448" y="898"/>
                    <a:pt x="198" y="1127"/>
                    <a:pt x="18" y="1389"/>
                  </a:cubicBezTo>
                  <a:cubicBezTo>
                    <a:pt x="0" y="1413"/>
                    <a:pt x="25" y="1446"/>
                    <a:pt x="51" y="1446"/>
                  </a:cubicBezTo>
                  <a:cubicBezTo>
                    <a:pt x="57" y="1446"/>
                    <a:pt x="63" y="1444"/>
                    <a:pt x="69" y="1440"/>
                  </a:cubicBezTo>
                  <a:cubicBezTo>
                    <a:pt x="327" y="1253"/>
                    <a:pt x="549" y="999"/>
                    <a:pt x="774" y="774"/>
                  </a:cubicBezTo>
                  <a:cubicBezTo>
                    <a:pt x="995" y="552"/>
                    <a:pt x="1274" y="331"/>
                    <a:pt x="1421" y="52"/>
                  </a:cubicBezTo>
                  <a:cubicBezTo>
                    <a:pt x="1435" y="27"/>
                    <a:pt x="1416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12861;p41">
              <a:extLst>
                <a:ext uri="{FF2B5EF4-FFF2-40B4-BE49-F238E27FC236}">
                  <a16:creationId xmlns:a16="http://schemas.microsoft.com/office/drawing/2014/main" id="{3031D731-4937-6B69-6639-98C80AB31F71}"/>
                </a:ext>
              </a:extLst>
            </p:cNvPr>
            <p:cNvSpPr/>
            <p:nvPr/>
          </p:nvSpPr>
          <p:spPr>
            <a:xfrm>
              <a:off x="5284400" y="2691575"/>
              <a:ext cx="10675" cy="22250"/>
            </a:xfrm>
            <a:custGeom>
              <a:avLst/>
              <a:gdLst/>
              <a:ahLst/>
              <a:cxnLst/>
              <a:rect l="l" t="t" r="r" b="b"/>
              <a:pathLst>
                <a:path w="427" h="890" extrusionOk="0">
                  <a:moveTo>
                    <a:pt x="379" y="1"/>
                  </a:moveTo>
                  <a:cubicBezTo>
                    <a:pt x="371" y="1"/>
                    <a:pt x="361" y="4"/>
                    <a:pt x="353" y="12"/>
                  </a:cubicBezTo>
                  <a:cubicBezTo>
                    <a:pt x="174" y="184"/>
                    <a:pt x="0" y="637"/>
                    <a:pt x="155" y="864"/>
                  </a:cubicBezTo>
                  <a:cubicBezTo>
                    <a:pt x="166" y="881"/>
                    <a:pt x="184" y="889"/>
                    <a:pt x="201" y="889"/>
                  </a:cubicBezTo>
                  <a:cubicBezTo>
                    <a:pt x="223" y="889"/>
                    <a:pt x="244" y="877"/>
                    <a:pt x="251" y="851"/>
                  </a:cubicBezTo>
                  <a:cubicBezTo>
                    <a:pt x="284" y="734"/>
                    <a:pt x="251" y="604"/>
                    <a:pt x="268" y="482"/>
                  </a:cubicBezTo>
                  <a:cubicBezTo>
                    <a:pt x="290" y="330"/>
                    <a:pt x="355" y="198"/>
                    <a:pt x="414" y="60"/>
                  </a:cubicBezTo>
                  <a:cubicBezTo>
                    <a:pt x="426" y="31"/>
                    <a:pt x="405" y="1"/>
                    <a:pt x="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12862;p41">
              <a:extLst>
                <a:ext uri="{FF2B5EF4-FFF2-40B4-BE49-F238E27FC236}">
                  <a16:creationId xmlns:a16="http://schemas.microsoft.com/office/drawing/2014/main" id="{67DAB7F7-F5FA-AA9E-9474-DE6362B9C559}"/>
                </a:ext>
              </a:extLst>
            </p:cNvPr>
            <p:cNvSpPr/>
            <p:nvPr/>
          </p:nvSpPr>
          <p:spPr>
            <a:xfrm>
              <a:off x="5289725" y="2509750"/>
              <a:ext cx="231500" cy="200800"/>
            </a:xfrm>
            <a:custGeom>
              <a:avLst/>
              <a:gdLst/>
              <a:ahLst/>
              <a:cxnLst/>
              <a:rect l="l" t="t" r="r" b="b"/>
              <a:pathLst>
                <a:path w="9260" h="8032" extrusionOk="0">
                  <a:moveTo>
                    <a:pt x="9165" y="1"/>
                  </a:moveTo>
                  <a:cubicBezTo>
                    <a:pt x="9129" y="1"/>
                    <a:pt x="9094" y="20"/>
                    <a:pt x="9087" y="61"/>
                  </a:cubicBezTo>
                  <a:cubicBezTo>
                    <a:pt x="8798" y="2139"/>
                    <a:pt x="7742" y="4068"/>
                    <a:pt x="6091" y="5377"/>
                  </a:cubicBezTo>
                  <a:cubicBezTo>
                    <a:pt x="5167" y="6109"/>
                    <a:pt x="4114" y="6555"/>
                    <a:pt x="2984" y="6867"/>
                  </a:cubicBezTo>
                  <a:cubicBezTo>
                    <a:pt x="1979" y="7144"/>
                    <a:pt x="909" y="7336"/>
                    <a:pt x="41" y="7950"/>
                  </a:cubicBezTo>
                  <a:cubicBezTo>
                    <a:pt x="0" y="7979"/>
                    <a:pt x="24" y="8031"/>
                    <a:pt x="65" y="8031"/>
                  </a:cubicBezTo>
                  <a:cubicBezTo>
                    <a:pt x="71" y="8031"/>
                    <a:pt x="78" y="8030"/>
                    <a:pt x="86" y="8027"/>
                  </a:cubicBezTo>
                  <a:cubicBezTo>
                    <a:pt x="2247" y="7105"/>
                    <a:pt x="4630" y="6891"/>
                    <a:pt x="6473" y="5315"/>
                  </a:cubicBezTo>
                  <a:cubicBezTo>
                    <a:pt x="8028" y="3987"/>
                    <a:pt x="9044" y="2120"/>
                    <a:pt x="9255" y="84"/>
                  </a:cubicBezTo>
                  <a:cubicBezTo>
                    <a:pt x="9260" y="31"/>
                    <a:pt x="9211" y="1"/>
                    <a:pt x="9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12863;p41">
              <a:extLst>
                <a:ext uri="{FF2B5EF4-FFF2-40B4-BE49-F238E27FC236}">
                  <a16:creationId xmlns:a16="http://schemas.microsoft.com/office/drawing/2014/main" id="{73A66D1D-7D3D-FBC0-98AE-72488280A3CF}"/>
                </a:ext>
              </a:extLst>
            </p:cNvPr>
            <p:cNvSpPr/>
            <p:nvPr/>
          </p:nvSpPr>
          <p:spPr>
            <a:xfrm>
              <a:off x="5386150" y="2491675"/>
              <a:ext cx="124550" cy="114125"/>
            </a:xfrm>
            <a:custGeom>
              <a:avLst/>
              <a:gdLst/>
              <a:ahLst/>
              <a:cxnLst/>
              <a:rect l="l" t="t" r="r" b="b"/>
              <a:pathLst>
                <a:path w="4982" h="4565" extrusionOk="0">
                  <a:moveTo>
                    <a:pt x="4923" y="0"/>
                  </a:moveTo>
                  <a:cubicBezTo>
                    <a:pt x="4908" y="0"/>
                    <a:pt x="4894" y="8"/>
                    <a:pt x="4891" y="26"/>
                  </a:cubicBezTo>
                  <a:cubicBezTo>
                    <a:pt x="4618" y="1395"/>
                    <a:pt x="4246" y="2854"/>
                    <a:pt x="3188" y="3857"/>
                  </a:cubicBezTo>
                  <a:cubicBezTo>
                    <a:pt x="2831" y="4196"/>
                    <a:pt x="2543" y="4322"/>
                    <a:pt x="2293" y="4322"/>
                  </a:cubicBezTo>
                  <a:cubicBezTo>
                    <a:pt x="1554" y="4322"/>
                    <a:pt x="1149" y="3215"/>
                    <a:pt x="299" y="3215"/>
                  </a:cubicBezTo>
                  <a:cubicBezTo>
                    <a:pt x="226" y="3215"/>
                    <a:pt x="149" y="3223"/>
                    <a:pt x="69" y="3241"/>
                  </a:cubicBezTo>
                  <a:cubicBezTo>
                    <a:pt x="0" y="3257"/>
                    <a:pt x="25" y="3347"/>
                    <a:pt x="84" y="3354"/>
                  </a:cubicBezTo>
                  <a:cubicBezTo>
                    <a:pt x="952" y="3468"/>
                    <a:pt x="1218" y="4334"/>
                    <a:pt x="2004" y="4533"/>
                  </a:cubicBezTo>
                  <a:cubicBezTo>
                    <a:pt x="2088" y="4554"/>
                    <a:pt x="2171" y="4564"/>
                    <a:pt x="2252" y="4564"/>
                  </a:cubicBezTo>
                  <a:cubicBezTo>
                    <a:pt x="2670" y="4564"/>
                    <a:pt x="3040" y="4301"/>
                    <a:pt x="3334" y="4004"/>
                  </a:cubicBezTo>
                  <a:cubicBezTo>
                    <a:pt x="4309" y="3018"/>
                    <a:pt x="4982" y="1423"/>
                    <a:pt x="4961" y="35"/>
                  </a:cubicBezTo>
                  <a:cubicBezTo>
                    <a:pt x="4961" y="13"/>
                    <a:pt x="4941" y="0"/>
                    <a:pt x="4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12864;p41">
              <a:extLst>
                <a:ext uri="{FF2B5EF4-FFF2-40B4-BE49-F238E27FC236}">
                  <a16:creationId xmlns:a16="http://schemas.microsoft.com/office/drawing/2014/main" id="{901C1B01-B0BA-BBC1-98A4-B754C3958601}"/>
                </a:ext>
              </a:extLst>
            </p:cNvPr>
            <p:cNvSpPr/>
            <p:nvPr/>
          </p:nvSpPr>
          <p:spPr>
            <a:xfrm>
              <a:off x="5373875" y="2575025"/>
              <a:ext cx="56000" cy="49675"/>
            </a:xfrm>
            <a:custGeom>
              <a:avLst/>
              <a:gdLst/>
              <a:ahLst/>
              <a:cxnLst/>
              <a:rect l="l" t="t" r="r" b="b"/>
              <a:pathLst>
                <a:path w="2240" h="1987" extrusionOk="0">
                  <a:moveTo>
                    <a:pt x="582" y="1"/>
                  </a:moveTo>
                  <a:cubicBezTo>
                    <a:pt x="577" y="1"/>
                    <a:pt x="571" y="3"/>
                    <a:pt x="567" y="9"/>
                  </a:cubicBezTo>
                  <a:cubicBezTo>
                    <a:pt x="235" y="436"/>
                    <a:pt x="0" y="1077"/>
                    <a:pt x="391" y="1544"/>
                  </a:cubicBezTo>
                  <a:cubicBezTo>
                    <a:pt x="674" y="1883"/>
                    <a:pt x="1098" y="1986"/>
                    <a:pt x="1526" y="1986"/>
                  </a:cubicBezTo>
                  <a:cubicBezTo>
                    <a:pt x="1743" y="1986"/>
                    <a:pt x="1961" y="1960"/>
                    <a:pt x="2162" y="1924"/>
                  </a:cubicBezTo>
                  <a:cubicBezTo>
                    <a:pt x="2240" y="1910"/>
                    <a:pt x="2223" y="1783"/>
                    <a:pt x="2145" y="1783"/>
                  </a:cubicBezTo>
                  <a:cubicBezTo>
                    <a:pt x="2144" y="1783"/>
                    <a:pt x="2143" y="1783"/>
                    <a:pt x="2142" y="1783"/>
                  </a:cubicBezTo>
                  <a:cubicBezTo>
                    <a:pt x="1945" y="1793"/>
                    <a:pt x="1738" y="1813"/>
                    <a:pt x="1533" y="1813"/>
                  </a:cubicBezTo>
                  <a:cubicBezTo>
                    <a:pt x="1220" y="1813"/>
                    <a:pt x="912" y="1765"/>
                    <a:pt x="658" y="1559"/>
                  </a:cubicBezTo>
                  <a:cubicBezTo>
                    <a:pt x="120" y="1123"/>
                    <a:pt x="425" y="558"/>
                    <a:pt x="609" y="33"/>
                  </a:cubicBezTo>
                  <a:cubicBezTo>
                    <a:pt x="615" y="17"/>
                    <a:pt x="598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12865;p41">
              <a:extLst>
                <a:ext uri="{FF2B5EF4-FFF2-40B4-BE49-F238E27FC236}">
                  <a16:creationId xmlns:a16="http://schemas.microsoft.com/office/drawing/2014/main" id="{649EA4F2-3F14-8996-32AA-76B5A41EB2AF}"/>
                </a:ext>
              </a:extLst>
            </p:cNvPr>
            <p:cNvSpPr/>
            <p:nvPr/>
          </p:nvSpPr>
          <p:spPr>
            <a:xfrm>
              <a:off x="5345500" y="2573825"/>
              <a:ext cx="55125" cy="65700"/>
            </a:xfrm>
            <a:custGeom>
              <a:avLst/>
              <a:gdLst/>
              <a:ahLst/>
              <a:cxnLst/>
              <a:rect l="l" t="t" r="r" b="b"/>
              <a:pathLst>
                <a:path w="2205" h="2628" extrusionOk="0">
                  <a:moveTo>
                    <a:pt x="1061" y="1"/>
                  </a:moveTo>
                  <a:cubicBezTo>
                    <a:pt x="1038" y="1"/>
                    <a:pt x="1016" y="13"/>
                    <a:pt x="1002" y="33"/>
                  </a:cubicBezTo>
                  <a:cubicBezTo>
                    <a:pt x="766" y="361"/>
                    <a:pt x="325" y="371"/>
                    <a:pt x="146" y="763"/>
                  </a:cubicBezTo>
                  <a:cubicBezTo>
                    <a:pt x="6" y="1069"/>
                    <a:pt x="1" y="1528"/>
                    <a:pt x="74" y="1850"/>
                  </a:cubicBezTo>
                  <a:cubicBezTo>
                    <a:pt x="136" y="2123"/>
                    <a:pt x="287" y="2319"/>
                    <a:pt x="552" y="2422"/>
                  </a:cubicBezTo>
                  <a:cubicBezTo>
                    <a:pt x="982" y="2591"/>
                    <a:pt x="1589" y="2627"/>
                    <a:pt x="2055" y="2627"/>
                  </a:cubicBezTo>
                  <a:cubicBezTo>
                    <a:pt x="2084" y="2627"/>
                    <a:pt x="2111" y="2627"/>
                    <a:pt x="2139" y="2627"/>
                  </a:cubicBezTo>
                  <a:cubicBezTo>
                    <a:pt x="2192" y="2626"/>
                    <a:pt x="2205" y="2547"/>
                    <a:pt x="2152" y="2533"/>
                  </a:cubicBezTo>
                  <a:cubicBezTo>
                    <a:pt x="1805" y="2445"/>
                    <a:pt x="1444" y="2427"/>
                    <a:pt x="1090" y="2381"/>
                  </a:cubicBezTo>
                  <a:cubicBezTo>
                    <a:pt x="679" y="2328"/>
                    <a:pt x="345" y="2307"/>
                    <a:pt x="204" y="1815"/>
                  </a:cubicBezTo>
                  <a:cubicBezTo>
                    <a:pt x="156" y="1641"/>
                    <a:pt x="170" y="1411"/>
                    <a:pt x="184" y="1233"/>
                  </a:cubicBezTo>
                  <a:cubicBezTo>
                    <a:pt x="220" y="789"/>
                    <a:pt x="518" y="443"/>
                    <a:pt x="934" y="293"/>
                  </a:cubicBezTo>
                  <a:cubicBezTo>
                    <a:pt x="975" y="279"/>
                    <a:pt x="1017" y="194"/>
                    <a:pt x="1045" y="194"/>
                  </a:cubicBezTo>
                  <a:cubicBezTo>
                    <a:pt x="1045" y="194"/>
                    <a:pt x="1045" y="194"/>
                    <a:pt x="1045" y="194"/>
                  </a:cubicBezTo>
                  <a:cubicBezTo>
                    <a:pt x="1220" y="198"/>
                    <a:pt x="1353" y="623"/>
                    <a:pt x="1406" y="745"/>
                  </a:cubicBezTo>
                  <a:cubicBezTo>
                    <a:pt x="1411" y="759"/>
                    <a:pt x="1421" y="765"/>
                    <a:pt x="1432" y="765"/>
                  </a:cubicBezTo>
                  <a:cubicBezTo>
                    <a:pt x="1454" y="765"/>
                    <a:pt x="1478" y="742"/>
                    <a:pt x="1474" y="716"/>
                  </a:cubicBezTo>
                  <a:cubicBezTo>
                    <a:pt x="1424" y="436"/>
                    <a:pt x="1296" y="227"/>
                    <a:pt x="1104" y="20"/>
                  </a:cubicBezTo>
                  <a:cubicBezTo>
                    <a:pt x="1091" y="6"/>
                    <a:pt x="1076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12866;p41">
              <a:extLst>
                <a:ext uri="{FF2B5EF4-FFF2-40B4-BE49-F238E27FC236}">
                  <a16:creationId xmlns:a16="http://schemas.microsoft.com/office/drawing/2014/main" id="{0F3A5E33-2222-2C88-6A68-C356FFCC3E70}"/>
                </a:ext>
              </a:extLst>
            </p:cNvPr>
            <p:cNvSpPr/>
            <p:nvPr/>
          </p:nvSpPr>
          <p:spPr>
            <a:xfrm>
              <a:off x="5350825" y="2557400"/>
              <a:ext cx="9075" cy="34675"/>
            </a:xfrm>
            <a:custGeom>
              <a:avLst/>
              <a:gdLst/>
              <a:ahLst/>
              <a:cxnLst/>
              <a:rect l="l" t="t" r="r" b="b"/>
              <a:pathLst>
                <a:path w="363" h="1387" extrusionOk="0">
                  <a:moveTo>
                    <a:pt x="64" y="1"/>
                  </a:moveTo>
                  <a:cubicBezTo>
                    <a:pt x="43" y="1"/>
                    <a:pt x="23" y="19"/>
                    <a:pt x="21" y="42"/>
                  </a:cubicBezTo>
                  <a:cubicBezTo>
                    <a:pt x="1" y="258"/>
                    <a:pt x="93" y="478"/>
                    <a:pt x="92" y="699"/>
                  </a:cubicBezTo>
                  <a:cubicBezTo>
                    <a:pt x="92" y="923"/>
                    <a:pt x="28" y="1133"/>
                    <a:pt x="8" y="1354"/>
                  </a:cubicBezTo>
                  <a:cubicBezTo>
                    <a:pt x="7" y="1375"/>
                    <a:pt x="23" y="1386"/>
                    <a:pt x="41" y="1386"/>
                  </a:cubicBezTo>
                  <a:cubicBezTo>
                    <a:pt x="53" y="1386"/>
                    <a:pt x="65" y="1381"/>
                    <a:pt x="72" y="1371"/>
                  </a:cubicBezTo>
                  <a:cubicBezTo>
                    <a:pt x="292" y="1054"/>
                    <a:pt x="362" y="316"/>
                    <a:pt x="91" y="13"/>
                  </a:cubicBezTo>
                  <a:cubicBezTo>
                    <a:pt x="83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12867;p41">
              <a:extLst>
                <a:ext uri="{FF2B5EF4-FFF2-40B4-BE49-F238E27FC236}">
                  <a16:creationId xmlns:a16="http://schemas.microsoft.com/office/drawing/2014/main" id="{C1BB0D77-AE99-D740-B9B9-8958B692371E}"/>
                </a:ext>
              </a:extLst>
            </p:cNvPr>
            <p:cNvSpPr/>
            <p:nvPr/>
          </p:nvSpPr>
          <p:spPr>
            <a:xfrm>
              <a:off x="5307275" y="2559600"/>
              <a:ext cx="30925" cy="61275"/>
            </a:xfrm>
            <a:custGeom>
              <a:avLst/>
              <a:gdLst/>
              <a:ahLst/>
              <a:cxnLst/>
              <a:rect l="l" t="t" r="r" b="b"/>
              <a:pathLst>
                <a:path w="1237" h="2451" extrusionOk="0">
                  <a:moveTo>
                    <a:pt x="716" y="1"/>
                  </a:moveTo>
                  <a:cubicBezTo>
                    <a:pt x="713" y="1"/>
                    <a:pt x="711" y="1"/>
                    <a:pt x="708" y="2"/>
                  </a:cubicBezTo>
                  <a:cubicBezTo>
                    <a:pt x="211" y="121"/>
                    <a:pt x="1" y="726"/>
                    <a:pt x="74" y="1188"/>
                  </a:cubicBezTo>
                  <a:cubicBezTo>
                    <a:pt x="166" y="1760"/>
                    <a:pt x="639" y="2228"/>
                    <a:pt x="1156" y="2446"/>
                  </a:cubicBezTo>
                  <a:cubicBezTo>
                    <a:pt x="1163" y="2450"/>
                    <a:pt x="1170" y="2451"/>
                    <a:pt x="1176" y="2451"/>
                  </a:cubicBezTo>
                  <a:cubicBezTo>
                    <a:pt x="1222" y="2451"/>
                    <a:pt x="1237" y="2376"/>
                    <a:pt x="1198" y="2347"/>
                  </a:cubicBezTo>
                  <a:cubicBezTo>
                    <a:pt x="805" y="2059"/>
                    <a:pt x="396" y="1777"/>
                    <a:pt x="254" y="1281"/>
                  </a:cubicBezTo>
                  <a:cubicBezTo>
                    <a:pt x="109" y="777"/>
                    <a:pt x="337" y="357"/>
                    <a:pt x="731" y="55"/>
                  </a:cubicBezTo>
                  <a:cubicBezTo>
                    <a:pt x="753" y="38"/>
                    <a:pt x="743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12868;p41">
              <a:extLst>
                <a:ext uri="{FF2B5EF4-FFF2-40B4-BE49-F238E27FC236}">
                  <a16:creationId xmlns:a16="http://schemas.microsoft.com/office/drawing/2014/main" id="{D6B41176-DC8B-7FE5-906C-CBC974C34B30}"/>
                </a:ext>
              </a:extLst>
            </p:cNvPr>
            <p:cNvSpPr/>
            <p:nvPr/>
          </p:nvSpPr>
          <p:spPr>
            <a:xfrm>
              <a:off x="5288650" y="2586050"/>
              <a:ext cx="35825" cy="21975"/>
            </a:xfrm>
            <a:custGeom>
              <a:avLst/>
              <a:gdLst/>
              <a:ahLst/>
              <a:cxnLst/>
              <a:rect l="l" t="t" r="r" b="b"/>
              <a:pathLst>
                <a:path w="1433" h="879" extrusionOk="0">
                  <a:moveTo>
                    <a:pt x="36" y="1"/>
                  </a:moveTo>
                  <a:cubicBezTo>
                    <a:pt x="20" y="1"/>
                    <a:pt x="4" y="14"/>
                    <a:pt x="4" y="31"/>
                  </a:cubicBezTo>
                  <a:cubicBezTo>
                    <a:pt x="1" y="258"/>
                    <a:pt x="228" y="376"/>
                    <a:pt x="418" y="439"/>
                  </a:cubicBezTo>
                  <a:cubicBezTo>
                    <a:pt x="757" y="553"/>
                    <a:pt x="1211" y="483"/>
                    <a:pt x="1389" y="868"/>
                  </a:cubicBezTo>
                  <a:cubicBezTo>
                    <a:pt x="1393" y="875"/>
                    <a:pt x="1399" y="878"/>
                    <a:pt x="1406" y="878"/>
                  </a:cubicBezTo>
                  <a:cubicBezTo>
                    <a:pt x="1419" y="878"/>
                    <a:pt x="1433" y="867"/>
                    <a:pt x="1427" y="853"/>
                  </a:cubicBezTo>
                  <a:lnTo>
                    <a:pt x="1427" y="852"/>
                  </a:lnTo>
                  <a:cubicBezTo>
                    <a:pt x="1340" y="634"/>
                    <a:pt x="1154" y="534"/>
                    <a:pt x="939" y="457"/>
                  </a:cubicBezTo>
                  <a:cubicBezTo>
                    <a:pt x="803" y="407"/>
                    <a:pt x="659" y="384"/>
                    <a:pt x="522" y="340"/>
                  </a:cubicBezTo>
                  <a:cubicBezTo>
                    <a:pt x="312" y="271"/>
                    <a:pt x="205" y="164"/>
                    <a:pt x="56" y="10"/>
                  </a:cubicBez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12869;p41">
              <a:extLst>
                <a:ext uri="{FF2B5EF4-FFF2-40B4-BE49-F238E27FC236}">
                  <a16:creationId xmlns:a16="http://schemas.microsoft.com/office/drawing/2014/main" id="{47E7D269-5E9F-B701-6969-B88C4FF4AB4C}"/>
                </a:ext>
              </a:extLst>
            </p:cNvPr>
            <p:cNvSpPr/>
            <p:nvPr/>
          </p:nvSpPr>
          <p:spPr>
            <a:xfrm>
              <a:off x="5285425" y="2587350"/>
              <a:ext cx="65200" cy="86700"/>
            </a:xfrm>
            <a:custGeom>
              <a:avLst/>
              <a:gdLst/>
              <a:ahLst/>
              <a:cxnLst/>
              <a:rect l="l" t="t" r="r" b="b"/>
              <a:pathLst>
                <a:path w="2608" h="3468" extrusionOk="0">
                  <a:moveTo>
                    <a:pt x="119" y="1"/>
                  </a:moveTo>
                  <a:cubicBezTo>
                    <a:pt x="112" y="1"/>
                    <a:pt x="104" y="8"/>
                    <a:pt x="105" y="18"/>
                  </a:cubicBezTo>
                  <a:lnTo>
                    <a:pt x="106" y="18"/>
                  </a:lnTo>
                  <a:cubicBezTo>
                    <a:pt x="210" y="515"/>
                    <a:pt x="0" y="974"/>
                    <a:pt x="93" y="1467"/>
                  </a:cubicBezTo>
                  <a:cubicBezTo>
                    <a:pt x="145" y="1742"/>
                    <a:pt x="273" y="2008"/>
                    <a:pt x="439" y="2232"/>
                  </a:cubicBezTo>
                  <a:cubicBezTo>
                    <a:pt x="920" y="2882"/>
                    <a:pt x="1748" y="3238"/>
                    <a:pt x="2499" y="3464"/>
                  </a:cubicBezTo>
                  <a:cubicBezTo>
                    <a:pt x="2505" y="3466"/>
                    <a:pt x="2511" y="3467"/>
                    <a:pt x="2516" y="3467"/>
                  </a:cubicBezTo>
                  <a:cubicBezTo>
                    <a:pt x="2574" y="3467"/>
                    <a:pt x="2608" y="3377"/>
                    <a:pt x="2548" y="3350"/>
                  </a:cubicBezTo>
                  <a:cubicBezTo>
                    <a:pt x="1784" y="2998"/>
                    <a:pt x="921" y="2728"/>
                    <a:pt x="460" y="1963"/>
                  </a:cubicBezTo>
                  <a:cubicBezTo>
                    <a:pt x="226" y="1575"/>
                    <a:pt x="185" y="1182"/>
                    <a:pt x="225" y="741"/>
                  </a:cubicBezTo>
                  <a:cubicBezTo>
                    <a:pt x="254" y="429"/>
                    <a:pt x="273" y="268"/>
                    <a:pt x="130" y="8"/>
                  </a:cubicBezTo>
                  <a:cubicBezTo>
                    <a:pt x="127" y="3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2870;p41">
              <a:extLst>
                <a:ext uri="{FF2B5EF4-FFF2-40B4-BE49-F238E27FC236}">
                  <a16:creationId xmlns:a16="http://schemas.microsoft.com/office/drawing/2014/main" id="{8EF09DF4-34D5-B315-31FD-AF397365AE7E}"/>
                </a:ext>
              </a:extLst>
            </p:cNvPr>
            <p:cNvSpPr/>
            <p:nvPr/>
          </p:nvSpPr>
          <p:spPr>
            <a:xfrm>
              <a:off x="5271525" y="2597575"/>
              <a:ext cx="19000" cy="9200"/>
            </a:xfrm>
            <a:custGeom>
              <a:avLst/>
              <a:gdLst/>
              <a:ahLst/>
              <a:cxnLst/>
              <a:rect l="l" t="t" r="r" b="b"/>
              <a:pathLst>
                <a:path w="760" h="368" extrusionOk="0">
                  <a:moveTo>
                    <a:pt x="218" y="1"/>
                  </a:moveTo>
                  <a:cubicBezTo>
                    <a:pt x="161" y="1"/>
                    <a:pt x="105" y="10"/>
                    <a:pt x="51" y="31"/>
                  </a:cubicBezTo>
                  <a:cubicBezTo>
                    <a:pt x="0" y="51"/>
                    <a:pt x="4" y="132"/>
                    <a:pt x="65" y="132"/>
                  </a:cubicBezTo>
                  <a:cubicBezTo>
                    <a:pt x="96" y="131"/>
                    <a:pt x="127" y="131"/>
                    <a:pt x="158" y="131"/>
                  </a:cubicBezTo>
                  <a:cubicBezTo>
                    <a:pt x="242" y="131"/>
                    <a:pt x="325" y="135"/>
                    <a:pt x="406" y="163"/>
                  </a:cubicBezTo>
                  <a:cubicBezTo>
                    <a:pt x="520" y="203"/>
                    <a:pt x="630" y="283"/>
                    <a:pt x="719" y="363"/>
                  </a:cubicBezTo>
                  <a:cubicBezTo>
                    <a:pt x="723" y="366"/>
                    <a:pt x="728" y="368"/>
                    <a:pt x="733" y="368"/>
                  </a:cubicBezTo>
                  <a:cubicBezTo>
                    <a:pt x="746" y="368"/>
                    <a:pt x="759" y="358"/>
                    <a:pt x="753" y="344"/>
                  </a:cubicBezTo>
                  <a:cubicBezTo>
                    <a:pt x="670" y="145"/>
                    <a:pt x="440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12871;p41">
              <a:extLst>
                <a:ext uri="{FF2B5EF4-FFF2-40B4-BE49-F238E27FC236}">
                  <a16:creationId xmlns:a16="http://schemas.microsoft.com/office/drawing/2014/main" id="{41FCED9F-0EBA-05FF-48FA-E067246DBBA4}"/>
                </a:ext>
              </a:extLst>
            </p:cNvPr>
            <p:cNvSpPr/>
            <p:nvPr/>
          </p:nvSpPr>
          <p:spPr>
            <a:xfrm>
              <a:off x="5264550" y="2600100"/>
              <a:ext cx="26325" cy="62975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350" y="0"/>
                  </a:moveTo>
                  <a:cubicBezTo>
                    <a:pt x="336" y="0"/>
                    <a:pt x="323" y="7"/>
                    <a:pt x="316" y="23"/>
                  </a:cubicBezTo>
                  <a:lnTo>
                    <a:pt x="316" y="24"/>
                  </a:lnTo>
                  <a:cubicBezTo>
                    <a:pt x="0" y="826"/>
                    <a:pt x="174" y="2057"/>
                    <a:pt x="993" y="2515"/>
                  </a:cubicBezTo>
                  <a:cubicBezTo>
                    <a:pt x="997" y="2518"/>
                    <a:pt x="1002" y="2519"/>
                    <a:pt x="1007" y="2519"/>
                  </a:cubicBezTo>
                  <a:cubicBezTo>
                    <a:pt x="1030" y="2519"/>
                    <a:pt x="1053" y="2494"/>
                    <a:pt x="1037" y="2471"/>
                  </a:cubicBezTo>
                  <a:cubicBezTo>
                    <a:pt x="795" y="2121"/>
                    <a:pt x="531" y="1824"/>
                    <a:pt x="403" y="1407"/>
                  </a:cubicBezTo>
                  <a:cubicBezTo>
                    <a:pt x="264" y="959"/>
                    <a:pt x="272" y="493"/>
                    <a:pt x="382" y="41"/>
                  </a:cubicBezTo>
                  <a:cubicBezTo>
                    <a:pt x="389" y="16"/>
                    <a:pt x="370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12872;p41">
              <a:extLst>
                <a:ext uri="{FF2B5EF4-FFF2-40B4-BE49-F238E27FC236}">
                  <a16:creationId xmlns:a16="http://schemas.microsoft.com/office/drawing/2014/main" id="{56179A9A-08B4-6A0E-0799-5F31E9A1B3AB}"/>
                </a:ext>
              </a:extLst>
            </p:cNvPr>
            <p:cNvSpPr/>
            <p:nvPr/>
          </p:nvSpPr>
          <p:spPr>
            <a:xfrm>
              <a:off x="5258225" y="2570675"/>
              <a:ext cx="17375" cy="35375"/>
            </a:xfrm>
            <a:custGeom>
              <a:avLst/>
              <a:gdLst/>
              <a:ahLst/>
              <a:cxnLst/>
              <a:rect l="l" t="t" r="r" b="b"/>
              <a:pathLst>
                <a:path w="695" h="1415" extrusionOk="0">
                  <a:moveTo>
                    <a:pt x="91" y="0"/>
                  </a:moveTo>
                  <a:cubicBezTo>
                    <a:pt x="46" y="0"/>
                    <a:pt x="0" y="51"/>
                    <a:pt x="33" y="94"/>
                  </a:cubicBezTo>
                  <a:cubicBezTo>
                    <a:pt x="187" y="298"/>
                    <a:pt x="323" y="498"/>
                    <a:pt x="407" y="744"/>
                  </a:cubicBezTo>
                  <a:cubicBezTo>
                    <a:pt x="480" y="958"/>
                    <a:pt x="503" y="1184"/>
                    <a:pt x="549" y="1404"/>
                  </a:cubicBezTo>
                  <a:cubicBezTo>
                    <a:pt x="550" y="1411"/>
                    <a:pt x="555" y="1415"/>
                    <a:pt x="561" y="1415"/>
                  </a:cubicBezTo>
                  <a:cubicBezTo>
                    <a:pt x="567" y="1415"/>
                    <a:pt x="573" y="1411"/>
                    <a:pt x="575" y="1404"/>
                  </a:cubicBezTo>
                  <a:cubicBezTo>
                    <a:pt x="695" y="931"/>
                    <a:pt x="460" y="362"/>
                    <a:pt x="131" y="18"/>
                  </a:cubicBezTo>
                  <a:cubicBezTo>
                    <a:pt x="120" y="6"/>
                    <a:pt x="105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2873;p41">
              <a:extLst>
                <a:ext uri="{FF2B5EF4-FFF2-40B4-BE49-F238E27FC236}">
                  <a16:creationId xmlns:a16="http://schemas.microsoft.com/office/drawing/2014/main" id="{BE28F66C-66B9-5552-A37F-B6D55CE66E38}"/>
                </a:ext>
              </a:extLst>
            </p:cNvPr>
            <p:cNvSpPr/>
            <p:nvPr/>
          </p:nvSpPr>
          <p:spPr>
            <a:xfrm>
              <a:off x="5237900" y="2572000"/>
              <a:ext cx="24175" cy="62400"/>
            </a:xfrm>
            <a:custGeom>
              <a:avLst/>
              <a:gdLst/>
              <a:ahLst/>
              <a:cxnLst/>
              <a:rect l="l" t="t" r="r" b="b"/>
              <a:pathLst>
                <a:path w="967" h="2496" extrusionOk="0">
                  <a:moveTo>
                    <a:pt x="921" y="1"/>
                  </a:moveTo>
                  <a:cubicBezTo>
                    <a:pt x="916" y="1"/>
                    <a:pt x="911" y="2"/>
                    <a:pt x="906" y="5"/>
                  </a:cubicBezTo>
                  <a:cubicBezTo>
                    <a:pt x="145" y="510"/>
                    <a:pt x="0" y="1754"/>
                    <a:pt x="481" y="2484"/>
                  </a:cubicBezTo>
                  <a:cubicBezTo>
                    <a:pt x="487" y="2492"/>
                    <a:pt x="497" y="2496"/>
                    <a:pt x="506" y="2496"/>
                  </a:cubicBezTo>
                  <a:cubicBezTo>
                    <a:pt x="524" y="2496"/>
                    <a:pt x="542" y="2482"/>
                    <a:pt x="534" y="2461"/>
                  </a:cubicBezTo>
                  <a:cubicBezTo>
                    <a:pt x="195" y="1537"/>
                    <a:pt x="393" y="817"/>
                    <a:pt x="951" y="50"/>
                  </a:cubicBezTo>
                  <a:cubicBezTo>
                    <a:pt x="967" y="28"/>
                    <a:pt x="944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2874;p41">
              <a:extLst>
                <a:ext uri="{FF2B5EF4-FFF2-40B4-BE49-F238E27FC236}">
                  <a16:creationId xmlns:a16="http://schemas.microsoft.com/office/drawing/2014/main" id="{517DCC29-73C8-1B6D-265D-BAA82FFDE9D3}"/>
                </a:ext>
              </a:extLst>
            </p:cNvPr>
            <p:cNvSpPr/>
            <p:nvPr/>
          </p:nvSpPr>
          <p:spPr>
            <a:xfrm>
              <a:off x="5215700" y="2577650"/>
              <a:ext cx="30600" cy="33600"/>
            </a:xfrm>
            <a:custGeom>
              <a:avLst/>
              <a:gdLst/>
              <a:ahLst/>
              <a:cxnLst/>
              <a:rect l="l" t="t" r="r" b="b"/>
              <a:pathLst>
                <a:path w="1224" h="1344" extrusionOk="0">
                  <a:moveTo>
                    <a:pt x="83" y="0"/>
                  </a:moveTo>
                  <a:cubicBezTo>
                    <a:pt x="37" y="0"/>
                    <a:pt x="0" y="61"/>
                    <a:pt x="42" y="98"/>
                  </a:cubicBezTo>
                  <a:cubicBezTo>
                    <a:pt x="244" y="280"/>
                    <a:pt x="461" y="436"/>
                    <a:pt x="648" y="636"/>
                  </a:cubicBezTo>
                  <a:cubicBezTo>
                    <a:pt x="848" y="850"/>
                    <a:pt x="1024" y="1089"/>
                    <a:pt x="1185" y="1334"/>
                  </a:cubicBezTo>
                  <a:cubicBezTo>
                    <a:pt x="1189" y="1341"/>
                    <a:pt x="1194" y="1343"/>
                    <a:pt x="1200" y="1343"/>
                  </a:cubicBezTo>
                  <a:cubicBezTo>
                    <a:pt x="1212" y="1343"/>
                    <a:pt x="1223" y="1331"/>
                    <a:pt x="1216" y="1316"/>
                  </a:cubicBezTo>
                  <a:cubicBezTo>
                    <a:pt x="981" y="820"/>
                    <a:pt x="591" y="293"/>
                    <a:pt x="111" y="8"/>
                  </a:cubicBezTo>
                  <a:cubicBezTo>
                    <a:pt x="102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2875;p41">
              <a:extLst>
                <a:ext uri="{FF2B5EF4-FFF2-40B4-BE49-F238E27FC236}">
                  <a16:creationId xmlns:a16="http://schemas.microsoft.com/office/drawing/2014/main" id="{1AF127BB-756D-8618-1905-FA1D88644274}"/>
                </a:ext>
              </a:extLst>
            </p:cNvPr>
            <p:cNvSpPr/>
            <p:nvPr/>
          </p:nvSpPr>
          <p:spPr>
            <a:xfrm>
              <a:off x="5198500" y="2547825"/>
              <a:ext cx="31425" cy="75800"/>
            </a:xfrm>
            <a:custGeom>
              <a:avLst/>
              <a:gdLst/>
              <a:ahLst/>
              <a:cxnLst/>
              <a:rect l="l" t="t" r="r" b="b"/>
              <a:pathLst>
                <a:path w="1257" h="3032" extrusionOk="0">
                  <a:moveTo>
                    <a:pt x="1122" y="1"/>
                  </a:moveTo>
                  <a:cubicBezTo>
                    <a:pt x="1114" y="1"/>
                    <a:pt x="1106" y="6"/>
                    <a:pt x="1103" y="16"/>
                  </a:cubicBezTo>
                  <a:cubicBezTo>
                    <a:pt x="859" y="865"/>
                    <a:pt x="1" y="2244"/>
                    <a:pt x="816" y="3016"/>
                  </a:cubicBezTo>
                  <a:cubicBezTo>
                    <a:pt x="828" y="3027"/>
                    <a:pt x="841" y="3032"/>
                    <a:pt x="855" y="3032"/>
                  </a:cubicBezTo>
                  <a:cubicBezTo>
                    <a:pt x="895" y="3032"/>
                    <a:pt x="933" y="2989"/>
                    <a:pt x="907" y="2946"/>
                  </a:cubicBezTo>
                  <a:cubicBezTo>
                    <a:pt x="255" y="1873"/>
                    <a:pt x="1256" y="1086"/>
                    <a:pt x="1146" y="22"/>
                  </a:cubicBezTo>
                  <a:cubicBezTo>
                    <a:pt x="1145" y="9"/>
                    <a:pt x="1133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2876;p41">
              <a:extLst>
                <a:ext uri="{FF2B5EF4-FFF2-40B4-BE49-F238E27FC236}">
                  <a16:creationId xmlns:a16="http://schemas.microsoft.com/office/drawing/2014/main" id="{BBD80C6F-0929-1C01-E190-33FDB1E14D50}"/>
                </a:ext>
              </a:extLst>
            </p:cNvPr>
            <p:cNvSpPr/>
            <p:nvPr/>
          </p:nvSpPr>
          <p:spPr>
            <a:xfrm>
              <a:off x="5193050" y="2545100"/>
              <a:ext cx="34750" cy="59250"/>
            </a:xfrm>
            <a:custGeom>
              <a:avLst/>
              <a:gdLst/>
              <a:ahLst/>
              <a:cxnLst/>
              <a:rect l="l" t="t" r="r" b="b"/>
              <a:pathLst>
                <a:path w="1390" h="2370" extrusionOk="0">
                  <a:moveTo>
                    <a:pt x="1053" y="1"/>
                  </a:moveTo>
                  <a:cubicBezTo>
                    <a:pt x="821" y="1"/>
                    <a:pt x="590" y="209"/>
                    <a:pt x="450" y="422"/>
                  </a:cubicBezTo>
                  <a:cubicBezTo>
                    <a:pt x="94" y="964"/>
                    <a:pt x="0" y="1682"/>
                    <a:pt x="68" y="2316"/>
                  </a:cubicBezTo>
                  <a:cubicBezTo>
                    <a:pt x="72" y="2348"/>
                    <a:pt x="102" y="2370"/>
                    <a:pt x="130" y="2370"/>
                  </a:cubicBezTo>
                  <a:cubicBezTo>
                    <a:pt x="151" y="2370"/>
                    <a:pt x="169" y="2358"/>
                    <a:pt x="174" y="2330"/>
                  </a:cubicBezTo>
                  <a:cubicBezTo>
                    <a:pt x="241" y="1980"/>
                    <a:pt x="252" y="1623"/>
                    <a:pt x="318" y="1273"/>
                  </a:cubicBezTo>
                  <a:cubicBezTo>
                    <a:pt x="377" y="964"/>
                    <a:pt x="604" y="118"/>
                    <a:pt x="1057" y="118"/>
                  </a:cubicBezTo>
                  <a:cubicBezTo>
                    <a:pt x="1140" y="118"/>
                    <a:pt x="1230" y="147"/>
                    <a:pt x="1328" y="212"/>
                  </a:cubicBezTo>
                  <a:cubicBezTo>
                    <a:pt x="1334" y="216"/>
                    <a:pt x="1340" y="218"/>
                    <a:pt x="1346" y="218"/>
                  </a:cubicBezTo>
                  <a:cubicBezTo>
                    <a:pt x="1372" y="218"/>
                    <a:pt x="1390" y="182"/>
                    <a:pt x="1369" y="159"/>
                  </a:cubicBezTo>
                  <a:lnTo>
                    <a:pt x="1370" y="159"/>
                  </a:lnTo>
                  <a:cubicBezTo>
                    <a:pt x="1271" y="46"/>
                    <a:pt x="1162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2877;p41">
              <a:extLst>
                <a:ext uri="{FF2B5EF4-FFF2-40B4-BE49-F238E27FC236}">
                  <a16:creationId xmlns:a16="http://schemas.microsoft.com/office/drawing/2014/main" id="{2C07EE54-6FA3-8089-C9F2-3E159F3BB352}"/>
                </a:ext>
              </a:extLst>
            </p:cNvPr>
            <p:cNvSpPr/>
            <p:nvPr/>
          </p:nvSpPr>
          <p:spPr>
            <a:xfrm>
              <a:off x="5175100" y="2512525"/>
              <a:ext cx="38375" cy="76925"/>
            </a:xfrm>
            <a:custGeom>
              <a:avLst/>
              <a:gdLst/>
              <a:ahLst/>
              <a:cxnLst/>
              <a:rect l="l" t="t" r="r" b="b"/>
              <a:pathLst>
                <a:path w="1535" h="3077" extrusionOk="0">
                  <a:moveTo>
                    <a:pt x="1238" y="1"/>
                  </a:moveTo>
                  <a:cubicBezTo>
                    <a:pt x="1212" y="1"/>
                    <a:pt x="1187" y="13"/>
                    <a:pt x="1171" y="40"/>
                  </a:cubicBezTo>
                  <a:cubicBezTo>
                    <a:pt x="1059" y="239"/>
                    <a:pt x="711" y="289"/>
                    <a:pt x="547" y="456"/>
                  </a:cubicBezTo>
                  <a:cubicBezTo>
                    <a:pt x="405" y="601"/>
                    <a:pt x="331" y="791"/>
                    <a:pt x="270" y="982"/>
                  </a:cubicBezTo>
                  <a:cubicBezTo>
                    <a:pt x="64" y="1627"/>
                    <a:pt x="0" y="2368"/>
                    <a:pt x="47" y="3039"/>
                  </a:cubicBezTo>
                  <a:cubicBezTo>
                    <a:pt x="48" y="3064"/>
                    <a:pt x="67" y="3077"/>
                    <a:pt x="85" y="3077"/>
                  </a:cubicBezTo>
                  <a:cubicBezTo>
                    <a:pt x="104" y="3077"/>
                    <a:pt x="123" y="3064"/>
                    <a:pt x="125" y="3039"/>
                  </a:cubicBezTo>
                  <a:cubicBezTo>
                    <a:pt x="184" y="2394"/>
                    <a:pt x="222" y="1728"/>
                    <a:pt x="410" y="1104"/>
                  </a:cubicBezTo>
                  <a:cubicBezTo>
                    <a:pt x="536" y="689"/>
                    <a:pt x="802" y="605"/>
                    <a:pt x="1099" y="346"/>
                  </a:cubicBezTo>
                  <a:cubicBezTo>
                    <a:pt x="1158" y="295"/>
                    <a:pt x="1190" y="276"/>
                    <a:pt x="1215" y="256"/>
                  </a:cubicBezTo>
                  <a:lnTo>
                    <a:pt x="1215" y="256"/>
                  </a:lnTo>
                  <a:cubicBezTo>
                    <a:pt x="1384" y="804"/>
                    <a:pt x="1314" y="1277"/>
                    <a:pt x="1163" y="1846"/>
                  </a:cubicBezTo>
                  <a:cubicBezTo>
                    <a:pt x="1158" y="1863"/>
                    <a:pt x="1172" y="1876"/>
                    <a:pt x="1186" y="1876"/>
                  </a:cubicBezTo>
                  <a:cubicBezTo>
                    <a:pt x="1194" y="1876"/>
                    <a:pt x="1201" y="1872"/>
                    <a:pt x="1206" y="1864"/>
                  </a:cubicBezTo>
                  <a:cubicBezTo>
                    <a:pt x="1535" y="1309"/>
                    <a:pt x="1509" y="659"/>
                    <a:pt x="1320" y="59"/>
                  </a:cubicBezTo>
                  <a:cubicBezTo>
                    <a:pt x="1308" y="22"/>
                    <a:pt x="1273" y="1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2878;p41">
              <a:extLst>
                <a:ext uri="{FF2B5EF4-FFF2-40B4-BE49-F238E27FC236}">
                  <a16:creationId xmlns:a16="http://schemas.microsoft.com/office/drawing/2014/main" id="{70423D34-7EB4-AAC1-FD8A-88313DFEE326}"/>
                </a:ext>
              </a:extLst>
            </p:cNvPr>
            <p:cNvSpPr/>
            <p:nvPr/>
          </p:nvSpPr>
          <p:spPr>
            <a:xfrm>
              <a:off x="5165675" y="2527625"/>
              <a:ext cx="20225" cy="11575"/>
            </a:xfrm>
            <a:custGeom>
              <a:avLst/>
              <a:gdLst/>
              <a:ahLst/>
              <a:cxnLst/>
              <a:rect l="l" t="t" r="r" b="b"/>
              <a:pathLst>
                <a:path w="809" h="463" extrusionOk="0">
                  <a:moveTo>
                    <a:pt x="647" y="1"/>
                  </a:moveTo>
                  <a:cubicBezTo>
                    <a:pt x="542" y="1"/>
                    <a:pt x="437" y="30"/>
                    <a:pt x="343" y="75"/>
                  </a:cubicBezTo>
                  <a:cubicBezTo>
                    <a:pt x="219" y="134"/>
                    <a:pt x="29" y="247"/>
                    <a:pt x="6" y="393"/>
                  </a:cubicBezTo>
                  <a:cubicBezTo>
                    <a:pt x="0" y="431"/>
                    <a:pt x="26" y="463"/>
                    <a:pt x="60" y="463"/>
                  </a:cubicBezTo>
                  <a:cubicBezTo>
                    <a:pt x="69" y="463"/>
                    <a:pt x="79" y="461"/>
                    <a:pt x="89" y="456"/>
                  </a:cubicBezTo>
                  <a:cubicBezTo>
                    <a:pt x="203" y="397"/>
                    <a:pt x="275" y="269"/>
                    <a:pt x="390" y="201"/>
                  </a:cubicBezTo>
                  <a:cubicBezTo>
                    <a:pt x="517" y="129"/>
                    <a:pt x="652" y="100"/>
                    <a:pt x="789" y="60"/>
                  </a:cubicBezTo>
                  <a:cubicBezTo>
                    <a:pt x="809" y="54"/>
                    <a:pt x="809" y="26"/>
                    <a:pt x="789" y="21"/>
                  </a:cubicBezTo>
                  <a:cubicBezTo>
                    <a:pt x="743" y="7"/>
                    <a:pt x="69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2879;p41">
              <a:extLst>
                <a:ext uri="{FF2B5EF4-FFF2-40B4-BE49-F238E27FC236}">
                  <a16:creationId xmlns:a16="http://schemas.microsoft.com/office/drawing/2014/main" id="{238065E5-6E09-B33F-9954-EF222B0CBBE6}"/>
                </a:ext>
              </a:extLst>
            </p:cNvPr>
            <p:cNvSpPr/>
            <p:nvPr/>
          </p:nvSpPr>
          <p:spPr>
            <a:xfrm>
              <a:off x="5164750" y="2483700"/>
              <a:ext cx="16950" cy="78700"/>
            </a:xfrm>
            <a:custGeom>
              <a:avLst/>
              <a:gdLst/>
              <a:ahLst/>
              <a:cxnLst/>
              <a:rect l="l" t="t" r="r" b="b"/>
              <a:pathLst>
                <a:path w="678" h="3148" extrusionOk="0">
                  <a:moveTo>
                    <a:pt x="404" y="1"/>
                  </a:moveTo>
                  <a:cubicBezTo>
                    <a:pt x="383" y="1"/>
                    <a:pt x="362" y="17"/>
                    <a:pt x="370" y="45"/>
                  </a:cubicBezTo>
                  <a:cubicBezTo>
                    <a:pt x="564" y="718"/>
                    <a:pt x="399" y="1226"/>
                    <a:pt x="203" y="1871"/>
                  </a:cubicBezTo>
                  <a:cubicBezTo>
                    <a:pt x="76" y="2295"/>
                    <a:pt x="0" y="2685"/>
                    <a:pt x="126" y="3117"/>
                  </a:cubicBezTo>
                  <a:cubicBezTo>
                    <a:pt x="132" y="3137"/>
                    <a:pt x="151" y="3147"/>
                    <a:pt x="171" y="3147"/>
                  </a:cubicBezTo>
                  <a:cubicBezTo>
                    <a:pt x="194" y="3147"/>
                    <a:pt x="216" y="3133"/>
                    <a:pt x="212" y="3105"/>
                  </a:cubicBezTo>
                  <a:cubicBezTo>
                    <a:pt x="120" y="2376"/>
                    <a:pt x="459" y="1793"/>
                    <a:pt x="595" y="1100"/>
                  </a:cubicBezTo>
                  <a:cubicBezTo>
                    <a:pt x="672" y="708"/>
                    <a:pt x="677" y="343"/>
                    <a:pt x="435" y="16"/>
                  </a:cubicBezTo>
                  <a:cubicBezTo>
                    <a:pt x="427" y="6"/>
                    <a:pt x="41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2880;p41">
              <a:extLst>
                <a:ext uri="{FF2B5EF4-FFF2-40B4-BE49-F238E27FC236}">
                  <a16:creationId xmlns:a16="http://schemas.microsoft.com/office/drawing/2014/main" id="{A63CFF03-39D2-7A90-9338-E30B6C86B478}"/>
                </a:ext>
              </a:extLst>
            </p:cNvPr>
            <p:cNvSpPr/>
            <p:nvPr/>
          </p:nvSpPr>
          <p:spPr>
            <a:xfrm>
              <a:off x="5129900" y="2485175"/>
              <a:ext cx="48325" cy="65450"/>
            </a:xfrm>
            <a:custGeom>
              <a:avLst/>
              <a:gdLst/>
              <a:ahLst/>
              <a:cxnLst/>
              <a:rect l="l" t="t" r="r" b="b"/>
              <a:pathLst>
                <a:path w="1933" h="2618" extrusionOk="0">
                  <a:moveTo>
                    <a:pt x="1865" y="1"/>
                  </a:moveTo>
                  <a:cubicBezTo>
                    <a:pt x="1861" y="1"/>
                    <a:pt x="1857" y="1"/>
                    <a:pt x="1853" y="2"/>
                  </a:cubicBezTo>
                  <a:cubicBezTo>
                    <a:pt x="731" y="219"/>
                    <a:pt x="0" y="1506"/>
                    <a:pt x="390" y="2581"/>
                  </a:cubicBezTo>
                  <a:cubicBezTo>
                    <a:pt x="399" y="2607"/>
                    <a:pt x="419" y="2618"/>
                    <a:pt x="438" y="2618"/>
                  </a:cubicBezTo>
                  <a:cubicBezTo>
                    <a:pt x="468" y="2618"/>
                    <a:pt x="497" y="2592"/>
                    <a:pt x="491" y="2553"/>
                  </a:cubicBezTo>
                  <a:cubicBezTo>
                    <a:pt x="330" y="1391"/>
                    <a:pt x="797" y="549"/>
                    <a:pt x="1879" y="97"/>
                  </a:cubicBezTo>
                  <a:cubicBezTo>
                    <a:pt x="1932" y="75"/>
                    <a:pt x="1919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2881;p41">
              <a:extLst>
                <a:ext uri="{FF2B5EF4-FFF2-40B4-BE49-F238E27FC236}">
                  <a16:creationId xmlns:a16="http://schemas.microsoft.com/office/drawing/2014/main" id="{8EEA5B47-BF66-57C6-21E9-F298C5AA11D4}"/>
                </a:ext>
              </a:extLst>
            </p:cNvPr>
            <p:cNvSpPr/>
            <p:nvPr/>
          </p:nvSpPr>
          <p:spPr>
            <a:xfrm>
              <a:off x="5142900" y="2443200"/>
              <a:ext cx="18425" cy="70500"/>
            </a:xfrm>
            <a:custGeom>
              <a:avLst/>
              <a:gdLst/>
              <a:ahLst/>
              <a:cxnLst/>
              <a:rect l="l" t="t" r="r" b="b"/>
              <a:pathLst>
                <a:path w="737" h="2820" extrusionOk="0">
                  <a:moveTo>
                    <a:pt x="507" y="0"/>
                  </a:moveTo>
                  <a:cubicBezTo>
                    <a:pt x="497" y="0"/>
                    <a:pt x="487" y="7"/>
                    <a:pt x="487" y="19"/>
                  </a:cubicBezTo>
                  <a:cubicBezTo>
                    <a:pt x="471" y="523"/>
                    <a:pt x="493" y="1000"/>
                    <a:pt x="400" y="1501"/>
                  </a:cubicBezTo>
                  <a:cubicBezTo>
                    <a:pt x="320" y="1937"/>
                    <a:pt x="162" y="2339"/>
                    <a:pt x="13" y="2756"/>
                  </a:cubicBezTo>
                  <a:cubicBezTo>
                    <a:pt x="1" y="2792"/>
                    <a:pt x="33" y="2819"/>
                    <a:pt x="65" y="2819"/>
                  </a:cubicBezTo>
                  <a:cubicBezTo>
                    <a:pt x="81" y="2819"/>
                    <a:pt x="97" y="2812"/>
                    <a:pt x="106" y="2795"/>
                  </a:cubicBezTo>
                  <a:cubicBezTo>
                    <a:pt x="541" y="2006"/>
                    <a:pt x="737" y="895"/>
                    <a:pt x="523" y="13"/>
                  </a:cubicBezTo>
                  <a:cubicBezTo>
                    <a:pt x="521" y="4"/>
                    <a:pt x="514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12882;p41">
              <a:extLst>
                <a:ext uri="{FF2B5EF4-FFF2-40B4-BE49-F238E27FC236}">
                  <a16:creationId xmlns:a16="http://schemas.microsoft.com/office/drawing/2014/main" id="{6C4464A9-EB01-AFE4-912B-FF2ACA034506}"/>
                </a:ext>
              </a:extLst>
            </p:cNvPr>
            <p:cNvSpPr/>
            <p:nvPr/>
          </p:nvSpPr>
          <p:spPr>
            <a:xfrm>
              <a:off x="5117300" y="2443750"/>
              <a:ext cx="39900" cy="85975"/>
            </a:xfrm>
            <a:custGeom>
              <a:avLst/>
              <a:gdLst/>
              <a:ahLst/>
              <a:cxnLst/>
              <a:rect l="l" t="t" r="r" b="b"/>
              <a:pathLst>
                <a:path w="1596" h="3439" extrusionOk="0">
                  <a:moveTo>
                    <a:pt x="1464" y="0"/>
                  </a:moveTo>
                  <a:cubicBezTo>
                    <a:pt x="954" y="0"/>
                    <a:pt x="681" y="573"/>
                    <a:pt x="498" y="996"/>
                  </a:cubicBezTo>
                  <a:cubicBezTo>
                    <a:pt x="183" y="1728"/>
                    <a:pt x="1" y="2621"/>
                    <a:pt x="191" y="3407"/>
                  </a:cubicBezTo>
                  <a:cubicBezTo>
                    <a:pt x="196" y="3429"/>
                    <a:pt x="212" y="3438"/>
                    <a:pt x="229" y="3438"/>
                  </a:cubicBezTo>
                  <a:cubicBezTo>
                    <a:pt x="250" y="3438"/>
                    <a:pt x="272" y="3423"/>
                    <a:pt x="274" y="3396"/>
                  </a:cubicBezTo>
                  <a:cubicBezTo>
                    <a:pt x="341" y="2380"/>
                    <a:pt x="336" y="435"/>
                    <a:pt x="1567" y="60"/>
                  </a:cubicBezTo>
                  <a:cubicBezTo>
                    <a:pt x="1590" y="52"/>
                    <a:pt x="1595" y="11"/>
                    <a:pt x="1567" y="8"/>
                  </a:cubicBezTo>
                  <a:cubicBezTo>
                    <a:pt x="1532" y="2"/>
                    <a:pt x="1497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12883;p41">
              <a:extLst>
                <a:ext uri="{FF2B5EF4-FFF2-40B4-BE49-F238E27FC236}">
                  <a16:creationId xmlns:a16="http://schemas.microsoft.com/office/drawing/2014/main" id="{8E3643B6-EDB1-C369-6BE5-C38D2AA7A113}"/>
                </a:ext>
              </a:extLst>
            </p:cNvPr>
            <p:cNvSpPr/>
            <p:nvPr/>
          </p:nvSpPr>
          <p:spPr>
            <a:xfrm>
              <a:off x="5097475" y="2409825"/>
              <a:ext cx="45475" cy="85150"/>
            </a:xfrm>
            <a:custGeom>
              <a:avLst/>
              <a:gdLst/>
              <a:ahLst/>
              <a:cxnLst/>
              <a:rect l="l" t="t" r="r" b="b"/>
              <a:pathLst>
                <a:path w="1819" h="3406" extrusionOk="0">
                  <a:moveTo>
                    <a:pt x="1771" y="1"/>
                  </a:moveTo>
                  <a:cubicBezTo>
                    <a:pt x="1770" y="1"/>
                    <a:pt x="1768" y="1"/>
                    <a:pt x="1767" y="1"/>
                  </a:cubicBezTo>
                  <a:cubicBezTo>
                    <a:pt x="331" y="224"/>
                    <a:pt x="1" y="2181"/>
                    <a:pt x="57" y="3348"/>
                  </a:cubicBezTo>
                  <a:cubicBezTo>
                    <a:pt x="59" y="3386"/>
                    <a:pt x="87" y="3405"/>
                    <a:pt x="115" y="3405"/>
                  </a:cubicBezTo>
                  <a:cubicBezTo>
                    <a:pt x="143" y="3405"/>
                    <a:pt x="172" y="3386"/>
                    <a:pt x="176" y="3348"/>
                  </a:cubicBezTo>
                  <a:cubicBezTo>
                    <a:pt x="329" y="1936"/>
                    <a:pt x="419" y="781"/>
                    <a:pt x="1788" y="54"/>
                  </a:cubicBezTo>
                  <a:cubicBezTo>
                    <a:pt x="1818" y="39"/>
                    <a:pt x="1799" y="1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12884;p41">
              <a:extLst>
                <a:ext uri="{FF2B5EF4-FFF2-40B4-BE49-F238E27FC236}">
                  <a16:creationId xmlns:a16="http://schemas.microsoft.com/office/drawing/2014/main" id="{C014A8E3-E453-F81B-4AF8-E639C0D573FF}"/>
                </a:ext>
              </a:extLst>
            </p:cNvPr>
            <p:cNvSpPr/>
            <p:nvPr/>
          </p:nvSpPr>
          <p:spPr>
            <a:xfrm>
              <a:off x="5125450" y="2408600"/>
              <a:ext cx="16875" cy="69275"/>
            </a:xfrm>
            <a:custGeom>
              <a:avLst/>
              <a:gdLst/>
              <a:ahLst/>
              <a:cxnLst/>
              <a:rect l="l" t="t" r="r" b="b"/>
              <a:pathLst>
                <a:path w="675" h="2771" extrusionOk="0">
                  <a:moveTo>
                    <a:pt x="621" y="0"/>
                  </a:moveTo>
                  <a:cubicBezTo>
                    <a:pt x="607" y="0"/>
                    <a:pt x="593" y="6"/>
                    <a:pt x="585" y="20"/>
                  </a:cubicBezTo>
                  <a:cubicBezTo>
                    <a:pt x="377" y="367"/>
                    <a:pt x="319" y="745"/>
                    <a:pt x="287" y="1143"/>
                  </a:cubicBezTo>
                  <a:cubicBezTo>
                    <a:pt x="242" y="1694"/>
                    <a:pt x="179" y="2195"/>
                    <a:pt x="10" y="2723"/>
                  </a:cubicBezTo>
                  <a:cubicBezTo>
                    <a:pt x="1" y="2752"/>
                    <a:pt x="23" y="2771"/>
                    <a:pt x="46" y="2771"/>
                  </a:cubicBezTo>
                  <a:cubicBezTo>
                    <a:pt x="59" y="2771"/>
                    <a:pt x="72" y="2765"/>
                    <a:pt x="81" y="2753"/>
                  </a:cubicBezTo>
                  <a:cubicBezTo>
                    <a:pt x="628" y="2025"/>
                    <a:pt x="350" y="885"/>
                    <a:pt x="663" y="52"/>
                  </a:cubicBezTo>
                  <a:cubicBezTo>
                    <a:pt x="674" y="22"/>
                    <a:pt x="648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12885;p41">
              <a:extLst>
                <a:ext uri="{FF2B5EF4-FFF2-40B4-BE49-F238E27FC236}">
                  <a16:creationId xmlns:a16="http://schemas.microsoft.com/office/drawing/2014/main" id="{F6742B8A-FDEE-4857-B281-9283E456BEEC}"/>
                </a:ext>
              </a:extLst>
            </p:cNvPr>
            <p:cNvSpPr/>
            <p:nvPr/>
          </p:nvSpPr>
          <p:spPr>
            <a:xfrm>
              <a:off x="5095575" y="2399950"/>
              <a:ext cx="48575" cy="46475"/>
            </a:xfrm>
            <a:custGeom>
              <a:avLst/>
              <a:gdLst/>
              <a:ahLst/>
              <a:cxnLst/>
              <a:rect l="l" t="t" r="r" b="b"/>
              <a:pathLst>
                <a:path w="1943" h="1859" extrusionOk="0">
                  <a:moveTo>
                    <a:pt x="1585" y="1"/>
                  </a:moveTo>
                  <a:cubicBezTo>
                    <a:pt x="1334" y="1"/>
                    <a:pt x="1049" y="182"/>
                    <a:pt x="875" y="334"/>
                  </a:cubicBezTo>
                  <a:cubicBezTo>
                    <a:pt x="451" y="709"/>
                    <a:pt x="70" y="1249"/>
                    <a:pt x="3" y="1821"/>
                  </a:cubicBezTo>
                  <a:cubicBezTo>
                    <a:pt x="1" y="1844"/>
                    <a:pt x="22" y="1858"/>
                    <a:pt x="42" y="1858"/>
                  </a:cubicBezTo>
                  <a:cubicBezTo>
                    <a:pt x="54" y="1858"/>
                    <a:pt x="66" y="1853"/>
                    <a:pt x="73" y="1841"/>
                  </a:cubicBezTo>
                  <a:cubicBezTo>
                    <a:pt x="381" y="1222"/>
                    <a:pt x="839" y="162"/>
                    <a:pt x="1626" y="162"/>
                  </a:cubicBezTo>
                  <a:cubicBezTo>
                    <a:pt x="1719" y="162"/>
                    <a:pt x="1816" y="177"/>
                    <a:pt x="1918" y="209"/>
                  </a:cubicBezTo>
                  <a:cubicBezTo>
                    <a:pt x="1920" y="209"/>
                    <a:pt x="1921" y="209"/>
                    <a:pt x="1922" y="209"/>
                  </a:cubicBezTo>
                  <a:cubicBezTo>
                    <a:pt x="1933" y="209"/>
                    <a:pt x="1943" y="196"/>
                    <a:pt x="1936" y="186"/>
                  </a:cubicBezTo>
                  <a:cubicBezTo>
                    <a:pt x="1843" y="52"/>
                    <a:pt x="1719" y="1"/>
                    <a:pt x="1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12886;p41">
              <a:extLst>
                <a:ext uri="{FF2B5EF4-FFF2-40B4-BE49-F238E27FC236}">
                  <a16:creationId xmlns:a16="http://schemas.microsoft.com/office/drawing/2014/main" id="{5767E0DA-2DBD-0158-6AAE-33880C3B3EEE}"/>
                </a:ext>
              </a:extLst>
            </p:cNvPr>
            <p:cNvSpPr/>
            <p:nvPr/>
          </p:nvSpPr>
          <p:spPr>
            <a:xfrm>
              <a:off x="5124100" y="2376075"/>
              <a:ext cx="31800" cy="30975"/>
            </a:xfrm>
            <a:custGeom>
              <a:avLst/>
              <a:gdLst/>
              <a:ahLst/>
              <a:cxnLst/>
              <a:rect l="l" t="t" r="r" b="b"/>
              <a:pathLst>
                <a:path w="1272" h="1239" extrusionOk="0">
                  <a:moveTo>
                    <a:pt x="1231" y="0"/>
                  </a:moveTo>
                  <a:cubicBezTo>
                    <a:pt x="1224" y="0"/>
                    <a:pt x="1216" y="4"/>
                    <a:pt x="1210" y="11"/>
                  </a:cubicBezTo>
                  <a:cubicBezTo>
                    <a:pt x="1035" y="224"/>
                    <a:pt x="867" y="443"/>
                    <a:pt x="668" y="633"/>
                  </a:cubicBezTo>
                  <a:cubicBezTo>
                    <a:pt x="469" y="822"/>
                    <a:pt x="212" y="957"/>
                    <a:pt x="29" y="1156"/>
                  </a:cubicBezTo>
                  <a:cubicBezTo>
                    <a:pt x="1" y="1188"/>
                    <a:pt x="23" y="1238"/>
                    <a:pt x="62" y="1238"/>
                  </a:cubicBezTo>
                  <a:cubicBezTo>
                    <a:pt x="67" y="1238"/>
                    <a:pt x="71" y="1238"/>
                    <a:pt x="76" y="1236"/>
                  </a:cubicBezTo>
                  <a:cubicBezTo>
                    <a:pt x="322" y="1167"/>
                    <a:pt x="562" y="936"/>
                    <a:pt x="740" y="759"/>
                  </a:cubicBezTo>
                  <a:cubicBezTo>
                    <a:pt x="947" y="549"/>
                    <a:pt x="1135" y="320"/>
                    <a:pt x="1261" y="50"/>
                  </a:cubicBezTo>
                  <a:cubicBezTo>
                    <a:pt x="1271" y="28"/>
                    <a:pt x="1252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12887;p41">
              <a:extLst>
                <a:ext uri="{FF2B5EF4-FFF2-40B4-BE49-F238E27FC236}">
                  <a16:creationId xmlns:a16="http://schemas.microsoft.com/office/drawing/2014/main" id="{1D1A5FB8-39C0-9DEE-1731-566B0327F1B6}"/>
                </a:ext>
              </a:extLst>
            </p:cNvPr>
            <p:cNvSpPr/>
            <p:nvPr/>
          </p:nvSpPr>
          <p:spPr>
            <a:xfrm>
              <a:off x="5093600" y="2367025"/>
              <a:ext cx="62675" cy="37825"/>
            </a:xfrm>
            <a:custGeom>
              <a:avLst/>
              <a:gdLst/>
              <a:ahLst/>
              <a:cxnLst/>
              <a:rect l="l" t="t" r="r" b="b"/>
              <a:pathLst>
                <a:path w="2507" h="1513" extrusionOk="0">
                  <a:moveTo>
                    <a:pt x="1647" y="0"/>
                  </a:moveTo>
                  <a:cubicBezTo>
                    <a:pt x="1474" y="0"/>
                    <a:pt x="1299" y="35"/>
                    <a:pt x="1143" y="99"/>
                  </a:cubicBezTo>
                  <a:cubicBezTo>
                    <a:pt x="575" y="332"/>
                    <a:pt x="188" y="898"/>
                    <a:pt x="9" y="1467"/>
                  </a:cubicBezTo>
                  <a:cubicBezTo>
                    <a:pt x="0" y="1493"/>
                    <a:pt x="23" y="1512"/>
                    <a:pt x="46" y="1512"/>
                  </a:cubicBezTo>
                  <a:cubicBezTo>
                    <a:pt x="58" y="1512"/>
                    <a:pt x="70" y="1507"/>
                    <a:pt x="78" y="1495"/>
                  </a:cubicBezTo>
                  <a:cubicBezTo>
                    <a:pt x="321" y="1111"/>
                    <a:pt x="513" y="712"/>
                    <a:pt x="885" y="430"/>
                  </a:cubicBezTo>
                  <a:cubicBezTo>
                    <a:pt x="1130" y="243"/>
                    <a:pt x="1380" y="152"/>
                    <a:pt x="1627" y="152"/>
                  </a:cubicBezTo>
                  <a:cubicBezTo>
                    <a:pt x="1906" y="152"/>
                    <a:pt x="2181" y="269"/>
                    <a:pt x="2439" y="496"/>
                  </a:cubicBezTo>
                  <a:cubicBezTo>
                    <a:pt x="2446" y="502"/>
                    <a:pt x="2454" y="505"/>
                    <a:pt x="2463" y="505"/>
                  </a:cubicBezTo>
                  <a:cubicBezTo>
                    <a:pt x="2486" y="505"/>
                    <a:pt x="2506" y="481"/>
                    <a:pt x="2493" y="454"/>
                  </a:cubicBezTo>
                  <a:cubicBezTo>
                    <a:pt x="2324" y="136"/>
                    <a:pt x="1989" y="0"/>
                    <a:pt x="1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12888;p41">
              <a:extLst>
                <a:ext uri="{FF2B5EF4-FFF2-40B4-BE49-F238E27FC236}">
                  <a16:creationId xmlns:a16="http://schemas.microsoft.com/office/drawing/2014/main" id="{020E4032-28DA-A6ED-DDF1-6EF923729A94}"/>
                </a:ext>
              </a:extLst>
            </p:cNvPr>
            <p:cNvSpPr/>
            <p:nvPr/>
          </p:nvSpPr>
          <p:spPr>
            <a:xfrm>
              <a:off x="5126775" y="2336100"/>
              <a:ext cx="33500" cy="34500"/>
            </a:xfrm>
            <a:custGeom>
              <a:avLst/>
              <a:gdLst/>
              <a:ahLst/>
              <a:cxnLst/>
              <a:rect l="l" t="t" r="r" b="b"/>
              <a:pathLst>
                <a:path w="1340" h="1380" extrusionOk="0">
                  <a:moveTo>
                    <a:pt x="1297" y="0"/>
                  </a:moveTo>
                  <a:cubicBezTo>
                    <a:pt x="1285" y="0"/>
                    <a:pt x="1273" y="5"/>
                    <a:pt x="1265" y="15"/>
                  </a:cubicBezTo>
                  <a:cubicBezTo>
                    <a:pt x="1076" y="265"/>
                    <a:pt x="916" y="528"/>
                    <a:pt x="695" y="755"/>
                  </a:cubicBezTo>
                  <a:cubicBezTo>
                    <a:pt x="492" y="965"/>
                    <a:pt x="245" y="1112"/>
                    <a:pt x="28" y="1302"/>
                  </a:cubicBezTo>
                  <a:cubicBezTo>
                    <a:pt x="0" y="1327"/>
                    <a:pt x="24" y="1379"/>
                    <a:pt x="58" y="1379"/>
                  </a:cubicBezTo>
                  <a:cubicBezTo>
                    <a:pt x="62" y="1379"/>
                    <a:pt x="67" y="1379"/>
                    <a:pt x="71" y="1377"/>
                  </a:cubicBezTo>
                  <a:cubicBezTo>
                    <a:pt x="590" y="1167"/>
                    <a:pt x="1138" y="564"/>
                    <a:pt x="1330" y="42"/>
                  </a:cubicBezTo>
                  <a:cubicBezTo>
                    <a:pt x="1340" y="16"/>
                    <a:pt x="1319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12889;p41">
              <a:extLst>
                <a:ext uri="{FF2B5EF4-FFF2-40B4-BE49-F238E27FC236}">
                  <a16:creationId xmlns:a16="http://schemas.microsoft.com/office/drawing/2014/main" id="{9B1C39A5-70F3-C5BB-E02E-61B01C30E133}"/>
                </a:ext>
              </a:extLst>
            </p:cNvPr>
            <p:cNvSpPr/>
            <p:nvPr/>
          </p:nvSpPr>
          <p:spPr>
            <a:xfrm>
              <a:off x="5101850" y="2331200"/>
              <a:ext cx="56575" cy="38800"/>
            </a:xfrm>
            <a:custGeom>
              <a:avLst/>
              <a:gdLst/>
              <a:ahLst/>
              <a:cxnLst/>
              <a:rect l="l" t="t" r="r" b="b"/>
              <a:pathLst>
                <a:path w="2263" h="1552" extrusionOk="0">
                  <a:moveTo>
                    <a:pt x="1773" y="1"/>
                  </a:moveTo>
                  <a:cubicBezTo>
                    <a:pt x="1082" y="1"/>
                    <a:pt x="237" y="1023"/>
                    <a:pt x="15" y="1494"/>
                  </a:cubicBezTo>
                  <a:cubicBezTo>
                    <a:pt x="0" y="1525"/>
                    <a:pt x="24" y="1551"/>
                    <a:pt x="49" y="1551"/>
                  </a:cubicBezTo>
                  <a:cubicBezTo>
                    <a:pt x="61" y="1551"/>
                    <a:pt x="73" y="1546"/>
                    <a:pt x="82" y="1533"/>
                  </a:cubicBezTo>
                  <a:cubicBezTo>
                    <a:pt x="401" y="1086"/>
                    <a:pt x="1138" y="105"/>
                    <a:pt x="1826" y="105"/>
                  </a:cubicBezTo>
                  <a:cubicBezTo>
                    <a:pt x="1967" y="105"/>
                    <a:pt x="2107" y="146"/>
                    <a:pt x="2240" y="243"/>
                  </a:cubicBezTo>
                  <a:cubicBezTo>
                    <a:pt x="2243" y="244"/>
                    <a:pt x="2245" y="245"/>
                    <a:pt x="2246" y="245"/>
                  </a:cubicBezTo>
                  <a:cubicBezTo>
                    <a:pt x="2256" y="245"/>
                    <a:pt x="2263" y="231"/>
                    <a:pt x="2256" y="223"/>
                  </a:cubicBezTo>
                  <a:cubicBezTo>
                    <a:pt x="2113" y="66"/>
                    <a:pt x="1948" y="1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12890;p41">
              <a:extLst>
                <a:ext uri="{FF2B5EF4-FFF2-40B4-BE49-F238E27FC236}">
                  <a16:creationId xmlns:a16="http://schemas.microsoft.com/office/drawing/2014/main" id="{329852CD-B742-F997-683F-5B5D2CEC45B4}"/>
                </a:ext>
              </a:extLst>
            </p:cNvPr>
            <p:cNvSpPr/>
            <p:nvPr/>
          </p:nvSpPr>
          <p:spPr>
            <a:xfrm>
              <a:off x="5141450" y="2298000"/>
              <a:ext cx="28225" cy="34925"/>
            </a:xfrm>
            <a:custGeom>
              <a:avLst/>
              <a:gdLst/>
              <a:ahLst/>
              <a:cxnLst/>
              <a:rect l="l" t="t" r="r" b="b"/>
              <a:pathLst>
                <a:path w="1129" h="1397" extrusionOk="0">
                  <a:moveTo>
                    <a:pt x="1095" y="1"/>
                  </a:moveTo>
                  <a:cubicBezTo>
                    <a:pt x="1088" y="1"/>
                    <a:pt x="1081" y="4"/>
                    <a:pt x="1075" y="10"/>
                  </a:cubicBezTo>
                  <a:cubicBezTo>
                    <a:pt x="876" y="214"/>
                    <a:pt x="758" y="509"/>
                    <a:pt x="575" y="734"/>
                  </a:cubicBezTo>
                  <a:cubicBezTo>
                    <a:pt x="405" y="941"/>
                    <a:pt x="183" y="1113"/>
                    <a:pt x="25" y="1329"/>
                  </a:cubicBezTo>
                  <a:cubicBezTo>
                    <a:pt x="1" y="1362"/>
                    <a:pt x="34" y="1396"/>
                    <a:pt x="67" y="1396"/>
                  </a:cubicBezTo>
                  <a:cubicBezTo>
                    <a:pt x="74" y="1396"/>
                    <a:pt x="81" y="1395"/>
                    <a:pt x="88" y="1391"/>
                  </a:cubicBezTo>
                  <a:cubicBezTo>
                    <a:pt x="323" y="1270"/>
                    <a:pt x="520" y="1023"/>
                    <a:pt x="681" y="815"/>
                  </a:cubicBezTo>
                  <a:cubicBezTo>
                    <a:pt x="849" y="599"/>
                    <a:pt x="1084" y="316"/>
                    <a:pt x="1126" y="40"/>
                  </a:cubicBezTo>
                  <a:cubicBezTo>
                    <a:pt x="1129" y="19"/>
                    <a:pt x="1113" y="1"/>
                    <a:pt x="10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12891;p41">
              <a:extLst>
                <a:ext uri="{FF2B5EF4-FFF2-40B4-BE49-F238E27FC236}">
                  <a16:creationId xmlns:a16="http://schemas.microsoft.com/office/drawing/2014/main" id="{B8B9043E-E910-B4E3-A453-71E05199B5A7}"/>
                </a:ext>
              </a:extLst>
            </p:cNvPr>
            <p:cNvSpPr/>
            <p:nvPr/>
          </p:nvSpPr>
          <p:spPr>
            <a:xfrm>
              <a:off x="5100925" y="2297400"/>
              <a:ext cx="68400" cy="50600"/>
            </a:xfrm>
            <a:custGeom>
              <a:avLst/>
              <a:gdLst/>
              <a:ahLst/>
              <a:cxnLst/>
              <a:rect l="l" t="t" r="r" b="b"/>
              <a:pathLst>
                <a:path w="2736" h="2024" extrusionOk="0">
                  <a:moveTo>
                    <a:pt x="2715" y="1"/>
                  </a:moveTo>
                  <a:cubicBezTo>
                    <a:pt x="2715" y="1"/>
                    <a:pt x="2715" y="1"/>
                    <a:pt x="2714" y="1"/>
                  </a:cubicBezTo>
                  <a:cubicBezTo>
                    <a:pt x="1649" y="67"/>
                    <a:pt x="393" y="972"/>
                    <a:pt x="11" y="1970"/>
                  </a:cubicBezTo>
                  <a:cubicBezTo>
                    <a:pt x="0" y="1998"/>
                    <a:pt x="28" y="2024"/>
                    <a:pt x="54" y="2024"/>
                  </a:cubicBezTo>
                  <a:cubicBezTo>
                    <a:pt x="64" y="2024"/>
                    <a:pt x="74" y="2020"/>
                    <a:pt x="81" y="2011"/>
                  </a:cubicBezTo>
                  <a:cubicBezTo>
                    <a:pt x="464" y="1554"/>
                    <a:pt x="791" y="1092"/>
                    <a:pt x="1278" y="734"/>
                  </a:cubicBezTo>
                  <a:cubicBezTo>
                    <a:pt x="1724" y="407"/>
                    <a:pt x="2220" y="241"/>
                    <a:pt x="2722" y="29"/>
                  </a:cubicBezTo>
                  <a:cubicBezTo>
                    <a:pt x="2736" y="24"/>
                    <a:pt x="2729" y="1"/>
                    <a:pt x="2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12892;p41">
              <a:extLst>
                <a:ext uri="{FF2B5EF4-FFF2-40B4-BE49-F238E27FC236}">
                  <a16:creationId xmlns:a16="http://schemas.microsoft.com/office/drawing/2014/main" id="{ED44DFA4-B02E-387C-0418-8F92456F11FF}"/>
                </a:ext>
              </a:extLst>
            </p:cNvPr>
            <p:cNvSpPr/>
            <p:nvPr/>
          </p:nvSpPr>
          <p:spPr>
            <a:xfrm>
              <a:off x="5151900" y="2283700"/>
              <a:ext cx="6075" cy="18600"/>
            </a:xfrm>
            <a:custGeom>
              <a:avLst/>
              <a:gdLst/>
              <a:ahLst/>
              <a:cxnLst/>
              <a:rect l="l" t="t" r="r" b="b"/>
              <a:pathLst>
                <a:path w="243" h="744" extrusionOk="0">
                  <a:moveTo>
                    <a:pt x="213" y="1"/>
                  </a:moveTo>
                  <a:cubicBezTo>
                    <a:pt x="203" y="1"/>
                    <a:pt x="192" y="7"/>
                    <a:pt x="188" y="20"/>
                  </a:cubicBezTo>
                  <a:cubicBezTo>
                    <a:pt x="105" y="240"/>
                    <a:pt x="51" y="478"/>
                    <a:pt x="5" y="708"/>
                  </a:cubicBezTo>
                  <a:cubicBezTo>
                    <a:pt x="0" y="729"/>
                    <a:pt x="17" y="743"/>
                    <a:pt x="34" y="743"/>
                  </a:cubicBezTo>
                  <a:cubicBezTo>
                    <a:pt x="45" y="743"/>
                    <a:pt x="56" y="737"/>
                    <a:pt x="60" y="723"/>
                  </a:cubicBezTo>
                  <a:cubicBezTo>
                    <a:pt x="133" y="500"/>
                    <a:pt x="204" y="267"/>
                    <a:pt x="240" y="34"/>
                  </a:cubicBezTo>
                  <a:cubicBezTo>
                    <a:pt x="243" y="14"/>
                    <a:pt x="228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12893;p41">
              <a:extLst>
                <a:ext uri="{FF2B5EF4-FFF2-40B4-BE49-F238E27FC236}">
                  <a16:creationId xmlns:a16="http://schemas.microsoft.com/office/drawing/2014/main" id="{47F91EFC-7CDC-500B-751C-EEA5B94BA22A}"/>
                </a:ext>
              </a:extLst>
            </p:cNvPr>
            <p:cNvSpPr/>
            <p:nvPr/>
          </p:nvSpPr>
          <p:spPr>
            <a:xfrm>
              <a:off x="5095575" y="2281825"/>
              <a:ext cx="63925" cy="49225"/>
            </a:xfrm>
            <a:custGeom>
              <a:avLst/>
              <a:gdLst/>
              <a:ahLst/>
              <a:cxnLst/>
              <a:rect l="l" t="t" r="r" b="b"/>
              <a:pathLst>
                <a:path w="2557" h="1969" extrusionOk="0">
                  <a:moveTo>
                    <a:pt x="2213" y="1"/>
                  </a:moveTo>
                  <a:cubicBezTo>
                    <a:pt x="1817" y="1"/>
                    <a:pt x="1417" y="298"/>
                    <a:pt x="1120" y="530"/>
                  </a:cubicBezTo>
                  <a:cubicBezTo>
                    <a:pt x="658" y="892"/>
                    <a:pt x="213" y="1379"/>
                    <a:pt x="8" y="1938"/>
                  </a:cubicBezTo>
                  <a:cubicBezTo>
                    <a:pt x="1" y="1956"/>
                    <a:pt x="16" y="1968"/>
                    <a:pt x="32" y="1968"/>
                  </a:cubicBezTo>
                  <a:cubicBezTo>
                    <a:pt x="41" y="1968"/>
                    <a:pt x="49" y="1965"/>
                    <a:pt x="54" y="1957"/>
                  </a:cubicBezTo>
                  <a:cubicBezTo>
                    <a:pt x="323" y="1570"/>
                    <a:pt x="565" y="1181"/>
                    <a:pt x="911" y="855"/>
                  </a:cubicBezTo>
                  <a:cubicBezTo>
                    <a:pt x="1230" y="555"/>
                    <a:pt x="1773" y="97"/>
                    <a:pt x="2266" y="97"/>
                  </a:cubicBezTo>
                  <a:cubicBezTo>
                    <a:pt x="2344" y="97"/>
                    <a:pt x="2421" y="108"/>
                    <a:pt x="2496" y="134"/>
                  </a:cubicBezTo>
                  <a:cubicBezTo>
                    <a:pt x="2499" y="135"/>
                    <a:pt x="2503" y="136"/>
                    <a:pt x="2506" y="136"/>
                  </a:cubicBezTo>
                  <a:cubicBezTo>
                    <a:pt x="2538" y="136"/>
                    <a:pt x="2556" y="84"/>
                    <a:pt x="2523" y="68"/>
                  </a:cubicBezTo>
                  <a:lnTo>
                    <a:pt x="2523" y="68"/>
                  </a:lnTo>
                  <a:lnTo>
                    <a:pt x="2523" y="69"/>
                  </a:lnTo>
                  <a:cubicBezTo>
                    <a:pt x="2421" y="21"/>
                    <a:pt x="2317" y="1"/>
                    <a:pt x="2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12894;p41">
              <a:extLst>
                <a:ext uri="{FF2B5EF4-FFF2-40B4-BE49-F238E27FC236}">
                  <a16:creationId xmlns:a16="http://schemas.microsoft.com/office/drawing/2014/main" id="{F8DC11A8-D1C1-CE7A-D34F-C5A33ECFF1EF}"/>
                </a:ext>
              </a:extLst>
            </p:cNvPr>
            <p:cNvSpPr/>
            <p:nvPr/>
          </p:nvSpPr>
          <p:spPr>
            <a:xfrm>
              <a:off x="5132600" y="2269450"/>
              <a:ext cx="15875" cy="20350"/>
            </a:xfrm>
            <a:custGeom>
              <a:avLst/>
              <a:gdLst/>
              <a:ahLst/>
              <a:cxnLst/>
              <a:rect l="l" t="t" r="r" b="b"/>
              <a:pathLst>
                <a:path w="635" h="814" extrusionOk="0">
                  <a:moveTo>
                    <a:pt x="591" y="0"/>
                  </a:moveTo>
                  <a:cubicBezTo>
                    <a:pt x="586" y="0"/>
                    <a:pt x="581" y="2"/>
                    <a:pt x="578" y="5"/>
                  </a:cubicBezTo>
                  <a:cubicBezTo>
                    <a:pt x="473" y="114"/>
                    <a:pt x="424" y="269"/>
                    <a:pt x="337" y="391"/>
                  </a:cubicBezTo>
                  <a:cubicBezTo>
                    <a:pt x="240" y="524"/>
                    <a:pt x="113" y="629"/>
                    <a:pt x="16" y="762"/>
                  </a:cubicBezTo>
                  <a:cubicBezTo>
                    <a:pt x="0" y="783"/>
                    <a:pt x="22" y="813"/>
                    <a:pt x="46" y="813"/>
                  </a:cubicBezTo>
                  <a:cubicBezTo>
                    <a:pt x="49" y="813"/>
                    <a:pt x="52" y="813"/>
                    <a:pt x="55" y="812"/>
                  </a:cubicBezTo>
                  <a:cubicBezTo>
                    <a:pt x="224" y="756"/>
                    <a:pt x="339" y="624"/>
                    <a:pt x="441" y="479"/>
                  </a:cubicBezTo>
                  <a:cubicBezTo>
                    <a:pt x="533" y="347"/>
                    <a:pt x="634" y="180"/>
                    <a:pt x="609" y="14"/>
                  </a:cubicBezTo>
                  <a:cubicBezTo>
                    <a:pt x="608" y="5"/>
                    <a:pt x="599" y="0"/>
                    <a:pt x="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12895;p41">
              <a:extLst>
                <a:ext uri="{FF2B5EF4-FFF2-40B4-BE49-F238E27FC236}">
                  <a16:creationId xmlns:a16="http://schemas.microsoft.com/office/drawing/2014/main" id="{E5444C95-C8F9-A2EC-B8AA-DD863DE00AB2}"/>
                </a:ext>
              </a:extLst>
            </p:cNvPr>
            <p:cNvSpPr/>
            <p:nvPr/>
          </p:nvSpPr>
          <p:spPr>
            <a:xfrm>
              <a:off x="5095775" y="2263625"/>
              <a:ext cx="53875" cy="37250"/>
            </a:xfrm>
            <a:custGeom>
              <a:avLst/>
              <a:gdLst/>
              <a:ahLst/>
              <a:cxnLst/>
              <a:rect l="l" t="t" r="r" b="b"/>
              <a:pathLst>
                <a:path w="2155" h="1490" extrusionOk="0">
                  <a:moveTo>
                    <a:pt x="1594" y="0"/>
                  </a:moveTo>
                  <a:cubicBezTo>
                    <a:pt x="897" y="0"/>
                    <a:pt x="255" y="883"/>
                    <a:pt x="13" y="1436"/>
                  </a:cubicBezTo>
                  <a:cubicBezTo>
                    <a:pt x="1" y="1465"/>
                    <a:pt x="22" y="1489"/>
                    <a:pt x="45" y="1489"/>
                  </a:cubicBezTo>
                  <a:cubicBezTo>
                    <a:pt x="55" y="1489"/>
                    <a:pt x="66" y="1484"/>
                    <a:pt x="74" y="1473"/>
                  </a:cubicBezTo>
                  <a:cubicBezTo>
                    <a:pt x="521" y="853"/>
                    <a:pt x="918" y="209"/>
                    <a:pt x="1661" y="209"/>
                  </a:cubicBezTo>
                  <a:cubicBezTo>
                    <a:pt x="1789" y="209"/>
                    <a:pt x="1927" y="228"/>
                    <a:pt x="2077" y="270"/>
                  </a:cubicBezTo>
                  <a:cubicBezTo>
                    <a:pt x="2082" y="271"/>
                    <a:pt x="2087" y="272"/>
                    <a:pt x="2092" y="272"/>
                  </a:cubicBezTo>
                  <a:cubicBezTo>
                    <a:pt x="2138" y="272"/>
                    <a:pt x="2154" y="208"/>
                    <a:pt x="2115" y="180"/>
                  </a:cubicBezTo>
                  <a:cubicBezTo>
                    <a:pt x="1941" y="54"/>
                    <a:pt x="1766" y="0"/>
                    <a:pt x="1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12896;p41">
              <a:extLst>
                <a:ext uri="{FF2B5EF4-FFF2-40B4-BE49-F238E27FC236}">
                  <a16:creationId xmlns:a16="http://schemas.microsoft.com/office/drawing/2014/main" id="{FE31A6BA-EB9A-A95E-40CE-5D2F10E12400}"/>
                </a:ext>
              </a:extLst>
            </p:cNvPr>
            <p:cNvSpPr/>
            <p:nvPr/>
          </p:nvSpPr>
          <p:spPr>
            <a:xfrm>
              <a:off x="5141300" y="2247525"/>
              <a:ext cx="21325" cy="18100"/>
            </a:xfrm>
            <a:custGeom>
              <a:avLst/>
              <a:gdLst/>
              <a:ahLst/>
              <a:cxnLst/>
              <a:rect l="l" t="t" r="r" b="b"/>
              <a:pathLst>
                <a:path w="853" h="724" extrusionOk="0">
                  <a:moveTo>
                    <a:pt x="817" y="0"/>
                  </a:moveTo>
                  <a:cubicBezTo>
                    <a:pt x="811" y="0"/>
                    <a:pt x="806" y="3"/>
                    <a:pt x="801" y="8"/>
                  </a:cubicBezTo>
                  <a:cubicBezTo>
                    <a:pt x="582" y="272"/>
                    <a:pt x="323" y="457"/>
                    <a:pt x="36" y="640"/>
                  </a:cubicBezTo>
                  <a:cubicBezTo>
                    <a:pt x="1" y="662"/>
                    <a:pt x="16" y="723"/>
                    <a:pt x="54" y="723"/>
                  </a:cubicBezTo>
                  <a:cubicBezTo>
                    <a:pt x="59" y="723"/>
                    <a:pt x="64" y="722"/>
                    <a:pt x="70" y="720"/>
                  </a:cubicBezTo>
                  <a:cubicBezTo>
                    <a:pt x="392" y="591"/>
                    <a:pt x="658" y="329"/>
                    <a:pt x="841" y="39"/>
                  </a:cubicBezTo>
                  <a:cubicBezTo>
                    <a:pt x="852" y="21"/>
                    <a:pt x="835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12897;p41">
              <a:extLst>
                <a:ext uri="{FF2B5EF4-FFF2-40B4-BE49-F238E27FC236}">
                  <a16:creationId xmlns:a16="http://schemas.microsoft.com/office/drawing/2014/main" id="{88DFFF98-2081-DDD6-0950-349D7AB9976C}"/>
                </a:ext>
              </a:extLst>
            </p:cNvPr>
            <p:cNvSpPr/>
            <p:nvPr/>
          </p:nvSpPr>
          <p:spPr>
            <a:xfrm>
              <a:off x="5097100" y="2238525"/>
              <a:ext cx="67525" cy="31175"/>
            </a:xfrm>
            <a:custGeom>
              <a:avLst/>
              <a:gdLst/>
              <a:ahLst/>
              <a:cxnLst/>
              <a:rect l="l" t="t" r="r" b="b"/>
              <a:pathLst>
                <a:path w="2701" h="1247" extrusionOk="0">
                  <a:moveTo>
                    <a:pt x="1881" y="0"/>
                  </a:moveTo>
                  <a:cubicBezTo>
                    <a:pt x="1160" y="0"/>
                    <a:pt x="420" y="630"/>
                    <a:pt x="22" y="1184"/>
                  </a:cubicBezTo>
                  <a:cubicBezTo>
                    <a:pt x="0" y="1214"/>
                    <a:pt x="30" y="1246"/>
                    <a:pt x="61" y="1246"/>
                  </a:cubicBezTo>
                  <a:cubicBezTo>
                    <a:pt x="71" y="1246"/>
                    <a:pt x="81" y="1243"/>
                    <a:pt x="89" y="1236"/>
                  </a:cubicBezTo>
                  <a:cubicBezTo>
                    <a:pt x="632" y="723"/>
                    <a:pt x="1204" y="174"/>
                    <a:pt x="1897" y="174"/>
                  </a:cubicBezTo>
                  <a:cubicBezTo>
                    <a:pt x="2124" y="174"/>
                    <a:pt x="2364" y="233"/>
                    <a:pt x="2621" y="371"/>
                  </a:cubicBezTo>
                  <a:cubicBezTo>
                    <a:pt x="2627" y="374"/>
                    <a:pt x="2633" y="376"/>
                    <a:pt x="2640" y="376"/>
                  </a:cubicBezTo>
                  <a:cubicBezTo>
                    <a:pt x="2672" y="376"/>
                    <a:pt x="2700" y="333"/>
                    <a:pt x="2669" y="307"/>
                  </a:cubicBezTo>
                  <a:cubicBezTo>
                    <a:pt x="2422" y="90"/>
                    <a:pt x="2153" y="0"/>
                    <a:pt x="1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12898;p41">
              <a:extLst>
                <a:ext uri="{FF2B5EF4-FFF2-40B4-BE49-F238E27FC236}">
                  <a16:creationId xmlns:a16="http://schemas.microsoft.com/office/drawing/2014/main" id="{E8FFDE15-B55B-8B98-5C00-A043CB549C25}"/>
                </a:ext>
              </a:extLst>
            </p:cNvPr>
            <p:cNvSpPr/>
            <p:nvPr/>
          </p:nvSpPr>
          <p:spPr>
            <a:xfrm>
              <a:off x="5145275" y="2175400"/>
              <a:ext cx="32850" cy="67600"/>
            </a:xfrm>
            <a:custGeom>
              <a:avLst/>
              <a:gdLst/>
              <a:ahLst/>
              <a:cxnLst/>
              <a:rect l="l" t="t" r="r" b="b"/>
              <a:pathLst>
                <a:path w="1314" h="2704" extrusionOk="0">
                  <a:moveTo>
                    <a:pt x="170" y="0"/>
                  </a:moveTo>
                  <a:cubicBezTo>
                    <a:pt x="149" y="0"/>
                    <a:pt x="134" y="25"/>
                    <a:pt x="151" y="43"/>
                  </a:cubicBezTo>
                  <a:cubicBezTo>
                    <a:pt x="489" y="399"/>
                    <a:pt x="780" y="743"/>
                    <a:pt x="792" y="1268"/>
                  </a:cubicBezTo>
                  <a:cubicBezTo>
                    <a:pt x="803" y="1814"/>
                    <a:pt x="501" y="2270"/>
                    <a:pt x="64" y="2567"/>
                  </a:cubicBezTo>
                  <a:cubicBezTo>
                    <a:pt x="0" y="2610"/>
                    <a:pt x="38" y="2704"/>
                    <a:pt x="100" y="2704"/>
                  </a:cubicBezTo>
                  <a:cubicBezTo>
                    <a:pt x="112" y="2704"/>
                    <a:pt x="125" y="2700"/>
                    <a:pt x="138" y="2692"/>
                  </a:cubicBezTo>
                  <a:cubicBezTo>
                    <a:pt x="1075" y="2128"/>
                    <a:pt x="1313" y="529"/>
                    <a:pt x="182" y="3"/>
                  </a:cubicBezTo>
                  <a:cubicBezTo>
                    <a:pt x="178" y="1"/>
                    <a:pt x="174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12899;p41">
              <a:extLst>
                <a:ext uri="{FF2B5EF4-FFF2-40B4-BE49-F238E27FC236}">
                  <a16:creationId xmlns:a16="http://schemas.microsoft.com/office/drawing/2014/main" id="{078D126B-3AB0-C2FE-E4F3-E2BCFEC0F79D}"/>
                </a:ext>
              </a:extLst>
            </p:cNvPr>
            <p:cNvSpPr/>
            <p:nvPr/>
          </p:nvSpPr>
          <p:spPr>
            <a:xfrm>
              <a:off x="5134950" y="2176900"/>
              <a:ext cx="26200" cy="38475"/>
            </a:xfrm>
            <a:custGeom>
              <a:avLst/>
              <a:gdLst/>
              <a:ahLst/>
              <a:cxnLst/>
              <a:rect l="l" t="t" r="r" b="b"/>
              <a:pathLst>
                <a:path w="1048" h="1539" extrusionOk="0">
                  <a:moveTo>
                    <a:pt x="604" y="0"/>
                  </a:moveTo>
                  <a:cubicBezTo>
                    <a:pt x="589" y="0"/>
                    <a:pt x="576" y="16"/>
                    <a:pt x="578" y="33"/>
                  </a:cubicBezTo>
                  <a:cubicBezTo>
                    <a:pt x="629" y="365"/>
                    <a:pt x="713" y="635"/>
                    <a:pt x="546" y="957"/>
                  </a:cubicBezTo>
                  <a:cubicBezTo>
                    <a:pt x="423" y="1194"/>
                    <a:pt x="211" y="1297"/>
                    <a:pt x="25" y="1469"/>
                  </a:cubicBezTo>
                  <a:cubicBezTo>
                    <a:pt x="0" y="1492"/>
                    <a:pt x="18" y="1538"/>
                    <a:pt x="51" y="1538"/>
                  </a:cubicBezTo>
                  <a:cubicBezTo>
                    <a:pt x="52" y="1538"/>
                    <a:pt x="53" y="1538"/>
                    <a:pt x="54" y="1538"/>
                  </a:cubicBezTo>
                  <a:cubicBezTo>
                    <a:pt x="696" y="1511"/>
                    <a:pt x="1047" y="449"/>
                    <a:pt x="620" y="8"/>
                  </a:cubicBezTo>
                  <a:cubicBezTo>
                    <a:pt x="615" y="3"/>
                    <a:pt x="610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12900;p41">
              <a:extLst>
                <a:ext uri="{FF2B5EF4-FFF2-40B4-BE49-F238E27FC236}">
                  <a16:creationId xmlns:a16="http://schemas.microsoft.com/office/drawing/2014/main" id="{871CED53-62F5-442A-E000-612BCB6C9610}"/>
                </a:ext>
              </a:extLst>
            </p:cNvPr>
            <p:cNvSpPr/>
            <p:nvPr/>
          </p:nvSpPr>
          <p:spPr>
            <a:xfrm>
              <a:off x="5090400" y="2202625"/>
              <a:ext cx="51650" cy="47675"/>
            </a:xfrm>
            <a:custGeom>
              <a:avLst/>
              <a:gdLst/>
              <a:ahLst/>
              <a:cxnLst/>
              <a:rect l="l" t="t" r="r" b="b"/>
              <a:pathLst>
                <a:path w="2066" h="1907" extrusionOk="0">
                  <a:moveTo>
                    <a:pt x="2043" y="0"/>
                  </a:moveTo>
                  <a:cubicBezTo>
                    <a:pt x="2037" y="0"/>
                    <a:pt x="2030" y="3"/>
                    <a:pt x="2026" y="9"/>
                  </a:cubicBezTo>
                  <a:cubicBezTo>
                    <a:pt x="1771" y="398"/>
                    <a:pt x="1583" y="785"/>
                    <a:pt x="1230" y="1105"/>
                  </a:cubicBezTo>
                  <a:cubicBezTo>
                    <a:pt x="880" y="1424"/>
                    <a:pt x="488" y="1590"/>
                    <a:pt x="66" y="1787"/>
                  </a:cubicBezTo>
                  <a:cubicBezTo>
                    <a:pt x="1" y="1817"/>
                    <a:pt x="42" y="1906"/>
                    <a:pt x="102" y="1906"/>
                  </a:cubicBezTo>
                  <a:cubicBezTo>
                    <a:pt x="107" y="1906"/>
                    <a:pt x="111" y="1906"/>
                    <a:pt x="115" y="1905"/>
                  </a:cubicBezTo>
                  <a:cubicBezTo>
                    <a:pt x="938" y="1739"/>
                    <a:pt x="1905" y="868"/>
                    <a:pt x="2063" y="26"/>
                  </a:cubicBezTo>
                  <a:cubicBezTo>
                    <a:pt x="2066" y="11"/>
                    <a:pt x="2054" y="0"/>
                    <a:pt x="2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12901;p41">
              <a:extLst>
                <a:ext uri="{FF2B5EF4-FFF2-40B4-BE49-F238E27FC236}">
                  <a16:creationId xmlns:a16="http://schemas.microsoft.com/office/drawing/2014/main" id="{6BF13250-1716-EDB9-B3D3-67718455C390}"/>
                </a:ext>
              </a:extLst>
            </p:cNvPr>
            <p:cNvSpPr/>
            <p:nvPr/>
          </p:nvSpPr>
          <p:spPr>
            <a:xfrm>
              <a:off x="5058225" y="2203200"/>
              <a:ext cx="84200" cy="83475"/>
            </a:xfrm>
            <a:custGeom>
              <a:avLst/>
              <a:gdLst/>
              <a:ahLst/>
              <a:cxnLst/>
              <a:rect l="l" t="t" r="r" b="b"/>
              <a:pathLst>
                <a:path w="3368" h="3339" extrusionOk="0">
                  <a:moveTo>
                    <a:pt x="3319" y="1"/>
                  </a:moveTo>
                  <a:cubicBezTo>
                    <a:pt x="3314" y="1"/>
                    <a:pt x="3309" y="2"/>
                    <a:pt x="3304" y="5"/>
                  </a:cubicBezTo>
                  <a:cubicBezTo>
                    <a:pt x="2798" y="280"/>
                    <a:pt x="2194" y="153"/>
                    <a:pt x="1657" y="354"/>
                  </a:cubicBezTo>
                  <a:cubicBezTo>
                    <a:pt x="1272" y="499"/>
                    <a:pt x="931" y="750"/>
                    <a:pt x="673" y="1071"/>
                  </a:cubicBezTo>
                  <a:cubicBezTo>
                    <a:pt x="179" y="1686"/>
                    <a:pt x="1" y="2599"/>
                    <a:pt x="365" y="3316"/>
                  </a:cubicBezTo>
                  <a:cubicBezTo>
                    <a:pt x="374" y="3332"/>
                    <a:pt x="386" y="3338"/>
                    <a:pt x="399" y="3338"/>
                  </a:cubicBezTo>
                  <a:cubicBezTo>
                    <a:pt x="425" y="3338"/>
                    <a:pt x="451" y="3313"/>
                    <a:pt x="446" y="3282"/>
                  </a:cubicBezTo>
                  <a:cubicBezTo>
                    <a:pt x="271" y="2220"/>
                    <a:pt x="447" y="1182"/>
                    <a:pt x="1476" y="626"/>
                  </a:cubicBezTo>
                  <a:cubicBezTo>
                    <a:pt x="2064" y="307"/>
                    <a:pt x="2831" y="496"/>
                    <a:pt x="3343" y="55"/>
                  </a:cubicBezTo>
                  <a:cubicBezTo>
                    <a:pt x="3368" y="35"/>
                    <a:pt x="3346" y="1"/>
                    <a:pt x="3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12902;p41">
              <a:extLst>
                <a:ext uri="{FF2B5EF4-FFF2-40B4-BE49-F238E27FC236}">
                  <a16:creationId xmlns:a16="http://schemas.microsoft.com/office/drawing/2014/main" id="{3F0E88AD-46F9-39CE-48AA-11DAA4679F9D}"/>
                </a:ext>
              </a:extLst>
            </p:cNvPr>
            <p:cNvSpPr/>
            <p:nvPr/>
          </p:nvSpPr>
          <p:spPr>
            <a:xfrm>
              <a:off x="4952525" y="2250700"/>
              <a:ext cx="107600" cy="58650"/>
            </a:xfrm>
            <a:custGeom>
              <a:avLst/>
              <a:gdLst/>
              <a:ahLst/>
              <a:cxnLst/>
              <a:rect l="l" t="t" r="r" b="b"/>
              <a:pathLst>
                <a:path w="4304" h="2346" extrusionOk="0">
                  <a:moveTo>
                    <a:pt x="940" y="0"/>
                  </a:moveTo>
                  <a:cubicBezTo>
                    <a:pt x="166" y="0"/>
                    <a:pt x="0" y="801"/>
                    <a:pt x="179" y="1541"/>
                  </a:cubicBezTo>
                  <a:cubicBezTo>
                    <a:pt x="187" y="1570"/>
                    <a:pt x="206" y="1582"/>
                    <a:pt x="227" y="1582"/>
                  </a:cubicBezTo>
                  <a:cubicBezTo>
                    <a:pt x="259" y="1582"/>
                    <a:pt x="293" y="1553"/>
                    <a:pt x="288" y="1511"/>
                  </a:cubicBezTo>
                  <a:cubicBezTo>
                    <a:pt x="102" y="886"/>
                    <a:pt x="409" y="449"/>
                    <a:pt x="1210" y="199"/>
                  </a:cubicBezTo>
                  <a:cubicBezTo>
                    <a:pt x="1425" y="250"/>
                    <a:pt x="1629" y="331"/>
                    <a:pt x="1823" y="439"/>
                  </a:cubicBezTo>
                  <a:cubicBezTo>
                    <a:pt x="2106" y="583"/>
                    <a:pt x="2374" y="757"/>
                    <a:pt x="2631" y="944"/>
                  </a:cubicBezTo>
                  <a:cubicBezTo>
                    <a:pt x="3214" y="1367"/>
                    <a:pt x="3699" y="1896"/>
                    <a:pt x="4261" y="2340"/>
                  </a:cubicBezTo>
                  <a:cubicBezTo>
                    <a:pt x="4266" y="2344"/>
                    <a:pt x="4271" y="2346"/>
                    <a:pt x="4275" y="2346"/>
                  </a:cubicBezTo>
                  <a:cubicBezTo>
                    <a:pt x="4291" y="2346"/>
                    <a:pt x="4303" y="2327"/>
                    <a:pt x="4291" y="2311"/>
                  </a:cubicBezTo>
                  <a:cubicBezTo>
                    <a:pt x="3575" y="1431"/>
                    <a:pt x="2407" y="298"/>
                    <a:pt x="1254" y="38"/>
                  </a:cubicBezTo>
                  <a:cubicBezTo>
                    <a:pt x="1140" y="12"/>
                    <a:pt x="1036" y="0"/>
                    <a:pt x="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12903;p41">
              <a:extLst>
                <a:ext uri="{FF2B5EF4-FFF2-40B4-BE49-F238E27FC236}">
                  <a16:creationId xmlns:a16="http://schemas.microsoft.com/office/drawing/2014/main" id="{AB2E9CD6-BDAA-1855-39B2-A2D2381B12B6}"/>
                </a:ext>
              </a:extLst>
            </p:cNvPr>
            <p:cNvSpPr/>
            <p:nvPr/>
          </p:nvSpPr>
          <p:spPr>
            <a:xfrm>
              <a:off x="4930100" y="2228775"/>
              <a:ext cx="53025" cy="60450"/>
            </a:xfrm>
            <a:custGeom>
              <a:avLst/>
              <a:gdLst/>
              <a:ahLst/>
              <a:cxnLst/>
              <a:rect l="l" t="t" r="r" b="b"/>
              <a:pathLst>
                <a:path w="2121" h="2418" extrusionOk="0">
                  <a:moveTo>
                    <a:pt x="1422" y="1"/>
                  </a:moveTo>
                  <a:cubicBezTo>
                    <a:pt x="929" y="1"/>
                    <a:pt x="433" y="333"/>
                    <a:pt x="250" y="813"/>
                  </a:cubicBezTo>
                  <a:cubicBezTo>
                    <a:pt x="0" y="1467"/>
                    <a:pt x="388" y="2340"/>
                    <a:pt x="1134" y="2417"/>
                  </a:cubicBezTo>
                  <a:cubicBezTo>
                    <a:pt x="1135" y="2417"/>
                    <a:pt x="1136" y="2417"/>
                    <a:pt x="1137" y="2417"/>
                  </a:cubicBezTo>
                  <a:cubicBezTo>
                    <a:pt x="1167" y="2417"/>
                    <a:pt x="1177" y="2370"/>
                    <a:pt x="1150" y="2357"/>
                  </a:cubicBezTo>
                  <a:cubicBezTo>
                    <a:pt x="572" y="2063"/>
                    <a:pt x="130" y="1562"/>
                    <a:pt x="388" y="870"/>
                  </a:cubicBezTo>
                  <a:cubicBezTo>
                    <a:pt x="569" y="381"/>
                    <a:pt x="956" y="195"/>
                    <a:pt x="1382" y="195"/>
                  </a:cubicBezTo>
                  <a:cubicBezTo>
                    <a:pt x="1600" y="195"/>
                    <a:pt x="1828" y="243"/>
                    <a:pt x="2043" y="325"/>
                  </a:cubicBezTo>
                  <a:cubicBezTo>
                    <a:pt x="2048" y="327"/>
                    <a:pt x="2052" y="327"/>
                    <a:pt x="2057" y="327"/>
                  </a:cubicBezTo>
                  <a:cubicBezTo>
                    <a:pt x="2094" y="327"/>
                    <a:pt x="2120" y="272"/>
                    <a:pt x="2088" y="245"/>
                  </a:cubicBezTo>
                  <a:cubicBezTo>
                    <a:pt x="1890" y="75"/>
                    <a:pt x="1656" y="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12904;p41">
              <a:extLst>
                <a:ext uri="{FF2B5EF4-FFF2-40B4-BE49-F238E27FC236}">
                  <a16:creationId xmlns:a16="http://schemas.microsoft.com/office/drawing/2014/main" id="{DDC4EB53-51B8-A15C-20E9-40471A38CCFF}"/>
                </a:ext>
              </a:extLst>
            </p:cNvPr>
            <p:cNvSpPr/>
            <p:nvPr/>
          </p:nvSpPr>
          <p:spPr>
            <a:xfrm>
              <a:off x="4959850" y="2199350"/>
              <a:ext cx="48050" cy="51075"/>
            </a:xfrm>
            <a:custGeom>
              <a:avLst/>
              <a:gdLst/>
              <a:ahLst/>
              <a:cxnLst/>
              <a:rect l="l" t="t" r="r" b="b"/>
              <a:pathLst>
                <a:path w="1922" h="2043" extrusionOk="0">
                  <a:moveTo>
                    <a:pt x="96" y="1"/>
                  </a:moveTo>
                  <a:cubicBezTo>
                    <a:pt x="83" y="1"/>
                    <a:pt x="70" y="8"/>
                    <a:pt x="68" y="23"/>
                  </a:cubicBezTo>
                  <a:cubicBezTo>
                    <a:pt x="1" y="441"/>
                    <a:pt x="321" y="946"/>
                    <a:pt x="574" y="1255"/>
                  </a:cubicBezTo>
                  <a:cubicBezTo>
                    <a:pt x="909" y="1664"/>
                    <a:pt x="1355" y="1961"/>
                    <a:pt x="1881" y="2043"/>
                  </a:cubicBezTo>
                  <a:cubicBezTo>
                    <a:pt x="1882" y="2043"/>
                    <a:pt x="1883" y="2043"/>
                    <a:pt x="1884" y="2043"/>
                  </a:cubicBezTo>
                  <a:cubicBezTo>
                    <a:pt x="1905" y="2043"/>
                    <a:pt x="1921" y="2013"/>
                    <a:pt x="1898" y="2003"/>
                  </a:cubicBezTo>
                  <a:cubicBezTo>
                    <a:pt x="1472" y="1815"/>
                    <a:pt x="1074" y="1578"/>
                    <a:pt x="759" y="1229"/>
                  </a:cubicBezTo>
                  <a:cubicBezTo>
                    <a:pt x="599" y="1053"/>
                    <a:pt x="465" y="853"/>
                    <a:pt x="360" y="639"/>
                  </a:cubicBezTo>
                  <a:cubicBezTo>
                    <a:pt x="262" y="437"/>
                    <a:pt x="232" y="210"/>
                    <a:pt x="123" y="15"/>
                  </a:cubicBezTo>
                  <a:cubicBezTo>
                    <a:pt x="118" y="6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12905;p41">
              <a:extLst>
                <a:ext uri="{FF2B5EF4-FFF2-40B4-BE49-F238E27FC236}">
                  <a16:creationId xmlns:a16="http://schemas.microsoft.com/office/drawing/2014/main" id="{186481FC-78E2-6CA4-3A50-D0B87DB83B8D}"/>
                </a:ext>
              </a:extLst>
            </p:cNvPr>
            <p:cNvSpPr/>
            <p:nvPr/>
          </p:nvSpPr>
          <p:spPr>
            <a:xfrm>
              <a:off x="4962500" y="2200625"/>
              <a:ext cx="67800" cy="67075"/>
            </a:xfrm>
            <a:custGeom>
              <a:avLst/>
              <a:gdLst/>
              <a:ahLst/>
              <a:cxnLst/>
              <a:rect l="l" t="t" r="r" b="b"/>
              <a:pathLst>
                <a:path w="2712" h="2683" extrusionOk="0">
                  <a:moveTo>
                    <a:pt x="17" y="1"/>
                  </a:moveTo>
                  <a:cubicBezTo>
                    <a:pt x="6" y="1"/>
                    <a:pt x="0" y="16"/>
                    <a:pt x="9" y="25"/>
                  </a:cubicBezTo>
                  <a:lnTo>
                    <a:pt x="9" y="24"/>
                  </a:lnTo>
                  <a:cubicBezTo>
                    <a:pt x="440" y="438"/>
                    <a:pt x="1093" y="493"/>
                    <a:pt x="1566" y="867"/>
                  </a:cubicBezTo>
                  <a:cubicBezTo>
                    <a:pt x="2161" y="1341"/>
                    <a:pt x="2358" y="1941"/>
                    <a:pt x="2559" y="2642"/>
                  </a:cubicBezTo>
                  <a:cubicBezTo>
                    <a:pt x="2567" y="2670"/>
                    <a:pt x="2589" y="2683"/>
                    <a:pt x="2611" y="2683"/>
                  </a:cubicBezTo>
                  <a:cubicBezTo>
                    <a:pt x="2639" y="2683"/>
                    <a:pt x="2667" y="2662"/>
                    <a:pt x="2670" y="2627"/>
                  </a:cubicBezTo>
                  <a:cubicBezTo>
                    <a:pt x="2712" y="2004"/>
                    <a:pt x="2347" y="1360"/>
                    <a:pt x="1916" y="932"/>
                  </a:cubicBezTo>
                  <a:cubicBezTo>
                    <a:pt x="1398" y="416"/>
                    <a:pt x="694" y="235"/>
                    <a:pt x="22" y="2"/>
                  </a:cubicBezTo>
                  <a:cubicBezTo>
                    <a:pt x="20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12906;p41">
              <a:extLst>
                <a:ext uri="{FF2B5EF4-FFF2-40B4-BE49-F238E27FC236}">
                  <a16:creationId xmlns:a16="http://schemas.microsoft.com/office/drawing/2014/main" id="{67D774A7-B8D1-31C0-DFAB-AD4C3E71B0A6}"/>
                </a:ext>
              </a:extLst>
            </p:cNvPr>
            <p:cNvSpPr/>
            <p:nvPr/>
          </p:nvSpPr>
          <p:spPr>
            <a:xfrm>
              <a:off x="5018625" y="2210050"/>
              <a:ext cx="10525" cy="38600"/>
            </a:xfrm>
            <a:custGeom>
              <a:avLst/>
              <a:gdLst/>
              <a:ahLst/>
              <a:cxnLst/>
              <a:rect l="l" t="t" r="r" b="b"/>
              <a:pathLst>
                <a:path w="421" h="1544" extrusionOk="0">
                  <a:moveTo>
                    <a:pt x="369" y="0"/>
                  </a:moveTo>
                  <a:cubicBezTo>
                    <a:pt x="359" y="0"/>
                    <a:pt x="349" y="4"/>
                    <a:pt x="341" y="13"/>
                  </a:cubicBezTo>
                  <a:cubicBezTo>
                    <a:pt x="1" y="395"/>
                    <a:pt x="15" y="1065"/>
                    <a:pt x="119" y="1532"/>
                  </a:cubicBezTo>
                  <a:cubicBezTo>
                    <a:pt x="120" y="1540"/>
                    <a:pt x="126" y="1543"/>
                    <a:pt x="132" y="1543"/>
                  </a:cubicBezTo>
                  <a:cubicBezTo>
                    <a:pt x="140" y="1543"/>
                    <a:pt x="150" y="1536"/>
                    <a:pt x="148" y="1525"/>
                  </a:cubicBezTo>
                  <a:cubicBezTo>
                    <a:pt x="110" y="1243"/>
                    <a:pt x="123" y="961"/>
                    <a:pt x="187" y="684"/>
                  </a:cubicBezTo>
                  <a:cubicBezTo>
                    <a:pt x="239" y="463"/>
                    <a:pt x="355" y="270"/>
                    <a:pt x="413" y="54"/>
                  </a:cubicBezTo>
                  <a:cubicBezTo>
                    <a:pt x="421" y="26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12907;p41">
              <a:extLst>
                <a:ext uri="{FF2B5EF4-FFF2-40B4-BE49-F238E27FC236}">
                  <a16:creationId xmlns:a16="http://schemas.microsoft.com/office/drawing/2014/main" id="{EC4A08D3-C2D6-5BCD-5CD7-7A34BE0FAEF4}"/>
                </a:ext>
              </a:extLst>
            </p:cNvPr>
            <p:cNvSpPr/>
            <p:nvPr/>
          </p:nvSpPr>
          <p:spPr>
            <a:xfrm>
              <a:off x="5027425" y="2209750"/>
              <a:ext cx="38975" cy="56900"/>
            </a:xfrm>
            <a:custGeom>
              <a:avLst/>
              <a:gdLst/>
              <a:ahLst/>
              <a:cxnLst/>
              <a:rect l="l" t="t" r="r" b="b"/>
              <a:pathLst>
                <a:path w="1559" h="2276" extrusionOk="0">
                  <a:moveTo>
                    <a:pt x="44" y="0"/>
                  </a:moveTo>
                  <a:cubicBezTo>
                    <a:pt x="36" y="0"/>
                    <a:pt x="27" y="7"/>
                    <a:pt x="26" y="16"/>
                  </a:cubicBezTo>
                  <a:cubicBezTo>
                    <a:pt x="0" y="377"/>
                    <a:pt x="398" y="559"/>
                    <a:pt x="630" y="767"/>
                  </a:cubicBezTo>
                  <a:cubicBezTo>
                    <a:pt x="1094" y="1188"/>
                    <a:pt x="1203" y="1681"/>
                    <a:pt x="1416" y="2239"/>
                  </a:cubicBezTo>
                  <a:cubicBezTo>
                    <a:pt x="1425" y="2264"/>
                    <a:pt x="1446" y="2276"/>
                    <a:pt x="1466" y="2276"/>
                  </a:cubicBezTo>
                  <a:cubicBezTo>
                    <a:pt x="1491" y="2276"/>
                    <a:pt x="1516" y="2258"/>
                    <a:pt x="1519" y="2224"/>
                  </a:cubicBezTo>
                  <a:cubicBezTo>
                    <a:pt x="1558" y="1796"/>
                    <a:pt x="1311" y="1335"/>
                    <a:pt x="1056" y="1005"/>
                  </a:cubicBezTo>
                  <a:cubicBezTo>
                    <a:pt x="766" y="632"/>
                    <a:pt x="271" y="430"/>
                    <a:pt x="57" y="9"/>
                  </a:cubicBezTo>
                  <a:cubicBezTo>
                    <a:pt x="55" y="3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12908;p41">
              <a:extLst>
                <a:ext uri="{FF2B5EF4-FFF2-40B4-BE49-F238E27FC236}">
                  <a16:creationId xmlns:a16="http://schemas.microsoft.com/office/drawing/2014/main" id="{26B74D08-35D3-8F86-5B5E-694FF33AB77F}"/>
                </a:ext>
              </a:extLst>
            </p:cNvPr>
            <p:cNvSpPr/>
            <p:nvPr/>
          </p:nvSpPr>
          <p:spPr>
            <a:xfrm>
              <a:off x="5154350" y="2338950"/>
              <a:ext cx="118100" cy="73825"/>
            </a:xfrm>
            <a:custGeom>
              <a:avLst/>
              <a:gdLst/>
              <a:ahLst/>
              <a:cxnLst/>
              <a:rect l="l" t="t" r="r" b="b"/>
              <a:pathLst>
                <a:path w="4724" h="2953" extrusionOk="0">
                  <a:moveTo>
                    <a:pt x="1394" y="1"/>
                  </a:moveTo>
                  <a:cubicBezTo>
                    <a:pt x="961" y="1"/>
                    <a:pt x="527" y="39"/>
                    <a:pt x="113" y="80"/>
                  </a:cubicBezTo>
                  <a:cubicBezTo>
                    <a:pt x="5" y="91"/>
                    <a:pt x="0" y="257"/>
                    <a:pt x="104" y="257"/>
                  </a:cubicBezTo>
                  <a:cubicBezTo>
                    <a:pt x="107" y="257"/>
                    <a:pt x="110" y="256"/>
                    <a:pt x="113" y="256"/>
                  </a:cubicBezTo>
                  <a:cubicBezTo>
                    <a:pt x="560" y="215"/>
                    <a:pt x="1017" y="169"/>
                    <a:pt x="1470" y="169"/>
                  </a:cubicBezTo>
                  <a:cubicBezTo>
                    <a:pt x="1925" y="169"/>
                    <a:pt x="2377" y="215"/>
                    <a:pt x="2812" y="361"/>
                  </a:cubicBezTo>
                  <a:cubicBezTo>
                    <a:pt x="3892" y="720"/>
                    <a:pt x="4691" y="1746"/>
                    <a:pt x="4284" y="2903"/>
                  </a:cubicBezTo>
                  <a:cubicBezTo>
                    <a:pt x="4275" y="2930"/>
                    <a:pt x="4302" y="2952"/>
                    <a:pt x="4326" y="2952"/>
                  </a:cubicBezTo>
                  <a:cubicBezTo>
                    <a:pt x="4338" y="2952"/>
                    <a:pt x="4350" y="2947"/>
                    <a:pt x="4355" y="2933"/>
                  </a:cubicBezTo>
                  <a:cubicBezTo>
                    <a:pt x="4723" y="2093"/>
                    <a:pt x="4403" y="1190"/>
                    <a:pt x="3685" y="642"/>
                  </a:cubicBezTo>
                  <a:cubicBezTo>
                    <a:pt x="3022" y="136"/>
                    <a:pt x="2210" y="1"/>
                    <a:pt x="1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12909;p41">
              <a:extLst>
                <a:ext uri="{FF2B5EF4-FFF2-40B4-BE49-F238E27FC236}">
                  <a16:creationId xmlns:a16="http://schemas.microsoft.com/office/drawing/2014/main" id="{195ED11D-54F4-0987-DB7B-41C6EB10E1A4}"/>
                </a:ext>
              </a:extLst>
            </p:cNvPr>
            <p:cNvSpPr/>
            <p:nvPr/>
          </p:nvSpPr>
          <p:spPr>
            <a:xfrm>
              <a:off x="5445125" y="2503475"/>
              <a:ext cx="52275" cy="96250"/>
            </a:xfrm>
            <a:custGeom>
              <a:avLst/>
              <a:gdLst/>
              <a:ahLst/>
              <a:cxnLst/>
              <a:rect l="l" t="t" r="r" b="b"/>
              <a:pathLst>
                <a:path w="2091" h="3850" extrusionOk="0">
                  <a:moveTo>
                    <a:pt x="2091" y="1"/>
                  </a:moveTo>
                  <a:lnTo>
                    <a:pt x="2091" y="1"/>
                  </a:lnTo>
                  <a:cubicBezTo>
                    <a:pt x="2047" y="308"/>
                    <a:pt x="1981" y="618"/>
                    <a:pt x="1883" y="947"/>
                  </a:cubicBezTo>
                  <a:lnTo>
                    <a:pt x="1850" y="1068"/>
                  </a:lnTo>
                  <a:cubicBezTo>
                    <a:pt x="1850" y="1068"/>
                    <a:pt x="1838" y="1108"/>
                    <a:pt x="1817" y="1167"/>
                  </a:cubicBezTo>
                  <a:cubicBezTo>
                    <a:pt x="1797" y="1227"/>
                    <a:pt x="1772" y="1307"/>
                    <a:pt x="1742" y="1386"/>
                  </a:cubicBezTo>
                  <a:cubicBezTo>
                    <a:pt x="1711" y="1464"/>
                    <a:pt x="1681" y="1542"/>
                    <a:pt x="1657" y="1601"/>
                  </a:cubicBezTo>
                  <a:cubicBezTo>
                    <a:pt x="1632" y="1658"/>
                    <a:pt x="1615" y="1696"/>
                    <a:pt x="1615" y="1696"/>
                  </a:cubicBezTo>
                  <a:cubicBezTo>
                    <a:pt x="1434" y="2102"/>
                    <a:pt x="1202" y="2516"/>
                    <a:pt x="920" y="2883"/>
                  </a:cubicBezTo>
                  <a:cubicBezTo>
                    <a:pt x="640" y="3254"/>
                    <a:pt x="321" y="3585"/>
                    <a:pt x="1" y="3849"/>
                  </a:cubicBezTo>
                  <a:cubicBezTo>
                    <a:pt x="205" y="3712"/>
                    <a:pt x="228" y="3712"/>
                    <a:pt x="550" y="3399"/>
                  </a:cubicBezTo>
                  <a:cubicBezTo>
                    <a:pt x="833" y="3114"/>
                    <a:pt x="1080" y="2832"/>
                    <a:pt x="1302" y="2481"/>
                  </a:cubicBezTo>
                  <a:cubicBezTo>
                    <a:pt x="1449" y="2247"/>
                    <a:pt x="1581" y="2004"/>
                    <a:pt x="1687" y="1760"/>
                  </a:cubicBezTo>
                  <a:cubicBezTo>
                    <a:pt x="1687" y="1760"/>
                    <a:pt x="1704" y="1725"/>
                    <a:pt x="1726" y="1675"/>
                  </a:cubicBezTo>
                  <a:cubicBezTo>
                    <a:pt x="1749" y="1624"/>
                    <a:pt x="1775" y="1553"/>
                    <a:pt x="1802" y="1484"/>
                  </a:cubicBezTo>
                  <a:cubicBezTo>
                    <a:pt x="1831" y="1416"/>
                    <a:pt x="1856" y="1345"/>
                    <a:pt x="1872" y="1292"/>
                  </a:cubicBezTo>
                  <a:lnTo>
                    <a:pt x="1903" y="1203"/>
                  </a:lnTo>
                  <a:cubicBezTo>
                    <a:pt x="1943" y="1089"/>
                    <a:pt x="2003" y="835"/>
                    <a:pt x="2042" y="588"/>
                  </a:cubicBezTo>
                  <a:cubicBezTo>
                    <a:pt x="2080" y="339"/>
                    <a:pt x="2091" y="95"/>
                    <a:pt x="2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12910;p41">
              <a:extLst>
                <a:ext uri="{FF2B5EF4-FFF2-40B4-BE49-F238E27FC236}">
                  <a16:creationId xmlns:a16="http://schemas.microsoft.com/office/drawing/2014/main" id="{93CC6EE3-F88E-8D2F-6F33-BC018E33E70D}"/>
                </a:ext>
              </a:extLst>
            </p:cNvPr>
            <p:cNvSpPr/>
            <p:nvPr/>
          </p:nvSpPr>
          <p:spPr>
            <a:xfrm>
              <a:off x="5434400" y="2519500"/>
              <a:ext cx="58950" cy="80150"/>
            </a:xfrm>
            <a:custGeom>
              <a:avLst/>
              <a:gdLst/>
              <a:ahLst/>
              <a:cxnLst/>
              <a:rect l="l" t="t" r="r" b="b"/>
              <a:pathLst>
                <a:path w="2358" h="3206" extrusionOk="0">
                  <a:moveTo>
                    <a:pt x="2357" y="1"/>
                  </a:moveTo>
                  <a:cubicBezTo>
                    <a:pt x="2266" y="266"/>
                    <a:pt x="2155" y="530"/>
                    <a:pt x="2018" y="808"/>
                  </a:cubicBezTo>
                  <a:lnTo>
                    <a:pt x="1970" y="910"/>
                  </a:lnTo>
                  <a:cubicBezTo>
                    <a:pt x="1970" y="910"/>
                    <a:pt x="1954" y="945"/>
                    <a:pt x="1927" y="995"/>
                  </a:cubicBezTo>
                  <a:cubicBezTo>
                    <a:pt x="1900" y="1044"/>
                    <a:pt x="1867" y="1113"/>
                    <a:pt x="1829" y="1178"/>
                  </a:cubicBezTo>
                  <a:cubicBezTo>
                    <a:pt x="1791" y="1243"/>
                    <a:pt x="1753" y="1309"/>
                    <a:pt x="1724" y="1358"/>
                  </a:cubicBezTo>
                  <a:cubicBezTo>
                    <a:pt x="1694" y="1407"/>
                    <a:pt x="1673" y="1438"/>
                    <a:pt x="1673" y="1438"/>
                  </a:cubicBezTo>
                  <a:cubicBezTo>
                    <a:pt x="1459" y="1775"/>
                    <a:pt x="1202" y="2117"/>
                    <a:pt x="911" y="2419"/>
                  </a:cubicBezTo>
                  <a:cubicBezTo>
                    <a:pt x="622" y="2723"/>
                    <a:pt x="306" y="2991"/>
                    <a:pt x="0" y="3206"/>
                  </a:cubicBezTo>
                  <a:cubicBezTo>
                    <a:pt x="196" y="3100"/>
                    <a:pt x="215" y="3101"/>
                    <a:pt x="532" y="2849"/>
                  </a:cubicBezTo>
                  <a:cubicBezTo>
                    <a:pt x="813" y="2620"/>
                    <a:pt x="1064" y="2394"/>
                    <a:pt x="1303" y="2106"/>
                  </a:cubicBezTo>
                  <a:cubicBezTo>
                    <a:pt x="1462" y="1913"/>
                    <a:pt x="1610" y="1713"/>
                    <a:pt x="1738" y="1509"/>
                  </a:cubicBezTo>
                  <a:cubicBezTo>
                    <a:pt x="1738" y="1509"/>
                    <a:pt x="1811" y="1397"/>
                    <a:pt x="1877" y="1279"/>
                  </a:cubicBezTo>
                  <a:cubicBezTo>
                    <a:pt x="1912" y="1222"/>
                    <a:pt x="1944" y="1162"/>
                    <a:pt x="1967" y="1118"/>
                  </a:cubicBezTo>
                  <a:cubicBezTo>
                    <a:pt x="1990" y="1073"/>
                    <a:pt x="2006" y="1043"/>
                    <a:pt x="2006" y="1043"/>
                  </a:cubicBezTo>
                  <a:cubicBezTo>
                    <a:pt x="2058" y="946"/>
                    <a:pt x="2149" y="731"/>
                    <a:pt x="2221" y="516"/>
                  </a:cubicBezTo>
                  <a:cubicBezTo>
                    <a:pt x="2293" y="300"/>
                    <a:pt x="2342" y="85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12911;p41">
              <a:extLst>
                <a:ext uri="{FF2B5EF4-FFF2-40B4-BE49-F238E27FC236}">
                  <a16:creationId xmlns:a16="http://schemas.microsoft.com/office/drawing/2014/main" id="{40AFCD7E-70B5-11C4-FE37-0A6FDC6A4E97}"/>
                </a:ext>
              </a:extLst>
            </p:cNvPr>
            <p:cNvSpPr/>
            <p:nvPr/>
          </p:nvSpPr>
          <p:spPr>
            <a:xfrm>
              <a:off x="5417975" y="2495275"/>
              <a:ext cx="93725" cy="154050"/>
            </a:xfrm>
            <a:custGeom>
              <a:avLst/>
              <a:gdLst/>
              <a:ahLst/>
              <a:cxnLst/>
              <a:rect l="l" t="t" r="r" b="b"/>
              <a:pathLst>
                <a:path w="3749" h="6162" extrusionOk="0">
                  <a:moveTo>
                    <a:pt x="3719" y="0"/>
                  </a:moveTo>
                  <a:cubicBezTo>
                    <a:pt x="3704" y="207"/>
                    <a:pt x="3696" y="317"/>
                    <a:pt x="3690" y="468"/>
                  </a:cubicBezTo>
                  <a:cubicBezTo>
                    <a:pt x="3682" y="545"/>
                    <a:pt x="3673" y="630"/>
                    <a:pt x="3661" y="743"/>
                  </a:cubicBezTo>
                  <a:cubicBezTo>
                    <a:pt x="3656" y="800"/>
                    <a:pt x="3649" y="864"/>
                    <a:pt x="3643" y="936"/>
                  </a:cubicBezTo>
                  <a:cubicBezTo>
                    <a:pt x="3630" y="1009"/>
                    <a:pt x="3617" y="1090"/>
                    <a:pt x="3601" y="1182"/>
                  </a:cubicBezTo>
                  <a:cubicBezTo>
                    <a:pt x="3486" y="1843"/>
                    <a:pt x="3277" y="2431"/>
                    <a:pt x="2979" y="3046"/>
                  </a:cubicBezTo>
                  <a:cubicBezTo>
                    <a:pt x="2774" y="3457"/>
                    <a:pt x="2540" y="3851"/>
                    <a:pt x="2267" y="4197"/>
                  </a:cubicBezTo>
                  <a:cubicBezTo>
                    <a:pt x="2267" y="4197"/>
                    <a:pt x="2231" y="4246"/>
                    <a:pt x="2174" y="4320"/>
                  </a:cubicBezTo>
                  <a:cubicBezTo>
                    <a:pt x="2118" y="4393"/>
                    <a:pt x="2035" y="4484"/>
                    <a:pt x="1955" y="4578"/>
                  </a:cubicBezTo>
                  <a:cubicBezTo>
                    <a:pt x="1914" y="4625"/>
                    <a:pt x="1874" y="4671"/>
                    <a:pt x="1836" y="4715"/>
                  </a:cubicBezTo>
                  <a:cubicBezTo>
                    <a:pt x="1795" y="4756"/>
                    <a:pt x="1757" y="4793"/>
                    <a:pt x="1724" y="4826"/>
                  </a:cubicBezTo>
                  <a:cubicBezTo>
                    <a:pt x="1659" y="4892"/>
                    <a:pt x="1615" y="4935"/>
                    <a:pt x="1615" y="4935"/>
                  </a:cubicBezTo>
                  <a:cubicBezTo>
                    <a:pt x="1476" y="5081"/>
                    <a:pt x="1159" y="5370"/>
                    <a:pt x="828" y="5625"/>
                  </a:cubicBezTo>
                  <a:cubicBezTo>
                    <a:pt x="745" y="5689"/>
                    <a:pt x="657" y="5744"/>
                    <a:pt x="576" y="5801"/>
                  </a:cubicBezTo>
                  <a:cubicBezTo>
                    <a:pt x="493" y="5856"/>
                    <a:pt x="418" y="5916"/>
                    <a:pt x="341" y="5957"/>
                  </a:cubicBezTo>
                  <a:cubicBezTo>
                    <a:pt x="196" y="6045"/>
                    <a:pt x="74" y="6117"/>
                    <a:pt x="1" y="6161"/>
                  </a:cubicBezTo>
                  <a:cubicBezTo>
                    <a:pt x="473" y="5939"/>
                    <a:pt x="934" y="5654"/>
                    <a:pt x="1381" y="5277"/>
                  </a:cubicBezTo>
                  <a:lnTo>
                    <a:pt x="1542" y="5135"/>
                  </a:lnTo>
                  <a:cubicBezTo>
                    <a:pt x="1542" y="5135"/>
                    <a:pt x="1555" y="5123"/>
                    <a:pt x="1579" y="5103"/>
                  </a:cubicBezTo>
                  <a:cubicBezTo>
                    <a:pt x="1600" y="5081"/>
                    <a:pt x="1633" y="5049"/>
                    <a:pt x="1670" y="5011"/>
                  </a:cubicBezTo>
                  <a:cubicBezTo>
                    <a:pt x="1745" y="4934"/>
                    <a:pt x="1850" y="4837"/>
                    <a:pt x="1945" y="4730"/>
                  </a:cubicBezTo>
                  <a:cubicBezTo>
                    <a:pt x="2039" y="4622"/>
                    <a:pt x="2132" y="4513"/>
                    <a:pt x="2202" y="4432"/>
                  </a:cubicBezTo>
                  <a:cubicBezTo>
                    <a:pt x="2271" y="4349"/>
                    <a:pt x="2313" y="4291"/>
                    <a:pt x="2313" y="4291"/>
                  </a:cubicBezTo>
                  <a:cubicBezTo>
                    <a:pt x="2771" y="3692"/>
                    <a:pt x="3169" y="2980"/>
                    <a:pt x="3405" y="2226"/>
                  </a:cubicBezTo>
                  <a:cubicBezTo>
                    <a:pt x="3647" y="1476"/>
                    <a:pt x="3749" y="697"/>
                    <a:pt x="3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12912;p41">
              <a:extLst>
                <a:ext uri="{FF2B5EF4-FFF2-40B4-BE49-F238E27FC236}">
                  <a16:creationId xmlns:a16="http://schemas.microsoft.com/office/drawing/2014/main" id="{20D2D338-BAE6-4D20-A648-95B6FC45F093}"/>
                </a:ext>
              </a:extLst>
            </p:cNvPr>
            <p:cNvSpPr/>
            <p:nvPr/>
          </p:nvSpPr>
          <p:spPr>
            <a:xfrm>
              <a:off x="5389200" y="2573925"/>
              <a:ext cx="43600" cy="39925"/>
            </a:xfrm>
            <a:custGeom>
              <a:avLst/>
              <a:gdLst/>
              <a:ahLst/>
              <a:cxnLst/>
              <a:rect l="l" t="t" r="r" b="b"/>
              <a:pathLst>
                <a:path w="1744" h="1597" extrusionOk="0">
                  <a:moveTo>
                    <a:pt x="19" y="1"/>
                  </a:moveTo>
                  <a:cubicBezTo>
                    <a:pt x="5" y="69"/>
                    <a:pt x="0" y="107"/>
                    <a:pt x="1" y="160"/>
                  </a:cubicBezTo>
                  <a:cubicBezTo>
                    <a:pt x="6" y="210"/>
                    <a:pt x="9" y="279"/>
                    <a:pt x="50" y="401"/>
                  </a:cubicBezTo>
                  <a:cubicBezTo>
                    <a:pt x="124" y="618"/>
                    <a:pt x="234" y="809"/>
                    <a:pt x="405" y="976"/>
                  </a:cubicBezTo>
                  <a:cubicBezTo>
                    <a:pt x="518" y="1087"/>
                    <a:pt x="649" y="1178"/>
                    <a:pt x="779" y="1256"/>
                  </a:cubicBezTo>
                  <a:cubicBezTo>
                    <a:pt x="779" y="1256"/>
                    <a:pt x="851" y="1299"/>
                    <a:pt x="927" y="1337"/>
                  </a:cubicBezTo>
                  <a:cubicBezTo>
                    <a:pt x="1003" y="1376"/>
                    <a:pt x="1079" y="1411"/>
                    <a:pt x="1079" y="1411"/>
                  </a:cubicBezTo>
                  <a:cubicBezTo>
                    <a:pt x="1205" y="1473"/>
                    <a:pt x="1636" y="1584"/>
                    <a:pt x="1743" y="1597"/>
                  </a:cubicBezTo>
                  <a:cubicBezTo>
                    <a:pt x="1568" y="1521"/>
                    <a:pt x="1402" y="1448"/>
                    <a:pt x="1241" y="1379"/>
                  </a:cubicBezTo>
                  <a:lnTo>
                    <a:pt x="1175" y="1352"/>
                  </a:lnTo>
                  <a:cubicBezTo>
                    <a:pt x="1175" y="1352"/>
                    <a:pt x="1088" y="1314"/>
                    <a:pt x="1004" y="1272"/>
                  </a:cubicBezTo>
                  <a:cubicBezTo>
                    <a:pt x="919" y="1232"/>
                    <a:pt x="839" y="1184"/>
                    <a:pt x="839" y="1184"/>
                  </a:cubicBezTo>
                  <a:cubicBezTo>
                    <a:pt x="625" y="1060"/>
                    <a:pt x="418" y="895"/>
                    <a:pt x="266" y="686"/>
                  </a:cubicBezTo>
                  <a:cubicBezTo>
                    <a:pt x="112" y="482"/>
                    <a:pt x="21" y="234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12913;p41">
              <a:extLst>
                <a:ext uri="{FF2B5EF4-FFF2-40B4-BE49-F238E27FC236}">
                  <a16:creationId xmlns:a16="http://schemas.microsoft.com/office/drawing/2014/main" id="{A8DFF9FC-B342-5EA4-8933-9253E42EC676}"/>
                </a:ext>
              </a:extLst>
            </p:cNvPr>
            <p:cNvSpPr/>
            <p:nvPr/>
          </p:nvSpPr>
          <p:spPr>
            <a:xfrm>
              <a:off x="5386925" y="2574925"/>
              <a:ext cx="26575" cy="43900"/>
            </a:xfrm>
            <a:custGeom>
              <a:avLst/>
              <a:gdLst/>
              <a:ahLst/>
              <a:cxnLst/>
              <a:rect l="l" t="t" r="r" b="b"/>
              <a:pathLst>
                <a:path w="1063" h="175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16" y="102"/>
                    <a:pt x="100" y="109"/>
                    <a:pt x="47" y="334"/>
                  </a:cubicBezTo>
                  <a:cubicBezTo>
                    <a:pt x="8" y="536"/>
                    <a:pt x="0" y="736"/>
                    <a:pt x="64" y="945"/>
                  </a:cubicBezTo>
                  <a:cubicBezTo>
                    <a:pt x="108" y="1083"/>
                    <a:pt x="177" y="1212"/>
                    <a:pt x="261" y="1323"/>
                  </a:cubicBezTo>
                  <a:cubicBezTo>
                    <a:pt x="261" y="1323"/>
                    <a:pt x="308" y="1386"/>
                    <a:pt x="362" y="1441"/>
                  </a:cubicBezTo>
                  <a:cubicBezTo>
                    <a:pt x="416" y="1498"/>
                    <a:pt x="477" y="1546"/>
                    <a:pt x="477" y="1546"/>
                  </a:cubicBezTo>
                  <a:cubicBezTo>
                    <a:pt x="525" y="1588"/>
                    <a:pt x="643" y="1658"/>
                    <a:pt x="766" y="1700"/>
                  </a:cubicBezTo>
                  <a:cubicBezTo>
                    <a:pt x="883" y="1743"/>
                    <a:pt x="1004" y="1756"/>
                    <a:pt x="1056" y="1756"/>
                  </a:cubicBezTo>
                  <a:cubicBezTo>
                    <a:pt x="1058" y="1756"/>
                    <a:pt x="1060" y="1756"/>
                    <a:pt x="1062" y="1756"/>
                  </a:cubicBezTo>
                  <a:cubicBezTo>
                    <a:pt x="912" y="1712"/>
                    <a:pt x="767" y="1644"/>
                    <a:pt x="630" y="1545"/>
                  </a:cubicBezTo>
                  <a:lnTo>
                    <a:pt x="579" y="1509"/>
                  </a:lnTo>
                  <a:cubicBezTo>
                    <a:pt x="579" y="1509"/>
                    <a:pt x="512" y="1459"/>
                    <a:pt x="452" y="1401"/>
                  </a:cubicBezTo>
                  <a:cubicBezTo>
                    <a:pt x="393" y="1345"/>
                    <a:pt x="342" y="1278"/>
                    <a:pt x="342" y="1278"/>
                  </a:cubicBezTo>
                  <a:cubicBezTo>
                    <a:pt x="207" y="1106"/>
                    <a:pt x="116" y="884"/>
                    <a:pt x="92" y="655"/>
                  </a:cubicBezTo>
                  <a:cubicBezTo>
                    <a:pt x="65" y="425"/>
                    <a:pt x="106" y="192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12914;p41">
              <a:extLst>
                <a:ext uri="{FF2B5EF4-FFF2-40B4-BE49-F238E27FC236}">
                  <a16:creationId xmlns:a16="http://schemas.microsoft.com/office/drawing/2014/main" id="{687A4CF8-ECA1-B4E4-7C79-BB96F33C57BF}"/>
                </a:ext>
              </a:extLst>
            </p:cNvPr>
            <p:cNvSpPr/>
            <p:nvPr/>
          </p:nvSpPr>
          <p:spPr>
            <a:xfrm>
              <a:off x="5360000" y="2580400"/>
              <a:ext cx="25575" cy="50675"/>
            </a:xfrm>
            <a:custGeom>
              <a:avLst/>
              <a:gdLst/>
              <a:ahLst/>
              <a:cxnLst/>
              <a:rect l="l" t="t" r="r" b="b"/>
              <a:pathLst>
                <a:path w="1023" h="2027" extrusionOk="0">
                  <a:moveTo>
                    <a:pt x="580" y="0"/>
                  </a:moveTo>
                  <a:lnTo>
                    <a:pt x="580" y="0"/>
                  </a:lnTo>
                  <a:cubicBezTo>
                    <a:pt x="511" y="29"/>
                    <a:pt x="475" y="49"/>
                    <a:pt x="430" y="81"/>
                  </a:cubicBezTo>
                  <a:cubicBezTo>
                    <a:pt x="387" y="117"/>
                    <a:pt x="328" y="160"/>
                    <a:pt x="246" y="271"/>
                  </a:cubicBezTo>
                  <a:cubicBezTo>
                    <a:pt x="101" y="470"/>
                    <a:pt x="4" y="694"/>
                    <a:pt x="3" y="955"/>
                  </a:cubicBezTo>
                  <a:cubicBezTo>
                    <a:pt x="0" y="1129"/>
                    <a:pt x="47" y="1302"/>
                    <a:pt x="122" y="1449"/>
                  </a:cubicBezTo>
                  <a:cubicBezTo>
                    <a:pt x="122" y="1449"/>
                    <a:pt x="164" y="1533"/>
                    <a:pt x="220" y="1608"/>
                  </a:cubicBezTo>
                  <a:cubicBezTo>
                    <a:pt x="274" y="1685"/>
                    <a:pt x="341" y="1750"/>
                    <a:pt x="341" y="1750"/>
                  </a:cubicBezTo>
                  <a:cubicBezTo>
                    <a:pt x="393" y="1805"/>
                    <a:pt x="525" y="1902"/>
                    <a:pt x="670" y="1959"/>
                  </a:cubicBezTo>
                  <a:cubicBezTo>
                    <a:pt x="800" y="2013"/>
                    <a:pt x="935" y="2027"/>
                    <a:pt x="1002" y="2027"/>
                  </a:cubicBezTo>
                  <a:cubicBezTo>
                    <a:pt x="1010" y="2027"/>
                    <a:pt x="1017" y="2027"/>
                    <a:pt x="1022" y="2026"/>
                  </a:cubicBezTo>
                  <a:cubicBezTo>
                    <a:pt x="840" y="1989"/>
                    <a:pt x="665" y="1906"/>
                    <a:pt x="511" y="1777"/>
                  </a:cubicBezTo>
                  <a:lnTo>
                    <a:pt x="454" y="1730"/>
                  </a:lnTo>
                  <a:cubicBezTo>
                    <a:pt x="454" y="1730"/>
                    <a:pt x="380" y="1663"/>
                    <a:pt x="319" y="1586"/>
                  </a:cubicBezTo>
                  <a:cubicBezTo>
                    <a:pt x="257" y="1510"/>
                    <a:pt x="212" y="1422"/>
                    <a:pt x="212" y="1422"/>
                  </a:cubicBezTo>
                  <a:cubicBezTo>
                    <a:pt x="87" y="1194"/>
                    <a:pt x="56" y="902"/>
                    <a:pt x="132" y="638"/>
                  </a:cubicBezTo>
                  <a:cubicBezTo>
                    <a:pt x="203" y="372"/>
                    <a:pt x="375" y="141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12915;p41">
              <a:extLst>
                <a:ext uri="{FF2B5EF4-FFF2-40B4-BE49-F238E27FC236}">
                  <a16:creationId xmlns:a16="http://schemas.microsoft.com/office/drawing/2014/main" id="{80291391-9B14-C700-7CB7-B16991FB4A72}"/>
                </a:ext>
              </a:extLst>
            </p:cNvPr>
            <p:cNvSpPr/>
            <p:nvPr/>
          </p:nvSpPr>
          <p:spPr>
            <a:xfrm>
              <a:off x="5370625" y="2578600"/>
              <a:ext cx="13900" cy="46075"/>
            </a:xfrm>
            <a:custGeom>
              <a:avLst/>
              <a:gdLst/>
              <a:ahLst/>
              <a:cxnLst/>
              <a:rect l="l" t="t" r="r" b="b"/>
              <a:pathLst>
                <a:path w="556" h="1843" extrusionOk="0">
                  <a:moveTo>
                    <a:pt x="126" y="1"/>
                  </a:moveTo>
                  <a:cubicBezTo>
                    <a:pt x="77" y="98"/>
                    <a:pt x="66" y="104"/>
                    <a:pt x="37" y="301"/>
                  </a:cubicBezTo>
                  <a:cubicBezTo>
                    <a:pt x="14" y="476"/>
                    <a:pt x="0" y="644"/>
                    <a:pt x="27" y="827"/>
                  </a:cubicBezTo>
                  <a:cubicBezTo>
                    <a:pt x="46" y="949"/>
                    <a:pt x="74" y="1069"/>
                    <a:pt x="112" y="1180"/>
                  </a:cubicBezTo>
                  <a:cubicBezTo>
                    <a:pt x="112" y="1180"/>
                    <a:pt x="132" y="1244"/>
                    <a:pt x="158" y="1305"/>
                  </a:cubicBezTo>
                  <a:cubicBezTo>
                    <a:pt x="181" y="1367"/>
                    <a:pt x="211" y="1427"/>
                    <a:pt x="211" y="1427"/>
                  </a:cubicBezTo>
                  <a:cubicBezTo>
                    <a:pt x="233" y="1477"/>
                    <a:pt x="298" y="1574"/>
                    <a:pt x="368" y="1659"/>
                  </a:cubicBezTo>
                  <a:cubicBezTo>
                    <a:pt x="441" y="1745"/>
                    <a:pt x="522" y="1817"/>
                    <a:pt x="555" y="1842"/>
                  </a:cubicBezTo>
                  <a:cubicBezTo>
                    <a:pt x="477" y="1731"/>
                    <a:pt x="407" y="1612"/>
                    <a:pt x="341" y="1479"/>
                  </a:cubicBezTo>
                  <a:lnTo>
                    <a:pt x="315" y="1430"/>
                  </a:lnTo>
                  <a:cubicBezTo>
                    <a:pt x="315" y="1430"/>
                    <a:pt x="284" y="1365"/>
                    <a:pt x="255" y="1299"/>
                  </a:cubicBezTo>
                  <a:cubicBezTo>
                    <a:pt x="242" y="1265"/>
                    <a:pt x="229" y="1231"/>
                    <a:pt x="218" y="1206"/>
                  </a:cubicBezTo>
                  <a:cubicBezTo>
                    <a:pt x="209" y="1180"/>
                    <a:pt x="204" y="1163"/>
                    <a:pt x="204" y="1163"/>
                  </a:cubicBezTo>
                  <a:cubicBezTo>
                    <a:pt x="76" y="800"/>
                    <a:pt x="48" y="356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12916;p41">
              <a:extLst>
                <a:ext uri="{FF2B5EF4-FFF2-40B4-BE49-F238E27FC236}">
                  <a16:creationId xmlns:a16="http://schemas.microsoft.com/office/drawing/2014/main" id="{D4923581-04C2-0192-E492-0E35C55CE1AE}"/>
                </a:ext>
              </a:extLst>
            </p:cNvPr>
            <p:cNvSpPr/>
            <p:nvPr/>
          </p:nvSpPr>
          <p:spPr>
            <a:xfrm>
              <a:off x="5338425" y="2557850"/>
              <a:ext cx="13550" cy="56750"/>
            </a:xfrm>
            <a:custGeom>
              <a:avLst/>
              <a:gdLst/>
              <a:ahLst/>
              <a:cxnLst/>
              <a:rect l="l" t="t" r="r" b="b"/>
              <a:pathLst>
                <a:path w="542" h="2270" extrusionOk="0">
                  <a:moveTo>
                    <a:pt x="541" y="0"/>
                  </a:moveTo>
                  <a:cubicBezTo>
                    <a:pt x="436" y="85"/>
                    <a:pt x="419" y="85"/>
                    <a:pt x="286" y="293"/>
                  </a:cubicBezTo>
                  <a:cubicBezTo>
                    <a:pt x="171" y="483"/>
                    <a:pt x="84" y="673"/>
                    <a:pt x="42" y="900"/>
                  </a:cubicBezTo>
                  <a:cubicBezTo>
                    <a:pt x="15" y="1051"/>
                    <a:pt x="2" y="1204"/>
                    <a:pt x="11" y="1352"/>
                  </a:cubicBezTo>
                  <a:cubicBezTo>
                    <a:pt x="1" y="1352"/>
                    <a:pt x="46" y="1680"/>
                    <a:pt x="52" y="1680"/>
                  </a:cubicBezTo>
                  <a:cubicBezTo>
                    <a:pt x="52" y="1680"/>
                    <a:pt x="52" y="1680"/>
                    <a:pt x="53" y="1680"/>
                  </a:cubicBezTo>
                  <a:cubicBezTo>
                    <a:pt x="64" y="1747"/>
                    <a:pt x="115" y="1882"/>
                    <a:pt x="179" y="2005"/>
                  </a:cubicBezTo>
                  <a:cubicBezTo>
                    <a:pt x="246" y="2127"/>
                    <a:pt x="329" y="2232"/>
                    <a:pt x="366" y="2270"/>
                  </a:cubicBezTo>
                  <a:cubicBezTo>
                    <a:pt x="284" y="2122"/>
                    <a:pt x="221" y="1962"/>
                    <a:pt x="175" y="1783"/>
                  </a:cubicBezTo>
                  <a:lnTo>
                    <a:pt x="156" y="1718"/>
                  </a:lnTo>
                  <a:cubicBezTo>
                    <a:pt x="156" y="1718"/>
                    <a:pt x="150" y="1697"/>
                    <a:pt x="144" y="1663"/>
                  </a:cubicBezTo>
                  <a:cubicBezTo>
                    <a:pt x="138" y="1630"/>
                    <a:pt x="127" y="1587"/>
                    <a:pt x="121" y="1542"/>
                  </a:cubicBezTo>
                  <a:cubicBezTo>
                    <a:pt x="116" y="1497"/>
                    <a:pt x="111" y="1452"/>
                    <a:pt x="107" y="1419"/>
                  </a:cubicBezTo>
                  <a:cubicBezTo>
                    <a:pt x="105" y="1384"/>
                    <a:pt x="104" y="1362"/>
                    <a:pt x="104" y="1362"/>
                  </a:cubicBezTo>
                  <a:cubicBezTo>
                    <a:pt x="94" y="1125"/>
                    <a:pt x="118" y="869"/>
                    <a:pt x="197" y="631"/>
                  </a:cubicBezTo>
                  <a:cubicBezTo>
                    <a:pt x="273" y="392"/>
                    <a:pt x="395" y="172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12917;p41">
              <a:extLst>
                <a:ext uri="{FF2B5EF4-FFF2-40B4-BE49-F238E27FC236}">
                  <a16:creationId xmlns:a16="http://schemas.microsoft.com/office/drawing/2014/main" id="{AC4DB589-850C-7109-2825-B36C30AFEAD8}"/>
                </a:ext>
              </a:extLst>
            </p:cNvPr>
            <p:cNvSpPr/>
            <p:nvPr/>
          </p:nvSpPr>
          <p:spPr>
            <a:xfrm>
              <a:off x="5327675" y="2566250"/>
              <a:ext cx="11675" cy="48375"/>
            </a:xfrm>
            <a:custGeom>
              <a:avLst/>
              <a:gdLst/>
              <a:ahLst/>
              <a:cxnLst/>
              <a:rect l="l" t="t" r="r" b="b"/>
              <a:pathLst>
                <a:path w="467" h="1935" extrusionOk="0">
                  <a:moveTo>
                    <a:pt x="242" y="1"/>
                  </a:moveTo>
                  <a:cubicBezTo>
                    <a:pt x="161" y="119"/>
                    <a:pt x="93" y="254"/>
                    <a:pt x="49" y="410"/>
                  </a:cubicBezTo>
                  <a:lnTo>
                    <a:pt x="36" y="469"/>
                  </a:lnTo>
                  <a:cubicBezTo>
                    <a:pt x="36" y="469"/>
                    <a:pt x="22" y="547"/>
                    <a:pt x="12" y="626"/>
                  </a:cubicBezTo>
                  <a:cubicBezTo>
                    <a:pt x="9" y="666"/>
                    <a:pt x="6" y="704"/>
                    <a:pt x="3" y="735"/>
                  </a:cubicBezTo>
                  <a:cubicBezTo>
                    <a:pt x="2" y="764"/>
                    <a:pt x="2" y="784"/>
                    <a:pt x="2" y="784"/>
                  </a:cubicBezTo>
                  <a:cubicBezTo>
                    <a:pt x="0" y="994"/>
                    <a:pt x="37" y="1219"/>
                    <a:pt x="121" y="1420"/>
                  </a:cubicBezTo>
                  <a:cubicBezTo>
                    <a:pt x="205" y="1622"/>
                    <a:pt x="328" y="1802"/>
                    <a:pt x="466" y="1935"/>
                  </a:cubicBezTo>
                  <a:cubicBezTo>
                    <a:pt x="414" y="1831"/>
                    <a:pt x="404" y="1830"/>
                    <a:pt x="301" y="1656"/>
                  </a:cubicBezTo>
                  <a:cubicBezTo>
                    <a:pt x="213" y="1498"/>
                    <a:pt x="170" y="1335"/>
                    <a:pt x="131" y="1158"/>
                  </a:cubicBezTo>
                  <a:cubicBezTo>
                    <a:pt x="107" y="1038"/>
                    <a:pt x="92" y="915"/>
                    <a:pt x="95" y="799"/>
                  </a:cubicBezTo>
                  <a:cubicBezTo>
                    <a:pt x="95" y="799"/>
                    <a:pt x="94" y="733"/>
                    <a:pt x="101" y="667"/>
                  </a:cubicBezTo>
                  <a:cubicBezTo>
                    <a:pt x="103" y="634"/>
                    <a:pt x="107" y="602"/>
                    <a:pt x="112" y="577"/>
                  </a:cubicBezTo>
                  <a:cubicBezTo>
                    <a:pt x="115" y="553"/>
                    <a:pt x="118" y="537"/>
                    <a:pt x="118" y="537"/>
                  </a:cubicBezTo>
                  <a:cubicBezTo>
                    <a:pt x="125" y="483"/>
                    <a:pt x="141" y="370"/>
                    <a:pt x="166" y="260"/>
                  </a:cubicBezTo>
                  <a:cubicBezTo>
                    <a:pt x="192" y="150"/>
                    <a:pt x="231" y="4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12918;p41">
              <a:extLst>
                <a:ext uri="{FF2B5EF4-FFF2-40B4-BE49-F238E27FC236}">
                  <a16:creationId xmlns:a16="http://schemas.microsoft.com/office/drawing/2014/main" id="{70C37176-A98F-1FC0-DF4C-5723C9777C97}"/>
                </a:ext>
              </a:extLst>
            </p:cNvPr>
            <p:cNvSpPr/>
            <p:nvPr/>
          </p:nvSpPr>
          <p:spPr>
            <a:xfrm>
              <a:off x="5322150" y="2570500"/>
              <a:ext cx="4675" cy="26000"/>
            </a:xfrm>
            <a:custGeom>
              <a:avLst/>
              <a:gdLst/>
              <a:ahLst/>
              <a:cxnLst/>
              <a:rect l="l" t="t" r="r" b="b"/>
              <a:pathLst>
                <a:path w="187" h="1040" extrusionOk="0">
                  <a:moveTo>
                    <a:pt x="148" y="0"/>
                  </a:moveTo>
                  <a:cubicBezTo>
                    <a:pt x="103" y="46"/>
                    <a:pt x="97" y="49"/>
                    <a:pt x="63" y="153"/>
                  </a:cubicBezTo>
                  <a:cubicBezTo>
                    <a:pt x="36" y="246"/>
                    <a:pt x="5" y="334"/>
                    <a:pt x="2" y="436"/>
                  </a:cubicBezTo>
                  <a:cubicBezTo>
                    <a:pt x="1" y="504"/>
                    <a:pt x="3" y="572"/>
                    <a:pt x="10" y="637"/>
                  </a:cubicBezTo>
                  <a:cubicBezTo>
                    <a:pt x="10" y="637"/>
                    <a:pt x="14" y="674"/>
                    <a:pt x="20" y="710"/>
                  </a:cubicBezTo>
                  <a:cubicBezTo>
                    <a:pt x="26" y="746"/>
                    <a:pt x="34" y="782"/>
                    <a:pt x="34" y="782"/>
                  </a:cubicBezTo>
                  <a:cubicBezTo>
                    <a:pt x="43" y="844"/>
                    <a:pt x="146" y="1012"/>
                    <a:pt x="187" y="1039"/>
                  </a:cubicBezTo>
                  <a:cubicBezTo>
                    <a:pt x="167" y="967"/>
                    <a:pt x="152" y="893"/>
                    <a:pt x="138" y="816"/>
                  </a:cubicBezTo>
                  <a:lnTo>
                    <a:pt x="129" y="786"/>
                  </a:lnTo>
                  <a:cubicBezTo>
                    <a:pt x="129" y="786"/>
                    <a:pt x="122" y="749"/>
                    <a:pt x="114" y="711"/>
                  </a:cubicBezTo>
                  <a:cubicBezTo>
                    <a:pt x="108" y="672"/>
                    <a:pt x="103" y="633"/>
                    <a:pt x="103" y="633"/>
                  </a:cubicBezTo>
                  <a:cubicBezTo>
                    <a:pt x="77" y="428"/>
                    <a:pt x="93" y="192"/>
                    <a:pt x="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12919;p41">
              <a:extLst>
                <a:ext uri="{FF2B5EF4-FFF2-40B4-BE49-F238E27FC236}">
                  <a16:creationId xmlns:a16="http://schemas.microsoft.com/office/drawing/2014/main" id="{DCF5DC44-8C02-F4F1-D926-DD21BA22C5D4}"/>
                </a:ext>
              </a:extLst>
            </p:cNvPr>
            <p:cNvSpPr/>
            <p:nvPr/>
          </p:nvSpPr>
          <p:spPr>
            <a:xfrm>
              <a:off x="5292500" y="2589325"/>
              <a:ext cx="60350" cy="46125"/>
            </a:xfrm>
            <a:custGeom>
              <a:avLst/>
              <a:gdLst/>
              <a:ahLst/>
              <a:cxnLst/>
              <a:rect l="l" t="t" r="r" b="b"/>
              <a:pathLst>
                <a:path w="2414" h="1845" extrusionOk="0">
                  <a:moveTo>
                    <a:pt x="19" y="1"/>
                  </a:moveTo>
                  <a:cubicBezTo>
                    <a:pt x="4" y="90"/>
                    <a:pt x="0" y="139"/>
                    <a:pt x="3" y="207"/>
                  </a:cubicBezTo>
                  <a:cubicBezTo>
                    <a:pt x="11" y="275"/>
                    <a:pt x="17" y="363"/>
                    <a:pt x="75" y="521"/>
                  </a:cubicBezTo>
                  <a:cubicBezTo>
                    <a:pt x="183" y="800"/>
                    <a:pt x="349" y="1038"/>
                    <a:pt x="588" y="1235"/>
                  </a:cubicBezTo>
                  <a:cubicBezTo>
                    <a:pt x="749" y="1368"/>
                    <a:pt x="930" y="1468"/>
                    <a:pt x="1110" y="1549"/>
                  </a:cubicBezTo>
                  <a:cubicBezTo>
                    <a:pt x="1110" y="1549"/>
                    <a:pt x="1210" y="1595"/>
                    <a:pt x="1315" y="1633"/>
                  </a:cubicBezTo>
                  <a:cubicBezTo>
                    <a:pt x="1419" y="1671"/>
                    <a:pt x="1525" y="1702"/>
                    <a:pt x="1525" y="1702"/>
                  </a:cubicBezTo>
                  <a:cubicBezTo>
                    <a:pt x="1697" y="1763"/>
                    <a:pt x="2273" y="1841"/>
                    <a:pt x="2414" y="1845"/>
                  </a:cubicBezTo>
                  <a:cubicBezTo>
                    <a:pt x="2191" y="1787"/>
                    <a:pt x="1963" y="1732"/>
                    <a:pt x="1721" y="1662"/>
                  </a:cubicBezTo>
                  <a:lnTo>
                    <a:pt x="1631" y="1637"/>
                  </a:lnTo>
                  <a:cubicBezTo>
                    <a:pt x="1631" y="1637"/>
                    <a:pt x="1512" y="1603"/>
                    <a:pt x="1395" y="1563"/>
                  </a:cubicBezTo>
                  <a:cubicBezTo>
                    <a:pt x="1279" y="1523"/>
                    <a:pt x="1166" y="1473"/>
                    <a:pt x="1166" y="1473"/>
                  </a:cubicBezTo>
                  <a:cubicBezTo>
                    <a:pt x="869" y="1345"/>
                    <a:pt x="576" y="1153"/>
                    <a:pt x="362" y="890"/>
                  </a:cubicBezTo>
                  <a:cubicBezTo>
                    <a:pt x="143" y="632"/>
                    <a:pt x="13" y="30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12920;p41">
              <a:extLst>
                <a:ext uri="{FF2B5EF4-FFF2-40B4-BE49-F238E27FC236}">
                  <a16:creationId xmlns:a16="http://schemas.microsoft.com/office/drawing/2014/main" id="{BA7ED9A9-5182-ADB7-A626-82000EA06079}"/>
                </a:ext>
              </a:extLst>
            </p:cNvPr>
            <p:cNvSpPr/>
            <p:nvPr/>
          </p:nvSpPr>
          <p:spPr>
            <a:xfrm>
              <a:off x="5301025" y="2618400"/>
              <a:ext cx="23650" cy="22100"/>
            </a:xfrm>
            <a:custGeom>
              <a:avLst/>
              <a:gdLst/>
              <a:ahLst/>
              <a:cxnLst/>
              <a:rect l="l" t="t" r="r" b="b"/>
              <a:pathLst>
                <a:path w="946" h="884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97"/>
                    <a:pt x="18" y="198"/>
                    <a:pt x="60" y="301"/>
                  </a:cubicBezTo>
                  <a:lnTo>
                    <a:pt x="78" y="337"/>
                  </a:lnTo>
                  <a:cubicBezTo>
                    <a:pt x="78" y="337"/>
                    <a:pt x="104" y="384"/>
                    <a:pt x="132" y="430"/>
                  </a:cubicBezTo>
                  <a:cubicBezTo>
                    <a:pt x="148" y="452"/>
                    <a:pt x="163" y="474"/>
                    <a:pt x="175" y="490"/>
                  </a:cubicBezTo>
                  <a:cubicBezTo>
                    <a:pt x="188" y="506"/>
                    <a:pt x="197" y="517"/>
                    <a:pt x="197" y="517"/>
                  </a:cubicBezTo>
                  <a:cubicBezTo>
                    <a:pt x="287" y="628"/>
                    <a:pt x="406" y="726"/>
                    <a:pt x="540" y="790"/>
                  </a:cubicBezTo>
                  <a:cubicBezTo>
                    <a:pt x="670" y="852"/>
                    <a:pt x="813" y="884"/>
                    <a:pt x="939" y="884"/>
                  </a:cubicBezTo>
                  <a:cubicBezTo>
                    <a:pt x="941" y="884"/>
                    <a:pt x="943" y="884"/>
                    <a:pt x="945" y="884"/>
                  </a:cubicBezTo>
                  <a:cubicBezTo>
                    <a:pt x="874" y="848"/>
                    <a:pt x="868" y="852"/>
                    <a:pt x="742" y="810"/>
                  </a:cubicBezTo>
                  <a:cubicBezTo>
                    <a:pt x="628" y="769"/>
                    <a:pt x="540" y="701"/>
                    <a:pt x="444" y="630"/>
                  </a:cubicBezTo>
                  <a:cubicBezTo>
                    <a:pt x="381" y="580"/>
                    <a:pt x="321" y="526"/>
                    <a:pt x="274" y="465"/>
                  </a:cubicBezTo>
                  <a:cubicBezTo>
                    <a:pt x="274" y="465"/>
                    <a:pt x="246" y="432"/>
                    <a:pt x="222" y="396"/>
                  </a:cubicBezTo>
                  <a:cubicBezTo>
                    <a:pt x="195" y="362"/>
                    <a:pt x="175" y="323"/>
                    <a:pt x="175" y="323"/>
                  </a:cubicBezTo>
                  <a:cubicBezTo>
                    <a:pt x="157" y="292"/>
                    <a:pt x="116" y="230"/>
                    <a:pt x="78" y="164"/>
                  </a:cubicBezTo>
                  <a:cubicBezTo>
                    <a:pt x="43" y="98"/>
                    <a:pt x="15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12921;p41">
              <a:extLst>
                <a:ext uri="{FF2B5EF4-FFF2-40B4-BE49-F238E27FC236}">
                  <a16:creationId xmlns:a16="http://schemas.microsoft.com/office/drawing/2014/main" id="{20982745-4F33-871E-F2C6-F2644AAC369B}"/>
                </a:ext>
              </a:extLst>
            </p:cNvPr>
            <p:cNvSpPr/>
            <p:nvPr/>
          </p:nvSpPr>
          <p:spPr>
            <a:xfrm>
              <a:off x="5280025" y="2600900"/>
              <a:ext cx="31425" cy="63925"/>
            </a:xfrm>
            <a:custGeom>
              <a:avLst/>
              <a:gdLst/>
              <a:ahLst/>
              <a:cxnLst/>
              <a:rect l="l" t="t" r="r" b="b"/>
              <a:pathLst>
                <a:path w="1257" h="255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58" y="155"/>
                    <a:pt x="44" y="166"/>
                    <a:pt x="16" y="469"/>
                  </a:cubicBezTo>
                  <a:cubicBezTo>
                    <a:pt x="1" y="740"/>
                    <a:pt x="15" y="998"/>
                    <a:pt x="99" y="1268"/>
                  </a:cubicBezTo>
                  <a:cubicBezTo>
                    <a:pt x="156" y="1449"/>
                    <a:pt x="237" y="1619"/>
                    <a:pt x="331" y="1774"/>
                  </a:cubicBezTo>
                  <a:cubicBezTo>
                    <a:pt x="331" y="1774"/>
                    <a:pt x="384" y="1861"/>
                    <a:pt x="445" y="1942"/>
                  </a:cubicBezTo>
                  <a:cubicBezTo>
                    <a:pt x="505" y="2024"/>
                    <a:pt x="574" y="2100"/>
                    <a:pt x="574" y="2100"/>
                  </a:cubicBezTo>
                  <a:cubicBezTo>
                    <a:pt x="628" y="2162"/>
                    <a:pt x="760" y="2281"/>
                    <a:pt x="903" y="2375"/>
                  </a:cubicBezTo>
                  <a:cubicBezTo>
                    <a:pt x="1044" y="2470"/>
                    <a:pt x="1196" y="2536"/>
                    <a:pt x="1256" y="2557"/>
                  </a:cubicBezTo>
                  <a:cubicBezTo>
                    <a:pt x="1079" y="2448"/>
                    <a:pt x="911" y="2316"/>
                    <a:pt x="752" y="2153"/>
                  </a:cubicBezTo>
                  <a:lnTo>
                    <a:pt x="693" y="2093"/>
                  </a:lnTo>
                  <a:cubicBezTo>
                    <a:pt x="693" y="2093"/>
                    <a:pt x="616" y="2012"/>
                    <a:pt x="548" y="1924"/>
                  </a:cubicBezTo>
                  <a:cubicBezTo>
                    <a:pt x="479" y="1837"/>
                    <a:pt x="421" y="1742"/>
                    <a:pt x="421" y="1742"/>
                  </a:cubicBezTo>
                  <a:cubicBezTo>
                    <a:pt x="263" y="1492"/>
                    <a:pt x="147" y="1195"/>
                    <a:pt x="98" y="890"/>
                  </a:cubicBezTo>
                  <a:cubicBezTo>
                    <a:pt x="45" y="584"/>
                    <a:pt x="60" y="273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12922;p41">
              <a:extLst>
                <a:ext uri="{FF2B5EF4-FFF2-40B4-BE49-F238E27FC236}">
                  <a16:creationId xmlns:a16="http://schemas.microsoft.com/office/drawing/2014/main" id="{D70FA8CC-6E3A-2258-0B25-43022F3BF03F}"/>
                </a:ext>
              </a:extLst>
            </p:cNvPr>
            <p:cNvSpPr/>
            <p:nvPr/>
          </p:nvSpPr>
          <p:spPr>
            <a:xfrm>
              <a:off x="5261300" y="2583150"/>
              <a:ext cx="12050" cy="68575"/>
            </a:xfrm>
            <a:custGeom>
              <a:avLst/>
              <a:gdLst/>
              <a:ahLst/>
              <a:cxnLst/>
              <a:rect l="l" t="t" r="r" b="b"/>
              <a:pathLst>
                <a:path w="482" h="2743" extrusionOk="0">
                  <a:moveTo>
                    <a:pt x="263" y="0"/>
                  </a:moveTo>
                  <a:lnTo>
                    <a:pt x="263" y="0"/>
                  </a:lnTo>
                  <a:cubicBezTo>
                    <a:pt x="189" y="138"/>
                    <a:pt x="176" y="145"/>
                    <a:pt x="104" y="421"/>
                  </a:cubicBezTo>
                  <a:cubicBezTo>
                    <a:pt x="44" y="669"/>
                    <a:pt x="1" y="903"/>
                    <a:pt x="3" y="1167"/>
                  </a:cubicBezTo>
                  <a:cubicBezTo>
                    <a:pt x="5" y="1343"/>
                    <a:pt x="18" y="1519"/>
                    <a:pt x="47" y="1685"/>
                  </a:cubicBezTo>
                  <a:cubicBezTo>
                    <a:pt x="47" y="1685"/>
                    <a:pt x="61" y="1779"/>
                    <a:pt x="83" y="1872"/>
                  </a:cubicBezTo>
                  <a:cubicBezTo>
                    <a:pt x="93" y="1919"/>
                    <a:pt x="103" y="1964"/>
                    <a:pt x="114" y="1999"/>
                  </a:cubicBezTo>
                  <a:cubicBezTo>
                    <a:pt x="123" y="2032"/>
                    <a:pt x="129" y="2056"/>
                    <a:pt x="129" y="2056"/>
                  </a:cubicBezTo>
                  <a:cubicBezTo>
                    <a:pt x="149" y="2131"/>
                    <a:pt x="210" y="2284"/>
                    <a:pt x="283" y="2426"/>
                  </a:cubicBezTo>
                  <a:cubicBezTo>
                    <a:pt x="356" y="2568"/>
                    <a:pt x="444" y="2696"/>
                    <a:pt x="482" y="2743"/>
                  </a:cubicBezTo>
                  <a:cubicBezTo>
                    <a:pt x="397" y="2565"/>
                    <a:pt x="325" y="2379"/>
                    <a:pt x="262" y="2173"/>
                  </a:cubicBezTo>
                  <a:lnTo>
                    <a:pt x="262" y="2174"/>
                  </a:lnTo>
                  <a:lnTo>
                    <a:pt x="237" y="2098"/>
                  </a:lnTo>
                  <a:cubicBezTo>
                    <a:pt x="237" y="2098"/>
                    <a:pt x="208" y="1998"/>
                    <a:pt x="182" y="1895"/>
                  </a:cubicBezTo>
                  <a:cubicBezTo>
                    <a:pt x="171" y="1843"/>
                    <a:pt x="161" y="1792"/>
                    <a:pt x="152" y="1753"/>
                  </a:cubicBezTo>
                  <a:cubicBezTo>
                    <a:pt x="146" y="1714"/>
                    <a:pt x="141" y="1687"/>
                    <a:pt x="141" y="1687"/>
                  </a:cubicBezTo>
                  <a:cubicBezTo>
                    <a:pt x="97" y="1413"/>
                    <a:pt x="76" y="1115"/>
                    <a:pt x="100" y="824"/>
                  </a:cubicBezTo>
                  <a:cubicBezTo>
                    <a:pt x="122" y="532"/>
                    <a:pt x="181" y="249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12923;p41">
              <a:extLst>
                <a:ext uri="{FF2B5EF4-FFF2-40B4-BE49-F238E27FC236}">
                  <a16:creationId xmlns:a16="http://schemas.microsoft.com/office/drawing/2014/main" id="{D7070E6D-1EAA-1133-D3FA-7F91EE6BBDEE}"/>
                </a:ext>
              </a:extLst>
            </p:cNvPr>
            <p:cNvSpPr/>
            <p:nvPr/>
          </p:nvSpPr>
          <p:spPr>
            <a:xfrm>
              <a:off x="5253975" y="2572150"/>
              <a:ext cx="13400" cy="80450"/>
            </a:xfrm>
            <a:custGeom>
              <a:avLst/>
              <a:gdLst/>
              <a:ahLst/>
              <a:cxnLst/>
              <a:rect l="l" t="t" r="r" b="b"/>
              <a:pathLst>
                <a:path w="536" h="3218" extrusionOk="0">
                  <a:moveTo>
                    <a:pt x="368" y="0"/>
                  </a:moveTo>
                  <a:cubicBezTo>
                    <a:pt x="311" y="72"/>
                    <a:pt x="283" y="113"/>
                    <a:pt x="250" y="172"/>
                  </a:cubicBezTo>
                  <a:cubicBezTo>
                    <a:pt x="220" y="233"/>
                    <a:pt x="179" y="311"/>
                    <a:pt x="130" y="471"/>
                  </a:cubicBezTo>
                  <a:cubicBezTo>
                    <a:pt x="44" y="758"/>
                    <a:pt x="1" y="1037"/>
                    <a:pt x="12" y="1346"/>
                  </a:cubicBezTo>
                  <a:cubicBezTo>
                    <a:pt x="20" y="1553"/>
                    <a:pt x="50" y="1756"/>
                    <a:pt x="89" y="1950"/>
                  </a:cubicBezTo>
                  <a:cubicBezTo>
                    <a:pt x="89" y="1950"/>
                    <a:pt x="111" y="2059"/>
                    <a:pt x="138" y="2166"/>
                  </a:cubicBezTo>
                  <a:cubicBezTo>
                    <a:pt x="164" y="2273"/>
                    <a:pt x="194" y="2380"/>
                    <a:pt x="194" y="2380"/>
                  </a:cubicBezTo>
                  <a:cubicBezTo>
                    <a:pt x="240" y="2556"/>
                    <a:pt x="468" y="3093"/>
                    <a:pt x="536" y="3217"/>
                  </a:cubicBezTo>
                  <a:cubicBezTo>
                    <a:pt x="467" y="2984"/>
                    <a:pt x="401" y="2755"/>
                    <a:pt x="334" y="2524"/>
                  </a:cubicBezTo>
                  <a:lnTo>
                    <a:pt x="307" y="2435"/>
                  </a:lnTo>
                  <a:cubicBezTo>
                    <a:pt x="307" y="2435"/>
                    <a:pt x="271" y="2315"/>
                    <a:pt x="241" y="2194"/>
                  </a:cubicBezTo>
                  <a:cubicBezTo>
                    <a:pt x="208" y="2074"/>
                    <a:pt x="184" y="1952"/>
                    <a:pt x="184" y="1952"/>
                  </a:cubicBezTo>
                  <a:cubicBezTo>
                    <a:pt x="117" y="1631"/>
                    <a:pt x="78" y="1283"/>
                    <a:pt x="104" y="941"/>
                  </a:cubicBezTo>
                  <a:cubicBezTo>
                    <a:pt x="127" y="599"/>
                    <a:pt x="220" y="268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12924;p41">
              <a:extLst>
                <a:ext uri="{FF2B5EF4-FFF2-40B4-BE49-F238E27FC236}">
                  <a16:creationId xmlns:a16="http://schemas.microsoft.com/office/drawing/2014/main" id="{9D438B27-2BEF-78DE-454A-438867D2F214}"/>
                </a:ext>
              </a:extLst>
            </p:cNvPr>
            <p:cNvSpPr/>
            <p:nvPr/>
          </p:nvSpPr>
          <p:spPr>
            <a:xfrm>
              <a:off x="5222125" y="2583075"/>
              <a:ext cx="17250" cy="47450"/>
            </a:xfrm>
            <a:custGeom>
              <a:avLst/>
              <a:gdLst/>
              <a:ahLst/>
              <a:cxnLst/>
              <a:rect l="l" t="t" r="r" b="b"/>
              <a:pathLst>
                <a:path w="690" h="1898" extrusionOk="0">
                  <a:moveTo>
                    <a:pt x="34" y="0"/>
                  </a:moveTo>
                  <a:cubicBezTo>
                    <a:pt x="7" y="110"/>
                    <a:pt x="1" y="119"/>
                    <a:pt x="11" y="324"/>
                  </a:cubicBezTo>
                  <a:cubicBezTo>
                    <a:pt x="22" y="508"/>
                    <a:pt x="35" y="681"/>
                    <a:pt x="86" y="865"/>
                  </a:cubicBezTo>
                  <a:cubicBezTo>
                    <a:pt x="121" y="987"/>
                    <a:pt x="162" y="1108"/>
                    <a:pt x="211" y="1221"/>
                  </a:cubicBezTo>
                  <a:cubicBezTo>
                    <a:pt x="211" y="1221"/>
                    <a:pt x="237" y="1284"/>
                    <a:pt x="267" y="1345"/>
                  </a:cubicBezTo>
                  <a:cubicBezTo>
                    <a:pt x="295" y="1408"/>
                    <a:pt x="330" y="1469"/>
                    <a:pt x="330" y="1469"/>
                  </a:cubicBezTo>
                  <a:cubicBezTo>
                    <a:pt x="354" y="1518"/>
                    <a:pt x="424" y="1617"/>
                    <a:pt x="498" y="1705"/>
                  </a:cubicBezTo>
                  <a:cubicBezTo>
                    <a:pt x="573" y="1793"/>
                    <a:pt x="654" y="1871"/>
                    <a:pt x="690" y="1898"/>
                  </a:cubicBezTo>
                  <a:cubicBezTo>
                    <a:pt x="611" y="1780"/>
                    <a:pt x="536" y="1656"/>
                    <a:pt x="464" y="1518"/>
                  </a:cubicBezTo>
                  <a:lnTo>
                    <a:pt x="434" y="1470"/>
                  </a:lnTo>
                  <a:cubicBezTo>
                    <a:pt x="434" y="1470"/>
                    <a:pt x="399" y="1403"/>
                    <a:pt x="364" y="1334"/>
                  </a:cubicBezTo>
                  <a:cubicBezTo>
                    <a:pt x="331" y="1266"/>
                    <a:pt x="301" y="1196"/>
                    <a:pt x="301" y="1196"/>
                  </a:cubicBezTo>
                  <a:cubicBezTo>
                    <a:pt x="139" y="827"/>
                    <a:pt x="42" y="379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12925;p41">
              <a:extLst>
                <a:ext uri="{FF2B5EF4-FFF2-40B4-BE49-F238E27FC236}">
                  <a16:creationId xmlns:a16="http://schemas.microsoft.com/office/drawing/2014/main" id="{6F80104D-ADBE-A0D8-7AC7-41F5F976279D}"/>
                </a:ext>
              </a:extLst>
            </p:cNvPr>
            <p:cNvSpPr/>
            <p:nvPr/>
          </p:nvSpPr>
          <p:spPr>
            <a:xfrm>
              <a:off x="5226225" y="2587500"/>
              <a:ext cx="12750" cy="23525"/>
            </a:xfrm>
            <a:custGeom>
              <a:avLst/>
              <a:gdLst/>
              <a:ahLst/>
              <a:cxnLst/>
              <a:rect l="l" t="t" r="r" b="b"/>
              <a:pathLst>
                <a:path w="510" h="941" extrusionOk="0">
                  <a:moveTo>
                    <a:pt x="0" y="0"/>
                  </a:moveTo>
                  <a:cubicBezTo>
                    <a:pt x="4" y="64"/>
                    <a:pt x="6" y="67"/>
                    <a:pt x="51" y="164"/>
                  </a:cubicBezTo>
                  <a:cubicBezTo>
                    <a:pt x="92" y="249"/>
                    <a:pt x="118" y="335"/>
                    <a:pt x="164" y="420"/>
                  </a:cubicBezTo>
                  <a:cubicBezTo>
                    <a:pt x="196" y="477"/>
                    <a:pt x="226" y="535"/>
                    <a:pt x="255" y="590"/>
                  </a:cubicBezTo>
                  <a:lnTo>
                    <a:pt x="321" y="714"/>
                  </a:lnTo>
                  <a:cubicBezTo>
                    <a:pt x="348" y="765"/>
                    <a:pt x="470" y="910"/>
                    <a:pt x="509" y="940"/>
                  </a:cubicBezTo>
                  <a:cubicBezTo>
                    <a:pt x="487" y="869"/>
                    <a:pt x="462" y="796"/>
                    <a:pt x="429" y="721"/>
                  </a:cubicBezTo>
                  <a:lnTo>
                    <a:pt x="415" y="695"/>
                  </a:lnTo>
                  <a:lnTo>
                    <a:pt x="341" y="552"/>
                  </a:lnTo>
                  <a:cubicBezTo>
                    <a:pt x="241" y="365"/>
                    <a:pt x="114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12926;p41">
              <a:extLst>
                <a:ext uri="{FF2B5EF4-FFF2-40B4-BE49-F238E27FC236}">
                  <a16:creationId xmlns:a16="http://schemas.microsoft.com/office/drawing/2014/main" id="{209E17DC-71FB-7499-9E00-8D7F65CBF17B}"/>
                </a:ext>
              </a:extLst>
            </p:cNvPr>
            <p:cNvSpPr/>
            <p:nvPr/>
          </p:nvSpPr>
          <p:spPr>
            <a:xfrm>
              <a:off x="5203750" y="2545925"/>
              <a:ext cx="23175" cy="64275"/>
            </a:xfrm>
            <a:custGeom>
              <a:avLst/>
              <a:gdLst/>
              <a:ahLst/>
              <a:cxnLst/>
              <a:rect l="l" t="t" r="r" b="b"/>
              <a:pathLst>
                <a:path w="927" h="2571" extrusionOk="0">
                  <a:moveTo>
                    <a:pt x="926" y="0"/>
                  </a:moveTo>
                  <a:cubicBezTo>
                    <a:pt x="805" y="96"/>
                    <a:pt x="790" y="98"/>
                    <a:pt x="618" y="319"/>
                  </a:cubicBezTo>
                  <a:cubicBezTo>
                    <a:pt x="469" y="520"/>
                    <a:pt x="338" y="716"/>
                    <a:pt x="238" y="956"/>
                  </a:cubicBezTo>
                  <a:cubicBezTo>
                    <a:pt x="172" y="1117"/>
                    <a:pt x="117" y="1282"/>
                    <a:pt x="81" y="1444"/>
                  </a:cubicBezTo>
                  <a:cubicBezTo>
                    <a:pt x="81" y="1444"/>
                    <a:pt x="57" y="1535"/>
                    <a:pt x="42" y="1627"/>
                  </a:cubicBezTo>
                  <a:cubicBezTo>
                    <a:pt x="32" y="1673"/>
                    <a:pt x="25" y="1719"/>
                    <a:pt x="21" y="1754"/>
                  </a:cubicBezTo>
                  <a:cubicBezTo>
                    <a:pt x="17" y="1789"/>
                    <a:pt x="14" y="1812"/>
                    <a:pt x="14" y="1812"/>
                  </a:cubicBezTo>
                  <a:cubicBezTo>
                    <a:pt x="3" y="1887"/>
                    <a:pt x="1" y="2051"/>
                    <a:pt x="12" y="2207"/>
                  </a:cubicBezTo>
                  <a:cubicBezTo>
                    <a:pt x="25" y="2364"/>
                    <a:pt x="58" y="2513"/>
                    <a:pt x="74" y="2571"/>
                  </a:cubicBezTo>
                  <a:cubicBezTo>
                    <a:pt x="64" y="2377"/>
                    <a:pt x="70" y="2180"/>
                    <a:pt x="91" y="1969"/>
                  </a:cubicBezTo>
                  <a:lnTo>
                    <a:pt x="97" y="1892"/>
                  </a:lnTo>
                  <a:cubicBezTo>
                    <a:pt x="97" y="1892"/>
                    <a:pt x="109" y="1789"/>
                    <a:pt x="124" y="1686"/>
                  </a:cubicBezTo>
                  <a:cubicBezTo>
                    <a:pt x="134" y="1635"/>
                    <a:pt x="143" y="1585"/>
                    <a:pt x="151" y="1546"/>
                  </a:cubicBezTo>
                  <a:cubicBezTo>
                    <a:pt x="161" y="1508"/>
                    <a:pt x="166" y="1483"/>
                    <a:pt x="166" y="1483"/>
                  </a:cubicBezTo>
                  <a:cubicBezTo>
                    <a:pt x="231" y="1216"/>
                    <a:pt x="326" y="938"/>
                    <a:pt x="460" y="684"/>
                  </a:cubicBezTo>
                  <a:cubicBezTo>
                    <a:pt x="592" y="428"/>
                    <a:pt x="755" y="193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12927;p41">
              <a:extLst>
                <a:ext uri="{FF2B5EF4-FFF2-40B4-BE49-F238E27FC236}">
                  <a16:creationId xmlns:a16="http://schemas.microsoft.com/office/drawing/2014/main" id="{FA4538CC-04C6-8526-ADBA-3FF83B78CEAA}"/>
                </a:ext>
              </a:extLst>
            </p:cNvPr>
            <p:cNvSpPr/>
            <p:nvPr/>
          </p:nvSpPr>
          <p:spPr>
            <a:xfrm>
              <a:off x="5185650" y="2517925"/>
              <a:ext cx="21425" cy="71575"/>
            </a:xfrm>
            <a:custGeom>
              <a:avLst/>
              <a:gdLst/>
              <a:ahLst/>
              <a:cxnLst/>
              <a:rect l="l" t="t" r="r" b="b"/>
              <a:pathLst>
                <a:path w="857" h="2863" extrusionOk="0">
                  <a:moveTo>
                    <a:pt x="856" y="0"/>
                  </a:moveTo>
                  <a:lnTo>
                    <a:pt x="856" y="0"/>
                  </a:lnTo>
                  <a:cubicBezTo>
                    <a:pt x="775" y="144"/>
                    <a:pt x="770" y="153"/>
                    <a:pt x="667" y="432"/>
                  </a:cubicBezTo>
                  <a:cubicBezTo>
                    <a:pt x="575" y="681"/>
                    <a:pt x="481" y="910"/>
                    <a:pt x="400" y="1170"/>
                  </a:cubicBezTo>
                  <a:cubicBezTo>
                    <a:pt x="346" y="1345"/>
                    <a:pt x="294" y="1519"/>
                    <a:pt x="246" y="1687"/>
                  </a:cubicBezTo>
                  <a:lnTo>
                    <a:pt x="140" y="2067"/>
                  </a:lnTo>
                  <a:cubicBezTo>
                    <a:pt x="95" y="2221"/>
                    <a:pt x="8" y="2736"/>
                    <a:pt x="0" y="2862"/>
                  </a:cubicBezTo>
                  <a:cubicBezTo>
                    <a:pt x="64" y="2652"/>
                    <a:pt x="125" y="2447"/>
                    <a:pt x="187" y="2244"/>
                  </a:cubicBezTo>
                  <a:lnTo>
                    <a:pt x="209" y="2163"/>
                  </a:lnTo>
                  <a:lnTo>
                    <a:pt x="330" y="1731"/>
                  </a:lnTo>
                  <a:cubicBezTo>
                    <a:pt x="493" y="1161"/>
                    <a:pt x="686" y="524"/>
                    <a:pt x="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12928;p41">
              <a:extLst>
                <a:ext uri="{FF2B5EF4-FFF2-40B4-BE49-F238E27FC236}">
                  <a16:creationId xmlns:a16="http://schemas.microsoft.com/office/drawing/2014/main" id="{C10FF9F5-298E-4C6A-7BC7-45CF713DC5EC}"/>
                </a:ext>
              </a:extLst>
            </p:cNvPr>
            <p:cNvSpPr/>
            <p:nvPr/>
          </p:nvSpPr>
          <p:spPr>
            <a:xfrm>
              <a:off x="5187200" y="2534250"/>
              <a:ext cx="7350" cy="24475"/>
            </a:xfrm>
            <a:custGeom>
              <a:avLst/>
              <a:gdLst/>
              <a:ahLst/>
              <a:cxnLst/>
              <a:rect l="l" t="t" r="r" b="b"/>
              <a:pathLst>
                <a:path w="294" h="979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54" y="46"/>
                    <a:pt x="252" y="49"/>
                    <a:pt x="218" y="145"/>
                  </a:cubicBezTo>
                  <a:cubicBezTo>
                    <a:pt x="188" y="231"/>
                    <a:pt x="147" y="305"/>
                    <a:pt x="121" y="395"/>
                  </a:cubicBezTo>
                  <a:cubicBezTo>
                    <a:pt x="104" y="454"/>
                    <a:pt x="86" y="514"/>
                    <a:pt x="69" y="571"/>
                  </a:cubicBezTo>
                  <a:lnTo>
                    <a:pt x="30" y="699"/>
                  </a:lnTo>
                  <a:cubicBezTo>
                    <a:pt x="14" y="751"/>
                    <a:pt x="1" y="932"/>
                    <a:pt x="7" y="979"/>
                  </a:cubicBezTo>
                  <a:cubicBezTo>
                    <a:pt x="41" y="916"/>
                    <a:pt x="73" y="850"/>
                    <a:pt x="102" y="777"/>
                  </a:cubicBezTo>
                  <a:lnTo>
                    <a:pt x="111" y="750"/>
                  </a:lnTo>
                  <a:lnTo>
                    <a:pt x="155" y="604"/>
                  </a:lnTo>
                  <a:cubicBezTo>
                    <a:pt x="215" y="410"/>
                    <a:pt x="264" y="187"/>
                    <a:pt x="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12929;p41">
              <a:extLst>
                <a:ext uri="{FF2B5EF4-FFF2-40B4-BE49-F238E27FC236}">
                  <a16:creationId xmlns:a16="http://schemas.microsoft.com/office/drawing/2014/main" id="{2D3D3E1C-4180-3064-5A98-E9F5EC572D73}"/>
                </a:ext>
              </a:extLst>
            </p:cNvPr>
            <p:cNvSpPr/>
            <p:nvPr/>
          </p:nvSpPr>
          <p:spPr>
            <a:xfrm>
              <a:off x="5151225" y="2487825"/>
              <a:ext cx="24800" cy="71725"/>
            </a:xfrm>
            <a:custGeom>
              <a:avLst/>
              <a:gdLst/>
              <a:ahLst/>
              <a:cxnLst/>
              <a:rect l="l" t="t" r="r" b="b"/>
              <a:pathLst>
                <a:path w="992" h="2869" extrusionOk="0">
                  <a:moveTo>
                    <a:pt x="991" y="1"/>
                  </a:moveTo>
                  <a:lnTo>
                    <a:pt x="991" y="1"/>
                  </a:lnTo>
                  <a:cubicBezTo>
                    <a:pt x="868" y="116"/>
                    <a:pt x="853" y="121"/>
                    <a:pt x="677" y="375"/>
                  </a:cubicBezTo>
                  <a:cubicBezTo>
                    <a:pt x="524" y="605"/>
                    <a:pt x="390" y="826"/>
                    <a:pt x="283" y="1091"/>
                  </a:cubicBezTo>
                  <a:cubicBezTo>
                    <a:pt x="212" y="1268"/>
                    <a:pt x="152" y="1449"/>
                    <a:pt x="109" y="1627"/>
                  </a:cubicBezTo>
                  <a:cubicBezTo>
                    <a:pt x="109" y="1627"/>
                    <a:pt x="82" y="1726"/>
                    <a:pt x="62" y="1827"/>
                  </a:cubicBezTo>
                  <a:cubicBezTo>
                    <a:pt x="51" y="1877"/>
                    <a:pt x="42" y="1928"/>
                    <a:pt x="36" y="1965"/>
                  </a:cubicBezTo>
                  <a:cubicBezTo>
                    <a:pt x="30" y="2004"/>
                    <a:pt x="25" y="2029"/>
                    <a:pt x="25" y="2029"/>
                  </a:cubicBezTo>
                  <a:cubicBezTo>
                    <a:pt x="11" y="2112"/>
                    <a:pt x="1" y="2291"/>
                    <a:pt x="4" y="2464"/>
                  </a:cubicBezTo>
                  <a:cubicBezTo>
                    <a:pt x="8" y="2637"/>
                    <a:pt x="29" y="2803"/>
                    <a:pt x="41" y="2868"/>
                  </a:cubicBezTo>
                  <a:cubicBezTo>
                    <a:pt x="45" y="2655"/>
                    <a:pt x="62" y="2438"/>
                    <a:pt x="96" y="2205"/>
                  </a:cubicBezTo>
                  <a:lnTo>
                    <a:pt x="105" y="2119"/>
                  </a:lnTo>
                  <a:cubicBezTo>
                    <a:pt x="105" y="2119"/>
                    <a:pt x="123" y="2005"/>
                    <a:pt x="143" y="1893"/>
                  </a:cubicBezTo>
                  <a:cubicBezTo>
                    <a:pt x="155" y="1837"/>
                    <a:pt x="167" y="1780"/>
                    <a:pt x="176" y="1737"/>
                  </a:cubicBezTo>
                  <a:cubicBezTo>
                    <a:pt x="187" y="1696"/>
                    <a:pt x="193" y="1668"/>
                    <a:pt x="193" y="1668"/>
                  </a:cubicBezTo>
                  <a:cubicBezTo>
                    <a:pt x="269" y="1374"/>
                    <a:pt x="374" y="1067"/>
                    <a:pt x="513" y="780"/>
                  </a:cubicBezTo>
                  <a:cubicBezTo>
                    <a:pt x="652" y="494"/>
                    <a:pt x="818" y="227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12930;p41">
              <a:extLst>
                <a:ext uri="{FF2B5EF4-FFF2-40B4-BE49-F238E27FC236}">
                  <a16:creationId xmlns:a16="http://schemas.microsoft.com/office/drawing/2014/main" id="{48E33DC0-8F6F-3E00-E931-5807A2B0C87A}"/>
                </a:ext>
              </a:extLst>
            </p:cNvPr>
            <p:cNvSpPr/>
            <p:nvPr/>
          </p:nvSpPr>
          <p:spPr>
            <a:xfrm>
              <a:off x="5148225" y="2504375"/>
              <a:ext cx="11800" cy="23575"/>
            </a:xfrm>
            <a:custGeom>
              <a:avLst/>
              <a:gdLst/>
              <a:ahLst/>
              <a:cxnLst/>
              <a:rect l="l" t="t" r="r" b="b"/>
              <a:pathLst>
                <a:path w="472" h="943" extrusionOk="0">
                  <a:moveTo>
                    <a:pt x="472" y="0"/>
                  </a:moveTo>
                  <a:cubicBezTo>
                    <a:pt x="417" y="30"/>
                    <a:pt x="411" y="32"/>
                    <a:pt x="347" y="116"/>
                  </a:cubicBezTo>
                  <a:cubicBezTo>
                    <a:pt x="289" y="192"/>
                    <a:pt x="228" y="258"/>
                    <a:pt x="181" y="344"/>
                  </a:cubicBezTo>
                  <a:cubicBezTo>
                    <a:pt x="151" y="403"/>
                    <a:pt x="122" y="462"/>
                    <a:pt x="96" y="519"/>
                  </a:cubicBezTo>
                  <a:cubicBezTo>
                    <a:pt x="96" y="519"/>
                    <a:pt x="82" y="552"/>
                    <a:pt x="68" y="584"/>
                  </a:cubicBezTo>
                  <a:cubicBezTo>
                    <a:pt x="55" y="618"/>
                    <a:pt x="42" y="650"/>
                    <a:pt x="42" y="650"/>
                  </a:cubicBezTo>
                  <a:cubicBezTo>
                    <a:pt x="18" y="704"/>
                    <a:pt x="1" y="895"/>
                    <a:pt x="11" y="942"/>
                  </a:cubicBezTo>
                  <a:cubicBezTo>
                    <a:pt x="49" y="861"/>
                    <a:pt x="83" y="790"/>
                    <a:pt x="109" y="735"/>
                  </a:cubicBezTo>
                  <a:lnTo>
                    <a:pt x="109" y="736"/>
                  </a:lnTo>
                  <a:lnTo>
                    <a:pt x="118" y="708"/>
                  </a:lnTo>
                  <a:cubicBezTo>
                    <a:pt x="118" y="708"/>
                    <a:pt x="132" y="671"/>
                    <a:pt x="147" y="635"/>
                  </a:cubicBezTo>
                  <a:cubicBezTo>
                    <a:pt x="163" y="599"/>
                    <a:pt x="178" y="563"/>
                    <a:pt x="178" y="563"/>
                  </a:cubicBezTo>
                  <a:cubicBezTo>
                    <a:pt x="261" y="375"/>
                    <a:pt x="368" y="167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12931;p41">
              <a:extLst>
                <a:ext uri="{FF2B5EF4-FFF2-40B4-BE49-F238E27FC236}">
                  <a16:creationId xmlns:a16="http://schemas.microsoft.com/office/drawing/2014/main" id="{95EAAE57-0570-6299-A937-C8C7CE630AF1}"/>
                </a:ext>
              </a:extLst>
            </p:cNvPr>
            <p:cNvSpPr/>
            <p:nvPr/>
          </p:nvSpPr>
          <p:spPr>
            <a:xfrm>
              <a:off x="5133300" y="2443775"/>
              <a:ext cx="24050" cy="90375"/>
            </a:xfrm>
            <a:custGeom>
              <a:avLst/>
              <a:gdLst/>
              <a:ahLst/>
              <a:cxnLst/>
              <a:rect l="l" t="t" r="r" b="b"/>
              <a:pathLst>
                <a:path w="962" h="3615" extrusionOk="0">
                  <a:moveTo>
                    <a:pt x="962" y="0"/>
                  </a:moveTo>
                  <a:lnTo>
                    <a:pt x="962" y="0"/>
                  </a:lnTo>
                  <a:cubicBezTo>
                    <a:pt x="828" y="159"/>
                    <a:pt x="811" y="166"/>
                    <a:pt x="623" y="495"/>
                  </a:cubicBezTo>
                  <a:cubicBezTo>
                    <a:pt x="461" y="794"/>
                    <a:pt x="324" y="1079"/>
                    <a:pt x="222" y="1414"/>
                  </a:cubicBezTo>
                  <a:cubicBezTo>
                    <a:pt x="155" y="1639"/>
                    <a:pt x="101" y="1866"/>
                    <a:pt x="67" y="2089"/>
                  </a:cubicBezTo>
                  <a:cubicBezTo>
                    <a:pt x="67" y="2089"/>
                    <a:pt x="45" y="2214"/>
                    <a:pt x="32" y="2339"/>
                  </a:cubicBezTo>
                  <a:cubicBezTo>
                    <a:pt x="23" y="2401"/>
                    <a:pt x="18" y="2463"/>
                    <a:pt x="15" y="2511"/>
                  </a:cubicBezTo>
                  <a:cubicBezTo>
                    <a:pt x="11" y="2558"/>
                    <a:pt x="9" y="2590"/>
                    <a:pt x="9" y="2590"/>
                  </a:cubicBezTo>
                  <a:cubicBezTo>
                    <a:pt x="1" y="2693"/>
                    <a:pt x="5" y="2912"/>
                    <a:pt x="24" y="3123"/>
                  </a:cubicBezTo>
                  <a:cubicBezTo>
                    <a:pt x="45" y="3335"/>
                    <a:pt x="86" y="3537"/>
                    <a:pt x="106" y="3615"/>
                  </a:cubicBezTo>
                  <a:cubicBezTo>
                    <a:pt x="84" y="3353"/>
                    <a:pt x="80" y="3086"/>
                    <a:pt x="93" y="2796"/>
                  </a:cubicBezTo>
                  <a:lnTo>
                    <a:pt x="96" y="2690"/>
                  </a:lnTo>
                  <a:cubicBezTo>
                    <a:pt x="96" y="2690"/>
                    <a:pt x="97" y="2655"/>
                    <a:pt x="101" y="2602"/>
                  </a:cubicBezTo>
                  <a:cubicBezTo>
                    <a:pt x="106" y="2549"/>
                    <a:pt x="109" y="2478"/>
                    <a:pt x="116" y="2408"/>
                  </a:cubicBezTo>
                  <a:cubicBezTo>
                    <a:pt x="125" y="2338"/>
                    <a:pt x="134" y="2268"/>
                    <a:pt x="140" y="2215"/>
                  </a:cubicBezTo>
                  <a:cubicBezTo>
                    <a:pt x="149" y="2162"/>
                    <a:pt x="154" y="2127"/>
                    <a:pt x="154" y="2127"/>
                  </a:cubicBezTo>
                  <a:cubicBezTo>
                    <a:pt x="215" y="1757"/>
                    <a:pt x="311" y="1369"/>
                    <a:pt x="454" y="1005"/>
                  </a:cubicBezTo>
                  <a:cubicBezTo>
                    <a:pt x="594" y="638"/>
                    <a:pt x="772" y="294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12932;p41">
              <a:extLst>
                <a:ext uri="{FF2B5EF4-FFF2-40B4-BE49-F238E27FC236}">
                  <a16:creationId xmlns:a16="http://schemas.microsoft.com/office/drawing/2014/main" id="{16A9B293-3137-370A-4E7C-13E6E2862673}"/>
                </a:ext>
              </a:extLst>
            </p:cNvPr>
            <p:cNvSpPr/>
            <p:nvPr/>
          </p:nvSpPr>
          <p:spPr>
            <a:xfrm>
              <a:off x="5131150" y="2458200"/>
              <a:ext cx="9975" cy="30825"/>
            </a:xfrm>
            <a:custGeom>
              <a:avLst/>
              <a:gdLst/>
              <a:ahLst/>
              <a:cxnLst/>
              <a:rect l="l" t="t" r="r" b="b"/>
              <a:pathLst>
                <a:path w="399" h="1233" extrusionOk="0">
                  <a:moveTo>
                    <a:pt x="398" y="1"/>
                  </a:moveTo>
                  <a:lnTo>
                    <a:pt x="398" y="1"/>
                  </a:lnTo>
                  <a:cubicBezTo>
                    <a:pt x="352" y="60"/>
                    <a:pt x="348" y="63"/>
                    <a:pt x="305" y="184"/>
                  </a:cubicBezTo>
                  <a:cubicBezTo>
                    <a:pt x="265" y="292"/>
                    <a:pt x="215" y="388"/>
                    <a:pt x="180" y="500"/>
                  </a:cubicBezTo>
                  <a:cubicBezTo>
                    <a:pt x="155" y="575"/>
                    <a:pt x="131" y="649"/>
                    <a:pt x="107" y="722"/>
                  </a:cubicBezTo>
                  <a:cubicBezTo>
                    <a:pt x="107" y="722"/>
                    <a:pt x="54" y="883"/>
                    <a:pt x="54" y="883"/>
                  </a:cubicBezTo>
                  <a:cubicBezTo>
                    <a:pt x="33" y="949"/>
                    <a:pt x="0" y="1175"/>
                    <a:pt x="3" y="1232"/>
                  </a:cubicBezTo>
                  <a:cubicBezTo>
                    <a:pt x="43" y="1152"/>
                    <a:pt x="83" y="1069"/>
                    <a:pt x="120" y="977"/>
                  </a:cubicBezTo>
                  <a:lnTo>
                    <a:pt x="121" y="977"/>
                  </a:lnTo>
                  <a:lnTo>
                    <a:pt x="132" y="942"/>
                  </a:lnTo>
                  <a:lnTo>
                    <a:pt x="193" y="757"/>
                  </a:lnTo>
                  <a:cubicBezTo>
                    <a:pt x="274" y="514"/>
                    <a:pt x="346" y="234"/>
                    <a:pt x="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12933;p41">
              <a:extLst>
                <a:ext uri="{FF2B5EF4-FFF2-40B4-BE49-F238E27FC236}">
                  <a16:creationId xmlns:a16="http://schemas.microsoft.com/office/drawing/2014/main" id="{FA953A55-7951-12BE-2DD4-55F2C335FA6D}"/>
                </a:ext>
              </a:extLst>
            </p:cNvPr>
            <p:cNvSpPr/>
            <p:nvPr/>
          </p:nvSpPr>
          <p:spPr>
            <a:xfrm>
              <a:off x="5115025" y="2412300"/>
              <a:ext cx="23950" cy="95650"/>
            </a:xfrm>
            <a:custGeom>
              <a:avLst/>
              <a:gdLst/>
              <a:ahLst/>
              <a:cxnLst/>
              <a:rect l="l" t="t" r="r" b="b"/>
              <a:pathLst>
                <a:path w="958" h="3826" extrusionOk="0">
                  <a:moveTo>
                    <a:pt x="958" y="0"/>
                  </a:moveTo>
                  <a:cubicBezTo>
                    <a:pt x="835" y="181"/>
                    <a:pt x="820" y="191"/>
                    <a:pt x="654" y="550"/>
                  </a:cubicBezTo>
                  <a:cubicBezTo>
                    <a:pt x="507" y="873"/>
                    <a:pt x="378" y="1176"/>
                    <a:pt x="276" y="1527"/>
                  </a:cubicBezTo>
                  <a:cubicBezTo>
                    <a:pt x="209" y="1762"/>
                    <a:pt x="151" y="1999"/>
                    <a:pt x="109" y="2229"/>
                  </a:cubicBezTo>
                  <a:cubicBezTo>
                    <a:pt x="109" y="2229"/>
                    <a:pt x="83" y="2358"/>
                    <a:pt x="63" y="2487"/>
                  </a:cubicBezTo>
                  <a:cubicBezTo>
                    <a:pt x="53" y="2552"/>
                    <a:pt x="44" y="2618"/>
                    <a:pt x="37" y="2667"/>
                  </a:cubicBezTo>
                  <a:cubicBezTo>
                    <a:pt x="31" y="2716"/>
                    <a:pt x="27" y="2748"/>
                    <a:pt x="27" y="2748"/>
                  </a:cubicBezTo>
                  <a:cubicBezTo>
                    <a:pt x="13" y="2855"/>
                    <a:pt x="1" y="3083"/>
                    <a:pt x="2" y="3305"/>
                  </a:cubicBezTo>
                  <a:cubicBezTo>
                    <a:pt x="3" y="3527"/>
                    <a:pt x="20" y="3742"/>
                    <a:pt x="31" y="3825"/>
                  </a:cubicBezTo>
                  <a:cubicBezTo>
                    <a:pt x="41" y="3550"/>
                    <a:pt x="61" y="3271"/>
                    <a:pt x="96" y="2970"/>
                  </a:cubicBezTo>
                  <a:lnTo>
                    <a:pt x="107" y="2858"/>
                  </a:lnTo>
                  <a:cubicBezTo>
                    <a:pt x="107" y="2858"/>
                    <a:pt x="124" y="2711"/>
                    <a:pt x="145" y="2564"/>
                  </a:cubicBezTo>
                  <a:cubicBezTo>
                    <a:pt x="156" y="2491"/>
                    <a:pt x="168" y="2417"/>
                    <a:pt x="178" y="2362"/>
                  </a:cubicBezTo>
                  <a:cubicBezTo>
                    <a:pt x="188" y="2307"/>
                    <a:pt x="195" y="2270"/>
                    <a:pt x="195" y="2270"/>
                  </a:cubicBezTo>
                  <a:cubicBezTo>
                    <a:pt x="335" y="1497"/>
                    <a:pt x="625" y="654"/>
                    <a:pt x="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12934;p41">
              <a:extLst>
                <a:ext uri="{FF2B5EF4-FFF2-40B4-BE49-F238E27FC236}">
                  <a16:creationId xmlns:a16="http://schemas.microsoft.com/office/drawing/2014/main" id="{5A72B824-7D6A-01FF-C7C4-AA71AD2FDC0C}"/>
                </a:ext>
              </a:extLst>
            </p:cNvPr>
            <p:cNvSpPr/>
            <p:nvPr/>
          </p:nvSpPr>
          <p:spPr>
            <a:xfrm>
              <a:off x="5111950" y="2434700"/>
              <a:ext cx="10150" cy="28950"/>
            </a:xfrm>
            <a:custGeom>
              <a:avLst/>
              <a:gdLst/>
              <a:ahLst/>
              <a:cxnLst/>
              <a:rect l="l" t="t" r="r" b="b"/>
              <a:pathLst>
                <a:path w="406" h="1158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53" y="48"/>
                    <a:pt x="348" y="51"/>
                    <a:pt x="291" y="160"/>
                  </a:cubicBezTo>
                  <a:cubicBezTo>
                    <a:pt x="240" y="257"/>
                    <a:pt x="184" y="345"/>
                    <a:pt x="144" y="451"/>
                  </a:cubicBezTo>
                  <a:cubicBezTo>
                    <a:pt x="118" y="522"/>
                    <a:pt x="93" y="593"/>
                    <a:pt x="73" y="664"/>
                  </a:cubicBezTo>
                  <a:cubicBezTo>
                    <a:pt x="73" y="664"/>
                    <a:pt x="61" y="703"/>
                    <a:pt x="49" y="742"/>
                  </a:cubicBezTo>
                  <a:cubicBezTo>
                    <a:pt x="37" y="781"/>
                    <a:pt x="26" y="819"/>
                    <a:pt x="26" y="819"/>
                  </a:cubicBezTo>
                  <a:cubicBezTo>
                    <a:pt x="7" y="884"/>
                    <a:pt x="0" y="1104"/>
                    <a:pt x="13" y="1158"/>
                  </a:cubicBezTo>
                  <a:cubicBezTo>
                    <a:pt x="47" y="1061"/>
                    <a:pt x="76" y="975"/>
                    <a:pt x="100" y="906"/>
                  </a:cubicBezTo>
                  <a:lnTo>
                    <a:pt x="107" y="873"/>
                  </a:lnTo>
                  <a:cubicBezTo>
                    <a:pt x="107" y="873"/>
                    <a:pt x="120" y="829"/>
                    <a:pt x="132" y="785"/>
                  </a:cubicBezTo>
                  <a:cubicBezTo>
                    <a:pt x="145" y="742"/>
                    <a:pt x="158" y="697"/>
                    <a:pt x="158" y="697"/>
                  </a:cubicBezTo>
                  <a:cubicBezTo>
                    <a:pt x="230" y="467"/>
                    <a:pt x="319" y="21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12935;p41">
              <a:extLst>
                <a:ext uri="{FF2B5EF4-FFF2-40B4-BE49-F238E27FC236}">
                  <a16:creationId xmlns:a16="http://schemas.microsoft.com/office/drawing/2014/main" id="{ED92CF38-9B7C-BCB9-3257-F8F60C63F1AC}"/>
                </a:ext>
              </a:extLst>
            </p:cNvPr>
            <p:cNvSpPr/>
            <p:nvPr/>
          </p:nvSpPr>
          <p:spPr>
            <a:xfrm>
              <a:off x="5097075" y="2377700"/>
              <a:ext cx="53550" cy="45425"/>
            </a:xfrm>
            <a:custGeom>
              <a:avLst/>
              <a:gdLst/>
              <a:ahLst/>
              <a:cxnLst/>
              <a:rect l="l" t="t" r="r" b="b"/>
              <a:pathLst>
                <a:path w="2142" h="1817" extrusionOk="0">
                  <a:moveTo>
                    <a:pt x="2142" y="0"/>
                  </a:moveTo>
                  <a:lnTo>
                    <a:pt x="2142" y="0"/>
                  </a:lnTo>
                  <a:cubicBezTo>
                    <a:pt x="1987" y="32"/>
                    <a:pt x="1973" y="27"/>
                    <a:pt x="1712" y="146"/>
                  </a:cubicBezTo>
                  <a:cubicBezTo>
                    <a:pt x="1479" y="256"/>
                    <a:pt x="1266" y="365"/>
                    <a:pt x="1053" y="524"/>
                  </a:cubicBezTo>
                  <a:cubicBezTo>
                    <a:pt x="911" y="632"/>
                    <a:pt x="776" y="745"/>
                    <a:pt x="655" y="865"/>
                  </a:cubicBezTo>
                  <a:cubicBezTo>
                    <a:pt x="655" y="865"/>
                    <a:pt x="586" y="931"/>
                    <a:pt x="522" y="1002"/>
                  </a:cubicBezTo>
                  <a:cubicBezTo>
                    <a:pt x="488" y="1035"/>
                    <a:pt x="456" y="1071"/>
                    <a:pt x="433" y="1099"/>
                  </a:cubicBezTo>
                  <a:cubicBezTo>
                    <a:pt x="409" y="1126"/>
                    <a:pt x="394" y="1144"/>
                    <a:pt x="394" y="1144"/>
                  </a:cubicBezTo>
                  <a:cubicBezTo>
                    <a:pt x="342" y="1203"/>
                    <a:pt x="247" y="1339"/>
                    <a:pt x="166" y="1479"/>
                  </a:cubicBezTo>
                  <a:cubicBezTo>
                    <a:pt x="86" y="1618"/>
                    <a:pt x="21" y="1761"/>
                    <a:pt x="1" y="1817"/>
                  </a:cubicBezTo>
                  <a:cubicBezTo>
                    <a:pt x="109" y="1652"/>
                    <a:pt x="229" y="1489"/>
                    <a:pt x="368" y="1322"/>
                  </a:cubicBezTo>
                  <a:lnTo>
                    <a:pt x="418" y="1258"/>
                  </a:lnTo>
                  <a:cubicBezTo>
                    <a:pt x="418" y="1258"/>
                    <a:pt x="487" y="1177"/>
                    <a:pt x="558" y="1097"/>
                  </a:cubicBezTo>
                  <a:cubicBezTo>
                    <a:pt x="594" y="1058"/>
                    <a:pt x="631" y="1020"/>
                    <a:pt x="659" y="991"/>
                  </a:cubicBezTo>
                  <a:cubicBezTo>
                    <a:pt x="687" y="963"/>
                    <a:pt x="707" y="943"/>
                    <a:pt x="707" y="943"/>
                  </a:cubicBezTo>
                  <a:cubicBezTo>
                    <a:pt x="1106" y="544"/>
                    <a:pt x="1649" y="193"/>
                    <a:pt x="2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12936;p41">
              <a:extLst>
                <a:ext uri="{FF2B5EF4-FFF2-40B4-BE49-F238E27FC236}">
                  <a16:creationId xmlns:a16="http://schemas.microsoft.com/office/drawing/2014/main" id="{F9FB6169-B5F0-3652-8B26-7F51B3CDE46F}"/>
                </a:ext>
              </a:extLst>
            </p:cNvPr>
            <p:cNvSpPr/>
            <p:nvPr/>
          </p:nvSpPr>
          <p:spPr>
            <a:xfrm>
              <a:off x="5116700" y="2374125"/>
              <a:ext cx="18000" cy="12750"/>
            </a:xfrm>
            <a:custGeom>
              <a:avLst/>
              <a:gdLst/>
              <a:ahLst/>
              <a:cxnLst/>
              <a:rect l="l" t="t" r="r" b="b"/>
              <a:pathLst>
                <a:path w="720" h="510" extrusionOk="0">
                  <a:moveTo>
                    <a:pt x="689" y="0"/>
                  </a:moveTo>
                  <a:cubicBezTo>
                    <a:pt x="660" y="0"/>
                    <a:pt x="643" y="7"/>
                    <a:pt x="580" y="34"/>
                  </a:cubicBezTo>
                  <a:cubicBezTo>
                    <a:pt x="508" y="68"/>
                    <a:pt x="434" y="90"/>
                    <a:pt x="365" y="136"/>
                  </a:cubicBezTo>
                  <a:cubicBezTo>
                    <a:pt x="319" y="166"/>
                    <a:pt x="274" y="197"/>
                    <a:pt x="232" y="230"/>
                  </a:cubicBezTo>
                  <a:cubicBezTo>
                    <a:pt x="232" y="230"/>
                    <a:pt x="208" y="247"/>
                    <a:pt x="185" y="266"/>
                  </a:cubicBezTo>
                  <a:lnTo>
                    <a:pt x="138" y="302"/>
                  </a:lnTo>
                  <a:cubicBezTo>
                    <a:pt x="99" y="333"/>
                    <a:pt x="10" y="469"/>
                    <a:pt x="1" y="510"/>
                  </a:cubicBezTo>
                  <a:cubicBezTo>
                    <a:pt x="54" y="476"/>
                    <a:pt x="107" y="442"/>
                    <a:pt x="162" y="404"/>
                  </a:cubicBezTo>
                  <a:lnTo>
                    <a:pt x="180" y="388"/>
                  </a:lnTo>
                  <a:cubicBezTo>
                    <a:pt x="180" y="388"/>
                    <a:pt x="206" y="367"/>
                    <a:pt x="231" y="347"/>
                  </a:cubicBezTo>
                  <a:cubicBezTo>
                    <a:pt x="257" y="326"/>
                    <a:pt x="283" y="307"/>
                    <a:pt x="283" y="307"/>
                  </a:cubicBezTo>
                  <a:cubicBezTo>
                    <a:pt x="421" y="203"/>
                    <a:pt x="580" y="89"/>
                    <a:pt x="720" y="2"/>
                  </a:cubicBezTo>
                  <a:cubicBezTo>
                    <a:pt x="707" y="1"/>
                    <a:pt x="697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12937;p41">
              <a:extLst>
                <a:ext uri="{FF2B5EF4-FFF2-40B4-BE49-F238E27FC236}">
                  <a16:creationId xmlns:a16="http://schemas.microsoft.com/office/drawing/2014/main" id="{19ACEB66-C22C-91AD-2B91-39FAA56B7DEC}"/>
                </a:ext>
              </a:extLst>
            </p:cNvPr>
            <p:cNvSpPr/>
            <p:nvPr/>
          </p:nvSpPr>
          <p:spPr>
            <a:xfrm>
              <a:off x="5093650" y="2404175"/>
              <a:ext cx="49350" cy="62400"/>
            </a:xfrm>
            <a:custGeom>
              <a:avLst/>
              <a:gdLst/>
              <a:ahLst/>
              <a:cxnLst/>
              <a:rect l="l" t="t" r="r" b="b"/>
              <a:pathLst>
                <a:path w="1974" h="2496" extrusionOk="0">
                  <a:moveTo>
                    <a:pt x="1911" y="1"/>
                  </a:moveTo>
                  <a:cubicBezTo>
                    <a:pt x="1854" y="1"/>
                    <a:pt x="1813" y="5"/>
                    <a:pt x="1762" y="12"/>
                  </a:cubicBezTo>
                  <a:cubicBezTo>
                    <a:pt x="1695" y="27"/>
                    <a:pt x="1605" y="42"/>
                    <a:pt x="1448" y="112"/>
                  </a:cubicBezTo>
                  <a:cubicBezTo>
                    <a:pt x="1169" y="240"/>
                    <a:pt x="931" y="413"/>
                    <a:pt x="727" y="655"/>
                  </a:cubicBezTo>
                  <a:cubicBezTo>
                    <a:pt x="590" y="819"/>
                    <a:pt x="480" y="999"/>
                    <a:pt x="389" y="1180"/>
                  </a:cubicBezTo>
                  <a:cubicBezTo>
                    <a:pt x="389" y="1180"/>
                    <a:pt x="337" y="1280"/>
                    <a:pt x="292" y="1385"/>
                  </a:cubicBezTo>
                  <a:cubicBezTo>
                    <a:pt x="246" y="1489"/>
                    <a:pt x="207" y="1595"/>
                    <a:pt x="207" y="1595"/>
                  </a:cubicBezTo>
                  <a:cubicBezTo>
                    <a:pt x="174" y="1681"/>
                    <a:pt x="120" y="1870"/>
                    <a:pt x="80" y="2056"/>
                  </a:cubicBezTo>
                  <a:cubicBezTo>
                    <a:pt x="39" y="2242"/>
                    <a:pt x="8" y="2423"/>
                    <a:pt x="0" y="2496"/>
                  </a:cubicBezTo>
                  <a:cubicBezTo>
                    <a:pt x="73" y="2272"/>
                    <a:pt x="145" y="2042"/>
                    <a:pt x="234" y="1797"/>
                  </a:cubicBezTo>
                  <a:lnTo>
                    <a:pt x="233" y="1797"/>
                  </a:lnTo>
                  <a:lnTo>
                    <a:pt x="264" y="1707"/>
                  </a:lnTo>
                  <a:cubicBezTo>
                    <a:pt x="264" y="1707"/>
                    <a:pt x="306" y="1587"/>
                    <a:pt x="356" y="1471"/>
                  </a:cubicBezTo>
                  <a:cubicBezTo>
                    <a:pt x="404" y="1353"/>
                    <a:pt x="461" y="1240"/>
                    <a:pt x="461" y="1240"/>
                  </a:cubicBezTo>
                  <a:cubicBezTo>
                    <a:pt x="609" y="941"/>
                    <a:pt x="814" y="646"/>
                    <a:pt x="1080" y="420"/>
                  </a:cubicBezTo>
                  <a:cubicBezTo>
                    <a:pt x="1341" y="190"/>
                    <a:pt x="1663" y="39"/>
                    <a:pt x="1974" y="2"/>
                  </a:cubicBezTo>
                  <a:cubicBezTo>
                    <a:pt x="1951" y="1"/>
                    <a:pt x="1930" y="1"/>
                    <a:pt x="1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12938;p41">
              <a:extLst>
                <a:ext uri="{FF2B5EF4-FFF2-40B4-BE49-F238E27FC236}">
                  <a16:creationId xmlns:a16="http://schemas.microsoft.com/office/drawing/2014/main" id="{4F790CEC-469A-F28A-73FF-77AB6FA87C1C}"/>
                </a:ext>
              </a:extLst>
            </p:cNvPr>
            <p:cNvSpPr/>
            <p:nvPr/>
          </p:nvSpPr>
          <p:spPr>
            <a:xfrm>
              <a:off x="5090025" y="2335550"/>
              <a:ext cx="68500" cy="64125"/>
            </a:xfrm>
            <a:custGeom>
              <a:avLst/>
              <a:gdLst/>
              <a:ahLst/>
              <a:cxnLst/>
              <a:rect l="l" t="t" r="r" b="b"/>
              <a:pathLst>
                <a:path w="2740" h="2565" extrusionOk="0">
                  <a:moveTo>
                    <a:pt x="2739" y="1"/>
                  </a:moveTo>
                  <a:cubicBezTo>
                    <a:pt x="2539" y="63"/>
                    <a:pt x="2521" y="60"/>
                    <a:pt x="2184" y="239"/>
                  </a:cubicBezTo>
                  <a:cubicBezTo>
                    <a:pt x="1884" y="403"/>
                    <a:pt x="1612" y="569"/>
                    <a:pt x="1340" y="794"/>
                  </a:cubicBezTo>
                  <a:cubicBezTo>
                    <a:pt x="1160" y="947"/>
                    <a:pt x="988" y="1107"/>
                    <a:pt x="835" y="1273"/>
                  </a:cubicBezTo>
                  <a:cubicBezTo>
                    <a:pt x="835" y="1273"/>
                    <a:pt x="748" y="1365"/>
                    <a:pt x="665" y="1463"/>
                  </a:cubicBezTo>
                  <a:cubicBezTo>
                    <a:pt x="623" y="1509"/>
                    <a:pt x="583" y="1559"/>
                    <a:pt x="554" y="1597"/>
                  </a:cubicBezTo>
                  <a:cubicBezTo>
                    <a:pt x="525" y="1634"/>
                    <a:pt x="505" y="1659"/>
                    <a:pt x="505" y="1659"/>
                  </a:cubicBezTo>
                  <a:cubicBezTo>
                    <a:pt x="439" y="1739"/>
                    <a:pt x="319" y="1924"/>
                    <a:pt x="215" y="2111"/>
                  </a:cubicBezTo>
                  <a:cubicBezTo>
                    <a:pt x="112" y="2298"/>
                    <a:pt x="29" y="2489"/>
                    <a:pt x="0" y="2564"/>
                  </a:cubicBezTo>
                  <a:cubicBezTo>
                    <a:pt x="133" y="2336"/>
                    <a:pt x="282" y="2111"/>
                    <a:pt x="457" y="1878"/>
                  </a:cubicBezTo>
                  <a:lnTo>
                    <a:pt x="520" y="1791"/>
                  </a:lnTo>
                  <a:cubicBezTo>
                    <a:pt x="520" y="1791"/>
                    <a:pt x="540" y="1762"/>
                    <a:pt x="574" y="1721"/>
                  </a:cubicBezTo>
                  <a:cubicBezTo>
                    <a:pt x="607" y="1679"/>
                    <a:pt x="650" y="1622"/>
                    <a:pt x="697" y="1567"/>
                  </a:cubicBezTo>
                  <a:cubicBezTo>
                    <a:pt x="743" y="1513"/>
                    <a:pt x="790" y="1459"/>
                    <a:pt x="826" y="1419"/>
                  </a:cubicBezTo>
                  <a:cubicBezTo>
                    <a:pt x="861" y="1379"/>
                    <a:pt x="886" y="1353"/>
                    <a:pt x="886" y="1353"/>
                  </a:cubicBezTo>
                  <a:cubicBezTo>
                    <a:pt x="1143" y="1079"/>
                    <a:pt x="1440" y="806"/>
                    <a:pt x="1761" y="576"/>
                  </a:cubicBezTo>
                  <a:cubicBezTo>
                    <a:pt x="2081" y="344"/>
                    <a:pt x="2419" y="149"/>
                    <a:pt x="2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12939;p41">
              <a:extLst>
                <a:ext uri="{FF2B5EF4-FFF2-40B4-BE49-F238E27FC236}">
                  <a16:creationId xmlns:a16="http://schemas.microsoft.com/office/drawing/2014/main" id="{FA53145A-A78F-D136-86E7-5A292F89F6C4}"/>
                </a:ext>
              </a:extLst>
            </p:cNvPr>
            <p:cNvSpPr/>
            <p:nvPr/>
          </p:nvSpPr>
          <p:spPr>
            <a:xfrm>
              <a:off x="5091975" y="2299225"/>
              <a:ext cx="77275" cy="78325"/>
            </a:xfrm>
            <a:custGeom>
              <a:avLst/>
              <a:gdLst/>
              <a:ahLst/>
              <a:cxnLst/>
              <a:rect l="l" t="t" r="r" b="b"/>
              <a:pathLst>
                <a:path w="3091" h="3133" extrusionOk="0">
                  <a:moveTo>
                    <a:pt x="3091" y="0"/>
                  </a:moveTo>
                  <a:cubicBezTo>
                    <a:pt x="2877" y="114"/>
                    <a:pt x="2858" y="117"/>
                    <a:pt x="2501" y="376"/>
                  </a:cubicBezTo>
                  <a:cubicBezTo>
                    <a:pt x="2183" y="611"/>
                    <a:pt x="1893" y="833"/>
                    <a:pt x="1597" y="1112"/>
                  </a:cubicBezTo>
                  <a:cubicBezTo>
                    <a:pt x="1400" y="1299"/>
                    <a:pt x="1209" y="1491"/>
                    <a:pt x="1035" y="1685"/>
                  </a:cubicBezTo>
                  <a:cubicBezTo>
                    <a:pt x="1035" y="1685"/>
                    <a:pt x="936" y="1792"/>
                    <a:pt x="842" y="1903"/>
                  </a:cubicBezTo>
                  <a:cubicBezTo>
                    <a:pt x="744" y="2014"/>
                    <a:pt x="653" y="2128"/>
                    <a:pt x="653" y="2128"/>
                  </a:cubicBezTo>
                  <a:cubicBezTo>
                    <a:pt x="577" y="2220"/>
                    <a:pt x="429" y="2427"/>
                    <a:pt x="294" y="2633"/>
                  </a:cubicBezTo>
                  <a:cubicBezTo>
                    <a:pt x="160" y="2841"/>
                    <a:pt x="43" y="3050"/>
                    <a:pt x="0" y="3133"/>
                  </a:cubicBezTo>
                  <a:cubicBezTo>
                    <a:pt x="177" y="2883"/>
                    <a:pt x="366" y="2634"/>
                    <a:pt x="578" y="2371"/>
                  </a:cubicBezTo>
                  <a:lnTo>
                    <a:pt x="655" y="2272"/>
                  </a:lnTo>
                  <a:cubicBezTo>
                    <a:pt x="655" y="2272"/>
                    <a:pt x="759" y="2144"/>
                    <a:pt x="865" y="2017"/>
                  </a:cubicBezTo>
                  <a:cubicBezTo>
                    <a:pt x="919" y="1954"/>
                    <a:pt x="975" y="1892"/>
                    <a:pt x="1015" y="1844"/>
                  </a:cubicBezTo>
                  <a:cubicBezTo>
                    <a:pt x="1057" y="1799"/>
                    <a:pt x="1085" y="1767"/>
                    <a:pt x="1085" y="1767"/>
                  </a:cubicBezTo>
                  <a:cubicBezTo>
                    <a:pt x="1670" y="1114"/>
                    <a:pt x="2418" y="463"/>
                    <a:pt x="3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12940;p41">
              <a:extLst>
                <a:ext uri="{FF2B5EF4-FFF2-40B4-BE49-F238E27FC236}">
                  <a16:creationId xmlns:a16="http://schemas.microsoft.com/office/drawing/2014/main" id="{83B938CF-6800-4C4A-F80E-A7B66A8E5142}"/>
                </a:ext>
              </a:extLst>
            </p:cNvPr>
            <p:cNvSpPr/>
            <p:nvPr/>
          </p:nvSpPr>
          <p:spPr>
            <a:xfrm>
              <a:off x="5104425" y="2282275"/>
              <a:ext cx="53850" cy="49650"/>
            </a:xfrm>
            <a:custGeom>
              <a:avLst/>
              <a:gdLst/>
              <a:ahLst/>
              <a:cxnLst/>
              <a:rect l="l" t="t" r="r" b="b"/>
              <a:pathLst>
                <a:path w="2154" h="1986" extrusionOk="0">
                  <a:moveTo>
                    <a:pt x="2154" y="0"/>
                  </a:moveTo>
                  <a:lnTo>
                    <a:pt x="2154" y="0"/>
                  </a:lnTo>
                  <a:cubicBezTo>
                    <a:pt x="2007" y="71"/>
                    <a:pt x="1996" y="73"/>
                    <a:pt x="1757" y="243"/>
                  </a:cubicBezTo>
                  <a:cubicBezTo>
                    <a:pt x="1544" y="395"/>
                    <a:pt x="1344" y="533"/>
                    <a:pt x="1142" y="711"/>
                  </a:cubicBezTo>
                  <a:cubicBezTo>
                    <a:pt x="1006" y="830"/>
                    <a:pt x="873" y="952"/>
                    <a:pt x="750" y="1073"/>
                  </a:cubicBezTo>
                  <a:cubicBezTo>
                    <a:pt x="750" y="1073"/>
                    <a:pt x="682" y="1141"/>
                    <a:pt x="613" y="1209"/>
                  </a:cubicBezTo>
                  <a:cubicBezTo>
                    <a:pt x="546" y="1278"/>
                    <a:pt x="478" y="1349"/>
                    <a:pt x="478" y="1349"/>
                  </a:cubicBezTo>
                  <a:cubicBezTo>
                    <a:pt x="364" y="1461"/>
                    <a:pt x="58" y="1875"/>
                    <a:pt x="1" y="1986"/>
                  </a:cubicBezTo>
                  <a:cubicBezTo>
                    <a:pt x="138" y="1838"/>
                    <a:pt x="282" y="1687"/>
                    <a:pt x="439" y="1526"/>
                  </a:cubicBezTo>
                  <a:lnTo>
                    <a:pt x="494" y="1466"/>
                  </a:lnTo>
                  <a:cubicBezTo>
                    <a:pt x="494" y="1466"/>
                    <a:pt x="570" y="1387"/>
                    <a:pt x="646" y="1307"/>
                  </a:cubicBezTo>
                  <a:cubicBezTo>
                    <a:pt x="724" y="1229"/>
                    <a:pt x="802" y="1152"/>
                    <a:pt x="802" y="1152"/>
                  </a:cubicBezTo>
                  <a:cubicBezTo>
                    <a:pt x="1216" y="744"/>
                    <a:pt x="1716" y="320"/>
                    <a:pt x="2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12941;p41">
              <a:extLst>
                <a:ext uri="{FF2B5EF4-FFF2-40B4-BE49-F238E27FC236}">
                  <a16:creationId xmlns:a16="http://schemas.microsoft.com/office/drawing/2014/main" id="{C78C6FCA-3ED3-80C2-4634-3A522C1828FF}"/>
                </a:ext>
              </a:extLst>
            </p:cNvPr>
            <p:cNvSpPr/>
            <p:nvPr/>
          </p:nvSpPr>
          <p:spPr>
            <a:xfrm>
              <a:off x="5089500" y="2270025"/>
              <a:ext cx="55150" cy="56100"/>
            </a:xfrm>
            <a:custGeom>
              <a:avLst/>
              <a:gdLst/>
              <a:ahLst/>
              <a:cxnLst/>
              <a:rect l="l" t="t" r="r" b="b"/>
              <a:pathLst>
                <a:path w="2206" h="2244" extrusionOk="0">
                  <a:moveTo>
                    <a:pt x="2206" y="1"/>
                  </a:moveTo>
                  <a:cubicBezTo>
                    <a:pt x="2045" y="68"/>
                    <a:pt x="2029" y="68"/>
                    <a:pt x="1763" y="242"/>
                  </a:cubicBezTo>
                  <a:cubicBezTo>
                    <a:pt x="1528" y="400"/>
                    <a:pt x="1310" y="551"/>
                    <a:pt x="1095" y="750"/>
                  </a:cubicBezTo>
                  <a:cubicBezTo>
                    <a:pt x="952" y="884"/>
                    <a:pt x="815" y="1023"/>
                    <a:pt x="691" y="1165"/>
                  </a:cubicBezTo>
                  <a:cubicBezTo>
                    <a:pt x="691" y="1165"/>
                    <a:pt x="621" y="1243"/>
                    <a:pt x="553" y="1325"/>
                  </a:cubicBezTo>
                  <a:cubicBezTo>
                    <a:pt x="485" y="1405"/>
                    <a:pt x="423" y="1490"/>
                    <a:pt x="423" y="1490"/>
                  </a:cubicBezTo>
                  <a:cubicBezTo>
                    <a:pt x="369" y="1558"/>
                    <a:pt x="270" y="1712"/>
                    <a:pt x="183" y="1867"/>
                  </a:cubicBezTo>
                  <a:cubicBezTo>
                    <a:pt x="96" y="2023"/>
                    <a:pt x="25" y="2180"/>
                    <a:pt x="1" y="2243"/>
                  </a:cubicBezTo>
                  <a:cubicBezTo>
                    <a:pt x="120" y="2058"/>
                    <a:pt x="249" y="1874"/>
                    <a:pt x="396" y="1682"/>
                  </a:cubicBezTo>
                  <a:lnTo>
                    <a:pt x="396" y="1681"/>
                  </a:lnTo>
                  <a:lnTo>
                    <a:pt x="448" y="1610"/>
                  </a:lnTo>
                  <a:cubicBezTo>
                    <a:pt x="448" y="1610"/>
                    <a:pt x="519" y="1514"/>
                    <a:pt x="593" y="1421"/>
                  </a:cubicBezTo>
                  <a:cubicBezTo>
                    <a:pt x="669" y="1329"/>
                    <a:pt x="747" y="1241"/>
                    <a:pt x="747" y="1241"/>
                  </a:cubicBezTo>
                  <a:cubicBezTo>
                    <a:pt x="1159" y="766"/>
                    <a:pt x="1705" y="308"/>
                    <a:pt x="2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12942;p41">
              <a:extLst>
                <a:ext uri="{FF2B5EF4-FFF2-40B4-BE49-F238E27FC236}">
                  <a16:creationId xmlns:a16="http://schemas.microsoft.com/office/drawing/2014/main" id="{1B49C34E-C6FA-2918-2E65-0B791CE35A4E}"/>
                </a:ext>
              </a:extLst>
            </p:cNvPr>
            <p:cNvSpPr/>
            <p:nvPr/>
          </p:nvSpPr>
          <p:spPr>
            <a:xfrm>
              <a:off x="5082150" y="2246150"/>
              <a:ext cx="75175" cy="51875"/>
            </a:xfrm>
            <a:custGeom>
              <a:avLst/>
              <a:gdLst/>
              <a:ahLst/>
              <a:cxnLst/>
              <a:rect l="l" t="t" r="r" b="b"/>
              <a:pathLst>
                <a:path w="3007" h="2075" extrusionOk="0">
                  <a:moveTo>
                    <a:pt x="2727" y="1"/>
                  </a:moveTo>
                  <a:cubicBezTo>
                    <a:pt x="2657" y="1"/>
                    <a:pt x="2563" y="12"/>
                    <a:pt x="2420" y="56"/>
                  </a:cubicBezTo>
                  <a:cubicBezTo>
                    <a:pt x="2258" y="107"/>
                    <a:pt x="2108" y="178"/>
                    <a:pt x="1964" y="254"/>
                  </a:cubicBezTo>
                  <a:cubicBezTo>
                    <a:pt x="1818" y="328"/>
                    <a:pt x="1676" y="411"/>
                    <a:pt x="1532" y="507"/>
                  </a:cubicBezTo>
                  <a:cubicBezTo>
                    <a:pt x="1338" y="637"/>
                    <a:pt x="1155" y="777"/>
                    <a:pt x="984" y="921"/>
                  </a:cubicBezTo>
                  <a:cubicBezTo>
                    <a:pt x="984" y="921"/>
                    <a:pt x="889" y="1001"/>
                    <a:pt x="797" y="1085"/>
                  </a:cubicBezTo>
                  <a:cubicBezTo>
                    <a:pt x="705" y="1170"/>
                    <a:pt x="616" y="1258"/>
                    <a:pt x="616" y="1258"/>
                  </a:cubicBezTo>
                  <a:cubicBezTo>
                    <a:pt x="543" y="1330"/>
                    <a:pt x="400" y="1493"/>
                    <a:pt x="274" y="1662"/>
                  </a:cubicBezTo>
                  <a:cubicBezTo>
                    <a:pt x="147" y="1830"/>
                    <a:pt x="40" y="2004"/>
                    <a:pt x="1" y="2075"/>
                  </a:cubicBezTo>
                  <a:cubicBezTo>
                    <a:pt x="163" y="1871"/>
                    <a:pt x="340" y="1672"/>
                    <a:pt x="541" y="1467"/>
                  </a:cubicBezTo>
                  <a:lnTo>
                    <a:pt x="614" y="1390"/>
                  </a:lnTo>
                  <a:cubicBezTo>
                    <a:pt x="614" y="1390"/>
                    <a:pt x="712" y="1290"/>
                    <a:pt x="815" y="1193"/>
                  </a:cubicBezTo>
                  <a:cubicBezTo>
                    <a:pt x="919" y="1097"/>
                    <a:pt x="1026" y="1006"/>
                    <a:pt x="1026" y="1006"/>
                  </a:cubicBezTo>
                  <a:cubicBezTo>
                    <a:pt x="1309" y="764"/>
                    <a:pt x="1631" y="534"/>
                    <a:pt x="1967" y="336"/>
                  </a:cubicBezTo>
                  <a:cubicBezTo>
                    <a:pt x="2134" y="236"/>
                    <a:pt x="2304" y="145"/>
                    <a:pt x="2480" y="87"/>
                  </a:cubicBezTo>
                  <a:cubicBezTo>
                    <a:pt x="2582" y="54"/>
                    <a:pt x="2687" y="34"/>
                    <a:pt x="2790" y="34"/>
                  </a:cubicBezTo>
                  <a:cubicBezTo>
                    <a:pt x="2865" y="34"/>
                    <a:pt x="2938" y="45"/>
                    <a:pt x="3007" y="68"/>
                  </a:cubicBezTo>
                  <a:cubicBezTo>
                    <a:pt x="2915" y="23"/>
                    <a:pt x="2858" y="9"/>
                    <a:pt x="2781" y="3"/>
                  </a:cubicBezTo>
                  <a:cubicBezTo>
                    <a:pt x="2764" y="2"/>
                    <a:pt x="2747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12943;p41">
              <a:extLst>
                <a:ext uri="{FF2B5EF4-FFF2-40B4-BE49-F238E27FC236}">
                  <a16:creationId xmlns:a16="http://schemas.microsoft.com/office/drawing/2014/main" id="{768785AA-4684-266F-E70F-9EC7AC8F19B1}"/>
                </a:ext>
              </a:extLst>
            </p:cNvPr>
            <p:cNvSpPr/>
            <p:nvPr/>
          </p:nvSpPr>
          <p:spPr>
            <a:xfrm>
              <a:off x="5120850" y="2182375"/>
              <a:ext cx="38625" cy="62825"/>
            </a:xfrm>
            <a:custGeom>
              <a:avLst/>
              <a:gdLst/>
              <a:ahLst/>
              <a:cxnLst/>
              <a:rect l="l" t="t" r="r" b="b"/>
              <a:pathLst>
                <a:path w="1545" h="2513" extrusionOk="0">
                  <a:moveTo>
                    <a:pt x="1323" y="1"/>
                  </a:moveTo>
                  <a:lnTo>
                    <a:pt x="1323" y="1"/>
                  </a:lnTo>
                  <a:cubicBezTo>
                    <a:pt x="1369" y="76"/>
                    <a:pt x="1384" y="118"/>
                    <a:pt x="1409" y="174"/>
                  </a:cubicBezTo>
                  <a:cubicBezTo>
                    <a:pt x="1430" y="232"/>
                    <a:pt x="1463" y="305"/>
                    <a:pt x="1475" y="456"/>
                  </a:cubicBezTo>
                  <a:cubicBezTo>
                    <a:pt x="1492" y="731"/>
                    <a:pt x="1389" y="972"/>
                    <a:pt x="1230" y="1196"/>
                  </a:cubicBezTo>
                  <a:cubicBezTo>
                    <a:pt x="1121" y="1347"/>
                    <a:pt x="990" y="1480"/>
                    <a:pt x="854" y="1601"/>
                  </a:cubicBezTo>
                  <a:cubicBezTo>
                    <a:pt x="854" y="1601"/>
                    <a:pt x="778" y="1668"/>
                    <a:pt x="701" y="1734"/>
                  </a:cubicBezTo>
                  <a:cubicBezTo>
                    <a:pt x="622" y="1800"/>
                    <a:pt x="543" y="1866"/>
                    <a:pt x="543" y="1866"/>
                  </a:cubicBezTo>
                  <a:cubicBezTo>
                    <a:pt x="479" y="1920"/>
                    <a:pt x="347" y="2042"/>
                    <a:pt x="233" y="2175"/>
                  </a:cubicBezTo>
                  <a:cubicBezTo>
                    <a:pt x="117" y="2307"/>
                    <a:pt x="26" y="2452"/>
                    <a:pt x="0" y="2513"/>
                  </a:cubicBezTo>
                  <a:cubicBezTo>
                    <a:pt x="131" y="2342"/>
                    <a:pt x="292" y="2196"/>
                    <a:pt x="476" y="2045"/>
                  </a:cubicBezTo>
                  <a:lnTo>
                    <a:pt x="543" y="1987"/>
                  </a:lnTo>
                  <a:cubicBezTo>
                    <a:pt x="543" y="1987"/>
                    <a:pt x="633" y="1912"/>
                    <a:pt x="722" y="1837"/>
                  </a:cubicBezTo>
                  <a:cubicBezTo>
                    <a:pt x="812" y="1760"/>
                    <a:pt x="902" y="1683"/>
                    <a:pt x="902" y="1683"/>
                  </a:cubicBezTo>
                  <a:cubicBezTo>
                    <a:pt x="1133" y="1477"/>
                    <a:pt x="1373" y="1221"/>
                    <a:pt x="1478" y="898"/>
                  </a:cubicBezTo>
                  <a:cubicBezTo>
                    <a:pt x="1529" y="738"/>
                    <a:pt x="1544" y="570"/>
                    <a:pt x="1519" y="411"/>
                  </a:cubicBezTo>
                  <a:cubicBezTo>
                    <a:pt x="1495" y="253"/>
                    <a:pt x="1424" y="107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12944;p41">
              <a:extLst>
                <a:ext uri="{FF2B5EF4-FFF2-40B4-BE49-F238E27FC236}">
                  <a16:creationId xmlns:a16="http://schemas.microsoft.com/office/drawing/2014/main" id="{140F21E4-FB34-52B3-1E52-341FD874F92C}"/>
                </a:ext>
              </a:extLst>
            </p:cNvPr>
            <p:cNvSpPr/>
            <p:nvPr/>
          </p:nvSpPr>
          <p:spPr>
            <a:xfrm>
              <a:off x="5076075" y="2207775"/>
              <a:ext cx="59975" cy="66675"/>
            </a:xfrm>
            <a:custGeom>
              <a:avLst/>
              <a:gdLst/>
              <a:ahLst/>
              <a:cxnLst/>
              <a:rect l="l" t="t" r="r" b="b"/>
              <a:pathLst>
                <a:path w="2399" h="2667" extrusionOk="0">
                  <a:moveTo>
                    <a:pt x="2399" y="0"/>
                  </a:moveTo>
                  <a:lnTo>
                    <a:pt x="2399" y="0"/>
                  </a:lnTo>
                  <a:cubicBezTo>
                    <a:pt x="2324" y="74"/>
                    <a:pt x="2278" y="104"/>
                    <a:pt x="2218" y="151"/>
                  </a:cubicBezTo>
                  <a:cubicBezTo>
                    <a:pt x="2157" y="194"/>
                    <a:pt x="2078" y="250"/>
                    <a:pt x="1909" y="331"/>
                  </a:cubicBezTo>
                  <a:cubicBezTo>
                    <a:pt x="1757" y="403"/>
                    <a:pt x="1603" y="454"/>
                    <a:pt x="1451" y="517"/>
                  </a:cubicBezTo>
                  <a:cubicBezTo>
                    <a:pt x="1297" y="578"/>
                    <a:pt x="1147" y="657"/>
                    <a:pt x="1002" y="758"/>
                  </a:cubicBezTo>
                  <a:cubicBezTo>
                    <a:pt x="808" y="896"/>
                    <a:pt x="637" y="1060"/>
                    <a:pt x="497" y="1237"/>
                  </a:cubicBezTo>
                  <a:cubicBezTo>
                    <a:pt x="497" y="1237"/>
                    <a:pt x="476" y="1262"/>
                    <a:pt x="447" y="1299"/>
                  </a:cubicBezTo>
                  <a:cubicBezTo>
                    <a:pt x="419" y="1338"/>
                    <a:pt x="383" y="1390"/>
                    <a:pt x="347" y="1443"/>
                  </a:cubicBezTo>
                  <a:cubicBezTo>
                    <a:pt x="314" y="1497"/>
                    <a:pt x="280" y="1551"/>
                    <a:pt x="257" y="1592"/>
                  </a:cubicBezTo>
                  <a:cubicBezTo>
                    <a:pt x="234" y="1634"/>
                    <a:pt x="220" y="1662"/>
                    <a:pt x="220" y="1662"/>
                  </a:cubicBezTo>
                  <a:cubicBezTo>
                    <a:pt x="170" y="1754"/>
                    <a:pt x="87" y="1961"/>
                    <a:pt x="46" y="2170"/>
                  </a:cubicBezTo>
                  <a:cubicBezTo>
                    <a:pt x="1" y="2379"/>
                    <a:pt x="2" y="2588"/>
                    <a:pt x="6" y="2667"/>
                  </a:cubicBezTo>
                  <a:cubicBezTo>
                    <a:pt x="34" y="2407"/>
                    <a:pt x="101" y="2148"/>
                    <a:pt x="217" y="1885"/>
                  </a:cubicBezTo>
                  <a:lnTo>
                    <a:pt x="217" y="1886"/>
                  </a:lnTo>
                  <a:lnTo>
                    <a:pt x="259" y="1790"/>
                  </a:lnTo>
                  <a:cubicBezTo>
                    <a:pt x="259" y="1790"/>
                    <a:pt x="318" y="1662"/>
                    <a:pt x="393" y="1543"/>
                  </a:cubicBezTo>
                  <a:cubicBezTo>
                    <a:pt x="465" y="1423"/>
                    <a:pt x="554" y="1313"/>
                    <a:pt x="554" y="1313"/>
                  </a:cubicBezTo>
                  <a:cubicBezTo>
                    <a:pt x="781" y="1020"/>
                    <a:pt x="1092" y="764"/>
                    <a:pt x="1445" y="599"/>
                  </a:cubicBezTo>
                  <a:cubicBezTo>
                    <a:pt x="1621" y="516"/>
                    <a:pt x="1805" y="444"/>
                    <a:pt x="1974" y="352"/>
                  </a:cubicBezTo>
                  <a:cubicBezTo>
                    <a:pt x="2143" y="261"/>
                    <a:pt x="2296" y="145"/>
                    <a:pt x="2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12945;p41">
              <a:extLst>
                <a:ext uri="{FF2B5EF4-FFF2-40B4-BE49-F238E27FC236}">
                  <a16:creationId xmlns:a16="http://schemas.microsoft.com/office/drawing/2014/main" id="{0DE81959-33F0-3F6F-C266-07AE94C0944B}"/>
                </a:ext>
              </a:extLst>
            </p:cNvPr>
            <p:cNvSpPr/>
            <p:nvPr/>
          </p:nvSpPr>
          <p:spPr>
            <a:xfrm>
              <a:off x="5089450" y="2403950"/>
              <a:ext cx="14550" cy="27150"/>
            </a:xfrm>
            <a:custGeom>
              <a:avLst/>
              <a:gdLst/>
              <a:ahLst/>
              <a:cxnLst/>
              <a:rect l="l" t="t" r="r" b="b"/>
              <a:pathLst>
                <a:path w="582" h="1086" extrusionOk="0">
                  <a:moveTo>
                    <a:pt x="581" y="0"/>
                  </a:moveTo>
                  <a:cubicBezTo>
                    <a:pt x="520" y="38"/>
                    <a:pt x="514" y="40"/>
                    <a:pt x="440" y="139"/>
                  </a:cubicBezTo>
                  <a:cubicBezTo>
                    <a:pt x="373" y="226"/>
                    <a:pt x="302" y="304"/>
                    <a:pt x="246" y="404"/>
                  </a:cubicBezTo>
                  <a:cubicBezTo>
                    <a:pt x="208" y="470"/>
                    <a:pt x="173" y="537"/>
                    <a:pt x="140" y="603"/>
                  </a:cubicBezTo>
                  <a:cubicBezTo>
                    <a:pt x="140" y="603"/>
                    <a:pt x="122" y="639"/>
                    <a:pt x="105" y="677"/>
                  </a:cubicBezTo>
                  <a:cubicBezTo>
                    <a:pt x="87" y="714"/>
                    <a:pt x="70" y="752"/>
                    <a:pt x="70" y="752"/>
                  </a:cubicBezTo>
                  <a:cubicBezTo>
                    <a:pt x="41" y="813"/>
                    <a:pt x="1" y="1030"/>
                    <a:pt x="5" y="1086"/>
                  </a:cubicBezTo>
                  <a:cubicBezTo>
                    <a:pt x="53" y="995"/>
                    <a:pt x="95" y="913"/>
                    <a:pt x="128" y="848"/>
                  </a:cubicBezTo>
                  <a:lnTo>
                    <a:pt x="142" y="817"/>
                  </a:lnTo>
                  <a:cubicBezTo>
                    <a:pt x="142" y="817"/>
                    <a:pt x="161" y="775"/>
                    <a:pt x="179" y="732"/>
                  </a:cubicBezTo>
                  <a:cubicBezTo>
                    <a:pt x="200" y="691"/>
                    <a:pt x="219" y="650"/>
                    <a:pt x="219" y="650"/>
                  </a:cubicBezTo>
                  <a:cubicBezTo>
                    <a:pt x="326" y="433"/>
                    <a:pt x="458" y="194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12946;p41">
              <a:extLst>
                <a:ext uri="{FF2B5EF4-FFF2-40B4-BE49-F238E27FC236}">
                  <a16:creationId xmlns:a16="http://schemas.microsoft.com/office/drawing/2014/main" id="{9EDCC1C5-8243-9B97-B0B3-91A24AF5B003}"/>
                </a:ext>
              </a:extLst>
            </p:cNvPr>
            <p:cNvSpPr/>
            <p:nvPr/>
          </p:nvSpPr>
          <p:spPr>
            <a:xfrm>
              <a:off x="5086725" y="2399425"/>
              <a:ext cx="6425" cy="9150"/>
            </a:xfrm>
            <a:custGeom>
              <a:avLst/>
              <a:gdLst/>
              <a:ahLst/>
              <a:cxnLst/>
              <a:rect l="l" t="t" r="r" b="b"/>
              <a:pathLst>
                <a:path w="257" h="366" extrusionOk="0">
                  <a:moveTo>
                    <a:pt x="257" y="1"/>
                  </a:moveTo>
                  <a:lnTo>
                    <a:pt x="257" y="1"/>
                  </a:lnTo>
                  <a:cubicBezTo>
                    <a:pt x="222" y="6"/>
                    <a:pt x="220" y="6"/>
                    <a:pt x="191" y="40"/>
                  </a:cubicBezTo>
                  <a:cubicBezTo>
                    <a:pt x="165" y="69"/>
                    <a:pt x="129" y="88"/>
                    <a:pt x="107" y="122"/>
                  </a:cubicBezTo>
                  <a:cubicBezTo>
                    <a:pt x="91" y="145"/>
                    <a:pt x="76" y="166"/>
                    <a:pt x="61" y="187"/>
                  </a:cubicBezTo>
                  <a:lnTo>
                    <a:pt x="27" y="234"/>
                  </a:lnTo>
                  <a:cubicBezTo>
                    <a:pt x="12" y="253"/>
                    <a:pt x="1" y="338"/>
                    <a:pt x="6" y="365"/>
                  </a:cubicBezTo>
                  <a:cubicBezTo>
                    <a:pt x="35" y="348"/>
                    <a:pt x="63" y="329"/>
                    <a:pt x="88" y="306"/>
                  </a:cubicBezTo>
                  <a:lnTo>
                    <a:pt x="96" y="296"/>
                  </a:lnTo>
                  <a:lnTo>
                    <a:pt x="135" y="242"/>
                  </a:lnTo>
                  <a:cubicBezTo>
                    <a:pt x="187" y="172"/>
                    <a:pt x="230" y="8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12947;p41">
              <a:extLst>
                <a:ext uri="{FF2B5EF4-FFF2-40B4-BE49-F238E27FC236}">
                  <a16:creationId xmlns:a16="http://schemas.microsoft.com/office/drawing/2014/main" id="{8A85EE65-901E-8F30-8F5C-046FB17A2D7B}"/>
                </a:ext>
              </a:extLst>
            </p:cNvPr>
            <p:cNvSpPr/>
            <p:nvPr/>
          </p:nvSpPr>
          <p:spPr>
            <a:xfrm>
              <a:off x="5087625" y="2347750"/>
              <a:ext cx="12625" cy="27250"/>
            </a:xfrm>
            <a:custGeom>
              <a:avLst/>
              <a:gdLst/>
              <a:ahLst/>
              <a:cxnLst/>
              <a:rect l="l" t="t" r="r" b="b"/>
              <a:pathLst>
                <a:path w="505" h="1090" extrusionOk="0">
                  <a:moveTo>
                    <a:pt x="504" y="0"/>
                  </a:moveTo>
                  <a:lnTo>
                    <a:pt x="504" y="0"/>
                  </a:lnTo>
                  <a:cubicBezTo>
                    <a:pt x="446" y="40"/>
                    <a:pt x="441" y="42"/>
                    <a:pt x="373" y="142"/>
                  </a:cubicBezTo>
                  <a:cubicBezTo>
                    <a:pt x="314" y="232"/>
                    <a:pt x="249" y="311"/>
                    <a:pt x="200" y="410"/>
                  </a:cubicBezTo>
                  <a:cubicBezTo>
                    <a:pt x="168" y="477"/>
                    <a:pt x="136" y="545"/>
                    <a:pt x="109" y="611"/>
                  </a:cubicBezTo>
                  <a:cubicBezTo>
                    <a:pt x="109" y="611"/>
                    <a:pt x="94" y="648"/>
                    <a:pt x="79" y="685"/>
                  </a:cubicBezTo>
                  <a:cubicBezTo>
                    <a:pt x="64" y="723"/>
                    <a:pt x="50" y="760"/>
                    <a:pt x="50" y="760"/>
                  </a:cubicBezTo>
                  <a:cubicBezTo>
                    <a:pt x="25" y="822"/>
                    <a:pt x="0" y="1036"/>
                    <a:pt x="10" y="1089"/>
                  </a:cubicBezTo>
                  <a:cubicBezTo>
                    <a:pt x="51" y="997"/>
                    <a:pt x="87" y="916"/>
                    <a:pt x="116" y="851"/>
                  </a:cubicBezTo>
                  <a:lnTo>
                    <a:pt x="127" y="820"/>
                  </a:lnTo>
                  <a:lnTo>
                    <a:pt x="158" y="736"/>
                  </a:lnTo>
                  <a:cubicBezTo>
                    <a:pt x="175" y="695"/>
                    <a:pt x="192" y="653"/>
                    <a:pt x="192" y="653"/>
                  </a:cubicBezTo>
                  <a:cubicBezTo>
                    <a:pt x="282" y="435"/>
                    <a:pt x="396" y="195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12948;p41">
              <a:extLst>
                <a:ext uri="{FF2B5EF4-FFF2-40B4-BE49-F238E27FC236}">
                  <a16:creationId xmlns:a16="http://schemas.microsoft.com/office/drawing/2014/main" id="{B70D8131-A7EE-6B1E-0C9A-F9B0E91EEA3B}"/>
                </a:ext>
              </a:extLst>
            </p:cNvPr>
            <p:cNvSpPr/>
            <p:nvPr/>
          </p:nvSpPr>
          <p:spPr>
            <a:xfrm>
              <a:off x="5089300" y="2333100"/>
              <a:ext cx="8825" cy="18300"/>
            </a:xfrm>
            <a:custGeom>
              <a:avLst/>
              <a:gdLst/>
              <a:ahLst/>
              <a:cxnLst/>
              <a:rect l="l" t="t" r="r" b="b"/>
              <a:pathLst>
                <a:path w="353" h="732" extrusionOk="0">
                  <a:moveTo>
                    <a:pt x="353" y="0"/>
                  </a:moveTo>
                  <a:lnTo>
                    <a:pt x="353" y="0"/>
                  </a:lnTo>
                  <a:cubicBezTo>
                    <a:pt x="311" y="29"/>
                    <a:pt x="307" y="32"/>
                    <a:pt x="268" y="101"/>
                  </a:cubicBezTo>
                  <a:cubicBezTo>
                    <a:pt x="233" y="165"/>
                    <a:pt x="188" y="217"/>
                    <a:pt x="156" y="282"/>
                  </a:cubicBezTo>
                  <a:cubicBezTo>
                    <a:pt x="135" y="327"/>
                    <a:pt x="114" y="371"/>
                    <a:pt x="93" y="413"/>
                  </a:cubicBezTo>
                  <a:lnTo>
                    <a:pt x="46" y="508"/>
                  </a:lnTo>
                  <a:cubicBezTo>
                    <a:pt x="26" y="547"/>
                    <a:pt x="0" y="691"/>
                    <a:pt x="4" y="731"/>
                  </a:cubicBezTo>
                  <a:cubicBezTo>
                    <a:pt x="40" y="687"/>
                    <a:pt x="76" y="640"/>
                    <a:pt x="110" y="588"/>
                  </a:cubicBezTo>
                  <a:lnTo>
                    <a:pt x="119" y="568"/>
                  </a:lnTo>
                  <a:lnTo>
                    <a:pt x="173" y="459"/>
                  </a:lnTo>
                  <a:cubicBezTo>
                    <a:pt x="246" y="315"/>
                    <a:pt x="308" y="145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12949;p41">
              <a:extLst>
                <a:ext uri="{FF2B5EF4-FFF2-40B4-BE49-F238E27FC236}">
                  <a16:creationId xmlns:a16="http://schemas.microsoft.com/office/drawing/2014/main" id="{EC3D3727-BE62-631C-5C8C-2D7FB545AF23}"/>
                </a:ext>
              </a:extLst>
            </p:cNvPr>
            <p:cNvSpPr/>
            <p:nvPr/>
          </p:nvSpPr>
          <p:spPr>
            <a:xfrm>
              <a:off x="5084150" y="2295300"/>
              <a:ext cx="7300" cy="25400"/>
            </a:xfrm>
            <a:custGeom>
              <a:avLst/>
              <a:gdLst/>
              <a:ahLst/>
              <a:cxnLst/>
              <a:rect l="l" t="t" r="r" b="b"/>
              <a:pathLst>
                <a:path w="292" h="1016" extrusionOk="0">
                  <a:moveTo>
                    <a:pt x="292" y="1"/>
                  </a:moveTo>
                  <a:cubicBezTo>
                    <a:pt x="252" y="49"/>
                    <a:pt x="248" y="52"/>
                    <a:pt x="216" y="152"/>
                  </a:cubicBezTo>
                  <a:cubicBezTo>
                    <a:pt x="186" y="241"/>
                    <a:pt x="146" y="318"/>
                    <a:pt x="120" y="411"/>
                  </a:cubicBezTo>
                  <a:cubicBezTo>
                    <a:pt x="102" y="473"/>
                    <a:pt x="85" y="535"/>
                    <a:pt x="68" y="594"/>
                  </a:cubicBezTo>
                  <a:lnTo>
                    <a:pt x="29" y="727"/>
                  </a:lnTo>
                  <a:cubicBezTo>
                    <a:pt x="13" y="781"/>
                    <a:pt x="1" y="968"/>
                    <a:pt x="8" y="1016"/>
                  </a:cubicBezTo>
                  <a:cubicBezTo>
                    <a:pt x="41" y="950"/>
                    <a:pt x="73" y="882"/>
                    <a:pt x="102" y="806"/>
                  </a:cubicBezTo>
                  <a:lnTo>
                    <a:pt x="110" y="778"/>
                  </a:lnTo>
                  <a:lnTo>
                    <a:pt x="154" y="626"/>
                  </a:lnTo>
                  <a:cubicBezTo>
                    <a:pt x="214" y="424"/>
                    <a:pt x="261" y="194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12950;p41">
              <a:extLst>
                <a:ext uri="{FF2B5EF4-FFF2-40B4-BE49-F238E27FC236}">
                  <a16:creationId xmlns:a16="http://schemas.microsoft.com/office/drawing/2014/main" id="{660B48F2-91BC-811A-67D4-0168D3DA9A42}"/>
                </a:ext>
              </a:extLst>
            </p:cNvPr>
            <p:cNvSpPr/>
            <p:nvPr/>
          </p:nvSpPr>
          <p:spPr>
            <a:xfrm>
              <a:off x="5075075" y="2285425"/>
              <a:ext cx="4925" cy="17250"/>
            </a:xfrm>
            <a:custGeom>
              <a:avLst/>
              <a:gdLst/>
              <a:ahLst/>
              <a:cxnLst/>
              <a:rect l="l" t="t" r="r" b="b"/>
              <a:pathLst>
                <a:path w="197" h="690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62" y="31"/>
                    <a:pt x="159" y="33"/>
                    <a:pt x="137" y="100"/>
                  </a:cubicBezTo>
                  <a:cubicBezTo>
                    <a:pt x="117" y="161"/>
                    <a:pt x="85" y="213"/>
                    <a:pt x="69" y="276"/>
                  </a:cubicBezTo>
                  <a:cubicBezTo>
                    <a:pt x="58" y="318"/>
                    <a:pt x="46" y="359"/>
                    <a:pt x="35" y="400"/>
                  </a:cubicBezTo>
                  <a:lnTo>
                    <a:pt x="10" y="490"/>
                  </a:lnTo>
                  <a:cubicBezTo>
                    <a:pt x="1" y="526"/>
                    <a:pt x="7" y="656"/>
                    <a:pt x="19" y="690"/>
                  </a:cubicBezTo>
                  <a:cubicBezTo>
                    <a:pt x="45" y="645"/>
                    <a:pt x="70" y="601"/>
                    <a:pt x="90" y="549"/>
                  </a:cubicBezTo>
                  <a:lnTo>
                    <a:pt x="96" y="530"/>
                  </a:lnTo>
                  <a:lnTo>
                    <a:pt x="124" y="427"/>
                  </a:lnTo>
                  <a:cubicBezTo>
                    <a:pt x="162" y="291"/>
                    <a:pt x="187" y="134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12951;p41">
              <a:extLst>
                <a:ext uri="{FF2B5EF4-FFF2-40B4-BE49-F238E27FC236}">
                  <a16:creationId xmlns:a16="http://schemas.microsoft.com/office/drawing/2014/main" id="{34D4F9C8-1503-0892-6038-4B38E9F677BE}"/>
                </a:ext>
              </a:extLst>
            </p:cNvPr>
            <p:cNvSpPr/>
            <p:nvPr/>
          </p:nvSpPr>
          <p:spPr>
            <a:xfrm>
              <a:off x="5072350" y="2272625"/>
              <a:ext cx="3550" cy="14500"/>
            </a:xfrm>
            <a:custGeom>
              <a:avLst/>
              <a:gdLst/>
              <a:ahLst/>
              <a:cxnLst/>
              <a:rect l="l" t="t" r="r" b="b"/>
              <a:pathLst>
                <a:path w="142" h="580" extrusionOk="0">
                  <a:moveTo>
                    <a:pt x="139" y="0"/>
                  </a:moveTo>
                  <a:lnTo>
                    <a:pt x="139" y="0"/>
                  </a:lnTo>
                  <a:cubicBezTo>
                    <a:pt x="107" y="26"/>
                    <a:pt x="106" y="28"/>
                    <a:pt x="91" y="86"/>
                  </a:cubicBezTo>
                  <a:cubicBezTo>
                    <a:pt x="77" y="136"/>
                    <a:pt x="51" y="180"/>
                    <a:pt x="41" y="233"/>
                  </a:cubicBezTo>
                  <a:cubicBezTo>
                    <a:pt x="35" y="269"/>
                    <a:pt x="28" y="304"/>
                    <a:pt x="22" y="338"/>
                  </a:cubicBezTo>
                  <a:lnTo>
                    <a:pt x="7" y="413"/>
                  </a:lnTo>
                  <a:cubicBezTo>
                    <a:pt x="0" y="445"/>
                    <a:pt x="20" y="552"/>
                    <a:pt x="35" y="580"/>
                  </a:cubicBezTo>
                  <a:cubicBezTo>
                    <a:pt x="57" y="543"/>
                    <a:pt x="76" y="504"/>
                    <a:pt x="91" y="461"/>
                  </a:cubicBezTo>
                  <a:lnTo>
                    <a:pt x="94" y="445"/>
                  </a:lnTo>
                  <a:lnTo>
                    <a:pt x="112" y="358"/>
                  </a:lnTo>
                  <a:cubicBezTo>
                    <a:pt x="135" y="244"/>
                    <a:pt x="142" y="111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12952;p41">
              <a:extLst>
                <a:ext uri="{FF2B5EF4-FFF2-40B4-BE49-F238E27FC236}">
                  <a16:creationId xmlns:a16="http://schemas.microsoft.com/office/drawing/2014/main" id="{8E07F2E6-3F17-C539-7D48-0129061FD09D}"/>
                </a:ext>
              </a:extLst>
            </p:cNvPr>
            <p:cNvSpPr/>
            <p:nvPr/>
          </p:nvSpPr>
          <p:spPr>
            <a:xfrm>
              <a:off x="5028775" y="2211075"/>
              <a:ext cx="24275" cy="71575"/>
            </a:xfrm>
            <a:custGeom>
              <a:avLst/>
              <a:gdLst/>
              <a:ahLst/>
              <a:cxnLst/>
              <a:rect l="l" t="t" r="r" b="b"/>
              <a:pathLst>
                <a:path w="971" h="2863" extrusionOk="0">
                  <a:moveTo>
                    <a:pt x="67" y="0"/>
                  </a:moveTo>
                  <a:lnTo>
                    <a:pt x="67" y="0"/>
                  </a:lnTo>
                  <a:cubicBezTo>
                    <a:pt x="37" y="78"/>
                    <a:pt x="24" y="122"/>
                    <a:pt x="14" y="184"/>
                  </a:cubicBezTo>
                  <a:cubicBezTo>
                    <a:pt x="10" y="246"/>
                    <a:pt x="0" y="328"/>
                    <a:pt x="23" y="480"/>
                  </a:cubicBezTo>
                  <a:cubicBezTo>
                    <a:pt x="68" y="753"/>
                    <a:pt x="160" y="995"/>
                    <a:pt x="295" y="1242"/>
                  </a:cubicBezTo>
                  <a:cubicBezTo>
                    <a:pt x="388" y="1404"/>
                    <a:pt x="481" y="1564"/>
                    <a:pt x="570" y="1719"/>
                  </a:cubicBezTo>
                  <a:cubicBezTo>
                    <a:pt x="570" y="1719"/>
                    <a:pt x="619" y="1806"/>
                    <a:pt x="663" y="1895"/>
                  </a:cubicBezTo>
                  <a:cubicBezTo>
                    <a:pt x="707" y="1983"/>
                    <a:pt x="744" y="2075"/>
                    <a:pt x="744" y="2075"/>
                  </a:cubicBezTo>
                  <a:cubicBezTo>
                    <a:pt x="777" y="2149"/>
                    <a:pt x="845" y="2306"/>
                    <a:pt x="884" y="2468"/>
                  </a:cubicBezTo>
                  <a:cubicBezTo>
                    <a:pt x="926" y="2630"/>
                    <a:pt x="920" y="2798"/>
                    <a:pt x="919" y="2862"/>
                  </a:cubicBezTo>
                  <a:cubicBezTo>
                    <a:pt x="970" y="2655"/>
                    <a:pt x="957" y="2426"/>
                    <a:pt x="888" y="2195"/>
                  </a:cubicBezTo>
                  <a:lnTo>
                    <a:pt x="859" y="2112"/>
                  </a:lnTo>
                  <a:cubicBezTo>
                    <a:pt x="859" y="2112"/>
                    <a:pt x="818" y="2003"/>
                    <a:pt x="767" y="1898"/>
                  </a:cubicBezTo>
                  <a:cubicBezTo>
                    <a:pt x="717" y="1793"/>
                    <a:pt x="661" y="1691"/>
                    <a:pt x="661" y="1691"/>
                  </a:cubicBezTo>
                  <a:cubicBezTo>
                    <a:pt x="514" y="1422"/>
                    <a:pt x="331" y="1158"/>
                    <a:pt x="206" y="871"/>
                  </a:cubicBezTo>
                  <a:cubicBezTo>
                    <a:pt x="75" y="588"/>
                    <a:pt x="9" y="277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12953;p41">
              <a:extLst>
                <a:ext uri="{FF2B5EF4-FFF2-40B4-BE49-F238E27FC236}">
                  <a16:creationId xmlns:a16="http://schemas.microsoft.com/office/drawing/2014/main" id="{8B7A02B6-9606-BAB9-5BA0-7FB1E8C0ED73}"/>
                </a:ext>
              </a:extLst>
            </p:cNvPr>
            <p:cNvSpPr/>
            <p:nvPr/>
          </p:nvSpPr>
          <p:spPr>
            <a:xfrm>
              <a:off x="5030225" y="2242850"/>
              <a:ext cx="8400" cy="18100"/>
            </a:xfrm>
            <a:custGeom>
              <a:avLst/>
              <a:gdLst/>
              <a:ahLst/>
              <a:cxnLst/>
              <a:rect l="l" t="t" r="r" b="b"/>
              <a:pathLst>
                <a:path w="336" h="724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56"/>
                    <a:pt x="22" y="112"/>
                    <a:pt x="41" y="171"/>
                  </a:cubicBezTo>
                  <a:lnTo>
                    <a:pt x="42" y="171"/>
                  </a:lnTo>
                  <a:lnTo>
                    <a:pt x="50" y="191"/>
                  </a:lnTo>
                  <a:lnTo>
                    <a:pt x="98" y="300"/>
                  </a:lnTo>
                  <a:cubicBezTo>
                    <a:pt x="161" y="445"/>
                    <a:pt x="249" y="600"/>
                    <a:pt x="330" y="723"/>
                  </a:cubicBezTo>
                  <a:cubicBezTo>
                    <a:pt x="336" y="673"/>
                    <a:pt x="336" y="670"/>
                    <a:pt x="308" y="597"/>
                  </a:cubicBezTo>
                  <a:cubicBezTo>
                    <a:pt x="283" y="530"/>
                    <a:pt x="273" y="464"/>
                    <a:pt x="243" y="398"/>
                  </a:cubicBezTo>
                  <a:cubicBezTo>
                    <a:pt x="222" y="353"/>
                    <a:pt x="203" y="309"/>
                    <a:pt x="184" y="267"/>
                  </a:cubicBezTo>
                  <a:lnTo>
                    <a:pt x="142" y="172"/>
                  </a:lnTo>
                  <a:cubicBezTo>
                    <a:pt x="125" y="133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12954;p41">
              <a:extLst>
                <a:ext uri="{FF2B5EF4-FFF2-40B4-BE49-F238E27FC236}">
                  <a16:creationId xmlns:a16="http://schemas.microsoft.com/office/drawing/2014/main" id="{D07879CD-D629-664A-F4A3-78FF3365B57A}"/>
                </a:ext>
              </a:extLst>
            </p:cNvPr>
            <p:cNvSpPr/>
            <p:nvPr/>
          </p:nvSpPr>
          <p:spPr>
            <a:xfrm>
              <a:off x="4965925" y="2204000"/>
              <a:ext cx="45350" cy="38000"/>
            </a:xfrm>
            <a:custGeom>
              <a:avLst/>
              <a:gdLst/>
              <a:ahLst/>
              <a:cxnLst/>
              <a:rect l="l" t="t" r="r" b="b"/>
              <a:pathLst>
                <a:path w="1814" h="1520" extrusionOk="0">
                  <a:moveTo>
                    <a:pt x="0" y="1"/>
                  </a:moveTo>
                  <a:cubicBezTo>
                    <a:pt x="82" y="104"/>
                    <a:pt x="88" y="110"/>
                    <a:pt x="265" y="265"/>
                  </a:cubicBezTo>
                  <a:cubicBezTo>
                    <a:pt x="423" y="403"/>
                    <a:pt x="559" y="542"/>
                    <a:pt x="725" y="680"/>
                  </a:cubicBezTo>
                  <a:cubicBezTo>
                    <a:pt x="835" y="773"/>
                    <a:pt x="945" y="865"/>
                    <a:pt x="1051" y="954"/>
                  </a:cubicBezTo>
                  <a:lnTo>
                    <a:pt x="1288" y="1155"/>
                  </a:lnTo>
                  <a:cubicBezTo>
                    <a:pt x="1384" y="1237"/>
                    <a:pt x="1724" y="1470"/>
                    <a:pt x="1814" y="1519"/>
                  </a:cubicBezTo>
                  <a:cubicBezTo>
                    <a:pt x="1698" y="1403"/>
                    <a:pt x="1578" y="1288"/>
                    <a:pt x="1444" y="1166"/>
                  </a:cubicBezTo>
                  <a:lnTo>
                    <a:pt x="1393" y="1122"/>
                  </a:lnTo>
                  <a:cubicBezTo>
                    <a:pt x="1393" y="1122"/>
                    <a:pt x="1122" y="893"/>
                    <a:pt x="1122" y="893"/>
                  </a:cubicBezTo>
                  <a:cubicBezTo>
                    <a:pt x="764" y="589"/>
                    <a:pt x="348" y="26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12955;p41">
              <a:extLst>
                <a:ext uri="{FF2B5EF4-FFF2-40B4-BE49-F238E27FC236}">
                  <a16:creationId xmlns:a16="http://schemas.microsoft.com/office/drawing/2014/main" id="{1CE4D61A-F2B2-3180-6C34-841E810D40C9}"/>
                </a:ext>
              </a:extLst>
            </p:cNvPr>
            <p:cNvSpPr/>
            <p:nvPr/>
          </p:nvSpPr>
          <p:spPr>
            <a:xfrm>
              <a:off x="4946300" y="2234925"/>
              <a:ext cx="41725" cy="52625"/>
            </a:xfrm>
            <a:custGeom>
              <a:avLst/>
              <a:gdLst/>
              <a:ahLst/>
              <a:cxnLst/>
              <a:rect l="l" t="t" r="r" b="b"/>
              <a:pathLst>
                <a:path w="1669" h="2105" extrusionOk="0">
                  <a:moveTo>
                    <a:pt x="813" y="1"/>
                  </a:moveTo>
                  <a:cubicBezTo>
                    <a:pt x="773" y="1"/>
                    <a:pt x="729" y="4"/>
                    <a:pt x="685" y="14"/>
                  </a:cubicBezTo>
                  <a:cubicBezTo>
                    <a:pt x="614" y="28"/>
                    <a:pt x="548" y="55"/>
                    <a:pt x="502" y="82"/>
                  </a:cubicBezTo>
                  <a:cubicBezTo>
                    <a:pt x="455" y="107"/>
                    <a:pt x="428" y="130"/>
                    <a:pt x="428" y="130"/>
                  </a:cubicBezTo>
                  <a:cubicBezTo>
                    <a:pt x="125" y="356"/>
                    <a:pt x="0" y="768"/>
                    <a:pt x="26" y="1135"/>
                  </a:cubicBezTo>
                  <a:cubicBezTo>
                    <a:pt x="46" y="1509"/>
                    <a:pt x="199" y="1860"/>
                    <a:pt x="415" y="2104"/>
                  </a:cubicBezTo>
                  <a:cubicBezTo>
                    <a:pt x="366" y="2020"/>
                    <a:pt x="342" y="1974"/>
                    <a:pt x="311" y="1913"/>
                  </a:cubicBezTo>
                  <a:cubicBezTo>
                    <a:pt x="278" y="1850"/>
                    <a:pt x="233" y="1772"/>
                    <a:pt x="176" y="1609"/>
                  </a:cubicBezTo>
                  <a:cubicBezTo>
                    <a:pt x="81" y="1316"/>
                    <a:pt x="76" y="1020"/>
                    <a:pt x="152" y="721"/>
                  </a:cubicBezTo>
                  <a:cubicBezTo>
                    <a:pt x="207" y="523"/>
                    <a:pt x="313" y="335"/>
                    <a:pt x="465" y="216"/>
                  </a:cubicBezTo>
                  <a:cubicBezTo>
                    <a:pt x="465" y="216"/>
                    <a:pt x="551" y="146"/>
                    <a:pt x="654" y="117"/>
                  </a:cubicBezTo>
                  <a:cubicBezTo>
                    <a:pt x="716" y="96"/>
                    <a:pt x="781" y="92"/>
                    <a:pt x="822" y="92"/>
                  </a:cubicBezTo>
                  <a:cubicBezTo>
                    <a:pt x="848" y="92"/>
                    <a:pt x="865" y="94"/>
                    <a:pt x="865" y="94"/>
                  </a:cubicBezTo>
                  <a:cubicBezTo>
                    <a:pt x="908" y="99"/>
                    <a:pt x="977" y="107"/>
                    <a:pt x="1056" y="133"/>
                  </a:cubicBezTo>
                  <a:cubicBezTo>
                    <a:pt x="1133" y="159"/>
                    <a:pt x="1220" y="202"/>
                    <a:pt x="1301" y="253"/>
                  </a:cubicBezTo>
                  <a:cubicBezTo>
                    <a:pt x="1464" y="355"/>
                    <a:pt x="1608" y="482"/>
                    <a:pt x="1669" y="528"/>
                  </a:cubicBezTo>
                  <a:cubicBezTo>
                    <a:pt x="1506" y="349"/>
                    <a:pt x="1332" y="156"/>
                    <a:pt x="1067" y="46"/>
                  </a:cubicBezTo>
                  <a:lnTo>
                    <a:pt x="1066" y="45"/>
                  </a:lnTo>
                  <a:lnTo>
                    <a:pt x="1017" y="29"/>
                  </a:lnTo>
                  <a:cubicBezTo>
                    <a:pt x="992" y="23"/>
                    <a:pt x="966" y="17"/>
                    <a:pt x="966" y="17"/>
                  </a:cubicBezTo>
                  <a:cubicBezTo>
                    <a:pt x="966" y="17"/>
                    <a:pt x="931" y="9"/>
                    <a:pt x="879" y="3"/>
                  </a:cubicBezTo>
                  <a:cubicBezTo>
                    <a:pt x="859" y="2"/>
                    <a:pt x="837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12956;p41">
              <a:extLst>
                <a:ext uri="{FF2B5EF4-FFF2-40B4-BE49-F238E27FC236}">
                  <a16:creationId xmlns:a16="http://schemas.microsoft.com/office/drawing/2014/main" id="{230ED4CA-DB1C-2139-DBAF-E034E9188FDC}"/>
                </a:ext>
              </a:extLst>
            </p:cNvPr>
            <p:cNvSpPr/>
            <p:nvPr/>
          </p:nvSpPr>
          <p:spPr>
            <a:xfrm>
              <a:off x="5370850" y="2364825"/>
              <a:ext cx="96575" cy="46925"/>
            </a:xfrm>
            <a:custGeom>
              <a:avLst/>
              <a:gdLst/>
              <a:ahLst/>
              <a:cxnLst/>
              <a:rect l="l" t="t" r="r" b="b"/>
              <a:pathLst>
                <a:path w="3863" h="1877" extrusionOk="0">
                  <a:moveTo>
                    <a:pt x="1148" y="1"/>
                  </a:moveTo>
                  <a:cubicBezTo>
                    <a:pt x="1007" y="1"/>
                    <a:pt x="785" y="18"/>
                    <a:pt x="574" y="63"/>
                  </a:cubicBezTo>
                  <a:cubicBezTo>
                    <a:pt x="319" y="116"/>
                    <a:pt x="87" y="214"/>
                    <a:pt x="0" y="257"/>
                  </a:cubicBezTo>
                  <a:cubicBezTo>
                    <a:pt x="303" y="159"/>
                    <a:pt x="625" y="99"/>
                    <a:pt x="975" y="94"/>
                  </a:cubicBezTo>
                  <a:lnTo>
                    <a:pt x="1104" y="92"/>
                  </a:lnTo>
                  <a:cubicBezTo>
                    <a:pt x="1104" y="92"/>
                    <a:pt x="1276" y="94"/>
                    <a:pt x="1446" y="114"/>
                  </a:cubicBezTo>
                  <a:cubicBezTo>
                    <a:pt x="1617" y="133"/>
                    <a:pt x="1784" y="175"/>
                    <a:pt x="1784" y="175"/>
                  </a:cubicBezTo>
                  <a:cubicBezTo>
                    <a:pt x="2225" y="276"/>
                    <a:pt x="2668" y="496"/>
                    <a:pt x="3031" y="802"/>
                  </a:cubicBezTo>
                  <a:cubicBezTo>
                    <a:pt x="3399" y="1105"/>
                    <a:pt x="3682" y="1492"/>
                    <a:pt x="3863" y="1877"/>
                  </a:cubicBezTo>
                  <a:cubicBezTo>
                    <a:pt x="3823" y="1757"/>
                    <a:pt x="3798" y="1693"/>
                    <a:pt x="3757" y="1609"/>
                  </a:cubicBezTo>
                  <a:cubicBezTo>
                    <a:pt x="3712" y="1526"/>
                    <a:pt x="3658" y="1418"/>
                    <a:pt x="3520" y="1231"/>
                  </a:cubicBezTo>
                  <a:cubicBezTo>
                    <a:pt x="3270" y="900"/>
                    <a:pt x="2990" y="625"/>
                    <a:pt x="2618" y="408"/>
                  </a:cubicBezTo>
                  <a:cubicBezTo>
                    <a:pt x="2370" y="262"/>
                    <a:pt x="2101" y="159"/>
                    <a:pt x="1834" y="92"/>
                  </a:cubicBezTo>
                  <a:cubicBezTo>
                    <a:pt x="1834" y="92"/>
                    <a:pt x="1684" y="54"/>
                    <a:pt x="1531" y="32"/>
                  </a:cubicBezTo>
                  <a:cubicBezTo>
                    <a:pt x="1379" y="8"/>
                    <a:pt x="1223" y="3"/>
                    <a:pt x="1223" y="3"/>
                  </a:cubicBezTo>
                  <a:cubicBezTo>
                    <a:pt x="1202" y="2"/>
                    <a:pt x="1176" y="1"/>
                    <a:pt x="1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12957;p41">
              <a:extLst>
                <a:ext uri="{FF2B5EF4-FFF2-40B4-BE49-F238E27FC236}">
                  <a16:creationId xmlns:a16="http://schemas.microsoft.com/office/drawing/2014/main" id="{3595522F-0D29-5A52-A518-3C36B72ED335}"/>
                </a:ext>
              </a:extLst>
            </p:cNvPr>
            <p:cNvSpPr/>
            <p:nvPr/>
          </p:nvSpPr>
          <p:spPr>
            <a:xfrm>
              <a:off x="5274250" y="2451925"/>
              <a:ext cx="23050" cy="56350"/>
            </a:xfrm>
            <a:custGeom>
              <a:avLst/>
              <a:gdLst/>
              <a:ahLst/>
              <a:cxnLst/>
              <a:rect l="l" t="t" r="r" b="b"/>
              <a:pathLst>
                <a:path w="922" h="2254" extrusionOk="0">
                  <a:moveTo>
                    <a:pt x="83" y="1"/>
                  </a:moveTo>
                  <a:lnTo>
                    <a:pt x="83" y="1"/>
                  </a:lnTo>
                  <a:cubicBezTo>
                    <a:pt x="32" y="168"/>
                    <a:pt x="1" y="349"/>
                    <a:pt x="2" y="547"/>
                  </a:cubicBezTo>
                  <a:lnTo>
                    <a:pt x="5" y="619"/>
                  </a:lnTo>
                  <a:cubicBezTo>
                    <a:pt x="5" y="619"/>
                    <a:pt x="6" y="644"/>
                    <a:pt x="10" y="680"/>
                  </a:cubicBezTo>
                  <a:cubicBezTo>
                    <a:pt x="15" y="715"/>
                    <a:pt x="18" y="764"/>
                    <a:pt x="25" y="812"/>
                  </a:cubicBezTo>
                  <a:cubicBezTo>
                    <a:pt x="34" y="859"/>
                    <a:pt x="43" y="907"/>
                    <a:pt x="49" y="942"/>
                  </a:cubicBezTo>
                  <a:lnTo>
                    <a:pt x="63" y="1002"/>
                  </a:lnTo>
                  <a:cubicBezTo>
                    <a:pt x="124" y="1250"/>
                    <a:pt x="231" y="1504"/>
                    <a:pt x="386" y="1721"/>
                  </a:cubicBezTo>
                  <a:cubicBezTo>
                    <a:pt x="537" y="1939"/>
                    <a:pt x="727" y="2123"/>
                    <a:pt x="922" y="2253"/>
                  </a:cubicBezTo>
                  <a:cubicBezTo>
                    <a:pt x="831" y="2145"/>
                    <a:pt x="819" y="2147"/>
                    <a:pt x="652" y="1964"/>
                  </a:cubicBezTo>
                  <a:cubicBezTo>
                    <a:pt x="504" y="1797"/>
                    <a:pt x="405" y="1616"/>
                    <a:pt x="308" y="1414"/>
                  </a:cubicBezTo>
                  <a:cubicBezTo>
                    <a:pt x="243" y="1277"/>
                    <a:pt x="190" y="1136"/>
                    <a:pt x="157" y="994"/>
                  </a:cubicBezTo>
                  <a:cubicBezTo>
                    <a:pt x="157" y="994"/>
                    <a:pt x="136" y="917"/>
                    <a:pt x="124" y="835"/>
                  </a:cubicBezTo>
                  <a:cubicBezTo>
                    <a:pt x="115" y="797"/>
                    <a:pt x="110" y="755"/>
                    <a:pt x="108" y="725"/>
                  </a:cubicBezTo>
                  <a:cubicBezTo>
                    <a:pt x="104" y="695"/>
                    <a:pt x="102" y="675"/>
                    <a:pt x="102" y="675"/>
                  </a:cubicBezTo>
                  <a:cubicBezTo>
                    <a:pt x="94" y="609"/>
                    <a:pt x="78" y="470"/>
                    <a:pt x="73" y="330"/>
                  </a:cubicBezTo>
                  <a:cubicBezTo>
                    <a:pt x="70" y="192"/>
                    <a:pt x="83" y="56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12958;p41">
              <a:extLst>
                <a:ext uri="{FF2B5EF4-FFF2-40B4-BE49-F238E27FC236}">
                  <a16:creationId xmlns:a16="http://schemas.microsoft.com/office/drawing/2014/main" id="{11451132-796D-EF56-65D8-B49590D162F5}"/>
                </a:ext>
              </a:extLst>
            </p:cNvPr>
            <p:cNvSpPr/>
            <p:nvPr/>
          </p:nvSpPr>
          <p:spPr>
            <a:xfrm>
              <a:off x="5256650" y="2441825"/>
              <a:ext cx="11250" cy="57850"/>
            </a:xfrm>
            <a:custGeom>
              <a:avLst/>
              <a:gdLst/>
              <a:ahLst/>
              <a:cxnLst/>
              <a:rect l="l" t="t" r="r" b="b"/>
              <a:pathLst>
                <a:path w="450" h="2314" extrusionOk="0">
                  <a:moveTo>
                    <a:pt x="183" y="0"/>
                  </a:moveTo>
                  <a:cubicBezTo>
                    <a:pt x="115" y="153"/>
                    <a:pt x="61" y="317"/>
                    <a:pt x="28" y="501"/>
                  </a:cubicBezTo>
                  <a:lnTo>
                    <a:pt x="29" y="501"/>
                  </a:lnTo>
                  <a:lnTo>
                    <a:pt x="19" y="569"/>
                  </a:lnTo>
                  <a:cubicBezTo>
                    <a:pt x="19" y="569"/>
                    <a:pt x="10" y="660"/>
                    <a:pt x="4" y="752"/>
                  </a:cubicBezTo>
                  <a:cubicBezTo>
                    <a:pt x="3" y="797"/>
                    <a:pt x="1" y="843"/>
                    <a:pt x="1" y="877"/>
                  </a:cubicBezTo>
                  <a:cubicBezTo>
                    <a:pt x="1" y="912"/>
                    <a:pt x="1" y="935"/>
                    <a:pt x="1" y="935"/>
                  </a:cubicBezTo>
                  <a:cubicBezTo>
                    <a:pt x="6" y="1177"/>
                    <a:pt x="45" y="1434"/>
                    <a:pt x="126" y="1672"/>
                  </a:cubicBezTo>
                  <a:cubicBezTo>
                    <a:pt x="206" y="1911"/>
                    <a:pt x="321" y="2133"/>
                    <a:pt x="449" y="2313"/>
                  </a:cubicBezTo>
                  <a:cubicBezTo>
                    <a:pt x="405" y="2187"/>
                    <a:pt x="395" y="2183"/>
                    <a:pt x="301" y="1967"/>
                  </a:cubicBezTo>
                  <a:cubicBezTo>
                    <a:pt x="219" y="1771"/>
                    <a:pt x="178" y="1580"/>
                    <a:pt x="138" y="1369"/>
                  </a:cubicBezTo>
                  <a:cubicBezTo>
                    <a:pt x="112" y="1228"/>
                    <a:pt x="96" y="1086"/>
                    <a:pt x="94" y="947"/>
                  </a:cubicBezTo>
                  <a:cubicBezTo>
                    <a:pt x="94" y="947"/>
                    <a:pt x="91" y="871"/>
                    <a:pt x="95" y="793"/>
                  </a:cubicBezTo>
                  <a:cubicBezTo>
                    <a:pt x="95" y="754"/>
                    <a:pt x="98" y="716"/>
                    <a:pt x="100" y="687"/>
                  </a:cubicBezTo>
                  <a:cubicBezTo>
                    <a:pt x="103" y="658"/>
                    <a:pt x="104" y="638"/>
                    <a:pt x="104" y="638"/>
                  </a:cubicBezTo>
                  <a:cubicBezTo>
                    <a:pt x="109" y="576"/>
                    <a:pt x="117" y="441"/>
                    <a:pt x="134" y="311"/>
                  </a:cubicBezTo>
                  <a:cubicBezTo>
                    <a:pt x="150" y="180"/>
                    <a:pt x="177" y="52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12959;p41">
              <a:extLst>
                <a:ext uri="{FF2B5EF4-FFF2-40B4-BE49-F238E27FC236}">
                  <a16:creationId xmlns:a16="http://schemas.microsoft.com/office/drawing/2014/main" id="{29A7FCCE-6897-31C1-0018-D4603D5A71CF}"/>
                </a:ext>
              </a:extLst>
            </p:cNvPr>
            <p:cNvSpPr/>
            <p:nvPr/>
          </p:nvSpPr>
          <p:spPr>
            <a:xfrm>
              <a:off x="5406125" y="2466375"/>
              <a:ext cx="7550" cy="47000"/>
            </a:xfrm>
            <a:custGeom>
              <a:avLst/>
              <a:gdLst/>
              <a:ahLst/>
              <a:cxnLst/>
              <a:rect l="l" t="t" r="r" b="b"/>
              <a:pathLst>
                <a:path w="302" h="1880" extrusionOk="0">
                  <a:moveTo>
                    <a:pt x="33" y="0"/>
                  </a:moveTo>
                  <a:lnTo>
                    <a:pt x="33" y="0"/>
                  </a:lnTo>
                  <a:cubicBezTo>
                    <a:pt x="79" y="127"/>
                    <a:pt x="116" y="259"/>
                    <a:pt x="145" y="403"/>
                  </a:cubicBezTo>
                  <a:lnTo>
                    <a:pt x="146" y="402"/>
                  </a:lnTo>
                  <a:lnTo>
                    <a:pt x="159" y="455"/>
                  </a:lnTo>
                  <a:cubicBezTo>
                    <a:pt x="159" y="455"/>
                    <a:pt x="172" y="526"/>
                    <a:pt x="184" y="597"/>
                  </a:cubicBezTo>
                  <a:cubicBezTo>
                    <a:pt x="188" y="633"/>
                    <a:pt x="193" y="668"/>
                    <a:pt x="196" y="695"/>
                  </a:cubicBezTo>
                  <a:cubicBezTo>
                    <a:pt x="198" y="722"/>
                    <a:pt x="199" y="740"/>
                    <a:pt x="199" y="740"/>
                  </a:cubicBezTo>
                  <a:cubicBezTo>
                    <a:pt x="233" y="1119"/>
                    <a:pt x="156" y="1553"/>
                    <a:pt x="0" y="1879"/>
                  </a:cubicBezTo>
                  <a:cubicBezTo>
                    <a:pt x="70" y="1796"/>
                    <a:pt x="81" y="1792"/>
                    <a:pt x="155" y="1610"/>
                  </a:cubicBezTo>
                  <a:cubicBezTo>
                    <a:pt x="218" y="1446"/>
                    <a:pt x="271" y="1288"/>
                    <a:pt x="289" y="1106"/>
                  </a:cubicBezTo>
                  <a:cubicBezTo>
                    <a:pt x="300" y="984"/>
                    <a:pt x="302" y="862"/>
                    <a:pt x="292" y="745"/>
                  </a:cubicBezTo>
                  <a:cubicBezTo>
                    <a:pt x="292" y="745"/>
                    <a:pt x="289" y="679"/>
                    <a:pt x="279" y="614"/>
                  </a:cubicBezTo>
                  <a:cubicBezTo>
                    <a:pt x="273" y="548"/>
                    <a:pt x="259" y="485"/>
                    <a:pt x="259" y="485"/>
                  </a:cubicBezTo>
                  <a:cubicBezTo>
                    <a:pt x="250" y="432"/>
                    <a:pt x="212" y="322"/>
                    <a:pt x="166" y="222"/>
                  </a:cubicBezTo>
                  <a:cubicBezTo>
                    <a:pt x="118" y="122"/>
                    <a:pt x="60" y="33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12960;p41">
              <a:extLst>
                <a:ext uri="{FF2B5EF4-FFF2-40B4-BE49-F238E27FC236}">
                  <a16:creationId xmlns:a16="http://schemas.microsoft.com/office/drawing/2014/main" id="{A035D4B2-8E82-70D6-81F5-C648B7B6F791}"/>
                </a:ext>
              </a:extLst>
            </p:cNvPr>
            <p:cNvSpPr/>
            <p:nvPr/>
          </p:nvSpPr>
          <p:spPr>
            <a:xfrm>
              <a:off x="5389700" y="2468175"/>
              <a:ext cx="5900" cy="34350"/>
            </a:xfrm>
            <a:custGeom>
              <a:avLst/>
              <a:gdLst/>
              <a:ahLst/>
              <a:cxnLst/>
              <a:rect l="l" t="t" r="r" b="b"/>
              <a:pathLst>
                <a:path w="236" h="137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5"/>
                    <a:pt x="58" y="191"/>
                    <a:pt x="82" y="295"/>
                  </a:cubicBezTo>
                  <a:lnTo>
                    <a:pt x="93" y="333"/>
                  </a:lnTo>
                  <a:cubicBezTo>
                    <a:pt x="93" y="333"/>
                    <a:pt x="105" y="383"/>
                    <a:pt x="114" y="434"/>
                  </a:cubicBezTo>
                  <a:cubicBezTo>
                    <a:pt x="123" y="485"/>
                    <a:pt x="130" y="537"/>
                    <a:pt x="130" y="537"/>
                  </a:cubicBezTo>
                  <a:cubicBezTo>
                    <a:pt x="164" y="810"/>
                    <a:pt x="132" y="1126"/>
                    <a:pt x="43" y="1374"/>
                  </a:cubicBezTo>
                  <a:cubicBezTo>
                    <a:pt x="96" y="1312"/>
                    <a:pt x="104" y="1309"/>
                    <a:pt x="150" y="1173"/>
                  </a:cubicBezTo>
                  <a:cubicBezTo>
                    <a:pt x="189" y="1050"/>
                    <a:pt x="226" y="934"/>
                    <a:pt x="232" y="800"/>
                  </a:cubicBezTo>
                  <a:cubicBezTo>
                    <a:pt x="235" y="710"/>
                    <a:pt x="233" y="620"/>
                    <a:pt x="223" y="535"/>
                  </a:cubicBezTo>
                  <a:cubicBezTo>
                    <a:pt x="223" y="535"/>
                    <a:pt x="217" y="487"/>
                    <a:pt x="208" y="440"/>
                  </a:cubicBezTo>
                  <a:cubicBezTo>
                    <a:pt x="202" y="392"/>
                    <a:pt x="190" y="345"/>
                    <a:pt x="190" y="345"/>
                  </a:cubicBezTo>
                  <a:cubicBezTo>
                    <a:pt x="182" y="307"/>
                    <a:pt x="149" y="228"/>
                    <a:pt x="110" y="156"/>
                  </a:cubicBezTo>
                  <a:cubicBezTo>
                    <a:pt x="70" y="86"/>
                    <a:pt x="2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12961;p41">
              <a:extLst>
                <a:ext uri="{FF2B5EF4-FFF2-40B4-BE49-F238E27FC236}">
                  <a16:creationId xmlns:a16="http://schemas.microsoft.com/office/drawing/2014/main" id="{C82D62E9-50B2-2575-C787-4DA23E8484B3}"/>
                </a:ext>
              </a:extLst>
            </p:cNvPr>
            <p:cNvSpPr/>
            <p:nvPr/>
          </p:nvSpPr>
          <p:spPr>
            <a:xfrm>
              <a:off x="5343400" y="2452600"/>
              <a:ext cx="8000" cy="25875"/>
            </a:xfrm>
            <a:custGeom>
              <a:avLst/>
              <a:gdLst/>
              <a:ahLst/>
              <a:cxnLst/>
              <a:rect l="l" t="t" r="r" b="b"/>
              <a:pathLst>
                <a:path w="320" h="1035" extrusionOk="0">
                  <a:moveTo>
                    <a:pt x="185" y="1"/>
                  </a:moveTo>
                  <a:lnTo>
                    <a:pt x="185" y="1"/>
                  </a:lnTo>
                  <a:cubicBezTo>
                    <a:pt x="132" y="40"/>
                    <a:pt x="123" y="41"/>
                    <a:pt x="75" y="148"/>
                  </a:cubicBezTo>
                  <a:cubicBezTo>
                    <a:pt x="35" y="244"/>
                    <a:pt x="1" y="341"/>
                    <a:pt x="2" y="452"/>
                  </a:cubicBezTo>
                  <a:cubicBezTo>
                    <a:pt x="4" y="526"/>
                    <a:pt x="12" y="599"/>
                    <a:pt x="32" y="668"/>
                  </a:cubicBezTo>
                  <a:cubicBezTo>
                    <a:pt x="27" y="669"/>
                    <a:pt x="81" y="817"/>
                    <a:pt x="86" y="817"/>
                  </a:cubicBezTo>
                  <a:cubicBezTo>
                    <a:pt x="86" y="817"/>
                    <a:pt x="86" y="817"/>
                    <a:pt x="86" y="817"/>
                  </a:cubicBezTo>
                  <a:cubicBezTo>
                    <a:pt x="98" y="847"/>
                    <a:pt x="141" y="904"/>
                    <a:pt x="190" y="949"/>
                  </a:cubicBezTo>
                  <a:cubicBezTo>
                    <a:pt x="240" y="994"/>
                    <a:pt x="296" y="1026"/>
                    <a:pt x="320" y="1034"/>
                  </a:cubicBezTo>
                  <a:cubicBezTo>
                    <a:pt x="270" y="973"/>
                    <a:pt x="231" y="905"/>
                    <a:pt x="195" y="829"/>
                  </a:cubicBezTo>
                  <a:lnTo>
                    <a:pt x="180" y="803"/>
                  </a:lnTo>
                  <a:cubicBezTo>
                    <a:pt x="180" y="803"/>
                    <a:pt x="180" y="803"/>
                    <a:pt x="180" y="803"/>
                  </a:cubicBezTo>
                  <a:cubicBezTo>
                    <a:pt x="176" y="803"/>
                    <a:pt x="117" y="653"/>
                    <a:pt x="123" y="651"/>
                  </a:cubicBezTo>
                  <a:cubicBezTo>
                    <a:pt x="64" y="443"/>
                    <a:pt x="83" y="186"/>
                    <a:pt x="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12962;p41">
              <a:extLst>
                <a:ext uri="{FF2B5EF4-FFF2-40B4-BE49-F238E27FC236}">
                  <a16:creationId xmlns:a16="http://schemas.microsoft.com/office/drawing/2014/main" id="{A7510FF2-2B85-AB9B-F52C-0DEF55C2AA44}"/>
                </a:ext>
              </a:extLst>
            </p:cNvPr>
            <p:cNvSpPr/>
            <p:nvPr/>
          </p:nvSpPr>
          <p:spPr>
            <a:xfrm>
              <a:off x="5466750" y="2381325"/>
              <a:ext cx="27675" cy="29950"/>
            </a:xfrm>
            <a:custGeom>
              <a:avLst/>
              <a:gdLst/>
              <a:ahLst/>
              <a:cxnLst/>
              <a:rect l="l" t="t" r="r" b="b"/>
              <a:pathLst>
                <a:path w="1107" h="1198" extrusionOk="0">
                  <a:moveTo>
                    <a:pt x="1" y="0"/>
                  </a:moveTo>
                  <a:cubicBezTo>
                    <a:pt x="100" y="61"/>
                    <a:pt x="196" y="128"/>
                    <a:pt x="297" y="205"/>
                  </a:cubicBezTo>
                  <a:lnTo>
                    <a:pt x="297" y="204"/>
                  </a:lnTo>
                  <a:lnTo>
                    <a:pt x="335" y="231"/>
                  </a:lnTo>
                  <a:cubicBezTo>
                    <a:pt x="335" y="231"/>
                    <a:pt x="384" y="267"/>
                    <a:pt x="433" y="306"/>
                  </a:cubicBezTo>
                  <a:cubicBezTo>
                    <a:pt x="481" y="345"/>
                    <a:pt x="526" y="387"/>
                    <a:pt x="526" y="387"/>
                  </a:cubicBezTo>
                  <a:cubicBezTo>
                    <a:pt x="768" y="607"/>
                    <a:pt x="986" y="912"/>
                    <a:pt x="1107" y="1197"/>
                  </a:cubicBezTo>
                  <a:cubicBezTo>
                    <a:pt x="1098" y="1103"/>
                    <a:pt x="1101" y="1095"/>
                    <a:pt x="1032" y="941"/>
                  </a:cubicBezTo>
                  <a:cubicBezTo>
                    <a:pt x="967" y="804"/>
                    <a:pt x="906" y="675"/>
                    <a:pt x="807" y="553"/>
                  </a:cubicBezTo>
                  <a:cubicBezTo>
                    <a:pt x="741" y="472"/>
                    <a:pt x="670" y="394"/>
                    <a:pt x="596" y="327"/>
                  </a:cubicBezTo>
                  <a:cubicBezTo>
                    <a:pt x="596" y="327"/>
                    <a:pt x="555" y="288"/>
                    <a:pt x="512" y="252"/>
                  </a:cubicBezTo>
                  <a:cubicBezTo>
                    <a:pt x="470" y="214"/>
                    <a:pt x="423" y="182"/>
                    <a:pt x="423" y="182"/>
                  </a:cubicBezTo>
                  <a:cubicBezTo>
                    <a:pt x="387" y="153"/>
                    <a:pt x="300" y="105"/>
                    <a:pt x="212" y="67"/>
                  </a:cubicBezTo>
                  <a:cubicBezTo>
                    <a:pt x="125" y="31"/>
                    <a:pt x="3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12963;p41">
              <a:extLst>
                <a:ext uri="{FF2B5EF4-FFF2-40B4-BE49-F238E27FC236}">
                  <a16:creationId xmlns:a16="http://schemas.microsoft.com/office/drawing/2014/main" id="{D1AA3234-613C-701F-279F-9EF650581064}"/>
                </a:ext>
              </a:extLst>
            </p:cNvPr>
            <p:cNvSpPr/>
            <p:nvPr/>
          </p:nvSpPr>
          <p:spPr>
            <a:xfrm>
              <a:off x="5520525" y="2416200"/>
              <a:ext cx="42875" cy="11475"/>
            </a:xfrm>
            <a:custGeom>
              <a:avLst/>
              <a:gdLst/>
              <a:ahLst/>
              <a:cxnLst/>
              <a:rect l="l" t="t" r="r" b="b"/>
              <a:pathLst>
                <a:path w="1715" h="459" extrusionOk="0">
                  <a:moveTo>
                    <a:pt x="692" y="0"/>
                  </a:moveTo>
                  <a:cubicBezTo>
                    <a:pt x="649" y="0"/>
                    <a:pt x="446" y="26"/>
                    <a:pt x="447" y="30"/>
                  </a:cubicBezTo>
                  <a:cubicBezTo>
                    <a:pt x="395" y="39"/>
                    <a:pt x="290" y="79"/>
                    <a:pt x="197" y="132"/>
                  </a:cubicBezTo>
                  <a:cubicBezTo>
                    <a:pt x="104" y="186"/>
                    <a:pt x="26" y="255"/>
                    <a:pt x="0" y="285"/>
                  </a:cubicBezTo>
                  <a:cubicBezTo>
                    <a:pt x="114" y="223"/>
                    <a:pt x="236" y="176"/>
                    <a:pt x="371" y="144"/>
                  </a:cubicBezTo>
                  <a:lnTo>
                    <a:pt x="421" y="130"/>
                  </a:lnTo>
                  <a:cubicBezTo>
                    <a:pt x="421" y="130"/>
                    <a:pt x="488" y="116"/>
                    <a:pt x="555" y="105"/>
                  </a:cubicBezTo>
                  <a:cubicBezTo>
                    <a:pt x="590" y="101"/>
                    <a:pt x="623" y="98"/>
                    <a:pt x="649" y="95"/>
                  </a:cubicBezTo>
                  <a:cubicBezTo>
                    <a:pt x="674" y="94"/>
                    <a:pt x="691" y="94"/>
                    <a:pt x="691" y="94"/>
                  </a:cubicBezTo>
                  <a:cubicBezTo>
                    <a:pt x="706" y="94"/>
                    <a:pt x="721" y="94"/>
                    <a:pt x="735" y="94"/>
                  </a:cubicBezTo>
                  <a:cubicBezTo>
                    <a:pt x="903" y="94"/>
                    <a:pt x="1080" y="117"/>
                    <a:pt x="1245" y="178"/>
                  </a:cubicBezTo>
                  <a:cubicBezTo>
                    <a:pt x="1423" y="241"/>
                    <a:pt x="1588" y="340"/>
                    <a:pt x="1714" y="459"/>
                  </a:cubicBezTo>
                  <a:cubicBezTo>
                    <a:pt x="1658" y="370"/>
                    <a:pt x="1659" y="355"/>
                    <a:pt x="1505" y="243"/>
                  </a:cubicBezTo>
                  <a:cubicBezTo>
                    <a:pt x="1365" y="148"/>
                    <a:pt x="1222" y="70"/>
                    <a:pt x="1048" y="33"/>
                  </a:cubicBezTo>
                  <a:cubicBezTo>
                    <a:pt x="948" y="12"/>
                    <a:pt x="846" y="0"/>
                    <a:pt x="746" y="0"/>
                  </a:cubicBezTo>
                  <a:cubicBezTo>
                    <a:pt x="731" y="0"/>
                    <a:pt x="715" y="1"/>
                    <a:pt x="700" y="1"/>
                  </a:cubicBezTo>
                  <a:cubicBezTo>
                    <a:pt x="700" y="0"/>
                    <a:pt x="697" y="0"/>
                    <a:pt x="6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12964;p41">
              <a:extLst>
                <a:ext uri="{FF2B5EF4-FFF2-40B4-BE49-F238E27FC236}">
                  <a16:creationId xmlns:a16="http://schemas.microsoft.com/office/drawing/2014/main" id="{2525B7B6-C240-2440-457C-ACAFBC40CCC4}"/>
                </a:ext>
              </a:extLst>
            </p:cNvPr>
            <p:cNvSpPr/>
            <p:nvPr/>
          </p:nvSpPr>
          <p:spPr>
            <a:xfrm>
              <a:off x="5505775" y="2426375"/>
              <a:ext cx="54300" cy="17100"/>
            </a:xfrm>
            <a:custGeom>
              <a:avLst/>
              <a:gdLst/>
              <a:ahLst/>
              <a:cxnLst/>
              <a:rect l="l" t="t" r="r" b="b"/>
              <a:pathLst>
                <a:path w="2172" h="684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19"/>
                    <a:pt x="238" y="229"/>
                    <a:pt x="390" y="328"/>
                  </a:cubicBezTo>
                  <a:lnTo>
                    <a:pt x="448" y="362"/>
                  </a:lnTo>
                  <a:cubicBezTo>
                    <a:pt x="448" y="362"/>
                    <a:pt x="526" y="404"/>
                    <a:pt x="605" y="444"/>
                  </a:cubicBezTo>
                  <a:cubicBezTo>
                    <a:pt x="647" y="463"/>
                    <a:pt x="687" y="481"/>
                    <a:pt x="717" y="495"/>
                  </a:cubicBezTo>
                  <a:cubicBezTo>
                    <a:pt x="748" y="507"/>
                    <a:pt x="769" y="516"/>
                    <a:pt x="769" y="516"/>
                  </a:cubicBezTo>
                  <a:cubicBezTo>
                    <a:pt x="987" y="601"/>
                    <a:pt x="1231" y="663"/>
                    <a:pt x="1476" y="678"/>
                  </a:cubicBezTo>
                  <a:cubicBezTo>
                    <a:pt x="1533" y="682"/>
                    <a:pt x="1591" y="684"/>
                    <a:pt x="1648" y="684"/>
                  </a:cubicBezTo>
                  <a:cubicBezTo>
                    <a:pt x="1832" y="684"/>
                    <a:pt x="2011" y="663"/>
                    <a:pt x="2171" y="626"/>
                  </a:cubicBezTo>
                  <a:cubicBezTo>
                    <a:pt x="2128" y="623"/>
                    <a:pt x="2098" y="622"/>
                    <a:pt x="2069" y="622"/>
                  </a:cubicBezTo>
                  <a:cubicBezTo>
                    <a:pt x="2012" y="622"/>
                    <a:pt x="1958" y="626"/>
                    <a:pt x="1806" y="629"/>
                  </a:cubicBezTo>
                  <a:cubicBezTo>
                    <a:pt x="1803" y="629"/>
                    <a:pt x="1800" y="629"/>
                    <a:pt x="1797" y="629"/>
                  </a:cubicBezTo>
                  <a:cubicBezTo>
                    <a:pt x="1595" y="629"/>
                    <a:pt x="1410" y="594"/>
                    <a:pt x="1210" y="552"/>
                  </a:cubicBezTo>
                  <a:cubicBezTo>
                    <a:pt x="1074" y="522"/>
                    <a:pt x="940" y="484"/>
                    <a:pt x="816" y="434"/>
                  </a:cubicBezTo>
                  <a:cubicBezTo>
                    <a:pt x="816" y="434"/>
                    <a:pt x="746" y="408"/>
                    <a:pt x="678" y="376"/>
                  </a:cubicBezTo>
                  <a:cubicBezTo>
                    <a:pt x="643" y="361"/>
                    <a:pt x="610" y="345"/>
                    <a:pt x="585" y="331"/>
                  </a:cubicBezTo>
                  <a:cubicBezTo>
                    <a:pt x="560" y="318"/>
                    <a:pt x="544" y="309"/>
                    <a:pt x="544" y="309"/>
                  </a:cubicBezTo>
                  <a:cubicBezTo>
                    <a:pt x="489" y="282"/>
                    <a:pt x="372" y="224"/>
                    <a:pt x="260" y="161"/>
                  </a:cubicBezTo>
                  <a:cubicBezTo>
                    <a:pt x="149" y="97"/>
                    <a:pt x="45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12965;p41">
              <a:extLst>
                <a:ext uri="{FF2B5EF4-FFF2-40B4-BE49-F238E27FC236}">
                  <a16:creationId xmlns:a16="http://schemas.microsoft.com/office/drawing/2014/main" id="{91F9D4A8-3DF3-A6CC-FC6A-F854B90FB050}"/>
                </a:ext>
              </a:extLst>
            </p:cNvPr>
            <p:cNvSpPr/>
            <p:nvPr/>
          </p:nvSpPr>
          <p:spPr>
            <a:xfrm>
              <a:off x="5490400" y="2449850"/>
              <a:ext cx="31600" cy="5825"/>
            </a:xfrm>
            <a:custGeom>
              <a:avLst/>
              <a:gdLst/>
              <a:ahLst/>
              <a:cxnLst/>
              <a:rect l="l" t="t" r="r" b="b"/>
              <a:pathLst>
                <a:path w="1264" h="233" extrusionOk="0">
                  <a:moveTo>
                    <a:pt x="829" y="0"/>
                  </a:moveTo>
                  <a:cubicBezTo>
                    <a:pt x="793" y="0"/>
                    <a:pt x="757" y="2"/>
                    <a:pt x="720" y="6"/>
                  </a:cubicBezTo>
                  <a:cubicBezTo>
                    <a:pt x="640" y="14"/>
                    <a:pt x="561" y="25"/>
                    <a:pt x="486" y="39"/>
                  </a:cubicBezTo>
                  <a:cubicBezTo>
                    <a:pt x="486" y="39"/>
                    <a:pt x="444" y="47"/>
                    <a:pt x="402" y="56"/>
                  </a:cubicBezTo>
                  <a:cubicBezTo>
                    <a:pt x="360" y="65"/>
                    <a:pt x="318" y="74"/>
                    <a:pt x="318" y="74"/>
                  </a:cubicBezTo>
                  <a:cubicBezTo>
                    <a:pt x="247" y="88"/>
                    <a:pt x="43" y="193"/>
                    <a:pt x="1" y="233"/>
                  </a:cubicBezTo>
                  <a:cubicBezTo>
                    <a:pt x="105" y="212"/>
                    <a:pt x="199" y="195"/>
                    <a:pt x="274" y="180"/>
                  </a:cubicBezTo>
                  <a:lnTo>
                    <a:pt x="274" y="181"/>
                  </a:lnTo>
                  <a:lnTo>
                    <a:pt x="309" y="171"/>
                  </a:lnTo>
                  <a:cubicBezTo>
                    <a:pt x="309" y="171"/>
                    <a:pt x="355" y="160"/>
                    <a:pt x="402" y="150"/>
                  </a:cubicBezTo>
                  <a:cubicBezTo>
                    <a:pt x="448" y="141"/>
                    <a:pt x="495" y="131"/>
                    <a:pt x="495" y="131"/>
                  </a:cubicBezTo>
                  <a:cubicBezTo>
                    <a:pt x="742" y="86"/>
                    <a:pt x="1026" y="56"/>
                    <a:pt x="1264" y="52"/>
                  </a:cubicBezTo>
                  <a:cubicBezTo>
                    <a:pt x="1196" y="22"/>
                    <a:pt x="1191" y="19"/>
                    <a:pt x="1063" y="11"/>
                  </a:cubicBezTo>
                  <a:cubicBezTo>
                    <a:pt x="983" y="8"/>
                    <a:pt x="907" y="0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12966;p41">
              <a:extLst>
                <a:ext uri="{FF2B5EF4-FFF2-40B4-BE49-F238E27FC236}">
                  <a16:creationId xmlns:a16="http://schemas.microsoft.com/office/drawing/2014/main" id="{3A4E7F7D-ED61-CA04-61F0-60D2B7CBAF04}"/>
                </a:ext>
              </a:extLst>
            </p:cNvPr>
            <p:cNvSpPr/>
            <p:nvPr/>
          </p:nvSpPr>
          <p:spPr>
            <a:xfrm>
              <a:off x="5484800" y="2472725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1104" y="46"/>
                    <a:pt x="1106" y="52"/>
                    <a:pt x="1014" y="145"/>
                  </a:cubicBezTo>
                  <a:cubicBezTo>
                    <a:pt x="930" y="227"/>
                    <a:pt x="835" y="279"/>
                    <a:pt x="733" y="336"/>
                  </a:cubicBezTo>
                  <a:cubicBezTo>
                    <a:pt x="664" y="374"/>
                    <a:pt x="592" y="407"/>
                    <a:pt x="520" y="428"/>
                  </a:cubicBezTo>
                  <a:cubicBezTo>
                    <a:pt x="520" y="428"/>
                    <a:pt x="480" y="441"/>
                    <a:pt x="438" y="450"/>
                  </a:cubicBezTo>
                  <a:cubicBezTo>
                    <a:pt x="398" y="461"/>
                    <a:pt x="356" y="466"/>
                    <a:pt x="356" y="466"/>
                  </a:cubicBezTo>
                  <a:cubicBezTo>
                    <a:pt x="321" y="473"/>
                    <a:pt x="250" y="489"/>
                    <a:pt x="177" y="501"/>
                  </a:cubicBezTo>
                  <a:cubicBezTo>
                    <a:pt x="105" y="513"/>
                    <a:pt x="31" y="516"/>
                    <a:pt x="1" y="522"/>
                  </a:cubicBezTo>
                  <a:cubicBezTo>
                    <a:pt x="83" y="549"/>
                    <a:pt x="172" y="566"/>
                    <a:pt x="270" y="566"/>
                  </a:cubicBezTo>
                  <a:cubicBezTo>
                    <a:pt x="279" y="566"/>
                    <a:pt x="287" y="566"/>
                    <a:pt x="296" y="566"/>
                  </a:cubicBezTo>
                  <a:lnTo>
                    <a:pt x="335" y="562"/>
                  </a:lnTo>
                  <a:cubicBezTo>
                    <a:pt x="335" y="563"/>
                    <a:pt x="336" y="563"/>
                    <a:pt x="336" y="563"/>
                  </a:cubicBezTo>
                  <a:cubicBezTo>
                    <a:pt x="355" y="563"/>
                    <a:pt x="540" y="525"/>
                    <a:pt x="539" y="519"/>
                  </a:cubicBezTo>
                  <a:cubicBezTo>
                    <a:pt x="808" y="444"/>
                    <a:pt x="1059" y="22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12967;p41">
              <a:extLst>
                <a:ext uri="{FF2B5EF4-FFF2-40B4-BE49-F238E27FC236}">
                  <a16:creationId xmlns:a16="http://schemas.microsoft.com/office/drawing/2014/main" id="{467FD16E-C5F6-E7B6-7A5E-53B64D6A8C12}"/>
                </a:ext>
              </a:extLst>
            </p:cNvPr>
            <p:cNvSpPr/>
            <p:nvPr/>
          </p:nvSpPr>
          <p:spPr>
            <a:xfrm>
              <a:off x="5518800" y="2479100"/>
              <a:ext cx="17775" cy="31550"/>
            </a:xfrm>
            <a:custGeom>
              <a:avLst/>
              <a:gdLst/>
              <a:ahLst/>
              <a:cxnLst/>
              <a:rect l="l" t="t" r="r" b="b"/>
              <a:pathLst>
                <a:path w="711" h="1262" extrusionOk="0">
                  <a:moveTo>
                    <a:pt x="710" y="0"/>
                  </a:moveTo>
                  <a:cubicBezTo>
                    <a:pt x="628" y="23"/>
                    <a:pt x="619" y="21"/>
                    <a:pt x="499" y="114"/>
                  </a:cubicBezTo>
                  <a:cubicBezTo>
                    <a:pt x="393" y="199"/>
                    <a:pt x="294" y="285"/>
                    <a:pt x="215" y="404"/>
                  </a:cubicBezTo>
                  <a:cubicBezTo>
                    <a:pt x="163" y="485"/>
                    <a:pt x="118" y="568"/>
                    <a:pt x="84" y="652"/>
                  </a:cubicBezTo>
                  <a:cubicBezTo>
                    <a:pt x="84" y="652"/>
                    <a:pt x="64" y="700"/>
                    <a:pt x="49" y="749"/>
                  </a:cubicBezTo>
                  <a:cubicBezTo>
                    <a:pt x="30" y="796"/>
                    <a:pt x="20" y="847"/>
                    <a:pt x="20" y="847"/>
                  </a:cubicBezTo>
                  <a:cubicBezTo>
                    <a:pt x="8" y="887"/>
                    <a:pt x="0" y="977"/>
                    <a:pt x="3" y="1063"/>
                  </a:cubicBezTo>
                  <a:cubicBezTo>
                    <a:pt x="7" y="1150"/>
                    <a:pt x="25" y="1231"/>
                    <a:pt x="36" y="1261"/>
                  </a:cubicBezTo>
                  <a:cubicBezTo>
                    <a:pt x="44" y="1157"/>
                    <a:pt x="64" y="1055"/>
                    <a:pt x="91" y="945"/>
                  </a:cubicBezTo>
                  <a:lnTo>
                    <a:pt x="100" y="905"/>
                  </a:lnTo>
                  <a:cubicBezTo>
                    <a:pt x="100" y="905"/>
                    <a:pt x="113" y="852"/>
                    <a:pt x="129" y="799"/>
                  </a:cubicBezTo>
                  <a:cubicBezTo>
                    <a:pt x="146" y="748"/>
                    <a:pt x="167" y="697"/>
                    <a:pt x="167" y="697"/>
                  </a:cubicBezTo>
                  <a:cubicBezTo>
                    <a:pt x="273" y="425"/>
                    <a:pt x="481" y="158"/>
                    <a:pt x="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12968;p41">
              <a:extLst>
                <a:ext uri="{FF2B5EF4-FFF2-40B4-BE49-F238E27FC236}">
                  <a16:creationId xmlns:a16="http://schemas.microsoft.com/office/drawing/2014/main" id="{5A2E4BAA-54D7-3CB3-E754-AC0DD122B839}"/>
                </a:ext>
              </a:extLst>
            </p:cNvPr>
            <p:cNvSpPr/>
            <p:nvPr/>
          </p:nvSpPr>
          <p:spPr>
            <a:xfrm>
              <a:off x="5515875" y="2463700"/>
              <a:ext cx="42400" cy="10175"/>
            </a:xfrm>
            <a:custGeom>
              <a:avLst/>
              <a:gdLst/>
              <a:ahLst/>
              <a:cxnLst/>
              <a:rect l="l" t="t" r="r" b="b"/>
              <a:pathLst>
                <a:path w="1696" h="407" extrusionOk="0">
                  <a:moveTo>
                    <a:pt x="1107" y="0"/>
                  </a:moveTo>
                  <a:cubicBezTo>
                    <a:pt x="1056" y="0"/>
                    <a:pt x="1005" y="3"/>
                    <a:pt x="952" y="9"/>
                  </a:cubicBezTo>
                  <a:cubicBezTo>
                    <a:pt x="843" y="23"/>
                    <a:pt x="734" y="42"/>
                    <a:pt x="632" y="70"/>
                  </a:cubicBezTo>
                  <a:cubicBezTo>
                    <a:pt x="632" y="70"/>
                    <a:pt x="574" y="84"/>
                    <a:pt x="517" y="103"/>
                  </a:cubicBezTo>
                  <a:cubicBezTo>
                    <a:pt x="461" y="119"/>
                    <a:pt x="405" y="141"/>
                    <a:pt x="405" y="141"/>
                  </a:cubicBezTo>
                  <a:cubicBezTo>
                    <a:pt x="359" y="156"/>
                    <a:pt x="267" y="205"/>
                    <a:pt x="184" y="261"/>
                  </a:cubicBezTo>
                  <a:cubicBezTo>
                    <a:pt x="100" y="316"/>
                    <a:pt x="26" y="379"/>
                    <a:pt x="0" y="407"/>
                  </a:cubicBezTo>
                  <a:cubicBezTo>
                    <a:pt x="111" y="354"/>
                    <a:pt x="225" y="306"/>
                    <a:pt x="351" y="261"/>
                  </a:cubicBezTo>
                  <a:lnTo>
                    <a:pt x="396" y="242"/>
                  </a:lnTo>
                  <a:cubicBezTo>
                    <a:pt x="396" y="242"/>
                    <a:pt x="458" y="220"/>
                    <a:pt x="519" y="198"/>
                  </a:cubicBezTo>
                  <a:cubicBezTo>
                    <a:pt x="581" y="178"/>
                    <a:pt x="645" y="162"/>
                    <a:pt x="645" y="162"/>
                  </a:cubicBezTo>
                  <a:cubicBezTo>
                    <a:pt x="867" y="102"/>
                    <a:pt x="1116" y="70"/>
                    <a:pt x="1354" y="70"/>
                  </a:cubicBezTo>
                  <a:cubicBezTo>
                    <a:pt x="1472" y="70"/>
                    <a:pt x="1588" y="78"/>
                    <a:pt x="1696" y="94"/>
                  </a:cubicBezTo>
                  <a:cubicBezTo>
                    <a:pt x="1606" y="52"/>
                    <a:pt x="1600" y="44"/>
                    <a:pt x="1423" y="23"/>
                  </a:cubicBezTo>
                  <a:cubicBezTo>
                    <a:pt x="1316" y="11"/>
                    <a:pt x="1213" y="0"/>
                    <a:pt x="1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12969;p41">
              <a:extLst>
                <a:ext uri="{FF2B5EF4-FFF2-40B4-BE49-F238E27FC236}">
                  <a16:creationId xmlns:a16="http://schemas.microsoft.com/office/drawing/2014/main" id="{27BF2111-DB8A-3E2F-6CF7-534BD932B87B}"/>
                </a:ext>
              </a:extLst>
            </p:cNvPr>
            <p:cNvSpPr/>
            <p:nvPr/>
          </p:nvSpPr>
          <p:spPr>
            <a:xfrm>
              <a:off x="5577100" y="2459550"/>
              <a:ext cx="38175" cy="23050"/>
            </a:xfrm>
            <a:custGeom>
              <a:avLst/>
              <a:gdLst/>
              <a:ahLst/>
              <a:cxnLst/>
              <a:rect l="l" t="t" r="r" b="b"/>
              <a:pathLst>
                <a:path w="1527" h="922" extrusionOk="0">
                  <a:moveTo>
                    <a:pt x="0" y="1"/>
                  </a:moveTo>
                  <a:cubicBezTo>
                    <a:pt x="118" y="44"/>
                    <a:pt x="236" y="91"/>
                    <a:pt x="362" y="148"/>
                  </a:cubicBezTo>
                  <a:lnTo>
                    <a:pt x="409" y="166"/>
                  </a:lnTo>
                  <a:cubicBezTo>
                    <a:pt x="409" y="166"/>
                    <a:pt x="471" y="192"/>
                    <a:pt x="531" y="220"/>
                  </a:cubicBezTo>
                  <a:cubicBezTo>
                    <a:pt x="593" y="248"/>
                    <a:pt x="652" y="280"/>
                    <a:pt x="652" y="280"/>
                  </a:cubicBezTo>
                  <a:cubicBezTo>
                    <a:pt x="968" y="442"/>
                    <a:pt x="1293" y="682"/>
                    <a:pt x="1526" y="922"/>
                  </a:cubicBezTo>
                  <a:cubicBezTo>
                    <a:pt x="1480" y="832"/>
                    <a:pt x="1479" y="822"/>
                    <a:pt x="1352" y="693"/>
                  </a:cubicBezTo>
                  <a:cubicBezTo>
                    <a:pt x="1236" y="578"/>
                    <a:pt x="1129" y="469"/>
                    <a:pt x="990" y="374"/>
                  </a:cubicBezTo>
                  <a:cubicBezTo>
                    <a:pt x="897" y="311"/>
                    <a:pt x="801" y="253"/>
                    <a:pt x="705" y="203"/>
                  </a:cubicBezTo>
                  <a:cubicBezTo>
                    <a:pt x="705" y="203"/>
                    <a:pt x="651" y="175"/>
                    <a:pt x="597" y="149"/>
                  </a:cubicBezTo>
                  <a:cubicBezTo>
                    <a:pt x="542" y="122"/>
                    <a:pt x="486" y="99"/>
                    <a:pt x="486" y="99"/>
                  </a:cubicBezTo>
                  <a:cubicBezTo>
                    <a:pt x="442" y="78"/>
                    <a:pt x="339" y="49"/>
                    <a:pt x="239" y="29"/>
                  </a:cubicBezTo>
                  <a:cubicBezTo>
                    <a:pt x="139" y="9"/>
                    <a:pt x="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12970;p41">
              <a:extLst>
                <a:ext uri="{FF2B5EF4-FFF2-40B4-BE49-F238E27FC236}">
                  <a16:creationId xmlns:a16="http://schemas.microsoft.com/office/drawing/2014/main" id="{CE94A51D-332A-BA2F-B8C7-B0C59D2AAC62}"/>
                </a:ext>
              </a:extLst>
            </p:cNvPr>
            <p:cNvSpPr/>
            <p:nvPr/>
          </p:nvSpPr>
          <p:spPr>
            <a:xfrm>
              <a:off x="5557300" y="245722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19" y="1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47" y="36"/>
                    <a:pt x="97" y="71"/>
                    <a:pt x="152" y="101"/>
                  </a:cubicBezTo>
                  <a:lnTo>
                    <a:pt x="174" y="110"/>
                  </a:lnTo>
                  <a:lnTo>
                    <a:pt x="289" y="160"/>
                  </a:lnTo>
                  <a:cubicBezTo>
                    <a:pt x="439" y="224"/>
                    <a:pt x="616" y="280"/>
                    <a:pt x="765" y="317"/>
                  </a:cubicBezTo>
                  <a:cubicBezTo>
                    <a:pt x="734" y="275"/>
                    <a:pt x="732" y="273"/>
                    <a:pt x="657" y="237"/>
                  </a:cubicBezTo>
                  <a:cubicBezTo>
                    <a:pt x="591" y="205"/>
                    <a:pt x="536" y="163"/>
                    <a:pt x="466" y="134"/>
                  </a:cubicBezTo>
                  <a:cubicBezTo>
                    <a:pt x="419" y="114"/>
                    <a:pt x="373" y="95"/>
                    <a:pt x="329" y="76"/>
                  </a:cubicBezTo>
                  <a:lnTo>
                    <a:pt x="229" y="33"/>
                  </a:lnTo>
                  <a:cubicBezTo>
                    <a:pt x="193" y="18"/>
                    <a:pt x="74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12971;p41">
              <a:extLst>
                <a:ext uri="{FF2B5EF4-FFF2-40B4-BE49-F238E27FC236}">
                  <a16:creationId xmlns:a16="http://schemas.microsoft.com/office/drawing/2014/main" id="{8EDD97EB-BDA0-B1F9-14B4-961BF321E0E4}"/>
                </a:ext>
              </a:extLst>
            </p:cNvPr>
            <p:cNvSpPr/>
            <p:nvPr/>
          </p:nvSpPr>
          <p:spPr>
            <a:xfrm>
              <a:off x="5548200" y="2479225"/>
              <a:ext cx="50850" cy="43100"/>
            </a:xfrm>
            <a:custGeom>
              <a:avLst/>
              <a:gdLst/>
              <a:ahLst/>
              <a:cxnLst/>
              <a:rect l="l" t="t" r="r" b="b"/>
              <a:pathLst>
                <a:path w="2034" h="1724" extrusionOk="0">
                  <a:moveTo>
                    <a:pt x="959" y="0"/>
                  </a:moveTo>
                  <a:cubicBezTo>
                    <a:pt x="861" y="0"/>
                    <a:pt x="762" y="11"/>
                    <a:pt x="661" y="35"/>
                  </a:cubicBezTo>
                  <a:cubicBezTo>
                    <a:pt x="444" y="91"/>
                    <a:pt x="232" y="214"/>
                    <a:pt x="116" y="408"/>
                  </a:cubicBezTo>
                  <a:cubicBezTo>
                    <a:pt x="116" y="408"/>
                    <a:pt x="100" y="434"/>
                    <a:pt x="79" y="478"/>
                  </a:cubicBezTo>
                  <a:cubicBezTo>
                    <a:pt x="60" y="520"/>
                    <a:pt x="39" y="579"/>
                    <a:pt x="28" y="640"/>
                  </a:cubicBezTo>
                  <a:cubicBezTo>
                    <a:pt x="1" y="761"/>
                    <a:pt x="12" y="885"/>
                    <a:pt x="12" y="885"/>
                  </a:cubicBezTo>
                  <a:cubicBezTo>
                    <a:pt x="15" y="986"/>
                    <a:pt x="73" y="1195"/>
                    <a:pt x="183" y="1362"/>
                  </a:cubicBezTo>
                  <a:cubicBezTo>
                    <a:pt x="290" y="1533"/>
                    <a:pt x="425" y="1671"/>
                    <a:pt x="480" y="1723"/>
                  </a:cubicBezTo>
                  <a:cubicBezTo>
                    <a:pt x="338" y="1525"/>
                    <a:pt x="197" y="1312"/>
                    <a:pt x="134" y="1057"/>
                  </a:cubicBezTo>
                  <a:lnTo>
                    <a:pt x="134" y="1056"/>
                  </a:lnTo>
                  <a:lnTo>
                    <a:pt x="123" y="1010"/>
                  </a:lnTo>
                  <a:cubicBezTo>
                    <a:pt x="118" y="987"/>
                    <a:pt x="114" y="963"/>
                    <a:pt x="114" y="963"/>
                  </a:cubicBezTo>
                  <a:cubicBezTo>
                    <a:pt x="114" y="963"/>
                    <a:pt x="90" y="836"/>
                    <a:pt x="109" y="710"/>
                  </a:cubicBezTo>
                  <a:cubicBezTo>
                    <a:pt x="123" y="584"/>
                    <a:pt x="185" y="473"/>
                    <a:pt x="185" y="473"/>
                  </a:cubicBezTo>
                  <a:cubicBezTo>
                    <a:pt x="264" y="330"/>
                    <a:pt x="409" y="221"/>
                    <a:pt x="573" y="159"/>
                  </a:cubicBezTo>
                  <a:cubicBezTo>
                    <a:pt x="711" y="104"/>
                    <a:pt x="864" y="81"/>
                    <a:pt x="1016" y="81"/>
                  </a:cubicBezTo>
                  <a:cubicBezTo>
                    <a:pt x="1044" y="81"/>
                    <a:pt x="1072" y="81"/>
                    <a:pt x="1100" y="83"/>
                  </a:cubicBezTo>
                  <a:cubicBezTo>
                    <a:pt x="1459" y="105"/>
                    <a:pt x="1802" y="265"/>
                    <a:pt x="2033" y="495"/>
                  </a:cubicBezTo>
                  <a:cubicBezTo>
                    <a:pt x="1975" y="417"/>
                    <a:pt x="1939" y="377"/>
                    <a:pt x="1884" y="330"/>
                  </a:cubicBezTo>
                  <a:cubicBezTo>
                    <a:pt x="1829" y="284"/>
                    <a:pt x="1755" y="225"/>
                    <a:pt x="1593" y="148"/>
                  </a:cubicBezTo>
                  <a:cubicBezTo>
                    <a:pt x="1391" y="57"/>
                    <a:pt x="1180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12972;p41">
              <a:extLst>
                <a:ext uri="{FF2B5EF4-FFF2-40B4-BE49-F238E27FC236}">
                  <a16:creationId xmlns:a16="http://schemas.microsoft.com/office/drawing/2014/main" id="{CFFFA165-B90F-566E-F8D4-161EBFAE5B12}"/>
                </a:ext>
              </a:extLst>
            </p:cNvPr>
            <p:cNvSpPr/>
            <p:nvPr/>
          </p:nvSpPr>
          <p:spPr>
            <a:xfrm>
              <a:off x="5572900" y="2502950"/>
              <a:ext cx="27750" cy="7075"/>
            </a:xfrm>
            <a:custGeom>
              <a:avLst/>
              <a:gdLst/>
              <a:ahLst/>
              <a:cxnLst/>
              <a:rect l="l" t="t" r="r" b="b"/>
              <a:pathLst>
                <a:path w="1110" h="283" extrusionOk="0">
                  <a:moveTo>
                    <a:pt x="608" y="1"/>
                  </a:moveTo>
                  <a:cubicBezTo>
                    <a:pt x="541" y="1"/>
                    <a:pt x="476" y="6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399" y="18"/>
                    <a:pt x="253" y="60"/>
                    <a:pt x="254" y="63"/>
                  </a:cubicBezTo>
                  <a:cubicBezTo>
                    <a:pt x="221" y="74"/>
                    <a:pt x="159" y="113"/>
                    <a:pt x="106" y="158"/>
                  </a:cubicBezTo>
                  <a:cubicBezTo>
                    <a:pt x="54" y="204"/>
                    <a:pt x="14" y="259"/>
                    <a:pt x="1" y="282"/>
                  </a:cubicBezTo>
                  <a:cubicBezTo>
                    <a:pt x="72" y="238"/>
                    <a:pt x="147" y="203"/>
                    <a:pt x="230" y="172"/>
                  </a:cubicBezTo>
                  <a:lnTo>
                    <a:pt x="259" y="159"/>
                  </a:lnTo>
                  <a:cubicBezTo>
                    <a:pt x="258" y="156"/>
                    <a:pt x="403" y="111"/>
                    <a:pt x="423" y="111"/>
                  </a:cubicBezTo>
                  <a:cubicBezTo>
                    <a:pt x="424" y="111"/>
                    <a:pt x="425" y="111"/>
                    <a:pt x="425" y="111"/>
                  </a:cubicBezTo>
                  <a:cubicBezTo>
                    <a:pt x="491" y="97"/>
                    <a:pt x="560" y="90"/>
                    <a:pt x="631" y="90"/>
                  </a:cubicBezTo>
                  <a:cubicBezTo>
                    <a:pt x="800" y="90"/>
                    <a:pt x="973" y="130"/>
                    <a:pt x="1109" y="208"/>
                  </a:cubicBezTo>
                  <a:cubicBezTo>
                    <a:pt x="1068" y="151"/>
                    <a:pt x="1067" y="142"/>
                    <a:pt x="956" y="90"/>
                  </a:cubicBezTo>
                  <a:cubicBezTo>
                    <a:pt x="855" y="46"/>
                    <a:pt x="757" y="7"/>
                    <a:pt x="641" y="1"/>
                  </a:cubicBezTo>
                  <a:cubicBezTo>
                    <a:pt x="630" y="1"/>
                    <a:pt x="619" y="1"/>
                    <a:pt x="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12973;p41">
              <a:extLst>
                <a:ext uri="{FF2B5EF4-FFF2-40B4-BE49-F238E27FC236}">
                  <a16:creationId xmlns:a16="http://schemas.microsoft.com/office/drawing/2014/main" id="{6DFFE9DA-35F6-B8C9-28F0-DC7D517E8EF2}"/>
                </a:ext>
              </a:extLst>
            </p:cNvPr>
            <p:cNvSpPr/>
            <p:nvPr/>
          </p:nvSpPr>
          <p:spPr>
            <a:xfrm>
              <a:off x="5579200" y="2528975"/>
              <a:ext cx="21225" cy="44225"/>
            </a:xfrm>
            <a:custGeom>
              <a:avLst/>
              <a:gdLst/>
              <a:ahLst/>
              <a:cxnLst/>
              <a:rect l="l" t="t" r="r" b="b"/>
              <a:pathLst>
                <a:path w="849" h="1769" extrusionOk="0">
                  <a:moveTo>
                    <a:pt x="849" y="0"/>
                  </a:moveTo>
                  <a:lnTo>
                    <a:pt x="849" y="0"/>
                  </a:lnTo>
                  <a:cubicBezTo>
                    <a:pt x="739" y="35"/>
                    <a:pt x="724" y="30"/>
                    <a:pt x="560" y="159"/>
                  </a:cubicBezTo>
                  <a:cubicBezTo>
                    <a:pt x="416" y="279"/>
                    <a:pt x="291" y="408"/>
                    <a:pt x="198" y="580"/>
                  </a:cubicBezTo>
                  <a:cubicBezTo>
                    <a:pt x="136" y="696"/>
                    <a:pt x="86" y="817"/>
                    <a:pt x="56" y="938"/>
                  </a:cubicBezTo>
                  <a:cubicBezTo>
                    <a:pt x="56" y="938"/>
                    <a:pt x="56" y="938"/>
                    <a:pt x="56" y="938"/>
                  </a:cubicBezTo>
                  <a:cubicBezTo>
                    <a:pt x="47" y="938"/>
                    <a:pt x="2" y="1215"/>
                    <a:pt x="7" y="1215"/>
                  </a:cubicBezTo>
                  <a:cubicBezTo>
                    <a:pt x="1" y="1272"/>
                    <a:pt x="9" y="1396"/>
                    <a:pt x="34" y="1511"/>
                  </a:cubicBezTo>
                  <a:cubicBezTo>
                    <a:pt x="60" y="1627"/>
                    <a:pt x="108" y="1730"/>
                    <a:pt x="129" y="1768"/>
                  </a:cubicBezTo>
                  <a:cubicBezTo>
                    <a:pt x="99" y="1629"/>
                    <a:pt x="87" y="1485"/>
                    <a:pt x="95" y="1330"/>
                  </a:cubicBezTo>
                  <a:lnTo>
                    <a:pt x="95" y="1273"/>
                  </a:lnTo>
                  <a:cubicBezTo>
                    <a:pt x="95" y="1273"/>
                    <a:pt x="96" y="1255"/>
                    <a:pt x="99" y="1227"/>
                  </a:cubicBezTo>
                  <a:cubicBezTo>
                    <a:pt x="102" y="1197"/>
                    <a:pt x="105" y="1160"/>
                    <a:pt x="111" y="1123"/>
                  </a:cubicBezTo>
                  <a:cubicBezTo>
                    <a:pt x="118" y="1085"/>
                    <a:pt x="125" y="1048"/>
                    <a:pt x="131" y="1020"/>
                  </a:cubicBezTo>
                  <a:cubicBezTo>
                    <a:pt x="137" y="993"/>
                    <a:pt x="142" y="975"/>
                    <a:pt x="142" y="975"/>
                  </a:cubicBezTo>
                  <a:cubicBezTo>
                    <a:pt x="193" y="781"/>
                    <a:pt x="279" y="581"/>
                    <a:pt x="404" y="411"/>
                  </a:cubicBezTo>
                  <a:cubicBezTo>
                    <a:pt x="527" y="242"/>
                    <a:pt x="684" y="98"/>
                    <a:pt x="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12974;p41">
              <a:extLst>
                <a:ext uri="{FF2B5EF4-FFF2-40B4-BE49-F238E27FC236}">
                  <a16:creationId xmlns:a16="http://schemas.microsoft.com/office/drawing/2014/main" id="{7ACBD85F-45F7-3681-0C44-CDDC65D99748}"/>
                </a:ext>
              </a:extLst>
            </p:cNvPr>
            <p:cNvSpPr/>
            <p:nvPr/>
          </p:nvSpPr>
          <p:spPr>
            <a:xfrm>
              <a:off x="5587825" y="2538700"/>
              <a:ext cx="8400" cy="19075"/>
            </a:xfrm>
            <a:custGeom>
              <a:avLst/>
              <a:gdLst/>
              <a:ahLst/>
              <a:cxnLst/>
              <a:rect l="l" t="t" r="r" b="b"/>
              <a:pathLst>
                <a:path w="336" h="763" extrusionOk="0">
                  <a:moveTo>
                    <a:pt x="336" y="1"/>
                  </a:moveTo>
                  <a:cubicBezTo>
                    <a:pt x="289" y="22"/>
                    <a:pt x="285" y="24"/>
                    <a:pt x="235" y="93"/>
                  </a:cubicBezTo>
                  <a:cubicBezTo>
                    <a:pt x="192" y="154"/>
                    <a:pt x="143" y="207"/>
                    <a:pt x="110" y="279"/>
                  </a:cubicBezTo>
                  <a:cubicBezTo>
                    <a:pt x="88" y="326"/>
                    <a:pt x="69" y="375"/>
                    <a:pt x="52" y="421"/>
                  </a:cubicBezTo>
                  <a:lnTo>
                    <a:pt x="33" y="475"/>
                  </a:lnTo>
                  <a:cubicBezTo>
                    <a:pt x="25" y="502"/>
                    <a:pt x="16" y="528"/>
                    <a:pt x="16" y="528"/>
                  </a:cubicBezTo>
                  <a:cubicBezTo>
                    <a:pt x="1" y="574"/>
                    <a:pt x="8" y="727"/>
                    <a:pt x="26" y="763"/>
                  </a:cubicBezTo>
                  <a:cubicBezTo>
                    <a:pt x="53" y="696"/>
                    <a:pt x="76" y="638"/>
                    <a:pt x="94" y="596"/>
                  </a:cubicBezTo>
                  <a:lnTo>
                    <a:pt x="94" y="595"/>
                  </a:lnTo>
                  <a:lnTo>
                    <a:pt x="99" y="574"/>
                  </a:lnTo>
                  <a:lnTo>
                    <a:pt x="116" y="515"/>
                  </a:lnTo>
                  <a:cubicBezTo>
                    <a:pt x="127" y="486"/>
                    <a:pt x="137" y="458"/>
                    <a:pt x="137" y="458"/>
                  </a:cubicBezTo>
                  <a:cubicBezTo>
                    <a:pt x="191" y="306"/>
                    <a:pt x="263" y="138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12975;p41">
              <a:extLst>
                <a:ext uri="{FF2B5EF4-FFF2-40B4-BE49-F238E27FC236}">
                  <a16:creationId xmlns:a16="http://schemas.microsoft.com/office/drawing/2014/main" id="{EF98AE54-75C0-65CB-C01F-C3DABA0BC149}"/>
                </a:ext>
              </a:extLst>
            </p:cNvPr>
            <p:cNvSpPr/>
            <p:nvPr/>
          </p:nvSpPr>
          <p:spPr>
            <a:xfrm>
              <a:off x="5600200" y="2540850"/>
              <a:ext cx="23400" cy="29400"/>
            </a:xfrm>
            <a:custGeom>
              <a:avLst/>
              <a:gdLst/>
              <a:ahLst/>
              <a:cxnLst/>
              <a:rect l="l" t="t" r="r" b="b"/>
              <a:pathLst>
                <a:path w="936" h="1176" extrusionOk="0">
                  <a:moveTo>
                    <a:pt x="217" y="0"/>
                  </a:moveTo>
                  <a:cubicBezTo>
                    <a:pt x="123" y="83"/>
                    <a:pt x="47" y="200"/>
                    <a:pt x="16" y="343"/>
                  </a:cubicBezTo>
                  <a:lnTo>
                    <a:pt x="9" y="396"/>
                  </a:lnTo>
                  <a:cubicBezTo>
                    <a:pt x="9" y="396"/>
                    <a:pt x="1" y="466"/>
                    <a:pt x="5" y="538"/>
                  </a:cubicBezTo>
                  <a:cubicBezTo>
                    <a:pt x="10" y="609"/>
                    <a:pt x="30" y="678"/>
                    <a:pt x="30" y="678"/>
                  </a:cubicBezTo>
                  <a:cubicBezTo>
                    <a:pt x="76" y="864"/>
                    <a:pt x="223" y="1031"/>
                    <a:pt x="400" y="1108"/>
                  </a:cubicBezTo>
                  <a:cubicBezTo>
                    <a:pt x="496" y="1154"/>
                    <a:pt x="600" y="1176"/>
                    <a:pt x="700" y="1176"/>
                  </a:cubicBezTo>
                  <a:cubicBezTo>
                    <a:pt x="784" y="1176"/>
                    <a:pt x="864" y="1161"/>
                    <a:pt x="935" y="1133"/>
                  </a:cubicBezTo>
                  <a:lnTo>
                    <a:pt x="935" y="1133"/>
                  </a:lnTo>
                  <a:cubicBezTo>
                    <a:pt x="924" y="1134"/>
                    <a:pt x="915" y="1134"/>
                    <a:pt x="906" y="1134"/>
                  </a:cubicBezTo>
                  <a:cubicBezTo>
                    <a:pt x="882" y="1134"/>
                    <a:pt x="864" y="1133"/>
                    <a:pt x="844" y="1133"/>
                  </a:cubicBezTo>
                  <a:cubicBezTo>
                    <a:pt x="837" y="1133"/>
                    <a:pt x="830" y="1133"/>
                    <a:pt x="823" y="1133"/>
                  </a:cubicBezTo>
                  <a:cubicBezTo>
                    <a:pt x="817" y="1133"/>
                    <a:pt x="810" y="1133"/>
                    <a:pt x="804" y="1133"/>
                  </a:cubicBezTo>
                  <a:cubicBezTo>
                    <a:pt x="792" y="1133"/>
                    <a:pt x="779" y="1133"/>
                    <a:pt x="763" y="1133"/>
                  </a:cubicBezTo>
                  <a:cubicBezTo>
                    <a:pt x="736" y="1133"/>
                    <a:pt x="703" y="1132"/>
                    <a:pt x="657" y="1126"/>
                  </a:cubicBezTo>
                  <a:cubicBezTo>
                    <a:pt x="505" y="1100"/>
                    <a:pt x="381" y="1022"/>
                    <a:pt x="273" y="917"/>
                  </a:cubicBezTo>
                  <a:cubicBezTo>
                    <a:pt x="200" y="847"/>
                    <a:pt x="149" y="757"/>
                    <a:pt x="122" y="664"/>
                  </a:cubicBezTo>
                  <a:cubicBezTo>
                    <a:pt x="122" y="664"/>
                    <a:pt x="106" y="611"/>
                    <a:pt x="100" y="557"/>
                  </a:cubicBezTo>
                  <a:cubicBezTo>
                    <a:pt x="93" y="502"/>
                    <a:pt x="97" y="448"/>
                    <a:pt x="97" y="448"/>
                  </a:cubicBezTo>
                  <a:cubicBezTo>
                    <a:pt x="97" y="402"/>
                    <a:pt x="100" y="306"/>
                    <a:pt x="125" y="213"/>
                  </a:cubicBezTo>
                  <a:cubicBezTo>
                    <a:pt x="149" y="120"/>
                    <a:pt x="199" y="35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12976;p41">
              <a:extLst>
                <a:ext uri="{FF2B5EF4-FFF2-40B4-BE49-F238E27FC236}">
                  <a16:creationId xmlns:a16="http://schemas.microsoft.com/office/drawing/2014/main" id="{5E81CD7A-06FF-0A99-FF9C-8AF36122FE28}"/>
                </a:ext>
              </a:extLst>
            </p:cNvPr>
            <p:cNvSpPr/>
            <p:nvPr/>
          </p:nvSpPr>
          <p:spPr>
            <a:xfrm>
              <a:off x="5532875" y="2545025"/>
              <a:ext cx="34300" cy="29550"/>
            </a:xfrm>
            <a:custGeom>
              <a:avLst/>
              <a:gdLst/>
              <a:ahLst/>
              <a:cxnLst/>
              <a:rect l="l" t="t" r="r" b="b"/>
              <a:pathLst>
                <a:path w="1372" h="1182" extrusionOk="0">
                  <a:moveTo>
                    <a:pt x="1372" y="1"/>
                  </a:moveTo>
                  <a:lnTo>
                    <a:pt x="1372" y="1"/>
                  </a:lnTo>
                  <a:cubicBezTo>
                    <a:pt x="1320" y="97"/>
                    <a:pt x="1326" y="106"/>
                    <a:pt x="1249" y="278"/>
                  </a:cubicBezTo>
                  <a:cubicBezTo>
                    <a:pt x="1177" y="431"/>
                    <a:pt x="1074" y="550"/>
                    <a:pt x="957" y="673"/>
                  </a:cubicBezTo>
                  <a:cubicBezTo>
                    <a:pt x="878" y="755"/>
                    <a:pt x="792" y="831"/>
                    <a:pt x="700" y="890"/>
                  </a:cubicBezTo>
                  <a:cubicBezTo>
                    <a:pt x="700" y="890"/>
                    <a:pt x="649" y="924"/>
                    <a:pt x="594" y="952"/>
                  </a:cubicBezTo>
                  <a:cubicBezTo>
                    <a:pt x="568" y="968"/>
                    <a:pt x="540" y="981"/>
                    <a:pt x="519" y="990"/>
                  </a:cubicBezTo>
                  <a:cubicBezTo>
                    <a:pt x="498" y="1000"/>
                    <a:pt x="484" y="1006"/>
                    <a:pt x="484" y="1006"/>
                  </a:cubicBezTo>
                  <a:cubicBezTo>
                    <a:pt x="439" y="1028"/>
                    <a:pt x="343" y="1073"/>
                    <a:pt x="244" y="1110"/>
                  </a:cubicBezTo>
                  <a:cubicBezTo>
                    <a:pt x="144" y="1146"/>
                    <a:pt x="42" y="1167"/>
                    <a:pt x="0" y="1179"/>
                  </a:cubicBezTo>
                  <a:cubicBezTo>
                    <a:pt x="26" y="1181"/>
                    <a:pt x="52" y="1182"/>
                    <a:pt x="78" y="1182"/>
                  </a:cubicBezTo>
                  <a:cubicBezTo>
                    <a:pt x="189" y="1182"/>
                    <a:pt x="304" y="1166"/>
                    <a:pt x="423" y="1130"/>
                  </a:cubicBezTo>
                  <a:lnTo>
                    <a:pt x="476" y="1111"/>
                  </a:lnTo>
                  <a:cubicBezTo>
                    <a:pt x="476" y="1111"/>
                    <a:pt x="544" y="1081"/>
                    <a:pt x="611" y="1048"/>
                  </a:cubicBezTo>
                  <a:cubicBezTo>
                    <a:pt x="644" y="1031"/>
                    <a:pt x="676" y="1013"/>
                    <a:pt x="701" y="999"/>
                  </a:cubicBezTo>
                  <a:cubicBezTo>
                    <a:pt x="725" y="984"/>
                    <a:pt x="740" y="974"/>
                    <a:pt x="740" y="974"/>
                  </a:cubicBezTo>
                  <a:cubicBezTo>
                    <a:pt x="905" y="866"/>
                    <a:pt x="1061" y="719"/>
                    <a:pt x="1169" y="545"/>
                  </a:cubicBezTo>
                  <a:cubicBezTo>
                    <a:pt x="1281" y="372"/>
                    <a:pt x="1349" y="178"/>
                    <a:pt x="1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12977;p41">
              <a:extLst>
                <a:ext uri="{FF2B5EF4-FFF2-40B4-BE49-F238E27FC236}">
                  <a16:creationId xmlns:a16="http://schemas.microsoft.com/office/drawing/2014/main" id="{260E1910-63FC-D637-00EF-61105F77F151}"/>
                </a:ext>
              </a:extLst>
            </p:cNvPr>
            <p:cNvSpPr/>
            <p:nvPr/>
          </p:nvSpPr>
          <p:spPr>
            <a:xfrm>
              <a:off x="5545750" y="2550625"/>
              <a:ext cx="11725" cy="10950"/>
            </a:xfrm>
            <a:custGeom>
              <a:avLst/>
              <a:gdLst/>
              <a:ahLst/>
              <a:cxnLst/>
              <a:rect l="l" t="t" r="r" b="b"/>
              <a:pathLst>
                <a:path w="469" h="438" extrusionOk="0">
                  <a:moveTo>
                    <a:pt x="468" y="1"/>
                  </a:moveTo>
                  <a:cubicBezTo>
                    <a:pt x="425" y="5"/>
                    <a:pt x="423" y="6"/>
                    <a:pt x="372" y="46"/>
                  </a:cubicBezTo>
                  <a:cubicBezTo>
                    <a:pt x="328" y="81"/>
                    <a:pt x="277" y="103"/>
                    <a:pt x="235" y="143"/>
                  </a:cubicBezTo>
                  <a:cubicBezTo>
                    <a:pt x="206" y="170"/>
                    <a:pt x="177" y="196"/>
                    <a:pt x="149" y="221"/>
                  </a:cubicBezTo>
                  <a:lnTo>
                    <a:pt x="87" y="277"/>
                  </a:lnTo>
                  <a:cubicBezTo>
                    <a:pt x="62" y="301"/>
                    <a:pt x="6" y="405"/>
                    <a:pt x="0" y="437"/>
                  </a:cubicBezTo>
                  <a:cubicBezTo>
                    <a:pt x="42" y="418"/>
                    <a:pt x="83" y="396"/>
                    <a:pt x="124" y="368"/>
                  </a:cubicBezTo>
                  <a:lnTo>
                    <a:pt x="137" y="356"/>
                  </a:lnTo>
                  <a:lnTo>
                    <a:pt x="209" y="292"/>
                  </a:lnTo>
                  <a:cubicBezTo>
                    <a:pt x="304" y="207"/>
                    <a:pt x="397" y="98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12978;p41">
              <a:extLst>
                <a:ext uri="{FF2B5EF4-FFF2-40B4-BE49-F238E27FC236}">
                  <a16:creationId xmlns:a16="http://schemas.microsoft.com/office/drawing/2014/main" id="{5F8E6A5B-1E87-65FD-9E6B-87DA99FF1C20}"/>
                </a:ext>
              </a:extLst>
            </p:cNvPr>
            <p:cNvSpPr/>
            <p:nvPr/>
          </p:nvSpPr>
          <p:spPr>
            <a:xfrm>
              <a:off x="5537425" y="2531750"/>
              <a:ext cx="22775" cy="6650"/>
            </a:xfrm>
            <a:custGeom>
              <a:avLst/>
              <a:gdLst/>
              <a:ahLst/>
              <a:cxnLst/>
              <a:rect l="l" t="t" r="r" b="b"/>
              <a:pathLst>
                <a:path w="911" h="266" extrusionOk="0">
                  <a:moveTo>
                    <a:pt x="893" y="1"/>
                  </a:moveTo>
                  <a:cubicBezTo>
                    <a:pt x="850" y="1"/>
                    <a:pt x="839" y="6"/>
                    <a:pt x="762" y="34"/>
                  </a:cubicBezTo>
                  <a:cubicBezTo>
                    <a:pt x="683" y="63"/>
                    <a:pt x="606" y="73"/>
                    <a:pt x="526" y="99"/>
                  </a:cubicBezTo>
                  <a:cubicBezTo>
                    <a:pt x="472" y="115"/>
                    <a:pt x="417" y="131"/>
                    <a:pt x="363" y="142"/>
                  </a:cubicBezTo>
                  <a:lnTo>
                    <a:pt x="304" y="154"/>
                  </a:lnTo>
                  <a:cubicBezTo>
                    <a:pt x="275" y="160"/>
                    <a:pt x="244" y="165"/>
                    <a:pt x="244" y="165"/>
                  </a:cubicBezTo>
                  <a:cubicBezTo>
                    <a:pt x="196" y="175"/>
                    <a:pt x="39" y="232"/>
                    <a:pt x="0" y="253"/>
                  </a:cubicBezTo>
                  <a:cubicBezTo>
                    <a:pt x="53" y="261"/>
                    <a:pt x="108" y="266"/>
                    <a:pt x="166" y="266"/>
                  </a:cubicBezTo>
                  <a:cubicBezTo>
                    <a:pt x="180" y="266"/>
                    <a:pt x="194" y="265"/>
                    <a:pt x="209" y="265"/>
                  </a:cubicBezTo>
                  <a:lnTo>
                    <a:pt x="236" y="260"/>
                  </a:lnTo>
                  <a:lnTo>
                    <a:pt x="307" y="248"/>
                  </a:lnTo>
                  <a:lnTo>
                    <a:pt x="379" y="233"/>
                  </a:lnTo>
                  <a:cubicBezTo>
                    <a:pt x="567" y="194"/>
                    <a:pt x="766" y="101"/>
                    <a:pt x="911" y="1"/>
                  </a:cubicBezTo>
                  <a:cubicBezTo>
                    <a:pt x="904" y="1"/>
                    <a:pt x="898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12979;p41">
              <a:extLst>
                <a:ext uri="{FF2B5EF4-FFF2-40B4-BE49-F238E27FC236}">
                  <a16:creationId xmlns:a16="http://schemas.microsoft.com/office/drawing/2014/main" id="{B0B3E9DB-6AC5-18CD-3D1C-BB1B943FEB35}"/>
                </a:ext>
              </a:extLst>
            </p:cNvPr>
            <p:cNvSpPr/>
            <p:nvPr/>
          </p:nvSpPr>
          <p:spPr>
            <a:xfrm>
              <a:off x="5506550" y="2389550"/>
              <a:ext cx="31650" cy="13575"/>
            </a:xfrm>
            <a:custGeom>
              <a:avLst/>
              <a:gdLst/>
              <a:ahLst/>
              <a:cxnLst/>
              <a:rect l="l" t="t" r="r" b="b"/>
              <a:pathLst>
                <a:path w="1266" h="543" extrusionOk="0">
                  <a:moveTo>
                    <a:pt x="61" y="1"/>
                  </a:moveTo>
                  <a:cubicBezTo>
                    <a:pt x="34" y="1"/>
                    <a:pt x="13" y="2"/>
                    <a:pt x="0" y="4"/>
                  </a:cubicBezTo>
                  <a:cubicBezTo>
                    <a:pt x="107" y="42"/>
                    <a:pt x="204" y="77"/>
                    <a:pt x="282" y="105"/>
                  </a:cubicBezTo>
                  <a:lnTo>
                    <a:pt x="284" y="105"/>
                  </a:lnTo>
                  <a:lnTo>
                    <a:pt x="320" y="116"/>
                  </a:lnTo>
                  <a:cubicBezTo>
                    <a:pt x="320" y="116"/>
                    <a:pt x="369" y="131"/>
                    <a:pt x="418" y="147"/>
                  </a:cubicBezTo>
                  <a:cubicBezTo>
                    <a:pt x="466" y="164"/>
                    <a:pt x="515" y="182"/>
                    <a:pt x="515" y="182"/>
                  </a:cubicBezTo>
                  <a:cubicBezTo>
                    <a:pt x="769" y="277"/>
                    <a:pt x="1046" y="410"/>
                    <a:pt x="1265" y="543"/>
                  </a:cubicBezTo>
                  <a:cubicBezTo>
                    <a:pt x="1219" y="478"/>
                    <a:pt x="1217" y="473"/>
                    <a:pt x="1102" y="394"/>
                  </a:cubicBezTo>
                  <a:cubicBezTo>
                    <a:pt x="998" y="324"/>
                    <a:pt x="905" y="253"/>
                    <a:pt x="789" y="198"/>
                  </a:cubicBezTo>
                  <a:cubicBezTo>
                    <a:pt x="711" y="161"/>
                    <a:pt x="633" y="128"/>
                    <a:pt x="555" y="98"/>
                  </a:cubicBezTo>
                  <a:cubicBezTo>
                    <a:pt x="555" y="98"/>
                    <a:pt x="512" y="83"/>
                    <a:pt x="468" y="67"/>
                  </a:cubicBezTo>
                  <a:cubicBezTo>
                    <a:pt x="425" y="51"/>
                    <a:pt x="380" y="38"/>
                    <a:pt x="380" y="38"/>
                  </a:cubicBezTo>
                  <a:cubicBezTo>
                    <a:pt x="324" y="17"/>
                    <a:pt x="158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12980;p41">
              <a:extLst>
                <a:ext uri="{FF2B5EF4-FFF2-40B4-BE49-F238E27FC236}">
                  <a16:creationId xmlns:a16="http://schemas.microsoft.com/office/drawing/2014/main" id="{3E5DC20A-4E36-2113-C7A4-8D4D6F7F9BFF}"/>
                </a:ext>
              </a:extLst>
            </p:cNvPr>
            <p:cNvSpPr/>
            <p:nvPr/>
          </p:nvSpPr>
          <p:spPr>
            <a:xfrm>
              <a:off x="5503625" y="2350650"/>
              <a:ext cx="31000" cy="31575"/>
            </a:xfrm>
            <a:custGeom>
              <a:avLst/>
              <a:gdLst/>
              <a:ahLst/>
              <a:cxnLst/>
              <a:rect l="l" t="t" r="r" b="b"/>
              <a:pathLst>
                <a:path w="1240" h="1263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7"/>
                    <a:pt x="128" y="214"/>
                    <a:pt x="210" y="323"/>
                  </a:cubicBezTo>
                  <a:lnTo>
                    <a:pt x="210" y="324"/>
                  </a:lnTo>
                  <a:lnTo>
                    <a:pt x="243" y="363"/>
                  </a:lnTo>
                  <a:cubicBezTo>
                    <a:pt x="243" y="363"/>
                    <a:pt x="286" y="414"/>
                    <a:pt x="329" y="465"/>
                  </a:cubicBezTo>
                  <a:cubicBezTo>
                    <a:pt x="375" y="515"/>
                    <a:pt x="419" y="564"/>
                    <a:pt x="419" y="564"/>
                  </a:cubicBezTo>
                  <a:cubicBezTo>
                    <a:pt x="657" y="828"/>
                    <a:pt x="965" y="1083"/>
                    <a:pt x="1240" y="1263"/>
                  </a:cubicBezTo>
                  <a:cubicBezTo>
                    <a:pt x="1179" y="1183"/>
                    <a:pt x="1175" y="1180"/>
                    <a:pt x="1043" y="1064"/>
                  </a:cubicBezTo>
                  <a:cubicBezTo>
                    <a:pt x="925" y="959"/>
                    <a:pt x="830" y="849"/>
                    <a:pt x="715" y="737"/>
                  </a:cubicBezTo>
                  <a:cubicBezTo>
                    <a:pt x="638" y="662"/>
                    <a:pt x="564" y="586"/>
                    <a:pt x="495" y="510"/>
                  </a:cubicBezTo>
                  <a:cubicBezTo>
                    <a:pt x="495" y="510"/>
                    <a:pt x="456" y="467"/>
                    <a:pt x="417" y="424"/>
                  </a:cubicBezTo>
                  <a:cubicBezTo>
                    <a:pt x="380" y="381"/>
                    <a:pt x="342" y="337"/>
                    <a:pt x="342" y="337"/>
                  </a:cubicBezTo>
                  <a:cubicBezTo>
                    <a:pt x="279" y="267"/>
                    <a:pt x="59" y="5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12981;p41">
              <a:extLst>
                <a:ext uri="{FF2B5EF4-FFF2-40B4-BE49-F238E27FC236}">
                  <a16:creationId xmlns:a16="http://schemas.microsoft.com/office/drawing/2014/main" id="{6BBA00EF-1712-F0F0-F7F7-F666ECC49740}"/>
                </a:ext>
              </a:extLst>
            </p:cNvPr>
            <p:cNvSpPr/>
            <p:nvPr/>
          </p:nvSpPr>
          <p:spPr>
            <a:xfrm>
              <a:off x="5435750" y="2487250"/>
              <a:ext cx="39350" cy="10400"/>
            </a:xfrm>
            <a:custGeom>
              <a:avLst/>
              <a:gdLst/>
              <a:ahLst/>
              <a:cxnLst/>
              <a:rect l="l" t="t" r="r" b="b"/>
              <a:pathLst>
                <a:path w="1574" h="416" extrusionOk="0">
                  <a:moveTo>
                    <a:pt x="1574" y="1"/>
                  </a:moveTo>
                  <a:cubicBezTo>
                    <a:pt x="1486" y="39"/>
                    <a:pt x="1485" y="46"/>
                    <a:pt x="1344" y="129"/>
                  </a:cubicBezTo>
                  <a:cubicBezTo>
                    <a:pt x="1216" y="200"/>
                    <a:pt x="1085" y="236"/>
                    <a:pt x="943" y="273"/>
                  </a:cubicBezTo>
                  <a:cubicBezTo>
                    <a:pt x="848" y="298"/>
                    <a:pt x="751" y="316"/>
                    <a:pt x="657" y="320"/>
                  </a:cubicBezTo>
                  <a:cubicBezTo>
                    <a:pt x="657" y="320"/>
                    <a:pt x="615" y="323"/>
                    <a:pt x="568" y="323"/>
                  </a:cubicBezTo>
                  <a:cubicBezTo>
                    <a:pt x="562" y="323"/>
                    <a:pt x="556" y="323"/>
                    <a:pt x="550" y="323"/>
                  </a:cubicBezTo>
                  <a:cubicBezTo>
                    <a:pt x="545" y="323"/>
                    <a:pt x="540" y="323"/>
                    <a:pt x="535" y="323"/>
                  </a:cubicBezTo>
                  <a:cubicBezTo>
                    <a:pt x="487" y="323"/>
                    <a:pt x="444" y="319"/>
                    <a:pt x="444" y="319"/>
                  </a:cubicBezTo>
                  <a:cubicBezTo>
                    <a:pt x="400" y="317"/>
                    <a:pt x="308" y="313"/>
                    <a:pt x="218" y="306"/>
                  </a:cubicBezTo>
                  <a:cubicBezTo>
                    <a:pt x="126" y="297"/>
                    <a:pt x="37" y="280"/>
                    <a:pt x="0" y="277"/>
                  </a:cubicBezTo>
                  <a:lnTo>
                    <a:pt x="0" y="277"/>
                  </a:lnTo>
                  <a:cubicBezTo>
                    <a:pt x="103" y="332"/>
                    <a:pt x="217" y="376"/>
                    <a:pt x="346" y="400"/>
                  </a:cubicBezTo>
                  <a:lnTo>
                    <a:pt x="394" y="406"/>
                  </a:lnTo>
                  <a:cubicBezTo>
                    <a:pt x="394" y="406"/>
                    <a:pt x="458" y="412"/>
                    <a:pt x="523" y="415"/>
                  </a:cubicBezTo>
                  <a:lnTo>
                    <a:pt x="611" y="415"/>
                  </a:lnTo>
                  <a:cubicBezTo>
                    <a:pt x="635" y="414"/>
                    <a:pt x="651" y="413"/>
                    <a:pt x="651" y="413"/>
                  </a:cubicBezTo>
                  <a:cubicBezTo>
                    <a:pt x="821" y="403"/>
                    <a:pt x="1001" y="363"/>
                    <a:pt x="1162" y="287"/>
                  </a:cubicBezTo>
                  <a:cubicBezTo>
                    <a:pt x="1323" y="215"/>
                    <a:pt x="1465" y="112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12982;p41">
              <a:extLst>
                <a:ext uri="{FF2B5EF4-FFF2-40B4-BE49-F238E27FC236}">
                  <a16:creationId xmlns:a16="http://schemas.microsoft.com/office/drawing/2014/main" id="{2F3E01B0-D1CC-B967-F3B2-25630569FF68}"/>
                </a:ext>
              </a:extLst>
            </p:cNvPr>
            <p:cNvSpPr/>
            <p:nvPr/>
          </p:nvSpPr>
          <p:spPr>
            <a:xfrm>
              <a:off x="5419625" y="2508950"/>
              <a:ext cx="43375" cy="12000"/>
            </a:xfrm>
            <a:custGeom>
              <a:avLst/>
              <a:gdLst/>
              <a:ahLst/>
              <a:cxnLst/>
              <a:rect l="l" t="t" r="r" b="b"/>
              <a:pathLst>
                <a:path w="1735" h="48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10"/>
                    <a:pt x="173" y="214"/>
                    <a:pt x="299" y="298"/>
                  </a:cubicBezTo>
                  <a:lnTo>
                    <a:pt x="348" y="326"/>
                  </a:lnTo>
                  <a:cubicBezTo>
                    <a:pt x="348" y="326"/>
                    <a:pt x="414" y="361"/>
                    <a:pt x="482" y="389"/>
                  </a:cubicBezTo>
                  <a:cubicBezTo>
                    <a:pt x="551" y="419"/>
                    <a:pt x="624" y="437"/>
                    <a:pt x="624" y="437"/>
                  </a:cubicBezTo>
                  <a:cubicBezTo>
                    <a:pt x="721" y="465"/>
                    <a:pt x="825" y="479"/>
                    <a:pt x="930" y="479"/>
                  </a:cubicBezTo>
                  <a:cubicBezTo>
                    <a:pt x="1031" y="479"/>
                    <a:pt x="1132" y="467"/>
                    <a:pt x="1228" y="441"/>
                  </a:cubicBezTo>
                  <a:cubicBezTo>
                    <a:pt x="1426" y="391"/>
                    <a:pt x="1603" y="288"/>
                    <a:pt x="1734" y="167"/>
                  </a:cubicBezTo>
                  <a:lnTo>
                    <a:pt x="1734" y="167"/>
                  </a:lnTo>
                  <a:cubicBezTo>
                    <a:pt x="1635" y="209"/>
                    <a:pt x="1633" y="217"/>
                    <a:pt x="1464" y="298"/>
                  </a:cubicBezTo>
                  <a:cubicBezTo>
                    <a:pt x="1309" y="363"/>
                    <a:pt x="1155" y="382"/>
                    <a:pt x="988" y="388"/>
                  </a:cubicBezTo>
                  <a:cubicBezTo>
                    <a:pt x="975" y="389"/>
                    <a:pt x="961" y="389"/>
                    <a:pt x="948" y="389"/>
                  </a:cubicBezTo>
                  <a:cubicBezTo>
                    <a:pt x="849" y="389"/>
                    <a:pt x="751" y="375"/>
                    <a:pt x="659" y="352"/>
                  </a:cubicBezTo>
                  <a:cubicBezTo>
                    <a:pt x="659" y="352"/>
                    <a:pt x="601" y="336"/>
                    <a:pt x="544" y="315"/>
                  </a:cubicBezTo>
                  <a:cubicBezTo>
                    <a:pt x="487" y="293"/>
                    <a:pt x="433" y="266"/>
                    <a:pt x="433" y="266"/>
                  </a:cubicBezTo>
                  <a:cubicBezTo>
                    <a:pt x="389" y="245"/>
                    <a:pt x="293" y="201"/>
                    <a:pt x="203" y="146"/>
                  </a:cubicBezTo>
                  <a:cubicBezTo>
                    <a:pt x="114" y="92"/>
                    <a:pt x="34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12983;p41">
              <a:extLst>
                <a:ext uri="{FF2B5EF4-FFF2-40B4-BE49-F238E27FC236}">
                  <a16:creationId xmlns:a16="http://schemas.microsoft.com/office/drawing/2014/main" id="{3B4E684F-78DA-6D65-898C-49C52C79C519}"/>
                </a:ext>
              </a:extLst>
            </p:cNvPr>
            <p:cNvSpPr/>
            <p:nvPr/>
          </p:nvSpPr>
          <p:spPr>
            <a:xfrm>
              <a:off x="5416050" y="2508850"/>
              <a:ext cx="26375" cy="17925"/>
            </a:xfrm>
            <a:custGeom>
              <a:avLst/>
              <a:gdLst/>
              <a:ahLst/>
              <a:cxnLst/>
              <a:rect l="l" t="t" r="r" b="b"/>
              <a:pathLst>
                <a:path w="1055" h="717" extrusionOk="0">
                  <a:moveTo>
                    <a:pt x="0" y="1"/>
                  </a:moveTo>
                  <a:cubicBezTo>
                    <a:pt x="17" y="94"/>
                    <a:pt x="50" y="189"/>
                    <a:pt x="107" y="282"/>
                  </a:cubicBezTo>
                  <a:lnTo>
                    <a:pt x="130" y="313"/>
                  </a:lnTo>
                  <a:cubicBezTo>
                    <a:pt x="130" y="313"/>
                    <a:pt x="162" y="354"/>
                    <a:pt x="198" y="395"/>
                  </a:cubicBezTo>
                  <a:cubicBezTo>
                    <a:pt x="234" y="432"/>
                    <a:pt x="274" y="468"/>
                    <a:pt x="274" y="468"/>
                  </a:cubicBezTo>
                  <a:cubicBezTo>
                    <a:pt x="377" y="560"/>
                    <a:pt x="508" y="638"/>
                    <a:pt x="647" y="677"/>
                  </a:cubicBezTo>
                  <a:cubicBezTo>
                    <a:pt x="737" y="704"/>
                    <a:pt x="829" y="717"/>
                    <a:pt x="917" y="717"/>
                  </a:cubicBezTo>
                  <a:cubicBezTo>
                    <a:pt x="965" y="717"/>
                    <a:pt x="1011" y="713"/>
                    <a:pt x="1054" y="706"/>
                  </a:cubicBezTo>
                  <a:cubicBezTo>
                    <a:pt x="979" y="681"/>
                    <a:pt x="975" y="686"/>
                    <a:pt x="846" y="665"/>
                  </a:cubicBezTo>
                  <a:cubicBezTo>
                    <a:pt x="730" y="642"/>
                    <a:pt x="635" y="590"/>
                    <a:pt x="531" y="536"/>
                  </a:cubicBezTo>
                  <a:cubicBezTo>
                    <a:pt x="462" y="498"/>
                    <a:pt x="396" y="455"/>
                    <a:pt x="341" y="404"/>
                  </a:cubicBezTo>
                  <a:cubicBezTo>
                    <a:pt x="341" y="404"/>
                    <a:pt x="308" y="377"/>
                    <a:pt x="279" y="346"/>
                  </a:cubicBezTo>
                  <a:cubicBezTo>
                    <a:pt x="249" y="317"/>
                    <a:pt x="223" y="283"/>
                    <a:pt x="223" y="283"/>
                  </a:cubicBezTo>
                  <a:cubicBezTo>
                    <a:pt x="200" y="257"/>
                    <a:pt x="150" y="203"/>
                    <a:pt x="104" y="146"/>
                  </a:cubicBezTo>
                  <a:cubicBezTo>
                    <a:pt x="58" y="88"/>
                    <a:pt x="19" y="2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12984;p41">
              <a:extLst>
                <a:ext uri="{FF2B5EF4-FFF2-40B4-BE49-F238E27FC236}">
                  <a16:creationId xmlns:a16="http://schemas.microsoft.com/office/drawing/2014/main" id="{FA110F05-4DBD-78EC-BE59-E7C4298E0DD4}"/>
                </a:ext>
              </a:extLst>
            </p:cNvPr>
            <p:cNvSpPr/>
            <p:nvPr/>
          </p:nvSpPr>
          <p:spPr>
            <a:xfrm>
              <a:off x="5292725" y="2534025"/>
              <a:ext cx="91475" cy="18125"/>
            </a:xfrm>
            <a:custGeom>
              <a:avLst/>
              <a:gdLst/>
              <a:ahLst/>
              <a:cxnLst/>
              <a:rect l="l" t="t" r="r" b="b"/>
              <a:pathLst>
                <a:path w="3659" h="725" extrusionOk="0">
                  <a:moveTo>
                    <a:pt x="3658" y="1"/>
                  </a:moveTo>
                  <a:cubicBezTo>
                    <a:pt x="3557" y="65"/>
                    <a:pt x="3505" y="98"/>
                    <a:pt x="3451" y="133"/>
                  </a:cubicBezTo>
                  <a:cubicBezTo>
                    <a:pt x="3382" y="173"/>
                    <a:pt x="3300" y="232"/>
                    <a:pt x="3128" y="322"/>
                  </a:cubicBezTo>
                  <a:cubicBezTo>
                    <a:pt x="2817" y="480"/>
                    <a:pt x="2502" y="562"/>
                    <a:pt x="2152" y="609"/>
                  </a:cubicBezTo>
                  <a:cubicBezTo>
                    <a:pt x="2036" y="625"/>
                    <a:pt x="1919" y="632"/>
                    <a:pt x="1803" y="632"/>
                  </a:cubicBezTo>
                  <a:cubicBezTo>
                    <a:pt x="1684" y="632"/>
                    <a:pt x="1567" y="625"/>
                    <a:pt x="1453" y="610"/>
                  </a:cubicBezTo>
                  <a:cubicBezTo>
                    <a:pt x="1453" y="610"/>
                    <a:pt x="1327" y="595"/>
                    <a:pt x="1203" y="566"/>
                  </a:cubicBezTo>
                  <a:cubicBezTo>
                    <a:pt x="1078" y="540"/>
                    <a:pt x="956" y="500"/>
                    <a:pt x="956" y="500"/>
                  </a:cubicBezTo>
                  <a:cubicBezTo>
                    <a:pt x="857" y="471"/>
                    <a:pt x="646" y="403"/>
                    <a:pt x="449" y="310"/>
                  </a:cubicBezTo>
                  <a:cubicBezTo>
                    <a:pt x="251" y="219"/>
                    <a:pt x="71" y="101"/>
                    <a:pt x="0" y="58"/>
                  </a:cubicBezTo>
                  <a:lnTo>
                    <a:pt x="0" y="58"/>
                  </a:lnTo>
                  <a:cubicBezTo>
                    <a:pt x="206" y="238"/>
                    <a:pt x="443" y="397"/>
                    <a:pt x="727" y="517"/>
                  </a:cubicBezTo>
                  <a:lnTo>
                    <a:pt x="727" y="516"/>
                  </a:lnTo>
                  <a:lnTo>
                    <a:pt x="833" y="556"/>
                  </a:lnTo>
                  <a:cubicBezTo>
                    <a:pt x="833" y="556"/>
                    <a:pt x="974" y="606"/>
                    <a:pt x="1121" y="643"/>
                  </a:cubicBezTo>
                  <a:cubicBezTo>
                    <a:pt x="1267" y="680"/>
                    <a:pt x="1417" y="699"/>
                    <a:pt x="1417" y="699"/>
                  </a:cubicBezTo>
                  <a:cubicBezTo>
                    <a:pt x="1536" y="716"/>
                    <a:pt x="1659" y="725"/>
                    <a:pt x="1783" y="725"/>
                  </a:cubicBezTo>
                  <a:cubicBezTo>
                    <a:pt x="2069" y="725"/>
                    <a:pt x="2363" y="679"/>
                    <a:pt x="2638" y="589"/>
                  </a:cubicBezTo>
                  <a:cubicBezTo>
                    <a:pt x="3034" y="462"/>
                    <a:pt x="3388" y="246"/>
                    <a:pt x="3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12985;p41">
              <a:extLst>
                <a:ext uri="{FF2B5EF4-FFF2-40B4-BE49-F238E27FC236}">
                  <a16:creationId xmlns:a16="http://schemas.microsoft.com/office/drawing/2014/main" id="{96ACD723-EA20-C01D-0153-52B2BC7667CE}"/>
                </a:ext>
              </a:extLst>
            </p:cNvPr>
            <p:cNvSpPr/>
            <p:nvPr/>
          </p:nvSpPr>
          <p:spPr>
            <a:xfrm>
              <a:off x="5299225" y="2378350"/>
              <a:ext cx="31700" cy="22650"/>
            </a:xfrm>
            <a:custGeom>
              <a:avLst/>
              <a:gdLst/>
              <a:ahLst/>
              <a:cxnLst/>
              <a:rect l="l" t="t" r="r" b="b"/>
              <a:pathLst>
                <a:path w="1268" h="90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84" y="28"/>
                    <a:pt x="1178" y="31"/>
                    <a:pt x="1050" y="116"/>
                  </a:cubicBezTo>
                  <a:cubicBezTo>
                    <a:pt x="934" y="193"/>
                    <a:pt x="820" y="252"/>
                    <a:pt x="705" y="334"/>
                  </a:cubicBezTo>
                  <a:cubicBezTo>
                    <a:pt x="627" y="390"/>
                    <a:pt x="550" y="445"/>
                    <a:pt x="475" y="498"/>
                  </a:cubicBezTo>
                  <a:lnTo>
                    <a:pt x="309" y="615"/>
                  </a:lnTo>
                  <a:cubicBezTo>
                    <a:pt x="240" y="663"/>
                    <a:pt x="42" y="851"/>
                    <a:pt x="1" y="905"/>
                  </a:cubicBezTo>
                  <a:cubicBezTo>
                    <a:pt x="96" y="856"/>
                    <a:pt x="193" y="802"/>
                    <a:pt x="294" y="738"/>
                  </a:cubicBezTo>
                  <a:lnTo>
                    <a:pt x="295" y="738"/>
                  </a:lnTo>
                  <a:lnTo>
                    <a:pt x="331" y="713"/>
                  </a:lnTo>
                  <a:lnTo>
                    <a:pt x="522" y="579"/>
                  </a:lnTo>
                  <a:cubicBezTo>
                    <a:pt x="774" y="400"/>
                    <a:pt x="1047" y="185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12986;p41">
              <a:extLst>
                <a:ext uri="{FF2B5EF4-FFF2-40B4-BE49-F238E27FC236}">
                  <a16:creationId xmlns:a16="http://schemas.microsoft.com/office/drawing/2014/main" id="{950F65DE-C481-3547-3A6B-C97D8D1EC14F}"/>
                </a:ext>
              </a:extLst>
            </p:cNvPr>
            <p:cNvSpPr/>
            <p:nvPr/>
          </p:nvSpPr>
          <p:spPr>
            <a:xfrm>
              <a:off x="5321900" y="2323350"/>
              <a:ext cx="37050" cy="16925"/>
            </a:xfrm>
            <a:custGeom>
              <a:avLst/>
              <a:gdLst/>
              <a:ahLst/>
              <a:cxnLst/>
              <a:rect l="l" t="t" r="r" b="b"/>
              <a:pathLst>
                <a:path w="1482" h="677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77"/>
                    <a:pt x="176" y="150"/>
                    <a:pt x="282" y="220"/>
                  </a:cubicBezTo>
                  <a:lnTo>
                    <a:pt x="321" y="244"/>
                  </a:lnTo>
                  <a:cubicBezTo>
                    <a:pt x="321" y="244"/>
                    <a:pt x="375" y="275"/>
                    <a:pt x="429" y="305"/>
                  </a:cubicBezTo>
                  <a:lnTo>
                    <a:pt x="538" y="363"/>
                  </a:lnTo>
                  <a:cubicBezTo>
                    <a:pt x="829" y="514"/>
                    <a:pt x="1184" y="626"/>
                    <a:pt x="1481" y="677"/>
                  </a:cubicBezTo>
                  <a:cubicBezTo>
                    <a:pt x="1401" y="628"/>
                    <a:pt x="1396" y="627"/>
                    <a:pt x="1243" y="575"/>
                  </a:cubicBezTo>
                  <a:cubicBezTo>
                    <a:pt x="1107" y="526"/>
                    <a:pt x="989" y="464"/>
                    <a:pt x="853" y="408"/>
                  </a:cubicBezTo>
                  <a:cubicBezTo>
                    <a:pt x="762" y="369"/>
                    <a:pt x="673" y="328"/>
                    <a:pt x="589" y="284"/>
                  </a:cubicBezTo>
                  <a:lnTo>
                    <a:pt x="495" y="236"/>
                  </a:lnTo>
                  <a:lnTo>
                    <a:pt x="403" y="184"/>
                  </a:lnTo>
                  <a:cubicBezTo>
                    <a:pt x="326" y="144"/>
                    <a:pt x="68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12987;p41">
              <a:extLst>
                <a:ext uri="{FF2B5EF4-FFF2-40B4-BE49-F238E27FC236}">
                  <a16:creationId xmlns:a16="http://schemas.microsoft.com/office/drawing/2014/main" id="{C83FE12C-4461-6F66-7EAF-E6F1D5E91BDF}"/>
                </a:ext>
              </a:extLst>
            </p:cNvPr>
            <p:cNvSpPr/>
            <p:nvPr/>
          </p:nvSpPr>
          <p:spPr>
            <a:xfrm>
              <a:off x="5347325" y="2232475"/>
              <a:ext cx="32950" cy="24650"/>
            </a:xfrm>
            <a:custGeom>
              <a:avLst/>
              <a:gdLst/>
              <a:ahLst/>
              <a:cxnLst/>
              <a:rect l="l" t="t" r="r" b="b"/>
              <a:pathLst>
                <a:path w="1318" h="986" extrusionOk="0">
                  <a:moveTo>
                    <a:pt x="191" y="1"/>
                  </a:moveTo>
                  <a:cubicBezTo>
                    <a:pt x="107" y="1"/>
                    <a:pt x="31" y="12"/>
                    <a:pt x="0" y="20"/>
                  </a:cubicBezTo>
                  <a:cubicBezTo>
                    <a:pt x="120" y="34"/>
                    <a:pt x="239" y="62"/>
                    <a:pt x="363" y="104"/>
                  </a:cubicBezTo>
                  <a:lnTo>
                    <a:pt x="363" y="105"/>
                  </a:lnTo>
                  <a:lnTo>
                    <a:pt x="408" y="118"/>
                  </a:lnTo>
                  <a:cubicBezTo>
                    <a:pt x="408" y="118"/>
                    <a:pt x="469" y="140"/>
                    <a:pt x="527" y="165"/>
                  </a:cubicBezTo>
                  <a:cubicBezTo>
                    <a:pt x="556" y="179"/>
                    <a:pt x="584" y="193"/>
                    <a:pt x="606" y="203"/>
                  </a:cubicBezTo>
                  <a:cubicBezTo>
                    <a:pt x="626" y="215"/>
                    <a:pt x="640" y="222"/>
                    <a:pt x="640" y="222"/>
                  </a:cubicBezTo>
                  <a:cubicBezTo>
                    <a:pt x="939" y="383"/>
                    <a:pt x="1206" y="681"/>
                    <a:pt x="1317" y="986"/>
                  </a:cubicBezTo>
                  <a:cubicBezTo>
                    <a:pt x="1310" y="888"/>
                    <a:pt x="1316" y="876"/>
                    <a:pt x="1237" y="718"/>
                  </a:cubicBezTo>
                  <a:cubicBezTo>
                    <a:pt x="1164" y="578"/>
                    <a:pt x="1084" y="449"/>
                    <a:pt x="961" y="338"/>
                  </a:cubicBezTo>
                  <a:cubicBezTo>
                    <a:pt x="877" y="264"/>
                    <a:pt x="789" y="198"/>
                    <a:pt x="696" y="148"/>
                  </a:cubicBezTo>
                  <a:cubicBezTo>
                    <a:pt x="696" y="148"/>
                    <a:pt x="645" y="117"/>
                    <a:pt x="590" y="93"/>
                  </a:cubicBezTo>
                  <a:cubicBezTo>
                    <a:pt x="564" y="80"/>
                    <a:pt x="536" y="68"/>
                    <a:pt x="515" y="60"/>
                  </a:cubicBezTo>
                  <a:cubicBezTo>
                    <a:pt x="495" y="53"/>
                    <a:pt x="480" y="47"/>
                    <a:pt x="480" y="47"/>
                  </a:cubicBezTo>
                  <a:cubicBezTo>
                    <a:pt x="435" y="28"/>
                    <a:pt x="332" y="8"/>
                    <a:pt x="232" y="2"/>
                  </a:cubicBezTo>
                  <a:cubicBezTo>
                    <a:pt x="218" y="1"/>
                    <a:pt x="205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12988;p41">
              <a:extLst>
                <a:ext uri="{FF2B5EF4-FFF2-40B4-BE49-F238E27FC236}">
                  <a16:creationId xmlns:a16="http://schemas.microsoft.com/office/drawing/2014/main" id="{A8664AE7-6582-9F48-6232-B3EFA88C696B}"/>
                </a:ext>
              </a:extLst>
            </p:cNvPr>
            <p:cNvSpPr/>
            <p:nvPr/>
          </p:nvSpPr>
          <p:spPr>
            <a:xfrm>
              <a:off x="5370700" y="2218500"/>
              <a:ext cx="22625" cy="60800"/>
            </a:xfrm>
            <a:custGeom>
              <a:avLst/>
              <a:gdLst/>
              <a:ahLst/>
              <a:cxnLst/>
              <a:rect l="l" t="t" r="r" b="b"/>
              <a:pathLst>
                <a:path w="905" h="2432" extrusionOk="0">
                  <a:moveTo>
                    <a:pt x="1" y="1"/>
                  </a:moveTo>
                  <a:lnTo>
                    <a:pt x="1" y="1"/>
                  </a:lnTo>
                  <a:cubicBezTo>
                    <a:pt x="151" y="117"/>
                    <a:pt x="287" y="255"/>
                    <a:pt x="409" y="422"/>
                  </a:cubicBezTo>
                  <a:lnTo>
                    <a:pt x="455" y="483"/>
                  </a:lnTo>
                  <a:cubicBezTo>
                    <a:pt x="455" y="483"/>
                    <a:pt x="514" y="565"/>
                    <a:pt x="564" y="654"/>
                  </a:cubicBezTo>
                  <a:cubicBezTo>
                    <a:pt x="614" y="741"/>
                    <a:pt x="653" y="835"/>
                    <a:pt x="653" y="835"/>
                  </a:cubicBezTo>
                  <a:cubicBezTo>
                    <a:pt x="759" y="1081"/>
                    <a:pt x="814" y="1366"/>
                    <a:pt x="803" y="1647"/>
                  </a:cubicBezTo>
                  <a:cubicBezTo>
                    <a:pt x="794" y="1929"/>
                    <a:pt x="720" y="2203"/>
                    <a:pt x="609" y="2431"/>
                  </a:cubicBezTo>
                  <a:cubicBezTo>
                    <a:pt x="698" y="2308"/>
                    <a:pt x="715" y="2302"/>
                    <a:pt x="801" y="2038"/>
                  </a:cubicBezTo>
                  <a:cubicBezTo>
                    <a:pt x="868" y="1800"/>
                    <a:pt x="905" y="1565"/>
                    <a:pt x="874" y="1308"/>
                  </a:cubicBezTo>
                  <a:cubicBezTo>
                    <a:pt x="855" y="1136"/>
                    <a:pt x="808" y="968"/>
                    <a:pt x="745" y="816"/>
                  </a:cubicBezTo>
                  <a:cubicBezTo>
                    <a:pt x="745" y="816"/>
                    <a:pt x="710" y="729"/>
                    <a:pt x="666" y="647"/>
                  </a:cubicBezTo>
                  <a:cubicBezTo>
                    <a:pt x="622" y="565"/>
                    <a:pt x="571" y="488"/>
                    <a:pt x="571" y="488"/>
                  </a:cubicBezTo>
                  <a:cubicBezTo>
                    <a:pt x="529" y="423"/>
                    <a:pt x="425" y="299"/>
                    <a:pt x="305" y="200"/>
                  </a:cubicBezTo>
                  <a:cubicBezTo>
                    <a:pt x="187" y="98"/>
                    <a:pt x="55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12989;p41">
              <a:extLst>
                <a:ext uri="{FF2B5EF4-FFF2-40B4-BE49-F238E27FC236}">
                  <a16:creationId xmlns:a16="http://schemas.microsoft.com/office/drawing/2014/main" id="{C85F68EC-C4CB-E8FD-609D-D5D51E36AE8E}"/>
                </a:ext>
              </a:extLst>
            </p:cNvPr>
            <p:cNvSpPr/>
            <p:nvPr/>
          </p:nvSpPr>
          <p:spPr>
            <a:xfrm>
              <a:off x="5293700" y="2223750"/>
              <a:ext cx="24700" cy="42525"/>
            </a:xfrm>
            <a:custGeom>
              <a:avLst/>
              <a:gdLst/>
              <a:ahLst/>
              <a:cxnLst/>
              <a:rect l="l" t="t" r="r" b="b"/>
              <a:pathLst>
                <a:path w="988" h="1701" extrusionOk="0">
                  <a:moveTo>
                    <a:pt x="987" y="0"/>
                  </a:moveTo>
                  <a:cubicBezTo>
                    <a:pt x="878" y="36"/>
                    <a:pt x="865" y="33"/>
                    <a:pt x="700" y="156"/>
                  </a:cubicBezTo>
                  <a:cubicBezTo>
                    <a:pt x="553" y="270"/>
                    <a:pt x="422" y="385"/>
                    <a:pt x="311" y="544"/>
                  </a:cubicBezTo>
                  <a:cubicBezTo>
                    <a:pt x="239" y="651"/>
                    <a:pt x="175" y="763"/>
                    <a:pt x="128" y="877"/>
                  </a:cubicBezTo>
                  <a:cubicBezTo>
                    <a:pt x="128" y="877"/>
                    <a:pt x="100" y="940"/>
                    <a:pt x="77" y="1006"/>
                  </a:cubicBezTo>
                  <a:cubicBezTo>
                    <a:pt x="64" y="1038"/>
                    <a:pt x="54" y="1071"/>
                    <a:pt x="48" y="1097"/>
                  </a:cubicBezTo>
                  <a:cubicBezTo>
                    <a:pt x="40" y="1122"/>
                    <a:pt x="35" y="1138"/>
                    <a:pt x="35" y="1138"/>
                  </a:cubicBezTo>
                  <a:cubicBezTo>
                    <a:pt x="18" y="1192"/>
                    <a:pt x="2" y="1313"/>
                    <a:pt x="1" y="1429"/>
                  </a:cubicBezTo>
                  <a:cubicBezTo>
                    <a:pt x="0" y="1547"/>
                    <a:pt x="17" y="1658"/>
                    <a:pt x="28" y="1700"/>
                  </a:cubicBezTo>
                  <a:cubicBezTo>
                    <a:pt x="38" y="1559"/>
                    <a:pt x="61" y="1416"/>
                    <a:pt x="98" y="1267"/>
                  </a:cubicBezTo>
                  <a:lnTo>
                    <a:pt x="110" y="1211"/>
                  </a:lnTo>
                  <a:cubicBezTo>
                    <a:pt x="110" y="1211"/>
                    <a:pt x="131" y="1138"/>
                    <a:pt x="154" y="1067"/>
                  </a:cubicBezTo>
                  <a:cubicBezTo>
                    <a:pt x="167" y="1031"/>
                    <a:pt x="180" y="995"/>
                    <a:pt x="189" y="969"/>
                  </a:cubicBezTo>
                  <a:cubicBezTo>
                    <a:pt x="200" y="943"/>
                    <a:pt x="208" y="925"/>
                    <a:pt x="208" y="925"/>
                  </a:cubicBezTo>
                  <a:cubicBezTo>
                    <a:pt x="288" y="743"/>
                    <a:pt x="395" y="557"/>
                    <a:pt x="532" y="398"/>
                  </a:cubicBezTo>
                  <a:cubicBezTo>
                    <a:pt x="667" y="237"/>
                    <a:pt x="826" y="101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12990;p41">
              <a:extLst>
                <a:ext uri="{FF2B5EF4-FFF2-40B4-BE49-F238E27FC236}">
                  <a16:creationId xmlns:a16="http://schemas.microsoft.com/office/drawing/2014/main" id="{45D331FA-F9A8-5C8D-E8E6-358B13209393}"/>
                </a:ext>
              </a:extLst>
            </p:cNvPr>
            <p:cNvSpPr/>
            <p:nvPr/>
          </p:nvSpPr>
          <p:spPr>
            <a:xfrm>
              <a:off x="5300800" y="2243475"/>
              <a:ext cx="12925" cy="74775"/>
            </a:xfrm>
            <a:custGeom>
              <a:avLst/>
              <a:gdLst/>
              <a:ahLst/>
              <a:cxnLst/>
              <a:rect l="l" t="t" r="r" b="b"/>
              <a:pathLst>
                <a:path w="517" h="2991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99" y="133"/>
                    <a:pt x="379" y="137"/>
                    <a:pt x="244" y="425"/>
                  </a:cubicBezTo>
                  <a:cubicBezTo>
                    <a:pt x="129" y="686"/>
                    <a:pt x="47" y="941"/>
                    <a:pt x="18" y="1236"/>
                  </a:cubicBezTo>
                  <a:cubicBezTo>
                    <a:pt x="2" y="1432"/>
                    <a:pt x="0" y="1629"/>
                    <a:pt x="25" y="1817"/>
                  </a:cubicBezTo>
                  <a:cubicBezTo>
                    <a:pt x="25" y="1817"/>
                    <a:pt x="27" y="1843"/>
                    <a:pt x="32" y="1883"/>
                  </a:cubicBezTo>
                  <a:cubicBezTo>
                    <a:pt x="36" y="1923"/>
                    <a:pt x="48" y="1975"/>
                    <a:pt x="57" y="2027"/>
                  </a:cubicBezTo>
                  <a:cubicBezTo>
                    <a:pt x="64" y="2080"/>
                    <a:pt x="77" y="2132"/>
                    <a:pt x="88" y="2170"/>
                  </a:cubicBezTo>
                  <a:cubicBezTo>
                    <a:pt x="98" y="2209"/>
                    <a:pt x="104" y="2235"/>
                    <a:pt x="104" y="2235"/>
                  </a:cubicBezTo>
                  <a:cubicBezTo>
                    <a:pt x="124" y="2319"/>
                    <a:pt x="193" y="2491"/>
                    <a:pt x="278" y="2648"/>
                  </a:cubicBezTo>
                  <a:cubicBezTo>
                    <a:pt x="324" y="2725"/>
                    <a:pt x="368" y="2800"/>
                    <a:pt x="412" y="2860"/>
                  </a:cubicBezTo>
                  <a:cubicBezTo>
                    <a:pt x="458" y="2918"/>
                    <a:pt x="495" y="2966"/>
                    <a:pt x="516" y="2991"/>
                  </a:cubicBezTo>
                  <a:cubicBezTo>
                    <a:pt x="405" y="2802"/>
                    <a:pt x="314" y="2598"/>
                    <a:pt x="243" y="2370"/>
                  </a:cubicBezTo>
                  <a:lnTo>
                    <a:pt x="243" y="2369"/>
                  </a:lnTo>
                  <a:lnTo>
                    <a:pt x="213" y="2286"/>
                  </a:lnTo>
                  <a:cubicBezTo>
                    <a:pt x="213" y="2286"/>
                    <a:pt x="205" y="2258"/>
                    <a:pt x="194" y="2215"/>
                  </a:cubicBezTo>
                  <a:cubicBezTo>
                    <a:pt x="184" y="2172"/>
                    <a:pt x="167" y="2116"/>
                    <a:pt x="156" y="2058"/>
                  </a:cubicBezTo>
                  <a:cubicBezTo>
                    <a:pt x="145" y="2001"/>
                    <a:pt x="135" y="1943"/>
                    <a:pt x="127" y="1899"/>
                  </a:cubicBezTo>
                  <a:cubicBezTo>
                    <a:pt x="120" y="1856"/>
                    <a:pt x="118" y="1826"/>
                    <a:pt x="118" y="1826"/>
                  </a:cubicBezTo>
                  <a:cubicBezTo>
                    <a:pt x="84" y="1519"/>
                    <a:pt x="89" y="1184"/>
                    <a:pt x="162" y="866"/>
                  </a:cubicBezTo>
                  <a:cubicBezTo>
                    <a:pt x="231" y="548"/>
                    <a:pt x="355" y="247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12991;p41">
              <a:extLst>
                <a:ext uri="{FF2B5EF4-FFF2-40B4-BE49-F238E27FC236}">
                  <a16:creationId xmlns:a16="http://schemas.microsoft.com/office/drawing/2014/main" id="{CCB1CA2A-BBF4-C0BF-5BA9-CFB1BDEACF19}"/>
                </a:ext>
              </a:extLst>
            </p:cNvPr>
            <p:cNvSpPr/>
            <p:nvPr/>
          </p:nvSpPr>
          <p:spPr>
            <a:xfrm>
              <a:off x="5193125" y="2353575"/>
              <a:ext cx="57725" cy="91400"/>
            </a:xfrm>
            <a:custGeom>
              <a:avLst/>
              <a:gdLst/>
              <a:ahLst/>
              <a:cxnLst/>
              <a:rect l="l" t="t" r="r" b="b"/>
              <a:pathLst>
                <a:path w="2309" h="3656" extrusionOk="0">
                  <a:moveTo>
                    <a:pt x="1180" y="1"/>
                  </a:moveTo>
                  <a:lnTo>
                    <a:pt x="1180" y="1"/>
                  </a:lnTo>
                  <a:cubicBezTo>
                    <a:pt x="1510" y="183"/>
                    <a:pt x="1789" y="465"/>
                    <a:pt x="1977" y="831"/>
                  </a:cubicBezTo>
                  <a:cubicBezTo>
                    <a:pt x="1977" y="831"/>
                    <a:pt x="1995" y="865"/>
                    <a:pt x="2011" y="898"/>
                  </a:cubicBezTo>
                  <a:cubicBezTo>
                    <a:pt x="2027" y="933"/>
                    <a:pt x="2042" y="966"/>
                    <a:pt x="2042" y="966"/>
                  </a:cubicBezTo>
                  <a:cubicBezTo>
                    <a:pt x="2042" y="966"/>
                    <a:pt x="2047" y="978"/>
                    <a:pt x="2057" y="998"/>
                  </a:cubicBezTo>
                  <a:cubicBezTo>
                    <a:pt x="2065" y="1019"/>
                    <a:pt x="2076" y="1049"/>
                    <a:pt x="2089" y="1084"/>
                  </a:cubicBezTo>
                  <a:cubicBezTo>
                    <a:pt x="2118" y="1154"/>
                    <a:pt x="2145" y="1251"/>
                    <a:pt x="2168" y="1349"/>
                  </a:cubicBezTo>
                  <a:cubicBezTo>
                    <a:pt x="2215" y="1546"/>
                    <a:pt x="2212" y="1748"/>
                    <a:pt x="2212" y="1748"/>
                  </a:cubicBezTo>
                  <a:cubicBezTo>
                    <a:pt x="2229" y="2281"/>
                    <a:pt x="1953" y="2836"/>
                    <a:pt x="1509" y="3178"/>
                  </a:cubicBezTo>
                  <a:cubicBezTo>
                    <a:pt x="1150" y="3470"/>
                    <a:pt x="694" y="3622"/>
                    <a:pt x="267" y="3622"/>
                  </a:cubicBezTo>
                  <a:cubicBezTo>
                    <a:pt x="176" y="3622"/>
                    <a:pt x="87" y="3615"/>
                    <a:pt x="1" y="3602"/>
                  </a:cubicBezTo>
                  <a:lnTo>
                    <a:pt x="1" y="3602"/>
                  </a:lnTo>
                  <a:cubicBezTo>
                    <a:pt x="73" y="3617"/>
                    <a:pt x="129" y="3631"/>
                    <a:pt x="181" y="3639"/>
                  </a:cubicBezTo>
                  <a:cubicBezTo>
                    <a:pt x="237" y="3645"/>
                    <a:pt x="285" y="3649"/>
                    <a:pt x="337" y="3654"/>
                  </a:cubicBezTo>
                  <a:cubicBezTo>
                    <a:pt x="447" y="3649"/>
                    <a:pt x="593" y="3656"/>
                    <a:pt x="859" y="3581"/>
                  </a:cubicBezTo>
                  <a:cubicBezTo>
                    <a:pt x="1330" y="3441"/>
                    <a:pt x="1738" y="3172"/>
                    <a:pt x="2019" y="2742"/>
                  </a:cubicBezTo>
                  <a:cubicBezTo>
                    <a:pt x="2209" y="2454"/>
                    <a:pt x="2302" y="2111"/>
                    <a:pt x="2305" y="1783"/>
                  </a:cubicBezTo>
                  <a:cubicBezTo>
                    <a:pt x="2305" y="1783"/>
                    <a:pt x="2308" y="1598"/>
                    <a:pt x="2275" y="1416"/>
                  </a:cubicBezTo>
                  <a:cubicBezTo>
                    <a:pt x="2246" y="1234"/>
                    <a:pt x="2179" y="1061"/>
                    <a:pt x="2179" y="1061"/>
                  </a:cubicBezTo>
                  <a:cubicBezTo>
                    <a:pt x="2133" y="918"/>
                    <a:pt x="1984" y="630"/>
                    <a:pt x="1767" y="407"/>
                  </a:cubicBezTo>
                  <a:cubicBezTo>
                    <a:pt x="1558" y="178"/>
                    <a:pt x="1286" y="43"/>
                    <a:pt x="1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12992;p41">
              <a:extLst>
                <a:ext uri="{FF2B5EF4-FFF2-40B4-BE49-F238E27FC236}">
                  <a16:creationId xmlns:a16="http://schemas.microsoft.com/office/drawing/2014/main" id="{E74528FC-973A-3997-36CB-FC134550E25D}"/>
                </a:ext>
              </a:extLst>
            </p:cNvPr>
            <p:cNvSpPr/>
            <p:nvPr/>
          </p:nvSpPr>
          <p:spPr>
            <a:xfrm>
              <a:off x="5200650" y="2367350"/>
              <a:ext cx="36425" cy="58975"/>
            </a:xfrm>
            <a:custGeom>
              <a:avLst/>
              <a:gdLst/>
              <a:ahLst/>
              <a:cxnLst/>
              <a:rect l="l" t="t" r="r" b="b"/>
              <a:pathLst>
                <a:path w="1457" h="2359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56" y="202"/>
                    <a:pt x="1380" y="415"/>
                    <a:pt x="1366" y="644"/>
                  </a:cubicBezTo>
                  <a:lnTo>
                    <a:pt x="1360" y="727"/>
                  </a:lnTo>
                  <a:cubicBezTo>
                    <a:pt x="1360" y="727"/>
                    <a:pt x="1352" y="839"/>
                    <a:pt x="1329" y="949"/>
                  </a:cubicBezTo>
                  <a:cubicBezTo>
                    <a:pt x="1307" y="1058"/>
                    <a:pt x="1271" y="1164"/>
                    <a:pt x="1271" y="1164"/>
                  </a:cubicBezTo>
                  <a:cubicBezTo>
                    <a:pt x="1178" y="1444"/>
                    <a:pt x="1004" y="1715"/>
                    <a:pt x="774" y="1924"/>
                  </a:cubicBezTo>
                  <a:cubicBezTo>
                    <a:pt x="547" y="2137"/>
                    <a:pt x="269" y="2284"/>
                    <a:pt x="0" y="2359"/>
                  </a:cubicBezTo>
                  <a:cubicBezTo>
                    <a:pt x="83" y="2351"/>
                    <a:pt x="128" y="2345"/>
                    <a:pt x="188" y="2329"/>
                  </a:cubicBezTo>
                  <a:cubicBezTo>
                    <a:pt x="248" y="2310"/>
                    <a:pt x="325" y="2288"/>
                    <a:pt x="461" y="2218"/>
                  </a:cubicBezTo>
                  <a:cubicBezTo>
                    <a:pt x="702" y="2090"/>
                    <a:pt x="914" y="1935"/>
                    <a:pt x="1087" y="1708"/>
                  </a:cubicBezTo>
                  <a:cubicBezTo>
                    <a:pt x="1203" y="1555"/>
                    <a:pt x="1291" y="1384"/>
                    <a:pt x="1352" y="1212"/>
                  </a:cubicBezTo>
                  <a:cubicBezTo>
                    <a:pt x="1352" y="1212"/>
                    <a:pt x="1386" y="1115"/>
                    <a:pt x="1409" y="1015"/>
                  </a:cubicBezTo>
                  <a:cubicBezTo>
                    <a:pt x="1433" y="915"/>
                    <a:pt x="1445" y="813"/>
                    <a:pt x="1445" y="813"/>
                  </a:cubicBezTo>
                  <a:cubicBezTo>
                    <a:pt x="1457" y="730"/>
                    <a:pt x="1457" y="551"/>
                    <a:pt x="1425" y="381"/>
                  </a:cubicBezTo>
                  <a:cubicBezTo>
                    <a:pt x="1396" y="211"/>
                    <a:pt x="1333" y="56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12993;p41">
              <a:extLst>
                <a:ext uri="{FF2B5EF4-FFF2-40B4-BE49-F238E27FC236}">
                  <a16:creationId xmlns:a16="http://schemas.microsoft.com/office/drawing/2014/main" id="{DA987FAA-7F53-268B-CE6E-37D0276D026B}"/>
                </a:ext>
              </a:extLst>
            </p:cNvPr>
            <p:cNvSpPr/>
            <p:nvPr/>
          </p:nvSpPr>
          <p:spPr>
            <a:xfrm>
              <a:off x="5204875" y="2357125"/>
              <a:ext cx="16175" cy="44275"/>
            </a:xfrm>
            <a:custGeom>
              <a:avLst/>
              <a:gdLst/>
              <a:ahLst/>
              <a:cxnLst/>
              <a:rect l="l" t="t" r="r" b="b"/>
              <a:pathLst>
                <a:path w="647" h="1771" extrusionOk="0">
                  <a:moveTo>
                    <a:pt x="175" y="1"/>
                  </a:moveTo>
                  <a:lnTo>
                    <a:pt x="175" y="1"/>
                  </a:lnTo>
                  <a:cubicBezTo>
                    <a:pt x="281" y="102"/>
                    <a:pt x="369" y="223"/>
                    <a:pt x="435" y="366"/>
                  </a:cubicBezTo>
                  <a:lnTo>
                    <a:pt x="459" y="419"/>
                  </a:lnTo>
                  <a:cubicBezTo>
                    <a:pt x="459" y="419"/>
                    <a:pt x="490" y="489"/>
                    <a:pt x="510" y="564"/>
                  </a:cubicBezTo>
                  <a:cubicBezTo>
                    <a:pt x="532" y="637"/>
                    <a:pt x="539" y="714"/>
                    <a:pt x="539" y="714"/>
                  </a:cubicBezTo>
                  <a:cubicBezTo>
                    <a:pt x="565" y="915"/>
                    <a:pt x="526" y="1136"/>
                    <a:pt x="425" y="1326"/>
                  </a:cubicBezTo>
                  <a:cubicBezTo>
                    <a:pt x="326" y="1517"/>
                    <a:pt x="170" y="1673"/>
                    <a:pt x="1" y="1771"/>
                  </a:cubicBezTo>
                  <a:cubicBezTo>
                    <a:pt x="112" y="1736"/>
                    <a:pt x="130" y="1741"/>
                    <a:pt x="293" y="1599"/>
                  </a:cubicBezTo>
                  <a:cubicBezTo>
                    <a:pt x="432" y="1465"/>
                    <a:pt x="545" y="1313"/>
                    <a:pt x="601" y="1116"/>
                  </a:cubicBezTo>
                  <a:cubicBezTo>
                    <a:pt x="638" y="985"/>
                    <a:pt x="646" y="847"/>
                    <a:pt x="634" y="717"/>
                  </a:cubicBezTo>
                  <a:cubicBezTo>
                    <a:pt x="634" y="717"/>
                    <a:pt x="626" y="644"/>
                    <a:pt x="608" y="573"/>
                  </a:cubicBezTo>
                  <a:cubicBezTo>
                    <a:pt x="591" y="501"/>
                    <a:pt x="564" y="433"/>
                    <a:pt x="564" y="433"/>
                  </a:cubicBezTo>
                  <a:cubicBezTo>
                    <a:pt x="545" y="377"/>
                    <a:pt x="481" y="264"/>
                    <a:pt x="398" y="175"/>
                  </a:cubicBezTo>
                  <a:cubicBezTo>
                    <a:pt x="316" y="84"/>
                    <a:pt x="216" y="20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12994;p41">
              <a:extLst>
                <a:ext uri="{FF2B5EF4-FFF2-40B4-BE49-F238E27FC236}">
                  <a16:creationId xmlns:a16="http://schemas.microsoft.com/office/drawing/2014/main" id="{6F3CD3E7-49F3-DF72-6736-BB414814BFAF}"/>
                </a:ext>
              </a:extLst>
            </p:cNvPr>
            <p:cNvSpPr/>
            <p:nvPr/>
          </p:nvSpPr>
          <p:spPr>
            <a:xfrm>
              <a:off x="5184550" y="2371175"/>
              <a:ext cx="8625" cy="34750"/>
            </a:xfrm>
            <a:custGeom>
              <a:avLst/>
              <a:gdLst/>
              <a:ahLst/>
              <a:cxnLst/>
              <a:rect l="l" t="t" r="r" b="b"/>
              <a:pathLst>
                <a:path w="345" h="1390" extrusionOk="0">
                  <a:moveTo>
                    <a:pt x="168" y="1"/>
                  </a:moveTo>
                  <a:cubicBezTo>
                    <a:pt x="111" y="86"/>
                    <a:pt x="64" y="184"/>
                    <a:pt x="33" y="297"/>
                  </a:cubicBezTo>
                  <a:lnTo>
                    <a:pt x="26" y="339"/>
                  </a:lnTo>
                  <a:cubicBezTo>
                    <a:pt x="26" y="339"/>
                    <a:pt x="17" y="395"/>
                    <a:pt x="11" y="452"/>
                  </a:cubicBezTo>
                  <a:cubicBezTo>
                    <a:pt x="6" y="509"/>
                    <a:pt x="6" y="566"/>
                    <a:pt x="6" y="566"/>
                  </a:cubicBezTo>
                  <a:cubicBezTo>
                    <a:pt x="1" y="870"/>
                    <a:pt x="146" y="1201"/>
                    <a:pt x="345" y="1389"/>
                  </a:cubicBezTo>
                  <a:cubicBezTo>
                    <a:pt x="315" y="1310"/>
                    <a:pt x="309" y="1309"/>
                    <a:pt x="240" y="1184"/>
                  </a:cubicBezTo>
                  <a:cubicBezTo>
                    <a:pt x="180" y="1069"/>
                    <a:pt x="155" y="952"/>
                    <a:pt x="127" y="827"/>
                  </a:cubicBezTo>
                  <a:cubicBezTo>
                    <a:pt x="110" y="743"/>
                    <a:pt x="98" y="657"/>
                    <a:pt x="99" y="574"/>
                  </a:cubicBezTo>
                  <a:cubicBezTo>
                    <a:pt x="99" y="574"/>
                    <a:pt x="98" y="527"/>
                    <a:pt x="101" y="481"/>
                  </a:cubicBezTo>
                  <a:cubicBezTo>
                    <a:pt x="102" y="434"/>
                    <a:pt x="111" y="389"/>
                    <a:pt x="111" y="389"/>
                  </a:cubicBezTo>
                  <a:cubicBezTo>
                    <a:pt x="115" y="351"/>
                    <a:pt x="121" y="271"/>
                    <a:pt x="133" y="191"/>
                  </a:cubicBezTo>
                  <a:cubicBezTo>
                    <a:pt x="145" y="111"/>
                    <a:pt x="164" y="33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12995;p41">
              <a:extLst>
                <a:ext uri="{FF2B5EF4-FFF2-40B4-BE49-F238E27FC236}">
                  <a16:creationId xmlns:a16="http://schemas.microsoft.com/office/drawing/2014/main" id="{75040519-7CA0-8E0B-65F3-4828445C9FA6}"/>
                </a:ext>
              </a:extLst>
            </p:cNvPr>
            <p:cNvSpPr/>
            <p:nvPr/>
          </p:nvSpPr>
          <p:spPr>
            <a:xfrm>
              <a:off x="5153875" y="2379975"/>
              <a:ext cx="18775" cy="7025"/>
            </a:xfrm>
            <a:custGeom>
              <a:avLst/>
              <a:gdLst/>
              <a:ahLst/>
              <a:cxnLst/>
              <a:rect l="l" t="t" r="r" b="b"/>
              <a:pathLst>
                <a:path w="751" h="281" extrusionOk="0">
                  <a:moveTo>
                    <a:pt x="503" y="0"/>
                  </a:moveTo>
                  <a:cubicBezTo>
                    <a:pt x="469" y="0"/>
                    <a:pt x="435" y="3"/>
                    <a:pt x="401" y="11"/>
                  </a:cubicBezTo>
                  <a:cubicBezTo>
                    <a:pt x="350" y="23"/>
                    <a:pt x="300" y="39"/>
                    <a:pt x="254" y="58"/>
                  </a:cubicBezTo>
                  <a:cubicBezTo>
                    <a:pt x="254" y="57"/>
                    <a:pt x="253" y="57"/>
                    <a:pt x="253" y="57"/>
                  </a:cubicBezTo>
                  <a:cubicBezTo>
                    <a:pt x="248" y="57"/>
                    <a:pt x="152" y="104"/>
                    <a:pt x="152" y="104"/>
                  </a:cubicBezTo>
                  <a:cubicBezTo>
                    <a:pt x="108" y="124"/>
                    <a:pt x="9" y="241"/>
                    <a:pt x="1" y="280"/>
                  </a:cubicBezTo>
                  <a:cubicBezTo>
                    <a:pt x="52" y="253"/>
                    <a:pt x="104" y="231"/>
                    <a:pt x="158" y="206"/>
                  </a:cubicBezTo>
                  <a:lnTo>
                    <a:pt x="178" y="195"/>
                  </a:lnTo>
                  <a:lnTo>
                    <a:pt x="230" y="168"/>
                  </a:lnTo>
                  <a:cubicBezTo>
                    <a:pt x="257" y="156"/>
                    <a:pt x="284" y="145"/>
                    <a:pt x="284" y="145"/>
                  </a:cubicBezTo>
                  <a:cubicBezTo>
                    <a:pt x="427" y="87"/>
                    <a:pt x="600" y="48"/>
                    <a:pt x="751" y="45"/>
                  </a:cubicBezTo>
                  <a:cubicBezTo>
                    <a:pt x="710" y="15"/>
                    <a:pt x="707" y="11"/>
                    <a:pt x="623" y="6"/>
                  </a:cubicBezTo>
                  <a:cubicBezTo>
                    <a:pt x="583" y="4"/>
                    <a:pt x="543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12996;p41">
              <a:extLst>
                <a:ext uri="{FF2B5EF4-FFF2-40B4-BE49-F238E27FC236}">
                  <a16:creationId xmlns:a16="http://schemas.microsoft.com/office/drawing/2014/main" id="{DF746AF6-FECF-BA6B-8345-78E87EDA883F}"/>
                </a:ext>
              </a:extLst>
            </p:cNvPr>
            <p:cNvSpPr/>
            <p:nvPr/>
          </p:nvSpPr>
          <p:spPr>
            <a:xfrm>
              <a:off x="5152725" y="2358125"/>
              <a:ext cx="20100" cy="18625"/>
            </a:xfrm>
            <a:custGeom>
              <a:avLst/>
              <a:gdLst/>
              <a:ahLst/>
              <a:cxnLst/>
              <a:rect l="l" t="t" r="r" b="b"/>
              <a:pathLst>
                <a:path w="804" h="745" extrusionOk="0">
                  <a:moveTo>
                    <a:pt x="142" y="0"/>
                  </a:moveTo>
                  <a:cubicBezTo>
                    <a:pt x="79" y="0"/>
                    <a:pt x="22" y="12"/>
                    <a:pt x="0" y="21"/>
                  </a:cubicBezTo>
                  <a:cubicBezTo>
                    <a:pt x="80" y="35"/>
                    <a:pt x="157" y="61"/>
                    <a:pt x="235" y="96"/>
                  </a:cubicBezTo>
                  <a:lnTo>
                    <a:pt x="264" y="107"/>
                  </a:lnTo>
                  <a:cubicBezTo>
                    <a:pt x="264" y="106"/>
                    <a:pt x="264" y="106"/>
                    <a:pt x="264" y="106"/>
                  </a:cubicBezTo>
                  <a:cubicBezTo>
                    <a:pt x="271" y="106"/>
                    <a:pt x="413" y="182"/>
                    <a:pt x="409" y="188"/>
                  </a:cubicBezTo>
                  <a:cubicBezTo>
                    <a:pt x="593" y="311"/>
                    <a:pt x="745" y="528"/>
                    <a:pt x="779" y="744"/>
                  </a:cubicBezTo>
                  <a:cubicBezTo>
                    <a:pt x="797" y="679"/>
                    <a:pt x="803" y="671"/>
                    <a:pt x="773" y="555"/>
                  </a:cubicBezTo>
                  <a:cubicBezTo>
                    <a:pt x="743" y="451"/>
                    <a:pt x="707" y="353"/>
                    <a:pt x="634" y="267"/>
                  </a:cubicBezTo>
                  <a:cubicBezTo>
                    <a:pt x="584" y="209"/>
                    <a:pt x="528" y="157"/>
                    <a:pt x="468" y="116"/>
                  </a:cubicBezTo>
                  <a:cubicBezTo>
                    <a:pt x="471" y="111"/>
                    <a:pt x="334" y="34"/>
                    <a:pt x="327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297" y="19"/>
                    <a:pt x="226" y="4"/>
                    <a:pt x="158" y="1"/>
                  </a:cubicBezTo>
                  <a:cubicBezTo>
                    <a:pt x="153" y="0"/>
                    <a:pt x="148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12997;p41">
              <a:extLst>
                <a:ext uri="{FF2B5EF4-FFF2-40B4-BE49-F238E27FC236}">
                  <a16:creationId xmlns:a16="http://schemas.microsoft.com/office/drawing/2014/main" id="{8B3771AE-32D2-F163-839E-ED693E8673C2}"/>
                </a:ext>
              </a:extLst>
            </p:cNvPr>
            <p:cNvSpPr/>
            <p:nvPr/>
          </p:nvSpPr>
          <p:spPr>
            <a:xfrm>
              <a:off x="5168900" y="2350575"/>
              <a:ext cx="10900" cy="9975"/>
            </a:xfrm>
            <a:custGeom>
              <a:avLst/>
              <a:gdLst/>
              <a:ahLst/>
              <a:cxnLst/>
              <a:rect l="l" t="t" r="r" b="b"/>
              <a:pathLst>
                <a:path w="436" h="399" extrusionOk="0">
                  <a:moveTo>
                    <a:pt x="17" y="0"/>
                  </a:moveTo>
                  <a:cubicBezTo>
                    <a:pt x="10" y="0"/>
                    <a:pt x="5" y="1"/>
                    <a:pt x="1" y="2"/>
                  </a:cubicBezTo>
                  <a:cubicBezTo>
                    <a:pt x="30" y="34"/>
                    <a:pt x="58" y="66"/>
                    <a:pt x="90" y="96"/>
                  </a:cubicBezTo>
                  <a:lnTo>
                    <a:pt x="105" y="105"/>
                  </a:lnTo>
                  <a:cubicBezTo>
                    <a:pt x="105" y="105"/>
                    <a:pt x="121" y="119"/>
                    <a:pt x="138" y="132"/>
                  </a:cubicBezTo>
                  <a:lnTo>
                    <a:pt x="172" y="159"/>
                  </a:lnTo>
                  <a:cubicBezTo>
                    <a:pt x="257" y="232"/>
                    <a:pt x="353" y="318"/>
                    <a:pt x="430" y="399"/>
                  </a:cubicBezTo>
                  <a:cubicBezTo>
                    <a:pt x="434" y="358"/>
                    <a:pt x="435" y="354"/>
                    <a:pt x="403" y="303"/>
                  </a:cubicBezTo>
                  <a:cubicBezTo>
                    <a:pt x="375" y="257"/>
                    <a:pt x="355" y="206"/>
                    <a:pt x="315" y="166"/>
                  </a:cubicBezTo>
                  <a:cubicBezTo>
                    <a:pt x="288" y="139"/>
                    <a:pt x="261" y="113"/>
                    <a:pt x="233" y="91"/>
                  </a:cubicBezTo>
                  <a:lnTo>
                    <a:pt x="169" y="39"/>
                  </a:lnTo>
                  <a:cubicBezTo>
                    <a:pt x="147" y="20"/>
                    <a:pt x="6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12998;p41">
              <a:extLst>
                <a:ext uri="{FF2B5EF4-FFF2-40B4-BE49-F238E27FC236}">
                  <a16:creationId xmlns:a16="http://schemas.microsoft.com/office/drawing/2014/main" id="{88B68E10-8CE9-29E6-ED92-FB3EF713EBD1}"/>
                </a:ext>
              </a:extLst>
            </p:cNvPr>
            <p:cNvSpPr/>
            <p:nvPr/>
          </p:nvSpPr>
          <p:spPr>
            <a:xfrm>
              <a:off x="5178875" y="2345500"/>
              <a:ext cx="9075" cy="3350"/>
            </a:xfrm>
            <a:custGeom>
              <a:avLst/>
              <a:gdLst/>
              <a:ahLst/>
              <a:cxnLst/>
              <a:rect l="l" t="t" r="r" b="b"/>
              <a:pathLst>
                <a:path w="363" h="134" extrusionOk="0">
                  <a:moveTo>
                    <a:pt x="103" y="0"/>
                  </a:moveTo>
                  <a:cubicBezTo>
                    <a:pt x="76" y="0"/>
                    <a:pt x="18" y="16"/>
                    <a:pt x="1" y="29"/>
                  </a:cubicBezTo>
                  <a:cubicBezTo>
                    <a:pt x="21" y="49"/>
                    <a:pt x="43" y="69"/>
                    <a:pt x="69" y="84"/>
                  </a:cubicBezTo>
                  <a:lnTo>
                    <a:pt x="79" y="87"/>
                  </a:lnTo>
                  <a:lnTo>
                    <a:pt x="133" y="104"/>
                  </a:lnTo>
                  <a:cubicBezTo>
                    <a:pt x="196" y="126"/>
                    <a:pt x="271" y="134"/>
                    <a:pt x="339" y="134"/>
                  </a:cubicBezTo>
                  <a:cubicBezTo>
                    <a:pt x="347" y="134"/>
                    <a:pt x="355" y="134"/>
                    <a:pt x="363" y="134"/>
                  </a:cubicBezTo>
                  <a:cubicBezTo>
                    <a:pt x="351" y="103"/>
                    <a:pt x="350" y="101"/>
                    <a:pt x="315" y="86"/>
                  </a:cubicBezTo>
                  <a:cubicBezTo>
                    <a:pt x="285" y="72"/>
                    <a:pt x="260" y="46"/>
                    <a:pt x="227" y="36"/>
                  </a:cubicBezTo>
                  <a:cubicBezTo>
                    <a:pt x="205" y="30"/>
                    <a:pt x="183" y="23"/>
                    <a:pt x="162" y="17"/>
                  </a:cubicBezTo>
                  <a:lnTo>
                    <a:pt x="114" y="2"/>
                  </a:lnTo>
                  <a:cubicBezTo>
                    <a:pt x="112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12999;p41">
              <a:extLst>
                <a:ext uri="{FF2B5EF4-FFF2-40B4-BE49-F238E27FC236}">
                  <a16:creationId xmlns:a16="http://schemas.microsoft.com/office/drawing/2014/main" id="{46215C3D-8C58-CD08-16D2-CEF3501476E7}"/>
                </a:ext>
              </a:extLst>
            </p:cNvPr>
            <p:cNvSpPr/>
            <p:nvPr/>
          </p:nvSpPr>
          <p:spPr>
            <a:xfrm>
              <a:off x="5084400" y="2460050"/>
              <a:ext cx="7700" cy="35300"/>
            </a:xfrm>
            <a:custGeom>
              <a:avLst/>
              <a:gdLst/>
              <a:ahLst/>
              <a:cxnLst/>
              <a:rect l="l" t="t" r="r" b="b"/>
              <a:pathLst>
                <a:path w="308" h="141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01"/>
                    <a:pt x="16" y="202"/>
                    <a:pt x="31" y="313"/>
                  </a:cubicBezTo>
                  <a:lnTo>
                    <a:pt x="39" y="353"/>
                  </a:lnTo>
                  <a:lnTo>
                    <a:pt x="82" y="565"/>
                  </a:lnTo>
                  <a:cubicBezTo>
                    <a:pt x="139" y="845"/>
                    <a:pt x="221" y="1156"/>
                    <a:pt x="298" y="1411"/>
                  </a:cubicBezTo>
                  <a:cubicBezTo>
                    <a:pt x="308" y="1329"/>
                    <a:pt x="308" y="1324"/>
                    <a:pt x="283" y="1183"/>
                  </a:cubicBezTo>
                  <a:cubicBezTo>
                    <a:pt x="261" y="1057"/>
                    <a:pt x="255" y="936"/>
                    <a:pt x="228" y="809"/>
                  </a:cubicBezTo>
                  <a:cubicBezTo>
                    <a:pt x="209" y="722"/>
                    <a:pt x="191" y="637"/>
                    <a:pt x="175" y="554"/>
                  </a:cubicBezTo>
                  <a:lnTo>
                    <a:pt x="137" y="369"/>
                  </a:lnTo>
                  <a:cubicBezTo>
                    <a:pt x="122" y="293"/>
                    <a:pt x="32" y="5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13000;p41">
              <a:extLst>
                <a:ext uri="{FF2B5EF4-FFF2-40B4-BE49-F238E27FC236}">
                  <a16:creationId xmlns:a16="http://schemas.microsoft.com/office/drawing/2014/main" id="{AC901B7F-6DF1-4C3D-95F4-DB322AB566FC}"/>
                </a:ext>
              </a:extLst>
            </p:cNvPr>
            <p:cNvSpPr/>
            <p:nvPr/>
          </p:nvSpPr>
          <p:spPr>
            <a:xfrm>
              <a:off x="5076400" y="2494450"/>
              <a:ext cx="34050" cy="46425"/>
            </a:xfrm>
            <a:custGeom>
              <a:avLst/>
              <a:gdLst/>
              <a:ahLst/>
              <a:cxnLst/>
              <a:rect l="l" t="t" r="r" b="b"/>
              <a:pathLst>
                <a:path w="1362" h="1857" extrusionOk="0">
                  <a:moveTo>
                    <a:pt x="16" y="1"/>
                  </a:moveTo>
                  <a:lnTo>
                    <a:pt x="16" y="1"/>
                  </a:lnTo>
                  <a:cubicBezTo>
                    <a:pt x="9" y="132"/>
                    <a:pt x="1" y="144"/>
                    <a:pt x="59" y="378"/>
                  </a:cubicBezTo>
                  <a:cubicBezTo>
                    <a:pt x="114" y="587"/>
                    <a:pt x="179" y="779"/>
                    <a:pt x="295" y="971"/>
                  </a:cubicBezTo>
                  <a:cubicBezTo>
                    <a:pt x="372" y="1098"/>
                    <a:pt x="460" y="1219"/>
                    <a:pt x="556" y="1325"/>
                  </a:cubicBezTo>
                  <a:cubicBezTo>
                    <a:pt x="556" y="1325"/>
                    <a:pt x="608" y="1387"/>
                    <a:pt x="666" y="1442"/>
                  </a:cubicBezTo>
                  <a:cubicBezTo>
                    <a:pt x="694" y="1471"/>
                    <a:pt x="723" y="1499"/>
                    <a:pt x="747" y="1519"/>
                  </a:cubicBezTo>
                  <a:cubicBezTo>
                    <a:pt x="768" y="1539"/>
                    <a:pt x="783" y="1552"/>
                    <a:pt x="783" y="1552"/>
                  </a:cubicBezTo>
                  <a:cubicBezTo>
                    <a:pt x="832" y="1597"/>
                    <a:pt x="949" y="1676"/>
                    <a:pt x="1068" y="1738"/>
                  </a:cubicBezTo>
                  <a:cubicBezTo>
                    <a:pt x="1189" y="1801"/>
                    <a:pt x="1312" y="1843"/>
                    <a:pt x="1362" y="1856"/>
                  </a:cubicBezTo>
                  <a:cubicBezTo>
                    <a:pt x="1218" y="1774"/>
                    <a:pt x="1080" y="1678"/>
                    <a:pt x="941" y="1562"/>
                  </a:cubicBezTo>
                  <a:lnTo>
                    <a:pt x="889" y="1521"/>
                  </a:lnTo>
                  <a:cubicBezTo>
                    <a:pt x="889" y="1521"/>
                    <a:pt x="822" y="1464"/>
                    <a:pt x="757" y="1403"/>
                  </a:cubicBezTo>
                  <a:cubicBezTo>
                    <a:pt x="726" y="1372"/>
                    <a:pt x="695" y="1340"/>
                    <a:pt x="672" y="1317"/>
                  </a:cubicBezTo>
                  <a:cubicBezTo>
                    <a:pt x="649" y="1292"/>
                    <a:pt x="635" y="1275"/>
                    <a:pt x="635" y="1275"/>
                  </a:cubicBezTo>
                  <a:cubicBezTo>
                    <a:pt x="481" y="1100"/>
                    <a:pt x="336" y="895"/>
                    <a:pt x="231" y="673"/>
                  </a:cubicBezTo>
                  <a:cubicBezTo>
                    <a:pt x="124" y="451"/>
                    <a:pt x="51" y="218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13001;p41">
              <a:extLst>
                <a:ext uri="{FF2B5EF4-FFF2-40B4-BE49-F238E27FC236}">
                  <a16:creationId xmlns:a16="http://schemas.microsoft.com/office/drawing/2014/main" id="{6C3575F3-E5F1-A8A8-5450-50A64E27C268}"/>
                </a:ext>
              </a:extLst>
            </p:cNvPr>
            <p:cNvSpPr/>
            <p:nvPr/>
          </p:nvSpPr>
          <p:spPr>
            <a:xfrm>
              <a:off x="5094550" y="2537050"/>
              <a:ext cx="20075" cy="17250"/>
            </a:xfrm>
            <a:custGeom>
              <a:avLst/>
              <a:gdLst/>
              <a:ahLst/>
              <a:cxnLst/>
              <a:rect l="l" t="t" r="r" b="b"/>
              <a:pathLst>
                <a:path w="803" h="690" extrusionOk="0">
                  <a:moveTo>
                    <a:pt x="0" y="1"/>
                  </a:moveTo>
                  <a:cubicBezTo>
                    <a:pt x="29" y="70"/>
                    <a:pt x="66" y="138"/>
                    <a:pt x="115" y="206"/>
                  </a:cubicBezTo>
                  <a:lnTo>
                    <a:pt x="135" y="230"/>
                  </a:lnTo>
                  <a:cubicBezTo>
                    <a:pt x="135" y="230"/>
                    <a:pt x="162" y="260"/>
                    <a:pt x="189" y="291"/>
                  </a:cubicBezTo>
                  <a:lnTo>
                    <a:pt x="247" y="349"/>
                  </a:lnTo>
                  <a:cubicBezTo>
                    <a:pt x="400" y="502"/>
                    <a:pt x="614" y="628"/>
                    <a:pt x="802" y="690"/>
                  </a:cubicBezTo>
                  <a:cubicBezTo>
                    <a:pt x="762" y="640"/>
                    <a:pt x="759" y="640"/>
                    <a:pt x="670" y="584"/>
                  </a:cubicBezTo>
                  <a:cubicBezTo>
                    <a:pt x="592" y="532"/>
                    <a:pt x="531" y="469"/>
                    <a:pt x="456" y="411"/>
                  </a:cubicBezTo>
                  <a:cubicBezTo>
                    <a:pt x="407" y="371"/>
                    <a:pt x="359" y="329"/>
                    <a:pt x="316" y="287"/>
                  </a:cubicBezTo>
                  <a:cubicBezTo>
                    <a:pt x="316" y="287"/>
                    <a:pt x="292" y="262"/>
                    <a:pt x="268" y="239"/>
                  </a:cubicBezTo>
                  <a:cubicBezTo>
                    <a:pt x="243" y="214"/>
                    <a:pt x="222" y="188"/>
                    <a:pt x="222" y="188"/>
                  </a:cubicBezTo>
                  <a:cubicBezTo>
                    <a:pt x="183" y="149"/>
                    <a:pt x="4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13002;p41">
              <a:extLst>
                <a:ext uri="{FF2B5EF4-FFF2-40B4-BE49-F238E27FC236}">
                  <a16:creationId xmlns:a16="http://schemas.microsoft.com/office/drawing/2014/main" id="{F1DB368C-1846-5533-80CE-5FDD282CAE8F}"/>
                </a:ext>
              </a:extLst>
            </p:cNvPr>
            <p:cNvSpPr/>
            <p:nvPr/>
          </p:nvSpPr>
          <p:spPr>
            <a:xfrm>
              <a:off x="5098025" y="2566200"/>
              <a:ext cx="39375" cy="23825"/>
            </a:xfrm>
            <a:custGeom>
              <a:avLst/>
              <a:gdLst/>
              <a:ahLst/>
              <a:cxnLst/>
              <a:rect l="l" t="t" r="r" b="b"/>
              <a:pathLst>
                <a:path w="1575" h="953" extrusionOk="0">
                  <a:moveTo>
                    <a:pt x="1" y="0"/>
                  </a:moveTo>
                  <a:cubicBezTo>
                    <a:pt x="76" y="105"/>
                    <a:pt x="163" y="207"/>
                    <a:pt x="269" y="306"/>
                  </a:cubicBezTo>
                  <a:lnTo>
                    <a:pt x="309" y="341"/>
                  </a:lnTo>
                  <a:cubicBezTo>
                    <a:pt x="309" y="341"/>
                    <a:pt x="364" y="385"/>
                    <a:pt x="419" y="430"/>
                  </a:cubicBezTo>
                  <a:cubicBezTo>
                    <a:pt x="475" y="472"/>
                    <a:pt x="534" y="513"/>
                    <a:pt x="534" y="513"/>
                  </a:cubicBezTo>
                  <a:cubicBezTo>
                    <a:pt x="839" y="731"/>
                    <a:pt x="1238" y="890"/>
                    <a:pt x="1575" y="953"/>
                  </a:cubicBezTo>
                  <a:cubicBezTo>
                    <a:pt x="1485" y="900"/>
                    <a:pt x="1478" y="900"/>
                    <a:pt x="1307" y="835"/>
                  </a:cubicBezTo>
                  <a:cubicBezTo>
                    <a:pt x="1154" y="775"/>
                    <a:pt x="1023" y="696"/>
                    <a:pt x="876" y="617"/>
                  </a:cubicBezTo>
                  <a:cubicBezTo>
                    <a:pt x="779" y="563"/>
                    <a:pt x="683" y="505"/>
                    <a:pt x="595" y="444"/>
                  </a:cubicBezTo>
                  <a:cubicBezTo>
                    <a:pt x="595" y="444"/>
                    <a:pt x="546" y="410"/>
                    <a:pt x="498" y="373"/>
                  </a:cubicBezTo>
                  <a:cubicBezTo>
                    <a:pt x="449" y="338"/>
                    <a:pt x="403" y="299"/>
                    <a:pt x="403" y="299"/>
                  </a:cubicBezTo>
                  <a:cubicBezTo>
                    <a:pt x="374" y="277"/>
                    <a:pt x="293" y="218"/>
                    <a:pt x="196" y="147"/>
                  </a:cubicBezTo>
                  <a:cubicBezTo>
                    <a:pt x="114" y="86"/>
                    <a:pt x="35" y="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13003;p41">
              <a:extLst>
                <a:ext uri="{FF2B5EF4-FFF2-40B4-BE49-F238E27FC236}">
                  <a16:creationId xmlns:a16="http://schemas.microsoft.com/office/drawing/2014/main" id="{D06FD7CB-FF57-D23C-E60B-889E3AC8CD9D}"/>
                </a:ext>
              </a:extLst>
            </p:cNvPr>
            <p:cNvSpPr/>
            <p:nvPr/>
          </p:nvSpPr>
          <p:spPr>
            <a:xfrm>
              <a:off x="5094550" y="2569650"/>
              <a:ext cx="20975" cy="16325"/>
            </a:xfrm>
            <a:custGeom>
              <a:avLst/>
              <a:gdLst/>
              <a:ahLst/>
              <a:cxnLst/>
              <a:rect l="l" t="t" r="r" b="b"/>
              <a:pathLst>
                <a:path w="839" h="653" extrusionOk="0">
                  <a:moveTo>
                    <a:pt x="0" y="1"/>
                  </a:moveTo>
                  <a:cubicBezTo>
                    <a:pt x="37" y="67"/>
                    <a:pt x="78" y="132"/>
                    <a:pt x="132" y="196"/>
                  </a:cubicBezTo>
                  <a:lnTo>
                    <a:pt x="154" y="218"/>
                  </a:lnTo>
                  <a:lnTo>
                    <a:pt x="213" y="274"/>
                  </a:lnTo>
                  <a:lnTo>
                    <a:pt x="274" y="328"/>
                  </a:lnTo>
                  <a:cubicBezTo>
                    <a:pt x="435" y="472"/>
                    <a:pt x="651" y="590"/>
                    <a:pt x="838" y="653"/>
                  </a:cubicBezTo>
                  <a:cubicBezTo>
                    <a:pt x="798" y="604"/>
                    <a:pt x="795" y="602"/>
                    <a:pt x="705" y="547"/>
                  </a:cubicBezTo>
                  <a:cubicBezTo>
                    <a:pt x="626" y="497"/>
                    <a:pt x="563" y="435"/>
                    <a:pt x="486" y="379"/>
                  </a:cubicBezTo>
                  <a:cubicBezTo>
                    <a:pt x="435" y="342"/>
                    <a:pt x="384" y="304"/>
                    <a:pt x="339" y="262"/>
                  </a:cubicBezTo>
                  <a:cubicBezTo>
                    <a:pt x="339" y="262"/>
                    <a:pt x="313" y="240"/>
                    <a:pt x="287" y="217"/>
                  </a:cubicBezTo>
                  <a:cubicBezTo>
                    <a:pt x="262" y="193"/>
                    <a:pt x="237" y="171"/>
                    <a:pt x="237" y="171"/>
                  </a:cubicBezTo>
                  <a:cubicBezTo>
                    <a:pt x="196" y="133"/>
                    <a:pt x="43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13004;p41">
              <a:extLst>
                <a:ext uri="{FF2B5EF4-FFF2-40B4-BE49-F238E27FC236}">
                  <a16:creationId xmlns:a16="http://schemas.microsoft.com/office/drawing/2014/main" id="{F0407ECD-4212-B4C4-B95A-C6CC5EECB8FB}"/>
                </a:ext>
              </a:extLst>
            </p:cNvPr>
            <p:cNvSpPr/>
            <p:nvPr/>
          </p:nvSpPr>
          <p:spPr>
            <a:xfrm>
              <a:off x="5099025" y="2598875"/>
              <a:ext cx="40100" cy="16200"/>
            </a:xfrm>
            <a:custGeom>
              <a:avLst/>
              <a:gdLst/>
              <a:ahLst/>
              <a:cxnLst/>
              <a:rect l="l" t="t" r="r" b="b"/>
              <a:pathLst>
                <a:path w="1604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79"/>
                    <a:pt x="192" y="153"/>
                    <a:pt x="307" y="223"/>
                  </a:cubicBezTo>
                  <a:lnTo>
                    <a:pt x="350" y="247"/>
                  </a:lnTo>
                  <a:cubicBezTo>
                    <a:pt x="350" y="247"/>
                    <a:pt x="408" y="276"/>
                    <a:pt x="467" y="308"/>
                  </a:cubicBezTo>
                  <a:cubicBezTo>
                    <a:pt x="526" y="336"/>
                    <a:pt x="586" y="364"/>
                    <a:pt x="586" y="364"/>
                  </a:cubicBezTo>
                  <a:cubicBezTo>
                    <a:pt x="901" y="512"/>
                    <a:pt x="1284" y="613"/>
                    <a:pt x="1603" y="647"/>
                  </a:cubicBezTo>
                  <a:cubicBezTo>
                    <a:pt x="1515" y="603"/>
                    <a:pt x="1509" y="603"/>
                    <a:pt x="1344" y="556"/>
                  </a:cubicBezTo>
                  <a:cubicBezTo>
                    <a:pt x="1196" y="514"/>
                    <a:pt x="1067" y="456"/>
                    <a:pt x="920" y="402"/>
                  </a:cubicBezTo>
                  <a:cubicBezTo>
                    <a:pt x="821" y="366"/>
                    <a:pt x="725" y="327"/>
                    <a:pt x="634" y="285"/>
                  </a:cubicBezTo>
                  <a:cubicBezTo>
                    <a:pt x="634" y="285"/>
                    <a:pt x="583" y="260"/>
                    <a:pt x="533" y="236"/>
                  </a:cubicBezTo>
                  <a:lnTo>
                    <a:pt x="432" y="186"/>
                  </a:lnTo>
                  <a:cubicBezTo>
                    <a:pt x="349" y="147"/>
                    <a:pt x="72" y="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13005;p41">
              <a:extLst>
                <a:ext uri="{FF2B5EF4-FFF2-40B4-BE49-F238E27FC236}">
                  <a16:creationId xmlns:a16="http://schemas.microsoft.com/office/drawing/2014/main" id="{1CFCDDFF-548A-3DD7-B293-080E9FF1B06F}"/>
                </a:ext>
              </a:extLst>
            </p:cNvPr>
            <p:cNvSpPr/>
            <p:nvPr/>
          </p:nvSpPr>
          <p:spPr>
            <a:xfrm>
              <a:off x="5086625" y="2605425"/>
              <a:ext cx="26100" cy="10475"/>
            </a:xfrm>
            <a:custGeom>
              <a:avLst/>
              <a:gdLst/>
              <a:ahLst/>
              <a:cxnLst/>
              <a:rect l="l" t="t" r="r" b="b"/>
              <a:pathLst>
                <a:path w="1044" h="419" extrusionOk="0">
                  <a:moveTo>
                    <a:pt x="194" y="1"/>
                  </a:moveTo>
                  <a:cubicBezTo>
                    <a:pt x="116" y="1"/>
                    <a:pt x="29" y="8"/>
                    <a:pt x="0" y="21"/>
                  </a:cubicBezTo>
                  <a:cubicBezTo>
                    <a:pt x="91" y="47"/>
                    <a:pt x="172" y="70"/>
                    <a:pt x="235" y="88"/>
                  </a:cubicBezTo>
                  <a:lnTo>
                    <a:pt x="235" y="87"/>
                  </a:lnTo>
                  <a:lnTo>
                    <a:pt x="266" y="93"/>
                  </a:lnTo>
                  <a:cubicBezTo>
                    <a:pt x="266" y="93"/>
                    <a:pt x="306" y="104"/>
                    <a:pt x="346" y="114"/>
                  </a:cubicBezTo>
                  <a:cubicBezTo>
                    <a:pt x="386" y="126"/>
                    <a:pt x="426" y="139"/>
                    <a:pt x="426" y="139"/>
                  </a:cubicBezTo>
                  <a:cubicBezTo>
                    <a:pt x="636" y="205"/>
                    <a:pt x="864" y="309"/>
                    <a:pt x="1044" y="419"/>
                  </a:cubicBezTo>
                  <a:cubicBezTo>
                    <a:pt x="1009" y="362"/>
                    <a:pt x="1008" y="355"/>
                    <a:pt x="915" y="289"/>
                  </a:cubicBezTo>
                  <a:cubicBezTo>
                    <a:pt x="831" y="231"/>
                    <a:pt x="755" y="170"/>
                    <a:pt x="658" y="127"/>
                  </a:cubicBezTo>
                  <a:cubicBezTo>
                    <a:pt x="592" y="99"/>
                    <a:pt x="526" y="74"/>
                    <a:pt x="461" y="53"/>
                  </a:cubicBezTo>
                  <a:cubicBezTo>
                    <a:pt x="461" y="53"/>
                    <a:pt x="425" y="40"/>
                    <a:pt x="388" y="31"/>
                  </a:cubicBezTo>
                  <a:cubicBezTo>
                    <a:pt x="352" y="20"/>
                    <a:pt x="314" y="11"/>
                    <a:pt x="314" y="11"/>
                  </a:cubicBezTo>
                  <a:cubicBezTo>
                    <a:pt x="290" y="4"/>
                    <a:pt x="24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13006;p41">
              <a:extLst>
                <a:ext uri="{FF2B5EF4-FFF2-40B4-BE49-F238E27FC236}">
                  <a16:creationId xmlns:a16="http://schemas.microsoft.com/office/drawing/2014/main" id="{1527B3CF-AF5B-D50F-9B1A-4E29BC11B112}"/>
                </a:ext>
              </a:extLst>
            </p:cNvPr>
            <p:cNvSpPr/>
            <p:nvPr/>
          </p:nvSpPr>
          <p:spPr>
            <a:xfrm>
              <a:off x="5116500" y="2630350"/>
              <a:ext cx="38950" cy="2350"/>
            </a:xfrm>
            <a:custGeom>
              <a:avLst/>
              <a:gdLst/>
              <a:ahLst/>
              <a:cxnLst/>
              <a:rect l="l" t="t" r="r" b="b"/>
              <a:pathLst>
                <a:path w="1558" h="94" extrusionOk="0">
                  <a:moveTo>
                    <a:pt x="420" y="0"/>
                  </a:moveTo>
                  <a:cubicBezTo>
                    <a:pt x="336" y="0"/>
                    <a:pt x="66" y="39"/>
                    <a:pt x="0" y="60"/>
                  </a:cubicBezTo>
                  <a:cubicBezTo>
                    <a:pt x="107" y="74"/>
                    <a:pt x="217" y="86"/>
                    <a:pt x="336" y="92"/>
                  </a:cubicBezTo>
                  <a:lnTo>
                    <a:pt x="381" y="92"/>
                  </a:lnTo>
                  <a:cubicBezTo>
                    <a:pt x="381" y="92"/>
                    <a:pt x="614" y="93"/>
                    <a:pt x="614" y="93"/>
                  </a:cubicBezTo>
                  <a:cubicBezTo>
                    <a:pt x="631" y="93"/>
                    <a:pt x="648" y="93"/>
                    <a:pt x="664" y="93"/>
                  </a:cubicBezTo>
                  <a:cubicBezTo>
                    <a:pt x="961" y="93"/>
                    <a:pt x="1286" y="76"/>
                    <a:pt x="1557" y="53"/>
                  </a:cubicBezTo>
                  <a:cubicBezTo>
                    <a:pt x="1473" y="27"/>
                    <a:pt x="1467" y="26"/>
                    <a:pt x="1313" y="22"/>
                  </a:cubicBezTo>
                  <a:cubicBezTo>
                    <a:pt x="1174" y="18"/>
                    <a:pt x="1047" y="0"/>
                    <a:pt x="904" y="0"/>
                  </a:cubicBezTo>
                  <a:cubicBezTo>
                    <a:pt x="810" y="1"/>
                    <a:pt x="715" y="1"/>
                    <a:pt x="624" y="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13007;p41">
              <a:extLst>
                <a:ext uri="{FF2B5EF4-FFF2-40B4-BE49-F238E27FC236}">
                  <a16:creationId xmlns:a16="http://schemas.microsoft.com/office/drawing/2014/main" id="{A8B998DC-6F98-5EF9-1373-1C4E51D08430}"/>
                </a:ext>
              </a:extLst>
            </p:cNvPr>
            <p:cNvSpPr/>
            <p:nvPr/>
          </p:nvSpPr>
          <p:spPr>
            <a:xfrm>
              <a:off x="5149925" y="2635450"/>
              <a:ext cx="38025" cy="9250"/>
            </a:xfrm>
            <a:custGeom>
              <a:avLst/>
              <a:gdLst/>
              <a:ahLst/>
              <a:cxnLst/>
              <a:rect l="l" t="t" r="r" b="b"/>
              <a:pathLst>
                <a:path w="1521" h="370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433" y="19"/>
                    <a:pt x="1429" y="24"/>
                    <a:pt x="1287" y="85"/>
                  </a:cubicBezTo>
                  <a:cubicBezTo>
                    <a:pt x="1159" y="138"/>
                    <a:pt x="1033" y="164"/>
                    <a:pt x="897" y="201"/>
                  </a:cubicBezTo>
                  <a:cubicBezTo>
                    <a:pt x="806" y="225"/>
                    <a:pt x="714" y="244"/>
                    <a:pt x="625" y="255"/>
                  </a:cubicBezTo>
                  <a:cubicBezTo>
                    <a:pt x="625" y="255"/>
                    <a:pt x="575" y="262"/>
                    <a:pt x="524" y="267"/>
                  </a:cubicBezTo>
                  <a:cubicBezTo>
                    <a:pt x="473" y="273"/>
                    <a:pt x="422" y="274"/>
                    <a:pt x="422" y="274"/>
                  </a:cubicBezTo>
                  <a:cubicBezTo>
                    <a:pt x="374" y="280"/>
                    <a:pt x="122" y="307"/>
                    <a:pt x="1" y="320"/>
                  </a:cubicBezTo>
                  <a:cubicBezTo>
                    <a:pt x="107" y="346"/>
                    <a:pt x="219" y="365"/>
                    <a:pt x="342" y="369"/>
                  </a:cubicBezTo>
                  <a:lnTo>
                    <a:pt x="388" y="368"/>
                  </a:lnTo>
                  <a:cubicBezTo>
                    <a:pt x="388" y="368"/>
                    <a:pt x="447" y="365"/>
                    <a:pt x="508" y="361"/>
                  </a:cubicBezTo>
                  <a:cubicBezTo>
                    <a:pt x="567" y="355"/>
                    <a:pt x="628" y="348"/>
                    <a:pt x="628" y="348"/>
                  </a:cubicBezTo>
                  <a:cubicBezTo>
                    <a:pt x="945" y="310"/>
                    <a:pt x="1283" y="169"/>
                    <a:pt x="1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13008;p41">
              <a:extLst>
                <a:ext uri="{FF2B5EF4-FFF2-40B4-BE49-F238E27FC236}">
                  <a16:creationId xmlns:a16="http://schemas.microsoft.com/office/drawing/2014/main" id="{31164B43-D813-9245-1C3B-F5079973DFD6}"/>
                </a:ext>
              </a:extLst>
            </p:cNvPr>
            <p:cNvSpPr/>
            <p:nvPr/>
          </p:nvSpPr>
          <p:spPr>
            <a:xfrm>
              <a:off x="5140225" y="2653900"/>
              <a:ext cx="45700" cy="36150"/>
            </a:xfrm>
            <a:custGeom>
              <a:avLst/>
              <a:gdLst/>
              <a:ahLst/>
              <a:cxnLst/>
              <a:rect l="l" t="t" r="r" b="b"/>
              <a:pathLst>
                <a:path w="1828" h="1446" extrusionOk="0">
                  <a:moveTo>
                    <a:pt x="1828" y="0"/>
                  </a:moveTo>
                  <a:cubicBezTo>
                    <a:pt x="1700" y="29"/>
                    <a:pt x="1689" y="28"/>
                    <a:pt x="1479" y="131"/>
                  </a:cubicBezTo>
                  <a:cubicBezTo>
                    <a:pt x="1290" y="226"/>
                    <a:pt x="1114" y="314"/>
                    <a:pt x="937" y="441"/>
                  </a:cubicBezTo>
                  <a:cubicBezTo>
                    <a:pt x="819" y="527"/>
                    <a:pt x="705" y="616"/>
                    <a:pt x="601" y="709"/>
                  </a:cubicBezTo>
                  <a:cubicBezTo>
                    <a:pt x="601" y="709"/>
                    <a:pt x="541" y="760"/>
                    <a:pt x="485" y="814"/>
                  </a:cubicBezTo>
                  <a:cubicBezTo>
                    <a:pt x="427" y="866"/>
                    <a:pt x="372" y="922"/>
                    <a:pt x="372" y="922"/>
                  </a:cubicBezTo>
                  <a:cubicBezTo>
                    <a:pt x="326" y="968"/>
                    <a:pt x="241" y="1074"/>
                    <a:pt x="164" y="1181"/>
                  </a:cubicBezTo>
                  <a:cubicBezTo>
                    <a:pt x="87" y="1289"/>
                    <a:pt x="22" y="1400"/>
                    <a:pt x="0" y="1446"/>
                  </a:cubicBezTo>
                  <a:cubicBezTo>
                    <a:pt x="109" y="1324"/>
                    <a:pt x="223" y="1204"/>
                    <a:pt x="351" y="1077"/>
                  </a:cubicBezTo>
                  <a:lnTo>
                    <a:pt x="396" y="1030"/>
                  </a:lnTo>
                  <a:cubicBezTo>
                    <a:pt x="396" y="1030"/>
                    <a:pt x="458" y="967"/>
                    <a:pt x="521" y="906"/>
                  </a:cubicBezTo>
                  <a:cubicBezTo>
                    <a:pt x="585" y="846"/>
                    <a:pt x="651" y="788"/>
                    <a:pt x="651" y="788"/>
                  </a:cubicBezTo>
                  <a:cubicBezTo>
                    <a:pt x="997" y="479"/>
                    <a:pt x="1435" y="189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13009;p41">
              <a:extLst>
                <a:ext uri="{FF2B5EF4-FFF2-40B4-BE49-F238E27FC236}">
                  <a16:creationId xmlns:a16="http://schemas.microsoft.com/office/drawing/2014/main" id="{98338388-E63F-FD2A-7045-1015B5DE0AF3}"/>
                </a:ext>
              </a:extLst>
            </p:cNvPr>
            <p:cNvSpPr/>
            <p:nvPr/>
          </p:nvSpPr>
          <p:spPr>
            <a:xfrm>
              <a:off x="5162900" y="2667525"/>
              <a:ext cx="12650" cy="10025"/>
            </a:xfrm>
            <a:custGeom>
              <a:avLst/>
              <a:gdLst/>
              <a:ahLst/>
              <a:cxnLst/>
              <a:rect l="l" t="t" r="r" b="b"/>
              <a:pathLst>
                <a:path w="506" h="401" extrusionOk="0">
                  <a:moveTo>
                    <a:pt x="506" y="0"/>
                  </a:moveTo>
                  <a:lnTo>
                    <a:pt x="506" y="0"/>
                  </a:lnTo>
                  <a:cubicBezTo>
                    <a:pt x="462" y="1"/>
                    <a:pt x="460" y="1"/>
                    <a:pt x="406" y="37"/>
                  </a:cubicBezTo>
                  <a:cubicBezTo>
                    <a:pt x="359" y="69"/>
                    <a:pt x="307" y="88"/>
                    <a:pt x="260" y="123"/>
                  </a:cubicBezTo>
                  <a:cubicBezTo>
                    <a:pt x="229" y="148"/>
                    <a:pt x="199" y="172"/>
                    <a:pt x="168" y="196"/>
                  </a:cubicBezTo>
                  <a:lnTo>
                    <a:pt x="101" y="247"/>
                  </a:lnTo>
                  <a:cubicBezTo>
                    <a:pt x="74" y="267"/>
                    <a:pt x="9" y="368"/>
                    <a:pt x="1" y="400"/>
                  </a:cubicBezTo>
                  <a:cubicBezTo>
                    <a:pt x="44" y="384"/>
                    <a:pt x="87" y="366"/>
                    <a:pt x="130" y="341"/>
                  </a:cubicBezTo>
                  <a:lnTo>
                    <a:pt x="146" y="329"/>
                  </a:lnTo>
                  <a:lnTo>
                    <a:pt x="222" y="270"/>
                  </a:lnTo>
                  <a:cubicBezTo>
                    <a:pt x="324" y="194"/>
                    <a:pt x="427" y="91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13010;p41">
              <a:extLst>
                <a:ext uri="{FF2B5EF4-FFF2-40B4-BE49-F238E27FC236}">
                  <a16:creationId xmlns:a16="http://schemas.microsoft.com/office/drawing/2014/main" id="{69E5280B-CB42-B0AA-3A41-CE9604511BC7}"/>
                </a:ext>
              </a:extLst>
            </p:cNvPr>
            <p:cNvSpPr/>
            <p:nvPr/>
          </p:nvSpPr>
          <p:spPr>
            <a:xfrm>
              <a:off x="5182250" y="2659075"/>
              <a:ext cx="32925" cy="35575"/>
            </a:xfrm>
            <a:custGeom>
              <a:avLst/>
              <a:gdLst/>
              <a:ahLst/>
              <a:cxnLst/>
              <a:rect l="l" t="t" r="r" b="b"/>
              <a:pathLst>
                <a:path w="1317" h="1423" extrusionOk="0">
                  <a:moveTo>
                    <a:pt x="1317" y="1"/>
                  </a:moveTo>
                  <a:cubicBezTo>
                    <a:pt x="1209" y="27"/>
                    <a:pt x="1199" y="25"/>
                    <a:pt x="1027" y="125"/>
                  </a:cubicBezTo>
                  <a:cubicBezTo>
                    <a:pt x="875" y="217"/>
                    <a:pt x="732" y="306"/>
                    <a:pt x="599" y="433"/>
                  </a:cubicBezTo>
                  <a:cubicBezTo>
                    <a:pt x="510" y="519"/>
                    <a:pt x="426" y="610"/>
                    <a:pt x="352" y="703"/>
                  </a:cubicBezTo>
                  <a:cubicBezTo>
                    <a:pt x="352" y="703"/>
                    <a:pt x="310" y="753"/>
                    <a:pt x="271" y="807"/>
                  </a:cubicBezTo>
                  <a:cubicBezTo>
                    <a:pt x="231" y="860"/>
                    <a:pt x="196" y="917"/>
                    <a:pt x="196" y="917"/>
                  </a:cubicBezTo>
                  <a:cubicBezTo>
                    <a:pt x="165" y="961"/>
                    <a:pt x="114" y="1066"/>
                    <a:pt x="73" y="1170"/>
                  </a:cubicBezTo>
                  <a:cubicBezTo>
                    <a:pt x="34" y="1276"/>
                    <a:pt x="7" y="1380"/>
                    <a:pt x="1" y="1423"/>
                  </a:cubicBezTo>
                  <a:cubicBezTo>
                    <a:pt x="65" y="1300"/>
                    <a:pt x="135" y="1180"/>
                    <a:pt x="218" y="1055"/>
                  </a:cubicBezTo>
                  <a:lnTo>
                    <a:pt x="218" y="1056"/>
                  </a:lnTo>
                  <a:lnTo>
                    <a:pt x="246" y="1009"/>
                  </a:lnTo>
                  <a:cubicBezTo>
                    <a:pt x="246" y="1009"/>
                    <a:pt x="286" y="947"/>
                    <a:pt x="329" y="886"/>
                  </a:cubicBezTo>
                  <a:cubicBezTo>
                    <a:pt x="372" y="827"/>
                    <a:pt x="417" y="770"/>
                    <a:pt x="417" y="770"/>
                  </a:cubicBezTo>
                  <a:cubicBezTo>
                    <a:pt x="656" y="464"/>
                    <a:pt x="995" y="177"/>
                    <a:pt x="1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3011;p41">
              <a:extLst>
                <a:ext uri="{FF2B5EF4-FFF2-40B4-BE49-F238E27FC236}">
                  <a16:creationId xmlns:a16="http://schemas.microsoft.com/office/drawing/2014/main" id="{E4511A37-A0EC-7054-7952-7BA9FE4E859B}"/>
                </a:ext>
              </a:extLst>
            </p:cNvPr>
            <p:cNvSpPr/>
            <p:nvPr/>
          </p:nvSpPr>
          <p:spPr>
            <a:xfrm>
              <a:off x="5178950" y="2668325"/>
              <a:ext cx="14725" cy="24325"/>
            </a:xfrm>
            <a:custGeom>
              <a:avLst/>
              <a:gdLst/>
              <a:ahLst/>
              <a:cxnLst/>
              <a:rect l="l" t="t" r="r" b="b"/>
              <a:pathLst>
                <a:path w="589" h="973" extrusionOk="0">
                  <a:moveTo>
                    <a:pt x="588" y="1"/>
                  </a:moveTo>
                  <a:cubicBezTo>
                    <a:pt x="526" y="29"/>
                    <a:pt x="521" y="31"/>
                    <a:pt x="444" y="115"/>
                  </a:cubicBezTo>
                  <a:cubicBezTo>
                    <a:pt x="376" y="192"/>
                    <a:pt x="306" y="258"/>
                    <a:pt x="248" y="348"/>
                  </a:cubicBezTo>
                  <a:cubicBezTo>
                    <a:pt x="209" y="407"/>
                    <a:pt x="173" y="468"/>
                    <a:pt x="140" y="528"/>
                  </a:cubicBezTo>
                  <a:cubicBezTo>
                    <a:pt x="140" y="528"/>
                    <a:pt x="122" y="562"/>
                    <a:pt x="104" y="595"/>
                  </a:cubicBezTo>
                  <a:lnTo>
                    <a:pt x="69" y="663"/>
                  </a:lnTo>
                  <a:cubicBezTo>
                    <a:pt x="40" y="720"/>
                    <a:pt x="1" y="922"/>
                    <a:pt x="7" y="973"/>
                  </a:cubicBezTo>
                  <a:cubicBezTo>
                    <a:pt x="54" y="889"/>
                    <a:pt x="95" y="815"/>
                    <a:pt x="127" y="757"/>
                  </a:cubicBezTo>
                  <a:lnTo>
                    <a:pt x="140" y="728"/>
                  </a:lnTo>
                  <a:cubicBezTo>
                    <a:pt x="140" y="728"/>
                    <a:pt x="159" y="690"/>
                    <a:pt x="178" y="653"/>
                  </a:cubicBezTo>
                  <a:lnTo>
                    <a:pt x="218" y="578"/>
                  </a:lnTo>
                  <a:cubicBezTo>
                    <a:pt x="324" y="382"/>
                    <a:pt x="459" y="169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3012;p41">
              <a:extLst>
                <a:ext uri="{FF2B5EF4-FFF2-40B4-BE49-F238E27FC236}">
                  <a16:creationId xmlns:a16="http://schemas.microsoft.com/office/drawing/2014/main" id="{CDBA2815-C4CD-4F8D-0226-241786D72C25}"/>
                </a:ext>
              </a:extLst>
            </p:cNvPr>
            <p:cNvSpPr/>
            <p:nvPr/>
          </p:nvSpPr>
          <p:spPr>
            <a:xfrm>
              <a:off x="5210600" y="2672750"/>
              <a:ext cx="29975" cy="6150"/>
            </a:xfrm>
            <a:custGeom>
              <a:avLst/>
              <a:gdLst/>
              <a:ahLst/>
              <a:cxnLst/>
              <a:rect l="l" t="t" r="r" b="b"/>
              <a:pathLst>
                <a:path w="1199" h="246" extrusionOk="0">
                  <a:moveTo>
                    <a:pt x="1198" y="1"/>
                  </a:moveTo>
                  <a:cubicBezTo>
                    <a:pt x="1127" y="4"/>
                    <a:pt x="1124" y="6"/>
                    <a:pt x="1009" y="44"/>
                  </a:cubicBezTo>
                  <a:cubicBezTo>
                    <a:pt x="906" y="77"/>
                    <a:pt x="806" y="86"/>
                    <a:pt x="700" y="109"/>
                  </a:cubicBezTo>
                  <a:cubicBezTo>
                    <a:pt x="628" y="124"/>
                    <a:pt x="556" y="136"/>
                    <a:pt x="486" y="143"/>
                  </a:cubicBezTo>
                  <a:cubicBezTo>
                    <a:pt x="486" y="143"/>
                    <a:pt x="447" y="147"/>
                    <a:pt x="408" y="148"/>
                  </a:cubicBezTo>
                  <a:cubicBezTo>
                    <a:pt x="369" y="151"/>
                    <a:pt x="329" y="152"/>
                    <a:pt x="329" y="152"/>
                  </a:cubicBezTo>
                  <a:cubicBezTo>
                    <a:pt x="266" y="157"/>
                    <a:pt x="55" y="186"/>
                    <a:pt x="0" y="197"/>
                  </a:cubicBezTo>
                  <a:cubicBezTo>
                    <a:pt x="82" y="220"/>
                    <a:pt x="170" y="238"/>
                    <a:pt x="265" y="245"/>
                  </a:cubicBezTo>
                  <a:lnTo>
                    <a:pt x="301" y="245"/>
                  </a:lnTo>
                  <a:lnTo>
                    <a:pt x="394" y="242"/>
                  </a:lnTo>
                  <a:cubicBezTo>
                    <a:pt x="441" y="239"/>
                    <a:pt x="488" y="236"/>
                    <a:pt x="488" y="236"/>
                  </a:cubicBezTo>
                  <a:cubicBezTo>
                    <a:pt x="735" y="214"/>
                    <a:pt x="1005" y="119"/>
                    <a:pt x="1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3013;p41">
              <a:extLst>
                <a:ext uri="{FF2B5EF4-FFF2-40B4-BE49-F238E27FC236}">
                  <a16:creationId xmlns:a16="http://schemas.microsoft.com/office/drawing/2014/main" id="{FF5C9C60-0FCF-4F99-3F9C-AEC2D27CF0A4}"/>
                </a:ext>
              </a:extLst>
            </p:cNvPr>
            <p:cNvSpPr/>
            <p:nvPr/>
          </p:nvSpPr>
          <p:spPr>
            <a:xfrm>
              <a:off x="5224650" y="2684250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1282" y="0"/>
                  </a:moveTo>
                  <a:lnTo>
                    <a:pt x="1282" y="0"/>
                  </a:lnTo>
                  <a:cubicBezTo>
                    <a:pt x="1185" y="33"/>
                    <a:pt x="1177" y="33"/>
                    <a:pt x="1028" y="133"/>
                  </a:cubicBezTo>
                  <a:cubicBezTo>
                    <a:pt x="895" y="224"/>
                    <a:pt x="767" y="305"/>
                    <a:pt x="644" y="417"/>
                  </a:cubicBezTo>
                  <a:cubicBezTo>
                    <a:pt x="561" y="492"/>
                    <a:pt x="482" y="569"/>
                    <a:pt x="408" y="647"/>
                  </a:cubicBezTo>
                  <a:cubicBezTo>
                    <a:pt x="408" y="647"/>
                    <a:pt x="367" y="691"/>
                    <a:pt x="327" y="736"/>
                  </a:cubicBezTo>
                  <a:cubicBezTo>
                    <a:pt x="286" y="779"/>
                    <a:pt x="248" y="825"/>
                    <a:pt x="248" y="825"/>
                  </a:cubicBezTo>
                  <a:cubicBezTo>
                    <a:pt x="180" y="898"/>
                    <a:pt x="22" y="1176"/>
                    <a:pt x="0" y="1252"/>
                  </a:cubicBezTo>
                  <a:cubicBezTo>
                    <a:pt x="81" y="1156"/>
                    <a:pt x="166" y="1061"/>
                    <a:pt x="258" y="958"/>
                  </a:cubicBezTo>
                  <a:lnTo>
                    <a:pt x="289" y="920"/>
                  </a:lnTo>
                  <a:cubicBezTo>
                    <a:pt x="289" y="920"/>
                    <a:pt x="332" y="869"/>
                    <a:pt x="377" y="818"/>
                  </a:cubicBezTo>
                  <a:lnTo>
                    <a:pt x="468" y="718"/>
                  </a:lnTo>
                  <a:cubicBezTo>
                    <a:pt x="711" y="460"/>
                    <a:pt x="1011" y="195"/>
                    <a:pt x="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3014;p41">
              <a:extLst>
                <a:ext uri="{FF2B5EF4-FFF2-40B4-BE49-F238E27FC236}">
                  <a16:creationId xmlns:a16="http://schemas.microsoft.com/office/drawing/2014/main" id="{A49497CB-FB77-3CBC-AC68-87F7753D20C5}"/>
                </a:ext>
              </a:extLst>
            </p:cNvPr>
            <p:cNvSpPr/>
            <p:nvPr/>
          </p:nvSpPr>
          <p:spPr>
            <a:xfrm>
              <a:off x="5229975" y="2686500"/>
              <a:ext cx="11750" cy="14525"/>
            </a:xfrm>
            <a:custGeom>
              <a:avLst/>
              <a:gdLst/>
              <a:ahLst/>
              <a:cxnLst/>
              <a:rect l="l" t="t" r="r" b="b"/>
              <a:pathLst>
                <a:path w="470" h="581" extrusionOk="0">
                  <a:moveTo>
                    <a:pt x="470" y="0"/>
                  </a:moveTo>
                  <a:lnTo>
                    <a:pt x="470" y="0"/>
                  </a:lnTo>
                  <a:cubicBezTo>
                    <a:pt x="424" y="15"/>
                    <a:pt x="421" y="16"/>
                    <a:pt x="371" y="72"/>
                  </a:cubicBezTo>
                  <a:cubicBezTo>
                    <a:pt x="326" y="120"/>
                    <a:pt x="273" y="156"/>
                    <a:pt x="231" y="209"/>
                  </a:cubicBezTo>
                  <a:cubicBezTo>
                    <a:pt x="202" y="245"/>
                    <a:pt x="173" y="279"/>
                    <a:pt x="145" y="313"/>
                  </a:cubicBezTo>
                  <a:lnTo>
                    <a:pt x="83" y="388"/>
                  </a:lnTo>
                  <a:cubicBezTo>
                    <a:pt x="57" y="419"/>
                    <a:pt x="5" y="544"/>
                    <a:pt x="0" y="581"/>
                  </a:cubicBezTo>
                  <a:cubicBezTo>
                    <a:pt x="44" y="549"/>
                    <a:pt x="87" y="517"/>
                    <a:pt x="128" y="477"/>
                  </a:cubicBezTo>
                  <a:lnTo>
                    <a:pt x="142" y="461"/>
                  </a:lnTo>
                  <a:lnTo>
                    <a:pt x="213" y="374"/>
                  </a:lnTo>
                  <a:cubicBezTo>
                    <a:pt x="309" y="261"/>
                    <a:pt x="402" y="121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13015;p41">
              <a:extLst>
                <a:ext uri="{FF2B5EF4-FFF2-40B4-BE49-F238E27FC236}">
                  <a16:creationId xmlns:a16="http://schemas.microsoft.com/office/drawing/2014/main" id="{4362BDB3-D5A5-B204-A9C6-0F9EF57EA6A5}"/>
                </a:ext>
              </a:extLst>
            </p:cNvPr>
            <p:cNvSpPr/>
            <p:nvPr/>
          </p:nvSpPr>
          <p:spPr>
            <a:xfrm>
              <a:off x="5264125" y="2680650"/>
              <a:ext cx="27850" cy="40400"/>
            </a:xfrm>
            <a:custGeom>
              <a:avLst/>
              <a:gdLst/>
              <a:ahLst/>
              <a:cxnLst/>
              <a:rect l="l" t="t" r="r" b="b"/>
              <a:pathLst>
                <a:path w="1114" h="161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017" y="54"/>
                    <a:pt x="1008" y="56"/>
                    <a:pt x="864" y="192"/>
                  </a:cubicBezTo>
                  <a:cubicBezTo>
                    <a:pt x="738" y="316"/>
                    <a:pt x="616" y="429"/>
                    <a:pt x="505" y="576"/>
                  </a:cubicBezTo>
                  <a:cubicBezTo>
                    <a:pt x="433" y="673"/>
                    <a:pt x="362" y="774"/>
                    <a:pt x="301" y="874"/>
                  </a:cubicBezTo>
                  <a:cubicBezTo>
                    <a:pt x="301" y="874"/>
                    <a:pt x="266" y="929"/>
                    <a:pt x="233" y="987"/>
                  </a:cubicBezTo>
                  <a:cubicBezTo>
                    <a:pt x="199" y="1043"/>
                    <a:pt x="169" y="1101"/>
                    <a:pt x="169" y="1101"/>
                  </a:cubicBezTo>
                  <a:cubicBezTo>
                    <a:pt x="113" y="1195"/>
                    <a:pt x="5" y="1530"/>
                    <a:pt x="0" y="1615"/>
                  </a:cubicBezTo>
                  <a:cubicBezTo>
                    <a:pt x="62" y="1493"/>
                    <a:pt x="128" y="1370"/>
                    <a:pt x="201" y="1238"/>
                  </a:cubicBezTo>
                  <a:lnTo>
                    <a:pt x="226" y="1189"/>
                  </a:lnTo>
                  <a:cubicBezTo>
                    <a:pt x="226" y="1189"/>
                    <a:pt x="262" y="1124"/>
                    <a:pt x="297" y="1059"/>
                  </a:cubicBezTo>
                  <a:cubicBezTo>
                    <a:pt x="334" y="995"/>
                    <a:pt x="373" y="933"/>
                    <a:pt x="373" y="933"/>
                  </a:cubicBezTo>
                  <a:cubicBezTo>
                    <a:pt x="576" y="601"/>
                    <a:pt x="852" y="257"/>
                    <a:pt x="1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3016;p41">
              <a:extLst>
                <a:ext uri="{FF2B5EF4-FFF2-40B4-BE49-F238E27FC236}">
                  <a16:creationId xmlns:a16="http://schemas.microsoft.com/office/drawing/2014/main" id="{AB6B25A9-A925-BDFF-DD82-9EE5AFE313C3}"/>
                </a:ext>
              </a:extLst>
            </p:cNvPr>
            <p:cNvSpPr/>
            <p:nvPr/>
          </p:nvSpPr>
          <p:spPr>
            <a:xfrm>
              <a:off x="5266925" y="2689025"/>
              <a:ext cx="9900" cy="15475"/>
            </a:xfrm>
            <a:custGeom>
              <a:avLst/>
              <a:gdLst/>
              <a:ahLst/>
              <a:cxnLst/>
              <a:rect l="l" t="t" r="r" b="b"/>
              <a:pathLst>
                <a:path w="396" h="619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52" y="20"/>
                    <a:pt x="350" y="21"/>
                    <a:pt x="305" y="80"/>
                  </a:cubicBezTo>
                  <a:cubicBezTo>
                    <a:pt x="267" y="133"/>
                    <a:pt x="219" y="173"/>
                    <a:pt x="183" y="229"/>
                  </a:cubicBezTo>
                  <a:cubicBezTo>
                    <a:pt x="158" y="267"/>
                    <a:pt x="135" y="305"/>
                    <a:pt x="112" y="340"/>
                  </a:cubicBezTo>
                  <a:lnTo>
                    <a:pt x="58" y="420"/>
                  </a:lnTo>
                  <a:cubicBezTo>
                    <a:pt x="36" y="453"/>
                    <a:pt x="1" y="581"/>
                    <a:pt x="1" y="618"/>
                  </a:cubicBezTo>
                  <a:cubicBezTo>
                    <a:pt x="39" y="583"/>
                    <a:pt x="78" y="546"/>
                    <a:pt x="114" y="503"/>
                  </a:cubicBezTo>
                  <a:lnTo>
                    <a:pt x="126" y="485"/>
                  </a:lnTo>
                  <a:lnTo>
                    <a:pt x="187" y="394"/>
                  </a:lnTo>
                  <a:cubicBezTo>
                    <a:pt x="267" y="273"/>
                    <a:pt x="342" y="126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3017;p41">
              <a:extLst>
                <a:ext uri="{FF2B5EF4-FFF2-40B4-BE49-F238E27FC236}">
                  <a16:creationId xmlns:a16="http://schemas.microsoft.com/office/drawing/2014/main" id="{3BD5755E-8C27-5825-B93D-4D5D1AE524CB}"/>
                </a:ext>
              </a:extLst>
            </p:cNvPr>
            <p:cNvSpPr/>
            <p:nvPr/>
          </p:nvSpPr>
          <p:spPr>
            <a:xfrm>
              <a:off x="5122525" y="2546050"/>
              <a:ext cx="258000" cy="133875"/>
            </a:xfrm>
            <a:custGeom>
              <a:avLst/>
              <a:gdLst/>
              <a:ahLst/>
              <a:cxnLst/>
              <a:rect l="l" t="t" r="r" b="b"/>
              <a:pathLst>
                <a:path w="10320" h="5355" extrusionOk="0">
                  <a:moveTo>
                    <a:pt x="0" y="1"/>
                  </a:moveTo>
                  <a:lnTo>
                    <a:pt x="0" y="1"/>
                  </a:lnTo>
                  <a:cubicBezTo>
                    <a:pt x="307" y="796"/>
                    <a:pt x="832" y="1525"/>
                    <a:pt x="1526" y="2173"/>
                  </a:cubicBezTo>
                  <a:lnTo>
                    <a:pt x="1656" y="2290"/>
                  </a:lnTo>
                  <a:cubicBezTo>
                    <a:pt x="1722" y="2346"/>
                    <a:pt x="1788" y="2403"/>
                    <a:pt x="1788" y="2403"/>
                  </a:cubicBezTo>
                  <a:cubicBezTo>
                    <a:pt x="1788" y="2403"/>
                    <a:pt x="2143" y="2704"/>
                    <a:pt x="2527" y="2967"/>
                  </a:cubicBezTo>
                  <a:cubicBezTo>
                    <a:pt x="2908" y="3232"/>
                    <a:pt x="3309" y="3469"/>
                    <a:pt x="3309" y="3469"/>
                  </a:cubicBezTo>
                  <a:cubicBezTo>
                    <a:pt x="3836" y="3783"/>
                    <a:pt x="4391" y="4081"/>
                    <a:pt x="4961" y="4370"/>
                  </a:cubicBezTo>
                  <a:cubicBezTo>
                    <a:pt x="5531" y="4657"/>
                    <a:pt x="6125" y="4921"/>
                    <a:pt x="6740" y="5103"/>
                  </a:cubicBezTo>
                  <a:cubicBezTo>
                    <a:pt x="7271" y="5262"/>
                    <a:pt x="7821" y="5355"/>
                    <a:pt x="8359" y="5355"/>
                  </a:cubicBezTo>
                  <a:cubicBezTo>
                    <a:pt x="8444" y="5355"/>
                    <a:pt x="8529" y="5353"/>
                    <a:pt x="8613" y="5348"/>
                  </a:cubicBezTo>
                  <a:cubicBezTo>
                    <a:pt x="9230" y="5318"/>
                    <a:pt x="9825" y="5155"/>
                    <a:pt x="10319" y="4872"/>
                  </a:cubicBezTo>
                  <a:lnTo>
                    <a:pt x="10319" y="4872"/>
                  </a:lnTo>
                  <a:cubicBezTo>
                    <a:pt x="10016" y="5020"/>
                    <a:pt x="9845" y="5075"/>
                    <a:pt x="9609" y="5145"/>
                  </a:cubicBezTo>
                  <a:cubicBezTo>
                    <a:pt x="9490" y="5177"/>
                    <a:pt x="9354" y="5213"/>
                    <a:pt x="9170" y="5243"/>
                  </a:cubicBezTo>
                  <a:cubicBezTo>
                    <a:pt x="8987" y="5274"/>
                    <a:pt x="8757" y="5302"/>
                    <a:pt x="8453" y="5306"/>
                  </a:cubicBezTo>
                  <a:cubicBezTo>
                    <a:pt x="8446" y="5306"/>
                    <a:pt x="8440" y="5306"/>
                    <a:pt x="8434" y="5306"/>
                  </a:cubicBezTo>
                  <a:cubicBezTo>
                    <a:pt x="7895" y="5306"/>
                    <a:pt x="7380" y="5215"/>
                    <a:pt x="6881" y="5068"/>
                  </a:cubicBezTo>
                  <a:cubicBezTo>
                    <a:pt x="6375" y="4920"/>
                    <a:pt x="5883" y="4714"/>
                    <a:pt x="5376" y="4474"/>
                  </a:cubicBezTo>
                  <a:cubicBezTo>
                    <a:pt x="4702" y="4147"/>
                    <a:pt x="4043" y="3792"/>
                    <a:pt x="3423" y="3429"/>
                  </a:cubicBezTo>
                  <a:cubicBezTo>
                    <a:pt x="3423" y="3429"/>
                    <a:pt x="3073" y="3225"/>
                    <a:pt x="2739" y="3000"/>
                  </a:cubicBezTo>
                  <a:cubicBezTo>
                    <a:pt x="2403" y="2778"/>
                    <a:pt x="2087" y="2528"/>
                    <a:pt x="2087" y="2528"/>
                  </a:cubicBezTo>
                  <a:cubicBezTo>
                    <a:pt x="1828" y="2327"/>
                    <a:pt x="1285" y="1882"/>
                    <a:pt x="852" y="1356"/>
                  </a:cubicBezTo>
                  <a:cubicBezTo>
                    <a:pt x="632" y="1095"/>
                    <a:pt x="441" y="817"/>
                    <a:pt x="296" y="574"/>
                  </a:cubicBezTo>
                  <a:cubicBezTo>
                    <a:pt x="152" y="330"/>
                    <a:pt x="55" y="1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3018;p41">
              <a:extLst>
                <a:ext uri="{FF2B5EF4-FFF2-40B4-BE49-F238E27FC236}">
                  <a16:creationId xmlns:a16="http://schemas.microsoft.com/office/drawing/2014/main" id="{725CC852-64BD-AC35-32EF-B8586E51DB7F}"/>
                </a:ext>
              </a:extLst>
            </p:cNvPr>
            <p:cNvSpPr/>
            <p:nvPr/>
          </p:nvSpPr>
          <p:spPr>
            <a:xfrm>
              <a:off x="5181400" y="2607850"/>
              <a:ext cx="48525" cy="26025"/>
            </a:xfrm>
            <a:custGeom>
              <a:avLst/>
              <a:gdLst/>
              <a:ahLst/>
              <a:cxnLst/>
              <a:rect l="l" t="t" r="r" b="b"/>
              <a:pathLst>
                <a:path w="1941" h="1041" extrusionOk="0">
                  <a:moveTo>
                    <a:pt x="0" y="1"/>
                  </a:moveTo>
                  <a:cubicBezTo>
                    <a:pt x="110" y="107"/>
                    <a:pt x="228" y="212"/>
                    <a:pt x="365" y="314"/>
                  </a:cubicBezTo>
                  <a:lnTo>
                    <a:pt x="417" y="350"/>
                  </a:lnTo>
                  <a:lnTo>
                    <a:pt x="556" y="441"/>
                  </a:lnTo>
                  <a:cubicBezTo>
                    <a:pt x="627" y="485"/>
                    <a:pt x="699" y="528"/>
                    <a:pt x="699" y="528"/>
                  </a:cubicBezTo>
                  <a:cubicBezTo>
                    <a:pt x="1077" y="758"/>
                    <a:pt x="1544" y="942"/>
                    <a:pt x="1940" y="1041"/>
                  </a:cubicBezTo>
                  <a:cubicBezTo>
                    <a:pt x="1834" y="978"/>
                    <a:pt x="1826" y="978"/>
                    <a:pt x="1623" y="897"/>
                  </a:cubicBezTo>
                  <a:cubicBezTo>
                    <a:pt x="1442" y="822"/>
                    <a:pt x="1284" y="734"/>
                    <a:pt x="1105" y="645"/>
                  </a:cubicBezTo>
                  <a:cubicBezTo>
                    <a:pt x="985" y="585"/>
                    <a:pt x="868" y="522"/>
                    <a:pt x="758" y="456"/>
                  </a:cubicBezTo>
                  <a:cubicBezTo>
                    <a:pt x="758" y="456"/>
                    <a:pt x="697" y="419"/>
                    <a:pt x="635" y="381"/>
                  </a:cubicBezTo>
                  <a:cubicBezTo>
                    <a:pt x="573" y="343"/>
                    <a:pt x="514" y="303"/>
                    <a:pt x="514" y="303"/>
                  </a:cubicBezTo>
                  <a:cubicBezTo>
                    <a:pt x="414" y="243"/>
                    <a:pt x="84" y="4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13019;p41">
              <a:extLst>
                <a:ext uri="{FF2B5EF4-FFF2-40B4-BE49-F238E27FC236}">
                  <a16:creationId xmlns:a16="http://schemas.microsoft.com/office/drawing/2014/main" id="{C4675F58-0425-52B7-7089-F215D0D5AC46}"/>
                </a:ext>
              </a:extLst>
            </p:cNvPr>
            <p:cNvSpPr/>
            <p:nvPr/>
          </p:nvSpPr>
          <p:spPr>
            <a:xfrm>
              <a:off x="5164325" y="2608550"/>
              <a:ext cx="22900" cy="18775"/>
            </a:xfrm>
            <a:custGeom>
              <a:avLst/>
              <a:gdLst/>
              <a:ahLst/>
              <a:cxnLst/>
              <a:rect l="l" t="t" r="r" b="b"/>
              <a:pathLst>
                <a:path w="916" h="751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63"/>
                    <a:pt x="111" y="126"/>
                    <a:pt x="177" y="189"/>
                  </a:cubicBezTo>
                  <a:lnTo>
                    <a:pt x="177" y="190"/>
                  </a:lnTo>
                  <a:lnTo>
                    <a:pt x="203" y="211"/>
                  </a:lnTo>
                  <a:lnTo>
                    <a:pt x="338" y="325"/>
                  </a:lnTo>
                  <a:cubicBezTo>
                    <a:pt x="519" y="475"/>
                    <a:pt x="733" y="630"/>
                    <a:pt x="916" y="750"/>
                  </a:cubicBezTo>
                  <a:cubicBezTo>
                    <a:pt x="882" y="690"/>
                    <a:pt x="880" y="685"/>
                    <a:pt x="793" y="607"/>
                  </a:cubicBezTo>
                  <a:cubicBezTo>
                    <a:pt x="715" y="537"/>
                    <a:pt x="651" y="461"/>
                    <a:pt x="568" y="393"/>
                  </a:cubicBezTo>
                  <a:cubicBezTo>
                    <a:pt x="511" y="348"/>
                    <a:pt x="456" y="302"/>
                    <a:pt x="403" y="258"/>
                  </a:cubicBezTo>
                  <a:lnTo>
                    <a:pt x="284" y="159"/>
                  </a:lnTo>
                  <a:cubicBezTo>
                    <a:pt x="236" y="118"/>
                    <a:pt x="52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3020;p41">
              <a:extLst>
                <a:ext uri="{FF2B5EF4-FFF2-40B4-BE49-F238E27FC236}">
                  <a16:creationId xmlns:a16="http://schemas.microsoft.com/office/drawing/2014/main" id="{503B2A0C-4D8F-733F-DCB7-C34FE1B4B9B3}"/>
                </a:ext>
              </a:extLst>
            </p:cNvPr>
            <p:cNvSpPr/>
            <p:nvPr/>
          </p:nvSpPr>
          <p:spPr>
            <a:xfrm>
              <a:off x="5352425" y="2636375"/>
              <a:ext cx="68500" cy="15950"/>
            </a:xfrm>
            <a:custGeom>
              <a:avLst/>
              <a:gdLst/>
              <a:ahLst/>
              <a:cxnLst/>
              <a:rect l="l" t="t" r="r" b="b"/>
              <a:pathLst>
                <a:path w="2740" h="638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593" y="58"/>
                    <a:pt x="2587" y="67"/>
                    <a:pt x="2332" y="188"/>
                  </a:cubicBezTo>
                  <a:cubicBezTo>
                    <a:pt x="2103" y="291"/>
                    <a:pt x="1879" y="354"/>
                    <a:pt x="1631" y="419"/>
                  </a:cubicBezTo>
                  <a:cubicBezTo>
                    <a:pt x="1465" y="462"/>
                    <a:pt x="1297" y="497"/>
                    <a:pt x="1134" y="515"/>
                  </a:cubicBezTo>
                  <a:cubicBezTo>
                    <a:pt x="1134" y="515"/>
                    <a:pt x="1042" y="527"/>
                    <a:pt x="950" y="534"/>
                  </a:cubicBezTo>
                  <a:cubicBezTo>
                    <a:pt x="904" y="538"/>
                    <a:pt x="858" y="540"/>
                    <a:pt x="824" y="541"/>
                  </a:cubicBezTo>
                  <a:cubicBezTo>
                    <a:pt x="789" y="542"/>
                    <a:pt x="765" y="543"/>
                    <a:pt x="765" y="543"/>
                  </a:cubicBezTo>
                  <a:cubicBezTo>
                    <a:pt x="690" y="547"/>
                    <a:pt x="531" y="555"/>
                    <a:pt x="373" y="557"/>
                  </a:cubicBezTo>
                  <a:cubicBezTo>
                    <a:pt x="363" y="557"/>
                    <a:pt x="354" y="557"/>
                    <a:pt x="345" y="557"/>
                  </a:cubicBezTo>
                  <a:cubicBezTo>
                    <a:pt x="207" y="557"/>
                    <a:pt x="75" y="551"/>
                    <a:pt x="12" y="551"/>
                  </a:cubicBezTo>
                  <a:cubicBezTo>
                    <a:pt x="8" y="551"/>
                    <a:pt x="4" y="551"/>
                    <a:pt x="1" y="551"/>
                  </a:cubicBezTo>
                  <a:cubicBezTo>
                    <a:pt x="192" y="596"/>
                    <a:pt x="394" y="628"/>
                    <a:pt x="615" y="636"/>
                  </a:cubicBezTo>
                  <a:lnTo>
                    <a:pt x="696" y="637"/>
                  </a:lnTo>
                  <a:cubicBezTo>
                    <a:pt x="696" y="637"/>
                    <a:pt x="804" y="634"/>
                    <a:pt x="912" y="629"/>
                  </a:cubicBezTo>
                  <a:cubicBezTo>
                    <a:pt x="965" y="624"/>
                    <a:pt x="1019" y="620"/>
                    <a:pt x="1060" y="617"/>
                  </a:cubicBezTo>
                  <a:cubicBezTo>
                    <a:pt x="1100" y="612"/>
                    <a:pt x="1127" y="609"/>
                    <a:pt x="1127" y="609"/>
                  </a:cubicBezTo>
                  <a:cubicBezTo>
                    <a:pt x="1411" y="575"/>
                    <a:pt x="1709" y="505"/>
                    <a:pt x="1986" y="396"/>
                  </a:cubicBezTo>
                  <a:cubicBezTo>
                    <a:pt x="2265" y="290"/>
                    <a:pt x="2523" y="151"/>
                    <a:pt x="2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13021;p41">
              <a:extLst>
                <a:ext uri="{FF2B5EF4-FFF2-40B4-BE49-F238E27FC236}">
                  <a16:creationId xmlns:a16="http://schemas.microsoft.com/office/drawing/2014/main" id="{0ABA025D-7D70-05A8-E231-F8139B859A1B}"/>
                </a:ext>
              </a:extLst>
            </p:cNvPr>
            <p:cNvSpPr/>
            <p:nvPr/>
          </p:nvSpPr>
          <p:spPr>
            <a:xfrm>
              <a:off x="5361850" y="2652125"/>
              <a:ext cx="48000" cy="9100"/>
            </a:xfrm>
            <a:custGeom>
              <a:avLst/>
              <a:gdLst/>
              <a:ahLst/>
              <a:cxnLst/>
              <a:rect l="l" t="t" r="r" b="b"/>
              <a:pathLst>
                <a:path w="1920" h="364" extrusionOk="0">
                  <a:moveTo>
                    <a:pt x="1838" y="1"/>
                  </a:moveTo>
                  <a:cubicBezTo>
                    <a:pt x="1788" y="1"/>
                    <a:pt x="1744" y="7"/>
                    <a:pt x="1612" y="29"/>
                  </a:cubicBezTo>
                  <a:cubicBezTo>
                    <a:pt x="1440" y="56"/>
                    <a:pt x="1280" y="68"/>
                    <a:pt x="1105" y="100"/>
                  </a:cubicBezTo>
                  <a:cubicBezTo>
                    <a:pt x="988" y="122"/>
                    <a:pt x="872" y="144"/>
                    <a:pt x="759" y="164"/>
                  </a:cubicBezTo>
                  <a:lnTo>
                    <a:pt x="507" y="210"/>
                  </a:lnTo>
                  <a:cubicBezTo>
                    <a:pt x="403" y="228"/>
                    <a:pt x="77" y="327"/>
                    <a:pt x="0" y="363"/>
                  </a:cubicBezTo>
                  <a:cubicBezTo>
                    <a:pt x="135" y="352"/>
                    <a:pt x="272" y="339"/>
                    <a:pt x="421" y="319"/>
                  </a:cubicBezTo>
                  <a:lnTo>
                    <a:pt x="422" y="319"/>
                  </a:lnTo>
                  <a:lnTo>
                    <a:pt x="476" y="309"/>
                  </a:lnTo>
                  <a:lnTo>
                    <a:pt x="763" y="257"/>
                  </a:lnTo>
                  <a:cubicBezTo>
                    <a:pt x="1145" y="188"/>
                    <a:pt x="1571" y="93"/>
                    <a:pt x="1919" y="4"/>
                  </a:cubicBezTo>
                  <a:cubicBezTo>
                    <a:pt x="1885" y="2"/>
                    <a:pt x="1861" y="1"/>
                    <a:pt x="1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3022;p41">
              <a:extLst>
                <a:ext uri="{FF2B5EF4-FFF2-40B4-BE49-F238E27FC236}">
                  <a16:creationId xmlns:a16="http://schemas.microsoft.com/office/drawing/2014/main" id="{E83EF588-993F-D7D6-6CD9-6168A3299356}"/>
                </a:ext>
              </a:extLst>
            </p:cNvPr>
            <p:cNvSpPr/>
            <p:nvPr/>
          </p:nvSpPr>
          <p:spPr>
            <a:xfrm>
              <a:off x="5377350" y="2654925"/>
              <a:ext cx="37125" cy="15475"/>
            </a:xfrm>
            <a:custGeom>
              <a:avLst/>
              <a:gdLst/>
              <a:ahLst/>
              <a:cxnLst/>
              <a:rect l="l" t="t" r="r" b="b"/>
              <a:pathLst>
                <a:path w="1485" h="619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1393" y="10"/>
                    <a:pt x="1387" y="11"/>
                    <a:pt x="1238" y="67"/>
                  </a:cubicBezTo>
                  <a:cubicBezTo>
                    <a:pt x="1105" y="118"/>
                    <a:pt x="976" y="152"/>
                    <a:pt x="841" y="208"/>
                  </a:cubicBezTo>
                  <a:cubicBezTo>
                    <a:pt x="750" y="246"/>
                    <a:pt x="660" y="284"/>
                    <a:pt x="574" y="319"/>
                  </a:cubicBezTo>
                  <a:lnTo>
                    <a:pt x="378" y="399"/>
                  </a:lnTo>
                  <a:cubicBezTo>
                    <a:pt x="298" y="432"/>
                    <a:pt x="56" y="574"/>
                    <a:pt x="1" y="619"/>
                  </a:cubicBezTo>
                  <a:cubicBezTo>
                    <a:pt x="109" y="590"/>
                    <a:pt x="218" y="558"/>
                    <a:pt x="335" y="517"/>
                  </a:cubicBezTo>
                  <a:lnTo>
                    <a:pt x="376" y="500"/>
                  </a:lnTo>
                  <a:cubicBezTo>
                    <a:pt x="376" y="500"/>
                    <a:pt x="600" y="408"/>
                    <a:pt x="600" y="408"/>
                  </a:cubicBezTo>
                  <a:cubicBezTo>
                    <a:pt x="895" y="288"/>
                    <a:pt x="1219" y="134"/>
                    <a:pt x="1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3023;p41">
              <a:extLst>
                <a:ext uri="{FF2B5EF4-FFF2-40B4-BE49-F238E27FC236}">
                  <a16:creationId xmlns:a16="http://schemas.microsoft.com/office/drawing/2014/main" id="{A3AEBC49-D64C-166D-DB47-6B2436C37C6E}"/>
                </a:ext>
              </a:extLst>
            </p:cNvPr>
            <p:cNvSpPr/>
            <p:nvPr/>
          </p:nvSpPr>
          <p:spPr>
            <a:xfrm>
              <a:off x="5294725" y="2686025"/>
              <a:ext cx="29075" cy="20125"/>
            </a:xfrm>
            <a:custGeom>
              <a:avLst/>
              <a:gdLst/>
              <a:ahLst/>
              <a:cxnLst/>
              <a:rect l="l" t="t" r="r" b="b"/>
              <a:pathLst>
                <a:path w="1163" h="805" extrusionOk="0">
                  <a:moveTo>
                    <a:pt x="1069" y="1"/>
                  </a:moveTo>
                  <a:cubicBezTo>
                    <a:pt x="1039" y="1"/>
                    <a:pt x="1000" y="6"/>
                    <a:pt x="927" y="20"/>
                  </a:cubicBezTo>
                  <a:cubicBezTo>
                    <a:pt x="797" y="48"/>
                    <a:pt x="674" y="79"/>
                    <a:pt x="552" y="147"/>
                  </a:cubicBezTo>
                  <a:cubicBezTo>
                    <a:pt x="470" y="192"/>
                    <a:pt x="394" y="244"/>
                    <a:pt x="326" y="302"/>
                  </a:cubicBezTo>
                  <a:cubicBezTo>
                    <a:pt x="326" y="302"/>
                    <a:pt x="287" y="334"/>
                    <a:pt x="250" y="368"/>
                  </a:cubicBezTo>
                  <a:cubicBezTo>
                    <a:pt x="213" y="402"/>
                    <a:pt x="180" y="440"/>
                    <a:pt x="180" y="440"/>
                  </a:cubicBezTo>
                  <a:cubicBezTo>
                    <a:pt x="150" y="469"/>
                    <a:pt x="103" y="543"/>
                    <a:pt x="65" y="618"/>
                  </a:cubicBezTo>
                  <a:cubicBezTo>
                    <a:pt x="28" y="694"/>
                    <a:pt x="4" y="773"/>
                    <a:pt x="0" y="804"/>
                  </a:cubicBezTo>
                  <a:cubicBezTo>
                    <a:pt x="57" y="720"/>
                    <a:pt x="122" y="640"/>
                    <a:pt x="197" y="559"/>
                  </a:cubicBezTo>
                  <a:lnTo>
                    <a:pt x="197" y="560"/>
                  </a:lnTo>
                  <a:lnTo>
                    <a:pt x="223" y="528"/>
                  </a:lnTo>
                  <a:cubicBezTo>
                    <a:pt x="223" y="528"/>
                    <a:pt x="260" y="488"/>
                    <a:pt x="297" y="451"/>
                  </a:cubicBezTo>
                  <a:cubicBezTo>
                    <a:pt x="336" y="414"/>
                    <a:pt x="378" y="379"/>
                    <a:pt x="378" y="379"/>
                  </a:cubicBezTo>
                  <a:cubicBezTo>
                    <a:pt x="594" y="193"/>
                    <a:pt x="893" y="54"/>
                    <a:pt x="1163" y="15"/>
                  </a:cubicBezTo>
                  <a:cubicBezTo>
                    <a:pt x="1122" y="6"/>
                    <a:pt x="1100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3024;p41">
              <a:extLst>
                <a:ext uri="{FF2B5EF4-FFF2-40B4-BE49-F238E27FC236}">
                  <a16:creationId xmlns:a16="http://schemas.microsoft.com/office/drawing/2014/main" id="{5ACF5DB1-356E-D015-DBC0-EAE8E3FFB5B5}"/>
                </a:ext>
              </a:extLst>
            </p:cNvPr>
            <p:cNvSpPr/>
            <p:nvPr/>
          </p:nvSpPr>
          <p:spPr>
            <a:xfrm>
              <a:off x="5293100" y="2689850"/>
              <a:ext cx="8950" cy="917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19" y="1"/>
                    <a:pt x="317" y="1"/>
                    <a:pt x="278" y="35"/>
                  </a:cubicBezTo>
                  <a:cubicBezTo>
                    <a:pt x="242" y="64"/>
                    <a:pt x="200" y="81"/>
                    <a:pt x="168" y="115"/>
                  </a:cubicBezTo>
                  <a:cubicBezTo>
                    <a:pt x="146" y="137"/>
                    <a:pt x="125" y="159"/>
                    <a:pt x="103" y="180"/>
                  </a:cubicBezTo>
                  <a:lnTo>
                    <a:pt x="55" y="227"/>
                  </a:lnTo>
                  <a:cubicBezTo>
                    <a:pt x="35" y="247"/>
                    <a:pt x="0" y="338"/>
                    <a:pt x="0" y="367"/>
                  </a:cubicBezTo>
                  <a:cubicBezTo>
                    <a:pt x="35" y="352"/>
                    <a:pt x="68" y="334"/>
                    <a:pt x="101" y="312"/>
                  </a:cubicBezTo>
                  <a:lnTo>
                    <a:pt x="112" y="301"/>
                  </a:lnTo>
                  <a:lnTo>
                    <a:pt x="167" y="248"/>
                  </a:lnTo>
                  <a:cubicBezTo>
                    <a:pt x="239" y="177"/>
                    <a:pt x="307" y="84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3025;p41">
              <a:extLst>
                <a:ext uri="{FF2B5EF4-FFF2-40B4-BE49-F238E27FC236}">
                  <a16:creationId xmlns:a16="http://schemas.microsoft.com/office/drawing/2014/main" id="{DCAB0B9C-0AF1-0EA4-9114-FE96D1E4CAF7}"/>
                </a:ext>
              </a:extLst>
            </p:cNvPr>
            <p:cNvSpPr/>
            <p:nvPr/>
          </p:nvSpPr>
          <p:spPr>
            <a:xfrm>
              <a:off x="5435075" y="2437450"/>
              <a:ext cx="23250" cy="26150"/>
            </a:xfrm>
            <a:custGeom>
              <a:avLst/>
              <a:gdLst/>
              <a:ahLst/>
              <a:cxnLst/>
              <a:rect l="l" t="t" r="r" b="b"/>
              <a:pathLst>
                <a:path w="930" h="1046" extrusionOk="0">
                  <a:moveTo>
                    <a:pt x="47" y="1"/>
                  </a:moveTo>
                  <a:cubicBezTo>
                    <a:pt x="27" y="1"/>
                    <a:pt x="11" y="2"/>
                    <a:pt x="0" y="3"/>
                  </a:cubicBezTo>
                  <a:cubicBezTo>
                    <a:pt x="100" y="34"/>
                    <a:pt x="194" y="78"/>
                    <a:pt x="288" y="134"/>
                  </a:cubicBezTo>
                  <a:lnTo>
                    <a:pt x="325" y="154"/>
                  </a:lnTo>
                  <a:cubicBezTo>
                    <a:pt x="325" y="154"/>
                    <a:pt x="370" y="182"/>
                    <a:pt x="414" y="213"/>
                  </a:cubicBezTo>
                  <a:cubicBezTo>
                    <a:pt x="436" y="229"/>
                    <a:pt x="458" y="246"/>
                    <a:pt x="473" y="259"/>
                  </a:cubicBezTo>
                  <a:cubicBezTo>
                    <a:pt x="488" y="273"/>
                    <a:pt x="499" y="281"/>
                    <a:pt x="499" y="281"/>
                  </a:cubicBezTo>
                  <a:cubicBezTo>
                    <a:pt x="716" y="468"/>
                    <a:pt x="878" y="769"/>
                    <a:pt x="900" y="1046"/>
                  </a:cubicBezTo>
                  <a:cubicBezTo>
                    <a:pt x="920" y="965"/>
                    <a:pt x="929" y="956"/>
                    <a:pt x="901" y="807"/>
                  </a:cubicBezTo>
                  <a:cubicBezTo>
                    <a:pt x="872" y="674"/>
                    <a:pt x="834" y="547"/>
                    <a:pt x="753" y="429"/>
                  </a:cubicBezTo>
                  <a:cubicBezTo>
                    <a:pt x="698" y="352"/>
                    <a:pt x="636" y="279"/>
                    <a:pt x="567" y="219"/>
                  </a:cubicBezTo>
                  <a:cubicBezTo>
                    <a:pt x="571" y="214"/>
                    <a:pt x="410" y="94"/>
                    <a:pt x="404" y="94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69" y="70"/>
                    <a:pt x="285" y="37"/>
                    <a:pt x="200" y="17"/>
                  </a:cubicBezTo>
                  <a:cubicBezTo>
                    <a:pt x="144" y="5"/>
                    <a:pt x="8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13026;p41">
              <a:extLst>
                <a:ext uri="{FF2B5EF4-FFF2-40B4-BE49-F238E27FC236}">
                  <a16:creationId xmlns:a16="http://schemas.microsoft.com/office/drawing/2014/main" id="{3EAC2895-0A0E-C66F-265B-373321E56F25}"/>
                </a:ext>
              </a:extLst>
            </p:cNvPr>
            <p:cNvSpPr/>
            <p:nvPr/>
          </p:nvSpPr>
          <p:spPr>
            <a:xfrm>
              <a:off x="5468400" y="2425700"/>
              <a:ext cx="14350" cy="46050"/>
            </a:xfrm>
            <a:custGeom>
              <a:avLst/>
              <a:gdLst/>
              <a:ahLst/>
              <a:cxnLst/>
              <a:rect l="l" t="t" r="r" b="b"/>
              <a:pathLst>
                <a:path w="574" h="1842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119"/>
                    <a:pt x="127" y="242"/>
                    <a:pt x="188" y="377"/>
                  </a:cubicBezTo>
                  <a:lnTo>
                    <a:pt x="212" y="426"/>
                  </a:lnTo>
                  <a:cubicBezTo>
                    <a:pt x="212" y="426"/>
                    <a:pt x="243" y="492"/>
                    <a:pt x="271" y="558"/>
                  </a:cubicBezTo>
                  <a:cubicBezTo>
                    <a:pt x="299" y="625"/>
                    <a:pt x="324" y="693"/>
                    <a:pt x="324" y="693"/>
                  </a:cubicBezTo>
                  <a:cubicBezTo>
                    <a:pt x="457" y="1052"/>
                    <a:pt x="536" y="1480"/>
                    <a:pt x="539" y="1841"/>
                  </a:cubicBezTo>
                  <a:cubicBezTo>
                    <a:pt x="568" y="1736"/>
                    <a:pt x="574" y="1728"/>
                    <a:pt x="569" y="1532"/>
                  </a:cubicBezTo>
                  <a:cubicBezTo>
                    <a:pt x="563" y="1358"/>
                    <a:pt x="557" y="1193"/>
                    <a:pt x="516" y="1016"/>
                  </a:cubicBezTo>
                  <a:cubicBezTo>
                    <a:pt x="488" y="898"/>
                    <a:pt x="455" y="782"/>
                    <a:pt x="415" y="673"/>
                  </a:cubicBezTo>
                  <a:cubicBezTo>
                    <a:pt x="415" y="673"/>
                    <a:pt x="393" y="611"/>
                    <a:pt x="368" y="551"/>
                  </a:cubicBezTo>
                  <a:cubicBezTo>
                    <a:pt x="344" y="490"/>
                    <a:pt x="316" y="431"/>
                    <a:pt x="316" y="431"/>
                  </a:cubicBezTo>
                  <a:cubicBezTo>
                    <a:pt x="295" y="383"/>
                    <a:pt x="234" y="285"/>
                    <a:pt x="169" y="197"/>
                  </a:cubicBezTo>
                  <a:cubicBezTo>
                    <a:pt x="103" y="108"/>
                    <a:pt x="32" y="2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13027;p41">
              <a:extLst>
                <a:ext uri="{FF2B5EF4-FFF2-40B4-BE49-F238E27FC236}">
                  <a16:creationId xmlns:a16="http://schemas.microsoft.com/office/drawing/2014/main" id="{0400DBC1-8DC7-7793-E78C-111CE8932D54}"/>
                </a:ext>
              </a:extLst>
            </p:cNvPr>
            <p:cNvSpPr/>
            <p:nvPr/>
          </p:nvSpPr>
          <p:spPr>
            <a:xfrm>
              <a:off x="5324025" y="2232475"/>
              <a:ext cx="13375" cy="7775"/>
            </a:xfrm>
            <a:custGeom>
              <a:avLst/>
              <a:gdLst/>
              <a:ahLst/>
              <a:cxnLst/>
              <a:rect l="l" t="t" r="r" b="b"/>
              <a:pathLst>
                <a:path w="535" h="311" extrusionOk="0">
                  <a:moveTo>
                    <a:pt x="484" y="1"/>
                  </a:moveTo>
                  <a:cubicBezTo>
                    <a:pt x="472" y="1"/>
                    <a:pt x="456" y="3"/>
                    <a:pt x="431" y="8"/>
                  </a:cubicBezTo>
                  <a:cubicBezTo>
                    <a:pt x="374" y="20"/>
                    <a:pt x="318" y="22"/>
                    <a:pt x="264" y="48"/>
                  </a:cubicBezTo>
                  <a:cubicBezTo>
                    <a:pt x="227" y="65"/>
                    <a:pt x="193" y="85"/>
                    <a:pt x="160" y="104"/>
                  </a:cubicBezTo>
                  <a:lnTo>
                    <a:pt x="125" y="128"/>
                  </a:lnTo>
                  <a:cubicBezTo>
                    <a:pt x="106" y="140"/>
                    <a:pt x="89" y="153"/>
                    <a:pt x="89" y="153"/>
                  </a:cubicBezTo>
                  <a:cubicBezTo>
                    <a:pt x="58" y="173"/>
                    <a:pt x="0" y="279"/>
                    <a:pt x="0" y="311"/>
                  </a:cubicBezTo>
                  <a:cubicBezTo>
                    <a:pt x="49" y="284"/>
                    <a:pt x="91" y="261"/>
                    <a:pt x="119" y="246"/>
                  </a:cubicBezTo>
                  <a:lnTo>
                    <a:pt x="132" y="235"/>
                  </a:lnTo>
                  <a:cubicBezTo>
                    <a:pt x="132" y="235"/>
                    <a:pt x="151" y="222"/>
                    <a:pt x="169" y="209"/>
                  </a:cubicBezTo>
                  <a:cubicBezTo>
                    <a:pt x="187" y="197"/>
                    <a:pt x="207" y="186"/>
                    <a:pt x="207" y="186"/>
                  </a:cubicBezTo>
                  <a:cubicBezTo>
                    <a:pt x="306" y="123"/>
                    <a:pt x="425" y="60"/>
                    <a:pt x="534" y="18"/>
                  </a:cubicBezTo>
                  <a:cubicBezTo>
                    <a:pt x="512" y="6"/>
                    <a:pt x="502" y="1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3028;p41">
              <a:extLst>
                <a:ext uri="{FF2B5EF4-FFF2-40B4-BE49-F238E27FC236}">
                  <a16:creationId xmlns:a16="http://schemas.microsoft.com/office/drawing/2014/main" id="{99269AAD-C830-29DA-1A79-8C34D4C46970}"/>
                </a:ext>
              </a:extLst>
            </p:cNvPr>
            <p:cNvSpPr/>
            <p:nvPr/>
          </p:nvSpPr>
          <p:spPr>
            <a:xfrm>
              <a:off x="5085050" y="2253725"/>
              <a:ext cx="16250" cy="25325"/>
            </a:xfrm>
            <a:custGeom>
              <a:avLst/>
              <a:gdLst/>
              <a:ahLst/>
              <a:cxnLst/>
              <a:rect l="l" t="t" r="r" b="b"/>
              <a:pathLst>
                <a:path w="650" h="1013" extrusionOk="0">
                  <a:moveTo>
                    <a:pt x="649" y="1"/>
                  </a:moveTo>
                  <a:cubicBezTo>
                    <a:pt x="586" y="32"/>
                    <a:pt x="580" y="33"/>
                    <a:pt x="499" y="123"/>
                  </a:cubicBezTo>
                  <a:cubicBezTo>
                    <a:pt x="425" y="203"/>
                    <a:pt x="351" y="272"/>
                    <a:pt x="287" y="365"/>
                  </a:cubicBezTo>
                  <a:cubicBezTo>
                    <a:pt x="245" y="427"/>
                    <a:pt x="205" y="489"/>
                    <a:pt x="168" y="551"/>
                  </a:cubicBezTo>
                  <a:cubicBezTo>
                    <a:pt x="168" y="551"/>
                    <a:pt x="148" y="586"/>
                    <a:pt x="127" y="620"/>
                  </a:cubicBezTo>
                  <a:cubicBezTo>
                    <a:pt x="108" y="656"/>
                    <a:pt x="88" y="691"/>
                    <a:pt x="88" y="691"/>
                  </a:cubicBezTo>
                  <a:cubicBezTo>
                    <a:pt x="55" y="749"/>
                    <a:pt x="1" y="959"/>
                    <a:pt x="3" y="1013"/>
                  </a:cubicBezTo>
                  <a:cubicBezTo>
                    <a:pt x="56" y="927"/>
                    <a:pt x="103" y="852"/>
                    <a:pt x="140" y="791"/>
                  </a:cubicBezTo>
                  <a:lnTo>
                    <a:pt x="155" y="761"/>
                  </a:lnTo>
                  <a:cubicBezTo>
                    <a:pt x="155" y="761"/>
                    <a:pt x="177" y="722"/>
                    <a:pt x="198" y="682"/>
                  </a:cubicBezTo>
                  <a:cubicBezTo>
                    <a:pt x="221" y="644"/>
                    <a:pt x="244" y="605"/>
                    <a:pt x="244" y="605"/>
                  </a:cubicBezTo>
                  <a:cubicBezTo>
                    <a:pt x="365" y="401"/>
                    <a:pt x="513" y="178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3029;p41">
              <a:extLst>
                <a:ext uri="{FF2B5EF4-FFF2-40B4-BE49-F238E27FC236}">
                  <a16:creationId xmlns:a16="http://schemas.microsoft.com/office/drawing/2014/main" id="{3A58E5B8-8C97-EF17-11D9-2D5C6FDE6496}"/>
                </a:ext>
              </a:extLst>
            </p:cNvPr>
            <p:cNvSpPr/>
            <p:nvPr/>
          </p:nvSpPr>
          <p:spPr>
            <a:xfrm>
              <a:off x="5076450" y="2325225"/>
              <a:ext cx="8750" cy="27950"/>
            </a:xfrm>
            <a:custGeom>
              <a:avLst/>
              <a:gdLst/>
              <a:ahLst/>
              <a:cxnLst/>
              <a:rect l="l" t="t" r="r" b="b"/>
              <a:pathLst>
                <a:path w="350" h="1118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4"/>
                    <a:pt x="62" y="176"/>
                    <a:pt x="85" y="241"/>
                  </a:cubicBezTo>
                  <a:lnTo>
                    <a:pt x="98" y="270"/>
                  </a:lnTo>
                  <a:cubicBezTo>
                    <a:pt x="98" y="270"/>
                    <a:pt x="114" y="310"/>
                    <a:pt x="130" y="351"/>
                  </a:cubicBezTo>
                  <a:cubicBezTo>
                    <a:pt x="144" y="392"/>
                    <a:pt x="160" y="433"/>
                    <a:pt x="160" y="433"/>
                  </a:cubicBezTo>
                  <a:cubicBezTo>
                    <a:pt x="233" y="649"/>
                    <a:pt x="295" y="902"/>
                    <a:pt x="324" y="1118"/>
                  </a:cubicBezTo>
                  <a:cubicBezTo>
                    <a:pt x="347" y="1053"/>
                    <a:pt x="350" y="1048"/>
                    <a:pt x="342" y="931"/>
                  </a:cubicBezTo>
                  <a:cubicBezTo>
                    <a:pt x="335" y="825"/>
                    <a:pt x="336" y="724"/>
                    <a:pt x="310" y="618"/>
                  </a:cubicBezTo>
                  <a:cubicBezTo>
                    <a:pt x="292" y="547"/>
                    <a:pt x="272" y="476"/>
                    <a:pt x="249" y="410"/>
                  </a:cubicBezTo>
                  <a:cubicBezTo>
                    <a:pt x="249" y="410"/>
                    <a:pt x="236" y="373"/>
                    <a:pt x="223" y="336"/>
                  </a:cubicBezTo>
                  <a:cubicBezTo>
                    <a:pt x="210" y="298"/>
                    <a:pt x="194" y="262"/>
                    <a:pt x="194" y="262"/>
                  </a:cubicBezTo>
                  <a:cubicBezTo>
                    <a:pt x="173" y="200"/>
                    <a:pt x="45" y="3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13030;p41">
              <a:extLst>
                <a:ext uri="{FF2B5EF4-FFF2-40B4-BE49-F238E27FC236}">
                  <a16:creationId xmlns:a16="http://schemas.microsoft.com/office/drawing/2014/main" id="{C9511322-02BA-460E-3780-9245545D0E0A}"/>
                </a:ext>
              </a:extLst>
            </p:cNvPr>
            <p:cNvSpPr/>
            <p:nvPr/>
          </p:nvSpPr>
          <p:spPr>
            <a:xfrm>
              <a:off x="5086500" y="2410125"/>
              <a:ext cx="5525" cy="8275"/>
            </a:xfrm>
            <a:custGeom>
              <a:avLst/>
              <a:gdLst/>
              <a:ahLst/>
              <a:cxnLst/>
              <a:rect l="l" t="t" r="r" b="b"/>
              <a:pathLst>
                <a:path w="221" h="33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87" y="5"/>
                    <a:pt x="185" y="5"/>
                    <a:pt x="160" y="36"/>
                  </a:cubicBezTo>
                  <a:cubicBezTo>
                    <a:pt x="137" y="62"/>
                    <a:pt x="105" y="79"/>
                    <a:pt x="85" y="109"/>
                  </a:cubicBezTo>
                  <a:cubicBezTo>
                    <a:pt x="72" y="130"/>
                    <a:pt x="59" y="149"/>
                    <a:pt x="46" y="167"/>
                  </a:cubicBezTo>
                  <a:lnTo>
                    <a:pt x="18" y="211"/>
                  </a:lnTo>
                  <a:cubicBezTo>
                    <a:pt x="6" y="228"/>
                    <a:pt x="1" y="306"/>
                    <a:pt x="8" y="331"/>
                  </a:cubicBezTo>
                  <a:cubicBezTo>
                    <a:pt x="36" y="316"/>
                    <a:pt x="61" y="299"/>
                    <a:pt x="83" y="278"/>
                  </a:cubicBezTo>
                  <a:lnTo>
                    <a:pt x="90" y="269"/>
                  </a:lnTo>
                  <a:lnTo>
                    <a:pt x="123" y="220"/>
                  </a:lnTo>
                  <a:cubicBezTo>
                    <a:pt x="167" y="157"/>
                    <a:pt x="201" y="75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3031;p41">
              <a:extLst>
                <a:ext uri="{FF2B5EF4-FFF2-40B4-BE49-F238E27FC236}">
                  <a16:creationId xmlns:a16="http://schemas.microsoft.com/office/drawing/2014/main" id="{3E714338-F0B3-9021-7EBA-AB454D21D301}"/>
                </a:ext>
              </a:extLst>
            </p:cNvPr>
            <p:cNvSpPr/>
            <p:nvPr/>
          </p:nvSpPr>
          <p:spPr>
            <a:xfrm>
              <a:off x="5090175" y="2441950"/>
              <a:ext cx="4825" cy="9100"/>
            </a:xfrm>
            <a:custGeom>
              <a:avLst/>
              <a:gdLst/>
              <a:ahLst/>
              <a:cxnLst/>
              <a:rect l="l" t="t" r="r" b="b"/>
              <a:pathLst>
                <a:path w="193" h="364" extrusionOk="0">
                  <a:moveTo>
                    <a:pt x="192" y="1"/>
                  </a:moveTo>
                  <a:cubicBezTo>
                    <a:pt x="159" y="9"/>
                    <a:pt x="158" y="9"/>
                    <a:pt x="135" y="43"/>
                  </a:cubicBezTo>
                  <a:cubicBezTo>
                    <a:pt x="115" y="73"/>
                    <a:pt x="84" y="95"/>
                    <a:pt x="68" y="128"/>
                  </a:cubicBezTo>
                  <a:cubicBezTo>
                    <a:pt x="57" y="151"/>
                    <a:pt x="46" y="173"/>
                    <a:pt x="36" y="193"/>
                  </a:cubicBezTo>
                  <a:lnTo>
                    <a:pt x="11" y="241"/>
                  </a:lnTo>
                  <a:cubicBezTo>
                    <a:pt x="1" y="260"/>
                    <a:pt x="4" y="340"/>
                    <a:pt x="14" y="364"/>
                  </a:cubicBezTo>
                  <a:cubicBezTo>
                    <a:pt x="39" y="346"/>
                    <a:pt x="63" y="325"/>
                    <a:pt x="83" y="300"/>
                  </a:cubicBezTo>
                  <a:lnTo>
                    <a:pt x="83" y="301"/>
                  </a:lnTo>
                  <a:lnTo>
                    <a:pt x="89" y="290"/>
                  </a:lnTo>
                  <a:lnTo>
                    <a:pt x="117" y="237"/>
                  </a:lnTo>
                  <a:cubicBezTo>
                    <a:pt x="155" y="166"/>
                    <a:pt x="179" y="77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3032;p41">
              <a:extLst>
                <a:ext uri="{FF2B5EF4-FFF2-40B4-BE49-F238E27FC236}">
                  <a16:creationId xmlns:a16="http://schemas.microsoft.com/office/drawing/2014/main" id="{2A83A69C-6E10-D9D1-AF87-86466207FAE5}"/>
                </a:ext>
              </a:extLst>
            </p:cNvPr>
            <p:cNvSpPr/>
            <p:nvPr/>
          </p:nvSpPr>
          <p:spPr>
            <a:xfrm>
              <a:off x="5036625" y="2280175"/>
              <a:ext cx="18850" cy="15500"/>
            </a:xfrm>
            <a:custGeom>
              <a:avLst/>
              <a:gdLst/>
              <a:ahLst/>
              <a:cxnLst/>
              <a:rect l="l" t="t" r="r" b="b"/>
              <a:pathLst>
                <a:path w="754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9"/>
                    <a:pt x="98" y="98"/>
                    <a:pt x="154" y="147"/>
                  </a:cubicBezTo>
                  <a:lnTo>
                    <a:pt x="176" y="163"/>
                  </a:lnTo>
                  <a:lnTo>
                    <a:pt x="291" y="253"/>
                  </a:lnTo>
                  <a:cubicBezTo>
                    <a:pt x="414" y="350"/>
                    <a:pt x="568" y="471"/>
                    <a:pt x="753" y="620"/>
                  </a:cubicBezTo>
                  <a:cubicBezTo>
                    <a:pt x="735" y="563"/>
                    <a:pt x="733" y="560"/>
                    <a:pt x="667" y="488"/>
                  </a:cubicBezTo>
                  <a:cubicBezTo>
                    <a:pt x="606" y="425"/>
                    <a:pt x="559" y="357"/>
                    <a:pt x="491" y="298"/>
                  </a:cubicBezTo>
                  <a:cubicBezTo>
                    <a:pt x="444" y="260"/>
                    <a:pt x="398" y="222"/>
                    <a:pt x="353" y="185"/>
                  </a:cubicBezTo>
                  <a:lnTo>
                    <a:pt x="251" y="105"/>
                  </a:lnTo>
                  <a:cubicBezTo>
                    <a:pt x="209" y="71"/>
                    <a:pt x="46" y="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0432874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83">
          <a:extLst>
            <a:ext uri="{FF2B5EF4-FFF2-40B4-BE49-F238E27FC236}">
              <a16:creationId xmlns:a16="http://schemas.microsoft.com/office/drawing/2014/main" id="{02D2B480-E484-7E72-DDB4-AB469E527D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84" name="Google Shape;9084;p36">
            <a:extLst>
              <a:ext uri="{FF2B5EF4-FFF2-40B4-BE49-F238E27FC236}">
                <a16:creationId xmlns:a16="http://schemas.microsoft.com/office/drawing/2014/main" id="{C32A89DE-8CC6-5D8B-0C4F-82CCECD9E309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46027" t="1562" b="6525"/>
          <a:stretch/>
        </p:blipFill>
        <p:spPr>
          <a:xfrm rot="-6">
            <a:off x="7074775" y="-4"/>
            <a:ext cx="3158098" cy="3024994"/>
          </a:xfrm>
          <a:prstGeom prst="rect">
            <a:avLst/>
          </a:prstGeom>
          <a:noFill/>
          <a:ln>
            <a:noFill/>
          </a:ln>
        </p:spPr>
      </p:pic>
      <p:pic>
        <p:nvPicPr>
          <p:cNvPr id="9085" name="Google Shape;9085;p36">
            <a:extLst>
              <a:ext uri="{FF2B5EF4-FFF2-40B4-BE49-F238E27FC236}">
                <a16:creationId xmlns:a16="http://schemas.microsoft.com/office/drawing/2014/main" id="{3404323D-EACA-6F27-E546-B97BCBBBE7CE}"/>
              </a:ext>
            </a:extLst>
          </p:cNvPr>
          <p:cNvPicPr preferRelativeResize="0">
            <a:picLocks noGrp="1"/>
          </p:cNvPicPr>
          <p:nvPr>
            <p:ph type="pic" idx="3"/>
          </p:nvPr>
        </p:nvPicPr>
        <p:blipFill rotWithShape="1">
          <a:blip r:embed="rId4">
            <a:alphaModFix/>
          </a:blip>
          <a:srcRect l="3652" t="3761" r="48031" b="1018"/>
          <a:stretch/>
        </p:blipFill>
        <p:spPr>
          <a:xfrm>
            <a:off x="7074775" y="2425350"/>
            <a:ext cx="2069228" cy="2718148"/>
          </a:xfrm>
          <a:prstGeom prst="rect">
            <a:avLst/>
          </a:prstGeom>
        </p:spPr>
      </p:pic>
      <p:sp>
        <p:nvSpPr>
          <p:cNvPr id="9086" name="Google Shape;9086;p36">
            <a:extLst>
              <a:ext uri="{FF2B5EF4-FFF2-40B4-BE49-F238E27FC236}">
                <a16:creationId xmlns:a16="http://schemas.microsoft.com/office/drawing/2014/main" id="{5AD4FD86-0234-D77D-8E5B-78276BACDD3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3590" y="2604093"/>
            <a:ext cx="6740234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bg-BG" sz="4000" dirty="0">
                <a:latin typeface="+mj-lt"/>
              </a:rPr>
              <a:t>Заключение</a:t>
            </a:r>
            <a:endParaRPr sz="4000" dirty="0">
              <a:latin typeface="+mj-lt"/>
            </a:endParaRPr>
          </a:p>
        </p:txBody>
      </p:sp>
      <p:sp>
        <p:nvSpPr>
          <p:cNvPr id="9087" name="Google Shape;9087;p36">
            <a:extLst>
              <a:ext uri="{FF2B5EF4-FFF2-40B4-BE49-F238E27FC236}">
                <a16:creationId xmlns:a16="http://schemas.microsoft.com/office/drawing/2014/main" id="{A9ACA284-0484-E98D-6D76-DDACA70FDC45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2799307" y="1356625"/>
            <a:ext cx="1288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bg-BG" dirty="0"/>
              <a:t>4</a:t>
            </a:r>
            <a:endParaRPr dirty="0"/>
          </a:p>
        </p:txBody>
      </p:sp>
      <p:grpSp>
        <p:nvGrpSpPr>
          <p:cNvPr id="9088" name="Google Shape;9088;p36">
            <a:extLst>
              <a:ext uri="{FF2B5EF4-FFF2-40B4-BE49-F238E27FC236}">
                <a16:creationId xmlns:a16="http://schemas.microsoft.com/office/drawing/2014/main" id="{9F79319E-2BC8-D466-CA09-8DA5372C0F92}"/>
              </a:ext>
            </a:extLst>
          </p:cNvPr>
          <p:cNvGrpSpPr/>
          <p:nvPr/>
        </p:nvGrpSpPr>
        <p:grpSpPr>
          <a:xfrm>
            <a:off x="312889" y="388913"/>
            <a:ext cx="1620284" cy="1614806"/>
            <a:chOff x="4930100" y="1771600"/>
            <a:chExt cx="953950" cy="950725"/>
          </a:xfrm>
        </p:grpSpPr>
        <p:sp>
          <p:nvSpPr>
            <p:cNvPr id="9089" name="Google Shape;9089;p36">
              <a:extLst>
                <a:ext uri="{FF2B5EF4-FFF2-40B4-BE49-F238E27FC236}">
                  <a16:creationId xmlns:a16="http://schemas.microsoft.com/office/drawing/2014/main" id="{17A02D2F-E282-371E-EDFD-64A1058CEEB5}"/>
                </a:ext>
              </a:extLst>
            </p:cNvPr>
            <p:cNvSpPr/>
            <p:nvPr/>
          </p:nvSpPr>
          <p:spPr>
            <a:xfrm>
              <a:off x="5704525" y="2453000"/>
              <a:ext cx="27750" cy="91225"/>
            </a:xfrm>
            <a:custGeom>
              <a:avLst/>
              <a:gdLst/>
              <a:ahLst/>
              <a:cxnLst/>
              <a:rect l="l" t="t" r="r" b="b"/>
              <a:pathLst>
                <a:path w="1110" h="3649" extrusionOk="0">
                  <a:moveTo>
                    <a:pt x="679" y="0"/>
                  </a:moveTo>
                  <a:cubicBezTo>
                    <a:pt x="504" y="0"/>
                    <a:pt x="318" y="98"/>
                    <a:pt x="200" y="279"/>
                  </a:cubicBezTo>
                  <a:cubicBezTo>
                    <a:pt x="1" y="586"/>
                    <a:pt x="88" y="961"/>
                    <a:pt x="175" y="1287"/>
                  </a:cubicBezTo>
                  <a:cubicBezTo>
                    <a:pt x="391" y="2097"/>
                    <a:pt x="418" y="2713"/>
                    <a:pt x="225" y="3538"/>
                  </a:cubicBezTo>
                  <a:cubicBezTo>
                    <a:pt x="210" y="3599"/>
                    <a:pt x="265" y="3648"/>
                    <a:pt x="317" y="3648"/>
                  </a:cubicBezTo>
                  <a:cubicBezTo>
                    <a:pt x="343" y="3648"/>
                    <a:pt x="369" y="3636"/>
                    <a:pt x="384" y="3605"/>
                  </a:cubicBezTo>
                  <a:cubicBezTo>
                    <a:pt x="607" y="3141"/>
                    <a:pt x="668" y="2641"/>
                    <a:pt x="600" y="2129"/>
                  </a:cubicBezTo>
                  <a:cubicBezTo>
                    <a:pt x="567" y="1885"/>
                    <a:pt x="496" y="1665"/>
                    <a:pt x="418" y="1434"/>
                  </a:cubicBezTo>
                  <a:cubicBezTo>
                    <a:pt x="367" y="1305"/>
                    <a:pt x="321" y="1175"/>
                    <a:pt x="281" y="1043"/>
                  </a:cubicBezTo>
                  <a:cubicBezTo>
                    <a:pt x="134" y="516"/>
                    <a:pt x="234" y="252"/>
                    <a:pt x="582" y="252"/>
                  </a:cubicBezTo>
                  <a:cubicBezTo>
                    <a:pt x="709" y="252"/>
                    <a:pt x="870" y="288"/>
                    <a:pt x="1065" y="359"/>
                  </a:cubicBezTo>
                  <a:cubicBezTo>
                    <a:pt x="1069" y="367"/>
                    <a:pt x="1076" y="370"/>
                    <a:pt x="1083" y="370"/>
                  </a:cubicBezTo>
                  <a:cubicBezTo>
                    <a:pt x="1096" y="370"/>
                    <a:pt x="1110" y="358"/>
                    <a:pt x="1105" y="343"/>
                  </a:cubicBezTo>
                  <a:cubicBezTo>
                    <a:pt x="1036" y="109"/>
                    <a:pt x="863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6">
              <a:extLst>
                <a:ext uri="{FF2B5EF4-FFF2-40B4-BE49-F238E27FC236}">
                  <a16:creationId xmlns:a16="http://schemas.microsoft.com/office/drawing/2014/main" id="{4041AD35-74F4-698B-5EBA-551B30B8BC3E}"/>
                </a:ext>
              </a:extLst>
            </p:cNvPr>
            <p:cNvSpPr/>
            <p:nvPr/>
          </p:nvSpPr>
          <p:spPr>
            <a:xfrm>
              <a:off x="5717700" y="2426850"/>
              <a:ext cx="24000" cy="35300"/>
            </a:xfrm>
            <a:custGeom>
              <a:avLst/>
              <a:gdLst/>
              <a:ahLst/>
              <a:cxnLst/>
              <a:rect l="l" t="t" r="r" b="b"/>
              <a:pathLst>
                <a:path w="960" h="1412" extrusionOk="0">
                  <a:moveTo>
                    <a:pt x="163" y="1"/>
                  </a:moveTo>
                  <a:cubicBezTo>
                    <a:pt x="130" y="1"/>
                    <a:pt x="96" y="4"/>
                    <a:pt x="63" y="11"/>
                  </a:cubicBezTo>
                  <a:cubicBezTo>
                    <a:pt x="14" y="22"/>
                    <a:pt x="0" y="103"/>
                    <a:pt x="48" y="123"/>
                  </a:cubicBezTo>
                  <a:cubicBezTo>
                    <a:pt x="290" y="226"/>
                    <a:pt x="517" y="289"/>
                    <a:pt x="651" y="539"/>
                  </a:cubicBezTo>
                  <a:cubicBezTo>
                    <a:pt x="798" y="811"/>
                    <a:pt x="706" y="1117"/>
                    <a:pt x="559" y="1367"/>
                  </a:cubicBezTo>
                  <a:cubicBezTo>
                    <a:pt x="549" y="1386"/>
                    <a:pt x="566" y="1411"/>
                    <a:pt x="585" y="1411"/>
                  </a:cubicBezTo>
                  <a:cubicBezTo>
                    <a:pt x="590" y="1411"/>
                    <a:pt x="595" y="1410"/>
                    <a:pt x="599" y="1406"/>
                  </a:cubicBezTo>
                  <a:cubicBezTo>
                    <a:pt x="880" y="1202"/>
                    <a:pt x="959" y="823"/>
                    <a:pt x="832" y="503"/>
                  </a:cubicBezTo>
                  <a:cubicBezTo>
                    <a:pt x="730" y="247"/>
                    <a:pt x="451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6">
              <a:extLst>
                <a:ext uri="{FF2B5EF4-FFF2-40B4-BE49-F238E27FC236}">
                  <a16:creationId xmlns:a16="http://schemas.microsoft.com/office/drawing/2014/main" id="{6FFFD94D-7FC9-5FDF-D5CB-68AC9C0AFD67}"/>
                </a:ext>
              </a:extLst>
            </p:cNvPr>
            <p:cNvSpPr/>
            <p:nvPr/>
          </p:nvSpPr>
          <p:spPr>
            <a:xfrm>
              <a:off x="5723600" y="2418875"/>
              <a:ext cx="15500" cy="10500"/>
            </a:xfrm>
            <a:custGeom>
              <a:avLst/>
              <a:gdLst/>
              <a:ahLst/>
              <a:cxnLst/>
              <a:rect l="l" t="t" r="r" b="b"/>
              <a:pathLst>
                <a:path w="620" h="420" extrusionOk="0">
                  <a:moveTo>
                    <a:pt x="548" y="0"/>
                  </a:moveTo>
                  <a:cubicBezTo>
                    <a:pt x="437" y="0"/>
                    <a:pt x="332" y="72"/>
                    <a:pt x="243" y="132"/>
                  </a:cubicBezTo>
                  <a:cubicBezTo>
                    <a:pt x="144" y="202"/>
                    <a:pt x="61" y="279"/>
                    <a:pt x="8" y="390"/>
                  </a:cubicBezTo>
                  <a:cubicBezTo>
                    <a:pt x="1" y="403"/>
                    <a:pt x="10" y="420"/>
                    <a:pt x="24" y="420"/>
                  </a:cubicBezTo>
                  <a:cubicBezTo>
                    <a:pt x="27" y="420"/>
                    <a:pt x="31" y="419"/>
                    <a:pt x="35" y="417"/>
                  </a:cubicBezTo>
                  <a:cubicBezTo>
                    <a:pt x="132" y="357"/>
                    <a:pt x="220" y="284"/>
                    <a:pt x="317" y="224"/>
                  </a:cubicBezTo>
                  <a:cubicBezTo>
                    <a:pt x="408" y="168"/>
                    <a:pt x="517" y="138"/>
                    <a:pt x="595" y="65"/>
                  </a:cubicBezTo>
                  <a:cubicBezTo>
                    <a:pt x="620" y="41"/>
                    <a:pt x="599" y="3"/>
                    <a:pt x="569" y="1"/>
                  </a:cubicBezTo>
                  <a:cubicBezTo>
                    <a:pt x="562" y="1"/>
                    <a:pt x="555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6">
              <a:extLst>
                <a:ext uri="{FF2B5EF4-FFF2-40B4-BE49-F238E27FC236}">
                  <a16:creationId xmlns:a16="http://schemas.microsoft.com/office/drawing/2014/main" id="{4704A64B-A64D-E38D-2D79-40EC7466B943}"/>
                </a:ext>
              </a:extLst>
            </p:cNvPr>
            <p:cNvSpPr/>
            <p:nvPr/>
          </p:nvSpPr>
          <p:spPr>
            <a:xfrm>
              <a:off x="5686825" y="2404200"/>
              <a:ext cx="50725" cy="25850"/>
            </a:xfrm>
            <a:custGeom>
              <a:avLst/>
              <a:gdLst/>
              <a:ahLst/>
              <a:cxnLst/>
              <a:rect l="l" t="t" r="r" b="b"/>
              <a:pathLst>
                <a:path w="2029" h="1034" extrusionOk="0">
                  <a:moveTo>
                    <a:pt x="1265" y="1"/>
                  </a:moveTo>
                  <a:cubicBezTo>
                    <a:pt x="1229" y="1"/>
                    <a:pt x="1193" y="3"/>
                    <a:pt x="1157" y="8"/>
                  </a:cubicBezTo>
                  <a:cubicBezTo>
                    <a:pt x="648" y="74"/>
                    <a:pt x="210" y="521"/>
                    <a:pt x="12" y="974"/>
                  </a:cubicBezTo>
                  <a:cubicBezTo>
                    <a:pt x="0" y="1002"/>
                    <a:pt x="22" y="1034"/>
                    <a:pt x="47" y="1034"/>
                  </a:cubicBezTo>
                  <a:cubicBezTo>
                    <a:pt x="56" y="1034"/>
                    <a:pt x="66" y="1030"/>
                    <a:pt x="74" y="1021"/>
                  </a:cubicBezTo>
                  <a:cubicBezTo>
                    <a:pt x="311" y="769"/>
                    <a:pt x="479" y="468"/>
                    <a:pt x="790" y="291"/>
                  </a:cubicBezTo>
                  <a:cubicBezTo>
                    <a:pt x="951" y="199"/>
                    <a:pt x="1112" y="154"/>
                    <a:pt x="1264" y="154"/>
                  </a:cubicBezTo>
                  <a:cubicBezTo>
                    <a:pt x="1556" y="154"/>
                    <a:pt x="1813" y="321"/>
                    <a:pt x="1962" y="646"/>
                  </a:cubicBezTo>
                  <a:cubicBezTo>
                    <a:pt x="1968" y="658"/>
                    <a:pt x="1979" y="664"/>
                    <a:pt x="1990" y="664"/>
                  </a:cubicBezTo>
                  <a:cubicBezTo>
                    <a:pt x="2009" y="664"/>
                    <a:pt x="2029" y="649"/>
                    <a:pt x="2028" y="628"/>
                  </a:cubicBezTo>
                  <a:cubicBezTo>
                    <a:pt x="2014" y="233"/>
                    <a:pt x="1632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6">
              <a:extLst>
                <a:ext uri="{FF2B5EF4-FFF2-40B4-BE49-F238E27FC236}">
                  <a16:creationId xmlns:a16="http://schemas.microsoft.com/office/drawing/2014/main" id="{AF3EFDFC-1A95-438E-E377-1E3515ADF043}"/>
                </a:ext>
              </a:extLst>
            </p:cNvPr>
            <p:cNvSpPr/>
            <p:nvPr/>
          </p:nvSpPr>
          <p:spPr>
            <a:xfrm>
              <a:off x="5723975" y="2362375"/>
              <a:ext cx="25775" cy="43425"/>
            </a:xfrm>
            <a:custGeom>
              <a:avLst/>
              <a:gdLst/>
              <a:ahLst/>
              <a:cxnLst/>
              <a:rect l="l" t="t" r="r" b="b"/>
              <a:pathLst>
                <a:path w="1031" h="1737" extrusionOk="0">
                  <a:moveTo>
                    <a:pt x="465" y="1"/>
                  </a:moveTo>
                  <a:cubicBezTo>
                    <a:pt x="441" y="1"/>
                    <a:pt x="420" y="23"/>
                    <a:pt x="425" y="52"/>
                  </a:cubicBezTo>
                  <a:cubicBezTo>
                    <a:pt x="481" y="383"/>
                    <a:pt x="608" y="660"/>
                    <a:pt x="505" y="1004"/>
                  </a:cubicBezTo>
                  <a:cubicBezTo>
                    <a:pt x="418" y="1299"/>
                    <a:pt x="221" y="1509"/>
                    <a:pt x="7" y="1718"/>
                  </a:cubicBezTo>
                  <a:cubicBezTo>
                    <a:pt x="1" y="1724"/>
                    <a:pt x="7" y="1736"/>
                    <a:pt x="15" y="1736"/>
                  </a:cubicBezTo>
                  <a:cubicBezTo>
                    <a:pt x="16" y="1736"/>
                    <a:pt x="17" y="1736"/>
                    <a:pt x="17" y="1736"/>
                  </a:cubicBezTo>
                  <a:cubicBezTo>
                    <a:pt x="644" y="1537"/>
                    <a:pt x="1031" y="494"/>
                    <a:pt x="493" y="12"/>
                  </a:cubicBezTo>
                  <a:cubicBezTo>
                    <a:pt x="484" y="4"/>
                    <a:pt x="474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6">
              <a:extLst>
                <a:ext uri="{FF2B5EF4-FFF2-40B4-BE49-F238E27FC236}">
                  <a16:creationId xmlns:a16="http://schemas.microsoft.com/office/drawing/2014/main" id="{00AC39BD-BD23-963F-FB48-A98BBCA16BD0}"/>
                </a:ext>
              </a:extLst>
            </p:cNvPr>
            <p:cNvSpPr/>
            <p:nvPr/>
          </p:nvSpPr>
          <p:spPr>
            <a:xfrm>
              <a:off x="5689750" y="2363125"/>
              <a:ext cx="46450" cy="50925"/>
            </a:xfrm>
            <a:custGeom>
              <a:avLst/>
              <a:gdLst/>
              <a:ahLst/>
              <a:cxnLst/>
              <a:rect l="l" t="t" r="r" b="b"/>
              <a:pathLst>
                <a:path w="1858" h="2037" extrusionOk="0">
                  <a:moveTo>
                    <a:pt x="1814" y="0"/>
                  </a:moveTo>
                  <a:cubicBezTo>
                    <a:pt x="1809" y="0"/>
                    <a:pt x="1805" y="2"/>
                    <a:pt x="1801" y="7"/>
                  </a:cubicBezTo>
                  <a:cubicBezTo>
                    <a:pt x="1494" y="400"/>
                    <a:pt x="1074" y="539"/>
                    <a:pt x="710" y="862"/>
                  </a:cubicBezTo>
                  <a:cubicBezTo>
                    <a:pt x="392" y="1146"/>
                    <a:pt x="101" y="1537"/>
                    <a:pt x="10" y="1959"/>
                  </a:cubicBezTo>
                  <a:cubicBezTo>
                    <a:pt x="1" y="2002"/>
                    <a:pt x="39" y="2037"/>
                    <a:pt x="75" y="2037"/>
                  </a:cubicBezTo>
                  <a:cubicBezTo>
                    <a:pt x="94" y="2037"/>
                    <a:pt x="112" y="2028"/>
                    <a:pt x="122" y="2006"/>
                  </a:cubicBezTo>
                  <a:cubicBezTo>
                    <a:pt x="391" y="1470"/>
                    <a:pt x="653" y="1034"/>
                    <a:pt x="1178" y="707"/>
                  </a:cubicBezTo>
                  <a:cubicBezTo>
                    <a:pt x="1432" y="549"/>
                    <a:pt x="1858" y="378"/>
                    <a:pt x="1838" y="23"/>
                  </a:cubicBezTo>
                  <a:cubicBezTo>
                    <a:pt x="1838" y="11"/>
                    <a:pt x="1826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6">
              <a:extLst>
                <a:ext uri="{FF2B5EF4-FFF2-40B4-BE49-F238E27FC236}">
                  <a16:creationId xmlns:a16="http://schemas.microsoft.com/office/drawing/2014/main" id="{24F743A9-4154-707F-6A15-DC0A5C1B610F}"/>
                </a:ext>
              </a:extLst>
            </p:cNvPr>
            <p:cNvSpPr/>
            <p:nvPr/>
          </p:nvSpPr>
          <p:spPr>
            <a:xfrm>
              <a:off x="5699125" y="2373900"/>
              <a:ext cx="23300" cy="11500"/>
            </a:xfrm>
            <a:custGeom>
              <a:avLst/>
              <a:gdLst/>
              <a:ahLst/>
              <a:cxnLst/>
              <a:rect l="l" t="t" r="r" b="b"/>
              <a:pathLst>
                <a:path w="932" h="460" extrusionOk="0">
                  <a:moveTo>
                    <a:pt x="649" y="1"/>
                  </a:moveTo>
                  <a:cubicBezTo>
                    <a:pt x="546" y="1"/>
                    <a:pt x="440" y="26"/>
                    <a:pt x="348" y="66"/>
                  </a:cubicBezTo>
                  <a:cubicBezTo>
                    <a:pt x="211" y="124"/>
                    <a:pt x="0" y="263"/>
                    <a:pt x="5" y="429"/>
                  </a:cubicBezTo>
                  <a:cubicBezTo>
                    <a:pt x="6" y="446"/>
                    <a:pt x="20" y="459"/>
                    <a:pt x="36" y="459"/>
                  </a:cubicBezTo>
                  <a:cubicBezTo>
                    <a:pt x="41" y="459"/>
                    <a:pt x="46" y="458"/>
                    <a:pt x="51" y="455"/>
                  </a:cubicBezTo>
                  <a:cubicBezTo>
                    <a:pt x="180" y="381"/>
                    <a:pt x="249" y="241"/>
                    <a:pt x="393" y="173"/>
                  </a:cubicBezTo>
                  <a:cubicBezTo>
                    <a:pt x="494" y="125"/>
                    <a:pt x="595" y="111"/>
                    <a:pt x="699" y="111"/>
                  </a:cubicBezTo>
                  <a:cubicBezTo>
                    <a:pt x="764" y="111"/>
                    <a:pt x="830" y="117"/>
                    <a:pt x="897" y="122"/>
                  </a:cubicBezTo>
                  <a:cubicBezTo>
                    <a:pt x="898" y="122"/>
                    <a:pt x="898" y="122"/>
                    <a:pt x="899" y="122"/>
                  </a:cubicBezTo>
                  <a:cubicBezTo>
                    <a:pt x="926" y="122"/>
                    <a:pt x="932" y="84"/>
                    <a:pt x="911" y="71"/>
                  </a:cubicBezTo>
                  <a:cubicBezTo>
                    <a:pt x="833" y="21"/>
                    <a:pt x="742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6">
              <a:extLst>
                <a:ext uri="{FF2B5EF4-FFF2-40B4-BE49-F238E27FC236}">
                  <a16:creationId xmlns:a16="http://schemas.microsoft.com/office/drawing/2014/main" id="{9CCB4C85-0F23-3585-3205-D2A604EA44BA}"/>
                </a:ext>
              </a:extLst>
            </p:cNvPr>
            <p:cNvSpPr/>
            <p:nvPr/>
          </p:nvSpPr>
          <p:spPr>
            <a:xfrm>
              <a:off x="5697325" y="2363975"/>
              <a:ext cx="7750" cy="20875"/>
            </a:xfrm>
            <a:custGeom>
              <a:avLst/>
              <a:gdLst/>
              <a:ahLst/>
              <a:cxnLst/>
              <a:rect l="l" t="t" r="r" b="b"/>
              <a:pathLst>
                <a:path w="310" h="835" extrusionOk="0">
                  <a:moveTo>
                    <a:pt x="39" y="1"/>
                  </a:moveTo>
                  <a:cubicBezTo>
                    <a:pt x="19" y="1"/>
                    <a:pt x="0" y="24"/>
                    <a:pt x="1" y="43"/>
                  </a:cubicBezTo>
                  <a:cubicBezTo>
                    <a:pt x="5" y="155"/>
                    <a:pt x="101" y="250"/>
                    <a:pt x="130" y="359"/>
                  </a:cubicBezTo>
                  <a:cubicBezTo>
                    <a:pt x="170" y="504"/>
                    <a:pt x="143" y="639"/>
                    <a:pt x="109" y="782"/>
                  </a:cubicBezTo>
                  <a:cubicBezTo>
                    <a:pt x="102" y="808"/>
                    <a:pt x="126" y="834"/>
                    <a:pt x="150" y="834"/>
                  </a:cubicBezTo>
                  <a:cubicBezTo>
                    <a:pt x="160" y="834"/>
                    <a:pt x="169" y="830"/>
                    <a:pt x="177" y="821"/>
                  </a:cubicBezTo>
                  <a:cubicBezTo>
                    <a:pt x="284" y="693"/>
                    <a:pt x="309" y="523"/>
                    <a:pt x="285" y="360"/>
                  </a:cubicBezTo>
                  <a:cubicBezTo>
                    <a:pt x="265" y="225"/>
                    <a:pt x="199" y="22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6">
              <a:extLst>
                <a:ext uri="{FF2B5EF4-FFF2-40B4-BE49-F238E27FC236}">
                  <a16:creationId xmlns:a16="http://schemas.microsoft.com/office/drawing/2014/main" id="{E2826116-9DC3-C4A4-53E9-765B99B1C744}"/>
                </a:ext>
              </a:extLst>
            </p:cNvPr>
            <p:cNvSpPr/>
            <p:nvPr/>
          </p:nvSpPr>
          <p:spPr>
            <a:xfrm>
              <a:off x="5683475" y="2364625"/>
              <a:ext cx="15525" cy="32650"/>
            </a:xfrm>
            <a:custGeom>
              <a:avLst/>
              <a:gdLst/>
              <a:ahLst/>
              <a:cxnLst/>
              <a:rect l="l" t="t" r="r" b="b"/>
              <a:pathLst>
                <a:path w="621" h="1306" extrusionOk="0">
                  <a:moveTo>
                    <a:pt x="593" y="0"/>
                  </a:moveTo>
                  <a:cubicBezTo>
                    <a:pt x="585" y="0"/>
                    <a:pt x="576" y="4"/>
                    <a:pt x="570" y="12"/>
                  </a:cubicBezTo>
                  <a:cubicBezTo>
                    <a:pt x="419" y="216"/>
                    <a:pt x="318" y="454"/>
                    <a:pt x="214" y="686"/>
                  </a:cubicBezTo>
                  <a:cubicBezTo>
                    <a:pt x="132" y="868"/>
                    <a:pt x="17" y="1052"/>
                    <a:pt x="3" y="1253"/>
                  </a:cubicBezTo>
                  <a:cubicBezTo>
                    <a:pt x="0" y="1285"/>
                    <a:pt x="29" y="1306"/>
                    <a:pt x="57" y="1306"/>
                  </a:cubicBezTo>
                  <a:cubicBezTo>
                    <a:pt x="70" y="1306"/>
                    <a:pt x="83" y="1301"/>
                    <a:pt x="92" y="1291"/>
                  </a:cubicBezTo>
                  <a:cubicBezTo>
                    <a:pt x="243" y="1130"/>
                    <a:pt x="309" y="882"/>
                    <a:pt x="394" y="680"/>
                  </a:cubicBezTo>
                  <a:cubicBezTo>
                    <a:pt x="484" y="469"/>
                    <a:pt x="575" y="257"/>
                    <a:pt x="617" y="31"/>
                  </a:cubicBezTo>
                  <a:cubicBezTo>
                    <a:pt x="621" y="12"/>
                    <a:pt x="607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6">
              <a:extLst>
                <a:ext uri="{FF2B5EF4-FFF2-40B4-BE49-F238E27FC236}">
                  <a16:creationId xmlns:a16="http://schemas.microsoft.com/office/drawing/2014/main" id="{D8F01B16-F644-0791-14A9-4AFCFB412B27}"/>
                </a:ext>
              </a:extLst>
            </p:cNvPr>
            <p:cNvSpPr/>
            <p:nvPr/>
          </p:nvSpPr>
          <p:spPr>
            <a:xfrm>
              <a:off x="5649300" y="2393275"/>
              <a:ext cx="37900" cy="52000"/>
            </a:xfrm>
            <a:custGeom>
              <a:avLst/>
              <a:gdLst/>
              <a:ahLst/>
              <a:cxnLst/>
              <a:rect l="l" t="t" r="r" b="b"/>
              <a:pathLst>
                <a:path w="1516" h="2080" extrusionOk="0">
                  <a:moveTo>
                    <a:pt x="1109" y="1"/>
                  </a:moveTo>
                  <a:cubicBezTo>
                    <a:pt x="798" y="1"/>
                    <a:pt x="406" y="266"/>
                    <a:pt x="280" y="511"/>
                  </a:cubicBezTo>
                  <a:cubicBezTo>
                    <a:pt x="1" y="1051"/>
                    <a:pt x="203" y="1764"/>
                    <a:pt x="716" y="2076"/>
                  </a:cubicBezTo>
                  <a:cubicBezTo>
                    <a:pt x="720" y="2078"/>
                    <a:pt x="723" y="2079"/>
                    <a:pt x="727" y="2079"/>
                  </a:cubicBezTo>
                  <a:cubicBezTo>
                    <a:pt x="745" y="2079"/>
                    <a:pt x="760" y="2055"/>
                    <a:pt x="743" y="2041"/>
                  </a:cubicBezTo>
                  <a:cubicBezTo>
                    <a:pt x="419" y="1766"/>
                    <a:pt x="237" y="1365"/>
                    <a:pt x="299" y="938"/>
                  </a:cubicBezTo>
                  <a:cubicBezTo>
                    <a:pt x="358" y="529"/>
                    <a:pt x="649" y="209"/>
                    <a:pt x="987" y="209"/>
                  </a:cubicBezTo>
                  <a:cubicBezTo>
                    <a:pt x="1131" y="209"/>
                    <a:pt x="1282" y="266"/>
                    <a:pt x="1429" y="398"/>
                  </a:cubicBezTo>
                  <a:cubicBezTo>
                    <a:pt x="1439" y="407"/>
                    <a:pt x="1451" y="411"/>
                    <a:pt x="1463" y="411"/>
                  </a:cubicBezTo>
                  <a:cubicBezTo>
                    <a:pt x="1491" y="411"/>
                    <a:pt x="1516" y="386"/>
                    <a:pt x="1509" y="352"/>
                  </a:cubicBezTo>
                  <a:cubicBezTo>
                    <a:pt x="1455" y="97"/>
                    <a:pt x="1297" y="1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6">
              <a:extLst>
                <a:ext uri="{FF2B5EF4-FFF2-40B4-BE49-F238E27FC236}">
                  <a16:creationId xmlns:a16="http://schemas.microsoft.com/office/drawing/2014/main" id="{84697088-97FC-B19C-C46A-AD1191148186}"/>
                </a:ext>
              </a:extLst>
            </p:cNvPr>
            <p:cNvSpPr/>
            <p:nvPr/>
          </p:nvSpPr>
          <p:spPr>
            <a:xfrm>
              <a:off x="5623675" y="2373875"/>
              <a:ext cx="66600" cy="68650"/>
            </a:xfrm>
            <a:custGeom>
              <a:avLst/>
              <a:gdLst/>
              <a:ahLst/>
              <a:cxnLst/>
              <a:rect l="l" t="t" r="r" b="b"/>
              <a:pathLst>
                <a:path w="2664" h="2746" extrusionOk="0">
                  <a:moveTo>
                    <a:pt x="1497" y="0"/>
                  </a:moveTo>
                  <a:cubicBezTo>
                    <a:pt x="1266" y="0"/>
                    <a:pt x="1031" y="73"/>
                    <a:pt x="835" y="236"/>
                  </a:cubicBezTo>
                  <a:cubicBezTo>
                    <a:pt x="1" y="929"/>
                    <a:pt x="391" y="2153"/>
                    <a:pt x="1136" y="2731"/>
                  </a:cubicBezTo>
                  <a:cubicBezTo>
                    <a:pt x="1149" y="2741"/>
                    <a:pt x="1163" y="2746"/>
                    <a:pt x="1176" y="2746"/>
                  </a:cubicBezTo>
                  <a:cubicBezTo>
                    <a:pt x="1220" y="2746"/>
                    <a:pt x="1256" y="2694"/>
                    <a:pt x="1217" y="2650"/>
                  </a:cubicBezTo>
                  <a:cubicBezTo>
                    <a:pt x="751" y="2135"/>
                    <a:pt x="341" y="1503"/>
                    <a:pt x="631" y="795"/>
                  </a:cubicBezTo>
                  <a:cubicBezTo>
                    <a:pt x="780" y="428"/>
                    <a:pt x="1121" y="151"/>
                    <a:pt x="1505" y="151"/>
                  </a:cubicBezTo>
                  <a:cubicBezTo>
                    <a:pt x="1615" y="151"/>
                    <a:pt x="1729" y="173"/>
                    <a:pt x="1843" y="224"/>
                  </a:cubicBezTo>
                  <a:cubicBezTo>
                    <a:pt x="2247" y="402"/>
                    <a:pt x="2392" y="744"/>
                    <a:pt x="2466" y="1154"/>
                  </a:cubicBezTo>
                  <a:cubicBezTo>
                    <a:pt x="2469" y="1168"/>
                    <a:pt x="2482" y="1175"/>
                    <a:pt x="2495" y="1175"/>
                  </a:cubicBezTo>
                  <a:cubicBezTo>
                    <a:pt x="2508" y="1175"/>
                    <a:pt x="2522" y="1168"/>
                    <a:pt x="2525" y="1154"/>
                  </a:cubicBezTo>
                  <a:cubicBezTo>
                    <a:pt x="2664" y="477"/>
                    <a:pt x="2090" y="0"/>
                    <a:pt x="1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6">
              <a:extLst>
                <a:ext uri="{FF2B5EF4-FFF2-40B4-BE49-F238E27FC236}">
                  <a16:creationId xmlns:a16="http://schemas.microsoft.com/office/drawing/2014/main" id="{96552063-2C4A-8667-FB4C-BE7EAC6415E5}"/>
                </a:ext>
              </a:extLst>
            </p:cNvPr>
            <p:cNvSpPr/>
            <p:nvPr/>
          </p:nvSpPr>
          <p:spPr>
            <a:xfrm>
              <a:off x="5648125" y="2350950"/>
              <a:ext cx="27325" cy="26875"/>
            </a:xfrm>
            <a:custGeom>
              <a:avLst/>
              <a:gdLst/>
              <a:ahLst/>
              <a:cxnLst/>
              <a:rect l="l" t="t" r="r" b="b"/>
              <a:pathLst>
                <a:path w="1093" h="1075" extrusionOk="0">
                  <a:moveTo>
                    <a:pt x="1051" y="1"/>
                  </a:moveTo>
                  <a:cubicBezTo>
                    <a:pt x="1042" y="1"/>
                    <a:pt x="1033" y="4"/>
                    <a:pt x="1025" y="12"/>
                  </a:cubicBezTo>
                  <a:cubicBezTo>
                    <a:pt x="868" y="183"/>
                    <a:pt x="792" y="412"/>
                    <a:pt x="628" y="586"/>
                  </a:cubicBezTo>
                  <a:cubicBezTo>
                    <a:pt x="453" y="772"/>
                    <a:pt x="244" y="900"/>
                    <a:pt x="25" y="1027"/>
                  </a:cubicBezTo>
                  <a:cubicBezTo>
                    <a:pt x="1" y="1041"/>
                    <a:pt x="15" y="1074"/>
                    <a:pt x="39" y="1074"/>
                  </a:cubicBezTo>
                  <a:cubicBezTo>
                    <a:pt x="41" y="1074"/>
                    <a:pt x="43" y="1074"/>
                    <a:pt x="44" y="1074"/>
                  </a:cubicBezTo>
                  <a:cubicBezTo>
                    <a:pt x="303" y="1020"/>
                    <a:pt x="539" y="867"/>
                    <a:pt x="725" y="681"/>
                  </a:cubicBezTo>
                  <a:cubicBezTo>
                    <a:pt x="883" y="523"/>
                    <a:pt x="1092" y="273"/>
                    <a:pt x="1092" y="39"/>
                  </a:cubicBezTo>
                  <a:cubicBezTo>
                    <a:pt x="1092" y="17"/>
                    <a:pt x="1072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6">
              <a:extLst>
                <a:ext uri="{FF2B5EF4-FFF2-40B4-BE49-F238E27FC236}">
                  <a16:creationId xmlns:a16="http://schemas.microsoft.com/office/drawing/2014/main" id="{A6B85308-BDB2-3664-DB9D-E8C361BB738B}"/>
                </a:ext>
              </a:extLst>
            </p:cNvPr>
            <p:cNvSpPr/>
            <p:nvPr/>
          </p:nvSpPr>
          <p:spPr>
            <a:xfrm>
              <a:off x="5640050" y="2345625"/>
              <a:ext cx="35525" cy="10175"/>
            </a:xfrm>
            <a:custGeom>
              <a:avLst/>
              <a:gdLst/>
              <a:ahLst/>
              <a:cxnLst/>
              <a:rect l="l" t="t" r="r" b="b"/>
              <a:pathLst>
                <a:path w="1421" h="407" extrusionOk="0">
                  <a:moveTo>
                    <a:pt x="424" y="0"/>
                  </a:moveTo>
                  <a:cubicBezTo>
                    <a:pt x="406" y="0"/>
                    <a:pt x="387" y="1"/>
                    <a:pt x="368" y="4"/>
                  </a:cubicBezTo>
                  <a:cubicBezTo>
                    <a:pt x="188" y="32"/>
                    <a:pt x="1" y="200"/>
                    <a:pt x="87" y="387"/>
                  </a:cubicBezTo>
                  <a:cubicBezTo>
                    <a:pt x="94" y="401"/>
                    <a:pt x="106" y="407"/>
                    <a:pt x="120" y="407"/>
                  </a:cubicBezTo>
                  <a:cubicBezTo>
                    <a:pt x="138" y="407"/>
                    <a:pt x="157" y="395"/>
                    <a:pt x="162" y="377"/>
                  </a:cubicBezTo>
                  <a:cubicBezTo>
                    <a:pt x="205" y="203"/>
                    <a:pt x="291" y="145"/>
                    <a:pt x="401" y="145"/>
                  </a:cubicBezTo>
                  <a:cubicBezTo>
                    <a:pt x="622" y="145"/>
                    <a:pt x="939" y="384"/>
                    <a:pt x="1176" y="384"/>
                  </a:cubicBezTo>
                  <a:cubicBezTo>
                    <a:pt x="1270" y="384"/>
                    <a:pt x="1352" y="346"/>
                    <a:pt x="1411" y="240"/>
                  </a:cubicBezTo>
                  <a:cubicBezTo>
                    <a:pt x="1420" y="222"/>
                    <a:pt x="1407" y="199"/>
                    <a:pt x="1388" y="199"/>
                  </a:cubicBezTo>
                  <a:cubicBezTo>
                    <a:pt x="1385" y="199"/>
                    <a:pt x="1382" y="199"/>
                    <a:pt x="1379" y="200"/>
                  </a:cubicBezTo>
                  <a:cubicBezTo>
                    <a:pt x="1303" y="224"/>
                    <a:pt x="1236" y="235"/>
                    <a:pt x="1173" y="235"/>
                  </a:cubicBezTo>
                  <a:cubicBezTo>
                    <a:pt x="1032" y="235"/>
                    <a:pt x="913" y="180"/>
                    <a:pt x="754" y="103"/>
                  </a:cubicBezTo>
                  <a:cubicBezTo>
                    <a:pt x="651" y="51"/>
                    <a:pt x="540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6">
              <a:extLst>
                <a:ext uri="{FF2B5EF4-FFF2-40B4-BE49-F238E27FC236}">
                  <a16:creationId xmlns:a16="http://schemas.microsoft.com/office/drawing/2014/main" id="{23D7B3EF-738B-8873-E7B9-F51CEDC76021}"/>
                </a:ext>
              </a:extLst>
            </p:cNvPr>
            <p:cNvSpPr/>
            <p:nvPr/>
          </p:nvSpPr>
          <p:spPr>
            <a:xfrm>
              <a:off x="5643850" y="2314000"/>
              <a:ext cx="18825" cy="34650"/>
            </a:xfrm>
            <a:custGeom>
              <a:avLst/>
              <a:gdLst/>
              <a:ahLst/>
              <a:cxnLst/>
              <a:rect l="l" t="t" r="r" b="b"/>
              <a:pathLst>
                <a:path w="753" h="1386" extrusionOk="0">
                  <a:moveTo>
                    <a:pt x="129" y="1"/>
                  </a:moveTo>
                  <a:cubicBezTo>
                    <a:pt x="94" y="1"/>
                    <a:pt x="59" y="5"/>
                    <a:pt x="23" y="16"/>
                  </a:cubicBezTo>
                  <a:cubicBezTo>
                    <a:pt x="7" y="20"/>
                    <a:pt x="0" y="41"/>
                    <a:pt x="13" y="53"/>
                  </a:cubicBezTo>
                  <a:cubicBezTo>
                    <a:pt x="199" y="233"/>
                    <a:pt x="435" y="332"/>
                    <a:pt x="509" y="606"/>
                  </a:cubicBezTo>
                  <a:cubicBezTo>
                    <a:pt x="586" y="893"/>
                    <a:pt x="432" y="1143"/>
                    <a:pt x="266" y="1360"/>
                  </a:cubicBezTo>
                  <a:cubicBezTo>
                    <a:pt x="258" y="1371"/>
                    <a:pt x="269" y="1386"/>
                    <a:pt x="280" y="1386"/>
                  </a:cubicBezTo>
                  <a:cubicBezTo>
                    <a:pt x="282" y="1386"/>
                    <a:pt x="283" y="1385"/>
                    <a:pt x="285" y="1385"/>
                  </a:cubicBezTo>
                  <a:cubicBezTo>
                    <a:pt x="607" y="1281"/>
                    <a:pt x="753" y="910"/>
                    <a:pt x="697" y="592"/>
                  </a:cubicBezTo>
                  <a:cubicBezTo>
                    <a:pt x="650" y="334"/>
                    <a:pt x="415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6">
              <a:extLst>
                <a:ext uri="{FF2B5EF4-FFF2-40B4-BE49-F238E27FC236}">
                  <a16:creationId xmlns:a16="http://schemas.microsoft.com/office/drawing/2014/main" id="{F8B3389B-EFF5-5BCD-9CBB-5F274E2D74B3}"/>
                </a:ext>
              </a:extLst>
            </p:cNvPr>
            <p:cNvSpPr/>
            <p:nvPr/>
          </p:nvSpPr>
          <p:spPr>
            <a:xfrm>
              <a:off x="5622925" y="2314400"/>
              <a:ext cx="27050" cy="30925"/>
            </a:xfrm>
            <a:custGeom>
              <a:avLst/>
              <a:gdLst/>
              <a:ahLst/>
              <a:cxnLst/>
              <a:rect l="l" t="t" r="r" b="b"/>
              <a:pathLst>
                <a:path w="1082" h="1237" extrusionOk="0">
                  <a:moveTo>
                    <a:pt x="938" y="0"/>
                  </a:moveTo>
                  <a:cubicBezTo>
                    <a:pt x="923" y="0"/>
                    <a:pt x="909" y="15"/>
                    <a:pt x="907" y="30"/>
                  </a:cubicBezTo>
                  <a:cubicBezTo>
                    <a:pt x="880" y="276"/>
                    <a:pt x="795" y="392"/>
                    <a:pt x="577" y="509"/>
                  </a:cubicBezTo>
                  <a:cubicBezTo>
                    <a:pt x="464" y="569"/>
                    <a:pt x="347" y="618"/>
                    <a:pt x="249" y="702"/>
                  </a:cubicBezTo>
                  <a:cubicBezTo>
                    <a:pt x="102" y="828"/>
                    <a:pt x="0" y="1020"/>
                    <a:pt x="88" y="1206"/>
                  </a:cubicBezTo>
                  <a:cubicBezTo>
                    <a:pt x="98" y="1227"/>
                    <a:pt x="118" y="1237"/>
                    <a:pt x="140" y="1237"/>
                  </a:cubicBezTo>
                  <a:cubicBezTo>
                    <a:pt x="174" y="1237"/>
                    <a:pt x="211" y="1211"/>
                    <a:pt x="208" y="1173"/>
                  </a:cubicBezTo>
                  <a:cubicBezTo>
                    <a:pt x="182" y="744"/>
                    <a:pt x="623" y="722"/>
                    <a:pt x="862" y="478"/>
                  </a:cubicBezTo>
                  <a:cubicBezTo>
                    <a:pt x="984" y="354"/>
                    <a:pt x="1082" y="158"/>
                    <a:pt x="957" y="10"/>
                  </a:cubicBezTo>
                  <a:cubicBezTo>
                    <a:pt x="952" y="3"/>
                    <a:pt x="945" y="0"/>
                    <a:pt x="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6">
              <a:extLst>
                <a:ext uri="{FF2B5EF4-FFF2-40B4-BE49-F238E27FC236}">
                  <a16:creationId xmlns:a16="http://schemas.microsoft.com/office/drawing/2014/main" id="{7417DAE1-6C1D-E1BC-5E35-6D556AFB16EC}"/>
                </a:ext>
              </a:extLst>
            </p:cNvPr>
            <p:cNvSpPr/>
            <p:nvPr/>
          </p:nvSpPr>
          <p:spPr>
            <a:xfrm>
              <a:off x="5612875" y="2321400"/>
              <a:ext cx="16450" cy="17025"/>
            </a:xfrm>
            <a:custGeom>
              <a:avLst/>
              <a:gdLst/>
              <a:ahLst/>
              <a:cxnLst/>
              <a:rect l="l" t="t" r="r" b="b"/>
              <a:pathLst>
                <a:path w="658" h="681" extrusionOk="0">
                  <a:moveTo>
                    <a:pt x="92" y="0"/>
                  </a:moveTo>
                  <a:cubicBezTo>
                    <a:pt x="70" y="0"/>
                    <a:pt x="48" y="4"/>
                    <a:pt x="27" y="11"/>
                  </a:cubicBezTo>
                  <a:cubicBezTo>
                    <a:pt x="5" y="18"/>
                    <a:pt x="0" y="42"/>
                    <a:pt x="14" y="60"/>
                  </a:cubicBezTo>
                  <a:cubicBezTo>
                    <a:pt x="103" y="164"/>
                    <a:pt x="255" y="202"/>
                    <a:pt x="353" y="307"/>
                  </a:cubicBezTo>
                  <a:cubicBezTo>
                    <a:pt x="456" y="417"/>
                    <a:pt x="508" y="558"/>
                    <a:pt x="595" y="678"/>
                  </a:cubicBezTo>
                  <a:cubicBezTo>
                    <a:pt x="596" y="680"/>
                    <a:pt x="598" y="681"/>
                    <a:pt x="599" y="681"/>
                  </a:cubicBezTo>
                  <a:cubicBezTo>
                    <a:pt x="601" y="681"/>
                    <a:pt x="603" y="679"/>
                    <a:pt x="604" y="677"/>
                  </a:cubicBezTo>
                  <a:cubicBezTo>
                    <a:pt x="657" y="517"/>
                    <a:pt x="563" y="344"/>
                    <a:pt x="460" y="225"/>
                  </a:cubicBezTo>
                  <a:cubicBezTo>
                    <a:pt x="377" y="131"/>
                    <a:pt x="231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6">
              <a:extLst>
                <a:ext uri="{FF2B5EF4-FFF2-40B4-BE49-F238E27FC236}">
                  <a16:creationId xmlns:a16="http://schemas.microsoft.com/office/drawing/2014/main" id="{D590A75D-6984-4B4A-BF33-F366189AB338}"/>
                </a:ext>
              </a:extLst>
            </p:cNvPr>
            <p:cNvSpPr/>
            <p:nvPr/>
          </p:nvSpPr>
          <p:spPr>
            <a:xfrm>
              <a:off x="5599775" y="2321300"/>
              <a:ext cx="17675" cy="27700"/>
            </a:xfrm>
            <a:custGeom>
              <a:avLst/>
              <a:gdLst/>
              <a:ahLst/>
              <a:cxnLst/>
              <a:rect l="l" t="t" r="r" b="b"/>
              <a:pathLst>
                <a:path w="707" h="1108" extrusionOk="0">
                  <a:moveTo>
                    <a:pt x="669" y="0"/>
                  </a:moveTo>
                  <a:cubicBezTo>
                    <a:pt x="664" y="0"/>
                    <a:pt x="659" y="1"/>
                    <a:pt x="654" y="4"/>
                  </a:cubicBezTo>
                  <a:cubicBezTo>
                    <a:pt x="311" y="169"/>
                    <a:pt x="1" y="659"/>
                    <a:pt x="15" y="1043"/>
                  </a:cubicBezTo>
                  <a:cubicBezTo>
                    <a:pt x="17" y="1085"/>
                    <a:pt x="48" y="1107"/>
                    <a:pt x="81" y="1107"/>
                  </a:cubicBezTo>
                  <a:cubicBezTo>
                    <a:pt x="107" y="1107"/>
                    <a:pt x="134" y="1092"/>
                    <a:pt x="144" y="1060"/>
                  </a:cubicBezTo>
                  <a:cubicBezTo>
                    <a:pt x="208" y="872"/>
                    <a:pt x="237" y="691"/>
                    <a:pt x="334" y="512"/>
                  </a:cubicBezTo>
                  <a:cubicBezTo>
                    <a:pt x="428" y="336"/>
                    <a:pt x="563" y="201"/>
                    <a:pt x="689" y="49"/>
                  </a:cubicBezTo>
                  <a:cubicBezTo>
                    <a:pt x="707" y="28"/>
                    <a:pt x="691" y="0"/>
                    <a:pt x="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6">
              <a:extLst>
                <a:ext uri="{FF2B5EF4-FFF2-40B4-BE49-F238E27FC236}">
                  <a16:creationId xmlns:a16="http://schemas.microsoft.com/office/drawing/2014/main" id="{AC6E51C9-A602-43D0-45C2-0B36CED95770}"/>
                </a:ext>
              </a:extLst>
            </p:cNvPr>
            <p:cNvSpPr/>
            <p:nvPr/>
          </p:nvSpPr>
          <p:spPr>
            <a:xfrm>
              <a:off x="5581975" y="2332125"/>
              <a:ext cx="40725" cy="63675"/>
            </a:xfrm>
            <a:custGeom>
              <a:avLst/>
              <a:gdLst/>
              <a:ahLst/>
              <a:cxnLst/>
              <a:rect l="l" t="t" r="r" b="b"/>
              <a:pathLst>
                <a:path w="1629" h="2547" extrusionOk="0">
                  <a:moveTo>
                    <a:pt x="54" y="1"/>
                  </a:moveTo>
                  <a:cubicBezTo>
                    <a:pt x="21" y="1"/>
                    <a:pt x="0" y="50"/>
                    <a:pt x="26" y="75"/>
                  </a:cubicBezTo>
                  <a:cubicBezTo>
                    <a:pt x="395" y="426"/>
                    <a:pt x="731" y="731"/>
                    <a:pt x="933" y="1215"/>
                  </a:cubicBezTo>
                  <a:cubicBezTo>
                    <a:pt x="1116" y="1654"/>
                    <a:pt x="1076" y="2081"/>
                    <a:pt x="1155" y="2532"/>
                  </a:cubicBezTo>
                  <a:cubicBezTo>
                    <a:pt x="1157" y="2542"/>
                    <a:pt x="1166" y="2547"/>
                    <a:pt x="1175" y="2547"/>
                  </a:cubicBezTo>
                  <a:cubicBezTo>
                    <a:pt x="1183" y="2547"/>
                    <a:pt x="1191" y="2543"/>
                    <a:pt x="1195" y="2536"/>
                  </a:cubicBezTo>
                  <a:cubicBezTo>
                    <a:pt x="1629" y="1700"/>
                    <a:pt x="878" y="328"/>
                    <a:pt x="67" y="4"/>
                  </a:cubicBezTo>
                  <a:cubicBezTo>
                    <a:pt x="62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6">
              <a:extLst>
                <a:ext uri="{FF2B5EF4-FFF2-40B4-BE49-F238E27FC236}">
                  <a16:creationId xmlns:a16="http://schemas.microsoft.com/office/drawing/2014/main" id="{428AEB84-749E-A424-30F1-5816B4B07C89}"/>
                </a:ext>
              </a:extLst>
            </p:cNvPr>
            <p:cNvSpPr/>
            <p:nvPr/>
          </p:nvSpPr>
          <p:spPr>
            <a:xfrm>
              <a:off x="5584025" y="2332950"/>
              <a:ext cx="8175" cy="22300"/>
            </a:xfrm>
            <a:custGeom>
              <a:avLst/>
              <a:gdLst/>
              <a:ahLst/>
              <a:cxnLst/>
              <a:rect l="l" t="t" r="r" b="b"/>
              <a:pathLst>
                <a:path w="327" h="892" extrusionOk="0">
                  <a:moveTo>
                    <a:pt x="28" y="1"/>
                  </a:moveTo>
                  <a:cubicBezTo>
                    <a:pt x="15" y="1"/>
                    <a:pt x="4" y="9"/>
                    <a:pt x="4" y="26"/>
                  </a:cubicBezTo>
                  <a:cubicBezTo>
                    <a:pt x="0" y="168"/>
                    <a:pt x="55" y="314"/>
                    <a:pt x="90" y="453"/>
                  </a:cubicBezTo>
                  <a:cubicBezTo>
                    <a:pt x="126" y="597"/>
                    <a:pt x="156" y="744"/>
                    <a:pt x="237" y="869"/>
                  </a:cubicBezTo>
                  <a:cubicBezTo>
                    <a:pt x="247" y="884"/>
                    <a:pt x="264" y="891"/>
                    <a:pt x="279" y="891"/>
                  </a:cubicBezTo>
                  <a:cubicBezTo>
                    <a:pt x="303" y="891"/>
                    <a:pt x="326" y="875"/>
                    <a:pt x="326" y="845"/>
                  </a:cubicBezTo>
                  <a:cubicBezTo>
                    <a:pt x="325" y="696"/>
                    <a:pt x="267" y="557"/>
                    <a:pt x="217" y="418"/>
                  </a:cubicBezTo>
                  <a:cubicBezTo>
                    <a:pt x="168" y="283"/>
                    <a:pt x="132" y="131"/>
                    <a:pt x="50" y="13"/>
                  </a:cubicBezTo>
                  <a:cubicBezTo>
                    <a:pt x="44" y="5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6">
              <a:extLst>
                <a:ext uri="{FF2B5EF4-FFF2-40B4-BE49-F238E27FC236}">
                  <a16:creationId xmlns:a16="http://schemas.microsoft.com/office/drawing/2014/main" id="{01D26D53-CBD6-A6A2-0990-91725FBBE928}"/>
                </a:ext>
              </a:extLst>
            </p:cNvPr>
            <p:cNvSpPr/>
            <p:nvPr/>
          </p:nvSpPr>
          <p:spPr>
            <a:xfrm>
              <a:off x="5566800" y="2352150"/>
              <a:ext cx="51025" cy="72350"/>
            </a:xfrm>
            <a:custGeom>
              <a:avLst/>
              <a:gdLst/>
              <a:ahLst/>
              <a:cxnLst/>
              <a:rect l="l" t="t" r="r" b="b"/>
              <a:pathLst>
                <a:path w="2041" h="2894" extrusionOk="0">
                  <a:moveTo>
                    <a:pt x="662" y="1"/>
                  </a:moveTo>
                  <a:cubicBezTo>
                    <a:pt x="236" y="1"/>
                    <a:pt x="46" y="447"/>
                    <a:pt x="28" y="815"/>
                  </a:cubicBezTo>
                  <a:cubicBezTo>
                    <a:pt x="0" y="1340"/>
                    <a:pt x="238" y="1843"/>
                    <a:pt x="623" y="2189"/>
                  </a:cubicBezTo>
                  <a:cubicBezTo>
                    <a:pt x="636" y="2201"/>
                    <a:pt x="651" y="2206"/>
                    <a:pt x="664" y="2206"/>
                  </a:cubicBezTo>
                  <a:cubicBezTo>
                    <a:pt x="712" y="2206"/>
                    <a:pt x="752" y="2147"/>
                    <a:pt x="710" y="2103"/>
                  </a:cubicBezTo>
                  <a:cubicBezTo>
                    <a:pt x="485" y="1863"/>
                    <a:pt x="305" y="1612"/>
                    <a:pt x="218" y="1289"/>
                  </a:cubicBezTo>
                  <a:cubicBezTo>
                    <a:pt x="175" y="1134"/>
                    <a:pt x="156" y="976"/>
                    <a:pt x="162" y="815"/>
                  </a:cubicBezTo>
                  <a:cubicBezTo>
                    <a:pt x="443" y="426"/>
                    <a:pt x="665" y="232"/>
                    <a:pt x="830" y="232"/>
                  </a:cubicBezTo>
                  <a:cubicBezTo>
                    <a:pt x="989" y="232"/>
                    <a:pt x="1094" y="414"/>
                    <a:pt x="1144" y="776"/>
                  </a:cubicBezTo>
                  <a:cubicBezTo>
                    <a:pt x="1188" y="1125"/>
                    <a:pt x="1041" y="1473"/>
                    <a:pt x="1082" y="1825"/>
                  </a:cubicBezTo>
                  <a:cubicBezTo>
                    <a:pt x="1138" y="2317"/>
                    <a:pt x="1507" y="2830"/>
                    <a:pt x="2021" y="2893"/>
                  </a:cubicBezTo>
                  <a:cubicBezTo>
                    <a:pt x="2022" y="2893"/>
                    <a:pt x="2023" y="2893"/>
                    <a:pt x="2024" y="2893"/>
                  </a:cubicBezTo>
                  <a:cubicBezTo>
                    <a:pt x="2038" y="2893"/>
                    <a:pt x="2040" y="2872"/>
                    <a:pt x="2029" y="2865"/>
                  </a:cubicBezTo>
                  <a:cubicBezTo>
                    <a:pt x="1601" y="2588"/>
                    <a:pt x="1267" y="2329"/>
                    <a:pt x="1222" y="1785"/>
                  </a:cubicBezTo>
                  <a:cubicBezTo>
                    <a:pt x="1192" y="1417"/>
                    <a:pt x="1335" y="1059"/>
                    <a:pt x="1294" y="690"/>
                  </a:cubicBezTo>
                  <a:cubicBezTo>
                    <a:pt x="1257" y="364"/>
                    <a:pt x="1062" y="23"/>
                    <a:pt x="698" y="2"/>
                  </a:cubicBezTo>
                  <a:cubicBezTo>
                    <a:pt x="686" y="1"/>
                    <a:pt x="674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6">
              <a:extLst>
                <a:ext uri="{FF2B5EF4-FFF2-40B4-BE49-F238E27FC236}">
                  <a16:creationId xmlns:a16="http://schemas.microsoft.com/office/drawing/2014/main" id="{A6979545-9C59-231D-A8F8-97C1BD5AF372}"/>
                </a:ext>
              </a:extLst>
            </p:cNvPr>
            <p:cNvSpPr/>
            <p:nvPr/>
          </p:nvSpPr>
          <p:spPr>
            <a:xfrm>
              <a:off x="5543600" y="2332750"/>
              <a:ext cx="30750" cy="37950"/>
            </a:xfrm>
            <a:custGeom>
              <a:avLst/>
              <a:gdLst/>
              <a:ahLst/>
              <a:cxnLst/>
              <a:rect l="l" t="t" r="r" b="b"/>
              <a:pathLst>
                <a:path w="1230" h="1518" extrusionOk="0">
                  <a:moveTo>
                    <a:pt x="58" y="0"/>
                  </a:moveTo>
                  <a:cubicBezTo>
                    <a:pt x="14" y="0"/>
                    <a:pt x="1" y="63"/>
                    <a:pt x="46" y="80"/>
                  </a:cubicBezTo>
                  <a:cubicBezTo>
                    <a:pt x="356" y="194"/>
                    <a:pt x="617" y="415"/>
                    <a:pt x="792" y="694"/>
                  </a:cubicBezTo>
                  <a:cubicBezTo>
                    <a:pt x="954" y="955"/>
                    <a:pt x="956" y="1217"/>
                    <a:pt x="1039" y="1498"/>
                  </a:cubicBezTo>
                  <a:cubicBezTo>
                    <a:pt x="1042" y="1510"/>
                    <a:pt x="1055" y="1518"/>
                    <a:pt x="1067" y="1518"/>
                  </a:cubicBezTo>
                  <a:cubicBezTo>
                    <a:pt x="1075" y="1518"/>
                    <a:pt x="1084" y="1514"/>
                    <a:pt x="1089" y="1504"/>
                  </a:cubicBezTo>
                  <a:cubicBezTo>
                    <a:pt x="1229" y="1217"/>
                    <a:pt x="1087" y="823"/>
                    <a:pt x="921" y="572"/>
                  </a:cubicBezTo>
                  <a:cubicBezTo>
                    <a:pt x="719" y="266"/>
                    <a:pt x="427" y="72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6">
              <a:extLst>
                <a:ext uri="{FF2B5EF4-FFF2-40B4-BE49-F238E27FC236}">
                  <a16:creationId xmlns:a16="http://schemas.microsoft.com/office/drawing/2014/main" id="{F8E1A282-8DD4-DABB-E456-FD86CB50F0CA}"/>
                </a:ext>
              </a:extLst>
            </p:cNvPr>
            <p:cNvSpPr/>
            <p:nvPr/>
          </p:nvSpPr>
          <p:spPr>
            <a:xfrm>
              <a:off x="5536775" y="2334825"/>
              <a:ext cx="34150" cy="55100"/>
            </a:xfrm>
            <a:custGeom>
              <a:avLst/>
              <a:gdLst/>
              <a:ahLst/>
              <a:cxnLst/>
              <a:rect l="l" t="t" r="r" b="b"/>
              <a:pathLst>
                <a:path w="1366" h="2204" extrusionOk="0">
                  <a:moveTo>
                    <a:pt x="452" y="0"/>
                  </a:moveTo>
                  <a:cubicBezTo>
                    <a:pt x="442" y="0"/>
                    <a:pt x="433" y="4"/>
                    <a:pt x="428" y="13"/>
                  </a:cubicBezTo>
                  <a:cubicBezTo>
                    <a:pt x="0" y="797"/>
                    <a:pt x="456" y="1926"/>
                    <a:pt x="1300" y="2201"/>
                  </a:cubicBezTo>
                  <a:cubicBezTo>
                    <a:pt x="1304" y="2202"/>
                    <a:pt x="1309" y="2203"/>
                    <a:pt x="1313" y="2203"/>
                  </a:cubicBezTo>
                  <a:cubicBezTo>
                    <a:pt x="1349" y="2203"/>
                    <a:pt x="1365" y="2148"/>
                    <a:pt x="1331" y="2126"/>
                  </a:cubicBezTo>
                  <a:cubicBezTo>
                    <a:pt x="970" y="1907"/>
                    <a:pt x="678" y="1619"/>
                    <a:pt x="525" y="1218"/>
                  </a:cubicBezTo>
                  <a:cubicBezTo>
                    <a:pt x="371" y="816"/>
                    <a:pt x="429" y="439"/>
                    <a:pt x="478" y="26"/>
                  </a:cubicBezTo>
                  <a:cubicBezTo>
                    <a:pt x="480" y="10"/>
                    <a:pt x="466" y="0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6">
              <a:extLst>
                <a:ext uri="{FF2B5EF4-FFF2-40B4-BE49-F238E27FC236}">
                  <a16:creationId xmlns:a16="http://schemas.microsoft.com/office/drawing/2014/main" id="{DB822E26-C1B7-6719-CB17-4D2A813D7741}"/>
                </a:ext>
              </a:extLst>
            </p:cNvPr>
            <p:cNvSpPr/>
            <p:nvPr/>
          </p:nvSpPr>
          <p:spPr>
            <a:xfrm>
              <a:off x="5500975" y="2338075"/>
              <a:ext cx="51800" cy="35800"/>
            </a:xfrm>
            <a:custGeom>
              <a:avLst/>
              <a:gdLst/>
              <a:ahLst/>
              <a:cxnLst/>
              <a:rect l="l" t="t" r="r" b="b"/>
              <a:pathLst>
                <a:path w="2072" h="1432" extrusionOk="0">
                  <a:moveTo>
                    <a:pt x="33" y="0"/>
                  </a:moveTo>
                  <a:cubicBezTo>
                    <a:pt x="30" y="0"/>
                    <a:pt x="26" y="0"/>
                    <a:pt x="23" y="0"/>
                  </a:cubicBezTo>
                  <a:cubicBezTo>
                    <a:pt x="4" y="0"/>
                    <a:pt x="0" y="27"/>
                    <a:pt x="19" y="34"/>
                  </a:cubicBezTo>
                  <a:cubicBezTo>
                    <a:pt x="444" y="171"/>
                    <a:pt x="837" y="277"/>
                    <a:pt x="1200" y="556"/>
                  </a:cubicBezTo>
                  <a:cubicBezTo>
                    <a:pt x="1526" y="807"/>
                    <a:pt x="1735" y="1123"/>
                    <a:pt x="2007" y="1421"/>
                  </a:cubicBezTo>
                  <a:cubicBezTo>
                    <a:pt x="2014" y="1428"/>
                    <a:pt x="2022" y="1431"/>
                    <a:pt x="2030" y="1431"/>
                  </a:cubicBezTo>
                  <a:cubicBezTo>
                    <a:pt x="2051" y="1431"/>
                    <a:pt x="2072" y="1411"/>
                    <a:pt x="2065" y="1389"/>
                  </a:cubicBezTo>
                  <a:cubicBezTo>
                    <a:pt x="1834" y="633"/>
                    <a:pt x="80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6">
              <a:extLst>
                <a:ext uri="{FF2B5EF4-FFF2-40B4-BE49-F238E27FC236}">
                  <a16:creationId xmlns:a16="http://schemas.microsoft.com/office/drawing/2014/main" id="{7371C4D5-BE62-5D44-AA09-6A5AF883DC79}"/>
                </a:ext>
              </a:extLst>
            </p:cNvPr>
            <p:cNvSpPr/>
            <p:nvPr/>
          </p:nvSpPr>
          <p:spPr>
            <a:xfrm>
              <a:off x="5659600" y="2464375"/>
              <a:ext cx="39900" cy="45025"/>
            </a:xfrm>
            <a:custGeom>
              <a:avLst/>
              <a:gdLst/>
              <a:ahLst/>
              <a:cxnLst/>
              <a:rect l="l" t="t" r="r" b="b"/>
              <a:pathLst>
                <a:path w="1596" h="1801" extrusionOk="0">
                  <a:moveTo>
                    <a:pt x="430" y="1"/>
                  </a:moveTo>
                  <a:cubicBezTo>
                    <a:pt x="214" y="1"/>
                    <a:pt x="1" y="117"/>
                    <a:pt x="20" y="361"/>
                  </a:cubicBezTo>
                  <a:cubicBezTo>
                    <a:pt x="22" y="390"/>
                    <a:pt x="52" y="414"/>
                    <a:pt x="79" y="414"/>
                  </a:cubicBezTo>
                  <a:cubicBezTo>
                    <a:pt x="95" y="414"/>
                    <a:pt x="110" y="406"/>
                    <a:pt x="118" y="387"/>
                  </a:cubicBezTo>
                  <a:cubicBezTo>
                    <a:pt x="193" y="217"/>
                    <a:pt x="293" y="151"/>
                    <a:pt x="397" y="151"/>
                  </a:cubicBezTo>
                  <a:cubicBezTo>
                    <a:pt x="591" y="151"/>
                    <a:pt x="797" y="384"/>
                    <a:pt x="863" y="603"/>
                  </a:cubicBezTo>
                  <a:cubicBezTo>
                    <a:pt x="935" y="835"/>
                    <a:pt x="931" y="1084"/>
                    <a:pt x="1005" y="1315"/>
                  </a:cubicBezTo>
                  <a:cubicBezTo>
                    <a:pt x="1088" y="1570"/>
                    <a:pt x="1261" y="1801"/>
                    <a:pt x="1541" y="1801"/>
                  </a:cubicBezTo>
                  <a:cubicBezTo>
                    <a:pt x="1553" y="1801"/>
                    <a:pt x="1565" y="1800"/>
                    <a:pt x="1577" y="1799"/>
                  </a:cubicBezTo>
                  <a:cubicBezTo>
                    <a:pt x="1592" y="1798"/>
                    <a:pt x="1596" y="1778"/>
                    <a:pt x="1580" y="1772"/>
                  </a:cubicBezTo>
                  <a:cubicBezTo>
                    <a:pt x="817" y="1503"/>
                    <a:pt x="1312" y="505"/>
                    <a:pt x="730" y="89"/>
                  </a:cubicBezTo>
                  <a:cubicBezTo>
                    <a:pt x="649" y="31"/>
                    <a:pt x="53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6">
              <a:extLst>
                <a:ext uri="{FF2B5EF4-FFF2-40B4-BE49-F238E27FC236}">
                  <a16:creationId xmlns:a16="http://schemas.microsoft.com/office/drawing/2014/main" id="{2063013C-A015-EEEE-D27B-5318DEB9E6DA}"/>
                </a:ext>
              </a:extLst>
            </p:cNvPr>
            <p:cNvSpPr/>
            <p:nvPr/>
          </p:nvSpPr>
          <p:spPr>
            <a:xfrm>
              <a:off x="5665125" y="2444250"/>
              <a:ext cx="53400" cy="96600"/>
            </a:xfrm>
            <a:custGeom>
              <a:avLst/>
              <a:gdLst/>
              <a:ahLst/>
              <a:cxnLst/>
              <a:rect l="l" t="t" r="r" b="b"/>
              <a:pathLst>
                <a:path w="2136" h="3864" extrusionOk="0">
                  <a:moveTo>
                    <a:pt x="467" y="1"/>
                  </a:moveTo>
                  <a:cubicBezTo>
                    <a:pt x="281" y="1"/>
                    <a:pt x="111" y="101"/>
                    <a:pt x="12" y="354"/>
                  </a:cubicBezTo>
                  <a:cubicBezTo>
                    <a:pt x="0" y="385"/>
                    <a:pt x="27" y="406"/>
                    <a:pt x="54" y="406"/>
                  </a:cubicBezTo>
                  <a:cubicBezTo>
                    <a:pt x="71" y="406"/>
                    <a:pt x="88" y="397"/>
                    <a:pt x="94" y="377"/>
                  </a:cubicBezTo>
                  <a:cubicBezTo>
                    <a:pt x="267" y="319"/>
                    <a:pt x="421" y="290"/>
                    <a:pt x="554" y="290"/>
                  </a:cubicBezTo>
                  <a:cubicBezTo>
                    <a:pt x="840" y="290"/>
                    <a:pt x="1034" y="423"/>
                    <a:pt x="1137" y="687"/>
                  </a:cubicBezTo>
                  <a:cubicBezTo>
                    <a:pt x="1232" y="869"/>
                    <a:pt x="1313" y="1057"/>
                    <a:pt x="1381" y="1249"/>
                  </a:cubicBezTo>
                  <a:cubicBezTo>
                    <a:pt x="1469" y="1487"/>
                    <a:pt x="1540" y="1731"/>
                    <a:pt x="1597" y="1978"/>
                  </a:cubicBezTo>
                  <a:cubicBezTo>
                    <a:pt x="1740" y="2598"/>
                    <a:pt x="1735" y="3215"/>
                    <a:pt x="1816" y="3840"/>
                  </a:cubicBezTo>
                  <a:cubicBezTo>
                    <a:pt x="1818" y="3855"/>
                    <a:pt x="1830" y="3864"/>
                    <a:pt x="1842" y="3864"/>
                  </a:cubicBezTo>
                  <a:cubicBezTo>
                    <a:pt x="1851" y="3864"/>
                    <a:pt x="1859" y="3859"/>
                    <a:pt x="1862" y="3847"/>
                  </a:cubicBezTo>
                  <a:cubicBezTo>
                    <a:pt x="2136" y="2781"/>
                    <a:pt x="1781" y="1341"/>
                    <a:pt x="1169" y="433"/>
                  </a:cubicBezTo>
                  <a:cubicBezTo>
                    <a:pt x="1006" y="191"/>
                    <a:pt x="722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6">
              <a:extLst>
                <a:ext uri="{FF2B5EF4-FFF2-40B4-BE49-F238E27FC236}">
                  <a16:creationId xmlns:a16="http://schemas.microsoft.com/office/drawing/2014/main" id="{C1B72B62-820B-B9AA-CCC2-565B97A065E1}"/>
                </a:ext>
              </a:extLst>
            </p:cNvPr>
            <p:cNvSpPr/>
            <p:nvPr/>
          </p:nvSpPr>
          <p:spPr>
            <a:xfrm>
              <a:off x="5670300" y="2258100"/>
              <a:ext cx="89575" cy="62925"/>
            </a:xfrm>
            <a:custGeom>
              <a:avLst/>
              <a:gdLst/>
              <a:ahLst/>
              <a:cxnLst/>
              <a:rect l="l" t="t" r="r" b="b"/>
              <a:pathLst>
                <a:path w="3583" h="2517" extrusionOk="0">
                  <a:moveTo>
                    <a:pt x="3505" y="1"/>
                  </a:moveTo>
                  <a:cubicBezTo>
                    <a:pt x="3491" y="1"/>
                    <a:pt x="3476" y="7"/>
                    <a:pt x="3464" y="22"/>
                  </a:cubicBezTo>
                  <a:cubicBezTo>
                    <a:pt x="3001" y="601"/>
                    <a:pt x="2595" y="1149"/>
                    <a:pt x="1987" y="1588"/>
                  </a:cubicBezTo>
                  <a:cubicBezTo>
                    <a:pt x="1383" y="2024"/>
                    <a:pt x="708" y="2229"/>
                    <a:pt x="18" y="2480"/>
                  </a:cubicBezTo>
                  <a:cubicBezTo>
                    <a:pt x="0" y="2488"/>
                    <a:pt x="1" y="2517"/>
                    <a:pt x="22" y="2517"/>
                  </a:cubicBezTo>
                  <a:cubicBezTo>
                    <a:pt x="23" y="2517"/>
                    <a:pt x="23" y="2517"/>
                    <a:pt x="23" y="2517"/>
                  </a:cubicBezTo>
                  <a:cubicBezTo>
                    <a:pt x="1396" y="2452"/>
                    <a:pt x="2994" y="1347"/>
                    <a:pt x="3563" y="99"/>
                  </a:cubicBezTo>
                  <a:cubicBezTo>
                    <a:pt x="3583" y="54"/>
                    <a:pt x="3545" y="1"/>
                    <a:pt x="3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6">
              <a:extLst>
                <a:ext uri="{FF2B5EF4-FFF2-40B4-BE49-F238E27FC236}">
                  <a16:creationId xmlns:a16="http://schemas.microsoft.com/office/drawing/2014/main" id="{406CE528-A2CB-5877-9314-1BA1FB846430}"/>
                </a:ext>
              </a:extLst>
            </p:cNvPr>
            <p:cNvSpPr/>
            <p:nvPr/>
          </p:nvSpPr>
          <p:spPr>
            <a:xfrm>
              <a:off x="5670300" y="2248375"/>
              <a:ext cx="37375" cy="73750"/>
            </a:xfrm>
            <a:custGeom>
              <a:avLst/>
              <a:gdLst/>
              <a:ahLst/>
              <a:cxnLst/>
              <a:rect l="l" t="t" r="r" b="b"/>
              <a:pathLst>
                <a:path w="1495" h="2950" extrusionOk="0">
                  <a:moveTo>
                    <a:pt x="273" y="0"/>
                  </a:moveTo>
                  <a:cubicBezTo>
                    <a:pt x="212" y="0"/>
                    <a:pt x="186" y="88"/>
                    <a:pt x="241" y="117"/>
                  </a:cubicBezTo>
                  <a:cubicBezTo>
                    <a:pt x="1494" y="782"/>
                    <a:pt x="650" y="2159"/>
                    <a:pt x="15" y="2909"/>
                  </a:cubicBezTo>
                  <a:cubicBezTo>
                    <a:pt x="1" y="2926"/>
                    <a:pt x="13" y="2949"/>
                    <a:pt x="32" y="2949"/>
                  </a:cubicBezTo>
                  <a:cubicBezTo>
                    <a:pt x="36" y="2949"/>
                    <a:pt x="40" y="2948"/>
                    <a:pt x="44" y="2946"/>
                  </a:cubicBezTo>
                  <a:cubicBezTo>
                    <a:pt x="624" y="2651"/>
                    <a:pt x="980" y="1967"/>
                    <a:pt x="1058" y="1338"/>
                  </a:cubicBezTo>
                  <a:cubicBezTo>
                    <a:pt x="1126" y="795"/>
                    <a:pt x="948" y="7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6">
              <a:extLst>
                <a:ext uri="{FF2B5EF4-FFF2-40B4-BE49-F238E27FC236}">
                  <a16:creationId xmlns:a16="http://schemas.microsoft.com/office/drawing/2014/main" id="{41B1DCD6-34DC-B577-74A5-002B980817E4}"/>
                </a:ext>
              </a:extLst>
            </p:cNvPr>
            <p:cNvSpPr/>
            <p:nvPr/>
          </p:nvSpPr>
          <p:spPr>
            <a:xfrm>
              <a:off x="5657225" y="2249400"/>
              <a:ext cx="22975" cy="21700"/>
            </a:xfrm>
            <a:custGeom>
              <a:avLst/>
              <a:gdLst/>
              <a:ahLst/>
              <a:cxnLst/>
              <a:rect l="l" t="t" r="r" b="b"/>
              <a:pathLst>
                <a:path w="919" h="868" extrusionOk="0">
                  <a:moveTo>
                    <a:pt x="809" y="1"/>
                  </a:moveTo>
                  <a:cubicBezTo>
                    <a:pt x="623" y="1"/>
                    <a:pt x="441" y="145"/>
                    <a:pt x="313" y="265"/>
                  </a:cubicBezTo>
                  <a:cubicBezTo>
                    <a:pt x="156" y="412"/>
                    <a:pt x="0" y="617"/>
                    <a:pt x="7" y="842"/>
                  </a:cubicBezTo>
                  <a:cubicBezTo>
                    <a:pt x="7" y="859"/>
                    <a:pt x="19" y="868"/>
                    <a:pt x="32" y="868"/>
                  </a:cubicBezTo>
                  <a:cubicBezTo>
                    <a:pt x="42" y="868"/>
                    <a:pt x="51" y="864"/>
                    <a:pt x="58" y="856"/>
                  </a:cubicBezTo>
                  <a:cubicBezTo>
                    <a:pt x="181" y="694"/>
                    <a:pt x="264" y="511"/>
                    <a:pt x="420" y="372"/>
                  </a:cubicBezTo>
                  <a:cubicBezTo>
                    <a:pt x="565" y="245"/>
                    <a:pt x="757" y="201"/>
                    <a:pt x="898" y="73"/>
                  </a:cubicBezTo>
                  <a:cubicBezTo>
                    <a:pt x="918" y="53"/>
                    <a:pt x="909" y="13"/>
                    <a:pt x="881" y="8"/>
                  </a:cubicBezTo>
                  <a:cubicBezTo>
                    <a:pt x="857" y="3"/>
                    <a:pt x="833" y="1"/>
                    <a:pt x="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6">
              <a:extLst>
                <a:ext uri="{FF2B5EF4-FFF2-40B4-BE49-F238E27FC236}">
                  <a16:creationId xmlns:a16="http://schemas.microsoft.com/office/drawing/2014/main" id="{C179FA5A-125B-B0D2-2C52-A04A725F7CAA}"/>
                </a:ext>
              </a:extLst>
            </p:cNvPr>
            <p:cNvSpPr/>
            <p:nvPr/>
          </p:nvSpPr>
          <p:spPr>
            <a:xfrm>
              <a:off x="5655750" y="2269375"/>
              <a:ext cx="19275" cy="41500"/>
            </a:xfrm>
            <a:custGeom>
              <a:avLst/>
              <a:gdLst/>
              <a:ahLst/>
              <a:cxnLst/>
              <a:rect l="l" t="t" r="r" b="b"/>
              <a:pathLst>
                <a:path w="771" h="1660" extrusionOk="0">
                  <a:moveTo>
                    <a:pt x="247" y="1"/>
                  </a:moveTo>
                  <a:cubicBezTo>
                    <a:pt x="209" y="1"/>
                    <a:pt x="169" y="9"/>
                    <a:pt x="126" y="27"/>
                  </a:cubicBezTo>
                  <a:cubicBezTo>
                    <a:pt x="106" y="34"/>
                    <a:pt x="93" y="68"/>
                    <a:pt x="119" y="78"/>
                  </a:cubicBezTo>
                  <a:cubicBezTo>
                    <a:pt x="771" y="359"/>
                    <a:pt x="217" y="1175"/>
                    <a:pt x="22" y="1580"/>
                  </a:cubicBezTo>
                  <a:cubicBezTo>
                    <a:pt x="1" y="1624"/>
                    <a:pt x="32" y="1660"/>
                    <a:pt x="69" y="1660"/>
                  </a:cubicBezTo>
                  <a:cubicBezTo>
                    <a:pt x="82" y="1660"/>
                    <a:pt x="95" y="1656"/>
                    <a:pt x="107" y="1646"/>
                  </a:cubicBezTo>
                  <a:cubicBezTo>
                    <a:pt x="417" y="1406"/>
                    <a:pt x="583" y="935"/>
                    <a:pt x="596" y="551"/>
                  </a:cubicBezTo>
                  <a:cubicBezTo>
                    <a:pt x="602" y="336"/>
                    <a:pt x="48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6">
              <a:extLst>
                <a:ext uri="{FF2B5EF4-FFF2-40B4-BE49-F238E27FC236}">
                  <a16:creationId xmlns:a16="http://schemas.microsoft.com/office/drawing/2014/main" id="{83D635C7-D792-5663-27A8-53D5FEA5D485}"/>
                </a:ext>
              </a:extLst>
            </p:cNvPr>
            <p:cNvSpPr/>
            <p:nvPr/>
          </p:nvSpPr>
          <p:spPr>
            <a:xfrm>
              <a:off x="5639400" y="2267800"/>
              <a:ext cx="25975" cy="12175"/>
            </a:xfrm>
            <a:custGeom>
              <a:avLst/>
              <a:gdLst/>
              <a:ahLst/>
              <a:cxnLst/>
              <a:rect l="l" t="t" r="r" b="b"/>
              <a:pathLst>
                <a:path w="1039" h="487" extrusionOk="0">
                  <a:moveTo>
                    <a:pt x="642" y="0"/>
                  </a:moveTo>
                  <a:cubicBezTo>
                    <a:pt x="582" y="0"/>
                    <a:pt x="520" y="8"/>
                    <a:pt x="458" y="24"/>
                  </a:cubicBezTo>
                  <a:cubicBezTo>
                    <a:pt x="277" y="69"/>
                    <a:pt x="38" y="217"/>
                    <a:pt x="6" y="416"/>
                  </a:cubicBezTo>
                  <a:cubicBezTo>
                    <a:pt x="1" y="452"/>
                    <a:pt x="30" y="487"/>
                    <a:pt x="61" y="487"/>
                  </a:cubicBezTo>
                  <a:cubicBezTo>
                    <a:pt x="73" y="487"/>
                    <a:pt x="86" y="481"/>
                    <a:pt x="97" y="469"/>
                  </a:cubicBezTo>
                  <a:cubicBezTo>
                    <a:pt x="224" y="332"/>
                    <a:pt x="303" y="208"/>
                    <a:pt x="493" y="151"/>
                  </a:cubicBezTo>
                  <a:cubicBezTo>
                    <a:pt x="553" y="133"/>
                    <a:pt x="615" y="125"/>
                    <a:pt x="677" y="125"/>
                  </a:cubicBezTo>
                  <a:cubicBezTo>
                    <a:pt x="789" y="125"/>
                    <a:pt x="901" y="151"/>
                    <a:pt x="1004" y="191"/>
                  </a:cubicBezTo>
                  <a:cubicBezTo>
                    <a:pt x="1007" y="192"/>
                    <a:pt x="1009" y="193"/>
                    <a:pt x="1012" y="193"/>
                  </a:cubicBezTo>
                  <a:cubicBezTo>
                    <a:pt x="1029" y="193"/>
                    <a:pt x="1038" y="168"/>
                    <a:pt x="1026" y="154"/>
                  </a:cubicBezTo>
                  <a:cubicBezTo>
                    <a:pt x="920" y="46"/>
                    <a:pt x="785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6">
              <a:extLst>
                <a:ext uri="{FF2B5EF4-FFF2-40B4-BE49-F238E27FC236}">
                  <a16:creationId xmlns:a16="http://schemas.microsoft.com/office/drawing/2014/main" id="{6D473E4A-0D6B-2FB8-6FE3-E5AE58EE05EE}"/>
                </a:ext>
              </a:extLst>
            </p:cNvPr>
            <p:cNvSpPr/>
            <p:nvPr/>
          </p:nvSpPr>
          <p:spPr>
            <a:xfrm>
              <a:off x="5563600" y="2187200"/>
              <a:ext cx="82275" cy="122925"/>
            </a:xfrm>
            <a:custGeom>
              <a:avLst/>
              <a:gdLst/>
              <a:ahLst/>
              <a:cxnLst/>
              <a:rect l="l" t="t" r="r" b="b"/>
              <a:pathLst>
                <a:path w="3291" h="4917" extrusionOk="0">
                  <a:moveTo>
                    <a:pt x="1354" y="0"/>
                  </a:moveTo>
                  <a:cubicBezTo>
                    <a:pt x="1346" y="0"/>
                    <a:pt x="1338" y="3"/>
                    <a:pt x="1331" y="8"/>
                  </a:cubicBezTo>
                  <a:cubicBezTo>
                    <a:pt x="1" y="1056"/>
                    <a:pt x="379" y="3221"/>
                    <a:pt x="1374" y="4357"/>
                  </a:cubicBezTo>
                  <a:cubicBezTo>
                    <a:pt x="1626" y="4644"/>
                    <a:pt x="2040" y="4917"/>
                    <a:pt x="2440" y="4917"/>
                  </a:cubicBezTo>
                  <a:cubicBezTo>
                    <a:pt x="2624" y="4917"/>
                    <a:pt x="2805" y="4859"/>
                    <a:pt x="2966" y="4718"/>
                  </a:cubicBezTo>
                  <a:cubicBezTo>
                    <a:pt x="3272" y="4450"/>
                    <a:pt x="3290" y="4003"/>
                    <a:pt x="2996" y="3732"/>
                  </a:cubicBezTo>
                  <a:cubicBezTo>
                    <a:pt x="2987" y="3723"/>
                    <a:pt x="2976" y="3719"/>
                    <a:pt x="2965" y="3719"/>
                  </a:cubicBezTo>
                  <a:cubicBezTo>
                    <a:pt x="2931" y="3719"/>
                    <a:pt x="2900" y="3754"/>
                    <a:pt x="2921" y="3789"/>
                  </a:cubicBezTo>
                  <a:cubicBezTo>
                    <a:pt x="2794" y="4419"/>
                    <a:pt x="2589" y="4734"/>
                    <a:pt x="2306" y="4734"/>
                  </a:cubicBezTo>
                  <a:cubicBezTo>
                    <a:pt x="2217" y="4734"/>
                    <a:pt x="2121" y="4703"/>
                    <a:pt x="2016" y="4640"/>
                  </a:cubicBezTo>
                  <a:cubicBezTo>
                    <a:pt x="1834" y="4579"/>
                    <a:pt x="1681" y="4471"/>
                    <a:pt x="1558" y="4316"/>
                  </a:cubicBezTo>
                  <a:cubicBezTo>
                    <a:pt x="1415" y="4168"/>
                    <a:pt x="1294" y="3987"/>
                    <a:pt x="1185" y="3813"/>
                  </a:cubicBezTo>
                  <a:cubicBezTo>
                    <a:pt x="928" y="3404"/>
                    <a:pt x="764" y="2957"/>
                    <a:pt x="689" y="2484"/>
                  </a:cubicBezTo>
                  <a:cubicBezTo>
                    <a:pt x="539" y="1549"/>
                    <a:pt x="859" y="797"/>
                    <a:pt x="1385" y="49"/>
                  </a:cubicBezTo>
                  <a:cubicBezTo>
                    <a:pt x="1403" y="23"/>
                    <a:pt x="1379" y="0"/>
                    <a:pt x="1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6">
              <a:extLst>
                <a:ext uri="{FF2B5EF4-FFF2-40B4-BE49-F238E27FC236}">
                  <a16:creationId xmlns:a16="http://schemas.microsoft.com/office/drawing/2014/main" id="{20CBDBE5-7441-8440-6276-5C391BED0E46}"/>
                </a:ext>
              </a:extLst>
            </p:cNvPr>
            <p:cNvSpPr/>
            <p:nvPr/>
          </p:nvSpPr>
          <p:spPr>
            <a:xfrm>
              <a:off x="5575100" y="2183275"/>
              <a:ext cx="61025" cy="104575"/>
            </a:xfrm>
            <a:custGeom>
              <a:avLst/>
              <a:gdLst/>
              <a:ahLst/>
              <a:cxnLst/>
              <a:rect l="l" t="t" r="r" b="b"/>
              <a:pathLst>
                <a:path w="2441" h="4183" extrusionOk="0">
                  <a:moveTo>
                    <a:pt x="1182" y="1"/>
                  </a:moveTo>
                  <a:cubicBezTo>
                    <a:pt x="1173" y="1"/>
                    <a:pt x="1165" y="5"/>
                    <a:pt x="1157" y="14"/>
                  </a:cubicBezTo>
                  <a:cubicBezTo>
                    <a:pt x="0" y="1389"/>
                    <a:pt x="437" y="3832"/>
                    <a:pt x="2376" y="4182"/>
                  </a:cubicBezTo>
                  <a:cubicBezTo>
                    <a:pt x="2379" y="4183"/>
                    <a:pt x="2381" y="4183"/>
                    <a:pt x="2384" y="4183"/>
                  </a:cubicBezTo>
                  <a:cubicBezTo>
                    <a:pt x="2425" y="4183"/>
                    <a:pt x="2440" y="4121"/>
                    <a:pt x="2397" y="4111"/>
                  </a:cubicBezTo>
                  <a:cubicBezTo>
                    <a:pt x="1579" y="3924"/>
                    <a:pt x="960" y="3366"/>
                    <a:pt x="742" y="2544"/>
                  </a:cubicBezTo>
                  <a:cubicBezTo>
                    <a:pt x="505" y="1646"/>
                    <a:pt x="816" y="846"/>
                    <a:pt x="1216" y="59"/>
                  </a:cubicBezTo>
                  <a:cubicBezTo>
                    <a:pt x="1229" y="32"/>
                    <a:pt x="1206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36">
              <a:extLst>
                <a:ext uri="{FF2B5EF4-FFF2-40B4-BE49-F238E27FC236}">
                  <a16:creationId xmlns:a16="http://schemas.microsoft.com/office/drawing/2014/main" id="{39ED14BC-96D1-DF00-6B67-B70D52C8E2C9}"/>
                </a:ext>
              </a:extLst>
            </p:cNvPr>
            <p:cNvSpPr/>
            <p:nvPr/>
          </p:nvSpPr>
          <p:spPr>
            <a:xfrm>
              <a:off x="5512400" y="2085125"/>
              <a:ext cx="220375" cy="176250"/>
            </a:xfrm>
            <a:custGeom>
              <a:avLst/>
              <a:gdLst/>
              <a:ahLst/>
              <a:cxnLst/>
              <a:rect l="l" t="t" r="r" b="b"/>
              <a:pathLst>
                <a:path w="8815" h="7050" extrusionOk="0">
                  <a:moveTo>
                    <a:pt x="4420" y="0"/>
                  </a:moveTo>
                  <a:cubicBezTo>
                    <a:pt x="2497" y="0"/>
                    <a:pt x="812" y="1271"/>
                    <a:pt x="32" y="3053"/>
                  </a:cubicBezTo>
                  <a:cubicBezTo>
                    <a:pt x="0" y="3125"/>
                    <a:pt x="64" y="3191"/>
                    <a:pt x="122" y="3191"/>
                  </a:cubicBezTo>
                  <a:cubicBezTo>
                    <a:pt x="148" y="3191"/>
                    <a:pt x="173" y="3177"/>
                    <a:pt x="188" y="3144"/>
                  </a:cubicBezTo>
                  <a:cubicBezTo>
                    <a:pt x="856" y="1616"/>
                    <a:pt x="2175" y="410"/>
                    <a:pt x="3871" y="199"/>
                  </a:cubicBezTo>
                  <a:cubicBezTo>
                    <a:pt x="4035" y="179"/>
                    <a:pt x="4200" y="169"/>
                    <a:pt x="4363" y="169"/>
                  </a:cubicBezTo>
                  <a:cubicBezTo>
                    <a:pt x="5989" y="169"/>
                    <a:pt x="7504" y="1168"/>
                    <a:pt x="8023" y="2758"/>
                  </a:cubicBezTo>
                  <a:cubicBezTo>
                    <a:pt x="8571" y="4437"/>
                    <a:pt x="7575" y="6392"/>
                    <a:pt x="5816" y="6792"/>
                  </a:cubicBezTo>
                  <a:cubicBezTo>
                    <a:pt x="5672" y="6825"/>
                    <a:pt x="5529" y="6840"/>
                    <a:pt x="5389" y="6840"/>
                  </a:cubicBezTo>
                  <a:cubicBezTo>
                    <a:pt x="4327" y="6840"/>
                    <a:pt x="3435" y="5945"/>
                    <a:pt x="3451" y="4826"/>
                  </a:cubicBezTo>
                  <a:cubicBezTo>
                    <a:pt x="3460" y="4205"/>
                    <a:pt x="3869" y="3561"/>
                    <a:pt x="4542" y="3561"/>
                  </a:cubicBezTo>
                  <a:cubicBezTo>
                    <a:pt x="4557" y="3561"/>
                    <a:pt x="4572" y="3562"/>
                    <a:pt x="4588" y="3562"/>
                  </a:cubicBezTo>
                  <a:cubicBezTo>
                    <a:pt x="5006" y="3581"/>
                    <a:pt x="5281" y="3802"/>
                    <a:pt x="5476" y="4133"/>
                  </a:cubicBezTo>
                  <a:cubicBezTo>
                    <a:pt x="5643" y="4334"/>
                    <a:pt x="5691" y="4570"/>
                    <a:pt x="5619" y="4840"/>
                  </a:cubicBezTo>
                  <a:lnTo>
                    <a:pt x="4697" y="4581"/>
                  </a:lnTo>
                  <a:cubicBezTo>
                    <a:pt x="4725" y="4548"/>
                    <a:pt x="4696" y="4504"/>
                    <a:pt x="4665" y="4504"/>
                  </a:cubicBezTo>
                  <a:cubicBezTo>
                    <a:pt x="4655" y="4504"/>
                    <a:pt x="4644" y="4508"/>
                    <a:pt x="4635" y="4518"/>
                  </a:cubicBezTo>
                  <a:cubicBezTo>
                    <a:pt x="4264" y="4931"/>
                    <a:pt x="4580" y="5462"/>
                    <a:pt x="5062" y="5462"/>
                  </a:cubicBezTo>
                  <a:cubicBezTo>
                    <a:pt x="5127" y="5462"/>
                    <a:pt x="5194" y="5452"/>
                    <a:pt x="5263" y="5432"/>
                  </a:cubicBezTo>
                  <a:cubicBezTo>
                    <a:pt x="6077" y="5190"/>
                    <a:pt x="5873" y="4073"/>
                    <a:pt x="5341" y="3660"/>
                  </a:cubicBezTo>
                  <a:cubicBezTo>
                    <a:pt x="5122" y="3489"/>
                    <a:pt x="4858" y="3408"/>
                    <a:pt x="4595" y="3408"/>
                  </a:cubicBezTo>
                  <a:cubicBezTo>
                    <a:pt x="4201" y="3408"/>
                    <a:pt x="3807" y="3589"/>
                    <a:pt x="3562" y="3919"/>
                  </a:cubicBezTo>
                  <a:cubicBezTo>
                    <a:pt x="3032" y="4634"/>
                    <a:pt x="3357" y="5758"/>
                    <a:pt x="3894" y="6373"/>
                  </a:cubicBezTo>
                  <a:cubicBezTo>
                    <a:pt x="4311" y="6852"/>
                    <a:pt x="4801" y="7050"/>
                    <a:pt x="5300" y="7050"/>
                  </a:cubicBezTo>
                  <a:cubicBezTo>
                    <a:pt x="6556" y="7050"/>
                    <a:pt x="7866" y="5798"/>
                    <a:pt x="8212" y="4621"/>
                  </a:cubicBezTo>
                  <a:cubicBezTo>
                    <a:pt x="8815" y="2571"/>
                    <a:pt x="7270" y="461"/>
                    <a:pt x="5246" y="78"/>
                  </a:cubicBezTo>
                  <a:cubicBezTo>
                    <a:pt x="4967" y="26"/>
                    <a:pt x="4692" y="0"/>
                    <a:pt x="4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36">
              <a:extLst>
                <a:ext uri="{FF2B5EF4-FFF2-40B4-BE49-F238E27FC236}">
                  <a16:creationId xmlns:a16="http://schemas.microsoft.com/office/drawing/2014/main" id="{DC0EF200-58A9-A04F-0891-FC4EF2B7D0B8}"/>
                </a:ext>
              </a:extLst>
            </p:cNvPr>
            <p:cNvSpPr/>
            <p:nvPr/>
          </p:nvSpPr>
          <p:spPr>
            <a:xfrm>
              <a:off x="5517025" y="2122000"/>
              <a:ext cx="165425" cy="139950"/>
            </a:xfrm>
            <a:custGeom>
              <a:avLst/>
              <a:gdLst/>
              <a:ahLst/>
              <a:cxnLst/>
              <a:rect l="l" t="t" r="r" b="b"/>
              <a:pathLst>
                <a:path w="6617" h="5598" extrusionOk="0">
                  <a:moveTo>
                    <a:pt x="4050" y="0"/>
                  </a:moveTo>
                  <a:cubicBezTo>
                    <a:pt x="3907" y="0"/>
                    <a:pt x="3765" y="12"/>
                    <a:pt x="3624" y="35"/>
                  </a:cubicBezTo>
                  <a:cubicBezTo>
                    <a:pt x="1139" y="449"/>
                    <a:pt x="1" y="3533"/>
                    <a:pt x="1193" y="5593"/>
                  </a:cubicBezTo>
                  <a:cubicBezTo>
                    <a:pt x="1195" y="5596"/>
                    <a:pt x="1199" y="5598"/>
                    <a:pt x="1202" y="5598"/>
                  </a:cubicBezTo>
                  <a:cubicBezTo>
                    <a:pt x="1209" y="5598"/>
                    <a:pt x="1215" y="5592"/>
                    <a:pt x="1212" y="5585"/>
                  </a:cubicBezTo>
                  <a:cubicBezTo>
                    <a:pt x="472" y="3794"/>
                    <a:pt x="890" y="1404"/>
                    <a:pt x="2749" y="466"/>
                  </a:cubicBezTo>
                  <a:cubicBezTo>
                    <a:pt x="3142" y="268"/>
                    <a:pt x="3577" y="164"/>
                    <a:pt x="4008" y="164"/>
                  </a:cubicBezTo>
                  <a:cubicBezTo>
                    <a:pt x="4633" y="164"/>
                    <a:pt x="5248" y="384"/>
                    <a:pt x="5709" y="857"/>
                  </a:cubicBezTo>
                  <a:cubicBezTo>
                    <a:pt x="6493" y="1662"/>
                    <a:pt x="6336" y="2814"/>
                    <a:pt x="5610" y="3584"/>
                  </a:cubicBezTo>
                  <a:cubicBezTo>
                    <a:pt x="5591" y="3604"/>
                    <a:pt x="5608" y="3636"/>
                    <a:pt x="5632" y="3636"/>
                  </a:cubicBezTo>
                  <a:cubicBezTo>
                    <a:pt x="5637" y="3636"/>
                    <a:pt x="5642" y="3635"/>
                    <a:pt x="5647" y="3631"/>
                  </a:cubicBezTo>
                  <a:cubicBezTo>
                    <a:pt x="6438" y="3142"/>
                    <a:pt x="6616" y="2021"/>
                    <a:pt x="6206" y="1222"/>
                  </a:cubicBezTo>
                  <a:cubicBezTo>
                    <a:pt x="5798" y="427"/>
                    <a:pt x="4919" y="0"/>
                    <a:pt x="4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36">
              <a:extLst>
                <a:ext uri="{FF2B5EF4-FFF2-40B4-BE49-F238E27FC236}">
                  <a16:creationId xmlns:a16="http://schemas.microsoft.com/office/drawing/2014/main" id="{7ECCD2A7-32B3-E849-2D7E-7874248EE8A3}"/>
                </a:ext>
              </a:extLst>
            </p:cNvPr>
            <p:cNvSpPr/>
            <p:nvPr/>
          </p:nvSpPr>
          <p:spPr>
            <a:xfrm>
              <a:off x="5548325" y="2263325"/>
              <a:ext cx="42050" cy="37675"/>
            </a:xfrm>
            <a:custGeom>
              <a:avLst/>
              <a:gdLst/>
              <a:ahLst/>
              <a:cxnLst/>
              <a:rect l="l" t="t" r="r" b="b"/>
              <a:pathLst>
                <a:path w="1682" h="1507" extrusionOk="0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12" y="350"/>
                    <a:pt x="466" y="677"/>
                    <a:pt x="760" y="957"/>
                  </a:cubicBezTo>
                  <a:cubicBezTo>
                    <a:pt x="991" y="1178"/>
                    <a:pt x="1319" y="1466"/>
                    <a:pt x="1645" y="1507"/>
                  </a:cubicBezTo>
                  <a:cubicBezTo>
                    <a:pt x="1646" y="1507"/>
                    <a:pt x="1647" y="1507"/>
                    <a:pt x="1648" y="1507"/>
                  </a:cubicBezTo>
                  <a:cubicBezTo>
                    <a:pt x="1672" y="1507"/>
                    <a:pt x="1682" y="1470"/>
                    <a:pt x="1666" y="1454"/>
                  </a:cubicBezTo>
                  <a:cubicBezTo>
                    <a:pt x="1452" y="1230"/>
                    <a:pt x="1115" y="1093"/>
                    <a:pt x="865" y="904"/>
                  </a:cubicBezTo>
                  <a:cubicBezTo>
                    <a:pt x="524" y="647"/>
                    <a:pt x="245" y="35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36">
              <a:extLst>
                <a:ext uri="{FF2B5EF4-FFF2-40B4-BE49-F238E27FC236}">
                  <a16:creationId xmlns:a16="http://schemas.microsoft.com/office/drawing/2014/main" id="{5BEBAF50-0B4F-CE41-51F7-529A3E982707}"/>
                </a:ext>
              </a:extLst>
            </p:cNvPr>
            <p:cNvSpPr/>
            <p:nvPr/>
          </p:nvSpPr>
          <p:spPr>
            <a:xfrm>
              <a:off x="5555550" y="2173875"/>
              <a:ext cx="58525" cy="125900"/>
            </a:xfrm>
            <a:custGeom>
              <a:avLst/>
              <a:gdLst/>
              <a:ahLst/>
              <a:cxnLst/>
              <a:rect l="l" t="t" r="r" b="b"/>
              <a:pathLst>
                <a:path w="2341" h="5036" extrusionOk="0">
                  <a:moveTo>
                    <a:pt x="2289" y="1"/>
                  </a:moveTo>
                  <a:cubicBezTo>
                    <a:pt x="2285" y="1"/>
                    <a:pt x="2280" y="2"/>
                    <a:pt x="2276" y="4"/>
                  </a:cubicBezTo>
                  <a:cubicBezTo>
                    <a:pt x="401" y="832"/>
                    <a:pt x="1" y="3585"/>
                    <a:pt x="1390" y="5025"/>
                  </a:cubicBezTo>
                  <a:cubicBezTo>
                    <a:pt x="1397" y="5032"/>
                    <a:pt x="1404" y="5035"/>
                    <a:pt x="1412" y="5035"/>
                  </a:cubicBezTo>
                  <a:cubicBezTo>
                    <a:pt x="1436" y="5035"/>
                    <a:pt x="1459" y="5008"/>
                    <a:pt x="1443" y="4984"/>
                  </a:cubicBezTo>
                  <a:cubicBezTo>
                    <a:pt x="299" y="3169"/>
                    <a:pt x="697" y="1394"/>
                    <a:pt x="2315" y="54"/>
                  </a:cubicBezTo>
                  <a:cubicBezTo>
                    <a:pt x="2340" y="32"/>
                    <a:pt x="2316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36">
              <a:extLst>
                <a:ext uri="{FF2B5EF4-FFF2-40B4-BE49-F238E27FC236}">
                  <a16:creationId xmlns:a16="http://schemas.microsoft.com/office/drawing/2014/main" id="{7022581C-7FE6-026F-1571-43C6E179C71A}"/>
                </a:ext>
              </a:extLst>
            </p:cNvPr>
            <p:cNvSpPr/>
            <p:nvPr/>
          </p:nvSpPr>
          <p:spPr>
            <a:xfrm>
              <a:off x="5569450" y="2346850"/>
              <a:ext cx="8000" cy="9500"/>
            </a:xfrm>
            <a:custGeom>
              <a:avLst/>
              <a:gdLst/>
              <a:ahLst/>
              <a:cxnLst/>
              <a:rect l="l" t="t" r="r" b="b"/>
              <a:pathLst>
                <a:path w="320" h="380" extrusionOk="0">
                  <a:moveTo>
                    <a:pt x="252" y="0"/>
                  </a:moveTo>
                  <a:cubicBezTo>
                    <a:pt x="243" y="0"/>
                    <a:pt x="233" y="3"/>
                    <a:pt x="224" y="8"/>
                  </a:cubicBezTo>
                  <a:cubicBezTo>
                    <a:pt x="168" y="45"/>
                    <a:pt x="136" y="106"/>
                    <a:pt x="98" y="160"/>
                  </a:cubicBezTo>
                  <a:cubicBezTo>
                    <a:pt x="56" y="218"/>
                    <a:pt x="32" y="272"/>
                    <a:pt x="7" y="340"/>
                  </a:cubicBezTo>
                  <a:cubicBezTo>
                    <a:pt x="0" y="359"/>
                    <a:pt x="19" y="379"/>
                    <a:pt x="37" y="379"/>
                  </a:cubicBezTo>
                  <a:cubicBezTo>
                    <a:pt x="42" y="379"/>
                    <a:pt x="47" y="378"/>
                    <a:pt x="51" y="375"/>
                  </a:cubicBezTo>
                  <a:cubicBezTo>
                    <a:pt x="110" y="332"/>
                    <a:pt x="154" y="295"/>
                    <a:pt x="199" y="237"/>
                  </a:cubicBezTo>
                  <a:cubicBezTo>
                    <a:pt x="239" y="187"/>
                    <a:pt x="290" y="137"/>
                    <a:pt x="310" y="74"/>
                  </a:cubicBezTo>
                  <a:cubicBezTo>
                    <a:pt x="320" y="36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36">
              <a:extLst>
                <a:ext uri="{FF2B5EF4-FFF2-40B4-BE49-F238E27FC236}">
                  <a16:creationId xmlns:a16="http://schemas.microsoft.com/office/drawing/2014/main" id="{393033FF-C22C-7AB2-E784-3E6BC09F32A7}"/>
                </a:ext>
              </a:extLst>
            </p:cNvPr>
            <p:cNvSpPr/>
            <p:nvPr/>
          </p:nvSpPr>
          <p:spPr>
            <a:xfrm>
              <a:off x="5403525" y="2141575"/>
              <a:ext cx="175350" cy="207625"/>
            </a:xfrm>
            <a:custGeom>
              <a:avLst/>
              <a:gdLst/>
              <a:ahLst/>
              <a:cxnLst/>
              <a:rect l="l" t="t" r="r" b="b"/>
              <a:pathLst>
                <a:path w="7014" h="8305" extrusionOk="0">
                  <a:moveTo>
                    <a:pt x="1477" y="1"/>
                  </a:moveTo>
                  <a:cubicBezTo>
                    <a:pt x="1451" y="1"/>
                    <a:pt x="1425" y="1"/>
                    <a:pt x="1399" y="2"/>
                  </a:cubicBezTo>
                  <a:cubicBezTo>
                    <a:pt x="673" y="35"/>
                    <a:pt x="0" y="621"/>
                    <a:pt x="52" y="1373"/>
                  </a:cubicBezTo>
                  <a:cubicBezTo>
                    <a:pt x="56" y="1419"/>
                    <a:pt x="99" y="1448"/>
                    <a:pt x="138" y="1448"/>
                  </a:cubicBezTo>
                  <a:cubicBezTo>
                    <a:pt x="167" y="1448"/>
                    <a:pt x="194" y="1431"/>
                    <a:pt x="199" y="1394"/>
                  </a:cubicBezTo>
                  <a:cubicBezTo>
                    <a:pt x="308" y="659"/>
                    <a:pt x="822" y="193"/>
                    <a:pt x="1485" y="193"/>
                  </a:cubicBezTo>
                  <a:cubicBezTo>
                    <a:pt x="1653" y="193"/>
                    <a:pt x="1831" y="223"/>
                    <a:pt x="2014" y="287"/>
                  </a:cubicBezTo>
                  <a:cubicBezTo>
                    <a:pt x="2652" y="507"/>
                    <a:pt x="3062" y="1040"/>
                    <a:pt x="3321" y="1639"/>
                  </a:cubicBezTo>
                  <a:cubicBezTo>
                    <a:pt x="3729" y="2581"/>
                    <a:pt x="3771" y="3631"/>
                    <a:pt x="4029" y="4616"/>
                  </a:cubicBezTo>
                  <a:cubicBezTo>
                    <a:pt x="4434" y="6151"/>
                    <a:pt x="5342" y="7774"/>
                    <a:pt x="6937" y="8302"/>
                  </a:cubicBezTo>
                  <a:cubicBezTo>
                    <a:pt x="6942" y="8304"/>
                    <a:pt x="6946" y="8305"/>
                    <a:pt x="6950" y="8305"/>
                  </a:cubicBezTo>
                  <a:cubicBezTo>
                    <a:pt x="6992" y="8305"/>
                    <a:pt x="7014" y="8240"/>
                    <a:pt x="6973" y="8219"/>
                  </a:cubicBezTo>
                  <a:cubicBezTo>
                    <a:pt x="5593" y="7523"/>
                    <a:pt x="4734" y="6405"/>
                    <a:pt x="4282" y="4932"/>
                  </a:cubicBezTo>
                  <a:cubicBezTo>
                    <a:pt x="3932" y="3792"/>
                    <a:pt x="3962" y="2539"/>
                    <a:pt x="3443" y="1453"/>
                  </a:cubicBezTo>
                  <a:cubicBezTo>
                    <a:pt x="3080" y="693"/>
                    <a:pt x="2368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36">
              <a:extLst>
                <a:ext uri="{FF2B5EF4-FFF2-40B4-BE49-F238E27FC236}">
                  <a16:creationId xmlns:a16="http://schemas.microsoft.com/office/drawing/2014/main" id="{76E8B510-7341-0E98-1D8D-60989E415972}"/>
                </a:ext>
              </a:extLst>
            </p:cNvPr>
            <p:cNvSpPr/>
            <p:nvPr/>
          </p:nvSpPr>
          <p:spPr>
            <a:xfrm>
              <a:off x="5356325" y="2115100"/>
              <a:ext cx="158050" cy="123925"/>
            </a:xfrm>
            <a:custGeom>
              <a:avLst/>
              <a:gdLst/>
              <a:ahLst/>
              <a:cxnLst/>
              <a:rect l="l" t="t" r="r" b="b"/>
              <a:pathLst>
                <a:path w="6322" h="4957" extrusionOk="0">
                  <a:moveTo>
                    <a:pt x="3212" y="1"/>
                  </a:moveTo>
                  <a:cubicBezTo>
                    <a:pt x="2819" y="1"/>
                    <a:pt x="2419" y="79"/>
                    <a:pt x="2029" y="250"/>
                  </a:cubicBezTo>
                  <a:cubicBezTo>
                    <a:pt x="669" y="846"/>
                    <a:pt x="0" y="2408"/>
                    <a:pt x="677" y="3770"/>
                  </a:cubicBezTo>
                  <a:cubicBezTo>
                    <a:pt x="1038" y="4495"/>
                    <a:pt x="1862" y="4957"/>
                    <a:pt x="2636" y="4957"/>
                  </a:cubicBezTo>
                  <a:cubicBezTo>
                    <a:pt x="3265" y="4957"/>
                    <a:pt x="3861" y="4651"/>
                    <a:pt x="4144" y="3932"/>
                  </a:cubicBezTo>
                  <a:cubicBezTo>
                    <a:pt x="4513" y="2994"/>
                    <a:pt x="3744" y="2033"/>
                    <a:pt x="2925" y="2033"/>
                  </a:cubicBezTo>
                  <a:cubicBezTo>
                    <a:pt x="2618" y="2033"/>
                    <a:pt x="2303" y="2168"/>
                    <a:pt x="2039" y="2491"/>
                  </a:cubicBezTo>
                  <a:cubicBezTo>
                    <a:pt x="2003" y="2535"/>
                    <a:pt x="2037" y="2590"/>
                    <a:pt x="2080" y="2590"/>
                  </a:cubicBezTo>
                  <a:cubicBezTo>
                    <a:pt x="2093" y="2590"/>
                    <a:pt x="2107" y="2585"/>
                    <a:pt x="2120" y="2573"/>
                  </a:cubicBezTo>
                  <a:cubicBezTo>
                    <a:pt x="2361" y="2349"/>
                    <a:pt x="2642" y="2250"/>
                    <a:pt x="2913" y="2250"/>
                  </a:cubicBezTo>
                  <a:cubicBezTo>
                    <a:pt x="3578" y="2250"/>
                    <a:pt x="4184" y="2845"/>
                    <a:pt x="4007" y="3656"/>
                  </a:cubicBezTo>
                  <a:cubicBezTo>
                    <a:pt x="3854" y="4353"/>
                    <a:pt x="3176" y="4755"/>
                    <a:pt x="2500" y="4755"/>
                  </a:cubicBezTo>
                  <a:cubicBezTo>
                    <a:pt x="2384" y="4755"/>
                    <a:pt x="2269" y="4744"/>
                    <a:pt x="2155" y="4719"/>
                  </a:cubicBezTo>
                  <a:cubicBezTo>
                    <a:pt x="912" y="4453"/>
                    <a:pt x="339" y="3049"/>
                    <a:pt x="700" y="1908"/>
                  </a:cubicBezTo>
                  <a:cubicBezTo>
                    <a:pt x="1040" y="836"/>
                    <a:pt x="2191" y="197"/>
                    <a:pt x="3276" y="197"/>
                  </a:cubicBezTo>
                  <a:cubicBezTo>
                    <a:pt x="3327" y="197"/>
                    <a:pt x="3378" y="199"/>
                    <a:pt x="3429" y="202"/>
                  </a:cubicBezTo>
                  <a:cubicBezTo>
                    <a:pt x="4654" y="270"/>
                    <a:pt x="5609" y="1099"/>
                    <a:pt x="6221" y="2100"/>
                  </a:cubicBezTo>
                  <a:cubicBezTo>
                    <a:pt x="6231" y="2117"/>
                    <a:pt x="6246" y="2124"/>
                    <a:pt x="6260" y="2124"/>
                  </a:cubicBezTo>
                  <a:cubicBezTo>
                    <a:pt x="6291" y="2124"/>
                    <a:pt x="6321" y="2090"/>
                    <a:pt x="6303" y="2053"/>
                  </a:cubicBezTo>
                  <a:cubicBezTo>
                    <a:pt x="5724" y="849"/>
                    <a:pt x="4503" y="1"/>
                    <a:pt x="3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36">
              <a:extLst>
                <a:ext uri="{FF2B5EF4-FFF2-40B4-BE49-F238E27FC236}">
                  <a16:creationId xmlns:a16="http://schemas.microsoft.com/office/drawing/2014/main" id="{201070C1-CC3D-BBF1-5C90-3E44A68A8099}"/>
                </a:ext>
              </a:extLst>
            </p:cNvPr>
            <p:cNvSpPr/>
            <p:nvPr/>
          </p:nvSpPr>
          <p:spPr>
            <a:xfrm>
              <a:off x="5505950" y="2102150"/>
              <a:ext cx="200050" cy="232600"/>
            </a:xfrm>
            <a:custGeom>
              <a:avLst/>
              <a:gdLst/>
              <a:ahLst/>
              <a:cxnLst/>
              <a:rect l="l" t="t" r="r" b="b"/>
              <a:pathLst>
                <a:path w="8002" h="9304" extrusionOk="0">
                  <a:moveTo>
                    <a:pt x="4472" y="0"/>
                  </a:moveTo>
                  <a:cubicBezTo>
                    <a:pt x="4063" y="0"/>
                    <a:pt x="3655" y="66"/>
                    <a:pt x="3270" y="201"/>
                  </a:cubicBezTo>
                  <a:cubicBezTo>
                    <a:pt x="1235" y="913"/>
                    <a:pt x="0" y="3117"/>
                    <a:pt x="290" y="5229"/>
                  </a:cubicBezTo>
                  <a:cubicBezTo>
                    <a:pt x="547" y="7106"/>
                    <a:pt x="2021" y="8858"/>
                    <a:pt x="3879" y="9301"/>
                  </a:cubicBezTo>
                  <a:cubicBezTo>
                    <a:pt x="3887" y="9303"/>
                    <a:pt x="3894" y="9304"/>
                    <a:pt x="3901" y="9304"/>
                  </a:cubicBezTo>
                  <a:cubicBezTo>
                    <a:pt x="3987" y="9304"/>
                    <a:pt x="4015" y="9173"/>
                    <a:pt x="3922" y="9144"/>
                  </a:cubicBezTo>
                  <a:cubicBezTo>
                    <a:pt x="2178" y="8578"/>
                    <a:pt x="778" y="7318"/>
                    <a:pt x="494" y="5442"/>
                  </a:cubicBezTo>
                  <a:cubicBezTo>
                    <a:pt x="216" y="3606"/>
                    <a:pt x="995" y="1645"/>
                    <a:pt x="2628" y="687"/>
                  </a:cubicBezTo>
                  <a:cubicBezTo>
                    <a:pt x="3191" y="357"/>
                    <a:pt x="3844" y="189"/>
                    <a:pt x="4488" y="189"/>
                  </a:cubicBezTo>
                  <a:cubicBezTo>
                    <a:pt x="5716" y="189"/>
                    <a:pt x="6911" y="799"/>
                    <a:pt x="7391" y="2062"/>
                  </a:cubicBezTo>
                  <a:cubicBezTo>
                    <a:pt x="7700" y="2875"/>
                    <a:pt x="7531" y="3812"/>
                    <a:pt x="7006" y="4496"/>
                  </a:cubicBezTo>
                  <a:cubicBezTo>
                    <a:pt x="6723" y="4867"/>
                    <a:pt x="6354" y="5135"/>
                    <a:pt x="5905" y="5272"/>
                  </a:cubicBezTo>
                  <a:cubicBezTo>
                    <a:pt x="5752" y="5319"/>
                    <a:pt x="5589" y="5343"/>
                    <a:pt x="5426" y="5343"/>
                  </a:cubicBezTo>
                  <a:cubicBezTo>
                    <a:pt x="5186" y="5343"/>
                    <a:pt x="4944" y="5292"/>
                    <a:pt x="4729" y="5189"/>
                  </a:cubicBezTo>
                  <a:cubicBezTo>
                    <a:pt x="4362" y="5012"/>
                    <a:pt x="4228" y="4738"/>
                    <a:pt x="4327" y="4364"/>
                  </a:cubicBezTo>
                  <a:cubicBezTo>
                    <a:pt x="4241" y="3950"/>
                    <a:pt x="4338" y="3742"/>
                    <a:pt x="4619" y="3742"/>
                  </a:cubicBezTo>
                  <a:cubicBezTo>
                    <a:pt x="4829" y="3742"/>
                    <a:pt x="5142" y="3859"/>
                    <a:pt x="5558" y="4091"/>
                  </a:cubicBezTo>
                  <a:cubicBezTo>
                    <a:pt x="5562" y="4102"/>
                    <a:pt x="5574" y="4107"/>
                    <a:pt x="5584" y="4107"/>
                  </a:cubicBezTo>
                  <a:cubicBezTo>
                    <a:pt x="5596" y="4107"/>
                    <a:pt x="5608" y="4100"/>
                    <a:pt x="5606" y="4085"/>
                  </a:cubicBezTo>
                  <a:cubicBezTo>
                    <a:pt x="5558" y="3680"/>
                    <a:pt x="5224" y="3438"/>
                    <a:pt x="4874" y="3438"/>
                  </a:cubicBezTo>
                  <a:cubicBezTo>
                    <a:pt x="4676" y="3438"/>
                    <a:pt x="4473" y="3515"/>
                    <a:pt x="4314" y="3685"/>
                  </a:cubicBezTo>
                  <a:cubicBezTo>
                    <a:pt x="3715" y="4323"/>
                    <a:pt x="4249" y="5219"/>
                    <a:pt x="4968" y="5441"/>
                  </a:cubicBezTo>
                  <a:cubicBezTo>
                    <a:pt x="5160" y="5500"/>
                    <a:pt x="5346" y="5528"/>
                    <a:pt x="5525" y="5528"/>
                  </a:cubicBezTo>
                  <a:cubicBezTo>
                    <a:pt x="7006" y="5528"/>
                    <a:pt x="8001" y="3643"/>
                    <a:pt x="7674" y="2289"/>
                  </a:cubicBezTo>
                  <a:cubicBezTo>
                    <a:pt x="7316" y="803"/>
                    <a:pt x="5897" y="0"/>
                    <a:pt x="4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36">
              <a:extLst>
                <a:ext uri="{FF2B5EF4-FFF2-40B4-BE49-F238E27FC236}">
                  <a16:creationId xmlns:a16="http://schemas.microsoft.com/office/drawing/2014/main" id="{6C89E45B-0991-FCE3-1CB1-EBC3BD002EDF}"/>
                </a:ext>
              </a:extLst>
            </p:cNvPr>
            <p:cNvSpPr/>
            <p:nvPr/>
          </p:nvSpPr>
          <p:spPr>
            <a:xfrm>
              <a:off x="5369275" y="2126825"/>
              <a:ext cx="151375" cy="98700"/>
            </a:xfrm>
            <a:custGeom>
              <a:avLst/>
              <a:gdLst/>
              <a:ahLst/>
              <a:cxnLst/>
              <a:rect l="l" t="t" r="r" b="b"/>
              <a:pathLst>
                <a:path w="6055" h="3948" extrusionOk="0">
                  <a:moveTo>
                    <a:pt x="2854" y="1"/>
                  </a:moveTo>
                  <a:cubicBezTo>
                    <a:pt x="2734" y="1"/>
                    <a:pt x="2612" y="8"/>
                    <a:pt x="2488" y="25"/>
                  </a:cubicBezTo>
                  <a:cubicBezTo>
                    <a:pt x="1109" y="206"/>
                    <a:pt x="0" y="1743"/>
                    <a:pt x="671" y="3080"/>
                  </a:cubicBezTo>
                  <a:cubicBezTo>
                    <a:pt x="918" y="3573"/>
                    <a:pt x="1402" y="3947"/>
                    <a:pt x="1945" y="3947"/>
                  </a:cubicBezTo>
                  <a:cubicBezTo>
                    <a:pt x="2056" y="3947"/>
                    <a:pt x="2169" y="3932"/>
                    <a:pt x="2284" y="3898"/>
                  </a:cubicBezTo>
                  <a:cubicBezTo>
                    <a:pt x="2829" y="3737"/>
                    <a:pt x="3170" y="3181"/>
                    <a:pt x="2961" y="2630"/>
                  </a:cubicBezTo>
                  <a:cubicBezTo>
                    <a:pt x="2820" y="2255"/>
                    <a:pt x="2572" y="2113"/>
                    <a:pt x="2323" y="2113"/>
                  </a:cubicBezTo>
                  <a:cubicBezTo>
                    <a:pt x="1754" y="2113"/>
                    <a:pt x="1172" y="2849"/>
                    <a:pt x="1789" y="3266"/>
                  </a:cubicBezTo>
                  <a:cubicBezTo>
                    <a:pt x="1915" y="3352"/>
                    <a:pt x="2030" y="3388"/>
                    <a:pt x="2131" y="3388"/>
                  </a:cubicBezTo>
                  <a:cubicBezTo>
                    <a:pt x="2531" y="3388"/>
                    <a:pt x="2709" y="2819"/>
                    <a:pt x="2522" y="2536"/>
                  </a:cubicBezTo>
                  <a:lnTo>
                    <a:pt x="2522" y="2536"/>
                  </a:lnTo>
                  <a:cubicBezTo>
                    <a:pt x="2873" y="2602"/>
                    <a:pt x="2913" y="2820"/>
                    <a:pt x="2642" y="3190"/>
                  </a:cubicBezTo>
                  <a:cubicBezTo>
                    <a:pt x="2609" y="3571"/>
                    <a:pt x="2405" y="3761"/>
                    <a:pt x="2029" y="3761"/>
                  </a:cubicBezTo>
                  <a:cubicBezTo>
                    <a:pt x="2014" y="3761"/>
                    <a:pt x="1999" y="3761"/>
                    <a:pt x="1985" y="3761"/>
                  </a:cubicBezTo>
                  <a:cubicBezTo>
                    <a:pt x="1971" y="3761"/>
                    <a:pt x="1958" y="3762"/>
                    <a:pt x="1945" y="3762"/>
                  </a:cubicBezTo>
                  <a:cubicBezTo>
                    <a:pt x="1650" y="3762"/>
                    <a:pt x="1350" y="3592"/>
                    <a:pt x="1132" y="3409"/>
                  </a:cubicBezTo>
                  <a:cubicBezTo>
                    <a:pt x="701" y="3046"/>
                    <a:pt x="588" y="2343"/>
                    <a:pt x="709" y="1820"/>
                  </a:cubicBezTo>
                  <a:cubicBezTo>
                    <a:pt x="921" y="908"/>
                    <a:pt x="1653" y="236"/>
                    <a:pt x="2591" y="149"/>
                  </a:cubicBezTo>
                  <a:cubicBezTo>
                    <a:pt x="2685" y="140"/>
                    <a:pt x="2777" y="136"/>
                    <a:pt x="2866" y="136"/>
                  </a:cubicBezTo>
                  <a:cubicBezTo>
                    <a:pt x="4748" y="136"/>
                    <a:pt x="5629" y="1987"/>
                    <a:pt x="5817" y="3646"/>
                  </a:cubicBezTo>
                  <a:cubicBezTo>
                    <a:pt x="5819" y="3666"/>
                    <a:pt x="5834" y="3677"/>
                    <a:pt x="5849" y="3677"/>
                  </a:cubicBezTo>
                  <a:cubicBezTo>
                    <a:pt x="5864" y="3677"/>
                    <a:pt x="5879" y="3666"/>
                    <a:pt x="5881" y="3646"/>
                  </a:cubicBezTo>
                  <a:cubicBezTo>
                    <a:pt x="6054" y="1851"/>
                    <a:pt x="4700" y="1"/>
                    <a:pt x="28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6">
              <a:extLst>
                <a:ext uri="{FF2B5EF4-FFF2-40B4-BE49-F238E27FC236}">
                  <a16:creationId xmlns:a16="http://schemas.microsoft.com/office/drawing/2014/main" id="{9505FA4A-20B3-187A-34B5-A2253414DBAD}"/>
                </a:ext>
              </a:extLst>
            </p:cNvPr>
            <p:cNvSpPr/>
            <p:nvPr/>
          </p:nvSpPr>
          <p:spPr>
            <a:xfrm>
              <a:off x="5425275" y="2196150"/>
              <a:ext cx="12100" cy="22225"/>
            </a:xfrm>
            <a:custGeom>
              <a:avLst/>
              <a:gdLst/>
              <a:ahLst/>
              <a:cxnLst/>
              <a:rect l="l" t="t" r="r" b="b"/>
              <a:pathLst>
                <a:path w="484" h="889" extrusionOk="0">
                  <a:moveTo>
                    <a:pt x="97" y="1"/>
                  </a:moveTo>
                  <a:cubicBezTo>
                    <a:pt x="73" y="1"/>
                    <a:pt x="48" y="6"/>
                    <a:pt x="22" y="17"/>
                  </a:cubicBezTo>
                  <a:cubicBezTo>
                    <a:pt x="7" y="23"/>
                    <a:pt x="1" y="46"/>
                    <a:pt x="5" y="60"/>
                  </a:cubicBezTo>
                  <a:cubicBezTo>
                    <a:pt x="40" y="185"/>
                    <a:pt x="175" y="244"/>
                    <a:pt x="232" y="363"/>
                  </a:cubicBezTo>
                  <a:cubicBezTo>
                    <a:pt x="300" y="507"/>
                    <a:pt x="298" y="672"/>
                    <a:pt x="252" y="823"/>
                  </a:cubicBezTo>
                  <a:lnTo>
                    <a:pt x="252" y="824"/>
                  </a:lnTo>
                  <a:cubicBezTo>
                    <a:pt x="242" y="857"/>
                    <a:pt x="273" y="889"/>
                    <a:pt x="304" y="889"/>
                  </a:cubicBezTo>
                  <a:cubicBezTo>
                    <a:pt x="316" y="889"/>
                    <a:pt x="328" y="884"/>
                    <a:pt x="337" y="873"/>
                  </a:cubicBezTo>
                  <a:cubicBezTo>
                    <a:pt x="470" y="713"/>
                    <a:pt x="483" y="502"/>
                    <a:pt x="406" y="310"/>
                  </a:cubicBezTo>
                  <a:cubicBezTo>
                    <a:pt x="357" y="186"/>
                    <a:pt x="243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6">
              <a:extLst>
                <a:ext uri="{FF2B5EF4-FFF2-40B4-BE49-F238E27FC236}">
                  <a16:creationId xmlns:a16="http://schemas.microsoft.com/office/drawing/2014/main" id="{01AF69C2-D942-30BF-0D9D-B747A48888AF}"/>
                </a:ext>
              </a:extLst>
            </p:cNvPr>
            <p:cNvSpPr/>
            <p:nvPr/>
          </p:nvSpPr>
          <p:spPr>
            <a:xfrm>
              <a:off x="5428800" y="2186475"/>
              <a:ext cx="14400" cy="19725"/>
            </a:xfrm>
            <a:custGeom>
              <a:avLst/>
              <a:gdLst/>
              <a:ahLst/>
              <a:cxnLst/>
              <a:rect l="l" t="t" r="r" b="b"/>
              <a:pathLst>
                <a:path w="576" h="789" extrusionOk="0">
                  <a:moveTo>
                    <a:pt x="217" y="1"/>
                  </a:moveTo>
                  <a:cubicBezTo>
                    <a:pt x="164" y="1"/>
                    <a:pt x="116" y="48"/>
                    <a:pt x="130" y="111"/>
                  </a:cubicBezTo>
                  <a:cubicBezTo>
                    <a:pt x="135" y="132"/>
                    <a:pt x="141" y="152"/>
                    <a:pt x="147" y="172"/>
                  </a:cubicBezTo>
                  <a:lnTo>
                    <a:pt x="147" y="172"/>
                  </a:lnTo>
                  <a:cubicBezTo>
                    <a:pt x="143" y="172"/>
                    <a:pt x="139" y="171"/>
                    <a:pt x="135" y="171"/>
                  </a:cubicBezTo>
                  <a:cubicBezTo>
                    <a:pt x="76" y="171"/>
                    <a:pt x="25" y="242"/>
                    <a:pt x="60" y="300"/>
                  </a:cubicBezTo>
                  <a:cubicBezTo>
                    <a:pt x="72" y="320"/>
                    <a:pt x="84" y="339"/>
                    <a:pt x="96" y="359"/>
                  </a:cubicBezTo>
                  <a:lnTo>
                    <a:pt x="96" y="359"/>
                  </a:lnTo>
                  <a:cubicBezTo>
                    <a:pt x="94" y="359"/>
                    <a:pt x="92" y="359"/>
                    <a:pt x="90" y="359"/>
                  </a:cubicBezTo>
                  <a:cubicBezTo>
                    <a:pt x="43" y="359"/>
                    <a:pt x="1" y="408"/>
                    <a:pt x="13" y="458"/>
                  </a:cubicBezTo>
                  <a:cubicBezTo>
                    <a:pt x="51" y="609"/>
                    <a:pt x="163" y="789"/>
                    <a:pt x="338" y="789"/>
                  </a:cubicBezTo>
                  <a:cubicBezTo>
                    <a:pt x="339" y="789"/>
                    <a:pt x="340" y="789"/>
                    <a:pt x="341" y="788"/>
                  </a:cubicBezTo>
                  <a:cubicBezTo>
                    <a:pt x="376" y="788"/>
                    <a:pt x="386" y="750"/>
                    <a:pt x="367" y="725"/>
                  </a:cubicBezTo>
                  <a:cubicBezTo>
                    <a:pt x="355" y="709"/>
                    <a:pt x="342" y="694"/>
                    <a:pt x="329" y="679"/>
                  </a:cubicBezTo>
                  <a:lnTo>
                    <a:pt x="329" y="679"/>
                  </a:lnTo>
                  <a:cubicBezTo>
                    <a:pt x="332" y="680"/>
                    <a:pt x="334" y="680"/>
                    <a:pt x="337" y="680"/>
                  </a:cubicBezTo>
                  <a:cubicBezTo>
                    <a:pt x="392" y="680"/>
                    <a:pt x="439" y="611"/>
                    <a:pt x="407" y="556"/>
                  </a:cubicBezTo>
                  <a:cubicBezTo>
                    <a:pt x="400" y="544"/>
                    <a:pt x="393" y="532"/>
                    <a:pt x="386" y="520"/>
                  </a:cubicBezTo>
                  <a:lnTo>
                    <a:pt x="386" y="520"/>
                  </a:lnTo>
                  <a:cubicBezTo>
                    <a:pt x="400" y="528"/>
                    <a:pt x="414" y="532"/>
                    <a:pt x="428" y="532"/>
                  </a:cubicBezTo>
                  <a:cubicBezTo>
                    <a:pt x="492" y="532"/>
                    <a:pt x="545" y="449"/>
                    <a:pt x="501" y="395"/>
                  </a:cubicBezTo>
                  <a:lnTo>
                    <a:pt x="501" y="395"/>
                  </a:lnTo>
                  <a:cubicBezTo>
                    <a:pt x="548" y="367"/>
                    <a:pt x="575" y="293"/>
                    <a:pt x="526" y="249"/>
                  </a:cubicBezTo>
                  <a:lnTo>
                    <a:pt x="278" y="25"/>
                  </a:lnTo>
                  <a:cubicBezTo>
                    <a:pt x="259" y="8"/>
                    <a:pt x="238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6">
              <a:extLst>
                <a:ext uri="{FF2B5EF4-FFF2-40B4-BE49-F238E27FC236}">
                  <a16:creationId xmlns:a16="http://schemas.microsoft.com/office/drawing/2014/main" id="{78AEC10E-290D-73B0-4E56-D17692BA2BA8}"/>
                </a:ext>
              </a:extLst>
            </p:cNvPr>
            <p:cNvSpPr/>
            <p:nvPr/>
          </p:nvSpPr>
          <p:spPr>
            <a:xfrm>
              <a:off x="5592900" y="2022075"/>
              <a:ext cx="31025" cy="69950"/>
            </a:xfrm>
            <a:custGeom>
              <a:avLst/>
              <a:gdLst/>
              <a:ahLst/>
              <a:cxnLst/>
              <a:rect l="l" t="t" r="r" b="b"/>
              <a:pathLst>
                <a:path w="1241" h="2798" extrusionOk="0">
                  <a:moveTo>
                    <a:pt x="194" y="1"/>
                  </a:moveTo>
                  <a:cubicBezTo>
                    <a:pt x="166" y="1"/>
                    <a:pt x="143" y="33"/>
                    <a:pt x="159" y="62"/>
                  </a:cubicBezTo>
                  <a:cubicBezTo>
                    <a:pt x="400" y="512"/>
                    <a:pt x="683" y="878"/>
                    <a:pt x="668" y="1417"/>
                  </a:cubicBezTo>
                  <a:cubicBezTo>
                    <a:pt x="653" y="1917"/>
                    <a:pt x="399" y="2365"/>
                    <a:pt x="45" y="2702"/>
                  </a:cubicBezTo>
                  <a:lnTo>
                    <a:pt x="44" y="2702"/>
                  </a:lnTo>
                  <a:cubicBezTo>
                    <a:pt x="1" y="2743"/>
                    <a:pt x="41" y="2798"/>
                    <a:pt x="88" y="2798"/>
                  </a:cubicBezTo>
                  <a:cubicBezTo>
                    <a:pt x="101" y="2798"/>
                    <a:pt x="114" y="2794"/>
                    <a:pt x="126" y="2784"/>
                  </a:cubicBezTo>
                  <a:cubicBezTo>
                    <a:pt x="914" y="2164"/>
                    <a:pt x="1240" y="593"/>
                    <a:pt x="214" y="6"/>
                  </a:cubicBezTo>
                  <a:cubicBezTo>
                    <a:pt x="207" y="2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6">
              <a:extLst>
                <a:ext uri="{FF2B5EF4-FFF2-40B4-BE49-F238E27FC236}">
                  <a16:creationId xmlns:a16="http://schemas.microsoft.com/office/drawing/2014/main" id="{D12E02F3-34C3-4592-C14B-F8F3F5D12906}"/>
                </a:ext>
              </a:extLst>
            </p:cNvPr>
            <p:cNvSpPr/>
            <p:nvPr/>
          </p:nvSpPr>
          <p:spPr>
            <a:xfrm>
              <a:off x="5545900" y="2022300"/>
              <a:ext cx="54050" cy="58975"/>
            </a:xfrm>
            <a:custGeom>
              <a:avLst/>
              <a:gdLst/>
              <a:ahLst/>
              <a:cxnLst/>
              <a:rect l="l" t="t" r="r" b="b"/>
              <a:pathLst>
                <a:path w="2162" h="2359" extrusionOk="0">
                  <a:moveTo>
                    <a:pt x="2077" y="1"/>
                  </a:moveTo>
                  <a:cubicBezTo>
                    <a:pt x="2037" y="1"/>
                    <a:pt x="1996" y="27"/>
                    <a:pt x="1995" y="79"/>
                  </a:cubicBezTo>
                  <a:cubicBezTo>
                    <a:pt x="1978" y="634"/>
                    <a:pt x="1779" y="1157"/>
                    <a:pt x="1398" y="1564"/>
                  </a:cubicBezTo>
                  <a:cubicBezTo>
                    <a:pt x="1026" y="1961"/>
                    <a:pt x="570" y="2113"/>
                    <a:pt x="62" y="2247"/>
                  </a:cubicBezTo>
                  <a:cubicBezTo>
                    <a:pt x="1" y="2264"/>
                    <a:pt x="16" y="2356"/>
                    <a:pt x="77" y="2358"/>
                  </a:cubicBezTo>
                  <a:cubicBezTo>
                    <a:pt x="89" y="2358"/>
                    <a:pt x="101" y="2358"/>
                    <a:pt x="112" y="2358"/>
                  </a:cubicBezTo>
                  <a:cubicBezTo>
                    <a:pt x="1314" y="2358"/>
                    <a:pt x="2161" y="1202"/>
                    <a:pt x="2158" y="79"/>
                  </a:cubicBezTo>
                  <a:cubicBezTo>
                    <a:pt x="2158" y="27"/>
                    <a:pt x="2118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6">
              <a:extLst>
                <a:ext uri="{FF2B5EF4-FFF2-40B4-BE49-F238E27FC236}">
                  <a16:creationId xmlns:a16="http://schemas.microsoft.com/office/drawing/2014/main" id="{D19A3C2A-1206-12BC-4E97-8B21672C096D}"/>
                </a:ext>
              </a:extLst>
            </p:cNvPr>
            <p:cNvSpPr/>
            <p:nvPr/>
          </p:nvSpPr>
          <p:spPr>
            <a:xfrm>
              <a:off x="5582800" y="2029300"/>
              <a:ext cx="12600" cy="33600"/>
            </a:xfrm>
            <a:custGeom>
              <a:avLst/>
              <a:gdLst/>
              <a:ahLst/>
              <a:cxnLst/>
              <a:rect l="l" t="t" r="r" b="b"/>
              <a:pathLst>
                <a:path w="504" h="1344" extrusionOk="0">
                  <a:moveTo>
                    <a:pt x="122" y="0"/>
                  </a:moveTo>
                  <a:cubicBezTo>
                    <a:pt x="96" y="0"/>
                    <a:pt x="73" y="17"/>
                    <a:pt x="72" y="49"/>
                  </a:cubicBezTo>
                  <a:cubicBezTo>
                    <a:pt x="64" y="252"/>
                    <a:pt x="173" y="443"/>
                    <a:pt x="166" y="654"/>
                  </a:cubicBezTo>
                  <a:cubicBezTo>
                    <a:pt x="160" y="888"/>
                    <a:pt x="70" y="1085"/>
                    <a:pt x="8" y="1306"/>
                  </a:cubicBezTo>
                  <a:lnTo>
                    <a:pt x="7" y="1306"/>
                  </a:lnTo>
                  <a:cubicBezTo>
                    <a:pt x="1" y="1328"/>
                    <a:pt x="18" y="1343"/>
                    <a:pt x="37" y="1343"/>
                  </a:cubicBezTo>
                  <a:cubicBezTo>
                    <a:pt x="45" y="1343"/>
                    <a:pt x="52" y="1340"/>
                    <a:pt x="59" y="1335"/>
                  </a:cubicBezTo>
                  <a:cubicBezTo>
                    <a:pt x="356" y="1083"/>
                    <a:pt x="503" y="283"/>
                    <a:pt x="158" y="13"/>
                  </a:cubicBezTo>
                  <a:cubicBezTo>
                    <a:pt x="147" y="4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6">
              <a:extLst>
                <a:ext uri="{FF2B5EF4-FFF2-40B4-BE49-F238E27FC236}">
                  <a16:creationId xmlns:a16="http://schemas.microsoft.com/office/drawing/2014/main" id="{49EF8C76-BC81-0BA2-F98A-69151841746E}"/>
                </a:ext>
              </a:extLst>
            </p:cNvPr>
            <p:cNvSpPr/>
            <p:nvPr/>
          </p:nvSpPr>
          <p:spPr>
            <a:xfrm>
              <a:off x="5519300" y="2031725"/>
              <a:ext cx="66975" cy="35500"/>
            </a:xfrm>
            <a:custGeom>
              <a:avLst/>
              <a:gdLst/>
              <a:ahLst/>
              <a:cxnLst/>
              <a:rect l="l" t="t" r="r" b="b"/>
              <a:pathLst>
                <a:path w="2679" h="1420" extrusionOk="0">
                  <a:moveTo>
                    <a:pt x="2654" y="1"/>
                  </a:moveTo>
                  <a:cubicBezTo>
                    <a:pt x="2648" y="1"/>
                    <a:pt x="2643" y="3"/>
                    <a:pt x="2638" y="7"/>
                  </a:cubicBezTo>
                  <a:cubicBezTo>
                    <a:pt x="2295" y="328"/>
                    <a:pt x="2112" y="763"/>
                    <a:pt x="1693" y="1022"/>
                  </a:cubicBezTo>
                  <a:cubicBezTo>
                    <a:pt x="1453" y="1169"/>
                    <a:pt x="1231" y="1233"/>
                    <a:pt x="1019" y="1233"/>
                  </a:cubicBezTo>
                  <a:cubicBezTo>
                    <a:pt x="690" y="1233"/>
                    <a:pt x="384" y="1079"/>
                    <a:pt x="70" y="835"/>
                  </a:cubicBezTo>
                  <a:cubicBezTo>
                    <a:pt x="63" y="829"/>
                    <a:pt x="53" y="826"/>
                    <a:pt x="44" y="826"/>
                  </a:cubicBezTo>
                  <a:cubicBezTo>
                    <a:pt x="22" y="826"/>
                    <a:pt x="0" y="842"/>
                    <a:pt x="10" y="869"/>
                  </a:cubicBezTo>
                  <a:cubicBezTo>
                    <a:pt x="154" y="1256"/>
                    <a:pt x="567" y="1419"/>
                    <a:pt x="966" y="1419"/>
                  </a:cubicBezTo>
                  <a:cubicBezTo>
                    <a:pt x="1091" y="1419"/>
                    <a:pt x="1214" y="1403"/>
                    <a:pt x="1327" y="1373"/>
                  </a:cubicBezTo>
                  <a:cubicBezTo>
                    <a:pt x="1915" y="1215"/>
                    <a:pt x="2548" y="634"/>
                    <a:pt x="2675" y="29"/>
                  </a:cubicBezTo>
                  <a:cubicBezTo>
                    <a:pt x="2679" y="13"/>
                    <a:pt x="2667" y="1"/>
                    <a:pt x="2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6">
              <a:extLst>
                <a:ext uri="{FF2B5EF4-FFF2-40B4-BE49-F238E27FC236}">
                  <a16:creationId xmlns:a16="http://schemas.microsoft.com/office/drawing/2014/main" id="{28724C90-0A1A-811F-2DFB-08DFA945095E}"/>
                </a:ext>
              </a:extLst>
            </p:cNvPr>
            <p:cNvSpPr/>
            <p:nvPr/>
          </p:nvSpPr>
          <p:spPr>
            <a:xfrm>
              <a:off x="5543625" y="2037000"/>
              <a:ext cx="23250" cy="30025"/>
            </a:xfrm>
            <a:custGeom>
              <a:avLst/>
              <a:gdLst/>
              <a:ahLst/>
              <a:cxnLst/>
              <a:rect l="l" t="t" r="r" b="b"/>
              <a:pathLst>
                <a:path w="930" h="1201" extrusionOk="0">
                  <a:moveTo>
                    <a:pt x="761" y="1"/>
                  </a:moveTo>
                  <a:cubicBezTo>
                    <a:pt x="730" y="1"/>
                    <a:pt x="699" y="18"/>
                    <a:pt x="693" y="51"/>
                  </a:cubicBezTo>
                  <a:cubicBezTo>
                    <a:pt x="650" y="275"/>
                    <a:pt x="638" y="470"/>
                    <a:pt x="518" y="673"/>
                  </a:cubicBezTo>
                  <a:cubicBezTo>
                    <a:pt x="399" y="877"/>
                    <a:pt x="222" y="1045"/>
                    <a:pt x="18" y="1162"/>
                  </a:cubicBezTo>
                  <a:cubicBezTo>
                    <a:pt x="0" y="1173"/>
                    <a:pt x="10" y="1201"/>
                    <a:pt x="28" y="1201"/>
                  </a:cubicBezTo>
                  <a:cubicBezTo>
                    <a:pt x="30" y="1201"/>
                    <a:pt x="32" y="1200"/>
                    <a:pt x="34" y="1200"/>
                  </a:cubicBezTo>
                  <a:cubicBezTo>
                    <a:pt x="491" y="1068"/>
                    <a:pt x="930" y="554"/>
                    <a:pt x="830" y="51"/>
                  </a:cubicBezTo>
                  <a:cubicBezTo>
                    <a:pt x="823" y="18"/>
                    <a:pt x="792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6">
              <a:extLst>
                <a:ext uri="{FF2B5EF4-FFF2-40B4-BE49-F238E27FC236}">
                  <a16:creationId xmlns:a16="http://schemas.microsoft.com/office/drawing/2014/main" id="{6649C2B1-A6B5-CE59-1066-17AF5B516EC0}"/>
                </a:ext>
              </a:extLst>
            </p:cNvPr>
            <p:cNvSpPr/>
            <p:nvPr/>
          </p:nvSpPr>
          <p:spPr>
            <a:xfrm>
              <a:off x="5517950" y="2022275"/>
              <a:ext cx="45975" cy="25700"/>
            </a:xfrm>
            <a:custGeom>
              <a:avLst/>
              <a:gdLst/>
              <a:ahLst/>
              <a:cxnLst/>
              <a:rect l="l" t="t" r="r" b="b"/>
              <a:pathLst>
                <a:path w="1839" h="1028" extrusionOk="0">
                  <a:moveTo>
                    <a:pt x="117" y="0"/>
                  </a:moveTo>
                  <a:cubicBezTo>
                    <a:pt x="99" y="0"/>
                    <a:pt x="83" y="10"/>
                    <a:pt x="78" y="32"/>
                  </a:cubicBezTo>
                  <a:cubicBezTo>
                    <a:pt x="1" y="426"/>
                    <a:pt x="352" y="833"/>
                    <a:pt x="703" y="965"/>
                  </a:cubicBezTo>
                  <a:cubicBezTo>
                    <a:pt x="815" y="1007"/>
                    <a:pt x="932" y="1028"/>
                    <a:pt x="1048" y="1028"/>
                  </a:cubicBezTo>
                  <a:cubicBezTo>
                    <a:pt x="1331" y="1028"/>
                    <a:pt x="1610" y="907"/>
                    <a:pt x="1804" y="693"/>
                  </a:cubicBezTo>
                  <a:cubicBezTo>
                    <a:pt x="1838" y="656"/>
                    <a:pt x="1806" y="607"/>
                    <a:pt x="1767" y="607"/>
                  </a:cubicBezTo>
                  <a:cubicBezTo>
                    <a:pt x="1756" y="607"/>
                    <a:pt x="1744" y="611"/>
                    <a:pt x="1733" y="621"/>
                  </a:cubicBezTo>
                  <a:cubicBezTo>
                    <a:pt x="1542" y="791"/>
                    <a:pt x="1302" y="899"/>
                    <a:pt x="1056" y="899"/>
                  </a:cubicBezTo>
                  <a:cubicBezTo>
                    <a:pt x="932" y="899"/>
                    <a:pt x="807" y="871"/>
                    <a:pt x="686" y="810"/>
                  </a:cubicBezTo>
                  <a:cubicBezTo>
                    <a:pt x="354" y="645"/>
                    <a:pt x="281" y="347"/>
                    <a:pt x="164" y="32"/>
                  </a:cubicBezTo>
                  <a:cubicBezTo>
                    <a:pt x="156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6">
              <a:extLst>
                <a:ext uri="{FF2B5EF4-FFF2-40B4-BE49-F238E27FC236}">
                  <a16:creationId xmlns:a16="http://schemas.microsoft.com/office/drawing/2014/main" id="{A88400DB-D088-BB04-E3CF-7A8E837EE07C}"/>
                </a:ext>
              </a:extLst>
            </p:cNvPr>
            <p:cNvSpPr/>
            <p:nvPr/>
          </p:nvSpPr>
          <p:spPr>
            <a:xfrm>
              <a:off x="5532425" y="2026875"/>
              <a:ext cx="41050" cy="17200"/>
            </a:xfrm>
            <a:custGeom>
              <a:avLst/>
              <a:gdLst/>
              <a:ahLst/>
              <a:cxnLst/>
              <a:rect l="l" t="t" r="r" b="b"/>
              <a:pathLst>
                <a:path w="1642" h="688" extrusionOk="0">
                  <a:moveTo>
                    <a:pt x="1371" y="0"/>
                  </a:moveTo>
                  <a:cubicBezTo>
                    <a:pt x="1215" y="0"/>
                    <a:pt x="1065" y="67"/>
                    <a:pt x="920" y="155"/>
                  </a:cubicBezTo>
                  <a:cubicBezTo>
                    <a:pt x="611" y="343"/>
                    <a:pt x="390" y="567"/>
                    <a:pt x="18" y="627"/>
                  </a:cubicBezTo>
                  <a:cubicBezTo>
                    <a:pt x="0" y="631"/>
                    <a:pt x="4" y="655"/>
                    <a:pt x="18" y="661"/>
                  </a:cubicBezTo>
                  <a:cubicBezTo>
                    <a:pt x="73" y="679"/>
                    <a:pt x="126" y="687"/>
                    <a:pt x="178" y="687"/>
                  </a:cubicBezTo>
                  <a:cubicBezTo>
                    <a:pt x="317" y="687"/>
                    <a:pt x="450" y="631"/>
                    <a:pt x="579" y="560"/>
                  </a:cubicBezTo>
                  <a:cubicBezTo>
                    <a:pt x="913" y="377"/>
                    <a:pt x="1123" y="161"/>
                    <a:pt x="1530" y="161"/>
                  </a:cubicBezTo>
                  <a:cubicBezTo>
                    <a:pt x="1537" y="161"/>
                    <a:pt x="1544" y="161"/>
                    <a:pt x="1551" y="161"/>
                  </a:cubicBezTo>
                  <a:cubicBezTo>
                    <a:pt x="1551" y="161"/>
                    <a:pt x="1551" y="161"/>
                    <a:pt x="1552" y="161"/>
                  </a:cubicBezTo>
                  <a:cubicBezTo>
                    <a:pt x="1610" y="161"/>
                    <a:pt x="1641" y="69"/>
                    <a:pt x="1583" y="45"/>
                  </a:cubicBezTo>
                  <a:cubicBezTo>
                    <a:pt x="1512" y="13"/>
                    <a:pt x="1441" y="0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6">
              <a:extLst>
                <a:ext uri="{FF2B5EF4-FFF2-40B4-BE49-F238E27FC236}">
                  <a16:creationId xmlns:a16="http://schemas.microsoft.com/office/drawing/2014/main" id="{9B077165-39EC-3CA3-7C9E-F8CE65E29954}"/>
                </a:ext>
              </a:extLst>
            </p:cNvPr>
            <p:cNvSpPr/>
            <p:nvPr/>
          </p:nvSpPr>
          <p:spPr>
            <a:xfrm>
              <a:off x="5530350" y="2012350"/>
              <a:ext cx="41025" cy="19425"/>
            </a:xfrm>
            <a:custGeom>
              <a:avLst/>
              <a:gdLst/>
              <a:ahLst/>
              <a:cxnLst/>
              <a:rect l="l" t="t" r="r" b="b"/>
              <a:pathLst>
                <a:path w="1641" h="777" extrusionOk="0">
                  <a:moveTo>
                    <a:pt x="544" y="0"/>
                  </a:moveTo>
                  <a:cubicBezTo>
                    <a:pt x="354" y="0"/>
                    <a:pt x="173" y="26"/>
                    <a:pt x="35" y="70"/>
                  </a:cubicBezTo>
                  <a:cubicBezTo>
                    <a:pt x="1" y="81"/>
                    <a:pt x="11" y="126"/>
                    <a:pt x="43" y="130"/>
                  </a:cubicBezTo>
                  <a:cubicBezTo>
                    <a:pt x="357" y="168"/>
                    <a:pt x="675" y="122"/>
                    <a:pt x="981" y="223"/>
                  </a:cubicBezTo>
                  <a:cubicBezTo>
                    <a:pt x="1264" y="316"/>
                    <a:pt x="1421" y="507"/>
                    <a:pt x="1560" y="757"/>
                  </a:cubicBezTo>
                  <a:cubicBezTo>
                    <a:pt x="1568" y="771"/>
                    <a:pt x="1580" y="776"/>
                    <a:pt x="1592" y="776"/>
                  </a:cubicBezTo>
                  <a:cubicBezTo>
                    <a:pt x="1613" y="776"/>
                    <a:pt x="1633" y="761"/>
                    <a:pt x="1634" y="738"/>
                  </a:cubicBezTo>
                  <a:cubicBezTo>
                    <a:pt x="1641" y="190"/>
                    <a:pt x="1057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6">
              <a:extLst>
                <a:ext uri="{FF2B5EF4-FFF2-40B4-BE49-F238E27FC236}">
                  <a16:creationId xmlns:a16="http://schemas.microsoft.com/office/drawing/2014/main" id="{D25399AC-D697-7975-2519-CF3A582FE04E}"/>
                </a:ext>
              </a:extLst>
            </p:cNvPr>
            <p:cNvSpPr/>
            <p:nvPr/>
          </p:nvSpPr>
          <p:spPr>
            <a:xfrm>
              <a:off x="5543775" y="1976100"/>
              <a:ext cx="64950" cy="44125"/>
            </a:xfrm>
            <a:custGeom>
              <a:avLst/>
              <a:gdLst/>
              <a:ahLst/>
              <a:cxnLst/>
              <a:rect l="l" t="t" r="r" b="b"/>
              <a:pathLst>
                <a:path w="2598" h="1765" extrusionOk="0">
                  <a:moveTo>
                    <a:pt x="1641" y="1"/>
                  </a:moveTo>
                  <a:cubicBezTo>
                    <a:pt x="1202" y="1"/>
                    <a:pt x="772" y="99"/>
                    <a:pt x="448" y="416"/>
                  </a:cubicBezTo>
                  <a:cubicBezTo>
                    <a:pt x="74" y="781"/>
                    <a:pt x="19" y="1367"/>
                    <a:pt x="378" y="1758"/>
                  </a:cubicBezTo>
                  <a:cubicBezTo>
                    <a:pt x="382" y="1762"/>
                    <a:pt x="387" y="1764"/>
                    <a:pt x="391" y="1764"/>
                  </a:cubicBezTo>
                  <a:cubicBezTo>
                    <a:pt x="406" y="1764"/>
                    <a:pt x="418" y="1744"/>
                    <a:pt x="406" y="1728"/>
                  </a:cubicBezTo>
                  <a:cubicBezTo>
                    <a:pt x="0" y="1207"/>
                    <a:pt x="315" y="564"/>
                    <a:pt x="850" y="304"/>
                  </a:cubicBezTo>
                  <a:cubicBezTo>
                    <a:pt x="1090" y="188"/>
                    <a:pt x="1345" y="148"/>
                    <a:pt x="1603" y="148"/>
                  </a:cubicBezTo>
                  <a:cubicBezTo>
                    <a:pt x="1891" y="148"/>
                    <a:pt x="2183" y="197"/>
                    <a:pt x="2462" y="247"/>
                  </a:cubicBezTo>
                  <a:cubicBezTo>
                    <a:pt x="2468" y="248"/>
                    <a:pt x="2474" y="249"/>
                    <a:pt x="2479" y="249"/>
                  </a:cubicBezTo>
                  <a:cubicBezTo>
                    <a:pt x="2565" y="249"/>
                    <a:pt x="2597" y="115"/>
                    <a:pt x="2503" y="97"/>
                  </a:cubicBezTo>
                  <a:cubicBezTo>
                    <a:pt x="2232" y="45"/>
                    <a:pt x="1934" y="1"/>
                    <a:pt x="1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6">
              <a:extLst>
                <a:ext uri="{FF2B5EF4-FFF2-40B4-BE49-F238E27FC236}">
                  <a16:creationId xmlns:a16="http://schemas.microsoft.com/office/drawing/2014/main" id="{55AB632D-CB89-9410-10ED-E2A333015A2E}"/>
                </a:ext>
              </a:extLst>
            </p:cNvPr>
            <p:cNvSpPr/>
            <p:nvPr/>
          </p:nvSpPr>
          <p:spPr>
            <a:xfrm>
              <a:off x="5460375" y="1889825"/>
              <a:ext cx="208325" cy="38150"/>
            </a:xfrm>
            <a:custGeom>
              <a:avLst/>
              <a:gdLst/>
              <a:ahLst/>
              <a:cxnLst/>
              <a:rect l="l" t="t" r="r" b="b"/>
              <a:pathLst>
                <a:path w="8333" h="1526" extrusionOk="0">
                  <a:moveTo>
                    <a:pt x="78" y="0"/>
                  </a:moveTo>
                  <a:cubicBezTo>
                    <a:pt x="36" y="0"/>
                    <a:pt x="1" y="63"/>
                    <a:pt x="38" y="97"/>
                  </a:cubicBezTo>
                  <a:cubicBezTo>
                    <a:pt x="940" y="922"/>
                    <a:pt x="2244" y="1110"/>
                    <a:pt x="3422" y="1147"/>
                  </a:cubicBezTo>
                  <a:cubicBezTo>
                    <a:pt x="3714" y="1156"/>
                    <a:pt x="4003" y="1158"/>
                    <a:pt x="4289" y="1158"/>
                  </a:cubicBezTo>
                  <a:cubicBezTo>
                    <a:pt x="4539" y="1158"/>
                    <a:pt x="4788" y="1157"/>
                    <a:pt x="5035" y="1157"/>
                  </a:cubicBezTo>
                  <a:cubicBezTo>
                    <a:pt x="6119" y="1157"/>
                    <a:pt x="7181" y="1188"/>
                    <a:pt x="8273" y="1524"/>
                  </a:cubicBezTo>
                  <a:cubicBezTo>
                    <a:pt x="8277" y="1525"/>
                    <a:pt x="8281" y="1525"/>
                    <a:pt x="8284" y="1525"/>
                  </a:cubicBezTo>
                  <a:cubicBezTo>
                    <a:pt x="8316" y="1525"/>
                    <a:pt x="8333" y="1476"/>
                    <a:pt x="8300" y="1459"/>
                  </a:cubicBezTo>
                  <a:cubicBezTo>
                    <a:pt x="7496" y="1030"/>
                    <a:pt x="6583" y="941"/>
                    <a:pt x="5672" y="941"/>
                  </a:cubicBezTo>
                  <a:cubicBezTo>
                    <a:pt x="5226" y="941"/>
                    <a:pt x="4780" y="962"/>
                    <a:pt x="4348" y="975"/>
                  </a:cubicBezTo>
                  <a:cubicBezTo>
                    <a:pt x="4151" y="981"/>
                    <a:pt x="3955" y="985"/>
                    <a:pt x="3762" y="985"/>
                  </a:cubicBezTo>
                  <a:cubicBezTo>
                    <a:pt x="2450" y="985"/>
                    <a:pt x="1229" y="814"/>
                    <a:pt x="106" y="10"/>
                  </a:cubicBezTo>
                  <a:cubicBezTo>
                    <a:pt x="97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6">
              <a:extLst>
                <a:ext uri="{FF2B5EF4-FFF2-40B4-BE49-F238E27FC236}">
                  <a16:creationId xmlns:a16="http://schemas.microsoft.com/office/drawing/2014/main" id="{507FC8A6-60AB-2339-740A-B3344EDA7C33}"/>
                </a:ext>
              </a:extLst>
            </p:cNvPr>
            <p:cNvSpPr/>
            <p:nvPr/>
          </p:nvSpPr>
          <p:spPr>
            <a:xfrm>
              <a:off x="5649050" y="1908650"/>
              <a:ext cx="55625" cy="41450"/>
            </a:xfrm>
            <a:custGeom>
              <a:avLst/>
              <a:gdLst/>
              <a:ahLst/>
              <a:cxnLst/>
              <a:rect l="l" t="t" r="r" b="b"/>
              <a:pathLst>
                <a:path w="2225" h="1658" extrusionOk="0">
                  <a:moveTo>
                    <a:pt x="40" y="0"/>
                  </a:moveTo>
                  <a:cubicBezTo>
                    <a:pt x="17" y="0"/>
                    <a:pt x="0" y="34"/>
                    <a:pt x="26" y="47"/>
                  </a:cubicBezTo>
                  <a:cubicBezTo>
                    <a:pt x="516" y="298"/>
                    <a:pt x="675" y="832"/>
                    <a:pt x="1063" y="1189"/>
                  </a:cubicBezTo>
                  <a:cubicBezTo>
                    <a:pt x="1352" y="1455"/>
                    <a:pt x="1755" y="1657"/>
                    <a:pt x="2153" y="1657"/>
                  </a:cubicBezTo>
                  <a:cubicBezTo>
                    <a:pt x="2161" y="1657"/>
                    <a:pt x="2169" y="1657"/>
                    <a:pt x="2178" y="1657"/>
                  </a:cubicBezTo>
                  <a:cubicBezTo>
                    <a:pt x="2216" y="1657"/>
                    <a:pt x="2224" y="1602"/>
                    <a:pt x="2187" y="1591"/>
                  </a:cubicBezTo>
                  <a:cubicBezTo>
                    <a:pt x="1575" y="1410"/>
                    <a:pt x="1147" y="1179"/>
                    <a:pt x="781" y="642"/>
                  </a:cubicBezTo>
                  <a:cubicBezTo>
                    <a:pt x="588" y="360"/>
                    <a:pt x="405" y="65"/>
                    <a:pt x="45" y="1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6">
              <a:extLst>
                <a:ext uri="{FF2B5EF4-FFF2-40B4-BE49-F238E27FC236}">
                  <a16:creationId xmlns:a16="http://schemas.microsoft.com/office/drawing/2014/main" id="{EE367A84-DC9A-8ABA-6250-FFBCEBED45FF}"/>
                </a:ext>
              </a:extLst>
            </p:cNvPr>
            <p:cNvSpPr/>
            <p:nvPr/>
          </p:nvSpPr>
          <p:spPr>
            <a:xfrm>
              <a:off x="5648475" y="1908700"/>
              <a:ext cx="91050" cy="60775"/>
            </a:xfrm>
            <a:custGeom>
              <a:avLst/>
              <a:gdLst/>
              <a:ahLst/>
              <a:cxnLst/>
              <a:rect l="l" t="t" r="r" b="b"/>
              <a:pathLst>
                <a:path w="3642" h="2431" extrusionOk="0">
                  <a:moveTo>
                    <a:pt x="507" y="1"/>
                  </a:moveTo>
                  <a:cubicBezTo>
                    <a:pt x="343" y="1"/>
                    <a:pt x="180" y="17"/>
                    <a:pt x="21" y="53"/>
                  </a:cubicBezTo>
                  <a:cubicBezTo>
                    <a:pt x="1" y="57"/>
                    <a:pt x="0" y="88"/>
                    <a:pt x="21" y="92"/>
                  </a:cubicBezTo>
                  <a:cubicBezTo>
                    <a:pt x="730" y="228"/>
                    <a:pt x="1384" y="285"/>
                    <a:pt x="2021" y="673"/>
                  </a:cubicBezTo>
                  <a:cubicBezTo>
                    <a:pt x="2722" y="1100"/>
                    <a:pt x="3109" y="1711"/>
                    <a:pt x="3510" y="2399"/>
                  </a:cubicBezTo>
                  <a:cubicBezTo>
                    <a:pt x="3523" y="2421"/>
                    <a:pt x="3543" y="2430"/>
                    <a:pt x="3563" y="2430"/>
                  </a:cubicBezTo>
                  <a:cubicBezTo>
                    <a:pt x="3602" y="2430"/>
                    <a:pt x="3641" y="2396"/>
                    <a:pt x="3628" y="2349"/>
                  </a:cubicBezTo>
                  <a:cubicBezTo>
                    <a:pt x="3265" y="1116"/>
                    <a:pt x="1846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6">
              <a:extLst>
                <a:ext uri="{FF2B5EF4-FFF2-40B4-BE49-F238E27FC236}">
                  <a16:creationId xmlns:a16="http://schemas.microsoft.com/office/drawing/2014/main" id="{1CF834BB-1012-7DDD-D3D1-5925CF3958AA}"/>
                </a:ext>
              </a:extLst>
            </p:cNvPr>
            <p:cNvSpPr/>
            <p:nvPr/>
          </p:nvSpPr>
          <p:spPr>
            <a:xfrm>
              <a:off x="5721100" y="1921800"/>
              <a:ext cx="12675" cy="39125"/>
            </a:xfrm>
            <a:custGeom>
              <a:avLst/>
              <a:gdLst/>
              <a:ahLst/>
              <a:cxnLst/>
              <a:rect l="l" t="t" r="r" b="b"/>
              <a:pathLst>
                <a:path w="507" h="1565" extrusionOk="0">
                  <a:moveTo>
                    <a:pt x="127" y="1"/>
                  </a:moveTo>
                  <a:cubicBezTo>
                    <a:pt x="109" y="1"/>
                    <a:pt x="91" y="11"/>
                    <a:pt x="84" y="31"/>
                  </a:cubicBezTo>
                  <a:cubicBezTo>
                    <a:pt x="1" y="272"/>
                    <a:pt x="85" y="587"/>
                    <a:pt x="147" y="827"/>
                  </a:cubicBezTo>
                  <a:cubicBezTo>
                    <a:pt x="210" y="1076"/>
                    <a:pt x="295" y="1351"/>
                    <a:pt x="455" y="1555"/>
                  </a:cubicBezTo>
                  <a:cubicBezTo>
                    <a:pt x="460" y="1562"/>
                    <a:pt x="466" y="1564"/>
                    <a:pt x="472" y="1564"/>
                  </a:cubicBezTo>
                  <a:cubicBezTo>
                    <a:pt x="489" y="1564"/>
                    <a:pt x="507" y="1545"/>
                    <a:pt x="502" y="1527"/>
                  </a:cubicBezTo>
                  <a:cubicBezTo>
                    <a:pt x="441" y="1277"/>
                    <a:pt x="329" y="1046"/>
                    <a:pt x="275" y="793"/>
                  </a:cubicBezTo>
                  <a:cubicBezTo>
                    <a:pt x="223" y="544"/>
                    <a:pt x="254" y="268"/>
                    <a:pt x="169" y="31"/>
                  </a:cubicBezTo>
                  <a:cubicBezTo>
                    <a:pt x="162" y="11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6">
              <a:extLst>
                <a:ext uri="{FF2B5EF4-FFF2-40B4-BE49-F238E27FC236}">
                  <a16:creationId xmlns:a16="http://schemas.microsoft.com/office/drawing/2014/main" id="{CBD9CD93-8F55-56D4-BA72-ADFA229D06B5}"/>
                </a:ext>
              </a:extLst>
            </p:cNvPr>
            <p:cNvSpPr/>
            <p:nvPr/>
          </p:nvSpPr>
          <p:spPr>
            <a:xfrm>
              <a:off x="5724250" y="1923650"/>
              <a:ext cx="40475" cy="59025"/>
            </a:xfrm>
            <a:custGeom>
              <a:avLst/>
              <a:gdLst/>
              <a:ahLst/>
              <a:cxnLst/>
              <a:rect l="l" t="t" r="r" b="b"/>
              <a:pathLst>
                <a:path w="1619" h="2361" extrusionOk="0">
                  <a:moveTo>
                    <a:pt x="27" y="1"/>
                  </a:moveTo>
                  <a:cubicBezTo>
                    <a:pt x="5" y="1"/>
                    <a:pt x="0" y="30"/>
                    <a:pt x="17" y="42"/>
                  </a:cubicBezTo>
                  <a:cubicBezTo>
                    <a:pt x="423" y="304"/>
                    <a:pt x="759" y="492"/>
                    <a:pt x="1019" y="924"/>
                  </a:cubicBezTo>
                  <a:cubicBezTo>
                    <a:pt x="1279" y="1360"/>
                    <a:pt x="1385" y="1862"/>
                    <a:pt x="1550" y="2336"/>
                  </a:cubicBezTo>
                  <a:cubicBezTo>
                    <a:pt x="1555" y="2353"/>
                    <a:pt x="1568" y="2361"/>
                    <a:pt x="1580" y="2361"/>
                  </a:cubicBezTo>
                  <a:cubicBezTo>
                    <a:pt x="1599" y="2361"/>
                    <a:pt x="1618" y="2344"/>
                    <a:pt x="1614" y="2318"/>
                  </a:cubicBezTo>
                  <a:cubicBezTo>
                    <a:pt x="1499" y="1519"/>
                    <a:pt x="1051" y="46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6">
              <a:extLst>
                <a:ext uri="{FF2B5EF4-FFF2-40B4-BE49-F238E27FC236}">
                  <a16:creationId xmlns:a16="http://schemas.microsoft.com/office/drawing/2014/main" id="{E422D244-1F08-F96E-1C2F-72AAEF7F9A59}"/>
                </a:ext>
              </a:extLst>
            </p:cNvPr>
            <p:cNvSpPr/>
            <p:nvPr/>
          </p:nvSpPr>
          <p:spPr>
            <a:xfrm>
              <a:off x="5750325" y="1915325"/>
              <a:ext cx="20725" cy="34800"/>
            </a:xfrm>
            <a:custGeom>
              <a:avLst/>
              <a:gdLst/>
              <a:ahLst/>
              <a:cxnLst/>
              <a:rect l="l" t="t" r="r" b="b"/>
              <a:pathLst>
                <a:path w="829" h="1392" extrusionOk="0">
                  <a:moveTo>
                    <a:pt x="763" y="1"/>
                  </a:moveTo>
                  <a:cubicBezTo>
                    <a:pt x="760" y="1"/>
                    <a:pt x="756" y="1"/>
                    <a:pt x="753" y="2"/>
                  </a:cubicBezTo>
                  <a:cubicBezTo>
                    <a:pt x="251" y="127"/>
                    <a:pt x="0" y="915"/>
                    <a:pt x="95" y="1364"/>
                  </a:cubicBezTo>
                  <a:cubicBezTo>
                    <a:pt x="99" y="1383"/>
                    <a:pt x="112" y="1391"/>
                    <a:pt x="126" y="1391"/>
                  </a:cubicBezTo>
                  <a:cubicBezTo>
                    <a:pt x="146" y="1391"/>
                    <a:pt x="166" y="1377"/>
                    <a:pt x="168" y="1355"/>
                  </a:cubicBezTo>
                  <a:cubicBezTo>
                    <a:pt x="193" y="1085"/>
                    <a:pt x="239" y="825"/>
                    <a:pt x="375" y="588"/>
                  </a:cubicBezTo>
                  <a:cubicBezTo>
                    <a:pt x="489" y="385"/>
                    <a:pt x="680" y="258"/>
                    <a:pt x="807" y="72"/>
                  </a:cubicBezTo>
                  <a:cubicBezTo>
                    <a:pt x="829" y="4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6">
              <a:extLst>
                <a:ext uri="{FF2B5EF4-FFF2-40B4-BE49-F238E27FC236}">
                  <a16:creationId xmlns:a16="http://schemas.microsoft.com/office/drawing/2014/main" id="{A77224DC-FD30-8083-C588-B0BF956E05C4}"/>
                </a:ext>
              </a:extLst>
            </p:cNvPr>
            <p:cNvSpPr/>
            <p:nvPr/>
          </p:nvSpPr>
          <p:spPr>
            <a:xfrm>
              <a:off x="5767175" y="1916525"/>
              <a:ext cx="21975" cy="76200"/>
            </a:xfrm>
            <a:custGeom>
              <a:avLst/>
              <a:gdLst/>
              <a:ahLst/>
              <a:cxnLst/>
              <a:rect l="l" t="t" r="r" b="b"/>
              <a:pathLst>
                <a:path w="879" h="3048" extrusionOk="0">
                  <a:moveTo>
                    <a:pt x="39" y="1"/>
                  </a:moveTo>
                  <a:cubicBezTo>
                    <a:pt x="27" y="1"/>
                    <a:pt x="16" y="9"/>
                    <a:pt x="15" y="24"/>
                  </a:cubicBezTo>
                  <a:cubicBezTo>
                    <a:pt x="0" y="448"/>
                    <a:pt x="353" y="751"/>
                    <a:pt x="499" y="1131"/>
                  </a:cubicBezTo>
                  <a:cubicBezTo>
                    <a:pt x="733" y="1743"/>
                    <a:pt x="643" y="2364"/>
                    <a:pt x="691" y="2999"/>
                  </a:cubicBezTo>
                  <a:cubicBezTo>
                    <a:pt x="694" y="3028"/>
                    <a:pt x="721" y="3047"/>
                    <a:pt x="746" y="3047"/>
                  </a:cubicBezTo>
                  <a:cubicBezTo>
                    <a:pt x="765" y="3047"/>
                    <a:pt x="783" y="3036"/>
                    <a:pt x="787" y="3012"/>
                  </a:cubicBezTo>
                  <a:cubicBezTo>
                    <a:pt x="878" y="2531"/>
                    <a:pt x="877" y="2013"/>
                    <a:pt x="781" y="1531"/>
                  </a:cubicBezTo>
                  <a:cubicBezTo>
                    <a:pt x="663" y="948"/>
                    <a:pt x="266" y="559"/>
                    <a:pt x="62" y="18"/>
                  </a:cubicBezTo>
                  <a:cubicBezTo>
                    <a:pt x="58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6">
              <a:extLst>
                <a:ext uri="{FF2B5EF4-FFF2-40B4-BE49-F238E27FC236}">
                  <a16:creationId xmlns:a16="http://schemas.microsoft.com/office/drawing/2014/main" id="{EE207030-8B0B-077C-617B-6A698920AC65}"/>
                </a:ext>
              </a:extLst>
            </p:cNvPr>
            <p:cNvSpPr/>
            <p:nvPr/>
          </p:nvSpPr>
          <p:spPr>
            <a:xfrm>
              <a:off x="5789025" y="1940775"/>
              <a:ext cx="23600" cy="70725"/>
            </a:xfrm>
            <a:custGeom>
              <a:avLst/>
              <a:gdLst/>
              <a:ahLst/>
              <a:cxnLst/>
              <a:rect l="l" t="t" r="r" b="b"/>
              <a:pathLst>
                <a:path w="944" h="2829" extrusionOk="0">
                  <a:moveTo>
                    <a:pt x="48" y="1"/>
                  </a:moveTo>
                  <a:cubicBezTo>
                    <a:pt x="23" y="1"/>
                    <a:pt x="0" y="32"/>
                    <a:pt x="16" y="58"/>
                  </a:cubicBezTo>
                  <a:cubicBezTo>
                    <a:pt x="325" y="550"/>
                    <a:pt x="410" y="991"/>
                    <a:pt x="323" y="1562"/>
                  </a:cubicBezTo>
                  <a:cubicBezTo>
                    <a:pt x="258" y="1983"/>
                    <a:pt x="146" y="2376"/>
                    <a:pt x="159" y="2806"/>
                  </a:cubicBezTo>
                  <a:lnTo>
                    <a:pt x="159" y="2805"/>
                  </a:lnTo>
                  <a:cubicBezTo>
                    <a:pt x="159" y="2820"/>
                    <a:pt x="172" y="2829"/>
                    <a:pt x="185" y="2829"/>
                  </a:cubicBezTo>
                  <a:cubicBezTo>
                    <a:pt x="194" y="2829"/>
                    <a:pt x="203" y="2823"/>
                    <a:pt x="205" y="2812"/>
                  </a:cubicBezTo>
                  <a:cubicBezTo>
                    <a:pt x="366" y="2024"/>
                    <a:pt x="944" y="588"/>
                    <a:pt x="67" y="7"/>
                  </a:cubicBezTo>
                  <a:cubicBezTo>
                    <a:pt x="61" y="3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6">
              <a:extLst>
                <a:ext uri="{FF2B5EF4-FFF2-40B4-BE49-F238E27FC236}">
                  <a16:creationId xmlns:a16="http://schemas.microsoft.com/office/drawing/2014/main" id="{CA7CBFB8-E2CB-F35E-A80D-41AC2DBBE95C}"/>
                </a:ext>
              </a:extLst>
            </p:cNvPr>
            <p:cNvSpPr/>
            <p:nvPr/>
          </p:nvSpPr>
          <p:spPr>
            <a:xfrm>
              <a:off x="5785275" y="1944875"/>
              <a:ext cx="7800" cy="18150"/>
            </a:xfrm>
            <a:custGeom>
              <a:avLst/>
              <a:gdLst/>
              <a:ahLst/>
              <a:cxnLst/>
              <a:rect l="l" t="t" r="r" b="b"/>
              <a:pathLst>
                <a:path w="312" h="726" extrusionOk="0">
                  <a:moveTo>
                    <a:pt x="238" y="1"/>
                  </a:moveTo>
                  <a:cubicBezTo>
                    <a:pt x="224" y="1"/>
                    <a:pt x="211" y="10"/>
                    <a:pt x="211" y="25"/>
                  </a:cubicBezTo>
                  <a:cubicBezTo>
                    <a:pt x="217" y="151"/>
                    <a:pt x="182" y="287"/>
                    <a:pt x="136" y="403"/>
                  </a:cubicBezTo>
                  <a:cubicBezTo>
                    <a:pt x="101" y="493"/>
                    <a:pt x="1" y="581"/>
                    <a:pt x="9" y="677"/>
                  </a:cubicBezTo>
                  <a:cubicBezTo>
                    <a:pt x="11" y="699"/>
                    <a:pt x="27" y="725"/>
                    <a:pt x="51" y="725"/>
                  </a:cubicBezTo>
                  <a:cubicBezTo>
                    <a:pt x="53" y="725"/>
                    <a:pt x="55" y="725"/>
                    <a:pt x="57" y="725"/>
                  </a:cubicBezTo>
                  <a:cubicBezTo>
                    <a:pt x="182" y="709"/>
                    <a:pt x="231" y="556"/>
                    <a:pt x="265" y="448"/>
                  </a:cubicBezTo>
                  <a:cubicBezTo>
                    <a:pt x="312" y="300"/>
                    <a:pt x="298" y="168"/>
                    <a:pt x="261" y="19"/>
                  </a:cubicBezTo>
                  <a:cubicBezTo>
                    <a:pt x="258" y="6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6">
              <a:extLst>
                <a:ext uri="{FF2B5EF4-FFF2-40B4-BE49-F238E27FC236}">
                  <a16:creationId xmlns:a16="http://schemas.microsoft.com/office/drawing/2014/main" id="{105FD82B-47CE-4ED4-9CEB-9F83C0FA585C}"/>
                </a:ext>
              </a:extLst>
            </p:cNvPr>
            <p:cNvSpPr/>
            <p:nvPr/>
          </p:nvSpPr>
          <p:spPr>
            <a:xfrm>
              <a:off x="5801900" y="1981400"/>
              <a:ext cx="17175" cy="64900"/>
            </a:xfrm>
            <a:custGeom>
              <a:avLst/>
              <a:gdLst/>
              <a:ahLst/>
              <a:cxnLst/>
              <a:rect l="l" t="t" r="r" b="b"/>
              <a:pathLst>
                <a:path w="687" h="2596" extrusionOk="0">
                  <a:moveTo>
                    <a:pt x="55" y="0"/>
                  </a:moveTo>
                  <a:cubicBezTo>
                    <a:pt x="41" y="0"/>
                    <a:pt x="27" y="1"/>
                    <a:pt x="12" y="2"/>
                  </a:cubicBezTo>
                  <a:cubicBezTo>
                    <a:pt x="3" y="2"/>
                    <a:pt x="1" y="16"/>
                    <a:pt x="10" y="18"/>
                  </a:cubicBezTo>
                  <a:cubicBezTo>
                    <a:pt x="686" y="199"/>
                    <a:pt x="92" y="2038"/>
                    <a:pt x="48" y="2545"/>
                  </a:cubicBezTo>
                  <a:cubicBezTo>
                    <a:pt x="45" y="2578"/>
                    <a:pt x="72" y="2596"/>
                    <a:pt x="99" y="2596"/>
                  </a:cubicBezTo>
                  <a:cubicBezTo>
                    <a:pt x="121" y="2596"/>
                    <a:pt x="145" y="2584"/>
                    <a:pt x="152" y="2559"/>
                  </a:cubicBezTo>
                  <a:cubicBezTo>
                    <a:pt x="325" y="1954"/>
                    <a:pt x="513" y="1235"/>
                    <a:pt x="530" y="604"/>
                  </a:cubicBezTo>
                  <a:cubicBezTo>
                    <a:pt x="539" y="266"/>
                    <a:pt x="39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6">
              <a:extLst>
                <a:ext uri="{FF2B5EF4-FFF2-40B4-BE49-F238E27FC236}">
                  <a16:creationId xmlns:a16="http://schemas.microsoft.com/office/drawing/2014/main" id="{3F5D6851-D88C-EEE5-A74D-0D1CB7DC27E3}"/>
                </a:ext>
              </a:extLst>
            </p:cNvPr>
            <p:cNvSpPr/>
            <p:nvPr/>
          </p:nvSpPr>
          <p:spPr>
            <a:xfrm>
              <a:off x="5811675" y="1973900"/>
              <a:ext cx="47675" cy="19800"/>
            </a:xfrm>
            <a:custGeom>
              <a:avLst/>
              <a:gdLst/>
              <a:ahLst/>
              <a:cxnLst/>
              <a:rect l="l" t="t" r="r" b="b"/>
              <a:pathLst>
                <a:path w="1907" h="792" extrusionOk="0">
                  <a:moveTo>
                    <a:pt x="1569" y="0"/>
                  </a:moveTo>
                  <a:cubicBezTo>
                    <a:pt x="1004" y="0"/>
                    <a:pt x="343" y="356"/>
                    <a:pt x="15" y="747"/>
                  </a:cubicBezTo>
                  <a:cubicBezTo>
                    <a:pt x="1" y="765"/>
                    <a:pt x="13" y="792"/>
                    <a:pt x="33" y="792"/>
                  </a:cubicBezTo>
                  <a:cubicBezTo>
                    <a:pt x="37" y="792"/>
                    <a:pt x="42" y="790"/>
                    <a:pt x="46" y="787"/>
                  </a:cubicBezTo>
                  <a:cubicBezTo>
                    <a:pt x="342" y="597"/>
                    <a:pt x="616" y="405"/>
                    <a:pt x="955" y="294"/>
                  </a:cubicBezTo>
                  <a:cubicBezTo>
                    <a:pt x="1255" y="194"/>
                    <a:pt x="1569" y="193"/>
                    <a:pt x="1871" y="111"/>
                  </a:cubicBezTo>
                  <a:cubicBezTo>
                    <a:pt x="1906" y="101"/>
                    <a:pt x="1905" y="48"/>
                    <a:pt x="1871" y="39"/>
                  </a:cubicBezTo>
                  <a:cubicBezTo>
                    <a:pt x="1775" y="12"/>
                    <a:pt x="1674" y="0"/>
                    <a:pt x="1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6">
              <a:extLst>
                <a:ext uri="{FF2B5EF4-FFF2-40B4-BE49-F238E27FC236}">
                  <a16:creationId xmlns:a16="http://schemas.microsoft.com/office/drawing/2014/main" id="{33E974A9-FEC0-F22B-4A25-507D12E97932}"/>
                </a:ext>
              </a:extLst>
            </p:cNvPr>
            <p:cNvSpPr/>
            <p:nvPr/>
          </p:nvSpPr>
          <p:spPr>
            <a:xfrm>
              <a:off x="5813850" y="1975900"/>
              <a:ext cx="45275" cy="73675"/>
            </a:xfrm>
            <a:custGeom>
              <a:avLst/>
              <a:gdLst/>
              <a:ahLst/>
              <a:cxnLst/>
              <a:rect l="l" t="t" r="r" b="b"/>
              <a:pathLst>
                <a:path w="1811" h="2947" extrusionOk="0">
                  <a:moveTo>
                    <a:pt x="1777" y="1"/>
                  </a:moveTo>
                  <a:cubicBezTo>
                    <a:pt x="1777" y="1"/>
                    <a:pt x="1776" y="1"/>
                    <a:pt x="1776" y="1"/>
                  </a:cubicBezTo>
                  <a:cubicBezTo>
                    <a:pt x="1141" y="17"/>
                    <a:pt x="1082" y="773"/>
                    <a:pt x="889" y="1226"/>
                  </a:cubicBezTo>
                  <a:cubicBezTo>
                    <a:pt x="650" y="1787"/>
                    <a:pt x="1" y="2258"/>
                    <a:pt x="43" y="2912"/>
                  </a:cubicBezTo>
                  <a:cubicBezTo>
                    <a:pt x="44" y="2935"/>
                    <a:pt x="61" y="2947"/>
                    <a:pt x="78" y="2947"/>
                  </a:cubicBezTo>
                  <a:cubicBezTo>
                    <a:pt x="92" y="2947"/>
                    <a:pt x="107" y="2939"/>
                    <a:pt x="113" y="2922"/>
                  </a:cubicBezTo>
                  <a:cubicBezTo>
                    <a:pt x="301" y="2411"/>
                    <a:pt x="619" y="2059"/>
                    <a:pt x="895" y="1602"/>
                  </a:cubicBezTo>
                  <a:cubicBezTo>
                    <a:pt x="1215" y="1072"/>
                    <a:pt x="1177" y="366"/>
                    <a:pt x="1789" y="48"/>
                  </a:cubicBezTo>
                  <a:cubicBezTo>
                    <a:pt x="1810" y="37"/>
                    <a:pt x="1801" y="1"/>
                    <a:pt x="1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6">
              <a:extLst>
                <a:ext uri="{FF2B5EF4-FFF2-40B4-BE49-F238E27FC236}">
                  <a16:creationId xmlns:a16="http://schemas.microsoft.com/office/drawing/2014/main" id="{406E06ED-98C1-8DB3-65FC-777D8ED07675}"/>
                </a:ext>
              </a:extLst>
            </p:cNvPr>
            <p:cNvSpPr/>
            <p:nvPr/>
          </p:nvSpPr>
          <p:spPr>
            <a:xfrm>
              <a:off x="5831325" y="2012150"/>
              <a:ext cx="31450" cy="9125"/>
            </a:xfrm>
            <a:custGeom>
              <a:avLst/>
              <a:gdLst/>
              <a:ahLst/>
              <a:cxnLst/>
              <a:rect l="l" t="t" r="r" b="b"/>
              <a:pathLst>
                <a:path w="1258" h="365" extrusionOk="0">
                  <a:moveTo>
                    <a:pt x="847" y="1"/>
                  </a:moveTo>
                  <a:cubicBezTo>
                    <a:pt x="540" y="1"/>
                    <a:pt x="213" y="133"/>
                    <a:pt x="13" y="329"/>
                  </a:cubicBezTo>
                  <a:cubicBezTo>
                    <a:pt x="1" y="340"/>
                    <a:pt x="10" y="364"/>
                    <a:pt x="26" y="364"/>
                  </a:cubicBezTo>
                  <a:cubicBezTo>
                    <a:pt x="28" y="364"/>
                    <a:pt x="30" y="364"/>
                    <a:pt x="32" y="363"/>
                  </a:cubicBezTo>
                  <a:cubicBezTo>
                    <a:pt x="201" y="292"/>
                    <a:pt x="383" y="218"/>
                    <a:pt x="562" y="182"/>
                  </a:cubicBezTo>
                  <a:cubicBezTo>
                    <a:pt x="640" y="166"/>
                    <a:pt x="715" y="162"/>
                    <a:pt x="790" y="162"/>
                  </a:cubicBezTo>
                  <a:cubicBezTo>
                    <a:pt x="902" y="162"/>
                    <a:pt x="1012" y="172"/>
                    <a:pt x="1125" y="172"/>
                  </a:cubicBezTo>
                  <a:cubicBezTo>
                    <a:pt x="1145" y="172"/>
                    <a:pt x="1164" y="171"/>
                    <a:pt x="1184" y="171"/>
                  </a:cubicBezTo>
                  <a:cubicBezTo>
                    <a:pt x="1231" y="170"/>
                    <a:pt x="1258" y="98"/>
                    <a:pt x="1210" y="76"/>
                  </a:cubicBezTo>
                  <a:cubicBezTo>
                    <a:pt x="1100" y="24"/>
                    <a:pt x="975" y="1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6">
              <a:extLst>
                <a:ext uri="{FF2B5EF4-FFF2-40B4-BE49-F238E27FC236}">
                  <a16:creationId xmlns:a16="http://schemas.microsoft.com/office/drawing/2014/main" id="{1B23FD1F-5EAB-9904-AFC9-AB0060C59216}"/>
                </a:ext>
              </a:extLst>
            </p:cNvPr>
            <p:cNvSpPr/>
            <p:nvPr/>
          </p:nvSpPr>
          <p:spPr>
            <a:xfrm>
              <a:off x="5823450" y="2013925"/>
              <a:ext cx="37650" cy="51225"/>
            </a:xfrm>
            <a:custGeom>
              <a:avLst/>
              <a:gdLst/>
              <a:ahLst/>
              <a:cxnLst/>
              <a:rect l="l" t="t" r="r" b="b"/>
              <a:pathLst>
                <a:path w="1506" h="2049" extrusionOk="0">
                  <a:moveTo>
                    <a:pt x="1433" y="1"/>
                  </a:moveTo>
                  <a:cubicBezTo>
                    <a:pt x="1426" y="1"/>
                    <a:pt x="1418" y="3"/>
                    <a:pt x="1410" y="7"/>
                  </a:cubicBezTo>
                  <a:cubicBezTo>
                    <a:pt x="742" y="370"/>
                    <a:pt x="131" y="1207"/>
                    <a:pt x="8" y="1958"/>
                  </a:cubicBezTo>
                  <a:cubicBezTo>
                    <a:pt x="0" y="2006"/>
                    <a:pt x="44" y="2049"/>
                    <a:pt x="84" y="2049"/>
                  </a:cubicBezTo>
                  <a:cubicBezTo>
                    <a:pt x="104" y="2049"/>
                    <a:pt x="123" y="2038"/>
                    <a:pt x="134" y="2013"/>
                  </a:cubicBezTo>
                  <a:cubicBezTo>
                    <a:pt x="289" y="1662"/>
                    <a:pt x="413" y="1310"/>
                    <a:pt x="630" y="990"/>
                  </a:cubicBezTo>
                  <a:cubicBezTo>
                    <a:pt x="867" y="638"/>
                    <a:pt x="1168" y="374"/>
                    <a:pt x="1470" y="85"/>
                  </a:cubicBezTo>
                  <a:cubicBezTo>
                    <a:pt x="1505" y="51"/>
                    <a:pt x="1473" y="1"/>
                    <a:pt x="1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6">
              <a:extLst>
                <a:ext uri="{FF2B5EF4-FFF2-40B4-BE49-F238E27FC236}">
                  <a16:creationId xmlns:a16="http://schemas.microsoft.com/office/drawing/2014/main" id="{B0607BE0-ED99-A9A7-A934-9C90F479964E}"/>
                </a:ext>
              </a:extLst>
            </p:cNvPr>
            <p:cNvSpPr/>
            <p:nvPr/>
          </p:nvSpPr>
          <p:spPr>
            <a:xfrm>
              <a:off x="5834575" y="2041025"/>
              <a:ext cx="16400" cy="32125"/>
            </a:xfrm>
            <a:custGeom>
              <a:avLst/>
              <a:gdLst/>
              <a:ahLst/>
              <a:cxnLst/>
              <a:rect l="l" t="t" r="r" b="b"/>
              <a:pathLst>
                <a:path w="656" h="1285" extrusionOk="0">
                  <a:moveTo>
                    <a:pt x="93" y="1"/>
                  </a:moveTo>
                  <a:cubicBezTo>
                    <a:pt x="35" y="1"/>
                    <a:pt x="1" y="76"/>
                    <a:pt x="42" y="128"/>
                  </a:cubicBezTo>
                  <a:cubicBezTo>
                    <a:pt x="172" y="296"/>
                    <a:pt x="300" y="422"/>
                    <a:pt x="360" y="634"/>
                  </a:cubicBezTo>
                  <a:cubicBezTo>
                    <a:pt x="415" y="834"/>
                    <a:pt x="404" y="1038"/>
                    <a:pt x="369" y="1240"/>
                  </a:cubicBezTo>
                  <a:cubicBezTo>
                    <a:pt x="364" y="1265"/>
                    <a:pt x="385" y="1285"/>
                    <a:pt x="405" y="1285"/>
                  </a:cubicBezTo>
                  <a:cubicBezTo>
                    <a:pt x="416" y="1285"/>
                    <a:pt x="426" y="1279"/>
                    <a:pt x="433" y="1267"/>
                  </a:cubicBezTo>
                  <a:cubicBezTo>
                    <a:pt x="655" y="889"/>
                    <a:pt x="537" y="233"/>
                    <a:pt x="132" y="12"/>
                  </a:cubicBezTo>
                  <a:cubicBezTo>
                    <a:pt x="118" y="4"/>
                    <a:pt x="105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6">
              <a:extLst>
                <a:ext uri="{FF2B5EF4-FFF2-40B4-BE49-F238E27FC236}">
                  <a16:creationId xmlns:a16="http://schemas.microsoft.com/office/drawing/2014/main" id="{17C5FD8A-794F-B322-62D5-097B28E63A3A}"/>
                </a:ext>
              </a:extLst>
            </p:cNvPr>
            <p:cNvSpPr/>
            <p:nvPr/>
          </p:nvSpPr>
          <p:spPr>
            <a:xfrm>
              <a:off x="5833675" y="2055125"/>
              <a:ext cx="50375" cy="31375"/>
            </a:xfrm>
            <a:custGeom>
              <a:avLst/>
              <a:gdLst/>
              <a:ahLst/>
              <a:cxnLst/>
              <a:rect l="l" t="t" r="r" b="b"/>
              <a:pathLst>
                <a:path w="2015" h="1255" extrusionOk="0">
                  <a:moveTo>
                    <a:pt x="1925" y="0"/>
                  </a:moveTo>
                  <a:cubicBezTo>
                    <a:pt x="1924" y="0"/>
                    <a:pt x="1923" y="0"/>
                    <a:pt x="1922" y="0"/>
                  </a:cubicBezTo>
                  <a:cubicBezTo>
                    <a:pt x="1182" y="27"/>
                    <a:pt x="300" y="512"/>
                    <a:pt x="9" y="1219"/>
                  </a:cubicBezTo>
                  <a:cubicBezTo>
                    <a:pt x="0" y="1238"/>
                    <a:pt x="19" y="1254"/>
                    <a:pt x="38" y="1254"/>
                  </a:cubicBezTo>
                  <a:cubicBezTo>
                    <a:pt x="45" y="1254"/>
                    <a:pt x="52" y="1252"/>
                    <a:pt x="57" y="1247"/>
                  </a:cubicBezTo>
                  <a:cubicBezTo>
                    <a:pt x="322" y="975"/>
                    <a:pt x="554" y="695"/>
                    <a:pt x="885" y="496"/>
                  </a:cubicBezTo>
                  <a:cubicBezTo>
                    <a:pt x="1216" y="299"/>
                    <a:pt x="1566" y="206"/>
                    <a:pt x="1940" y="133"/>
                  </a:cubicBezTo>
                  <a:cubicBezTo>
                    <a:pt x="2015" y="119"/>
                    <a:pt x="1998" y="0"/>
                    <a:pt x="1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6">
              <a:extLst>
                <a:ext uri="{FF2B5EF4-FFF2-40B4-BE49-F238E27FC236}">
                  <a16:creationId xmlns:a16="http://schemas.microsoft.com/office/drawing/2014/main" id="{01239F3F-4E0E-D218-56E8-7153F7C816B2}"/>
                </a:ext>
              </a:extLst>
            </p:cNvPr>
            <p:cNvSpPr/>
            <p:nvPr/>
          </p:nvSpPr>
          <p:spPr>
            <a:xfrm>
              <a:off x="5837900" y="2057675"/>
              <a:ext cx="45425" cy="58675"/>
            </a:xfrm>
            <a:custGeom>
              <a:avLst/>
              <a:gdLst/>
              <a:ahLst/>
              <a:cxnLst/>
              <a:rect l="l" t="t" r="r" b="b"/>
              <a:pathLst>
                <a:path w="1817" h="2347" extrusionOk="0">
                  <a:moveTo>
                    <a:pt x="1759" y="1"/>
                  </a:moveTo>
                  <a:cubicBezTo>
                    <a:pt x="1754" y="1"/>
                    <a:pt x="1748" y="2"/>
                    <a:pt x="1743" y="4"/>
                  </a:cubicBezTo>
                  <a:cubicBezTo>
                    <a:pt x="1397" y="148"/>
                    <a:pt x="1325" y="473"/>
                    <a:pt x="1200" y="798"/>
                  </a:cubicBezTo>
                  <a:cubicBezTo>
                    <a:pt x="947" y="1452"/>
                    <a:pt x="509" y="1799"/>
                    <a:pt x="28" y="2267"/>
                  </a:cubicBezTo>
                  <a:cubicBezTo>
                    <a:pt x="0" y="2294"/>
                    <a:pt x="22" y="2347"/>
                    <a:pt x="58" y="2347"/>
                  </a:cubicBezTo>
                  <a:cubicBezTo>
                    <a:pt x="63" y="2347"/>
                    <a:pt x="67" y="2346"/>
                    <a:pt x="72" y="2344"/>
                  </a:cubicBezTo>
                  <a:cubicBezTo>
                    <a:pt x="468" y="2202"/>
                    <a:pt x="782" y="1861"/>
                    <a:pt x="1015" y="1520"/>
                  </a:cubicBezTo>
                  <a:cubicBezTo>
                    <a:pt x="1147" y="1330"/>
                    <a:pt x="1256" y="1122"/>
                    <a:pt x="1340" y="906"/>
                  </a:cubicBezTo>
                  <a:cubicBezTo>
                    <a:pt x="1450" y="615"/>
                    <a:pt x="1482" y="263"/>
                    <a:pt x="1779" y="87"/>
                  </a:cubicBezTo>
                  <a:cubicBezTo>
                    <a:pt x="1817" y="65"/>
                    <a:pt x="1797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6">
              <a:extLst>
                <a:ext uri="{FF2B5EF4-FFF2-40B4-BE49-F238E27FC236}">
                  <a16:creationId xmlns:a16="http://schemas.microsoft.com/office/drawing/2014/main" id="{3C52B8A9-966D-6105-5C8C-953F3E536892}"/>
                </a:ext>
              </a:extLst>
            </p:cNvPr>
            <p:cNvSpPr/>
            <p:nvPr/>
          </p:nvSpPr>
          <p:spPr>
            <a:xfrm>
              <a:off x="5851775" y="2099525"/>
              <a:ext cx="32075" cy="7825"/>
            </a:xfrm>
            <a:custGeom>
              <a:avLst/>
              <a:gdLst/>
              <a:ahLst/>
              <a:cxnLst/>
              <a:rect l="l" t="t" r="r" b="b"/>
              <a:pathLst>
                <a:path w="1283" h="313" extrusionOk="0">
                  <a:moveTo>
                    <a:pt x="729" y="0"/>
                  </a:moveTo>
                  <a:cubicBezTo>
                    <a:pt x="463" y="0"/>
                    <a:pt x="191" y="86"/>
                    <a:pt x="18" y="262"/>
                  </a:cubicBezTo>
                  <a:cubicBezTo>
                    <a:pt x="1" y="280"/>
                    <a:pt x="14" y="313"/>
                    <a:pt x="37" y="313"/>
                  </a:cubicBezTo>
                  <a:cubicBezTo>
                    <a:pt x="40" y="313"/>
                    <a:pt x="43" y="312"/>
                    <a:pt x="46" y="311"/>
                  </a:cubicBezTo>
                  <a:cubicBezTo>
                    <a:pt x="223" y="244"/>
                    <a:pt x="388" y="164"/>
                    <a:pt x="578" y="145"/>
                  </a:cubicBezTo>
                  <a:cubicBezTo>
                    <a:pt x="617" y="140"/>
                    <a:pt x="655" y="139"/>
                    <a:pt x="692" y="139"/>
                  </a:cubicBezTo>
                  <a:cubicBezTo>
                    <a:pt x="861" y="139"/>
                    <a:pt x="1021" y="177"/>
                    <a:pt x="1188" y="220"/>
                  </a:cubicBezTo>
                  <a:cubicBezTo>
                    <a:pt x="1193" y="222"/>
                    <a:pt x="1198" y="222"/>
                    <a:pt x="1203" y="222"/>
                  </a:cubicBezTo>
                  <a:cubicBezTo>
                    <a:pt x="1254" y="222"/>
                    <a:pt x="1283" y="146"/>
                    <a:pt x="1230" y="118"/>
                  </a:cubicBezTo>
                  <a:cubicBezTo>
                    <a:pt x="1087" y="40"/>
                    <a:pt x="909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6">
              <a:extLst>
                <a:ext uri="{FF2B5EF4-FFF2-40B4-BE49-F238E27FC236}">
                  <a16:creationId xmlns:a16="http://schemas.microsoft.com/office/drawing/2014/main" id="{AE37A677-AF2B-272E-031F-C04168F146C7}"/>
                </a:ext>
              </a:extLst>
            </p:cNvPr>
            <p:cNvSpPr/>
            <p:nvPr/>
          </p:nvSpPr>
          <p:spPr>
            <a:xfrm>
              <a:off x="5844575" y="2103050"/>
              <a:ext cx="36700" cy="35375"/>
            </a:xfrm>
            <a:custGeom>
              <a:avLst/>
              <a:gdLst/>
              <a:ahLst/>
              <a:cxnLst/>
              <a:rect l="l" t="t" r="r" b="b"/>
              <a:pathLst>
                <a:path w="1468" h="1415" extrusionOk="0">
                  <a:moveTo>
                    <a:pt x="1416" y="0"/>
                  </a:moveTo>
                  <a:cubicBezTo>
                    <a:pt x="1410" y="0"/>
                    <a:pt x="1404" y="2"/>
                    <a:pt x="1398" y="6"/>
                  </a:cubicBezTo>
                  <a:cubicBezTo>
                    <a:pt x="1136" y="186"/>
                    <a:pt x="908" y="436"/>
                    <a:pt x="678" y="657"/>
                  </a:cubicBezTo>
                  <a:cubicBezTo>
                    <a:pt x="451" y="873"/>
                    <a:pt x="169" y="1088"/>
                    <a:pt x="15" y="1364"/>
                  </a:cubicBezTo>
                  <a:cubicBezTo>
                    <a:pt x="1" y="1389"/>
                    <a:pt x="21" y="1414"/>
                    <a:pt x="45" y="1414"/>
                  </a:cubicBezTo>
                  <a:cubicBezTo>
                    <a:pt x="51" y="1414"/>
                    <a:pt x="56" y="1413"/>
                    <a:pt x="62" y="1410"/>
                  </a:cubicBezTo>
                  <a:cubicBezTo>
                    <a:pt x="340" y="1262"/>
                    <a:pt x="562" y="984"/>
                    <a:pt x="784" y="763"/>
                  </a:cubicBezTo>
                  <a:cubicBezTo>
                    <a:pt x="1009" y="537"/>
                    <a:pt x="1263" y="315"/>
                    <a:pt x="1450" y="57"/>
                  </a:cubicBezTo>
                  <a:cubicBezTo>
                    <a:pt x="1467" y="32"/>
                    <a:pt x="1442" y="0"/>
                    <a:pt x="1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6">
              <a:extLst>
                <a:ext uri="{FF2B5EF4-FFF2-40B4-BE49-F238E27FC236}">
                  <a16:creationId xmlns:a16="http://schemas.microsoft.com/office/drawing/2014/main" id="{B27D234D-1517-9BBE-59C8-F874682A0CD9}"/>
                </a:ext>
              </a:extLst>
            </p:cNvPr>
            <p:cNvSpPr/>
            <p:nvPr/>
          </p:nvSpPr>
          <p:spPr>
            <a:xfrm>
              <a:off x="5852250" y="2123925"/>
              <a:ext cx="22925" cy="8075"/>
            </a:xfrm>
            <a:custGeom>
              <a:avLst/>
              <a:gdLst/>
              <a:ahLst/>
              <a:cxnLst/>
              <a:rect l="l" t="t" r="r" b="b"/>
              <a:pathLst>
                <a:path w="917" h="323" extrusionOk="0">
                  <a:moveTo>
                    <a:pt x="656" y="0"/>
                  </a:moveTo>
                  <a:cubicBezTo>
                    <a:pt x="428" y="0"/>
                    <a:pt x="154" y="127"/>
                    <a:pt x="29" y="257"/>
                  </a:cubicBezTo>
                  <a:cubicBezTo>
                    <a:pt x="1" y="287"/>
                    <a:pt x="26" y="323"/>
                    <a:pt x="58" y="323"/>
                  </a:cubicBezTo>
                  <a:cubicBezTo>
                    <a:pt x="64" y="323"/>
                    <a:pt x="70" y="321"/>
                    <a:pt x="76" y="319"/>
                  </a:cubicBezTo>
                  <a:cubicBezTo>
                    <a:pt x="215" y="261"/>
                    <a:pt x="346" y="195"/>
                    <a:pt x="497" y="173"/>
                  </a:cubicBezTo>
                  <a:cubicBezTo>
                    <a:pt x="525" y="169"/>
                    <a:pt x="553" y="168"/>
                    <a:pt x="581" y="168"/>
                  </a:cubicBezTo>
                  <a:cubicBezTo>
                    <a:pt x="632" y="168"/>
                    <a:pt x="683" y="172"/>
                    <a:pt x="733" y="172"/>
                  </a:cubicBezTo>
                  <a:cubicBezTo>
                    <a:pt x="778" y="172"/>
                    <a:pt x="824" y="169"/>
                    <a:pt x="867" y="156"/>
                  </a:cubicBezTo>
                  <a:cubicBezTo>
                    <a:pt x="913" y="143"/>
                    <a:pt x="917" y="86"/>
                    <a:pt x="880" y="60"/>
                  </a:cubicBezTo>
                  <a:cubicBezTo>
                    <a:pt x="819" y="18"/>
                    <a:pt x="740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6">
              <a:extLst>
                <a:ext uri="{FF2B5EF4-FFF2-40B4-BE49-F238E27FC236}">
                  <a16:creationId xmlns:a16="http://schemas.microsoft.com/office/drawing/2014/main" id="{1F064401-D83E-8BDE-B611-360B33E0AA68}"/>
                </a:ext>
              </a:extLst>
            </p:cNvPr>
            <p:cNvSpPr/>
            <p:nvPr/>
          </p:nvSpPr>
          <p:spPr>
            <a:xfrm>
              <a:off x="5670050" y="2127375"/>
              <a:ext cx="201825" cy="230900"/>
            </a:xfrm>
            <a:custGeom>
              <a:avLst/>
              <a:gdLst/>
              <a:ahLst/>
              <a:cxnLst/>
              <a:rect l="l" t="t" r="r" b="b"/>
              <a:pathLst>
                <a:path w="8073" h="9236" extrusionOk="0">
                  <a:moveTo>
                    <a:pt x="8018" y="1"/>
                  </a:moveTo>
                  <a:cubicBezTo>
                    <a:pt x="8005" y="1"/>
                    <a:pt x="7991" y="7"/>
                    <a:pt x="7981" y="21"/>
                  </a:cubicBezTo>
                  <a:cubicBezTo>
                    <a:pt x="7367" y="889"/>
                    <a:pt x="7174" y="1960"/>
                    <a:pt x="6898" y="2964"/>
                  </a:cubicBezTo>
                  <a:cubicBezTo>
                    <a:pt x="6586" y="4094"/>
                    <a:pt x="6140" y="5148"/>
                    <a:pt x="5408" y="6071"/>
                  </a:cubicBezTo>
                  <a:cubicBezTo>
                    <a:pt x="4099" y="7723"/>
                    <a:pt x="2170" y="8779"/>
                    <a:pt x="92" y="9068"/>
                  </a:cubicBezTo>
                  <a:cubicBezTo>
                    <a:pt x="1" y="9081"/>
                    <a:pt x="19" y="9235"/>
                    <a:pt x="107" y="9235"/>
                  </a:cubicBezTo>
                  <a:cubicBezTo>
                    <a:pt x="109" y="9235"/>
                    <a:pt x="112" y="9235"/>
                    <a:pt x="115" y="9235"/>
                  </a:cubicBezTo>
                  <a:cubicBezTo>
                    <a:pt x="2151" y="9024"/>
                    <a:pt x="4018" y="8008"/>
                    <a:pt x="5346" y="6454"/>
                  </a:cubicBezTo>
                  <a:cubicBezTo>
                    <a:pt x="6921" y="4610"/>
                    <a:pt x="7136" y="2228"/>
                    <a:pt x="8058" y="66"/>
                  </a:cubicBezTo>
                  <a:cubicBezTo>
                    <a:pt x="8073" y="31"/>
                    <a:pt x="8047" y="1"/>
                    <a:pt x="8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6">
              <a:extLst>
                <a:ext uri="{FF2B5EF4-FFF2-40B4-BE49-F238E27FC236}">
                  <a16:creationId xmlns:a16="http://schemas.microsoft.com/office/drawing/2014/main" id="{4C8D51AF-1A3E-6C08-8FDD-0588EBFC99B4}"/>
                </a:ext>
              </a:extLst>
            </p:cNvPr>
            <p:cNvSpPr/>
            <p:nvPr/>
          </p:nvSpPr>
          <p:spPr>
            <a:xfrm>
              <a:off x="5652350" y="2223975"/>
              <a:ext cx="132500" cy="123375"/>
            </a:xfrm>
            <a:custGeom>
              <a:avLst/>
              <a:gdLst/>
              <a:ahLst/>
              <a:cxnLst/>
              <a:rect l="l" t="t" r="r" b="b"/>
              <a:pathLst>
                <a:path w="5300" h="4935" extrusionOk="0">
                  <a:moveTo>
                    <a:pt x="3305" y="1"/>
                  </a:moveTo>
                  <a:cubicBezTo>
                    <a:pt x="3283" y="1"/>
                    <a:pt x="3263" y="13"/>
                    <a:pt x="3257" y="42"/>
                  </a:cubicBezTo>
                  <a:cubicBezTo>
                    <a:pt x="2962" y="1370"/>
                    <a:pt x="5299" y="1659"/>
                    <a:pt x="3873" y="3161"/>
                  </a:cubicBezTo>
                  <a:cubicBezTo>
                    <a:pt x="2870" y="4219"/>
                    <a:pt x="1411" y="4591"/>
                    <a:pt x="42" y="4864"/>
                  </a:cubicBezTo>
                  <a:lnTo>
                    <a:pt x="41" y="4864"/>
                  </a:lnTo>
                  <a:cubicBezTo>
                    <a:pt x="1" y="4872"/>
                    <a:pt x="12" y="4934"/>
                    <a:pt x="51" y="4934"/>
                  </a:cubicBezTo>
                  <a:cubicBezTo>
                    <a:pt x="72" y="4934"/>
                    <a:pt x="94" y="4935"/>
                    <a:pt x="116" y="4935"/>
                  </a:cubicBezTo>
                  <a:cubicBezTo>
                    <a:pt x="1489" y="4935"/>
                    <a:pt x="3049" y="4267"/>
                    <a:pt x="4020" y="3308"/>
                  </a:cubicBezTo>
                  <a:cubicBezTo>
                    <a:pt x="4375" y="2956"/>
                    <a:pt x="4680" y="2497"/>
                    <a:pt x="4549" y="1978"/>
                  </a:cubicBezTo>
                  <a:cubicBezTo>
                    <a:pt x="4350" y="1191"/>
                    <a:pt x="3484" y="926"/>
                    <a:pt x="3370" y="57"/>
                  </a:cubicBezTo>
                  <a:cubicBezTo>
                    <a:pt x="3366" y="24"/>
                    <a:pt x="3334" y="1"/>
                    <a:pt x="3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6">
              <a:extLst>
                <a:ext uri="{FF2B5EF4-FFF2-40B4-BE49-F238E27FC236}">
                  <a16:creationId xmlns:a16="http://schemas.microsoft.com/office/drawing/2014/main" id="{87238D8B-967C-E8C8-F706-B9E04AA9894F}"/>
                </a:ext>
              </a:extLst>
            </p:cNvPr>
            <p:cNvSpPr/>
            <p:nvPr/>
          </p:nvSpPr>
          <p:spPr>
            <a:xfrm>
              <a:off x="5735850" y="2215700"/>
              <a:ext cx="51650" cy="50650"/>
            </a:xfrm>
            <a:custGeom>
              <a:avLst/>
              <a:gdLst/>
              <a:ahLst/>
              <a:cxnLst/>
              <a:rect l="l" t="t" r="r" b="b"/>
              <a:pathLst>
                <a:path w="2066" h="2026" extrusionOk="0">
                  <a:moveTo>
                    <a:pt x="983" y="1"/>
                  </a:moveTo>
                  <a:cubicBezTo>
                    <a:pt x="641" y="1"/>
                    <a:pt x="287" y="171"/>
                    <a:pt x="18" y="380"/>
                  </a:cubicBezTo>
                  <a:cubicBezTo>
                    <a:pt x="1" y="394"/>
                    <a:pt x="17" y="424"/>
                    <a:pt x="37" y="424"/>
                  </a:cubicBezTo>
                  <a:cubicBezTo>
                    <a:pt x="39" y="424"/>
                    <a:pt x="41" y="424"/>
                    <a:pt x="43" y="423"/>
                  </a:cubicBezTo>
                  <a:cubicBezTo>
                    <a:pt x="348" y="316"/>
                    <a:pt x="666" y="168"/>
                    <a:pt x="965" y="168"/>
                  </a:cubicBezTo>
                  <a:cubicBezTo>
                    <a:pt x="1181" y="168"/>
                    <a:pt x="1386" y="245"/>
                    <a:pt x="1569" y="470"/>
                  </a:cubicBezTo>
                  <a:cubicBezTo>
                    <a:pt x="1909" y="891"/>
                    <a:pt x="1818" y="1457"/>
                    <a:pt x="1793" y="1956"/>
                  </a:cubicBezTo>
                  <a:cubicBezTo>
                    <a:pt x="1791" y="2001"/>
                    <a:pt x="1830" y="2026"/>
                    <a:pt x="1868" y="2026"/>
                  </a:cubicBezTo>
                  <a:cubicBezTo>
                    <a:pt x="1898" y="2026"/>
                    <a:pt x="1927" y="2010"/>
                    <a:pt x="1933" y="1975"/>
                  </a:cubicBezTo>
                  <a:cubicBezTo>
                    <a:pt x="2040" y="1381"/>
                    <a:pt x="2065" y="631"/>
                    <a:pt x="1554" y="203"/>
                  </a:cubicBezTo>
                  <a:cubicBezTo>
                    <a:pt x="1381" y="59"/>
                    <a:pt x="1184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6">
              <a:extLst>
                <a:ext uri="{FF2B5EF4-FFF2-40B4-BE49-F238E27FC236}">
                  <a16:creationId xmlns:a16="http://schemas.microsoft.com/office/drawing/2014/main" id="{1EE5B8EC-BDCE-67C8-E0EF-AF6C5697F480}"/>
                </a:ext>
              </a:extLst>
            </p:cNvPr>
            <p:cNvSpPr/>
            <p:nvPr/>
          </p:nvSpPr>
          <p:spPr>
            <a:xfrm>
              <a:off x="5734575" y="2183325"/>
              <a:ext cx="66100" cy="53975"/>
            </a:xfrm>
            <a:custGeom>
              <a:avLst/>
              <a:gdLst/>
              <a:ahLst/>
              <a:cxnLst/>
              <a:rect l="l" t="t" r="r" b="b"/>
              <a:pathLst>
                <a:path w="2644" h="2159" extrusionOk="0">
                  <a:moveTo>
                    <a:pt x="1421" y="1"/>
                  </a:moveTo>
                  <a:cubicBezTo>
                    <a:pt x="1192" y="1"/>
                    <a:pt x="957" y="36"/>
                    <a:pt x="775" y="120"/>
                  </a:cubicBezTo>
                  <a:cubicBezTo>
                    <a:pt x="384" y="298"/>
                    <a:pt x="375" y="740"/>
                    <a:pt x="45" y="975"/>
                  </a:cubicBezTo>
                  <a:cubicBezTo>
                    <a:pt x="13" y="998"/>
                    <a:pt x="0" y="1046"/>
                    <a:pt x="32" y="1077"/>
                  </a:cubicBezTo>
                  <a:cubicBezTo>
                    <a:pt x="240" y="1269"/>
                    <a:pt x="448" y="1397"/>
                    <a:pt x="729" y="1447"/>
                  </a:cubicBezTo>
                  <a:cubicBezTo>
                    <a:pt x="731" y="1447"/>
                    <a:pt x="733" y="1447"/>
                    <a:pt x="735" y="1447"/>
                  </a:cubicBezTo>
                  <a:cubicBezTo>
                    <a:pt x="771" y="1447"/>
                    <a:pt x="797" y="1396"/>
                    <a:pt x="758" y="1378"/>
                  </a:cubicBezTo>
                  <a:cubicBezTo>
                    <a:pt x="636" y="1326"/>
                    <a:pt x="211" y="1192"/>
                    <a:pt x="207" y="1018"/>
                  </a:cubicBezTo>
                  <a:cubicBezTo>
                    <a:pt x="205" y="990"/>
                    <a:pt x="292" y="948"/>
                    <a:pt x="306" y="907"/>
                  </a:cubicBezTo>
                  <a:cubicBezTo>
                    <a:pt x="455" y="492"/>
                    <a:pt x="801" y="194"/>
                    <a:pt x="1246" y="158"/>
                  </a:cubicBezTo>
                  <a:cubicBezTo>
                    <a:pt x="1330" y="150"/>
                    <a:pt x="1426" y="143"/>
                    <a:pt x="1523" y="143"/>
                  </a:cubicBezTo>
                  <a:cubicBezTo>
                    <a:pt x="1629" y="143"/>
                    <a:pt x="1736" y="152"/>
                    <a:pt x="1827" y="178"/>
                  </a:cubicBezTo>
                  <a:cubicBezTo>
                    <a:pt x="2319" y="318"/>
                    <a:pt x="2341" y="652"/>
                    <a:pt x="2394" y="1063"/>
                  </a:cubicBezTo>
                  <a:cubicBezTo>
                    <a:pt x="2439" y="1417"/>
                    <a:pt x="2458" y="1777"/>
                    <a:pt x="2545" y="2124"/>
                  </a:cubicBezTo>
                  <a:cubicBezTo>
                    <a:pt x="2552" y="2148"/>
                    <a:pt x="2571" y="2159"/>
                    <a:pt x="2590" y="2159"/>
                  </a:cubicBezTo>
                  <a:cubicBezTo>
                    <a:pt x="2614" y="2159"/>
                    <a:pt x="2639" y="2142"/>
                    <a:pt x="2640" y="2113"/>
                  </a:cubicBezTo>
                  <a:cubicBezTo>
                    <a:pt x="2644" y="1636"/>
                    <a:pt x="2614" y="982"/>
                    <a:pt x="2435" y="526"/>
                  </a:cubicBezTo>
                  <a:cubicBezTo>
                    <a:pt x="2331" y="261"/>
                    <a:pt x="2136" y="110"/>
                    <a:pt x="1863" y="47"/>
                  </a:cubicBezTo>
                  <a:cubicBezTo>
                    <a:pt x="1732" y="17"/>
                    <a:pt x="1578" y="1"/>
                    <a:pt x="1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6">
              <a:extLst>
                <a:ext uri="{FF2B5EF4-FFF2-40B4-BE49-F238E27FC236}">
                  <a16:creationId xmlns:a16="http://schemas.microsoft.com/office/drawing/2014/main" id="{F012377A-F77A-A330-A588-C25EA1DE2C12}"/>
                </a:ext>
              </a:extLst>
            </p:cNvPr>
            <p:cNvSpPr/>
            <p:nvPr/>
          </p:nvSpPr>
          <p:spPr>
            <a:xfrm>
              <a:off x="5718075" y="2188200"/>
              <a:ext cx="35275" cy="6475"/>
            </a:xfrm>
            <a:custGeom>
              <a:avLst/>
              <a:gdLst/>
              <a:ahLst/>
              <a:cxnLst/>
              <a:rect l="l" t="t" r="r" b="b"/>
              <a:pathLst>
                <a:path w="1411" h="259" extrusionOk="0">
                  <a:moveTo>
                    <a:pt x="1373" y="0"/>
                  </a:moveTo>
                  <a:cubicBezTo>
                    <a:pt x="1372" y="0"/>
                    <a:pt x="1371" y="0"/>
                    <a:pt x="1369" y="0"/>
                  </a:cubicBezTo>
                  <a:cubicBezTo>
                    <a:pt x="1149" y="19"/>
                    <a:pt x="939" y="84"/>
                    <a:pt x="715" y="84"/>
                  </a:cubicBezTo>
                  <a:cubicBezTo>
                    <a:pt x="516" y="84"/>
                    <a:pt x="318" y="9"/>
                    <a:pt x="123" y="9"/>
                  </a:cubicBezTo>
                  <a:cubicBezTo>
                    <a:pt x="101" y="9"/>
                    <a:pt x="80" y="10"/>
                    <a:pt x="58" y="12"/>
                  </a:cubicBezTo>
                  <a:cubicBezTo>
                    <a:pt x="25" y="16"/>
                    <a:pt x="0" y="57"/>
                    <a:pt x="30" y="82"/>
                  </a:cubicBezTo>
                  <a:cubicBezTo>
                    <a:pt x="167" y="205"/>
                    <a:pt x="396" y="258"/>
                    <a:pt x="634" y="258"/>
                  </a:cubicBezTo>
                  <a:cubicBezTo>
                    <a:pt x="918" y="258"/>
                    <a:pt x="1215" y="183"/>
                    <a:pt x="1387" y="63"/>
                  </a:cubicBezTo>
                  <a:cubicBezTo>
                    <a:pt x="1411" y="46"/>
                    <a:pt x="1406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6">
              <a:extLst>
                <a:ext uri="{FF2B5EF4-FFF2-40B4-BE49-F238E27FC236}">
                  <a16:creationId xmlns:a16="http://schemas.microsoft.com/office/drawing/2014/main" id="{72418F13-8C27-DBA1-08B6-AF5E06BC12F4}"/>
                </a:ext>
              </a:extLst>
            </p:cNvPr>
            <p:cNvSpPr/>
            <p:nvPr/>
          </p:nvSpPr>
          <p:spPr>
            <a:xfrm>
              <a:off x="5720575" y="2145925"/>
              <a:ext cx="61700" cy="29025"/>
            </a:xfrm>
            <a:custGeom>
              <a:avLst/>
              <a:gdLst/>
              <a:ahLst/>
              <a:cxnLst/>
              <a:rect l="l" t="t" r="r" b="b"/>
              <a:pathLst>
                <a:path w="2468" h="1161" extrusionOk="0">
                  <a:moveTo>
                    <a:pt x="1004" y="1"/>
                  </a:moveTo>
                  <a:cubicBezTo>
                    <a:pt x="579" y="1"/>
                    <a:pt x="109" y="216"/>
                    <a:pt x="5" y="648"/>
                  </a:cubicBezTo>
                  <a:cubicBezTo>
                    <a:pt x="0" y="670"/>
                    <a:pt x="16" y="684"/>
                    <a:pt x="33" y="684"/>
                  </a:cubicBezTo>
                  <a:cubicBezTo>
                    <a:pt x="42" y="684"/>
                    <a:pt x="52" y="680"/>
                    <a:pt x="58" y="671"/>
                  </a:cubicBezTo>
                  <a:cubicBezTo>
                    <a:pt x="299" y="358"/>
                    <a:pt x="613" y="150"/>
                    <a:pt x="985" y="150"/>
                  </a:cubicBezTo>
                  <a:cubicBezTo>
                    <a:pt x="1081" y="150"/>
                    <a:pt x="1181" y="164"/>
                    <a:pt x="1285" y="194"/>
                  </a:cubicBezTo>
                  <a:cubicBezTo>
                    <a:pt x="1781" y="337"/>
                    <a:pt x="2063" y="746"/>
                    <a:pt x="2351" y="1138"/>
                  </a:cubicBezTo>
                  <a:cubicBezTo>
                    <a:pt x="2362" y="1154"/>
                    <a:pt x="2381" y="1161"/>
                    <a:pt x="2400" y="1161"/>
                  </a:cubicBezTo>
                  <a:cubicBezTo>
                    <a:pt x="2434" y="1161"/>
                    <a:pt x="2467" y="1136"/>
                    <a:pt x="2450" y="1096"/>
                  </a:cubicBezTo>
                  <a:cubicBezTo>
                    <a:pt x="2232" y="579"/>
                    <a:pt x="1764" y="106"/>
                    <a:pt x="1192" y="15"/>
                  </a:cubicBezTo>
                  <a:cubicBezTo>
                    <a:pt x="1131" y="6"/>
                    <a:pt x="1068" y="1"/>
                    <a:pt x="1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6">
              <a:extLst>
                <a:ext uri="{FF2B5EF4-FFF2-40B4-BE49-F238E27FC236}">
                  <a16:creationId xmlns:a16="http://schemas.microsoft.com/office/drawing/2014/main" id="{5AC13777-47A6-AAA5-C31E-7E502787BBF2}"/>
                </a:ext>
              </a:extLst>
            </p:cNvPr>
            <p:cNvSpPr/>
            <p:nvPr/>
          </p:nvSpPr>
          <p:spPr>
            <a:xfrm>
              <a:off x="5746900" y="2125875"/>
              <a:ext cx="22400" cy="35650"/>
            </a:xfrm>
            <a:custGeom>
              <a:avLst/>
              <a:gdLst/>
              <a:ahLst/>
              <a:cxnLst/>
              <a:rect l="l" t="t" r="r" b="b"/>
              <a:pathLst>
                <a:path w="896" h="1426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4" y="1"/>
                    <a:pt x="0" y="35"/>
                    <a:pt x="19" y="53"/>
                  </a:cubicBezTo>
                  <a:cubicBezTo>
                    <a:pt x="173" y="203"/>
                    <a:pt x="280" y="309"/>
                    <a:pt x="348" y="519"/>
                  </a:cubicBezTo>
                  <a:cubicBezTo>
                    <a:pt x="393" y="657"/>
                    <a:pt x="415" y="800"/>
                    <a:pt x="466" y="937"/>
                  </a:cubicBezTo>
                  <a:cubicBezTo>
                    <a:pt x="544" y="1150"/>
                    <a:pt x="642" y="1336"/>
                    <a:pt x="862" y="1424"/>
                  </a:cubicBezTo>
                  <a:cubicBezTo>
                    <a:pt x="864" y="1425"/>
                    <a:pt x="866" y="1425"/>
                    <a:pt x="868" y="1425"/>
                  </a:cubicBezTo>
                  <a:cubicBezTo>
                    <a:pt x="886" y="1425"/>
                    <a:pt x="895" y="1395"/>
                    <a:pt x="877" y="1386"/>
                  </a:cubicBezTo>
                  <a:cubicBezTo>
                    <a:pt x="492" y="1208"/>
                    <a:pt x="561" y="755"/>
                    <a:pt x="449" y="415"/>
                  </a:cubicBezTo>
                  <a:cubicBezTo>
                    <a:pt x="386" y="227"/>
                    <a:pt x="26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6">
              <a:extLst>
                <a:ext uri="{FF2B5EF4-FFF2-40B4-BE49-F238E27FC236}">
                  <a16:creationId xmlns:a16="http://schemas.microsoft.com/office/drawing/2014/main" id="{831F72A0-994A-7822-72AA-3C5FE92534F4}"/>
                </a:ext>
              </a:extLst>
            </p:cNvPr>
            <p:cNvSpPr/>
            <p:nvPr/>
          </p:nvSpPr>
          <p:spPr>
            <a:xfrm>
              <a:off x="5748275" y="2124300"/>
              <a:ext cx="87100" cy="62775"/>
            </a:xfrm>
            <a:custGeom>
              <a:avLst/>
              <a:gdLst/>
              <a:ahLst/>
              <a:cxnLst/>
              <a:rect l="l" t="t" r="r" b="b"/>
              <a:pathLst>
                <a:path w="3484" h="2511" extrusionOk="0">
                  <a:moveTo>
                    <a:pt x="1191" y="0"/>
                  </a:moveTo>
                  <a:cubicBezTo>
                    <a:pt x="902" y="0"/>
                    <a:pt x="619" y="67"/>
                    <a:pt x="329" y="67"/>
                  </a:cubicBezTo>
                  <a:cubicBezTo>
                    <a:pt x="229" y="67"/>
                    <a:pt x="127" y="59"/>
                    <a:pt x="24" y="37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8" y="37"/>
                    <a:pt x="0" y="55"/>
                    <a:pt x="13" y="62"/>
                  </a:cubicBezTo>
                  <a:cubicBezTo>
                    <a:pt x="176" y="151"/>
                    <a:pt x="300" y="177"/>
                    <a:pt x="446" y="177"/>
                  </a:cubicBezTo>
                  <a:cubicBezTo>
                    <a:pt x="534" y="177"/>
                    <a:pt x="629" y="168"/>
                    <a:pt x="745" y="157"/>
                  </a:cubicBezTo>
                  <a:cubicBezTo>
                    <a:pt x="842" y="148"/>
                    <a:pt x="936" y="143"/>
                    <a:pt x="1028" y="143"/>
                  </a:cubicBezTo>
                  <a:cubicBezTo>
                    <a:pt x="1359" y="143"/>
                    <a:pt x="1666" y="208"/>
                    <a:pt x="1968" y="391"/>
                  </a:cubicBezTo>
                  <a:cubicBezTo>
                    <a:pt x="2733" y="852"/>
                    <a:pt x="3004" y="1715"/>
                    <a:pt x="3356" y="2479"/>
                  </a:cubicBezTo>
                  <a:cubicBezTo>
                    <a:pt x="3366" y="2501"/>
                    <a:pt x="3384" y="2510"/>
                    <a:pt x="3404" y="2510"/>
                  </a:cubicBezTo>
                  <a:cubicBezTo>
                    <a:pt x="3442" y="2510"/>
                    <a:pt x="3483" y="2475"/>
                    <a:pt x="3470" y="2431"/>
                  </a:cubicBezTo>
                  <a:cubicBezTo>
                    <a:pt x="3244" y="1678"/>
                    <a:pt x="2887" y="851"/>
                    <a:pt x="2237" y="370"/>
                  </a:cubicBezTo>
                  <a:cubicBezTo>
                    <a:pt x="2014" y="205"/>
                    <a:pt x="1748" y="77"/>
                    <a:pt x="1473" y="25"/>
                  </a:cubicBezTo>
                  <a:cubicBezTo>
                    <a:pt x="1378" y="7"/>
                    <a:pt x="1284" y="0"/>
                    <a:pt x="1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6">
              <a:extLst>
                <a:ext uri="{FF2B5EF4-FFF2-40B4-BE49-F238E27FC236}">
                  <a16:creationId xmlns:a16="http://schemas.microsoft.com/office/drawing/2014/main" id="{EA69BB1B-3C5A-AB4C-C73C-A775BAB68EDB}"/>
                </a:ext>
              </a:extLst>
            </p:cNvPr>
            <p:cNvSpPr/>
            <p:nvPr/>
          </p:nvSpPr>
          <p:spPr>
            <a:xfrm>
              <a:off x="5756900" y="2109075"/>
              <a:ext cx="11100" cy="18500"/>
            </a:xfrm>
            <a:custGeom>
              <a:avLst/>
              <a:gdLst/>
              <a:ahLst/>
              <a:cxnLst/>
              <a:rect l="l" t="t" r="r" b="b"/>
              <a:pathLst>
                <a:path w="444" h="740" extrusionOk="0">
                  <a:moveTo>
                    <a:pt x="153" y="1"/>
                  </a:moveTo>
                  <a:cubicBezTo>
                    <a:pt x="132" y="1"/>
                    <a:pt x="110" y="13"/>
                    <a:pt x="101" y="36"/>
                  </a:cubicBezTo>
                  <a:cubicBezTo>
                    <a:pt x="0" y="296"/>
                    <a:pt x="163" y="633"/>
                    <a:pt x="413" y="738"/>
                  </a:cubicBezTo>
                  <a:cubicBezTo>
                    <a:pt x="416" y="739"/>
                    <a:pt x="418" y="739"/>
                    <a:pt x="421" y="739"/>
                  </a:cubicBezTo>
                  <a:cubicBezTo>
                    <a:pt x="436" y="739"/>
                    <a:pt x="443" y="716"/>
                    <a:pt x="433" y="703"/>
                  </a:cubicBezTo>
                  <a:cubicBezTo>
                    <a:pt x="353" y="614"/>
                    <a:pt x="273" y="505"/>
                    <a:pt x="233" y="391"/>
                  </a:cubicBezTo>
                  <a:cubicBezTo>
                    <a:pt x="195" y="279"/>
                    <a:pt x="200" y="165"/>
                    <a:pt x="201" y="49"/>
                  </a:cubicBezTo>
                  <a:cubicBezTo>
                    <a:pt x="201" y="17"/>
                    <a:pt x="17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6">
              <a:extLst>
                <a:ext uri="{FF2B5EF4-FFF2-40B4-BE49-F238E27FC236}">
                  <a16:creationId xmlns:a16="http://schemas.microsoft.com/office/drawing/2014/main" id="{DB8EEF2A-D25D-F049-1AD7-3F28CCBF6C8E}"/>
                </a:ext>
              </a:extLst>
            </p:cNvPr>
            <p:cNvSpPr/>
            <p:nvPr/>
          </p:nvSpPr>
          <p:spPr>
            <a:xfrm>
              <a:off x="5760850" y="2105900"/>
              <a:ext cx="63500" cy="21875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865" y="1"/>
                  </a:moveTo>
                  <a:cubicBezTo>
                    <a:pt x="571" y="1"/>
                    <a:pt x="284" y="52"/>
                    <a:pt x="37" y="149"/>
                  </a:cubicBezTo>
                  <a:cubicBezTo>
                    <a:pt x="0" y="163"/>
                    <a:pt x="9" y="215"/>
                    <a:pt x="44" y="215"/>
                  </a:cubicBezTo>
                  <a:cubicBezTo>
                    <a:pt x="47" y="215"/>
                    <a:pt x="51" y="215"/>
                    <a:pt x="54" y="214"/>
                  </a:cubicBezTo>
                  <a:cubicBezTo>
                    <a:pt x="275" y="161"/>
                    <a:pt x="499" y="131"/>
                    <a:pt x="722" y="131"/>
                  </a:cubicBezTo>
                  <a:cubicBezTo>
                    <a:pt x="957" y="131"/>
                    <a:pt x="1191" y="164"/>
                    <a:pt x="1420" y="234"/>
                  </a:cubicBezTo>
                  <a:cubicBezTo>
                    <a:pt x="1837" y="363"/>
                    <a:pt x="2133" y="627"/>
                    <a:pt x="2484" y="869"/>
                  </a:cubicBezTo>
                  <a:cubicBezTo>
                    <a:pt x="2489" y="873"/>
                    <a:pt x="2495" y="875"/>
                    <a:pt x="2500" y="875"/>
                  </a:cubicBezTo>
                  <a:cubicBezTo>
                    <a:pt x="2521" y="875"/>
                    <a:pt x="2539" y="847"/>
                    <a:pt x="2527" y="825"/>
                  </a:cubicBezTo>
                  <a:cubicBezTo>
                    <a:pt x="2211" y="258"/>
                    <a:pt x="1524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6">
              <a:extLst>
                <a:ext uri="{FF2B5EF4-FFF2-40B4-BE49-F238E27FC236}">
                  <a16:creationId xmlns:a16="http://schemas.microsoft.com/office/drawing/2014/main" id="{306D881A-9838-699A-995F-CDCCD7D2B288}"/>
                </a:ext>
              </a:extLst>
            </p:cNvPr>
            <p:cNvSpPr/>
            <p:nvPr/>
          </p:nvSpPr>
          <p:spPr>
            <a:xfrm>
              <a:off x="5731150" y="2095900"/>
              <a:ext cx="36075" cy="14650"/>
            </a:xfrm>
            <a:custGeom>
              <a:avLst/>
              <a:gdLst/>
              <a:ahLst/>
              <a:cxnLst/>
              <a:rect l="l" t="t" r="r" b="b"/>
              <a:pathLst>
                <a:path w="1443" h="586" extrusionOk="0">
                  <a:moveTo>
                    <a:pt x="87" y="1"/>
                  </a:moveTo>
                  <a:cubicBezTo>
                    <a:pt x="40" y="1"/>
                    <a:pt x="0" y="72"/>
                    <a:pt x="42" y="111"/>
                  </a:cubicBezTo>
                  <a:cubicBezTo>
                    <a:pt x="323" y="379"/>
                    <a:pt x="756" y="585"/>
                    <a:pt x="1164" y="585"/>
                  </a:cubicBezTo>
                  <a:cubicBezTo>
                    <a:pt x="1254" y="585"/>
                    <a:pt x="1343" y="575"/>
                    <a:pt x="1429" y="553"/>
                  </a:cubicBezTo>
                  <a:cubicBezTo>
                    <a:pt x="1441" y="550"/>
                    <a:pt x="1442" y="530"/>
                    <a:pt x="1429" y="527"/>
                  </a:cubicBezTo>
                  <a:cubicBezTo>
                    <a:pt x="1208" y="483"/>
                    <a:pt x="983" y="459"/>
                    <a:pt x="767" y="386"/>
                  </a:cubicBezTo>
                  <a:cubicBezTo>
                    <a:pt x="522" y="301"/>
                    <a:pt x="323" y="166"/>
                    <a:pt x="118" y="12"/>
                  </a:cubicBezTo>
                  <a:cubicBezTo>
                    <a:pt x="107" y="4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6">
              <a:extLst>
                <a:ext uri="{FF2B5EF4-FFF2-40B4-BE49-F238E27FC236}">
                  <a16:creationId xmlns:a16="http://schemas.microsoft.com/office/drawing/2014/main" id="{29689D1D-D61B-D61E-09E0-99884F2604DF}"/>
                </a:ext>
              </a:extLst>
            </p:cNvPr>
            <p:cNvSpPr/>
            <p:nvPr/>
          </p:nvSpPr>
          <p:spPr>
            <a:xfrm>
              <a:off x="5732825" y="2080150"/>
              <a:ext cx="62925" cy="18825"/>
            </a:xfrm>
            <a:custGeom>
              <a:avLst/>
              <a:gdLst/>
              <a:ahLst/>
              <a:cxnLst/>
              <a:rect l="l" t="t" r="r" b="b"/>
              <a:pathLst>
                <a:path w="2517" h="753" extrusionOk="0">
                  <a:moveTo>
                    <a:pt x="1492" y="0"/>
                  </a:moveTo>
                  <a:cubicBezTo>
                    <a:pt x="915" y="0"/>
                    <a:pt x="325" y="235"/>
                    <a:pt x="15" y="703"/>
                  </a:cubicBezTo>
                  <a:cubicBezTo>
                    <a:pt x="1" y="724"/>
                    <a:pt x="21" y="752"/>
                    <a:pt x="43" y="752"/>
                  </a:cubicBezTo>
                  <a:cubicBezTo>
                    <a:pt x="49" y="752"/>
                    <a:pt x="54" y="750"/>
                    <a:pt x="59" y="747"/>
                  </a:cubicBezTo>
                  <a:cubicBezTo>
                    <a:pt x="571" y="376"/>
                    <a:pt x="1061" y="164"/>
                    <a:pt x="1604" y="164"/>
                  </a:cubicBezTo>
                  <a:cubicBezTo>
                    <a:pt x="1876" y="164"/>
                    <a:pt x="2162" y="217"/>
                    <a:pt x="2471" y="330"/>
                  </a:cubicBezTo>
                  <a:cubicBezTo>
                    <a:pt x="2474" y="332"/>
                    <a:pt x="2477" y="332"/>
                    <a:pt x="2481" y="332"/>
                  </a:cubicBezTo>
                  <a:cubicBezTo>
                    <a:pt x="2506" y="332"/>
                    <a:pt x="2516" y="293"/>
                    <a:pt x="2493" y="278"/>
                  </a:cubicBezTo>
                  <a:cubicBezTo>
                    <a:pt x="2212" y="93"/>
                    <a:pt x="1854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6">
              <a:extLst>
                <a:ext uri="{FF2B5EF4-FFF2-40B4-BE49-F238E27FC236}">
                  <a16:creationId xmlns:a16="http://schemas.microsoft.com/office/drawing/2014/main" id="{4658889D-6DDA-7C02-22B2-792341E91CE6}"/>
                </a:ext>
              </a:extLst>
            </p:cNvPr>
            <p:cNvSpPr/>
            <p:nvPr/>
          </p:nvSpPr>
          <p:spPr>
            <a:xfrm>
              <a:off x="5738300" y="2053425"/>
              <a:ext cx="34225" cy="29900"/>
            </a:xfrm>
            <a:custGeom>
              <a:avLst/>
              <a:gdLst/>
              <a:ahLst/>
              <a:cxnLst/>
              <a:rect l="l" t="t" r="r" b="b"/>
              <a:pathLst>
                <a:path w="1369" h="1196" extrusionOk="0">
                  <a:moveTo>
                    <a:pt x="77" y="1"/>
                  </a:moveTo>
                  <a:cubicBezTo>
                    <a:pt x="38" y="1"/>
                    <a:pt x="0" y="47"/>
                    <a:pt x="25" y="89"/>
                  </a:cubicBezTo>
                  <a:cubicBezTo>
                    <a:pt x="310" y="568"/>
                    <a:pt x="837" y="958"/>
                    <a:pt x="1332" y="1194"/>
                  </a:cubicBezTo>
                  <a:cubicBezTo>
                    <a:pt x="1335" y="1195"/>
                    <a:pt x="1338" y="1196"/>
                    <a:pt x="1341" y="1196"/>
                  </a:cubicBezTo>
                  <a:cubicBezTo>
                    <a:pt x="1358" y="1196"/>
                    <a:pt x="1369" y="1173"/>
                    <a:pt x="1351" y="1161"/>
                  </a:cubicBezTo>
                  <a:cubicBezTo>
                    <a:pt x="1105" y="1002"/>
                    <a:pt x="866" y="826"/>
                    <a:pt x="652" y="626"/>
                  </a:cubicBezTo>
                  <a:cubicBezTo>
                    <a:pt x="452" y="439"/>
                    <a:pt x="297" y="221"/>
                    <a:pt x="115" y="18"/>
                  </a:cubicBezTo>
                  <a:cubicBezTo>
                    <a:pt x="104" y="6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6">
              <a:extLst>
                <a:ext uri="{FF2B5EF4-FFF2-40B4-BE49-F238E27FC236}">
                  <a16:creationId xmlns:a16="http://schemas.microsoft.com/office/drawing/2014/main" id="{63BE93DE-385F-A148-7993-503E78D2FA7B}"/>
                </a:ext>
              </a:extLst>
            </p:cNvPr>
            <p:cNvSpPr/>
            <p:nvPr/>
          </p:nvSpPr>
          <p:spPr>
            <a:xfrm>
              <a:off x="5708650" y="2047450"/>
              <a:ext cx="76575" cy="17075"/>
            </a:xfrm>
            <a:custGeom>
              <a:avLst/>
              <a:gdLst/>
              <a:ahLst/>
              <a:cxnLst/>
              <a:rect l="l" t="t" r="r" b="b"/>
              <a:pathLst>
                <a:path w="3063" h="683" extrusionOk="0">
                  <a:moveTo>
                    <a:pt x="2170" y="1"/>
                  </a:moveTo>
                  <a:cubicBezTo>
                    <a:pt x="1452" y="1"/>
                    <a:pt x="613" y="462"/>
                    <a:pt x="26" y="630"/>
                  </a:cubicBezTo>
                  <a:cubicBezTo>
                    <a:pt x="0" y="638"/>
                    <a:pt x="9" y="672"/>
                    <a:pt x="31" y="674"/>
                  </a:cubicBezTo>
                  <a:cubicBezTo>
                    <a:pt x="88" y="680"/>
                    <a:pt x="145" y="682"/>
                    <a:pt x="200" y="682"/>
                  </a:cubicBezTo>
                  <a:cubicBezTo>
                    <a:pt x="923" y="682"/>
                    <a:pt x="1525" y="213"/>
                    <a:pt x="2199" y="213"/>
                  </a:cubicBezTo>
                  <a:cubicBezTo>
                    <a:pt x="2439" y="213"/>
                    <a:pt x="2688" y="272"/>
                    <a:pt x="2955" y="435"/>
                  </a:cubicBezTo>
                  <a:cubicBezTo>
                    <a:pt x="2965" y="441"/>
                    <a:pt x="2975" y="444"/>
                    <a:pt x="2985" y="444"/>
                  </a:cubicBezTo>
                  <a:cubicBezTo>
                    <a:pt x="3030" y="444"/>
                    <a:pt x="3062" y="383"/>
                    <a:pt x="3026" y="345"/>
                  </a:cubicBezTo>
                  <a:cubicBezTo>
                    <a:pt x="2787" y="93"/>
                    <a:pt x="2491" y="1"/>
                    <a:pt x="2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6">
              <a:extLst>
                <a:ext uri="{FF2B5EF4-FFF2-40B4-BE49-F238E27FC236}">
                  <a16:creationId xmlns:a16="http://schemas.microsoft.com/office/drawing/2014/main" id="{55D66931-6DAB-3EC6-4951-C48F4575E857}"/>
                </a:ext>
              </a:extLst>
            </p:cNvPr>
            <p:cNvSpPr/>
            <p:nvPr/>
          </p:nvSpPr>
          <p:spPr>
            <a:xfrm>
              <a:off x="5700925" y="2031375"/>
              <a:ext cx="65150" cy="33300"/>
            </a:xfrm>
            <a:custGeom>
              <a:avLst/>
              <a:gdLst/>
              <a:ahLst/>
              <a:cxnLst/>
              <a:rect l="l" t="t" r="r" b="b"/>
              <a:pathLst>
                <a:path w="2606" h="1332" extrusionOk="0">
                  <a:moveTo>
                    <a:pt x="2142" y="1"/>
                  </a:moveTo>
                  <a:cubicBezTo>
                    <a:pt x="1615" y="1"/>
                    <a:pt x="1067" y="118"/>
                    <a:pt x="631" y="404"/>
                  </a:cubicBezTo>
                  <a:cubicBezTo>
                    <a:pt x="319" y="610"/>
                    <a:pt x="16" y="1012"/>
                    <a:pt x="369" y="1323"/>
                  </a:cubicBezTo>
                  <a:cubicBezTo>
                    <a:pt x="375" y="1329"/>
                    <a:pt x="383" y="1332"/>
                    <a:pt x="391" y="1332"/>
                  </a:cubicBezTo>
                  <a:cubicBezTo>
                    <a:pt x="416" y="1332"/>
                    <a:pt x="439" y="1307"/>
                    <a:pt x="422" y="1282"/>
                  </a:cubicBezTo>
                  <a:cubicBezTo>
                    <a:pt x="1" y="646"/>
                    <a:pt x="1117" y="340"/>
                    <a:pt x="1482" y="272"/>
                  </a:cubicBezTo>
                  <a:cubicBezTo>
                    <a:pt x="1834" y="206"/>
                    <a:pt x="2189" y="194"/>
                    <a:pt x="2540" y="128"/>
                  </a:cubicBezTo>
                  <a:cubicBezTo>
                    <a:pt x="2606" y="115"/>
                    <a:pt x="2581" y="27"/>
                    <a:pt x="2526" y="21"/>
                  </a:cubicBezTo>
                  <a:cubicBezTo>
                    <a:pt x="2400" y="8"/>
                    <a:pt x="2272" y="1"/>
                    <a:pt x="2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6">
              <a:extLst>
                <a:ext uri="{FF2B5EF4-FFF2-40B4-BE49-F238E27FC236}">
                  <a16:creationId xmlns:a16="http://schemas.microsoft.com/office/drawing/2014/main" id="{D368C852-FCCE-F313-5524-AE07B9E67D28}"/>
                </a:ext>
              </a:extLst>
            </p:cNvPr>
            <p:cNvSpPr/>
            <p:nvPr/>
          </p:nvSpPr>
          <p:spPr>
            <a:xfrm>
              <a:off x="5673000" y="2013050"/>
              <a:ext cx="77825" cy="35675"/>
            </a:xfrm>
            <a:custGeom>
              <a:avLst/>
              <a:gdLst/>
              <a:ahLst/>
              <a:cxnLst/>
              <a:rect l="l" t="t" r="r" b="b"/>
              <a:pathLst>
                <a:path w="3113" h="1427" extrusionOk="0">
                  <a:moveTo>
                    <a:pt x="2646" y="0"/>
                  </a:moveTo>
                  <a:cubicBezTo>
                    <a:pt x="2094" y="0"/>
                    <a:pt x="1520" y="75"/>
                    <a:pt x="1007" y="239"/>
                  </a:cubicBezTo>
                  <a:cubicBezTo>
                    <a:pt x="815" y="299"/>
                    <a:pt x="625" y="374"/>
                    <a:pt x="480" y="515"/>
                  </a:cubicBezTo>
                  <a:cubicBezTo>
                    <a:pt x="312" y="679"/>
                    <a:pt x="264" y="1027"/>
                    <a:pt x="64" y="1139"/>
                  </a:cubicBezTo>
                  <a:cubicBezTo>
                    <a:pt x="1" y="1175"/>
                    <a:pt x="18" y="1268"/>
                    <a:pt x="83" y="1288"/>
                  </a:cubicBezTo>
                  <a:cubicBezTo>
                    <a:pt x="357" y="1375"/>
                    <a:pt x="641" y="1427"/>
                    <a:pt x="921" y="1427"/>
                  </a:cubicBezTo>
                  <a:cubicBezTo>
                    <a:pt x="1256" y="1427"/>
                    <a:pt x="1587" y="1353"/>
                    <a:pt x="1889" y="1174"/>
                  </a:cubicBezTo>
                  <a:lnTo>
                    <a:pt x="1888" y="1174"/>
                  </a:lnTo>
                  <a:cubicBezTo>
                    <a:pt x="1910" y="1161"/>
                    <a:pt x="1899" y="1130"/>
                    <a:pt x="1877" y="1130"/>
                  </a:cubicBezTo>
                  <a:cubicBezTo>
                    <a:pt x="1875" y="1130"/>
                    <a:pt x="1873" y="1130"/>
                    <a:pt x="1870" y="1131"/>
                  </a:cubicBezTo>
                  <a:cubicBezTo>
                    <a:pt x="1534" y="1220"/>
                    <a:pt x="1230" y="1281"/>
                    <a:pt x="925" y="1281"/>
                  </a:cubicBezTo>
                  <a:cubicBezTo>
                    <a:pt x="714" y="1281"/>
                    <a:pt x="503" y="1253"/>
                    <a:pt x="280" y="1184"/>
                  </a:cubicBezTo>
                  <a:lnTo>
                    <a:pt x="280" y="1184"/>
                  </a:lnTo>
                  <a:cubicBezTo>
                    <a:pt x="300" y="1158"/>
                    <a:pt x="319" y="1126"/>
                    <a:pt x="370" y="1068"/>
                  </a:cubicBezTo>
                  <a:cubicBezTo>
                    <a:pt x="629" y="771"/>
                    <a:pt x="713" y="503"/>
                    <a:pt x="1129" y="379"/>
                  </a:cubicBezTo>
                  <a:cubicBezTo>
                    <a:pt x="1752" y="191"/>
                    <a:pt x="2418" y="153"/>
                    <a:pt x="3063" y="94"/>
                  </a:cubicBezTo>
                  <a:cubicBezTo>
                    <a:pt x="3113" y="88"/>
                    <a:pt x="3113" y="19"/>
                    <a:pt x="3063" y="15"/>
                  </a:cubicBezTo>
                  <a:cubicBezTo>
                    <a:pt x="2927" y="5"/>
                    <a:pt x="2787" y="0"/>
                    <a:pt x="2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6">
              <a:extLst>
                <a:ext uri="{FF2B5EF4-FFF2-40B4-BE49-F238E27FC236}">
                  <a16:creationId xmlns:a16="http://schemas.microsoft.com/office/drawing/2014/main" id="{5DC70171-5F41-C348-92FE-44FE30A29067}"/>
                </a:ext>
              </a:extLst>
            </p:cNvPr>
            <p:cNvSpPr/>
            <p:nvPr/>
          </p:nvSpPr>
          <p:spPr>
            <a:xfrm>
              <a:off x="5688100" y="2002950"/>
              <a:ext cx="12550" cy="20000"/>
            </a:xfrm>
            <a:custGeom>
              <a:avLst/>
              <a:gdLst/>
              <a:ahLst/>
              <a:cxnLst/>
              <a:rect l="l" t="t" r="r" b="b"/>
              <a:pathLst>
                <a:path w="502" h="800" extrusionOk="0">
                  <a:moveTo>
                    <a:pt x="427" y="0"/>
                  </a:moveTo>
                  <a:cubicBezTo>
                    <a:pt x="424" y="0"/>
                    <a:pt x="420" y="1"/>
                    <a:pt x="417" y="1"/>
                  </a:cubicBezTo>
                  <a:cubicBezTo>
                    <a:pt x="271" y="25"/>
                    <a:pt x="158" y="214"/>
                    <a:pt x="100" y="338"/>
                  </a:cubicBezTo>
                  <a:cubicBezTo>
                    <a:pt x="34" y="476"/>
                    <a:pt x="0" y="636"/>
                    <a:pt x="45" y="785"/>
                  </a:cubicBezTo>
                  <a:cubicBezTo>
                    <a:pt x="47" y="795"/>
                    <a:pt x="56" y="799"/>
                    <a:pt x="64" y="799"/>
                  </a:cubicBezTo>
                  <a:cubicBezTo>
                    <a:pt x="73" y="799"/>
                    <a:pt x="81" y="795"/>
                    <a:pt x="84" y="785"/>
                  </a:cubicBezTo>
                  <a:cubicBezTo>
                    <a:pt x="124" y="647"/>
                    <a:pt x="153" y="512"/>
                    <a:pt x="225" y="386"/>
                  </a:cubicBezTo>
                  <a:cubicBezTo>
                    <a:pt x="293" y="269"/>
                    <a:pt x="422" y="198"/>
                    <a:pt x="479" y="85"/>
                  </a:cubicBezTo>
                  <a:cubicBezTo>
                    <a:pt x="501" y="42"/>
                    <a:pt x="470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6">
              <a:extLst>
                <a:ext uri="{FF2B5EF4-FFF2-40B4-BE49-F238E27FC236}">
                  <a16:creationId xmlns:a16="http://schemas.microsoft.com/office/drawing/2014/main" id="{9BBA1B97-6DDD-F9D3-66FA-5F389F886370}"/>
                </a:ext>
              </a:extLst>
            </p:cNvPr>
            <p:cNvSpPr/>
            <p:nvPr/>
          </p:nvSpPr>
          <p:spPr>
            <a:xfrm>
              <a:off x="5644475" y="2003425"/>
              <a:ext cx="79325" cy="14550"/>
            </a:xfrm>
            <a:custGeom>
              <a:avLst/>
              <a:gdLst/>
              <a:ahLst/>
              <a:cxnLst/>
              <a:rect l="l" t="t" r="r" b="b"/>
              <a:pathLst>
                <a:path w="3173" h="582" extrusionOk="0">
                  <a:moveTo>
                    <a:pt x="2676" y="0"/>
                  </a:moveTo>
                  <a:cubicBezTo>
                    <a:pt x="2412" y="0"/>
                    <a:pt x="2154" y="61"/>
                    <a:pt x="1883" y="143"/>
                  </a:cubicBezTo>
                  <a:cubicBezTo>
                    <a:pt x="1441" y="277"/>
                    <a:pt x="1064" y="396"/>
                    <a:pt x="653" y="396"/>
                  </a:cubicBezTo>
                  <a:cubicBezTo>
                    <a:pt x="464" y="396"/>
                    <a:pt x="269" y="371"/>
                    <a:pt x="56" y="310"/>
                  </a:cubicBezTo>
                  <a:cubicBezTo>
                    <a:pt x="52" y="309"/>
                    <a:pt x="48" y="308"/>
                    <a:pt x="45" y="308"/>
                  </a:cubicBezTo>
                  <a:cubicBezTo>
                    <a:pt x="11" y="308"/>
                    <a:pt x="1" y="354"/>
                    <a:pt x="29" y="375"/>
                  </a:cubicBezTo>
                  <a:cubicBezTo>
                    <a:pt x="234" y="527"/>
                    <a:pt x="455" y="582"/>
                    <a:pt x="687" y="582"/>
                  </a:cubicBezTo>
                  <a:cubicBezTo>
                    <a:pt x="825" y="582"/>
                    <a:pt x="966" y="563"/>
                    <a:pt x="1112" y="534"/>
                  </a:cubicBezTo>
                  <a:cubicBezTo>
                    <a:pt x="1725" y="414"/>
                    <a:pt x="2251" y="136"/>
                    <a:pt x="2869" y="136"/>
                  </a:cubicBezTo>
                  <a:cubicBezTo>
                    <a:pt x="2950" y="136"/>
                    <a:pt x="3032" y="140"/>
                    <a:pt x="3116" y="151"/>
                  </a:cubicBezTo>
                  <a:cubicBezTo>
                    <a:pt x="3118" y="151"/>
                    <a:pt x="3120" y="151"/>
                    <a:pt x="3122" y="151"/>
                  </a:cubicBezTo>
                  <a:cubicBezTo>
                    <a:pt x="3169" y="151"/>
                    <a:pt x="3173" y="77"/>
                    <a:pt x="3128" y="64"/>
                  </a:cubicBezTo>
                  <a:cubicBezTo>
                    <a:pt x="2973" y="19"/>
                    <a:pt x="2823" y="0"/>
                    <a:pt x="2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6">
              <a:extLst>
                <a:ext uri="{FF2B5EF4-FFF2-40B4-BE49-F238E27FC236}">
                  <a16:creationId xmlns:a16="http://schemas.microsoft.com/office/drawing/2014/main" id="{137E7C4F-BC7C-DAF8-4A8B-6905FA69C84F}"/>
                </a:ext>
              </a:extLst>
            </p:cNvPr>
            <p:cNvSpPr/>
            <p:nvPr/>
          </p:nvSpPr>
          <p:spPr>
            <a:xfrm>
              <a:off x="5646100" y="1974150"/>
              <a:ext cx="66200" cy="40725"/>
            </a:xfrm>
            <a:custGeom>
              <a:avLst/>
              <a:gdLst/>
              <a:ahLst/>
              <a:cxnLst/>
              <a:rect l="l" t="t" r="r" b="b"/>
              <a:pathLst>
                <a:path w="2648" h="1629" extrusionOk="0">
                  <a:moveTo>
                    <a:pt x="1976" y="1"/>
                  </a:moveTo>
                  <a:cubicBezTo>
                    <a:pt x="1072" y="1"/>
                    <a:pt x="185" y="656"/>
                    <a:pt x="8" y="1569"/>
                  </a:cubicBezTo>
                  <a:cubicBezTo>
                    <a:pt x="0" y="1606"/>
                    <a:pt x="27" y="1628"/>
                    <a:pt x="54" y="1628"/>
                  </a:cubicBezTo>
                  <a:cubicBezTo>
                    <a:pt x="73" y="1628"/>
                    <a:pt x="93" y="1618"/>
                    <a:pt x="103" y="1594"/>
                  </a:cubicBezTo>
                  <a:cubicBezTo>
                    <a:pt x="497" y="652"/>
                    <a:pt x="1187" y="176"/>
                    <a:pt x="2127" y="176"/>
                  </a:cubicBezTo>
                  <a:cubicBezTo>
                    <a:pt x="2265" y="176"/>
                    <a:pt x="2409" y="186"/>
                    <a:pt x="2558" y="207"/>
                  </a:cubicBezTo>
                  <a:cubicBezTo>
                    <a:pt x="2562" y="208"/>
                    <a:pt x="2565" y="208"/>
                    <a:pt x="2568" y="208"/>
                  </a:cubicBezTo>
                  <a:cubicBezTo>
                    <a:pt x="2627" y="208"/>
                    <a:pt x="2648" y="128"/>
                    <a:pt x="2586" y="107"/>
                  </a:cubicBezTo>
                  <a:cubicBezTo>
                    <a:pt x="2387" y="34"/>
                    <a:pt x="2181" y="1"/>
                    <a:pt x="1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6">
              <a:extLst>
                <a:ext uri="{FF2B5EF4-FFF2-40B4-BE49-F238E27FC236}">
                  <a16:creationId xmlns:a16="http://schemas.microsoft.com/office/drawing/2014/main" id="{E60197A2-5F5B-0B6E-4D04-4805E176480A}"/>
                </a:ext>
              </a:extLst>
            </p:cNvPr>
            <p:cNvSpPr/>
            <p:nvPr/>
          </p:nvSpPr>
          <p:spPr>
            <a:xfrm>
              <a:off x="5604075" y="1980325"/>
              <a:ext cx="71200" cy="15000"/>
            </a:xfrm>
            <a:custGeom>
              <a:avLst/>
              <a:gdLst/>
              <a:ahLst/>
              <a:cxnLst/>
              <a:rect l="l" t="t" r="r" b="b"/>
              <a:pathLst>
                <a:path w="2848" h="600" extrusionOk="0">
                  <a:moveTo>
                    <a:pt x="2779" y="1"/>
                  </a:moveTo>
                  <a:cubicBezTo>
                    <a:pt x="2774" y="1"/>
                    <a:pt x="2769" y="1"/>
                    <a:pt x="2763" y="3"/>
                  </a:cubicBezTo>
                  <a:cubicBezTo>
                    <a:pt x="2347" y="152"/>
                    <a:pt x="1945" y="308"/>
                    <a:pt x="1509" y="389"/>
                  </a:cubicBezTo>
                  <a:cubicBezTo>
                    <a:pt x="1007" y="482"/>
                    <a:pt x="530" y="461"/>
                    <a:pt x="27" y="476"/>
                  </a:cubicBezTo>
                  <a:cubicBezTo>
                    <a:pt x="6" y="476"/>
                    <a:pt x="1" y="507"/>
                    <a:pt x="22" y="513"/>
                  </a:cubicBezTo>
                  <a:cubicBezTo>
                    <a:pt x="266" y="572"/>
                    <a:pt x="527" y="599"/>
                    <a:pt x="794" y="599"/>
                  </a:cubicBezTo>
                  <a:cubicBezTo>
                    <a:pt x="1493" y="599"/>
                    <a:pt x="2232" y="410"/>
                    <a:pt x="2802" y="96"/>
                  </a:cubicBezTo>
                  <a:cubicBezTo>
                    <a:pt x="2848" y="71"/>
                    <a:pt x="2825" y="1"/>
                    <a:pt x="2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6">
              <a:extLst>
                <a:ext uri="{FF2B5EF4-FFF2-40B4-BE49-F238E27FC236}">
                  <a16:creationId xmlns:a16="http://schemas.microsoft.com/office/drawing/2014/main" id="{6391B66D-6B26-12B3-4499-2BA106CAC06C}"/>
                </a:ext>
              </a:extLst>
            </p:cNvPr>
            <p:cNvSpPr/>
            <p:nvPr/>
          </p:nvSpPr>
          <p:spPr>
            <a:xfrm>
              <a:off x="5602925" y="1957275"/>
              <a:ext cx="88300" cy="36850"/>
            </a:xfrm>
            <a:custGeom>
              <a:avLst/>
              <a:gdLst/>
              <a:ahLst/>
              <a:cxnLst/>
              <a:rect l="l" t="t" r="r" b="b"/>
              <a:pathLst>
                <a:path w="3532" h="1474" extrusionOk="0">
                  <a:moveTo>
                    <a:pt x="2804" y="0"/>
                  </a:moveTo>
                  <a:cubicBezTo>
                    <a:pt x="2210" y="0"/>
                    <a:pt x="1599" y="159"/>
                    <a:pt x="1072" y="386"/>
                  </a:cubicBezTo>
                  <a:cubicBezTo>
                    <a:pt x="621" y="579"/>
                    <a:pt x="0" y="877"/>
                    <a:pt x="83" y="1454"/>
                  </a:cubicBezTo>
                  <a:cubicBezTo>
                    <a:pt x="85" y="1468"/>
                    <a:pt x="95" y="1474"/>
                    <a:pt x="106" y="1474"/>
                  </a:cubicBezTo>
                  <a:cubicBezTo>
                    <a:pt x="118" y="1474"/>
                    <a:pt x="131" y="1467"/>
                    <a:pt x="135" y="1454"/>
                  </a:cubicBezTo>
                  <a:cubicBezTo>
                    <a:pt x="510" y="224"/>
                    <a:pt x="2456" y="229"/>
                    <a:pt x="3472" y="162"/>
                  </a:cubicBezTo>
                  <a:cubicBezTo>
                    <a:pt x="3519" y="159"/>
                    <a:pt x="3532" y="90"/>
                    <a:pt x="3483" y="78"/>
                  </a:cubicBezTo>
                  <a:cubicBezTo>
                    <a:pt x="3263" y="24"/>
                    <a:pt x="3035" y="0"/>
                    <a:pt x="2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6">
              <a:extLst>
                <a:ext uri="{FF2B5EF4-FFF2-40B4-BE49-F238E27FC236}">
                  <a16:creationId xmlns:a16="http://schemas.microsoft.com/office/drawing/2014/main" id="{29A31420-B3AA-EC4E-2647-28D65139A9D0}"/>
                </a:ext>
              </a:extLst>
            </p:cNvPr>
            <p:cNvSpPr/>
            <p:nvPr/>
          </p:nvSpPr>
          <p:spPr>
            <a:xfrm>
              <a:off x="5570825" y="1935900"/>
              <a:ext cx="85725" cy="43850"/>
            </a:xfrm>
            <a:custGeom>
              <a:avLst/>
              <a:gdLst/>
              <a:ahLst/>
              <a:cxnLst/>
              <a:rect l="l" t="t" r="r" b="b"/>
              <a:pathLst>
                <a:path w="3429" h="1754" extrusionOk="0">
                  <a:moveTo>
                    <a:pt x="3096" y="1"/>
                  </a:moveTo>
                  <a:cubicBezTo>
                    <a:pt x="1920" y="1"/>
                    <a:pt x="211" y="379"/>
                    <a:pt x="4" y="1716"/>
                  </a:cubicBezTo>
                  <a:cubicBezTo>
                    <a:pt x="1" y="1736"/>
                    <a:pt x="18" y="1753"/>
                    <a:pt x="35" y="1753"/>
                  </a:cubicBezTo>
                  <a:cubicBezTo>
                    <a:pt x="43" y="1753"/>
                    <a:pt x="51" y="1749"/>
                    <a:pt x="57" y="1738"/>
                  </a:cubicBezTo>
                  <a:cubicBezTo>
                    <a:pt x="783" y="368"/>
                    <a:pt x="1938" y="277"/>
                    <a:pt x="3350" y="126"/>
                  </a:cubicBezTo>
                  <a:cubicBezTo>
                    <a:pt x="3426" y="117"/>
                    <a:pt x="3428" y="10"/>
                    <a:pt x="3350" y="7"/>
                  </a:cubicBezTo>
                  <a:cubicBezTo>
                    <a:pt x="3269" y="3"/>
                    <a:pt x="3184" y="1"/>
                    <a:pt x="3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6">
              <a:extLst>
                <a:ext uri="{FF2B5EF4-FFF2-40B4-BE49-F238E27FC236}">
                  <a16:creationId xmlns:a16="http://schemas.microsoft.com/office/drawing/2014/main" id="{FCAD7183-70EE-2305-5714-41E709C0A849}"/>
                </a:ext>
              </a:extLst>
            </p:cNvPr>
            <p:cNvSpPr/>
            <p:nvPr/>
          </p:nvSpPr>
          <p:spPr>
            <a:xfrm>
              <a:off x="5569250" y="1962775"/>
              <a:ext cx="70025" cy="16475"/>
            </a:xfrm>
            <a:custGeom>
              <a:avLst/>
              <a:gdLst/>
              <a:ahLst/>
              <a:cxnLst/>
              <a:rect l="l" t="t" r="r" b="b"/>
              <a:pathLst>
                <a:path w="2801" h="659" extrusionOk="0">
                  <a:moveTo>
                    <a:pt x="2753" y="0"/>
                  </a:moveTo>
                  <a:cubicBezTo>
                    <a:pt x="2749" y="0"/>
                    <a:pt x="2744" y="1"/>
                    <a:pt x="2740" y="3"/>
                  </a:cubicBezTo>
                  <a:cubicBezTo>
                    <a:pt x="2212" y="172"/>
                    <a:pt x="1710" y="235"/>
                    <a:pt x="1160" y="279"/>
                  </a:cubicBezTo>
                  <a:cubicBezTo>
                    <a:pt x="763" y="312"/>
                    <a:pt x="384" y="370"/>
                    <a:pt x="37" y="579"/>
                  </a:cubicBezTo>
                  <a:cubicBezTo>
                    <a:pt x="1" y="600"/>
                    <a:pt x="19" y="658"/>
                    <a:pt x="56" y="658"/>
                  </a:cubicBezTo>
                  <a:cubicBezTo>
                    <a:pt x="60" y="658"/>
                    <a:pt x="65" y="658"/>
                    <a:pt x="70" y="656"/>
                  </a:cubicBezTo>
                  <a:cubicBezTo>
                    <a:pt x="902" y="343"/>
                    <a:pt x="2041" y="622"/>
                    <a:pt x="2770" y="74"/>
                  </a:cubicBezTo>
                  <a:cubicBezTo>
                    <a:pt x="2800" y="52"/>
                    <a:pt x="2788" y="0"/>
                    <a:pt x="2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6">
              <a:extLst>
                <a:ext uri="{FF2B5EF4-FFF2-40B4-BE49-F238E27FC236}">
                  <a16:creationId xmlns:a16="http://schemas.microsoft.com/office/drawing/2014/main" id="{A09C221C-4EBC-78D6-EACC-635A8AA16944}"/>
                </a:ext>
              </a:extLst>
            </p:cNvPr>
            <p:cNvSpPr/>
            <p:nvPr/>
          </p:nvSpPr>
          <p:spPr>
            <a:xfrm>
              <a:off x="5556025" y="1932775"/>
              <a:ext cx="51775" cy="48425"/>
            </a:xfrm>
            <a:custGeom>
              <a:avLst/>
              <a:gdLst/>
              <a:ahLst/>
              <a:cxnLst/>
              <a:rect l="l" t="t" r="r" b="b"/>
              <a:pathLst>
                <a:path w="2071" h="1937" extrusionOk="0">
                  <a:moveTo>
                    <a:pt x="2025" y="1"/>
                  </a:moveTo>
                  <a:cubicBezTo>
                    <a:pt x="2024" y="1"/>
                    <a:pt x="2022" y="1"/>
                    <a:pt x="2021" y="1"/>
                  </a:cubicBezTo>
                  <a:cubicBezTo>
                    <a:pt x="1449" y="69"/>
                    <a:pt x="908" y="449"/>
                    <a:pt x="534" y="874"/>
                  </a:cubicBezTo>
                  <a:cubicBezTo>
                    <a:pt x="301" y="1139"/>
                    <a:pt x="0" y="1666"/>
                    <a:pt x="386" y="1935"/>
                  </a:cubicBezTo>
                  <a:cubicBezTo>
                    <a:pt x="388" y="1936"/>
                    <a:pt x="391" y="1937"/>
                    <a:pt x="393" y="1937"/>
                  </a:cubicBezTo>
                  <a:cubicBezTo>
                    <a:pt x="402" y="1937"/>
                    <a:pt x="411" y="1927"/>
                    <a:pt x="409" y="1917"/>
                  </a:cubicBezTo>
                  <a:cubicBezTo>
                    <a:pt x="106" y="947"/>
                    <a:pt x="1348" y="415"/>
                    <a:pt x="2040" y="70"/>
                  </a:cubicBezTo>
                  <a:cubicBezTo>
                    <a:pt x="2071" y="56"/>
                    <a:pt x="2059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6">
              <a:extLst>
                <a:ext uri="{FF2B5EF4-FFF2-40B4-BE49-F238E27FC236}">
                  <a16:creationId xmlns:a16="http://schemas.microsoft.com/office/drawing/2014/main" id="{5C8CBDA9-411F-EFDE-C56C-82A765EE0109}"/>
                </a:ext>
              </a:extLst>
            </p:cNvPr>
            <p:cNvSpPr/>
            <p:nvPr/>
          </p:nvSpPr>
          <p:spPr>
            <a:xfrm>
              <a:off x="5536775" y="1961650"/>
              <a:ext cx="31525" cy="31200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1204" y="1"/>
                  </a:moveTo>
                  <a:cubicBezTo>
                    <a:pt x="1193" y="1"/>
                    <a:pt x="1182" y="4"/>
                    <a:pt x="1172" y="13"/>
                  </a:cubicBezTo>
                  <a:cubicBezTo>
                    <a:pt x="972" y="196"/>
                    <a:pt x="837" y="454"/>
                    <a:pt x="648" y="652"/>
                  </a:cubicBezTo>
                  <a:cubicBezTo>
                    <a:pt x="458" y="852"/>
                    <a:pt x="239" y="1019"/>
                    <a:pt x="26" y="1194"/>
                  </a:cubicBezTo>
                  <a:cubicBezTo>
                    <a:pt x="0" y="1215"/>
                    <a:pt x="25" y="1247"/>
                    <a:pt x="52" y="1247"/>
                  </a:cubicBezTo>
                  <a:cubicBezTo>
                    <a:pt x="57" y="1247"/>
                    <a:pt x="62" y="1247"/>
                    <a:pt x="66" y="1245"/>
                  </a:cubicBezTo>
                  <a:cubicBezTo>
                    <a:pt x="334" y="1119"/>
                    <a:pt x="563" y="932"/>
                    <a:pt x="773" y="723"/>
                  </a:cubicBezTo>
                  <a:cubicBezTo>
                    <a:pt x="951" y="546"/>
                    <a:pt x="1182" y="306"/>
                    <a:pt x="1251" y="59"/>
                  </a:cubicBezTo>
                  <a:cubicBezTo>
                    <a:pt x="1261" y="25"/>
                    <a:pt x="1233" y="1"/>
                    <a:pt x="1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6">
              <a:extLst>
                <a:ext uri="{FF2B5EF4-FFF2-40B4-BE49-F238E27FC236}">
                  <a16:creationId xmlns:a16="http://schemas.microsoft.com/office/drawing/2014/main" id="{81CDD85B-9EA1-8330-DE6D-77C22F6655C4}"/>
                </a:ext>
              </a:extLst>
            </p:cNvPr>
            <p:cNvSpPr/>
            <p:nvPr/>
          </p:nvSpPr>
          <p:spPr>
            <a:xfrm>
              <a:off x="5525825" y="1930925"/>
              <a:ext cx="40450" cy="62250"/>
            </a:xfrm>
            <a:custGeom>
              <a:avLst/>
              <a:gdLst/>
              <a:ahLst/>
              <a:cxnLst/>
              <a:rect l="l" t="t" r="r" b="b"/>
              <a:pathLst>
                <a:path w="1618" h="2490" extrusionOk="0">
                  <a:moveTo>
                    <a:pt x="1569" y="1"/>
                  </a:moveTo>
                  <a:cubicBezTo>
                    <a:pt x="1565" y="1"/>
                    <a:pt x="1561" y="2"/>
                    <a:pt x="1557" y="3"/>
                  </a:cubicBezTo>
                  <a:cubicBezTo>
                    <a:pt x="989" y="182"/>
                    <a:pt x="423" y="568"/>
                    <a:pt x="189" y="1136"/>
                  </a:cubicBezTo>
                  <a:cubicBezTo>
                    <a:pt x="0" y="1599"/>
                    <a:pt x="65" y="2232"/>
                    <a:pt x="545" y="2485"/>
                  </a:cubicBezTo>
                  <a:cubicBezTo>
                    <a:pt x="551" y="2489"/>
                    <a:pt x="557" y="2490"/>
                    <a:pt x="562" y="2490"/>
                  </a:cubicBezTo>
                  <a:cubicBezTo>
                    <a:pt x="590" y="2490"/>
                    <a:pt x="608" y="2456"/>
                    <a:pt x="586" y="2432"/>
                  </a:cubicBezTo>
                  <a:cubicBezTo>
                    <a:pt x="159" y="1947"/>
                    <a:pt x="122" y="1402"/>
                    <a:pt x="520" y="878"/>
                  </a:cubicBezTo>
                  <a:cubicBezTo>
                    <a:pt x="803" y="506"/>
                    <a:pt x="1202" y="314"/>
                    <a:pt x="1585" y="71"/>
                  </a:cubicBezTo>
                  <a:cubicBezTo>
                    <a:pt x="1618" y="50"/>
                    <a:pt x="1602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6">
              <a:extLst>
                <a:ext uri="{FF2B5EF4-FFF2-40B4-BE49-F238E27FC236}">
                  <a16:creationId xmlns:a16="http://schemas.microsoft.com/office/drawing/2014/main" id="{5D70B6D1-CA46-75DD-9A39-61831EA95895}"/>
                </a:ext>
              </a:extLst>
            </p:cNvPr>
            <p:cNvSpPr/>
            <p:nvPr/>
          </p:nvSpPr>
          <p:spPr>
            <a:xfrm>
              <a:off x="5496900" y="1964325"/>
              <a:ext cx="35000" cy="32925"/>
            </a:xfrm>
            <a:custGeom>
              <a:avLst/>
              <a:gdLst/>
              <a:ahLst/>
              <a:cxnLst/>
              <a:rect l="l" t="t" r="r" b="b"/>
              <a:pathLst>
                <a:path w="1400" h="1317" extrusionOk="0">
                  <a:moveTo>
                    <a:pt x="1342" y="0"/>
                  </a:moveTo>
                  <a:cubicBezTo>
                    <a:pt x="1331" y="0"/>
                    <a:pt x="1321" y="4"/>
                    <a:pt x="1313" y="13"/>
                  </a:cubicBezTo>
                  <a:cubicBezTo>
                    <a:pt x="1123" y="230"/>
                    <a:pt x="976" y="476"/>
                    <a:pt x="766" y="679"/>
                  </a:cubicBezTo>
                  <a:cubicBezTo>
                    <a:pt x="539" y="901"/>
                    <a:pt x="277" y="1060"/>
                    <a:pt x="26" y="1249"/>
                  </a:cubicBezTo>
                  <a:cubicBezTo>
                    <a:pt x="0" y="1268"/>
                    <a:pt x="9" y="1316"/>
                    <a:pt x="40" y="1316"/>
                  </a:cubicBezTo>
                  <a:cubicBezTo>
                    <a:pt x="44" y="1316"/>
                    <a:pt x="49" y="1316"/>
                    <a:pt x="53" y="1314"/>
                  </a:cubicBezTo>
                  <a:cubicBezTo>
                    <a:pt x="574" y="1122"/>
                    <a:pt x="1178" y="574"/>
                    <a:pt x="1388" y="56"/>
                  </a:cubicBezTo>
                  <a:cubicBezTo>
                    <a:pt x="1399" y="27"/>
                    <a:pt x="1370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6">
              <a:extLst>
                <a:ext uri="{FF2B5EF4-FFF2-40B4-BE49-F238E27FC236}">
                  <a16:creationId xmlns:a16="http://schemas.microsoft.com/office/drawing/2014/main" id="{9595D422-AB2B-28C1-3860-69B22B324E2F}"/>
                </a:ext>
              </a:extLst>
            </p:cNvPr>
            <p:cNvSpPr/>
            <p:nvPr/>
          </p:nvSpPr>
          <p:spPr>
            <a:xfrm>
              <a:off x="5478425" y="1939250"/>
              <a:ext cx="53050" cy="56225"/>
            </a:xfrm>
            <a:custGeom>
              <a:avLst/>
              <a:gdLst/>
              <a:ahLst/>
              <a:cxnLst/>
              <a:rect l="l" t="t" r="r" b="b"/>
              <a:pathLst>
                <a:path w="2122" h="2249" extrusionOk="0">
                  <a:moveTo>
                    <a:pt x="2067" y="0"/>
                  </a:moveTo>
                  <a:cubicBezTo>
                    <a:pt x="2061" y="0"/>
                    <a:pt x="2054" y="2"/>
                    <a:pt x="2048" y="5"/>
                  </a:cubicBezTo>
                  <a:cubicBezTo>
                    <a:pt x="1457" y="284"/>
                    <a:pt x="1" y="1540"/>
                    <a:pt x="777" y="2245"/>
                  </a:cubicBezTo>
                  <a:cubicBezTo>
                    <a:pt x="779" y="2248"/>
                    <a:pt x="782" y="2248"/>
                    <a:pt x="785" y="2248"/>
                  </a:cubicBezTo>
                  <a:cubicBezTo>
                    <a:pt x="794" y="2248"/>
                    <a:pt x="802" y="2240"/>
                    <a:pt x="795" y="2231"/>
                  </a:cubicBezTo>
                  <a:cubicBezTo>
                    <a:pt x="232" y="1449"/>
                    <a:pt x="1548" y="457"/>
                    <a:pt x="2087" y="73"/>
                  </a:cubicBezTo>
                  <a:cubicBezTo>
                    <a:pt x="2122" y="47"/>
                    <a:pt x="2102" y="0"/>
                    <a:pt x="2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6">
              <a:extLst>
                <a:ext uri="{FF2B5EF4-FFF2-40B4-BE49-F238E27FC236}">
                  <a16:creationId xmlns:a16="http://schemas.microsoft.com/office/drawing/2014/main" id="{78F1EB67-1393-B569-D828-F59FBF05B3C7}"/>
                </a:ext>
              </a:extLst>
            </p:cNvPr>
            <p:cNvSpPr/>
            <p:nvPr/>
          </p:nvSpPr>
          <p:spPr>
            <a:xfrm>
              <a:off x="5458750" y="1979000"/>
              <a:ext cx="35500" cy="27775"/>
            </a:xfrm>
            <a:custGeom>
              <a:avLst/>
              <a:gdLst/>
              <a:ahLst/>
              <a:cxnLst/>
              <a:rect l="l" t="t" r="r" b="b"/>
              <a:pathLst>
                <a:path w="1420" h="1111" extrusionOk="0">
                  <a:moveTo>
                    <a:pt x="1365" y="1"/>
                  </a:moveTo>
                  <a:cubicBezTo>
                    <a:pt x="1357" y="1"/>
                    <a:pt x="1349" y="3"/>
                    <a:pt x="1341" y="9"/>
                  </a:cubicBezTo>
                  <a:cubicBezTo>
                    <a:pt x="1126" y="167"/>
                    <a:pt x="954" y="388"/>
                    <a:pt x="747" y="559"/>
                  </a:cubicBezTo>
                  <a:cubicBezTo>
                    <a:pt x="522" y="743"/>
                    <a:pt x="226" y="860"/>
                    <a:pt x="23" y="1059"/>
                  </a:cubicBezTo>
                  <a:cubicBezTo>
                    <a:pt x="1" y="1081"/>
                    <a:pt x="21" y="1110"/>
                    <a:pt x="47" y="1110"/>
                  </a:cubicBezTo>
                  <a:cubicBezTo>
                    <a:pt x="49" y="1110"/>
                    <a:pt x="51" y="1110"/>
                    <a:pt x="52" y="1110"/>
                  </a:cubicBezTo>
                  <a:cubicBezTo>
                    <a:pt x="329" y="1067"/>
                    <a:pt x="611" y="833"/>
                    <a:pt x="828" y="665"/>
                  </a:cubicBezTo>
                  <a:cubicBezTo>
                    <a:pt x="1035" y="504"/>
                    <a:pt x="1283" y="308"/>
                    <a:pt x="1404" y="72"/>
                  </a:cubicBezTo>
                  <a:cubicBezTo>
                    <a:pt x="1420" y="42"/>
                    <a:pt x="1396" y="1"/>
                    <a:pt x="1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6">
              <a:extLst>
                <a:ext uri="{FF2B5EF4-FFF2-40B4-BE49-F238E27FC236}">
                  <a16:creationId xmlns:a16="http://schemas.microsoft.com/office/drawing/2014/main" id="{56C13576-1418-06E3-D9E8-49850078044F}"/>
                </a:ext>
              </a:extLst>
            </p:cNvPr>
            <p:cNvSpPr/>
            <p:nvPr/>
          </p:nvSpPr>
          <p:spPr>
            <a:xfrm>
              <a:off x="5458450" y="1938275"/>
              <a:ext cx="51025" cy="68075"/>
            </a:xfrm>
            <a:custGeom>
              <a:avLst/>
              <a:gdLst/>
              <a:ahLst/>
              <a:cxnLst/>
              <a:rect l="l" t="t" r="r" b="b"/>
              <a:pathLst>
                <a:path w="2041" h="2723" extrusionOk="0">
                  <a:moveTo>
                    <a:pt x="1983" y="0"/>
                  </a:moveTo>
                  <a:cubicBezTo>
                    <a:pt x="1979" y="0"/>
                    <a:pt x="1975" y="1"/>
                    <a:pt x="1971" y="3"/>
                  </a:cubicBezTo>
                  <a:cubicBezTo>
                    <a:pt x="973" y="386"/>
                    <a:pt x="68" y="1641"/>
                    <a:pt x="2" y="2706"/>
                  </a:cubicBezTo>
                  <a:cubicBezTo>
                    <a:pt x="1" y="2716"/>
                    <a:pt x="10" y="2722"/>
                    <a:pt x="18" y="2722"/>
                  </a:cubicBezTo>
                  <a:cubicBezTo>
                    <a:pt x="23" y="2722"/>
                    <a:pt x="28" y="2720"/>
                    <a:pt x="30" y="2715"/>
                  </a:cubicBezTo>
                  <a:cubicBezTo>
                    <a:pt x="242" y="2212"/>
                    <a:pt x="408" y="1716"/>
                    <a:pt x="735" y="1270"/>
                  </a:cubicBezTo>
                  <a:cubicBezTo>
                    <a:pt x="1093" y="783"/>
                    <a:pt x="1554" y="456"/>
                    <a:pt x="2012" y="74"/>
                  </a:cubicBezTo>
                  <a:cubicBezTo>
                    <a:pt x="2041" y="50"/>
                    <a:pt x="2016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6">
              <a:extLst>
                <a:ext uri="{FF2B5EF4-FFF2-40B4-BE49-F238E27FC236}">
                  <a16:creationId xmlns:a16="http://schemas.microsoft.com/office/drawing/2014/main" id="{81BCCF74-E575-C446-2DB2-CA58C0D5401C}"/>
                </a:ext>
              </a:extLst>
            </p:cNvPr>
            <p:cNvSpPr/>
            <p:nvPr/>
          </p:nvSpPr>
          <p:spPr>
            <a:xfrm>
              <a:off x="5444475" y="1989150"/>
              <a:ext cx="19225" cy="5925"/>
            </a:xfrm>
            <a:custGeom>
              <a:avLst/>
              <a:gdLst/>
              <a:ahLst/>
              <a:cxnLst/>
              <a:rect l="l" t="t" r="r" b="b"/>
              <a:pathLst>
                <a:path w="769" h="237" extrusionOk="0">
                  <a:moveTo>
                    <a:pt x="727" y="0"/>
                  </a:moveTo>
                  <a:cubicBezTo>
                    <a:pt x="724" y="0"/>
                    <a:pt x="722" y="0"/>
                    <a:pt x="720" y="1"/>
                  </a:cubicBezTo>
                  <a:cubicBezTo>
                    <a:pt x="489" y="48"/>
                    <a:pt x="251" y="101"/>
                    <a:pt x="32" y="183"/>
                  </a:cubicBezTo>
                  <a:cubicBezTo>
                    <a:pt x="0" y="196"/>
                    <a:pt x="10" y="237"/>
                    <a:pt x="40" y="237"/>
                  </a:cubicBezTo>
                  <a:cubicBezTo>
                    <a:pt x="42" y="237"/>
                    <a:pt x="44" y="237"/>
                    <a:pt x="46" y="236"/>
                  </a:cubicBezTo>
                  <a:cubicBezTo>
                    <a:pt x="278" y="200"/>
                    <a:pt x="512" y="128"/>
                    <a:pt x="735" y="57"/>
                  </a:cubicBezTo>
                  <a:cubicBezTo>
                    <a:pt x="768" y="46"/>
                    <a:pt x="757" y="0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6">
              <a:extLst>
                <a:ext uri="{FF2B5EF4-FFF2-40B4-BE49-F238E27FC236}">
                  <a16:creationId xmlns:a16="http://schemas.microsoft.com/office/drawing/2014/main" id="{C2719AC0-24B0-A072-DC84-D1B1599C2ABF}"/>
                </a:ext>
              </a:extLst>
            </p:cNvPr>
            <p:cNvSpPr/>
            <p:nvPr/>
          </p:nvSpPr>
          <p:spPr>
            <a:xfrm>
              <a:off x="5438875" y="1932875"/>
              <a:ext cx="53450" cy="63375"/>
            </a:xfrm>
            <a:custGeom>
              <a:avLst/>
              <a:gdLst/>
              <a:ahLst/>
              <a:cxnLst/>
              <a:rect l="l" t="t" r="r" b="b"/>
              <a:pathLst>
                <a:path w="2138" h="2535" extrusionOk="0">
                  <a:moveTo>
                    <a:pt x="2107" y="0"/>
                  </a:moveTo>
                  <a:cubicBezTo>
                    <a:pt x="2104" y="0"/>
                    <a:pt x="2101" y="1"/>
                    <a:pt x="2098" y="2"/>
                  </a:cubicBezTo>
                  <a:cubicBezTo>
                    <a:pt x="1539" y="207"/>
                    <a:pt x="1053" y="651"/>
                    <a:pt x="691" y="1114"/>
                  </a:cubicBezTo>
                  <a:cubicBezTo>
                    <a:pt x="398" y="1488"/>
                    <a:pt x="1" y="2030"/>
                    <a:pt x="230" y="2518"/>
                  </a:cubicBezTo>
                  <a:lnTo>
                    <a:pt x="229" y="2517"/>
                  </a:lnTo>
                  <a:lnTo>
                    <a:pt x="229" y="2517"/>
                  </a:lnTo>
                  <a:cubicBezTo>
                    <a:pt x="235" y="2529"/>
                    <a:pt x="246" y="2534"/>
                    <a:pt x="257" y="2534"/>
                  </a:cubicBezTo>
                  <a:cubicBezTo>
                    <a:pt x="279" y="2534"/>
                    <a:pt x="303" y="2515"/>
                    <a:pt x="295" y="2490"/>
                  </a:cubicBezTo>
                  <a:cubicBezTo>
                    <a:pt x="108" y="1946"/>
                    <a:pt x="668" y="1275"/>
                    <a:pt x="1016" y="906"/>
                  </a:cubicBezTo>
                  <a:cubicBezTo>
                    <a:pt x="1342" y="558"/>
                    <a:pt x="1731" y="317"/>
                    <a:pt x="2118" y="48"/>
                  </a:cubicBezTo>
                  <a:cubicBezTo>
                    <a:pt x="2137" y="34"/>
                    <a:pt x="2129" y="0"/>
                    <a:pt x="2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6">
              <a:extLst>
                <a:ext uri="{FF2B5EF4-FFF2-40B4-BE49-F238E27FC236}">
                  <a16:creationId xmlns:a16="http://schemas.microsoft.com/office/drawing/2014/main" id="{87113BC4-6567-1183-FDE2-DB615E11CFB8}"/>
                </a:ext>
              </a:extLst>
            </p:cNvPr>
            <p:cNvSpPr/>
            <p:nvPr/>
          </p:nvSpPr>
          <p:spPr>
            <a:xfrm>
              <a:off x="5430425" y="1970025"/>
              <a:ext cx="20575" cy="15050"/>
            </a:xfrm>
            <a:custGeom>
              <a:avLst/>
              <a:gdLst/>
              <a:ahLst/>
              <a:cxnLst/>
              <a:rect l="l" t="t" r="r" b="b"/>
              <a:pathLst>
                <a:path w="823" h="602" extrusionOk="0">
                  <a:moveTo>
                    <a:pt x="782" y="0"/>
                  </a:moveTo>
                  <a:cubicBezTo>
                    <a:pt x="777" y="0"/>
                    <a:pt x="771" y="2"/>
                    <a:pt x="766" y="6"/>
                  </a:cubicBezTo>
                  <a:cubicBezTo>
                    <a:pt x="633" y="102"/>
                    <a:pt x="528" y="229"/>
                    <a:pt x="395" y="326"/>
                  </a:cubicBezTo>
                  <a:cubicBezTo>
                    <a:pt x="273" y="414"/>
                    <a:pt x="118" y="463"/>
                    <a:pt x="9" y="567"/>
                  </a:cubicBezTo>
                  <a:cubicBezTo>
                    <a:pt x="0" y="575"/>
                    <a:pt x="4" y="596"/>
                    <a:pt x="18" y="598"/>
                  </a:cubicBezTo>
                  <a:cubicBezTo>
                    <a:pt x="35" y="601"/>
                    <a:pt x="52" y="602"/>
                    <a:pt x="70" y="602"/>
                  </a:cubicBezTo>
                  <a:cubicBezTo>
                    <a:pt x="218" y="602"/>
                    <a:pt x="364" y="512"/>
                    <a:pt x="483" y="429"/>
                  </a:cubicBezTo>
                  <a:cubicBezTo>
                    <a:pt x="627" y="329"/>
                    <a:pt x="759" y="214"/>
                    <a:pt x="816" y="43"/>
                  </a:cubicBezTo>
                  <a:cubicBezTo>
                    <a:pt x="822" y="22"/>
                    <a:pt x="802" y="0"/>
                    <a:pt x="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6">
              <a:extLst>
                <a:ext uri="{FF2B5EF4-FFF2-40B4-BE49-F238E27FC236}">
                  <a16:creationId xmlns:a16="http://schemas.microsoft.com/office/drawing/2014/main" id="{B57E6D8A-47BC-9E21-7049-95F9A2E90BA1}"/>
                </a:ext>
              </a:extLst>
            </p:cNvPr>
            <p:cNvSpPr/>
            <p:nvPr/>
          </p:nvSpPr>
          <p:spPr>
            <a:xfrm>
              <a:off x="5413325" y="1933150"/>
              <a:ext cx="49000" cy="53225"/>
            </a:xfrm>
            <a:custGeom>
              <a:avLst/>
              <a:gdLst/>
              <a:ahLst/>
              <a:cxnLst/>
              <a:rect l="l" t="t" r="r" b="b"/>
              <a:pathLst>
                <a:path w="1960" h="2129" extrusionOk="0">
                  <a:moveTo>
                    <a:pt x="1908" y="1"/>
                  </a:moveTo>
                  <a:cubicBezTo>
                    <a:pt x="1903" y="1"/>
                    <a:pt x="1897" y="2"/>
                    <a:pt x="1891" y="5"/>
                  </a:cubicBezTo>
                  <a:cubicBezTo>
                    <a:pt x="1201" y="305"/>
                    <a:pt x="1" y="1230"/>
                    <a:pt x="635" y="2107"/>
                  </a:cubicBezTo>
                  <a:cubicBezTo>
                    <a:pt x="646" y="2122"/>
                    <a:pt x="662" y="2129"/>
                    <a:pt x="677" y="2129"/>
                  </a:cubicBezTo>
                  <a:cubicBezTo>
                    <a:pt x="707" y="2129"/>
                    <a:pt x="734" y="2105"/>
                    <a:pt x="724" y="2069"/>
                  </a:cubicBezTo>
                  <a:cubicBezTo>
                    <a:pt x="442" y="1044"/>
                    <a:pt x="1201" y="589"/>
                    <a:pt x="1928" y="66"/>
                  </a:cubicBezTo>
                  <a:cubicBezTo>
                    <a:pt x="1959" y="43"/>
                    <a:pt x="1941" y="1"/>
                    <a:pt x="1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6">
              <a:extLst>
                <a:ext uri="{FF2B5EF4-FFF2-40B4-BE49-F238E27FC236}">
                  <a16:creationId xmlns:a16="http://schemas.microsoft.com/office/drawing/2014/main" id="{427C9E8E-FD96-EC22-9AA6-E99E1C6BF27E}"/>
                </a:ext>
              </a:extLst>
            </p:cNvPr>
            <p:cNvSpPr/>
            <p:nvPr/>
          </p:nvSpPr>
          <p:spPr>
            <a:xfrm>
              <a:off x="5408325" y="1978850"/>
              <a:ext cx="18600" cy="20725"/>
            </a:xfrm>
            <a:custGeom>
              <a:avLst/>
              <a:gdLst/>
              <a:ahLst/>
              <a:cxnLst/>
              <a:rect l="l" t="t" r="r" b="b"/>
              <a:pathLst>
                <a:path w="744" h="829" extrusionOk="0">
                  <a:moveTo>
                    <a:pt x="688" y="1"/>
                  </a:moveTo>
                  <a:cubicBezTo>
                    <a:pt x="674" y="1"/>
                    <a:pt x="659" y="7"/>
                    <a:pt x="651" y="20"/>
                  </a:cubicBezTo>
                  <a:cubicBezTo>
                    <a:pt x="468" y="307"/>
                    <a:pt x="283" y="566"/>
                    <a:pt x="19" y="785"/>
                  </a:cubicBezTo>
                  <a:cubicBezTo>
                    <a:pt x="0" y="801"/>
                    <a:pt x="17" y="828"/>
                    <a:pt x="37" y="828"/>
                  </a:cubicBezTo>
                  <a:cubicBezTo>
                    <a:pt x="41" y="828"/>
                    <a:pt x="46" y="827"/>
                    <a:pt x="50" y="825"/>
                  </a:cubicBezTo>
                  <a:cubicBezTo>
                    <a:pt x="339" y="643"/>
                    <a:pt x="602" y="377"/>
                    <a:pt x="731" y="55"/>
                  </a:cubicBezTo>
                  <a:cubicBezTo>
                    <a:pt x="744" y="23"/>
                    <a:pt x="716" y="1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6">
              <a:extLst>
                <a:ext uri="{FF2B5EF4-FFF2-40B4-BE49-F238E27FC236}">
                  <a16:creationId xmlns:a16="http://schemas.microsoft.com/office/drawing/2014/main" id="{79CECF66-6263-90D6-44C1-8287D9DAFCDA}"/>
                </a:ext>
              </a:extLst>
            </p:cNvPr>
            <p:cNvSpPr/>
            <p:nvPr/>
          </p:nvSpPr>
          <p:spPr>
            <a:xfrm>
              <a:off x="5387450" y="1934625"/>
              <a:ext cx="43700" cy="66725"/>
            </a:xfrm>
            <a:custGeom>
              <a:avLst/>
              <a:gdLst/>
              <a:ahLst/>
              <a:cxnLst/>
              <a:rect l="l" t="t" r="r" b="b"/>
              <a:pathLst>
                <a:path w="1748" h="2669" extrusionOk="0">
                  <a:moveTo>
                    <a:pt x="1691" y="0"/>
                  </a:moveTo>
                  <a:cubicBezTo>
                    <a:pt x="1684" y="0"/>
                    <a:pt x="1677" y="2"/>
                    <a:pt x="1670" y="7"/>
                  </a:cubicBezTo>
                  <a:cubicBezTo>
                    <a:pt x="906" y="555"/>
                    <a:pt x="0" y="1751"/>
                    <a:pt x="793" y="2655"/>
                  </a:cubicBezTo>
                  <a:cubicBezTo>
                    <a:pt x="800" y="2664"/>
                    <a:pt x="810" y="2668"/>
                    <a:pt x="819" y="2668"/>
                  </a:cubicBezTo>
                  <a:cubicBezTo>
                    <a:pt x="846" y="2668"/>
                    <a:pt x="873" y="2635"/>
                    <a:pt x="856" y="2606"/>
                  </a:cubicBezTo>
                  <a:cubicBezTo>
                    <a:pt x="296" y="1565"/>
                    <a:pt x="1041" y="796"/>
                    <a:pt x="1721" y="74"/>
                  </a:cubicBezTo>
                  <a:cubicBezTo>
                    <a:pt x="1747" y="47"/>
                    <a:pt x="1723" y="0"/>
                    <a:pt x="1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6">
              <a:extLst>
                <a:ext uri="{FF2B5EF4-FFF2-40B4-BE49-F238E27FC236}">
                  <a16:creationId xmlns:a16="http://schemas.microsoft.com/office/drawing/2014/main" id="{7D2C069A-42EF-3ED8-74D6-77903C7DA598}"/>
                </a:ext>
              </a:extLst>
            </p:cNvPr>
            <p:cNvSpPr/>
            <p:nvPr/>
          </p:nvSpPr>
          <p:spPr>
            <a:xfrm>
              <a:off x="5336325" y="1983175"/>
              <a:ext cx="68325" cy="22775"/>
            </a:xfrm>
            <a:custGeom>
              <a:avLst/>
              <a:gdLst/>
              <a:ahLst/>
              <a:cxnLst/>
              <a:rect l="l" t="t" r="r" b="b"/>
              <a:pathLst>
                <a:path w="2733" h="911" extrusionOk="0">
                  <a:moveTo>
                    <a:pt x="2633" y="1"/>
                  </a:moveTo>
                  <a:cubicBezTo>
                    <a:pt x="2611" y="1"/>
                    <a:pt x="2589" y="11"/>
                    <a:pt x="2573" y="34"/>
                  </a:cubicBezTo>
                  <a:cubicBezTo>
                    <a:pt x="2281" y="465"/>
                    <a:pt x="1836" y="762"/>
                    <a:pt x="1304" y="762"/>
                  </a:cubicBezTo>
                  <a:cubicBezTo>
                    <a:pt x="1294" y="762"/>
                    <a:pt x="1285" y="762"/>
                    <a:pt x="1275" y="762"/>
                  </a:cubicBezTo>
                  <a:cubicBezTo>
                    <a:pt x="749" y="751"/>
                    <a:pt x="405" y="459"/>
                    <a:pt x="49" y="122"/>
                  </a:cubicBezTo>
                  <a:cubicBezTo>
                    <a:pt x="43" y="116"/>
                    <a:pt x="37" y="114"/>
                    <a:pt x="31" y="114"/>
                  </a:cubicBezTo>
                  <a:cubicBezTo>
                    <a:pt x="15" y="114"/>
                    <a:pt x="0" y="134"/>
                    <a:pt x="9" y="152"/>
                  </a:cubicBezTo>
                  <a:cubicBezTo>
                    <a:pt x="254" y="680"/>
                    <a:pt x="732" y="910"/>
                    <a:pt x="1231" y="910"/>
                  </a:cubicBezTo>
                  <a:cubicBezTo>
                    <a:pt x="1801" y="910"/>
                    <a:pt x="2397" y="609"/>
                    <a:pt x="2699" y="108"/>
                  </a:cubicBezTo>
                  <a:cubicBezTo>
                    <a:pt x="2733" y="52"/>
                    <a:pt x="2684" y="1"/>
                    <a:pt x="2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6">
              <a:extLst>
                <a:ext uri="{FF2B5EF4-FFF2-40B4-BE49-F238E27FC236}">
                  <a16:creationId xmlns:a16="http://schemas.microsoft.com/office/drawing/2014/main" id="{8F3E4A05-CAE6-05D0-751B-71067E11E30B}"/>
                </a:ext>
              </a:extLst>
            </p:cNvPr>
            <p:cNvSpPr/>
            <p:nvPr/>
          </p:nvSpPr>
          <p:spPr>
            <a:xfrm>
              <a:off x="5337700" y="1972425"/>
              <a:ext cx="38775" cy="19875"/>
            </a:xfrm>
            <a:custGeom>
              <a:avLst/>
              <a:gdLst/>
              <a:ahLst/>
              <a:cxnLst/>
              <a:rect l="l" t="t" r="r" b="b"/>
              <a:pathLst>
                <a:path w="1551" h="795" extrusionOk="0">
                  <a:moveTo>
                    <a:pt x="1507" y="0"/>
                  </a:moveTo>
                  <a:cubicBezTo>
                    <a:pt x="1497" y="0"/>
                    <a:pt x="1487" y="4"/>
                    <a:pt x="1480" y="12"/>
                  </a:cubicBezTo>
                  <a:cubicBezTo>
                    <a:pt x="1308" y="198"/>
                    <a:pt x="1205" y="410"/>
                    <a:pt x="968" y="534"/>
                  </a:cubicBezTo>
                  <a:cubicBezTo>
                    <a:pt x="825" y="607"/>
                    <a:pt x="692" y="632"/>
                    <a:pt x="560" y="632"/>
                  </a:cubicBezTo>
                  <a:cubicBezTo>
                    <a:pt x="394" y="632"/>
                    <a:pt x="228" y="594"/>
                    <a:pt x="44" y="566"/>
                  </a:cubicBezTo>
                  <a:lnTo>
                    <a:pt x="44" y="565"/>
                  </a:lnTo>
                  <a:cubicBezTo>
                    <a:pt x="42" y="565"/>
                    <a:pt x="41" y="565"/>
                    <a:pt x="40" y="565"/>
                  </a:cubicBezTo>
                  <a:cubicBezTo>
                    <a:pt x="19" y="565"/>
                    <a:pt x="0" y="590"/>
                    <a:pt x="19" y="608"/>
                  </a:cubicBezTo>
                  <a:cubicBezTo>
                    <a:pt x="152" y="737"/>
                    <a:pt x="343" y="795"/>
                    <a:pt x="544" y="795"/>
                  </a:cubicBezTo>
                  <a:cubicBezTo>
                    <a:pt x="1008" y="795"/>
                    <a:pt x="1530" y="489"/>
                    <a:pt x="1549" y="42"/>
                  </a:cubicBezTo>
                  <a:cubicBezTo>
                    <a:pt x="1550" y="17"/>
                    <a:pt x="1529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6">
              <a:extLst>
                <a:ext uri="{FF2B5EF4-FFF2-40B4-BE49-F238E27FC236}">
                  <a16:creationId xmlns:a16="http://schemas.microsoft.com/office/drawing/2014/main" id="{33B1A151-2A16-1D34-C499-D978A7F155F5}"/>
                </a:ext>
              </a:extLst>
            </p:cNvPr>
            <p:cNvSpPr/>
            <p:nvPr/>
          </p:nvSpPr>
          <p:spPr>
            <a:xfrm>
              <a:off x="5363475" y="1928350"/>
              <a:ext cx="48100" cy="50825"/>
            </a:xfrm>
            <a:custGeom>
              <a:avLst/>
              <a:gdLst/>
              <a:ahLst/>
              <a:cxnLst/>
              <a:rect l="l" t="t" r="r" b="b"/>
              <a:pathLst>
                <a:path w="1924" h="2033" extrusionOk="0">
                  <a:moveTo>
                    <a:pt x="1845" y="1"/>
                  </a:moveTo>
                  <a:cubicBezTo>
                    <a:pt x="1825" y="1"/>
                    <a:pt x="1807" y="11"/>
                    <a:pt x="1796" y="34"/>
                  </a:cubicBezTo>
                  <a:cubicBezTo>
                    <a:pt x="1599" y="457"/>
                    <a:pt x="1433" y="848"/>
                    <a:pt x="1114" y="1199"/>
                  </a:cubicBezTo>
                  <a:cubicBezTo>
                    <a:pt x="794" y="1550"/>
                    <a:pt x="406" y="1740"/>
                    <a:pt x="18" y="1994"/>
                  </a:cubicBezTo>
                  <a:cubicBezTo>
                    <a:pt x="0" y="2006"/>
                    <a:pt x="10" y="2032"/>
                    <a:pt x="30" y="2032"/>
                  </a:cubicBezTo>
                  <a:cubicBezTo>
                    <a:pt x="31" y="2032"/>
                    <a:pt x="33" y="2032"/>
                    <a:pt x="34" y="2032"/>
                  </a:cubicBezTo>
                  <a:cubicBezTo>
                    <a:pt x="877" y="1874"/>
                    <a:pt x="1747" y="906"/>
                    <a:pt x="1914" y="84"/>
                  </a:cubicBezTo>
                  <a:cubicBezTo>
                    <a:pt x="1923" y="39"/>
                    <a:pt x="1883" y="1"/>
                    <a:pt x="1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6">
              <a:extLst>
                <a:ext uri="{FF2B5EF4-FFF2-40B4-BE49-F238E27FC236}">
                  <a16:creationId xmlns:a16="http://schemas.microsoft.com/office/drawing/2014/main" id="{56BB9584-65A4-2F16-4C17-9856D2DCA7DE}"/>
                </a:ext>
              </a:extLst>
            </p:cNvPr>
            <p:cNvSpPr/>
            <p:nvPr/>
          </p:nvSpPr>
          <p:spPr>
            <a:xfrm>
              <a:off x="5364050" y="1899675"/>
              <a:ext cx="84250" cy="79575"/>
            </a:xfrm>
            <a:custGeom>
              <a:avLst/>
              <a:gdLst/>
              <a:ahLst/>
              <a:cxnLst/>
              <a:rect l="l" t="t" r="r" b="b"/>
              <a:pathLst>
                <a:path w="3370" h="3183" extrusionOk="0">
                  <a:moveTo>
                    <a:pt x="2488" y="1"/>
                  </a:moveTo>
                  <a:cubicBezTo>
                    <a:pt x="1983" y="1"/>
                    <a:pt x="1471" y="187"/>
                    <a:pt x="1080" y="501"/>
                  </a:cubicBezTo>
                  <a:cubicBezTo>
                    <a:pt x="759" y="759"/>
                    <a:pt x="508" y="1100"/>
                    <a:pt x="363" y="1486"/>
                  </a:cubicBezTo>
                  <a:cubicBezTo>
                    <a:pt x="162" y="2022"/>
                    <a:pt x="288" y="2626"/>
                    <a:pt x="14" y="3133"/>
                  </a:cubicBezTo>
                  <a:cubicBezTo>
                    <a:pt x="1" y="3156"/>
                    <a:pt x="22" y="3182"/>
                    <a:pt x="43" y="3182"/>
                  </a:cubicBezTo>
                  <a:cubicBezTo>
                    <a:pt x="50" y="3182"/>
                    <a:pt x="57" y="3179"/>
                    <a:pt x="63" y="3172"/>
                  </a:cubicBezTo>
                  <a:cubicBezTo>
                    <a:pt x="503" y="2660"/>
                    <a:pt x="315" y="1892"/>
                    <a:pt x="634" y="1304"/>
                  </a:cubicBezTo>
                  <a:cubicBezTo>
                    <a:pt x="1071" y="498"/>
                    <a:pt x="1804" y="215"/>
                    <a:pt x="2612" y="215"/>
                  </a:cubicBezTo>
                  <a:cubicBezTo>
                    <a:pt x="2834" y="215"/>
                    <a:pt x="3062" y="236"/>
                    <a:pt x="3291" y="274"/>
                  </a:cubicBezTo>
                  <a:cubicBezTo>
                    <a:pt x="3294" y="275"/>
                    <a:pt x="3296" y="275"/>
                    <a:pt x="3299" y="275"/>
                  </a:cubicBezTo>
                  <a:cubicBezTo>
                    <a:pt x="3340" y="275"/>
                    <a:pt x="3370" y="217"/>
                    <a:pt x="3325" y="194"/>
                  </a:cubicBezTo>
                  <a:cubicBezTo>
                    <a:pt x="3064" y="62"/>
                    <a:pt x="2777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6">
              <a:extLst>
                <a:ext uri="{FF2B5EF4-FFF2-40B4-BE49-F238E27FC236}">
                  <a16:creationId xmlns:a16="http://schemas.microsoft.com/office/drawing/2014/main" id="{F8434543-2076-49B7-49D5-FACE38008902}"/>
                </a:ext>
              </a:extLst>
            </p:cNvPr>
            <p:cNvSpPr/>
            <p:nvPr/>
          </p:nvSpPr>
          <p:spPr>
            <a:xfrm>
              <a:off x="5408075" y="1792525"/>
              <a:ext cx="62525" cy="104575"/>
            </a:xfrm>
            <a:custGeom>
              <a:avLst/>
              <a:gdLst/>
              <a:ahLst/>
              <a:cxnLst/>
              <a:rect l="l" t="t" r="r" b="b"/>
              <a:pathLst>
                <a:path w="2501" h="4183" extrusionOk="0">
                  <a:moveTo>
                    <a:pt x="1161" y="0"/>
                  </a:moveTo>
                  <a:cubicBezTo>
                    <a:pt x="524" y="0"/>
                    <a:pt x="0" y="319"/>
                    <a:pt x="186" y="1141"/>
                  </a:cubicBezTo>
                  <a:cubicBezTo>
                    <a:pt x="446" y="2293"/>
                    <a:pt x="1579" y="3461"/>
                    <a:pt x="2459" y="4176"/>
                  </a:cubicBezTo>
                  <a:cubicBezTo>
                    <a:pt x="2464" y="4180"/>
                    <a:pt x="2469" y="4182"/>
                    <a:pt x="2474" y="4182"/>
                  </a:cubicBezTo>
                  <a:cubicBezTo>
                    <a:pt x="2489" y="4182"/>
                    <a:pt x="2501" y="4164"/>
                    <a:pt x="2488" y="4148"/>
                  </a:cubicBezTo>
                  <a:cubicBezTo>
                    <a:pt x="2043" y="3586"/>
                    <a:pt x="1515" y="3099"/>
                    <a:pt x="1092" y="2518"/>
                  </a:cubicBezTo>
                  <a:cubicBezTo>
                    <a:pt x="905" y="2260"/>
                    <a:pt x="731" y="1992"/>
                    <a:pt x="587" y="1709"/>
                  </a:cubicBezTo>
                  <a:cubicBezTo>
                    <a:pt x="479" y="1515"/>
                    <a:pt x="398" y="1311"/>
                    <a:pt x="347" y="1097"/>
                  </a:cubicBezTo>
                  <a:cubicBezTo>
                    <a:pt x="550" y="447"/>
                    <a:pt x="875" y="121"/>
                    <a:pt x="1325" y="121"/>
                  </a:cubicBezTo>
                  <a:cubicBezTo>
                    <a:pt x="1429" y="121"/>
                    <a:pt x="1541" y="139"/>
                    <a:pt x="1659" y="174"/>
                  </a:cubicBezTo>
                  <a:cubicBezTo>
                    <a:pt x="1662" y="175"/>
                    <a:pt x="1665" y="175"/>
                    <a:pt x="1668" y="175"/>
                  </a:cubicBezTo>
                  <a:cubicBezTo>
                    <a:pt x="1731" y="175"/>
                    <a:pt x="1757" y="83"/>
                    <a:pt x="1689" y="66"/>
                  </a:cubicBezTo>
                  <a:cubicBezTo>
                    <a:pt x="1513" y="24"/>
                    <a:pt x="1333" y="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6">
              <a:extLst>
                <a:ext uri="{FF2B5EF4-FFF2-40B4-BE49-F238E27FC236}">
                  <a16:creationId xmlns:a16="http://schemas.microsoft.com/office/drawing/2014/main" id="{36E7D563-6DB4-C50C-3959-1A1256F959D4}"/>
                </a:ext>
              </a:extLst>
            </p:cNvPr>
            <p:cNvSpPr/>
            <p:nvPr/>
          </p:nvSpPr>
          <p:spPr>
            <a:xfrm>
              <a:off x="5382800" y="1771600"/>
              <a:ext cx="67525" cy="48250"/>
            </a:xfrm>
            <a:custGeom>
              <a:avLst/>
              <a:gdLst/>
              <a:ahLst/>
              <a:cxnLst/>
              <a:rect l="l" t="t" r="r" b="b"/>
              <a:pathLst>
                <a:path w="2701" h="1930" extrusionOk="0">
                  <a:moveTo>
                    <a:pt x="1516" y="0"/>
                  </a:moveTo>
                  <a:cubicBezTo>
                    <a:pt x="1372" y="0"/>
                    <a:pt x="1229" y="25"/>
                    <a:pt x="1094" y="76"/>
                  </a:cubicBezTo>
                  <a:cubicBezTo>
                    <a:pt x="387" y="346"/>
                    <a:pt x="0" y="1298"/>
                    <a:pt x="527" y="1915"/>
                  </a:cubicBezTo>
                  <a:cubicBezTo>
                    <a:pt x="535" y="1925"/>
                    <a:pt x="546" y="1929"/>
                    <a:pt x="557" y="1929"/>
                  </a:cubicBezTo>
                  <a:cubicBezTo>
                    <a:pt x="587" y="1929"/>
                    <a:pt x="618" y="1901"/>
                    <a:pt x="607" y="1869"/>
                  </a:cubicBezTo>
                  <a:cubicBezTo>
                    <a:pt x="366" y="1232"/>
                    <a:pt x="412" y="488"/>
                    <a:pt x="1152" y="213"/>
                  </a:cubicBezTo>
                  <a:cubicBezTo>
                    <a:pt x="1290" y="162"/>
                    <a:pt x="1421" y="138"/>
                    <a:pt x="1544" y="138"/>
                  </a:cubicBezTo>
                  <a:cubicBezTo>
                    <a:pt x="2036" y="138"/>
                    <a:pt x="2403" y="514"/>
                    <a:pt x="2638" y="977"/>
                  </a:cubicBezTo>
                  <a:cubicBezTo>
                    <a:pt x="2644" y="987"/>
                    <a:pt x="2654" y="992"/>
                    <a:pt x="2665" y="992"/>
                  </a:cubicBezTo>
                  <a:cubicBezTo>
                    <a:pt x="2683" y="992"/>
                    <a:pt x="2701" y="980"/>
                    <a:pt x="2699" y="961"/>
                  </a:cubicBezTo>
                  <a:cubicBezTo>
                    <a:pt x="2638" y="367"/>
                    <a:pt x="2074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6">
              <a:extLst>
                <a:ext uri="{FF2B5EF4-FFF2-40B4-BE49-F238E27FC236}">
                  <a16:creationId xmlns:a16="http://schemas.microsoft.com/office/drawing/2014/main" id="{9F3A5039-A851-AFBA-81F8-7628F2BB4DE4}"/>
                </a:ext>
              </a:extLst>
            </p:cNvPr>
            <p:cNvSpPr/>
            <p:nvPr/>
          </p:nvSpPr>
          <p:spPr>
            <a:xfrm>
              <a:off x="5360275" y="1798450"/>
              <a:ext cx="51275" cy="46300"/>
            </a:xfrm>
            <a:custGeom>
              <a:avLst/>
              <a:gdLst/>
              <a:ahLst/>
              <a:cxnLst/>
              <a:rect l="l" t="t" r="r" b="b"/>
              <a:pathLst>
                <a:path w="2051" h="1852" extrusionOk="0">
                  <a:moveTo>
                    <a:pt x="145" y="1"/>
                  </a:moveTo>
                  <a:cubicBezTo>
                    <a:pt x="106" y="1"/>
                    <a:pt x="67" y="4"/>
                    <a:pt x="28" y="10"/>
                  </a:cubicBezTo>
                  <a:cubicBezTo>
                    <a:pt x="1" y="14"/>
                    <a:pt x="0" y="54"/>
                    <a:pt x="21" y="66"/>
                  </a:cubicBezTo>
                  <a:cubicBezTo>
                    <a:pt x="215" y="175"/>
                    <a:pt x="443" y="204"/>
                    <a:pt x="645" y="303"/>
                  </a:cubicBezTo>
                  <a:cubicBezTo>
                    <a:pt x="859" y="407"/>
                    <a:pt x="1059" y="541"/>
                    <a:pt x="1236" y="701"/>
                  </a:cubicBezTo>
                  <a:cubicBezTo>
                    <a:pt x="1583" y="1015"/>
                    <a:pt x="1821" y="1414"/>
                    <a:pt x="2008" y="1841"/>
                  </a:cubicBezTo>
                  <a:cubicBezTo>
                    <a:pt x="2012" y="1849"/>
                    <a:pt x="2018" y="1852"/>
                    <a:pt x="2024" y="1852"/>
                  </a:cubicBezTo>
                  <a:cubicBezTo>
                    <a:pt x="2036" y="1852"/>
                    <a:pt x="2050" y="1838"/>
                    <a:pt x="2048" y="1823"/>
                  </a:cubicBezTo>
                  <a:cubicBezTo>
                    <a:pt x="1967" y="1297"/>
                    <a:pt x="1670" y="851"/>
                    <a:pt x="1261" y="516"/>
                  </a:cubicBezTo>
                  <a:cubicBezTo>
                    <a:pt x="980" y="286"/>
                    <a:pt x="53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6">
              <a:extLst>
                <a:ext uri="{FF2B5EF4-FFF2-40B4-BE49-F238E27FC236}">
                  <a16:creationId xmlns:a16="http://schemas.microsoft.com/office/drawing/2014/main" id="{423227BB-C6FB-852A-525A-8E158E885081}"/>
                </a:ext>
              </a:extLst>
            </p:cNvPr>
            <p:cNvSpPr/>
            <p:nvPr/>
          </p:nvSpPr>
          <p:spPr>
            <a:xfrm>
              <a:off x="5361625" y="1799750"/>
              <a:ext cx="67700" cy="66725"/>
            </a:xfrm>
            <a:custGeom>
              <a:avLst/>
              <a:gdLst/>
              <a:ahLst/>
              <a:cxnLst/>
              <a:rect l="l" t="t" r="r" b="b"/>
              <a:pathLst>
                <a:path w="2708" h="2669" extrusionOk="0">
                  <a:moveTo>
                    <a:pt x="18" y="0"/>
                  </a:moveTo>
                  <a:cubicBezTo>
                    <a:pt x="9" y="0"/>
                    <a:pt x="1" y="8"/>
                    <a:pt x="5" y="17"/>
                  </a:cubicBezTo>
                  <a:cubicBezTo>
                    <a:pt x="238" y="690"/>
                    <a:pt x="419" y="1394"/>
                    <a:pt x="935" y="1913"/>
                  </a:cubicBezTo>
                  <a:cubicBezTo>
                    <a:pt x="1340" y="2320"/>
                    <a:pt x="1938" y="2669"/>
                    <a:pt x="2529" y="2669"/>
                  </a:cubicBezTo>
                  <a:cubicBezTo>
                    <a:pt x="2563" y="2669"/>
                    <a:pt x="2596" y="2668"/>
                    <a:pt x="2630" y="2665"/>
                  </a:cubicBezTo>
                  <a:cubicBezTo>
                    <a:pt x="2693" y="2661"/>
                    <a:pt x="2708" y="2574"/>
                    <a:pt x="2645" y="2556"/>
                  </a:cubicBezTo>
                  <a:cubicBezTo>
                    <a:pt x="1943" y="2354"/>
                    <a:pt x="1343" y="2158"/>
                    <a:pt x="870" y="1561"/>
                  </a:cubicBezTo>
                  <a:cubicBezTo>
                    <a:pt x="496" y="1089"/>
                    <a:pt x="440" y="436"/>
                    <a:pt x="26" y="4"/>
                  </a:cubicBezTo>
                  <a:lnTo>
                    <a:pt x="27" y="4"/>
                  </a:ln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6">
              <a:extLst>
                <a:ext uri="{FF2B5EF4-FFF2-40B4-BE49-F238E27FC236}">
                  <a16:creationId xmlns:a16="http://schemas.microsoft.com/office/drawing/2014/main" id="{2F16DC2B-4C36-575A-6DB5-DA46A73AF13A}"/>
                </a:ext>
              </a:extLst>
            </p:cNvPr>
            <p:cNvSpPr/>
            <p:nvPr/>
          </p:nvSpPr>
          <p:spPr>
            <a:xfrm>
              <a:off x="5370700" y="1857100"/>
              <a:ext cx="39200" cy="9050"/>
            </a:xfrm>
            <a:custGeom>
              <a:avLst/>
              <a:gdLst/>
              <a:ahLst/>
              <a:cxnLst/>
              <a:rect l="l" t="t" r="r" b="b"/>
              <a:pathLst>
                <a:path w="1568" h="362" extrusionOk="0">
                  <a:moveTo>
                    <a:pt x="968" y="1"/>
                  </a:moveTo>
                  <a:cubicBezTo>
                    <a:pt x="622" y="1"/>
                    <a:pt x="269" y="75"/>
                    <a:pt x="30" y="289"/>
                  </a:cubicBezTo>
                  <a:cubicBezTo>
                    <a:pt x="0" y="316"/>
                    <a:pt x="26" y="361"/>
                    <a:pt x="60" y="361"/>
                  </a:cubicBezTo>
                  <a:cubicBezTo>
                    <a:pt x="64" y="361"/>
                    <a:pt x="67" y="361"/>
                    <a:pt x="71" y="360"/>
                  </a:cubicBezTo>
                  <a:cubicBezTo>
                    <a:pt x="287" y="302"/>
                    <a:pt x="480" y="185"/>
                    <a:pt x="700" y="135"/>
                  </a:cubicBezTo>
                  <a:cubicBezTo>
                    <a:pt x="874" y="94"/>
                    <a:pt x="1049" y="74"/>
                    <a:pt x="1225" y="74"/>
                  </a:cubicBezTo>
                  <a:cubicBezTo>
                    <a:pt x="1330" y="74"/>
                    <a:pt x="1436" y="81"/>
                    <a:pt x="1542" y="96"/>
                  </a:cubicBezTo>
                  <a:cubicBezTo>
                    <a:pt x="1542" y="96"/>
                    <a:pt x="1543" y="96"/>
                    <a:pt x="1544" y="96"/>
                  </a:cubicBezTo>
                  <a:cubicBezTo>
                    <a:pt x="1561" y="96"/>
                    <a:pt x="1568" y="71"/>
                    <a:pt x="1549" y="65"/>
                  </a:cubicBezTo>
                  <a:cubicBezTo>
                    <a:pt x="1375" y="27"/>
                    <a:pt x="1173" y="1"/>
                    <a:pt x="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6">
              <a:extLst>
                <a:ext uri="{FF2B5EF4-FFF2-40B4-BE49-F238E27FC236}">
                  <a16:creationId xmlns:a16="http://schemas.microsoft.com/office/drawing/2014/main" id="{BC227381-6891-CEED-DB91-36398A28369B}"/>
                </a:ext>
              </a:extLst>
            </p:cNvPr>
            <p:cNvSpPr/>
            <p:nvPr/>
          </p:nvSpPr>
          <p:spPr>
            <a:xfrm>
              <a:off x="5370625" y="1865175"/>
              <a:ext cx="57575" cy="37500"/>
            </a:xfrm>
            <a:custGeom>
              <a:avLst/>
              <a:gdLst/>
              <a:ahLst/>
              <a:cxnLst/>
              <a:rect l="l" t="t" r="r" b="b"/>
              <a:pathLst>
                <a:path w="2303" h="1500" extrusionOk="0">
                  <a:moveTo>
                    <a:pt x="56" y="1"/>
                  </a:moveTo>
                  <a:cubicBezTo>
                    <a:pt x="46" y="1"/>
                    <a:pt x="35" y="1"/>
                    <a:pt x="24" y="2"/>
                  </a:cubicBezTo>
                  <a:cubicBezTo>
                    <a:pt x="9" y="3"/>
                    <a:pt x="0" y="26"/>
                    <a:pt x="17" y="33"/>
                  </a:cubicBezTo>
                  <a:cubicBezTo>
                    <a:pt x="437" y="247"/>
                    <a:pt x="639" y="742"/>
                    <a:pt x="1013" y="1031"/>
                  </a:cubicBezTo>
                  <a:cubicBezTo>
                    <a:pt x="1319" y="1269"/>
                    <a:pt x="1740" y="1499"/>
                    <a:pt x="2141" y="1499"/>
                  </a:cubicBezTo>
                  <a:cubicBezTo>
                    <a:pt x="2172" y="1499"/>
                    <a:pt x="2202" y="1498"/>
                    <a:pt x="2232" y="1495"/>
                  </a:cubicBezTo>
                  <a:cubicBezTo>
                    <a:pt x="2293" y="1490"/>
                    <a:pt x="2303" y="1413"/>
                    <a:pt x="2246" y="1391"/>
                  </a:cubicBezTo>
                  <a:cubicBezTo>
                    <a:pt x="1688" y="1180"/>
                    <a:pt x="1195" y="1071"/>
                    <a:pt x="775" y="605"/>
                  </a:cubicBezTo>
                  <a:cubicBezTo>
                    <a:pt x="573" y="382"/>
                    <a:pt x="396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6">
              <a:extLst>
                <a:ext uri="{FF2B5EF4-FFF2-40B4-BE49-F238E27FC236}">
                  <a16:creationId xmlns:a16="http://schemas.microsoft.com/office/drawing/2014/main" id="{6B995046-80A4-2F1C-664D-39A0FC5EEC6C}"/>
                </a:ext>
              </a:extLst>
            </p:cNvPr>
            <p:cNvSpPr/>
            <p:nvPr/>
          </p:nvSpPr>
          <p:spPr>
            <a:xfrm>
              <a:off x="5496700" y="1992225"/>
              <a:ext cx="77575" cy="112025"/>
            </a:xfrm>
            <a:custGeom>
              <a:avLst/>
              <a:gdLst/>
              <a:ahLst/>
              <a:cxnLst/>
              <a:rect l="l" t="t" r="r" b="b"/>
              <a:pathLst>
                <a:path w="3103" h="4481" extrusionOk="0">
                  <a:moveTo>
                    <a:pt x="310" y="1"/>
                  </a:moveTo>
                  <a:cubicBezTo>
                    <a:pt x="266" y="1"/>
                    <a:pt x="219" y="29"/>
                    <a:pt x="213" y="85"/>
                  </a:cubicBezTo>
                  <a:cubicBezTo>
                    <a:pt x="94" y="1279"/>
                    <a:pt x="1" y="2643"/>
                    <a:pt x="775" y="3656"/>
                  </a:cubicBezTo>
                  <a:cubicBezTo>
                    <a:pt x="1167" y="4170"/>
                    <a:pt x="1742" y="4480"/>
                    <a:pt x="2345" y="4480"/>
                  </a:cubicBezTo>
                  <a:cubicBezTo>
                    <a:pt x="2584" y="4480"/>
                    <a:pt x="2828" y="4431"/>
                    <a:pt x="3066" y="4327"/>
                  </a:cubicBezTo>
                  <a:cubicBezTo>
                    <a:pt x="3102" y="4311"/>
                    <a:pt x="3082" y="4254"/>
                    <a:pt x="3048" y="4254"/>
                  </a:cubicBezTo>
                  <a:cubicBezTo>
                    <a:pt x="3044" y="4254"/>
                    <a:pt x="3040" y="4254"/>
                    <a:pt x="3036" y="4256"/>
                  </a:cubicBezTo>
                  <a:cubicBezTo>
                    <a:pt x="2826" y="4329"/>
                    <a:pt x="2621" y="4363"/>
                    <a:pt x="2424" y="4363"/>
                  </a:cubicBezTo>
                  <a:cubicBezTo>
                    <a:pt x="1529" y="4363"/>
                    <a:pt x="788" y="3668"/>
                    <a:pt x="494" y="2783"/>
                  </a:cubicBezTo>
                  <a:cubicBezTo>
                    <a:pt x="203" y="1914"/>
                    <a:pt x="307" y="980"/>
                    <a:pt x="389" y="85"/>
                  </a:cubicBezTo>
                  <a:cubicBezTo>
                    <a:pt x="394" y="29"/>
                    <a:pt x="353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6">
              <a:extLst>
                <a:ext uri="{FF2B5EF4-FFF2-40B4-BE49-F238E27FC236}">
                  <a16:creationId xmlns:a16="http://schemas.microsoft.com/office/drawing/2014/main" id="{C21FC03A-8BAD-89FC-EC77-4AB45B736C25}"/>
                </a:ext>
              </a:extLst>
            </p:cNvPr>
            <p:cNvSpPr/>
            <p:nvPr/>
          </p:nvSpPr>
          <p:spPr>
            <a:xfrm>
              <a:off x="5664550" y="2282300"/>
              <a:ext cx="96225" cy="52250"/>
            </a:xfrm>
            <a:custGeom>
              <a:avLst/>
              <a:gdLst/>
              <a:ahLst/>
              <a:cxnLst/>
              <a:rect l="l" t="t" r="r" b="b"/>
              <a:pathLst>
                <a:path w="3849" h="2090" extrusionOk="0">
                  <a:moveTo>
                    <a:pt x="3849" y="0"/>
                  </a:moveTo>
                  <a:lnTo>
                    <a:pt x="3849" y="0"/>
                  </a:lnTo>
                  <a:cubicBezTo>
                    <a:pt x="3585" y="319"/>
                    <a:pt x="3254" y="640"/>
                    <a:pt x="2883" y="918"/>
                  </a:cubicBezTo>
                  <a:cubicBezTo>
                    <a:pt x="2515" y="1202"/>
                    <a:pt x="2101" y="1433"/>
                    <a:pt x="1696" y="1614"/>
                  </a:cubicBezTo>
                  <a:cubicBezTo>
                    <a:pt x="1696" y="1614"/>
                    <a:pt x="1658" y="1631"/>
                    <a:pt x="1600" y="1657"/>
                  </a:cubicBezTo>
                  <a:cubicBezTo>
                    <a:pt x="1541" y="1680"/>
                    <a:pt x="1463" y="1711"/>
                    <a:pt x="1386" y="1741"/>
                  </a:cubicBezTo>
                  <a:cubicBezTo>
                    <a:pt x="1307" y="1772"/>
                    <a:pt x="1227" y="1795"/>
                    <a:pt x="1167" y="1817"/>
                  </a:cubicBezTo>
                  <a:cubicBezTo>
                    <a:pt x="1108" y="1838"/>
                    <a:pt x="1068" y="1848"/>
                    <a:pt x="1068" y="1848"/>
                  </a:cubicBezTo>
                  <a:lnTo>
                    <a:pt x="947" y="1883"/>
                  </a:lnTo>
                  <a:cubicBezTo>
                    <a:pt x="618" y="1980"/>
                    <a:pt x="308" y="2046"/>
                    <a:pt x="0" y="2090"/>
                  </a:cubicBezTo>
                  <a:cubicBezTo>
                    <a:pt x="95" y="2090"/>
                    <a:pt x="339" y="2079"/>
                    <a:pt x="588" y="2042"/>
                  </a:cubicBezTo>
                  <a:cubicBezTo>
                    <a:pt x="835" y="2002"/>
                    <a:pt x="1088" y="1942"/>
                    <a:pt x="1203" y="1901"/>
                  </a:cubicBezTo>
                  <a:lnTo>
                    <a:pt x="1292" y="1872"/>
                  </a:lnTo>
                  <a:cubicBezTo>
                    <a:pt x="1345" y="1855"/>
                    <a:pt x="1415" y="1830"/>
                    <a:pt x="1484" y="1802"/>
                  </a:cubicBezTo>
                  <a:cubicBezTo>
                    <a:pt x="1553" y="1774"/>
                    <a:pt x="1624" y="1748"/>
                    <a:pt x="1674" y="1725"/>
                  </a:cubicBezTo>
                  <a:cubicBezTo>
                    <a:pt x="1725" y="1702"/>
                    <a:pt x="1760" y="1687"/>
                    <a:pt x="1760" y="1687"/>
                  </a:cubicBezTo>
                  <a:cubicBezTo>
                    <a:pt x="2003" y="1581"/>
                    <a:pt x="2246" y="1448"/>
                    <a:pt x="2481" y="1301"/>
                  </a:cubicBezTo>
                  <a:cubicBezTo>
                    <a:pt x="2831" y="1080"/>
                    <a:pt x="3114" y="833"/>
                    <a:pt x="3399" y="549"/>
                  </a:cubicBezTo>
                  <a:cubicBezTo>
                    <a:pt x="3712" y="228"/>
                    <a:pt x="3712" y="205"/>
                    <a:pt x="3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6">
              <a:extLst>
                <a:ext uri="{FF2B5EF4-FFF2-40B4-BE49-F238E27FC236}">
                  <a16:creationId xmlns:a16="http://schemas.microsoft.com/office/drawing/2014/main" id="{5E48F285-2FC0-E274-37CA-7140CFB286F5}"/>
                </a:ext>
              </a:extLst>
            </p:cNvPr>
            <p:cNvSpPr/>
            <p:nvPr/>
          </p:nvSpPr>
          <p:spPr>
            <a:xfrm>
              <a:off x="5680575" y="2271550"/>
              <a:ext cx="80150" cy="58950"/>
            </a:xfrm>
            <a:custGeom>
              <a:avLst/>
              <a:gdLst/>
              <a:ahLst/>
              <a:cxnLst/>
              <a:rect l="l" t="t" r="r" b="b"/>
              <a:pathLst>
                <a:path w="3206" h="2358" extrusionOk="0">
                  <a:moveTo>
                    <a:pt x="3206" y="0"/>
                  </a:moveTo>
                  <a:cubicBezTo>
                    <a:pt x="2990" y="306"/>
                    <a:pt x="2722" y="622"/>
                    <a:pt x="2418" y="911"/>
                  </a:cubicBezTo>
                  <a:cubicBezTo>
                    <a:pt x="2117" y="1201"/>
                    <a:pt x="1775" y="1459"/>
                    <a:pt x="1438" y="1674"/>
                  </a:cubicBezTo>
                  <a:cubicBezTo>
                    <a:pt x="1438" y="1674"/>
                    <a:pt x="1406" y="1693"/>
                    <a:pt x="1358" y="1725"/>
                  </a:cubicBezTo>
                  <a:cubicBezTo>
                    <a:pt x="1309" y="1753"/>
                    <a:pt x="1243" y="1791"/>
                    <a:pt x="1178" y="1830"/>
                  </a:cubicBezTo>
                  <a:cubicBezTo>
                    <a:pt x="1112" y="1866"/>
                    <a:pt x="1044" y="1900"/>
                    <a:pt x="994" y="1927"/>
                  </a:cubicBezTo>
                  <a:cubicBezTo>
                    <a:pt x="945" y="1954"/>
                    <a:pt x="910" y="1970"/>
                    <a:pt x="910" y="1970"/>
                  </a:cubicBezTo>
                  <a:lnTo>
                    <a:pt x="807" y="2019"/>
                  </a:lnTo>
                  <a:cubicBezTo>
                    <a:pt x="529" y="2155"/>
                    <a:pt x="266" y="2265"/>
                    <a:pt x="1" y="2357"/>
                  </a:cubicBezTo>
                  <a:cubicBezTo>
                    <a:pt x="85" y="2342"/>
                    <a:pt x="300" y="2292"/>
                    <a:pt x="515" y="2221"/>
                  </a:cubicBezTo>
                  <a:cubicBezTo>
                    <a:pt x="731" y="2149"/>
                    <a:pt x="946" y="2059"/>
                    <a:pt x="1043" y="2006"/>
                  </a:cubicBezTo>
                  <a:cubicBezTo>
                    <a:pt x="1043" y="2006"/>
                    <a:pt x="1072" y="1991"/>
                    <a:pt x="1118" y="1967"/>
                  </a:cubicBezTo>
                  <a:cubicBezTo>
                    <a:pt x="1162" y="1944"/>
                    <a:pt x="1221" y="1912"/>
                    <a:pt x="1279" y="1877"/>
                  </a:cubicBezTo>
                  <a:cubicBezTo>
                    <a:pt x="1397" y="1811"/>
                    <a:pt x="1509" y="1738"/>
                    <a:pt x="1509" y="1738"/>
                  </a:cubicBezTo>
                  <a:cubicBezTo>
                    <a:pt x="1712" y="1611"/>
                    <a:pt x="1912" y="1463"/>
                    <a:pt x="2106" y="1304"/>
                  </a:cubicBezTo>
                  <a:cubicBezTo>
                    <a:pt x="2394" y="1065"/>
                    <a:pt x="2620" y="814"/>
                    <a:pt x="2849" y="533"/>
                  </a:cubicBezTo>
                  <a:cubicBezTo>
                    <a:pt x="3101" y="215"/>
                    <a:pt x="3100" y="196"/>
                    <a:pt x="3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6">
              <a:extLst>
                <a:ext uri="{FF2B5EF4-FFF2-40B4-BE49-F238E27FC236}">
                  <a16:creationId xmlns:a16="http://schemas.microsoft.com/office/drawing/2014/main" id="{548518EC-2246-B06F-FECE-BDD0FCF97162}"/>
                </a:ext>
              </a:extLst>
            </p:cNvPr>
            <p:cNvSpPr/>
            <p:nvPr/>
          </p:nvSpPr>
          <p:spPr>
            <a:xfrm>
              <a:off x="5656325" y="2255150"/>
              <a:ext cx="154075" cy="93100"/>
            </a:xfrm>
            <a:custGeom>
              <a:avLst/>
              <a:gdLst/>
              <a:ahLst/>
              <a:cxnLst/>
              <a:rect l="l" t="t" r="r" b="b"/>
              <a:pathLst>
                <a:path w="6163" h="3724" extrusionOk="0">
                  <a:moveTo>
                    <a:pt x="6162" y="1"/>
                  </a:moveTo>
                  <a:cubicBezTo>
                    <a:pt x="6119" y="74"/>
                    <a:pt x="6046" y="194"/>
                    <a:pt x="5959" y="340"/>
                  </a:cubicBezTo>
                  <a:cubicBezTo>
                    <a:pt x="5917" y="417"/>
                    <a:pt x="5858" y="493"/>
                    <a:pt x="5803" y="575"/>
                  </a:cubicBezTo>
                  <a:cubicBezTo>
                    <a:pt x="5745" y="656"/>
                    <a:pt x="5690" y="745"/>
                    <a:pt x="5626" y="827"/>
                  </a:cubicBezTo>
                  <a:cubicBezTo>
                    <a:pt x="5371" y="1159"/>
                    <a:pt x="5083" y="1475"/>
                    <a:pt x="4937" y="1614"/>
                  </a:cubicBezTo>
                  <a:cubicBezTo>
                    <a:pt x="4937" y="1614"/>
                    <a:pt x="4893" y="1658"/>
                    <a:pt x="4828" y="1723"/>
                  </a:cubicBezTo>
                  <a:cubicBezTo>
                    <a:pt x="4794" y="1756"/>
                    <a:pt x="4756" y="1794"/>
                    <a:pt x="4715" y="1835"/>
                  </a:cubicBezTo>
                  <a:cubicBezTo>
                    <a:pt x="4672" y="1873"/>
                    <a:pt x="4625" y="1914"/>
                    <a:pt x="4579" y="1954"/>
                  </a:cubicBezTo>
                  <a:cubicBezTo>
                    <a:pt x="4485" y="2034"/>
                    <a:pt x="4394" y="2118"/>
                    <a:pt x="4321" y="2174"/>
                  </a:cubicBezTo>
                  <a:cubicBezTo>
                    <a:pt x="4247" y="2229"/>
                    <a:pt x="4197" y="2267"/>
                    <a:pt x="4197" y="2267"/>
                  </a:cubicBezTo>
                  <a:cubicBezTo>
                    <a:pt x="3851" y="2539"/>
                    <a:pt x="3458" y="2773"/>
                    <a:pt x="3048" y="2978"/>
                  </a:cubicBezTo>
                  <a:cubicBezTo>
                    <a:pt x="2432" y="3276"/>
                    <a:pt x="1844" y="3485"/>
                    <a:pt x="1183" y="3601"/>
                  </a:cubicBezTo>
                  <a:cubicBezTo>
                    <a:pt x="1091" y="3616"/>
                    <a:pt x="1010" y="3630"/>
                    <a:pt x="937" y="3642"/>
                  </a:cubicBezTo>
                  <a:cubicBezTo>
                    <a:pt x="865" y="3649"/>
                    <a:pt x="801" y="3655"/>
                    <a:pt x="745" y="3660"/>
                  </a:cubicBezTo>
                  <a:cubicBezTo>
                    <a:pt x="631" y="3672"/>
                    <a:pt x="546" y="3682"/>
                    <a:pt x="469" y="3689"/>
                  </a:cubicBezTo>
                  <a:cubicBezTo>
                    <a:pt x="318" y="3696"/>
                    <a:pt x="208" y="3703"/>
                    <a:pt x="1" y="3718"/>
                  </a:cubicBezTo>
                  <a:cubicBezTo>
                    <a:pt x="79" y="3722"/>
                    <a:pt x="158" y="3723"/>
                    <a:pt x="238" y="3723"/>
                  </a:cubicBezTo>
                  <a:cubicBezTo>
                    <a:pt x="872" y="3723"/>
                    <a:pt x="1561" y="3620"/>
                    <a:pt x="2227" y="3405"/>
                  </a:cubicBezTo>
                  <a:cubicBezTo>
                    <a:pt x="2982" y="3169"/>
                    <a:pt x="3693" y="2771"/>
                    <a:pt x="4291" y="2312"/>
                  </a:cubicBezTo>
                  <a:cubicBezTo>
                    <a:pt x="4291" y="2312"/>
                    <a:pt x="4351" y="2269"/>
                    <a:pt x="4433" y="2202"/>
                  </a:cubicBezTo>
                  <a:cubicBezTo>
                    <a:pt x="4514" y="2132"/>
                    <a:pt x="4622" y="2038"/>
                    <a:pt x="4730" y="1944"/>
                  </a:cubicBezTo>
                  <a:cubicBezTo>
                    <a:pt x="4837" y="1849"/>
                    <a:pt x="4935" y="1744"/>
                    <a:pt x="5012" y="1669"/>
                  </a:cubicBezTo>
                  <a:cubicBezTo>
                    <a:pt x="5049" y="1631"/>
                    <a:pt x="5082" y="1600"/>
                    <a:pt x="5103" y="1577"/>
                  </a:cubicBezTo>
                  <a:cubicBezTo>
                    <a:pt x="5124" y="1555"/>
                    <a:pt x="5136" y="1541"/>
                    <a:pt x="5136" y="1541"/>
                  </a:cubicBezTo>
                  <a:lnTo>
                    <a:pt x="5278" y="1379"/>
                  </a:lnTo>
                  <a:cubicBezTo>
                    <a:pt x="5655" y="933"/>
                    <a:pt x="5940" y="473"/>
                    <a:pt x="6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6">
              <a:extLst>
                <a:ext uri="{FF2B5EF4-FFF2-40B4-BE49-F238E27FC236}">
                  <a16:creationId xmlns:a16="http://schemas.microsoft.com/office/drawing/2014/main" id="{93C7FCD0-74EC-D5EC-E9E1-13B89F3D92A5}"/>
                </a:ext>
              </a:extLst>
            </p:cNvPr>
            <p:cNvSpPr/>
            <p:nvPr/>
          </p:nvSpPr>
          <p:spPr>
            <a:xfrm>
              <a:off x="5735000" y="2226375"/>
              <a:ext cx="39925" cy="43575"/>
            </a:xfrm>
            <a:custGeom>
              <a:avLst/>
              <a:gdLst/>
              <a:ahLst/>
              <a:cxnLst/>
              <a:rect l="l" t="t" r="r" b="b"/>
              <a:pathLst>
                <a:path w="1597" h="1743" extrusionOk="0">
                  <a:moveTo>
                    <a:pt x="159" y="0"/>
                  </a:moveTo>
                  <a:cubicBezTo>
                    <a:pt x="107" y="0"/>
                    <a:pt x="68" y="3"/>
                    <a:pt x="0" y="19"/>
                  </a:cubicBezTo>
                  <a:cubicBezTo>
                    <a:pt x="234" y="20"/>
                    <a:pt x="482" y="112"/>
                    <a:pt x="687" y="265"/>
                  </a:cubicBezTo>
                  <a:cubicBezTo>
                    <a:pt x="896" y="417"/>
                    <a:pt x="1060" y="624"/>
                    <a:pt x="1183" y="838"/>
                  </a:cubicBezTo>
                  <a:cubicBezTo>
                    <a:pt x="1183" y="838"/>
                    <a:pt x="1232" y="918"/>
                    <a:pt x="1273" y="1004"/>
                  </a:cubicBezTo>
                  <a:cubicBezTo>
                    <a:pt x="1314" y="1088"/>
                    <a:pt x="1352" y="1175"/>
                    <a:pt x="1352" y="1175"/>
                  </a:cubicBezTo>
                  <a:lnTo>
                    <a:pt x="1379" y="1239"/>
                  </a:lnTo>
                  <a:cubicBezTo>
                    <a:pt x="1448" y="1401"/>
                    <a:pt x="1521" y="1567"/>
                    <a:pt x="1596" y="1742"/>
                  </a:cubicBezTo>
                  <a:cubicBezTo>
                    <a:pt x="1583" y="1635"/>
                    <a:pt x="1473" y="1204"/>
                    <a:pt x="1410" y="1079"/>
                  </a:cubicBezTo>
                  <a:cubicBezTo>
                    <a:pt x="1410" y="1079"/>
                    <a:pt x="1376" y="1002"/>
                    <a:pt x="1337" y="927"/>
                  </a:cubicBezTo>
                  <a:cubicBezTo>
                    <a:pt x="1299" y="851"/>
                    <a:pt x="1256" y="778"/>
                    <a:pt x="1256" y="778"/>
                  </a:cubicBezTo>
                  <a:cubicBezTo>
                    <a:pt x="1178" y="648"/>
                    <a:pt x="1087" y="518"/>
                    <a:pt x="976" y="404"/>
                  </a:cubicBezTo>
                  <a:cubicBezTo>
                    <a:pt x="809" y="234"/>
                    <a:pt x="618" y="122"/>
                    <a:pt x="400" y="49"/>
                  </a:cubicBezTo>
                  <a:cubicBezTo>
                    <a:pt x="278" y="9"/>
                    <a:pt x="210" y="6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6">
              <a:extLst>
                <a:ext uri="{FF2B5EF4-FFF2-40B4-BE49-F238E27FC236}">
                  <a16:creationId xmlns:a16="http://schemas.microsoft.com/office/drawing/2014/main" id="{63EA6CE6-EE4F-6344-2B7C-6086DA0E2307}"/>
                </a:ext>
              </a:extLst>
            </p:cNvPr>
            <p:cNvSpPr/>
            <p:nvPr/>
          </p:nvSpPr>
          <p:spPr>
            <a:xfrm>
              <a:off x="5736000" y="2224475"/>
              <a:ext cx="43925" cy="26175"/>
            </a:xfrm>
            <a:custGeom>
              <a:avLst/>
              <a:gdLst/>
              <a:ahLst/>
              <a:cxnLst/>
              <a:rect l="l" t="t" r="r" b="b"/>
              <a:pathLst>
                <a:path w="1757" h="1047" extrusionOk="0">
                  <a:moveTo>
                    <a:pt x="620" y="1"/>
                  </a:moveTo>
                  <a:cubicBezTo>
                    <a:pt x="524" y="1"/>
                    <a:pt x="429" y="12"/>
                    <a:pt x="333" y="31"/>
                  </a:cubicBezTo>
                  <a:cubicBezTo>
                    <a:pt x="108" y="85"/>
                    <a:pt x="102" y="101"/>
                    <a:pt x="0" y="175"/>
                  </a:cubicBezTo>
                  <a:cubicBezTo>
                    <a:pt x="152" y="108"/>
                    <a:pt x="330" y="68"/>
                    <a:pt x="512" y="68"/>
                  </a:cubicBezTo>
                  <a:cubicBezTo>
                    <a:pt x="559" y="68"/>
                    <a:pt x="607" y="71"/>
                    <a:pt x="655" y="76"/>
                  </a:cubicBezTo>
                  <a:cubicBezTo>
                    <a:pt x="884" y="100"/>
                    <a:pt x="1105" y="192"/>
                    <a:pt x="1277" y="327"/>
                  </a:cubicBezTo>
                  <a:cubicBezTo>
                    <a:pt x="1277" y="327"/>
                    <a:pt x="1344" y="377"/>
                    <a:pt x="1401" y="437"/>
                  </a:cubicBezTo>
                  <a:cubicBezTo>
                    <a:pt x="1459" y="496"/>
                    <a:pt x="1509" y="563"/>
                    <a:pt x="1509" y="563"/>
                  </a:cubicBezTo>
                  <a:lnTo>
                    <a:pt x="1544" y="614"/>
                  </a:lnTo>
                  <a:cubicBezTo>
                    <a:pt x="1644" y="751"/>
                    <a:pt x="1712" y="896"/>
                    <a:pt x="1755" y="1046"/>
                  </a:cubicBezTo>
                  <a:cubicBezTo>
                    <a:pt x="1756" y="999"/>
                    <a:pt x="1745" y="873"/>
                    <a:pt x="1700" y="750"/>
                  </a:cubicBezTo>
                  <a:cubicBezTo>
                    <a:pt x="1658" y="627"/>
                    <a:pt x="1588" y="510"/>
                    <a:pt x="1546" y="461"/>
                  </a:cubicBezTo>
                  <a:cubicBezTo>
                    <a:pt x="1546" y="461"/>
                    <a:pt x="1498" y="400"/>
                    <a:pt x="1441" y="347"/>
                  </a:cubicBezTo>
                  <a:cubicBezTo>
                    <a:pt x="1386" y="291"/>
                    <a:pt x="1323" y="245"/>
                    <a:pt x="1323" y="245"/>
                  </a:cubicBezTo>
                  <a:cubicBezTo>
                    <a:pt x="1211" y="161"/>
                    <a:pt x="1083" y="91"/>
                    <a:pt x="944" y="49"/>
                  </a:cubicBezTo>
                  <a:cubicBezTo>
                    <a:pt x="835" y="15"/>
                    <a:pt x="727" y="1"/>
                    <a:pt x="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6">
              <a:extLst>
                <a:ext uri="{FF2B5EF4-FFF2-40B4-BE49-F238E27FC236}">
                  <a16:creationId xmlns:a16="http://schemas.microsoft.com/office/drawing/2014/main" id="{53CEEA67-093A-BB7D-5CFE-B039EFB937DA}"/>
                </a:ext>
              </a:extLst>
            </p:cNvPr>
            <p:cNvSpPr/>
            <p:nvPr/>
          </p:nvSpPr>
          <p:spPr>
            <a:xfrm>
              <a:off x="5741450" y="2197200"/>
              <a:ext cx="50775" cy="25525"/>
            </a:xfrm>
            <a:custGeom>
              <a:avLst/>
              <a:gdLst/>
              <a:ahLst/>
              <a:cxnLst/>
              <a:rect l="l" t="t" r="r" b="b"/>
              <a:pathLst>
                <a:path w="2031" h="1021" extrusionOk="0">
                  <a:moveTo>
                    <a:pt x="962" y="0"/>
                  </a:moveTo>
                  <a:cubicBezTo>
                    <a:pt x="960" y="0"/>
                    <a:pt x="958" y="0"/>
                    <a:pt x="956" y="1"/>
                  </a:cubicBezTo>
                  <a:cubicBezTo>
                    <a:pt x="695" y="3"/>
                    <a:pt x="471" y="99"/>
                    <a:pt x="272" y="244"/>
                  </a:cubicBezTo>
                  <a:cubicBezTo>
                    <a:pt x="161" y="327"/>
                    <a:pt x="118" y="385"/>
                    <a:pt x="82" y="428"/>
                  </a:cubicBezTo>
                  <a:cubicBezTo>
                    <a:pt x="49" y="473"/>
                    <a:pt x="30" y="510"/>
                    <a:pt x="1" y="579"/>
                  </a:cubicBezTo>
                  <a:cubicBezTo>
                    <a:pt x="141" y="372"/>
                    <a:pt x="374" y="202"/>
                    <a:pt x="639" y="130"/>
                  </a:cubicBezTo>
                  <a:cubicBezTo>
                    <a:pt x="735" y="103"/>
                    <a:pt x="834" y="89"/>
                    <a:pt x="934" y="89"/>
                  </a:cubicBezTo>
                  <a:cubicBezTo>
                    <a:pt x="1107" y="89"/>
                    <a:pt x="1278" y="130"/>
                    <a:pt x="1423" y="210"/>
                  </a:cubicBezTo>
                  <a:cubicBezTo>
                    <a:pt x="1423" y="210"/>
                    <a:pt x="1511" y="255"/>
                    <a:pt x="1587" y="317"/>
                  </a:cubicBezTo>
                  <a:cubicBezTo>
                    <a:pt x="1665" y="379"/>
                    <a:pt x="1731" y="452"/>
                    <a:pt x="1731" y="452"/>
                  </a:cubicBezTo>
                  <a:lnTo>
                    <a:pt x="1778" y="509"/>
                  </a:lnTo>
                  <a:cubicBezTo>
                    <a:pt x="1907" y="664"/>
                    <a:pt x="1989" y="839"/>
                    <a:pt x="2028" y="1020"/>
                  </a:cubicBezTo>
                  <a:cubicBezTo>
                    <a:pt x="2030" y="964"/>
                    <a:pt x="2020" y="813"/>
                    <a:pt x="1960" y="669"/>
                  </a:cubicBezTo>
                  <a:cubicBezTo>
                    <a:pt x="1904" y="524"/>
                    <a:pt x="1805" y="392"/>
                    <a:pt x="1750" y="339"/>
                  </a:cubicBezTo>
                  <a:cubicBezTo>
                    <a:pt x="1750" y="339"/>
                    <a:pt x="1685" y="272"/>
                    <a:pt x="1609" y="218"/>
                  </a:cubicBezTo>
                  <a:cubicBezTo>
                    <a:pt x="1534" y="163"/>
                    <a:pt x="1451" y="121"/>
                    <a:pt x="1451" y="121"/>
                  </a:cubicBezTo>
                  <a:cubicBezTo>
                    <a:pt x="1304" y="46"/>
                    <a:pt x="113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6">
              <a:extLst>
                <a:ext uri="{FF2B5EF4-FFF2-40B4-BE49-F238E27FC236}">
                  <a16:creationId xmlns:a16="http://schemas.microsoft.com/office/drawing/2014/main" id="{3C34BE52-C213-0D56-C9ED-A663EF19FBC9}"/>
                </a:ext>
              </a:extLst>
            </p:cNvPr>
            <p:cNvSpPr/>
            <p:nvPr/>
          </p:nvSpPr>
          <p:spPr>
            <a:xfrm>
              <a:off x="5739675" y="220807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624" y="1"/>
                  </a:moveTo>
                  <a:cubicBezTo>
                    <a:pt x="515" y="1"/>
                    <a:pt x="410" y="12"/>
                    <a:pt x="301" y="26"/>
                  </a:cubicBezTo>
                  <a:cubicBezTo>
                    <a:pt x="104" y="55"/>
                    <a:pt x="98" y="65"/>
                    <a:pt x="0" y="115"/>
                  </a:cubicBezTo>
                  <a:cubicBezTo>
                    <a:pt x="133" y="86"/>
                    <a:pt x="277" y="72"/>
                    <a:pt x="425" y="72"/>
                  </a:cubicBezTo>
                  <a:cubicBezTo>
                    <a:pt x="675" y="72"/>
                    <a:pt x="935" y="112"/>
                    <a:pt x="1163" y="193"/>
                  </a:cubicBezTo>
                  <a:cubicBezTo>
                    <a:pt x="1163" y="193"/>
                    <a:pt x="1180" y="198"/>
                    <a:pt x="1206" y="207"/>
                  </a:cubicBezTo>
                  <a:cubicBezTo>
                    <a:pt x="1231" y="216"/>
                    <a:pt x="1264" y="229"/>
                    <a:pt x="1299" y="243"/>
                  </a:cubicBezTo>
                  <a:cubicBezTo>
                    <a:pt x="1365" y="273"/>
                    <a:pt x="1430" y="304"/>
                    <a:pt x="1430" y="304"/>
                  </a:cubicBezTo>
                  <a:lnTo>
                    <a:pt x="1479" y="330"/>
                  </a:lnTo>
                  <a:lnTo>
                    <a:pt x="1477" y="330"/>
                  </a:lnTo>
                  <a:cubicBezTo>
                    <a:pt x="1612" y="396"/>
                    <a:pt x="1731" y="465"/>
                    <a:pt x="1842" y="544"/>
                  </a:cubicBezTo>
                  <a:cubicBezTo>
                    <a:pt x="1817" y="509"/>
                    <a:pt x="1745" y="429"/>
                    <a:pt x="1659" y="357"/>
                  </a:cubicBezTo>
                  <a:cubicBezTo>
                    <a:pt x="1573" y="286"/>
                    <a:pt x="1476" y="222"/>
                    <a:pt x="1427" y="200"/>
                  </a:cubicBezTo>
                  <a:cubicBezTo>
                    <a:pt x="1427" y="200"/>
                    <a:pt x="1367" y="169"/>
                    <a:pt x="1304" y="146"/>
                  </a:cubicBezTo>
                  <a:cubicBezTo>
                    <a:pt x="1244" y="120"/>
                    <a:pt x="1180" y="101"/>
                    <a:pt x="1180" y="101"/>
                  </a:cubicBezTo>
                  <a:cubicBezTo>
                    <a:pt x="1069" y="62"/>
                    <a:pt x="949" y="35"/>
                    <a:pt x="827" y="15"/>
                  </a:cubicBezTo>
                  <a:cubicBezTo>
                    <a:pt x="757" y="5"/>
                    <a:pt x="690" y="1"/>
                    <a:pt x="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6">
              <a:extLst>
                <a:ext uri="{FF2B5EF4-FFF2-40B4-BE49-F238E27FC236}">
                  <a16:creationId xmlns:a16="http://schemas.microsoft.com/office/drawing/2014/main" id="{B943C3E5-AF05-FBDB-1906-A82A5D73C38A}"/>
                </a:ext>
              </a:extLst>
            </p:cNvPr>
            <p:cNvSpPr/>
            <p:nvPr/>
          </p:nvSpPr>
          <p:spPr>
            <a:xfrm>
              <a:off x="5718900" y="2175775"/>
              <a:ext cx="56775" cy="13375"/>
            </a:xfrm>
            <a:custGeom>
              <a:avLst/>
              <a:gdLst/>
              <a:ahLst/>
              <a:cxnLst/>
              <a:rect l="l" t="t" r="r" b="b"/>
              <a:pathLst>
                <a:path w="2271" h="535" extrusionOk="0">
                  <a:moveTo>
                    <a:pt x="1259" y="1"/>
                  </a:moveTo>
                  <a:cubicBezTo>
                    <a:pt x="1141" y="1"/>
                    <a:pt x="1020" y="13"/>
                    <a:pt x="901" y="34"/>
                  </a:cubicBezTo>
                  <a:cubicBezTo>
                    <a:pt x="674" y="76"/>
                    <a:pt x="483" y="164"/>
                    <a:pt x="294" y="278"/>
                  </a:cubicBezTo>
                  <a:cubicBezTo>
                    <a:pt x="85" y="411"/>
                    <a:pt x="85" y="429"/>
                    <a:pt x="1" y="534"/>
                  </a:cubicBezTo>
                  <a:cubicBezTo>
                    <a:pt x="173" y="388"/>
                    <a:pt x="392" y="266"/>
                    <a:pt x="631" y="189"/>
                  </a:cubicBezTo>
                  <a:cubicBezTo>
                    <a:pt x="835" y="122"/>
                    <a:pt x="1051" y="94"/>
                    <a:pt x="1257" y="94"/>
                  </a:cubicBezTo>
                  <a:cubicBezTo>
                    <a:pt x="1293" y="94"/>
                    <a:pt x="1328" y="95"/>
                    <a:pt x="1362" y="96"/>
                  </a:cubicBezTo>
                  <a:cubicBezTo>
                    <a:pt x="1362" y="96"/>
                    <a:pt x="1385" y="97"/>
                    <a:pt x="1420" y="100"/>
                  </a:cubicBezTo>
                  <a:cubicBezTo>
                    <a:pt x="1453" y="103"/>
                    <a:pt x="1498" y="108"/>
                    <a:pt x="1543" y="114"/>
                  </a:cubicBezTo>
                  <a:cubicBezTo>
                    <a:pt x="1587" y="119"/>
                    <a:pt x="1631" y="130"/>
                    <a:pt x="1664" y="136"/>
                  </a:cubicBezTo>
                  <a:cubicBezTo>
                    <a:pt x="1698" y="142"/>
                    <a:pt x="1719" y="148"/>
                    <a:pt x="1719" y="148"/>
                  </a:cubicBezTo>
                  <a:lnTo>
                    <a:pt x="1784" y="168"/>
                  </a:lnTo>
                  <a:lnTo>
                    <a:pt x="1784" y="167"/>
                  </a:lnTo>
                  <a:cubicBezTo>
                    <a:pt x="1962" y="213"/>
                    <a:pt x="2122" y="276"/>
                    <a:pt x="2271" y="358"/>
                  </a:cubicBezTo>
                  <a:cubicBezTo>
                    <a:pt x="2233" y="322"/>
                    <a:pt x="2128" y="238"/>
                    <a:pt x="2006" y="171"/>
                  </a:cubicBezTo>
                  <a:cubicBezTo>
                    <a:pt x="1882" y="107"/>
                    <a:pt x="1747" y="57"/>
                    <a:pt x="1680" y="45"/>
                  </a:cubicBezTo>
                  <a:cubicBezTo>
                    <a:pt x="1681" y="40"/>
                    <a:pt x="1413" y="2"/>
                    <a:pt x="1361" y="2"/>
                  </a:cubicBezTo>
                  <a:cubicBezTo>
                    <a:pt x="1356" y="2"/>
                    <a:pt x="1353" y="2"/>
                    <a:pt x="1353" y="3"/>
                  </a:cubicBezTo>
                  <a:cubicBezTo>
                    <a:pt x="1322" y="1"/>
                    <a:pt x="1291" y="1"/>
                    <a:pt x="1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6">
              <a:extLst>
                <a:ext uri="{FF2B5EF4-FFF2-40B4-BE49-F238E27FC236}">
                  <a16:creationId xmlns:a16="http://schemas.microsoft.com/office/drawing/2014/main" id="{53491532-1DAA-6305-069A-CC89F0F5C1E4}"/>
                </a:ext>
              </a:extLst>
            </p:cNvPr>
            <p:cNvSpPr/>
            <p:nvPr/>
          </p:nvSpPr>
          <p:spPr>
            <a:xfrm>
              <a:off x="5727325" y="2164900"/>
              <a:ext cx="48375" cy="11600"/>
            </a:xfrm>
            <a:custGeom>
              <a:avLst/>
              <a:gdLst/>
              <a:ahLst/>
              <a:cxnLst/>
              <a:rect l="l" t="t" r="r" b="b"/>
              <a:pathLst>
                <a:path w="1935" h="464" extrusionOk="0">
                  <a:moveTo>
                    <a:pt x="810" y="0"/>
                  </a:moveTo>
                  <a:cubicBezTo>
                    <a:pt x="801" y="0"/>
                    <a:pt x="793" y="0"/>
                    <a:pt x="784" y="0"/>
                  </a:cubicBezTo>
                  <a:lnTo>
                    <a:pt x="734" y="0"/>
                  </a:lnTo>
                  <a:cubicBezTo>
                    <a:pt x="705" y="3"/>
                    <a:pt x="665" y="6"/>
                    <a:pt x="625" y="9"/>
                  </a:cubicBezTo>
                  <a:cubicBezTo>
                    <a:pt x="546" y="20"/>
                    <a:pt x="468" y="33"/>
                    <a:pt x="468" y="33"/>
                  </a:cubicBezTo>
                  <a:lnTo>
                    <a:pt x="410" y="47"/>
                  </a:lnTo>
                  <a:cubicBezTo>
                    <a:pt x="253" y="90"/>
                    <a:pt x="119" y="158"/>
                    <a:pt x="0" y="240"/>
                  </a:cubicBezTo>
                  <a:cubicBezTo>
                    <a:pt x="45" y="228"/>
                    <a:pt x="149" y="190"/>
                    <a:pt x="260" y="164"/>
                  </a:cubicBezTo>
                  <a:cubicBezTo>
                    <a:pt x="370" y="139"/>
                    <a:pt x="483" y="121"/>
                    <a:pt x="537" y="115"/>
                  </a:cubicBezTo>
                  <a:cubicBezTo>
                    <a:pt x="537" y="115"/>
                    <a:pt x="553" y="113"/>
                    <a:pt x="577" y="108"/>
                  </a:cubicBezTo>
                  <a:cubicBezTo>
                    <a:pt x="600" y="104"/>
                    <a:pt x="634" y="100"/>
                    <a:pt x="666" y="99"/>
                  </a:cubicBezTo>
                  <a:cubicBezTo>
                    <a:pt x="718" y="93"/>
                    <a:pt x="769" y="92"/>
                    <a:pt x="789" y="92"/>
                  </a:cubicBezTo>
                  <a:cubicBezTo>
                    <a:pt x="795" y="92"/>
                    <a:pt x="798" y="92"/>
                    <a:pt x="798" y="92"/>
                  </a:cubicBezTo>
                  <a:cubicBezTo>
                    <a:pt x="806" y="92"/>
                    <a:pt x="814" y="92"/>
                    <a:pt x="822" y="92"/>
                  </a:cubicBezTo>
                  <a:cubicBezTo>
                    <a:pt x="932" y="92"/>
                    <a:pt x="1045" y="106"/>
                    <a:pt x="1157" y="129"/>
                  </a:cubicBezTo>
                  <a:cubicBezTo>
                    <a:pt x="1335" y="168"/>
                    <a:pt x="1497" y="211"/>
                    <a:pt x="1656" y="299"/>
                  </a:cubicBezTo>
                  <a:cubicBezTo>
                    <a:pt x="1831" y="400"/>
                    <a:pt x="1831" y="411"/>
                    <a:pt x="1935" y="463"/>
                  </a:cubicBezTo>
                  <a:cubicBezTo>
                    <a:pt x="1802" y="326"/>
                    <a:pt x="1622" y="203"/>
                    <a:pt x="1420" y="119"/>
                  </a:cubicBezTo>
                  <a:cubicBezTo>
                    <a:pt x="1227" y="37"/>
                    <a:pt x="1012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6">
              <a:extLst>
                <a:ext uri="{FF2B5EF4-FFF2-40B4-BE49-F238E27FC236}">
                  <a16:creationId xmlns:a16="http://schemas.microsoft.com/office/drawing/2014/main" id="{E4E8417B-DF5C-0BF1-2C32-7D4AD832D20A}"/>
                </a:ext>
              </a:extLst>
            </p:cNvPr>
            <p:cNvSpPr/>
            <p:nvPr/>
          </p:nvSpPr>
          <p:spPr>
            <a:xfrm>
              <a:off x="5731575" y="2159325"/>
              <a:ext cx="26000" cy="4675"/>
            </a:xfrm>
            <a:custGeom>
              <a:avLst/>
              <a:gdLst/>
              <a:ahLst/>
              <a:cxnLst/>
              <a:rect l="l" t="t" r="r" b="b"/>
              <a:pathLst>
                <a:path w="1040" h="187" extrusionOk="0">
                  <a:moveTo>
                    <a:pt x="468" y="0"/>
                  </a:moveTo>
                  <a:cubicBezTo>
                    <a:pt x="457" y="0"/>
                    <a:pt x="447" y="0"/>
                    <a:pt x="436" y="1"/>
                  </a:cubicBezTo>
                  <a:cubicBezTo>
                    <a:pt x="334" y="4"/>
                    <a:pt x="245" y="35"/>
                    <a:pt x="152" y="63"/>
                  </a:cubicBezTo>
                  <a:cubicBezTo>
                    <a:pt x="49" y="96"/>
                    <a:pt x="45" y="102"/>
                    <a:pt x="0" y="147"/>
                  </a:cubicBezTo>
                  <a:cubicBezTo>
                    <a:pt x="132" y="109"/>
                    <a:pt x="285" y="90"/>
                    <a:pt x="434" y="90"/>
                  </a:cubicBezTo>
                  <a:cubicBezTo>
                    <a:pt x="502" y="90"/>
                    <a:pt x="569" y="94"/>
                    <a:pt x="633" y="102"/>
                  </a:cubicBezTo>
                  <a:cubicBezTo>
                    <a:pt x="633" y="102"/>
                    <a:pt x="672" y="107"/>
                    <a:pt x="710" y="113"/>
                  </a:cubicBezTo>
                  <a:cubicBezTo>
                    <a:pt x="748" y="121"/>
                    <a:pt x="786" y="129"/>
                    <a:pt x="786" y="129"/>
                  </a:cubicBezTo>
                  <a:lnTo>
                    <a:pt x="815" y="137"/>
                  </a:lnTo>
                  <a:cubicBezTo>
                    <a:pt x="893" y="151"/>
                    <a:pt x="967" y="167"/>
                    <a:pt x="1039" y="187"/>
                  </a:cubicBezTo>
                  <a:cubicBezTo>
                    <a:pt x="1012" y="145"/>
                    <a:pt x="843" y="43"/>
                    <a:pt x="782" y="33"/>
                  </a:cubicBezTo>
                  <a:cubicBezTo>
                    <a:pt x="782" y="33"/>
                    <a:pt x="746" y="24"/>
                    <a:pt x="709" y="19"/>
                  </a:cubicBezTo>
                  <a:cubicBezTo>
                    <a:pt x="674" y="14"/>
                    <a:pt x="637" y="9"/>
                    <a:pt x="637" y="9"/>
                  </a:cubicBezTo>
                  <a:cubicBezTo>
                    <a:pt x="582" y="3"/>
                    <a:pt x="525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6">
              <a:extLst>
                <a:ext uri="{FF2B5EF4-FFF2-40B4-BE49-F238E27FC236}">
                  <a16:creationId xmlns:a16="http://schemas.microsoft.com/office/drawing/2014/main" id="{5ACE4808-C049-F6BD-C452-A299BE48D279}"/>
                </a:ext>
              </a:extLst>
            </p:cNvPr>
            <p:cNvSpPr/>
            <p:nvPr/>
          </p:nvSpPr>
          <p:spPr>
            <a:xfrm>
              <a:off x="5750400" y="2129675"/>
              <a:ext cx="46125" cy="60325"/>
            </a:xfrm>
            <a:custGeom>
              <a:avLst/>
              <a:gdLst/>
              <a:ahLst/>
              <a:cxnLst/>
              <a:rect l="l" t="t" r="r" b="b"/>
              <a:pathLst>
                <a:path w="1845" h="2413" extrusionOk="0">
                  <a:moveTo>
                    <a:pt x="172" y="1"/>
                  </a:moveTo>
                  <a:cubicBezTo>
                    <a:pt x="120" y="1"/>
                    <a:pt x="74" y="5"/>
                    <a:pt x="1" y="18"/>
                  </a:cubicBezTo>
                  <a:cubicBezTo>
                    <a:pt x="7" y="18"/>
                    <a:pt x="13" y="18"/>
                    <a:pt x="19" y="18"/>
                  </a:cubicBezTo>
                  <a:cubicBezTo>
                    <a:pt x="319" y="18"/>
                    <a:pt x="637" y="146"/>
                    <a:pt x="890" y="360"/>
                  </a:cubicBezTo>
                  <a:cubicBezTo>
                    <a:pt x="1152" y="575"/>
                    <a:pt x="1345" y="868"/>
                    <a:pt x="1472" y="1166"/>
                  </a:cubicBezTo>
                  <a:cubicBezTo>
                    <a:pt x="1472" y="1166"/>
                    <a:pt x="1523" y="1277"/>
                    <a:pt x="1563" y="1394"/>
                  </a:cubicBezTo>
                  <a:cubicBezTo>
                    <a:pt x="1603" y="1511"/>
                    <a:pt x="1637" y="1630"/>
                    <a:pt x="1637" y="1630"/>
                  </a:cubicBezTo>
                  <a:lnTo>
                    <a:pt x="1662" y="1720"/>
                  </a:lnTo>
                  <a:cubicBezTo>
                    <a:pt x="1732" y="1963"/>
                    <a:pt x="1787" y="2191"/>
                    <a:pt x="1844" y="2413"/>
                  </a:cubicBezTo>
                  <a:cubicBezTo>
                    <a:pt x="1841" y="2272"/>
                    <a:pt x="1763" y="1696"/>
                    <a:pt x="1702" y="1524"/>
                  </a:cubicBezTo>
                  <a:cubicBezTo>
                    <a:pt x="1702" y="1524"/>
                    <a:pt x="1671" y="1418"/>
                    <a:pt x="1632" y="1314"/>
                  </a:cubicBezTo>
                  <a:cubicBezTo>
                    <a:pt x="1595" y="1210"/>
                    <a:pt x="1549" y="1109"/>
                    <a:pt x="1549" y="1109"/>
                  </a:cubicBezTo>
                  <a:cubicBezTo>
                    <a:pt x="1468" y="929"/>
                    <a:pt x="1367" y="748"/>
                    <a:pt x="1234" y="588"/>
                  </a:cubicBezTo>
                  <a:cubicBezTo>
                    <a:pt x="1038" y="347"/>
                    <a:pt x="800" y="183"/>
                    <a:pt x="521" y="75"/>
                  </a:cubicBezTo>
                  <a:cubicBezTo>
                    <a:pt x="363" y="16"/>
                    <a:pt x="274" y="10"/>
                    <a:pt x="207" y="1"/>
                  </a:cubicBezTo>
                  <a:cubicBezTo>
                    <a:pt x="195" y="1"/>
                    <a:pt x="183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6">
              <a:extLst>
                <a:ext uri="{FF2B5EF4-FFF2-40B4-BE49-F238E27FC236}">
                  <a16:creationId xmlns:a16="http://schemas.microsoft.com/office/drawing/2014/main" id="{FBF70ED5-CABC-B130-74EB-91CAB560D36F}"/>
                </a:ext>
              </a:extLst>
            </p:cNvPr>
            <p:cNvSpPr/>
            <p:nvPr/>
          </p:nvSpPr>
          <p:spPr>
            <a:xfrm>
              <a:off x="5779475" y="2138200"/>
              <a:ext cx="22125" cy="23650"/>
            </a:xfrm>
            <a:custGeom>
              <a:avLst/>
              <a:gdLst/>
              <a:ahLst/>
              <a:cxnLst/>
              <a:rect l="l" t="t" r="r" b="b"/>
              <a:pathLst>
                <a:path w="885" h="946" extrusionOk="0">
                  <a:moveTo>
                    <a:pt x="0" y="0"/>
                  </a:moveTo>
                  <a:cubicBezTo>
                    <a:pt x="27" y="14"/>
                    <a:pt x="97" y="42"/>
                    <a:pt x="163" y="78"/>
                  </a:cubicBezTo>
                  <a:cubicBezTo>
                    <a:pt x="229" y="115"/>
                    <a:pt x="292" y="156"/>
                    <a:pt x="322" y="175"/>
                  </a:cubicBezTo>
                  <a:cubicBezTo>
                    <a:pt x="322" y="175"/>
                    <a:pt x="361" y="195"/>
                    <a:pt x="396" y="221"/>
                  </a:cubicBezTo>
                  <a:cubicBezTo>
                    <a:pt x="432" y="244"/>
                    <a:pt x="465" y="272"/>
                    <a:pt x="465" y="272"/>
                  </a:cubicBezTo>
                  <a:cubicBezTo>
                    <a:pt x="526" y="321"/>
                    <a:pt x="580" y="380"/>
                    <a:pt x="629" y="443"/>
                  </a:cubicBezTo>
                  <a:cubicBezTo>
                    <a:pt x="701" y="539"/>
                    <a:pt x="769" y="628"/>
                    <a:pt x="810" y="741"/>
                  </a:cubicBezTo>
                  <a:cubicBezTo>
                    <a:pt x="852" y="868"/>
                    <a:pt x="848" y="873"/>
                    <a:pt x="884" y="945"/>
                  </a:cubicBezTo>
                  <a:cubicBezTo>
                    <a:pt x="885" y="816"/>
                    <a:pt x="853" y="672"/>
                    <a:pt x="789" y="539"/>
                  </a:cubicBezTo>
                  <a:cubicBezTo>
                    <a:pt x="727" y="404"/>
                    <a:pt x="627" y="285"/>
                    <a:pt x="517" y="196"/>
                  </a:cubicBezTo>
                  <a:cubicBezTo>
                    <a:pt x="517" y="196"/>
                    <a:pt x="506" y="187"/>
                    <a:pt x="490" y="174"/>
                  </a:cubicBezTo>
                  <a:cubicBezTo>
                    <a:pt x="474" y="163"/>
                    <a:pt x="452" y="147"/>
                    <a:pt x="429" y="132"/>
                  </a:cubicBezTo>
                  <a:cubicBezTo>
                    <a:pt x="384" y="103"/>
                    <a:pt x="336" y="77"/>
                    <a:pt x="336" y="77"/>
                  </a:cubicBezTo>
                  <a:lnTo>
                    <a:pt x="301" y="59"/>
                  </a:lnTo>
                  <a:cubicBezTo>
                    <a:pt x="198" y="17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6">
              <a:extLst>
                <a:ext uri="{FF2B5EF4-FFF2-40B4-BE49-F238E27FC236}">
                  <a16:creationId xmlns:a16="http://schemas.microsoft.com/office/drawing/2014/main" id="{5978E500-FEA6-9603-127E-8C2CE715B313}"/>
                </a:ext>
              </a:extLst>
            </p:cNvPr>
            <p:cNvSpPr/>
            <p:nvPr/>
          </p:nvSpPr>
          <p:spPr>
            <a:xfrm>
              <a:off x="5761975" y="2117450"/>
              <a:ext cx="63925" cy="31150"/>
            </a:xfrm>
            <a:custGeom>
              <a:avLst/>
              <a:gdLst/>
              <a:ahLst/>
              <a:cxnLst/>
              <a:rect l="l" t="t" r="r" b="b"/>
              <a:pathLst>
                <a:path w="2557" h="1246" extrusionOk="0">
                  <a:moveTo>
                    <a:pt x="646" y="0"/>
                  </a:moveTo>
                  <a:cubicBezTo>
                    <a:pt x="588" y="0"/>
                    <a:pt x="528" y="2"/>
                    <a:pt x="469" y="5"/>
                  </a:cubicBezTo>
                  <a:cubicBezTo>
                    <a:pt x="166" y="33"/>
                    <a:pt x="155" y="48"/>
                    <a:pt x="0" y="109"/>
                  </a:cubicBezTo>
                  <a:cubicBezTo>
                    <a:pt x="159" y="74"/>
                    <a:pt x="330" y="55"/>
                    <a:pt x="505" y="55"/>
                  </a:cubicBezTo>
                  <a:cubicBezTo>
                    <a:pt x="632" y="55"/>
                    <a:pt x="761" y="65"/>
                    <a:pt x="889" y="87"/>
                  </a:cubicBezTo>
                  <a:cubicBezTo>
                    <a:pt x="1194" y="136"/>
                    <a:pt x="1493" y="252"/>
                    <a:pt x="1741" y="409"/>
                  </a:cubicBezTo>
                  <a:cubicBezTo>
                    <a:pt x="1741" y="409"/>
                    <a:pt x="1837" y="468"/>
                    <a:pt x="1924" y="537"/>
                  </a:cubicBezTo>
                  <a:cubicBezTo>
                    <a:pt x="2012" y="606"/>
                    <a:pt x="2093" y="683"/>
                    <a:pt x="2093" y="683"/>
                  </a:cubicBezTo>
                  <a:lnTo>
                    <a:pt x="2152" y="741"/>
                  </a:lnTo>
                  <a:cubicBezTo>
                    <a:pt x="2317" y="900"/>
                    <a:pt x="2447" y="1068"/>
                    <a:pt x="2557" y="1245"/>
                  </a:cubicBezTo>
                  <a:cubicBezTo>
                    <a:pt x="2536" y="1185"/>
                    <a:pt x="2470" y="1033"/>
                    <a:pt x="2375" y="892"/>
                  </a:cubicBezTo>
                  <a:cubicBezTo>
                    <a:pt x="2282" y="749"/>
                    <a:pt x="2162" y="617"/>
                    <a:pt x="2099" y="563"/>
                  </a:cubicBezTo>
                  <a:cubicBezTo>
                    <a:pt x="2099" y="563"/>
                    <a:pt x="2024" y="495"/>
                    <a:pt x="1941" y="434"/>
                  </a:cubicBezTo>
                  <a:cubicBezTo>
                    <a:pt x="1860" y="374"/>
                    <a:pt x="1774" y="321"/>
                    <a:pt x="1774" y="321"/>
                  </a:cubicBezTo>
                  <a:cubicBezTo>
                    <a:pt x="1619" y="226"/>
                    <a:pt x="1448" y="144"/>
                    <a:pt x="1268" y="88"/>
                  </a:cubicBezTo>
                  <a:cubicBezTo>
                    <a:pt x="1057" y="22"/>
                    <a:pt x="854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6">
              <a:extLst>
                <a:ext uri="{FF2B5EF4-FFF2-40B4-BE49-F238E27FC236}">
                  <a16:creationId xmlns:a16="http://schemas.microsoft.com/office/drawing/2014/main" id="{0F4B25B2-1ED3-6C6C-15F8-D43D34E6F05C}"/>
                </a:ext>
              </a:extLst>
            </p:cNvPr>
            <p:cNvSpPr/>
            <p:nvPr/>
          </p:nvSpPr>
          <p:spPr>
            <a:xfrm>
              <a:off x="5744225" y="2098500"/>
              <a:ext cx="68600" cy="12000"/>
            </a:xfrm>
            <a:custGeom>
              <a:avLst/>
              <a:gdLst/>
              <a:ahLst/>
              <a:cxnLst/>
              <a:rect l="l" t="t" r="r" b="b"/>
              <a:pathLst>
                <a:path w="2744" h="480" extrusionOk="0">
                  <a:moveTo>
                    <a:pt x="1157" y="1"/>
                  </a:moveTo>
                  <a:cubicBezTo>
                    <a:pt x="897" y="1"/>
                    <a:pt x="665" y="44"/>
                    <a:pt x="421" y="102"/>
                  </a:cubicBezTo>
                  <a:cubicBezTo>
                    <a:pt x="145" y="174"/>
                    <a:pt x="137" y="188"/>
                    <a:pt x="0" y="262"/>
                  </a:cubicBezTo>
                  <a:cubicBezTo>
                    <a:pt x="249" y="179"/>
                    <a:pt x="533" y="121"/>
                    <a:pt x="824" y="98"/>
                  </a:cubicBezTo>
                  <a:cubicBezTo>
                    <a:pt x="907" y="91"/>
                    <a:pt x="991" y="88"/>
                    <a:pt x="1075" y="88"/>
                  </a:cubicBezTo>
                  <a:cubicBezTo>
                    <a:pt x="1284" y="88"/>
                    <a:pt x="1492" y="108"/>
                    <a:pt x="1688" y="140"/>
                  </a:cubicBezTo>
                  <a:cubicBezTo>
                    <a:pt x="1688" y="140"/>
                    <a:pt x="1714" y="144"/>
                    <a:pt x="1753" y="151"/>
                  </a:cubicBezTo>
                  <a:cubicBezTo>
                    <a:pt x="1792" y="159"/>
                    <a:pt x="1843" y="169"/>
                    <a:pt x="1895" y="181"/>
                  </a:cubicBezTo>
                  <a:cubicBezTo>
                    <a:pt x="1997" y="207"/>
                    <a:pt x="2098" y="235"/>
                    <a:pt x="2098" y="235"/>
                  </a:cubicBezTo>
                  <a:lnTo>
                    <a:pt x="2174" y="261"/>
                  </a:lnTo>
                  <a:cubicBezTo>
                    <a:pt x="2380" y="324"/>
                    <a:pt x="2566" y="395"/>
                    <a:pt x="2743" y="480"/>
                  </a:cubicBezTo>
                  <a:cubicBezTo>
                    <a:pt x="2696" y="443"/>
                    <a:pt x="2568" y="355"/>
                    <a:pt x="2427" y="281"/>
                  </a:cubicBezTo>
                  <a:cubicBezTo>
                    <a:pt x="2284" y="208"/>
                    <a:pt x="2130" y="147"/>
                    <a:pt x="2056" y="127"/>
                  </a:cubicBezTo>
                  <a:cubicBezTo>
                    <a:pt x="2056" y="127"/>
                    <a:pt x="2033" y="122"/>
                    <a:pt x="1998" y="112"/>
                  </a:cubicBezTo>
                  <a:cubicBezTo>
                    <a:pt x="1964" y="102"/>
                    <a:pt x="1918" y="90"/>
                    <a:pt x="1872" y="82"/>
                  </a:cubicBezTo>
                  <a:cubicBezTo>
                    <a:pt x="1779" y="60"/>
                    <a:pt x="1686" y="46"/>
                    <a:pt x="1686" y="46"/>
                  </a:cubicBezTo>
                  <a:cubicBezTo>
                    <a:pt x="1519" y="16"/>
                    <a:pt x="1343" y="3"/>
                    <a:pt x="1167" y="1"/>
                  </a:cubicBezTo>
                  <a:cubicBezTo>
                    <a:pt x="1164" y="1"/>
                    <a:pt x="116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6">
              <a:extLst>
                <a:ext uri="{FF2B5EF4-FFF2-40B4-BE49-F238E27FC236}">
                  <a16:creationId xmlns:a16="http://schemas.microsoft.com/office/drawing/2014/main" id="{280CBB5F-7B42-A6E0-96EF-2469A3F3D10D}"/>
                </a:ext>
              </a:extLst>
            </p:cNvPr>
            <p:cNvSpPr/>
            <p:nvPr/>
          </p:nvSpPr>
          <p:spPr>
            <a:xfrm>
              <a:off x="5733200" y="2091375"/>
              <a:ext cx="80450" cy="13150"/>
            </a:xfrm>
            <a:custGeom>
              <a:avLst/>
              <a:gdLst/>
              <a:ahLst/>
              <a:cxnLst/>
              <a:rect l="l" t="t" r="r" b="b"/>
              <a:pathLst>
                <a:path w="3218" h="526" extrusionOk="0">
                  <a:moveTo>
                    <a:pt x="1248" y="0"/>
                  </a:moveTo>
                  <a:cubicBezTo>
                    <a:pt x="978" y="0"/>
                    <a:pt x="727" y="44"/>
                    <a:pt x="471" y="120"/>
                  </a:cubicBezTo>
                  <a:cubicBezTo>
                    <a:pt x="311" y="170"/>
                    <a:pt x="233" y="210"/>
                    <a:pt x="173" y="240"/>
                  </a:cubicBezTo>
                  <a:cubicBezTo>
                    <a:pt x="113" y="274"/>
                    <a:pt x="72" y="301"/>
                    <a:pt x="1" y="358"/>
                  </a:cubicBezTo>
                  <a:cubicBezTo>
                    <a:pt x="269" y="210"/>
                    <a:pt x="600" y="117"/>
                    <a:pt x="942" y="94"/>
                  </a:cubicBezTo>
                  <a:cubicBezTo>
                    <a:pt x="1014" y="89"/>
                    <a:pt x="1087" y="86"/>
                    <a:pt x="1160" y="86"/>
                  </a:cubicBezTo>
                  <a:cubicBezTo>
                    <a:pt x="1430" y="86"/>
                    <a:pt x="1700" y="122"/>
                    <a:pt x="1953" y="174"/>
                  </a:cubicBezTo>
                  <a:cubicBezTo>
                    <a:pt x="1953" y="174"/>
                    <a:pt x="2075" y="199"/>
                    <a:pt x="2195" y="231"/>
                  </a:cubicBezTo>
                  <a:cubicBezTo>
                    <a:pt x="2316" y="261"/>
                    <a:pt x="2436" y="296"/>
                    <a:pt x="2436" y="296"/>
                  </a:cubicBezTo>
                  <a:lnTo>
                    <a:pt x="2525" y="325"/>
                  </a:lnTo>
                  <a:lnTo>
                    <a:pt x="2525" y="323"/>
                  </a:lnTo>
                  <a:cubicBezTo>
                    <a:pt x="2755" y="391"/>
                    <a:pt x="2983" y="458"/>
                    <a:pt x="3218" y="526"/>
                  </a:cubicBezTo>
                  <a:cubicBezTo>
                    <a:pt x="3094" y="458"/>
                    <a:pt x="2557" y="229"/>
                    <a:pt x="2381" y="185"/>
                  </a:cubicBezTo>
                  <a:cubicBezTo>
                    <a:pt x="2381" y="185"/>
                    <a:pt x="2274" y="154"/>
                    <a:pt x="2167" y="128"/>
                  </a:cubicBezTo>
                  <a:cubicBezTo>
                    <a:pt x="2060" y="101"/>
                    <a:pt x="1951" y="79"/>
                    <a:pt x="1951" y="79"/>
                  </a:cubicBezTo>
                  <a:cubicBezTo>
                    <a:pt x="1757" y="40"/>
                    <a:pt x="1554" y="11"/>
                    <a:pt x="1346" y="2"/>
                  </a:cubicBezTo>
                  <a:cubicBezTo>
                    <a:pt x="1313" y="1"/>
                    <a:pt x="1280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6">
              <a:extLst>
                <a:ext uri="{FF2B5EF4-FFF2-40B4-BE49-F238E27FC236}">
                  <a16:creationId xmlns:a16="http://schemas.microsoft.com/office/drawing/2014/main" id="{FAFA147A-0358-8410-0F26-1A6DB48480A2}"/>
                </a:ext>
              </a:extLst>
            </p:cNvPr>
            <p:cNvSpPr/>
            <p:nvPr/>
          </p:nvSpPr>
          <p:spPr>
            <a:xfrm>
              <a:off x="5744125" y="2059450"/>
              <a:ext cx="47475" cy="17075"/>
            </a:xfrm>
            <a:custGeom>
              <a:avLst/>
              <a:gdLst/>
              <a:ahLst/>
              <a:cxnLst/>
              <a:rect l="l" t="t" r="r" b="b"/>
              <a:pathLst>
                <a:path w="1899" h="683" extrusionOk="0">
                  <a:moveTo>
                    <a:pt x="189" y="0"/>
                  </a:moveTo>
                  <a:cubicBezTo>
                    <a:pt x="107" y="0"/>
                    <a:pt x="80" y="9"/>
                    <a:pt x="1" y="27"/>
                  </a:cubicBezTo>
                  <a:cubicBezTo>
                    <a:pt x="379" y="35"/>
                    <a:pt x="828" y="133"/>
                    <a:pt x="1197" y="294"/>
                  </a:cubicBezTo>
                  <a:cubicBezTo>
                    <a:pt x="1197" y="294"/>
                    <a:pt x="1267" y="323"/>
                    <a:pt x="1335" y="357"/>
                  </a:cubicBezTo>
                  <a:cubicBezTo>
                    <a:pt x="1403" y="392"/>
                    <a:pt x="1470" y="427"/>
                    <a:pt x="1470" y="427"/>
                  </a:cubicBezTo>
                  <a:lnTo>
                    <a:pt x="1519" y="456"/>
                  </a:lnTo>
                  <a:cubicBezTo>
                    <a:pt x="1656" y="530"/>
                    <a:pt x="1781" y="604"/>
                    <a:pt x="1899" y="682"/>
                  </a:cubicBezTo>
                  <a:cubicBezTo>
                    <a:pt x="1871" y="648"/>
                    <a:pt x="1794" y="566"/>
                    <a:pt x="1706" y="491"/>
                  </a:cubicBezTo>
                  <a:cubicBezTo>
                    <a:pt x="1617" y="416"/>
                    <a:pt x="1519" y="347"/>
                    <a:pt x="1469" y="322"/>
                  </a:cubicBezTo>
                  <a:cubicBezTo>
                    <a:pt x="1469" y="322"/>
                    <a:pt x="1409" y="288"/>
                    <a:pt x="1346" y="260"/>
                  </a:cubicBezTo>
                  <a:cubicBezTo>
                    <a:pt x="1284" y="230"/>
                    <a:pt x="1222" y="205"/>
                    <a:pt x="1222" y="205"/>
                  </a:cubicBezTo>
                  <a:cubicBezTo>
                    <a:pt x="1109" y="156"/>
                    <a:pt x="989" y="115"/>
                    <a:pt x="866" y="79"/>
                  </a:cubicBezTo>
                  <a:cubicBezTo>
                    <a:pt x="682" y="28"/>
                    <a:pt x="509" y="15"/>
                    <a:pt x="325" y="4"/>
                  </a:cubicBezTo>
                  <a:cubicBezTo>
                    <a:pt x="265" y="2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6">
              <a:extLst>
                <a:ext uri="{FF2B5EF4-FFF2-40B4-BE49-F238E27FC236}">
                  <a16:creationId xmlns:a16="http://schemas.microsoft.com/office/drawing/2014/main" id="{62D442A3-5FEA-8D74-564D-5E2FBFA3D981}"/>
                </a:ext>
              </a:extLst>
            </p:cNvPr>
            <p:cNvSpPr/>
            <p:nvPr/>
          </p:nvSpPr>
          <p:spPr>
            <a:xfrm>
              <a:off x="5748575" y="2063350"/>
              <a:ext cx="23500" cy="12775"/>
            </a:xfrm>
            <a:custGeom>
              <a:avLst/>
              <a:gdLst/>
              <a:ahLst/>
              <a:cxnLst/>
              <a:rect l="l" t="t" r="r" b="b"/>
              <a:pathLst>
                <a:path w="940" h="511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114"/>
                    <a:pt x="365" y="243"/>
                    <a:pt x="552" y="342"/>
                  </a:cubicBezTo>
                  <a:lnTo>
                    <a:pt x="694" y="416"/>
                  </a:lnTo>
                  <a:lnTo>
                    <a:pt x="720" y="430"/>
                  </a:lnTo>
                  <a:cubicBezTo>
                    <a:pt x="796" y="464"/>
                    <a:pt x="868" y="489"/>
                    <a:pt x="940" y="510"/>
                  </a:cubicBezTo>
                  <a:cubicBezTo>
                    <a:pt x="910" y="471"/>
                    <a:pt x="765" y="349"/>
                    <a:pt x="714" y="322"/>
                  </a:cubicBezTo>
                  <a:lnTo>
                    <a:pt x="589" y="257"/>
                  </a:lnTo>
                  <a:cubicBezTo>
                    <a:pt x="534" y="228"/>
                    <a:pt x="477" y="197"/>
                    <a:pt x="420" y="165"/>
                  </a:cubicBezTo>
                  <a:cubicBezTo>
                    <a:pt x="334" y="120"/>
                    <a:pt x="249" y="94"/>
                    <a:pt x="163" y="53"/>
                  </a:cubicBezTo>
                  <a:cubicBezTo>
                    <a:pt x="67" y="6"/>
                    <a:pt x="64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6">
              <a:extLst>
                <a:ext uri="{FF2B5EF4-FFF2-40B4-BE49-F238E27FC236}">
                  <a16:creationId xmlns:a16="http://schemas.microsoft.com/office/drawing/2014/main" id="{CCB60278-7818-9ACC-476E-B29AD3BBEC04}"/>
                </a:ext>
              </a:extLst>
            </p:cNvPr>
            <p:cNvSpPr/>
            <p:nvPr/>
          </p:nvSpPr>
          <p:spPr>
            <a:xfrm>
              <a:off x="5707000" y="2041000"/>
              <a:ext cx="64275" cy="23100"/>
            </a:xfrm>
            <a:custGeom>
              <a:avLst/>
              <a:gdLst/>
              <a:ahLst/>
              <a:cxnLst/>
              <a:rect l="l" t="t" r="r" b="b"/>
              <a:pathLst>
                <a:path w="2571" h="924" extrusionOk="0">
                  <a:moveTo>
                    <a:pt x="1994" y="0"/>
                  </a:moveTo>
                  <a:cubicBezTo>
                    <a:pt x="1917" y="0"/>
                    <a:pt x="1852" y="4"/>
                    <a:pt x="1811" y="9"/>
                  </a:cubicBezTo>
                  <a:cubicBezTo>
                    <a:pt x="1811" y="9"/>
                    <a:pt x="1789" y="13"/>
                    <a:pt x="1754" y="17"/>
                  </a:cubicBezTo>
                  <a:cubicBezTo>
                    <a:pt x="1718" y="21"/>
                    <a:pt x="1673" y="29"/>
                    <a:pt x="1626" y="37"/>
                  </a:cubicBezTo>
                  <a:cubicBezTo>
                    <a:pt x="1534" y="54"/>
                    <a:pt x="1444" y="76"/>
                    <a:pt x="1444" y="76"/>
                  </a:cubicBezTo>
                  <a:cubicBezTo>
                    <a:pt x="1281" y="113"/>
                    <a:pt x="1117" y="169"/>
                    <a:pt x="956" y="234"/>
                  </a:cubicBezTo>
                  <a:cubicBezTo>
                    <a:pt x="716" y="335"/>
                    <a:pt x="520" y="465"/>
                    <a:pt x="319" y="615"/>
                  </a:cubicBezTo>
                  <a:cubicBezTo>
                    <a:pt x="97" y="786"/>
                    <a:pt x="95" y="801"/>
                    <a:pt x="0" y="923"/>
                  </a:cubicBezTo>
                  <a:cubicBezTo>
                    <a:pt x="193" y="751"/>
                    <a:pt x="427" y="588"/>
                    <a:pt x="684" y="456"/>
                  </a:cubicBezTo>
                  <a:cubicBezTo>
                    <a:pt x="938" y="322"/>
                    <a:pt x="1216" y="227"/>
                    <a:pt x="1483" y="162"/>
                  </a:cubicBezTo>
                  <a:cubicBezTo>
                    <a:pt x="1483" y="162"/>
                    <a:pt x="1507" y="156"/>
                    <a:pt x="1545" y="148"/>
                  </a:cubicBezTo>
                  <a:cubicBezTo>
                    <a:pt x="1584" y="140"/>
                    <a:pt x="1635" y="130"/>
                    <a:pt x="1686" y="121"/>
                  </a:cubicBezTo>
                  <a:cubicBezTo>
                    <a:pt x="1789" y="106"/>
                    <a:pt x="1891" y="93"/>
                    <a:pt x="1891" y="93"/>
                  </a:cubicBezTo>
                  <a:lnTo>
                    <a:pt x="1969" y="87"/>
                  </a:lnTo>
                  <a:cubicBezTo>
                    <a:pt x="2113" y="72"/>
                    <a:pt x="2250" y="65"/>
                    <a:pt x="2385" y="65"/>
                  </a:cubicBezTo>
                  <a:cubicBezTo>
                    <a:pt x="2447" y="65"/>
                    <a:pt x="2509" y="67"/>
                    <a:pt x="2570" y="70"/>
                  </a:cubicBezTo>
                  <a:cubicBezTo>
                    <a:pt x="2513" y="54"/>
                    <a:pt x="2364" y="22"/>
                    <a:pt x="2207" y="8"/>
                  </a:cubicBezTo>
                  <a:cubicBezTo>
                    <a:pt x="2134" y="3"/>
                    <a:pt x="2060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6">
              <a:extLst>
                <a:ext uri="{FF2B5EF4-FFF2-40B4-BE49-F238E27FC236}">
                  <a16:creationId xmlns:a16="http://schemas.microsoft.com/office/drawing/2014/main" id="{388FB1BF-6319-7243-D917-7ED53C4DD3DB}"/>
                </a:ext>
              </a:extLst>
            </p:cNvPr>
            <p:cNvSpPr/>
            <p:nvPr/>
          </p:nvSpPr>
          <p:spPr>
            <a:xfrm>
              <a:off x="5678950" y="2022800"/>
              <a:ext cx="71625" cy="21425"/>
            </a:xfrm>
            <a:custGeom>
              <a:avLst/>
              <a:gdLst/>
              <a:ahLst/>
              <a:cxnLst/>
              <a:rect l="l" t="t" r="r" b="b"/>
              <a:pathLst>
                <a:path w="2865" h="857" extrusionOk="0">
                  <a:moveTo>
                    <a:pt x="2864" y="1"/>
                  </a:moveTo>
                  <a:lnTo>
                    <a:pt x="2864" y="1"/>
                  </a:lnTo>
                  <a:cubicBezTo>
                    <a:pt x="2738" y="7"/>
                    <a:pt x="2223" y="96"/>
                    <a:pt x="2068" y="139"/>
                  </a:cubicBezTo>
                  <a:lnTo>
                    <a:pt x="1689" y="246"/>
                  </a:lnTo>
                  <a:cubicBezTo>
                    <a:pt x="1520" y="294"/>
                    <a:pt x="1346" y="347"/>
                    <a:pt x="1172" y="401"/>
                  </a:cubicBezTo>
                  <a:cubicBezTo>
                    <a:pt x="911" y="482"/>
                    <a:pt x="683" y="576"/>
                    <a:pt x="433" y="667"/>
                  </a:cubicBezTo>
                  <a:cubicBezTo>
                    <a:pt x="154" y="770"/>
                    <a:pt x="146" y="776"/>
                    <a:pt x="1" y="856"/>
                  </a:cubicBezTo>
                  <a:cubicBezTo>
                    <a:pt x="525" y="687"/>
                    <a:pt x="1163" y="493"/>
                    <a:pt x="1733" y="330"/>
                  </a:cubicBezTo>
                  <a:lnTo>
                    <a:pt x="2164" y="210"/>
                  </a:lnTo>
                  <a:lnTo>
                    <a:pt x="2246" y="188"/>
                  </a:lnTo>
                  <a:cubicBezTo>
                    <a:pt x="2449" y="126"/>
                    <a:pt x="2652" y="65"/>
                    <a:pt x="2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6">
              <a:extLst>
                <a:ext uri="{FF2B5EF4-FFF2-40B4-BE49-F238E27FC236}">
                  <a16:creationId xmlns:a16="http://schemas.microsoft.com/office/drawing/2014/main" id="{36AD5FAD-A1A2-828A-8DC5-5703204837DF}"/>
                </a:ext>
              </a:extLst>
            </p:cNvPr>
            <p:cNvSpPr/>
            <p:nvPr/>
          </p:nvSpPr>
          <p:spPr>
            <a:xfrm>
              <a:off x="5695300" y="2024475"/>
              <a:ext cx="24500" cy="7250"/>
            </a:xfrm>
            <a:custGeom>
              <a:avLst/>
              <a:gdLst/>
              <a:ahLst/>
              <a:cxnLst/>
              <a:rect l="l" t="t" r="r" b="b"/>
              <a:pathLst>
                <a:path w="980" h="290" extrusionOk="0">
                  <a:moveTo>
                    <a:pt x="937" y="1"/>
                  </a:moveTo>
                  <a:cubicBezTo>
                    <a:pt x="865" y="1"/>
                    <a:pt x="741" y="12"/>
                    <a:pt x="700" y="25"/>
                  </a:cubicBezTo>
                  <a:lnTo>
                    <a:pt x="572" y="64"/>
                  </a:lnTo>
                  <a:cubicBezTo>
                    <a:pt x="515" y="81"/>
                    <a:pt x="455" y="98"/>
                    <a:pt x="396" y="116"/>
                  </a:cubicBezTo>
                  <a:cubicBezTo>
                    <a:pt x="306" y="143"/>
                    <a:pt x="231" y="183"/>
                    <a:pt x="146" y="213"/>
                  </a:cubicBezTo>
                  <a:cubicBezTo>
                    <a:pt x="50" y="246"/>
                    <a:pt x="46" y="249"/>
                    <a:pt x="1" y="290"/>
                  </a:cubicBezTo>
                  <a:cubicBezTo>
                    <a:pt x="188" y="258"/>
                    <a:pt x="411" y="210"/>
                    <a:pt x="604" y="150"/>
                  </a:cubicBezTo>
                  <a:lnTo>
                    <a:pt x="750" y="106"/>
                  </a:lnTo>
                  <a:lnTo>
                    <a:pt x="777" y="97"/>
                  </a:lnTo>
                  <a:cubicBezTo>
                    <a:pt x="851" y="68"/>
                    <a:pt x="916" y="37"/>
                    <a:pt x="980" y="3"/>
                  </a:cubicBezTo>
                  <a:cubicBezTo>
                    <a:pt x="970" y="2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6">
              <a:extLst>
                <a:ext uri="{FF2B5EF4-FFF2-40B4-BE49-F238E27FC236}">
                  <a16:creationId xmlns:a16="http://schemas.microsoft.com/office/drawing/2014/main" id="{FE254895-971B-072C-41E7-D3C605F0B99D}"/>
                </a:ext>
              </a:extLst>
            </p:cNvPr>
            <p:cNvSpPr/>
            <p:nvPr/>
          </p:nvSpPr>
          <p:spPr>
            <a:xfrm>
              <a:off x="5648900" y="1988450"/>
              <a:ext cx="71725" cy="24725"/>
            </a:xfrm>
            <a:custGeom>
              <a:avLst/>
              <a:gdLst/>
              <a:ahLst/>
              <a:cxnLst/>
              <a:rect l="l" t="t" r="r" b="b"/>
              <a:pathLst>
                <a:path w="2869" h="989" extrusionOk="0">
                  <a:moveTo>
                    <a:pt x="2401" y="0"/>
                  </a:moveTo>
                  <a:cubicBezTo>
                    <a:pt x="2249" y="0"/>
                    <a:pt x="2102" y="10"/>
                    <a:pt x="2029" y="23"/>
                  </a:cubicBezTo>
                  <a:cubicBezTo>
                    <a:pt x="2029" y="23"/>
                    <a:pt x="2003" y="28"/>
                    <a:pt x="1965" y="33"/>
                  </a:cubicBezTo>
                  <a:cubicBezTo>
                    <a:pt x="1927" y="40"/>
                    <a:pt x="1876" y="48"/>
                    <a:pt x="1827" y="60"/>
                  </a:cubicBezTo>
                  <a:cubicBezTo>
                    <a:pt x="1726" y="80"/>
                    <a:pt x="1627" y="106"/>
                    <a:pt x="1627" y="106"/>
                  </a:cubicBezTo>
                  <a:cubicBezTo>
                    <a:pt x="1448" y="150"/>
                    <a:pt x="1268" y="210"/>
                    <a:pt x="1090" y="280"/>
                  </a:cubicBezTo>
                  <a:cubicBezTo>
                    <a:pt x="825" y="387"/>
                    <a:pt x="605" y="521"/>
                    <a:pt x="375" y="674"/>
                  </a:cubicBezTo>
                  <a:cubicBezTo>
                    <a:pt x="120" y="849"/>
                    <a:pt x="116" y="865"/>
                    <a:pt x="0" y="989"/>
                  </a:cubicBezTo>
                  <a:cubicBezTo>
                    <a:pt x="226" y="816"/>
                    <a:pt x="493" y="649"/>
                    <a:pt x="780" y="511"/>
                  </a:cubicBezTo>
                  <a:cubicBezTo>
                    <a:pt x="1067" y="370"/>
                    <a:pt x="1374" y="266"/>
                    <a:pt x="1668" y="191"/>
                  </a:cubicBezTo>
                  <a:cubicBezTo>
                    <a:pt x="1668" y="191"/>
                    <a:pt x="1696" y="183"/>
                    <a:pt x="1737" y="173"/>
                  </a:cubicBezTo>
                  <a:cubicBezTo>
                    <a:pt x="1780" y="164"/>
                    <a:pt x="1836" y="152"/>
                    <a:pt x="1893" y="140"/>
                  </a:cubicBezTo>
                  <a:cubicBezTo>
                    <a:pt x="2005" y="120"/>
                    <a:pt x="2119" y="102"/>
                    <a:pt x="2119" y="102"/>
                  </a:cubicBezTo>
                  <a:lnTo>
                    <a:pt x="2205" y="93"/>
                  </a:lnTo>
                  <a:cubicBezTo>
                    <a:pt x="2438" y="60"/>
                    <a:pt x="2655" y="43"/>
                    <a:pt x="2868" y="38"/>
                  </a:cubicBezTo>
                  <a:cubicBezTo>
                    <a:pt x="2803" y="26"/>
                    <a:pt x="2637" y="5"/>
                    <a:pt x="2464" y="1"/>
                  </a:cubicBezTo>
                  <a:cubicBezTo>
                    <a:pt x="2443" y="0"/>
                    <a:pt x="2422" y="0"/>
                    <a:pt x="2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6">
              <a:extLst>
                <a:ext uri="{FF2B5EF4-FFF2-40B4-BE49-F238E27FC236}">
                  <a16:creationId xmlns:a16="http://schemas.microsoft.com/office/drawing/2014/main" id="{741495E7-FE75-1059-A075-A5B73E5F0974}"/>
                </a:ext>
              </a:extLst>
            </p:cNvPr>
            <p:cNvSpPr/>
            <p:nvPr/>
          </p:nvSpPr>
          <p:spPr>
            <a:xfrm>
              <a:off x="5665450" y="1985575"/>
              <a:ext cx="23600" cy="11600"/>
            </a:xfrm>
            <a:custGeom>
              <a:avLst/>
              <a:gdLst/>
              <a:ahLst/>
              <a:cxnLst/>
              <a:rect l="l" t="t" r="r" b="b"/>
              <a:pathLst>
                <a:path w="944" h="464" extrusionOk="0">
                  <a:moveTo>
                    <a:pt x="893" y="0"/>
                  </a:moveTo>
                  <a:cubicBezTo>
                    <a:pt x="817" y="0"/>
                    <a:pt x="693" y="15"/>
                    <a:pt x="651" y="33"/>
                  </a:cubicBezTo>
                  <a:cubicBezTo>
                    <a:pt x="651" y="33"/>
                    <a:pt x="618" y="46"/>
                    <a:pt x="585" y="59"/>
                  </a:cubicBezTo>
                  <a:cubicBezTo>
                    <a:pt x="553" y="73"/>
                    <a:pt x="519" y="88"/>
                    <a:pt x="519" y="88"/>
                  </a:cubicBezTo>
                  <a:cubicBezTo>
                    <a:pt x="462" y="113"/>
                    <a:pt x="403" y="143"/>
                    <a:pt x="345" y="173"/>
                  </a:cubicBezTo>
                  <a:cubicBezTo>
                    <a:pt x="258" y="221"/>
                    <a:pt x="192" y="281"/>
                    <a:pt x="116" y="339"/>
                  </a:cubicBezTo>
                  <a:cubicBezTo>
                    <a:pt x="32" y="404"/>
                    <a:pt x="30" y="409"/>
                    <a:pt x="0" y="464"/>
                  </a:cubicBezTo>
                  <a:cubicBezTo>
                    <a:pt x="167" y="360"/>
                    <a:pt x="374" y="253"/>
                    <a:pt x="562" y="170"/>
                  </a:cubicBezTo>
                  <a:cubicBezTo>
                    <a:pt x="562" y="170"/>
                    <a:pt x="599" y="155"/>
                    <a:pt x="635" y="139"/>
                  </a:cubicBezTo>
                  <a:cubicBezTo>
                    <a:pt x="671" y="125"/>
                    <a:pt x="707" y="110"/>
                    <a:pt x="707" y="110"/>
                  </a:cubicBezTo>
                  <a:lnTo>
                    <a:pt x="735" y="101"/>
                  </a:lnTo>
                  <a:cubicBezTo>
                    <a:pt x="790" y="76"/>
                    <a:pt x="862" y="42"/>
                    <a:pt x="943" y="4"/>
                  </a:cubicBezTo>
                  <a:cubicBezTo>
                    <a:pt x="932" y="2"/>
                    <a:pt x="915" y="0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6">
              <a:extLst>
                <a:ext uri="{FF2B5EF4-FFF2-40B4-BE49-F238E27FC236}">
                  <a16:creationId xmlns:a16="http://schemas.microsoft.com/office/drawing/2014/main" id="{17ECC98F-8A98-A525-2EA2-AEABF07BA99B}"/>
                </a:ext>
              </a:extLst>
            </p:cNvPr>
            <p:cNvSpPr/>
            <p:nvPr/>
          </p:nvSpPr>
          <p:spPr>
            <a:xfrm>
              <a:off x="5604825" y="1970550"/>
              <a:ext cx="90400" cy="23975"/>
            </a:xfrm>
            <a:custGeom>
              <a:avLst/>
              <a:gdLst/>
              <a:ahLst/>
              <a:cxnLst/>
              <a:rect l="l" t="t" r="r" b="b"/>
              <a:pathLst>
                <a:path w="3616" h="959" extrusionOk="0">
                  <a:moveTo>
                    <a:pt x="2723" y="1"/>
                  </a:moveTo>
                  <a:cubicBezTo>
                    <a:pt x="2670" y="1"/>
                    <a:pt x="2624" y="2"/>
                    <a:pt x="2591" y="5"/>
                  </a:cubicBezTo>
                  <a:cubicBezTo>
                    <a:pt x="2591" y="5"/>
                    <a:pt x="2559" y="7"/>
                    <a:pt x="2512" y="12"/>
                  </a:cubicBezTo>
                  <a:cubicBezTo>
                    <a:pt x="2464" y="14"/>
                    <a:pt x="2401" y="19"/>
                    <a:pt x="2339" y="28"/>
                  </a:cubicBezTo>
                  <a:cubicBezTo>
                    <a:pt x="2213" y="42"/>
                    <a:pt x="2090" y="64"/>
                    <a:pt x="2090" y="64"/>
                  </a:cubicBezTo>
                  <a:cubicBezTo>
                    <a:pt x="1867" y="97"/>
                    <a:pt x="1640" y="152"/>
                    <a:pt x="1415" y="218"/>
                  </a:cubicBezTo>
                  <a:cubicBezTo>
                    <a:pt x="1080" y="321"/>
                    <a:pt x="795" y="458"/>
                    <a:pt x="496" y="620"/>
                  </a:cubicBezTo>
                  <a:cubicBezTo>
                    <a:pt x="165" y="806"/>
                    <a:pt x="160" y="824"/>
                    <a:pt x="1" y="959"/>
                  </a:cubicBezTo>
                  <a:cubicBezTo>
                    <a:pt x="294" y="769"/>
                    <a:pt x="639" y="590"/>
                    <a:pt x="1005" y="450"/>
                  </a:cubicBezTo>
                  <a:cubicBezTo>
                    <a:pt x="1370" y="307"/>
                    <a:pt x="1758" y="211"/>
                    <a:pt x="2128" y="150"/>
                  </a:cubicBezTo>
                  <a:cubicBezTo>
                    <a:pt x="2128" y="150"/>
                    <a:pt x="2162" y="145"/>
                    <a:pt x="2215" y="136"/>
                  </a:cubicBezTo>
                  <a:cubicBezTo>
                    <a:pt x="2267" y="131"/>
                    <a:pt x="2338" y="122"/>
                    <a:pt x="2408" y="113"/>
                  </a:cubicBezTo>
                  <a:cubicBezTo>
                    <a:pt x="2479" y="106"/>
                    <a:pt x="2550" y="101"/>
                    <a:pt x="2602" y="97"/>
                  </a:cubicBezTo>
                  <a:cubicBezTo>
                    <a:pt x="2655" y="93"/>
                    <a:pt x="2691" y="92"/>
                    <a:pt x="2691" y="92"/>
                  </a:cubicBezTo>
                  <a:lnTo>
                    <a:pt x="2797" y="88"/>
                  </a:lnTo>
                  <a:cubicBezTo>
                    <a:pt x="2903" y="84"/>
                    <a:pt x="3005" y="81"/>
                    <a:pt x="3106" y="81"/>
                  </a:cubicBezTo>
                  <a:cubicBezTo>
                    <a:pt x="3281" y="81"/>
                    <a:pt x="3449" y="88"/>
                    <a:pt x="3616" y="101"/>
                  </a:cubicBezTo>
                  <a:cubicBezTo>
                    <a:pt x="3538" y="82"/>
                    <a:pt x="3336" y="42"/>
                    <a:pt x="3124" y="20"/>
                  </a:cubicBezTo>
                  <a:cubicBezTo>
                    <a:pt x="2981" y="7"/>
                    <a:pt x="2835" y="1"/>
                    <a:pt x="2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6">
              <a:extLst>
                <a:ext uri="{FF2B5EF4-FFF2-40B4-BE49-F238E27FC236}">
                  <a16:creationId xmlns:a16="http://schemas.microsoft.com/office/drawing/2014/main" id="{6E5ECA7B-25B8-B702-97FA-A99A1AA6D864}"/>
                </a:ext>
              </a:extLst>
            </p:cNvPr>
            <p:cNvSpPr/>
            <p:nvPr/>
          </p:nvSpPr>
          <p:spPr>
            <a:xfrm>
              <a:off x="5619275" y="1968375"/>
              <a:ext cx="30825" cy="9875"/>
            </a:xfrm>
            <a:custGeom>
              <a:avLst/>
              <a:gdLst/>
              <a:ahLst/>
              <a:cxnLst/>
              <a:rect l="l" t="t" r="r" b="b"/>
              <a:pathLst>
                <a:path w="1233" h="395" extrusionOk="0">
                  <a:moveTo>
                    <a:pt x="1227" y="0"/>
                  </a:moveTo>
                  <a:cubicBezTo>
                    <a:pt x="1160" y="0"/>
                    <a:pt x="946" y="30"/>
                    <a:pt x="883" y="52"/>
                  </a:cubicBezTo>
                  <a:lnTo>
                    <a:pt x="722" y="105"/>
                  </a:lnTo>
                  <a:cubicBezTo>
                    <a:pt x="650" y="129"/>
                    <a:pt x="574" y="153"/>
                    <a:pt x="500" y="176"/>
                  </a:cubicBezTo>
                  <a:cubicBezTo>
                    <a:pt x="387" y="213"/>
                    <a:pt x="292" y="262"/>
                    <a:pt x="184" y="302"/>
                  </a:cubicBezTo>
                  <a:cubicBezTo>
                    <a:pt x="63" y="346"/>
                    <a:pt x="60" y="348"/>
                    <a:pt x="0" y="395"/>
                  </a:cubicBezTo>
                  <a:cubicBezTo>
                    <a:pt x="234" y="344"/>
                    <a:pt x="514" y="271"/>
                    <a:pt x="757" y="191"/>
                  </a:cubicBezTo>
                  <a:lnTo>
                    <a:pt x="942" y="129"/>
                  </a:lnTo>
                  <a:lnTo>
                    <a:pt x="977" y="118"/>
                  </a:lnTo>
                  <a:cubicBezTo>
                    <a:pt x="1069" y="80"/>
                    <a:pt x="1152" y="41"/>
                    <a:pt x="1233" y="0"/>
                  </a:cubicBezTo>
                  <a:cubicBezTo>
                    <a:pt x="1231" y="0"/>
                    <a:pt x="1229" y="0"/>
                    <a:pt x="1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6">
              <a:extLst>
                <a:ext uri="{FF2B5EF4-FFF2-40B4-BE49-F238E27FC236}">
                  <a16:creationId xmlns:a16="http://schemas.microsoft.com/office/drawing/2014/main" id="{40A2CF6E-BDF7-1D5F-BF84-513E701B9A49}"/>
                </a:ext>
              </a:extLst>
            </p:cNvPr>
            <p:cNvSpPr/>
            <p:nvPr/>
          </p:nvSpPr>
          <p:spPr>
            <a:xfrm>
              <a:off x="5573375" y="1952200"/>
              <a:ext cx="95625" cy="23925"/>
            </a:xfrm>
            <a:custGeom>
              <a:avLst/>
              <a:gdLst/>
              <a:ahLst/>
              <a:cxnLst/>
              <a:rect l="l" t="t" r="r" b="b"/>
              <a:pathLst>
                <a:path w="3825" h="957" extrusionOk="0">
                  <a:moveTo>
                    <a:pt x="3277" y="1"/>
                  </a:moveTo>
                  <a:cubicBezTo>
                    <a:pt x="3064" y="1"/>
                    <a:pt x="2850" y="12"/>
                    <a:pt x="2749" y="27"/>
                  </a:cubicBezTo>
                  <a:cubicBezTo>
                    <a:pt x="2749" y="27"/>
                    <a:pt x="2715" y="31"/>
                    <a:pt x="2667" y="37"/>
                  </a:cubicBezTo>
                  <a:cubicBezTo>
                    <a:pt x="2618" y="43"/>
                    <a:pt x="2552" y="51"/>
                    <a:pt x="2488" y="63"/>
                  </a:cubicBezTo>
                  <a:cubicBezTo>
                    <a:pt x="2357" y="83"/>
                    <a:pt x="2229" y="108"/>
                    <a:pt x="2229" y="108"/>
                  </a:cubicBezTo>
                  <a:cubicBezTo>
                    <a:pt x="1998" y="151"/>
                    <a:pt x="1762" y="208"/>
                    <a:pt x="1527" y="275"/>
                  </a:cubicBezTo>
                  <a:cubicBezTo>
                    <a:pt x="1176" y="377"/>
                    <a:pt x="873" y="506"/>
                    <a:pt x="550" y="653"/>
                  </a:cubicBezTo>
                  <a:cubicBezTo>
                    <a:pt x="191" y="820"/>
                    <a:pt x="181" y="834"/>
                    <a:pt x="0" y="956"/>
                  </a:cubicBezTo>
                  <a:cubicBezTo>
                    <a:pt x="653" y="623"/>
                    <a:pt x="1497" y="334"/>
                    <a:pt x="2271" y="194"/>
                  </a:cubicBezTo>
                  <a:cubicBezTo>
                    <a:pt x="2271" y="194"/>
                    <a:pt x="2307" y="188"/>
                    <a:pt x="2362" y="177"/>
                  </a:cubicBezTo>
                  <a:cubicBezTo>
                    <a:pt x="2417" y="168"/>
                    <a:pt x="2490" y="156"/>
                    <a:pt x="2564" y="144"/>
                  </a:cubicBezTo>
                  <a:cubicBezTo>
                    <a:pt x="2711" y="124"/>
                    <a:pt x="2858" y="105"/>
                    <a:pt x="2858" y="105"/>
                  </a:cubicBezTo>
                  <a:lnTo>
                    <a:pt x="2969" y="96"/>
                  </a:lnTo>
                  <a:cubicBezTo>
                    <a:pt x="3271" y="61"/>
                    <a:pt x="3551" y="40"/>
                    <a:pt x="3825" y="30"/>
                  </a:cubicBezTo>
                  <a:cubicBezTo>
                    <a:pt x="3742" y="19"/>
                    <a:pt x="3526" y="3"/>
                    <a:pt x="3305" y="1"/>
                  </a:cubicBezTo>
                  <a:cubicBezTo>
                    <a:pt x="3295" y="1"/>
                    <a:pt x="3286" y="1"/>
                    <a:pt x="3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6">
              <a:extLst>
                <a:ext uri="{FF2B5EF4-FFF2-40B4-BE49-F238E27FC236}">
                  <a16:creationId xmlns:a16="http://schemas.microsoft.com/office/drawing/2014/main" id="{5BFBCA38-7BEA-D339-8350-7B39EE66DD10}"/>
                </a:ext>
              </a:extLst>
            </p:cNvPr>
            <p:cNvSpPr/>
            <p:nvPr/>
          </p:nvSpPr>
          <p:spPr>
            <a:xfrm>
              <a:off x="5595775" y="1949250"/>
              <a:ext cx="28950" cy="10025"/>
            </a:xfrm>
            <a:custGeom>
              <a:avLst/>
              <a:gdLst/>
              <a:ahLst/>
              <a:cxnLst/>
              <a:rect l="l" t="t" r="r" b="b"/>
              <a:pathLst>
                <a:path w="1158" h="401" extrusionOk="0">
                  <a:moveTo>
                    <a:pt x="1058" y="1"/>
                  </a:moveTo>
                  <a:cubicBezTo>
                    <a:pt x="973" y="1"/>
                    <a:pt x="863" y="8"/>
                    <a:pt x="820" y="21"/>
                  </a:cubicBezTo>
                  <a:cubicBezTo>
                    <a:pt x="820" y="21"/>
                    <a:pt x="780" y="32"/>
                    <a:pt x="741" y="43"/>
                  </a:cubicBezTo>
                  <a:cubicBezTo>
                    <a:pt x="702" y="55"/>
                    <a:pt x="663" y="67"/>
                    <a:pt x="663" y="67"/>
                  </a:cubicBezTo>
                  <a:cubicBezTo>
                    <a:pt x="593" y="88"/>
                    <a:pt x="522" y="112"/>
                    <a:pt x="450" y="139"/>
                  </a:cubicBezTo>
                  <a:cubicBezTo>
                    <a:pt x="344" y="178"/>
                    <a:pt x="257" y="234"/>
                    <a:pt x="160" y="285"/>
                  </a:cubicBezTo>
                  <a:cubicBezTo>
                    <a:pt x="50" y="342"/>
                    <a:pt x="48" y="347"/>
                    <a:pt x="1" y="401"/>
                  </a:cubicBezTo>
                  <a:cubicBezTo>
                    <a:pt x="210" y="314"/>
                    <a:pt x="467" y="223"/>
                    <a:pt x="697" y="153"/>
                  </a:cubicBezTo>
                  <a:cubicBezTo>
                    <a:pt x="697" y="153"/>
                    <a:pt x="741" y="139"/>
                    <a:pt x="785" y="126"/>
                  </a:cubicBezTo>
                  <a:cubicBezTo>
                    <a:pt x="829" y="114"/>
                    <a:pt x="873" y="102"/>
                    <a:pt x="873" y="102"/>
                  </a:cubicBezTo>
                  <a:lnTo>
                    <a:pt x="906" y="94"/>
                  </a:lnTo>
                  <a:cubicBezTo>
                    <a:pt x="975" y="71"/>
                    <a:pt x="1061" y="41"/>
                    <a:pt x="1158" y="7"/>
                  </a:cubicBezTo>
                  <a:cubicBezTo>
                    <a:pt x="1139" y="3"/>
                    <a:pt x="1102" y="1"/>
                    <a:pt x="10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6">
              <a:extLst>
                <a:ext uri="{FF2B5EF4-FFF2-40B4-BE49-F238E27FC236}">
                  <a16:creationId xmlns:a16="http://schemas.microsoft.com/office/drawing/2014/main" id="{C45CDDD1-5BF4-5F95-234E-FC89DBB98BF2}"/>
                </a:ext>
              </a:extLst>
            </p:cNvPr>
            <p:cNvSpPr/>
            <p:nvPr/>
          </p:nvSpPr>
          <p:spPr>
            <a:xfrm>
              <a:off x="5538775" y="1934225"/>
              <a:ext cx="45425" cy="53575"/>
            </a:xfrm>
            <a:custGeom>
              <a:avLst/>
              <a:gdLst/>
              <a:ahLst/>
              <a:cxnLst/>
              <a:rect l="l" t="t" r="r" b="b"/>
              <a:pathLst>
                <a:path w="1817" h="2143" extrusionOk="0">
                  <a:moveTo>
                    <a:pt x="1817" y="1"/>
                  </a:moveTo>
                  <a:cubicBezTo>
                    <a:pt x="1761" y="22"/>
                    <a:pt x="1618" y="86"/>
                    <a:pt x="1478" y="166"/>
                  </a:cubicBezTo>
                  <a:cubicBezTo>
                    <a:pt x="1339" y="247"/>
                    <a:pt x="1203" y="342"/>
                    <a:pt x="1144" y="394"/>
                  </a:cubicBezTo>
                  <a:cubicBezTo>
                    <a:pt x="1144" y="394"/>
                    <a:pt x="1126" y="410"/>
                    <a:pt x="1099" y="433"/>
                  </a:cubicBezTo>
                  <a:cubicBezTo>
                    <a:pt x="1072" y="457"/>
                    <a:pt x="1036" y="488"/>
                    <a:pt x="1001" y="522"/>
                  </a:cubicBezTo>
                  <a:cubicBezTo>
                    <a:pt x="931" y="587"/>
                    <a:pt x="865" y="656"/>
                    <a:pt x="865" y="656"/>
                  </a:cubicBezTo>
                  <a:cubicBezTo>
                    <a:pt x="745" y="776"/>
                    <a:pt x="632" y="911"/>
                    <a:pt x="524" y="1053"/>
                  </a:cubicBezTo>
                  <a:cubicBezTo>
                    <a:pt x="365" y="1266"/>
                    <a:pt x="255" y="1480"/>
                    <a:pt x="146" y="1712"/>
                  </a:cubicBezTo>
                  <a:cubicBezTo>
                    <a:pt x="27" y="1974"/>
                    <a:pt x="32" y="1987"/>
                    <a:pt x="0" y="2143"/>
                  </a:cubicBezTo>
                  <a:cubicBezTo>
                    <a:pt x="193" y="1648"/>
                    <a:pt x="544" y="1107"/>
                    <a:pt x="943" y="707"/>
                  </a:cubicBezTo>
                  <a:cubicBezTo>
                    <a:pt x="943" y="707"/>
                    <a:pt x="963" y="688"/>
                    <a:pt x="991" y="659"/>
                  </a:cubicBezTo>
                  <a:cubicBezTo>
                    <a:pt x="1020" y="632"/>
                    <a:pt x="1058" y="595"/>
                    <a:pt x="1097" y="558"/>
                  </a:cubicBezTo>
                  <a:cubicBezTo>
                    <a:pt x="1177" y="487"/>
                    <a:pt x="1258" y="418"/>
                    <a:pt x="1258" y="418"/>
                  </a:cubicBezTo>
                  <a:lnTo>
                    <a:pt x="1322" y="369"/>
                  </a:lnTo>
                  <a:cubicBezTo>
                    <a:pt x="1489" y="229"/>
                    <a:pt x="1651" y="110"/>
                    <a:pt x="1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6">
              <a:extLst>
                <a:ext uri="{FF2B5EF4-FFF2-40B4-BE49-F238E27FC236}">
                  <a16:creationId xmlns:a16="http://schemas.microsoft.com/office/drawing/2014/main" id="{5D3DD363-DB4A-DDB6-1F3A-B3121EA7253D}"/>
                </a:ext>
              </a:extLst>
            </p:cNvPr>
            <p:cNvSpPr/>
            <p:nvPr/>
          </p:nvSpPr>
          <p:spPr>
            <a:xfrm>
              <a:off x="5535150" y="1953850"/>
              <a:ext cx="12800" cy="18025"/>
            </a:xfrm>
            <a:custGeom>
              <a:avLst/>
              <a:gdLst/>
              <a:ahLst/>
              <a:cxnLst/>
              <a:rect l="l" t="t" r="r" b="b"/>
              <a:pathLst>
                <a:path w="512" h="721" extrusionOk="0">
                  <a:moveTo>
                    <a:pt x="512" y="1"/>
                  </a:moveTo>
                  <a:cubicBezTo>
                    <a:pt x="471" y="11"/>
                    <a:pt x="334" y="99"/>
                    <a:pt x="304" y="138"/>
                  </a:cubicBezTo>
                  <a:lnTo>
                    <a:pt x="267" y="184"/>
                  </a:lnTo>
                  <a:cubicBezTo>
                    <a:pt x="249" y="208"/>
                    <a:pt x="231" y="232"/>
                    <a:pt x="231" y="232"/>
                  </a:cubicBezTo>
                  <a:cubicBezTo>
                    <a:pt x="199" y="274"/>
                    <a:pt x="168" y="320"/>
                    <a:pt x="138" y="365"/>
                  </a:cubicBezTo>
                  <a:cubicBezTo>
                    <a:pt x="92" y="434"/>
                    <a:pt x="69" y="508"/>
                    <a:pt x="36" y="580"/>
                  </a:cubicBezTo>
                  <a:cubicBezTo>
                    <a:pt x="0" y="661"/>
                    <a:pt x="0" y="666"/>
                    <a:pt x="4" y="721"/>
                  </a:cubicBezTo>
                  <a:cubicBezTo>
                    <a:pt x="91" y="580"/>
                    <a:pt x="205" y="421"/>
                    <a:pt x="308" y="284"/>
                  </a:cubicBezTo>
                  <a:cubicBezTo>
                    <a:pt x="308" y="284"/>
                    <a:pt x="328" y="257"/>
                    <a:pt x="348" y="231"/>
                  </a:cubicBezTo>
                  <a:cubicBezTo>
                    <a:pt x="369" y="206"/>
                    <a:pt x="390" y="180"/>
                    <a:pt x="390" y="180"/>
                  </a:cubicBezTo>
                  <a:lnTo>
                    <a:pt x="406" y="162"/>
                  </a:lnTo>
                  <a:lnTo>
                    <a:pt x="405" y="162"/>
                  </a:lnTo>
                  <a:cubicBezTo>
                    <a:pt x="444" y="107"/>
                    <a:pt x="477" y="54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6">
              <a:extLst>
                <a:ext uri="{FF2B5EF4-FFF2-40B4-BE49-F238E27FC236}">
                  <a16:creationId xmlns:a16="http://schemas.microsoft.com/office/drawing/2014/main" id="{5CA7F472-1093-204F-E151-0E7050496467}"/>
                </a:ext>
              </a:extLst>
            </p:cNvPr>
            <p:cNvSpPr/>
            <p:nvPr/>
          </p:nvSpPr>
          <p:spPr>
            <a:xfrm>
              <a:off x="5565200" y="1930800"/>
              <a:ext cx="62450" cy="49375"/>
            </a:xfrm>
            <a:custGeom>
              <a:avLst/>
              <a:gdLst/>
              <a:ahLst/>
              <a:cxnLst/>
              <a:rect l="l" t="t" r="r" b="b"/>
              <a:pathLst>
                <a:path w="2498" h="1975" extrusionOk="0">
                  <a:moveTo>
                    <a:pt x="2497" y="0"/>
                  </a:moveTo>
                  <a:cubicBezTo>
                    <a:pt x="2425" y="9"/>
                    <a:pt x="2243" y="39"/>
                    <a:pt x="2057" y="80"/>
                  </a:cubicBezTo>
                  <a:cubicBezTo>
                    <a:pt x="1871" y="120"/>
                    <a:pt x="1683" y="174"/>
                    <a:pt x="1597" y="208"/>
                  </a:cubicBezTo>
                  <a:cubicBezTo>
                    <a:pt x="1597" y="208"/>
                    <a:pt x="1491" y="247"/>
                    <a:pt x="1387" y="292"/>
                  </a:cubicBezTo>
                  <a:cubicBezTo>
                    <a:pt x="1282" y="336"/>
                    <a:pt x="1181" y="388"/>
                    <a:pt x="1181" y="388"/>
                  </a:cubicBezTo>
                  <a:cubicBezTo>
                    <a:pt x="1001" y="480"/>
                    <a:pt x="820" y="591"/>
                    <a:pt x="657" y="728"/>
                  </a:cubicBezTo>
                  <a:cubicBezTo>
                    <a:pt x="415" y="932"/>
                    <a:pt x="242" y="1169"/>
                    <a:pt x="114" y="1448"/>
                  </a:cubicBezTo>
                  <a:cubicBezTo>
                    <a:pt x="44" y="1605"/>
                    <a:pt x="29" y="1695"/>
                    <a:pt x="14" y="1762"/>
                  </a:cubicBezTo>
                  <a:cubicBezTo>
                    <a:pt x="3" y="1831"/>
                    <a:pt x="1" y="1882"/>
                    <a:pt x="4" y="1975"/>
                  </a:cubicBezTo>
                  <a:cubicBezTo>
                    <a:pt x="41" y="1663"/>
                    <a:pt x="192" y="1341"/>
                    <a:pt x="421" y="1079"/>
                  </a:cubicBezTo>
                  <a:cubicBezTo>
                    <a:pt x="647" y="813"/>
                    <a:pt x="942" y="609"/>
                    <a:pt x="1242" y="462"/>
                  </a:cubicBezTo>
                  <a:cubicBezTo>
                    <a:pt x="1242" y="462"/>
                    <a:pt x="1354" y="404"/>
                    <a:pt x="1472" y="356"/>
                  </a:cubicBezTo>
                  <a:cubicBezTo>
                    <a:pt x="1589" y="307"/>
                    <a:pt x="1709" y="265"/>
                    <a:pt x="1709" y="265"/>
                  </a:cubicBezTo>
                  <a:lnTo>
                    <a:pt x="1799" y="234"/>
                  </a:lnTo>
                  <a:cubicBezTo>
                    <a:pt x="2043" y="145"/>
                    <a:pt x="2272" y="73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6">
              <a:extLst>
                <a:ext uri="{FF2B5EF4-FFF2-40B4-BE49-F238E27FC236}">
                  <a16:creationId xmlns:a16="http://schemas.microsoft.com/office/drawing/2014/main" id="{8740355B-39B2-E7AA-13D2-0D21DA17B160}"/>
                </a:ext>
              </a:extLst>
            </p:cNvPr>
            <p:cNvSpPr/>
            <p:nvPr/>
          </p:nvSpPr>
          <p:spPr>
            <a:xfrm>
              <a:off x="5496625" y="1927200"/>
              <a:ext cx="64150" cy="68475"/>
            </a:xfrm>
            <a:custGeom>
              <a:avLst/>
              <a:gdLst/>
              <a:ahLst/>
              <a:cxnLst/>
              <a:rect l="l" t="t" r="r" b="b"/>
              <a:pathLst>
                <a:path w="2566" h="2739" extrusionOk="0">
                  <a:moveTo>
                    <a:pt x="2565" y="0"/>
                  </a:moveTo>
                  <a:cubicBezTo>
                    <a:pt x="2490" y="29"/>
                    <a:pt x="2298" y="111"/>
                    <a:pt x="2111" y="213"/>
                  </a:cubicBezTo>
                  <a:cubicBezTo>
                    <a:pt x="1924" y="318"/>
                    <a:pt x="1739" y="438"/>
                    <a:pt x="1659" y="504"/>
                  </a:cubicBezTo>
                  <a:cubicBezTo>
                    <a:pt x="1659" y="504"/>
                    <a:pt x="1634" y="524"/>
                    <a:pt x="1596" y="554"/>
                  </a:cubicBezTo>
                  <a:cubicBezTo>
                    <a:pt x="1559" y="582"/>
                    <a:pt x="1510" y="622"/>
                    <a:pt x="1462" y="664"/>
                  </a:cubicBezTo>
                  <a:cubicBezTo>
                    <a:pt x="1365" y="746"/>
                    <a:pt x="1273" y="834"/>
                    <a:pt x="1273" y="834"/>
                  </a:cubicBezTo>
                  <a:cubicBezTo>
                    <a:pt x="1107" y="987"/>
                    <a:pt x="947" y="1160"/>
                    <a:pt x="794" y="1339"/>
                  </a:cubicBezTo>
                  <a:cubicBezTo>
                    <a:pt x="569" y="1610"/>
                    <a:pt x="404" y="1883"/>
                    <a:pt x="238" y="2182"/>
                  </a:cubicBezTo>
                  <a:cubicBezTo>
                    <a:pt x="60" y="2520"/>
                    <a:pt x="63" y="2538"/>
                    <a:pt x="0" y="2738"/>
                  </a:cubicBezTo>
                  <a:cubicBezTo>
                    <a:pt x="149" y="2418"/>
                    <a:pt x="344" y="2080"/>
                    <a:pt x="576" y="1761"/>
                  </a:cubicBezTo>
                  <a:cubicBezTo>
                    <a:pt x="806" y="1440"/>
                    <a:pt x="1078" y="1142"/>
                    <a:pt x="1353" y="885"/>
                  </a:cubicBezTo>
                  <a:cubicBezTo>
                    <a:pt x="1353" y="885"/>
                    <a:pt x="1380" y="861"/>
                    <a:pt x="1419" y="824"/>
                  </a:cubicBezTo>
                  <a:cubicBezTo>
                    <a:pt x="1459" y="789"/>
                    <a:pt x="1513" y="742"/>
                    <a:pt x="1567" y="696"/>
                  </a:cubicBezTo>
                  <a:cubicBezTo>
                    <a:pt x="1622" y="649"/>
                    <a:pt x="1679" y="607"/>
                    <a:pt x="1721" y="573"/>
                  </a:cubicBezTo>
                  <a:cubicBezTo>
                    <a:pt x="1762" y="539"/>
                    <a:pt x="1791" y="518"/>
                    <a:pt x="1791" y="518"/>
                  </a:cubicBezTo>
                  <a:lnTo>
                    <a:pt x="1878" y="456"/>
                  </a:lnTo>
                  <a:cubicBezTo>
                    <a:pt x="2111" y="280"/>
                    <a:pt x="2336" y="132"/>
                    <a:pt x="2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6">
              <a:extLst>
                <a:ext uri="{FF2B5EF4-FFF2-40B4-BE49-F238E27FC236}">
                  <a16:creationId xmlns:a16="http://schemas.microsoft.com/office/drawing/2014/main" id="{4BFE6534-C6A6-DC76-526C-8200BA82B316}"/>
                </a:ext>
              </a:extLst>
            </p:cNvPr>
            <p:cNvSpPr/>
            <p:nvPr/>
          </p:nvSpPr>
          <p:spPr>
            <a:xfrm>
              <a:off x="5460300" y="1929125"/>
              <a:ext cx="78325" cy="77300"/>
            </a:xfrm>
            <a:custGeom>
              <a:avLst/>
              <a:gdLst/>
              <a:ahLst/>
              <a:cxnLst/>
              <a:rect l="l" t="t" r="r" b="b"/>
              <a:pathLst>
                <a:path w="3133" h="3092" extrusionOk="0">
                  <a:moveTo>
                    <a:pt x="3133" y="0"/>
                  </a:moveTo>
                  <a:lnTo>
                    <a:pt x="3133" y="0"/>
                  </a:lnTo>
                  <a:cubicBezTo>
                    <a:pt x="3049" y="42"/>
                    <a:pt x="2841" y="160"/>
                    <a:pt x="2633" y="294"/>
                  </a:cubicBezTo>
                  <a:cubicBezTo>
                    <a:pt x="2427" y="429"/>
                    <a:pt x="2220" y="577"/>
                    <a:pt x="2128" y="653"/>
                  </a:cubicBezTo>
                  <a:cubicBezTo>
                    <a:pt x="2128" y="653"/>
                    <a:pt x="2014" y="744"/>
                    <a:pt x="1903" y="841"/>
                  </a:cubicBezTo>
                  <a:cubicBezTo>
                    <a:pt x="1792" y="937"/>
                    <a:pt x="1685" y="1035"/>
                    <a:pt x="1685" y="1035"/>
                  </a:cubicBezTo>
                  <a:cubicBezTo>
                    <a:pt x="1491" y="1210"/>
                    <a:pt x="1299" y="1400"/>
                    <a:pt x="1112" y="1597"/>
                  </a:cubicBezTo>
                  <a:cubicBezTo>
                    <a:pt x="833" y="1894"/>
                    <a:pt x="611" y="2184"/>
                    <a:pt x="375" y="2502"/>
                  </a:cubicBezTo>
                  <a:cubicBezTo>
                    <a:pt x="117" y="2859"/>
                    <a:pt x="114" y="2878"/>
                    <a:pt x="0" y="3092"/>
                  </a:cubicBezTo>
                  <a:cubicBezTo>
                    <a:pt x="463" y="2418"/>
                    <a:pt x="1114" y="1670"/>
                    <a:pt x="1767" y="1085"/>
                  </a:cubicBezTo>
                  <a:cubicBezTo>
                    <a:pt x="1767" y="1085"/>
                    <a:pt x="1798" y="1057"/>
                    <a:pt x="1845" y="1016"/>
                  </a:cubicBezTo>
                  <a:cubicBezTo>
                    <a:pt x="1891" y="974"/>
                    <a:pt x="1954" y="920"/>
                    <a:pt x="2017" y="865"/>
                  </a:cubicBezTo>
                  <a:cubicBezTo>
                    <a:pt x="2143" y="759"/>
                    <a:pt x="2272" y="654"/>
                    <a:pt x="2272" y="654"/>
                  </a:cubicBezTo>
                  <a:lnTo>
                    <a:pt x="2370" y="579"/>
                  </a:lnTo>
                  <a:cubicBezTo>
                    <a:pt x="2634" y="366"/>
                    <a:pt x="2884" y="178"/>
                    <a:pt x="3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6">
              <a:extLst>
                <a:ext uri="{FF2B5EF4-FFF2-40B4-BE49-F238E27FC236}">
                  <a16:creationId xmlns:a16="http://schemas.microsoft.com/office/drawing/2014/main" id="{5EAD08E8-F21D-B105-28C7-984A85F04196}"/>
                </a:ext>
              </a:extLst>
            </p:cNvPr>
            <p:cNvSpPr/>
            <p:nvPr/>
          </p:nvSpPr>
          <p:spPr>
            <a:xfrm>
              <a:off x="5443375" y="1941575"/>
              <a:ext cx="49650" cy="53850"/>
            </a:xfrm>
            <a:custGeom>
              <a:avLst/>
              <a:gdLst/>
              <a:ahLst/>
              <a:cxnLst/>
              <a:rect l="l" t="t" r="r" b="b"/>
              <a:pathLst>
                <a:path w="1986" h="2154" extrusionOk="0">
                  <a:moveTo>
                    <a:pt x="1986" y="1"/>
                  </a:moveTo>
                  <a:cubicBezTo>
                    <a:pt x="1874" y="59"/>
                    <a:pt x="1460" y="365"/>
                    <a:pt x="1348" y="478"/>
                  </a:cubicBezTo>
                  <a:cubicBezTo>
                    <a:pt x="1348" y="478"/>
                    <a:pt x="1278" y="546"/>
                    <a:pt x="1208" y="613"/>
                  </a:cubicBezTo>
                  <a:cubicBezTo>
                    <a:pt x="1140" y="682"/>
                    <a:pt x="1072" y="751"/>
                    <a:pt x="1072" y="751"/>
                  </a:cubicBezTo>
                  <a:cubicBezTo>
                    <a:pt x="951" y="874"/>
                    <a:pt x="830" y="1006"/>
                    <a:pt x="710" y="1141"/>
                  </a:cubicBezTo>
                  <a:cubicBezTo>
                    <a:pt x="532" y="1345"/>
                    <a:pt x="394" y="1545"/>
                    <a:pt x="241" y="1757"/>
                  </a:cubicBezTo>
                  <a:cubicBezTo>
                    <a:pt x="72" y="1996"/>
                    <a:pt x="69" y="2006"/>
                    <a:pt x="0" y="2154"/>
                  </a:cubicBezTo>
                  <a:cubicBezTo>
                    <a:pt x="319" y="1716"/>
                    <a:pt x="743" y="1216"/>
                    <a:pt x="1151" y="802"/>
                  </a:cubicBezTo>
                  <a:cubicBezTo>
                    <a:pt x="1151" y="802"/>
                    <a:pt x="1229" y="724"/>
                    <a:pt x="1305" y="646"/>
                  </a:cubicBezTo>
                  <a:cubicBezTo>
                    <a:pt x="1385" y="571"/>
                    <a:pt x="1464" y="495"/>
                    <a:pt x="1464" y="495"/>
                  </a:cubicBezTo>
                  <a:lnTo>
                    <a:pt x="1525" y="439"/>
                  </a:lnTo>
                  <a:cubicBezTo>
                    <a:pt x="1686" y="282"/>
                    <a:pt x="1836" y="139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6">
              <a:extLst>
                <a:ext uri="{FF2B5EF4-FFF2-40B4-BE49-F238E27FC236}">
                  <a16:creationId xmlns:a16="http://schemas.microsoft.com/office/drawing/2014/main" id="{42C34F6A-88C1-8FD5-CDBF-723DE131A41A}"/>
                </a:ext>
              </a:extLst>
            </p:cNvPr>
            <p:cNvSpPr/>
            <p:nvPr/>
          </p:nvSpPr>
          <p:spPr>
            <a:xfrm>
              <a:off x="5431100" y="1926650"/>
              <a:ext cx="56075" cy="55175"/>
            </a:xfrm>
            <a:custGeom>
              <a:avLst/>
              <a:gdLst/>
              <a:ahLst/>
              <a:cxnLst/>
              <a:rect l="l" t="t" r="r" b="b"/>
              <a:pathLst>
                <a:path w="2243" h="2207" extrusionOk="0">
                  <a:moveTo>
                    <a:pt x="2243" y="1"/>
                  </a:moveTo>
                  <a:cubicBezTo>
                    <a:pt x="2180" y="26"/>
                    <a:pt x="2022" y="97"/>
                    <a:pt x="1867" y="184"/>
                  </a:cubicBezTo>
                  <a:cubicBezTo>
                    <a:pt x="1712" y="270"/>
                    <a:pt x="1557" y="369"/>
                    <a:pt x="1489" y="422"/>
                  </a:cubicBezTo>
                  <a:cubicBezTo>
                    <a:pt x="1489" y="422"/>
                    <a:pt x="1405" y="485"/>
                    <a:pt x="1325" y="554"/>
                  </a:cubicBezTo>
                  <a:cubicBezTo>
                    <a:pt x="1243" y="620"/>
                    <a:pt x="1165" y="692"/>
                    <a:pt x="1165" y="692"/>
                  </a:cubicBezTo>
                  <a:cubicBezTo>
                    <a:pt x="1023" y="815"/>
                    <a:pt x="884" y="952"/>
                    <a:pt x="750" y="1096"/>
                  </a:cubicBezTo>
                  <a:cubicBezTo>
                    <a:pt x="551" y="1311"/>
                    <a:pt x="399" y="1528"/>
                    <a:pt x="241" y="1764"/>
                  </a:cubicBezTo>
                  <a:cubicBezTo>
                    <a:pt x="67" y="2030"/>
                    <a:pt x="67" y="2044"/>
                    <a:pt x="0" y="2207"/>
                  </a:cubicBezTo>
                  <a:cubicBezTo>
                    <a:pt x="307" y="1706"/>
                    <a:pt x="766" y="1159"/>
                    <a:pt x="1241" y="748"/>
                  </a:cubicBezTo>
                  <a:cubicBezTo>
                    <a:pt x="1241" y="748"/>
                    <a:pt x="1329" y="669"/>
                    <a:pt x="1421" y="593"/>
                  </a:cubicBezTo>
                  <a:cubicBezTo>
                    <a:pt x="1514" y="520"/>
                    <a:pt x="1609" y="447"/>
                    <a:pt x="1609" y="447"/>
                  </a:cubicBezTo>
                  <a:lnTo>
                    <a:pt x="1681" y="395"/>
                  </a:lnTo>
                  <a:lnTo>
                    <a:pt x="1682" y="395"/>
                  </a:lnTo>
                  <a:cubicBezTo>
                    <a:pt x="1874" y="248"/>
                    <a:pt x="2058" y="120"/>
                    <a:pt x="2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6">
              <a:extLst>
                <a:ext uri="{FF2B5EF4-FFF2-40B4-BE49-F238E27FC236}">
                  <a16:creationId xmlns:a16="http://schemas.microsoft.com/office/drawing/2014/main" id="{EB5CD8F4-502E-9EC9-5DD5-1B421F294642}"/>
                </a:ext>
              </a:extLst>
            </p:cNvPr>
            <p:cNvSpPr/>
            <p:nvPr/>
          </p:nvSpPr>
          <p:spPr>
            <a:xfrm>
              <a:off x="5407150" y="1919325"/>
              <a:ext cx="51950" cy="75150"/>
            </a:xfrm>
            <a:custGeom>
              <a:avLst/>
              <a:gdLst/>
              <a:ahLst/>
              <a:cxnLst/>
              <a:rect l="l" t="t" r="r" b="b"/>
              <a:pathLst>
                <a:path w="2078" h="3006" extrusionOk="0">
                  <a:moveTo>
                    <a:pt x="2077" y="1"/>
                  </a:moveTo>
                  <a:cubicBezTo>
                    <a:pt x="2007" y="39"/>
                    <a:pt x="1833" y="146"/>
                    <a:pt x="1664" y="273"/>
                  </a:cubicBezTo>
                  <a:cubicBezTo>
                    <a:pt x="1496" y="399"/>
                    <a:pt x="1332" y="542"/>
                    <a:pt x="1261" y="615"/>
                  </a:cubicBezTo>
                  <a:cubicBezTo>
                    <a:pt x="1261" y="615"/>
                    <a:pt x="1172" y="704"/>
                    <a:pt x="1088" y="795"/>
                  </a:cubicBezTo>
                  <a:cubicBezTo>
                    <a:pt x="1004" y="887"/>
                    <a:pt x="924" y="984"/>
                    <a:pt x="924" y="984"/>
                  </a:cubicBezTo>
                  <a:cubicBezTo>
                    <a:pt x="780" y="1153"/>
                    <a:pt x="639" y="1337"/>
                    <a:pt x="510" y="1531"/>
                  </a:cubicBezTo>
                  <a:cubicBezTo>
                    <a:pt x="413" y="1675"/>
                    <a:pt x="331" y="1817"/>
                    <a:pt x="257" y="1963"/>
                  </a:cubicBezTo>
                  <a:cubicBezTo>
                    <a:pt x="181" y="2107"/>
                    <a:pt x="111" y="2256"/>
                    <a:pt x="59" y="2419"/>
                  </a:cubicBezTo>
                  <a:cubicBezTo>
                    <a:pt x="2" y="2601"/>
                    <a:pt x="0" y="2704"/>
                    <a:pt x="6" y="2781"/>
                  </a:cubicBezTo>
                  <a:cubicBezTo>
                    <a:pt x="12" y="2858"/>
                    <a:pt x="26" y="2914"/>
                    <a:pt x="71" y="3006"/>
                  </a:cubicBezTo>
                  <a:cubicBezTo>
                    <a:pt x="15" y="2841"/>
                    <a:pt x="33" y="2655"/>
                    <a:pt x="90" y="2479"/>
                  </a:cubicBezTo>
                  <a:cubicBezTo>
                    <a:pt x="147" y="2303"/>
                    <a:pt x="239" y="2133"/>
                    <a:pt x="339" y="1965"/>
                  </a:cubicBezTo>
                  <a:cubicBezTo>
                    <a:pt x="537" y="1630"/>
                    <a:pt x="767" y="1308"/>
                    <a:pt x="1009" y="1025"/>
                  </a:cubicBezTo>
                  <a:cubicBezTo>
                    <a:pt x="1009" y="1025"/>
                    <a:pt x="1100" y="918"/>
                    <a:pt x="1196" y="815"/>
                  </a:cubicBezTo>
                  <a:cubicBezTo>
                    <a:pt x="1292" y="711"/>
                    <a:pt x="1393" y="614"/>
                    <a:pt x="1393" y="614"/>
                  </a:cubicBezTo>
                  <a:lnTo>
                    <a:pt x="1470" y="540"/>
                  </a:lnTo>
                  <a:cubicBezTo>
                    <a:pt x="1675" y="339"/>
                    <a:pt x="1874" y="163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6">
              <a:extLst>
                <a:ext uri="{FF2B5EF4-FFF2-40B4-BE49-F238E27FC236}">
                  <a16:creationId xmlns:a16="http://schemas.microsoft.com/office/drawing/2014/main" id="{B348FF14-A429-6EC4-59F4-5192AD824FF8}"/>
                </a:ext>
              </a:extLst>
            </p:cNvPr>
            <p:cNvSpPr/>
            <p:nvPr/>
          </p:nvSpPr>
          <p:spPr>
            <a:xfrm>
              <a:off x="5343450" y="1958025"/>
              <a:ext cx="62825" cy="38250"/>
            </a:xfrm>
            <a:custGeom>
              <a:avLst/>
              <a:gdLst/>
              <a:ahLst/>
              <a:cxnLst/>
              <a:rect l="l" t="t" r="r" b="b"/>
              <a:pathLst>
                <a:path w="2513" h="1530" extrusionOk="0">
                  <a:moveTo>
                    <a:pt x="2513" y="0"/>
                  </a:moveTo>
                  <a:cubicBezTo>
                    <a:pt x="2453" y="26"/>
                    <a:pt x="2307" y="116"/>
                    <a:pt x="2175" y="231"/>
                  </a:cubicBezTo>
                  <a:cubicBezTo>
                    <a:pt x="2042" y="346"/>
                    <a:pt x="1920" y="478"/>
                    <a:pt x="1866" y="542"/>
                  </a:cubicBezTo>
                  <a:cubicBezTo>
                    <a:pt x="1866" y="542"/>
                    <a:pt x="1800" y="621"/>
                    <a:pt x="1734" y="700"/>
                  </a:cubicBezTo>
                  <a:cubicBezTo>
                    <a:pt x="1668" y="776"/>
                    <a:pt x="1601" y="854"/>
                    <a:pt x="1601" y="854"/>
                  </a:cubicBezTo>
                  <a:cubicBezTo>
                    <a:pt x="1480" y="988"/>
                    <a:pt x="1347" y="1120"/>
                    <a:pt x="1196" y="1228"/>
                  </a:cubicBezTo>
                  <a:cubicBezTo>
                    <a:pt x="987" y="1377"/>
                    <a:pt x="764" y="1477"/>
                    <a:pt x="513" y="1477"/>
                  </a:cubicBezTo>
                  <a:cubicBezTo>
                    <a:pt x="494" y="1477"/>
                    <a:pt x="475" y="1476"/>
                    <a:pt x="456" y="1475"/>
                  </a:cubicBezTo>
                  <a:cubicBezTo>
                    <a:pt x="305" y="1463"/>
                    <a:pt x="232" y="1428"/>
                    <a:pt x="174" y="1409"/>
                  </a:cubicBezTo>
                  <a:cubicBezTo>
                    <a:pt x="118" y="1383"/>
                    <a:pt x="75" y="1368"/>
                    <a:pt x="1" y="1323"/>
                  </a:cubicBezTo>
                  <a:lnTo>
                    <a:pt x="1" y="1323"/>
                  </a:lnTo>
                  <a:cubicBezTo>
                    <a:pt x="107" y="1423"/>
                    <a:pt x="253" y="1493"/>
                    <a:pt x="411" y="1518"/>
                  </a:cubicBezTo>
                  <a:cubicBezTo>
                    <a:pt x="461" y="1526"/>
                    <a:pt x="512" y="1530"/>
                    <a:pt x="564" y="1530"/>
                  </a:cubicBezTo>
                  <a:cubicBezTo>
                    <a:pt x="675" y="1530"/>
                    <a:pt x="789" y="1512"/>
                    <a:pt x="898" y="1477"/>
                  </a:cubicBezTo>
                  <a:cubicBezTo>
                    <a:pt x="1220" y="1372"/>
                    <a:pt x="1477" y="1133"/>
                    <a:pt x="1683" y="901"/>
                  </a:cubicBezTo>
                  <a:cubicBezTo>
                    <a:pt x="1683" y="901"/>
                    <a:pt x="1760" y="811"/>
                    <a:pt x="1837" y="721"/>
                  </a:cubicBezTo>
                  <a:cubicBezTo>
                    <a:pt x="1911" y="632"/>
                    <a:pt x="1987" y="542"/>
                    <a:pt x="1987" y="542"/>
                  </a:cubicBezTo>
                  <a:lnTo>
                    <a:pt x="2044" y="476"/>
                  </a:lnTo>
                  <a:cubicBezTo>
                    <a:pt x="2196" y="292"/>
                    <a:pt x="2343" y="13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6">
              <a:extLst>
                <a:ext uri="{FF2B5EF4-FFF2-40B4-BE49-F238E27FC236}">
                  <a16:creationId xmlns:a16="http://schemas.microsoft.com/office/drawing/2014/main" id="{6049369C-C3D8-21E5-67BF-A844131F15D4}"/>
                </a:ext>
              </a:extLst>
            </p:cNvPr>
            <p:cNvSpPr/>
            <p:nvPr/>
          </p:nvSpPr>
          <p:spPr>
            <a:xfrm>
              <a:off x="5368850" y="1913300"/>
              <a:ext cx="66675" cy="59900"/>
            </a:xfrm>
            <a:custGeom>
              <a:avLst/>
              <a:gdLst/>
              <a:ahLst/>
              <a:cxnLst/>
              <a:rect l="l" t="t" r="r" b="b"/>
              <a:pathLst>
                <a:path w="2667" h="2396" extrusionOk="0">
                  <a:moveTo>
                    <a:pt x="2585" y="1"/>
                  </a:moveTo>
                  <a:cubicBezTo>
                    <a:pt x="2484" y="1"/>
                    <a:pt x="2328" y="9"/>
                    <a:pt x="2170" y="43"/>
                  </a:cubicBezTo>
                  <a:cubicBezTo>
                    <a:pt x="1960" y="84"/>
                    <a:pt x="1754" y="167"/>
                    <a:pt x="1663" y="217"/>
                  </a:cubicBezTo>
                  <a:cubicBezTo>
                    <a:pt x="1663" y="217"/>
                    <a:pt x="1634" y="232"/>
                    <a:pt x="1592" y="254"/>
                  </a:cubicBezTo>
                  <a:cubicBezTo>
                    <a:pt x="1551" y="276"/>
                    <a:pt x="1497" y="311"/>
                    <a:pt x="1443" y="344"/>
                  </a:cubicBezTo>
                  <a:cubicBezTo>
                    <a:pt x="1391" y="380"/>
                    <a:pt x="1338" y="417"/>
                    <a:pt x="1299" y="444"/>
                  </a:cubicBezTo>
                  <a:cubicBezTo>
                    <a:pt x="1262" y="474"/>
                    <a:pt x="1237" y="494"/>
                    <a:pt x="1237" y="494"/>
                  </a:cubicBezTo>
                  <a:cubicBezTo>
                    <a:pt x="1060" y="635"/>
                    <a:pt x="895" y="806"/>
                    <a:pt x="758" y="999"/>
                  </a:cubicBezTo>
                  <a:cubicBezTo>
                    <a:pt x="656" y="1144"/>
                    <a:pt x="577" y="1294"/>
                    <a:pt x="517" y="1447"/>
                  </a:cubicBezTo>
                  <a:cubicBezTo>
                    <a:pt x="455" y="1600"/>
                    <a:pt x="402" y="1753"/>
                    <a:pt x="331" y="1906"/>
                  </a:cubicBezTo>
                  <a:cubicBezTo>
                    <a:pt x="250" y="2075"/>
                    <a:pt x="194" y="2153"/>
                    <a:pt x="150" y="2215"/>
                  </a:cubicBezTo>
                  <a:cubicBezTo>
                    <a:pt x="104" y="2275"/>
                    <a:pt x="74" y="2321"/>
                    <a:pt x="0" y="2396"/>
                  </a:cubicBezTo>
                  <a:cubicBezTo>
                    <a:pt x="145" y="2293"/>
                    <a:pt x="261" y="2139"/>
                    <a:pt x="351" y="1971"/>
                  </a:cubicBezTo>
                  <a:cubicBezTo>
                    <a:pt x="444" y="1802"/>
                    <a:pt x="516" y="1619"/>
                    <a:pt x="600" y="1443"/>
                  </a:cubicBezTo>
                  <a:cubicBezTo>
                    <a:pt x="763" y="1089"/>
                    <a:pt x="1020" y="778"/>
                    <a:pt x="1313" y="551"/>
                  </a:cubicBezTo>
                  <a:cubicBezTo>
                    <a:pt x="1313" y="551"/>
                    <a:pt x="1423" y="463"/>
                    <a:pt x="1543" y="391"/>
                  </a:cubicBezTo>
                  <a:cubicBezTo>
                    <a:pt x="1662" y="315"/>
                    <a:pt x="1790" y="257"/>
                    <a:pt x="1790" y="257"/>
                  </a:cubicBezTo>
                  <a:lnTo>
                    <a:pt x="1886" y="214"/>
                  </a:lnTo>
                  <a:lnTo>
                    <a:pt x="1885" y="215"/>
                  </a:lnTo>
                  <a:cubicBezTo>
                    <a:pt x="2148" y="99"/>
                    <a:pt x="2407" y="32"/>
                    <a:pt x="2667" y="3"/>
                  </a:cubicBezTo>
                  <a:cubicBezTo>
                    <a:pt x="2647" y="2"/>
                    <a:pt x="2619" y="1"/>
                    <a:pt x="2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6">
              <a:extLst>
                <a:ext uri="{FF2B5EF4-FFF2-40B4-BE49-F238E27FC236}">
                  <a16:creationId xmlns:a16="http://schemas.microsoft.com/office/drawing/2014/main" id="{C42A0F8E-B027-F838-AB37-60E6EAE0C163}"/>
                </a:ext>
              </a:extLst>
            </p:cNvPr>
            <p:cNvSpPr/>
            <p:nvPr/>
          </p:nvSpPr>
          <p:spPr>
            <a:xfrm>
              <a:off x="5565025" y="1926725"/>
              <a:ext cx="27150" cy="14425"/>
            </a:xfrm>
            <a:custGeom>
              <a:avLst/>
              <a:gdLst/>
              <a:ahLst/>
              <a:cxnLst/>
              <a:rect l="l" t="t" r="r" b="b"/>
              <a:pathLst>
                <a:path w="1086" h="577" extrusionOk="0">
                  <a:moveTo>
                    <a:pt x="1074" y="1"/>
                  </a:moveTo>
                  <a:cubicBezTo>
                    <a:pt x="1004" y="1"/>
                    <a:pt x="809" y="37"/>
                    <a:pt x="752" y="65"/>
                  </a:cubicBezTo>
                  <a:cubicBezTo>
                    <a:pt x="752" y="65"/>
                    <a:pt x="714" y="82"/>
                    <a:pt x="677" y="99"/>
                  </a:cubicBezTo>
                  <a:cubicBezTo>
                    <a:pt x="639" y="117"/>
                    <a:pt x="602" y="135"/>
                    <a:pt x="602" y="135"/>
                  </a:cubicBezTo>
                  <a:cubicBezTo>
                    <a:pt x="536" y="168"/>
                    <a:pt x="469" y="203"/>
                    <a:pt x="403" y="241"/>
                  </a:cubicBezTo>
                  <a:cubicBezTo>
                    <a:pt x="304" y="297"/>
                    <a:pt x="226" y="368"/>
                    <a:pt x="139" y="435"/>
                  </a:cubicBezTo>
                  <a:cubicBezTo>
                    <a:pt x="40" y="510"/>
                    <a:pt x="38" y="515"/>
                    <a:pt x="0" y="576"/>
                  </a:cubicBezTo>
                  <a:cubicBezTo>
                    <a:pt x="194" y="453"/>
                    <a:pt x="433" y="321"/>
                    <a:pt x="650" y="215"/>
                  </a:cubicBezTo>
                  <a:cubicBezTo>
                    <a:pt x="650" y="215"/>
                    <a:pt x="691" y="195"/>
                    <a:pt x="732" y="175"/>
                  </a:cubicBezTo>
                  <a:cubicBezTo>
                    <a:pt x="774" y="156"/>
                    <a:pt x="816" y="137"/>
                    <a:pt x="816" y="137"/>
                  </a:cubicBezTo>
                  <a:lnTo>
                    <a:pt x="848" y="124"/>
                  </a:lnTo>
                  <a:cubicBezTo>
                    <a:pt x="913" y="91"/>
                    <a:pt x="995" y="48"/>
                    <a:pt x="1086" y="1"/>
                  </a:cubicBezTo>
                  <a:cubicBezTo>
                    <a:pt x="1082" y="1"/>
                    <a:pt x="1078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6">
              <a:extLst>
                <a:ext uri="{FF2B5EF4-FFF2-40B4-BE49-F238E27FC236}">
                  <a16:creationId xmlns:a16="http://schemas.microsoft.com/office/drawing/2014/main" id="{0DFB8DC3-5E96-20E4-EFA4-C2B48924C5D1}"/>
                </a:ext>
              </a:extLst>
            </p:cNvPr>
            <p:cNvSpPr/>
            <p:nvPr/>
          </p:nvSpPr>
          <p:spPr>
            <a:xfrm>
              <a:off x="5560500" y="1924000"/>
              <a:ext cx="9125" cy="6300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345" y="0"/>
                  </a:moveTo>
                  <a:cubicBezTo>
                    <a:pt x="309" y="0"/>
                    <a:pt x="249" y="11"/>
                    <a:pt x="234" y="21"/>
                  </a:cubicBezTo>
                  <a:lnTo>
                    <a:pt x="187" y="56"/>
                  </a:lnTo>
                  <a:cubicBezTo>
                    <a:pt x="166" y="71"/>
                    <a:pt x="144" y="86"/>
                    <a:pt x="122" y="101"/>
                  </a:cubicBezTo>
                  <a:cubicBezTo>
                    <a:pt x="88" y="124"/>
                    <a:pt x="69" y="160"/>
                    <a:pt x="39" y="186"/>
                  </a:cubicBezTo>
                  <a:cubicBezTo>
                    <a:pt x="6" y="215"/>
                    <a:pt x="6" y="217"/>
                    <a:pt x="1" y="252"/>
                  </a:cubicBezTo>
                  <a:cubicBezTo>
                    <a:pt x="81" y="225"/>
                    <a:pt x="171" y="181"/>
                    <a:pt x="242" y="129"/>
                  </a:cubicBezTo>
                  <a:lnTo>
                    <a:pt x="296" y="91"/>
                  </a:lnTo>
                  <a:lnTo>
                    <a:pt x="305" y="84"/>
                  </a:lnTo>
                  <a:cubicBezTo>
                    <a:pt x="329" y="58"/>
                    <a:pt x="348" y="31"/>
                    <a:pt x="365" y="2"/>
                  </a:cubicBezTo>
                  <a:cubicBezTo>
                    <a:pt x="360" y="1"/>
                    <a:pt x="353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36">
              <a:extLst>
                <a:ext uri="{FF2B5EF4-FFF2-40B4-BE49-F238E27FC236}">
                  <a16:creationId xmlns:a16="http://schemas.microsoft.com/office/drawing/2014/main" id="{C341D3A3-4F62-D138-2A7D-339B27D496E6}"/>
                </a:ext>
              </a:extLst>
            </p:cNvPr>
            <p:cNvSpPr/>
            <p:nvPr/>
          </p:nvSpPr>
          <p:spPr>
            <a:xfrm>
              <a:off x="5508825" y="1924975"/>
              <a:ext cx="27225" cy="12450"/>
            </a:xfrm>
            <a:custGeom>
              <a:avLst/>
              <a:gdLst/>
              <a:ahLst/>
              <a:cxnLst/>
              <a:rect l="l" t="t" r="r" b="b"/>
              <a:pathLst>
                <a:path w="1089" h="498" extrusionOk="0">
                  <a:moveTo>
                    <a:pt x="1057" y="0"/>
                  </a:moveTo>
                  <a:cubicBezTo>
                    <a:pt x="977" y="0"/>
                    <a:pt x="813" y="21"/>
                    <a:pt x="760" y="43"/>
                  </a:cubicBezTo>
                  <a:cubicBezTo>
                    <a:pt x="760" y="43"/>
                    <a:pt x="722" y="57"/>
                    <a:pt x="685" y="71"/>
                  </a:cubicBezTo>
                  <a:cubicBezTo>
                    <a:pt x="648" y="86"/>
                    <a:pt x="611" y="101"/>
                    <a:pt x="611" y="101"/>
                  </a:cubicBezTo>
                  <a:cubicBezTo>
                    <a:pt x="545" y="129"/>
                    <a:pt x="477" y="160"/>
                    <a:pt x="410" y="192"/>
                  </a:cubicBezTo>
                  <a:cubicBezTo>
                    <a:pt x="310" y="242"/>
                    <a:pt x="231" y="306"/>
                    <a:pt x="142" y="366"/>
                  </a:cubicBezTo>
                  <a:cubicBezTo>
                    <a:pt x="42" y="433"/>
                    <a:pt x="39" y="439"/>
                    <a:pt x="0" y="497"/>
                  </a:cubicBezTo>
                  <a:cubicBezTo>
                    <a:pt x="195" y="389"/>
                    <a:pt x="435" y="274"/>
                    <a:pt x="653" y="183"/>
                  </a:cubicBezTo>
                  <a:cubicBezTo>
                    <a:pt x="653" y="183"/>
                    <a:pt x="694" y="167"/>
                    <a:pt x="735" y="150"/>
                  </a:cubicBezTo>
                  <a:lnTo>
                    <a:pt x="820" y="119"/>
                  </a:lnTo>
                  <a:lnTo>
                    <a:pt x="851" y="108"/>
                  </a:lnTo>
                  <a:cubicBezTo>
                    <a:pt x="915" y="80"/>
                    <a:pt x="997" y="43"/>
                    <a:pt x="1089" y="2"/>
                  </a:cubicBezTo>
                  <a:cubicBezTo>
                    <a:pt x="1081" y="1"/>
                    <a:pt x="1070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36">
              <a:extLst>
                <a:ext uri="{FF2B5EF4-FFF2-40B4-BE49-F238E27FC236}">
                  <a16:creationId xmlns:a16="http://schemas.microsoft.com/office/drawing/2014/main" id="{F52DD327-9EB5-4221-82BF-5ECE620CD802}"/>
                </a:ext>
              </a:extLst>
            </p:cNvPr>
            <p:cNvSpPr/>
            <p:nvPr/>
          </p:nvSpPr>
          <p:spPr>
            <a:xfrm>
              <a:off x="5494200" y="1926525"/>
              <a:ext cx="18250" cy="8750"/>
            </a:xfrm>
            <a:custGeom>
              <a:avLst/>
              <a:gdLst/>
              <a:ahLst/>
              <a:cxnLst/>
              <a:rect l="l" t="t" r="r" b="b"/>
              <a:pathLst>
                <a:path w="730" h="350" extrusionOk="0">
                  <a:moveTo>
                    <a:pt x="722" y="0"/>
                  </a:moveTo>
                  <a:cubicBezTo>
                    <a:pt x="674" y="0"/>
                    <a:pt x="545" y="24"/>
                    <a:pt x="508" y="43"/>
                  </a:cubicBezTo>
                  <a:lnTo>
                    <a:pt x="413" y="90"/>
                  </a:lnTo>
                  <a:cubicBezTo>
                    <a:pt x="370" y="111"/>
                    <a:pt x="326" y="132"/>
                    <a:pt x="281" y="154"/>
                  </a:cubicBezTo>
                  <a:cubicBezTo>
                    <a:pt x="215" y="185"/>
                    <a:pt x="163" y="231"/>
                    <a:pt x="101" y="265"/>
                  </a:cubicBezTo>
                  <a:cubicBezTo>
                    <a:pt x="30" y="305"/>
                    <a:pt x="28" y="307"/>
                    <a:pt x="0" y="350"/>
                  </a:cubicBezTo>
                  <a:cubicBezTo>
                    <a:pt x="144" y="306"/>
                    <a:pt x="314" y="243"/>
                    <a:pt x="457" y="171"/>
                  </a:cubicBezTo>
                  <a:lnTo>
                    <a:pt x="567" y="117"/>
                  </a:lnTo>
                  <a:lnTo>
                    <a:pt x="587" y="106"/>
                  </a:lnTo>
                  <a:cubicBezTo>
                    <a:pt x="639" y="74"/>
                    <a:pt x="686" y="37"/>
                    <a:pt x="730" y="0"/>
                  </a:cubicBezTo>
                  <a:cubicBezTo>
                    <a:pt x="728" y="0"/>
                    <a:pt x="72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6">
              <a:extLst>
                <a:ext uri="{FF2B5EF4-FFF2-40B4-BE49-F238E27FC236}">
                  <a16:creationId xmlns:a16="http://schemas.microsoft.com/office/drawing/2014/main" id="{4C5863FD-CA27-97A3-7E87-A305FBB4FBE1}"/>
                </a:ext>
              </a:extLst>
            </p:cNvPr>
            <p:cNvSpPr/>
            <p:nvPr/>
          </p:nvSpPr>
          <p:spPr>
            <a:xfrm>
              <a:off x="5456375" y="1921450"/>
              <a:ext cx="25400" cy="7175"/>
            </a:xfrm>
            <a:custGeom>
              <a:avLst/>
              <a:gdLst/>
              <a:ahLst/>
              <a:cxnLst/>
              <a:rect l="l" t="t" r="r" b="b"/>
              <a:pathLst>
                <a:path w="1016" h="287" extrusionOk="0">
                  <a:moveTo>
                    <a:pt x="972" y="0"/>
                  </a:moveTo>
                  <a:cubicBezTo>
                    <a:pt x="898" y="0"/>
                    <a:pt x="770" y="11"/>
                    <a:pt x="727" y="23"/>
                  </a:cubicBezTo>
                  <a:lnTo>
                    <a:pt x="594" y="62"/>
                  </a:lnTo>
                  <a:cubicBezTo>
                    <a:pt x="535" y="79"/>
                    <a:pt x="473" y="96"/>
                    <a:pt x="411" y="114"/>
                  </a:cubicBezTo>
                  <a:cubicBezTo>
                    <a:pt x="318" y="140"/>
                    <a:pt x="240" y="181"/>
                    <a:pt x="152" y="210"/>
                  </a:cubicBezTo>
                  <a:cubicBezTo>
                    <a:pt x="52" y="243"/>
                    <a:pt x="49" y="246"/>
                    <a:pt x="0" y="287"/>
                  </a:cubicBezTo>
                  <a:cubicBezTo>
                    <a:pt x="194" y="255"/>
                    <a:pt x="424" y="208"/>
                    <a:pt x="625" y="149"/>
                  </a:cubicBezTo>
                  <a:lnTo>
                    <a:pt x="778" y="104"/>
                  </a:lnTo>
                  <a:lnTo>
                    <a:pt x="806" y="96"/>
                  </a:lnTo>
                  <a:cubicBezTo>
                    <a:pt x="882" y="67"/>
                    <a:pt x="950" y="36"/>
                    <a:pt x="1016" y="2"/>
                  </a:cubicBezTo>
                  <a:cubicBezTo>
                    <a:pt x="1006" y="1"/>
                    <a:pt x="991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6">
              <a:extLst>
                <a:ext uri="{FF2B5EF4-FFF2-40B4-BE49-F238E27FC236}">
                  <a16:creationId xmlns:a16="http://schemas.microsoft.com/office/drawing/2014/main" id="{FB20D60B-27D1-8F73-5683-1845BBB80ABB}"/>
                </a:ext>
              </a:extLst>
            </p:cNvPr>
            <p:cNvSpPr/>
            <p:nvPr/>
          </p:nvSpPr>
          <p:spPr>
            <a:xfrm>
              <a:off x="5446500" y="1912350"/>
              <a:ext cx="17250" cy="4825"/>
            </a:xfrm>
            <a:custGeom>
              <a:avLst/>
              <a:gdLst/>
              <a:ahLst/>
              <a:cxnLst/>
              <a:rect l="l" t="t" r="r" b="b"/>
              <a:pathLst>
                <a:path w="690" h="193" extrusionOk="0">
                  <a:moveTo>
                    <a:pt x="555" y="1"/>
                  </a:moveTo>
                  <a:cubicBezTo>
                    <a:pt x="527" y="1"/>
                    <a:pt x="503" y="2"/>
                    <a:pt x="489" y="6"/>
                  </a:cubicBezTo>
                  <a:lnTo>
                    <a:pt x="399" y="31"/>
                  </a:lnTo>
                  <a:cubicBezTo>
                    <a:pt x="359" y="42"/>
                    <a:pt x="317" y="53"/>
                    <a:pt x="275" y="63"/>
                  </a:cubicBezTo>
                  <a:cubicBezTo>
                    <a:pt x="213" y="80"/>
                    <a:pt x="161" y="112"/>
                    <a:pt x="100" y="133"/>
                  </a:cubicBezTo>
                  <a:cubicBezTo>
                    <a:pt x="33" y="155"/>
                    <a:pt x="31" y="158"/>
                    <a:pt x="1" y="192"/>
                  </a:cubicBezTo>
                  <a:cubicBezTo>
                    <a:pt x="133" y="181"/>
                    <a:pt x="290" y="158"/>
                    <a:pt x="427" y="119"/>
                  </a:cubicBezTo>
                  <a:lnTo>
                    <a:pt x="529" y="91"/>
                  </a:lnTo>
                  <a:lnTo>
                    <a:pt x="549" y="85"/>
                  </a:lnTo>
                  <a:cubicBezTo>
                    <a:pt x="600" y="65"/>
                    <a:pt x="645" y="40"/>
                    <a:pt x="689" y="14"/>
                  </a:cubicBezTo>
                  <a:cubicBezTo>
                    <a:pt x="667" y="6"/>
                    <a:pt x="606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6">
              <a:extLst>
                <a:ext uri="{FF2B5EF4-FFF2-40B4-BE49-F238E27FC236}">
                  <a16:creationId xmlns:a16="http://schemas.microsoft.com/office/drawing/2014/main" id="{EB15D70D-CBBB-9CEF-957B-C6B25662C3D9}"/>
                </a:ext>
              </a:extLst>
            </p:cNvPr>
            <p:cNvSpPr/>
            <p:nvPr/>
          </p:nvSpPr>
          <p:spPr>
            <a:xfrm>
              <a:off x="5433700" y="1909625"/>
              <a:ext cx="14500" cy="3400"/>
            </a:xfrm>
            <a:custGeom>
              <a:avLst/>
              <a:gdLst/>
              <a:ahLst/>
              <a:cxnLst/>
              <a:rect l="l" t="t" r="r" b="b"/>
              <a:pathLst>
                <a:path w="580" h="136" extrusionOk="0">
                  <a:moveTo>
                    <a:pt x="430" y="0"/>
                  </a:moveTo>
                  <a:cubicBezTo>
                    <a:pt x="423" y="0"/>
                    <a:pt x="417" y="1"/>
                    <a:pt x="413" y="2"/>
                  </a:cubicBezTo>
                  <a:lnTo>
                    <a:pt x="337" y="17"/>
                  </a:lnTo>
                  <a:cubicBezTo>
                    <a:pt x="303" y="23"/>
                    <a:pt x="268" y="30"/>
                    <a:pt x="233" y="36"/>
                  </a:cubicBezTo>
                  <a:cubicBezTo>
                    <a:pt x="180" y="46"/>
                    <a:pt x="135" y="72"/>
                    <a:pt x="84" y="86"/>
                  </a:cubicBezTo>
                  <a:cubicBezTo>
                    <a:pt x="28" y="101"/>
                    <a:pt x="26" y="103"/>
                    <a:pt x="0" y="135"/>
                  </a:cubicBezTo>
                  <a:cubicBezTo>
                    <a:pt x="16" y="135"/>
                    <a:pt x="33" y="135"/>
                    <a:pt x="49" y="135"/>
                  </a:cubicBezTo>
                  <a:cubicBezTo>
                    <a:pt x="149" y="135"/>
                    <a:pt x="260" y="127"/>
                    <a:pt x="358" y="107"/>
                  </a:cubicBezTo>
                  <a:lnTo>
                    <a:pt x="445" y="89"/>
                  </a:lnTo>
                  <a:lnTo>
                    <a:pt x="461" y="86"/>
                  </a:lnTo>
                  <a:cubicBezTo>
                    <a:pt x="504" y="71"/>
                    <a:pt x="543" y="51"/>
                    <a:pt x="580" y="31"/>
                  </a:cubicBezTo>
                  <a:cubicBezTo>
                    <a:pt x="555" y="17"/>
                    <a:pt x="472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6">
              <a:extLst>
                <a:ext uri="{FF2B5EF4-FFF2-40B4-BE49-F238E27FC236}">
                  <a16:creationId xmlns:a16="http://schemas.microsoft.com/office/drawing/2014/main" id="{9D7599DC-4F80-6770-5E33-4432680D50EF}"/>
                </a:ext>
              </a:extLst>
            </p:cNvPr>
            <p:cNvSpPr/>
            <p:nvPr/>
          </p:nvSpPr>
          <p:spPr>
            <a:xfrm>
              <a:off x="5372125" y="1866125"/>
              <a:ext cx="71600" cy="23575"/>
            </a:xfrm>
            <a:custGeom>
              <a:avLst/>
              <a:gdLst/>
              <a:ahLst/>
              <a:cxnLst/>
              <a:rect l="l" t="t" r="r" b="b"/>
              <a:pathLst>
                <a:path w="2864" h="943" extrusionOk="0">
                  <a:moveTo>
                    <a:pt x="301" y="1"/>
                  </a:moveTo>
                  <a:cubicBezTo>
                    <a:pt x="253" y="1"/>
                    <a:pt x="216" y="4"/>
                    <a:pt x="185" y="7"/>
                  </a:cubicBezTo>
                  <a:cubicBezTo>
                    <a:pt x="123" y="17"/>
                    <a:pt x="79" y="29"/>
                    <a:pt x="1" y="60"/>
                  </a:cubicBezTo>
                  <a:cubicBezTo>
                    <a:pt x="70" y="45"/>
                    <a:pt x="142" y="38"/>
                    <a:pt x="215" y="38"/>
                  </a:cubicBezTo>
                  <a:cubicBezTo>
                    <a:pt x="432" y="38"/>
                    <a:pt x="660" y="100"/>
                    <a:pt x="871" y="198"/>
                  </a:cubicBezTo>
                  <a:cubicBezTo>
                    <a:pt x="1159" y="323"/>
                    <a:pt x="1423" y="507"/>
                    <a:pt x="1692" y="653"/>
                  </a:cubicBezTo>
                  <a:cubicBezTo>
                    <a:pt x="1692" y="653"/>
                    <a:pt x="1794" y="709"/>
                    <a:pt x="1899" y="759"/>
                  </a:cubicBezTo>
                  <a:cubicBezTo>
                    <a:pt x="2004" y="810"/>
                    <a:pt x="2113" y="851"/>
                    <a:pt x="2113" y="851"/>
                  </a:cubicBezTo>
                  <a:lnTo>
                    <a:pt x="2196" y="881"/>
                  </a:lnTo>
                  <a:cubicBezTo>
                    <a:pt x="2331" y="922"/>
                    <a:pt x="2466" y="942"/>
                    <a:pt x="2596" y="942"/>
                  </a:cubicBezTo>
                  <a:cubicBezTo>
                    <a:pt x="2688" y="942"/>
                    <a:pt x="2778" y="932"/>
                    <a:pt x="2863" y="911"/>
                  </a:cubicBezTo>
                  <a:lnTo>
                    <a:pt x="2863" y="911"/>
                  </a:lnTo>
                  <a:cubicBezTo>
                    <a:pt x="2847" y="911"/>
                    <a:pt x="2824" y="912"/>
                    <a:pt x="2797" y="912"/>
                  </a:cubicBezTo>
                  <a:cubicBezTo>
                    <a:pt x="2715" y="912"/>
                    <a:pt x="2590" y="907"/>
                    <a:pt x="2469" y="875"/>
                  </a:cubicBezTo>
                  <a:cubicBezTo>
                    <a:pt x="2306" y="838"/>
                    <a:pt x="2150" y="768"/>
                    <a:pt x="2076" y="737"/>
                  </a:cubicBezTo>
                  <a:cubicBezTo>
                    <a:pt x="2076" y="737"/>
                    <a:pt x="1984" y="699"/>
                    <a:pt x="1895" y="655"/>
                  </a:cubicBezTo>
                  <a:cubicBezTo>
                    <a:pt x="1807" y="612"/>
                    <a:pt x="1720" y="563"/>
                    <a:pt x="1720" y="563"/>
                  </a:cubicBezTo>
                  <a:cubicBezTo>
                    <a:pt x="1565" y="473"/>
                    <a:pt x="1405" y="381"/>
                    <a:pt x="1242" y="287"/>
                  </a:cubicBezTo>
                  <a:cubicBezTo>
                    <a:pt x="996" y="153"/>
                    <a:pt x="754" y="60"/>
                    <a:pt x="481" y="16"/>
                  </a:cubicBezTo>
                  <a:cubicBezTo>
                    <a:pt x="406" y="4"/>
                    <a:pt x="3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6">
              <a:extLst>
                <a:ext uri="{FF2B5EF4-FFF2-40B4-BE49-F238E27FC236}">
                  <a16:creationId xmlns:a16="http://schemas.microsoft.com/office/drawing/2014/main" id="{5320CC66-4357-FC22-A48F-35D161F2227C}"/>
                </a:ext>
              </a:extLst>
            </p:cNvPr>
            <p:cNvSpPr/>
            <p:nvPr/>
          </p:nvSpPr>
          <p:spPr>
            <a:xfrm>
              <a:off x="5403925" y="1867400"/>
              <a:ext cx="18075" cy="8325"/>
            </a:xfrm>
            <a:custGeom>
              <a:avLst/>
              <a:gdLst/>
              <a:ahLst/>
              <a:cxnLst/>
              <a:rect l="l" t="t" r="r" b="b"/>
              <a:pathLst>
                <a:path w="723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32"/>
                    <a:pt x="133" y="125"/>
                    <a:pt x="171" y="141"/>
                  </a:cubicBezTo>
                  <a:lnTo>
                    <a:pt x="267" y="183"/>
                  </a:lnTo>
                  <a:cubicBezTo>
                    <a:pt x="310" y="202"/>
                    <a:pt x="353" y="222"/>
                    <a:pt x="397" y="242"/>
                  </a:cubicBezTo>
                  <a:cubicBezTo>
                    <a:pt x="463" y="272"/>
                    <a:pt x="530" y="283"/>
                    <a:pt x="596" y="308"/>
                  </a:cubicBezTo>
                  <a:cubicBezTo>
                    <a:pt x="646" y="327"/>
                    <a:pt x="664" y="333"/>
                    <a:pt x="685" y="333"/>
                  </a:cubicBezTo>
                  <a:cubicBezTo>
                    <a:pt x="696" y="333"/>
                    <a:pt x="707" y="331"/>
                    <a:pt x="723" y="329"/>
                  </a:cubicBezTo>
                  <a:cubicBezTo>
                    <a:pt x="600" y="248"/>
                    <a:pt x="445" y="159"/>
                    <a:pt x="300" y="97"/>
                  </a:cubicBezTo>
                  <a:lnTo>
                    <a:pt x="191" y="49"/>
                  </a:lnTo>
                  <a:lnTo>
                    <a:pt x="170" y="41"/>
                  </a:lnTo>
                  <a:cubicBezTo>
                    <a:pt x="112" y="22"/>
                    <a:pt x="5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6">
              <a:extLst>
                <a:ext uri="{FF2B5EF4-FFF2-40B4-BE49-F238E27FC236}">
                  <a16:creationId xmlns:a16="http://schemas.microsoft.com/office/drawing/2014/main" id="{1E3C728D-3F23-8295-A8A5-7B3D553DBC05}"/>
                </a:ext>
              </a:extLst>
            </p:cNvPr>
            <p:cNvSpPr/>
            <p:nvPr/>
          </p:nvSpPr>
          <p:spPr>
            <a:xfrm>
              <a:off x="5365075" y="1803100"/>
              <a:ext cx="37975" cy="45325"/>
            </a:xfrm>
            <a:custGeom>
              <a:avLst/>
              <a:gdLst/>
              <a:ahLst/>
              <a:cxnLst/>
              <a:rect l="l" t="t" r="r" b="b"/>
              <a:pathLst>
                <a:path w="1519" h="1813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348"/>
                    <a:pt x="589" y="764"/>
                    <a:pt x="893" y="1121"/>
                  </a:cubicBezTo>
                  <a:cubicBezTo>
                    <a:pt x="893" y="1121"/>
                    <a:pt x="1122" y="1392"/>
                    <a:pt x="1122" y="1392"/>
                  </a:cubicBezTo>
                  <a:lnTo>
                    <a:pt x="1165" y="1443"/>
                  </a:lnTo>
                  <a:cubicBezTo>
                    <a:pt x="1288" y="1577"/>
                    <a:pt x="1403" y="1697"/>
                    <a:pt x="1519" y="1812"/>
                  </a:cubicBezTo>
                  <a:cubicBezTo>
                    <a:pt x="1470" y="1724"/>
                    <a:pt x="1237" y="1384"/>
                    <a:pt x="1155" y="1287"/>
                  </a:cubicBezTo>
                  <a:lnTo>
                    <a:pt x="953" y="1050"/>
                  </a:lnTo>
                  <a:cubicBezTo>
                    <a:pt x="865" y="944"/>
                    <a:pt x="773" y="835"/>
                    <a:pt x="680" y="724"/>
                  </a:cubicBezTo>
                  <a:cubicBezTo>
                    <a:pt x="541" y="559"/>
                    <a:pt x="403" y="422"/>
                    <a:pt x="265" y="264"/>
                  </a:cubicBezTo>
                  <a:cubicBezTo>
                    <a:pt x="110" y="88"/>
                    <a:pt x="103" y="8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6">
              <a:extLst>
                <a:ext uri="{FF2B5EF4-FFF2-40B4-BE49-F238E27FC236}">
                  <a16:creationId xmlns:a16="http://schemas.microsoft.com/office/drawing/2014/main" id="{D07B6608-3BF5-D713-8232-2EBDC34AE877}"/>
                </a:ext>
              </a:extLst>
            </p:cNvPr>
            <p:cNvSpPr/>
            <p:nvPr/>
          </p:nvSpPr>
          <p:spPr>
            <a:xfrm>
              <a:off x="5395925" y="1784000"/>
              <a:ext cx="52675" cy="41175"/>
            </a:xfrm>
            <a:custGeom>
              <a:avLst/>
              <a:gdLst/>
              <a:ahLst/>
              <a:cxnLst/>
              <a:rect l="l" t="t" r="r" b="b"/>
              <a:pathLst>
                <a:path w="2107" h="1647" extrusionOk="0">
                  <a:moveTo>
                    <a:pt x="1043" y="1"/>
                  </a:moveTo>
                  <a:cubicBezTo>
                    <a:pt x="702" y="1"/>
                    <a:pt x="339" y="129"/>
                    <a:pt x="132" y="406"/>
                  </a:cubicBezTo>
                  <a:cubicBezTo>
                    <a:pt x="132" y="406"/>
                    <a:pt x="110" y="433"/>
                    <a:pt x="85" y="481"/>
                  </a:cubicBezTo>
                  <a:cubicBezTo>
                    <a:pt x="58" y="526"/>
                    <a:pt x="31" y="593"/>
                    <a:pt x="17" y="664"/>
                  </a:cubicBezTo>
                  <a:cubicBezTo>
                    <a:pt x="1" y="733"/>
                    <a:pt x="3" y="804"/>
                    <a:pt x="6" y="857"/>
                  </a:cubicBezTo>
                  <a:cubicBezTo>
                    <a:pt x="11" y="910"/>
                    <a:pt x="20" y="945"/>
                    <a:pt x="20" y="945"/>
                  </a:cubicBezTo>
                  <a:cubicBezTo>
                    <a:pt x="20" y="945"/>
                    <a:pt x="25" y="971"/>
                    <a:pt x="32" y="996"/>
                  </a:cubicBezTo>
                  <a:lnTo>
                    <a:pt x="48" y="1045"/>
                  </a:lnTo>
                  <a:lnTo>
                    <a:pt x="49" y="1045"/>
                  </a:lnTo>
                  <a:cubicBezTo>
                    <a:pt x="158" y="1310"/>
                    <a:pt x="352" y="1484"/>
                    <a:pt x="529" y="1646"/>
                  </a:cubicBezTo>
                  <a:cubicBezTo>
                    <a:pt x="485" y="1586"/>
                    <a:pt x="357" y="1442"/>
                    <a:pt x="256" y="1279"/>
                  </a:cubicBezTo>
                  <a:cubicBezTo>
                    <a:pt x="205" y="1198"/>
                    <a:pt x="162" y="1111"/>
                    <a:pt x="136" y="1033"/>
                  </a:cubicBezTo>
                  <a:cubicBezTo>
                    <a:pt x="110" y="954"/>
                    <a:pt x="102" y="886"/>
                    <a:pt x="97" y="843"/>
                  </a:cubicBezTo>
                  <a:cubicBezTo>
                    <a:pt x="97" y="843"/>
                    <a:pt x="86" y="734"/>
                    <a:pt x="119" y="632"/>
                  </a:cubicBezTo>
                  <a:cubicBezTo>
                    <a:pt x="149" y="528"/>
                    <a:pt x="219" y="444"/>
                    <a:pt x="219" y="444"/>
                  </a:cubicBezTo>
                  <a:cubicBezTo>
                    <a:pt x="338" y="290"/>
                    <a:pt x="526" y="185"/>
                    <a:pt x="724" y="129"/>
                  </a:cubicBezTo>
                  <a:cubicBezTo>
                    <a:pt x="859" y="95"/>
                    <a:pt x="994" y="78"/>
                    <a:pt x="1129" y="78"/>
                  </a:cubicBezTo>
                  <a:cubicBezTo>
                    <a:pt x="1291" y="78"/>
                    <a:pt x="1452" y="103"/>
                    <a:pt x="1612" y="154"/>
                  </a:cubicBezTo>
                  <a:cubicBezTo>
                    <a:pt x="1775" y="210"/>
                    <a:pt x="1853" y="257"/>
                    <a:pt x="1916" y="288"/>
                  </a:cubicBezTo>
                  <a:cubicBezTo>
                    <a:pt x="1977" y="321"/>
                    <a:pt x="2023" y="345"/>
                    <a:pt x="2107" y="393"/>
                  </a:cubicBezTo>
                  <a:cubicBezTo>
                    <a:pt x="1863" y="177"/>
                    <a:pt x="1512" y="23"/>
                    <a:pt x="1138" y="4"/>
                  </a:cubicBezTo>
                  <a:cubicBezTo>
                    <a:pt x="1107" y="2"/>
                    <a:pt x="1075" y="1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6">
              <a:extLst>
                <a:ext uri="{FF2B5EF4-FFF2-40B4-BE49-F238E27FC236}">
                  <a16:creationId xmlns:a16="http://schemas.microsoft.com/office/drawing/2014/main" id="{1DC47EC9-C0B0-0FB5-4306-989553B7B170}"/>
                </a:ext>
              </a:extLst>
            </p:cNvPr>
            <p:cNvSpPr/>
            <p:nvPr/>
          </p:nvSpPr>
          <p:spPr>
            <a:xfrm>
              <a:off x="5525775" y="2207975"/>
              <a:ext cx="47050" cy="96600"/>
            </a:xfrm>
            <a:custGeom>
              <a:avLst/>
              <a:gdLst/>
              <a:ahLst/>
              <a:cxnLst/>
              <a:rect l="l" t="t" r="r" b="b"/>
              <a:pathLst>
                <a:path w="1882" h="3864" extrusionOk="0">
                  <a:moveTo>
                    <a:pt x="262" y="1"/>
                  </a:moveTo>
                  <a:cubicBezTo>
                    <a:pt x="218" y="89"/>
                    <a:pt x="120" y="321"/>
                    <a:pt x="68" y="575"/>
                  </a:cubicBezTo>
                  <a:cubicBezTo>
                    <a:pt x="12" y="829"/>
                    <a:pt x="0" y="1098"/>
                    <a:pt x="8" y="1225"/>
                  </a:cubicBezTo>
                  <a:cubicBezTo>
                    <a:pt x="8" y="1225"/>
                    <a:pt x="13" y="1380"/>
                    <a:pt x="37" y="1532"/>
                  </a:cubicBezTo>
                  <a:cubicBezTo>
                    <a:pt x="58" y="1686"/>
                    <a:pt x="96" y="1835"/>
                    <a:pt x="96" y="1835"/>
                  </a:cubicBezTo>
                  <a:cubicBezTo>
                    <a:pt x="162" y="2102"/>
                    <a:pt x="267" y="2371"/>
                    <a:pt x="413" y="2620"/>
                  </a:cubicBezTo>
                  <a:cubicBezTo>
                    <a:pt x="629" y="2991"/>
                    <a:pt x="905" y="3272"/>
                    <a:pt x="1236" y="3522"/>
                  </a:cubicBezTo>
                  <a:cubicBezTo>
                    <a:pt x="1422" y="3660"/>
                    <a:pt x="1531" y="3714"/>
                    <a:pt x="1613" y="3758"/>
                  </a:cubicBezTo>
                  <a:cubicBezTo>
                    <a:pt x="1698" y="3799"/>
                    <a:pt x="1761" y="3823"/>
                    <a:pt x="1882" y="3863"/>
                  </a:cubicBezTo>
                  <a:cubicBezTo>
                    <a:pt x="1495" y="3683"/>
                    <a:pt x="1109" y="3399"/>
                    <a:pt x="807" y="3033"/>
                  </a:cubicBezTo>
                  <a:cubicBezTo>
                    <a:pt x="501" y="2670"/>
                    <a:pt x="281" y="2226"/>
                    <a:pt x="180" y="1785"/>
                  </a:cubicBezTo>
                  <a:cubicBezTo>
                    <a:pt x="180" y="1785"/>
                    <a:pt x="137" y="1619"/>
                    <a:pt x="119" y="1448"/>
                  </a:cubicBezTo>
                  <a:cubicBezTo>
                    <a:pt x="98" y="1277"/>
                    <a:pt x="96" y="1105"/>
                    <a:pt x="96" y="1105"/>
                  </a:cubicBezTo>
                  <a:lnTo>
                    <a:pt x="98" y="977"/>
                  </a:lnTo>
                  <a:cubicBezTo>
                    <a:pt x="104" y="626"/>
                    <a:pt x="163" y="304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6">
              <a:extLst>
                <a:ext uri="{FF2B5EF4-FFF2-40B4-BE49-F238E27FC236}">
                  <a16:creationId xmlns:a16="http://schemas.microsoft.com/office/drawing/2014/main" id="{D74C0221-C865-DDC1-2918-C3B0BEB55B1A}"/>
                </a:ext>
              </a:extLst>
            </p:cNvPr>
            <p:cNvSpPr/>
            <p:nvPr/>
          </p:nvSpPr>
          <p:spPr>
            <a:xfrm>
              <a:off x="5613000" y="2111425"/>
              <a:ext cx="56325" cy="23050"/>
            </a:xfrm>
            <a:custGeom>
              <a:avLst/>
              <a:gdLst/>
              <a:ahLst/>
              <a:cxnLst/>
              <a:rect l="l" t="t" r="r" b="b"/>
              <a:pathLst>
                <a:path w="2253" h="922" extrusionOk="0">
                  <a:moveTo>
                    <a:pt x="546" y="1"/>
                  </a:moveTo>
                  <a:cubicBezTo>
                    <a:pt x="349" y="1"/>
                    <a:pt x="168" y="31"/>
                    <a:pt x="0" y="83"/>
                  </a:cubicBezTo>
                  <a:cubicBezTo>
                    <a:pt x="49" y="82"/>
                    <a:pt x="163" y="71"/>
                    <a:pt x="284" y="71"/>
                  </a:cubicBezTo>
                  <a:cubicBezTo>
                    <a:pt x="300" y="71"/>
                    <a:pt x="315" y="72"/>
                    <a:pt x="330" y="72"/>
                  </a:cubicBezTo>
                  <a:cubicBezTo>
                    <a:pt x="470" y="77"/>
                    <a:pt x="609" y="92"/>
                    <a:pt x="675" y="101"/>
                  </a:cubicBezTo>
                  <a:cubicBezTo>
                    <a:pt x="675" y="101"/>
                    <a:pt x="695" y="103"/>
                    <a:pt x="725" y="106"/>
                  </a:cubicBezTo>
                  <a:cubicBezTo>
                    <a:pt x="755" y="110"/>
                    <a:pt x="796" y="114"/>
                    <a:pt x="835" y="123"/>
                  </a:cubicBezTo>
                  <a:cubicBezTo>
                    <a:pt x="916" y="136"/>
                    <a:pt x="994" y="156"/>
                    <a:pt x="994" y="156"/>
                  </a:cubicBezTo>
                  <a:cubicBezTo>
                    <a:pt x="1136" y="189"/>
                    <a:pt x="1276" y="243"/>
                    <a:pt x="1414" y="307"/>
                  </a:cubicBezTo>
                  <a:cubicBezTo>
                    <a:pt x="1616" y="404"/>
                    <a:pt x="1796" y="503"/>
                    <a:pt x="1964" y="650"/>
                  </a:cubicBezTo>
                  <a:cubicBezTo>
                    <a:pt x="2147" y="818"/>
                    <a:pt x="2146" y="831"/>
                    <a:pt x="2253" y="922"/>
                  </a:cubicBezTo>
                  <a:cubicBezTo>
                    <a:pt x="2124" y="727"/>
                    <a:pt x="1939" y="537"/>
                    <a:pt x="1721" y="384"/>
                  </a:cubicBezTo>
                  <a:cubicBezTo>
                    <a:pt x="1503" y="231"/>
                    <a:pt x="1249" y="124"/>
                    <a:pt x="1002" y="63"/>
                  </a:cubicBezTo>
                  <a:lnTo>
                    <a:pt x="942" y="48"/>
                  </a:lnTo>
                  <a:cubicBezTo>
                    <a:pt x="907" y="42"/>
                    <a:pt x="859" y="34"/>
                    <a:pt x="811" y="25"/>
                  </a:cubicBezTo>
                  <a:cubicBezTo>
                    <a:pt x="764" y="17"/>
                    <a:pt x="715" y="13"/>
                    <a:pt x="679" y="9"/>
                  </a:cubicBezTo>
                  <a:cubicBezTo>
                    <a:pt x="644" y="5"/>
                    <a:pt x="620" y="4"/>
                    <a:pt x="620" y="4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6">
              <a:extLst>
                <a:ext uri="{FF2B5EF4-FFF2-40B4-BE49-F238E27FC236}">
                  <a16:creationId xmlns:a16="http://schemas.microsoft.com/office/drawing/2014/main" id="{9830D322-6F07-7F24-9608-84F7FE8F4C27}"/>
                </a:ext>
              </a:extLst>
            </p:cNvPr>
            <p:cNvSpPr/>
            <p:nvPr/>
          </p:nvSpPr>
          <p:spPr>
            <a:xfrm>
              <a:off x="5602900" y="2093800"/>
              <a:ext cx="57825" cy="11250"/>
            </a:xfrm>
            <a:custGeom>
              <a:avLst/>
              <a:gdLst/>
              <a:ahLst/>
              <a:cxnLst/>
              <a:rect l="l" t="t" r="r" b="b"/>
              <a:pathLst>
                <a:path w="2313" h="450" extrusionOk="0">
                  <a:moveTo>
                    <a:pt x="877" y="1"/>
                  </a:moveTo>
                  <a:cubicBezTo>
                    <a:pt x="843" y="2"/>
                    <a:pt x="797" y="3"/>
                    <a:pt x="752" y="4"/>
                  </a:cubicBezTo>
                  <a:cubicBezTo>
                    <a:pt x="660" y="10"/>
                    <a:pt x="569" y="19"/>
                    <a:pt x="569" y="19"/>
                  </a:cubicBezTo>
                  <a:lnTo>
                    <a:pt x="501" y="29"/>
                  </a:lnTo>
                  <a:cubicBezTo>
                    <a:pt x="317" y="61"/>
                    <a:pt x="152" y="116"/>
                    <a:pt x="0" y="184"/>
                  </a:cubicBezTo>
                  <a:cubicBezTo>
                    <a:pt x="52" y="177"/>
                    <a:pt x="180" y="151"/>
                    <a:pt x="310" y="134"/>
                  </a:cubicBezTo>
                  <a:cubicBezTo>
                    <a:pt x="442" y="118"/>
                    <a:pt x="575" y="110"/>
                    <a:pt x="639" y="105"/>
                  </a:cubicBezTo>
                  <a:cubicBezTo>
                    <a:pt x="639" y="105"/>
                    <a:pt x="657" y="103"/>
                    <a:pt x="687" y="101"/>
                  </a:cubicBezTo>
                  <a:cubicBezTo>
                    <a:pt x="716" y="98"/>
                    <a:pt x="755" y="96"/>
                    <a:pt x="793" y="95"/>
                  </a:cubicBezTo>
                  <a:cubicBezTo>
                    <a:pt x="819" y="93"/>
                    <a:pt x="844" y="93"/>
                    <a:pt x="867" y="93"/>
                  </a:cubicBezTo>
                  <a:cubicBezTo>
                    <a:pt x="913" y="93"/>
                    <a:pt x="947" y="95"/>
                    <a:pt x="947" y="95"/>
                  </a:cubicBezTo>
                  <a:cubicBezTo>
                    <a:pt x="1086" y="96"/>
                    <a:pt x="1228" y="113"/>
                    <a:pt x="1370" y="139"/>
                  </a:cubicBezTo>
                  <a:cubicBezTo>
                    <a:pt x="1580" y="179"/>
                    <a:pt x="1771" y="219"/>
                    <a:pt x="1967" y="301"/>
                  </a:cubicBezTo>
                  <a:cubicBezTo>
                    <a:pt x="2183" y="396"/>
                    <a:pt x="2186" y="406"/>
                    <a:pt x="2313" y="449"/>
                  </a:cubicBezTo>
                  <a:cubicBezTo>
                    <a:pt x="2132" y="321"/>
                    <a:pt x="1912" y="206"/>
                    <a:pt x="1672" y="127"/>
                  </a:cubicBezTo>
                  <a:cubicBezTo>
                    <a:pt x="1434" y="46"/>
                    <a:pt x="1176" y="6"/>
                    <a:pt x="934" y="2"/>
                  </a:cubicBezTo>
                  <a:cubicBezTo>
                    <a:pt x="934" y="2"/>
                    <a:pt x="912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6">
              <a:extLst>
                <a:ext uri="{FF2B5EF4-FFF2-40B4-BE49-F238E27FC236}">
                  <a16:creationId xmlns:a16="http://schemas.microsoft.com/office/drawing/2014/main" id="{DBFC70E5-86AF-AF5A-343F-AE427FDD0BFE}"/>
                </a:ext>
              </a:extLst>
            </p:cNvPr>
            <p:cNvSpPr/>
            <p:nvPr/>
          </p:nvSpPr>
          <p:spPr>
            <a:xfrm>
              <a:off x="5627425" y="2243275"/>
              <a:ext cx="47025" cy="7475"/>
            </a:xfrm>
            <a:custGeom>
              <a:avLst/>
              <a:gdLst/>
              <a:ahLst/>
              <a:cxnLst/>
              <a:rect l="l" t="t" r="r" b="b"/>
              <a:pathLst>
                <a:path w="1881" h="299" extrusionOk="0">
                  <a:moveTo>
                    <a:pt x="1880" y="0"/>
                  </a:moveTo>
                  <a:lnTo>
                    <a:pt x="1880" y="0"/>
                  </a:lnTo>
                  <a:cubicBezTo>
                    <a:pt x="1604" y="132"/>
                    <a:pt x="1251" y="208"/>
                    <a:pt x="919" y="208"/>
                  </a:cubicBezTo>
                  <a:cubicBezTo>
                    <a:pt x="859" y="208"/>
                    <a:pt x="799" y="205"/>
                    <a:pt x="740" y="200"/>
                  </a:cubicBezTo>
                  <a:cubicBezTo>
                    <a:pt x="740" y="200"/>
                    <a:pt x="723" y="198"/>
                    <a:pt x="696" y="197"/>
                  </a:cubicBezTo>
                  <a:cubicBezTo>
                    <a:pt x="669" y="194"/>
                    <a:pt x="633" y="188"/>
                    <a:pt x="598" y="185"/>
                  </a:cubicBezTo>
                  <a:cubicBezTo>
                    <a:pt x="526" y="173"/>
                    <a:pt x="456" y="159"/>
                    <a:pt x="456" y="159"/>
                  </a:cubicBezTo>
                  <a:lnTo>
                    <a:pt x="403" y="146"/>
                  </a:lnTo>
                  <a:cubicBezTo>
                    <a:pt x="259" y="116"/>
                    <a:pt x="127" y="79"/>
                    <a:pt x="1" y="32"/>
                  </a:cubicBezTo>
                  <a:lnTo>
                    <a:pt x="1" y="32"/>
                  </a:lnTo>
                  <a:cubicBezTo>
                    <a:pt x="32" y="60"/>
                    <a:pt x="122" y="118"/>
                    <a:pt x="223" y="165"/>
                  </a:cubicBezTo>
                  <a:cubicBezTo>
                    <a:pt x="323" y="212"/>
                    <a:pt x="432" y="250"/>
                    <a:pt x="485" y="258"/>
                  </a:cubicBezTo>
                  <a:cubicBezTo>
                    <a:pt x="485" y="258"/>
                    <a:pt x="549" y="273"/>
                    <a:pt x="615" y="279"/>
                  </a:cubicBezTo>
                  <a:cubicBezTo>
                    <a:pt x="680" y="289"/>
                    <a:pt x="746" y="292"/>
                    <a:pt x="746" y="292"/>
                  </a:cubicBezTo>
                  <a:cubicBezTo>
                    <a:pt x="797" y="296"/>
                    <a:pt x="848" y="298"/>
                    <a:pt x="901" y="298"/>
                  </a:cubicBezTo>
                  <a:cubicBezTo>
                    <a:pt x="969" y="298"/>
                    <a:pt x="1038" y="295"/>
                    <a:pt x="1107" y="289"/>
                  </a:cubicBezTo>
                  <a:cubicBezTo>
                    <a:pt x="1289" y="271"/>
                    <a:pt x="1447" y="217"/>
                    <a:pt x="1611" y="155"/>
                  </a:cubicBezTo>
                  <a:cubicBezTo>
                    <a:pt x="1793" y="81"/>
                    <a:pt x="1797" y="70"/>
                    <a:pt x="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6">
              <a:extLst>
                <a:ext uri="{FF2B5EF4-FFF2-40B4-BE49-F238E27FC236}">
                  <a16:creationId xmlns:a16="http://schemas.microsoft.com/office/drawing/2014/main" id="{64388873-AB2D-A269-CBB1-9091D68DDD28}"/>
                </a:ext>
              </a:extLst>
            </p:cNvPr>
            <p:cNvSpPr/>
            <p:nvPr/>
          </p:nvSpPr>
          <p:spPr>
            <a:xfrm>
              <a:off x="5629275" y="2226850"/>
              <a:ext cx="34325" cy="5850"/>
            </a:xfrm>
            <a:custGeom>
              <a:avLst/>
              <a:gdLst/>
              <a:ahLst/>
              <a:cxnLst/>
              <a:rect l="l" t="t" r="r" b="b"/>
              <a:pathLst>
                <a:path w="1373" h="234" extrusionOk="0">
                  <a:moveTo>
                    <a:pt x="0" y="1"/>
                  </a:moveTo>
                  <a:cubicBezTo>
                    <a:pt x="22" y="23"/>
                    <a:pt x="85" y="71"/>
                    <a:pt x="156" y="111"/>
                  </a:cubicBezTo>
                  <a:cubicBezTo>
                    <a:pt x="226" y="150"/>
                    <a:pt x="305" y="182"/>
                    <a:pt x="344" y="190"/>
                  </a:cubicBezTo>
                  <a:cubicBezTo>
                    <a:pt x="344" y="190"/>
                    <a:pt x="391" y="203"/>
                    <a:pt x="438" y="209"/>
                  </a:cubicBezTo>
                  <a:cubicBezTo>
                    <a:pt x="486" y="218"/>
                    <a:pt x="533" y="222"/>
                    <a:pt x="533" y="222"/>
                  </a:cubicBezTo>
                  <a:cubicBezTo>
                    <a:pt x="595" y="230"/>
                    <a:pt x="659" y="233"/>
                    <a:pt x="724" y="233"/>
                  </a:cubicBezTo>
                  <a:cubicBezTo>
                    <a:pt x="749" y="233"/>
                    <a:pt x="774" y="233"/>
                    <a:pt x="798" y="232"/>
                  </a:cubicBezTo>
                  <a:cubicBezTo>
                    <a:pt x="932" y="227"/>
                    <a:pt x="1049" y="189"/>
                    <a:pt x="1171" y="150"/>
                  </a:cubicBezTo>
                  <a:cubicBezTo>
                    <a:pt x="1308" y="105"/>
                    <a:pt x="1311" y="97"/>
                    <a:pt x="1373" y="44"/>
                  </a:cubicBezTo>
                  <a:lnTo>
                    <a:pt x="1373" y="44"/>
                  </a:lnTo>
                  <a:cubicBezTo>
                    <a:pt x="1191" y="109"/>
                    <a:pt x="974" y="144"/>
                    <a:pt x="763" y="144"/>
                  </a:cubicBezTo>
                  <a:cubicBezTo>
                    <a:pt x="685" y="144"/>
                    <a:pt x="609" y="139"/>
                    <a:pt x="536" y="129"/>
                  </a:cubicBezTo>
                  <a:cubicBezTo>
                    <a:pt x="536" y="129"/>
                    <a:pt x="484" y="124"/>
                    <a:pt x="433" y="115"/>
                  </a:cubicBezTo>
                  <a:cubicBezTo>
                    <a:pt x="382" y="105"/>
                    <a:pt x="331" y="93"/>
                    <a:pt x="331" y="93"/>
                  </a:cubicBezTo>
                  <a:lnTo>
                    <a:pt x="293" y="82"/>
                  </a:lnTo>
                  <a:cubicBezTo>
                    <a:pt x="190" y="59"/>
                    <a:pt x="93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6">
              <a:extLst>
                <a:ext uri="{FF2B5EF4-FFF2-40B4-BE49-F238E27FC236}">
                  <a16:creationId xmlns:a16="http://schemas.microsoft.com/office/drawing/2014/main" id="{948F80A5-C548-639A-6E64-3921BCA976D7}"/>
                </a:ext>
              </a:extLst>
            </p:cNvPr>
            <p:cNvSpPr/>
            <p:nvPr/>
          </p:nvSpPr>
          <p:spPr>
            <a:xfrm>
              <a:off x="5613675" y="2180600"/>
              <a:ext cx="25900" cy="7950"/>
            </a:xfrm>
            <a:custGeom>
              <a:avLst/>
              <a:gdLst/>
              <a:ahLst/>
              <a:cxnLst/>
              <a:rect l="l" t="t" r="r" b="b"/>
              <a:pathLst>
                <a:path w="1036" h="318" extrusionOk="0">
                  <a:moveTo>
                    <a:pt x="443" y="0"/>
                  </a:moveTo>
                  <a:cubicBezTo>
                    <a:pt x="335" y="0"/>
                    <a:pt x="242" y="34"/>
                    <a:pt x="148" y="73"/>
                  </a:cubicBezTo>
                  <a:cubicBezTo>
                    <a:pt x="40" y="121"/>
                    <a:pt x="39" y="130"/>
                    <a:pt x="0" y="184"/>
                  </a:cubicBezTo>
                  <a:cubicBezTo>
                    <a:pt x="117" y="120"/>
                    <a:pt x="261" y="88"/>
                    <a:pt x="404" y="88"/>
                  </a:cubicBezTo>
                  <a:cubicBezTo>
                    <a:pt x="489" y="88"/>
                    <a:pt x="573" y="100"/>
                    <a:pt x="650" y="122"/>
                  </a:cubicBezTo>
                  <a:cubicBezTo>
                    <a:pt x="650" y="121"/>
                    <a:pt x="651" y="121"/>
                    <a:pt x="652" y="121"/>
                  </a:cubicBezTo>
                  <a:cubicBezTo>
                    <a:pt x="667" y="121"/>
                    <a:pt x="804" y="176"/>
                    <a:pt x="803" y="179"/>
                  </a:cubicBezTo>
                  <a:lnTo>
                    <a:pt x="829" y="194"/>
                  </a:lnTo>
                  <a:lnTo>
                    <a:pt x="829" y="193"/>
                  </a:lnTo>
                  <a:cubicBezTo>
                    <a:pt x="904" y="229"/>
                    <a:pt x="973" y="269"/>
                    <a:pt x="1035" y="317"/>
                  </a:cubicBezTo>
                  <a:cubicBezTo>
                    <a:pt x="1027" y="294"/>
                    <a:pt x="994" y="237"/>
                    <a:pt x="949" y="188"/>
                  </a:cubicBezTo>
                  <a:cubicBezTo>
                    <a:pt x="903" y="139"/>
                    <a:pt x="847" y="96"/>
                    <a:pt x="817" y="84"/>
                  </a:cubicBezTo>
                  <a:cubicBezTo>
                    <a:pt x="818" y="81"/>
                    <a:pt x="682" y="30"/>
                    <a:pt x="669" y="30"/>
                  </a:cubicBezTo>
                  <a:cubicBezTo>
                    <a:pt x="668" y="30"/>
                    <a:pt x="668" y="31"/>
                    <a:pt x="668" y="31"/>
                  </a:cubicBezTo>
                  <a:cubicBezTo>
                    <a:pt x="599" y="11"/>
                    <a:pt x="526" y="3"/>
                    <a:pt x="452" y="1"/>
                  </a:cubicBezTo>
                  <a:cubicBezTo>
                    <a:pt x="449" y="1"/>
                    <a:pt x="44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6">
              <a:extLst>
                <a:ext uri="{FF2B5EF4-FFF2-40B4-BE49-F238E27FC236}">
                  <a16:creationId xmlns:a16="http://schemas.microsoft.com/office/drawing/2014/main" id="{B761CA2C-9B46-C470-229E-D48FAF8907D5}"/>
                </a:ext>
              </a:extLst>
            </p:cNvPr>
            <p:cNvSpPr/>
            <p:nvPr/>
          </p:nvSpPr>
          <p:spPr>
            <a:xfrm>
              <a:off x="5542400" y="2303900"/>
              <a:ext cx="29950" cy="27675"/>
            </a:xfrm>
            <a:custGeom>
              <a:avLst/>
              <a:gdLst/>
              <a:ahLst/>
              <a:cxnLst/>
              <a:rect l="l" t="t" r="r" b="b"/>
              <a:pathLst>
                <a:path w="1198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6"/>
                    <a:pt x="30" y="125"/>
                    <a:pt x="67" y="213"/>
                  </a:cubicBezTo>
                  <a:cubicBezTo>
                    <a:pt x="105" y="301"/>
                    <a:pt x="153" y="388"/>
                    <a:pt x="182" y="423"/>
                  </a:cubicBezTo>
                  <a:cubicBezTo>
                    <a:pt x="182" y="423"/>
                    <a:pt x="214" y="470"/>
                    <a:pt x="252" y="512"/>
                  </a:cubicBezTo>
                  <a:cubicBezTo>
                    <a:pt x="288" y="555"/>
                    <a:pt x="327" y="596"/>
                    <a:pt x="327" y="596"/>
                  </a:cubicBezTo>
                  <a:cubicBezTo>
                    <a:pt x="395" y="671"/>
                    <a:pt x="471" y="741"/>
                    <a:pt x="553" y="807"/>
                  </a:cubicBezTo>
                  <a:cubicBezTo>
                    <a:pt x="675" y="907"/>
                    <a:pt x="803" y="967"/>
                    <a:pt x="941" y="1032"/>
                  </a:cubicBezTo>
                  <a:cubicBezTo>
                    <a:pt x="1094" y="1101"/>
                    <a:pt x="1103" y="1098"/>
                    <a:pt x="1197" y="1107"/>
                  </a:cubicBezTo>
                  <a:cubicBezTo>
                    <a:pt x="912" y="986"/>
                    <a:pt x="607" y="768"/>
                    <a:pt x="387" y="526"/>
                  </a:cubicBezTo>
                  <a:cubicBezTo>
                    <a:pt x="387" y="526"/>
                    <a:pt x="345" y="481"/>
                    <a:pt x="306" y="433"/>
                  </a:cubicBezTo>
                  <a:cubicBezTo>
                    <a:pt x="267" y="384"/>
                    <a:pt x="230" y="336"/>
                    <a:pt x="230" y="336"/>
                  </a:cubicBezTo>
                  <a:lnTo>
                    <a:pt x="203" y="297"/>
                  </a:lnTo>
                  <a:lnTo>
                    <a:pt x="204" y="297"/>
                  </a:lnTo>
                  <a:cubicBezTo>
                    <a:pt x="128" y="196"/>
                    <a:pt x="61" y="1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6">
              <a:extLst>
                <a:ext uri="{FF2B5EF4-FFF2-40B4-BE49-F238E27FC236}">
                  <a16:creationId xmlns:a16="http://schemas.microsoft.com/office/drawing/2014/main" id="{C15DE30A-9626-2015-3A31-B767488308A5}"/>
                </a:ext>
              </a:extLst>
            </p:cNvPr>
            <p:cNvSpPr/>
            <p:nvPr/>
          </p:nvSpPr>
          <p:spPr>
            <a:xfrm>
              <a:off x="5577075" y="2357675"/>
              <a:ext cx="11675" cy="42875"/>
            </a:xfrm>
            <a:custGeom>
              <a:avLst/>
              <a:gdLst/>
              <a:ahLst/>
              <a:cxnLst/>
              <a:rect l="l" t="t" r="r" b="b"/>
              <a:pathLst>
                <a:path w="467" h="1715" extrusionOk="0">
                  <a:moveTo>
                    <a:pt x="292" y="0"/>
                  </a:moveTo>
                  <a:cubicBezTo>
                    <a:pt x="263" y="27"/>
                    <a:pt x="194" y="104"/>
                    <a:pt x="140" y="197"/>
                  </a:cubicBezTo>
                  <a:cubicBezTo>
                    <a:pt x="87" y="290"/>
                    <a:pt x="47" y="395"/>
                    <a:pt x="38" y="447"/>
                  </a:cubicBezTo>
                  <a:cubicBezTo>
                    <a:pt x="33" y="447"/>
                    <a:pt x="0" y="700"/>
                    <a:pt x="9" y="701"/>
                  </a:cubicBezTo>
                  <a:cubicBezTo>
                    <a:pt x="4" y="814"/>
                    <a:pt x="17" y="932"/>
                    <a:pt x="40" y="1049"/>
                  </a:cubicBezTo>
                  <a:cubicBezTo>
                    <a:pt x="78" y="1222"/>
                    <a:pt x="156" y="1366"/>
                    <a:pt x="251" y="1505"/>
                  </a:cubicBezTo>
                  <a:cubicBezTo>
                    <a:pt x="363" y="1660"/>
                    <a:pt x="378" y="1659"/>
                    <a:pt x="466" y="1714"/>
                  </a:cubicBezTo>
                  <a:cubicBezTo>
                    <a:pt x="347" y="1589"/>
                    <a:pt x="249" y="1424"/>
                    <a:pt x="185" y="1245"/>
                  </a:cubicBezTo>
                  <a:cubicBezTo>
                    <a:pt x="119" y="1066"/>
                    <a:pt x="97" y="872"/>
                    <a:pt x="102" y="692"/>
                  </a:cubicBezTo>
                  <a:cubicBezTo>
                    <a:pt x="102" y="692"/>
                    <a:pt x="102" y="675"/>
                    <a:pt x="103" y="649"/>
                  </a:cubicBezTo>
                  <a:cubicBezTo>
                    <a:pt x="105" y="623"/>
                    <a:pt x="108" y="589"/>
                    <a:pt x="113" y="555"/>
                  </a:cubicBezTo>
                  <a:cubicBezTo>
                    <a:pt x="124" y="488"/>
                    <a:pt x="138" y="421"/>
                    <a:pt x="138" y="421"/>
                  </a:cubicBezTo>
                  <a:lnTo>
                    <a:pt x="152" y="372"/>
                  </a:lnTo>
                  <a:cubicBezTo>
                    <a:pt x="184" y="236"/>
                    <a:pt x="231" y="114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6">
              <a:extLst>
                <a:ext uri="{FF2B5EF4-FFF2-40B4-BE49-F238E27FC236}">
                  <a16:creationId xmlns:a16="http://schemas.microsoft.com/office/drawing/2014/main" id="{8041CB60-4FF6-ACD9-D8F2-161F8FDDCB23}"/>
                </a:ext>
              </a:extLst>
            </p:cNvPr>
            <p:cNvSpPr/>
            <p:nvPr/>
          </p:nvSpPr>
          <p:spPr>
            <a:xfrm>
              <a:off x="5587450" y="2342950"/>
              <a:ext cx="17400" cy="54275"/>
            </a:xfrm>
            <a:custGeom>
              <a:avLst/>
              <a:gdLst/>
              <a:ahLst/>
              <a:cxnLst/>
              <a:rect l="l" t="t" r="r" b="b"/>
              <a:pathLst>
                <a:path w="696" h="2171" extrusionOk="0">
                  <a:moveTo>
                    <a:pt x="1" y="1"/>
                  </a:moveTo>
                  <a:cubicBezTo>
                    <a:pt x="25" y="44"/>
                    <a:pt x="97" y="149"/>
                    <a:pt x="161" y="259"/>
                  </a:cubicBezTo>
                  <a:cubicBezTo>
                    <a:pt x="223" y="372"/>
                    <a:pt x="282" y="488"/>
                    <a:pt x="309" y="543"/>
                  </a:cubicBezTo>
                  <a:cubicBezTo>
                    <a:pt x="309" y="543"/>
                    <a:pt x="317" y="560"/>
                    <a:pt x="330" y="585"/>
                  </a:cubicBezTo>
                  <a:cubicBezTo>
                    <a:pt x="344" y="610"/>
                    <a:pt x="361" y="643"/>
                    <a:pt x="376" y="677"/>
                  </a:cubicBezTo>
                  <a:cubicBezTo>
                    <a:pt x="408" y="745"/>
                    <a:pt x="434" y="815"/>
                    <a:pt x="434" y="815"/>
                  </a:cubicBezTo>
                  <a:cubicBezTo>
                    <a:pt x="484" y="939"/>
                    <a:pt x="523" y="1074"/>
                    <a:pt x="552" y="1210"/>
                  </a:cubicBezTo>
                  <a:cubicBezTo>
                    <a:pt x="594" y="1413"/>
                    <a:pt x="630" y="1599"/>
                    <a:pt x="629" y="1805"/>
                  </a:cubicBezTo>
                  <a:cubicBezTo>
                    <a:pt x="624" y="2034"/>
                    <a:pt x="617" y="2040"/>
                    <a:pt x="626" y="2170"/>
                  </a:cubicBezTo>
                  <a:cubicBezTo>
                    <a:pt x="674" y="1960"/>
                    <a:pt x="696" y="1720"/>
                    <a:pt x="677" y="1476"/>
                  </a:cubicBezTo>
                  <a:cubicBezTo>
                    <a:pt x="662" y="1231"/>
                    <a:pt x="601" y="986"/>
                    <a:pt x="515" y="768"/>
                  </a:cubicBezTo>
                  <a:cubicBezTo>
                    <a:pt x="515" y="768"/>
                    <a:pt x="507" y="747"/>
                    <a:pt x="495" y="716"/>
                  </a:cubicBezTo>
                  <a:cubicBezTo>
                    <a:pt x="481" y="685"/>
                    <a:pt x="462" y="645"/>
                    <a:pt x="444" y="604"/>
                  </a:cubicBezTo>
                  <a:cubicBezTo>
                    <a:pt x="404" y="525"/>
                    <a:pt x="362" y="448"/>
                    <a:pt x="362" y="448"/>
                  </a:cubicBezTo>
                  <a:lnTo>
                    <a:pt x="328" y="390"/>
                  </a:lnTo>
                  <a:cubicBezTo>
                    <a:pt x="230" y="238"/>
                    <a:pt x="118" y="1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6">
              <a:extLst>
                <a:ext uri="{FF2B5EF4-FFF2-40B4-BE49-F238E27FC236}">
                  <a16:creationId xmlns:a16="http://schemas.microsoft.com/office/drawing/2014/main" id="{E18BE14E-8E95-590E-B434-F8DB2BA9B675}"/>
                </a:ext>
              </a:extLst>
            </p:cNvPr>
            <p:cNvSpPr/>
            <p:nvPr/>
          </p:nvSpPr>
          <p:spPr>
            <a:xfrm>
              <a:off x="5610750" y="2327550"/>
              <a:ext cx="6000" cy="31625"/>
            </a:xfrm>
            <a:custGeom>
              <a:avLst/>
              <a:gdLst/>
              <a:ahLst/>
              <a:cxnLst/>
              <a:rect l="l" t="t" r="r" b="b"/>
              <a:pathLst>
                <a:path w="240" h="1265" extrusionOk="0">
                  <a:moveTo>
                    <a:pt x="240" y="1"/>
                  </a:moveTo>
                  <a:cubicBezTo>
                    <a:pt x="200" y="43"/>
                    <a:pt x="95" y="248"/>
                    <a:pt x="81" y="318"/>
                  </a:cubicBezTo>
                  <a:cubicBezTo>
                    <a:pt x="81" y="318"/>
                    <a:pt x="72" y="360"/>
                    <a:pt x="62" y="402"/>
                  </a:cubicBezTo>
                  <a:cubicBezTo>
                    <a:pt x="55" y="444"/>
                    <a:pt x="46" y="486"/>
                    <a:pt x="46" y="486"/>
                  </a:cubicBezTo>
                  <a:cubicBezTo>
                    <a:pt x="32" y="562"/>
                    <a:pt x="21" y="641"/>
                    <a:pt x="13" y="720"/>
                  </a:cubicBezTo>
                  <a:cubicBezTo>
                    <a:pt x="1" y="839"/>
                    <a:pt x="14" y="947"/>
                    <a:pt x="18" y="1062"/>
                  </a:cubicBezTo>
                  <a:cubicBezTo>
                    <a:pt x="26" y="1191"/>
                    <a:pt x="29" y="1197"/>
                    <a:pt x="59" y="1265"/>
                  </a:cubicBezTo>
                  <a:cubicBezTo>
                    <a:pt x="62" y="1026"/>
                    <a:pt x="93" y="743"/>
                    <a:pt x="139" y="496"/>
                  </a:cubicBezTo>
                  <a:cubicBezTo>
                    <a:pt x="139" y="496"/>
                    <a:pt x="148" y="448"/>
                    <a:pt x="157" y="402"/>
                  </a:cubicBezTo>
                  <a:lnTo>
                    <a:pt x="178" y="309"/>
                  </a:lnTo>
                  <a:lnTo>
                    <a:pt x="188" y="274"/>
                  </a:lnTo>
                  <a:cubicBezTo>
                    <a:pt x="202" y="198"/>
                    <a:pt x="220" y="105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6">
              <a:extLst>
                <a:ext uri="{FF2B5EF4-FFF2-40B4-BE49-F238E27FC236}">
                  <a16:creationId xmlns:a16="http://schemas.microsoft.com/office/drawing/2014/main" id="{E82F0EB3-C89C-7B1D-28C6-4C9C3AE9C221}"/>
                </a:ext>
              </a:extLst>
            </p:cNvPr>
            <p:cNvSpPr/>
            <p:nvPr/>
          </p:nvSpPr>
          <p:spPr>
            <a:xfrm>
              <a:off x="5633775" y="2321950"/>
              <a:ext cx="14250" cy="29225"/>
            </a:xfrm>
            <a:custGeom>
              <a:avLst/>
              <a:gdLst/>
              <a:ahLst/>
              <a:cxnLst/>
              <a:rect l="l" t="t" r="r" b="b"/>
              <a:pathLst>
                <a:path w="570" h="1169" extrusionOk="0">
                  <a:moveTo>
                    <a:pt x="523" y="1"/>
                  </a:moveTo>
                  <a:cubicBezTo>
                    <a:pt x="517" y="31"/>
                    <a:pt x="513" y="105"/>
                    <a:pt x="502" y="177"/>
                  </a:cubicBezTo>
                  <a:cubicBezTo>
                    <a:pt x="490" y="251"/>
                    <a:pt x="473" y="322"/>
                    <a:pt x="467" y="355"/>
                  </a:cubicBezTo>
                  <a:cubicBezTo>
                    <a:pt x="467" y="355"/>
                    <a:pt x="462" y="398"/>
                    <a:pt x="451" y="439"/>
                  </a:cubicBezTo>
                  <a:cubicBezTo>
                    <a:pt x="442" y="480"/>
                    <a:pt x="429" y="520"/>
                    <a:pt x="429" y="520"/>
                  </a:cubicBezTo>
                  <a:cubicBezTo>
                    <a:pt x="408" y="592"/>
                    <a:pt x="375" y="665"/>
                    <a:pt x="337" y="733"/>
                  </a:cubicBezTo>
                  <a:cubicBezTo>
                    <a:pt x="280" y="834"/>
                    <a:pt x="228" y="931"/>
                    <a:pt x="146" y="1015"/>
                  </a:cubicBezTo>
                  <a:cubicBezTo>
                    <a:pt x="53" y="1106"/>
                    <a:pt x="46" y="1105"/>
                    <a:pt x="1" y="1169"/>
                  </a:cubicBezTo>
                  <a:cubicBezTo>
                    <a:pt x="227" y="1059"/>
                    <a:pt x="444" y="807"/>
                    <a:pt x="520" y="539"/>
                  </a:cubicBezTo>
                  <a:cubicBezTo>
                    <a:pt x="520" y="539"/>
                    <a:pt x="520" y="539"/>
                    <a:pt x="520" y="539"/>
                  </a:cubicBezTo>
                  <a:cubicBezTo>
                    <a:pt x="527" y="539"/>
                    <a:pt x="566" y="336"/>
                    <a:pt x="563" y="335"/>
                  </a:cubicBezTo>
                  <a:lnTo>
                    <a:pt x="566" y="296"/>
                  </a:lnTo>
                  <a:cubicBezTo>
                    <a:pt x="570" y="189"/>
                    <a:pt x="552" y="90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6">
              <a:extLst>
                <a:ext uri="{FF2B5EF4-FFF2-40B4-BE49-F238E27FC236}">
                  <a16:creationId xmlns:a16="http://schemas.microsoft.com/office/drawing/2014/main" id="{31C303FA-62C6-0243-11A3-0512E3FC4AA2}"/>
                </a:ext>
              </a:extLst>
            </p:cNvPr>
            <p:cNvSpPr/>
            <p:nvPr/>
          </p:nvSpPr>
          <p:spPr>
            <a:xfrm>
              <a:off x="5640175" y="2356000"/>
              <a:ext cx="31525" cy="17750"/>
            </a:xfrm>
            <a:custGeom>
              <a:avLst/>
              <a:gdLst/>
              <a:ahLst/>
              <a:cxnLst/>
              <a:rect l="l" t="t" r="r" b="b"/>
              <a:pathLst>
                <a:path w="1261" h="710" extrusionOk="0">
                  <a:moveTo>
                    <a:pt x="1022" y="0"/>
                  </a:moveTo>
                  <a:cubicBezTo>
                    <a:pt x="950" y="0"/>
                    <a:pt x="881" y="7"/>
                    <a:pt x="847" y="17"/>
                  </a:cubicBezTo>
                  <a:cubicBezTo>
                    <a:pt x="847" y="17"/>
                    <a:pt x="796" y="28"/>
                    <a:pt x="748" y="47"/>
                  </a:cubicBezTo>
                  <a:cubicBezTo>
                    <a:pt x="700" y="63"/>
                    <a:pt x="652" y="82"/>
                    <a:pt x="652" y="82"/>
                  </a:cubicBezTo>
                  <a:cubicBezTo>
                    <a:pt x="568" y="117"/>
                    <a:pt x="485" y="162"/>
                    <a:pt x="403" y="213"/>
                  </a:cubicBezTo>
                  <a:cubicBezTo>
                    <a:pt x="285" y="292"/>
                    <a:pt x="199" y="390"/>
                    <a:pt x="114" y="496"/>
                  </a:cubicBezTo>
                  <a:cubicBezTo>
                    <a:pt x="21" y="616"/>
                    <a:pt x="23" y="627"/>
                    <a:pt x="0" y="709"/>
                  </a:cubicBezTo>
                  <a:cubicBezTo>
                    <a:pt x="158" y="479"/>
                    <a:pt x="425" y="272"/>
                    <a:pt x="696" y="164"/>
                  </a:cubicBezTo>
                  <a:cubicBezTo>
                    <a:pt x="696" y="164"/>
                    <a:pt x="747" y="144"/>
                    <a:pt x="799" y="127"/>
                  </a:cubicBezTo>
                  <a:cubicBezTo>
                    <a:pt x="852" y="111"/>
                    <a:pt x="905" y="97"/>
                    <a:pt x="905" y="97"/>
                  </a:cubicBezTo>
                  <a:lnTo>
                    <a:pt x="945" y="90"/>
                  </a:lnTo>
                  <a:cubicBezTo>
                    <a:pt x="1054" y="62"/>
                    <a:pt x="1157" y="43"/>
                    <a:pt x="1261" y="34"/>
                  </a:cubicBezTo>
                  <a:cubicBezTo>
                    <a:pt x="1231" y="23"/>
                    <a:pt x="1150" y="6"/>
                    <a:pt x="1063" y="1"/>
                  </a:cubicBezTo>
                  <a:cubicBezTo>
                    <a:pt x="1049" y="1"/>
                    <a:pt x="1036" y="0"/>
                    <a:pt x="1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6">
              <a:extLst>
                <a:ext uri="{FF2B5EF4-FFF2-40B4-BE49-F238E27FC236}">
                  <a16:creationId xmlns:a16="http://schemas.microsoft.com/office/drawing/2014/main" id="{BA503E02-79DA-7649-45CB-B1A1FD4A31A6}"/>
                </a:ext>
              </a:extLst>
            </p:cNvPr>
            <p:cNvSpPr/>
            <p:nvPr/>
          </p:nvSpPr>
          <p:spPr>
            <a:xfrm>
              <a:off x="5624525" y="2353025"/>
              <a:ext cx="10425" cy="42425"/>
            </a:xfrm>
            <a:custGeom>
              <a:avLst/>
              <a:gdLst/>
              <a:ahLst/>
              <a:cxnLst/>
              <a:rect l="l" t="t" r="r" b="b"/>
              <a:pathLst>
                <a:path w="417" h="1697" extrusionOk="0">
                  <a:moveTo>
                    <a:pt x="416" y="0"/>
                  </a:moveTo>
                  <a:cubicBezTo>
                    <a:pt x="388" y="26"/>
                    <a:pt x="326" y="101"/>
                    <a:pt x="270" y="184"/>
                  </a:cubicBezTo>
                  <a:cubicBezTo>
                    <a:pt x="215" y="267"/>
                    <a:pt x="165" y="359"/>
                    <a:pt x="150" y="406"/>
                  </a:cubicBezTo>
                  <a:cubicBezTo>
                    <a:pt x="150" y="406"/>
                    <a:pt x="129" y="461"/>
                    <a:pt x="113" y="518"/>
                  </a:cubicBezTo>
                  <a:cubicBezTo>
                    <a:pt x="94" y="574"/>
                    <a:pt x="80" y="632"/>
                    <a:pt x="80" y="632"/>
                  </a:cubicBezTo>
                  <a:cubicBezTo>
                    <a:pt x="52" y="734"/>
                    <a:pt x="32" y="843"/>
                    <a:pt x="18" y="952"/>
                  </a:cubicBezTo>
                  <a:cubicBezTo>
                    <a:pt x="0" y="1116"/>
                    <a:pt x="15" y="1265"/>
                    <a:pt x="32" y="1424"/>
                  </a:cubicBezTo>
                  <a:cubicBezTo>
                    <a:pt x="54" y="1601"/>
                    <a:pt x="62" y="1606"/>
                    <a:pt x="104" y="1697"/>
                  </a:cubicBezTo>
                  <a:cubicBezTo>
                    <a:pt x="56" y="1372"/>
                    <a:pt x="81" y="978"/>
                    <a:pt x="172" y="645"/>
                  </a:cubicBezTo>
                  <a:cubicBezTo>
                    <a:pt x="172" y="645"/>
                    <a:pt x="188" y="582"/>
                    <a:pt x="208" y="519"/>
                  </a:cubicBezTo>
                  <a:cubicBezTo>
                    <a:pt x="229" y="458"/>
                    <a:pt x="252" y="396"/>
                    <a:pt x="252" y="396"/>
                  </a:cubicBezTo>
                  <a:lnTo>
                    <a:pt x="270" y="352"/>
                  </a:lnTo>
                  <a:cubicBezTo>
                    <a:pt x="316" y="225"/>
                    <a:pt x="363" y="11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6">
              <a:extLst>
                <a:ext uri="{FF2B5EF4-FFF2-40B4-BE49-F238E27FC236}">
                  <a16:creationId xmlns:a16="http://schemas.microsoft.com/office/drawing/2014/main" id="{A691D5A2-C92F-7028-21CD-6CFD8A790F09}"/>
                </a:ext>
              </a:extLst>
            </p:cNvPr>
            <p:cNvSpPr/>
            <p:nvPr/>
          </p:nvSpPr>
          <p:spPr>
            <a:xfrm>
              <a:off x="5620625" y="2414250"/>
              <a:ext cx="23050" cy="38175"/>
            </a:xfrm>
            <a:custGeom>
              <a:avLst/>
              <a:gdLst/>
              <a:ahLst/>
              <a:cxnLst/>
              <a:rect l="l" t="t" r="r" b="b"/>
              <a:pathLst>
                <a:path w="922" h="1527" extrusionOk="0">
                  <a:moveTo>
                    <a:pt x="0" y="0"/>
                  </a:moveTo>
                  <a:cubicBezTo>
                    <a:pt x="0" y="40"/>
                    <a:pt x="9" y="139"/>
                    <a:pt x="28" y="239"/>
                  </a:cubicBezTo>
                  <a:cubicBezTo>
                    <a:pt x="49" y="340"/>
                    <a:pt x="78" y="442"/>
                    <a:pt x="99" y="487"/>
                  </a:cubicBezTo>
                  <a:cubicBezTo>
                    <a:pt x="99" y="487"/>
                    <a:pt x="121" y="543"/>
                    <a:pt x="148" y="597"/>
                  </a:cubicBezTo>
                  <a:cubicBezTo>
                    <a:pt x="174" y="652"/>
                    <a:pt x="203" y="705"/>
                    <a:pt x="203" y="705"/>
                  </a:cubicBezTo>
                  <a:cubicBezTo>
                    <a:pt x="252" y="802"/>
                    <a:pt x="311" y="897"/>
                    <a:pt x="373" y="991"/>
                  </a:cubicBezTo>
                  <a:cubicBezTo>
                    <a:pt x="469" y="1130"/>
                    <a:pt x="578" y="1237"/>
                    <a:pt x="692" y="1352"/>
                  </a:cubicBezTo>
                  <a:cubicBezTo>
                    <a:pt x="822" y="1478"/>
                    <a:pt x="832" y="1480"/>
                    <a:pt x="922" y="1526"/>
                  </a:cubicBezTo>
                  <a:cubicBezTo>
                    <a:pt x="682" y="1292"/>
                    <a:pt x="442" y="968"/>
                    <a:pt x="279" y="652"/>
                  </a:cubicBezTo>
                  <a:cubicBezTo>
                    <a:pt x="279" y="652"/>
                    <a:pt x="248" y="593"/>
                    <a:pt x="220" y="532"/>
                  </a:cubicBezTo>
                  <a:cubicBezTo>
                    <a:pt x="192" y="471"/>
                    <a:pt x="166" y="409"/>
                    <a:pt x="166" y="409"/>
                  </a:cubicBezTo>
                  <a:lnTo>
                    <a:pt x="147" y="363"/>
                  </a:lnTo>
                  <a:cubicBezTo>
                    <a:pt x="91" y="237"/>
                    <a:pt x="44" y="1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6">
              <a:extLst>
                <a:ext uri="{FF2B5EF4-FFF2-40B4-BE49-F238E27FC236}">
                  <a16:creationId xmlns:a16="http://schemas.microsoft.com/office/drawing/2014/main" id="{948429BB-93AB-1773-59EF-152935683DA0}"/>
                </a:ext>
              </a:extLst>
            </p:cNvPr>
            <p:cNvSpPr/>
            <p:nvPr/>
          </p:nvSpPr>
          <p:spPr>
            <a:xfrm>
              <a:off x="5618200" y="2394450"/>
              <a:ext cx="8050" cy="19150"/>
            </a:xfrm>
            <a:custGeom>
              <a:avLst/>
              <a:gdLst/>
              <a:ahLst/>
              <a:cxnLst/>
              <a:rect l="l" t="t" r="r" b="b"/>
              <a:pathLst>
                <a:path w="322" h="766" extrusionOk="0">
                  <a:moveTo>
                    <a:pt x="5" y="1"/>
                  </a:moveTo>
                  <a:cubicBezTo>
                    <a:pt x="0" y="41"/>
                    <a:pt x="19" y="188"/>
                    <a:pt x="37" y="229"/>
                  </a:cubicBezTo>
                  <a:lnTo>
                    <a:pt x="80" y="328"/>
                  </a:lnTo>
                  <a:cubicBezTo>
                    <a:pt x="98" y="373"/>
                    <a:pt x="118" y="419"/>
                    <a:pt x="137" y="466"/>
                  </a:cubicBezTo>
                  <a:cubicBezTo>
                    <a:pt x="167" y="536"/>
                    <a:pt x="209" y="591"/>
                    <a:pt x="241" y="658"/>
                  </a:cubicBezTo>
                  <a:cubicBezTo>
                    <a:pt x="277" y="732"/>
                    <a:pt x="279" y="734"/>
                    <a:pt x="321" y="765"/>
                  </a:cubicBezTo>
                  <a:cubicBezTo>
                    <a:pt x="283" y="616"/>
                    <a:pt x="228" y="439"/>
                    <a:pt x="163" y="288"/>
                  </a:cubicBezTo>
                  <a:lnTo>
                    <a:pt x="115" y="175"/>
                  </a:lnTo>
                  <a:lnTo>
                    <a:pt x="105" y="153"/>
                  </a:lnTo>
                  <a:cubicBezTo>
                    <a:pt x="75" y="97"/>
                    <a:pt x="40" y="48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6">
              <a:extLst>
                <a:ext uri="{FF2B5EF4-FFF2-40B4-BE49-F238E27FC236}">
                  <a16:creationId xmlns:a16="http://schemas.microsoft.com/office/drawing/2014/main" id="{9E7A4EF9-548D-4039-20AF-C75645F90396}"/>
                </a:ext>
              </a:extLst>
            </p:cNvPr>
            <p:cNvSpPr/>
            <p:nvPr/>
          </p:nvSpPr>
          <p:spPr>
            <a:xfrm>
              <a:off x="5639200" y="2385600"/>
              <a:ext cx="44200" cy="50600"/>
            </a:xfrm>
            <a:custGeom>
              <a:avLst/>
              <a:gdLst/>
              <a:ahLst/>
              <a:cxnLst/>
              <a:rect l="l" t="t" r="r" b="b"/>
              <a:pathLst>
                <a:path w="1768" h="2024" extrusionOk="0">
                  <a:moveTo>
                    <a:pt x="864" y="0"/>
                  </a:moveTo>
                  <a:cubicBezTo>
                    <a:pt x="817" y="0"/>
                    <a:pt x="750" y="3"/>
                    <a:pt x="684" y="17"/>
                  </a:cubicBezTo>
                  <a:cubicBezTo>
                    <a:pt x="623" y="30"/>
                    <a:pt x="564" y="51"/>
                    <a:pt x="521" y="70"/>
                  </a:cubicBezTo>
                  <a:cubicBezTo>
                    <a:pt x="479" y="90"/>
                    <a:pt x="452" y="107"/>
                    <a:pt x="452" y="107"/>
                  </a:cubicBezTo>
                  <a:cubicBezTo>
                    <a:pt x="258" y="223"/>
                    <a:pt x="134" y="435"/>
                    <a:pt x="80" y="651"/>
                  </a:cubicBezTo>
                  <a:cubicBezTo>
                    <a:pt x="0" y="981"/>
                    <a:pt x="61" y="1293"/>
                    <a:pt x="192" y="1584"/>
                  </a:cubicBezTo>
                  <a:cubicBezTo>
                    <a:pt x="268" y="1746"/>
                    <a:pt x="328" y="1819"/>
                    <a:pt x="373" y="1875"/>
                  </a:cubicBezTo>
                  <a:cubicBezTo>
                    <a:pt x="421" y="1930"/>
                    <a:pt x="461" y="1965"/>
                    <a:pt x="539" y="2023"/>
                  </a:cubicBezTo>
                  <a:cubicBezTo>
                    <a:pt x="308" y="1792"/>
                    <a:pt x="148" y="1450"/>
                    <a:pt x="127" y="1090"/>
                  </a:cubicBezTo>
                  <a:cubicBezTo>
                    <a:pt x="117" y="911"/>
                    <a:pt x="138" y="728"/>
                    <a:pt x="202" y="564"/>
                  </a:cubicBezTo>
                  <a:cubicBezTo>
                    <a:pt x="265" y="399"/>
                    <a:pt x="373" y="254"/>
                    <a:pt x="517" y="175"/>
                  </a:cubicBezTo>
                  <a:cubicBezTo>
                    <a:pt x="517" y="175"/>
                    <a:pt x="627" y="114"/>
                    <a:pt x="754" y="100"/>
                  </a:cubicBezTo>
                  <a:cubicBezTo>
                    <a:pt x="790" y="94"/>
                    <a:pt x="827" y="92"/>
                    <a:pt x="860" y="92"/>
                  </a:cubicBezTo>
                  <a:cubicBezTo>
                    <a:pt x="943" y="92"/>
                    <a:pt x="1007" y="104"/>
                    <a:pt x="1007" y="104"/>
                  </a:cubicBezTo>
                  <a:cubicBezTo>
                    <a:pt x="1007" y="104"/>
                    <a:pt x="1031" y="108"/>
                    <a:pt x="1054" y="113"/>
                  </a:cubicBezTo>
                  <a:lnTo>
                    <a:pt x="1101" y="123"/>
                  </a:lnTo>
                  <a:cubicBezTo>
                    <a:pt x="1356" y="187"/>
                    <a:pt x="1569" y="328"/>
                    <a:pt x="1767" y="471"/>
                  </a:cubicBezTo>
                  <a:cubicBezTo>
                    <a:pt x="1715" y="415"/>
                    <a:pt x="1577" y="281"/>
                    <a:pt x="1406" y="174"/>
                  </a:cubicBezTo>
                  <a:cubicBezTo>
                    <a:pt x="1238" y="63"/>
                    <a:pt x="1030" y="4"/>
                    <a:pt x="929" y="2"/>
                  </a:cubicBezTo>
                  <a:cubicBezTo>
                    <a:pt x="929" y="2"/>
                    <a:pt x="904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6">
              <a:extLst>
                <a:ext uri="{FF2B5EF4-FFF2-40B4-BE49-F238E27FC236}">
                  <a16:creationId xmlns:a16="http://schemas.microsoft.com/office/drawing/2014/main" id="{FFCE74BF-2242-D2B3-44B6-F0778A2D9324}"/>
                </a:ext>
              </a:extLst>
            </p:cNvPr>
            <p:cNvSpPr/>
            <p:nvPr/>
          </p:nvSpPr>
          <p:spPr>
            <a:xfrm>
              <a:off x="5664000" y="2410075"/>
              <a:ext cx="7100" cy="27725"/>
            </a:xfrm>
            <a:custGeom>
              <a:avLst/>
              <a:gdLst/>
              <a:ahLst/>
              <a:cxnLst/>
              <a:rect l="l" t="t" r="r" b="b"/>
              <a:pathLst>
                <a:path w="284" h="1109" extrusionOk="0">
                  <a:moveTo>
                    <a:pt x="283" y="1"/>
                  </a:moveTo>
                  <a:cubicBezTo>
                    <a:pt x="259" y="13"/>
                    <a:pt x="205" y="53"/>
                    <a:pt x="159" y="106"/>
                  </a:cubicBezTo>
                  <a:cubicBezTo>
                    <a:pt x="113" y="158"/>
                    <a:pt x="74" y="220"/>
                    <a:pt x="64" y="253"/>
                  </a:cubicBezTo>
                  <a:cubicBezTo>
                    <a:pt x="60" y="253"/>
                    <a:pt x="15" y="412"/>
                    <a:pt x="20" y="413"/>
                  </a:cubicBezTo>
                  <a:cubicBezTo>
                    <a:pt x="5" y="486"/>
                    <a:pt x="1" y="563"/>
                    <a:pt x="3" y="640"/>
                  </a:cubicBezTo>
                  <a:cubicBezTo>
                    <a:pt x="7" y="756"/>
                    <a:pt x="46" y="855"/>
                    <a:pt x="91" y="955"/>
                  </a:cubicBezTo>
                  <a:cubicBezTo>
                    <a:pt x="142" y="1066"/>
                    <a:pt x="152" y="1067"/>
                    <a:pt x="208" y="1108"/>
                  </a:cubicBezTo>
                  <a:cubicBezTo>
                    <a:pt x="98" y="915"/>
                    <a:pt x="66" y="646"/>
                    <a:pt x="112" y="424"/>
                  </a:cubicBezTo>
                  <a:cubicBezTo>
                    <a:pt x="106" y="421"/>
                    <a:pt x="156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lnTo>
                    <a:pt x="174" y="229"/>
                  </a:lnTo>
                  <a:cubicBezTo>
                    <a:pt x="204" y="146"/>
                    <a:pt x="239" y="7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6">
              <a:extLst>
                <a:ext uri="{FF2B5EF4-FFF2-40B4-BE49-F238E27FC236}">
                  <a16:creationId xmlns:a16="http://schemas.microsoft.com/office/drawing/2014/main" id="{7FAD32FA-3B87-F5BE-D178-9FE5C8BB459D}"/>
                </a:ext>
              </a:extLst>
            </p:cNvPr>
            <p:cNvSpPr/>
            <p:nvPr/>
          </p:nvSpPr>
          <p:spPr>
            <a:xfrm>
              <a:off x="5690050" y="2416475"/>
              <a:ext cx="44225" cy="21100"/>
            </a:xfrm>
            <a:custGeom>
              <a:avLst/>
              <a:gdLst/>
              <a:ahLst/>
              <a:cxnLst/>
              <a:rect l="l" t="t" r="r" b="b"/>
              <a:pathLst>
                <a:path w="1769" h="844" extrusionOk="0">
                  <a:moveTo>
                    <a:pt x="1265" y="1"/>
                  </a:moveTo>
                  <a:cubicBezTo>
                    <a:pt x="1245" y="1"/>
                    <a:pt x="1228" y="1"/>
                    <a:pt x="1214" y="3"/>
                  </a:cubicBezTo>
                  <a:cubicBezTo>
                    <a:pt x="1214" y="3"/>
                    <a:pt x="1213" y="3"/>
                    <a:pt x="1211" y="3"/>
                  </a:cubicBezTo>
                  <a:cubicBezTo>
                    <a:pt x="1179" y="3"/>
                    <a:pt x="937" y="43"/>
                    <a:pt x="938" y="52"/>
                  </a:cubicBezTo>
                  <a:cubicBezTo>
                    <a:pt x="817" y="81"/>
                    <a:pt x="695" y="132"/>
                    <a:pt x="580" y="192"/>
                  </a:cubicBezTo>
                  <a:cubicBezTo>
                    <a:pt x="408" y="287"/>
                    <a:pt x="279" y="411"/>
                    <a:pt x="159" y="555"/>
                  </a:cubicBezTo>
                  <a:cubicBezTo>
                    <a:pt x="29" y="719"/>
                    <a:pt x="35" y="734"/>
                    <a:pt x="0" y="843"/>
                  </a:cubicBezTo>
                  <a:cubicBezTo>
                    <a:pt x="97" y="679"/>
                    <a:pt x="241" y="523"/>
                    <a:pt x="412" y="400"/>
                  </a:cubicBezTo>
                  <a:cubicBezTo>
                    <a:pt x="581" y="275"/>
                    <a:pt x="781" y="189"/>
                    <a:pt x="974" y="137"/>
                  </a:cubicBezTo>
                  <a:cubicBezTo>
                    <a:pt x="974" y="137"/>
                    <a:pt x="993" y="133"/>
                    <a:pt x="1020" y="125"/>
                  </a:cubicBezTo>
                  <a:cubicBezTo>
                    <a:pt x="1048" y="120"/>
                    <a:pt x="1085" y="114"/>
                    <a:pt x="1123" y="106"/>
                  </a:cubicBezTo>
                  <a:cubicBezTo>
                    <a:pt x="1160" y="99"/>
                    <a:pt x="1197" y="98"/>
                    <a:pt x="1226" y="94"/>
                  </a:cubicBezTo>
                  <a:cubicBezTo>
                    <a:pt x="1254" y="91"/>
                    <a:pt x="1273" y="91"/>
                    <a:pt x="1273" y="91"/>
                  </a:cubicBezTo>
                  <a:lnTo>
                    <a:pt x="1330" y="90"/>
                  </a:lnTo>
                  <a:cubicBezTo>
                    <a:pt x="1359" y="89"/>
                    <a:pt x="1387" y="88"/>
                    <a:pt x="1415" y="88"/>
                  </a:cubicBezTo>
                  <a:cubicBezTo>
                    <a:pt x="1538" y="88"/>
                    <a:pt x="1654" y="100"/>
                    <a:pt x="1768" y="124"/>
                  </a:cubicBezTo>
                  <a:cubicBezTo>
                    <a:pt x="1730" y="103"/>
                    <a:pt x="1626" y="56"/>
                    <a:pt x="1511" y="29"/>
                  </a:cubicBezTo>
                  <a:cubicBezTo>
                    <a:pt x="1423" y="10"/>
                    <a:pt x="1329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6">
              <a:extLst>
                <a:ext uri="{FF2B5EF4-FFF2-40B4-BE49-F238E27FC236}">
                  <a16:creationId xmlns:a16="http://schemas.microsoft.com/office/drawing/2014/main" id="{9D842587-85EA-56B0-96A5-FAD503E6AB96}"/>
                </a:ext>
              </a:extLst>
            </p:cNvPr>
            <p:cNvSpPr/>
            <p:nvPr/>
          </p:nvSpPr>
          <p:spPr>
            <a:xfrm>
              <a:off x="5699775" y="2425150"/>
              <a:ext cx="19100" cy="8250"/>
            </a:xfrm>
            <a:custGeom>
              <a:avLst/>
              <a:gdLst/>
              <a:ahLst/>
              <a:cxnLst/>
              <a:rect l="l" t="t" r="r" b="b"/>
              <a:pathLst>
                <a:path w="764" h="330" extrusionOk="0">
                  <a:moveTo>
                    <a:pt x="616" y="1"/>
                  </a:moveTo>
                  <a:cubicBezTo>
                    <a:pt x="579" y="1"/>
                    <a:pt x="546" y="4"/>
                    <a:pt x="529" y="10"/>
                  </a:cubicBezTo>
                  <a:cubicBezTo>
                    <a:pt x="529" y="10"/>
                    <a:pt x="502" y="18"/>
                    <a:pt x="475" y="26"/>
                  </a:cubicBezTo>
                  <a:lnTo>
                    <a:pt x="422" y="46"/>
                  </a:lnTo>
                  <a:cubicBezTo>
                    <a:pt x="375" y="62"/>
                    <a:pt x="326" y="81"/>
                    <a:pt x="278" y="103"/>
                  </a:cubicBezTo>
                  <a:cubicBezTo>
                    <a:pt x="207" y="136"/>
                    <a:pt x="154" y="185"/>
                    <a:pt x="92" y="228"/>
                  </a:cubicBezTo>
                  <a:cubicBezTo>
                    <a:pt x="24" y="278"/>
                    <a:pt x="22" y="282"/>
                    <a:pt x="0" y="330"/>
                  </a:cubicBezTo>
                  <a:cubicBezTo>
                    <a:pt x="138" y="256"/>
                    <a:pt x="305" y="185"/>
                    <a:pt x="458" y="130"/>
                  </a:cubicBezTo>
                  <a:cubicBezTo>
                    <a:pt x="458" y="130"/>
                    <a:pt x="486" y="120"/>
                    <a:pt x="515" y="110"/>
                  </a:cubicBezTo>
                  <a:lnTo>
                    <a:pt x="574" y="92"/>
                  </a:lnTo>
                  <a:lnTo>
                    <a:pt x="596" y="87"/>
                  </a:lnTo>
                  <a:cubicBezTo>
                    <a:pt x="637" y="69"/>
                    <a:pt x="697" y="46"/>
                    <a:pt x="764" y="18"/>
                  </a:cubicBezTo>
                  <a:cubicBezTo>
                    <a:pt x="741" y="8"/>
                    <a:pt x="674" y="1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6">
              <a:extLst>
                <a:ext uri="{FF2B5EF4-FFF2-40B4-BE49-F238E27FC236}">
                  <a16:creationId xmlns:a16="http://schemas.microsoft.com/office/drawing/2014/main" id="{910A2F1E-5688-2D95-ED5F-A2F30296A736}"/>
                </a:ext>
              </a:extLst>
            </p:cNvPr>
            <p:cNvSpPr/>
            <p:nvPr/>
          </p:nvSpPr>
          <p:spPr>
            <a:xfrm>
              <a:off x="5701900" y="2437450"/>
              <a:ext cx="29875" cy="23300"/>
            </a:xfrm>
            <a:custGeom>
              <a:avLst/>
              <a:gdLst/>
              <a:ahLst/>
              <a:cxnLst/>
              <a:rect l="l" t="t" r="r" b="b"/>
              <a:pathLst>
                <a:path w="1195" h="932" extrusionOk="0">
                  <a:moveTo>
                    <a:pt x="483" y="0"/>
                  </a:moveTo>
                  <a:cubicBezTo>
                    <a:pt x="435" y="0"/>
                    <a:pt x="397" y="4"/>
                    <a:pt x="397" y="4"/>
                  </a:cubicBezTo>
                  <a:lnTo>
                    <a:pt x="344" y="12"/>
                  </a:lnTo>
                  <a:cubicBezTo>
                    <a:pt x="201" y="44"/>
                    <a:pt x="83" y="119"/>
                    <a:pt x="1" y="213"/>
                  </a:cubicBezTo>
                  <a:cubicBezTo>
                    <a:pt x="35" y="195"/>
                    <a:pt x="120" y="145"/>
                    <a:pt x="214" y="122"/>
                  </a:cubicBezTo>
                  <a:cubicBezTo>
                    <a:pt x="307" y="97"/>
                    <a:pt x="403" y="94"/>
                    <a:pt x="447" y="93"/>
                  </a:cubicBezTo>
                  <a:cubicBezTo>
                    <a:pt x="447" y="93"/>
                    <a:pt x="461" y="92"/>
                    <a:pt x="482" y="92"/>
                  </a:cubicBezTo>
                  <a:cubicBezTo>
                    <a:pt x="503" y="92"/>
                    <a:pt x="530" y="93"/>
                    <a:pt x="558" y="96"/>
                  </a:cubicBezTo>
                  <a:cubicBezTo>
                    <a:pt x="612" y="103"/>
                    <a:pt x="665" y="118"/>
                    <a:pt x="665" y="118"/>
                  </a:cubicBezTo>
                  <a:cubicBezTo>
                    <a:pt x="758" y="145"/>
                    <a:pt x="847" y="196"/>
                    <a:pt x="918" y="269"/>
                  </a:cubicBezTo>
                  <a:cubicBezTo>
                    <a:pt x="1023" y="376"/>
                    <a:pt x="1101" y="502"/>
                    <a:pt x="1126" y="654"/>
                  </a:cubicBezTo>
                  <a:cubicBezTo>
                    <a:pt x="1138" y="739"/>
                    <a:pt x="1132" y="784"/>
                    <a:pt x="1134" y="819"/>
                  </a:cubicBezTo>
                  <a:cubicBezTo>
                    <a:pt x="1133" y="854"/>
                    <a:pt x="1135" y="880"/>
                    <a:pt x="1134" y="931"/>
                  </a:cubicBezTo>
                  <a:cubicBezTo>
                    <a:pt x="1195" y="776"/>
                    <a:pt x="1192" y="573"/>
                    <a:pt x="1109" y="397"/>
                  </a:cubicBezTo>
                  <a:cubicBezTo>
                    <a:pt x="1031" y="219"/>
                    <a:pt x="864" y="71"/>
                    <a:pt x="679" y="26"/>
                  </a:cubicBezTo>
                  <a:cubicBezTo>
                    <a:pt x="679" y="26"/>
                    <a:pt x="610" y="5"/>
                    <a:pt x="538" y="2"/>
                  </a:cubicBezTo>
                  <a:cubicBezTo>
                    <a:pt x="519" y="1"/>
                    <a:pt x="501" y="0"/>
                    <a:pt x="4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6">
              <a:extLst>
                <a:ext uri="{FF2B5EF4-FFF2-40B4-BE49-F238E27FC236}">
                  <a16:creationId xmlns:a16="http://schemas.microsoft.com/office/drawing/2014/main" id="{4074B98E-9B82-4DFB-416B-96D74A0DA1E8}"/>
                </a:ext>
              </a:extLst>
            </p:cNvPr>
            <p:cNvSpPr/>
            <p:nvPr/>
          </p:nvSpPr>
          <p:spPr>
            <a:xfrm>
              <a:off x="5706100" y="2370050"/>
              <a:ext cx="29700" cy="34275"/>
            </a:xfrm>
            <a:custGeom>
              <a:avLst/>
              <a:gdLst/>
              <a:ahLst/>
              <a:cxnLst/>
              <a:rect l="l" t="t" r="r" b="b"/>
              <a:pathLst>
                <a:path w="1188" h="1371" extrusionOk="0">
                  <a:moveTo>
                    <a:pt x="1179" y="0"/>
                  </a:moveTo>
                  <a:cubicBezTo>
                    <a:pt x="1167" y="40"/>
                    <a:pt x="1146" y="143"/>
                    <a:pt x="1110" y="243"/>
                  </a:cubicBezTo>
                  <a:cubicBezTo>
                    <a:pt x="1073" y="342"/>
                    <a:pt x="1029" y="438"/>
                    <a:pt x="1006" y="484"/>
                  </a:cubicBezTo>
                  <a:cubicBezTo>
                    <a:pt x="1006" y="484"/>
                    <a:pt x="1000" y="498"/>
                    <a:pt x="990" y="518"/>
                  </a:cubicBezTo>
                  <a:cubicBezTo>
                    <a:pt x="981" y="540"/>
                    <a:pt x="968" y="568"/>
                    <a:pt x="952" y="594"/>
                  </a:cubicBezTo>
                  <a:cubicBezTo>
                    <a:pt x="924" y="648"/>
                    <a:pt x="889" y="699"/>
                    <a:pt x="889" y="699"/>
                  </a:cubicBezTo>
                  <a:cubicBezTo>
                    <a:pt x="831" y="792"/>
                    <a:pt x="755" y="878"/>
                    <a:pt x="673" y="957"/>
                  </a:cubicBezTo>
                  <a:cubicBezTo>
                    <a:pt x="550" y="1074"/>
                    <a:pt x="431" y="1176"/>
                    <a:pt x="278" y="1249"/>
                  </a:cubicBezTo>
                  <a:cubicBezTo>
                    <a:pt x="105" y="1326"/>
                    <a:pt x="97" y="1320"/>
                    <a:pt x="0" y="1370"/>
                  </a:cubicBezTo>
                  <a:cubicBezTo>
                    <a:pt x="178" y="1349"/>
                    <a:pt x="371" y="1280"/>
                    <a:pt x="544" y="1169"/>
                  </a:cubicBezTo>
                  <a:cubicBezTo>
                    <a:pt x="718" y="1060"/>
                    <a:pt x="865" y="904"/>
                    <a:pt x="974" y="740"/>
                  </a:cubicBezTo>
                  <a:cubicBezTo>
                    <a:pt x="974" y="740"/>
                    <a:pt x="983" y="724"/>
                    <a:pt x="998" y="701"/>
                  </a:cubicBezTo>
                  <a:cubicBezTo>
                    <a:pt x="1013" y="676"/>
                    <a:pt x="1031" y="644"/>
                    <a:pt x="1048" y="611"/>
                  </a:cubicBezTo>
                  <a:cubicBezTo>
                    <a:pt x="1081" y="543"/>
                    <a:pt x="1111" y="475"/>
                    <a:pt x="1111" y="475"/>
                  </a:cubicBezTo>
                  <a:lnTo>
                    <a:pt x="1129" y="422"/>
                  </a:lnTo>
                  <a:cubicBezTo>
                    <a:pt x="1175" y="276"/>
                    <a:pt x="1188" y="134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6">
              <a:extLst>
                <a:ext uri="{FF2B5EF4-FFF2-40B4-BE49-F238E27FC236}">
                  <a16:creationId xmlns:a16="http://schemas.microsoft.com/office/drawing/2014/main" id="{535F0570-31EC-952C-4E9F-DEA7C43F792A}"/>
                </a:ext>
              </a:extLst>
            </p:cNvPr>
            <p:cNvSpPr/>
            <p:nvPr/>
          </p:nvSpPr>
          <p:spPr>
            <a:xfrm>
              <a:off x="5711700" y="2382900"/>
              <a:ext cx="10950" cy="11725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05" y="7"/>
                    <a:pt x="301" y="62"/>
                    <a:pt x="277" y="88"/>
                  </a:cubicBezTo>
                  <a:lnTo>
                    <a:pt x="221" y="150"/>
                  </a:lnTo>
                  <a:cubicBezTo>
                    <a:pt x="196" y="177"/>
                    <a:pt x="169" y="207"/>
                    <a:pt x="143" y="235"/>
                  </a:cubicBezTo>
                  <a:cubicBezTo>
                    <a:pt x="103" y="277"/>
                    <a:pt x="80" y="328"/>
                    <a:pt x="46" y="373"/>
                  </a:cubicBezTo>
                  <a:cubicBezTo>
                    <a:pt x="6" y="423"/>
                    <a:pt x="5" y="425"/>
                    <a:pt x="0" y="468"/>
                  </a:cubicBezTo>
                  <a:cubicBezTo>
                    <a:pt x="98" y="398"/>
                    <a:pt x="207" y="304"/>
                    <a:pt x="292" y="210"/>
                  </a:cubicBezTo>
                  <a:lnTo>
                    <a:pt x="356" y="137"/>
                  </a:lnTo>
                  <a:lnTo>
                    <a:pt x="368" y="124"/>
                  </a:lnTo>
                  <a:cubicBezTo>
                    <a:pt x="396" y="84"/>
                    <a:pt x="418" y="42"/>
                    <a:pt x="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6">
              <a:extLst>
                <a:ext uri="{FF2B5EF4-FFF2-40B4-BE49-F238E27FC236}">
                  <a16:creationId xmlns:a16="http://schemas.microsoft.com/office/drawing/2014/main" id="{C86BAA0F-865C-4C58-7991-FC3231FDA368}"/>
                </a:ext>
              </a:extLst>
            </p:cNvPr>
            <p:cNvSpPr/>
            <p:nvPr/>
          </p:nvSpPr>
          <p:spPr>
            <a:xfrm>
              <a:off x="5692825" y="2374550"/>
              <a:ext cx="6700" cy="22800"/>
            </a:xfrm>
            <a:custGeom>
              <a:avLst/>
              <a:gdLst/>
              <a:ahLst/>
              <a:cxnLst/>
              <a:rect l="l" t="t" r="r" b="b"/>
              <a:pathLst>
                <a:path w="268" h="912" extrusionOk="0">
                  <a:moveTo>
                    <a:pt x="252" y="1"/>
                  </a:moveTo>
                  <a:cubicBezTo>
                    <a:pt x="232" y="41"/>
                    <a:pt x="175" y="198"/>
                    <a:pt x="165" y="245"/>
                  </a:cubicBezTo>
                  <a:cubicBezTo>
                    <a:pt x="165" y="245"/>
                    <a:pt x="159" y="276"/>
                    <a:pt x="154" y="306"/>
                  </a:cubicBezTo>
                  <a:lnTo>
                    <a:pt x="142" y="365"/>
                  </a:lnTo>
                  <a:cubicBezTo>
                    <a:pt x="130" y="418"/>
                    <a:pt x="115" y="472"/>
                    <a:pt x="99" y="526"/>
                  </a:cubicBezTo>
                  <a:cubicBezTo>
                    <a:pt x="74" y="608"/>
                    <a:pt x="63" y="685"/>
                    <a:pt x="35" y="763"/>
                  </a:cubicBezTo>
                  <a:cubicBezTo>
                    <a:pt x="2" y="851"/>
                    <a:pt x="1" y="853"/>
                    <a:pt x="1" y="911"/>
                  </a:cubicBezTo>
                  <a:cubicBezTo>
                    <a:pt x="102" y="767"/>
                    <a:pt x="194" y="569"/>
                    <a:pt x="234" y="381"/>
                  </a:cubicBezTo>
                  <a:lnTo>
                    <a:pt x="248" y="309"/>
                  </a:lnTo>
                  <a:cubicBezTo>
                    <a:pt x="254" y="273"/>
                    <a:pt x="260" y="238"/>
                    <a:pt x="260" y="238"/>
                  </a:cubicBezTo>
                  <a:lnTo>
                    <a:pt x="264" y="211"/>
                  </a:lnTo>
                  <a:cubicBezTo>
                    <a:pt x="268" y="136"/>
                    <a:pt x="262" y="67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6">
              <a:extLst>
                <a:ext uri="{FF2B5EF4-FFF2-40B4-BE49-F238E27FC236}">
                  <a16:creationId xmlns:a16="http://schemas.microsoft.com/office/drawing/2014/main" id="{37343232-D282-7156-E347-B6510ACDFEDF}"/>
                </a:ext>
              </a:extLst>
            </p:cNvPr>
            <p:cNvSpPr/>
            <p:nvPr/>
          </p:nvSpPr>
          <p:spPr>
            <a:xfrm>
              <a:off x="5550425" y="2343725"/>
              <a:ext cx="13775" cy="31625"/>
            </a:xfrm>
            <a:custGeom>
              <a:avLst/>
              <a:gdLst/>
              <a:ahLst/>
              <a:cxnLst/>
              <a:rect l="l" t="t" r="r" b="b"/>
              <a:pathLst>
                <a:path w="551" h="1265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61"/>
                    <a:pt x="20" y="307"/>
                    <a:pt x="46" y="380"/>
                  </a:cubicBezTo>
                  <a:cubicBezTo>
                    <a:pt x="46" y="380"/>
                    <a:pt x="59" y="424"/>
                    <a:pt x="75" y="467"/>
                  </a:cubicBezTo>
                  <a:cubicBezTo>
                    <a:pt x="91" y="511"/>
                    <a:pt x="106" y="554"/>
                    <a:pt x="106" y="554"/>
                  </a:cubicBezTo>
                  <a:cubicBezTo>
                    <a:pt x="135" y="632"/>
                    <a:pt x="169" y="711"/>
                    <a:pt x="206" y="788"/>
                  </a:cubicBezTo>
                  <a:cubicBezTo>
                    <a:pt x="261" y="905"/>
                    <a:pt x="332" y="997"/>
                    <a:pt x="401" y="1101"/>
                  </a:cubicBezTo>
                  <a:cubicBezTo>
                    <a:pt x="480" y="1216"/>
                    <a:pt x="486" y="1218"/>
                    <a:pt x="551" y="1264"/>
                  </a:cubicBezTo>
                  <a:cubicBezTo>
                    <a:pt x="418" y="1045"/>
                    <a:pt x="285" y="768"/>
                    <a:pt x="191" y="514"/>
                  </a:cubicBezTo>
                  <a:cubicBezTo>
                    <a:pt x="191" y="514"/>
                    <a:pt x="172" y="465"/>
                    <a:pt x="155" y="418"/>
                  </a:cubicBezTo>
                  <a:cubicBezTo>
                    <a:pt x="139" y="369"/>
                    <a:pt x="123" y="319"/>
                    <a:pt x="123" y="319"/>
                  </a:cubicBezTo>
                  <a:lnTo>
                    <a:pt x="113" y="282"/>
                  </a:lnTo>
                  <a:cubicBezTo>
                    <a:pt x="85" y="202"/>
                    <a:pt x="50" y="10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6">
              <a:extLst>
                <a:ext uri="{FF2B5EF4-FFF2-40B4-BE49-F238E27FC236}">
                  <a16:creationId xmlns:a16="http://schemas.microsoft.com/office/drawing/2014/main" id="{E7D5E5BF-F476-2735-F765-B52C0062AD1C}"/>
                </a:ext>
              </a:extLst>
            </p:cNvPr>
            <p:cNvSpPr/>
            <p:nvPr/>
          </p:nvSpPr>
          <p:spPr>
            <a:xfrm>
              <a:off x="5511700" y="2340775"/>
              <a:ext cx="31600" cy="31000"/>
            </a:xfrm>
            <a:custGeom>
              <a:avLst/>
              <a:gdLst/>
              <a:ahLst/>
              <a:cxnLst/>
              <a:rect l="l" t="t" r="r" b="b"/>
              <a:pathLst>
                <a:path w="1264" h="1240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60"/>
                    <a:pt x="268" y="279"/>
                    <a:pt x="338" y="342"/>
                  </a:cubicBezTo>
                  <a:cubicBezTo>
                    <a:pt x="338" y="342"/>
                    <a:pt x="381" y="380"/>
                    <a:pt x="426" y="418"/>
                  </a:cubicBezTo>
                  <a:cubicBezTo>
                    <a:pt x="468" y="457"/>
                    <a:pt x="511" y="494"/>
                    <a:pt x="511" y="494"/>
                  </a:cubicBezTo>
                  <a:cubicBezTo>
                    <a:pt x="587" y="564"/>
                    <a:pt x="664" y="638"/>
                    <a:pt x="738" y="715"/>
                  </a:cubicBezTo>
                  <a:cubicBezTo>
                    <a:pt x="851" y="831"/>
                    <a:pt x="960" y="926"/>
                    <a:pt x="1065" y="1043"/>
                  </a:cubicBezTo>
                  <a:cubicBezTo>
                    <a:pt x="1180" y="1175"/>
                    <a:pt x="1184" y="1180"/>
                    <a:pt x="1264" y="1240"/>
                  </a:cubicBezTo>
                  <a:cubicBezTo>
                    <a:pt x="1085" y="966"/>
                    <a:pt x="829" y="657"/>
                    <a:pt x="565" y="419"/>
                  </a:cubicBezTo>
                  <a:cubicBezTo>
                    <a:pt x="565" y="419"/>
                    <a:pt x="515" y="374"/>
                    <a:pt x="466" y="330"/>
                  </a:cubicBezTo>
                  <a:cubicBezTo>
                    <a:pt x="415" y="287"/>
                    <a:pt x="364" y="243"/>
                    <a:pt x="364" y="243"/>
                  </a:cubicBezTo>
                  <a:lnTo>
                    <a:pt x="325" y="211"/>
                  </a:lnTo>
                  <a:cubicBezTo>
                    <a:pt x="215" y="129"/>
                    <a:pt x="108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6">
              <a:extLst>
                <a:ext uri="{FF2B5EF4-FFF2-40B4-BE49-F238E27FC236}">
                  <a16:creationId xmlns:a16="http://schemas.microsoft.com/office/drawing/2014/main" id="{4200A69E-227F-8FAA-01EA-D07BFBB9AE40}"/>
                </a:ext>
              </a:extLst>
            </p:cNvPr>
            <p:cNvSpPr/>
            <p:nvPr/>
          </p:nvSpPr>
          <p:spPr>
            <a:xfrm>
              <a:off x="5648325" y="2272900"/>
              <a:ext cx="10375" cy="39350"/>
            </a:xfrm>
            <a:custGeom>
              <a:avLst/>
              <a:gdLst/>
              <a:ahLst/>
              <a:cxnLst/>
              <a:rect l="l" t="t" r="r" b="b"/>
              <a:pathLst>
                <a:path w="415" h="1574" extrusionOk="0">
                  <a:moveTo>
                    <a:pt x="275" y="0"/>
                  </a:moveTo>
                  <a:cubicBezTo>
                    <a:pt x="279" y="37"/>
                    <a:pt x="297" y="127"/>
                    <a:pt x="306" y="218"/>
                  </a:cubicBezTo>
                  <a:cubicBezTo>
                    <a:pt x="313" y="309"/>
                    <a:pt x="316" y="401"/>
                    <a:pt x="319" y="445"/>
                  </a:cubicBezTo>
                  <a:cubicBezTo>
                    <a:pt x="319" y="445"/>
                    <a:pt x="324" y="498"/>
                    <a:pt x="323" y="551"/>
                  </a:cubicBezTo>
                  <a:cubicBezTo>
                    <a:pt x="324" y="604"/>
                    <a:pt x="320" y="657"/>
                    <a:pt x="320" y="657"/>
                  </a:cubicBezTo>
                  <a:cubicBezTo>
                    <a:pt x="315" y="751"/>
                    <a:pt x="298" y="848"/>
                    <a:pt x="273" y="944"/>
                  </a:cubicBezTo>
                  <a:cubicBezTo>
                    <a:pt x="235" y="1086"/>
                    <a:pt x="200" y="1217"/>
                    <a:pt x="128" y="1344"/>
                  </a:cubicBezTo>
                  <a:cubicBezTo>
                    <a:pt x="46" y="1485"/>
                    <a:pt x="39" y="1486"/>
                    <a:pt x="1" y="1573"/>
                  </a:cubicBezTo>
                  <a:cubicBezTo>
                    <a:pt x="112" y="1465"/>
                    <a:pt x="215" y="1323"/>
                    <a:pt x="287" y="1161"/>
                  </a:cubicBezTo>
                  <a:cubicBezTo>
                    <a:pt x="363" y="1001"/>
                    <a:pt x="403" y="822"/>
                    <a:pt x="413" y="652"/>
                  </a:cubicBezTo>
                  <a:cubicBezTo>
                    <a:pt x="413" y="652"/>
                    <a:pt x="414" y="636"/>
                    <a:pt x="415" y="611"/>
                  </a:cubicBezTo>
                  <a:lnTo>
                    <a:pt x="415" y="522"/>
                  </a:lnTo>
                  <a:cubicBezTo>
                    <a:pt x="412" y="459"/>
                    <a:pt x="406" y="394"/>
                    <a:pt x="406" y="394"/>
                  </a:cubicBezTo>
                  <a:lnTo>
                    <a:pt x="400" y="346"/>
                  </a:lnTo>
                  <a:cubicBezTo>
                    <a:pt x="376" y="216"/>
                    <a:pt x="332" y="103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6">
              <a:extLst>
                <a:ext uri="{FF2B5EF4-FFF2-40B4-BE49-F238E27FC236}">
                  <a16:creationId xmlns:a16="http://schemas.microsoft.com/office/drawing/2014/main" id="{46BEFEA8-BF45-4316-7607-55393B8DFAE9}"/>
                </a:ext>
              </a:extLst>
            </p:cNvPr>
            <p:cNvSpPr/>
            <p:nvPr/>
          </p:nvSpPr>
          <p:spPr>
            <a:xfrm>
              <a:off x="5669975" y="2256775"/>
              <a:ext cx="12375" cy="43375"/>
            </a:xfrm>
            <a:custGeom>
              <a:avLst/>
              <a:gdLst/>
              <a:ahLst/>
              <a:cxnLst/>
              <a:rect l="l" t="t" r="r" b="b"/>
              <a:pathLst>
                <a:path w="495" h="1735" extrusionOk="0">
                  <a:moveTo>
                    <a:pt x="1" y="1"/>
                  </a:moveTo>
                  <a:cubicBezTo>
                    <a:pt x="26" y="34"/>
                    <a:pt x="94" y="114"/>
                    <a:pt x="148" y="204"/>
                  </a:cubicBezTo>
                  <a:cubicBezTo>
                    <a:pt x="203" y="293"/>
                    <a:pt x="246" y="389"/>
                    <a:pt x="268" y="433"/>
                  </a:cubicBezTo>
                  <a:cubicBezTo>
                    <a:pt x="268" y="433"/>
                    <a:pt x="295" y="487"/>
                    <a:pt x="317" y="545"/>
                  </a:cubicBezTo>
                  <a:cubicBezTo>
                    <a:pt x="338" y="601"/>
                    <a:pt x="353" y="659"/>
                    <a:pt x="353" y="659"/>
                  </a:cubicBezTo>
                  <a:cubicBezTo>
                    <a:pt x="380" y="764"/>
                    <a:pt x="394" y="875"/>
                    <a:pt x="390" y="988"/>
                  </a:cubicBezTo>
                  <a:cubicBezTo>
                    <a:pt x="384" y="1154"/>
                    <a:pt x="365" y="1309"/>
                    <a:pt x="299" y="1464"/>
                  </a:cubicBezTo>
                  <a:cubicBezTo>
                    <a:pt x="219" y="1632"/>
                    <a:pt x="211" y="1635"/>
                    <a:pt x="168" y="1734"/>
                  </a:cubicBezTo>
                  <a:cubicBezTo>
                    <a:pt x="290" y="1604"/>
                    <a:pt x="392" y="1427"/>
                    <a:pt x="443" y="1228"/>
                  </a:cubicBezTo>
                  <a:cubicBezTo>
                    <a:pt x="495" y="1031"/>
                    <a:pt x="494" y="814"/>
                    <a:pt x="439" y="624"/>
                  </a:cubicBezTo>
                  <a:cubicBezTo>
                    <a:pt x="439" y="624"/>
                    <a:pt x="420" y="551"/>
                    <a:pt x="391" y="483"/>
                  </a:cubicBezTo>
                  <a:cubicBezTo>
                    <a:pt x="363" y="414"/>
                    <a:pt x="327" y="349"/>
                    <a:pt x="327" y="349"/>
                  </a:cubicBezTo>
                  <a:lnTo>
                    <a:pt x="299" y="300"/>
                  </a:lnTo>
                  <a:cubicBezTo>
                    <a:pt x="215" y="173"/>
                    <a:pt x="112" y="7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6">
              <a:extLst>
                <a:ext uri="{FF2B5EF4-FFF2-40B4-BE49-F238E27FC236}">
                  <a16:creationId xmlns:a16="http://schemas.microsoft.com/office/drawing/2014/main" id="{8D6F6169-CF18-EF8A-6C52-446EEE55665D}"/>
                </a:ext>
              </a:extLst>
            </p:cNvPr>
            <p:cNvSpPr/>
            <p:nvPr/>
          </p:nvSpPr>
          <p:spPr>
            <a:xfrm>
              <a:off x="5669925" y="2253200"/>
              <a:ext cx="18175" cy="26375"/>
            </a:xfrm>
            <a:custGeom>
              <a:avLst/>
              <a:gdLst/>
              <a:ahLst/>
              <a:cxnLst/>
              <a:rect l="l" t="t" r="r" b="b"/>
              <a:pathLst>
                <a:path w="727" h="1055" extrusionOk="0">
                  <a:moveTo>
                    <a:pt x="1" y="1"/>
                  </a:moveTo>
                  <a:cubicBezTo>
                    <a:pt x="24" y="19"/>
                    <a:pt x="88" y="58"/>
                    <a:pt x="146" y="104"/>
                  </a:cubicBezTo>
                  <a:cubicBezTo>
                    <a:pt x="203" y="150"/>
                    <a:pt x="257" y="200"/>
                    <a:pt x="283" y="224"/>
                  </a:cubicBezTo>
                  <a:cubicBezTo>
                    <a:pt x="283" y="224"/>
                    <a:pt x="316" y="249"/>
                    <a:pt x="346" y="279"/>
                  </a:cubicBezTo>
                  <a:cubicBezTo>
                    <a:pt x="377" y="308"/>
                    <a:pt x="404" y="341"/>
                    <a:pt x="404" y="341"/>
                  </a:cubicBezTo>
                  <a:cubicBezTo>
                    <a:pt x="455" y="397"/>
                    <a:pt x="498" y="463"/>
                    <a:pt x="536" y="531"/>
                  </a:cubicBezTo>
                  <a:cubicBezTo>
                    <a:pt x="590" y="635"/>
                    <a:pt x="642" y="731"/>
                    <a:pt x="665" y="845"/>
                  </a:cubicBezTo>
                  <a:cubicBezTo>
                    <a:pt x="686" y="975"/>
                    <a:pt x="681" y="980"/>
                    <a:pt x="706" y="1054"/>
                  </a:cubicBezTo>
                  <a:cubicBezTo>
                    <a:pt x="726" y="930"/>
                    <a:pt x="718" y="786"/>
                    <a:pt x="676" y="648"/>
                  </a:cubicBezTo>
                  <a:cubicBezTo>
                    <a:pt x="638" y="508"/>
                    <a:pt x="560" y="377"/>
                    <a:pt x="468" y="273"/>
                  </a:cubicBezTo>
                  <a:cubicBezTo>
                    <a:pt x="468" y="273"/>
                    <a:pt x="432" y="235"/>
                    <a:pt x="394" y="198"/>
                  </a:cubicBezTo>
                  <a:cubicBezTo>
                    <a:pt x="354" y="163"/>
                    <a:pt x="313" y="130"/>
                    <a:pt x="313" y="130"/>
                  </a:cubicBezTo>
                  <a:lnTo>
                    <a:pt x="282" y="107"/>
                  </a:lnTo>
                  <a:cubicBezTo>
                    <a:pt x="190" y="50"/>
                    <a:pt x="94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6">
              <a:extLst>
                <a:ext uri="{FF2B5EF4-FFF2-40B4-BE49-F238E27FC236}">
                  <a16:creationId xmlns:a16="http://schemas.microsoft.com/office/drawing/2014/main" id="{0625DABA-0A7B-2AB8-EF17-69631FFFBE15}"/>
                </a:ext>
              </a:extLst>
            </p:cNvPr>
            <p:cNvSpPr/>
            <p:nvPr/>
          </p:nvSpPr>
          <p:spPr>
            <a:xfrm>
              <a:off x="5695100" y="2129850"/>
              <a:ext cx="18900" cy="91500"/>
            </a:xfrm>
            <a:custGeom>
              <a:avLst/>
              <a:gdLst/>
              <a:ahLst/>
              <a:cxnLst/>
              <a:rect l="l" t="t" r="r" b="b"/>
              <a:pathLst>
                <a:path w="756" h="3660" extrusionOk="0">
                  <a:moveTo>
                    <a:pt x="58" y="1"/>
                  </a:moveTo>
                  <a:lnTo>
                    <a:pt x="58" y="1"/>
                  </a:lnTo>
                  <a:cubicBezTo>
                    <a:pt x="101" y="72"/>
                    <a:pt x="219" y="252"/>
                    <a:pt x="310" y="450"/>
                  </a:cubicBezTo>
                  <a:cubicBezTo>
                    <a:pt x="403" y="647"/>
                    <a:pt x="471" y="857"/>
                    <a:pt x="500" y="958"/>
                  </a:cubicBezTo>
                  <a:cubicBezTo>
                    <a:pt x="500" y="958"/>
                    <a:pt x="540" y="1079"/>
                    <a:pt x="566" y="1203"/>
                  </a:cubicBezTo>
                  <a:cubicBezTo>
                    <a:pt x="595" y="1329"/>
                    <a:pt x="610" y="1455"/>
                    <a:pt x="610" y="1455"/>
                  </a:cubicBezTo>
                  <a:cubicBezTo>
                    <a:pt x="638" y="1680"/>
                    <a:pt x="640" y="1918"/>
                    <a:pt x="609" y="2154"/>
                  </a:cubicBezTo>
                  <a:cubicBezTo>
                    <a:pt x="562" y="2503"/>
                    <a:pt x="478" y="2818"/>
                    <a:pt x="321" y="3129"/>
                  </a:cubicBezTo>
                  <a:cubicBezTo>
                    <a:pt x="232" y="3302"/>
                    <a:pt x="172" y="3383"/>
                    <a:pt x="132" y="3451"/>
                  </a:cubicBezTo>
                  <a:cubicBezTo>
                    <a:pt x="98" y="3505"/>
                    <a:pt x="65" y="3557"/>
                    <a:pt x="0" y="3659"/>
                  </a:cubicBezTo>
                  <a:cubicBezTo>
                    <a:pt x="246" y="3389"/>
                    <a:pt x="462" y="3035"/>
                    <a:pt x="589" y="2639"/>
                  </a:cubicBezTo>
                  <a:cubicBezTo>
                    <a:pt x="718" y="2246"/>
                    <a:pt x="755" y="1813"/>
                    <a:pt x="699" y="1419"/>
                  </a:cubicBezTo>
                  <a:cubicBezTo>
                    <a:pt x="699" y="1419"/>
                    <a:pt x="679" y="1268"/>
                    <a:pt x="643" y="1122"/>
                  </a:cubicBezTo>
                  <a:cubicBezTo>
                    <a:pt x="607" y="976"/>
                    <a:pt x="556" y="834"/>
                    <a:pt x="556" y="834"/>
                  </a:cubicBezTo>
                  <a:lnTo>
                    <a:pt x="517" y="728"/>
                  </a:lnTo>
                  <a:cubicBezTo>
                    <a:pt x="397" y="444"/>
                    <a:pt x="238" y="206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6">
              <a:extLst>
                <a:ext uri="{FF2B5EF4-FFF2-40B4-BE49-F238E27FC236}">
                  <a16:creationId xmlns:a16="http://schemas.microsoft.com/office/drawing/2014/main" id="{3611A5D0-F8AA-9A31-FECE-CF726487DA1B}"/>
                </a:ext>
              </a:extLst>
            </p:cNvPr>
            <p:cNvSpPr/>
            <p:nvPr/>
          </p:nvSpPr>
          <p:spPr>
            <a:xfrm>
              <a:off x="5539425" y="2136375"/>
              <a:ext cx="22650" cy="31700"/>
            </a:xfrm>
            <a:custGeom>
              <a:avLst/>
              <a:gdLst/>
              <a:ahLst/>
              <a:cxnLst/>
              <a:rect l="l" t="t" r="r" b="b"/>
              <a:pathLst>
                <a:path w="906" h="1268" extrusionOk="0">
                  <a:moveTo>
                    <a:pt x="905" y="1"/>
                  </a:moveTo>
                  <a:cubicBezTo>
                    <a:pt x="851" y="43"/>
                    <a:pt x="663" y="241"/>
                    <a:pt x="614" y="309"/>
                  </a:cubicBezTo>
                  <a:lnTo>
                    <a:pt x="496" y="476"/>
                  </a:lnTo>
                  <a:cubicBezTo>
                    <a:pt x="445" y="551"/>
                    <a:pt x="389" y="628"/>
                    <a:pt x="334" y="704"/>
                  </a:cubicBezTo>
                  <a:cubicBezTo>
                    <a:pt x="252" y="820"/>
                    <a:pt x="193" y="935"/>
                    <a:pt x="116" y="1051"/>
                  </a:cubicBezTo>
                  <a:cubicBezTo>
                    <a:pt x="30" y="1179"/>
                    <a:pt x="28" y="1185"/>
                    <a:pt x="0" y="1268"/>
                  </a:cubicBezTo>
                  <a:cubicBezTo>
                    <a:pt x="185" y="1048"/>
                    <a:pt x="400" y="775"/>
                    <a:pt x="578" y="522"/>
                  </a:cubicBezTo>
                  <a:lnTo>
                    <a:pt x="713" y="330"/>
                  </a:lnTo>
                  <a:lnTo>
                    <a:pt x="738" y="295"/>
                  </a:lnTo>
                  <a:cubicBezTo>
                    <a:pt x="801" y="193"/>
                    <a:pt x="855" y="97"/>
                    <a:pt x="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6">
              <a:extLst>
                <a:ext uri="{FF2B5EF4-FFF2-40B4-BE49-F238E27FC236}">
                  <a16:creationId xmlns:a16="http://schemas.microsoft.com/office/drawing/2014/main" id="{FA449A0F-06A3-AC22-2078-C1DE447C373B}"/>
                </a:ext>
              </a:extLst>
            </p:cNvPr>
            <p:cNvSpPr/>
            <p:nvPr/>
          </p:nvSpPr>
          <p:spPr>
            <a:xfrm>
              <a:off x="5484425" y="2159075"/>
              <a:ext cx="16925" cy="37025"/>
            </a:xfrm>
            <a:custGeom>
              <a:avLst/>
              <a:gdLst/>
              <a:ahLst/>
              <a:cxnLst/>
              <a:rect l="l" t="t" r="r" b="b"/>
              <a:pathLst>
                <a:path w="677" h="1481" extrusionOk="0">
                  <a:moveTo>
                    <a:pt x="1" y="1"/>
                  </a:moveTo>
                  <a:cubicBezTo>
                    <a:pt x="27" y="68"/>
                    <a:pt x="145" y="326"/>
                    <a:pt x="185" y="402"/>
                  </a:cubicBezTo>
                  <a:lnTo>
                    <a:pt x="235" y="495"/>
                  </a:lnTo>
                  <a:lnTo>
                    <a:pt x="285" y="589"/>
                  </a:lnTo>
                  <a:cubicBezTo>
                    <a:pt x="328" y="672"/>
                    <a:pt x="368" y="762"/>
                    <a:pt x="407" y="853"/>
                  </a:cubicBezTo>
                  <a:cubicBezTo>
                    <a:pt x="465" y="988"/>
                    <a:pt x="526" y="1106"/>
                    <a:pt x="575" y="1242"/>
                  </a:cubicBezTo>
                  <a:cubicBezTo>
                    <a:pt x="627" y="1395"/>
                    <a:pt x="628" y="1401"/>
                    <a:pt x="677" y="1480"/>
                  </a:cubicBezTo>
                  <a:cubicBezTo>
                    <a:pt x="626" y="1183"/>
                    <a:pt x="514" y="828"/>
                    <a:pt x="363" y="538"/>
                  </a:cubicBezTo>
                  <a:lnTo>
                    <a:pt x="305" y="428"/>
                  </a:lnTo>
                  <a:cubicBezTo>
                    <a:pt x="274" y="375"/>
                    <a:pt x="244" y="321"/>
                    <a:pt x="244" y="321"/>
                  </a:cubicBezTo>
                  <a:lnTo>
                    <a:pt x="220" y="281"/>
                  </a:lnTo>
                  <a:cubicBezTo>
                    <a:pt x="150" y="176"/>
                    <a:pt x="76" y="8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6">
              <a:extLst>
                <a:ext uri="{FF2B5EF4-FFF2-40B4-BE49-F238E27FC236}">
                  <a16:creationId xmlns:a16="http://schemas.microsoft.com/office/drawing/2014/main" id="{8F2F8D57-77BB-EFF7-F9F9-4B3726A361D5}"/>
                </a:ext>
              </a:extLst>
            </p:cNvPr>
            <p:cNvSpPr/>
            <p:nvPr/>
          </p:nvSpPr>
          <p:spPr>
            <a:xfrm>
              <a:off x="5393475" y="2184475"/>
              <a:ext cx="24725" cy="32950"/>
            </a:xfrm>
            <a:custGeom>
              <a:avLst/>
              <a:gdLst/>
              <a:ahLst/>
              <a:cxnLst/>
              <a:rect l="l" t="t" r="r" b="b"/>
              <a:pathLst>
                <a:path w="989" h="1318" extrusionOk="0">
                  <a:moveTo>
                    <a:pt x="23" y="0"/>
                  </a:moveTo>
                  <a:cubicBezTo>
                    <a:pt x="13" y="36"/>
                    <a:pt x="0" y="132"/>
                    <a:pt x="4" y="233"/>
                  </a:cubicBezTo>
                  <a:cubicBezTo>
                    <a:pt x="11" y="332"/>
                    <a:pt x="30" y="435"/>
                    <a:pt x="50" y="480"/>
                  </a:cubicBezTo>
                  <a:cubicBezTo>
                    <a:pt x="50" y="480"/>
                    <a:pt x="55" y="494"/>
                    <a:pt x="63" y="515"/>
                  </a:cubicBezTo>
                  <a:cubicBezTo>
                    <a:pt x="70" y="537"/>
                    <a:pt x="82" y="564"/>
                    <a:pt x="95" y="591"/>
                  </a:cubicBezTo>
                  <a:cubicBezTo>
                    <a:pt x="120" y="645"/>
                    <a:pt x="150" y="695"/>
                    <a:pt x="150" y="695"/>
                  </a:cubicBezTo>
                  <a:cubicBezTo>
                    <a:pt x="201" y="790"/>
                    <a:pt x="267" y="878"/>
                    <a:pt x="341" y="960"/>
                  </a:cubicBezTo>
                  <a:cubicBezTo>
                    <a:pt x="452" y="1084"/>
                    <a:pt x="581" y="1164"/>
                    <a:pt x="720" y="1238"/>
                  </a:cubicBezTo>
                  <a:cubicBezTo>
                    <a:pt x="879" y="1316"/>
                    <a:pt x="891" y="1310"/>
                    <a:pt x="988" y="1317"/>
                  </a:cubicBezTo>
                  <a:cubicBezTo>
                    <a:pt x="684" y="1206"/>
                    <a:pt x="386" y="939"/>
                    <a:pt x="225" y="641"/>
                  </a:cubicBezTo>
                  <a:cubicBezTo>
                    <a:pt x="225" y="641"/>
                    <a:pt x="217" y="627"/>
                    <a:pt x="206" y="607"/>
                  </a:cubicBezTo>
                  <a:cubicBezTo>
                    <a:pt x="196" y="585"/>
                    <a:pt x="182" y="556"/>
                    <a:pt x="168" y="527"/>
                  </a:cubicBezTo>
                  <a:cubicBezTo>
                    <a:pt x="143" y="468"/>
                    <a:pt x="121" y="408"/>
                    <a:pt x="121" y="408"/>
                  </a:cubicBezTo>
                  <a:lnTo>
                    <a:pt x="108" y="362"/>
                  </a:lnTo>
                  <a:lnTo>
                    <a:pt x="107" y="362"/>
                  </a:lnTo>
                  <a:cubicBezTo>
                    <a:pt x="65" y="239"/>
                    <a:pt x="37" y="12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6">
              <a:extLst>
                <a:ext uri="{FF2B5EF4-FFF2-40B4-BE49-F238E27FC236}">
                  <a16:creationId xmlns:a16="http://schemas.microsoft.com/office/drawing/2014/main" id="{0305D8A8-D5F8-87B0-E5E1-309C2056923A}"/>
                </a:ext>
              </a:extLst>
            </p:cNvPr>
            <p:cNvSpPr/>
            <p:nvPr/>
          </p:nvSpPr>
          <p:spPr>
            <a:xfrm>
              <a:off x="5379575" y="2207875"/>
              <a:ext cx="60800" cy="22150"/>
            </a:xfrm>
            <a:custGeom>
              <a:avLst/>
              <a:gdLst/>
              <a:ahLst/>
              <a:cxnLst/>
              <a:rect l="l" t="t" r="r" b="b"/>
              <a:pathLst>
                <a:path w="2432" h="886" extrusionOk="0">
                  <a:moveTo>
                    <a:pt x="0" y="1"/>
                  </a:moveTo>
                  <a:cubicBezTo>
                    <a:pt x="23" y="54"/>
                    <a:pt x="98" y="186"/>
                    <a:pt x="199" y="303"/>
                  </a:cubicBezTo>
                  <a:cubicBezTo>
                    <a:pt x="299" y="423"/>
                    <a:pt x="423" y="528"/>
                    <a:pt x="488" y="569"/>
                  </a:cubicBezTo>
                  <a:cubicBezTo>
                    <a:pt x="488" y="569"/>
                    <a:pt x="565" y="622"/>
                    <a:pt x="647" y="665"/>
                  </a:cubicBezTo>
                  <a:cubicBezTo>
                    <a:pt x="729" y="709"/>
                    <a:pt x="816" y="745"/>
                    <a:pt x="816" y="745"/>
                  </a:cubicBezTo>
                  <a:cubicBezTo>
                    <a:pt x="968" y="807"/>
                    <a:pt x="1136" y="854"/>
                    <a:pt x="1308" y="874"/>
                  </a:cubicBezTo>
                  <a:cubicBezTo>
                    <a:pt x="1370" y="882"/>
                    <a:pt x="1431" y="885"/>
                    <a:pt x="1490" y="885"/>
                  </a:cubicBezTo>
                  <a:cubicBezTo>
                    <a:pt x="1678" y="885"/>
                    <a:pt x="1857" y="851"/>
                    <a:pt x="2038" y="800"/>
                  </a:cubicBezTo>
                  <a:cubicBezTo>
                    <a:pt x="2301" y="714"/>
                    <a:pt x="2308" y="698"/>
                    <a:pt x="2431" y="608"/>
                  </a:cubicBezTo>
                  <a:lnTo>
                    <a:pt x="2431" y="608"/>
                  </a:lnTo>
                  <a:cubicBezTo>
                    <a:pt x="2203" y="720"/>
                    <a:pt x="1928" y="794"/>
                    <a:pt x="1647" y="802"/>
                  </a:cubicBezTo>
                  <a:cubicBezTo>
                    <a:pt x="1624" y="803"/>
                    <a:pt x="1601" y="803"/>
                    <a:pt x="1577" y="803"/>
                  </a:cubicBezTo>
                  <a:cubicBezTo>
                    <a:pt x="1319" y="803"/>
                    <a:pt x="1060" y="749"/>
                    <a:pt x="835" y="652"/>
                  </a:cubicBezTo>
                  <a:cubicBezTo>
                    <a:pt x="835" y="652"/>
                    <a:pt x="741" y="614"/>
                    <a:pt x="653" y="563"/>
                  </a:cubicBezTo>
                  <a:cubicBezTo>
                    <a:pt x="565" y="513"/>
                    <a:pt x="483" y="454"/>
                    <a:pt x="483" y="454"/>
                  </a:cubicBezTo>
                  <a:lnTo>
                    <a:pt x="422" y="408"/>
                  </a:lnTo>
                  <a:cubicBezTo>
                    <a:pt x="254" y="286"/>
                    <a:pt x="117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6">
              <a:extLst>
                <a:ext uri="{FF2B5EF4-FFF2-40B4-BE49-F238E27FC236}">
                  <a16:creationId xmlns:a16="http://schemas.microsoft.com/office/drawing/2014/main" id="{41C40C30-6B1E-29B6-D83F-B1DD13648791}"/>
                </a:ext>
              </a:extLst>
            </p:cNvPr>
            <p:cNvSpPr/>
            <p:nvPr/>
          </p:nvSpPr>
          <p:spPr>
            <a:xfrm>
              <a:off x="5384850" y="2130850"/>
              <a:ext cx="42475" cy="24700"/>
            </a:xfrm>
            <a:custGeom>
              <a:avLst/>
              <a:gdLst/>
              <a:ahLst/>
              <a:cxnLst/>
              <a:rect l="l" t="t" r="r" b="b"/>
              <a:pathLst>
                <a:path w="1699" h="988" extrusionOk="0">
                  <a:moveTo>
                    <a:pt x="1429" y="1"/>
                  </a:moveTo>
                  <a:cubicBezTo>
                    <a:pt x="1312" y="3"/>
                    <a:pt x="1192" y="18"/>
                    <a:pt x="1137" y="36"/>
                  </a:cubicBezTo>
                  <a:cubicBezTo>
                    <a:pt x="1137" y="36"/>
                    <a:pt x="1120" y="40"/>
                    <a:pt x="1096" y="47"/>
                  </a:cubicBezTo>
                  <a:cubicBezTo>
                    <a:pt x="1071" y="54"/>
                    <a:pt x="1037" y="65"/>
                    <a:pt x="1005" y="78"/>
                  </a:cubicBezTo>
                  <a:cubicBezTo>
                    <a:pt x="939" y="99"/>
                    <a:pt x="876" y="129"/>
                    <a:pt x="876" y="129"/>
                  </a:cubicBezTo>
                  <a:cubicBezTo>
                    <a:pt x="763" y="176"/>
                    <a:pt x="650" y="240"/>
                    <a:pt x="543" y="312"/>
                  </a:cubicBezTo>
                  <a:cubicBezTo>
                    <a:pt x="385" y="422"/>
                    <a:pt x="268" y="554"/>
                    <a:pt x="155" y="699"/>
                  </a:cubicBezTo>
                  <a:cubicBezTo>
                    <a:pt x="32" y="866"/>
                    <a:pt x="35" y="879"/>
                    <a:pt x="0" y="987"/>
                  </a:cubicBezTo>
                  <a:cubicBezTo>
                    <a:pt x="100" y="827"/>
                    <a:pt x="237" y="668"/>
                    <a:pt x="397" y="532"/>
                  </a:cubicBezTo>
                  <a:cubicBezTo>
                    <a:pt x="556" y="396"/>
                    <a:pt x="742" y="288"/>
                    <a:pt x="925" y="208"/>
                  </a:cubicBezTo>
                  <a:cubicBezTo>
                    <a:pt x="925" y="208"/>
                    <a:pt x="942" y="200"/>
                    <a:pt x="968" y="189"/>
                  </a:cubicBezTo>
                  <a:cubicBezTo>
                    <a:pt x="994" y="179"/>
                    <a:pt x="1030" y="166"/>
                    <a:pt x="1065" y="153"/>
                  </a:cubicBezTo>
                  <a:cubicBezTo>
                    <a:pt x="1138" y="131"/>
                    <a:pt x="1210" y="111"/>
                    <a:pt x="1210" y="111"/>
                  </a:cubicBezTo>
                  <a:lnTo>
                    <a:pt x="1265" y="99"/>
                  </a:lnTo>
                  <a:cubicBezTo>
                    <a:pt x="1416" y="60"/>
                    <a:pt x="1557" y="38"/>
                    <a:pt x="1699" y="29"/>
                  </a:cubicBezTo>
                  <a:cubicBezTo>
                    <a:pt x="1657" y="18"/>
                    <a:pt x="1545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6">
              <a:extLst>
                <a:ext uri="{FF2B5EF4-FFF2-40B4-BE49-F238E27FC236}">
                  <a16:creationId xmlns:a16="http://schemas.microsoft.com/office/drawing/2014/main" id="{AD017154-731E-3AA4-1179-DB0A2B318E03}"/>
                </a:ext>
              </a:extLst>
            </p:cNvPr>
            <p:cNvSpPr/>
            <p:nvPr/>
          </p:nvSpPr>
          <p:spPr>
            <a:xfrm>
              <a:off x="5404550" y="2138100"/>
              <a:ext cx="74775" cy="12775"/>
            </a:xfrm>
            <a:custGeom>
              <a:avLst/>
              <a:gdLst/>
              <a:ahLst/>
              <a:cxnLst/>
              <a:rect l="l" t="t" r="r" b="b"/>
              <a:pathLst>
                <a:path w="2991" h="511" extrusionOk="0">
                  <a:moveTo>
                    <a:pt x="1506" y="0"/>
                  </a:moveTo>
                  <a:cubicBezTo>
                    <a:pt x="1416" y="0"/>
                    <a:pt x="1326" y="5"/>
                    <a:pt x="1235" y="13"/>
                  </a:cubicBezTo>
                  <a:cubicBezTo>
                    <a:pt x="941" y="41"/>
                    <a:pt x="685" y="123"/>
                    <a:pt x="424" y="238"/>
                  </a:cubicBezTo>
                  <a:cubicBezTo>
                    <a:pt x="137" y="373"/>
                    <a:pt x="132" y="393"/>
                    <a:pt x="0" y="506"/>
                  </a:cubicBezTo>
                  <a:cubicBezTo>
                    <a:pt x="247" y="349"/>
                    <a:pt x="548" y="225"/>
                    <a:pt x="866" y="156"/>
                  </a:cubicBezTo>
                  <a:cubicBezTo>
                    <a:pt x="1062" y="112"/>
                    <a:pt x="1264" y="93"/>
                    <a:pt x="1463" y="93"/>
                  </a:cubicBezTo>
                  <a:cubicBezTo>
                    <a:pt x="1586" y="93"/>
                    <a:pt x="1708" y="100"/>
                    <a:pt x="1826" y="113"/>
                  </a:cubicBezTo>
                  <a:cubicBezTo>
                    <a:pt x="1826" y="113"/>
                    <a:pt x="1856" y="115"/>
                    <a:pt x="1899" y="122"/>
                  </a:cubicBezTo>
                  <a:cubicBezTo>
                    <a:pt x="1942" y="129"/>
                    <a:pt x="2000" y="139"/>
                    <a:pt x="2058" y="150"/>
                  </a:cubicBezTo>
                  <a:cubicBezTo>
                    <a:pt x="2116" y="162"/>
                    <a:pt x="2172" y="178"/>
                    <a:pt x="2215" y="189"/>
                  </a:cubicBezTo>
                  <a:cubicBezTo>
                    <a:pt x="2258" y="199"/>
                    <a:pt x="2285" y="208"/>
                    <a:pt x="2285" y="208"/>
                  </a:cubicBezTo>
                  <a:lnTo>
                    <a:pt x="2369" y="236"/>
                  </a:lnTo>
                  <a:cubicBezTo>
                    <a:pt x="2598" y="308"/>
                    <a:pt x="2801" y="400"/>
                    <a:pt x="2990" y="510"/>
                  </a:cubicBezTo>
                  <a:cubicBezTo>
                    <a:pt x="2965" y="488"/>
                    <a:pt x="2918" y="452"/>
                    <a:pt x="2859" y="406"/>
                  </a:cubicBezTo>
                  <a:cubicBezTo>
                    <a:pt x="2800" y="363"/>
                    <a:pt x="2724" y="318"/>
                    <a:pt x="2648" y="272"/>
                  </a:cubicBezTo>
                  <a:cubicBezTo>
                    <a:pt x="2491" y="187"/>
                    <a:pt x="2319" y="118"/>
                    <a:pt x="2234" y="98"/>
                  </a:cubicBezTo>
                  <a:cubicBezTo>
                    <a:pt x="2234" y="98"/>
                    <a:pt x="2208" y="92"/>
                    <a:pt x="2170" y="82"/>
                  </a:cubicBezTo>
                  <a:cubicBezTo>
                    <a:pt x="2131" y="71"/>
                    <a:pt x="2080" y="59"/>
                    <a:pt x="2027" y="51"/>
                  </a:cubicBezTo>
                  <a:cubicBezTo>
                    <a:pt x="1975" y="42"/>
                    <a:pt x="1922" y="31"/>
                    <a:pt x="1883" y="26"/>
                  </a:cubicBezTo>
                  <a:cubicBezTo>
                    <a:pt x="1843" y="21"/>
                    <a:pt x="1817" y="19"/>
                    <a:pt x="1817" y="19"/>
                  </a:cubicBezTo>
                  <a:cubicBezTo>
                    <a:pt x="1716" y="6"/>
                    <a:pt x="1611" y="0"/>
                    <a:pt x="1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6">
              <a:extLst>
                <a:ext uri="{FF2B5EF4-FFF2-40B4-BE49-F238E27FC236}">
                  <a16:creationId xmlns:a16="http://schemas.microsoft.com/office/drawing/2014/main" id="{8ABA2452-91BB-8621-D3B1-B6F40D729FFA}"/>
                </a:ext>
              </a:extLst>
            </p:cNvPr>
            <p:cNvSpPr/>
            <p:nvPr/>
          </p:nvSpPr>
          <p:spPr>
            <a:xfrm>
              <a:off x="5514650" y="2030275"/>
              <a:ext cx="92025" cy="57625"/>
            </a:xfrm>
            <a:custGeom>
              <a:avLst/>
              <a:gdLst/>
              <a:ahLst/>
              <a:cxnLst/>
              <a:rect l="l" t="t" r="r" b="b"/>
              <a:pathLst>
                <a:path w="3681" h="2305" extrusionOk="0">
                  <a:moveTo>
                    <a:pt x="3601" y="0"/>
                  </a:moveTo>
                  <a:cubicBezTo>
                    <a:pt x="3680" y="497"/>
                    <a:pt x="3531" y="1075"/>
                    <a:pt x="3178" y="1509"/>
                  </a:cubicBezTo>
                  <a:cubicBezTo>
                    <a:pt x="2846" y="1940"/>
                    <a:pt x="2314" y="2212"/>
                    <a:pt x="1796" y="2212"/>
                  </a:cubicBezTo>
                  <a:cubicBezTo>
                    <a:pt x="1780" y="2212"/>
                    <a:pt x="1764" y="2212"/>
                    <a:pt x="1748" y="2212"/>
                  </a:cubicBezTo>
                  <a:cubicBezTo>
                    <a:pt x="1748" y="2212"/>
                    <a:pt x="1745" y="2212"/>
                    <a:pt x="1740" y="2212"/>
                  </a:cubicBezTo>
                  <a:cubicBezTo>
                    <a:pt x="1700" y="2212"/>
                    <a:pt x="1522" y="2209"/>
                    <a:pt x="1349" y="2167"/>
                  </a:cubicBezTo>
                  <a:cubicBezTo>
                    <a:pt x="1251" y="2145"/>
                    <a:pt x="1153" y="2118"/>
                    <a:pt x="1083" y="2090"/>
                  </a:cubicBezTo>
                  <a:cubicBezTo>
                    <a:pt x="1048" y="2077"/>
                    <a:pt x="1019" y="2065"/>
                    <a:pt x="998" y="2057"/>
                  </a:cubicBezTo>
                  <a:cubicBezTo>
                    <a:pt x="978" y="2048"/>
                    <a:pt x="966" y="2043"/>
                    <a:pt x="966" y="2043"/>
                  </a:cubicBezTo>
                  <a:cubicBezTo>
                    <a:pt x="966" y="2043"/>
                    <a:pt x="933" y="2027"/>
                    <a:pt x="898" y="2011"/>
                  </a:cubicBezTo>
                  <a:cubicBezTo>
                    <a:pt x="865" y="1994"/>
                    <a:pt x="831" y="1977"/>
                    <a:pt x="831" y="1977"/>
                  </a:cubicBezTo>
                  <a:lnTo>
                    <a:pt x="830" y="1977"/>
                  </a:lnTo>
                  <a:cubicBezTo>
                    <a:pt x="463" y="1789"/>
                    <a:pt x="181" y="1510"/>
                    <a:pt x="1" y="1180"/>
                  </a:cubicBezTo>
                  <a:lnTo>
                    <a:pt x="1" y="1180"/>
                  </a:lnTo>
                  <a:cubicBezTo>
                    <a:pt x="42" y="1286"/>
                    <a:pt x="178" y="1558"/>
                    <a:pt x="407" y="1768"/>
                  </a:cubicBezTo>
                  <a:cubicBezTo>
                    <a:pt x="629" y="1984"/>
                    <a:pt x="918" y="2133"/>
                    <a:pt x="1060" y="2179"/>
                  </a:cubicBezTo>
                  <a:cubicBezTo>
                    <a:pt x="1060" y="2179"/>
                    <a:pt x="1233" y="2246"/>
                    <a:pt x="1416" y="2274"/>
                  </a:cubicBezTo>
                  <a:cubicBezTo>
                    <a:pt x="1568" y="2303"/>
                    <a:pt x="1723" y="2305"/>
                    <a:pt x="1769" y="2305"/>
                  </a:cubicBezTo>
                  <a:cubicBezTo>
                    <a:pt x="1778" y="2305"/>
                    <a:pt x="1783" y="2305"/>
                    <a:pt x="1783" y="2305"/>
                  </a:cubicBezTo>
                  <a:cubicBezTo>
                    <a:pt x="2110" y="2301"/>
                    <a:pt x="2454" y="2210"/>
                    <a:pt x="2742" y="2020"/>
                  </a:cubicBezTo>
                  <a:cubicBezTo>
                    <a:pt x="3172" y="1739"/>
                    <a:pt x="3440" y="1329"/>
                    <a:pt x="3581" y="859"/>
                  </a:cubicBezTo>
                  <a:cubicBezTo>
                    <a:pt x="3655" y="593"/>
                    <a:pt x="3649" y="447"/>
                    <a:pt x="3653" y="337"/>
                  </a:cubicBezTo>
                  <a:cubicBezTo>
                    <a:pt x="3649" y="285"/>
                    <a:pt x="3645" y="238"/>
                    <a:pt x="3639" y="181"/>
                  </a:cubicBezTo>
                  <a:cubicBezTo>
                    <a:pt x="3631" y="129"/>
                    <a:pt x="3617" y="73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6">
              <a:extLst>
                <a:ext uri="{FF2B5EF4-FFF2-40B4-BE49-F238E27FC236}">
                  <a16:creationId xmlns:a16="http://schemas.microsoft.com/office/drawing/2014/main" id="{DD714FC8-AE94-7323-3ED8-335D8E8A50E3}"/>
                </a:ext>
              </a:extLst>
            </p:cNvPr>
            <p:cNvSpPr/>
            <p:nvPr/>
          </p:nvSpPr>
          <p:spPr>
            <a:xfrm>
              <a:off x="5528425" y="2037800"/>
              <a:ext cx="58975" cy="36325"/>
            </a:xfrm>
            <a:custGeom>
              <a:avLst/>
              <a:gdLst/>
              <a:ahLst/>
              <a:cxnLst/>
              <a:rect l="l" t="t" r="r" b="b"/>
              <a:pathLst>
                <a:path w="2359" h="1453" extrusionOk="0">
                  <a:moveTo>
                    <a:pt x="2358" y="0"/>
                  </a:moveTo>
                  <a:lnTo>
                    <a:pt x="2358" y="0"/>
                  </a:lnTo>
                  <a:cubicBezTo>
                    <a:pt x="2284" y="269"/>
                    <a:pt x="2137" y="548"/>
                    <a:pt x="1924" y="774"/>
                  </a:cubicBezTo>
                  <a:cubicBezTo>
                    <a:pt x="1715" y="1003"/>
                    <a:pt x="1444" y="1178"/>
                    <a:pt x="1163" y="1271"/>
                  </a:cubicBezTo>
                  <a:cubicBezTo>
                    <a:pt x="1163" y="1271"/>
                    <a:pt x="1058" y="1307"/>
                    <a:pt x="948" y="1329"/>
                  </a:cubicBezTo>
                  <a:cubicBezTo>
                    <a:pt x="839" y="1352"/>
                    <a:pt x="727" y="1360"/>
                    <a:pt x="727" y="1360"/>
                  </a:cubicBezTo>
                  <a:lnTo>
                    <a:pt x="643" y="1366"/>
                  </a:lnTo>
                  <a:cubicBezTo>
                    <a:pt x="599" y="1368"/>
                    <a:pt x="555" y="1370"/>
                    <a:pt x="512" y="1370"/>
                  </a:cubicBezTo>
                  <a:cubicBezTo>
                    <a:pt x="333" y="1370"/>
                    <a:pt x="163" y="1347"/>
                    <a:pt x="0" y="1304"/>
                  </a:cubicBezTo>
                  <a:lnTo>
                    <a:pt x="0" y="1304"/>
                  </a:lnTo>
                  <a:cubicBezTo>
                    <a:pt x="56" y="1333"/>
                    <a:pt x="211" y="1397"/>
                    <a:pt x="381" y="1426"/>
                  </a:cubicBezTo>
                  <a:cubicBezTo>
                    <a:pt x="483" y="1445"/>
                    <a:pt x="590" y="1452"/>
                    <a:pt x="676" y="1452"/>
                  </a:cubicBezTo>
                  <a:cubicBezTo>
                    <a:pt x="733" y="1452"/>
                    <a:pt x="780" y="1449"/>
                    <a:pt x="813" y="1445"/>
                  </a:cubicBezTo>
                  <a:cubicBezTo>
                    <a:pt x="813" y="1445"/>
                    <a:pt x="915" y="1434"/>
                    <a:pt x="1014" y="1409"/>
                  </a:cubicBezTo>
                  <a:cubicBezTo>
                    <a:pt x="1115" y="1386"/>
                    <a:pt x="1212" y="1352"/>
                    <a:pt x="1212" y="1352"/>
                  </a:cubicBezTo>
                  <a:cubicBezTo>
                    <a:pt x="1384" y="1291"/>
                    <a:pt x="1555" y="1204"/>
                    <a:pt x="1707" y="1088"/>
                  </a:cubicBezTo>
                  <a:cubicBezTo>
                    <a:pt x="1934" y="914"/>
                    <a:pt x="2090" y="703"/>
                    <a:pt x="2218" y="461"/>
                  </a:cubicBezTo>
                  <a:cubicBezTo>
                    <a:pt x="2288" y="324"/>
                    <a:pt x="2310" y="248"/>
                    <a:pt x="2329" y="188"/>
                  </a:cubicBezTo>
                  <a:cubicBezTo>
                    <a:pt x="2344" y="129"/>
                    <a:pt x="2352" y="83"/>
                    <a:pt x="2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6">
              <a:extLst>
                <a:ext uri="{FF2B5EF4-FFF2-40B4-BE49-F238E27FC236}">
                  <a16:creationId xmlns:a16="http://schemas.microsoft.com/office/drawing/2014/main" id="{F7840A93-4A5A-2B93-CAD3-AC43330CDA49}"/>
                </a:ext>
              </a:extLst>
            </p:cNvPr>
            <p:cNvSpPr/>
            <p:nvPr/>
          </p:nvSpPr>
          <p:spPr>
            <a:xfrm>
              <a:off x="5518200" y="2042025"/>
              <a:ext cx="44275" cy="16000"/>
            </a:xfrm>
            <a:custGeom>
              <a:avLst/>
              <a:gdLst/>
              <a:ahLst/>
              <a:cxnLst/>
              <a:rect l="l" t="t" r="r" b="b"/>
              <a:pathLst>
                <a:path w="1771" h="640" extrusionOk="0">
                  <a:moveTo>
                    <a:pt x="1770" y="1"/>
                  </a:moveTo>
                  <a:cubicBezTo>
                    <a:pt x="1673" y="171"/>
                    <a:pt x="1517" y="327"/>
                    <a:pt x="1326" y="426"/>
                  </a:cubicBezTo>
                  <a:cubicBezTo>
                    <a:pt x="1173" y="506"/>
                    <a:pt x="1001" y="548"/>
                    <a:pt x="836" y="548"/>
                  </a:cubicBezTo>
                  <a:cubicBezTo>
                    <a:pt x="794" y="548"/>
                    <a:pt x="754" y="546"/>
                    <a:pt x="714" y="540"/>
                  </a:cubicBezTo>
                  <a:cubicBezTo>
                    <a:pt x="714" y="540"/>
                    <a:pt x="637" y="532"/>
                    <a:pt x="564" y="510"/>
                  </a:cubicBezTo>
                  <a:cubicBezTo>
                    <a:pt x="489" y="491"/>
                    <a:pt x="419" y="459"/>
                    <a:pt x="419" y="459"/>
                  </a:cubicBezTo>
                  <a:lnTo>
                    <a:pt x="366" y="434"/>
                  </a:lnTo>
                  <a:cubicBezTo>
                    <a:pt x="223" y="368"/>
                    <a:pt x="102" y="282"/>
                    <a:pt x="0" y="176"/>
                  </a:cubicBezTo>
                  <a:lnTo>
                    <a:pt x="0" y="176"/>
                  </a:lnTo>
                  <a:cubicBezTo>
                    <a:pt x="20" y="216"/>
                    <a:pt x="84" y="317"/>
                    <a:pt x="174" y="398"/>
                  </a:cubicBezTo>
                  <a:cubicBezTo>
                    <a:pt x="264" y="481"/>
                    <a:pt x="377" y="545"/>
                    <a:pt x="433" y="565"/>
                  </a:cubicBezTo>
                  <a:cubicBezTo>
                    <a:pt x="433" y="565"/>
                    <a:pt x="501" y="592"/>
                    <a:pt x="572" y="608"/>
                  </a:cubicBezTo>
                  <a:cubicBezTo>
                    <a:pt x="644" y="626"/>
                    <a:pt x="717" y="633"/>
                    <a:pt x="717" y="633"/>
                  </a:cubicBezTo>
                  <a:cubicBezTo>
                    <a:pt x="756" y="638"/>
                    <a:pt x="795" y="640"/>
                    <a:pt x="834" y="640"/>
                  </a:cubicBezTo>
                  <a:cubicBezTo>
                    <a:pt x="928" y="640"/>
                    <a:pt x="1023" y="628"/>
                    <a:pt x="1116" y="601"/>
                  </a:cubicBezTo>
                  <a:cubicBezTo>
                    <a:pt x="1313" y="545"/>
                    <a:pt x="1464" y="432"/>
                    <a:pt x="1598" y="294"/>
                  </a:cubicBezTo>
                  <a:cubicBezTo>
                    <a:pt x="1741" y="131"/>
                    <a:pt x="1736" y="113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6">
              <a:extLst>
                <a:ext uri="{FF2B5EF4-FFF2-40B4-BE49-F238E27FC236}">
                  <a16:creationId xmlns:a16="http://schemas.microsoft.com/office/drawing/2014/main" id="{2B943612-034A-21B5-A8F5-F7C10E1E2645}"/>
                </a:ext>
              </a:extLst>
            </p:cNvPr>
            <p:cNvSpPr/>
            <p:nvPr/>
          </p:nvSpPr>
          <p:spPr>
            <a:xfrm>
              <a:off x="5532250" y="2021850"/>
              <a:ext cx="34775" cy="8475"/>
            </a:xfrm>
            <a:custGeom>
              <a:avLst/>
              <a:gdLst/>
              <a:ahLst/>
              <a:cxnLst/>
              <a:rect l="l" t="t" r="r" b="b"/>
              <a:pathLst>
                <a:path w="1391" h="339" extrusionOk="0">
                  <a:moveTo>
                    <a:pt x="586" y="1"/>
                  </a:moveTo>
                  <a:cubicBezTo>
                    <a:pt x="579" y="1"/>
                    <a:pt x="573" y="1"/>
                    <a:pt x="566" y="1"/>
                  </a:cubicBezTo>
                  <a:cubicBezTo>
                    <a:pt x="566" y="1"/>
                    <a:pt x="509" y="1"/>
                    <a:pt x="451" y="5"/>
                  </a:cubicBezTo>
                  <a:cubicBezTo>
                    <a:pt x="395" y="11"/>
                    <a:pt x="339" y="20"/>
                    <a:pt x="339" y="20"/>
                  </a:cubicBezTo>
                  <a:lnTo>
                    <a:pt x="297" y="28"/>
                  </a:lnTo>
                  <a:cubicBezTo>
                    <a:pt x="183" y="57"/>
                    <a:pt x="86" y="106"/>
                    <a:pt x="1" y="163"/>
                  </a:cubicBezTo>
                  <a:cubicBezTo>
                    <a:pt x="33" y="159"/>
                    <a:pt x="111" y="138"/>
                    <a:pt x="191" y="127"/>
                  </a:cubicBezTo>
                  <a:cubicBezTo>
                    <a:pt x="271" y="116"/>
                    <a:pt x="351" y="109"/>
                    <a:pt x="389" y="105"/>
                  </a:cubicBezTo>
                  <a:cubicBezTo>
                    <a:pt x="389" y="105"/>
                    <a:pt x="435" y="97"/>
                    <a:pt x="482" y="96"/>
                  </a:cubicBezTo>
                  <a:cubicBezTo>
                    <a:pt x="512" y="93"/>
                    <a:pt x="543" y="93"/>
                    <a:pt x="560" y="93"/>
                  </a:cubicBezTo>
                  <a:cubicBezTo>
                    <a:pt x="568" y="93"/>
                    <a:pt x="574" y="93"/>
                    <a:pt x="574" y="93"/>
                  </a:cubicBezTo>
                  <a:cubicBezTo>
                    <a:pt x="657" y="93"/>
                    <a:pt x="742" y="104"/>
                    <a:pt x="828" y="122"/>
                  </a:cubicBezTo>
                  <a:cubicBezTo>
                    <a:pt x="952" y="149"/>
                    <a:pt x="1069" y="174"/>
                    <a:pt x="1184" y="234"/>
                  </a:cubicBezTo>
                  <a:cubicBezTo>
                    <a:pt x="1309" y="303"/>
                    <a:pt x="1310" y="309"/>
                    <a:pt x="1390" y="339"/>
                  </a:cubicBezTo>
                  <a:cubicBezTo>
                    <a:pt x="1205" y="144"/>
                    <a:pt x="88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6">
              <a:extLst>
                <a:ext uri="{FF2B5EF4-FFF2-40B4-BE49-F238E27FC236}">
                  <a16:creationId xmlns:a16="http://schemas.microsoft.com/office/drawing/2014/main" id="{C2244B4B-C913-7098-8FDB-A8375DAAAED3}"/>
                </a:ext>
              </a:extLst>
            </p:cNvPr>
            <p:cNvSpPr/>
            <p:nvPr/>
          </p:nvSpPr>
          <p:spPr>
            <a:xfrm>
              <a:off x="5540850" y="1991050"/>
              <a:ext cx="7225" cy="18750"/>
            </a:xfrm>
            <a:custGeom>
              <a:avLst/>
              <a:gdLst/>
              <a:ahLst/>
              <a:cxnLst/>
              <a:rect l="l" t="t" r="r" b="b"/>
              <a:pathLst>
                <a:path w="289" h="750" extrusionOk="0">
                  <a:moveTo>
                    <a:pt x="288" y="0"/>
                  </a:moveTo>
                  <a:cubicBezTo>
                    <a:pt x="249" y="8"/>
                    <a:pt x="131" y="106"/>
                    <a:pt x="112" y="151"/>
                  </a:cubicBezTo>
                  <a:cubicBezTo>
                    <a:pt x="112" y="151"/>
                    <a:pt x="63" y="252"/>
                    <a:pt x="65" y="253"/>
                  </a:cubicBezTo>
                  <a:cubicBezTo>
                    <a:pt x="47" y="299"/>
                    <a:pt x="31" y="349"/>
                    <a:pt x="19" y="399"/>
                  </a:cubicBezTo>
                  <a:cubicBezTo>
                    <a:pt x="0" y="476"/>
                    <a:pt x="10" y="549"/>
                    <a:pt x="13" y="622"/>
                  </a:cubicBezTo>
                  <a:cubicBezTo>
                    <a:pt x="19" y="705"/>
                    <a:pt x="23" y="709"/>
                    <a:pt x="52" y="750"/>
                  </a:cubicBezTo>
                  <a:cubicBezTo>
                    <a:pt x="56" y="598"/>
                    <a:pt x="94" y="425"/>
                    <a:pt x="153" y="283"/>
                  </a:cubicBezTo>
                  <a:cubicBezTo>
                    <a:pt x="153" y="283"/>
                    <a:pt x="164" y="256"/>
                    <a:pt x="176" y="229"/>
                  </a:cubicBezTo>
                  <a:lnTo>
                    <a:pt x="203" y="177"/>
                  </a:lnTo>
                  <a:lnTo>
                    <a:pt x="213" y="158"/>
                  </a:lnTo>
                  <a:cubicBezTo>
                    <a:pt x="238" y="103"/>
                    <a:pt x="261" y="51"/>
                    <a:pt x="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6">
              <a:extLst>
                <a:ext uri="{FF2B5EF4-FFF2-40B4-BE49-F238E27FC236}">
                  <a16:creationId xmlns:a16="http://schemas.microsoft.com/office/drawing/2014/main" id="{5442ADEA-DBBC-D1E4-97D8-1F9FF2B9ACF6}"/>
                </a:ext>
              </a:extLst>
            </p:cNvPr>
            <p:cNvSpPr/>
            <p:nvPr/>
          </p:nvSpPr>
          <p:spPr>
            <a:xfrm>
              <a:off x="5519150" y="1989850"/>
              <a:ext cx="18675" cy="19900"/>
            </a:xfrm>
            <a:custGeom>
              <a:avLst/>
              <a:gdLst/>
              <a:ahLst/>
              <a:cxnLst/>
              <a:rect l="l" t="t" r="r" b="b"/>
              <a:pathLst>
                <a:path w="747" h="796" extrusionOk="0">
                  <a:moveTo>
                    <a:pt x="23" y="1"/>
                  </a:moveTo>
                  <a:cubicBezTo>
                    <a:pt x="13" y="25"/>
                    <a:pt x="0" y="90"/>
                    <a:pt x="2" y="159"/>
                  </a:cubicBezTo>
                  <a:cubicBezTo>
                    <a:pt x="6" y="227"/>
                    <a:pt x="21" y="298"/>
                    <a:pt x="36" y="329"/>
                  </a:cubicBezTo>
                  <a:cubicBezTo>
                    <a:pt x="33" y="330"/>
                    <a:pt x="112" y="469"/>
                    <a:pt x="118" y="469"/>
                  </a:cubicBezTo>
                  <a:cubicBezTo>
                    <a:pt x="118" y="469"/>
                    <a:pt x="118" y="469"/>
                    <a:pt x="118" y="469"/>
                  </a:cubicBezTo>
                  <a:cubicBezTo>
                    <a:pt x="159" y="530"/>
                    <a:pt x="211" y="585"/>
                    <a:pt x="268" y="635"/>
                  </a:cubicBezTo>
                  <a:cubicBezTo>
                    <a:pt x="355" y="708"/>
                    <a:pt x="453" y="745"/>
                    <a:pt x="557" y="775"/>
                  </a:cubicBezTo>
                  <a:cubicBezTo>
                    <a:pt x="614" y="790"/>
                    <a:pt x="644" y="796"/>
                    <a:pt x="669" y="796"/>
                  </a:cubicBezTo>
                  <a:cubicBezTo>
                    <a:pt x="694" y="796"/>
                    <a:pt x="713" y="789"/>
                    <a:pt x="746" y="780"/>
                  </a:cubicBezTo>
                  <a:cubicBezTo>
                    <a:pt x="530" y="746"/>
                    <a:pt x="313" y="593"/>
                    <a:pt x="189" y="411"/>
                  </a:cubicBezTo>
                  <a:cubicBezTo>
                    <a:pt x="189" y="411"/>
                    <a:pt x="189" y="411"/>
                    <a:pt x="189" y="411"/>
                  </a:cubicBezTo>
                  <a:cubicBezTo>
                    <a:pt x="182" y="411"/>
                    <a:pt x="105" y="267"/>
                    <a:pt x="108" y="265"/>
                  </a:cubicBezTo>
                  <a:lnTo>
                    <a:pt x="97" y="236"/>
                  </a:lnTo>
                  <a:cubicBezTo>
                    <a:pt x="63" y="158"/>
                    <a:pt x="37" y="8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6">
              <a:extLst>
                <a:ext uri="{FF2B5EF4-FFF2-40B4-BE49-F238E27FC236}">
                  <a16:creationId xmlns:a16="http://schemas.microsoft.com/office/drawing/2014/main" id="{F0E66764-A222-3068-9A18-5FC468FA272B}"/>
                </a:ext>
              </a:extLst>
            </p:cNvPr>
            <p:cNvSpPr/>
            <p:nvPr/>
          </p:nvSpPr>
          <p:spPr>
            <a:xfrm>
              <a:off x="5511500" y="2006050"/>
              <a:ext cx="10125" cy="10825"/>
            </a:xfrm>
            <a:custGeom>
              <a:avLst/>
              <a:gdLst/>
              <a:ahLst/>
              <a:cxnLst/>
              <a:rect l="l" t="t" r="r" b="b"/>
              <a:pathLst>
                <a:path w="405" h="433" extrusionOk="0">
                  <a:moveTo>
                    <a:pt x="8" y="1"/>
                  </a:moveTo>
                  <a:cubicBezTo>
                    <a:pt x="0" y="32"/>
                    <a:pt x="23" y="143"/>
                    <a:pt x="44" y="170"/>
                  </a:cubicBezTo>
                  <a:lnTo>
                    <a:pt x="96" y="233"/>
                  </a:lnTo>
                  <a:cubicBezTo>
                    <a:pt x="119" y="261"/>
                    <a:pt x="145" y="288"/>
                    <a:pt x="172" y="315"/>
                  </a:cubicBezTo>
                  <a:cubicBezTo>
                    <a:pt x="212" y="355"/>
                    <a:pt x="263" y="375"/>
                    <a:pt x="308" y="404"/>
                  </a:cubicBezTo>
                  <a:cubicBezTo>
                    <a:pt x="345" y="426"/>
                    <a:pt x="357" y="432"/>
                    <a:pt x="376" y="432"/>
                  </a:cubicBezTo>
                  <a:cubicBezTo>
                    <a:pt x="384" y="432"/>
                    <a:pt x="393" y="431"/>
                    <a:pt x="405" y="430"/>
                  </a:cubicBezTo>
                  <a:cubicBezTo>
                    <a:pt x="323" y="353"/>
                    <a:pt x="238" y="258"/>
                    <a:pt x="164" y="171"/>
                  </a:cubicBezTo>
                  <a:lnTo>
                    <a:pt x="137" y="138"/>
                  </a:lnTo>
                  <a:cubicBezTo>
                    <a:pt x="124" y="122"/>
                    <a:pt x="110" y="104"/>
                    <a:pt x="110" y="104"/>
                  </a:cubicBezTo>
                  <a:lnTo>
                    <a:pt x="102" y="91"/>
                  </a:lnTo>
                  <a:lnTo>
                    <a:pt x="102" y="90"/>
                  </a:lnTo>
                  <a:cubicBezTo>
                    <a:pt x="71" y="59"/>
                    <a:pt x="40" y="3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6">
              <a:extLst>
                <a:ext uri="{FF2B5EF4-FFF2-40B4-BE49-F238E27FC236}">
                  <a16:creationId xmlns:a16="http://schemas.microsoft.com/office/drawing/2014/main" id="{46A34DCA-FD59-97C6-B525-A1BB8516E804}"/>
                </a:ext>
              </a:extLst>
            </p:cNvPr>
            <p:cNvSpPr/>
            <p:nvPr/>
          </p:nvSpPr>
          <p:spPr>
            <a:xfrm>
              <a:off x="5506425" y="2016025"/>
              <a:ext cx="3550" cy="9100"/>
            </a:xfrm>
            <a:custGeom>
              <a:avLst/>
              <a:gdLst/>
              <a:ahLst/>
              <a:cxnLst/>
              <a:rect l="l" t="t" r="r" b="b"/>
              <a:pathLst>
                <a:path w="142" h="364" extrusionOk="0">
                  <a:moveTo>
                    <a:pt x="34" y="1"/>
                  </a:moveTo>
                  <a:cubicBezTo>
                    <a:pt x="19" y="21"/>
                    <a:pt x="1" y="96"/>
                    <a:pt x="7" y="115"/>
                  </a:cubicBezTo>
                  <a:lnTo>
                    <a:pt x="23" y="162"/>
                  </a:lnTo>
                  <a:cubicBezTo>
                    <a:pt x="29" y="183"/>
                    <a:pt x="36" y="205"/>
                    <a:pt x="42" y="228"/>
                  </a:cubicBezTo>
                  <a:cubicBezTo>
                    <a:pt x="52" y="260"/>
                    <a:pt x="78" y="285"/>
                    <a:pt x="92" y="316"/>
                  </a:cubicBezTo>
                  <a:cubicBezTo>
                    <a:pt x="107" y="350"/>
                    <a:pt x="109" y="351"/>
                    <a:pt x="139" y="364"/>
                  </a:cubicBezTo>
                  <a:cubicBezTo>
                    <a:pt x="141" y="290"/>
                    <a:pt x="134" y="205"/>
                    <a:pt x="110" y="134"/>
                  </a:cubicBezTo>
                  <a:lnTo>
                    <a:pt x="93" y="80"/>
                  </a:lnTo>
                  <a:lnTo>
                    <a:pt x="90" y="69"/>
                  </a:lnTo>
                  <a:lnTo>
                    <a:pt x="90" y="70"/>
                  </a:lnTo>
                  <a:cubicBezTo>
                    <a:pt x="74" y="44"/>
                    <a:pt x="55" y="2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6">
              <a:extLst>
                <a:ext uri="{FF2B5EF4-FFF2-40B4-BE49-F238E27FC236}">
                  <a16:creationId xmlns:a16="http://schemas.microsoft.com/office/drawing/2014/main" id="{DC095454-A2A0-48C6-1273-8FFC456BFB0D}"/>
                </a:ext>
              </a:extLst>
            </p:cNvPr>
            <p:cNvSpPr/>
            <p:nvPr/>
          </p:nvSpPr>
          <p:spPr>
            <a:xfrm>
              <a:off x="5621125" y="1921550"/>
              <a:ext cx="35275" cy="7600"/>
            </a:xfrm>
            <a:custGeom>
              <a:avLst/>
              <a:gdLst/>
              <a:ahLst/>
              <a:cxnLst/>
              <a:rect l="l" t="t" r="r" b="b"/>
              <a:pathLst>
                <a:path w="1411" h="304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33"/>
                    <a:pt x="293" y="122"/>
                    <a:pt x="369" y="137"/>
                  </a:cubicBezTo>
                  <a:lnTo>
                    <a:pt x="555" y="174"/>
                  </a:lnTo>
                  <a:cubicBezTo>
                    <a:pt x="637" y="192"/>
                    <a:pt x="722" y="209"/>
                    <a:pt x="809" y="227"/>
                  </a:cubicBezTo>
                  <a:cubicBezTo>
                    <a:pt x="937" y="255"/>
                    <a:pt x="1056" y="261"/>
                    <a:pt x="1183" y="283"/>
                  </a:cubicBezTo>
                  <a:cubicBezTo>
                    <a:pt x="1269" y="298"/>
                    <a:pt x="1305" y="304"/>
                    <a:pt x="1338" y="304"/>
                  </a:cubicBezTo>
                  <a:cubicBezTo>
                    <a:pt x="1359" y="304"/>
                    <a:pt x="1379" y="302"/>
                    <a:pt x="1411" y="298"/>
                  </a:cubicBezTo>
                  <a:cubicBezTo>
                    <a:pt x="1156" y="221"/>
                    <a:pt x="844" y="139"/>
                    <a:pt x="564" y="83"/>
                  </a:cubicBezTo>
                  <a:cubicBezTo>
                    <a:pt x="564" y="83"/>
                    <a:pt x="352" y="39"/>
                    <a:pt x="352" y="39"/>
                  </a:cubicBezTo>
                  <a:lnTo>
                    <a:pt x="312" y="32"/>
                  </a:lnTo>
                  <a:cubicBezTo>
                    <a:pt x="202" y="16"/>
                    <a:pt x="10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6">
              <a:extLst>
                <a:ext uri="{FF2B5EF4-FFF2-40B4-BE49-F238E27FC236}">
                  <a16:creationId xmlns:a16="http://schemas.microsoft.com/office/drawing/2014/main" id="{898FAD28-B4C1-AD6A-1846-0990D80FE984}"/>
                </a:ext>
              </a:extLst>
            </p:cNvPr>
            <p:cNvSpPr/>
            <p:nvPr/>
          </p:nvSpPr>
          <p:spPr>
            <a:xfrm>
              <a:off x="5655525" y="1913825"/>
              <a:ext cx="46400" cy="33775"/>
            </a:xfrm>
            <a:custGeom>
              <a:avLst/>
              <a:gdLst/>
              <a:ahLst/>
              <a:cxnLst/>
              <a:rect l="l" t="t" r="r" b="b"/>
              <a:pathLst>
                <a:path w="1856" h="1351" extrusionOk="0">
                  <a:moveTo>
                    <a:pt x="104" y="1"/>
                  </a:moveTo>
                  <a:cubicBezTo>
                    <a:pt x="74" y="1"/>
                    <a:pt x="44" y="3"/>
                    <a:pt x="0" y="4"/>
                  </a:cubicBezTo>
                  <a:cubicBezTo>
                    <a:pt x="218" y="40"/>
                    <a:pt x="451" y="113"/>
                    <a:pt x="673" y="220"/>
                  </a:cubicBezTo>
                  <a:cubicBezTo>
                    <a:pt x="895" y="325"/>
                    <a:pt x="1100" y="469"/>
                    <a:pt x="1275" y="624"/>
                  </a:cubicBezTo>
                  <a:cubicBezTo>
                    <a:pt x="1275" y="624"/>
                    <a:pt x="1291" y="639"/>
                    <a:pt x="1316" y="661"/>
                  </a:cubicBezTo>
                  <a:cubicBezTo>
                    <a:pt x="1340" y="684"/>
                    <a:pt x="1371" y="715"/>
                    <a:pt x="1403" y="746"/>
                  </a:cubicBezTo>
                  <a:cubicBezTo>
                    <a:pt x="1463" y="811"/>
                    <a:pt x="1521" y="878"/>
                    <a:pt x="1521" y="878"/>
                  </a:cubicBezTo>
                  <a:lnTo>
                    <a:pt x="1562" y="930"/>
                  </a:lnTo>
                  <a:cubicBezTo>
                    <a:pt x="1677" y="1070"/>
                    <a:pt x="1774" y="1207"/>
                    <a:pt x="1856" y="1351"/>
                  </a:cubicBezTo>
                  <a:cubicBezTo>
                    <a:pt x="1843" y="1302"/>
                    <a:pt x="1800" y="1178"/>
                    <a:pt x="1738" y="1058"/>
                  </a:cubicBezTo>
                  <a:cubicBezTo>
                    <a:pt x="1675" y="938"/>
                    <a:pt x="1596" y="821"/>
                    <a:pt x="1552" y="773"/>
                  </a:cubicBezTo>
                  <a:cubicBezTo>
                    <a:pt x="1552" y="773"/>
                    <a:pt x="1538" y="758"/>
                    <a:pt x="1518" y="735"/>
                  </a:cubicBezTo>
                  <a:cubicBezTo>
                    <a:pt x="1499" y="713"/>
                    <a:pt x="1471" y="682"/>
                    <a:pt x="1442" y="655"/>
                  </a:cubicBezTo>
                  <a:cubicBezTo>
                    <a:pt x="1387" y="597"/>
                    <a:pt x="1325" y="545"/>
                    <a:pt x="1325" y="545"/>
                  </a:cubicBezTo>
                  <a:cubicBezTo>
                    <a:pt x="1219" y="449"/>
                    <a:pt x="1098" y="361"/>
                    <a:pt x="970" y="283"/>
                  </a:cubicBezTo>
                  <a:cubicBezTo>
                    <a:pt x="779" y="168"/>
                    <a:pt x="586" y="103"/>
                    <a:pt x="378" y="48"/>
                  </a:cubicBezTo>
                  <a:cubicBezTo>
                    <a:pt x="221" y="9"/>
                    <a:pt x="16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6">
              <a:extLst>
                <a:ext uri="{FF2B5EF4-FFF2-40B4-BE49-F238E27FC236}">
                  <a16:creationId xmlns:a16="http://schemas.microsoft.com/office/drawing/2014/main" id="{AEB9A6F2-DB03-68FF-05DE-BABDBC4EFE7A}"/>
                </a:ext>
              </a:extLst>
            </p:cNvPr>
            <p:cNvSpPr/>
            <p:nvPr/>
          </p:nvSpPr>
          <p:spPr>
            <a:xfrm>
              <a:off x="5698125" y="1931675"/>
              <a:ext cx="17250" cy="20100"/>
            </a:xfrm>
            <a:custGeom>
              <a:avLst/>
              <a:gdLst/>
              <a:ahLst/>
              <a:cxnLst/>
              <a:rect l="l" t="t" r="r" b="b"/>
              <a:pathLst>
                <a:path w="690" h="804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42"/>
                    <a:pt x="149" y="184"/>
                    <a:pt x="188" y="223"/>
                  </a:cubicBezTo>
                  <a:cubicBezTo>
                    <a:pt x="188" y="223"/>
                    <a:pt x="213" y="244"/>
                    <a:pt x="238" y="269"/>
                  </a:cubicBezTo>
                  <a:cubicBezTo>
                    <a:pt x="262" y="293"/>
                    <a:pt x="287" y="317"/>
                    <a:pt x="287" y="317"/>
                  </a:cubicBezTo>
                  <a:cubicBezTo>
                    <a:pt x="329" y="360"/>
                    <a:pt x="370" y="409"/>
                    <a:pt x="410" y="458"/>
                  </a:cubicBezTo>
                  <a:cubicBezTo>
                    <a:pt x="469" y="532"/>
                    <a:pt x="531" y="592"/>
                    <a:pt x="583" y="671"/>
                  </a:cubicBezTo>
                  <a:cubicBezTo>
                    <a:pt x="640" y="760"/>
                    <a:pt x="640" y="763"/>
                    <a:pt x="689" y="803"/>
                  </a:cubicBezTo>
                  <a:cubicBezTo>
                    <a:pt x="628" y="615"/>
                    <a:pt x="502" y="401"/>
                    <a:pt x="349" y="247"/>
                  </a:cubicBezTo>
                  <a:cubicBezTo>
                    <a:pt x="349" y="247"/>
                    <a:pt x="319" y="219"/>
                    <a:pt x="290" y="191"/>
                  </a:cubicBezTo>
                  <a:cubicBezTo>
                    <a:pt x="260" y="163"/>
                    <a:pt x="230" y="136"/>
                    <a:pt x="230" y="136"/>
                  </a:cubicBezTo>
                  <a:lnTo>
                    <a:pt x="206" y="116"/>
                  </a:lnTo>
                  <a:cubicBezTo>
                    <a:pt x="138" y="67"/>
                    <a:pt x="70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6">
              <a:extLst>
                <a:ext uri="{FF2B5EF4-FFF2-40B4-BE49-F238E27FC236}">
                  <a16:creationId xmlns:a16="http://schemas.microsoft.com/office/drawing/2014/main" id="{3D9368C9-E701-39B1-4EC4-032FC9499BD3}"/>
                </a:ext>
              </a:extLst>
            </p:cNvPr>
            <p:cNvSpPr/>
            <p:nvPr/>
          </p:nvSpPr>
          <p:spPr>
            <a:xfrm>
              <a:off x="5727275" y="1935175"/>
              <a:ext cx="23825" cy="39400"/>
            </a:xfrm>
            <a:custGeom>
              <a:avLst/>
              <a:gdLst/>
              <a:ahLst/>
              <a:cxnLst/>
              <a:rect l="l" t="t" r="r" b="b"/>
              <a:pathLst>
                <a:path w="953" h="1576" extrusionOk="0">
                  <a:moveTo>
                    <a:pt x="0" y="0"/>
                  </a:moveTo>
                  <a:cubicBezTo>
                    <a:pt x="23" y="35"/>
                    <a:pt x="86" y="114"/>
                    <a:pt x="147" y="196"/>
                  </a:cubicBezTo>
                  <a:cubicBezTo>
                    <a:pt x="217" y="292"/>
                    <a:pt x="277" y="373"/>
                    <a:pt x="299" y="404"/>
                  </a:cubicBezTo>
                  <a:cubicBezTo>
                    <a:pt x="299" y="404"/>
                    <a:pt x="337" y="449"/>
                    <a:pt x="373" y="498"/>
                  </a:cubicBezTo>
                  <a:cubicBezTo>
                    <a:pt x="410" y="546"/>
                    <a:pt x="443" y="596"/>
                    <a:pt x="443" y="596"/>
                  </a:cubicBezTo>
                  <a:cubicBezTo>
                    <a:pt x="505" y="684"/>
                    <a:pt x="562" y="779"/>
                    <a:pt x="616" y="877"/>
                  </a:cubicBezTo>
                  <a:cubicBezTo>
                    <a:pt x="695" y="1023"/>
                    <a:pt x="774" y="1154"/>
                    <a:pt x="835" y="1307"/>
                  </a:cubicBezTo>
                  <a:cubicBezTo>
                    <a:pt x="900" y="1479"/>
                    <a:pt x="900" y="1485"/>
                    <a:pt x="953" y="1576"/>
                  </a:cubicBezTo>
                  <a:cubicBezTo>
                    <a:pt x="890" y="1237"/>
                    <a:pt x="731" y="839"/>
                    <a:pt x="513" y="533"/>
                  </a:cubicBezTo>
                  <a:cubicBezTo>
                    <a:pt x="513" y="533"/>
                    <a:pt x="472" y="475"/>
                    <a:pt x="429" y="419"/>
                  </a:cubicBezTo>
                  <a:cubicBezTo>
                    <a:pt x="385" y="364"/>
                    <a:pt x="341" y="309"/>
                    <a:pt x="341" y="309"/>
                  </a:cubicBezTo>
                  <a:lnTo>
                    <a:pt x="306" y="269"/>
                  </a:lnTo>
                  <a:cubicBezTo>
                    <a:pt x="207" y="164"/>
                    <a:pt x="105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6">
              <a:extLst>
                <a:ext uri="{FF2B5EF4-FFF2-40B4-BE49-F238E27FC236}">
                  <a16:creationId xmlns:a16="http://schemas.microsoft.com/office/drawing/2014/main" id="{1E74634E-B1D5-E799-60BF-19379F5131C0}"/>
                </a:ext>
              </a:extLst>
            </p:cNvPr>
            <p:cNvSpPr/>
            <p:nvPr/>
          </p:nvSpPr>
          <p:spPr>
            <a:xfrm>
              <a:off x="5730725" y="1931700"/>
              <a:ext cx="16325" cy="20975"/>
            </a:xfrm>
            <a:custGeom>
              <a:avLst/>
              <a:gdLst/>
              <a:ahLst/>
              <a:cxnLst/>
              <a:rect l="l" t="t" r="r" b="b"/>
              <a:pathLst>
                <a:path w="653" h="83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4"/>
                    <a:pt x="132" y="196"/>
                    <a:pt x="170" y="238"/>
                  </a:cubicBezTo>
                  <a:cubicBezTo>
                    <a:pt x="170" y="238"/>
                    <a:pt x="193" y="263"/>
                    <a:pt x="217" y="288"/>
                  </a:cubicBezTo>
                  <a:cubicBezTo>
                    <a:pt x="239" y="312"/>
                    <a:pt x="262" y="338"/>
                    <a:pt x="262" y="338"/>
                  </a:cubicBezTo>
                  <a:cubicBezTo>
                    <a:pt x="303" y="385"/>
                    <a:pt x="342" y="435"/>
                    <a:pt x="379" y="486"/>
                  </a:cubicBezTo>
                  <a:cubicBezTo>
                    <a:pt x="435" y="563"/>
                    <a:pt x="497" y="626"/>
                    <a:pt x="547" y="706"/>
                  </a:cubicBezTo>
                  <a:cubicBezTo>
                    <a:pt x="602" y="795"/>
                    <a:pt x="604" y="798"/>
                    <a:pt x="653" y="839"/>
                  </a:cubicBezTo>
                  <a:cubicBezTo>
                    <a:pt x="590" y="651"/>
                    <a:pt x="472" y="435"/>
                    <a:pt x="328" y="273"/>
                  </a:cubicBezTo>
                  <a:lnTo>
                    <a:pt x="274" y="213"/>
                  </a:lnTo>
                  <a:lnTo>
                    <a:pt x="218" y="155"/>
                  </a:lnTo>
                  <a:lnTo>
                    <a:pt x="196" y="133"/>
                  </a:lnTo>
                  <a:lnTo>
                    <a:pt x="195" y="133"/>
                  </a:lnTo>
                  <a:cubicBezTo>
                    <a:pt x="131" y="79"/>
                    <a:pt x="66" y="3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6">
              <a:extLst>
                <a:ext uri="{FF2B5EF4-FFF2-40B4-BE49-F238E27FC236}">
                  <a16:creationId xmlns:a16="http://schemas.microsoft.com/office/drawing/2014/main" id="{1D151669-282B-36CF-89E9-87C2E64F4D46}"/>
                </a:ext>
              </a:extLst>
            </p:cNvPr>
            <p:cNvSpPr/>
            <p:nvPr/>
          </p:nvSpPr>
          <p:spPr>
            <a:xfrm>
              <a:off x="5759950" y="1936175"/>
              <a:ext cx="16200" cy="40075"/>
            </a:xfrm>
            <a:custGeom>
              <a:avLst/>
              <a:gdLst/>
              <a:ahLst/>
              <a:cxnLst/>
              <a:rect l="l" t="t" r="r" b="b"/>
              <a:pathLst>
                <a:path w="648" h="1603" extrusionOk="0">
                  <a:moveTo>
                    <a:pt x="0" y="0"/>
                  </a:moveTo>
                  <a:cubicBezTo>
                    <a:pt x="27" y="72"/>
                    <a:pt x="146" y="349"/>
                    <a:pt x="185" y="432"/>
                  </a:cubicBezTo>
                  <a:lnTo>
                    <a:pt x="236" y="532"/>
                  </a:lnTo>
                  <a:cubicBezTo>
                    <a:pt x="260" y="583"/>
                    <a:pt x="284" y="634"/>
                    <a:pt x="284" y="634"/>
                  </a:cubicBezTo>
                  <a:cubicBezTo>
                    <a:pt x="326" y="725"/>
                    <a:pt x="365" y="822"/>
                    <a:pt x="402" y="921"/>
                  </a:cubicBezTo>
                  <a:cubicBezTo>
                    <a:pt x="456" y="1067"/>
                    <a:pt x="514" y="1196"/>
                    <a:pt x="556" y="1343"/>
                  </a:cubicBezTo>
                  <a:cubicBezTo>
                    <a:pt x="603" y="1509"/>
                    <a:pt x="603" y="1515"/>
                    <a:pt x="647" y="1603"/>
                  </a:cubicBezTo>
                  <a:cubicBezTo>
                    <a:pt x="611" y="1284"/>
                    <a:pt x="512" y="901"/>
                    <a:pt x="364" y="585"/>
                  </a:cubicBezTo>
                  <a:cubicBezTo>
                    <a:pt x="364" y="585"/>
                    <a:pt x="336" y="527"/>
                    <a:pt x="306" y="468"/>
                  </a:cubicBezTo>
                  <a:cubicBezTo>
                    <a:pt x="276" y="408"/>
                    <a:pt x="247" y="351"/>
                    <a:pt x="247" y="351"/>
                  </a:cubicBezTo>
                  <a:lnTo>
                    <a:pt x="223" y="306"/>
                  </a:lnTo>
                  <a:lnTo>
                    <a:pt x="223" y="307"/>
                  </a:lnTo>
                  <a:cubicBezTo>
                    <a:pt x="153" y="192"/>
                    <a:pt x="78" y="9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6">
              <a:extLst>
                <a:ext uri="{FF2B5EF4-FFF2-40B4-BE49-F238E27FC236}">
                  <a16:creationId xmlns:a16="http://schemas.microsoft.com/office/drawing/2014/main" id="{2556B246-A231-8ECD-1770-980E32F9424E}"/>
                </a:ext>
              </a:extLst>
            </p:cNvPr>
            <p:cNvSpPr/>
            <p:nvPr/>
          </p:nvSpPr>
          <p:spPr>
            <a:xfrm>
              <a:off x="5766300" y="1923775"/>
              <a:ext cx="10675" cy="26100"/>
            </a:xfrm>
            <a:custGeom>
              <a:avLst/>
              <a:gdLst/>
              <a:ahLst/>
              <a:cxnLst/>
              <a:rect l="l" t="t" r="r" b="b"/>
              <a:pathLst>
                <a:path w="427" h="1044" extrusionOk="0">
                  <a:moveTo>
                    <a:pt x="29" y="0"/>
                  </a:moveTo>
                  <a:cubicBezTo>
                    <a:pt x="9" y="48"/>
                    <a:pt x="1" y="253"/>
                    <a:pt x="19" y="315"/>
                  </a:cubicBezTo>
                  <a:cubicBezTo>
                    <a:pt x="19" y="315"/>
                    <a:pt x="28" y="351"/>
                    <a:pt x="38" y="388"/>
                  </a:cubicBezTo>
                  <a:cubicBezTo>
                    <a:pt x="49" y="425"/>
                    <a:pt x="61" y="462"/>
                    <a:pt x="61" y="462"/>
                  </a:cubicBezTo>
                  <a:cubicBezTo>
                    <a:pt x="82" y="527"/>
                    <a:pt x="106" y="593"/>
                    <a:pt x="136" y="658"/>
                  </a:cubicBezTo>
                  <a:cubicBezTo>
                    <a:pt x="178" y="755"/>
                    <a:pt x="239" y="831"/>
                    <a:pt x="297" y="915"/>
                  </a:cubicBezTo>
                  <a:cubicBezTo>
                    <a:pt x="364" y="1008"/>
                    <a:pt x="369" y="1010"/>
                    <a:pt x="427" y="1044"/>
                  </a:cubicBezTo>
                  <a:cubicBezTo>
                    <a:pt x="316" y="865"/>
                    <a:pt x="214" y="637"/>
                    <a:pt x="146" y="427"/>
                  </a:cubicBezTo>
                  <a:cubicBezTo>
                    <a:pt x="146" y="427"/>
                    <a:pt x="134" y="387"/>
                    <a:pt x="123" y="347"/>
                  </a:cubicBezTo>
                  <a:cubicBezTo>
                    <a:pt x="112" y="306"/>
                    <a:pt x="102" y="266"/>
                    <a:pt x="102" y="266"/>
                  </a:cubicBezTo>
                  <a:lnTo>
                    <a:pt x="96" y="236"/>
                  </a:lnTo>
                  <a:cubicBezTo>
                    <a:pt x="77" y="173"/>
                    <a:pt x="55" y="92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6">
              <a:extLst>
                <a:ext uri="{FF2B5EF4-FFF2-40B4-BE49-F238E27FC236}">
                  <a16:creationId xmlns:a16="http://schemas.microsoft.com/office/drawing/2014/main" id="{70363D17-CA4D-3A19-1045-20EA8E8B6303}"/>
                </a:ext>
              </a:extLst>
            </p:cNvPr>
            <p:cNvSpPr/>
            <p:nvPr/>
          </p:nvSpPr>
          <p:spPr>
            <a:xfrm>
              <a:off x="5791425" y="1953650"/>
              <a:ext cx="2375" cy="38975"/>
            </a:xfrm>
            <a:custGeom>
              <a:avLst/>
              <a:gdLst/>
              <a:ahLst/>
              <a:cxnLst/>
              <a:rect l="l" t="t" r="r" b="b"/>
              <a:pathLst>
                <a:path w="95" h="1559" extrusionOk="0">
                  <a:moveTo>
                    <a:pt x="60" y="1"/>
                  </a:moveTo>
                  <a:cubicBezTo>
                    <a:pt x="39" y="66"/>
                    <a:pt x="0" y="336"/>
                    <a:pt x="0" y="421"/>
                  </a:cubicBezTo>
                  <a:lnTo>
                    <a:pt x="1" y="625"/>
                  </a:lnTo>
                  <a:cubicBezTo>
                    <a:pt x="1" y="716"/>
                    <a:pt x="1" y="810"/>
                    <a:pt x="0" y="905"/>
                  </a:cubicBezTo>
                  <a:cubicBezTo>
                    <a:pt x="0" y="1047"/>
                    <a:pt x="17" y="1174"/>
                    <a:pt x="22" y="1313"/>
                  </a:cubicBezTo>
                  <a:cubicBezTo>
                    <a:pt x="26" y="1467"/>
                    <a:pt x="27" y="1473"/>
                    <a:pt x="53" y="1558"/>
                  </a:cubicBezTo>
                  <a:cubicBezTo>
                    <a:pt x="77" y="1272"/>
                    <a:pt x="94" y="923"/>
                    <a:pt x="93" y="615"/>
                  </a:cubicBezTo>
                  <a:cubicBezTo>
                    <a:pt x="93" y="615"/>
                    <a:pt x="92" y="382"/>
                    <a:pt x="92" y="382"/>
                  </a:cubicBezTo>
                  <a:lnTo>
                    <a:pt x="92" y="337"/>
                  </a:lnTo>
                  <a:cubicBezTo>
                    <a:pt x="85" y="218"/>
                    <a:pt x="74" y="108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6">
              <a:extLst>
                <a:ext uri="{FF2B5EF4-FFF2-40B4-BE49-F238E27FC236}">
                  <a16:creationId xmlns:a16="http://schemas.microsoft.com/office/drawing/2014/main" id="{8953BEC8-7A2C-CB2E-8CD9-5113458791AB}"/>
                </a:ext>
              </a:extLst>
            </p:cNvPr>
            <p:cNvSpPr/>
            <p:nvPr/>
          </p:nvSpPr>
          <p:spPr>
            <a:xfrm>
              <a:off x="5796525" y="1987075"/>
              <a:ext cx="9250" cy="38050"/>
            </a:xfrm>
            <a:custGeom>
              <a:avLst/>
              <a:gdLst/>
              <a:ahLst/>
              <a:cxnLst/>
              <a:rect l="l" t="t" r="r" b="b"/>
              <a:pathLst>
                <a:path w="370" h="1522" extrusionOk="0">
                  <a:moveTo>
                    <a:pt x="319" y="0"/>
                  </a:moveTo>
                  <a:cubicBezTo>
                    <a:pt x="306" y="122"/>
                    <a:pt x="279" y="375"/>
                    <a:pt x="274" y="423"/>
                  </a:cubicBezTo>
                  <a:cubicBezTo>
                    <a:pt x="274" y="423"/>
                    <a:pt x="273" y="474"/>
                    <a:pt x="266" y="524"/>
                  </a:cubicBezTo>
                  <a:cubicBezTo>
                    <a:pt x="262" y="575"/>
                    <a:pt x="256" y="624"/>
                    <a:pt x="256" y="624"/>
                  </a:cubicBezTo>
                  <a:cubicBezTo>
                    <a:pt x="244" y="714"/>
                    <a:pt x="224" y="806"/>
                    <a:pt x="200" y="898"/>
                  </a:cubicBezTo>
                  <a:cubicBezTo>
                    <a:pt x="164" y="1033"/>
                    <a:pt x="138" y="1159"/>
                    <a:pt x="85" y="1287"/>
                  </a:cubicBezTo>
                  <a:cubicBezTo>
                    <a:pt x="24" y="1430"/>
                    <a:pt x="19" y="1433"/>
                    <a:pt x="0" y="1522"/>
                  </a:cubicBezTo>
                  <a:cubicBezTo>
                    <a:pt x="169" y="1284"/>
                    <a:pt x="310" y="944"/>
                    <a:pt x="348" y="628"/>
                  </a:cubicBezTo>
                  <a:cubicBezTo>
                    <a:pt x="348" y="628"/>
                    <a:pt x="356" y="568"/>
                    <a:pt x="362" y="508"/>
                  </a:cubicBezTo>
                  <a:cubicBezTo>
                    <a:pt x="365" y="448"/>
                    <a:pt x="368" y="388"/>
                    <a:pt x="368" y="388"/>
                  </a:cubicBezTo>
                  <a:lnTo>
                    <a:pt x="369" y="342"/>
                  </a:lnTo>
                  <a:cubicBezTo>
                    <a:pt x="365" y="219"/>
                    <a:pt x="345" y="108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6">
              <a:extLst>
                <a:ext uri="{FF2B5EF4-FFF2-40B4-BE49-F238E27FC236}">
                  <a16:creationId xmlns:a16="http://schemas.microsoft.com/office/drawing/2014/main" id="{2F260810-FAE7-5204-64C6-41F1AA549329}"/>
                </a:ext>
              </a:extLst>
            </p:cNvPr>
            <p:cNvSpPr/>
            <p:nvPr/>
          </p:nvSpPr>
          <p:spPr>
            <a:xfrm>
              <a:off x="5814950" y="1977400"/>
              <a:ext cx="36150" cy="45675"/>
            </a:xfrm>
            <a:custGeom>
              <a:avLst/>
              <a:gdLst/>
              <a:ahLst/>
              <a:cxnLst/>
              <a:rect l="l" t="t" r="r" b="b"/>
              <a:pathLst>
                <a:path w="1446" h="1827" extrusionOk="0">
                  <a:moveTo>
                    <a:pt x="1445" y="0"/>
                  </a:moveTo>
                  <a:cubicBezTo>
                    <a:pt x="1400" y="22"/>
                    <a:pt x="1290" y="87"/>
                    <a:pt x="1182" y="163"/>
                  </a:cubicBezTo>
                  <a:cubicBezTo>
                    <a:pt x="1074" y="239"/>
                    <a:pt x="968" y="326"/>
                    <a:pt x="923" y="371"/>
                  </a:cubicBezTo>
                  <a:cubicBezTo>
                    <a:pt x="923" y="371"/>
                    <a:pt x="867" y="425"/>
                    <a:pt x="814" y="484"/>
                  </a:cubicBezTo>
                  <a:cubicBezTo>
                    <a:pt x="761" y="541"/>
                    <a:pt x="709" y="601"/>
                    <a:pt x="709" y="601"/>
                  </a:cubicBezTo>
                  <a:cubicBezTo>
                    <a:pt x="617" y="704"/>
                    <a:pt x="527" y="819"/>
                    <a:pt x="442" y="937"/>
                  </a:cubicBezTo>
                  <a:cubicBezTo>
                    <a:pt x="314" y="1113"/>
                    <a:pt x="227" y="1289"/>
                    <a:pt x="132" y="1477"/>
                  </a:cubicBezTo>
                  <a:cubicBezTo>
                    <a:pt x="28" y="1689"/>
                    <a:pt x="30" y="1699"/>
                    <a:pt x="1" y="1827"/>
                  </a:cubicBezTo>
                  <a:cubicBezTo>
                    <a:pt x="190" y="1435"/>
                    <a:pt x="480" y="996"/>
                    <a:pt x="789" y="650"/>
                  </a:cubicBezTo>
                  <a:cubicBezTo>
                    <a:pt x="789" y="650"/>
                    <a:pt x="846" y="584"/>
                    <a:pt x="907" y="520"/>
                  </a:cubicBezTo>
                  <a:cubicBezTo>
                    <a:pt x="968" y="458"/>
                    <a:pt x="1030" y="395"/>
                    <a:pt x="1030" y="395"/>
                  </a:cubicBezTo>
                  <a:lnTo>
                    <a:pt x="1078" y="351"/>
                  </a:lnTo>
                  <a:lnTo>
                    <a:pt x="1078" y="350"/>
                  </a:lnTo>
                  <a:cubicBezTo>
                    <a:pt x="1204" y="223"/>
                    <a:pt x="1324" y="109"/>
                    <a:pt x="1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6">
              <a:extLst>
                <a:ext uri="{FF2B5EF4-FFF2-40B4-BE49-F238E27FC236}">
                  <a16:creationId xmlns:a16="http://schemas.microsoft.com/office/drawing/2014/main" id="{10627D64-2AF6-F84B-B03C-D456AB0F843A}"/>
                </a:ext>
              </a:extLst>
            </p:cNvPr>
            <p:cNvSpPr/>
            <p:nvPr/>
          </p:nvSpPr>
          <p:spPr>
            <a:xfrm>
              <a:off x="5828575" y="2000050"/>
              <a:ext cx="10025" cy="12675"/>
            </a:xfrm>
            <a:custGeom>
              <a:avLst/>
              <a:gdLst/>
              <a:ahLst/>
              <a:cxnLst/>
              <a:rect l="l" t="t" r="r" b="b"/>
              <a:pathLst>
                <a:path w="401" h="507" extrusionOk="0">
                  <a:moveTo>
                    <a:pt x="401" y="1"/>
                  </a:moveTo>
                  <a:cubicBezTo>
                    <a:pt x="368" y="10"/>
                    <a:pt x="269" y="74"/>
                    <a:pt x="247" y="101"/>
                  </a:cubicBezTo>
                  <a:lnTo>
                    <a:pt x="197" y="169"/>
                  </a:lnTo>
                  <a:cubicBezTo>
                    <a:pt x="173" y="198"/>
                    <a:pt x="149" y="230"/>
                    <a:pt x="124" y="260"/>
                  </a:cubicBezTo>
                  <a:cubicBezTo>
                    <a:pt x="88" y="307"/>
                    <a:pt x="70" y="360"/>
                    <a:pt x="38" y="407"/>
                  </a:cubicBezTo>
                  <a:cubicBezTo>
                    <a:pt x="2" y="460"/>
                    <a:pt x="2" y="463"/>
                    <a:pt x="1" y="507"/>
                  </a:cubicBezTo>
                  <a:cubicBezTo>
                    <a:pt x="92" y="428"/>
                    <a:pt x="194" y="325"/>
                    <a:pt x="271" y="222"/>
                  </a:cubicBezTo>
                  <a:lnTo>
                    <a:pt x="330" y="145"/>
                  </a:lnTo>
                  <a:lnTo>
                    <a:pt x="341" y="131"/>
                  </a:lnTo>
                  <a:cubicBezTo>
                    <a:pt x="366" y="88"/>
                    <a:pt x="385" y="45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6">
              <a:extLst>
                <a:ext uri="{FF2B5EF4-FFF2-40B4-BE49-F238E27FC236}">
                  <a16:creationId xmlns:a16="http://schemas.microsoft.com/office/drawing/2014/main" id="{DB58FA8A-BE31-3BB2-EB3B-2D32227D857B}"/>
                </a:ext>
              </a:extLst>
            </p:cNvPr>
            <p:cNvSpPr/>
            <p:nvPr/>
          </p:nvSpPr>
          <p:spPr>
            <a:xfrm>
              <a:off x="5820150" y="2019425"/>
              <a:ext cx="35575" cy="32900"/>
            </a:xfrm>
            <a:custGeom>
              <a:avLst/>
              <a:gdLst/>
              <a:ahLst/>
              <a:cxnLst/>
              <a:rect l="l" t="t" r="r" b="b"/>
              <a:pathLst>
                <a:path w="1423" h="1316" extrusionOk="0">
                  <a:moveTo>
                    <a:pt x="1422" y="1"/>
                  </a:moveTo>
                  <a:lnTo>
                    <a:pt x="1422" y="1"/>
                  </a:lnTo>
                  <a:cubicBezTo>
                    <a:pt x="1380" y="6"/>
                    <a:pt x="1274" y="33"/>
                    <a:pt x="1169" y="73"/>
                  </a:cubicBezTo>
                  <a:cubicBezTo>
                    <a:pt x="1066" y="113"/>
                    <a:pt x="961" y="165"/>
                    <a:pt x="916" y="195"/>
                  </a:cubicBezTo>
                  <a:cubicBezTo>
                    <a:pt x="916" y="195"/>
                    <a:pt x="860" y="231"/>
                    <a:pt x="807" y="271"/>
                  </a:cubicBezTo>
                  <a:cubicBezTo>
                    <a:pt x="753" y="310"/>
                    <a:pt x="702" y="352"/>
                    <a:pt x="702" y="352"/>
                  </a:cubicBezTo>
                  <a:cubicBezTo>
                    <a:pt x="609" y="426"/>
                    <a:pt x="518" y="509"/>
                    <a:pt x="433" y="598"/>
                  </a:cubicBezTo>
                  <a:cubicBezTo>
                    <a:pt x="305" y="732"/>
                    <a:pt x="217" y="875"/>
                    <a:pt x="125" y="1026"/>
                  </a:cubicBezTo>
                  <a:cubicBezTo>
                    <a:pt x="24" y="1198"/>
                    <a:pt x="26" y="1209"/>
                    <a:pt x="0" y="1316"/>
                  </a:cubicBezTo>
                  <a:cubicBezTo>
                    <a:pt x="177" y="995"/>
                    <a:pt x="463" y="656"/>
                    <a:pt x="769" y="416"/>
                  </a:cubicBezTo>
                  <a:cubicBezTo>
                    <a:pt x="769" y="416"/>
                    <a:pt x="827" y="371"/>
                    <a:pt x="886" y="327"/>
                  </a:cubicBezTo>
                  <a:cubicBezTo>
                    <a:pt x="947" y="285"/>
                    <a:pt x="1008" y="245"/>
                    <a:pt x="1008" y="245"/>
                  </a:cubicBezTo>
                  <a:lnTo>
                    <a:pt x="1056" y="217"/>
                  </a:lnTo>
                  <a:lnTo>
                    <a:pt x="1055" y="217"/>
                  </a:lnTo>
                  <a:cubicBezTo>
                    <a:pt x="1180" y="135"/>
                    <a:pt x="1300" y="64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6">
              <a:extLst>
                <a:ext uri="{FF2B5EF4-FFF2-40B4-BE49-F238E27FC236}">
                  <a16:creationId xmlns:a16="http://schemas.microsoft.com/office/drawing/2014/main" id="{5764F2F4-DCE3-880E-BC72-0479067A3EC7}"/>
                </a:ext>
              </a:extLst>
            </p:cNvPr>
            <p:cNvSpPr/>
            <p:nvPr/>
          </p:nvSpPr>
          <p:spPr>
            <a:xfrm>
              <a:off x="5829400" y="2016250"/>
              <a:ext cx="24325" cy="14550"/>
            </a:xfrm>
            <a:custGeom>
              <a:avLst/>
              <a:gdLst/>
              <a:ahLst/>
              <a:cxnLst/>
              <a:rect l="l" t="t" r="r" b="b"/>
              <a:pathLst>
                <a:path w="973" h="582" extrusionOk="0">
                  <a:moveTo>
                    <a:pt x="959" y="1"/>
                  </a:moveTo>
                  <a:cubicBezTo>
                    <a:pt x="892" y="1"/>
                    <a:pt x="715" y="36"/>
                    <a:pt x="663" y="64"/>
                  </a:cubicBezTo>
                  <a:cubicBezTo>
                    <a:pt x="663" y="64"/>
                    <a:pt x="629" y="81"/>
                    <a:pt x="595" y="99"/>
                  </a:cubicBezTo>
                  <a:cubicBezTo>
                    <a:pt x="561" y="116"/>
                    <a:pt x="528" y="134"/>
                    <a:pt x="528" y="134"/>
                  </a:cubicBezTo>
                  <a:cubicBezTo>
                    <a:pt x="467" y="167"/>
                    <a:pt x="407" y="204"/>
                    <a:pt x="347" y="241"/>
                  </a:cubicBezTo>
                  <a:cubicBezTo>
                    <a:pt x="258" y="300"/>
                    <a:pt x="192" y="370"/>
                    <a:pt x="115" y="439"/>
                  </a:cubicBezTo>
                  <a:cubicBezTo>
                    <a:pt x="31" y="516"/>
                    <a:pt x="29" y="521"/>
                    <a:pt x="0" y="582"/>
                  </a:cubicBezTo>
                  <a:cubicBezTo>
                    <a:pt x="169" y="454"/>
                    <a:pt x="382" y="319"/>
                    <a:pt x="578" y="212"/>
                  </a:cubicBezTo>
                  <a:lnTo>
                    <a:pt x="652" y="172"/>
                  </a:lnTo>
                  <a:cubicBezTo>
                    <a:pt x="690" y="154"/>
                    <a:pt x="728" y="135"/>
                    <a:pt x="728" y="135"/>
                  </a:cubicBezTo>
                  <a:lnTo>
                    <a:pt x="757" y="122"/>
                  </a:lnTo>
                  <a:cubicBezTo>
                    <a:pt x="814" y="90"/>
                    <a:pt x="889" y="48"/>
                    <a:pt x="972" y="1"/>
                  </a:cubicBezTo>
                  <a:cubicBezTo>
                    <a:pt x="969" y="1"/>
                    <a:pt x="964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6">
              <a:extLst>
                <a:ext uri="{FF2B5EF4-FFF2-40B4-BE49-F238E27FC236}">
                  <a16:creationId xmlns:a16="http://schemas.microsoft.com/office/drawing/2014/main" id="{0CC9C69C-C6AD-8EF2-CBB7-E45AC5497F89}"/>
                </a:ext>
              </a:extLst>
            </p:cNvPr>
            <p:cNvSpPr/>
            <p:nvPr/>
          </p:nvSpPr>
          <p:spPr>
            <a:xfrm>
              <a:off x="5833825" y="2047725"/>
              <a:ext cx="6125" cy="30025"/>
            </a:xfrm>
            <a:custGeom>
              <a:avLst/>
              <a:gdLst/>
              <a:ahLst/>
              <a:cxnLst/>
              <a:rect l="l" t="t" r="r" b="b"/>
              <a:pathLst>
                <a:path w="245" h="1201" extrusionOk="0">
                  <a:moveTo>
                    <a:pt x="196" y="1"/>
                  </a:moveTo>
                  <a:cubicBezTo>
                    <a:pt x="186" y="56"/>
                    <a:pt x="156" y="267"/>
                    <a:pt x="151" y="331"/>
                  </a:cubicBezTo>
                  <a:cubicBezTo>
                    <a:pt x="151" y="331"/>
                    <a:pt x="151" y="370"/>
                    <a:pt x="148" y="409"/>
                  </a:cubicBezTo>
                  <a:cubicBezTo>
                    <a:pt x="145" y="449"/>
                    <a:pt x="142" y="488"/>
                    <a:pt x="142" y="488"/>
                  </a:cubicBezTo>
                  <a:cubicBezTo>
                    <a:pt x="135" y="557"/>
                    <a:pt x="124" y="629"/>
                    <a:pt x="109" y="701"/>
                  </a:cubicBezTo>
                  <a:cubicBezTo>
                    <a:pt x="86" y="808"/>
                    <a:pt x="76" y="907"/>
                    <a:pt x="44" y="1010"/>
                  </a:cubicBezTo>
                  <a:cubicBezTo>
                    <a:pt x="6" y="1124"/>
                    <a:pt x="4" y="1128"/>
                    <a:pt x="1" y="1200"/>
                  </a:cubicBezTo>
                  <a:cubicBezTo>
                    <a:pt x="118" y="1005"/>
                    <a:pt x="214" y="737"/>
                    <a:pt x="234" y="489"/>
                  </a:cubicBezTo>
                  <a:cubicBezTo>
                    <a:pt x="234" y="489"/>
                    <a:pt x="238" y="442"/>
                    <a:pt x="242" y="396"/>
                  </a:cubicBezTo>
                  <a:lnTo>
                    <a:pt x="245" y="302"/>
                  </a:lnTo>
                  <a:lnTo>
                    <a:pt x="245" y="267"/>
                  </a:lnTo>
                  <a:cubicBezTo>
                    <a:pt x="237" y="171"/>
                    <a:pt x="220" y="83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6">
              <a:extLst>
                <a:ext uri="{FF2B5EF4-FFF2-40B4-BE49-F238E27FC236}">
                  <a16:creationId xmlns:a16="http://schemas.microsoft.com/office/drawing/2014/main" id="{96AC6410-D9D8-8EB6-E85D-503B968550A9}"/>
                </a:ext>
              </a:extLst>
            </p:cNvPr>
            <p:cNvSpPr/>
            <p:nvPr/>
          </p:nvSpPr>
          <p:spPr>
            <a:xfrm>
              <a:off x="5845325" y="2061825"/>
              <a:ext cx="31300" cy="32050"/>
            </a:xfrm>
            <a:custGeom>
              <a:avLst/>
              <a:gdLst/>
              <a:ahLst/>
              <a:cxnLst/>
              <a:rect l="l" t="t" r="r" b="b"/>
              <a:pathLst>
                <a:path w="1252" h="128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176" y="22"/>
                    <a:pt x="898" y="180"/>
                    <a:pt x="825" y="247"/>
                  </a:cubicBezTo>
                  <a:cubicBezTo>
                    <a:pt x="825" y="247"/>
                    <a:pt x="779" y="286"/>
                    <a:pt x="735" y="326"/>
                  </a:cubicBezTo>
                  <a:cubicBezTo>
                    <a:pt x="691" y="367"/>
                    <a:pt x="647" y="408"/>
                    <a:pt x="647" y="408"/>
                  </a:cubicBezTo>
                  <a:cubicBezTo>
                    <a:pt x="569" y="481"/>
                    <a:pt x="492" y="560"/>
                    <a:pt x="416" y="643"/>
                  </a:cubicBezTo>
                  <a:cubicBezTo>
                    <a:pt x="305" y="766"/>
                    <a:pt x="224" y="895"/>
                    <a:pt x="133" y="1028"/>
                  </a:cubicBezTo>
                  <a:cubicBezTo>
                    <a:pt x="33" y="1177"/>
                    <a:pt x="33" y="1184"/>
                    <a:pt x="0" y="1282"/>
                  </a:cubicBezTo>
                  <a:cubicBezTo>
                    <a:pt x="195" y="1010"/>
                    <a:pt x="460" y="710"/>
                    <a:pt x="718" y="467"/>
                  </a:cubicBezTo>
                  <a:lnTo>
                    <a:pt x="818" y="377"/>
                  </a:lnTo>
                  <a:cubicBezTo>
                    <a:pt x="868" y="332"/>
                    <a:pt x="919" y="288"/>
                    <a:pt x="919" y="288"/>
                  </a:cubicBezTo>
                  <a:lnTo>
                    <a:pt x="958" y="257"/>
                  </a:lnTo>
                  <a:cubicBezTo>
                    <a:pt x="1061" y="166"/>
                    <a:pt x="1156" y="81"/>
                    <a:pt x="1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6">
              <a:extLst>
                <a:ext uri="{FF2B5EF4-FFF2-40B4-BE49-F238E27FC236}">
                  <a16:creationId xmlns:a16="http://schemas.microsoft.com/office/drawing/2014/main" id="{B77BF656-DBB2-9B38-8813-48489090A218}"/>
                </a:ext>
              </a:extLst>
            </p:cNvPr>
            <p:cNvSpPr/>
            <p:nvPr/>
          </p:nvSpPr>
          <p:spPr>
            <a:xfrm>
              <a:off x="5847550" y="2067125"/>
              <a:ext cx="14550" cy="11775"/>
            </a:xfrm>
            <a:custGeom>
              <a:avLst/>
              <a:gdLst/>
              <a:ahLst/>
              <a:cxnLst/>
              <a:rect l="l" t="t" r="r" b="b"/>
              <a:pathLst>
                <a:path w="582" h="471" extrusionOk="0">
                  <a:moveTo>
                    <a:pt x="582" y="0"/>
                  </a:moveTo>
                  <a:cubicBezTo>
                    <a:pt x="545" y="5"/>
                    <a:pt x="419" y="56"/>
                    <a:pt x="388" y="82"/>
                  </a:cubicBezTo>
                  <a:lnTo>
                    <a:pt x="313" y="145"/>
                  </a:lnTo>
                  <a:cubicBezTo>
                    <a:pt x="280" y="173"/>
                    <a:pt x="244" y="201"/>
                    <a:pt x="210" y="231"/>
                  </a:cubicBezTo>
                  <a:cubicBezTo>
                    <a:pt x="157" y="274"/>
                    <a:pt x="120" y="326"/>
                    <a:pt x="71" y="371"/>
                  </a:cubicBezTo>
                  <a:cubicBezTo>
                    <a:pt x="17" y="422"/>
                    <a:pt x="16" y="424"/>
                    <a:pt x="1" y="471"/>
                  </a:cubicBezTo>
                  <a:cubicBezTo>
                    <a:pt x="122" y="401"/>
                    <a:pt x="263" y="310"/>
                    <a:pt x="375" y="214"/>
                  </a:cubicBezTo>
                  <a:lnTo>
                    <a:pt x="462" y="142"/>
                  </a:lnTo>
                  <a:lnTo>
                    <a:pt x="478" y="129"/>
                  </a:lnTo>
                  <a:cubicBezTo>
                    <a:pt x="518" y="87"/>
                    <a:pt x="550" y="45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6">
              <a:extLst>
                <a:ext uri="{FF2B5EF4-FFF2-40B4-BE49-F238E27FC236}">
                  <a16:creationId xmlns:a16="http://schemas.microsoft.com/office/drawing/2014/main" id="{EE322451-E791-FDF5-9989-14FC8D4E2251}"/>
                </a:ext>
              </a:extLst>
            </p:cNvPr>
            <p:cNvSpPr/>
            <p:nvPr/>
          </p:nvSpPr>
          <p:spPr>
            <a:xfrm>
              <a:off x="5841725" y="2101300"/>
              <a:ext cx="40375" cy="27825"/>
            </a:xfrm>
            <a:custGeom>
              <a:avLst/>
              <a:gdLst/>
              <a:ahLst/>
              <a:cxnLst/>
              <a:rect l="l" t="t" r="r" b="b"/>
              <a:pathLst>
                <a:path w="1615" h="1113" extrusionOk="0">
                  <a:moveTo>
                    <a:pt x="1615" y="0"/>
                  </a:moveTo>
                  <a:cubicBezTo>
                    <a:pt x="1529" y="5"/>
                    <a:pt x="1195" y="111"/>
                    <a:pt x="1101" y="168"/>
                  </a:cubicBezTo>
                  <a:cubicBezTo>
                    <a:pt x="1101" y="168"/>
                    <a:pt x="1043" y="198"/>
                    <a:pt x="986" y="233"/>
                  </a:cubicBezTo>
                  <a:cubicBezTo>
                    <a:pt x="929" y="265"/>
                    <a:pt x="874" y="301"/>
                    <a:pt x="874" y="301"/>
                  </a:cubicBezTo>
                  <a:cubicBezTo>
                    <a:pt x="773" y="362"/>
                    <a:pt x="673" y="431"/>
                    <a:pt x="576" y="505"/>
                  </a:cubicBezTo>
                  <a:cubicBezTo>
                    <a:pt x="429" y="615"/>
                    <a:pt x="316" y="736"/>
                    <a:pt x="192" y="864"/>
                  </a:cubicBezTo>
                  <a:cubicBezTo>
                    <a:pt x="55" y="1007"/>
                    <a:pt x="53" y="1015"/>
                    <a:pt x="0" y="1113"/>
                  </a:cubicBezTo>
                  <a:cubicBezTo>
                    <a:pt x="257" y="851"/>
                    <a:pt x="600" y="576"/>
                    <a:pt x="932" y="372"/>
                  </a:cubicBezTo>
                  <a:cubicBezTo>
                    <a:pt x="932" y="372"/>
                    <a:pt x="995" y="333"/>
                    <a:pt x="1059" y="296"/>
                  </a:cubicBezTo>
                  <a:cubicBezTo>
                    <a:pt x="1124" y="261"/>
                    <a:pt x="1189" y="225"/>
                    <a:pt x="1189" y="225"/>
                  </a:cubicBezTo>
                  <a:lnTo>
                    <a:pt x="1237" y="200"/>
                  </a:lnTo>
                  <a:cubicBezTo>
                    <a:pt x="1369" y="128"/>
                    <a:pt x="1493" y="61"/>
                    <a:pt x="1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6">
              <a:extLst>
                <a:ext uri="{FF2B5EF4-FFF2-40B4-BE49-F238E27FC236}">
                  <a16:creationId xmlns:a16="http://schemas.microsoft.com/office/drawing/2014/main" id="{29243392-AFBA-3A89-0CA1-DC356672C7CD}"/>
                </a:ext>
              </a:extLst>
            </p:cNvPr>
            <p:cNvSpPr/>
            <p:nvPr/>
          </p:nvSpPr>
          <p:spPr>
            <a:xfrm>
              <a:off x="5850100" y="2104075"/>
              <a:ext cx="15450" cy="9925"/>
            </a:xfrm>
            <a:custGeom>
              <a:avLst/>
              <a:gdLst/>
              <a:ahLst/>
              <a:cxnLst/>
              <a:rect l="l" t="t" r="r" b="b"/>
              <a:pathLst>
                <a:path w="618" h="397" extrusionOk="0">
                  <a:moveTo>
                    <a:pt x="618" y="0"/>
                  </a:moveTo>
                  <a:cubicBezTo>
                    <a:pt x="581" y="0"/>
                    <a:pt x="453" y="37"/>
                    <a:pt x="420" y="59"/>
                  </a:cubicBezTo>
                  <a:lnTo>
                    <a:pt x="340" y="112"/>
                  </a:lnTo>
                  <a:cubicBezTo>
                    <a:pt x="303" y="136"/>
                    <a:pt x="267" y="159"/>
                    <a:pt x="229" y="183"/>
                  </a:cubicBezTo>
                  <a:cubicBezTo>
                    <a:pt x="172" y="220"/>
                    <a:pt x="131" y="267"/>
                    <a:pt x="79" y="306"/>
                  </a:cubicBezTo>
                  <a:cubicBezTo>
                    <a:pt x="21" y="350"/>
                    <a:pt x="20" y="352"/>
                    <a:pt x="1" y="396"/>
                  </a:cubicBezTo>
                  <a:cubicBezTo>
                    <a:pt x="126" y="342"/>
                    <a:pt x="273" y="267"/>
                    <a:pt x="394" y="186"/>
                  </a:cubicBezTo>
                  <a:lnTo>
                    <a:pt x="485" y="126"/>
                  </a:lnTo>
                  <a:lnTo>
                    <a:pt x="502" y="115"/>
                  </a:lnTo>
                  <a:cubicBezTo>
                    <a:pt x="547" y="78"/>
                    <a:pt x="583" y="39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6">
              <a:extLst>
                <a:ext uri="{FF2B5EF4-FFF2-40B4-BE49-F238E27FC236}">
                  <a16:creationId xmlns:a16="http://schemas.microsoft.com/office/drawing/2014/main" id="{A670F2F3-E467-DE12-AB5E-879CAD79BE52}"/>
                </a:ext>
              </a:extLst>
            </p:cNvPr>
            <p:cNvSpPr/>
            <p:nvPr/>
          </p:nvSpPr>
          <p:spPr>
            <a:xfrm>
              <a:off x="5707125" y="1959675"/>
              <a:ext cx="134575" cy="257975"/>
            </a:xfrm>
            <a:custGeom>
              <a:avLst/>
              <a:gdLst/>
              <a:ahLst/>
              <a:cxnLst/>
              <a:rect l="l" t="t" r="r" b="b"/>
              <a:pathLst>
                <a:path w="5383" h="10319" extrusionOk="0">
                  <a:moveTo>
                    <a:pt x="1" y="0"/>
                  </a:moveTo>
                  <a:cubicBezTo>
                    <a:pt x="118" y="55"/>
                    <a:pt x="329" y="151"/>
                    <a:pt x="574" y="296"/>
                  </a:cubicBezTo>
                  <a:cubicBezTo>
                    <a:pt x="817" y="441"/>
                    <a:pt x="1095" y="632"/>
                    <a:pt x="1355" y="852"/>
                  </a:cubicBezTo>
                  <a:cubicBezTo>
                    <a:pt x="1882" y="1286"/>
                    <a:pt x="2326" y="1827"/>
                    <a:pt x="2528" y="2087"/>
                  </a:cubicBezTo>
                  <a:cubicBezTo>
                    <a:pt x="2528" y="2087"/>
                    <a:pt x="2777" y="2403"/>
                    <a:pt x="3000" y="2740"/>
                  </a:cubicBezTo>
                  <a:cubicBezTo>
                    <a:pt x="3225" y="3074"/>
                    <a:pt x="3428" y="3422"/>
                    <a:pt x="3428" y="3422"/>
                  </a:cubicBezTo>
                  <a:cubicBezTo>
                    <a:pt x="3792" y="4043"/>
                    <a:pt x="4146" y="4702"/>
                    <a:pt x="4474" y="5377"/>
                  </a:cubicBezTo>
                  <a:cubicBezTo>
                    <a:pt x="4714" y="5882"/>
                    <a:pt x="4919" y="6374"/>
                    <a:pt x="5068" y="6880"/>
                  </a:cubicBezTo>
                  <a:cubicBezTo>
                    <a:pt x="5217" y="7385"/>
                    <a:pt x="5308" y="7907"/>
                    <a:pt x="5305" y="8453"/>
                  </a:cubicBezTo>
                  <a:cubicBezTo>
                    <a:pt x="5302" y="8758"/>
                    <a:pt x="5274" y="8988"/>
                    <a:pt x="5243" y="9171"/>
                  </a:cubicBezTo>
                  <a:cubicBezTo>
                    <a:pt x="5212" y="9353"/>
                    <a:pt x="5177" y="9490"/>
                    <a:pt x="5145" y="9609"/>
                  </a:cubicBezTo>
                  <a:cubicBezTo>
                    <a:pt x="5075" y="9845"/>
                    <a:pt x="5020" y="10016"/>
                    <a:pt x="4872" y="10319"/>
                  </a:cubicBezTo>
                  <a:cubicBezTo>
                    <a:pt x="5155" y="9825"/>
                    <a:pt x="5318" y="9230"/>
                    <a:pt x="5349" y="8613"/>
                  </a:cubicBezTo>
                  <a:cubicBezTo>
                    <a:pt x="5382" y="7994"/>
                    <a:pt x="5288" y="7355"/>
                    <a:pt x="5104" y="6741"/>
                  </a:cubicBezTo>
                  <a:cubicBezTo>
                    <a:pt x="4920" y="6125"/>
                    <a:pt x="4657" y="5531"/>
                    <a:pt x="4370" y="4961"/>
                  </a:cubicBezTo>
                  <a:cubicBezTo>
                    <a:pt x="4080" y="4392"/>
                    <a:pt x="3783" y="3835"/>
                    <a:pt x="3468" y="3309"/>
                  </a:cubicBezTo>
                  <a:cubicBezTo>
                    <a:pt x="3468" y="3309"/>
                    <a:pt x="3233" y="2909"/>
                    <a:pt x="2967" y="2527"/>
                  </a:cubicBezTo>
                  <a:cubicBezTo>
                    <a:pt x="2704" y="2143"/>
                    <a:pt x="2403" y="1789"/>
                    <a:pt x="2403" y="1789"/>
                  </a:cubicBezTo>
                  <a:cubicBezTo>
                    <a:pt x="2403" y="1789"/>
                    <a:pt x="2346" y="1721"/>
                    <a:pt x="2290" y="1656"/>
                  </a:cubicBezTo>
                  <a:lnTo>
                    <a:pt x="2173" y="1526"/>
                  </a:lnTo>
                  <a:cubicBezTo>
                    <a:pt x="1525" y="832"/>
                    <a:pt x="795" y="30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6">
              <a:extLst>
                <a:ext uri="{FF2B5EF4-FFF2-40B4-BE49-F238E27FC236}">
                  <a16:creationId xmlns:a16="http://schemas.microsoft.com/office/drawing/2014/main" id="{23E6381D-A2B6-BF9E-A54D-7845503E9F5A}"/>
                </a:ext>
              </a:extLst>
            </p:cNvPr>
            <p:cNvSpPr/>
            <p:nvPr/>
          </p:nvSpPr>
          <p:spPr>
            <a:xfrm>
              <a:off x="5768925" y="2018550"/>
              <a:ext cx="26050" cy="48500"/>
            </a:xfrm>
            <a:custGeom>
              <a:avLst/>
              <a:gdLst/>
              <a:ahLst/>
              <a:cxnLst/>
              <a:rect l="l" t="t" r="r" b="b"/>
              <a:pathLst>
                <a:path w="1042" h="1940" extrusionOk="0">
                  <a:moveTo>
                    <a:pt x="0" y="0"/>
                  </a:moveTo>
                  <a:cubicBezTo>
                    <a:pt x="47" y="83"/>
                    <a:pt x="243" y="414"/>
                    <a:pt x="303" y="514"/>
                  </a:cubicBezTo>
                  <a:cubicBezTo>
                    <a:pt x="303" y="514"/>
                    <a:pt x="344" y="574"/>
                    <a:pt x="381" y="635"/>
                  </a:cubicBezTo>
                  <a:cubicBezTo>
                    <a:pt x="419" y="697"/>
                    <a:pt x="456" y="758"/>
                    <a:pt x="456" y="758"/>
                  </a:cubicBezTo>
                  <a:cubicBezTo>
                    <a:pt x="522" y="868"/>
                    <a:pt x="584" y="985"/>
                    <a:pt x="645" y="1105"/>
                  </a:cubicBezTo>
                  <a:cubicBezTo>
                    <a:pt x="734" y="1284"/>
                    <a:pt x="822" y="1442"/>
                    <a:pt x="897" y="1623"/>
                  </a:cubicBezTo>
                  <a:cubicBezTo>
                    <a:pt x="978" y="1826"/>
                    <a:pt x="979" y="1834"/>
                    <a:pt x="1042" y="1940"/>
                  </a:cubicBezTo>
                  <a:cubicBezTo>
                    <a:pt x="942" y="1544"/>
                    <a:pt x="757" y="1078"/>
                    <a:pt x="528" y="699"/>
                  </a:cubicBezTo>
                  <a:cubicBezTo>
                    <a:pt x="528" y="699"/>
                    <a:pt x="485" y="627"/>
                    <a:pt x="440" y="557"/>
                  </a:cubicBezTo>
                  <a:cubicBezTo>
                    <a:pt x="395" y="487"/>
                    <a:pt x="350" y="416"/>
                    <a:pt x="350" y="416"/>
                  </a:cubicBezTo>
                  <a:lnTo>
                    <a:pt x="314" y="365"/>
                  </a:lnTo>
                  <a:cubicBezTo>
                    <a:pt x="211" y="228"/>
                    <a:pt x="107" y="1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6">
              <a:extLst>
                <a:ext uri="{FF2B5EF4-FFF2-40B4-BE49-F238E27FC236}">
                  <a16:creationId xmlns:a16="http://schemas.microsoft.com/office/drawing/2014/main" id="{3945F7DC-B2DA-0E89-8546-094E55D7067A}"/>
                </a:ext>
              </a:extLst>
            </p:cNvPr>
            <p:cNvSpPr/>
            <p:nvPr/>
          </p:nvSpPr>
          <p:spPr>
            <a:xfrm>
              <a:off x="5769650" y="2001475"/>
              <a:ext cx="18725" cy="22900"/>
            </a:xfrm>
            <a:custGeom>
              <a:avLst/>
              <a:gdLst/>
              <a:ahLst/>
              <a:cxnLst/>
              <a:rect l="l" t="t" r="r" b="b"/>
              <a:pathLst>
                <a:path w="749" h="916" extrusionOk="0">
                  <a:moveTo>
                    <a:pt x="1" y="1"/>
                  </a:moveTo>
                  <a:cubicBezTo>
                    <a:pt x="16" y="53"/>
                    <a:pt x="117" y="235"/>
                    <a:pt x="157" y="284"/>
                  </a:cubicBezTo>
                  <a:lnTo>
                    <a:pt x="257" y="403"/>
                  </a:lnTo>
                  <a:cubicBezTo>
                    <a:pt x="301" y="457"/>
                    <a:pt x="347" y="512"/>
                    <a:pt x="392" y="567"/>
                  </a:cubicBezTo>
                  <a:cubicBezTo>
                    <a:pt x="461" y="651"/>
                    <a:pt x="536" y="714"/>
                    <a:pt x="606" y="792"/>
                  </a:cubicBezTo>
                  <a:cubicBezTo>
                    <a:pt x="684" y="880"/>
                    <a:pt x="688" y="883"/>
                    <a:pt x="749" y="916"/>
                  </a:cubicBezTo>
                  <a:cubicBezTo>
                    <a:pt x="629" y="733"/>
                    <a:pt x="474" y="519"/>
                    <a:pt x="324" y="339"/>
                  </a:cubicBezTo>
                  <a:lnTo>
                    <a:pt x="209" y="203"/>
                  </a:lnTo>
                  <a:lnTo>
                    <a:pt x="189" y="177"/>
                  </a:lnTo>
                  <a:cubicBezTo>
                    <a:pt x="125" y="112"/>
                    <a:pt x="63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6">
              <a:extLst>
                <a:ext uri="{FF2B5EF4-FFF2-40B4-BE49-F238E27FC236}">
                  <a16:creationId xmlns:a16="http://schemas.microsoft.com/office/drawing/2014/main" id="{AFA67368-A78A-BDE0-3ECD-7F58C2993ADE}"/>
                </a:ext>
              </a:extLst>
            </p:cNvPr>
            <p:cNvSpPr/>
            <p:nvPr/>
          </p:nvSpPr>
          <p:spPr>
            <a:xfrm>
              <a:off x="5797450" y="2189575"/>
              <a:ext cx="15950" cy="68525"/>
            </a:xfrm>
            <a:custGeom>
              <a:avLst/>
              <a:gdLst/>
              <a:ahLst/>
              <a:cxnLst/>
              <a:rect l="l" t="t" r="r" b="b"/>
              <a:pathLst>
                <a:path w="638" h="2741" extrusionOk="0">
                  <a:moveTo>
                    <a:pt x="551" y="1"/>
                  </a:moveTo>
                  <a:lnTo>
                    <a:pt x="551" y="1"/>
                  </a:lnTo>
                  <a:cubicBezTo>
                    <a:pt x="549" y="62"/>
                    <a:pt x="558" y="216"/>
                    <a:pt x="557" y="373"/>
                  </a:cubicBezTo>
                  <a:cubicBezTo>
                    <a:pt x="555" y="530"/>
                    <a:pt x="546" y="690"/>
                    <a:pt x="543" y="765"/>
                  </a:cubicBezTo>
                  <a:cubicBezTo>
                    <a:pt x="543" y="765"/>
                    <a:pt x="542" y="789"/>
                    <a:pt x="541" y="823"/>
                  </a:cubicBezTo>
                  <a:cubicBezTo>
                    <a:pt x="540" y="858"/>
                    <a:pt x="538" y="905"/>
                    <a:pt x="533" y="950"/>
                  </a:cubicBezTo>
                  <a:cubicBezTo>
                    <a:pt x="527" y="1042"/>
                    <a:pt x="515" y="1134"/>
                    <a:pt x="515" y="1134"/>
                  </a:cubicBezTo>
                  <a:cubicBezTo>
                    <a:pt x="496" y="1297"/>
                    <a:pt x="462" y="1466"/>
                    <a:pt x="419" y="1631"/>
                  </a:cubicBezTo>
                  <a:cubicBezTo>
                    <a:pt x="354" y="1879"/>
                    <a:pt x="291" y="2104"/>
                    <a:pt x="187" y="2333"/>
                  </a:cubicBezTo>
                  <a:cubicBezTo>
                    <a:pt x="67" y="2587"/>
                    <a:pt x="57" y="2592"/>
                    <a:pt x="0" y="2741"/>
                  </a:cubicBezTo>
                  <a:cubicBezTo>
                    <a:pt x="150" y="2524"/>
                    <a:pt x="290" y="2265"/>
                    <a:pt x="396" y="1987"/>
                  </a:cubicBezTo>
                  <a:cubicBezTo>
                    <a:pt x="505" y="1709"/>
                    <a:pt x="574" y="1411"/>
                    <a:pt x="609" y="1127"/>
                  </a:cubicBezTo>
                  <a:cubicBezTo>
                    <a:pt x="609" y="1127"/>
                    <a:pt x="612" y="1100"/>
                    <a:pt x="617" y="1060"/>
                  </a:cubicBezTo>
                  <a:cubicBezTo>
                    <a:pt x="620" y="1020"/>
                    <a:pt x="624" y="966"/>
                    <a:pt x="628" y="912"/>
                  </a:cubicBezTo>
                  <a:cubicBezTo>
                    <a:pt x="634" y="804"/>
                    <a:pt x="637" y="696"/>
                    <a:pt x="637" y="696"/>
                  </a:cubicBezTo>
                  <a:lnTo>
                    <a:pt x="636" y="615"/>
                  </a:lnTo>
                  <a:cubicBezTo>
                    <a:pt x="627" y="394"/>
                    <a:pt x="596" y="192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6">
              <a:extLst>
                <a:ext uri="{FF2B5EF4-FFF2-40B4-BE49-F238E27FC236}">
                  <a16:creationId xmlns:a16="http://schemas.microsoft.com/office/drawing/2014/main" id="{D54A7BA9-1E1E-02CC-2E44-1F7F89517C4C}"/>
                </a:ext>
              </a:extLst>
            </p:cNvPr>
            <p:cNvSpPr/>
            <p:nvPr/>
          </p:nvSpPr>
          <p:spPr>
            <a:xfrm>
              <a:off x="5813125" y="2198975"/>
              <a:ext cx="9125" cy="48050"/>
            </a:xfrm>
            <a:custGeom>
              <a:avLst/>
              <a:gdLst/>
              <a:ahLst/>
              <a:cxnLst/>
              <a:rect l="l" t="t" r="r" b="b"/>
              <a:pathLst>
                <a:path w="365" h="1922" extrusionOk="0">
                  <a:moveTo>
                    <a:pt x="365" y="1"/>
                  </a:moveTo>
                  <a:cubicBezTo>
                    <a:pt x="330" y="79"/>
                    <a:pt x="231" y="405"/>
                    <a:pt x="212" y="508"/>
                  </a:cubicBezTo>
                  <a:cubicBezTo>
                    <a:pt x="212" y="508"/>
                    <a:pt x="166" y="760"/>
                    <a:pt x="166" y="760"/>
                  </a:cubicBezTo>
                  <a:cubicBezTo>
                    <a:pt x="145" y="872"/>
                    <a:pt x="125" y="989"/>
                    <a:pt x="102" y="1106"/>
                  </a:cubicBezTo>
                  <a:cubicBezTo>
                    <a:pt x="70" y="1281"/>
                    <a:pt x="59" y="1442"/>
                    <a:pt x="31" y="1613"/>
                  </a:cubicBezTo>
                  <a:cubicBezTo>
                    <a:pt x="0" y="1804"/>
                    <a:pt x="0" y="1812"/>
                    <a:pt x="7" y="1921"/>
                  </a:cubicBezTo>
                  <a:cubicBezTo>
                    <a:pt x="95" y="1572"/>
                    <a:pt x="191" y="1146"/>
                    <a:pt x="260" y="765"/>
                  </a:cubicBezTo>
                  <a:cubicBezTo>
                    <a:pt x="260" y="765"/>
                    <a:pt x="312" y="477"/>
                    <a:pt x="312" y="477"/>
                  </a:cubicBezTo>
                  <a:lnTo>
                    <a:pt x="321" y="423"/>
                  </a:lnTo>
                  <a:cubicBezTo>
                    <a:pt x="342" y="273"/>
                    <a:pt x="355" y="136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6">
              <a:extLst>
                <a:ext uri="{FF2B5EF4-FFF2-40B4-BE49-F238E27FC236}">
                  <a16:creationId xmlns:a16="http://schemas.microsoft.com/office/drawing/2014/main" id="{A91017FF-361E-C580-637C-A7DF5A5509A5}"/>
                </a:ext>
              </a:extLst>
            </p:cNvPr>
            <p:cNvSpPr/>
            <p:nvPr/>
          </p:nvSpPr>
          <p:spPr>
            <a:xfrm>
              <a:off x="5815975" y="2214525"/>
              <a:ext cx="15500" cy="37100"/>
            </a:xfrm>
            <a:custGeom>
              <a:avLst/>
              <a:gdLst/>
              <a:ahLst/>
              <a:cxnLst/>
              <a:rect l="l" t="t" r="r" b="b"/>
              <a:pathLst>
                <a:path w="620" h="1484" extrusionOk="0">
                  <a:moveTo>
                    <a:pt x="619" y="1"/>
                  </a:moveTo>
                  <a:cubicBezTo>
                    <a:pt x="575" y="55"/>
                    <a:pt x="432" y="298"/>
                    <a:pt x="400" y="378"/>
                  </a:cubicBezTo>
                  <a:lnTo>
                    <a:pt x="320" y="573"/>
                  </a:lnTo>
                  <a:cubicBezTo>
                    <a:pt x="284" y="659"/>
                    <a:pt x="246" y="750"/>
                    <a:pt x="210" y="840"/>
                  </a:cubicBezTo>
                  <a:cubicBezTo>
                    <a:pt x="152" y="975"/>
                    <a:pt x="119" y="1104"/>
                    <a:pt x="68" y="1238"/>
                  </a:cubicBezTo>
                  <a:cubicBezTo>
                    <a:pt x="12" y="1387"/>
                    <a:pt x="11" y="1392"/>
                    <a:pt x="1" y="1483"/>
                  </a:cubicBezTo>
                  <a:cubicBezTo>
                    <a:pt x="136" y="1219"/>
                    <a:pt x="289" y="894"/>
                    <a:pt x="410" y="599"/>
                  </a:cubicBezTo>
                  <a:lnTo>
                    <a:pt x="501" y="376"/>
                  </a:lnTo>
                  <a:lnTo>
                    <a:pt x="518" y="334"/>
                  </a:lnTo>
                  <a:cubicBezTo>
                    <a:pt x="559" y="217"/>
                    <a:pt x="590" y="108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6">
              <a:extLst>
                <a:ext uri="{FF2B5EF4-FFF2-40B4-BE49-F238E27FC236}">
                  <a16:creationId xmlns:a16="http://schemas.microsoft.com/office/drawing/2014/main" id="{31F5CEF0-16EB-B7AE-DCB3-C8BEBF2CBAAB}"/>
                </a:ext>
              </a:extLst>
            </p:cNvPr>
            <p:cNvSpPr/>
            <p:nvPr/>
          </p:nvSpPr>
          <p:spPr>
            <a:xfrm>
              <a:off x="5846875" y="2131850"/>
              <a:ext cx="20325" cy="29125"/>
            </a:xfrm>
            <a:custGeom>
              <a:avLst/>
              <a:gdLst/>
              <a:ahLst/>
              <a:cxnLst/>
              <a:rect l="l" t="t" r="r" b="b"/>
              <a:pathLst>
                <a:path w="813" h="1165" extrusionOk="0">
                  <a:moveTo>
                    <a:pt x="813" y="1"/>
                  </a:moveTo>
                  <a:cubicBezTo>
                    <a:pt x="782" y="6"/>
                    <a:pt x="703" y="29"/>
                    <a:pt x="627" y="66"/>
                  </a:cubicBezTo>
                  <a:cubicBezTo>
                    <a:pt x="551" y="104"/>
                    <a:pt x="478" y="152"/>
                    <a:pt x="449" y="180"/>
                  </a:cubicBezTo>
                  <a:cubicBezTo>
                    <a:pt x="449" y="180"/>
                    <a:pt x="411" y="214"/>
                    <a:pt x="377" y="252"/>
                  </a:cubicBezTo>
                  <a:cubicBezTo>
                    <a:pt x="343" y="288"/>
                    <a:pt x="311" y="326"/>
                    <a:pt x="311" y="326"/>
                  </a:cubicBezTo>
                  <a:cubicBezTo>
                    <a:pt x="253" y="395"/>
                    <a:pt x="201" y="471"/>
                    <a:pt x="156" y="552"/>
                  </a:cubicBezTo>
                  <a:cubicBezTo>
                    <a:pt x="87" y="675"/>
                    <a:pt x="57" y="798"/>
                    <a:pt x="29" y="929"/>
                  </a:cubicBezTo>
                  <a:cubicBezTo>
                    <a:pt x="1" y="1075"/>
                    <a:pt x="6" y="1082"/>
                    <a:pt x="24" y="1164"/>
                  </a:cubicBezTo>
                  <a:cubicBezTo>
                    <a:pt x="63" y="894"/>
                    <a:pt x="202" y="595"/>
                    <a:pt x="388" y="378"/>
                  </a:cubicBezTo>
                  <a:cubicBezTo>
                    <a:pt x="388" y="378"/>
                    <a:pt x="423" y="337"/>
                    <a:pt x="459" y="298"/>
                  </a:cubicBezTo>
                  <a:cubicBezTo>
                    <a:pt x="497" y="260"/>
                    <a:pt x="537" y="224"/>
                    <a:pt x="537" y="224"/>
                  </a:cubicBezTo>
                  <a:lnTo>
                    <a:pt x="569" y="199"/>
                  </a:lnTo>
                  <a:cubicBezTo>
                    <a:pt x="649" y="123"/>
                    <a:pt x="729" y="58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6">
              <a:extLst>
                <a:ext uri="{FF2B5EF4-FFF2-40B4-BE49-F238E27FC236}">
                  <a16:creationId xmlns:a16="http://schemas.microsoft.com/office/drawing/2014/main" id="{FE8FE47A-1BA5-7E1C-5B86-6F01D173FA5E}"/>
                </a:ext>
              </a:extLst>
            </p:cNvPr>
            <p:cNvSpPr/>
            <p:nvPr/>
          </p:nvSpPr>
          <p:spPr>
            <a:xfrm>
              <a:off x="5850900" y="2130250"/>
              <a:ext cx="9200" cy="8925"/>
            </a:xfrm>
            <a:custGeom>
              <a:avLst/>
              <a:gdLst/>
              <a:ahLst/>
              <a:cxnLst/>
              <a:rect l="l" t="t" r="r" b="b"/>
              <a:pathLst>
                <a:path w="368" h="357" extrusionOk="0">
                  <a:moveTo>
                    <a:pt x="368" y="0"/>
                  </a:moveTo>
                  <a:cubicBezTo>
                    <a:pt x="338" y="1"/>
                    <a:pt x="248" y="36"/>
                    <a:pt x="228" y="55"/>
                  </a:cubicBezTo>
                  <a:lnTo>
                    <a:pt x="180" y="103"/>
                  </a:lnTo>
                  <a:cubicBezTo>
                    <a:pt x="160" y="124"/>
                    <a:pt x="137" y="146"/>
                    <a:pt x="116" y="168"/>
                  </a:cubicBezTo>
                  <a:cubicBezTo>
                    <a:pt x="82" y="201"/>
                    <a:pt x="65" y="243"/>
                    <a:pt x="36" y="278"/>
                  </a:cubicBezTo>
                  <a:cubicBezTo>
                    <a:pt x="3" y="317"/>
                    <a:pt x="2" y="319"/>
                    <a:pt x="1" y="357"/>
                  </a:cubicBezTo>
                  <a:cubicBezTo>
                    <a:pt x="84" y="307"/>
                    <a:pt x="177" y="239"/>
                    <a:pt x="249" y="167"/>
                  </a:cubicBezTo>
                  <a:lnTo>
                    <a:pt x="302" y="111"/>
                  </a:lnTo>
                  <a:lnTo>
                    <a:pt x="312" y="102"/>
                  </a:lnTo>
                  <a:cubicBezTo>
                    <a:pt x="335" y="69"/>
                    <a:pt x="352" y="35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6">
              <a:extLst>
                <a:ext uri="{FF2B5EF4-FFF2-40B4-BE49-F238E27FC236}">
                  <a16:creationId xmlns:a16="http://schemas.microsoft.com/office/drawing/2014/main" id="{076BE2E7-1B32-5C1F-5E04-95FB14C2A2EA}"/>
                </a:ext>
              </a:extLst>
            </p:cNvPr>
            <p:cNvSpPr/>
            <p:nvPr/>
          </p:nvSpPr>
          <p:spPr>
            <a:xfrm>
              <a:off x="5598475" y="2272250"/>
              <a:ext cx="26200" cy="22950"/>
            </a:xfrm>
            <a:custGeom>
              <a:avLst/>
              <a:gdLst/>
              <a:ahLst/>
              <a:cxnLst/>
              <a:rect l="l" t="t" r="r" b="b"/>
              <a:pathLst>
                <a:path w="1048" h="918" extrusionOk="0">
                  <a:moveTo>
                    <a:pt x="5" y="0"/>
                  </a:moveTo>
                  <a:cubicBezTo>
                    <a:pt x="1" y="32"/>
                    <a:pt x="1" y="115"/>
                    <a:pt x="19" y="200"/>
                  </a:cubicBezTo>
                  <a:cubicBezTo>
                    <a:pt x="39" y="284"/>
                    <a:pt x="72" y="368"/>
                    <a:pt x="96" y="402"/>
                  </a:cubicBezTo>
                  <a:cubicBezTo>
                    <a:pt x="93" y="406"/>
                    <a:pt x="213" y="566"/>
                    <a:pt x="220" y="566"/>
                  </a:cubicBezTo>
                  <a:cubicBezTo>
                    <a:pt x="220" y="566"/>
                    <a:pt x="220" y="566"/>
                    <a:pt x="220" y="566"/>
                  </a:cubicBezTo>
                  <a:cubicBezTo>
                    <a:pt x="281" y="635"/>
                    <a:pt x="353" y="697"/>
                    <a:pt x="431" y="752"/>
                  </a:cubicBezTo>
                  <a:cubicBezTo>
                    <a:pt x="550" y="833"/>
                    <a:pt x="675" y="871"/>
                    <a:pt x="808" y="900"/>
                  </a:cubicBezTo>
                  <a:cubicBezTo>
                    <a:pt x="876" y="913"/>
                    <a:pt x="915" y="918"/>
                    <a:pt x="944" y="918"/>
                  </a:cubicBezTo>
                  <a:cubicBezTo>
                    <a:pt x="980" y="918"/>
                    <a:pt x="1003" y="910"/>
                    <a:pt x="1047" y="899"/>
                  </a:cubicBezTo>
                  <a:cubicBezTo>
                    <a:pt x="771" y="878"/>
                    <a:pt x="470" y="715"/>
                    <a:pt x="283" y="498"/>
                  </a:cubicBezTo>
                  <a:cubicBezTo>
                    <a:pt x="283" y="498"/>
                    <a:pt x="274" y="488"/>
                    <a:pt x="260" y="473"/>
                  </a:cubicBezTo>
                  <a:cubicBezTo>
                    <a:pt x="247" y="457"/>
                    <a:pt x="231" y="435"/>
                    <a:pt x="215" y="414"/>
                  </a:cubicBezTo>
                  <a:cubicBezTo>
                    <a:pt x="183" y="369"/>
                    <a:pt x="155" y="324"/>
                    <a:pt x="155" y="324"/>
                  </a:cubicBezTo>
                  <a:lnTo>
                    <a:pt x="136" y="288"/>
                  </a:lnTo>
                  <a:cubicBezTo>
                    <a:pt x="80" y="193"/>
                    <a:pt x="35" y="99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6">
              <a:extLst>
                <a:ext uri="{FF2B5EF4-FFF2-40B4-BE49-F238E27FC236}">
                  <a16:creationId xmlns:a16="http://schemas.microsoft.com/office/drawing/2014/main" id="{3C14EDBD-AEB4-31BA-8938-8312110852D8}"/>
                </a:ext>
              </a:extLst>
            </p:cNvPr>
            <p:cNvSpPr/>
            <p:nvPr/>
          </p:nvSpPr>
          <p:spPr>
            <a:xfrm>
              <a:off x="5586775" y="2305550"/>
              <a:ext cx="46025" cy="14300"/>
            </a:xfrm>
            <a:custGeom>
              <a:avLst/>
              <a:gdLst/>
              <a:ahLst/>
              <a:cxnLst/>
              <a:rect l="l" t="t" r="r" b="b"/>
              <a:pathLst>
                <a:path w="1841" h="572" extrusionOk="0">
                  <a:moveTo>
                    <a:pt x="1" y="0"/>
                  </a:moveTo>
                  <a:cubicBezTo>
                    <a:pt x="29" y="32"/>
                    <a:pt x="108" y="104"/>
                    <a:pt x="196" y="170"/>
                  </a:cubicBezTo>
                  <a:cubicBezTo>
                    <a:pt x="285" y="235"/>
                    <a:pt x="381" y="295"/>
                    <a:pt x="431" y="316"/>
                  </a:cubicBezTo>
                  <a:cubicBezTo>
                    <a:pt x="431" y="316"/>
                    <a:pt x="489" y="344"/>
                    <a:pt x="551" y="368"/>
                  </a:cubicBezTo>
                  <a:cubicBezTo>
                    <a:pt x="610" y="393"/>
                    <a:pt x="672" y="415"/>
                    <a:pt x="672" y="415"/>
                  </a:cubicBezTo>
                  <a:cubicBezTo>
                    <a:pt x="781" y="456"/>
                    <a:pt x="898" y="489"/>
                    <a:pt x="1016" y="517"/>
                  </a:cubicBezTo>
                  <a:cubicBezTo>
                    <a:pt x="1192" y="558"/>
                    <a:pt x="1357" y="564"/>
                    <a:pt x="1532" y="570"/>
                  </a:cubicBezTo>
                  <a:cubicBezTo>
                    <a:pt x="1568" y="571"/>
                    <a:pt x="1597" y="571"/>
                    <a:pt x="1622" y="571"/>
                  </a:cubicBezTo>
                  <a:cubicBezTo>
                    <a:pt x="1733" y="571"/>
                    <a:pt x="1754" y="563"/>
                    <a:pt x="1841" y="540"/>
                  </a:cubicBezTo>
                  <a:cubicBezTo>
                    <a:pt x="1480" y="537"/>
                    <a:pt x="1052" y="458"/>
                    <a:pt x="693" y="324"/>
                  </a:cubicBezTo>
                  <a:cubicBezTo>
                    <a:pt x="693" y="324"/>
                    <a:pt x="624" y="299"/>
                    <a:pt x="557" y="272"/>
                  </a:cubicBezTo>
                  <a:cubicBezTo>
                    <a:pt x="491" y="243"/>
                    <a:pt x="426" y="212"/>
                    <a:pt x="426" y="212"/>
                  </a:cubicBezTo>
                  <a:lnTo>
                    <a:pt x="377" y="187"/>
                  </a:lnTo>
                  <a:cubicBezTo>
                    <a:pt x="242" y="127"/>
                    <a:pt x="118" y="6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6">
              <a:extLst>
                <a:ext uri="{FF2B5EF4-FFF2-40B4-BE49-F238E27FC236}">
                  <a16:creationId xmlns:a16="http://schemas.microsoft.com/office/drawing/2014/main" id="{CD6AB3A1-342F-0BA6-20BA-64E2BD7B9B04}"/>
                </a:ext>
              </a:extLst>
            </p:cNvPr>
            <p:cNvSpPr/>
            <p:nvPr/>
          </p:nvSpPr>
          <p:spPr>
            <a:xfrm>
              <a:off x="5393450" y="2161175"/>
              <a:ext cx="7875" cy="13375"/>
            </a:xfrm>
            <a:custGeom>
              <a:avLst/>
              <a:gdLst/>
              <a:ahLst/>
              <a:cxnLst/>
              <a:rect l="l" t="t" r="r" b="b"/>
              <a:pathLst>
                <a:path w="315" h="535" extrusionOk="0">
                  <a:moveTo>
                    <a:pt x="315" y="0"/>
                  </a:moveTo>
                  <a:cubicBezTo>
                    <a:pt x="282" y="1"/>
                    <a:pt x="176" y="59"/>
                    <a:pt x="157" y="89"/>
                  </a:cubicBezTo>
                  <a:cubicBezTo>
                    <a:pt x="157" y="89"/>
                    <a:pt x="144" y="107"/>
                    <a:pt x="132" y="124"/>
                  </a:cubicBezTo>
                  <a:lnTo>
                    <a:pt x="109" y="160"/>
                  </a:lnTo>
                  <a:cubicBezTo>
                    <a:pt x="89" y="193"/>
                    <a:pt x="69" y="228"/>
                    <a:pt x="52" y="264"/>
                  </a:cubicBezTo>
                  <a:cubicBezTo>
                    <a:pt x="26" y="318"/>
                    <a:pt x="24" y="375"/>
                    <a:pt x="12" y="430"/>
                  </a:cubicBezTo>
                  <a:cubicBezTo>
                    <a:pt x="0" y="493"/>
                    <a:pt x="2" y="496"/>
                    <a:pt x="22" y="534"/>
                  </a:cubicBezTo>
                  <a:cubicBezTo>
                    <a:pt x="64" y="425"/>
                    <a:pt x="127" y="307"/>
                    <a:pt x="189" y="207"/>
                  </a:cubicBezTo>
                  <a:cubicBezTo>
                    <a:pt x="189" y="207"/>
                    <a:pt x="201" y="188"/>
                    <a:pt x="213" y="169"/>
                  </a:cubicBezTo>
                  <a:lnTo>
                    <a:pt x="239" y="132"/>
                  </a:lnTo>
                  <a:lnTo>
                    <a:pt x="250" y="119"/>
                  </a:lnTo>
                  <a:cubicBezTo>
                    <a:pt x="265" y="92"/>
                    <a:pt x="289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6">
              <a:extLst>
                <a:ext uri="{FF2B5EF4-FFF2-40B4-BE49-F238E27FC236}">
                  <a16:creationId xmlns:a16="http://schemas.microsoft.com/office/drawing/2014/main" id="{2A2825E9-DD16-0FE0-2240-CED89979DD4D}"/>
                </a:ext>
              </a:extLst>
            </p:cNvPr>
            <p:cNvSpPr/>
            <p:nvPr/>
          </p:nvSpPr>
          <p:spPr>
            <a:xfrm>
              <a:off x="5414800" y="1922250"/>
              <a:ext cx="25350" cy="16200"/>
            </a:xfrm>
            <a:custGeom>
              <a:avLst/>
              <a:gdLst/>
              <a:ahLst/>
              <a:cxnLst/>
              <a:rect l="l" t="t" r="r" b="b"/>
              <a:pathLst>
                <a:path w="1014" h="648" extrusionOk="0">
                  <a:moveTo>
                    <a:pt x="1012" y="1"/>
                  </a:moveTo>
                  <a:cubicBezTo>
                    <a:pt x="954" y="1"/>
                    <a:pt x="748" y="53"/>
                    <a:pt x="691" y="86"/>
                  </a:cubicBezTo>
                  <a:cubicBezTo>
                    <a:pt x="691" y="86"/>
                    <a:pt x="656" y="106"/>
                    <a:pt x="621" y="126"/>
                  </a:cubicBezTo>
                  <a:cubicBezTo>
                    <a:pt x="585" y="145"/>
                    <a:pt x="551" y="166"/>
                    <a:pt x="551" y="166"/>
                  </a:cubicBezTo>
                  <a:cubicBezTo>
                    <a:pt x="489" y="203"/>
                    <a:pt x="426" y="243"/>
                    <a:pt x="365" y="285"/>
                  </a:cubicBezTo>
                  <a:cubicBezTo>
                    <a:pt x="272" y="349"/>
                    <a:pt x="202" y="424"/>
                    <a:pt x="122" y="497"/>
                  </a:cubicBezTo>
                  <a:cubicBezTo>
                    <a:pt x="33" y="579"/>
                    <a:pt x="32" y="584"/>
                    <a:pt x="0" y="647"/>
                  </a:cubicBezTo>
                  <a:cubicBezTo>
                    <a:pt x="178" y="511"/>
                    <a:pt x="400" y="363"/>
                    <a:pt x="605" y="242"/>
                  </a:cubicBezTo>
                  <a:cubicBezTo>
                    <a:pt x="605" y="242"/>
                    <a:pt x="644" y="219"/>
                    <a:pt x="682" y="196"/>
                  </a:cubicBezTo>
                  <a:cubicBezTo>
                    <a:pt x="722" y="176"/>
                    <a:pt x="760" y="154"/>
                    <a:pt x="760" y="154"/>
                  </a:cubicBezTo>
                  <a:lnTo>
                    <a:pt x="791" y="139"/>
                  </a:lnTo>
                  <a:cubicBezTo>
                    <a:pt x="851" y="101"/>
                    <a:pt x="927" y="54"/>
                    <a:pt x="1013" y="1"/>
                  </a:cubicBezTo>
                  <a:cubicBezTo>
                    <a:pt x="1013" y="1"/>
                    <a:pt x="101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6">
              <a:extLst>
                <a:ext uri="{FF2B5EF4-FFF2-40B4-BE49-F238E27FC236}">
                  <a16:creationId xmlns:a16="http://schemas.microsoft.com/office/drawing/2014/main" id="{CCB3160D-0823-83B9-6115-4107BD6F55B0}"/>
                </a:ext>
              </a:extLst>
            </p:cNvPr>
            <p:cNvSpPr/>
            <p:nvPr/>
          </p:nvSpPr>
          <p:spPr>
            <a:xfrm>
              <a:off x="5486300" y="1913600"/>
              <a:ext cx="27975" cy="8650"/>
            </a:xfrm>
            <a:custGeom>
              <a:avLst/>
              <a:gdLst/>
              <a:ahLst/>
              <a:cxnLst/>
              <a:rect l="l" t="t" r="r" b="b"/>
              <a:pathLst>
                <a:path w="1119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45"/>
                    <a:pt x="199" y="172"/>
                    <a:pt x="262" y="195"/>
                  </a:cubicBezTo>
                  <a:cubicBezTo>
                    <a:pt x="262" y="195"/>
                    <a:pt x="298" y="210"/>
                    <a:pt x="336" y="223"/>
                  </a:cubicBezTo>
                  <a:cubicBezTo>
                    <a:pt x="372" y="236"/>
                    <a:pt x="410" y="249"/>
                    <a:pt x="410" y="249"/>
                  </a:cubicBezTo>
                  <a:cubicBezTo>
                    <a:pt x="476" y="272"/>
                    <a:pt x="546" y="292"/>
                    <a:pt x="618" y="310"/>
                  </a:cubicBezTo>
                  <a:cubicBezTo>
                    <a:pt x="725" y="336"/>
                    <a:pt x="825" y="336"/>
                    <a:pt x="930" y="342"/>
                  </a:cubicBezTo>
                  <a:cubicBezTo>
                    <a:pt x="967" y="345"/>
                    <a:pt x="993" y="346"/>
                    <a:pt x="1013" y="346"/>
                  </a:cubicBezTo>
                  <a:cubicBezTo>
                    <a:pt x="1057" y="346"/>
                    <a:pt x="1074" y="339"/>
                    <a:pt x="1118" y="324"/>
                  </a:cubicBezTo>
                  <a:cubicBezTo>
                    <a:pt x="902" y="295"/>
                    <a:pt x="650" y="234"/>
                    <a:pt x="433" y="159"/>
                  </a:cubicBezTo>
                  <a:cubicBezTo>
                    <a:pt x="433" y="159"/>
                    <a:pt x="392" y="145"/>
                    <a:pt x="351" y="130"/>
                  </a:cubicBezTo>
                  <a:cubicBezTo>
                    <a:pt x="311" y="114"/>
                    <a:pt x="270" y="99"/>
                    <a:pt x="270" y="99"/>
                  </a:cubicBezTo>
                  <a:lnTo>
                    <a:pt x="240" y="85"/>
                  </a:lnTo>
                  <a:cubicBezTo>
                    <a:pt x="176" y="62"/>
                    <a:pt x="93" y="3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6">
              <a:extLst>
                <a:ext uri="{FF2B5EF4-FFF2-40B4-BE49-F238E27FC236}">
                  <a16:creationId xmlns:a16="http://schemas.microsoft.com/office/drawing/2014/main" id="{956D8C0B-375B-2639-95E1-88DE89093267}"/>
                </a:ext>
              </a:extLst>
            </p:cNvPr>
            <p:cNvSpPr/>
            <p:nvPr/>
          </p:nvSpPr>
          <p:spPr>
            <a:xfrm>
              <a:off x="5571200" y="1923775"/>
              <a:ext cx="8275" cy="5400"/>
            </a:xfrm>
            <a:custGeom>
              <a:avLst/>
              <a:gdLst/>
              <a:ahLst/>
              <a:cxnLst/>
              <a:rect l="l" t="t" r="r" b="b"/>
              <a:pathLst>
                <a:path w="331" h="216" extrusionOk="0">
                  <a:moveTo>
                    <a:pt x="291" y="1"/>
                  </a:moveTo>
                  <a:cubicBezTo>
                    <a:pt x="260" y="1"/>
                    <a:pt x="222" y="5"/>
                    <a:pt x="210" y="13"/>
                  </a:cubicBezTo>
                  <a:lnTo>
                    <a:pt x="167" y="42"/>
                  </a:lnTo>
                  <a:cubicBezTo>
                    <a:pt x="149" y="54"/>
                    <a:pt x="128" y="67"/>
                    <a:pt x="109" y="80"/>
                  </a:cubicBezTo>
                  <a:cubicBezTo>
                    <a:pt x="79" y="100"/>
                    <a:pt x="61" y="132"/>
                    <a:pt x="35" y="155"/>
                  </a:cubicBezTo>
                  <a:cubicBezTo>
                    <a:pt x="5" y="181"/>
                    <a:pt x="5" y="182"/>
                    <a:pt x="1" y="215"/>
                  </a:cubicBezTo>
                  <a:cubicBezTo>
                    <a:pt x="74" y="196"/>
                    <a:pt x="156" y="162"/>
                    <a:pt x="220" y="118"/>
                  </a:cubicBezTo>
                  <a:lnTo>
                    <a:pt x="269" y="84"/>
                  </a:lnTo>
                  <a:lnTo>
                    <a:pt x="278" y="79"/>
                  </a:lnTo>
                  <a:lnTo>
                    <a:pt x="278" y="78"/>
                  </a:lnTo>
                  <a:cubicBezTo>
                    <a:pt x="299" y="56"/>
                    <a:pt x="315" y="30"/>
                    <a:pt x="331" y="4"/>
                  </a:cubicBezTo>
                  <a:cubicBezTo>
                    <a:pt x="322" y="2"/>
                    <a:pt x="308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6">
              <a:extLst>
                <a:ext uri="{FF2B5EF4-FFF2-40B4-BE49-F238E27FC236}">
                  <a16:creationId xmlns:a16="http://schemas.microsoft.com/office/drawing/2014/main" id="{0A59D253-D99D-0C4D-EAF4-9E2E14BA1970}"/>
                </a:ext>
              </a:extLst>
            </p:cNvPr>
            <p:cNvSpPr/>
            <p:nvPr/>
          </p:nvSpPr>
          <p:spPr>
            <a:xfrm>
              <a:off x="5603025" y="1927425"/>
              <a:ext cx="9100" cy="4725"/>
            </a:xfrm>
            <a:custGeom>
              <a:avLst/>
              <a:gdLst/>
              <a:ahLst/>
              <a:cxnLst/>
              <a:rect l="l" t="t" r="r" b="b"/>
              <a:pathLst>
                <a:path w="364" h="189" extrusionOk="0">
                  <a:moveTo>
                    <a:pt x="287" y="1"/>
                  </a:moveTo>
                  <a:cubicBezTo>
                    <a:pt x="267" y="1"/>
                    <a:pt x="248" y="3"/>
                    <a:pt x="240" y="7"/>
                  </a:cubicBezTo>
                  <a:lnTo>
                    <a:pt x="193" y="31"/>
                  </a:lnTo>
                  <a:cubicBezTo>
                    <a:pt x="172" y="42"/>
                    <a:pt x="151" y="53"/>
                    <a:pt x="128" y="64"/>
                  </a:cubicBezTo>
                  <a:cubicBezTo>
                    <a:pt x="96" y="80"/>
                    <a:pt x="74" y="111"/>
                    <a:pt x="44" y="131"/>
                  </a:cubicBezTo>
                  <a:cubicBezTo>
                    <a:pt x="9" y="154"/>
                    <a:pt x="9" y="156"/>
                    <a:pt x="0" y="188"/>
                  </a:cubicBezTo>
                  <a:cubicBezTo>
                    <a:pt x="77" y="176"/>
                    <a:pt x="166" y="150"/>
                    <a:pt x="237" y="113"/>
                  </a:cubicBezTo>
                  <a:lnTo>
                    <a:pt x="290" y="84"/>
                  </a:lnTo>
                  <a:lnTo>
                    <a:pt x="301" y="79"/>
                  </a:lnTo>
                  <a:cubicBezTo>
                    <a:pt x="326" y="60"/>
                    <a:pt x="345" y="36"/>
                    <a:pt x="364" y="11"/>
                  </a:cubicBezTo>
                  <a:cubicBezTo>
                    <a:pt x="350" y="4"/>
                    <a:pt x="31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6">
              <a:extLst>
                <a:ext uri="{FF2B5EF4-FFF2-40B4-BE49-F238E27FC236}">
                  <a16:creationId xmlns:a16="http://schemas.microsoft.com/office/drawing/2014/main" id="{3E711CBD-1B1A-CC6B-6017-FB08DDE87A37}"/>
                </a:ext>
              </a:extLst>
            </p:cNvPr>
            <p:cNvSpPr/>
            <p:nvPr/>
          </p:nvSpPr>
          <p:spPr>
            <a:xfrm>
              <a:off x="5441225" y="1873775"/>
              <a:ext cx="15525" cy="18850"/>
            </a:xfrm>
            <a:custGeom>
              <a:avLst/>
              <a:gdLst/>
              <a:ahLst/>
              <a:cxnLst/>
              <a:rect l="l" t="t" r="r" b="b"/>
              <a:pathLst>
                <a:path w="621" h="75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46"/>
                    <a:pt x="72" y="209"/>
                    <a:pt x="106" y="252"/>
                  </a:cubicBezTo>
                  <a:lnTo>
                    <a:pt x="186" y="353"/>
                  </a:lnTo>
                  <a:cubicBezTo>
                    <a:pt x="222" y="398"/>
                    <a:pt x="260" y="444"/>
                    <a:pt x="299" y="491"/>
                  </a:cubicBezTo>
                  <a:cubicBezTo>
                    <a:pt x="358" y="559"/>
                    <a:pt x="426" y="607"/>
                    <a:pt x="488" y="667"/>
                  </a:cubicBezTo>
                  <a:cubicBezTo>
                    <a:pt x="561" y="734"/>
                    <a:pt x="564" y="735"/>
                    <a:pt x="620" y="753"/>
                  </a:cubicBezTo>
                  <a:cubicBezTo>
                    <a:pt x="473" y="567"/>
                    <a:pt x="352" y="415"/>
                    <a:pt x="254" y="292"/>
                  </a:cubicBezTo>
                  <a:lnTo>
                    <a:pt x="164" y="177"/>
                  </a:lnTo>
                  <a:lnTo>
                    <a:pt x="148" y="154"/>
                  </a:lnTo>
                  <a:cubicBezTo>
                    <a:pt x="99" y="98"/>
                    <a:pt x="51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6">
              <a:extLst>
                <a:ext uri="{FF2B5EF4-FFF2-40B4-BE49-F238E27FC236}">
                  <a16:creationId xmlns:a16="http://schemas.microsoft.com/office/drawing/2014/main" id="{F3B24B5B-A86E-A671-2C96-F68ABCF64F3D}"/>
                </a:ext>
              </a:extLst>
            </p:cNvPr>
            <p:cNvSpPr/>
            <p:nvPr/>
          </p:nvSpPr>
          <p:spPr>
            <a:xfrm>
              <a:off x="5613025" y="2545400"/>
              <a:ext cx="95075" cy="25725"/>
            </a:xfrm>
            <a:custGeom>
              <a:avLst/>
              <a:gdLst/>
              <a:ahLst/>
              <a:cxnLst/>
              <a:rect l="l" t="t" r="r" b="b"/>
              <a:pathLst>
                <a:path w="3803" h="1029" extrusionOk="0">
                  <a:moveTo>
                    <a:pt x="836" y="1"/>
                  </a:moveTo>
                  <a:cubicBezTo>
                    <a:pt x="681" y="1"/>
                    <a:pt x="530" y="33"/>
                    <a:pt x="392" y="122"/>
                  </a:cubicBezTo>
                  <a:cubicBezTo>
                    <a:pt x="19" y="365"/>
                    <a:pt x="1" y="892"/>
                    <a:pt x="455" y="1027"/>
                  </a:cubicBezTo>
                  <a:cubicBezTo>
                    <a:pt x="457" y="1028"/>
                    <a:pt x="459" y="1028"/>
                    <a:pt x="461" y="1028"/>
                  </a:cubicBezTo>
                  <a:cubicBezTo>
                    <a:pt x="481" y="1028"/>
                    <a:pt x="493" y="998"/>
                    <a:pt x="472" y="987"/>
                  </a:cubicBezTo>
                  <a:cubicBezTo>
                    <a:pt x="265" y="421"/>
                    <a:pt x="359" y="137"/>
                    <a:pt x="756" y="137"/>
                  </a:cubicBezTo>
                  <a:cubicBezTo>
                    <a:pt x="866" y="137"/>
                    <a:pt x="999" y="159"/>
                    <a:pt x="1155" y="203"/>
                  </a:cubicBezTo>
                  <a:cubicBezTo>
                    <a:pt x="1288" y="243"/>
                    <a:pt x="1418" y="290"/>
                    <a:pt x="1546" y="340"/>
                  </a:cubicBezTo>
                  <a:cubicBezTo>
                    <a:pt x="1778" y="418"/>
                    <a:pt x="1998" y="490"/>
                    <a:pt x="2242" y="522"/>
                  </a:cubicBezTo>
                  <a:cubicBezTo>
                    <a:pt x="2373" y="539"/>
                    <a:pt x="2503" y="548"/>
                    <a:pt x="2632" y="548"/>
                  </a:cubicBezTo>
                  <a:cubicBezTo>
                    <a:pt x="3007" y="548"/>
                    <a:pt x="3373" y="472"/>
                    <a:pt x="3717" y="306"/>
                  </a:cubicBezTo>
                  <a:cubicBezTo>
                    <a:pt x="3802" y="265"/>
                    <a:pt x="3752" y="145"/>
                    <a:pt x="3671" y="145"/>
                  </a:cubicBezTo>
                  <a:cubicBezTo>
                    <a:pt x="3664" y="145"/>
                    <a:pt x="3658" y="145"/>
                    <a:pt x="3651" y="147"/>
                  </a:cubicBezTo>
                  <a:cubicBezTo>
                    <a:pt x="3277" y="235"/>
                    <a:pt x="2946" y="277"/>
                    <a:pt x="2620" y="277"/>
                  </a:cubicBezTo>
                  <a:cubicBezTo>
                    <a:pt x="2227" y="277"/>
                    <a:pt x="1842" y="215"/>
                    <a:pt x="1400" y="97"/>
                  </a:cubicBezTo>
                  <a:cubicBezTo>
                    <a:pt x="1220" y="49"/>
                    <a:pt x="1026" y="1"/>
                    <a:pt x="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6">
              <a:extLst>
                <a:ext uri="{FF2B5EF4-FFF2-40B4-BE49-F238E27FC236}">
                  <a16:creationId xmlns:a16="http://schemas.microsoft.com/office/drawing/2014/main" id="{27A1D0FC-EEC2-1C18-43F7-E35B8052F976}"/>
                </a:ext>
              </a:extLst>
            </p:cNvPr>
            <p:cNvSpPr/>
            <p:nvPr/>
          </p:nvSpPr>
          <p:spPr>
            <a:xfrm>
              <a:off x="5588275" y="2557075"/>
              <a:ext cx="36950" cy="21850"/>
            </a:xfrm>
            <a:custGeom>
              <a:avLst/>
              <a:gdLst/>
              <a:ahLst/>
              <a:cxnLst/>
              <a:rect l="l" t="t" r="r" b="b"/>
              <a:pathLst>
                <a:path w="1478" h="874" extrusionOk="0">
                  <a:moveTo>
                    <a:pt x="131" y="0"/>
                  </a:moveTo>
                  <a:cubicBezTo>
                    <a:pt x="103" y="0"/>
                    <a:pt x="74" y="17"/>
                    <a:pt x="68" y="45"/>
                  </a:cubicBezTo>
                  <a:cubicBezTo>
                    <a:pt x="0" y="366"/>
                    <a:pt x="274" y="701"/>
                    <a:pt x="560" y="814"/>
                  </a:cubicBezTo>
                  <a:cubicBezTo>
                    <a:pt x="659" y="854"/>
                    <a:pt x="764" y="873"/>
                    <a:pt x="867" y="873"/>
                  </a:cubicBezTo>
                  <a:cubicBezTo>
                    <a:pt x="1098" y="873"/>
                    <a:pt x="1322" y="776"/>
                    <a:pt x="1463" y="582"/>
                  </a:cubicBezTo>
                  <a:cubicBezTo>
                    <a:pt x="1477" y="561"/>
                    <a:pt x="1457" y="538"/>
                    <a:pt x="1436" y="538"/>
                  </a:cubicBezTo>
                  <a:cubicBezTo>
                    <a:pt x="1432" y="538"/>
                    <a:pt x="1427" y="539"/>
                    <a:pt x="1423" y="542"/>
                  </a:cubicBezTo>
                  <a:lnTo>
                    <a:pt x="1424" y="542"/>
                  </a:lnTo>
                  <a:cubicBezTo>
                    <a:pt x="1263" y="636"/>
                    <a:pt x="1079" y="708"/>
                    <a:pt x="896" y="708"/>
                  </a:cubicBezTo>
                  <a:cubicBezTo>
                    <a:pt x="794" y="708"/>
                    <a:pt x="693" y="686"/>
                    <a:pt x="596" y="634"/>
                  </a:cubicBezTo>
                  <a:cubicBezTo>
                    <a:pt x="346" y="498"/>
                    <a:pt x="282" y="272"/>
                    <a:pt x="180" y="30"/>
                  </a:cubicBezTo>
                  <a:cubicBezTo>
                    <a:pt x="171" y="10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6">
              <a:extLst>
                <a:ext uri="{FF2B5EF4-FFF2-40B4-BE49-F238E27FC236}">
                  <a16:creationId xmlns:a16="http://schemas.microsoft.com/office/drawing/2014/main" id="{06A45C12-72BF-23C3-FD16-95513F5F392C}"/>
                </a:ext>
              </a:extLst>
            </p:cNvPr>
            <p:cNvSpPr/>
            <p:nvPr/>
          </p:nvSpPr>
          <p:spPr>
            <a:xfrm>
              <a:off x="5581500" y="2562650"/>
              <a:ext cx="10875" cy="15050"/>
            </a:xfrm>
            <a:custGeom>
              <a:avLst/>
              <a:gdLst/>
              <a:ahLst/>
              <a:cxnLst/>
              <a:rect l="l" t="t" r="r" b="b"/>
              <a:pathLst>
                <a:path w="435" h="602" extrusionOk="0">
                  <a:moveTo>
                    <a:pt x="407" y="1"/>
                  </a:moveTo>
                  <a:cubicBezTo>
                    <a:pt x="404" y="1"/>
                    <a:pt x="401" y="1"/>
                    <a:pt x="398" y="3"/>
                  </a:cubicBezTo>
                  <a:cubicBezTo>
                    <a:pt x="287" y="56"/>
                    <a:pt x="210" y="138"/>
                    <a:pt x="141" y="239"/>
                  </a:cubicBezTo>
                  <a:cubicBezTo>
                    <a:pt x="76" y="332"/>
                    <a:pt x="1" y="445"/>
                    <a:pt x="9" y="564"/>
                  </a:cubicBezTo>
                  <a:cubicBezTo>
                    <a:pt x="12" y="585"/>
                    <a:pt x="30" y="601"/>
                    <a:pt x="48" y="601"/>
                  </a:cubicBezTo>
                  <a:cubicBezTo>
                    <a:pt x="57" y="601"/>
                    <a:pt x="66" y="598"/>
                    <a:pt x="73" y="590"/>
                  </a:cubicBezTo>
                  <a:cubicBezTo>
                    <a:pt x="147" y="512"/>
                    <a:pt x="177" y="403"/>
                    <a:pt x="232" y="312"/>
                  </a:cubicBezTo>
                  <a:cubicBezTo>
                    <a:pt x="293" y="215"/>
                    <a:pt x="366" y="127"/>
                    <a:pt x="426" y="30"/>
                  </a:cubicBezTo>
                  <a:cubicBezTo>
                    <a:pt x="434" y="15"/>
                    <a:pt x="422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6">
              <a:extLst>
                <a:ext uri="{FF2B5EF4-FFF2-40B4-BE49-F238E27FC236}">
                  <a16:creationId xmlns:a16="http://schemas.microsoft.com/office/drawing/2014/main" id="{8D687F8F-2BCC-2D7D-E720-1CE716954529}"/>
                </a:ext>
              </a:extLst>
            </p:cNvPr>
            <p:cNvSpPr/>
            <p:nvPr/>
          </p:nvSpPr>
          <p:spPr>
            <a:xfrm>
              <a:off x="5565950" y="2525975"/>
              <a:ext cx="27375" cy="50500"/>
            </a:xfrm>
            <a:custGeom>
              <a:avLst/>
              <a:gdLst/>
              <a:ahLst/>
              <a:cxnLst/>
              <a:rect l="l" t="t" r="r" b="b"/>
              <a:pathLst>
                <a:path w="1095" h="2020" extrusionOk="0">
                  <a:moveTo>
                    <a:pt x="1034" y="0"/>
                  </a:moveTo>
                  <a:cubicBezTo>
                    <a:pt x="1029" y="0"/>
                    <a:pt x="1023" y="1"/>
                    <a:pt x="1017" y="4"/>
                  </a:cubicBezTo>
                  <a:cubicBezTo>
                    <a:pt x="565" y="202"/>
                    <a:pt x="118" y="639"/>
                    <a:pt x="52" y="1149"/>
                  </a:cubicBezTo>
                  <a:cubicBezTo>
                    <a:pt x="1" y="1544"/>
                    <a:pt x="238" y="2004"/>
                    <a:pt x="671" y="2019"/>
                  </a:cubicBezTo>
                  <a:cubicBezTo>
                    <a:pt x="672" y="2019"/>
                    <a:pt x="672" y="2019"/>
                    <a:pt x="672" y="2019"/>
                  </a:cubicBezTo>
                  <a:cubicBezTo>
                    <a:pt x="706" y="2019"/>
                    <a:pt x="722" y="1968"/>
                    <a:pt x="690" y="1953"/>
                  </a:cubicBezTo>
                  <a:cubicBezTo>
                    <a:pt x="197" y="1727"/>
                    <a:pt x="66" y="1251"/>
                    <a:pt x="335" y="781"/>
                  </a:cubicBezTo>
                  <a:cubicBezTo>
                    <a:pt x="512" y="471"/>
                    <a:pt x="813" y="302"/>
                    <a:pt x="1065" y="65"/>
                  </a:cubicBezTo>
                  <a:cubicBezTo>
                    <a:pt x="1095" y="37"/>
                    <a:pt x="1067" y="0"/>
                    <a:pt x="1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6">
              <a:extLst>
                <a:ext uri="{FF2B5EF4-FFF2-40B4-BE49-F238E27FC236}">
                  <a16:creationId xmlns:a16="http://schemas.microsoft.com/office/drawing/2014/main" id="{0CC7DF3B-AE09-57D5-6BD4-C0F94D4FAF7C}"/>
                </a:ext>
              </a:extLst>
            </p:cNvPr>
            <p:cNvSpPr/>
            <p:nvPr/>
          </p:nvSpPr>
          <p:spPr>
            <a:xfrm>
              <a:off x="5524850" y="2563000"/>
              <a:ext cx="43825" cy="18625"/>
            </a:xfrm>
            <a:custGeom>
              <a:avLst/>
              <a:gdLst/>
              <a:ahLst/>
              <a:cxnLst/>
              <a:rect l="l" t="t" r="r" b="b"/>
              <a:pathLst>
                <a:path w="1753" h="745" extrusionOk="0">
                  <a:moveTo>
                    <a:pt x="1740" y="1"/>
                  </a:moveTo>
                  <a:cubicBezTo>
                    <a:pt x="1737" y="1"/>
                    <a:pt x="1735" y="1"/>
                    <a:pt x="1734" y="3"/>
                  </a:cubicBezTo>
                  <a:cubicBezTo>
                    <a:pt x="1524" y="217"/>
                    <a:pt x="1313" y="414"/>
                    <a:pt x="1019" y="501"/>
                  </a:cubicBezTo>
                  <a:cubicBezTo>
                    <a:pt x="925" y="529"/>
                    <a:pt x="836" y="540"/>
                    <a:pt x="750" y="540"/>
                  </a:cubicBezTo>
                  <a:cubicBezTo>
                    <a:pt x="520" y="540"/>
                    <a:pt x="308" y="462"/>
                    <a:pt x="66" y="421"/>
                  </a:cubicBezTo>
                  <a:cubicBezTo>
                    <a:pt x="64" y="421"/>
                    <a:pt x="61" y="421"/>
                    <a:pt x="58" y="421"/>
                  </a:cubicBezTo>
                  <a:cubicBezTo>
                    <a:pt x="24" y="421"/>
                    <a:pt x="0" y="459"/>
                    <a:pt x="27" y="490"/>
                  </a:cubicBezTo>
                  <a:cubicBezTo>
                    <a:pt x="187" y="668"/>
                    <a:pt x="408" y="744"/>
                    <a:pt x="640" y="744"/>
                  </a:cubicBezTo>
                  <a:cubicBezTo>
                    <a:pt x="1108" y="744"/>
                    <a:pt x="1618" y="432"/>
                    <a:pt x="1750" y="14"/>
                  </a:cubicBezTo>
                  <a:cubicBezTo>
                    <a:pt x="1752" y="7"/>
                    <a:pt x="1746" y="1"/>
                    <a:pt x="1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6">
              <a:extLst>
                <a:ext uri="{FF2B5EF4-FFF2-40B4-BE49-F238E27FC236}">
                  <a16:creationId xmlns:a16="http://schemas.microsoft.com/office/drawing/2014/main" id="{02144B5D-4B30-EB65-768A-436EE01A602D}"/>
                </a:ext>
              </a:extLst>
            </p:cNvPr>
            <p:cNvSpPr/>
            <p:nvPr/>
          </p:nvSpPr>
          <p:spPr>
            <a:xfrm>
              <a:off x="5525725" y="2528875"/>
              <a:ext cx="51900" cy="45800"/>
            </a:xfrm>
            <a:custGeom>
              <a:avLst/>
              <a:gdLst/>
              <a:ahLst/>
              <a:cxnLst/>
              <a:rect l="l" t="t" r="r" b="b"/>
              <a:pathLst>
                <a:path w="2076" h="1832" extrusionOk="0">
                  <a:moveTo>
                    <a:pt x="1982" y="1"/>
                  </a:moveTo>
                  <a:cubicBezTo>
                    <a:pt x="1978" y="1"/>
                    <a:pt x="1973" y="1"/>
                    <a:pt x="1969" y="2"/>
                  </a:cubicBezTo>
                  <a:cubicBezTo>
                    <a:pt x="1546" y="93"/>
                    <a:pt x="1156" y="384"/>
                    <a:pt x="872" y="702"/>
                  </a:cubicBezTo>
                  <a:cubicBezTo>
                    <a:pt x="548" y="1066"/>
                    <a:pt x="410" y="1486"/>
                    <a:pt x="17" y="1793"/>
                  </a:cubicBezTo>
                  <a:cubicBezTo>
                    <a:pt x="1" y="1806"/>
                    <a:pt x="15" y="1830"/>
                    <a:pt x="32" y="1831"/>
                  </a:cubicBezTo>
                  <a:cubicBezTo>
                    <a:pt x="40" y="1831"/>
                    <a:pt x="48" y="1831"/>
                    <a:pt x="56" y="1831"/>
                  </a:cubicBezTo>
                  <a:cubicBezTo>
                    <a:pt x="396" y="1831"/>
                    <a:pt x="561" y="1419"/>
                    <a:pt x="717" y="1170"/>
                  </a:cubicBezTo>
                  <a:cubicBezTo>
                    <a:pt x="1044" y="646"/>
                    <a:pt x="1480" y="383"/>
                    <a:pt x="2015" y="115"/>
                  </a:cubicBezTo>
                  <a:cubicBezTo>
                    <a:pt x="2076" y="84"/>
                    <a:pt x="2040" y="1"/>
                    <a:pt x="1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6">
              <a:extLst>
                <a:ext uri="{FF2B5EF4-FFF2-40B4-BE49-F238E27FC236}">
                  <a16:creationId xmlns:a16="http://schemas.microsoft.com/office/drawing/2014/main" id="{E71DC8F1-6276-C279-FE7F-B32F246291C0}"/>
                </a:ext>
              </a:extLst>
            </p:cNvPr>
            <p:cNvSpPr/>
            <p:nvPr/>
          </p:nvSpPr>
          <p:spPr>
            <a:xfrm>
              <a:off x="5535850" y="2538150"/>
              <a:ext cx="12600" cy="23000"/>
            </a:xfrm>
            <a:custGeom>
              <a:avLst/>
              <a:gdLst/>
              <a:ahLst/>
              <a:cxnLst/>
              <a:rect l="l" t="t" r="r" b="b"/>
              <a:pathLst>
                <a:path w="504" h="920" extrusionOk="0">
                  <a:moveTo>
                    <a:pt x="460" y="1"/>
                  </a:moveTo>
                  <a:cubicBezTo>
                    <a:pt x="295" y="1"/>
                    <a:pt x="160" y="209"/>
                    <a:pt x="102" y="344"/>
                  </a:cubicBezTo>
                  <a:cubicBezTo>
                    <a:pt x="27" y="519"/>
                    <a:pt x="0" y="742"/>
                    <a:pt x="106" y="907"/>
                  </a:cubicBezTo>
                  <a:cubicBezTo>
                    <a:pt x="112" y="916"/>
                    <a:pt x="122" y="920"/>
                    <a:pt x="131" y="920"/>
                  </a:cubicBezTo>
                  <a:cubicBezTo>
                    <a:pt x="145" y="920"/>
                    <a:pt x="158" y="911"/>
                    <a:pt x="157" y="893"/>
                  </a:cubicBezTo>
                  <a:cubicBezTo>
                    <a:pt x="144" y="718"/>
                    <a:pt x="130" y="554"/>
                    <a:pt x="209" y="389"/>
                  </a:cubicBezTo>
                  <a:cubicBezTo>
                    <a:pt x="277" y="245"/>
                    <a:pt x="416" y="176"/>
                    <a:pt x="491" y="48"/>
                  </a:cubicBezTo>
                  <a:cubicBezTo>
                    <a:pt x="503" y="27"/>
                    <a:pt x="488" y="2"/>
                    <a:pt x="465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6">
              <a:extLst>
                <a:ext uri="{FF2B5EF4-FFF2-40B4-BE49-F238E27FC236}">
                  <a16:creationId xmlns:a16="http://schemas.microsoft.com/office/drawing/2014/main" id="{62647F84-8233-FC99-CC82-72B4202BAC7E}"/>
                </a:ext>
              </a:extLst>
            </p:cNvPr>
            <p:cNvSpPr/>
            <p:nvPr/>
          </p:nvSpPr>
          <p:spPr>
            <a:xfrm>
              <a:off x="5526775" y="2536275"/>
              <a:ext cx="21350" cy="7350"/>
            </a:xfrm>
            <a:custGeom>
              <a:avLst/>
              <a:gdLst/>
              <a:ahLst/>
              <a:cxnLst/>
              <a:rect l="l" t="t" r="r" b="b"/>
              <a:pathLst>
                <a:path w="854" h="294" extrusionOk="0">
                  <a:moveTo>
                    <a:pt x="44" y="0"/>
                  </a:moveTo>
                  <a:cubicBezTo>
                    <a:pt x="24" y="0"/>
                    <a:pt x="0" y="21"/>
                    <a:pt x="3" y="43"/>
                  </a:cubicBezTo>
                  <a:cubicBezTo>
                    <a:pt x="23" y="198"/>
                    <a:pt x="227" y="265"/>
                    <a:pt x="362" y="285"/>
                  </a:cubicBezTo>
                  <a:cubicBezTo>
                    <a:pt x="399" y="290"/>
                    <a:pt x="437" y="293"/>
                    <a:pt x="474" y="293"/>
                  </a:cubicBezTo>
                  <a:cubicBezTo>
                    <a:pt x="600" y="293"/>
                    <a:pt x="724" y="259"/>
                    <a:pt x="823" y="177"/>
                  </a:cubicBezTo>
                  <a:cubicBezTo>
                    <a:pt x="854" y="151"/>
                    <a:pt x="826" y="107"/>
                    <a:pt x="793" y="107"/>
                  </a:cubicBezTo>
                  <a:cubicBezTo>
                    <a:pt x="790" y="107"/>
                    <a:pt x="787" y="108"/>
                    <a:pt x="784" y="108"/>
                  </a:cubicBezTo>
                  <a:cubicBezTo>
                    <a:pt x="692" y="130"/>
                    <a:pt x="603" y="149"/>
                    <a:pt x="513" y="149"/>
                  </a:cubicBezTo>
                  <a:cubicBezTo>
                    <a:pt x="463" y="149"/>
                    <a:pt x="413" y="143"/>
                    <a:pt x="361" y="129"/>
                  </a:cubicBezTo>
                  <a:cubicBezTo>
                    <a:pt x="252" y="100"/>
                    <a:pt x="157" y="5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6">
              <a:extLst>
                <a:ext uri="{FF2B5EF4-FFF2-40B4-BE49-F238E27FC236}">
                  <a16:creationId xmlns:a16="http://schemas.microsoft.com/office/drawing/2014/main" id="{EB5A0746-DED9-5928-5B6B-F2F92F700ABC}"/>
                </a:ext>
              </a:extLst>
            </p:cNvPr>
            <p:cNvSpPr/>
            <p:nvPr/>
          </p:nvSpPr>
          <p:spPr>
            <a:xfrm>
              <a:off x="5527225" y="2522450"/>
              <a:ext cx="33300" cy="15400"/>
            </a:xfrm>
            <a:custGeom>
              <a:avLst/>
              <a:gdLst/>
              <a:ahLst/>
              <a:cxnLst/>
              <a:rect l="l" t="t" r="r" b="b"/>
              <a:pathLst>
                <a:path w="1332" h="616" extrusionOk="0">
                  <a:moveTo>
                    <a:pt x="1267" y="1"/>
                  </a:moveTo>
                  <a:cubicBezTo>
                    <a:pt x="1266" y="1"/>
                    <a:pt x="1265" y="1"/>
                    <a:pt x="1263" y="1"/>
                  </a:cubicBezTo>
                  <a:cubicBezTo>
                    <a:pt x="1061" y="15"/>
                    <a:pt x="878" y="131"/>
                    <a:pt x="696" y="213"/>
                  </a:cubicBezTo>
                  <a:cubicBezTo>
                    <a:pt x="463" y="317"/>
                    <a:pt x="226" y="417"/>
                    <a:pt x="22" y="568"/>
                  </a:cubicBezTo>
                  <a:cubicBezTo>
                    <a:pt x="0" y="584"/>
                    <a:pt x="10" y="616"/>
                    <a:pt x="35" y="616"/>
                  </a:cubicBezTo>
                  <a:cubicBezTo>
                    <a:pt x="37" y="616"/>
                    <a:pt x="39" y="616"/>
                    <a:pt x="42" y="615"/>
                  </a:cubicBezTo>
                  <a:cubicBezTo>
                    <a:pt x="268" y="573"/>
                    <a:pt x="479" y="482"/>
                    <a:pt x="690" y="392"/>
                  </a:cubicBezTo>
                  <a:cubicBezTo>
                    <a:pt x="891" y="307"/>
                    <a:pt x="1140" y="241"/>
                    <a:pt x="1300" y="91"/>
                  </a:cubicBezTo>
                  <a:cubicBezTo>
                    <a:pt x="1332" y="61"/>
                    <a:pt x="131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6">
              <a:extLst>
                <a:ext uri="{FF2B5EF4-FFF2-40B4-BE49-F238E27FC236}">
                  <a16:creationId xmlns:a16="http://schemas.microsoft.com/office/drawing/2014/main" id="{8C9516C8-E6EF-B499-3B89-F461FB8FE437}"/>
                </a:ext>
              </a:extLst>
            </p:cNvPr>
            <p:cNvSpPr/>
            <p:nvPr/>
          </p:nvSpPr>
          <p:spPr>
            <a:xfrm>
              <a:off x="5547950" y="2492075"/>
              <a:ext cx="60325" cy="33925"/>
            </a:xfrm>
            <a:custGeom>
              <a:avLst/>
              <a:gdLst/>
              <a:ahLst/>
              <a:cxnLst/>
              <a:rect l="l" t="t" r="r" b="b"/>
              <a:pathLst>
                <a:path w="2413" h="1357" extrusionOk="0">
                  <a:moveTo>
                    <a:pt x="1367" y="0"/>
                  </a:moveTo>
                  <a:cubicBezTo>
                    <a:pt x="1185" y="0"/>
                    <a:pt x="1003" y="40"/>
                    <a:pt x="838" y="126"/>
                  </a:cubicBezTo>
                  <a:cubicBezTo>
                    <a:pt x="446" y="328"/>
                    <a:pt x="1" y="1211"/>
                    <a:pt x="679" y="1355"/>
                  </a:cubicBezTo>
                  <a:cubicBezTo>
                    <a:pt x="683" y="1356"/>
                    <a:pt x="686" y="1356"/>
                    <a:pt x="690" y="1356"/>
                  </a:cubicBezTo>
                  <a:cubicBezTo>
                    <a:pt x="730" y="1356"/>
                    <a:pt x="755" y="1309"/>
                    <a:pt x="725" y="1275"/>
                  </a:cubicBezTo>
                  <a:cubicBezTo>
                    <a:pt x="282" y="781"/>
                    <a:pt x="683" y="230"/>
                    <a:pt x="1264" y="145"/>
                  </a:cubicBezTo>
                  <a:cubicBezTo>
                    <a:pt x="1320" y="137"/>
                    <a:pt x="1375" y="133"/>
                    <a:pt x="1430" y="133"/>
                  </a:cubicBezTo>
                  <a:cubicBezTo>
                    <a:pt x="1794" y="133"/>
                    <a:pt x="2128" y="307"/>
                    <a:pt x="2368" y="590"/>
                  </a:cubicBezTo>
                  <a:cubicBezTo>
                    <a:pt x="2372" y="595"/>
                    <a:pt x="2377" y="597"/>
                    <a:pt x="2382" y="597"/>
                  </a:cubicBezTo>
                  <a:cubicBezTo>
                    <a:pt x="2397" y="597"/>
                    <a:pt x="2412" y="579"/>
                    <a:pt x="2402" y="563"/>
                  </a:cubicBezTo>
                  <a:cubicBezTo>
                    <a:pt x="2186" y="206"/>
                    <a:pt x="1777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6">
              <a:extLst>
                <a:ext uri="{FF2B5EF4-FFF2-40B4-BE49-F238E27FC236}">
                  <a16:creationId xmlns:a16="http://schemas.microsoft.com/office/drawing/2014/main" id="{F2262A33-6093-F9E9-0F37-4CEE14AF6E76}"/>
                </a:ext>
              </a:extLst>
            </p:cNvPr>
            <p:cNvSpPr/>
            <p:nvPr/>
          </p:nvSpPr>
          <p:spPr>
            <a:xfrm>
              <a:off x="5529225" y="2471750"/>
              <a:ext cx="76650" cy="54525"/>
            </a:xfrm>
            <a:custGeom>
              <a:avLst/>
              <a:gdLst/>
              <a:ahLst/>
              <a:cxnLst/>
              <a:rect l="l" t="t" r="r" b="b"/>
              <a:pathLst>
                <a:path w="3066" h="2181" extrusionOk="0">
                  <a:moveTo>
                    <a:pt x="1536" y="0"/>
                  </a:moveTo>
                  <a:cubicBezTo>
                    <a:pt x="1168" y="0"/>
                    <a:pt x="809" y="139"/>
                    <a:pt x="535" y="470"/>
                  </a:cubicBezTo>
                  <a:cubicBezTo>
                    <a:pt x="1" y="1115"/>
                    <a:pt x="437" y="2180"/>
                    <a:pt x="1252" y="2180"/>
                  </a:cubicBezTo>
                  <a:cubicBezTo>
                    <a:pt x="1317" y="2180"/>
                    <a:pt x="1384" y="2174"/>
                    <a:pt x="1453" y="2160"/>
                  </a:cubicBezTo>
                  <a:cubicBezTo>
                    <a:pt x="1482" y="2153"/>
                    <a:pt x="1483" y="2106"/>
                    <a:pt x="1453" y="2100"/>
                  </a:cubicBezTo>
                  <a:cubicBezTo>
                    <a:pt x="1044" y="2027"/>
                    <a:pt x="702" y="1882"/>
                    <a:pt x="524" y="1477"/>
                  </a:cubicBezTo>
                  <a:cubicBezTo>
                    <a:pt x="298" y="967"/>
                    <a:pt x="622" y="458"/>
                    <a:pt x="1094" y="265"/>
                  </a:cubicBezTo>
                  <a:cubicBezTo>
                    <a:pt x="1258" y="198"/>
                    <a:pt x="1418" y="168"/>
                    <a:pt x="1574" y="168"/>
                  </a:cubicBezTo>
                  <a:cubicBezTo>
                    <a:pt x="2089" y="168"/>
                    <a:pt x="2555" y="493"/>
                    <a:pt x="2949" y="851"/>
                  </a:cubicBezTo>
                  <a:cubicBezTo>
                    <a:pt x="2963" y="863"/>
                    <a:pt x="2977" y="868"/>
                    <a:pt x="2990" y="868"/>
                  </a:cubicBezTo>
                  <a:cubicBezTo>
                    <a:pt x="3033" y="868"/>
                    <a:pt x="3065" y="814"/>
                    <a:pt x="3031" y="770"/>
                  </a:cubicBezTo>
                  <a:cubicBezTo>
                    <a:pt x="2682" y="321"/>
                    <a:pt x="2097" y="0"/>
                    <a:pt x="1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6">
              <a:extLst>
                <a:ext uri="{FF2B5EF4-FFF2-40B4-BE49-F238E27FC236}">
                  <a16:creationId xmlns:a16="http://schemas.microsoft.com/office/drawing/2014/main" id="{9D0E5FB6-0F07-2887-523B-AD8C47414B36}"/>
                </a:ext>
              </a:extLst>
            </p:cNvPr>
            <p:cNvSpPr/>
            <p:nvPr/>
          </p:nvSpPr>
          <p:spPr>
            <a:xfrm>
              <a:off x="5513425" y="2487350"/>
              <a:ext cx="27325" cy="27025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1063" y="1"/>
                  </a:moveTo>
                  <a:cubicBezTo>
                    <a:pt x="1055" y="1"/>
                    <a:pt x="1047" y="4"/>
                    <a:pt x="1042" y="13"/>
                  </a:cubicBezTo>
                  <a:cubicBezTo>
                    <a:pt x="914" y="233"/>
                    <a:pt x="787" y="441"/>
                    <a:pt x="600" y="617"/>
                  </a:cubicBezTo>
                  <a:cubicBezTo>
                    <a:pt x="426" y="780"/>
                    <a:pt x="197" y="857"/>
                    <a:pt x="27" y="1013"/>
                  </a:cubicBezTo>
                  <a:cubicBezTo>
                    <a:pt x="1" y="1037"/>
                    <a:pt x="22" y="1080"/>
                    <a:pt x="54" y="1080"/>
                  </a:cubicBezTo>
                  <a:cubicBezTo>
                    <a:pt x="289" y="1080"/>
                    <a:pt x="537" y="872"/>
                    <a:pt x="696" y="713"/>
                  </a:cubicBezTo>
                  <a:cubicBezTo>
                    <a:pt x="881" y="527"/>
                    <a:pt x="1035" y="291"/>
                    <a:pt x="1089" y="33"/>
                  </a:cubicBezTo>
                  <a:cubicBezTo>
                    <a:pt x="1092" y="15"/>
                    <a:pt x="1077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6">
              <a:extLst>
                <a:ext uri="{FF2B5EF4-FFF2-40B4-BE49-F238E27FC236}">
                  <a16:creationId xmlns:a16="http://schemas.microsoft.com/office/drawing/2014/main" id="{7659AE55-8587-2200-1681-3F5B73504BAD}"/>
                </a:ext>
              </a:extLst>
            </p:cNvPr>
            <p:cNvSpPr/>
            <p:nvPr/>
          </p:nvSpPr>
          <p:spPr>
            <a:xfrm>
              <a:off x="5501250" y="2480600"/>
              <a:ext cx="25800" cy="33750"/>
            </a:xfrm>
            <a:custGeom>
              <a:avLst/>
              <a:gdLst/>
              <a:ahLst/>
              <a:cxnLst/>
              <a:rect l="l" t="t" r="r" b="b"/>
              <a:pathLst>
                <a:path w="1032" h="1350" extrusionOk="0">
                  <a:moveTo>
                    <a:pt x="580" y="1"/>
                  </a:moveTo>
                  <a:cubicBezTo>
                    <a:pt x="435" y="1"/>
                    <a:pt x="317" y="154"/>
                    <a:pt x="293" y="303"/>
                  </a:cubicBezTo>
                  <a:cubicBezTo>
                    <a:pt x="272" y="440"/>
                    <a:pt x="332" y="570"/>
                    <a:pt x="391" y="690"/>
                  </a:cubicBezTo>
                  <a:cubicBezTo>
                    <a:pt x="504" y="919"/>
                    <a:pt x="566" y="1065"/>
                    <a:pt x="488" y="1315"/>
                  </a:cubicBezTo>
                  <a:cubicBezTo>
                    <a:pt x="482" y="1334"/>
                    <a:pt x="499" y="1349"/>
                    <a:pt x="516" y="1349"/>
                  </a:cubicBezTo>
                  <a:cubicBezTo>
                    <a:pt x="520" y="1349"/>
                    <a:pt x="524" y="1348"/>
                    <a:pt x="528" y="1346"/>
                  </a:cubicBezTo>
                  <a:cubicBezTo>
                    <a:pt x="1032" y="1068"/>
                    <a:pt x="0" y="260"/>
                    <a:pt x="665" y="97"/>
                  </a:cubicBezTo>
                  <a:cubicBezTo>
                    <a:pt x="698" y="89"/>
                    <a:pt x="707" y="38"/>
                    <a:pt x="675" y="23"/>
                  </a:cubicBezTo>
                  <a:cubicBezTo>
                    <a:pt x="643" y="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6">
              <a:extLst>
                <a:ext uri="{FF2B5EF4-FFF2-40B4-BE49-F238E27FC236}">
                  <a16:creationId xmlns:a16="http://schemas.microsoft.com/office/drawing/2014/main" id="{537EC142-5AE2-BA07-1167-88713EAD09E6}"/>
                </a:ext>
              </a:extLst>
            </p:cNvPr>
            <p:cNvSpPr/>
            <p:nvPr/>
          </p:nvSpPr>
          <p:spPr>
            <a:xfrm>
              <a:off x="5474800" y="2482925"/>
              <a:ext cx="36775" cy="17575"/>
            </a:xfrm>
            <a:custGeom>
              <a:avLst/>
              <a:gdLst/>
              <a:ahLst/>
              <a:cxnLst/>
              <a:rect l="l" t="t" r="r" b="b"/>
              <a:pathLst>
                <a:path w="1471" h="703" extrusionOk="0">
                  <a:moveTo>
                    <a:pt x="120" y="1"/>
                  </a:moveTo>
                  <a:cubicBezTo>
                    <a:pt x="110" y="1"/>
                    <a:pt x="101" y="7"/>
                    <a:pt x="98" y="17"/>
                  </a:cubicBezTo>
                  <a:cubicBezTo>
                    <a:pt x="1" y="349"/>
                    <a:pt x="385" y="639"/>
                    <a:pt x="674" y="691"/>
                  </a:cubicBezTo>
                  <a:cubicBezTo>
                    <a:pt x="719" y="699"/>
                    <a:pt x="765" y="703"/>
                    <a:pt x="810" y="703"/>
                  </a:cubicBezTo>
                  <a:cubicBezTo>
                    <a:pt x="1091" y="703"/>
                    <a:pt x="1378" y="556"/>
                    <a:pt x="1467" y="279"/>
                  </a:cubicBezTo>
                  <a:cubicBezTo>
                    <a:pt x="1470" y="269"/>
                    <a:pt x="1461" y="257"/>
                    <a:pt x="1451" y="257"/>
                  </a:cubicBezTo>
                  <a:cubicBezTo>
                    <a:pt x="1448" y="257"/>
                    <a:pt x="1445" y="258"/>
                    <a:pt x="1442" y="260"/>
                  </a:cubicBezTo>
                  <a:cubicBezTo>
                    <a:pt x="1264" y="396"/>
                    <a:pt x="1064" y="524"/>
                    <a:pt x="841" y="524"/>
                  </a:cubicBezTo>
                  <a:cubicBezTo>
                    <a:pt x="791" y="524"/>
                    <a:pt x="740" y="518"/>
                    <a:pt x="688" y="504"/>
                  </a:cubicBezTo>
                  <a:cubicBezTo>
                    <a:pt x="414" y="429"/>
                    <a:pt x="315" y="193"/>
                    <a:pt x="135" y="7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6">
              <a:extLst>
                <a:ext uri="{FF2B5EF4-FFF2-40B4-BE49-F238E27FC236}">
                  <a16:creationId xmlns:a16="http://schemas.microsoft.com/office/drawing/2014/main" id="{3650E1AE-6807-A9C6-51DD-56AE34E83CCC}"/>
                </a:ext>
              </a:extLst>
            </p:cNvPr>
            <p:cNvSpPr/>
            <p:nvPr/>
          </p:nvSpPr>
          <p:spPr>
            <a:xfrm>
              <a:off x="5476950" y="2463225"/>
              <a:ext cx="31850" cy="24025"/>
            </a:xfrm>
            <a:custGeom>
              <a:avLst/>
              <a:gdLst/>
              <a:ahLst/>
              <a:cxnLst/>
              <a:rect l="l" t="t" r="r" b="b"/>
              <a:pathLst>
                <a:path w="1274" h="961" extrusionOk="0">
                  <a:moveTo>
                    <a:pt x="1075" y="1"/>
                  </a:moveTo>
                  <a:cubicBezTo>
                    <a:pt x="937" y="1"/>
                    <a:pt x="807" y="85"/>
                    <a:pt x="714" y="194"/>
                  </a:cubicBezTo>
                  <a:cubicBezTo>
                    <a:pt x="631" y="293"/>
                    <a:pt x="581" y="409"/>
                    <a:pt x="520" y="522"/>
                  </a:cubicBezTo>
                  <a:cubicBezTo>
                    <a:pt x="404" y="740"/>
                    <a:pt x="287" y="826"/>
                    <a:pt x="41" y="853"/>
                  </a:cubicBezTo>
                  <a:cubicBezTo>
                    <a:pt x="20" y="855"/>
                    <a:pt x="0" y="884"/>
                    <a:pt x="21" y="902"/>
                  </a:cubicBezTo>
                  <a:cubicBezTo>
                    <a:pt x="70" y="943"/>
                    <a:pt x="124" y="960"/>
                    <a:pt x="179" y="960"/>
                  </a:cubicBezTo>
                  <a:cubicBezTo>
                    <a:pt x="290" y="960"/>
                    <a:pt x="405" y="890"/>
                    <a:pt x="489" y="808"/>
                  </a:cubicBezTo>
                  <a:cubicBezTo>
                    <a:pt x="726" y="575"/>
                    <a:pt x="754" y="152"/>
                    <a:pt x="1149" y="152"/>
                  </a:cubicBezTo>
                  <a:cubicBezTo>
                    <a:pt x="1160" y="152"/>
                    <a:pt x="1172" y="152"/>
                    <a:pt x="1184" y="153"/>
                  </a:cubicBezTo>
                  <a:cubicBezTo>
                    <a:pt x="1186" y="153"/>
                    <a:pt x="1187" y="153"/>
                    <a:pt x="1188" y="153"/>
                  </a:cubicBezTo>
                  <a:cubicBezTo>
                    <a:pt x="1248" y="153"/>
                    <a:pt x="1274" y="60"/>
                    <a:pt x="1218" y="33"/>
                  </a:cubicBezTo>
                  <a:cubicBezTo>
                    <a:pt x="1170" y="11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6">
              <a:extLst>
                <a:ext uri="{FF2B5EF4-FFF2-40B4-BE49-F238E27FC236}">
                  <a16:creationId xmlns:a16="http://schemas.microsoft.com/office/drawing/2014/main" id="{3F7D334E-FC50-C547-99CE-439CE71F94A7}"/>
                </a:ext>
              </a:extLst>
            </p:cNvPr>
            <p:cNvSpPr/>
            <p:nvPr/>
          </p:nvSpPr>
          <p:spPr>
            <a:xfrm>
              <a:off x="5483175" y="245195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81" y="1"/>
                  </a:moveTo>
                  <a:cubicBezTo>
                    <a:pt x="69" y="1"/>
                    <a:pt x="58" y="8"/>
                    <a:pt x="54" y="21"/>
                  </a:cubicBezTo>
                  <a:cubicBezTo>
                    <a:pt x="1" y="177"/>
                    <a:pt x="159" y="359"/>
                    <a:pt x="268" y="454"/>
                  </a:cubicBezTo>
                  <a:cubicBezTo>
                    <a:pt x="363" y="537"/>
                    <a:pt x="493" y="614"/>
                    <a:pt x="623" y="614"/>
                  </a:cubicBezTo>
                  <a:cubicBezTo>
                    <a:pt x="656" y="614"/>
                    <a:pt x="688" y="609"/>
                    <a:pt x="720" y="599"/>
                  </a:cubicBezTo>
                  <a:cubicBezTo>
                    <a:pt x="724" y="598"/>
                    <a:pt x="724" y="592"/>
                    <a:pt x="721" y="589"/>
                  </a:cubicBezTo>
                  <a:cubicBezTo>
                    <a:pt x="600" y="502"/>
                    <a:pt x="461" y="451"/>
                    <a:pt x="349" y="347"/>
                  </a:cubicBezTo>
                  <a:cubicBezTo>
                    <a:pt x="245" y="249"/>
                    <a:pt x="206" y="97"/>
                    <a:pt x="102" y="8"/>
                  </a:cubicBezTo>
                  <a:cubicBezTo>
                    <a:pt x="96" y="3"/>
                    <a:pt x="88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6">
              <a:extLst>
                <a:ext uri="{FF2B5EF4-FFF2-40B4-BE49-F238E27FC236}">
                  <a16:creationId xmlns:a16="http://schemas.microsoft.com/office/drawing/2014/main" id="{CE24EB1E-D318-A4BD-4A17-F14F4A5FB5C0}"/>
                </a:ext>
              </a:extLst>
            </p:cNvPr>
            <p:cNvSpPr/>
            <p:nvPr/>
          </p:nvSpPr>
          <p:spPr>
            <a:xfrm>
              <a:off x="5483950" y="2439050"/>
              <a:ext cx="28475" cy="17075"/>
            </a:xfrm>
            <a:custGeom>
              <a:avLst/>
              <a:gdLst/>
              <a:ahLst/>
              <a:cxnLst/>
              <a:rect l="l" t="t" r="r" b="b"/>
              <a:pathLst>
                <a:path w="1139" h="683" extrusionOk="0">
                  <a:moveTo>
                    <a:pt x="1025" y="1"/>
                  </a:moveTo>
                  <a:cubicBezTo>
                    <a:pt x="646" y="1"/>
                    <a:pt x="173" y="305"/>
                    <a:pt x="11" y="640"/>
                  </a:cubicBezTo>
                  <a:cubicBezTo>
                    <a:pt x="1" y="663"/>
                    <a:pt x="17" y="683"/>
                    <a:pt x="36" y="683"/>
                  </a:cubicBezTo>
                  <a:cubicBezTo>
                    <a:pt x="43" y="683"/>
                    <a:pt x="50" y="680"/>
                    <a:pt x="56" y="675"/>
                  </a:cubicBezTo>
                  <a:cubicBezTo>
                    <a:pt x="209" y="549"/>
                    <a:pt x="344" y="414"/>
                    <a:pt x="520" y="320"/>
                  </a:cubicBezTo>
                  <a:cubicBezTo>
                    <a:pt x="699" y="224"/>
                    <a:pt x="880" y="195"/>
                    <a:pt x="1069" y="131"/>
                  </a:cubicBezTo>
                  <a:cubicBezTo>
                    <a:pt x="1139" y="107"/>
                    <a:pt x="1127" y="3"/>
                    <a:pt x="1050" y="1"/>
                  </a:cubicBezTo>
                  <a:cubicBezTo>
                    <a:pt x="1042" y="1"/>
                    <a:pt x="1033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6">
              <a:extLst>
                <a:ext uri="{FF2B5EF4-FFF2-40B4-BE49-F238E27FC236}">
                  <a16:creationId xmlns:a16="http://schemas.microsoft.com/office/drawing/2014/main" id="{55BB99E4-23DC-FBDD-4491-354085A141A7}"/>
                </a:ext>
              </a:extLst>
            </p:cNvPr>
            <p:cNvSpPr/>
            <p:nvPr/>
          </p:nvSpPr>
          <p:spPr>
            <a:xfrm>
              <a:off x="5494750" y="2421250"/>
              <a:ext cx="64050" cy="32725"/>
            </a:xfrm>
            <a:custGeom>
              <a:avLst/>
              <a:gdLst/>
              <a:ahLst/>
              <a:cxnLst/>
              <a:rect l="l" t="t" r="r" b="b"/>
              <a:pathLst>
                <a:path w="2562" h="1309" extrusionOk="0">
                  <a:moveTo>
                    <a:pt x="55" y="1"/>
                  </a:moveTo>
                  <a:cubicBezTo>
                    <a:pt x="29" y="1"/>
                    <a:pt x="1" y="24"/>
                    <a:pt x="13" y="53"/>
                  </a:cubicBezTo>
                  <a:cubicBezTo>
                    <a:pt x="271" y="700"/>
                    <a:pt x="1195" y="1308"/>
                    <a:pt x="1984" y="1308"/>
                  </a:cubicBezTo>
                  <a:cubicBezTo>
                    <a:pt x="2184" y="1308"/>
                    <a:pt x="2376" y="1269"/>
                    <a:pt x="2545" y="1181"/>
                  </a:cubicBezTo>
                  <a:cubicBezTo>
                    <a:pt x="2561" y="1173"/>
                    <a:pt x="2559" y="1144"/>
                    <a:pt x="2540" y="1141"/>
                  </a:cubicBezTo>
                  <a:cubicBezTo>
                    <a:pt x="2089" y="1062"/>
                    <a:pt x="1663" y="1102"/>
                    <a:pt x="1224" y="920"/>
                  </a:cubicBezTo>
                  <a:cubicBezTo>
                    <a:pt x="740" y="717"/>
                    <a:pt x="434" y="381"/>
                    <a:pt x="83" y="12"/>
                  </a:cubicBezTo>
                  <a:cubicBezTo>
                    <a:pt x="75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6">
              <a:extLst>
                <a:ext uri="{FF2B5EF4-FFF2-40B4-BE49-F238E27FC236}">
                  <a16:creationId xmlns:a16="http://schemas.microsoft.com/office/drawing/2014/main" id="{06704F56-990A-C177-6058-8A0663100140}"/>
                </a:ext>
              </a:extLst>
            </p:cNvPr>
            <p:cNvSpPr/>
            <p:nvPr/>
          </p:nvSpPr>
          <p:spPr>
            <a:xfrm>
              <a:off x="5495600" y="2423000"/>
              <a:ext cx="22875" cy="8100"/>
            </a:xfrm>
            <a:custGeom>
              <a:avLst/>
              <a:gdLst/>
              <a:ahLst/>
              <a:cxnLst/>
              <a:rect l="l" t="t" r="r" b="b"/>
              <a:pathLst>
                <a:path w="915" h="324" extrusionOk="0">
                  <a:moveTo>
                    <a:pt x="41" y="1"/>
                  </a:moveTo>
                  <a:cubicBezTo>
                    <a:pt x="38" y="1"/>
                    <a:pt x="35" y="1"/>
                    <a:pt x="33" y="1"/>
                  </a:cubicBezTo>
                  <a:cubicBezTo>
                    <a:pt x="7" y="2"/>
                    <a:pt x="0" y="34"/>
                    <a:pt x="21" y="48"/>
                  </a:cubicBezTo>
                  <a:lnTo>
                    <a:pt x="20" y="48"/>
                  </a:lnTo>
                  <a:cubicBezTo>
                    <a:pt x="139" y="130"/>
                    <a:pt x="291" y="166"/>
                    <a:pt x="425" y="215"/>
                  </a:cubicBezTo>
                  <a:cubicBezTo>
                    <a:pt x="565" y="266"/>
                    <a:pt x="703" y="323"/>
                    <a:pt x="852" y="324"/>
                  </a:cubicBezTo>
                  <a:cubicBezTo>
                    <a:pt x="853" y="324"/>
                    <a:pt x="853" y="324"/>
                    <a:pt x="854" y="324"/>
                  </a:cubicBezTo>
                  <a:cubicBezTo>
                    <a:pt x="902" y="324"/>
                    <a:pt x="915" y="260"/>
                    <a:pt x="877" y="235"/>
                  </a:cubicBezTo>
                  <a:cubicBezTo>
                    <a:pt x="752" y="154"/>
                    <a:pt x="604" y="124"/>
                    <a:pt x="461" y="88"/>
                  </a:cubicBezTo>
                  <a:cubicBezTo>
                    <a:pt x="324" y="54"/>
                    <a:pt x="182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6">
              <a:extLst>
                <a:ext uri="{FF2B5EF4-FFF2-40B4-BE49-F238E27FC236}">
                  <a16:creationId xmlns:a16="http://schemas.microsoft.com/office/drawing/2014/main" id="{AFDA0F14-79C5-E264-F7F6-A9E8D109DA88}"/>
                </a:ext>
              </a:extLst>
            </p:cNvPr>
            <p:cNvSpPr/>
            <p:nvPr/>
          </p:nvSpPr>
          <p:spPr>
            <a:xfrm>
              <a:off x="5514375" y="2406350"/>
              <a:ext cx="73000" cy="50300"/>
            </a:xfrm>
            <a:custGeom>
              <a:avLst/>
              <a:gdLst/>
              <a:ahLst/>
              <a:cxnLst/>
              <a:rect l="l" t="t" r="r" b="b"/>
              <a:pathLst>
                <a:path w="2920" h="2012" extrusionOk="0">
                  <a:moveTo>
                    <a:pt x="921" y="1"/>
                  </a:moveTo>
                  <a:cubicBezTo>
                    <a:pt x="894" y="1"/>
                    <a:pt x="867" y="1"/>
                    <a:pt x="840" y="3"/>
                  </a:cubicBezTo>
                  <a:cubicBezTo>
                    <a:pt x="461" y="22"/>
                    <a:pt x="1" y="222"/>
                    <a:pt x="27" y="673"/>
                  </a:cubicBezTo>
                  <a:cubicBezTo>
                    <a:pt x="47" y="1038"/>
                    <a:pt x="388" y="1232"/>
                    <a:pt x="716" y="1269"/>
                  </a:cubicBezTo>
                  <a:cubicBezTo>
                    <a:pt x="763" y="1274"/>
                    <a:pt x="809" y="1276"/>
                    <a:pt x="856" y="1276"/>
                  </a:cubicBezTo>
                  <a:cubicBezTo>
                    <a:pt x="1140" y="1276"/>
                    <a:pt x="1418" y="1193"/>
                    <a:pt x="1703" y="1193"/>
                  </a:cubicBezTo>
                  <a:cubicBezTo>
                    <a:pt x="1738" y="1193"/>
                    <a:pt x="1774" y="1195"/>
                    <a:pt x="1810" y="1198"/>
                  </a:cubicBezTo>
                  <a:cubicBezTo>
                    <a:pt x="2354" y="1242"/>
                    <a:pt x="2613" y="1576"/>
                    <a:pt x="2889" y="2004"/>
                  </a:cubicBezTo>
                  <a:cubicBezTo>
                    <a:pt x="2892" y="2009"/>
                    <a:pt x="2898" y="2011"/>
                    <a:pt x="2903" y="2011"/>
                  </a:cubicBezTo>
                  <a:cubicBezTo>
                    <a:pt x="2912" y="2011"/>
                    <a:pt x="2919" y="2006"/>
                    <a:pt x="2918" y="1997"/>
                  </a:cubicBezTo>
                  <a:cubicBezTo>
                    <a:pt x="2855" y="1482"/>
                    <a:pt x="2342" y="1113"/>
                    <a:pt x="1850" y="1057"/>
                  </a:cubicBezTo>
                  <a:cubicBezTo>
                    <a:pt x="1806" y="1052"/>
                    <a:pt x="1762" y="1050"/>
                    <a:pt x="1718" y="1050"/>
                  </a:cubicBezTo>
                  <a:cubicBezTo>
                    <a:pt x="1457" y="1050"/>
                    <a:pt x="1197" y="1128"/>
                    <a:pt x="937" y="1128"/>
                  </a:cubicBezTo>
                  <a:cubicBezTo>
                    <a:pt x="891" y="1128"/>
                    <a:pt x="846" y="1125"/>
                    <a:pt x="800" y="1120"/>
                  </a:cubicBezTo>
                  <a:cubicBezTo>
                    <a:pt x="64" y="1017"/>
                    <a:pt x="77" y="689"/>
                    <a:pt x="840" y="137"/>
                  </a:cubicBezTo>
                  <a:cubicBezTo>
                    <a:pt x="858" y="136"/>
                    <a:pt x="876" y="136"/>
                    <a:pt x="894" y="136"/>
                  </a:cubicBezTo>
                  <a:cubicBezTo>
                    <a:pt x="1036" y="136"/>
                    <a:pt x="1177" y="155"/>
                    <a:pt x="1315" y="193"/>
                  </a:cubicBezTo>
                  <a:cubicBezTo>
                    <a:pt x="1636" y="281"/>
                    <a:pt x="1888" y="460"/>
                    <a:pt x="2128" y="685"/>
                  </a:cubicBezTo>
                  <a:cubicBezTo>
                    <a:pt x="2141" y="697"/>
                    <a:pt x="2155" y="703"/>
                    <a:pt x="2169" y="703"/>
                  </a:cubicBezTo>
                  <a:cubicBezTo>
                    <a:pt x="2215" y="703"/>
                    <a:pt x="2254" y="644"/>
                    <a:pt x="2213" y="599"/>
                  </a:cubicBezTo>
                  <a:cubicBezTo>
                    <a:pt x="1885" y="233"/>
                    <a:pt x="1417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6">
              <a:extLst>
                <a:ext uri="{FF2B5EF4-FFF2-40B4-BE49-F238E27FC236}">
                  <a16:creationId xmlns:a16="http://schemas.microsoft.com/office/drawing/2014/main" id="{474E88EB-7CA5-2FAE-039D-C7B32C47ECD9}"/>
                </a:ext>
              </a:extLst>
            </p:cNvPr>
            <p:cNvSpPr/>
            <p:nvPr/>
          </p:nvSpPr>
          <p:spPr>
            <a:xfrm>
              <a:off x="5495475" y="2382975"/>
              <a:ext cx="38300" cy="28225"/>
            </a:xfrm>
            <a:custGeom>
              <a:avLst/>
              <a:gdLst/>
              <a:ahLst/>
              <a:cxnLst/>
              <a:rect l="l" t="t" r="r" b="b"/>
              <a:pathLst>
                <a:path w="1532" h="1129" extrusionOk="0">
                  <a:moveTo>
                    <a:pt x="46" y="0"/>
                  </a:moveTo>
                  <a:cubicBezTo>
                    <a:pt x="23" y="0"/>
                    <a:pt x="1" y="19"/>
                    <a:pt x="6" y="50"/>
                  </a:cubicBezTo>
                  <a:cubicBezTo>
                    <a:pt x="77" y="409"/>
                    <a:pt x="271" y="701"/>
                    <a:pt x="577" y="903"/>
                  </a:cubicBezTo>
                  <a:cubicBezTo>
                    <a:pt x="756" y="1022"/>
                    <a:pt x="1008" y="1128"/>
                    <a:pt x="1242" y="1128"/>
                  </a:cubicBezTo>
                  <a:cubicBezTo>
                    <a:pt x="1336" y="1128"/>
                    <a:pt x="1427" y="1111"/>
                    <a:pt x="1509" y="1071"/>
                  </a:cubicBezTo>
                  <a:cubicBezTo>
                    <a:pt x="1531" y="1060"/>
                    <a:pt x="1523" y="1027"/>
                    <a:pt x="1503" y="1021"/>
                  </a:cubicBezTo>
                  <a:cubicBezTo>
                    <a:pt x="1222" y="938"/>
                    <a:pt x="959" y="937"/>
                    <a:pt x="700" y="774"/>
                  </a:cubicBezTo>
                  <a:cubicBezTo>
                    <a:pt x="419" y="599"/>
                    <a:pt x="199" y="339"/>
                    <a:pt x="85" y="28"/>
                  </a:cubicBez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6">
              <a:extLst>
                <a:ext uri="{FF2B5EF4-FFF2-40B4-BE49-F238E27FC236}">
                  <a16:creationId xmlns:a16="http://schemas.microsoft.com/office/drawing/2014/main" id="{56B44C98-E899-1C79-505D-D57A3CB1A37D}"/>
                </a:ext>
              </a:extLst>
            </p:cNvPr>
            <p:cNvSpPr/>
            <p:nvPr/>
          </p:nvSpPr>
          <p:spPr>
            <a:xfrm>
              <a:off x="5497450" y="2382300"/>
              <a:ext cx="55500" cy="27150"/>
            </a:xfrm>
            <a:custGeom>
              <a:avLst/>
              <a:gdLst/>
              <a:ahLst/>
              <a:cxnLst/>
              <a:rect l="l" t="t" r="r" b="b"/>
              <a:pathLst>
                <a:path w="2220" h="1086" extrusionOk="0">
                  <a:moveTo>
                    <a:pt x="685" y="1"/>
                  </a:moveTo>
                  <a:cubicBezTo>
                    <a:pt x="454" y="1"/>
                    <a:pt x="226" y="52"/>
                    <a:pt x="21" y="164"/>
                  </a:cubicBezTo>
                  <a:cubicBezTo>
                    <a:pt x="1" y="176"/>
                    <a:pt x="8" y="215"/>
                    <a:pt x="33" y="215"/>
                  </a:cubicBezTo>
                  <a:cubicBezTo>
                    <a:pt x="34" y="215"/>
                    <a:pt x="35" y="214"/>
                    <a:pt x="36" y="214"/>
                  </a:cubicBezTo>
                  <a:cubicBezTo>
                    <a:pt x="249" y="189"/>
                    <a:pt x="452" y="161"/>
                    <a:pt x="654" y="161"/>
                  </a:cubicBezTo>
                  <a:cubicBezTo>
                    <a:pt x="843" y="161"/>
                    <a:pt x="1032" y="186"/>
                    <a:pt x="1226" y="261"/>
                  </a:cubicBezTo>
                  <a:cubicBezTo>
                    <a:pt x="1628" y="414"/>
                    <a:pt x="1915" y="706"/>
                    <a:pt x="2135" y="1066"/>
                  </a:cubicBezTo>
                  <a:cubicBezTo>
                    <a:pt x="2143" y="1080"/>
                    <a:pt x="2156" y="1086"/>
                    <a:pt x="2169" y="1086"/>
                  </a:cubicBezTo>
                  <a:cubicBezTo>
                    <a:pt x="2194" y="1086"/>
                    <a:pt x="2219" y="1065"/>
                    <a:pt x="2210" y="1035"/>
                  </a:cubicBezTo>
                  <a:cubicBezTo>
                    <a:pt x="2006" y="412"/>
                    <a:pt x="133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6">
              <a:extLst>
                <a:ext uri="{FF2B5EF4-FFF2-40B4-BE49-F238E27FC236}">
                  <a16:creationId xmlns:a16="http://schemas.microsoft.com/office/drawing/2014/main" id="{3DBEE201-31FC-CB33-19C1-D2ECFE74277A}"/>
                </a:ext>
              </a:extLst>
            </p:cNvPr>
            <p:cNvSpPr/>
            <p:nvPr/>
          </p:nvSpPr>
          <p:spPr>
            <a:xfrm>
              <a:off x="5500750" y="2340050"/>
              <a:ext cx="36275" cy="51525"/>
            </a:xfrm>
            <a:custGeom>
              <a:avLst/>
              <a:gdLst/>
              <a:ahLst/>
              <a:cxnLst/>
              <a:rect l="l" t="t" r="r" b="b"/>
              <a:pathLst>
                <a:path w="1451" h="2061" extrusionOk="0">
                  <a:moveTo>
                    <a:pt x="24" y="1"/>
                  </a:moveTo>
                  <a:cubicBezTo>
                    <a:pt x="15" y="1"/>
                    <a:pt x="7" y="7"/>
                    <a:pt x="7" y="17"/>
                  </a:cubicBezTo>
                  <a:cubicBezTo>
                    <a:pt x="1" y="786"/>
                    <a:pt x="637" y="1826"/>
                    <a:pt x="1395" y="2059"/>
                  </a:cubicBezTo>
                  <a:cubicBezTo>
                    <a:pt x="1398" y="2060"/>
                    <a:pt x="1401" y="2060"/>
                    <a:pt x="1404" y="2060"/>
                  </a:cubicBezTo>
                  <a:cubicBezTo>
                    <a:pt x="1432" y="2060"/>
                    <a:pt x="1451" y="2022"/>
                    <a:pt x="1428" y="2002"/>
                  </a:cubicBezTo>
                  <a:cubicBezTo>
                    <a:pt x="1130" y="1729"/>
                    <a:pt x="814" y="1520"/>
                    <a:pt x="562" y="1194"/>
                  </a:cubicBezTo>
                  <a:cubicBezTo>
                    <a:pt x="284" y="832"/>
                    <a:pt x="177" y="438"/>
                    <a:pt x="40" y="13"/>
                  </a:cubicBezTo>
                  <a:cubicBezTo>
                    <a:pt x="37" y="5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6">
              <a:extLst>
                <a:ext uri="{FF2B5EF4-FFF2-40B4-BE49-F238E27FC236}">
                  <a16:creationId xmlns:a16="http://schemas.microsoft.com/office/drawing/2014/main" id="{4AA00A5F-2D0A-9C4E-6EE3-C0BF56161CC0}"/>
                </a:ext>
              </a:extLst>
            </p:cNvPr>
            <p:cNvSpPr/>
            <p:nvPr/>
          </p:nvSpPr>
          <p:spPr>
            <a:xfrm>
              <a:off x="5624675" y="2499000"/>
              <a:ext cx="48075" cy="39300"/>
            </a:xfrm>
            <a:custGeom>
              <a:avLst/>
              <a:gdLst/>
              <a:ahLst/>
              <a:cxnLst/>
              <a:rect l="l" t="t" r="r" b="b"/>
              <a:pathLst>
                <a:path w="1923" h="1572" extrusionOk="0">
                  <a:moveTo>
                    <a:pt x="432" y="0"/>
                  </a:moveTo>
                  <a:cubicBezTo>
                    <a:pt x="90" y="0"/>
                    <a:pt x="22" y="476"/>
                    <a:pt x="190" y="712"/>
                  </a:cubicBezTo>
                  <a:cubicBezTo>
                    <a:pt x="606" y="1292"/>
                    <a:pt x="1605" y="797"/>
                    <a:pt x="1874" y="1562"/>
                  </a:cubicBezTo>
                  <a:cubicBezTo>
                    <a:pt x="1876" y="1568"/>
                    <a:pt x="1882" y="1572"/>
                    <a:pt x="1887" y="1572"/>
                  </a:cubicBezTo>
                  <a:cubicBezTo>
                    <a:pt x="1893" y="1572"/>
                    <a:pt x="1900" y="1567"/>
                    <a:pt x="1900" y="1558"/>
                  </a:cubicBezTo>
                  <a:cubicBezTo>
                    <a:pt x="1922" y="1257"/>
                    <a:pt x="1682" y="1073"/>
                    <a:pt x="1416" y="986"/>
                  </a:cubicBezTo>
                  <a:cubicBezTo>
                    <a:pt x="1185" y="911"/>
                    <a:pt x="937" y="916"/>
                    <a:pt x="704" y="845"/>
                  </a:cubicBezTo>
                  <a:cubicBezTo>
                    <a:pt x="368" y="742"/>
                    <a:pt x="1" y="313"/>
                    <a:pt x="489" y="100"/>
                  </a:cubicBezTo>
                  <a:cubicBezTo>
                    <a:pt x="541" y="76"/>
                    <a:pt x="509" y="5"/>
                    <a:pt x="462" y="1"/>
                  </a:cubicBezTo>
                  <a:cubicBezTo>
                    <a:pt x="452" y="0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6">
              <a:extLst>
                <a:ext uri="{FF2B5EF4-FFF2-40B4-BE49-F238E27FC236}">
                  <a16:creationId xmlns:a16="http://schemas.microsoft.com/office/drawing/2014/main" id="{DF1AE157-2096-121F-B361-9D2C6F0D8790}"/>
                </a:ext>
              </a:extLst>
            </p:cNvPr>
            <p:cNvSpPr/>
            <p:nvPr/>
          </p:nvSpPr>
          <p:spPr>
            <a:xfrm>
              <a:off x="5600875" y="2504275"/>
              <a:ext cx="103075" cy="48700"/>
            </a:xfrm>
            <a:custGeom>
              <a:avLst/>
              <a:gdLst/>
              <a:ahLst/>
              <a:cxnLst/>
              <a:rect l="l" t="t" r="r" b="b"/>
              <a:pathLst>
                <a:path w="4123" h="1948" extrusionOk="0">
                  <a:moveTo>
                    <a:pt x="617" y="0"/>
                  </a:moveTo>
                  <a:cubicBezTo>
                    <a:pt x="612" y="0"/>
                    <a:pt x="607" y="1"/>
                    <a:pt x="602" y="3"/>
                  </a:cubicBezTo>
                  <a:cubicBezTo>
                    <a:pt x="1" y="237"/>
                    <a:pt x="264" y="879"/>
                    <a:pt x="682" y="1160"/>
                  </a:cubicBezTo>
                  <a:cubicBezTo>
                    <a:pt x="1377" y="1629"/>
                    <a:pt x="2385" y="1947"/>
                    <a:pt x="3297" y="1947"/>
                  </a:cubicBezTo>
                  <a:cubicBezTo>
                    <a:pt x="3576" y="1947"/>
                    <a:pt x="3845" y="1917"/>
                    <a:pt x="4095" y="1853"/>
                  </a:cubicBezTo>
                  <a:cubicBezTo>
                    <a:pt x="4123" y="1846"/>
                    <a:pt x="4113" y="1810"/>
                    <a:pt x="4088" y="1807"/>
                  </a:cubicBezTo>
                  <a:cubicBezTo>
                    <a:pt x="3464" y="1726"/>
                    <a:pt x="2847" y="1731"/>
                    <a:pt x="2226" y="1589"/>
                  </a:cubicBezTo>
                  <a:cubicBezTo>
                    <a:pt x="1979" y="1531"/>
                    <a:pt x="1736" y="1460"/>
                    <a:pt x="1499" y="1372"/>
                  </a:cubicBezTo>
                  <a:cubicBezTo>
                    <a:pt x="1306" y="1304"/>
                    <a:pt x="1118" y="1223"/>
                    <a:pt x="936" y="1128"/>
                  </a:cubicBezTo>
                  <a:cubicBezTo>
                    <a:pt x="548" y="977"/>
                    <a:pt x="444" y="629"/>
                    <a:pt x="625" y="86"/>
                  </a:cubicBezTo>
                  <a:cubicBezTo>
                    <a:pt x="673" y="71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6">
              <a:extLst>
                <a:ext uri="{FF2B5EF4-FFF2-40B4-BE49-F238E27FC236}">
                  <a16:creationId xmlns:a16="http://schemas.microsoft.com/office/drawing/2014/main" id="{52EB4679-1CB4-C736-470D-D5B1628D52EB}"/>
                </a:ext>
              </a:extLst>
            </p:cNvPr>
            <p:cNvSpPr/>
            <p:nvPr/>
          </p:nvSpPr>
          <p:spPr>
            <a:xfrm>
              <a:off x="5420225" y="2509350"/>
              <a:ext cx="63675" cy="89100"/>
            </a:xfrm>
            <a:custGeom>
              <a:avLst/>
              <a:gdLst/>
              <a:ahLst/>
              <a:cxnLst/>
              <a:rect l="l" t="t" r="r" b="b"/>
              <a:pathLst>
                <a:path w="2547" h="3564" extrusionOk="0">
                  <a:moveTo>
                    <a:pt x="2528" y="1"/>
                  </a:moveTo>
                  <a:cubicBezTo>
                    <a:pt x="2521" y="1"/>
                    <a:pt x="2512" y="5"/>
                    <a:pt x="2509" y="13"/>
                  </a:cubicBezTo>
                  <a:cubicBezTo>
                    <a:pt x="2258" y="703"/>
                    <a:pt x="2052" y="1378"/>
                    <a:pt x="1616" y="1982"/>
                  </a:cubicBezTo>
                  <a:cubicBezTo>
                    <a:pt x="1177" y="2590"/>
                    <a:pt x="629" y="2997"/>
                    <a:pt x="51" y="3459"/>
                  </a:cubicBezTo>
                  <a:cubicBezTo>
                    <a:pt x="0" y="3500"/>
                    <a:pt x="49" y="3563"/>
                    <a:pt x="101" y="3563"/>
                  </a:cubicBezTo>
                  <a:cubicBezTo>
                    <a:pt x="110" y="3563"/>
                    <a:pt x="119" y="3562"/>
                    <a:pt x="127" y="3558"/>
                  </a:cubicBezTo>
                  <a:cubicBezTo>
                    <a:pt x="1376" y="2989"/>
                    <a:pt x="2480" y="1392"/>
                    <a:pt x="2546" y="19"/>
                  </a:cubicBezTo>
                  <a:cubicBezTo>
                    <a:pt x="2547" y="7"/>
                    <a:pt x="2538" y="1"/>
                    <a:pt x="2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6">
              <a:extLst>
                <a:ext uri="{FF2B5EF4-FFF2-40B4-BE49-F238E27FC236}">
                  <a16:creationId xmlns:a16="http://schemas.microsoft.com/office/drawing/2014/main" id="{9A589A41-1AD7-9A5B-8CEA-8678B6982CA9}"/>
                </a:ext>
              </a:extLst>
            </p:cNvPr>
            <p:cNvSpPr/>
            <p:nvPr/>
          </p:nvSpPr>
          <p:spPr>
            <a:xfrm>
              <a:off x="5411200" y="2509425"/>
              <a:ext cx="73925" cy="26625"/>
            </a:xfrm>
            <a:custGeom>
              <a:avLst/>
              <a:gdLst/>
              <a:ahLst/>
              <a:cxnLst/>
              <a:rect l="l" t="t" r="r" b="b"/>
              <a:pathLst>
                <a:path w="2957" h="1065" extrusionOk="0">
                  <a:moveTo>
                    <a:pt x="2926" y="1"/>
                  </a:moveTo>
                  <a:cubicBezTo>
                    <a:pt x="2920" y="1"/>
                    <a:pt x="2914" y="3"/>
                    <a:pt x="2909" y="7"/>
                  </a:cubicBezTo>
                  <a:lnTo>
                    <a:pt x="2910" y="7"/>
                  </a:lnTo>
                  <a:cubicBezTo>
                    <a:pt x="2442" y="403"/>
                    <a:pt x="1731" y="880"/>
                    <a:pt x="1101" y="880"/>
                  </a:cubicBezTo>
                  <a:cubicBezTo>
                    <a:pt x="720" y="880"/>
                    <a:pt x="369" y="706"/>
                    <a:pt x="118" y="234"/>
                  </a:cubicBezTo>
                  <a:cubicBezTo>
                    <a:pt x="107" y="213"/>
                    <a:pt x="87" y="203"/>
                    <a:pt x="67" y="203"/>
                  </a:cubicBezTo>
                  <a:cubicBezTo>
                    <a:pt x="35" y="203"/>
                    <a:pt x="1" y="228"/>
                    <a:pt x="2" y="266"/>
                  </a:cubicBezTo>
                  <a:cubicBezTo>
                    <a:pt x="6" y="854"/>
                    <a:pt x="606" y="1065"/>
                    <a:pt x="1120" y="1065"/>
                  </a:cubicBezTo>
                  <a:cubicBezTo>
                    <a:pt x="1196" y="1065"/>
                    <a:pt x="1269" y="1060"/>
                    <a:pt x="1339" y="1052"/>
                  </a:cubicBezTo>
                  <a:cubicBezTo>
                    <a:pt x="1967" y="973"/>
                    <a:pt x="2651" y="617"/>
                    <a:pt x="2947" y="36"/>
                  </a:cubicBezTo>
                  <a:cubicBezTo>
                    <a:pt x="2957" y="18"/>
                    <a:pt x="2942" y="1"/>
                    <a:pt x="2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6">
              <a:extLst>
                <a:ext uri="{FF2B5EF4-FFF2-40B4-BE49-F238E27FC236}">
                  <a16:creationId xmlns:a16="http://schemas.microsoft.com/office/drawing/2014/main" id="{B113FA90-F6BE-7D7B-6ABC-C56B960A6CD4}"/>
                </a:ext>
              </a:extLst>
            </p:cNvPr>
            <p:cNvSpPr/>
            <p:nvPr/>
          </p:nvSpPr>
          <p:spPr>
            <a:xfrm>
              <a:off x="5411300" y="2496300"/>
              <a:ext cx="22850" cy="22575"/>
            </a:xfrm>
            <a:custGeom>
              <a:avLst/>
              <a:gdLst/>
              <a:ahLst/>
              <a:cxnLst/>
              <a:rect l="l" t="t" r="r" b="b"/>
              <a:pathLst>
                <a:path w="914" h="903" extrusionOk="0">
                  <a:moveTo>
                    <a:pt x="866" y="1"/>
                  </a:moveTo>
                  <a:cubicBezTo>
                    <a:pt x="647" y="1"/>
                    <a:pt x="448" y="153"/>
                    <a:pt x="302" y="307"/>
                  </a:cubicBezTo>
                  <a:cubicBezTo>
                    <a:pt x="167" y="452"/>
                    <a:pt x="1" y="665"/>
                    <a:pt x="45" y="875"/>
                  </a:cubicBezTo>
                  <a:cubicBezTo>
                    <a:pt x="49" y="892"/>
                    <a:pt x="66" y="903"/>
                    <a:pt x="83" y="903"/>
                  </a:cubicBezTo>
                  <a:cubicBezTo>
                    <a:pt x="94" y="903"/>
                    <a:pt x="104" y="899"/>
                    <a:pt x="111" y="891"/>
                  </a:cubicBezTo>
                  <a:cubicBezTo>
                    <a:pt x="239" y="752"/>
                    <a:pt x="283" y="559"/>
                    <a:pt x="411" y="414"/>
                  </a:cubicBezTo>
                  <a:cubicBezTo>
                    <a:pt x="548" y="259"/>
                    <a:pt x="731" y="175"/>
                    <a:pt x="893" y="51"/>
                  </a:cubicBezTo>
                  <a:cubicBezTo>
                    <a:pt x="913" y="36"/>
                    <a:pt x="908" y="1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6">
              <a:extLst>
                <a:ext uri="{FF2B5EF4-FFF2-40B4-BE49-F238E27FC236}">
                  <a16:creationId xmlns:a16="http://schemas.microsoft.com/office/drawing/2014/main" id="{81656CCB-BC5B-D6E1-6D8D-BD1102151D28}"/>
                </a:ext>
              </a:extLst>
            </p:cNvPr>
            <p:cNvSpPr/>
            <p:nvPr/>
          </p:nvSpPr>
          <p:spPr>
            <a:xfrm>
              <a:off x="5429625" y="2495050"/>
              <a:ext cx="44550" cy="14550"/>
            </a:xfrm>
            <a:custGeom>
              <a:avLst/>
              <a:gdLst/>
              <a:ahLst/>
              <a:cxnLst/>
              <a:rect l="l" t="t" r="r" b="b"/>
              <a:pathLst>
                <a:path w="1782" h="582" extrusionOk="0">
                  <a:moveTo>
                    <a:pt x="1712" y="0"/>
                  </a:moveTo>
                  <a:cubicBezTo>
                    <a:pt x="1704" y="0"/>
                    <a:pt x="1694" y="2"/>
                    <a:pt x="1685" y="7"/>
                  </a:cubicBezTo>
                  <a:cubicBezTo>
                    <a:pt x="1421" y="134"/>
                    <a:pt x="983" y="413"/>
                    <a:pt x="633" y="413"/>
                  </a:cubicBezTo>
                  <a:cubicBezTo>
                    <a:pt x="444" y="413"/>
                    <a:pt x="281" y="332"/>
                    <a:pt x="183" y="104"/>
                  </a:cubicBezTo>
                  <a:cubicBezTo>
                    <a:pt x="178" y="94"/>
                    <a:pt x="170" y="90"/>
                    <a:pt x="162" y="90"/>
                  </a:cubicBezTo>
                  <a:cubicBezTo>
                    <a:pt x="149" y="90"/>
                    <a:pt x="135" y="99"/>
                    <a:pt x="130" y="111"/>
                  </a:cubicBezTo>
                  <a:lnTo>
                    <a:pt x="130" y="112"/>
                  </a:lnTo>
                  <a:cubicBezTo>
                    <a:pt x="1" y="424"/>
                    <a:pt x="387" y="581"/>
                    <a:pt x="638" y="581"/>
                  </a:cubicBezTo>
                  <a:cubicBezTo>
                    <a:pt x="644" y="581"/>
                    <a:pt x="649" y="581"/>
                    <a:pt x="655" y="581"/>
                  </a:cubicBezTo>
                  <a:cubicBezTo>
                    <a:pt x="1039" y="568"/>
                    <a:pt x="1509" y="403"/>
                    <a:pt x="1750" y="92"/>
                  </a:cubicBezTo>
                  <a:cubicBezTo>
                    <a:pt x="1781" y="53"/>
                    <a:pt x="1755" y="0"/>
                    <a:pt x="1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6">
              <a:extLst>
                <a:ext uri="{FF2B5EF4-FFF2-40B4-BE49-F238E27FC236}">
                  <a16:creationId xmlns:a16="http://schemas.microsoft.com/office/drawing/2014/main" id="{347D8897-25AE-869E-65F3-05AA087DAE6C}"/>
                </a:ext>
              </a:extLst>
            </p:cNvPr>
            <p:cNvSpPr/>
            <p:nvPr/>
          </p:nvSpPr>
          <p:spPr>
            <a:xfrm>
              <a:off x="5429950" y="2478450"/>
              <a:ext cx="13450" cy="25675"/>
            </a:xfrm>
            <a:custGeom>
              <a:avLst/>
              <a:gdLst/>
              <a:ahLst/>
              <a:cxnLst/>
              <a:rect l="l" t="t" r="r" b="b"/>
              <a:pathLst>
                <a:path w="538" h="1027" extrusionOk="0">
                  <a:moveTo>
                    <a:pt x="453" y="1"/>
                  </a:moveTo>
                  <a:cubicBezTo>
                    <a:pt x="450" y="1"/>
                    <a:pt x="447" y="1"/>
                    <a:pt x="444" y="2"/>
                  </a:cubicBezTo>
                  <a:cubicBezTo>
                    <a:pt x="244" y="34"/>
                    <a:pt x="97" y="272"/>
                    <a:pt x="52" y="454"/>
                  </a:cubicBezTo>
                  <a:cubicBezTo>
                    <a:pt x="1" y="660"/>
                    <a:pt x="28" y="870"/>
                    <a:pt x="183" y="1021"/>
                  </a:cubicBezTo>
                  <a:cubicBezTo>
                    <a:pt x="186" y="1025"/>
                    <a:pt x="192" y="1027"/>
                    <a:pt x="197" y="1027"/>
                  </a:cubicBezTo>
                  <a:cubicBezTo>
                    <a:pt x="211" y="1027"/>
                    <a:pt x="226" y="1015"/>
                    <a:pt x="219" y="1000"/>
                  </a:cubicBezTo>
                  <a:cubicBezTo>
                    <a:pt x="157" y="838"/>
                    <a:pt x="128" y="657"/>
                    <a:pt x="178" y="489"/>
                  </a:cubicBezTo>
                  <a:cubicBezTo>
                    <a:pt x="237" y="298"/>
                    <a:pt x="360" y="219"/>
                    <a:pt x="497" y="92"/>
                  </a:cubicBezTo>
                  <a:cubicBezTo>
                    <a:pt x="538" y="55"/>
                    <a:pt x="498" y="1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6">
              <a:extLst>
                <a:ext uri="{FF2B5EF4-FFF2-40B4-BE49-F238E27FC236}">
                  <a16:creationId xmlns:a16="http://schemas.microsoft.com/office/drawing/2014/main" id="{8DE4AB4C-5CB2-0D79-3E97-AB867B786644}"/>
                </a:ext>
              </a:extLst>
            </p:cNvPr>
            <p:cNvSpPr/>
            <p:nvPr/>
          </p:nvSpPr>
          <p:spPr>
            <a:xfrm>
              <a:off x="5349800" y="2414350"/>
              <a:ext cx="129350" cy="68350"/>
            </a:xfrm>
            <a:custGeom>
              <a:avLst/>
              <a:gdLst/>
              <a:ahLst/>
              <a:cxnLst/>
              <a:rect l="l" t="t" r="r" b="b"/>
              <a:pathLst>
                <a:path w="5174" h="2734" extrusionOk="0">
                  <a:moveTo>
                    <a:pt x="1942" y="1"/>
                  </a:moveTo>
                  <a:cubicBezTo>
                    <a:pt x="1204" y="1"/>
                    <a:pt x="495" y="252"/>
                    <a:pt x="18" y="858"/>
                  </a:cubicBezTo>
                  <a:cubicBezTo>
                    <a:pt x="0" y="881"/>
                    <a:pt x="16" y="918"/>
                    <a:pt x="41" y="918"/>
                  </a:cubicBezTo>
                  <a:cubicBezTo>
                    <a:pt x="47" y="918"/>
                    <a:pt x="53" y="917"/>
                    <a:pt x="59" y="912"/>
                  </a:cubicBezTo>
                  <a:cubicBezTo>
                    <a:pt x="682" y="474"/>
                    <a:pt x="1307" y="179"/>
                    <a:pt x="2040" y="179"/>
                  </a:cubicBezTo>
                  <a:cubicBezTo>
                    <a:pt x="2186" y="179"/>
                    <a:pt x="2337" y="191"/>
                    <a:pt x="2493" y="216"/>
                  </a:cubicBezTo>
                  <a:cubicBezTo>
                    <a:pt x="2967" y="292"/>
                    <a:pt x="3415" y="456"/>
                    <a:pt x="3823" y="712"/>
                  </a:cubicBezTo>
                  <a:cubicBezTo>
                    <a:pt x="3997" y="821"/>
                    <a:pt x="4177" y="942"/>
                    <a:pt x="4325" y="1085"/>
                  </a:cubicBezTo>
                  <a:cubicBezTo>
                    <a:pt x="4480" y="1208"/>
                    <a:pt x="4588" y="1362"/>
                    <a:pt x="4649" y="1545"/>
                  </a:cubicBezTo>
                  <a:cubicBezTo>
                    <a:pt x="4911" y="1981"/>
                    <a:pt x="4627" y="2282"/>
                    <a:pt x="3799" y="2449"/>
                  </a:cubicBezTo>
                  <a:cubicBezTo>
                    <a:pt x="3791" y="2444"/>
                    <a:pt x="3783" y="2441"/>
                    <a:pt x="3776" y="2441"/>
                  </a:cubicBezTo>
                  <a:cubicBezTo>
                    <a:pt x="3739" y="2441"/>
                    <a:pt x="3713" y="2492"/>
                    <a:pt x="3742" y="2523"/>
                  </a:cubicBezTo>
                  <a:cubicBezTo>
                    <a:pt x="3872" y="2664"/>
                    <a:pt x="4042" y="2734"/>
                    <a:pt x="4214" y="2734"/>
                  </a:cubicBezTo>
                  <a:cubicBezTo>
                    <a:pt x="4401" y="2734"/>
                    <a:pt x="4589" y="2652"/>
                    <a:pt x="4728" y="2493"/>
                  </a:cubicBezTo>
                  <a:cubicBezTo>
                    <a:pt x="5174" y="1984"/>
                    <a:pt x="4786" y="1269"/>
                    <a:pt x="4366" y="901"/>
                  </a:cubicBezTo>
                  <a:cubicBezTo>
                    <a:pt x="3747" y="360"/>
                    <a:pt x="2824" y="1"/>
                    <a:pt x="19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6">
              <a:extLst>
                <a:ext uri="{FF2B5EF4-FFF2-40B4-BE49-F238E27FC236}">
                  <a16:creationId xmlns:a16="http://schemas.microsoft.com/office/drawing/2014/main" id="{3AD0898D-D8BB-0216-D7D9-593856C019A3}"/>
                </a:ext>
              </a:extLst>
            </p:cNvPr>
            <p:cNvSpPr/>
            <p:nvPr/>
          </p:nvSpPr>
          <p:spPr>
            <a:xfrm>
              <a:off x="5345725" y="2427100"/>
              <a:ext cx="105100" cy="47525"/>
            </a:xfrm>
            <a:custGeom>
              <a:avLst/>
              <a:gdLst/>
              <a:ahLst/>
              <a:cxnLst/>
              <a:rect l="l" t="t" r="r" b="b"/>
              <a:pathLst>
                <a:path w="4204" h="1901" extrusionOk="0">
                  <a:moveTo>
                    <a:pt x="1818" y="0"/>
                  </a:moveTo>
                  <a:cubicBezTo>
                    <a:pt x="1182" y="0"/>
                    <a:pt x="534" y="210"/>
                    <a:pt x="29" y="635"/>
                  </a:cubicBezTo>
                  <a:cubicBezTo>
                    <a:pt x="0" y="659"/>
                    <a:pt x="27" y="697"/>
                    <a:pt x="58" y="697"/>
                  </a:cubicBezTo>
                  <a:cubicBezTo>
                    <a:pt x="63" y="697"/>
                    <a:pt x="69" y="696"/>
                    <a:pt x="74" y="693"/>
                  </a:cubicBezTo>
                  <a:cubicBezTo>
                    <a:pt x="672" y="389"/>
                    <a:pt x="1278" y="137"/>
                    <a:pt x="1928" y="137"/>
                  </a:cubicBezTo>
                  <a:cubicBezTo>
                    <a:pt x="2134" y="137"/>
                    <a:pt x="2344" y="162"/>
                    <a:pt x="2560" y="219"/>
                  </a:cubicBezTo>
                  <a:cubicBezTo>
                    <a:pt x="3381" y="437"/>
                    <a:pt x="3940" y="1056"/>
                    <a:pt x="4126" y="1874"/>
                  </a:cubicBezTo>
                  <a:cubicBezTo>
                    <a:pt x="4130" y="1892"/>
                    <a:pt x="4144" y="1900"/>
                    <a:pt x="4158" y="1900"/>
                  </a:cubicBezTo>
                  <a:cubicBezTo>
                    <a:pt x="4180" y="1900"/>
                    <a:pt x="4203" y="1881"/>
                    <a:pt x="4198" y="1853"/>
                  </a:cubicBezTo>
                  <a:cubicBezTo>
                    <a:pt x="3976" y="626"/>
                    <a:pt x="2915" y="0"/>
                    <a:pt x="1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6">
              <a:extLst>
                <a:ext uri="{FF2B5EF4-FFF2-40B4-BE49-F238E27FC236}">
                  <a16:creationId xmlns:a16="http://schemas.microsoft.com/office/drawing/2014/main" id="{A7B71DD1-5D71-2BDD-DA9F-DAE8F71AC5B6}"/>
                </a:ext>
              </a:extLst>
            </p:cNvPr>
            <p:cNvSpPr/>
            <p:nvPr/>
          </p:nvSpPr>
          <p:spPr>
            <a:xfrm>
              <a:off x="5239275" y="2351900"/>
              <a:ext cx="210125" cy="208050"/>
            </a:xfrm>
            <a:custGeom>
              <a:avLst/>
              <a:gdLst/>
              <a:ahLst/>
              <a:cxnLst/>
              <a:rect l="l" t="t" r="r" b="b"/>
              <a:pathLst>
                <a:path w="8405" h="8322" extrusionOk="0">
                  <a:moveTo>
                    <a:pt x="3439" y="1"/>
                  </a:moveTo>
                  <a:cubicBezTo>
                    <a:pt x="3427" y="1"/>
                    <a:pt x="3414" y="4"/>
                    <a:pt x="3400" y="9"/>
                  </a:cubicBezTo>
                  <a:cubicBezTo>
                    <a:pt x="1367" y="899"/>
                    <a:pt x="0" y="2967"/>
                    <a:pt x="426" y="5224"/>
                  </a:cubicBezTo>
                  <a:cubicBezTo>
                    <a:pt x="752" y="6946"/>
                    <a:pt x="2328" y="8321"/>
                    <a:pt x="4054" y="8321"/>
                  </a:cubicBezTo>
                  <a:cubicBezTo>
                    <a:pt x="4356" y="8321"/>
                    <a:pt x="4663" y="8279"/>
                    <a:pt x="4968" y="8190"/>
                  </a:cubicBezTo>
                  <a:cubicBezTo>
                    <a:pt x="6614" y="7706"/>
                    <a:pt x="8404" y="5338"/>
                    <a:pt x="6721" y="3871"/>
                  </a:cubicBezTo>
                  <a:cubicBezTo>
                    <a:pt x="6326" y="3527"/>
                    <a:pt x="5722" y="3269"/>
                    <a:pt x="5150" y="3269"/>
                  </a:cubicBezTo>
                  <a:cubicBezTo>
                    <a:pt x="4832" y="3269"/>
                    <a:pt x="4523" y="3349"/>
                    <a:pt x="4267" y="3539"/>
                  </a:cubicBezTo>
                  <a:cubicBezTo>
                    <a:pt x="3716" y="3949"/>
                    <a:pt x="3583" y="4772"/>
                    <a:pt x="4008" y="5319"/>
                  </a:cubicBezTo>
                  <a:cubicBezTo>
                    <a:pt x="4224" y="5597"/>
                    <a:pt x="4632" y="5785"/>
                    <a:pt x="5007" y="5785"/>
                  </a:cubicBezTo>
                  <a:cubicBezTo>
                    <a:pt x="5349" y="5785"/>
                    <a:pt x="5664" y="5628"/>
                    <a:pt x="5779" y="5240"/>
                  </a:cubicBezTo>
                  <a:cubicBezTo>
                    <a:pt x="5906" y="4812"/>
                    <a:pt x="5610" y="4450"/>
                    <a:pt x="5259" y="4450"/>
                  </a:cubicBezTo>
                  <a:cubicBezTo>
                    <a:pt x="5130" y="4450"/>
                    <a:pt x="4992" y="4499"/>
                    <a:pt x="4866" y="4613"/>
                  </a:cubicBezTo>
                  <a:cubicBezTo>
                    <a:pt x="4832" y="4642"/>
                    <a:pt x="4863" y="4686"/>
                    <a:pt x="4899" y="4686"/>
                  </a:cubicBezTo>
                  <a:cubicBezTo>
                    <a:pt x="4908" y="4686"/>
                    <a:pt x="4919" y="4682"/>
                    <a:pt x="4928" y="4674"/>
                  </a:cubicBezTo>
                  <a:lnTo>
                    <a:pt x="5188" y="5597"/>
                  </a:lnTo>
                  <a:cubicBezTo>
                    <a:pt x="5107" y="5618"/>
                    <a:pt x="5030" y="5629"/>
                    <a:pt x="4955" y="5629"/>
                  </a:cubicBezTo>
                  <a:cubicBezTo>
                    <a:pt x="4780" y="5629"/>
                    <a:pt x="4622" y="5570"/>
                    <a:pt x="4481" y="5453"/>
                  </a:cubicBezTo>
                  <a:cubicBezTo>
                    <a:pt x="4150" y="5258"/>
                    <a:pt x="3928" y="4984"/>
                    <a:pt x="3910" y="4565"/>
                  </a:cubicBezTo>
                  <a:cubicBezTo>
                    <a:pt x="3880" y="3865"/>
                    <a:pt x="4538" y="3437"/>
                    <a:pt x="5173" y="3429"/>
                  </a:cubicBezTo>
                  <a:cubicBezTo>
                    <a:pt x="5183" y="3428"/>
                    <a:pt x="5193" y="3428"/>
                    <a:pt x="5203" y="3428"/>
                  </a:cubicBezTo>
                  <a:cubicBezTo>
                    <a:pt x="6456" y="3428"/>
                    <a:pt x="7418" y="4565"/>
                    <a:pt x="7139" y="5793"/>
                  </a:cubicBezTo>
                  <a:cubicBezTo>
                    <a:pt x="6814" y="7225"/>
                    <a:pt x="5459" y="8151"/>
                    <a:pt x="4060" y="8151"/>
                  </a:cubicBezTo>
                  <a:cubicBezTo>
                    <a:pt x="3740" y="8151"/>
                    <a:pt x="3418" y="8102"/>
                    <a:pt x="3105" y="8000"/>
                  </a:cubicBezTo>
                  <a:cubicBezTo>
                    <a:pt x="1355" y="7429"/>
                    <a:pt x="322" y="5653"/>
                    <a:pt x="546" y="3848"/>
                  </a:cubicBezTo>
                  <a:cubicBezTo>
                    <a:pt x="758" y="2153"/>
                    <a:pt x="1963" y="833"/>
                    <a:pt x="3491" y="165"/>
                  </a:cubicBezTo>
                  <a:cubicBezTo>
                    <a:pt x="3583" y="125"/>
                    <a:pt x="3526" y="1"/>
                    <a:pt x="3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6">
              <a:extLst>
                <a:ext uri="{FF2B5EF4-FFF2-40B4-BE49-F238E27FC236}">
                  <a16:creationId xmlns:a16="http://schemas.microsoft.com/office/drawing/2014/main" id="{3D767E61-B8DF-C9B2-85AA-A81D5922F65C}"/>
                </a:ext>
              </a:extLst>
            </p:cNvPr>
            <p:cNvSpPr/>
            <p:nvPr/>
          </p:nvSpPr>
          <p:spPr>
            <a:xfrm>
              <a:off x="5281575" y="2373900"/>
              <a:ext cx="143300" cy="142550"/>
            </a:xfrm>
            <a:custGeom>
              <a:avLst/>
              <a:gdLst/>
              <a:ahLst/>
              <a:cxnLst/>
              <a:rect l="l" t="t" r="r" b="b"/>
              <a:pathLst>
                <a:path w="5732" h="5702" extrusionOk="0">
                  <a:moveTo>
                    <a:pt x="3894" y="0"/>
                  </a:moveTo>
                  <a:cubicBezTo>
                    <a:pt x="2186" y="0"/>
                    <a:pt x="467" y="1096"/>
                    <a:pt x="166" y="2905"/>
                  </a:cubicBezTo>
                  <a:cubicBezTo>
                    <a:pt x="1" y="3899"/>
                    <a:pt x="428" y="5013"/>
                    <a:pt x="1352" y="5489"/>
                  </a:cubicBezTo>
                  <a:cubicBezTo>
                    <a:pt x="1629" y="5630"/>
                    <a:pt x="1943" y="5702"/>
                    <a:pt x="2257" y="5702"/>
                  </a:cubicBezTo>
                  <a:cubicBezTo>
                    <a:pt x="2851" y="5702"/>
                    <a:pt x="3442" y="5446"/>
                    <a:pt x="3762" y="4929"/>
                  </a:cubicBezTo>
                  <a:cubicBezTo>
                    <a:pt x="3776" y="4906"/>
                    <a:pt x="3756" y="4884"/>
                    <a:pt x="3734" y="4884"/>
                  </a:cubicBezTo>
                  <a:cubicBezTo>
                    <a:pt x="3727" y="4884"/>
                    <a:pt x="3720" y="4886"/>
                    <a:pt x="3714" y="4892"/>
                  </a:cubicBezTo>
                  <a:cubicBezTo>
                    <a:pt x="3297" y="5286"/>
                    <a:pt x="2767" y="5512"/>
                    <a:pt x="2242" y="5512"/>
                  </a:cubicBezTo>
                  <a:cubicBezTo>
                    <a:pt x="1798" y="5512"/>
                    <a:pt x="1357" y="5350"/>
                    <a:pt x="988" y="4991"/>
                  </a:cubicBezTo>
                  <a:cubicBezTo>
                    <a:pt x="189" y="4213"/>
                    <a:pt x="112" y="2993"/>
                    <a:pt x="596" y="2031"/>
                  </a:cubicBezTo>
                  <a:cubicBezTo>
                    <a:pt x="1245" y="744"/>
                    <a:pt x="2589" y="148"/>
                    <a:pt x="3950" y="148"/>
                  </a:cubicBezTo>
                  <a:cubicBezTo>
                    <a:pt x="4555" y="148"/>
                    <a:pt x="5164" y="266"/>
                    <a:pt x="5715" y="494"/>
                  </a:cubicBezTo>
                  <a:cubicBezTo>
                    <a:pt x="5716" y="495"/>
                    <a:pt x="5718" y="495"/>
                    <a:pt x="5719" y="495"/>
                  </a:cubicBezTo>
                  <a:cubicBezTo>
                    <a:pt x="5727" y="495"/>
                    <a:pt x="5732" y="481"/>
                    <a:pt x="5723" y="476"/>
                  </a:cubicBezTo>
                  <a:cubicBezTo>
                    <a:pt x="5164" y="152"/>
                    <a:pt x="4530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6">
              <a:extLst>
                <a:ext uri="{FF2B5EF4-FFF2-40B4-BE49-F238E27FC236}">
                  <a16:creationId xmlns:a16="http://schemas.microsoft.com/office/drawing/2014/main" id="{C975A987-CFBC-6139-5F1F-323164A5A506}"/>
                </a:ext>
              </a:extLst>
            </p:cNvPr>
            <p:cNvSpPr/>
            <p:nvPr/>
          </p:nvSpPr>
          <p:spPr>
            <a:xfrm>
              <a:off x="5426150" y="2387250"/>
              <a:ext cx="37750" cy="41850"/>
            </a:xfrm>
            <a:custGeom>
              <a:avLst/>
              <a:gdLst/>
              <a:ahLst/>
              <a:cxnLst/>
              <a:rect l="l" t="t" r="r" b="b"/>
              <a:pathLst>
                <a:path w="1510" h="1674" extrusionOk="0">
                  <a:moveTo>
                    <a:pt x="3" y="1"/>
                  </a:moveTo>
                  <a:cubicBezTo>
                    <a:pt x="2" y="1"/>
                    <a:pt x="1" y="3"/>
                    <a:pt x="3" y="4"/>
                  </a:cubicBezTo>
                  <a:cubicBezTo>
                    <a:pt x="354" y="246"/>
                    <a:pt x="647" y="525"/>
                    <a:pt x="904" y="865"/>
                  </a:cubicBezTo>
                  <a:cubicBezTo>
                    <a:pt x="1094" y="1115"/>
                    <a:pt x="1231" y="1452"/>
                    <a:pt x="1455" y="1666"/>
                  </a:cubicBezTo>
                  <a:cubicBezTo>
                    <a:pt x="1460" y="1672"/>
                    <a:pt x="1468" y="1674"/>
                    <a:pt x="1476" y="1674"/>
                  </a:cubicBezTo>
                  <a:cubicBezTo>
                    <a:pt x="1492" y="1674"/>
                    <a:pt x="1510" y="1663"/>
                    <a:pt x="1507" y="1644"/>
                  </a:cubicBezTo>
                  <a:cubicBezTo>
                    <a:pt x="1467" y="1319"/>
                    <a:pt x="1179" y="992"/>
                    <a:pt x="958" y="760"/>
                  </a:cubicBezTo>
                  <a:cubicBezTo>
                    <a:pt x="678" y="466"/>
                    <a:pt x="351" y="21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6">
              <a:extLst>
                <a:ext uri="{FF2B5EF4-FFF2-40B4-BE49-F238E27FC236}">
                  <a16:creationId xmlns:a16="http://schemas.microsoft.com/office/drawing/2014/main" id="{9780254B-D89C-401A-116D-56C2DF855678}"/>
                </a:ext>
              </a:extLst>
            </p:cNvPr>
            <p:cNvSpPr/>
            <p:nvPr/>
          </p:nvSpPr>
          <p:spPr>
            <a:xfrm>
              <a:off x="5336525" y="2408500"/>
              <a:ext cx="126400" cy="44125"/>
            </a:xfrm>
            <a:custGeom>
              <a:avLst/>
              <a:gdLst/>
              <a:ahLst/>
              <a:cxnLst/>
              <a:rect l="l" t="t" r="r" b="b"/>
              <a:pathLst>
                <a:path w="5056" h="1765" extrusionOk="0">
                  <a:moveTo>
                    <a:pt x="2867" y="1"/>
                  </a:moveTo>
                  <a:cubicBezTo>
                    <a:pt x="1688" y="1"/>
                    <a:pt x="506" y="595"/>
                    <a:pt x="11" y="1715"/>
                  </a:cubicBezTo>
                  <a:cubicBezTo>
                    <a:pt x="1" y="1738"/>
                    <a:pt x="20" y="1765"/>
                    <a:pt x="41" y="1765"/>
                  </a:cubicBezTo>
                  <a:cubicBezTo>
                    <a:pt x="48" y="1765"/>
                    <a:pt x="55" y="1762"/>
                    <a:pt x="61" y="1754"/>
                  </a:cubicBezTo>
                  <a:cubicBezTo>
                    <a:pt x="883" y="762"/>
                    <a:pt x="1869" y="228"/>
                    <a:pt x="2927" y="228"/>
                  </a:cubicBezTo>
                  <a:cubicBezTo>
                    <a:pt x="3594" y="228"/>
                    <a:pt x="4290" y="440"/>
                    <a:pt x="4991" y="882"/>
                  </a:cubicBezTo>
                  <a:cubicBezTo>
                    <a:pt x="4997" y="886"/>
                    <a:pt x="5003" y="887"/>
                    <a:pt x="5008" y="887"/>
                  </a:cubicBezTo>
                  <a:cubicBezTo>
                    <a:pt x="5035" y="887"/>
                    <a:pt x="5056" y="852"/>
                    <a:pt x="5033" y="829"/>
                  </a:cubicBezTo>
                  <a:cubicBezTo>
                    <a:pt x="4453" y="270"/>
                    <a:pt x="3661" y="1"/>
                    <a:pt x="2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6">
              <a:extLst>
                <a:ext uri="{FF2B5EF4-FFF2-40B4-BE49-F238E27FC236}">
                  <a16:creationId xmlns:a16="http://schemas.microsoft.com/office/drawing/2014/main" id="{8833F8C0-8503-844A-DCDF-AA6B7CBF6BD4}"/>
                </a:ext>
              </a:extLst>
            </p:cNvPr>
            <p:cNvSpPr/>
            <p:nvPr/>
          </p:nvSpPr>
          <p:spPr>
            <a:xfrm>
              <a:off x="5509275" y="2408500"/>
              <a:ext cx="10150" cy="7675"/>
            </a:xfrm>
            <a:custGeom>
              <a:avLst/>
              <a:gdLst/>
              <a:ahLst/>
              <a:cxnLst/>
              <a:rect l="l" t="t" r="r" b="b"/>
              <a:pathLst>
                <a:path w="406" h="307" extrusionOk="0">
                  <a:moveTo>
                    <a:pt x="365" y="1"/>
                  </a:moveTo>
                  <a:cubicBezTo>
                    <a:pt x="363" y="1"/>
                    <a:pt x="360" y="1"/>
                    <a:pt x="357" y="2"/>
                  </a:cubicBezTo>
                  <a:lnTo>
                    <a:pt x="356" y="2"/>
                  </a:lnTo>
                  <a:cubicBezTo>
                    <a:pt x="289" y="27"/>
                    <a:pt x="235" y="51"/>
                    <a:pt x="177" y="93"/>
                  </a:cubicBezTo>
                  <a:cubicBezTo>
                    <a:pt x="123" y="131"/>
                    <a:pt x="61" y="163"/>
                    <a:pt x="25" y="220"/>
                  </a:cubicBezTo>
                  <a:cubicBezTo>
                    <a:pt x="1" y="257"/>
                    <a:pt x="35" y="307"/>
                    <a:pt x="76" y="307"/>
                  </a:cubicBezTo>
                  <a:cubicBezTo>
                    <a:pt x="81" y="307"/>
                    <a:pt x="86" y="306"/>
                    <a:pt x="90" y="305"/>
                  </a:cubicBezTo>
                  <a:cubicBezTo>
                    <a:pt x="154" y="285"/>
                    <a:pt x="204" y="235"/>
                    <a:pt x="255" y="195"/>
                  </a:cubicBezTo>
                  <a:cubicBezTo>
                    <a:pt x="311" y="149"/>
                    <a:pt x="349" y="105"/>
                    <a:pt x="391" y="47"/>
                  </a:cubicBezTo>
                  <a:cubicBezTo>
                    <a:pt x="405" y="28"/>
                    <a:pt x="386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6">
              <a:extLst>
                <a:ext uri="{FF2B5EF4-FFF2-40B4-BE49-F238E27FC236}">
                  <a16:creationId xmlns:a16="http://schemas.microsoft.com/office/drawing/2014/main" id="{961F7C98-4FAB-7815-D0EE-DB061720C032}"/>
                </a:ext>
              </a:extLst>
            </p:cNvPr>
            <p:cNvSpPr/>
            <p:nvPr/>
          </p:nvSpPr>
          <p:spPr>
            <a:xfrm>
              <a:off x="5303425" y="2243675"/>
              <a:ext cx="208850" cy="173650"/>
            </a:xfrm>
            <a:custGeom>
              <a:avLst/>
              <a:gdLst/>
              <a:ahLst/>
              <a:cxnLst/>
              <a:rect l="l" t="t" r="r" b="b"/>
              <a:pathLst>
                <a:path w="8354" h="6946" extrusionOk="0">
                  <a:moveTo>
                    <a:pt x="1332" y="1"/>
                  </a:moveTo>
                  <a:cubicBezTo>
                    <a:pt x="618" y="1"/>
                    <a:pt x="73" y="651"/>
                    <a:pt x="41" y="1350"/>
                  </a:cubicBezTo>
                  <a:cubicBezTo>
                    <a:pt x="0" y="2278"/>
                    <a:pt x="710" y="3020"/>
                    <a:pt x="1494" y="3395"/>
                  </a:cubicBezTo>
                  <a:cubicBezTo>
                    <a:pt x="2578" y="3914"/>
                    <a:pt x="3832" y="3883"/>
                    <a:pt x="4972" y="4234"/>
                  </a:cubicBezTo>
                  <a:cubicBezTo>
                    <a:pt x="6445" y="4686"/>
                    <a:pt x="7563" y="5544"/>
                    <a:pt x="8258" y="6924"/>
                  </a:cubicBezTo>
                  <a:cubicBezTo>
                    <a:pt x="8266" y="6939"/>
                    <a:pt x="8281" y="6946"/>
                    <a:pt x="8295" y="6946"/>
                  </a:cubicBezTo>
                  <a:cubicBezTo>
                    <a:pt x="8323" y="6946"/>
                    <a:pt x="8353" y="6921"/>
                    <a:pt x="8343" y="6888"/>
                  </a:cubicBezTo>
                  <a:cubicBezTo>
                    <a:pt x="7814" y="5293"/>
                    <a:pt x="6191" y="4385"/>
                    <a:pt x="4655" y="3981"/>
                  </a:cubicBezTo>
                  <a:cubicBezTo>
                    <a:pt x="3671" y="3722"/>
                    <a:pt x="2621" y="3680"/>
                    <a:pt x="1680" y="3272"/>
                  </a:cubicBezTo>
                  <a:cubicBezTo>
                    <a:pt x="1081" y="3013"/>
                    <a:pt x="547" y="2603"/>
                    <a:pt x="327" y="1965"/>
                  </a:cubicBezTo>
                  <a:cubicBezTo>
                    <a:pt x="14" y="1061"/>
                    <a:pt x="513" y="287"/>
                    <a:pt x="1433" y="151"/>
                  </a:cubicBezTo>
                  <a:cubicBezTo>
                    <a:pt x="1522" y="138"/>
                    <a:pt x="1493" y="10"/>
                    <a:pt x="1414" y="4"/>
                  </a:cubicBezTo>
                  <a:cubicBezTo>
                    <a:pt x="1386" y="2"/>
                    <a:pt x="1359" y="1"/>
                    <a:pt x="1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6">
              <a:extLst>
                <a:ext uri="{FF2B5EF4-FFF2-40B4-BE49-F238E27FC236}">
                  <a16:creationId xmlns:a16="http://schemas.microsoft.com/office/drawing/2014/main" id="{B10A9D81-54BE-F35E-DF30-29B8532DDECE}"/>
                </a:ext>
              </a:extLst>
            </p:cNvPr>
            <p:cNvSpPr/>
            <p:nvPr/>
          </p:nvSpPr>
          <p:spPr>
            <a:xfrm>
              <a:off x="5265875" y="2205500"/>
              <a:ext cx="150425" cy="147475"/>
            </a:xfrm>
            <a:custGeom>
              <a:avLst/>
              <a:gdLst/>
              <a:ahLst/>
              <a:cxnLst/>
              <a:rect l="l" t="t" r="r" b="b"/>
              <a:pathLst>
                <a:path w="6017" h="5899" extrusionOk="0">
                  <a:moveTo>
                    <a:pt x="3131" y="1"/>
                  </a:moveTo>
                  <a:cubicBezTo>
                    <a:pt x="2119" y="1"/>
                    <a:pt x="1168" y="625"/>
                    <a:pt x="732" y="1619"/>
                  </a:cubicBezTo>
                  <a:cubicBezTo>
                    <a:pt x="0" y="3291"/>
                    <a:pt x="965" y="5138"/>
                    <a:pt x="2536" y="5894"/>
                  </a:cubicBezTo>
                  <a:cubicBezTo>
                    <a:pt x="2544" y="5897"/>
                    <a:pt x="2551" y="5899"/>
                    <a:pt x="2558" y="5899"/>
                  </a:cubicBezTo>
                  <a:cubicBezTo>
                    <a:pt x="2601" y="5899"/>
                    <a:pt x="2629" y="5839"/>
                    <a:pt x="2584" y="5811"/>
                  </a:cubicBezTo>
                  <a:cubicBezTo>
                    <a:pt x="1581" y="5199"/>
                    <a:pt x="753" y="4245"/>
                    <a:pt x="684" y="3019"/>
                  </a:cubicBezTo>
                  <a:cubicBezTo>
                    <a:pt x="621" y="1892"/>
                    <a:pt x="1268" y="646"/>
                    <a:pt x="2390" y="290"/>
                  </a:cubicBezTo>
                  <a:cubicBezTo>
                    <a:pt x="2617" y="218"/>
                    <a:pt x="2854" y="184"/>
                    <a:pt x="3091" y="184"/>
                  </a:cubicBezTo>
                  <a:cubicBezTo>
                    <a:pt x="4045" y="184"/>
                    <a:pt x="4989" y="749"/>
                    <a:pt x="5203" y="1746"/>
                  </a:cubicBezTo>
                  <a:cubicBezTo>
                    <a:pt x="5367" y="2518"/>
                    <a:pt x="4955" y="3418"/>
                    <a:pt x="4140" y="3597"/>
                  </a:cubicBezTo>
                  <a:cubicBezTo>
                    <a:pt x="4042" y="3618"/>
                    <a:pt x="3948" y="3628"/>
                    <a:pt x="3858" y="3628"/>
                  </a:cubicBezTo>
                  <a:cubicBezTo>
                    <a:pt x="2886" y="3628"/>
                    <a:pt x="2349" y="2472"/>
                    <a:pt x="3055" y="1710"/>
                  </a:cubicBezTo>
                  <a:cubicBezTo>
                    <a:pt x="3095" y="1667"/>
                    <a:pt x="3058" y="1614"/>
                    <a:pt x="3013" y="1614"/>
                  </a:cubicBezTo>
                  <a:cubicBezTo>
                    <a:pt x="3000" y="1614"/>
                    <a:pt x="2987" y="1618"/>
                    <a:pt x="2974" y="1629"/>
                  </a:cubicBezTo>
                  <a:cubicBezTo>
                    <a:pt x="1943" y="2473"/>
                    <a:pt x="2823" y="3829"/>
                    <a:pt x="3919" y="3829"/>
                  </a:cubicBezTo>
                  <a:cubicBezTo>
                    <a:pt x="4082" y="3829"/>
                    <a:pt x="4248" y="3800"/>
                    <a:pt x="4414" y="3734"/>
                  </a:cubicBezTo>
                  <a:cubicBezTo>
                    <a:pt x="6017" y="3103"/>
                    <a:pt x="5568" y="922"/>
                    <a:pt x="4252" y="268"/>
                  </a:cubicBezTo>
                  <a:cubicBezTo>
                    <a:pt x="3885" y="85"/>
                    <a:pt x="3504" y="1"/>
                    <a:pt x="3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6">
              <a:extLst>
                <a:ext uri="{FF2B5EF4-FFF2-40B4-BE49-F238E27FC236}">
                  <a16:creationId xmlns:a16="http://schemas.microsoft.com/office/drawing/2014/main" id="{0623E827-1711-2C9C-F3D9-E70C3E3A0146}"/>
                </a:ext>
              </a:extLst>
            </p:cNvPr>
            <p:cNvSpPr/>
            <p:nvPr/>
          </p:nvSpPr>
          <p:spPr>
            <a:xfrm>
              <a:off x="5254875" y="2351075"/>
              <a:ext cx="243000" cy="187225"/>
            </a:xfrm>
            <a:custGeom>
              <a:avLst/>
              <a:gdLst/>
              <a:ahLst/>
              <a:cxnLst/>
              <a:rect l="l" t="t" r="r" b="b"/>
              <a:pathLst>
                <a:path w="9720" h="7489" extrusionOk="0">
                  <a:moveTo>
                    <a:pt x="5016" y="1"/>
                  </a:moveTo>
                  <a:cubicBezTo>
                    <a:pt x="3107" y="1"/>
                    <a:pt x="1249" y="1185"/>
                    <a:pt x="606" y="3021"/>
                  </a:cubicBezTo>
                  <a:cubicBezTo>
                    <a:pt x="0" y="4749"/>
                    <a:pt x="782" y="6965"/>
                    <a:pt x="2694" y="7427"/>
                  </a:cubicBezTo>
                  <a:cubicBezTo>
                    <a:pt x="2868" y="7469"/>
                    <a:pt x="3051" y="7489"/>
                    <a:pt x="3237" y="7489"/>
                  </a:cubicBezTo>
                  <a:cubicBezTo>
                    <a:pt x="4676" y="7489"/>
                    <a:pt x="6332" y="6294"/>
                    <a:pt x="5846" y="4720"/>
                  </a:cubicBezTo>
                  <a:cubicBezTo>
                    <a:pt x="5690" y="4219"/>
                    <a:pt x="5208" y="3807"/>
                    <a:pt x="4714" y="3807"/>
                  </a:cubicBezTo>
                  <a:cubicBezTo>
                    <a:pt x="4499" y="3807"/>
                    <a:pt x="4283" y="3884"/>
                    <a:pt x="4090" y="4066"/>
                  </a:cubicBezTo>
                  <a:cubicBezTo>
                    <a:pt x="3622" y="4506"/>
                    <a:pt x="3856" y="5283"/>
                    <a:pt x="4490" y="5357"/>
                  </a:cubicBezTo>
                  <a:cubicBezTo>
                    <a:pt x="4491" y="5357"/>
                    <a:pt x="4492" y="5357"/>
                    <a:pt x="4493" y="5357"/>
                  </a:cubicBezTo>
                  <a:cubicBezTo>
                    <a:pt x="4518" y="5357"/>
                    <a:pt x="4518" y="5319"/>
                    <a:pt x="4495" y="5311"/>
                  </a:cubicBezTo>
                  <a:cubicBezTo>
                    <a:pt x="4025" y="4469"/>
                    <a:pt x="4030" y="4049"/>
                    <a:pt x="4510" y="4049"/>
                  </a:cubicBezTo>
                  <a:cubicBezTo>
                    <a:pt x="4585" y="4049"/>
                    <a:pt x="4671" y="4059"/>
                    <a:pt x="4768" y="4079"/>
                  </a:cubicBezTo>
                  <a:cubicBezTo>
                    <a:pt x="4847" y="4058"/>
                    <a:pt x="4922" y="4048"/>
                    <a:pt x="4992" y="4048"/>
                  </a:cubicBezTo>
                  <a:cubicBezTo>
                    <a:pt x="5254" y="4048"/>
                    <a:pt x="5455" y="4192"/>
                    <a:pt x="5593" y="4481"/>
                  </a:cubicBezTo>
                  <a:cubicBezTo>
                    <a:pt x="5767" y="4843"/>
                    <a:pt x="5792" y="5279"/>
                    <a:pt x="5676" y="5658"/>
                  </a:cubicBezTo>
                  <a:cubicBezTo>
                    <a:pt x="5540" y="6105"/>
                    <a:pt x="5272" y="6475"/>
                    <a:pt x="4901" y="6758"/>
                  </a:cubicBezTo>
                  <a:cubicBezTo>
                    <a:pt x="4448" y="7106"/>
                    <a:pt x="3884" y="7298"/>
                    <a:pt x="3318" y="7298"/>
                  </a:cubicBezTo>
                  <a:cubicBezTo>
                    <a:pt x="3030" y="7298"/>
                    <a:pt x="2741" y="7248"/>
                    <a:pt x="2467" y="7143"/>
                  </a:cubicBezTo>
                  <a:cubicBezTo>
                    <a:pt x="542" y="6411"/>
                    <a:pt x="132" y="4016"/>
                    <a:pt x="1091" y="2380"/>
                  </a:cubicBezTo>
                  <a:cubicBezTo>
                    <a:pt x="1922" y="965"/>
                    <a:pt x="3506" y="191"/>
                    <a:pt x="5109" y="191"/>
                  </a:cubicBezTo>
                  <a:cubicBezTo>
                    <a:pt x="5355" y="191"/>
                    <a:pt x="5601" y="209"/>
                    <a:pt x="5846" y="246"/>
                  </a:cubicBezTo>
                  <a:cubicBezTo>
                    <a:pt x="7723" y="530"/>
                    <a:pt x="8982" y="1930"/>
                    <a:pt x="9548" y="3675"/>
                  </a:cubicBezTo>
                  <a:cubicBezTo>
                    <a:pt x="9561" y="3714"/>
                    <a:pt x="9593" y="3732"/>
                    <a:pt x="9625" y="3732"/>
                  </a:cubicBezTo>
                  <a:cubicBezTo>
                    <a:pt x="9672" y="3732"/>
                    <a:pt x="9720" y="3693"/>
                    <a:pt x="9705" y="3631"/>
                  </a:cubicBezTo>
                  <a:cubicBezTo>
                    <a:pt x="9262" y="1774"/>
                    <a:pt x="7510" y="299"/>
                    <a:pt x="5634" y="42"/>
                  </a:cubicBezTo>
                  <a:cubicBezTo>
                    <a:pt x="5428" y="14"/>
                    <a:pt x="5222" y="1"/>
                    <a:pt x="5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6">
              <a:extLst>
                <a:ext uri="{FF2B5EF4-FFF2-40B4-BE49-F238E27FC236}">
                  <a16:creationId xmlns:a16="http://schemas.microsoft.com/office/drawing/2014/main" id="{E0E69CB4-2F56-EBA5-6B58-40BD7E73E6EA}"/>
                </a:ext>
              </a:extLst>
            </p:cNvPr>
            <p:cNvSpPr/>
            <p:nvPr/>
          </p:nvSpPr>
          <p:spPr>
            <a:xfrm>
              <a:off x="5284000" y="2219950"/>
              <a:ext cx="108075" cy="135675"/>
            </a:xfrm>
            <a:custGeom>
              <a:avLst/>
              <a:gdLst/>
              <a:ahLst/>
              <a:cxnLst/>
              <a:rect l="l" t="t" r="r" b="b"/>
              <a:pathLst>
                <a:path w="4323" h="5427" extrusionOk="0">
                  <a:moveTo>
                    <a:pt x="2465" y="1"/>
                  </a:moveTo>
                  <a:cubicBezTo>
                    <a:pt x="1392" y="1"/>
                    <a:pt x="395" y="924"/>
                    <a:pt x="252" y="2019"/>
                  </a:cubicBezTo>
                  <a:cubicBezTo>
                    <a:pt x="0" y="3937"/>
                    <a:pt x="1754" y="5427"/>
                    <a:pt x="3562" y="5427"/>
                  </a:cubicBezTo>
                  <a:cubicBezTo>
                    <a:pt x="3665" y="5427"/>
                    <a:pt x="3769" y="5422"/>
                    <a:pt x="3872" y="5412"/>
                  </a:cubicBezTo>
                  <a:cubicBezTo>
                    <a:pt x="3914" y="5408"/>
                    <a:pt x="3913" y="5351"/>
                    <a:pt x="3872" y="5347"/>
                  </a:cubicBezTo>
                  <a:cubicBezTo>
                    <a:pt x="2135" y="5150"/>
                    <a:pt x="186" y="4193"/>
                    <a:pt x="376" y="2121"/>
                  </a:cubicBezTo>
                  <a:cubicBezTo>
                    <a:pt x="463" y="1183"/>
                    <a:pt x="1135" y="451"/>
                    <a:pt x="2047" y="239"/>
                  </a:cubicBezTo>
                  <a:cubicBezTo>
                    <a:pt x="2176" y="209"/>
                    <a:pt x="2317" y="193"/>
                    <a:pt x="2460" y="193"/>
                  </a:cubicBezTo>
                  <a:cubicBezTo>
                    <a:pt x="2897" y="193"/>
                    <a:pt x="3363" y="338"/>
                    <a:pt x="3636" y="663"/>
                  </a:cubicBezTo>
                  <a:cubicBezTo>
                    <a:pt x="3828" y="890"/>
                    <a:pt x="4003" y="1208"/>
                    <a:pt x="3987" y="1515"/>
                  </a:cubicBezTo>
                  <a:cubicBezTo>
                    <a:pt x="4002" y="1919"/>
                    <a:pt x="3811" y="2138"/>
                    <a:pt x="3417" y="2172"/>
                  </a:cubicBezTo>
                  <a:cubicBezTo>
                    <a:pt x="3255" y="2290"/>
                    <a:pt x="3123" y="2350"/>
                    <a:pt x="3019" y="2350"/>
                  </a:cubicBezTo>
                  <a:cubicBezTo>
                    <a:pt x="2885" y="2350"/>
                    <a:pt x="2799" y="2250"/>
                    <a:pt x="2762" y="2051"/>
                  </a:cubicBezTo>
                  <a:lnTo>
                    <a:pt x="2762" y="2051"/>
                  </a:lnTo>
                  <a:cubicBezTo>
                    <a:pt x="2839" y="2102"/>
                    <a:pt x="2937" y="2126"/>
                    <a:pt x="3039" y="2126"/>
                  </a:cubicBezTo>
                  <a:cubicBezTo>
                    <a:pt x="3407" y="2126"/>
                    <a:pt x="3828" y="1812"/>
                    <a:pt x="3494" y="1319"/>
                  </a:cubicBezTo>
                  <a:cubicBezTo>
                    <a:pt x="3367" y="1132"/>
                    <a:pt x="3210" y="1055"/>
                    <a:pt x="3054" y="1055"/>
                  </a:cubicBezTo>
                  <a:cubicBezTo>
                    <a:pt x="2470" y="1055"/>
                    <a:pt x="1889" y="2126"/>
                    <a:pt x="2856" y="2491"/>
                  </a:cubicBezTo>
                  <a:cubicBezTo>
                    <a:pt x="2967" y="2534"/>
                    <a:pt x="3080" y="2553"/>
                    <a:pt x="3188" y="2553"/>
                  </a:cubicBezTo>
                  <a:cubicBezTo>
                    <a:pt x="3616" y="2553"/>
                    <a:pt x="3996" y="2249"/>
                    <a:pt x="4124" y="1814"/>
                  </a:cubicBezTo>
                  <a:cubicBezTo>
                    <a:pt x="4323" y="1141"/>
                    <a:pt x="3900" y="499"/>
                    <a:pt x="3306" y="202"/>
                  </a:cubicBezTo>
                  <a:cubicBezTo>
                    <a:pt x="3030" y="63"/>
                    <a:pt x="274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6">
              <a:extLst>
                <a:ext uri="{FF2B5EF4-FFF2-40B4-BE49-F238E27FC236}">
                  <a16:creationId xmlns:a16="http://schemas.microsoft.com/office/drawing/2014/main" id="{F2511406-F369-F5D5-1A1F-DDC606EFEDC7}"/>
                </a:ext>
              </a:extLst>
            </p:cNvPr>
            <p:cNvSpPr/>
            <p:nvPr/>
          </p:nvSpPr>
          <p:spPr>
            <a:xfrm>
              <a:off x="5357450" y="2264300"/>
              <a:ext cx="24300" cy="11250"/>
            </a:xfrm>
            <a:custGeom>
              <a:avLst/>
              <a:gdLst/>
              <a:ahLst/>
              <a:cxnLst/>
              <a:rect l="l" t="t" r="r" b="b"/>
              <a:pathLst>
                <a:path w="972" h="450" extrusionOk="0">
                  <a:moveTo>
                    <a:pt x="112" y="0"/>
                  </a:moveTo>
                  <a:cubicBezTo>
                    <a:pt x="98" y="0"/>
                    <a:pt x="83" y="7"/>
                    <a:pt x="78" y="19"/>
                  </a:cubicBezTo>
                  <a:cubicBezTo>
                    <a:pt x="1" y="200"/>
                    <a:pt x="227" y="345"/>
                    <a:pt x="372" y="403"/>
                  </a:cubicBezTo>
                  <a:cubicBezTo>
                    <a:pt x="449" y="433"/>
                    <a:pt x="529" y="450"/>
                    <a:pt x="608" y="450"/>
                  </a:cubicBezTo>
                  <a:cubicBezTo>
                    <a:pt x="725" y="450"/>
                    <a:pt x="839" y="413"/>
                    <a:pt x="935" y="333"/>
                  </a:cubicBezTo>
                  <a:cubicBezTo>
                    <a:pt x="972" y="304"/>
                    <a:pt x="939" y="246"/>
                    <a:pt x="897" y="246"/>
                  </a:cubicBezTo>
                  <a:cubicBezTo>
                    <a:pt x="893" y="246"/>
                    <a:pt x="889" y="247"/>
                    <a:pt x="885" y="248"/>
                  </a:cubicBezTo>
                  <a:cubicBezTo>
                    <a:pt x="815" y="269"/>
                    <a:pt x="743" y="281"/>
                    <a:pt x="670" y="281"/>
                  </a:cubicBezTo>
                  <a:cubicBezTo>
                    <a:pt x="586" y="281"/>
                    <a:pt x="502" y="265"/>
                    <a:pt x="424" y="228"/>
                  </a:cubicBezTo>
                  <a:cubicBezTo>
                    <a:pt x="305" y="171"/>
                    <a:pt x="247" y="36"/>
                    <a:pt x="122" y="1"/>
                  </a:cubicBezTo>
                  <a:cubicBezTo>
                    <a:pt x="119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6">
              <a:extLst>
                <a:ext uri="{FF2B5EF4-FFF2-40B4-BE49-F238E27FC236}">
                  <a16:creationId xmlns:a16="http://schemas.microsoft.com/office/drawing/2014/main" id="{72A6D9B5-35DC-A742-9451-493BF331870E}"/>
                </a:ext>
              </a:extLst>
            </p:cNvPr>
            <p:cNvSpPr/>
            <p:nvPr/>
          </p:nvSpPr>
          <p:spPr>
            <a:xfrm>
              <a:off x="5348575" y="2268000"/>
              <a:ext cx="20525" cy="13550"/>
            </a:xfrm>
            <a:custGeom>
              <a:avLst/>
              <a:gdLst/>
              <a:ahLst/>
              <a:cxnLst/>
              <a:rect l="l" t="t" r="r" b="b"/>
              <a:pathLst>
                <a:path w="821" h="542" extrusionOk="0">
                  <a:moveTo>
                    <a:pt x="469" y="0"/>
                  </a:moveTo>
                  <a:cubicBezTo>
                    <a:pt x="424" y="0"/>
                    <a:pt x="385" y="41"/>
                    <a:pt x="389" y="85"/>
                  </a:cubicBezTo>
                  <a:lnTo>
                    <a:pt x="389" y="85"/>
                  </a:lnTo>
                  <a:cubicBezTo>
                    <a:pt x="370" y="73"/>
                    <a:pt x="350" y="61"/>
                    <a:pt x="330" y="49"/>
                  </a:cubicBezTo>
                  <a:cubicBezTo>
                    <a:pt x="317" y="41"/>
                    <a:pt x="303" y="38"/>
                    <a:pt x="289" y="38"/>
                  </a:cubicBezTo>
                  <a:cubicBezTo>
                    <a:pt x="240" y="38"/>
                    <a:pt x="194" y="85"/>
                    <a:pt x="202" y="136"/>
                  </a:cubicBezTo>
                  <a:lnTo>
                    <a:pt x="202" y="136"/>
                  </a:lnTo>
                  <a:cubicBezTo>
                    <a:pt x="182" y="129"/>
                    <a:pt x="161" y="124"/>
                    <a:pt x="141" y="119"/>
                  </a:cubicBezTo>
                  <a:cubicBezTo>
                    <a:pt x="133" y="118"/>
                    <a:pt x="126" y="117"/>
                    <a:pt x="119" y="117"/>
                  </a:cubicBezTo>
                  <a:cubicBezTo>
                    <a:pt x="44" y="117"/>
                    <a:pt x="1" y="206"/>
                    <a:pt x="55" y="266"/>
                  </a:cubicBezTo>
                  <a:lnTo>
                    <a:pt x="279" y="515"/>
                  </a:lnTo>
                  <a:cubicBezTo>
                    <a:pt x="296" y="534"/>
                    <a:pt x="316" y="541"/>
                    <a:pt x="337" y="541"/>
                  </a:cubicBezTo>
                  <a:cubicBezTo>
                    <a:pt x="372" y="541"/>
                    <a:pt x="407" y="520"/>
                    <a:pt x="424" y="490"/>
                  </a:cubicBezTo>
                  <a:lnTo>
                    <a:pt x="424" y="490"/>
                  </a:lnTo>
                  <a:cubicBezTo>
                    <a:pt x="438" y="501"/>
                    <a:pt x="454" y="506"/>
                    <a:pt x="470" y="506"/>
                  </a:cubicBezTo>
                  <a:cubicBezTo>
                    <a:pt x="529" y="506"/>
                    <a:pt x="589" y="436"/>
                    <a:pt x="550" y="375"/>
                  </a:cubicBezTo>
                  <a:lnTo>
                    <a:pt x="550" y="375"/>
                  </a:lnTo>
                  <a:cubicBezTo>
                    <a:pt x="562" y="382"/>
                    <a:pt x="574" y="389"/>
                    <a:pt x="586" y="396"/>
                  </a:cubicBezTo>
                  <a:cubicBezTo>
                    <a:pt x="599" y="403"/>
                    <a:pt x="612" y="406"/>
                    <a:pt x="624" y="406"/>
                  </a:cubicBezTo>
                  <a:cubicBezTo>
                    <a:pt x="671" y="406"/>
                    <a:pt x="714" y="365"/>
                    <a:pt x="710" y="318"/>
                  </a:cubicBezTo>
                  <a:lnTo>
                    <a:pt x="710" y="318"/>
                  </a:lnTo>
                  <a:cubicBezTo>
                    <a:pt x="724" y="331"/>
                    <a:pt x="739" y="344"/>
                    <a:pt x="755" y="356"/>
                  </a:cubicBezTo>
                  <a:cubicBezTo>
                    <a:pt x="763" y="363"/>
                    <a:pt x="773" y="366"/>
                    <a:pt x="782" y="366"/>
                  </a:cubicBezTo>
                  <a:cubicBezTo>
                    <a:pt x="801" y="366"/>
                    <a:pt x="819" y="353"/>
                    <a:pt x="819" y="330"/>
                  </a:cubicBezTo>
                  <a:cubicBezTo>
                    <a:pt x="821" y="154"/>
                    <a:pt x="639" y="40"/>
                    <a:pt x="488" y="3"/>
                  </a:cubicBezTo>
                  <a:cubicBezTo>
                    <a:pt x="481" y="1"/>
                    <a:pt x="475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6">
              <a:extLst>
                <a:ext uri="{FF2B5EF4-FFF2-40B4-BE49-F238E27FC236}">
                  <a16:creationId xmlns:a16="http://schemas.microsoft.com/office/drawing/2014/main" id="{BE0F2143-F4DF-CD14-17C0-BBDC6AE383CF}"/>
                </a:ext>
              </a:extLst>
            </p:cNvPr>
            <p:cNvSpPr/>
            <p:nvPr/>
          </p:nvSpPr>
          <p:spPr>
            <a:xfrm>
              <a:off x="5184650" y="2432450"/>
              <a:ext cx="70725" cy="20875"/>
            </a:xfrm>
            <a:custGeom>
              <a:avLst/>
              <a:gdLst/>
              <a:ahLst/>
              <a:cxnLst/>
              <a:rect l="l" t="t" r="r" b="b"/>
              <a:pathLst>
                <a:path w="2829" h="835" extrusionOk="0">
                  <a:moveTo>
                    <a:pt x="2752" y="1"/>
                  </a:moveTo>
                  <a:cubicBezTo>
                    <a:pt x="2739" y="1"/>
                    <a:pt x="2726" y="6"/>
                    <a:pt x="2713" y="20"/>
                  </a:cubicBezTo>
                  <a:cubicBezTo>
                    <a:pt x="2376" y="374"/>
                    <a:pt x="1927" y="628"/>
                    <a:pt x="1428" y="643"/>
                  </a:cubicBezTo>
                  <a:cubicBezTo>
                    <a:pt x="1415" y="644"/>
                    <a:pt x="1401" y="644"/>
                    <a:pt x="1387" y="644"/>
                  </a:cubicBezTo>
                  <a:cubicBezTo>
                    <a:pt x="870" y="644"/>
                    <a:pt x="511" y="369"/>
                    <a:pt x="73" y="134"/>
                  </a:cubicBezTo>
                  <a:cubicBezTo>
                    <a:pt x="66" y="131"/>
                    <a:pt x="60" y="129"/>
                    <a:pt x="53" y="129"/>
                  </a:cubicBezTo>
                  <a:cubicBezTo>
                    <a:pt x="25" y="129"/>
                    <a:pt x="1" y="160"/>
                    <a:pt x="17" y="189"/>
                  </a:cubicBezTo>
                  <a:cubicBezTo>
                    <a:pt x="278" y="645"/>
                    <a:pt x="734" y="834"/>
                    <a:pt x="1213" y="834"/>
                  </a:cubicBezTo>
                  <a:cubicBezTo>
                    <a:pt x="1813" y="834"/>
                    <a:pt x="2451" y="539"/>
                    <a:pt x="2794" y="102"/>
                  </a:cubicBezTo>
                  <a:cubicBezTo>
                    <a:pt x="2829" y="58"/>
                    <a:pt x="2794" y="1"/>
                    <a:pt x="2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6">
              <a:extLst>
                <a:ext uri="{FF2B5EF4-FFF2-40B4-BE49-F238E27FC236}">
                  <a16:creationId xmlns:a16="http://schemas.microsoft.com/office/drawing/2014/main" id="{857D75CC-F041-B42B-72FC-555BB20CF253}"/>
                </a:ext>
              </a:extLst>
            </p:cNvPr>
            <p:cNvSpPr/>
            <p:nvPr/>
          </p:nvSpPr>
          <p:spPr>
            <a:xfrm>
              <a:off x="5184475" y="2385400"/>
              <a:ext cx="60200" cy="53400"/>
            </a:xfrm>
            <a:custGeom>
              <a:avLst/>
              <a:gdLst/>
              <a:ahLst/>
              <a:cxnLst/>
              <a:rect l="l" t="t" r="r" b="b"/>
              <a:pathLst>
                <a:path w="2408" h="2136" extrusionOk="0">
                  <a:moveTo>
                    <a:pt x="2325" y="0"/>
                  </a:moveTo>
                  <a:cubicBezTo>
                    <a:pt x="2303" y="0"/>
                    <a:pt x="2281" y="12"/>
                    <a:pt x="2273" y="40"/>
                  </a:cubicBezTo>
                  <a:cubicBezTo>
                    <a:pt x="2139" y="548"/>
                    <a:pt x="1988" y="1003"/>
                    <a:pt x="1591" y="1375"/>
                  </a:cubicBezTo>
                  <a:cubicBezTo>
                    <a:pt x="1184" y="1757"/>
                    <a:pt x="661" y="1954"/>
                    <a:pt x="107" y="1972"/>
                  </a:cubicBezTo>
                  <a:cubicBezTo>
                    <a:pt x="2" y="1975"/>
                    <a:pt x="1" y="2134"/>
                    <a:pt x="107" y="2135"/>
                  </a:cubicBezTo>
                  <a:cubicBezTo>
                    <a:pt x="109" y="2135"/>
                    <a:pt x="111" y="2135"/>
                    <a:pt x="113" y="2135"/>
                  </a:cubicBezTo>
                  <a:cubicBezTo>
                    <a:pt x="1243" y="2135"/>
                    <a:pt x="2408" y="1272"/>
                    <a:pt x="2384" y="55"/>
                  </a:cubicBezTo>
                  <a:cubicBezTo>
                    <a:pt x="2383" y="20"/>
                    <a:pt x="2354" y="0"/>
                    <a:pt x="2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6">
              <a:extLst>
                <a:ext uri="{FF2B5EF4-FFF2-40B4-BE49-F238E27FC236}">
                  <a16:creationId xmlns:a16="http://schemas.microsoft.com/office/drawing/2014/main" id="{F75F289E-1407-040A-7116-8457BCF59A36}"/>
                </a:ext>
              </a:extLst>
            </p:cNvPr>
            <p:cNvSpPr/>
            <p:nvPr/>
          </p:nvSpPr>
          <p:spPr>
            <a:xfrm>
              <a:off x="5191800" y="2421875"/>
              <a:ext cx="34150" cy="8825"/>
            </a:xfrm>
            <a:custGeom>
              <a:avLst/>
              <a:gdLst/>
              <a:ahLst/>
              <a:cxnLst/>
              <a:rect l="l" t="t" r="r" b="b"/>
              <a:pathLst>
                <a:path w="1366" h="353" extrusionOk="0">
                  <a:moveTo>
                    <a:pt x="1328" y="0"/>
                  </a:moveTo>
                  <a:cubicBezTo>
                    <a:pt x="1325" y="0"/>
                    <a:pt x="1322" y="0"/>
                    <a:pt x="1319" y="1"/>
                  </a:cubicBezTo>
                  <a:lnTo>
                    <a:pt x="1320" y="2"/>
                  </a:lnTo>
                  <a:cubicBezTo>
                    <a:pt x="1099" y="64"/>
                    <a:pt x="902" y="154"/>
                    <a:pt x="668" y="160"/>
                  </a:cubicBezTo>
                  <a:cubicBezTo>
                    <a:pt x="662" y="160"/>
                    <a:pt x="655" y="161"/>
                    <a:pt x="649" y="161"/>
                  </a:cubicBezTo>
                  <a:cubicBezTo>
                    <a:pt x="453" y="161"/>
                    <a:pt x="274" y="66"/>
                    <a:pt x="84" y="66"/>
                  </a:cubicBezTo>
                  <a:cubicBezTo>
                    <a:pt x="77" y="66"/>
                    <a:pt x="70" y="66"/>
                    <a:pt x="63" y="66"/>
                  </a:cubicBezTo>
                  <a:cubicBezTo>
                    <a:pt x="16" y="68"/>
                    <a:pt x="1" y="119"/>
                    <a:pt x="28" y="153"/>
                  </a:cubicBezTo>
                  <a:cubicBezTo>
                    <a:pt x="138" y="294"/>
                    <a:pt x="336" y="352"/>
                    <a:pt x="550" y="352"/>
                  </a:cubicBezTo>
                  <a:cubicBezTo>
                    <a:pt x="859" y="352"/>
                    <a:pt x="1200" y="229"/>
                    <a:pt x="1349" y="53"/>
                  </a:cubicBezTo>
                  <a:cubicBezTo>
                    <a:pt x="1366" y="33"/>
                    <a:pt x="1353" y="0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6">
              <a:extLst>
                <a:ext uri="{FF2B5EF4-FFF2-40B4-BE49-F238E27FC236}">
                  <a16:creationId xmlns:a16="http://schemas.microsoft.com/office/drawing/2014/main" id="{06014FB7-822D-B47C-D0B5-CB7BB9D16823}"/>
                </a:ext>
              </a:extLst>
            </p:cNvPr>
            <p:cNvSpPr/>
            <p:nvPr/>
          </p:nvSpPr>
          <p:spPr>
            <a:xfrm>
              <a:off x="5194375" y="2358425"/>
              <a:ext cx="37675" cy="66700"/>
            </a:xfrm>
            <a:custGeom>
              <a:avLst/>
              <a:gdLst/>
              <a:ahLst/>
              <a:cxnLst/>
              <a:rect l="l" t="t" r="r" b="b"/>
              <a:pathLst>
                <a:path w="1507" h="2668" extrusionOk="0">
                  <a:moveTo>
                    <a:pt x="864" y="0"/>
                  </a:moveTo>
                  <a:cubicBezTo>
                    <a:pt x="836" y="0"/>
                    <a:pt x="825" y="40"/>
                    <a:pt x="842" y="62"/>
                  </a:cubicBezTo>
                  <a:cubicBezTo>
                    <a:pt x="1245" y="579"/>
                    <a:pt x="1403" y="1075"/>
                    <a:pt x="1029" y="1685"/>
                  </a:cubicBezTo>
                  <a:cubicBezTo>
                    <a:pt x="771" y="2105"/>
                    <a:pt x="337" y="2287"/>
                    <a:pt x="14" y="2630"/>
                  </a:cubicBezTo>
                  <a:cubicBezTo>
                    <a:pt x="1" y="2646"/>
                    <a:pt x="12" y="2668"/>
                    <a:pt x="30" y="2668"/>
                  </a:cubicBezTo>
                  <a:cubicBezTo>
                    <a:pt x="32" y="2668"/>
                    <a:pt x="34" y="2667"/>
                    <a:pt x="36" y="2667"/>
                  </a:cubicBezTo>
                  <a:cubicBezTo>
                    <a:pt x="643" y="2540"/>
                    <a:pt x="1223" y="1907"/>
                    <a:pt x="1380" y="1320"/>
                  </a:cubicBezTo>
                  <a:cubicBezTo>
                    <a:pt x="1507" y="845"/>
                    <a:pt x="1384" y="192"/>
                    <a:pt x="877" y="3"/>
                  </a:cubicBezTo>
                  <a:cubicBezTo>
                    <a:pt x="873" y="1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6">
              <a:extLst>
                <a:ext uri="{FF2B5EF4-FFF2-40B4-BE49-F238E27FC236}">
                  <a16:creationId xmlns:a16="http://schemas.microsoft.com/office/drawing/2014/main" id="{44847004-6912-BA94-FB67-87B0BADCB434}"/>
                </a:ext>
              </a:extLst>
            </p:cNvPr>
            <p:cNvSpPr/>
            <p:nvPr/>
          </p:nvSpPr>
          <p:spPr>
            <a:xfrm>
              <a:off x="5199425" y="2382750"/>
              <a:ext cx="30525" cy="20925"/>
            </a:xfrm>
            <a:custGeom>
              <a:avLst/>
              <a:gdLst/>
              <a:ahLst/>
              <a:cxnLst/>
              <a:rect l="l" t="t" r="r" b="b"/>
              <a:pathLst>
                <a:path w="1221" h="837" extrusionOk="0">
                  <a:moveTo>
                    <a:pt x="1196" y="0"/>
                  </a:moveTo>
                  <a:cubicBezTo>
                    <a:pt x="1189" y="0"/>
                    <a:pt x="1183" y="3"/>
                    <a:pt x="1179" y="10"/>
                  </a:cubicBezTo>
                  <a:cubicBezTo>
                    <a:pt x="1061" y="215"/>
                    <a:pt x="894" y="391"/>
                    <a:pt x="690" y="510"/>
                  </a:cubicBezTo>
                  <a:cubicBezTo>
                    <a:pt x="487" y="630"/>
                    <a:pt x="292" y="642"/>
                    <a:pt x="69" y="684"/>
                  </a:cubicBezTo>
                  <a:cubicBezTo>
                    <a:pt x="1" y="698"/>
                    <a:pt x="1" y="808"/>
                    <a:pt x="69" y="822"/>
                  </a:cubicBezTo>
                  <a:cubicBezTo>
                    <a:pt x="117" y="832"/>
                    <a:pt x="166" y="837"/>
                    <a:pt x="215" y="837"/>
                  </a:cubicBezTo>
                  <a:cubicBezTo>
                    <a:pt x="667" y="837"/>
                    <a:pt x="1098" y="439"/>
                    <a:pt x="1216" y="27"/>
                  </a:cubicBezTo>
                  <a:cubicBezTo>
                    <a:pt x="1220" y="12"/>
                    <a:pt x="1208" y="0"/>
                    <a:pt x="1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6">
              <a:extLst>
                <a:ext uri="{FF2B5EF4-FFF2-40B4-BE49-F238E27FC236}">
                  <a16:creationId xmlns:a16="http://schemas.microsoft.com/office/drawing/2014/main" id="{6BD61749-21D3-3D24-18F7-10933D3784FB}"/>
                </a:ext>
              </a:extLst>
            </p:cNvPr>
            <p:cNvSpPr/>
            <p:nvPr/>
          </p:nvSpPr>
          <p:spPr>
            <a:xfrm>
              <a:off x="5184725" y="2358575"/>
              <a:ext cx="28200" cy="43775"/>
            </a:xfrm>
            <a:custGeom>
              <a:avLst/>
              <a:gdLst/>
              <a:ahLst/>
              <a:cxnLst/>
              <a:rect l="l" t="t" r="r" b="b"/>
              <a:pathLst>
                <a:path w="1128" h="1751" extrusionOk="0">
                  <a:moveTo>
                    <a:pt x="161" y="1"/>
                  </a:moveTo>
                  <a:cubicBezTo>
                    <a:pt x="123" y="1"/>
                    <a:pt x="85" y="4"/>
                    <a:pt x="47" y="12"/>
                  </a:cubicBezTo>
                  <a:cubicBezTo>
                    <a:pt x="0" y="20"/>
                    <a:pt x="10" y="83"/>
                    <a:pt x="47" y="96"/>
                  </a:cubicBezTo>
                  <a:cubicBezTo>
                    <a:pt x="363" y="213"/>
                    <a:pt x="660" y="286"/>
                    <a:pt x="826" y="618"/>
                  </a:cubicBezTo>
                  <a:cubicBezTo>
                    <a:pt x="1007" y="980"/>
                    <a:pt x="891" y="1377"/>
                    <a:pt x="637" y="1665"/>
                  </a:cubicBezTo>
                  <a:cubicBezTo>
                    <a:pt x="604" y="1703"/>
                    <a:pt x="635" y="1751"/>
                    <a:pt x="674" y="1751"/>
                  </a:cubicBezTo>
                  <a:cubicBezTo>
                    <a:pt x="685" y="1751"/>
                    <a:pt x="697" y="1747"/>
                    <a:pt x="709" y="1736"/>
                  </a:cubicBezTo>
                  <a:cubicBezTo>
                    <a:pt x="1010" y="1463"/>
                    <a:pt x="1127" y="1021"/>
                    <a:pt x="981" y="636"/>
                  </a:cubicBezTo>
                  <a:cubicBezTo>
                    <a:pt x="861" y="318"/>
                    <a:pt x="51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6">
              <a:extLst>
                <a:ext uri="{FF2B5EF4-FFF2-40B4-BE49-F238E27FC236}">
                  <a16:creationId xmlns:a16="http://schemas.microsoft.com/office/drawing/2014/main" id="{6E4E8811-C091-F952-EB99-D27F68DA7D79}"/>
                </a:ext>
              </a:extLst>
            </p:cNvPr>
            <p:cNvSpPr/>
            <p:nvPr/>
          </p:nvSpPr>
          <p:spPr>
            <a:xfrm>
              <a:off x="5188300" y="2371500"/>
              <a:ext cx="19600" cy="40225"/>
            </a:xfrm>
            <a:custGeom>
              <a:avLst/>
              <a:gdLst/>
              <a:ahLst/>
              <a:cxnLst/>
              <a:rect l="l" t="t" r="r" b="b"/>
              <a:pathLst>
                <a:path w="784" h="1609" extrusionOk="0">
                  <a:moveTo>
                    <a:pt x="699" y="0"/>
                  </a:moveTo>
                  <a:cubicBezTo>
                    <a:pt x="692" y="0"/>
                    <a:pt x="686" y="4"/>
                    <a:pt x="684" y="13"/>
                  </a:cubicBezTo>
                  <a:cubicBezTo>
                    <a:pt x="623" y="385"/>
                    <a:pt x="399" y="605"/>
                    <a:pt x="211" y="914"/>
                  </a:cubicBezTo>
                  <a:cubicBezTo>
                    <a:pt x="84" y="1123"/>
                    <a:pt x="0" y="1346"/>
                    <a:pt x="101" y="1577"/>
                  </a:cubicBezTo>
                  <a:cubicBezTo>
                    <a:pt x="110" y="1599"/>
                    <a:pt x="129" y="1608"/>
                    <a:pt x="149" y="1608"/>
                  </a:cubicBezTo>
                  <a:cubicBezTo>
                    <a:pt x="182" y="1608"/>
                    <a:pt x="218" y="1582"/>
                    <a:pt x="217" y="1545"/>
                  </a:cubicBezTo>
                  <a:cubicBezTo>
                    <a:pt x="211" y="1124"/>
                    <a:pt x="431" y="913"/>
                    <a:pt x="617" y="573"/>
                  </a:cubicBezTo>
                  <a:cubicBezTo>
                    <a:pt x="714" y="395"/>
                    <a:pt x="784" y="209"/>
                    <a:pt x="717" y="13"/>
                  </a:cubicBezTo>
                  <a:cubicBezTo>
                    <a:pt x="715" y="5"/>
                    <a:pt x="70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6">
              <a:extLst>
                <a:ext uri="{FF2B5EF4-FFF2-40B4-BE49-F238E27FC236}">
                  <a16:creationId xmlns:a16="http://schemas.microsoft.com/office/drawing/2014/main" id="{0AF329E3-D5A9-AE6E-A580-DC0BF5CA2BA2}"/>
                </a:ext>
              </a:extLst>
            </p:cNvPr>
            <p:cNvSpPr/>
            <p:nvPr/>
          </p:nvSpPr>
          <p:spPr>
            <a:xfrm>
              <a:off x="5172925" y="2369600"/>
              <a:ext cx="22100" cy="40525"/>
            </a:xfrm>
            <a:custGeom>
              <a:avLst/>
              <a:gdLst/>
              <a:ahLst/>
              <a:cxnLst/>
              <a:rect l="l" t="t" r="r" b="b"/>
              <a:pathLst>
                <a:path w="884" h="1621" extrusionOk="0">
                  <a:moveTo>
                    <a:pt x="188" y="0"/>
                  </a:moveTo>
                  <a:cubicBezTo>
                    <a:pt x="177" y="0"/>
                    <a:pt x="166" y="7"/>
                    <a:pt x="161" y="23"/>
                  </a:cubicBezTo>
                  <a:cubicBezTo>
                    <a:pt x="1" y="528"/>
                    <a:pt x="76" y="1621"/>
                    <a:pt x="817" y="1621"/>
                  </a:cubicBezTo>
                  <a:cubicBezTo>
                    <a:pt x="821" y="1621"/>
                    <a:pt x="824" y="1621"/>
                    <a:pt x="828" y="1621"/>
                  </a:cubicBezTo>
                  <a:cubicBezTo>
                    <a:pt x="867" y="1620"/>
                    <a:pt x="883" y="1567"/>
                    <a:pt x="849" y="1547"/>
                  </a:cubicBezTo>
                  <a:cubicBezTo>
                    <a:pt x="598" y="1408"/>
                    <a:pt x="407" y="1251"/>
                    <a:pt x="313" y="968"/>
                  </a:cubicBezTo>
                  <a:cubicBezTo>
                    <a:pt x="213" y="662"/>
                    <a:pt x="258" y="344"/>
                    <a:pt x="220" y="30"/>
                  </a:cubicBezTo>
                  <a:cubicBezTo>
                    <a:pt x="219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6">
              <a:extLst>
                <a:ext uri="{FF2B5EF4-FFF2-40B4-BE49-F238E27FC236}">
                  <a16:creationId xmlns:a16="http://schemas.microsoft.com/office/drawing/2014/main" id="{4D54B1D0-DA53-CDED-2484-A4BB03E38028}"/>
                </a:ext>
              </a:extLst>
            </p:cNvPr>
            <p:cNvSpPr/>
            <p:nvPr/>
          </p:nvSpPr>
          <p:spPr>
            <a:xfrm>
              <a:off x="5136125" y="2386100"/>
              <a:ext cx="47150" cy="60625"/>
            </a:xfrm>
            <a:custGeom>
              <a:avLst/>
              <a:gdLst/>
              <a:ahLst/>
              <a:cxnLst/>
              <a:rect l="l" t="t" r="r" b="b"/>
              <a:pathLst>
                <a:path w="1886" h="2425" extrusionOk="0">
                  <a:moveTo>
                    <a:pt x="1252" y="0"/>
                  </a:moveTo>
                  <a:cubicBezTo>
                    <a:pt x="990" y="0"/>
                    <a:pt x="727" y="109"/>
                    <a:pt x="529" y="312"/>
                  </a:cubicBezTo>
                  <a:cubicBezTo>
                    <a:pt x="0" y="854"/>
                    <a:pt x="80" y="1690"/>
                    <a:pt x="210" y="2368"/>
                  </a:cubicBezTo>
                  <a:cubicBezTo>
                    <a:pt x="217" y="2407"/>
                    <a:pt x="245" y="2424"/>
                    <a:pt x="275" y="2424"/>
                  </a:cubicBezTo>
                  <a:cubicBezTo>
                    <a:pt x="321" y="2424"/>
                    <a:pt x="371" y="2385"/>
                    <a:pt x="360" y="2327"/>
                  </a:cubicBezTo>
                  <a:cubicBezTo>
                    <a:pt x="265" y="1795"/>
                    <a:pt x="170" y="1223"/>
                    <a:pt x="416" y="714"/>
                  </a:cubicBezTo>
                  <a:cubicBezTo>
                    <a:pt x="594" y="348"/>
                    <a:pt x="951" y="85"/>
                    <a:pt x="1326" y="85"/>
                  </a:cubicBezTo>
                  <a:cubicBezTo>
                    <a:pt x="1499" y="85"/>
                    <a:pt x="1676" y="142"/>
                    <a:pt x="1842" y="270"/>
                  </a:cubicBezTo>
                  <a:cubicBezTo>
                    <a:pt x="1846" y="274"/>
                    <a:pt x="1851" y="275"/>
                    <a:pt x="1856" y="275"/>
                  </a:cubicBezTo>
                  <a:cubicBezTo>
                    <a:pt x="1872" y="275"/>
                    <a:pt x="1886" y="256"/>
                    <a:pt x="1871" y="242"/>
                  </a:cubicBezTo>
                  <a:cubicBezTo>
                    <a:pt x="1692" y="78"/>
                    <a:pt x="14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6">
              <a:extLst>
                <a:ext uri="{FF2B5EF4-FFF2-40B4-BE49-F238E27FC236}">
                  <a16:creationId xmlns:a16="http://schemas.microsoft.com/office/drawing/2014/main" id="{D66FC931-B64B-9BF1-E6A0-EE5710A1CDDE}"/>
                </a:ext>
              </a:extLst>
            </p:cNvPr>
            <p:cNvSpPr/>
            <p:nvPr/>
          </p:nvSpPr>
          <p:spPr>
            <a:xfrm>
              <a:off x="5052200" y="2299850"/>
              <a:ext cx="38775" cy="207425"/>
            </a:xfrm>
            <a:custGeom>
              <a:avLst/>
              <a:gdLst/>
              <a:ahLst/>
              <a:cxnLst/>
              <a:rect l="l" t="t" r="r" b="b"/>
              <a:pathLst>
                <a:path w="1551" h="8297" extrusionOk="0">
                  <a:moveTo>
                    <a:pt x="80" y="0"/>
                  </a:moveTo>
                  <a:cubicBezTo>
                    <a:pt x="40" y="0"/>
                    <a:pt x="0" y="45"/>
                    <a:pt x="28" y="85"/>
                  </a:cubicBezTo>
                  <a:cubicBezTo>
                    <a:pt x="950" y="1372"/>
                    <a:pt x="1040" y="2790"/>
                    <a:pt x="994" y="4327"/>
                  </a:cubicBezTo>
                  <a:cubicBezTo>
                    <a:pt x="954" y="5640"/>
                    <a:pt x="839" y="7080"/>
                    <a:pt x="1478" y="8279"/>
                  </a:cubicBezTo>
                  <a:cubicBezTo>
                    <a:pt x="1484" y="8291"/>
                    <a:pt x="1495" y="8296"/>
                    <a:pt x="1506" y="8296"/>
                  </a:cubicBezTo>
                  <a:cubicBezTo>
                    <a:pt x="1528" y="8296"/>
                    <a:pt x="1550" y="8277"/>
                    <a:pt x="1543" y="8252"/>
                  </a:cubicBezTo>
                  <a:cubicBezTo>
                    <a:pt x="1043" y="6625"/>
                    <a:pt x="1218" y="5067"/>
                    <a:pt x="1165" y="3400"/>
                  </a:cubicBezTo>
                  <a:cubicBezTo>
                    <a:pt x="1130" y="2222"/>
                    <a:pt x="941" y="918"/>
                    <a:pt x="116" y="16"/>
                  </a:cubicBezTo>
                  <a:cubicBezTo>
                    <a:pt x="106" y="5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6">
              <a:extLst>
                <a:ext uri="{FF2B5EF4-FFF2-40B4-BE49-F238E27FC236}">
                  <a16:creationId xmlns:a16="http://schemas.microsoft.com/office/drawing/2014/main" id="{112F4CF6-FB77-45FC-C2A5-B04FCA99E7D5}"/>
                </a:ext>
              </a:extLst>
            </p:cNvPr>
            <p:cNvSpPr/>
            <p:nvPr/>
          </p:nvSpPr>
          <p:spPr>
            <a:xfrm>
              <a:off x="5071425" y="2488300"/>
              <a:ext cx="41700" cy="54975"/>
            </a:xfrm>
            <a:custGeom>
              <a:avLst/>
              <a:gdLst/>
              <a:ahLst/>
              <a:cxnLst/>
              <a:rect l="l" t="t" r="r" b="b"/>
              <a:pathLst>
                <a:path w="1668" h="2199" extrusionOk="0">
                  <a:moveTo>
                    <a:pt x="31" y="0"/>
                  </a:moveTo>
                  <a:cubicBezTo>
                    <a:pt x="16" y="0"/>
                    <a:pt x="0" y="15"/>
                    <a:pt x="4" y="32"/>
                  </a:cubicBezTo>
                  <a:cubicBezTo>
                    <a:pt x="68" y="393"/>
                    <a:pt x="362" y="575"/>
                    <a:pt x="645" y="768"/>
                  </a:cubicBezTo>
                  <a:cubicBezTo>
                    <a:pt x="1182" y="1134"/>
                    <a:pt x="1412" y="1563"/>
                    <a:pt x="1593" y="2175"/>
                  </a:cubicBezTo>
                  <a:cubicBezTo>
                    <a:pt x="1598" y="2191"/>
                    <a:pt x="1612" y="2198"/>
                    <a:pt x="1625" y="2198"/>
                  </a:cubicBezTo>
                  <a:cubicBezTo>
                    <a:pt x="1642" y="2198"/>
                    <a:pt x="1660" y="2186"/>
                    <a:pt x="1660" y="2165"/>
                  </a:cubicBezTo>
                  <a:cubicBezTo>
                    <a:pt x="1668" y="1759"/>
                    <a:pt x="1462" y="1345"/>
                    <a:pt x="1192" y="1050"/>
                  </a:cubicBezTo>
                  <a:cubicBezTo>
                    <a:pt x="834" y="662"/>
                    <a:pt x="300" y="503"/>
                    <a:pt x="50" y="13"/>
                  </a:cubicBezTo>
                  <a:cubicBezTo>
                    <a:pt x="46" y="4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6">
              <a:extLst>
                <a:ext uri="{FF2B5EF4-FFF2-40B4-BE49-F238E27FC236}">
                  <a16:creationId xmlns:a16="http://schemas.microsoft.com/office/drawing/2014/main" id="{E7482165-2C06-4DF7-9305-41C1F1EDF024}"/>
                </a:ext>
              </a:extLst>
            </p:cNvPr>
            <p:cNvSpPr/>
            <p:nvPr/>
          </p:nvSpPr>
          <p:spPr>
            <a:xfrm>
              <a:off x="5064775" y="2487525"/>
              <a:ext cx="68200" cy="90650"/>
            </a:xfrm>
            <a:custGeom>
              <a:avLst/>
              <a:gdLst/>
              <a:ahLst/>
              <a:cxnLst/>
              <a:rect l="l" t="t" r="r" b="b"/>
              <a:pathLst>
                <a:path w="2728" h="3626" extrusionOk="0">
                  <a:moveTo>
                    <a:pt x="343" y="1"/>
                  </a:moveTo>
                  <a:cubicBezTo>
                    <a:pt x="334" y="1"/>
                    <a:pt x="325" y="6"/>
                    <a:pt x="323" y="16"/>
                  </a:cubicBezTo>
                  <a:cubicBezTo>
                    <a:pt x="1" y="1478"/>
                    <a:pt x="1236" y="3215"/>
                    <a:pt x="2621" y="3623"/>
                  </a:cubicBezTo>
                  <a:cubicBezTo>
                    <a:pt x="2627" y="3625"/>
                    <a:pt x="2633" y="3626"/>
                    <a:pt x="2639" y="3626"/>
                  </a:cubicBezTo>
                  <a:cubicBezTo>
                    <a:pt x="2698" y="3626"/>
                    <a:pt x="2727" y="3539"/>
                    <a:pt x="2670" y="3505"/>
                  </a:cubicBezTo>
                  <a:cubicBezTo>
                    <a:pt x="1983" y="3104"/>
                    <a:pt x="1372" y="2717"/>
                    <a:pt x="943" y="2016"/>
                  </a:cubicBezTo>
                  <a:cubicBezTo>
                    <a:pt x="555" y="1379"/>
                    <a:pt x="499" y="725"/>
                    <a:pt x="363" y="16"/>
                  </a:cubicBezTo>
                  <a:cubicBezTo>
                    <a:pt x="361" y="6"/>
                    <a:pt x="352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6">
              <a:extLst>
                <a:ext uri="{FF2B5EF4-FFF2-40B4-BE49-F238E27FC236}">
                  <a16:creationId xmlns:a16="http://schemas.microsoft.com/office/drawing/2014/main" id="{B13511C1-311F-800B-C6B5-DAA6FDDBCF95}"/>
                </a:ext>
              </a:extLst>
            </p:cNvPr>
            <p:cNvSpPr/>
            <p:nvPr/>
          </p:nvSpPr>
          <p:spPr>
            <a:xfrm>
              <a:off x="5084375" y="2561250"/>
              <a:ext cx="39700" cy="11375"/>
            </a:xfrm>
            <a:custGeom>
              <a:avLst/>
              <a:gdLst/>
              <a:ahLst/>
              <a:cxnLst/>
              <a:rect l="l" t="t" r="r" b="b"/>
              <a:pathLst>
                <a:path w="1588" h="455" extrusionOk="0">
                  <a:moveTo>
                    <a:pt x="274" y="0"/>
                  </a:moveTo>
                  <a:cubicBezTo>
                    <a:pt x="193" y="0"/>
                    <a:pt x="114" y="10"/>
                    <a:pt x="43" y="35"/>
                  </a:cubicBezTo>
                  <a:cubicBezTo>
                    <a:pt x="0" y="50"/>
                    <a:pt x="2" y="105"/>
                    <a:pt x="43" y="121"/>
                  </a:cubicBezTo>
                  <a:cubicBezTo>
                    <a:pt x="279" y="205"/>
                    <a:pt x="555" y="175"/>
                    <a:pt x="803" y="226"/>
                  </a:cubicBezTo>
                  <a:cubicBezTo>
                    <a:pt x="1057" y="279"/>
                    <a:pt x="1288" y="391"/>
                    <a:pt x="1537" y="454"/>
                  </a:cubicBezTo>
                  <a:cubicBezTo>
                    <a:pt x="1539" y="454"/>
                    <a:pt x="1541" y="454"/>
                    <a:pt x="1543" y="454"/>
                  </a:cubicBezTo>
                  <a:cubicBezTo>
                    <a:pt x="1567" y="454"/>
                    <a:pt x="1588" y="423"/>
                    <a:pt x="1565" y="406"/>
                  </a:cubicBezTo>
                  <a:cubicBezTo>
                    <a:pt x="1361" y="246"/>
                    <a:pt x="1087" y="162"/>
                    <a:pt x="839" y="98"/>
                  </a:cubicBezTo>
                  <a:cubicBezTo>
                    <a:pt x="670" y="55"/>
                    <a:pt x="465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6">
              <a:extLst>
                <a:ext uri="{FF2B5EF4-FFF2-40B4-BE49-F238E27FC236}">
                  <a16:creationId xmlns:a16="http://schemas.microsoft.com/office/drawing/2014/main" id="{024DD3CF-5665-FD32-159E-E34499F313CD}"/>
                </a:ext>
              </a:extLst>
            </p:cNvPr>
            <p:cNvSpPr/>
            <p:nvPr/>
          </p:nvSpPr>
          <p:spPr>
            <a:xfrm>
              <a:off x="5086475" y="2563325"/>
              <a:ext cx="59450" cy="40250"/>
            </a:xfrm>
            <a:custGeom>
              <a:avLst/>
              <a:gdLst/>
              <a:ahLst/>
              <a:cxnLst/>
              <a:rect l="l" t="t" r="r" b="b"/>
              <a:pathLst>
                <a:path w="2378" h="1610" extrusionOk="0">
                  <a:moveTo>
                    <a:pt x="23" y="1"/>
                  </a:moveTo>
                  <a:cubicBezTo>
                    <a:pt x="11" y="1"/>
                    <a:pt x="0" y="9"/>
                    <a:pt x="1" y="22"/>
                  </a:cubicBezTo>
                  <a:cubicBezTo>
                    <a:pt x="47" y="1045"/>
                    <a:pt x="1520" y="1493"/>
                    <a:pt x="2319" y="1609"/>
                  </a:cubicBezTo>
                  <a:cubicBezTo>
                    <a:pt x="2321" y="1609"/>
                    <a:pt x="2324" y="1609"/>
                    <a:pt x="2326" y="1609"/>
                  </a:cubicBezTo>
                  <a:cubicBezTo>
                    <a:pt x="2363" y="1609"/>
                    <a:pt x="2377" y="1557"/>
                    <a:pt x="2338" y="1544"/>
                  </a:cubicBezTo>
                  <a:cubicBezTo>
                    <a:pt x="1862" y="1379"/>
                    <a:pt x="1361" y="1273"/>
                    <a:pt x="925" y="1013"/>
                  </a:cubicBezTo>
                  <a:cubicBezTo>
                    <a:pt x="492" y="753"/>
                    <a:pt x="304" y="417"/>
                    <a:pt x="42" y="12"/>
                  </a:cubicBezTo>
                  <a:cubicBezTo>
                    <a:pt x="38" y="4"/>
                    <a:pt x="30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6">
              <a:extLst>
                <a:ext uri="{FF2B5EF4-FFF2-40B4-BE49-F238E27FC236}">
                  <a16:creationId xmlns:a16="http://schemas.microsoft.com/office/drawing/2014/main" id="{78C42DBB-539B-0B33-20A2-2F9033791CFE}"/>
                </a:ext>
              </a:extLst>
            </p:cNvPr>
            <p:cNvSpPr/>
            <p:nvPr/>
          </p:nvSpPr>
          <p:spPr>
            <a:xfrm>
              <a:off x="5078025" y="2591125"/>
              <a:ext cx="35375" cy="18500"/>
            </a:xfrm>
            <a:custGeom>
              <a:avLst/>
              <a:gdLst/>
              <a:ahLst/>
              <a:cxnLst/>
              <a:rect l="l" t="t" r="r" b="b"/>
              <a:pathLst>
                <a:path w="1415" h="740" extrusionOk="0">
                  <a:moveTo>
                    <a:pt x="1166" y="0"/>
                  </a:moveTo>
                  <a:cubicBezTo>
                    <a:pt x="715" y="0"/>
                    <a:pt x="116" y="246"/>
                    <a:pt x="8" y="678"/>
                  </a:cubicBezTo>
                  <a:cubicBezTo>
                    <a:pt x="0" y="708"/>
                    <a:pt x="26" y="740"/>
                    <a:pt x="55" y="740"/>
                  </a:cubicBezTo>
                  <a:cubicBezTo>
                    <a:pt x="62" y="740"/>
                    <a:pt x="70" y="737"/>
                    <a:pt x="77" y="732"/>
                  </a:cubicBezTo>
                  <a:cubicBezTo>
                    <a:pt x="264" y="605"/>
                    <a:pt x="391" y="416"/>
                    <a:pt x="593" y="300"/>
                  </a:cubicBezTo>
                  <a:cubicBezTo>
                    <a:pt x="831" y="165"/>
                    <a:pt x="1091" y="119"/>
                    <a:pt x="1360" y="93"/>
                  </a:cubicBezTo>
                  <a:cubicBezTo>
                    <a:pt x="1399" y="90"/>
                    <a:pt x="1415" y="30"/>
                    <a:pt x="1370" y="20"/>
                  </a:cubicBezTo>
                  <a:cubicBezTo>
                    <a:pt x="1308" y="7"/>
                    <a:pt x="1239" y="0"/>
                    <a:pt x="1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6">
              <a:extLst>
                <a:ext uri="{FF2B5EF4-FFF2-40B4-BE49-F238E27FC236}">
                  <a16:creationId xmlns:a16="http://schemas.microsoft.com/office/drawing/2014/main" id="{475378E8-E442-E67A-C22F-497198899E7A}"/>
                </a:ext>
              </a:extLst>
            </p:cNvPr>
            <p:cNvSpPr/>
            <p:nvPr/>
          </p:nvSpPr>
          <p:spPr>
            <a:xfrm>
              <a:off x="5079175" y="2606475"/>
              <a:ext cx="76950" cy="21000"/>
            </a:xfrm>
            <a:custGeom>
              <a:avLst/>
              <a:gdLst/>
              <a:ahLst/>
              <a:cxnLst/>
              <a:rect l="l" t="t" r="r" b="b"/>
              <a:pathLst>
                <a:path w="3078" h="840" extrusionOk="0">
                  <a:moveTo>
                    <a:pt x="59" y="0"/>
                  </a:moveTo>
                  <a:cubicBezTo>
                    <a:pt x="50" y="0"/>
                    <a:pt x="41" y="0"/>
                    <a:pt x="32" y="1"/>
                  </a:cubicBezTo>
                  <a:cubicBezTo>
                    <a:pt x="4" y="2"/>
                    <a:pt x="1" y="38"/>
                    <a:pt x="26" y="47"/>
                  </a:cubicBezTo>
                  <a:cubicBezTo>
                    <a:pt x="566" y="251"/>
                    <a:pt x="956" y="648"/>
                    <a:pt x="1540" y="766"/>
                  </a:cubicBezTo>
                  <a:cubicBezTo>
                    <a:pt x="1784" y="815"/>
                    <a:pt x="2040" y="840"/>
                    <a:pt x="2294" y="840"/>
                  </a:cubicBezTo>
                  <a:cubicBezTo>
                    <a:pt x="2539" y="840"/>
                    <a:pt x="2784" y="817"/>
                    <a:pt x="3020" y="773"/>
                  </a:cubicBezTo>
                  <a:cubicBezTo>
                    <a:pt x="3077" y="762"/>
                    <a:pt x="3059" y="681"/>
                    <a:pt x="3006" y="676"/>
                  </a:cubicBezTo>
                  <a:cubicBezTo>
                    <a:pt x="2372" y="629"/>
                    <a:pt x="1752" y="719"/>
                    <a:pt x="1139" y="484"/>
                  </a:cubicBezTo>
                  <a:cubicBezTo>
                    <a:pt x="767" y="341"/>
                    <a:pt x="468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6">
              <a:extLst>
                <a:ext uri="{FF2B5EF4-FFF2-40B4-BE49-F238E27FC236}">
                  <a16:creationId xmlns:a16="http://schemas.microsoft.com/office/drawing/2014/main" id="{F60791B0-B091-0431-1EF0-7BB3D75D0B31}"/>
                </a:ext>
              </a:extLst>
            </p:cNvPr>
            <p:cNvSpPr/>
            <p:nvPr/>
          </p:nvSpPr>
          <p:spPr>
            <a:xfrm>
              <a:off x="5103350" y="2628225"/>
              <a:ext cx="71250" cy="13275"/>
            </a:xfrm>
            <a:custGeom>
              <a:avLst/>
              <a:gdLst/>
              <a:ahLst/>
              <a:cxnLst/>
              <a:rect l="l" t="t" r="r" b="b"/>
              <a:pathLst>
                <a:path w="2850" h="531" extrusionOk="0">
                  <a:moveTo>
                    <a:pt x="50" y="0"/>
                  </a:moveTo>
                  <a:cubicBezTo>
                    <a:pt x="24" y="0"/>
                    <a:pt x="0" y="31"/>
                    <a:pt x="17" y="56"/>
                  </a:cubicBezTo>
                  <a:cubicBezTo>
                    <a:pt x="255" y="415"/>
                    <a:pt x="637" y="530"/>
                    <a:pt x="1058" y="530"/>
                  </a:cubicBezTo>
                  <a:cubicBezTo>
                    <a:pt x="1666" y="530"/>
                    <a:pt x="2358" y="290"/>
                    <a:pt x="2823" y="195"/>
                  </a:cubicBezTo>
                  <a:cubicBezTo>
                    <a:pt x="2850" y="189"/>
                    <a:pt x="2842" y="149"/>
                    <a:pt x="2816" y="148"/>
                  </a:cubicBezTo>
                  <a:cubicBezTo>
                    <a:pt x="2793" y="147"/>
                    <a:pt x="2770" y="147"/>
                    <a:pt x="2747" y="147"/>
                  </a:cubicBezTo>
                  <a:cubicBezTo>
                    <a:pt x="2345" y="147"/>
                    <a:pt x="1971" y="251"/>
                    <a:pt x="1573" y="312"/>
                  </a:cubicBezTo>
                  <a:cubicBezTo>
                    <a:pt x="1434" y="333"/>
                    <a:pt x="1302" y="344"/>
                    <a:pt x="1176" y="344"/>
                  </a:cubicBezTo>
                  <a:cubicBezTo>
                    <a:pt x="783" y="344"/>
                    <a:pt x="440" y="239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6">
              <a:extLst>
                <a:ext uri="{FF2B5EF4-FFF2-40B4-BE49-F238E27FC236}">
                  <a16:creationId xmlns:a16="http://schemas.microsoft.com/office/drawing/2014/main" id="{662620F5-ED32-BEB9-42FF-B4D62BADC082}"/>
                </a:ext>
              </a:extLst>
            </p:cNvPr>
            <p:cNvSpPr/>
            <p:nvPr/>
          </p:nvSpPr>
          <p:spPr>
            <a:xfrm>
              <a:off x="5107500" y="2624400"/>
              <a:ext cx="18450" cy="7200"/>
            </a:xfrm>
            <a:custGeom>
              <a:avLst/>
              <a:gdLst/>
              <a:ahLst/>
              <a:cxnLst/>
              <a:rect l="l" t="t" r="r" b="b"/>
              <a:pathLst>
                <a:path w="738" h="288" extrusionOk="0">
                  <a:moveTo>
                    <a:pt x="675" y="1"/>
                  </a:moveTo>
                  <a:cubicBezTo>
                    <a:pt x="582" y="1"/>
                    <a:pt x="498" y="95"/>
                    <a:pt x="412" y="128"/>
                  </a:cubicBezTo>
                  <a:cubicBezTo>
                    <a:pt x="303" y="171"/>
                    <a:pt x="179" y="204"/>
                    <a:pt x="61" y="204"/>
                  </a:cubicBezTo>
                  <a:cubicBezTo>
                    <a:pt x="52" y="204"/>
                    <a:pt x="43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6" y="204"/>
                    <a:pt x="0" y="247"/>
                    <a:pt x="28" y="253"/>
                  </a:cubicBezTo>
                  <a:cubicBezTo>
                    <a:pt x="110" y="274"/>
                    <a:pt x="188" y="287"/>
                    <a:pt x="265" y="287"/>
                  </a:cubicBezTo>
                  <a:cubicBezTo>
                    <a:pt x="328" y="287"/>
                    <a:pt x="391" y="279"/>
                    <a:pt x="457" y="258"/>
                  </a:cubicBezTo>
                  <a:cubicBezTo>
                    <a:pt x="566" y="223"/>
                    <a:pt x="718" y="175"/>
                    <a:pt x="734" y="49"/>
                  </a:cubicBezTo>
                  <a:cubicBezTo>
                    <a:pt x="737" y="22"/>
                    <a:pt x="709" y="4"/>
                    <a:pt x="687" y="2"/>
                  </a:cubicBezTo>
                  <a:cubicBezTo>
                    <a:pt x="683" y="1"/>
                    <a:pt x="679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6">
              <a:extLst>
                <a:ext uri="{FF2B5EF4-FFF2-40B4-BE49-F238E27FC236}">
                  <a16:creationId xmlns:a16="http://schemas.microsoft.com/office/drawing/2014/main" id="{8A5073FC-2D8D-7B81-B1B8-E31AF25E33F5}"/>
                </a:ext>
              </a:extLst>
            </p:cNvPr>
            <p:cNvSpPr/>
            <p:nvPr/>
          </p:nvSpPr>
          <p:spPr>
            <a:xfrm>
              <a:off x="5143725" y="2640925"/>
              <a:ext cx="65850" cy="13200"/>
            </a:xfrm>
            <a:custGeom>
              <a:avLst/>
              <a:gdLst/>
              <a:ahLst/>
              <a:cxnLst/>
              <a:rect l="l" t="t" r="r" b="b"/>
              <a:pathLst>
                <a:path w="2634" h="528" extrusionOk="0">
                  <a:moveTo>
                    <a:pt x="31" y="0"/>
                  </a:moveTo>
                  <a:cubicBezTo>
                    <a:pt x="27" y="0"/>
                    <a:pt x="23" y="3"/>
                    <a:pt x="23" y="9"/>
                  </a:cubicBezTo>
                  <a:lnTo>
                    <a:pt x="22" y="9"/>
                  </a:lnTo>
                  <a:cubicBezTo>
                    <a:pt x="1" y="372"/>
                    <a:pt x="258" y="527"/>
                    <a:pt x="596" y="527"/>
                  </a:cubicBezTo>
                  <a:cubicBezTo>
                    <a:pt x="605" y="527"/>
                    <a:pt x="615" y="527"/>
                    <a:pt x="624" y="527"/>
                  </a:cubicBezTo>
                  <a:cubicBezTo>
                    <a:pt x="1256" y="509"/>
                    <a:pt x="1976" y="321"/>
                    <a:pt x="2580" y="148"/>
                  </a:cubicBezTo>
                  <a:cubicBezTo>
                    <a:pt x="2634" y="132"/>
                    <a:pt x="2627" y="44"/>
                    <a:pt x="2571" y="44"/>
                  </a:cubicBezTo>
                  <a:cubicBezTo>
                    <a:pt x="2569" y="44"/>
                    <a:pt x="2568" y="44"/>
                    <a:pt x="2566" y="44"/>
                  </a:cubicBezTo>
                  <a:cubicBezTo>
                    <a:pt x="2240" y="74"/>
                    <a:pt x="1366" y="328"/>
                    <a:pt x="734" y="328"/>
                  </a:cubicBezTo>
                  <a:cubicBezTo>
                    <a:pt x="381" y="328"/>
                    <a:pt x="104" y="249"/>
                    <a:pt x="39" y="7"/>
                  </a:cubicBezTo>
                  <a:cubicBezTo>
                    <a:pt x="38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6">
              <a:extLst>
                <a:ext uri="{FF2B5EF4-FFF2-40B4-BE49-F238E27FC236}">
                  <a16:creationId xmlns:a16="http://schemas.microsoft.com/office/drawing/2014/main" id="{BBB6FB8E-C268-532E-877A-B4532C41AA7B}"/>
                </a:ext>
              </a:extLst>
            </p:cNvPr>
            <p:cNvSpPr/>
            <p:nvPr/>
          </p:nvSpPr>
          <p:spPr>
            <a:xfrm>
              <a:off x="5133500" y="2650825"/>
              <a:ext cx="23250" cy="47225"/>
            </a:xfrm>
            <a:custGeom>
              <a:avLst/>
              <a:gdLst/>
              <a:ahLst/>
              <a:cxnLst/>
              <a:rect l="l" t="t" r="r" b="b"/>
              <a:pathLst>
                <a:path w="930" h="1889" extrusionOk="0">
                  <a:moveTo>
                    <a:pt x="894" y="0"/>
                  </a:moveTo>
                  <a:cubicBezTo>
                    <a:pt x="888" y="0"/>
                    <a:pt x="882" y="2"/>
                    <a:pt x="877" y="6"/>
                  </a:cubicBezTo>
                  <a:cubicBezTo>
                    <a:pt x="413" y="395"/>
                    <a:pt x="0" y="1250"/>
                    <a:pt x="169" y="1862"/>
                  </a:cubicBezTo>
                  <a:cubicBezTo>
                    <a:pt x="174" y="1879"/>
                    <a:pt x="190" y="1888"/>
                    <a:pt x="205" y="1888"/>
                  </a:cubicBezTo>
                  <a:cubicBezTo>
                    <a:pt x="221" y="1888"/>
                    <a:pt x="237" y="1880"/>
                    <a:pt x="241" y="1862"/>
                  </a:cubicBezTo>
                  <a:cubicBezTo>
                    <a:pt x="324" y="1560"/>
                    <a:pt x="325" y="1247"/>
                    <a:pt x="423" y="946"/>
                  </a:cubicBezTo>
                  <a:cubicBezTo>
                    <a:pt x="534" y="608"/>
                    <a:pt x="727" y="333"/>
                    <a:pt x="917" y="38"/>
                  </a:cubicBezTo>
                  <a:cubicBezTo>
                    <a:pt x="929" y="18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6">
              <a:extLst>
                <a:ext uri="{FF2B5EF4-FFF2-40B4-BE49-F238E27FC236}">
                  <a16:creationId xmlns:a16="http://schemas.microsoft.com/office/drawing/2014/main" id="{E7244032-31A4-05EE-316D-9B94E7DC9DA6}"/>
                </a:ext>
              </a:extLst>
            </p:cNvPr>
            <p:cNvSpPr/>
            <p:nvPr/>
          </p:nvSpPr>
          <p:spPr>
            <a:xfrm>
              <a:off x="5138750" y="2653800"/>
              <a:ext cx="74000" cy="44000"/>
            </a:xfrm>
            <a:custGeom>
              <a:avLst/>
              <a:gdLst/>
              <a:ahLst/>
              <a:cxnLst/>
              <a:rect l="l" t="t" r="r" b="b"/>
              <a:pathLst>
                <a:path w="2960" h="1760" extrusionOk="0">
                  <a:moveTo>
                    <a:pt x="2851" y="0"/>
                  </a:moveTo>
                  <a:cubicBezTo>
                    <a:pt x="2228" y="0"/>
                    <a:pt x="1769" y="617"/>
                    <a:pt x="1226" y="849"/>
                  </a:cubicBezTo>
                  <a:cubicBezTo>
                    <a:pt x="773" y="1041"/>
                    <a:pt x="17" y="1101"/>
                    <a:pt x="1" y="1734"/>
                  </a:cubicBezTo>
                  <a:cubicBezTo>
                    <a:pt x="0" y="1750"/>
                    <a:pt x="14" y="1760"/>
                    <a:pt x="27" y="1760"/>
                  </a:cubicBezTo>
                  <a:cubicBezTo>
                    <a:pt x="36" y="1760"/>
                    <a:pt x="43" y="1756"/>
                    <a:pt x="48" y="1747"/>
                  </a:cubicBezTo>
                  <a:lnTo>
                    <a:pt x="48" y="1748"/>
                  </a:lnTo>
                  <a:cubicBezTo>
                    <a:pt x="367" y="1136"/>
                    <a:pt x="1072" y="1174"/>
                    <a:pt x="1602" y="854"/>
                  </a:cubicBezTo>
                  <a:cubicBezTo>
                    <a:pt x="2058" y="578"/>
                    <a:pt x="2411" y="260"/>
                    <a:pt x="2922" y="72"/>
                  </a:cubicBezTo>
                  <a:cubicBezTo>
                    <a:pt x="2960" y="58"/>
                    <a:pt x="2953" y="5"/>
                    <a:pt x="2912" y="2"/>
                  </a:cubicBezTo>
                  <a:cubicBezTo>
                    <a:pt x="2892" y="1"/>
                    <a:pt x="2871" y="0"/>
                    <a:pt x="2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6">
              <a:extLst>
                <a:ext uri="{FF2B5EF4-FFF2-40B4-BE49-F238E27FC236}">
                  <a16:creationId xmlns:a16="http://schemas.microsoft.com/office/drawing/2014/main" id="{A96BF141-58D5-A81D-DECB-9EE93736106B}"/>
                </a:ext>
              </a:extLst>
            </p:cNvPr>
            <p:cNvSpPr/>
            <p:nvPr/>
          </p:nvSpPr>
          <p:spPr>
            <a:xfrm>
              <a:off x="5172500" y="2670425"/>
              <a:ext cx="11725" cy="30725"/>
            </a:xfrm>
            <a:custGeom>
              <a:avLst/>
              <a:gdLst/>
              <a:ahLst/>
              <a:cxnLst/>
              <a:rect l="l" t="t" r="r" b="b"/>
              <a:pathLst>
                <a:path w="469" h="1229" extrusionOk="0">
                  <a:moveTo>
                    <a:pt x="442" y="1"/>
                  </a:moveTo>
                  <a:cubicBezTo>
                    <a:pt x="437" y="1"/>
                    <a:pt x="432" y="2"/>
                    <a:pt x="429" y="6"/>
                  </a:cubicBezTo>
                  <a:cubicBezTo>
                    <a:pt x="152" y="290"/>
                    <a:pt x="1" y="829"/>
                    <a:pt x="176" y="1203"/>
                  </a:cubicBezTo>
                  <a:cubicBezTo>
                    <a:pt x="184" y="1221"/>
                    <a:pt x="199" y="1228"/>
                    <a:pt x="215" y="1228"/>
                  </a:cubicBezTo>
                  <a:cubicBezTo>
                    <a:pt x="241" y="1228"/>
                    <a:pt x="270" y="1207"/>
                    <a:pt x="271" y="1177"/>
                  </a:cubicBezTo>
                  <a:cubicBezTo>
                    <a:pt x="277" y="965"/>
                    <a:pt x="238" y="769"/>
                    <a:pt x="282" y="556"/>
                  </a:cubicBezTo>
                  <a:cubicBezTo>
                    <a:pt x="317" y="376"/>
                    <a:pt x="391" y="194"/>
                    <a:pt x="462" y="26"/>
                  </a:cubicBezTo>
                  <a:cubicBezTo>
                    <a:pt x="468" y="12"/>
                    <a:pt x="455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6">
              <a:extLst>
                <a:ext uri="{FF2B5EF4-FFF2-40B4-BE49-F238E27FC236}">
                  <a16:creationId xmlns:a16="http://schemas.microsoft.com/office/drawing/2014/main" id="{33DE0B0D-BCF8-519F-72AC-FC6462091DC1}"/>
                </a:ext>
              </a:extLst>
            </p:cNvPr>
            <p:cNvSpPr/>
            <p:nvPr/>
          </p:nvSpPr>
          <p:spPr>
            <a:xfrm>
              <a:off x="5176450" y="2662525"/>
              <a:ext cx="52475" cy="36975"/>
            </a:xfrm>
            <a:custGeom>
              <a:avLst/>
              <a:gdLst/>
              <a:ahLst/>
              <a:cxnLst/>
              <a:rect l="l" t="t" r="r" b="b"/>
              <a:pathLst>
                <a:path w="2099" h="1479" extrusionOk="0">
                  <a:moveTo>
                    <a:pt x="1982" y="0"/>
                  </a:moveTo>
                  <a:cubicBezTo>
                    <a:pt x="1979" y="0"/>
                    <a:pt x="1975" y="1"/>
                    <a:pt x="1972" y="1"/>
                  </a:cubicBezTo>
                  <a:cubicBezTo>
                    <a:pt x="1220" y="125"/>
                    <a:pt x="382" y="736"/>
                    <a:pt x="20" y="1405"/>
                  </a:cubicBezTo>
                  <a:cubicBezTo>
                    <a:pt x="0" y="1440"/>
                    <a:pt x="31" y="1479"/>
                    <a:pt x="65" y="1479"/>
                  </a:cubicBezTo>
                  <a:cubicBezTo>
                    <a:pt x="76" y="1479"/>
                    <a:pt x="88" y="1475"/>
                    <a:pt x="98" y="1464"/>
                  </a:cubicBezTo>
                  <a:cubicBezTo>
                    <a:pt x="388" y="1161"/>
                    <a:pt x="650" y="861"/>
                    <a:pt x="1003" y="623"/>
                  </a:cubicBezTo>
                  <a:cubicBezTo>
                    <a:pt x="1323" y="408"/>
                    <a:pt x="1675" y="283"/>
                    <a:pt x="2026" y="129"/>
                  </a:cubicBezTo>
                  <a:cubicBezTo>
                    <a:pt x="2099" y="96"/>
                    <a:pt x="2049" y="0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6">
              <a:extLst>
                <a:ext uri="{FF2B5EF4-FFF2-40B4-BE49-F238E27FC236}">
                  <a16:creationId xmlns:a16="http://schemas.microsoft.com/office/drawing/2014/main" id="{B7D804FE-C549-BD11-74CF-B698EDE719C3}"/>
                </a:ext>
              </a:extLst>
            </p:cNvPr>
            <p:cNvSpPr/>
            <p:nvPr/>
          </p:nvSpPr>
          <p:spPr>
            <a:xfrm>
              <a:off x="5203325" y="2674100"/>
              <a:ext cx="33100" cy="13025"/>
            </a:xfrm>
            <a:custGeom>
              <a:avLst/>
              <a:gdLst/>
              <a:ahLst/>
              <a:cxnLst/>
              <a:rect l="l" t="t" r="r" b="b"/>
              <a:pathLst>
                <a:path w="1324" h="521" extrusionOk="0">
                  <a:moveTo>
                    <a:pt x="99" y="0"/>
                  </a:moveTo>
                  <a:cubicBezTo>
                    <a:pt x="47" y="0"/>
                    <a:pt x="1" y="49"/>
                    <a:pt x="34" y="108"/>
                  </a:cubicBezTo>
                  <a:cubicBezTo>
                    <a:pt x="180" y="378"/>
                    <a:pt x="520" y="520"/>
                    <a:pt x="842" y="520"/>
                  </a:cubicBezTo>
                  <a:cubicBezTo>
                    <a:pt x="1004" y="520"/>
                    <a:pt x="1162" y="484"/>
                    <a:pt x="1289" y="410"/>
                  </a:cubicBezTo>
                  <a:cubicBezTo>
                    <a:pt x="1324" y="389"/>
                    <a:pt x="1303" y="344"/>
                    <a:pt x="1268" y="344"/>
                  </a:cubicBezTo>
                  <a:cubicBezTo>
                    <a:pt x="1266" y="344"/>
                    <a:pt x="1263" y="344"/>
                    <a:pt x="1261" y="345"/>
                  </a:cubicBezTo>
                  <a:cubicBezTo>
                    <a:pt x="1158" y="362"/>
                    <a:pt x="1055" y="374"/>
                    <a:pt x="953" y="374"/>
                  </a:cubicBezTo>
                  <a:cubicBezTo>
                    <a:pt x="854" y="374"/>
                    <a:pt x="755" y="363"/>
                    <a:pt x="657" y="336"/>
                  </a:cubicBezTo>
                  <a:cubicBezTo>
                    <a:pt x="444" y="277"/>
                    <a:pt x="317" y="147"/>
                    <a:pt x="151" y="18"/>
                  </a:cubicBezTo>
                  <a:cubicBezTo>
                    <a:pt x="134" y="6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6">
              <a:extLst>
                <a:ext uri="{FF2B5EF4-FFF2-40B4-BE49-F238E27FC236}">
                  <a16:creationId xmlns:a16="http://schemas.microsoft.com/office/drawing/2014/main" id="{B98A7374-4597-D98E-ADC6-F590F7A6726E}"/>
                </a:ext>
              </a:extLst>
            </p:cNvPr>
            <p:cNvSpPr/>
            <p:nvPr/>
          </p:nvSpPr>
          <p:spPr>
            <a:xfrm>
              <a:off x="5217925" y="2672750"/>
              <a:ext cx="31650" cy="49575"/>
            </a:xfrm>
            <a:custGeom>
              <a:avLst/>
              <a:gdLst/>
              <a:ahLst/>
              <a:cxnLst/>
              <a:rect l="l" t="t" r="r" b="b"/>
              <a:pathLst>
                <a:path w="1266" h="1983" extrusionOk="0">
                  <a:moveTo>
                    <a:pt x="1230" y="1"/>
                  </a:moveTo>
                  <a:cubicBezTo>
                    <a:pt x="1227" y="1"/>
                    <a:pt x="1223" y="2"/>
                    <a:pt x="1220" y="3"/>
                  </a:cubicBezTo>
                  <a:cubicBezTo>
                    <a:pt x="514" y="294"/>
                    <a:pt x="29" y="1176"/>
                    <a:pt x="2" y="1916"/>
                  </a:cubicBezTo>
                  <a:cubicBezTo>
                    <a:pt x="0" y="1958"/>
                    <a:pt x="38" y="1983"/>
                    <a:pt x="73" y="1983"/>
                  </a:cubicBezTo>
                  <a:cubicBezTo>
                    <a:pt x="101" y="1983"/>
                    <a:pt x="129" y="1968"/>
                    <a:pt x="135" y="1934"/>
                  </a:cubicBezTo>
                  <a:cubicBezTo>
                    <a:pt x="208" y="1560"/>
                    <a:pt x="301" y="1210"/>
                    <a:pt x="499" y="879"/>
                  </a:cubicBezTo>
                  <a:cubicBezTo>
                    <a:pt x="697" y="548"/>
                    <a:pt x="978" y="317"/>
                    <a:pt x="1248" y="51"/>
                  </a:cubicBezTo>
                  <a:cubicBezTo>
                    <a:pt x="1265" y="35"/>
                    <a:pt x="1252" y="1"/>
                    <a:pt x="1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6">
              <a:extLst>
                <a:ext uri="{FF2B5EF4-FFF2-40B4-BE49-F238E27FC236}">
                  <a16:creationId xmlns:a16="http://schemas.microsoft.com/office/drawing/2014/main" id="{DBA52A3F-855D-C215-F274-883866E2B9D3}"/>
                </a:ext>
              </a:extLst>
            </p:cNvPr>
            <p:cNvSpPr/>
            <p:nvPr/>
          </p:nvSpPr>
          <p:spPr>
            <a:xfrm>
              <a:off x="5220275" y="2677200"/>
              <a:ext cx="59150" cy="44625"/>
            </a:xfrm>
            <a:custGeom>
              <a:avLst/>
              <a:gdLst/>
              <a:ahLst/>
              <a:cxnLst/>
              <a:rect l="l" t="t" r="r" b="b"/>
              <a:pathLst>
                <a:path w="2366" h="1785" extrusionOk="0">
                  <a:moveTo>
                    <a:pt x="2308" y="1"/>
                  </a:moveTo>
                  <a:cubicBezTo>
                    <a:pt x="2297" y="1"/>
                    <a:pt x="2286" y="4"/>
                    <a:pt x="2277" y="13"/>
                  </a:cubicBezTo>
                  <a:cubicBezTo>
                    <a:pt x="1809" y="494"/>
                    <a:pt x="1461" y="932"/>
                    <a:pt x="807" y="1185"/>
                  </a:cubicBezTo>
                  <a:cubicBezTo>
                    <a:pt x="484" y="1311"/>
                    <a:pt x="158" y="1381"/>
                    <a:pt x="13" y="1728"/>
                  </a:cubicBezTo>
                  <a:cubicBezTo>
                    <a:pt x="0" y="1760"/>
                    <a:pt x="30" y="1784"/>
                    <a:pt x="59" y="1784"/>
                  </a:cubicBezTo>
                  <a:cubicBezTo>
                    <a:pt x="74" y="1784"/>
                    <a:pt x="89" y="1778"/>
                    <a:pt x="98" y="1763"/>
                  </a:cubicBezTo>
                  <a:cubicBezTo>
                    <a:pt x="273" y="1468"/>
                    <a:pt x="625" y="1435"/>
                    <a:pt x="915" y="1324"/>
                  </a:cubicBezTo>
                  <a:cubicBezTo>
                    <a:pt x="1132" y="1242"/>
                    <a:pt x="1339" y="1132"/>
                    <a:pt x="1530" y="1000"/>
                  </a:cubicBezTo>
                  <a:cubicBezTo>
                    <a:pt x="1870" y="767"/>
                    <a:pt x="2211" y="453"/>
                    <a:pt x="2354" y="58"/>
                  </a:cubicBezTo>
                  <a:cubicBezTo>
                    <a:pt x="2365" y="26"/>
                    <a:pt x="2336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6">
              <a:extLst>
                <a:ext uri="{FF2B5EF4-FFF2-40B4-BE49-F238E27FC236}">
                  <a16:creationId xmlns:a16="http://schemas.microsoft.com/office/drawing/2014/main" id="{27B3CBEC-2F33-C6DD-E8CE-5464CAC79210}"/>
                </a:ext>
              </a:extLst>
            </p:cNvPr>
            <p:cNvSpPr/>
            <p:nvPr/>
          </p:nvSpPr>
          <p:spPr>
            <a:xfrm>
              <a:off x="5260500" y="2690950"/>
              <a:ext cx="9825" cy="31225"/>
            </a:xfrm>
            <a:custGeom>
              <a:avLst/>
              <a:gdLst/>
              <a:ahLst/>
              <a:cxnLst/>
              <a:rect l="l" t="t" r="r" b="b"/>
              <a:pathLst>
                <a:path w="393" h="1249" extrusionOk="0">
                  <a:moveTo>
                    <a:pt x="357" y="1"/>
                  </a:moveTo>
                  <a:cubicBezTo>
                    <a:pt x="350" y="1"/>
                    <a:pt x="343" y="3"/>
                    <a:pt x="338" y="8"/>
                  </a:cubicBezTo>
                  <a:cubicBezTo>
                    <a:pt x="42" y="298"/>
                    <a:pt x="0" y="867"/>
                    <a:pt x="193" y="1221"/>
                  </a:cubicBezTo>
                  <a:cubicBezTo>
                    <a:pt x="203" y="1241"/>
                    <a:pt x="220" y="1249"/>
                    <a:pt x="237" y="1249"/>
                  </a:cubicBezTo>
                  <a:cubicBezTo>
                    <a:pt x="271" y="1249"/>
                    <a:pt x="305" y="1218"/>
                    <a:pt x="294" y="1178"/>
                  </a:cubicBezTo>
                  <a:cubicBezTo>
                    <a:pt x="241" y="974"/>
                    <a:pt x="196" y="781"/>
                    <a:pt x="219" y="568"/>
                  </a:cubicBezTo>
                  <a:cubicBezTo>
                    <a:pt x="239" y="378"/>
                    <a:pt x="319" y="214"/>
                    <a:pt x="385" y="36"/>
                  </a:cubicBezTo>
                  <a:cubicBezTo>
                    <a:pt x="393" y="16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6">
              <a:extLst>
                <a:ext uri="{FF2B5EF4-FFF2-40B4-BE49-F238E27FC236}">
                  <a16:creationId xmlns:a16="http://schemas.microsoft.com/office/drawing/2014/main" id="{7D28A257-CD0A-0F73-F59F-FBBA9F059A14}"/>
                </a:ext>
              </a:extLst>
            </p:cNvPr>
            <p:cNvSpPr/>
            <p:nvPr/>
          </p:nvSpPr>
          <p:spPr>
            <a:xfrm>
              <a:off x="5265600" y="2683750"/>
              <a:ext cx="35875" cy="36175"/>
            </a:xfrm>
            <a:custGeom>
              <a:avLst/>
              <a:gdLst/>
              <a:ahLst/>
              <a:cxnLst/>
              <a:rect l="l" t="t" r="r" b="b"/>
              <a:pathLst>
                <a:path w="1435" h="1447" extrusionOk="0">
                  <a:moveTo>
                    <a:pt x="1392" y="1"/>
                  </a:moveTo>
                  <a:cubicBezTo>
                    <a:pt x="1386" y="1"/>
                    <a:pt x="1381" y="2"/>
                    <a:pt x="1375" y="5"/>
                  </a:cubicBezTo>
                  <a:cubicBezTo>
                    <a:pt x="1100" y="159"/>
                    <a:pt x="885" y="441"/>
                    <a:pt x="668" y="668"/>
                  </a:cubicBezTo>
                  <a:cubicBezTo>
                    <a:pt x="448" y="898"/>
                    <a:pt x="198" y="1127"/>
                    <a:pt x="18" y="1389"/>
                  </a:cubicBezTo>
                  <a:cubicBezTo>
                    <a:pt x="0" y="1413"/>
                    <a:pt x="25" y="1446"/>
                    <a:pt x="51" y="1446"/>
                  </a:cubicBezTo>
                  <a:cubicBezTo>
                    <a:pt x="57" y="1446"/>
                    <a:pt x="63" y="1444"/>
                    <a:pt x="69" y="1440"/>
                  </a:cubicBezTo>
                  <a:cubicBezTo>
                    <a:pt x="327" y="1253"/>
                    <a:pt x="549" y="999"/>
                    <a:pt x="774" y="774"/>
                  </a:cubicBezTo>
                  <a:cubicBezTo>
                    <a:pt x="995" y="552"/>
                    <a:pt x="1274" y="331"/>
                    <a:pt x="1421" y="52"/>
                  </a:cubicBezTo>
                  <a:cubicBezTo>
                    <a:pt x="1435" y="27"/>
                    <a:pt x="1416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6">
              <a:extLst>
                <a:ext uri="{FF2B5EF4-FFF2-40B4-BE49-F238E27FC236}">
                  <a16:creationId xmlns:a16="http://schemas.microsoft.com/office/drawing/2014/main" id="{DF79832E-911D-1AC0-9C49-24613D05F2A4}"/>
                </a:ext>
              </a:extLst>
            </p:cNvPr>
            <p:cNvSpPr/>
            <p:nvPr/>
          </p:nvSpPr>
          <p:spPr>
            <a:xfrm>
              <a:off x="5284400" y="2691575"/>
              <a:ext cx="10675" cy="22250"/>
            </a:xfrm>
            <a:custGeom>
              <a:avLst/>
              <a:gdLst/>
              <a:ahLst/>
              <a:cxnLst/>
              <a:rect l="l" t="t" r="r" b="b"/>
              <a:pathLst>
                <a:path w="427" h="890" extrusionOk="0">
                  <a:moveTo>
                    <a:pt x="379" y="1"/>
                  </a:moveTo>
                  <a:cubicBezTo>
                    <a:pt x="371" y="1"/>
                    <a:pt x="361" y="4"/>
                    <a:pt x="353" y="12"/>
                  </a:cubicBezTo>
                  <a:cubicBezTo>
                    <a:pt x="174" y="184"/>
                    <a:pt x="0" y="637"/>
                    <a:pt x="155" y="864"/>
                  </a:cubicBezTo>
                  <a:cubicBezTo>
                    <a:pt x="166" y="881"/>
                    <a:pt x="184" y="889"/>
                    <a:pt x="201" y="889"/>
                  </a:cubicBezTo>
                  <a:cubicBezTo>
                    <a:pt x="223" y="889"/>
                    <a:pt x="244" y="877"/>
                    <a:pt x="251" y="851"/>
                  </a:cubicBezTo>
                  <a:cubicBezTo>
                    <a:pt x="284" y="734"/>
                    <a:pt x="251" y="604"/>
                    <a:pt x="268" y="482"/>
                  </a:cubicBezTo>
                  <a:cubicBezTo>
                    <a:pt x="290" y="330"/>
                    <a:pt x="355" y="198"/>
                    <a:pt x="414" y="60"/>
                  </a:cubicBezTo>
                  <a:cubicBezTo>
                    <a:pt x="426" y="31"/>
                    <a:pt x="405" y="1"/>
                    <a:pt x="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6">
              <a:extLst>
                <a:ext uri="{FF2B5EF4-FFF2-40B4-BE49-F238E27FC236}">
                  <a16:creationId xmlns:a16="http://schemas.microsoft.com/office/drawing/2014/main" id="{671B2BF5-6329-34C4-2C3B-3CD535AE64C1}"/>
                </a:ext>
              </a:extLst>
            </p:cNvPr>
            <p:cNvSpPr/>
            <p:nvPr/>
          </p:nvSpPr>
          <p:spPr>
            <a:xfrm>
              <a:off x="5289725" y="2509750"/>
              <a:ext cx="231500" cy="200800"/>
            </a:xfrm>
            <a:custGeom>
              <a:avLst/>
              <a:gdLst/>
              <a:ahLst/>
              <a:cxnLst/>
              <a:rect l="l" t="t" r="r" b="b"/>
              <a:pathLst>
                <a:path w="9260" h="8032" extrusionOk="0">
                  <a:moveTo>
                    <a:pt x="9165" y="1"/>
                  </a:moveTo>
                  <a:cubicBezTo>
                    <a:pt x="9129" y="1"/>
                    <a:pt x="9094" y="20"/>
                    <a:pt x="9087" y="61"/>
                  </a:cubicBezTo>
                  <a:cubicBezTo>
                    <a:pt x="8798" y="2139"/>
                    <a:pt x="7742" y="4068"/>
                    <a:pt x="6091" y="5377"/>
                  </a:cubicBezTo>
                  <a:cubicBezTo>
                    <a:pt x="5167" y="6109"/>
                    <a:pt x="4114" y="6555"/>
                    <a:pt x="2984" y="6867"/>
                  </a:cubicBezTo>
                  <a:cubicBezTo>
                    <a:pt x="1979" y="7144"/>
                    <a:pt x="909" y="7336"/>
                    <a:pt x="41" y="7950"/>
                  </a:cubicBezTo>
                  <a:cubicBezTo>
                    <a:pt x="0" y="7979"/>
                    <a:pt x="24" y="8031"/>
                    <a:pt x="65" y="8031"/>
                  </a:cubicBezTo>
                  <a:cubicBezTo>
                    <a:pt x="71" y="8031"/>
                    <a:pt x="78" y="8030"/>
                    <a:pt x="86" y="8027"/>
                  </a:cubicBezTo>
                  <a:cubicBezTo>
                    <a:pt x="2247" y="7105"/>
                    <a:pt x="4630" y="6891"/>
                    <a:pt x="6473" y="5315"/>
                  </a:cubicBezTo>
                  <a:cubicBezTo>
                    <a:pt x="8028" y="3987"/>
                    <a:pt x="9044" y="2120"/>
                    <a:pt x="9255" y="84"/>
                  </a:cubicBezTo>
                  <a:cubicBezTo>
                    <a:pt x="9260" y="31"/>
                    <a:pt x="9211" y="1"/>
                    <a:pt x="9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6">
              <a:extLst>
                <a:ext uri="{FF2B5EF4-FFF2-40B4-BE49-F238E27FC236}">
                  <a16:creationId xmlns:a16="http://schemas.microsoft.com/office/drawing/2014/main" id="{79C79CE5-4007-43F6-8233-61F852DEE6FD}"/>
                </a:ext>
              </a:extLst>
            </p:cNvPr>
            <p:cNvSpPr/>
            <p:nvPr/>
          </p:nvSpPr>
          <p:spPr>
            <a:xfrm>
              <a:off x="5386150" y="2491675"/>
              <a:ext cx="124550" cy="114125"/>
            </a:xfrm>
            <a:custGeom>
              <a:avLst/>
              <a:gdLst/>
              <a:ahLst/>
              <a:cxnLst/>
              <a:rect l="l" t="t" r="r" b="b"/>
              <a:pathLst>
                <a:path w="4982" h="4565" extrusionOk="0">
                  <a:moveTo>
                    <a:pt x="4923" y="0"/>
                  </a:moveTo>
                  <a:cubicBezTo>
                    <a:pt x="4908" y="0"/>
                    <a:pt x="4894" y="8"/>
                    <a:pt x="4891" y="26"/>
                  </a:cubicBezTo>
                  <a:cubicBezTo>
                    <a:pt x="4618" y="1395"/>
                    <a:pt x="4246" y="2854"/>
                    <a:pt x="3188" y="3857"/>
                  </a:cubicBezTo>
                  <a:cubicBezTo>
                    <a:pt x="2831" y="4196"/>
                    <a:pt x="2543" y="4322"/>
                    <a:pt x="2293" y="4322"/>
                  </a:cubicBezTo>
                  <a:cubicBezTo>
                    <a:pt x="1554" y="4322"/>
                    <a:pt x="1149" y="3215"/>
                    <a:pt x="299" y="3215"/>
                  </a:cubicBezTo>
                  <a:cubicBezTo>
                    <a:pt x="226" y="3215"/>
                    <a:pt x="149" y="3223"/>
                    <a:pt x="69" y="3241"/>
                  </a:cubicBezTo>
                  <a:cubicBezTo>
                    <a:pt x="0" y="3257"/>
                    <a:pt x="25" y="3347"/>
                    <a:pt x="84" y="3354"/>
                  </a:cubicBezTo>
                  <a:cubicBezTo>
                    <a:pt x="952" y="3468"/>
                    <a:pt x="1218" y="4334"/>
                    <a:pt x="2004" y="4533"/>
                  </a:cubicBezTo>
                  <a:cubicBezTo>
                    <a:pt x="2088" y="4554"/>
                    <a:pt x="2171" y="4564"/>
                    <a:pt x="2252" y="4564"/>
                  </a:cubicBezTo>
                  <a:cubicBezTo>
                    <a:pt x="2670" y="4564"/>
                    <a:pt x="3040" y="4301"/>
                    <a:pt x="3334" y="4004"/>
                  </a:cubicBezTo>
                  <a:cubicBezTo>
                    <a:pt x="4309" y="3018"/>
                    <a:pt x="4982" y="1423"/>
                    <a:pt x="4961" y="35"/>
                  </a:cubicBezTo>
                  <a:cubicBezTo>
                    <a:pt x="4961" y="13"/>
                    <a:pt x="4941" y="0"/>
                    <a:pt x="4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6">
              <a:extLst>
                <a:ext uri="{FF2B5EF4-FFF2-40B4-BE49-F238E27FC236}">
                  <a16:creationId xmlns:a16="http://schemas.microsoft.com/office/drawing/2014/main" id="{F636AFD3-346D-014E-CD25-1DFCB6EFF597}"/>
                </a:ext>
              </a:extLst>
            </p:cNvPr>
            <p:cNvSpPr/>
            <p:nvPr/>
          </p:nvSpPr>
          <p:spPr>
            <a:xfrm>
              <a:off x="5373875" y="2575025"/>
              <a:ext cx="56000" cy="49675"/>
            </a:xfrm>
            <a:custGeom>
              <a:avLst/>
              <a:gdLst/>
              <a:ahLst/>
              <a:cxnLst/>
              <a:rect l="l" t="t" r="r" b="b"/>
              <a:pathLst>
                <a:path w="2240" h="1987" extrusionOk="0">
                  <a:moveTo>
                    <a:pt x="582" y="1"/>
                  </a:moveTo>
                  <a:cubicBezTo>
                    <a:pt x="577" y="1"/>
                    <a:pt x="571" y="3"/>
                    <a:pt x="567" y="9"/>
                  </a:cubicBezTo>
                  <a:cubicBezTo>
                    <a:pt x="235" y="436"/>
                    <a:pt x="0" y="1077"/>
                    <a:pt x="391" y="1544"/>
                  </a:cubicBezTo>
                  <a:cubicBezTo>
                    <a:pt x="674" y="1883"/>
                    <a:pt x="1098" y="1986"/>
                    <a:pt x="1526" y="1986"/>
                  </a:cubicBezTo>
                  <a:cubicBezTo>
                    <a:pt x="1743" y="1986"/>
                    <a:pt x="1961" y="1960"/>
                    <a:pt x="2162" y="1924"/>
                  </a:cubicBezTo>
                  <a:cubicBezTo>
                    <a:pt x="2240" y="1910"/>
                    <a:pt x="2223" y="1783"/>
                    <a:pt x="2145" y="1783"/>
                  </a:cubicBezTo>
                  <a:cubicBezTo>
                    <a:pt x="2144" y="1783"/>
                    <a:pt x="2143" y="1783"/>
                    <a:pt x="2142" y="1783"/>
                  </a:cubicBezTo>
                  <a:cubicBezTo>
                    <a:pt x="1945" y="1793"/>
                    <a:pt x="1738" y="1813"/>
                    <a:pt x="1533" y="1813"/>
                  </a:cubicBezTo>
                  <a:cubicBezTo>
                    <a:pt x="1220" y="1813"/>
                    <a:pt x="912" y="1765"/>
                    <a:pt x="658" y="1559"/>
                  </a:cubicBezTo>
                  <a:cubicBezTo>
                    <a:pt x="120" y="1123"/>
                    <a:pt x="425" y="558"/>
                    <a:pt x="609" y="33"/>
                  </a:cubicBezTo>
                  <a:cubicBezTo>
                    <a:pt x="615" y="17"/>
                    <a:pt x="598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6">
              <a:extLst>
                <a:ext uri="{FF2B5EF4-FFF2-40B4-BE49-F238E27FC236}">
                  <a16:creationId xmlns:a16="http://schemas.microsoft.com/office/drawing/2014/main" id="{E8C4464C-6E01-2C52-878C-30EE9727A8DB}"/>
                </a:ext>
              </a:extLst>
            </p:cNvPr>
            <p:cNvSpPr/>
            <p:nvPr/>
          </p:nvSpPr>
          <p:spPr>
            <a:xfrm>
              <a:off x="5345500" y="2573825"/>
              <a:ext cx="55125" cy="65700"/>
            </a:xfrm>
            <a:custGeom>
              <a:avLst/>
              <a:gdLst/>
              <a:ahLst/>
              <a:cxnLst/>
              <a:rect l="l" t="t" r="r" b="b"/>
              <a:pathLst>
                <a:path w="2205" h="2628" extrusionOk="0">
                  <a:moveTo>
                    <a:pt x="1061" y="1"/>
                  </a:moveTo>
                  <a:cubicBezTo>
                    <a:pt x="1038" y="1"/>
                    <a:pt x="1016" y="13"/>
                    <a:pt x="1002" y="33"/>
                  </a:cubicBezTo>
                  <a:cubicBezTo>
                    <a:pt x="766" y="361"/>
                    <a:pt x="325" y="371"/>
                    <a:pt x="146" y="763"/>
                  </a:cubicBezTo>
                  <a:cubicBezTo>
                    <a:pt x="6" y="1069"/>
                    <a:pt x="1" y="1528"/>
                    <a:pt x="74" y="1850"/>
                  </a:cubicBezTo>
                  <a:cubicBezTo>
                    <a:pt x="136" y="2123"/>
                    <a:pt x="287" y="2319"/>
                    <a:pt x="552" y="2422"/>
                  </a:cubicBezTo>
                  <a:cubicBezTo>
                    <a:pt x="982" y="2591"/>
                    <a:pt x="1589" y="2627"/>
                    <a:pt x="2055" y="2627"/>
                  </a:cubicBezTo>
                  <a:cubicBezTo>
                    <a:pt x="2084" y="2627"/>
                    <a:pt x="2111" y="2627"/>
                    <a:pt x="2139" y="2627"/>
                  </a:cubicBezTo>
                  <a:cubicBezTo>
                    <a:pt x="2192" y="2626"/>
                    <a:pt x="2205" y="2547"/>
                    <a:pt x="2152" y="2533"/>
                  </a:cubicBezTo>
                  <a:cubicBezTo>
                    <a:pt x="1805" y="2445"/>
                    <a:pt x="1444" y="2427"/>
                    <a:pt x="1090" y="2381"/>
                  </a:cubicBezTo>
                  <a:cubicBezTo>
                    <a:pt x="679" y="2328"/>
                    <a:pt x="345" y="2307"/>
                    <a:pt x="204" y="1815"/>
                  </a:cubicBezTo>
                  <a:cubicBezTo>
                    <a:pt x="156" y="1641"/>
                    <a:pt x="170" y="1411"/>
                    <a:pt x="184" y="1233"/>
                  </a:cubicBezTo>
                  <a:cubicBezTo>
                    <a:pt x="220" y="789"/>
                    <a:pt x="518" y="443"/>
                    <a:pt x="934" y="293"/>
                  </a:cubicBezTo>
                  <a:cubicBezTo>
                    <a:pt x="975" y="279"/>
                    <a:pt x="1017" y="194"/>
                    <a:pt x="1045" y="194"/>
                  </a:cubicBezTo>
                  <a:cubicBezTo>
                    <a:pt x="1045" y="194"/>
                    <a:pt x="1045" y="194"/>
                    <a:pt x="1045" y="194"/>
                  </a:cubicBezTo>
                  <a:cubicBezTo>
                    <a:pt x="1220" y="198"/>
                    <a:pt x="1353" y="623"/>
                    <a:pt x="1406" y="745"/>
                  </a:cubicBezTo>
                  <a:cubicBezTo>
                    <a:pt x="1411" y="759"/>
                    <a:pt x="1421" y="765"/>
                    <a:pt x="1432" y="765"/>
                  </a:cubicBezTo>
                  <a:cubicBezTo>
                    <a:pt x="1454" y="765"/>
                    <a:pt x="1478" y="742"/>
                    <a:pt x="1474" y="716"/>
                  </a:cubicBezTo>
                  <a:cubicBezTo>
                    <a:pt x="1424" y="436"/>
                    <a:pt x="1296" y="227"/>
                    <a:pt x="1104" y="20"/>
                  </a:cubicBezTo>
                  <a:cubicBezTo>
                    <a:pt x="1091" y="6"/>
                    <a:pt x="1076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6">
              <a:extLst>
                <a:ext uri="{FF2B5EF4-FFF2-40B4-BE49-F238E27FC236}">
                  <a16:creationId xmlns:a16="http://schemas.microsoft.com/office/drawing/2014/main" id="{7F3AF101-CFBA-303E-1975-EAC910C84134}"/>
                </a:ext>
              </a:extLst>
            </p:cNvPr>
            <p:cNvSpPr/>
            <p:nvPr/>
          </p:nvSpPr>
          <p:spPr>
            <a:xfrm>
              <a:off x="5350825" y="2557400"/>
              <a:ext cx="9075" cy="34675"/>
            </a:xfrm>
            <a:custGeom>
              <a:avLst/>
              <a:gdLst/>
              <a:ahLst/>
              <a:cxnLst/>
              <a:rect l="l" t="t" r="r" b="b"/>
              <a:pathLst>
                <a:path w="363" h="1387" extrusionOk="0">
                  <a:moveTo>
                    <a:pt x="64" y="1"/>
                  </a:moveTo>
                  <a:cubicBezTo>
                    <a:pt x="43" y="1"/>
                    <a:pt x="23" y="19"/>
                    <a:pt x="21" y="42"/>
                  </a:cubicBezTo>
                  <a:cubicBezTo>
                    <a:pt x="1" y="258"/>
                    <a:pt x="93" y="478"/>
                    <a:pt x="92" y="699"/>
                  </a:cubicBezTo>
                  <a:cubicBezTo>
                    <a:pt x="92" y="923"/>
                    <a:pt x="28" y="1133"/>
                    <a:pt x="8" y="1354"/>
                  </a:cubicBezTo>
                  <a:cubicBezTo>
                    <a:pt x="7" y="1375"/>
                    <a:pt x="23" y="1386"/>
                    <a:pt x="41" y="1386"/>
                  </a:cubicBezTo>
                  <a:cubicBezTo>
                    <a:pt x="53" y="1386"/>
                    <a:pt x="65" y="1381"/>
                    <a:pt x="72" y="1371"/>
                  </a:cubicBezTo>
                  <a:cubicBezTo>
                    <a:pt x="292" y="1054"/>
                    <a:pt x="362" y="316"/>
                    <a:pt x="91" y="13"/>
                  </a:cubicBezTo>
                  <a:cubicBezTo>
                    <a:pt x="83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6">
              <a:extLst>
                <a:ext uri="{FF2B5EF4-FFF2-40B4-BE49-F238E27FC236}">
                  <a16:creationId xmlns:a16="http://schemas.microsoft.com/office/drawing/2014/main" id="{4CA98EE1-8A5F-5B88-E6BB-63A315C90C58}"/>
                </a:ext>
              </a:extLst>
            </p:cNvPr>
            <p:cNvSpPr/>
            <p:nvPr/>
          </p:nvSpPr>
          <p:spPr>
            <a:xfrm>
              <a:off x="5307275" y="2559600"/>
              <a:ext cx="30925" cy="61275"/>
            </a:xfrm>
            <a:custGeom>
              <a:avLst/>
              <a:gdLst/>
              <a:ahLst/>
              <a:cxnLst/>
              <a:rect l="l" t="t" r="r" b="b"/>
              <a:pathLst>
                <a:path w="1237" h="2451" extrusionOk="0">
                  <a:moveTo>
                    <a:pt x="716" y="1"/>
                  </a:moveTo>
                  <a:cubicBezTo>
                    <a:pt x="713" y="1"/>
                    <a:pt x="711" y="1"/>
                    <a:pt x="708" y="2"/>
                  </a:cubicBezTo>
                  <a:cubicBezTo>
                    <a:pt x="211" y="121"/>
                    <a:pt x="1" y="726"/>
                    <a:pt x="74" y="1188"/>
                  </a:cubicBezTo>
                  <a:cubicBezTo>
                    <a:pt x="166" y="1760"/>
                    <a:pt x="639" y="2228"/>
                    <a:pt x="1156" y="2446"/>
                  </a:cubicBezTo>
                  <a:cubicBezTo>
                    <a:pt x="1163" y="2450"/>
                    <a:pt x="1170" y="2451"/>
                    <a:pt x="1176" y="2451"/>
                  </a:cubicBezTo>
                  <a:cubicBezTo>
                    <a:pt x="1222" y="2451"/>
                    <a:pt x="1237" y="2376"/>
                    <a:pt x="1198" y="2347"/>
                  </a:cubicBezTo>
                  <a:cubicBezTo>
                    <a:pt x="805" y="2059"/>
                    <a:pt x="396" y="1777"/>
                    <a:pt x="254" y="1281"/>
                  </a:cubicBezTo>
                  <a:cubicBezTo>
                    <a:pt x="109" y="777"/>
                    <a:pt x="337" y="357"/>
                    <a:pt x="731" y="55"/>
                  </a:cubicBezTo>
                  <a:cubicBezTo>
                    <a:pt x="753" y="38"/>
                    <a:pt x="743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6">
              <a:extLst>
                <a:ext uri="{FF2B5EF4-FFF2-40B4-BE49-F238E27FC236}">
                  <a16:creationId xmlns:a16="http://schemas.microsoft.com/office/drawing/2014/main" id="{BCA8ADF2-DC88-A839-AAD8-4DEDCDC9A46D}"/>
                </a:ext>
              </a:extLst>
            </p:cNvPr>
            <p:cNvSpPr/>
            <p:nvPr/>
          </p:nvSpPr>
          <p:spPr>
            <a:xfrm>
              <a:off x="5288650" y="2586050"/>
              <a:ext cx="35825" cy="21975"/>
            </a:xfrm>
            <a:custGeom>
              <a:avLst/>
              <a:gdLst/>
              <a:ahLst/>
              <a:cxnLst/>
              <a:rect l="l" t="t" r="r" b="b"/>
              <a:pathLst>
                <a:path w="1433" h="879" extrusionOk="0">
                  <a:moveTo>
                    <a:pt x="36" y="1"/>
                  </a:moveTo>
                  <a:cubicBezTo>
                    <a:pt x="20" y="1"/>
                    <a:pt x="4" y="14"/>
                    <a:pt x="4" y="31"/>
                  </a:cubicBezTo>
                  <a:cubicBezTo>
                    <a:pt x="1" y="258"/>
                    <a:pt x="228" y="376"/>
                    <a:pt x="418" y="439"/>
                  </a:cubicBezTo>
                  <a:cubicBezTo>
                    <a:pt x="757" y="553"/>
                    <a:pt x="1211" y="483"/>
                    <a:pt x="1389" y="868"/>
                  </a:cubicBezTo>
                  <a:cubicBezTo>
                    <a:pt x="1393" y="875"/>
                    <a:pt x="1399" y="878"/>
                    <a:pt x="1406" y="878"/>
                  </a:cubicBezTo>
                  <a:cubicBezTo>
                    <a:pt x="1419" y="878"/>
                    <a:pt x="1433" y="867"/>
                    <a:pt x="1427" y="853"/>
                  </a:cubicBezTo>
                  <a:lnTo>
                    <a:pt x="1427" y="852"/>
                  </a:lnTo>
                  <a:cubicBezTo>
                    <a:pt x="1340" y="634"/>
                    <a:pt x="1154" y="534"/>
                    <a:pt x="939" y="457"/>
                  </a:cubicBezTo>
                  <a:cubicBezTo>
                    <a:pt x="803" y="407"/>
                    <a:pt x="659" y="384"/>
                    <a:pt x="522" y="340"/>
                  </a:cubicBezTo>
                  <a:cubicBezTo>
                    <a:pt x="312" y="271"/>
                    <a:pt x="205" y="164"/>
                    <a:pt x="56" y="10"/>
                  </a:cubicBez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6">
              <a:extLst>
                <a:ext uri="{FF2B5EF4-FFF2-40B4-BE49-F238E27FC236}">
                  <a16:creationId xmlns:a16="http://schemas.microsoft.com/office/drawing/2014/main" id="{D39E7ED0-9C95-D29B-DFF5-4A146106B8B0}"/>
                </a:ext>
              </a:extLst>
            </p:cNvPr>
            <p:cNvSpPr/>
            <p:nvPr/>
          </p:nvSpPr>
          <p:spPr>
            <a:xfrm>
              <a:off x="5285425" y="2587350"/>
              <a:ext cx="65200" cy="86700"/>
            </a:xfrm>
            <a:custGeom>
              <a:avLst/>
              <a:gdLst/>
              <a:ahLst/>
              <a:cxnLst/>
              <a:rect l="l" t="t" r="r" b="b"/>
              <a:pathLst>
                <a:path w="2608" h="3468" extrusionOk="0">
                  <a:moveTo>
                    <a:pt x="119" y="1"/>
                  </a:moveTo>
                  <a:cubicBezTo>
                    <a:pt x="112" y="1"/>
                    <a:pt x="104" y="8"/>
                    <a:pt x="105" y="18"/>
                  </a:cubicBezTo>
                  <a:lnTo>
                    <a:pt x="106" y="18"/>
                  </a:lnTo>
                  <a:cubicBezTo>
                    <a:pt x="210" y="515"/>
                    <a:pt x="0" y="974"/>
                    <a:pt x="93" y="1467"/>
                  </a:cubicBezTo>
                  <a:cubicBezTo>
                    <a:pt x="145" y="1742"/>
                    <a:pt x="273" y="2008"/>
                    <a:pt x="439" y="2232"/>
                  </a:cubicBezTo>
                  <a:cubicBezTo>
                    <a:pt x="920" y="2882"/>
                    <a:pt x="1748" y="3238"/>
                    <a:pt x="2499" y="3464"/>
                  </a:cubicBezTo>
                  <a:cubicBezTo>
                    <a:pt x="2505" y="3466"/>
                    <a:pt x="2511" y="3467"/>
                    <a:pt x="2516" y="3467"/>
                  </a:cubicBezTo>
                  <a:cubicBezTo>
                    <a:pt x="2574" y="3467"/>
                    <a:pt x="2608" y="3377"/>
                    <a:pt x="2548" y="3350"/>
                  </a:cubicBezTo>
                  <a:cubicBezTo>
                    <a:pt x="1784" y="2998"/>
                    <a:pt x="921" y="2728"/>
                    <a:pt x="460" y="1963"/>
                  </a:cubicBezTo>
                  <a:cubicBezTo>
                    <a:pt x="226" y="1575"/>
                    <a:pt x="185" y="1182"/>
                    <a:pt x="225" y="741"/>
                  </a:cubicBezTo>
                  <a:cubicBezTo>
                    <a:pt x="254" y="429"/>
                    <a:pt x="273" y="268"/>
                    <a:pt x="130" y="8"/>
                  </a:cubicBezTo>
                  <a:cubicBezTo>
                    <a:pt x="127" y="3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6">
              <a:extLst>
                <a:ext uri="{FF2B5EF4-FFF2-40B4-BE49-F238E27FC236}">
                  <a16:creationId xmlns:a16="http://schemas.microsoft.com/office/drawing/2014/main" id="{4945CE5D-4ED1-8F34-55B7-11ADA78257EB}"/>
                </a:ext>
              </a:extLst>
            </p:cNvPr>
            <p:cNvSpPr/>
            <p:nvPr/>
          </p:nvSpPr>
          <p:spPr>
            <a:xfrm>
              <a:off x="5271525" y="2597575"/>
              <a:ext cx="19000" cy="9200"/>
            </a:xfrm>
            <a:custGeom>
              <a:avLst/>
              <a:gdLst/>
              <a:ahLst/>
              <a:cxnLst/>
              <a:rect l="l" t="t" r="r" b="b"/>
              <a:pathLst>
                <a:path w="760" h="368" extrusionOk="0">
                  <a:moveTo>
                    <a:pt x="218" y="1"/>
                  </a:moveTo>
                  <a:cubicBezTo>
                    <a:pt x="161" y="1"/>
                    <a:pt x="105" y="10"/>
                    <a:pt x="51" y="31"/>
                  </a:cubicBezTo>
                  <a:cubicBezTo>
                    <a:pt x="0" y="51"/>
                    <a:pt x="4" y="132"/>
                    <a:pt x="65" y="132"/>
                  </a:cubicBezTo>
                  <a:cubicBezTo>
                    <a:pt x="96" y="131"/>
                    <a:pt x="127" y="131"/>
                    <a:pt x="158" y="131"/>
                  </a:cubicBezTo>
                  <a:cubicBezTo>
                    <a:pt x="242" y="131"/>
                    <a:pt x="325" y="135"/>
                    <a:pt x="406" y="163"/>
                  </a:cubicBezTo>
                  <a:cubicBezTo>
                    <a:pt x="520" y="203"/>
                    <a:pt x="630" y="283"/>
                    <a:pt x="719" y="363"/>
                  </a:cubicBezTo>
                  <a:cubicBezTo>
                    <a:pt x="723" y="366"/>
                    <a:pt x="728" y="368"/>
                    <a:pt x="733" y="368"/>
                  </a:cubicBezTo>
                  <a:cubicBezTo>
                    <a:pt x="746" y="368"/>
                    <a:pt x="759" y="358"/>
                    <a:pt x="753" y="344"/>
                  </a:cubicBezTo>
                  <a:cubicBezTo>
                    <a:pt x="670" y="145"/>
                    <a:pt x="440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6">
              <a:extLst>
                <a:ext uri="{FF2B5EF4-FFF2-40B4-BE49-F238E27FC236}">
                  <a16:creationId xmlns:a16="http://schemas.microsoft.com/office/drawing/2014/main" id="{4A434C1A-A9CA-E0A2-EFD7-19A97DCD30DD}"/>
                </a:ext>
              </a:extLst>
            </p:cNvPr>
            <p:cNvSpPr/>
            <p:nvPr/>
          </p:nvSpPr>
          <p:spPr>
            <a:xfrm>
              <a:off x="5264550" y="2600100"/>
              <a:ext cx="26325" cy="62975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350" y="0"/>
                  </a:moveTo>
                  <a:cubicBezTo>
                    <a:pt x="336" y="0"/>
                    <a:pt x="323" y="7"/>
                    <a:pt x="316" y="23"/>
                  </a:cubicBezTo>
                  <a:lnTo>
                    <a:pt x="316" y="24"/>
                  </a:lnTo>
                  <a:cubicBezTo>
                    <a:pt x="0" y="826"/>
                    <a:pt x="174" y="2057"/>
                    <a:pt x="993" y="2515"/>
                  </a:cubicBezTo>
                  <a:cubicBezTo>
                    <a:pt x="997" y="2518"/>
                    <a:pt x="1002" y="2519"/>
                    <a:pt x="1007" y="2519"/>
                  </a:cubicBezTo>
                  <a:cubicBezTo>
                    <a:pt x="1030" y="2519"/>
                    <a:pt x="1053" y="2494"/>
                    <a:pt x="1037" y="2471"/>
                  </a:cubicBezTo>
                  <a:cubicBezTo>
                    <a:pt x="795" y="2121"/>
                    <a:pt x="531" y="1824"/>
                    <a:pt x="403" y="1407"/>
                  </a:cubicBezTo>
                  <a:cubicBezTo>
                    <a:pt x="264" y="959"/>
                    <a:pt x="272" y="493"/>
                    <a:pt x="382" y="41"/>
                  </a:cubicBezTo>
                  <a:cubicBezTo>
                    <a:pt x="389" y="16"/>
                    <a:pt x="370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6">
              <a:extLst>
                <a:ext uri="{FF2B5EF4-FFF2-40B4-BE49-F238E27FC236}">
                  <a16:creationId xmlns:a16="http://schemas.microsoft.com/office/drawing/2014/main" id="{AC5C1948-8FFB-D456-BD4E-DC3139FEF5C0}"/>
                </a:ext>
              </a:extLst>
            </p:cNvPr>
            <p:cNvSpPr/>
            <p:nvPr/>
          </p:nvSpPr>
          <p:spPr>
            <a:xfrm>
              <a:off x="5258225" y="2570675"/>
              <a:ext cx="17375" cy="35375"/>
            </a:xfrm>
            <a:custGeom>
              <a:avLst/>
              <a:gdLst/>
              <a:ahLst/>
              <a:cxnLst/>
              <a:rect l="l" t="t" r="r" b="b"/>
              <a:pathLst>
                <a:path w="695" h="1415" extrusionOk="0">
                  <a:moveTo>
                    <a:pt x="91" y="0"/>
                  </a:moveTo>
                  <a:cubicBezTo>
                    <a:pt x="46" y="0"/>
                    <a:pt x="0" y="51"/>
                    <a:pt x="33" y="94"/>
                  </a:cubicBezTo>
                  <a:cubicBezTo>
                    <a:pt x="187" y="298"/>
                    <a:pt x="323" y="498"/>
                    <a:pt x="407" y="744"/>
                  </a:cubicBezTo>
                  <a:cubicBezTo>
                    <a:pt x="480" y="958"/>
                    <a:pt x="503" y="1184"/>
                    <a:pt x="549" y="1404"/>
                  </a:cubicBezTo>
                  <a:cubicBezTo>
                    <a:pt x="550" y="1411"/>
                    <a:pt x="555" y="1415"/>
                    <a:pt x="561" y="1415"/>
                  </a:cubicBezTo>
                  <a:cubicBezTo>
                    <a:pt x="567" y="1415"/>
                    <a:pt x="573" y="1411"/>
                    <a:pt x="575" y="1404"/>
                  </a:cubicBezTo>
                  <a:cubicBezTo>
                    <a:pt x="695" y="931"/>
                    <a:pt x="460" y="362"/>
                    <a:pt x="131" y="18"/>
                  </a:cubicBezTo>
                  <a:cubicBezTo>
                    <a:pt x="120" y="6"/>
                    <a:pt x="105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6">
              <a:extLst>
                <a:ext uri="{FF2B5EF4-FFF2-40B4-BE49-F238E27FC236}">
                  <a16:creationId xmlns:a16="http://schemas.microsoft.com/office/drawing/2014/main" id="{627C9692-8487-E4E6-A86F-092E95B56A80}"/>
                </a:ext>
              </a:extLst>
            </p:cNvPr>
            <p:cNvSpPr/>
            <p:nvPr/>
          </p:nvSpPr>
          <p:spPr>
            <a:xfrm>
              <a:off x="5237900" y="2572000"/>
              <a:ext cx="24175" cy="62400"/>
            </a:xfrm>
            <a:custGeom>
              <a:avLst/>
              <a:gdLst/>
              <a:ahLst/>
              <a:cxnLst/>
              <a:rect l="l" t="t" r="r" b="b"/>
              <a:pathLst>
                <a:path w="967" h="2496" extrusionOk="0">
                  <a:moveTo>
                    <a:pt x="921" y="1"/>
                  </a:moveTo>
                  <a:cubicBezTo>
                    <a:pt x="916" y="1"/>
                    <a:pt x="911" y="2"/>
                    <a:pt x="906" y="5"/>
                  </a:cubicBezTo>
                  <a:cubicBezTo>
                    <a:pt x="145" y="510"/>
                    <a:pt x="0" y="1754"/>
                    <a:pt x="481" y="2484"/>
                  </a:cubicBezTo>
                  <a:cubicBezTo>
                    <a:pt x="487" y="2492"/>
                    <a:pt x="497" y="2496"/>
                    <a:pt x="506" y="2496"/>
                  </a:cubicBezTo>
                  <a:cubicBezTo>
                    <a:pt x="524" y="2496"/>
                    <a:pt x="542" y="2482"/>
                    <a:pt x="534" y="2461"/>
                  </a:cubicBezTo>
                  <a:cubicBezTo>
                    <a:pt x="195" y="1537"/>
                    <a:pt x="393" y="817"/>
                    <a:pt x="951" y="50"/>
                  </a:cubicBezTo>
                  <a:cubicBezTo>
                    <a:pt x="967" y="28"/>
                    <a:pt x="944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6">
              <a:extLst>
                <a:ext uri="{FF2B5EF4-FFF2-40B4-BE49-F238E27FC236}">
                  <a16:creationId xmlns:a16="http://schemas.microsoft.com/office/drawing/2014/main" id="{6874AFFF-B04C-0C9D-4D52-A0FCD08540CD}"/>
                </a:ext>
              </a:extLst>
            </p:cNvPr>
            <p:cNvSpPr/>
            <p:nvPr/>
          </p:nvSpPr>
          <p:spPr>
            <a:xfrm>
              <a:off x="5215700" y="2577650"/>
              <a:ext cx="30600" cy="33600"/>
            </a:xfrm>
            <a:custGeom>
              <a:avLst/>
              <a:gdLst/>
              <a:ahLst/>
              <a:cxnLst/>
              <a:rect l="l" t="t" r="r" b="b"/>
              <a:pathLst>
                <a:path w="1224" h="1344" extrusionOk="0">
                  <a:moveTo>
                    <a:pt x="83" y="0"/>
                  </a:moveTo>
                  <a:cubicBezTo>
                    <a:pt x="37" y="0"/>
                    <a:pt x="0" y="61"/>
                    <a:pt x="42" y="98"/>
                  </a:cubicBezTo>
                  <a:cubicBezTo>
                    <a:pt x="244" y="280"/>
                    <a:pt x="461" y="436"/>
                    <a:pt x="648" y="636"/>
                  </a:cubicBezTo>
                  <a:cubicBezTo>
                    <a:pt x="848" y="850"/>
                    <a:pt x="1024" y="1089"/>
                    <a:pt x="1185" y="1334"/>
                  </a:cubicBezTo>
                  <a:cubicBezTo>
                    <a:pt x="1189" y="1341"/>
                    <a:pt x="1194" y="1343"/>
                    <a:pt x="1200" y="1343"/>
                  </a:cubicBezTo>
                  <a:cubicBezTo>
                    <a:pt x="1212" y="1343"/>
                    <a:pt x="1223" y="1331"/>
                    <a:pt x="1216" y="1316"/>
                  </a:cubicBezTo>
                  <a:cubicBezTo>
                    <a:pt x="981" y="820"/>
                    <a:pt x="591" y="293"/>
                    <a:pt x="111" y="8"/>
                  </a:cubicBezTo>
                  <a:cubicBezTo>
                    <a:pt x="102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6">
              <a:extLst>
                <a:ext uri="{FF2B5EF4-FFF2-40B4-BE49-F238E27FC236}">
                  <a16:creationId xmlns:a16="http://schemas.microsoft.com/office/drawing/2014/main" id="{8A0515B9-8CBD-94E7-62D7-3E99B714F6B0}"/>
                </a:ext>
              </a:extLst>
            </p:cNvPr>
            <p:cNvSpPr/>
            <p:nvPr/>
          </p:nvSpPr>
          <p:spPr>
            <a:xfrm>
              <a:off x="5198500" y="2547825"/>
              <a:ext cx="31425" cy="75800"/>
            </a:xfrm>
            <a:custGeom>
              <a:avLst/>
              <a:gdLst/>
              <a:ahLst/>
              <a:cxnLst/>
              <a:rect l="l" t="t" r="r" b="b"/>
              <a:pathLst>
                <a:path w="1257" h="3032" extrusionOk="0">
                  <a:moveTo>
                    <a:pt x="1122" y="1"/>
                  </a:moveTo>
                  <a:cubicBezTo>
                    <a:pt x="1114" y="1"/>
                    <a:pt x="1106" y="6"/>
                    <a:pt x="1103" y="16"/>
                  </a:cubicBezTo>
                  <a:cubicBezTo>
                    <a:pt x="859" y="865"/>
                    <a:pt x="1" y="2244"/>
                    <a:pt x="816" y="3016"/>
                  </a:cubicBezTo>
                  <a:cubicBezTo>
                    <a:pt x="828" y="3027"/>
                    <a:pt x="841" y="3032"/>
                    <a:pt x="855" y="3032"/>
                  </a:cubicBezTo>
                  <a:cubicBezTo>
                    <a:pt x="895" y="3032"/>
                    <a:pt x="933" y="2989"/>
                    <a:pt x="907" y="2946"/>
                  </a:cubicBezTo>
                  <a:cubicBezTo>
                    <a:pt x="255" y="1873"/>
                    <a:pt x="1256" y="1086"/>
                    <a:pt x="1146" y="22"/>
                  </a:cubicBezTo>
                  <a:cubicBezTo>
                    <a:pt x="1145" y="9"/>
                    <a:pt x="1133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6">
              <a:extLst>
                <a:ext uri="{FF2B5EF4-FFF2-40B4-BE49-F238E27FC236}">
                  <a16:creationId xmlns:a16="http://schemas.microsoft.com/office/drawing/2014/main" id="{14740624-6DB2-9051-4322-37FC9C99825A}"/>
                </a:ext>
              </a:extLst>
            </p:cNvPr>
            <p:cNvSpPr/>
            <p:nvPr/>
          </p:nvSpPr>
          <p:spPr>
            <a:xfrm>
              <a:off x="5193050" y="2545100"/>
              <a:ext cx="34750" cy="59250"/>
            </a:xfrm>
            <a:custGeom>
              <a:avLst/>
              <a:gdLst/>
              <a:ahLst/>
              <a:cxnLst/>
              <a:rect l="l" t="t" r="r" b="b"/>
              <a:pathLst>
                <a:path w="1390" h="2370" extrusionOk="0">
                  <a:moveTo>
                    <a:pt x="1053" y="1"/>
                  </a:moveTo>
                  <a:cubicBezTo>
                    <a:pt x="821" y="1"/>
                    <a:pt x="590" y="209"/>
                    <a:pt x="450" y="422"/>
                  </a:cubicBezTo>
                  <a:cubicBezTo>
                    <a:pt x="94" y="964"/>
                    <a:pt x="0" y="1682"/>
                    <a:pt x="68" y="2316"/>
                  </a:cubicBezTo>
                  <a:cubicBezTo>
                    <a:pt x="72" y="2348"/>
                    <a:pt x="102" y="2370"/>
                    <a:pt x="130" y="2370"/>
                  </a:cubicBezTo>
                  <a:cubicBezTo>
                    <a:pt x="151" y="2370"/>
                    <a:pt x="169" y="2358"/>
                    <a:pt x="174" y="2330"/>
                  </a:cubicBezTo>
                  <a:cubicBezTo>
                    <a:pt x="241" y="1980"/>
                    <a:pt x="252" y="1623"/>
                    <a:pt x="318" y="1273"/>
                  </a:cubicBezTo>
                  <a:cubicBezTo>
                    <a:pt x="377" y="964"/>
                    <a:pt x="604" y="118"/>
                    <a:pt x="1057" y="118"/>
                  </a:cubicBezTo>
                  <a:cubicBezTo>
                    <a:pt x="1140" y="118"/>
                    <a:pt x="1230" y="147"/>
                    <a:pt x="1328" y="212"/>
                  </a:cubicBezTo>
                  <a:cubicBezTo>
                    <a:pt x="1334" y="216"/>
                    <a:pt x="1340" y="218"/>
                    <a:pt x="1346" y="218"/>
                  </a:cubicBezTo>
                  <a:cubicBezTo>
                    <a:pt x="1372" y="218"/>
                    <a:pt x="1390" y="182"/>
                    <a:pt x="1369" y="159"/>
                  </a:cubicBezTo>
                  <a:lnTo>
                    <a:pt x="1370" y="159"/>
                  </a:lnTo>
                  <a:cubicBezTo>
                    <a:pt x="1271" y="46"/>
                    <a:pt x="1162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6">
              <a:extLst>
                <a:ext uri="{FF2B5EF4-FFF2-40B4-BE49-F238E27FC236}">
                  <a16:creationId xmlns:a16="http://schemas.microsoft.com/office/drawing/2014/main" id="{FC7772C4-B924-68BD-3794-9B7138172514}"/>
                </a:ext>
              </a:extLst>
            </p:cNvPr>
            <p:cNvSpPr/>
            <p:nvPr/>
          </p:nvSpPr>
          <p:spPr>
            <a:xfrm>
              <a:off x="5175100" y="2512525"/>
              <a:ext cx="38375" cy="76925"/>
            </a:xfrm>
            <a:custGeom>
              <a:avLst/>
              <a:gdLst/>
              <a:ahLst/>
              <a:cxnLst/>
              <a:rect l="l" t="t" r="r" b="b"/>
              <a:pathLst>
                <a:path w="1535" h="3077" extrusionOk="0">
                  <a:moveTo>
                    <a:pt x="1238" y="1"/>
                  </a:moveTo>
                  <a:cubicBezTo>
                    <a:pt x="1212" y="1"/>
                    <a:pt x="1187" y="13"/>
                    <a:pt x="1171" y="40"/>
                  </a:cubicBezTo>
                  <a:cubicBezTo>
                    <a:pt x="1059" y="239"/>
                    <a:pt x="711" y="289"/>
                    <a:pt x="547" y="456"/>
                  </a:cubicBezTo>
                  <a:cubicBezTo>
                    <a:pt x="405" y="601"/>
                    <a:pt x="331" y="791"/>
                    <a:pt x="270" y="982"/>
                  </a:cubicBezTo>
                  <a:cubicBezTo>
                    <a:pt x="64" y="1627"/>
                    <a:pt x="0" y="2368"/>
                    <a:pt x="47" y="3039"/>
                  </a:cubicBezTo>
                  <a:cubicBezTo>
                    <a:pt x="48" y="3064"/>
                    <a:pt x="67" y="3077"/>
                    <a:pt x="85" y="3077"/>
                  </a:cubicBezTo>
                  <a:cubicBezTo>
                    <a:pt x="104" y="3077"/>
                    <a:pt x="123" y="3064"/>
                    <a:pt x="125" y="3039"/>
                  </a:cubicBezTo>
                  <a:cubicBezTo>
                    <a:pt x="184" y="2394"/>
                    <a:pt x="222" y="1728"/>
                    <a:pt x="410" y="1104"/>
                  </a:cubicBezTo>
                  <a:cubicBezTo>
                    <a:pt x="536" y="689"/>
                    <a:pt x="802" y="605"/>
                    <a:pt x="1099" y="346"/>
                  </a:cubicBezTo>
                  <a:cubicBezTo>
                    <a:pt x="1158" y="295"/>
                    <a:pt x="1190" y="276"/>
                    <a:pt x="1215" y="256"/>
                  </a:cubicBezTo>
                  <a:lnTo>
                    <a:pt x="1215" y="256"/>
                  </a:lnTo>
                  <a:cubicBezTo>
                    <a:pt x="1384" y="804"/>
                    <a:pt x="1314" y="1277"/>
                    <a:pt x="1163" y="1846"/>
                  </a:cubicBezTo>
                  <a:cubicBezTo>
                    <a:pt x="1158" y="1863"/>
                    <a:pt x="1172" y="1876"/>
                    <a:pt x="1186" y="1876"/>
                  </a:cubicBezTo>
                  <a:cubicBezTo>
                    <a:pt x="1194" y="1876"/>
                    <a:pt x="1201" y="1872"/>
                    <a:pt x="1206" y="1864"/>
                  </a:cubicBezTo>
                  <a:cubicBezTo>
                    <a:pt x="1535" y="1309"/>
                    <a:pt x="1509" y="659"/>
                    <a:pt x="1320" y="59"/>
                  </a:cubicBezTo>
                  <a:cubicBezTo>
                    <a:pt x="1308" y="22"/>
                    <a:pt x="1273" y="1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6">
              <a:extLst>
                <a:ext uri="{FF2B5EF4-FFF2-40B4-BE49-F238E27FC236}">
                  <a16:creationId xmlns:a16="http://schemas.microsoft.com/office/drawing/2014/main" id="{B984850C-E67D-035F-A59D-0AC8F24DEBB7}"/>
                </a:ext>
              </a:extLst>
            </p:cNvPr>
            <p:cNvSpPr/>
            <p:nvPr/>
          </p:nvSpPr>
          <p:spPr>
            <a:xfrm>
              <a:off x="5165675" y="2527625"/>
              <a:ext cx="20225" cy="11575"/>
            </a:xfrm>
            <a:custGeom>
              <a:avLst/>
              <a:gdLst/>
              <a:ahLst/>
              <a:cxnLst/>
              <a:rect l="l" t="t" r="r" b="b"/>
              <a:pathLst>
                <a:path w="809" h="463" extrusionOk="0">
                  <a:moveTo>
                    <a:pt x="647" y="1"/>
                  </a:moveTo>
                  <a:cubicBezTo>
                    <a:pt x="542" y="1"/>
                    <a:pt x="437" y="30"/>
                    <a:pt x="343" y="75"/>
                  </a:cubicBezTo>
                  <a:cubicBezTo>
                    <a:pt x="219" y="134"/>
                    <a:pt x="29" y="247"/>
                    <a:pt x="6" y="393"/>
                  </a:cubicBezTo>
                  <a:cubicBezTo>
                    <a:pt x="0" y="431"/>
                    <a:pt x="26" y="463"/>
                    <a:pt x="60" y="463"/>
                  </a:cubicBezTo>
                  <a:cubicBezTo>
                    <a:pt x="69" y="463"/>
                    <a:pt x="79" y="461"/>
                    <a:pt x="89" y="456"/>
                  </a:cubicBezTo>
                  <a:cubicBezTo>
                    <a:pt x="203" y="397"/>
                    <a:pt x="275" y="269"/>
                    <a:pt x="390" y="201"/>
                  </a:cubicBezTo>
                  <a:cubicBezTo>
                    <a:pt x="517" y="129"/>
                    <a:pt x="652" y="100"/>
                    <a:pt x="789" y="60"/>
                  </a:cubicBezTo>
                  <a:cubicBezTo>
                    <a:pt x="809" y="54"/>
                    <a:pt x="809" y="26"/>
                    <a:pt x="789" y="21"/>
                  </a:cubicBezTo>
                  <a:cubicBezTo>
                    <a:pt x="743" y="7"/>
                    <a:pt x="69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6">
              <a:extLst>
                <a:ext uri="{FF2B5EF4-FFF2-40B4-BE49-F238E27FC236}">
                  <a16:creationId xmlns:a16="http://schemas.microsoft.com/office/drawing/2014/main" id="{BC05BBB5-D1EB-2884-560F-9001288D65B5}"/>
                </a:ext>
              </a:extLst>
            </p:cNvPr>
            <p:cNvSpPr/>
            <p:nvPr/>
          </p:nvSpPr>
          <p:spPr>
            <a:xfrm>
              <a:off x="5164750" y="2483700"/>
              <a:ext cx="16950" cy="78700"/>
            </a:xfrm>
            <a:custGeom>
              <a:avLst/>
              <a:gdLst/>
              <a:ahLst/>
              <a:cxnLst/>
              <a:rect l="l" t="t" r="r" b="b"/>
              <a:pathLst>
                <a:path w="678" h="3148" extrusionOk="0">
                  <a:moveTo>
                    <a:pt x="404" y="1"/>
                  </a:moveTo>
                  <a:cubicBezTo>
                    <a:pt x="383" y="1"/>
                    <a:pt x="362" y="17"/>
                    <a:pt x="370" y="45"/>
                  </a:cubicBezTo>
                  <a:cubicBezTo>
                    <a:pt x="564" y="718"/>
                    <a:pt x="399" y="1226"/>
                    <a:pt x="203" y="1871"/>
                  </a:cubicBezTo>
                  <a:cubicBezTo>
                    <a:pt x="76" y="2295"/>
                    <a:pt x="0" y="2685"/>
                    <a:pt x="126" y="3117"/>
                  </a:cubicBezTo>
                  <a:cubicBezTo>
                    <a:pt x="132" y="3137"/>
                    <a:pt x="151" y="3147"/>
                    <a:pt x="171" y="3147"/>
                  </a:cubicBezTo>
                  <a:cubicBezTo>
                    <a:pt x="194" y="3147"/>
                    <a:pt x="216" y="3133"/>
                    <a:pt x="212" y="3105"/>
                  </a:cubicBezTo>
                  <a:cubicBezTo>
                    <a:pt x="120" y="2376"/>
                    <a:pt x="459" y="1793"/>
                    <a:pt x="595" y="1100"/>
                  </a:cubicBezTo>
                  <a:cubicBezTo>
                    <a:pt x="672" y="708"/>
                    <a:pt x="677" y="343"/>
                    <a:pt x="435" y="16"/>
                  </a:cubicBezTo>
                  <a:cubicBezTo>
                    <a:pt x="427" y="6"/>
                    <a:pt x="41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6">
              <a:extLst>
                <a:ext uri="{FF2B5EF4-FFF2-40B4-BE49-F238E27FC236}">
                  <a16:creationId xmlns:a16="http://schemas.microsoft.com/office/drawing/2014/main" id="{6F626263-86A2-1F43-37E0-54D5CFED8656}"/>
                </a:ext>
              </a:extLst>
            </p:cNvPr>
            <p:cNvSpPr/>
            <p:nvPr/>
          </p:nvSpPr>
          <p:spPr>
            <a:xfrm>
              <a:off x="5129900" y="2485175"/>
              <a:ext cx="48325" cy="65450"/>
            </a:xfrm>
            <a:custGeom>
              <a:avLst/>
              <a:gdLst/>
              <a:ahLst/>
              <a:cxnLst/>
              <a:rect l="l" t="t" r="r" b="b"/>
              <a:pathLst>
                <a:path w="1933" h="2618" extrusionOk="0">
                  <a:moveTo>
                    <a:pt x="1865" y="1"/>
                  </a:moveTo>
                  <a:cubicBezTo>
                    <a:pt x="1861" y="1"/>
                    <a:pt x="1857" y="1"/>
                    <a:pt x="1853" y="2"/>
                  </a:cubicBezTo>
                  <a:cubicBezTo>
                    <a:pt x="731" y="219"/>
                    <a:pt x="0" y="1506"/>
                    <a:pt x="390" y="2581"/>
                  </a:cubicBezTo>
                  <a:cubicBezTo>
                    <a:pt x="399" y="2607"/>
                    <a:pt x="419" y="2618"/>
                    <a:pt x="438" y="2618"/>
                  </a:cubicBezTo>
                  <a:cubicBezTo>
                    <a:pt x="468" y="2618"/>
                    <a:pt x="497" y="2592"/>
                    <a:pt x="491" y="2553"/>
                  </a:cubicBezTo>
                  <a:cubicBezTo>
                    <a:pt x="330" y="1391"/>
                    <a:pt x="797" y="549"/>
                    <a:pt x="1879" y="97"/>
                  </a:cubicBezTo>
                  <a:cubicBezTo>
                    <a:pt x="1932" y="75"/>
                    <a:pt x="1919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6">
              <a:extLst>
                <a:ext uri="{FF2B5EF4-FFF2-40B4-BE49-F238E27FC236}">
                  <a16:creationId xmlns:a16="http://schemas.microsoft.com/office/drawing/2014/main" id="{B246064E-D89C-B2E2-CA0F-6A7596C5CBED}"/>
                </a:ext>
              </a:extLst>
            </p:cNvPr>
            <p:cNvSpPr/>
            <p:nvPr/>
          </p:nvSpPr>
          <p:spPr>
            <a:xfrm>
              <a:off x="5142900" y="2443200"/>
              <a:ext cx="18425" cy="70500"/>
            </a:xfrm>
            <a:custGeom>
              <a:avLst/>
              <a:gdLst/>
              <a:ahLst/>
              <a:cxnLst/>
              <a:rect l="l" t="t" r="r" b="b"/>
              <a:pathLst>
                <a:path w="737" h="2820" extrusionOk="0">
                  <a:moveTo>
                    <a:pt x="507" y="0"/>
                  </a:moveTo>
                  <a:cubicBezTo>
                    <a:pt x="497" y="0"/>
                    <a:pt x="487" y="7"/>
                    <a:pt x="487" y="19"/>
                  </a:cubicBezTo>
                  <a:cubicBezTo>
                    <a:pt x="471" y="523"/>
                    <a:pt x="493" y="1000"/>
                    <a:pt x="400" y="1501"/>
                  </a:cubicBezTo>
                  <a:cubicBezTo>
                    <a:pt x="320" y="1937"/>
                    <a:pt x="162" y="2339"/>
                    <a:pt x="13" y="2756"/>
                  </a:cubicBezTo>
                  <a:cubicBezTo>
                    <a:pt x="1" y="2792"/>
                    <a:pt x="33" y="2819"/>
                    <a:pt x="65" y="2819"/>
                  </a:cubicBezTo>
                  <a:cubicBezTo>
                    <a:pt x="81" y="2819"/>
                    <a:pt x="97" y="2812"/>
                    <a:pt x="106" y="2795"/>
                  </a:cubicBezTo>
                  <a:cubicBezTo>
                    <a:pt x="541" y="2006"/>
                    <a:pt x="737" y="895"/>
                    <a:pt x="523" y="13"/>
                  </a:cubicBezTo>
                  <a:cubicBezTo>
                    <a:pt x="521" y="4"/>
                    <a:pt x="514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6">
              <a:extLst>
                <a:ext uri="{FF2B5EF4-FFF2-40B4-BE49-F238E27FC236}">
                  <a16:creationId xmlns:a16="http://schemas.microsoft.com/office/drawing/2014/main" id="{2B595CC7-0F4D-7511-B0AD-593E13E8040D}"/>
                </a:ext>
              </a:extLst>
            </p:cNvPr>
            <p:cNvSpPr/>
            <p:nvPr/>
          </p:nvSpPr>
          <p:spPr>
            <a:xfrm>
              <a:off x="5117300" y="2443750"/>
              <a:ext cx="39900" cy="85975"/>
            </a:xfrm>
            <a:custGeom>
              <a:avLst/>
              <a:gdLst/>
              <a:ahLst/>
              <a:cxnLst/>
              <a:rect l="l" t="t" r="r" b="b"/>
              <a:pathLst>
                <a:path w="1596" h="3439" extrusionOk="0">
                  <a:moveTo>
                    <a:pt x="1464" y="0"/>
                  </a:moveTo>
                  <a:cubicBezTo>
                    <a:pt x="954" y="0"/>
                    <a:pt x="681" y="573"/>
                    <a:pt x="498" y="996"/>
                  </a:cubicBezTo>
                  <a:cubicBezTo>
                    <a:pt x="183" y="1728"/>
                    <a:pt x="1" y="2621"/>
                    <a:pt x="191" y="3407"/>
                  </a:cubicBezTo>
                  <a:cubicBezTo>
                    <a:pt x="196" y="3429"/>
                    <a:pt x="212" y="3438"/>
                    <a:pt x="229" y="3438"/>
                  </a:cubicBezTo>
                  <a:cubicBezTo>
                    <a:pt x="250" y="3438"/>
                    <a:pt x="272" y="3423"/>
                    <a:pt x="274" y="3396"/>
                  </a:cubicBezTo>
                  <a:cubicBezTo>
                    <a:pt x="341" y="2380"/>
                    <a:pt x="336" y="435"/>
                    <a:pt x="1567" y="60"/>
                  </a:cubicBezTo>
                  <a:cubicBezTo>
                    <a:pt x="1590" y="52"/>
                    <a:pt x="1595" y="11"/>
                    <a:pt x="1567" y="8"/>
                  </a:cubicBezTo>
                  <a:cubicBezTo>
                    <a:pt x="1532" y="2"/>
                    <a:pt x="1497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6">
              <a:extLst>
                <a:ext uri="{FF2B5EF4-FFF2-40B4-BE49-F238E27FC236}">
                  <a16:creationId xmlns:a16="http://schemas.microsoft.com/office/drawing/2014/main" id="{ECA6C43E-F07A-F6BF-08F3-6C86F683F3D3}"/>
                </a:ext>
              </a:extLst>
            </p:cNvPr>
            <p:cNvSpPr/>
            <p:nvPr/>
          </p:nvSpPr>
          <p:spPr>
            <a:xfrm>
              <a:off x="5097475" y="2409825"/>
              <a:ext cx="45475" cy="85150"/>
            </a:xfrm>
            <a:custGeom>
              <a:avLst/>
              <a:gdLst/>
              <a:ahLst/>
              <a:cxnLst/>
              <a:rect l="l" t="t" r="r" b="b"/>
              <a:pathLst>
                <a:path w="1819" h="3406" extrusionOk="0">
                  <a:moveTo>
                    <a:pt x="1771" y="1"/>
                  </a:moveTo>
                  <a:cubicBezTo>
                    <a:pt x="1770" y="1"/>
                    <a:pt x="1768" y="1"/>
                    <a:pt x="1767" y="1"/>
                  </a:cubicBezTo>
                  <a:cubicBezTo>
                    <a:pt x="331" y="224"/>
                    <a:pt x="1" y="2181"/>
                    <a:pt x="57" y="3348"/>
                  </a:cubicBezTo>
                  <a:cubicBezTo>
                    <a:pt x="59" y="3386"/>
                    <a:pt x="87" y="3405"/>
                    <a:pt x="115" y="3405"/>
                  </a:cubicBezTo>
                  <a:cubicBezTo>
                    <a:pt x="143" y="3405"/>
                    <a:pt x="172" y="3386"/>
                    <a:pt x="176" y="3348"/>
                  </a:cubicBezTo>
                  <a:cubicBezTo>
                    <a:pt x="329" y="1936"/>
                    <a:pt x="419" y="781"/>
                    <a:pt x="1788" y="54"/>
                  </a:cubicBezTo>
                  <a:cubicBezTo>
                    <a:pt x="1818" y="39"/>
                    <a:pt x="1799" y="1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6">
              <a:extLst>
                <a:ext uri="{FF2B5EF4-FFF2-40B4-BE49-F238E27FC236}">
                  <a16:creationId xmlns:a16="http://schemas.microsoft.com/office/drawing/2014/main" id="{91F17D63-01E3-1AD6-617B-14A3EBDB030F}"/>
                </a:ext>
              </a:extLst>
            </p:cNvPr>
            <p:cNvSpPr/>
            <p:nvPr/>
          </p:nvSpPr>
          <p:spPr>
            <a:xfrm>
              <a:off x="5125450" y="2408600"/>
              <a:ext cx="16875" cy="69275"/>
            </a:xfrm>
            <a:custGeom>
              <a:avLst/>
              <a:gdLst/>
              <a:ahLst/>
              <a:cxnLst/>
              <a:rect l="l" t="t" r="r" b="b"/>
              <a:pathLst>
                <a:path w="675" h="2771" extrusionOk="0">
                  <a:moveTo>
                    <a:pt x="621" y="0"/>
                  </a:moveTo>
                  <a:cubicBezTo>
                    <a:pt x="607" y="0"/>
                    <a:pt x="593" y="6"/>
                    <a:pt x="585" y="20"/>
                  </a:cubicBezTo>
                  <a:cubicBezTo>
                    <a:pt x="377" y="367"/>
                    <a:pt x="319" y="745"/>
                    <a:pt x="287" y="1143"/>
                  </a:cubicBezTo>
                  <a:cubicBezTo>
                    <a:pt x="242" y="1694"/>
                    <a:pt x="179" y="2195"/>
                    <a:pt x="10" y="2723"/>
                  </a:cubicBezTo>
                  <a:cubicBezTo>
                    <a:pt x="1" y="2752"/>
                    <a:pt x="23" y="2771"/>
                    <a:pt x="46" y="2771"/>
                  </a:cubicBezTo>
                  <a:cubicBezTo>
                    <a:pt x="59" y="2771"/>
                    <a:pt x="72" y="2765"/>
                    <a:pt x="81" y="2753"/>
                  </a:cubicBezTo>
                  <a:cubicBezTo>
                    <a:pt x="628" y="2025"/>
                    <a:pt x="350" y="885"/>
                    <a:pt x="663" y="52"/>
                  </a:cubicBezTo>
                  <a:cubicBezTo>
                    <a:pt x="674" y="22"/>
                    <a:pt x="648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6">
              <a:extLst>
                <a:ext uri="{FF2B5EF4-FFF2-40B4-BE49-F238E27FC236}">
                  <a16:creationId xmlns:a16="http://schemas.microsoft.com/office/drawing/2014/main" id="{97819C34-5E1D-2810-0333-EDFA01EA934E}"/>
                </a:ext>
              </a:extLst>
            </p:cNvPr>
            <p:cNvSpPr/>
            <p:nvPr/>
          </p:nvSpPr>
          <p:spPr>
            <a:xfrm>
              <a:off x="5095575" y="2399950"/>
              <a:ext cx="48575" cy="46475"/>
            </a:xfrm>
            <a:custGeom>
              <a:avLst/>
              <a:gdLst/>
              <a:ahLst/>
              <a:cxnLst/>
              <a:rect l="l" t="t" r="r" b="b"/>
              <a:pathLst>
                <a:path w="1943" h="1859" extrusionOk="0">
                  <a:moveTo>
                    <a:pt x="1585" y="1"/>
                  </a:moveTo>
                  <a:cubicBezTo>
                    <a:pt x="1334" y="1"/>
                    <a:pt x="1049" y="182"/>
                    <a:pt x="875" y="334"/>
                  </a:cubicBezTo>
                  <a:cubicBezTo>
                    <a:pt x="451" y="709"/>
                    <a:pt x="70" y="1249"/>
                    <a:pt x="3" y="1821"/>
                  </a:cubicBezTo>
                  <a:cubicBezTo>
                    <a:pt x="1" y="1844"/>
                    <a:pt x="22" y="1858"/>
                    <a:pt x="42" y="1858"/>
                  </a:cubicBezTo>
                  <a:cubicBezTo>
                    <a:pt x="54" y="1858"/>
                    <a:pt x="66" y="1853"/>
                    <a:pt x="73" y="1841"/>
                  </a:cubicBezTo>
                  <a:cubicBezTo>
                    <a:pt x="381" y="1222"/>
                    <a:pt x="839" y="162"/>
                    <a:pt x="1626" y="162"/>
                  </a:cubicBezTo>
                  <a:cubicBezTo>
                    <a:pt x="1719" y="162"/>
                    <a:pt x="1816" y="177"/>
                    <a:pt x="1918" y="209"/>
                  </a:cubicBezTo>
                  <a:cubicBezTo>
                    <a:pt x="1920" y="209"/>
                    <a:pt x="1921" y="209"/>
                    <a:pt x="1922" y="209"/>
                  </a:cubicBezTo>
                  <a:cubicBezTo>
                    <a:pt x="1933" y="209"/>
                    <a:pt x="1943" y="196"/>
                    <a:pt x="1936" y="186"/>
                  </a:cubicBezTo>
                  <a:cubicBezTo>
                    <a:pt x="1843" y="52"/>
                    <a:pt x="1719" y="1"/>
                    <a:pt x="1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6">
              <a:extLst>
                <a:ext uri="{FF2B5EF4-FFF2-40B4-BE49-F238E27FC236}">
                  <a16:creationId xmlns:a16="http://schemas.microsoft.com/office/drawing/2014/main" id="{462C61A4-F0A3-10F2-22B9-429AB1173BB5}"/>
                </a:ext>
              </a:extLst>
            </p:cNvPr>
            <p:cNvSpPr/>
            <p:nvPr/>
          </p:nvSpPr>
          <p:spPr>
            <a:xfrm>
              <a:off x="5124100" y="2376075"/>
              <a:ext cx="31800" cy="30975"/>
            </a:xfrm>
            <a:custGeom>
              <a:avLst/>
              <a:gdLst/>
              <a:ahLst/>
              <a:cxnLst/>
              <a:rect l="l" t="t" r="r" b="b"/>
              <a:pathLst>
                <a:path w="1272" h="1239" extrusionOk="0">
                  <a:moveTo>
                    <a:pt x="1231" y="0"/>
                  </a:moveTo>
                  <a:cubicBezTo>
                    <a:pt x="1224" y="0"/>
                    <a:pt x="1216" y="4"/>
                    <a:pt x="1210" y="11"/>
                  </a:cubicBezTo>
                  <a:cubicBezTo>
                    <a:pt x="1035" y="224"/>
                    <a:pt x="867" y="443"/>
                    <a:pt x="668" y="633"/>
                  </a:cubicBezTo>
                  <a:cubicBezTo>
                    <a:pt x="469" y="822"/>
                    <a:pt x="212" y="957"/>
                    <a:pt x="29" y="1156"/>
                  </a:cubicBezTo>
                  <a:cubicBezTo>
                    <a:pt x="1" y="1188"/>
                    <a:pt x="23" y="1238"/>
                    <a:pt x="62" y="1238"/>
                  </a:cubicBezTo>
                  <a:cubicBezTo>
                    <a:pt x="67" y="1238"/>
                    <a:pt x="71" y="1238"/>
                    <a:pt x="76" y="1236"/>
                  </a:cubicBezTo>
                  <a:cubicBezTo>
                    <a:pt x="322" y="1167"/>
                    <a:pt x="562" y="936"/>
                    <a:pt x="740" y="759"/>
                  </a:cubicBezTo>
                  <a:cubicBezTo>
                    <a:pt x="947" y="549"/>
                    <a:pt x="1135" y="320"/>
                    <a:pt x="1261" y="50"/>
                  </a:cubicBezTo>
                  <a:cubicBezTo>
                    <a:pt x="1271" y="28"/>
                    <a:pt x="1252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6">
              <a:extLst>
                <a:ext uri="{FF2B5EF4-FFF2-40B4-BE49-F238E27FC236}">
                  <a16:creationId xmlns:a16="http://schemas.microsoft.com/office/drawing/2014/main" id="{6D78A410-9EE7-348B-5971-FAE298CECC4D}"/>
                </a:ext>
              </a:extLst>
            </p:cNvPr>
            <p:cNvSpPr/>
            <p:nvPr/>
          </p:nvSpPr>
          <p:spPr>
            <a:xfrm>
              <a:off x="5093600" y="2367025"/>
              <a:ext cx="62675" cy="37825"/>
            </a:xfrm>
            <a:custGeom>
              <a:avLst/>
              <a:gdLst/>
              <a:ahLst/>
              <a:cxnLst/>
              <a:rect l="l" t="t" r="r" b="b"/>
              <a:pathLst>
                <a:path w="2507" h="1513" extrusionOk="0">
                  <a:moveTo>
                    <a:pt x="1647" y="0"/>
                  </a:moveTo>
                  <a:cubicBezTo>
                    <a:pt x="1474" y="0"/>
                    <a:pt x="1299" y="35"/>
                    <a:pt x="1143" y="99"/>
                  </a:cubicBezTo>
                  <a:cubicBezTo>
                    <a:pt x="575" y="332"/>
                    <a:pt x="188" y="898"/>
                    <a:pt x="9" y="1467"/>
                  </a:cubicBezTo>
                  <a:cubicBezTo>
                    <a:pt x="0" y="1493"/>
                    <a:pt x="23" y="1512"/>
                    <a:pt x="46" y="1512"/>
                  </a:cubicBezTo>
                  <a:cubicBezTo>
                    <a:pt x="58" y="1512"/>
                    <a:pt x="70" y="1507"/>
                    <a:pt x="78" y="1495"/>
                  </a:cubicBezTo>
                  <a:cubicBezTo>
                    <a:pt x="321" y="1111"/>
                    <a:pt x="513" y="712"/>
                    <a:pt x="885" y="430"/>
                  </a:cubicBezTo>
                  <a:cubicBezTo>
                    <a:pt x="1130" y="243"/>
                    <a:pt x="1380" y="152"/>
                    <a:pt x="1627" y="152"/>
                  </a:cubicBezTo>
                  <a:cubicBezTo>
                    <a:pt x="1906" y="152"/>
                    <a:pt x="2181" y="269"/>
                    <a:pt x="2439" y="496"/>
                  </a:cubicBezTo>
                  <a:cubicBezTo>
                    <a:pt x="2446" y="502"/>
                    <a:pt x="2454" y="505"/>
                    <a:pt x="2463" y="505"/>
                  </a:cubicBezTo>
                  <a:cubicBezTo>
                    <a:pt x="2486" y="505"/>
                    <a:pt x="2506" y="481"/>
                    <a:pt x="2493" y="454"/>
                  </a:cubicBezTo>
                  <a:cubicBezTo>
                    <a:pt x="2324" y="136"/>
                    <a:pt x="1989" y="0"/>
                    <a:pt x="1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6">
              <a:extLst>
                <a:ext uri="{FF2B5EF4-FFF2-40B4-BE49-F238E27FC236}">
                  <a16:creationId xmlns:a16="http://schemas.microsoft.com/office/drawing/2014/main" id="{6B8FD82D-2EFD-C0D8-27FF-C48787D8F0E5}"/>
                </a:ext>
              </a:extLst>
            </p:cNvPr>
            <p:cNvSpPr/>
            <p:nvPr/>
          </p:nvSpPr>
          <p:spPr>
            <a:xfrm>
              <a:off x="5126775" y="2336100"/>
              <a:ext cx="33500" cy="34500"/>
            </a:xfrm>
            <a:custGeom>
              <a:avLst/>
              <a:gdLst/>
              <a:ahLst/>
              <a:cxnLst/>
              <a:rect l="l" t="t" r="r" b="b"/>
              <a:pathLst>
                <a:path w="1340" h="1380" extrusionOk="0">
                  <a:moveTo>
                    <a:pt x="1297" y="0"/>
                  </a:moveTo>
                  <a:cubicBezTo>
                    <a:pt x="1285" y="0"/>
                    <a:pt x="1273" y="5"/>
                    <a:pt x="1265" y="15"/>
                  </a:cubicBezTo>
                  <a:cubicBezTo>
                    <a:pt x="1076" y="265"/>
                    <a:pt x="916" y="528"/>
                    <a:pt x="695" y="755"/>
                  </a:cubicBezTo>
                  <a:cubicBezTo>
                    <a:pt x="492" y="965"/>
                    <a:pt x="245" y="1112"/>
                    <a:pt x="28" y="1302"/>
                  </a:cubicBezTo>
                  <a:cubicBezTo>
                    <a:pt x="0" y="1327"/>
                    <a:pt x="24" y="1379"/>
                    <a:pt x="58" y="1379"/>
                  </a:cubicBezTo>
                  <a:cubicBezTo>
                    <a:pt x="62" y="1379"/>
                    <a:pt x="67" y="1379"/>
                    <a:pt x="71" y="1377"/>
                  </a:cubicBezTo>
                  <a:cubicBezTo>
                    <a:pt x="590" y="1167"/>
                    <a:pt x="1138" y="564"/>
                    <a:pt x="1330" y="42"/>
                  </a:cubicBezTo>
                  <a:cubicBezTo>
                    <a:pt x="1340" y="16"/>
                    <a:pt x="1319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6">
              <a:extLst>
                <a:ext uri="{FF2B5EF4-FFF2-40B4-BE49-F238E27FC236}">
                  <a16:creationId xmlns:a16="http://schemas.microsoft.com/office/drawing/2014/main" id="{DCE55203-C91B-5BED-0876-516B5F4C93DB}"/>
                </a:ext>
              </a:extLst>
            </p:cNvPr>
            <p:cNvSpPr/>
            <p:nvPr/>
          </p:nvSpPr>
          <p:spPr>
            <a:xfrm>
              <a:off x="5101850" y="2331200"/>
              <a:ext cx="56575" cy="38800"/>
            </a:xfrm>
            <a:custGeom>
              <a:avLst/>
              <a:gdLst/>
              <a:ahLst/>
              <a:cxnLst/>
              <a:rect l="l" t="t" r="r" b="b"/>
              <a:pathLst>
                <a:path w="2263" h="1552" extrusionOk="0">
                  <a:moveTo>
                    <a:pt x="1773" y="1"/>
                  </a:moveTo>
                  <a:cubicBezTo>
                    <a:pt x="1082" y="1"/>
                    <a:pt x="237" y="1023"/>
                    <a:pt x="15" y="1494"/>
                  </a:cubicBezTo>
                  <a:cubicBezTo>
                    <a:pt x="0" y="1525"/>
                    <a:pt x="24" y="1551"/>
                    <a:pt x="49" y="1551"/>
                  </a:cubicBezTo>
                  <a:cubicBezTo>
                    <a:pt x="61" y="1551"/>
                    <a:pt x="73" y="1546"/>
                    <a:pt x="82" y="1533"/>
                  </a:cubicBezTo>
                  <a:cubicBezTo>
                    <a:pt x="401" y="1086"/>
                    <a:pt x="1138" y="105"/>
                    <a:pt x="1826" y="105"/>
                  </a:cubicBezTo>
                  <a:cubicBezTo>
                    <a:pt x="1967" y="105"/>
                    <a:pt x="2107" y="146"/>
                    <a:pt x="2240" y="243"/>
                  </a:cubicBezTo>
                  <a:cubicBezTo>
                    <a:pt x="2243" y="244"/>
                    <a:pt x="2245" y="245"/>
                    <a:pt x="2246" y="245"/>
                  </a:cubicBezTo>
                  <a:cubicBezTo>
                    <a:pt x="2256" y="245"/>
                    <a:pt x="2263" y="231"/>
                    <a:pt x="2256" y="223"/>
                  </a:cubicBezTo>
                  <a:cubicBezTo>
                    <a:pt x="2113" y="66"/>
                    <a:pt x="1948" y="1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6">
              <a:extLst>
                <a:ext uri="{FF2B5EF4-FFF2-40B4-BE49-F238E27FC236}">
                  <a16:creationId xmlns:a16="http://schemas.microsoft.com/office/drawing/2014/main" id="{DEE71F80-4611-CF40-216C-32DA3CFA48E3}"/>
                </a:ext>
              </a:extLst>
            </p:cNvPr>
            <p:cNvSpPr/>
            <p:nvPr/>
          </p:nvSpPr>
          <p:spPr>
            <a:xfrm>
              <a:off x="5141450" y="2298000"/>
              <a:ext cx="28225" cy="34925"/>
            </a:xfrm>
            <a:custGeom>
              <a:avLst/>
              <a:gdLst/>
              <a:ahLst/>
              <a:cxnLst/>
              <a:rect l="l" t="t" r="r" b="b"/>
              <a:pathLst>
                <a:path w="1129" h="1397" extrusionOk="0">
                  <a:moveTo>
                    <a:pt x="1095" y="1"/>
                  </a:moveTo>
                  <a:cubicBezTo>
                    <a:pt x="1088" y="1"/>
                    <a:pt x="1081" y="4"/>
                    <a:pt x="1075" y="10"/>
                  </a:cubicBezTo>
                  <a:cubicBezTo>
                    <a:pt x="876" y="214"/>
                    <a:pt x="758" y="509"/>
                    <a:pt x="575" y="734"/>
                  </a:cubicBezTo>
                  <a:cubicBezTo>
                    <a:pt x="405" y="941"/>
                    <a:pt x="183" y="1113"/>
                    <a:pt x="25" y="1329"/>
                  </a:cubicBezTo>
                  <a:cubicBezTo>
                    <a:pt x="1" y="1362"/>
                    <a:pt x="34" y="1396"/>
                    <a:pt x="67" y="1396"/>
                  </a:cubicBezTo>
                  <a:cubicBezTo>
                    <a:pt x="74" y="1396"/>
                    <a:pt x="81" y="1395"/>
                    <a:pt x="88" y="1391"/>
                  </a:cubicBezTo>
                  <a:cubicBezTo>
                    <a:pt x="323" y="1270"/>
                    <a:pt x="520" y="1023"/>
                    <a:pt x="681" y="815"/>
                  </a:cubicBezTo>
                  <a:cubicBezTo>
                    <a:pt x="849" y="599"/>
                    <a:pt x="1084" y="316"/>
                    <a:pt x="1126" y="40"/>
                  </a:cubicBezTo>
                  <a:cubicBezTo>
                    <a:pt x="1129" y="19"/>
                    <a:pt x="1113" y="1"/>
                    <a:pt x="10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6">
              <a:extLst>
                <a:ext uri="{FF2B5EF4-FFF2-40B4-BE49-F238E27FC236}">
                  <a16:creationId xmlns:a16="http://schemas.microsoft.com/office/drawing/2014/main" id="{C93AFEE4-09AB-417E-9D6F-28B10FC200EE}"/>
                </a:ext>
              </a:extLst>
            </p:cNvPr>
            <p:cNvSpPr/>
            <p:nvPr/>
          </p:nvSpPr>
          <p:spPr>
            <a:xfrm>
              <a:off x="5100925" y="2297400"/>
              <a:ext cx="68400" cy="50600"/>
            </a:xfrm>
            <a:custGeom>
              <a:avLst/>
              <a:gdLst/>
              <a:ahLst/>
              <a:cxnLst/>
              <a:rect l="l" t="t" r="r" b="b"/>
              <a:pathLst>
                <a:path w="2736" h="2024" extrusionOk="0">
                  <a:moveTo>
                    <a:pt x="2715" y="1"/>
                  </a:moveTo>
                  <a:cubicBezTo>
                    <a:pt x="2715" y="1"/>
                    <a:pt x="2715" y="1"/>
                    <a:pt x="2714" y="1"/>
                  </a:cubicBezTo>
                  <a:cubicBezTo>
                    <a:pt x="1649" y="67"/>
                    <a:pt x="393" y="972"/>
                    <a:pt x="11" y="1970"/>
                  </a:cubicBezTo>
                  <a:cubicBezTo>
                    <a:pt x="0" y="1998"/>
                    <a:pt x="28" y="2024"/>
                    <a:pt x="54" y="2024"/>
                  </a:cubicBezTo>
                  <a:cubicBezTo>
                    <a:pt x="64" y="2024"/>
                    <a:pt x="74" y="2020"/>
                    <a:pt x="81" y="2011"/>
                  </a:cubicBezTo>
                  <a:cubicBezTo>
                    <a:pt x="464" y="1554"/>
                    <a:pt x="791" y="1092"/>
                    <a:pt x="1278" y="734"/>
                  </a:cubicBezTo>
                  <a:cubicBezTo>
                    <a:pt x="1724" y="407"/>
                    <a:pt x="2220" y="241"/>
                    <a:pt x="2722" y="29"/>
                  </a:cubicBezTo>
                  <a:cubicBezTo>
                    <a:pt x="2736" y="24"/>
                    <a:pt x="2729" y="1"/>
                    <a:pt x="2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6">
              <a:extLst>
                <a:ext uri="{FF2B5EF4-FFF2-40B4-BE49-F238E27FC236}">
                  <a16:creationId xmlns:a16="http://schemas.microsoft.com/office/drawing/2014/main" id="{247E4327-C5FC-661E-F040-F5D8D799915E}"/>
                </a:ext>
              </a:extLst>
            </p:cNvPr>
            <p:cNvSpPr/>
            <p:nvPr/>
          </p:nvSpPr>
          <p:spPr>
            <a:xfrm>
              <a:off x="5151900" y="2283700"/>
              <a:ext cx="6075" cy="18600"/>
            </a:xfrm>
            <a:custGeom>
              <a:avLst/>
              <a:gdLst/>
              <a:ahLst/>
              <a:cxnLst/>
              <a:rect l="l" t="t" r="r" b="b"/>
              <a:pathLst>
                <a:path w="243" h="744" extrusionOk="0">
                  <a:moveTo>
                    <a:pt x="213" y="1"/>
                  </a:moveTo>
                  <a:cubicBezTo>
                    <a:pt x="203" y="1"/>
                    <a:pt x="192" y="7"/>
                    <a:pt x="188" y="20"/>
                  </a:cubicBezTo>
                  <a:cubicBezTo>
                    <a:pt x="105" y="240"/>
                    <a:pt x="51" y="478"/>
                    <a:pt x="5" y="708"/>
                  </a:cubicBezTo>
                  <a:cubicBezTo>
                    <a:pt x="0" y="729"/>
                    <a:pt x="17" y="743"/>
                    <a:pt x="34" y="743"/>
                  </a:cubicBezTo>
                  <a:cubicBezTo>
                    <a:pt x="45" y="743"/>
                    <a:pt x="56" y="737"/>
                    <a:pt x="60" y="723"/>
                  </a:cubicBezTo>
                  <a:cubicBezTo>
                    <a:pt x="133" y="500"/>
                    <a:pt x="204" y="267"/>
                    <a:pt x="240" y="34"/>
                  </a:cubicBezTo>
                  <a:cubicBezTo>
                    <a:pt x="243" y="14"/>
                    <a:pt x="228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6">
              <a:extLst>
                <a:ext uri="{FF2B5EF4-FFF2-40B4-BE49-F238E27FC236}">
                  <a16:creationId xmlns:a16="http://schemas.microsoft.com/office/drawing/2014/main" id="{4FBBFAD5-4620-CBD5-F8D0-4A4036BF73E4}"/>
                </a:ext>
              </a:extLst>
            </p:cNvPr>
            <p:cNvSpPr/>
            <p:nvPr/>
          </p:nvSpPr>
          <p:spPr>
            <a:xfrm>
              <a:off x="5095575" y="2281825"/>
              <a:ext cx="63925" cy="49225"/>
            </a:xfrm>
            <a:custGeom>
              <a:avLst/>
              <a:gdLst/>
              <a:ahLst/>
              <a:cxnLst/>
              <a:rect l="l" t="t" r="r" b="b"/>
              <a:pathLst>
                <a:path w="2557" h="1969" extrusionOk="0">
                  <a:moveTo>
                    <a:pt x="2213" y="1"/>
                  </a:moveTo>
                  <a:cubicBezTo>
                    <a:pt x="1817" y="1"/>
                    <a:pt x="1417" y="298"/>
                    <a:pt x="1120" y="530"/>
                  </a:cubicBezTo>
                  <a:cubicBezTo>
                    <a:pt x="658" y="892"/>
                    <a:pt x="213" y="1379"/>
                    <a:pt x="8" y="1938"/>
                  </a:cubicBezTo>
                  <a:cubicBezTo>
                    <a:pt x="1" y="1956"/>
                    <a:pt x="16" y="1968"/>
                    <a:pt x="32" y="1968"/>
                  </a:cubicBezTo>
                  <a:cubicBezTo>
                    <a:pt x="41" y="1968"/>
                    <a:pt x="49" y="1965"/>
                    <a:pt x="54" y="1957"/>
                  </a:cubicBezTo>
                  <a:cubicBezTo>
                    <a:pt x="323" y="1570"/>
                    <a:pt x="565" y="1181"/>
                    <a:pt x="911" y="855"/>
                  </a:cubicBezTo>
                  <a:cubicBezTo>
                    <a:pt x="1230" y="555"/>
                    <a:pt x="1773" y="97"/>
                    <a:pt x="2266" y="97"/>
                  </a:cubicBezTo>
                  <a:cubicBezTo>
                    <a:pt x="2344" y="97"/>
                    <a:pt x="2421" y="108"/>
                    <a:pt x="2496" y="134"/>
                  </a:cubicBezTo>
                  <a:cubicBezTo>
                    <a:pt x="2499" y="135"/>
                    <a:pt x="2503" y="136"/>
                    <a:pt x="2506" y="136"/>
                  </a:cubicBezTo>
                  <a:cubicBezTo>
                    <a:pt x="2538" y="136"/>
                    <a:pt x="2556" y="84"/>
                    <a:pt x="2523" y="68"/>
                  </a:cubicBezTo>
                  <a:lnTo>
                    <a:pt x="2523" y="68"/>
                  </a:lnTo>
                  <a:lnTo>
                    <a:pt x="2523" y="69"/>
                  </a:lnTo>
                  <a:cubicBezTo>
                    <a:pt x="2421" y="21"/>
                    <a:pt x="2317" y="1"/>
                    <a:pt x="2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6">
              <a:extLst>
                <a:ext uri="{FF2B5EF4-FFF2-40B4-BE49-F238E27FC236}">
                  <a16:creationId xmlns:a16="http://schemas.microsoft.com/office/drawing/2014/main" id="{31EC911B-6A5C-BB3C-20E5-88D7B7325C34}"/>
                </a:ext>
              </a:extLst>
            </p:cNvPr>
            <p:cNvSpPr/>
            <p:nvPr/>
          </p:nvSpPr>
          <p:spPr>
            <a:xfrm>
              <a:off x="5132600" y="2269450"/>
              <a:ext cx="15875" cy="20350"/>
            </a:xfrm>
            <a:custGeom>
              <a:avLst/>
              <a:gdLst/>
              <a:ahLst/>
              <a:cxnLst/>
              <a:rect l="l" t="t" r="r" b="b"/>
              <a:pathLst>
                <a:path w="635" h="814" extrusionOk="0">
                  <a:moveTo>
                    <a:pt x="591" y="0"/>
                  </a:moveTo>
                  <a:cubicBezTo>
                    <a:pt x="586" y="0"/>
                    <a:pt x="581" y="2"/>
                    <a:pt x="578" y="5"/>
                  </a:cubicBezTo>
                  <a:cubicBezTo>
                    <a:pt x="473" y="114"/>
                    <a:pt x="424" y="269"/>
                    <a:pt x="337" y="391"/>
                  </a:cubicBezTo>
                  <a:cubicBezTo>
                    <a:pt x="240" y="524"/>
                    <a:pt x="113" y="629"/>
                    <a:pt x="16" y="762"/>
                  </a:cubicBezTo>
                  <a:cubicBezTo>
                    <a:pt x="0" y="783"/>
                    <a:pt x="22" y="813"/>
                    <a:pt x="46" y="813"/>
                  </a:cubicBezTo>
                  <a:cubicBezTo>
                    <a:pt x="49" y="813"/>
                    <a:pt x="52" y="813"/>
                    <a:pt x="55" y="812"/>
                  </a:cubicBezTo>
                  <a:cubicBezTo>
                    <a:pt x="224" y="756"/>
                    <a:pt x="339" y="624"/>
                    <a:pt x="441" y="479"/>
                  </a:cubicBezTo>
                  <a:cubicBezTo>
                    <a:pt x="533" y="347"/>
                    <a:pt x="634" y="180"/>
                    <a:pt x="609" y="14"/>
                  </a:cubicBezTo>
                  <a:cubicBezTo>
                    <a:pt x="608" y="5"/>
                    <a:pt x="599" y="0"/>
                    <a:pt x="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6">
              <a:extLst>
                <a:ext uri="{FF2B5EF4-FFF2-40B4-BE49-F238E27FC236}">
                  <a16:creationId xmlns:a16="http://schemas.microsoft.com/office/drawing/2014/main" id="{209EDE89-9E74-E023-C050-AEC0E829B36D}"/>
                </a:ext>
              </a:extLst>
            </p:cNvPr>
            <p:cNvSpPr/>
            <p:nvPr/>
          </p:nvSpPr>
          <p:spPr>
            <a:xfrm>
              <a:off x="5095775" y="2263625"/>
              <a:ext cx="53875" cy="37250"/>
            </a:xfrm>
            <a:custGeom>
              <a:avLst/>
              <a:gdLst/>
              <a:ahLst/>
              <a:cxnLst/>
              <a:rect l="l" t="t" r="r" b="b"/>
              <a:pathLst>
                <a:path w="2155" h="1490" extrusionOk="0">
                  <a:moveTo>
                    <a:pt x="1594" y="0"/>
                  </a:moveTo>
                  <a:cubicBezTo>
                    <a:pt x="897" y="0"/>
                    <a:pt x="255" y="883"/>
                    <a:pt x="13" y="1436"/>
                  </a:cubicBezTo>
                  <a:cubicBezTo>
                    <a:pt x="1" y="1465"/>
                    <a:pt x="22" y="1489"/>
                    <a:pt x="45" y="1489"/>
                  </a:cubicBezTo>
                  <a:cubicBezTo>
                    <a:pt x="55" y="1489"/>
                    <a:pt x="66" y="1484"/>
                    <a:pt x="74" y="1473"/>
                  </a:cubicBezTo>
                  <a:cubicBezTo>
                    <a:pt x="521" y="853"/>
                    <a:pt x="918" y="209"/>
                    <a:pt x="1661" y="209"/>
                  </a:cubicBezTo>
                  <a:cubicBezTo>
                    <a:pt x="1789" y="209"/>
                    <a:pt x="1927" y="228"/>
                    <a:pt x="2077" y="270"/>
                  </a:cubicBezTo>
                  <a:cubicBezTo>
                    <a:pt x="2082" y="271"/>
                    <a:pt x="2087" y="272"/>
                    <a:pt x="2092" y="272"/>
                  </a:cubicBezTo>
                  <a:cubicBezTo>
                    <a:pt x="2138" y="272"/>
                    <a:pt x="2154" y="208"/>
                    <a:pt x="2115" y="180"/>
                  </a:cubicBezTo>
                  <a:cubicBezTo>
                    <a:pt x="1941" y="54"/>
                    <a:pt x="1766" y="0"/>
                    <a:pt x="1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6">
              <a:extLst>
                <a:ext uri="{FF2B5EF4-FFF2-40B4-BE49-F238E27FC236}">
                  <a16:creationId xmlns:a16="http://schemas.microsoft.com/office/drawing/2014/main" id="{6A78F398-78A3-98A6-44EA-76AE07A2F95E}"/>
                </a:ext>
              </a:extLst>
            </p:cNvPr>
            <p:cNvSpPr/>
            <p:nvPr/>
          </p:nvSpPr>
          <p:spPr>
            <a:xfrm>
              <a:off x="5141300" y="2247525"/>
              <a:ext cx="21325" cy="18100"/>
            </a:xfrm>
            <a:custGeom>
              <a:avLst/>
              <a:gdLst/>
              <a:ahLst/>
              <a:cxnLst/>
              <a:rect l="l" t="t" r="r" b="b"/>
              <a:pathLst>
                <a:path w="853" h="724" extrusionOk="0">
                  <a:moveTo>
                    <a:pt x="817" y="0"/>
                  </a:moveTo>
                  <a:cubicBezTo>
                    <a:pt x="811" y="0"/>
                    <a:pt x="806" y="3"/>
                    <a:pt x="801" y="8"/>
                  </a:cubicBezTo>
                  <a:cubicBezTo>
                    <a:pt x="582" y="272"/>
                    <a:pt x="323" y="457"/>
                    <a:pt x="36" y="640"/>
                  </a:cubicBezTo>
                  <a:cubicBezTo>
                    <a:pt x="1" y="662"/>
                    <a:pt x="16" y="723"/>
                    <a:pt x="54" y="723"/>
                  </a:cubicBezTo>
                  <a:cubicBezTo>
                    <a:pt x="59" y="723"/>
                    <a:pt x="64" y="722"/>
                    <a:pt x="70" y="720"/>
                  </a:cubicBezTo>
                  <a:cubicBezTo>
                    <a:pt x="392" y="591"/>
                    <a:pt x="658" y="329"/>
                    <a:pt x="841" y="39"/>
                  </a:cubicBezTo>
                  <a:cubicBezTo>
                    <a:pt x="852" y="21"/>
                    <a:pt x="835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6">
              <a:extLst>
                <a:ext uri="{FF2B5EF4-FFF2-40B4-BE49-F238E27FC236}">
                  <a16:creationId xmlns:a16="http://schemas.microsoft.com/office/drawing/2014/main" id="{A1F86D5D-0EB3-F917-6C3C-E33E9692518C}"/>
                </a:ext>
              </a:extLst>
            </p:cNvPr>
            <p:cNvSpPr/>
            <p:nvPr/>
          </p:nvSpPr>
          <p:spPr>
            <a:xfrm>
              <a:off x="5097100" y="2238525"/>
              <a:ext cx="67525" cy="31175"/>
            </a:xfrm>
            <a:custGeom>
              <a:avLst/>
              <a:gdLst/>
              <a:ahLst/>
              <a:cxnLst/>
              <a:rect l="l" t="t" r="r" b="b"/>
              <a:pathLst>
                <a:path w="2701" h="1247" extrusionOk="0">
                  <a:moveTo>
                    <a:pt x="1881" y="0"/>
                  </a:moveTo>
                  <a:cubicBezTo>
                    <a:pt x="1160" y="0"/>
                    <a:pt x="420" y="630"/>
                    <a:pt x="22" y="1184"/>
                  </a:cubicBezTo>
                  <a:cubicBezTo>
                    <a:pt x="0" y="1214"/>
                    <a:pt x="30" y="1246"/>
                    <a:pt x="61" y="1246"/>
                  </a:cubicBezTo>
                  <a:cubicBezTo>
                    <a:pt x="71" y="1246"/>
                    <a:pt x="81" y="1243"/>
                    <a:pt x="89" y="1236"/>
                  </a:cubicBezTo>
                  <a:cubicBezTo>
                    <a:pt x="632" y="723"/>
                    <a:pt x="1204" y="174"/>
                    <a:pt x="1897" y="174"/>
                  </a:cubicBezTo>
                  <a:cubicBezTo>
                    <a:pt x="2124" y="174"/>
                    <a:pt x="2364" y="233"/>
                    <a:pt x="2621" y="371"/>
                  </a:cubicBezTo>
                  <a:cubicBezTo>
                    <a:pt x="2627" y="374"/>
                    <a:pt x="2633" y="376"/>
                    <a:pt x="2640" y="376"/>
                  </a:cubicBezTo>
                  <a:cubicBezTo>
                    <a:pt x="2672" y="376"/>
                    <a:pt x="2700" y="333"/>
                    <a:pt x="2669" y="307"/>
                  </a:cubicBezTo>
                  <a:cubicBezTo>
                    <a:pt x="2422" y="90"/>
                    <a:pt x="2153" y="0"/>
                    <a:pt x="1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6">
              <a:extLst>
                <a:ext uri="{FF2B5EF4-FFF2-40B4-BE49-F238E27FC236}">
                  <a16:creationId xmlns:a16="http://schemas.microsoft.com/office/drawing/2014/main" id="{CB452CE1-41E3-0B4E-D8A9-A7D725F51CEC}"/>
                </a:ext>
              </a:extLst>
            </p:cNvPr>
            <p:cNvSpPr/>
            <p:nvPr/>
          </p:nvSpPr>
          <p:spPr>
            <a:xfrm>
              <a:off x="5145275" y="2175400"/>
              <a:ext cx="32850" cy="67600"/>
            </a:xfrm>
            <a:custGeom>
              <a:avLst/>
              <a:gdLst/>
              <a:ahLst/>
              <a:cxnLst/>
              <a:rect l="l" t="t" r="r" b="b"/>
              <a:pathLst>
                <a:path w="1314" h="2704" extrusionOk="0">
                  <a:moveTo>
                    <a:pt x="170" y="0"/>
                  </a:moveTo>
                  <a:cubicBezTo>
                    <a:pt x="149" y="0"/>
                    <a:pt x="134" y="25"/>
                    <a:pt x="151" y="43"/>
                  </a:cubicBezTo>
                  <a:cubicBezTo>
                    <a:pt x="489" y="399"/>
                    <a:pt x="780" y="743"/>
                    <a:pt x="792" y="1268"/>
                  </a:cubicBezTo>
                  <a:cubicBezTo>
                    <a:pt x="803" y="1814"/>
                    <a:pt x="501" y="2270"/>
                    <a:pt x="64" y="2567"/>
                  </a:cubicBezTo>
                  <a:cubicBezTo>
                    <a:pt x="0" y="2610"/>
                    <a:pt x="38" y="2704"/>
                    <a:pt x="100" y="2704"/>
                  </a:cubicBezTo>
                  <a:cubicBezTo>
                    <a:pt x="112" y="2704"/>
                    <a:pt x="125" y="2700"/>
                    <a:pt x="138" y="2692"/>
                  </a:cubicBezTo>
                  <a:cubicBezTo>
                    <a:pt x="1075" y="2128"/>
                    <a:pt x="1313" y="529"/>
                    <a:pt x="182" y="3"/>
                  </a:cubicBezTo>
                  <a:cubicBezTo>
                    <a:pt x="178" y="1"/>
                    <a:pt x="174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6">
              <a:extLst>
                <a:ext uri="{FF2B5EF4-FFF2-40B4-BE49-F238E27FC236}">
                  <a16:creationId xmlns:a16="http://schemas.microsoft.com/office/drawing/2014/main" id="{218E5720-A5C5-57AB-51FB-07EB3178A539}"/>
                </a:ext>
              </a:extLst>
            </p:cNvPr>
            <p:cNvSpPr/>
            <p:nvPr/>
          </p:nvSpPr>
          <p:spPr>
            <a:xfrm>
              <a:off x="5134950" y="2176900"/>
              <a:ext cx="26200" cy="38475"/>
            </a:xfrm>
            <a:custGeom>
              <a:avLst/>
              <a:gdLst/>
              <a:ahLst/>
              <a:cxnLst/>
              <a:rect l="l" t="t" r="r" b="b"/>
              <a:pathLst>
                <a:path w="1048" h="1539" extrusionOk="0">
                  <a:moveTo>
                    <a:pt x="604" y="0"/>
                  </a:moveTo>
                  <a:cubicBezTo>
                    <a:pt x="589" y="0"/>
                    <a:pt x="576" y="16"/>
                    <a:pt x="578" y="33"/>
                  </a:cubicBezTo>
                  <a:cubicBezTo>
                    <a:pt x="629" y="365"/>
                    <a:pt x="713" y="635"/>
                    <a:pt x="546" y="957"/>
                  </a:cubicBezTo>
                  <a:cubicBezTo>
                    <a:pt x="423" y="1194"/>
                    <a:pt x="211" y="1297"/>
                    <a:pt x="25" y="1469"/>
                  </a:cubicBezTo>
                  <a:cubicBezTo>
                    <a:pt x="0" y="1492"/>
                    <a:pt x="18" y="1538"/>
                    <a:pt x="51" y="1538"/>
                  </a:cubicBezTo>
                  <a:cubicBezTo>
                    <a:pt x="52" y="1538"/>
                    <a:pt x="53" y="1538"/>
                    <a:pt x="54" y="1538"/>
                  </a:cubicBezTo>
                  <a:cubicBezTo>
                    <a:pt x="696" y="1511"/>
                    <a:pt x="1047" y="449"/>
                    <a:pt x="620" y="8"/>
                  </a:cubicBezTo>
                  <a:cubicBezTo>
                    <a:pt x="615" y="3"/>
                    <a:pt x="610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6">
              <a:extLst>
                <a:ext uri="{FF2B5EF4-FFF2-40B4-BE49-F238E27FC236}">
                  <a16:creationId xmlns:a16="http://schemas.microsoft.com/office/drawing/2014/main" id="{28D655F9-389B-1E5A-7177-D0504E440326}"/>
                </a:ext>
              </a:extLst>
            </p:cNvPr>
            <p:cNvSpPr/>
            <p:nvPr/>
          </p:nvSpPr>
          <p:spPr>
            <a:xfrm>
              <a:off x="5090400" y="2202625"/>
              <a:ext cx="51650" cy="47675"/>
            </a:xfrm>
            <a:custGeom>
              <a:avLst/>
              <a:gdLst/>
              <a:ahLst/>
              <a:cxnLst/>
              <a:rect l="l" t="t" r="r" b="b"/>
              <a:pathLst>
                <a:path w="2066" h="1907" extrusionOk="0">
                  <a:moveTo>
                    <a:pt x="2043" y="0"/>
                  </a:moveTo>
                  <a:cubicBezTo>
                    <a:pt x="2037" y="0"/>
                    <a:pt x="2030" y="3"/>
                    <a:pt x="2026" y="9"/>
                  </a:cubicBezTo>
                  <a:cubicBezTo>
                    <a:pt x="1771" y="398"/>
                    <a:pt x="1583" y="785"/>
                    <a:pt x="1230" y="1105"/>
                  </a:cubicBezTo>
                  <a:cubicBezTo>
                    <a:pt x="880" y="1424"/>
                    <a:pt x="488" y="1590"/>
                    <a:pt x="66" y="1787"/>
                  </a:cubicBezTo>
                  <a:cubicBezTo>
                    <a:pt x="1" y="1817"/>
                    <a:pt x="42" y="1906"/>
                    <a:pt x="102" y="1906"/>
                  </a:cubicBezTo>
                  <a:cubicBezTo>
                    <a:pt x="107" y="1906"/>
                    <a:pt x="111" y="1906"/>
                    <a:pt x="115" y="1905"/>
                  </a:cubicBezTo>
                  <a:cubicBezTo>
                    <a:pt x="938" y="1739"/>
                    <a:pt x="1905" y="868"/>
                    <a:pt x="2063" y="26"/>
                  </a:cubicBezTo>
                  <a:cubicBezTo>
                    <a:pt x="2066" y="11"/>
                    <a:pt x="2054" y="0"/>
                    <a:pt x="2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6">
              <a:extLst>
                <a:ext uri="{FF2B5EF4-FFF2-40B4-BE49-F238E27FC236}">
                  <a16:creationId xmlns:a16="http://schemas.microsoft.com/office/drawing/2014/main" id="{1AD50D35-64EE-E1FB-C8BB-AFC037ED2020}"/>
                </a:ext>
              </a:extLst>
            </p:cNvPr>
            <p:cNvSpPr/>
            <p:nvPr/>
          </p:nvSpPr>
          <p:spPr>
            <a:xfrm>
              <a:off x="5058225" y="2203200"/>
              <a:ext cx="84200" cy="83475"/>
            </a:xfrm>
            <a:custGeom>
              <a:avLst/>
              <a:gdLst/>
              <a:ahLst/>
              <a:cxnLst/>
              <a:rect l="l" t="t" r="r" b="b"/>
              <a:pathLst>
                <a:path w="3368" h="3339" extrusionOk="0">
                  <a:moveTo>
                    <a:pt x="3319" y="1"/>
                  </a:moveTo>
                  <a:cubicBezTo>
                    <a:pt x="3314" y="1"/>
                    <a:pt x="3309" y="2"/>
                    <a:pt x="3304" y="5"/>
                  </a:cubicBezTo>
                  <a:cubicBezTo>
                    <a:pt x="2798" y="280"/>
                    <a:pt x="2194" y="153"/>
                    <a:pt x="1657" y="354"/>
                  </a:cubicBezTo>
                  <a:cubicBezTo>
                    <a:pt x="1272" y="499"/>
                    <a:pt x="931" y="750"/>
                    <a:pt x="673" y="1071"/>
                  </a:cubicBezTo>
                  <a:cubicBezTo>
                    <a:pt x="179" y="1686"/>
                    <a:pt x="1" y="2599"/>
                    <a:pt x="365" y="3316"/>
                  </a:cubicBezTo>
                  <a:cubicBezTo>
                    <a:pt x="374" y="3332"/>
                    <a:pt x="386" y="3338"/>
                    <a:pt x="399" y="3338"/>
                  </a:cubicBezTo>
                  <a:cubicBezTo>
                    <a:pt x="425" y="3338"/>
                    <a:pt x="451" y="3313"/>
                    <a:pt x="446" y="3282"/>
                  </a:cubicBezTo>
                  <a:cubicBezTo>
                    <a:pt x="271" y="2220"/>
                    <a:pt x="447" y="1182"/>
                    <a:pt x="1476" y="626"/>
                  </a:cubicBezTo>
                  <a:cubicBezTo>
                    <a:pt x="2064" y="307"/>
                    <a:pt x="2831" y="496"/>
                    <a:pt x="3343" y="55"/>
                  </a:cubicBezTo>
                  <a:cubicBezTo>
                    <a:pt x="3368" y="35"/>
                    <a:pt x="3346" y="1"/>
                    <a:pt x="3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6">
              <a:extLst>
                <a:ext uri="{FF2B5EF4-FFF2-40B4-BE49-F238E27FC236}">
                  <a16:creationId xmlns:a16="http://schemas.microsoft.com/office/drawing/2014/main" id="{744B6307-1785-4100-B44E-19EEDBCC428E}"/>
                </a:ext>
              </a:extLst>
            </p:cNvPr>
            <p:cNvSpPr/>
            <p:nvPr/>
          </p:nvSpPr>
          <p:spPr>
            <a:xfrm>
              <a:off x="4952525" y="2250700"/>
              <a:ext cx="107600" cy="58650"/>
            </a:xfrm>
            <a:custGeom>
              <a:avLst/>
              <a:gdLst/>
              <a:ahLst/>
              <a:cxnLst/>
              <a:rect l="l" t="t" r="r" b="b"/>
              <a:pathLst>
                <a:path w="4304" h="2346" extrusionOk="0">
                  <a:moveTo>
                    <a:pt x="940" y="0"/>
                  </a:moveTo>
                  <a:cubicBezTo>
                    <a:pt x="166" y="0"/>
                    <a:pt x="0" y="801"/>
                    <a:pt x="179" y="1541"/>
                  </a:cubicBezTo>
                  <a:cubicBezTo>
                    <a:pt x="187" y="1570"/>
                    <a:pt x="206" y="1582"/>
                    <a:pt x="227" y="1582"/>
                  </a:cubicBezTo>
                  <a:cubicBezTo>
                    <a:pt x="259" y="1582"/>
                    <a:pt x="293" y="1553"/>
                    <a:pt x="288" y="1511"/>
                  </a:cubicBezTo>
                  <a:cubicBezTo>
                    <a:pt x="102" y="886"/>
                    <a:pt x="409" y="449"/>
                    <a:pt x="1210" y="199"/>
                  </a:cubicBezTo>
                  <a:cubicBezTo>
                    <a:pt x="1425" y="250"/>
                    <a:pt x="1629" y="331"/>
                    <a:pt x="1823" y="439"/>
                  </a:cubicBezTo>
                  <a:cubicBezTo>
                    <a:pt x="2106" y="583"/>
                    <a:pt x="2374" y="757"/>
                    <a:pt x="2631" y="944"/>
                  </a:cubicBezTo>
                  <a:cubicBezTo>
                    <a:pt x="3214" y="1367"/>
                    <a:pt x="3699" y="1896"/>
                    <a:pt x="4261" y="2340"/>
                  </a:cubicBezTo>
                  <a:cubicBezTo>
                    <a:pt x="4266" y="2344"/>
                    <a:pt x="4271" y="2346"/>
                    <a:pt x="4275" y="2346"/>
                  </a:cubicBezTo>
                  <a:cubicBezTo>
                    <a:pt x="4291" y="2346"/>
                    <a:pt x="4303" y="2327"/>
                    <a:pt x="4291" y="2311"/>
                  </a:cubicBezTo>
                  <a:cubicBezTo>
                    <a:pt x="3575" y="1431"/>
                    <a:pt x="2407" y="298"/>
                    <a:pt x="1254" y="38"/>
                  </a:cubicBezTo>
                  <a:cubicBezTo>
                    <a:pt x="1140" y="12"/>
                    <a:pt x="1036" y="0"/>
                    <a:pt x="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6">
              <a:extLst>
                <a:ext uri="{FF2B5EF4-FFF2-40B4-BE49-F238E27FC236}">
                  <a16:creationId xmlns:a16="http://schemas.microsoft.com/office/drawing/2014/main" id="{039F57FC-6724-382F-8556-CCA59C381C27}"/>
                </a:ext>
              </a:extLst>
            </p:cNvPr>
            <p:cNvSpPr/>
            <p:nvPr/>
          </p:nvSpPr>
          <p:spPr>
            <a:xfrm>
              <a:off x="4930100" y="2228775"/>
              <a:ext cx="53025" cy="60450"/>
            </a:xfrm>
            <a:custGeom>
              <a:avLst/>
              <a:gdLst/>
              <a:ahLst/>
              <a:cxnLst/>
              <a:rect l="l" t="t" r="r" b="b"/>
              <a:pathLst>
                <a:path w="2121" h="2418" extrusionOk="0">
                  <a:moveTo>
                    <a:pt x="1422" y="1"/>
                  </a:moveTo>
                  <a:cubicBezTo>
                    <a:pt x="929" y="1"/>
                    <a:pt x="433" y="333"/>
                    <a:pt x="250" y="813"/>
                  </a:cubicBezTo>
                  <a:cubicBezTo>
                    <a:pt x="0" y="1467"/>
                    <a:pt x="388" y="2340"/>
                    <a:pt x="1134" y="2417"/>
                  </a:cubicBezTo>
                  <a:cubicBezTo>
                    <a:pt x="1135" y="2417"/>
                    <a:pt x="1136" y="2417"/>
                    <a:pt x="1137" y="2417"/>
                  </a:cubicBezTo>
                  <a:cubicBezTo>
                    <a:pt x="1167" y="2417"/>
                    <a:pt x="1177" y="2370"/>
                    <a:pt x="1150" y="2357"/>
                  </a:cubicBezTo>
                  <a:cubicBezTo>
                    <a:pt x="572" y="2063"/>
                    <a:pt x="130" y="1562"/>
                    <a:pt x="388" y="870"/>
                  </a:cubicBezTo>
                  <a:cubicBezTo>
                    <a:pt x="569" y="381"/>
                    <a:pt x="956" y="195"/>
                    <a:pt x="1382" y="195"/>
                  </a:cubicBezTo>
                  <a:cubicBezTo>
                    <a:pt x="1600" y="195"/>
                    <a:pt x="1828" y="243"/>
                    <a:pt x="2043" y="325"/>
                  </a:cubicBezTo>
                  <a:cubicBezTo>
                    <a:pt x="2048" y="327"/>
                    <a:pt x="2052" y="327"/>
                    <a:pt x="2057" y="327"/>
                  </a:cubicBezTo>
                  <a:cubicBezTo>
                    <a:pt x="2094" y="327"/>
                    <a:pt x="2120" y="272"/>
                    <a:pt x="2088" y="245"/>
                  </a:cubicBezTo>
                  <a:cubicBezTo>
                    <a:pt x="1890" y="75"/>
                    <a:pt x="1656" y="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6">
              <a:extLst>
                <a:ext uri="{FF2B5EF4-FFF2-40B4-BE49-F238E27FC236}">
                  <a16:creationId xmlns:a16="http://schemas.microsoft.com/office/drawing/2014/main" id="{D2A97BC7-98FE-CDD0-114B-EFBE0466E6AF}"/>
                </a:ext>
              </a:extLst>
            </p:cNvPr>
            <p:cNvSpPr/>
            <p:nvPr/>
          </p:nvSpPr>
          <p:spPr>
            <a:xfrm>
              <a:off x="4959850" y="2199350"/>
              <a:ext cx="48050" cy="51075"/>
            </a:xfrm>
            <a:custGeom>
              <a:avLst/>
              <a:gdLst/>
              <a:ahLst/>
              <a:cxnLst/>
              <a:rect l="l" t="t" r="r" b="b"/>
              <a:pathLst>
                <a:path w="1922" h="2043" extrusionOk="0">
                  <a:moveTo>
                    <a:pt x="96" y="1"/>
                  </a:moveTo>
                  <a:cubicBezTo>
                    <a:pt x="83" y="1"/>
                    <a:pt x="70" y="8"/>
                    <a:pt x="68" y="23"/>
                  </a:cubicBezTo>
                  <a:cubicBezTo>
                    <a:pt x="1" y="441"/>
                    <a:pt x="321" y="946"/>
                    <a:pt x="574" y="1255"/>
                  </a:cubicBezTo>
                  <a:cubicBezTo>
                    <a:pt x="909" y="1664"/>
                    <a:pt x="1355" y="1961"/>
                    <a:pt x="1881" y="2043"/>
                  </a:cubicBezTo>
                  <a:cubicBezTo>
                    <a:pt x="1882" y="2043"/>
                    <a:pt x="1883" y="2043"/>
                    <a:pt x="1884" y="2043"/>
                  </a:cubicBezTo>
                  <a:cubicBezTo>
                    <a:pt x="1905" y="2043"/>
                    <a:pt x="1921" y="2013"/>
                    <a:pt x="1898" y="2003"/>
                  </a:cubicBezTo>
                  <a:cubicBezTo>
                    <a:pt x="1472" y="1815"/>
                    <a:pt x="1074" y="1578"/>
                    <a:pt x="759" y="1229"/>
                  </a:cubicBezTo>
                  <a:cubicBezTo>
                    <a:pt x="599" y="1053"/>
                    <a:pt x="465" y="853"/>
                    <a:pt x="360" y="639"/>
                  </a:cubicBezTo>
                  <a:cubicBezTo>
                    <a:pt x="262" y="437"/>
                    <a:pt x="232" y="210"/>
                    <a:pt x="123" y="15"/>
                  </a:cubicBezTo>
                  <a:cubicBezTo>
                    <a:pt x="118" y="6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6">
              <a:extLst>
                <a:ext uri="{FF2B5EF4-FFF2-40B4-BE49-F238E27FC236}">
                  <a16:creationId xmlns:a16="http://schemas.microsoft.com/office/drawing/2014/main" id="{F98C4CDD-C084-0380-1F8B-09C3E8314F83}"/>
                </a:ext>
              </a:extLst>
            </p:cNvPr>
            <p:cNvSpPr/>
            <p:nvPr/>
          </p:nvSpPr>
          <p:spPr>
            <a:xfrm>
              <a:off x="4962500" y="2200625"/>
              <a:ext cx="67800" cy="67075"/>
            </a:xfrm>
            <a:custGeom>
              <a:avLst/>
              <a:gdLst/>
              <a:ahLst/>
              <a:cxnLst/>
              <a:rect l="l" t="t" r="r" b="b"/>
              <a:pathLst>
                <a:path w="2712" h="2683" extrusionOk="0">
                  <a:moveTo>
                    <a:pt x="17" y="1"/>
                  </a:moveTo>
                  <a:cubicBezTo>
                    <a:pt x="6" y="1"/>
                    <a:pt x="0" y="16"/>
                    <a:pt x="9" y="25"/>
                  </a:cubicBezTo>
                  <a:lnTo>
                    <a:pt x="9" y="24"/>
                  </a:lnTo>
                  <a:cubicBezTo>
                    <a:pt x="440" y="438"/>
                    <a:pt x="1093" y="493"/>
                    <a:pt x="1566" y="867"/>
                  </a:cubicBezTo>
                  <a:cubicBezTo>
                    <a:pt x="2161" y="1341"/>
                    <a:pt x="2358" y="1941"/>
                    <a:pt x="2559" y="2642"/>
                  </a:cubicBezTo>
                  <a:cubicBezTo>
                    <a:pt x="2567" y="2670"/>
                    <a:pt x="2589" y="2683"/>
                    <a:pt x="2611" y="2683"/>
                  </a:cubicBezTo>
                  <a:cubicBezTo>
                    <a:pt x="2639" y="2683"/>
                    <a:pt x="2667" y="2662"/>
                    <a:pt x="2670" y="2627"/>
                  </a:cubicBezTo>
                  <a:cubicBezTo>
                    <a:pt x="2712" y="2004"/>
                    <a:pt x="2347" y="1360"/>
                    <a:pt x="1916" y="932"/>
                  </a:cubicBezTo>
                  <a:cubicBezTo>
                    <a:pt x="1398" y="416"/>
                    <a:pt x="694" y="235"/>
                    <a:pt x="22" y="2"/>
                  </a:cubicBezTo>
                  <a:cubicBezTo>
                    <a:pt x="20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6">
              <a:extLst>
                <a:ext uri="{FF2B5EF4-FFF2-40B4-BE49-F238E27FC236}">
                  <a16:creationId xmlns:a16="http://schemas.microsoft.com/office/drawing/2014/main" id="{3B92253E-D0E1-BFF5-0609-8ECE8C375AD7}"/>
                </a:ext>
              </a:extLst>
            </p:cNvPr>
            <p:cNvSpPr/>
            <p:nvPr/>
          </p:nvSpPr>
          <p:spPr>
            <a:xfrm>
              <a:off x="5018625" y="2210050"/>
              <a:ext cx="10525" cy="38600"/>
            </a:xfrm>
            <a:custGeom>
              <a:avLst/>
              <a:gdLst/>
              <a:ahLst/>
              <a:cxnLst/>
              <a:rect l="l" t="t" r="r" b="b"/>
              <a:pathLst>
                <a:path w="421" h="1544" extrusionOk="0">
                  <a:moveTo>
                    <a:pt x="369" y="0"/>
                  </a:moveTo>
                  <a:cubicBezTo>
                    <a:pt x="359" y="0"/>
                    <a:pt x="349" y="4"/>
                    <a:pt x="341" y="13"/>
                  </a:cubicBezTo>
                  <a:cubicBezTo>
                    <a:pt x="1" y="395"/>
                    <a:pt x="15" y="1065"/>
                    <a:pt x="119" y="1532"/>
                  </a:cubicBezTo>
                  <a:cubicBezTo>
                    <a:pt x="120" y="1540"/>
                    <a:pt x="126" y="1543"/>
                    <a:pt x="132" y="1543"/>
                  </a:cubicBezTo>
                  <a:cubicBezTo>
                    <a:pt x="140" y="1543"/>
                    <a:pt x="150" y="1536"/>
                    <a:pt x="148" y="1525"/>
                  </a:cubicBezTo>
                  <a:cubicBezTo>
                    <a:pt x="110" y="1243"/>
                    <a:pt x="123" y="961"/>
                    <a:pt x="187" y="684"/>
                  </a:cubicBezTo>
                  <a:cubicBezTo>
                    <a:pt x="239" y="463"/>
                    <a:pt x="355" y="270"/>
                    <a:pt x="413" y="54"/>
                  </a:cubicBezTo>
                  <a:cubicBezTo>
                    <a:pt x="421" y="26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6">
              <a:extLst>
                <a:ext uri="{FF2B5EF4-FFF2-40B4-BE49-F238E27FC236}">
                  <a16:creationId xmlns:a16="http://schemas.microsoft.com/office/drawing/2014/main" id="{2772A339-D29A-A357-8D5B-A188AB3555BF}"/>
                </a:ext>
              </a:extLst>
            </p:cNvPr>
            <p:cNvSpPr/>
            <p:nvPr/>
          </p:nvSpPr>
          <p:spPr>
            <a:xfrm>
              <a:off x="5027425" y="2209750"/>
              <a:ext cx="38975" cy="56900"/>
            </a:xfrm>
            <a:custGeom>
              <a:avLst/>
              <a:gdLst/>
              <a:ahLst/>
              <a:cxnLst/>
              <a:rect l="l" t="t" r="r" b="b"/>
              <a:pathLst>
                <a:path w="1559" h="2276" extrusionOk="0">
                  <a:moveTo>
                    <a:pt x="44" y="0"/>
                  </a:moveTo>
                  <a:cubicBezTo>
                    <a:pt x="36" y="0"/>
                    <a:pt x="27" y="7"/>
                    <a:pt x="26" y="16"/>
                  </a:cubicBezTo>
                  <a:cubicBezTo>
                    <a:pt x="0" y="377"/>
                    <a:pt x="398" y="559"/>
                    <a:pt x="630" y="767"/>
                  </a:cubicBezTo>
                  <a:cubicBezTo>
                    <a:pt x="1094" y="1188"/>
                    <a:pt x="1203" y="1681"/>
                    <a:pt x="1416" y="2239"/>
                  </a:cubicBezTo>
                  <a:cubicBezTo>
                    <a:pt x="1425" y="2264"/>
                    <a:pt x="1446" y="2276"/>
                    <a:pt x="1466" y="2276"/>
                  </a:cubicBezTo>
                  <a:cubicBezTo>
                    <a:pt x="1491" y="2276"/>
                    <a:pt x="1516" y="2258"/>
                    <a:pt x="1519" y="2224"/>
                  </a:cubicBezTo>
                  <a:cubicBezTo>
                    <a:pt x="1558" y="1796"/>
                    <a:pt x="1311" y="1335"/>
                    <a:pt x="1056" y="1005"/>
                  </a:cubicBezTo>
                  <a:cubicBezTo>
                    <a:pt x="766" y="632"/>
                    <a:pt x="271" y="430"/>
                    <a:pt x="57" y="9"/>
                  </a:cubicBezTo>
                  <a:cubicBezTo>
                    <a:pt x="55" y="3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6">
              <a:extLst>
                <a:ext uri="{FF2B5EF4-FFF2-40B4-BE49-F238E27FC236}">
                  <a16:creationId xmlns:a16="http://schemas.microsoft.com/office/drawing/2014/main" id="{86A19238-FF80-0904-7A7A-E1C56E9F9AF6}"/>
                </a:ext>
              </a:extLst>
            </p:cNvPr>
            <p:cNvSpPr/>
            <p:nvPr/>
          </p:nvSpPr>
          <p:spPr>
            <a:xfrm>
              <a:off x="5154350" y="2338950"/>
              <a:ext cx="118100" cy="73825"/>
            </a:xfrm>
            <a:custGeom>
              <a:avLst/>
              <a:gdLst/>
              <a:ahLst/>
              <a:cxnLst/>
              <a:rect l="l" t="t" r="r" b="b"/>
              <a:pathLst>
                <a:path w="4724" h="2953" extrusionOk="0">
                  <a:moveTo>
                    <a:pt x="1394" y="1"/>
                  </a:moveTo>
                  <a:cubicBezTo>
                    <a:pt x="961" y="1"/>
                    <a:pt x="527" y="39"/>
                    <a:pt x="113" y="80"/>
                  </a:cubicBezTo>
                  <a:cubicBezTo>
                    <a:pt x="5" y="91"/>
                    <a:pt x="0" y="257"/>
                    <a:pt x="104" y="257"/>
                  </a:cubicBezTo>
                  <a:cubicBezTo>
                    <a:pt x="107" y="257"/>
                    <a:pt x="110" y="256"/>
                    <a:pt x="113" y="256"/>
                  </a:cubicBezTo>
                  <a:cubicBezTo>
                    <a:pt x="560" y="215"/>
                    <a:pt x="1017" y="169"/>
                    <a:pt x="1470" y="169"/>
                  </a:cubicBezTo>
                  <a:cubicBezTo>
                    <a:pt x="1925" y="169"/>
                    <a:pt x="2377" y="215"/>
                    <a:pt x="2812" y="361"/>
                  </a:cubicBezTo>
                  <a:cubicBezTo>
                    <a:pt x="3892" y="720"/>
                    <a:pt x="4691" y="1746"/>
                    <a:pt x="4284" y="2903"/>
                  </a:cubicBezTo>
                  <a:cubicBezTo>
                    <a:pt x="4275" y="2930"/>
                    <a:pt x="4302" y="2952"/>
                    <a:pt x="4326" y="2952"/>
                  </a:cubicBezTo>
                  <a:cubicBezTo>
                    <a:pt x="4338" y="2952"/>
                    <a:pt x="4350" y="2947"/>
                    <a:pt x="4355" y="2933"/>
                  </a:cubicBezTo>
                  <a:cubicBezTo>
                    <a:pt x="4723" y="2093"/>
                    <a:pt x="4403" y="1190"/>
                    <a:pt x="3685" y="642"/>
                  </a:cubicBezTo>
                  <a:cubicBezTo>
                    <a:pt x="3022" y="136"/>
                    <a:pt x="2210" y="1"/>
                    <a:pt x="1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6">
              <a:extLst>
                <a:ext uri="{FF2B5EF4-FFF2-40B4-BE49-F238E27FC236}">
                  <a16:creationId xmlns:a16="http://schemas.microsoft.com/office/drawing/2014/main" id="{D5DC921A-AD68-78B0-CC22-0D382DE47ED5}"/>
                </a:ext>
              </a:extLst>
            </p:cNvPr>
            <p:cNvSpPr/>
            <p:nvPr/>
          </p:nvSpPr>
          <p:spPr>
            <a:xfrm>
              <a:off x="5445125" y="2503475"/>
              <a:ext cx="52275" cy="96250"/>
            </a:xfrm>
            <a:custGeom>
              <a:avLst/>
              <a:gdLst/>
              <a:ahLst/>
              <a:cxnLst/>
              <a:rect l="l" t="t" r="r" b="b"/>
              <a:pathLst>
                <a:path w="2091" h="3850" extrusionOk="0">
                  <a:moveTo>
                    <a:pt x="2091" y="1"/>
                  </a:moveTo>
                  <a:lnTo>
                    <a:pt x="2091" y="1"/>
                  </a:lnTo>
                  <a:cubicBezTo>
                    <a:pt x="2047" y="308"/>
                    <a:pt x="1981" y="618"/>
                    <a:pt x="1883" y="947"/>
                  </a:cubicBezTo>
                  <a:lnTo>
                    <a:pt x="1850" y="1068"/>
                  </a:lnTo>
                  <a:cubicBezTo>
                    <a:pt x="1850" y="1068"/>
                    <a:pt x="1838" y="1108"/>
                    <a:pt x="1817" y="1167"/>
                  </a:cubicBezTo>
                  <a:cubicBezTo>
                    <a:pt x="1797" y="1227"/>
                    <a:pt x="1772" y="1307"/>
                    <a:pt x="1742" y="1386"/>
                  </a:cubicBezTo>
                  <a:cubicBezTo>
                    <a:pt x="1711" y="1464"/>
                    <a:pt x="1681" y="1542"/>
                    <a:pt x="1657" y="1601"/>
                  </a:cubicBezTo>
                  <a:cubicBezTo>
                    <a:pt x="1632" y="1658"/>
                    <a:pt x="1615" y="1696"/>
                    <a:pt x="1615" y="1696"/>
                  </a:cubicBezTo>
                  <a:cubicBezTo>
                    <a:pt x="1434" y="2102"/>
                    <a:pt x="1202" y="2516"/>
                    <a:pt x="920" y="2883"/>
                  </a:cubicBezTo>
                  <a:cubicBezTo>
                    <a:pt x="640" y="3254"/>
                    <a:pt x="321" y="3585"/>
                    <a:pt x="1" y="3849"/>
                  </a:cubicBezTo>
                  <a:cubicBezTo>
                    <a:pt x="205" y="3712"/>
                    <a:pt x="228" y="3712"/>
                    <a:pt x="550" y="3399"/>
                  </a:cubicBezTo>
                  <a:cubicBezTo>
                    <a:pt x="833" y="3114"/>
                    <a:pt x="1080" y="2832"/>
                    <a:pt x="1302" y="2481"/>
                  </a:cubicBezTo>
                  <a:cubicBezTo>
                    <a:pt x="1449" y="2247"/>
                    <a:pt x="1581" y="2004"/>
                    <a:pt x="1687" y="1760"/>
                  </a:cubicBezTo>
                  <a:cubicBezTo>
                    <a:pt x="1687" y="1760"/>
                    <a:pt x="1704" y="1725"/>
                    <a:pt x="1726" y="1675"/>
                  </a:cubicBezTo>
                  <a:cubicBezTo>
                    <a:pt x="1749" y="1624"/>
                    <a:pt x="1775" y="1553"/>
                    <a:pt x="1802" y="1484"/>
                  </a:cubicBezTo>
                  <a:cubicBezTo>
                    <a:pt x="1831" y="1416"/>
                    <a:pt x="1856" y="1345"/>
                    <a:pt x="1872" y="1292"/>
                  </a:cubicBezTo>
                  <a:lnTo>
                    <a:pt x="1903" y="1203"/>
                  </a:lnTo>
                  <a:cubicBezTo>
                    <a:pt x="1943" y="1089"/>
                    <a:pt x="2003" y="835"/>
                    <a:pt x="2042" y="588"/>
                  </a:cubicBezTo>
                  <a:cubicBezTo>
                    <a:pt x="2080" y="339"/>
                    <a:pt x="2091" y="95"/>
                    <a:pt x="2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6">
              <a:extLst>
                <a:ext uri="{FF2B5EF4-FFF2-40B4-BE49-F238E27FC236}">
                  <a16:creationId xmlns:a16="http://schemas.microsoft.com/office/drawing/2014/main" id="{B40CDF39-8863-4402-DE89-6AA181D58430}"/>
                </a:ext>
              </a:extLst>
            </p:cNvPr>
            <p:cNvSpPr/>
            <p:nvPr/>
          </p:nvSpPr>
          <p:spPr>
            <a:xfrm>
              <a:off x="5434400" y="2519500"/>
              <a:ext cx="58950" cy="80150"/>
            </a:xfrm>
            <a:custGeom>
              <a:avLst/>
              <a:gdLst/>
              <a:ahLst/>
              <a:cxnLst/>
              <a:rect l="l" t="t" r="r" b="b"/>
              <a:pathLst>
                <a:path w="2358" h="3206" extrusionOk="0">
                  <a:moveTo>
                    <a:pt x="2357" y="1"/>
                  </a:moveTo>
                  <a:cubicBezTo>
                    <a:pt x="2266" y="266"/>
                    <a:pt x="2155" y="530"/>
                    <a:pt x="2018" y="808"/>
                  </a:cubicBezTo>
                  <a:lnTo>
                    <a:pt x="1970" y="910"/>
                  </a:lnTo>
                  <a:cubicBezTo>
                    <a:pt x="1970" y="910"/>
                    <a:pt x="1954" y="945"/>
                    <a:pt x="1927" y="995"/>
                  </a:cubicBezTo>
                  <a:cubicBezTo>
                    <a:pt x="1900" y="1044"/>
                    <a:pt x="1867" y="1113"/>
                    <a:pt x="1829" y="1178"/>
                  </a:cubicBezTo>
                  <a:cubicBezTo>
                    <a:pt x="1791" y="1243"/>
                    <a:pt x="1753" y="1309"/>
                    <a:pt x="1724" y="1358"/>
                  </a:cubicBezTo>
                  <a:cubicBezTo>
                    <a:pt x="1694" y="1407"/>
                    <a:pt x="1673" y="1438"/>
                    <a:pt x="1673" y="1438"/>
                  </a:cubicBezTo>
                  <a:cubicBezTo>
                    <a:pt x="1459" y="1775"/>
                    <a:pt x="1202" y="2117"/>
                    <a:pt x="911" y="2419"/>
                  </a:cubicBezTo>
                  <a:cubicBezTo>
                    <a:pt x="622" y="2723"/>
                    <a:pt x="306" y="2991"/>
                    <a:pt x="0" y="3206"/>
                  </a:cubicBezTo>
                  <a:cubicBezTo>
                    <a:pt x="196" y="3100"/>
                    <a:pt x="215" y="3101"/>
                    <a:pt x="532" y="2849"/>
                  </a:cubicBezTo>
                  <a:cubicBezTo>
                    <a:pt x="813" y="2620"/>
                    <a:pt x="1064" y="2394"/>
                    <a:pt x="1303" y="2106"/>
                  </a:cubicBezTo>
                  <a:cubicBezTo>
                    <a:pt x="1462" y="1913"/>
                    <a:pt x="1610" y="1713"/>
                    <a:pt x="1738" y="1509"/>
                  </a:cubicBezTo>
                  <a:cubicBezTo>
                    <a:pt x="1738" y="1509"/>
                    <a:pt x="1811" y="1397"/>
                    <a:pt x="1877" y="1279"/>
                  </a:cubicBezTo>
                  <a:cubicBezTo>
                    <a:pt x="1912" y="1222"/>
                    <a:pt x="1944" y="1162"/>
                    <a:pt x="1967" y="1118"/>
                  </a:cubicBezTo>
                  <a:cubicBezTo>
                    <a:pt x="1990" y="1073"/>
                    <a:pt x="2006" y="1043"/>
                    <a:pt x="2006" y="1043"/>
                  </a:cubicBezTo>
                  <a:cubicBezTo>
                    <a:pt x="2058" y="946"/>
                    <a:pt x="2149" y="731"/>
                    <a:pt x="2221" y="516"/>
                  </a:cubicBezTo>
                  <a:cubicBezTo>
                    <a:pt x="2293" y="300"/>
                    <a:pt x="2342" y="85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6">
              <a:extLst>
                <a:ext uri="{FF2B5EF4-FFF2-40B4-BE49-F238E27FC236}">
                  <a16:creationId xmlns:a16="http://schemas.microsoft.com/office/drawing/2014/main" id="{EFA52402-82FF-251C-8B74-75BF3BEC1265}"/>
                </a:ext>
              </a:extLst>
            </p:cNvPr>
            <p:cNvSpPr/>
            <p:nvPr/>
          </p:nvSpPr>
          <p:spPr>
            <a:xfrm>
              <a:off x="5417975" y="2495275"/>
              <a:ext cx="93725" cy="154050"/>
            </a:xfrm>
            <a:custGeom>
              <a:avLst/>
              <a:gdLst/>
              <a:ahLst/>
              <a:cxnLst/>
              <a:rect l="l" t="t" r="r" b="b"/>
              <a:pathLst>
                <a:path w="3749" h="6162" extrusionOk="0">
                  <a:moveTo>
                    <a:pt x="3719" y="0"/>
                  </a:moveTo>
                  <a:cubicBezTo>
                    <a:pt x="3704" y="207"/>
                    <a:pt x="3696" y="317"/>
                    <a:pt x="3690" y="468"/>
                  </a:cubicBezTo>
                  <a:cubicBezTo>
                    <a:pt x="3682" y="545"/>
                    <a:pt x="3673" y="630"/>
                    <a:pt x="3661" y="743"/>
                  </a:cubicBezTo>
                  <a:cubicBezTo>
                    <a:pt x="3656" y="800"/>
                    <a:pt x="3649" y="864"/>
                    <a:pt x="3643" y="936"/>
                  </a:cubicBezTo>
                  <a:cubicBezTo>
                    <a:pt x="3630" y="1009"/>
                    <a:pt x="3617" y="1090"/>
                    <a:pt x="3601" y="1182"/>
                  </a:cubicBezTo>
                  <a:cubicBezTo>
                    <a:pt x="3486" y="1843"/>
                    <a:pt x="3277" y="2431"/>
                    <a:pt x="2979" y="3046"/>
                  </a:cubicBezTo>
                  <a:cubicBezTo>
                    <a:pt x="2774" y="3457"/>
                    <a:pt x="2540" y="3851"/>
                    <a:pt x="2267" y="4197"/>
                  </a:cubicBezTo>
                  <a:cubicBezTo>
                    <a:pt x="2267" y="4197"/>
                    <a:pt x="2231" y="4246"/>
                    <a:pt x="2174" y="4320"/>
                  </a:cubicBezTo>
                  <a:cubicBezTo>
                    <a:pt x="2118" y="4393"/>
                    <a:pt x="2035" y="4484"/>
                    <a:pt x="1955" y="4578"/>
                  </a:cubicBezTo>
                  <a:cubicBezTo>
                    <a:pt x="1914" y="4625"/>
                    <a:pt x="1874" y="4671"/>
                    <a:pt x="1836" y="4715"/>
                  </a:cubicBezTo>
                  <a:cubicBezTo>
                    <a:pt x="1795" y="4756"/>
                    <a:pt x="1757" y="4793"/>
                    <a:pt x="1724" y="4826"/>
                  </a:cubicBezTo>
                  <a:cubicBezTo>
                    <a:pt x="1659" y="4892"/>
                    <a:pt x="1615" y="4935"/>
                    <a:pt x="1615" y="4935"/>
                  </a:cubicBezTo>
                  <a:cubicBezTo>
                    <a:pt x="1476" y="5081"/>
                    <a:pt x="1159" y="5370"/>
                    <a:pt x="828" y="5625"/>
                  </a:cubicBezTo>
                  <a:cubicBezTo>
                    <a:pt x="745" y="5689"/>
                    <a:pt x="657" y="5744"/>
                    <a:pt x="576" y="5801"/>
                  </a:cubicBezTo>
                  <a:cubicBezTo>
                    <a:pt x="493" y="5856"/>
                    <a:pt x="418" y="5916"/>
                    <a:pt x="341" y="5957"/>
                  </a:cubicBezTo>
                  <a:cubicBezTo>
                    <a:pt x="196" y="6045"/>
                    <a:pt x="74" y="6117"/>
                    <a:pt x="1" y="6161"/>
                  </a:cubicBezTo>
                  <a:cubicBezTo>
                    <a:pt x="473" y="5939"/>
                    <a:pt x="934" y="5654"/>
                    <a:pt x="1381" y="5277"/>
                  </a:cubicBezTo>
                  <a:lnTo>
                    <a:pt x="1542" y="5135"/>
                  </a:lnTo>
                  <a:cubicBezTo>
                    <a:pt x="1542" y="5135"/>
                    <a:pt x="1555" y="5123"/>
                    <a:pt x="1579" y="5103"/>
                  </a:cubicBezTo>
                  <a:cubicBezTo>
                    <a:pt x="1600" y="5081"/>
                    <a:pt x="1633" y="5049"/>
                    <a:pt x="1670" y="5011"/>
                  </a:cubicBezTo>
                  <a:cubicBezTo>
                    <a:pt x="1745" y="4934"/>
                    <a:pt x="1850" y="4837"/>
                    <a:pt x="1945" y="4730"/>
                  </a:cubicBezTo>
                  <a:cubicBezTo>
                    <a:pt x="2039" y="4622"/>
                    <a:pt x="2132" y="4513"/>
                    <a:pt x="2202" y="4432"/>
                  </a:cubicBezTo>
                  <a:cubicBezTo>
                    <a:pt x="2271" y="4349"/>
                    <a:pt x="2313" y="4291"/>
                    <a:pt x="2313" y="4291"/>
                  </a:cubicBezTo>
                  <a:cubicBezTo>
                    <a:pt x="2771" y="3692"/>
                    <a:pt x="3169" y="2980"/>
                    <a:pt x="3405" y="2226"/>
                  </a:cubicBezTo>
                  <a:cubicBezTo>
                    <a:pt x="3647" y="1476"/>
                    <a:pt x="3749" y="697"/>
                    <a:pt x="3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6">
              <a:extLst>
                <a:ext uri="{FF2B5EF4-FFF2-40B4-BE49-F238E27FC236}">
                  <a16:creationId xmlns:a16="http://schemas.microsoft.com/office/drawing/2014/main" id="{61178FE0-BAC4-E81D-9254-96EFCE1EE571}"/>
                </a:ext>
              </a:extLst>
            </p:cNvPr>
            <p:cNvSpPr/>
            <p:nvPr/>
          </p:nvSpPr>
          <p:spPr>
            <a:xfrm>
              <a:off x="5389200" y="2573925"/>
              <a:ext cx="43600" cy="39925"/>
            </a:xfrm>
            <a:custGeom>
              <a:avLst/>
              <a:gdLst/>
              <a:ahLst/>
              <a:cxnLst/>
              <a:rect l="l" t="t" r="r" b="b"/>
              <a:pathLst>
                <a:path w="1744" h="1597" extrusionOk="0">
                  <a:moveTo>
                    <a:pt x="19" y="1"/>
                  </a:moveTo>
                  <a:cubicBezTo>
                    <a:pt x="5" y="69"/>
                    <a:pt x="0" y="107"/>
                    <a:pt x="1" y="160"/>
                  </a:cubicBezTo>
                  <a:cubicBezTo>
                    <a:pt x="6" y="210"/>
                    <a:pt x="9" y="279"/>
                    <a:pt x="50" y="401"/>
                  </a:cubicBezTo>
                  <a:cubicBezTo>
                    <a:pt x="124" y="618"/>
                    <a:pt x="234" y="809"/>
                    <a:pt x="405" y="976"/>
                  </a:cubicBezTo>
                  <a:cubicBezTo>
                    <a:pt x="518" y="1087"/>
                    <a:pt x="649" y="1178"/>
                    <a:pt x="779" y="1256"/>
                  </a:cubicBezTo>
                  <a:cubicBezTo>
                    <a:pt x="779" y="1256"/>
                    <a:pt x="851" y="1299"/>
                    <a:pt x="927" y="1337"/>
                  </a:cubicBezTo>
                  <a:cubicBezTo>
                    <a:pt x="1003" y="1376"/>
                    <a:pt x="1079" y="1411"/>
                    <a:pt x="1079" y="1411"/>
                  </a:cubicBezTo>
                  <a:cubicBezTo>
                    <a:pt x="1205" y="1473"/>
                    <a:pt x="1636" y="1584"/>
                    <a:pt x="1743" y="1597"/>
                  </a:cubicBezTo>
                  <a:cubicBezTo>
                    <a:pt x="1568" y="1521"/>
                    <a:pt x="1402" y="1448"/>
                    <a:pt x="1241" y="1379"/>
                  </a:cubicBezTo>
                  <a:lnTo>
                    <a:pt x="1175" y="1352"/>
                  </a:lnTo>
                  <a:cubicBezTo>
                    <a:pt x="1175" y="1352"/>
                    <a:pt x="1088" y="1314"/>
                    <a:pt x="1004" y="1272"/>
                  </a:cubicBezTo>
                  <a:cubicBezTo>
                    <a:pt x="919" y="1232"/>
                    <a:pt x="839" y="1184"/>
                    <a:pt x="839" y="1184"/>
                  </a:cubicBezTo>
                  <a:cubicBezTo>
                    <a:pt x="625" y="1060"/>
                    <a:pt x="418" y="895"/>
                    <a:pt x="266" y="686"/>
                  </a:cubicBezTo>
                  <a:cubicBezTo>
                    <a:pt x="112" y="482"/>
                    <a:pt x="21" y="234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6">
              <a:extLst>
                <a:ext uri="{FF2B5EF4-FFF2-40B4-BE49-F238E27FC236}">
                  <a16:creationId xmlns:a16="http://schemas.microsoft.com/office/drawing/2014/main" id="{B83E0258-3174-744F-FC1F-4180EC096447}"/>
                </a:ext>
              </a:extLst>
            </p:cNvPr>
            <p:cNvSpPr/>
            <p:nvPr/>
          </p:nvSpPr>
          <p:spPr>
            <a:xfrm>
              <a:off x="5386925" y="2574925"/>
              <a:ext cx="26575" cy="43900"/>
            </a:xfrm>
            <a:custGeom>
              <a:avLst/>
              <a:gdLst/>
              <a:ahLst/>
              <a:cxnLst/>
              <a:rect l="l" t="t" r="r" b="b"/>
              <a:pathLst>
                <a:path w="1063" h="175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16" y="102"/>
                    <a:pt x="100" y="109"/>
                    <a:pt x="47" y="334"/>
                  </a:cubicBezTo>
                  <a:cubicBezTo>
                    <a:pt x="8" y="536"/>
                    <a:pt x="0" y="736"/>
                    <a:pt x="64" y="945"/>
                  </a:cubicBezTo>
                  <a:cubicBezTo>
                    <a:pt x="108" y="1083"/>
                    <a:pt x="177" y="1212"/>
                    <a:pt x="261" y="1323"/>
                  </a:cubicBezTo>
                  <a:cubicBezTo>
                    <a:pt x="261" y="1323"/>
                    <a:pt x="308" y="1386"/>
                    <a:pt x="362" y="1441"/>
                  </a:cubicBezTo>
                  <a:cubicBezTo>
                    <a:pt x="416" y="1498"/>
                    <a:pt x="477" y="1546"/>
                    <a:pt x="477" y="1546"/>
                  </a:cubicBezTo>
                  <a:cubicBezTo>
                    <a:pt x="525" y="1588"/>
                    <a:pt x="643" y="1658"/>
                    <a:pt x="766" y="1700"/>
                  </a:cubicBezTo>
                  <a:cubicBezTo>
                    <a:pt x="883" y="1743"/>
                    <a:pt x="1004" y="1756"/>
                    <a:pt x="1056" y="1756"/>
                  </a:cubicBezTo>
                  <a:cubicBezTo>
                    <a:pt x="1058" y="1756"/>
                    <a:pt x="1060" y="1756"/>
                    <a:pt x="1062" y="1756"/>
                  </a:cubicBezTo>
                  <a:cubicBezTo>
                    <a:pt x="912" y="1712"/>
                    <a:pt x="767" y="1644"/>
                    <a:pt x="630" y="1545"/>
                  </a:cubicBezTo>
                  <a:lnTo>
                    <a:pt x="579" y="1509"/>
                  </a:lnTo>
                  <a:cubicBezTo>
                    <a:pt x="579" y="1509"/>
                    <a:pt x="512" y="1459"/>
                    <a:pt x="452" y="1401"/>
                  </a:cubicBezTo>
                  <a:cubicBezTo>
                    <a:pt x="393" y="1345"/>
                    <a:pt x="342" y="1278"/>
                    <a:pt x="342" y="1278"/>
                  </a:cubicBezTo>
                  <a:cubicBezTo>
                    <a:pt x="207" y="1106"/>
                    <a:pt x="116" y="884"/>
                    <a:pt x="92" y="655"/>
                  </a:cubicBezTo>
                  <a:cubicBezTo>
                    <a:pt x="65" y="425"/>
                    <a:pt x="106" y="192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6">
              <a:extLst>
                <a:ext uri="{FF2B5EF4-FFF2-40B4-BE49-F238E27FC236}">
                  <a16:creationId xmlns:a16="http://schemas.microsoft.com/office/drawing/2014/main" id="{E75D99DA-E26F-709B-C450-9647D54B1CAB}"/>
                </a:ext>
              </a:extLst>
            </p:cNvPr>
            <p:cNvSpPr/>
            <p:nvPr/>
          </p:nvSpPr>
          <p:spPr>
            <a:xfrm>
              <a:off x="5360000" y="2580400"/>
              <a:ext cx="25575" cy="50675"/>
            </a:xfrm>
            <a:custGeom>
              <a:avLst/>
              <a:gdLst/>
              <a:ahLst/>
              <a:cxnLst/>
              <a:rect l="l" t="t" r="r" b="b"/>
              <a:pathLst>
                <a:path w="1023" h="2027" extrusionOk="0">
                  <a:moveTo>
                    <a:pt x="580" y="0"/>
                  </a:moveTo>
                  <a:lnTo>
                    <a:pt x="580" y="0"/>
                  </a:lnTo>
                  <a:cubicBezTo>
                    <a:pt x="511" y="29"/>
                    <a:pt x="475" y="49"/>
                    <a:pt x="430" y="81"/>
                  </a:cubicBezTo>
                  <a:cubicBezTo>
                    <a:pt x="387" y="117"/>
                    <a:pt x="328" y="160"/>
                    <a:pt x="246" y="271"/>
                  </a:cubicBezTo>
                  <a:cubicBezTo>
                    <a:pt x="101" y="470"/>
                    <a:pt x="4" y="694"/>
                    <a:pt x="3" y="955"/>
                  </a:cubicBezTo>
                  <a:cubicBezTo>
                    <a:pt x="0" y="1129"/>
                    <a:pt x="47" y="1302"/>
                    <a:pt x="122" y="1449"/>
                  </a:cubicBezTo>
                  <a:cubicBezTo>
                    <a:pt x="122" y="1449"/>
                    <a:pt x="164" y="1533"/>
                    <a:pt x="220" y="1608"/>
                  </a:cubicBezTo>
                  <a:cubicBezTo>
                    <a:pt x="274" y="1685"/>
                    <a:pt x="341" y="1750"/>
                    <a:pt x="341" y="1750"/>
                  </a:cubicBezTo>
                  <a:cubicBezTo>
                    <a:pt x="393" y="1805"/>
                    <a:pt x="525" y="1902"/>
                    <a:pt x="670" y="1959"/>
                  </a:cubicBezTo>
                  <a:cubicBezTo>
                    <a:pt x="800" y="2013"/>
                    <a:pt x="935" y="2027"/>
                    <a:pt x="1002" y="2027"/>
                  </a:cubicBezTo>
                  <a:cubicBezTo>
                    <a:pt x="1010" y="2027"/>
                    <a:pt x="1017" y="2027"/>
                    <a:pt x="1022" y="2026"/>
                  </a:cubicBezTo>
                  <a:cubicBezTo>
                    <a:pt x="840" y="1989"/>
                    <a:pt x="665" y="1906"/>
                    <a:pt x="511" y="1777"/>
                  </a:cubicBezTo>
                  <a:lnTo>
                    <a:pt x="454" y="1730"/>
                  </a:lnTo>
                  <a:cubicBezTo>
                    <a:pt x="454" y="1730"/>
                    <a:pt x="380" y="1663"/>
                    <a:pt x="319" y="1586"/>
                  </a:cubicBezTo>
                  <a:cubicBezTo>
                    <a:pt x="257" y="1510"/>
                    <a:pt x="212" y="1422"/>
                    <a:pt x="212" y="1422"/>
                  </a:cubicBezTo>
                  <a:cubicBezTo>
                    <a:pt x="87" y="1194"/>
                    <a:pt x="56" y="902"/>
                    <a:pt x="132" y="638"/>
                  </a:cubicBezTo>
                  <a:cubicBezTo>
                    <a:pt x="203" y="372"/>
                    <a:pt x="375" y="141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6">
              <a:extLst>
                <a:ext uri="{FF2B5EF4-FFF2-40B4-BE49-F238E27FC236}">
                  <a16:creationId xmlns:a16="http://schemas.microsoft.com/office/drawing/2014/main" id="{F2C40509-E13C-0D71-E686-926F8D71D53C}"/>
                </a:ext>
              </a:extLst>
            </p:cNvPr>
            <p:cNvSpPr/>
            <p:nvPr/>
          </p:nvSpPr>
          <p:spPr>
            <a:xfrm>
              <a:off x="5370625" y="2578600"/>
              <a:ext cx="13900" cy="46075"/>
            </a:xfrm>
            <a:custGeom>
              <a:avLst/>
              <a:gdLst/>
              <a:ahLst/>
              <a:cxnLst/>
              <a:rect l="l" t="t" r="r" b="b"/>
              <a:pathLst>
                <a:path w="556" h="1843" extrusionOk="0">
                  <a:moveTo>
                    <a:pt x="126" y="1"/>
                  </a:moveTo>
                  <a:cubicBezTo>
                    <a:pt x="77" y="98"/>
                    <a:pt x="66" y="104"/>
                    <a:pt x="37" y="301"/>
                  </a:cubicBezTo>
                  <a:cubicBezTo>
                    <a:pt x="14" y="476"/>
                    <a:pt x="0" y="644"/>
                    <a:pt x="27" y="827"/>
                  </a:cubicBezTo>
                  <a:cubicBezTo>
                    <a:pt x="46" y="949"/>
                    <a:pt x="74" y="1069"/>
                    <a:pt x="112" y="1180"/>
                  </a:cubicBezTo>
                  <a:cubicBezTo>
                    <a:pt x="112" y="1180"/>
                    <a:pt x="132" y="1244"/>
                    <a:pt x="158" y="1305"/>
                  </a:cubicBezTo>
                  <a:cubicBezTo>
                    <a:pt x="181" y="1367"/>
                    <a:pt x="211" y="1427"/>
                    <a:pt x="211" y="1427"/>
                  </a:cubicBezTo>
                  <a:cubicBezTo>
                    <a:pt x="233" y="1477"/>
                    <a:pt x="298" y="1574"/>
                    <a:pt x="368" y="1659"/>
                  </a:cubicBezTo>
                  <a:cubicBezTo>
                    <a:pt x="441" y="1745"/>
                    <a:pt x="522" y="1817"/>
                    <a:pt x="555" y="1842"/>
                  </a:cubicBezTo>
                  <a:cubicBezTo>
                    <a:pt x="477" y="1731"/>
                    <a:pt x="407" y="1612"/>
                    <a:pt x="341" y="1479"/>
                  </a:cubicBezTo>
                  <a:lnTo>
                    <a:pt x="315" y="1430"/>
                  </a:lnTo>
                  <a:cubicBezTo>
                    <a:pt x="315" y="1430"/>
                    <a:pt x="284" y="1365"/>
                    <a:pt x="255" y="1299"/>
                  </a:cubicBezTo>
                  <a:cubicBezTo>
                    <a:pt x="242" y="1265"/>
                    <a:pt x="229" y="1231"/>
                    <a:pt x="218" y="1206"/>
                  </a:cubicBezTo>
                  <a:cubicBezTo>
                    <a:pt x="209" y="1180"/>
                    <a:pt x="204" y="1163"/>
                    <a:pt x="204" y="1163"/>
                  </a:cubicBezTo>
                  <a:cubicBezTo>
                    <a:pt x="76" y="800"/>
                    <a:pt x="48" y="356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6">
              <a:extLst>
                <a:ext uri="{FF2B5EF4-FFF2-40B4-BE49-F238E27FC236}">
                  <a16:creationId xmlns:a16="http://schemas.microsoft.com/office/drawing/2014/main" id="{0E0C71EB-4584-2CDF-A168-B412164F20E1}"/>
                </a:ext>
              </a:extLst>
            </p:cNvPr>
            <p:cNvSpPr/>
            <p:nvPr/>
          </p:nvSpPr>
          <p:spPr>
            <a:xfrm>
              <a:off x="5338425" y="2557850"/>
              <a:ext cx="13550" cy="56750"/>
            </a:xfrm>
            <a:custGeom>
              <a:avLst/>
              <a:gdLst/>
              <a:ahLst/>
              <a:cxnLst/>
              <a:rect l="l" t="t" r="r" b="b"/>
              <a:pathLst>
                <a:path w="542" h="2270" extrusionOk="0">
                  <a:moveTo>
                    <a:pt x="541" y="0"/>
                  </a:moveTo>
                  <a:cubicBezTo>
                    <a:pt x="436" y="85"/>
                    <a:pt x="419" y="85"/>
                    <a:pt x="286" y="293"/>
                  </a:cubicBezTo>
                  <a:cubicBezTo>
                    <a:pt x="171" y="483"/>
                    <a:pt x="84" y="673"/>
                    <a:pt x="42" y="900"/>
                  </a:cubicBezTo>
                  <a:cubicBezTo>
                    <a:pt x="15" y="1051"/>
                    <a:pt x="2" y="1204"/>
                    <a:pt x="11" y="1352"/>
                  </a:cubicBezTo>
                  <a:cubicBezTo>
                    <a:pt x="1" y="1352"/>
                    <a:pt x="46" y="1680"/>
                    <a:pt x="52" y="1680"/>
                  </a:cubicBezTo>
                  <a:cubicBezTo>
                    <a:pt x="52" y="1680"/>
                    <a:pt x="52" y="1680"/>
                    <a:pt x="53" y="1680"/>
                  </a:cubicBezTo>
                  <a:cubicBezTo>
                    <a:pt x="64" y="1747"/>
                    <a:pt x="115" y="1882"/>
                    <a:pt x="179" y="2005"/>
                  </a:cubicBezTo>
                  <a:cubicBezTo>
                    <a:pt x="246" y="2127"/>
                    <a:pt x="329" y="2232"/>
                    <a:pt x="366" y="2270"/>
                  </a:cubicBezTo>
                  <a:cubicBezTo>
                    <a:pt x="284" y="2122"/>
                    <a:pt x="221" y="1962"/>
                    <a:pt x="175" y="1783"/>
                  </a:cubicBezTo>
                  <a:lnTo>
                    <a:pt x="156" y="1718"/>
                  </a:lnTo>
                  <a:cubicBezTo>
                    <a:pt x="156" y="1718"/>
                    <a:pt x="150" y="1697"/>
                    <a:pt x="144" y="1663"/>
                  </a:cubicBezTo>
                  <a:cubicBezTo>
                    <a:pt x="138" y="1630"/>
                    <a:pt x="127" y="1587"/>
                    <a:pt x="121" y="1542"/>
                  </a:cubicBezTo>
                  <a:cubicBezTo>
                    <a:pt x="116" y="1497"/>
                    <a:pt x="111" y="1452"/>
                    <a:pt x="107" y="1419"/>
                  </a:cubicBezTo>
                  <a:cubicBezTo>
                    <a:pt x="105" y="1384"/>
                    <a:pt x="104" y="1362"/>
                    <a:pt x="104" y="1362"/>
                  </a:cubicBezTo>
                  <a:cubicBezTo>
                    <a:pt x="94" y="1125"/>
                    <a:pt x="118" y="869"/>
                    <a:pt x="197" y="631"/>
                  </a:cubicBezTo>
                  <a:cubicBezTo>
                    <a:pt x="273" y="392"/>
                    <a:pt x="395" y="172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6">
              <a:extLst>
                <a:ext uri="{FF2B5EF4-FFF2-40B4-BE49-F238E27FC236}">
                  <a16:creationId xmlns:a16="http://schemas.microsoft.com/office/drawing/2014/main" id="{3D0C9E76-6762-DAFC-962E-2C7666AC70C5}"/>
                </a:ext>
              </a:extLst>
            </p:cNvPr>
            <p:cNvSpPr/>
            <p:nvPr/>
          </p:nvSpPr>
          <p:spPr>
            <a:xfrm>
              <a:off x="5327675" y="2566250"/>
              <a:ext cx="11675" cy="48375"/>
            </a:xfrm>
            <a:custGeom>
              <a:avLst/>
              <a:gdLst/>
              <a:ahLst/>
              <a:cxnLst/>
              <a:rect l="l" t="t" r="r" b="b"/>
              <a:pathLst>
                <a:path w="467" h="1935" extrusionOk="0">
                  <a:moveTo>
                    <a:pt x="242" y="1"/>
                  </a:moveTo>
                  <a:cubicBezTo>
                    <a:pt x="161" y="119"/>
                    <a:pt x="93" y="254"/>
                    <a:pt x="49" y="410"/>
                  </a:cubicBezTo>
                  <a:lnTo>
                    <a:pt x="36" y="469"/>
                  </a:lnTo>
                  <a:cubicBezTo>
                    <a:pt x="36" y="469"/>
                    <a:pt x="22" y="547"/>
                    <a:pt x="12" y="626"/>
                  </a:cubicBezTo>
                  <a:cubicBezTo>
                    <a:pt x="9" y="666"/>
                    <a:pt x="6" y="704"/>
                    <a:pt x="3" y="735"/>
                  </a:cubicBezTo>
                  <a:cubicBezTo>
                    <a:pt x="2" y="764"/>
                    <a:pt x="2" y="784"/>
                    <a:pt x="2" y="784"/>
                  </a:cubicBezTo>
                  <a:cubicBezTo>
                    <a:pt x="0" y="994"/>
                    <a:pt x="37" y="1219"/>
                    <a:pt x="121" y="1420"/>
                  </a:cubicBezTo>
                  <a:cubicBezTo>
                    <a:pt x="205" y="1622"/>
                    <a:pt x="328" y="1802"/>
                    <a:pt x="466" y="1935"/>
                  </a:cubicBezTo>
                  <a:cubicBezTo>
                    <a:pt x="414" y="1831"/>
                    <a:pt x="404" y="1830"/>
                    <a:pt x="301" y="1656"/>
                  </a:cubicBezTo>
                  <a:cubicBezTo>
                    <a:pt x="213" y="1498"/>
                    <a:pt x="170" y="1335"/>
                    <a:pt x="131" y="1158"/>
                  </a:cubicBezTo>
                  <a:cubicBezTo>
                    <a:pt x="107" y="1038"/>
                    <a:pt x="92" y="915"/>
                    <a:pt x="95" y="799"/>
                  </a:cubicBezTo>
                  <a:cubicBezTo>
                    <a:pt x="95" y="799"/>
                    <a:pt x="94" y="733"/>
                    <a:pt x="101" y="667"/>
                  </a:cubicBezTo>
                  <a:cubicBezTo>
                    <a:pt x="103" y="634"/>
                    <a:pt x="107" y="602"/>
                    <a:pt x="112" y="577"/>
                  </a:cubicBezTo>
                  <a:cubicBezTo>
                    <a:pt x="115" y="553"/>
                    <a:pt x="118" y="537"/>
                    <a:pt x="118" y="537"/>
                  </a:cubicBezTo>
                  <a:cubicBezTo>
                    <a:pt x="125" y="483"/>
                    <a:pt x="141" y="370"/>
                    <a:pt x="166" y="260"/>
                  </a:cubicBezTo>
                  <a:cubicBezTo>
                    <a:pt x="192" y="150"/>
                    <a:pt x="231" y="4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6">
              <a:extLst>
                <a:ext uri="{FF2B5EF4-FFF2-40B4-BE49-F238E27FC236}">
                  <a16:creationId xmlns:a16="http://schemas.microsoft.com/office/drawing/2014/main" id="{B409C3A6-931F-C626-7EA2-E2356B441EFB}"/>
                </a:ext>
              </a:extLst>
            </p:cNvPr>
            <p:cNvSpPr/>
            <p:nvPr/>
          </p:nvSpPr>
          <p:spPr>
            <a:xfrm>
              <a:off x="5322150" y="2570500"/>
              <a:ext cx="4675" cy="26000"/>
            </a:xfrm>
            <a:custGeom>
              <a:avLst/>
              <a:gdLst/>
              <a:ahLst/>
              <a:cxnLst/>
              <a:rect l="l" t="t" r="r" b="b"/>
              <a:pathLst>
                <a:path w="187" h="1040" extrusionOk="0">
                  <a:moveTo>
                    <a:pt x="148" y="0"/>
                  </a:moveTo>
                  <a:cubicBezTo>
                    <a:pt x="103" y="46"/>
                    <a:pt x="97" y="49"/>
                    <a:pt x="63" y="153"/>
                  </a:cubicBezTo>
                  <a:cubicBezTo>
                    <a:pt x="36" y="246"/>
                    <a:pt x="5" y="334"/>
                    <a:pt x="2" y="436"/>
                  </a:cubicBezTo>
                  <a:cubicBezTo>
                    <a:pt x="1" y="504"/>
                    <a:pt x="3" y="572"/>
                    <a:pt x="10" y="637"/>
                  </a:cubicBezTo>
                  <a:cubicBezTo>
                    <a:pt x="10" y="637"/>
                    <a:pt x="14" y="674"/>
                    <a:pt x="20" y="710"/>
                  </a:cubicBezTo>
                  <a:cubicBezTo>
                    <a:pt x="26" y="746"/>
                    <a:pt x="34" y="782"/>
                    <a:pt x="34" y="782"/>
                  </a:cubicBezTo>
                  <a:cubicBezTo>
                    <a:pt x="43" y="844"/>
                    <a:pt x="146" y="1012"/>
                    <a:pt x="187" y="1039"/>
                  </a:cubicBezTo>
                  <a:cubicBezTo>
                    <a:pt x="167" y="967"/>
                    <a:pt x="152" y="893"/>
                    <a:pt x="138" y="816"/>
                  </a:cubicBezTo>
                  <a:lnTo>
                    <a:pt x="129" y="786"/>
                  </a:lnTo>
                  <a:cubicBezTo>
                    <a:pt x="129" y="786"/>
                    <a:pt x="122" y="749"/>
                    <a:pt x="114" y="711"/>
                  </a:cubicBezTo>
                  <a:cubicBezTo>
                    <a:pt x="108" y="672"/>
                    <a:pt x="103" y="633"/>
                    <a:pt x="103" y="633"/>
                  </a:cubicBezTo>
                  <a:cubicBezTo>
                    <a:pt x="77" y="428"/>
                    <a:pt x="93" y="192"/>
                    <a:pt x="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6">
              <a:extLst>
                <a:ext uri="{FF2B5EF4-FFF2-40B4-BE49-F238E27FC236}">
                  <a16:creationId xmlns:a16="http://schemas.microsoft.com/office/drawing/2014/main" id="{3A4EAF79-B905-7AE2-D704-99B389ECEDE9}"/>
                </a:ext>
              </a:extLst>
            </p:cNvPr>
            <p:cNvSpPr/>
            <p:nvPr/>
          </p:nvSpPr>
          <p:spPr>
            <a:xfrm>
              <a:off x="5292500" y="2589325"/>
              <a:ext cx="60350" cy="46125"/>
            </a:xfrm>
            <a:custGeom>
              <a:avLst/>
              <a:gdLst/>
              <a:ahLst/>
              <a:cxnLst/>
              <a:rect l="l" t="t" r="r" b="b"/>
              <a:pathLst>
                <a:path w="2414" h="1845" extrusionOk="0">
                  <a:moveTo>
                    <a:pt x="19" y="1"/>
                  </a:moveTo>
                  <a:cubicBezTo>
                    <a:pt x="4" y="90"/>
                    <a:pt x="0" y="139"/>
                    <a:pt x="3" y="207"/>
                  </a:cubicBezTo>
                  <a:cubicBezTo>
                    <a:pt x="11" y="275"/>
                    <a:pt x="17" y="363"/>
                    <a:pt x="75" y="521"/>
                  </a:cubicBezTo>
                  <a:cubicBezTo>
                    <a:pt x="183" y="800"/>
                    <a:pt x="349" y="1038"/>
                    <a:pt x="588" y="1235"/>
                  </a:cubicBezTo>
                  <a:cubicBezTo>
                    <a:pt x="749" y="1368"/>
                    <a:pt x="930" y="1468"/>
                    <a:pt x="1110" y="1549"/>
                  </a:cubicBezTo>
                  <a:cubicBezTo>
                    <a:pt x="1110" y="1549"/>
                    <a:pt x="1210" y="1595"/>
                    <a:pt x="1315" y="1633"/>
                  </a:cubicBezTo>
                  <a:cubicBezTo>
                    <a:pt x="1419" y="1671"/>
                    <a:pt x="1525" y="1702"/>
                    <a:pt x="1525" y="1702"/>
                  </a:cubicBezTo>
                  <a:cubicBezTo>
                    <a:pt x="1697" y="1763"/>
                    <a:pt x="2273" y="1841"/>
                    <a:pt x="2414" y="1845"/>
                  </a:cubicBezTo>
                  <a:cubicBezTo>
                    <a:pt x="2191" y="1787"/>
                    <a:pt x="1963" y="1732"/>
                    <a:pt x="1721" y="1662"/>
                  </a:cubicBezTo>
                  <a:lnTo>
                    <a:pt x="1631" y="1637"/>
                  </a:lnTo>
                  <a:cubicBezTo>
                    <a:pt x="1631" y="1637"/>
                    <a:pt x="1512" y="1603"/>
                    <a:pt x="1395" y="1563"/>
                  </a:cubicBezTo>
                  <a:cubicBezTo>
                    <a:pt x="1279" y="1523"/>
                    <a:pt x="1166" y="1473"/>
                    <a:pt x="1166" y="1473"/>
                  </a:cubicBezTo>
                  <a:cubicBezTo>
                    <a:pt x="869" y="1345"/>
                    <a:pt x="576" y="1153"/>
                    <a:pt x="362" y="890"/>
                  </a:cubicBezTo>
                  <a:cubicBezTo>
                    <a:pt x="143" y="632"/>
                    <a:pt x="13" y="30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6">
              <a:extLst>
                <a:ext uri="{FF2B5EF4-FFF2-40B4-BE49-F238E27FC236}">
                  <a16:creationId xmlns:a16="http://schemas.microsoft.com/office/drawing/2014/main" id="{730CCB32-D42A-5800-AB0C-9FAE329AD0DE}"/>
                </a:ext>
              </a:extLst>
            </p:cNvPr>
            <p:cNvSpPr/>
            <p:nvPr/>
          </p:nvSpPr>
          <p:spPr>
            <a:xfrm>
              <a:off x="5301025" y="2618400"/>
              <a:ext cx="23650" cy="22100"/>
            </a:xfrm>
            <a:custGeom>
              <a:avLst/>
              <a:gdLst/>
              <a:ahLst/>
              <a:cxnLst/>
              <a:rect l="l" t="t" r="r" b="b"/>
              <a:pathLst>
                <a:path w="946" h="884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97"/>
                    <a:pt x="18" y="198"/>
                    <a:pt x="60" y="301"/>
                  </a:cubicBezTo>
                  <a:lnTo>
                    <a:pt x="78" y="337"/>
                  </a:lnTo>
                  <a:cubicBezTo>
                    <a:pt x="78" y="337"/>
                    <a:pt x="104" y="384"/>
                    <a:pt x="132" y="430"/>
                  </a:cubicBezTo>
                  <a:cubicBezTo>
                    <a:pt x="148" y="452"/>
                    <a:pt x="163" y="474"/>
                    <a:pt x="175" y="490"/>
                  </a:cubicBezTo>
                  <a:cubicBezTo>
                    <a:pt x="188" y="506"/>
                    <a:pt x="197" y="517"/>
                    <a:pt x="197" y="517"/>
                  </a:cubicBezTo>
                  <a:cubicBezTo>
                    <a:pt x="287" y="628"/>
                    <a:pt x="406" y="726"/>
                    <a:pt x="540" y="790"/>
                  </a:cubicBezTo>
                  <a:cubicBezTo>
                    <a:pt x="670" y="852"/>
                    <a:pt x="813" y="884"/>
                    <a:pt x="939" y="884"/>
                  </a:cubicBezTo>
                  <a:cubicBezTo>
                    <a:pt x="941" y="884"/>
                    <a:pt x="943" y="884"/>
                    <a:pt x="945" y="884"/>
                  </a:cubicBezTo>
                  <a:cubicBezTo>
                    <a:pt x="874" y="848"/>
                    <a:pt x="868" y="852"/>
                    <a:pt x="742" y="810"/>
                  </a:cubicBezTo>
                  <a:cubicBezTo>
                    <a:pt x="628" y="769"/>
                    <a:pt x="540" y="701"/>
                    <a:pt x="444" y="630"/>
                  </a:cubicBezTo>
                  <a:cubicBezTo>
                    <a:pt x="381" y="580"/>
                    <a:pt x="321" y="526"/>
                    <a:pt x="274" y="465"/>
                  </a:cubicBezTo>
                  <a:cubicBezTo>
                    <a:pt x="274" y="465"/>
                    <a:pt x="246" y="432"/>
                    <a:pt x="222" y="396"/>
                  </a:cubicBezTo>
                  <a:cubicBezTo>
                    <a:pt x="195" y="362"/>
                    <a:pt x="175" y="323"/>
                    <a:pt x="175" y="323"/>
                  </a:cubicBezTo>
                  <a:cubicBezTo>
                    <a:pt x="157" y="292"/>
                    <a:pt x="116" y="230"/>
                    <a:pt x="78" y="164"/>
                  </a:cubicBezTo>
                  <a:cubicBezTo>
                    <a:pt x="43" y="98"/>
                    <a:pt x="15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6">
              <a:extLst>
                <a:ext uri="{FF2B5EF4-FFF2-40B4-BE49-F238E27FC236}">
                  <a16:creationId xmlns:a16="http://schemas.microsoft.com/office/drawing/2014/main" id="{EFC3D705-53A0-E50C-944C-959DA8FFBE9D}"/>
                </a:ext>
              </a:extLst>
            </p:cNvPr>
            <p:cNvSpPr/>
            <p:nvPr/>
          </p:nvSpPr>
          <p:spPr>
            <a:xfrm>
              <a:off x="5280025" y="2600900"/>
              <a:ext cx="31425" cy="63925"/>
            </a:xfrm>
            <a:custGeom>
              <a:avLst/>
              <a:gdLst/>
              <a:ahLst/>
              <a:cxnLst/>
              <a:rect l="l" t="t" r="r" b="b"/>
              <a:pathLst>
                <a:path w="1257" h="255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58" y="155"/>
                    <a:pt x="44" y="166"/>
                    <a:pt x="16" y="469"/>
                  </a:cubicBezTo>
                  <a:cubicBezTo>
                    <a:pt x="1" y="740"/>
                    <a:pt x="15" y="998"/>
                    <a:pt x="99" y="1268"/>
                  </a:cubicBezTo>
                  <a:cubicBezTo>
                    <a:pt x="156" y="1449"/>
                    <a:pt x="237" y="1619"/>
                    <a:pt x="331" y="1774"/>
                  </a:cubicBezTo>
                  <a:cubicBezTo>
                    <a:pt x="331" y="1774"/>
                    <a:pt x="384" y="1861"/>
                    <a:pt x="445" y="1942"/>
                  </a:cubicBezTo>
                  <a:cubicBezTo>
                    <a:pt x="505" y="2024"/>
                    <a:pt x="574" y="2100"/>
                    <a:pt x="574" y="2100"/>
                  </a:cubicBezTo>
                  <a:cubicBezTo>
                    <a:pt x="628" y="2162"/>
                    <a:pt x="760" y="2281"/>
                    <a:pt x="903" y="2375"/>
                  </a:cubicBezTo>
                  <a:cubicBezTo>
                    <a:pt x="1044" y="2470"/>
                    <a:pt x="1196" y="2536"/>
                    <a:pt x="1256" y="2557"/>
                  </a:cubicBezTo>
                  <a:cubicBezTo>
                    <a:pt x="1079" y="2448"/>
                    <a:pt x="911" y="2316"/>
                    <a:pt x="752" y="2153"/>
                  </a:cubicBezTo>
                  <a:lnTo>
                    <a:pt x="693" y="2093"/>
                  </a:lnTo>
                  <a:cubicBezTo>
                    <a:pt x="693" y="2093"/>
                    <a:pt x="616" y="2012"/>
                    <a:pt x="548" y="1924"/>
                  </a:cubicBezTo>
                  <a:cubicBezTo>
                    <a:pt x="479" y="1837"/>
                    <a:pt x="421" y="1742"/>
                    <a:pt x="421" y="1742"/>
                  </a:cubicBezTo>
                  <a:cubicBezTo>
                    <a:pt x="263" y="1492"/>
                    <a:pt x="147" y="1195"/>
                    <a:pt x="98" y="890"/>
                  </a:cubicBezTo>
                  <a:cubicBezTo>
                    <a:pt x="45" y="584"/>
                    <a:pt x="60" y="273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6">
              <a:extLst>
                <a:ext uri="{FF2B5EF4-FFF2-40B4-BE49-F238E27FC236}">
                  <a16:creationId xmlns:a16="http://schemas.microsoft.com/office/drawing/2014/main" id="{EC6233F4-8D30-54B6-2DB6-DA2574651ABF}"/>
                </a:ext>
              </a:extLst>
            </p:cNvPr>
            <p:cNvSpPr/>
            <p:nvPr/>
          </p:nvSpPr>
          <p:spPr>
            <a:xfrm>
              <a:off x="5261300" y="2583150"/>
              <a:ext cx="12050" cy="68575"/>
            </a:xfrm>
            <a:custGeom>
              <a:avLst/>
              <a:gdLst/>
              <a:ahLst/>
              <a:cxnLst/>
              <a:rect l="l" t="t" r="r" b="b"/>
              <a:pathLst>
                <a:path w="482" h="2743" extrusionOk="0">
                  <a:moveTo>
                    <a:pt x="263" y="0"/>
                  </a:moveTo>
                  <a:lnTo>
                    <a:pt x="263" y="0"/>
                  </a:lnTo>
                  <a:cubicBezTo>
                    <a:pt x="189" y="138"/>
                    <a:pt x="176" y="145"/>
                    <a:pt x="104" y="421"/>
                  </a:cubicBezTo>
                  <a:cubicBezTo>
                    <a:pt x="44" y="669"/>
                    <a:pt x="1" y="903"/>
                    <a:pt x="3" y="1167"/>
                  </a:cubicBezTo>
                  <a:cubicBezTo>
                    <a:pt x="5" y="1343"/>
                    <a:pt x="18" y="1519"/>
                    <a:pt x="47" y="1685"/>
                  </a:cubicBezTo>
                  <a:cubicBezTo>
                    <a:pt x="47" y="1685"/>
                    <a:pt x="61" y="1779"/>
                    <a:pt x="83" y="1872"/>
                  </a:cubicBezTo>
                  <a:cubicBezTo>
                    <a:pt x="93" y="1919"/>
                    <a:pt x="103" y="1964"/>
                    <a:pt x="114" y="1999"/>
                  </a:cubicBezTo>
                  <a:cubicBezTo>
                    <a:pt x="123" y="2032"/>
                    <a:pt x="129" y="2056"/>
                    <a:pt x="129" y="2056"/>
                  </a:cubicBezTo>
                  <a:cubicBezTo>
                    <a:pt x="149" y="2131"/>
                    <a:pt x="210" y="2284"/>
                    <a:pt x="283" y="2426"/>
                  </a:cubicBezTo>
                  <a:cubicBezTo>
                    <a:pt x="356" y="2568"/>
                    <a:pt x="444" y="2696"/>
                    <a:pt x="482" y="2743"/>
                  </a:cubicBezTo>
                  <a:cubicBezTo>
                    <a:pt x="397" y="2565"/>
                    <a:pt x="325" y="2379"/>
                    <a:pt x="262" y="2173"/>
                  </a:cubicBezTo>
                  <a:lnTo>
                    <a:pt x="262" y="2174"/>
                  </a:lnTo>
                  <a:lnTo>
                    <a:pt x="237" y="2098"/>
                  </a:lnTo>
                  <a:cubicBezTo>
                    <a:pt x="237" y="2098"/>
                    <a:pt x="208" y="1998"/>
                    <a:pt x="182" y="1895"/>
                  </a:cubicBezTo>
                  <a:cubicBezTo>
                    <a:pt x="171" y="1843"/>
                    <a:pt x="161" y="1792"/>
                    <a:pt x="152" y="1753"/>
                  </a:cubicBezTo>
                  <a:cubicBezTo>
                    <a:pt x="146" y="1714"/>
                    <a:pt x="141" y="1687"/>
                    <a:pt x="141" y="1687"/>
                  </a:cubicBezTo>
                  <a:cubicBezTo>
                    <a:pt x="97" y="1413"/>
                    <a:pt x="76" y="1115"/>
                    <a:pt x="100" y="824"/>
                  </a:cubicBezTo>
                  <a:cubicBezTo>
                    <a:pt x="122" y="532"/>
                    <a:pt x="181" y="249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6">
              <a:extLst>
                <a:ext uri="{FF2B5EF4-FFF2-40B4-BE49-F238E27FC236}">
                  <a16:creationId xmlns:a16="http://schemas.microsoft.com/office/drawing/2014/main" id="{5AEF4FA2-E9A6-E149-1BAC-5F6EAD228606}"/>
                </a:ext>
              </a:extLst>
            </p:cNvPr>
            <p:cNvSpPr/>
            <p:nvPr/>
          </p:nvSpPr>
          <p:spPr>
            <a:xfrm>
              <a:off x="5253975" y="2572150"/>
              <a:ext cx="13400" cy="80450"/>
            </a:xfrm>
            <a:custGeom>
              <a:avLst/>
              <a:gdLst/>
              <a:ahLst/>
              <a:cxnLst/>
              <a:rect l="l" t="t" r="r" b="b"/>
              <a:pathLst>
                <a:path w="536" h="3218" extrusionOk="0">
                  <a:moveTo>
                    <a:pt x="368" y="0"/>
                  </a:moveTo>
                  <a:cubicBezTo>
                    <a:pt x="311" y="72"/>
                    <a:pt x="283" y="113"/>
                    <a:pt x="250" y="172"/>
                  </a:cubicBezTo>
                  <a:cubicBezTo>
                    <a:pt x="220" y="233"/>
                    <a:pt x="179" y="311"/>
                    <a:pt x="130" y="471"/>
                  </a:cubicBezTo>
                  <a:cubicBezTo>
                    <a:pt x="44" y="758"/>
                    <a:pt x="1" y="1037"/>
                    <a:pt x="12" y="1346"/>
                  </a:cubicBezTo>
                  <a:cubicBezTo>
                    <a:pt x="20" y="1553"/>
                    <a:pt x="50" y="1756"/>
                    <a:pt x="89" y="1950"/>
                  </a:cubicBezTo>
                  <a:cubicBezTo>
                    <a:pt x="89" y="1950"/>
                    <a:pt x="111" y="2059"/>
                    <a:pt x="138" y="2166"/>
                  </a:cubicBezTo>
                  <a:cubicBezTo>
                    <a:pt x="164" y="2273"/>
                    <a:pt x="194" y="2380"/>
                    <a:pt x="194" y="2380"/>
                  </a:cubicBezTo>
                  <a:cubicBezTo>
                    <a:pt x="240" y="2556"/>
                    <a:pt x="468" y="3093"/>
                    <a:pt x="536" y="3217"/>
                  </a:cubicBezTo>
                  <a:cubicBezTo>
                    <a:pt x="467" y="2984"/>
                    <a:pt x="401" y="2755"/>
                    <a:pt x="334" y="2524"/>
                  </a:cubicBezTo>
                  <a:lnTo>
                    <a:pt x="307" y="2435"/>
                  </a:lnTo>
                  <a:cubicBezTo>
                    <a:pt x="307" y="2435"/>
                    <a:pt x="271" y="2315"/>
                    <a:pt x="241" y="2194"/>
                  </a:cubicBezTo>
                  <a:cubicBezTo>
                    <a:pt x="208" y="2074"/>
                    <a:pt x="184" y="1952"/>
                    <a:pt x="184" y="1952"/>
                  </a:cubicBezTo>
                  <a:cubicBezTo>
                    <a:pt x="117" y="1631"/>
                    <a:pt x="78" y="1283"/>
                    <a:pt x="104" y="941"/>
                  </a:cubicBezTo>
                  <a:cubicBezTo>
                    <a:pt x="127" y="599"/>
                    <a:pt x="220" y="268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6">
              <a:extLst>
                <a:ext uri="{FF2B5EF4-FFF2-40B4-BE49-F238E27FC236}">
                  <a16:creationId xmlns:a16="http://schemas.microsoft.com/office/drawing/2014/main" id="{5B4EC653-833B-B9EA-B6EB-02A50E6B5580}"/>
                </a:ext>
              </a:extLst>
            </p:cNvPr>
            <p:cNvSpPr/>
            <p:nvPr/>
          </p:nvSpPr>
          <p:spPr>
            <a:xfrm>
              <a:off x="5222125" y="2583075"/>
              <a:ext cx="17250" cy="47450"/>
            </a:xfrm>
            <a:custGeom>
              <a:avLst/>
              <a:gdLst/>
              <a:ahLst/>
              <a:cxnLst/>
              <a:rect l="l" t="t" r="r" b="b"/>
              <a:pathLst>
                <a:path w="690" h="1898" extrusionOk="0">
                  <a:moveTo>
                    <a:pt x="34" y="0"/>
                  </a:moveTo>
                  <a:cubicBezTo>
                    <a:pt x="7" y="110"/>
                    <a:pt x="1" y="119"/>
                    <a:pt x="11" y="324"/>
                  </a:cubicBezTo>
                  <a:cubicBezTo>
                    <a:pt x="22" y="508"/>
                    <a:pt x="35" y="681"/>
                    <a:pt x="86" y="865"/>
                  </a:cubicBezTo>
                  <a:cubicBezTo>
                    <a:pt x="121" y="987"/>
                    <a:pt x="162" y="1108"/>
                    <a:pt x="211" y="1221"/>
                  </a:cubicBezTo>
                  <a:cubicBezTo>
                    <a:pt x="211" y="1221"/>
                    <a:pt x="237" y="1284"/>
                    <a:pt x="267" y="1345"/>
                  </a:cubicBezTo>
                  <a:cubicBezTo>
                    <a:pt x="295" y="1408"/>
                    <a:pt x="330" y="1469"/>
                    <a:pt x="330" y="1469"/>
                  </a:cubicBezTo>
                  <a:cubicBezTo>
                    <a:pt x="354" y="1518"/>
                    <a:pt x="424" y="1617"/>
                    <a:pt x="498" y="1705"/>
                  </a:cubicBezTo>
                  <a:cubicBezTo>
                    <a:pt x="573" y="1793"/>
                    <a:pt x="654" y="1871"/>
                    <a:pt x="690" y="1898"/>
                  </a:cubicBezTo>
                  <a:cubicBezTo>
                    <a:pt x="611" y="1780"/>
                    <a:pt x="536" y="1656"/>
                    <a:pt x="464" y="1518"/>
                  </a:cubicBezTo>
                  <a:lnTo>
                    <a:pt x="434" y="1470"/>
                  </a:lnTo>
                  <a:cubicBezTo>
                    <a:pt x="434" y="1470"/>
                    <a:pt x="399" y="1403"/>
                    <a:pt x="364" y="1334"/>
                  </a:cubicBezTo>
                  <a:cubicBezTo>
                    <a:pt x="331" y="1266"/>
                    <a:pt x="301" y="1196"/>
                    <a:pt x="301" y="1196"/>
                  </a:cubicBezTo>
                  <a:cubicBezTo>
                    <a:pt x="139" y="827"/>
                    <a:pt x="42" y="379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6">
              <a:extLst>
                <a:ext uri="{FF2B5EF4-FFF2-40B4-BE49-F238E27FC236}">
                  <a16:creationId xmlns:a16="http://schemas.microsoft.com/office/drawing/2014/main" id="{3F17EB48-2F8C-9989-B6C6-AF0EDDE47F25}"/>
                </a:ext>
              </a:extLst>
            </p:cNvPr>
            <p:cNvSpPr/>
            <p:nvPr/>
          </p:nvSpPr>
          <p:spPr>
            <a:xfrm>
              <a:off x="5226225" y="2587500"/>
              <a:ext cx="12750" cy="23525"/>
            </a:xfrm>
            <a:custGeom>
              <a:avLst/>
              <a:gdLst/>
              <a:ahLst/>
              <a:cxnLst/>
              <a:rect l="l" t="t" r="r" b="b"/>
              <a:pathLst>
                <a:path w="510" h="941" extrusionOk="0">
                  <a:moveTo>
                    <a:pt x="0" y="0"/>
                  </a:moveTo>
                  <a:cubicBezTo>
                    <a:pt x="4" y="64"/>
                    <a:pt x="6" y="67"/>
                    <a:pt x="51" y="164"/>
                  </a:cubicBezTo>
                  <a:cubicBezTo>
                    <a:pt x="92" y="249"/>
                    <a:pt x="118" y="335"/>
                    <a:pt x="164" y="420"/>
                  </a:cubicBezTo>
                  <a:cubicBezTo>
                    <a:pt x="196" y="477"/>
                    <a:pt x="226" y="535"/>
                    <a:pt x="255" y="590"/>
                  </a:cubicBezTo>
                  <a:lnTo>
                    <a:pt x="321" y="714"/>
                  </a:lnTo>
                  <a:cubicBezTo>
                    <a:pt x="348" y="765"/>
                    <a:pt x="470" y="910"/>
                    <a:pt x="509" y="940"/>
                  </a:cubicBezTo>
                  <a:cubicBezTo>
                    <a:pt x="487" y="869"/>
                    <a:pt x="462" y="796"/>
                    <a:pt x="429" y="721"/>
                  </a:cubicBezTo>
                  <a:lnTo>
                    <a:pt x="415" y="695"/>
                  </a:lnTo>
                  <a:lnTo>
                    <a:pt x="341" y="552"/>
                  </a:lnTo>
                  <a:cubicBezTo>
                    <a:pt x="241" y="365"/>
                    <a:pt x="114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6">
              <a:extLst>
                <a:ext uri="{FF2B5EF4-FFF2-40B4-BE49-F238E27FC236}">
                  <a16:creationId xmlns:a16="http://schemas.microsoft.com/office/drawing/2014/main" id="{8AB73C58-0585-DE06-C0E0-5D5FA876B9D6}"/>
                </a:ext>
              </a:extLst>
            </p:cNvPr>
            <p:cNvSpPr/>
            <p:nvPr/>
          </p:nvSpPr>
          <p:spPr>
            <a:xfrm>
              <a:off x="5203750" y="2545925"/>
              <a:ext cx="23175" cy="64275"/>
            </a:xfrm>
            <a:custGeom>
              <a:avLst/>
              <a:gdLst/>
              <a:ahLst/>
              <a:cxnLst/>
              <a:rect l="l" t="t" r="r" b="b"/>
              <a:pathLst>
                <a:path w="927" h="2571" extrusionOk="0">
                  <a:moveTo>
                    <a:pt x="926" y="0"/>
                  </a:moveTo>
                  <a:cubicBezTo>
                    <a:pt x="805" y="96"/>
                    <a:pt x="790" y="98"/>
                    <a:pt x="618" y="319"/>
                  </a:cubicBezTo>
                  <a:cubicBezTo>
                    <a:pt x="469" y="520"/>
                    <a:pt x="338" y="716"/>
                    <a:pt x="238" y="956"/>
                  </a:cubicBezTo>
                  <a:cubicBezTo>
                    <a:pt x="172" y="1117"/>
                    <a:pt x="117" y="1282"/>
                    <a:pt x="81" y="1444"/>
                  </a:cubicBezTo>
                  <a:cubicBezTo>
                    <a:pt x="81" y="1444"/>
                    <a:pt x="57" y="1535"/>
                    <a:pt x="42" y="1627"/>
                  </a:cubicBezTo>
                  <a:cubicBezTo>
                    <a:pt x="32" y="1673"/>
                    <a:pt x="25" y="1719"/>
                    <a:pt x="21" y="1754"/>
                  </a:cubicBezTo>
                  <a:cubicBezTo>
                    <a:pt x="17" y="1789"/>
                    <a:pt x="14" y="1812"/>
                    <a:pt x="14" y="1812"/>
                  </a:cubicBezTo>
                  <a:cubicBezTo>
                    <a:pt x="3" y="1887"/>
                    <a:pt x="1" y="2051"/>
                    <a:pt x="12" y="2207"/>
                  </a:cubicBezTo>
                  <a:cubicBezTo>
                    <a:pt x="25" y="2364"/>
                    <a:pt x="58" y="2513"/>
                    <a:pt x="74" y="2571"/>
                  </a:cubicBezTo>
                  <a:cubicBezTo>
                    <a:pt x="64" y="2377"/>
                    <a:pt x="70" y="2180"/>
                    <a:pt x="91" y="1969"/>
                  </a:cubicBezTo>
                  <a:lnTo>
                    <a:pt x="97" y="1892"/>
                  </a:lnTo>
                  <a:cubicBezTo>
                    <a:pt x="97" y="1892"/>
                    <a:pt x="109" y="1789"/>
                    <a:pt x="124" y="1686"/>
                  </a:cubicBezTo>
                  <a:cubicBezTo>
                    <a:pt x="134" y="1635"/>
                    <a:pt x="143" y="1585"/>
                    <a:pt x="151" y="1546"/>
                  </a:cubicBezTo>
                  <a:cubicBezTo>
                    <a:pt x="161" y="1508"/>
                    <a:pt x="166" y="1483"/>
                    <a:pt x="166" y="1483"/>
                  </a:cubicBezTo>
                  <a:cubicBezTo>
                    <a:pt x="231" y="1216"/>
                    <a:pt x="326" y="938"/>
                    <a:pt x="460" y="684"/>
                  </a:cubicBezTo>
                  <a:cubicBezTo>
                    <a:pt x="592" y="428"/>
                    <a:pt x="755" y="193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6">
              <a:extLst>
                <a:ext uri="{FF2B5EF4-FFF2-40B4-BE49-F238E27FC236}">
                  <a16:creationId xmlns:a16="http://schemas.microsoft.com/office/drawing/2014/main" id="{B0B589EF-9604-47B1-83D4-1652C46867B9}"/>
                </a:ext>
              </a:extLst>
            </p:cNvPr>
            <p:cNvSpPr/>
            <p:nvPr/>
          </p:nvSpPr>
          <p:spPr>
            <a:xfrm>
              <a:off x="5185650" y="2517925"/>
              <a:ext cx="21425" cy="71575"/>
            </a:xfrm>
            <a:custGeom>
              <a:avLst/>
              <a:gdLst/>
              <a:ahLst/>
              <a:cxnLst/>
              <a:rect l="l" t="t" r="r" b="b"/>
              <a:pathLst>
                <a:path w="857" h="2863" extrusionOk="0">
                  <a:moveTo>
                    <a:pt x="856" y="0"/>
                  </a:moveTo>
                  <a:lnTo>
                    <a:pt x="856" y="0"/>
                  </a:lnTo>
                  <a:cubicBezTo>
                    <a:pt x="775" y="144"/>
                    <a:pt x="770" y="153"/>
                    <a:pt x="667" y="432"/>
                  </a:cubicBezTo>
                  <a:cubicBezTo>
                    <a:pt x="575" y="681"/>
                    <a:pt x="481" y="910"/>
                    <a:pt x="400" y="1170"/>
                  </a:cubicBezTo>
                  <a:cubicBezTo>
                    <a:pt x="346" y="1345"/>
                    <a:pt x="294" y="1519"/>
                    <a:pt x="246" y="1687"/>
                  </a:cubicBezTo>
                  <a:lnTo>
                    <a:pt x="140" y="2067"/>
                  </a:lnTo>
                  <a:cubicBezTo>
                    <a:pt x="95" y="2221"/>
                    <a:pt x="8" y="2736"/>
                    <a:pt x="0" y="2862"/>
                  </a:cubicBezTo>
                  <a:cubicBezTo>
                    <a:pt x="64" y="2652"/>
                    <a:pt x="125" y="2447"/>
                    <a:pt x="187" y="2244"/>
                  </a:cubicBezTo>
                  <a:lnTo>
                    <a:pt x="209" y="2163"/>
                  </a:lnTo>
                  <a:lnTo>
                    <a:pt x="330" y="1731"/>
                  </a:lnTo>
                  <a:cubicBezTo>
                    <a:pt x="493" y="1161"/>
                    <a:pt x="686" y="524"/>
                    <a:pt x="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6">
              <a:extLst>
                <a:ext uri="{FF2B5EF4-FFF2-40B4-BE49-F238E27FC236}">
                  <a16:creationId xmlns:a16="http://schemas.microsoft.com/office/drawing/2014/main" id="{B3D63D88-B280-EA93-A885-4FCC74FDBD38}"/>
                </a:ext>
              </a:extLst>
            </p:cNvPr>
            <p:cNvSpPr/>
            <p:nvPr/>
          </p:nvSpPr>
          <p:spPr>
            <a:xfrm>
              <a:off x="5187200" y="2534250"/>
              <a:ext cx="7350" cy="24475"/>
            </a:xfrm>
            <a:custGeom>
              <a:avLst/>
              <a:gdLst/>
              <a:ahLst/>
              <a:cxnLst/>
              <a:rect l="l" t="t" r="r" b="b"/>
              <a:pathLst>
                <a:path w="294" h="979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54" y="46"/>
                    <a:pt x="252" y="49"/>
                    <a:pt x="218" y="145"/>
                  </a:cubicBezTo>
                  <a:cubicBezTo>
                    <a:pt x="188" y="231"/>
                    <a:pt x="147" y="305"/>
                    <a:pt x="121" y="395"/>
                  </a:cubicBezTo>
                  <a:cubicBezTo>
                    <a:pt x="104" y="454"/>
                    <a:pt x="86" y="514"/>
                    <a:pt x="69" y="571"/>
                  </a:cubicBezTo>
                  <a:lnTo>
                    <a:pt x="30" y="699"/>
                  </a:lnTo>
                  <a:cubicBezTo>
                    <a:pt x="14" y="751"/>
                    <a:pt x="1" y="932"/>
                    <a:pt x="7" y="979"/>
                  </a:cubicBezTo>
                  <a:cubicBezTo>
                    <a:pt x="41" y="916"/>
                    <a:pt x="73" y="850"/>
                    <a:pt x="102" y="777"/>
                  </a:cubicBezTo>
                  <a:lnTo>
                    <a:pt x="111" y="750"/>
                  </a:lnTo>
                  <a:lnTo>
                    <a:pt x="155" y="604"/>
                  </a:lnTo>
                  <a:cubicBezTo>
                    <a:pt x="215" y="410"/>
                    <a:pt x="264" y="187"/>
                    <a:pt x="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6">
              <a:extLst>
                <a:ext uri="{FF2B5EF4-FFF2-40B4-BE49-F238E27FC236}">
                  <a16:creationId xmlns:a16="http://schemas.microsoft.com/office/drawing/2014/main" id="{15074C8A-E273-CE5C-8E33-C69C237F8C1E}"/>
                </a:ext>
              </a:extLst>
            </p:cNvPr>
            <p:cNvSpPr/>
            <p:nvPr/>
          </p:nvSpPr>
          <p:spPr>
            <a:xfrm>
              <a:off x="5151225" y="2487825"/>
              <a:ext cx="24800" cy="71725"/>
            </a:xfrm>
            <a:custGeom>
              <a:avLst/>
              <a:gdLst/>
              <a:ahLst/>
              <a:cxnLst/>
              <a:rect l="l" t="t" r="r" b="b"/>
              <a:pathLst>
                <a:path w="992" h="2869" extrusionOk="0">
                  <a:moveTo>
                    <a:pt x="991" y="1"/>
                  </a:moveTo>
                  <a:lnTo>
                    <a:pt x="991" y="1"/>
                  </a:lnTo>
                  <a:cubicBezTo>
                    <a:pt x="868" y="116"/>
                    <a:pt x="853" y="121"/>
                    <a:pt x="677" y="375"/>
                  </a:cubicBezTo>
                  <a:cubicBezTo>
                    <a:pt x="524" y="605"/>
                    <a:pt x="390" y="826"/>
                    <a:pt x="283" y="1091"/>
                  </a:cubicBezTo>
                  <a:cubicBezTo>
                    <a:pt x="212" y="1268"/>
                    <a:pt x="152" y="1449"/>
                    <a:pt x="109" y="1627"/>
                  </a:cubicBezTo>
                  <a:cubicBezTo>
                    <a:pt x="109" y="1627"/>
                    <a:pt x="82" y="1726"/>
                    <a:pt x="62" y="1827"/>
                  </a:cubicBezTo>
                  <a:cubicBezTo>
                    <a:pt x="51" y="1877"/>
                    <a:pt x="42" y="1928"/>
                    <a:pt x="36" y="1965"/>
                  </a:cubicBezTo>
                  <a:cubicBezTo>
                    <a:pt x="30" y="2004"/>
                    <a:pt x="25" y="2029"/>
                    <a:pt x="25" y="2029"/>
                  </a:cubicBezTo>
                  <a:cubicBezTo>
                    <a:pt x="11" y="2112"/>
                    <a:pt x="1" y="2291"/>
                    <a:pt x="4" y="2464"/>
                  </a:cubicBezTo>
                  <a:cubicBezTo>
                    <a:pt x="8" y="2637"/>
                    <a:pt x="29" y="2803"/>
                    <a:pt x="41" y="2868"/>
                  </a:cubicBezTo>
                  <a:cubicBezTo>
                    <a:pt x="45" y="2655"/>
                    <a:pt x="62" y="2438"/>
                    <a:pt x="96" y="2205"/>
                  </a:cubicBezTo>
                  <a:lnTo>
                    <a:pt x="105" y="2119"/>
                  </a:lnTo>
                  <a:cubicBezTo>
                    <a:pt x="105" y="2119"/>
                    <a:pt x="123" y="2005"/>
                    <a:pt x="143" y="1893"/>
                  </a:cubicBezTo>
                  <a:cubicBezTo>
                    <a:pt x="155" y="1837"/>
                    <a:pt x="167" y="1780"/>
                    <a:pt x="176" y="1737"/>
                  </a:cubicBezTo>
                  <a:cubicBezTo>
                    <a:pt x="187" y="1696"/>
                    <a:pt x="193" y="1668"/>
                    <a:pt x="193" y="1668"/>
                  </a:cubicBezTo>
                  <a:cubicBezTo>
                    <a:pt x="269" y="1374"/>
                    <a:pt x="374" y="1067"/>
                    <a:pt x="513" y="780"/>
                  </a:cubicBezTo>
                  <a:cubicBezTo>
                    <a:pt x="652" y="494"/>
                    <a:pt x="818" y="227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6">
              <a:extLst>
                <a:ext uri="{FF2B5EF4-FFF2-40B4-BE49-F238E27FC236}">
                  <a16:creationId xmlns:a16="http://schemas.microsoft.com/office/drawing/2014/main" id="{6A170D74-3D79-B5E6-E4D4-ACAA8C280004}"/>
                </a:ext>
              </a:extLst>
            </p:cNvPr>
            <p:cNvSpPr/>
            <p:nvPr/>
          </p:nvSpPr>
          <p:spPr>
            <a:xfrm>
              <a:off x="5148225" y="2504375"/>
              <a:ext cx="11800" cy="23575"/>
            </a:xfrm>
            <a:custGeom>
              <a:avLst/>
              <a:gdLst/>
              <a:ahLst/>
              <a:cxnLst/>
              <a:rect l="l" t="t" r="r" b="b"/>
              <a:pathLst>
                <a:path w="472" h="943" extrusionOk="0">
                  <a:moveTo>
                    <a:pt x="472" y="0"/>
                  </a:moveTo>
                  <a:cubicBezTo>
                    <a:pt x="417" y="30"/>
                    <a:pt x="411" y="32"/>
                    <a:pt x="347" y="116"/>
                  </a:cubicBezTo>
                  <a:cubicBezTo>
                    <a:pt x="289" y="192"/>
                    <a:pt x="228" y="258"/>
                    <a:pt x="181" y="344"/>
                  </a:cubicBezTo>
                  <a:cubicBezTo>
                    <a:pt x="151" y="403"/>
                    <a:pt x="122" y="462"/>
                    <a:pt x="96" y="519"/>
                  </a:cubicBezTo>
                  <a:cubicBezTo>
                    <a:pt x="96" y="519"/>
                    <a:pt x="82" y="552"/>
                    <a:pt x="68" y="584"/>
                  </a:cubicBezTo>
                  <a:cubicBezTo>
                    <a:pt x="55" y="618"/>
                    <a:pt x="42" y="650"/>
                    <a:pt x="42" y="650"/>
                  </a:cubicBezTo>
                  <a:cubicBezTo>
                    <a:pt x="18" y="704"/>
                    <a:pt x="1" y="895"/>
                    <a:pt x="11" y="942"/>
                  </a:cubicBezTo>
                  <a:cubicBezTo>
                    <a:pt x="49" y="861"/>
                    <a:pt x="83" y="790"/>
                    <a:pt x="109" y="735"/>
                  </a:cubicBezTo>
                  <a:lnTo>
                    <a:pt x="109" y="736"/>
                  </a:lnTo>
                  <a:lnTo>
                    <a:pt x="118" y="708"/>
                  </a:lnTo>
                  <a:cubicBezTo>
                    <a:pt x="118" y="708"/>
                    <a:pt x="132" y="671"/>
                    <a:pt x="147" y="635"/>
                  </a:cubicBezTo>
                  <a:cubicBezTo>
                    <a:pt x="163" y="599"/>
                    <a:pt x="178" y="563"/>
                    <a:pt x="178" y="563"/>
                  </a:cubicBezTo>
                  <a:cubicBezTo>
                    <a:pt x="261" y="375"/>
                    <a:pt x="368" y="167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6">
              <a:extLst>
                <a:ext uri="{FF2B5EF4-FFF2-40B4-BE49-F238E27FC236}">
                  <a16:creationId xmlns:a16="http://schemas.microsoft.com/office/drawing/2014/main" id="{3BC43A28-DA96-0F13-D725-9C2FDF9BC483}"/>
                </a:ext>
              </a:extLst>
            </p:cNvPr>
            <p:cNvSpPr/>
            <p:nvPr/>
          </p:nvSpPr>
          <p:spPr>
            <a:xfrm>
              <a:off x="5133300" y="2443775"/>
              <a:ext cx="24050" cy="90375"/>
            </a:xfrm>
            <a:custGeom>
              <a:avLst/>
              <a:gdLst/>
              <a:ahLst/>
              <a:cxnLst/>
              <a:rect l="l" t="t" r="r" b="b"/>
              <a:pathLst>
                <a:path w="962" h="3615" extrusionOk="0">
                  <a:moveTo>
                    <a:pt x="962" y="0"/>
                  </a:moveTo>
                  <a:lnTo>
                    <a:pt x="962" y="0"/>
                  </a:lnTo>
                  <a:cubicBezTo>
                    <a:pt x="828" y="159"/>
                    <a:pt x="811" y="166"/>
                    <a:pt x="623" y="495"/>
                  </a:cubicBezTo>
                  <a:cubicBezTo>
                    <a:pt x="461" y="794"/>
                    <a:pt x="324" y="1079"/>
                    <a:pt x="222" y="1414"/>
                  </a:cubicBezTo>
                  <a:cubicBezTo>
                    <a:pt x="155" y="1639"/>
                    <a:pt x="101" y="1866"/>
                    <a:pt x="67" y="2089"/>
                  </a:cubicBezTo>
                  <a:cubicBezTo>
                    <a:pt x="67" y="2089"/>
                    <a:pt x="45" y="2214"/>
                    <a:pt x="32" y="2339"/>
                  </a:cubicBezTo>
                  <a:cubicBezTo>
                    <a:pt x="23" y="2401"/>
                    <a:pt x="18" y="2463"/>
                    <a:pt x="15" y="2511"/>
                  </a:cubicBezTo>
                  <a:cubicBezTo>
                    <a:pt x="11" y="2558"/>
                    <a:pt x="9" y="2590"/>
                    <a:pt x="9" y="2590"/>
                  </a:cubicBezTo>
                  <a:cubicBezTo>
                    <a:pt x="1" y="2693"/>
                    <a:pt x="5" y="2912"/>
                    <a:pt x="24" y="3123"/>
                  </a:cubicBezTo>
                  <a:cubicBezTo>
                    <a:pt x="45" y="3335"/>
                    <a:pt x="86" y="3537"/>
                    <a:pt x="106" y="3615"/>
                  </a:cubicBezTo>
                  <a:cubicBezTo>
                    <a:pt x="84" y="3353"/>
                    <a:pt x="80" y="3086"/>
                    <a:pt x="93" y="2796"/>
                  </a:cubicBezTo>
                  <a:lnTo>
                    <a:pt x="96" y="2690"/>
                  </a:lnTo>
                  <a:cubicBezTo>
                    <a:pt x="96" y="2690"/>
                    <a:pt x="97" y="2655"/>
                    <a:pt x="101" y="2602"/>
                  </a:cubicBezTo>
                  <a:cubicBezTo>
                    <a:pt x="106" y="2549"/>
                    <a:pt x="109" y="2478"/>
                    <a:pt x="116" y="2408"/>
                  </a:cubicBezTo>
                  <a:cubicBezTo>
                    <a:pt x="125" y="2338"/>
                    <a:pt x="134" y="2268"/>
                    <a:pt x="140" y="2215"/>
                  </a:cubicBezTo>
                  <a:cubicBezTo>
                    <a:pt x="149" y="2162"/>
                    <a:pt x="154" y="2127"/>
                    <a:pt x="154" y="2127"/>
                  </a:cubicBezTo>
                  <a:cubicBezTo>
                    <a:pt x="215" y="1757"/>
                    <a:pt x="311" y="1369"/>
                    <a:pt x="454" y="1005"/>
                  </a:cubicBezTo>
                  <a:cubicBezTo>
                    <a:pt x="594" y="638"/>
                    <a:pt x="772" y="294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6">
              <a:extLst>
                <a:ext uri="{FF2B5EF4-FFF2-40B4-BE49-F238E27FC236}">
                  <a16:creationId xmlns:a16="http://schemas.microsoft.com/office/drawing/2014/main" id="{717C8849-0461-DB8F-A7FD-7EF46E025C5B}"/>
                </a:ext>
              </a:extLst>
            </p:cNvPr>
            <p:cNvSpPr/>
            <p:nvPr/>
          </p:nvSpPr>
          <p:spPr>
            <a:xfrm>
              <a:off x="5131150" y="2458200"/>
              <a:ext cx="9975" cy="30825"/>
            </a:xfrm>
            <a:custGeom>
              <a:avLst/>
              <a:gdLst/>
              <a:ahLst/>
              <a:cxnLst/>
              <a:rect l="l" t="t" r="r" b="b"/>
              <a:pathLst>
                <a:path w="399" h="1233" extrusionOk="0">
                  <a:moveTo>
                    <a:pt x="398" y="1"/>
                  </a:moveTo>
                  <a:lnTo>
                    <a:pt x="398" y="1"/>
                  </a:lnTo>
                  <a:cubicBezTo>
                    <a:pt x="352" y="60"/>
                    <a:pt x="348" y="63"/>
                    <a:pt x="305" y="184"/>
                  </a:cubicBezTo>
                  <a:cubicBezTo>
                    <a:pt x="265" y="292"/>
                    <a:pt x="215" y="388"/>
                    <a:pt x="180" y="500"/>
                  </a:cubicBezTo>
                  <a:cubicBezTo>
                    <a:pt x="155" y="575"/>
                    <a:pt x="131" y="649"/>
                    <a:pt x="107" y="722"/>
                  </a:cubicBezTo>
                  <a:cubicBezTo>
                    <a:pt x="107" y="722"/>
                    <a:pt x="54" y="883"/>
                    <a:pt x="54" y="883"/>
                  </a:cubicBezTo>
                  <a:cubicBezTo>
                    <a:pt x="33" y="949"/>
                    <a:pt x="0" y="1175"/>
                    <a:pt x="3" y="1232"/>
                  </a:cubicBezTo>
                  <a:cubicBezTo>
                    <a:pt x="43" y="1152"/>
                    <a:pt x="83" y="1069"/>
                    <a:pt x="120" y="977"/>
                  </a:cubicBezTo>
                  <a:lnTo>
                    <a:pt x="121" y="977"/>
                  </a:lnTo>
                  <a:lnTo>
                    <a:pt x="132" y="942"/>
                  </a:lnTo>
                  <a:lnTo>
                    <a:pt x="193" y="757"/>
                  </a:lnTo>
                  <a:cubicBezTo>
                    <a:pt x="274" y="514"/>
                    <a:pt x="346" y="234"/>
                    <a:pt x="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6">
              <a:extLst>
                <a:ext uri="{FF2B5EF4-FFF2-40B4-BE49-F238E27FC236}">
                  <a16:creationId xmlns:a16="http://schemas.microsoft.com/office/drawing/2014/main" id="{FD204C9D-077C-28C2-2DFC-93FAFB818E33}"/>
                </a:ext>
              </a:extLst>
            </p:cNvPr>
            <p:cNvSpPr/>
            <p:nvPr/>
          </p:nvSpPr>
          <p:spPr>
            <a:xfrm>
              <a:off x="5115025" y="2412300"/>
              <a:ext cx="23950" cy="95650"/>
            </a:xfrm>
            <a:custGeom>
              <a:avLst/>
              <a:gdLst/>
              <a:ahLst/>
              <a:cxnLst/>
              <a:rect l="l" t="t" r="r" b="b"/>
              <a:pathLst>
                <a:path w="958" h="3826" extrusionOk="0">
                  <a:moveTo>
                    <a:pt x="958" y="0"/>
                  </a:moveTo>
                  <a:cubicBezTo>
                    <a:pt x="835" y="181"/>
                    <a:pt x="820" y="191"/>
                    <a:pt x="654" y="550"/>
                  </a:cubicBezTo>
                  <a:cubicBezTo>
                    <a:pt x="507" y="873"/>
                    <a:pt x="378" y="1176"/>
                    <a:pt x="276" y="1527"/>
                  </a:cubicBezTo>
                  <a:cubicBezTo>
                    <a:pt x="209" y="1762"/>
                    <a:pt x="151" y="1999"/>
                    <a:pt x="109" y="2229"/>
                  </a:cubicBezTo>
                  <a:cubicBezTo>
                    <a:pt x="109" y="2229"/>
                    <a:pt x="83" y="2358"/>
                    <a:pt x="63" y="2487"/>
                  </a:cubicBezTo>
                  <a:cubicBezTo>
                    <a:pt x="53" y="2552"/>
                    <a:pt x="44" y="2618"/>
                    <a:pt x="37" y="2667"/>
                  </a:cubicBezTo>
                  <a:cubicBezTo>
                    <a:pt x="31" y="2716"/>
                    <a:pt x="27" y="2748"/>
                    <a:pt x="27" y="2748"/>
                  </a:cubicBezTo>
                  <a:cubicBezTo>
                    <a:pt x="13" y="2855"/>
                    <a:pt x="1" y="3083"/>
                    <a:pt x="2" y="3305"/>
                  </a:cubicBezTo>
                  <a:cubicBezTo>
                    <a:pt x="3" y="3527"/>
                    <a:pt x="20" y="3742"/>
                    <a:pt x="31" y="3825"/>
                  </a:cubicBezTo>
                  <a:cubicBezTo>
                    <a:pt x="41" y="3550"/>
                    <a:pt x="61" y="3271"/>
                    <a:pt x="96" y="2970"/>
                  </a:cubicBezTo>
                  <a:lnTo>
                    <a:pt x="107" y="2858"/>
                  </a:lnTo>
                  <a:cubicBezTo>
                    <a:pt x="107" y="2858"/>
                    <a:pt x="124" y="2711"/>
                    <a:pt x="145" y="2564"/>
                  </a:cubicBezTo>
                  <a:cubicBezTo>
                    <a:pt x="156" y="2491"/>
                    <a:pt x="168" y="2417"/>
                    <a:pt x="178" y="2362"/>
                  </a:cubicBezTo>
                  <a:cubicBezTo>
                    <a:pt x="188" y="2307"/>
                    <a:pt x="195" y="2270"/>
                    <a:pt x="195" y="2270"/>
                  </a:cubicBezTo>
                  <a:cubicBezTo>
                    <a:pt x="335" y="1497"/>
                    <a:pt x="625" y="654"/>
                    <a:pt x="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6">
              <a:extLst>
                <a:ext uri="{FF2B5EF4-FFF2-40B4-BE49-F238E27FC236}">
                  <a16:creationId xmlns:a16="http://schemas.microsoft.com/office/drawing/2014/main" id="{1EB771D8-0261-23BE-2100-E18EEAFD4B96}"/>
                </a:ext>
              </a:extLst>
            </p:cNvPr>
            <p:cNvSpPr/>
            <p:nvPr/>
          </p:nvSpPr>
          <p:spPr>
            <a:xfrm>
              <a:off x="5111950" y="2434700"/>
              <a:ext cx="10150" cy="28950"/>
            </a:xfrm>
            <a:custGeom>
              <a:avLst/>
              <a:gdLst/>
              <a:ahLst/>
              <a:cxnLst/>
              <a:rect l="l" t="t" r="r" b="b"/>
              <a:pathLst>
                <a:path w="406" h="1158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53" y="48"/>
                    <a:pt x="348" y="51"/>
                    <a:pt x="291" y="160"/>
                  </a:cubicBezTo>
                  <a:cubicBezTo>
                    <a:pt x="240" y="257"/>
                    <a:pt x="184" y="345"/>
                    <a:pt x="144" y="451"/>
                  </a:cubicBezTo>
                  <a:cubicBezTo>
                    <a:pt x="118" y="522"/>
                    <a:pt x="93" y="593"/>
                    <a:pt x="73" y="664"/>
                  </a:cubicBezTo>
                  <a:cubicBezTo>
                    <a:pt x="73" y="664"/>
                    <a:pt x="61" y="703"/>
                    <a:pt x="49" y="742"/>
                  </a:cubicBezTo>
                  <a:cubicBezTo>
                    <a:pt x="37" y="781"/>
                    <a:pt x="26" y="819"/>
                    <a:pt x="26" y="819"/>
                  </a:cubicBezTo>
                  <a:cubicBezTo>
                    <a:pt x="7" y="884"/>
                    <a:pt x="0" y="1104"/>
                    <a:pt x="13" y="1158"/>
                  </a:cubicBezTo>
                  <a:cubicBezTo>
                    <a:pt x="47" y="1061"/>
                    <a:pt x="76" y="975"/>
                    <a:pt x="100" y="906"/>
                  </a:cubicBezTo>
                  <a:lnTo>
                    <a:pt x="107" y="873"/>
                  </a:lnTo>
                  <a:cubicBezTo>
                    <a:pt x="107" y="873"/>
                    <a:pt x="120" y="829"/>
                    <a:pt x="132" y="785"/>
                  </a:cubicBezTo>
                  <a:cubicBezTo>
                    <a:pt x="145" y="742"/>
                    <a:pt x="158" y="697"/>
                    <a:pt x="158" y="697"/>
                  </a:cubicBezTo>
                  <a:cubicBezTo>
                    <a:pt x="230" y="467"/>
                    <a:pt x="319" y="21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6">
              <a:extLst>
                <a:ext uri="{FF2B5EF4-FFF2-40B4-BE49-F238E27FC236}">
                  <a16:creationId xmlns:a16="http://schemas.microsoft.com/office/drawing/2014/main" id="{D06E5B10-D6EE-2474-78E6-64C33A772169}"/>
                </a:ext>
              </a:extLst>
            </p:cNvPr>
            <p:cNvSpPr/>
            <p:nvPr/>
          </p:nvSpPr>
          <p:spPr>
            <a:xfrm>
              <a:off x="5097075" y="2377700"/>
              <a:ext cx="53550" cy="45425"/>
            </a:xfrm>
            <a:custGeom>
              <a:avLst/>
              <a:gdLst/>
              <a:ahLst/>
              <a:cxnLst/>
              <a:rect l="l" t="t" r="r" b="b"/>
              <a:pathLst>
                <a:path w="2142" h="1817" extrusionOk="0">
                  <a:moveTo>
                    <a:pt x="2142" y="0"/>
                  </a:moveTo>
                  <a:lnTo>
                    <a:pt x="2142" y="0"/>
                  </a:lnTo>
                  <a:cubicBezTo>
                    <a:pt x="1987" y="32"/>
                    <a:pt x="1973" y="27"/>
                    <a:pt x="1712" y="146"/>
                  </a:cubicBezTo>
                  <a:cubicBezTo>
                    <a:pt x="1479" y="256"/>
                    <a:pt x="1266" y="365"/>
                    <a:pt x="1053" y="524"/>
                  </a:cubicBezTo>
                  <a:cubicBezTo>
                    <a:pt x="911" y="632"/>
                    <a:pt x="776" y="745"/>
                    <a:pt x="655" y="865"/>
                  </a:cubicBezTo>
                  <a:cubicBezTo>
                    <a:pt x="655" y="865"/>
                    <a:pt x="586" y="931"/>
                    <a:pt x="522" y="1002"/>
                  </a:cubicBezTo>
                  <a:cubicBezTo>
                    <a:pt x="488" y="1035"/>
                    <a:pt x="456" y="1071"/>
                    <a:pt x="433" y="1099"/>
                  </a:cubicBezTo>
                  <a:cubicBezTo>
                    <a:pt x="409" y="1126"/>
                    <a:pt x="394" y="1144"/>
                    <a:pt x="394" y="1144"/>
                  </a:cubicBezTo>
                  <a:cubicBezTo>
                    <a:pt x="342" y="1203"/>
                    <a:pt x="247" y="1339"/>
                    <a:pt x="166" y="1479"/>
                  </a:cubicBezTo>
                  <a:cubicBezTo>
                    <a:pt x="86" y="1618"/>
                    <a:pt x="21" y="1761"/>
                    <a:pt x="1" y="1817"/>
                  </a:cubicBezTo>
                  <a:cubicBezTo>
                    <a:pt x="109" y="1652"/>
                    <a:pt x="229" y="1489"/>
                    <a:pt x="368" y="1322"/>
                  </a:cubicBezTo>
                  <a:lnTo>
                    <a:pt x="418" y="1258"/>
                  </a:lnTo>
                  <a:cubicBezTo>
                    <a:pt x="418" y="1258"/>
                    <a:pt x="487" y="1177"/>
                    <a:pt x="558" y="1097"/>
                  </a:cubicBezTo>
                  <a:cubicBezTo>
                    <a:pt x="594" y="1058"/>
                    <a:pt x="631" y="1020"/>
                    <a:pt x="659" y="991"/>
                  </a:cubicBezTo>
                  <a:cubicBezTo>
                    <a:pt x="687" y="963"/>
                    <a:pt x="707" y="943"/>
                    <a:pt x="707" y="943"/>
                  </a:cubicBezTo>
                  <a:cubicBezTo>
                    <a:pt x="1106" y="544"/>
                    <a:pt x="1649" y="193"/>
                    <a:pt x="2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6">
              <a:extLst>
                <a:ext uri="{FF2B5EF4-FFF2-40B4-BE49-F238E27FC236}">
                  <a16:creationId xmlns:a16="http://schemas.microsoft.com/office/drawing/2014/main" id="{29FD5F0F-CBE1-246C-091E-489C689DE7E5}"/>
                </a:ext>
              </a:extLst>
            </p:cNvPr>
            <p:cNvSpPr/>
            <p:nvPr/>
          </p:nvSpPr>
          <p:spPr>
            <a:xfrm>
              <a:off x="5116700" y="2374125"/>
              <a:ext cx="18000" cy="12750"/>
            </a:xfrm>
            <a:custGeom>
              <a:avLst/>
              <a:gdLst/>
              <a:ahLst/>
              <a:cxnLst/>
              <a:rect l="l" t="t" r="r" b="b"/>
              <a:pathLst>
                <a:path w="720" h="510" extrusionOk="0">
                  <a:moveTo>
                    <a:pt x="689" y="0"/>
                  </a:moveTo>
                  <a:cubicBezTo>
                    <a:pt x="660" y="0"/>
                    <a:pt x="643" y="7"/>
                    <a:pt x="580" y="34"/>
                  </a:cubicBezTo>
                  <a:cubicBezTo>
                    <a:pt x="508" y="68"/>
                    <a:pt x="434" y="90"/>
                    <a:pt x="365" y="136"/>
                  </a:cubicBezTo>
                  <a:cubicBezTo>
                    <a:pt x="319" y="166"/>
                    <a:pt x="274" y="197"/>
                    <a:pt x="232" y="230"/>
                  </a:cubicBezTo>
                  <a:cubicBezTo>
                    <a:pt x="232" y="230"/>
                    <a:pt x="208" y="247"/>
                    <a:pt x="185" y="266"/>
                  </a:cubicBezTo>
                  <a:lnTo>
                    <a:pt x="138" y="302"/>
                  </a:lnTo>
                  <a:cubicBezTo>
                    <a:pt x="99" y="333"/>
                    <a:pt x="10" y="469"/>
                    <a:pt x="1" y="510"/>
                  </a:cubicBezTo>
                  <a:cubicBezTo>
                    <a:pt x="54" y="476"/>
                    <a:pt x="107" y="442"/>
                    <a:pt x="162" y="404"/>
                  </a:cubicBezTo>
                  <a:lnTo>
                    <a:pt x="180" y="388"/>
                  </a:lnTo>
                  <a:cubicBezTo>
                    <a:pt x="180" y="388"/>
                    <a:pt x="206" y="367"/>
                    <a:pt x="231" y="347"/>
                  </a:cubicBezTo>
                  <a:cubicBezTo>
                    <a:pt x="257" y="326"/>
                    <a:pt x="283" y="307"/>
                    <a:pt x="283" y="307"/>
                  </a:cubicBezTo>
                  <a:cubicBezTo>
                    <a:pt x="421" y="203"/>
                    <a:pt x="580" y="89"/>
                    <a:pt x="720" y="2"/>
                  </a:cubicBezTo>
                  <a:cubicBezTo>
                    <a:pt x="707" y="1"/>
                    <a:pt x="697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6">
              <a:extLst>
                <a:ext uri="{FF2B5EF4-FFF2-40B4-BE49-F238E27FC236}">
                  <a16:creationId xmlns:a16="http://schemas.microsoft.com/office/drawing/2014/main" id="{04540064-713B-0404-3FB5-8B9F41CAF64D}"/>
                </a:ext>
              </a:extLst>
            </p:cNvPr>
            <p:cNvSpPr/>
            <p:nvPr/>
          </p:nvSpPr>
          <p:spPr>
            <a:xfrm>
              <a:off x="5093650" y="2404175"/>
              <a:ext cx="49350" cy="62400"/>
            </a:xfrm>
            <a:custGeom>
              <a:avLst/>
              <a:gdLst/>
              <a:ahLst/>
              <a:cxnLst/>
              <a:rect l="l" t="t" r="r" b="b"/>
              <a:pathLst>
                <a:path w="1974" h="2496" extrusionOk="0">
                  <a:moveTo>
                    <a:pt x="1911" y="1"/>
                  </a:moveTo>
                  <a:cubicBezTo>
                    <a:pt x="1854" y="1"/>
                    <a:pt x="1813" y="5"/>
                    <a:pt x="1762" y="12"/>
                  </a:cubicBezTo>
                  <a:cubicBezTo>
                    <a:pt x="1695" y="27"/>
                    <a:pt x="1605" y="42"/>
                    <a:pt x="1448" y="112"/>
                  </a:cubicBezTo>
                  <a:cubicBezTo>
                    <a:pt x="1169" y="240"/>
                    <a:pt x="931" y="413"/>
                    <a:pt x="727" y="655"/>
                  </a:cubicBezTo>
                  <a:cubicBezTo>
                    <a:pt x="590" y="819"/>
                    <a:pt x="480" y="999"/>
                    <a:pt x="389" y="1180"/>
                  </a:cubicBezTo>
                  <a:cubicBezTo>
                    <a:pt x="389" y="1180"/>
                    <a:pt x="337" y="1280"/>
                    <a:pt x="292" y="1385"/>
                  </a:cubicBezTo>
                  <a:cubicBezTo>
                    <a:pt x="246" y="1489"/>
                    <a:pt x="207" y="1595"/>
                    <a:pt x="207" y="1595"/>
                  </a:cubicBezTo>
                  <a:cubicBezTo>
                    <a:pt x="174" y="1681"/>
                    <a:pt x="120" y="1870"/>
                    <a:pt x="80" y="2056"/>
                  </a:cubicBezTo>
                  <a:cubicBezTo>
                    <a:pt x="39" y="2242"/>
                    <a:pt x="8" y="2423"/>
                    <a:pt x="0" y="2496"/>
                  </a:cubicBezTo>
                  <a:cubicBezTo>
                    <a:pt x="73" y="2272"/>
                    <a:pt x="145" y="2042"/>
                    <a:pt x="234" y="1797"/>
                  </a:cubicBezTo>
                  <a:lnTo>
                    <a:pt x="233" y="1797"/>
                  </a:lnTo>
                  <a:lnTo>
                    <a:pt x="264" y="1707"/>
                  </a:lnTo>
                  <a:cubicBezTo>
                    <a:pt x="264" y="1707"/>
                    <a:pt x="306" y="1587"/>
                    <a:pt x="356" y="1471"/>
                  </a:cubicBezTo>
                  <a:cubicBezTo>
                    <a:pt x="404" y="1353"/>
                    <a:pt x="461" y="1240"/>
                    <a:pt x="461" y="1240"/>
                  </a:cubicBezTo>
                  <a:cubicBezTo>
                    <a:pt x="609" y="941"/>
                    <a:pt x="814" y="646"/>
                    <a:pt x="1080" y="420"/>
                  </a:cubicBezTo>
                  <a:cubicBezTo>
                    <a:pt x="1341" y="190"/>
                    <a:pt x="1663" y="39"/>
                    <a:pt x="1974" y="2"/>
                  </a:cubicBezTo>
                  <a:cubicBezTo>
                    <a:pt x="1951" y="1"/>
                    <a:pt x="1930" y="1"/>
                    <a:pt x="1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6">
              <a:extLst>
                <a:ext uri="{FF2B5EF4-FFF2-40B4-BE49-F238E27FC236}">
                  <a16:creationId xmlns:a16="http://schemas.microsoft.com/office/drawing/2014/main" id="{108D43F1-C0B6-30A5-C658-59B5B3809CBA}"/>
                </a:ext>
              </a:extLst>
            </p:cNvPr>
            <p:cNvSpPr/>
            <p:nvPr/>
          </p:nvSpPr>
          <p:spPr>
            <a:xfrm>
              <a:off x="5090025" y="2335550"/>
              <a:ext cx="68500" cy="64125"/>
            </a:xfrm>
            <a:custGeom>
              <a:avLst/>
              <a:gdLst/>
              <a:ahLst/>
              <a:cxnLst/>
              <a:rect l="l" t="t" r="r" b="b"/>
              <a:pathLst>
                <a:path w="2740" h="2565" extrusionOk="0">
                  <a:moveTo>
                    <a:pt x="2739" y="1"/>
                  </a:moveTo>
                  <a:cubicBezTo>
                    <a:pt x="2539" y="63"/>
                    <a:pt x="2521" y="60"/>
                    <a:pt x="2184" y="239"/>
                  </a:cubicBezTo>
                  <a:cubicBezTo>
                    <a:pt x="1884" y="403"/>
                    <a:pt x="1612" y="569"/>
                    <a:pt x="1340" y="794"/>
                  </a:cubicBezTo>
                  <a:cubicBezTo>
                    <a:pt x="1160" y="947"/>
                    <a:pt x="988" y="1107"/>
                    <a:pt x="835" y="1273"/>
                  </a:cubicBezTo>
                  <a:cubicBezTo>
                    <a:pt x="835" y="1273"/>
                    <a:pt x="748" y="1365"/>
                    <a:pt x="665" y="1463"/>
                  </a:cubicBezTo>
                  <a:cubicBezTo>
                    <a:pt x="623" y="1509"/>
                    <a:pt x="583" y="1559"/>
                    <a:pt x="554" y="1597"/>
                  </a:cubicBezTo>
                  <a:cubicBezTo>
                    <a:pt x="525" y="1634"/>
                    <a:pt x="505" y="1659"/>
                    <a:pt x="505" y="1659"/>
                  </a:cubicBezTo>
                  <a:cubicBezTo>
                    <a:pt x="439" y="1739"/>
                    <a:pt x="319" y="1924"/>
                    <a:pt x="215" y="2111"/>
                  </a:cubicBezTo>
                  <a:cubicBezTo>
                    <a:pt x="112" y="2298"/>
                    <a:pt x="29" y="2489"/>
                    <a:pt x="0" y="2564"/>
                  </a:cubicBezTo>
                  <a:cubicBezTo>
                    <a:pt x="133" y="2336"/>
                    <a:pt x="282" y="2111"/>
                    <a:pt x="457" y="1878"/>
                  </a:cubicBezTo>
                  <a:lnTo>
                    <a:pt x="520" y="1791"/>
                  </a:lnTo>
                  <a:cubicBezTo>
                    <a:pt x="520" y="1791"/>
                    <a:pt x="540" y="1762"/>
                    <a:pt x="574" y="1721"/>
                  </a:cubicBezTo>
                  <a:cubicBezTo>
                    <a:pt x="607" y="1679"/>
                    <a:pt x="650" y="1622"/>
                    <a:pt x="697" y="1567"/>
                  </a:cubicBezTo>
                  <a:cubicBezTo>
                    <a:pt x="743" y="1513"/>
                    <a:pt x="790" y="1459"/>
                    <a:pt x="826" y="1419"/>
                  </a:cubicBezTo>
                  <a:cubicBezTo>
                    <a:pt x="861" y="1379"/>
                    <a:pt x="886" y="1353"/>
                    <a:pt x="886" y="1353"/>
                  </a:cubicBezTo>
                  <a:cubicBezTo>
                    <a:pt x="1143" y="1079"/>
                    <a:pt x="1440" y="806"/>
                    <a:pt x="1761" y="576"/>
                  </a:cubicBezTo>
                  <a:cubicBezTo>
                    <a:pt x="2081" y="344"/>
                    <a:pt x="2419" y="149"/>
                    <a:pt x="2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6">
              <a:extLst>
                <a:ext uri="{FF2B5EF4-FFF2-40B4-BE49-F238E27FC236}">
                  <a16:creationId xmlns:a16="http://schemas.microsoft.com/office/drawing/2014/main" id="{F12AFA3D-CEE5-D44B-9AA6-E58823B1902A}"/>
                </a:ext>
              </a:extLst>
            </p:cNvPr>
            <p:cNvSpPr/>
            <p:nvPr/>
          </p:nvSpPr>
          <p:spPr>
            <a:xfrm>
              <a:off x="5091975" y="2299225"/>
              <a:ext cx="77275" cy="78325"/>
            </a:xfrm>
            <a:custGeom>
              <a:avLst/>
              <a:gdLst/>
              <a:ahLst/>
              <a:cxnLst/>
              <a:rect l="l" t="t" r="r" b="b"/>
              <a:pathLst>
                <a:path w="3091" h="3133" extrusionOk="0">
                  <a:moveTo>
                    <a:pt x="3091" y="0"/>
                  </a:moveTo>
                  <a:cubicBezTo>
                    <a:pt x="2877" y="114"/>
                    <a:pt x="2858" y="117"/>
                    <a:pt x="2501" y="376"/>
                  </a:cubicBezTo>
                  <a:cubicBezTo>
                    <a:pt x="2183" y="611"/>
                    <a:pt x="1893" y="833"/>
                    <a:pt x="1597" y="1112"/>
                  </a:cubicBezTo>
                  <a:cubicBezTo>
                    <a:pt x="1400" y="1299"/>
                    <a:pt x="1209" y="1491"/>
                    <a:pt x="1035" y="1685"/>
                  </a:cubicBezTo>
                  <a:cubicBezTo>
                    <a:pt x="1035" y="1685"/>
                    <a:pt x="936" y="1792"/>
                    <a:pt x="842" y="1903"/>
                  </a:cubicBezTo>
                  <a:cubicBezTo>
                    <a:pt x="744" y="2014"/>
                    <a:pt x="653" y="2128"/>
                    <a:pt x="653" y="2128"/>
                  </a:cubicBezTo>
                  <a:cubicBezTo>
                    <a:pt x="577" y="2220"/>
                    <a:pt x="429" y="2427"/>
                    <a:pt x="294" y="2633"/>
                  </a:cubicBezTo>
                  <a:cubicBezTo>
                    <a:pt x="160" y="2841"/>
                    <a:pt x="43" y="3050"/>
                    <a:pt x="0" y="3133"/>
                  </a:cubicBezTo>
                  <a:cubicBezTo>
                    <a:pt x="177" y="2883"/>
                    <a:pt x="366" y="2634"/>
                    <a:pt x="578" y="2371"/>
                  </a:cubicBezTo>
                  <a:lnTo>
                    <a:pt x="655" y="2272"/>
                  </a:lnTo>
                  <a:cubicBezTo>
                    <a:pt x="655" y="2272"/>
                    <a:pt x="759" y="2144"/>
                    <a:pt x="865" y="2017"/>
                  </a:cubicBezTo>
                  <a:cubicBezTo>
                    <a:pt x="919" y="1954"/>
                    <a:pt x="975" y="1892"/>
                    <a:pt x="1015" y="1844"/>
                  </a:cubicBezTo>
                  <a:cubicBezTo>
                    <a:pt x="1057" y="1799"/>
                    <a:pt x="1085" y="1767"/>
                    <a:pt x="1085" y="1767"/>
                  </a:cubicBezTo>
                  <a:cubicBezTo>
                    <a:pt x="1670" y="1114"/>
                    <a:pt x="2418" y="463"/>
                    <a:pt x="3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6">
              <a:extLst>
                <a:ext uri="{FF2B5EF4-FFF2-40B4-BE49-F238E27FC236}">
                  <a16:creationId xmlns:a16="http://schemas.microsoft.com/office/drawing/2014/main" id="{318B3093-9C3C-4998-3048-2C2F290991B2}"/>
                </a:ext>
              </a:extLst>
            </p:cNvPr>
            <p:cNvSpPr/>
            <p:nvPr/>
          </p:nvSpPr>
          <p:spPr>
            <a:xfrm>
              <a:off x="5104425" y="2282275"/>
              <a:ext cx="53850" cy="49650"/>
            </a:xfrm>
            <a:custGeom>
              <a:avLst/>
              <a:gdLst/>
              <a:ahLst/>
              <a:cxnLst/>
              <a:rect l="l" t="t" r="r" b="b"/>
              <a:pathLst>
                <a:path w="2154" h="1986" extrusionOk="0">
                  <a:moveTo>
                    <a:pt x="2154" y="0"/>
                  </a:moveTo>
                  <a:lnTo>
                    <a:pt x="2154" y="0"/>
                  </a:lnTo>
                  <a:cubicBezTo>
                    <a:pt x="2007" y="71"/>
                    <a:pt x="1996" y="73"/>
                    <a:pt x="1757" y="243"/>
                  </a:cubicBezTo>
                  <a:cubicBezTo>
                    <a:pt x="1544" y="395"/>
                    <a:pt x="1344" y="533"/>
                    <a:pt x="1142" y="711"/>
                  </a:cubicBezTo>
                  <a:cubicBezTo>
                    <a:pt x="1006" y="830"/>
                    <a:pt x="873" y="952"/>
                    <a:pt x="750" y="1073"/>
                  </a:cubicBezTo>
                  <a:cubicBezTo>
                    <a:pt x="750" y="1073"/>
                    <a:pt x="682" y="1141"/>
                    <a:pt x="613" y="1209"/>
                  </a:cubicBezTo>
                  <a:cubicBezTo>
                    <a:pt x="546" y="1278"/>
                    <a:pt x="478" y="1349"/>
                    <a:pt x="478" y="1349"/>
                  </a:cubicBezTo>
                  <a:cubicBezTo>
                    <a:pt x="364" y="1461"/>
                    <a:pt x="58" y="1875"/>
                    <a:pt x="1" y="1986"/>
                  </a:cubicBezTo>
                  <a:cubicBezTo>
                    <a:pt x="138" y="1838"/>
                    <a:pt x="282" y="1687"/>
                    <a:pt x="439" y="1526"/>
                  </a:cubicBezTo>
                  <a:lnTo>
                    <a:pt x="494" y="1466"/>
                  </a:lnTo>
                  <a:cubicBezTo>
                    <a:pt x="494" y="1466"/>
                    <a:pt x="570" y="1387"/>
                    <a:pt x="646" y="1307"/>
                  </a:cubicBezTo>
                  <a:cubicBezTo>
                    <a:pt x="724" y="1229"/>
                    <a:pt x="802" y="1152"/>
                    <a:pt x="802" y="1152"/>
                  </a:cubicBezTo>
                  <a:cubicBezTo>
                    <a:pt x="1216" y="744"/>
                    <a:pt x="1716" y="320"/>
                    <a:pt x="2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6">
              <a:extLst>
                <a:ext uri="{FF2B5EF4-FFF2-40B4-BE49-F238E27FC236}">
                  <a16:creationId xmlns:a16="http://schemas.microsoft.com/office/drawing/2014/main" id="{1798A3DE-413D-F375-D2A8-847277EDF361}"/>
                </a:ext>
              </a:extLst>
            </p:cNvPr>
            <p:cNvSpPr/>
            <p:nvPr/>
          </p:nvSpPr>
          <p:spPr>
            <a:xfrm>
              <a:off x="5089500" y="2270025"/>
              <a:ext cx="55150" cy="56100"/>
            </a:xfrm>
            <a:custGeom>
              <a:avLst/>
              <a:gdLst/>
              <a:ahLst/>
              <a:cxnLst/>
              <a:rect l="l" t="t" r="r" b="b"/>
              <a:pathLst>
                <a:path w="2206" h="2244" extrusionOk="0">
                  <a:moveTo>
                    <a:pt x="2206" y="1"/>
                  </a:moveTo>
                  <a:cubicBezTo>
                    <a:pt x="2045" y="68"/>
                    <a:pt x="2029" y="68"/>
                    <a:pt x="1763" y="242"/>
                  </a:cubicBezTo>
                  <a:cubicBezTo>
                    <a:pt x="1528" y="400"/>
                    <a:pt x="1310" y="551"/>
                    <a:pt x="1095" y="750"/>
                  </a:cubicBezTo>
                  <a:cubicBezTo>
                    <a:pt x="952" y="884"/>
                    <a:pt x="815" y="1023"/>
                    <a:pt x="691" y="1165"/>
                  </a:cubicBezTo>
                  <a:cubicBezTo>
                    <a:pt x="691" y="1165"/>
                    <a:pt x="621" y="1243"/>
                    <a:pt x="553" y="1325"/>
                  </a:cubicBezTo>
                  <a:cubicBezTo>
                    <a:pt x="485" y="1405"/>
                    <a:pt x="423" y="1490"/>
                    <a:pt x="423" y="1490"/>
                  </a:cubicBezTo>
                  <a:cubicBezTo>
                    <a:pt x="369" y="1558"/>
                    <a:pt x="270" y="1712"/>
                    <a:pt x="183" y="1867"/>
                  </a:cubicBezTo>
                  <a:cubicBezTo>
                    <a:pt x="96" y="2023"/>
                    <a:pt x="25" y="2180"/>
                    <a:pt x="1" y="2243"/>
                  </a:cubicBezTo>
                  <a:cubicBezTo>
                    <a:pt x="120" y="2058"/>
                    <a:pt x="249" y="1874"/>
                    <a:pt x="396" y="1682"/>
                  </a:cubicBezTo>
                  <a:lnTo>
                    <a:pt x="396" y="1681"/>
                  </a:lnTo>
                  <a:lnTo>
                    <a:pt x="448" y="1610"/>
                  </a:lnTo>
                  <a:cubicBezTo>
                    <a:pt x="448" y="1610"/>
                    <a:pt x="519" y="1514"/>
                    <a:pt x="593" y="1421"/>
                  </a:cubicBezTo>
                  <a:cubicBezTo>
                    <a:pt x="669" y="1329"/>
                    <a:pt x="747" y="1241"/>
                    <a:pt x="747" y="1241"/>
                  </a:cubicBezTo>
                  <a:cubicBezTo>
                    <a:pt x="1159" y="766"/>
                    <a:pt x="1705" y="308"/>
                    <a:pt x="2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6">
              <a:extLst>
                <a:ext uri="{FF2B5EF4-FFF2-40B4-BE49-F238E27FC236}">
                  <a16:creationId xmlns:a16="http://schemas.microsoft.com/office/drawing/2014/main" id="{49461D51-DD21-4171-11E4-7A1A7B08483C}"/>
                </a:ext>
              </a:extLst>
            </p:cNvPr>
            <p:cNvSpPr/>
            <p:nvPr/>
          </p:nvSpPr>
          <p:spPr>
            <a:xfrm>
              <a:off x="5082150" y="2246150"/>
              <a:ext cx="75175" cy="51875"/>
            </a:xfrm>
            <a:custGeom>
              <a:avLst/>
              <a:gdLst/>
              <a:ahLst/>
              <a:cxnLst/>
              <a:rect l="l" t="t" r="r" b="b"/>
              <a:pathLst>
                <a:path w="3007" h="2075" extrusionOk="0">
                  <a:moveTo>
                    <a:pt x="2727" y="1"/>
                  </a:moveTo>
                  <a:cubicBezTo>
                    <a:pt x="2657" y="1"/>
                    <a:pt x="2563" y="12"/>
                    <a:pt x="2420" y="56"/>
                  </a:cubicBezTo>
                  <a:cubicBezTo>
                    <a:pt x="2258" y="107"/>
                    <a:pt x="2108" y="178"/>
                    <a:pt x="1964" y="254"/>
                  </a:cubicBezTo>
                  <a:cubicBezTo>
                    <a:pt x="1818" y="328"/>
                    <a:pt x="1676" y="411"/>
                    <a:pt x="1532" y="507"/>
                  </a:cubicBezTo>
                  <a:cubicBezTo>
                    <a:pt x="1338" y="637"/>
                    <a:pt x="1155" y="777"/>
                    <a:pt x="984" y="921"/>
                  </a:cubicBezTo>
                  <a:cubicBezTo>
                    <a:pt x="984" y="921"/>
                    <a:pt x="889" y="1001"/>
                    <a:pt x="797" y="1085"/>
                  </a:cubicBezTo>
                  <a:cubicBezTo>
                    <a:pt x="705" y="1170"/>
                    <a:pt x="616" y="1258"/>
                    <a:pt x="616" y="1258"/>
                  </a:cubicBezTo>
                  <a:cubicBezTo>
                    <a:pt x="543" y="1330"/>
                    <a:pt x="400" y="1493"/>
                    <a:pt x="274" y="1662"/>
                  </a:cubicBezTo>
                  <a:cubicBezTo>
                    <a:pt x="147" y="1830"/>
                    <a:pt x="40" y="2004"/>
                    <a:pt x="1" y="2075"/>
                  </a:cubicBezTo>
                  <a:cubicBezTo>
                    <a:pt x="163" y="1871"/>
                    <a:pt x="340" y="1672"/>
                    <a:pt x="541" y="1467"/>
                  </a:cubicBezTo>
                  <a:lnTo>
                    <a:pt x="614" y="1390"/>
                  </a:lnTo>
                  <a:cubicBezTo>
                    <a:pt x="614" y="1390"/>
                    <a:pt x="712" y="1290"/>
                    <a:pt x="815" y="1193"/>
                  </a:cubicBezTo>
                  <a:cubicBezTo>
                    <a:pt x="919" y="1097"/>
                    <a:pt x="1026" y="1006"/>
                    <a:pt x="1026" y="1006"/>
                  </a:cubicBezTo>
                  <a:cubicBezTo>
                    <a:pt x="1309" y="764"/>
                    <a:pt x="1631" y="534"/>
                    <a:pt x="1967" y="336"/>
                  </a:cubicBezTo>
                  <a:cubicBezTo>
                    <a:pt x="2134" y="236"/>
                    <a:pt x="2304" y="145"/>
                    <a:pt x="2480" y="87"/>
                  </a:cubicBezTo>
                  <a:cubicBezTo>
                    <a:pt x="2582" y="54"/>
                    <a:pt x="2687" y="34"/>
                    <a:pt x="2790" y="34"/>
                  </a:cubicBezTo>
                  <a:cubicBezTo>
                    <a:pt x="2865" y="34"/>
                    <a:pt x="2938" y="45"/>
                    <a:pt x="3007" y="68"/>
                  </a:cubicBezTo>
                  <a:cubicBezTo>
                    <a:pt x="2915" y="23"/>
                    <a:pt x="2858" y="9"/>
                    <a:pt x="2781" y="3"/>
                  </a:cubicBezTo>
                  <a:cubicBezTo>
                    <a:pt x="2764" y="2"/>
                    <a:pt x="2747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6">
              <a:extLst>
                <a:ext uri="{FF2B5EF4-FFF2-40B4-BE49-F238E27FC236}">
                  <a16:creationId xmlns:a16="http://schemas.microsoft.com/office/drawing/2014/main" id="{65D0E165-BFBC-608D-B8DE-81B7F2A254DD}"/>
                </a:ext>
              </a:extLst>
            </p:cNvPr>
            <p:cNvSpPr/>
            <p:nvPr/>
          </p:nvSpPr>
          <p:spPr>
            <a:xfrm>
              <a:off x="5120850" y="2182375"/>
              <a:ext cx="38625" cy="62825"/>
            </a:xfrm>
            <a:custGeom>
              <a:avLst/>
              <a:gdLst/>
              <a:ahLst/>
              <a:cxnLst/>
              <a:rect l="l" t="t" r="r" b="b"/>
              <a:pathLst>
                <a:path w="1545" h="2513" extrusionOk="0">
                  <a:moveTo>
                    <a:pt x="1323" y="1"/>
                  </a:moveTo>
                  <a:lnTo>
                    <a:pt x="1323" y="1"/>
                  </a:lnTo>
                  <a:cubicBezTo>
                    <a:pt x="1369" y="76"/>
                    <a:pt x="1384" y="118"/>
                    <a:pt x="1409" y="174"/>
                  </a:cubicBezTo>
                  <a:cubicBezTo>
                    <a:pt x="1430" y="232"/>
                    <a:pt x="1463" y="305"/>
                    <a:pt x="1475" y="456"/>
                  </a:cubicBezTo>
                  <a:cubicBezTo>
                    <a:pt x="1492" y="731"/>
                    <a:pt x="1389" y="972"/>
                    <a:pt x="1230" y="1196"/>
                  </a:cubicBezTo>
                  <a:cubicBezTo>
                    <a:pt x="1121" y="1347"/>
                    <a:pt x="990" y="1480"/>
                    <a:pt x="854" y="1601"/>
                  </a:cubicBezTo>
                  <a:cubicBezTo>
                    <a:pt x="854" y="1601"/>
                    <a:pt x="778" y="1668"/>
                    <a:pt x="701" y="1734"/>
                  </a:cubicBezTo>
                  <a:cubicBezTo>
                    <a:pt x="622" y="1800"/>
                    <a:pt x="543" y="1866"/>
                    <a:pt x="543" y="1866"/>
                  </a:cubicBezTo>
                  <a:cubicBezTo>
                    <a:pt x="479" y="1920"/>
                    <a:pt x="347" y="2042"/>
                    <a:pt x="233" y="2175"/>
                  </a:cubicBezTo>
                  <a:cubicBezTo>
                    <a:pt x="117" y="2307"/>
                    <a:pt x="26" y="2452"/>
                    <a:pt x="0" y="2513"/>
                  </a:cubicBezTo>
                  <a:cubicBezTo>
                    <a:pt x="131" y="2342"/>
                    <a:pt x="292" y="2196"/>
                    <a:pt x="476" y="2045"/>
                  </a:cubicBezTo>
                  <a:lnTo>
                    <a:pt x="543" y="1987"/>
                  </a:lnTo>
                  <a:cubicBezTo>
                    <a:pt x="543" y="1987"/>
                    <a:pt x="633" y="1912"/>
                    <a:pt x="722" y="1837"/>
                  </a:cubicBezTo>
                  <a:cubicBezTo>
                    <a:pt x="812" y="1760"/>
                    <a:pt x="902" y="1683"/>
                    <a:pt x="902" y="1683"/>
                  </a:cubicBezTo>
                  <a:cubicBezTo>
                    <a:pt x="1133" y="1477"/>
                    <a:pt x="1373" y="1221"/>
                    <a:pt x="1478" y="898"/>
                  </a:cubicBezTo>
                  <a:cubicBezTo>
                    <a:pt x="1529" y="738"/>
                    <a:pt x="1544" y="570"/>
                    <a:pt x="1519" y="411"/>
                  </a:cubicBezTo>
                  <a:cubicBezTo>
                    <a:pt x="1495" y="253"/>
                    <a:pt x="1424" y="107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6">
              <a:extLst>
                <a:ext uri="{FF2B5EF4-FFF2-40B4-BE49-F238E27FC236}">
                  <a16:creationId xmlns:a16="http://schemas.microsoft.com/office/drawing/2014/main" id="{0E012FC6-4EDD-FE96-8F4E-0544C5620744}"/>
                </a:ext>
              </a:extLst>
            </p:cNvPr>
            <p:cNvSpPr/>
            <p:nvPr/>
          </p:nvSpPr>
          <p:spPr>
            <a:xfrm>
              <a:off x="5076075" y="2207775"/>
              <a:ext cx="59975" cy="66675"/>
            </a:xfrm>
            <a:custGeom>
              <a:avLst/>
              <a:gdLst/>
              <a:ahLst/>
              <a:cxnLst/>
              <a:rect l="l" t="t" r="r" b="b"/>
              <a:pathLst>
                <a:path w="2399" h="2667" extrusionOk="0">
                  <a:moveTo>
                    <a:pt x="2399" y="0"/>
                  </a:moveTo>
                  <a:lnTo>
                    <a:pt x="2399" y="0"/>
                  </a:lnTo>
                  <a:cubicBezTo>
                    <a:pt x="2324" y="74"/>
                    <a:pt x="2278" y="104"/>
                    <a:pt x="2218" y="151"/>
                  </a:cubicBezTo>
                  <a:cubicBezTo>
                    <a:pt x="2157" y="194"/>
                    <a:pt x="2078" y="250"/>
                    <a:pt x="1909" y="331"/>
                  </a:cubicBezTo>
                  <a:cubicBezTo>
                    <a:pt x="1757" y="403"/>
                    <a:pt x="1603" y="454"/>
                    <a:pt x="1451" y="517"/>
                  </a:cubicBezTo>
                  <a:cubicBezTo>
                    <a:pt x="1297" y="578"/>
                    <a:pt x="1147" y="657"/>
                    <a:pt x="1002" y="758"/>
                  </a:cubicBezTo>
                  <a:cubicBezTo>
                    <a:pt x="808" y="896"/>
                    <a:pt x="637" y="1060"/>
                    <a:pt x="497" y="1237"/>
                  </a:cubicBezTo>
                  <a:cubicBezTo>
                    <a:pt x="497" y="1237"/>
                    <a:pt x="476" y="1262"/>
                    <a:pt x="447" y="1299"/>
                  </a:cubicBezTo>
                  <a:cubicBezTo>
                    <a:pt x="419" y="1338"/>
                    <a:pt x="383" y="1390"/>
                    <a:pt x="347" y="1443"/>
                  </a:cubicBezTo>
                  <a:cubicBezTo>
                    <a:pt x="314" y="1497"/>
                    <a:pt x="280" y="1551"/>
                    <a:pt x="257" y="1592"/>
                  </a:cubicBezTo>
                  <a:cubicBezTo>
                    <a:pt x="234" y="1634"/>
                    <a:pt x="220" y="1662"/>
                    <a:pt x="220" y="1662"/>
                  </a:cubicBezTo>
                  <a:cubicBezTo>
                    <a:pt x="170" y="1754"/>
                    <a:pt x="87" y="1961"/>
                    <a:pt x="46" y="2170"/>
                  </a:cubicBezTo>
                  <a:cubicBezTo>
                    <a:pt x="1" y="2379"/>
                    <a:pt x="2" y="2588"/>
                    <a:pt x="6" y="2667"/>
                  </a:cubicBezTo>
                  <a:cubicBezTo>
                    <a:pt x="34" y="2407"/>
                    <a:pt x="101" y="2148"/>
                    <a:pt x="217" y="1885"/>
                  </a:cubicBezTo>
                  <a:lnTo>
                    <a:pt x="217" y="1886"/>
                  </a:lnTo>
                  <a:lnTo>
                    <a:pt x="259" y="1790"/>
                  </a:lnTo>
                  <a:cubicBezTo>
                    <a:pt x="259" y="1790"/>
                    <a:pt x="318" y="1662"/>
                    <a:pt x="393" y="1543"/>
                  </a:cubicBezTo>
                  <a:cubicBezTo>
                    <a:pt x="465" y="1423"/>
                    <a:pt x="554" y="1313"/>
                    <a:pt x="554" y="1313"/>
                  </a:cubicBezTo>
                  <a:cubicBezTo>
                    <a:pt x="781" y="1020"/>
                    <a:pt x="1092" y="764"/>
                    <a:pt x="1445" y="599"/>
                  </a:cubicBezTo>
                  <a:cubicBezTo>
                    <a:pt x="1621" y="516"/>
                    <a:pt x="1805" y="444"/>
                    <a:pt x="1974" y="352"/>
                  </a:cubicBezTo>
                  <a:cubicBezTo>
                    <a:pt x="2143" y="261"/>
                    <a:pt x="2296" y="145"/>
                    <a:pt x="2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6">
              <a:extLst>
                <a:ext uri="{FF2B5EF4-FFF2-40B4-BE49-F238E27FC236}">
                  <a16:creationId xmlns:a16="http://schemas.microsoft.com/office/drawing/2014/main" id="{91B5013F-C76C-637A-E0D1-5BE262DB4626}"/>
                </a:ext>
              </a:extLst>
            </p:cNvPr>
            <p:cNvSpPr/>
            <p:nvPr/>
          </p:nvSpPr>
          <p:spPr>
            <a:xfrm>
              <a:off x="5089450" y="2403950"/>
              <a:ext cx="14550" cy="27150"/>
            </a:xfrm>
            <a:custGeom>
              <a:avLst/>
              <a:gdLst/>
              <a:ahLst/>
              <a:cxnLst/>
              <a:rect l="l" t="t" r="r" b="b"/>
              <a:pathLst>
                <a:path w="582" h="1086" extrusionOk="0">
                  <a:moveTo>
                    <a:pt x="581" y="0"/>
                  </a:moveTo>
                  <a:cubicBezTo>
                    <a:pt x="520" y="38"/>
                    <a:pt x="514" y="40"/>
                    <a:pt x="440" y="139"/>
                  </a:cubicBezTo>
                  <a:cubicBezTo>
                    <a:pt x="373" y="226"/>
                    <a:pt x="302" y="304"/>
                    <a:pt x="246" y="404"/>
                  </a:cubicBezTo>
                  <a:cubicBezTo>
                    <a:pt x="208" y="470"/>
                    <a:pt x="173" y="537"/>
                    <a:pt x="140" y="603"/>
                  </a:cubicBezTo>
                  <a:cubicBezTo>
                    <a:pt x="140" y="603"/>
                    <a:pt x="122" y="639"/>
                    <a:pt x="105" y="677"/>
                  </a:cubicBezTo>
                  <a:cubicBezTo>
                    <a:pt x="87" y="714"/>
                    <a:pt x="70" y="752"/>
                    <a:pt x="70" y="752"/>
                  </a:cubicBezTo>
                  <a:cubicBezTo>
                    <a:pt x="41" y="813"/>
                    <a:pt x="1" y="1030"/>
                    <a:pt x="5" y="1086"/>
                  </a:cubicBezTo>
                  <a:cubicBezTo>
                    <a:pt x="53" y="995"/>
                    <a:pt x="95" y="913"/>
                    <a:pt x="128" y="848"/>
                  </a:cubicBezTo>
                  <a:lnTo>
                    <a:pt x="142" y="817"/>
                  </a:lnTo>
                  <a:cubicBezTo>
                    <a:pt x="142" y="817"/>
                    <a:pt x="161" y="775"/>
                    <a:pt x="179" y="732"/>
                  </a:cubicBezTo>
                  <a:cubicBezTo>
                    <a:pt x="200" y="691"/>
                    <a:pt x="219" y="650"/>
                    <a:pt x="219" y="650"/>
                  </a:cubicBezTo>
                  <a:cubicBezTo>
                    <a:pt x="326" y="433"/>
                    <a:pt x="458" y="194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6">
              <a:extLst>
                <a:ext uri="{FF2B5EF4-FFF2-40B4-BE49-F238E27FC236}">
                  <a16:creationId xmlns:a16="http://schemas.microsoft.com/office/drawing/2014/main" id="{1271EB42-FB94-07BE-4115-727C1C671706}"/>
                </a:ext>
              </a:extLst>
            </p:cNvPr>
            <p:cNvSpPr/>
            <p:nvPr/>
          </p:nvSpPr>
          <p:spPr>
            <a:xfrm>
              <a:off x="5086725" y="2399425"/>
              <a:ext cx="6425" cy="9150"/>
            </a:xfrm>
            <a:custGeom>
              <a:avLst/>
              <a:gdLst/>
              <a:ahLst/>
              <a:cxnLst/>
              <a:rect l="l" t="t" r="r" b="b"/>
              <a:pathLst>
                <a:path w="257" h="366" extrusionOk="0">
                  <a:moveTo>
                    <a:pt x="257" y="1"/>
                  </a:moveTo>
                  <a:lnTo>
                    <a:pt x="257" y="1"/>
                  </a:lnTo>
                  <a:cubicBezTo>
                    <a:pt x="222" y="6"/>
                    <a:pt x="220" y="6"/>
                    <a:pt x="191" y="40"/>
                  </a:cubicBezTo>
                  <a:cubicBezTo>
                    <a:pt x="165" y="69"/>
                    <a:pt x="129" y="88"/>
                    <a:pt x="107" y="122"/>
                  </a:cubicBezTo>
                  <a:cubicBezTo>
                    <a:pt x="91" y="145"/>
                    <a:pt x="76" y="166"/>
                    <a:pt x="61" y="187"/>
                  </a:cubicBezTo>
                  <a:lnTo>
                    <a:pt x="27" y="234"/>
                  </a:lnTo>
                  <a:cubicBezTo>
                    <a:pt x="12" y="253"/>
                    <a:pt x="1" y="338"/>
                    <a:pt x="6" y="365"/>
                  </a:cubicBezTo>
                  <a:cubicBezTo>
                    <a:pt x="35" y="348"/>
                    <a:pt x="63" y="329"/>
                    <a:pt x="88" y="306"/>
                  </a:cubicBezTo>
                  <a:lnTo>
                    <a:pt x="96" y="296"/>
                  </a:lnTo>
                  <a:lnTo>
                    <a:pt x="135" y="242"/>
                  </a:lnTo>
                  <a:cubicBezTo>
                    <a:pt x="187" y="172"/>
                    <a:pt x="230" y="8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6">
              <a:extLst>
                <a:ext uri="{FF2B5EF4-FFF2-40B4-BE49-F238E27FC236}">
                  <a16:creationId xmlns:a16="http://schemas.microsoft.com/office/drawing/2014/main" id="{CF9E0D04-ED3A-DD34-86D3-1A10AF99AFFD}"/>
                </a:ext>
              </a:extLst>
            </p:cNvPr>
            <p:cNvSpPr/>
            <p:nvPr/>
          </p:nvSpPr>
          <p:spPr>
            <a:xfrm>
              <a:off x="5087625" y="2347750"/>
              <a:ext cx="12625" cy="27250"/>
            </a:xfrm>
            <a:custGeom>
              <a:avLst/>
              <a:gdLst/>
              <a:ahLst/>
              <a:cxnLst/>
              <a:rect l="l" t="t" r="r" b="b"/>
              <a:pathLst>
                <a:path w="505" h="1090" extrusionOk="0">
                  <a:moveTo>
                    <a:pt x="504" y="0"/>
                  </a:moveTo>
                  <a:lnTo>
                    <a:pt x="504" y="0"/>
                  </a:lnTo>
                  <a:cubicBezTo>
                    <a:pt x="446" y="40"/>
                    <a:pt x="441" y="42"/>
                    <a:pt x="373" y="142"/>
                  </a:cubicBezTo>
                  <a:cubicBezTo>
                    <a:pt x="314" y="232"/>
                    <a:pt x="249" y="311"/>
                    <a:pt x="200" y="410"/>
                  </a:cubicBezTo>
                  <a:cubicBezTo>
                    <a:pt x="168" y="477"/>
                    <a:pt x="136" y="545"/>
                    <a:pt x="109" y="611"/>
                  </a:cubicBezTo>
                  <a:cubicBezTo>
                    <a:pt x="109" y="611"/>
                    <a:pt x="94" y="648"/>
                    <a:pt x="79" y="685"/>
                  </a:cubicBezTo>
                  <a:cubicBezTo>
                    <a:pt x="64" y="723"/>
                    <a:pt x="50" y="760"/>
                    <a:pt x="50" y="760"/>
                  </a:cubicBezTo>
                  <a:cubicBezTo>
                    <a:pt x="25" y="822"/>
                    <a:pt x="0" y="1036"/>
                    <a:pt x="10" y="1089"/>
                  </a:cubicBezTo>
                  <a:cubicBezTo>
                    <a:pt x="51" y="997"/>
                    <a:pt x="87" y="916"/>
                    <a:pt x="116" y="851"/>
                  </a:cubicBezTo>
                  <a:lnTo>
                    <a:pt x="127" y="820"/>
                  </a:lnTo>
                  <a:lnTo>
                    <a:pt x="158" y="736"/>
                  </a:lnTo>
                  <a:cubicBezTo>
                    <a:pt x="175" y="695"/>
                    <a:pt x="192" y="653"/>
                    <a:pt x="192" y="653"/>
                  </a:cubicBezTo>
                  <a:cubicBezTo>
                    <a:pt x="282" y="435"/>
                    <a:pt x="396" y="195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6">
              <a:extLst>
                <a:ext uri="{FF2B5EF4-FFF2-40B4-BE49-F238E27FC236}">
                  <a16:creationId xmlns:a16="http://schemas.microsoft.com/office/drawing/2014/main" id="{C206ADEE-43D4-801A-E1E8-A76354043D6B}"/>
                </a:ext>
              </a:extLst>
            </p:cNvPr>
            <p:cNvSpPr/>
            <p:nvPr/>
          </p:nvSpPr>
          <p:spPr>
            <a:xfrm>
              <a:off x="5089300" y="2333100"/>
              <a:ext cx="8825" cy="18300"/>
            </a:xfrm>
            <a:custGeom>
              <a:avLst/>
              <a:gdLst/>
              <a:ahLst/>
              <a:cxnLst/>
              <a:rect l="l" t="t" r="r" b="b"/>
              <a:pathLst>
                <a:path w="353" h="732" extrusionOk="0">
                  <a:moveTo>
                    <a:pt x="353" y="0"/>
                  </a:moveTo>
                  <a:lnTo>
                    <a:pt x="353" y="0"/>
                  </a:lnTo>
                  <a:cubicBezTo>
                    <a:pt x="311" y="29"/>
                    <a:pt x="307" y="32"/>
                    <a:pt x="268" y="101"/>
                  </a:cubicBezTo>
                  <a:cubicBezTo>
                    <a:pt x="233" y="165"/>
                    <a:pt x="188" y="217"/>
                    <a:pt x="156" y="282"/>
                  </a:cubicBezTo>
                  <a:cubicBezTo>
                    <a:pt x="135" y="327"/>
                    <a:pt x="114" y="371"/>
                    <a:pt x="93" y="413"/>
                  </a:cubicBezTo>
                  <a:lnTo>
                    <a:pt x="46" y="508"/>
                  </a:lnTo>
                  <a:cubicBezTo>
                    <a:pt x="26" y="547"/>
                    <a:pt x="0" y="691"/>
                    <a:pt x="4" y="731"/>
                  </a:cubicBezTo>
                  <a:cubicBezTo>
                    <a:pt x="40" y="687"/>
                    <a:pt x="76" y="640"/>
                    <a:pt x="110" y="588"/>
                  </a:cubicBezTo>
                  <a:lnTo>
                    <a:pt x="119" y="568"/>
                  </a:lnTo>
                  <a:lnTo>
                    <a:pt x="173" y="459"/>
                  </a:lnTo>
                  <a:cubicBezTo>
                    <a:pt x="246" y="315"/>
                    <a:pt x="308" y="145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6">
              <a:extLst>
                <a:ext uri="{FF2B5EF4-FFF2-40B4-BE49-F238E27FC236}">
                  <a16:creationId xmlns:a16="http://schemas.microsoft.com/office/drawing/2014/main" id="{5058491E-0634-8517-13A9-DA5048A5BF48}"/>
                </a:ext>
              </a:extLst>
            </p:cNvPr>
            <p:cNvSpPr/>
            <p:nvPr/>
          </p:nvSpPr>
          <p:spPr>
            <a:xfrm>
              <a:off x="5084150" y="2295300"/>
              <a:ext cx="7300" cy="25400"/>
            </a:xfrm>
            <a:custGeom>
              <a:avLst/>
              <a:gdLst/>
              <a:ahLst/>
              <a:cxnLst/>
              <a:rect l="l" t="t" r="r" b="b"/>
              <a:pathLst>
                <a:path w="292" h="1016" extrusionOk="0">
                  <a:moveTo>
                    <a:pt x="292" y="1"/>
                  </a:moveTo>
                  <a:cubicBezTo>
                    <a:pt x="252" y="49"/>
                    <a:pt x="248" y="52"/>
                    <a:pt x="216" y="152"/>
                  </a:cubicBezTo>
                  <a:cubicBezTo>
                    <a:pt x="186" y="241"/>
                    <a:pt x="146" y="318"/>
                    <a:pt x="120" y="411"/>
                  </a:cubicBezTo>
                  <a:cubicBezTo>
                    <a:pt x="102" y="473"/>
                    <a:pt x="85" y="535"/>
                    <a:pt x="68" y="594"/>
                  </a:cubicBezTo>
                  <a:lnTo>
                    <a:pt x="29" y="727"/>
                  </a:lnTo>
                  <a:cubicBezTo>
                    <a:pt x="13" y="781"/>
                    <a:pt x="1" y="968"/>
                    <a:pt x="8" y="1016"/>
                  </a:cubicBezTo>
                  <a:cubicBezTo>
                    <a:pt x="41" y="950"/>
                    <a:pt x="73" y="882"/>
                    <a:pt x="102" y="806"/>
                  </a:cubicBezTo>
                  <a:lnTo>
                    <a:pt x="110" y="778"/>
                  </a:lnTo>
                  <a:lnTo>
                    <a:pt x="154" y="626"/>
                  </a:lnTo>
                  <a:cubicBezTo>
                    <a:pt x="214" y="424"/>
                    <a:pt x="261" y="194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6">
              <a:extLst>
                <a:ext uri="{FF2B5EF4-FFF2-40B4-BE49-F238E27FC236}">
                  <a16:creationId xmlns:a16="http://schemas.microsoft.com/office/drawing/2014/main" id="{F62DA215-C6D7-AFE1-D677-D6BF13506BDE}"/>
                </a:ext>
              </a:extLst>
            </p:cNvPr>
            <p:cNvSpPr/>
            <p:nvPr/>
          </p:nvSpPr>
          <p:spPr>
            <a:xfrm>
              <a:off x="5075075" y="2285425"/>
              <a:ext cx="4925" cy="17250"/>
            </a:xfrm>
            <a:custGeom>
              <a:avLst/>
              <a:gdLst/>
              <a:ahLst/>
              <a:cxnLst/>
              <a:rect l="l" t="t" r="r" b="b"/>
              <a:pathLst>
                <a:path w="197" h="690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62" y="31"/>
                    <a:pt x="159" y="33"/>
                    <a:pt x="137" y="100"/>
                  </a:cubicBezTo>
                  <a:cubicBezTo>
                    <a:pt x="117" y="161"/>
                    <a:pt x="85" y="213"/>
                    <a:pt x="69" y="276"/>
                  </a:cubicBezTo>
                  <a:cubicBezTo>
                    <a:pt x="58" y="318"/>
                    <a:pt x="46" y="359"/>
                    <a:pt x="35" y="400"/>
                  </a:cubicBezTo>
                  <a:lnTo>
                    <a:pt x="10" y="490"/>
                  </a:lnTo>
                  <a:cubicBezTo>
                    <a:pt x="1" y="526"/>
                    <a:pt x="7" y="656"/>
                    <a:pt x="19" y="690"/>
                  </a:cubicBezTo>
                  <a:cubicBezTo>
                    <a:pt x="45" y="645"/>
                    <a:pt x="70" y="601"/>
                    <a:pt x="90" y="549"/>
                  </a:cubicBezTo>
                  <a:lnTo>
                    <a:pt x="96" y="530"/>
                  </a:lnTo>
                  <a:lnTo>
                    <a:pt x="124" y="427"/>
                  </a:lnTo>
                  <a:cubicBezTo>
                    <a:pt x="162" y="291"/>
                    <a:pt x="187" y="134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6">
              <a:extLst>
                <a:ext uri="{FF2B5EF4-FFF2-40B4-BE49-F238E27FC236}">
                  <a16:creationId xmlns:a16="http://schemas.microsoft.com/office/drawing/2014/main" id="{8CA35701-DF8F-B4CA-E8F1-F4A279078526}"/>
                </a:ext>
              </a:extLst>
            </p:cNvPr>
            <p:cNvSpPr/>
            <p:nvPr/>
          </p:nvSpPr>
          <p:spPr>
            <a:xfrm>
              <a:off x="5072350" y="2272625"/>
              <a:ext cx="3550" cy="14500"/>
            </a:xfrm>
            <a:custGeom>
              <a:avLst/>
              <a:gdLst/>
              <a:ahLst/>
              <a:cxnLst/>
              <a:rect l="l" t="t" r="r" b="b"/>
              <a:pathLst>
                <a:path w="142" h="580" extrusionOk="0">
                  <a:moveTo>
                    <a:pt x="139" y="0"/>
                  </a:moveTo>
                  <a:lnTo>
                    <a:pt x="139" y="0"/>
                  </a:lnTo>
                  <a:cubicBezTo>
                    <a:pt x="107" y="26"/>
                    <a:pt x="106" y="28"/>
                    <a:pt x="91" y="86"/>
                  </a:cubicBezTo>
                  <a:cubicBezTo>
                    <a:pt x="77" y="136"/>
                    <a:pt x="51" y="180"/>
                    <a:pt x="41" y="233"/>
                  </a:cubicBezTo>
                  <a:cubicBezTo>
                    <a:pt x="35" y="269"/>
                    <a:pt x="28" y="304"/>
                    <a:pt x="22" y="338"/>
                  </a:cubicBezTo>
                  <a:lnTo>
                    <a:pt x="7" y="413"/>
                  </a:lnTo>
                  <a:cubicBezTo>
                    <a:pt x="0" y="445"/>
                    <a:pt x="20" y="552"/>
                    <a:pt x="35" y="580"/>
                  </a:cubicBezTo>
                  <a:cubicBezTo>
                    <a:pt x="57" y="543"/>
                    <a:pt x="76" y="504"/>
                    <a:pt x="91" y="461"/>
                  </a:cubicBezTo>
                  <a:lnTo>
                    <a:pt x="94" y="445"/>
                  </a:lnTo>
                  <a:lnTo>
                    <a:pt x="112" y="358"/>
                  </a:lnTo>
                  <a:cubicBezTo>
                    <a:pt x="135" y="244"/>
                    <a:pt x="142" y="111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6">
              <a:extLst>
                <a:ext uri="{FF2B5EF4-FFF2-40B4-BE49-F238E27FC236}">
                  <a16:creationId xmlns:a16="http://schemas.microsoft.com/office/drawing/2014/main" id="{68BD0FB5-5787-D6AB-BC7F-2994F846D000}"/>
                </a:ext>
              </a:extLst>
            </p:cNvPr>
            <p:cNvSpPr/>
            <p:nvPr/>
          </p:nvSpPr>
          <p:spPr>
            <a:xfrm>
              <a:off x="5028775" y="2211075"/>
              <a:ext cx="24275" cy="71575"/>
            </a:xfrm>
            <a:custGeom>
              <a:avLst/>
              <a:gdLst/>
              <a:ahLst/>
              <a:cxnLst/>
              <a:rect l="l" t="t" r="r" b="b"/>
              <a:pathLst>
                <a:path w="971" h="2863" extrusionOk="0">
                  <a:moveTo>
                    <a:pt x="67" y="0"/>
                  </a:moveTo>
                  <a:lnTo>
                    <a:pt x="67" y="0"/>
                  </a:lnTo>
                  <a:cubicBezTo>
                    <a:pt x="37" y="78"/>
                    <a:pt x="24" y="122"/>
                    <a:pt x="14" y="184"/>
                  </a:cubicBezTo>
                  <a:cubicBezTo>
                    <a:pt x="10" y="246"/>
                    <a:pt x="0" y="328"/>
                    <a:pt x="23" y="480"/>
                  </a:cubicBezTo>
                  <a:cubicBezTo>
                    <a:pt x="68" y="753"/>
                    <a:pt x="160" y="995"/>
                    <a:pt x="295" y="1242"/>
                  </a:cubicBezTo>
                  <a:cubicBezTo>
                    <a:pt x="388" y="1404"/>
                    <a:pt x="481" y="1564"/>
                    <a:pt x="570" y="1719"/>
                  </a:cubicBezTo>
                  <a:cubicBezTo>
                    <a:pt x="570" y="1719"/>
                    <a:pt x="619" y="1806"/>
                    <a:pt x="663" y="1895"/>
                  </a:cubicBezTo>
                  <a:cubicBezTo>
                    <a:pt x="707" y="1983"/>
                    <a:pt x="744" y="2075"/>
                    <a:pt x="744" y="2075"/>
                  </a:cubicBezTo>
                  <a:cubicBezTo>
                    <a:pt x="777" y="2149"/>
                    <a:pt x="845" y="2306"/>
                    <a:pt x="884" y="2468"/>
                  </a:cubicBezTo>
                  <a:cubicBezTo>
                    <a:pt x="926" y="2630"/>
                    <a:pt x="920" y="2798"/>
                    <a:pt x="919" y="2862"/>
                  </a:cubicBezTo>
                  <a:cubicBezTo>
                    <a:pt x="970" y="2655"/>
                    <a:pt x="957" y="2426"/>
                    <a:pt x="888" y="2195"/>
                  </a:cubicBezTo>
                  <a:lnTo>
                    <a:pt x="859" y="2112"/>
                  </a:lnTo>
                  <a:cubicBezTo>
                    <a:pt x="859" y="2112"/>
                    <a:pt x="818" y="2003"/>
                    <a:pt x="767" y="1898"/>
                  </a:cubicBezTo>
                  <a:cubicBezTo>
                    <a:pt x="717" y="1793"/>
                    <a:pt x="661" y="1691"/>
                    <a:pt x="661" y="1691"/>
                  </a:cubicBezTo>
                  <a:cubicBezTo>
                    <a:pt x="514" y="1422"/>
                    <a:pt x="331" y="1158"/>
                    <a:pt x="206" y="871"/>
                  </a:cubicBezTo>
                  <a:cubicBezTo>
                    <a:pt x="75" y="588"/>
                    <a:pt x="9" y="277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6">
              <a:extLst>
                <a:ext uri="{FF2B5EF4-FFF2-40B4-BE49-F238E27FC236}">
                  <a16:creationId xmlns:a16="http://schemas.microsoft.com/office/drawing/2014/main" id="{0555EC68-ACC1-91DF-5402-181DB7654CBD}"/>
                </a:ext>
              </a:extLst>
            </p:cNvPr>
            <p:cNvSpPr/>
            <p:nvPr/>
          </p:nvSpPr>
          <p:spPr>
            <a:xfrm>
              <a:off x="5030225" y="2242850"/>
              <a:ext cx="8400" cy="18100"/>
            </a:xfrm>
            <a:custGeom>
              <a:avLst/>
              <a:gdLst/>
              <a:ahLst/>
              <a:cxnLst/>
              <a:rect l="l" t="t" r="r" b="b"/>
              <a:pathLst>
                <a:path w="336" h="724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56"/>
                    <a:pt x="22" y="112"/>
                    <a:pt x="41" y="171"/>
                  </a:cubicBezTo>
                  <a:lnTo>
                    <a:pt x="42" y="171"/>
                  </a:lnTo>
                  <a:lnTo>
                    <a:pt x="50" y="191"/>
                  </a:lnTo>
                  <a:lnTo>
                    <a:pt x="98" y="300"/>
                  </a:lnTo>
                  <a:cubicBezTo>
                    <a:pt x="161" y="445"/>
                    <a:pt x="249" y="600"/>
                    <a:pt x="330" y="723"/>
                  </a:cubicBezTo>
                  <a:cubicBezTo>
                    <a:pt x="336" y="673"/>
                    <a:pt x="336" y="670"/>
                    <a:pt x="308" y="597"/>
                  </a:cubicBezTo>
                  <a:cubicBezTo>
                    <a:pt x="283" y="530"/>
                    <a:pt x="273" y="464"/>
                    <a:pt x="243" y="398"/>
                  </a:cubicBezTo>
                  <a:cubicBezTo>
                    <a:pt x="222" y="353"/>
                    <a:pt x="203" y="309"/>
                    <a:pt x="184" y="267"/>
                  </a:cubicBezTo>
                  <a:lnTo>
                    <a:pt x="142" y="172"/>
                  </a:lnTo>
                  <a:cubicBezTo>
                    <a:pt x="125" y="133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6">
              <a:extLst>
                <a:ext uri="{FF2B5EF4-FFF2-40B4-BE49-F238E27FC236}">
                  <a16:creationId xmlns:a16="http://schemas.microsoft.com/office/drawing/2014/main" id="{39CE7C9C-DDDB-7328-81FB-BA609B831A5C}"/>
                </a:ext>
              </a:extLst>
            </p:cNvPr>
            <p:cNvSpPr/>
            <p:nvPr/>
          </p:nvSpPr>
          <p:spPr>
            <a:xfrm>
              <a:off x="4965925" y="2204000"/>
              <a:ext cx="45350" cy="38000"/>
            </a:xfrm>
            <a:custGeom>
              <a:avLst/>
              <a:gdLst/>
              <a:ahLst/>
              <a:cxnLst/>
              <a:rect l="l" t="t" r="r" b="b"/>
              <a:pathLst>
                <a:path w="1814" h="1520" extrusionOk="0">
                  <a:moveTo>
                    <a:pt x="0" y="1"/>
                  </a:moveTo>
                  <a:cubicBezTo>
                    <a:pt x="82" y="104"/>
                    <a:pt x="88" y="110"/>
                    <a:pt x="265" y="265"/>
                  </a:cubicBezTo>
                  <a:cubicBezTo>
                    <a:pt x="423" y="403"/>
                    <a:pt x="559" y="542"/>
                    <a:pt x="725" y="680"/>
                  </a:cubicBezTo>
                  <a:cubicBezTo>
                    <a:pt x="835" y="773"/>
                    <a:pt x="945" y="865"/>
                    <a:pt x="1051" y="954"/>
                  </a:cubicBezTo>
                  <a:lnTo>
                    <a:pt x="1288" y="1155"/>
                  </a:lnTo>
                  <a:cubicBezTo>
                    <a:pt x="1384" y="1237"/>
                    <a:pt x="1724" y="1470"/>
                    <a:pt x="1814" y="1519"/>
                  </a:cubicBezTo>
                  <a:cubicBezTo>
                    <a:pt x="1698" y="1403"/>
                    <a:pt x="1578" y="1288"/>
                    <a:pt x="1444" y="1166"/>
                  </a:cubicBezTo>
                  <a:lnTo>
                    <a:pt x="1393" y="1122"/>
                  </a:lnTo>
                  <a:cubicBezTo>
                    <a:pt x="1393" y="1122"/>
                    <a:pt x="1122" y="893"/>
                    <a:pt x="1122" y="893"/>
                  </a:cubicBezTo>
                  <a:cubicBezTo>
                    <a:pt x="764" y="589"/>
                    <a:pt x="348" y="26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6">
              <a:extLst>
                <a:ext uri="{FF2B5EF4-FFF2-40B4-BE49-F238E27FC236}">
                  <a16:creationId xmlns:a16="http://schemas.microsoft.com/office/drawing/2014/main" id="{DEC5966E-E741-F370-77CA-187A28C21DEB}"/>
                </a:ext>
              </a:extLst>
            </p:cNvPr>
            <p:cNvSpPr/>
            <p:nvPr/>
          </p:nvSpPr>
          <p:spPr>
            <a:xfrm>
              <a:off x="4946300" y="2234925"/>
              <a:ext cx="41725" cy="52625"/>
            </a:xfrm>
            <a:custGeom>
              <a:avLst/>
              <a:gdLst/>
              <a:ahLst/>
              <a:cxnLst/>
              <a:rect l="l" t="t" r="r" b="b"/>
              <a:pathLst>
                <a:path w="1669" h="2105" extrusionOk="0">
                  <a:moveTo>
                    <a:pt x="813" y="1"/>
                  </a:moveTo>
                  <a:cubicBezTo>
                    <a:pt x="773" y="1"/>
                    <a:pt x="729" y="4"/>
                    <a:pt x="685" y="14"/>
                  </a:cubicBezTo>
                  <a:cubicBezTo>
                    <a:pt x="614" y="28"/>
                    <a:pt x="548" y="55"/>
                    <a:pt x="502" y="82"/>
                  </a:cubicBezTo>
                  <a:cubicBezTo>
                    <a:pt x="455" y="107"/>
                    <a:pt x="428" y="130"/>
                    <a:pt x="428" y="130"/>
                  </a:cubicBezTo>
                  <a:cubicBezTo>
                    <a:pt x="125" y="356"/>
                    <a:pt x="0" y="768"/>
                    <a:pt x="26" y="1135"/>
                  </a:cubicBezTo>
                  <a:cubicBezTo>
                    <a:pt x="46" y="1509"/>
                    <a:pt x="199" y="1860"/>
                    <a:pt x="415" y="2104"/>
                  </a:cubicBezTo>
                  <a:cubicBezTo>
                    <a:pt x="366" y="2020"/>
                    <a:pt x="342" y="1974"/>
                    <a:pt x="311" y="1913"/>
                  </a:cubicBezTo>
                  <a:cubicBezTo>
                    <a:pt x="278" y="1850"/>
                    <a:pt x="233" y="1772"/>
                    <a:pt x="176" y="1609"/>
                  </a:cubicBezTo>
                  <a:cubicBezTo>
                    <a:pt x="81" y="1316"/>
                    <a:pt x="76" y="1020"/>
                    <a:pt x="152" y="721"/>
                  </a:cubicBezTo>
                  <a:cubicBezTo>
                    <a:pt x="207" y="523"/>
                    <a:pt x="313" y="335"/>
                    <a:pt x="465" y="216"/>
                  </a:cubicBezTo>
                  <a:cubicBezTo>
                    <a:pt x="465" y="216"/>
                    <a:pt x="551" y="146"/>
                    <a:pt x="654" y="117"/>
                  </a:cubicBezTo>
                  <a:cubicBezTo>
                    <a:pt x="716" y="96"/>
                    <a:pt x="781" y="92"/>
                    <a:pt x="822" y="92"/>
                  </a:cubicBezTo>
                  <a:cubicBezTo>
                    <a:pt x="848" y="92"/>
                    <a:pt x="865" y="94"/>
                    <a:pt x="865" y="94"/>
                  </a:cubicBezTo>
                  <a:cubicBezTo>
                    <a:pt x="908" y="99"/>
                    <a:pt x="977" y="107"/>
                    <a:pt x="1056" y="133"/>
                  </a:cubicBezTo>
                  <a:cubicBezTo>
                    <a:pt x="1133" y="159"/>
                    <a:pt x="1220" y="202"/>
                    <a:pt x="1301" y="253"/>
                  </a:cubicBezTo>
                  <a:cubicBezTo>
                    <a:pt x="1464" y="355"/>
                    <a:pt x="1608" y="482"/>
                    <a:pt x="1669" y="528"/>
                  </a:cubicBezTo>
                  <a:cubicBezTo>
                    <a:pt x="1506" y="349"/>
                    <a:pt x="1332" y="156"/>
                    <a:pt x="1067" y="46"/>
                  </a:cubicBezTo>
                  <a:lnTo>
                    <a:pt x="1066" y="45"/>
                  </a:lnTo>
                  <a:lnTo>
                    <a:pt x="1017" y="29"/>
                  </a:lnTo>
                  <a:cubicBezTo>
                    <a:pt x="992" y="23"/>
                    <a:pt x="966" y="17"/>
                    <a:pt x="966" y="17"/>
                  </a:cubicBezTo>
                  <a:cubicBezTo>
                    <a:pt x="966" y="17"/>
                    <a:pt x="931" y="9"/>
                    <a:pt x="879" y="3"/>
                  </a:cubicBezTo>
                  <a:cubicBezTo>
                    <a:pt x="859" y="2"/>
                    <a:pt x="837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6">
              <a:extLst>
                <a:ext uri="{FF2B5EF4-FFF2-40B4-BE49-F238E27FC236}">
                  <a16:creationId xmlns:a16="http://schemas.microsoft.com/office/drawing/2014/main" id="{9AFB4415-8243-BE86-C2FF-967BFEA6740D}"/>
                </a:ext>
              </a:extLst>
            </p:cNvPr>
            <p:cNvSpPr/>
            <p:nvPr/>
          </p:nvSpPr>
          <p:spPr>
            <a:xfrm>
              <a:off x="5370850" y="2364825"/>
              <a:ext cx="96575" cy="46925"/>
            </a:xfrm>
            <a:custGeom>
              <a:avLst/>
              <a:gdLst/>
              <a:ahLst/>
              <a:cxnLst/>
              <a:rect l="l" t="t" r="r" b="b"/>
              <a:pathLst>
                <a:path w="3863" h="1877" extrusionOk="0">
                  <a:moveTo>
                    <a:pt x="1148" y="1"/>
                  </a:moveTo>
                  <a:cubicBezTo>
                    <a:pt x="1007" y="1"/>
                    <a:pt x="785" y="18"/>
                    <a:pt x="574" y="63"/>
                  </a:cubicBezTo>
                  <a:cubicBezTo>
                    <a:pt x="319" y="116"/>
                    <a:pt x="87" y="214"/>
                    <a:pt x="0" y="257"/>
                  </a:cubicBezTo>
                  <a:cubicBezTo>
                    <a:pt x="303" y="159"/>
                    <a:pt x="625" y="99"/>
                    <a:pt x="975" y="94"/>
                  </a:cubicBezTo>
                  <a:lnTo>
                    <a:pt x="1104" y="92"/>
                  </a:lnTo>
                  <a:cubicBezTo>
                    <a:pt x="1104" y="92"/>
                    <a:pt x="1276" y="94"/>
                    <a:pt x="1446" y="114"/>
                  </a:cubicBezTo>
                  <a:cubicBezTo>
                    <a:pt x="1617" y="133"/>
                    <a:pt x="1784" y="175"/>
                    <a:pt x="1784" y="175"/>
                  </a:cubicBezTo>
                  <a:cubicBezTo>
                    <a:pt x="2225" y="276"/>
                    <a:pt x="2668" y="496"/>
                    <a:pt x="3031" y="802"/>
                  </a:cubicBezTo>
                  <a:cubicBezTo>
                    <a:pt x="3399" y="1105"/>
                    <a:pt x="3682" y="1492"/>
                    <a:pt x="3863" y="1877"/>
                  </a:cubicBezTo>
                  <a:cubicBezTo>
                    <a:pt x="3823" y="1757"/>
                    <a:pt x="3798" y="1693"/>
                    <a:pt x="3757" y="1609"/>
                  </a:cubicBezTo>
                  <a:cubicBezTo>
                    <a:pt x="3712" y="1526"/>
                    <a:pt x="3658" y="1418"/>
                    <a:pt x="3520" y="1231"/>
                  </a:cubicBezTo>
                  <a:cubicBezTo>
                    <a:pt x="3270" y="900"/>
                    <a:pt x="2990" y="625"/>
                    <a:pt x="2618" y="408"/>
                  </a:cubicBezTo>
                  <a:cubicBezTo>
                    <a:pt x="2370" y="262"/>
                    <a:pt x="2101" y="159"/>
                    <a:pt x="1834" y="92"/>
                  </a:cubicBezTo>
                  <a:cubicBezTo>
                    <a:pt x="1834" y="92"/>
                    <a:pt x="1684" y="54"/>
                    <a:pt x="1531" y="32"/>
                  </a:cubicBezTo>
                  <a:cubicBezTo>
                    <a:pt x="1379" y="8"/>
                    <a:pt x="1223" y="3"/>
                    <a:pt x="1223" y="3"/>
                  </a:cubicBezTo>
                  <a:cubicBezTo>
                    <a:pt x="1202" y="2"/>
                    <a:pt x="1176" y="1"/>
                    <a:pt x="1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6">
              <a:extLst>
                <a:ext uri="{FF2B5EF4-FFF2-40B4-BE49-F238E27FC236}">
                  <a16:creationId xmlns:a16="http://schemas.microsoft.com/office/drawing/2014/main" id="{26E86448-B212-9701-608C-CA876BCB586C}"/>
                </a:ext>
              </a:extLst>
            </p:cNvPr>
            <p:cNvSpPr/>
            <p:nvPr/>
          </p:nvSpPr>
          <p:spPr>
            <a:xfrm>
              <a:off x="5274250" y="2451925"/>
              <a:ext cx="23050" cy="56350"/>
            </a:xfrm>
            <a:custGeom>
              <a:avLst/>
              <a:gdLst/>
              <a:ahLst/>
              <a:cxnLst/>
              <a:rect l="l" t="t" r="r" b="b"/>
              <a:pathLst>
                <a:path w="922" h="2254" extrusionOk="0">
                  <a:moveTo>
                    <a:pt x="83" y="1"/>
                  </a:moveTo>
                  <a:lnTo>
                    <a:pt x="83" y="1"/>
                  </a:lnTo>
                  <a:cubicBezTo>
                    <a:pt x="32" y="168"/>
                    <a:pt x="1" y="349"/>
                    <a:pt x="2" y="547"/>
                  </a:cubicBezTo>
                  <a:lnTo>
                    <a:pt x="5" y="619"/>
                  </a:lnTo>
                  <a:cubicBezTo>
                    <a:pt x="5" y="619"/>
                    <a:pt x="6" y="644"/>
                    <a:pt x="10" y="680"/>
                  </a:cubicBezTo>
                  <a:cubicBezTo>
                    <a:pt x="15" y="715"/>
                    <a:pt x="18" y="764"/>
                    <a:pt x="25" y="812"/>
                  </a:cubicBezTo>
                  <a:cubicBezTo>
                    <a:pt x="34" y="859"/>
                    <a:pt x="43" y="907"/>
                    <a:pt x="49" y="942"/>
                  </a:cubicBezTo>
                  <a:lnTo>
                    <a:pt x="63" y="1002"/>
                  </a:lnTo>
                  <a:cubicBezTo>
                    <a:pt x="124" y="1250"/>
                    <a:pt x="231" y="1504"/>
                    <a:pt x="386" y="1721"/>
                  </a:cubicBezTo>
                  <a:cubicBezTo>
                    <a:pt x="537" y="1939"/>
                    <a:pt x="727" y="2123"/>
                    <a:pt x="922" y="2253"/>
                  </a:cubicBezTo>
                  <a:cubicBezTo>
                    <a:pt x="831" y="2145"/>
                    <a:pt x="819" y="2147"/>
                    <a:pt x="652" y="1964"/>
                  </a:cubicBezTo>
                  <a:cubicBezTo>
                    <a:pt x="504" y="1797"/>
                    <a:pt x="405" y="1616"/>
                    <a:pt x="308" y="1414"/>
                  </a:cubicBezTo>
                  <a:cubicBezTo>
                    <a:pt x="243" y="1277"/>
                    <a:pt x="190" y="1136"/>
                    <a:pt x="157" y="994"/>
                  </a:cubicBezTo>
                  <a:cubicBezTo>
                    <a:pt x="157" y="994"/>
                    <a:pt x="136" y="917"/>
                    <a:pt x="124" y="835"/>
                  </a:cubicBezTo>
                  <a:cubicBezTo>
                    <a:pt x="115" y="797"/>
                    <a:pt x="110" y="755"/>
                    <a:pt x="108" y="725"/>
                  </a:cubicBezTo>
                  <a:cubicBezTo>
                    <a:pt x="104" y="695"/>
                    <a:pt x="102" y="675"/>
                    <a:pt x="102" y="675"/>
                  </a:cubicBezTo>
                  <a:cubicBezTo>
                    <a:pt x="94" y="609"/>
                    <a:pt x="78" y="470"/>
                    <a:pt x="73" y="330"/>
                  </a:cubicBezTo>
                  <a:cubicBezTo>
                    <a:pt x="70" y="192"/>
                    <a:pt x="83" y="56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6">
              <a:extLst>
                <a:ext uri="{FF2B5EF4-FFF2-40B4-BE49-F238E27FC236}">
                  <a16:creationId xmlns:a16="http://schemas.microsoft.com/office/drawing/2014/main" id="{6745D698-F5EB-B6FD-15E2-F4E44A1A1C22}"/>
                </a:ext>
              </a:extLst>
            </p:cNvPr>
            <p:cNvSpPr/>
            <p:nvPr/>
          </p:nvSpPr>
          <p:spPr>
            <a:xfrm>
              <a:off x="5256650" y="2441825"/>
              <a:ext cx="11250" cy="57850"/>
            </a:xfrm>
            <a:custGeom>
              <a:avLst/>
              <a:gdLst/>
              <a:ahLst/>
              <a:cxnLst/>
              <a:rect l="l" t="t" r="r" b="b"/>
              <a:pathLst>
                <a:path w="450" h="2314" extrusionOk="0">
                  <a:moveTo>
                    <a:pt x="183" y="0"/>
                  </a:moveTo>
                  <a:cubicBezTo>
                    <a:pt x="115" y="153"/>
                    <a:pt x="61" y="317"/>
                    <a:pt x="28" y="501"/>
                  </a:cubicBezTo>
                  <a:lnTo>
                    <a:pt x="29" y="501"/>
                  </a:lnTo>
                  <a:lnTo>
                    <a:pt x="19" y="569"/>
                  </a:lnTo>
                  <a:cubicBezTo>
                    <a:pt x="19" y="569"/>
                    <a:pt x="10" y="660"/>
                    <a:pt x="4" y="752"/>
                  </a:cubicBezTo>
                  <a:cubicBezTo>
                    <a:pt x="3" y="797"/>
                    <a:pt x="1" y="843"/>
                    <a:pt x="1" y="877"/>
                  </a:cubicBezTo>
                  <a:cubicBezTo>
                    <a:pt x="1" y="912"/>
                    <a:pt x="1" y="935"/>
                    <a:pt x="1" y="935"/>
                  </a:cubicBezTo>
                  <a:cubicBezTo>
                    <a:pt x="6" y="1177"/>
                    <a:pt x="45" y="1434"/>
                    <a:pt x="126" y="1672"/>
                  </a:cubicBezTo>
                  <a:cubicBezTo>
                    <a:pt x="206" y="1911"/>
                    <a:pt x="321" y="2133"/>
                    <a:pt x="449" y="2313"/>
                  </a:cubicBezTo>
                  <a:cubicBezTo>
                    <a:pt x="405" y="2187"/>
                    <a:pt x="395" y="2183"/>
                    <a:pt x="301" y="1967"/>
                  </a:cubicBezTo>
                  <a:cubicBezTo>
                    <a:pt x="219" y="1771"/>
                    <a:pt x="178" y="1580"/>
                    <a:pt x="138" y="1369"/>
                  </a:cubicBezTo>
                  <a:cubicBezTo>
                    <a:pt x="112" y="1228"/>
                    <a:pt x="96" y="1086"/>
                    <a:pt x="94" y="947"/>
                  </a:cubicBezTo>
                  <a:cubicBezTo>
                    <a:pt x="94" y="947"/>
                    <a:pt x="91" y="871"/>
                    <a:pt x="95" y="793"/>
                  </a:cubicBezTo>
                  <a:cubicBezTo>
                    <a:pt x="95" y="754"/>
                    <a:pt x="98" y="716"/>
                    <a:pt x="100" y="687"/>
                  </a:cubicBezTo>
                  <a:cubicBezTo>
                    <a:pt x="103" y="658"/>
                    <a:pt x="104" y="638"/>
                    <a:pt x="104" y="638"/>
                  </a:cubicBezTo>
                  <a:cubicBezTo>
                    <a:pt x="109" y="576"/>
                    <a:pt x="117" y="441"/>
                    <a:pt x="134" y="311"/>
                  </a:cubicBezTo>
                  <a:cubicBezTo>
                    <a:pt x="150" y="180"/>
                    <a:pt x="177" y="52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6">
              <a:extLst>
                <a:ext uri="{FF2B5EF4-FFF2-40B4-BE49-F238E27FC236}">
                  <a16:creationId xmlns:a16="http://schemas.microsoft.com/office/drawing/2014/main" id="{762D1494-F190-FA27-D9CA-92815EA9B87B}"/>
                </a:ext>
              </a:extLst>
            </p:cNvPr>
            <p:cNvSpPr/>
            <p:nvPr/>
          </p:nvSpPr>
          <p:spPr>
            <a:xfrm>
              <a:off x="5406125" y="2466375"/>
              <a:ext cx="7550" cy="47000"/>
            </a:xfrm>
            <a:custGeom>
              <a:avLst/>
              <a:gdLst/>
              <a:ahLst/>
              <a:cxnLst/>
              <a:rect l="l" t="t" r="r" b="b"/>
              <a:pathLst>
                <a:path w="302" h="1880" extrusionOk="0">
                  <a:moveTo>
                    <a:pt x="33" y="0"/>
                  </a:moveTo>
                  <a:lnTo>
                    <a:pt x="33" y="0"/>
                  </a:lnTo>
                  <a:cubicBezTo>
                    <a:pt x="79" y="127"/>
                    <a:pt x="116" y="259"/>
                    <a:pt x="145" y="403"/>
                  </a:cubicBezTo>
                  <a:lnTo>
                    <a:pt x="146" y="402"/>
                  </a:lnTo>
                  <a:lnTo>
                    <a:pt x="159" y="455"/>
                  </a:lnTo>
                  <a:cubicBezTo>
                    <a:pt x="159" y="455"/>
                    <a:pt x="172" y="526"/>
                    <a:pt x="184" y="597"/>
                  </a:cubicBezTo>
                  <a:cubicBezTo>
                    <a:pt x="188" y="633"/>
                    <a:pt x="193" y="668"/>
                    <a:pt x="196" y="695"/>
                  </a:cubicBezTo>
                  <a:cubicBezTo>
                    <a:pt x="198" y="722"/>
                    <a:pt x="199" y="740"/>
                    <a:pt x="199" y="740"/>
                  </a:cubicBezTo>
                  <a:cubicBezTo>
                    <a:pt x="233" y="1119"/>
                    <a:pt x="156" y="1553"/>
                    <a:pt x="0" y="1879"/>
                  </a:cubicBezTo>
                  <a:cubicBezTo>
                    <a:pt x="70" y="1796"/>
                    <a:pt x="81" y="1792"/>
                    <a:pt x="155" y="1610"/>
                  </a:cubicBezTo>
                  <a:cubicBezTo>
                    <a:pt x="218" y="1446"/>
                    <a:pt x="271" y="1288"/>
                    <a:pt x="289" y="1106"/>
                  </a:cubicBezTo>
                  <a:cubicBezTo>
                    <a:pt x="300" y="984"/>
                    <a:pt x="302" y="862"/>
                    <a:pt x="292" y="745"/>
                  </a:cubicBezTo>
                  <a:cubicBezTo>
                    <a:pt x="292" y="745"/>
                    <a:pt x="289" y="679"/>
                    <a:pt x="279" y="614"/>
                  </a:cubicBezTo>
                  <a:cubicBezTo>
                    <a:pt x="273" y="548"/>
                    <a:pt x="259" y="485"/>
                    <a:pt x="259" y="485"/>
                  </a:cubicBezTo>
                  <a:cubicBezTo>
                    <a:pt x="250" y="432"/>
                    <a:pt x="212" y="322"/>
                    <a:pt x="166" y="222"/>
                  </a:cubicBezTo>
                  <a:cubicBezTo>
                    <a:pt x="118" y="122"/>
                    <a:pt x="60" y="33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6">
              <a:extLst>
                <a:ext uri="{FF2B5EF4-FFF2-40B4-BE49-F238E27FC236}">
                  <a16:creationId xmlns:a16="http://schemas.microsoft.com/office/drawing/2014/main" id="{3DF8D8FC-D348-EB5A-01BB-CE7F4E0766ED}"/>
                </a:ext>
              </a:extLst>
            </p:cNvPr>
            <p:cNvSpPr/>
            <p:nvPr/>
          </p:nvSpPr>
          <p:spPr>
            <a:xfrm>
              <a:off x="5389700" y="2468175"/>
              <a:ext cx="5900" cy="34350"/>
            </a:xfrm>
            <a:custGeom>
              <a:avLst/>
              <a:gdLst/>
              <a:ahLst/>
              <a:cxnLst/>
              <a:rect l="l" t="t" r="r" b="b"/>
              <a:pathLst>
                <a:path w="236" h="137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5"/>
                    <a:pt x="58" y="191"/>
                    <a:pt x="82" y="295"/>
                  </a:cubicBezTo>
                  <a:lnTo>
                    <a:pt x="93" y="333"/>
                  </a:lnTo>
                  <a:cubicBezTo>
                    <a:pt x="93" y="333"/>
                    <a:pt x="105" y="383"/>
                    <a:pt x="114" y="434"/>
                  </a:cubicBezTo>
                  <a:cubicBezTo>
                    <a:pt x="123" y="485"/>
                    <a:pt x="130" y="537"/>
                    <a:pt x="130" y="537"/>
                  </a:cubicBezTo>
                  <a:cubicBezTo>
                    <a:pt x="164" y="810"/>
                    <a:pt x="132" y="1126"/>
                    <a:pt x="43" y="1374"/>
                  </a:cubicBezTo>
                  <a:cubicBezTo>
                    <a:pt x="96" y="1312"/>
                    <a:pt x="104" y="1309"/>
                    <a:pt x="150" y="1173"/>
                  </a:cubicBezTo>
                  <a:cubicBezTo>
                    <a:pt x="189" y="1050"/>
                    <a:pt x="226" y="934"/>
                    <a:pt x="232" y="800"/>
                  </a:cubicBezTo>
                  <a:cubicBezTo>
                    <a:pt x="235" y="710"/>
                    <a:pt x="233" y="620"/>
                    <a:pt x="223" y="535"/>
                  </a:cubicBezTo>
                  <a:cubicBezTo>
                    <a:pt x="223" y="535"/>
                    <a:pt x="217" y="487"/>
                    <a:pt x="208" y="440"/>
                  </a:cubicBezTo>
                  <a:cubicBezTo>
                    <a:pt x="202" y="392"/>
                    <a:pt x="190" y="345"/>
                    <a:pt x="190" y="345"/>
                  </a:cubicBezTo>
                  <a:cubicBezTo>
                    <a:pt x="182" y="307"/>
                    <a:pt x="149" y="228"/>
                    <a:pt x="110" y="156"/>
                  </a:cubicBezTo>
                  <a:cubicBezTo>
                    <a:pt x="70" y="86"/>
                    <a:pt x="2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6">
              <a:extLst>
                <a:ext uri="{FF2B5EF4-FFF2-40B4-BE49-F238E27FC236}">
                  <a16:creationId xmlns:a16="http://schemas.microsoft.com/office/drawing/2014/main" id="{E7D9D6D1-8F0C-BE19-C7E3-5E9224A57CB0}"/>
                </a:ext>
              </a:extLst>
            </p:cNvPr>
            <p:cNvSpPr/>
            <p:nvPr/>
          </p:nvSpPr>
          <p:spPr>
            <a:xfrm>
              <a:off x="5343400" y="2452600"/>
              <a:ext cx="8000" cy="25875"/>
            </a:xfrm>
            <a:custGeom>
              <a:avLst/>
              <a:gdLst/>
              <a:ahLst/>
              <a:cxnLst/>
              <a:rect l="l" t="t" r="r" b="b"/>
              <a:pathLst>
                <a:path w="320" h="1035" extrusionOk="0">
                  <a:moveTo>
                    <a:pt x="185" y="1"/>
                  </a:moveTo>
                  <a:lnTo>
                    <a:pt x="185" y="1"/>
                  </a:lnTo>
                  <a:cubicBezTo>
                    <a:pt x="132" y="40"/>
                    <a:pt x="123" y="41"/>
                    <a:pt x="75" y="148"/>
                  </a:cubicBezTo>
                  <a:cubicBezTo>
                    <a:pt x="35" y="244"/>
                    <a:pt x="1" y="341"/>
                    <a:pt x="2" y="452"/>
                  </a:cubicBezTo>
                  <a:cubicBezTo>
                    <a:pt x="4" y="526"/>
                    <a:pt x="12" y="599"/>
                    <a:pt x="32" y="668"/>
                  </a:cubicBezTo>
                  <a:cubicBezTo>
                    <a:pt x="27" y="669"/>
                    <a:pt x="81" y="817"/>
                    <a:pt x="86" y="817"/>
                  </a:cubicBezTo>
                  <a:cubicBezTo>
                    <a:pt x="86" y="817"/>
                    <a:pt x="86" y="817"/>
                    <a:pt x="86" y="817"/>
                  </a:cubicBezTo>
                  <a:cubicBezTo>
                    <a:pt x="98" y="847"/>
                    <a:pt x="141" y="904"/>
                    <a:pt x="190" y="949"/>
                  </a:cubicBezTo>
                  <a:cubicBezTo>
                    <a:pt x="240" y="994"/>
                    <a:pt x="296" y="1026"/>
                    <a:pt x="320" y="1034"/>
                  </a:cubicBezTo>
                  <a:cubicBezTo>
                    <a:pt x="270" y="973"/>
                    <a:pt x="231" y="905"/>
                    <a:pt x="195" y="829"/>
                  </a:cubicBezTo>
                  <a:lnTo>
                    <a:pt x="180" y="803"/>
                  </a:lnTo>
                  <a:cubicBezTo>
                    <a:pt x="180" y="803"/>
                    <a:pt x="180" y="803"/>
                    <a:pt x="180" y="803"/>
                  </a:cubicBezTo>
                  <a:cubicBezTo>
                    <a:pt x="176" y="803"/>
                    <a:pt x="117" y="653"/>
                    <a:pt x="123" y="651"/>
                  </a:cubicBezTo>
                  <a:cubicBezTo>
                    <a:pt x="64" y="443"/>
                    <a:pt x="83" y="186"/>
                    <a:pt x="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6">
              <a:extLst>
                <a:ext uri="{FF2B5EF4-FFF2-40B4-BE49-F238E27FC236}">
                  <a16:creationId xmlns:a16="http://schemas.microsoft.com/office/drawing/2014/main" id="{20735EFC-DC43-0C2C-C6B0-E28F95BBEBFD}"/>
                </a:ext>
              </a:extLst>
            </p:cNvPr>
            <p:cNvSpPr/>
            <p:nvPr/>
          </p:nvSpPr>
          <p:spPr>
            <a:xfrm>
              <a:off x="5466750" y="2381325"/>
              <a:ext cx="27675" cy="29950"/>
            </a:xfrm>
            <a:custGeom>
              <a:avLst/>
              <a:gdLst/>
              <a:ahLst/>
              <a:cxnLst/>
              <a:rect l="l" t="t" r="r" b="b"/>
              <a:pathLst>
                <a:path w="1107" h="1198" extrusionOk="0">
                  <a:moveTo>
                    <a:pt x="1" y="0"/>
                  </a:moveTo>
                  <a:cubicBezTo>
                    <a:pt x="100" y="61"/>
                    <a:pt x="196" y="128"/>
                    <a:pt x="297" y="205"/>
                  </a:cubicBezTo>
                  <a:lnTo>
                    <a:pt x="297" y="204"/>
                  </a:lnTo>
                  <a:lnTo>
                    <a:pt x="335" y="231"/>
                  </a:lnTo>
                  <a:cubicBezTo>
                    <a:pt x="335" y="231"/>
                    <a:pt x="384" y="267"/>
                    <a:pt x="433" y="306"/>
                  </a:cubicBezTo>
                  <a:cubicBezTo>
                    <a:pt x="481" y="345"/>
                    <a:pt x="526" y="387"/>
                    <a:pt x="526" y="387"/>
                  </a:cubicBezTo>
                  <a:cubicBezTo>
                    <a:pt x="768" y="607"/>
                    <a:pt x="986" y="912"/>
                    <a:pt x="1107" y="1197"/>
                  </a:cubicBezTo>
                  <a:cubicBezTo>
                    <a:pt x="1098" y="1103"/>
                    <a:pt x="1101" y="1095"/>
                    <a:pt x="1032" y="941"/>
                  </a:cubicBezTo>
                  <a:cubicBezTo>
                    <a:pt x="967" y="804"/>
                    <a:pt x="906" y="675"/>
                    <a:pt x="807" y="553"/>
                  </a:cubicBezTo>
                  <a:cubicBezTo>
                    <a:pt x="741" y="472"/>
                    <a:pt x="670" y="394"/>
                    <a:pt x="596" y="327"/>
                  </a:cubicBezTo>
                  <a:cubicBezTo>
                    <a:pt x="596" y="327"/>
                    <a:pt x="555" y="288"/>
                    <a:pt x="512" y="252"/>
                  </a:cubicBezTo>
                  <a:cubicBezTo>
                    <a:pt x="470" y="214"/>
                    <a:pt x="423" y="182"/>
                    <a:pt x="423" y="182"/>
                  </a:cubicBezTo>
                  <a:cubicBezTo>
                    <a:pt x="387" y="153"/>
                    <a:pt x="300" y="105"/>
                    <a:pt x="212" y="67"/>
                  </a:cubicBezTo>
                  <a:cubicBezTo>
                    <a:pt x="125" y="31"/>
                    <a:pt x="3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6">
              <a:extLst>
                <a:ext uri="{FF2B5EF4-FFF2-40B4-BE49-F238E27FC236}">
                  <a16:creationId xmlns:a16="http://schemas.microsoft.com/office/drawing/2014/main" id="{93A9998D-EF45-C60B-4E2B-097B299B1420}"/>
                </a:ext>
              </a:extLst>
            </p:cNvPr>
            <p:cNvSpPr/>
            <p:nvPr/>
          </p:nvSpPr>
          <p:spPr>
            <a:xfrm>
              <a:off x="5520525" y="2416200"/>
              <a:ext cx="42875" cy="11475"/>
            </a:xfrm>
            <a:custGeom>
              <a:avLst/>
              <a:gdLst/>
              <a:ahLst/>
              <a:cxnLst/>
              <a:rect l="l" t="t" r="r" b="b"/>
              <a:pathLst>
                <a:path w="1715" h="459" extrusionOk="0">
                  <a:moveTo>
                    <a:pt x="692" y="0"/>
                  </a:moveTo>
                  <a:cubicBezTo>
                    <a:pt x="649" y="0"/>
                    <a:pt x="446" y="26"/>
                    <a:pt x="447" y="30"/>
                  </a:cubicBezTo>
                  <a:cubicBezTo>
                    <a:pt x="395" y="39"/>
                    <a:pt x="290" y="79"/>
                    <a:pt x="197" y="132"/>
                  </a:cubicBezTo>
                  <a:cubicBezTo>
                    <a:pt x="104" y="186"/>
                    <a:pt x="26" y="255"/>
                    <a:pt x="0" y="285"/>
                  </a:cubicBezTo>
                  <a:cubicBezTo>
                    <a:pt x="114" y="223"/>
                    <a:pt x="236" y="176"/>
                    <a:pt x="371" y="144"/>
                  </a:cubicBezTo>
                  <a:lnTo>
                    <a:pt x="421" y="130"/>
                  </a:lnTo>
                  <a:cubicBezTo>
                    <a:pt x="421" y="130"/>
                    <a:pt x="488" y="116"/>
                    <a:pt x="555" y="105"/>
                  </a:cubicBezTo>
                  <a:cubicBezTo>
                    <a:pt x="590" y="101"/>
                    <a:pt x="623" y="98"/>
                    <a:pt x="649" y="95"/>
                  </a:cubicBezTo>
                  <a:cubicBezTo>
                    <a:pt x="674" y="94"/>
                    <a:pt x="691" y="94"/>
                    <a:pt x="691" y="94"/>
                  </a:cubicBezTo>
                  <a:cubicBezTo>
                    <a:pt x="706" y="94"/>
                    <a:pt x="721" y="94"/>
                    <a:pt x="735" y="94"/>
                  </a:cubicBezTo>
                  <a:cubicBezTo>
                    <a:pt x="903" y="94"/>
                    <a:pt x="1080" y="117"/>
                    <a:pt x="1245" y="178"/>
                  </a:cubicBezTo>
                  <a:cubicBezTo>
                    <a:pt x="1423" y="241"/>
                    <a:pt x="1588" y="340"/>
                    <a:pt x="1714" y="459"/>
                  </a:cubicBezTo>
                  <a:cubicBezTo>
                    <a:pt x="1658" y="370"/>
                    <a:pt x="1659" y="355"/>
                    <a:pt x="1505" y="243"/>
                  </a:cubicBezTo>
                  <a:cubicBezTo>
                    <a:pt x="1365" y="148"/>
                    <a:pt x="1222" y="70"/>
                    <a:pt x="1048" y="33"/>
                  </a:cubicBezTo>
                  <a:cubicBezTo>
                    <a:pt x="948" y="12"/>
                    <a:pt x="846" y="0"/>
                    <a:pt x="746" y="0"/>
                  </a:cubicBezTo>
                  <a:cubicBezTo>
                    <a:pt x="731" y="0"/>
                    <a:pt x="715" y="1"/>
                    <a:pt x="700" y="1"/>
                  </a:cubicBezTo>
                  <a:cubicBezTo>
                    <a:pt x="700" y="0"/>
                    <a:pt x="697" y="0"/>
                    <a:pt x="6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6">
              <a:extLst>
                <a:ext uri="{FF2B5EF4-FFF2-40B4-BE49-F238E27FC236}">
                  <a16:creationId xmlns:a16="http://schemas.microsoft.com/office/drawing/2014/main" id="{2707F575-CE5C-8B78-A692-3107C46AC82E}"/>
                </a:ext>
              </a:extLst>
            </p:cNvPr>
            <p:cNvSpPr/>
            <p:nvPr/>
          </p:nvSpPr>
          <p:spPr>
            <a:xfrm>
              <a:off x="5505775" y="2426375"/>
              <a:ext cx="54300" cy="17100"/>
            </a:xfrm>
            <a:custGeom>
              <a:avLst/>
              <a:gdLst/>
              <a:ahLst/>
              <a:cxnLst/>
              <a:rect l="l" t="t" r="r" b="b"/>
              <a:pathLst>
                <a:path w="2172" h="684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19"/>
                    <a:pt x="238" y="229"/>
                    <a:pt x="390" y="328"/>
                  </a:cubicBezTo>
                  <a:lnTo>
                    <a:pt x="448" y="362"/>
                  </a:lnTo>
                  <a:cubicBezTo>
                    <a:pt x="448" y="362"/>
                    <a:pt x="526" y="404"/>
                    <a:pt x="605" y="444"/>
                  </a:cubicBezTo>
                  <a:cubicBezTo>
                    <a:pt x="647" y="463"/>
                    <a:pt x="687" y="481"/>
                    <a:pt x="717" y="495"/>
                  </a:cubicBezTo>
                  <a:cubicBezTo>
                    <a:pt x="748" y="507"/>
                    <a:pt x="769" y="516"/>
                    <a:pt x="769" y="516"/>
                  </a:cubicBezTo>
                  <a:cubicBezTo>
                    <a:pt x="987" y="601"/>
                    <a:pt x="1231" y="663"/>
                    <a:pt x="1476" y="678"/>
                  </a:cubicBezTo>
                  <a:cubicBezTo>
                    <a:pt x="1533" y="682"/>
                    <a:pt x="1591" y="684"/>
                    <a:pt x="1648" y="684"/>
                  </a:cubicBezTo>
                  <a:cubicBezTo>
                    <a:pt x="1832" y="684"/>
                    <a:pt x="2011" y="663"/>
                    <a:pt x="2171" y="626"/>
                  </a:cubicBezTo>
                  <a:cubicBezTo>
                    <a:pt x="2128" y="623"/>
                    <a:pt x="2098" y="622"/>
                    <a:pt x="2069" y="622"/>
                  </a:cubicBezTo>
                  <a:cubicBezTo>
                    <a:pt x="2012" y="622"/>
                    <a:pt x="1958" y="626"/>
                    <a:pt x="1806" y="629"/>
                  </a:cubicBezTo>
                  <a:cubicBezTo>
                    <a:pt x="1803" y="629"/>
                    <a:pt x="1800" y="629"/>
                    <a:pt x="1797" y="629"/>
                  </a:cubicBezTo>
                  <a:cubicBezTo>
                    <a:pt x="1595" y="629"/>
                    <a:pt x="1410" y="594"/>
                    <a:pt x="1210" y="552"/>
                  </a:cubicBezTo>
                  <a:cubicBezTo>
                    <a:pt x="1074" y="522"/>
                    <a:pt x="940" y="484"/>
                    <a:pt x="816" y="434"/>
                  </a:cubicBezTo>
                  <a:cubicBezTo>
                    <a:pt x="816" y="434"/>
                    <a:pt x="746" y="408"/>
                    <a:pt x="678" y="376"/>
                  </a:cubicBezTo>
                  <a:cubicBezTo>
                    <a:pt x="643" y="361"/>
                    <a:pt x="610" y="345"/>
                    <a:pt x="585" y="331"/>
                  </a:cubicBezTo>
                  <a:cubicBezTo>
                    <a:pt x="560" y="318"/>
                    <a:pt x="544" y="309"/>
                    <a:pt x="544" y="309"/>
                  </a:cubicBezTo>
                  <a:cubicBezTo>
                    <a:pt x="489" y="282"/>
                    <a:pt x="372" y="224"/>
                    <a:pt x="260" y="161"/>
                  </a:cubicBezTo>
                  <a:cubicBezTo>
                    <a:pt x="149" y="97"/>
                    <a:pt x="45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6">
              <a:extLst>
                <a:ext uri="{FF2B5EF4-FFF2-40B4-BE49-F238E27FC236}">
                  <a16:creationId xmlns:a16="http://schemas.microsoft.com/office/drawing/2014/main" id="{0A80253B-B34D-8C45-7007-7C10DAD66950}"/>
                </a:ext>
              </a:extLst>
            </p:cNvPr>
            <p:cNvSpPr/>
            <p:nvPr/>
          </p:nvSpPr>
          <p:spPr>
            <a:xfrm>
              <a:off x="5490400" y="2449850"/>
              <a:ext cx="31600" cy="5825"/>
            </a:xfrm>
            <a:custGeom>
              <a:avLst/>
              <a:gdLst/>
              <a:ahLst/>
              <a:cxnLst/>
              <a:rect l="l" t="t" r="r" b="b"/>
              <a:pathLst>
                <a:path w="1264" h="233" extrusionOk="0">
                  <a:moveTo>
                    <a:pt x="829" y="0"/>
                  </a:moveTo>
                  <a:cubicBezTo>
                    <a:pt x="793" y="0"/>
                    <a:pt x="757" y="2"/>
                    <a:pt x="720" y="6"/>
                  </a:cubicBezTo>
                  <a:cubicBezTo>
                    <a:pt x="640" y="14"/>
                    <a:pt x="561" y="25"/>
                    <a:pt x="486" y="39"/>
                  </a:cubicBezTo>
                  <a:cubicBezTo>
                    <a:pt x="486" y="39"/>
                    <a:pt x="444" y="47"/>
                    <a:pt x="402" y="56"/>
                  </a:cubicBezTo>
                  <a:cubicBezTo>
                    <a:pt x="360" y="65"/>
                    <a:pt x="318" y="74"/>
                    <a:pt x="318" y="74"/>
                  </a:cubicBezTo>
                  <a:cubicBezTo>
                    <a:pt x="247" y="88"/>
                    <a:pt x="43" y="193"/>
                    <a:pt x="1" y="233"/>
                  </a:cubicBezTo>
                  <a:cubicBezTo>
                    <a:pt x="105" y="212"/>
                    <a:pt x="199" y="195"/>
                    <a:pt x="274" y="180"/>
                  </a:cubicBezTo>
                  <a:lnTo>
                    <a:pt x="274" y="181"/>
                  </a:lnTo>
                  <a:lnTo>
                    <a:pt x="309" y="171"/>
                  </a:lnTo>
                  <a:cubicBezTo>
                    <a:pt x="309" y="171"/>
                    <a:pt x="355" y="160"/>
                    <a:pt x="402" y="150"/>
                  </a:cubicBezTo>
                  <a:cubicBezTo>
                    <a:pt x="448" y="141"/>
                    <a:pt x="495" y="131"/>
                    <a:pt x="495" y="131"/>
                  </a:cubicBezTo>
                  <a:cubicBezTo>
                    <a:pt x="742" y="86"/>
                    <a:pt x="1026" y="56"/>
                    <a:pt x="1264" y="52"/>
                  </a:cubicBezTo>
                  <a:cubicBezTo>
                    <a:pt x="1196" y="22"/>
                    <a:pt x="1191" y="19"/>
                    <a:pt x="1063" y="11"/>
                  </a:cubicBezTo>
                  <a:cubicBezTo>
                    <a:pt x="983" y="8"/>
                    <a:pt x="907" y="0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6">
              <a:extLst>
                <a:ext uri="{FF2B5EF4-FFF2-40B4-BE49-F238E27FC236}">
                  <a16:creationId xmlns:a16="http://schemas.microsoft.com/office/drawing/2014/main" id="{8A239089-3A81-7CD2-8E39-1B1F007B7C50}"/>
                </a:ext>
              </a:extLst>
            </p:cNvPr>
            <p:cNvSpPr/>
            <p:nvPr/>
          </p:nvSpPr>
          <p:spPr>
            <a:xfrm>
              <a:off x="5484800" y="2472725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1104" y="46"/>
                    <a:pt x="1106" y="52"/>
                    <a:pt x="1014" y="145"/>
                  </a:cubicBezTo>
                  <a:cubicBezTo>
                    <a:pt x="930" y="227"/>
                    <a:pt x="835" y="279"/>
                    <a:pt x="733" y="336"/>
                  </a:cubicBezTo>
                  <a:cubicBezTo>
                    <a:pt x="664" y="374"/>
                    <a:pt x="592" y="407"/>
                    <a:pt x="520" y="428"/>
                  </a:cubicBezTo>
                  <a:cubicBezTo>
                    <a:pt x="520" y="428"/>
                    <a:pt x="480" y="441"/>
                    <a:pt x="438" y="450"/>
                  </a:cubicBezTo>
                  <a:cubicBezTo>
                    <a:pt x="398" y="461"/>
                    <a:pt x="356" y="466"/>
                    <a:pt x="356" y="466"/>
                  </a:cubicBezTo>
                  <a:cubicBezTo>
                    <a:pt x="321" y="473"/>
                    <a:pt x="250" y="489"/>
                    <a:pt x="177" y="501"/>
                  </a:cubicBezTo>
                  <a:cubicBezTo>
                    <a:pt x="105" y="513"/>
                    <a:pt x="31" y="516"/>
                    <a:pt x="1" y="522"/>
                  </a:cubicBezTo>
                  <a:cubicBezTo>
                    <a:pt x="83" y="549"/>
                    <a:pt x="172" y="566"/>
                    <a:pt x="270" y="566"/>
                  </a:cubicBezTo>
                  <a:cubicBezTo>
                    <a:pt x="279" y="566"/>
                    <a:pt x="287" y="566"/>
                    <a:pt x="296" y="566"/>
                  </a:cubicBezTo>
                  <a:lnTo>
                    <a:pt x="335" y="562"/>
                  </a:lnTo>
                  <a:cubicBezTo>
                    <a:pt x="335" y="563"/>
                    <a:pt x="336" y="563"/>
                    <a:pt x="336" y="563"/>
                  </a:cubicBezTo>
                  <a:cubicBezTo>
                    <a:pt x="355" y="563"/>
                    <a:pt x="540" y="525"/>
                    <a:pt x="539" y="519"/>
                  </a:cubicBezTo>
                  <a:cubicBezTo>
                    <a:pt x="808" y="444"/>
                    <a:pt x="1059" y="22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6">
              <a:extLst>
                <a:ext uri="{FF2B5EF4-FFF2-40B4-BE49-F238E27FC236}">
                  <a16:creationId xmlns:a16="http://schemas.microsoft.com/office/drawing/2014/main" id="{CAAD172D-70CD-9B2E-7F47-72CB9EB7EDC9}"/>
                </a:ext>
              </a:extLst>
            </p:cNvPr>
            <p:cNvSpPr/>
            <p:nvPr/>
          </p:nvSpPr>
          <p:spPr>
            <a:xfrm>
              <a:off x="5518800" y="2479100"/>
              <a:ext cx="17775" cy="31550"/>
            </a:xfrm>
            <a:custGeom>
              <a:avLst/>
              <a:gdLst/>
              <a:ahLst/>
              <a:cxnLst/>
              <a:rect l="l" t="t" r="r" b="b"/>
              <a:pathLst>
                <a:path w="711" h="1262" extrusionOk="0">
                  <a:moveTo>
                    <a:pt x="710" y="0"/>
                  </a:moveTo>
                  <a:cubicBezTo>
                    <a:pt x="628" y="23"/>
                    <a:pt x="619" y="21"/>
                    <a:pt x="499" y="114"/>
                  </a:cubicBezTo>
                  <a:cubicBezTo>
                    <a:pt x="393" y="199"/>
                    <a:pt x="294" y="285"/>
                    <a:pt x="215" y="404"/>
                  </a:cubicBezTo>
                  <a:cubicBezTo>
                    <a:pt x="163" y="485"/>
                    <a:pt x="118" y="568"/>
                    <a:pt x="84" y="652"/>
                  </a:cubicBezTo>
                  <a:cubicBezTo>
                    <a:pt x="84" y="652"/>
                    <a:pt x="64" y="700"/>
                    <a:pt x="49" y="749"/>
                  </a:cubicBezTo>
                  <a:cubicBezTo>
                    <a:pt x="30" y="796"/>
                    <a:pt x="20" y="847"/>
                    <a:pt x="20" y="847"/>
                  </a:cubicBezTo>
                  <a:cubicBezTo>
                    <a:pt x="8" y="887"/>
                    <a:pt x="0" y="977"/>
                    <a:pt x="3" y="1063"/>
                  </a:cubicBezTo>
                  <a:cubicBezTo>
                    <a:pt x="7" y="1150"/>
                    <a:pt x="25" y="1231"/>
                    <a:pt x="36" y="1261"/>
                  </a:cubicBezTo>
                  <a:cubicBezTo>
                    <a:pt x="44" y="1157"/>
                    <a:pt x="64" y="1055"/>
                    <a:pt x="91" y="945"/>
                  </a:cubicBezTo>
                  <a:lnTo>
                    <a:pt x="100" y="905"/>
                  </a:lnTo>
                  <a:cubicBezTo>
                    <a:pt x="100" y="905"/>
                    <a:pt x="113" y="852"/>
                    <a:pt x="129" y="799"/>
                  </a:cubicBezTo>
                  <a:cubicBezTo>
                    <a:pt x="146" y="748"/>
                    <a:pt x="167" y="697"/>
                    <a:pt x="167" y="697"/>
                  </a:cubicBezTo>
                  <a:cubicBezTo>
                    <a:pt x="273" y="425"/>
                    <a:pt x="481" y="158"/>
                    <a:pt x="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6">
              <a:extLst>
                <a:ext uri="{FF2B5EF4-FFF2-40B4-BE49-F238E27FC236}">
                  <a16:creationId xmlns:a16="http://schemas.microsoft.com/office/drawing/2014/main" id="{1CD89897-1DCD-05F7-8D0D-4B06316136B2}"/>
                </a:ext>
              </a:extLst>
            </p:cNvPr>
            <p:cNvSpPr/>
            <p:nvPr/>
          </p:nvSpPr>
          <p:spPr>
            <a:xfrm>
              <a:off x="5515875" y="2463700"/>
              <a:ext cx="42400" cy="10175"/>
            </a:xfrm>
            <a:custGeom>
              <a:avLst/>
              <a:gdLst/>
              <a:ahLst/>
              <a:cxnLst/>
              <a:rect l="l" t="t" r="r" b="b"/>
              <a:pathLst>
                <a:path w="1696" h="407" extrusionOk="0">
                  <a:moveTo>
                    <a:pt x="1107" y="0"/>
                  </a:moveTo>
                  <a:cubicBezTo>
                    <a:pt x="1056" y="0"/>
                    <a:pt x="1005" y="3"/>
                    <a:pt x="952" y="9"/>
                  </a:cubicBezTo>
                  <a:cubicBezTo>
                    <a:pt x="843" y="23"/>
                    <a:pt x="734" y="42"/>
                    <a:pt x="632" y="70"/>
                  </a:cubicBezTo>
                  <a:cubicBezTo>
                    <a:pt x="632" y="70"/>
                    <a:pt x="574" y="84"/>
                    <a:pt x="517" y="103"/>
                  </a:cubicBezTo>
                  <a:cubicBezTo>
                    <a:pt x="461" y="119"/>
                    <a:pt x="405" y="141"/>
                    <a:pt x="405" y="141"/>
                  </a:cubicBezTo>
                  <a:cubicBezTo>
                    <a:pt x="359" y="156"/>
                    <a:pt x="267" y="205"/>
                    <a:pt x="184" y="261"/>
                  </a:cubicBezTo>
                  <a:cubicBezTo>
                    <a:pt x="100" y="316"/>
                    <a:pt x="26" y="379"/>
                    <a:pt x="0" y="407"/>
                  </a:cubicBezTo>
                  <a:cubicBezTo>
                    <a:pt x="111" y="354"/>
                    <a:pt x="225" y="306"/>
                    <a:pt x="351" y="261"/>
                  </a:cubicBezTo>
                  <a:lnTo>
                    <a:pt x="396" y="242"/>
                  </a:lnTo>
                  <a:cubicBezTo>
                    <a:pt x="396" y="242"/>
                    <a:pt x="458" y="220"/>
                    <a:pt x="519" y="198"/>
                  </a:cubicBezTo>
                  <a:cubicBezTo>
                    <a:pt x="581" y="178"/>
                    <a:pt x="645" y="162"/>
                    <a:pt x="645" y="162"/>
                  </a:cubicBezTo>
                  <a:cubicBezTo>
                    <a:pt x="867" y="102"/>
                    <a:pt x="1116" y="70"/>
                    <a:pt x="1354" y="70"/>
                  </a:cubicBezTo>
                  <a:cubicBezTo>
                    <a:pt x="1472" y="70"/>
                    <a:pt x="1588" y="78"/>
                    <a:pt x="1696" y="94"/>
                  </a:cubicBezTo>
                  <a:cubicBezTo>
                    <a:pt x="1606" y="52"/>
                    <a:pt x="1600" y="44"/>
                    <a:pt x="1423" y="23"/>
                  </a:cubicBezTo>
                  <a:cubicBezTo>
                    <a:pt x="1316" y="11"/>
                    <a:pt x="1213" y="0"/>
                    <a:pt x="1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6">
              <a:extLst>
                <a:ext uri="{FF2B5EF4-FFF2-40B4-BE49-F238E27FC236}">
                  <a16:creationId xmlns:a16="http://schemas.microsoft.com/office/drawing/2014/main" id="{2CF1BBCB-246F-A6BA-9324-196BFB8C4270}"/>
                </a:ext>
              </a:extLst>
            </p:cNvPr>
            <p:cNvSpPr/>
            <p:nvPr/>
          </p:nvSpPr>
          <p:spPr>
            <a:xfrm>
              <a:off x="5577100" y="2459550"/>
              <a:ext cx="38175" cy="23050"/>
            </a:xfrm>
            <a:custGeom>
              <a:avLst/>
              <a:gdLst/>
              <a:ahLst/>
              <a:cxnLst/>
              <a:rect l="l" t="t" r="r" b="b"/>
              <a:pathLst>
                <a:path w="1527" h="922" extrusionOk="0">
                  <a:moveTo>
                    <a:pt x="0" y="1"/>
                  </a:moveTo>
                  <a:cubicBezTo>
                    <a:pt x="118" y="44"/>
                    <a:pt x="236" y="91"/>
                    <a:pt x="362" y="148"/>
                  </a:cubicBezTo>
                  <a:lnTo>
                    <a:pt x="409" y="166"/>
                  </a:lnTo>
                  <a:cubicBezTo>
                    <a:pt x="409" y="166"/>
                    <a:pt x="471" y="192"/>
                    <a:pt x="531" y="220"/>
                  </a:cubicBezTo>
                  <a:cubicBezTo>
                    <a:pt x="593" y="248"/>
                    <a:pt x="652" y="280"/>
                    <a:pt x="652" y="280"/>
                  </a:cubicBezTo>
                  <a:cubicBezTo>
                    <a:pt x="968" y="442"/>
                    <a:pt x="1293" y="682"/>
                    <a:pt x="1526" y="922"/>
                  </a:cubicBezTo>
                  <a:cubicBezTo>
                    <a:pt x="1480" y="832"/>
                    <a:pt x="1479" y="822"/>
                    <a:pt x="1352" y="693"/>
                  </a:cubicBezTo>
                  <a:cubicBezTo>
                    <a:pt x="1236" y="578"/>
                    <a:pt x="1129" y="469"/>
                    <a:pt x="990" y="374"/>
                  </a:cubicBezTo>
                  <a:cubicBezTo>
                    <a:pt x="897" y="311"/>
                    <a:pt x="801" y="253"/>
                    <a:pt x="705" y="203"/>
                  </a:cubicBezTo>
                  <a:cubicBezTo>
                    <a:pt x="705" y="203"/>
                    <a:pt x="651" y="175"/>
                    <a:pt x="597" y="149"/>
                  </a:cubicBezTo>
                  <a:cubicBezTo>
                    <a:pt x="542" y="122"/>
                    <a:pt x="486" y="99"/>
                    <a:pt x="486" y="99"/>
                  </a:cubicBezTo>
                  <a:cubicBezTo>
                    <a:pt x="442" y="78"/>
                    <a:pt x="339" y="49"/>
                    <a:pt x="239" y="29"/>
                  </a:cubicBezTo>
                  <a:cubicBezTo>
                    <a:pt x="139" y="9"/>
                    <a:pt x="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6">
              <a:extLst>
                <a:ext uri="{FF2B5EF4-FFF2-40B4-BE49-F238E27FC236}">
                  <a16:creationId xmlns:a16="http://schemas.microsoft.com/office/drawing/2014/main" id="{4AE03039-5198-1D48-4045-A8BC293E7FCC}"/>
                </a:ext>
              </a:extLst>
            </p:cNvPr>
            <p:cNvSpPr/>
            <p:nvPr/>
          </p:nvSpPr>
          <p:spPr>
            <a:xfrm>
              <a:off x="5557300" y="245722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19" y="1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47" y="36"/>
                    <a:pt x="97" y="71"/>
                    <a:pt x="152" y="101"/>
                  </a:cubicBezTo>
                  <a:lnTo>
                    <a:pt x="174" y="110"/>
                  </a:lnTo>
                  <a:lnTo>
                    <a:pt x="289" y="160"/>
                  </a:lnTo>
                  <a:cubicBezTo>
                    <a:pt x="439" y="224"/>
                    <a:pt x="616" y="280"/>
                    <a:pt x="765" y="317"/>
                  </a:cubicBezTo>
                  <a:cubicBezTo>
                    <a:pt x="734" y="275"/>
                    <a:pt x="732" y="273"/>
                    <a:pt x="657" y="237"/>
                  </a:cubicBezTo>
                  <a:cubicBezTo>
                    <a:pt x="591" y="205"/>
                    <a:pt x="536" y="163"/>
                    <a:pt x="466" y="134"/>
                  </a:cubicBezTo>
                  <a:cubicBezTo>
                    <a:pt x="419" y="114"/>
                    <a:pt x="373" y="95"/>
                    <a:pt x="329" y="76"/>
                  </a:cubicBezTo>
                  <a:lnTo>
                    <a:pt x="229" y="33"/>
                  </a:lnTo>
                  <a:cubicBezTo>
                    <a:pt x="193" y="18"/>
                    <a:pt x="74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6">
              <a:extLst>
                <a:ext uri="{FF2B5EF4-FFF2-40B4-BE49-F238E27FC236}">
                  <a16:creationId xmlns:a16="http://schemas.microsoft.com/office/drawing/2014/main" id="{B3709615-C0B2-6A67-5A68-033C0E3A32F3}"/>
                </a:ext>
              </a:extLst>
            </p:cNvPr>
            <p:cNvSpPr/>
            <p:nvPr/>
          </p:nvSpPr>
          <p:spPr>
            <a:xfrm>
              <a:off x="5548200" y="2479225"/>
              <a:ext cx="50850" cy="43100"/>
            </a:xfrm>
            <a:custGeom>
              <a:avLst/>
              <a:gdLst/>
              <a:ahLst/>
              <a:cxnLst/>
              <a:rect l="l" t="t" r="r" b="b"/>
              <a:pathLst>
                <a:path w="2034" h="1724" extrusionOk="0">
                  <a:moveTo>
                    <a:pt x="959" y="0"/>
                  </a:moveTo>
                  <a:cubicBezTo>
                    <a:pt x="861" y="0"/>
                    <a:pt x="762" y="11"/>
                    <a:pt x="661" y="35"/>
                  </a:cubicBezTo>
                  <a:cubicBezTo>
                    <a:pt x="444" y="91"/>
                    <a:pt x="232" y="214"/>
                    <a:pt x="116" y="408"/>
                  </a:cubicBezTo>
                  <a:cubicBezTo>
                    <a:pt x="116" y="408"/>
                    <a:pt x="100" y="434"/>
                    <a:pt x="79" y="478"/>
                  </a:cubicBezTo>
                  <a:cubicBezTo>
                    <a:pt x="60" y="520"/>
                    <a:pt x="39" y="579"/>
                    <a:pt x="28" y="640"/>
                  </a:cubicBezTo>
                  <a:cubicBezTo>
                    <a:pt x="1" y="761"/>
                    <a:pt x="12" y="885"/>
                    <a:pt x="12" y="885"/>
                  </a:cubicBezTo>
                  <a:cubicBezTo>
                    <a:pt x="15" y="986"/>
                    <a:pt x="73" y="1195"/>
                    <a:pt x="183" y="1362"/>
                  </a:cubicBezTo>
                  <a:cubicBezTo>
                    <a:pt x="290" y="1533"/>
                    <a:pt x="425" y="1671"/>
                    <a:pt x="480" y="1723"/>
                  </a:cubicBezTo>
                  <a:cubicBezTo>
                    <a:pt x="338" y="1525"/>
                    <a:pt x="197" y="1312"/>
                    <a:pt x="134" y="1057"/>
                  </a:cubicBezTo>
                  <a:lnTo>
                    <a:pt x="134" y="1056"/>
                  </a:lnTo>
                  <a:lnTo>
                    <a:pt x="123" y="1010"/>
                  </a:lnTo>
                  <a:cubicBezTo>
                    <a:pt x="118" y="987"/>
                    <a:pt x="114" y="963"/>
                    <a:pt x="114" y="963"/>
                  </a:cubicBezTo>
                  <a:cubicBezTo>
                    <a:pt x="114" y="963"/>
                    <a:pt x="90" y="836"/>
                    <a:pt x="109" y="710"/>
                  </a:cubicBezTo>
                  <a:cubicBezTo>
                    <a:pt x="123" y="584"/>
                    <a:pt x="185" y="473"/>
                    <a:pt x="185" y="473"/>
                  </a:cubicBezTo>
                  <a:cubicBezTo>
                    <a:pt x="264" y="330"/>
                    <a:pt x="409" y="221"/>
                    <a:pt x="573" y="159"/>
                  </a:cubicBezTo>
                  <a:cubicBezTo>
                    <a:pt x="711" y="104"/>
                    <a:pt x="864" y="81"/>
                    <a:pt x="1016" y="81"/>
                  </a:cubicBezTo>
                  <a:cubicBezTo>
                    <a:pt x="1044" y="81"/>
                    <a:pt x="1072" y="81"/>
                    <a:pt x="1100" y="83"/>
                  </a:cubicBezTo>
                  <a:cubicBezTo>
                    <a:pt x="1459" y="105"/>
                    <a:pt x="1802" y="265"/>
                    <a:pt x="2033" y="495"/>
                  </a:cubicBezTo>
                  <a:cubicBezTo>
                    <a:pt x="1975" y="417"/>
                    <a:pt x="1939" y="377"/>
                    <a:pt x="1884" y="330"/>
                  </a:cubicBezTo>
                  <a:cubicBezTo>
                    <a:pt x="1829" y="284"/>
                    <a:pt x="1755" y="225"/>
                    <a:pt x="1593" y="148"/>
                  </a:cubicBezTo>
                  <a:cubicBezTo>
                    <a:pt x="1391" y="57"/>
                    <a:pt x="1180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6">
              <a:extLst>
                <a:ext uri="{FF2B5EF4-FFF2-40B4-BE49-F238E27FC236}">
                  <a16:creationId xmlns:a16="http://schemas.microsoft.com/office/drawing/2014/main" id="{E9A056BD-F56B-B13C-D0B9-D076BDB210DE}"/>
                </a:ext>
              </a:extLst>
            </p:cNvPr>
            <p:cNvSpPr/>
            <p:nvPr/>
          </p:nvSpPr>
          <p:spPr>
            <a:xfrm>
              <a:off x="5572900" y="2502950"/>
              <a:ext cx="27750" cy="7075"/>
            </a:xfrm>
            <a:custGeom>
              <a:avLst/>
              <a:gdLst/>
              <a:ahLst/>
              <a:cxnLst/>
              <a:rect l="l" t="t" r="r" b="b"/>
              <a:pathLst>
                <a:path w="1110" h="283" extrusionOk="0">
                  <a:moveTo>
                    <a:pt x="608" y="1"/>
                  </a:moveTo>
                  <a:cubicBezTo>
                    <a:pt x="541" y="1"/>
                    <a:pt x="476" y="6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399" y="18"/>
                    <a:pt x="253" y="60"/>
                    <a:pt x="254" y="63"/>
                  </a:cubicBezTo>
                  <a:cubicBezTo>
                    <a:pt x="221" y="74"/>
                    <a:pt x="159" y="113"/>
                    <a:pt x="106" y="158"/>
                  </a:cubicBezTo>
                  <a:cubicBezTo>
                    <a:pt x="54" y="204"/>
                    <a:pt x="14" y="259"/>
                    <a:pt x="1" y="282"/>
                  </a:cubicBezTo>
                  <a:cubicBezTo>
                    <a:pt x="72" y="238"/>
                    <a:pt x="147" y="203"/>
                    <a:pt x="230" y="172"/>
                  </a:cubicBezTo>
                  <a:lnTo>
                    <a:pt x="259" y="159"/>
                  </a:lnTo>
                  <a:cubicBezTo>
                    <a:pt x="258" y="156"/>
                    <a:pt x="403" y="111"/>
                    <a:pt x="423" y="111"/>
                  </a:cubicBezTo>
                  <a:cubicBezTo>
                    <a:pt x="424" y="111"/>
                    <a:pt x="425" y="111"/>
                    <a:pt x="425" y="111"/>
                  </a:cubicBezTo>
                  <a:cubicBezTo>
                    <a:pt x="491" y="97"/>
                    <a:pt x="560" y="90"/>
                    <a:pt x="631" y="90"/>
                  </a:cubicBezTo>
                  <a:cubicBezTo>
                    <a:pt x="800" y="90"/>
                    <a:pt x="973" y="130"/>
                    <a:pt x="1109" y="208"/>
                  </a:cubicBezTo>
                  <a:cubicBezTo>
                    <a:pt x="1068" y="151"/>
                    <a:pt x="1067" y="142"/>
                    <a:pt x="956" y="90"/>
                  </a:cubicBezTo>
                  <a:cubicBezTo>
                    <a:pt x="855" y="46"/>
                    <a:pt x="757" y="7"/>
                    <a:pt x="641" y="1"/>
                  </a:cubicBezTo>
                  <a:cubicBezTo>
                    <a:pt x="630" y="1"/>
                    <a:pt x="619" y="1"/>
                    <a:pt x="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6">
              <a:extLst>
                <a:ext uri="{FF2B5EF4-FFF2-40B4-BE49-F238E27FC236}">
                  <a16:creationId xmlns:a16="http://schemas.microsoft.com/office/drawing/2014/main" id="{9FE58C59-E28F-729E-899F-2E5E8FE2B3AC}"/>
                </a:ext>
              </a:extLst>
            </p:cNvPr>
            <p:cNvSpPr/>
            <p:nvPr/>
          </p:nvSpPr>
          <p:spPr>
            <a:xfrm>
              <a:off x="5579200" y="2528975"/>
              <a:ext cx="21225" cy="44225"/>
            </a:xfrm>
            <a:custGeom>
              <a:avLst/>
              <a:gdLst/>
              <a:ahLst/>
              <a:cxnLst/>
              <a:rect l="l" t="t" r="r" b="b"/>
              <a:pathLst>
                <a:path w="849" h="1769" extrusionOk="0">
                  <a:moveTo>
                    <a:pt x="849" y="0"/>
                  </a:moveTo>
                  <a:lnTo>
                    <a:pt x="849" y="0"/>
                  </a:lnTo>
                  <a:cubicBezTo>
                    <a:pt x="739" y="35"/>
                    <a:pt x="724" y="30"/>
                    <a:pt x="560" y="159"/>
                  </a:cubicBezTo>
                  <a:cubicBezTo>
                    <a:pt x="416" y="279"/>
                    <a:pt x="291" y="408"/>
                    <a:pt x="198" y="580"/>
                  </a:cubicBezTo>
                  <a:cubicBezTo>
                    <a:pt x="136" y="696"/>
                    <a:pt x="86" y="817"/>
                    <a:pt x="56" y="938"/>
                  </a:cubicBezTo>
                  <a:cubicBezTo>
                    <a:pt x="56" y="938"/>
                    <a:pt x="56" y="938"/>
                    <a:pt x="56" y="938"/>
                  </a:cubicBezTo>
                  <a:cubicBezTo>
                    <a:pt x="47" y="938"/>
                    <a:pt x="2" y="1215"/>
                    <a:pt x="7" y="1215"/>
                  </a:cubicBezTo>
                  <a:cubicBezTo>
                    <a:pt x="1" y="1272"/>
                    <a:pt x="9" y="1396"/>
                    <a:pt x="34" y="1511"/>
                  </a:cubicBezTo>
                  <a:cubicBezTo>
                    <a:pt x="60" y="1627"/>
                    <a:pt x="108" y="1730"/>
                    <a:pt x="129" y="1768"/>
                  </a:cubicBezTo>
                  <a:cubicBezTo>
                    <a:pt x="99" y="1629"/>
                    <a:pt x="87" y="1485"/>
                    <a:pt x="95" y="1330"/>
                  </a:cubicBezTo>
                  <a:lnTo>
                    <a:pt x="95" y="1273"/>
                  </a:lnTo>
                  <a:cubicBezTo>
                    <a:pt x="95" y="1273"/>
                    <a:pt x="96" y="1255"/>
                    <a:pt x="99" y="1227"/>
                  </a:cubicBezTo>
                  <a:cubicBezTo>
                    <a:pt x="102" y="1197"/>
                    <a:pt x="105" y="1160"/>
                    <a:pt x="111" y="1123"/>
                  </a:cubicBezTo>
                  <a:cubicBezTo>
                    <a:pt x="118" y="1085"/>
                    <a:pt x="125" y="1048"/>
                    <a:pt x="131" y="1020"/>
                  </a:cubicBezTo>
                  <a:cubicBezTo>
                    <a:pt x="137" y="993"/>
                    <a:pt x="142" y="975"/>
                    <a:pt x="142" y="975"/>
                  </a:cubicBezTo>
                  <a:cubicBezTo>
                    <a:pt x="193" y="781"/>
                    <a:pt x="279" y="581"/>
                    <a:pt x="404" y="411"/>
                  </a:cubicBezTo>
                  <a:cubicBezTo>
                    <a:pt x="527" y="242"/>
                    <a:pt x="684" y="98"/>
                    <a:pt x="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6">
              <a:extLst>
                <a:ext uri="{FF2B5EF4-FFF2-40B4-BE49-F238E27FC236}">
                  <a16:creationId xmlns:a16="http://schemas.microsoft.com/office/drawing/2014/main" id="{C6F2D3D4-F70E-5BA8-5DC4-4DBE595C9183}"/>
                </a:ext>
              </a:extLst>
            </p:cNvPr>
            <p:cNvSpPr/>
            <p:nvPr/>
          </p:nvSpPr>
          <p:spPr>
            <a:xfrm>
              <a:off x="5587825" y="2538700"/>
              <a:ext cx="8400" cy="19075"/>
            </a:xfrm>
            <a:custGeom>
              <a:avLst/>
              <a:gdLst/>
              <a:ahLst/>
              <a:cxnLst/>
              <a:rect l="l" t="t" r="r" b="b"/>
              <a:pathLst>
                <a:path w="336" h="763" extrusionOk="0">
                  <a:moveTo>
                    <a:pt x="336" y="1"/>
                  </a:moveTo>
                  <a:cubicBezTo>
                    <a:pt x="289" y="22"/>
                    <a:pt x="285" y="24"/>
                    <a:pt x="235" y="93"/>
                  </a:cubicBezTo>
                  <a:cubicBezTo>
                    <a:pt x="192" y="154"/>
                    <a:pt x="143" y="207"/>
                    <a:pt x="110" y="279"/>
                  </a:cubicBezTo>
                  <a:cubicBezTo>
                    <a:pt x="88" y="326"/>
                    <a:pt x="69" y="375"/>
                    <a:pt x="52" y="421"/>
                  </a:cubicBezTo>
                  <a:lnTo>
                    <a:pt x="33" y="475"/>
                  </a:lnTo>
                  <a:cubicBezTo>
                    <a:pt x="25" y="502"/>
                    <a:pt x="16" y="528"/>
                    <a:pt x="16" y="528"/>
                  </a:cubicBezTo>
                  <a:cubicBezTo>
                    <a:pt x="1" y="574"/>
                    <a:pt x="8" y="727"/>
                    <a:pt x="26" y="763"/>
                  </a:cubicBezTo>
                  <a:cubicBezTo>
                    <a:pt x="53" y="696"/>
                    <a:pt x="76" y="638"/>
                    <a:pt x="94" y="596"/>
                  </a:cubicBezTo>
                  <a:lnTo>
                    <a:pt x="94" y="595"/>
                  </a:lnTo>
                  <a:lnTo>
                    <a:pt x="99" y="574"/>
                  </a:lnTo>
                  <a:lnTo>
                    <a:pt x="116" y="515"/>
                  </a:lnTo>
                  <a:cubicBezTo>
                    <a:pt x="127" y="486"/>
                    <a:pt x="137" y="458"/>
                    <a:pt x="137" y="458"/>
                  </a:cubicBezTo>
                  <a:cubicBezTo>
                    <a:pt x="191" y="306"/>
                    <a:pt x="263" y="138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6">
              <a:extLst>
                <a:ext uri="{FF2B5EF4-FFF2-40B4-BE49-F238E27FC236}">
                  <a16:creationId xmlns:a16="http://schemas.microsoft.com/office/drawing/2014/main" id="{30EEA993-7ADD-452C-ED82-AD3C184A57E9}"/>
                </a:ext>
              </a:extLst>
            </p:cNvPr>
            <p:cNvSpPr/>
            <p:nvPr/>
          </p:nvSpPr>
          <p:spPr>
            <a:xfrm>
              <a:off x="5600200" y="2540850"/>
              <a:ext cx="23400" cy="29400"/>
            </a:xfrm>
            <a:custGeom>
              <a:avLst/>
              <a:gdLst/>
              <a:ahLst/>
              <a:cxnLst/>
              <a:rect l="l" t="t" r="r" b="b"/>
              <a:pathLst>
                <a:path w="936" h="1176" extrusionOk="0">
                  <a:moveTo>
                    <a:pt x="217" y="0"/>
                  </a:moveTo>
                  <a:cubicBezTo>
                    <a:pt x="123" y="83"/>
                    <a:pt x="47" y="200"/>
                    <a:pt x="16" y="343"/>
                  </a:cubicBezTo>
                  <a:lnTo>
                    <a:pt x="9" y="396"/>
                  </a:lnTo>
                  <a:cubicBezTo>
                    <a:pt x="9" y="396"/>
                    <a:pt x="1" y="466"/>
                    <a:pt x="5" y="538"/>
                  </a:cubicBezTo>
                  <a:cubicBezTo>
                    <a:pt x="10" y="609"/>
                    <a:pt x="30" y="678"/>
                    <a:pt x="30" y="678"/>
                  </a:cubicBezTo>
                  <a:cubicBezTo>
                    <a:pt x="76" y="864"/>
                    <a:pt x="223" y="1031"/>
                    <a:pt x="400" y="1108"/>
                  </a:cubicBezTo>
                  <a:cubicBezTo>
                    <a:pt x="496" y="1154"/>
                    <a:pt x="600" y="1176"/>
                    <a:pt x="700" y="1176"/>
                  </a:cubicBezTo>
                  <a:cubicBezTo>
                    <a:pt x="784" y="1176"/>
                    <a:pt x="864" y="1161"/>
                    <a:pt x="935" y="1133"/>
                  </a:cubicBezTo>
                  <a:lnTo>
                    <a:pt x="935" y="1133"/>
                  </a:lnTo>
                  <a:cubicBezTo>
                    <a:pt x="924" y="1134"/>
                    <a:pt x="915" y="1134"/>
                    <a:pt x="906" y="1134"/>
                  </a:cubicBezTo>
                  <a:cubicBezTo>
                    <a:pt x="882" y="1134"/>
                    <a:pt x="864" y="1133"/>
                    <a:pt x="844" y="1133"/>
                  </a:cubicBezTo>
                  <a:cubicBezTo>
                    <a:pt x="837" y="1133"/>
                    <a:pt x="830" y="1133"/>
                    <a:pt x="823" y="1133"/>
                  </a:cubicBezTo>
                  <a:cubicBezTo>
                    <a:pt x="817" y="1133"/>
                    <a:pt x="810" y="1133"/>
                    <a:pt x="804" y="1133"/>
                  </a:cubicBezTo>
                  <a:cubicBezTo>
                    <a:pt x="792" y="1133"/>
                    <a:pt x="779" y="1133"/>
                    <a:pt x="763" y="1133"/>
                  </a:cubicBezTo>
                  <a:cubicBezTo>
                    <a:pt x="736" y="1133"/>
                    <a:pt x="703" y="1132"/>
                    <a:pt x="657" y="1126"/>
                  </a:cubicBezTo>
                  <a:cubicBezTo>
                    <a:pt x="505" y="1100"/>
                    <a:pt x="381" y="1022"/>
                    <a:pt x="273" y="917"/>
                  </a:cubicBezTo>
                  <a:cubicBezTo>
                    <a:pt x="200" y="847"/>
                    <a:pt x="149" y="757"/>
                    <a:pt x="122" y="664"/>
                  </a:cubicBezTo>
                  <a:cubicBezTo>
                    <a:pt x="122" y="664"/>
                    <a:pt x="106" y="611"/>
                    <a:pt x="100" y="557"/>
                  </a:cubicBezTo>
                  <a:cubicBezTo>
                    <a:pt x="93" y="502"/>
                    <a:pt x="97" y="448"/>
                    <a:pt x="97" y="448"/>
                  </a:cubicBezTo>
                  <a:cubicBezTo>
                    <a:pt x="97" y="402"/>
                    <a:pt x="100" y="306"/>
                    <a:pt x="125" y="213"/>
                  </a:cubicBezTo>
                  <a:cubicBezTo>
                    <a:pt x="149" y="120"/>
                    <a:pt x="199" y="35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6">
              <a:extLst>
                <a:ext uri="{FF2B5EF4-FFF2-40B4-BE49-F238E27FC236}">
                  <a16:creationId xmlns:a16="http://schemas.microsoft.com/office/drawing/2014/main" id="{DCEB569A-A902-6A13-AC6C-6D88E2619C11}"/>
                </a:ext>
              </a:extLst>
            </p:cNvPr>
            <p:cNvSpPr/>
            <p:nvPr/>
          </p:nvSpPr>
          <p:spPr>
            <a:xfrm>
              <a:off x="5532875" y="2545025"/>
              <a:ext cx="34300" cy="29550"/>
            </a:xfrm>
            <a:custGeom>
              <a:avLst/>
              <a:gdLst/>
              <a:ahLst/>
              <a:cxnLst/>
              <a:rect l="l" t="t" r="r" b="b"/>
              <a:pathLst>
                <a:path w="1372" h="1182" extrusionOk="0">
                  <a:moveTo>
                    <a:pt x="1372" y="1"/>
                  </a:moveTo>
                  <a:lnTo>
                    <a:pt x="1372" y="1"/>
                  </a:lnTo>
                  <a:cubicBezTo>
                    <a:pt x="1320" y="97"/>
                    <a:pt x="1326" y="106"/>
                    <a:pt x="1249" y="278"/>
                  </a:cubicBezTo>
                  <a:cubicBezTo>
                    <a:pt x="1177" y="431"/>
                    <a:pt x="1074" y="550"/>
                    <a:pt x="957" y="673"/>
                  </a:cubicBezTo>
                  <a:cubicBezTo>
                    <a:pt x="878" y="755"/>
                    <a:pt x="792" y="831"/>
                    <a:pt x="700" y="890"/>
                  </a:cubicBezTo>
                  <a:cubicBezTo>
                    <a:pt x="700" y="890"/>
                    <a:pt x="649" y="924"/>
                    <a:pt x="594" y="952"/>
                  </a:cubicBezTo>
                  <a:cubicBezTo>
                    <a:pt x="568" y="968"/>
                    <a:pt x="540" y="981"/>
                    <a:pt x="519" y="990"/>
                  </a:cubicBezTo>
                  <a:cubicBezTo>
                    <a:pt x="498" y="1000"/>
                    <a:pt x="484" y="1006"/>
                    <a:pt x="484" y="1006"/>
                  </a:cubicBezTo>
                  <a:cubicBezTo>
                    <a:pt x="439" y="1028"/>
                    <a:pt x="343" y="1073"/>
                    <a:pt x="244" y="1110"/>
                  </a:cubicBezTo>
                  <a:cubicBezTo>
                    <a:pt x="144" y="1146"/>
                    <a:pt x="42" y="1167"/>
                    <a:pt x="0" y="1179"/>
                  </a:cubicBezTo>
                  <a:cubicBezTo>
                    <a:pt x="26" y="1181"/>
                    <a:pt x="52" y="1182"/>
                    <a:pt x="78" y="1182"/>
                  </a:cubicBezTo>
                  <a:cubicBezTo>
                    <a:pt x="189" y="1182"/>
                    <a:pt x="304" y="1166"/>
                    <a:pt x="423" y="1130"/>
                  </a:cubicBezTo>
                  <a:lnTo>
                    <a:pt x="476" y="1111"/>
                  </a:lnTo>
                  <a:cubicBezTo>
                    <a:pt x="476" y="1111"/>
                    <a:pt x="544" y="1081"/>
                    <a:pt x="611" y="1048"/>
                  </a:cubicBezTo>
                  <a:cubicBezTo>
                    <a:pt x="644" y="1031"/>
                    <a:pt x="676" y="1013"/>
                    <a:pt x="701" y="999"/>
                  </a:cubicBezTo>
                  <a:cubicBezTo>
                    <a:pt x="725" y="984"/>
                    <a:pt x="740" y="974"/>
                    <a:pt x="740" y="974"/>
                  </a:cubicBezTo>
                  <a:cubicBezTo>
                    <a:pt x="905" y="866"/>
                    <a:pt x="1061" y="719"/>
                    <a:pt x="1169" y="545"/>
                  </a:cubicBezTo>
                  <a:cubicBezTo>
                    <a:pt x="1281" y="372"/>
                    <a:pt x="1349" y="178"/>
                    <a:pt x="1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6">
              <a:extLst>
                <a:ext uri="{FF2B5EF4-FFF2-40B4-BE49-F238E27FC236}">
                  <a16:creationId xmlns:a16="http://schemas.microsoft.com/office/drawing/2014/main" id="{C1FCC2D8-0DFF-9ADE-96EC-CE2C1F14EC9D}"/>
                </a:ext>
              </a:extLst>
            </p:cNvPr>
            <p:cNvSpPr/>
            <p:nvPr/>
          </p:nvSpPr>
          <p:spPr>
            <a:xfrm>
              <a:off x="5545750" y="2550625"/>
              <a:ext cx="11725" cy="10950"/>
            </a:xfrm>
            <a:custGeom>
              <a:avLst/>
              <a:gdLst/>
              <a:ahLst/>
              <a:cxnLst/>
              <a:rect l="l" t="t" r="r" b="b"/>
              <a:pathLst>
                <a:path w="469" h="438" extrusionOk="0">
                  <a:moveTo>
                    <a:pt x="468" y="1"/>
                  </a:moveTo>
                  <a:cubicBezTo>
                    <a:pt x="425" y="5"/>
                    <a:pt x="423" y="6"/>
                    <a:pt x="372" y="46"/>
                  </a:cubicBezTo>
                  <a:cubicBezTo>
                    <a:pt x="328" y="81"/>
                    <a:pt x="277" y="103"/>
                    <a:pt x="235" y="143"/>
                  </a:cubicBezTo>
                  <a:cubicBezTo>
                    <a:pt x="206" y="170"/>
                    <a:pt x="177" y="196"/>
                    <a:pt x="149" y="221"/>
                  </a:cubicBezTo>
                  <a:lnTo>
                    <a:pt x="87" y="277"/>
                  </a:lnTo>
                  <a:cubicBezTo>
                    <a:pt x="62" y="301"/>
                    <a:pt x="6" y="405"/>
                    <a:pt x="0" y="437"/>
                  </a:cubicBezTo>
                  <a:cubicBezTo>
                    <a:pt x="42" y="418"/>
                    <a:pt x="83" y="396"/>
                    <a:pt x="124" y="368"/>
                  </a:cubicBezTo>
                  <a:lnTo>
                    <a:pt x="137" y="356"/>
                  </a:lnTo>
                  <a:lnTo>
                    <a:pt x="209" y="292"/>
                  </a:lnTo>
                  <a:cubicBezTo>
                    <a:pt x="304" y="207"/>
                    <a:pt x="397" y="98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6">
              <a:extLst>
                <a:ext uri="{FF2B5EF4-FFF2-40B4-BE49-F238E27FC236}">
                  <a16:creationId xmlns:a16="http://schemas.microsoft.com/office/drawing/2014/main" id="{33992D14-107F-D2C8-3853-0DE11E57CD26}"/>
                </a:ext>
              </a:extLst>
            </p:cNvPr>
            <p:cNvSpPr/>
            <p:nvPr/>
          </p:nvSpPr>
          <p:spPr>
            <a:xfrm>
              <a:off x="5537425" y="2531750"/>
              <a:ext cx="22775" cy="6650"/>
            </a:xfrm>
            <a:custGeom>
              <a:avLst/>
              <a:gdLst/>
              <a:ahLst/>
              <a:cxnLst/>
              <a:rect l="l" t="t" r="r" b="b"/>
              <a:pathLst>
                <a:path w="911" h="266" extrusionOk="0">
                  <a:moveTo>
                    <a:pt x="893" y="1"/>
                  </a:moveTo>
                  <a:cubicBezTo>
                    <a:pt x="850" y="1"/>
                    <a:pt x="839" y="6"/>
                    <a:pt x="762" y="34"/>
                  </a:cubicBezTo>
                  <a:cubicBezTo>
                    <a:pt x="683" y="63"/>
                    <a:pt x="606" y="73"/>
                    <a:pt x="526" y="99"/>
                  </a:cubicBezTo>
                  <a:cubicBezTo>
                    <a:pt x="472" y="115"/>
                    <a:pt x="417" y="131"/>
                    <a:pt x="363" y="142"/>
                  </a:cubicBezTo>
                  <a:lnTo>
                    <a:pt x="304" y="154"/>
                  </a:lnTo>
                  <a:cubicBezTo>
                    <a:pt x="275" y="160"/>
                    <a:pt x="244" y="165"/>
                    <a:pt x="244" y="165"/>
                  </a:cubicBezTo>
                  <a:cubicBezTo>
                    <a:pt x="196" y="175"/>
                    <a:pt x="39" y="232"/>
                    <a:pt x="0" y="253"/>
                  </a:cubicBezTo>
                  <a:cubicBezTo>
                    <a:pt x="53" y="261"/>
                    <a:pt x="108" y="266"/>
                    <a:pt x="166" y="266"/>
                  </a:cubicBezTo>
                  <a:cubicBezTo>
                    <a:pt x="180" y="266"/>
                    <a:pt x="194" y="265"/>
                    <a:pt x="209" y="265"/>
                  </a:cubicBezTo>
                  <a:lnTo>
                    <a:pt x="236" y="260"/>
                  </a:lnTo>
                  <a:lnTo>
                    <a:pt x="307" y="248"/>
                  </a:lnTo>
                  <a:lnTo>
                    <a:pt x="379" y="233"/>
                  </a:lnTo>
                  <a:cubicBezTo>
                    <a:pt x="567" y="194"/>
                    <a:pt x="766" y="101"/>
                    <a:pt x="911" y="1"/>
                  </a:cubicBezTo>
                  <a:cubicBezTo>
                    <a:pt x="904" y="1"/>
                    <a:pt x="898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6">
              <a:extLst>
                <a:ext uri="{FF2B5EF4-FFF2-40B4-BE49-F238E27FC236}">
                  <a16:creationId xmlns:a16="http://schemas.microsoft.com/office/drawing/2014/main" id="{EAA9327B-01A4-EE4B-80D2-EC971678C45C}"/>
                </a:ext>
              </a:extLst>
            </p:cNvPr>
            <p:cNvSpPr/>
            <p:nvPr/>
          </p:nvSpPr>
          <p:spPr>
            <a:xfrm>
              <a:off x="5506550" y="2389550"/>
              <a:ext cx="31650" cy="13575"/>
            </a:xfrm>
            <a:custGeom>
              <a:avLst/>
              <a:gdLst/>
              <a:ahLst/>
              <a:cxnLst/>
              <a:rect l="l" t="t" r="r" b="b"/>
              <a:pathLst>
                <a:path w="1266" h="543" extrusionOk="0">
                  <a:moveTo>
                    <a:pt x="61" y="1"/>
                  </a:moveTo>
                  <a:cubicBezTo>
                    <a:pt x="34" y="1"/>
                    <a:pt x="13" y="2"/>
                    <a:pt x="0" y="4"/>
                  </a:cubicBezTo>
                  <a:cubicBezTo>
                    <a:pt x="107" y="42"/>
                    <a:pt x="204" y="77"/>
                    <a:pt x="282" y="105"/>
                  </a:cubicBezTo>
                  <a:lnTo>
                    <a:pt x="284" y="105"/>
                  </a:lnTo>
                  <a:lnTo>
                    <a:pt x="320" y="116"/>
                  </a:lnTo>
                  <a:cubicBezTo>
                    <a:pt x="320" y="116"/>
                    <a:pt x="369" y="131"/>
                    <a:pt x="418" y="147"/>
                  </a:cubicBezTo>
                  <a:cubicBezTo>
                    <a:pt x="466" y="164"/>
                    <a:pt x="515" y="182"/>
                    <a:pt x="515" y="182"/>
                  </a:cubicBezTo>
                  <a:cubicBezTo>
                    <a:pt x="769" y="277"/>
                    <a:pt x="1046" y="410"/>
                    <a:pt x="1265" y="543"/>
                  </a:cubicBezTo>
                  <a:cubicBezTo>
                    <a:pt x="1219" y="478"/>
                    <a:pt x="1217" y="473"/>
                    <a:pt x="1102" y="394"/>
                  </a:cubicBezTo>
                  <a:cubicBezTo>
                    <a:pt x="998" y="324"/>
                    <a:pt x="905" y="253"/>
                    <a:pt x="789" y="198"/>
                  </a:cubicBezTo>
                  <a:cubicBezTo>
                    <a:pt x="711" y="161"/>
                    <a:pt x="633" y="128"/>
                    <a:pt x="555" y="98"/>
                  </a:cubicBezTo>
                  <a:cubicBezTo>
                    <a:pt x="555" y="98"/>
                    <a:pt x="512" y="83"/>
                    <a:pt x="468" y="67"/>
                  </a:cubicBezTo>
                  <a:cubicBezTo>
                    <a:pt x="425" y="51"/>
                    <a:pt x="380" y="38"/>
                    <a:pt x="380" y="38"/>
                  </a:cubicBezTo>
                  <a:cubicBezTo>
                    <a:pt x="324" y="17"/>
                    <a:pt x="158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6">
              <a:extLst>
                <a:ext uri="{FF2B5EF4-FFF2-40B4-BE49-F238E27FC236}">
                  <a16:creationId xmlns:a16="http://schemas.microsoft.com/office/drawing/2014/main" id="{16AB45FA-C200-47A1-5F82-59A9B9A4A029}"/>
                </a:ext>
              </a:extLst>
            </p:cNvPr>
            <p:cNvSpPr/>
            <p:nvPr/>
          </p:nvSpPr>
          <p:spPr>
            <a:xfrm>
              <a:off x="5503625" y="2350650"/>
              <a:ext cx="31000" cy="31575"/>
            </a:xfrm>
            <a:custGeom>
              <a:avLst/>
              <a:gdLst/>
              <a:ahLst/>
              <a:cxnLst/>
              <a:rect l="l" t="t" r="r" b="b"/>
              <a:pathLst>
                <a:path w="1240" h="1263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7"/>
                    <a:pt x="128" y="214"/>
                    <a:pt x="210" y="323"/>
                  </a:cubicBezTo>
                  <a:lnTo>
                    <a:pt x="210" y="324"/>
                  </a:lnTo>
                  <a:lnTo>
                    <a:pt x="243" y="363"/>
                  </a:lnTo>
                  <a:cubicBezTo>
                    <a:pt x="243" y="363"/>
                    <a:pt x="286" y="414"/>
                    <a:pt x="329" y="465"/>
                  </a:cubicBezTo>
                  <a:cubicBezTo>
                    <a:pt x="375" y="515"/>
                    <a:pt x="419" y="564"/>
                    <a:pt x="419" y="564"/>
                  </a:cubicBezTo>
                  <a:cubicBezTo>
                    <a:pt x="657" y="828"/>
                    <a:pt x="965" y="1083"/>
                    <a:pt x="1240" y="1263"/>
                  </a:cubicBezTo>
                  <a:cubicBezTo>
                    <a:pt x="1179" y="1183"/>
                    <a:pt x="1175" y="1180"/>
                    <a:pt x="1043" y="1064"/>
                  </a:cubicBezTo>
                  <a:cubicBezTo>
                    <a:pt x="925" y="959"/>
                    <a:pt x="830" y="849"/>
                    <a:pt x="715" y="737"/>
                  </a:cubicBezTo>
                  <a:cubicBezTo>
                    <a:pt x="638" y="662"/>
                    <a:pt x="564" y="586"/>
                    <a:pt x="495" y="510"/>
                  </a:cubicBezTo>
                  <a:cubicBezTo>
                    <a:pt x="495" y="510"/>
                    <a:pt x="456" y="467"/>
                    <a:pt x="417" y="424"/>
                  </a:cubicBezTo>
                  <a:cubicBezTo>
                    <a:pt x="380" y="381"/>
                    <a:pt x="342" y="337"/>
                    <a:pt x="342" y="337"/>
                  </a:cubicBezTo>
                  <a:cubicBezTo>
                    <a:pt x="279" y="267"/>
                    <a:pt x="59" y="5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6">
              <a:extLst>
                <a:ext uri="{FF2B5EF4-FFF2-40B4-BE49-F238E27FC236}">
                  <a16:creationId xmlns:a16="http://schemas.microsoft.com/office/drawing/2014/main" id="{38278126-68EA-CCEF-9545-1672E7A65BE5}"/>
                </a:ext>
              </a:extLst>
            </p:cNvPr>
            <p:cNvSpPr/>
            <p:nvPr/>
          </p:nvSpPr>
          <p:spPr>
            <a:xfrm>
              <a:off x="5435750" y="2487250"/>
              <a:ext cx="39350" cy="10400"/>
            </a:xfrm>
            <a:custGeom>
              <a:avLst/>
              <a:gdLst/>
              <a:ahLst/>
              <a:cxnLst/>
              <a:rect l="l" t="t" r="r" b="b"/>
              <a:pathLst>
                <a:path w="1574" h="416" extrusionOk="0">
                  <a:moveTo>
                    <a:pt x="1574" y="1"/>
                  </a:moveTo>
                  <a:cubicBezTo>
                    <a:pt x="1486" y="39"/>
                    <a:pt x="1485" y="46"/>
                    <a:pt x="1344" y="129"/>
                  </a:cubicBezTo>
                  <a:cubicBezTo>
                    <a:pt x="1216" y="200"/>
                    <a:pt x="1085" y="236"/>
                    <a:pt x="943" y="273"/>
                  </a:cubicBezTo>
                  <a:cubicBezTo>
                    <a:pt x="848" y="298"/>
                    <a:pt x="751" y="316"/>
                    <a:pt x="657" y="320"/>
                  </a:cubicBezTo>
                  <a:cubicBezTo>
                    <a:pt x="657" y="320"/>
                    <a:pt x="615" y="323"/>
                    <a:pt x="568" y="323"/>
                  </a:cubicBezTo>
                  <a:cubicBezTo>
                    <a:pt x="562" y="323"/>
                    <a:pt x="556" y="323"/>
                    <a:pt x="550" y="323"/>
                  </a:cubicBezTo>
                  <a:cubicBezTo>
                    <a:pt x="545" y="323"/>
                    <a:pt x="540" y="323"/>
                    <a:pt x="535" y="323"/>
                  </a:cubicBezTo>
                  <a:cubicBezTo>
                    <a:pt x="487" y="323"/>
                    <a:pt x="444" y="319"/>
                    <a:pt x="444" y="319"/>
                  </a:cubicBezTo>
                  <a:cubicBezTo>
                    <a:pt x="400" y="317"/>
                    <a:pt x="308" y="313"/>
                    <a:pt x="218" y="306"/>
                  </a:cubicBezTo>
                  <a:cubicBezTo>
                    <a:pt x="126" y="297"/>
                    <a:pt x="37" y="280"/>
                    <a:pt x="0" y="277"/>
                  </a:cubicBezTo>
                  <a:lnTo>
                    <a:pt x="0" y="277"/>
                  </a:lnTo>
                  <a:cubicBezTo>
                    <a:pt x="103" y="332"/>
                    <a:pt x="217" y="376"/>
                    <a:pt x="346" y="400"/>
                  </a:cubicBezTo>
                  <a:lnTo>
                    <a:pt x="394" y="406"/>
                  </a:lnTo>
                  <a:cubicBezTo>
                    <a:pt x="394" y="406"/>
                    <a:pt x="458" y="412"/>
                    <a:pt x="523" y="415"/>
                  </a:cubicBezTo>
                  <a:lnTo>
                    <a:pt x="611" y="415"/>
                  </a:lnTo>
                  <a:cubicBezTo>
                    <a:pt x="635" y="414"/>
                    <a:pt x="651" y="413"/>
                    <a:pt x="651" y="413"/>
                  </a:cubicBezTo>
                  <a:cubicBezTo>
                    <a:pt x="821" y="403"/>
                    <a:pt x="1001" y="363"/>
                    <a:pt x="1162" y="287"/>
                  </a:cubicBezTo>
                  <a:cubicBezTo>
                    <a:pt x="1323" y="215"/>
                    <a:pt x="1465" y="112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6">
              <a:extLst>
                <a:ext uri="{FF2B5EF4-FFF2-40B4-BE49-F238E27FC236}">
                  <a16:creationId xmlns:a16="http://schemas.microsoft.com/office/drawing/2014/main" id="{BA0EFDC8-A386-C205-B912-E1B03F1902A4}"/>
                </a:ext>
              </a:extLst>
            </p:cNvPr>
            <p:cNvSpPr/>
            <p:nvPr/>
          </p:nvSpPr>
          <p:spPr>
            <a:xfrm>
              <a:off x="5419625" y="2508950"/>
              <a:ext cx="43375" cy="12000"/>
            </a:xfrm>
            <a:custGeom>
              <a:avLst/>
              <a:gdLst/>
              <a:ahLst/>
              <a:cxnLst/>
              <a:rect l="l" t="t" r="r" b="b"/>
              <a:pathLst>
                <a:path w="1735" h="48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10"/>
                    <a:pt x="173" y="214"/>
                    <a:pt x="299" y="298"/>
                  </a:cubicBezTo>
                  <a:lnTo>
                    <a:pt x="348" y="326"/>
                  </a:lnTo>
                  <a:cubicBezTo>
                    <a:pt x="348" y="326"/>
                    <a:pt x="414" y="361"/>
                    <a:pt x="482" y="389"/>
                  </a:cubicBezTo>
                  <a:cubicBezTo>
                    <a:pt x="551" y="419"/>
                    <a:pt x="624" y="437"/>
                    <a:pt x="624" y="437"/>
                  </a:cubicBezTo>
                  <a:cubicBezTo>
                    <a:pt x="721" y="465"/>
                    <a:pt x="825" y="479"/>
                    <a:pt x="930" y="479"/>
                  </a:cubicBezTo>
                  <a:cubicBezTo>
                    <a:pt x="1031" y="479"/>
                    <a:pt x="1132" y="467"/>
                    <a:pt x="1228" y="441"/>
                  </a:cubicBezTo>
                  <a:cubicBezTo>
                    <a:pt x="1426" y="391"/>
                    <a:pt x="1603" y="288"/>
                    <a:pt x="1734" y="167"/>
                  </a:cubicBezTo>
                  <a:lnTo>
                    <a:pt x="1734" y="167"/>
                  </a:lnTo>
                  <a:cubicBezTo>
                    <a:pt x="1635" y="209"/>
                    <a:pt x="1633" y="217"/>
                    <a:pt x="1464" y="298"/>
                  </a:cubicBezTo>
                  <a:cubicBezTo>
                    <a:pt x="1309" y="363"/>
                    <a:pt x="1155" y="382"/>
                    <a:pt x="988" y="388"/>
                  </a:cubicBezTo>
                  <a:cubicBezTo>
                    <a:pt x="975" y="389"/>
                    <a:pt x="961" y="389"/>
                    <a:pt x="948" y="389"/>
                  </a:cubicBezTo>
                  <a:cubicBezTo>
                    <a:pt x="849" y="389"/>
                    <a:pt x="751" y="375"/>
                    <a:pt x="659" y="352"/>
                  </a:cubicBezTo>
                  <a:cubicBezTo>
                    <a:pt x="659" y="352"/>
                    <a:pt x="601" y="336"/>
                    <a:pt x="544" y="315"/>
                  </a:cubicBezTo>
                  <a:cubicBezTo>
                    <a:pt x="487" y="293"/>
                    <a:pt x="433" y="266"/>
                    <a:pt x="433" y="266"/>
                  </a:cubicBezTo>
                  <a:cubicBezTo>
                    <a:pt x="389" y="245"/>
                    <a:pt x="293" y="201"/>
                    <a:pt x="203" y="146"/>
                  </a:cubicBezTo>
                  <a:cubicBezTo>
                    <a:pt x="114" y="92"/>
                    <a:pt x="34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6">
              <a:extLst>
                <a:ext uri="{FF2B5EF4-FFF2-40B4-BE49-F238E27FC236}">
                  <a16:creationId xmlns:a16="http://schemas.microsoft.com/office/drawing/2014/main" id="{29117BB7-05AB-3A91-D373-057AC95456F7}"/>
                </a:ext>
              </a:extLst>
            </p:cNvPr>
            <p:cNvSpPr/>
            <p:nvPr/>
          </p:nvSpPr>
          <p:spPr>
            <a:xfrm>
              <a:off x="5416050" y="2508850"/>
              <a:ext cx="26375" cy="17925"/>
            </a:xfrm>
            <a:custGeom>
              <a:avLst/>
              <a:gdLst/>
              <a:ahLst/>
              <a:cxnLst/>
              <a:rect l="l" t="t" r="r" b="b"/>
              <a:pathLst>
                <a:path w="1055" h="717" extrusionOk="0">
                  <a:moveTo>
                    <a:pt x="0" y="1"/>
                  </a:moveTo>
                  <a:cubicBezTo>
                    <a:pt x="17" y="94"/>
                    <a:pt x="50" y="189"/>
                    <a:pt x="107" y="282"/>
                  </a:cubicBezTo>
                  <a:lnTo>
                    <a:pt x="130" y="313"/>
                  </a:lnTo>
                  <a:cubicBezTo>
                    <a:pt x="130" y="313"/>
                    <a:pt x="162" y="354"/>
                    <a:pt x="198" y="395"/>
                  </a:cubicBezTo>
                  <a:cubicBezTo>
                    <a:pt x="234" y="432"/>
                    <a:pt x="274" y="468"/>
                    <a:pt x="274" y="468"/>
                  </a:cubicBezTo>
                  <a:cubicBezTo>
                    <a:pt x="377" y="560"/>
                    <a:pt x="508" y="638"/>
                    <a:pt x="647" y="677"/>
                  </a:cubicBezTo>
                  <a:cubicBezTo>
                    <a:pt x="737" y="704"/>
                    <a:pt x="829" y="717"/>
                    <a:pt x="917" y="717"/>
                  </a:cubicBezTo>
                  <a:cubicBezTo>
                    <a:pt x="965" y="717"/>
                    <a:pt x="1011" y="713"/>
                    <a:pt x="1054" y="706"/>
                  </a:cubicBezTo>
                  <a:cubicBezTo>
                    <a:pt x="979" y="681"/>
                    <a:pt x="975" y="686"/>
                    <a:pt x="846" y="665"/>
                  </a:cubicBezTo>
                  <a:cubicBezTo>
                    <a:pt x="730" y="642"/>
                    <a:pt x="635" y="590"/>
                    <a:pt x="531" y="536"/>
                  </a:cubicBezTo>
                  <a:cubicBezTo>
                    <a:pt x="462" y="498"/>
                    <a:pt x="396" y="455"/>
                    <a:pt x="341" y="404"/>
                  </a:cubicBezTo>
                  <a:cubicBezTo>
                    <a:pt x="341" y="404"/>
                    <a:pt x="308" y="377"/>
                    <a:pt x="279" y="346"/>
                  </a:cubicBezTo>
                  <a:cubicBezTo>
                    <a:pt x="249" y="317"/>
                    <a:pt x="223" y="283"/>
                    <a:pt x="223" y="283"/>
                  </a:cubicBezTo>
                  <a:cubicBezTo>
                    <a:pt x="200" y="257"/>
                    <a:pt x="150" y="203"/>
                    <a:pt x="104" y="146"/>
                  </a:cubicBezTo>
                  <a:cubicBezTo>
                    <a:pt x="58" y="88"/>
                    <a:pt x="19" y="2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6">
              <a:extLst>
                <a:ext uri="{FF2B5EF4-FFF2-40B4-BE49-F238E27FC236}">
                  <a16:creationId xmlns:a16="http://schemas.microsoft.com/office/drawing/2014/main" id="{F74712A0-0E45-C3FD-ADE5-6A93E7AC59C4}"/>
                </a:ext>
              </a:extLst>
            </p:cNvPr>
            <p:cNvSpPr/>
            <p:nvPr/>
          </p:nvSpPr>
          <p:spPr>
            <a:xfrm>
              <a:off x="5292725" y="2534025"/>
              <a:ext cx="91475" cy="18125"/>
            </a:xfrm>
            <a:custGeom>
              <a:avLst/>
              <a:gdLst/>
              <a:ahLst/>
              <a:cxnLst/>
              <a:rect l="l" t="t" r="r" b="b"/>
              <a:pathLst>
                <a:path w="3659" h="725" extrusionOk="0">
                  <a:moveTo>
                    <a:pt x="3658" y="1"/>
                  </a:moveTo>
                  <a:cubicBezTo>
                    <a:pt x="3557" y="65"/>
                    <a:pt x="3505" y="98"/>
                    <a:pt x="3451" y="133"/>
                  </a:cubicBezTo>
                  <a:cubicBezTo>
                    <a:pt x="3382" y="173"/>
                    <a:pt x="3300" y="232"/>
                    <a:pt x="3128" y="322"/>
                  </a:cubicBezTo>
                  <a:cubicBezTo>
                    <a:pt x="2817" y="480"/>
                    <a:pt x="2502" y="562"/>
                    <a:pt x="2152" y="609"/>
                  </a:cubicBezTo>
                  <a:cubicBezTo>
                    <a:pt x="2036" y="625"/>
                    <a:pt x="1919" y="632"/>
                    <a:pt x="1803" y="632"/>
                  </a:cubicBezTo>
                  <a:cubicBezTo>
                    <a:pt x="1684" y="632"/>
                    <a:pt x="1567" y="625"/>
                    <a:pt x="1453" y="610"/>
                  </a:cubicBezTo>
                  <a:cubicBezTo>
                    <a:pt x="1453" y="610"/>
                    <a:pt x="1327" y="595"/>
                    <a:pt x="1203" y="566"/>
                  </a:cubicBezTo>
                  <a:cubicBezTo>
                    <a:pt x="1078" y="540"/>
                    <a:pt x="956" y="500"/>
                    <a:pt x="956" y="500"/>
                  </a:cubicBezTo>
                  <a:cubicBezTo>
                    <a:pt x="857" y="471"/>
                    <a:pt x="646" y="403"/>
                    <a:pt x="449" y="310"/>
                  </a:cubicBezTo>
                  <a:cubicBezTo>
                    <a:pt x="251" y="219"/>
                    <a:pt x="71" y="101"/>
                    <a:pt x="0" y="58"/>
                  </a:cubicBezTo>
                  <a:lnTo>
                    <a:pt x="0" y="58"/>
                  </a:lnTo>
                  <a:cubicBezTo>
                    <a:pt x="206" y="238"/>
                    <a:pt x="443" y="397"/>
                    <a:pt x="727" y="517"/>
                  </a:cubicBezTo>
                  <a:lnTo>
                    <a:pt x="727" y="516"/>
                  </a:lnTo>
                  <a:lnTo>
                    <a:pt x="833" y="556"/>
                  </a:lnTo>
                  <a:cubicBezTo>
                    <a:pt x="833" y="556"/>
                    <a:pt x="974" y="606"/>
                    <a:pt x="1121" y="643"/>
                  </a:cubicBezTo>
                  <a:cubicBezTo>
                    <a:pt x="1267" y="680"/>
                    <a:pt x="1417" y="699"/>
                    <a:pt x="1417" y="699"/>
                  </a:cubicBezTo>
                  <a:cubicBezTo>
                    <a:pt x="1536" y="716"/>
                    <a:pt x="1659" y="725"/>
                    <a:pt x="1783" y="725"/>
                  </a:cubicBezTo>
                  <a:cubicBezTo>
                    <a:pt x="2069" y="725"/>
                    <a:pt x="2363" y="679"/>
                    <a:pt x="2638" y="589"/>
                  </a:cubicBezTo>
                  <a:cubicBezTo>
                    <a:pt x="3034" y="462"/>
                    <a:pt x="3388" y="246"/>
                    <a:pt x="3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6">
              <a:extLst>
                <a:ext uri="{FF2B5EF4-FFF2-40B4-BE49-F238E27FC236}">
                  <a16:creationId xmlns:a16="http://schemas.microsoft.com/office/drawing/2014/main" id="{0ED1FC15-35E1-A1D5-DB7F-88B5A26156A1}"/>
                </a:ext>
              </a:extLst>
            </p:cNvPr>
            <p:cNvSpPr/>
            <p:nvPr/>
          </p:nvSpPr>
          <p:spPr>
            <a:xfrm>
              <a:off x="5299225" y="2378350"/>
              <a:ext cx="31700" cy="22650"/>
            </a:xfrm>
            <a:custGeom>
              <a:avLst/>
              <a:gdLst/>
              <a:ahLst/>
              <a:cxnLst/>
              <a:rect l="l" t="t" r="r" b="b"/>
              <a:pathLst>
                <a:path w="1268" h="90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84" y="28"/>
                    <a:pt x="1178" y="31"/>
                    <a:pt x="1050" y="116"/>
                  </a:cubicBezTo>
                  <a:cubicBezTo>
                    <a:pt x="934" y="193"/>
                    <a:pt x="820" y="252"/>
                    <a:pt x="705" y="334"/>
                  </a:cubicBezTo>
                  <a:cubicBezTo>
                    <a:pt x="627" y="390"/>
                    <a:pt x="550" y="445"/>
                    <a:pt x="475" y="498"/>
                  </a:cubicBezTo>
                  <a:lnTo>
                    <a:pt x="309" y="615"/>
                  </a:lnTo>
                  <a:cubicBezTo>
                    <a:pt x="240" y="663"/>
                    <a:pt x="42" y="851"/>
                    <a:pt x="1" y="905"/>
                  </a:cubicBezTo>
                  <a:cubicBezTo>
                    <a:pt x="96" y="856"/>
                    <a:pt x="193" y="802"/>
                    <a:pt x="294" y="738"/>
                  </a:cubicBezTo>
                  <a:lnTo>
                    <a:pt x="295" y="738"/>
                  </a:lnTo>
                  <a:lnTo>
                    <a:pt x="331" y="713"/>
                  </a:lnTo>
                  <a:lnTo>
                    <a:pt x="522" y="579"/>
                  </a:lnTo>
                  <a:cubicBezTo>
                    <a:pt x="774" y="400"/>
                    <a:pt x="1047" y="185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6">
              <a:extLst>
                <a:ext uri="{FF2B5EF4-FFF2-40B4-BE49-F238E27FC236}">
                  <a16:creationId xmlns:a16="http://schemas.microsoft.com/office/drawing/2014/main" id="{B3C4C22A-8EC4-FF35-1652-BAB8B169A907}"/>
                </a:ext>
              </a:extLst>
            </p:cNvPr>
            <p:cNvSpPr/>
            <p:nvPr/>
          </p:nvSpPr>
          <p:spPr>
            <a:xfrm>
              <a:off x="5321900" y="2323350"/>
              <a:ext cx="37050" cy="16925"/>
            </a:xfrm>
            <a:custGeom>
              <a:avLst/>
              <a:gdLst/>
              <a:ahLst/>
              <a:cxnLst/>
              <a:rect l="l" t="t" r="r" b="b"/>
              <a:pathLst>
                <a:path w="1482" h="677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77"/>
                    <a:pt x="176" y="150"/>
                    <a:pt x="282" y="220"/>
                  </a:cubicBezTo>
                  <a:lnTo>
                    <a:pt x="321" y="244"/>
                  </a:lnTo>
                  <a:cubicBezTo>
                    <a:pt x="321" y="244"/>
                    <a:pt x="375" y="275"/>
                    <a:pt x="429" y="305"/>
                  </a:cubicBezTo>
                  <a:lnTo>
                    <a:pt x="538" y="363"/>
                  </a:lnTo>
                  <a:cubicBezTo>
                    <a:pt x="829" y="514"/>
                    <a:pt x="1184" y="626"/>
                    <a:pt x="1481" y="677"/>
                  </a:cubicBezTo>
                  <a:cubicBezTo>
                    <a:pt x="1401" y="628"/>
                    <a:pt x="1396" y="627"/>
                    <a:pt x="1243" y="575"/>
                  </a:cubicBezTo>
                  <a:cubicBezTo>
                    <a:pt x="1107" y="526"/>
                    <a:pt x="989" y="464"/>
                    <a:pt x="853" y="408"/>
                  </a:cubicBezTo>
                  <a:cubicBezTo>
                    <a:pt x="762" y="369"/>
                    <a:pt x="673" y="328"/>
                    <a:pt x="589" y="284"/>
                  </a:cubicBezTo>
                  <a:lnTo>
                    <a:pt x="495" y="236"/>
                  </a:lnTo>
                  <a:lnTo>
                    <a:pt x="403" y="184"/>
                  </a:lnTo>
                  <a:cubicBezTo>
                    <a:pt x="326" y="144"/>
                    <a:pt x="68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6">
              <a:extLst>
                <a:ext uri="{FF2B5EF4-FFF2-40B4-BE49-F238E27FC236}">
                  <a16:creationId xmlns:a16="http://schemas.microsoft.com/office/drawing/2014/main" id="{2018123C-ED75-C95E-8E24-FB11F583C21B}"/>
                </a:ext>
              </a:extLst>
            </p:cNvPr>
            <p:cNvSpPr/>
            <p:nvPr/>
          </p:nvSpPr>
          <p:spPr>
            <a:xfrm>
              <a:off x="5347325" y="2232475"/>
              <a:ext cx="32950" cy="24650"/>
            </a:xfrm>
            <a:custGeom>
              <a:avLst/>
              <a:gdLst/>
              <a:ahLst/>
              <a:cxnLst/>
              <a:rect l="l" t="t" r="r" b="b"/>
              <a:pathLst>
                <a:path w="1318" h="986" extrusionOk="0">
                  <a:moveTo>
                    <a:pt x="191" y="1"/>
                  </a:moveTo>
                  <a:cubicBezTo>
                    <a:pt x="107" y="1"/>
                    <a:pt x="31" y="12"/>
                    <a:pt x="0" y="20"/>
                  </a:cubicBezTo>
                  <a:cubicBezTo>
                    <a:pt x="120" y="34"/>
                    <a:pt x="239" y="62"/>
                    <a:pt x="363" y="104"/>
                  </a:cubicBezTo>
                  <a:lnTo>
                    <a:pt x="363" y="105"/>
                  </a:lnTo>
                  <a:lnTo>
                    <a:pt x="408" y="118"/>
                  </a:lnTo>
                  <a:cubicBezTo>
                    <a:pt x="408" y="118"/>
                    <a:pt x="469" y="140"/>
                    <a:pt x="527" y="165"/>
                  </a:cubicBezTo>
                  <a:cubicBezTo>
                    <a:pt x="556" y="179"/>
                    <a:pt x="584" y="193"/>
                    <a:pt x="606" y="203"/>
                  </a:cubicBezTo>
                  <a:cubicBezTo>
                    <a:pt x="626" y="215"/>
                    <a:pt x="640" y="222"/>
                    <a:pt x="640" y="222"/>
                  </a:cubicBezTo>
                  <a:cubicBezTo>
                    <a:pt x="939" y="383"/>
                    <a:pt x="1206" y="681"/>
                    <a:pt x="1317" y="986"/>
                  </a:cubicBezTo>
                  <a:cubicBezTo>
                    <a:pt x="1310" y="888"/>
                    <a:pt x="1316" y="876"/>
                    <a:pt x="1237" y="718"/>
                  </a:cubicBezTo>
                  <a:cubicBezTo>
                    <a:pt x="1164" y="578"/>
                    <a:pt x="1084" y="449"/>
                    <a:pt x="961" y="338"/>
                  </a:cubicBezTo>
                  <a:cubicBezTo>
                    <a:pt x="877" y="264"/>
                    <a:pt x="789" y="198"/>
                    <a:pt x="696" y="148"/>
                  </a:cubicBezTo>
                  <a:cubicBezTo>
                    <a:pt x="696" y="148"/>
                    <a:pt x="645" y="117"/>
                    <a:pt x="590" y="93"/>
                  </a:cubicBezTo>
                  <a:cubicBezTo>
                    <a:pt x="564" y="80"/>
                    <a:pt x="536" y="68"/>
                    <a:pt x="515" y="60"/>
                  </a:cubicBezTo>
                  <a:cubicBezTo>
                    <a:pt x="495" y="53"/>
                    <a:pt x="480" y="47"/>
                    <a:pt x="480" y="47"/>
                  </a:cubicBezTo>
                  <a:cubicBezTo>
                    <a:pt x="435" y="28"/>
                    <a:pt x="332" y="8"/>
                    <a:pt x="232" y="2"/>
                  </a:cubicBezTo>
                  <a:cubicBezTo>
                    <a:pt x="218" y="1"/>
                    <a:pt x="205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6">
              <a:extLst>
                <a:ext uri="{FF2B5EF4-FFF2-40B4-BE49-F238E27FC236}">
                  <a16:creationId xmlns:a16="http://schemas.microsoft.com/office/drawing/2014/main" id="{07BE8247-13D5-2A0B-3765-17607652B318}"/>
                </a:ext>
              </a:extLst>
            </p:cNvPr>
            <p:cNvSpPr/>
            <p:nvPr/>
          </p:nvSpPr>
          <p:spPr>
            <a:xfrm>
              <a:off x="5370700" y="2218500"/>
              <a:ext cx="22625" cy="60800"/>
            </a:xfrm>
            <a:custGeom>
              <a:avLst/>
              <a:gdLst/>
              <a:ahLst/>
              <a:cxnLst/>
              <a:rect l="l" t="t" r="r" b="b"/>
              <a:pathLst>
                <a:path w="905" h="2432" extrusionOk="0">
                  <a:moveTo>
                    <a:pt x="1" y="1"/>
                  </a:moveTo>
                  <a:lnTo>
                    <a:pt x="1" y="1"/>
                  </a:lnTo>
                  <a:cubicBezTo>
                    <a:pt x="151" y="117"/>
                    <a:pt x="287" y="255"/>
                    <a:pt x="409" y="422"/>
                  </a:cubicBezTo>
                  <a:lnTo>
                    <a:pt x="455" y="483"/>
                  </a:lnTo>
                  <a:cubicBezTo>
                    <a:pt x="455" y="483"/>
                    <a:pt x="514" y="565"/>
                    <a:pt x="564" y="654"/>
                  </a:cubicBezTo>
                  <a:cubicBezTo>
                    <a:pt x="614" y="741"/>
                    <a:pt x="653" y="835"/>
                    <a:pt x="653" y="835"/>
                  </a:cubicBezTo>
                  <a:cubicBezTo>
                    <a:pt x="759" y="1081"/>
                    <a:pt x="814" y="1366"/>
                    <a:pt x="803" y="1647"/>
                  </a:cubicBezTo>
                  <a:cubicBezTo>
                    <a:pt x="794" y="1929"/>
                    <a:pt x="720" y="2203"/>
                    <a:pt x="609" y="2431"/>
                  </a:cubicBezTo>
                  <a:cubicBezTo>
                    <a:pt x="698" y="2308"/>
                    <a:pt x="715" y="2302"/>
                    <a:pt x="801" y="2038"/>
                  </a:cubicBezTo>
                  <a:cubicBezTo>
                    <a:pt x="868" y="1800"/>
                    <a:pt x="905" y="1565"/>
                    <a:pt x="874" y="1308"/>
                  </a:cubicBezTo>
                  <a:cubicBezTo>
                    <a:pt x="855" y="1136"/>
                    <a:pt x="808" y="968"/>
                    <a:pt x="745" y="816"/>
                  </a:cubicBezTo>
                  <a:cubicBezTo>
                    <a:pt x="745" y="816"/>
                    <a:pt x="710" y="729"/>
                    <a:pt x="666" y="647"/>
                  </a:cubicBezTo>
                  <a:cubicBezTo>
                    <a:pt x="622" y="565"/>
                    <a:pt x="571" y="488"/>
                    <a:pt x="571" y="488"/>
                  </a:cubicBezTo>
                  <a:cubicBezTo>
                    <a:pt x="529" y="423"/>
                    <a:pt x="425" y="299"/>
                    <a:pt x="305" y="200"/>
                  </a:cubicBezTo>
                  <a:cubicBezTo>
                    <a:pt x="187" y="98"/>
                    <a:pt x="55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6">
              <a:extLst>
                <a:ext uri="{FF2B5EF4-FFF2-40B4-BE49-F238E27FC236}">
                  <a16:creationId xmlns:a16="http://schemas.microsoft.com/office/drawing/2014/main" id="{037EAAB1-6A88-5226-EA5C-BFC1EAFD6688}"/>
                </a:ext>
              </a:extLst>
            </p:cNvPr>
            <p:cNvSpPr/>
            <p:nvPr/>
          </p:nvSpPr>
          <p:spPr>
            <a:xfrm>
              <a:off x="5293700" y="2223750"/>
              <a:ext cx="24700" cy="42525"/>
            </a:xfrm>
            <a:custGeom>
              <a:avLst/>
              <a:gdLst/>
              <a:ahLst/>
              <a:cxnLst/>
              <a:rect l="l" t="t" r="r" b="b"/>
              <a:pathLst>
                <a:path w="988" h="1701" extrusionOk="0">
                  <a:moveTo>
                    <a:pt x="987" y="0"/>
                  </a:moveTo>
                  <a:cubicBezTo>
                    <a:pt x="878" y="36"/>
                    <a:pt x="865" y="33"/>
                    <a:pt x="700" y="156"/>
                  </a:cubicBezTo>
                  <a:cubicBezTo>
                    <a:pt x="553" y="270"/>
                    <a:pt x="422" y="385"/>
                    <a:pt x="311" y="544"/>
                  </a:cubicBezTo>
                  <a:cubicBezTo>
                    <a:pt x="239" y="651"/>
                    <a:pt x="175" y="763"/>
                    <a:pt x="128" y="877"/>
                  </a:cubicBezTo>
                  <a:cubicBezTo>
                    <a:pt x="128" y="877"/>
                    <a:pt x="100" y="940"/>
                    <a:pt x="77" y="1006"/>
                  </a:cubicBezTo>
                  <a:cubicBezTo>
                    <a:pt x="64" y="1038"/>
                    <a:pt x="54" y="1071"/>
                    <a:pt x="48" y="1097"/>
                  </a:cubicBezTo>
                  <a:cubicBezTo>
                    <a:pt x="40" y="1122"/>
                    <a:pt x="35" y="1138"/>
                    <a:pt x="35" y="1138"/>
                  </a:cubicBezTo>
                  <a:cubicBezTo>
                    <a:pt x="18" y="1192"/>
                    <a:pt x="2" y="1313"/>
                    <a:pt x="1" y="1429"/>
                  </a:cubicBezTo>
                  <a:cubicBezTo>
                    <a:pt x="0" y="1547"/>
                    <a:pt x="17" y="1658"/>
                    <a:pt x="28" y="1700"/>
                  </a:cubicBezTo>
                  <a:cubicBezTo>
                    <a:pt x="38" y="1559"/>
                    <a:pt x="61" y="1416"/>
                    <a:pt x="98" y="1267"/>
                  </a:cubicBezTo>
                  <a:lnTo>
                    <a:pt x="110" y="1211"/>
                  </a:lnTo>
                  <a:cubicBezTo>
                    <a:pt x="110" y="1211"/>
                    <a:pt x="131" y="1138"/>
                    <a:pt x="154" y="1067"/>
                  </a:cubicBezTo>
                  <a:cubicBezTo>
                    <a:pt x="167" y="1031"/>
                    <a:pt x="180" y="995"/>
                    <a:pt x="189" y="969"/>
                  </a:cubicBezTo>
                  <a:cubicBezTo>
                    <a:pt x="200" y="943"/>
                    <a:pt x="208" y="925"/>
                    <a:pt x="208" y="925"/>
                  </a:cubicBezTo>
                  <a:cubicBezTo>
                    <a:pt x="288" y="743"/>
                    <a:pt x="395" y="557"/>
                    <a:pt x="532" y="398"/>
                  </a:cubicBezTo>
                  <a:cubicBezTo>
                    <a:pt x="667" y="237"/>
                    <a:pt x="826" y="101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6">
              <a:extLst>
                <a:ext uri="{FF2B5EF4-FFF2-40B4-BE49-F238E27FC236}">
                  <a16:creationId xmlns:a16="http://schemas.microsoft.com/office/drawing/2014/main" id="{A7608DA8-5015-D644-89A4-9CB38B1F7C4D}"/>
                </a:ext>
              </a:extLst>
            </p:cNvPr>
            <p:cNvSpPr/>
            <p:nvPr/>
          </p:nvSpPr>
          <p:spPr>
            <a:xfrm>
              <a:off x="5300800" y="2243475"/>
              <a:ext cx="12925" cy="74775"/>
            </a:xfrm>
            <a:custGeom>
              <a:avLst/>
              <a:gdLst/>
              <a:ahLst/>
              <a:cxnLst/>
              <a:rect l="l" t="t" r="r" b="b"/>
              <a:pathLst>
                <a:path w="517" h="2991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99" y="133"/>
                    <a:pt x="379" y="137"/>
                    <a:pt x="244" y="425"/>
                  </a:cubicBezTo>
                  <a:cubicBezTo>
                    <a:pt x="129" y="686"/>
                    <a:pt x="47" y="941"/>
                    <a:pt x="18" y="1236"/>
                  </a:cubicBezTo>
                  <a:cubicBezTo>
                    <a:pt x="2" y="1432"/>
                    <a:pt x="0" y="1629"/>
                    <a:pt x="25" y="1817"/>
                  </a:cubicBezTo>
                  <a:cubicBezTo>
                    <a:pt x="25" y="1817"/>
                    <a:pt x="27" y="1843"/>
                    <a:pt x="32" y="1883"/>
                  </a:cubicBezTo>
                  <a:cubicBezTo>
                    <a:pt x="36" y="1923"/>
                    <a:pt x="48" y="1975"/>
                    <a:pt x="57" y="2027"/>
                  </a:cubicBezTo>
                  <a:cubicBezTo>
                    <a:pt x="64" y="2080"/>
                    <a:pt x="77" y="2132"/>
                    <a:pt x="88" y="2170"/>
                  </a:cubicBezTo>
                  <a:cubicBezTo>
                    <a:pt x="98" y="2209"/>
                    <a:pt x="104" y="2235"/>
                    <a:pt x="104" y="2235"/>
                  </a:cubicBezTo>
                  <a:cubicBezTo>
                    <a:pt x="124" y="2319"/>
                    <a:pt x="193" y="2491"/>
                    <a:pt x="278" y="2648"/>
                  </a:cubicBezTo>
                  <a:cubicBezTo>
                    <a:pt x="324" y="2725"/>
                    <a:pt x="368" y="2800"/>
                    <a:pt x="412" y="2860"/>
                  </a:cubicBezTo>
                  <a:cubicBezTo>
                    <a:pt x="458" y="2918"/>
                    <a:pt x="495" y="2966"/>
                    <a:pt x="516" y="2991"/>
                  </a:cubicBezTo>
                  <a:cubicBezTo>
                    <a:pt x="405" y="2802"/>
                    <a:pt x="314" y="2598"/>
                    <a:pt x="243" y="2370"/>
                  </a:cubicBezTo>
                  <a:lnTo>
                    <a:pt x="243" y="2369"/>
                  </a:lnTo>
                  <a:lnTo>
                    <a:pt x="213" y="2286"/>
                  </a:lnTo>
                  <a:cubicBezTo>
                    <a:pt x="213" y="2286"/>
                    <a:pt x="205" y="2258"/>
                    <a:pt x="194" y="2215"/>
                  </a:cubicBezTo>
                  <a:cubicBezTo>
                    <a:pt x="184" y="2172"/>
                    <a:pt x="167" y="2116"/>
                    <a:pt x="156" y="2058"/>
                  </a:cubicBezTo>
                  <a:cubicBezTo>
                    <a:pt x="145" y="2001"/>
                    <a:pt x="135" y="1943"/>
                    <a:pt x="127" y="1899"/>
                  </a:cubicBezTo>
                  <a:cubicBezTo>
                    <a:pt x="120" y="1856"/>
                    <a:pt x="118" y="1826"/>
                    <a:pt x="118" y="1826"/>
                  </a:cubicBezTo>
                  <a:cubicBezTo>
                    <a:pt x="84" y="1519"/>
                    <a:pt x="89" y="1184"/>
                    <a:pt x="162" y="866"/>
                  </a:cubicBezTo>
                  <a:cubicBezTo>
                    <a:pt x="231" y="548"/>
                    <a:pt x="355" y="247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6">
              <a:extLst>
                <a:ext uri="{FF2B5EF4-FFF2-40B4-BE49-F238E27FC236}">
                  <a16:creationId xmlns:a16="http://schemas.microsoft.com/office/drawing/2014/main" id="{D6A1EBD0-B735-4A57-B54C-C1E32E04628A}"/>
                </a:ext>
              </a:extLst>
            </p:cNvPr>
            <p:cNvSpPr/>
            <p:nvPr/>
          </p:nvSpPr>
          <p:spPr>
            <a:xfrm>
              <a:off x="5193125" y="2353575"/>
              <a:ext cx="57725" cy="91400"/>
            </a:xfrm>
            <a:custGeom>
              <a:avLst/>
              <a:gdLst/>
              <a:ahLst/>
              <a:cxnLst/>
              <a:rect l="l" t="t" r="r" b="b"/>
              <a:pathLst>
                <a:path w="2309" h="3656" extrusionOk="0">
                  <a:moveTo>
                    <a:pt x="1180" y="1"/>
                  </a:moveTo>
                  <a:lnTo>
                    <a:pt x="1180" y="1"/>
                  </a:lnTo>
                  <a:cubicBezTo>
                    <a:pt x="1510" y="183"/>
                    <a:pt x="1789" y="465"/>
                    <a:pt x="1977" y="831"/>
                  </a:cubicBezTo>
                  <a:cubicBezTo>
                    <a:pt x="1977" y="831"/>
                    <a:pt x="1995" y="865"/>
                    <a:pt x="2011" y="898"/>
                  </a:cubicBezTo>
                  <a:cubicBezTo>
                    <a:pt x="2027" y="933"/>
                    <a:pt x="2042" y="966"/>
                    <a:pt x="2042" y="966"/>
                  </a:cubicBezTo>
                  <a:cubicBezTo>
                    <a:pt x="2042" y="966"/>
                    <a:pt x="2047" y="978"/>
                    <a:pt x="2057" y="998"/>
                  </a:cubicBezTo>
                  <a:cubicBezTo>
                    <a:pt x="2065" y="1019"/>
                    <a:pt x="2076" y="1049"/>
                    <a:pt x="2089" y="1084"/>
                  </a:cubicBezTo>
                  <a:cubicBezTo>
                    <a:pt x="2118" y="1154"/>
                    <a:pt x="2145" y="1251"/>
                    <a:pt x="2168" y="1349"/>
                  </a:cubicBezTo>
                  <a:cubicBezTo>
                    <a:pt x="2215" y="1546"/>
                    <a:pt x="2212" y="1748"/>
                    <a:pt x="2212" y="1748"/>
                  </a:cubicBezTo>
                  <a:cubicBezTo>
                    <a:pt x="2229" y="2281"/>
                    <a:pt x="1953" y="2836"/>
                    <a:pt x="1509" y="3178"/>
                  </a:cubicBezTo>
                  <a:cubicBezTo>
                    <a:pt x="1150" y="3470"/>
                    <a:pt x="694" y="3622"/>
                    <a:pt x="267" y="3622"/>
                  </a:cubicBezTo>
                  <a:cubicBezTo>
                    <a:pt x="176" y="3622"/>
                    <a:pt x="87" y="3615"/>
                    <a:pt x="1" y="3602"/>
                  </a:cubicBezTo>
                  <a:lnTo>
                    <a:pt x="1" y="3602"/>
                  </a:lnTo>
                  <a:cubicBezTo>
                    <a:pt x="73" y="3617"/>
                    <a:pt x="129" y="3631"/>
                    <a:pt x="181" y="3639"/>
                  </a:cubicBezTo>
                  <a:cubicBezTo>
                    <a:pt x="237" y="3645"/>
                    <a:pt x="285" y="3649"/>
                    <a:pt x="337" y="3654"/>
                  </a:cubicBezTo>
                  <a:cubicBezTo>
                    <a:pt x="447" y="3649"/>
                    <a:pt x="593" y="3656"/>
                    <a:pt x="859" y="3581"/>
                  </a:cubicBezTo>
                  <a:cubicBezTo>
                    <a:pt x="1330" y="3441"/>
                    <a:pt x="1738" y="3172"/>
                    <a:pt x="2019" y="2742"/>
                  </a:cubicBezTo>
                  <a:cubicBezTo>
                    <a:pt x="2209" y="2454"/>
                    <a:pt x="2302" y="2111"/>
                    <a:pt x="2305" y="1783"/>
                  </a:cubicBezTo>
                  <a:cubicBezTo>
                    <a:pt x="2305" y="1783"/>
                    <a:pt x="2308" y="1598"/>
                    <a:pt x="2275" y="1416"/>
                  </a:cubicBezTo>
                  <a:cubicBezTo>
                    <a:pt x="2246" y="1234"/>
                    <a:pt x="2179" y="1061"/>
                    <a:pt x="2179" y="1061"/>
                  </a:cubicBezTo>
                  <a:cubicBezTo>
                    <a:pt x="2133" y="918"/>
                    <a:pt x="1984" y="630"/>
                    <a:pt x="1767" y="407"/>
                  </a:cubicBezTo>
                  <a:cubicBezTo>
                    <a:pt x="1558" y="178"/>
                    <a:pt x="1286" y="43"/>
                    <a:pt x="1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6">
              <a:extLst>
                <a:ext uri="{FF2B5EF4-FFF2-40B4-BE49-F238E27FC236}">
                  <a16:creationId xmlns:a16="http://schemas.microsoft.com/office/drawing/2014/main" id="{A19E14B4-AD6C-DD02-EE0E-8717F041A7AD}"/>
                </a:ext>
              </a:extLst>
            </p:cNvPr>
            <p:cNvSpPr/>
            <p:nvPr/>
          </p:nvSpPr>
          <p:spPr>
            <a:xfrm>
              <a:off x="5200650" y="2367350"/>
              <a:ext cx="36425" cy="58975"/>
            </a:xfrm>
            <a:custGeom>
              <a:avLst/>
              <a:gdLst/>
              <a:ahLst/>
              <a:cxnLst/>
              <a:rect l="l" t="t" r="r" b="b"/>
              <a:pathLst>
                <a:path w="1457" h="2359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56" y="202"/>
                    <a:pt x="1380" y="415"/>
                    <a:pt x="1366" y="644"/>
                  </a:cubicBezTo>
                  <a:lnTo>
                    <a:pt x="1360" y="727"/>
                  </a:lnTo>
                  <a:cubicBezTo>
                    <a:pt x="1360" y="727"/>
                    <a:pt x="1352" y="839"/>
                    <a:pt x="1329" y="949"/>
                  </a:cubicBezTo>
                  <a:cubicBezTo>
                    <a:pt x="1307" y="1058"/>
                    <a:pt x="1271" y="1164"/>
                    <a:pt x="1271" y="1164"/>
                  </a:cubicBezTo>
                  <a:cubicBezTo>
                    <a:pt x="1178" y="1444"/>
                    <a:pt x="1004" y="1715"/>
                    <a:pt x="774" y="1924"/>
                  </a:cubicBezTo>
                  <a:cubicBezTo>
                    <a:pt x="547" y="2137"/>
                    <a:pt x="269" y="2284"/>
                    <a:pt x="0" y="2359"/>
                  </a:cubicBezTo>
                  <a:cubicBezTo>
                    <a:pt x="83" y="2351"/>
                    <a:pt x="128" y="2345"/>
                    <a:pt x="188" y="2329"/>
                  </a:cubicBezTo>
                  <a:cubicBezTo>
                    <a:pt x="248" y="2310"/>
                    <a:pt x="325" y="2288"/>
                    <a:pt x="461" y="2218"/>
                  </a:cubicBezTo>
                  <a:cubicBezTo>
                    <a:pt x="702" y="2090"/>
                    <a:pt x="914" y="1935"/>
                    <a:pt x="1087" y="1708"/>
                  </a:cubicBezTo>
                  <a:cubicBezTo>
                    <a:pt x="1203" y="1555"/>
                    <a:pt x="1291" y="1384"/>
                    <a:pt x="1352" y="1212"/>
                  </a:cubicBezTo>
                  <a:cubicBezTo>
                    <a:pt x="1352" y="1212"/>
                    <a:pt x="1386" y="1115"/>
                    <a:pt x="1409" y="1015"/>
                  </a:cubicBezTo>
                  <a:cubicBezTo>
                    <a:pt x="1433" y="915"/>
                    <a:pt x="1445" y="813"/>
                    <a:pt x="1445" y="813"/>
                  </a:cubicBezTo>
                  <a:cubicBezTo>
                    <a:pt x="1457" y="730"/>
                    <a:pt x="1457" y="551"/>
                    <a:pt x="1425" y="381"/>
                  </a:cubicBezTo>
                  <a:cubicBezTo>
                    <a:pt x="1396" y="211"/>
                    <a:pt x="1333" y="56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6">
              <a:extLst>
                <a:ext uri="{FF2B5EF4-FFF2-40B4-BE49-F238E27FC236}">
                  <a16:creationId xmlns:a16="http://schemas.microsoft.com/office/drawing/2014/main" id="{8FA6A9E9-FF72-5EEA-90BB-79AFBC1A1601}"/>
                </a:ext>
              </a:extLst>
            </p:cNvPr>
            <p:cNvSpPr/>
            <p:nvPr/>
          </p:nvSpPr>
          <p:spPr>
            <a:xfrm>
              <a:off x="5204875" y="2357125"/>
              <a:ext cx="16175" cy="44275"/>
            </a:xfrm>
            <a:custGeom>
              <a:avLst/>
              <a:gdLst/>
              <a:ahLst/>
              <a:cxnLst/>
              <a:rect l="l" t="t" r="r" b="b"/>
              <a:pathLst>
                <a:path w="647" h="1771" extrusionOk="0">
                  <a:moveTo>
                    <a:pt x="175" y="1"/>
                  </a:moveTo>
                  <a:lnTo>
                    <a:pt x="175" y="1"/>
                  </a:lnTo>
                  <a:cubicBezTo>
                    <a:pt x="281" y="102"/>
                    <a:pt x="369" y="223"/>
                    <a:pt x="435" y="366"/>
                  </a:cubicBezTo>
                  <a:lnTo>
                    <a:pt x="459" y="419"/>
                  </a:lnTo>
                  <a:cubicBezTo>
                    <a:pt x="459" y="419"/>
                    <a:pt x="490" y="489"/>
                    <a:pt x="510" y="564"/>
                  </a:cubicBezTo>
                  <a:cubicBezTo>
                    <a:pt x="532" y="637"/>
                    <a:pt x="539" y="714"/>
                    <a:pt x="539" y="714"/>
                  </a:cubicBezTo>
                  <a:cubicBezTo>
                    <a:pt x="565" y="915"/>
                    <a:pt x="526" y="1136"/>
                    <a:pt x="425" y="1326"/>
                  </a:cubicBezTo>
                  <a:cubicBezTo>
                    <a:pt x="326" y="1517"/>
                    <a:pt x="170" y="1673"/>
                    <a:pt x="1" y="1771"/>
                  </a:cubicBezTo>
                  <a:cubicBezTo>
                    <a:pt x="112" y="1736"/>
                    <a:pt x="130" y="1741"/>
                    <a:pt x="293" y="1599"/>
                  </a:cubicBezTo>
                  <a:cubicBezTo>
                    <a:pt x="432" y="1465"/>
                    <a:pt x="545" y="1313"/>
                    <a:pt x="601" y="1116"/>
                  </a:cubicBezTo>
                  <a:cubicBezTo>
                    <a:pt x="638" y="985"/>
                    <a:pt x="646" y="847"/>
                    <a:pt x="634" y="717"/>
                  </a:cubicBezTo>
                  <a:cubicBezTo>
                    <a:pt x="634" y="717"/>
                    <a:pt x="626" y="644"/>
                    <a:pt x="608" y="573"/>
                  </a:cubicBezTo>
                  <a:cubicBezTo>
                    <a:pt x="591" y="501"/>
                    <a:pt x="564" y="433"/>
                    <a:pt x="564" y="433"/>
                  </a:cubicBezTo>
                  <a:cubicBezTo>
                    <a:pt x="545" y="377"/>
                    <a:pt x="481" y="264"/>
                    <a:pt x="398" y="175"/>
                  </a:cubicBezTo>
                  <a:cubicBezTo>
                    <a:pt x="316" y="84"/>
                    <a:pt x="216" y="20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6">
              <a:extLst>
                <a:ext uri="{FF2B5EF4-FFF2-40B4-BE49-F238E27FC236}">
                  <a16:creationId xmlns:a16="http://schemas.microsoft.com/office/drawing/2014/main" id="{0C8F7863-A3F6-0FCC-EDB0-EC5567A184C0}"/>
                </a:ext>
              </a:extLst>
            </p:cNvPr>
            <p:cNvSpPr/>
            <p:nvPr/>
          </p:nvSpPr>
          <p:spPr>
            <a:xfrm>
              <a:off x="5184550" y="2371175"/>
              <a:ext cx="8625" cy="34750"/>
            </a:xfrm>
            <a:custGeom>
              <a:avLst/>
              <a:gdLst/>
              <a:ahLst/>
              <a:cxnLst/>
              <a:rect l="l" t="t" r="r" b="b"/>
              <a:pathLst>
                <a:path w="345" h="1390" extrusionOk="0">
                  <a:moveTo>
                    <a:pt x="168" y="1"/>
                  </a:moveTo>
                  <a:cubicBezTo>
                    <a:pt x="111" y="86"/>
                    <a:pt x="64" y="184"/>
                    <a:pt x="33" y="297"/>
                  </a:cubicBezTo>
                  <a:lnTo>
                    <a:pt x="26" y="339"/>
                  </a:lnTo>
                  <a:cubicBezTo>
                    <a:pt x="26" y="339"/>
                    <a:pt x="17" y="395"/>
                    <a:pt x="11" y="452"/>
                  </a:cubicBezTo>
                  <a:cubicBezTo>
                    <a:pt x="6" y="509"/>
                    <a:pt x="6" y="566"/>
                    <a:pt x="6" y="566"/>
                  </a:cubicBezTo>
                  <a:cubicBezTo>
                    <a:pt x="1" y="870"/>
                    <a:pt x="146" y="1201"/>
                    <a:pt x="345" y="1389"/>
                  </a:cubicBezTo>
                  <a:cubicBezTo>
                    <a:pt x="315" y="1310"/>
                    <a:pt x="309" y="1309"/>
                    <a:pt x="240" y="1184"/>
                  </a:cubicBezTo>
                  <a:cubicBezTo>
                    <a:pt x="180" y="1069"/>
                    <a:pt x="155" y="952"/>
                    <a:pt x="127" y="827"/>
                  </a:cubicBezTo>
                  <a:cubicBezTo>
                    <a:pt x="110" y="743"/>
                    <a:pt x="98" y="657"/>
                    <a:pt x="99" y="574"/>
                  </a:cubicBezTo>
                  <a:cubicBezTo>
                    <a:pt x="99" y="574"/>
                    <a:pt x="98" y="527"/>
                    <a:pt x="101" y="481"/>
                  </a:cubicBezTo>
                  <a:cubicBezTo>
                    <a:pt x="102" y="434"/>
                    <a:pt x="111" y="389"/>
                    <a:pt x="111" y="389"/>
                  </a:cubicBezTo>
                  <a:cubicBezTo>
                    <a:pt x="115" y="351"/>
                    <a:pt x="121" y="271"/>
                    <a:pt x="133" y="191"/>
                  </a:cubicBezTo>
                  <a:cubicBezTo>
                    <a:pt x="145" y="111"/>
                    <a:pt x="164" y="33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6">
              <a:extLst>
                <a:ext uri="{FF2B5EF4-FFF2-40B4-BE49-F238E27FC236}">
                  <a16:creationId xmlns:a16="http://schemas.microsoft.com/office/drawing/2014/main" id="{F4A70F79-96BF-9DB5-311F-CFD4B7761E65}"/>
                </a:ext>
              </a:extLst>
            </p:cNvPr>
            <p:cNvSpPr/>
            <p:nvPr/>
          </p:nvSpPr>
          <p:spPr>
            <a:xfrm>
              <a:off x="5153875" y="2379975"/>
              <a:ext cx="18775" cy="7025"/>
            </a:xfrm>
            <a:custGeom>
              <a:avLst/>
              <a:gdLst/>
              <a:ahLst/>
              <a:cxnLst/>
              <a:rect l="l" t="t" r="r" b="b"/>
              <a:pathLst>
                <a:path w="751" h="281" extrusionOk="0">
                  <a:moveTo>
                    <a:pt x="503" y="0"/>
                  </a:moveTo>
                  <a:cubicBezTo>
                    <a:pt x="469" y="0"/>
                    <a:pt x="435" y="3"/>
                    <a:pt x="401" y="11"/>
                  </a:cubicBezTo>
                  <a:cubicBezTo>
                    <a:pt x="350" y="23"/>
                    <a:pt x="300" y="39"/>
                    <a:pt x="254" y="58"/>
                  </a:cubicBezTo>
                  <a:cubicBezTo>
                    <a:pt x="254" y="57"/>
                    <a:pt x="253" y="57"/>
                    <a:pt x="253" y="57"/>
                  </a:cubicBezTo>
                  <a:cubicBezTo>
                    <a:pt x="248" y="57"/>
                    <a:pt x="152" y="104"/>
                    <a:pt x="152" y="104"/>
                  </a:cubicBezTo>
                  <a:cubicBezTo>
                    <a:pt x="108" y="124"/>
                    <a:pt x="9" y="241"/>
                    <a:pt x="1" y="280"/>
                  </a:cubicBezTo>
                  <a:cubicBezTo>
                    <a:pt x="52" y="253"/>
                    <a:pt x="104" y="231"/>
                    <a:pt x="158" y="206"/>
                  </a:cubicBezTo>
                  <a:lnTo>
                    <a:pt x="178" y="195"/>
                  </a:lnTo>
                  <a:lnTo>
                    <a:pt x="230" y="168"/>
                  </a:lnTo>
                  <a:cubicBezTo>
                    <a:pt x="257" y="156"/>
                    <a:pt x="284" y="145"/>
                    <a:pt x="284" y="145"/>
                  </a:cubicBezTo>
                  <a:cubicBezTo>
                    <a:pt x="427" y="87"/>
                    <a:pt x="600" y="48"/>
                    <a:pt x="751" y="45"/>
                  </a:cubicBezTo>
                  <a:cubicBezTo>
                    <a:pt x="710" y="15"/>
                    <a:pt x="707" y="11"/>
                    <a:pt x="623" y="6"/>
                  </a:cubicBezTo>
                  <a:cubicBezTo>
                    <a:pt x="583" y="4"/>
                    <a:pt x="543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6">
              <a:extLst>
                <a:ext uri="{FF2B5EF4-FFF2-40B4-BE49-F238E27FC236}">
                  <a16:creationId xmlns:a16="http://schemas.microsoft.com/office/drawing/2014/main" id="{8549460A-C898-D95A-A81F-6AFAA907C80C}"/>
                </a:ext>
              </a:extLst>
            </p:cNvPr>
            <p:cNvSpPr/>
            <p:nvPr/>
          </p:nvSpPr>
          <p:spPr>
            <a:xfrm>
              <a:off x="5152725" y="2358125"/>
              <a:ext cx="20100" cy="18625"/>
            </a:xfrm>
            <a:custGeom>
              <a:avLst/>
              <a:gdLst/>
              <a:ahLst/>
              <a:cxnLst/>
              <a:rect l="l" t="t" r="r" b="b"/>
              <a:pathLst>
                <a:path w="804" h="745" extrusionOk="0">
                  <a:moveTo>
                    <a:pt x="142" y="0"/>
                  </a:moveTo>
                  <a:cubicBezTo>
                    <a:pt x="79" y="0"/>
                    <a:pt x="22" y="12"/>
                    <a:pt x="0" y="21"/>
                  </a:cubicBezTo>
                  <a:cubicBezTo>
                    <a:pt x="80" y="35"/>
                    <a:pt x="157" y="61"/>
                    <a:pt x="235" y="96"/>
                  </a:cubicBezTo>
                  <a:lnTo>
                    <a:pt x="264" y="107"/>
                  </a:lnTo>
                  <a:cubicBezTo>
                    <a:pt x="264" y="106"/>
                    <a:pt x="264" y="106"/>
                    <a:pt x="264" y="106"/>
                  </a:cubicBezTo>
                  <a:cubicBezTo>
                    <a:pt x="271" y="106"/>
                    <a:pt x="413" y="182"/>
                    <a:pt x="409" y="188"/>
                  </a:cubicBezTo>
                  <a:cubicBezTo>
                    <a:pt x="593" y="311"/>
                    <a:pt x="745" y="528"/>
                    <a:pt x="779" y="744"/>
                  </a:cubicBezTo>
                  <a:cubicBezTo>
                    <a:pt x="797" y="679"/>
                    <a:pt x="803" y="671"/>
                    <a:pt x="773" y="555"/>
                  </a:cubicBezTo>
                  <a:cubicBezTo>
                    <a:pt x="743" y="451"/>
                    <a:pt x="707" y="353"/>
                    <a:pt x="634" y="267"/>
                  </a:cubicBezTo>
                  <a:cubicBezTo>
                    <a:pt x="584" y="209"/>
                    <a:pt x="528" y="157"/>
                    <a:pt x="468" y="116"/>
                  </a:cubicBezTo>
                  <a:cubicBezTo>
                    <a:pt x="471" y="111"/>
                    <a:pt x="334" y="34"/>
                    <a:pt x="327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297" y="19"/>
                    <a:pt x="226" y="4"/>
                    <a:pt x="158" y="1"/>
                  </a:cubicBezTo>
                  <a:cubicBezTo>
                    <a:pt x="153" y="0"/>
                    <a:pt x="148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6">
              <a:extLst>
                <a:ext uri="{FF2B5EF4-FFF2-40B4-BE49-F238E27FC236}">
                  <a16:creationId xmlns:a16="http://schemas.microsoft.com/office/drawing/2014/main" id="{D39DDA7E-657A-2F85-19CC-A71A68039328}"/>
                </a:ext>
              </a:extLst>
            </p:cNvPr>
            <p:cNvSpPr/>
            <p:nvPr/>
          </p:nvSpPr>
          <p:spPr>
            <a:xfrm>
              <a:off x="5168900" y="2350575"/>
              <a:ext cx="10900" cy="9975"/>
            </a:xfrm>
            <a:custGeom>
              <a:avLst/>
              <a:gdLst/>
              <a:ahLst/>
              <a:cxnLst/>
              <a:rect l="l" t="t" r="r" b="b"/>
              <a:pathLst>
                <a:path w="436" h="399" extrusionOk="0">
                  <a:moveTo>
                    <a:pt x="17" y="0"/>
                  </a:moveTo>
                  <a:cubicBezTo>
                    <a:pt x="10" y="0"/>
                    <a:pt x="5" y="1"/>
                    <a:pt x="1" y="2"/>
                  </a:cubicBezTo>
                  <a:cubicBezTo>
                    <a:pt x="30" y="34"/>
                    <a:pt x="58" y="66"/>
                    <a:pt x="90" y="96"/>
                  </a:cubicBezTo>
                  <a:lnTo>
                    <a:pt x="105" y="105"/>
                  </a:lnTo>
                  <a:cubicBezTo>
                    <a:pt x="105" y="105"/>
                    <a:pt x="121" y="119"/>
                    <a:pt x="138" y="132"/>
                  </a:cubicBezTo>
                  <a:lnTo>
                    <a:pt x="172" y="159"/>
                  </a:lnTo>
                  <a:cubicBezTo>
                    <a:pt x="257" y="232"/>
                    <a:pt x="353" y="318"/>
                    <a:pt x="430" y="399"/>
                  </a:cubicBezTo>
                  <a:cubicBezTo>
                    <a:pt x="434" y="358"/>
                    <a:pt x="435" y="354"/>
                    <a:pt x="403" y="303"/>
                  </a:cubicBezTo>
                  <a:cubicBezTo>
                    <a:pt x="375" y="257"/>
                    <a:pt x="355" y="206"/>
                    <a:pt x="315" y="166"/>
                  </a:cubicBezTo>
                  <a:cubicBezTo>
                    <a:pt x="288" y="139"/>
                    <a:pt x="261" y="113"/>
                    <a:pt x="233" y="91"/>
                  </a:cubicBezTo>
                  <a:lnTo>
                    <a:pt x="169" y="39"/>
                  </a:lnTo>
                  <a:cubicBezTo>
                    <a:pt x="147" y="20"/>
                    <a:pt x="6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6">
              <a:extLst>
                <a:ext uri="{FF2B5EF4-FFF2-40B4-BE49-F238E27FC236}">
                  <a16:creationId xmlns:a16="http://schemas.microsoft.com/office/drawing/2014/main" id="{0D81C491-A897-1CC9-CC73-52542AC7608E}"/>
                </a:ext>
              </a:extLst>
            </p:cNvPr>
            <p:cNvSpPr/>
            <p:nvPr/>
          </p:nvSpPr>
          <p:spPr>
            <a:xfrm>
              <a:off x="5178875" y="2345500"/>
              <a:ext cx="9075" cy="3350"/>
            </a:xfrm>
            <a:custGeom>
              <a:avLst/>
              <a:gdLst/>
              <a:ahLst/>
              <a:cxnLst/>
              <a:rect l="l" t="t" r="r" b="b"/>
              <a:pathLst>
                <a:path w="363" h="134" extrusionOk="0">
                  <a:moveTo>
                    <a:pt x="103" y="0"/>
                  </a:moveTo>
                  <a:cubicBezTo>
                    <a:pt x="76" y="0"/>
                    <a:pt x="18" y="16"/>
                    <a:pt x="1" y="29"/>
                  </a:cubicBezTo>
                  <a:cubicBezTo>
                    <a:pt x="21" y="49"/>
                    <a:pt x="43" y="69"/>
                    <a:pt x="69" y="84"/>
                  </a:cubicBezTo>
                  <a:lnTo>
                    <a:pt x="79" y="87"/>
                  </a:lnTo>
                  <a:lnTo>
                    <a:pt x="133" y="104"/>
                  </a:lnTo>
                  <a:cubicBezTo>
                    <a:pt x="196" y="126"/>
                    <a:pt x="271" y="134"/>
                    <a:pt x="339" y="134"/>
                  </a:cubicBezTo>
                  <a:cubicBezTo>
                    <a:pt x="347" y="134"/>
                    <a:pt x="355" y="134"/>
                    <a:pt x="363" y="134"/>
                  </a:cubicBezTo>
                  <a:cubicBezTo>
                    <a:pt x="351" y="103"/>
                    <a:pt x="350" y="101"/>
                    <a:pt x="315" y="86"/>
                  </a:cubicBezTo>
                  <a:cubicBezTo>
                    <a:pt x="285" y="72"/>
                    <a:pt x="260" y="46"/>
                    <a:pt x="227" y="36"/>
                  </a:cubicBezTo>
                  <a:cubicBezTo>
                    <a:pt x="205" y="30"/>
                    <a:pt x="183" y="23"/>
                    <a:pt x="162" y="17"/>
                  </a:cubicBezTo>
                  <a:lnTo>
                    <a:pt x="114" y="2"/>
                  </a:lnTo>
                  <a:cubicBezTo>
                    <a:pt x="112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6">
              <a:extLst>
                <a:ext uri="{FF2B5EF4-FFF2-40B4-BE49-F238E27FC236}">
                  <a16:creationId xmlns:a16="http://schemas.microsoft.com/office/drawing/2014/main" id="{1C27CABE-163F-7E15-DE8D-253719B26B9D}"/>
                </a:ext>
              </a:extLst>
            </p:cNvPr>
            <p:cNvSpPr/>
            <p:nvPr/>
          </p:nvSpPr>
          <p:spPr>
            <a:xfrm>
              <a:off x="5084400" y="2460050"/>
              <a:ext cx="7700" cy="35300"/>
            </a:xfrm>
            <a:custGeom>
              <a:avLst/>
              <a:gdLst/>
              <a:ahLst/>
              <a:cxnLst/>
              <a:rect l="l" t="t" r="r" b="b"/>
              <a:pathLst>
                <a:path w="308" h="141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01"/>
                    <a:pt x="16" y="202"/>
                    <a:pt x="31" y="313"/>
                  </a:cubicBezTo>
                  <a:lnTo>
                    <a:pt x="39" y="353"/>
                  </a:lnTo>
                  <a:lnTo>
                    <a:pt x="82" y="565"/>
                  </a:lnTo>
                  <a:cubicBezTo>
                    <a:pt x="139" y="845"/>
                    <a:pt x="221" y="1156"/>
                    <a:pt x="298" y="1411"/>
                  </a:cubicBezTo>
                  <a:cubicBezTo>
                    <a:pt x="308" y="1329"/>
                    <a:pt x="308" y="1324"/>
                    <a:pt x="283" y="1183"/>
                  </a:cubicBezTo>
                  <a:cubicBezTo>
                    <a:pt x="261" y="1057"/>
                    <a:pt x="255" y="936"/>
                    <a:pt x="228" y="809"/>
                  </a:cubicBezTo>
                  <a:cubicBezTo>
                    <a:pt x="209" y="722"/>
                    <a:pt x="191" y="637"/>
                    <a:pt x="175" y="554"/>
                  </a:cubicBezTo>
                  <a:lnTo>
                    <a:pt x="137" y="369"/>
                  </a:lnTo>
                  <a:cubicBezTo>
                    <a:pt x="122" y="293"/>
                    <a:pt x="32" y="5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6">
              <a:extLst>
                <a:ext uri="{FF2B5EF4-FFF2-40B4-BE49-F238E27FC236}">
                  <a16:creationId xmlns:a16="http://schemas.microsoft.com/office/drawing/2014/main" id="{2F1EEA92-56A5-D662-6C75-6BEB6C02CF87}"/>
                </a:ext>
              </a:extLst>
            </p:cNvPr>
            <p:cNvSpPr/>
            <p:nvPr/>
          </p:nvSpPr>
          <p:spPr>
            <a:xfrm>
              <a:off x="5076400" y="2494450"/>
              <a:ext cx="34050" cy="46425"/>
            </a:xfrm>
            <a:custGeom>
              <a:avLst/>
              <a:gdLst/>
              <a:ahLst/>
              <a:cxnLst/>
              <a:rect l="l" t="t" r="r" b="b"/>
              <a:pathLst>
                <a:path w="1362" h="1857" extrusionOk="0">
                  <a:moveTo>
                    <a:pt x="16" y="1"/>
                  </a:moveTo>
                  <a:lnTo>
                    <a:pt x="16" y="1"/>
                  </a:lnTo>
                  <a:cubicBezTo>
                    <a:pt x="9" y="132"/>
                    <a:pt x="1" y="144"/>
                    <a:pt x="59" y="378"/>
                  </a:cubicBezTo>
                  <a:cubicBezTo>
                    <a:pt x="114" y="587"/>
                    <a:pt x="179" y="779"/>
                    <a:pt x="295" y="971"/>
                  </a:cubicBezTo>
                  <a:cubicBezTo>
                    <a:pt x="372" y="1098"/>
                    <a:pt x="460" y="1219"/>
                    <a:pt x="556" y="1325"/>
                  </a:cubicBezTo>
                  <a:cubicBezTo>
                    <a:pt x="556" y="1325"/>
                    <a:pt x="608" y="1387"/>
                    <a:pt x="666" y="1442"/>
                  </a:cubicBezTo>
                  <a:cubicBezTo>
                    <a:pt x="694" y="1471"/>
                    <a:pt x="723" y="1499"/>
                    <a:pt x="747" y="1519"/>
                  </a:cubicBezTo>
                  <a:cubicBezTo>
                    <a:pt x="768" y="1539"/>
                    <a:pt x="783" y="1552"/>
                    <a:pt x="783" y="1552"/>
                  </a:cubicBezTo>
                  <a:cubicBezTo>
                    <a:pt x="832" y="1597"/>
                    <a:pt x="949" y="1676"/>
                    <a:pt x="1068" y="1738"/>
                  </a:cubicBezTo>
                  <a:cubicBezTo>
                    <a:pt x="1189" y="1801"/>
                    <a:pt x="1312" y="1843"/>
                    <a:pt x="1362" y="1856"/>
                  </a:cubicBezTo>
                  <a:cubicBezTo>
                    <a:pt x="1218" y="1774"/>
                    <a:pt x="1080" y="1678"/>
                    <a:pt x="941" y="1562"/>
                  </a:cubicBezTo>
                  <a:lnTo>
                    <a:pt x="889" y="1521"/>
                  </a:lnTo>
                  <a:cubicBezTo>
                    <a:pt x="889" y="1521"/>
                    <a:pt x="822" y="1464"/>
                    <a:pt x="757" y="1403"/>
                  </a:cubicBezTo>
                  <a:cubicBezTo>
                    <a:pt x="726" y="1372"/>
                    <a:pt x="695" y="1340"/>
                    <a:pt x="672" y="1317"/>
                  </a:cubicBezTo>
                  <a:cubicBezTo>
                    <a:pt x="649" y="1292"/>
                    <a:pt x="635" y="1275"/>
                    <a:pt x="635" y="1275"/>
                  </a:cubicBezTo>
                  <a:cubicBezTo>
                    <a:pt x="481" y="1100"/>
                    <a:pt x="336" y="895"/>
                    <a:pt x="231" y="673"/>
                  </a:cubicBezTo>
                  <a:cubicBezTo>
                    <a:pt x="124" y="451"/>
                    <a:pt x="51" y="218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6">
              <a:extLst>
                <a:ext uri="{FF2B5EF4-FFF2-40B4-BE49-F238E27FC236}">
                  <a16:creationId xmlns:a16="http://schemas.microsoft.com/office/drawing/2014/main" id="{1077BA42-AC37-0FE8-0937-C22D6F946BE9}"/>
                </a:ext>
              </a:extLst>
            </p:cNvPr>
            <p:cNvSpPr/>
            <p:nvPr/>
          </p:nvSpPr>
          <p:spPr>
            <a:xfrm>
              <a:off x="5094550" y="2537050"/>
              <a:ext cx="20075" cy="17250"/>
            </a:xfrm>
            <a:custGeom>
              <a:avLst/>
              <a:gdLst/>
              <a:ahLst/>
              <a:cxnLst/>
              <a:rect l="l" t="t" r="r" b="b"/>
              <a:pathLst>
                <a:path w="803" h="690" extrusionOk="0">
                  <a:moveTo>
                    <a:pt x="0" y="1"/>
                  </a:moveTo>
                  <a:cubicBezTo>
                    <a:pt x="29" y="70"/>
                    <a:pt x="66" y="138"/>
                    <a:pt x="115" y="206"/>
                  </a:cubicBezTo>
                  <a:lnTo>
                    <a:pt x="135" y="230"/>
                  </a:lnTo>
                  <a:cubicBezTo>
                    <a:pt x="135" y="230"/>
                    <a:pt x="162" y="260"/>
                    <a:pt x="189" y="291"/>
                  </a:cubicBezTo>
                  <a:lnTo>
                    <a:pt x="247" y="349"/>
                  </a:lnTo>
                  <a:cubicBezTo>
                    <a:pt x="400" y="502"/>
                    <a:pt x="614" y="628"/>
                    <a:pt x="802" y="690"/>
                  </a:cubicBezTo>
                  <a:cubicBezTo>
                    <a:pt x="762" y="640"/>
                    <a:pt x="759" y="640"/>
                    <a:pt x="670" y="584"/>
                  </a:cubicBezTo>
                  <a:cubicBezTo>
                    <a:pt x="592" y="532"/>
                    <a:pt x="531" y="469"/>
                    <a:pt x="456" y="411"/>
                  </a:cubicBezTo>
                  <a:cubicBezTo>
                    <a:pt x="407" y="371"/>
                    <a:pt x="359" y="329"/>
                    <a:pt x="316" y="287"/>
                  </a:cubicBezTo>
                  <a:cubicBezTo>
                    <a:pt x="316" y="287"/>
                    <a:pt x="292" y="262"/>
                    <a:pt x="268" y="239"/>
                  </a:cubicBezTo>
                  <a:cubicBezTo>
                    <a:pt x="243" y="214"/>
                    <a:pt x="222" y="188"/>
                    <a:pt x="222" y="188"/>
                  </a:cubicBezTo>
                  <a:cubicBezTo>
                    <a:pt x="183" y="149"/>
                    <a:pt x="4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6">
              <a:extLst>
                <a:ext uri="{FF2B5EF4-FFF2-40B4-BE49-F238E27FC236}">
                  <a16:creationId xmlns:a16="http://schemas.microsoft.com/office/drawing/2014/main" id="{53792472-CEC2-D083-E458-E78840530691}"/>
                </a:ext>
              </a:extLst>
            </p:cNvPr>
            <p:cNvSpPr/>
            <p:nvPr/>
          </p:nvSpPr>
          <p:spPr>
            <a:xfrm>
              <a:off x="5098025" y="2566200"/>
              <a:ext cx="39375" cy="23825"/>
            </a:xfrm>
            <a:custGeom>
              <a:avLst/>
              <a:gdLst/>
              <a:ahLst/>
              <a:cxnLst/>
              <a:rect l="l" t="t" r="r" b="b"/>
              <a:pathLst>
                <a:path w="1575" h="953" extrusionOk="0">
                  <a:moveTo>
                    <a:pt x="1" y="0"/>
                  </a:moveTo>
                  <a:cubicBezTo>
                    <a:pt x="76" y="105"/>
                    <a:pt x="163" y="207"/>
                    <a:pt x="269" y="306"/>
                  </a:cubicBezTo>
                  <a:lnTo>
                    <a:pt x="309" y="341"/>
                  </a:lnTo>
                  <a:cubicBezTo>
                    <a:pt x="309" y="341"/>
                    <a:pt x="364" y="385"/>
                    <a:pt x="419" y="430"/>
                  </a:cubicBezTo>
                  <a:cubicBezTo>
                    <a:pt x="475" y="472"/>
                    <a:pt x="534" y="513"/>
                    <a:pt x="534" y="513"/>
                  </a:cubicBezTo>
                  <a:cubicBezTo>
                    <a:pt x="839" y="731"/>
                    <a:pt x="1238" y="890"/>
                    <a:pt x="1575" y="953"/>
                  </a:cubicBezTo>
                  <a:cubicBezTo>
                    <a:pt x="1485" y="900"/>
                    <a:pt x="1478" y="900"/>
                    <a:pt x="1307" y="835"/>
                  </a:cubicBezTo>
                  <a:cubicBezTo>
                    <a:pt x="1154" y="775"/>
                    <a:pt x="1023" y="696"/>
                    <a:pt x="876" y="617"/>
                  </a:cubicBezTo>
                  <a:cubicBezTo>
                    <a:pt x="779" y="563"/>
                    <a:pt x="683" y="505"/>
                    <a:pt x="595" y="444"/>
                  </a:cubicBezTo>
                  <a:cubicBezTo>
                    <a:pt x="595" y="444"/>
                    <a:pt x="546" y="410"/>
                    <a:pt x="498" y="373"/>
                  </a:cubicBezTo>
                  <a:cubicBezTo>
                    <a:pt x="449" y="338"/>
                    <a:pt x="403" y="299"/>
                    <a:pt x="403" y="299"/>
                  </a:cubicBezTo>
                  <a:cubicBezTo>
                    <a:pt x="374" y="277"/>
                    <a:pt x="293" y="218"/>
                    <a:pt x="196" y="147"/>
                  </a:cubicBezTo>
                  <a:cubicBezTo>
                    <a:pt x="114" y="86"/>
                    <a:pt x="35" y="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6">
              <a:extLst>
                <a:ext uri="{FF2B5EF4-FFF2-40B4-BE49-F238E27FC236}">
                  <a16:creationId xmlns:a16="http://schemas.microsoft.com/office/drawing/2014/main" id="{B07047EC-E710-F771-38A1-37F9D217119E}"/>
                </a:ext>
              </a:extLst>
            </p:cNvPr>
            <p:cNvSpPr/>
            <p:nvPr/>
          </p:nvSpPr>
          <p:spPr>
            <a:xfrm>
              <a:off x="5094550" y="2569650"/>
              <a:ext cx="20975" cy="16325"/>
            </a:xfrm>
            <a:custGeom>
              <a:avLst/>
              <a:gdLst/>
              <a:ahLst/>
              <a:cxnLst/>
              <a:rect l="l" t="t" r="r" b="b"/>
              <a:pathLst>
                <a:path w="839" h="653" extrusionOk="0">
                  <a:moveTo>
                    <a:pt x="0" y="1"/>
                  </a:moveTo>
                  <a:cubicBezTo>
                    <a:pt x="37" y="67"/>
                    <a:pt x="78" y="132"/>
                    <a:pt x="132" y="196"/>
                  </a:cubicBezTo>
                  <a:lnTo>
                    <a:pt x="154" y="218"/>
                  </a:lnTo>
                  <a:lnTo>
                    <a:pt x="213" y="274"/>
                  </a:lnTo>
                  <a:lnTo>
                    <a:pt x="274" y="328"/>
                  </a:lnTo>
                  <a:cubicBezTo>
                    <a:pt x="435" y="472"/>
                    <a:pt x="651" y="590"/>
                    <a:pt x="838" y="653"/>
                  </a:cubicBezTo>
                  <a:cubicBezTo>
                    <a:pt x="798" y="604"/>
                    <a:pt x="795" y="602"/>
                    <a:pt x="705" y="547"/>
                  </a:cubicBezTo>
                  <a:cubicBezTo>
                    <a:pt x="626" y="497"/>
                    <a:pt x="563" y="435"/>
                    <a:pt x="486" y="379"/>
                  </a:cubicBezTo>
                  <a:cubicBezTo>
                    <a:pt x="435" y="342"/>
                    <a:pt x="384" y="304"/>
                    <a:pt x="339" y="262"/>
                  </a:cubicBezTo>
                  <a:cubicBezTo>
                    <a:pt x="339" y="262"/>
                    <a:pt x="313" y="240"/>
                    <a:pt x="287" y="217"/>
                  </a:cubicBezTo>
                  <a:cubicBezTo>
                    <a:pt x="262" y="193"/>
                    <a:pt x="237" y="171"/>
                    <a:pt x="237" y="171"/>
                  </a:cubicBezTo>
                  <a:cubicBezTo>
                    <a:pt x="196" y="133"/>
                    <a:pt x="43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6">
              <a:extLst>
                <a:ext uri="{FF2B5EF4-FFF2-40B4-BE49-F238E27FC236}">
                  <a16:creationId xmlns:a16="http://schemas.microsoft.com/office/drawing/2014/main" id="{4F5BE44C-8018-1C55-7800-123D3A1C88E7}"/>
                </a:ext>
              </a:extLst>
            </p:cNvPr>
            <p:cNvSpPr/>
            <p:nvPr/>
          </p:nvSpPr>
          <p:spPr>
            <a:xfrm>
              <a:off x="5099025" y="2598875"/>
              <a:ext cx="40100" cy="16200"/>
            </a:xfrm>
            <a:custGeom>
              <a:avLst/>
              <a:gdLst/>
              <a:ahLst/>
              <a:cxnLst/>
              <a:rect l="l" t="t" r="r" b="b"/>
              <a:pathLst>
                <a:path w="1604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79"/>
                    <a:pt x="192" y="153"/>
                    <a:pt x="307" y="223"/>
                  </a:cubicBezTo>
                  <a:lnTo>
                    <a:pt x="350" y="247"/>
                  </a:lnTo>
                  <a:cubicBezTo>
                    <a:pt x="350" y="247"/>
                    <a:pt x="408" y="276"/>
                    <a:pt x="467" y="308"/>
                  </a:cubicBezTo>
                  <a:cubicBezTo>
                    <a:pt x="526" y="336"/>
                    <a:pt x="586" y="364"/>
                    <a:pt x="586" y="364"/>
                  </a:cubicBezTo>
                  <a:cubicBezTo>
                    <a:pt x="901" y="512"/>
                    <a:pt x="1284" y="613"/>
                    <a:pt x="1603" y="647"/>
                  </a:cubicBezTo>
                  <a:cubicBezTo>
                    <a:pt x="1515" y="603"/>
                    <a:pt x="1509" y="603"/>
                    <a:pt x="1344" y="556"/>
                  </a:cubicBezTo>
                  <a:cubicBezTo>
                    <a:pt x="1196" y="514"/>
                    <a:pt x="1067" y="456"/>
                    <a:pt x="920" y="402"/>
                  </a:cubicBezTo>
                  <a:cubicBezTo>
                    <a:pt x="821" y="366"/>
                    <a:pt x="725" y="327"/>
                    <a:pt x="634" y="285"/>
                  </a:cubicBezTo>
                  <a:cubicBezTo>
                    <a:pt x="634" y="285"/>
                    <a:pt x="583" y="260"/>
                    <a:pt x="533" y="236"/>
                  </a:cubicBezTo>
                  <a:lnTo>
                    <a:pt x="432" y="186"/>
                  </a:lnTo>
                  <a:cubicBezTo>
                    <a:pt x="349" y="147"/>
                    <a:pt x="72" y="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6">
              <a:extLst>
                <a:ext uri="{FF2B5EF4-FFF2-40B4-BE49-F238E27FC236}">
                  <a16:creationId xmlns:a16="http://schemas.microsoft.com/office/drawing/2014/main" id="{1145459D-78BD-9EDE-9045-990641431857}"/>
                </a:ext>
              </a:extLst>
            </p:cNvPr>
            <p:cNvSpPr/>
            <p:nvPr/>
          </p:nvSpPr>
          <p:spPr>
            <a:xfrm>
              <a:off x="5086625" y="2605425"/>
              <a:ext cx="26100" cy="10475"/>
            </a:xfrm>
            <a:custGeom>
              <a:avLst/>
              <a:gdLst/>
              <a:ahLst/>
              <a:cxnLst/>
              <a:rect l="l" t="t" r="r" b="b"/>
              <a:pathLst>
                <a:path w="1044" h="419" extrusionOk="0">
                  <a:moveTo>
                    <a:pt x="194" y="1"/>
                  </a:moveTo>
                  <a:cubicBezTo>
                    <a:pt x="116" y="1"/>
                    <a:pt x="29" y="8"/>
                    <a:pt x="0" y="21"/>
                  </a:cubicBezTo>
                  <a:cubicBezTo>
                    <a:pt x="91" y="47"/>
                    <a:pt x="172" y="70"/>
                    <a:pt x="235" y="88"/>
                  </a:cubicBezTo>
                  <a:lnTo>
                    <a:pt x="235" y="87"/>
                  </a:lnTo>
                  <a:lnTo>
                    <a:pt x="266" y="93"/>
                  </a:lnTo>
                  <a:cubicBezTo>
                    <a:pt x="266" y="93"/>
                    <a:pt x="306" y="104"/>
                    <a:pt x="346" y="114"/>
                  </a:cubicBezTo>
                  <a:cubicBezTo>
                    <a:pt x="386" y="126"/>
                    <a:pt x="426" y="139"/>
                    <a:pt x="426" y="139"/>
                  </a:cubicBezTo>
                  <a:cubicBezTo>
                    <a:pt x="636" y="205"/>
                    <a:pt x="864" y="309"/>
                    <a:pt x="1044" y="419"/>
                  </a:cubicBezTo>
                  <a:cubicBezTo>
                    <a:pt x="1009" y="362"/>
                    <a:pt x="1008" y="355"/>
                    <a:pt x="915" y="289"/>
                  </a:cubicBezTo>
                  <a:cubicBezTo>
                    <a:pt x="831" y="231"/>
                    <a:pt x="755" y="170"/>
                    <a:pt x="658" y="127"/>
                  </a:cubicBezTo>
                  <a:cubicBezTo>
                    <a:pt x="592" y="99"/>
                    <a:pt x="526" y="74"/>
                    <a:pt x="461" y="53"/>
                  </a:cubicBezTo>
                  <a:cubicBezTo>
                    <a:pt x="461" y="53"/>
                    <a:pt x="425" y="40"/>
                    <a:pt x="388" y="31"/>
                  </a:cubicBezTo>
                  <a:cubicBezTo>
                    <a:pt x="352" y="20"/>
                    <a:pt x="314" y="11"/>
                    <a:pt x="314" y="11"/>
                  </a:cubicBezTo>
                  <a:cubicBezTo>
                    <a:pt x="290" y="4"/>
                    <a:pt x="24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6">
              <a:extLst>
                <a:ext uri="{FF2B5EF4-FFF2-40B4-BE49-F238E27FC236}">
                  <a16:creationId xmlns:a16="http://schemas.microsoft.com/office/drawing/2014/main" id="{931453E8-0DF9-A05C-D5FC-F494BE0E5950}"/>
                </a:ext>
              </a:extLst>
            </p:cNvPr>
            <p:cNvSpPr/>
            <p:nvPr/>
          </p:nvSpPr>
          <p:spPr>
            <a:xfrm>
              <a:off x="5116500" y="2630350"/>
              <a:ext cx="38950" cy="2350"/>
            </a:xfrm>
            <a:custGeom>
              <a:avLst/>
              <a:gdLst/>
              <a:ahLst/>
              <a:cxnLst/>
              <a:rect l="l" t="t" r="r" b="b"/>
              <a:pathLst>
                <a:path w="1558" h="94" extrusionOk="0">
                  <a:moveTo>
                    <a:pt x="420" y="0"/>
                  </a:moveTo>
                  <a:cubicBezTo>
                    <a:pt x="336" y="0"/>
                    <a:pt x="66" y="39"/>
                    <a:pt x="0" y="60"/>
                  </a:cubicBezTo>
                  <a:cubicBezTo>
                    <a:pt x="107" y="74"/>
                    <a:pt x="217" y="86"/>
                    <a:pt x="336" y="92"/>
                  </a:cubicBezTo>
                  <a:lnTo>
                    <a:pt x="381" y="92"/>
                  </a:lnTo>
                  <a:cubicBezTo>
                    <a:pt x="381" y="92"/>
                    <a:pt x="614" y="93"/>
                    <a:pt x="614" y="93"/>
                  </a:cubicBezTo>
                  <a:cubicBezTo>
                    <a:pt x="631" y="93"/>
                    <a:pt x="648" y="93"/>
                    <a:pt x="664" y="93"/>
                  </a:cubicBezTo>
                  <a:cubicBezTo>
                    <a:pt x="961" y="93"/>
                    <a:pt x="1286" y="76"/>
                    <a:pt x="1557" y="53"/>
                  </a:cubicBezTo>
                  <a:cubicBezTo>
                    <a:pt x="1473" y="27"/>
                    <a:pt x="1467" y="26"/>
                    <a:pt x="1313" y="22"/>
                  </a:cubicBezTo>
                  <a:cubicBezTo>
                    <a:pt x="1174" y="18"/>
                    <a:pt x="1047" y="0"/>
                    <a:pt x="904" y="0"/>
                  </a:cubicBezTo>
                  <a:cubicBezTo>
                    <a:pt x="810" y="1"/>
                    <a:pt x="715" y="1"/>
                    <a:pt x="624" y="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6">
              <a:extLst>
                <a:ext uri="{FF2B5EF4-FFF2-40B4-BE49-F238E27FC236}">
                  <a16:creationId xmlns:a16="http://schemas.microsoft.com/office/drawing/2014/main" id="{B2AC221D-6EE9-41BB-277E-F15EA6F65BAD}"/>
                </a:ext>
              </a:extLst>
            </p:cNvPr>
            <p:cNvSpPr/>
            <p:nvPr/>
          </p:nvSpPr>
          <p:spPr>
            <a:xfrm>
              <a:off x="5149925" y="2635450"/>
              <a:ext cx="38025" cy="9250"/>
            </a:xfrm>
            <a:custGeom>
              <a:avLst/>
              <a:gdLst/>
              <a:ahLst/>
              <a:cxnLst/>
              <a:rect l="l" t="t" r="r" b="b"/>
              <a:pathLst>
                <a:path w="1521" h="370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433" y="19"/>
                    <a:pt x="1429" y="24"/>
                    <a:pt x="1287" y="85"/>
                  </a:cubicBezTo>
                  <a:cubicBezTo>
                    <a:pt x="1159" y="138"/>
                    <a:pt x="1033" y="164"/>
                    <a:pt x="897" y="201"/>
                  </a:cubicBezTo>
                  <a:cubicBezTo>
                    <a:pt x="806" y="225"/>
                    <a:pt x="714" y="244"/>
                    <a:pt x="625" y="255"/>
                  </a:cubicBezTo>
                  <a:cubicBezTo>
                    <a:pt x="625" y="255"/>
                    <a:pt x="575" y="262"/>
                    <a:pt x="524" y="267"/>
                  </a:cubicBezTo>
                  <a:cubicBezTo>
                    <a:pt x="473" y="273"/>
                    <a:pt x="422" y="274"/>
                    <a:pt x="422" y="274"/>
                  </a:cubicBezTo>
                  <a:cubicBezTo>
                    <a:pt x="374" y="280"/>
                    <a:pt x="122" y="307"/>
                    <a:pt x="1" y="320"/>
                  </a:cubicBezTo>
                  <a:cubicBezTo>
                    <a:pt x="107" y="346"/>
                    <a:pt x="219" y="365"/>
                    <a:pt x="342" y="369"/>
                  </a:cubicBezTo>
                  <a:lnTo>
                    <a:pt x="388" y="368"/>
                  </a:lnTo>
                  <a:cubicBezTo>
                    <a:pt x="388" y="368"/>
                    <a:pt x="447" y="365"/>
                    <a:pt x="508" y="361"/>
                  </a:cubicBezTo>
                  <a:cubicBezTo>
                    <a:pt x="567" y="355"/>
                    <a:pt x="628" y="348"/>
                    <a:pt x="628" y="348"/>
                  </a:cubicBezTo>
                  <a:cubicBezTo>
                    <a:pt x="945" y="310"/>
                    <a:pt x="1283" y="169"/>
                    <a:pt x="1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6">
              <a:extLst>
                <a:ext uri="{FF2B5EF4-FFF2-40B4-BE49-F238E27FC236}">
                  <a16:creationId xmlns:a16="http://schemas.microsoft.com/office/drawing/2014/main" id="{9CE300CA-9767-B757-B495-9989D542B9D7}"/>
                </a:ext>
              </a:extLst>
            </p:cNvPr>
            <p:cNvSpPr/>
            <p:nvPr/>
          </p:nvSpPr>
          <p:spPr>
            <a:xfrm>
              <a:off x="5140225" y="2653900"/>
              <a:ext cx="45700" cy="36150"/>
            </a:xfrm>
            <a:custGeom>
              <a:avLst/>
              <a:gdLst/>
              <a:ahLst/>
              <a:cxnLst/>
              <a:rect l="l" t="t" r="r" b="b"/>
              <a:pathLst>
                <a:path w="1828" h="1446" extrusionOk="0">
                  <a:moveTo>
                    <a:pt x="1828" y="0"/>
                  </a:moveTo>
                  <a:cubicBezTo>
                    <a:pt x="1700" y="29"/>
                    <a:pt x="1689" y="28"/>
                    <a:pt x="1479" y="131"/>
                  </a:cubicBezTo>
                  <a:cubicBezTo>
                    <a:pt x="1290" y="226"/>
                    <a:pt x="1114" y="314"/>
                    <a:pt x="937" y="441"/>
                  </a:cubicBezTo>
                  <a:cubicBezTo>
                    <a:pt x="819" y="527"/>
                    <a:pt x="705" y="616"/>
                    <a:pt x="601" y="709"/>
                  </a:cubicBezTo>
                  <a:cubicBezTo>
                    <a:pt x="601" y="709"/>
                    <a:pt x="541" y="760"/>
                    <a:pt x="485" y="814"/>
                  </a:cubicBezTo>
                  <a:cubicBezTo>
                    <a:pt x="427" y="866"/>
                    <a:pt x="372" y="922"/>
                    <a:pt x="372" y="922"/>
                  </a:cubicBezTo>
                  <a:cubicBezTo>
                    <a:pt x="326" y="968"/>
                    <a:pt x="241" y="1074"/>
                    <a:pt x="164" y="1181"/>
                  </a:cubicBezTo>
                  <a:cubicBezTo>
                    <a:pt x="87" y="1289"/>
                    <a:pt x="22" y="1400"/>
                    <a:pt x="0" y="1446"/>
                  </a:cubicBezTo>
                  <a:cubicBezTo>
                    <a:pt x="109" y="1324"/>
                    <a:pt x="223" y="1204"/>
                    <a:pt x="351" y="1077"/>
                  </a:cubicBezTo>
                  <a:lnTo>
                    <a:pt x="396" y="1030"/>
                  </a:lnTo>
                  <a:cubicBezTo>
                    <a:pt x="396" y="1030"/>
                    <a:pt x="458" y="967"/>
                    <a:pt x="521" y="906"/>
                  </a:cubicBezTo>
                  <a:cubicBezTo>
                    <a:pt x="585" y="846"/>
                    <a:pt x="651" y="788"/>
                    <a:pt x="651" y="788"/>
                  </a:cubicBezTo>
                  <a:cubicBezTo>
                    <a:pt x="997" y="479"/>
                    <a:pt x="1435" y="189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6">
              <a:extLst>
                <a:ext uri="{FF2B5EF4-FFF2-40B4-BE49-F238E27FC236}">
                  <a16:creationId xmlns:a16="http://schemas.microsoft.com/office/drawing/2014/main" id="{FAE7009F-0236-38E7-0DA7-4626C413D40E}"/>
                </a:ext>
              </a:extLst>
            </p:cNvPr>
            <p:cNvSpPr/>
            <p:nvPr/>
          </p:nvSpPr>
          <p:spPr>
            <a:xfrm>
              <a:off x="5162900" y="2667525"/>
              <a:ext cx="12650" cy="10025"/>
            </a:xfrm>
            <a:custGeom>
              <a:avLst/>
              <a:gdLst/>
              <a:ahLst/>
              <a:cxnLst/>
              <a:rect l="l" t="t" r="r" b="b"/>
              <a:pathLst>
                <a:path w="506" h="401" extrusionOk="0">
                  <a:moveTo>
                    <a:pt x="506" y="0"/>
                  </a:moveTo>
                  <a:lnTo>
                    <a:pt x="506" y="0"/>
                  </a:lnTo>
                  <a:cubicBezTo>
                    <a:pt x="462" y="1"/>
                    <a:pt x="460" y="1"/>
                    <a:pt x="406" y="37"/>
                  </a:cubicBezTo>
                  <a:cubicBezTo>
                    <a:pt x="359" y="69"/>
                    <a:pt x="307" y="88"/>
                    <a:pt x="260" y="123"/>
                  </a:cubicBezTo>
                  <a:cubicBezTo>
                    <a:pt x="229" y="148"/>
                    <a:pt x="199" y="172"/>
                    <a:pt x="168" y="196"/>
                  </a:cubicBezTo>
                  <a:lnTo>
                    <a:pt x="101" y="247"/>
                  </a:lnTo>
                  <a:cubicBezTo>
                    <a:pt x="74" y="267"/>
                    <a:pt x="9" y="368"/>
                    <a:pt x="1" y="400"/>
                  </a:cubicBezTo>
                  <a:cubicBezTo>
                    <a:pt x="44" y="384"/>
                    <a:pt x="87" y="366"/>
                    <a:pt x="130" y="341"/>
                  </a:cubicBezTo>
                  <a:lnTo>
                    <a:pt x="146" y="329"/>
                  </a:lnTo>
                  <a:lnTo>
                    <a:pt x="222" y="270"/>
                  </a:lnTo>
                  <a:cubicBezTo>
                    <a:pt x="324" y="194"/>
                    <a:pt x="427" y="91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6">
              <a:extLst>
                <a:ext uri="{FF2B5EF4-FFF2-40B4-BE49-F238E27FC236}">
                  <a16:creationId xmlns:a16="http://schemas.microsoft.com/office/drawing/2014/main" id="{A2470DEB-94D9-54EA-6F50-4C55C009994C}"/>
                </a:ext>
              </a:extLst>
            </p:cNvPr>
            <p:cNvSpPr/>
            <p:nvPr/>
          </p:nvSpPr>
          <p:spPr>
            <a:xfrm>
              <a:off x="5182250" y="2659075"/>
              <a:ext cx="32925" cy="35575"/>
            </a:xfrm>
            <a:custGeom>
              <a:avLst/>
              <a:gdLst/>
              <a:ahLst/>
              <a:cxnLst/>
              <a:rect l="l" t="t" r="r" b="b"/>
              <a:pathLst>
                <a:path w="1317" h="1423" extrusionOk="0">
                  <a:moveTo>
                    <a:pt x="1317" y="1"/>
                  </a:moveTo>
                  <a:cubicBezTo>
                    <a:pt x="1209" y="27"/>
                    <a:pt x="1199" y="25"/>
                    <a:pt x="1027" y="125"/>
                  </a:cubicBezTo>
                  <a:cubicBezTo>
                    <a:pt x="875" y="217"/>
                    <a:pt x="732" y="306"/>
                    <a:pt x="599" y="433"/>
                  </a:cubicBezTo>
                  <a:cubicBezTo>
                    <a:pt x="510" y="519"/>
                    <a:pt x="426" y="610"/>
                    <a:pt x="352" y="703"/>
                  </a:cubicBezTo>
                  <a:cubicBezTo>
                    <a:pt x="352" y="703"/>
                    <a:pt x="310" y="753"/>
                    <a:pt x="271" y="807"/>
                  </a:cubicBezTo>
                  <a:cubicBezTo>
                    <a:pt x="231" y="860"/>
                    <a:pt x="196" y="917"/>
                    <a:pt x="196" y="917"/>
                  </a:cubicBezTo>
                  <a:cubicBezTo>
                    <a:pt x="165" y="961"/>
                    <a:pt x="114" y="1066"/>
                    <a:pt x="73" y="1170"/>
                  </a:cubicBezTo>
                  <a:cubicBezTo>
                    <a:pt x="34" y="1276"/>
                    <a:pt x="7" y="1380"/>
                    <a:pt x="1" y="1423"/>
                  </a:cubicBezTo>
                  <a:cubicBezTo>
                    <a:pt x="65" y="1300"/>
                    <a:pt x="135" y="1180"/>
                    <a:pt x="218" y="1055"/>
                  </a:cubicBezTo>
                  <a:lnTo>
                    <a:pt x="218" y="1056"/>
                  </a:lnTo>
                  <a:lnTo>
                    <a:pt x="246" y="1009"/>
                  </a:lnTo>
                  <a:cubicBezTo>
                    <a:pt x="246" y="1009"/>
                    <a:pt x="286" y="947"/>
                    <a:pt x="329" y="886"/>
                  </a:cubicBezTo>
                  <a:cubicBezTo>
                    <a:pt x="372" y="827"/>
                    <a:pt x="417" y="770"/>
                    <a:pt x="417" y="770"/>
                  </a:cubicBezTo>
                  <a:cubicBezTo>
                    <a:pt x="656" y="464"/>
                    <a:pt x="995" y="177"/>
                    <a:pt x="1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6">
              <a:extLst>
                <a:ext uri="{FF2B5EF4-FFF2-40B4-BE49-F238E27FC236}">
                  <a16:creationId xmlns:a16="http://schemas.microsoft.com/office/drawing/2014/main" id="{97CF2E60-911A-AE63-6D3D-16E679647135}"/>
                </a:ext>
              </a:extLst>
            </p:cNvPr>
            <p:cNvSpPr/>
            <p:nvPr/>
          </p:nvSpPr>
          <p:spPr>
            <a:xfrm>
              <a:off x="5178950" y="2668325"/>
              <a:ext cx="14725" cy="24325"/>
            </a:xfrm>
            <a:custGeom>
              <a:avLst/>
              <a:gdLst/>
              <a:ahLst/>
              <a:cxnLst/>
              <a:rect l="l" t="t" r="r" b="b"/>
              <a:pathLst>
                <a:path w="589" h="973" extrusionOk="0">
                  <a:moveTo>
                    <a:pt x="588" y="1"/>
                  </a:moveTo>
                  <a:cubicBezTo>
                    <a:pt x="526" y="29"/>
                    <a:pt x="521" y="31"/>
                    <a:pt x="444" y="115"/>
                  </a:cubicBezTo>
                  <a:cubicBezTo>
                    <a:pt x="376" y="192"/>
                    <a:pt x="306" y="258"/>
                    <a:pt x="248" y="348"/>
                  </a:cubicBezTo>
                  <a:cubicBezTo>
                    <a:pt x="209" y="407"/>
                    <a:pt x="173" y="468"/>
                    <a:pt x="140" y="528"/>
                  </a:cubicBezTo>
                  <a:cubicBezTo>
                    <a:pt x="140" y="528"/>
                    <a:pt x="122" y="562"/>
                    <a:pt x="104" y="595"/>
                  </a:cubicBezTo>
                  <a:lnTo>
                    <a:pt x="69" y="663"/>
                  </a:lnTo>
                  <a:cubicBezTo>
                    <a:pt x="40" y="720"/>
                    <a:pt x="1" y="922"/>
                    <a:pt x="7" y="973"/>
                  </a:cubicBezTo>
                  <a:cubicBezTo>
                    <a:pt x="54" y="889"/>
                    <a:pt x="95" y="815"/>
                    <a:pt x="127" y="757"/>
                  </a:cubicBezTo>
                  <a:lnTo>
                    <a:pt x="140" y="728"/>
                  </a:lnTo>
                  <a:cubicBezTo>
                    <a:pt x="140" y="728"/>
                    <a:pt x="159" y="690"/>
                    <a:pt x="178" y="653"/>
                  </a:cubicBezTo>
                  <a:lnTo>
                    <a:pt x="218" y="578"/>
                  </a:lnTo>
                  <a:cubicBezTo>
                    <a:pt x="324" y="382"/>
                    <a:pt x="459" y="169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6">
              <a:extLst>
                <a:ext uri="{FF2B5EF4-FFF2-40B4-BE49-F238E27FC236}">
                  <a16:creationId xmlns:a16="http://schemas.microsoft.com/office/drawing/2014/main" id="{71E7DDB7-D3D0-B5A8-C300-5EE623B9AB9B}"/>
                </a:ext>
              </a:extLst>
            </p:cNvPr>
            <p:cNvSpPr/>
            <p:nvPr/>
          </p:nvSpPr>
          <p:spPr>
            <a:xfrm>
              <a:off x="5210600" y="2672750"/>
              <a:ext cx="29975" cy="6150"/>
            </a:xfrm>
            <a:custGeom>
              <a:avLst/>
              <a:gdLst/>
              <a:ahLst/>
              <a:cxnLst/>
              <a:rect l="l" t="t" r="r" b="b"/>
              <a:pathLst>
                <a:path w="1199" h="246" extrusionOk="0">
                  <a:moveTo>
                    <a:pt x="1198" y="1"/>
                  </a:moveTo>
                  <a:cubicBezTo>
                    <a:pt x="1127" y="4"/>
                    <a:pt x="1124" y="6"/>
                    <a:pt x="1009" y="44"/>
                  </a:cubicBezTo>
                  <a:cubicBezTo>
                    <a:pt x="906" y="77"/>
                    <a:pt x="806" y="86"/>
                    <a:pt x="700" y="109"/>
                  </a:cubicBezTo>
                  <a:cubicBezTo>
                    <a:pt x="628" y="124"/>
                    <a:pt x="556" y="136"/>
                    <a:pt x="486" y="143"/>
                  </a:cubicBezTo>
                  <a:cubicBezTo>
                    <a:pt x="486" y="143"/>
                    <a:pt x="447" y="147"/>
                    <a:pt x="408" y="148"/>
                  </a:cubicBezTo>
                  <a:cubicBezTo>
                    <a:pt x="369" y="151"/>
                    <a:pt x="329" y="152"/>
                    <a:pt x="329" y="152"/>
                  </a:cubicBezTo>
                  <a:cubicBezTo>
                    <a:pt x="266" y="157"/>
                    <a:pt x="55" y="186"/>
                    <a:pt x="0" y="197"/>
                  </a:cubicBezTo>
                  <a:cubicBezTo>
                    <a:pt x="82" y="220"/>
                    <a:pt x="170" y="238"/>
                    <a:pt x="265" y="245"/>
                  </a:cubicBezTo>
                  <a:lnTo>
                    <a:pt x="301" y="245"/>
                  </a:lnTo>
                  <a:lnTo>
                    <a:pt x="394" y="242"/>
                  </a:lnTo>
                  <a:cubicBezTo>
                    <a:pt x="441" y="239"/>
                    <a:pt x="488" y="236"/>
                    <a:pt x="488" y="236"/>
                  </a:cubicBezTo>
                  <a:cubicBezTo>
                    <a:pt x="735" y="214"/>
                    <a:pt x="1005" y="119"/>
                    <a:pt x="1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6">
              <a:extLst>
                <a:ext uri="{FF2B5EF4-FFF2-40B4-BE49-F238E27FC236}">
                  <a16:creationId xmlns:a16="http://schemas.microsoft.com/office/drawing/2014/main" id="{F6567551-57AA-FCCF-2FC7-312FDEB76984}"/>
                </a:ext>
              </a:extLst>
            </p:cNvPr>
            <p:cNvSpPr/>
            <p:nvPr/>
          </p:nvSpPr>
          <p:spPr>
            <a:xfrm>
              <a:off x="5224650" y="2684250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1282" y="0"/>
                  </a:moveTo>
                  <a:lnTo>
                    <a:pt x="1282" y="0"/>
                  </a:lnTo>
                  <a:cubicBezTo>
                    <a:pt x="1185" y="33"/>
                    <a:pt x="1177" y="33"/>
                    <a:pt x="1028" y="133"/>
                  </a:cubicBezTo>
                  <a:cubicBezTo>
                    <a:pt x="895" y="224"/>
                    <a:pt x="767" y="305"/>
                    <a:pt x="644" y="417"/>
                  </a:cubicBezTo>
                  <a:cubicBezTo>
                    <a:pt x="561" y="492"/>
                    <a:pt x="482" y="569"/>
                    <a:pt x="408" y="647"/>
                  </a:cubicBezTo>
                  <a:cubicBezTo>
                    <a:pt x="408" y="647"/>
                    <a:pt x="367" y="691"/>
                    <a:pt x="327" y="736"/>
                  </a:cubicBezTo>
                  <a:cubicBezTo>
                    <a:pt x="286" y="779"/>
                    <a:pt x="248" y="825"/>
                    <a:pt x="248" y="825"/>
                  </a:cubicBezTo>
                  <a:cubicBezTo>
                    <a:pt x="180" y="898"/>
                    <a:pt x="22" y="1176"/>
                    <a:pt x="0" y="1252"/>
                  </a:cubicBezTo>
                  <a:cubicBezTo>
                    <a:pt x="81" y="1156"/>
                    <a:pt x="166" y="1061"/>
                    <a:pt x="258" y="958"/>
                  </a:cubicBezTo>
                  <a:lnTo>
                    <a:pt x="289" y="920"/>
                  </a:lnTo>
                  <a:cubicBezTo>
                    <a:pt x="289" y="920"/>
                    <a:pt x="332" y="869"/>
                    <a:pt x="377" y="818"/>
                  </a:cubicBezTo>
                  <a:lnTo>
                    <a:pt x="468" y="718"/>
                  </a:lnTo>
                  <a:cubicBezTo>
                    <a:pt x="711" y="460"/>
                    <a:pt x="1011" y="195"/>
                    <a:pt x="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6">
              <a:extLst>
                <a:ext uri="{FF2B5EF4-FFF2-40B4-BE49-F238E27FC236}">
                  <a16:creationId xmlns:a16="http://schemas.microsoft.com/office/drawing/2014/main" id="{ABB6FB80-6983-CB80-D0E6-8EB2E5B4EFFA}"/>
                </a:ext>
              </a:extLst>
            </p:cNvPr>
            <p:cNvSpPr/>
            <p:nvPr/>
          </p:nvSpPr>
          <p:spPr>
            <a:xfrm>
              <a:off x="5229975" y="2686500"/>
              <a:ext cx="11750" cy="14525"/>
            </a:xfrm>
            <a:custGeom>
              <a:avLst/>
              <a:gdLst/>
              <a:ahLst/>
              <a:cxnLst/>
              <a:rect l="l" t="t" r="r" b="b"/>
              <a:pathLst>
                <a:path w="470" h="581" extrusionOk="0">
                  <a:moveTo>
                    <a:pt x="470" y="0"/>
                  </a:moveTo>
                  <a:lnTo>
                    <a:pt x="470" y="0"/>
                  </a:lnTo>
                  <a:cubicBezTo>
                    <a:pt x="424" y="15"/>
                    <a:pt x="421" y="16"/>
                    <a:pt x="371" y="72"/>
                  </a:cubicBezTo>
                  <a:cubicBezTo>
                    <a:pt x="326" y="120"/>
                    <a:pt x="273" y="156"/>
                    <a:pt x="231" y="209"/>
                  </a:cubicBezTo>
                  <a:cubicBezTo>
                    <a:pt x="202" y="245"/>
                    <a:pt x="173" y="279"/>
                    <a:pt x="145" y="313"/>
                  </a:cubicBezTo>
                  <a:lnTo>
                    <a:pt x="83" y="388"/>
                  </a:lnTo>
                  <a:cubicBezTo>
                    <a:pt x="57" y="419"/>
                    <a:pt x="5" y="544"/>
                    <a:pt x="0" y="581"/>
                  </a:cubicBezTo>
                  <a:cubicBezTo>
                    <a:pt x="44" y="549"/>
                    <a:pt x="87" y="517"/>
                    <a:pt x="128" y="477"/>
                  </a:cubicBezTo>
                  <a:lnTo>
                    <a:pt x="142" y="461"/>
                  </a:lnTo>
                  <a:lnTo>
                    <a:pt x="213" y="374"/>
                  </a:lnTo>
                  <a:cubicBezTo>
                    <a:pt x="309" y="261"/>
                    <a:pt x="402" y="121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6">
              <a:extLst>
                <a:ext uri="{FF2B5EF4-FFF2-40B4-BE49-F238E27FC236}">
                  <a16:creationId xmlns:a16="http://schemas.microsoft.com/office/drawing/2014/main" id="{6B78FFD7-C3AD-98E8-CB06-EA1515E8026E}"/>
                </a:ext>
              </a:extLst>
            </p:cNvPr>
            <p:cNvSpPr/>
            <p:nvPr/>
          </p:nvSpPr>
          <p:spPr>
            <a:xfrm>
              <a:off x="5264125" y="2680650"/>
              <a:ext cx="27850" cy="40400"/>
            </a:xfrm>
            <a:custGeom>
              <a:avLst/>
              <a:gdLst/>
              <a:ahLst/>
              <a:cxnLst/>
              <a:rect l="l" t="t" r="r" b="b"/>
              <a:pathLst>
                <a:path w="1114" h="161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017" y="54"/>
                    <a:pt x="1008" y="56"/>
                    <a:pt x="864" y="192"/>
                  </a:cubicBezTo>
                  <a:cubicBezTo>
                    <a:pt x="738" y="316"/>
                    <a:pt x="616" y="429"/>
                    <a:pt x="505" y="576"/>
                  </a:cubicBezTo>
                  <a:cubicBezTo>
                    <a:pt x="433" y="673"/>
                    <a:pt x="362" y="774"/>
                    <a:pt x="301" y="874"/>
                  </a:cubicBezTo>
                  <a:cubicBezTo>
                    <a:pt x="301" y="874"/>
                    <a:pt x="266" y="929"/>
                    <a:pt x="233" y="987"/>
                  </a:cubicBezTo>
                  <a:cubicBezTo>
                    <a:pt x="199" y="1043"/>
                    <a:pt x="169" y="1101"/>
                    <a:pt x="169" y="1101"/>
                  </a:cubicBezTo>
                  <a:cubicBezTo>
                    <a:pt x="113" y="1195"/>
                    <a:pt x="5" y="1530"/>
                    <a:pt x="0" y="1615"/>
                  </a:cubicBezTo>
                  <a:cubicBezTo>
                    <a:pt x="62" y="1493"/>
                    <a:pt x="128" y="1370"/>
                    <a:pt x="201" y="1238"/>
                  </a:cubicBezTo>
                  <a:lnTo>
                    <a:pt x="226" y="1189"/>
                  </a:lnTo>
                  <a:cubicBezTo>
                    <a:pt x="226" y="1189"/>
                    <a:pt x="262" y="1124"/>
                    <a:pt x="297" y="1059"/>
                  </a:cubicBezTo>
                  <a:cubicBezTo>
                    <a:pt x="334" y="995"/>
                    <a:pt x="373" y="933"/>
                    <a:pt x="373" y="933"/>
                  </a:cubicBezTo>
                  <a:cubicBezTo>
                    <a:pt x="576" y="601"/>
                    <a:pt x="852" y="257"/>
                    <a:pt x="1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6">
              <a:extLst>
                <a:ext uri="{FF2B5EF4-FFF2-40B4-BE49-F238E27FC236}">
                  <a16:creationId xmlns:a16="http://schemas.microsoft.com/office/drawing/2014/main" id="{FE2CF66E-0049-7AE1-A889-F08319187432}"/>
                </a:ext>
              </a:extLst>
            </p:cNvPr>
            <p:cNvSpPr/>
            <p:nvPr/>
          </p:nvSpPr>
          <p:spPr>
            <a:xfrm>
              <a:off x="5266925" y="2689025"/>
              <a:ext cx="9900" cy="15475"/>
            </a:xfrm>
            <a:custGeom>
              <a:avLst/>
              <a:gdLst/>
              <a:ahLst/>
              <a:cxnLst/>
              <a:rect l="l" t="t" r="r" b="b"/>
              <a:pathLst>
                <a:path w="396" h="619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52" y="20"/>
                    <a:pt x="350" y="21"/>
                    <a:pt x="305" y="80"/>
                  </a:cubicBezTo>
                  <a:cubicBezTo>
                    <a:pt x="267" y="133"/>
                    <a:pt x="219" y="173"/>
                    <a:pt x="183" y="229"/>
                  </a:cubicBezTo>
                  <a:cubicBezTo>
                    <a:pt x="158" y="267"/>
                    <a:pt x="135" y="305"/>
                    <a:pt x="112" y="340"/>
                  </a:cubicBezTo>
                  <a:lnTo>
                    <a:pt x="58" y="420"/>
                  </a:lnTo>
                  <a:cubicBezTo>
                    <a:pt x="36" y="453"/>
                    <a:pt x="1" y="581"/>
                    <a:pt x="1" y="618"/>
                  </a:cubicBezTo>
                  <a:cubicBezTo>
                    <a:pt x="39" y="583"/>
                    <a:pt x="78" y="546"/>
                    <a:pt x="114" y="503"/>
                  </a:cubicBezTo>
                  <a:lnTo>
                    <a:pt x="126" y="485"/>
                  </a:lnTo>
                  <a:lnTo>
                    <a:pt x="187" y="394"/>
                  </a:lnTo>
                  <a:cubicBezTo>
                    <a:pt x="267" y="273"/>
                    <a:pt x="342" y="126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6">
              <a:extLst>
                <a:ext uri="{FF2B5EF4-FFF2-40B4-BE49-F238E27FC236}">
                  <a16:creationId xmlns:a16="http://schemas.microsoft.com/office/drawing/2014/main" id="{6ACF0C46-392B-E40D-D779-D529224E3849}"/>
                </a:ext>
              </a:extLst>
            </p:cNvPr>
            <p:cNvSpPr/>
            <p:nvPr/>
          </p:nvSpPr>
          <p:spPr>
            <a:xfrm>
              <a:off x="5122525" y="2546050"/>
              <a:ext cx="258000" cy="133875"/>
            </a:xfrm>
            <a:custGeom>
              <a:avLst/>
              <a:gdLst/>
              <a:ahLst/>
              <a:cxnLst/>
              <a:rect l="l" t="t" r="r" b="b"/>
              <a:pathLst>
                <a:path w="10320" h="5355" extrusionOk="0">
                  <a:moveTo>
                    <a:pt x="0" y="1"/>
                  </a:moveTo>
                  <a:lnTo>
                    <a:pt x="0" y="1"/>
                  </a:lnTo>
                  <a:cubicBezTo>
                    <a:pt x="307" y="796"/>
                    <a:pt x="832" y="1525"/>
                    <a:pt x="1526" y="2173"/>
                  </a:cubicBezTo>
                  <a:lnTo>
                    <a:pt x="1656" y="2290"/>
                  </a:lnTo>
                  <a:cubicBezTo>
                    <a:pt x="1722" y="2346"/>
                    <a:pt x="1788" y="2403"/>
                    <a:pt x="1788" y="2403"/>
                  </a:cubicBezTo>
                  <a:cubicBezTo>
                    <a:pt x="1788" y="2403"/>
                    <a:pt x="2143" y="2704"/>
                    <a:pt x="2527" y="2967"/>
                  </a:cubicBezTo>
                  <a:cubicBezTo>
                    <a:pt x="2908" y="3232"/>
                    <a:pt x="3309" y="3469"/>
                    <a:pt x="3309" y="3469"/>
                  </a:cubicBezTo>
                  <a:cubicBezTo>
                    <a:pt x="3836" y="3783"/>
                    <a:pt x="4391" y="4081"/>
                    <a:pt x="4961" y="4370"/>
                  </a:cubicBezTo>
                  <a:cubicBezTo>
                    <a:pt x="5531" y="4657"/>
                    <a:pt x="6125" y="4921"/>
                    <a:pt x="6740" y="5103"/>
                  </a:cubicBezTo>
                  <a:cubicBezTo>
                    <a:pt x="7271" y="5262"/>
                    <a:pt x="7821" y="5355"/>
                    <a:pt x="8359" y="5355"/>
                  </a:cubicBezTo>
                  <a:cubicBezTo>
                    <a:pt x="8444" y="5355"/>
                    <a:pt x="8529" y="5353"/>
                    <a:pt x="8613" y="5348"/>
                  </a:cubicBezTo>
                  <a:cubicBezTo>
                    <a:pt x="9230" y="5318"/>
                    <a:pt x="9825" y="5155"/>
                    <a:pt x="10319" y="4872"/>
                  </a:cubicBezTo>
                  <a:lnTo>
                    <a:pt x="10319" y="4872"/>
                  </a:lnTo>
                  <a:cubicBezTo>
                    <a:pt x="10016" y="5020"/>
                    <a:pt x="9845" y="5075"/>
                    <a:pt x="9609" y="5145"/>
                  </a:cubicBezTo>
                  <a:cubicBezTo>
                    <a:pt x="9490" y="5177"/>
                    <a:pt x="9354" y="5213"/>
                    <a:pt x="9170" y="5243"/>
                  </a:cubicBezTo>
                  <a:cubicBezTo>
                    <a:pt x="8987" y="5274"/>
                    <a:pt x="8757" y="5302"/>
                    <a:pt x="8453" y="5306"/>
                  </a:cubicBezTo>
                  <a:cubicBezTo>
                    <a:pt x="8446" y="5306"/>
                    <a:pt x="8440" y="5306"/>
                    <a:pt x="8434" y="5306"/>
                  </a:cubicBezTo>
                  <a:cubicBezTo>
                    <a:pt x="7895" y="5306"/>
                    <a:pt x="7380" y="5215"/>
                    <a:pt x="6881" y="5068"/>
                  </a:cubicBezTo>
                  <a:cubicBezTo>
                    <a:pt x="6375" y="4920"/>
                    <a:pt x="5883" y="4714"/>
                    <a:pt x="5376" y="4474"/>
                  </a:cubicBezTo>
                  <a:cubicBezTo>
                    <a:pt x="4702" y="4147"/>
                    <a:pt x="4043" y="3792"/>
                    <a:pt x="3423" y="3429"/>
                  </a:cubicBezTo>
                  <a:cubicBezTo>
                    <a:pt x="3423" y="3429"/>
                    <a:pt x="3073" y="3225"/>
                    <a:pt x="2739" y="3000"/>
                  </a:cubicBezTo>
                  <a:cubicBezTo>
                    <a:pt x="2403" y="2778"/>
                    <a:pt x="2087" y="2528"/>
                    <a:pt x="2087" y="2528"/>
                  </a:cubicBezTo>
                  <a:cubicBezTo>
                    <a:pt x="1828" y="2327"/>
                    <a:pt x="1285" y="1882"/>
                    <a:pt x="852" y="1356"/>
                  </a:cubicBezTo>
                  <a:cubicBezTo>
                    <a:pt x="632" y="1095"/>
                    <a:pt x="441" y="817"/>
                    <a:pt x="296" y="574"/>
                  </a:cubicBezTo>
                  <a:cubicBezTo>
                    <a:pt x="152" y="330"/>
                    <a:pt x="55" y="1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6">
              <a:extLst>
                <a:ext uri="{FF2B5EF4-FFF2-40B4-BE49-F238E27FC236}">
                  <a16:creationId xmlns:a16="http://schemas.microsoft.com/office/drawing/2014/main" id="{E1CD5D46-DBA8-7DDA-BD05-63D7362C9C85}"/>
                </a:ext>
              </a:extLst>
            </p:cNvPr>
            <p:cNvSpPr/>
            <p:nvPr/>
          </p:nvSpPr>
          <p:spPr>
            <a:xfrm>
              <a:off x="5181400" y="2607850"/>
              <a:ext cx="48525" cy="26025"/>
            </a:xfrm>
            <a:custGeom>
              <a:avLst/>
              <a:gdLst/>
              <a:ahLst/>
              <a:cxnLst/>
              <a:rect l="l" t="t" r="r" b="b"/>
              <a:pathLst>
                <a:path w="1941" h="1041" extrusionOk="0">
                  <a:moveTo>
                    <a:pt x="0" y="1"/>
                  </a:moveTo>
                  <a:cubicBezTo>
                    <a:pt x="110" y="107"/>
                    <a:pt x="228" y="212"/>
                    <a:pt x="365" y="314"/>
                  </a:cubicBezTo>
                  <a:lnTo>
                    <a:pt x="417" y="350"/>
                  </a:lnTo>
                  <a:lnTo>
                    <a:pt x="556" y="441"/>
                  </a:lnTo>
                  <a:cubicBezTo>
                    <a:pt x="627" y="485"/>
                    <a:pt x="699" y="528"/>
                    <a:pt x="699" y="528"/>
                  </a:cubicBezTo>
                  <a:cubicBezTo>
                    <a:pt x="1077" y="758"/>
                    <a:pt x="1544" y="942"/>
                    <a:pt x="1940" y="1041"/>
                  </a:cubicBezTo>
                  <a:cubicBezTo>
                    <a:pt x="1834" y="978"/>
                    <a:pt x="1826" y="978"/>
                    <a:pt x="1623" y="897"/>
                  </a:cubicBezTo>
                  <a:cubicBezTo>
                    <a:pt x="1442" y="822"/>
                    <a:pt x="1284" y="734"/>
                    <a:pt x="1105" y="645"/>
                  </a:cubicBezTo>
                  <a:cubicBezTo>
                    <a:pt x="985" y="585"/>
                    <a:pt x="868" y="522"/>
                    <a:pt x="758" y="456"/>
                  </a:cubicBezTo>
                  <a:cubicBezTo>
                    <a:pt x="758" y="456"/>
                    <a:pt x="697" y="419"/>
                    <a:pt x="635" y="381"/>
                  </a:cubicBezTo>
                  <a:cubicBezTo>
                    <a:pt x="573" y="343"/>
                    <a:pt x="514" y="303"/>
                    <a:pt x="514" y="303"/>
                  </a:cubicBezTo>
                  <a:cubicBezTo>
                    <a:pt x="414" y="243"/>
                    <a:pt x="84" y="4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6">
              <a:extLst>
                <a:ext uri="{FF2B5EF4-FFF2-40B4-BE49-F238E27FC236}">
                  <a16:creationId xmlns:a16="http://schemas.microsoft.com/office/drawing/2014/main" id="{89AB3027-9A8F-A880-AF64-E2EDE77821E7}"/>
                </a:ext>
              </a:extLst>
            </p:cNvPr>
            <p:cNvSpPr/>
            <p:nvPr/>
          </p:nvSpPr>
          <p:spPr>
            <a:xfrm>
              <a:off x="5164325" y="2608550"/>
              <a:ext cx="22900" cy="18775"/>
            </a:xfrm>
            <a:custGeom>
              <a:avLst/>
              <a:gdLst/>
              <a:ahLst/>
              <a:cxnLst/>
              <a:rect l="l" t="t" r="r" b="b"/>
              <a:pathLst>
                <a:path w="916" h="751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63"/>
                    <a:pt x="111" y="126"/>
                    <a:pt x="177" y="189"/>
                  </a:cubicBezTo>
                  <a:lnTo>
                    <a:pt x="177" y="190"/>
                  </a:lnTo>
                  <a:lnTo>
                    <a:pt x="203" y="211"/>
                  </a:lnTo>
                  <a:lnTo>
                    <a:pt x="338" y="325"/>
                  </a:lnTo>
                  <a:cubicBezTo>
                    <a:pt x="519" y="475"/>
                    <a:pt x="733" y="630"/>
                    <a:pt x="916" y="750"/>
                  </a:cubicBezTo>
                  <a:cubicBezTo>
                    <a:pt x="882" y="690"/>
                    <a:pt x="880" y="685"/>
                    <a:pt x="793" y="607"/>
                  </a:cubicBezTo>
                  <a:cubicBezTo>
                    <a:pt x="715" y="537"/>
                    <a:pt x="651" y="461"/>
                    <a:pt x="568" y="393"/>
                  </a:cubicBezTo>
                  <a:cubicBezTo>
                    <a:pt x="511" y="348"/>
                    <a:pt x="456" y="302"/>
                    <a:pt x="403" y="258"/>
                  </a:cubicBezTo>
                  <a:lnTo>
                    <a:pt x="284" y="159"/>
                  </a:lnTo>
                  <a:cubicBezTo>
                    <a:pt x="236" y="118"/>
                    <a:pt x="52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6">
              <a:extLst>
                <a:ext uri="{FF2B5EF4-FFF2-40B4-BE49-F238E27FC236}">
                  <a16:creationId xmlns:a16="http://schemas.microsoft.com/office/drawing/2014/main" id="{13F17ABB-E3F7-F4C9-549E-6E4C70248363}"/>
                </a:ext>
              </a:extLst>
            </p:cNvPr>
            <p:cNvSpPr/>
            <p:nvPr/>
          </p:nvSpPr>
          <p:spPr>
            <a:xfrm>
              <a:off x="5352425" y="2636375"/>
              <a:ext cx="68500" cy="15950"/>
            </a:xfrm>
            <a:custGeom>
              <a:avLst/>
              <a:gdLst/>
              <a:ahLst/>
              <a:cxnLst/>
              <a:rect l="l" t="t" r="r" b="b"/>
              <a:pathLst>
                <a:path w="2740" h="638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593" y="58"/>
                    <a:pt x="2587" y="67"/>
                    <a:pt x="2332" y="188"/>
                  </a:cubicBezTo>
                  <a:cubicBezTo>
                    <a:pt x="2103" y="291"/>
                    <a:pt x="1879" y="354"/>
                    <a:pt x="1631" y="419"/>
                  </a:cubicBezTo>
                  <a:cubicBezTo>
                    <a:pt x="1465" y="462"/>
                    <a:pt x="1297" y="497"/>
                    <a:pt x="1134" y="515"/>
                  </a:cubicBezTo>
                  <a:cubicBezTo>
                    <a:pt x="1134" y="515"/>
                    <a:pt x="1042" y="527"/>
                    <a:pt x="950" y="534"/>
                  </a:cubicBezTo>
                  <a:cubicBezTo>
                    <a:pt x="904" y="538"/>
                    <a:pt x="858" y="540"/>
                    <a:pt x="824" y="541"/>
                  </a:cubicBezTo>
                  <a:cubicBezTo>
                    <a:pt x="789" y="542"/>
                    <a:pt x="765" y="543"/>
                    <a:pt x="765" y="543"/>
                  </a:cubicBezTo>
                  <a:cubicBezTo>
                    <a:pt x="690" y="547"/>
                    <a:pt x="531" y="555"/>
                    <a:pt x="373" y="557"/>
                  </a:cubicBezTo>
                  <a:cubicBezTo>
                    <a:pt x="363" y="557"/>
                    <a:pt x="354" y="557"/>
                    <a:pt x="345" y="557"/>
                  </a:cubicBezTo>
                  <a:cubicBezTo>
                    <a:pt x="207" y="557"/>
                    <a:pt x="75" y="551"/>
                    <a:pt x="12" y="551"/>
                  </a:cubicBezTo>
                  <a:cubicBezTo>
                    <a:pt x="8" y="551"/>
                    <a:pt x="4" y="551"/>
                    <a:pt x="1" y="551"/>
                  </a:cubicBezTo>
                  <a:cubicBezTo>
                    <a:pt x="192" y="596"/>
                    <a:pt x="394" y="628"/>
                    <a:pt x="615" y="636"/>
                  </a:cubicBezTo>
                  <a:lnTo>
                    <a:pt x="696" y="637"/>
                  </a:lnTo>
                  <a:cubicBezTo>
                    <a:pt x="696" y="637"/>
                    <a:pt x="804" y="634"/>
                    <a:pt x="912" y="629"/>
                  </a:cubicBezTo>
                  <a:cubicBezTo>
                    <a:pt x="965" y="624"/>
                    <a:pt x="1019" y="620"/>
                    <a:pt x="1060" y="617"/>
                  </a:cubicBezTo>
                  <a:cubicBezTo>
                    <a:pt x="1100" y="612"/>
                    <a:pt x="1127" y="609"/>
                    <a:pt x="1127" y="609"/>
                  </a:cubicBezTo>
                  <a:cubicBezTo>
                    <a:pt x="1411" y="575"/>
                    <a:pt x="1709" y="505"/>
                    <a:pt x="1986" y="396"/>
                  </a:cubicBezTo>
                  <a:cubicBezTo>
                    <a:pt x="2265" y="290"/>
                    <a:pt x="2523" y="151"/>
                    <a:pt x="2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6">
              <a:extLst>
                <a:ext uri="{FF2B5EF4-FFF2-40B4-BE49-F238E27FC236}">
                  <a16:creationId xmlns:a16="http://schemas.microsoft.com/office/drawing/2014/main" id="{818A960D-4807-FD3D-CAF9-B61919BD310F}"/>
                </a:ext>
              </a:extLst>
            </p:cNvPr>
            <p:cNvSpPr/>
            <p:nvPr/>
          </p:nvSpPr>
          <p:spPr>
            <a:xfrm>
              <a:off x="5361850" y="2652125"/>
              <a:ext cx="48000" cy="9100"/>
            </a:xfrm>
            <a:custGeom>
              <a:avLst/>
              <a:gdLst/>
              <a:ahLst/>
              <a:cxnLst/>
              <a:rect l="l" t="t" r="r" b="b"/>
              <a:pathLst>
                <a:path w="1920" h="364" extrusionOk="0">
                  <a:moveTo>
                    <a:pt x="1838" y="1"/>
                  </a:moveTo>
                  <a:cubicBezTo>
                    <a:pt x="1788" y="1"/>
                    <a:pt x="1744" y="7"/>
                    <a:pt x="1612" y="29"/>
                  </a:cubicBezTo>
                  <a:cubicBezTo>
                    <a:pt x="1440" y="56"/>
                    <a:pt x="1280" y="68"/>
                    <a:pt x="1105" y="100"/>
                  </a:cubicBezTo>
                  <a:cubicBezTo>
                    <a:pt x="988" y="122"/>
                    <a:pt x="872" y="144"/>
                    <a:pt x="759" y="164"/>
                  </a:cubicBezTo>
                  <a:lnTo>
                    <a:pt x="507" y="210"/>
                  </a:lnTo>
                  <a:cubicBezTo>
                    <a:pt x="403" y="228"/>
                    <a:pt x="77" y="327"/>
                    <a:pt x="0" y="363"/>
                  </a:cubicBezTo>
                  <a:cubicBezTo>
                    <a:pt x="135" y="352"/>
                    <a:pt x="272" y="339"/>
                    <a:pt x="421" y="319"/>
                  </a:cubicBezTo>
                  <a:lnTo>
                    <a:pt x="422" y="319"/>
                  </a:lnTo>
                  <a:lnTo>
                    <a:pt x="476" y="309"/>
                  </a:lnTo>
                  <a:lnTo>
                    <a:pt x="763" y="257"/>
                  </a:lnTo>
                  <a:cubicBezTo>
                    <a:pt x="1145" y="188"/>
                    <a:pt x="1571" y="93"/>
                    <a:pt x="1919" y="4"/>
                  </a:cubicBezTo>
                  <a:cubicBezTo>
                    <a:pt x="1885" y="2"/>
                    <a:pt x="1861" y="1"/>
                    <a:pt x="1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6">
              <a:extLst>
                <a:ext uri="{FF2B5EF4-FFF2-40B4-BE49-F238E27FC236}">
                  <a16:creationId xmlns:a16="http://schemas.microsoft.com/office/drawing/2014/main" id="{A4CF17E0-9BF4-8540-AA9E-C4BFF67AD4DC}"/>
                </a:ext>
              </a:extLst>
            </p:cNvPr>
            <p:cNvSpPr/>
            <p:nvPr/>
          </p:nvSpPr>
          <p:spPr>
            <a:xfrm>
              <a:off x="5377350" y="2654925"/>
              <a:ext cx="37125" cy="15475"/>
            </a:xfrm>
            <a:custGeom>
              <a:avLst/>
              <a:gdLst/>
              <a:ahLst/>
              <a:cxnLst/>
              <a:rect l="l" t="t" r="r" b="b"/>
              <a:pathLst>
                <a:path w="1485" h="619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1393" y="10"/>
                    <a:pt x="1387" y="11"/>
                    <a:pt x="1238" y="67"/>
                  </a:cubicBezTo>
                  <a:cubicBezTo>
                    <a:pt x="1105" y="118"/>
                    <a:pt x="976" y="152"/>
                    <a:pt x="841" y="208"/>
                  </a:cubicBezTo>
                  <a:cubicBezTo>
                    <a:pt x="750" y="246"/>
                    <a:pt x="660" y="284"/>
                    <a:pt x="574" y="319"/>
                  </a:cubicBezTo>
                  <a:lnTo>
                    <a:pt x="378" y="399"/>
                  </a:lnTo>
                  <a:cubicBezTo>
                    <a:pt x="298" y="432"/>
                    <a:pt x="56" y="574"/>
                    <a:pt x="1" y="619"/>
                  </a:cubicBezTo>
                  <a:cubicBezTo>
                    <a:pt x="109" y="590"/>
                    <a:pt x="218" y="558"/>
                    <a:pt x="335" y="517"/>
                  </a:cubicBezTo>
                  <a:lnTo>
                    <a:pt x="376" y="500"/>
                  </a:lnTo>
                  <a:cubicBezTo>
                    <a:pt x="376" y="500"/>
                    <a:pt x="600" y="408"/>
                    <a:pt x="600" y="408"/>
                  </a:cubicBezTo>
                  <a:cubicBezTo>
                    <a:pt x="895" y="288"/>
                    <a:pt x="1219" y="134"/>
                    <a:pt x="1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36">
              <a:extLst>
                <a:ext uri="{FF2B5EF4-FFF2-40B4-BE49-F238E27FC236}">
                  <a16:creationId xmlns:a16="http://schemas.microsoft.com/office/drawing/2014/main" id="{B9D98C8A-B4C3-84CA-3D32-B2E2FF33871C}"/>
                </a:ext>
              </a:extLst>
            </p:cNvPr>
            <p:cNvSpPr/>
            <p:nvPr/>
          </p:nvSpPr>
          <p:spPr>
            <a:xfrm>
              <a:off x="5294725" y="2686025"/>
              <a:ext cx="29075" cy="20125"/>
            </a:xfrm>
            <a:custGeom>
              <a:avLst/>
              <a:gdLst/>
              <a:ahLst/>
              <a:cxnLst/>
              <a:rect l="l" t="t" r="r" b="b"/>
              <a:pathLst>
                <a:path w="1163" h="805" extrusionOk="0">
                  <a:moveTo>
                    <a:pt x="1069" y="1"/>
                  </a:moveTo>
                  <a:cubicBezTo>
                    <a:pt x="1039" y="1"/>
                    <a:pt x="1000" y="6"/>
                    <a:pt x="927" y="20"/>
                  </a:cubicBezTo>
                  <a:cubicBezTo>
                    <a:pt x="797" y="48"/>
                    <a:pt x="674" y="79"/>
                    <a:pt x="552" y="147"/>
                  </a:cubicBezTo>
                  <a:cubicBezTo>
                    <a:pt x="470" y="192"/>
                    <a:pt x="394" y="244"/>
                    <a:pt x="326" y="302"/>
                  </a:cubicBezTo>
                  <a:cubicBezTo>
                    <a:pt x="326" y="302"/>
                    <a:pt x="287" y="334"/>
                    <a:pt x="250" y="368"/>
                  </a:cubicBezTo>
                  <a:cubicBezTo>
                    <a:pt x="213" y="402"/>
                    <a:pt x="180" y="440"/>
                    <a:pt x="180" y="440"/>
                  </a:cubicBezTo>
                  <a:cubicBezTo>
                    <a:pt x="150" y="469"/>
                    <a:pt x="103" y="543"/>
                    <a:pt x="65" y="618"/>
                  </a:cubicBezTo>
                  <a:cubicBezTo>
                    <a:pt x="28" y="694"/>
                    <a:pt x="4" y="773"/>
                    <a:pt x="0" y="804"/>
                  </a:cubicBezTo>
                  <a:cubicBezTo>
                    <a:pt x="57" y="720"/>
                    <a:pt x="122" y="640"/>
                    <a:pt x="197" y="559"/>
                  </a:cubicBezTo>
                  <a:lnTo>
                    <a:pt x="197" y="560"/>
                  </a:lnTo>
                  <a:lnTo>
                    <a:pt x="223" y="528"/>
                  </a:lnTo>
                  <a:cubicBezTo>
                    <a:pt x="223" y="528"/>
                    <a:pt x="260" y="488"/>
                    <a:pt x="297" y="451"/>
                  </a:cubicBezTo>
                  <a:cubicBezTo>
                    <a:pt x="336" y="414"/>
                    <a:pt x="378" y="379"/>
                    <a:pt x="378" y="379"/>
                  </a:cubicBezTo>
                  <a:cubicBezTo>
                    <a:pt x="594" y="193"/>
                    <a:pt x="893" y="54"/>
                    <a:pt x="1163" y="15"/>
                  </a:cubicBezTo>
                  <a:cubicBezTo>
                    <a:pt x="1122" y="6"/>
                    <a:pt x="1100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36">
              <a:extLst>
                <a:ext uri="{FF2B5EF4-FFF2-40B4-BE49-F238E27FC236}">
                  <a16:creationId xmlns:a16="http://schemas.microsoft.com/office/drawing/2014/main" id="{C3679CA4-0063-11F1-4470-A4EE5D8DA622}"/>
                </a:ext>
              </a:extLst>
            </p:cNvPr>
            <p:cNvSpPr/>
            <p:nvPr/>
          </p:nvSpPr>
          <p:spPr>
            <a:xfrm>
              <a:off x="5293100" y="2689850"/>
              <a:ext cx="8950" cy="917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19" y="1"/>
                    <a:pt x="317" y="1"/>
                    <a:pt x="278" y="35"/>
                  </a:cubicBezTo>
                  <a:cubicBezTo>
                    <a:pt x="242" y="64"/>
                    <a:pt x="200" y="81"/>
                    <a:pt x="168" y="115"/>
                  </a:cubicBezTo>
                  <a:cubicBezTo>
                    <a:pt x="146" y="137"/>
                    <a:pt x="125" y="159"/>
                    <a:pt x="103" y="180"/>
                  </a:cubicBezTo>
                  <a:lnTo>
                    <a:pt x="55" y="227"/>
                  </a:lnTo>
                  <a:cubicBezTo>
                    <a:pt x="35" y="247"/>
                    <a:pt x="0" y="338"/>
                    <a:pt x="0" y="367"/>
                  </a:cubicBezTo>
                  <a:cubicBezTo>
                    <a:pt x="35" y="352"/>
                    <a:pt x="68" y="334"/>
                    <a:pt x="101" y="312"/>
                  </a:cubicBezTo>
                  <a:lnTo>
                    <a:pt x="112" y="301"/>
                  </a:lnTo>
                  <a:lnTo>
                    <a:pt x="167" y="248"/>
                  </a:lnTo>
                  <a:cubicBezTo>
                    <a:pt x="239" y="177"/>
                    <a:pt x="307" y="84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6">
              <a:extLst>
                <a:ext uri="{FF2B5EF4-FFF2-40B4-BE49-F238E27FC236}">
                  <a16:creationId xmlns:a16="http://schemas.microsoft.com/office/drawing/2014/main" id="{6A18B85C-1D3B-6B43-ECE6-C1687192AA46}"/>
                </a:ext>
              </a:extLst>
            </p:cNvPr>
            <p:cNvSpPr/>
            <p:nvPr/>
          </p:nvSpPr>
          <p:spPr>
            <a:xfrm>
              <a:off x="5435075" y="2437450"/>
              <a:ext cx="23250" cy="26150"/>
            </a:xfrm>
            <a:custGeom>
              <a:avLst/>
              <a:gdLst/>
              <a:ahLst/>
              <a:cxnLst/>
              <a:rect l="l" t="t" r="r" b="b"/>
              <a:pathLst>
                <a:path w="930" h="1046" extrusionOk="0">
                  <a:moveTo>
                    <a:pt x="47" y="1"/>
                  </a:moveTo>
                  <a:cubicBezTo>
                    <a:pt x="27" y="1"/>
                    <a:pt x="11" y="2"/>
                    <a:pt x="0" y="3"/>
                  </a:cubicBezTo>
                  <a:cubicBezTo>
                    <a:pt x="100" y="34"/>
                    <a:pt x="194" y="78"/>
                    <a:pt x="288" y="134"/>
                  </a:cubicBezTo>
                  <a:lnTo>
                    <a:pt x="325" y="154"/>
                  </a:lnTo>
                  <a:cubicBezTo>
                    <a:pt x="325" y="154"/>
                    <a:pt x="370" y="182"/>
                    <a:pt x="414" y="213"/>
                  </a:cubicBezTo>
                  <a:cubicBezTo>
                    <a:pt x="436" y="229"/>
                    <a:pt x="458" y="246"/>
                    <a:pt x="473" y="259"/>
                  </a:cubicBezTo>
                  <a:cubicBezTo>
                    <a:pt x="488" y="273"/>
                    <a:pt x="499" y="281"/>
                    <a:pt x="499" y="281"/>
                  </a:cubicBezTo>
                  <a:cubicBezTo>
                    <a:pt x="716" y="468"/>
                    <a:pt x="878" y="769"/>
                    <a:pt x="900" y="1046"/>
                  </a:cubicBezTo>
                  <a:cubicBezTo>
                    <a:pt x="920" y="965"/>
                    <a:pt x="929" y="956"/>
                    <a:pt x="901" y="807"/>
                  </a:cubicBezTo>
                  <a:cubicBezTo>
                    <a:pt x="872" y="674"/>
                    <a:pt x="834" y="547"/>
                    <a:pt x="753" y="429"/>
                  </a:cubicBezTo>
                  <a:cubicBezTo>
                    <a:pt x="698" y="352"/>
                    <a:pt x="636" y="279"/>
                    <a:pt x="567" y="219"/>
                  </a:cubicBezTo>
                  <a:cubicBezTo>
                    <a:pt x="571" y="214"/>
                    <a:pt x="410" y="94"/>
                    <a:pt x="404" y="94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69" y="70"/>
                    <a:pt x="285" y="37"/>
                    <a:pt x="200" y="17"/>
                  </a:cubicBezTo>
                  <a:cubicBezTo>
                    <a:pt x="144" y="5"/>
                    <a:pt x="8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6">
              <a:extLst>
                <a:ext uri="{FF2B5EF4-FFF2-40B4-BE49-F238E27FC236}">
                  <a16:creationId xmlns:a16="http://schemas.microsoft.com/office/drawing/2014/main" id="{FE8D3D73-D808-8307-68C8-4348D155ED33}"/>
                </a:ext>
              </a:extLst>
            </p:cNvPr>
            <p:cNvSpPr/>
            <p:nvPr/>
          </p:nvSpPr>
          <p:spPr>
            <a:xfrm>
              <a:off x="5468400" y="2425700"/>
              <a:ext cx="14350" cy="46050"/>
            </a:xfrm>
            <a:custGeom>
              <a:avLst/>
              <a:gdLst/>
              <a:ahLst/>
              <a:cxnLst/>
              <a:rect l="l" t="t" r="r" b="b"/>
              <a:pathLst>
                <a:path w="574" h="1842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119"/>
                    <a:pt x="127" y="242"/>
                    <a:pt x="188" y="377"/>
                  </a:cubicBezTo>
                  <a:lnTo>
                    <a:pt x="212" y="426"/>
                  </a:lnTo>
                  <a:cubicBezTo>
                    <a:pt x="212" y="426"/>
                    <a:pt x="243" y="492"/>
                    <a:pt x="271" y="558"/>
                  </a:cubicBezTo>
                  <a:cubicBezTo>
                    <a:pt x="299" y="625"/>
                    <a:pt x="324" y="693"/>
                    <a:pt x="324" y="693"/>
                  </a:cubicBezTo>
                  <a:cubicBezTo>
                    <a:pt x="457" y="1052"/>
                    <a:pt x="536" y="1480"/>
                    <a:pt x="539" y="1841"/>
                  </a:cubicBezTo>
                  <a:cubicBezTo>
                    <a:pt x="568" y="1736"/>
                    <a:pt x="574" y="1728"/>
                    <a:pt x="569" y="1532"/>
                  </a:cubicBezTo>
                  <a:cubicBezTo>
                    <a:pt x="563" y="1358"/>
                    <a:pt x="557" y="1193"/>
                    <a:pt x="516" y="1016"/>
                  </a:cubicBezTo>
                  <a:cubicBezTo>
                    <a:pt x="488" y="898"/>
                    <a:pt x="455" y="782"/>
                    <a:pt x="415" y="673"/>
                  </a:cubicBezTo>
                  <a:cubicBezTo>
                    <a:pt x="415" y="673"/>
                    <a:pt x="393" y="611"/>
                    <a:pt x="368" y="551"/>
                  </a:cubicBezTo>
                  <a:cubicBezTo>
                    <a:pt x="344" y="490"/>
                    <a:pt x="316" y="431"/>
                    <a:pt x="316" y="431"/>
                  </a:cubicBezTo>
                  <a:cubicBezTo>
                    <a:pt x="295" y="383"/>
                    <a:pt x="234" y="285"/>
                    <a:pt x="169" y="197"/>
                  </a:cubicBezTo>
                  <a:cubicBezTo>
                    <a:pt x="103" y="108"/>
                    <a:pt x="32" y="2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6">
              <a:extLst>
                <a:ext uri="{FF2B5EF4-FFF2-40B4-BE49-F238E27FC236}">
                  <a16:creationId xmlns:a16="http://schemas.microsoft.com/office/drawing/2014/main" id="{47F0FE7C-42BC-7D4C-6433-8BDA798E84ED}"/>
                </a:ext>
              </a:extLst>
            </p:cNvPr>
            <p:cNvSpPr/>
            <p:nvPr/>
          </p:nvSpPr>
          <p:spPr>
            <a:xfrm>
              <a:off x="5324025" y="2232475"/>
              <a:ext cx="13375" cy="7775"/>
            </a:xfrm>
            <a:custGeom>
              <a:avLst/>
              <a:gdLst/>
              <a:ahLst/>
              <a:cxnLst/>
              <a:rect l="l" t="t" r="r" b="b"/>
              <a:pathLst>
                <a:path w="535" h="311" extrusionOk="0">
                  <a:moveTo>
                    <a:pt x="484" y="1"/>
                  </a:moveTo>
                  <a:cubicBezTo>
                    <a:pt x="472" y="1"/>
                    <a:pt x="456" y="3"/>
                    <a:pt x="431" y="8"/>
                  </a:cubicBezTo>
                  <a:cubicBezTo>
                    <a:pt x="374" y="20"/>
                    <a:pt x="318" y="22"/>
                    <a:pt x="264" y="48"/>
                  </a:cubicBezTo>
                  <a:cubicBezTo>
                    <a:pt x="227" y="65"/>
                    <a:pt x="193" y="85"/>
                    <a:pt x="160" y="104"/>
                  </a:cubicBezTo>
                  <a:lnTo>
                    <a:pt x="125" y="128"/>
                  </a:lnTo>
                  <a:cubicBezTo>
                    <a:pt x="106" y="140"/>
                    <a:pt x="89" y="153"/>
                    <a:pt x="89" y="153"/>
                  </a:cubicBezTo>
                  <a:cubicBezTo>
                    <a:pt x="58" y="173"/>
                    <a:pt x="0" y="279"/>
                    <a:pt x="0" y="311"/>
                  </a:cubicBezTo>
                  <a:cubicBezTo>
                    <a:pt x="49" y="284"/>
                    <a:pt x="91" y="261"/>
                    <a:pt x="119" y="246"/>
                  </a:cubicBezTo>
                  <a:lnTo>
                    <a:pt x="132" y="235"/>
                  </a:lnTo>
                  <a:cubicBezTo>
                    <a:pt x="132" y="235"/>
                    <a:pt x="151" y="222"/>
                    <a:pt x="169" y="209"/>
                  </a:cubicBezTo>
                  <a:cubicBezTo>
                    <a:pt x="187" y="197"/>
                    <a:pt x="207" y="186"/>
                    <a:pt x="207" y="186"/>
                  </a:cubicBezTo>
                  <a:cubicBezTo>
                    <a:pt x="306" y="123"/>
                    <a:pt x="425" y="60"/>
                    <a:pt x="534" y="18"/>
                  </a:cubicBezTo>
                  <a:cubicBezTo>
                    <a:pt x="512" y="6"/>
                    <a:pt x="502" y="1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6">
              <a:extLst>
                <a:ext uri="{FF2B5EF4-FFF2-40B4-BE49-F238E27FC236}">
                  <a16:creationId xmlns:a16="http://schemas.microsoft.com/office/drawing/2014/main" id="{6DE230A3-F87A-4474-73E3-26F0BEB37365}"/>
                </a:ext>
              </a:extLst>
            </p:cNvPr>
            <p:cNvSpPr/>
            <p:nvPr/>
          </p:nvSpPr>
          <p:spPr>
            <a:xfrm>
              <a:off x="5085050" y="2253725"/>
              <a:ext cx="16250" cy="25325"/>
            </a:xfrm>
            <a:custGeom>
              <a:avLst/>
              <a:gdLst/>
              <a:ahLst/>
              <a:cxnLst/>
              <a:rect l="l" t="t" r="r" b="b"/>
              <a:pathLst>
                <a:path w="650" h="1013" extrusionOk="0">
                  <a:moveTo>
                    <a:pt x="649" y="1"/>
                  </a:moveTo>
                  <a:cubicBezTo>
                    <a:pt x="586" y="32"/>
                    <a:pt x="580" y="33"/>
                    <a:pt x="499" y="123"/>
                  </a:cubicBezTo>
                  <a:cubicBezTo>
                    <a:pt x="425" y="203"/>
                    <a:pt x="351" y="272"/>
                    <a:pt x="287" y="365"/>
                  </a:cubicBezTo>
                  <a:cubicBezTo>
                    <a:pt x="245" y="427"/>
                    <a:pt x="205" y="489"/>
                    <a:pt x="168" y="551"/>
                  </a:cubicBezTo>
                  <a:cubicBezTo>
                    <a:pt x="168" y="551"/>
                    <a:pt x="148" y="586"/>
                    <a:pt x="127" y="620"/>
                  </a:cubicBezTo>
                  <a:cubicBezTo>
                    <a:pt x="108" y="656"/>
                    <a:pt x="88" y="691"/>
                    <a:pt x="88" y="691"/>
                  </a:cubicBezTo>
                  <a:cubicBezTo>
                    <a:pt x="55" y="749"/>
                    <a:pt x="1" y="959"/>
                    <a:pt x="3" y="1013"/>
                  </a:cubicBezTo>
                  <a:cubicBezTo>
                    <a:pt x="56" y="927"/>
                    <a:pt x="103" y="852"/>
                    <a:pt x="140" y="791"/>
                  </a:cubicBezTo>
                  <a:lnTo>
                    <a:pt x="155" y="761"/>
                  </a:lnTo>
                  <a:cubicBezTo>
                    <a:pt x="155" y="761"/>
                    <a:pt x="177" y="722"/>
                    <a:pt x="198" y="682"/>
                  </a:cubicBezTo>
                  <a:cubicBezTo>
                    <a:pt x="221" y="644"/>
                    <a:pt x="244" y="605"/>
                    <a:pt x="244" y="605"/>
                  </a:cubicBezTo>
                  <a:cubicBezTo>
                    <a:pt x="365" y="401"/>
                    <a:pt x="513" y="178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6">
              <a:extLst>
                <a:ext uri="{FF2B5EF4-FFF2-40B4-BE49-F238E27FC236}">
                  <a16:creationId xmlns:a16="http://schemas.microsoft.com/office/drawing/2014/main" id="{1A845178-BD12-6B38-A088-190720D437A0}"/>
                </a:ext>
              </a:extLst>
            </p:cNvPr>
            <p:cNvSpPr/>
            <p:nvPr/>
          </p:nvSpPr>
          <p:spPr>
            <a:xfrm>
              <a:off x="5076450" y="2325225"/>
              <a:ext cx="8750" cy="27950"/>
            </a:xfrm>
            <a:custGeom>
              <a:avLst/>
              <a:gdLst/>
              <a:ahLst/>
              <a:cxnLst/>
              <a:rect l="l" t="t" r="r" b="b"/>
              <a:pathLst>
                <a:path w="350" h="1118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4"/>
                    <a:pt x="62" y="176"/>
                    <a:pt x="85" y="241"/>
                  </a:cubicBezTo>
                  <a:lnTo>
                    <a:pt x="98" y="270"/>
                  </a:lnTo>
                  <a:cubicBezTo>
                    <a:pt x="98" y="270"/>
                    <a:pt x="114" y="310"/>
                    <a:pt x="130" y="351"/>
                  </a:cubicBezTo>
                  <a:cubicBezTo>
                    <a:pt x="144" y="392"/>
                    <a:pt x="160" y="433"/>
                    <a:pt x="160" y="433"/>
                  </a:cubicBezTo>
                  <a:cubicBezTo>
                    <a:pt x="233" y="649"/>
                    <a:pt x="295" y="902"/>
                    <a:pt x="324" y="1118"/>
                  </a:cubicBezTo>
                  <a:cubicBezTo>
                    <a:pt x="347" y="1053"/>
                    <a:pt x="350" y="1048"/>
                    <a:pt x="342" y="931"/>
                  </a:cubicBezTo>
                  <a:cubicBezTo>
                    <a:pt x="335" y="825"/>
                    <a:pt x="336" y="724"/>
                    <a:pt x="310" y="618"/>
                  </a:cubicBezTo>
                  <a:cubicBezTo>
                    <a:pt x="292" y="547"/>
                    <a:pt x="272" y="476"/>
                    <a:pt x="249" y="410"/>
                  </a:cubicBezTo>
                  <a:cubicBezTo>
                    <a:pt x="249" y="410"/>
                    <a:pt x="236" y="373"/>
                    <a:pt x="223" y="336"/>
                  </a:cubicBezTo>
                  <a:cubicBezTo>
                    <a:pt x="210" y="298"/>
                    <a:pt x="194" y="262"/>
                    <a:pt x="194" y="262"/>
                  </a:cubicBezTo>
                  <a:cubicBezTo>
                    <a:pt x="173" y="200"/>
                    <a:pt x="45" y="3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6">
              <a:extLst>
                <a:ext uri="{FF2B5EF4-FFF2-40B4-BE49-F238E27FC236}">
                  <a16:creationId xmlns:a16="http://schemas.microsoft.com/office/drawing/2014/main" id="{B069955E-1A22-1931-276B-FBDE6F1FB3ED}"/>
                </a:ext>
              </a:extLst>
            </p:cNvPr>
            <p:cNvSpPr/>
            <p:nvPr/>
          </p:nvSpPr>
          <p:spPr>
            <a:xfrm>
              <a:off x="5086500" y="2410125"/>
              <a:ext cx="5525" cy="8275"/>
            </a:xfrm>
            <a:custGeom>
              <a:avLst/>
              <a:gdLst/>
              <a:ahLst/>
              <a:cxnLst/>
              <a:rect l="l" t="t" r="r" b="b"/>
              <a:pathLst>
                <a:path w="221" h="33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87" y="5"/>
                    <a:pt x="185" y="5"/>
                    <a:pt x="160" y="36"/>
                  </a:cubicBezTo>
                  <a:cubicBezTo>
                    <a:pt x="137" y="62"/>
                    <a:pt x="105" y="79"/>
                    <a:pt x="85" y="109"/>
                  </a:cubicBezTo>
                  <a:cubicBezTo>
                    <a:pt x="72" y="130"/>
                    <a:pt x="59" y="149"/>
                    <a:pt x="46" y="167"/>
                  </a:cubicBezTo>
                  <a:lnTo>
                    <a:pt x="18" y="211"/>
                  </a:lnTo>
                  <a:cubicBezTo>
                    <a:pt x="6" y="228"/>
                    <a:pt x="1" y="306"/>
                    <a:pt x="8" y="331"/>
                  </a:cubicBezTo>
                  <a:cubicBezTo>
                    <a:pt x="36" y="316"/>
                    <a:pt x="61" y="299"/>
                    <a:pt x="83" y="278"/>
                  </a:cubicBezTo>
                  <a:lnTo>
                    <a:pt x="90" y="269"/>
                  </a:lnTo>
                  <a:lnTo>
                    <a:pt x="123" y="220"/>
                  </a:lnTo>
                  <a:cubicBezTo>
                    <a:pt x="167" y="157"/>
                    <a:pt x="201" y="75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6">
              <a:extLst>
                <a:ext uri="{FF2B5EF4-FFF2-40B4-BE49-F238E27FC236}">
                  <a16:creationId xmlns:a16="http://schemas.microsoft.com/office/drawing/2014/main" id="{3BC0F675-43FA-3565-1C9A-B3E03D79CC56}"/>
                </a:ext>
              </a:extLst>
            </p:cNvPr>
            <p:cNvSpPr/>
            <p:nvPr/>
          </p:nvSpPr>
          <p:spPr>
            <a:xfrm>
              <a:off x="5090175" y="2441950"/>
              <a:ext cx="4825" cy="9100"/>
            </a:xfrm>
            <a:custGeom>
              <a:avLst/>
              <a:gdLst/>
              <a:ahLst/>
              <a:cxnLst/>
              <a:rect l="l" t="t" r="r" b="b"/>
              <a:pathLst>
                <a:path w="193" h="364" extrusionOk="0">
                  <a:moveTo>
                    <a:pt x="192" y="1"/>
                  </a:moveTo>
                  <a:cubicBezTo>
                    <a:pt x="159" y="9"/>
                    <a:pt x="158" y="9"/>
                    <a:pt x="135" y="43"/>
                  </a:cubicBezTo>
                  <a:cubicBezTo>
                    <a:pt x="115" y="73"/>
                    <a:pt x="84" y="95"/>
                    <a:pt x="68" y="128"/>
                  </a:cubicBezTo>
                  <a:cubicBezTo>
                    <a:pt x="57" y="151"/>
                    <a:pt x="46" y="173"/>
                    <a:pt x="36" y="193"/>
                  </a:cubicBezTo>
                  <a:lnTo>
                    <a:pt x="11" y="241"/>
                  </a:lnTo>
                  <a:cubicBezTo>
                    <a:pt x="1" y="260"/>
                    <a:pt x="4" y="340"/>
                    <a:pt x="14" y="364"/>
                  </a:cubicBezTo>
                  <a:cubicBezTo>
                    <a:pt x="39" y="346"/>
                    <a:pt x="63" y="325"/>
                    <a:pt x="83" y="300"/>
                  </a:cubicBezTo>
                  <a:lnTo>
                    <a:pt x="83" y="301"/>
                  </a:lnTo>
                  <a:lnTo>
                    <a:pt x="89" y="290"/>
                  </a:lnTo>
                  <a:lnTo>
                    <a:pt x="117" y="237"/>
                  </a:lnTo>
                  <a:cubicBezTo>
                    <a:pt x="155" y="166"/>
                    <a:pt x="179" y="77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6">
              <a:extLst>
                <a:ext uri="{FF2B5EF4-FFF2-40B4-BE49-F238E27FC236}">
                  <a16:creationId xmlns:a16="http://schemas.microsoft.com/office/drawing/2014/main" id="{B6D39D44-6DFB-FECB-6D97-E84DF4B738E0}"/>
                </a:ext>
              </a:extLst>
            </p:cNvPr>
            <p:cNvSpPr/>
            <p:nvPr/>
          </p:nvSpPr>
          <p:spPr>
            <a:xfrm>
              <a:off x="5036625" y="2280175"/>
              <a:ext cx="18850" cy="15500"/>
            </a:xfrm>
            <a:custGeom>
              <a:avLst/>
              <a:gdLst/>
              <a:ahLst/>
              <a:cxnLst/>
              <a:rect l="l" t="t" r="r" b="b"/>
              <a:pathLst>
                <a:path w="754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9"/>
                    <a:pt x="98" y="98"/>
                    <a:pt x="154" y="147"/>
                  </a:cubicBezTo>
                  <a:lnTo>
                    <a:pt x="176" y="163"/>
                  </a:lnTo>
                  <a:lnTo>
                    <a:pt x="291" y="253"/>
                  </a:lnTo>
                  <a:cubicBezTo>
                    <a:pt x="414" y="350"/>
                    <a:pt x="568" y="471"/>
                    <a:pt x="753" y="620"/>
                  </a:cubicBezTo>
                  <a:cubicBezTo>
                    <a:pt x="735" y="563"/>
                    <a:pt x="733" y="560"/>
                    <a:pt x="667" y="488"/>
                  </a:cubicBezTo>
                  <a:cubicBezTo>
                    <a:pt x="606" y="425"/>
                    <a:pt x="559" y="357"/>
                    <a:pt x="491" y="298"/>
                  </a:cubicBezTo>
                  <a:cubicBezTo>
                    <a:pt x="444" y="260"/>
                    <a:pt x="398" y="222"/>
                    <a:pt x="353" y="185"/>
                  </a:cubicBezTo>
                  <a:lnTo>
                    <a:pt x="251" y="105"/>
                  </a:lnTo>
                  <a:cubicBezTo>
                    <a:pt x="209" y="71"/>
                    <a:pt x="46" y="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5" name="Google Shape;9575;p36">
            <a:extLst>
              <a:ext uri="{FF2B5EF4-FFF2-40B4-BE49-F238E27FC236}">
                <a16:creationId xmlns:a16="http://schemas.microsoft.com/office/drawing/2014/main" id="{C5592AF6-D71D-EB9B-F0A6-52B77116E1DB}"/>
              </a:ext>
            </a:extLst>
          </p:cNvPr>
          <p:cNvGrpSpPr/>
          <p:nvPr/>
        </p:nvGrpSpPr>
        <p:grpSpPr>
          <a:xfrm flipH="1">
            <a:off x="4954077" y="388913"/>
            <a:ext cx="1620284" cy="1614806"/>
            <a:chOff x="4930100" y="1771600"/>
            <a:chExt cx="953950" cy="950725"/>
          </a:xfrm>
        </p:grpSpPr>
        <p:sp>
          <p:nvSpPr>
            <p:cNvPr id="9576" name="Google Shape;9576;p36">
              <a:extLst>
                <a:ext uri="{FF2B5EF4-FFF2-40B4-BE49-F238E27FC236}">
                  <a16:creationId xmlns:a16="http://schemas.microsoft.com/office/drawing/2014/main" id="{F5777F3D-195F-C923-B733-BC3A83235FF5}"/>
                </a:ext>
              </a:extLst>
            </p:cNvPr>
            <p:cNvSpPr/>
            <p:nvPr/>
          </p:nvSpPr>
          <p:spPr>
            <a:xfrm>
              <a:off x="5704525" y="2453000"/>
              <a:ext cx="27750" cy="91225"/>
            </a:xfrm>
            <a:custGeom>
              <a:avLst/>
              <a:gdLst/>
              <a:ahLst/>
              <a:cxnLst/>
              <a:rect l="l" t="t" r="r" b="b"/>
              <a:pathLst>
                <a:path w="1110" h="3649" extrusionOk="0">
                  <a:moveTo>
                    <a:pt x="679" y="0"/>
                  </a:moveTo>
                  <a:cubicBezTo>
                    <a:pt x="504" y="0"/>
                    <a:pt x="318" y="98"/>
                    <a:pt x="200" y="279"/>
                  </a:cubicBezTo>
                  <a:cubicBezTo>
                    <a:pt x="1" y="586"/>
                    <a:pt x="88" y="961"/>
                    <a:pt x="175" y="1287"/>
                  </a:cubicBezTo>
                  <a:cubicBezTo>
                    <a:pt x="391" y="2097"/>
                    <a:pt x="418" y="2713"/>
                    <a:pt x="225" y="3538"/>
                  </a:cubicBezTo>
                  <a:cubicBezTo>
                    <a:pt x="210" y="3599"/>
                    <a:pt x="265" y="3648"/>
                    <a:pt x="317" y="3648"/>
                  </a:cubicBezTo>
                  <a:cubicBezTo>
                    <a:pt x="343" y="3648"/>
                    <a:pt x="369" y="3636"/>
                    <a:pt x="384" y="3605"/>
                  </a:cubicBezTo>
                  <a:cubicBezTo>
                    <a:pt x="607" y="3141"/>
                    <a:pt x="668" y="2641"/>
                    <a:pt x="600" y="2129"/>
                  </a:cubicBezTo>
                  <a:cubicBezTo>
                    <a:pt x="567" y="1885"/>
                    <a:pt x="496" y="1665"/>
                    <a:pt x="418" y="1434"/>
                  </a:cubicBezTo>
                  <a:cubicBezTo>
                    <a:pt x="367" y="1305"/>
                    <a:pt x="321" y="1175"/>
                    <a:pt x="281" y="1043"/>
                  </a:cubicBezTo>
                  <a:cubicBezTo>
                    <a:pt x="134" y="516"/>
                    <a:pt x="234" y="252"/>
                    <a:pt x="582" y="252"/>
                  </a:cubicBezTo>
                  <a:cubicBezTo>
                    <a:pt x="709" y="252"/>
                    <a:pt x="870" y="288"/>
                    <a:pt x="1065" y="359"/>
                  </a:cubicBezTo>
                  <a:cubicBezTo>
                    <a:pt x="1069" y="367"/>
                    <a:pt x="1076" y="370"/>
                    <a:pt x="1083" y="370"/>
                  </a:cubicBezTo>
                  <a:cubicBezTo>
                    <a:pt x="1096" y="370"/>
                    <a:pt x="1110" y="358"/>
                    <a:pt x="1105" y="343"/>
                  </a:cubicBezTo>
                  <a:cubicBezTo>
                    <a:pt x="1036" y="109"/>
                    <a:pt x="863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6">
              <a:extLst>
                <a:ext uri="{FF2B5EF4-FFF2-40B4-BE49-F238E27FC236}">
                  <a16:creationId xmlns:a16="http://schemas.microsoft.com/office/drawing/2014/main" id="{1A39ABA3-F936-357E-2D9D-E631621352FD}"/>
                </a:ext>
              </a:extLst>
            </p:cNvPr>
            <p:cNvSpPr/>
            <p:nvPr/>
          </p:nvSpPr>
          <p:spPr>
            <a:xfrm>
              <a:off x="5717700" y="2426850"/>
              <a:ext cx="24000" cy="35300"/>
            </a:xfrm>
            <a:custGeom>
              <a:avLst/>
              <a:gdLst/>
              <a:ahLst/>
              <a:cxnLst/>
              <a:rect l="l" t="t" r="r" b="b"/>
              <a:pathLst>
                <a:path w="960" h="1412" extrusionOk="0">
                  <a:moveTo>
                    <a:pt x="163" y="1"/>
                  </a:moveTo>
                  <a:cubicBezTo>
                    <a:pt x="130" y="1"/>
                    <a:pt x="96" y="4"/>
                    <a:pt x="63" y="11"/>
                  </a:cubicBezTo>
                  <a:cubicBezTo>
                    <a:pt x="14" y="22"/>
                    <a:pt x="0" y="103"/>
                    <a:pt x="48" y="123"/>
                  </a:cubicBezTo>
                  <a:cubicBezTo>
                    <a:pt x="290" y="226"/>
                    <a:pt x="517" y="289"/>
                    <a:pt x="651" y="539"/>
                  </a:cubicBezTo>
                  <a:cubicBezTo>
                    <a:pt x="798" y="811"/>
                    <a:pt x="706" y="1117"/>
                    <a:pt x="559" y="1367"/>
                  </a:cubicBezTo>
                  <a:cubicBezTo>
                    <a:pt x="549" y="1386"/>
                    <a:pt x="566" y="1411"/>
                    <a:pt x="585" y="1411"/>
                  </a:cubicBezTo>
                  <a:cubicBezTo>
                    <a:pt x="590" y="1411"/>
                    <a:pt x="595" y="1410"/>
                    <a:pt x="599" y="1406"/>
                  </a:cubicBezTo>
                  <a:cubicBezTo>
                    <a:pt x="880" y="1202"/>
                    <a:pt x="959" y="823"/>
                    <a:pt x="832" y="503"/>
                  </a:cubicBezTo>
                  <a:cubicBezTo>
                    <a:pt x="730" y="247"/>
                    <a:pt x="451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6">
              <a:extLst>
                <a:ext uri="{FF2B5EF4-FFF2-40B4-BE49-F238E27FC236}">
                  <a16:creationId xmlns:a16="http://schemas.microsoft.com/office/drawing/2014/main" id="{0357AFA3-7752-336E-DD06-EF68C664576D}"/>
                </a:ext>
              </a:extLst>
            </p:cNvPr>
            <p:cNvSpPr/>
            <p:nvPr/>
          </p:nvSpPr>
          <p:spPr>
            <a:xfrm>
              <a:off x="5723600" y="2418875"/>
              <a:ext cx="15500" cy="10500"/>
            </a:xfrm>
            <a:custGeom>
              <a:avLst/>
              <a:gdLst/>
              <a:ahLst/>
              <a:cxnLst/>
              <a:rect l="l" t="t" r="r" b="b"/>
              <a:pathLst>
                <a:path w="620" h="420" extrusionOk="0">
                  <a:moveTo>
                    <a:pt x="548" y="0"/>
                  </a:moveTo>
                  <a:cubicBezTo>
                    <a:pt x="437" y="0"/>
                    <a:pt x="332" y="72"/>
                    <a:pt x="243" y="132"/>
                  </a:cubicBezTo>
                  <a:cubicBezTo>
                    <a:pt x="144" y="202"/>
                    <a:pt x="61" y="279"/>
                    <a:pt x="8" y="390"/>
                  </a:cubicBezTo>
                  <a:cubicBezTo>
                    <a:pt x="1" y="403"/>
                    <a:pt x="10" y="420"/>
                    <a:pt x="24" y="420"/>
                  </a:cubicBezTo>
                  <a:cubicBezTo>
                    <a:pt x="27" y="420"/>
                    <a:pt x="31" y="419"/>
                    <a:pt x="35" y="417"/>
                  </a:cubicBezTo>
                  <a:cubicBezTo>
                    <a:pt x="132" y="357"/>
                    <a:pt x="220" y="284"/>
                    <a:pt x="317" y="224"/>
                  </a:cubicBezTo>
                  <a:cubicBezTo>
                    <a:pt x="408" y="168"/>
                    <a:pt x="517" y="138"/>
                    <a:pt x="595" y="65"/>
                  </a:cubicBezTo>
                  <a:cubicBezTo>
                    <a:pt x="620" y="41"/>
                    <a:pt x="599" y="3"/>
                    <a:pt x="569" y="1"/>
                  </a:cubicBezTo>
                  <a:cubicBezTo>
                    <a:pt x="562" y="1"/>
                    <a:pt x="555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6">
              <a:extLst>
                <a:ext uri="{FF2B5EF4-FFF2-40B4-BE49-F238E27FC236}">
                  <a16:creationId xmlns:a16="http://schemas.microsoft.com/office/drawing/2014/main" id="{B6E18D43-C2E2-EC89-D195-22E2E5F52FA2}"/>
                </a:ext>
              </a:extLst>
            </p:cNvPr>
            <p:cNvSpPr/>
            <p:nvPr/>
          </p:nvSpPr>
          <p:spPr>
            <a:xfrm>
              <a:off x="5686825" y="2404200"/>
              <a:ext cx="50725" cy="25850"/>
            </a:xfrm>
            <a:custGeom>
              <a:avLst/>
              <a:gdLst/>
              <a:ahLst/>
              <a:cxnLst/>
              <a:rect l="l" t="t" r="r" b="b"/>
              <a:pathLst>
                <a:path w="2029" h="1034" extrusionOk="0">
                  <a:moveTo>
                    <a:pt x="1265" y="1"/>
                  </a:moveTo>
                  <a:cubicBezTo>
                    <a:pt x="1229" y="1"/>
                    <a:pt x="1193" y="3"/>
                    <a:pt x="1157" y="8"/>
                  </a:cubicBezTo>
                  <a:cubicBezTo>
                    <a:pt x="648" y="74"/>
                    <a:pt x="210" y="521"/>
                    <a:pt x="12" y="974"/>
                  </a:cubicBezTo>
                  <a:cubicBezTo>
                    <a:pt x="0" y="1002"/>
                    <a:pt x="22" y="1034"/>
                    <a:pt x="47" y="1034"/>
                  </a:cubicBezTo>
                  <a:cubicBezTo>
                    <a:pt x="56" y="1034"/>
                    <a:pt x="66" y="1030"/>
                    <a:pt x="74" y="1021"/>
                  </a:cubicBezTo>
                  <a:cubicBezTo>
                    <a:pt x="311" y="769"/>
                    <a:pt x="479" y="468"/>
                    <a:pt x="790" y="291"/>
                  </a:cubicBezTo>
                  <a:cubicBezTo>
                    <a:pt x="951" y="199"/>
                    <a:pt x="1112" y="154"/>
                    <a:pt x="1264" y="154"/>
                  </a:cubicBezTo>
                  <a:cubicBezTo>
                    <a:pt x="1556" y="154"/>
                    <a:pt x="1813" y="321"/>
                    <a:pt x="1962" y="646"/>
                  </a:cubicBezTo>
                  <a:cubicBezTo>
                    <a:pt x="1968" y="658"/>
                    <a:pt x="1979" y="664"/>
                    <a:pt x="1990" y="664"/>
                  </a:cubicBezTo>
                  <a:cubicBezTo>
                    <a:pt x="2009" y="664"/>
                    <a:pt x="2029" y="649"/>
                    <a:pt x="2028" y="628"/>
                  </a:cubicBezTo>
                  <a:cubicBezTo>
                    <a:pt x="2014" y="233"/>
                    <a:pt x="1632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6">
              <a:extLst>
                <a:ext uri="{FF2B5EF4-FFF2-40B4-BE49-F238E27FC236}">
                  <a16:creationId xmlns:a16="http://schemas.microsoft.com/office/drawing/2014/main" id="{FB7E9812-3240-134E-D3E6-E2D6684B86D2}"/>
                </a:ext>
              </a:extLst>
            </p:cNvPr>
            <p:cNvSpPr/>
            <p:nvPr/>
          </p:nvSpPr>
          <p:spPr>
            <a:xfrm>
              <a:off x="5723975" y="2362375"/>
              <a:ext cx="25775" cy="43425"/>
            </a:xfrm>
            <a:custGeom>
              <a:avLst/>
              <a:gdLst/>
              <a:ahLst/>
              <a:cxnLst/>
              <a:rect l="l" t="t" r="r" b="b"/>
              <a:pathLst>
                <a:path w="1031" h="1737" extrusionOk="0">
                  <a:moveTo>
                    <a:pt x="465" y="1"/>
                  </a:moveTo>
                  <a:cubicBezTo>
                    <a:pt x="441" y="1"/>
                    <a:pt x="420" y="23"/>
                    <a:pt x="425" y="52"/>
                  </a:cubicBezTo>
                  <a:cubicBezTo>
                    <a:pt x="481" y="383"/>
                    <a:pt x="608" y="660"/>
                    <a:pt x="505" y="1004"/>
                  </a:cubicBezTo>
                  <a:cubicBezTo>
                    <a:pt x="418" y="1299"/>
                    <a:pt x="221" y="1509"/>
                    <a:pt x="7" y="1718"/>
                  </a:cubicBezTo>
                  <a:cubicBezTo>
                    <a:pt x="1" y="1724"/>
                    <a:pt x="7" y="1736"/>
                    <a:pt x="15" y="1736"/>
                  </a:cubicBezTo>
                  <a:cubicBezTo>
                    <a:pt x="16" y="1736"/>
                    <a:pt x="17" y="1736"/>
                    <a:pt x="17" y="1736"/>
                  </a:cubicBezTo>
                  <a:cubicBezTo>
                    <a:pt x="644" y="1537"/>
                    <a:pt x="1031" y="494"/>
                    <a:pt x="493" y="12"/>
                  </a:cubicBezTo>
                  <a:cubicBezTo>
                    <a:pt x="484" y="4"/>
                    <a:pt x="474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6">
              <a:extLst>
                <a:ext uri="{FF2B5EF4-FFF2-40B4-BE49-F238E27FC236}">
                  <a16:creationId xmlns:a16="http://schemas.microsoft.com/office/drawing/2014/main" id="{6FE906C5-3091-1DB1-4F3F-938395596B14}"/>
                </a:ext>
              </a:extLst>
            </p:cNvPr>
            <p:cNvSpPr/>
            <p:nvPr/>
          </p:nvSpPr>
          <p:spPr>
            <a:xfrm>
              <a:off x="5689750" y="2363125"/>
              <a:ext cx="46450" cy="50925"/>
            </a:xfrm>
            <a:custGeom>
              <a:avLst/>
              <a:gdLst/>
              <a:ahLst/>
              <a:cxnLst/>
              <a:rect l="l" t="t" r="r" b="b"/>
              <a:pathLst>
                <a:path w="1858" h="2037" extrusionOk="0">
                  <a:moveTo>
                    <a:pt x="1814" y="0"/>
                  </a:moveTo>
                  <a:cubicBezTo>
                    <a:pt x="1809" y="0"/>
                    <a:pt x="1805" y="2"/>
                    <a:pt x="1801" y="7"/>
                  </a:cubicBezTo>
                  <a:cubicBezTo>
                    <a:pt x="1494" y="400"/>
                    <a:pt x="1074" y="539"/>
                    <a:pt x="710" y="862"/>
                  </a:cubicBezTo>
                  <a:cubicBezTo>
                    <a:pt x="392" y="1146"/>
                    <a:pt x="101" y="1537"/>
                    <a:pt x="10" y="1959"/>
                  </a:cubicBezTo>
                  <a:cubicBezTo>
                    <a:pt x="1" y="2002"/>
                    <a:pt x="39" y="2037"/>
                    <a:pt x="75" y="2037"/>
                  </a:cubicBezTo>
                  <a:cubicBezTo>
                    <a:pt x="94" y="2037"/>
                    <a:pt x="112" y="2028"/>
                    <a:pt x="122" y="2006"/>
                  </a:cubicBezTo>
                  <a:cubicBezTo>
                    <a:pt x="391" y="1470"/>
                    <a:pt x="653" y="1034"/>
                    <a:pt x="1178" y="707"/>
                  </a:cubicBezTo>
                  <a:cubicBezTo>
                    <a:pt x="1432" y="549"/>
                    <a:pt x="1858" y="378"/>
                    <a:pt x="1838" y="23"/>
                  </a:cubicBezTo>
                  <a:cubicBezTo>
                    <a:pt x="1838" y="11"/>
                    <a:pt x="1826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6">
              <a:extLst>
                <a:ext uri="{FF2B5EF4-FFF2-40B4-BE49-F238E27FC236}">
                  <a16:creationId xmlns:a16="http://schemas.microsoft.com/office/drawing/2014/main" id="{BC02CA36-6310-93BD-4F8D-878D316A21F6}"/>
                </a:ext>
              </a:extLst>
            </p:cNvPr>
            <p:cNvSpPr/>
            <p:nvPr/>
          </p:nvSpPr>
          <p:spPr>
            <a:xfrm>
              <a:off x="5699125" y="2373900"/>
              <a:ext cx="23300" cy="11500"/>
            </a:xfrm>
            <a:custGeom>
              <a:avLst/>
              <a:gdLst/>
              <a:ahLst/>
              <a:cxnLst/>
              <a:rect l="l" t="t" r="r" b="b"/>
              <a:pathLst>
                <a:path w="932" h="460" extrusionOk="0">
                  <a:moveTo>
                    <a:pt x="649" y="1"/>
                  </a:moveTo>
                  <a:cubicBezTo>
                    <a:pt x="546" y="1"/>
                    <a:pt x="440" y="26"/>
                    <a:pt x="348" y="66"/>
                  </a:cubicBezTo>
                  <a:cubicBezTo>
                    <a:pt x="211" y="124"/>
                    <a:pt x="0" y="263"/>
                    <a:pt x="5" y="429"/>
                  </a:cubicBezTo>
                  <a:cubicBezTo>
                    <a:pt x="6" y="446"/>
                    <a:pt x="20" y="459"/>
                    <a:pt x="36" y="459"/>
                  </a:cubicBezTo>
                  <a:cubicBezTo>
                    <a:pt x="41" y="459"/>
                    <a:pt x="46" y="458"/>
                    <a:pt x="51" y="455"/>
                  </a:cubicBezTo>
                  <a:cubicBezTo>
                    <a:pt x="180" y="381"/>
                    <a:pt x="249" y="241"/>
                    <a:pt x="393" y="173"/>
                  </a:cubicBezTo>
                  <a:cubicBezTo>
                    <a:pt x="494" y="125"/>
                    <a:pt x="595" y="111"/>
                    <a:pt x="699" y="111"/>
                  </a:cubicBezTo>
                  <a:cubicBezTo>
                    <a:pt x="764" y="111"/>
                    <a:pt x="830" y="117"/>
                    <a:pt x="897" y="122"/>
                  </a:cubicBezTo>
                  <a:cubicBezTo>
                    <a:pt x="898" y="122"/>
                    <a:pt x="898" y="122"/>
                    <a:pt x="899" y="122"/>
                  </a:cubicBezTo>
                  <a:cubicBezTo>
                    <a:pt x="926" y="122"/>
                    <a:pt x="932" y="84"/>
                    <a:pt x="911" y="71"/>
                  </a:cubicBezTo>
                  <a:cubicBezTo>
                    <a:pt x="833" y="21"/>
                    <a:pt x="742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6">
              <a:extLst>
                <a:ext uri="{FF2B5EF4-FFF2-40B4-BE49-F238E27FC236}">
                  <a16:creationId xmlns:a16="http://schemas.microsoft.com/office/drawing/2014/main" id="{E8DD330D-0337-E292-C605-49F9987F71FA}"/>
                </a:ext>
              </a:extLst>
            </p:cNvPr>
            <p:cNvSpPr/>
            <p:nvPr/>
          </p:nvSpPr>
          <p:spPr>
            <a:xfrm>
              <a:off x="5697325" y="2363975"/>
              <a:ext cx="7750" cy="20875"/>
            </a:xfrm>
            <a:custGeom>
              <a:avLst/>
              <a:gdLst/>
              <a:ahLst/>
              <a:cxnLst/>
              <a:rect l="l" t="t" r="r" b="b"/>
              <a:pathLst>
                <a:path w="310" h="835" extrusionOk="0">
                  <a:moveTo>
                    <a:pt x="39" y="1"/>
                  </a:moveTo>
                  <a:cubicBezTo>
                    <a:pt x="19" y="1"/>
                    <a:pt x="0" y="24"/>
                    <a:pt x="1" y="43"/>
                  </a:cubicBezTo>
                  <a:cubicBezTo>
                    <a:pt x="5" y="155"/>
                    <a:pt x="101" y="250"/>
                    <a:pt x="130" y="359"/>
                  </a:cubicBezTo>
                  <a:cubicBezTo>
                    <a:pt x="170" y="504"/>
                    <a:pt x="143" y="639"/>
                    <a:pt x="109" y="782"/>
                  </a:cubicBezTo>
                  <a:cubicBezTo>
                    <a:pt x="102" y="808"/>
                    <a:pt x="126" y="834"/>
                    <a:pt x="150" y="834"/>
                  </a:cubicBezTo>
                  <a:cubicBezTo>
                    <a:pt x="160" y="834"/>
                    <a:pt x="169" y="830"/>
                    <a:pt x="177" y="821"/>
                  </a:cubicBezTo>
                  <a:cubicBezTo>
                    <a:pt x="284" y="693"/>
                    <a:pt x="309" y="523"/>
                    <a:pt x="285" y="360"/>
                  </a:cubicBezTo>
                  <a:cubicBezTo>
                    <a:pt x="265" y="225"/>
                    <a:pt x="199" y="22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6">
              <a:extLst>
                <a:ext uri="{FF2B5EF4-FFF2-40B4-BE49-F238E27FC236}">
                  <a16:creationId xmlns:a16="http://schemas.microsoft.com/office/drawing/2014/main" id="{03F547BD-366C-2748-19B1-F0A41039A0AF}"/>
                </a:ext>
              </a:extLst>
            </p:cNvPr>
            <p:cNvSpPr/>
            <p:nvPr/>
          </p:nvSpPr>
          <p:spPr>
            <a:xfrm>
              <a:off x="5683475" y="2364625"/>
              <a:ext cx="15525" cy="32650"/>
            </a:xfrm>
            <a:custGeom>
              <a:avLst/>
              <a:gdLst/>
              <a:ahLst/>
              <a:cxnLst/>
              <a:rect l="l" t="t" r="r" b="b"/>
              <a:pathLst>
                <a:path w="621" h="1306" extrusionOk="0">
                  <a:moveTo>
                    <a:pt x="593" y="0"/>
                  </a:moveTo>
                  <a:cubicBezTo>
                    <a:pt x="585" y="0"/>
                    <a:pt x="576" y="4"/>
                    <a:pt x="570" y="12"/>
                  </a:cubicBezTo>
                  <a:cubicBezTo>
                    <a:pt x="419" y="216"/>
                    <a:pt x="318" y="454"/>
                    <a:pt x="214" y="686"/>
                  </a:cubicBezTo>
                  <a:cubicBezTo>
                    <a:pt x="132" y="868"/>
                    <a:pt x="17" y="1052"/>
                    <a:pt x="3" y="1253"/>
                  </a:cubicBezTo>
                  <a:cubicBezTo>
                    <a:pt x="0" y="1285"/>
                    <a:pt x="29" y="1306"/>
                    <a:pt x="57" y="1306"/>
                  </a:cubicBezTo>
                  <a:cubicBezTo>
                    <a:pt x="70" y="1306"/>
                    <a:pt x="83" y="1301"/>
                    <a:pt x="92" y="1291"/>
                  </a:cubicBezTo>
                  <a:cubicBezTo>
                    <a:pt x="243" y="1130"/>
                    <a:pt x="309" y="882"/>
                    <a:pt x="394" y="680"/>
                  </a:cubicBezTo>
                  <a:cubicBezTo>
                    <a:pt x="484" y="469"/>
                    <a:pt x="575" y="257"/>
                    <a:pt x="617" y="31"/>
                  </a:cubicBezTo>
                  <a:cubicBezTo>
                    <a:pt x="621" y="12"/>
                    <a:pt x="607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6">
              <a:extLst>
                <a:ext uri="{FF2B5EF4-FFF2-40B4-BE49-F238E27FC236}">
                  <a16:creationId xmlns:a16="http://schemas.microsoft.com/office/drawing/2014/main" id="{86671CFA-9A71-2697-035B-57EB2F89404C}"/>
                </a:ext>
              </a:extLst>
            </p:cNvPr>
            <p:cNvSpPr/>
            <p:nvPr/>
          </p:nvSpPr>
          <p:spPr>
            <a:xfrm>
              <a:off x="5649300" y="2393275"/>
              <a:ext cx="37900" cy="52000"/>
            </a:xfrm>
            <a:custGeom>
              <a:avLst/>
              <a:gdLst/>
              <a:ahLst/>
              <a:cxnLst/>
              <a:rect l="l" t="t" r="r" b="b"/>
              <a:pathLst>
                <a:path w="1516" h="2080" extrusionOk="0">
                  <a:moveTo>
                    <a:pt x="1109" y="1"/>
                  </a:moveTo>
                  <a:cubicBezTo>
                    <a:pt x="798" y="1"/>
                    <a:pt x="406" y="266"/>
                    <a:pt x="280" y="511"/>
                  </a:cubicBezTo>
                  <a:cubicBezTo>
                    <a:pt x="1" y="1051"/>
                    <a:pt x="203" y="1764"/>
                    <a:pt x="716" y="2076"/>
                  </a:cubicBezTo>
                  <a:cubicBezTo>
                    <a:pt x="720" y="2078"/>
                    <a:pt x="723" y="2079"/>
                    <a:pt x="727" y="2079"/>
                  </a:cubicBezTo>
                  <a:cubicBezTo>
                    <a:pt x="745" y="2079"/>
                    <a:pt x="760" y="2055"/>
                    <a:pt x="743" y="2041"/>
                  </a:cubicBezTo>
                  <a:cubicBezTo>
                    <a:pt x="419" y="1766"/>
                    <a:pt x="237" y="1365"/>
                    <a:pt x="299" y="938"/>
                  </a:cubicBezTo>
                  <a:cubicBezTo>
                    <a:pt x="358" y="529"/>
                    <a:pt x="649" y="209"/>
                    <a:pt x="987" y="209"/>
                  </a:cubicBezTo>
                  <a:cubicBezTo>
                    <a:pt x="1131" y="209"/>
                    <a:pt x="1282" y="266"/>
                    <a:pt x="1429" y="398"/>
                  </a:cubicBezTo>
                  <a:cubicBezTo>
                    <a:pt x="1439" y="407"/>
                    <a:pt x="1451" y="411"/>
                    <a:pt x="1463" y="411"/>
                  </a:cubicBezTo>
                  <a:cubicBezTo>
                    <a:pt x="1491" y="411"/>
                    <a:pt x="1516" y="386"/>
                    <a:pt x="1509" y="352"/>
                  </a:cubicBezTo>
                  <a:cubicBezTo>
                    <a:pt x="1455" y="97"/>
                    <a:pt x="1297" y="1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6">
              <a:extLst>
                <a:ext uri="{FF2B5EF4-FFF2-40B4-BE49-F238E27FC236}">
                  <a16:creationId xmlns:a16="http://schemas.microsoft.com/office/drawing/2014/main" id="{BEC7A5A6-FAD0-251E-A98F-9E2A39278416}"/>
                </a:ext>
              </a:extLst>
            </p:cNvPr>
            <p:cNvSpPr/>
            <p:nvPr/>
          </p:nvSpPr>
          <p:spPr>
            <a:xfrm>
              <a:off x="5623675" y="2373875"/>
              <a:ext cx="66600" cy="68650"/>
            </a:xfrm>
            <a:custGeom>
              <a:avLst/>
              <a:gdLst/>
              <a:ahLst/>
              <a:cxnLst/>
              <a:rect l="l" t="t" r="r" b="b"/>
              <a:pathLst>
                <a:path w="2664" h="2746" extrusionOk="0">
                  <a:moveTo>
                    <a:pt x="1497" y="0"/>
                  </a:moveTo>
                  <a:cubicBezTo>
                    <a:pt x="1266" y="0"/>
                    <a:pt x="1031" y="73"/>
                    <a:pt x="835" y="236"/>
                  </a:cubicBezTo>
                  <a:cubicBezTo>
                    <a:pt x="1" y="929"/>
                    <a:pt x="391" y="2153"/>
                    <a:pt x="1136" y="2731"/>
                  </a:cubicBezTo>
                  <a:cubicBezTo>
                    <a:pt x="1149" y="2741"/>
                    <a:pt x="1163" y="2746"/>
                    <a:pt x="1176" y="2746"/>
                  </a:cubicBezTo>
                  <a:cubicBezTo>
                    <a:pt x="1220" y="2746"/>
                    <a:pt x="1256" y="2694"/>
                    <a:pt x="1217" y="2650"/>
                  </a:cubicBezTo>
                  <a:cubicBezTo>
                    <a:pt x="751" y="2135"/>
                    <a:pt x="341" y="1503"/>
                    <a:pt x="631" y="795"/>
                  </a:cubicBezTo>
                  <a:cubicBezTo>
                    <a:pt x="780" y="428"/>
                    <a:pt x="1121" y="151"/>
                    <a:pt x="1505" y="151"/>
                  </a:cubicBezTo>
                  <a:cubicBezTo>
                    <a:pt x="1615" y="151"/>
                    <a:pt x="1729" y="173"/>
                    <a:pt x="1843" y="224"/>
                  </a:cubicBezTo>
                  <a:cubicBezTo>
                    <a:pt x="2247" y="402"/>
                    <a:pt x="2392" y="744"/>
                    <a:pt x="2466" y="1154"/>
                  </a:cubicBezTo>
                  <a:cubicBezTo>
                    <a:pt x="2469" y="1168"/>
                    <a:pt x="2482" y="1175"/>
                    <a:pt x="2495" y="1175"/>
                  </a:cubicBezTo>
                  <a:cubicBezTo>
                    <a:pt x="2508" y="1175"/>
                    <a:pt x="2522" y="1168"/>
                    <a:pt x="2525" y="1154"/>
                  </a:cubicBezTo>
                  <a:cubicBezTo>
                    <a:pt x="2664" y="477"/>
                    <a:pt x="2090" y="0"/>
                    <a:pt x="1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6">
              <a:extLst>
                <a:ext uri="{FF2B5EF4-FFF2-40B4-BE49-F238E27FC236}">
                  <a16:creationId xmlns:a16="http://schemas.microsoft.com/office/drawing/2014/main" id="{BAD1347C-D806-6252-B207-38378B8D944F}"/>
                </a:ext>
              </a:extLst>
            </p:cNvPr>
            <p:cNvSpPr/>
            <p:nvPr/>
          </p:nvSpPr>
          <p:spPr>
            <a:xfrm>
              <a:off x="5648125" y="2350950"/>
              <a:ext cx="27325" cy="26875"/>
            </a:xfrm>
            <a:custGeom>
              <a:avLst/>
              <a:gdLst/>
              <a:ahLst/>
              <a:cxnLst/>
              <a:rect l="l" t="t" r="r" b="b"/>
              <a:pathLst>
                <a:path w="1093" h="1075" extrusionOk="0">
                  <a:moveTo>
                    <a:pt x="1051" y="1"/>
                  </a:moveTo>
                  <a:cubicBezTo>
                    <a:pt x="1042" y="1"/>
                    <a:pt x="1033" y="4"/>
                    <a:pt x="1025" y="12"/>
                  </a:cubicBezTo>
                  <a:cubicBezTo>
                    <a:pt x="868" y="183"/>
                    <a:pt x="792" y="412"/>
                    <a:pt x="628" y="586"/>
                  </a:cubicBezTo>
                  <a:cubicBezTo>
                    <a:pt x="453" y="772"/>
                    <a:pt x="244" y="900"/>
                    <a:pt x="25" y="1027"/>
                  </a:cubicBezTo>
                  <a:cubicBezTo>
                    <a:pt x="1" y="1041"/>
                    <a:pt x="15" y="1074"/>
                    <a:pt x="39" y="1074"/>
                  </a:cubicBezTo>
                  <a:cubicBezTo>
                    <a:pt x="41" y="1074"/>
                    <a:pt x="43" y="1074"/>
                    <a:pt x="44" y="1074"/>
                  </a:cubicBezTo>
                  <a:cubicBezTo>
                    <a:pt x="303" y="1020"/>
                    <a:pt x="539" y="867"/>
                    <a:pt x="725" y="681"/>
                  </a:cubicBezTo>
                  <a:cubicBezTo>
                    <a:pt x="883" y="523"/>
                    <a:pt x="1092" y="273"/>
                    <a:pt x="1092" y="39"/>
                  </a:cubicBezTo>
                  <a:cubicBezTo>
                    <a:pt x="1092" y="17"/>
                    <a:pt x="1072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6">
              <a:extLst>
                <a:ext uri="{FF2B5EF4-FFF2-40B4-BE49-F238E27FC236}">
                  <a16:creationId xmlns:a16="http://schemas.microsoft.com/office/drawing/2014/main" id="{F808DDAD-6B9F-2AA3-766B-FE18ED487AC3}"/>
                </a:ext>
              </a:extLst>
            </p:cNvPr>
            <p:cNvSpPr/>
            <p:nvPr/>
          </p:nvSpPr>
          <p:spPr>
            <a:xfrm>
              <a:off x="5640050" y="2345625"/>
              <a:ext cx="35525" cy="10175"/>
            </a:xfrm>
            <a:custGeom>
              <a:avLst/>
              <a:gdLst/>
              <a:ahLst/>
              <a:cxnLst/>
              <a:rect l="l" t="t" r="r" b="b"/>
              <a:pathLst>
                <a:path w="1421" h="407" extrusionOk="0">
                  <a:moveTo>
                    <a:pt x="424" y="0"/>
                  </a:moveTo>
                  <a:cubicBezTo>
                    <a:pt x="406" y="0"/>
                    <a:pt x="387" y="1"/>
                    <a:pt x="368" y="4"/>
                  </a:cubicBezTo>
                  <a:cubicBezTo>
                    <a:pt x="188" y="32"/>
                    <a:pt x="1" y="200"/>
                    <a:pt x="87" y="387"/>
                  </a:cubicBezTo>
                  <a:cubicBezTo>
                    <a:pt x="94" y="401"/>
                    <a:pt x="106" y="407"/>
                    <a:pt x="120" y="407"/>
                  </a:cubicBezTo>
                  <a:cubicBezTo>
                    <a:pt x="138" y="407"/>
                    <a:pt x="157" y="395"/>
                    <a:pt x="162" y="377"/>
                  </a:cubicBezTo>
                  <a:cubicBezTo>
                    <a:pt x="205" y="203"/>
                    <a:pt x="291" y="145"/>
                    <a:pt x="401" y="145"/>
                  </a:cubicBezTo>
                  <a:cubicBezTo>
                    <a:pt x="622" y="145"/>
                    <a:pt x="939" y="384"/>
                    <a:pt x="1176" y="384"/>
                  </a:cubicBezTo>
                  <a:cubicBezTo>
                    <a:pt x="1270" y="384"/>
                    <a:pt x="1352" y="346"/>
                    <a:pt x="1411" y="240"/>
                  </a:cubicBezTo>
                  <a:cubicBezTo>
                    <a:pt x="1420" y="222"/>
                    <a:pt x="1407" y="199"/>
                    <a:pt x="1388" y="199"/>
                  </a:cubicBezTo>
                  <a:cubicBezTo>
                    <a:pt x="1385" y="199"/>
                    <a:pt x="1382" y="199"/>
                    <a:pt x="1379" y="200"/>
                  </a:cubicBezTo>
                  <a:cubicBezTo>
                    <a:pt x="1303" y="224"/>
                    <a:pt x="1236" y="235"/>
                    <a:pt x="1173" y="235"/>
                  </a:cubicBezTo>
                  <a:cubicBezTo>
                    <a:pt x="1032" y="235"/>
                    <a:pt x="913" y="180"/>
                    <a:pt x="754" y="103"/>
                  </a:cubicBezTo>
                  <a:cubicBezTo>
                    <a:pt x="651" y="51"/>
                    <a:pt x="540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6">
              <a:extLst>
                <a:ext uri="{FF2B5EF4-FFF2-40B4-BE49-F238E27FC236}">
                  <a16:creationId xmlns:a16="http://schemas.microsoft.com/office/drawing/2014/main" id="{CE059567-F6EA-C76E-ADB5-69FFEDC7EC4B}"/>
                </a:ext>
              </a:extLst>
            </p:cNvPr>
            <p:cNvSpPr/>
            <p:nvPr/>
          </p:nvSpPr>
          <p:spPr>
            <a:xfrm>
              <a:off x="5643850" y="2314000"/>
              <a:ext cx="18825" cy="34650"/>
            </a:xfrm>
            <a:custGeom>
              <a:avLst/>
              <a:gdLst/>
              <a:ahLst/>
              <a:cxnLst/>
              <a:rect l="l" t="t" r="r" b="b"/>
              <a:pathLst>
                <a:path w="753" h="1386" extrusionOk="0">
                  <a:moveTo>
                    <a:pt x="129" y="1"/>
                  </a:moveTo>
                  <a:cubicBezTo>
                    <a:pt x="94" y="1"/>
                    <a:pt x="59" y="5"/>
                    <a:pt x="23" y="16"/>
                  </a:cubicBezTo>
                  <a:cubicBezTo>
                    <a:pt x="7" y="20"/>
                    <a:pt x="0" y="41"/>
                    <a:pt x="13" y="53"/>
                  </a:cubicBezTo>
                  <a:cubicBezTo>
                    <a:pt x="199" y="233"/>
                    <a:pt x="435" y="332"/>
                    <a:pt x="509" y="606"/>
                  </a:cubicBezTo>
                  <a:cubicBezTo>
                    <a:pt x="586" y="893"/>
                    <a:pt x="432" y="1143"/>
                    <a:pt x="266" y="1360"/>
                  </a:cubicBezTo>
                  <a:cubicBezTo>
                    <a:pt x="258" y="1371"/>
                    <a:pt x="269" y="1386"/>
                    <a:pt x="280" y="1386"/>
                  </a:cubicBezTo>
                  <a:cubicBezTo>
                    <a:pt x="282" y="1386"/>
                    <a:pt x="283" y="1385"/>
                    <a:pt x="285" y="1385"/>
                  </a:cubicBezTo>
                  <a:cubicBezTo>
                    <a:pt x="607" y="1281"/>
                    <a:pt x="753" y="910"/>
                    <a:pt x="697" y="592"/>
                  </a:cubicBezTo>
                  <a:cubicBezTo>
                    <a:pt x="650" y="334"/>
                    <a:pt x="415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6">
              <a:extLst>
                <a:ext uri="{FF2B5EF4-FFF2-40B4-BE49-F238E27FC236}">
                  <a16:creationId xmlns:a16="http://schemas.microsoft.com/office/drawing/2014/main" id="{400622E6-462D-3E04-0616-D3C29E0CB55B}"/>
                </a:ext>
              </a:extLst>
            </p:cNvPr>
            <p:cNvSpPr/>
            <p:nvPr/>
          </p:nvSpPr>
          <p:spPr>
            <a:xfrm>
              <a:off x="5622925" y="2314400"/>
              <a:ext cx="27050" cy="30925"/>
            </a:xfrm>
            <a:custGeom>
              <a:avLst/>
              <a:gdLst/>
              <a:ahLst/>
              <a:cxnLst/>
              <a:rect l="l" t="t" r="r" b="b"/>
              <a:pathLst>
                <a:path w="1082" h="1237" extrusionOk="0">
                  <a:moveTo>
                    <a:pt x="938" y="0"/>
                  </a:moveTo>
                  <a:cubicBezTo>
                    <a:pt x="923" y="0"/>
                    <a:pt x="909" y="15"/>
                    <a:pt x="907" y="30"/>
                  </a:cubicBezTo>
                  <a:cubicBezTo>
                    <a:pt x="880" y="276"/>
                    <a:pt x="795" y="392"/>
                    <a:pt x="577" y="509"/>
                  </a:cubicBezTo>
                  <a:cubicBezTo>
                    <a:pt x="464" y="569"/>
                    <a:pt x="347" y="618"/>
                    <a:pt x="249" y="702"/>
                  </a:cubicBezTo>
                  <a:cubicBezTo>
                    <a:pt x="102" y="828"/>
                    <a:pt x="0" y="1020"/>
                    <a:pt x="88" y="1206"/>
                  </a:cubicBezTo>
                  <a:cubicBezTo>
                    <a:pt x="98" y="1227"/>
                    <a:pt x="118" y="1237"/>
                    <a:pt x="140" y="1237"/>
                  </a:cubicBezTo>
                  <a:cubicBezTo>
                    <a:pt x="174" y="1237"/>
                    <a:pt x="211" y="1211"/>
                    <a:pt x="208" y="1173"/>
                  </a:cubicBezTo>
                  <a:cubicBezTo>
                    <a:pt x="182" y="744"/>
                    <a:pt x="623" y="722"/>
                    <a:pt x="862" y="478"/>
                  </a:cubicBezTo>
                  <a:cubicBezTo>
                    <a:pt x="984" y="354"/>
                    <a:pt x="1082" y="158"/>
                    <a:pt x="957" y="10"/>
                  </a:cubicBezTo>
                  <a:cubicBezTo>
                    <a:pt x="952" y="3"/>
                    <a:pt x="945" y="0"/>
                    <a:pt x="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6">
              <a:extLst>
                <a:ext uri="{FF2B5EF4-FFF2-40B4-BE49-F238E27FC236}">
                  <a16:creationId xmlns:a16="http://schemas.microsoft.com/office/drawing/2014/main" id="{2DD85D56-10FE-E2D8-32E3-EEC118DF7D31}"/>
                </a:ext>
              </a:extLst>
            </p:cNvPr>
            <p:cNvSpPr/>
            <p:nvPr/>
          </p:nvSpPr>
          <p:spPr>
            <a:xfrm>
              <a:off x="5612875" y="2321400"/>
              <a:ext cx="16450" cy="17025"/>
            </a:xfrm>
            <a:custGeom>
              <a:avLst/>
              <a:gdLst/>
              <a:ahLst/>
              <a:cxnLst/>
              <a:rect l="l" t="t" r="r" b="b"/>
              <a:pathLst>
                <a:path w="658" h="681" extrusionOk="0">
                  <a:moveTo>
                    <a:pt x="92" y="0"/>
                  </a:moveTo>
                  <a:cubicBezTo>
                    <a:pt x="70" y="0"/>
                    <a:pt x="48" y="4"/>
                    <a:pt x="27" y="11"/>
                  </a:cubicBezTo>
                  <a:cubicBezTo>
                    <a:pt x="5" y="18"/>
                    <a:pt x="0" y="42"/>
                    <a:pt x="14" y="60"/>
                  </a:cubicBezTo>
                  <a:cubicBezTo>
                    <a:pt x="103" y="164"/>
                    <a:pt x="255" y="202"/>
                    <a:pt x="353" y="307"/>
                  </a:cubicBezTo>
                  <a:cubicBezTo>
                    <a:pt x="456" y="417"/>
                    <a:pt x="508" y="558"/>
                    <a:pt x="595" y="678"/>
                  </a:cubicBezTo>
                  <a:cubicBezTo>
                    <a:pt x="596" y="680"/>
                    <a:pt x="598" y="681"/>
                    <a:pt x="599" y="681"/>
                  </a:cubicBezTo>
                  <a:cubicBezTo>
                    <a:pt x="601" y="681"/>
                    <a:pt x="603" y="679"/>
                    <a:pt x="604" y="677"/>
                  </a:cubicBezTo>
                  <a:cubicBezTo>
                    <a:pt x="657" y="517"/>
                    <a:pt x="563" y="344"/>
                    <a:pt x="460" y="225"/>
                  </a:cubicBezTo>
                  <a:cubicBezTo>
                    <a:pt x="377" y="131"/>
                    <a:pt x="231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6">
              <a:extLst>
                <a:ext uri="{FF2B5EF4-FFF2-40B4-BE49-F238E27FC236}">
                  <a16:creationId xmlns:a16="http://schemas.microsoft.com/office/drawing/2014/main" id="{4D567500-2B9C-19CB-86FD-ADED7D7D7E0F}"/>
                </a:ext>
              </a:extLst>
            </p:cNvPr>
            <p:cNvSpPr/>
            <p:nvPr/>
          </p:nvSpPr>
          <p:spPr>
            <a:xfrm>
              <a:off x="5599775" y="2321300"/>
              <a:ext cx="17675" cy="27700"/>
            </a:xfrm>
            <a:custGeom>
              <a:avLst/>
              <a:gdLst/>
              <a:ahLst/>
              <a:cxnLst/>
              <a:rect l="l" t="t" r="r" b="b"/>
              <a:pathLst>
                <a:path w="707" h="1108" extrusionOk="0">
                  <a:moveTo>
                    <a:pt x="669" y="0"/>
                  </a:moveTo>
                  <a:cubicBezTo>
                    <a:pt x="664" y="0"/>
                    <a:pt x="659" y="1"/>
                    <a:pt x="654" y="4"/>
                  </a:cubicBezTo>
                  <a:cubicBezTo>
                    <a:pt x="311" y="169"/>
                    <a:pt x="1" y="659"/>
                    <a:pt x="15" y="1043"/>
                  </a:cubicBezTo>
                  <a:cubicBezTo>
                    <a:pt x="17" y="1085"/>
                    <a:pt x="48" y="1107"/>
                    <a:pt x="81" y="1107"/>
                  </a:cubicBezTo>
                  <a:cubicBezTo>
                    <a:pt x="107" y="1107"/>
                    <a:pt x="134" y="1092"/>
                    <a:pt x="144" y="1060"/>
                  </a:cubicBezTo>
                  <a:cubicBezTo>
                    <a:pt x="208" y="872"/>
                    <a:pt x="237" y="691"/>
                    <a:pt x="334" y="512"/>
                  </a:cubicBezTo>
                  <a:cubicBezTo>
                    <a:pt x="428" y="336"/>
                    <a:pt x="563" y="201"/>
                    <a:pt x="689" y="49"/>
                  </a:cubicBezTo>
                  <a:cubicBezTo>
                    <a:pt x="707" y="28"/>
                    <a:pt x="691" y="0"/>
                    <a:pt x="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6">
              <a:extLst>
                <a:ext uri="{FF2B5EF4-FFF2-40B4-BE49-F238E27FC236}">
                  <a16:creationId xmlns:a16="http://schemas.microsoft.com/office/drawing/2014/main" id="{4D3BA75E-342C-0406-E9D2-3F1F060AA462}"/>
                </a:ext>
              </a:extLst>
            </p:cNvPr>
            <p:cNvSpPr/>
            <p:nvPr/>
          </p:nvSpPr>
          <p:spPr>
            <a:xfrm>
              <a:off x="5581975" y="2332125"/>
              <a:ext cx="40725" cy="63675"/>
            </a:xfrm>
            <a:custGeom>
              <a:avLst/>
              <a:gdLst/>
              <a:ahLst/>
              <a:cxnLst/>
              <a:rect l="l" t="t" r="r" b="b"/>
              <a:pathLst>
                <a:path w="1629" h="2547" extrusionOk="0">
                  <a:moveTo>
                    <a:pt x="54" y="1"/>
                  </a:moveTo>
                  <a:cubicBezTo>
                    <a:pt x="21" y="1"/>
                    <a:pt x="0" y="50"/>
                    <a:pt x="26" y="75"/>
                  </a:cubicBezTo>
                  <a:cubicBezTo>
                    <a:pt x="395" y="426"/>
                    <a:pt x="731" y="731"/>
                    <a:pt x="933" y="1215"/>
                  </a:cubicBezTo>
                  <a:cubicBezTo>
                    <a:pt x="1116" y="1654"/>
                    <a:pt x="1076" y="2081"/>
                    <a:pt x="1155" y="2532"/>
                  </a:cubicBezTo>
                  <a:cubicBezTo>
                    <a:pt x="1157" y="2542"/>
                    <a:pt x="1166" y="2547"/>
                    <a:pt x="1175" y="2547"/>
                  </a:cubicBezTo>
                  <a:cubicBezTo>
                    <a:pt x="1183" y="2547"/>
                    <a:pt x="1191" y="2543"/>
                    <a:pt x="1195" y="2536"/>
                  </a:cubicBezTo>
                  <a:cubicBezTo>
                    <a:pt x="1629" y="1700"/>
                    <a:pt x="878" y="328"/>
                    <a:pt x="67" y="4"/>
                  </a:cubicBezTo>
                  <a:cubicBezTo>
                    <a:pt x="62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6">
              <a:extLst>
                <a:ext uri="{FF2B5EF4-FFF2-40B4-BE49-F238E27FC236}">
                  <a16:creationId xmlns:a16="http://schemas.microsoft.com/office/drawing/2014/main" id="{D265945D-A065-6CC6-0DEE-1773B775FBE4}"/>
                </a:ext>
              </a:extLst>
            </p:cNvPr>
            <p:cNvSpPr/>
            <p:nvPr/>
          </p:nvSpPr>
          <p:spPr>
            <a:xfrm>
              <a:off x="5584025" y="2332950"/>
              <a:ext cx="8175" cy="22300"/>
            </a:xfrm>
            <a:custGeom>
              <a:avLst/>
              <a:gdLst/>
              <a:ahLst/>
              <a:cxnLst/>
              <a:rect l="l" t="t" r="r" b="b"/>
              <a:pathLst>
                <a:path w="327" h="892" extrusionOk="0">
                  <a:moveTo>
                    <a:pt x="28" y="1"/>
                  </a:moveTo>
                  <a:cubicBezTo>
                    <a:pt x="15" y="1"/>
                    <a:pt x="4" y="9"/>
                    <a:pt x="4" y="26"/>
                  </a:cubicBezTo>
                  <a:cubicBezTo>
                    <a:pt x="0" y="168"/>
                    <a:pt x="55" y="314"/>
                    <a:pt x="90" y="453"/>
                  </a:cubicBezTo>
                  <a:cubicBezTo>
                    <a:pt x="126" y="597"/>
                    <a:pt x="156" y="744"/>
                    <a:pt x="237" y="869"/>
                  </a:cubicBezTo>
                  <a:cubicBezTo>
                    <a:pt x="247" y="884"/>
                    <a:pt x="264" y="891"/>
                    <a:pt x="279" y="891"/>
                  </a:cubicBezTo>
                  <a:cubicBezTo>
                    <a:pt x="303" y="891"/>
                    <a:pt x="326" y="875"/>
                    <a:pt x="326" y="845"/>
                  </a:cubicBezTo>
                  <a:cubicBezTo>
                    <a:pt x="325" y="696"/>
                    <a:pt x="267" y="557"/>
                    <a:pt x="217" y="418"/>
                  </a:cubicBezTo>
                  <a:cubicBezTo>
                    <a:pt x="168" y="283"/>
                    <a:pt x="132" y="131"/>
                    <a:pt x="50" y="13"/>
                  </a:cubicBezTo>
                  <a:cubicBezTo>
                    <a:pt x="44" y="5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6">
              <a:extLst>
                <a:ext uri="{FF2B5EF4-FFF2-40B4-BE49-F238E27FC236}">
                  <a16:creationId xmlns:a16="http://schemas.microsoft.com/office/drawing/2014/main" id="{C0E8B654-7853-A792-BB09-448FB2AC3848}"/>
                </a:ext>
              </a:extLst>
            </p:cNvPr>
            <p:cNvSpPr/>
            <p:nvPr/>
          </p:nvSpPr>
          <p:spPr>
            <a:xfrm>
              <a:off x="5566800" y="2352150"/>
              <a:ext cx="51025" cy="72350"/>
            </a:xfrm>
            <a:custGeom>
              <a:avLst/>
              <a:gdLst/>
              <a:ahLst/>
              <a:cxnLst/>
              <a:rect l="l" t="t" r="r" b="b"/>
              <a:pathLst>
                <a:path w="2041" h="2894" extrusionOk="0">
                  <a:moveTo>
                    <a:pt x="662" y="1"/>
                  </a:moveTo>
                  <a:cubicBezTo>
                    <a:pt x="236" y="1"/>
                    <a:pt x="46" y="447"/>
                    <a:pt x="28" y="815"/>
                  </a:cubicBezTo>
                  <a:cubicBezTo>
                    <a:pt x="0" y="1340"/>
                    <a:pt x="238" y="1843"/>
                    <a:pt x="623" y="2189"/>
                  </a:cubicBezTo>
                  <a:cubicBezTo>
                    <a:pt x="636" y="2201"/>
                    <a:pt x="651" y="2206"/>
                    <a:pt x="664" y="2206"/>
                  </a:cubicBezTo>
                  <a:cubicBezTo>
                    <a:pt x="712" y="2206"/>
                    <a:pt x="752" y="2147"/>
                    <a:pt x="710" y="2103"/>
                  </a:cubicBezTo>
                  <a:cubicBezTo>
                    <a:pt x="485" y="1863"/>
                    <a:pt x="305" y="1612"/>
                    <a:pt x="218" y="1289"/>
                  </a:cubicBezTo>
                  <a:cubicBezTo>
                    <a:pt x="175" y="1134"/>
                    <a:pt x="156" y="976"/>
                    <a:pt x="162" y="815"/>
                  </a:cubicBezTo>
                  <a:cubicBezTo>
                    <a:pt x="443" y="426"/>
                    <a:pt x="665" y="232"/>
                    <a:pt x="830" y="232"/>
                  </a:cubicBezTo>
                  <a:cubicBezTo>
                    <a:pt x="989" y="232"/>
                    <a:pt x="1094" y="414"/>
                    <a:pt x="1144" y="776"/>
                  </a:cubicBezTo>
                  <a:cubicBezTo>
                    <a:pt x="1188" y="1125"/>
                    <a:pt x="1041" y="1473"/>
                    <a:pt x="1082" y="1825"/>
                  </a:cubicBezTo>
                  <a:cubicBezTo>
                    <a:pt x="1138" y="2317"/>
                    <a:pt x="1507" y="2830"/>
                    <a:pt x="2021" y="2893"/>
                  </a:cubicBezTo>
                  <a:cubicBezTo>
                    <a:pt x="2022" y="2893"/>
                    <a:pt x="2023" y="2893"/>
                    <a:pt x="2024" y="2893"/>
                  </a:cubicBezTo>
                  <a:cubicBezTo>
                    <a:pt x="2038" y="2893"/>
                    <a:pt x="2040" y="2872"/>
                    <a:pt x="2029" y="2865"/>
                  </a:cubicBezTo>
                  <a:cubicBezTo>
                    <a:pt x="1601" y="2588"/>
                    <a:pt x="1267" y="2329"/>
                    <a:pt x="1222" y="1785"/>
                  </a:cubicBezTo>
                  <a:cubicBezTo>
                    <a:pt x="1192" y="1417"/>
                    <a:pt x="1335" y="1059"/>
                    <a:pt x="1294" y="690"/>
                  </a:cubicBezTo>
                  <a:cubicBezTo>
                    <a:pt x="1257" y="364"/>
                    <a:pt x="1062" y="23"/>
                    <a:pt x="698" y="2"/>
                  </a:cubicBezTo>
                  <a:cubicBezTo>
                    <a:pt x="686" y="1"/>
                    <a:pt x="674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6">
              <a:extLst>
                <a:ext uri="{FF2B5EF4-FFF2-40B4-BE49-F238E27FC236}">
                  <a16:creationId xmlns:a16="http://schemas.microsoft.com/office/drawing/2014/main" id="{A51EDE1B-B020-202E-A728-2D2522C2E8DD}"/>
                </a:ext>
              </a:extLst>
            </p:cNvPr>
            <p:cNvSpPr/>
            <p:nvPr/>
          </p:nvSpPr>
          <p:spPr>
            <a:xfrm>
              <a:off x="5543600" y="2332750"/>
              <a:ext cx="30750" cy="37950"/>
            </a:xfrm>
            <a:custGeom>
              <a:avLst/>
              <a:gdLst/>
              <a:ahLst/>
              <a:cxnLst/>
              <a:rect l="l" t="t" r="r" b="b"/>
              <a:pathLst>
                <a:path w="1230" h="1518" extrusionOk="0">
                  <a:moveTo>
                    <a:pt x="58" y="0"/>
                  </a:moveTo>
                  <a:cubicBezTo>
                    <a:pt x="14" y="0"/>
                    <a:pt x="1" y="63"/>
                    <a:pt x="46" y="80"/>
                  </a:cubicBezTo>
                  <a:cubicBezTo>
                    <a:pt x="356" y="194"/>
                    <a:pt x="617" y="415"/>
                    <a:pt x="792" y="694"/>
                  </a:cubicBezTo>
                  <a:cubicBezTo>
                    <a:pt x="954" y="955"/>
                    <a:pt x="956" y="1217"/>
                    <a:pt x="1039" y="1498"/>
                  </a:cubicBezTo>
                  <a:cubicBezTo>
                    <a:pt x="1042" y="1510"/>
                    <a:pt x="1055" y="1518"/>
                    <a:pt x="1067" y="1518"/>
                  </a:cubicBezTo>
                  <a:cubicBezTo>
                    <a:pt x="1075" y="1518"/>
                    <a:pt x="1084" y="1514"/>
                    <a:pt x="1089" y="1504"/>
                  </a:cubicBezTo>
                  <a:cubicBezTo>
                    <a:pt x="1229" y="1217"/>
                    <a:pt x="1087" y="823"/>
                    <a:pt x="921" y="572"/>
                  </a:cubicBezTo>
                  <a:cubicBezTo>
                    <a:pt x="719" y="266"/>
                    <a:pt x="427" y="72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6">
              <a:extLst>
                <a:ext uri="{FF2B5EF4-FFF2-40B4-BE49-F238E27FC236}">
                  <a16:creationId xmlns:a16="http://schemas.microsoft.com/office/drawing/2014/main" id="{E37525C7-92CC-2A18-1800-2FA298C9A76E}"/>
                </a:ext>
              </a:extLst>
            </p:cNvPr>
            <p:cNvSpPr/>
            <p:nvPr/>
          </p:nvSpPr>
          <p:spPr>
            <a:xfrm>
              <a:off x="5536775" y="2334825"/>
              <a:ext cx="34150" cy="55100"/>
            </a:xfrm>
            <a:custGeom>
              <a:avLst/>
              <a:gdLst/>
              <a:ahLst/>
              <a:cxnLst/>
              <a:rect l="l" t="t" r="r" b="b"/>
              <a:pathLst>
                <a:path w="1366" h="2204" extrusionOk="0">
                  <a:moveTo>
                    <a:pt x="452" y="0"/>
                  </a:moveTo>
                  <a:cubicBezTo>
                    <a:pt x="442" y="0"/>
                    <a:pt x="433" y="4"/>
                    <a:pt x="428" y="13"/>
                  </a:cubicBezTo>
                  <a:cubicBezTo>
                    <a:pt x="0" y="797"/>
                    <a:pt x="456" y="1926"/>
                    <a:pt x="1300" y="2201"/>
                  </a:cubicBezTo>
                  <a:cubicBezTo>
                    <a:pt x="1304" y="2202"/>
                    <a:pt x="1309" y="2203"/>
                    <a:pt x="1313" y="2203"/>
                  </a:cubicBezTo>
                  <a:cubicBezTo>
                    <a:pt x="1349" y="2203"/>
                    <a:pt x="1365" y="2148"/>
                    <a:pt x="1331" y="2126"/>
                  </a:cubicBezTo>
                  <a:cubicBezTo>
                    <a:pt x="970" y="1907"/>
                    <a:pt x="678" y="1619"/>
                    <a:pt x="525" y="1218"/>
                  </a:cubicBezTo>
                  <a:cubicBezTo>
                    <a:pt x="371" y="816"/>
                    <a:pt x="429" y="439"/>
                    <a:pt x="478" y="26"/>
                  </a:cubicBezTo>
                  <a:cubicBezTo>
                    <a:pt x="480" y="10"/>
                    <a:pt x="466" y="0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6">
              <a:extLst>
                <a:ext uri="{FF2B5EF4-FFF2-40B4-BE49-F238E27FC236}">
                  <a16:creationId xmlns:a16="http://schemas.microsoft.com/office/drawing/2014/main" id="{EC2E2EDC-E07D-5208-66C6-C2656BF9404E}"/>
                </a:ext>
              </a:extLst>
            </p:cNvPr>
            <p:cNvSpPr/>
            <p:nvPr/>
          </p:nvSpPr>
          <p:spPr>
            <a:xfrm>
              <a:off x="5500975" y="2338075"/>
              <a:ext cx="51800" cy="35800"/>
            </a:xfrm>
            <a:custGeom>
              <a:avLst/>
              <a:gdLst/>
              <a:ahLst/>
              <a:cxnLst/>
              <a:rect l="l" t="t" r="r" b="b"/>
              <a:pathLst>
                <a:path w="2072" h="1432" extrusionOk="0">
                  <a:moveTo>
                    <a:pt x="33" y="0"/>
                  </a:moveTo>
                  <a:cubicBezTo>
                    <a:pt x="30" y="0"/>
                    <a:pt x="26" y="0"/>
                    <a:pt x="23" y="0"/>
                  </a:cubicBezTo>
                  <a:cubicBezTo>
                    <a:pt x="4" y="0"/>
                    <a:pt x="0" y="27"/>
                    <a:pt x="19" y="34"/>
                  </a:cubicBezTo>
                  <a:cubicBezTo>
                    <a:pt x="444" y="171"/>
                    <a:pt x="837" y="277"/>
                    <a:pt x="1200" y="556"/>
                  </a:cubicBezTo>
                  <a:cubicBezTo>
                    <a:pt x="1526" y="807"/>
                    <a:pt x="1735" y="1123"/>
                    <a:pt x="2007" y="1421"/>
                  </a:cubicBezTo>
                  <a:cubicBezTo>
                    <a:pt x="2014" y="1428"/>
                    <a:pt x="2022" y="1431"/>
                    <a:pt x="2030" y="1431"/>
                  </a:cubicBezTo>
                  <a:cubicBezTo>
                    <a:pt x="2051" y="1431"/>
                    <a:pt x="2072" y="1411"/>
                    <a:pt x="2065" y="1389"/>
                  </a:cubicBezTo>
                  <a:cubicBezTo>
                    <a:pt x="1834" y="633"/>
                    <a:pt x="80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6">
              <a:extLst>
                <a:ext uri="{FF2B5EF4-FFF2-40B4-BE49-F238E27FC236}">
                  <a16:creationId xmlns:a16="http://schemas.microsoft.com/office/drawing/2014/main" id="{893585FF-1637-3329-B371-7C02D2EC8EA6}"/>
                </a:ext>
              </a:extLst>
            </p:cNvPr>
            <p:cNvSpPr/>
            <p:nvPr/>
          </p:nvSpPr>
          <p:spPr>
            <a:xfrm>
              <a:off x="5659600" y="2464375"/>
              <a:ext cx="39900" cy="45025"/>
            </a:xfrm>
            <a:custGeom>
              <a:avLst/>
              <a:gdLst/>
              <a:ahLst/>
              <a:cxnLst/>
              <a:rect l="l" t="t" r="r" b="b"/>
              <a:pathLst>
                <a:path w="1596" h="1801" extrusionOk="0">
                  <a:moveTo>
                    <a:pt x="430" y="1"/>
                  </a:moveTo>
                  <a:cubicBezTo>
                    <a:pt x="214" y="1"/>
                    <a:pt x="1" y="117"/>
                    <a:pt x="20" y="361"/>
                  </a:cubicBezTo>
                  <a:cubicBezTo>
                    <a:pt x="22" y="390"/>
                    <a:pt x="52" y="414"/>
                    <a:pt x="79" y="414"/>
                  </a:cubicBezTo>
                  <a:cubicBezTo>
                    <a:pt x="95" y="414"/>
                    <a:pt x="110" y="406"/>
                    <a:pt x="118" y="387"/>
                  </a:cubicBezTo>
                  <a:cubicBezTo>
                    <a:pt x="193" y="217"/>
                    <a:pt x="293" y="151"/>
                    <a:pt x="397" y="151"/>
                  </a:cubicBezTo>
                  <a:cubicBezTo>
                    <a:pt x="591" y="151"/>
                    <a:pt x="797" y="384"/>
                    <a:pt x="863" y="603"/>
                  </a:cubicBezTo>
                  <a:cubicBezTo>
                    <a:pt x="935" y="835"/>
                    <a:pt x="931" y="1084"/>
                    <a:pt x="1005" y="1315"/>
                  </a:cubicBezTo>
                  <a:cubicBezTo>
                    <a:pt x="1088" y="1570"/>
                    <a:pt x="1261" y="1801"/>
                    <a:pt x="1541" y="1801"/>
                  </a:cubicBezTo>
                  <a:cubicBezTo>
                    <a:pt x="1553" y="1801"/>
                    <a:pt x="1565" y="1800"/>
                    <a:pt x="1577" y="1799"/>
                  </a:cubicBezTo>
                  <a:cubicBezTo>
                    <a:pt x="1592" y="1798"/>
                    <a:pt x="1596" y="1778"/>
                    <a:pt x="1580" y="1772"/>
                  </a:cubicBezTo>
                  <a:cubicBezTo>
                    <a:pt x="817" y="1503"/>
                    <a:pt x="1312" y="505"/>
                    <a:pt x="730" y="89"/>
                  </a:cubicBezTo>
                  <a:cubicBezTo>
                    <a:pt x="649" y="31"/>
                    <a:pt x="53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6">
              <a:extLst>
                <a:ext uri="{FF2B5EF4-FFF2-40B4-BE49-F238E27FC236}">
                  <a16:creationId xmlns:a16="http://schemas.microsoft.com/office/drawing/2014/main" id="{4D95E4A4-CBF9-B998-DA44-9579B9F85FBA}"/>
                </a:ext>
              </a:extLst>
            </p:cNvPr>
            <p:cNvSpPr/>
            <p:nvPr/>
          </p:nvSpPr>
          <p:spPr>
            <a:xfrm>
              <a:off x="5665125" y="2444250"/>
              <a:ext cx="53400" cy="96600"/>
            </a:xfrm>
            <a:custGeom>
              <a:avLst/>
              <a:gdLst/>
              <a:ahLst/>
              <a:cxnLst/>
              <a:rect l="l" t="t" r="r" b="b"/>
              <a:pathLst>
                <a:path w="2136" h="3864" extrusionOk="0">
                  <a:moveTo>
                    <a:pt x="467" y="1"/>
                  </a:moveTo>
                  <a:cubicBezTo>
                    <a:pt x="281" y="1"/>
                    <a:pt x="111" y="101"/>
                    <a:pt x="12" y="354"/>
                  </a:cubicBezTo>
                  <a:cubicBezTo>
                    <a:pt x="0" y="385"/>
                    <a:pt x="27" y="406"/>
                    <a:pt x="54" y="406"/>
                  </a:cubicBezTo>
                  <a:cubicBezTo>
                    <a:pt x="71" y="406"/>
                    <a:pt x="88" y="397"/>
                    <a:pt x="94" y="377"/>
                  </a:cubicBezTo>
                  <a:cubicBezTo>
                    <a:pt x="267" y="319"/>
                    <a:pt x="421" y="290"/>
                    <a:pt x="554" y="290"/>
                  </a:cubicBezTo>
                  <a:cubicBezTo>
                    <a:pt x="840" y="290"/>
                    <a:pt x="1034" y="423"/>
                    <a:pt x="1137" y="687"/>
                  </a:cubicBezTo>
                  <a:cubicBezTo>
                    <a:pt x="1232" y="869"/>
                    <a:pt x="1313" y="1057"/>
                    <a:pt x="1381" y="1249"/>
                  </a:cubicBezTo>
                  <a:cubicBezTo>
                    <a:pt x="1469" y="1487"/>
                    <a:pt x="1540" y="1731"/>
                    <a:pt x="1597" y="1978"/>
                  </a:cubicBezTo>
                  <a:cubicBezTo>
                    <a:pt x="1740" y="2598"/>
                    <a:pt x="1735" y="3215"/>
                    <a:pt x="1816" y="3840"/>
                  </a:cubicBezTo>
                  <a:cubicBezTo>
                    <a:pt x="1818" y="3855"/>
                    <a:pt x="1830" y="3864"/>
                    <a:pt x="1842" y="3864"/>
                  </a:cubicBezTo>
                  <a:cubicBezTo>
                    <a:pt x="1851" y="3864"/>
                    <a:pt x="1859" y="3859"/>
                    <a:pt x="1862" y="3847"/>
                  </a:cubicBezTo>
                  <a:cubicBezTo>
                    <a:pt x="2136" y="2781"/>
                    <a:pt x="1781" y="1341"/>
                    <a:pt x="1169" y="433"/>
                  </a:cubicBezTo>
                  <a:cubicBezTo>
                    <a:pt x="1006" y="191"/>
                    <a:pt x="722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6">
              <a:extLst>
                <a:ext uri="{FF2B5EF4-FFF2-40B4-BE49-F238E27FC236}">
                  <a16:creationId xmlns:a16="http://schemas.microsoft.com/office/drawing/2014/main" id="{81CDE25B-1EA7-ADCD-D8D5-ABDC69FCF1CC}"/>
                </a:ext>
              </a:extLst>
            </p:cNvPr>
            <p:cNvSpPr/>
            <p:nvPr/>
          </p:nvSpPr>
          <p:spPr>
            <a:xfrm>
              <a:off x="5670300" y="2258100"/>
              <a:ext cx="89575" cy="62925"/>
            </a:xfrm>
            <a:custGeom>
              <a:avLst/>
              <a:gdLst/>
              <a:ahLst/>
              <a:cxnLst/>
              <a:rect l="l" t="t" r="r" b="b"/>
              <a:pathLst>
                <a:path w="3583" h="2517" extrusionOk="0">
                  <a:moveTo>
                    <a:pt x="3505" y="1"/>
                  </a:moveTo>
                  <a:cubicBezTo>
                    <a:pt x="3491" y="1"/>
                    <a:pt x="3476" y="7"/>
                    <a:pt x="3464" y="22"/>
                  </a:cubicBezTo>
                  <a:cubicBezTo>
                    <a:pt x="3001" y="601"/>
                    <a:pt x="2595" y="1149"/>
                    <a:pt x="1987" y="1588"/>
                  </a:cubicBezTo>
                  <a:cubicBezTo>
                    <a:pt x="1383" y="2024"/>
                    <a:pt x="708" y="2229"/>
                    <a:pt x="18" y="2480"/>
                  </a:cubicBezTo>
                  <a:cubicBezTo>
                    <a:pt x="0" y="2488"/>
                    <a:pt x="1" y="2517"/>
                    <a:pt x="22" y="2517"/>
                  </a:cubicBezTo>
                  <a:cubicBezTo>
                    <a:pt x="23" y="2517"/>
                    <a:pt x="23" y="2517"/>
                    <a:pt x="23" y="2517"/>
                  </a:cubicBezTo>
                  <a:cubicBezTo>
                    <a:pt x="1396" y="2452"/>
                    <a:pt x="2994" y="1347"/>
                    <a:pt x="3563" y="99"/>
                  </a:cubicBezTo>
                  <a:cubicBezTo>
                    <a:pt x="3583" y="54"/>
                    <a:pt x="3545" y="1"/>
                    <a:pt x="3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6">
              <a:extLst>
                <a:ext uri="{FF2B5EF4-FFF2-40B4-BE49-F238E27FC236}">
                  <a16:creationId xmlns:a16="http://schemas.microsoft.com/office/drawing/2014/main" id="{03256590-8843-BEF1-586B-8548E24EE1ED}"/>
                </a:ext>
              </a:extLst>
            </p:cNvPr>
            <p:cNvSpPr/>
            <p:nvPr/>
          </p:nvSpPr>
          <p:spPr>
            <a:xfrm>
              <a:off x="5670300" y="2248375"/>
              <a:ext cx="37375" cy="73750"/>
            </a:xfrm>
            <a:custGeom>
              <a:avLst/>
              <a:gdLst/>
              <a:ahLst/>
              <a:cxnLst/>
              <a:rect l="l" t="t" r="r" b="b"/>
              <a:pathLst>
                <a:path w="1495" h="2950" extrusionOk="0">
                  <a:moveTo>
                    <a:pt x="273" y="0"/>
                  </a:moveTo>
                  <a:cubicBezTo>
                    <a:pt x="212" y="0"/>
                    <a:pt x="186" y="88"/>
                    <a:pt x="241" y="117"/>
                  </a:cubicBezTo>
                  <a:cubicBezTo>
                    <a:pt x="1494" y="782"/>
                    <a:pt x="650" y="2159"/>
                    <a:pt x="15" y="2909"/>
                  </a:cubicBezTo>
                  <a:cubicBezTo>
                    <a:pt x="1" y="2926"/>
                    <a:pt x="13" y="2949"/>
                    <a:pt x="32" y="2949"/>
                  </a:cubicBezTo>
                  <a:cubicBezTo>
                    <a:pt x="36" y="2949"/>
                    <a:pt x="40" y="2948"/>
                    <a:pt x="44" y="2946"/>
                  </a:cubicBezTo>
                  <a:cubicBezTo>
                    <a:pt x="624" y="2651"/>
                    <a:pt x="980" y="1967"/>
                    <a:pt x="1058" y="1338"/>
                  </a:cubicBezTo>
                  <a:cubicBezTo>
                    <a:pt x="1126" y="795"/>
                    <a:pt x="948" y="7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6">
              <a:extLst>
                <a:ext uri="{FF2B5EF4-FFF2-40B4-BE49-F238E27FC236}">
                  <a16:creationId xmlns:a16="http://schemas.microsoft.com/office/drawing/2014/main" id="{53731FC1-7140-8AAB-7A87-04785A11BE7C}"/>
                </a:ext>
              </a:extLst>
            </p:cNvPr>
            <p:cNvSpPr/>
            <p:nvPr/>
          </p:nvSpPr>
          <p:spPr>
            <a:xfrm>
              <a:off x="5657225" y="2249400"/>
              <a:ext cx="22975" cy="21700"/>
            </a:xfrm>
            <a:custGeom>
              <a:avLst/>
              <a:gdLst/>
              <a:ahLst/>
              <a:cxnLst/>
              <a:rect l="l" t="t" r="r" b="b"/>
              <a:pathLst>
                <a:path w="919" h="868" extrusionOk="0">
                  <a:moveTo>
                    <a:pt x="809" y="1"/>
                  </a:moveTo>
                  <a:cubicBezTo>
                    <a:pt x="623" y="1"/>
                    <a:pt x="441" y="145"/>
                    <a:pt x="313" y="265"/>
                  </a:cubicBezTo>
                  <a:cubicBezTo>
                    <a:pt x="156" y="412"/>
                    <a:pt x="0" y="617"/>
                    <a:pt x="7" y="842"/>
                  </a:cubicBezTo>
                  <a:cubicBezTo>
                    <a:pt x="7" y="859"/>
                    <a:pt x="19" y="868"/>
                    <a:pt x="32" y="868"/>
                  </a:cubicBezTo>
                  <a:cubicBezTo>
                    <a:pt x="42" y="868"/>
                    <a:pt x="51" y="864"/>
                    <a:pt x="58" y="856"/>
                  </a:cubicBezTo>
                  <a:cubicBezTo>
                    <a:pt x="181" y="694"/>
                    <a:pt x="264" y="511"/>
                    <a:pt x="420" y="372"/>
                  </a:cubicBezTo>
                  <a:cubicBezTo>
                    <a:pt x="565" y="245"/>
                    <a:pt x="757" y="201"/>
                    <a:pt x="898" y="73"/>
                  </a:cubicBezTo>
                  <a:cubicBezTo>
                    <a:pt x="918" y="53"/>
                    <a:pt x="909" y="13"/>
                    <a:pt x="881" y="8"/>
                  </a:cubicBezTo>
                  <a:cubicBezTo>
                    <a:pt x="857" y="3"/>
                    <a:pt x="833" y="1"/>
                    <a:pt x="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6">
              <a:extLst>
                <a:ext uri="{FF2B5EF4-FFF2-40B4-BE49-F238E27FC236}">
                  <a16:creationId xmlns:a16="http://schemas.microsoft.com/office/drawing/2014/main" id="{EF4E21AE-07CB-D48F-270D-CF176F7150DA}"/>
                </a:ext>
              </a:extLst>
            </p:cNvPr>
            <p:cNvSpPr/>
            <p:nvPr/>
          </p:nvSpPr>
          <p:spPr>
            <a:xfrm>
              <a:off x="5655750" y="2269375"/>
              <a:ext cx="19275" cy="41500"/>
            </a:xfrm>
            <a:custGeom>
              <a:avLst/>
              <a:gdLst/>
              <a:ahLst/>
              <a:cxnLst/>
              <a:rect l="l" t="t" r="r" b="b"/>
              <a:pathLst>
                <a:path w="771" h="1660" extrusionOk="0">
                  <a:moveTo>
                    <a:pt x="247" y="1"/>
                  </a:moveTo>
                  <a:cubicBezTo>
                    <a:pt x="209" y="1"/>
                    <a:pt x="169" y="9"/>
                    <a:pt x="126" y="27"/>
                  </a:cubicBezTo>
                  <a:cubicBezTo>
                    <a:pt x="106" y="34"/>
                    <a:pt x="93" y="68"/>
                    <a:pt x="119" y="78"/>
                  </a:cubicBezTo>
                  <a:cubicBezTo>
                    <a:pt x="771" y="359"/>
                    <a:pt x="217" y="1175"/>
                    <a:pt x="22" y="1580"/>
                  </a:cubicBezTo>
                  <a:cubicBezTo>
                    <a:pt x="1" y="1624"/>
                    <a:pt x="32" y="1660"/>
                    <a:pt x="69" y="1660"/>
                  </a:cubicBezTo>
                  <a:cubicBezTo>
                    <a:pt x="82" y="1660"/>
                    <a:pt x="95" y="1656"/>
                    <a:pt x="107" y="1646"/>
                  </a:cubicBezTo>
                  <a:cubicBezTo>
                    <a:pt x="417" y="1406"/>
                    <a:pt x="583" y="935"/>
                    <a:pt x="596" y="551"/>
                  </a:cubicBezTo>
                  <a:cubicBezTo>
                    <a:pt x="602" y="336"/>
                    <a:pt x="48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6">
              <a:extLst>
                <a:ext uri="{FF2B5EF4-FFF2-40B4-BE49-F238E27FC236}">
                  <a16:creationId xmlns:a16="http://schemas.microsoft.com/office/drawing/2014/main" id="{3D83DF87-C0F8-8339-2749-97B4B82F19DD}"/>
                </a:ext>
              </a:extLst>
            </p:cNvPr>
            <p:cNvSpPr/>
            <p:nvPr/>
          </p:nvSpPr>
          <p:spPr>
            <a:xfrm>
              <a:off x="5639400" y="2267800"/>
              <a:ext cx="25975" cy="12175"/>
            </a:xfrm>
            <a:custGeom>
              <a:avLst/>
              <a:gdLst/>
              <a:ahLst/>
              <a:cxnLst/>
              <a:rect l="l" t="t" r="r" b="b"/>
              <a:pathLst>
                <a:path w="1039" h="487" extrusionOk="0">
                  <a:moveTo>
                    <a:pt x="642" y="0"/>
                  </a:moveTo>
                  <a:cubicBezTo>
                    <a:pt x="582" y="0"/>
                    <a:pt x="520" y="8"/>
                    <a:pt x="458" y="24"/>
                  </a:cubicBezTo>
                  <a:cubicBezTo>
                    <a:pt x="277" y="69"/>
                    <a:pt x="38" y="217"/>
                    <a:pt x="6" y="416"/>
                  </a:cubicBezTo>
                  <a:cubicBezTo>
                    <a:pt x="1" y="452"/>
                    <a:pt x="30" y="487"/>
                    <a:pt x="61" y="487"/>
                  </a:cubicBezTo>
                  <a:cubicBezTo>
                    <a:pt x="73" y="487"/>
                    <a:pt x="86" y="481"/>
                    <a:pt x="97" y="469"/>
                  </a:cubicBezTo>
                  <a:cubicBezTo>
                    <a:pt x="224" y="332"/>
                    <a:pt x="303" y="208"/>
                    <a:pt x="493" y="151"/>
                  </a:cubicBezTo>
                  <a:cubicBezTo>
                    <a:pt x="553" y="133"/>
                    <a:pt x="615" y="125"/>
                    <a:pt x="677" y="125"/>
                  </a:cubicBezTo>
                  <a:cubicBezTo>
                    <a:pt x="789" y="125"/>
                    <a:pt x="901" y="151"/>
                    <a:pt x="1004" y="191"/>
                  </a:cubicBezTo>
                  <a:cubicBezTo>
                    <a:pt x="1007" y="192"/>
                    <a:pt x="1009" y="193"/>
                    <a:pt x="1012" y="193"/>
                  </a:cubicBezTo>
                  <a:cubicBezTo>
                    <a:pt x="1029" y="193"/>
                    <a:pt x="1038" y="168"/>
                    <a:pt x="1026" y="154"/>
                  </a:cubicBezTo>
                  <a:cubicBezTo>
                    <a:pt x="920" y="46"/>
                    <a:pt x="785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6">
              <a:extLst>
                <a:ext uri="{FF2B5EF4-FFF2-40B4-BE49-F238E27FC236}">
                  <a16:creationId xmlns:a16="http://schemas.microsoft.com/office/drawing/2014/main" id="{99009989-18D4-F854-5AD3-30A611D1F946}"/>
                </a:ext>
              </a:extLst>
            </p:cNvPr>
            <p:cNvSpPr/>
            <p:nvPr/>
          </p:nvSpPr>
          <p:spPr>
            <a:xfrm>
              <a:off x="5563600" y="2187200"/>
              <a:ext cx="82275" cy="122925"/>
            </a:xfrm>
            <a:custGeom>
              <a:avLst/>
              <a:gdLst/>
              <a:ahLst/>
              <a:cxnLst/>
              <a:rect l="l" t="t" r="r" b="b"/>
              <a:pathLst>
                <a:path w="3291" h="4917" extrusionOk="0">
                  <a:moveTo>
                    <a:pt x="1354" y="0"/>
                  </a:moveTo>
                  <a:cubicBezTo>
                    <a:pt x="1346" y="0"/>
                    <a:pt x="1338" y="3"/>
                    <a:pt x="1331" y="8"/>
                  </a:cubicBezTo>
                  <a:cubicBezTo>
                    <a:pt x="1" y="1056"/>
                    <a:pt x="379" y="3221"/>
                    <a:pt x="1374" y="4357"/>
                  </a:cubicBezTo>
                  <a:cubicBezTo>
                    <a:pt x="1626" y="4644"/>
                    <a:pt x="2040" y="4917"/>
                    <a:pt x="2440" y="4917"/>
                  </a:cubicBezTo>
                  <a:cubicBezTo>
                    <a:pt x="2624" y="4917"/>
                    <a:pt x="2805" y="4859"/>
                    <a:pt x="2966" y="4718"/>
                  </a:cubicBezTo>
                  <a:cubicBezTo>
                    <a:pt x="3272" y="4450"/>
                    <a:pt x="3290" y="4003"/>
                    <a:pt x="2996" y="3732"/>
                  </a:cubicBezTo>
                  <a:cubicBezTo>
                    <a:pt x="2987" y="3723"/>
                    <a:pt x="2976" y="3719"/>
                    <a:pt x="2965" y="3719"/>
                  </a:cubicBezTo>
                  <a:cubicBezTo>
                    <a:pt x="2931" y="3719"/>
                    <a:pt x="2900" y="3754"/>
                    <a:pt x="2921" y="3789"/>
                  </a:cubicBezTo>
                  <a:cubicBezTo>
                    <a:pt x="2794" y="4419"/>
                    <a:pt x="2589" y="4734"/>
                    <a:pt x="2306" y="4734"/>
                  </a:cubicBezTo>
                  <a:cubicBezTo>
                    <a:pt x="2217" y="4734"/>
                    <a:pt x="2121" y="4703"/>
                    <a:pt x="2016" y="4640"/>
                  </a:cubicBezTo>
                  <a:cubicBezTo>
                    <a:pt x="1834" y="4579"/>
                    <a:pt x="1681" y="4471"/>
                    <a:pt x="1558" y="4316"/>
                  </a:cubicBezTo>
                  <a:cubicBezTo>
                    <a:pt x="1415" y="4168"/>
                    <a:pt x="1294" y="3987"/>
                    <a:pt x="1185" y="3813"/>
                  </a:cubicBezTo>
                  <a:cubicBezTo>
                    <a:pt x="928" y="3404"/>
                    <a:pt x="764" y="2957"/>
                    <a:pt x="689" y="2484"/>
                  </a:cubicBezTo>
                  <a:cubicBezTo>
                    <a:pt x="539" y="1549"/>
                    <a:pt x="859" y="797"/>
                    <a:pt x="1385" y="49"/>
                  </a:cubicBezTo>
                  <a:cubicBezTo>
                    <a:pt x="1403" y="23"/>
                    <a:pt x="1379" y="0"/>
                    <a:pt x="1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6">
              <a:extLst>
                <a:ext uri="{FF2B5EF4-FFF2-40B4-BE49-F238E27FC236}">
                  <a16:creationId xmlns:a16="http://schemas.microsoft.com/office/drawing/2014/main" id="{B607BDFE-B418-2217-EA31-5AA462047E79}"/>
                </a:ext>
              </a:extLst>
            </p:cNvPr>
            <p:cNvSpPr/>
            <p:nvPr/>
          </p:nvSpPr>
          <p:spPr>
            <a:xfrm>
              <a:off x="5575100" y="2183275"/>
              <a:ext cx="61025" cy="104575"/>
            </a:xfrm>
            <a:custGeom>
              <a:avLst/>
              <a:gdLst/>
              <a:ahLst/>
              <a:cxnLst/>
              <a:rect l="l" t="t" r="r" b="b"/>
              <a:pathLst>
                <a:path w="2441" h="4183" extrusionOk="0">
                  <a:moveTo>
                    <a:pt x="1182" y="1"/>
                  </a:moveTo>
                  <a:cubicBezTo>
                    <a:pt x="1173" y="1"/>
                    <a:pt x="1165" y="5"/>
                    <a:pt x="1157" y="14"/>
                  </a:cubicBezTo>
                  <a:cubicBezTo>
                    <a:pt x="0" y="1389"/>
                    <a:pt x="437" y="3832"/>
                    <a:pt x="2376" y="4182"/>
                  </a:cubicBezTo>
                  <a:cubicBezTo>
                    <a:pt x="2379" y="4183"/>
                    <a:pt x="2381" y="4183"/>
                    <a:pt x="2384" y="4183"/>
                  </a:cubicBezTo>
                  <a:cubicBezTo>
                    <a:pt x="2425" y="4183"/>
                    <a:pt x="2440" y="4121"/>
                    <a:pt x="2397" y="4111"/>
                  </a:cubicBezTo>
                  <a:cubicBezTo>
                    <a:pt x="1579" y="3924"/>
                    <a:pt x="960" y="3366"/>
                    <a:pt x="742" y="2544"/>
                  </a:cubicBezTo>
                  <a:cubicBezTo>
                    <a:pt x="505" y="1646"/>
                    <a:pt x="816" y="846"/>
                    <a:pt x="1216" y="59"/>
                  </a:cubicBezTo>
                  <a:cubicBezTo>
                    <a:pt x="1229" y="32"/>
                    <a:pt x="1206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6">
              <a:extLst>
                <a:ext uri="{FF2B5EF4-FFF2-40B4-BE49-F238E27FC236}">
                  <a16:creationId xmlns:a16="http://schemas.microsoft.com/office/drawing/2014/main" id="{772099C4-9550-E51F-5F46-2677D804578C}"/>
                </a:ext>
              </a:extLst>
            </p:cNvPr>
            <p:cNvSpPr/>
            <p:nvPr/>
          </p:nvSpPr>
          <p:spPr>
            <a:xfrm>
              <a:off x="5512400" y="2085125"/>
              <a:ext cx="220375" cy="176250"/>
            </a:xfrm>
            <a:custGeom>
              <a:avLst/>
              <a:gdLst/>
              <a:ahLst/>
              <a:cxnLst/>
              <a:rect l="l" t="t" r="r" b="b"/>
              <a:pathLst>
                <a:path w="8815" h="7050" extrusionOk="0">
                  <a:moveTo>
                    <a:pt x="4420" y="0"/>
                  </a:moveTo>
                  <a:cubicBezTo>
                    <a:pt x="2497" y="0"/>
                    <a:pt x="812" y="1271"/>
                    <a:pt x="32" y="3053"/>
                  </a:cubicBezTo>
                  <a:cubicBezTo>
                    <a:pt x="0" y="3125"/>
                    <a:pt x="64" y="3191"/>
                    <a:pt x="122" y="3191"/>
                  </a:cubicBezTo>
                  <a:cubicBezTo>
                    <a:pt x="148" y="3191"/>
                    <a:pt x="173" y="3177"/>
                    <a:pt x="188" y="3144"/>
                  </a:cubicBezTo>
                  <a:cubicBezTo>
                    <a:pt x="856" y="1616"/>
                    <a:pt x="2175" y="410"/>
                    <a:pt x="3871" y="199"/>
                  </a:cubicBezTo>
                  <a:cubicBezTo>
                    <a:pt x="4035" y="179"/>
                    <a:pt x="4200" y="169"/>
                    <a:pt x="4363" y="169"/>
                  </a:cubicBezTo>
                  <a:cubicBezTo>
                    <a:pt x="5989" y="169"/>
                    <a:pt x="7504" y="1168"/>
                    <a:pt x="8023" y="2758"/>
                  </a:cubicBezTo>
                  <a:cubicBezTo>
                    <a:pt x="8571" y="4437"/>
                    <a:pt x="7575" y="6392"/>
                    <a:pt x="5816" y="6792"/>
                  </a:cubicBezTo>
                  <a:cubicBezTo>
                    <a:pt x="5672" y="6825"/>
                    <a:pt x="5529" y="6840"/>
                    <a:pt x="5389" y="6840"/>
                  </a:cubicBezTo>
                  <a:cubicBezTo>
                    <a:pt x="4327" y="6840"/>
                    <a:pt x="3435" y="5945"/>
                    <a:pt x="3451" y="4826"/>
                  </a:cubicBezTo>
                  <a:cubicBezTo>
                    <a:pt x="3460" y="4205"/>
                    <a:pt x="3869" y="3561"/>
                    <a:pt x="4542" y="3561"/>
                  </a:cubicBezTo>
                  <a:cubicBezTo>
                    <a:pt x="4557" y="3561"/>
                    <a:pt x="4572" y="3562"/>
                    <a:pt x="4588" y="3562"/>
                  </a:cubicBezTo>
                  <a:cubicBezTo>
                    <a:pt x="5006" y="3581"/>
                    <a:pt x="5281" y="3802"/>
                    <a:pt x="5476" y="4133"/>
                  </a:cubicBezTo>
                  <a:cubicBezTo>
                    <a:pt x="5643" y="4334"/>
                    <a:pt x="5691" y="4570"/>
                    <a:pt x="5619" y="4840"/>
                  </a:cubicBezTo>
                  <a:lnTo>
                    <a:pt x="4697" y="4581"/>
                  </a:lnTo>
                  <a:cubicBezTo>
                    <a:pt x="4725" y="4548"/>
                    <a:pt x="4696" y="4504"/>
                    <a:pt x="4665" y="4504"/>
                  </a:cubicBezTo>
                  <a:cubicBezTo>
                    <a:pt x="4655" y="4504"/>
                    <a:pt x="4644" y="4508"/>
                    <a:pt x="4635" y="4518"/>
                  </a:cubicBezTo>
                  <a:cubicBezTo>
                    <a:pt x="4264" y="4931"/>
                    <a:pt x="4580" y="5462"/>
                    <a:pt x="5062" y="5462"/>
                  </a:cubicBezTo>
                  <a:cubicBezTo>
                    <a:pt x="5127" y="5462"/>
                    <a:pt x="5194" y="5452"/>
                    <a:pt x="5263" y="5432"/>
                  </a:cubicBezTo>
                  <a:cubicBezTo>
                    <a:pt x="6077" y="5190"/>
                    <a:pt x="5873" y="4073"/>
                    <a:pt x="5341" y="3660"/>
                  </a:cubicBezTo>
                  <a:cubicBezTo>
                    <a:pt x="5122" y="3489"/>
                    <a:pt x="4858" y="3408"/>
                    <a:pt x="4595" y="3408"/>
                  </a:cubicBezTo>
                  <a:cubicBezTo>
                    <a:pt x="4201" y="3408"/>
                    <a:pt x="3807" y="3589"/>
                    <a:pt x="3562" y="3919"/>
                  </a:cubicBezTo>
                  <a:cubicBezTo>
                    <a:pt x="3032" y="4634"/>
                    <a:pt x="3357" y="5758"/>
                    <a:pt x="3894" y="6373"/>
                  </a:cubicBezTo>
                  <a:cubicBezTo>
                    <a:pt x="4311" y="6852"/>
                    <a:pt x="4801" y="7050"/>
                    <a:pt x="5300" y="7050"/>
                  </a:cubicBezTo>
                  <a:cubicBezTo>
                    <a:pt x="6556" y="7050"/>
                    <a:pt x="7866" y="5798"/>
                    <a:pt x="8212" y="4621"/>
                  </a:cubicBezTo>
                  <a:cubicBezTo>
                    <a:pt x="8815" y="2571"/>
                    <a:pt x="7270" y="461"/>
                    <a:pt x="5246" y="78"/>
                  </a:cubicBezTo>
                  <a:cubicBezTo>
                    <a:pt x="4967" y="26"/>
                    <a:pt x="4692" y="0"/>
                    <a:pt x="4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6">
              <a:extLst>
                <a:ext uri="{FF2B5EF4-FFF2-40B4-BE49-F238E27FC236}">
                  <a16:creationId xmlns:a16="http://schemas.microsoft.com/office/drawing/2014/main" id="{393759EE-D582-95C6-104F-99693227CB9B}"/>
                </a:ext>
              </a:extLst>
            </p:cNvPr>
            <p:cNvSpPr/>
            <p:nvPr/>
          </p:nvSpPr>
          <p:spPr>
            <a:xfrm>
              <a:off x="5517025" y="2122000"/>
              <a:ext cx="165425" cy="139950"/>
            </a:xfrm>
            <a:custGeom>
              <a:avLst/>
              <a:gdLst/>
              <a:ahLst/>
              <a:cxnLst/>
              <a:rect l="l" t="t" r="r" b="b"/>
              <a:pathLst>
                <a:path w="6617" h="5598" extrusionOk="0">
                  <a:moveTo>
                    <a:pt x="4050" y="0"/>
                  </a:moveTo>
                  <a:cubicBezTo>
                    <a:pt x="3907" y="0"/>
                    <a:pt x="3765" y="12"/>
                    <a:pt x="3624" y="35"/>
                  </a:cubicBezTo>
                  <a:cubicBezTo>
                    <a:pt x="1139" y="449"/>
                    <a:pt x="1" y="3533"/>
                    <a:pt x="1193" y="5593"/>
                  </a:cubicBezTo>
                  <a:cubicBezTo>
                    <a:pt x="1195" y="5596"/>
                    <a:pt x="1199" y="5598"/>
                    <a:pt x="1202" y="5598"/>
                  </a:cubicBezTo>
                  <a:cubicBezTo>
                    <a:pt x="1209" y="5598"/>
                    <a:pt x="1215" y="5592"/>
                    <a:pt x="1212" y="5585"/>
                  </a:cubicBezTo>
                  <a:cubicBezTo>
                    <a:pt x="472" y="3794"/>
                    <a:pt x="890" y="1404"/>
                    <a:pt x="2749" y="466"/>
                  </a:cubicBezTo>
                  <a:cubicBezTo>
                    <a:pt x="3142" y="268"/>
                    <a:pt x="3577" y="164"/>
                    <a:pt x="4008" y="164"/>
                  </a:cubicBezTo>
                  <a:cubicBezTo>
                    <a:pt x="4633" y="164"/>
                    <a:pt x="5248" y="384"/>
                    <a:pt x="5709" y="857"/>
                  </a:cubicBezTo>
                  <a:cubicBezTo>
                    <a:pt x="6493" y="1662"/>
                    <a:pt x="6336" y="2814"/>
                    <a:pt x="5610" y="3584"/>
                  </a:cubicBezTo>
                  <a:cubicBezTo>
                    <a:pt x="5591" y="3604"/>
                    <a:pt x="5608" y="3636"/>
                    <a:pt x="5632" y="3636"/>
                  </a:cubicBezTo>
                  <a:cubicBezTo>
                    <a:pt x="5637" y="3636"/>
                    <a:pt x="5642" y="3635"/>
                    <a:pt x="5647" y="3631"/>
                  </a:cubicBezTo>
                  <a:cubicBezTo>
                    <a:pt x="6438" y="3142"/>
                    <a:pt x="6616" y="2021"/>
                    <a:pt x="6206" y="1222"/>
                  </a:cubicBezTo>
                  <a:cubicBezTo>
                    <a:pt x="5798" y="427"/>
                    <a:pt x="4919" y="0"/>
                    <a:pt x="4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6">
              <a:extLst>
                <a:ext uri="{FF2B5EF4-FFF2-40B4-BE49-F238E27FC236}">
                  <a16:creationId xmlns:a16="http://schemas.microsoft.com/office/drawing/2014/main" id="{48939331-02C6-0E36-67F8-A639AFA3EA5A}"/>
                </a:ext>
              </a:extLst>
            </p:cNvPr>
            <p:cNvSpPr/>
            <p:nvPr/>
          </p:nvSpPr>
          <p:spPr>
            <a:xfrm>
              <a:off x="5548325" y="2263325"/>
              <a:ext cx="42050" cy="37675"/>
            </a:xfrm>
            <a:custGeom>
              <a:avLst/>
              <a:gdLst/>
              <a:ahLst/>
              <a:cxnLst/>
              <a:rect l="l" t="t" r="r" b="b"/>
              <a:pathLst>
                <a:path w="1682" h="1507" extrusionOk="0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12" y="350"/>
                    <a:pt x="466" y="677"/>
                    <a:pt x="760" y="957"/>
                  </a:cubicBezTo>
                  <a:cubicBezTo>
                    <a:pt x="991" y="1178"/>
                    <a:pt x="1319" y="1466"/>
                    <a:pt x="1645" y="1507"/>
                  </a:cubicBezTo>
                  <a:cubicBezTo>
                    <a:pt x="1646" y="1507"/>
                    <a:pt x="1647" y="1507"/>
                    <a:pt x="1648" y="1507"/>
                  </a:cubicBezTo>
                  <a:cubicBezTo>
                    <a:pt x="1672" y="1507"/>
                    <a:pt x="1682" y="1470"/>
                    <a:pt x="1666" y="1454"/>
                  </a:cubicBezTo>
                  <a:cubicBezTo>
                    <a:pt x="1452" y="1230"/>
                    <a:pt x="1115" y="1093"/>
                    <a:pt x="865" y="904"/>
                  </a:cubicBezTo>
                  <a:cubicBezTo>
                    <a:pt x="524" y="647"/>
                    <a:pt x="245" y="35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6">
              <a:extLst>
                <a:ext uri="{FF2B5EF4-FFF2-40B4-BE49-F238E27FC236}">
                  <a16:creationId xmlns:a16="http://schemas.microsoft.com/office/drawing/2014/main" id="{46BE0BBD-CBFF-D03D-9B48-2F0F4A90F85C}"/>
                </a:ext>
              </a:extLst>
            </p:cNvPr>
            <p:cNvSpPr/>
            <p:nvPr/>
          </p:nvSpPr>
          <p:spPr>
            <a:xfrm>
              <a:off x="5555550" y="2173875"/>
              <a:ext cx="58525" cy="125900"/>
            </a:xfrm>
            <a:custGeom>
              <a:avLst/>
              <a:gdLst/>
              <a:ahLst/>
              <a:cxnLst/>
              <a:rect l="l" t="t" r="r" b="b"/>
              <a:pathLst>
                <a:path w="2341" h="5036" extrusionOk="0">
                  <a:moveTo>
                    <a:pt x="2289" y="1"/>
                  </a:moveTo>
                  <a:cubicBezTo>
                    <a:pt x="2285" y="1"/>
                    <a:pt x="2280" y="2"/>
                    <a:pt x="2276" y="4"/>
                  </a:cubicBezTo>
                  <a:cubicBezTo>
                    <a:pt x="401" y="832"/>
                    <a:pt x="1" y="3585"/>
                    <a:pt x="1390" y="5025"/>
                  </a:cubicBezTo>
                  <a:cubicBezTo>
                    <a:pt x="1397" y="5032"/>
                    <a:pt x="1404" y="5035"/>
                    <a:pt x="1412" y="5035"/>
                  </a:cubicBezTo>
                  <a:cubicBezTo>
                    <a:pt x="1436" y="5035"/>
                    <a:pt x="1459" y="5008"/>
                    <a:pt x="1443" y="4984"/>
                  </a:cubicBezTo>
                  <a:cubicBezTo>
                    <a:pt x="299" y="3169"/>
                    <a:pt x="697" y="1394"/>
                    <a:pt x="2315" y="54"/>
                  </a:cubicBezTo>
                  <a:cubicBezTo>
                    <a:pt x="2340" y="32"/>
                    <a:pt x="2316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6">
              <a:extLst>
                <a:ext uri="{FF2B5EF4-FFF2-40B4-BE49-F238E27FC236}">
                  <a16:creationId xmlns:a16="http://schemas.microsoft.com/office/drawing/2014/main" id="{4ABB87C0-D535-5142-EB9D-64E073BAD42F}"/>
                </a:ext>
              </a:extLst>
            </p:cNvPr>
            <p:cNvSpPr/>
            <p:nvPr/>
          </p:nvSpPr>
          <p:spPr>
            <a:xfrm>
              <a:off x="5569450" y="2346850"/>
              <a:ext cx="8000" cy="9500"/>
            </a:xfrm>
            <a:custGeom>
              <a:avLst/>
              <a:gdLst/>
              <a:ahLst/>
              <a:cxnLst/>
              <a:rect l="l" t="t" r="r" b="b"/>
              <a:pathLst>
                <a:path w="320" h="380" extrusionOk="0">
                  <a:moveTo>
                    <a:pt x="252" y="0"/>
                  </a:moveTo>
                  <a:cubicBezTo>
                    <a:pt x="243" y="0"/>
                    <a:pt x="233" y="3"/>
                    <a:pt x="224" y="8"/>
                  </a:cubicBezTo>
                  <a:cubicBezTo>
                    <a:pt x="168" y="45"/>
                    <a:pt x="136" y="106"/>
                    <a:pt x="98" y="160"/>
                  </a:cubicBezTo>
                  <a:cubicBezTo>
                    <a:pt x="56" y="218"/>
                    <a:pt x="32" y="272"/>
                    <a:pt x="7" y="340"/>
                  </a:cubicBezTo>
                  <a:cubicBezTo>
                    <a:pt x="0" y="359"/>
                    <a:pt x="19" y="379"/>
                    <a:pt x="37" y="379"/>
                  </a:cubicBezTo>
                  <a:cubicBezTo>
                    <a:pt x="42" y="379"/>
                    <a:pt x="47" y="378"/>
                    <a:pt x="51" y="375"/>
                  </a:cubicBezTo>
                  <a:cubicBezTo>
                    <a:pt x="110" y="332"/>
                    <a:pt x="154" y="295"/>
                    <a:pt x="199" y="237"/>
                  </a:cubicBezTo>
                  <a:cubicBezTo>
                    <a:pt x="239" y="187"/>
                    <a:pt x="290" y="137"/>
                    <a:pt x="310" y="74"/>
                  </a:cubicBezTo>
                  <a:cubicBezTo>
                    <a:pt x="320" y="36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6">
              <a:extLst>
                <a:ext uri="{FF2B5EF4-FFF2-40B4-BE49-F238E27FC236}">
                  <a16:creationId xmlns:a16="http://schemas.microsoft.com/office/drawing/2014/main" id="{6A92DF4C-4963-509D-77F2-F8B89E4C69C5}"/>
                </a:ext>
              </a:extLst>
            </p:cNvPr>
            <p:cNvSpPr/>
            <p:nvPr/>
          </p:nvSpPr>
          <p:spPr>
            <a:xfrm>
              <a:off x="5403525" y="2141575"/>
              <a:ext cx="175350" cy="207625"/>
            </a:xfrm>
            <a:custGeom>
              <a:avLst/>
              <a:gdLst/>
              <a:ahLst/>
              <a:cxnLst/>
              <a:rect l="l" t="t" r="r" b="b"/>
              <a:pathLst>
                <a:path w="7014" h="8305" extrusionOk="0">
                  <a:moveTo>
                    <a:pt x="1477" y="1"/>
                  </a:moveTo>
                  <a:cubicBezTo>
                    <a:pt x="1451" y="1"/>
                    <a:pt x="1425" y="1"/>
                    <a:pt x="1399" y="2"/>
                  </a:cubicBezTo>
                  <a:cubicBezTo>
                    <a:pt x="673" y="35"/>
                    <a:pt x="0" y="621"/>
                    <a:pt x="52" y="1373"/>
                  </a:cubicBezTo>
                  <a:cubicBezTo>
                    <a:pt x="56" y="1419"/>
                    <a:pt x="99" y="1448"/>
                    <a:pt x="138" y="1448"/>
                  </a:cubicBezTo>
                  <a:cubicBezTo>
                    <a:pt x="167" y="1448"/>
                    <a:pt x="194" y="1431"/>
                    <a:pt x="199" y="1394"/>
                  </a:cubicBezTo>
                  <a:cubicBezTo>
                    <a:pt x="308" y="659"/>
                    <a:pt x="822" y="193"/>
                    <a:pt x="1485" y="193"/>
                  </a:cubicBezTo>
                  <a:cubicBezTo>
                    <a:pt x="1653" y="193"/>
                    <a:pt x="1831" y="223"/>
                    <a:pt x="2014" y="287"/>
                  </a:cubicBezTo>
                  <a:cubicBezTo>
                    <a:pt x="2652" y="507"/>
                    <a:pt x="3062" y="1040"/>
                    <a:pt x="3321" y="1639"/>
                  </a:cubicBezTo>
                  <a:cubicBezTo>
                    <a:pt x="3729" y="2581"/>
                    <a:pt x="3771" y="3631"/>
                    <a:pt x="4029" y="4616"/>
                  </a:cubicBezTo>
                  <a:cubicBezTo>
                    <a:pt x="4434" y="6151"/>
                    <a:pt x="5342" y="7774"/>
                    <a:pt x="6937" y="8302"/>
                  </a:cubicBezTo>
                  <a:cubicBezTo>
                    <a:pt x="6942" y="8304"/>
                    <a:pt x="6946" y="8305"/>
                    <a:pt x="6950" y="8305"/>
                  </a:cubicBezTo>
                  <a:cubicBezTo>
                    <a:pt x="6992" y="8305"/>
                    <a:pt x="7014" y="8240"/>
                    <a:pt x="6973" y="8219"/>
                  </a:cubicBezTo>
                  <a:cubicBezTo>
                    <a:pt x="5593" y="7523"/>
                    <a:pt x="4734" y="6405"/>
                    <a:pt x="4282" y="4932"/>
                  </a:cubicBezTo>
                  <a:cubicBezTo>
                    <a:pt x="3932" y="3792"/>
                    <a:pt x="3962" y="2539"/>
                    <a:pt x="3443" y="1453"/>
                  </a:cubicBezTo>
                  <a:cubicBezTo>
                    <a:pt x="3080" y="693"/>
                    <a:pt x="2368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6">
              <a:extLst>
                <a:ext uri="{FF2B5EF4-FFF2-40B4-BE49-F238E27FC236}">
                  <a16:creationId xmlns:a16="http://schemas.microsoft.com/office/drawing/2014/main" id="{D952A3CB-0623-A10A-DA10-B25AFCEC0ABB}"/>
                </a:ext>
              </a:extLst>
            </p:cNvPr>
            <p:cNvSpPr/>
            <p:nvPr/>
          </p:nvSpPr>
          <p:spPr>
            <a:xfrm>
              <a:off x="5356325" y="2115100"/>
              <a:ext cx="158050" cy="123925"/>
            </a:xfrm>
            <a:custGeom>
              <a:avLst/>
              <a:gdLst/>
              <a:ahLst/>
              <a:cxnLst/>
              <a:rect l="l" t="t" r="r" b="b"/>
              <a:pathLst>
                <a:path w="6322" h="4957" extrusionOk="0">
                  <a:moveTo>
                    <a:pt x="3212" y="1"/>
                  </a:moveTo>
                  <a:cubicBezTo>
                    <a:pt x="2819" y="1"/>
                    <a:pt x="2419" y="79"/>
                    <a:pt x="2029" y="250"/>
                  </a:cubicBezTo>
                  <a:cubicBezTo>
                    <a:pt x="669" y="846"/>
                    <a:pt x="0" y="2408"/>
                    <a:pt x="677" y="3770"/>
                  </a:cubicBezTo>
                  <a:cubicBezTo>
                    <a:pt x="1038" y="4495"/>
                    <a:pt x="1862" y="4957"/>
                    <a:pt x="2636" y="4957"/>
                  </a:cubicBezTo>
                  <a:cubicBezTo>
                    <a:pt x="3265" y="4957"/>
                    <a:pt x="3861" y="4651"/>
                    <a:pt x="4144" y="3932"/>
                  </a:cubicBezTo>
                  <a:cubicBezTo>
                    <a:pt x="4513" y="2994"/>
                    <a:pt x="3744" y="2033"/>
                    <a:pt x="2925" y="2033"/>
                  </a:cubicBezTo>
                  <a:cubicBezTo>
                    <a:pt x="2618" y="2033"/>
                    <a:pt x="2303" y="2168"/>
                    <a:pt x="2039" y="2491"/>
                  </a:cubicBezTo>
                  <a:cubicBezTo>
                    <a:pt x="2003" y="2535"/>
                    <a:pt x="2037" y="2590"/>
                    <a:pt x="2080" y="2590"/>
                  </a:cubicBezTo>
                  <a:cubicBezTo>
                    <a:pt x="2093" y="2590"/>
                    <a:pt x="2107" y="2585"/>
                    <a:pt x="2120" y="2573"/>
                  </a:cubicBezTo>
                  <a:cubicBezTo>
                    <a:pt x="2361" y="2349"/>
                    <a:pt x="2642" y="2250"/>
                    <a:pt x="2913" y="2250"/>
                  </a:cubicBezTo>
                  <a:cubicBezTo>
                    <a:pt x="3578" y="2250"/>
                    <a:pt x="4184" y="2845"/>
                    <a:pt x="4007" y="3656"/>
                  </a:cubicBezTo>
                  <a:cubicBezTo>
                    <a:pt x="3854" y="4353"/>
                    <a:pt x="3176" y="4755"/>
                    <a:pt x="2500" y="4755"/>
                  </a:cubicBezTo>
                  <a:cubicBezTo>
                    <a:pt x="2384" y="4755"/>
                    <a:pt x="2269" y="4744"/>
                    <a:pt x="2155" y="4719"/>
                  </a:cubicBezTo>
                  <a:cubicBezTo>
                    <a:pt x="912" y="4453"/>
                    <a:pt x="339" y="3049"/>
                    <a:pt x="700" y="1908"/>
                  </a:cubicBezTo>
                  <a:cubicBezTo>
                    <a:pt x="1040" y="836"/>
                    <a:pt x="2191" y="197"/>
                    <a:pt x="3276" y="197"/>
                  </a:cubicBezTo>
                  <a:cubicBezTo>
                    <a:pt x="3327" y="197"/>
                    <a:pt x="3378" y="199"/>
                    <a:pt x="3429" y="202"/>
                  </a:cubicBezTo>
                  <a:cubicBezTo>
                    <a:pt x="4654" y="270"/>
                    <a:pt x="5609" y="1099"/>
                    <a:pt x="6221" y="2100"/>
                  </a:cubicBezTo>
                  <a:cubicBezTo>
                    <a:pt x="6231" y="2117"/>
                    <a:pt x="6246" y="2124"/>
                    <a:pt x="6260" y="2124"/>
                  </a:cubicBezTo>
                  <a:cubicBezTo>
                    <a:pt x="6291" y="2124"/>
                    <a:pt x="6321" y="2090"/>
                    <a:pt x="6303" y="2053"/>
                  </a:cubicBezTo>
                  <a:cubicBezTo>
                    <a:pt x="5724" y="849"/>
                    <a:pt x="4503" y="1"/>
                    <a:pt x="3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6">
              <a:extLst>
                <a:ext uri="{FF2B5EF4-FFF2-40B4-BE49-F238E27FC236}">
                  <a16:creationId xmlns:a16="http://schemas.microsoft.com/office/drawing/2014/main" id="{FCE8BE69-8A76-4954-401F-380332DA5A4C}"/>
                </a:ext>
              </a:extLst>
            </p:cNvPr>
            <p:cNvSpPr/>
            <p:nvPr/>
          </p:nvSpPr>
          <p:spPr>
            <a:xfrm>
              <a:off x="5505950" y="2102150"/>
              <a:ext cx="200050" cy="232600"/>
            </a:xfrm>
            <a:custGeom>
              <a:avLst/>
              <a:gdLst/>
              <a:ahLst/>
              <a:cxnLst/>
              <a:rect l="l" t="t" r="r" b="b"/>
              <a:pathLst>
                <a:path w="8002" h="9304" extrusionOk="0">
                  <a:moveTo>
                    <a:pt x="4472" y="0"/>
                  </a:moveTo>
                  <a:cubicBezTo>
                    <a:pt x="4063" y="0"/>
                    <a:pt x="3655" y="66"/>
                    <a:pt x="3270" y="201"/>
                  </a:cubicBezTo>
                  <a:cubicBezTo>
                    <a:pt x="1235" y="913"/>
                    <a:pt x="0" y="3117"/>
                    <a:pt x="290" y="5229"/>
                  </a:cubicBezTo>
                  <a:cubicBezTo>
                    <a:pt x="547" y="7106"/>
                    <a:pt x="2021" y="8858"/>
                    <a:pt x="3879" y="9301"/>
                  </a:cubicBezTo>
                  <a:cubicBezTo>
                    <a:pt x="3887" y="9303"/>
                    <a:pt x="3894" y="9304"/>
                    <a:pt x="3901" y="9304"/>
                  </a:cubicBezTo>
                  <a:cubicBezTo>
                    <a:pt x="3987" y="9304"/>
                    <a:pt x="4015" y="9173"/>
                    <a:pt x="3922" y="9144"/>
                  </a:cubicBezTo>
                  <a:cubicBezTo>
                    <a:pt x="2178" y="8578"/>
                    <a:pt x="778" y="7318"/>
                    <a:pt x="494" y="5442"/>
                  </a:cubicBezTo>
                  <a:cubicBezTo>
                    <a:pt x="216" y="3606"/>
                    <a:pt x="995" y="1645"/>
                    <a:pt x="2628" y="687"/>
                  </a:cubicBezTo>
                  <a:cubicBezTo>
                    <a:pt x="3191" y="357"/>
                    <a:pt x="3844" y="189"/>
                    <a:pt x="4488" y="189"/>
                  </a:cubicBezTo>
                  <a:cubicBezTo>
                    <a:pt x="5716" y="189"/>
                    <a:pt x="6911" y="799"/>
                    <a:pt x="7391" y="2062"/>
                  </a:cubicBezTo>
                  <a:cubicBezTo>
                    <a:pt x="7700" y="2875"/>
                    <a:pt x="7531" y="3812"/>
                    <a:pt x="7006" y="4496"/>
                  </a:cubicBezTo>
                  <a:cubicBezTo>
                    <a:pt x="6723" y="4867"/>
                    <a:pt x="6354" y="5135"/>
                    <a:pt x="5905" y="5272"/>
                  </a:cubicBezTo>
                  <a:cubicBezTo>
                    <a:pt x="5752" y="5319"/>
                    <a:pt x="5589" y="5343"/>
                    <a:pt x="5426" y="5343"/>
                  </a:cubicBezTo>
                  <a:cubicBezTo>
                    <a:pt x="5186" y="5343"/>
                    <a:pt x="4944" y="5292"/>
                    <a:pt x="4729" y="5189"/>
                  </a:cubicBezTo>
                  <a:cubicBezTo>
                    <a:pt x="4362" y="5012"/>
                    <a:pt x="4228" y="4738"/>
                    <a:pt x="4327" y="4364"/>
                  </a:cubicBezTo>
                  <a:cubicBezTo>
                    <a:pt x="4241" y="3950"/>
                    <a:pt x="4338" y="3742"/>
                    <a:pt x="4619" y="3742"/>
                  </a:cubicBezTo>
                  <a:cubicBezTo>
                    <a:pt x="4829" y="3742"/>
                    <a:pt x="5142" y="3859"/>
                    <a:pt x="5558" y="4091"/>
                  </a:cubicBezTo>
                  <a:cubicBezTo>
                    <a:pt x="5562" y="4102"/>
                    <a:pt x="5574" y="4107"/>
                    <a:pt x="5584" y="4107"/>
                  </a:cubicBezTo>
                  <a:cubicBezTo>
                    <a:pt x="5596" y="4107"/>
                    <a:pt x="5608" y="4100"/>
                    <a:pt x="5606" y="4085"/>
                  </a:cubicBezTo>
                  <a:cubicBezTo>
                    <a:pt x="5558" y="3680"/>
                    <a:pt x="5224" y="3438"/>
                    <a:pt x="4874" y="3438"/>
                  </a:cubicBezTo>
                  <a:cubicBezTo>
                    <a:pt x="4676" y="3438"/>
                    <a:pt x="4473" y="3515"/>
                    <a:pt x="4314" y="3685"/>
                  </a:cubicBezTo>
                  <a:cubicBezTo>
                    <a:pt x="3715" y="4323"/>
                    <a:pt x="4249" y="5219"/>
                    <a:pt x="4968" y="5441"/>
                  </a:cubicBezTo>
                  <a:cubicBezTo>
                    <a:pt x="5160" y="5500"/>
                    <a:pt x="5346" y="5528"/>
                    <a:pt x="5525" y="5528"/>
                  </a:cubicBezTo>
                  <a:cubicBezTo>
                    <a:pt x="7006" y="5528"/>
                    <a:pt x="8001" y="3643"/>
                    <a:pt x="7674" y="2289"/>
                  </a:cubicBezTo>
                  <a:cubicBezTo>
                    <a:pt x="7316" y="803"/>
                    <a:pt x="5897" y="0"/>
                    <a:pt x="4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6">
              <a:extLst>
                <a:ext uri="{FF2B5EF4-FFF2-40B4-BE49-F238E27FC236}">
                  <a16:creationId xmlns:a16="http://schemas.microsoft.com/office/drawing/2014/main" id="{514FE6CC-105B-DBCF-0509-2194C954702D}"/>
                </a:ext>
              </a:extLst>
            </p:cNvPr>
            <p:cNvSpPr/>
            <p:nvPr/>
          </p:nvSpPr>
          <p:spPr>
            <a:xfrm>
              <a:off x="5369275" y="2126825"/>
              <a:ext cx="151375" cy="98700"/>
            </a:xfrm>
            <a:custGeom>
              <a:avLst/>
              <a:gdLst/>
              <a:ahLst/>
              <a:cxnLst/>
              <a:rect l="l" t="t" r="r" b="b"/>
              <a:pathLst>
                <a:path w="6055" h="3948" extrusionOk="0">
                  <a:moveTo>
                    <a:pt x="2854" y="1"/>
                  </a:moveTo>
                  <a:cubicBezTo>
                    <a:pt x="2734" y="1"/>
                    <a:pt x="2612" y="8"/>
                    <a:pt x="2488" y="25"/>
                  </a:cubicBezTo>
                  <a:cubicBezTo>
                    <a:pt x="1109" y="206"/>
                    <a:pt x="0" y="1743"/>
                    <a:pt x="671" y="3080"/>
                  </a:cubicBezTo>
                  <a:cubicBezTo>
                    <a:pt x="918" y="3573"/>
                    <a:pt x="1402" y="3947"/>
                    <a:pt x="1945" y="3947"/>
                  </a:cubicBezTo>
                  <a:cubicBezTo>
                    <a:pt x="2056" y="3947"/>
                    <a:pt x="2169" y="3932"/>
                    <a:pt x="2284" y="3898"/>
                  </a:cubicBezTo>
                  <a:cubicBezTo>
                    <a:pt x="2829" y="3737"/>
                    <a:pt x="3170" y="3181"/>
                    <a:pt x="2961" y="2630"/>
                  </a:cubicBezTo>
                  <a:cubicBezTo>
                    <a:pt x="2820" y="2255"/>
                    <a:pt x="2572" y="2113"/>
                    <a:pt x="2323" y="2113"/>
                  </a:cubicBezTo>
                  <a:cubicBezTo>
                    <a:pt x="1754" y="2113"/>
                    <a:pt x="1172" y="2849"/>
                    <a:pt x="1789" y="3266"/>
                  </a:cubicBezTo>
                  <a:cubicBezTo>
                    <a:pt x="1915" y="3352"/>
                    <a:pt x="2030" y="3388"/>
                    <a:pt x="2131" y="3388"/>
                  </a:cubicBezTo>
                  <a:cubicBezTo>
                    <a:pt x="2531" y="3388"/>
                    <a:pt x="2709" y="2819"/>
                    <a:pt x="2522" y="2536"/>
                  </a:cubicBezTo>
                  <a:lnTo>
                    <a:pt x="2522" y="2536"/>
                  </a:lnTo>
                  <a:cubicBezTo>
                    <a:pt x="2873" y="2602"/>
                    <a:pt x="2913" y="2820"/>
                    <a:pt x="2642" y="3190"/>
                  </a:cubicBezTo>
                  <a:cubicBezTo>
                    <a:pt x="2609" y="3571"/>
                    <a:pt x="2405" y="3761"/>
                    <a:pt x="2029" y="3761"/>
                  </a:cubicBezTo>
                  <a:cubicBezTo>
                    <a:pt x="2014" y="3761"/>
                    <a:pt x="1999" y="3761"/>
                    <a:pt x="1985" y="3761"/>
                  </a:cubicBezTo>
                  <a:cubicBezTo>
                    <a:pt x="1971" y="3761"/>
                    <a:pt x="1958" y="3762"/>
                    <a:pt x="1945" y="3762"/>
                  </a:cubicBezTo>
                  <a:cubicBezTo>
                    <a:pt x="1650" y="3762"/>
                    <a:pt x="1350" y="3592"/>
                    <a:pt x="1132" y="3409"/>
                  </a:cubicBezTo>
                  <a:cubicBezTo>
                    <a:pt x="701" y="3046"/>
                    <a:pt x="588" y="2343"/>
                    <a:pt x="709" y="1820"/>
                  </a:cubicBezTo>
                  <a:cubicBezTo>
                    <a:pt x="921" y="908"/>
                    <a:pt x="1653" y="236"/>
                    <a:pt x="2591" y="149"/>
                  </a:cubicBezTo>
                  <a:cubicBezTo>
                    <a:pt x="2685" y="140"/>
                    <a:pt x="2777" y="136"/>
                    <a:pt x="2866" y="136"/>
                  </a:cubicBezTo>
                  <a:cubicBezTo>
                    <a:pt x="4748" y="136"/>
                    <a:pt x="5629" y="1987"/>
                    <a:pt x="5817" y="3646"/>
                  </a:cubicBezTo>
                  <a:cubicBezTo>
                    <a:pt x="5819" y="3666"/>
                    <a:pt x="5834" y="3677"/>
                    <a:pt x="5849" y="3677"/>
                  </a:cubicBezTo>
                  <a:cubicBezTo>
                    <a:pt x="5864" y="3677"/>
                    <a:pt x="5879" y="3666"/>
                    <a:pt x="5881" y="3646"/>
                  </a:cubicBezTo>
                  <a:cubicBezTo>
                    <a:pt x="6054" y="1851"/>
                    <a:pt x="4700" y="1"/>
                    <a:pt x="28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6">
              <a:extLst>
                <a:ext uri="{FF2B5EF4-FFF2-40B4-BE49-F238E27FC236}">
                  <a16:creationId xmlns:a16="http://schemas.microsoft.com/office/drawing/2014/main" id="{EFFC0E86-8D1F-7A6C-AC25-3839A8423916}"/>
                </a:ext>
              </a:extLst>
            </p:cNvPr>
            <p:cNvSpPr/>
            <p:nvPr/>
          </p:nvSpPr>
          <p:spPr>
            <a:xfrm>
              <a:off x="5425275" y="2196150"/>
              <a:ext cx="12100" cy="22225"/>
            </a:xfrm>
            <a:custGeom>
              <a:avLst/>
              <a:gdLst/>
              <a:ahLst/>
              <a:cxnLst/>
              <a:rect l="l" t="t" r="r" b="b"/>
              <a:pathLst>
                <a:path w="484" h="889" extrusionOk="0">
                  <a:moveTo>
                    <a:pt x="97" y="1"/>
                  </a:moveTo>
                  <a:cubicBezTo>
                    <a:pt x="73" y="1"/>
                    <a:pt x="48" y="6"/>
                    <a:pt x="22" y="17"/>
                  </a:cubicBezTo>
                  <a:cubicBezTo>
                    <a:pt x="7" y="23"/>
                    <a:pt x="1" y="46"/>
                    <a:pt x="5" y="60"/>
                  </a:cubicBezTo>
                  <a:cubicBezTo>
                    <a:pt x="40" y="185"/>
                    <a:pt x="175" y="244"/>
                    <a:pt x="232" y="363"/>
                  </a:cubicBezTo>
                  <a:cubicBezTo>
                    <a:pt x="300" y="507"/>
                    <a:pt x="298" y="672"/>
                    <a:pt x="252" y="823"/>
                  </a:cubicBezTo>
                  <a:lnTo>
                    <a:pt x="252" y="824"/>
                  </a:lnTo>
                  <a:cubicBezTo>
                    <a:pt x="242" y="857"/>
                    <a:pt x="273" y="889"/>
                    <a:pt x="304" y="889"/>
                  </a:cubicBezTo>
                  <a:cubicBezTo>
                    <a:pt x="316" y="889"/>
                    <a:pt x="328" y="884"/>
                    <a:pt x="337" y="873"/>
                  </a:cubicBezTo>
                  <a:cubicBezTo>
                    <a:pt x="470" y="713"/>
                    <a:pt x="483" y="502"/>
                    <a:pt x="406" y="310"/>
                  </a:cubicBezTo>
                  <a:cubicBezTo>
                    <a:pt x="357" y="186"/>
                    <a:pt x="243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6">
              <a:extLst>
                <a:ext uri="{FF2B5EF4-FFF2-40B4-BE49-F238E27FC236}">
                  <a16:creationId xmlns:a16="http://schemas.microsoft.com/office/drawing/2014/main" id="{4AA1061A-9876-A0D7-ED0D-21EE04A851B4}"/>
                </a:ext>
              </a:extLst>
            </p:cNvPr>
            <p:cNvSpPr/>
            <p:nvPr/>
          </p:nvSpPr>
          <p:spPr>
            <a:xfrm>
              <a:off x="5428800" y="2186475"/>
              <a:ext cx="14400" cy="19725"/>
            </a:xfrm>
            <a:custGeom>
              <a:avLst/>
              <a:gdLst/>
              <a:ahLst/>
              <a:cxnLst/>
              <a:rect l="l" t="t" r="r" b="b"/>
              <a:pathLst>
                <a:path w="576" h="789" extrusionOk="0">
                  <a:moveTo>
                    <a:pt x="217" y="1"/>
                  </a:moveTo>
                  <a:cubicBezTo>
                    <a:pt x="164" y="1"/>
                    <a:pt x="116" y="48"/>
                    <a:pt x="130" y="111"/>
                  </a:cubicBezTo>
                  <a:cubicBezTo>
                    <a:pt x="135" y="132"/>
                    <a:pt x="141" y="152"/>
                    <a:pt x="147" y="172"/>
                  </a:cubicBezTo>
                  <a:lnTo>
                    <a:pt x="147" y="172"/>
                  </a:lnTo>
                  <a:cubicBezTo>
                    <a:pt x="143" y="172"/>
                    <a:pt x="139" y="171"/>
                    <a:pt x="135" y="171"/>
                  </a:cubicBezTo>
                  <a:cubicBezTo>
                    <a:pt x="76" y="171"/>
                    <a:pt x="25" y="242"/>
                    <a:pt x="60" y="300"/>
                  </a:cubicBezTo>
                  <a:cubicBezTo>
                    <a:pt x="72" y="320"/>
                    <a:pt x="84" y="339"/>
                    <a:pt x="96" y="359"/>
                  </a:cubicBezTo>
                  <a:lnTo>
                    <a:pt x="96" y="359"/>
                  </a:lnTo>
                  <a:cubicBezTo>
                    <a:pt x="94" y="359"/>
                    <a:pt x="92" y="359"/>
                    <a:pt x="90" y="359"/>
                  </a:cubicBezTo>
                  <a:cubicBezTo>
                    <a:pt x="43" y="359"/>
                    <a:pt x="1" y="408"/>
                    <a:pt x="13" y="458"/>
                  </a:cubicBezTo>
                  <a:cubicBezTo>
                    <a:pt x="51" y="609"/>
                    <a:pt x="163" y="789"/>
                    <a:pt x="338" y="789"/>
                  </a:cubicBezTo>
                  <a:cubicBezTo>
                    <a:pt x="339" y="789"/>
                    <a:pt x="340" y="789"/>
                    <a:pt x="341" y="788"/>
                  </a:cubicBezTo>
                  <a:cubicBezTo>
                    <a:pt x="376" y="788"/>
                    <a:pt x="386" y="750"/>
                    <a:pt x="367" y="725"/>
                  </a:cubicBezTo>
                  <a:cubicBezTo>
                    <a:pt x="355" y="709"/>
                    <a:pt x="342" y="694"/>
                    <a:pt x="329" y="679"/>
                  </a:cubicBezTo>
                  <a:lnTo>
                    <a:pt x="329" y="679"/>
                  </a:lnTo>
                  <a:cubicBezTo>
                    <a:pt x="332" y="680"/>
                    <a:pt x="334" y="680"/>
                    <a:pt x="337" y="680"/>
                  </a:cubicBezTo>
                  <a:cubicBezTo>
                    <a:pt x="392" y="680"/>
                    <a:pt x="439" y="611"/>
                    <a:pt x="407" y="556"/>
                  </a:cubicBezTo>
                  <a:cubicBezTo>
                    <a:pt x="400" y="544"/>
                    <a:pt x="393" y="532"/>
                    <a:pt x="386" y="520"/>
                  </a:cubicBezTo>
                  <a:lnTo>
                    <a:pt x="386" y="520"/>
                  </a:lnTo>
                  <a:cubicBezTo>
                    <a:pt x="400" y="528"/>
                    <a:pt x="414" y="532"/>
                    <a:pt x="428" y="532"/>
                  </a:cubicBezTo>
                  <a:cubicBezTo>
                    <a:pt x="492" y="532"/>
                    <a:pt x="545" y="449"/>
                    <a:pt x="501" y="395"/>
                  </a:cubicBezTo>
                  <a:lnTo>
                    <a:pt x="501" y="395"/>
                  </a:lnTo>
                  <a:cubicBezTo>
                    <a:pt x="548" y="367"/>
                    <a:pt x="575" y="293"/>
                    <a:pt x="526" y="249"/>
                  </a:cubicBezTo>
                  <a:lnTo>
                    <a:pt x="278" y="25"/>
                  </a:lnTo>
                  <a:cubicBezTo>
                    <a:pt x="259" y="8"/>
                    <a:pt x="238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6">
              <a:extLst>
                <a:ext uri="{FF2B5EF4-FFF2-40B4-BE49-F238E27FC236}">
                  <a16:creationId xmlns:a16="http://schemas.microsoft.com/office/drawing/2014/main" id="{C394C503-8068-E16D-7464-B5D8736A9F00}"/>
                </a:ext>
              </a:extLst>
            </p:cNvPr>
            <p:cNvSpPr/>
            <p:nvPr/>
          </p:nvSpPr>
          <p:spPr>
            <a:xfrm>
              <a:off x="5592900" y="2022075"/>
              <a:ext cx="31025" cy="69950"/>
            </a:xfrm>
            <a:custGeom>
              <a:avLst/>
              <a:gdLst/>
              <a:ahLst/>
              <a:cxnLst/>
              <a:rect l="l" t="t" r="r" b="b"/>
              <a:pathLst>
                <a:path w="1241" h="2798" extrusionOk="0">
                  <a:moveTo>
                    <a:pt x="194" y="1"/>
                  </a:moveTo>
                  <a:cubicBezTo>
                    <a:pt x="166" y="1"/>
                    <a:pt x="143" y="33"/>
                    <a:pt x="159" y="62"/>
                  </a:cubicBezTo>
                  <a:cubicBezTo>
                    <a:pt x="400" y="512"/>
                    <a:pt x="683" y="878"/>
                    <a:pt x="668" y="1417"/>
                  </a:cubicBezTo>
                  <a:cubicBezTo>
                    <a:pt x="653" y="1917"/>
                    <a:pt x="399" y="2365"/>
                    <a:pt x="45" y="2702"/>
                  </a:cubicBezTo>
                  <a:lnTo>
                    <a:pt x="44" y="2702"/>
                  </a:lnTo>
                  <a:cubicBezTo>
                    <a:pt x="1" y="2743"/>
                    <a:pt x="41" y="2798"/>
                    <a:pt x="88" y="2798"/>
                  </a:cubicBezTo>
                  <a:cubicBezTo>
                    <a:pt x="101" y="2798"/>
                    <a:pt x="114" y="2794"/>
                    <a:pt x="126" y="2784"/>
                  </a:cubicBezTo>
                  <a:cubicBezTo>
                    <a:pt x="914" y="2164"/>
                    <a:pt x="1240" y="593"/>
                    <a:pt x="214" y="6"/>
                  </a:cubicBezTo>
                  <a:cubicBezTo>
                    <a:pt x="207" y="2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6">
              <a:extLst>
                <a:ext uri="{FF2B5EF4-FFF2-40B4-BE49-F238E27FC236}">
                  <a16:creationId xmlns:a16="http://schemas.microsoft.com/office/drawing/2014/main" id="{7F3B4760-23FD-10A2-6CA6-1233D185C4C6}"/>
                </a:ext>
              </a:extLst>
            </p:cNvPr>
            <p:cNvSpPr/>
            <p:nvPr/>
          </p:nvSpPr>
          <p:spPr>
            <a:xfrm>
              <a:off x="5545900" y="2022300"/>
              <a:ext cx="54050" cy="58975"/>
            </a:xfrm>
            <a:custGeom>
              <a:avLst/>
              <a:gdLst/>
              <a:ahLst/>
              <a:cxnLst/>
              <a:rect l="l" t="t" r="r" b="b"/>
              <a:pathLst>
                <a:path w="2162" h="2359" extrusionOk="0">
                  <a:moveTo>
                    <a:pt x="2077" y="1"/>
                  </a:moveTo>
                  <a:cubicBezTo>
                    <a:pt x="2037" y="1"/>
                    <a:pt x="1996" y="27"/>
                    <a:pt x="1995" y="79"/>
                  </a:cubicBezTo>
                  <a:cubicBezTo>
                    <a:pt x="1978" y="634"/>
                    <a:pt x="1779" y="1157"/>
                    <a:pt x="1398" y="1564"/>
                  </a:cubicBezTo>
                  <a:cubicBezTo>
                    <a:pt x="1026" y="1961"/>
                    <a:pt x="570" y="2113"/>
                    <a:pt x="62" y="2247"/>
                  </a:cubicBezTo>
                  <a:cubicBezTo>
                    <a:pt x="1" y="2264"/>
                    <a:pt x="16" y="2356"/>
                    <a:pt x="77" y="2358"/>
                  </a:cubicBezTo>
                  <a:cubicBezTo>
                    <a:pt x="89" y="2358"/>
                    <a:pt x="101" y="2358"/>
                    <a:pt x="112" y="2358"/>
                  </a:cubicBezTo>
                  <a:cubicBezTo>
                    <a:pt x="1314" y="2358"/>
                    <a:pt x="2161" y="1202"/>
                    <a:pt x="2158" y="79"/>
                  </a:cubicBezTo>
                  <a:cubicBezTo>
                    <a:pt x="2158" y="27"/>
                    <a:pt x="2118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6">
              <a:extLst>
                <a:ext uri="{FF2B5EF4-FFF2-40B4-BE49-F238E27FC236}">
                  <a16:creationId xmlns:a16="http://schemas.microsoft.com/office/drawing/2014/main" id="{309E7748-BCE3-7CE4-6390-A8FC153BBAEB}"/>
                </a:ext>
              </a:extLst>
            </p:cNvPr>
            <p:cNvSpPr/>
            <p:nvPr/>
          </p:nvSpPr>
          <p:spPr>
            <a:xfrm>
              <a:off x="5582800" y="2029300"/>
              <a:ext cx="12600" cy="33600"/>
            </a:xfrm>
            <a:custGeom>
              <a:avLst/>
              <a:gdLst/>
              <a:ahLst/>
              <a:cxnLst/>
              <a:rect l="l" t="t" r="r" b="b"/>
              <a:pathLst>
                <a:path w="504" h="1344" extrusionOk="0">
                  <a:moveTo>
                    <a:pt x="122" y="0"/>
                  </a:moveTo>
                  <a:cubicBezTo>
                    <a:pt x="96" y="0"/>
                    <a:pt x="73" y="17"/>
                    <a:pt x="72" y="49"/>
                  </a:cubicBezTo>
                  <a:cubicBezTo>
                    <a:pt x="64" y="252"/>
                    <a:pt x="173" y="443"/>
                    <a:pt x="166" y="654"/>
                  </a:cubicBezTo>
                  <a:cubicBezTo>
                    <a:pt x="160" y="888"/>
                    <a:pt x="70" y="1085"/>
                    <a:pt x="8" y="1306"/>
                  </a:cubicBezTo>
                  <a:lnTo>
                    <a:pt x="7" y="1306"/>
                  </a:lnTo>
                  <a:cubicBezTo>
                    <a:pt x="1" y="1328"/>
                    <a:pt x="18" y="1343"/>
                    <a:pt x="37" y="1343"/>
                  </a:cubicBezTo>
                  <a:cubicBezTo>
                    <a:pt x="45" y="1343"/>
                    <a:pt x="52" y="1340"/>
                    <a:pt x="59" y="1335"/>
                  </a:cubicBezTo>
                  <a:cubicBezTo>
                    <a:pt x="356" y="1083"/>
                    <a:pt x="503" y="283"/>
                    <a:pt x="158" y="13"/>
                  </a:cubicBezTo>
                  <a:cubicBezTo>
                    <a:pt x="147" y="4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6">
              <a:extLst>
                <a:ext uri="{FF2B5EF4-FFF2-40B4-BE49-F238E27FC236}">
                  <a16:creationId xmlns:a16="http://schemas.microsoft.com/office/drawing/2014/main" id="{B9735F49-83C4-3CC9-4E36-5326C51D27D9}"/>
                </a:ext>
              </a:extLst>
            </p:cNvPr>
            <p:cNvSpPr/>
            <p:nvPr/>
          </p:nvSpPr>
          <p:spPr>
            <a:xfrm>
              <a:off x="5519300" y="2031725"/>
              <a:ext cx="66975" cy="35500"/>
            </a:xfrm>
            <a:custGeom>
              <a:avLst/>
              <a:gdLst/>
              <a:ahLst/>
              <a:cxnLst/>
              <a:rect l="l" t="t" r="r" b="b"/>
              <a:pathLst>
                <a:path w="2679" h="1420" extrusionOk="0">
                  <a:moveTo>
                    <a:pt x="2654" y="1"/>
                  </a:moveTo>
                  <a:cubicBezTo>
                    <a:pt x="2648" y="1"/>
                    <a:pt x="2643" y="3"/>
                    <a:pt x="2638" y="7"/>
                  </a:cubicBezTo>
                  <a:cubicBezTo>
                    <a:pt x="2295" y="328"/>
                    <a:pt x="2112" y="763"/>
                    <a:pt x="1693" y="1022"/>
                  </a:cubicBezTo>
                  <a:cubicBezTo>
                    <a:pt x="1453" y="1169"/>
                    <a:pt x="1231" y="1233"/>
                    <a:pt x="1019" y="1233"/>
                  </a:cubicBezTo>
                  <a:cubicBezTo>
                    <a:pt x="690" y="1233"/>
                    <a:pt x="384" y="1079"/>
                    <a:pt x="70" y="835"/>
                  </a:cubicBezTo>
                  <a:cubicBezTo>
                    <a:pt x="63" y="829"/>
                    <a:pt x="53" y="826"/>
                    <a:pt x="44" y="826"/>
                  </a:cubicBezTo>
                  <a:cubicBezTo>
                    <a:pt x="22" y="826"/>
                    <a:pt x="0" y="842"/>
                    <a:pt x="10" y="869"/>
                  </a:cubicBezTo>
                  <a:cubicBezTo>
                    <a:pt x="154" y="1256"/>
                    <a:pt x="567" y="1419"/>
                    <a:pt x="966" y="1419"/>
                  </a:cubicBezTo>
                  <a:cubicBezTo>
                    <a:pt x="1091" y="1419"/>
                    <a:pt x="1214" y="1403"/>
                    <a:pt x="1327" y="1373"/>
                  </a:cubicBezTo>
                  <a:cubicBezTo>
                    <a:pt x="1915" y="1215"/>
                    <a:pt x="2548" y="634"/>
                    <a:pt x="2675" y="29"/>
                  </a:cubicBezTo>
                  <a:cubicBezTo>
                    <a:pt x="2679" y="13"/>
                    <a:pt x="2667" y="1"/>
                    <a:pt x="2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6">
              <a:extLst>
                <a:ext uri="{FF2B5EF4-FFF2-40B4-BE49-F238E27FC236}">
                  <a16:creationId xmlns:a16="http://schemas.microsoft.com/office/drawing/2014/main" id="{DEBF8897-2315-5C10-1A32-86D71CAEF6EB}"/>
                </a:ext>
              </a:extLst>
            </p:cNvPr>
            <p:cNvSpPr/>
            <p:nvPr/>
          </p:nvSpPr>
          <p:spPr>
            <a:xfrm>
              <a:off x="5543625" y="2037000"/>
              <a:ext cx="23250" cy="30025"/>
            </a:xfrm>
            <a:custGeom>
              <a:avLst/>
              <a:gdLst/>
              <a:ahLst/>
              <a:cxnLst/>
              <a:rect l="l" t="t" r="r" b="b"/>
              <a:pathLst>
                <a:path w="930" h="1201" extrusionOk="0">
                  <a:moveTo>
                    <a:pt x="761" y="1"/>
                  </a:moveTo>
                  <a:cubicBezTo>
                    <a:pt x="730" y="1"/>
                    <a:pt x="699" y="18"/>
                    <a:pt x="693" y="51"/>
                  </a:cubicBezTo>
                  <a:cubicBezTo>
                    <a:pt x="650" y="275"/>
                    <a:pt x="638" y="470"/>
                    <a:pt x="518" y="673"/>
                  </a:cubicBezTo>
                  <a:cubicBezTo>
                    <a:pt x="399" y="877"/>
                    <a:pt x="222" y="1045"/>
                    <a:pt x="18" y="1162"/>
                  </a:cubicBezTo>
                  <a:cubicBezTo>
                    <a:pt x="0" y="1173"/>
                    <a:pt x="10" y="1201"/>
                    <a:pt x="28" y="1201"/>
                  </a:cubicBezTo>
                  <a:cubicBezTo>
                    <a:pt x="30" y="1201"/>
                    <a:pt x="32" y="1200"/>
                    <a:pt x="34" y="1200"/>
                  </a:cubicBezTo>
                  <a:cubicBezTo>
                    <a:pt x="491" y="1068"/>
                    <a:pt x="930" y="554"/>
                    <a:pt x="830" y="51"/>
                  </a:cubicBezTo>
                  <a:cubicBezTo>
                    <a:pt x="823" y="18"/>
                    <a:pt x="792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6">
              <a:extLst>
                <a:ext uri="{FF2B5EF4-FFF2-40B4-BE49-F238E27FC236}">
                  <a16:creationId xmlns:a16="http://schemas.microsoft.com/office/drawing/2014/main" id="{39E6650D-EE85-C556-58FB-F5E5FE9975AF}"/>
                </a:ext>
              </a:extLst>
            </p:cNvPr>
            <p:cNvSpPr/>
            <p:nvPr/>
          </p:nvSpPr>
          <p:spPr>
            <a:xfrm>
              <a:off x="5517950" y="2022275"/>
              <a:ext cx="45975" cy="25700"/>
            </a:xfrm>
            <a:custGeom>
              <a:avLst/>
              <a:gdLst/>
              <a:ahLst/>
              <a:cxnLst/>
              <a:rect l="l" t="t" r="r" b="b"/>
              <a:pathLst>
                <a:path w="1839" h="1028" extrusionOk="0">
                  <a:moveTo>
                    <a:pt x="117" y="0"/>
                  </a:moveTo>
                  <a:cubicBezTo>
                    <a:pt x="99" y="0"/>
                    <a:pt x="83" y="10"/>
                    <a:pt x="78" y="32"/>
                  </a:cubicBezTo>
                  <a:cubicBezTo>
                    <a:pt x="1" y="426"/>
                    <a:pt x="352" y="833"/>
                    <a:pt x="703" y="965"/>
                  </a:cubicBezTo>
                  <a:cubicBezTo>
                    <a:pt x="815" y="1007"/>
                    <a:pt x="932" y="1028"/>
                    <a:pt x="1048" y="1028"/>
                  </a:cubicBezTo>
                  <a:cubicBezTo>
                    <a:pt x="1331" y="1028"/>
                    <a:pt x="1610" y="907"/>
                    <a:pt x="1804" y="693"/>
                  </a:cubicBezTo>
                  <a:cubicBezTo>
                    <a:pt x="1838" y="656"/>
                    <a:pt x="1806" y="607"/>
                    <a:pt x="1767" y="607"/>
                  </a:cubicBezTo>
                  <a:cubicBezTo>
                    <a:pt x="1756" y="607"/>
                    <a:pt x="1744" y="611"/>
                    <a:pt x="1733" y="621"/>
                  </a:cubicBezTo>
                  <a:cubicBezTo>
                    <a:pt x="1542" y="791"/>
                    <a:pt x="1302" y="899"/>
                    <a:pt x="1056" y="899"/>
                  </a:cubicBezTo>
                  <a:cubicBezTo>
                    <a:pt x="932" y="899"/>
                    <a:pt x="807" y="871"/>
                    <a:pt x="686" y="810"/>
                  </a:cubicBezTo>
                  <a:cubicBezTo>
                    <a:pt x="354" y="645"/>
                    <a:pt x="281" y="347"/>
                    <a:pt x="164" y="32"/>
                  </a:cubicBezTo>
                  <a:cubicBezTo>
                    <a:pt x="156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6">
              <a:extLst>
                <a:ext uri="{FF2B5EF4-FFF2-40B4-BE49-F238E27FC236}">
                  <a16:creationId xmlns:a16="http://schemas.microsoft.com/office/drawing/2014/main" id="{9613BC9B-CB63-ECE4-CE34-ECF779E3700A}"/>
                </a:ext>
              </a:extLst>
            </p:cNvPr>
            <p:cNvSpPr/>
            <p:nvPr/>
          </p:nvSpPr>
          <p:spPr>
            <a:xfrm>
              <a:off x="5532425" y="2026875"/>
              <a:ext cx="41050" cy="17200"/>
            </a:xfrm>
            <a:custGeom>
              <a:avLst/>
              <a:gdLst/>
              <a:ahLst/>
              <a:cxnLst/>
              <a:rect l="l" t="t" r="r" b="b"/>
              <a:pathLst>
                <a:path w="1642" h="688" extrusionOk="0">
                  <a:moveTo>
                    <a:pt x="1371" y="0"/>
                  </a:moveTo>
                  <a:cubicBezTo>
                    <a:pt x="1215" y="0"/>
                    <a:pt x="1065" y="67"/>
                    <a:pt x="920" y="155"/>
                  </a:cubicBezTo>
                  <a:cubicBezTo>
                    <a:pt x="611" y="343"/>
                    <a:pt x="390" y="567"/>
                    <a:pt x="18" y="627"/>
                  </a:cubicBezTo>
                  <a:cubicBezTo>
                    <a:pt x="0" y="631"/>
                    <a:pt x="4" y="655"/>
                    <a:pt x="18" y="661"/>
                  </a:cubicBezTo>
                  <a:cubicBezTo>
                    <a:pt x="73" y="679"/>
                    <a:pt x="126" y="687"/>
                    <a:pt x="178" y="687"/>
                  </a:cubicBezTo>
                  <a:cubicBezTo>
                    <a:pt x="317" y="687"/>
                    <a:pt x="450" y="631"/>
                    <a:pt x="579" y="560"/>
                  </a:cubicBezTo>
                  <a:cubicBezTo>
                    <a:pt x="913" y="377"/>
                    <a:pt x="1123" y="161"/>
                    <a:pt x="1530" y="161"/>
                  </a:cubicBezTo>
                  <a:cubicBezTo>
                    <a:pt x="1537" y="161"/>
                    <a:pt x="1544" y="161"/>
                    <a:pt x="1551" y="161"/>
                  </a:cubicBezTo>
                  <a:cubicBezTo>
                    <a:pt x="1551" y="161"/>
                    <a:pt x="1551" y="161"/>
                    <a:pt x="1552" y="161"/>
                  </a:cubicBezTo>
                  <a:cubicBezTo>
                    <a:pt x="1610" y="161"/>
                    <a:pt x="1641" y="69"/>
                    <a:pt x="1583" y="45"/>
                  </a:cubicBezTo>
                  <a:cubicBezTo>
                    <a:pt x="1512" y="13"/>
                    <a:pt x="1441" y="0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6">
              <a:extLst>
                <a:ext uri="{FF2B5EF4-FFF2-40B4-BE49-F238E27FC236}">
                  <a16:creationId xmlns:a16="http://schemas.microsoft.com/office/drawing/2014/main" id="{FA79DF36-5F30-881A-24A3-8A9AC6C0A97D}"/>
                </a:ext>
              </a:extLst>
            </p:cNvPr>
            <p:cNvSpPr/>
            <p:nvPr/>
          </p:nvSpPr>
          <p:spPr>
            <a:xfrm>
              <a:off x="5530350" y="2012350"/>
              <a:ext cx="41025" cy="19425"/>
            </a:xfrm>
            <a:custGeom>
              <a:avLst/>
              <a:gdLst/>
              <a:ahLst/>
              <a:cxnLst/>
              <a:rect l="l" t="t" r="r" b="b"/>
              <a:pathLst>
                <a:path w="1641" h="777" extrusionOk="0">
                  <a:moveTo>
                    <a:pt x="544" y="0"/>
                  </a:moveTo>
                  <a:cubicBezTo>
                    <a:pt x="354" y="0"/>
                    <a:pt x="173" y="26"/>
                    <a:pt x="35" y="70"/>
                  </a:cubicBezTo>
                  <a:cubicBezTo>
                    <a:pt x="1" y="81"/>
                    <a:pt x="11" y="126"/>
                    <a:pt x="43" y="130"/>
                  </a:cubicBezTo>
                  <a:cubicBezTo>
                    <a:pt x="357" y="168"/>
                    <a:pt x="675" y="122"/>
                    <a:pt x="981" y="223"/>
                  </a:cubicBezTo>
                  <a:cubicBezTo>
                    <a:pt x="1264" y="316"/>
                    <a:pt x="1421" y="507"/>
                    <a:pt x="1560" y="757"/>
                  </a:cubicBezTo>
                  <a:cubicBezTo>
                    <a:pt x="1568" y="771"/>
                    <a:pt x="1580" y="776"/>
                    <a:pt x="1592" y="776"/>
                  </a:cubicBezTo>
                  <a:cubicBezTo>
                    <a:pt x="1613" y="776"/>
                    <a:pt x="1633" y="761"/>
                    <a:pt x="1634" y="738"/>
                  </a:cubicBezTo>
                  <a:cubicBezTo>
                    <a:pt x="1641" y="190"/>
                    <a:pt x="1057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6">
              <a:extLst>
                <a:ext uri="{FF2B5EF4-FFF2-40B4-BE49-F238E27FC236}">
                  <a16:creationId xmlns:a16="http://schemas.microsoft.com/office/drawing/2014/main" id="{441933BC-7945-9C7D-A9AF-3BB9A0715B5B}"/>
                </a:ext>
              </a:extLst>
            </p:cNvPr>
            <p:cNvSpPr/>
            <p:nvPr/>
          </p:nvSpPr>
          <p:spPr>
            <a:xfrm>
              <a:off x="5543775" y="1976100"/>
              <a:ext cx="64950" cy="44125"/>
            </a:xfrm>
            <a:custGeom>
              <a:avLst/>
              <a:gdLst/>
              <a:ahLst/>
              <a:cxnLst/>
              <a:rect l="l" t="t" r="r" b="b"/>
              <a:pathLst>
                <a:path w="2598" h="1765" extrusionOk="0">
                  <a:moveTo>
                    <a:pt x="1641" y="1"/>
                  </a:moveTo>
                  <a:cubicBezTo>
                    <a:pt x="1202" y="1"/>
                    <a:pt x="772" y="99"/>
                    <a:pt x="448" y="416"/>
                  </a:cubicBezTo>
                  <a:cubicBezTo>
                    <a:pt x="74" y="781"/>
                    <a:pt x="19" y="1367"/>
                    <a:pt x="378" y="1758"/>
                  </a:cubicBezTo>
                  <a:cubicBezTo>
                    <a:pt x="382" y="1762"/>
                    <a:pt x="387" y="1764"/>
                    <a:pt x="391" y="1764"/>
                  </a:cubicBezTo>
                  <a:cubicBezTo>
                    <a:pt x="406" y="1764"/>
                    <a:pt x="418" y="1744"/>
                    <a:pt x="406" y="1728"/>
                  </a:cubicBezTo>
                  <a:cubicBezTo>
                    <a:pt x="0" y="1207"/>
                    <a:pt x="315" y="564"/>
                    <a:pt x="850" y="304"/>
                  </a:cubicBezTo>
                  <a:cubicBezTo>
                    <a:pt x="1090" y="188"/>
                    <a:pt x="1345" y="148"/>
                    <a:pt x="1603" y="148"/>
                  </a:cubicBezTo>
                  <a:cubicBezTo>
                    <a:pt x="1891" y="148"/>
                    <a:pt x="2183" y="197"/>
                    <a:pt x="2462" y="247"/>
                  </a:cubicBezTo>
                  <a:cubicBezTo>
                    <a:pt x="2468" y="248"/>
                    <a:pt x="2474" y="249"/>
                    <a:pt x="2479" y="249"/>
                  </a:cubicBezTo>
                  <a:cubicBezTo>
                    <a:pt x="2565" y="249"/>
                    <a:pt x="2597" y="115"/>
                    <a:pt x="2503" y="97"/>
                  </a:cubicBezTo>
                  <a:cubicBezTo>
                    <a:pt x="2232" y="45"/>
                    <a:pt x="1934" y="1"/>
                    <a:pt x="1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6">
              <a:extLst>
                <a:ext uri="{FF2B5EF4-FFF2-40B4-BE49-F238E27FC236}">
                  <a16:creationId xmlns:a16="http://schemas.microsoft.com/office/drawing/2014/main" id="{51E79842-C2B7-3269-1540-C09C964145C2}"/>
                </a:ext>
              </a:extLst>
            </p:cNvPr>
            <p:cNvSpPr/>
            <p:nvPr/>
          </p:nvSpPr>
          <p:spPr>
            <a:xfrm>
              <a:off x="5460375" y="1889825"/>
              <a:ext cx="208325" cy="38150"/>
            </a:xfrm>
            <a:custGeom>
              <a:avLst/>
              <a:gdLst/>
              <a:ahLst/>
              <a:cxnLst/>
              <a:rect l="l" t="t" r="r" b="b"/>
              <a:pathLst>
                <a:path w="8333" h="1526" extrusionOk="0">
                  <a:moveTo>
                    <a:pt x="78" y="0"/>
                  </a:moveTo>
                  <a:cubicBezTo>
                    <a:pt x="36" y="0"/>
                    <a:pt x="1" y="63"/>
                    <a:pt x="38" y="97"/>
                  </a:cubicBezTo>
                  <a:cubicBezTo>
                    <a:pt x="940" y="922"/>
                    <a:pt x="2244" y="1110"/>
                    <a:pt x="3422" y="1147"/>
                  </a:cubicBezTo>
                  <a:cubicBezTo>
                    <a:pt x="3714" y="1156"/>
                    <a:pt x="4003" y="1158"/>
                    <a:pt x="4289" y="1158"/>
                  </a:cubicBezTo>
                  <a:cubicBezTo>
                    <a:pt x="4539" y="1158"/>
                    <a:pt x="4788" y="1157"/>
                    <a:pt x="5035" y="1157"/>
                  </a:cubicBezTo>
                  <a:cubicBezTo>
                    <a:pt x="6119" y="1157"/>
                    <a:pt x="7181" y="1188"/>
                    <a:pt x="8273" y="1524"/>
                  </a:cubicBezTo>
                  <a:cubicBezTo>
                    <a:pt x="8277" y="1525"/>
                    <a:pt x="8281" y="1525"/>
                    <a:pt x="8284" y="1525"/>
                  </a:cubicBezTo>
                  <a:cubicBezTo>
                    <a:pt x="8316" y="1525"/>
                    <a:pt x="8333" y="1476"/>
                    <a:pt x="8300" y="1459"/>
                  </a:cubicBezTo>
                  <a:cubicBezTo>
                    <a:pt x="7496" y="1030"/>
                    <a:pt x="6583" y="941"/>
                    <a:pt x="5672" y="941"/>
                  </a:cubicBezTo>
                  <a:cubicBezTo>
                    <a:pt x="5226" y="941"/>
                    <a:pt x="4780" y="962"/>
                    <a:pt x="4348" y="975"/>
                  </a:cubicBezTo>
                  <a:cubicBezTo>
                    <a:pt x="4151" y="981"/>
                    <a:pt x="3955" y="985"/>
                    <a:pt x="3762" y="985"/>
                  </a:cubicBezTo>
                  <a:cubicBezTo>
                    <a:pt x="2450" y="985"/>
                    <a:pt x="1229" y="814"/>
                    <a:pt x="106" y="10"/>
                  </a:cubicBezTo>
                  <a:cubicBezTo>
                    <a:pt x="97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6">
              <a:extLst>
                <a:ext uri="{FF2B5EF4-FFF2-40B4-BE49-F238E27FC236}">
                  <a16:creationId xmlns:a16="http://schemas.microsoft.com/office/drawing/2014/main" id="{8662FF20-6262-6344-A881-131258037AE7}"/>
                </a:ext>
              </a:extLst>
            </p:cNvPr>
            <p:cNvSpPr/>
            <p:nvPr/>
          </p:nvSpPr>
          <p:spPr>
            <a:xfrm>
              <a:off x="5649050" y="1908650"/>
              <a:ext cx="55625" cy="41450"/>
            </a:xfrm>
            <a:custGeom>
              <a:avLst/>
              <a:gdLst/>
              <a:ahLst/>
              <a:cxnLst/>
              <a:rect l="l" t="t" r="r" b="b"/>
              <a:pathLst>
                <a:path w="2225" h="1658" extrusionOk="0">
                  <a:moveTo>
                    <a:pt x="40" y="0"/>
                  </a:moveTo>
                  <a:cubicBezTo>
                    <a:pt x="17" y="0"/>
                    <a:pt x="0" y="34"/>
                    <a:pt x="26" y="47"/>
                  </a:cubicBezTo>
                  <a:cubicBezTo>
                    <a:pt x="516" y="298"/>
                    <a:pt x="675" y="832"/>
                    <a:pt x="1063" y="1189"/>
                  </a:cubicBezTo>
                  <a:cubicBezTo>
                    <a:pt x="1352" y="1455"/>
                    <a:pt x="1755" y="1657"/>
                    <a:pt x="2153" y="1657"/>
                  </a:cubicBezTo>
                  <a:cubicBezTo>
                    <a:pt x="2161" y="1657"/>
                    <a:pt x="2169" y="1657"/>
                    <a:pt x="2178" y="1657"/>
                  </a:cubicBezTo>
                  <a:cubicBezTo>
                    <a:pt x="2216" y="1657"/>
                    <a:pt x="2224" y="1602"/>
                    <a:pt x="2187" y="1591"/>
                  </a:cubicBezTo>
                  <a:cubicBezTo>
                    <a:pt x="1575" y="1410"/>
                    <a:pt x="1147" y="1179"/>
                    <a:pt x="781" y="642"/>
                  </a:cubicBezTo>
                  <a:cubicBezTo>
                    <a:pt x="588" y="360"/>
                    <a:pt x="405" y="65"/>
                    <a:pt x="45" y="1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6">
              <a:extLst>
                <a:ext uri="{FF2B5EF4-FFF2-40B4-BE49-F238E27FC236}">
                  <a16:creationId xmlns:a16="http://schemas.microsoft.com/office/drawing/2014/main" id="{1A201C58-ED73-F119-05E7-7F5847645053}"/>
                </a:ext>
              </a:extLst>
            </p:cNvPr>
            <p:cNvSpPr/>
            <p:nvPr/>
          </p:nvSpPr>
          <p:spPr>
            <a:xfrm>
              <a:off x="5648475" y="1908700"/>
              <a:ext cx="91050" cy="60775"/>
            </a:xfrm>
            <a:custGeom>
              <a:avLst/>
              <a:gdLst/>
              <a:ahLst/>
              <a:cxnLst/>
              <a:rect l="l" t="t" r="r" b="b"/>
              <a:pathLst>
                <a:path w="3642" h="2431" extrusionOk="0">
                  <a:moveTo>
                    <a:pt x="507" y="1"/>
                  </a:moveTo>
                  <a:cubicBezTo>
                    <a:pt x="343" y="1"/>
                    <a:pt x="180" y="17"/>
                    <a:pt x="21" y="53"/>
                  </a:cubicBezTo>
                  <a:cubicBezTo>
                    <a:pt x="1" y="57"/>
                    <a:pt x="0" y="88"/>
                    <a:pt x="21" y="92"/>
                  </a:cubicBezTo>
                  <a:cubicBezTo>
                    <a:pt x="730" y="228"/>
                    <a:pt x="1384" y="285"/>
                    <a:pt x="2021" y="673"/>
                  </a:cubicBezTo>
                  <a:cubicBezTo>
                    <a:pt x="2722" y="1100"/>
                    <a:pt x="3109" y="1711"/>
                    <a:pt x="3510" y="2399"/>
                  </a:cubicBezTo>
                  <a:cubicBezTo>
                    <a:pt x="3523" y="2421"/>
                    <a:pt x="3543" y="2430"/>
                    <a:pt x="3563" y="2430"/>
                  </a:cubicBezTo>
                  <a:cubicBezTo>
                    <a:pt x="3602" y="2430"/>
                    <a:pt x="3641" y="2396"/>
                    <a:pt x="3628" y="2349"/>
                  </a:cubicBezTo>
                  <a:cubicBezTo>
                    <a:pt x="3265" y="1116"/>
                    <a:pt x="1846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6">
              <a:extLst>
                <a:ext uri="{FF2B5EF4-FFF2-40B4-BE49-F238E27FC236}">
                  <a16:creationId xmlns:a16="http://schemas.microsoft.com/office/drawing/2014/main" id="{FF51675A-6F52-40B7-0224-84793A1E4794}"/>
                </a:ext>
              </a:extLst>
            </p:cNvPr>
            <p:cNvSpPr/>
            <p:nvPr/>
          </p:nvSpPr>
          <p:spPr>
            <a:xfrm>
              <a:off x="5721100" y="1921800"/>
              <a:ext cx="12675" cy="39125"/>
            </a:xfrm>
            <a:custGeom>
              <a:avLst/>
              <a:gdLst/>
              <a:ahLst/>
              <a:cxnLst/>
              <a:rect l="l" t="t" r="r" b="b"/>
              <a:pathLst>
                <a:path w="507" h="1565" extrusionOk="0">
                  <a:moveTo>
                    <a:pt x="127" y="1"/>
                  </a:moveTo>
                  <a:cubicBezTo>
                    <a:pt x="109" y="1"/>
                    <a:pt x="91" y="11"/>
                    <a:pt x="84" y="31"/>
                  </a:cubicBezTo>
                  <a:cubicBezTo>
                    <a:pt x="1" y="272"/>
                    <a:pt x="85" y="587"/>
                    <a:pt x="147" y="827"/>
                  </a:cubicBezTo>
                  <a:cubicBezTo>
                    <a:pt x="210" y="1076"/>
                    <a:pt x="295" y="1351"/>
                    <a:pt x="455" y="1555"/>
                  </a:cubicBezTo>
                  <a:cubicBezTo>
                    <a:pt x="460" y="1562"/>
                    <a:pt x="466" y="1564"/>
                    <a:pt x="472" y="1564"/>
                  </a:cubicBezTo>
                  <a:cubicBezTo>
                    <a:pt x="489" y="1564"/>
                    <a:pt x="507" y="1545"/>
                    <a:pt x="502" y="1527"/>
                  </a:cubicBezTo>
                  <a:cubicBezTo>
                    <a:pt x="441" y="1277"/>
                    <a:pt x="329" y="1046"/>
                    <a:pt x="275" y="793"/>
                  </a:cubicBezTo>
                  <a:cubicBezTo>
                    <a:pt x="223" y="544"/>
                    <a:pt x="254" y="268"/>
                    <a:pt x="169" y="31"/>
                  </a:cubicBezTo>
                  <a:cubicBezTo>
                    <a:pt x="162" y="11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6">
              <a:extLst>
                <a:ext uri="{FF2B5EF4-FFF2-40B4-BE49-F238E27FC236}">
                  <a16:creationId xmlns:a16="http://schemas.microsoft.com/office/drawing/2014/main" id="{3CF2A284-A553-6E03-8E6D-4C91CC969D20}"/>
                </a:ext>
              </a:extLst>
            </p:cNvPr>
            <p:cNvSpPr/>
            <p:nvPr/>
          </p:nvSpPr>
          <p:spPr>
            <a:xfrm>
              <a:off x="5724250" y="1923650"/>
              <a:ext cx="40475" cy="59025"/>
            </a:xfrm>
            <a:custGeom>
              <a:avLst/>
              <a:gdLst/>
              <a:ahLst/>
              <a:cxnLst/>
              <a:rect l="l" t="t" r="r" b="b"/>
              <a:pathLst>
                <a:path w="1619" h="2361" extrusionOk="0">
                  <a:moveTo>
                    <a:pt x="27" y="1"/>
                  </a:moveTo>
                  <a:cubicBezTo>
                    <a:pt x="5" y="1"/>
                    <a:pt x="0" y="30"/>
                    <a:pt x="17" y="42"/>
                  </a:cubicBezTo>
                  <a:cubicBezTo>
                    <a:pt x="423" y="304"/>
                    <a:pt x="759" y="492"/>
                    <a:pt x="1019" y="924"/>
                  </a:cubicBezTo>
                  <a:cubicBezTo>
                    <a:pt x="1279" y="1360"/>
                    <a:pt x="1385" y="1862"/>
                    <a:pt x="1550" y="2336"/>
                  </a:cubicBezTo>
                  <a:cubicBezTo>
                    <a:pt x="1555" y="2353"/>
                    <a:pt x="1568" y="2361"/>
                    <a:pt x="1580" y="2361"/>
                  </a:cubicBezTo>
                  <a:cubicBezTo>
                    <a:pt x="1599" y="2361"/>
                    <a:pt x="1618" y="2344"/>
                    <a:pt x="1614" y="2318"/>
                  </a:cubicBezTo>
                  <a:cubicBezTo>
                    <a:pt x="1499" y="1519"/>
                    <a:pt x="1051" y="46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6">
              <a:extLst>
                <a:ext uri="{FF2B5EF4-FFF2-40B4-BE49-F238E27FC236}">
                  <a16:creationId xmlns:a16="http://schemas.microsoft.com/office/drawing/2014/main" id="{8BE50938-FFC8-9466-C097-3139E9A92774}"/>
                </a:ext>
              </a:extLst>
            </p:cNvPr>
            <p:cNvSpPr/>
            <p:nvPr/>
          </p:nvSpPr>
          <p:spPr>
            <a:xfrm>
              <a:off x="5750325" y="1915325"/>
              <a:ext cx="20725" cy="34800"/>
            </a:xfrm>
            <a:custGeom>
              <a:avLst/>
              <a:gdLst/>
              <a:ahLst/>
              <a:cxnLst/>
              <a:rect l="l" t="t" r="r" b="b"/>
              <a:pathLst>
                <a:path w="829" h="1392" extrusionOk="0">
                  <a:moveTo>
                    <a:pt x="763" y="1"/>
                  </a:moveTo>
                  <a:cubicBezTo>
                    <a:pt x="760" y="1"/>
                    <a:pt x="756" y="1"/>
                    <a:pt x="753" y="2"/>
                  </a:cubicBezTo>
                  <a:cubicBezTo>
                    <a:pt x="251" y="127"/>
                    <a:pt x="0" y="915"/>
                    <a:pt x="95" y="1364"/>
                  </a:cubicBezTo>
                  <a:cubicBezTo>
                    <a:pt x="99" y="1383"/>
                    <a:pt x="112" y="1391"/>
                    <a:pt x="126" y="1391"/>
                  </a:cubicBezTo>
                  <a:cubicBezTo>
                    <a:pt x="146" y="1391"/>
                    <a:pt x="166" y="1377"/>
                    <a:pt x="168" y="1355"/>
                  </a:cubicBezTo>
                  <a:cubicBezTo>
                    <a:pt x="193" y="1085"/>
                    <a:pt x="239" y="825"/>
                    <a:pt x="375" y="588"/>
                  </a:cubicBezTo>
                  <a:cubicBezTo>
                    <a:pt x="489" y="385"/>
                    <a:pt x="680" y="258"/>
                    <a:pt x="807" y="72"/>
                  </a:cubicBezTo>
                  <a:cubicBezTo>
                    <a:pt x="829" y="4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6">
              <a:extLst>
                <a:ext uri="{FF2B5EF4-FFF2-40B4-BE49-F238E27FC236}">
                  <a16:creationId xmlns:a16="http://schemas.microsoft.com/office/drawing/2014/main" id="{4E8EA504-0854-BFFD-7C9E-87AFC7ABA5CE}"/>
                </a:ext>
              </a:extLst>
            </p:cNvPr>
            <p:cNvSpPr/>
            <p:nvPr/>
          </p:nvSpPr>
          <p:spPr>
            <a:xfrm>
              <a:off x="5767175" y="1916525"/>
              <a:ext cx="21975" cy="76200"/>
            </a:xfrm>
            <a:custGeom>
              <a:avLst/>
              <a:gdLst/>
              <a:ahLst/>
              <a:cxnLst/>
              <a:rect l="l" t="t" r="r" b="b"/>
              <a:pathLst>
                <a:path w="879" h="3048" extrusionOk="0">
                  <a:moveTo>
                    <a:pt x="39" y="1"/>
                  </a:moveTo>
                  <a:cubicBezTo>
                    <a:pt x="27" y="1"/>
                    <a:pt x="16" y="9"/>
                    <a:pt x="15" y="24"/>
                  </a:cubicBezTo>
                  <a:cubicBezTo>
                    <a:pt x="0" y="448"/>
                    <a:pt x="353" y="751"/>
                    <a:pt x="499" y="1131"/>
                  </a:cubicBezTo>
                  <a:cubicBezTo>
                    <a:pt x="733" y="1743"/>
                    <a:pt x="643" y="2364"/>
                    <a:pt x="691" y="2999"/>
                  </a:cubicBezTo>
                  <a:cubicBezTo>
                    <a:pt x="694" y="3028"/>
                    <a:pt x="721" y="3047"/>
                    <a:pt x="746" y="3047"/>
                  </a:cubicBezTo>
                  <a:cubicBezTo>
                    <a:pt x="765" y="3047"/>
                    <a:pt x="783" y="3036"/>
                    <a:pt x="787" y="3012"/>
                  </a:cubicBezTo>
                  <a:cubicBezTo>
                    <a:pt x="878" y="2531"/>
                    <a:pt x="877" y="2013"/>
                    <a:pt x="781" y="1531"/>
                  </a:cubicBezTo>
                  <a:cubicBezTo>
                    <a:pt x="663" y="948"/>
                    <a:pt x="266" y="559"/>
                    <a:pt x="62" y="18"/>
                  </a:cubicBezTo>
                  <a:cubicBezTo>
                    <a:pt x="58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6">
              <a:extLst>
                <a:ext uri="{FF2B5EF4-FFF2-40B4-BE49-F238E27FC236}">
                  <a16:creationId xmlns:a16="http://schemas.microsoft.com/office/drawing/2014/main" id="{3F60E30E-9781-9B0A-77C5-5F8E1F477F78}"/>
                </a:ext>
              </a:extLst>
            </p:cNvPr>
            <p:cNvSpPr/>
            <p:nvPr/>
          </p:nvSpPr>
          <p:spPr>
            <a:xfrm>
              <a:off x="5789025" y="1940775"/>
              <a:ext cx="23600" cy="70725"/>
            </a:xfrm>
            <a:custGeom>
              <a:avLst/>
              <a:gdLst/>
              <a:ahLst/>
              <a:cxnLst/>
              <a:rect l="l" t="t" r="r" b="b"/>
              <a:pathLst>
                <a:path w="944" h="2829" extrusionOk="0">
                  <a:moveTo>
                    <a:pt x="48" y="1"/>
                  </a:moveTo>
                  <a:cubicBezTo>
                    <a:pt x="23" y="1"/>
                    <a:pt x="0" y="32"/>
                    <a:pt x="16" y="58"/>
                  </a:cubicBezTo>
                  <a:cubicBezTo>
                    <a:pt x="325" y="550"/>
                    <a:pt x="410" y="991"/>
                    <a:pt x="323" y="1562"/>
                  </a:cubicBezTo>
                  <a:cubicBezTo>
                    <a:pt x="258" y="1983"/>
                    <a:pt x="146" y="2376"/>
                    <a:pt x="159" y="2806"/>
                  </a:cubicBezTo>
                  <a:lnTo>
                    <a:pt x="159" y="2805"/>
                  </a:lnTo>
                  <a:cubicBezTo>
                    <a:pt x="159" y="2820"/>
                    <a:pt x="172" y="2829"/>
                    <a:pt x="185" y="2829"/>
                  </a:cubicBezTo>
                  <a:cubicBezTo>
                    <a:pt x="194" y="2829"/>
                    <a:pt x="203" y="2823"/>
                    <a:pt x="205" y="2812"/>
                  </a:cubicBezTo>
                  <a:cubicBezTo>
                    <a:pt x="366" y="2024"/>
                    <a:pt x="944" y="588"/>
                    <a:pt x="67" y="7"/>
                  </a:cubicBezTo>
                  <a:cubicBezTo>
                    <a:pt x="61" y="3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6">
              <a:extLst>
                <a:ext uri="{FF2B5EF4-FFF2-40B4-BE49-F238E27FC236}">
                  <a16:creationId xmlns:a16="http://schemas.microsoft.com/office/drawing/2014/main" id="{6922729F-C139-8350-EE22-DB8518C8A3C4}"/>
                </a:ext>
              </a:extLst>
            </p:cNvPr>
            <p:cNvSpPr/>
            <p:nvPr/>
          </p:nvSpPr>
          <p:spPr>
            <a:xfrm>
              <a:off x="5785275" y="1944875"/>
              <a:ext cx="7800" cy="18150"/>
            </a:xfrm>
            <a:custGeom>
              <a:avLst/>
              <a:gdLst/>
              <a:ahLst/>
              <a:cxnLst/>
              <a:rect l="l" t="t" r="r" b="b"/>
              <a:pathLst>
                <a:path w="312" h="726" extrusionOk="0">
                  <a:moveTo>
                    <a:pt x="238" y="1"/>
                  </a:moveTo>
                  <a:cubicBezTo>
                    <a:pt x="224" y="1"/>
                    <a:pt x="211" y="10"/>
                    <a:pt x="211" y="25"/>
                  </a:cubicBezTo>
                  <a:cubicBezTo>
                    <a:pt x="217" y="151"/>
                    <a:pt x="182" y="287"/>
                    <a:pt x="136" y="403"/>
                  </a:cubicBezTo>
                  <a:cubicBezTo>
                    <a:pt x="101" y="493"/>
                    <a:pt x="1" y="581"/>
                    <a:pt x="9" y="677"/>
                  </a:cubicBezTo>
                  <a:cubicBezTo>
                    <a:pt x="11" y="699"/>
                    <a:pt x="27" y="725"/>
                    <a:pt x="51" y="725"/>
                  </a:cubicBezTo>
                  <a:cubicBezTo>
                    <a:pt x="53" y="725"/>
                    <a:pt x="55" y="725"/>
                    <a:pt x="57" y="725"/>
                  </a:cubicBezTo>
                  <a:cubicBezTo>
                    <a:pt x="182" y="709"/>
                    <a:pt x="231" y="556"/>
                    <a:pt x="265" y="448"/>
                  </a:cubicBezTo>
                  <a:cubicBezTo>
                    <a:pt x="312" y="300"/>
                    <a:pt x="298" y="168"/>
                    <a:pt x="261" y="19"/>
                  </a:cubicBezTo>
                  <a:cubicBezTo>
                    <a:pt x="258" y="6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6">
              <a:extLst>
                <a:ext uri="{FF2B5EF4-FFF2-40B4-BE49-F238E27FC236}">
                  <a16:creationId xmlns:a16="http://schemas.microsoft.com/office/drawing/2014/main" id="{B15674E6-B11A-1C6F-1F1C-260C8B9D662E}"/>
                </a:ext>
              </a:extLst>
            </p:cNvPr>
            <p:cNvSpPr/>
            <p:nvPr/>
          </p:nvSpPr>
          <p:spPr>
            <a:xfrm>
              <a:off x="5801900" y="1981400"/>
              <a:ext cx="17175" cy="64900"/>
            </a:xfrm>
            <a:custGeom>
              <a:avLst/>
              <a:gdLst/>
              <a:ahLst/>
              <a:cxnLst/>
              <a:rect l="l" t="t" r="r" b="b"/>
              <a:pathLst>
                <a:path w="687" h="2596" extrusionOk="0">
                  <a:moveTo>
                    <a:pt x="55" y="0"/>
                  </a:moveTo>
                  <a:cubicBezTo>
                    <a:pt x="41" y="0"/>
                    <a:pt x="27" y="1"/>
                    <a:pt x="12" y="2"/>
                  </a:cubicBezTo>
                  <a:cubicBezTo>
                    <a:pt x="3" y="2"/>
                    <a:pt x="1" y="16"/>
                    <a:pt x="10" y="18"/>
                  </a:cubicBezTo>
                  <a:cubicBezTo>
                    <a:pt x="686" y="199"/>
                    <a:pt x="92" y="2038"/>
                    <a:pt x="48" y="2545"/>
                  </a:cubicBezTo>
                  <a:cubicBezTo>
                    <a:pt x="45" y="2578"/>
                    <a:pt x="72" y="2596"/>
                    <a:pt x="99" y="2596"/>
                  </a:cubicBezTo>
                  <a:cubicBezTo>
                    <a:pt x="121" y="2596"/>
                    <a:pt x="145" y="2584"/>
                    <a:pt x="152" y="2559"/>
                  </a:cubicBezTo>
                  <a:cubicBezTo>
                    <a:pt x="325" y="1954"/>
                    <a:pt x="513" y="1235"/>
                    <a:pt x="530" y="604"/>
                  </a:cubicBezTo>
                  <a:cubicBezTo>
                    <a:pt x="539" y="266"/>
                    <a:pt x="39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6">
              <a:extLst>
                <a:ext uri="{FF2B5EF4-FFF2-40B4-BE49-F238E27FC236}">
                  <a16:creationId xmlns:a16="http://schemas.microsoft.com/office/drawing/2014/main" id="{1C6E1129-172C-9B44-4F82-B766124A3928}"/>
                </a:ext>
              </a:extLst>
            </p:cNvPr>
            <p:cNvSpPr/>
            <p:nvPr/>
          </p:nvSpPr>
          <p:spPr>
            <a:xfrm>
              <a:off x="5811675" y="1973900"/>
              <a:ext cx="47675" cy="19800"/>
            </a:xfrm>
            <a:custGeom>
              <a:avLst/>
              <a:gdLst/>
              <a:ahLst/>
              <a:cxnLst/>
              <a:rect l="l" t="t" r="r" b="b"/>
              <a:pathLst>
                <a:path w="1907" h="792" extrusionOk="0">
                  <a:moveTo>
                    <a:pt x="1569" y="0"/>
                  </a:moveTo>
                  <a:cubicBezTo>
                    <a:pt x="1004" y="0"/>
                    <a:pt x="343" y="356"/>
                    <a:pt x="15" y="747"/>
                  </a:cubicBezTo>
                  <a:cubicBezTo>
                    <a:pt x="1" y="765"/>
                    <a:pt x="13" y="792"/>
                    <a:pt x="33" y="792"/>
                  </a:cubicBezTo>
                  <a:cubicBezTo>
                    <a:pt x="37" y="792"/>
                    <a:pt x="42" y="790"/>
                    <a:pt x="46" y="787"/>
                  </a:cubicBezTo>
                  <a:cubicBezTo>
                    <a:pt x="342" y="597"/>
                    <a:pt x="616" y="405"/>
                    <a:pt x="955" y="294"/>
                  </a:cubicBezTo>
                  <a:cubicBezTo>
                    <a:pt x="1255" y="194"/>
                    <a:pt x="1569" y="193"/>
                    <a:pt x="1871" y="111"/>
                  </a:cubicBezTo>
                  <a:cubicBezTo>
                    <a:pt x="1906" y="101"/>
                    <a:pt x="1905" y="48"/>
                    <a:pt x="1871" y="39"/>
                  </a:cubicBezTo>
                  <a:cubicBezTo>
                    <a:pt x="1775" y="12"/>
                    <a:pt x="1674" y="0"/>
                    <a:pt x="1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6">
              <a:extLst>
                <a:ext uri="{FF2B5EF4-FFF2-40B4-BE49-F238E27FC236}">
                  <a16:creationId xmlns:a16="http://schemas.microsoft.com/office/drawing/2014/main" id="{69AFF8DE-DEA7-8B9F-F79B-6AB65D47855C}"/>
                </a:ext>
              </a:extLst>
            </p:cNvPr>
            <p:cNvSpPr/>
            <p:nvPr/>
          </p:nvSpPr>
          <p:spPr>
            <a:xfrm>
              <a:off x="5813850" y="1975900"/>
              <a:ext cx="45275" cy="73675"/>
            </a:xfrm>
            <a:custGeom>
              <a:avLst/>
              <a:gdLst/>
              <a:ahLst/>
              <a:cxnLst/>
              <a:rect l="l" t="t" r="r" b="b"/>
              <a:pathLst>
                <a:path w="1811" h="2947" extrusionOk="0">
                  <a:moveTo>
                    <a:pt x="1777" y="1"/>
                  </a:moveTo>
                  <a:cubicBezTo>
                    <a:pt x="1777" y="1"/>
                    <a:pt x="1776" y="1"/>
                    <a:pt x="1776" y="1"/>
                  </a:cubicBezTo>
                  <a:cubicBezTo>
                    <a:pt x="1141" y="17"/>
                    <a:pt x="1082" y="773"/>
                    <a:pt x="889" y="1226"/>
                  </a:cubicBezTo>
                  <a:cubicBezTo>
                    <a:pt x="650" y="1787"/>
                    <a:pt x="1" y="2258"/>
                    <a:pt x="43" y="2912"/>
                  </a:cubicBezTo>
                  <a:cubicBezTo>
                    <a:pt x="44" y="2935"/>
                    <a:pt x="61" y="2947"/>
                    <a:pt x="78" y="2947"/>
                  </a:cubicBezTo>
                  <a:cubicBezTo>
                    <a:pt x="92" y="2947"/>
                    <a:pt x="107" y="2939"/>
                    <a:pt x="113" y="2922"/>
                  </a:cubicBezTo>
                  <a:cubicBezTo>
                    <a:pt x="301" y="2411"/>
                    <a:pt x="619" y="2059"/>
                    <a:pt x="895" y="1602"/>
                  </a:cubicBezTo>
                  <a:cubicBezTo>
                    <a:pt x="1215" y="1072"/>
                    <a:pt x="1177" y="366"/>
                    <a:pt x="1789" y="48"/>
                  </a:cubicBezTo>
                  <a:cubicBezTo>
                    <a:pt x="1810" y="37"/>
                    <a:pt x="1801" y="1"/>
                    <a:pt x="1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6">
              <a:extLst>
                <a:ext uri="{FF2B5EF4-FFF2-40B4-BE49-F238E27FC236}">
                  <a16:creationId xmlns:a16="http://schemas.microsoft.com/office/drawing/2014/main" id="{2F78C26E-6AFB-279F-B603-DBD55C3E584D}"/>
                </a:ext>
              </a:extLst>
            </p:cNvPr>
            <p:cNvSpPr/>
            <p:nvPr/>
          </p:nvSpPr>
          <p:spPr>
            <a:xfrm>
              <a:off x="5831325" y="2012150"/>
              <a:ext cx="31450" cy="9125"/>
            </a:xfrm>
            <a:custGeom>
              <a:avLst/>
              <a:gdLst/>
              <a:ahLst/>
              <a:cxnLst/>
              <a:rect l="l" t="t" r="r" b="b"/>
              <a:pathLst>
                <a:path w="1258" h="365" extrusionOk="0">
                  <a:moveTo>
                    <a:pt x="847" y="1"/>
                  </a:moveTo>
                  <a:cubicBezTo>
                    <a:pt x="540" y="1"/>
                    <a:pt x="213" y="133"/>
                    <a:pt x="13" y="329"/>
                  </a:cubicBezTo>
                  <a:cubicBezTo>
                    <a:pt x="1" y="340"/>
                    <a:pt x="10" y="364"/>
                    <a:pt x="26" y="364"/>
                  </a:cubicBezTo>
                  <a:cubicBezTo>
                    <a:pt x="28" y="364"/>
                    <a:pt x="30" y="364"/>
                    <a:pt x="32" y="363"/>
                  </a:cubicBezTo>
                  <a:cubicBezTo>
                    <a:pt x="201" y="292"/>
                    <a:pt x="383" y="218"/>
                    <a:pt x="562" y="182"/>
                  </a:cubicBezTo>
                  <a:cubicBezTo>
                    <a:pt x="640" y="166"/>
                    <a:pt x="715" y="162"/>
                    <a:pt x="790" y="162"/>
                  </a:cubicBezTo>
                  <a:cubicBezTo>
                    <a:pt x="902" y="162"/>
                    <a:pt x="1012" y="172"/>
                    <a:pt x="1125" y="172"/>
                  </a:cubicBezTo>
                  <a:cubicBezTo>
                    <a:pt x="1145" y="172"/>
                    <a:pt x="1164" y="171"/>
                    <a:pt x="1184" y="171"/>
                  </a:cubicBezTo>
                  <a:cubicBezTo>
                    <a:pt x="1231" y="170"/>
                    <a:pt x="1258" y="98"/>
                    <a:pt x="1210" y="76"/>
                  </a:cubicBezTo>
                  <a:cubicBezTo>
                    <a:pt x="1100" y="24"/>
                    <a:pt x="975" y="1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6">
              <a:extLst>
                <a:ext uri="{FF2B5EF4-FFF2-40B4-BE49-F238E27FC236}">
                  <a16:creationId xmlns:a16="http://schemas.microsoft.com/office/drawing/2014/main" id="{E554A073-3200-41E6-5682-A146F040732B}"/>
                </a:ext>
              </a:extLst>
            </p:cNvPr>
            <p:cNvSpPr/>
            <p:nvPr/>
          </p:nvSpPr>
          <p:spPr>
            <a:xfrm>
              <a:off x="5823450" y="2013925"/>
              <a:ext cx="37650" cy="51225"/>
            </a:xfrm>
            <a:custGeom>
              <a:avLst/>
              <a:gdLst/>
              <a:ahLst/>
              <a:cxnLst/>
              <a:rect l="l" t="t" r="r" b="b"/>
              <a:pathLst>
                <a:path w="1506" h="2049" extrusionOk="0">
                  <a:moveTo>
                    <a:pt x="1433" y="1"/>
                  </a:moveTo>
                  <a:cubicBezTo>
                    <a:pt x="1426" y="1"/>
                    <a:pt x="1418" y="3"/>
                    <a:pt x="1410" y="7"/>
                  </a:cubicBezTo>
                  <a:cubicBezTo>
                    <a:pt x="742" y="370"/>
                    <a:pt x="131" y="1207"/>
                    <a:pt x="8" y="1958"/>
                  </a:cubicBezTo>
                  <a:cubicBezTo>
                    <a:pt x="0" y="2006"/>
                    <a:pt x="44" y="2049"/>
                    <a:pt x="84" y="2049"/>
                  </a:cubicBezTo>
                  <a:cubicBezTo>
                    <a:pt x="104" y="2049"/>
                    <a:pt x="123" y="2038"/>
                    <a:pt x="134" y="2013"/>
                  </a:cubicBezTo>
                  <a:cubicBezTo>
                    <a:pt x="289" y="1662"/>
                    <a:pt x="413" y="1310"/>
                    <a:pt x="630" y="990"/>
                  </a:cubicBezTo>
                  <a:cubicBezTo>
                    <a:pt x="867" y="638"/>
                    <a:pt x="1168" y="374"/>
                    <a:pt x="1470" y="85"/>
                  </a:cubicBezTo>
                  <a:cubicBezTo>
                    <a:pt x="1505" y="51"/>
                    <a:pt x="1473" y="1"/>
                    <a:pt x="1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6">
              <a:extLst>
                <a:ext uri="{FF2B5EF4-FFF2-40B4-BE49-F238E27FC236}">
                  <a16:creationId xmlns:a16="http://schemas.microsoft.com/office/drawing/2014/main" id="{920B548D-0762-280B-E459-1D892BC4135D}"/>
                </a:ext>
              </a:extLst>
            </p:cNvPr>
            <p:cNvSpPr/>
            <p:nvPr/>
          </p:nvSpPr>
          <p:spPr>
            <a:xfrm>
              <a:off x="5834575" y="2041025"/>
              <a:ext cx="16400" cy="32125"/>
            </a:xfrm>
            <a:custGeom>
              <a:avLst/>
              <a:gdLst/>
              <a:ahLst/>
              <a:cxnLst/>
              <a:rect l="l" t="t" r="r" b="b"/>
              <a:pathLst>
                <a:path w="656" h="1285" extrusionOk="0">
                  <a:moveTo>
                    <a:pt x="93" y="1"/>
                  </a:moveTo>
                  <a:cubicBezTo>
                    <a:pt x="35" y="1"/>
                    <a:pt x="1" y="76"/>
                    <a:pt x="42" y="128"/>
                  </a:cubicBezTo>
                  <a:cubicBezTo>
                    <a:pt x="172" y="296"/>
                    <a:pt x="300" y="422"/>
                    <a:pt x="360" y="634"/>
                  </a:cubicBezTo>
                  <a:cubicBezTo>
                    <a:pt x="415" y="834"/>
                    <a:pt x="404" y="1038"/>
                    <a:pt x="369" y="1240"/>
                  </a:cubicBezTo>
                  <a:cubicBezTo>
                    <a:pt x="364" y="1265"/>
                    <a:pt x="385" y="1285"/>
                    <a:pt x="405" y="1285"/>
                  </a:cubicBezTo>
                  <a:cubicBezTo>
                    <a:pt x="416" y="1285"/>
                    <a:pt x="426" y="1279"/>
                    <a:pt x="433" y="1267"/>
                  </a:cubicBezTo>
                  <a:cubicBezTo>
                    <a:pt x="655" y="889"/>
                    <a:pt x="537" y="233"/>
                    <a:pt x="132" y="12"/>
                  </a:cubicBezTo>
                  <a:cubicBezTo>
                    <a:pt x="118" y="4"/>
                    <a:pt x="105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6">
              <a:extLst>
                <a:ext uri="{FF2B5EF4-FFF2-40B4-BE49-F238E27FC236}">
                  <a16:creationId xmlns:a16="http://schemas.microsoft.com/office/drawing/2014/main" id="{8BC98350-8FCC-81B6-5730-7F713F23C2FF}"/>
                </a:ext>
              </a:extLst>
            </p:cNvPr>
            <p:cNvSpPr/>
            <p:nvPr/>
          </p:nvSpPr>
          <p:spPr>
            <a:xfrm>
              <a:off x="5833675" y="2055125"/>
              <a:ext cx="50375" cy="31375"/>
            </a:xfrm>
            <a:custGeom>
              <a:avLst/>
              <a:gdLst/>
              <a:ahLst/>
              <a:cxnLst/>
              <a:rect l="l" t="t" r="r" b="b"/>
              <a:pathLst>
                <a:path w="2015" h="1255" extrusionOk="0">
                  <a:moveTo>
                    <a:pt x="1925" y="0"/>
                  </a:moveTo>
                  <a:cubicBezTo>
                    <a:pt x="1924" y="0"/>
                    <a:pt x="1923" y="0"/>
                    <a:pt x="1922" y="0"/>
                  </a:cubicBezTo>
                  <a:cubicBezTo>
                    <a:pt x="1182" y="27"/>
                    <a:pt x="300" y="512"/>
                    <a:pt x="9" y="1219"/>
                  </a:cubicBezTo>
                  <a:cubicBezTo>
                    <a:pt x="0" y="1238"/>
                    <a:pt x="19" y="1254"/>
                    <a:pt x="38" y="1254"/>
                  </a:cubicBezTo>
                  <a:cubicBezTo>
                    <a:pt x="45" y="1254"/>
                    <a:pt x="52" y="1252"/>
                    <a:pt x="57" y="1247"/>
                  </a:cubicBezTo>
                  <a:cubicBezTo>
                    <a:pt x="322" y="975"/>
                    <a:pt x="554" y="695"/>
                    <a:pt x="885" y="496"/>
                  </a:cubicBezTo>
                  <a:cubicBezTo>
                    <a:pt x="1216" y="299"/>
                    <a:pt x="1566" y="206"/>
                    <a:pt x="1940" y="133"/>
                  </a:cubicBezTo>
                  <a:cubicBezTo>
                    <a:pt x="2015" y="119"/>
                    <a:pt x="1998" y="0"/>
                    <a:pt x="1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6">
              <a:extLst>
                <a:ext uri="{FF2B5EF4-FFF2-40B4-BE49-F238E27FC236}">
                  <a16:creationId xmlns:a16="http://schemas.microsoft.com/office/drawing/2014/main" id="{1411A985-ABFE-3558-CDAB-71A7AD9CC75A}"/>
                </a:ext>
              </a:extLst>
            </p:cNvPr>
            <p:cNvSpPr/>
            <p:nvPr/>
          </p:nvSpPr>
          <p:spPr>
            <a:xfrm>
              <a:off x="5837900" y="2057675"/>
              <a:ext cx="45425" cy="58675"/>
            </a:xfrm>
            <a:custGeom>
              <a:avLst/>
              <a:gdLst/>
              <a:ahLst/>
              <a:cxnLst/>
              <a:rect l="l" t="t" r="r" b="b"/>
              <a:pathLst>
                <a:path w="1817" h="2347" extrusionOk="0">
                  <a:moveTo>
                    <a:pt x="1759" y="1"/>
                  </a:moveTo>
                  <a:cubicBezTo>
                    <a:pt x="1754" y="1"/>
                    <a:pt x="1748" y="2"/>
                    <a:pt x="1743" y="4"/>
                  </a:cubicBezTo>
                  <a:cubicBezTo>
                    <a:pt x="1397" y="148"/>
                    <a:pt x="1325" y="473"/>
                    <a:pt x="1200" y="798"/>
                  </a:cubicBezTo>
                  <a:cubicBezTo>
                    <a:pt x="947" y="1452"/>
                    <a:pt x="509" y="1799"/>
                    <a:pt x="28" y="2267"/>
                  </a:cubicBezTo>
                  <a:cubicBezTo>
                    <a:pt x="0" y="2294"/>
                    <a:pt x="22" y="2347"/>
                    <a:pt x="58" y="2347"/>
                  </a:cubicBezTo>
                  <a:cubicBezTo>
                    <a:pt x="63" y="2347"/>
                    <a:pt x="67" y="2346"/>
                    <a:pt x="72" y="2344"/>
                  </a:cubicBezTo>
                  <a:cubicBezTo>
                    <a:pt x="468" y="2202"/>
                    <a:pt x="782" y="1861"/>
                    <a:pt x="1015" y="1520"/>
                  </a:cubicBezTo>
                  <a:cubicBezTo>
                    <a:pt x="1147" y="1330"/>
                    <a:pt x="1256" y="1122"/>
                    <a:pt x="1340" y="906"/>
                  </a:cubicBezTo>
                  <a:cubicBezTo>
                    <a:pt x="1450" y="615"/>
                    <a:pt x="1482" y="263"/>
                    <a:pt x="1779" y="87"/>
                  </a:cubicBezTo>
                  <a:cubicBezTo>
                    <a:pt x="1817" y="65"/>
                    <a:pt x="1797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6">
              <a:extLst>
                <a:ext uri="{FF2B5EF4-FFF2-40B4-BE49-F238E27FC236}">
                  <a16:creationId xmlns:a16="http://schemas.microsoft.com/office/drawing/2014/main" id="{94A4CAD4-445D-E05C-C7C4-2A1EBE094E9B}"/>
                </a:ext>
              </a:extLst>
            </p:cNvPr>
            <p:cNvSpPr/>
            <p:nvPr/>
          </p:nvSpPr>
          <p:spPr>
            <a:xfrm>
              <a:off x="5851775" y="2099525"/>
              <a:ext cx="32075" cy="7825"/>
            </a:xfrm>
            <a:custGeom>
              <a:avLst/>
              <a:gdLst/>
              <a:ahLst/>
              <a:cxnLst/>
              <a:rect l="l" t="t" r="r" b="b"/>
              <a:pathLst>
                <a:path w="1283" h="313" extrusionOk="0">
                  <a:moveTo>
                    <a:pt x="729" y="0"/>
                  </a:moveTo>
                  <a:cubicBezTo>
                    <a:pt x="463" y="0"/>
                    <a:pt x="191" y="86"/>
                    <a:pt x="18" y="262"/>
                  </a:cubicBezTo>
                  <a:cubicBezTo>
                    <a:pt x="1" y="280"/>
                    <a:pt x="14" y="313"/>
                    <a:pt x="37" y="313"/>
                  </a:cubicBezTo>
                  <a:cubicBezTo>
                    <a:pt x="40" y="313"/>
                    <a:pt x="43" y="312"/>
                    <a:pt x="46" y="311"/>
                  </a:cubicBezTo>
                  <a:cubicBezTo>
                    <a:pt x="223" y="244"/>
                    <a:pt x="388" y="164"/>
                    <a:pt x="578" y="145"/>
                  </a:cubicBezTo>
                  <a:cubicBezTo>
                    <a:pt x="617" y="140"/>
                    <a:pt x="655" y="139"/>
                    <a:pt x="692" y="139"/>
                  </a:cubicBezTo>
                  <a:cubicBezTo>
                    <a:pt x="861" y="139"/>
                    <a:pt x="1021" y="177"/>
                    <a:pt x="1188" y="220"/>
                  </a:cubicBezTo>
                  <a:cubicBezTo>
                    <a:pt x="1193" y="222"/>
                    <a:pt x="1198" y="222"/>
                    <a:pt x="1203" y="222"/>
                  </a:cubicBezTo>
                  <a:cubicBezTo>
                    <a:pt x="1254" y="222"/>
                    <a:pt x="1283" y="146"/>
                    <a:pt x="1230" y="118"/>
                  </a:cubicBezTo>
                  <a:cubicBezTo>
                    <a:pt x="1087" y="40"/>
                    <a:pt x="909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6">
              <a:extLst>
                <a:ext uri="{FF2B5EF4-FFF2-40B4-BE49-F238E27FC236}">
                  <a16:creationId xmlns:a16="http://schemas.microsoft.com/office/drawing/2014/main" id="{E189596D-BCDD-1F1F-00AF-6E1F48848A5D}"/>
                </a:ext>
              </a:extLst>
            </p:cNvPr>
            <p:cNvSpPr/>
            <p:nvPr/>
          </p:nvSpPr>
          <p:spPr>
            <a:xfrm>
              <a:off x="5844575" y="2103050"/>
              <a:ext cx="36700" cy="35375"/>
            </a:xfrm>
            <a:custGeom>
              <a:avLst/>
              <a:gdLst/>
              <a:ahLst/>
              <a:cxnLst/>
              <a:rect l="l" t="t" r="r" b="b"/>
              <a:pathLst>
                <a:path w="1468" h="1415" extrusionOk="0">
                  <a:moveTo>
                    <a:pt x="1416" y="0"/>
                  </a:moveTo>
                  <a:cubicBezTo>
                    <a:pt x="1410" y="0"/>
                    <a:pt x="1404" y="2"/>
                    <a:pt x="1398" y="6"/>
                  </a:cubicBezTo>
                  <a:cubicBezTo>
                    <a:pt x="1136" y="186"/>
                    <a:pt x="908" y="436"/>
                    <a:pt x="678" y="657"/>
                  </a:cubicBezTo>
                  <a:cubicBezTo>
                    <a:pt x="451" y="873"/>
                    <a:pt x="169" y="1088"/>
                    <a:pt x="15" y="1364"/>
                  </a:cubicBezTo>
                  <a:cubicBezTo>
                    <a:pt x="1" y="1389"/>
                    <a:pt x="21" y="1414"/>
                    <a:pt x="45" y="1414"/>
                  </a:cubicBezTo>
                  <a:cubicBezTo>
                    <a:pt x="51" y="1414"/>
                    <a:pt x="56" y="1413"/>
                    <a:pt x="62" y="1410"/>
                  </a:cubicBezTo>
                  <a:cubicBezTo>
                    <a:pt x="340" y="1262"/>
                    <a:pt x="562" y="984"/>
                    <a:pt x="784" y="763"/>
                  </a:cubicBezTo>
                  <a:cubicBezTo>
                    <a:pt x="1009" y="537"/>
                    <a:pt x="1263" y="315"/>
                    <a:pt x="1450" y="57"/>
                  </a:cubicBezTo>
                  <a:cubicBezTo>
                    <a:pt x="1467" y="32"/>
                    <a:pt x="1442" y="0"/>
                    <a:pt x="1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6">
              <a:extLst>
                <a:ext uri="{FF2B5EF4-FFF2-40B4-BE49-F238E27FC236}">
                  <a16:creationId xmlns:a16="http://schemas.microsoft.com/office/drawing/2014/main" id="{97E7D3F0-8221-D7B8-2CCA-69C60E86EDB3}"/>
                </a:ext>
              </a:extLst>
            </p:cNvPr>
            <p:cNvSpPr/>
            <p:nvPr/>
          </p:nvSpPr>
          <p:spPr>
            <a:xfrm>
              <a:off x="5852250" y="2123925"/>
              <a:ext cx="22925" cy="8075"/>
            </a:xfrm>
            <a:custGeom>
              <a:avLst/>
              <a:gdLst/>
              <a:ahLst/>
              <a:cxnLst/>
              <a:rect l="l" t="t" r="r" b="b"/>
              <a:pathLst>
                <a:path w="917" h="323" extrusionOk="0">
                  <a:moveTo>
                    <a:pt x="656" y="0"/>
                  </a:moveTo>
                  <a:cubicBezTo>
                    <a:pt x="428" y="0"/>
                    <a:pt x="154" y="127"/>
                    <a:pt x="29" y="257"/>
                  </a:cubicBezTo>
                  <a:cubicBezTo>
                    <a:pt x="1" y="287"/>
                    <a:pt x="26" y="323"/>
                    <a:pt x="58" y="323"/>
                  </a:cubicBezTo>
                  <a:cubicBezTo>
                    <a:pt x="64" y="323"/>
                    <a:pt x="70" y="321"/>
                    <a:pt x="76" y="319"/>
                  </a:cubicBezTo>
                  <a:cubicBezTo>
                    <a:pt x="215" y="261"/>
                    <a:pt x="346" y="195"/>
                    <a:pt x="497" y="173"/>
                  </a:cubicBezTo>
                  <a:cubicBezTo>
                    <a:pt x="525" y="169"/>
                    <a:pt x="553" y="168"/>
                    <a:pt x="581" y="168"/>
                  </a:cubicBezTo>
                  <a:cubicBezTo>
                    <a:pt x="632" y="168"/>
                    <a:pt x="683" y="172"/>
                    <a:pt x="733" y="172"/>
                  </a:cubicBezTo>
                  <a:cubicBezTo>
                    <a:pt x="778" y="172"/>
                    <a:pt x="824" y="169"/>
                    <a:pt x="867" y="156"/>
                  </a:cubicBezTo>
                  <a:cubicBezTo>
                    <a:pt x="913" y="143"/>
                    <a:pt x="917" y="86"/>
                    <a:pt x="880" y="60"/>
                  </a:cubicBezTo>
                  <a:cubicBezTo>
                    <a:pt x="819" y="18"/>
                    <a:pt x="740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6">
              <a:extLst>
                <a:ext uri="{FF2B5EF4-FFF2-40B4-BE49-F238E27FC236}">
                  <a16:creationId xmlns:a16="http://schemas.microsoft.com/office/drawing/2014/main" id="{19372D84-C8BE-57AA-3DA4-D6519E7F1FED}"/>
                </a:ext>
              </a:extLst>
            </p:cNvPr>
            <p:cNvSpPr/>
            <p:nvPr/>
          </p:nvSpPr>
          <p:spPr>
            <a:xfrm>
              <a:off x="5670050" y="2127375"/>
              <a:ext cx="201825" cy="230900"/>
            </a:xfrm>
            <a:custGeom>
              <a:avLst/>
              <a:gdLst/>
              <a:ahLst/>
              <a:cxnLst/>
              <a:rect l="l" t="t" r="r" b="b"/>
              <a:pathLst>
                <a:path w="8073" h="9236" extrusionOk="0">
                  <a:moveTo>
                    <a:pt x="8018" y="1"/>
                  </a:moveTo>
                  <a:cubicBezTo>
                    <a:pt x="8005" y="1"/>
                    <a:pt x="7991" y="7"/>
                    <a:pt x="7981" y="21"/>
                  </a:cubicBezTo>
                  <a:cubicBezTo>
                    <a:pt x="7367" y="889"/>
                    <a:pt x="7174" y="1960"/>
                    <a:pt x="6898" y="2964"/>
                  </a:cubicBezTo>
                  <a:cubicBezTo>
                    <a:pt x="6586" y="4094"/>
                    <a:pt x="6140" y="5148"/>
                    <a:pt x="5408" y="6071"/>
                  </a:cubicBezTo>
                  <a:cubicBezTo>
                    <a:pt x="4099" y="7723"/>
                    <a:pt x="2170" y="8779"/>
                    <a:pt x="92" y="9068"/>
                  </a:cubicBezTo>
                  <a:cubicBezTo>
                    <a:pt x="1" y="9081"/>
                    <a:pt x="19" y="9235"/>
                    <a:pt x="107" y="9235"/>
                  </a:cubicBezTo>
                  <a:cubicBezTo>
                    <a:pt x="109" y="9235"/>
                    <a:pt x="112" y="9235"/>
                    <a:pt x="115" y="9235"/>
                  </a:cubicBezTo>
                  <a:cubicBezTo>
                    <a:pt x="2151" y="9024"/>
                    <a:pt x="4018" y="8008"/>
                    <a:pt x="5346" y="6454"/>
                  </a:cubicBezTo>
                  <a:cubicBezTo>
                    <a:pt x="6921" y="4610"/>
                    <a:pt x="7136" y="2228"/>
                    <a:pt x="8058" y="66"/>
                  </a:cubicBezTo>
                  <a:cubicBezTo>
                    <a:pt x="8073" y="31"/>
                    <a:pt x="8047" y="1"/>
                    <a:pt x="8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6">
              <a:extLst>
                <a:ext uri="{FF2B5EF4-FFF2-40B4-BE49-F238E27FC236}">
                  <a16:creationId xmlns:a16="http://schemas.microsoft.com/office/drawing/2014/main" id="{6397319B-72E6-EB78-54FD-DA22D030998E}"/>
                </a:ext>
              </a:extLst>
            </p:cNvPr>
            <p:cNvSpPr/>
            <p:nvPr/>
          </p:nvSpPr>
          <p:spPr>
            <a:xfrm>
              <a:off x="5652350" y="2223975"/>
              <a:ext cx="132500" cy="123375"/>
            </a:xfrm>
            <a:custGeom>
              <a:avLst/>
              <a:gdLst/>
              <a:ahLst/>
              <a:cxnLst/>
              <a:rect l="l" t="t" r="r" b="b"/>
              <a:pathLst>
                <a:path w="5300" h="4935" extrusionOk="0">
                  <a:moveTo>
                    <a:pt x="3305" y="1"/>
                  </a:moveTo>
                  <a:cubicBezTo>
                    <a:pt x="3283" y="1"/>
                    <a:pt x="3263" y="13"/>
                    <a:pt x="3257" y="42"/>
                  </a:cubicBezTo>
                  <a:cubicBezTo>
                    <a:pt x="2962" y="1370"/>
                    <a:pt x="5299" y="1659"/>
                    <a:pt x="3873" y="3161"/>
                  </a:cubicBezTo>
                  <a:cubicBezTo>
                    <a:pt x="2870" y="4219"/>
                    <a:pt x="1411" y="4591"/>
                    <a:pt x="42" y="4864"/>
                  </a:cubicBezTo>
                  <a:lnTo>
                    <a:pt x="41" y="4864"/>
                  </a:lnTo>
                  <a:cubicBezTo>
                    <a:pt x="1" y="4872"/>
                    <a:pt x="12" y="4934"/>
                    <a:pt x="51" y="4934"/>
                  </a:cubicBezTo>
                  <a:cubicBezTo>
                    <a:pt x="72" y="4934"/>
                    <a:pt x="94" y="4935"/>
                    <a:pt x="116" y="4935"/>
                  </a:cubicBezTo>
                  <a:cubicBezTo>
                    <a:pt x="1489" y="4935"/>
                    <a:pt x="3049" y="4267"/>
                    <a:pt x="4020" y="3308"/>
                  </a:cubicBezTo>
                  <a:cubicBezTo>
                    <a:pt x="4375" y="2956"/>
                    <a:pt x="4680" y="2497"/>
                    <a:pt x="4549" y="1978"/>
                  </a:cubicBezTo>
                  <a:cubicBezTo>
                    <a:pt x="4350" y="1191"/>
                    <a:pt x="3484" y="926"/>
                    <a:pt x="3370" y="57"/>
                  </a:cubicBezTo>
                  <a:cubicBezTo>
                    <a:pt x="3366" y="24"/>
                    <a:pt x="3334" y="1"/>
                    <a:pt x="3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6">
              <a:extLst>
                <a:ext uri="{FF2B5EF4-FFF2-40B4-BE49-F238E27FC236}">
                  <a16:creationId xmlns:a16="http://schemas.microsoft.com/office/drawing/2014/main" id="{45F7B756-4A75-B92A-FD7A-502F5B38D870}"/>
                </a:ext>
              </a:extLst>
            </p:cNvPr>
            <p:cNvSpPr/>
            <p:nvPr/>
          </p:nvSpPr>
          <p:spPr>
            <a:xfrm>
              <a:off x="5735850" y="2215700"/>
              <a:ext cx="51650" cy="50650"/>
            </a:xfrm>
            <a:custGeom>
              <a:avLst/>
              <a:gdLst/>
              <a:ahLst/>
              <a:cxnLst/>
              <a:rect l="l" t="t" r="r" b="b"/>
              <a:pathLst>
                <a:path w="2066" h="2026" extrusionOk="0">
                  <a:moveTo>
                    <a:pt x="983" y="1"/>
                  </a:moveTo>
                  <a:cubicBezTo>
                    <a:pt x="641" y="1"/>
                    <a:pt x="287" y="171"/>
                    <a:pt x="18" y="380"/>
                  </a:cubicBezTo>
                  <a:cubicBezTo>
                    <a:pt x="1" y="394"/>
                    <a:pt x="17" y="424"/>
                    <a:pt x="37" y="424"/>
                  </a:cubicBezTo>
                  <a:cubicBezTo>
                    <a:pt x="39" y="424"/>
                    <a:pt x="41" y="424"/>
                    <a:pt x="43" y="423"/>
                  </a:cubicBezTo>
                  <a:cubicBezTo>
                    <a:pt x="348" y="316"/>
                    <a:pt x="666" y="168"/>
                    <a:pt x="965" y="168"/>
                  </a:cubicBezTo>
                  <a:cubicBezTo>
                    <a:pt x="1181" y="168"/>
                    <a:pt x="1386" y="245"/>
                    <a:pt x="1569" y="470"/>
                  </a:cubicBezTo>
                  <a:cubicBezTo>
                    <a:pt x="1909" y="891"/>
                    <a:pt x="1818" y="1457"/>
                    <a:pt x="1793" y="1956"/>
                  </a:cubicBezTo>
                  <a:cubicBezTo>
                    <a:pt x="1791" y="2001"/>
                    <a:pt x="1830" y="2026"/>
                    <a:pt x="1868" y="2026"/>
                  </a:cubicBezTo>
                  <a:cubicBezTo>
                    <a:pt x="1898" y="2026"/>
                    <a:pt x="1927" y="2010"/>
                    <a:pt x="1933" y="1975"/>
                  </a:cubicBezTo>
                  <a:cubicBezTo>
                    <a:pt x="2040" y="1381"/>
                    <a:pt x="2065" y="631"/>
                    <a:pt x="1554" y="203"/>
                  </a:cubicBezTo>
                  <a:cubicBezTo>
                    <a:pt x="1381" y="59"/>
                    <a:pt x="1184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6">
              <a:extLst>
                <a:ext uri="{FF2B5EF4-FFF2-40B4-BE49-F238E27FC236}">
                  <a16:creationId xmlns:a16="http://schemas.microsoft.com/office/drawing/2014/main" id="{954AA4B7-B000-C625-B099-D8CD780516DC}"/>
                </a:ext>
              </a:extLst>
            </p:cNvPr>
            <p:cNvSpPr/>
            <p:nvPr/>
          </p:nvSpPr>
          <p:spPr>
            <a:xfrm>
              <a:off x="5734575" y="2183325"/>
              <a:ext cx="66100" cy="53975"/>
            </a:xfrm>
            <a:custGeom>
              <a:avLst/>
              <a:gdLst/>
              <a:ahLst/>
              <a:cxnLst/>
              <a:rect l="l" t="t" r="r" b="b"/>
              <a:pathLst>
                <a:path w="2644" h="2159" extrusionOk="0">
                  <a:moveTo>
                    <a:pt x="1421" y="1"/>
                  </a:moveTo>
                  <a:cubicBezTo>
                    <a:pt x="1192" y="1"/>
                    <a:pt x="957" y="36"/>
                    <a:pt x="775" y="120"/>
                  </a:cubicBezTo>
                  <a:cubicBezTo>
                    <a:pt x="384" y="298"/>
                    <a:pt x="375" y="740"/>
                    <a:pt x="45" y="975"/>
                  </a:cubicBezTo>
                  <a:cubicBezTo>
                    <a:pt x="13" y="998"/>
                    <a:pt x="0" y="1046"/>
                    <a:pt x="32" y="1077"/>
                  </a:cubicBezTo>
                  <a:cubicBezTo>
                    <a:pt x="240" y="1269"/>
                    <a:pt x="448" y="1397"/>
                    <a:pt x="729" y="1447"/>
                  </a:cubicBezTo>
                  <a:cubicBezTo>
                    <a:pt x="731" y="1447"/>
                    <a:pt x="733" y="1447"/>
                    <a:pt x="735" y="1447"/>
                  </a:cubicBezTo>
                  <a:cubicBezTo>
                    <a:pt x="771" y="1447"/>
                    <a:pt x="797" y="1396"/>
                    <a:pt x="758" y="1378"/>
                  </a:cubicBezTo>
                  <a:cubicBezTo>
                    <a:pt x="636" y="1326"/>
                    <a:pt x="211" y="1192"/>
                    <a:pt x="207" y="1018"/>
                  </a:cubicBezTo>
                  <a:cubicBezTo>
                    <a:pt x="205" y="990"/>
                    <a:pt x="292" y="948"/>
                    <a:pt x="306" y="907"/>
                  </a:cubicBezTo>
                  <a:cubicBezTo>
                    <a:pt x="455" y="492"/>
                    <a:pt x="801" y="194"/>
                    <a:pt x="1246" y="158"/>
                  </a:cubicBezTo>
                  <a:cubicBezTo>
                    <a:pt x="1330" y="150"/>
                    <a:pt x="1426" y="143"/>
                    <a:pt x="1523" y="143"/>
                  </a:cubicBezTo>
                  <a:cubicBezTo>
                    <a:pt x="1629" y="143"/>
                    <a:pt x="1736" y="152"/>
                    <a:pt x="1827" y="178"/>
                  </a:cubicBezTo>
                  <a:cubicBezTo>
                    <a:pt x="2319" y="318"/>
                    <a:pt x="2341" y="652"/>
                    <a:pt x="2394" y="1063"/>
                  </a:cubicBezTo>
                  <a:cubicBezTo>
                    <a:pt x="2439" y="1417"/>
                    <a:pt x="2458" y="1777"/>
                    <a:pt x="2545" y="2124"/>
                  </a:cubicBezTo>
                  <a:cubicBezTo>
                    <a:pt x="2552" y="2148"/>
                    <a:pt x="2571" y="2159"/>
                    <a:pt x="2590" y="2159"/>
                  </a:cubicBezTo>
                  <a:cubicBezTo>
                    <a:pt x="2614" y="2159"/>
                    <a:pt x="2639" y="2142"/>
                    <a:pt x="2640" y="2113"/>
                  </a:cubicBezTo>
                  <a:cubicBezTo>
                    <a:pt x="2644" y="1636"/>
                    <a:pt x="2614" y="982"/>
                    <a:pt x="2435" y="526"/>
                  </a:cubicBezTo>
                  <a:cubicBezTo>
                    <a:pt x="2331" y="261"/>
                    <a:pt x="2136" y="110"/>
                    <a:pt x="1863" y="47"/>
                  </a:cubicBezTo>
                  <a:cubicBezTo>
                    <a:pt x="1732" y="17"/>
                    <a:pt x="1578" y="1"/>
                    <a:pt x="1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6">
              <a:extLst>
                <a:ext uri="{FF2B5EF4-FFF2-40B4-BE49-F238E27FC236}">
                  <a16:creationId xmlns:a16="http://schemas.microsoft.com/office/drawing/2014/main" id="{3FBA3E78-9AF6-1E66-B200-C83BCD174C5B}"/>
                </a:ext>
              </a:extLst>
            </p:cNvPr>
            <p:cNvSpPr/>
            <p:nvPr/>
          </p:nvSpPr>
          <p:spPr>
            <a:xfrm>
              <a:off x="5718075" y="2188200"/>
              <a:ext cx="35275" cy="6475"/>
            </a:xfrm>
            <a:custGeom>
              <a:avLst/>
              <a:gdLst/>
              <a:ahLst/>
              <a:cxnLst/>
              <a:rect l="l" t="t" r="r" b="b"/>
              <a:pathLst>
                <a:path w="1411" h="259" extrusionOk="0">
                  <a:moveTo>
                    <a:pt x="1373" y="0"/>
                  </a:moveTo>
                  <a:cubicBezTo>
                    <a:pt x="1372" y="0"/>
                    <a:pt x="1371" y="0"/>
                    <a:pt x="1369" y="0"/>
                  </a:cubicBezTo>
                  <a:cubicBezTo>
                    <a:pt x="1149" y="19"/>
                    <a:pt x="939" y="84"/>
                    <a:pt x="715" y="84"/>
                  </a:cubicBezTo>
                  <a:cubicBezTo>
                    <a:pt x="516" y="84"/>
                    <a:pt x="318" y="9"/>
                    <a:pt x="123" y="9"/>
                  </a:cubicBezTo>
                  <a:cubicBezTo>
                    <a:pt x="101" y="9"/>
                    <a:pt x="80" y="10"/>
                    <a:pt x="58" y="12"/>
                  </a:cubicBezTo>
                  <a:cubicBezTo>
                    <a:pt x="25" y="16"/>
                    <a:pt x="0" y="57"/>
                    <a:pt x="30" y="82"/>
                  </a:cubicBezTo>
                  <a:cubicBezTo>
                    <a:pt x="167" y="205"/>
                    <a:pt x="396" y="258"/>
                    <a:pt x="634" y="258"/>
                  </a:cubicBezTo>
                  <a:cubicBezTo>
                    <a:pt x="918" y="258"/>
                    <a:pt x="1215" y="183"/>
                    <a:pt x="1387" y="63"/>
                  </a:cubicBezTo>
                  <a:cubicBezTo>
                    <a:pt x="1411" y="46"/>
                    <a:pt x="1406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6">
              <a:extLst>
                <a:ext uri="{FF2B5EF4-FFF2-40B4-BE49-F238E27FC236}">
                  <a16:creationId xmlns:a16="http://schemas.microsoft.com/office/drawing/2014/main" id="{D9C14E9F-5E44-F432-F2A3-5F7629A1E687}"/>
                </a:ext>
              </a:extLst>
            </p:cNvPr>
            <p:cNvSpPr/>
            <p:nvPr/>
          </p:nvSpPr>
          <p:spPr>
            <a:xfrm>
              <a:off x="5720575" y="2145925"/>
              <a:ext cx="61700" cy="29025"/>
            </a:xfrm>
            <a:custGeom>
              <a:avLst/>
              <a:gdLst/>
              <a:ahLst/>
              <a:cxnLst/>
              <a:rect l="l" t="t" r="r" b="b"/>
              <a:pathLst>
                <a:path w="2468" h="1161" extrusionOk="0">
                  <a:moveTo>
                    <a:pt x="1004" y="1"/>
                  </a:moveTo>
                  <a:cubicBezTo>
                    <a:pt x="579" y="1"/>
                    <a:pt x="109" y="216"/>
                    <a:pt x="5" y="648"/>
                  </a:cubicBezTo>
                  <a:cubicBezTo>
                    <a:pt x="0" y="670"/>
                    <a:pt x="16" y="684"/>
                    <a:pt x="33" y="684"/>
                  </a:cubicBezTo>
                  <a:cubicBezTo>
                    <a:pt x="42" y="684"/>
                    <a:pt x="52" y="680"/>
                    <a:pt x="58" y="671"/>
                  </a:cubicBezTo>
                  <a:cubicBezTo>
                    <a:pt x="299" y="358"/>
                    <a:pt x="613" y="150"/>
                    <a:pt x="985" y="150"/>
                  </a:cubicBezTo>
                  <a:cubicBezTo>
                    <a:pt x="1081" y="150"/>
                    <a:pt x="1181" y="164"/>
                    <a:pt x="1285" y="194"/>
                  </a:cubicBezTo>
                  <a:cubicBezTo>
                    <a:pt x="1781" y="337"/>
                    <a:pt x="2063" y="746"/>
                    <a:pt x="2351" y="1138"/>
                  </a:cubicBezTo>
                  <a:cubicBezTo>
                    <a:pt x="2362" y="1154"/>
                    <a:pt x="2381" y="1161"/>
                    <a:pt x="2400" y="1161"/>
                  </a:cubicBezTo>
                  <a:cubicBezTo>
                    <a:pt x="2434" y="1161"/>
                    <a:pt x="2467" y="1136"/>
                    <a:pt x="2450" y="1096"/>
                  </a:cubicBezTo>
                  <a:cubicBezTo>
                    <a:pt x="2232" y="579"/>
                    <a:pt x="1764" y="106"/>
                    <a:pt x="1192" y="15"/>
                  </a:cubicBezTo>
                  <a:cubicBezTo>
                    <a:pt x="1131" y="6"/>
                    <a:pt x="1068" y="1"/>
                    <a:pt x="1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6">
              <a:extLst>
                <a:ext uri="{FF2B5EF4-FFF2-40B4-BE49-F238E27FC236}">
                  <a16:creationId xmlns:a16="http://schemas.microsoft.com/office/drawing/2014/main" id="{A1F90375-0895-3226-FCC7-2367D55A4DEC}"/>
                </a:ext>
              </a:extLst>
            </p:cNvPr>
            <p:cNvSpPr/>
            <p:nvPr/>
          </p:nvSpPr>
          <p:spPr>
            <a:xfrm>
              <a:off x="5746900" y="2125875"/>
              <a:ext cx="22400" cy="35650"/>
            </a:xfrm>
            <a:custGeom>
              <a:avLst/>
              <a:gdLst/>
              <a:ahLst/>
              <a:cxnLst/>
              <a:rect l="l" t="t" r="r" b="b"/>
              <a:pathLst>
                <a:path w="896" h="1426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4" y="1"/>
                    <a:pt x="0" y="35"/>
                    <a:pt x="19" y="53"/>
                  </a:cubicBezTo>
                  <a:cubicBezTo>
                    <a:pt x="173" y="203"/>
                    <a:pt x="280" y="309"/>
                    <a:pt x="348" y="519"/>
                  </a:cubicBezTo>
                  <a:cubicBezTo>
                    <a:pt x="393" y="657"/>
                    <a:pt x="415" y="800"/>
                    <a:pt x="466" y="937"/>
                  </a:cubicBezTo>
                  <a:cubicBezTo>
                    <a:pt x="544" y="1150"/>
                    <a:pt x="642" y="1336"/>
                    <a:pt x="862" y="1424"/>
                  </a:cubicBezTo>
                  <a:cubicBezTo>
                    <a:pt x="864" y="1425"/>
                    <a:pt x="866" y="1425"/>
                    <a:pt x="868" y="1425"/>
                  </a:cubicBezTo>
                  <a:cubicBezTo>
                    <a:pt x="886" y="1425"/>
                    <a:pt x="895" y="1395"/>
                    <a:pt x="877" y="1386"/>
                  </a:cubicBezTo>
                  <a:cubicBezTo>
                    <a:pt x="492" y="1208"/>
                    <a:pt x="561" y="755"/>
                    <a:pt x="449" y="415"/>
                  </a:cubicBezTo>
                  <a:cubicBezTo>
                    <a:pt x="386" y="227"/>
                    <a:pt x="26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6">
              <a:extLst>
                <a:ext uri="{FF2B5EF4-FFF2-40B4-BE49-F238E27FC236}">
                  <a16:creationId xmlns:a16="http://schemas.microsoft.com/office/drawing/2014/main" id="{3A706F79-64E9-4350-BB99-EC3A30B7E455}"/>
                </a:ext>
              </a:extLst>
            </p:cNvPr>
            <p:cNvSpPr/>
            <p:nvPr/>
          </p:nvSpPr>
          <p:spPr>
            <a:xfrm>
              <a:off x="5748275" y="2124300"/>
              <a:ext cx="87100" cy="62775"/>
            </a:xfrm>
            <a:custGeom>
              <a:avLst/>
              <a:gdLst/>
              <a:ahLst/>
              <a:cxnLst/>
              <a:rect l="l" t="t" r="r" b="b"/>
              <a:pathLst>
                <a:path w="3484" h="2511" extrusionOk="0">
                  <a:moveTo>
                    <a:pt x="1191" y="0"/>
                  </a:moveTo>
                  <a:cubicBezTo>
                    <a:pt x="902" y="0"/>
                    <a:pt x="619" y="67"/>
                    <a:pt x="329" y="67"/>
                  </a:cubicBezTo>
                  <a:cubicBezTo>
                    <a:pt x="229" y="67"/>
                    <a:pt x="127" y="59"/>
                    <a:pt x="24" y="37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8" y="37"/>
                    <a:pt x="0" y="55"/>
                    <a:pt x="13" y="62"/>
                  </a:cubicBezTo>
                  <a:cubicBezTo>
                    <a:pt x="176" y="151"/>
                    <a:pt x="300" y="177"/>
                    <a:pt x="446" y="177"/>
                  </a:cubicBezTo>
                  <a:cubicBezTo>
                    <a:pt x="534" y="177"/>
                    <a:pt x="629" y="168"/>
                    <a:pt x="745" y="157"/>
                  </a:cubicBezTo>
                  <a:cubicBezTo>
                    <a:pt x="842" y="148"/>
                    <a:pt x="936" y="143"/>
                    <a:pt x="1028" y="143"/>
                  </a:cubicBezTo>
                  <a:cubicBezTo>
                    <a:pt x="1359" y="143"/>
                    <a:pt x="1666" y="208"/>
                    <a:pt x="1968" y="391"/>
                  </a:cubicBezTo>
                  <a:cubicBezTo>
                    <a:pt x="2733" y="852"/>
                    <a:pt x="3004" y="1715"/>
                    <a:pt x="3356" y="2479"/>
                  </a:cubicBezTo>
                  <a:cubicBezTo>
                    <a:pt x="3366" y="2501"/>
                    <a:pt x="3384" y="2510"/>
                    <a:pt x="3404" y="2510"/>
                  </a:cubicBezTo>
                  <a:cubicBezTo>
                    <a:pt x="3442" y="2510"/>
                    <a:pt x="3483" y="2475"/>
                    <a:pt x="3470" y="2431"/>
                  </a:cubicBezTo>
                  <a:cubicBezTo>
                    <a:pt x="3244" y="1678"/>
                    <a:pt x="2887" y="851"/>
                    <a:pt x="2237" y="370"/>
                  </a:cubicBezTo>
                  <a:cubicBezTo>
                    <a:pt x="2014" y="205"/>
                    <a:pt x="1748" y="77"/>
                    <a:pt x="1473" y="25"/>
                  </a:cubicBezTo>
                  <a:cubicBezTo>
                    <a:pt x="1378" y="7"/>
                    <a:pt x="1284" y="0"/>
                    <a:pt x="1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6">
              <a:extLst>
                <a:ext uri="{FF2B5EF4-FFF2-40B4-BE49-F238E27FC236}">
                  <a16:creationId xmlns:a16="http://schemas.microsoft.com/office/drawing/2014/main" id="{F56C2A0A-D981-82CC-88C8-005467410FA0}"/>
                </a:ext>
              </a:extLst>
            </p:cNvPr>
            <p:cNvSpPr/>
            <p:nvPr/>
          </p:nvSpPr>
          <p:spPr>
            <a:xfrm>
              <a:off x="5756900" y="2109075"/>
              <a:ext cx="11100" cy="18500"/>
            </a:xfrm>
            <a:custGeom>
              <a:avLst/>
              <a:gdLst/>
              <a:ahLst/>
              <a:cxnLst/>
              <a:rect l="l" t="t" r="r" b="b"/>
              <a:pathLst>
                <a:path w="444" h="740" extrusionOk="0">
                  <a:moveTo>
                    <a:pt x="153" y="1"/>
                  </a:moveTo>
                  <a:cubicBezTo>
                    <a:pt x="132" y="1"/>
                    <a:pt x="110" y="13"/>
                    <a:pt x="101" y="36"/>
                  </a:cubicBezTo>
                  <a:cubicBezTo>
                    <a:pt x="0" y="296"/>
                    <a:pt x="163" y="633"/>
                    <a:pt x="413" y="738"/>
                  </a:cubicBezTo>
                  <a:cubicBezTo>
                    <a:pt x="416" y="739"/>
                    <a:pt x="418" y="739"/>
                    <a:pt x="421" y="739"/>
                  </a:cubicBezTo>
                  <a:cubicBezTo>
                    <a:pt x="436" y="739"/>
                    <a:pt x="443" y="716"/>
                    <a:pt x="433" y="703"/>
                  </a:cubicBezTo>
                  <a:cubicBezTo>
                    <a:pt x="353" y="614"/>
                    <a:pt x="273" y="505"/>
                    <a:pt x="233" y="391"/>
                  </a:cubicBezTo>
                  <a:cubicBezTo>
                    <a:pt x="195" y="279"/>
                    <a:pt x="200" y="165"/>
                    <a:pt x="201" y="49"/>
                  </a:cubicBezTo>
                  <a:cubicBezTo>
                    <a:pt x="201" y="17"/>
                    <a:pt x="17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6">
              <a:extLst>
                <a:ext uri="{FF2B5EF4-FFF2-40B4-BE49-F238E27FC236}">
                  <a16:creationId xmlns:a16="http://schemas.microsoft.com/office/drawing/2014/main" id="{16C3854C-7969-5389-67CA-6B47D688A970}"/>
                </a:ext>
              </a:extLst>
            </p:cNvPr>
            <p:cNvSpPr/>
            <p:nvPr/>
          </p:nvSpPr>
          <p:spPr>
            <a:xfrm>
              <a:off x="5760850" y="2105900"/>
              <a:ext cx="63500" cy="21875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865" y="1"/>
                  </a:moveTo>
                  <a:cubicBezTo>
                    <a:pt x="571" y="1"/>
                    <a:pt x="284" y="52"/>
                    <a:pt x="37" y="149"/>
                  </a:cubicBezTo>
                  <a:cubicBezTo>
                    <a:pt x="0" y="163"/>
                    <a:pt x="9" y="215"/>
                    <a:pt x="44" y="215"/>
                  </a:cubicBezTo>
                  <a:cubicBezTo>
                    <a:pt x="47" y="215"/>
                    <a:pt x="51" y="215"/>
                    <a:pt x="54" y="214"/>
                  </a:cubicBezTo>
                  <a:cubicBezTo>
                    <a:pt x="275" y="161"/>
                    <a:pt x="499" y="131"/>
                    <a:pt x="722" y="131"/>
                  </a:cubicBezTo>
                  <a:cubicBezTo>
                    <a:pt x="957" y="131"/>
                    <a:pt x="1191" y="164"/>
                    <a:pt x="1420" y="234"/>
                  </a:cubicBezTo>
                  <a:cubicBezTo>
                    <a:pt x="1837" y="363"/>
                    <a:pt x="2133" y="627"/>
                    <a:pt x="2484" y="869"/>
                  </a:cubicBezTo>
                  <a:cubicBezTo>
                    <a:pt x="2489" y="873"/>
                    <a:pt x="2495" y="875"/>
                    <a:pt x="2500" y="875"/>
                  </a:cubicBezTo>
                  <a:cubicBezTo>
                    <a:pt x="2521" y="875"/>
                    <a:pt x="2539" y="847"/>
                    <a:pt x="2527" y="825"/>
                  </a:cubicBezTo>
                  <a:cubicBezTo>
                    <a:pt x="2211" y="258"/>
                    <a:pt x="1524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6">
              <a:extLst>
                <a:ext uri="{FF2B5EF4-FFF2-40B4-BE49-F238E27FC236}">
                  <a16:creationId xmlns:a16="http://schemas.microsoft.com/office/drawing/2014/main" id="{21F7C38A-6185-616E-4874-2C5F03D47C61}"/>
                </a:ext>
              </a:extLst>
            </p:cNvPr>
            <p:cNvSpPr/>
            <p:nvPr/>
          </p:nvSpPr>
          <p:spPr>
            <a:xfrm>
              <a:off x="5731150" y="2095900"/>
              <a:ext cx="36075" cy="14650"/>
            </a:xfrm>
            <a:custGeom>
              <a:avLst/>
              <a:gdLst/>
              <a:ahLst/>
              <a:cxnLst/>
              <a:rect l="l" t="t" r="r" b="b"/>
              <a:pathLst>
                <a:path w="1443" h="586" extrusionOk="0">
                  <a:moveTo>
                    <a:pt x="87" y="1"/>
                  </a:moveTo>
                  <a:cubicBezTo>
                    <a:pt x="40" y="1"/>
                    <a:pt x="0" y="72"/>
                    <a:pt x="42" y="111"/>
                  </a:cubicBezTo>
                  <a:cubicBezTo>
                    <a:pt x="323" y="379"/>
                    <a:pt x="756" y="585"/>
                    <a:pt x="1164" y="585"/>
                  </a:cubicBezTo>
                  <a:cubicBezTo>
                    <a:pt x="1254" y="585"/>
                    <a:pt x="1343" y="575"/>
                    <a:pt x="1429" y="553"/>
                  </a:cubicBezTo>
                  <a:cubicBezTo>
                    <a:pt x="1441" y="550"/>
                    <a:pt x="1442" y="530"/>
                    <a:pt x="1429" y="527"/>
                  </a:cubicBezTo>
                  <a:cubicBezTo>
                    <a:pt x="1208" y="483"/>
                    <a:pt x="983" y="459"/>
                    <a:pt x="767" y="386"/>
                  </a:cubicBezTo>
                  <a:cubicBezTo>
                    <a:pt x="522" y="301"/>
                    <a:pt x="323" y="166"/>
                    <a:pt x="118" y="12"/>
                  </a:cubicBezTo>
                  <a:cubicBezTo>
                    <a:pt x="107" y="4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6">
              <a:extLst>
                <a:ext uri="{FF2B5EF4-FFF2-40B4-BE49-F238E27FC236}">
                  <a16:creationId xmlns:a16="http://schemas.microsoft.com/office/drawing/2014/main" id="{7A280E7B-CED2-2AC3-253E-BE0A7914A53D}"/>
                </a:ext>
              </a:extLst>
            </p:cNvPr>
            <p:cNvSpPr/>
            <p:nvPr/>
          </p:nvSpPr>
          <p:spPr>
            <a:xfrm>
              <a:off x="5732825" y="2080150"/>
              <a:ext cx="62925" cy="18825"/>
            </a:xfrm>
            <a:custGeom>
              <a:avLst/>
              <a:gdLst/>
              <a:ahLst/>
              <a:cxnLst/>
              <a:rect l="l" t="t" r="r" b="b"/>
              <a:pathLst>
                <a:path w="2517" h="753" extrusionOk="0">
                  <a:moveTo>
                    <a:pt x="1492" y="0"/>
                  </a:moveTo>
                  <a:cubicBezTo>
                    <a:pt x="915" y="0"/>
                    <a:pt x="325" y="235"/>
                    <a:pt x="15" y="703"/>
                  </a:cubicBezTo>
                  <a:cubicBezTo>
                    <a:pt x="1" y="724"/>
                    <a:pt x="21" y="752"/>
                    <a:pt x="43" y="752"/>
                  </a:cubicBezTo>
                  <a:cubicBezTo>
                    <a:pt x="49" y="752"/>
                    <a:pt x="54" y="750"/>
                    <a:pt x="59" y="747"/>
                  </a:cubicBezTo>
                  <a:cubicBezTo>
                    <a:pt x="571" y="376"/>
                    <a:pt x="1061" y="164"/>
                    <a:pt x="1604" y="164"/>
                  </a:cubicBezTo>
                  <a:cubicBezTo>
                    <a:pt x="1876" y="164"/>
                    <a:pt x="2162" y="217"/>
                    <a:pt x="2471" y="330"/>
                  </a:cubicBezTo>
                  <a:cubicBezTo>
                    <a:pt x="2474" y="332"/>
                    <a:pt x="2477" y="332"/>
                    <a:pt x="2481" y="332"/>
                  </a:cubicBezTo>
                  <a:cubicBezTo>
                    <a:pt x="2506" y="332"/>
                    <a:pt x="2516" y="293"/>
                    <a:pt x="2493" y="278"/>
                  </a:cubicBezTo>
                  <a:cubicBezTo>
                    <a:pt x="2212" y="93"/>
                    <a:pt x="1854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6">
              <a:extLst>
                <a:ext uri="{FF2B5EF4-FFF2-40B4-BE49-F238E27FC236}">
                  <a16:creationId xmlns:a16="http://schemas.microsoft.com/office/drawing/2014/main" id="{24DEA6A5-ECD1-D747-3E84-4B483F1C802F}"/>
                </a:ext>
              </a:extLst>
            </p:cNvPr>
            <p:cNvSpPr/>
            <p:nvPr/>
          </p:nvSpPr>
          <p:spPr>
            <a:xfrm>
              <a:off x="5738300" y="2053425"/>
              <a:ext cx="34225" cy="29900"/>
            </a:xfrm>
            <a:custGeom>
              <a:avLst/>
              <a:gdLst/>
              <a:ahLst/>
              <a:cxnLst/>
              <a:rect l="l" t="t" r="r" b="b"/>
              <a:pathLst>
                <a:path w="1369" h="1196" extrusionOk="0">
                  <a:moveTo>
                    <a:pt x="77" y="1"/>
                  </a:moveTo>
                  <a:cubicBezTo>
                    <a:pt x="38" y="1"/>
                    <a:pt x="0" y="47"/>
                    <a:pt x="25" y="89"/>
                  </a:cubicBezTo>
                  <a:cubicBezTo>
                    <a:pt x="310" y="568"/>
                    <a:pt x="837" y="958"/>
                    <a:pt x="1332" y="1194"/>
                  </a:cubicBezTo>
                  <a:cubicBezTo>
                    <a:pt x="1335" y="1195"/>
                    <a:pt x="1338" y="1196"/>
                    <a:pt x="1341" y="1196"/>
                  </a:cubicBezTo>
                  <a:cubicBezTo>
                    <a:pt x="1358" y="1196"/>
                    <a:pt x="1369" y="1173"/>
                    <a:pt x="1351" y="1161"/>
                  </a:cubicBezTo>
                  <a:cubicBezTo>
                    <a:pt x="1105" y="1002"/>
                    <a:pt x="866" y="826"/>
                    <a:pt x="652" y="626"/>
                  </a:cubicBezTo>
                  <a:cubicBezTo>
                    <a:pt x="452" y="439"/>
                    <a:pt x="297" y="221"/>
                    <a:pt x="115" y="18"/>
                  </a:cubicBezTo>
                  <a:cubicBezTo>
                    <a:pt x="104" y="6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6">
              <a:extLst>
                <a:ext uri="{FF2B5EF4-FFF2-40B4-BE49-F238E27FC236}">
                  <a16:creationId xmlns:a16="http://schemas.microsoft.com/office/drawing/2014/main" id="{4BFF8573-CB78-69D9-8F5C-F999D9055D80}"/>
                </a:ext>
              </a:extLst>
            </p:cNvPr>
            <p:cNvSpPr/>
            <p:nvPr/>
          </p:nvSpPr>
          <p:spPr>
            <a:xfrm>
              <a:off x="5708650" y="2047450"/>
              <a:ext cx="76575" cy="17075"/>
            </a:xfrm>
            <a:custGeom>
              <a:avLst/>
              <a:gdLst/>
              <a:ahLst/>
              <a:cxnLst/>
              <a:rect l="l" t="t" r="r" b="b"/>
              <a:pathLst>
                <a:path w="3063" h="683" extrusionOk="0">
                  <a:moveTo>
                    <a:pt x="2170" y="1"/>
                  </a:moveTo>
                  <a:cubicBezTo>
                    <a:pt x="1452" y="1"/>
                    <a:pt x="613" y="462"/>
                    <a:pt x="26" y="630"/>
                  </a:cubicBezTo>
                  <a:cubicBezTo>
                    <a:pt x="0" y="638"/>
                    <a:pt x="9" y="672"/>
                    <a:pt x="31" y="674"/>
                  </a:cubicBezTo>
                  <a:cubicBezTo>
                    <a:pt x="88" y="680"/>
                    <a:pt x="145" y="682"/>
                    <a:pt x="200" y="682"/>
                  </a:cubicBezTo>
                  <a:cubicBezTo>
                    <a:pt x="923" y="682"/>
                    <a:pt x="1525" y="213"/>
                    <a:pt x="2199" y="213"/>
                  </a:cubicBezTo>
                  <a:cubicBezTo>
                    <a:pt x="2439" y="213"/>
                    <a:pt x="2688" y="272"/>
                    <a:pt x="2955" y="435"/>
                  </a:cubicBezTo>
                  <a:cubicBezTo>
                    <a:pt x="2965" y="441"/>
                    <a:pt x="2975" y="444"/>
                    <a:pt x="2985" y="444"/>
                  </a:cubicBezTo>
                  <a:cubicBezTo>
                    <a:pt x="3030" y="444"/>
                    <a:pt x="3062" y="383"/>
                    <a:pt x="3026" y="345"/>
                  </a:cubicBezTo>
                  <a:cubicBezTo>
                    <a:pt x="2787" y="93"/>
                    <a:pt x="2491" y="1"/>
                    <a:pt x="2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6">
              <a:extLst>
                <a:ext uri="{FF2B5EF4-FFF2-40B4-BE49-F238E27FC236}">
                  <a16:creationId xmlns:a16="http://schemas.microsoft.com/office/drawing/2014/main" id="{42C1A115-A8CB-AA6D-318D-6B22B25FC51B}"/>
                </a:ext>
              </a:extLst>
            </p:cNvPr>
            <p:cNvSpPr/>
            <p:nvPr/>
          </p:nvSpPr>
          <p:spPr>
            <a:xfrm>
              <a:off x="5700925" y="2031375"/>
              <a:ext cx="65150" cy="33300"/>
            </a:xfrm>
            <a:custGeom>
              <a:avLst/>
              <a:gdLst/>
              <a:ahLst/>
              <a:cxnLst/>
              <a:rect l="l" t="t" r="r" b="b"/>
              <a:pathLst>
                <a:path w="2606" h="1332" extrusionOk="0">
                  <a:moveTo>
                    <a:pt x="2142" y="1"/>
                  </a:moveTo>
                  <a:cubicBezTo>
                    <a:pt x="1615" y="1"/>
                    <a:pt x="1067" y="118"/>
                    <a:pt x="631" y="404"/>
                  </a:cubicBezTo>
                  <a:cubicBezTo>
                    <a:pt x="319" y="610"/>
                    <a:pt x="16" y="1012"/>
                    <a:pt x="369" y="1323"/>
                  </a:cubicBezTo>
                  <a:cubicBezTo>
                    <a:pt x="375" y="1329"/>
                    <a:pt x="383" y="1332"/>
                    <a:pt x="391" y="1332"/>
                  </a:cubicBezTo>
                  <a:cubicBezTo>
                    <a:pt x="416" y="1332"/>
                    <a:pt x="439" y="1307"/>
                    <a:pt x="422" y="1282"/>
                  </a:cubicBezTo>
                  <a:cubicBezTo>
                    <a:pt x="1" y="646"/>
                    <a:pt x="1117" y="340"/>
                    <a:pt x="1482" y="272"/>
                  </a:cubicBezTo>
                  <a:cubicBezTo>
                    <a:pt x="1834" y="206"/>
                    <a:pt x="2189" y="194"/>
                    <a:pt x="2540" y="128"/>
                  </a:cubicBezTo>
                  <a:cubicBezTo>
                    <a:pt x="2606" y="115"/>
                    <a:pt x="2581" y="27"/>
                    <a:pt x="2526" y="21"/>
                  </a:cubicBezTo>
                  <a:cubicBezTo>
                    <a:pt x="2400" y="8"/>
                    <a:pt x="2272" y="1"/>
                    <a:pt x="2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6">
              <a:extLst>
                <a:ext uri="{FF2B5EF4-FFF2-40B4-BE49-F238E27FC236}">
                  <a16:creationId xmlns:a16="http://schemas.microsoft.com/office/drawing/2014/main" id="{8E1DD788-7857-4D93-37F2-B0533FE6777F}"/>
                </a:ext>
              </a:extLst>
            </p:cNvPr>
            <p:cNvSpPr/>
            <p:nvPr/>
          </p:nvSpPr>
          <p:spPr>
            <a:xfrm>
              <a:off x="5673000" y="2013050"/>
              <a:ext cx="77825" cy="35675"/>
            </a:xfrm>
            <a:custGeom>
              <a:avLst/>
              <a:gdLst/>
              <a:ahLst/>
              <a:cxnLst/>
              <a:rect l="l" t="t" r="r" b="b"/>
              <a:pathLst>
                <a:path w="3113" h="1427" extrusionOk="0">
                  <a:moveTo>
                    <a:pt x="2646" y="0"/>
                  </a:moveTo>
                  <a:cubicBezTo>
                    <a:pt x="2094" y="0"/>
                    <a:pt x="1520" y="75"/>
                    <a:pt x="1007" y="239"/>
                  </a:cubicBezTo>
                  <a:cubicBezTo>
                    <a:pt x="815" y="299"/>
                    <a:pt x="625" y="374"/>
                    <a:pt x="480" y="515"/>
                  </a:cubicBezTo>
                  <a:cubicBezTo>
                    <a:pt x="312" y="679"/>
                    <a:pt x="264" y="1027"/>
                    <a:pt x="64" y="1139"/>
                  </a:cubicBezTo>
                  <a:cubicBezTo>
                    <a:pt x="1" y="1175"/>
                    <a:pt x="18" y="1268"/>
                    <a:pt x="83" y="1288"/>
                  </a:cubicBezTo>
                  <a:cubicBezTo>
                    <a:pt x="357" y="1375"/>
                    <a:pt x="641" y="1427"/>
                    <a:pt x="921" y="1427"/>
                  </a:cubicBezTo>
                  <a:cubicBezTo>
                    <a:pt x="1256" y="1427"/>
                    <a:pt x="1587" y="1353"/>
                    <a:pt x="1889" y="1174"/>
                  </a:cubicBezTo>
                  <a:lnTo>
                    <a:pt x="1888" y="1174"/>
                  </a:lnTo>
                  <a:cubicBezTo>
                    <a:pt x="1910" y="1161"/>
                    <a:pt x="1899" y="1130"/>
                    <a:pt x="1877" y="1130"/>
                  </a:cubicBezTo>
                  <a:cubicBezTo>
                    <a:pt x="1875" y="1130"/>
                    <a:pt x="1873" y="1130"/>
                    <a:pt x="1870" y="1131"/>
                  </a:cubicBezTo>
                  <a:cubicBezTo>
                    <a:pt x="1534" y="1220"/>
                    <a:pt x="1230" y="1281"/>
                    <a:pt x="925" y="1281"/>
                  </a:cubicBezTo>
                  <a:cubicBezTo>
                    <a:pt x="714" y="1281"/>
                    <a:pt x="503" y="1253"/>
                    <a:pt x="280" y="1184"/>
                  </a:cubicBezTo>
                  <a:lnTo>
                    <a:pt x="280" y="1184"/>
                  </a:lnTo>
                  <a:cubicBezTo>
                    <a:pt x="300" y="1158"/>
                    <a:pt x="319" y="1126"/>
                    <a:pt x="370" y="1068"/>
                  </a:cubicBezTo>
                  <a:cubicBezTo>
                    <a:pt x="629" y="771"/>
                    <a:pt x="713" y="503"/>
                    <a:pt x="1129" y="379"/>
                  </a:cubicBezTo>
                  <a:cubicBezTo>
                    <a:pt x="1752" y="191"/>
                    <a:pt x="2418" y="153"/>
                    <a:pt x="3063" y="94"/>
                  </a:cubicBezTo>
                  <a:cubicBezTo>
                    <a:pt x="3113" y="88"/>
                    <a:pt x="3113" y="19"/>
                    <a:pt x="3063" y="15"/>
                  </a:cubicBezTo>
                  <a:cubicBezTo>
                    <a:pt x="2927" y="5"/>
                    <a:pt x="2787" y="0"/>
                    <a:pt x="2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6">
              <a:extLst>
                <a:ext uri="{FF2B5EF4-FFF2-40B4-BE49-F238E27FC236}">
                  <a16:creationId xmlns:a16="http://schemas.microsoft.com/office/drawing/2014/main" id="{1CB7C770-4E1B-E60E-8086-6A5AC407369F}"/>
                </a:ext>
              </a:extLst>
            </p:cNvPr>
            <p:cNvSpPr/>
            <p:nvPr/>
          </p:nvSpPr>
          <p:spPr>
            <a:xfrm>
              <a:off x="5688100" y="2002950"/>
              <a:ext cx="12550" cy="20000"/>
            </a:xfrm>
            <a:custGeom>
              <a:avLst/>
              <a:gdLst/>
              <a:ahLst/>
              <a:cxnLst/>
              <a:rect l="l" t="t" r="r" b="b"/>
              <a:pathLst>
                <a:path w="502" h="800" extrusionOk="0">
                  <a:moveTo>
                    <a:pt x="427" y="0"/>
                  </a:moveTo>
                  <a:cubicBezTo>
                    <a:pt x="424" y="0"/>
                    <a:pt x="420" y="1"/>
                    <a:pt x="417" y="1"/>
                  </a:cubicBezTo>
                  <a:cubicBezTo>
                    <a:pt x="271" y="25"/>
                    <a:pt x="158" y="214"/>
                    <a:pt x="100" y="338"/>
                  </a:cubicBezTo>
                  <a:cubicBezTo>
                    <a:pt x="34" y="476"/>
                    <a:pt x="0" y="636"/>
                    <a:pt x="45" y="785"/>
                  </a:cubicBezTo>
                  <a:cubicBezTo>
                    <a:pt x="47" y="795"/>
                    <a:pt x="56" y="799"/>
                    <a:pt x="64" y="799"/>
                  </a:cubicBezTo>
                  <a:cubicBezTo>
                    <a:pt x="73" y="799"/>
                    <a:pt x="81" y="795"/>
                    <a:pt x="84" y="785"/>
                  </a:cubicBezTo>
                  <a:cubicBezTo>
                    <a:pt x="124" y="647"/>
                    <a:pt x="153" y="512"/>
                    <a:pt x="225" y="386"/>
                  </a:cubicBezTo>
                  <a:cubicBezTo>
                    <a:pt x="293" y="269"/>
                    <a:pt x="422" y="198"/>
                    <a:pt x="479" y="85"/>
                  </a:cubicBezTo>
                  <a:cubicBezTo>
                    <a:pt x="501" y="42"/>
                    <a:pt x="470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6">
              <a:extLst>
                <a:ext uri="{FF2B5EF4-FFF2-40B4-BE49-F238E27FC236}">
                  <a16:creationId xmlns:a16="http://schemas.microsoft.com/office/drawing/2014/main" id="{172AEC3B-63BE-4E08-FF7B-992D7AECA219}"/>
                </a:ext>
              </a:extLst>
            </p:cNvPr>
            <p:cNvSpPr/>
            <p:nvPr/>
          </p:nvSpPr>
          <p:spPr>
            <a:xfrm>
              <a:off x="5644475" y="2003425"/>
              <a:ext cx="79325" cy="14550"/>
            </a:xfrm>
            <a:custGeom>
              <a:avLst/>
              <a:gdLst/>
              <a:ahLst/>
              <a:cxnLst/>
              <a:rect l="l" t="t" r="r" b="b"/>
              <a:pathLst>
                <a:path w="3173" h="582" extrusionOk="0">
                  <a:moveTo>
                    <a:pt x="2676" y="0"/>
                  </a:moveTo>
                  <a:cubicBezTo>
                    <a:pt x="2412" y="0"/>
                    <a:pt x="2154" y="61"/>
                    <a:pt x="1883" y="143"/>
                  </a:cubicBezTo>
                  <a:cubicBezTo>
                    <a:pt x="1441" y="277"/>
                    <a:pt x="1064" y="396"/>
                    <a:pt x="653" y="396"/>
                  </a:cubicBezTo>
                  <a:cubicBezTo>
                    <a:pt x="464" y="396"/>
                    <a:pt x="269" y="371"/>
                    <a:pt x="56" y="310"/>
                  </a:cubicBezTo>
                  <a:cubicBezTo>
                    <a:pt x="52" y="309"/>
                    <a:pt x="48" y="308"/>
                    <a:pt x="45" y="308"/>
                  </a:cubicBezTo>
                  <a:cubicBezTo>
                    <a:pt x="11" y="308"/>
                    <a:pt x="1" y="354"/>
                    <a:pt x="29" y="375"/>
                  </a:cubicBezTo>
                  <a:cubicBezTo>
                    <a:pt x="234" y="527"/>
                    <a:pt x="455" y="582"/>
                    <a:pt x="687" y="582"/>
                  </a:cubicBezTo>
                  <a:cubicBezTo>
                    <a:pt x="825" y="582"/>
                    <a:pt x="966" y="563"/>
                    <a:pt x="1112" y="534"/>
                  </a:cubicBezTo>
                  <a:cubicBezTo>
                    <a:pt x="1725" y="414"/>
                    <a:pt x="2251" y="136"/>
                    <a:pt x="2869" y="136"/>
                  </a:cubicBezTo>
                  <a:cubicBezTo>
                    <a:pt x="2950" y="136"/>
                    <a:pt x="3032" y="140"/>
                    <a:pt x="3116" y="151"/>
                  </a:cubicBezTo>
                  <a:cubicBezTo>
                    <a:pt x="3118" y="151"/>
                    <a:pt x="3120" y="151"/>
                    <a:pt x="3122" y="151"/>
                  </a:cubicBezTo>
                  <a:cubicBezTo>
                    <a:pt x="3169" y="151"/>
                    <a:pt x="3173" y="77"/>
                    <a:pt x="3128" y="64"/>
                  </a:cubicBezTo>
                  <a:cubicBezTo>
                    <a:pt x="2973" y="19"/>
                    <a:pt x="2823" y="0"/>
                    <a:pt x="2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6">
              <a:extLst>
                <a:ext uri="{FF2B5EF4-FFF2-40B4-BE49-F238E27FC236}">
                  <a16:creationId xmlns:a16="http://schemas.microsoft.com/office/drawing/2014/main" id="{30700826-E808-7C6B-6FBF-F74B239074FB}"/>
                </a:ext>
              </a:extLst>
            </p:cNvPr>
            <p:cNvSpPr/>
            <p:nvPr/>
          </p:nvSpPr>
          <p:spPr>
            <a:xfrm>
              <a:off x="5646100" y="1974150"/>
              <a:ext cx="66200" cy="40725"/>
            </a:xfrm>
            <a:custGeom>
              <a:avLst/>
              <a:gdLst/>
              <a:ahLst/>
              <a:cxnLst/>
              <a:rect l="l" t="t" r="r" b="b"/>
              <a:pathLst>
                <a:path w="2648" h="1629" extrusionOk="0">
                  <a:moveTo>
                    <a:pt x="1976" y="1"/>
                  </a:moveTo>
                  <a:cubicBezTo>
                    <a:pt x="1072" y="1"/>
                    <a:pt x="185" y="656"/>
                    <a:pt x="8" y="1569"/>
                  </a:cubicBezTo>
                  <a:cubicBezTo>
                    <a:pt x="0" y="1606"/>
                    <a:pt x="27" y="1628"/>
                    <a:pt x="54" y="1628"/>
                  </a:cubicBezTo>
                  <a:cubicBezTo>
                    <a:pt x="73" y="1628"/>
                    <a:pt x="93" y="1618"/>
                    <a:pt x="103" y="1594"/>
                  </a:cubicBezTo>
                  <a:cubicBezTo>
                    <a:pt x="497" y="652"/>
                    <a:pt x="1187" y="176"/>
                    <a:pt x="2127" y="176"/>
                  </a:cubicBezTo>
                  <a:cubicBezTo>
                    <a:pt x="2265" y="176"/>
                    <a:pt x="2409" y="186"/>
                    <a:pt x="2558" y="207"/>
                  </a:cubicBezTo>
                  <a:cubicBezTo>
                    <a:pt x="2562" y="208"/>
                    <a:pt x="2565" y="208"/>
                    <a:pt x="2568" y="208"/>
                  </a:cubicBezTo>
                  <a:cubicBezTo>
                    <a:pt x="2627" y="208"/>
                    <a:pt x="2648" y="128"/>
                    <a:pt x="2586" y="107"/>
                  </a:cubicBezTo>
                  <a:cubicBezTo>
                    <a:pt x="2387" y="34"/>
                    <a:pt x="2181" y="1"/>
                    <a:pt x="1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6">
              <a:extLst>
                <a:ext uri="{FF2B5EF4-FFF2-40B4-BE49-F238E27FC236}">
                  <a16:creationId xmlns:a16="http://schemas.microsoft.com/office/drawing/2014/main" id="{6874415B-4913-A0E9-360D-C11A2ECD5394}"/>
                </a:ext>
              </a:extLst>
            </p:cNvPr>
            <p:cNvSpPr/>
            <p:nvPr/>
          </p:nvSpPr>
          <p:spPr>
            <a:xfrm>
              <a:off x="5604075" y="1980325"/>
              <a:ext cx="71200" cy="15000"/>
            </a:xfrm>
            <a:custGeom>
              <a:avLst/>
              <a:gdLst/>
              <a:ahLst/>
              <a:cxnLst/>
              <a:rect l="l" t="t" r="r" b="b"/>
              <a:pathLst>
                <a:path w="2848" h="600" extrusionOk="0">
                  <a:moveTo>
                    <a:pt x="2779" y="1"/>
                  </a:moveTo>
                  <a:cubicBezTo>
                    <a:pt x="2774" y="1"/>
                    <a:pt x="2769" y="1"/>
                    <a:pt x="2763" y="3"/>
                  </a:cubicBezTo>
                  <a:cubicBezTo>
                    <a:pt x="2347" y="152"/>
                    <a:pt x="1945" y="308"/>
                    <a:pt x="1509" y="389"/>
                  </a:cubicBezTo>
                  <a:cubicBezTo>
                    <a:pt x="1007" y="482"/>
                    <a:pt x="530" y="461"/>
                    <a:pt x="27" y="476"/>
                  </a:cubicBezTo>
                  <a:cubicBezTo>
                    <a:pt x="6" y="476"/>
                    <a:pt x="1" y="507"/>
                    <a:pt x="22" y="513"/>
                  </a:cubicBezTo>
                  <a:cubicBezTo>
                    <a:pt x="266" y="572"/>
                    <a:pt x="527" y="599"/>
                    <a:pt x="794" y="599"/>
                  </a:cubicBezTo>
                  <a:cubicBezTo>
                    <a:pt x="1493" y="599"/>
                    <a:pt x="2232" y="410"/>
                    <a:pt x="2802" y="96"/>
                  </a:cubicBezTo>
                  <a:cubicBezTo>
                    <a:pt x="2848" y="71"/>
                    <a:pt x="2825" y="1"/>
                    <a:pt x="2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6">
              <a:extLst>
                <a:ext uri="{FF2B5EF4-FFF2-40B4-BE49-F238E27FC236}">
                  <a16:creationId xmlns:a16="http://schemas.microsoft.com/office/drawing/2014/main" id="{66CBFF52-3327-59FA-15C8-8110F4107817}"/>
                </a:ext>
              </a:extLst>
            </p:cNvPr>
            <p:cNvSpPr/>
            <p:nvPr/>
          </p:nvSpPr>
          <p:spPr>
            <a:xfrm>
              <a:off x="5602925" y="1957275"/>
              <a:ext cx="88300" cy="36850"/>
            </a:xfrm>
            <a:custGeom>
              <a:avLst/>
              <a:gdLst/>
              <a:ahLst/>
              <a:cxnLst/>
              <a:rect l="l" t="t" r="r" b="b"/>
              <a:pathLst>
                <a:path w="3532" h="1474" extrusionOk="0">
                  <a:moveTo>
                    <a:pt x="2804" y="0"/>
                  </a:moveTo>
                  <a:cubicBezTo>
                    <a:pt x="2210" y="0"/>
                    <a:pt x="1599" y="159"/>
                    <a:pt x="1072" y="386"/>
                  </a:cubicBezTo>
                  <a:cubicBezTo>
                    <a:pt x="621" y="579"/>
                    <a:pt x="0" y="877"/>
                    <a:pt x="83" y="1454"/>
                  </a:cubicBezTo>
                  <a:cubicBezTo>
                    <a:pt x="85" y="1468"/>
                    <a:pt x="95" y="1474"/>
                    <a:pt x="106" y="1474"/>
                  </a:cubicBezTo>
                  <a:cubicBezTo>
                    <a:pt x="118" y="1474"/>
                    <a:pt x="131" y="1467"/>
                    <a:pt x="135" y="1454"/>
                  </a:cubicBezTo>
                  <a:cubicBezTo>
                    <a:pt x="510" y="224"/>
                    <a:pt x="2456" y="229"/>
                    <a:pt x="3472" y="162"/>
                  </a:cubicBezTo>
                  <a:cubicBezTo>
                    <a:pt x="3519" y="159"/>
                    <a:pt x="3532" y="90"/>
                    <a:pt x="3483" y="78"/>
                  </a:cubicBezTo>
                  <a:cubicBezTo>
                    <a:pt x="3263" y="24"/>
                    <a:pt x="3035" y="0"/>
                    <a:pt x="2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6">
              <a:extLst>
                <a:ext uri="{FF2B5EF4-FFF2-40B4-BE49-F238E27FC236}">
                  <a16:creationId xmlns:a16="http://schemas.microsoft.com/office/drawing/2014/main" id="{320B148E-BFBF-8AB5-4A77-6CF58D47F7BD}"/>
                </a:ext>
              </a:extLst>
            </p:cNvPr>
            <p:cNvSpPr/>
            <p:nvPr/>
          </p:nvSpPr>
          <p:spPr>
            <a:xfrm>
              <a:off x="5570825" y="1935900"/>
              <a:ext cx="85725" cy="43850"/>
            </a:xfrm>
            <a:custGeom>
              <a:avLst/>
              <a:gdLst/>
              <a:ahLst/>
              <a:cxnLst/>
              <a:rect l="l" t="t" r="r" b="b"/>
              <a:pathLst>
                <a:path w="3429" h="1754" extrusionOk="0">
                  <a:moveTo>
                    <a:pt x="3096" y="1"/>
                  </a:moveTo>
                  <a:cubicBezTo>
                    <a:pt x="1920" y="1"/>
                    <a:pt x="211" y="379"/>
                    <a:pt x="4" y="1716"/>
                  </a:cubicBezTo>
                  <a:cubicBezTo>
                    <a:pt x="1" y="1736"/>
                    <a:pt x="18" y="1753"/>
                    <a:pt x="35" y="1753"/>
                  </a:cubicBezTo>
                  <a:cubicBezTo>
                    <a:pt x="43" y="1753"/>
                    <a:pt x="51" y="1749"/>
                    <a:pt x="57" y="1738"/>
                  </a:cubicBezTo>
                  <a:cubicBezTo>
                    <a:pt x="783" y="368"/>
                    <a:pt x="1938" y="277"/>
                    <a:pt x="3350" y="126"/>
                  </a:cubicBezTo>
                  <a:cubicBezTo>
                    <a:pt x="3426" y="117"/>
                    <a:pt x="3428" y="10"/>
                    <a:pt x="3350" y="7"/>
                  </a:cubicBezTo>
                  <a:cubicBezTo>
                    <a:pt x="3269" y="3"/>
                    <a:pt x="3184" y="1"/>
                    <a:pt x="3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6">
              <a:extLst>
                <a:ext uri="{FF2B5EF4-FFF2-40B4-BE49-F238E27FC236}">
                  <a16:creationId xmlns:a16="http://schemas.microsoft.com/office/drawing/2014/main" id="{576E2E5E-360A-E70A-B64E-0E1D1098ADCE}"/>
                </a:ext>
              </a:extLst>
            </p:cNvPr>
            <p:cNvSpPr/>
            <p:nvPr/>
          </p:nvSpPr>
          <p:spPr>
            <a:xfrm>
              <a:off x="5569250" y="1962775"/>
              <a:ext cx="70025" cy="16475"/>
            </a:xfrm>
            <a:custGeom>
              <a:avLst/>
              <a:gdLst/>
              <a:ahLst/>
              <a:cxnLst/>
              <a:rect l="l" t="t" r="r" b="b"/>
              <a:pathLst>
                <a:path w="2801" h="659" extrusionOk="0">
                  <a:moveTo>
                    <a:pt x="2753" y="0"/>
                  </a:moveTo>
                  <a:cubicBezTo>
                    <a:pt x="2749" y="0"/>
                    <a:pt x="2744" y="1"/>
                    <a:pt x="2740" y="3"/>
                  </a:cubicBezTo>
                  <a:cubicBezTo>
                    <a:pt x="2212" y="172"/>
                    <a:pt x="1710" y="235"/>
                    <a:pt x="1160" y="279"/>
                  </a:cubicBezTo>
                  <a:cubicBezTo>
                    <a:pt x="763" y="312"/>
                    <a:pt x="384" y="370"/>
                    <a:pt x="37" y="579"/>
                  </a:cubicBezTo>
                  <a:cubicBezTo>
                    <a:pt x="1" y="600"/>
                    <a:pt x="19" y="658"/>
                    <a:pt x="56" y="658"/>
                  </a:cubicBezTo>
                  <a:cubicBezTo>
                    <a:pt x="60" y="658"/>
                    <a:pt x="65" y="658"/>
                    <a:pt x="70" y="656"/>
                  </a:cubicBezTo>
                  <a:cubicBezTo>
                    <a:pt x="902" y="343"/>
                    <a:pt x="2041" y="622"/>
                    <a:pt x="2770" y="74"/>
                  </a:cubicBezTo>
                  <a:cubicBezTo>
                    <a:pt x="2800" y="52"/>
                    <a:pt x="2788" y="0"/>
                    <a:pt x="2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6">
              <a:extLst>
                <a:ext uri="{FF2B5EF4-FFF2-40B4-BE49-F238E27FC236}">
                  <a16:creationId xmlns:a16="http://schemas.microsoft.com/office/drawing/2014/main" id="{89AB1A93-1517-435C-7676-3D96F2FC1B01}"/>
                </a:ext>
              </a:extLst>
            </p:cNvPr>
            <p:cNvSpPr/>
            <p:nvPr/>
          </p:nvSpPr>
          <p:spPr>
            <a:xfrm>
              <a:off x="5556025" y="1932775"/>
              <a:ext cx="51775" cy="48425"/>
            </a:xfrm>
            <a:custGeom>
              <a:avLst/>
              <a:gdLst/>
              <a:ahLst/>
              <a:cxnLst/>
              <a:rect l="l" t="t" r="r" b="b"/>
              <a:pathLst>
                <a:path w="2071" h="1937" extrusionOk="0">
                  <a:moveTo>
                    <a:pt x="2025" y="1"/>
                  </a:moveTo>
                  <a:cubicBezTo>
                    <a:pt x="2024" y="1"/>
                    <a:pt x="2022" y="1"/>
                    <a:pt x="2021" y="1"/>
                  </a:cubicBezTo>
                  <a:cubicBezTo>
                    <a:pt x="1449" y="69"/>
                    <a:pt x="908" y="449"/>
                    <a:pt x="534" y="874"/>
                  </a:cubicBezTo>
                  <a:cubicBezTo>
                    <a:pt x="301" y="1139"/>
                    <a:pt x="0" y="1666"/>
                    <a:pt x="386" y="1935"/>
                  </a:cubicBezTo>
                  <a:cubicBezTo>
                    <a:pt x="388" y="1936"/>
                    <a:pt x="391" y="1937"/>
                    <a:pt x="393" y="1937"/>
                  </a:cubicBezTo>
                  <a:cubicBezTo>
                    <a:pt x="402" y="1937"/>
                    <a:pt x="411" y="1927"/>
                    <a:pt x="409" y="1917"/>
                  </a:cubicBezTo>
                  <a:cubicBezTo>
                    <a:pt x="106" y="947"/>
                    <a:pt x="1348" y="415"/>
                    <a:pt x="2040" y="70"/>
                  </a:cubicBezTo>
                  <a:cubicBezTo>
                    <a:pt x="2071" y="56"/>
                    <a:pt x="2059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6">
              <a:extLst>
                <a:ext uri="{FF2B5EF4-FFF2-40B4-BE49-F238E27FC236}">
                  <a16:creationId xmlns:a16="http://schemas.microsoft.com/office/drawing/2014/main" id="{478C4887-0698-F58A-4360-FEF06EA09CB1}"/>
                </a:ext>
              </a:extLst>
            </p:cNvPr>
            <p:cNvSpPr/>
            <p:nvPr/>
          </p:nvSpPr>
          <p:spPr>
            <a:xfrm>
              <a:off x="5536775" y="1961650"/>
              <a:ext cx="31525" cy="31200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1204" y="1"/>
                  </a:moveTo>
                  <a:cubicBezTo>
                    <a:pt x="1193" y="1"/>
                    <a:pt x="1182" y="4"/>
                    <a:pt x="1172" y="13"/>
                  </a:cubicBezTo>
                  <a:cubicBezTo>
                    <a:pt x="972" y="196"/>
                    <a:pt x="837" y="454"/>
                    <a:pt x="648" y="652"/>
                  </a:cubicBezTo>
                  <a:cubicBezTo>
                    <a:pt x="458" y="852"/>
                    <a:pt x="239" y="1019"/>
                    <a:pt x="26" y="1194"/>
                  </a:cubicBezTo>
                  <a:cubicBezTo>
                    <a:pt x="0" y="1215"/>
                    <a:pt x="25" y="1247"/>
                    <a:pt x="52" y="1247"/>
                  </a:cubicBezTo>
                  <a:cubicBezTo>
                    <a:pt x="57" y="1247"/>
                    <a:pt x="62" y="1247"/>
                    <a:pt x="66" y="1245"/>
                  </a:cubicBezTo>
                  <a:cubicBezTo>
                    <a:pt x="334" y="1119"/>
                    <a:pt x="563" y="932"/>
                    <a:pt x="773" y="723"/>
                  </a:cubicBezTo>
                  <a:cubicBezTo>
                    <a:pt x="951" y="546"/>
                    <a:pt x="1182" y="306"/>
                    <a:pt x="1251" y="59"/>
                  </a:cubicBezTo>
                  <a:cubicBezTo>
                    <a:pt x="1261" y="25"/>
                    <a:pt x="1233" y="1"/>
                    <a:pt x="1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6">
              <a:extLst>
                <a:ext uri="{FF2B5EF4-FFF2-40B4-BE49-F238E27FC236}">
                  <a16:creationId xmlns:a16="http://schemas.microsoft.com/office/drawing/2014/main" id="{88ED0CB9-1795-D0EC-3A36-F2F4BA8CA1E7}"/>
                </a:ext>
              </a:extLst>
            </p:cNvPr>
            <p:cNvSpPr/>
            <p:nvPr/>
          </p:nvSpPr>
          <p:spPr>
            <a:xfrm>
              <a:off x="5525825" y="1930925"/>
              <a:ext cx="40450" cy="62250"/>
            </a:xfrm>
            <a:custGeom>
              <a:avLst/>
              <a:gdLst/>
              <a:ahLst/>
              <a:cxnLst/>
              <a:rect l="l" t="t" r="r" b="b"/>
              <a:pathLst>
                <a:path w="1618" h="2490" extrusionOk="0">
                  <a:moveTo>
                    <a:pt x="1569" y="1"/>
                  </a:moveTo>
                  <a:cubicBezTo>
                    <a:pt x="1565" y="1"/>
                    <a:pt x="1561" y="2"/>
                    <a:pt x="1557" y="3"/>
                  </a:cubicBezTo>
                  <a:cubicBezTo>
                    <a:pt x="989" y="182"/>
                    <a:pt x="423" y="568"/>
                    <a:pt x="189" y="1136"/>
                  </a:cubicBezTo>
                  <a:cubicBezTo>
                    <a:pt x="0" y="1599"/>
                    <a:pt x="65" y="2232"/>
                    <a:pt x="545" y="2485"/>
                  </a:cubicBezTo>
                  <a:cubicBezTo>
                    <a:pt x="551" y="2489"/>
                    <a:pt x="557" y="2490"/>
                    <a:pt x="562" y="2490"/>
                  </a:cubicBezTo>
                  <a:cubicBezTo>
                    <a:pt x="590" y="2490"/>
                    <a:pt x="608" y="2456"/>
                    <a:pt x="586" y="2432"/>
                  </a:cubicBezTo>
                  <a:cubicBezTo>
                    <a:pt x="159" y="1947"/>
                    <a:pt x="122" y="1402"/>
                    <a:pt x="520" y="878"/>
                  </a:cubicBezTo>
                  <a:cubicBezTo>
                    <a:pt x="803" y="506"/>
                    <a:pt x="1202" y="314"/>
                    <a:pt x="1585" y="71"/>
                  </a:cubicBezTo>
                  <a:cubicBezTo>
                    <a:pt x="1618" y="50"/>
                    <a:pt x="1602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6">
              <a:extLst>
                <a:ext uri="{FF2B5EF4-FFF2-40B4-BE49-F238E27FC236}">
                  <a16:creationId xmlns:a16="http://schemas.microsoft.com/office/drawing/2014/main" id="{C14D8C03-F164-731D-3318-6BEC8D3DBD94}"/>
                </a:ext>
              </a:extLst>
            </p:cNvPr>
            <p:cNvSpPr/>
            <p:nvPr/>
          </p:nvSpPr>
          <p:spPr>
            <a:xfrm>
              <a:off x="5496900" y="1964325"/>
              <a:ext cx="35000" cy="32925"/>
            </a:xfrm>
            <a:custGeom>
              <a:avLst/>
              <a:gdLst/>
              <a:ahLst/>
              <a:cxnLst/>
              <a:rect l="l" t="t" r="r" b="b"/>
              <a:pathLst>
                <a:path w="1400" h="1317" extrusionOk="0">
                  <a:moveTo>
                    <a:pt x="1342" y="0"/>
                  </a:moveTo>
                  <a:cubicBezTo>
                    <a:pt x="1331" y="0"/>
                    <a:pt x="1321" y="4"/>
                    <a:pt x="1313" y="13"/>
                  </a:cubicBezTo>
                  <a:cubicBezTo>
                    <a:pt x="1123" y="230"/>
                    <a:pt x="976" y="476"/>
                    <a:pt x="766" y="679"/>
                  </a:cubicBezTo>
                  <a:cubicBezTo>
                    <a:pt x="539" y="901"/>
                    <a:pt x="277" y="1060"/>
                    <a:pt x="26" y="1249"/>
                  </a:cubicBezTo>
                  <a:cubicBezTo>
                    <a:pt x="0" y="1268"/>
                    <a:pt x="9" y="1316"/>
                    <a:pt x="40" y="1316"/>
                  </a:cubicBezTo>
                  <a:cubicBezTo>
                    <a:pt x="44" y="1316"/>
                    <a:pt x="49" y="1316"/>
                    <a:pt x="53" y="1314"/>
                  </a:cubicBezTo>
                  <a:cubicBezTo>
                    <a:pt x="574" y="1122"/>
                    <a:pt x="1178" y="574"/>
                    <a:pt x="1388" y="56"/>
                  </a:cubicBezTo>
                  <a:cubicBezTo>
                    <a:pt x="1399" y="27"/>
                    <a:pt x="1370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6">
              <a:extLst>
                <a:ext uri="{FF2B5EF4-FFF2-40B4-BE49-F238E27FC236}">
                  <a16:creationId xmlns:a16="http://schemas.microsoft.com/office/drawing/2014/main" id="{C65AADD6-A379-1260-C133-984BF59144FC}"/>
                </a:ext>
              </a:extLst>
            </p:cNvPr>
            <p:cNvSpPr/>
            <p:nvPr/>
          </p:nvSpPr>
          <p:spPr>
            <a:xfrm>
              <a:off x="5478425" y="1939250"/>
              <a:ext cx="53050" cy="56225"/>
            </a:xfrm>
            <a:custGeom>
              <a:avLst/>
              <a:gdLst/>
              <a:ahLst/>
              <a:cxnLst/>
              <a:rect l="l" t="t" r="r" b="b"/>
              <a:pathLst>
                <a:path w="2122" h="2249" extrusionOk="0">
                  <a:moveTo>
                    <a:pt x="2067" y="0"/>
                  </a:moveTo>
                  <a:cubicBezTo>
                    <a:pt x="2061" y="0"/>
                    <a:pt x="2054" y="2"/>
                    <a:pt x="2048" y="5"/>
                  </a:cubicBezTo>
                  <a:cubicBezTo>
                    <a:pt x="1457" y="284"/>
                    <a:pt x="1" y="1540"/>
                    <a:pt x="777" y="2245"/>
                  </a:cubicBezTo>
                  <a:cubicBezTo>
                    <a:pt x="779" y="2248"/>
                    <a:pt x="782" y="2248"/>
                    <a:pt x="785" y="2248"/>
                  </a:cubicBezTo>
                  <a:cubicBezTo>
                    <a:pt x="794" y="2248"/>
                    <a:pt x="802" y="2240"/>
                    <a:pt x="795" y="2231"/>
                  </a:cubicBezTo>
                  <a:cubicBezTo>
                    <a:pt x="232" y="1449"/>
                    <a:pt x="1548" y="457"/>
                    <a:pt x="2087" y="73"/>
                  </a:cubicBezTo>
                  <a:cubicBezTo>
                    <a:pt x="2122" y="47"/>
                    <a:pt x="2102" y="0"/>
                    <a:pt x="2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6">
              <a:extLst>
                <a:ext uri="{FF2B5EF4-FFF2-40B4-BE49-F238E27FC236}">
                  <a16:creationId xmlns:a16="http://schemas.microsoft.com/office/drawing/2014/main" id="{96D821FD-67F6-DE04-1F8E-EF57084A7DB1}"/>
                </a:ext>
              </a:extLst>
            </p:cNvPr>
            <p:cNvSpPr/>
            <p:nvPr/>
          </p:nvSpPr>
          <p:spPr>
            <a:xfrm>
              <a:off x="5458750" y="1979000"/>
              <a:ext cx="35500" cy="27775"/>
            </a:xfrm>
            <a:custGeom>
              <a:avLst/>
              <a:gdLst/>
              <a:ahLst/>
              <a:cxnLst/>
              <a:rect l="l" t="t" r="r" b="b"/>
              <a:pathLst>
                <a:path w="1420" h="1111" extrusionOk="0">
                  <a:moveTo>
                    <a:pt x="1365" y="1"/>
                  </a:moveTo>
                  <a:cubicBezTo>
                    <a:pt x="1357" y="1"/>
                    <a:pt x="1349" y="3"/>
                    <a:pt x="1341" y="9"/>
                  </a:cubicBezTo>
                  <a:cubicBezTo>
                    <a:pt x="1126" y="167"/>
                    <a:pt x="954" y="388"/>
                    <a:pt x="747" y="559"/>
                  </a:cubicBezTo>
                  <a:cubicBezTo>
                    <a:pt x="522" y="743"/>
                    <a:pt x="226" y="860"/>
                    <a:pt x="23" y="1059"/>
                  </a:cubicBezTo>
                  <a:cubicBezTo>
                    <a:pt x="1" y="1081"/>
                    <a:pt x="21" y="1110"/>
                    <a:pt x="47" y="1110"/>
                  </a:cubicBezTo>
                  <a:cubicBezTo>
                    <a:pt x="49" y="1110"/>
                    <a:pt x="51" y="1110"/>
                    <a:pt x="52" y="1110"/>
                  </a:cubicBezTo>
                  <a:cubicBezTo>
                    <a:pt x="329" y="1067"/>
                    <a:pt x="611" y="833"/>
                    <a:pt x="828" y="665"/>
                  </a:cubicBezTo>
                  <a:cubicBezTo>
                    <a:pt x="1035" y="504"/>
                    <a:pt x="1283" y="308"/>
                    <a:pt x="1404" y="72"/>
                  </a:cubicBezTo>
                  <a:cubicBezTo>
                    <a:pt x="1420" y="42"/>
                    <a:pt x="1396" y="1"/>
                    <a:pt x="1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6">
              <a:extLst>
                <a:ext uri="{FF2B5EF4-FFF2-40B4-BE49-F238E27FC236}">
                  <a16:creationId xmlns:a16="http://schemas.microsoft.com/office/drawing/2014/main" id="{7D273567-5E76-4CAB-090D-90A6FF9B5238}"/>
                </a:ext>
              </a:extLst>
            </p:cNvPr>
            <p:cNvSpPr/>
            <p:nvPr/>
          </p:nvSpPr>
          <p:spPr>
            <a:xfrm>
              <a:off x="5458450" y="1938275"/>
              <a:ext cx="51025" cy="68075"/>
            </a:xfrm>
            <a:custGeom>
              <a:avLst/>
              <a:gdLst/>
              <a:ahLst/>
              <a:cxnLst/>
              <a:rect l="l" t="t" r="r" b="b"/>
              <a:pathLst>
                <a:path w="2041" h="2723" extrusionOk="0">
                  <a:moveTo>
                    <a:pt x="1983" y="0"/>
                  </a:moveTo>
                  <a:cubicBezTo>
                    <a:pt x="1979" y="0"/>
                    <a:pt x="1975" y="1"/>
                    <a:pt x="1971" y="3"/>
                  </a:cubicBezTo>
                  <a:cubicBezTo>
                    <a:pt x="973" y="386"/>
                    <a:pt x="68" y="1641"/>
                    <a:pt x="2" y="2706"/>
                  </a:cubicBezTo>
                  <a:cubicBezTo>
                    <a:pt x="1" y="2716"/>
                    <a:pt x="10" y="2722"/>
                    <a:pt x="18" y="2722"/>
                  </a:cubicBezTo>
                  <a:cubicBezTo>
                    <a:pt x="23" y="2722"/>
                    <a:pt x="28" y="2720"/>
                    <a:pt x="30" y="2715"/>
                  </a:cubicBezTo>
                  <a:cubicBezTo>
                    <a:pt x="242" y="2212"/>
                    <a:pt x="408" y="1716"/>
                    <a:pt x="735" y="1270"/>
                  </a:cubicBezTo>
                  <a:cubicBezTo>
                    <a:pt x="1093" y="783"/>
                    <a:pt x="1554" y="456"/>
                    <a:pt x="2012" y="74"/>
                  </a:cubicBezTo>
                  <a:cubicBezTo>
                    <a:pt x="2041" y="50"/>
                    <a:pt x="2016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6">
              <a:extLst>
                <a:ext uri="{FF2B5EF4-FFF2-40B4-BE49-F238E27FC236}">
                  <a16:creationId xmlns:a16="http://schemas.microsoft.com/office/drawing/2014/main" id="{55D604B8-555E-8B1B-4FBA-3DD8342A562D}"/>
                </a:ext>
              </a:extLst>
            </p:cNvPr>
            <p:cNvSpPr/>
            <p:nvPr/>
          </p:nvSpPr>
          <p:spPr>
            <a:xfrm>
              <a:off x="5444475" y="1989150"/>
              <a:ext cx="19225" cy="5925"/>
            </a:xfrm>
            <a:custGeom>
              <a:avLst/>
              <a:gdLst/>
              <a:ahLst/>
              <a:cxnLst/>
              <a:rect l="l" t="t" r="r" b="b"/>
              <a:pathLst>
                <a:path w="769" h="237" extrusionOk="0">
                  <a:moveTo>
                    <a:pt x="727" y="0"/>
                  </a:moveTo>
                  <a:cubicBezTo>
                    <a:pt x="724" y="0"/>
                    <a:pt x="722" y="0"/>
                    <a:pt x="720" y="1"/>
                  </a:cubicBezTo>
                  <a:cubicBezTo>
                    <a:pt x="489" y="48"/>
                    <a:pt x="251" y="101"/>
                    <a:pt x="32" y="183"/>
                  </a:cubicBezTo>
                  <a:cubicBezTo>
                    <a:pt x="0" y="196"/>
                    <a:pt x="10" y="237"/>
                    <a:pt x="40" y="237"/>
                  </a:cubicBezTo>
                  <a:cubicBezTo>
                    <a:pt x="42" y="237"/>
                    <a:pt x="44" y="237"/>
                    <a:pt x="46" y="236"/>
                  </a:cubicBezTo>
                  <a:cubicBezTo>
                    <a:pt x="278" y="200"/>
                    <a:pt x="512" y="128"/>
                    <a:pt x="735" y="57"/>
                  </a:cubicBezTo>
                  <a:cubicBezTo>
                    <a:pt x="768" y="46"/>
                    <a:pt x="757" y="0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6">
              <a:extLst>
                <a:ext uri="{FF2B5EF4-FFF2-40B4-BE49-F238E27FC236}">
                  <a16:creationId xmlns:a16="http://schemas.microsoft.com/office/drawing/2014/main" id="{1CAF2083-52FD-67C3-83F4-4A0A9D22736B}"/>
                </a:ext>
              </a:extLst>
            </p:cNvPr>
            <p:cNvSpPr/>
            <p:nvPr/>
          </p:nvSpPr>
          <p:spPr>
            <a:xfrm>
              <a:off x="5438875" y="1932875"/>
              <a:ext cx="53450" cy="63375"/>
            </a:xfrm>
            <a:custGeom>
              <a:avLst/>
              <a:gdLst/>
              <a:ahLst/>
              <a:cxnLst/>
              <a:rect l="l" t="t" r="r" b="b"/>
              <a:pathLst>
                <a:path w="2138" h="2535" extrusionOk="0">
                  <a:moveTo>
                    <a:pt x="2107" y="0"/>
                  </a:moveTo>
                  <a:cubicBezTo>
                    <a:pt x="2104" y="0"/>
                    <a:pt x="2101" y="1"/>
                    <a:pt x="2098" y="2"/>
                  </a:cubicBezTo>
                  <a:cubicBezTo>
                    <a:pt x="1539" y="207"/>
                    <a:pt x="1053" y="651"/>
                    <a:pt x="691" y="1114"/>
                  </a:cubicBezTo>
                  <a:cubicBezTo>
                    <a:pt x="398" y="1488"/>
                    <a:pt x="1" y="2030"/>
                    <a:pt x="230" y="2518"/>
                  </a:cubicBezTo>
                  <a:lnTo>
                    <a:pt x="229" y="2517"/>
                  </a:lnTo>
                  <a:lnTo>
                    <a:pt x="229" y="2517"/>
                  </a:lnTo>
                  <a:cubicBezTo>
                    <a:pt x="235" y="2529"/>
                    <a:pt x="246" y="2534"/>
                    <a:pt x="257" y="2534"/>
                  </a:cubicBezTo>
                  <a:cubicBezTo>
                    <a:pt x="279" y="2534"/>
                    <a:pt x="303" y="2515"/>
                    <a:pt x="295" y="2490"/>
                  </a:cubicBezTo>
                  <a:cubicBezTo>
                    <a:pt x="108" y="1946"/>
                    <a:pt x="668" y="1275"/>
                    <a:pt x="1016" y="906"/>
                  </a:cubicBezTo>
                  <a:cubicBezTo>
                    <a:pt x="1342" y="558"/>
                    <a:pt x="1731" y="317"/>
                    <a:pt x="2118" y="48"/>
                  </a:cubicBezTo>
                  <a:cubicBezTo>
                    <a:pt x="2137" y="34"/>
                    <a:pt x="2129" y="0"/>
                    <a:pt x="2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6">
              <a:extLst>
                <a:ext uri="{FF2B5EF4-FFF2-40B4-BE49-F238E27FC236}">
                  <a16:creationId xmlns:a16="http://schemas.microsoft.com/office/drawing/2014/main" id="{CFECB5D7-4F67-542A-01A5-17B2F6895387}"/>
                </a:ext>
              </a:extLst>
            </p:cNvPr>
            <p:cNvSpPr/>
            <p:nvPr/>
          </p:nvSpPr>
          <p:spPr>
            <a:xfrm>
              <a:off x="5430425" y="1970025"/>
              <a:ext cx="20575" cy="15050"/>
            </a:xfrm>
            <a:custGeom>
              <a:avLst/>
              <a:gdLst/>
              <a:ahLst/>
              <a:cxnLst/>
              <a:rect l="l" t="t" r="r" b="b"/>
              <a:pathLst>
                <a:path w="823" h="602" extrusionOk="0">
                  <a:moveTo>
                    <a:pt x="782" y="0"/>
                  </a:moveTo>
                  <a:cubicBezTo>
                    <a:pt x="777" y="0"/>
                    <a:pt x="771" y="2"/>
                    <a:pt x="766" y="6"/>
                  </a:cubicBezTo>
                  <a:cubicBezTo>
                    <a:pt x="633" y="102"/>
                    <a:pt x="528" y="229"/>
                    <a:pt x="395" y="326"/>
                  </a:cubicBezTo>
                  <a:cubicBezTo>
                    <a:pt x="273" y="414"/>
                    <a:pt x="118" y="463"/>
                    <a:pt x="9" y="567"/>
                  </a:cubicBezTo>
                  <a:cubicBezTo>
                    <a:pt x="0" y="575"/>
                    <a:pt x="4" y="596"/>
                    <a:pt x="18" y="598"/>
                  </a:cubicBezTo>
                  <a:cubicBezTo>
                    <a:pt x="35" y="601"/>
                    <a:pt x="52" y="602"/>
                    <a:pt x="70" y="602"/>
                  </a:cubicBezTo>
                  <a:cubicBezTo>
                    <a:pt x="218" y="602"/>
                    <a:pt x="364" y="512"/>
                    <a:pt x="483" y="429"/>
                  </a:cubicBezTo>
                  <a:cubicBezTo>
                    <a:pt x="627" y="329"/>
                    <a:pt x="759" y="214"/>
                    <a:pt x="816" y="43"/>
                  </a:cubicBezTo>
                  <a:cubicBezTo>
                    <a:pt x="822" y="22"/>
                    <a:pt x="802" y="0"/>
                    <a:pt x="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6">
              <a:extLst>
                <a:ext uri="{FF2B5EF4-FFF2-40B4-BE49-F238E27FC236}">
                  <a16:creationId xmlns:a16="http://schemas.microsoft.com/office/drawing/2014/main" id="{CEF84E20-FF85-AB0D-63DA-BDCD011D1141}"/>
                </a:ext>
              </a:extLst>
            </p:cNvPr>
            <p:cNvSpPr/>
            <p:nvPr/>
          </p:nvSpPr>
          <p:spPr>
            <a:xfrm>
              <a:off x="5413325" y="1933150"/>
              <a:ext cx="49000" cy="53225"/>
            </a:xfrm>
            <a:custGeom>
              <a:avLst/>
              <a:gdLst/>
              <a:ahLst/>
              <a:cxnLst/>
              <a:rect l="l" t="t" r="r" b="b"/>
              <a:pathLst>
                <a:path w="1960" h="2129" extrusionOk="0">
                  <a:moveTo>
                    <a:pt x="1908" y="1"/>
                  </a:moveTo>
                  <a:cubicBezTo>
                    <a:pt x="1903" y="1"/>
                    <a:pt x="1897" y="2"/>
                    <a:pt x="1891" y="5"/>
                  </a:cubicBezTo>
                  <a:cubicBezTo>
                    <a:pt x="1201" y="305"/>
                    <a:pt x="1" y="1230"/>
                    <a:pt x="635" y="2107"/>
                  </a:cubicBezTo>
                  <a:cubicBezTo>
                    <a:pt x="646" y="2122"/>
                    <a:pt x="662" y="2129"/>
                    <a:pt x="677" y="2129"/>
                  </a:cubicBezTo>
                  <a:cubicBezTo>
                    <a:pt x="707" y="2129"/>
                    <a:pt x="734" y="2105"/>
                    <a:pt x="724" y="2069"/>
                  </a:cubicBezTo>
                  <a:cubicBezTo>
                    <a:pt x="442" y="1044"/>
                    <a:pt x="1201" y="589"/>
                    <a:pt x="1928" y="66"/>
                  </a:cubicBezTo>
                  <a:cubicBezTo>
                    <a:pt x="1959" y="43"/>
                    <a:pt x="1941" y="1"/>
                    <a:pt x="1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6">
              <a:extLst>
                <a:ext uri="{FF2B5EF4-FFF2-40B4-BE49-F238E27FC236}">
                  <a16:creationId xmlns:a16="http://schemas.microsoft.com/office/drawing/2014/main" id="{BA6A25FA-FA6D-9187-EE0D-C132A7B20FBC}"/>
                </a:ext>
              </a:extLst>
            </p:cNvPr>
            <p:cNvSpPr/>
            <p:nvPr/>
          </p:nvSpPr>
          <p:spPr>
            <a:xfrm>
              <a:off x="5408325" y="1978850"/>
              <a:ext cx="18600" cy="20725"/>
            </a:xfrm>
            <a:custGeom>
              <a:avLst/>
              <a:gdLst/>
              <a:ahLst/>
              <a:cxnLst/>
              <a:rect l="l" t="t" r="r" b="b"/>
              <a:pathLst>
                <a:path w="744" h="829" extrusionOk="0">
                  <a:moveTo>
                    <a:pt x="688" y="1"/>
                  </a:moveTo>
                  <a:cubicBezTo>
                    <a:pt x="674" y="1"/>
                    <a:pt x="659" y="7"/>
                    <a:pt x="651" y="20"/>
                  </a:cubicBezTo>
                  <a:cubicBezTo>
                    <a:pt x="468" y="307"/>
                    <a:pt x="283" y="566"/>
                    <a:pt x="19" y="785"/>
                  </a:cubicBezTo>
                  <a:cubicBezTo>
                    <a:pt x="0" y="801"/>
                    <a:pt x="17" y="828"/>
                    <a:pt x="37" y="828"/>
                  </a:cubicBezTo>
                  <a:cubicBezTo>
                    <a:pt x="41" y="828"/>
                    <a:pt x="46" y="827"/>
                    <a:pt x="50" y="825"/>
                  </a:cubicBezTo>
                  <a:cubicBezTo>
                    <a:pt x="339" y="643"/>
                    <a:pt x="602" y="377"/>
                    <a:pt x="731" y="55"/>
                  </a:cubicBezTo>
                  <a:cubicBezTo>
                    <a:pt x="744" y="23"/>
                    <a:pt x="716" y="1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6">
              <a:extLst>
                <a:ext uri="{FF2B5EF4-FFF2-40B4-BE49-F238E27FC236}">
                  <a16:creationId xmlns:a16="http://schemas.microsoft.com/office/drawing/2014/main" id="{6B5D1DC8-4542-2F7A-A727-509DD2B7CB61}"/>
                </a:ext>
              </a:extLst>
            </p:cNvPr>
            <p:cNvSpPr/>
            <p:nvPr/>
          </p:nvSpPr>
          <p:spPr>
            <a:xfrm>
              <a:off x="5387450" y="1934625"/>
              <a:ext cx="43700" cy="66725"/>
            </a:xfrm>
            <a:custGeom>
              <a:avLst/>
              <a:gdLst/>
              <a:ahLst/>
              <a:cxnLst/>
              <a:rect l="l" t="t" r="r" b="b"/>
              <a:pathLst>
                <a:path w="1748" h="2669" extrusionOk="0">
                  <a:moveTo>
                    <a:pt x="1691" y="0"/>
                  </a:moveTo>
                  <a:cubicBezTo>
                    <a:pt x="1684" y="0"/>
                    <a:pt x="1677" y="2"/>
                    <a:pt x="1670" y="7"/>
                  </a:cubicBezTo>
                  <a:cubicBezTo>
                    <a:pt x="906" y="555"/>
                    <a:pt x="0" y="1751"/>
                    <a:pt x="793" y="2655"/>
                  </a:cubicBezTo>
                  <a:cubicBezTo>
                    <a:pt x="800" y="2664"/>
                    <a:pt x="810" y="2668"/>
                    <a:pt x="819" y="2668"/>
                  </a:cubicBezTo>
                  <a:cubicBezTo>
                    <a:pt x="846" y="2668"/>
                    <a:pt x="873" y="2635"/>
                    <a:pt x="856" y="2606"/>
                  </a:cubicBezTo>
                  <a:cubicBezTo>
                    <a:pt x="296" y="1565"/>
                    <a:pt x="1041" y="796"/>
                    <a:pt x="1721" y="74"/>
                  </a:cubicBezTo>
                  <a:cubicBezTo>
                    <a:pt x="1747" y="47"/>
                    <a:pt x="1723" y="0"/>
                    <a:pt x="1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6">
              <a:extLst>
                <a:ext uri="{FF2B5EF4-FFF2-40B4-BE49-F238E27FC236}">
                  <a16:creationId xmlns:a16="http://schemas.microsoft.com/office/drawing/2014/main" id="{9302B9F0-47D2-4DAB-191A-5E41E3FECB9B}"/>
                </a:ext>
              </a:extLst>
            </p:cNvPr>
            <p:cNvSpPr/>
            <p:nvPr/>
          </p:nvSpPr>
          <p:spPr>
            <a:xfrm>
              <a:off x="5336325" y="1983175"/>
              <a:ext cx="68325" cy="22775"/>
            </a:xfrm>
            <a:custGeom>
              <a:avLst/>
              <a:gdLst/>
              <a:ahLst/>
              <a:cxnLst/>
              <a:rect l="l" t="t" r="r" b="b"/>
              <a:pathLst>
                <a:path w="2733" h="911" extrusionOk="0">
                  <a:moveTo>
                    <a:pt x="2633" y="1"/>
                  </a:moveTo>
                  <a:cubicBezTo>
                    <a:pt x="2611" y="1"/>
                    <a:pt x="2589" y="11"/>
                    <a:pt x="2573" y="34"/>
                  </a:cubicBezTo>
                  <a:cubicBezTo>
                    <a:pt x="2281" y="465"/>
                    <a:pt x="1836" y="762"/>
                    <a:pt x="1304" y="762"/>
                  </a:cubicBezTo>
                  <a:cubicBezTo>
                    <a:pt x="1294" y="762"/>
                    <a:pt x="1285" y="762"/>
                    <a:pt x="1275" y="762"/>
                  </a:cubicBezTo>
                  <a:cubicBezTo>
                    <a:pt x="749" y="751"/>
                    <a:pt x="405" y="459"/>
                    <a:pt x="49" y="122"/>
                  </a:cubicBezTo>
                  <a:cubicBezTo>
                    <a:pt x="43" y="116"/>
                    <a:pt x="37" y="114"/>
                    <a:pt x="31" y="114"/>
                  </a:cubicBezTo>
                  <a:cubicBezTo>
                    <a:pt x="15" y="114"/>
                    <a:pt x="0" y="134"/>
                    <a:pt x="9" y="152"/>
                  </a:cubicBezTo>
                  <a:cubicBezTo>
                    <a:pt x="254" y="680"/>
                    <a:pt x="732" y="910"/>
                    <a:pt x="1231" y="910"/>
                  </a:cubicBezTo>
                  <a:cubicBezTo>
                    <a:pt x="1801" y="910"/>
                    <a:pt x="2397" y="609"/>
                    <a:pt x="2699" y="108"/>
                  </a:cubicBezTo>
                  <a:cubicBezTo>
                    <a:pt x="2733" y="52"/>
                    <a:pt x="2684" y="1"/>
                    <a:pt x="2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6">
              <a:extLst>
                <a:ext uri="{FF2B5EF4-FFF2-40B4-BE49-F238E27FC236}">
                  <a16:creationId xmlns:a16="http://schemas.microsoft.com/office/drawing/2014/main" id="{5E6C559B-69CA-BE55-BC3D-AEC92B4282E6}"/>
                </a:ext>
              </a:extLst>
            </p:cNvPr>
            <p:cNvSpPr/>
            <p:nvPr/>
          </p:nvSpPr>
          <p:spPr>
            <a:xfrm>
              <a:off x="5337700" y="1972425"/>
              <a:ext cx="38775" cy="19875"/>
            </a:xfrm>
            <a:custGeom>
              <a:avLst/>
              <a:gdLst/>
              <a:ahLst/>
              <a:cxnLst/>
              <a:rect l="l" t="t" r="r" b="b"/>
              <a:pathLst>
                <a:path w="1551" h="795" extrusionOk="0">
                  <a:moveTo>
                    <a:pt x="1507" y="0"/>
                  </a:moveTo>
                  <a:cubicBezTo>
                    <a:pt x="1497" y="0"/>
                    <a:pt x="1487" y="4"/>
                    <a:pt x="1480" y="12"/>
                  </a:cubicBezTo>
                  <a:cubicBezTo>
                    <a:pt x="1308" y="198"/>
                    <a:pt x="1205" y="410"/>
                    <a:pt x="968" y="534"/>
                  </a:cubicBezTo>
                  <a:cubicBezTo>
                    <a:pt x="825" y="607"/>
                    <a:pt x="692" y="632"/>
                    <a:pt x="560" y="632"/>
                  </a:cubicBezTo>
                  <a:cubicBezTo>
                    <a:pt x="394" y="632"/>
                    <a:pt x="228" y="594"/>
                    <a:pt x="44" y="566"/>
                  </a:cubicBezTo>
                  <a:lnTo>
                    <a:pt x="44" y="565"/>
                  </a:lnTo>
                  <a:cubicBezTo>
                    <a:pt x="42" y="565"/>
                    <a:pt x="41" y="565"/>
                    <a:pt x="40" y="565"/>
                  </a:cubicBezTo>
                  <a:cubicBezTo>
                    <a:pt x="19" y="565"/>
                    <a:pt x="0" y="590"/>
                    <a:pt x="19" y="608"/>
                  </a:cubicBezTo>
                  <a:cubicBezTo>
                    <a:pt x="152" y="737"/>
                    <a:pt x="343" y="795"/>
                    <a:pt x="544" y="795"/>
                  </a:cubicBezTo>
                  <a:cubicBezTo>
                    <a:pt x="1008" y="795"/>
                    <a:pt x="1530" y="489"/>
                    <a:pt x="1549" y="42"/>
                  </a:cubicBezTo>
                  <a:cubicBezTo>
                    <a:pt x="1550" y="17"/>
                    <a:pt x="1529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6">
              <a:extLst>
                <a:ext uri="{FF2B5EF4-FFF2-40B4-BE49-F238E27FC236}">
                  <a16:creationId xmlns:a16="http://schemas.microsoft.com/office/drawing/2014/main" id="{D2459C0A-0103-D136-B64F-2D8CBA943E2E}"/>
                </a:ext>
              </a:extLst>
            </p:cNvPr>
            <p:cNvSpPr/>
            <p:nvPr/>
          </p:nvSpPr>
          <p:spPr>
            <a:xfrm>
              <a:off x="5363475" y="1928350"/>
              <a:ext cx="48100" cy="50825"/>
            </a:xfrm>
            <a:custGeom>
              <a:avLst/>
              <a:gdLst/>
              <a:ahLst/>
              <a:cxnLst/>
              <a:rect l="l" t="t" r="r" b="b"/>
              <a:pathLst>
                <a:path w="1924" h="2033" extrusionOk="0">
                  <a:moveTo>
                    <a:pt x="1845" y="1"/>
                  </a:moveTo>
                  <a:cubicBezTo>
                    <a:pt x="1825" y="1"/>
                    <a:pt x="1807" y="11"/>
                    <a:pt x="1796" y="34"/>
                  </a:cubicBezTo>
                  <a:cubicBezTo>
                    <a:pt x="1599" y="457"/>
                    <a:pt x="1433" y="848"/>
                    <a:pt x="1114" y="1199"/>
                  </a:cubicBezTo>
                  <a:cubicBezTo>
                    <a:pt x="794" y="1550"/>
                    <a:pt x="406" y="1740"/>
                    <a:pt x="18" y="1994"/>
                  </a:cubicBezTo>
                  <a:cubicBezTo>
                    <a:pt x="0" y="2006"/>
                    <a:pt x="10" y="2032"/>
                    <a:pt x="30" y="2032"/>
                  </a:cubicBezTo>
                  <a:cubicBezTo>
                    <a:pt x="31" y="2032"/>
                    <a:pt x="33" y="2032"/>
                    <a:pt x="34" y="2032"/>
                  </a:cubicBezTo>
                  <a:cubicBezTo>
                    <a:pt x="877" y="1874"/>
                    <a:pt x="1747" y="906"/>
                    <a:pt x="1914" y="84"/>
                  </a:cubicBezTo>
                  <a:cubicBezTo>
                    <a:pt x="1923" y="39"/>
                    <a:pt x="1883" y="1"/>
                    <a:pt x="1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6">
              <a:extLst>
                <a:ext uri="{FF2B5EF4-FFF2-40B4-BE49-F238E27FC236}">
                  <a16:creationId xmlns:a16="http://schemas.microsoft.com/office/drawing/2014/main" id="{39E481CB-7F03-2EFD-0ABA-C0CFC538E463}"/>
                </a:ext>
              </a:extLst>
            </p:cNvPr>
            <p:cNvSpPr/>
            <p:nvPr/>
          </p:nvSpPr>
          <p:spPr>
            <a:xfrm>
              <a:off x="5364050" y="1899675"/>
              <a:ext cx="84250" cy="79575"/>
            </a:xfrm>
            <a:custGeom>
              <a:avLst/>
              <a:gdLst/>
              <a:ahLst/>
              <a:cxnLst/>
              <a:rect l="l" t="t" r="r" b="b"/>
              <a:pathLst>
                <a:path w="3370" h="3183" extrusionOk="0">
                  <a:moveTo>
                    <a:pt x="2488" y="1"/>
                  </a:moveTo>
                  <a:cubicBezTo>
                    <a:pt x="1983" y="1"/>
                    <a:pt x="1471" y="187"/>
                    <a:pt x="1080" y="501"/>
                  </a:cubicBezTo>
                  <a:cubicBezTo>
                    <a:pt x="759" y="759"/>
                    <a:pt x="508" y="1100"/>
                    <a:pt x="363" y="1486"/>
                  </a:cubicBezTo>
                  <a:cubicBezTo>
                    <a:pt x="162" y="2022"/>
                    <a:pt x="288" y="2626"/>
                    <a:pt x="14" y="3133"/>
                  </a:cubicBezTo>
                  <a:cubicBezTo>
                    <a:pt x="1" y="3156"/>
                    <a:pt x="22" y="3182"/>
                    <a:pt x="43" y="3182"/>
                  </a:cubicBezTo>
                  <a:cubicBezTo>
                    <a:pt x="50" y="3182"/>
                    <a:pt x="57" y="3179"/>
                    <a:pt x="63" y="3172"/>
                  </a:cubicBezTo>
                  <a:cubicBezTo>
                    <a:pt x="503" y="2660"/>
                    <a:pt x="315" y="1892"/>
                    <a:pt x="634" y="1304"/>
                  </a:cubicBezTo>
                  <a:cubicBezTo>
                    <a:pt x="1071" y="498"/>
                    <a:pt x="1804" y="215"/>
                    <a:pt x="2612" y="215"/>
                  </a:cubicBezTo>
                  <a:cubicBezTo>
                    <a:pt x="2834" y="215"/>
                    <a:pt x="3062" y="236"/>
                    <a:pt x="3291" y="274"/>
                  </a:cubicBezTo>
                  <a:cubicBezTo>
                    <a:pt x="3294" y="275"/>
                    <a:pt x="3296" y="275"/>
                    <a:pt x="3299" y="275"/>
                  </a:cubicBezTo>
                  <a:cubicBezTo>
                    <a:pt x="3340" y="275"/>
                    <a:pt x="3370" y="217"/>
                    <a:pt x="3325" y="194"/>
                  </a:cubicBezTo>
                  <a:cubicBezTo>
                    <a:pt x="3064" y="62"/>
                    <a:pt x="2777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6">
              <a:extLst>
                <a:ext uri="{FF2B5EF4-FFF2-40B4-BE49-F238E27FC236}">
                  <a16:creationId xmlns:a16="http://schemas.microsoft.com/office/drawing/2014/main" id="{61774C89-AC55-0B50-CCDB-867FE881D087}"/>
                </a:ext>
              </a:extLst>
            </p:cNvPr>
            <p:cNvSpPr/>
            <p:nvPr/>
          </p:nvSpPr>
          <p:spPr>
            <a:xfrm>
              <a:off x="5408075" y="1792525"/>
              <a:ext cx="62525" cy="104575"/>
            </a:xfrm>
            <a:custGeom>
              <a:avLst/>
              <a:gdLst/>
              <a:ahLst/>
              <a:cxnLst/>
              <a:rect l="l" t="t" r="r" b="b"/>
              <a:pathLst>
                <a:path w="2501" h="4183" extrusionOk="0">
                  <a:moveTo>
                    <a:pt x="1161" y="0"/>
                  </a:moveTo>
                  <a:cubicBezTo>
                    <a:pt x="524" y="0"/>
                    <a:pt x="0" y="319"/>
                    <a:pt x="186" y="1141"/>
                  </a:cubicBezTo>
                  <a:cubicBezTo>
                    <a:pt x="446" y="2293"/>
                    <a:pt x="1579" y="3461"/>
                    <a:pt x="2459" y="4176"/>
                  </a:cubicBezTo>
                  <a:cubicBezTo>
                    <a:pt x="2464" y="4180"/>
                    <a:pt x="2469" y="4182"/>
                    <a:pt x="2474" y="4182"/>
                  </a:cubicBezTo>
                  <a:cubicBezTo>
                    <a:pt x="2489" y="4182"/>
                    <a:pt x="2501" y="4164"/>
                    <a:pt x="2488" y="4148"/>
                  </a:cubicBezTo>
                  <a:cubicBezTo>
                    <a:pt x="2043" y="3586"/>
                    <a:pt x="1515" y="3099"/>
                    <a:pt x="1092" y="2518"/>
                  </a:cubicBezTo>
                  <a:cubicBezTo>
                    <a:pt x="905" y="2260"/>
                    <a:pt x="731" y="1992"/>
                    <a:pt x="587" y="1709"/>
                  </a:cubicBezTo>
                  <a:cubicBezTo>
                    <a:pt x="479" y="1515"/>
                    <a:pt x="398" y="1311"/>
                    <a:pt x="347" y="1097"/>
                  </a:cubicBezTo>
                  <a:cubicBezTo>
                    <a:pt x="550" y="447"/>
                    <a:pt x="875" y="121"/>
                    <a:pt x="1325" y="121"/>
                  </a:cubicBezTo>
                  <a:cubicBezTo>
                    <a:pt x="1429" y="121"/>
                    <a:pt x="1541" y="139"/>
                    <a:pt x="1659" y="174"/>
                  </a:cubicBezTo>
                  <a:cubicBezTo>
                    <a:pt x="1662" y="175"/>
                    <a:pt x="1665" y="175"/>
                    <a:pt x="1668" y="175"/>
                  </a:cubicBezTo>
                  <a:cubicBezTo>
                    <a:pt x="1731" y="175"/>
                    <a:pt x="1757" y="83"/>
                    <a:pt x="1689" y="66"/>
                  </a:cubicBezTo>
                  <a:cubicBezTo>
                    <a:pt x="1513" y="24"/>
                    <a:pt x="1333" y="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6">
              <a:extLst>
                <a:ext uri="{FF2B5EF4-FFF2-40B4-BE49-F238E27FC236}">
                  <a16:creationId xmlns:a16="http://schemas.microsoft.com/office/drawing/2014/main" id="{9A183176-3DF1-AC21-6544-90549004B51C}"/>
                </a:ext>
              </a:extLst>
            </p:cNvPr>
            <p:cNvSpPr/>
            <p:nvPr/>
          </p:nvSpPr>
          <p:spPr>
            <a:xfrm>
              <a:off x="5382800" y="1771600"/>
              <a:ext cx="67525" cy="48250"/>
            </a:xfrm>
            <a:custGeom>
              <a:avLst/>
              <a:gdLst/>
              <a:ahLst/>
              <a:cxnLst/>
              <a:rect l="l" t="t" r="r" b="b"/>
              <a:pathLst>
                <a:path w="2701" h="1930" extrusionOk="0">
                  <a:moveTo>
                    <a:pt x="1516" y="0"/>
                  </a:moveTo>
                  <a:cubicBezTo>
                    <a:pt x="1372" y="0"/>
                    <a:pt x="1229" y="25"/>
                    <a:pt x="1094" y="76"/>
                  </a:cubicBezTo>
                  <a:cubicBezTo>
                    <a:pt x="387" y="346"/>
                    <a:pt x="0" y="1298"/>
                    <a:pt x="527" y="1915"/>
                  </a:cubicBezTo>
                  <a:cubicBezTo>
                    <a:pt x="535" y="1925"/>
                    <a:pt x="546" y="1929"/>
                    <a:pt x="557" y="1929"/>
                  </a:cubicBezTo>
                  <a:cubicBezTo>
                    <a:pt x="587" y="1929"/>
                    <a:pt x="618" y="1901"/>
                    <a:pt x="607" y="1869"/>
                  </a:cubicBezTo>
                  <a:cubicBezTo>
                    <a:pt x="366" y="1232"/>
                    <a:pt x="412" y="488"/>
                    <a:pt x="1152" y="213"/>
                  </a:cubicBezTo>
                  <a:cubicBezTo>
                    <a:pt x="1290" y="162"/>
                    <a:pt x="1421" y="138"/>
                    <a:pt x="1544" y="138"/>
                  </a:cubicBezTo>
                  <a:cubicBezTo>
                    <a:pt x="2036" y="138"/>
                    <a:pt x="2403" y="514"/>
                    <a:pt x="2638" y="977"/>
                  </a:cubicBezTo>
                  <a:cubicBezTo>
                    <a:pt x="2644" y="987"/>
                    <a:pt x="2654" y="992"/>
                    <a:pt x="2665" y="992"/>
                  </a:cubicBezTo>
                  <a:cubicBezTo>
                    <a:pt x="2683" y="992"/>
                    <a:pt x="2701" y="980"/>
                    <a:pt x="2699" y="961"/>
                  </a:cubicBezTo>
                  <a:cubicBezTo>
                    <a:pt x="2638" y="367"/>
                    <a:pt x="2074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6">
              <a:extLst>
                <a:ext uri="{FF2B5EF4-FFF2-40B4-BE49-F238E27FC236}">
                  <a16:creationId xmlns:a16="http://schemas.microsoft.com/office/drawing/2014/main" id="{2BAD6D8B-6915-0D07-9488-23792ABB50D2}"/>
                </a:ext>
              </a:extLst>
            </p:cNvPr>
            <p:cNvSpPr/>
            <p:nvPr/>
          </p:nvSpPr>
          <p:spPr>
            <a:xfrm>
              <a:off x="5360275" y="1798450"/>
              <a:ext cx="51275" cy="46300"/>
            </a:xfrm>
            <a:custGeom>
              <a:avLst/>
              <a:gdLst/>
              <a:ahLst/>
              <a:cxnLst/>
              <a:rect l="l" t="t" r="r" b="b"/>
              <a:pathLst>
                <a:path w="2051" h="1852" extrusionOk="0">
                  <a:moveTo>
                    <a:pt x="145" y="1"/>
                  </a:moveTo>
                  <a:cubicBezTo>
                    <a:pt x="106" y="1"/>
                    <a:pt x="67" y="4"/>
                    <a:pt x="28" y="10"/>
                  </a:cubicBezTo>
                  <a:cubicBezTo>
                    <a:pt x="1" y="14"/>
                    <a:pt x="0" y="54"/>
                    <a:pt x="21" y="66"/>
                  </a:cubicBezTo>
                  <a:cubicBezTo>
                    <a:pt x="215" y="175"/>
                    <a:pt x="443" y="204"/>
                    <a:pt x="645" y="303"/>
                  </a:cubicBezTo>
                  <a:cubicBezTo>
                    <a:pt x="859" y="407"/>
                    <a:pt x="1059" y="541"/>
                    <a:pt x="1236" y="701"/>
                  </a:cubicBezTo>
                  <a:cubicBezTo>
                    <a:pt x="1583" y="1015"/>
                    <a:pt x="1821" y="1414"/>
                    <a:pt x="2008" y="1841"/>
                  </a:cubicBezTo>
                  <a:cubicBezTo>
                    <a:pt x="2012" y="1849"/>
                    <a:pt x="2018" y="1852"/>
                    <a:pt x="2024" y="1852"/>
                  </a:cubicBezTo>
                  <a:cubicBezTo>
                    <a:pt x="2036" y="1852"/>
                    <a:pt x="2050" y="1838"/>
                    <a:pt x="2048" y="1823"/>
                  </a:cubicBezTo>
                  <a:cubicBezTo>
                    <a:pt x="1967" y="1297"/>
                    <a:pt x="1670" y="851"/>
                    <a:pt x="1261" y="516"/>
                  </a:cubicBezTo>
                  <a:cubicBezTo>
                    <a:pt x="980" y="286"/>
                    <a:pt x="53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6">
              <a:extLst>
                <a:ext uri="{FF2B5EF4-FFF2-40B4-BE49-F238E27FC236}">
                  <a16:creationId xmlns:a16="http://schemas.microsoft.com/office/drawing/2014/main" id="{AE040D41-4E78-AE00-AB78-D07D90BB7E4E}"/>
                </a:ext>
              </a:extLst>
            </p:cNvPr>
            <p:cNvSpPr/>
            <p:nvPr/>
          </p:nvSpPr>
          <p:spPr>
            <a:xfrm>
              <a:off x="5361625" y="1799750"/>
              <a:ext cx="67700" cy="66725"/>
            </a:xfrm>
            <a:custGeom>
              <a:avLst/>
              <a:gdLst/>
              <a:ahLst/>
              <a:cxnLst/>
              <a:rect l="l" t="t" r="r" b="b"/>
              <a:pathLst>
                <a:path w="2708" h="2669" extrusionOk="0">
                  <a:moveTo>
                    <a:pt x="18" y="0"/>
                  </a:moveTo>
                  <a:cubicBezTo>
                    <a:pt x="9" y="0"/>
                    <a:pt x="1" y="8"/>
                    <a:pt x="5" y="17"/>
                  </a:cubicBezTo>
                  <a:cubicBezTo>
                    <a:pt x="238" y="690"/>
                    <a:pt x="419" y="1394"/>
                    <a:pt x="935" y="1913"/>
                  </a:cubicBezTo>
                  <a:cubicBezTo>
                    <a:pt x="1340" y="2320"/>
                    <a:pt x="1938" y="2669"/>
                    <a:pt x="2529" y="2669"/>
                  </a:cubicBezTo>
                  <a:cubicBezTo>
                    <a:pt x="2563" y="2669"/>
                    <a:pt x="2596" y="2668"/>
                    <a:pt x="2630" y="2665"/>
                  </a:cubicBezTo>
                  <a:cubicBezTo>
                    <a:pt x="2693" y="2661"/>
                    <a:pt x="2708" y="2574"/>
                    <a:pt x="2645" y="2556"/>
                  </a:cubicBezTo>
                  <a:cubicBezTo>
                    <a:pt x="1943" y="2354"/>
                    <a:pt x="1343" y="2158"/>
                    <a:pt x="870" y="1561"/>
                  </a:cubicBezTo>
                  <a:cubicBezTo>
                    <a:pt x="496" y="1089"/>
                    <a:pt x="440" y="436"/>
                    <a:pt x="26" y="4"/>
                  </a:cubicBezTo>
                  <a:lnTo>
                    <a:pt x="27" y="4"/>
                  </a:ln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6">
              <a:extLst>
                <a:ext uri="{FF2B5EF4-FFF2-40B4-BE49-F238E27FC236}">
                  <a16:creationId xmlns:a16="http://schemas.microsoft.com/office/drawing/2014/main" id="{8E77B9F0-9A5C-BB7F-F308-019C0601420F}"/>
                </a:ext>
              </a:extLst>
            </p:cNvPr>
            <p:cNvSpPr/>
            <p:nvPr/>
          </p:nvSpPr>
          <p:spPr>
            <a:xfrm>
              <a:off x="5370700" y="1857100"/>
              <a:ext cx="39200" cy="9050"/>
            </a:xfrm>
            <a:custGeom>
              <a:avLst/>
              <a:gdLst/>
              <a:ahLst/>
              <a:cxnLst/>
              <a:rect l="l" t="t" r="r" b="b"/>
              <a:pathLst>
                <a:path w="1568" h="362" extrusionOk="0">
                  <a:moveTo>
                    <a:pt x="968" y="1"/>
                  </a:moveTo>
                  <a:cubicBezTo>
                    <a:pt x="622" y="1"/>
                    <a:pt x="269" y="75"/>
                    <a:pt x="30" y="289"/>
                  </a:cubicBezTo>
                  <a:cubicBezTo>
                    <a:pt x="0" y="316"/>
                    <a:pt x="26" y="361"/>
                    <a:pt x="60" y="361"/>
                  </a:cubicBezTo>
                  <a:cubicBezTo>
                    <a:pt x="64" y="361"/>
                    <a:pt x="67" y="361"/>
                    <a:pt x="71" y="360"/>
                  </a:cubicBezTo>
                  <a:cubicBezTo>
                    <a:pt x="287" y="302"/>
                    <a:pt x="480" y="185"/>
                    <a:pt x="700" y="135"/>
                  </a:cubicBezTo>
                  <a:cubicBezTo>
                    <a:pt x="874" y="94"/>
                    <a:pt x="1049" y="74"/>
                    <a:pt x="1225" y="74"/>
                  </a:cubicBezTo>
                  <a:cubicBezTo>
                    <a:pt x="1330" y="74"/>
                    <a:pt x="1436" y="81"/>
                    <a:pt x="1542" y="96"/>
                  </a:cubicBezTo>
                  <a:cubicBezTo>
                    <a:pt x="1542" y="96"/>
                    <a:pt x="1543" y="96"/>
                    <a:pt x="1544" y="96"/>
                  </a:cubicBezTo>
                  <a:cubicBezTo>
                    <a:pt x="1561" y="96"/>
                    <a:pt x="1568" y="71"/>
                    <a:pt x="1549" y="65"/>
                  </a:cubicBezTo>
                  <a:cubicBezTo>
                    <a:pt x="1375" y="27"/>
                    <a:pt x="1173" y="1"/>
                    <a:pt x="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6">
              <a:extLst>
                <a:ext uri="{FF2B5EF4-FFF2-40B4-BE49-F238E27FC236}">
                  <a16:creationId xmlns:a16="http://schemas.microsoft.com/office/drawing/2014/main" id="{B171E4E5-5722-FB7B-A0D3-F636FEF3A6F5}"/>
                </a:ext>
              </a:extLst>
            </p:cNvPr>
            <p:cNvSpPr/>
            <p:nvPr/>
          </p:nvSpPr>
          <p:spPr>
            <a:xfrm>
              <a:off x="5370625" y="1865175"/>
              <a:ext cx="57575" cy="37500"/>
            </a:xfrm>
            <a:custGeom>
              <a:avLst/>
              <a:gdLst/>
              <a:ahLst/>
              <a:cxnLst/>
              <a:rect l="l" t="t" r="r" b="b"/>
              <a:pathLst>
                <a:path w="2303" h="1500" extrusionOk="0">
                  <a:moveTo>
                    <a:pt x="56" y="1"/>
                  </a:moveTo>
                  <a:cubicBezTo>
                    <a:pt x="46" y="1"/>
                    <a:pt x="35" y="1"/>
                    <a:pt x="24" y="2"/>
                  </a:cubicBezTo>
                  <a:cubicBezTo>
                    <a:pt x="9" y="3"/>
                    <a:pt x="0" y="26"/>
                    <a:pt x="17" y="33"/>
                  </a:cubicBezTo>
                  <a:cubicBezTo>
                    <a:pt x="437" y="247"/>
                    <a:pt x="639" y="742"/>
                    <a:pt x="1013" y="1031"/>
                  </a:cubicBezTo>
                  <a:cubicBezTo>
                    <a:pt x="1319" y="1269"/>
                    <a:pt x="1740" y="1499"/>
                    <a:pt x="2141" y="1499"/>
                  </a:cubicBezTo>
                  <a:cubicBezTo>
                    <a:pt x="2172" y="1499"/>
                    <a:pt x="2202" y="1498"/>
                    <a:pt x="2232" y="1495"/>
                  </a:cubicBezTo>
                  <a:cubicBezTo>
                    <a:pt x="2293" y="1490"/>
                    <a:pt x="2303" y="1413"/>
                    <a:pt x="2246" y="1391"/>
                  </a:cubicBezTo>
                  <a:cubicBezTo>
                    <a:pt x="1688" y="1180"/>
                    <a:pt x="1195" y="1071"/>
                    <a:pt x="775" y="605"/>
                  </a:cubicBezTo>
                  <a:cubicBezTo>
                    <a:pt x="573" y="382"/>
                    <a:pt x="396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6">
              <a:extLst>
                <a:ext uri="{FF2B5EF4-FFF2-40B4-BE49-F238E27FC236}">
                  <a16:creationId xmlns:a16="http://schemas.microsoft.com/office/drawing/2014/main" id="{961BA8AE-E559-81D6-4200-2903377A8A86}"/>
                </a:ext>
              </a:extLst>
            </p:cNvPr>
            <p:cNvSpPr/>
            <p:nvPr/>
          </p:nvSpPr>
          <p:spPr>
            <a:xfrm>
              <a:off x="5496700" y="1992225"/>
              <a:ext cx="77575" cy="112025"/>
            </a:xfrm>
            <a:custGeom>
              <a:avLst/>
              <a:gdLst/>
              <a:ahLst/>
              <a:cxnLst/>
              <a:rect l="l" t="t" r="r" b="b"/>
              <a:pathLst>
                <a:path w="3103" h="4481" extrusionOk="0">
                  <a:moveTo>
                    <a:pt x="310" y="1"/>
                  </a:moveTo>
                  <a:cubicBezTo>
                    <a:pt x="266" y="1"/>
                    <a:pt x="219" y="29"/>
                    <a:pt x="213" y="85"/>
                  </a:cubicBezTo>
                  <a:cubicBezTo>
                    <a:pt x="94" y="1279"/>
                    <a:pt x="1" y="2643"/>
                    <a:pt x="775" y="3656"/>
                  </a:cubicBezTo>
                  <a:cubicBezTo>
                    <a:pt x="1167" y="4170"/>
                    <a:pt x="1742" y="4480"/>
                    <a:pt x="2345" y="4480"/>
                  </a:cubicBezTo>
                  <a:cubicBezTo>
                    <a:pt x="2584" y="4480"/>
                    <a:pt x="2828" y="4431"/>
                    <a:pt x="3066" y="4327"/>
                  </a:cubicBezTo>
                  <a:cubicBezTo>
                    <a:pt x="3102" y="4311"/>
                    <a:pt x="3082" y="4254"/>
                    <a:pt x="3048" y="4254"/>
                  </a:cubicBezTo>
                  <a:cubicBezTo>
                    <a:pt x="3044" y="4254"/>
                    <a:pt x="3040" y="4254"/>
                    <a:pt x="3036" y="4256"/>
                  </a:cubicBezTo>
                  <a:cubicBezTo>
                    <a:pt x="2826" y="4329"/>
                    <a:pt x="2621" y="4363"/>
                    <a:pt x="2424" y="4363"/>
                  </a:cubicBezTo>
                  <a:cubicBezTo>
                    <a:pt x="1529" y="4363"/>
                    <a:pt x="788" y="3668"/>
                    <a:pt x="494" y="2783"/>
                  </a:cubicBezTo>
                  <a:cubicBezTo>
                    <a:pt x="203" y="1914"/>
                    <a:pt x="307" y="980"/>
                    <a:pt x="389" y="85"/>
                  </a:cubicBezTo>
                  <a:cubicBezTo>
                    <a:pt x="394" y="29"/>
                    <a:pt x="353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6">
              <a:extLst>
                <a:ext uri="{FF2B5EF4-FFF2-40B4-BE49-F238E27FC236}">
                  <a16:creationId xmlns:a16="http://schemas.microsoft.com/office/drawing/2014/main" id="{45CC4353-9827-EBA3-E127-083994C84870}"/>
                </a:ext>
              </a:extLst>
            </p:cNvPr>
            <p:cNvSpPr/>
            <p:nvPr/>
          </p:nvSpPr>
          <p:spPr>
            <a:xfrm>
              <a:off x="5664550" y="2282300"/>
              <a:ext cx="96225" cy="52250"/>
            </a:xfrm>
            <a:custGeom>
              <a:avLst/>
              <a:gdLst/>
              <a:ahLst/>
              <a:cxnLst/>
              <a:rect l="l" t="t" r="r" b="b"/>
              <a:pathLst>
                <a:path w="3849" h="2090" extrusionOk="0">
                  <a:moveTo>
                    <a:pt x="3849" y="0"/>
                  </a:moveTo>
                  <a:lnTo>
                    <a:pt x="3849" y="0"/>
                  </a:lnTo>
                  <a:cubicBezTo>
                    <a:pt x="3585" y="319"/>
                    <a:pt x="3254" y="640"/>
                    <a:pt x="2883" y="918"/>
                  </a:cubicBezTo>
                  <a:cubicBezTo>
                    <a:pt x="2515" y="1202"/>
                    <a:pt x="2101" y="1433"/>
                    <a:pt x="1696" y="1614"/>
                  </a:cubicBezTo>
                  <a:cubicBezTo>
                    <a:pt x="1696" y="1614"/>
                    <a:pt x="1658" y="1631"/>
                    <a:pt x="1600" y="1657"/>
                  </a:cubicBezTo>
                  <a:cubicBezTo>
                    <a:pt x="1541" y="1680"/>
                    <a:pt x="1463" y="1711"/>
                    <a:pt x="1386" y="1741"/>
                  </a:cubicBezTo>
                  <a:cubicBezTo>
                    <a:pt x="1307" y="1772"/>
                    <a:pt x="1227" y="1795"/>
                    <a:pt x="1167" y="1817"/>
                  </a:cubicBezTo>
                  <a:cubicBezTo>
                    <a:pt x="1108" y="1838"/>
                    <a:pt x="1068" y="1848"/>
                    <a:pt x="1068" y="1848"/>
                  </a:cubicBezTo>
                  <a:lnTo>
                    <a:pt x="947" y="1883"/>
                  </a:lnTo>
                  <a:cubicBezTo>
                    <a:pt x="618" y="1980"/>
                    <a:pt x="308" y="2046"/>
                    <a:pt x="0" y="2090"/>
                  </a:cubicBezTo>
                  <a:cubicBezTo>
                    <a:pt x="95" y="2090"/>
                    <a:pt x="339" y="2079"/>
                    <a:pt x="588" y="2042"/>
                  </a:cubicBezTo>
                  <a:cubicBezTo>
                    <a:pt x="835" y="2002"/>
                    <a:pt x="1088" y="1942"/>
                    <a:pt x="1203" y="1901"/>
                  </a:cubicBezTo>
                  <a:lnTo>
                    <a:pt x="1292" y="1872"/>
                  </a:lnTo>
                  <a:cubicBezTo>
                    <a:pt x="1345" y="1855"/>
                    <a:pt x="1415" y="1830"/>
                    <a:pt x="1484" y="1802"/>
                  </a:cubicBezTo>
                  <a:cubicBezTo>
                    <a:pt x="1553" y="1774"/>
                    <a:pt x="1624" y="1748"/>
                    <a:pt x="1674" y="1725"/>
                  </a:cubicBezTo>
                  <a:cubicBezTo>
                    <a:pt x="1725" y="1702"/>
                    <a:pt x="1760" y="1687"/>
                    <a:pt x="1760" y="1687"/>
                  </a:cubicBezTo>
                  <a:cubicBezTo>
                    <a:pt x="2003" y="1581"/>
                    <a:pt x="2246" y="1448"/>
                    <a:pt x="2481" y="1301"/>
                  </a:cubicBezTo>
                  <a:cubicBezTo>
                    <a:pt x="2831" y="1080"/>
                    <a:pt x="3114" y="833"/>
                    <a:pt x="3399" y="549"/>
                  </a:cubicBezTo>
                  <a:cubicBezTo>
                    <a:pt x="3712" y="228"/>
                    <a:pt x="3712" y="205"/>
                    <a:pt x="3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6">
              <a:extLst>
                <a:ext uri="{FF2B5EF4-FFF2-40B4-BE49-F238E27FC236}">
                  <a16:creationId xmlns:a16="http://schemas.microsoft.com/office/drawing/2014/main" id="{5C7639EF-8118-27F6-249B-BBE2E61327E7}"/>
                </a:ext>
              </a:extLst>
            </p:cNvPr>
            <p:cNvSpPr/>
            <p:nvPr/>
          </p:nvSpPr>
          <p:spPr>
            <a:xfrm>
              <a:off x="5680575" y="2271550"/>
              <a:ext cx="80150" cy="58950"/>
            </a:xfrm>
            <a:custGeom>
              <a:avLst/>
              <a:gdLst/>
              <a:ahLst/>
              <a:cxnLst/>
              <a:rect l="l" t="t" r="r" b="b"/>
              <a:pathLst>
                <a:path w="3206" h="2358" extrusionOk="0">
                  <a:moveTo>
                    <a:pt x="3206" y="0"/>
                  </a:moveTo>
                  <a:cubicBezTo>
                    <a:pt x="2990" y="306"/>
                    <a:pt x="2722" y="622"/>
                    <a:pt x="2418" y="911"/>
                  </a:cubicBezTo>
                  <a:cubicBezTo>
                    <a:pt x="2117" y="1201"/>
                    <a:pt x="1775" y="1459"/>
                    <a:pt x="1438" y="1674"/>
                  </a:cubicBezTo>
                  <a:cubicBezTo>
                    <a:pt x="1438" y="1674"/>
                    <a:pt x="1406" y="1693"/>
                    <a:pt x="1358" y="1725"/>
                  </a:cubicBezTo>
                  <a:cubicBezTo>
                    <a:pt x="1309" y="1753"/>
                    <a:pt x="1243" y="1791"/>
                    <a:pt x="1178" y="1830"/>
                  </a:cubicBezTo>
                  <a:cubicBezTo>
                    <a:pt x="1112" y="1866"/>
                    <a:pt x="1044" y="1900"/>
                    <a:pt x="994" y="1927"/>
                  </a:cubicBezTo>
                  <a:cubicBezTo>
                    <a:pt x="945" y="1954"/>
                    <a:pt x="910" y="1970"/>
                    <a:pt x="910" y="1970"/>
                  </a:cubicBezTo>
                  <a:lnTo>
                    <a:pt x="807" y="2019"/>
                  </a:lnTo>
                  <a:cubicBezTo>
                    <a:pt x="529" y="2155"/>
                    <a:pt x="266" y="2265"/>
                    <a:pt x="1" y="2357"/>
                  </a:cubicBezTo>
                  <a:cubicBezTo>
                    <a:pt x="85" y="2342"/>
                    <a:pt x="300" y="2292"/>
                    <a:pt x="515" y="2221"/>
                  </a:cubicBezTo>
                  <a:cubicBezTo>
                    <a:pt x="731" y="2149"/>
                    <a:pt x="946" y="2059"/>
                    <a:pt x="1043" y="2006"/>
                  </a:cubicBezTo>
                  <a:cubicBezTo>
                    <a:pt x="1043" y="2006"/>
                    <a:pt x="1072" y="1991"/>
                    <a:pt x="1118" y="1967"/>
                  </a:cubicBezTo>
                  <a:cubicBezTo>
                    <a:pt x="1162" y="1944"/>
                    <a:pt x="1221" y="1912"/>
                    <a:pt x="1279" y="1877"/>
                  </a:cubicBezTo>
                  <a:cubicBezTo>
                    <a:pt x="1397" y="1811"/>
                    <a:pt x="1509" y="1738"/>
                    <a:pt x="1509" y="1738"/>
                  </a:cubicBezTo>
                  <a:cubicBezTo>
                    <a:pt x="1712" y="1611"/>
                    <a:pt x="1912" y="1463"/>
                    <a:pt x="2106" y="1304"/>
                  </a:cubicBezTo>
                  <a:cubicBezTo>
                    <a:pt x="2394" y="1065"/>
                    <a:pt x="2620" y="814"/>
                    <a:pt x="2849" y="533"/>
                  </a:cubicBezTo>
                  <a:cubicBezTo>
                    <a:pt x="3101" y="215"/>
                    <a:pt x="3100" y="196"/>
                    <a:pt x="3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6">
              <a:extLst>
                <a:ext uri="{FF2B5EF4-FFF2-40B4-BE49-F238E27FC236}">
                  <a16:creationId xmlns:a16="http://schemas.microsoft.com/office/drawing/2014/main" id="{2035A287-DCBE-809D-553F-D122D37410E4}"/>
                </a:ext>
              </a:extLst>
            </p:cNvPr>
            <p:cNvSpPr/>
            <p:nvPr/>
          </p:nvSpPr>
          <p:spPr>
            <a:xfrm>
              <a:off x="5656325" y="2255150"/>
              <a:ext cx="154075" cy="93100"/>
            </a:xfrm>
            <a:custGeom>
              <a:avLst/>
              <a:gdLst/>
              <a:ahLst/>
              <a:cxnLst/>
              <a:rect l="l" t="t" r="r" b="b"/>
              <a:pathLst>
                <a:path w="6163" h="3724" extrusionOk="0">
                  <a:moveTo>
                    <a:pt x="6162" y="1"/>
                  </a:moveTo>
                  <a:cubicBezTo>
                    <a:pt x="6119" y="74"/>
                    <a:pt x="6046" y="194"/>
                    <a:pt x="5959" y="340"/>
                  </a:cubicBezTo>
                  <a:cubicBezTo>
                    <a:pt x="5917" y="417"/>
                    <a:pt x="5858" y="493"/>
                    <a:pt x="5803" y="575"/>
                  </a:cubicBezTo>
                  <a:cubicBezTo>
                    <a:pt x="5745" y="656"/>
                    <a:pt x="5690" y="745"/>
                    <a:pt x="5626" y="827"/>
                  </a:cubicBezTo>
                  <a:cubicBezTo>
                    <a:pt x="5371" y="1159"/>
                    <a:pt x="5083" y="1475"/>
                    <a:pt x="4937" y="1614"/>
                  </a:cubicBezTo>
                  <a:cubicBezTo>
                    <a:pt x="4937" y="1614"/>
                    <a:pt x="4893" y="1658"/>
                    <a:pt x="4828" y="1723"/>
                  </a:cubicBezTo>
                  <a:cubicBezTo>
                    <a:pt x="4794" y="1756"/>
                    <a:pt x="4756" y="1794"/>
                    <a:pt x="4715" y="1835"/>
                  </a:cubicBezTo>
                  <a:cubicBezTo>
                    <a:pt x="4672" y="1873"/>
                    <a:pt x="4625" y="1914"/>
                    <a:pt x="4579" y="1954"/>
                  </a:cubicBezTo>
                  <a:cubicBezTo>
                    <a:pt x="4485" y="2034"/>
                    <a:pt x="4394" y="2118"/>
                    <a:pt x="4321" y="2174"/>
                  </a:cubicBezTo>
                  <a:cubicBezTo>
                    <a:pt x="4247" y="2229"/>
                    <a:pt x="4197" y="2267"/>
                    <a:pt x="4197" y="2267"/>
                  </a:cubicBezTo>
                  <a:cubicBezTo>
                    <a:pt x="3851" y="2539"/>
                    <a:pt x="3458" y="2773"/>
                    <a:pt x="3048" y="2978"/>
                  </a:cubicBezTo>
                  <a:cubicBezTo>
                    <a:pt x="2432" y="3276"/>
                    <a:pt x="1844" y="3485"/>
                    <a:pt x="1183" y="3601"/>
                  </a:cubicBezTo>
                  <a:cubicBezTo>
                    <a:pt x="1091" y="3616"/>
                    <a:pt x="1010" y="3630"/>
                    <a:pt x="937" y="3642"/>
                  </a:cubicBezTo>
                  <a:cubicBezTo>
                    <a:pt x="865" y="3649"/>
                    <a:pt x="801" y="3655"/>
                    <a:pt x="745" y="3660"/>
                  </a:cubicBezTo>
                  <a:cubicBezTo>
                    <a:pt x="631" y="3672"/>
                    <a:pt x="546" y="3682"/>
                    <a:pt x="469" y="3689"/>
                  </a:cubicBezTo>
                  <a:cubicBezTo>
                    <a:pt x="318" y="3696"/>
                    <a:pt x="208" y="3703"/>
                    <a:pt x="1" y="3718"/>
                  </a:cubicBezTo>
                  <a:cubicBezTo>
                    <a:pt x="79" y="3722"/>
                    <a:pt x="158" y="3723"/>
                    <a:pt x="238" y="3723"/>
                  </a:cubicBezTo>
                  <a:cubicBezTo>
                    <a:pt x="872" y="3723"/>
                    <a:pt x="1561" y="3620"/>
                    <a:pt x="2227" y="3405"/>
                  </a:cubicBezTo>
                  <a:cubicBezTo>
                    <a:pt x="2982" y="3169"/>
                    <a:pt x="3693" y="2771"/>
                    <a:pt x="4291" y="2312"/>
                  </a:cubicBezTo>
                  <a:cubicBezTo>
                    <a:pt x="4291" y="2312"/>
                    <a:pt x="4351" y="2269"/>
                    <a:pt x="4433" y="2202"/>
                  </a:cubicBezTo>
                  <a:cubicBezTo>
                    <a:pt x="4514" y="2132"/>
                    <a:pt x="4622" y="2038"/>
                    <a:pt x="4730" y="1944"/>
                  </a:cubicBezTo>
                  <a:cubicBezTo>
                    <a:pt x="4837" y="1849"/>
                    <a:pt x="4935" y="1744"/>
                    <a:pt x="5012" y="1669"/>
                  </a:cubicBezTo>
                  <a:cubicBezTo>
                    <a:pt x="5049" y="1631"/>
                    <a:pt x="5082" y="1600"/>
                    <a:pt x="5103" y="1577"/>
                  </a:cubicBezTo>
                  <a:cubicBezTo>
                    <a:pt x="5124" y="1555"/>
                    <a:pt x="5136" y="1541"/>
                    <a:pt x="5136" y="1541"/>
                  </a:cubicBezTo>
                  <a:lnTo>
                    <a:pt x="5278" y="1379"/>
                  </a:lnTo>
                  <a:cubicBezTo>
                    <a:pt x="5655" y="933"/>
                    <a:pt x="5940" y="473"/>
                    <a:pt x="6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6">
              <a:extLst>
                <a:ext uri="{FF2B5EF4-FFF2-40B4-BE49-F238E27FC236}">
                  <a16:creationId xmlns:a16="http://schemas.microsoft.com/office/drawing/2014/main" id="{67D262FE-CDE6-DEB6-BA80-6EE58045163A}"/>
                </a:ext>
              </a:extLst>
            </p:cNvPr>
            <p:cNvSpPr/>
            <p:nvPr/>
          </p:nvSpPr>
          <p:spPr>
            <a:xfrm>
              <a:off x="5735000" y="2226375"/>
              <a:ext cx="39925" cy="43575"/>
            </a:xfrm>
            <a:custGeom>
              <a:avLst/>
              <a:gdLst/>
              <a:ahLst/>
              <a:cxnLst/>
              <a:rect l="l" t="t" r="r" b="b"/>
              <a:pathLst>
                <a:path w="1597" h="1743" extrusionOk="0">
                  <a:moveTo>
                    <a:pt x="159" y="0"/>
                  </a:moveTo>
                  <a:cubicBezTo>
                    <a:pt x="107" y="0"/>
                    <a:pt x="68" y="3"/>
                    <a:pt x="0" y="19"/>
                  </a:cubicBezTo>
                  <a:cubicBezTo>
                    <a:pt x="234" y="20"/>
                    <a:pt x="482" y="112"/>
                    <a:pt x="687" y="265"/>
                  </a:cubicBezTo>
                  <a:cubicBezTo>
                    <a:pt x="896" y="417"/>
                    <a:pt x="1060" y="624"/>
                    <a:pt x="1183" y="838"/>
                  </a:cubicBezTo>
                  <a:cubicBezTo>
                    <a:pt x="1183" y="838"/>
                    <a:pt x="1232" y="918"/>
                    <a:pt x="1273" y="1004"/>
                  </a:cubicBezTo>
                  <a:cubicBezTo>
                    <a:pt x="1314" y="1088"/>
                    <a:pt x="1352" y="1175"/>
                    <a:pt x="1352" y="1175"/>
                  </a:cubicBezTo>
                  <a:lnTo>
                    <a:pt x="1379" y="1239"/>
                  </a:lnTo>
                  <a:cubicBezTo>
                    <a:pt x="1448" y="1401"/>
                    <a:pt x="1521" y="1567"/>
                    <a:pt x="1596" y="1742"/>
                  </a:cubicBezTo>
                  <a:cubicBezTo>
                    <a:pt x="1583" y="1635"/>
                    <a:pt x="1473" y="1204"/>
                    <a:pt x="1410" y="1079"/>
                  </a:cubicBezTo>
                  <a:cubicBezTo>
                    <a:pt x="1410" y="1079"/>
                    <a:pt x="1376" y="1002"/>
                    <a:pt x="1337" y="927"/>
                  </a:cubicBezTo>
                  <a:cubicBezTo>
                    <a:pt x="1299" y="851"/>
                    <a:pt x="1256" y="778"/>
                    <a:pt x="1256" y="778"/>
                  </a:cubicBezTo>
                  <a:cubicBezTo>
                    <a:pt x="1178" y="648"/>
                    <a:pt x="1087" y="518"/>
                    <a:pt x="976" y="404"/>
                  </a:cubicBezTo>
                  <a:cubicBezTo>
                    <a:pt x="809" y="234"/>
                    <a:pt x="618" y="122"/>
                    <a:pt x="400" y="49"/>
                  </a:cubicBezTo>
                  <a:cubicBezTo>
                    <a:pt x="278" y="9"/>
                    <a:pt x="210" y="6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6">
              <a:extLst>
                <a:ext uri="{FF2B5EF4-FFF2-40B4-BE49-F238E27FC236}">
                  <a16:creationId xmlns:a16="http://schemas.microsoft.com/office/drawing/2014/main" id="{BFB07FBA-F98B-1D38-0B56-B8456542362C}"/>
                </a:ext>
              </a:extLst>
            </p:cNvPr>
            <p:cNvSpPr/>
            <p:nvPr/>
          </p:nvSpPr>
          <p:spPr>
            <a:xfrm>
              <a:off x="5736000" y="2224475"/>
              <a:ext cx="43925" cy="26175"/>
            </a:xfrm>
            <a:custGeom>
              <a:avLst/>
              <a:gdLst/>
              <a:ahLst/>
              <a:cxnLst/>
              <a:rect l="l" t="t" r="r" b="b"/>
              <a:pathLst>
                <a:path w="1757" h="1047" extrusionOk="0">
                  <a:moveTo>
                    <a:pt x="620" y="1"/>
                  </a:moveTo>
                  <a:cubicBezTo>
                    <a:pt x="524" y="1"/>
                    <a:pt x="429" y="12"/>
                    <a:pt x="333" y="31"/>
                  </a:cubicBezTo>
                  <a:cubicBezTo>
                    <a:pt x="108" y="85"/>
                    <a:pt x="102" y="101"/>
                    <a:pt x="0" y="175"/>
                  </a:cubicBezTo>
                  <a:cubicBezTo>
                    <a:pt x="152" y="108"/>
                    <a:pt x="330" y="68"/>
                    <a:pt x="512" y="68"/>
                  </a:cubicBezTo>
                  <a:cubicBezTo>
                    <a:pt x="559" y="68"/>
                    <a:pt x="607" y="71"/>
                    <a:pt x="655" y="76"/>
                  </a:cubicBezTo>
                  <a:cubicBezTo>
                    <a:pt x="884" y="100"/>
                    <a:pt x="1105" y="192"/>
                    <a:pt x="1277" y="327"/>
                  </a:cubicBezTo>
                  <a:cubicBezTo>
                    <a:pt x="1277" y="327"/>
                    <a:pt x="1344" y="377"/>
                    <a:pt x="1401" y="437"/>
                  </a:cubicBezTo>
                  <a:cubicBezTo>
                    <a:pt x="1459" y="496"/>
                    <a:pt x="1509" y="563"/>
                    <a:pt x="1509" y="563"/>
                  </a:cubicBezTo>
                  <a:lnTo>
                    <a:pt x="1544" y="614"/>
                  </a:lnTo>
                  <a:cubicBezTo>
                    <a:pt x="1644" y="751"/>
                    <a:pt x="1712" y="896"/>
                    <a:pt x="1755" y="1046"/>
                  </a:cubicBezTo>
                  <a:cubicBezTo>
                    <a:pt x="1756" y="999"/>
                    <a:pt x="1745" y="873"/>
                    <a:pt x="1700" y="750"/>
                  </a:cubicBezTo>
                  <a:cubicBezTo>
                    <a:pt x="1658" y="627"/>
                    <a:pt x="1588" y="510"/>
                    <a:pt x="1546" y="461"/>
                  </a:cubicBezTo>
                  <a:cubicBezTo>
                    <a:pt x="1546" y="461"/>
                    <a:pt x="1498" y="400"/>
                    <a:pt x="1441" y="347"/>
                  </a:cubicBezTo>
                  <a:cubicBezTo>
                    <a:pt x="1386" y="291"/>
                    <a:pt x="1323" y="245"/>
                    <a:pt x="1323" y="245"/>
                  </a:cubicBezTo>
                  <a:cubicBezTo>
                    <a:pt x="1211" y="161"/>
                    <a:pt x="1083" y="91"/>
                    <a:pt x="944" y="49"/>
                  </a:cubicBezTo>
                  <a:cubicBezTo>
                    <a:pt x="835" y="15"/>
                    <a:pt x="727" y="1"/>
                    <a:pt x="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6">
              <a:extLst>
                <a:ext uri="{FF2B5EF4-FFF2-40B4-BE49-F238E27FC236}">
                  <a16:creationId xmlns:a16="http://schemas.microsoft.com/office/drawing/2014/main" id="{83F5F256-5822-CF23-7C50-732B8E95CC83}"/>
                </a:ext>
              </a:extLst>
            </p:cNvPr>
            <p:cNvSpPr/>
            <p:nvPr/>
          </p:nvSpPr>
          <p:spPr>
            <a:xfrm>
              <a:off x="5741450" y="2197200"/>
              <a:ext cx="50775" cy="25525"/>
            </a:xfrm>
            <a:custGeom>
              <a:avLst/>
              <a:gdLst/>
              <a:ahLst/>
              <a:cxnLst/>
              <a:rect l="l" t="t" r="r" b="b"/>
              <a:pathLst>
                <a:path w="2031" h="1021" extrusionOk="0">
                  <a:moveTo>
                    <a:pt x="962" y="0"/>
                  </a:moveTo>
                  <a:cubicBezTo>
                    <a:pt x="960" y="0"/>
                    <a:pt x="958" y="0"/>
                    <a:pt x="956" y="1"/>
                  </a:cubicBezTo>
                  <a:cubicBezTo>
                    <a:pt x="695" y="3"/>
                    <a:pt x="471" y="99"/>
                    <a:pt x="272" y="244"/>
                  </a:cubicBezTo>
                  <a:cubicBezTo>
                    <a:pt x="161" y="327"/>
                    <a:pt x="118" y="385"/>
                    <a:pt x="82" y="428"/>
                  </a:cubicBezTo>
                  <a:cubicBezTo>
                    <a:pt x="49" y="473"/>
                    <a:pt x="30" y="510"/>
                    <a:pt x="1" y="579"/>
                  </a:cubicBezTo>
                  <a:cubicBezTo>
                    <a:pt x="141" y="372"/>
                    <a:pt x="374" y="202"/>
                    <a:pt x="639" y="130"/>
                  </a:cubicBezTo>
                  <a:cubicBezTo>
                    <a:pt x="735" y="103"/>
                    <a:pt x="834" y="89"/>
                    <a:pt x="934" y="89"/>
                  </a:cubicBezTo>
                  <a:cubicBezTo>
                    <a:pt x="1107" y="89"/>
                    <a:pt x="1278" y="130"/>
                    <a:pt x="1423" y="210"/>
                  </a:cubicBezTo>
                  <a:cubicBezTo>
                    <a:pt x="1423" y="210"/>
                    <a:pt x="1511" y="255"/>
                    <a:pt x="1587" y="317"/>
                  </a:cubicBezTo>
                  <a:cubicBezTo>
                    <a:pt x="1665" y="379"/>
                    <a:pt x="1731" y="452"/>
                    <a:pt x="1731" y="452"/>
                  </a:cubicBezTo>
                  <a:lnTo>
                    <a:pt x="1778" y="509"/>
                  </a:lnTo>
                  <a:cubicBezTo>
                    <a:pt x="1907" y="664"/>
                    <a:pt x="1989" y="839"/>
                    <a:pt x="2028" y="1020"/>
                  </a:cubicBezTo>
                  <a:cubicBezTo>
                    <a:pt x="2030" y="964"/>
                    <a:pt x="2020" y="813"/>
                    <a:pt x="1960" y="669"/>
                  </a:cubicBezTo>
                  <a:cubicBezTo>
                    <a:pt x="1904" y="524"/>
                    <a:pt x="1805" y="392"/>
                    <a:pt x="1750" y="339"/>
                  </a:cubicBezTo>
                  <a:cubicBezTo>
                    <a:pt x="1750" y="339"/>
                    <a:pt x="1685" y="272"/>
                    <a:pt x="1609" y="218"/>
                  </a:cubicBezTo>
                  <a:cubicBezTo>
                    <a:pt x="1534" y="163"/>
                    <a:pt x="1451" y="121"/>
                    <a:pt x="1451" y="121"/>
                  </a:cubicBezTo>
                  <a:cubicBezTo>
                    <a:pt x="1304" y="46"/>
                    <a:pt x="113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6">
              <a:extLst>
                <a:ext uri="{FF2B5EF4-FFF2-40B4-BE49-F238E27FC236}">
                  <a16:creationId xmlns:a16="http://schemas.microsoft.com/office/drawing/2014/main" id="{BA824874-3825-DB17-0CC0-39161E648F9D}"/>
                </a:ext>
              </a:extLst>
            </p:cNvPr>
            <p:cNvSpPr/>
            <p:nvPr/>
          </p:nvSpPr>
          <p:spPr>
            <a:xfrm>
              <a:off x="5739675" y="220807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624" y="1"/>
                  </a:moveTo>
                  <a:cubicBezTo>
                    <a:pt x="515" y="1"/>
                    <a:pt x="410" y="12"/>
                    <a:pt x="301" y="26"/>
                  </a:cubicBezTo>
                  <a:cubicBezTo>
                    <a:pt x="104" y="55"/>
                    <a:pt x="98" y="65"/>
                    <a:pt x="0" y="115"/>
                  </a:cubicBezTo>
                  <a:cubicBezTo>
                    <a:pt x="133" y="86"/>
                    <a:pt x="277" y="72"/>
                    <a:pt x="425" y="72"/>
                  </a:cubicBezTo>
                  <a:cubicBezTo>
                    <a:pt x="675" y="72"/>
                    <a:pt x="935" y="112"/>
                    <a:pt x="1163" y="193"/>
                  </a:cubicBezTo>
                  <a:cubicBezTo>
                    <a:pt x="1163" y="193"/>
                    <a:pt x="1180" y="198"/>
                    <a:pt x="1206" y="207"/>
                  </a:cubicBezTo>
                  <a:cubicBezTo>
                    <a:pt x="1231" y="216"/>
                    <a:pt x="1264" y="229"/>
                    <a:pt x="1299" y="243"/>
                  </a:cubicBezTo>
                  <a:cubicBezTo>
                    <a:pt x="1365" y="273"/>
                    <a:pt x="1430" y="304"/>
                    <a:pt x="1430" y="304"/>
                  </a:cubicBezTo>
                  <a:lnTo>
                    <a:pt x="1479" y="330"/>
                  </a:lnTo>
                  <a:lnTo>
                    <a:pt x="1477" y="330"/>
                  </a:lnTo>
                  <a:cubicBezTo>
                    <a:pt x="1612" y="396"/>
                    <a:pt x="1731" y="465"/>
                    <a:pt x="1842" y="544"/>
                  </a:cubicBezTo>
                  <a:cubicBezTo>
                    <a:pt x="1817" y="509"/>
                    <a:pt x="1745" y="429"/>
                    <a:pt x="1659" y="357"/>
                  </a:cubicBezTo>
                  <a:cubicBezTo>
                    <a:pt x="1573" y="286"/>
                    <a:pt x="1476" y="222"/>
                    <a:pt x="1427" y="200"/>
                  </a:cubicBezTo>
                  <a:cubicBezTo>
                    <a:pt x="1427" y="200"/>
                    <a:pt x="1367" y="169"/>
                    <a:pt x="1304" y="146"/>
                  </a:cubicBezTo>
                  <a:cubicBezTo>
                    <a:pt x="1244" y="120"/>
                    <a:pt x="1180" y="101"/>
                    <a:pt x="1180" y="101"/>
                  </a:cubicBezTo>
                  <a:cubicBezTo>
                    <a:pt x="1069" y="62"/>
                    <a:pt x="949" y="35"/>
                    <a:pt x="827" y="15"/>
                  </a:cubicBezTo>
                  <a:cubicBezTo>
                    <a:pt x="757" y="5"/>
                    <a:pt x="690" y="1"/>
                    <a:pt x="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6">
              <a:extLst>
                <a:ext uri="{FF2B5EF4-FFF2-40B4-BE49-F238E27FC236}">
                  <a16:creationId xmlns:a16="http://schemas.microsoft.com/office/drawing/2014/main" id="{FAA17885-B164-538E-659F-4B61FA88D593}"/>
                </a:ext>
              </a:extLst>
            </p:cNvPr>
            <p:cNvSpPr/>
            <p:nvPr/>
          </p:nvSpPr>
          <p:spPr>
            <a:xfrm>
              <a:off x="5718900" y="2175775"/>
              <a:ext cx="56775" cy="13375"/>
            </a:xfrm>
            <a:custGeom>
              <a:avLst/>
              <a:gdLst/>
              <a:ahLst/>
              <a:cxnLst/>
              <a:rect l="l" t="t" r="r" b="b"/>
              <a:pathLst>
                <a:path w="2271" h="535" extrusionOk="0">
                  <a:moveTo>
                    <a:pt x="1259" y="1"/>
                  </a:moveTo>
                  <a:cubicBezTo>
                    <a:pt x="1141" y="1"/>
                    <a:pt x="1020" y="13"/>
                    <a:pt x="901" y="34"/>
                  </a:cubicBezTo>
                  <a:cubicBezTo>
                    <a:pt x="674" y="76"/>
                    <a:pt x="483" y="164"/>
                    <a:pt x="294" y="278"/>
                  </a:cubicBezTo>
                  <a:cubicBezTo>
                    <a:pt x="85" y="411"/>
                    <a:pt x="85" y="429"/>
                    <a:pt x="1" y="534"/>
                  </a:cubicBezTo>
                  <a:cubicBezTo>
                    <a:pt x="173" y="388"/>
                    <a:pt x="392" y="266"/>
                    <a:pt x="631" y="189"/>
                  </a:cubicBezTo>
                  <a:cubicBezTo>
                    <a:pt x="835" y="122"/>
                    <a:pt x="1051" y="94"/>
                    <a:pt x="1257" y="94"/>
                  </a:cubicBezTo>
                  <a:cubicBezTo>
                    <a:pt x="1293" y="94"/>
                    <a:pt x="1328" y="95"/>
                    <a:pt x="1362" y="96"/>
                  </a:cubicBezTo>
                  <a:cubicBezTo>
                    <a:pt x="1362" y="96"/>
                    <a:pt x="1385" y="97"/>
                    <a:pt x="1420" y="100"/>
                  </a:cubicBezTo>
                  <a:cubicBezTo>
                    <a:pt x="1453" y="103"/>
                    <a:pt x="1498" y="108"/>
                    <a:pt x="1543" y="114"/>
                  </a:cubicBezTo>
                  <a:cubicBezTo>
                    <a:pt x="1587" y="119"/>
                    <a:pt x="1631" y="130"/>
                    <a:pt x="1664" y="136"/>
                  </a:cubicBezTo>
                  <a:cubicBezTo>
                    <a:pt x="1698" y="142"/>
                    <a:pt x="1719" y="148"/>
                    <a:pt x="1719" y="148"/>
                  </a:cubicBezTo>
                  <a:lnTo>
                    <a:pt x="1784" y="168"/>
                  </a:lnTo>
                  <a:lnTo>
                    <a:pt x="1784" y="167"/>
                  </a:lnTo>
                  <a:cubicBezTo>
                    <a:pt x="1962" y="213"/>
                    <a:pt x="2122" y="276"/>
                    <a:pt x="2271" y="358"/>
                  </a:cubicBezTo>
                  <a:cubicBezTo>
                    <a:pt x="2233" y="322"/>
                    <a:pt x="2128" y="238"/>
                    <a:pt x="2006" y="171"/>
                  </a:cubicBezTo>
                  <a:cubicBezTo>
                    <a:pt x="1882" y="107"/>
                    <a:pt x="1747" y="57"/>
                    <a:pt x="1680" y="45"/>
                  </a:cubicBezTo>
                  <a:cubicBezTo>
                    <a:pt x="1681" y="40"/>
                    <a:pt x="1413" y="2"/>
                    <a:pt x="1361" y="2"/>
                  </a:cubicBezTo>
                  <a:cubicBezTo>
                    <a:pt x="1356" y="2"/>
                    <a:pt x="1353" y="2"/>
                    <a:pt x="1353" y="3"/>
                  </a:cubicBezTo>
                  <a:cubicBezTo>
                    <a:pt x="1322" y="1"/>
                    <a:pt x="1291" y="1"/>
                    <a:pt x="1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6">
              <a:extLst>
                <a:ext uri="{FF2B5EF4-FFF2-40B4-BE49-F238E27FC236}">
                  <a16:creationId xmlns:a16="http://schemas.microsoft.com/office/drawing/2014/main" id="{F3B6AC0F-CC9D-0F05-9990-5DBBB60F78E3}"/>
                </a:ext>
              </a:extLst>
            </p:cNvPr>
            <p:cNvSpPr/>
            <p:nvPr/>
          </p:nvSpPr>
          <p:spPr>
            <a:xfrm>
              <a:off x="5727325" y="2164900"/>
              <a:ext cx="48375" cy="11600"/>
            </a:xfrm>
            <a:custGeom>
              <a:avLst/>
              <a:gdLst/>
              <a:ahLst/>
              <a:cxnLst/>
              <a:rect l="l" t="t" r="r" b="b"/>
              <a:pathLst>
                <a:path w="1935" h="464" extrusionOk="0">
                  <a:moveTo>
                    <a:pt x="810" y="0"/>
                  </a:moveTo>
                  <a:cubicBezTo>
                    <a:pt x="801" y="0"/>
                    <a:pt x="793" y="0"/>
                    <a:pt x="784" y="0"/>
                  </a:cubicBezTo>
                  <a:lnTo>
                    <a:pt x="734" y="0"/>
                  </a:lnTo>
                  <a:cubicBezTo>
                    <a:pt x="705" y="3"/>
                    <a:pt x="665" y="6"/>
                    <a:pt x="625" y="9"/>
                  </a:cubicBezTo>
                  <a:cubicBezTo>
                    <a:pt x="546" y="20"/>
                    <a:pt x="468" y="33"/>
                    <a:pt x="468" y="33"/>
                  </a:cubicBezTo>
                  <a:lnTo>
                    <a:pt x="410" y="47"/>
                  </a:lnTo>
                  <a:cubicBezTo>
                    <a:pt x="253" y="90"/>
                    <a:pt x="119" y="158"/>
                    <a:pt x="0" y="240"/>
                  </a:cubicBezTo>
                  <a:cubicBezTo>
                    <a:pt x="45" y="228"/>
                    <a:pt x="149" y="190"/>
                    <a:pt x="260" y="164"/>
                  </a:cubicBezTo>
                  <a:cubicBezTo>
                    <a:pt x="370" y="139"/>
                    <a:pt x="483" y="121"/>
                    <a:pt x="537" y="115"/>
                  </a:cubicBezTo>
                  <a:cubicBezTo>
                    <a:pt x="537" y="115"/>
                    <a:pt x="553" y="113"/>
                    <a:pt x="577" y="108"/>
                  </a:cubicBezTo>
                  <a:cubicBezTo>
                    <a:pt x="600" y="104"/>
                    <a:pt x="634" y="100"/>
                    <a:pt x="666" y="99"/>
                  </a:cubicBezTo>
                  <a:cubicBezTo>
                    <a:pt x="718" y="93"/>
                    <a:pt x="769" y="92"/>
                    <a:pt x="789" y="92"/>
                  </a:cubicBezTo>
                  <a:cubicBezTo>
                    <a:pt x="795" y="92"/>
                    <a:pt x="798" y="92"/>
                    <a:pt x="798" y="92"/>
                  </a:cubicBezTo>
                  <a:cubicBezTo>
                    <a:pt x="806" y="92"/>
                    <a:pt x="814" y="92"/>
                    <a:pt x="822" y="92"/>
                  </a:cubicBezTo>
                  <a:cubicBezTo>
                    <a:pt x="932" y="92"/>
                    <a:pt x="1045" y="106"/>
                    <a:pt x="1157" y="129"/>
                  </a:cubicBezTo>
                  <a:cubicBezTo>
                    <a:pt x="1335" y="168"/>
                    <a:pt x="1497" y="211"/>
                    <a:pt x="1656" y="299"/>
                  </a:cubicBezTo>
                  <a:cubicBezTo>
                    <a:pt x="1831" y="400"/>
                    <a:pt x="1831" y="411"/>
                    <a:pt x="1935" y="463"/>
                  </a:cubicBezTo>
                  <a:cubicBezTo>
                    <a:pt x="1802" y="326"/>
                    <a:pt x="1622" y="203"/>
                    <a:pt x="1420" y="119"/>
                  </a:cubicBezTo>
                  <a:cubicBezTo>
                    <a:pt x="1227" y="37"/>
                    <a:pt x="1012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6">
              <a:extLst>
                <a:ext uri="{FF2B5EF4-FFF2-40B4-BE49-F238E27FC236}">
                  <a16:creationId xmlns:a16="http://schemas.microsoft.com/office/drawing/2014/main" id="{0C505BBE-2DAD-2D39-A89C-36DC61EC7455}"/>
                </a:ext>
              </a:extLst>
            </p:cNvPr>
            <p:cNvSpPr/>
            <p:nvPr/>
          </p:nvSpPr>
          <p:spPr>
            <a:xfrm>
              <a:off x="5731575" y="2159325"/>
              <a:ext cx="26000" cy="4675"/>
            </a:xfrm>
            <a:custGeom>
              <a:avLst/>
              <a:gdLst/>
              <a:ahLst/>
              <a:cxnLst/>
              <a:rect l="l" t="t" r="r" b="b"/>
              <a:pathLst>
                <a:path w="1040" h="187" extrusionOk="0">
                  <a:moveTo>
                    <a:pt x="468" y="0"/>
                  </a:moveTo>
                  <a:cubicBezTo>
                    <a:pt x="457" y="0"/>
                    <a:pt x="447" y="0"/>
                    <a:pt x="436" y="1"/>
                  </a:cubicBezTo>
                  <a:cubicBezTo>
                    <a:pt x="334" y="4"/>
                    <a:pt x="245" y="35"/>
                    <a:pt x="152" y="63"/>
                  </a:cubicBezTo>
                  <a:cubicBezTo>
                    <a:pt x="49" y="96"/>
                    <a:pt x="45" y="102"/>
                    <a:pt x="0" y="147"/>
                  </a:cubicBezTo>
                  <a:cubicBezTo>
                    <a:pt x="132" y="109"/>
                    <a:pt x="285" y="90"/>
                    <a:pt x="434" y="90"/>
                  </a:cubicBezTo>
                  <a:cubicBezTo>
                    <a:pt x="502" y="90"/>
                    <a:pt x="569" y="94"/>
                    <a:pt x="633" y="102"/>
                  </a:cubicBezTo>
                  <a:cubicBezTo>
                    <a:pt x="633" y="102"/>
                    <a:pt x="672" y="107"/>
                    <a:pt x="710" y="113"/>
                  </a:cubicBezTo>
                  <a:cubicBezTo>
                    <a:pt x="748" y="121"/>
                    <a:pt x="786" y="129"/>
                    <a:pt x="786" y="129"/>
                  </a:cubicBezTo>
                  <a:lnTo>
                    <a:pt x="815" y="137"/>
                  </a:lnTo>
                  <a:cubicBezTo>
                    <a:pt x="893" y="151"/>
                    <a:pt x="967" y="167"/>
                    <a:pt x="1039" y="187"/>
                  </a:cubicBezTo>
                  <a:cubicBezTo>
                    <a:pt x="1012" y="145"/>
                    <a:pt x="843" y="43"/>
                    <a:pt x="782" y="33"/>
                  </a:cubicBezTo>
                  <a:cubicBezTo>
                    <a:pt x="782" y="33"/>
                    <a:pt x="746" y="24"/>
                    <a:pt x="709" y="19"/>
                  </a:cubicBezTo>
                  <a:cubicBezTo>
                    <a:pt x="674" y="14"/>
                    <a:pt x="637" y="9"/>
                    <a:pt x="637" y="9"/>
                  </a:cubicBezTo>
                  <a:cubicBezTo>
                    <a:pt x="582" y="3"/>
                    <a:pt x="525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6">
              <a:extLst>
                <a:ext uri="{FF2B5EF4-FFF2-40B4-BE49-F238E27FC236}">
                  <a16:creationId xmlns:a16="http://schemas.microsoft.com/office/drawing/2014/main" id="{061C0BFA-1076-F667-1E0B-25C2B31C545C}"/>
                </a:ext>
              </a:extLst>
            </p:cNvPr>
            <p:cNvSpPr/>
            <p:nvPr/>
          </p:nvSpPr>
          <p:spPr>
            <a:xfrm>
              <a:off x="5750400" y="2129675"/>
              <a:ext cx="46125" cy="60325"/>
            </a:xfrm>
            <a:custGeom>
              <a:avLst/>
              <a:gdLst/>
              <a:ahLst/>
              <a:cxnLst/>
              <a:rect l="l" t="t" r="r" b="b"/>
              <a:pathLst>
                <a:path w="1845" h="2413" extrusionOk="0">
                  <a:moveTo>
                    <a:pt x="172" y="1"/>
                  </a:moveTo>
                  <a:cubicBezTo>
                    <a:pt x="120" y="1"/>
                    <a:pt x="74" y="5"/>
                    <a:pt x="1" y="18"/>
                  </a:cubicBezTo>
                  <a:cubicBezTo>
                    <a:pt x="7" y="18"/>
                    <a:pt x="13" y="18"/>
                    <a:pt x="19" y="18"/>
                  </a:cubicBezTo>
                  <a:cubicBezTo>
                    <a:pt x="319" y="18"/>
                    <a:pt x="637" y="146"/>
                    <a:pt x="890" y="360"/>
                  </a:cubicBezTo>
                  <a:cubicBezTo>
                    <a:pt x="1152" y="575"/>
                    <a:pt x="1345" y="868"/>
                    <a:pt x="1472" y="1166"/>
                  </a:cubicBezTo>
                  <a:cubicBezTo>
                    <a:pt x="1472" y="1166"/>
                    <a:pt x="1523" y="1277"/>
                    <a:pt x="1563" y="1394"/>
                  </a:cubicBezTo>
                  <a:cubicBezTo>
                    <a:pt x="1603" y="1511"/>
                    <a:pt x="1637" y="1630"/>
                    <a:pt x="1637" y="1630"/>
                  </a:cubicBezTo>
                  <a:lnTo>
                    <a:pt x="1662" y="1720"/>
                  </a:lnTo>
                  <a:cubicBezTo>
                    <a:pt x="1732" y="1963"/>
                    <a:pt x="1787" y="2191"/>
                    <a:pt x="1844" y="2413"/>
                  </a:cubicBezTo>
                  <a:cubicBezTo>
                    <a:pt x="1841" y="2272"/>
                    <a:pt x="1763" y="1696"/>
                    <a:pt x="1702" y="1524"/>
                  </a:cubicBezTo>
                  <a:cubicBezTo>
                    <a:pt x="1702" y="1524"/>
                    <a:pt x="1671" y="1418"/>
                    <a:pt x="1632" y="1314"/>
                  </a:cubicBezTo>
                  <a:cubicBezTo>
                    <a:pt x="1595" y="1210"/>
                    <a:pt x="1549" y="1109"/>
                    <a:pt x="1549" y="1109"/>
                  </a:cubicBezTo>
                  <a:cubicBezTo>
                    <a:pt x="1468" y="929"/>
                    <a:pt x="1367" y="748"/>
                    <a:pt x="1234" y="588"/>
                  </a:cubicBezTo>
                  <a:cubicBezTo>
                    <a:pt x="1038" y="347"/>
                    <a:pt x="800" y="183"/>
                    <a:pt x="521" y="75"/>
                  </a:cubicBezTo>
                  <a:cubicBezTo>
                    <a:pt x="363" y="16"/>
                    <a:pt x="274" y="10"/>
                    <a:pt x="207" y="1"/>
                  </a:cubicBezTo>
                  <a:cubicBezTo>
                    <a:pt x="195" y="1"/>
                    <a:pt x="183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6">
              <a:extLst>
                <a:ext uri="{FF2B5EF4-FFF2-40B4-BE49-F238E27FC236}">
                  <a16:creationId xmlns:a16="http://schemas.microsoft.com/office/drawing/2014/main" id="{B85A8F6A-81E6-1D39-2BE7-8D5C7986857A}"/>
                </a:ext>
              </a:extLst>
            </p:cNvPr>
            <p:cNvSpPr/>
            <p:nvPr/>
          </p:nvSpPr>
          <p:spPr>
            <a:xfrm>
              <a:off x="5779475" y="2138200"/>
              <a:ext cx="22125" cy="23650"/>
            </a:xfrm>
            <a:custGeom>
              <a:avLst/>
              <a:gdLst/>
              <a:ahLst/>
              <a:cxnLst/>
              <a:rect l="l" t="t" r="r" b="b"/>
              <a:pathLst>
                <a:path w="885" h="946" extrusionOk="0">
                  <a:moveTo>
                    <a:pt x="0" y="0"/>
                  </a:moveTo>
                  <a:cubicBezTo>
                    <a:pt x="27" y="14"/>
                    <a:pt x="97" y="42"/>
                    <a:pt x="163" y="78"/>
                  </a:cubicBezTo>
                  <a:cubicBezTo>
                    <a:pt x="229" y="115"/>
                    <a:pt x="292" y="156"/>
                    <a:pt x="322" y="175"/>
                  </a:cubicBezTo>
                  <a:cubicBezTo>
                    <a:pt x="322" y="175"/>
                    <a:pt x="361" y="195"/>
                    <a:pt x="396" y="221"/>
                  </a:cubicBezTo>
                  <a:cubicBezTo>
                    <a:pt x="432" y="244"/>
                    <a:pt x="465" y="272"/>
                    <a:pt x="465" y="272"/>
                  </a:cubicBezTo>
                  <a:cubicBezTo>
                    <a:pt x="526" y="321"/>
                    <a:pt x="580" y="380"/>
                    <a:pt x="629" y="443"/>
                  </a:cubicBezTo>
                  <a:cubicBezTo>
                    <a:pt x="701" y="539"/>
                    <a:pt x="769" y="628"/>
                    <a:pt x="810" y="741"/>
                  </a:cubicBezTo>
                  <a:cubicBezTo>
                    <a:pt x="852" y="868"/>
                    <a:pt x="848" y="873"/>
                    <a:pt x="884" y="945"/>
                  </a:cubicBezTo>
                  <a:cubicBezTo>
                    <a:pt x="885" y="816"/>
                    <a:pt x="853" y="672"/>
                    <a:pt x="789" y="539"/>
                  </a:cubicBezTo>
                  <a:cubicBezTo>
                    <a:pt x="727" y="404"/>
                    <a:pt x="627" y="285"/>
                    <a:pt x="517" y="196"/>
                  </a:cubicBezTo>
                  <a:cubicBezTo>
                    <a:pt x="517" y="196"/>
                    <a:pt x="506" y="187"/>
                    <a:pt x="490" y="174"/>
                  </a:cubicBezTo>
                  <a:cubicBezTo>
                    <a:pt x="474" y="163"/>
                    <a:pt x="452" y="147"/>
                    <a:pt x="429" y="132"/>
                  </a:cubicBezTo>
                  <a:cubicBezTo>
                    <a:pt x="384" y="103"/>
                    <a:pt x="336" y="77"/>
                    <a:pt x="336" y="77"/>
                  </a:cubicBezTo>
                  <a:lnTo>
                    <a:pt x="301" y="59"/>
                  </a:lnTo>
                  <a:cubicBezTo>
                    <a:pt x="198" y="17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6">
              <a:extLst>
                <a:ext uri="{FF2B5EF4-FFF2-40B4-BE49-F238E27FC236}">
                  <a16:creationId xmlns:a16="http://schemas.microsoft.com/office/drawing/2014/main" id="{CD8E3531-E77E-0F69-AAAC-CB55CCF9E822}"/>
                </a:ext>
              </a:extLst>
            </p:cNvPr>
            <p:cNvSpPr/>
            <p:nvPr/>
          </p:nvSpPr>
          <p:spPr>
            <a:xfrm>
              <a:off x="5761975" y="2117450"/>
              <a:ext cx="63925" cy="31150"/>
            </a:xfrm>
            <a:custGeom>
              <a:avLst/>
              <a:gdLst/>
              <a:ahLst/>
              <a:cxnLst/>
              <a:rect l="l" t="t" r="r" b="b"/>
              <a:pathLst>
                <a:path w="2557" h="1246" extrusionOk="0">
                  <a:moveTo>
                    <a:pt x="646" y="0"/>
                  </a:moveTo>
                  <a:cubicBezTo>
                    <a:pt x="588" y="0"/>
                    <a:pt x="528" y="2"/>
                    <a:pt x="469" y="5"/>
                  </a:cubicBezTo>
                  <a:cubicBezTo>
                    <a:pt x="166" y="33"/>
                    <a:pt x="155" y="48"/>
                    <a:pt x="0" y="109"/>
                  </a:cubicBezTo>
                  <a:cubicBezTo>
                    <a:pt x="159" y="74"/>
                    <a:pt x="330" y="55"/>
                    <a:pt x="505" y="55"/>
                  </a:cubicBezTo>
                  <a:cubicBezTo>
                    <a:pt x="632" y="55"/>
                    <a:pt x="761" y="65"/>
                    <a:pt x="889" y="87"/>
                  </a:cubicBezTo>
                  <a:cubicBezTo>
                    <a:pt x="1194" y="136"/>
                    <a:pt x="1493" y="252"/>
                    <a:pt x="1741" y="409"/>
                  </a:cubicBezTo>
                  <a:cubicBezTo>
                    <a:pt x="1741" y="409"/>
                    <a:pt x="1837" y="468"/>
                    <a:pt x="1924" y="537"/>
                  </a:cubicBezTo>
                  <a:cubicBezTo>
                    <a:pt x="2012" y="606"/>
                    <a:pt x="2093" y="683"/>
                    <a:pt x="2093" y="683"/>
                  </a:cubicBezTo>
                  <a:lnTo>
                    <a:pt x="2152" y="741"/>
                  </a:lnTo>
                  <a:cubicBezTo>
                    <a:pt x="2317" y="900"/>
                    <a:pt x="2447" y="1068"/>
                    <a:pt x="2557" y="1245"/>
                  </a:cubicBezTo>
                  <a:cubicBezTo>
                    <a:pt x="2536" y="1185"/>
                    <a:pt x="2470" y="1033"/>
                    <a:pt x="2375" y="892"/>
                  </a:cubicBezTo>
                  <a:cubicBezTo>
                    <a:pt x="2282" y="749"/>
                    <a:pt x="2162" y="617"/>
                    <a:pt x="2099" y="563"/>
                  </a:cubicBezTo>
                  <a:cubicBezTo>
                    <a:pt x="2099" y="563"/>
                    <a:pt x="2024" y="495"/>
                    <a:pt x="1941" y="434"/>
                  </a:cubicBezTo>
                  <a:cubicBezTo>
                    <a:pt x="1860" y="374"/>
                    <a:pt x="1774" y="321"/>
                    <a:pt x="1774" y="321"/>
                  </a:cubicBezTo>
                  <a:cubicBezTo>
                    <a:pt x="1619" y="226"/>
                    <a:pt x="1448" y="144"/>
                    <a:pt x="1268" y="88"/>
                  </a:cubicBezTo>
                  <a:cubicBezTo>
                    <a:pt x="1057" y="22"/>
                    <a:pt x="854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6">
              <a:extLst>
                <a:ext uri="{FF2B5EF4-FFF2-40B4-BE49-F238E27FC236}">
                  <a16:creationId xmlns:a16="http://schemas.microsoft.com/office/drawing/2014/main" id="{3361FF3A-3BCC-5FE3-3EB2-1A5107FE5424}"/>
                </a:ext>
              </a:extLst>
            </p:cNvPr>
            <p:cNvSpPr/>
            <p:nvPr/>
          </p:nvSpPr>
          <p:spPr>
            <a:xfrm>
              <a:off x="5744225" y="2098500"/>
              <a:ext cx="68600" cy="12000"/>
            </a:xfrm>
            <a:custGeom>
              <a:avLst/>
              <a:gdLst/>
              <a:ahLst/>
              <a:cxnLst/>
              <a:rect l="l" t="t" r="r" b="b"/>
              <a:pathLst>
                <a:path w="2744" h="480" extrusionOk="0">
                  <a:moveTo>
                    <a:pt x="1157" y="1"/>
                  </a:moveTo>
                  <a:cubicBezTo>
                    <a:pt x="897" y="1"/>
                    <a:pt x="665" y="44"/>
                    <a:pt x="421" y="102"/>
                  </a:cubicBezTo>
                  <a:cubicBezTo>
                    <a:pt x="145" y="174"/>
                    <a:pt x="137" y="188"/>
                    <a:pt x="0" y="262"/>
                  </a:cubicBezTo>
                  <a:cubicBezTo>
                    <a:pt x="249" y="179"/>
                    <a:pt x="533" y="121"/>
                    <a:pt x="824" y="98"/>
                  </a:cubicBezTo>
                  <a:cubicBezTo>
                    <a:pt x="907" y="91"/>
                    <a:pt x="991" y="88"/>
                    <a:pt x="1075" y="88"/>
                  </a:cubicBezTo>
                  <a:cubicBezTo>
                    <a:pt x="1284" y="88"/>
                    <a:pt x="1492" y="108"/>
                    <a:pt x="1688" y="140"/>
                  </a:cubicBezTo>
                  <a:cubicBezTo>
                    <a:pt x="1688" y="140"/>
                    <a:pt x="1714" y="144"/>
                    <a:pt x="1753" y="151"/>
                  </a:cubicBezTo>
                  <a:cubicBezTo>
                    <a:pt x="1792" y="159"/>
                    <a:pt x="1843" y="169"/>
                    <a:pt x="1895" y="181"/>
                  </a:cubicBezTo>
                  <a:cubicBezTo>
                    <a:pt x="1997" y="207"/>
                    <a:pt x="2098" y="235"/>
                    <a:pt x="2098" y="235"/>
                  </a:cubicBezTo>
                  <a:lnTo>
                    <a:pt x="2174" y="261"/>
                  </a:lnTo>
                  <a:cubicBezTo>
                    <a:pt x="2380" y="324"/>
                    <a:pt x="2566" y="395"/>
                    <a:pt x="2743" y="480"/>
                  </a:cubicBezTo>
                  <a:cubicBezTo>
                    <a:pt x="2696" y="443"/>
                    <a:pt x="2568" y="355"/>
                    <a:pt x="2427" y="281"/>
                  </a:cubicBezTo>
                  <a:cubicBezTo>
                    <a:pt x="2284" y="208"/>
                    <a:pt x="2130" y="147"/>
                    <a:pt x="2056" y="127"/>
                  </a:cubicBezTo>
                  <a:cubicBezTo>
                    <a:pt x="2056" y="127"/>
                    <a:pt x="2033" y="122"/>
                    <a:pt x="1998" y="112"/>
                  </a:cubicBezTo>
                  <a:cubicBezTo>
                    <a:pt x="1964" y="102"/>
                    <a:pt x="1918" y="90"/>
                    <a:pt x="1872" y="82"/>
                  </a:cubicBezTo>
                  <a:cubicBezTo>
                    <a:pt x="1779" y="60"/>
                    <a:pt x="1686" y="46"/>
                    <a:pt x="1686" y="46"/>
                  </a:cubicBezTo>
                  <a:cubicBezTo>
                    <a:pt x="1519" y="16"/>
                    <a:pt x="1343" y="3"/>
                    <a:pt x="1167" y="1"/>
                  </a:cubicBezTo>
                  <a:cubicBezTo>
                    <a:pt x="1164" y="1"/>
                    <a:pt x="116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6">
              <a:extLst>
                <a:ext uri="{FF2B5EF4-FFF2-40B4-BE49-F238E27FC236}">
                  <a16:creationId xmlns:a16="http://schemas.microsoft.com/office/drawing/2014/main" id="{E72C87DF-DEEB-5160-F2C0-233A8FEC04C2}"/>
                </a:ext>
              </a:extLst>
            </p:cNvPr>
            <p:cNvSpPr/>
            <p:nvPr/>
          </p:nvSpPr>
          <p:spPr>
            <a:xfrm>
              <a:off x="5733200" y="2091375"/>
              <a:ext cx="80450" cy="13150"/>
            </a:xfrm>
            <a:custGeom>
              <a:avLst/>
              <a:gdLst/>
              <a:ahLst/>
              <a:cxnLst/>
              <a:rect l="l" t="t" r="r" b="b"/>
              <a:pathLst>
                <a:path w="3218" h="526" extrusionOk="0">
                  <a:moveTo>
                    <a:pt x="1248" y="0"/>
                  </a:moveTo>
                  <a:cubicBezTo>
                    <a:pt x="978" y="0"/>
                    <a:pt x="727" y="44"/>
                    <a:pt x="471" y="120"/>
                  </a:cubicBezTo>
                  <a:cubicBezTo>
                    <a:pt x="311" y="170"/>
                    <a:pt x="233" y="210"/>
                    <a:pt x="173" y="240"/>
                  </a:cubicBezTo>
                  <a:cubicBezTo>
                    <a:pt x="113" y="274"/>
                    <a:pt x="72" y="301"/>
                    <a:pt x="1" y="358"/>
                  </a:cubicBezTo>
                  <a:cubicBezTo>
                    <a:pt x="269" y="210"/>
                    <a:pt x="600" y="117"/>
                    <a:pt x="942" y="94"/>
                  </a:cubicBezTo>
                  <a:cubicBezTo>
                    <a:pt x="1014" y="89"/>
                    <a:pt x="1087" y="86"/>
                    <a:pt x="1160" y="86"/>
                  </a:cubicBezTo>
                  <a:cubicBezTo>
                    <a:pt x="1430" y="86"/>
                    <a:pt x="1700" y="122"/>
                    <a:pt x="1953" y="174"/>
                  </a:cubicBezTo>
                  <a:cubicBezTo>
                    <a:pt x="1953" y="174"/>
                    <a:pt x="2075" y="199"/>
                    <a:pt x="2195" y="231"/>
                  </a:cubicBezTo>
                  <a:cubicBezTo>
                    <a:pt x="2316" y="261"/>
                    <a:pt x="2436" y="296"/>
                    <a:pt x="2436" y="296"/>
                  </a:cubicBezTo>
                  <a:lnTo>
                    <a:pt x="2525" y="325"/>
                  </a:lnTo>
                  <a:lnTo>
                    <a:pt x="2525" y="323"/>
                  </a:lnTo>
                  <a:cubicBezTo>
                    <a:pt x="2755" y="391"/>
                    <a:pt x="2983" y="458"/>
                    <a:pt x="3218" y="526"/>
                  </a:cubicBezTo>
                  <a:cubicBezTo>
                    <a:pt x="3094" y="458"/>
                    <a:pt x="2557" y="229"/>
                    <a:pt x="2381" y="185"/>
                  </a:cubicBezTo>
                  <a:cubicBezTo>
                    <a:pt x="2381" y="185"/>
                    <a:pt x="2274" y="154"/>
                    <a:pt x="2167" y="128"/>
                  </a:cubicBezTo>
                  <a:cubicBezTo>
                    <a:pt x="2060" y="101"/>
                    <a:pt x="1951" y="79"/>
                    <a:pt x="1951" y="79"/>
                  </a:cubicBezTo>
                  <a:cubicBezTo>
                    <a:pt x="1757" y="40"/>
                    <a:pt x="1554" y="11"/>
                    <a:pt x="1346" y="2"/>
                  </a:cubicBezTo>
                  <a:cubicBezTo>
                    <a:pt x="1313" y="1"/>
                    <a:pt x="1280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6">
              <a:extLst>
                <a:ext uri="{FF2B5EF4-FFF2-40B4-BE49-F238E27FC236}">
                  <a16:creationId xmlns:a16="http://schemas.microsoft.com/office/drawing/2014/main" id="{CEDA032B-8352-651F-F608-3DDB7EE3E925}"/>
                </a:ext>
              </a:extLst>
            </p:cNvPr>
            <p:cNvSpPr/>
            <p:nvPr/>
          </p:nvSpPr>
          <p:spPr>
            <a:xfrm>
              <a:off x="5744125" y="2059450"/>
              <a:ext cx="47475" cy="17075"/>
            </a:xfrm>
            <a:custGeom>
              <a:avLst/>
              <a:gdLst/>
              <a:ahLst/>
              <a:cxnLst/>
              <a:rect l="l" t="t" r="r" b="b"/>
              <a:pathLst>
                <a:path w="1899" h="683" extrusionOk="0">
                  <a:moveTo>
                    <a:pt x="189" y="0"/>
                  </a:moveTo>
                  <a:cubicBezTo>
                    <a:pt x="107" y="0"/>
                    <a:pt x="80" y="9"/>
                    <a:pt x="1" y="27"/>
                  </a:cubicBezTo>
                  <a:cubicBezTo>
                    <a:pt x="379" y="35"/>
                    <a:pt x="828" y="133"/>
                    <a:pt x="1197" y="294"/>
                  </a:cubicBezTo>
                  <a:cubicBezTo>
                    <a:pt x="1197" y="294"/>
                    <a:pt x="1267" y="323"/>
                    <a:pt x="1335" y="357"/>
                  </a:cubicBezTo>
                  <a:cubicBezTo>
                    <a:pt x="1403" y="392"/>
                    <a:pt x="1470" y="427"/>
                    <a:pt x="1470" y="427"/>
                  </a:cubicBezTo>
                  <a:lnTo>
                    <a:pt x="1519" y="456"/>
                  </a:lnTo>
                  <a:cubicBezTo>
                    <a:pt x="1656" y="530"/>
                    <a:pt x="1781" y="604"/>
                    <a:pt x="1899" y="682"/>
                  </a:cubicBezTo>
                  <a:cubicBezTo>
                    <a:pt x="1871" y="648"/>
                    <a:pt x="1794" y="566"/>
                    <a:pt x="1706" y="491"/>
                  </a:cubicBezTo>
                  <a:cubicBezTo>
                    <a:pt x="1617" y="416"/>
                    <a:pt x="1519" y="347"/>
                    <a:pt x="1469" y="322"/>
                  </a:cubicBezTo>
                  <a:cubicBezTo>
                    <a:pt x="1469" y="322"/>
                    <a:pt x="1409" y="288"/>
                    <a:pt x="1346" y="260"/>
                  </a:cubicBezTo>
                  <a:cubicBezTo>
                    <a:pt x="1284" y="230"/>
                    <a:pt x="1222" y="205"/>
                    <a:pt x="1222" y="205"/>
                  </a:cubicBezTo>
                  <a:cubicBezTo>
                    <a:pt x="1109" y="156"/>
                    <a:pt x="989" y="115"/>
                    <a:pt x="866" y="79"/>
                  </a:cubicBezTo>
                  <a:cubicBezTo>
                    <a:pt x="682" y="28"/>
                    <a:pt x="509" y="15"/>
                    <a:pt x="325" y="4"/>
                  </a:cubicBezTo>
                  <a:cubicBezTo>
                    <a:pt x="265" y="2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6">
              <a:extLst>
                <a:ext uri="{FF2B5EF4-FFF2-40B4-BE49-F238E27FC236}">
                  <a16:creationId xmlns:a16="http://schemas.microsoft.com/office/drawing/2014/main" id="{6B4B9541-36B6-55FF-9D09-2A9F7F6A1AFD}"/>
                </a:ext>
              </a:extLst>
            </p:cNvPr>
            <p:cNvSpPr/>
            <p:nvPr/>
          </p:nvSpPr>
          <p:spPr>
            <a:xfrm>
              <a:off x="5748575" y="2063350"/>
              <a:ext cx="23500" cy="12775"/>
            </a:xfrm>
            <a:custGeom>
              <a:avLst/>
              <a:gdLst/>
              <a:ahLst/>
              <a:cxnLst/>
              <a:rect l="l" t="t" r="r" b="b"/>
              <a:pathLst>
                <a:path w="940" h="511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114"/>
                    <a:pt x="365" y="243"/>
                    <a:pt x="552" y="342"/>
                  </a:cubicBezTo>
                  <a:lnTo>
                    <a:pt x="694" y="416"/>
                  </a:lnTo>
                  <a:lnTo>
                    <a:pt x="720" y="430"/>
                  </a:lnTo>
                  <a:cubicBezTo>
                    <a:pt x="796" y="464"/>
                    <a:pt x="868" y="489"/>
                    <a:pt x="940" y="510"/>
                  </a:cubicBezTo>
                  <a:cubicBezTo>
                    <a:pt x="910" y="471"/>
                    <a:pt x="765" y="349"/>
                    <a:pt x="714" y="322"/>
                  </a:cubicBezTo>
                  <a:lnTo>
                    <a:pt x="589" y="257"/>
                  </a:lnTo>
                  <a:cubicBezTo>
                    <a:pt x="534" y="228"/>
                    <a:pt x="477" y="197"/>
                    <a:pt x="420" y="165"/>
                  </a:cubicBezTo>
                  <a:cubicBezTo>
                    <a:pt x="334" y="120"/>
                    <a:pt x="249" y="94"/>
                    <a:pt x="163" y="53"/>
                  </a:cubicBezTo>
                  <a:cubicBezTo>
                    <a:pt x="67" y="6"/>
                    <a:pt x="64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6">
              <a:extLst>
                <a:ext uri="{FF2B5EF4-FFF2-40B4-BE49-F238E27FC236}">
                  <a16:creationId xmlns:a16="http://schemas.microsoft.com/office/drawing/2014/main" id="{648AA309-CFB0-7D5B-23A9-9345C86CA53E}"/>
                </a:ext>
              </a:extLst>
            </p:cNvPr>
            <p:cNvSpPr/>
            <p:nvPr/>
          </p:nvSpPr>
          <p:spPr>
            <a:xfrm>
              <a:off x="5707000" y="2041000"/>
              <a:ext cx="64275" cy="23100"/>
            </a:xfrm>
            <a:custGeom>
              <a:avLst/>
              <a:gdLst/>
              <a:ahLst/>
              <a:cxnLst/>
              <a:rect l="l" t="t" r="r" b="b"/>
              <a:pathLst>
                <a:path w="2571" h="924" extrusionOk="0">
                  <a:moveTo>
                    <a:pt x="1994" y="0"/>
                  </a:moveTo>
                  <a:cubicBezTo>
                    <a:pt x="1917" y="0"/>
                    <a:pt x="1852" y="4"/>
                    <a:pt x="1811" y="9"/>
                  </a:cubicBezTo>
                  <a:cubicBezTo>
                    <a:pt x="1811" y="9"/>
                    <a:pt x="1789" y="13"/>
                    <a:pt x="1754" y="17"/>
                  </a:cubicBezTo>
                  <a:cubicBezTo>
                    <a:pt x="1718" y="21"/>
                    <a:pt x="1673" y="29"/>
                    <a:pt x="1626" y="37"/>
                  </a:cubicBezTo>
                  <a:cubicBezTo>
                    <a:pt x="1534" y="54"/>
                    <a:pt x="1444" y="76"/>
                    <a:pt x="1444" y="76"/>
                  </a:cubicBezTo>
                  <a:cubicBezTo>
                    <a:pt x="1281" y="113"/>
                    <a:pt x="1117" y="169"/>
                    <a:pt x="956" y="234"/>
                  </a:cubicBezTo>
                  <a:cubicBezTo>
                    <a:pt x="716" y="335"/>
                    <a:pt x="520" y="465"/>
                    <a:pt x="319" y="615"/>
                  </a:cubicBezTo>
                  <a:cubicBezTo>
                    <a:pt x="97" y="786"/>
                    <a:pt x="95" y="801"/>
                    <a:pt x="0" y="923"/>
                  </a:cubicBezTo>
                  <a:cubicBezTo>
                    <a:pt x="193" y="751"/>
                    <a:pt x="427" y="588"/>
                    <a:pt x="684" y="456"/>
                  </a:cubicBezTo>
                  <a:cubicBezTo>
                    <a:pt x="938" y="322"/>
                    <a:pt x="1216" y="227"/>
                    <a:pt x="1483" y="162"/>
                  </a:cubicBezTo>
                  <a:cubicBezTo>
                    <a:pt x="1483" y="162"/>
                    <a:pt x="1507" y="156"/>
                    <a:pt x="1545" y="148"/>
                  </a:cubicBezTo>
                  <a:cubicBezTo>
                    <a:pt x="1584" y="140"/>
                    <a:pt x="1635" y="130"/>
                    <a:pt x="1686" y="121"/>
                  </a:cubicBezTo>
                  <a:cubicBezTo>
                    <a:pt x="1789" y="106"/>
                    <a:pt x="1891" y="93"/>
                    <a:pt x="1891" y="93"/>
                  </a:cubicBezTo>
                  <a:lnTo>
                    <a:pt x="1969" y="87"/>
                  </a:lnTo>
                  <a:cubicBezTo>
                    <a:pt x="2113" y="72"/>
                    <a:pt x="2250" y="65"/>
                    <a:pt x="2385" y="65"/>
                  </a:cubicBezTo>
                  <a:cubicBezTo>
                    <a:pt x="2447" y="65"/>
                    <a:pt x="2509" y="67"/>
                    <a:pt x="2570" y="70"/>
                  </a:cubicBezTo>
                  <a:cubicBezTo>
                    <a:pt x="2513" y="54"/>
                    <a:pt x="2364" y="22"/>
                    <a:pt x="2207" y="8"/>
                  </a:cubicBezTo>
                  <a:cubicBezTo>
                    <a:pt x="2134" y="3"/>
                    <a:pt x="2060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6">
              <a:extLst>
                <a:ext uri="{FF2B5EF4-FFF2-40B4-BE49-F238E27FC236}">
                  <a16:creationId xmlns:a16="http://schemas.microsoft.com/office/drawing/2014/main" id="{64596B55-2C56-1FB8-8E70-6B4B9502B70A}"/>
                </a:ext>
              </a:extLst>
            </p:cNvPr>
            <p:cNvSpPr/>
            <p:nvPr/>
          </p:nvSpPr>
          <p:spPr>
            <a:xfrm>
              <a:off x="5678950" y="2022800"/>
              <a:ext cx="71625" cy="21425"/>
            </a:xfrm>
            <a:custGeom>
              <a:avLst/>
              <a:gdLst/>
              <a:ahLst/>
              <a:cxnLst/>
              <a:rect l="l" t="t" r="r" b="b"/>
              <a:pathLst>
                <a:path w="2865" h="857" extrusionOk="0">
                  <a:moveTo>
                    <a:pt x="2864" y="1"/>
                  </a:moveTo>
                  <a:lnTo>
                    <a:pt x="2864" y="1"/>
                  </a:lnTo>
                  <a:cubicBezTo>
                    <a:pt x="2738" y="7"/>
                    <a:pt x="2223" y="96"/>
                    <a:pt x="2068" y="139"/>
                  </a:cubicBezTo>
                  <a:lnTo>
                    <a:pt x="1689" y="246"/>
                  </a:lnTo>
                  <a:cubicBezTo>
                    <a:pt x="1520" y="294"/>
                    <a:pt x="1346" y="347"/>
                    <a:pt x="1172" y="401"/>
                  </a:cubicBezTo>
                  <a:cubicBezTo>
                    <a:pt x="911" y="482"/>
                    <a:pt x="683" y="576"/>
                    <a:pt x="433" y="667"/>
                  </a:cubicBezTo>
                  <a:cubicBezTo>
                    <a:pt x="154" y="770"/>
                    <a:pt x="146" y="776"/>
                    <a:pt x="1" y="856"/>
                  </a:cubicBezTo>
                  <a:cubicBezTo>
                    <a:pt x="525" y="687"/>
                    <a:pt x="1163" y="493"/>
                    <a:pt x="1733" y="330"/>
                  </a:cubicBezTo>
                  <a:lnTo>
                    <a:pt x="2164" y="210"/>
                  </a:lnTo>
                  <a:lnTo>
                    <a:pt x="2246" y="188"/>
                  </a:lnTo>
                  <a:cubicBezTo>
                    <a:pt x="2449" y="126"/>
                    <a:pt x="2652" y="65"/>
                    <a:pt x="2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6">
              <a:extLst>
                <a:ext uri="{FF2B5EF4-FFF2-40B4-BE49-F238E27FC236}">
                  <a16:creationId xmlns:a16="http://schemas.microsoft.com/office/drawing/2014/main" id="{8A5A4C4E-96BB-9113-9710-142A957205CF}"/>
                </a:ext>
              </a:extLst>
            </p:cNvPr>
            <p:cNvSpPr/>
            <p:nvPr/>
          </p:nvSpPr>
          <p:spPr>
            <a:xfrm>
              <a:off x="5695300" y="2024475"/>
              <a:ext cx="24500" cy="7250"/>
            </a:xfrm>
            <a:custGeom>
              <a:avLst/>
              <a:gdLst/>
              <a:ahLst/>
              <a:cxnLst/>
              <a:rect l="l" t="t" r="r" b="b"/>
              <a:pathLst>
                <a:path w="980" h="290" extrusionOk="0">
                  <a:moveTo>
                    <a:pt x="937" y="1"/>
                  </a:moveTo>
                  <a:cubicBezTo>
                    <a:pt x="865" y="1"/>
                    <a:pt x="741" y="12"/>
                    <a:pt x="700" y="25"/>
                  </a:cubicBezTo>
                  <a:lnTo>
                    <a:pt x="572" y="64"/>
                  </a:lnTo>
                  <a:cubicBezTo>
                    <a:pt x="515" y="81"/>
                    <a:pt x="455" y="98"/>
                    <a:pt x="396" y="116"/>
                  </a:cubicBezTo>
                  <a:cubicBezTo>
                    <a:pt x="306" y="143"/>
                    <a:pt x="231" y="183"/>
                    <a:pt x="146" y="213"/>
                  </a:cubicBezTo>
                  <a:cubicBezTo>
                    <a:pt x="50" y="246"/>
                    <a:pt x="46" y="249"/>
                    <a:pt x="1" y="290"/>
                  </a:cubicBezTo>
                  <a:cubicBezTo>
                    <a:pt x="188" y="258"/>
                    <a:pt x="411" y="210"/>
                    <a:pt x="604" y="150"/>
                  </a:cubicBezTo>
                  <a:lnTo>
                    <a:pt x="750" y="106"/>
                  </a:lnTo>
                  <a:lnTo>
                    <a:pt x="777" y="97"/>
                  </a:lnTo>
                  <a:cubicBezTo>
                    <a:pt x="851" y="68"/>
                    <a:pt x="916" y="37"/>
                    <a:pt x="980" y="3"/>
                  </a:cubicBezTo>
                  <a:cubicBezTo>
                    <a:pt x="970" y="2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6">
              <a:extLst>
                <a:ext uri="{FF2B5EF4-FFF2-40B4-BE49-F238E27FC236}">
                  <a16:creationId xmlns:a16="http://schemas.microsoft.com/office/drawing/2014/main" id="{B49032F5-F817-841F-D083-1D15D5FA9210}"/>
                </a:ext>
              </a:extLst>
            </p:cNvPr>
            <p:cNvSpPr/>
            <p:nvPr/>
          </p:nvSpPr>
          <p:spPr>
            <a:xfrm>
              <a:off x="5648900" y="1988450"/>
              <a:ext cx="71725" cy="24725"/>
            </a:xfrm>
            <a:custGeom>
              <a:avLst/>
              <a:gdLst/>
              <a:ahLst/>
              <a:cxnLst/>
              <a:rect l="l" t="t" r="r" b="b"/>
              <a:pathLst>
                <a:path w="2869" h="989" extrusionOk="0">
                  <a:moveTo>
                    <a:pt x="2401" y="0"/>
                  </a:moveTo>
                  <a:cubicBezTo>
                    <a:pt x="2249" y="0"/>
                    <a:pt x="2102" y="10"/>
                    <a:pt x="2029" y="23"/>
                  </a:cubicBezTo>
                  <a:cubicBezTo>
                    <a:pt x="2029" y="23"/>
                    <a:pt x="2003" y="28"/>
                    <a:pt x="1965" y="33"/>
                  </a:cubicBezTo>
                  <a:cubicBezTo>
                    <a:pt x="1927" y="40"/>
                    <a:pt x="1876" y="48"/>
                    <a:pt x="1827" y="60"/>
                  </a:cubicBezTo>
                  <a:cubicBezTo>
                    <a:pt x="1726" y="80"/>
                    <a:pt x="1627" y="106"/>
                    <a:pt x="1627" y="106"/>
                  </a:cubicBezTo>
                  <a:cubicBezTo>
                    <a:pt x="1448" y="150"/>
                    <a:pt x="1268" y="210"/>
                    <a:pt x="1090" y="280"/>
                  </a:cubicBezTo>
                  <a:cubicBezTo>
                    <a:pt x="825" y="387"/>
                    <a:pt x="605" y="521"/>
                    <a:pt x="375" y="674"/>
                  </a:cubicBezTo>
                  <a:cubicBezTo>
                    <a:pt x="120" y="849"/>
                    <a:pt x="116" y="865"/>
                    <a:pt x="0" y="989"/>
                  </a:cubicBezTo>
                  <a:cubicBezTo>
                    <a:pt x="226" y="816"/>
                    <a:pt x="493" y="649"/>
                    <a:pt x="780" y="511"/>
                  </a:cubicBezTo>
                  <a:cubicBezTo>
                    <a:pt x="1067" y="370"/>
                    <a:pt x="1374" y="266"/>
                    <a:pt x="1668" y="191"/>
                  </a:cubicBezTo>
                  <a:cubicBezTo>
                    <a:pt x="1668" y="191"/>
                    <a:pt x="1696" y="183"/>
                    <a:pt x="1737" y="173"/>
                  </a:cubicBezTo>
                  <a:cubicBezTo>
                    <a:pt x="1780" y="164"/>
                    <a:pt x="1836" y="152"/>
                    <a:pt x="1893" y="140"/>
                  </a:cubicBezTo>
                  <a:cubicBezTo>
                    <a:pt x="2005" y="120"/>
                    <a:pt x="2119" y="102"/>
                    <a:pt x="2119" y="102"/>
                  </a:cubicBezTo>
                  <a:lnTo>
                    <a:pt x="2205" y="93"/>
                  </a:lnTo>
                  <a:cubicBezTo>
                    <a:pt x="2438" y="60"/>
                    <a:pt x="2655" y="43"/>
                    <a:pt x="2868" y="38"/>
                  </a:cubicBezTo>
                  <a:cubicBezTo>
                    <a:pt x="2803" y="26"/>
                    <a:pt x="2637" y="5"/>
                    <a:pt x="2464" y="1"/>
                  </a:cubicBezTo>
                  <a:cubicBezTo>
                    <a:pt x="2443" y="0"/>
                    <a:pt x="2422" y="0"/>
                    <a:pt x="2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6">
              <a:extLst>
                <a:ext uri="{FF2B5EF4-FFF2-40B4-BE49-F238E27FC236}">
                  <a16:creationId xmlns:a16="http://schemas.microsoft.com/office/drawing/2014/main" id="{BF80A0AA-1F8F-9BDE-A579-615A1988FD27}"/>
                </a:ext>
              </a:extLst>
            </p:cNvPr>
            <p:cNvSpPr/>
            <p:nvPr/>
          </p:nvSpPr>
          <p:spPr>
            <a:xfrm>
              <a:off x="5665450" y="1985575"/>
              <a:ext cx="23600" cy="11600"/>
            </a:xfrm>
            <a:custGeom>
              <a:avLst/>
              <a:gdLst/>
              <a:ahLst/>
              <a:cxnLst/>
              <a:rect l="l" t="t" r="r" b="b"/>
              <a:pathLst>
                <a:path w="944" h="464" extrusionOk="0">
                  <a:moveTo>
                    <a:pt x="893" y="0"/>
                  </a:moveTo>
                  <a:cubicBezTo>
                    <a:pt x="817" y="0"/>
                    <a:pt x="693" y="15"/>
                    <a:pt x="651" y="33"/>
                  </a:cubicBezTo>
                  <a:cubicBezTo>
                    <a:pt x="651" y="33"/>
                    <a:pt x="618" y="46"/>
                    <a:pt x="585" y="59"/>
                  </a:cubicBezTo>
                  <a:cubicBezTo>
                    <a:pt x="553" y="73"/>
                    <a:pt x="519" y="88"/>
                    <a:pt x="519" y="88"/>
                  </a:cubicBezTo>
                  <a:cubicBezTo>
                    <a:pt x="462" y="113"/>
                    <a:pt x="403" y="143"/>
                    <a:pt x="345" y="173"/>
                  </a:cubicBezTo>
                  <a:cubicBezTo>
                    <a:pt x="258" y="221"/>
                    <a:pt x="192" y="281"/>
                    <a:pt x="116" y="339"/>
                  </a:cubicBezTo>
                  <a:cubicBezTo>
                    <a:pt x="32" y="404"/>
                    <a:pt x="30" y="409"/>
                    <a:pt x="0" y="464"/>
                  </a:cubicBezTo>
                  <a:cubicBezTo>
                    <a:pt x="167" y="360"/>
                    <a:pt x="374" y="253"/>
                    <a:pt x="562" y="170"/>
                  </a:cubicBezTo>
                  <a:cubicBezTo>
                    <a:pt x="562" y="170"/>
                    <a:pt x="599" y="155"/>
                    <a:pt x="635" y="139"/>
                  </a:cubicBezTo>
                  <a:cubicBezTo>
                    <a:pt x="671" y="125"/>
                    <a:pt x="707" y="110"/>
                    <a:pt x="707" y="110"/>
                  </a:cubicBezTo>
                  <a:lnTo>
                    <a:pt x="735" y="101"/>
                  </a:lnTo>
                  <a:cubicBezTo>
                    <a:pt x="790" y="76"/>
                    <a:pt x="862" y="42"/>
                    <a:pt x="943" y="4"/>
                  </a:cubicBezTo>
                  <a:cubicBezTo>
                    <a:pt x="932" y="2"/>
                    <a:pt x="915" y="0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6">
              <a:extLst>
                <a:ext uri="{FF2B5EF4-FFF2-40B4-BE49-F238E27FC236}">
                  <a16:creationId xmlns:a16="http://schemas.microsoft.com/office/drawing/2014/main" id="{D62A6993-A507-1E62-FE6B-AED94D507CEC}"/>
                </a:ext>
              </a:extLst>
            </p:cNvPr>
            <p:cNvSpPr/>
            <p:nvPr/>
          </p:nvSpPr>
          <p:spPr>
            <a:xfrm>
              <a:off x="5604825" y="1970550"/>
              <a:ext cx="90400" cy="23975"/>
            </a:xfrm>
            <a:custGeom>
              <a:avLst/>
              <a:gdLst/>
              <a:ahLst/>
              <a:cxnLst/>
              <a:rect l="l" t="t" r="r" b="b"/>
              <a:pathLst>
                <a:path w="3616" h="959" extrusionOk="0">
                  <a:moveTo>
                    <a:pt x="2723" y="1"/>
                  </a:moveTo>
                  <a:cubicBezTo>
                    <a:pt x="2670" y="1"/>
                    <a:pt x="2624" y="2"/>
                    <a:pt x="2591" y="5"/>
                  </a:cubicBezTo>
                  <a:cubicBezTo>
                    <a:pt x="2591" y="5"/>
                    <a:pt x="2559" y="7"/>
                    <a:pt x="2512" y="12"/>
                  </a:cubicBezTo>
                  <a:cubicBezTo>
                    <a:pt x="2464" y="14"/>
                    <a:pt x="2401" y="19"/>
                    <a:pt x="2339" y="28"/>
                  </a:cubicBezTo>
                  <a:cubicBezTo>
                    <a:pt x="2213" y="42"/>
                    <a:pt x="2090" y="64"/>
                    <a:pt x="2090" y="64"/>
                  </a:cubicBezTo>
                  <a:cubicBezTo>
                    <a:pt x="1867" y="97"/>
                    <a:pt x="1640" y="152"/>
                    <a:pt x="1415" y="218"/>
                  </a:cubicBezTo>
                  <a:cubicBezTo>
                    <a:pt x="1080" y="321"/>
                    <a:pt x="795" y="458"/>
                    <a:pt x="496" y="620"/>
                  </a:cubicBezTo>
                  <a:cubicBezTo>
                    <a:pt x="165" y="806"/>
                    <a:pt x="160" y="824"/>
                    <a:pt x="1" y="959"/>
                  </a:cubicBezTo>
                  <a:cubicBezTo>
                    <a:pt x="294" y="769"/>
                    <a:pt x="639" y="590"/>
                    <a:pt x="1005" y="450"/>
                  </a:cubicBezTo>
                  <a:cubicBezTo>
                    <a:pt x="1370" y="307"/>
                    <a:pt x="1758" y="211"/>
                    <a:pt x="2128" y="150"/>
                  </a:cubicBezTo>
                  <a:cubicBezTo>
                    <a:pt x="2128" y="150"/>
                    <a:pt x="2162" y="145"/>
                    <a:pt x="2215" y="136"/>
                  </a:cubicBezTo>
                  <a:cubicBezTo>
                    <a:pt x="2267" y="131"/>
                    <a:pt x="2338" y="122"/>
                    <a:pt x="2408" y="113"/>
                  </a:cubicBezTo>
                  <a:cubicBezTo>
                    <a:pt x="2479" y="106"/>
                    <a:pt x="2550" y="101"/>
                    <a:pt x="2602" y="97"/>
                  </a:cubicBezTo>
                  <a:cubicBezTo>
                    <a:pt x="2655" y="93"/>
                    <a:pt x="2691" y="92"/>
                    <a:pt x="2691" y="92"/>
                  </a:cubicBezTo>
                  <a:lnTo>
                    <a:pt x="2797" y="88"/>
                  </a:lnTo>
                  <a:cubicBezTo>
                    <a:pt x="2903" y="84"/>
                    <a:pt x="3005" y="81"/>
                    <a:pt x="3106" y="81"/>
                  </a:cubicBezTo>
                  <a:cubicBezTo>
                    <a:pt x="3281" y="81"/>
                    <a:pt x="3449" y="88"/>
                    <a:pt x="3616" y="101"/>
                  </a:cubicBezTo>
                  <a:cubicBezTo>
                    <a:pt x="3538" y="82"/>
                    <a:pt x="3336" y="42"/>
                    <a:pt x="3124" y="20"/>
                  </a:cubicBezTo>
                  <a:cubicBezTo>
                    <a:pt x="2981" y="7"/>
                    <a:pt x="2835" y="1"/>
                    <a:pt x="2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6">
              <a:extLst>
                <a:ext uri="{FF2B5EF4-FFF2-40B4-BE49-F238E27FC236}">
                  <a16:creationId xmlns:a16="http://schemas.microsoft.com/office/drawing/2014/main" id="{B616FC27-A2B1-1320-6F0D-3D9B28D711D2}"/>
                </a:ext>
              </a:extLst>
            </p:cNvPr>
            <p:cNvSpPr/>
            <p:nvPr/>
          </p:nvSpPr>
          <p:spPr>
            <a:xfrm>
              <a:off x="5619275" y="1968375"/>
              <a:ext cx="30825" cy="9875"/>
            </a:xfrm>
            <a:custGeom>
              <a:avLst/>
              <a:gdLst/>
              <a:ahLst/>
              <a:cxnLst/>
              <a:rect l="l" t="t" r="r" b="b"/>
              <a:pathLst>
                <a:path w="1233" h="395" extrusionOk="0">
                  <a:moveTo>
                    <a:pt x="1227" y="0"/>
                  </a:moveTo>
                  <a:cubicBezTo>
                    <a:pt x="1160" y="0"/>
                    <a:pt x="946" y="30"/>
                    <a:pt x="883" y="52"/>
                  </a:cubicBezTo>
                  <a:lnTo>
                    <a:pt x="722" y="105"/>
                  </a:lnTo>
                  <a:cubicBezTo>
                    <a:pt x="650" y="129"/>
                    <a:pt x="574" y="153"/>
                    <a:pt x="500" y="176"/>
                  </a:cubicBezTo>
                  <a:cubicBezTo>
                    <a:pt x="387" y="213"/>
                    <a:pt x="292" y="262"/>
                    <a:pt x="184" y="302"/>
                  </a:cubicBezTo>
                  <a:cubicBezTo>
                    <a:pt x="63" y="346"/>
                    <a:pt x="60" y="348"/>
                    <a:pt x="0" y="395"/>
                  </a:cubicBezTo>
                  <a:cubicBezTo>
                    <a:pt x="234" y="344"/>
                    <a:pt x="514" y="271"/>
                    <a:pt x="757" y="191"/>
                  </a:cubicBezTo>
                  <a:lnTo>
                    <a:pt x="942" y="129"/>
                  </a:lnTo>
                  <a:lnTo>
                    <a:pt x="977" y="118"/>
                  </a:lnTo>
                  <a:cubicBezTo>
                    <a:pt x="1069" y="80"/>
                    <a:pt x="1152" y="41"/>
                    <a:pt x="1233" y="0"/>
                  </a:cubicBezTo>
                  <a:cubicBezTo>
                    <a:pt x="1231" y="0"/>
                    <a:pt x="1229" y="0"/>
                    <a:pt x="1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6">
              <a:extLst>
                <a:ext uri="{FF2B5EF4-FFF2-40B4-BE49-F238E27FC236}">
                  <a16:creationId xmlns:a16="http://schemas.microsoft.com/office/drawing/2014/main" id="{B8FB9461-BA82-1B81-886D-4B2D0D4739C0}"/>
                </a:ext>
              </a:extLst>
            </p:cNvPr>
            <p:cNvSpPr/>
            <p:nvPr/>
          </p:nvSpPr>
          <p:spPr>
            <a:xfrm>
              <a:off x="5573375" y="1952200"/>
              <a:ext cx="95625" cy="23925"/>
            </a:xfrm>
            <a:custGeom>
              <a:avLst/>
              <a:gdLst/>
              <a:ahLst/>
              <a:cxnLst/>
              <a:rect l="l" t="t" r="r" b="b"/>
              <a:pathLst>
                <a:path w="3825" h="957" extrusionOk="0">
                  <a:moveTo>
                    <a:pt x="3277" y="1"/>
                  </a:moveTo>
                  <a:cubicBezTo>
                    <a:pt x="3064" y="1"/>
                    <a:pt x="2850" y="12"/>
                    <a:pt x="2749" y="27"/>
                  </a:cubicBezTo>
                  <a:cubicBezTo>
                    <a:pt x="2749" y="27"/>
                    <a:pt x="2715" y="31"/>
                    <a:pt x="2667" y="37"/>
                  </a:cubicBezTo>
                  <a:cubicBezTo>
                    <a:pt x="2618" y="43"/>
                    <a:pt x="2552" y="51"/>
                    <a:pt x="2488" y="63"/>
                  </a:cubicBezTo>
                  <a:cubicBezTo>
                    <a:pt x="2357" y="83"/>
                    <a:pt x="2229" y="108"/>
                    <a:pt x="2229" y="108"/>
                  </a:cubicBezTo>
                  <a:cubicBezTo>
                    <a:pt x="1998" y="151"/>
                    <a:pt x="1762" y="208"/>
                    <a:pt x="1527" y="275"/>
                  </a:cubicBezTo>
                  <a:cubicBezTo>
                    <a:pt x="1176" y="377"/>
                    <a:pt x="873" y="506"/>
                    <a:pt x="550" y="653"/>
                  </a:cubicBezTo>
                  <a:cubicBezTo>
                    <a:pt x="191" y="820"/>
                    <a:pt x="181" y="834"/>
                    <a:pt x="0" y="956"/>
                  </a:cubicBezTo>
                  <a:cubicBezTo>
                    <a:pt x="653" y="623"/>
                    <a:pt x="1497" y="334"/>
                    <a:pt x="2271" y="194"/>
                  </a:cubicBezTo>
                  <a:cubicBezTo>
                    <a:pt x="2271" y="194"/>
                    <a:pt x="2307" y="188"/>
                    <a:pt x="2362" y="177"/>
                  </a:cubicBezTo>
                  <a:cubicBezTo>
                    <a:pt x="2417" y="168"/>
                    <a:pt x="2490" y="156"/>
                    <a:pt x="2564" y="144"/>
                  </a:cubicBezTo>
                  <a:cubicBezTo>
                    <a:pt x="2711" y="124"/>
                    <a:pt x="2858" y="105"/>
                    <a:pt x="2858" y="105"/>
                  </a:cubicBezTo>
                  <a:lnTo>
                    <a:pt x="2969" y="96"/>
                  </a:lnTo>
                  <a:cubicBezTo>
                    <a:pt x="3271" y="61"/>
                    <a:pt x="3551" y="40"/>
                    <a:pt x="3825" y="30"/>
                  </a:cubicBezTo>
                  <a:cubicBezTo>
                    <a:pt x="3742" y="19"/>
                    <a:pt x="3526" y="3"/>
                    <a:pt x="3305" y="1"/>
                  </a:cubicBezTo>
                  <a:cubicBezTo>
                    <a:pt x="3295" y="1"/>
                    <a:pt x="3286" y="1"/>
                    <a:pt x="3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6">
              <a:extLst>
                <a:ext uri="{FF2B5EF4-FFF2-40B4-BE49-F238E27FC236}">
                  <a16:creationId xmlns:a16="http://schemas.microsoft.com/office/drawing/2014/main" id="{330E4103-898C-3013-D208-21F2C625A53C}"/>
                </a:ext>
              </a:extLst>
            </p:cNvPr>
            <p:cNvSpPr/>
            <p:nvPr/>
          </p:nvSpPr>
          <p:spPr>
            <a:xfrm>
              <a:off x="5595775" y="1949250"/>
              <a:ext cx="28950" cy="10025"/>
            </a:xfrm>
            <a:custGeom>
              <a:avLst/>
              <a:gdLst/>
              <a:ahLst/>
              <a:cxnLst/>
              <a:rect l="l" t="t" r="r" b="b"/>
              <a:pathLst>
                <a:path w="1158" h="401" extrusionOk="0">
                  <a:moveTo>
                    <a:pt x="1058" y="1"/>
                  </a:moveTo>
                  <a:cubicBezTo>
                    <a:pt x="973" y="1"/>
                    <a:pt x="863" y="8"/>
                    <a:pt x="820" y="21"/>
                  </a:cubicBezTo>
                  <a:cubicBezTo>
                    <a:pt x="820" y="21"/>
                    <a:pt x="780" y="32"/>
                    <a:pt x="741" y="43"/>
                  </a:cubicBezTo>
                  <a:cubicBezTo>
                    <a:pt x="702" y="55"/>
                    <a:pt x="663" y="67"/>
                    <a:pt x="663" y="67"/>
                  </a:cubicBezTo>
                  <a:cubicBezTo>
                    <a:pt x="593" y="88"/>
                    <a:pt x="522" y="112"/>
                    <a:pt x="450" y="139"/>
                  </a:cubicBezTo>
                  <a:cubicBezTo>
                    <a:pt x="344" y="178"/>
                    <a:pt x="257" y="234"/>
                    <a:pt x="160" y="285"/>
                  </a:cubicBezTo>
                  <a:cubicBezTo>
                    <a:pt x="50" y="342"/>
                    <a:pt x="48" y="347"/>
                    <a:pt x="1" y="401"/>
                  </a:cubicBezTo>
                  <a:cubicBezTo>
                    <a:pt x="210" y="314"/>
                    <a:pt x="467" y="223"/>
                    <a:pt x="697" y="153"/>
                  </a:cubicBezTo>
                  <a:cubicBezTo>
                    <a:pt x="697" y="153"/>
                    <a:pt x="741" y="139"/>
                    <a:pt x="785" y="126"/>
                  </a:cubicBezTo>
                  <a:cubicBezTo>
                    <a:pt x="829" y="114"/>
                    <a:pt x="873" y="102"/>
                    <a:pt x="873" y="102"/>
                  </a:cubicBezTo>
                  <a:lnTo>
                    <a:pt x="906" y="94"/>
                  </a:lnTo>
                  <a:cubicBezTo>
                    <a:pt x="975" y="71"/>
                    <a:pt x="1061" y="41"/>
                    <a:pt x="1158" y="7"/>
                  </a:cubicBezTo>
                  <a:cubicBezTo>
                    <a:pt x="1139" y="3"/>
                    <a:pt x="1102" y="1"/>
                    <a:pt x="10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6">
              <a:extLst>
                <a:ext uri="{FF2B5EF4-FFF2-40B4-BE49-F238E27FC236}">
                  <a16:creationId xmlns:a16="http://schemas.microsoft.com/office/drawing/2014/main" id="{21D29A98-4707-0310-63F5-3A0B1EF1C81C}"/>
                </a:ext>
              </a:extLst>
            </p:cNvPr>
            <p:cNvSpPr/>
            <p:nvPr/>
          </p:nvSpPr>
          <p:spPr>
            <a:xfrm>
              <a:off x="5538775" y="1934225"/>
              <a:ext cx="45425" cy="53575"/>
            </a:xfrm>
            <a:custGeom>
              <a:avLst/>
              <a:gdLst/>
              <a:ahLst/>
              <a:cxnLst/>
              <a:rect l="l" t="t" r="r" b="b"/>
              <a:pathLst>
                <a:path w="1817" h="2143" extrusionOk="0">
                  <a:moveTo>
                    <a:pt x="1817" y="1"/>
                  </a:moveTo>
                  <a:cubicBezTo>
                    <a:pt x="1761" y="22"/>
                    <a:pt x="1618" y="86"/>
                    <a:pt x="1478" y="166"/>
                  </a:cubicBezTo>
                  <a:cubicBezTo>
                    <a:pt x="1339" y="247"/>
                    <a:pt x="1203" y="342"/>
                    <a:pt x="1144" y="394"/>
                  </a:cubicBezTo>
                  <a:cubicBezTo>
                    <a:pt x="1144" y="394"/>
                    <a:pt x="1126" y="410"/>
                    <a:pt x="1099" y="433"/>
                  </a:cubicBezTo>
                  <a:cubicBezTo>
                    <a:pt x="1072" y="457"/>
                    <a:pt x="1036" y="488"/>
                    <a:pt x="1001" y="522"/>
                  </a:cubicBezTo>
                  <a:cubicBezTo>
                    <a:pt x="931" y="587"/>
                    <a:pt x="865" y="656"/>
                    <a:pt x="865" y="656"/>
                  </a:cubicBezTo>
                  <a:cubicBezTo>
                    <a:pt x="745" y="776"/>
                    <a:pt x="632" y="911"/>
                    <a:pt x="524" y="1053"/>
                  </a:cubicBezTo>
                  <a:cubicBezTo>
                    <a:pt x="365" y="1266"/>
                    <a:pt x="255" y="1480"/>
                    <a:pt x="146" y="1712"/>
                  </a:cubicBezTo>
                  <a:cubicBezTo>
                    <a:pt x="27" y="1974"/>
                    <a:pt x="32" y="1987"/>
                    <a:pt x="0" y="2143"/>
                  </a:cubicBezTo>
                  <a:cubicBezTo>
                    <a:pt x="193" y="1648"/>
                    <a:pt x="544" y="1107"/>
                    <a:pt x="943" y="707"/>
                  </a:cubicBezTo>
                  <a:cubicBezTo>
                    <a:pt x="943" y="707"/>
                    <a:pt x="963" y="688"/>
                    <a:pt x="991" y="659"/>
                  </a:cubicBezTo>
                  <a:cubicBezTo>
                    <a:pt x="1020" y="632"/>
                    <a:pt x="1058" y="595"/>
                    <a:pt x="1097" y="558"/>
                  </a:cubicBezTo>
                  <a:cubicBezTo>
                    <a:pt x="1177" y="487"/>
                    <a:pt x="1258" y="418"/>
                    <a:pt x="1258" y="418"/>
                  </a:cubicBezTo>
                  <a:lnTo>
                    <a:pt x="1322" y="369"/>
                  </a:lnTo>
                  <a:cubicBezTo>
                    <a:pt x="1489" y="229"/>
                    <a:pt x="1651" y="110"/>
                    <a:pt x="1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6">
              <a:extLst>
                <a:ext uri="{FF2B5EF4-FFF2-40B4-BE49-F238E27FC236}">
                  <a16:creationId xmlns:a16="http://schemas.microsoft.com/office/drawing/2014/main" id="{ECE20189-C740-6D56-E530-08C23CF07D88}"/>
                </a:ext>
              </a:extLst>
            </p:cNvPr>
            <p:cNvSpPr/>
            <p:nvPr/>
          </p:nvSpPr>
          <p:spPr>
            <a:xfrm>
              <a:off x="5535150" y="1953850"/>
              <a:ext cx="12800" cy="18025"/>
            </a:xfrm>
            <a:custGeom>
              <a:avLst/>
              <a:gdLst/>
              <a:ahLst/>
              <a:cxnLst/>
              <a:rect l="l" t="t" r="r" b="b"/>
              <a:pathLst>
                <a:path w="512" h="721" extrusionOk="0">
                  <a:moveTo>
                    <a:pt x="512" y="1"/>
                  </a:moveTo>
                  <a:cubicBezTo>
                    <a:pt x="471" y="11"/>
                    <a:pt x="334" y="99"/>
                    <a:pt x="304" y="138"/>
                  </a:cubicBezTo>
                  <a:lnTo>
                    <a:pt x="267" y="184"/>
                  </a:lnTo>
                  <a:cubicBezTo>
                    <a:pt x="249" y="208"/>
                    <a:pt x="231" y="232"/>
                    <a:pt x="231" y="232"/>
                  </a:cubicBezTo>
                  <a:cubicBezTo>
                    <a:pt x="199" y="274"/>
                    <a:pt x="168" y="320"/>
                    <a:pt x="138" y="365"/>
                  </a:cubicBezTo>
                  <a:cubicBezTo>
                    <a:pt x="92" y="434"/>
                    <a:pt x="69" y="508"/>
                    <a:pt x="36" y="580"/>
                  </a:cubicBezTo>
                  <a:cubicBezTo>
                    <a:pt x="0" y="661"/>
                    <a:pt x="0" y="666"/>
                    <a:pt x="4" y="721"/>
                  </a:cubicBezTo>
                  <a:cubicBezTo>
                    <a:pt x="91" y="580"/>
                    <a:pt x="205" y="421"/>
                    <a:pt x="308" y="284"/>
                  </a:cubicBezTo>
                  <a:cubicBezTo>
                    <a:pt x="308" y="284"/>
                    <a:pt x="328" y="257"/>
                    <a:pt x="348" y="231"/>
                  </a:cubicBezTo>
                  <a:cubicBezTo>
                    <a:pt x="369" y="206"/>
                    <a:pt x="390" y="180"/>
                    <a:pt x="390" y="180"/>
                  </a:cubicBezTo>
                  <a:lnTo>
                    <a:pt x="406" y="162"/>
                  </a:lnTo>
                  <a:lnTo>
                    <a:pt x="405" y="162"/>
                  </a:lnTo>
                  <a:cubicBezTo>
                    <a:pt x="444" y="107"/>
                    <a:pt x="477" y="54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6">
              <a:extLst>
                <a:ext uri="{FF2B5EF4-FFF2-40B4-BE49-F238E27FC236}">
                  <a16:creationId xmlns:a16="http://schemas.microsoft.com/office/drawing/2014/main" id="{0BA12E85-7EB4-25CD-9381-4D7D7A51B13E}"/>
                </a:ext>
              </a:extLst>
            </p:cNvPr>
            <p:cNvSpPr/>
            <p:nvPr/>
          </p:nvSpPr>
          <p:spPr>
            <a:xfrm>
              <a:off x="5565200" y="1930800"/>
              <a:ext cx="62450" cy="49375"/>
            </a:xfrm>
            <a:custGeom>
              <a:avLst/>
              <a:gdLst/>
              <a:ahLst/>
              <a:cxnLst/>
              <a:rect l="l" t="t" r="r" b="b"/>
              <a:pathLst>
                <a:path w="2498" h="1975" extrusionOk="0">
                  <a:moveTo>
                    <a:pt x="2497" y="0"/>
                  </a:moveTo>
                  <a:cubicBezTo>
                    <a:pt x="2425" y="9"/>
                    <a:pt x="2243" y="39"/>
                    <a:pt x="2057" y="80"/>
                  </a:cubicBezTo>
                  <a:cubicBezTo>
                    <a:pt x="1871" y="120"/>
                    <a:pt x="1683" y="174"/>
                    <a:pt x="1597" y="208"/>
                  </a:cubicBezTo>
                  <a:cubicBezTo>
                    <a:pt x="1597" y="208"/>
                    <a:pt x="1491" y="247"/>
                    <a:pt x="1387" y="292"/>
                  </a:cubicBezTo>
                  <a:cubicBezTo>
                    <a:pt x="1282" y="336"/>
                    <a:pt x="1181" y="388"/>
                    <a:pt x="1181" y="388"/>
                  </a:cubicBezTo>
                  <a:cubicBezTo>
                    <a:pt x="1001" y="480"/>
                    <a:pt x="820" y="591"/>
                    <a:pt x="657" y="728"/>
                  </a:cubicBezTo>
                  <a:cubicBezTo>
                    <a:pt x="415" y="932"/>
                    <a:pt x="242" y="1169"/>
                    <a:pt x="114" y="1448"/>
                  </a:cubicBezTo>
                  <a:cubicBezTo>
                    <a:pt x="44" y="1605"/>
                    <a:pt x="29" y="1695"/>
                    <a:pt x="14" y="1762"/>
                  </a:cubicBezTo>
                  <a:cubicBezTo>
                    <a:pt x="3" y="1831"/>
                    <a:pt x="1" y="1882"/>
                    <a:pt x="4" y="1975"/>
                  </a:cubicBezTo>
                  <a:cubicBezTo>
                    <a:pt x="41" y="1663"/>
                    <a:pt x="192" y="1341"/>
                    <a:pt x="421" y="1079"/>
                  </a:cubicBezTo>
                  <a:cubicBezTo>
                    <a:pt x="647" y="813"/>
                    <a:pt x="942" y="609"/>
                    <a:pt x="1242" y="462"/>
                  </a:cubicBezTo>
                  <a:cubicBezTo>
                    <a:pt x="1242" y="462"/>
                    <a:pt x="1354" y="404"/>
                    <a:pt x="1472" y="356"/>
                  </a:cubicBezTo>
                  <a:cubicBezTo>
                    <a:pt x="1589" y="307"/>
                    <a:pt x="1709" y="265"/>
                    <a:pt x="1709" y="265"/>
                  </a:cubicBezTo>
                  <a:lnTo>
                    <a:pt x="1799" y="234"/>
                  </a:lnTo>
                  <a:cubicBezTo>
                    <a:pt x="2043" y="145"/>
                    <a:pt x="2272" y="73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6">
              <a:extLst>
                <a:ext uri="{FF2B5EF4-FFF2-40B4-BE49-F238E27FC236}">
                  <a16:creationId xmlns:a16="http://schemas.microsoft.com/office/drawing/2014/main" id="{FE0613D0-5684-CD3E-F3C0-9FA55C4C80AA}"/>
                </a:ext>
              </a:extLst>
            </p:cNvPr>
            <p:cNvSpPr/>
            <p:nvPr/>
          </p:nvSpPr>
          <p:spPr>
            <a:xfrm>
              <a:off x="5496625" y="1927200"/>
              <a:ext cx="64150" cy="68475"/>
            </a:xfrm>
            <a:custGeom>
              <a:avLst/>
              <a:gdLst/>
              <a:ahLst/>
              <a:cxnLst/>
              <a:rect l="l" t="t" r="r" b="b"/>
              <a:pathLst>
                <a:path w="2566" h="2739" extrusionOk="0">
                  <a:moveTo>
                    <a:pt x="2565" y="0"/>
                  </a:moveTo>
                  <a:cubicBezTo>
                    <a:pt x="2490" y="29"/>
                    <a:pt x="2298" y="111"/>
                    <a:pt x="2111" y="213"/>
                  </a:cubicBezTo>
                  <a:cubicBezTo>
                    <a:pt x="1924" y="318"/>
                    <a:pt x="1739" y="438"/>
                    <a:pt x="1659" y="504"/>
                  </a:cubicBezTo>
                  <a:cubicBezTo>
                    <a:pt x="1659" y="504"/>
                    <a:pt x="1634" y="524"/>
                    <a:pt x="1596" y="554"/>
                  </a:cubicBezTo>
                  <a:cubicBezTo>
                    <a:pt x="1559" y="582"/>
                    <a:pt x="1510" y="622"/>
                    <a:pt x="1462" y="664"/>
                  </a:cubicBezTo>
                  <a:cubicBezTo>
                    <a:pt x="1365" y="746"/>
                    <a:pt x="1273" y="834"/>
                    <a:pt x="1273" y="834"/>
                  </a:cubicBezTo>
                  <a:cubicBezTo>
                    <a:pt x="1107" y="987"/>
                    <a:pt x="947" y="1160"/>
                    <a:pt x="794" y="1339"/>
                  </a:cubicBezTo>
                  <a:cubicBezTo>
                    <a:pt x="569" y="1610"/>
                    <a:pt x="404" y="1883"/>
                    <a:pt x="238" y="2182"/>
                  </a:cubicBezTo>
                  <a:cubicBezTo>
                    <a:pt x="60" y="2520"/>
                    <a:pt x="63" y="2538"/>
                    <a:pt x="0" y="2738"/>
                  </a:cubicBezTo>
                  <a:cubicBezTo>
                    <a:pt x="149" y="2418"/>
                    <a:pt x="344" y="2080"/>
                    <a:pt x="576" y="1761"/>
                  </a:cubicBezTo>
                  <a:cubicBezTo>
                    <a:pt x="806" y="1440"/>
                    <a:pt x="1078" y="1142"/>
                    <a:pt x="1353" y="885"/>
                  </a:cubicBezTo>
                  <a:cubicBezTo>
                    <a:pt x="1353" y="885"/>
                    <a:pt x="1380" y="861"/>
                    <a:pt x="1419" y="824"/>
                  </a:cubicBezTo>
                  <a:cubicBezTo>
                    <a:pt x="1459" y="789"/>
                    <a:pt x="1513" y="742"/>
                    <a:pt x="1567" y="696"/>
                  </a:cubicBezTo>
                  <a:cubicBezTo>
                    <a:pt x="1622" y="649"/>
                    <a:pt x="1679" y="607"/>
                    <a:pt x="1721" y="573"/>
                  </a:cubicBezTo>
                  <a:cubicBezTo>
                    <a:pt x="1762" y="539"/>
                    <a:pt x="1791" y="518"/>
                    <a:pt x="1791" y="518"/>
                  </a:cubicBezTo>
                  <a:lnTo>
                    <a:pt x="1878" y="456"/>
                  </a:lnTo>
                  <a:cubicBezTo>
                    <a:pt x="2111" y="280"/>
                    <a:pt x="2336" y="132"/>
                    <a:pt x="2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6">
              <a:extLst>
                <a:ext uri="{FF2B5EF4-FFF2-40B4-BE49-F238E27FC236}">
                  <a16:creationId xmlns:a16="http://schemas.microsoft.com/office/drawing/2014/main" id="{84BE6B4A-4BDB-9679-36FC-5463F2743583}"/>
                </a:ext>
              </a:extLst>
            </p:cNvPr>
            <p:cNvSpPr/>
            <p:nvPr/>
          </p:nvSpPr>
          <p:spPr>
            <a:xfrm>
              <a:off x="5460300" y="1929125"/>
              <a:ext cx="78325" cy="77300"/>
            </a:xfrm>
            <a:custGeom>
              <a:avLst/>
              <a:gdLst/>
              <a:ahLst/>
              <a:cxnLst/>
              <a:rect l="l" t="t" r="r" b="b"/>
              <a:pathLst>
                <a:path w="3133" h="3092" extrusionOk="0">
                  <a:moveTo>
                    <a:pt x="3133" y="0"/>
                  </a:moveTo>
                  <a:lnTo>
                    <a:pt x="3133" y="0"/>
                  </a:lnTo>
                  <a:cubicBezTo>
                    <a:pt x="3049" y="42"/>
                    <a:pt x="2841" y="160"/>
                    <a:pt x="2633" y="294"/>
                  </a:cubicBezTo>
                  <a:cubicBezTo>
                    <a:pt x="2427" y="429"/>
                    <a:pt x="2220" y="577"/>
                    <a:pt x="2128" y="653"/>
                  </a:cubicBezTo>
                  <a:cubicBezTo>
                    <a:pt x="2128" y="653"/>
                    <a:pt x="2014" y="744"/>
                    <a:pt x="1903" y="841"/>
                  </a:cubicBezTo>
                  <a:cubicBezTo>
                    <a:pt x="1792" y="937"/>
                    <a:pt x="1685" y="1035"/>
                    <a:pt x="1685" y="1035"/>
                  </a:cubicBezTo>
                  <a:cubicBezTo>
                    <a:pt x="1491" y="1210"/>
                    <a:pt x="1299" y="1400"/>
                    <a:pt x="1112" y="1597"/>
                  </a:cubicBezTo>
                  <a:cubicBezTo>
                    <a:pt x="833" y="1894"/>
                    <a:pt x="611" y="2184"/>
                    <a:pt x="375" y="2502"/>
                  </a:cubicBezTo>
                  <a:cubicBezTo>
                    <a:pt x="117" y="2859"/>
                    <a:pt x="114" y="2878"/>
                    <a:pt x="0" y="3092"/>
                  </a:cubicBezTo>
                  <a:cubicBezTo>
                    <a:pt x="463" y="2418"/>
                    <a:pt x="1114" y="1670"/>
                    <a:pt x="1767" y="1085"/>
                  </a:cubicBezTo>
                  <a:cubicBezTo>
                    <a:pt x="1767" y="1085"/>
                    <a:pt x="1798" y="1057"/>
                    <a:pt x="1845" y="1016"/>
                  </a:cubicBezTo>
                  <a:cubicBezTo>
                    <a:pt x="1891" y="974"/>
                    <a:pt x="1954" y="920"/>
                    <a:pt x="2017" y="865"/>
                  </a:cubicBezTo>
                  <a:cubicBezTo>
                    <a:pt x="2143" y="759"/>
                    <a:pt x="2272" y="654"/>
                    <a:pt x="2272" y="654"/>
                  </a:cubicBezTo>
                  <a:lnTo>
                    <a:pt x="2370" y="579"/>
                  </a:lnTo>
                  <a:cubicBezTo>
                    <a:pt x="2634" y="366"/>
                    <a:pt x="2884" y="178"/>
                    <a:pt x="3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6">
              <a:extLst>
                <a:ext uri="{FF2B5EF4-FFF2-40B4-BE49-F238E27FC236}">
                  <a16:creationId xmlns:a16="http://schemas.microsoft.com/office/drawing/2014/main" id="{05458636-3259-2511-579B-693329BD79D5}"/>
                </a:ext>
              </a:extLst>
            </p:cNvPr>
            <p:cNvSpPr/>
            <p:nvPr/>
          </p:nvSpPr>
          <p:spPr>
            <a:xfrm>
              <a:off x="5443375" y="1941575"/>
              <a:ext cx="49650" cy="53850"/>
            </a:xfrm>
            <a:custGeom>
              <a:avLst/>
              <a:gdLst/>
              <a:ahLst/>
              <a:cxnLst/>
              <a:rect l="l" t="t" r="r" b="b"/>
              <a:pathLst>
                <a:path w="1986" h="2154" extrusionOk="0">
                  <a:moveTo>
                    <a:pt x="1986" y="1"/>
                  </a:moveTo>
                  <a:cubicBezTo>
                    <a:pt x="1874" y="59"/>
                    <a:pt x="1460" y="365"/>
                    <a:pt x="1348" y="478"/>
                  </a:cubicBezTo>
                  <a:cubicBezTo>
                    <a:pt x="1348" y="478"/>
                    <a:pt x="1278" y="546"/>
                    <a:pt x="1208" y="613"/>
                  </a:cubicBezTo>
                  <a:cubicBezTo>
                    <a:pt x="1140" y="682"/>
                    <a:pt x="1072" y="751"/>
                    <a:pt x="1072" y="751"/>
                  </a:cubicBezTo>
                  <a:cubicBezTo>
                    <a:pt x="951" y="874"/>
                    <a:pt x="830" y="1006"/>
                    <a:pt x="710" y="1141"/>
                  </a:cubicBezTo>
                  <a:cubicBezTo>
                    <a:pt x="532" y="1345"/>
                    <a:pt x="394" y="1545"/>
                    <a:pt x="241" y="1757"/>
                  </a:cubicBezTo>
                  <a:cubicBezTo>
                    <a:pt x="72" y="1996"/>
                    <a:pt x="69" y="2006"/>
                    <a:pt x="0" y="2154"/>
                  </a:cubicBezTo>
                  <a:cubicBezTo>
                    <a:pt x="319" y="1716"/>
                    <a:pt x="743" y="1216"/>
                    <a:pt x="1151" y="802"/>
                  </a:cubicBezTo>
                  <a:cubicBezTo>
                    <a:pt x="1151" y="802"/>
                    <a:pt x="1229" y="724"/>
                    <a:pt x="1305" y="646"/>
                  </a:cubicBezTo>
                  <a:cubicBezTo>
                    <a:pt x="1385" y="571"/>
                    <a:pt x="1464" y="495"/>
                    <a:pt x="1464" y="495"/>
                  </a:cubicBezTo>
                  <a:lnTo>
                    <a:pt x="1525" y="439"/>
                  </a:lnTo>
                  <a:cubicBezTo>
                    <a:pt x="1686" y="282"/>
                    <a:pt x="1836" y="139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6">
              <a:extLst>
                <a:ext uri="{FF2B5EF4-FFF2-40B4-BE49-F238E27FC236}">
                  <a16:creationId xmlns:a16="http://schemas.microsoft.com/office/drawing/2014/main" id="{05357E48-ABA6-F7E2-FBE3-E1BBD3BE4D41}"/>
                </a:ext>
              </a:extLst>
            </p:cNvPr>
            <p:cNvSpPr/>
            <p:nvPr/>
          </p:nvSpPr>
          <p:spPr>
            <a:xfrm>
              <a:off x="5431100" y="1926650"/>
              <a:ext cx="56075" cy="55175"/>
            </a:xfrm>
            <a:custGeom>
              <a:avLst/>
              <a:gdLst/>
              <a:ahLst/>
              <a:cxnLst/>
              <a:rect l="l" t="t" r="r" b="b"/>
              <a:pathLst>
                <a:path w="2243" h="2207" extrusionOk="0">
                  <a:moveTo>
                    <a:pt x="2243" y="1"/>
                  </a:moveTo>
                  <a:cubicBezTo>
                    <a:pt x="2180" y="26"/>
                    <a:pt x="2022" y="97"/>
                    <a:pt x="1867" y="184"/>
                  </a:cubicBezTo>
                  <a:cubicBezTo>
                    <a:pt x="1712" y="270"/>
                    <a:pt x="1557" y="369"/>
                    <a:pt x="1489" y="422"/>
                  </a:cubicBezTo>
                  <a:cubicBezTo>
                    <a:pt x="1489" y="422"/>
                    <a:pt x="1405" y="485"/>
                    <a:pt x="1325" y="554"/>
                  </a:cubicBezTo>
                  <a:cubicBezTo>
                    <a:pt x="1243" y="620"/>
                    <a:pt x="1165" y="692"/>
                    <a:pt x="1165" y="692"/>
                  </a:cubicBezTo>
                  <a:cubicBezTo>
                    <a:pt x="1023" y="815"/>
                    <a:pt x="884" y="952"/>
                    <a:pt x="750" y="1096"/>
                  </a:cubicBezTo>
                  <a:cubicBezTo>
                    <a:pt x="551" y="1311"/>
                    <a:pt x="399" y="1528"/>
                    <a:pt x="241" y="1764"/>
                  </a:cubicBezTo>
                  <a:cubicBezTo>
                    <a:pt x="67" y="2030"/>
                    <a:pt x="67" y="2044"/>
                    <a:pt x="0" y="2207"/>
                  </a:cubicBezTo>
                  <a:cubicBezTo>
                    <a:pt x="307" y="1706"/>
                    <a:pt x="766" y="1159"/>
                    <a:pt x="1241" y="748"/>
                  </a:cubicBezTo>
                  <a:cubicBezTo>
                    <a:pt x="1241" y="748"/>
                    <a:pt x="1329" y="669"/>
                    <a:pt x="1421" y="593"/>
                  </a:cubicBezTo>
                  <a:cubicBezTo>
                    <a:pt x="1514" y="520"/>
                    <a:pt x="1609" y="447"/>
                    <a:pt x="1609" y="447"/>
                  </a:cubicBezTo>
                  <a:lnTo>
                    <a:pt x="1681" y="395"/>
                  </a:lnTo>
                  <a:lnTo>
                    <a:pt x="1682" y="395"/>
                  </a:lnTo>
                  <a:cubicBezTo>
                    <a:pt x="1874" y="248"/>
                    <a:pt x="2058" y="120"/>
                    <a:pt x="2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6">
              <a:extLst>
                <a:ext uri="{FF2B5EF4-FFF2-40B4-BE49-F238E27FC236}">
                  <a16:creationId xmlns:a16="http://schemas.microsoft.com/office/drawing/2014/main" id="{9B8AD767-4A1F-890A-907B-4135B180BF5F}"/>
                </a:ext>
              </a:extLst>
            </p:cNvPr>
            <p:cNvSpPr/>
            <p:nvPr/>
          </p:nvSpPr>
          <p:spPr>
            <a:xfrm>
              <a:off x="5407150" y="1919325"/>
              <a:ext cx="51950" cy="75150"/>
            </a:xfrm>
            <a:custGeom>
              <a:avLst/>
              <a:gdLst/>
              <a:ahLst/>
              <a:cxnLst/>
              <a:rect l="l" t="t" r="r" b="b"/>
              <a:pathLst>
                <a:path w="2078" h="3006" extrusionOk="0">
                  <a:moveTo>
                    <a:pt x="2077" y="1"/>
                  </a:moveTo>
                  <a:cubicBezTo>
                    <a:pt x="2007" y="39"/>
                    <a:pt x="1833" y="146"/>
                    <a:pt x="1664" y="273"/>
                  </a:cubicBezTo>
                  <a:cubicBezTo>
                    <a:pt x="1496" y="399"/>
                    <a:pt x="1332" y="542"/>
                    <a:pt x="1261" y="615"/>
                  </a:cubicBezTo>
                  <a:cubicBezTo>
                    <a:pt x="1261" y="615"/>
                    <a:pt x="1172" y="704"/>
                    <a:pt x="1088" y="795"/>
                  </a:cubicBezTo>
                  <a:cubicBezTo>
                    <a:pt x="1004" y="887"/>
                    <a:pt x="924" y="984"/>
                    <a:pt x="924" y="984"/>
                  </a:cubicBezTo>
                  <a:cubicBezTo>
                    <a:pt x="780" y="1153"/>
                    <a:pt x="639" y="1337"/>
                    <a:pt x="510" y="1531"/>
                  </a:cubicBezTo>
                  <a:cubicBezTo>
                    <a:pt x="413" y="1675"/>
                    <a:pt x="331" y="1817"/>
                    <a:pt x="257" y="1963"/>
                  </a:cubicBezTo>
                  <a:cubicBezTo>
                    <a:pt x="181" y="2107"/>
                    <a:pt x="111" y="2256"/>
                    <a:pt x="59" y="2419"/>
                  </a:cubicBezTo>
                  <a:cubicBezTo>
                    <a:pt x="2" y="2601"/>
                    <a:pt x="0" y="2704"/>
                    <a:pt x="6" y="2781"/>
                  </a:cubicBezTo>
                  <a:cubicBezTo>
                    <a:pt x="12" y="2858"/>
                    <a:pt x="26" y="2914"/>
                    <a:pt x="71" y="3006"/>
                  </a:cubicBezTo>
                  <a:cubicBezTo>
                    <a:pt x="15" y="2841"/>
                    <a:pt x="33" y="2655"/>
                    <a:pt x="90" y="2479"/>
                  </a:cubicBezTo>
                  <a:cubicBezTo>
                    <a:pt x="147" y="2303"/>
                    <a:pt x="239" y="2133"/>
                    <a:pt x="339" y="1965"/>
                  </a:cubicBezTo>
                  <a:cubicBezTo>
                    <a:pt x="537" y="1630"/>
                    <a:pt x="767" y="1308"/>
                    <a:pt x="1009" y="1025"/>
                  </a:cubicBezTo>
                  <a:cubicBezTo>
                    <a:pt x="1009" y="1025"/>
                    <a:pt x="1100" y="918"/>
                    <a:pt x="1196" y="815"/>
                  </a:cubicBezTo>
                  <a:cubicBezTo>
                    <a:pt x="1292" y="711"/>
                    <a:pt x="1393" y="614"/>
                    <a:pt x="1393" y="614"/>
                  </a:cubicBezTo>
                  <a:lnTo>
                    <a:pt x="1470" y="540"/>
                  </a:lnTo>
                  <a:cubicBezTo>
                    <a:pt x="1675" y="339"/>
                    <a:pt x="1874" y="163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6">
              <a:extLst>
                <a:ext uri="{FF2B5EF4-FFF2-40B4-BE49-F238E27FC236}">
                  <a16:creationId xmlns:a16="http://schemas.microsoft.com/office/drawing/2014/main" id="{0A11FB28-76BC-D981-19B3-E8E075E3074A}"/>
                </a:ext>
              </a:extLst>
            </p:cNvPr>
            <p:cNvSpPr/>
            <p:nvPr/>
          </p:nvSpPr>
          <p:spPr>
            <a:xfrm>
              <a:off x="5343450" y="1958025"/>
              <a:ext cx="62825" cy="38250"/>
            </a:xfrm>
            <a:custGeom>
              <a:avLst/>
              <a:gdLst/>
              <a:ahLst/>
              <a:cxnLst/>
              <a:rect l="l" t="t" r="r" b="b"/>
              <a:pathLst>
                <a:path w="2513" h="1530" extrusionOk="0">
                  <a:moveTo>
                    <a:pt x="2513" y="0"/>
                  </a:moveTo>
                  <a:cubicBezTo>
                    <a:pt x="2453" y="26"/>
                    <a:pt x="2307" y="116"/>
                    <a:pt x="2175" y="231"/>
                  </a:cubicBezTo>
                  <a:cubicBezTo>
                    <a:pt x="2042" y="346"/>
                    <a:pt x="1920" y="478"/>
                    <a:pt x="1866" y="542"/>
                  </a:cubicBezTo>
                  <a:cubicBezTo>
                    <a:pt x="1866" y="542"/>
                    <a:pt x="1800" y="621"/>
                    <a:pt x="1734" y="700"/>
                  </a:cubicBezTo>
                  <a:cubicBezTo>
                    <a:pt x="1668" y="776"/>
                    <a:pt x="1601" y="854"/>
                    <a:pt x="1601" y="854"/>
                  </a:cubicBezTo>
                  <a:cubicBezTo>
                    <a:pt x="1480" y="988"/>
                    <a:pt x="1347" y="1120"/>
                    <a:pt x="1196" y="1228"/>
                  </a:cubicBezTo>
                  <a:cubicBezTo>
                    <a:pt x="987" y="1377"/>
                    <a:pt x="764" y="1477"/>
                    <a:pt x="513" y="1477"/>
                  </a:cubicBezTo>
                  <a:cubicBezTo>
                    <a:pt x="494" y="1477"/>
                    <a:pt x="475" y="1476"/>
                    <a:pt x="456" y="1475"/>
                  </a:cubicBezTo>
                  <a:cubicBezTo>
                    <a:pt x="305" y="1463"/>
                    <a:pt x="232" y="1428"/>
                    <a:pt x="174" y="1409"/>
                  </a:cubicBezTo>
                  <a:cubicBezTo>
                    <a:pt x="118" y="1383"/>
                    <a:pt x="75" y="1368"/>
                    <a:pt x="1" y="1323"/>
                  </a:cubicBezTo>
                  <a:lnTo>
                    <a:pt x="1" y="1323"/>
                  </a:lnTo>
                  <a:cubicBezTo>
                    <a:pt x="107" y="1423"/>
                    <a:pt x="253" y="1493"/>
                    <a:pt x="411" y="1518"/>
                  </a:cubicBezTo>
                  <a:cubicBezTo>
                    <a:pt x="461" y="1526"/>
                    <a:pt x="512" y="1530"/>
                    <a:pt x="564" y="1530"/>
                  </a:cubicBezTo>
                  <a:cubicBezTo>
                    <a:pt x="675" y="1530"/>
                    <a:pt x="789" y="1512"/>
                    <a:pt x="898" y="1477"/>
                  </a:cubicBezTo>
                  <a:cubicBezTo>
                    <a:pt x="1220" y="1372"/>
                    <a:pt x="1477" y="1133"/>
                    <a:pt x="1683" y="901"/>
                  </a:cubicBezTo>
                  <a:cubicBezTo>
                    <a:pt x="1683" y="901"/>
                    <a:pt x="1760" y="811"/>
                    <a:pt x="1837" y="721"/>
                  </a:cubicBezTo>
                  <a:cubicBezTo>
                    <a:pt x="1911" y="632"/>
                    <a:pt x="1987" y="542"/>
                    <a:pt x="1987" y="542"/>
                  </a:cubicBezTo>
                  <a:lnTo>
                    <a:pt x="2044" y="476"/>
                  </a:lnTo>
                  <a:cubicBezTo>
                    <a:pt x="2196" y="292"/>
                    <a:pt x="2343" y="13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6">
              <a:extLst>
                <a:ext uri="{FF2B5EF4-FFF2-40B4-BE49-F238E27FC236}">
                  <a16:creationId xmlns:a16="http://schemas.microsoft.com/office/drawing/2014/main" id="{429790CC-DBCF-22D7-D2BB-4DF181D33184}"/>
                </a:ext>
              </a:extLst>
            </p:cNvPr>
            <p:cNvSpPr/>
            <p:nvPr/>
          </p:nvSpPr>
          <p:spPr>
            <a:xfrm>
              <a:off x="5368850" y="1913300"/>
              <a:ext cx="66675" cy="59900"/>
            </a:xfrm>
            <a:custGeom>
              <a:avLst/>
              <a:gdLst/>
              <a:ahLst/>
              <a:cxnLst/>
              <a:rect l="l" t="t" r="r" b="b"/>
              <a:pathLst>
                <a:path w="2667" h="2396" extrusionOk="0">
                  <a:moveTo>
                    <a:pt x="2585" y="1"/>
                  </a:moveTo>
                  <a:cubicBezTo>
                    <a:pt x="2484" y="1"/>
                    <a:pt x="2328" y="9"/>
                    <a:pt x="2170" y="43"/>
                  </a:cubicBezTo>
                  <a:cubicBezTo>
                    <a:pt x="1960" y="84"/>
                    <a:pt x="1754" y="167"/>
                    <a:pt x="1663" y="217"/>
                  </a:cubicBezTo>
                  <a:cubicBezTo>
                    <a:pt x="1663" y="217"/>
                    <a:pt x="1634" y="232"/>
                    <a:pt x="1592" y="254"/>
                  </a:cubicBezTo>
                  <a:cubicBezTo>
                    <a:pt x="1551" y="276"/>
                    <a:pt x="1497" y="311"/>
                    <a:pt x="1443" y="344"/>
                  </a:cubicBezTo>
                  <a:cubicBezTo>
                    <a:pt x="1391" y="380"/>
                    <a:pt x="1338" y="417"/>
                    <a:pt x="1299" y="444"/>
                  </a:cubicBezTo>
                  <a:cubicBezTo>
                    <a:pt x="1262" y="474"/>
                    <a:pt x="1237" y="494"/>
                    <a:pt x="1237" y="494"/>
                  </a:cubicBezTo>
                  <a:cubicBezTo>
                    <a:pt x="1060" y="635"/>
                    <a:pt x="895" y="806"/>
                    <a:pt x="758" y="999"/>
                  </a:cubicBezTo>
                  <a:cubicBezTo>
                    <a:pt x="656" y="1144"/>
                    <a:pt x="577" y="1294"/>
                    <a:pt x="517" y="1447"/>
                  </a:cubicBezTo>
                  <a:cubicBezTo>
                    <a:pt x="455" y="1600"/>
                    <a:pt x="402" y="1753"/>
                    <a:pt x="331" y="1906"/>
                  </a:cubicBezTo>
                  <a:cubicBezTo>
                    <a:pt x="250" y="2075"/>
                    <a:pt x="194" y="2153"/>
                    <a:pt x="150" y="2215"/>
                  </a:cubicBezTo>
                  <a:cubicBezTo>
                    <a:pt x="104" y="2275"/>
                    <a:pt x="74" y="2321"/>
                    <a:pt x="0" y="2396"/>
                  </a:cubicBezTo>
                  <a:cubicBezTo>
                    <a:pt x="145" y="2293"/>
                    <a:pt x="261" y="2139"/>
                    <a:pt x="351" y="1971"/>
                  </a:cubicBezTo>
                  <a:cubicBezTo>
                    <a:pt x="444" y="1802"/>
                    <a:pt x="516" y="1619"/>
                    <a:pt x="600" y="1443"/>
                  </a:cubicBezTo>
                  <a:cubicBezTo>
                    <a:pt x="763" y="1089"/>
                    <a:pt x="1020" y="778"/>
                    <a:pt x="1313" y="551"/>
                  </a:cubicBezTo>
                  <a:cubicBezTo>
                    <a:pt x="1313" y="551"/>
                    <a:pt x="1423" y="463"/>
                    <a:pt x="1543" y="391"/>
                  </a:cubicBezTo>
                  <a:cubicBezTo>
                    <a:pt x="1662" y="315"/>
                    <a:pt x="1790" y="257"/>
                    <a:pt x="1790" y="257"/>
                  </a:cubicBezTo>
                  <a:lnTo>
                    <a:pt x="1886" y="214"/>
                  </a:lnTo>
                  <a:lnTo>
                    <a:pt x="1885" y="215"/>
                  </a:lnTo>
                  <a:cubicBezTo>
                    <a:pt x="2148" y="99"/>
                    <a:pt x="2407" y="32"/>
                    <a:pt x="2667" y="3"/>
                  </a:cubicBezTo>
                  <a:cubicBezTo>
                    <a:pt x="2647" y="2"/>
                    <a:pt x="2619" y="1"/>
                    <a:pt x="2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6">
              <a:extLst>
                <a:ext uri="{FF2B5EF4-FFF2-40B4-BE49-F238E27FC236}">
                  <a16:creationId xmlns:a16="http://schemas.microsoft.com/office/drawing/2014/main" id="{3FDC9056-D04A-A576-CE93-C8B500D523E1}"/>
                </a:ext>
              </a:extLst>
            </p:cNvPr>
            <p:cNvSpPr/>
            <p:nvPr/>
          </p:nvSpPr>
          <p:spPr>
            <a:xfrm>
              <a:off x="5565025" y="1926725"/>
              <a:ext cx="27150" cy="14425"/>
            </a:xfrm>
            <a:custGeom>
              <a:avLst/>
              <a:gdLst/>
              <a:ahLst/>
              <a:cxnLst/>
              <a:rect l="l" t="t" r="r" b="b"/>
              <a:pathLst>
                <a:path w="1086" h="577" extrusionOk="0">
                  <a:moveTo>
                    <a:pt x="1074" y="1"/>
                  </a:moveTo>
                  <a:cubicBezTo>
                    <a:pt x="1004" y="1"/>
                    <a:pt x="809" y="37"/>
                    <a:pt x="752" y="65"/>
                  </a:cubicBezTo>
                  <a:cubicBezTo>
                    <a:pt x="752" y="65"/>
                    <a:pt x="714" y="82"/>
                    <a:pt x="677" y="99"/>
                  </a:cubicBezTo>
                  <a:cubicBezTo>
                    <a:pt x="639" y="117"/>
                    <a:pt x="602" y="135"/>
                    <a:pt x="602" y="135"/>
                  </a:cubicBezTo>
                  <a:cubicBezTo>
                    <a:pt x="536" y="168"/>
                    <a:pt x="469" y="203"/>
                    <a:pt x="403" y="241"/>
                  </a:cubicBezTo>
                  <a:cubicBezTo>
                    <a:pt x="304" y="297"/>
                    <a:pt x="226" y="368"/>
                    <a:pt x="139" y="435"/>
                  </a:cubicBezTo>
                  <a:cubicBezTo>
                    <a:pt x="40" y="510"/>
                    <a:pt x="38" y="515"/>
                    <a:pt x="0" y="576"/>
                  </a:cubicBezTo>
                  <a:cubicBezTo>
                    <a:pt x="194" y="453"/>
                    <a:pt x="433" y="321"/>
                    <a:pt x="650" y="215"/>
                  </a:cubicBezTo>
                  <a:cubicBezTo>
                    <a:pt x="650" y="215"/>
                    <a:pt x="691" y="195"/>
                    <a:pt x="732" y="175"/>
                  </a:cubicBezTo>
                  <a:cubicBezTo>
                    <a:pt x="774" y="156"/>
                    <a:pt x="816" y="137"/>
                    <a:pt x="816" y="137"/>
                  </a:cubicBezTo>
                  <a:lnTo>
                    <a:pt x="848" y="124"/>
                  </a:lnTo>
                  <a:cubicBezTo>
                    <a:pt x="913" y="91"/>
                    <a:pt x="995" y="48"/>
                    <a:pt x="1086" y="1"/>
                  </a:cubicBezTo>
                  <a:cubicBezTo>
                    <a:pt x="1082" y="1"/>
                    <a:pt x="1078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6">
              <a:extLst>
                <a:ext uri="{FF2B5EF4-FFF2-40B4-BE49-F238E27FC236}">
                  <a16:creationId xmlns:a16="http://schemas.microsoft.com/office/drawing/2014/main" id="{BE5238FB-FC1C-F18C-A96F-35E892228EA3}"/>
                </a:ext>
              </a:extLst>
            </p:cNvPr>
            <p:cNvSpPr/>
            <p:nvPr/>
          </p:nvSpPr>
          <p:spPr>
            <a:xfrm>
              <a:off x="5560500" y="1924000"/>
              <a:ext cx="9125" cy="6300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345" y="0"/>
                  </a:moveTo>
                  <a:cubicBezTo>
                    <a:pt x="309" y="0"/>
                    <a:pt x="249" y="11"/>
                    <a:pt x="234" y="21"/>
                  </a:cubicBezTo>
                  <a:lnTo>
                    <a:pt x="187" y="56"/>
                  </a:lnTo>
                  <a:cubicBezTo>
                    <a:pt x="166" y="71"/>
                    <a:pt x="144" y="86"/>
                    <a:pt x="122" y="101"/>
                  </a:cubicBezTo>
                  <a:cubicBezTo>
                    <a:pt x="88" y="124"/>
                    <a:pt x="69" y="160"/>
                    <a:pt x="39" y="186"/>
                  </a:cubicBezTo>
                  <a:cubicBezTo>
                    <a:pt x="6" y="215"/>
                    <a:pt x="6" y="217"/>
                    <a:pt x="1" y="252"/>
                  </a:cubicBezTo>
                  <a:cubicBezTo>
                    <a:pt x="81" y="225"/>
                    <a:pt x="171" y="181"/>
                    <a:pt x="242" y="129"/>
                  </a:cubicBezTo>
                  <a:lnTo>
                    <a:pt x="296" y="91"/>
                  </a:lnTo>
                  <a:lnTo>
                    <a:pt x="305" y="84"/>
                  </a:lnTo>
                  <a:cubicBezTo>
                    <a:pt x="329" y="58"/>
                    <a:pt x="348" y="31"/>
                    <a:pt x="365" y="2"/>
                  </a:cubicBezTo>
                  <a:cubicBezTo>
                    <a:pt x="360" y="1"/>
                    <a:pt x="353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6">
              <a:extLst>
                <a:ext uri="{FF2B5EF4-FFF2-40B4-BE49-F238E27FC236}">
                  <a16:creationId xmlns:a16="http://schemas.microsoft.com/office/drawing/2014/main" id="{DF8EC040-788B-9C61-37E1-FE078990C60E}"/>
                </a:ext>
              </a:extLst>
            </p:cNvPr>
            <p:cNvSpPr/>
            <p:nvPr/>
          </p:nvSpPr>
          <p:spPr>
            <a:xfrm>
              <a:off x="5508825" y="1924975"/>
              <a:ext cx="27225" cy="12450"/>
            </a:xfrm>
            <a:custGeom>
              <a:avLst/>
              <a:gdLst/>
              <a:ahLst/>
              <a:cxnLst/>
              <a:rect l="l" t="t" r="r" b="b"/>
              <a:pathLst>
                <a:path w="1089" h="498" extrusionOk="0">
                  <a:moveTo>
                    <a:pt x="1057" y="0"/>
                  </a:moveTo>
                  <a:cubicBezTo>
                    <a:pt x="977" y="0"/>
                    <a:pt x="813" y="21"/>
                    <a:pt x="760" y="43"/>
                  </a:cubicBezTo>
                  <a:cubicBezTo>
                    <a:pt x="760" y="43"/>
                    <a:pt x="722" y="57"/>
                    <a:pt x="685" y="71"/>
                  </a:cubicBezTo>
                  <a:cubicBezTo>
                    <a:pt x="648" y="86"/>
                    <a:pt x="611" y="101"/>
                    <a:pt x="611" y="101"/>
                  </a:cubicBezTo>
                  <a:cubicBezTo>
                    <a:pt x="545" y="129"/>
                    <a:pt x="477" y="160"/>
                    <a:pt x="410" y="192"/>
                  </a:cubicBezTo>
                  <a:cubicBezTo>
                    <a:pt x="310" y="242"/>
                    <a:pt x="231" y="306"/>
                    <a:pt x="142" y="366"/>
                  </a:cubicBezTo>
                  <a:cubicBezTo>
                    <a:pt x="42" y="433"/>
                    <a:pt x="39" y="439"/>
                    <a:pt x="0" y="497"/>
                  </a:cubicBezTo>
                  <a:cubicBezTo>
                    <a:pt x="195" y="389"/>
                    <a:pt x="435" y="274"/>
                    <a:pt x="653" y="183"/>
                  </a:cubicBezTo>
                  <a:cubicBezTo>
                    <a:pt x="653" y="183"/>
                    <a:pt x="694" y="167"/>
                    <a:pt x="735" y="150"/>
                  </a:cubicBezTo>
                  <a:lnTo>
                    <a:pt x="820" y="119"/>
                  </a:lnTo>
                  <a:lnTo>
                    <a:pt x="851" y="108"/>
                  </a:lnTo>
                  <a:cubicBezTo>
                    <a:pt x="915" y="80"/>
                    <a:pt x="997" y="43"/>
                    <a:pt x="1089" y="2"/>
                  </a:cubicBezTo>
                  <a:cubicBezTo>
                    <a:pt x="1081" y="1"/>
                    <a:pt x="1070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6">
              <a:extLst>
                <a:ext uri="{FF2B5EF4-FFF2-40B4-BE49-F238E27FC236}">
                  <a16:creationId xmlns:a16="http://schemas.microsoft.com/office/drawing/2014/main" id="{108891F4-2A9B-E419-CABE-170B3AF66E71}"/>
                </a:ext>
              </a:extLst>
            </p:cNvPr>
            <p:cNvSpPr/>
            <p:nvPr/>
          </p:nvSpPr>
          <p:spPr>
            <a:xfrm>
              <a:off x="5494200" y="1926525"/>
              <a:ext cx="18250" cy="8750"/>
            </a:xfrm>
            <a:custGeom>
              <a:avLst/>
              <a:gdLst/>
              <a:ahLst/>
              <a:cxnLst/>
              <a:rect l="l" t="t" r="r" b="b"/>
              <a:pathLst>
                <a:path w="730" h="350" extrusionOk="0">
                  <a:moveTo>
                    <a:pt x="722" y="0"/>
                  </a:moveTo>
                  <a:cubicBezTo>
                    <a:pt x="674" y="0"/>
                    <a:pt x="545" y="24"/>
                    <a:pt x="508" y="43"/>
                  </a:cubicBezTo>
                  <a:lnTo>
                    <a:pt x="413" y="90"/>
                  </a:lnTo>
                  <a:cubicBezTo>
                    <a:pt x="370" y="111"/>
                    <a:pt x="326" y="132"/>
                    <a:pt x="281" y="154"/>
                  </a:cubicBezTo>
                  <a:cubicBezTo>
                    <a:pt x="215" y="185"/>
                    <a:pt x="163" y="231"/>
                    <a:pt x="101" y="265"/>
                  </a:cubicBezTo>
                  <a:cubicBezTo>
                    <a:pt x="30" y="305"/>
                    <a:pt x="28" y="307"/>
                    <a:pt x="0" y="350"/>
                  </a:cubicBezTo>
                  <a:cubicBezTo>
                    <a:pt x="144" y="306"/>
                    <a:pt x="314" y="243"/>
                    <a:pt x="457" y="171"/>
                  </a:cubicBezTo>
                  <a:lnTo>
                    <a:pt x="567" y="117"/>
                  </a:lnTo>
                  <a:lnTo>
                    <a:pt x="587" y="106"/>
                  </a:lnTo>
                  <a:cubicBezTo>
                    <a:pt x="639" y="74"/>
                    <a:pt x="686" y="37"/>
                    <a:pt x="730" y="0"/>
                  </a:cubicBezTo>
                  <a:cubicBezTo>
                    <a:pt x="728" y="0"/>
                    <a:pt x="72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6">
              <a:extLst>
                <a:ext uri="{FF2B5EF4-FFF2-40B4-BE49-F238E27FC236}">
                  <a16:creationId xmlns:a16="http://schemas.microsoft.com/office/drawing/2014/main" id="{C18CF695-7229-68FD-1D51-EBD0E017779C}"/>
                </a:ext>
              </a:extLst>
            </p:cNvPr>
            <p:cNvSpPr/>
            <p:nvPr/>
          </p:nvSpPr>
          <p:spPr>
            <a:xfrm>
              <a:off x="5456375" y="1921450"/>
              <a:ext cx="25400" cy="7175"/>
            </a:xfrm>
            <a:custGeom>
              <a:avLst/>
              <a:gdLst/>
              <a:ahLst/>
              <a:cxnLst/>
              <a:rect l="l" t="t" r="r" b="b"/>
              <a:pathLst>
                <a:path w="1016" h="287" extrusionOk="0">
                  <a:moveTo>
                    <a:pt x="972" y="0"/>
                  </a:moveTo>
                  <a:cubicBezTo>
                    <a:pt x="898" y="0"/>
                    <a:pt x="770" y="11"/>
                    <a:pt x="727" y="23"/>
                  </a:cubicBezTo>
                  <a:lnTo>
                    <a:pt x="594" y="62"/>
                  </a:lnTo>
                  <a:cubicBezTo>
                    <a:pt x="535" y="79"/>
                    <a:pt x="473" y="96"/>
                    <a:pt x="411" y="114"/>
                  </a:cubicBezTo>
                  <a:cubicBezTo>
                    <a:pt x="318" y="140"/>
                    <a:pt x="240" y="181"/>
                    <a:pt x="152" y="210"/>
                  </a:cubicBezTo>
                  <a:cubicBezTo>
                    <a:pt x="52" y="243"/>
                    <a:pt x="49" y="246"/>
                    <a:pt x="0" y="287"/>
                  </a:cubicBezTo>
                  <a:cubicBezTo>
                    <a:pt x="194" y="255"/>
                    <a:pt x="424" y="208"/>
                    <a:pt x="625" y="149"/>
                  </a:cubicBezTo>
                  <a:lnTo>
                    <a:pt x="778" y="104"/>
                  </a:lnTo>
                  <a:lnTo>
                    <a:pt x="806" y="96"/>
                  </a:lnTo>
                  <a:cubicBezTo>
                    <a:pt x="882" y="67"/>
                    <a:pt x="950" y="36"/>
                    <a:pt x="1016" y="2"/>
                  </a:cubicBezTo>
                  <a:cubicBezTo>
                    <a:pt x="1006" y="1"/>
                    <a:pt x="991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6">
              <a:extLst>
                <a:ext uri="{FF2B5EF4-FFF2-40B4-BE49-F238E27FC236}">
                  <a16:creationId xmlns:a16="http://schemas.microsoft.com/office/drawing/2014/main" id="{6DE1B0FB-0E6B-AD63-AF6B-6346B290D3C5}"/>
                </a:ext>
              </a:extLst>
            </p:cNvPr>
            <p:cNvSpPr/>
            <p:nvPr/>
          </p:nvSpPr>
          <p:spPr>
            <a:xfrm>
              <a:off x="5446500" y="1912350"/>
              <a:ext cx="17250" cy="4825"/>
            </a:xfrm>
            <a:custGeom>
              <a:avLst/>
              <a:gdLst/>
              <a:ahLst/>
              <a:cxnLst/>
              <a:rect l="l" t="t" r="r" b="b"/>
              <a:pathLst>
                <a:path w="690" h="193" extrusionOk="0">
                  <a:moveTo>
                    <a:pt x="555" y="1"/>
                  </a:moveTo>
                  <a:cubicBezTo>
                    <a:pt x="527" y="1"/>
                    <a:pt x="503" y="2"/>
                    <a:pt x="489" y="6"/>
                  </a:cubicBezTo>
                  <a:lnTo>
                    <a:pt x="399" y="31"/>
                  </a:lnTo>
                  <a:cubicBezTo>
                    <a:pt x="359" y="42"/>
                    <a:pt x="317" y="53"/>
                    <a:pt x="275" y="63"/>
                  </a:cubicBezTo>
                  <a:cubicBezTo>
                    <a:pt x="213" y="80"/>
                    <a:pt x="161" y="112"/>
                    <a:pt x="100" y="133"/>
                  </a:cubicBezTo>
                  <a:cubicBezTo>
                    <a:pt x="33" y="155"/>
                    <a:pt x="31" y="158"/>
                    <a:pt x="1" y="192"/>
                  </a:cubicBezTo>
                  <a:cubicBezTo>
                    <a:pt x="133" y="181"/>
                    <a:pt x="290" y="158"/>
                    <a:pt x="427" y="119"/>
                  </a:cubicBezTo>
                  <a:lnTo>
                    <a:pt x="529" y="91"/>
                  </a:lnTo>
                  <a:lnTo>
                    <a:pt x="549" y="85"/>
                  </a:lnTo>
                  <a:cubicBezTo>
                    <a:pt x="600" y="65"/>
                    <a:pt x="645" y="40"/>
                    <a:pt x="689" y="14"/>
                  </a:cubicBezTo>
                  <a:cubicBezTo>
                    <a:pt x="667" y="6"/>
                    <a:pt x="606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6">
              <a:extLst>
                <a:ext uri="{FF2B5EF4-FFF2-40B4-BE49-F238E27FC236}">
                  <a16:creationId xmlns:a16="http://schemas.microsoft.com/office/drawing/2014/main" id="{73B37317-5C6E-3DCD-3F90-C002253BC571}"/>
                </a:ext>
              </a:extLst>
            </p:cNvPr>
            <p:cNvSpPr/>
            <p:nvPr/>
          </p:nvSpPr>
          <p:spPr>
            <a:xfrm>
              <a:off x="5433700" y="1909625"/>
              <a:ext cx="14500" cy="3400"/>
            </a:xfrm>
            <a:custGeom>
              <a:avLst/>
              <a:gdLst/>
              <a:ahLst/>
              <a:cxnLst/>
              <a:rect l="l" t="t" r="r" b="b"/>
              <a:pathLst>
                <a:path w="580" h="136" extrusionOk="0">
                  <a:moveTo>
                    <a:pt x="430" y="0"/>
                  </a:moveTo>
                  <a:cubicBezTo>
                    <a:pt x="423" y="0"/>
                    <a:pt x="417" y="1"/>
                    <a:pt x="413" y="2"/>
                  </a:cubicBezTo>
                  <a:lnTo>
                    <a:pt x="337" y="17"/>
                  </a:lnTo>
                  <a:cubicBezTo>
                    <a:pt x="303" y="23"/>
                    <a:pt x="268" y="30"/>
                    <a:pt x="233" y="36"/>
                  </a:cubicBezTo>
                  <a:cubicBezTo>
                    <a:pt x="180" y="46"/>
                    <a:pt x="135" y="72"/>
                    <a:pt x="84" y="86"/>
                  </a:cubicBezTo>
                  <a:cubicBezTo>
                    <a:pt x="28" y="101"/>
                    <a:pt x="26" y="103"/>
                    <a:pt x="0" y="135"/>
                  </a:cubicBezTo>
                  <a:cubicBezTo>
                    <a:pt x="16" y="135"/>
                    <a:pt x="33" y="135"/>
                    <a:pt x="49" y="135"/>
                  </a:cubicBezTo>
                  <a:cubicBezTo>
                    <a:pt x="149" y="135"/>
                    <a:pt x="260" y="127"/>
                    <a:pt x="358" y="107"/>
                  </a:cubicBezTo>
                  <a:lnTo>
                    <a:pt x="445" y="89"/>
                  </a:lnTo>
                  <a:lnTo>
                    <a:pt x="461" y="86"/>
                  </a:lnTo>
                  <a:cubicBezTo>
                    <a:pt x="504" y="71"/>
                    <a:pt x="543" y="51"/>
                    <a:pt x="580" y="31"/>
                  </a:cubicBezTo>
                  <a:cubicBezTo>
                    <a:pt x="555" y="17"/>
                    <a:pt x="472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6">
              <a:extLst>
                <a:ext uri="{FF2B5EF4-FFF2-40B4-BE49-F238E27FC236}">
                  <a16:creationId xmlns:a16="http://schemas.microsoft.com/office/drawing/2014/main" id="{376B192B-9631-59AA-2C4B-DE441C1C6DCF}"/>
                </a:ext>
              </a:extLst>
            </p:cNvPr>
            <p:cNvSpPr/>
            <p:nvPr/>
          </p:nvSpPr>
          <p:spPr>
            <a:xfrm>
              <a:off x="5372125" y="1866125"/>
              <a:ext cx="71600" cy="23575"/>
            </a:xfrm>
            <a:custGeom>
              <a:avLst/>
              <a:gdLst/>
              <a:ahLst/>
              <a:cxnLst/>
              <a:rect l="l" t="t" r="r" b="b"/>
              <a:pathLst>
                <a:path w="2864" h="943" extrusionOk="0">
                  <a:moveTo>
                    <a:pt x="301" y="1"/>
                  </a:moveTo>
                  <a:cubicBezTo>
                    <a:pt x="253" y="1"/>
                    <a:pt x="216" y="4"/>
                    <a:pt x="185" y="7"/>
                  </a:cubicBezTo>
                  <a:cubicBezTo>
                    <a:pt x="123" y="17"/>
                    <a:pt x="79" y="29"/>
                    <a:pt x="1" y="60"/>
                  </a:cubicBezTo>
                  <a:cubicBezTo>
                    <a:pt x="70" y="45"/>
                    <a:pt x="142" y="38"/>
                    <a:pt x="215" y="38"/>
                  </a:cubicBezTo>
                  <a:cubicBezTo>
                    <a:pt x="432" y="38"/>
                    <a:pt x="660" y="100"/>
                    <a:pt x="871" y="198"/>
                  </a:cubicBezTo>
                  <a:cubicBezTo>
                    <a:pt x="1159" y="323"/>
                    <a:pt x="1423" y="507"/>
                    <a:pt x="1692" y="653"/>
                  </a:cubicBezTo>
                  <a:cubicBezTo>
                    <a:pt x="1692" y="653"/>
                    <a:pt x="1794" y="709"/>
                    <a:pt x="1899" y="759"/>
                  </a:cubicBezTo>
                  <a:cubicBezTo>
                    <a:pt x="2004" y="810"/>
                    <a:pt x="2113" y="851"/>
                    <a:pt x="2113" y="851"/>
                  </a:cubicBezTo>
                  <a:lnTo>
                    <a:pt x="2196" y="881"/>
                  </a:lnTo>
                  <a:cubicBezTo>
                    <a:pt x="2331" y="922"/>
                    <a:pt x="2466" y="942"/>
                    <a:pt x="2596" y="942"/>
                  </a:cubicBezTo>
                  <a:cubicBezTo>
                    <a:pt x="2688" y="942"/>
                    <a:pt x="2778" y="932"/>
                    <a:pt x="2863" y="911"/>
                  </a:cubicBezTo>
                  <a:lnTo>
                    <a:pt x="2863" y="911"/>
                  </a:lnTo>
                  <a:cubicBezTo>
                    <a:pt x="2847" y="911"/>
                    <a:pt x="2824" y="912"/>
                    <a:pt x="2797" y="912"/>
                  </a:cubicBezTo>
                  <a:cubicBezTo>
                    <a:pt x="2715" y="912"/>
                    <a:pt x="2590" y="907"/>
                    <a:pt x="2469" y="875"/>
                  </a:cubicBezTo>
                  <a:cubicBezTo>
                    <a:pt x="2306" y="838"/>
                    <a:pt x="2150" y="768"/>
                    <a:pt x="2076" y="737"/>
                  </a:cubicBezTo>
                  <a:cubicBezTo>
                    <a:pt x="2076" y="737"/>
                    <a:pt x="1984" y="699"/>
                    <a:pt x="1895" y="655"/>
                  </a:cubicBezTo>
                  <a:cubicBezTo>
                    <a:pt x="1807" y="612"/>
                    <a:pt x="1720" y="563"/>
                    <a:pt x="1720" y="563"/>
                  </a:cubicBezTo>
                  <a:cubicBezTo>
                    <a:pt x="1565" y="473"/>
                    <a:pt x="1405" y="381"/>
                    <a:pt x="1242" y="287"/>
                  </a:cubicBezTo>
                  <a:cubicBezTo>
                    <a:pt x="996" y="153"/>
                    <a:pt x="754" y="60"/>
                    <a:pt x="481" y="16"/>
                  </a:cubicBezTo>
                  <a:cubicBezTo>
                    <a:pt x="406" y="4"/>
                    <a:pt x="3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6">
              <a:extLst>
                <a:ext uri="{FF2B5EF4-FFF2-40B4-BE49-F238E27FC236}">
                  <a16:creationId xmlns:a16="http://schemas.microsoft.com/office/drawing/2014/main" id="{9D01B9D2-54C0-8F1A-9E7E-779CE259EBF2}"/>
                </a:ext>
              </a:extLst>
            </p:cNvPr>
            <p:cNvSpPr/>
            <p:nvPr/>
          </p:nvSpPr>
          <p:spPr>
            <a:xfrm>
              <a:off x="5403925" y="1867400"/>
              <a:ext cx="18075" cy="8325"/>
            </a:xfrm>
            <a:custGeom>
              <a:avLst/>
              <a:gdLst/>
              <a:ahLst/>
              <a:cxnLst/>
              <a:rect l="l" t="t" r="r" b="b"/>
              <a:pathLst>
                <a:path w="723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32"/>
                    <a:pt x="133" y="125"/>
                    <a:pt x="171" y="141"/>
                  </a:cubicBezTo>
                  <a:lnTo>
                    <a:pt x="267" y="183"/>
                  </a:lnTo>
                  <a:cubicBezTo>
                    <a:pt x="310" y="202"/>
                    <a:pt x="353" y="222"/>
                    <a:pt x="397" y="242"/>
                  </a:cubicBezTo>
                  <a:cubicBezTo>
                    <a:pt x="463" y="272"/>
                    <a:pt x="530" y="283"/>
                    <a:pt x="596" y="308"/>
                  </a:cubicBezTo>
                  <a:cubicBezTo>
                    <a:pt x="646" y="327"/>
                    <a:pt x="664" y="333"/>
                    <a:pt x="685" y="333"/>
                  </a:cubicBezTo>
                  <a:cubicBezTo>
                    <a:pt x="696" y="333"/>
                    <a:pt x="707" y="331"/>
                    <a:pt x="723" y="329"/>
                  </a:cubicBezTo>
                  <a:cubicBezTo>
                    <a:pt x="600" y="248"/>
                    <a:pt x="445" y="159"/>
                    <a:pt x="300" y="97"/>
                  </a:cubicBezTo>
                  <a:lnTo>
                    <a:pt x="191" y="49"/>
                  </a:lnTo>
                  <a:lnTo>
                    <a:pt x="170" y="41"/>
                  </a:lnTo>
                  <a:cubicBezTo>
                    <a:pt x="112" y="22"/>
                    <a:pt x="5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6">
              <a:extLst>
                <a:ext uri="{FF2B5EF4-FFF2-40B4-BE49-F238E27FC236}">
                  <a16:creationId xmlns:a16="http://schemas.microsoft.com/office/drawing/2014/main" id="{376784C9-1C4E-D221-B05B-9FFBBE66DA00}"/>
                </a:ext>
              </a:extLst>
            </p:cNvPr>
            <p:cNvSpPr/>
            <p:nvPr/>
          </p:nvSpPr>
          <p:spPr>
            <a:xfrm>
              <a:off x="5365075" y="1803100"/>
              <a:ext cx="37975" cy="45325"/>
            </a:xfrm>
            <a:custGeom>
              <a:avLst/>
              <a:gdLst/>
              <a:ahLst/>
              <a:cxnLst/>
              <a:rect l="l" t="t" r="r" b="b"/>
              <a:pathLst>
                <a:path w="1519" h="1813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348"/>
                    <a:pt x="589" y="764"/>
                    <a:pt x="893" y="1121"/>
                  </a:cubicBezTo>
                  <a:cubicBezTo>
                    <a:pt x="893" y="1121"/>
                    <a:pt x="1122" y="1392"/>
                    <a:pt x="1122" y="1392"/>
                  </a:cubicBezTo>
                  <a:lnTo>
                    <a:pt x="1165" y="1443"/>
                  </a:lnTo>
                  <a:cubicBezTo>
                    <a:pt x="1288" y="1577"/>
                    <a:pt x="1403" y="1697"/>
                    <a:pt x="1519" y="1812"/>
                  </a:cubicBezTo>
                  <a:cubicBezTo>
                    <a:pt x="1470" y="1724"/>
                    <a:pt x="1237" y="1384"/>
                    <a:pt x="1155" y="1287"/>
                  </a:cubicBezTo>
                  <a:lnTo>
                    <a:pt x="953" y="1050"/>
                  </a:lnTo>
                  <a:cubicBezTo>
                    <a:pt x="865" y="944"/>
                    <a:pt x="773" y="835"/>
                    <a:pt x="680" y="724"/>
                  </a:cubicBezTo>
                  <a:cubicBezTo>
                    <a:pt x="541" y="559"/>
                    <a:pt x="403" y="422"/>
                    <a:pt x="265" y="264"/>
                  </a:cubicBezTo>
                  <a:cubicBezTo>
                    <a:pt x="110" y="88"/>
                    <a:pt x="103" y="8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6">
              <a:extLst>
                <a:ext uri="{FF2B5EF4-FFF2-40B4-BE49-F238E27FC236}">
                  <a16:creationId xmlns:a16="http://schemas.microsoft.com/office/drawing/2014/main" id="{005834DC-A7BF-71CA-3124-40C7D963B3FF}"/>
                </a:ext>
              </a:extLst>
            </p:cNvPr>
            <p:cNvSpPr/>
            <p:nvPr/>
          </p:nvSpPr>
          <p:spPr>
            <a:xfrm>
              <a:off x="5395925" y="1784000"/>
              <a:ext cx="52675" cy="41175"/>
            </a:xfrm>
            <a:custGeom>
              <a:avLst/>
              <a:gdLst/>
              <a:ahLst/>
              <a:cxnLst/>
              <a:rect l="l" t="t" r="r" b="b"/>
              <a:pathLst>
                <a:path w="2107" h="1647" extrusionOk="0">
                  <a:moveTo>
                    <a:pt x="1043" y="1"/>
                  </a:moveTo>
                  <a:cubicBezTo>
                    <a:pt x="702" y="1"/>
                    <a:pt x="339" y="129"/>
                    <a:pt x="132" y="406"/>
                  </a:cubicBezTo>
                  <a:cubicBezTo>
                    <a:pt x="132" y="406"/>
                    <a:pt x="110" y="433"/>
                    <a:pt x="85" y="481"/>
                  </a:cubicBezTo>
                  <a:cubicBezTo>
                    <a:pt x="58" y="526"/>
                    <a:pt x="31" y="593"/>
                    <a:pt x="17" y="664"/>
                  </a:cubicBezTo>
                  <a:cubicBezTo>
                    <a:pt x="1" y="733"/>
                    <a:pt x="3" y="804"/>
                    <a:pt x="6" y="857"/>
                  </a:cubicBezTo>
                  <a:cubicBezTo>
                    <a:pt x="11" y="910"/>
                    <a:pt x="20" y="945"/>
                    <a:pt x="20" y="945"/>
                  </a:cubicBezTo>
                  <a:cubicBezTo>
                    <a:pt x="20" y="945"/>
                    <a:pt x="25" y="971"/>
                    <a:pt x="32" y="996"/>
                  </a:cubicBezTo>
                  <a:lnTo>
                    <a:pt x="48" y="1045"/>
                  </a:lnTo>
                  <a:lnTo>
                    <a:pt x="49" y="1045"/>
                  </a:lnTo>
                  <a:cubicBezTo>
                    <a:pt x="158" y="1310"/>
                    <a:pt x="352" y="1484"/>
                    <a:pt x="529" y="1646"/>
                  </a:cubicBezTo>
                  <a:cubicBezTo>
                    <a:pt x="485" y="1586"/>
                    <a:pt x="357" y="1442"/>
                    <a:pt x="256" y="1279"/>
                  </a:cubicBezTo>
                  <a:cubicBezTo>
                    <a:pt x="205" y="1198"/>
                    <a:pt x="162" y="1111"/>
                    <a:pt x="136" y="1033"/>
                  </a:cubicBezTo>
                  <a:cubicBezTo>
                    <a:pt x="110" y="954"/>
                    <a:pt x="102" y="886"/>
                    <a:pt x="97" y="843"/>
                  </a:cubicBezTo>
                  <a:cubicBezTo>
                    <a:pt x="97" y="843"/>
                    <a:pt x="86" y="734"/>
                    <a:pt x="119" y="632"/>
                  </a:cubicBezTo>
                  <a:cubicBezTo>
                    <a:pt x="149" y="528"/>
                    <a:pt x="219" y="444"/>
                    <a:pt x="219" y="444"/>
                  </a:cubicBezTo>
                  <a:cubicBezTo>
                    <a:pt x="338" y="290"/>
                    <a:pt x="526" y="185"/>
                    <a:pt x="724" y="129"/>
                  </a:cubicBezTo>
                  <a:cubicBezTo>
                    <a:pt x="859" y="95"/>
                    <a:pt x="994" y="78"/>
                    <a:pt x="1129" y="78"/>
                  </a:cubicBezTo>
                  <a:cubicBezTo>
                    <a:pt x="1291" y="78"/>
                    <a:pt x="1452" y="103"/>
                    <a:pt x="1612" y="154"/>
                  </a:cubicBezTo>
                  <a:cubicBezTo>
                    <a:pt x="1775" y="210"/>
                    <a:pt x="1853" y="257"/>
                    <a:pt x="1916" y="288"/>
                  </a:cubicBezTo>
                  <a:cubicBezTo>
                    <a:pt x="1977" y="321"/>
                    <a:pt x="2023" y="345"/>
                    <a:pt x="2107" y="393"/>
                  </a:cubicBezTo>
                  <a:cubicBezTo>
                    <a:pt x="1863" y="177"/>
                    <a:pt x="1512" y="23"/>
                    <a:pt x="1138" y="4"/>
                  </a:cubicBezTo>
                  <a:cubicBezTo>
                    <a:pt x="1107" y="2"/>
                    <a:pt x="1075" y="1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6">
              <a:extLst>
                <a:ext uri="{FF2B5EF4-FFF2-40B4-BE49-F238E27FC236}">
                  <a16:creationId xmlns:a16="http://schemas.microsoft.com/office/drawing/2014/main" id="{2B04E936-D420-089E-450E-D77206EF5B69}"/>
                </a:ext>
              </a:extLst>
            </p:cNvPr>
            <p:cNvSpPr/>
            <p:nvPr/>
          </p:nvSpPr>
          <p:spPr>
            <a:xfrm>
              <a:off x="5525775" y="2207975"/>
              <a:ext cx="47050" cy="96600"/>
            </a:xfrm>
            <a:custGeom>
              <a:avLst/>
              <a:gdLst/>
              <a:ahLst/>
              <a:cxnLst/>
              <a:rect l="l" t="t" r="r" b="b"/>
              <a:pathLst>
                <a:path w="1882" h="3864" extrusionOk="0">
                  <a:moveTo>
                    <a:pt x="262" y="1"/>
                  </a:moveTo>
                  <a:cubicBezTo>
                    <a:pt x="218" y="89"/>
                    <a:pt x="120" y="321"/>
                    <a:pt x="68" y="575"/>
                  </a:cubicBezTo>
                  <a:cubicBezTo>
                    <a:pt x="12" y="829"/>
                    <a:pt x="0" y="1098"/>
                    <a:pt x="8" y="1225"/>
                  </a:cubicBezTo>
                  <a:cubicBezTo>
                    <a:pt x="8" y="1225"/>
                    <a:pt x="13" y="1380"/>
                    <a:pt x="37" y="1532"/>
                  </a:cubicBezTo>
                  <a:cubicBezTo>
                    <a:pt x="58" y="1686"/>
                    <a:pt x="96" y="1835"/>
                    <a:pt x="96" y="1835"/>
                  </a:cubicBezTo>
                  <a:cubicBezTo>
                    <a:pt x="162" y="2102"/>
                    <a:pt x="267" y="2371"/>
                    <a:pt x="413" y="2620"/>
                  </a:cubicBezTo>
                  <a:cubicBezTo>
                    <a:pt x="629" y="2991"/>
                    <a:pt x="905" y="3272"/>
                    <a:pt x="1236" y="3522"/>
                  </a:cubicBezTo>
                  <a:cubicBezTo>
                    <a:pt x="1422" y="3660"/>
                    <a:pt x="1531" y="3714"/>
                    <a:pt x="1613" y="3758"/>
                  </a:cubicBezTo>
                  <a:cubicBezTo>
                    <a:pt x="1698" y="3799"/>
                    <a:pt x="1761" y="3823"/>
                    <a:pt x="1882" y="3863"/>
                  </a:cubicBezTo>
                  <a:cubicBezTo>
                    <a:pt x="1495" y="3683"/>
                    <a:pt x="1109" y="3399"/>
                    <a:pt x="807" y="3033"/>
                  </a:cubicBezTo>
                  <a:cubicBezTo>
                    <a:pt x="501" y="2670"/>
                    <a:pt x="281" y="2226"/>
                    <a:pt x="180" y="1785"/>
                  </a:cubicBezTo>
                  <a:cubicBezTo>
                    <a:pt x="180" y="1785"/>
                    <a:pt x="137" y="1619"/>
                    <a:pt x="119" y="1448"/>
                  </a:cubicBezTo>
                  <a:cubicBezTo>
                    <a:pt x="98" y="1277"/>
                    <a:pt x="96" y="1105"/>
                    <a:pt x="96" y="1105"/>
                  </a:cubicBezTo>
                  <a:lnTo>
                    <a:pt x="98" y="977"/>
                  </a:lnTo>
                  <a:cubicBezTo>
                    <a:pt x="104" y="626"/>
                    <a:pt x="163" y="304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6">
              <a:extLst>
                <a:ext uri="{FF2B5EF4-FFF2-40B4-BE49-F238E27FC236}">
                  <a16:creationId xmlns:a16="http://schemas.microsoft.com/office/drawing/2014/main" id="{2C17C21A-FC36-0870-2278-FA56F291AF92}"/>
                </a:ext>
              </a:extLst>
            </p:cNvPr>
            <p:cNvSpPr/>
            <p:nvPr/>
          </p:nvSpPr>
          <p:spPr>
            <a:xfrm>
              <a:off x="5613000" y="2111425"/>
              <a:ext cx="56325" cy="23050"/>
            </a:xfrm>
            <a:custGeom>
              <a:avLst/>
              <a:gdLst/>
              <a:ahLst/>
              <a:cxnLst/>
              <a:rect l="l" t="t" r="r" b="b"/>
              <a:pathLst>
                <a:path w="2253" h="922" extrusionOk="0">
                  <a:moveTo>
                    <a:pt x="546" y="1"/>
                  </a:moveTo>
                  <a:cubicBezTo>
                    <a:pt x="349" y="1"/>
                    <a:pt x="168" y="31"/>
                    <a:pt x="0" y="83"/>
                  </a:cubicBezTo>
                  <a:cubicBezTo>
                    <a:pt x="49" y="82"/>
                    <a:pt x="163" y="71"/>
                    <a:pt x="284" y="71"/>
                  </a:cubicBezTo>
                  <a:cubicBezTo>
                    <a:pt x="300" y="71"/>
                    <a:pt x="315" y="72"/>
                    <a:pt x="330" y="72"/>
                  </a:cubicBezTo>
                  <a:cubicBezTo>
                    <a:pt x="470" y="77"/>
                    <a:pt x="609" y="92"/>
                    <a:pt x="675" y="101"/>
                  </a:cubicBezTo>
                  <a:cubicBezTo>
                    <a:pt x="675" y="101"/>
                    <a:pt x="695" y="103"/>
                    <a:pt x="725" y="106"/>
                  </a:cubicBezTo>
                  <a:cubicBezTo>
                    <a:pt x="755" y="110"/>
                    <a:pt x="796" y="114"/>
                    <a:pt x="835" y="123"/>
                  </a:cubicBezTo>
                  <a:cubicBezTo>
                    <a:pt x="916" y="136"/>
                    <a:pt x="994" y="156"/>
                    <a:pt x="994" y="156"/>
                  </a:cubicBezTo>
                  <a:cubicBezTo>
                    <a:pt x="1136" y="189"/>
                    <a:pt x="1276" y="243"/>
                    <a:pt x="1414" y="307"/>
                  </a:cubicBezTo>
                  <a:cubicBezTo>
                    <a:pt x="1616" y="404"/>
                    <a:pt x="1796" y="503"/>
                    <a:pt x="1964" y="650"/>
                  </a:cubicBezTo>
                  <a:cubicBezTo>
                    <a:pt x="2147" y="818"/>
                    <a:pt x="2146" y="831"/>
                    <a:pt x="2253" y="922"/>
                  </a:cubicBezTo>
                  <a:cubicBezTo>
                    <a:pt x="2124" y="727"/>
                    <a:pt x="1939" y="537"/>
                    <a:pt x="1721" y="384"/>
                  </a:cubicBezTo>
                  <a:cubicBezTo>
                    <a:pt x="1503" y="231"/>
                    <a:pt x="1249" y="124"/>
                    <a:pt x="1002" y="63"/>
                  </a:cubicBezTo>
                  <a:lnTo>
                    <a:pt x="942" y="48"/>
                  </a:lnTo>
                  <a:cubicBezTo>
                    <a:pt x="907" y="42"/>
                    <a:pt x="859" y="34"/>
                    <a:pt x="811" y="25"/>
                  </a:cubicBezTo>
                  <a:cubicBezTo>
                    <a:pt x="764" y="17"/>
                    <a:pt x="715" y="13"/>
                    <a:pt x="679" y="9"/>
                  </a:cubicBezTo>
                  <a:cubicBezTo>
                    <a:pt x="644" y="5"/>
                    <a:pt x="620" y="4"/>
                    <a:pt x="620" y="4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6">
              <a:extLst>
                <a:ext uri="{FF2B5EF4-FFF2-40B4-BE49-F238E27FC236}">
                  <a16:creationId xmlns:a16="http://schemas.microsoft.com/office/drawing/2014/main" id="{3435D5D3-8A34-DFB2-26CF-B1BD07947A30}"/>
                </a:ext>
              </a:extLst>
            </p:cNvPr>
            <p:cNvSpPr/>
            <p:nvPr/>
          </p:nvSpPr>
          <p:spPr>
            <a:xfrm>
              <a:off x="5602900" y="2093800"/>
              <a:ext cx="57825" cy="11250"/>
            </a:xfrm>
            <a:custGeom>
              <a:avLst/>
              <a:gdLst/>
              <a:ahLst/>
              <a:cxnLst/>
              <a:rect l="l" t="t" r="r" b="b"/>
              <a:pathLst>
                <a:path w="2313" h="450" extrusionOk="0">
                  <a:moveTo>
                    <a:pt x="877" y="1"/>
                  </a:moveTo>
                  <a:cubicBezTo>
                    <a:pt x="843" y="2"/>
                    <a:pt x="797" y="3"/>
                    <a:pt x="752" y="4"/>
                  </a:cubicBezTo>
                  <a:cubicBezTo>
                    <a:pt x="660" y="10"/>
                    <a:pt x="569" y="19"/>
                    <a:pt x="569" y="19"/>
                  </a:cubicBezTo>
                  <a:lnTo>
                    <a:pt x="501" y="29"/>
                  </a:lnTo>
                  <a:cubicBezTo>
                    <a:pt x="317" y="61"/>
                    <a:pt x="152" y="116"/>
                    <a:pt x="0" y="184"/>
                  </a:cubicBezTo>
                  <a:cubicBezTo>
                    <a:pt x="52" y="177"/>
                    <a:pt x="180" y="151"/>
                    <a:pt x="310" y="134"/>
                  </a:cubicBezTo>
                  <a:cubicBezTo>
                    <a:pt x="442" y="118"/>
                    <a:pt x="575" y="110"/>
                    <a:pt x="639" y="105"/>
                  </a:cubicBezTo>
                  <a:cubicBezTo>
                    <a:pt x="639" y="105"/>
                    <a:pt x="657" y="103"/>
                    <a:pt x="687" y="101"/>
                  </a:cubicBezTo>
                  <a:cubicBezTo>
                    <a:pt x="716" y="98"/>
                    <a:pt x="755" y="96"/>
                    <a:pt x="793" y="95"/>
                  </a:cubicBezTo>
                  <a:cubicBezTo>
                    <a:pt x="819" y="93"/>
                    <a:pt x="844" y="93"/>
                    <a:pt x="867" y="93"/>
                  </a:cubicBezTo>
                  <a:cubicBezTo>
                    <a:pt x="913" y="93"/>
                    <a:pt x="947" y="95"/>
                    <a:pt x="947" y="95"/>
                  </a:cubicBezTo>
                  <a:cubicBezTo>
                    <a:pt x="1086" y="96"/>
                    <a:pt x="1228" y="113"/>
                    <a:pt x="1370" y="139"/>
                  </a:cubicBezTo>
                  <a:cubicBezTo>
                    <a:pt x="1580" y="179"/>
                    <a:pt x="1771" y="219"/>
                    <a:pt x="1967" y="301"/>
                  </a:cubicBezTo>
                  <a:cubicBezTo>
                    <a:pt x="2183" y="396"/>
                    <a:pt x="2186" y="406"/>
                    <a:pt x="2313" y="449"/>
                  </a:cubicBezTo>
                  <a:cubicBezTo>
                    <a:pt x="2132" y="321"/>
                    <a:pt x="1912" y="206"/>
                    <a:pt x="1672" y="127"/>
                  </a:cubicBezTo>
                  <a:cubicBezTo>
                    <a:pt x="1434" y="46"/>
                    <a:pt x="1176" y="6"/>
                    <a:pt x="934" y="2"/>
                  </a:cubicBezTo>
                  <a:cubicBezTo>
                    <a:pt x="934" y="2"/>
                    <a:pt x="912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6">
              <a:extLst>
                <a:ext uri="{FF2B5EF4-FFF2-40B4-BE49-F238E27FC236}">
                  <a16:creationId xmlns:a16="http://schemas.microsoft.com/office/drawing/2014/main" id="{5658B265-53C6-20EF-E4F5-B25C250E44AA}"/>
                </a:ext>
              </a:extLst>
            </p:cNvPr>
            <p:cNvSpPr/>
            <p:nvPr/>
          </p:nvSpPr>
          <p:spPr>
            <a:xfrm>
              <a:off x="5627425" y="2243275"/>
              <a:ext cx="47025" cy="7475"/>
            </a:xfrm>
            <a:custGeom>
              <a:avLst/>
              <a:gdLst/>
              <a:ahLst/>
              <a:cxnLst/>
              <a:rect l="l" t="t" r="r" b="b"/>
              <a:pathLst>
                <a:path w="1881" h="299" extrusionOk="0">
                  <a:moveTo>
                    <a:pt x="1880" y="0"/>
                  </a:moveTo>
                  <a:lnTo>
                    <a:pt x="1880" y="0"/>
                  </a:lnTo>
                  <a:cubicBezTo>
                    <a:pt x="1604" y="132"/>
                    <a:pt x="1251" y="208"/>
                    <a:pt x="919" y="208"/>
                  </a:cubicBezTo>
                  <a:cubicBezTo>
                    <a:pt x="859" y="208"/>
                    <a:pt x="799" y="205"/>
                    <a:pt x="740" y="200"/>
                  </a:cubicBezTo>
                  <a:cubicBezTo>
                    <a:pt x="740" y="200"/>
                    <a:pt x="723" y="198"/>
                    <a:pt x="696" y="197"/>
                  </a:cubicBezTo>
                  <a:cubicBezTo>
                    <a:pt x="669" y="194"/>
                    <a:pt x="633" y="188"/>
                    <a:pt x="598" y="185"/>
                  </a:cubicBezTo>
                  <a:cubicBezTo>
                    <a:pt x="526" y="173"/>
                    <a:pt x="456" y="159"/>
                    <a:pt x="456" y="159"/>
                  </a:cubicBezTo>
                  <a:lnTo>
                    <a:pt x="403" y="146"/>
                  </a:lnTo>
                  <a:cubicBezTo>
                    <a:pt x="259" y="116"/>
                    <a:pt x="127" y="79"/>
                    <a:pt x="1" y="32"/>
                  </a:cubicBezTo>
                  <a:lnTo>
                    <a:pt x="1" y="32"/>
                  </a:lnTo>
                  <a:cubicBezTo>
                    <a:pt x="32" y="60"/>
                    <a:pt x="122" y="118"/>
                    <a:pt x="223" y="165"/>
                  </a:cubicBezTo>
                  <a:cubicBezTo>
                    <a:pt x="323" y="212"/>
                    <a:pt x="432" y="250"/>
                    <a:pt x="485" y="258"/>
                  </a:cubicBezTo>
                  <a:cubicBezTo>
                    <a:pt x="485" y="258"/>
                    <a:pt x="549" y="273"/>
                    <a:pt x="615" y="279"/>
                  </a:cubicBezTo>
                  <a:cubicBezTo>
                    <a:pt x="680" y="289"/>
                    <a:pt x="746" y="292"/>
                    <a:pt x="746" y="292"/>
                  </a:cubicBezTo>
                  <a:cubicBezTo>
                    <a:pt x="797" y="296"/>
                    <a:pt x="848" y="298"/>
                    <a:pt x="901" y="298"/>
                  </a:cubicBezTo>
                  <a:cubicBezTo>
                    <a:pt x="969" y="298"/>
                    <a:pt x="1038" y="295"/>
                    <a:pt x="1107" y="289"/>
                  </a:cubicBezTo>
                  <a:cubicBezTo>
                    <a:pt x="1289" y="271"/>
                    <a:pt x="1447" y="217"/>
                    <a:pt x="1611" y="155"/>
                  </a:cubicBezTo>
                  <a:cubicBezTo>
                    <a:pt x="1793" y="81"/>
                    <a:pt x="1797" y="70"/>
                    <a:pt x="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6">
              <a:extLst>
                <a:ext uri="{FF2B5EF4-FFF2-40B4-BE49-F238E27FC236}">
                  <a16:creationId xmlns:a16="http://schemas.microsoft.com/office/drawing/2014/main" id="{8EABE2D2-50F2-7065-5599-F28615A9D323}"/>
                </a:ext>
              </a:extLst>
            </p:cNvPr>
            <p:cNvSpPr/>
            <p:nvPr/>
          </p:nvSpPr>
          <p:spPr>
            <a:xfrm>
              <a:off x="5629275" y="2226850"/>
              <a:ext cx="34325" cy="5850"/>
            </a:xfrm>
            <a:custGeom>
              <a:avLst/>
              <a:gdLst/>
              <a:ahLst/>
              <a:cxnLst/>
              <a:rect l="l" t="t" r="r" b="b"/>
              <a:pathLst>
                <a:path w="1373" h="234" extrusionOk="0">
                  <a:moveTo>
                    <a:pt x="0" y="1"/>
                  </a:moveTo>
                  <a:cubicBezTo>
                    <a:pt x="22" y="23"/>
                    <a:pt x="85" y="71"/>
                    <a:pt x="156" y="111"/>
                  </a:cubicBezTo>
                  <a:cubicBezTo>
                    <a:pt x="226" y="150"/>
                    <a:pt x="305" y="182"/>
                    <a:pt x="344" y="190"/>
                  </a:cubicBezTo>
                  <a:cubicBezTo>
                    <a:pt x="344" y="190"/>
                    <a:pt x="391" y="203"/>
                    <a:pt x="438" y="209"/>
                  </a:cubicBezTo>
                  <a:cubicBezTo>
                    <a:pt x="486" y="218"/>
                    <a:pt x="533" y="222"/>
                    <a:pt x="533" y="222"/>
                  </a:cubicBezTo>
                  <a:cubicBezTo>
                    <a:pt x="595" y="230"/>
                    <a:pt x="659" y="233"/>
                    <a:pt x="724" y="233"/>
                  </a:cubicBezTo>
                  <a:cubicBezTo>
                    <a:pt x="749" y="233"/>
                    <a:pt x="774" y="233"/>
                    <a:pt x="798" y="232"/>
                  </a:cubicBezTo>
                  <a:cubicBezTo>
                    <a:pt x="932" y="227"/>
                    <a:pt x="1049" y="189"/>
                    <a:pt x="1171" y="150"/>
                  </a:cubicBezTo>
                  <a:cubicBezTo>
                    <a:pt x="1308" y="105"/>
                    <a:pt x="1311" y="97"/>
                    <a:pt x="1373" y="44"/>
                  </a:cubicBezTo>
                  <a:lnTo>
                    <a:pt x="1373" y="44"/>
                  </a:lnTo>
                  <a:cubicBezTo>
                    <a:pt x="1191" y="109"/>
                    <a:pt x="974" y="144"/>
                    <a:pt x="763" y="144"/>
                  </a:cubicBezTo>
                  <a:cubicBezTo>
                    <a:pt x="685" y="144"/>
                    <a:pt x="609" y="139"/>
                    <a:pt x="536" y="129"/>
                  </a:cubicBezTo>
                  <a:cubicBezTo>
                    <a:pt x="536" y="129"/>
                    <a:pt x="484" y="124"/>
                    <a:pt x="433" y="115"/>
                  </a:cubicBezTo>
                  <a:cubicBezTo>
                    <a:pt x="382" y="105"/>
                    <a:pt x="331" y="93"/>
                    <a:pt x="331" y="93"/>
                  </a:cubicBezTo>
                  <a:lnTo>
                    <a:pt x="293" y="82"/>
                  </a:lnTo>
                  <a:cubicBezTo>
                    <a:pt x="190" y="59"/>
                    <a:pt x="93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6">
              <a:extLst>
                <a:ext uri="{FF2B5EF4-FFF2-40B4-BE49-F238E27FC236}">
                  <a16:creationId xmlns:a16="http://schemas.microsoft.com/office/drawing/2014/main" id="{01F9280A-DA83-7FF7-D270-D3E291BCB86A}"/>
                </a:ext>
              </a:extLst>
            </p:cNvPr>
            <p:cNvSpPr/>
            <p:nvPr/>
          </p:nvSpPr>
          <p:spPr>
            <a:xfrm>
              <a:off x="5613675" y="2180600"/>
              <a:ext cx="25900" cy="7950"/>
            </a:xfrm>
            <a:custGeom>
              <a:avLst/>
              <a:gdLst/>
              <a:ahLst/>
              <a:cxnLst/>
              <a:rect l="l" t="t" r="r" b="b"/>
              <a:pathLst>
                <a:path w="1036" h="318" extrusionOk="0">
                  <a:moveTo>
                    <a:pt x="443" y="0"/>
                  </a:moveTo>
                  <a:cubicBezTo>
                    <a:pt x="335" y="0"/>
                    <a:pt x="242" y="34"/>
                    <a:pt x="148" y="73"/>
                  </a:cubicBezTo>
                  <a:cubicBezTo>
                    <a:pt x="40" y="121"/>
                    <a:pt x="39" y="130"/>
                    <a:pt x="0" y="184"/>
                  </a:cubicBezTo>
                  <a:cubicBezTo>
                    <a:pt x="117" y="120"/>
                    <a:pt x="261" y="88"/>
                    <a:pt x="404" y="88"/>
                  </a:cubicBezTo>
                  <a:cubicBezTo>
                    <a:pt x="489" y="88"/>
                    <a:pt x="573" y="100"/>
                    <a:pt x="650" y="122"/>
                  </a:cubicBezTo>
                  <a:cubicBezTo>
                    <a:pt x="650" y="121"/>
                    <a:pt x="651" y="121"/>
                    <a:pt x="652" y="121"/>
                  </a:cubicBezTo>
                  <a:cubicBezTo>
                    <a:pt x="667" y="121"/>
                    <a:pt x="804" y="176"/>
                    <a:pt x="803" y="179"/>
                  </a:cubicBezTo>
                  <a:lnTo>
                    <a:pt x="829" y="194"/>
                  </a:lnTo>
                  <a:lnTo>
                    <a:pt x="829" y="193"/>
                  </a:lnTo>
                  <a:cubicBezTo>
                    <a:pt x="904" y="229"/>
                    <a:pt x="973" y="269"/>
                    <a:pt x="1035" y="317"/>
                  </a:cubicBezTo>
                  <a:cubicBezTo>
                    <a:pt x="1027" y="294"/>
                    <a:pt x="994" y="237"/>
                    <a:pt x="949" y="188"/>
                  </a:cubicBezTo>
                  <a:cubicBezTo>
                    <a:pt x="903" y="139"/>
                    <a:pt x="847" y="96"/>
                    <a:pt x="817" y="84"/>
                  </a:cubicBezTo>
                  <a:cubicBezTo>
                    <a:pt x="818" y="81"/>
                    <a:pt x="682" y="30"/>
                    <a:pt x="669" y="30"/>
                  </a:cubicBezTo>
                  <a:cubicBezTo>
                    <a:pt x="668" y="30"/>
                    <a:pt x="668" y="31"/>
                    <a:pt x="668" y="31"/>
                  </a:cubicBezTo>
                  <a:cubicBezTo>
                    <a:pt x="599" y="11"/>
                    <a:pt x="526" y="3"/>
                    <a:pt x="452" y="1"/>
                  </a:cubicBezTo>
                  <a:cubicBezTo>
                    <a:pt x="449" y="1"/>
                    <a:pt x="44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6">
              <a:extLst>
                <a:ext uri="{FF2B5EF4-FFF2-40B4-BE49-F238E27FC236}">
                  <a16:creationId xmlns:a16="http://schemas.microsoft.com/office/drawing/2014/main" id="{8DF73110-163F-E23C-7B7F-BD2C2F1B3595}"/>
                </a:ext>
              </a:extLst>
            </p:cNvPr>
            <p:cNvSpPr/>
            <p:nvPr/>
          </p:nvSpPr>
          <p:spPr>
            <a:xfrm>
              <a:off x="5542400" y="2303900"/>
              <a:ext cx="29950" cy="27675"/>
            </a:xfrm>
            <a:custGeom>
              <a:avLst/>
              <a:gdLst/>
              <a:ahLst/>
              <a:cxnLst/>
              <a:rect l="l" t="t" r="r" b="b"/>
              <a:pathLst>
                <a:path w="1198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6"/>
                    <a:pt x="30" y="125"/>
                    <a:pt x="67" y="213"/>
                  </a:cubicBezTo>
                  <a:cubicBezTo>
                    <a:pt x="105" y="301"/>
                    <a:pt x="153" y="388"/>
                    <a:pt x="182" y="423"/>
                  </a:cubicBezTo>
                  <a:cubicBezTo>
                    <a:pt x="182" y="423"/>
                    <a:pt x="214" y="470"/>
                    <a:pt x="252" y="512"/>
                  </a:cubicBezTo>
                  <a:cubicBezTo>
                    <a:pt x="288" y="555"/>
                    <a:pt x="327" y="596"/>
                    <a:pt x="327" y="596"/>
                  </a:cubicBezTo>
                  <a:cubicBezTo>
                    <a:pt x="395" y="671"/>
                    <a:pt x="471" y="741"/>
                    <a:pt x="553" y="807"/>
                  </a:cubicBezTo>
                  <a:cubicBezTo>
                    <a:pt x="675" y="907"/>
                    <a:pt x="803" y="967"/>
                    <a:pt x="941" y="1032"/>
                  </a:cubicBezTo>
                  <a:cubicBezTo>
                    <a:pt x="1094" y="1101"/>
                    <a:pt x="1103" y="1098"/>
                    <a:pt x="1197" y="1107"/>
                  </a:cubicBezTo>
                  <a:cubicBezTo>
                    <a:pt x="912" y="986"/>
                    <a:pt x="607" y="768"/>
                    <a:pt x="387" y="526"/>
                  </a:cubicBezTo>
                  <a:cubicBezTo>
                    <a:pt x="387" y="526"/>
                    <a:pt x="345" y="481"/>
                    <a:pt x="306" y="433"/>
                  </a:cubicBezTo>
                  <a:cubicBezTo>
                    <a:pt x="267" y="384"/>
                    <a:pt x="230" y="336"/>
                    <a:pt x="230" y="336"/>
                  </a:cubicBezTo>
                  <a:lnTo>
                    <a:pt x="203" y="297"/>
                  </a:lnTo>
                  <a:lnTo>
                    <a:pt x="204" y="297"/>
                  </a:lnTo>
                  <a:cubicBezTo>
                    <a:pt x="128" y="196"/>
                    <a:pt x="61" y="1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6">
              <a:extLst>
                <a:ext uri="{FF2B5EF4-FFF2-40B4-BE49-F238E27FC236}">
                  <a16:creationId xmlns:a16="http://schemas.microsoft.com/office/drawing/2014/main" id="{D9D44ED5-BE1B-DBF3-9ABA-4D593C4A95A5}"/>
                </a:ext>
              </a:extLst>
            </p:cNvPr>
            <p:cNvSpPr/>
            <p:nvPr/>
          </p:nvSpPr>
          <p:spPr>
            <a:xfrm>
              <a:off x="5577075" y="2357675"/>
              <a:ext cx="11675" cy="42875"/>
            </a:xfrm>
            <a:custGeom>
              <a:avLst/>
              <a:gdLst/>
              <a:ahLst/>
              <a:cxnLst/>
              <a:rect l="l" t="t" r="r" b="b"/>
              <a:pathLst>
                <a:path w="467" h="1715" extrusionOk="0">
                  <a:moveTo>
                    <a:pt x="292" y="0"/>
                  </a:moveTo>
                  <a:cubicBezTo>
                    <a:pt x="263" y="27"/>
                    <a:pt x="194" y="104"/>
                    <a:pt x="140" y="197"/>
                  </a:cubicBezTo>
                  <a:cubicBezTo>
                    <a:pt x="87" y="290"/>
                    <a:pt x="47" y="395"/>
                    <a:pt x="38" y="447"/>
                  </a:cubicBezTo>
                  <a:cubicBezTo>
                    <a:pt x="33" y="447"/>
                    <a:pt x="0" y="700"/>
                    <a:pt x="9" y="701"/>
                  </a:cubicBezTo>
                  <a:cubicBezTo>
                    <a:pt x="4" y="814"/>
                    <a:pt x="17" y="932"/>
                    <a:pt x="40" y="1049"/>
                  </a:cubicBezTo>
                  <a:cubicBezTo>
                    <a:pt x="78" y="1222"/>
                    <a:pt x="156" y="1366"/>
                    <a:pt x="251" y="1505"/>
                  </a:cubicBezTo>
                  <a:cubicBezTo>
                    <a:pt x="363" y="1660"/>
                    <a:pt x="378" y="1659"/>
                    <a:pt x="466" y="1714"/>
                  </a:cubicBezTo>
                  <a:cubicBezTo>
                    <a:pt x="347" y="1589"/>
                    <a:pt x="249" y="1424"/>
                    <a:pt x="185" y="1245"/>
                  </a:cubicBezTo>
                  <a:cubicBezTo>
                    <a:pt x="119" y="1066"/>
                    <a:pt x="97" y="872"/>
                    <a:pt x="102" y="692"/>
                  </a:cubicBezTo>
                  <a:cubicBezTo>
                    <a:pt x="102" y="692"/>
                    <a:pt x="102" y="675"/>
                    <a:pt x="103" y="649"/>
                  </a:cubicBezTo>
                  <a:cubicBezTo>
                    <a:pt x="105" y="623"/>
                    <a:pt x="108" y="589"/>
                    <a:pt x="113" y="555"/>
                  </a:cubicBezTo>
                  <a:cubicBezTo>
                    <a:pt x="124" y="488"/>
                    <a:pt x="138" y="421"/>
                    <a:pt x="138" y="421"/>
                  </a:cubicBezTo>
                  <a:lnTo>
                    <a:pt x="152" y="372"/>
                  </a:lnTo>
                  <a:cubicBezTo>
                    <a:pt x="184" y="236"/>
                    <a:pt x="231" y="114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6">
              <a:extLst>
                <a:ext uri="{FF2B5EF4-FFF2-40B4-BE49-F238E27FC236}">
                  <a16:creationId xmlns:a16="http://schemas.microsoft.com/office/drawing/2014/main" id="{144A377B-71BF-ED21-1639-9BF6CC91F66C}"/>
                </a:ext>
              </a:extLst>
            </p:cNvPr>
            <p:cNvSpPr/>
            <p:nvPr/>
          </p:nvSpPr>
          <p:spPr>
            <a:xfrm>
              <a:off x="5587450" y="2342950"/>
              <a:ext cx="17400" cy="54275"/>
            </a:xfrm>
            <a:custGeom>
              <a:avLst/>
              <a:gdLst/>
              <a:ahLst/>
              <a:cxnLst/>
              <a:rect l="l" t="t" r="r" b="b"/>
              <a:pathLst>
                <a:path w="696" h="2171" extrusionOk="0">
                  <a:moveTo>
                    <a:pt x="1" y="1"/>
                  </a:moveTo>
                  <a:cubicBezTo>
                    <a:pt x="25" y="44"/>
                    <a:pt x="97" y="149"/>
                    <a:pt x="161" y="259"/>
                  </a:cubicBezTo>
                  <a:cubicBezTo>
                    <a:pt x="223" y="372"/>
                    <a:pt x="282" y="488"/>
                    <a:pt x="309" y="543"/>
                  </a:cubicBezTo>
                  <a:cubicBezTo>
                    <a:pt x="309" y="543"/>
                    <a:pt x="317" y="560"/>
                    <a:pt x="330" y="585"/>
                  </a:cubicBezTo>
                  <a:cubicBezTo>
                    <a:pt x="344" y="610"/>
                    <a:pt x="361" y="643"/>
                    <a:pt x="376" y="677"/>
                  </a:cubicBezTo>
                  <a:cubicBezTo>
                    <a:pt x="408" y="745"/>
                    <a:pt x="434" y="815"/>
                    <a:pt x="434" y="815"/>
                  </a:cubicBezTo>
                  <a:cubicBezTo>
                    <a:pt x="484" y="939"/>
                    <a:pt x="523" y="1074"/>
                    <a:pt x="552" y="1210"/>
                  </a:cubicBezTo>
                  <a:cubicBezTo>
                    <a:pt x="594" y="1413"/>
                    <a:pt x="630" y="1599"/>
                    <a:pt x="629" y="1805"/>
                  </a:cubicBezTo>
                  <a:cubicBezTo>
                    <a:pt x="624" y="2034"/>
                    <a:pt x="617" y="2040"/>
                    <a:pt x="626" y="2170"/>
                  </a:cubicBezTo>
                  <a:cubicBezTo>
                    <a:pt x="674" y="1960"/>
                    <a:pt x="696" y="1720"/>
                    <a:pt x="677" y="1476"/>
                  </a:cubicBezTo>
                  <a:cubicBezTo>
                    <a:pt x="662" y="1231"/>
                    <a:pt x="601" y="986"/>
                    <a:pt x="515" y="768"/>
                  </a:cubicBezTo>
                  <a:cubicBezTo>
                    <a:pt x="515" y="768"/>
                    <a:pt x="507" y="747"/>
                    <a:pt x="495" y="716"/>
                  </a:cubicBezTo>
                  <a:cubicBezTo>
                    <a:pt x="481" y="685"/>
                    <a:pt x="462" y="645"/>
                    <a:pt x="444" y="604"/>
                  </a:cubicBezTo>
                  <a:cubicBezTo>
                    <a:pt x="404" y="525"/>
                    <a:pt x="362" y="448"/>
                    <a:pt x="362" y="448"/>
                  </a:cubicBezTo>
                  <a:lnTo>
                    <a:pt x="328" y="390"/>
                  </a:lnTo>
                  <a:cubicBezTo>
                    <a:pt x="230" y="238"/>
                    <a:pt x="118" y="1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6">
              <a:extLst>
                <a:ext uri="{FF2B5EF4-FFF2-40B4-BE49-F238E27FC236}">
                  <a16:creationId xmlns:a16="http://schemas.microsoft.com/office/drawing/2014/main" id="{6643F817-5AE3-65EC-B003-F35C7F9F523B}"/>
                </a:ext>
              </a:extLst>
            </p:cNvPr>
            <p:cNvSpPr/>
            <p:nvPr/>
          </p:nvSpPr>
          <p:spPr>
            <a:xfrm>
              <a:off x="5610750" y="2327550"/>
              <a:ext cx="6000" cy="31625"/>
            </a:xfrm>
            <a:custGeom>
              <a:avLst/>
              <a:gdLst/>
              <a:ahLst/>
              <a:cxnLst/>
              <a:rect l="l" t="t" r="r" b="b"/>
              <a:pathLst>
                <a:path w="240" h="1265" extrusionOk="0">
                  <a:moveTo>
                    <a:pt x="240" y="1"/>
                  </a:moveTo>
                  <a:cubicBezTo>
                    <a:pt x="200" y="43"/>
                    <a:pt x="95" y="248"/>
                    <a:pt x="81" y="318"/>
                  </a:cubicBezTo>
                  <a:cubicBezTo>
                    <a:pt x="81" y="318"/>
                    <a:pt x="72" y="360"/>
                    <a:pt x="62" y="402"/>
                  </a:cubicBezTo>
                  <a:cubicBezTo>
                    <a:pt x="55" y="444"/>
                    <a:pt x="46" y="486"/>
                    <a:pt x="46" y="486"/>
                  </a:cubicBezTo>
                  <a:cubicBezTo>
                    <a:pt x="32" y="562"/>
                    <a:pt x="21" y="641"/>
                    <a:pt x="13" y="720"/>
                  </a:cubicBezTo>
                  <a:cubicBezTo>
                    <a:pt x="1" y="839"/>
                    <a:pt x="14" y="947"/>
                    <a:pt x="18" y="1062"/>
                  </a:cubicBezTo>
                  <a:cubicBezTo>
                    <a:pt x="26" y="1191"/>
                    <a:pt x="29" y="1197"/>
                    <a:pt x="59" y="1265"/>
                  </a:cubicBezTo>
                  <a:cubicBezTo>
                    <a:pt x="62" y="1026"/>
                    <a:pt x="93" y="743"/>
                    <a:pt x="139" y="496"/>
                  </a:cubicBezTo>
                  <a:cubicBezTo>
                    <a:pt x="139" y="496"/>
                    <a:pt x="148" y="448"/>
                    <a:pt x="157" y="402"/>
                  </a:cubicBezTo>
                  <a:lnTo>
                    <a:pt x="178" y="309"/>
                  </a:lnTo>
                  <a:lnTo>
                    <a:pt x="188" y="274"/>
                  </a:lnTo>
                  <a:cubicBezTo>
                    <a:pt x="202" y="198"/>
                    <a:pt x="220" y="105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6">
              <a:extLst>
                <a:ext uri="{FF2B5EF4-FFF2-40B4-BE49-F238E27FC236}">
                  <a16:creationId xmlns:a16="http://schemas.microsoft.com/office/drawing/2014/main" id="{DD2D9EB3-510E-6AC3-07C7-C44139A789F1}"/>
                </a:ext>
              </a:extLst>
            </p:cNvPr>
            <p:cNvSpPr/>
            <p:nvPr/>
          </p:nvSpPr>
          <p:spPr>
            <a:xfrm>
              <a:off x="5633775" y="2321950"/>
              <a:ext cx="14250" cy="29225"/>
            </a:xfrm>
            <a:custGeom>
              <a:avLst/>
              <a:gdLst/>
              <a:ahLst/>
              <a:cxnLst/>
              <a:rect l="l" t="t" r="r" b="b"/>
              <a:pathLst>
                <a:path w="570" h="1169" extrusionOk="0">
                  <a:moveTo>
                    <a:pt x="523" y="1"/>
                  </a:moveTo>
                  <a:cubicBezTo>
                    <a:pt x="517" y="31"/>
                    <a:pt x="513" y="105"/>
                    <a:pt x="502" y="177"/>
                  </a:cubicBezTo>
                  <a:cubicBezTo>
                    <a:pt x="490" y="251"/>
                    <a:pt x="473" y="322"/>
                    <a:pt x="467" y="355"/>
                  </a:cubicBezTo>
                  <a:cubicBezTo>
                    <a:pt x="467" y="355"/>
                    <a:pt x="462" y="398"/>
                    <a:pt x="451" y="439"/>
                  </a:cubicBezTo>
                  <a:cubicBezTo>
                    <a:pt x="442" y="480"/>
                    <a:pt x="429" y="520"/>
                    <a:pt x="429" y="520"/>
                  </a:cubicBezTo>
                  <a:cubicBezTo>
                    <a:pt x="408" y="592"/>
                    <a:pt x="375" y="665"/>
                    <a:pt x="337" y="733"/>
                  </a:cubicBezTo>
                  <a:cubicBezTo>
                    <a:pt x="280" y="834"/>
                    <a:pt x="228" y="931"/>
                    <a:pt x="146" y="1015"/>
                  </a:cubicBezTo>
                  <a:cubicBezTo>
                    <a:pt x="53" y="1106"/>
                    <a:pt x="46" y="1105"/>
                    <a:pt x="1" y="1169"/>
                  </a:cubicBezTo>
                  <a:cubicBezTo>
                    <a:pt x="227" y="1059"/>
                    <a:pt x="444" y="807"/>
                    <a:pt x="520" y="539"/>
                  </a:cubicBezTo>
                  <a:cubicBezTo>
                    <a:pt x="520" y="539"/>
                    <a:pt x="520" y="539"/>
                    <a:pt x="520" y="539"/>
                  </a:cubicBezTo>
                  <a:cubicBezTo>
                    <a:pt x="527" y="539"/>
                    <a:pt x="566" y="336"/>
                    <a:pt x="563" y="335"/>
                  </a:cubicBezTo>
                  <a:lnTo>
                    <a:pt x="566" y="296"/>
                  </a:lnTo>
                  <a:cubicBezTo>
                    <a:pt x="570" y="189"/>
                    <a:pt x="552" y="90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6">
              <a:extLst>
                <a:ext uri="{FF2B5EF4-FFF2-40B4-BE49-F238E27FC236}">
                  <a16:creationId xmlns:a16="http://schemas.microsoft.com/office/drawing/2014/main" id="{47A66D69-A03C-420A-6C67-D7E6A28B1665}"/>
                </a:ext>
              </a:extLst>
            </p:cNvPr>
            <p:cNvSpPr/>
            <p:nvPr/>
          </p:nvSpPr>
          <p:spPr>
            <a:xfrm>
              <a:off x="5640175" y="2356000"/>
              <a:ext cx="31525" cy="17750"/>
            </a:xfrm>
            <a:custGeom>
              <a:avLst/>
              <a:gdLst/>
              <a:ahLst/>
              <a:cxnLst/>
              <a:rect l="l" t="t" r="r" b="b"/>
              <a:pathLst>
                <a:path w="1261" h="710" extrusionOk="0">
                  <a:moveTo>
                    <a:pt x="1022" y="0"/>
                  </a:moveTo>
                  <a:cubicBezTo>
                    <a:pt x="950" y="0"/>
                    <a:pt x="881" y="7"/>
                    <a:pt x="847" y="17"/>
                  </a:cubicBezTo>
                  <a:cubicBezTo>
                    <a:pt x="847" y="17"/>
                    <a:pt x="796" y="28"/>
                    <a:pt x="748" y="47"/>
                  </a:cubicBezTo>
                  <a:cubicBezTo>
                    <a:pt x="700" y="63"/>
                    <a:pt x="652" y="82"/>
                    <a:pt x="652" y="82"/>
                  </a:cubicBezTo>
                  <a:cubicBezTo>
                    <a:pt x="568" y="117"/>
                    <a:pt x="485" y="162"/>
                    <a:pt x="403" y="213"/>
                  </a:cubicBezTo>
                  <a:cubicBezTo>
                    <a:pt x="285" y="292"/>
                    <a:pt x="199" y="390"/>
                    <a:pt x="114" y="496"/>
                  </a:cubicBezTo>
                  <a:cubicBezTo>
                    <a:pt x="21" y="616"/>
                    <a:pt x="23" y="627"/>
                    <a:pt x="0" y="709"/>
                  </a:cubicBezTo>
                  <a:cubicBezTo>
                    <a:pt x="158" y="479"/>
                    <a:pt x="425" y="272"/>
                    <a:pt x="696" y="164"/>
                  </a:cubicBezTo>
                  <a:cubicBezTo>
                    <a:pt x="696" y="164"/>
                    <a:pt x="747" y="144"/>
                    <a:pt x="799" y="127"/>
                  </a:cubicBezTo>
                  <a:cubicBezTo>
                    <a:pt x="852" y="111"/>
                    <a:pt x="905" y="97"/>
                    <a:pt x="905" y="97"/>
                  </a:cubicBezTo>
                  <a:lnTo>
                    <a:pt x="945" y="90"/>
                  </a:lnTo>
                  <a:cubicBezTo>
                    <a:pt x="1054" y="62"/>
                    <a:pt x="1157" y="43"/>
                    <a:pt x="1261" y="34"/>
                  </a:cubicBezTo>
                  <a:cubicBezTo>
                    <a:pt x="1231" y="23"/>
                    <a:pt x="1150" y="6"/>
                    <a:pt x="1063" y="1"/>
                  </a:cubicBezTo>
                  <a:cubicBezTo>
                    <a:pt x="1049" y="1"/>
                    <a:pt x="1036" y="0"/>
                    <a:pt x="1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6">
              <a:extLst>
                <a:ext uri="{FF2B5EF4-FFF2-40B4-BE49-F238E27FC236}">
                  <a16:creationId xmlns:a16="http://schemas.microsoft.com/office/drawing/2014/main" id="{E70D3CBD-2208-0CCC-004C-81CB29756702}"/>
                </a:ext>
              </a:extLst>
            </p:cNvPr>
            <p:cNvSpPr/>
            <p:nvPr/>
          </p:nvSpPr>
          <p:spPr>
            <a:xfrm>
              <a:off x="5624525" y="2353025"/>
              <a:ext cx="10425" cy="42425"/>
            </a:xfrm>
            <a:custGeom>
              <a:avLst/>
              <a:gdLst/>
              <a:ahLst/>
              <a:cxnLst/>
              <a:rect l="l" t="t" r="r" b="b"/>
              <a:pathLst>
                <a:path w="417" h="1697" extrusionOk="0">
                  <a:moveTo>
                    <a:pt x="416" y="0"/>
                  </a:moveTo>
                  <a:cubicBezTo>
                    <a:pt x="388" y="26"/>
                    <a:pt x="326" y="101"/>
                    <a:pt x="270" y="184"/>
                  </a:cubicBezTo>
                  <a:cubicBezTo>
                    <a:pt x="215" y="267"/>
                    <a:pt x="165" y="359"/>
                    <a:pt x="150" y="406"/>
                  </a:cubicBezTo>
                  <a:cubicBezTo>
                    <a:pt x="150" y="406"/>
                    <a:pt x="129" y="461"/>
                    <a:pt x="113" y="518"/>
                  </a:cubicBezTo>
                  <a:cubicBezTo>
                    <a:pt x="94" y="574"/>
                    <a:pt x="80" y="632"/>
                    <a:pt x="80" y="632"/>
                  </a:cubicBezTo>
                  <a:cubicBezTo>
                    <a:pt x="52" y="734"/>
                    <a:pt x="32" y="843"/>
                    <a:pt x="18" y="952"/>
                  </a:cubicBezTo>
                  <a:cubicBezTo>
                    <a:pt x="0" y="1116"/>
                    <a:pt x="15" y="1265"/>
                    <a:pt x="32" y="1424"/>
                  </a:cubicBezTo>
                  <a:cubicBezTo>
                    <a:pt x="54" y="1601"/>
                    <a:pt x="62" y="1606"/>
                    <a:pt x="104" y="1697"/>
                  </a:cubicBezTo>
                  <a:cubicBezTo>
                    <a:pt x="56" y="1372"/>
                    <a:pt x="81" y="978"/>
                    <a:pt x="172" y="645"/>
                  </a:cubicBezTo>
                  <a:cubicBezTo>
                    <a:pt x="172" y="645"/>
                    <a:pt x="188" y="582"/>
                    <a:pt x="208" y="519"/>
                  </a:cubicBezTo>
                  <a:cubicBezTo>
                    <a:pt x="229" y="458"/>
                    <a:pt x="252" y="396"/>
                    <a:pt x="252" y="396"/>
                  </a:cubicBezTo>
                  <a:lnTo>
                    <a:pt x="270" y="352"/>
                  </a:lnTo>
                  <a:cubicBezTo>
                    <a:pt x="316" y="225"/>
                    <a:pt x="363" y="11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6">
              <a:extLst>
                <a:ext uri="{FF2B5EF4-FFF2-40B4-BE49-F238E27FC236}">
                  <a16:creationId xmlns:a16="http://schemas.microsoft.com/office/drawing/2014/main" id="{F082B914-683C-4413-DF57-E8E718780735}"/>
                </a:ext>
              </a:extLst>
            </p:cNvPr>
            <p:cNvSpPr/>
            <p:nvPr/>
          </p:nvSpPr>
          <p:spPr>
            <a:xfrm>
              <a:off x="5620625" y="2414250"/>
              <a:ext cx="23050" cy="38175"/>
            </a:xfrm>
            <a:custGeom>
              <a:avLst/>
              <a:gdLst/>
              <a:ahLst/>
              <a:cxnLst/>
              <a:rect l="l" t="t" r="r" b="b"/>
              <a:pathLst>
                <a:path w="922" h="1527" extrusionOk="0">
                  <a:moveTo>
                    <a:pt x="0" y="0"/>
                  </a:moveTo>
                  <a:cubicBezTo>
                    <a:pt x="0" y="40"/>
                    <a:pt x="9" y="139"/>
                    <a:pt x="28" y="239"/>
                  </a:cubicBezTo>
                  <a:cubicBezTo>
                    <a:pt x="49" y="340"/>
                    <a:pt x="78" y="442"/>
                    <a:pt x="99" y="487"/>
                  </a:cubicBezTo>
                  <a:cubicBezTo>
                    <a:pt x="99" y="487"/>
                    <a:pt x="121" y="543"/>
                    <a:pt x="148" y="597"/>
                  </a:cubicBezTo>
                  <a:cubicBezTo>
                    <a:pt x="174" y="652"/>
                    <a:pt x="203" y="705"/>
                    <a:pt x="203" y="705"/>
                  </a:cubicBezTo>
                  <a:cubicBezTo>
                    <a:pt x="252" y="802"/>
                    <a:pt x="311" y="897"/>
                    <a:pt x="373" y="991"/>
                  </a:cubicBezTo>
                  <a:cubicBezTo>
                    <a:pt x="469" y="1130"/>
                    <a:pt x="578" y="1237"/>
                    <a:pt x="692" y="1352"/>
                  </a:cubicBezTo>
                  <a:cubicBezTo>
                    <a:pt x="822" y="1478"/>
                    <a:pt x="832" y="1480"/>
                    <a:pt x="922" y="1526"/>
                  </a:cubicBezTo>
                  <a:cubicBezTo>
                    <a:pt x="682" y="1292"/>
                    <a:pt x="442" y="968"/>
                    <a:pt x="279" y="652"/>
                  </a:cubicBezTo>
                  <a:cubicBezTo>
                    <a:pt x="279" y="652"/>
                    <a:pt x="248" y="593"/>
                    <a:pt x="220" y="532"/>
                  </a:cubicBezTo>
                  <a:cubicBezTo>
                    <a:pt x="192" y="471"/>
                    <a:pt x="166" y="409"/>
                    <a:pt x="166" y="409"/>
                  </a:cubicBezTo>
                  <a:lnTo>
                    <a:pt x="147" y="363"/>
                  </a:lnTo>
                  <a:cubicBezTo>
                    <a:pt x="91" y="237"/>
                    <a:pt x="44" y="1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6">
              <a:extLst>
                <a:ext uri="{FF2B5EF4-FFF2-40B4-BE49-F238E27FC236}">
                  <a16:creationId xmlns:a16="http://schemas.microsoft.com/office/drawing/2014/main" id="{4ABE7D62-8469-846B-2ABD-1F168950DCE5}"/>
                </a:ext>
              </a:extLst>
            </p:cNvPr>
            <p:cNvSpPr/>
            <p:nvPr/>
          </p:nvSpPr>
          <p:spPr>
            <a:xfrm>
              <a:off x="5618200" y="2394450"/>
              <a:ext cx="8050" cy="19150"/>
            </a:xfrm>
            <a:custGeom>
              <a:avLst/>
              <a:gdLst/>
              <a:ahLst/>
              <a:cxnLst/>
              <a:rect l="l" t="t" r="r" b="b"/>
              <a:pathLst>
                <a:path w="322" h="766" extrusionOk="0">
                  <a:moveTo>
                    <a:pt x="5" y="1"/>
                  </a:moveTo>
                  <a:cubicBezTo>
                    <a:pt x="0" y="41"/>
                    <a:pt x="19" y="188"/>
                    <a:pt x="37" y="229"/>
                  </a:cubicBezTo>
                  <a:lnTo>
                    <a:pt x="80" y="328"/>
                  </a:lnTo>
                  <a:cubicBezTo>
                    <a:pt x="98" y="373"/>
                    <a:pt x="118" y="419"/>
                    <a:pt x="137" y="466"/>
                  </a:cubicBezTo>
                  <a:cubicBezTo>
                    <a:pt x="167" y="536"/>
                    <a:pt x="209" y="591"/>
                    <a:pt x="241" y="658"/>
                  </a:cubicBezTo>
                  <a:cubicBezTo>
                    <a:pt x="277" y="732"/>
                    <a:pt x="279" y="734"/>
                    <a:pt x="321" y="765"/>
                  </a:cubicBezTo>
                  <a:cubicBezTo>
                    <a:pt x="283" y="616"/>
                    <a:pt x="228" y="439"/>
                    <a:pt x="163" y="288"/>
                  </a:cubicBezTo>
                  <a:lnTo>
                    <a:pt x="115" y="175"/>
                  </a:lnTo>
                  <a:lnTo>
                    <a:pt x="105" y="153"/>
                  </a:lnTo>
                  <a:cubicBezTo>
                    <a:pt x="75" y="97"/>
                    <a:pt x="40" y="48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6">
              <a:extLst>
                <a:ext uri="{FF2B5EF4-FFF2-40B4-BE49-F238E27FC236}">
                  <a16:creationId xmlns:a16="http://schemas.microsoft.com/office/drawing/2014/main" id="{F8CBE703-1878-D21B-A659-B5C751FFE370}"/>
                </a:ext>
              </a:extLst>
            </p:cNvPr>
            <p:cNvSpPr/>
            <p:nvPr/>
          </p:nvSpPr>
          <p:spPr>
            <a:xfrm>
              <a:off x="5639200" y="2385600"/>
              <a:ext cx="44200" cy="50600"/>
            </a:xfrm>
            <a:custGeom>
              <a:avLst/>
              <a:gdLst/>
              <a:ahLst/>
              <a:cxnLst/>
              <a:rect l="l" t="t" r="r" b="b"/>
              <a:pathLst>
                <a:path w="1768" h="2024" extrusionOk="0">
                  <a:moveTo>
                    <a:pt x="864" y="0"/>
                  </a:moveTo>
                  <a:cubicBezTo>
                    <a:pt x="817" y="0"/>
                    <a:pt x="750" y="3"/>
                    <a:pt x="684" y="17"/>
                  </a:cubicBezTo>
                  <a:cubicBezTo>
                    <a:pt x="623" y="30"/>
                    <a:pt x="564" y="51"/>
                    <a:pt x="521" y="70"/>
                  </a:cubicBezTo>
                  <a:cubicBezTo>
                    <a:pt x="479" y="90"/>
                    <a:pt x="452" y="107"/>
                    <a:pt x="452" y="107"/>
                  </a:cubicBezTo>
                  <a:cubicBezTo>
                    <a:pt x="258" y="223"/>
                    <a:pt x="134" y="435"/>
                    <a:pt x="80" y="651"/>
                  </a:cubicBezTo>
                  <a:cubicBezTo>
                    <a:pt x="0" y="981"/>
                    <a:pt x="61" y="1293"/>
                    <a:pt x="192" y="1584"/>
                  </a:cubicBezTo>
                  <a:cubicBezTo>
                    <a:pt x="268" y="1746"/>
                    <a:pt x="328" y="1819"/>
                    <a:pt x="373" y="1875"/>
                  </a:cubicBezTo>
                  <a:cubicBezTo>
                    <a:pt x="421" y="1930"/>
                    <a:pt x="461" y="1965"/>
                    <a:pt x="539" y="2023"/>
                  </a:cubicBezTo>
                  <a:cubicBezTo>
                    <a:pt x="308" y="1792"/>
                    <a:pt x="148" y="1450"/>
                    <a:pt x="127" y="1090"/>
                  </a:cubicBezTo>
                  <a:cubicBezTo>
                    <a:pt x="117" y="911"/>
                    <a:pt x="138" y="728"/>
                    <a:pt x="202" y="564"/>
                  </a:cubicBezTo>
                  <a:cubicBezTo>
                    <a:pt x="265" y="399"/>
                    <a:pt x="373" y="254"/>
                    <a:pt x="517" y="175"/>
                  </a:cubicBezTo>
                  <a:cubicBezTo>
                    <a:pt x="517" y="175"/>
                    <a:pt x="627" y="114"/>
                    <a:pt x="754" y="100"/>
                  </a:cubicBezTo>
                  <a:cubicBezTo>
                    <a:pt x="790" y="94"/>
                    <a:pt x="827" y="92"/>
                    <a:pt x="860" y="92"/>
                  </a:cubicBezTo>
                  <a:cubicBezTo>
                    <a:pt x="943" y="92"/>
                    <a:pt x="1007" y="104"/>
                    <a:pt x="1007" y="104"/>
                  </a:cubicBezTo>
                  <a:cubicBezTo>
                    <a:pt x="1007" y="104"/>
                    <a:pt x="1031" y="108"/>
                    <a:pt x="1054" y="113"/>
                  </a:cubicBezTo>
                  <a:lnTo>
                    <a:pt x="1101" y="123"/>
                  </a:lnTo>
                  <a:cubicBezTo>
                    <a:pt x="1356" y="187"/>
                    <a:pt x="1569" y="328"/>
                    <a:pt x="1767" y="471"/>
                  </a:cubicBezTo>
                  <a:cubicBezTo>
                    <a:pt x="1715" y="415"/>
                    <a:pt x="1577" y="281"/>
                    <a:pt x="1406" y="174"/>
                  </a:cubicBezTo>
                  <a:cubicBezTo>
                    <a:pt x="1238" y="63"/>
                    <a:pt x="1030" y="4"/>
                    <a:pt x="929" y="2"/>
                  </a:cubicBezTo>
                  <a:cubicBezTo>
                    <a:pt x="929" y="2"/>
                    <a:pt x="904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6">
              <a:extLst>
                <a:ext uri="{FF2B5EF4-FFF2-40B4-BE49-F238E27FC236}">
                  <a16:creationId xmlns:a16="http://schemas.microsoft.com/office/drawing/2014/main" id="{CA9F0DF0-0A59-F572-8F34-4D045BAD9E6F}"/>
                </a:ext>
              </a:extLst>
            </p:cNvPr>
            <p:cNvSpPr/>
            <p:nvPr/>
          </p:nvSpPr>
          <p:spPr>
            <a:xfrm>
              <a:off x="5664000" y="2410075"/>
              <a:ext cx="7100" cy="27725"/>
            </a:xfrm>
            <a:custGeom>
              <a:avLst/>
              <a:gdLst/>
              <a:ahLst/>
              <a:cxnLst/>
              <a:rect l="l" t="t" r="r" b="b"/>
              <a:pathLst>
                <a:path w="284" h="1109" extrusionOk="0">
                  <a:moveTo>
                    <a:pt x="283" y="1"/>
                  </a:moveTo>
                  <a:cubicBezTo>
                    <a:pt x="259" y="13"/>
                    <a:pt x="205" y="53"/>
                    <a:pt x="159" y="106"/>
                  </a:cubicBezTo>
                  <a:cubicBezTo>
                    <a:pt x="113" y="158"/>
                    <a:pt x="74" y="220"/>
                    <a:pt x="64" y="253"/>
                  </a:cubicBezTo>
                  <a:cubicBezTo>
                    <a:pt x="60" y="253"/>
                    <a:pt x="15" y="412"/>
                    <a:pt x="20" y="413"/>
                  </a:cubicBezTo>
                  <a:cubicBezTo>
                    <a:pt x="5" y="486"/>
                    <a:pt x="1" y="563"/>
                    <a:pt x="3" y="640"/>
                  </a:cubicBezTo>
                  <a:cubicBezTo>
                    <a:pt x="7" y="756"/>
                    <a:pt x="46" y="855"/>
                    <a:pt x="91" y="955"/>
                  </a:cubicBezTo>
                  <a:cubicBezTo>
                    <a:pt x="142" y="1066"/>
                    <a:pt x="152" y="1067"/>
                    <a:pt x="208" y="1108"/>
                  </a:cubicBezTo>
                  <a:cubicBezTo>
                    <a:pt x="98" y="915"/>
                    <a:pt x="66" y="646"/>
                    <a:pt x="112" y="424"/>
                  </a:cubicBezTo>
                  <a:cubicBezTo>
                    <a:pt x="106" y="421"/>
                    <a:pt x="156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lnTo>
                    <a:pt x="174" y="229"/>
                  </a:lnTo>
                  <a:cubicBezTo>
                    <a:pt x="204" y="146"/>
                    <a:pt x="239" y="7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6">
              <a:extLst>
                <a:ext uri="{FF2B5EF4-FFF2-40B4-BE49-F238E27FC236}">
                  <a16:creationId xmlns:a16="http://schemas.microsoft.com/office/drawing/2014/main" id="{1281A9DF-FA44-15C7-A047-C05DD18AC0E6}"/>
                </a:ext>
              </a:extLst>
            </p:cNvPr>
            <p:cNvSpPr/>
            <p:nvPr/>
          </p:nvSpPr>
          <p:spPr>
            <a:xfrm>
              <a:off x="5690050" y="2416475"/>
              <a:ext cx="44225" cy="21100"/>
            </a:xfrm>
            <a:custGeom>
              <a:avLst/>
              <a:gdLst/>
              <a:ahLst/>
              <a:cxnLst/>
              <a:rect l="l" t="t" r="r" b="b"/>
              <a:pathLst>
                <a:path w="1769" h="844" extrusionOk="0">
                  <a:moveTo>
                    <a:pt x="1265" y="1"/>
                  </a:moveTo>
                  <a:cubicBezTo>
                    <a:pt x="1245" y="1"/>
                    <a:pt x="1228" y="1"/>
                    <a:pt x="1214" y="3"/>
                  </a:cubicBezTo>
                  <a:cubicBezTo>
                    <a:pt x="1214" y="3"/>
                    <a:pt x="1213" y="3"/>
                    <a:pt x="1211" y="3"/>
                  </a:cubicBezTo>
                  <a:cubicBezTo>
                    <a:pt x="1179" y="3"/>
                    <a:pt x="937" y="43"/>
                    <a:pt x="938" y="52"/>
                  </a:cubicBezTo>
                  <a:cubicBezTo>
                    <a:pt x="817" y="81"/>
                    <a:pt x="695" y="132"/>
                    <a:pt x="580" y="192"/>
                  </a:cubicBezTo>
                  <a:cubicBezTo>
                    <a:pt x="408" y="287"/>
                    <a:pt x="279" y="411"/>
                    <a:pt x="159" y="555"/>
                  </a:cubicBezTo>
                  <a:cubicBezTo>
                    <a:pt x="29" y="719"/>
                    <a:pt x="35" y="734"/>
                    <a:pt x="0" y="843"/>
                  </a:cubicBezTo>
                  <a:cubicBezTo>
                    <a:pt x="97" y="679"/>
                    <a:pt x="241" y="523"/>
                    <a:pt x="412" y="400"/>
                  </a:cubicBezTo>
                  <a:cubicBezTo>
                    <a:pt x="581" y="275"/>
                    <a:pt x="781" y="189"/>
                    <a:pt x="974" y="137"/>
                  </a:cubicBezTo>
                  <a:cubicBezTo>
                    <a:pt x="974" y="137"/>
                    <a:pt x="993" y="133"/>
                    <a:pt x="1020" y="125"/>
                  </a:cubicBezTo>
                  <a:cubicBezTo>
                    <a:pt x="1048" y="120"/>
                    <a:pt x="1085" y="114"/>
                    <a:pt x="1123" y="106"/>
                  </a:cubicBezTo>
                  <a:cubicBezTo>
                    <a:pt x="1160" y="99"/>
                    <a:pt x="1197" y="98"/>
                    <a:pt x="1226" y="94"/>
                  </a:cubicBezTo>
                  <a:cubicBezTo>
                    <a:pt x="1254" y="91"/>
                    <a:pt x="1273" y="91"/>
                    <a:pt x="1273" y="91"/>
                  </a:cubicBezTo>
                  <a:lnTo>
                    <a:pt x="1330" y="90"/>
                  </a:lnTo>
                  <a:cubicBezTo>
                    <a:pt x="1359" y="89"/>
                    <a:pt x="1387" y="88"/>
                    <a:pt x="1415" y="88"/>
                  </a:cubicBezTo>
                  <a:cubicBezTo>
                    <a:pt x="1538" y="88"/>
                    <a:pt x="1654" y="100"/>
                    <a:pt x="1768" y="124"/>
                  </a:cubicBezTo>
                  <a:cubicBezTo>
                    <a:pt x="1730" y="103"/>
                    <a:pt x="1626" y="56"/>
                    <a:pt x="1511" y="29"/>
                  </a:cubicBezTo>
                  <a:cubicBezTo>
                    <a:pt x="1423" y="10"/>
                    <a:pt x="1329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6">
              <a:extLst>
                <a:ext uri="{FF2B5EF4-FFF2-40B4-BE49-F238E27FC236}">
                  <a16:creationId xmlns:a16="http://schemas.microsoft.com/office/drawing/2014/main" id="{80E68806-0E13-B5D6-CC4B-B63277F5FDDB}"/>
                </a:ext>
              </a:extLst>
            </p:cNvPr>
            <p:cNvSpPr/>
            <p:nvPr/>
          </p:nvSpPr>
          <p:spPr>
            <a:xfrm>
              <a:off x="5699775" y="2425150"/>
              <a:ext cx="19100" cy="8250"/>
            </a:xfrm>
            <a:custGeom>
              <a:avLst/>
              <a:gdLst/>
              <a:ahLst/>
              <a:cxnLst/>
              <a:rect l="l" t="t" r="r" b="b"/>
              <a:pathLst>
                <a:path w="764" h="330" extrusionOk="0">
                  <a:moveTo>
                    <a:pt x="616" y="1"/>
                  </a:moveTo>
                  <a:cubicBezTo>
                    <a:pt x="579" y="1"/>
                    <a:pt x="546" y="4"/>
                    <a:pt x="529" y="10"/>
                  </a:cubicBezTo>
                  <a:cubicBezTo>
                    <a:pt x="529" y="10"/>
                    <a:pt x="502" y="18"/>
                    <a:pt x="475" y="26"/>
                  </a:cubicBezTo>
                  <a:lnTo>
                    <a:pt x="422" y="46"/>
                  </a:lnTo>
                  <a:cubicBezTo>
                    <a:pt x="375" y="62"/>
                    <a:pt x="326" y="81"/>
                    <a:pt x="278" y="103"/>
                  </a:cubicBezTo>
                  <a:cubicBezTo>
                    <a:pt x="207" y="136"/>
                    <a:pt x="154" y="185"/>
                    <a:pt x="92" y="228"/>
                  </a:cubicBezTo>
                  <a:cubicBezTo>
                    <a:pt x="24" y="278"/>
                    <a:pt x="22" y="282"/>
                    <a:pt x="0" y="330"/>
                  </a:cubicBezTo>
                  <a:cubicBezTo>
                    <a:pt x="138" y="256"/>
                    <a:pt x="305" y="185"/>
                    <a:pt x="458" y="130"/>
                  </a:cubicBezTo>
                  <a:cubicBezTo>
                    <a:pt x="458" y="130"/>
                    <a:pt x="486" y="120"/>
                    <a:pt x="515" y="110"/>
                  </a:cubicBezTo>
                  <a:lnTo>
                    <a:pt x="574" y="92"/>
                  </a:lnTo>
                  <a:lnTo>
                    <a:pt x="596" y="87"/>
                  </a:lnTo>
                  <a:cubicBezTo>
                    <a:pt x="637" y="69"/>
                    <a:pt x="697" y="46"/>
                    <a:pt x="764" y="18"/>
                  </a:cubicBezTo>
                  <a:cubicBezTo>
                    <a:pt x="741" y="8"/>
                    <a:pt x="674" y="1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6">
              <a:extLst>
                <a:ext uri="{FF2B5EF4-FFF2-40B4-BE49-F238E27FC236}">
                  <a16:creationId xmlns:a16="http://schemas.microsoft.com/office/drawing/2014/main" id="{CB48E8F5-5018-EEDB-09CA-1EF528AE03D1}"/>
                </a:ext>
              </a:extLst>
            </p:cNvPr>
            <p:cNvSpPr/>
            <p:nvPr/>
          </p:nvSpPr>
          <p:spPr>
            <a:xfrm>
              <a:off x="5701900" y="2437450"/>
              <a:ext cx="29875" cy="23300"/>
            </a:xfrm>
            <a:custGeom>
              <a:avLst/>
              <a:gdLst/>
              <a:ahLst/>
              <a:cxnLst/>
              <a:rect l="l" t="t" r="r" b="b"/>
              <a:pathLst>
                <a:path w="1195" h="932" extrusionOk="0">
                  <a:moveTo>
                    <a:pt x="483" y="0"/>
                  </a:moveTo>
                  <a:cubicBezTo>
                    <a:pt x="435" y="0"/>
                    <a:pt x="397" y="4"/>
                    <a:pt x="397" y="4"/>
                  </a:cubicBezTo>
                  <a:lnTo>
                    <a:pt x="344" y="12"/>
                  </a:lnTo>
                  <a:cubicBezTo>
                    <a:pt x="201" y="44"/>
                    <a:pt x="83" y="119"/>
                    <a:pt x="1" y="213"/>
                  </a:cubicBezTo>
                  <a:cubicBezTo>
                    <a:pt x="35" y="195"/>
                    <a:pt x="120" y="145"/>
                    <a:pt x="214" y="122"/>
                  </a:cubicBezTo>
                  <a:cubicBezTo>
                    <a:pt x="307" y="97"/>
                    <a:pt x="403" y="94"/>
                    <a:pt x="447" y="93"/>
                  </a:cubicBezTo>
                  <a:cubicBezTo>
                    <a:pt x="447" y="93"/>
                    <a:pt x="461" y="92"/>
                    <a:pt x="482" y="92"/>
                  </a:cubicBezTo>
                  <a:cubicBezTo>
                    <a:pt x="503" y="92"/>
                    <a:pt x="530" y="93"/>
                    <a:pt x="558" y="96"/>
                  </a:cubicBezTo>
                  <a:cubicBezTo>
                    <a:pt x="612" y="103"/>
                    <a:pt x="665" y="118"/>
                    <a:pt x="665" y="118"/>
                  </a:cubicBezTo>
                  <a:cubicBezTo>
                    <a:pt x="758" y="145"/>
                    <a:pt x="847" y="196"/>
                    <a:pt x="918" y="269"/>
                  </a:cubicBezTo>
                  <a:cubicBezTo>
                    <a:pt x="1023" y="376"/>
                    <a:pt x="1101" y="502"/>
                    <a:pt x="1126" y="654"/>
                  </a:cubicBezTo>
                  <a:cubicBezTo>
                    <a:pt x="1138" y="739"/>
                    <a:pt x="1132" y="784"/>
                    <a:pt x="1134" y="819"/>
                  </a:cubicBezTo>
                  <a:cubicBezTo>
                    <a:pt x="1133" y="854"/>
                    <a:pt x="1135" y="880"/>
                    <a:pt x="1134" y="931"/>
                  </a:cubicBezTo>
                  <a:cubicBezTo>
                    <a:pt x="1195" y="776"/>
                    <a:pt x="1192" y="573"/>
                    <a:pt x="1109" y="397"/>
                  </a:cubicBezTo>
                  <a:cubicBezTo>
                    <a:pt x="1031" y="219"/>
                    <a:pt x="864" y="71"/>
                    <a:pt x="679" y="26"/>
                  </a:cubicBezTo>
                  <a:cubicBezTo>
                    <a:pt x="679" y="26"/>
                    <a:pt x="610" y="5"/>
                    <a:pt x="538" y="2"/>
                  </a:cubicBezTo>
                  <a:cubicBezTo>
                    <a:pt x="519" y="1"/>
                    <a:pt x="501" y="0"/>
                    <a:pt x="4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6">
              <a:extLst>
                <a:ext uri="{FF2B5EF4-FFF2-40B4-BE49-F238E27FC236}">
                  <a16:creationId xmlns:a16="http://schemas.microsoft.com/office/drawing/2014/main" id="{33E63F4B-93D9-D6B1-969A-B8240E3D0BC3}"/>
                </a:ext>
              </a:extLst>
            </p:cNvPr>
            <p:cNvSpPr/>
            <p:nvPr/>
          </p:nvSpPr>
          <p:spPr>
            <a:xfrm>
              <a:off x="5706100" y="2370050"/>
              <a:ext cx="29700" cy="34275"/>
            </a:xfrm>
            <a:custGeom>
              <a:avLst/>
              <a:gdLst/>
              <a:ahLst/>
              <a:cxnLst/>
              <a:rect l="l" t="t" r="r" b="b"/>
              <a:pathLst>
                <a:path w="1188" h="1371" extrusionOk="0">
                  <a:moveTo>
                    <a:pt x="1179" y="0"/>
                  </a:moveTo>
                  <a:cubicBezTo>
                    <a:pt x="1167" y="40"/>
                    <a:pt x="1146" y="143"/>
                    <a:pt x="1110" y="243"/>
                  </a:cubicBezTo>
                  <a:cubicBezTo>
                    <a:pt x="1073" y="342"/>
                    <a:pt x="1029" y="438"/>
                    <a:pt x="1006" y="484"/>
                  </a:cubicBezTo>
                  <a:cubicBezTo>
                    <a:pt x="1006" y="484"/>
                    <a:pt x="1000" y="498"/>
                    <a:pt x="990" y="518"/>
                  </a:cubicBezTo>
                  <a:cubicBezTo>
                    <a:pt x="981" y="540"/>
                    <a:pt x="968" y="568"/>
                    <a:pt x="952" y="594"/>
                  </a:cubicBezTo>
                  <a:cubicBezTo>
                    <a:pt x="924" y="648"/>
                    <a:pt x="889" y="699"/>
                    <a:pt x="889" y="699"/>
                  </a:cubicBezTo>
                  <a:cubicBezTo>
                    <a:pt x="831" y="792"/>
                    <a:pt x="755" y="878"/>
                    <a:pt x="673" y="957"/>
                  </a:cubicBezTo>
                  <a:cubicBezTo>
                    <a:pt x="550" y="1074"/>
                    <a:pt x="431" y="1176"/>
                    <a:pt x="278" y="1249"/>
                  </a:cubicBezTo>
                  <a:cubicBezTo>
                    <a:pt x="105" y="1326"/>
                    <a:pt x="97" y="1320"/>
                    <a:pt x="0" y="1370"/>
                  </a:cubicBezTo>
                  <a:cubicBezTo>
                    <a:pt x="178" y="1349"/>
                    <a:pt x="371" y="1280"/>
                    <a:pt x="544" y="1169"/>
                  </a:cubicBezTo>
                  <a:cubicBezTo>
                    <a:pt x="718" y="1060"/>
                    <a:pt x="865" y="904"/>
                    <a:pt x="974" y="740"/>
                  </a:cubicBezTo>
                  <a:cubicBezTo>
                    <a:pt x="974" y="740"/>
                    <a:pt x="983" y="724"/>
                    <a:pt x="998" y="701"/>
                  </a:cubicBezTo>
                  <a:cubicBezTo>
                    <a:pt x="1013" y="676"/>
                    <a:pt x="1031" y="644"/>
                    <a:pt x="1048" y="611"/>
                  </a:cubicBezTo>
                  <a:cubicBezTo>
                    <a:pt x="1081" y="543"/>
                    <a:pt x="1111" y="475"/>
                    <a:pt x="1111" y="475"/>
                  </a:cubicBezTo>
                  <a:lnTo>
                    <a:pt x="1129" y="422"/>
                  </a:lnTo>
                  <a:cubicBezTo>
                    <a:pt x="1175" y="276"/>
                    <a:pt x="1188" y="134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6">
              <a:extLst>
                <a:ext uri="{FF2B5EF4-FFF2-40B4-BE49-F238E27FC236}">
                  <a16:creationId xmlns:a16="http://schemas.microsoft.com/office/drawing/2014/main" id="{FC957CC1-7A5D-7516-A6F5-23AF9E7CD52E}"/>
                </a:ext>
              </a:extLst>
            </p:cNvPr>
            <p:cNvSpPr/>
            <p:nvPr/>
          </p:nvSpPr>
          <p:spPr>
            <a:xfrm>
              <a:off x="5711700" y="2382900"/>
              <a:ext cx="10950" cy="11725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05" y="7"/>
                    <a:pt x="301" y="62"/>
                    <a:pt x="277" y="88"/>
                  </a:cubicBezTo>
                  <a:lnTo>
                    <a:pt x="221" y="150"/>
                  </a:lnTo>
                  <a:cubicBezTo>
                    <a:pt x="196" y="177"/>
                    <a:pt x="169" y="207"/>
                    <a:pt x="143" y="235"/>
                  </a:cubicBezTo>
                  <a:cubicBezTo>
                    <a:pt x="103" y="277"/>
                    <a:pt x="80" y="328"/>
                    <a:pt x="46" y="373"/>
                  </a:cubicBezTo>
                  <a:cubicBezTo>
                    <a:pt x="6" y="423"/>
                    <a:pt x="5" y="425"/>
                    <a:pt x="0" y="468"/>
                  </a:cubicBezTo>
                  <a:cubicBezTo>
                    <a:pt x="98" y="398"/>
                    <a:pt x="207" y="304"/>
                    <a:pt x="292" y="210"/>
                  </a:cubicBezTo>
                  <a:lnTo>
                    <a:pt x="356" y="137"/>
                  </a:lnTo>
                  <a:lnTo>
                    <a:pt x="368" y="124"/>
                  </a:lnTo>
                  <a:cubicBezTo>
                    <a:pt x="396" y="84"/>
                    <a:pt x="418" y="42"/>
                    <a:pt x="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6">
              <a:extLst>
                <a:ext uri="{FF2B5EF4-FFF2-40B4-BE49-F238E27FC236}">
                  <a16:creationId xmlns:a16="http://schemas.microsoft.com/office/drawing/2014/main" id="{0115A108-23A1-29C8-AFA3-539BB7EE949F}"/>
                </a:ext>
              </a:extLst>
            </p:cNvPr>
            <p:cNvSpPr/>
            <p:nvPr/>
          </p:nvSpPr>
          <p:spPr>
            <a:xfrm>
              <a:off x="5692825" y="2374550"/>
              <a:ext cx="6700" cy="22800"/>
            </a:xfrm>
            <a:custGeom>
              <a:avLst/>
              <a:gdLst/>
              <a:ahLst/>
              <a:cxnLst/>
              <a:rect l="l" t="t" r="r" b="b"/>
              <a:pathLst>
                <a:path w="268" h="912" extrusionOk="0">
                  <a:moveTo>
                    <a:pt x="252" y="1"/>
                  </a:moveTo>
                  <a:cubicBezTo>
                    <a:pt x="232" y="41"/>
                    <a:pt x="175" y="198"/>
                    <a:pt x="165" y="245"/>
                  </a:cubicBezTo>
                  <a:cubicBezTo>
                    <a:pt x="165" y="245"/>
                    <a:pt x="159" y="276"/>
                    <a:pt x="154" y="306"/>
                  </a:cubicBezTo>
                  <a:lnTo>
                    <a:pt x="142" y="365"/>
                  </a:lnTo>
                  <a:cubicBezTo>
                    <a:pt x="130" y="418"/>
                    <a:pt x="115" y="472"/>
                    <a:pt x="99" y="526"/>
                  </a:cubicBezTo>
                  <a:cubicBezTo>
                    <a:pt x="74" y="608"/>
                    <a:pt x="63" y="685"/>
                    <a:pt x="35" y="763"/>
                  </a:cubicBezTo>
                  <a:cubicBezTo>
                    <a:pt x="2" y="851"/>
                    <a:pt x="1" y="853"/>
                    <a:pt x="1" y="911"/>
                  </a:cubicBezTo>
                  <a:cubicBezTo>
                    <a:pt x="102" y="767"/>
                    <a:pt x="194" y="569"/>
                    <a:pt x="234" y="381"/>
                  </a:cubicBezTo>
                  <a:lnTo>
                    <a:pt x="248" y="309"/>
                  </a:lnTo>
                  <a:cubicBezTo>
                    <a:pt x="254" y="273"/>
                    <a:pt x="260" y="238"/>
                    <a:pt x="260" y="238"/>
                  </a:cubicBezTo>
                  <a:lnTo>
                    <a:pt x="264" y="211"/>
                  </a:lnTo>
                  <a:cubicBezTo>
                    <a:pt x="268" y="136"/>
                    <a:pt x="262" y="67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6">
              <a:extLst>
                <a:ext uri="{FF2B5EF4-FFF2-40B4-BE49-F238E27FC236}">
                  <a16:creationId xmlns:a16="http://schemas.microsoft.com/office/drawing/2014/main" id="{9911FD35-1E36-A71A-D397-871E4FA38E72}"/>
                </a:ext>
              </a:extLst>
            </p:cNvPr>
            <p:cNvSpPr/>
            <p:nvPr/>
          </p:nvSpPr>
          <p:spPr>
            <a:xfrm>
              <a:off x="5550425" y="2343725"/>
              <a:ext cx="13775" cy="31625"/>
            </a:xfrm>
            <a:custGeom>
              <a:avLst/>
              <a:gdLst/>
              <a:ahLst/>
              <a:cxnLst/>
              <a:rect l="l" t="t" r="r" b="b"/>
              <a:pathLst>
                <a:path w="551" h="1265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61"/>
                    <a:pt x="20" y="307"/>
                    <a:pt x="46" y="380"/>
                  </a:cubicBezTo>
                  <a:cubicBezTo>
                    <a:pt x="46" y="380"/>
                    <a:pt x="59" y="424"/>
                    <a:pt x="75" y="467"/>
                  </a:cubicBezTo>
                  <a:cubicBezTo>
                    <a:pt x="91" y="511"/>
                    <a:pt x="106" y="554"/>
                    <a:pt x="106" y="554"/>
                  </a:cubicBezTo>
                  <a:cubicBezTo>
                    <a:pt x="135" y="632"/>
                    <a:pt x="169" y="711"/>
                    <a:pt x="206" y="788"/>
                  </a:cubicBezTo>
                  <a:cubicBezTo>
                    <a:pt x="261" y="905"/>
                    <a:pt x="332" y="997"/>
                    <a:pt x="401" y="1101"/>
                  </a:cubicBezTo>
                  <a:cubicBezTo>
                    <a:pt x="480" y="1216"/>
                    <a:pt x="486" y="1218"/>
                    <a:pt x="551" y="1264"/>
                  </a:cubicBezTo>
                  <a:cubicBezTo>
                    <a:pt x="418" y="1045"/>
                    <a:pt x="285" y="768"/>
                    <a:pt x="191" y="514"/>
                  </a:cubicBezTo>
                  <a:cubicBezTo>
                    <a:pt x="191" y="514"/>
                    <a:pt x="172" y="465"/>
                    <a:pt x="155" y="418"/>
                  </a:cubicBezTo>
                  <a:cubicBezTo>
                    <a:pt x="139" y="369"/>
                    <a:pt x="123" y="319"/>
                    <a:pt x="123" y="319"/>
                  </a:cubicBezTo>
                  <a:lnTo>
                    <a:pt x="113" y="282"/>
                  </a:lnTo>
                  <a:cubicBezTo>
                    <a:pt x="85" y="202"/>
                    <a:pt x="50" y="10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6">
              <a:extLst>
                <a:ext uri="{FF2B5EF4-FFF2-40B4-BE49-F238E27FC236}">
                  <a16:creationId xmlns:a16="http://schemas.microsoft.com/office/drawing/2014/main" id="{CBD7E33A-446E-9819-FECB-77BCF3124D58}"/>
                </a:ext>
              </a:extLst>
            </p:cNvPr>
            <p:cNvSpPr/>
            <p:nvPr/>
          </p:nvSpPr>
          <p:spPr>
            <a:xfrm>
              <a:off x="5511700" y="2340775"/>
              <a:ext cx="31600" cy="31000"/>
            </a:xfrm>
            <a:custGeom>
              <a:avLst/>
              <a:gdLst/>
              <a:ahLst/>
              <a:cxnLst/>
              <a:rect l="l" t="t" r="r" b="b"/>
              <a:pathLst>
                <a:path w="1264" h="1240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60"/>
                    <a:pt x="268" y="279"/>
                    <a:pt x="338" y="342"/>
                  </a:cubicBezTo>
                  <a:cubicBezTo>
                    <a:pt x="338" y="342"/>
                    <a:pt x="381" y="380"/>
                    <a:pt x="426" y="418"/>
                  </a:cubicBezTo>
                  <a:cubicBezTo>
                    <a:pt x="468" y="457"/>
                    <a:pt x="511" y="494"/>
                    <a:pt x="511" y="494"/>
                  </a:cubicBezTo>
                  <a:cubicBezTo>
                    <a:pt x="587" y="564"/>
                    <a:pt x="664" y="638"/>
                    <a:pt x="738" y="715"/>
                  </a:cubicBezTo>
                  <a:cubicBezTo>
                    <a:pt x="851" y="831"/>
                    <a:pt x="960" y="926"/>
                    <a:pt x="1065" y="1043"/>
                  </a:cubicBezTo>
                  <a:cubicBezTo>
                    <a:pt x="1180" y="1175"/>
                    <a:pt x="1184" y="1180"/>
                    <a:pt x="1264" y="1240"/>
                  </a:cubicBezTo>
                  <a:cubicBezTo>
                    <a:pt x="1085" y="966"/>
                    <a:pt x="829" y="657"/>
                    <a:pt x="565" y="419"/>
                  </a:cubicBezTo>
                  <a:cubicBezTo>
                    <a:pt x="565" y="419"/>
                    <a:pt x="515" y="374"/>
                    <a:pt x="466" y="330"/>
                  </a:cubicBezTo>
                  <a:cubicBezTo>
                    <a:pt x="415" y="287"/>
                    <a:pt x="364" y="243"/>
                    <a:pt x="364" y="243"/>
                  </a:cubicBezTo>
                  <a:lnTo>
                    <a:pt x="325" y="211"/>
                  </a:lnTo>
                  <a:cubicBezTo>
                    <a:pt x="215" y="129"/>
                    <a:pt x="108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6">
              <a:extLst>
                <a:ext uri="{FF2B5EF4-FFF2-40B4-BE49-F238E27FC236}">
                  <a16:creationId xmlns:a16="http://schemas.microsoft.com/office/drawing/2014/main" id="{239D9644-FF3C-8965-6715-5C79F036E0E8}"/>
                </a:ext>
              </a:extLst>
            </p:cNvPr>
            <p:cNvSpPr/>
            <p:nvPr/>
          </p:nvSpPr>
          <p:spPr>
            <a:xfrm>
              <a:off x="5648325" y="2272900"/>
              <a:ext cx="10375" cy="39350"/>
            </a:xfrm>
            <a:custGeom>
              <a:avLst/>
              <a:gdLst/>
              <a:ahLst/>
              <a:cxnLst/>
              <a:rect l="l" t="t" r="r" b="b"/>
              <a:pathLst>
                <a:path w="415" h="1574" extrusionOk="0">
                  <a:moveTo>
                    <a:pt x="275" y="0"/>
                  </a:moveTo>
                  <a:cubicBezTo>
                    <a:pt x="279" y="37"/>
                    <a:pt x="297" y="127"/>
                    <a:pt x="306" y="218"/>
                  </a:cubicBezTo>
                  <a:cubicBezTo>
                    <a:pt x="313" y="309"/>
                    <a:pt x="316" y="401"/>
                    <a:pt x="319" y="445"/>
                  </a:cubicBezTo>
                  <a:cubicBezTo>
                    <a:pt x="319" y="445"/>
                    <a:pt x="324" y="498"/>
                    <a:pt x="323" y="551"/>
                  </a:cubicBezTo>
                  <a:cubicBezTo>
                    <a:pt x="324" y="604"/>
                    <a:pt x="320" y="657"/>
                    <a:pt x="320" y="657"/>
                  </a:cubicBezTo>
                  <a:cubicBezTo>
                    <a:pt x="315" y="751"/>
                    <a:pt x="298" y="848"/>
                    <a:pt x="273" y="944"/>
                  </a:cubicBezTo>
                  <a:cubicBezTo>
                    <a:pt x="235" y="1086"/>
                    <a:pt x="200" y="1217"/>
                    <a:pt x="128" y="1344"/>
                  </a:cubicBezTo>
                  <a:cubicBezTo>
                    <a:pt x="46" y="1485"/>
                    <a:pt x="39" y="1486"/>
                    <a:pt x="1" y="1573"/>
                  </a:cubicBezTo>
                  <a:cubicBezTo>
                    <a:pt x="112" y="1465"/>
                    <a:pt x="215" y="1323"/>
                    <a:pt x="287" y="1161"/>
                  </a:cubicBezTo>
                  <a:cubicBezTo>
                    <a:pt x="363" y="1001"/>
                    <a:pt x="403" y="822"/>
                    <a:pt x="413" y="652"/>
                  </a:cubicBezTo>
                  <a:cubicBezTo>
                    <a:pt x="413" y="652"/>
                    <a:pt x="414" y="636"/>
                    <a:pt x="415" y="611"/>
                  </a:cubicBezTo>
                  <a:lnTo>
                    <a:pt x="415" y="522"/>
                  </a:lnTo>
                  <a:cubicBezTo>
                    <a:pt x="412" y="459"/>
                    <a:pt x="406" y="394"/>
                    <a:pt x="406" y="394"/>
                  </a:cubicBezTo>
                  <a:lnTo>
                    <a:pt x="400" y="346"/>
                  </a:lnTo>
                  <a:cubicBezTo>
                    <a:pt x="376" y="216"/>
                    <a:pt x="332" y="103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6">
              <a:extLst>
                <a:ext uri="{FF2B5EF4-FFF2-40B4-BE49-F238E27FC236}">
                  <a16:creationId xmlns:a16="http://schemas.microsoft.com/office/drawing/2014/main" id="{3D2FFCAF-4E25-EB62-FDF7-5FBBEBD6628A}"/>
                </a:ext>
              </a:extLst>
            </p:cNvPr>
            <p:cNvSpPr/>
            <p:nvPr/>
          </p:nvSpPr>
          <p:spPr>
            <a:xfrm>
              <a:off x="5669975" y="2256775"/>
              <a:ext cx="12375" cy="43375"/>
            </a:xfrm>
            <a:custGeom>
              <a:avLst/>
              <a:gdLst/>
              <a:ahLst/>
              <a:cxnLst/>
              <a:rect l="l" t="t" r="r" b="b"/>
              <a:pathLst>
                <a:path w="495" h="1735" extrusionOk="0">
                  <a:moveTo>
                    <a:pt x="1" y="1"/>
                  </a:moveTo>
                  <a:cubicBezTo>
                    <a:pt x="26" y="34"/>
                    <a:pt x="94" y="114"/>
                    <a:pt x="148" y="204"/>
                  </a:cubicBezTo>
                  <a:cubicBezTo>
                    <a:pt x="203" y="293"/>
                    <a:pt x="246" y="389"/>
                    <a:pt x="268" y="433"/>
                  </a:cubicBezTo>
                  <a:cubicBezTo>
                    <a:pt x="268" y="433"/>
                    <a:pt x="295" y="487"/>
                    <a:pt x="317" y="545"/>
                  </a:cubicBezTo>
                  <a:cubicBezTo>
                    <a:pt x="338" y="601"/>
                    <a:pt x="353" y="659"/>
                    <a:pt x="353" y="659"/>
                  </a:cubicBezTo>
                  <a:cubicBezTo>
                    <a:pt x="380" y="764"/>
                    <a:pt x="394" y="875"/>
                    <a:pt x="390" y="988"/>
                  </a:cubicBezTo>
                  <a:cubicBezTo>
                    <a:pt x="384" y="1154"/>
                    <a:pt x="365" y="1309"/>
                    <a:pt x="299" y="1464"/>
                  </a:cubicBezTo>
                  <a:cubicBezTo>
                    <a:pt x="219" y="1632"/>
                    <a:pt x="211" y="1635"/>
                    <a:pt x="168" y="1734"/>
                  </a:cubicBezTo>
                  <a:cubicBezTo>
                    <a:pt x="290" y="1604"/>
                    <a:pt x="392" y="1427"/>
                    <a:pt x="443" y="1228"/>
                  </a:cubicBezTo>
                  <a:cubicBezTo>
                    <a:pt x="495" y="1031"/>
                    <a:pt x="494" y="814"/>
                    <a:pt x="439" y="624"/>
                  </a:cubicBezTo>
                  <a:cubicBezTo>
                    <a:pt x="439" y="624"/>
                    <a:pt x="420" y="551"/>
                    <a:pt x="391" y="483"/>
                  </a:cubicBezTo>
                  <a:cubicBezTo>
                    <a:pt x="363" y="414"/>
                    <a:pt x="327" y="349"/>
                    <a:pt x="327" y="349"/>
                  </a:cubicBezTo>
                  <a:lnTo>
                    <a:pt x="299" y="300"/>
                  </a:lnTo>
                  <a:cubicBezTo>
                    <a:pt x="215" y="173"/>
                    <a:pt x="112" y="7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6">
              <a:extLst>
                <a:ext uri="{FF2B5EF4-FFF2-40B4-BE49-F238E27FC236}">
                  <a16:creationId xmlns:a16="http://schemas.microsoft.com/office/drawing/2014/main" id="{256281EB-54D7-AF5A-CE9E-ECFE3FF7D4B0}"/>
                </a:ext>
              </a:extLst>
            </p:cNvPr>
            <p:cNvSpPr/>
            <p:nvPr/>
          </p:nvSpPr>
          <p:spPr>
            <a:xfrm>
              <a:off x="5669925" y="2253200"/>
              <a:ext cx="18175" cy="26375"/>
            </a:xfrm>
            <a:custGeom>
              <a:avLst/>
              <a:gdLst/>
              <a:ahLst/>
              <a:cxnLst/>
              <a:rect l="l" t="t" r="r" b="b"/>
              <a:pathLst>
                <a:path w="727" h="1055" extrusionOk="0">
                  <a:moveTo>
                    <a:pt x="1" y="1"/>
                  </a:moveTo>
                  <a:cubicBezTo>
                    <a:pt x="24" y="19"/>
                    <a:pt x="88" y="58"/>
                    <a:pt x="146" y="104"/>
                  </a:cubicBezTo>
                  <a:cubicBezTo>
                    <a:pt x="203" y="150"/>
                    <a:pt x="257" y="200"/>
                    <a:pt x="283" y="224"/>
                  </a:cubicBezTo>
                  <a:cubicBezTo>
                    <a:pt x="283" y="224"/>
                    <a:pt x="316" y="249"/>
                    <a:pt x="346" y="279"/>
                  </a:cubicBezTo>
                  <a:cubicBezTo>
                    <a:pt x="377" y="308"/>
                    <a:pt x="404" y="341"/>
                    <a:pt x="404" y="341"/>
                  </a:cubicBezTo>
                  <a:cubicBezTo>
                    <a:pt x="455" y="397"/>
                    <a:pt x="498" y="463"/>
                    <a:pt x="536" y="531"/>
                  </a:cubicBezTo>
                  <a:cubicBezTo>
                    <a:pt x="590" y="635"/>
                    <a:pt x="642" y="731"/>
                    <a:pt x="665" y="845"/>
                  </a:cubicBezTo>
                  <a:cubicBezTo>
                    <a:pt x="686" y="975"/>
                    <a:pt x="681" y="980"/>
                    <a:pt x="706" y="1054"/>
                  </a:cubicBezTo>
                  <a:cubicBezTo>
                    <a:pt x="726" y="930"/>
                    <a:pt x="718" y="786"/>
                    <a:pt x="676" y="648"/>
                  </a:cubicBezTo>
                  <a:cubicBezTo>
                    <a:pt x="638" y="508"/>
                    <a:pt x="560" y="377"/>
                    <a:pt x="468" y="273"/>
                  </a:cubicBezTo>
                  <a:cubicBezTo>
                    <a:pt x="468" y="273"/>
                    <a:pt x="432" y="235"/>
                    <a:pt x="394" y="198"/>
                  </a:cubicBezTo>
                  <a:cubicBezTo>
                    <a:pt x="354" y="163"/>
                    <a:pt x="313" y="130"/>
                    <a:pt x="313" y="130"/>
                  </a:cubicBezTo>
                  <a:lnTo>
                    <a:pt x="282" y="107"/>
                  </a:lnTo>
                  <a:cubicBezTo>
                    <a:pt x="190" y="50"/>
                    <a:pt x="94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6">
              <a:extLst>
                <a:ext uri="{FF2B5EF4-FFF2-40B4-BE49-F238E27FC236}">
                  <a16:creationId xmlns:a16="http://schemas.microsoft.com/office/drawing/2014/main" id="{3A3F0925-3A3B-211A-37EF-703E82C51D90}"/>
                </a:ext>
              </a:extLst>
            </p:cNvPr>
            <p:cNvSpPr/>
            <p:nvPr/>
          </p:nvSpPr>
          <p:spPr>
            <a:xfrm>
              <a:off x="5695100" y="2129850"/>
              <a:ext cx="18900" cy="91500"/>
            </a:xfrm>
            <a:custGeom>
              <a:avLst/>
              <a:gdLst/>
              <a:ahLst/>
              <a:cxnLst/>
              <a:rect l="l" t="t" r="r" b="b"/>
              <a:pathLst>
                <a:path w="756" h="3660" extrusionOk="0">
                  <a:moveTo>
                    <a:pt x="58" y="1"/>
                  </a:moveTo>
                  <a:lnTo>
                    <a:pt x="58" y="1"/>
                  </a:lnTo>
                  <a:cubicBezTo>
                    <a:pt x="101" y="72"/>
                    <a:pt x="219" y="252"/>
                    <a:pt x="310" y="450"/>
                  </a:cubicBezTo>
                  <a:cubicBezTo>
                    <a:pt x="403" y="647"/>
                    <a:pt x="471" y="857"/>
                    <a:pt x="500" y="958"/>
                  </a:cubicBezTo>
                  <a:cubicBezTo>
                    <a:pt x="500" y="958"/>
                    <a:pt x="540" y="1079"/>
                    <a:pt x="566" y="1203"/>
                  </a:cubicBezTo>
                  <a:cubicBezTo>
                    <a:pt x="595" y="1329"/>
                    <a:pt x="610" y="1455"/>
                    <a:pt x="610" y="1455"/>
                  </a:cubicBezTo>
                  <a:cubicBezTo>
                    <a:pt x="638" y="1680"/>
                    <a:pt x="640" y="1918"/>
                    <a:pt x="609" y="2154"/>
                  </a:cubicBezTo>
                  <a:cubicBezTo>
                    <a:pt x="562" y="2503"/>
                    <a:pt x="478" y="2818"/>
                    <a:pt x="321" y="3129"/>
                  </a:cubicBezTo>
                  <a:cubicBezTo>
                    <a:pt x="232" y="3302"/>
                    <a:pt x="172" y="3383"/>
                    <a:pt x="132" y="3451"/>
                  </a:cubicBezTo>
                  <a:cubicBezTo>
                    <a:pt x="98" y="3505"/>
                    <a:pt x="65" y="3557"/>
                    <a:pt x="0" y="3659"/>
                  </a:cubicBezTo>
                  <a:cubicBezTo>
                    <a:pt x="246" y="3389"/>
                    <a:pt x="462" y="3035"/>
                    <a:pt x="589" y="2639"/>
                  </a:cubicBezTo>
                  <a:cubicBezTo>
                    <a:pt x="718" y="2246"/>
                    <a:pt x="755" y="1813"/>
                    <a:pt x="699" y="1419"/>
                  </a:cubicBezTo>
                  <a:cubicBezTo>
                    <a:pt x="699" y="1419"/>
                    <a:pt x="679" y="1268"/>
                    <a:pt x="643" y="1122"/>
                  </a:cubicBezTo>
                  <a:cubicBezTo>
                    <a:pt x="607" y="976"/>
                    <a:pt x="556" y="834"/>
                    <a:pt x="556" y="834"/>
                  </a:cubicBezTo>
                  <a:lnTo>
                    <a:pt x="517" y="728"/>
                  </a:lnTo>
                  <a:cubicBezTo>
                    <a:pt x="397" y="444"/>
                    <a:pt x="238" y="206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6">
              <a:extLst>
                <a:ext uri="{FF2B5EF4-FFF2-40B4-BE49-F238E27FC236}">
                  <a16:creationId xmlns:a16="http://schemas.microsoft.com/office/drawing/2014/main" id="{C3043BA0-90B6-F40F-BEC2-EBBCCEA6343B}"/>
                </a:ext>
              </a:extLst>
            </p:cNvPr>
            <p:cNvSpPr/>
            <p:nvPr/>
          </p:nvSpPr>
          <p:spPr>
            <a:xfrm>
              <a:off x="5539425" y="2136375"/>
              <a:ext cx="22650" cy="31700"/>
            </a:xfrm>
            <a:custGeom>
              <a:avLst/>
              <a:gdLst/>
              <a:ahLst/>
              <a:cxnLst/>
              <a:rect l="l" t="t" r="r" b="b"/>
              <a:pathLst>
                <a:path w="906" h="1268" extrusionOk="0">
                  <a:moveTo>
                    <a:pt x="905" y="1"/>
                  </a:moveTo>
                  <a:cubicBezTo>
                    <a:pt x="851" y="43"/>
                    <a:pt x="663" y="241"/>
                    <a:pt x="614" y="309"/>
                  </a:cubicBezTo>
                  <a:lnTo>
                    <a:pt x="496" y="476"/>
                  </a:lnTo>
                  <a:cubicBezTo>
                    <a:pt x="445" y="551"/>
                    <a:pt x="389" y="628"/>
                    <a:pt x="334" y="704"/>
                  </a:cubicBezTo>
                  <a:cubicBezTo>
                    <a:pt x="252" y="820"/>
                    <a:pt x="193" y="935"/>
                    <a:pt x="116" y="1051"/>
                  </a:cubicBezTo>
                  <a:cubicBezTo>
                    <a:pt x="30" y="1179"/>
                    <a:pt x="28" y="1185"/>
                    <a:pt x="0" y="1268"/>
                  </a:cubicBezTo>
                  <a:cubicBezTo>
                    <a:pt x="185" y="1048"/>
                    <a:pt x="400" y="775"/>
                    <a:pt x="578" y="522"/>
                  </a:cubicBezTo>
                  <a:lnTo>
                    <a:pt x="713" y="330"/>
                  </a:lnTo>
                  <a:lnTo>
                    <a:pt x="738" y="295"/>
                  </a:lnTo>
                  <a:cubicBezTo>
                    <a:pt x="801" y="193"/>
                    <a:pt x="855" y="97"/>
                    <a:pt x="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6">
              <a:extLst>
                <a:ext uri="{FF2B5EF4-FFF2-40B4-BE49-F238E27FC236}">
                  <a16:creationId xmlns:a16="http://schemas.microsoft.com/office/drawing/2014/main" id="{101A2CCF-0101-BD0E-C377-29C00FDEC9CD}"/>
                </a:ext>
              </a:extLst>
            </p:cNvPr>
            <p:cNvSpPr/>
            <p:nvPr/>
          </p:nvSpPr>
          <p:spPr>
            <a:xfrm>
              <a:off x="5484425" y="2159075"/>
              <a:ext cx="16925" cy="37025"/>
            </a:xfrm>
            <a:custGeom>
              <a:avLst/>
              <a:gdLst/>
              <a:ahLst/>
              <a:cxnLst/>
              <a:rect l="l" t="t" r="r" b="b"/>
              <a:pathLst>
                <a:path w="677" h="1481" extrusionOk="0">
                  <a:moveTo>
                    <a:pt x="1" y="1"/>
                  </a:moveTo>
                  <a:cubicBezTo>
                    <a:pt x="27" y="68"/>
                    <a:pt x="145" y="326"/>
                    <a:pt x="185" y="402"/>
                  </a:cubicBezTo>
                  <a:lnTo>
                    <a:pt x="235" y="495"/>
                  </a:lnTo>
                  <a:lnTo>
                    <a:pt x="285" y="589"/>
                  </a:lnTo>
                  <a:cubicBezTo>
                    <a:pt x="328" y="672"/>
                    <a:pt x="368" y="762"/>
                    <a:pt x="407" y="853"/>
                  </a:cubicBezTo>
                  <a:cubicBezTo>
                    <a:pt x="465" y="988"/>
                    <a:pt x="526" y="1106"/>
                    <a:pt x="575" y="1242"/>
                  </a:cubicBezTo>
                  <a:cubicBezTo>
                    <a:pt x="627" y="1395"/>
                    <a:pt x="628" y="1401"/>
                    <a:pt x="677" y="1480"/>
                  </a:cubicBezTo>
                  <a:cubicBezTo>
                    <a:pt x="626" y="1183"/>
                    <a:pt x="514" y="828"/>
                    <a:pt x="363" y="538"/>
                  </a:cubicBezTo>
                  <a:lnTo>
                    <a:pt x="305" y="428"/>
                  </a:lnTo>
                  <a:cubicBezTo>
                    <a:pt x="274" y="375"/>
                    <a:pt x="244" y="321"/>
                    <a:pt x="244" y="321"/>
                  </a:cubicBezTo>
                  <a:lnTo>
                    <a:pt x="220" y="281"/>
                  </a:lnTo>
                  <a:cubicBezTo>
                    <a:pt x="150" y="176"/>
                    <a:pt x="76" y="8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6">
              <a:extLst>
                <a:ext uri="{FF2B5EF4-FFF2-40B4-BE49-F238E27FC236}">
                  <a16:creationId xmlns:a16="http://schemas.microsoft.com/office/drawing/2014/main" id="{1F1DCCEA-A41F-D56D-E7D6-080B5C7A83A7}"/>
                </a:ext>
              </a:extLst>
            </p:cNvPr>
            <p:cNvSpPr/>
            <p:nvPr/>
          </p:nvSpPr>
          <p:spPr>
            <a:xfrm>
              <a:off x="5393475" y="2184475"/>
              <a:ext cx="24725" cy="32950"/>
            </a:xfrm>
            <a:custGeom>
              <a:avLst/>
              <a:gdLst/>
              <a:ahLst/>
              <a:cxnLst/>
              <a:rect l="l" t="t" r="r" b="b"/>
              <a:pathLst>
                <a:path w="989" h="1318" extrusionOk="0">
                  <a:moveTo>
                    <a:pt x="23" y="0"/>
                  </a:moveTo>
                  <a:cubicBezTo>
                    <a:pt x="13" y="36"/>
                    <a:pt x="0" y="132"/>
                    <a:pt x="4" y="233"/>
                  </a:cubicBezTo>
                  <a:cubicBezTo>
                    <a:pt x="11" y="332"/>
                    <a:pt x="30" y="435"/>
                    <a:pt x="50" y="480"/>
                  </a:cubicBezTo>
                  <a:cubicBezTo>
                    <a:pt x="50" y="480"/>
                    <a:pt x="55" y="494"/>
                    <a:pt x="63" y="515"/>
                  </a:cubicBezTo>
                  <a:cubicBezTo>
                    <a:pt x="70" y="537"/>
                    <a:pt x="82" y="564"/>
                    <a:pt x="95" y="591"/>
                  </a:cubicBezTo>
                  <a:cubicBezTo>
                    <a:pt x="120" y="645"/>
                    <a:pt x="150" y="695"/>
                    <a:pt x="150" y="695"/>
                  </a:cubicBezTo>
                  <a:cubicBezTo>
                    <a:pt x="201" y="790"/>
                    <a:pt x="267" y="878"/>
                    <a:pt x="341" y="960"/>
                  </a:cubicBezTo>
                  <a:cubicBezTo>
                    <a:pt x="452" y="1084"/>
                    <a:pt x="581" y="1164"/>
                    <a:pt x="720" y="1238"/>
                  </a:cubicBezTo>
                  <a:cubicBezTo>
                    <a:pt x="879" y="1316"/>
                    <a:pt x="891" y="1310"/>
                    <a:pt x="988" y="1317"/>
                  </a:cubicBezTo>
                  <a:cubicBezTo>
                    <a:pt x="684" y="1206"/>
                    <a:pt x="386" y="939"/>
                    <a:pt x="225" y="641"/>
                  </a:cubicBezTo>
                  <a:cubicBezTo>
                    <a:pt x="225" y="641"/>
                    <a:pt x="217" y="627"/>
                    <a:pt x="206" y="607"/>
                  </a:cubicBezTo>
                  <a:cubicBezTo>
                    <a:pt x="196" y="585"/>
                    <a:pt x="182" y="556"/>
                    <a:pt x="168" y="527"/>
                  </a:cubicBezTo>
                  <a:cubicBezTo>
                    <a:pt x="143" y="468"/>
                    <a:pt x="121" y="408"/>
                    <a:pt x="121" y="408"/>
                  </a:cubicBezTo>
                  <a:lnTo>
                    <a:pt x="108" y="362"/>
                  </a:lnTo>
                  <a:lnTo>
                    <a:pt x="107" y="362"/>
                  </a:lnTo>
                  <a:cubicBezTo>
                    <a:pt x="65" y="239"/>
                    <a:pt x="37" y="12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6">
              <a:extLst>
                <a:ext uri="{FF2B5EF4-FFF2-40B4-BE49-F238E27FC236}">
                  <a16:creationId xmlns:a16="http://schemas.microsoft.com/office/drawing/2014/main" id="{C7AF7D74-015B-A9B6-DB55-E2F06F2571AC}"/>
                </a:ext>
              </a:extLst>
            </p:cNvPr>
            <p:cNvSpPr/>
            <p:nvPr/>
          </p:nvSpPr>
          <p:spPr>
            <a:xfrm>
              <a:off x="5379575" y="2207875"/>
              <a:ext cx="60800" cy="22150"/>
            </a:xfrm>
            <a:custGeom>
              <a:avLst/>
              <a:gdLst/>
              <a:ahLst/>
              <a:cxnLst/>
              <a:rect l="l" t="t" r="r" b="b"/>
              <a:pathLst>
                <a:path w="2432" h="886" extrusionOk="0">
                  <a:moveTo>
                    <a:pt x="0" y="1"/>
                  </a:moveTo>
                  <a:cubicBezTo>
                    <a:pt x="23" y="54"/>
                    <a:pt x="98" y="186"/>
                    <a:pt x="199" y="303"/>
                  </a:cubicBezTo>
                  <a:cubicBezTo>
                    <a:pt x="299" y="423"/>
                    <a:pt x="423" y="528"/>
                    <a:pt x="488" y="569"/>
                  </a:cubicBezTo>
                  <a:cubicBezTo>
                    <a:pt x="488" y="569"/>
                    <a:pt x="565" y="622"/>
                    <a:pt x="647" y="665"/>
                  </a:cubicBezTo>
                  <a:cubicBezTo>
                    <a:pt x="729" y="709"/>
                    <a:pt x="816" y="745"/>
                    <a:pt x="816" y="745"/>
                  </a:cubicBezTo>
                  <a:cubicBezTo>
                    <a:pt x="968" y="807"/>
                    <a:pt x="1136" y="854"/>
                    <a:pt x="1308" y="874"/>
                  </a:cubicBezTo>
                  <a:cubicBezTo>
                    <a:pt x="1370" y="882"/>
                    <a:pt x="1431" y="885"/>
                    <a:pt x="1490" y="885"/>
                  </a:cubicBezTo>
                  <a:cubicBezTo>
                    <a:pt x="1678" y="885"/>
                    <a:pt x="1857" y="851"/>
                    <a:pt x="2038" y="800"/>
                  </a:cubicBezTo>
                  <a:cubicBezTo>
                    <a:pt x="2301" y="714"/>
                    <a:pt x="2308" y="698"/>
                    <a:pt x="2431" y="608"/>
                  </a:cubicBezTo>
                  <a:lnTo>
                    <a:pt x="2431" y="608"/>
                  </a:lnTo>
                  <a:cubicBezTo>
                    <a:pt x="2203" y="720"/>
                    <a:pt x="1928" y="794"/>
                    <a:pt x="1647" y="802"/>
                  </a:cubicBezTo>
                  <a:cubicBezTo>
                    <a:pt x="1624" y="803"/>
                    <a:pt x="1601" y="803"/>
                    <a:pt x="1577" y="803"/>
                  </a:cubicBezTo>
                  <a:cubicBezTo>
                    <a:pt x="1319" y="803"/>
                    <a:pt x="1060" y="749"/>
                    <a:pt x="835" y="652"/>
                  </a:cubicBezTo>
                  <a:cubicBezTo>
                    <a:pt x="835" y="652"/>
                    <a:pt x="741" y="614"/>
                    <a:pt x="653" y="563"/>
                  </a:cubicBezTo>
                  <a:cubicBezTo>
                    <a:pt x="565" y="513"/>
                    <a:pt x="483" y="454"/>
                    <a:pt x="483" y="454"/>
                  </a:cubicBezTo>
                  <a:lnTo>
                    <a:pt x="422" y="408"/>
                  </a:lnTo>
                  <a:cubicBezTo>
                    <a:pt x="254" y="286"/>
                    <a:pt x="117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6">
              <a:extLst>
                <a:ext uri="{FF2B5EF4-FFF2-40B4-BE49-F238E27FC236}">
                  <a16:creationId xmlns:a16="http://schemas.microsoft.com/office/drawing/2014/main" id="{37D38112-66BD-8BC4-42C3-0157FAFF8297}"/>
                </a:ext>
              </a:extLst>
            </p:cNvPr>
            <p:cNvSpPr/>
            <p:nvPr/>
          </p:nvSpPr>
          <p:spPr>
            <a:xfrm>
              <a:off x="5384850" y="2130850"/>
              <a:ext cx="42475" cy="24700"/>
            </a:xfrm>
            <a:custGeom>
              <a:avLst/>
              <a:gdLst/>
              <a:ahLst/>
              <a:cxnLst/>
              <a:rect l="l" t="t" r="r" b="b"/>
              <a:pathLst>
                <a:path w="1699" h="988" extrusionOk="0">
                  <a:moveTo>
                    <a:pt x="1429" y="1"/>
                  </a:moveTo>
                  <a:cubicBezTo>
                    <a:pt x="1312" y="3"/>
                    <a:pt x="1192" y="18"/>
                    <a:pt x="1137" y="36"/>
                  </a:cubicBezTo>
                  <a:cubicBezTo>
                    <a:pt x="1137" y="36"/>
                    <a:pt x="1120" y="40"/>
                    <a:pt x="1096" y="47"/>
                  </a:cubicBezTo>
                  <a:cubicBezTo>
                    <a:pt x="1071" y="54"/>
                    <a:pt x="1037" y="65"/>
                    <a:pt x="1005" y="78"/>
                  </a:cubicBezTo>
                  <a:cubicBezTo>
                    <a:pt x="939" y="99"/>
                    <a:pt x="876" y="129"/>
                    <a:pt x="876" y="129"/>
                  </a:cubicBezTo>
                  <a:cubicBezTo>
                    <a:pt x="763" y="176"/>
                    <a:pt x="650" y="240"/>
                    <a:pt x="543" y="312"/>
                  </a:cubicBezTo>
                  <a:cubicBezTo>
                    <a:pt x="385" y="422"/>
                    <a:pt x="268" y="554"/>
                    <a:pt x="155" y="699"/>
                  </a:cubicBezTo>
                  <a:cubicBezTo>
                    <a:pt x="32" y="866"/>
                    <a:pt x="35" y="879"/>
                    <a:pt x="0" y="987"/>
                  </a:cubicBezTo>
                  <a:cubicBezTo>
                    <a:pt x="100" y="827"/>
                    <a:pt x="237" y="668"/>
                    <a:pt x="397" y="532"/>
                  </a:cubicBezTo>
                  <a:cubicBezTo>
                    <a:pt x="556" y="396"/>
                    <a:pt x="742" y="288"/>
                    <a:pt x="925" y="208"/>
                  </a:cubicBezTo>
                  <a:cubicBezTo>
                    <a:pt x="925" y="208"/>
                    <a:pt x="942" y="200"/>
                    <a:pt x="968" y="189"/>
                  </a:cubicBezTo>
                  <a:cubicBezTo>
                    <a:pt x="994" y="179"/>
                    <a:pt x="1030" y="166"/>
                    <a:pt x="1065" y="153"/>
                  </a:cubicBezTo>
                  <a:cubicBezTo>
                    <a:pt x="1138" y="131"/>
                    <a:pt x="1210" y="111"/>
                    <a:pt x="1210" y="111"/>
                  </a:cubicBezTo>
                  <a:lnTo>
                    <a:pt x="1265" y="99"/>
                  </a:lnTo>
                  <a:cubicBezTo>
                    <a:pt x="1416" y="60"/>
                    <a:pt x="1557" y="38"/>
                    <a:pt x="1699" y="29"/>
                  </a:cubicBezTo>
                  <a:cubicBezTo>
                    <a:pt x="1657" y="18"/>
                    <a:pt x="1545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6">
              <a:extLst>
                <a:ext uri="{FF2B5EF4-FFF2-40B4-BE49-F238E27FC236}">
                  <a16:creationId xmlns:a16="http://schemas.microsoft.com/office/drawing/2014/main" id="{DC0A62B4-73F8-C0D6-6A01-A0972141488C}"/>
                </a:ext>
              </a:extLst>
            </p:cNvPr>
            <p:cNvSpPr/>
            <p:nvPr/>
          </p:nvSpPr>
          <p:spPr>
            <a:xfrm>
              <a:off x="5404550" y="2138100"/>
              <a:ext cx="74775" cy="12775"/>
            </a:xfrm>
            <a:custGeom>
              <a:avLst/>
              <a:gdLst/>
              <a:ahLst/>
              <a:cxnLst/>
              <a:rect l="l" t="t" r="r" b="b"/>
              <a:pathLst>
                <a:path w="2991" h="511" extrusionOk="0">
                  <a:moveTo>
                    <a:pt x="1506" y="0"/>
                  </a:moveTo>
                  <a:cubicBezTo>
                    <a:pt x="1416" y="0"/>
                    <a:pt x="1326" y="5"/>
                    <a:pt x="1235" y="13"/>
                  </a:cubicBezTo>
                  <a:cubicBezTo>
                    <a:pt x="941" y="41"/>
                    <a:pt x="685" y="123"/>
                    <a:pt x="424" y="238"/>
                  </a:cubicBezTo>
                  <a:cubicBezTo>
                    <a:pt x="137" y="373"/>
                    <a:pt x="132" y="393"/>
                    <a:pt x="0" y="506"/>
                  </a:cubicBezTo>
                  <a:cubicBezTo>
                    <a:pt x="247" y="349"/>
                    <a:pt x="548" y="225"/>
                    <a:pt x="866" y="156"/>
                  </a:cubicBezTo>
                  <a:cubicBezTo>
                    <a:pt x="1062" y="112"/>
                    <a:pt x="1264" y="93"/>
                    <a:pt x="1463" y="93"/>
                  </a:cubicBezTo>
                  <a:cubicBezTo>
                    <a:pt x="1586" y="93"/>
                    <a:pt x="1708" y="100"/>
                    <a:pt x="1826" y="113"/>
                  </a:cubicBezTo>
                  <a:cubicBezTo>
                    <a:pt x="1826" y="113"/>
                    <a:pt x="1856" y="115"/>
                    <a:pt x="1899" y="122"/>
                  </a:cubicBezTo>
                  <a:cubicBezTo>
                    <a:pt x="1942" y="129"/>
                    <a:pt x="2000" y="139"/>
                    <a:pt x="2058" y="150"/>
                  </a:cubicBezTo>
                  <a:cubicBezTo>
                    <a:pt x="2116" y="162"/>
                    <a:pt x="2172" y="178"/>
                    <a:pt x="2215" y="189"/>
                  </a:cubicBezTo>
                  <a:cubicBezTo>
                    <a:pt x="2258" y="199"/>
                    <a:pt x="2285" y="208"/>
                    <a:pt x="2285" y="208"/>
                  </a:cubicBezTo>
                  <a:lnTo>
                    <a:pt x="2369" y="236"/>
                  </a:lnTo>
                  <a:cubicBezTo>
                    <a:pt x="2598" y="308"/>
                    <a:pt x="2801" y="400"/>
                    <a:pt x="2990" y="510"/>
                  </a:cubicBezTo>
                  <a:cubicBezTo>
                    <a:pt x="2965" y="488"/>
                    <a:pt x="2918" y="452"/>
                    <a:pt x="2859" y="406"/>
                  </a:cubicBezTo>
                  <a:cubicBezTo>
                    <a:pt x="2800" y="363"/>
                    <a:pt x="2724" y="318"/>
                    <a:pt x="2648" y="272"/>
                  </a:cubicBezTo>
                  <a:cubicBezTo>
                    <a:pt x="2491" y="187"/>
                    <a:pt x="2319" y="118"/>
                    <a:pt x="2234" y="98"/>
                  </a:cubicBezTo>
                  <a:cubicBezTo>
                    <a:pt x="2234" y="98"/>
                    <a:pt x="2208" y="92"/>
                    <a:pt x="2170" y="82"/>
                  </a:cubicBezTo>
                  <a:cubicBezTo>
                    <a:pt x="2131" y="71"/>
                    <a:pt x="2080" y="59"/>
                    <a:pt x="2027" y="51"/>
                  </a:cubicBezTo>
                  <a:cubicBezTo>
                    <a:pt x="1975" y="42"/>
                    <a:pt x="1922" y="31"/>
                    <a:pt x="1883" y="26"/>
                  </a:cubicBezTo>
                  <a:cubicBezTo>
                    <a:pt x="1843" y="21"/>
                    <a:pt x="1817" y="19"/>
                    <a:pt x="1817" y="19"/>
                  </a:cubicBezTo>
                  <a:cubicBezTo>
                    <a:pt x="1716" y="6"/>
                    <a:pt x="1611" y="0"/>
                    <a:pt x="1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6">
              <a:extLst>
                <a:ext uri="{FF2B5EF4-FFF2-40B4-BE49-F238E27FC236}">
                  <a16:creationId xmlns:a16="http://schemas.microsoft.com/office/drawing/2014/main" id="{FE613EEE-A1F6-4AAD-37EE-C122435188E1}"/>
                </a:ext>
              </a:extLst>
            </p:cNvPr>
            <p:cNvSpPr/>
            <p:nvPr/>
          </p:nvSpPr>
          <p:spPr>
            <a:xfrm>
              <a:off x="5514650" y="2030275"/>
              <a:ext cx="92025" cy="57625"/>
            </a:xfrm>
            <a:custGeom>
              <a:avLst/>
              <a:gdLst/>
              <a:ahLst/>
              <a:cxnLst/>
              <a:rect l="l" t="t" r="r" b="b"/>
              <a:pathLst>
                <a:path w="3681" h="2305" extrusionOk="0">
                  <a:moveTo>
                    <a:pt x="3601" y="0"/>
                  </a:moveTo>
                  <a:cubicBezTo>
                    <a:pt x="3680" y="497"/>
                    <a:pt x="3531" y="1075"/>
                    <a:pt x="3178" y="1509"/>
                  </a:cubicBezTo>
                  <a:cubicBezTo>
                    <a:pt x="2846" y="1940"/>
                    <a:pt x="2314" y="2212"/>
                    <a:pt x="1796" y="2212"/>
                  </a:cubicBezTo>
                  <a:cubicBezTo>
                    <a:pt x="1780" y="2212"/>
                    <a:pt x="1764" y="2212"/>
                    <a:pt x="1748" y="2212"/>
                  </a:cubicBezTo>
                  <a:cubicBezTo>
                    <a:pt x="1748" y="2212"/>
                    <a:pt x="1745" y="2212"/>
                    <a:pt x="1740" y="2212"/>
                  </a:cubicBezTo>
                  <a:cubicBezTo>
                    <a:pt x="1700" y="2212"/>
                    <a:pt x="1522" y="2209"/>
                    <a:pt x="1349" y="2167"/>
                  </a:cubicBezTo>
                  <a:cubicBezTo>
                    <a:pt x="1251" y="2145"/>
                    <a:pt x="1153" y="2118"/>
                    <a:pt x="1083" y="2090"/>
                  </a:cubicBezTo>
                  <a:cubicBezTo>
                    <a:pt x="1048" y="2077"/>
                    <a:pt x="1019" y="2065"/>
                    <a:pt x="998" y="2057"/>
                  </a:cubicBezTo>
                  <a:cubicBezTo>
                    <a:pt x="978" y="2048"/>
                    <a:pt x="966" y="2043"/>
                    <a:pt x="966" y="2043"/>
                  </a:cubicBezTo>
                  <a:cubicBezTo>
                    <a:pt x="966" y="2043"/>
                    <a:pt x="933" y="2027"/>
                    <a:pt x="898" y="2011"/>
                  </a:cubicBezTo>
                  <a:cubicBezTo>
                    <a:pt x="865" y="1994"/>
                    <a:pt x="831" y="1977"/>
                    <a:pt x="831" y="1977"/>
                  </a:cubicBezTo>
                  <a:lnTo>
                    <a:pt x="830" y="1977"/>
                  </a:lnTo>
                  <a:cubicBezTo>
                    <a:pt x="463" y="1789"/>
                    <a:pt x="181" y="1510"/>
                    <a:pt x="1" y="1180"/>
                  </a:cubicBezTo>
                  <a:lnTo>
                    <a:pt x="1" y="1180"/>
                  </a:lnTo>
                  <a:cubicBezTo>
                    <a:pt x="42" y="1286"/>
                    <a:pt x="178" y="1558"/>
                    <a:pt x="407" y="1768"/>
                  </a:cubicBezTo>
                  <a:cubicBezTo>
                    <a:pt x="629" y="1984"/>
                    <a:pt x="918" y="2133"/>
                    <a:pt x="1060" y="2179"/>
                  </a:cubicBezTo>
                  <a:cubicBezTo>
                    <a:pt x="1060" y="2179"/>
                    <a:pt x="1233" y="2246"/>
                    <a:pt x="1416" y="2274"/>
                  </a:cubicBezTo>
                  <a:cubicBezTo>
                    <a:pt x="1568" y="2303"/>
                    <a:pt x="1723" y="2305"/>
                    <a:pt x="1769" y="2305"/>
                  </a:cubicBezTo>
                  <a:cubicBezTo>
                    <a:pt x="1778" y="2305"/>
                    <a:pt x="1783" y="2305"/>
                    <a:pt x="1783" y="2305"/>
                  </a:cubicBezTo>
                  <a:cubicBezTo>
                    <a:pt x="2110" y="2301"/>
                    <a:pt x="2454" y="2210"/>
                    <a:pt x="2742" y="2020"/>
                  </a:cubicBezTo>
                  <a:cubicBezTo>
                    <a:pt x="3172" y="1739"/>
                    <a:pt x="3440" y="1329"/>
                    <a:pt x="3581" y="859"/>
                  </a:cubicBezTo>
                  <a:cubicBezTo>
                    <a:pt x="3655" y="593"/>
                    <a:pt x="3649" y="447"/>
                    <a:pt x="3653" y="337"/>
                  </a:cubicBezTo>
                  <a:cubicBezTo>
                    <a:pt x="3649" y="285"/>
                    <a:pt x="3645" y="238"/>
                    <a:pt x="3639" y="181"/>
                  </a:cubicBezTo>
                  <a:cubicBezTo>
                    <a:pt x="3631" y="129"/>
                    <a:pt x="3617" y="73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6">
              <a:extLst>
                <a:ext uri="{FF2B5EF4-FFF2-40B4-BE49-F238E27FC236}">
                  <a16:creationId xmlns:a16="http://schemas.microsoft.com/office/drawing/2014/main" id="{43255A3C-9450-8A1E-A637-1AFBF27EDD0F}"/>
                </a:ext>
              </a:extLst>
            </p:cNvPr>
            <p:cNvSpPr/>
            <p:nvPr/>
          </p:nvSpPr>
          <p:spPr>
            <a:xfrm>
              <a:off x="5528425" y="2037800"/>
              <a:ext cx="58975" cy="36325"/>
            </a:xfrm>
            <a:custGeom>
              <a:avLst/>
              <a:gdLst/>
              <a:ahLst/>
              <a:cxnLst/>
              <a:rect l="l" t="t" r="r" b="b"/>
              <a:pathLst>
                <a:path w="2359" h="1453" extrusionOk="0">
                  <a:moveTo>
                    <a:pt x="2358" y="0"/>
                  </a:moveTo>
                  <a:lnTo>
                    <a:pt x="2358" y="0"/>
                  </a:lnTo>
                  <a:cubicBezTo>
                    <a:pt x="2284" y="269"/>
                    <a:pt x="2137" y="548"/>
                    <a:pt x="1924" y="774"/>
                  </a:cubicBezTo>
                  <a:cubicBezTo>
                    <a:pt x="1715" y="1003"/>
                    <a:pt x="1444" y="1178"/>
                    <a:pt x="1163" y="1271"/>
                  </a:cubicBezTo>
                  <a:cubicBezTo>
                    <a:pt x="1163" y="1271"/>
                    <a:pt x="1058" y="1307"/>
                    <a:pt x="948" y="1329"/>
                  </a:cubicBezTo>
                  <a:cubicBezTo>
                    <a:pt x="839" y="1352"/>
                    <a:pt x="727" y="1360"/>
                    <a:pt x="727" y="1360"/>
                  </a:cubicBezTo>
                  <a:lnTo>
                    <a:pt x="643" y="1366"/>
                  </a:lnTo>
                  <a:cubicBezTo>
                    <a:pt x="599" y="1368"/>
                    <a:pt x="555" y="1370"/>
                    <a:pt x="512" y="1370"/>
                  </a:cubicBezTo>
                  <a:cubicBezTo>
                    <a:pt x="333" y="1370"/>
                    <a:pt x="163" y="1347"/>
                    <a:pt x="0" y="1304"/>
                  </a:cubicBezTo>
                  <a:lnTo>
                    <a:pt x="0" y="1304"/>
                  </a:lnTo>
                  <a:cubicBezTo>
                    <a:pt x="56" y="1333"/>
                    <a:pt x="211" y="1397"/>
                    <a:pt x="381" y="1426"/>
                  </a:cubicBezTo>
                  <a:cubicBezTo>
                    <a:pt x="483" y="1445"/>
                    <a:pt x="590" y="1452"/>
                    <a:pt x="676" y="1452"/>
                  </a:cubicBezTo>
                  <a:cubicBezTo>
                    <a:pt x="733" y="1452"/>
                    <a:pt x="780" y="1449"/>
                    <a:pt x="813" y="1445"/>
                  </a:cubicBezTo>
                  <a:cubicBezTo>
                    <a:pt x="813" y="1445"/>
                    <a:pt x="915" y="1434"/>
                    <a:pt x="1014" y="1409"/>
                  </a:cubicBezTo>
                  <a:cubicBezTo>
                    <a:pt x="1115" y="1386"/>
                    <a:pt x="1212" y="1352"/>
                    <a:pt x="1212" y="1352"/>
                  </a:cubicBezTo>
                  <a:cubicBezTo>
                    <a:pt x="1384" y="1291"/>
                    <a:pt x="1555" y="1204"/>
                    <a:pt x="1707" y="1088"/>
                  </a:cubicBezTo>
                  <a:cubicBezTo>
                    <a:pt x="1934" y="914"/>
                    <a:pt x="2090" y="703"/>
                    <a:pt x="2218" y="461"/>
                  </a:cubicBezTo>
                  <a:cubicBezTo>
                    <a:pt x="2288" y="324"/>
                    <a:pt x="2310" y="248"/>
                    <a:pt x="2329" y="188"/>
                  </a:cubicBezTo>
                  <a:cubicBezTo>
                    <a:pt x="2344" y="129"/>
                    <a:pt x="2352" y="83"/>
                    <a:pt x="2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6">
              <a:extLst>
                <a:ext uri="{FF2B5EF4-FFF2-40B4-BE49-F238E27FC236}">
                  <a16:creationId xmlns:a16="http://schemas.microsoft.com/office/drawing/2014/main" id="{A51DFB6A-28EF-CBC8-B647-851B61DED81B}"/>
                </a:ext>
              </a:extLst>
            </p:cNvPr>
            <p:cNvSpPr/>
            <p:nvPr/>
          </p:nvSpPr>
          <p:spPr>
            <a:xfrm>
              <a:off x="5518200" y="2042025"/>
              <a:ext cx="44275" cy="16000"/>
            </a:xfrm>
            <a:custGeom>
              <a:avLst/>
              <a:gdLst/>
              <a:ahLst/>
              <a:cxnLst/>
              <a:rect l="l" t="t" r="r" b="b"/>
              <a:pathLst>
                <a:path w="1771" h="640" extrusionOk="0">
                  <a:moveTo>
                    <a:pt x="1770" y="1"/>
                  </a:moveTo>
                  <a:cubicBezTo>
                    <a:pt x="1673" y="171"/>
                    <a:pt x="1517" y="327"/>
                    <a:pt x="1326" y="426"/>
                  </a:cubicBezTo>
                  <a:cubicBezTo>
                    <a:pt x="1173" y="506"/>
                    <a:pt x="1001" y="548"/>
                    <a:pt x="836" y="548"/>
                  </a:cubicBezTo>
                  <a:cubicBezTo>
                    <a:pt x="794" y="548"/>
                    <a:pt x="754" y="546"/>
                    <a:pt x="714" y="540"/>
                  </a:cubicBezTo>
                  <a:cubicBezTo>
                    <a:pt x="714" y="540"/>
                    <a:pt x="637" y="532"/>
                    <a:pt x="564" y="510"/>
                  </a:cubicBezTo>
                  <a:cubicBezTo>
                    <a:pt x="489" y="491"/>
                    <a:pt x="419" y="459"/>
                    <a:pt x="419" y="459"/>
                  </a:cubicBezTo>
                  <a:lnTo>
                    <a:pt x="366" y="434"/>
                  </a:lnTo>
                  <a:cubicBezTo>
                    <a:pt x="223" y="368"/>
                    <a:pt x="102" y="282"/>
                    <a:pt x="0" y="176"/>
                  </a:cubicBezTo>
                  <a:lnTo>
                    <a:pt x="0" y="176"/>
                  </a:lnTo>
                  <a:cubicBezTo>
                    <a:pt x="20" y="216"/>
                    <a:pt x="84" y="317"/>
                    <a:pt x="174" y="398"/>
                  </a:cubicBezTo>
                  <a:cubicBezTo>
                    <a:pt x="264" y="481"/>
                    <a:pt x="377" y="545"/>
                    <a:pt x="433" y="565"/>
                  </a:cubicBezTo>
                  <a:cubicBezTo>
                    <a:pt x="433" y="565"/>
                    <a:pt x="501" y="592"/>
                    <a:pt x="572" y="608"/>
                  </a:cubicBezTo>
                  <a:cubicBezTo>
                    <a:pt x="644" y="626"/>
                    <a:pt x="717" y="633"/>
                    <a:pt x="717" y="633"/>
                  </a:cubicBezTo>
                  <a:cubicBezTo>
                    <a:pt x="756" y="638"/>
                    <a:pt x="795" y="640"/>
                    <a:pt x="834" y="640"/>
                  </a:cubicBezTo>
                  <a:cubicBezTo>
                    <a:pt x="928" y="640"/>
                    <a:pt x="1023" y="628"/>
                    <a:pt x="1116" y="601"/>
                  </a:cubicBezTo>
                  <a:cubicBezTo>
                    <a:pt x="1313" y="545"/>
                    <a:pt x="1464" y="432"/>
                    <a:pt x="1598" y="294"/>
                  </a:cubicBezTo>
                  <a:cubicBezTo>
                    <a:pt x="1741" y="131"/>
                    <a:pt x="1736" y="113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6">
              <a:extLst>
                <a:ext uri="{FF2B5EF4-FFF2-40B4-BE49-F238E27FC236}">
                  <a16:creationId xmlns:a16="http://schemas.microsoft.com/office/drawing/2014/main" id="{D88CA029-E446-B0E3-82F4-DF2D86EDC952}"/>
                </a:ext>
              </a:extLst>
            </p:cNvPr>
            <p:cNvSpPr/>
            <p:nvPr/>
          </p:nvSpPr>
          <p:spPr>
            <a:xfrm>
              <a:off x="5532250" y="2021850"/>
              <a:ext cx="34775" cy="8475"/>
            </a:xfrm>
            <a:custGeom>
              <a:avLst/>
              <a:gdLst/>
              <a:ahLst/>
              <a:cxnLst/>
              <a:rect l="l" t="t" r="r" b="b"/>
              <a:pathLst>
                <a:path w="1391" h="339" extrusionOk="0">
                  <a:moveTo>
                    <a:pt x="586" y="1"/>
                  </a:moveTo>
                  <a:cubicBezTo>
                    <a:pt x="579" y="1"/>
                    <a:pt x="573" y="1"/>
                    <a:pt x="566" y="1"/>
                  </a:cubicBezTo>
                  <a:cubicBezTo>
                    <a:pt x="566" y="1"/>
                    <a:pt x="509" y="1"/>
                    <a:pt x="451" y="5"/>
                  </a:cubicBezTo>
                  <a:cubicBezTo>
                    <a:pt x="395" y="11"/>
                    <a:pt x="339" y="20"/>
                    <a:pt x="339" y="20"/>
                  </a:cubicBezTo>
                  <a:lnTo>
                    <a:pt x="297" y="28"/>
                  </a:lnTo>
                  <a:cubicBezTo>
                    <a:pt x="183" y="57"/>
                    <a:pt x="86" y="106"/>
                    <a:pt x="1" y="163"/>
                  </a:cubicBezTo>
                  <a:cubicBezTo>
                    <a:pt x="33" y="159"/>
                    <a:pt x="111" y="138"/>
                    <a:pt x="191" y="127"/>
                  </a:cubicBezTo>
                  <a:cubicBezTo>
                    <a:pt x="271" y="116"/>
                    <a:pt x="351" y="109"/>
                    <a:pt x="389" y="105"/>
                  </a:cubicBezTo>
                  <a:cubicBezTo>
                    <a:pt x="389" y="105"/>
                    <a:pt x="435" y="97"/>
                    <a:pt x="482" y="96"/>
                  </a:cubicBezTo>
                  <a:cubicBezTo>
                    <a:pt x="512" y="93"/>
                    <a:pt x="543" y="93"/>
                    <a:pt x="560" y="93"/>
                  </a:cubicBezTo>
                  <a:cubicBezTo>
                    <a:pt x="568" y="93"/>
                    <a:pt x="574" y="93"/>
                    <a:pt x="574" y="93"/>
                  </a:cubicBezTo>
                  <a:cubicBezTo>
                    <a:pt x="657" y="93"/>
                    <a:pt x="742" y="104"/>
                    <a:pt x="828" y="122"/>
                  </a:cubicBezTo>
                  <a:cubicBezTo>
                    <a:pt x="952" y="149"/>
                    <a:pt x="1069" y="174"/>
                    <a:pt x="1184" y="234"/>
                  </a:cubicBezTo>
                  <a:cubicBezTo>
                    <a:pt x="1309" y="303"/>
                    <a:pt x="1310" y="309"/>
                    <a:pt x="1390" y="339"/>
                  </a:cubicBezTo>
                  <a:cubicBezTo>
                    <a:pt x="1205" y="144"/>
                    <a:pt x="88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6">
              <a:extLst>
                <a:ext uri="{FF2B5EF4-FFF2-40B4-BE49-F238E27FC236}">
                  <a16:creationId xmlns:a16="http://schemas.microsoft.com/office/drawing/2014/main" id="{87B27494-0E17-8DD5-523B-69DA9F0BFC75}"/>
                </a:ext>
              </a:extLst>
            </p:cNvPr>
            <p:cNvSpPr/>
            <p:nvPr/>
          </p:nvSpPr>
          <p:spPr>
            <a:xfrm>
              <a:off x="5540850" y="1991050"/>
              <a:ext cx="7225" cy="18750"/>
            </a:xfrm>
            <a:custGeom>
              <a:avLst/>
              <a:gdLst/>
              <a:ahLst/>
              <a:cxnLst/>
              <a:rect l="l" t="t" r="r" b="b"/>
              <a:pathLst>
                <a:path w="289" h="750" extrusionOk="0">
                  <a:moveTo>
                    <a:pt x="288" y="0"/>
                  </a:moveTo>
                  <a:cubicBezTo>
                    <a:pt x="249" y="8"/>
                    <a:pt x="131" y="106"/>
                    <a:pt x="112" y="151"/>
                  </a:cubicBezTo>
                  <a:cubicBezTo>
                    <a:pt x="112" y="151"/>
                    <a:pt x="63" y="252"/>
                    <a:pt x="65" y="253"/>
                  </a:cubicBezTo>
                  <a:cubicBezTo>
                    <a:pt x="47" y="299"/>
                    <a:pt x="31" y="349"/>
                    <a:pt x="19" y="399"/>
                  </a:cubicBezTo>
                  <a:cubicBezTo>
                    <a:pt x="0" y="476"/>
                    <a:pt x="10" y="549"/>
                    <a:pt x="13" y="622"/>
                  </a:cubicBezTo>
                  <a:cubicBezTo>
                    <a:pt x="19" y="705"/>
                    <a:pt x="23" y="709"/>
                    <a:pt x="52" y="750"/>
                  </a:cubicBezTo>
                  <a:cubicBezTo>
                    <a:pt x="56" y="598"/>
                    <a:pt x="94" y="425"/>
                    <a:pt x="153" y="283"/>
                  </a:cubicBezTo>
                  <a:cubicBezTo>
                    <a:pt x="153" y="283"/>
                    <a:pt x="164" y="256"/>
                    <a:pt x="176" y="229"/>
                  </a:cubicBezTo>
                  <a:lnTo>
                    <a:pt x="203" y="177"/>
                  </a:lnTo>
                  <a:lnTo>
                    <a:pt x="213" y="158"/>
                  </a:lnTo>
                  <a:cubicBezTo>
                    <a:pt x="238" y="103"/>
                    <a:pt x="261" y="51"/>
                    <a:pt x="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6">
              <a:extLst>
                <a:ext uri="{FF2B5EF4-FFF2-40B4-BE49-F238E27FC236}">
                  <a16:creationId xmlns:a16="http://schemas.microsoft.com/office/drawing/2014/main" id="{4AD01A7C-172B-349F-AF92-D313EAB92806}"/>
                </a:ext>
              </a:extLst>
            </p:cNvPr>
            <p:cNvSpPr/>
            <p:nvPr/>
          </p:nvSpPr>
          <p:spPr>
            <a:xfrm>
              <a:off x="5519150" y="1989850"/>
              <a:ext cx="18675" cy="19900"/>
            </a:xfrm>
            <a:custGeom>
              <a:avLst/>
              <a:gdLst/>
              <a:ahLst/>
              <a:cxnLst/>
              <a:rect l="l" t="t" r="r" b="b"/>
              <a:pathLst>
                <a:path w="747" h="796" extrusionOk="0">
                  <a:moveTo>
                    <a:pt x="23" y="1"/>
                  </a:moveTo>
                  <a:cubicBezTo>
                    <a:pt x="13" y="25"/>
                    <a:pt x="0" y="90"/>
                    <a:pt x="2" y="159"/>
                  </a:cubicBezTo>
                  <a:cubicBezTo>
                    <a:pt x="6" y="227"/>
                    <a:pt x="21" y="298"/>
                    <a:pt x="36" y="329"/>
                  </a:cubicBezTo>
                  <a:cubicBezTo>
                    <a:pt x="33" y="330"/>
                    <a:pt x="112" y="469"/>
                    <a:pt x="118" y="469"/>
                  </a:cubicBezTo>
                  <a:cubicBezTo>
                    <a:pt x="118" y="469"/>
                    <a:pt x="118" y="469"/>
                    <a:pt x="118" y="469"/>
                  </a:cubicBezTo>
                  <a:cubicBezTo>
                    <a:pt x="159" y="530"/>
                    <a:pt x="211" y="585"/>
                    <a:pt x="268" y="635"/>
                  </a:cubicBezTo>
                  <a:cubicBezTo>
                    <a:pt x="355" y="708"/>
                    <a:pt x="453" y="745"/>
                    <a:pt x="557" y="775"/>
                  </a:cubicBezTo>
                  <a:cubicBezTo>
                    <a:pt x="614" y="790"/>
                    <a:pt x="644" y="796"/>
                    <a:pt x="669" y="796"/>
                  </a:cubicBezTo>
                  <a:cubicBezTo>
                    <a:pt x="694" y="796"/>
                    <a:pt x="713" y="789"/>
                    <a:pt x="746" y="780"/>
                  </a:cubicBezTo>
                  <a:cubicBezTo>
                    <a:pt x="530" y="746"/>
                    <a:pt x="313" y="593"/>
                    <a:pt x="189" y="411"/>
                  </a:cubicBezTo>
                  <a:cubicBezTo>
                    <a:pt x="189" y="411"/>
                    <a:pt x="189" y="411"/>
                    <a:pt x="189" y="411"/>
                  </a:cubicBezTo>
                  <a:cubicBezTo>
                    <a:pt x="182" y="411"/>
                    <a:pt x="105" y="267"/>
                    <a:pt x="108" y="265"/>
                  </a:cubicBezTo>
                  <a:lnTo>
                    <a:pt x="97" y="236"/>
                  </a:lnTo>
                  <a:cubicBezTo>
                    <a:pt x="63" y="158"/>
                    <a:pt x="37" y="8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6">
              <a:extLst>
                <a:ext uri="{FF2B5EF4-FFF2-40B4-BE49-F238E27FC236}">
                  <a16:creationId xmlns:a16="http://schemas.microsoft.com/office/drawing/2014/main" id="{97A472A2-DE85-7613-7ED6-D5556AA93A64}"/>
                </a:ext>
              </a:extLst>
            </p:cNvPr>
            <p:cNvSpPr/>
            <p:nvPr/>
          </p:nvSpPr>
          <p:spPr>
            <a:xfrm>
              <a:off x="5511500" y="2006050"/>
              <a:ext cx="10125" cy="10825"/>
            </a:xfrm>
            <a:custGeom>
              <a:avLst/>
              <a:gdLst/>
              <a:ahLst/>
              <a:cxnLst/>
              <a:rect l="l" t="t" r="r" b="b"/>
              <a:pathLst>
                <a:path w="405" h="433" extrusionOk="0">
                  <a:moveTo>
                    <a:pt x="8" y="1"/>
                  </a:moveTo>
                  <a:cubicBezTo>
                    <a:pt x="0" y="32"/>
                    <a:pt x="23" y="143"/>
                    <a:pt x="44" y="170"/>
                  </a:cubicBezTo>
                  <a:lnTo>
                    <a:pt x="96" y="233"/>
                  </a:lnTo>
                  <a:cubicBezTo>
                    <a:pt x="119" y="261"/>
                    <a:pt x="145" y="288"/>
                    <a:pt x="172" y="315"/>
                  </a:cubicBezTo>
                  <a:cubicBezTo>
                    <a:pt x="212" y="355"/>
                    <a:pt x="263" y="375"/>
                    <a:pt x="308" y="404"/>
                  </a:cubicBezTo>
                  <a:cubicBezTo>
                    <a:pt x="345" y="426"/>
                    <a:pt x="357" y="432"/>
                    <a:pt x="376" y="432"/>
                  </a:cubicBezTo>
                  <a:cubicBezTo>
                    <a:pt x="384" y="432"/>
                    <a:pt x="393" y="431"/>
                    <a:pt x="405" y="430"/>
                  </a:cubicBezTo>
                  <a:cubicBezTo>
                    <a:pt x="323" y="353"/>
                    <a:pt x="238" y="258"/>
                    <a:pt x="164" y="171"/>
                  </a:cubicBezTo>
                  <a:lnTo>
                    <a:pt x="137" y="138"/>
                  </a:lnTo>
                  <a:cubicBezTo>
                    <a:pt x="124" y="122"/>
                    <a:pt x="110" y="104"/>
                    <a:pt x="110" y="104"/>
                  </a:cubicBezTo>
                  <a:lnTo>
                    <a:pt x="102" y="91"/>
                  </a:lnTo>
                  <a:lnTo>
                    <a:pt x="102" y="90"/>
                  </a:lnTo>
                  <a:cubicBezTo>
                    <a:pt x="71" y="59"/>
                    <a:pt x="40" y="3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6">
              <a:extLst>
                <a:ext uri="{FF2B5EF4-FFF2-40B4-BE49-F238E27FC236}">
                  <a16:creationId xmlns:a16="http://schemas.microsoft.com/office/drawing/2014/main" id="{6ACE8731-53E1-A9A2-338A-BD45AA3E6FAB}"/>
                </a:ext>
              </a:extLst>
            </p:cNvPr>
            <p:cNvSpPr/>
            <p:nvPr/>
          </p:nvSpPr>
          <p:spPr>
            <a:xfrm>
              <a:off x="5506425" y="2016025"/>
              <a:ext cx="3550" cy="9100"/>
            </a:xfrm>
            <a:custGeom>
              <a:avLst/>
              <a:gdLst/>
              <a:ahLst/>
              <a:cxnLst/>
              <a:rect l="l" t="t" r="r" b="b"/>
              <a:pathLst>
                <a:path w="142" h="364" extrusionOk="0">
                  <a:moveTo>
                    <a:pt x="34" y="1"/>
                  </a:moveTo>
                  <a:cubicBezTo>
                    <a:pt x="19" y="21"/>
                    <a:pt x="1" y="96"/>
                    <a:pt x="7" y="115"/>
                  </a:cubicBezTo>
                  <a:lnTo>
                    <a:pt x="23" y="162"/>
                  </a:lnTo>
                  <a:cubicBezTo>
                    <a:pt x="29" y="183"/>
                    <a:pt x="36" y="205"/>
                    <a:pt x="42" y="228"/>
                  </a:cubicBezTo>
                  <a:cubicBezTo>
                    <a:pt x="52" y="260"/>
                    <a:pt x="78" y="285"/>
                    <a:pt x="92" y="316"/>
                  </a:cubicBezTo>
                  <a:cubicBezTo>
                    <a:pt x="107" y="350"/>
                    <a:pt x="109" y="351"/>
                    <a:pt x="139" y="364"/>
                  </a:cubicBezTo>
                  <a:cubicBezTo>
                    <a:pt x="141" y="290"/>
                    <a:pt x="134" y="205"/>
                    <a:pt x="110" y="134"/>
                  </a:cubicBezTo>
                  <a:lnTo>
                    <a:pt x="93" y="80"/>
                  </a:lnTo>
                  <a:lnTo>
                    <a:pt x="90" y="69"/>
                  </a:lnTo>
                  <a:lnTo>
                    <a:pt x="90" y="70"/>
                  </a:lnTo>
                  <a:cubicBezTo>
                    <a:pt x="74" y="44"/>
                    <a:pt x="55" y="2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6">
              <a:extLst>
                <a:ext uri="{FF2B5EF4-FFF2-40B4-BE49-F238E27FC236}">
                  <a16:creationId xmlns:a16="http://schemas.microsoft.com/office/drawing/2014/main" id="{8C8F8726-8DD8-505B-3050-87F4380C7137}"/>
                </a:ext>
              </a:extLst>
            </p:cNvPr>
            <p:cNvSpPr/>
            <p:nvPr/>
          </p:nvSpPr>
          <p:spPr>
            <a:xfrm>
              <a:off x="5621125" y="1921550"/>
              <a:ext cx="35275" cy="7600"/>
            </a:xfrm>
            <a:custGeom>
              <a:avLst/>
              <a:gdLst/>
              <a:ahLst/>
              <a:cxnLst/>
              <a:rect l="l" t="t" r="r" b="b"/>
              <a:pathLst>
                <a:path w="1411" h="304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33"/>
                    <a:pt x="293" y="122"/>
                    <a:pt x="369" y="137"/>
                  </a:cubicBezTo>
                  <a:lnTo>
                    <a:pt x="555" y="174"/>
                  </a:lnTo>
                  <a:cubicBezTo>
                    <a:pt x="637" y="192"/>
                    <a:pt x="722" y="209"/>
                    <a:pt x="809" y="227"/>
                  </a:cubicBezTo>
                  <a:cubicBezTo>
                    <a:pt x="937" y="255"/>
                    <a:pt x="1056" y="261"/>
                    <a:pt x="1183" y="283"/>
                  </a:cubicBezTo>
                  <a:cubicBezTo>
                    <a:pt x="1269" y="298"/>
                    <a:pt x="1305" y="304"/>
                    <a:pt x="1338" y="304"/>
                  </a:cubicBezTo>
                  <a:cubicBezTo>
                    <a:pt x="1359" y="304"/>
                    <a:pt x="1379" y="302"/>
                    <a:pt x="1411" y="298"/>
                  </a:cubicBezTo>
                  <a:cubicBezTo>
                    <a:pt x="1156" y="221"/>
                    <a:pt x="844" y="139"/>
                    <a:pt x="564" y="83"/>
                  </a:cubicBezTo>
                  <a:cubicBezTo>
                    <a:pt x="564" y="83"/>
                    <a:pt x="352" y="39"/>
                    <a:pt x="352" y="39"/>
                  </a:cubicBezTo>
                  <a:lnTo>
                    <a:pt x="312" y="32"/>
                  </a:lnTo>
                  <a:cubicBezTo>
                    <a:pt x="202" y="16"/>
                    <a:pt x="10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6">
              <a:extLst>
                <a:ext uri="{FF2B5EF4-FFF2-40B4-BE49-F238E27FC236}">
                  <a16:creationId xmlns:a16="http://schemas.microsoft.com/office/drawing/2014/main" id="{7E4AE3CD-29B0-16A0-C2B6-222B8B501A62}"/>
                </a:ext>
              </a:extLst>
            </p:cNvPr>
            <p:cNvSpPr/>
            <p:nvPr/>
          </p:nvSpPr>
          <p:spPr>
            <a:xfrm>
              <a:off x="5655525" y="1913825"/>
              <a:ext cx="46400" cy="33775"/>
            </a:xfrm>
            <a:custGeom>
              <a:avLst/>
              <a:gdLst/>
              <a:ahLst/>
              <a:cxnLst/>
              <a:rect l="l" t="t" r="r" b="b"/>
              <a:pathLst>
                <a:path w="1856" h="1351" extrusionOk="0">
                  <a:moveTo>
                    <a:pt x="104" y="1"/>
                  </a:moveTo>
                  <a:cubicBezTo>
                    <a:pt x="74" y="1"/>
                    <a:pt x="44" y="3"/>
                    <a:pt x="0" y="4"/>
                  </a:cubicBezTo>
                  <a:cubicBezTo>
                    <a:pt x="218" y="40"/>
                    <a:pt x="451" y="113"/>
                    <a:pt x="673" y="220"/>
                  </a:cubicBezTo>
                  <a:cubicBezTo>
                    <a:pt x="895" y="325"/>
                    <a:pt x="1100" y="469"/>
                    <a:pt x="1275" y="624"/>
                  </a:cubicBezTo>
                  <a:cubicBezTo>
                    <a:pt x="1275" y="624"/>
                    <a:pt x="1291" y="639"/>
                    <a:pt x="1316" y="661"/>
                  </a:cubicBezTo>
                  <a:cubicBezTo>
                    <a:pt x="1340" y="684"/>
                    <a:pt x="1371" y="715"/>
                    <a:pt x="1403" y="746"/>
                  </a:cubicBezTo>
                  <a:cubicBezTo>
                    <a:pt x="1463" y="811"/>
                    <a:pt x="1521" y="878"/>
                    <a:pt x="1521" y="878"/>
                  </a:cubicBezTo>
                  <a:lnTo>
                    <a:pt x="1562" y="930"/>
                  </a:lnTo>
                  <a:cubicBezTo>
                    <a:pt x="1677" y="1070"/>
                    <a:pt x="1774" y="1207"/>
                    <a:pt x="1856" y="1351"/>
                  </a:cubicBezTo>
                  <a:cubicBezTo>
                    <a:pt x="1843" y="1302"/>
                    <a:pt x="1800" y="1178"/>
                    <a:pt x="1738" y="1058"/>
                  </a:cubicBezTo>
                  <a:cubicBezTo>
                    <a:pt x="1675" y="938"/>
                    <a:pt x="1596" y="821"/>
                    <a:pt x="1552" y="773"/>
                  </a:cubicBezTo>
                  <a:cubicBezTo>
                    <a:pt x="1552" y="773"/>
                    <a:pt x="1538" y="758"/>
                    <a:pt x="1518" y="735"/>
                  </a:cubicBezTo>
                  <a:cubicBezTo>
                    <a:pt x="1499" y="713"/>
                    <a:pt x="1471" y="682"/>
                    <a:pt x="1442" y="655"/>
                  </a:cubicBezTo>
                  <a:cubicBezTo>
                    <a:pt x="1387" y="597"/>
                    <a:pt x="1325" y="545"/>
                    <a:pt x="1325" y="545"/>
                  </a:cubicBezTo>
                  <a:cubicBezTo>
                    <a:pt x="1219" y="449"/>
                    <a:pt x="1098" y="361"/>
                    <a:pt x="970" y="283"/>
                  </a:cubicBezTo>
                  <a:cubicBezTo>
                    <a:pt x="779" y="168"/>
                    <a:pt x="586" y="103"/>
                    <a:pt x="378" y="48"/>
                  </a:cubicBezTo>
                  <a:cubicBezTo>
                    <a:pt x="221" y="9"/>
                    <a:pt x="16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6">
              <a:extLst>
                <a:ext uri="{FF2B5EF4-FFF2-40B4-BE49-F238E27FC236}">
                  <a16:creationId xmlns:a16="http://schemas.microsoft.com/office/drawing/2014/main" id="{24B89508-C465-4402-5A97-E7F0FB531DEF}"/>
                </a:ext>
              </a:extLst>
            </p:cNvPr>
            <p:cNvSpPr/>
            <p:nvPr/>
          </p:nvSpPr>
          <p:spPr>
            <a:xfrm>
              <a:off x="5698125" y="1931675"/>
              <a:ext cx="17250" cy="20100"/>
            </a:xfrm>
            <a:custGeom>
              <a:avLst/>
              <a:gdLst/>
              <a:ahLst/>
              <a:cxnLst/>
              <a:rect l="l" t="t" r="r" b="b"/>
              <a:pathLst>
                <a:path w="690" h="804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42"/>
                    <a:pt x="149" y="184"/>
                    <a:pt x="188" y="223"/>
                  </a:cubicBezTo>
                  <a:cubicBezTo>
                    <a:pt x="188" y="223"/>
                    <a:pt x="213" y="244"/>
                    <a:pt x="238" y="269"/>
                  </a:cubicBezTo>
                  <a:cubicBezTo>
                    <a:pt x="262" y="293"/>
                    <a:pt x="287" y="317"/>
                    <a:pt x="287" y="317"/>
                  </a:cubicBezTo>
                  <a:cubicBezTo>
                    <a:pt x="329" y="360"/>
                    <a:pt x="370" y="409"/>
                    <a:pt x="410" y="458"/>
                  </a:cubicBezTo>
                  <a:cubicBezTo>
                    <a:pt x="469" y="532"/>
                    <a:pt x="531" y="592"/>
                    <a:pt x="583" y="671"/>
                  </a:cubicBezTo>
                  <a:cubicBezTo>
                    <a:pt x="640" y="760"/>
                    <a:pt x="640" y="763"/>
                    <a:pt x="689" y="803"/>
                  </a:cubicBezTo>
                  <a:cubicBezTo>
                    <a:pt x="628" y="615"/>
                    <a:pt x="502" y="401"/>
                    <a:pt x="349" y="247"/>
                  </a:cubicBezTo>
                  <a:cubicBezTo>
                    <a:pt x="349" y="247"/>
                    <a:pt x="319" y="219"/>
                    <a:pt x="290" y="191"/>
                  </a:cubicBezTo>
                  <a:cubicBezTo>
                    <a:pt x="260" y="163"/>
                    <a:pt x="230" y="136"/>
                    <a:pt x="230" y="136"/>
                  </a:cubicBezTo>
                  <a:lnTo>
                    <a:pt x="206" y="116"/>
                  </a:lnTo>
                  <a:cubicBezTo>
                    <a:pt x="138" y="67"/>
                    <a:pt x="70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6">
              <a:extLst>
                <a:ext uri="{FF2B5EF4-FFF2-40B4-BE49-F238E27FC236}">
                  <a16:creationId xmlns:a16="http://schemas.microsoft.com/office/drawing/2014/main" id="{117688DF-6F09-76C3-2326-64C1D7D998E2}"/>
                </a:ext>
              </a:extLst>
            </p:cNvPr>
            <p:cNvSpPr/>
            <p:nvPr/>
          </p:nvSpPr>
          <p:spPr>
            <a:xfrm>
              <a:off x="5727275" y="1935175"/>
              <a:ext cx="23825" cy="39400"/>
            </a:xfrm>
            <a:custGeom>
              <a:avLst/>
              <a:gdLst/>
              <a:ahLst/>
              <a:cxnLst/>
              <a:rect l="l" t="t" r="r" b="b"/>
              <a:pathLst>
                <a:path w="953" h="1576" extrusionOk="0">
                  <a:moveTo>
                    <a:pt x="0" y="0"/>
                  </a:moveTo>
                  <a:cubicBezTo>
                    <a:pt x="23" y="35"/>
                    <a:pt x="86" y="114"/>
                    <a:pt x="147" y="196"/>
                  </a:cubicBezTo>
                  <a:cubicBezTo>
                    <a:pt x="217" y="292"/>
                    <a:pt x="277" y="373"/>
                    <a:pt x="299" y="404"/>
                  </a:cubicBezTo>
                  <a:cubicBezTo>
                    <a:pt x="299" y="404"/>
                    <a:pt x="337" y="449"/>
                    <a:pt x="373" y="498"/>
                  </a:cubicBezTo>
                  <a:cubicBezTo>
                    <a:pt x="410" y="546"/>
                    <a:pt x="443" y="596"/>
                    <a:pt x="443" y="596"/>
                  </a:cubicBezTo>
                  <a:cubicBezTo>
                    <a:pt x="505" y="684"/>
                    <a:pt x="562" y="779"/>
                    <a:pt x="616" y="877"/>
                  </a:cubicBezTo>
                  <a:cubicBezTo>
                    <a:pt x="695" y="1023"/>
                    <a:pt x="774" y="1154"/>
                    <a:pt x="835" y="1307"/>
                  </a:cubicBezTo>
                  <a:cubicBezTo>
                    <a:pt x="900" y="1479"/>
                    <a:pt x="900" y="1485"/>
                    <a:pt x="953" y="1576"/>
                  </a:cubicBezTo>
                  <a:cubicBezTo>
                    <a:pt x="890" y="1237"/>
                    <a:pt x="731" y="839"/>
                    <a:pt x="513" y="533"/>
                  </a:cubicBezTo>
                  <a:cubicBezTo>
                    <a:pt x="513" y="533"/>
                    <a:pt x="472" y="475"/>
                    <a:pt x="429" y="419"/>
                  </a:cubicBezTo>
                  <a:cubicBezTo>
                    <a:pt x="385" y="364"/>
                    <a:pt x="341" y="309"/>
                    <a:pt x="341" y="309"/>
                  </a:cubicBezTo>
                  <a:lnTo>
                    <a:pt x="306" y="269"/>
                  </a:lnTo>
                  <a:cubicBezTo>
                    <a:pt x="207" y="164"/>
                    <a:pt x="105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6">
              <a:extLst>
                <a:ext uri="{FF2B5EF4-FFF2-40B4-BE49-F238E27FC236}">
                  <a16:creationId xmlns:a16="http://schemas.microsoft.com/office/drawing/2014/main" id="{83E28F92-BC9C-B0AD-9571-0C40455EF921}"/>
                </a:ext>
              </a:extLst>
            </p:cNvPr>
            <p:cNvSpPr/>
            <p:nvPr/>
          </p:nvSpPr>
          <p:spPr>
            <a:xfrm>
              <a:off x="5730725" y="1931700"/>
              <a:ext cx="16325" cy="20975"/>
            </a:xfrm>
            <a:custGeom>
              <a:avLst/>
              <a:gdLst/>
              <a:ahLst/>
              <a:cxnLst/>
              <a:rect l="l" t="t" r="r" b="b"/>
              <a:pathLst>
                <a:path w="653" h="83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4"/>
                    <a:pt x="132" y="196"/>
                    <a:pt x="170" y="238"/>
                  </a:cubicBezTo>
                  <a:cubicBezTo>
                    <a:pt x="170" y="238"/>
                    <a:pt x="193" y="263"/>
                    <a:pt x="217" y="288"/>
                  </a:cubicBezTo>
                  <a:cubicBezTo>
                    <a:pt x="239" y="312"/>
                    <a:pt x="262" y="338"/>
                    <a:pt x="262" y="338"/>
                  </a:cubicBezTo>
                  <a:cubicBezTo>
                    <a:pt x="303" y="385"/>
                    <a:pt x="342" y="435"/>
                    <a:pt x="379" y="486"/>
                  </a:cubicBezTo>
                  <a:cubicBezTo>
                    <a:pt x="435" y="563"/>
                    <a:pt x="497" y="626"/>
                    <a:pt x="547" y="706"/>
                  </a:cubicBezTo>
                  <a:cubicBezTo>
                    <a:pt x="602" y="795"/>
                    <a:pt x="604" y="798"/>
                    <a:pt x="653" y="839"/>
                  </a:cubicBezTo>
                  <a:cubicBezTo>
                    <a:pt x="590" y="651"/>
                    <a:pt x="472" y="435"/>
                    <a:pt x="328" y="273"/>
                  </a:cubicBezTo>
                  <a:lnTo>
                    <a:pt x="274" y="213"/>
                  </a:lnTo>
                  <a:lnTo>
                    <a:pt x="218" y="155"/>
                  </a:lnTo>
                  <a:lnTo>
                    <a:pt x="196" y="133"/>
                  </a:lnTo>
                  <a:lnTo>
                    <a:pt x="195" y="133"/>
                  </a:lnTo>
                  <a:cubicBezTo>
                    <a:pt x="131" y="79"/>
                    <a:pt x="66" y="3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6">
              <a:extLst>
                <a:ext uri="{FF2B5EF4-FFF2-40B4-BE49-F238E27FC236}">
                  <a16:creationId xmlns:a16="http://schemas.microsoft.com/office/drawing/2014/main" id="{36885FA1-D32B-F921-9590-6F82A4DF5F42}"/>
                </a:ext>
              </a:extLst>
            </p:cNvPr>
            <p:cNvSpPr/>
            <p:nvPr/>
          </p:nvSpPr>
          <p:spPr>
            <a:xfrm>
              <a:off x="5759950" y="1936175"/>
              <a:ext cx="16200" cy="40075"/>
            </a:xfrm>
            <a:custGeom>
              <a:avLst/>
              <a:gdLst/>
              <a:ahLst/>
              <a:cxnLst/>
              <a:rect l="l" t="t" r="r" b="b"/>
              <a:pathLst>
                <a:path w="648" h="1603" extrusionOk="0">
                  <a:moveTo>
                    <a:pt x="0" y="0"/>
                  </a:moveTo>
                  <a:cubicBezTo>
                    <a:pt x="27" y="72"/>
                    <a:pt x="146" y="349"/>
                    <a:pt x="185" y="432"/>
                  </a:cubicBezTo>
                  <a:lnTo>
                    <a:pt x="236" y="532"/>
                  </a:lnTo>
                  <a:cubicBezTo>
                    <a:pt x="260" y="583"/>
                    <a:pt x="284" y="634"/>
                    <a:pt x="284" y="634"/>
                  </a:cubicBezTo>
                  <a:cubicBezTo>
                    <a:pt x="326" y="725"/>
                    <a:pt x="365" y="822"/>
                    <a:pt x="402" y="921"/>
                  </a:cubicBezTo>
                  <a:cubicBezTo>
                    <a:pt x="456" y="1067"/>
                    <a:pt x="514" y="1196"/>
                    <a:pt x="556" y="1343"/>
                  </a:cubicBezTo>
                  <a:cubicBezTo>
                    <a:pt x="603" y="1509"/>
                    <a:pt x="603" y="1515"/>
                    <a:pt x="647" y="1603"/>
                  </a:cubicBezTo>
                  <a:cubicBezTo>
                    <a:pt x="611" y="1284"/>
                    <a:pt x="512" y="901"/>
                    <a:pt x="364" y="585"/>
                  </a:cubicBezTo>
                  <a:cubicBezTo>
                    <a:pt x="364" y="585"/>
                    <a:pt x="336" y="527"/>
                    <a:pt x="306" y="468"/>
                  </a:cubicBezTo>
                  <a:cubicBezTo>
                    <a:pt x="276" y="408"/>
                    <a:pt x="247" y="351"/>
                    <a:pt x="247" y="351"/>
                  </a:cubicBezTo>
                  <a:lnTo>
                    <a:pt x="223" y="306"/>
                  </a:lnTo>
                  <a:lnTo>
                    <a:pt x="223" y="307"/>
                  </a:lnTo>
                  <a:cubicBezTo>
                    <a:pt x="153" y="192"/>
                    <a:pt x="78" y="9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6">
              <a:extLst>
                <a:ext uri="{FF2B5EF4-FFF2-40B4-BE49-F238E27FC236}">
                  <a16:creationId xmlns:a16="http://schemas.microsoft.com/office/drawing/2014/main" id="{F6CC6E7C-C37F-7CE0-71A5-AE5989ACD873}"/>
                </a:ext>
              </a:extLst>
            </p:cNvPr>
            <p:cNvSpPr/>
            <p:nvPr/>
          </p:nvSpPr>
          <p:spPr>
            <a:xfrm>
              <a:off x="5766300" y="1923775"/>
              <a:ext cx="10675" cy="26100"/>
            </a:xfrm>
            <a:custGeom>
              <a:avLst/>
              <a:gdLst/>
              <a:ahLst/>
              <a:cxnLst/>
              <a:rect l="l" t="t" r="r" b="b"/>
              <a:pathLst>
                <a:path w="427" h="1044" extrusionOk="0">
                  <a:moveTo>
                    <a:pt x="29" y="0"/>
                  </a:moveTo>
                  <a:cubicBezTo>
                    <a:pt x="9" y="48"/>
                    <a:pt x="1" y="253"/>
                    <a:pt x="19" y="315"/>
                  </a:cubicBezTo>
                  <a:cubicBezTo>
                    <a:pt x="19" y="315"/>
                    <a:pt x="28" y="351"/>
                    <a:pt x="38" y="388"/>
                  </a:cubicBezTo>
                  <a:cubicBezTo>
                    <a:pt x="49" y="425"/>
                    <a:pt x="61" y="462"/>
                    <a:pt x="61" y="462"/>
                  </a:cubicBezTo>
                  <a:cubicBezTo>
                    <a:pt x="82" y="527"/>
                    <a:pt x="106" y="593"/>
                    <a:pt x="136" y="658"/>
                  </a:cubicBezTo>
                  <a:cubicBezTo>
                    <a:pt x="178" y="755"/>
                    <a:pt x="239" y="831"/>
                    <a:pt x="297" y="915"/>
                  </a:cubicBezTo>
                  <a:cubicBezTo>
                    <a:pt x="364" y="1008"/>
                    <a:pt x="369" y="1010"/>
                    <a:pt x="427" y="1044"/>
                  </a:cubicBezTo>
                  <a:cubicBezTo>
                    <a:pt x="316" y="865"/>
                    <a:pt x="214" y="637"/>
                    <a:pt x="146" y="427"/>
                  </a:cubicBezTo>
                  <a:cubicBezTo>
                    <a:pt x="146" y="427"/>
                    <a:pt x="134" y="387"/>
                    <a:pt x="123" y="347"/>
                  </a:cubicBezTo>
                  <a:cubicBezTo>
                    <a:pt x="112" y="306"/>
                    <a:pt x="102" y="266"/>
                    <a:pt x="102" y="266"/>
                  </a:cubicBezTo>
                  <a:lnTo>
                    <a:pt x="96" y="236"/>
                  </a:lnTo>
                  <a:cubicBezTo>
                    <a:pt x="77" y="173"/>
                    <a:pt x="55" y="92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6">
              <a:extLst>
                <a:ext uri="{FF2B5EF4-FFF2-40B4-BE49-F238E27FC236}">
                  <a16:creationId xmlns:a16="http://schemas.microsoft.com/office/drawing/2014/main" id="{66E33199-2573-1D21-9AE3-478281A9C604}"/>
                </a:ext>
              </a:extLst>
            </p:cNvPr>
            <p:cNvSpPr/>
            <p:nvPr/>
          </p:nvSpPr>
          <p:spPr>
            <a:xfrm>
              <a:off x="5791425" y="1953650"/>
              <a:ext cx="2375" cy="38975"/>
            </a:xfrm>
            <a:custGeom>
              <a:avLst/>
              <a:gdLst/>
              <a:ahLst/>
              <a:cxnLst/>
              <a:rect l="l" t="t" r="r" b="b"/>
              <a:pathLst>
                <a:path w="95" h="1559" extrusionOk="0">
                  <a:moveTo>
                    <a:pt x="60" y="1"/>
                  </a:moveTo>
                  <a:cubicBezTo>
                    <a:pt x="39" y="66"/>
                    <a:pt x="0" y="336"/>
                    <a:pt x="0" y="421"/>
                  </a:cubicBezTo>
                  <a:lnTo>
                    <a:pt x="1" y="625"/>
                  </a:lnTo>
                  <a:cubicBezTo>
                    <a:pt x="1" y="716"/>
                    <a:pt x="1" y="810"/>
                    <a:pt x="0" y="905"/>
                  </a:cubicBezTo>
                  <a:cubicBezTo>
                    <a:pt x="0" y="1047"/>
                    <a:pt x="17" y="1174"/>
                    <a:pt x="22" y="1313"/>
                  </a:cubicBezTo>
                  <a:cubicBezTo>
                    <a:pt x="26" y="1467"/>
                    <a:pt x="27" y="1473"/>
                    <a:pt x="53" y="1558"/>
                  </a:cubicBezTo>
                  <a:cubicBezTo>
                    <a:pt x="77" y="1272"/>
                    <a:pt x="94" y="923"/>
                    <a:pt x="93" y="615"/>
                  </a:cubicBezTo>
                  <a:cubicBezTo>
                    <a:pt x="93" y="615"/>
                    <a:pt x="92" y="382"/>
                    <a:pt x="92" y="382"/>
                  </a:cubicBezTo>
                  <a:lnTo>
                    <a:pt x="92" y="337"/>
                  </a:lnTo>
                  <a:cubicBezTo>
                    <a:pt x="85" y="218"/>
                    <a:pt x="74" y="108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6">
              <a:extLst>
                <a:ext uri="{FF2B5EF4-FFF2-40B4-BE49-F238E27FC236}">
                  <a16:creationId xmlns:a16="http://schemas.microsoft.com/office/drawing/2014/main" id="{E1C75004-B714-2947-B13D-FD8FD57047EF}"/>
                </a:ext>
              </a:extLst>
            </p:cNvPr>
            <p:cNvSpPr/>
            <p:nvPr/>
          </p:nvSpPr>
          <p:spPr>
            <a:xfrm>
              <a:off x="5796525" y="1987075"/>
              <a:ext cx="9250" cy="38050"/>
            </a:xfrm>
            <a:custGeom>
              <a:avLst/>
              <a:gdLst/>
              <a:ahLst/>
              <a:cxnLst/>
              <a:rect l="l" t="t" r="r" b="b"/>
              <a:pathLst>
                <a:path w="370" h="1522" extrusionOk="0">
                  <a:moveTo>
                    <a:pt x="319" y="0"/>
                  </a:moveTo>
                  <a:cubicBezTo>
                    <a:pt x="306" y="122"/>
                    <a:pt x="279" y="375"/>
                    <a:pt x="274" y="423"/>
                  </a:cubicBezTo>
                  <a:cubicBezTo>
                    <a:pt x="274" y="423"/>
                    <a:pt x="273" y="474"/>
                    <a:pt x="266" y="524"/>
                  </a:cubicBezTo>
                  <a:cubicBezTo>
                    <a:pt x="262" y="575"/>
                    <a:pt x="256" y="624"/>
                    <a:pt x="256" y="624"/>
                  </a:cubicBezTo>
                  <a:cubicBezTo>
                    <a:pt x="244" y="714"/>
                    <a:pt x="224" y="806"/>
                    <a:pt x="200" y="898"/>
                  </a:cubicBezTo>
                  <a:cubicBezTo>
                    <a:pt x="164" y="1033"/>
                    <a:pt x="138" y="1159"/>
                    <a:pt x="85" y="1287"/>
                  </a:cubicBezTo>
                  <a:cubicBezTo>
                    <a:pt x="24" y="1430"/>
                    <a:pt x="19" y="1433"/>
                    <a:pt x="0" y="1522"/>
                  </a:cubicBezTo>
                  <a:cubicBezTo>
                    <a:pt x="169" y="1284"/>
                    <a:pt x="310" y="944"/>
                    <a:pt x="348" y="628"/>
                  </a:cubicBezTo>
                  <a:cubicBezTo>
                    <a:pt x="348" y="628"/>
                    <a:pt x="356" y="568"/>
                    <a:pt x="362" y="508"/>
                  </a:cubicBezTo>
                  <a:cubicBezTo>
                    <a:pt x="365" y="448"/>
                    <a:pt x="368" y="388"/>
                    <a:pt x="368" y="388"/>
                  </a:cubicBezTo>
                  <a:lnTo>
                    <a:pt x="369" y="342"/>
                  </a:lnTo>
                  <a:cubicBezTo>
                    <a:pt x="365" y="219"/>
                    <a:pt x="345" y="108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6">
              <a:extLst>
                <a:ext uri="{FF2B5EF4-FFF2-40B4-BE49-F238E27FC236}">
                  <a16:creationId xmlns:a16="http://schemas.microsoft.com/office/drawing/2014/main" id="{3A4E6CF7-AEFD-D06A-D2DA-D22812E44392}"/>
                </a:ext>
              </a:extLst>
            </p:cNvPr>
            <p:cNvSpPr/>
            <p:nvPr/>
          </p:nvSpPr>
          <p:spPr>
            <a:xfrm>
              <a:off x="5814950" y="1977400"/>
              <a:ext cx="36150" cy="45675"/>
            </a:xfrm>
            <a:custGeom>
              <a:avLst/>
              <a:gdLst/>
              <a:ahLst/>
              <a:cxnLst/>
              <a:rect l="l" t="t" r="r" b="b"/>
              <a:pathLst>
                <a:path w="1446" h="1827" extrusionOk="0">
                  <a:moveTo>
                    <a:pt x="1445" y="0"/>
                  </a:moveTo>
                  <a:cubicBezTo>
                    <a:pt x="1400" y="22"/>
                    <a:pt x="1290" y="87"/>
                    <a:pt x="1182" y="163"/>
                  </a:cubicBezTo>
                  <a:cubicBezTo>
                    <a:pt x="1074" y="239"/>
                    <a:pt x="968" y="326"/>
                    <a:pt x="923" y="371"/>
                  </a:cubicBezTo>
                  <a:cubicBezTo>
                    <a:pt x="923" y="371"/>
                    <a:pt x="867" y="425"/>
                    <a:pt x="814" y="484"/>
                  </a:cubicBezTo>
                  <a:cubicBezTo>
                    <a:pt x="761" y="541"/>
                    <a:pt x="709" y="601"/>
                    <a:pt x="709" y="601"/>
                  </a:cubicBezTo>
                  <a:cubicBezTo>
                    <a:pt x="617" y="704"/>
                    <a:pt x="527" y="819"/>
                    <a:pt x="442" y="937"/>
                  </a:cubicBezTo>
                  <a:cubicBezTo>
                    <a:pt x="314" y="1113"/>
                    <a:pt x="227" y="1289"/>
                    <a:pt x="132" y="1477"/>
                  </a:cubicBezTo>
                  <a:cubicBezTo>
                    <a:pt x="28" y="1689"/>
                    <a:pt x="30" y="1699"/>
                    <a:pt x="1" y="1827"/>
                  </a:cubicBezTo>
                  <a:cubicBezTo>
                    <a:pt x="190" y="1435"/>
                    <a:pt x="480" y="996"/>
                    <a:pt x="789" y="650"/>
                  </a:cubicBezTo>
                  <a:cubicBezTo>
                    <a:pt x="789" y="650"/>
                    <a:pt x="846" y="584"/>
                    <a:pt x="907" y="520"/>
                  </a:cubicBezTo>
                  <a:cubicBezTo>
                    <a:pt x="968" y="458"/>
                    <a:pt x="1030" y="395"/>
                    <a:pt x="1030" y="395"/>
                  </a:cubicBezTo>
                  <a:lnTo>
                    <a:pt x="1078" y="351"/>
                  </a:lnTo>
                  <a:lnTo>
                    <a:pt x="1078" y="350"/>
                  </a:lnTo>
                  <a:cubicBezTo>
                    <a:pt x="1204" y="223"/>
                    <a:pt x="1324" y="109"/>
                    <a:pt x="1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6">
              <a:extLst>
                <a:ext uri="{FF2B5EF4-FFF2-40B4-BE49-F238E27FC236}">
                  <a16:creationId xmlns:a16="http://schemas.microsoft.com/office/drawing/2014/main" id="{37BB3D9E-0D81-BFC3-370F-E02AA2F5A20A}"/>
                </a:ext>
              </a:extLst>
            </p:cNvPr>
            <p:cNvSpPr/>
            <p:nvPr/>
          </p:nvSpPr>
          <p:spPr>
            <a:xfrm>
              <a:off x="5828575" y="2000050"/>
              <a:ext cx="10025" cy="12675"/>
            </a:xfrm>
            <a:custGeom>
              <a:avLst/>
              <a:gdLst/>
              <a:ahLst/>
              <a:cxnLst/>
              <a:rect l="l" t="t" r="r" b="b"/>
              <a:pathLst>
                <a:path w="401" h="507" extrusionOk="0">
                  <a:moveTo>
                    <a:pt x="401" y="1"/>
                  </a:moveTo>
                  <a:cubicBezTo>
                    <a:pt x="368" y="10"/>
                    <a:pt x="269" y="74"/>
                    <a:pt x="247" y="101"/>
                  </a:cubicBezTo>
                  <a:lnTo>
                    <a:pt x="197" y="169"/>
                  </a:lnTo>
                  <a:cubicBezTo>
                    <a:pt x="173" y="198"/>
                    <a:pt x="149" y="230"/>
                    <a:pt x="124" y="260"/>
                  </a:cubicBezTo>
                  <a:cubicBezTo>
                    <a:pt x="88" y="307"/>
                    <a:pt x="70" y="360"/>
                    <a:pt x="38" y="407"/>
                  </a:cubicBezTo>
                  <a:cubicBezTo>
                    <a:pt x="2" y="460"/>
                    <a:pt x="2" y="463"/>
                    <a:pt x="1" y="507"/>
                  </a:cubicBezTo>
                  <a:cubicBezTo>
                    <a:pt x="92" y="428"/>
                    <a:pt x="194" y="325"/>
                    <a:pt x="271" y="222"/>
                  </a:cubicBezTo>
                  <a:lnTo>
                    <a:pt x="330" y="145"/>
                  </a:lnTo>
                  <a:lnTo>
                    <a:pt x="341" y="131"/>
                  </a:lnTo>
                  <a:cubicBezTo>
                    <a:pt x="366" y="88"/>
                    <a:pt x="385" y="45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6">
              <a:extLst>
                <a:ext uri="{FF2B5EF4-FFF2-40B4-BE49-F238E27FC236}">
                  <a16:creationId xmlns:a16="http://schemas.microsoft.com/office/drawing/2014/main" id="{C72EAAF0-D646-5427-CF16-F92CA8B56A15}"/>
                </a:ext>
              </a:extLst>
            </p:cNvPr>
            <p:cNvSpPr/>
            <p:nvPr/>
          </p:nvSpPr>
          <p:spPr>
            <a:xfrm>
              <a:off x="5820150" y="2019425"/>
              <a:ext cx="35575" cy="32900"/>
            </a:xfrm>
            <a:custGeom>
              <a:avLst/>
              <a:gdLst/>
              <a:ahLst/>
              <a:cxnLst/>
              <a:rect l="l" t="t" r="r" b="b"/>
              <a:pathLst>
                <a:path w="1423" h="1316" extrusionOk="0">
                  <a:moveTo>
                    <a:pt x="1422" y="1"/>
                  </a:moveTo>
                  <a:lnTo>
                    <a:pt x="1422" y="1"/>
                  </a:lnTo>
                  <a:cubicBezTo>
                    <a:pt x="1380" y="6"/>
                    <a:pt x="1274" y="33"/>
                    <a:pt x="1169" y="73"/>
                  </a:cubicBezTo>
                  <a:cubicBezTo>
                    <a:pt x="1066" y="113"/>
                    <a:pt x="961" y="165"/>
                    <a:pt x="916" y="195"/>
                  </a:cubicBezTo>
                  <a:cubicBezTo>
                    <a:pt x="916" y="195"/>
                    <a:pt x="860" y="231"/>
                    <a:pt x="807" y="271"/>
                  </a:cubicBezTo>
                  <a:cubicBezTo>
                    <a:pt x="753" y="310"/>
                    <a:pt x="702" y="352"/>
                    <a:pt x="702" y="352"/>
                  </a:cubicBezTo>
                  <a:cubicBezTo>
                    <a:pt x="609" y="426"/>
                    <a:pt x="518" y="509"/>
                    <a:pt x="433" y="598"/>
                  </a:cubicBezTo>
                  <a:cubicBezTo>
                    <a:pt x="305" y="732"/>
                    <a:pt x="217" y="875"/>
                    <a:pt x="125" y="1026"/>
                  </a:cubicBezTo>
                  <a:cubicBezTo>
                    <a:pt x="24" y="1198"/>
                    <a:pt x="26" y="1209"/>
                    <a:pt x="0" y="1316"/>
                  </a:cubicBezTo>
                  <a:cubicBezTo>
                    <a:pt x="177" y="995"/>
                    <a:pt x="463" y="656"/>
                    <a:pt x="769" y="416"/>
                  </a:cubicBezTo>
                  <a:cubicBezTo>
                    <a:pt x="769" y="416"/>
                    <a:pt x="827" y="371"/>
                    <a:pt x="886" y="327"/>
                  </a:cubicBezTo>
                  <a:cubicBezTo>
                    <a:pt x="947" y="285"/>
                    <a:pt x="1008" y="245"/>
                    <a:pt x="1008" y="245"/>
                  </a:cubicBezTo>
                  <a:lnTo>
                    <a:pt x="1056" y="217"/>
                  </a:lnTo>
                  <a:lnTo>
                    <a:pt x="1055" y="217"/>
                  </a:lnTo>
                  <a:cubicBezTo>
                    <a:pt x="1180" y="135"/>
                    <a:pt x="1300" y="64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6">
              <a:extLst>
                <a:ext uri="{FF2B5EF4-FFF2-40B4-BE49-F238E27FC236}">
                  <a16:creationId xmlns:a16="http://schemas.microsoft.com/office/drawing/2014/main" id="{988B0E76-DD6D-970C-FC01-89F1DB63DB85}"/>
                </a:ext>
              </a:extLst>
            </p:cNvPr>
            <p:cNvSpPr/>
            <p:nvPr/>
          </p:nvSpPr>
          <p:spPr>
            <a:xfrm>
              <a:off x="5829400" y="2016250"/>
              <a:ext cx="24325" cy="14550"/>
            </a:xfrm>
            <a:custGeom>
              <a:avLst/>
              <a:gdLst/>
              <a:ahLst/>
              <a:cxnLst/>
              <a:rect l="l" t="t" r="r" b="b"/>
              <a:pathLst>
                <a:path w="973" h="582" extrusionOk="0">
                  <a:moveTo>
                    <a:pt x="959" y="1"/>
                  </a:moveTo>
                  <a:cubicBezTo>
                    <a:pt x="892" y="1"/>
                    <a:pt x="715" y="36"/>
                    <a:pt x="663" y="64"/>
                  </a:cubicBezTo>
                  <a:cubicBezTo>
                    <a:pt x="663" y="64"/>
                    <a:pt x="629" y="81"/>
                    <a:pt x="595" y="99"/>
                  </a:cubicBezTo>
                  <a:cubicBezTo>
                    <a:pt x="561" y="116"/>
                    <a:pt x="528" y="134"/>
                    <a:pt x="528" y="134"/>
                  </a:cubicBezTo>
                  <a:cubicBezTo>
                    <a:pt x="467" y="167"/>
                    <a:pt x="407" y="204"/>
                    <a:pt x="347" y="241"/>
                  </a:cubicBezTo>
                  <a:cubicBezTo>
                    <a:pt x="258" y="300"/>
                    <a:pt x="192" y="370"/>
                    <a:pt x="115" y="439"/>
                  </a:cubicBezTo>
                  <a:cubicBezTo>
                    <a:pt x="31" y="516"/>
                    <a:pt x="29" y="521"/>
                    <a:pt x="0" y="582"/>
                  </a:cubicBezTo>
                  <a:cubicBezTo>
                    <a:pt x="169" y="454"/>
                    <a:pt x="382" y="319"/>
                    <a:pt x="578" y="212"/>
                  </a:cubicBezTo>
                  <a:lnTo>
                    <a:pt x="652" y="172"/>
                  </a:lnTo>
                  <a:cubicBezTo>
                    <a:pt x="690" y="154"/>
                    <a:pt x="728" y="135"/>
                    <a:pt x="728" y="135"/>
                  </a:cubicBezTo>
                  <a:lnTo>
                    <a:pt x="757" y="122"/>
                  </a:lnTo>
                  <a:cubicBezTo>
                    <a:pt x="814" y="90"/>
                    <a:pt x="889" y="48"/>
                    <a:pt x="972" y="1"/>
                  </a:cubicBezTo>
                  <a:cubicBezTo>
                    <a:pt x="969" y="1"/>
                    <a:pt x="964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6">
              <a:extLst>
                <a:ext uri="{FF2B5EF4-FFF2-40B4-BE49-F238E27FC236}">
                  <a16:creationId xmlns:a16="http://schemas.microsoft.com/office/drawing/2014/main" id="{21B9E98E-2F61-8E8E-10C7-94E250044677}"/>
                </a:ext>
              </a:extLst>
            </p:cNvPr>
            <p:cNvSpPr/>
            <p:nvPr/>
          </p:nvSpPr>
          <p:spPr>
            <a:xfrm>
              <a:off x="5833825" y="2047725"/>
              <a:ext cx="6125" cy="30025"/>
            </a:xfrm>
            <a:custGeom>
              <a:avLst/>
              <a:gdLst/>
              <a:ahLst/>
              <a:cxnLst/>
              <a:rect l="l" t="t" r="r" b="b"/>
              <a:pathLst>
                <a:path w="245" h="1201" extrusionOk="0">
                  <a:moveTo>
                    <a:pt x="196" y="1"/>
                  </a:moveTo>
                  <a:cubicBezTo>
                    <a:pt x="186" y="56"/>
                    <a:pt x="156" y="267"/>
                    <a:pt x="151" y="331"/>
                  </a:cubicBezTo>
                  <a:cubicBezTo>
                    <a:pt x="151" y="331"/>
                    <a:pt x="151" y="370"/>
                    <a:pt x="148" y="409"/>
                  </a:cubicBezTo>
                  <a:cubicBezTo>
                    <a:pt x="145" y="449"/>
                    <a:pt x="142" y="488"/>
                    <a:pt x="142" y="488"/>
                  </a:cubicBezTo>
                  <a:cubicBezTo>
                    <a:pt x="135" y="557"/>
                    <a:pt x="124" y="629"/>
                    <a:pt x="109" y="701"/>
                  </a:cubicBezTo>
                  <a:cubicBezTo>
                    <a:pt x="86" y="808"/>
                    <a:pt x="76" y="907"/>
                    <a:pt x="44" y="1010"/>
                  </a:cubicBezTo>
                  <a:cubicBezTo>
                    <a:pt x="6" y="1124"/>
                    <a:pt x="4" y="1128"/>
                    <a:pt x="1" y="1200"/>
                  </a:cubicBezTo>
                  <a:cubicBezTo>
                    <a:pt x="118" y="1005"/>
                    <a:pt x="214" y="737"/>
                    <a:pt x="234" y="489"/>
                  </a:cubicBezTo>
                  <a:cubicBezTo>
                    <a:pt x="234" y="489"/>
                    <a:pt x="238" y="442"/>
                    <a:pt x="242" y="396"/>
                  </a:cubicBezTo>
                  <a:lnTo>
                    <a:pt x="245" y="302"/>
                  </a:lnTo>
                  <a:lnTo>
                    <a:pt x="245" y="267"/>
                  </a:lnTo>
                  <a:cubicBezTo>
                    <a:pt x="237" y="171"/>
                    <a:pt x="220" y="83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6">
              <a:extLst>
                <a:ext uri="{FF2B5EF4-FFF2-40B4-BE49-F238E27FC236}">
                  <a16:creationId xmlns:a16="http://schemas.microsoft.com/office/drawing/2014/main" id="{4A61E66D-628C-60E8-D534-5E4BC92A7013}"/>
                </a:ext>
              </a:extLst>
            </p:cNvPr>
            <p:cNvSpPr/>
            <p:nvPr/>
          </p:nvSpPr>
          <p:spPr>
            <a:xfrm>
              <a:off x="5845325" y="2061825"/>
              <a:ext cx="31300" cy="32050"/>
            </a:xfrm>
            <a:custGeom>
              <a:avLst/>
              <a:gdLst/>
              <a:ahLst/>
              <a:cxnLst/>
              <a:rect l="l" t="t" r="r" b="b"/>
              <a:pathLst>
                <a:path w="1252" h="128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176" y="22"/>
                    <a:pt x="898" y="180"/>
                    <a:pt x="825" y="247"/>
                  </a:cubicBezTo>
                  <a:cubicBezTo>
                    <a:pt x="825" y="247"/>
                    <a:pt x="779" y="286"/>
                    <a:pt x="735" y="326"/>
                  </a:cubicBezTo>
                  <a:cubicBezTo>
                    <a:pt x="691" y="367"/>
                    <a:pt x="647" y="408"/>
                    <a:pt x="647" y="408"/>
                  </a:cubicBezTo>
                  <a:cubicBezTo>
                    <a:pt x="569" y="481"/>
                    <a:pt x="492" y="560"/>
                    <a:pt x="416" y="643"/>
                  </a:cubicBezTo>
                  <a:cubicBezTo>
                    <a:pt x="305" y="766"/>
                    <a:pt x="224" y="895"/>
                    <a:pt x="133" y="1028"/>
                  </a:cubicBezTo>
                  <a:cubicBezTo>
                    <a:pt x="33" y="1177"/>
                    <a:pt x="33" y="1184"/>
                    <a:pt x="0" y="1282"/>
                  </a:cubicBezTo>
                  <a:cubicBezTo>
                    <a:pt x="195" y="1010"/>
                    <a:pt x="460" y="710"/>
                    <a:pt x="718" y="467"/>
                  </a:cubicBezTo>
                  <a:lnTo>
                    <a:pt x="818" y="377"/>
                  </a:lnTo>
                  <a:cubicBezTo>
                    <a:pt x="868" y="332"/>
                    <a:pt x="919" y="288"/>
                    <a:pt x="919" y="288"/>
                  </a:cubicBezTo>
                  <a:lnTo>
                    <a:pt x="958" y="257"/>
                  </a:lnTo>
                  <a:cubicBezTo>
                    <a:pt x="1061" y="166"/>
                    <a:pt x="1156" y="81"/>
                    <a:pt x="1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6">
              <a:extLst>
                <a:ext uri="{FF2B5EF4-FFF2-40B4-BE49-F238E27FC236}">
                  <a16:creationId xmlns:a16="http://schemas.microsoft.com/office/drawing/2014/main" id="{6C549BC6-7181-C065-0C23-D95BA9613DA6}"/>
                </a:ext>
              </a:extLst>
            </p:cNvPr>
            <p:cNvSpPr/>
            <p:nvPr/>
          </p:nvSpPr>
          <p:spPr>
            <a:xfrm>
              <a:off x="5847550" y="2067125"/>
              <a:ext cx="14550" cy="11775"/>
            </a:xfrm>
            <a:custGeom>
              <a:avLst/>
              <a:gdLst/>
              <a:ahLst/>
              <a:cxnLst/>
              <a:rect l="l" t="t" r="r" b="b"/>
              <a:pathLst>
                <a:path w="582" h="471" extrusionOk="0">
                  <a:moveTo>
                    <a:pt x="582" y="0"/>
                  </a:moveTo>
                  <a:cubicBezTo>
                    <a:pt x="545" y="5"/>
                    <a:pt x="419" y="56"/>
                    <a:pt x="388" y="82"/>
                  </a:cubicBezTo>
                  <a:lnTo>
                    <a:pt x="313" y="145"/>
                  </a:lnTo>
                  <a:cubicBezTo>
                    <a:pt x="280" y="173"/>
                    <a:pt x="244" y="201"/>
                    <a:pt x="210" y="231"/>
                  </a:cubicBezTo>
                  <a:cubicBezTo>
                    <a:pt x="157" y="274"/>
                    <a:pt x="120" y="326"/>
                    <a:pt x="71" y="371"/>
                  </a:cubicBezTo>
                  <a:cubicBezTo>
                    <a:pt x="17" y="422"/>
                    <a:pt x="16" y="424"/>
                    <a:pt x="1" y="471"/>
                  </a:cubicBezTo>
                  <a:cubicBezTo>
                    <a:pt x="122" y="401"/>
                    <a:pt x="263" y="310"/>
                    <a:pt x="375" y="214"/>
                  </a:cubicBezTo>
                  <a:lnTo>
                    <a:pt x="462" y="142"/>
                  </a:lnTo>
                  <a:lnTo>
                    <a:pt x="478" y="129"/>
                  </a:lnTo>
                  <a:cubicBezTo>
                    <a:pt x="518" y="87"/>
                    <a:pt x="550" y="45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6">
              <a:extLst>
                <a:ext uri="{FF2B5EF4-FFF2-40B4-BE49-F238E27FC236}">
                  <a16:creationId xmlns:a16="http://schemas.microsoft.com/office/drawing/2014/main" id="{1480046C-7E86-06C5-3F80-A5B05645154F}"/>
                </a:ext>
              </a:extLst>
            </p:cNvPr>
            <p:cNvSpPr/>
            <p:nvPr/>
          </p:nvSpPr>
          <p:spPr>
            <a:xfrm>
              <a:off x="5841725" y="2101300"/>
              <a:ext cx="40375" cy="27825"/>
            </a:xfrm>
            <a:custGeom>
              <a:avLst/>
              <a:gdLst/>
              <a:ahLst/>
              <a:cxnLst/>
              <a:rect l="l" t="t" r="r" b="b"/>
              <a:pathLst>
                <a:path w="1615" h="1113" extrusionOk="0">
                  <a:moveTo>
                    <a:pt x="1615" y="0"/>
                  </a:moveTo>
                  <a:cubicBezTo>
                    <a:pt x="1529" y="5"/>
                    <a:pt x="1195" y="111"/>
                    <a:pt x="1101" y="168"/>
                  </a:cubicBezTo>
                  <a:cubicBezTo>
                    <a:pt x="1101" y="168"/>
                    <a:pt x="1043" y="198"/>
                    <a:pt x="986" y="233"/>
                  </a:cubicBezTo>
                  <a:cubicBezTo>
                    <a:pt x="929" y="265"/>
                    <a:pt x="874" y="301"/>
                    <a:pt x="874" y="301"/>
                  </a:cubicBezTo>
                  <a:cubicBezTo>
                    <a:pt x="773" y="362"/>
                    <a:pt x="673" y="431"/>
                    <a:pt x="576" y="505"/>
                  </a:cubicBezTo>
                  <a:cubicBezTo>
                    <a:pt x="429" y="615"/>
                    <a:pt x="316" y="736"/>
                    <a:pt x="192" y="864"/>
                  </a:cubicBezTo>
                  <a:cubicBezTo>
                    <a:pt x="55" y="1007"/>
                    <a:pt x="53" y="1015"/>
                    <a:pt x="0" y="1113"/>
                  </a:cubicBezTo>
                  <a:cubicBezTo>
                    <a:pt x="257" y="851"/>
                    <a:pt x="600" y="576"/>
                    <a:pt x="932" y="372"/>
                  </a:cubicBezTo>
                  <a:cubicBezTo>
                    <a:pt x="932" y="372"/>
                    <a:pt x="995" y="333"/>
                    <a:pt x="1059" y="296"/>
                  </a:cubicBezTo>
                  <a:cubicBezTo>
                    <a:pt x="1124" y="261"/>
                    <a:pt x="1189" y="225"/>
                    <a:pt x="1189" y="225"/>
                  </a:cubicBezTo>
                  <a:lnTo>
                    <a:pt x="1237" y="200"/>
                  </a:lnTo>
                  <a:cubicBezTo>
                    <a:pt x="1369" y="128"/>
                    <a:pt x="1493" y="61"/>
                    <a:pt x="1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6">
              <a:extLst>
                <a:ext uri="{FF2B5EF4-FFF2-40B4-BE49-F238E27FC236}">
                  <a16:creationId xmlns:a16="http://schemas.microsoft.com/office/drawing/2014/main" id="{55F76FB3-F01B-E2F6-6FB3-6FE177A223E2}"/>
                </a:ext>
              </a:extLst>
            </p:cNvPr>
            <p:cNvSpPr/>
            <p:nvPr/>
          </p:nvSpPr>
          <p:spPr>
            <a:xfrm>
              <a:off x="5850100" y="2104075"/>
              <a:ext cx="15450" cy="9925"/>
            </a:xfrm>
            <a:custGeom>
              <a:avLst/>
              <a:gdLst/>
              <a:ahLst/>
              <a:cxnLst/>
              <a:rect l="l" t="t" r="r" b="b"/>
              <a:pathLst>
                <a:path w="618" h="397" extrusionOk="0">
                  <a:moveTo>
                    <a:pt x="618" y="0"/>
                  </a:moveTo>
                  <a:cubicBezTo>
                    <a:pt x="581" y="0"/>
                    <a:pt x="453" y="37"/>
                    <a:pt x="420" y="59"/>
                  </a:cubicBezTo>
                  <a:lnTo>
                    <a:pt x="340" y="112"/>
                  </a:lnTo>
                  <a:cubicBezTo>
                    <a:pt x="303" y="136"/>
                    <a:pt x="267" y="159"/>
                    <a:pt x="229" y="183"/>
                  </a:cubicBezTo>
                  <a:cubicBezTo>
                    <a:pt x="172" y="220"/>
                    <a:pt x="131" y="267"/>
                    <a:pt x="79" y="306"/>
                  </a:cubicBezTo>
                  <a:cubicBezTo>
                    <a:pt x="21" y="350"/>
                    <a:pt x="20" y="352"/>
                    <a:pt x="1" y="396"/>
                  </a:cubicBezTo>
                  <a:cubicBezTo>
                    <a:pt x="126" y="342"/>
                    <a:pt x="273" y="267"/>
                    <a:pt x="394" y="186"/>
                  </a:cubicBezTo>
                  <a:lnTo>
                    <a:pt x="485" y="126"/>
                  </a:lnTo>
                  <a:lnTo>
                    <a:pt x="502" y="115"/>
                  </a:lnTo>
                  <a:cubicBezTo>
                    <a:pt x="547" y="78"/>
                    <a:pt x="583" y="39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6">
              <a:extLst>
                <a:ext uri="{FF2B5EF4-FFF2-40B4-BE49-F238E27FC236}">
                  <a16:creationId xmlns:a16="http://schemas.microsoft.com/office/drawing/2014/main" id="{64179DA8-B2F3-52CB-E9F7-CB88B9E0C4C9}"/>
                </a:ext>
              </a:extLst>
            </p:cNvPr>
            <p:cNvSpPr/>
            <p:nvPr/>
          </p:nvSpPr>
          <p:spPr>
            <a:xfrm>
              <a:off x="5707125" y="1959675"/>
              <a:ext cx="134575" cy="257975"/>
            </a:xfrm>
            <a:custGeom>
              <a:avLst/>
              <a:gdLst/>
              <a:ahLst/>
              <a:cxnLst/>
              <a:rect l="l" t="t" r="r" b="b"/>
              <a:pathLst>
                <a:path w="5383" h="10319" extrusionOk="0">
                  <a:moveTo>
                    <a:pt x="1" y="0"/>
                  </a:moveTo>
                  <a:cubicBezTo>
                    <a:pt x="118" y="55"/>
                    <a:pt x="329" y="151"/>
                    <a:pt x="574" y="296"/>
                  </a:cubicBezTo>
                  <a:cubicBezTo>
                    <a:pt x="817" y="441"/>
                    <a:pt x="1095" y="632"/>
                    <a:pt x="1355" y="852"/>
                  </a:cubicBezTo>
                  <a:cubicBezTo>
                    <a:pt x="1882" y="1286"/>
                    <a:pt x="2326" y="1827"/>
                    <a:pt x="2528" y="2087"/>
                  </a:cubicBezTo>
                  <a:cubicBezTo>
                    <a:pt x="2528" y="2087"/>
                    <a:pt x="2777" y="2403"/>
                    <a:pt x="3000" y="2740"/>
                  </a:cubicBezTo>
                  <a:cubicBezTo>
                    <a:pt x="3225" y="3074"/>
                    <a:pt x="3428" y="3422"/>
                    <a:pt x="3428" y="3422"/>
                  </a:cubicBezTo>
                  <a:cubicBezTo>
                    <a:pt x="3792" y="4043"/>
                    <a:pt x="4146" y="4702"/>
                    <a:pt x="4474" y="5377"/>
                  </a:cubicBezTo>
                  <a:cubicBezTo>
                    <a:pt x="4714" y="5882"/>
                    <a:pt x="4919" y="6374"/>
                    <a:pt x="5068" y="6880"/>
                  </a:cubicBezTo>
                  <a:cubicBezTo>
                    <a:pt x="5217" y="7385"/>
                    <a:pt x="5308" y="7907"/>
                    <a:pt x="5305" y="8453"/>
                  </a:cubicBezTo>
                  <a:cubicBezTo>
                    <a:pt x="5302" y="8758"/>
                    <a:pt x="5274" y="8988"/>
                    <a:pt x="5243" y="9171"/>
                  </a:cubicBezTo>
                  <a:cubicBezTo>
                    <a:pt x="5212" y="9353"/>
                    <a:pt x="5177" y="9490"/>
                    <a:pt x="5145" y="9609"/>
                  </a:cubicBezTo>
                  <a:cubicBezTo>
                    <a:pt x="5075" y="9845"/>
                    <a:pt x="5020" y="10016"/>
                    <a:pt x="4872" y="10319"/>
                  </a:cubicBezTo>
                  <a:cubicBezTo>
                    <a:pt x="5155" y="9825"/>
                    <a:pt x="5318" y="9230"/>
                    <a:pt x="5349" y="8613"/>
                  </a:cubicBezTo>
                  <a:cubicBezTo>
                    <a:pt x="5382" y="7994"/>
                    <a:pt x="5288" y="7355"/>
                    <a:pt x="5104" y="6741"/>
                  </a:cubicBezTo>
                  <a:cubicBezTo>
                    <a:pt x="4920" y="6125"/>
                    <a:pt x="4657" y="5531"/>
                    <a:pt x="4370" y="4961"/>
                  </a:cubicBezTo>
                  <a:cubicBezTo>
                    <a:pt x="4080" y="4392"/>
                    <a:pt x="3783" y="3835"/>
                    <a:pt x="3468" y="3309"/>
                  </a:cubicBezTo>
                  <a:cubicBezTo>
                    <a:pt x="3468" y="3309"/>
                    <a:pt x="3233" y="2909"/>
                    <a:pt x="2967" y="2527"/>
                  </a:cubicBezTo>
                  <a:cubicBezTo>
                    <a:pt x="2704" y="2143"/>
                    <a:pt x="2403" y="1789"/>
                    <a:pt x="2403" y="1789"/>
                  </a:cubicBezTo>
                  <a:cubicBezTo>
                    <a:pt x="2403" y="1789"/>
                    <a:pt x="2346" y="1721"/>
                    <a:pt x="2290" y="1656"/>
                  </a:cubicBezTo>
                  <a:lnTo>
                    <a:pt x="2173" y="1526"/>
                  </a:lnTo>
                  <a:cubicBezTo>
                    <a:pt x="1525" y="832"/>
                    <a:pt x="795" y="30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6">
              <a:extLst>
                <a:ext uri="{FF2B5EF4-FFF2-40B4-BE49-F238E27FC236}">
                  <a16:creationId xmlns:a16="http://schemas.microsoft.com/office/drawing/2014/main" id="{85A465CD-0777-1D89-21F8-E7F818ADAB47}"/>
                </a:ext>
              </a:extLst>
            </p:cNvPr>
            <p:cNvSpPr/>
            <p:nvPr/>
          </p:nvSpPr>
          <p:spPr>
            <a:xfrm>
              <a:off x="5768925" y="2018550"/>
              <a:ext cx="26050" cy="48500"/>
            </a:xfrm>
            <a:custGeom>
              <a:avLst/>
              <a:gdLst/>
              <a:ahLst/>
              <a:cxnLst/>
              <a:rect l="l" t="t" r="r" b="b"/>
              <a:pathLst>
                <a:path w="1042" h="1940" extrusionOk="0">
                  <a:moveTo>
                    <a:pt x="0" y="0"/>
                  </a:moveTo>
                  <a:cubicBezTo>
                    <a:pt x="47" y="83"/>
                    <a:pt x="243" y="414"/>
                    <a:pt x="303" y="514"/>
                  </a:cubicBezTo>
                  <a:cubicBezTo>
                    <a:pt x="303" y="514"/>
                    <a:pt x="344" y="574"/>
                    <a:pt x="381" y="635"/>
                  </a:cubicBezTo>
                  <a:cubicBezTo>
                    <a:pt x="419" y="697"/>
                    <a:pt x="456" y="758"/>
                    <a:pt x="456" y="758"/>
                  </a:cubicBezTo>
                  <a:cubicBezTo>
                    <a:pt x="522" y="868"/>
                    <a:pt x="584" y="985"/>
                    <a:pt x="645" y="1105"/>
                  </a:cubicBezTo>
                  <a:cubicBezTo>
                    <a:pt x="734" y="1284"/>
                    <a:pt x="822" y="1442"/>
                    <a:pt x="897" y="1623"/>
                  </a:cubicBezTo>
                  <a:cubicBezTo>
                    <a:pt x="978" y="1826"/>
                    <a:pt x="979" y="1834"/>
                    <a:pt x="1042" y="1940"/>
                  </a:cubicBezTo>
                  <a:cubicBezTo>
                    <a:pt x="942" y="1544"/>
                    <a:pt x="757" y="1078"/>
                    <a:pt x="528" y="699"/>
                  </a:cubicBezTo>
                  <a:cubicBezTo>
                    <a:pt x="528" y="699"/>
                    <a:pt x="485" y="627"/>
                    <a:pt x="440" y="557"/>
                  </a:cubicBezTo>
                  <a:cubicBezTo>
                    <a:pt x="395" y="487"/>
                    <a:pt x="350" y="416"/>
                    <a:pt x="350" y="416"/>
                  </a:cubicBezTo>
                  <a:lnTo>
                    <a:pt x="314" y="365"/>
                  </a:lnTo>
                  <a:cubicBezTo>
                    <a:pt x="211" y="228"/>
                    <a:pt x="107" y="1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6">
              <a:extLst>
                <a:ext uri="{FF2B5EF4-FFF2-40B4-BE49-F238E27FC236}">
                  <a16:creationId xmlns:a16="http://schemas.microsoft.com/office/drawing/2014/main" id="{5E3E82B2-C2B9-727D-0DA6-68F6A39ED46C}"/>
                </a:ext>
              </a:extLst>
            </p:cNvPr>
            <p:cNvSpPr/>
            <p:nvPr/>
          </p:nvSpPr>
          <p:spPr>
            <a:xfrm>
              <a:off x="5769650" y="2001475"/>
              <a:ext cx="18725" cy="22900"/>
            </a:xfrm>
            <a:custGeom>
              <a:avLst/>
              <a:gdLst/>
              <a:ahLst/>
              <a:cxnLst/>
              <a:rect l="l" t="t" r="r" b="b"/>
              <a:pathLst>
                <a:path w="749" h="916" extrusionOk="0">
                  <a:moveTo>
                    <a:pt x="1" y="1"/>
                  </a:moveTo>
                  <a:cubicBezTo>
                    <a:pt x="16" y="53"/>
                    <a:pt x="117" y="235"/>
                    <a:pt x="157" y="284"/>
                  </a:cubicBezTo>
                  <a:lnTo>
                    <a:pt x="257" y="403"/>
                  </a:lnTo>
                  <a:cubicBezTo>
                    <a:pt x="301" y="457"/>
                    <a:pt x="347" y="512"/>
                    <a:pt x="392" y="567"/>
                  </a:cubicBezTo>
                  <a:cubicBezTo>
                    <a:pt x="461" y="651"/>
                    <a:pt x="536" y="714"/>
                    <a:pt x="606" y="792"/>
                  </a:cubicBezTo>
                  <a:cubicBezTo>
                    <a:pt x="684" y="880"/>
                    <a:pt x="688" y="883"/>
                    <a:pt x="749" y="916"/>
                  </a:cubicBezTo>
                  <a:cubicBezTo>
                    <a:pt x="629" y="733"/>
                    <a:pt x="474" y="519"/>
                    <a:pt x="324" y="339"/>
                  </a:cubicBezTo>
                  <a:lnTo>
                    <a:pt x="209" y="203"/>
                  </a:lnTo>
                  <a:lnTo>
                    <a:pt x="189" y="177"/>
                  </a:lnTo>
                  <a:cubicBezTo>
                    <a:pt x="125" y="112"/>
                    <a:pt x="63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6">
              <a:extLst>
                <a:ext uri="{FF2B5EF4-FFF2-40B4-BE49-F238E27FC236}">
                  <a16:creationId xmlns:a16="http://schemas.microsoft.com/office/drawing/2014/main" id="{B182933C-006E-0476-D432-BB18548332DC}"/>
                </a:ext>
              </a:extLst>
            </p:cNvPr>
            <p:cNvSpPr/>
            <p:nvPr/>
          </p:nvSpPr>
          <p:spPr>
            <a:xfrm>
              <a:off x="5797450" y="2189575"/>
              <a:ext cx="15950" cy="68525"/>
            </a:xfrm>
            <a:custGeom>
              <a:avLst/>
              <a:gdLst/>
              <a:ahLst/>
              <a:cxnLst/>
              <a:rect l="l" t="t" r="r" b="b"/>
              <a:pathLst>
                <a:path w="638" h="2741" extrusionOk="0">
                  <a:moveTo>
                    <a:pt x="551" y="1"/>
                  </a:moveTo>
                  <a:lnTo>
                    <a:pt x="551" y="1"/>
                  </a:lnTo>
                  <a:cubicBezTo>
                    <a:pt x="549" y="62"/>
                    <a:pt x="558" y="216"/>
                    <a:pt x="557" y="373"/>
                  </a:cubicBezTo>
                  <a:cubicBezTo>
                    <a:pt x="555" y="530"/>
                    <a:pt x="546" y="690"/>
                    <a:pt x="543" y="765"/>
                  </a:cubicBezTo>
                  <a:cubicBezTo>
                    <a:pt x="543" y="765"/>
                    <a:pt x="542" y="789"/>
                    <a:pt x="541" y="823"/>
                  </a:cubicBezTo>
                  <a:cubicBezTo>
                    <a:pt x="540" y="858"/>
                    <a:pt x="538" y="905"/>
                    <a:pt x="533" y="950"/>
                  </a:cubicBezTo>
                  <a:cubicBezTo>
                    <a:pt x="527" y="1042"/>
                    <a:pt x="515" y="1134"/>
                    <a:pt x="515" y="1134"/>
                  </a:cubicBezTo>
                  <a:cubicBezTo>
                    <a:pt x="496" y="1297"/>
                    <a:pt x="462" y="1466"/>
                    <a:pt x="419" y="1631"/>
                  </a:cubicBezTo>
                  <a:cubicBezTo>
                    <a:pt x="354" y="1879"/>
                    <a:pt x="291" y="2104"/>
                    <a:pt x="187" y="2333"/>
                  </a:cubicBezTo>
                  <a:cubicBezTo>
                    <a:pt x="67" y="2587"/>
                    <a:pt x="57" y="2592"/>
                    <a:pt x="0" y="2741"/>
                  </a:cubicBezTo>
                  <a:cubicBezTo>
                    <a:pt x="150" y="2524"/>
                    <a:pt x="290" y="2265"/>
                    <a:pt x="396" y="1987"/>
                  </a:cubicBezTo>
                  <a:cubicBezTo>
                    <a:pt x="505" y="1709"/>
                    <a:pt x="574" y="1411"/>
                    <a:pt x="609" y="1127"/>
                  </a:cubicBezTo>
                  <a:cubicBezTo>
                    <a:pt x="609" y="1127"/>
                    <a:pt x="612" y="1100"/>
                    <a:pt x="617" y="1060"/>
                  </a:cubicBezTo>
                  <a:cubicBezTo>
                    <a:pt x="620" y="1020"/>
                    <a:pt x="624" y="966"/>
                    <a:pt x="628" y="912"/>
                  </a:cubicBezTo>
                  <a:cubicBezTo>
                    <a:pt x="634" y="804"/>
                    <a:pt x="637" y="696"/>
                    <a:pt x="637" y="696"/>
                  </a:cubicBezTo>
                  <a:lnTo>
                    <a:pt x="636" y="615"/>
                  </a:lnTo>
                  <a:cubicBezTo>
                    <a:pt x="627" y="394"/>
                    <a:pt x="596" y="192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6">
              <a:extLst>
                <a:ext uri="{FF2B5EF4-FFF2-40B4-BE49-F238E27FC236}">
                  <a16:creationId xmlns:a16="http://schemas.microsoft.com/office/drawing/2014/main" id="{335ADCF3-60F9-90EC-9EB8-D19618382963}"/>
                </a:ext>
              </a:extLst>
            </p:cNvPr>
            <p:cNvSpPr/>
            <p:nvPr/>
          </p:nvSpPr>
          <p:spPr>
            <a:xfrm>
              <a:off x="5813125" y="2198975"/>
              <a:ext cx="9125" cy="48050"/>
            </a:xfrm>
            <a:custGeom>
              <a:avLst/>
              <a:gdLst/>
              <a:ahLst/>
              <a:cxnLst/>
              <a:rect l="l" t="t" r="r" b="b"/>
              <a:pathLst>
                <a:path w="365" h="1922" extrusionOk="0">
                  <a:moveTo>
                    <a:pt x="365" y="1"/>
                  </a:moveTo>
                  <a:cubicBezTo>
                    <a:pt x="330" y="79"/>
                    <a:pt x="231" y="405"/>
                    <a:pt x="212" y="508"/>
                  </a:cubicBezTo>
                  <a:cubicBezTo>
                    <a:pt x="212" y="508"/>
                    <a:pt x="166" y="760"/>
                    <a:pt x="166" y="760"/>
                  </a:cubicBezTo>
                  <a:cubicBezTo>
                    <a:pt x="145" y="872"/>
                    <a:pt x="125" y="989"/>
                    <a:pt x="102" y="1106"/>
                  </a:cubicBezTo>
                  <a:cubicBezTo>
                    <a:pt x="70" y="1281"/>
                    <a:pt x="59" y="1442"/>
                    <a:pt x="31" y="1613"/>
                  </a:cubicBezTo>
                  <a:cubicBezTo>
                    <a:pt x="0" y="1804"/>
                    <a:pt x="0" y="1812"/>
                    <a:pt x="7" y="1921"/>
                  </a:cubicBezTo>
                  <a:cubicBezTo>
                    <a:pt x="95" y="1572"/>
                    <a:pt x="191" y="1146"/>
                    <a:pt x="260" y="765"/>
                  </a:cubicBezTo>
                  <a:cubicBezTo>
                    <a:pt x="260" y="765"/>
                    <a:pt x="312" y="477"/>
                    <a:pt x="312" y="477"/>
                  </a:cubicBezTo>
                  <a:lnTo>
                    <a:pt x="321" y="423"/>
                  </a:lnTo>
                  <a:cubicBezTo>
                    <a:pt x="342" y="273"/>
                    <a:pt x="355" y="136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6">
              <a:extLst>
                <a:ext uri="{FF2B5EF4-FFF2-40B4-BE49-F238E27FC236}">
                  <a16:creationId xmlns:a16="http://schemas.microsoft.com/office/drawing/2014/main" id="{47501ECF-FBCF-3492-45AE-D69139126639}"/>
                </a:ext>
              </a:extLst>
            </p:cNvPr>
            <p:cNvSpPr/>
            <p:nvPr/>
          </p:nvSpPr>
          <p:spPr>
            <a:xfrm>
              <a:off x="5815975" y="2214525"/>
              <a:ext cx="15500" cy="37100"/>
            </a:xfrm>
            <a:custGeom>
              <a:avLst/>
              <a:gdLst/>
              <a:ahLst/>
              <a:cxnLst/>
              <a:rect l="l" t="t" r="r" b="b"/>
              <a:pathLst>
                <a:path w="620" h="1484" extrusionOk="0">
                  <a:moveTo>
                    <a:pt x="619" y="1"/>
                  </a:moveTo>
                  <a:cubicBezTo>
                    <a:pt x="575" y="55"/>
                    <a:pt x="432" y="298"/>
                    <a:pt x="400" y="378"/>
                  </a:cubicBezTo>
                  <a:lnTo>
                    <a:pt x="320" y="573"/>
                  </a:lnTo>
                  <a:cubicBezTo>
                    <a:pt x="284" y="659"/>
                    <a:pt x="246" y="750"/>
                    <a:pt x="210" y="840"/>
                  </a:cubicBezTo>
                  <a:cubicBezTo>
                    <a:pt x="152" y="975"/>
                    <a:pt x="119" y="1104"/>
                    <a:pt x="68" y="1238"/>
                  </a:cubicBezTo>
                  <a:cubicBezTo>
                    <a:pt x="12" y="1387"/>
                    <a:pt x="11" y="1392"/>
                    <a:pt x="1" y="1483"/>
                  </a:cubicBezTo>
                  <a:cubicBezTo>
                    <a:pt x="136" y="1219"/>
                    <a:pt x="289" y="894"/>
                    <a:pt x="410" y="599"/>
                  </a:cubicBezTo>
                  <a:lnTo>
                    <a:pt x="501" y="376"/>
                  </a:lnTo>
                  <a:lnTo>
                    <a:pt x="518" y="334"/>
                  </a:lnTo>
                  <a:cubicBezTo>
                    <a:pt x="559" y="217"/>
                    <a:pt x="590" y="108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6">
              <a:extLst>
                <a:ext uri="{FF2B5EF4-FFF2-40B4-BE49-F238E27FC236}">
                  <a16:creationId xmlns:a16="http://schemas.microsoft.com/office/drawing/2014/main" id="{D502DBF4-C6F2-B9C0-2626-2760C1F2D33F}"/>
                </a:ext>
              </a:extLst>
            </p:cNvPr>
            <p:cNvSpPr/>
            <p:nvPr/>
          </p:nvSpPr>
          <p:spPr>
            <a:xfrm>
              <a:off x="5846875" y="2131850"/>
              <a:ext cx="20325" cy="29125"/>
            </a:xfrm>
            <a:custGeom>
              <a:avLst/>
              <a:gdLst/>
              <a:ahLst/>
              <a:cxnLst/>
              <a:rect l="l" t="t" r="r" b="b"/>
              <a:pathLst>
                <a:path w="813" h="1165" extrusionOk="0">
                  <a:moveTo>
                    <a:pt x="813" y="1"/>
                  </a:moveTo>
                  <a:cubicBezTo>
                    <a:pt x="782" y="6"/>
                    <a:pt x="703" y="29"/>
                    <a:pt x="627" y="66"/>
                  </a:cubicBezTo>
                  <a:cubicBezTo>
                    <a:pt x="551" y="104"/>
                    <a:pt x="478" y="152"/>
                    <a:pt x="449" y="180"/>
                  </a:cubicBezTo>
                  <a:cubicBezTo>
                    <a:pt x="449" y="180"/>
                    <a:pt x="411" y="214"/>
                    <a:pt x="377" y="252"/>
                  </a:cubicBezTo>
                  <a:cubicBezTo>
                    <a:pt x="343" y="288"/>
                    <a:pt x="311" y="326"/>
                    <a:pt x="311" y="326"/>
                  </a:cubicBezTo>
                  <a:cubicBezTo>
                    <a:pt x="253" y="395"/>
                    <a:pt x="201" y="471"/>
                    <a:pt x="156" y="552"/>
                  </a:cubicBezTo>
                  <a:cubicBezTo>
                    <a:pt x="87" y="675"/>
                    <a:pt x="57" y="798"/>
                    <a:pt x="29" y="929"/>
                  </a:cubicBezTo>
                  <a:cubicBezTo>
                    <a:pt x="1" y="1075"/>
                    <a:pt x="6" y="1082"/>
                    <a:pt x="24" y="1164"/>
                  </a:cubicBezTo>
                  <a:cubicBezTo>
                    <a:pt x="63" y="894"/>
                    <a:pt x="202" y="595"/>
                    <a:pt x="388" y="378"/>
                  </a:cubicBezTo>
                  <a:cubicBezTo>
                    <a:pt x="388" y="378"/>
                    <a:pt x="423" y="337"/>
                    <a:pt x="459" y="298"/>
                  </a:cubicBezTo>
                  <a:cubicBezTo>
                    <a:pt x="497" y="260"/>
                    <a:pt x="537" y="224"/>
                    <a:pt x="537" y="224"/>
                  </a:cubicBezTo>
                  <a:lnTo>
                    <a:pt x="569" y="199"/>
                  </a:lnTo>
                  <a:cubicBezTo>
                    <a:pt x="649" y="123"/>
                    <a:pt x="729" y="58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6">
              <a:extLst>
                <a:ext uri="{FF2B5EF4-FFF2-40B4-BE49-F238E27FC236}">
                  <a16:creationId xmlns:a16="http://schemas.microsoft.com/office/drawing/2014/main" id="{6AD6E62B-72F5-8109-3763-F3BCA69BA103}"/>
                </a:ext>
              </a:extLst>
            </p:cNvPr>
            <p:cNvSpPr/>
            <p:nvPr/>
          </p:nvSpPr>
          <p:spPr>
            <a:xfrm>
              <a:off x="5850900" y="2130250"/>
              <a:ext cx="9200" cy="8925"/>
            </a:xfrm>
            <a:custGeom>
              <a:avLst/>
              <a:gdLst/>
              <a:ahLst/>
              <a:cxnLst/>
              <a:rect l="l" t="t" r="r" b="b"/>
              <a:pathLst>
                <a:path w="368" h="357" extrusionOk="0">
                  <a:moveTo>
                    <a:pt x="368" y="0"/>
                  </a:moveTo>
                  <a:cubicBezTo>
                    <a:pt x="338" y="1"/>
                    <a:pt x="248" y="36"/>
                    <a:pt x="228" y="55"/>
                  </a:cubicBezTo>
                  <a:lnTo>
                    <a:pt x="180" y="103"/>
                  </a:lnTo>
                  <a:cubicBezTo>
                    <a:pt x="160" y="124"/>
                    <a:pt x="137" y="146"/>
                    <a:pt x="116" y="168"/>
                  </a:cubicBezTo>
                  <a:cubicBezTo>
                    <a:pt x="82" y="201"/>
                    <a:pt x="65" y="243"/>
                    <a:pt x="36" y="278"/>
                  </a:cubicBezTo>
                  <a:cubicBezTo>
                    <a:pt x="3" y="317"/>
                    <a:pt x="2" y="319"/>
                    <a:pt x="1" y="357"/>
                  </a:cubicBezTo>
                  <a:cubicBezTo>
                    <a:pt x="84" y="307"/>
                    <a:pt x="177" y="239"/>
                    <a:pt x="249" y="167"/>
                  </a:cubicBezTo>
                  <a:lnTo>
                    <a:pt x="302" y="111"/>
                  </a:lnTo>
                  <a:lnTo>
                    <a:pt x="312" y="102"/>
                  </a:lnTo>
                  <a:cubicBezTo>
                    <a:pt x="335" y="69"/>
                    <a:pt x="352" y="35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6">
              <a:extLst>
                <a:ext uri="{FF2B5EF4-FFF2-40B4-BE49-F238E27FC236}">
                  <a16:creationId xmlns:a16="http://schemas.microsoft.com/office/drawing/2014/main" id="{9918AEB5-8A11-92DA-31D3-430BF80E7E0E}"/>
                </a:ext>
              </a:extLst>
            </p:cNvPr>
            <p:cNvSpPr/>
            <p:nvPr/>
          </p:nvSpPr>
          <p:spPr>
            <a:xfrm>
              <a:off x="5598475" y="2272250"/>
              <a:ext cx="26200" cy="22950"/>
            </a:xfrm>
            <a:custGeom>
              <a:avLst/>
              <a:gdLst/>
              <a:ahLst/>
              <a:cxnLst/>
              <a:rect l="l" t="t" r="r" b="b"/>
              <a:pathLst>
                <a:path w="1048" h="918" extrusionOk="0">
                  <a:moveTo>
                    <a:pt x="5" y="0"/>
                  </a:moveTo>
                  <a:cubicBezTo>
                    <a:pt x="1" y="32"/>
                    <a:pt x="1" y="115"/>
                    <a:pt x="19" y="200"/>
                  </a:cubicBezTo>
                  <a:cubicBezTo>
                    <a:pt x="39" y="284"/>
                    <a:pt x="72" y="368"/>
                    <a:pt x="96" y="402"/>
                  </a:cubicBezTo>
                  <a:cubicBezTo>
                    <a:pt x="93" y="406"/>
                    <a:pt x="213" y="566"/>
                    <a:pt x="220" y="566"/>
                  </a:cubicBezTo>
                  <a:cubicBezTo>
                    <a:pt x="220" y="566"/>
                    <a:pt x="220" y="566"/>
                    <a:pt x="220" y="566"/>
                  </a:cubicBezTo>
                  <a:cubicBezTo>
                    <a:pt x="281" y="635"/>
                    <a:pt x="353" y="697"/>
                    <a:pt x="431" y="752"/>
                  </a:cubicBezTo>
                  <a:cubicBezTo>
                    <a:pt x="550" y="833"/>
                    <a:pt x="675" y="871"/>
                    <a:pt x="808" y="900"/>
                  </a:cubicBezTo>
                  <a:cubicBezTo>
                    <a:pt x="876" y="913"/>
                    <a:pt x="915" y="918"/>
                    <a:pt x="944" y="918"/>
                  </a:cubicBezTo>
                  <a:cubicBezTo>
                    <a:pt x="980" y="918"/>
                    <a:pt x="1003" y="910"/>
                    <a:pt x="1047" y="899"/>
                  </a:cubicBezTo>
                  <a:cubicBezTo>
                    <a:pt x="771" y="878"/>
                    <a:pt x="470" y="715"/>
                    <a:pt x="283" y="498"/>
                  </a:cubicBezTo>
                  <a:cubicBezTo>
                    <a:pt x="283" y="498"/>
                    <a:pt x="274" y="488"/>
                    <a:pt x="260" y="473"/>
                  </a:cubicBezTo>
                  <a:cubicBezTo>
                    <a:pt x="247" y="457"/>
                    <a:pt x="231" y="435"/>
                    <a:pt x="215" y="414"/>
                  </a:cubicBezTo>
                  <a:cubicBezTo>
                    <a:pt x="183" y="369"/>
                    <a:pt x="155" y="324"/>
                    <a:pt x="155" y="324"/>
                  </a:cubicBezTo>
                  <a:lnTo>
                    <a:pt x="136" y="288"/>
                  </a:lnTo>
                  <a:cubicBezTo>
                    <a:pt x="80" y="193"/>
                    <a:pt x="35" y="99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6">
              <a:extLst>
                <a:ext uri="{FF2B5EF4-FFF2-40B4-BE49-F238E27FC236}">
                  <a16:creationId xmlns:a16="http://schemas.microsoft.com/office/drawing/2014/main" id="{142C909D-A3E5-0C8B-0D69-E3EC072FE916}"/>
                </a:ext>
              </a:extLst>
            </p:cNvPr>
            <p:cNvSpPr/>
            <p:nvPr/>
          </p:nvSpPr>
          <p:spPr>
            <a:xfrm>
              <a:off x="5586775" y="2305550"/>
              <a:ext cx="46025" cy="14300"/>
            </a:xfrm>
            <a:custGeom>
              <a:avLst/>
              <a:gdLst/>
              <a:ahLst/>
              <a:cxnLst/>
              <a:rect l="l" t="t" r="r" b="b"/>
              <a:pathLst>
                <a:path w="1841" h="572" extrusionOk="0">
                  <a:moveTo>
                    <a:pt x="1" y="0"/>
                  </a:moveTo>
                  <a:cubicBezTo>
                    <a:pt x="29" y="32"/>
                    <a:pt x="108" y="104"/>
                    <a:pt x="196" y="170"/>
                  </a:cubicBezTo>
                  <a:cubicBezTo>
                    <a:pt x="285" y="235"/>
                    <a:pt x="381" y="295"/>
                    <a:pt x="431" y="316"/>
                  </a:cubicBezTo>
                  <a:cubicBezTo>
                    <a:pt x="431" y="316"/>
                    <a:pt x="489" y="344"/>
                    <a:pt x="551" y="368"/>
                  </a:cubicBezTo>
                  <a:cubicBezTo>
                    <a:pt x="610" y="393"/>
                    <a:pt x="672" y="415"/>
                    <a:pt x="672" y="415"/>
                  </a:cubicBezTo>
                  <a:cubicBezTo>
                    <a:pt x="781" y="456"/>
                    <a:pt x="898" y="489"/>
                    <a:pt x="1016" y="517"/>
                  </a:cubicBezTo>
                  <a:cubicBezTo>
                    <a:pt x="1192" y="558"/>
                    <a:pt x="1357" y="564"/>
                    <a:pt x="1532" y="570"/>
                  </a:cubicBezTo>
                  <a:cubicBezTo>
                    <a:pt x="1568" y="571"/>
                    <a:pt x="1597" y="571"/>
                    <a:pt x="1622" y="571"/>
                  </a:cubicBezTo>
                  <a:cubicBezTo>
                    <a:pt x="1733" y="571"/>
                    <a:pt x="1754" y="563"/>
                    <a:pt x="1841" y="540"/>
                  </a:cubicBezTo>
                  <a:cubicBezTo>
                    <a:pt x="1480" y="537"/>
                    <a:pt x="1052" y="458"/>
                    <a:pt x="693" y="324"/>
                  </a:cubicBezTo>
                  <a:cubicBezTo>
                    <a:pt x="693" y="324"/>
                    <a:pt x="624" y="299"/>
                    <a:pt x="557" y="272"/>
                  </a:cubicBezTo>
                  <a:cubicBezTo>
                    <a:pt x="491" y="243"/>
                    <a:pt x="426" y="212"/>
                    <a:pt x="426" y="212"/>
                  </a:cubicBezTo>
                  <a:lnTo>
                    <a:pt x="377" y="187"/>
                  </a:lnTo>
                  <a:cubicBezTo>
                    <a:pt x="242" y="127"/>
                    <a:pt x="118" y="6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6">
              <a:extLst>
                <a:ext uri="{FF2B5EF4-FFF2-40B4-BE49-F238E27FC236}">
                  <a16:creationId xmlns:a16="http://schemas.microsoft.com/office/drawing/2014/main" id="{0AB56E26-5905-A249-72DD-F4E7DF94F91C}"/>
                </a:ext>
              </a:extLst>
            </p:cNvPr>
            <p:cNvSpPr/>
            <p:nvPr/>
          </p:nvSpPr>
          <p:spPr>
            <a:xfrm>
              <a:off x="5393450" y="2161175"/>
              <a:ext cx="7875" cy="13375"/>
            </a:xfrm>
            <a:custGeom>
              <a:avLst/>
              <a:gdLst/>
              <a:ahLst/>
              <a:cxnLst/>
              <a:rect l="l" t="t" r="r" b="b"/>
              <a:pathLst>
                <a:path w="315" h="535" extrusionOk="0">
                  <a:moveTo>
                    <a:pt x="315" y="0"/>
                  </a:moveTo>
                  <a:cubicBezTo>
                    <a:pt x="282" y="1"/>
                    <a:pt x="176" y="59"/>
                    <a:pt x="157" y="89"/>
                  </a:cubicBezTo>
                  <a:cubicBezTo>
                    <a:pt x="157" y="89"/>
                    <a:pt x="144" y="107"/>
                    <a:pt x="132" y="124"/>
                  </a:cubicBezTo>
                  <a:lnTo>
                    <a:pt x="109" y="160"/>
                  </a:lnTo>
                  <a:cubicBezTo>
                    <a:pt x="89" y="193"/>
                    <a:pt x="69" y="228"/>
                    <a:pt x="52" y="264"/>
                  </a:cubicBezTo>
                  <a:cubicBezTo>
                    <a:pt x="26" y="318"/>
                    <a:pt x="24" y="375"/>
                    <a:pt x="12" y="430"/>
                  </a:cubicBezTo>
                  <a:cubicBezTo>
                    <a:pt x="0" y="493"/>
                    <a:pt x="2" y="496"/>
                    <a:pt x="22" y="534"/>
                  </a:cubicBezTo>
                  <a:cubicBezTo>
                    <a:pt x="64" y="425"/>
                    <a:pt x="127" y="307"/>
                    <a:pt x="189" y="207"/>
                  </a:cubicBezTo>
                  <a:cubicBezTo>
                    <a:pt x="189" y="207"/>
                    <a:pt x="201" y="188"/>
                    <a:pt x="213" y="169"/>
                  </a:cubicBezTo>
                  <a:lnTo>
                    <a:pt x="239" y="132"/>
                  </a:lnTo>
                  <a:lnTo>
                    <a:pt x="250" y="119"/>
                  </a:lnTo>
                  <a:cubicBezTo>
                    <a:pt x="265" y="92"/>
                    <a:pt x="289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6">
              <a:extLst>
                <a:ext uri="{FF2B5EF4-FFF2-40B4-BE49-F238E27FC236}">
                  <a16:creationId xmlns:a16="http://schemas.microsoft.com/office/drawing/2014/main" id="{9042EFD3-5EE9-112A-D808-F6C402FDFCFA}"/>
                </a:ext>
              </a:extLst>
            </p:cNvPr>
            <p:cNvSpPr/>
            <p:nvPr/>
          </p:nvSpPr>
          <p:spPr>
            <a:xfrm>
              <a:off x="5414800" y="1922250"/>
              <a:ext cx="25350" cy="16200"/>
            </a:xfrm>
            <a:custGeom>
              <a:avLst/>
              <a:gdLst/>
              <a:ahLst/>
              <a:cxnLst/>
              <a:rect l="l" t="t" r="r" b="b"/>
              <a:pathLst>
                <a:path w="1014" h="648" extrusionOk="0">
                  <a:moveTo>
                    <a:pt x="1012" y="1"/>
                  </a:moveTo>
                  <a:cubicBezTo>
                    <a:pt x="954" y="1"/>
                    <a:pt x="748" y="53"/>
                    <a:pt x="691" y="86"/>
                  </a:cubicBezTo>
                  <a:cubicBezTo>
                    <a:pt x="691" y="86"/>
                    <a:pt x="656" y="106"/>
                    <a:pt x="621" y="126"/>
                  </a:cubicBezTo>
                  <a:cubicBezTo>
                    <a:pt x="585" y="145"/>
                    <a:pt x="551" y="166"/>
                    <a:pt x="551" y="166"/>
                  </a:cubicBezTo>
                  <a:cubicBezTo>
                    <a:pt x="489" y="203"/>
                    <a:pt x="426" y="243"/>
                    <a:pt x="365" y="285"/>
                  </a:cubicBezTo>
                  <a:cubicBezTo>
                    <a:pt x="272" y="349"/>
                    <a:pt x="202" y="424"/>
                    <a:pt x="122" y="497"/>
                  </a:cubicBezTo>
                  <a:cubicBezTo>
                    <a:pt x="33" y="579"/>
                    <a:pt x="32" y="584"/>
                    <a:pt x="0" y="647"/>
                  </a:cubicBezTo>
                  <a:cubicBezTo>
                    <a:pt x="178" y="511"/>
                    <a:pt x="400" y="363"/>
                    <a:pt x="605" y="242"/>
                  </a:cubicBezTo>
                  <a:cubicBezTo>
                    <a:pt x="605" y="242"/>
                    <a:pt x="644" y="219"/>
                    <a:pt x="682" y="196"/>
                  </a:cubicBezTo>
                  <a:cubicBezTo>
                    <a:pt x="722" y="176"/>
                    <a:pt x="760" y="154"/>
                    <a:pt x="760" y="154"/>
                  </a:cubicBezTo>
                  <a:lnTo>
                    <a:pt x="791" y="139"/>
                  </a:lnTo>
                  <a:cubicBezTo>
                    <a:pt x="851" y="101"/>
                    <a:pt x="927" y="54"/>
                    <a:pt x="1013" y="1"/>
                  </a:cubicBezTo>
                  <a:cubicBezTo>
                    <a:pt x="1013" y="1"/>
                    <a:pt x="101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6">
              <a:extLst>
                <a:ext uri="{FF2B5EF4-FFF2-40B4-BE49-F238E27FC236}">
                  <a16:creationId xmlns:a16="http://schemas.microsoft.com/office/drawing/2014/main" id="{D6A64097-06DD-C75B-9EAC-0500073A14BF}"/>
                </a:ext>
              </a:extLst>
            </p:cNvPr>
            <p:cNvSpPr/>
            <p:nvPr/>
          </p:nvSpPr>
          <p:spPr>
            <a:xfrm>
              <a:off x="5486300" y="1913600"/>
              <a:ext cx="27975" cy="8650"/>
            </a:xfrm>
            <a:custGeom>
              <a:avLst/>
              <a:gdLst/>
              <a:ahLst/>
              <a:cxnLst/>
              <a:rect l="l" t="t" r="r" b="b"/>
              <a:pathLst>
                <a:path w="1119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45"/>
                    <a:pt x="199" y="172"/>
                    <a:pt x="262" y="195"/>
                  </a:cubicBezTo>
                  <a:cubicBezTo>
                    <a:pt x="262" y="195"/>
                    <a:pt x="298" y="210"/>
                    <a:pt x="336" y="223"/>
                  </a:cubicBezTo>
                  <a:cubicBezTo>
                    <a:pt x="372" y="236"/>
                    <a:pt x="410" y="249"/>
                    <a:pt x="410" y="249"/>
                  </a:cubicBezTo>
                  <a:cubicBezTo>
                    <a:pt x="476" y="272"/>
                    <a:pt x="546" y="292"/>
                    <a:pt x="618" y="310"/>
                  </a:cubicBezTo>
                  <a:cubicBezTo>
                    <a:pt x="725" y="336"/>
                    <a:pt x="825" y="336"/>
                    <a:pt x="930" y="342"/>
                  </a:cubicBezTo>
                  <a:cubicBezTo>
                    <a:pt x="967" y="345"/>
                    <a:pt x="993" y="346"/>
                    <a:pt x="1013" y="346"/>
                  </a:cubicBezTo>
                  <a:cubicBezTo>
                    <a:pt x="1057" y="346"/>
                    <a:pt x="1074" y="339"/>
                    <a:pt x="1118" y="324"/>
                  </a:cubicBezTo>
                  <a:cubicBezTo>
                    <a:pt x="902" y="295"/>
                    <a:pt x="650" y="234"/>
                    <a:pt x="433" y="159"/>
                  </a:cubicBezTo>
                  <a:cubicBezTo>
                    <a:pt x="433" y="159"/>
                    <a:pt x="392" y="145"/>
                    <a:pt x="351" y="130"/>
                  </a:cubicBezTo>
                  <a:cubicBezTo>
                    <a:pt x="311" y="114"/>
                    <a:pt x="270" y="99"/>
                    <a:pt x="270" y="99"/>
                  </a:cubicBezTo>
                  <a:lnTo>
                    <a:pt x="240" y="85"/>
                  </a:lnTo>
                  <a:cubicBezTo>
                    <a:pt x="176" y="62"/>
                    <a:pt x="93" y="3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6">
              <a:extLst>
                <a:ext uri="{FF2B5EF4-FFF2-40B4-BE49-F238E27FC236}">
                  <a16:creationId xmlns:a16="http://schemas.microsoft.com/office/drawing/2014/main" id="{F6E7BB51-AD52-41B3-E48D-D43983C780E5}"/>
                </a:ext>
              </a:extLst>
            </p:cNvPr>
            <p:cNvSpPr/>
            <p:nvPr/>
          </p:nvSpPr>
          <p:spPr>
            <a:xfrm>
              <a:off x="5571200" y="1923775"/>
              <a:ext cx="8275" cy="5400"/>
            </a:xfrm>
            <a:custGeom>
              <a:avLst/>
              <a:gdLst/>
              <a:ahLst/>
              <a:cxnLst/>
              <a:rect l="l" t="t" r="r" b="b"/>
              <a:pathLst>
                <a:path w="331" h="216" extrusionOk="0">
                  <a:moveTo>
                    <a:pt x="291" y="1"/>
                  </a:moveTo>
                  <a:cubicBezTo>
                    <a:pt x="260" y="1"/>
                    <a:pt x="222" y="5"/>
                    <a:pt x="210" y="13"/>
                  </a:cubicBezTo>
                  <a:lnTo>
                    <a:pt x="167" y="42"/>
                  </a:lnTo>
                  <a:cubicBezTo>
                    <a:pt x="149" y="54"/>
                    <a:pt x="128" y="67"/>
                    <a:pt x="109" y="80"/>
                  </a:cubicBezTo>
                  <a:cubicBezTo>
                    <a:pt x="79" y="100"/>
                    <a:pt x="61" y="132"/>
                    <a:pt x="35" y="155"/>
                  </a:cubicBezTo>
                  <a:cubicBezTo>
                    <a:pt x="5" y="181"/>
                    <a:pt x="5" y="182"/>
                    <a:pt x="1" y="215"/>
                  </a:cubicBezTo>
                  <a:cubicBezTo>
                    <a:pt x="74" y="196"/>
                    <a:pt x="156" y="162"/>
                    <a:pt x="220" y="118"/>
                  </a:cubicBezTo>
                  <a:lnTo>
                    <a:pt x="269" y="84"/>
                  </a:lnTo>
                  <a:lnTo>
                    <a:pt x="278" y="79"/>
                  </a:lnTo>
                  <a:lnTo>
                    <a:pt x="278" y="78"/>
                  </a:lnTo>
                  <a:cubicBezTo>
                    <a:pt x="299" y="56"/>
                    <a:pt x="315" y="30"/>
                    <a:pt x="331" y="4"/>
                  </a:cubicBezTo>
                  <a:cubicBezTo>
                    <a:pt x="322" y="2"/>
                    <a:pt x="308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6">
              <a:extLst>
                <a:ext uri="{FF2B5EF4-FFF2-40B4-BE49-F238E27FC236}">
                  <a16:creationId xmlns:a16="http://schemas.microsoft.com/office/drawing/2014/main" id="{12A986FE-117C-7639-124C-BC004B11A443}"/>
                </a:ext>
              </a:extLst>
            </p:cNvPr>
            <p:cNvSpPr/>
            <p:nvPr/>
          </p:nvSpPr>
          <p:spPr>
            <a:xfrm>
              <a:off x="5603025" y="1927425"/>
              <a:ext cx="9100" cy="4725"/>
            </a:xfrm>
            <a:custGeom>
              <a:avLst/>
              <a:gdLst/>
              <a:ahLst/>
              <a:cxnLst/>
              <a:rect l="l" t="t" r="r" b="b"/>
              <a:pathLst>
                <a:path w="364" h="189" extrusionOk="0">
                  <a:moveTo>
                    <a:pt x="287" y="1"/>
                  </a:moveTo>
                  <a:cubicBezTo>
                    <a:pt x="267" y="1"/>
                    <a:pt x="248" y="3"/>
                    <a:pt x="240" y="7"/>
                  </a:cubicBezTo>
                  <a:lnTo>
                    <a:pt x="193" y="31"/>
                  </a:lnTo>
                  <a:cubicBezTo>
                    <a:pt x="172" y="42"/>
                    <a:pt x="151" y="53"/>
                    <a:pt x="128" y="64"/>
                  </a:cubicBezTo>
                  <a:cubicBezTo>
                    <a:pt x="96" y="80"/>
                    <a:pt x="74" y="111"/>
                    <a:pt x="44" y="131"/>
                  </a:cubicBezTo>
                  <a:cubicBezTo>
                    <a:pt x="9" y="154"/>
                    <a:pt x="9" y="156"/>
                    <a:pt x="0" y="188"/>
                  </a:cubicBezTo>
                  <a:cubicBezTo>
                    <a:pt x="77" y="176"/>
                    <a:pt x="166" y="150"/>
                    <a:pt x="237" y="113"/>
                  </a:cubicBezTo>
                  <a:lnTo>
                    <a:pt x="290" y="84"/>
                  </a:lnTo>
                  <a:lnTo>
                    <a:pt x="301" y="79"/>
                  </a:lnTo>
                  <a:cubicBezTo>
                    <a:pt x="326" y="60"/>
                    <a:pt x="345" y="36"/>
                    <a:pt x="364" y="11"/>
                  </a:cubicBezTo>
                  <a:cubicBezTo>
                    <a:pt x="350" y="4"/>
                    <a:pt x="31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6">
              <a:extLst>
                <a:ext uri="{FF2B5EF4-FFF2-40B4-BE49-F238E27FC236}">
                  <a16:creationId xmlns:a16="http://schemas.microsoft.com/office/drawing/2014/main" id="{3C860460-220B-A7AC-69B0-E8F8E10B985B}"/>
                </a:ext>
              </a:extLst>
            </p:cNvPr>
            <p:cNvSpPr/>
            <p:nvPr/>
          </p:nvSpPr>
          <p:spPr>
            <a:xfrm>
              <a:off x="5441225" y="1873775"/>
              <a:ext cx="15525" cy="18850"/>
            </a:xfrm>
            <a:custGeom>
              <a:avLst/>
              <a:gdLst/>
              <a:ahLst/>
              <a:cxnLst/>
              <a:rect l="l" t="t" r="r" b="b"/>
              <a:pathLst>
                <a:path w="621" h="75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46"/>
                    <a:pt x="72" y="209"/>
                    <a:pt x="106" y="252"/>
                  </a:cubicBezTo>
                  <a:lnTo>
                    <a:pt x="186" y="353"/>
                  </a:lnTo>
                  <a:cubicBezTo>
                    <a:pt x="222" y="398"/>
                    <a:pt x="260" y="444"/>
                    <a:pt x="299" y="491"/>
                  </a:cubicBezTo>
                  <a:cubicBezTo>
                    <a:pt x="358" y="559"/>
                    <a:pt x="426" y="607"/>
                    <a:pt x="488" y="667"/>
                  </a:cubicBezTo>
                  <a:cubicBezTo>
                    <a:pt x="561" y="734"/>
                    <a:pt x="564" y="735"/>
                    <a:pt x="620" y="753"/>
                  </a:cubicBezTo>
                  <a:cubicBezTo>
                    <a:pt x="473" y="567"/>
                    <a:pt x="352" y="415"/>
                    <a:pt x="254" y="292"/>
                  </a:cubicBezTo>
                  <a:lnTo>
                    <a:pt x="164" y="177"/>
                  </a:lnTo>
                  <a:lnTo>
                    <a:pt x="148" y="154"/>
                  </a:lnTo>
                  <a:cubicBezTo>
                    <a:pt x="99" y="98"/>
                    <a:pt x="51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6">
              <a:extLst>
                <a:ext uri="{FF2B5EF4-FFF2-40B4-BE49-F238E27FC236}">
                  <a16:creationId xmlns:a16="http://schemas.microsoft.com/office/drawing/2014/main" id="{E2677B30-AA1A-D08A-D471-D871158EED30}"/>
                </a:ext>
              </a:extLst>
            </p:cNvPr>
            <p:cNvSpPr/>
            <p:nvPr/>
          </p:nvSpPr>
          <p:spPr>
            <a:xfrm>
              <a:off x="5613025" y="2545400"/>
              <a:ext cx="95075" cy="25725"/>
            </a:xfrm>
            <a:custGeom>
              <a:avLst/>
              <a:gdLst/>
              <a:ahLst/>
              <a:cxnLst/>
              <a:rect l="l" t="t" r="r" b="b"/>
              <a:pathLst>
                <a:path w="3803" h="1029" extrusionOk="0">
                  <a:moveTo>
                    <a:pt x="836" y="1"/>
                  </a:moveTo>
                  <a:cubicBezTo>
                    <a:pt x="681" y="1"/>
                    <a:pt x="530" y="33"/>
                    <a:pt x="392" y="122"/>
                  </a:cubicBezTo>
                  <a:cubicBezTo>
                    <a:pt x="19" y="365"/>
                    <a:pt x="1" y="892"/>
                    <a:pt x="455" y="1027"/>
                  </a:cubicBezTo>
                  <a:cubicBezTo>
                    <a:pt x="457" y="1028"/>
                    <a:pt x="459" y="1028"/>
                    <a:pt x="461" y="1028"/>
                  </a:cubicBezTo>
                  <a:cubicBezTo>
                    <a:pt x="481" y="1028"/>
                    <a:pt x="493" y="998"/>
                    <a:pt x="472" y="987"/>
                  </a:cubicBezTo>
                  <a:cubicBezTo>
                    <a:pt x="265" y="421"/>
                    <a:pt x="359" y="137"/>
                    <a:pt x="756" y="137"/>
                  </a:cubicBezTo>
                  <a:cubicBezTo>
                    <a:pt x="866" y="137"/>
                    <a:pt x="999" y="159"/>
                    <a:pt x="1155" y="203"/>
                  </a:cubicBezTo>
                  <a:cubicBezTo>
                    <a:pt x="1288" y="243"/>
                    <a:pt x="1418" y="290"/>
                    <a:pt x="1546" y="340"/>
                  </a:cubicBezTo>
                  <a:cubicBezTo>
                    <a:pt x="1778" y="418"/>
                    <a:pt x="1998" y="490"/>
                    <a:pt x="2242" y="522"/>
                  </a:cubicBezTo>
                  <a:cubicBezTo>
                    <a:pt x="2373" y="539"/>
                    <a:pt x="2503" y="548"/>
                    <a:pt x="2632" y="548"/>
                  </a:cubicBezTo>
                  <a:cubicBezTo>
                    <a:pt x="3007" y="548"/>
                    <a:pt x="3373" y="472"/>
                    <a:pt x="3717" y="306"/>
                  </a:cubicBezTo>
                  <a:cubicBezTo>
                    <a:pt x="3802" y="265"/>
                    <a:pt x="3752" y="145"/>
                    <a:pt x="3671" y="145"/>
                  </a:cubicBezTo>
                  <a:cubicBezTo>
                    <a:pt x="3664" y="145"/>
                    <a:pt x="3658" y="145"/>
                    <a:pt x="3651" y="147"/>
                  </a:cubicBezTo>
                  <a:cubicBezTo>
                    <a:pt x="3277" y="235"/>
                    <a:pt x="2946" y="277"/>
                    <a:pt x="2620" y="277"/>
                  </a:cubicBezTo>
                  <a:cubicBezTo>
                    <a:pt x="2227" y="277"/>
                    <a:pt x="1842" y="215"/>
                    <a:pt x="1400" y="97"/>
                  </a:cubicBezTo>
                  <a:cubicBezTo>
                    <a:pt x="1220" y="49"/>
                    <a:pt x="1026" y="1"/>
                    <a:pt x="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6">
              <a:extLst>
                <a:ext uri="{FF2B5EF4-FFF2-40B4-BE49-F238E27FC236}">
                  <a16:creationId xmlns:a16="http://schemas.microsoft.com/office/drawing/2014/main" id="{7F42D3E9-2DDA-F257-F646-71E870F86369}"/>
                </a:ext>
              </a:extLst>
            </p:cNvPr>
            <p:cNvSpPr/>
            <p:nvPr/>
          </p:nvSpPr>
          <p:spPr>
            <a:xfrm>
              <a:off x="5588275" y="2557075"/>
              <a:ext cx="36950" cy="21850"/>
            </a:xfrm>
            <a:custGeom>
              <a:avLst/>
              <a:gdLst/>
              <a:ahLst/>
              <a:cxnLst/>
              <a:rect l="l" t="t" r="r" b="b"/>
              <a:pathLst>
                <a:path w="1478" h="874" extrusionOk="0">
                  <a:moveTo>
                    <a:pt x="131" y="0"/>
                  </a:moveTo>
                  <a:cubicBezTo>
                    <a:pt x="103" y="0"/>
                    <a:pt x="74" y="17"/>
                    <a:pt x="68" y="45"/>
                  </a:cubicBezTo>
                  <a:cubicBezTo>
                    <a:pt x="0" y="366"/>
                    <a:pt x="274" y="701"/>
                    <a:pt x="560" y="814"/>
                  </a:cubicBezTo>
                  <a:cubicBezTo>
                    <a:pt x="659" y="854"/>
                    <a:pt x="764" y="873"/>
                    <a:pt x="867" y="873"/>
                  </a:cubicBezTo>
                  <a:cubicBezTo>
                    <a:pt x="1098" y="873"/>
                    <a:pt x="1322" y="776"/>
                    <a:pt x="1463" y="582"/>
                  </a:cubicBezTo>
                  <a:cubicBezTo>
                    <a:pt x="1477" y="561"/>
                    <a:pt x="1457" y="538"/>
                    <a:pt x="1436" y="538"/>
                  </a:cubicBezTo>
                  <a:cubicBezTo>
                    <a:pt x="1432" y="538"/>
                    <a:pt x="1427" y="539"/>
                    <a:pt x="1423" y="542"/>
                  </a:cubicBezTo>
                  <a:lnTo>
                    <a:pt x="1424" y="542"/>
                  </a:lnTo>
                  <a:cubicBezTo>
                    <a:pt x="1263" y="636"/>
                    <a:pt x="1079" y="708"/>
                    <a:pt x="896" y="708"/>
                  </a:cubicBezTo>
                  <a:cubicBezTo>
                    <a:pt x="794" y="708"/>
                    <a:pt x="693" y="686"/>
                    <a:pt x="596" y="634"/>
                  </a:cubicBezTo>
                  <a:cubicBezTo>
                    <a:pt x="346" y="498"/>
                    <a:pt x="282" y="272"/>
                    <a:pt x="180" y="30"/>
                  </a:cubicBezTo>
                  <a:cubicBezTo>
                    <a:pt x="171" y="10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6">
              <a:extLst>
                <a:ext uri="{FF2B5EF4-FFF2-40B4-BE49-F238E27FC236}">
                  <a16:creationId xmlns:a16="http://schemas.microsoft.com/office/drawing/2014/main" id="{9E89A9AE-5D5A-DE2C-D6C0-756C8502FDD9}"/>
                </a:ext>
              </a:extLst>
            </p:cNvPr>
            <p:cNvSpPr/>
            <p:nvPr/>
          </p:nvSpPr>
          <p:spPr>
            <a:xfrm>
              <a:off x="5581500" y="2562650"/>
              <a:ext cx="10875" cy="15050"/>
            </a:xfrm>
            <a:custGeom>
              <a:avLst/>
              <a:gdLst/>
              <a:ahLst/>
              <a:cxnLst/>
              <a:rect l="l" t="t" r="r" b="b"/>
              <a:pathLst>
                <a:path w="435" h="602" extrusionOk="0">
                  <a:moveTo>
                    <a:pt x="407" y="1"/>
                  </a:moveTo>
                  <a:cubicBezTo>
                    <a:pt x="404" y="1"/>
                    <a:pt x="401" y="1"/>
                    <a:pt x="398" y="3"/>
                  </a:cubicBezTo>
                  <a:cubicBezTo>
                    <a:pt x="287" y="56"/>
                    <a:pt x="210" y="138"/>
                    <a:pt x="141" y="239"/>
                  </a:cubicBezTo>
                  <a:cubicBezTo>
                    <a:pt x="76" y="332"/>
                    <a:pt x="1" y="445"/>
                    <a:pt x="9" y="564"/>
                  </a:cubicBezTo>
                  <a:cubicBezTo>
                    <a:pt x="12" y="585"/>
                    <a:pt x="30" y="601"/>
                    <a:pt x="48" y="601"/>
                  </a:cubicBezTo>
                  <a:cubicBezTo>
                    <a:pt x="57" y="601"/>
                    <a:pt x="66" y="598"/>
                    <a:pt x="73" y="590"/>
                  </a:cubicBezTo>
                  <a:cubicBezTo>
                    <a:pt x="147" y="512"/>
                    <a:pt x="177" y="403"/>
                    <a:pt x="232" y="312"/>
                  </a:cubicBezTo>
                  <a:cubicBezTo>
                    <a:pt x="293" y="215"/>
                    <a:pt x="366" y="127"/>
                    <a:pt x="426" y="30"/>
                  </a:cubicBezTo>
                  <a:cubicBezTo>
                    <a:pt x="434" y="15"/>
                    <a:pt x="422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6">
              <a:extLst>
                <a:ext uri="{FF2B5EF4-FFF2-40B4-BE49-F238E27FC236}">
                  <a16:creationId xmlns:a16="http://schemas.microsoft.com/office/drawing/2014/main" id="{6E20270D-49CA-08BD-6C5E-711499C6B6B7}"/>
                </a:ext>
              </a:extLst>
            </p:cNvPr>
            <p:cNvSpPr/>
            <p:nvPr/>
          </p:nvSpPr>
          <p:spPr>
            <a:xfrm>
              <a:off x="5565950" y="2525975"/>
              <a:ext cx="27375" cy="50500"/>
            </a:xfrm>
            <a:custGeom>
              <a:avLst/>
              <a:gdLst/>
              <a:ahLst/>
              <a:cxnLst/>
              <a:rect l="l" t="t" r="r" b="b"/>
              <a:pathLst>
                <a:path w="1095" h="2020" extrusionOk="0">
                  <a:moveTo>
                    <a:pt x="1034" y="0"/>
                  </a:moveTo>
                  <a:cubicBezTo>
                    <a:pt x="1029" y="0"/>
                    <a:pt x="1023" y="1"/>
                    <a:pt x="1017" y="4"/>
                  </a:cubicBezTo>
                  <a:cubicBezTo>
                    <a:pt x="565" y="202"/>
                    <a:pt x="118" y="639"/>
                    <a:pt x="52" y="1149"/>
                  </a:cubicBezTo>
                  <a:cubicBezTo>
                    <a:pt x="1" y="1544"/>
                    <a:pt x="238" y="2004"/>
                    <a:pt x="671" y="2019"/>
                  </a:cubicBezTo>
                  <a:cubicBezTo>
                    <a:pt x="672" y="2019"/>
                    <a:pt x="672" y="2019"/>
                    <a:pt x="672" y="2019"/>
                  </a:cubicBezTo>
                  <a:cubicBezTo>
                    <a:pt x="706" y="2019"/>
                    <a:pt x="722" y="1968"/>
                    <a:pt x="690" y="1953"/>
                  </a:cubicBezTo>
                  <a:cubicBezTo>
                    <a:pt x="197" y="1727"/>
                    <a:pt x="66" y="1251"/>
                    <a:pt x="335" y="781"/>
                  </a:cubicBezTo>
                  <a:cubicBezTo>
                    <a:pt x="512" y="471"/>
                    <a:pt x="813" y="302"/>
                    <a:pt x="1065" y="65"/>
                  </a:cubicBezTo>
                  <a:cubicBezTo>
                    <a:pt x="1095" y="37"/>
                    <a:pt x="1067" y="0"/>
                    <a:pt x="1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6">
              <a:extLst>
                <a:ext uri="{FF2B5EF4-FFF2-40B4-BE49-F238E27FC236}">
                  <a16:creationId xmlns:a16="http://schemas.microsoft.com/office/drawing/2014/main" id="{A1483266-1F5D-FC4C-6306-20982B3CBBA4}"/>
                </a:ext>
              </a:extLst>
            </p:cNvPr>
            <p:cNvSpPr/>
            <p:nvPr/>
          </p:nvSpPr>
          <p:spPr>
            <a:xfrm>
              <a:off x="5524850" y="2563000"/>
              <a:ext cx="43825" cy="18625"/>
            </a:xfrm>
            <a:custGeom>
              <a:avLst/>
              <a:gdLst/>
              <a:ahLst/>
              <a:cxnLst/>
              <a:rect l="l" t="t" r="r" b="b"/>
              <a:pathLst>
                <a:path w="1753" h="745" extrusionOk="0">
                  <a:moveTo>
                    <a:pt x="1740" y="1"/>
                  </a:moveTo>
                  <a:cubicBezTo>
                    <a:pt x="1737" y="1"/>
                    <a:pt x="1735" y="1"/>
                    <a:pt x="1734" y="3"/>
                  </a:cubicBezTo>
                  <a:cubicBezTo>
                    <a:pt x="1524" y="217"/>
                    <a:pt x="1313" y="414"/>
                    <a:pt x="1019" y="501"/>
                  </a:cubicBezTo>
                  <a:cubicBezTo>
                    <a:pt x="925" y="529"/>
                    <a:pt x="836" y="540"/>
                    <a:pt x="750" y="540"/>
                  </a:cubicBezTo>
                  <a:cubicBezTo>
                    <a:pt x="520" y="540"/>
                    <a:pt x="308" y="462"/>
                    <a:pt x="66" y="421"/>
                  </a:cubicBezTo>
                  <a:cubicBezTo>
                    <a:pt x="64" y="421"/>
                    <a:pt x="61" y="421"/>
                    <a:pt x="58" y="421"/>
                  </a:cubicBezTo>
                  <a:cubicBezTo>
                    <a:pt x="24" y="421"/>
                    <a:pt x="0" y="459"/>
                    <a:pt x="27" y="490"/>
                  </a:cubicBezTo>
                  <a:cubicBezTo>
                    <a:pt x="187" y="668"/>
                    <a:pt x="408" y="744"/>
                    <a:pt x="640" y="744"/>
                  </a:cubicBezTo>
                  <a:cubicBezTo>
                    <a:pt x="1108" y="744"/>
                    <a:pt x="1618" y="432"/>
                    <a:pt x="1750" y="14"/>
                  </a:cubicBezTo>
                  <a:cubicBezTo>
                    <a:pt x="1752" y="7"/>
                    <a:pt x="1746" y="1"/>
                    <a:pt x="1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6">
              <a:extLst>
                <a:ext uri="{FF2B5EF4-FFF2-40B4-BE49-F238E27FC236}">
                  <a16:creationId xmlns:a16="http://schemas.microsoft.com/office/drawing/2014/main" id="{228C6C44-0611-079F-0724-A3E109A9E7FC}"/>
                </a:ext>
              </a:extLst>
            </p:cNvPr>
            <p:cNvSpPr/>
            <p:nvPr/>
          </p:nvSpPr>
          <p:spPr>
            <a:xfrm>
              <a:off x="5525725" y="2528875"/>
              <a:ext cx="51900" cy="45800"/>
            </a:xfrm>
            <a:custGeom>
              <a:avLst/>
              <a:gdLst/>
              <a:ahLst/>
              <a:cxnLst/>
              <a:rect l="l" t="t" r="r" b="b"/>
              <a:pathLst>
                <a:path w="2076" h="1832" extrusionOk="0">
                  <a:moveTo>
                    <a:pt x="1982" y="1"/>
                  </a:moveTo>
                  <a:cubicBezTo>
                    <a:pt x="1978" y="1"/>
                    <a:pt x="1973" y="1"/>
                    <a:pt x="1969" y="2"/>
                  </a:cubicBezTo>
                  <a:cubicBezTo>
                    <a:pt x="1546" y="93"/>
                    <a:pt x="1156" y="384"/>
                    <a:pt x="872" y="702"/>
                  </a:cubicBezTo>
                  <a:cubicBezTo>
                    <a:pt x="548" y="1066"/>
                    <a:pt x="410" y="1486"/>
                    <a:pt x="17" y="1793"/>
                  </a:cubicBezTo>
                  <a:cubicBezTo>
                    <a:pt x="1" y="1806"/>
                    <a:pt x="15" y="1830"/>
                    <a:pt x="32" y="1831"/>
                  </a:cubicBezTo>
                  <a:cubicBezTo>
                    <a:pt x="40" y="1831"/>
                    <a:pt x="48" y="1831"/>
                    <a:pt x="56" y="1831"/>
                  </a:cubicBezTo>
                  <a:cubicBezTo>
                    <a:pt x="396" y="1831"/>
                    <a:pt x="561" y="1419"/>
                    <a:pt x="717" y="1170"/>
                  </a:cubicBezTo>
                  <a:cubicBezTo>
                    <a:pt x="1044" y="646"/>
                    <a:pt x="1480" y="383"/>
                    <a:pt x="2015" y="115"/>
                  </a:cubicBezTo>
                  <a:cubicBezTo>
                    <a:pt x="2076" y="84"/>
                    <a:pt x="2040" y="1"/>
                    <a:pt x="1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6">
              <a:extLst>
                <a:ext uri="{FF2B5EF4-FFF2-40B4-BE49-F238E27FC236}">
                  <a16:creationId xmlns:a16="http://schemas.microsoft.com/office/drawing/2014/main" id="{67A7036B-5CCB-6336-A2FA-9706200C527E}"/>
                </a:ext>
              </a:extLst>
            </p:cNvPr>
            <p:cNvSpPr/>
            <p:nvPr/>
          </p:nvSpPr>
          <p:spPr>
            <a:xfrm>
              <a:off x="5535850" y="2538150"/>
              <a:ext cx="12600" cy="23000"/>
            </a:xfrm>
            <a:custGeom>
              <a:avLst/>
              <a:gdLst/>
              <a:ahLst/>
              <a:cxnLst/>
              <a:rect l="l" t="t" r="r" b="b"/>
              <a:pathLst>
                <a:path w="504" h="920" extrusionOk="0">
                  <a:moveTo>
                    <a:pt x="460" y="1"/>
                  </a:moveTo>
                  <a:cubicBezTo>
                    <a:pt x="295" y="1"/>
                    <a:pt x="160" y="209"/>
                    <a:pt x="102" y="344"/>
                  </a:cubicBezTo>
                  <a:cubicBezTo>
                    <a:pt x="27" y="519"/>
                    <a:pt x="0" y="742"/>
                    <a:pt x="106" y="907"/>
                  </a:cubicBezTo>
                  <a:cubicBezTo>
                    <a:pt x="112" y="916"/>
                    <a:pt x="122" y="920"/>
                    <a:pt x="131" y="920"/>
                  </a:cubicBezTo>
                  <a:cubicBezTo>
                    <a:pt x="145" y="920"/>
                    <a:pt x="158" y="911"/>
                    <a:pt x="157" y="893"/>
                  </a:cubicBezTo>
                  <a:cubicBezTo>
                    <a:pt x="144" y="718"/>
                    <a:pt x="130" y="554"/>
                    <a:pt x="209" y="389"/>
                  </a:cubicBezTo>
                  <a:cubicBezTo>
                    <a:pt x="277" y="245"/>
                    <a:pt x="416" y="176"/>
                    <a:pt x="491" y="48"/>
                  </a:cubicBezTo>
                  <a:cubicBezTo>
                    <a:pt x="503" y="27"/>
                    <a:pt x="488" y="2"/>
                    <a:pt x="465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6">
              <a:extLst>
                <a:ext uri="{FF2B5EF4-FFF2-40B4-BE49-F238E27FC236}">
                  <a16:creationId xmlns:a16="http://schemas.microsoft.com/office/drawing/2014/main" id="{5CA0EDE5-0FFF-3649-8B73-BA3AFBFC8855}"/>
                </a:ext>
              </a:extLst>
            </p:cNvPr>
            <p:cNvSpPr/>
            <p:nvPr/>
          </p:nvSpPr>
          <p:spPr>
            <a:xfrm>
              <a:off x="5526775" y="2536275"/>
              <a:ext cx="21350" cy="7350"/>
            </a:xfrm>
            <a:custGeom>
              <a:avLst/>
              <a:gdLst/>
              <a:ahLst/>
              <a:cxnLst/>
              <a:rect l="l" t="t" r="r" b="b"/>
              <a:pathLst>
                <a:path w="854" h="294" extrusionOk="0">
                  <a:moveTo>
                    <a:pt x="44" y="0"/>
                  </a:moveTo>
                  <a:cubicBezTo>
                    <a:pt x="24" y="0"/>
                    <a:pt x="0" y="21"/>
                    <a:pt x="3" y="43"/>
                  </a:cubicBezTo>
                  <a:cubicBezTo>
                    <a:pt x="23" y="198"/>
                    <a:pt x="227" y="265"/>
                    <a:pt x="362" y="285"/>
                  </a:cubicBezTo>
                  <a:cubicBezTo>
                    <a:pt x="399" y="290"/>
                    <a:pt x="437" y="293"/>
                    <a:pt x="474" y="293"/>
                  </a:cubicBezTo>
                  <a:cubicBezTo>
                    <a:pt x="600" y="293"/>
                    <a:pt x="724" y="259"/>
                    <a:pt x="823" y="177"/>
                  </a:cubicBezTo>
                  <a:cubicBezTo>
                    <a:pt x="854" y="151"/>
                    <a:pt x="826" y="107"/>
                    <a:pt x="793" y="107"/>
                  </a:cubicBezTo>
                  <a:cubicBezTo>
                    <a:pt x="790" y="107"/>
                    <a:pt x="787" y="108"/>
                    <a:pt x="784" y="108"/>
                  </a:cubicBezTo>
                  <a:cubicBezTo>
                    <a:pt x="692" y="130"/>
                    <a:pt x="603" y="149"/>
                    <a:pt x="513" y="149"/>
                  </a:cubicBezTo>
                  <a:cubicBezTo>
                    <a:pt x="463" y="149"/>
                    <a:pt x="413" y="143"/>
                    <a:pt x="361" y="129"/>
                  </a:cubicBezTo>
                  <a:cubicBezTo>
                    <a:pt x="252" y="100"/>
                    <a:pt x="157" y="5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6">
              <a:extLst>
                <a:ext uri="{FF2B5EF4-FFF2-40B4-BE49-F238E27FC236}">
                  <a16:creationId xmlns:a16="http://schemas.microsoft.com/office/drawing/2014/main" id="{0B66D3F3-0035-81EB-1E35-B4442C3568D5}"/>
                </a:ext>
              </a:extLst>
            </p:cNvPr>
            <p:cNvSpPr/>
            <p:nvPr/>
          </p:nvSpPr>
          <p:spPr>
            <a:xfrm>
              <a:off x="5527225" y="2522450"/>
              <a:ext cx="33300" cy="15400"/>
            </a:xfrm>
            <a:custGeom>
              <a:avLst/>
              <a:gdLst/>
              <a:ahLst/>
              <a:cxnLst/>
              <a:rect l="l" t="t" r="r" b="b"/>
              <a:pathLst>
                <a:path w="1332" h="616" extrusionOk="0">
                  <a:moveTo>
                    <a:pt x="1267" y="1"/>
                  </a:moveTo>
                  <a:cubicBezTo>
                    <a:pt x="1266" y="1"/>
                    <a:pt x="1265" y="1"/>
                    <a:pt x="1263" y="1"/>
                  </a:cubicBezTo>
                  <a:cubicBezTo>
                    <a:pt x="1061" y="15"/>
                    <a:pt x="878" y="131"/>
                    <a:pt x="696" y="213"/>
                  </a:cubicBezTo>
                  <a:cubicBezTo>
                    <a:pt x="463" y="317"/>
                    <a:pt x="226" y="417"/>
                    <a:pt x="22" y="568"/>
                  </a:cubicBezTo>
                  <a:cubicBezTo>
                    <a:pt x="0" y="584"/>
                    <a:pt x="10" y="616"/>
                    <a:pt x="35" y="616"/>
                  </a:cubicBezTo>
                  <a:cubicBezTo>
                    <a:pt x="37" y="616"/>
                    <a:pt x="39" y="616"/>
                    <a:pt x="42" y="615"/>
                  </a:cubicBezTo>
                  <a:cubicBezTo>
                    <a:pt x="268" y="573"/>
                    <a:pt x="479" y="482"/>
                    <a:pt x="690" y="392"/>
                  </a:cubicBezTo>
                  <a:cubicBezTo>
                    <a:pt x="891" y="307"/>
                    <a:pt x="1140" y="241"/>
                    <a:pt x="1300" y="91"/>
                  </a:cubicBezTo>
                  <a:cubicBezTo>
                    <a:pt x="1332" y="61"/>
                    <a:pt x="131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6">
              <a:extLst>
                <a:ext uri="{FF2B5EF4-FFF2-40B4-BE49-F238E27FC236}">
                  <a16:creationId xmlns:a16="http://schemas.microsoft.com/office/drawing/2014/main" id="{FCC74B7C-2138-E178-4B53-AD288304B2B5}"/>
                </a:ext>
              </a:extLst>
            </p:cNvPr>
            <p:cNvSpPr/>
            <p:nvPr/>
          </p:nvSpPr>
          <p:spPr>
            <a:xfrm>
              <a:off x="5547950" y="2492075"/>
              <a:ext cx="60325" cy="33925"/>
            </a:xfrm>
            <a:custGeom>
              <a:avLst/>
              <a:gdLst/>
              <a:ahLst/>
              <a:cxnLst/>
              <a:rect l="l" t="t" r="r" b="b"/>
              <a:pathLst>
                <a:path w="2413" h="1357" extrusionOk="0">
                  <a:moveTo>
                    <a:pt x="1367" y="0"/>
                  </a:moveTo>
                  <a:cubicBezTo>
                    <a:pt x="1185" y="0"/>
                    <a:pt x="1003" y="40"/>
                    <a:pt x="838" y="126"/>
                  </a:cubicBezTo>
                  <a:cubicBezTo>
                    <a:pt x="446" y="328"/>
                    <a:pt x="1" y="1211"/>
                    <a:pt x="679" y="1355"/>
                  </a:cubicBezTo>
                  <a:cubicBezTo>
                    <a:pt x="683" y="1356"/>
                    <a:pt x="686" y="1356"/>
                    <a:pt x="690" y="1356"/>
                  </a:cubicBezTo>
                  <a:cubicBezTo>
                    <a:pt x="730" y="1356"/>
                    <a:pt x="755" y="1309"/>
                    <a:pt x="725" y="1275"/>
                  </a:cubicBezTo>
                  <a:cubicBezTo>
                    <a:pt x="282" y="781"/>
                    <a:pt x="683" y="230"/>
                    <a:pt x="1264" y="145"/>
                  </a:cubicBezTo>
                  <a:cubicBezTo>
                    <a:pt x="1320" y="137"/>
                    <a:pt x="1375" y="133"/>
                    <a:pt x="1430" y="133"/>
                  </a:cubicBezTo>
                  <a:cubicBezTo>
                    <a:pt x="1794" y="133"/>
                    <a:pt x="2128" y="307"/>
                    <a:pt x="2368" y="590"/>
                  </a:cubicBezTo>
                  <a:cubicBezTo>
                    <a:pt x="2372" y="595"/>
                    <a:pt x="2377" y="597"/>
                    <a:pt x="2382" y="597"/>
                  </a:cubicBezTo>
                  <a:cubicBezTo>
                    <a:pt x="2397" y="597"/>
                    <a:pt x="2412" y="579"/>
                    <a:pt x="2402" y="563"/>
                  </a:cubicBezTo>
                  <a:cubicBezTo>
                    <a:pt x="2186" y="206"/>
                    <a:pt x="1777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6">
              <a:extLst>
                <a:ext uri="{FF2B5EF4-FFF2-40B4-BE49-F238E27FC236}">
                  <a16:creationId xmlns:a16="http://schemas.microsoft.com/office/drawing/2014/main" id="{804D2F85-8BF3-05C3-702B-78E7C403C30F}"/>
                </a:ext>
              </a:extLst>
            </p:cNvPr>
            <p:cNvSpPr/>
            <p:nvPr/>
          </p:nvSpPr>
          <p:spPr>
            <a:xfrm>
              <a:off x="5529225" y="2471750"/>
              <a:ext cx="76650" cy="54525"/>
            </a:xfrm>
            <a:custGeom>
              <a:avLst/>
              <a:gdLst/>
              <a:ahLst/>
              <a:cxnLst/>
              <a:rect l="l" t="t" r="r" b="b"/>
              <a:pathLst>
                <a:path w="3066" h="2181" extrusionOk="0">
                  <a:moveTo>
                    <a:pt x="1536" y="0"/>
                  </a:moveTo>
                  <a:cubicBezTo>
                    <a:pt x="1168" y="0"/>
                    <a:pt x="809" y="139"/>
                    <a:pt x="535" y="470"/>
                  </a:cubicBezTo>
                  <a:cubicBezTo>
                    <a:pt x="1" y="1115"/>
                    <a:pt x="437" y="2180"/>
                    <a:pt x="1252" y="2180"/>
                  </a:cubicBezTo>
                  <a:cubicBezTo>
                    <a:pt x="1317" y="2180"/>
                    <a:pt x="1384" y="2174"/>
                    <a:pt x="1453" y="2160"/>
                  </a:cubicBezTo>
                  <a:cubicBezTo>
                    <a:pt x="1482" y="2153"/>
                    <a:pt x="1483" y="2106"/>
                    <a:pt x="1453" y="2100"/>
                  </a:cubicBezTo>
                  <a:cubicBezTo>
                    <a:pt x="1044" y="2027"/>
                    <a:pt x="702" y="1882"/>
                    <a:pt x="524" y="1477"/>
                  </a:cubicBezTo>
                  <a:cubicBezTo>
                    <a:pt x="298" y="967"/>
                    <a:pt x="622" y="458"/>
                    <a:pt x="1094" y="265"/>
                  </a:cubicBezTo>
                  <a:cubicBezTo>
                    <a:pt x="1258" y="198"/>
                    <a:pt x="1418" y="168"/>
                    <a:pt x="1574" y="168"/>
                  </a:cubicBezTo>
                  <a:cubicBezTo>
                    <a:pt x="2089" y="168"/>
                    <a:pt x="2555" y="493"/>
                    <a:pt x="2949" y="851"/>
                  </a:cubicBezTo>
                  <a:cubicBezTo>
                    <a:pt x="2963" y="863"/>
                    <a:pt x="2977" y="868"/>
                    <a:pt x="2990" y="868"/>
                  </a:cubicBezTo>
                  <a:cubicBezTo>
                    <a:pt x="3033" y="868"/>
                    <a:pt x="3065" y="814"/>
                    <a:pt x="3031" y="770"/>
                  </a:cubicBezTo>
                  <a:cubicBezTo>
                    <a:pt x="2682" y="321"/>
                    <a:pt x="2097" y="0"/>
                    <a:pt x="1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6">
              <a:extLst>
                <a:ext uri="{FF2B5EF4-FFF2-40B4-BE49-F238E27FC236}">
                  <a16:creationId xmlns:a16="http://schemas.microsoft.com/office/drawing/2014/main" id="{C81C89DE-9662-E3AA-1589-0153D1CFC110}"/>
                </a:ext>
              </a:extLst>
            </p:cNvPr>
            <p:cNvSpPr/>
            <p:nvPr/>
          </p:nvSpPr>
          <p:spPr>
            <a:xfrm>
              <a:off x="5513425" y="2487350"/>
              <a:ext cx="27325" cy="27025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1063" y="1"/>
                  </a:moveTo>
                  <a:cubicBezTo>
                    <a:pt x="1055" y="1"/>
                    <a:pt x="1047" y="4"/>
                    <a:pt x="1042" y="13"/>
                  </a:cubicBezTo>
                  <a:cubicBezTo>
                    <a:pt x="914" y="233"/>
                    <a:pt x="787" y="441"/>
                    <a:pt x="600" y="617"/>
                  </a:cubicBezTo>
                  <a:cubicBezTo>
                    <a:pt x="426" y="780"/>
                    <a:pt x="197" y="857"/>
                    <a:pt x="27" y="1013"/>
                  </a:cubicBezTo>
                  <a:cubicBezTo>
                    <a:pt x="1" y="1037"/>
                    <a:pt x="22" y="1080"/>
                    <a:pt x="54" y="1080"/>
                  </a:cubicBezTo>
                  <a:cubicBezTo>
                    <a:pt x="289" y="1080"/>
                    <a:pt x="537" y="872"/>
                    <a:pt x="696" y="713"/>
                  </a:cubicBezTo>
                  <a:cubicBezTo>
                    <a:pt x="881" y="527"/>
                    <a:pt x="1035" y="291"/>
                    <a:pt x="1089" y="33"/>
                  </a:cubicBezTo>
                  <a:cubicBezTo>
                    <a:pt x="1092" y="15"/>
                    <a:pt x="1077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6">
              <a:extLst>
                <a:ext uri="{FF2B5EF4-FFF2-40B4-BE49-F238E27FC236}">
                  <a16:creationId xmlns:a16="http://schemas.microsoft.com/office/drawing/2014/main" id="{B3EBFE14-98E7-BA92-DDD1-B37FD382221A}"/>
                </a:ext>
              </a:extLst>
            </p:cNvPr>
            <p:cNvSpPr/>
            <p:nvPr/>
          </p:nvSpPr>
          <p:spPr>
            <a:xfrm>
              <a:off x="5501250" y="2480600"/>
              <a:ext cx="25800" cy="33750"/>
            </a:xfrm>
            <a:custGeom>
              <a:avLst/>
              <a:gdLst/>
              <a:ahLst/>
              <a:cxnLst/>
              <a:rect l="l" t="t" r="r" b="b"/>
              <a:pathLst>
                <a:path w="1032" h="1350" extrusionOk="0">
                  <a:moveTo>
                    <a:pt x="580" y="1"/>
                  </a:moveTo>
                  <a:cubicBezTo>
                    <a:pt x="435" y="1"/>
                    <a:pt x="317" y="154"/>
                    <a:pt x="293" y="303"/>
                  </a:cubicBezTo>
                  <a:cubicBezTo>
                    <a:pt x="272" y="440"/>
                    <a:pt x="332" y="570"/>
                    <a:pt x="391" y="690"/>
                  </a:cubicBezTo>
                  <a:cubicBezTo>
                    <a:pt x="504" y="919"/>
                    <a:pt x="566" y="1065"/>
                    <a:pt x="488" y="1315"/>
                  </a:cubicBezTo>
                  <a:cubicBezTo>
                    <a:pt x="482" y="1334"/>
                    <a:pt x="499" y="1349"/>
                    <a:pt x="516" y="1349"/>
                  </a:cubicBezTo>
                  <a:cubicBezTo>
                    <a:pt x="520" y="1349"/>
                    <a:pt x="524" y="1348"/>
                    <a:pt x="528" y="1346"/>
                  </a:cubicBezTo>
                  <a:cubicBezTo>
                    <a:pt x="1032" y="1068"/>
                    <a:pt x="0" y="260"/>
                    <a:pt x="665" y="97"/>
                  </a:cubicBezTo>
                  <a:cubicBezTo>
                    <a:pt x="698" y="89"/>
                    <a:pt x="707" y="38"/>
                    <a:pt x="675" y="23"/>
                  </a:cubicBezTo>
                  <a:cubicBezTo>
                    <a:pt x="643" y="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6">
              <a:extLst>
                <a:ext uri="{FF2B5EF4-FFF2-40B4-BE49-F238E27FC236}">
                  <a16:creationId xmlns:a16="http://schemas.microsoft.com/office/drawing/2014/main" id="{BB1FE4B9-F44A-651A-C1EC-7753E6933466}"/>
                </a:ext>
              </a:extLst>
            </p:cNvPr>
            <p:cNvSpPr/>
            <p:nvPr/>
          </p:nvSpPr>
          <p:spPr>
            <a:xfrm>
              <a:off x="5474800" y="2482925"/>
              <a:ext cx="36775" cy="17575"/>
            </a:xfrm>
            <a:custGeom>
              <a:avLst/>
              <a:gdLst/>
              <a:ahLst/>
              <a:cxnLst/>
              <a:rect l="l" t="t" r="r" b="b"/>
              <a:pathLst>
                <a:path w="1471" h="703" extrusionOk="0">
                  <a:moveTo>
                    <a:pt x="120" y="1"/>
                  </a:moveTo>
                  <a:cubicBezTo>
                    <a:pt x="110" y="1"/>
                    <a:pt x="101" y="7"/>
                    <a:pt x="98" y="17"/>
                  </a:cubicBezTo>
                  <a:cubicBezTo>
                    <a:pt x="1" y="349"/>
                    <a:pt x="385" y="639"/>
                    <a:pt x="674" y="691"/>
                  </a:cubicBezTo>
                  <a:cubicBezTo>
                    <a:pt x="719" y="699"/>
                    <a:pt x="765" y="703"/>
                    <a:pt x="810" y="703"/>
                  </a:cubicBezTo>
                  <a:cubicBezTo>
                    <a:pt x="1091" y="703"/>
                    <a:pt x="1378" y="556"/>
                    <a:pt x="1467" y="279"/>
                  </a:cubicBezTo>
                  <a:cubicBezTo>
                    <a:pt x="1470" y="269"/>
                    <a:pt x="1461" y="257"/>
                    <a:pt x="1451" y="257"/>
                  </a:cubicBezTo>
                  <a:cubicBezTo>
                    <a:pt x="1448" y="257"/>
                    <a:pt x="1445" y="258"/>
                    <a:pt x="1442" y="260"/>
                  </a:cubicBezTo>
                  <a:cubicBezTo>
                    <a:pt x="1264" y="396"/>
                    <a:pt x="1064" y="524"/>
                    <a:pt x="841" y="524"/>
                  </a:cubicBezTo>
                  <a:cubicBezTo>
                    <a:pt x="791" y="524"/>
                    <a:pt x="740" y="518"/>
                    <a:pt x="688" y="504"/>
                  </a:cubicBezTo>
                  <a:cubicBezTo>
                    <a:pt x="414" y="429"/>
                    <a:pt x="315" y="193"/>
                    <a:pt x="135" y="7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6">
              <a:extLst>
                <a:ext uri="{FF2B5EF4-FFF2-40B4-BE49-F238E27FC236}">
                  <a16:creationId xmlns:a16="http://schemas.microsoft.com/office/drawing/2014/main" id="{850523F7-8FB1-365E-4565-5032BEEC19D8}"/>
                </a:ext>
              </a:extLst>
            </p:cNvPr>
            <p:cNvSpPr/>
            <p:nvPr/>
          </p:nvSpPr>
          <p:spPr>
            <a:xfrm>
              <a:off x="5476950" y="2463225"/>
              <a:ext cx="31850" cy="24025"/>
            </a:xfrm>
            <a:custGeom>
              <a:avLst/>
              <a:gdLst/>
              <a:ahLst/>
              <a:cxnLst/>
              <a:rect l="l" t="t" r="r" b="b"/>
              <a:pathLst>
                <a:path w="1274" h="961" extrusionOk="0">
                  <a:moveTo>
                    <a:pt x="1075" y="1"/>
                  </a:moveTo>
                  <a:cubicBezTo>
                    <a:pt x="937" y="1"/>
                    <a:pt x="807" y="85"/>
                    <a:pt x="714" y="194"/>
                  </a:cubicBezTo>
                  <a:cubicBezTo>
                    <a:pt x="631" y="293"/>
                    <a:pt x="581" y="409"/>
                    <a:pt x="520" y="522"/>
                  </a:cubicBezTo>
                  <a:cubicBezTo>
                    <a:pt x="404" y="740"/>
                    <a:pt x="287" y="826"/>
                    <a:pt x="41" y="853"/>
                  </a:cubicBezTo>
                  <a:cubicBezTo>
                    <a:pt x="20" y="855"/>
                    <a:pt x="0" y="884"/>
                    <a:pt x="21" y="902"/>
                  </a:cubicBezTo>
                  <a:cubicBezTo>
                    <a:pt x="70" y="943"/>
                    <a:pt x="124" y="960"/>
                    <a:pt x="179" y="960"/>
                  </a:cubicBezTo>
                  <a:cubicBezTo>
                    <a:pt x="290" y="960"/>
                    <a:pt x="405" y="890"/>
                    <a:pt x="489" y="808"/>
                  </a:cubicBezTo>
                  <a:cubicBezTo>
                    <a:pt x="726" y="575"/>
                    <a:pt x="754" y="152"/>
                    <a:pt x="1149" y="152"/>
                  </a:cubicBezTo>
                  <a:cubicBezTo>
                    <a:pt x="1160" y="152"/>
                    <a:pt x="1172" y="152"/>
                    <a:pt x="1184" y="153"/>
                  </a:cubicBezTo>
                  <a:cubicBezTo>
                    <a:pt x="1186" y="153"/>
                    <a:pt x="1187" y="153"/>
                    <a:pt x="1188" y="153"/>
                  </a:cubicBezTo>
                  <a:cubicBezTo>
                    <a:pt x="1248" y="153"/>
                    <a:pt x="1274" y="60"/>
                    <a:pt x="1218" y="33"/>
                  </a:cubicBezTo>
                  <a:cubicBezTo>
                    <a:pt x="1170" y="11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6">
              <a:extLst>
                <a:ext uri="{FF2B5EF4-FFF2-40B4-BE49-F238E27FC236}">
                  <a16:creationId xmlns:a16="http://schemas.microsoft.com/office/drawing/2014/main" id="{ADC5D39F-E584-E4A5-128F-77CA1A5AC2DC}"/>
                </a:ext>
              </a:extLst>
            </p:cNvPr>
            <p:cNvSpPr/>
            <p:nvPr/>
          </p:nvSpPr>
          <p:spPr>
            <a:xfrm>
              <a:off x="5483175" y="245195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81" y="1"/>
                  </a:moveTo>
                  <a:cubicBezTo>
                    <a:pt x="69" y="1"/>
                    <a:pt x="58" y="8"/>
                    <a:pt x="54" y="21"/>
                  </a:cubicBezTo>
                  <a:cubicBezTo>
                    <a:pt x="1" y="177"/>
                    <a:pt x="159" y="359"/>
                    <a:pt x="268" y="454"/>
                  </a:cubicBezTo>
                  <a:cubicBezTo>
                    <a:pt x="363" y="537"/>
                    <a:pt x="493" y="614"/>
                    <a:pt x="623" y="614"/>
                  </a:cubicBezTo>
                  <a:cubicBezTo>
                    <a:pt x="656" y="614"/>
                    <a:pt x="688" y="609"/>
                    <a:pt x="720" y="599"/>
                  </a:cubicBezTo>
                  <a:cubicBezTo>
                    <a:pt x="724" y="598"/>
                    <a:pt x="724" y="592"/>
                    <a:pt x="721" y="589"/>
                  </a:cubicBezTo>
                  <a:cubicBezTo>
                    <a:pt x="600" y="502"/>
                    <a:pt x="461" y="451"/>
                    <a:pt x="349" y="347"/>
                  </a:cubicBezTo>
                  <a:cubicBezTo>
                    <a:pt x="245" y="249"/>
                    <a:pt x="206" y="97"/>
                    <a:pt x="102" y="8"/>
                  </a:cubicBezTo>
                  <a:cubicBezTo>
                    <a:pt x="96" y="3"/>
                    <a:pt x="88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6">
              <a:extLst>
                <a:ext uri="{FF2B5EF4-FFF2-40B4-BE49-F238E27FC236}">
                  <a16:creationId xmlns:a16="http://schemas.microsoft.com/office/drawing/2014/main" id="{574468E7-88D2-CB9A-A3D3-5B252BC1D2DC}"/>
                </a:ext>
              </a:extLst>
            </p:cNvPr>
            <p:cNvSpPr/>
            <p:nvPr/>
          </p:nvSpPr>
          <p:spPr>
            <a:xfrm>
              <a:off x="5483950" y="2439050"/>
              <a:ext cx="28475" cy="17075"/>
            </a:xfrm>
            <a:custGeom>
              <a:avLst/>
              <a:gdLst/>
              <a:ahLst/>
              <a:cxnLst/>
              <a:rect l="l" t="t" r="r" b="b"/>
              <a:pathLst>
                <a:path w="1139" h="683" extrusionOk="0">
                  <a:moveTo>
                    <a:pt x="1025" y="1"/>
                  </a:moveTo>
                  <a:cubicBezTo>
                    <a:pt x="646" y="1"/>
                    <a:pt x="173" y="305"/>
                    <a:pt x="11" y="640"/>
                  </a:cubicBezTo>
                  <a:cubicBezTo>
                    <a:pt x="1" y="663"/>
                    <a:pt x="17" y="683"/>
                    <a:pt x="36" y="683"/>
                  </a:cubicBezTo>
                  <a:cubicBezTo>
                    <a:pt x="43" y="683"/>
                    <a:pt x="50" y="680"/>
                    <a:pt x="56" y="675"/>
                  </a:cubicBezTo>
                  <a:cubicBezTo>
                    <a:pt x="209" y="549"/>
                    <a:pt x="344" y="414"/>
                    <a:pt x="520" y="320"/>
                  </a:cubicBezTo>
                  <a:cubicBezTo>
                    <a:pt x="699" y="224"/>
                    <a:pt x="880" y="195"/>
                    <a:pt x="1069" y="131"/>
                  </a:cubicBezTo>
                  <a:cubicBezTo>
                    <a:pt x="1139" y="107"/>
                    <a:pt x="1127" y="3"/>
                    <a:pt x="1050" y="1"/>
                  </a:cubicBezTo>
                  <a:cubicBezTo>
                    <a:pt x="1042" y="1"/>
                    <a:pt x="1033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6">
              <a:extLst>
                <a:ext uri="{FF2B5EF4-FFF2-40B4-BE49-F238E27FC236}">
                  <a16:creationId xmlns:a16="http://schemas.microsoft.com/office/drawing/2014/main" id="{927430C7-A57A-8ADE-EEA1-6CB45DF50E8F}"/>
                </a:ext>
              </a:extLst>
            </p:cNvPr>
            <p:cNvSpPr/>
            <p:nvPr/>
          </p:nvSpPr>
          <p:spPr>
            <a:xfrm>
              <a:off x="5494750" y="2421250"/>
              <a:ext cx="64050" cy="32725"/>
            </a:xfrm>
            <a:custGeom>
              <a:avLst/>
              <a:gdLst/>
              <a:ahLst/>
              <a:cxnLst/>
              <a:rect l="l" t="t" r="r" b="b"/>
              <a:pathLst>
                <a:path w="2562" h="1309" extrusionOk="0">
                  <a:moveTo>
                    <a:pt x="55" y="1"/>
                  </a:moveTo>
                  <a:cubicBezTo>
                    <a:pt x="29" y="1"/>
                    <a:pt x="1" y="24"/>
                    <a:pt x="13" y="53"/>
                  </a:cubicBezTo>
                  <a:cubicBezTo>
                    <a:pt x="271" y="700"/>
                    <a:pt x="1195" y="1308"/>
                    <a:pt x="1984" y="1308"/>
                  </a:cubicBezTo>
                  <a:cubicBezTo>
                    <a:pt x="2184" y="1308"/>
                    <a:pt x="2376" y="1269"/>
                    <a:pt x="2545" y="1181"/>
                  </a:cubicBezTo>
                  <a:cubicBezTo>
                    <a:pt x="2561" y="1173"/>
                    <a:pt x="2559" y="1144"/>
                    <a:pt x="2540" y="1141"/>
                  </a:cubicBezTo>
                  <a:cubicBezTo>
                    <a:pt x="2089" y="1062"/>
                    <a:pt x="1663" y="1102"/>
                    <a:pt x="1224" y="920"/>
                  </a:cubicBezTo>
                  <a:cubicBezTo>
                    <a:pt x="740" y="717"/>
                    <a:pt x="434" y="381"/>
                    <a:pt x="83" y="12"/>
                  </a:cubicBezTo>
                  <a:cubicBezTo>
                    <a:pt x="75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6">
              <a:extLst>
                <a:ext uri="{FF2B5EF4-FFF2-40B4-BE49-F238E27FC236}">
                  <a16:creationId xmlns:a16="http://schemas.microsoft.com/office/drawing/2014/main" id="{8DE43920-5574-7D82-D6D7-A0A4415390B7}"/>
                </a:ext>
              </a:extLst>
            </p:cNvPr>
            <p:cNvSpPr/>
            <p:nvPr/>
          </p:nvSpPr>
          <p:spPr>
            <a:xfrm>
              <a:off x="5495600" y="2423000"/>
              <a:ext cx="22875" cy="8100"/>
            </a:xfrm>
            <a:custGeom>
              <a:avLst/>
              <a:gdLst/>
              <a:ahLst/>
              <a:cxnLst/>
              <a:rect l="l" t="t" r="r" b="b"/>
              <a:pathLst>
                <a:path w="915" h="324" extrusionOk="0">
                  <a:moveTo>
                    <a:pt x="41" y="1"/>
                  </a:moveTo>
                  <a:cubicBezTo>
                    <a:pt x="38" y="1"/>
                    <a:pt x="35" y="1"/>
                    <a:pt x="33" y="1"/>
                  </a:cubicBezTo>
                  <a:cubicBezTo>
                    <a:pt x="7" y="2"/>
                    <a:pt x="0" y="34"/>
                    <a:pt x="21" y="48"/>
                  </a:cubicBezTo>
                  <a:lnTo>
                    <a:pt x="20" y="48"/>
                  </a:lnTo>
                  <a:cubicBezTo>
                    <a:pt x="139" y="130"/>
                    <a:pt x="291" y="166"/>
                    <a:pt x="425" y="215"/>
                  </a:cubicBezTo>
                  <a:cubicBezTo>
                    <a:pt x="565" y="266"/>
                    <a:pt x="703" y="323"/>
                    <a:pt x="852" y="324"/>
                  </a:cubicBezTo>
                  <a:cubicBezTo>
                    <a:pt x="853" y="324"/>
                    <a:pt x="853" y="324"/>
                    <a:pt x="854" y="324"/>
                  </a:cubicBezTo>
                  <a:cubicBezTo>
                    <a:pt x="902" y="324"/>
                    <a:pt x="915" y="260"/>
                    <a:pt x="877" y="235"/>
                  </a:cubicBezTo>
                  <a:cubicBezTo>
                    <a:pt x="752" y="154"/>
                    <a:pt x="604" y="124"/>
                    <a:pt x="461" y="88"/>
                  </a:cubicBezTo>
                  <a:cubicBezTo>
                    <a:pt x="324" y="54"/>
                    <a:pt x="182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6">
              <a:extLst>
                <a:ext uri="{FF2B5EF4-FFF2-40B4-BE49-F238E27FC236}">
                  <a16:creationId xmlns:a16="http://schemas.microsoft.com/office/drawing/2014/main" id="{01B63065-6A5F-1F6D-2E66-96393F567B50}"/>
                </a:ext>
              </a:extLst>
            </p:cNvPr>
            <p:cNvSpPr/>
            <p:nvPr/>
          </p:nvSpPr>
          <p:spPr>
            <a:xfrm>
              <a:off x="5514375" y="2406350"/>
              <a:ext cx="73000" cy="50300"/>
            </a:xfrm>
            <a:custGeom>
              <a:avLst/>
              <a:gdLst/>
              <a:ahLst/>
              <a:cxnLst/>
              <a:rect l="l" t="t" r="r" b="b"/>
              <a:pathLst>
                <a:path w="2920" h="2012" extrusionOk="0">
                  <a:moveTo>
                    <a:pt x="921" y="1"/>
                  </a:moveTo>
                  <a:cubicBezTo>
                    <a:pt x="894" y="1"/>
                    <a:pt x="867" y="1"/>
                    <a:pt x="840" y="3"/>
                  </a:cubicBezTo>
                  <a:cubicBezTo>
                    <a:pt x="461" y="22"/>
                    <a:pt x="1" y="222"/>
                    <a:pt x="27" y="673"/>
                  </a:cubicBezTo>
                  <a:cubicBezTo>
                    <a:pt x="47" y="1038"/>
                    <a:pt x="388" y="1232"/>
                    <a:pt x="716" y="1269"/>
                  </a:cubicBezTo>
                  <a:cubicBezTo>
                    <a:pt x="763" y="1274"/>
                    <a:pt x="809" y="1276"/>
                    <a:pt x="856" y="1276"/>
                  </a:cubicBezTo>
                  <a:cubicBezTo>
                    <a:pt x="1140" y="1276"/>
                    <a:pt x="1418" y="1193"/>
                    <a:pt x="1703" y="1193"/>
                  </a:cubicBezTo>
                  <a:cubicBezTo>
                    <a:pt x="1738" y="1193"/>
                    <a:pt x="1774" y="1195"/>
                    <a:pt x="1810" y="1198"/>
                  </a:cubicBezTo>
                  <a:cubicBezTo>
                    <a:pt x="2354" y="1242"/>
                    <a:pt x="2613" y="1576"/>
                    <a:pt x="2889" y="2004"/>
                  </a:cubicBezTo>
                  <a:cubicBezTo>
                    <a:pt x="2892" y="2009"/>
                    <a:pt x="2898" y="2011"/>
                    <a:pt x="2903" y="2011"/>
                  </a:cubicBezTo>
                  <a:cubicBezTo>
                    <a:pt x="2912" y="2011"/>
                    <a:pt x="2919" y="2006"/>
                    <a:pt x="2918" y="1997"/>
                  </a:cubicBezTo>
                  <a:cubicBezTo>
                    <a:pt x="2855" y="1482"/>
                    <a:pt x="2342" y="1113"/>
                    <a:pt x="1850" y="1057"/>
                  </a:cubicBezTo>
                  <a:cubicBezTo>
                    <a:pt x="1806" y="1052"/>
                    <a:pt x="1762" y="1050"/>
                    <a:pt x="1718" y="1050"/>
                  </a:cubicBezTo>
                  <a:cubicBezTo>
                    <a:pt x="1457" y="1050"/>
                    <a:pt x="1197" y="1128"/>
                    <a:pt x="937" y="1128"/>
                  </a:cubicBezTo>
                  <a:cubicBezTo>
                    <a:pt x="891" y="1128"/>
                    <a:pt x="846" y="1125"/>
                    <a:pt x="800" y="1120"/>
                  </a:cubicBezTo>
                  <a:cubicBezTo>
                    <a:pt x="64" y="1017"/>
                    <a:pt x="77" y="689"/>
                    <a:pt x="840" y="137"/>
                  </a:cubicBezTo>
                  <a:cubicBezTo>
                    <a:pt x="858" y="136"/>
                    <a:pt x="876" y="136"/>
                    <a:pt x="894" y="136"/>
                  </a:cubicBezTo>
                  <a:cubicBezTo>
                    <a:pt x="1036" y="136"/>
                    <a:pt x="1177" y="155"/>
                    <a:pt x="1315" y="193"/>
                  </a:cubicBezTo>
                  <a:cubicBezTo>
                    <a:pt x="1636" y="281"/>
                    <a:pt x="1888" y="460"/>
                    <a:pt x="2128" y="685"/>
                  </a:cubicBezTo>
                  <a:cubicBezTo>
                    <a:pt x="2141" y="697"/>
                    <a:pt x="2155" y="703"/>
                    <a:pt x="2169" y="703"/>
                  </a:cubicBezTo>
                  <a:cubicBezTo>
                    <a:pt x="2215" y="703"/>
                    <a:pt x="2254" y="644"/>
                    <a:pt x="2213" y="599"/>
                  </a:cubicBezTo>
                  <a:cubicBezTo>
                    <a:pt x="1885" y="233"/>
                    <a:pt x="1417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6">
              <a:extLst>
                <a:ext uri="{FF2B5EF4-FFF2-40B4-BE49-F238E27FC236}">
                  <a16:creationId xmlns:a16="http://schemas.microsoft.com/office/drawing/2014/main" id="{9D63A356-B5F1-A405-2111-ED64AA1BDA8D}"/>
                </a:ext>
              </a:extLst>
            </p:cNvPr>
            <p:cNvSpPr/>
            <p:nvPr/>
          </p:nvSpPr>
          <p:spPr>
            <a:xfrm>
              <a:off x="5495475" y="2382975"/>
              <a:ext cx="38300" cy="28225"/>
            </a:xfrm>
            <a:custGeom>
              <a:avLst/>
              <a:gdLst/>
              <a:ahLst/>
              <a:cxnLst/>
              <a:rect l="l" t="t" r="r" b="b"/>
              <a:pathLst>
                <a:path w="1532" h="1129" extrusionOk="0">
                  <a:moveTo>
                    <a:pt x="46" y="0"/>
                  </a:moveTo>
                  <a:cubicBezTo>
                    <a:pt x="23" y="0"/>
                    <a:pt x="1" y="19"/>
                    <a:pt x="6" y="50"/>
                  </a:cubicBezTo>
                  <a:cubicBezTo>
                    <a:pt x="77" y="409"/>
                    <a:pt x="271" y="701"/>
                    <a:pt x="577" y="903"/>
                  </a:cubicBezTo>
                  <a:cubicBezTo>
                    <a:pt x="756" y="1022"/>
                    <a:pt x="1008" y="1128"/>
                    <a:pt x="1242" y="1128"/>
                  </a:cubicBezTo>
                  <a:cubicBezTo>
                    <a:pt x="1336" y="1128"/>
                    <a:pt x="1427" y="1111"/>
                    <a:pt x="1509" y="1071"/>
                  </a:cubicBezTo>
                  <a:cubicBezTo>
                    <a:pt x="1531" y="1060"/>
                    <a:pt x="1523" y="1027"/>
                    <a:pt x="1503" y="1021"/>
                  </a:cubicBezTo>
                  <a:cubicBezTo>
                    <a:pt x="1222" y="938"/>
                    <a:pt x="959" y="937"/>
                    <a:pt x="700" y="774"/>
                  </a:cubicBezTo>
                  <a:cubicBezTo>
                    <a:pt x="419" y="599"/>
                    <a:pt x="199" y="339"/>
                    <a:pt x="85" y="28"/>
                  </a:cubicBez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6">
              <a:extLst>
                <a:ext uri="{FF2B5EF4-FFF2-40B4-BE49-F238E27FC236}">
                  <a16:creationId xmlns:a16="http://schemas.microsoft.com/office/drawing/2014/main" id="{C1E6B9C3-9D1F-D1A5-27CB-497FA19261AC}"/>
                </a:ext>
              </a:extLst>
            </p:cNvPr>
            <p:cNvSpPr/>
            <p:nvPr/>
          </p:nvSpPr>
          <p:spPr>
            <a:xfrm>
              <a:off x="5497450" y="2382300"/>
              <a:ext cx="55500" cy="27150"/>
            </a:xfrm>
            <a:custGeom>
              <a:avLst/>
              <a:gdLst/>
              <a:ahLst/>
              <a:cxnLst/>
              <a:rect l="l" t="t" r="r" b="b"/>
              <a:pathLst>
                <a:path w="2220" h="1086" extrusionOk="0">
                  <a:moveTo>
                    <a:pt x="685" y="1"/>
                  </a:moveTo>
                  <a:cubicBezTo>
                    <a:pt x="454" y="1"/>
                    <a:pt x="226" y="52"/>
                    <a:pt x="21" y="164"/>
                  </a:cubicBezTo>
                  <a:cubicBezTo>
                    <a:pt x="1" y="176"/>
                    <a:pt x="8" y="215"/>
                    <a:pt x="33" y="215"/>
                  </a:cubicBezTo>
                  <a:cubicBezTo>
                    <a:pt x="34" y="215"/>
                    <a:pt x="35" y="214"/>
                    <a:pt x="36" y="214"/>
                  </a:cubicBezTo>
                  <a:cubicBezTo>
                    <a:pt x="249" y="189"/>
                    <a:pt x="452" y="161"/>
                    <a:pt x="654" y="161"/>
                  </a:cubicBezTo>
                  <a:cubicBezTo>
                    <a:pt x="843" y="161"/>
                    <a:pt x="1032" y="186"/>
                    <a:pt x="1226" y="261"/>
                  </a:cubicBezTo>
                  <a:cubicBezTo>
                    <a:pt x="1628" y="414"/>
                    <a:pt x="1915" y="706"/>
                    <a:pt x="2135" y="1066"/>
                  </a:cubicBezTo>
                  <a:cubicBezTo>
                    <a:pt x="2143" y="1080"/>
                    <a:pt x="2156" y="1086"/>
                    <a:pt x="2169" y="1086"/>
                  </a:cubicBezTo>
                  <a:cubicBezTo>
                    <a:pt x="2194" y="1086"/>
                    <a:pt x="2219" y="1065"/>
                    <a:pt x="2210" y="1035"/>
                  </a:cubicBezTo>
                  <a:cubicBezTo>
                    <a:pt x="2006" y="412"/>
                    <a:pt x="133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6">
              <a:extLst>
                <a:ext uri="{FF2B5EF4-FFF2-40B4-BE49-F238E27FC236}">
                  <a16:creationId xmlns:a16="http://schemas.microsoft.com/office/drawing/2014/main" id="{1D24A29D-E9CA-38EE-A327-D9BA5FB8BF73}"/>
                </a:ext>
              </a:extLst>
            </p:cNvPr>
            <p:cNvSpPr/>
            <p:nvPr/>
          </p:nvSpPr>
          <p:spPr>
            <a:xfrm>
              <a:off x="5500750" y="2340050"/>
              <a:ext cx="36275" cy="51525"/>
            </a:xfrm>
            <a:custGeom>
              <a:avLst/>
              <a:gdLst/>
              <a:ahLst/>
              <a:cxnLst/>
              <a:rect l="l" t="t" r="r" b="b"/>
              <a:pathLst>
                <a:path w="1451" h="2061" extrusionOk="0">
                  <a:moveTo>
                    <a:pt x="24" y="1"/>
                  </a:moveTo>
                  <a:cubicBezTo>
                    <a:pt x="15" y="1"/>
                    <a:pt x="7" y="7"/>
                    <a:pt x="7" y="17"/>
                  </a:cubicBezTo>
                  <a:cubicBezTo>
                    <a:pt x="1" y="786"/>
                    <a:pt x="637" y="1826"/>
                    <a:pt x="1395" y="2059"/>
                  </a:cubicBezTo>
                  <a:cubicBezTo>
                    <a:pt x="1398" y="2060"/>
                    <a:pt x="1401" y="2060"/>
                    <a:pt x="1404" y="2060"/>
                  </a:cubicBezTo>
                  <a:cubicBezTo>
                    <a:pt x="1432" y="2060"/>
                    <a:pt x="1451" y="2022"/>
                    <a:pt x="1428" y="2002"/>
                  </a:cubicBezTo>
                  <a:cubicBezTo>
                    <a:pt x="1130" y="1729"/>
                    <a:pt x="814" y="1520"/>
                    <a:pt x="562" y="1194"/>
                  </a:cubicBezTo>
                  <a:cubicBezTo>
                    <a:pt x="284" y="832"/>
                    <a:pt x="177" y="438"/>
                    <a:pt x="40" y="13"/>
                  </a:cubicBezTo>
                  <a:cubicBezTo>
                    <a:pt x="37" y="5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6">
              <a:extLst>
                <a:ext uri="{FF2B5EF4-FFF2-40B4-BE49-F238E27FC236}">
                  <a16:creationId xmlns:a16="http://schemas.microsoft.com/office/drawing/2014/main" id="{A76F457A-67E8-07B6-4063-2C695C888E3F}"/>
                </a:ext>
              </a:extLst>
            </p:cNvPr>
            <p:cNvSpPr/>
            <p:nvPr/>
          </p:nvSpPr>
          <p:spPr>
            <a:xfrm>
              <a:off x="5624675" y="2499000"/>
              <a:ext cx="48075" cy="39300"/>
            </a:xfrm>
            <a:custGeom>
              <a:avLst/>
              <a:gdLst/>
              <a:ahLst/>
              <a:cxnLst/>
              <a:rect l="l" t="t" r="r" b="b"/>
              <a:pathLst>
                <a:path w="1923" h="1572" extrusionOk="0">
                  <a:moveTo>
                    <a:pt x="432" y="0"/>
                  </a:moveTo>
                  <a:cubicBezTo>
                    <a:pt x="90" y="0"/>
                    <a:pt x="22" y="476"/>
                    <a:pt x="190" y="712"/>
                  </a:cubicBezTo>
                  <a:cubicBezTo>
                    <a:pt x="606" y="1292"/>
                    <a:pt x="1605" y="797"/>
                    <a:pt x="1874" y="1562"/>
                  </a:cubicBezTo>
                  <a:cubicBezTo>
                    <a:pt x="1876" y="1568"/>
                    <a:pt x="1882" y="1572"/>
                    <a:pt x="1887" y="1572"/>
                  </a:cubicBezTo>
                  <a:cubicBezTo>
                    <a:pt x="1893" y="1572"/>
                    <a:pt x="1900" y="1567"/>
                    <a:pt x="1900" y="1558"/>
                  </a:cubicBezTo>
                  <a:cubicBezTo>
                    <a:pt x="1922" y="1257"/>
                    <a:pt x="1682" y="1073"/>
                    <a:pt x="1416" y="986"/>
                  </a:cubicBezTo>
                  <a:cubicBezTo>
                    <a:pt x="1185" y="911"/>
                    <a:pt x="937" y="916"/>
                    <a:pt x="704" y="845"/>
                  </a:cubicBezTo>
                  <a:cubicBezTo>
                    <a:pt x="368" y="742"/>
                    <a:pt x="1" y="313"/>
                    <a:pt x="489" y="100"/>
                  </a:cubicBezTo>
                  <a:cubicBezTo>
                    <a:pt x="541" y="76"/>
                    <a:pt x="509" y="5"/>
                    <a:pt x="462" y="1"/>
                  </a:cubicBezTo>
                  <a:cubicBezTo>
                    <a:pt x="452" y="0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6">
              <a:extLst>
                <a:ext uri="{FF2B5EF4-FFF2-40B4-BE49-F238E27FC236}">
                  <a16:creationId xmlns:a16="http://schemas.microsoft.com/office/drawing/2014/main" id="{A72D8CA2-73BE-CCEC-4963-6A1CE9A062A6}"/>
                </a:ext>
              </a:extLst>
            </p:cNvPr>
            <p:cNvSpPr/>
            <p:nvPr/>
          </p:nvSpPr>
          <p:spPr>
            <a:xfrm>
              <a:off x="5600875" y="2504275"/>
              <a:ext cx="103075" cy="48700"/>
            </a:xfrm>
            <a:custGeom>
              <a:avLst/>
              <a:gdLst/>
              <a:ahLst/>
              <a:cxnLst/>
              <a:rect l="l" t="t" r="r" b="b"/>
              <a:pathLst>
                <a:path w="4123" h="1948" extrusionOk="0">
                  <a:moveTo>
                    <a:pt x="617" y="0"/>
                  </a:moveTo>
                  <a:cubicBezTo>
                    <a:pt x="612" y="0"/>
                    <a:pt x="607" y="1"/>
                    <a:pt x="602" y="3"/>
                  </a:cubicBezTo>
                  <a:cubicBezTo>
                    <a:pt x="1" y="237"/>
                    <a:pt x="264" y="879"/>
                    <a:pt x="682" y="1160"/>
                  </a:cubicBezTo>
                  <a:cubicBezTo>
                    <a:pt x="1377" y="1629"/>
                    <a:pt x="2385" y="1947"/>
                    <a:pt x="3297" y="1947"/>
                  </a:cubicBezTo>
                  <a:cubicBezTo>
                    <a:pt x="3576" y="1947"/>
                    <a:pt x="3845" y="1917"/>
                    <a:pt x="4095" y="1853"/>
                  </a:cubicBezTo>
                  <a:cubicBezTo>
                    <a:pt x="4123" y="1846"/>
                    <a:pt x="4113" y="1810"/>
                    <a:pt x="4088" y="1807"/>
                  </a:cubicBezTo>
                  <a:cubicBezTo>
                    <a:pt x="3464" y="1726"/>
                    <a:pt x="2847" y="1731"/>
                    <a:pt x="2226" y="1589"/>
                  </a:cubicBezTo>
                  <a:cubicBezTo>
                    <a:pt x="1979" y="1531"/>
                    <a:pt x="1736" y="1460"/>
                    <a:pt x="1499" y="1372"/>
                  </a:cubicBezTo>
                  <a:cubicBezTo>
                    <a:pt x="1306" y="1304"/>
                    <a:pt x="1118" y="1223"/>
                    <a:pt x="936" y="1128"/>
                  </a:cubicBezTo>
                  <a:cubicBezTo>
                    <a:pt x="548" y="977"/>
                    <a:pt x="444" y="629"/>
                    <a:pt x="625" y="86"/>
                  </a:cubicBezTo>
                  <a:cubicBezTo>
                    <a:pt x="673" y="71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6">
              <a:extLst>
                <a:ext uri="{FF2B5EF4-FFF2-40B4-BE49-F238E27FC236}">
                  <a16:creationId xmlns:a16="http://schemas.microsoft.com/office/drawing/2014/main" id="{F401AE2A-26BB-5101-04A9-20C37B9DE3CA}"/>
                </a:ext>
              </a:extLst>
            </p:cNvPr>
            <p:cNvSpPr/>
            <p:nvPr/>
          </p:nvSpPr>
          <p:spPr>
            <a:xfrm>
              <a:off x="5420225" y="2509350"/>
              <a:ext cx="63675" cy="89100"/>
            </a:xfrm>
            <a:custGeom>
              <a:avLst/>
              <a:gdLst/>
              <a:ahLst/>
              <a:cxnLst/>
              <a:rect l="l" t="t" r="r" b="b"/>
              <a:pathLst>
                <a:path w="2547" h="3564" extrusionOk="0">
                  <a:moveTo>
                    <a:pt x="2528" y="1"/>
                  </a:moveTo>
                  <a:cubicBezTo>
                    <a:pt x="2521" y="1"/>
                    <a:pt x="2512" y="5"/>
                    <a:pt x="2509" y="13"/>
                  </a:cubicBezTo>
                  <a:cubicBezTo>
                    <a:pt x="2258" y="703"/>
                    <a:pt x="2052" y="1378"/>
                    <a:pt x="1616" y="1982"/>
                  </a:cubicBezTo>
                  <a:cubicBezTo>
                    <a:pt x="1177" y="2590"/>
                    <a:pt x="629" y="2997"/>
                    <a:pt x="51" y="3459"/>
                  </a:cubicBezTo>
                  <a:cubicBezTo>
                    <a:pt x="0" y="3500"/>
                    <a:pt x="49" y="3563"/>
                    <a:pt x="101" y="3563"/>
                  </a:cubicBezTo>
                  <a:cubicBezTo>
                    <a:pt x="110" y="3563"/>
                    <a:pt x="119" y="3562"/>
                    <a:pt x="127" y="3558"/>
                  </a:cubicBezTo>
                  <a:cubicBezTo>
                    <a:pt x="1376" y="2989"/>
                    <a:pt x="2480" y="1392"/>
                    <a:pt x="2546" y="19"/>
                  </a:cubicBezTo>
                  <a:cubicBezTo>
                    <a:pt x="2547" y="7"/>
                    <a:pt x="2538" y="1"/>
                    <a:pt x="2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6">
              <a:extLst>
                <a:ext uri="{FF2B5EF4-FFF2-40B4-BE49-F238E27FC236}">
                  <a16:creationId xmlns:a16="http://schemas.microsoft.com/office/drawing/2014/main" id="{3951BEC8-77F3-A056-9B5D-4EFC374C58A2}"/>
                </a:ext>
              </a:extLst>
            </p:cNvPr>
            <p:cNvSpPr/>
            <p:nvPr/>
          </p:nvSpPr>
          <p:spPr>
            <a:xfrm>
              <a:off x="5411200" y="2509425"/>
              <a:ext cx="73925" cy="26625"/>
            </a:xfrm>
            <a:custGeom>
              <a:avLst/>
              <a:gdLst/>
              <a:ahLst/>
              <a:cxnLst/>
              <a:rect l="l" t="t" r="r" b="b"/>
              <a:pathLst>
                <a:path w="2957" h="1065" extrusionOk="0">
                  <a:moveTo>
                    <a:pt x="2926" y="1"/>
                  </a:moveTo>
                  <a:cubicBezTo>
                    <a:pt x="2920" y="1"/>
                    <a:pt x="2914" y="3"/>
                    <a:pt x="2909" y="7"/>
                  </a:cubicBezTo>
                  <a:lnTo>
                    <a:pt x="2910" y="7"/>
                  </a:lnTo>
                  <a:cubicBezTo>
                    <a:pt x="2442" y="403"/>
                    <a:pt x="1731" y="880"/>
                    <a:pt x="1101" y="880"/>
                  </a:cubicBezTo>
                  <a:cubicBezTo>
                    <a:pt x="720" y="880"/>
                    <a:pt x="369" y="706"/>
                    <a:pt x="118" y="234"/>
                  </a:cubicBezTo>
                  <a:cubicBezTo>
                    <a:pt x="107" y="213"/>
                    <a:pt x="87" y="203"/>
                    <a:pt x="67" y="203"/>
                  </a:cubicBezTo>
                  <a:cubicBezTo>
                    <a:pt x="35" y="203"/>
                    <a:pt x="1" y="228"/>
                    <a:pt x="2" y="266"/>
                  </a:cubicBezTo>
                  <a:cubicBezTo>
                    <a:pt x="6" y="854"/>
                    <a:pt x="606" y="1065"/>
                    <a:pt x="1120" y="1065"/>
                  </a:cubicBezTo>
                  <a:cubicBezTo>
                    <a:pt x="1196" y="1065"/>
                    <a:pt x="1269" y="1060"/>
                    <a:pt x="1339" y="1052"/>
                  </a:cubicBezTo>
                  <a:cubicBezTo>
                    <a:pt x="1967" y="973"/>
                    <a:pt x="2651" y="617"/>
                    <a:pt x="2947" y="36"/>
                  </a:cubicBezTo>
                  <a:cubicBezTo>
                    <a:pt x="2957" y="18"/>
                    <a:pt x="2942" y="1"/>
                    <a:pt x="2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6">
              <a:extLst>
                <a:ext uri="{FF2B5EF4-FFF2-40B4-BE49-F238E27FC236}">
                  <a16:creationId xmlns:a16="http://schemas.microsoft.com/office/drawing/2014/main" id="{A7C4DABE-DA46-F97B-0DA5-41989316A799}"/>
                </a:ext>
              </a:extLst>
            </p:cNvPr>
            <p:cNvSpPr/>
            <p:nvPr/>
          </p:nvSpPr>
          <p:spPr>
            <a:xfrm>
              <a:off x="5411300" y="2496300"/>
              <a:ext cx="22850" cy="22575"/>
            </a:xfrm>
            <a:custGeom>
              <a:avLst/>
              <a:gdLst/>
              <a:ahLst/>
              <a:cxnLst/>
              <a:rect l="l" t="t" r="r" b="b"/>
              <a:pathLst>
                <a:path w="914" h="903" extrusionOk="0">
                  <a:moveTo>
                    <a:pt x="866" y="1"/>
                  </a:moveTo>
                  <a:cubicBezTo>
                    <a:pt x="647" y="1"/>
                    <a:pt x="448" y="153"/>
                    <a:pt x="302" y="307"/>
                  </a:cubicBezTo>
                  <a:cubicBezTo>
                    <a:pt x="167" y="452"/>
                    <a:pt x="1" y="665"/>
                    <a:pt x="45" y="875"/>
                  </a:cubicBezTo>
                  <a:cubicBezTo>
                    <a:pt x="49" y="892"/>
                    <a:pt x="66" y="903"/>
                    <a:pt x="83" y="903"/>
                  </a:cubicBezTo>
                  <a:cubicBezTo>
                    <a:pt x="94" y="903"/>
                    <a:pt x="104" y="899"/>
                    <a:pt x="111" y="891"/>
                  </a:cubicBezTo>
                  <a:cubicBezTo>
                    <a:pt x="239" y="752"/>
                    <a:pt x="283" y="559"/>
                    <a:pt x="411" y="414"/>
                  </a:cubicBezTo>
                  <a:cubicBezTo>
                    <a:pt x="548" y="259"/>
                    <a:pt x="731" y="175"/>
                    <a:pt x="893" y="51"/>
                  </a:cubicBezTo>
                  <a:cubicBezTo>
                    <a:pt x="913" y="36"/>
                    <a:pt x="908" y="1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6">
              <a:extLst>
                <a:ext uri="{FF2B5EF4-FFF2-40B4-BE49-F238E27FC236}">
                  <a16:creationId xmlns:a16="http://schemas.microsoft.com/office/drawing/2014/main" id="{33D77B7D-C933-C0AC-BCC2-A3D885D2D7AC}"/>
                </a:ext>
              </a:extLst>
            </p:cNvPr>
            <p:cNvSpPr/>
            <p:nvPr/>
          </p:nvSpPr>
          <p:spPr>
            <a:xfrm>
              <a:off x="5429625" y="2495050"/>
              <a:ext cx="44550" cy="14550"/>
            </a:xfrm>
            <a:custGeom>
              <a:avLst/>
              <a:gdLst/>
              <a:ahLst/>
              <a:cxnLst/>
              <a:rect l="l" t="t" r="r" b="b"/>
              <a:pathLst>
                <a:path w="1782" h="582" extrusionOk="0">
                  <a:moveTo>
                    <a:pt x="1712" y="0"/>
                  </a:moveTo>
                  <a:cubicBezTo>
                    <a:pt x="1704" y="0"/>
                    <a:pt x="1694" y="2"/>
                    <a:pt x="1685" y="7"/>
                  </a:cubicBezTo>
                  <a:cubicBezTo>
                    <a:pt x="1421" y="134"/>
                    <a:pt x="983" y="413"/>
                    <a:pt x="633" y="413"/>
                  </a:cubicBezTo>
                  <a:cubicBezTo>
                    <a:pt x="444" y="413"/>
                    <a:pt x="281" y="332"/>
                    <a:pt x="183" y="104"/>
                  </a:cubicBezTo>
                  <a:cubicBezTo>
                    <a:pt x="178" y="94"/>
                    <a:pt x="170" y="90"/>
                    <a:pt x="162" y="90"/>
                  </a:cubicBezTo>
                  <a:cubicBezTo>
                    <a:pt x="149" y="90"/>
                    <a:pt x="135" y="99"/>
                    <a:pt x="130" y="111"/>
                  </a:cubicBezTo>
                  <a:lnTo>
                    <a:pt x="130" y="112"/>
                  </a:lnTo>
                  <a:cubicBezTo>
                    <a:pt x="1" y="424"/>
                    <a:pt x="387" y="581"/>
                    <a:pt x="638" y="581"/>
                  </a:cubicBezTo>
                  <a:cubicBezTo>
                    <a:pt x="644" y="581"/>
                    <a:pt x="649" y="581"/>
                    <a:pt x="655" y="581"/>
                  </a:cubicBezTo>
                  <a:cubicBezTo>
                    <a:pt x="1039" y="568"/>
                    <a:pt x="1509" y="403"/>
                    <a:pt x="1750" y="92"/>
                  </a:cubicBezTo>
                  <a:cubicBezTo>
                    <a:pt x="1781" y="53"/>
                    <a:pt x="1755" y="0"/>
                    <a:pt x="1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6">
              <a:extLst>
                <a:ext uri="{FF2B5EF4-FFF2-40B4-BE49-F238E27FC236}">
                  <a16:creationId xmlns:a16="http://schemas.microsoft.com/office/drawing/2014/main" id="{75A86358-1BF9-26A5-7702-456DA50A5809}"/>
                </a:ext>
              </a:extLst>
            </p:cNvPr>
            <p:cNvSpPr/>
            <p:nvPr/>
          </p:nvSpPr>
          <p:spPr>
            <a:xfrm>
              <a:off x="5429950" y="2478450"/>
              <a:ext cx="13450" cy="25675"/>
            </a:xfrm>
            <a:custGeom>
              <a:avLst/>
              <a:gdLst/>
              <a:ahLst/>
              <a:cxnLst/>
              <a:rect l="l" t="t" r="r" b="b"/>
              <a:pathLst>
                <a:path w="538" h="1027" extrusionOk="0">
                  <a:moveTo>
                    <a:pt x="453" y="1"/>
                  </a:moveTo>
                  <a:cubicBezTo>
                    <a:pt x="450" y="1"/>
                    <a:pt x="447" y="1"/>
                    <a:pt x="444" y="2"/>
                  </a:cubicBezTo>
                  <a:cubicBezTo>
                    <a:pt x="244" y="34"/>
                    <a:pt x="97" y="272"/>
                    <a:pt x="52" y="454"/>
                  </a:cubicBezTo>
                  <a:cubicBezTo>
                    <a:pt x="1" y="660"/>
                    <a:pt x="28" y="870"/>
                    <a:pt x="183" y="1021"/>
                  </a:cubicBezTo>
                  <a:cubicBezTo>
                    <a:pt x="186" y="1025"/>
                    <a:pt x="192" y="1027"/>
                    <a:pt x="197" y="1027"/>
                  </a:cubicBezTo>
                  <a:cubicBezTo>
                    <a:pt x="211" y="1027"/>
                    <a:pt x="226" y="1015"/>
                    <a:pt x="219" y="1000"/>
                  </a:cubicBezTo>
                  <a:cubicBezTo>
                    <a:pt x="157" y="838"/>
                    <a:pt x="128" y="657"/>
                    <a:pt x="178" y="489"/>
                  </a:cubicBezTo>
                  <a:cubicBezTo>
                    <a:pt x="237" y="298"/>
                    <a:pt x="360" y="219"/>
                    <a:pt x="497" y="92"/>
                  </a:cubicBezTo>
                  <a:cubicBezTo>
                    <a:pt x="538" y="55"/>
                    <a:pt x="498" y="1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6">
              <a:extLst>
                <a:ext uri="{FF2B5EF4-FFF2-40B4-BE49-F238E27FC236}">
                  <a16:creationId xmlns:a16="http://schemas.microsoft.com/office/drawing/2014/main" id="{50802393-2080-4576-C158-73277B1D840C}"/>
                </a:ext>
              </a:extLst>
            </p:cNvPr>
            <p:cNvSpPr/>
            <p:nvPr/>
          </p:nvSpPr>
          <p:spPr>
            <a:xfrm>
              <a:off x="5349800" y="2414350"/>
              <a:ext cx="129350" cy="68350"/>
            </a:xfrm>
            <a:custGeom>
              <a:avLst/>
              <a:gdLst/>
              <a:ahLst/>
              <a:cxnLst/>
              <a:rect l="l" t="t" r="r" b="b"/>
              <a:pathLst>
                <a:path w="5174" h="2734" extrusionOk="0">
                  <a:moveTo>
                    <a:pt x="1942" y="1"/>
                  </a:moveTo>
                  <a:cubicBezTo>
                    <a:pt x="1204" y="1"/>
                    <a:pt x="495" y="252"/>
                    <a:pt x="18" y="858"/>
                  </a:cubicBezTo>
                  <a:cubicBezTo>
                    <a:pt x="0" y="881"/>
                    <a:pt x="16" y="918"/>
                    <a:pt x="41" y="918"/>
                  </a:cubicBezTo>
                  <a:cubicBezTo>
                    <a:pt x="47" y="918"/>
                    <a:pt x="53" y="917"/>
                    <a:pt x="59" y="912"/>
                  </a:cubicBezTo>
                  <a:cubicBezTo>
                    <a:pt x="682" y="474"/>
                    <a:pt x="1307" y="179"/>
                    <a:pt x="2040" y="179"/>
                  </a:cubicBezTo>
                  <a:cubicBezTo>
                    <a:pt x="2186" y="179"/>
                    <a:pt x="2337" y="191"/>
                    <a:pt x="2493" y="216"/>
                  </a:cubicBezTo>
                  <a:cubicBezTo>
                    <a:pt x="2967" y="292"/>
                    <a:pt x="3415" y="456"/>
                    <a:pt x="3823" y="712"/>
                  </a:cubicBezTo>
                  <a:cubicBezTo>
                    <a:pt x="3997" y="821"/>
                    <a:pt x="4177" y="942"/>
                    <a:pt x="4325" y="1085"/>
                  </a:cubicBezTo>
                  <a:cubicBezTo>
                    <a:pt x="4480" y="1208"/>
                    <a:pt x="4588" y="1362"/>
                    <a:pt x="4649" y="1545"/>
                  </a:cubicBezTo>
                  <a:cubicBezTo>
                    <a:pt x="4911" y="1981"/>
                    <a:pt x="4627" y="2282"/>
                    <a:pt x="3799" y="2449"/>
                  </a:cubicBezTo>
                  <a:cubicBezTo>
                    <a:pt x="3791" y="2444"/>
                    <a:pt x="3783" y="2441"/>
                    <a:pt x="3776" y="2441"/>
                  </a:cubicBezTo>
                  <a:cubicBezTo>
                    <a:pt x="3739" y="2441"/>
                    <a:pt x="3713" y="2492"/>
                    <a:pt x="3742" y="2523"/>
                  </a:cubicBezTo>
                  <a:cubicBezTo>
                    <a:pt x="3872" y="2664"/>
                    <a:pt x="4042" y="2734"/>
                    <a:pt x="4214" y="2734"/>
                  </a:cubicBezTo>
                  <a:cubicBezTo>
                    <a:pt x="4401" y="2734"/>
                    <a:pt x="4589" y="2652"/>
                    <a:pt x="4728" y="2493"/>
                  </a:cubicBezTo>
                  <a:cubicBezTo>
                    <a:pt x="5174" y="1984"/>
                    <a:pt x="4786" y="1269"/>
                    <a:pt x="4366" y="901"/>
                  </a:cubicBezTo>
                  <a:cubicBezTo>
                    <a:pt x="3747" y="360"/>
                    <a:pt x="2824" y="1"/>
                    <a:pt x="19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6">
              <a:extLst>
                <a:ext uri="{FF2B5EF4-FFF2-40B4-BE49-F238E27FC236}">
                  <a16:creationId xmlns:a16="http://schemas.microsoft.com/office/drawing/2014/main" id="{5A16F309-C056-0AC8-9C78-AD68F14A2139}"/>
                </a:ext>
              </a:extLst>
            </p:cNvPr>
            <p:cNvSpPr/>
            <p:nvPr/>
          </p:nvSpPr>
          <p:spPr>
            <a:xfrm>
              <a:off x="5345725" y="2427100"/>
              <a:ext cx="105100" cy="47525"/>
            </a:xfrm>
            <a:custGeom>
              <a:avLst/>
              <a:gdLst/>
              <a:ahLst/>
              <a:cxnLst/>
              <a:rect l="l" t="t" r="r" b="b"/>
              <a:pathLst>
                <a:path w="4204" h="1901" extrusionOk="0">
                  <a:moveTo>
                    <a:pt x="1818" y="0"/>
                  </a:moveTo>
                  <a:cubicBezTo>
                    <a:pt x="1182" y="0"/>
                    <a:pt x="534" y="210"/>
                    <a:pt x="29" y="635"/>
                  </a:cubicBezTo>
                  <a:cubicBezTo>
                    <a:pt x="0" y="659"/>
                    <a:pt x="27" y="697"/>
                    <a:pt x="58" y="697"/>
                  </a:cubicBezTo>
                  <a:cubicBezTo>
                    <a:pt x="63" y="697"/>
                    <a:pt x="69" y="696"/>
                    <a:pt x="74" y="693"/>
                  </a:cubicBezTo>
                  <a:cubicBezTo>
                    <a:pt x="672" y="389"/>
                    <a:pt x="1278" y="137"/>
                    <a:pt x="1928" y="137"/>
                  </a:cubicBezTo>
                  <a:cubicBezTo>
                    <a:pt x="2134" y="137"/>
                    <a:pt x="2344" y="162"/>
                    <a:pt x="2560" y="219"/>
                  </a:cubicBezTo>
                  <a:cubicBezTo>
                    <a:pt x="3381" y="437"/>
                    <a:pt x="3940" y="1056"/>
                    <a:pt x="4126" y="1874"/>
                  </a:cubicBezTo>
                  <a:cubicBezTo>
                    <a:pt x="4130" y="1892"/>
                    <a:pt x="4144" y="1900"/>
                    <a:pt x="4158" y="1900"/>
                  </a:cubicBezTo>
                  <a:cubicBezTo>
                    <a:pt x="4180" y="1900"/>
                    <a:pt x="4203" y="1881"/>
                    <a:pt x="4198" y="1853"/>
                  </a:cubicBezTo>
                  <a:cubicBezTo>
                    <a:pt x="3976" y="626"/>
                    <a:pt x="2915" y="0"/>
                    <a:pt x="1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6">
              <a:extLst>
                <a:ext uri="{FF2B5EF4-FFF2-40B4-BE49-F238E27FC236}">
                  <a16:creationId xmlns:a16="http://schemas.microsoft.com/office/drawing/2014/main" id="{F5F56ACC-F0B9-8970-4741-AE428C1F99B3}"/>
                </a:ext>
              </a:extLst>
            </p:cNvPr>
            <p:cNvSpPr/>
            <p:nvPr/>
          </p:nvSpPr>
          <p:spPr>
            <a:xfrm>
              <a:off x="5239275" y="2351900"/>
              <a:ext cx="210125" cy="208050"/>
            </a:xfrm>
            <a:custGeom>
              <a:avLst/>
              <a:gdLst/>
              <a:ahLst/>
              <a:cxnLst/>
              <a:rect l="l" t="t" r="r" b="b"/>
              <a:pathLst>
                <a:path w="8405" h="8322" extrusionOk="0">
                  <a:moveTo>
                    <a:pt x="3439" y="1"/>
                  </a:moveTo>
                  <a:cubicBezTo>
                    <a:pt x="3427" y="1"/>
                    <a:pt x="3414" y="4"/>
                    <a:pt x="3400" y="9"/>
                  </a:cubicBezTo>
                  <a:cubicBezTo>
                    <a:pt x="1367" y="899"/>
                    <a:pt x="0" y="2967"/>
                    <a:pt x="426" y="5224"/>
                  </a:cubicBezTo>
                  <a:cubicBezTo>
                    <a:pt x="752" y="6946"/>
                    <a:pt x="2328" y="8321"/>
                    <a:pt x="4054" y="8321"/>
                  </a:cubicBezTo>
                  <a:cubicBezTo>
                    <a:pt x="4356" y="8321"/>
                    <a:pt x="4663" y="8279"/>
                    <a:pt x="4968" y="8190"/>
                  </a:cubicBezTo>
                  <a:cubicBezTo>
                    <a:pt x="6614" y="7706"/>
                    <a:pt x="8404" y="5338"/>
                    <a:pt x="6721" y="3871"/>
                  </a:cubicBezTo>
                  <a:cubicBezTo>
                    <a:pt x="6326" y="3527"/>
                    <a:pt x="5722" y="3269"/>
                    <a:pt x="5150" y="3269"/>
                  </a:cubicBezTo>
                  <a:cubicBezTo>
                    <a:pt x="4832" y="3269"/>
                    <a:pt x="4523" y="3349"/>
                    <a:pt x="4267" y="3539"/>
                  </a:cubicBezTo>
                  <a:cubicBezTo>
                    <a:pt x="3716" y="3949"/>
                    <a:pt x="3583" y="4772"/>
                    <a:pt x="4008" y="5319"/>
                  </a:cubicBezTo>
                  <a:cubicBezTo>
                    <a:pt x="4224" y="5597"/>
                    <a:pt x="4632" y="5785"/>
                    <a:pt x="5007" y="5785"/>
                  </a:cubicBezTo>
                  <a:cubicBezTo>
                    <a:pt x="5349" y="5785"/>
                    <a:pt x="5664" y="5628"/>
                    <a:pt x="5779" y="5240"/>
                  </a:cubicBezTo>
                  <a:cubicBezTo>
                    <a:pt x="5906" y="4812"/>
                    <a:pt x="5610" y="4450"/>
                    <a:pt x="5259" y="4450"/>
                  </a:cubicBezTo>
                  <a:cubicBezTo>
                    <a:pt x="5130" y="4450"/>
                    <a:pt x="4992" y="4499"/>
                    <a:pt x="4866" y="4613"/>
                  </a:cubicBezTo>
                  <a:cubicBezTo>
                    <a:pt x="4832" y="4642"/>
                    <a:pt x="4863" y="4686"/>
                    <a:pt x="4899" y="4686"/>
                  </a:cubicBezTo>
                  <a:cubicBezTo>
                    <a:pt x="4908" y="4686"/>
                    <a:pt x="4919" y="4682"/>
                    <a:pt x="4928" y="4674"/>
                  </a:cubicBezTo>
                  <a:lnTo>
                    <a:pt x="5188" y="5597"/>
                  </a:lnTo>
                  <a:cubicBezTo>
                    <a:pt x="5107" y="5618"/>
                    <a:pt x="5030" y="5629"/>
                    <a:pt x="4955" y="5629"/>
                  </a:cubicBezTo>
                  <a:cubicBezTo>
                    <a:pt x="4780" y="5629"/>
                    <a:pt x="4622" y="5570"/>
                    <a:pt x="4481" y="5453"/>
                  </a:cubicBezTo>
                  <a:cubicBezTo>
                    <a:pt x="4150" y="5258"/>
                    <a:pt x="3928" y="4984"/>
                    <a:pt x="3910" y="4565"/>
                  </a:cubicBezTo>
                  <a:cubicBezTo>
                    <a:pt x="3880" y="3865"/>
                    <a:pt x="4538" y="3437"/>
                    <a:pt x="5173" y="3429"/>
                  </a:cubicBezTo>
                  <a:cubicBezTo>
                    <a:pt x="5183" y="3428"/>
                    <a:pt x="5193" y="3428"/>
                    <a:pt x="5203" y="3428"/>
                  </a:cubicBezTo>
                  <a:cubicBezTo>
                    <a:pt x="6456" y="3428"/>
                    <a:pt x="7418" y="4565"/>
                    <a:pt x="7139" y="5793"/>
                  </a:cubicBezTo>
                  <a:cubicBezTo>
                    <a:pt x="6814" y="7225"/>
                    <a:pt x="5459" y="8151"/>
                    <a:pt x="4060" y="8151"/>
                  </a:cubicBezTo>
                  <a:cubicBezTo>
                    <a:pt x="3740" y="8151"/>
                    <a:pt x="3418" y="8102"/>
                    <a:pt x="3105" y="8000"/>
                  </a:cubicBezTo>
                  <a:cubicBezTo>
                    <a:pt x="1355" y="7429"/>
                    <a:pt x="322" y="5653"/>
                    <a:pt x="546" y="3848"/>
                  </a:cubicBezTo>
                  <a:cubicBezTo>
                    <a:pt x="758" y="2153"/>
                    <a:pt x="1963" y="833"/>
                    <a:pt x="3491" y="165"/>
                  </a:cubicBezTo>
                  <a:cubicBezTo>
                    <a:pt x="3583" y="125"/>
                    <a:pt x="3526" y="1"/>
                    <a:pt x="3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6">
              <a:extLst>
                <a:ext uri="{FF2B5EF4-FFF2-40B4-BE49-F238E27FC236}">
                  <a16:creationId xmlns:a16="http://schemas.microsoft.com/office/drawing/2014/main" id="{B04E862A-D623-08AF-E30A-375123EDBC25}"/>
                </a:ext>
              </a:extLst>
            </p:cNvPr>
            <p:cNvSpPr/>
            <p:nvPr/>
          </p:nvSpPr>
          <p:spPr>
            <a:xfrm>
              <a:off x="5281575" y="2373900"/>
              <a:ext cx="143300" cy="142550"/>
            </a:xfrm>
            <a:custGeom>
              <a:avLst/>
              <a:gdLst/>
              <a:ahLst/>
              <a:cxnLst/>
              <a:rect l="l" t="t" r="r" b="b"/>
              <a:pathLst>
                <a:path w="5732" h="5702" extrusionOk="0">
                  <a:moveTo>
                    <a:pt x="3894" y="0"/>
                  </a:moveTo>
                  <a:cubicBezTo>
                    <a:pt x="2186" y="0"/>
                    <a:pt x="467" y="1096"/>
                    <a:pt x="166" y="2905"/>
                  </a:cubicBezTo>
                  <a:cubicBezTo>
                    <a:pt x="1" y="3899"/>
                    <a:pt x="428" y="5013"/>
                    <a:pt x="1352" y="5489"/>
                  </a:cubicBezTo>
                  <a:cubicBezTo>
                    <a:pt x="1629" y="5630"/>
                    <a:pt x="1943" y="5702"/>
                    <a:pt x="2257" y="5702"/>
                  </a:cubicBezTo>
                  <a:cubicBezTo>
                    <a:pt x="2851" y="5702"/>
                    <a:pt x="3442" y="5446"/>
                    <a:pt x="3762" y="4929"/>
                  </a:cubicBezTo>
                  <a:cubicBezTo>
                    <a:pt x="3776" y="4906"/>
                    <a:pt x="3756" y="4884"/>
                    <a:pt x="3734" y="4884"/>
                  </a:cubicBezTo>
                  <a:cubicBezTo>
                    <a:pt x="3727" y="4884"/>
                    <a:pt x="3720" y="4886"/>
                    <a:pt x="3714" y="4892"/>
                  </a:cubicBezTo>
                  <a:cubicBezTo>
                    <a:pt x="3297" y="5286"/>
                    <a:pt x="2767" y="5512"/>
                    <a:pt x="2242" y="5512"/>
                  </a:cubicBezTo>
                  <a:cubicBezTo>
                    <a:pt x="1798" y="5512"/>
                    <a:pt x="1357" y="5350"/>
                    <a:pt x="988" y="4991"/>
                  </a:cubicBezTo>
                  <a:cubicBezTo>
                    <a:pt x="189" y="4213"/>
                    <a:pt x="112" y="2993"/>
                    <a:pt x="596" y="2031"/>
                  </a:cubicBezTo>
                  <a:cubicBezTo>
                    <a:pt x="1245" y="744"/>
                    <a:pt x="2589" y="148"/>
                    <a:pt x="3950" y="148"/>
                  </a:cubicBezTo>
                  <a:cubicBezTo>
                    <a:pt x="4555" y="148"/>
                    <a:pt x="5164" y="266"/>
                    <a:pt x="5715" y="494"/>
                  </a:cubicBezTo>
                  <a:cubicBezTo>
                    <a:pt x="5716" y="495"/>
                    <a:pt x="5718" y="495"/>
                    <a:pt x="5719" y="495"/>
                  </a:cubicBezTo>
                  <a:cubicBezTo>
                    <a:pt x="5727" y="495"/>
                    <a:pt x="5732" y="481"/>
                    <a:pt x="5723" y="476"/>
                  </a:cubicBezTo>
                  <a:cubicBezTo>
                    <a:pt x="5164" y="152"/>
                    <a:pt x="4530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6">
              <a:extLst>
                <a:ext uri="{FF2B5EF4-FFF2-40B4-BE49-F238E27FC236}">
                  <a16:creationId xmlns:a16="http://schemas.microsoft.com/office/drawing/2014/main" id="{F7A121F8-59E7-7905-D051-81DD654CB863}"/>
                </a:ext>
              </a:extLst>
            </p:cNvPr>
            <p:cNvSpPr/>
            <p:nvPr/>
          </p:nvSpPr>
          <p:spPr>
            <a:xfrm>
              <a:off x="5426150" y="2387250"/>
              <a:ext cx="37750" cy="41850"/>
            </a:xfrm>
            <a:custGeom>
              <a:avLst/>
              <a:gdLst/>
              <a:ahLst/>
              <a:cxnLst/>
              <a:rect l="l" t="t" r="r" b="b"/>
              <a:pathLst>
                <a:path w="1510" h="1674" extrusionOk="0">
                  <a:moveTo>
                    <a:pt x="3" y="1"/>
                  </a:moveTo>
                  <a:cubicBezTo>
                    <a:pt x="2" y="1"/>
                    <a:pt x="1" y="3"/>
                    <a:pt x="3" y="4"/>
                  </a:cubicBezTo>
                  <a:cubicBezTo>
                    <a:pt x="354" y="246"/>
                    <a:pt x="647" y="525"/>
                    <a:pt x="904" y="865"/>
                  </a:cubicBezTo>
                  <a:cubicBezTo>
                    <a:pt x="1094" y="1115"/>
                    <a:pt x="1231" y="1452"/>
                    <a:pt x="1455" y="1666"/>
                  </a:cubicBezTo>
                  <a:cubicBezTo>
                    <a:pt x="1460" y="1672"/>
                    <a:pt x="1468" y="1674"/>
                    <a:pt x="1476" y="1674"/>
                  </a:cubicBezTo>
                  <a:cubicBezTo>
                    <a:pt x="1492" y="1674"/>
                    <a:pt x="1510" y="1663"/>
                    <a:pt x="1507" y="1644"/>
                  </a:cubicBezTo>
                  <a:cubicBezTo>
                    <a:pt x="1467" y="1319"/>
                    <a:pt x="1179" y="992"/>
                    <a:pt x="958" y="760"/>
                  </a:cubicBezTo>
                  <a:cubicBezTo>
                    <a:pt x="678" y="466"/>
                    <a:pt x="351" y="21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6">
              <a:extLst>
                <a:ext uri="{FF2B5EF4-FFF2-40B4-BE49-F238E27FC236}">
                  <a16:creationId xmlns:a16="http://schemas.microsoft.com/office/drawing/2014/main" id="{7C400EE8-1253-91D5-B761-BF0A1461F507}"/>
                </a:ext>
              </a:extLst>
            </p:cNvPr>
            <p:cNvSpPr/>
            <p:nvPr/>
          </p:nvSpPr>
          <p:spPr>
            <a:xfrm>
              <a:off x="5336525" y="2408500"/>
              <a:ext cx="126400" cy="44125"/>
            </a:xfrm>
            <a:custGeom>
              <a:avLst/>
              <a:gdLst/>
              <a:ahLst/>
              <a:cxnLst/>
              <a:rect l="l" t="t" r="r" b="b"/>
              <a:pathLst>
                <a:path w="5056" h="1765" extrusionOk="0">
                  <a:moveTo>
                    <a:pt x="2867" y="1"/>
                  </a:moveTo>
                  <a:cubicBezTo>
                    <a:pt x="1688" y="1"/>
                    <a:pt x="506" y="595"/>
                    <a:pt x="11" y="1715"/>
                  </a:cubicBezTo>
                  <a:cubicBezTo>
                    <a:pt x="1" y="1738"/>
                    <a:pt x="20" y="1765"/>
                    <a:pt x="41" y="1765"/>
                  </a:cubicBezTo>
                  <a:cubicBezTo>
                    <a:pt x="48" y="1765"/>
                    <a:pt x="55" y="1762"/>
                    <a:pt x="61" y="1754"/>
                  </a:cubicBezTo>
                  <a:cubicBezTo>
                    <a:pt x="883" y="762"/>
                    <a:pt x="1869" y="228"/>
                    <a:pt x="2927" y="228"/>
                  </a:cubicBezTo>
                  <a:cubicBezTo>
                    <a:pt x="3594" y="228"/>
                    <a:pt x="4290" y="440"/>
                    <a:pt x="4991" y="882"/>
                  </a:cubicBezTo>
                  <a:cubicBezTo>
                    <a:pt x="4997" y="886"/>
                    <a:pt x="5003" y="887"/>
                    <a:pt x="5008" y="887"/>
                  </a:cubicBezTo>
                  <a:cubicBezTo>
                    <a:pt x="5035" y="887"/>
                    <a:pt x="5056" y="852"/>
                    <a:pt x="5033" y="829"/>
                  </a:cubicBezTo>
                  <a:cubicBezTo>
                    <a:pt x="4453" y="270"/>
                    <a:pt x="3661" y="1"/>
                    <a:pt x="2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6">
              <a:extLst>
                <a:ext uri="{FF2B5EF4-FFF2-40B4-BE49-F238E27FC236}">
                  <a16:creationId xmlns:a16="http://schemas.microsoft.com/office/drawing/2014/main" id="{9893B43B-0958-D892-E87E-F919514FD69B}"/>
                </a:ext>
              </a:extLst>
            </p:cNvPr>
            <p:cNvSpPr/>
            <p:nvPr/>
          </p:nvSpPr>
          <p:spPr>
            <a:xfrm>
              <a:off x="5509275" y="2408500"/>
              <a:ext cx="10150" cy="7675"/>
            </a:xfrm>
            <a:custGeom>
              <a:avLst/>
              <a:gdLst/>
              <a:ahLst/>
              <a:cxnLst/>
              <a:rect l="l" t="t" r="r" b="b"/>
              <a:pathLst>
                <a:path w="406" h="307" extrusionOk="0">
                  <a:moveTo>
                    <a:pt x="365" y="1"/>
                  </a:moveTo>
                  <a:cubicBezTo>
                    <a:pt x="363" y="1"/>
                    <a:pt x="360" y="1"/>
                    <a:pt x="357" y="2"/>
                  </a:cubicBezTo>
                  <a:lnTo>
                    <a:pt x="356" y="2"/>
                  </a:lnTo>
                  <a:cubicBezTo>
                    <a:pt x="289" y="27"/>
                    <a:pt x="235" y="51"/>
                    <a:pt x="177" y="93"/>
                  </a:cubicBezTo>
                  <a:cubicBezTo>
                    <a:pt x="123" y="131"/>
                    <a:pt x="61" y="163"/>
                    <a:pt x="25" y="220"/>
                  </a:cubicBezTo>
                  <a:cubicBezTo>
                    <a:pt x="1" y="257"/>
                    <a:pt x="35" y="307"/>
                    <a:pt x="76" y="307"/>
                  </a:cubicBezTo>
                  <a:cubicBezTo>
                    <a:pt x="81" y="307"/>
                    <a:pt x="86" y="306"/>
                    <a:pt x="90" y="305"/>
                  </a:cubicBezTo>
                  <a:cubicBezTo>
                    <a:pt x="154" y="285"/>
                    <a:pt x="204" y="235"/>
                    <a:pt x="255" y="195"/>
                  </a:cubicBezTo>
                  <a:cubicBezTo>
                    <a:pt x="311" y="149"/>
                    <a:pt x="349" y="105"/>
                    <a:pt x="391" y="47"/>
                  </a:cubicBezTo>
                  <a:cubicBezTo>
                    <a:pt x="405" y="28"/>
                    <a:pt x="386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6">
              <a:extLst>
                <a:ext uri="{FF2B5EF4-FFF2-40B4-BE49-F238E27FC236}">
                  <a16:creationId xmlns:a16="http://schemas.microsoft.com/office/drawing/2014/main" id="{F232942F-F788-6505-8B5D-6ED807EB9F5F}"/>
                </a:ext>
              </a:extLst>
            </p:cNvPr>
            <p:cNvSpPr/>
            <p:nvPr/>
          </p:nvSpPr>
          <p:spPr>
            <a:xfrm>
              <a:off x="5303425" y="2243675"/>
              <a:ext cx="208850" cy="173650"/>
            </a:xfrm>
            <a:custGeom>
              <a:avLst/>
              <a:gdLst/>
              <a:ahLst/>
              <a:cxnLst/>
              <a:rect l="l" t="t" r="r" b="b"/>
              <a:pathLst>
                <a:path w="8354" h="6946" extrusionOk="0">
                  <a:moveTo>
                    <a:pt x="1332" y="1"/>
                  </a:moveTo>
                  <a:cubicBezTo>
                    <a:pt x="618" y="1"/>
                    <a:pt x="73" y="651"/>
                    <a:pt x="41" y="1350"/>
                  </a:cubicBezTo>
                  <a:cubicBezTo>
                    <a:pt x="0" y="2278"/>
                    <a:pt x="710" y="3020"/>
                    <a:pt x="1494" y="3395"/>
                  </a:cubicBezTo>
                  <a:cubicBezTo>
                    <a:pt x="2578" y="3914"/>
                    <a:pt x="3832" y="3883"/>
                    <a:pt x="4972" y="4234"/>
                  </a:cubicBezTo>
                  <a:cubicBezTo>
                    <a:pt x="6445" y="4686"/>
                    <a:pt x="7563" y="5544"/>
                    <a:pt x="8258" y="6924"/>
                  </a:cubicBezTo>
                  <a:cubicBezTo>
                    <a:pt x="8266" y="6939"/>
                    <a:pt x="8281" y="6946"/>
                    <a:pt x="8295" y="6946"/>
                  </a:cubicBezTo>
                  <a:cubicBezTo>
                    <a:pt x="8323" y="6946"/>
                    <a:pt x="8353" y="6921"/>
                    <a:pt x="8343" y="6888"/>
                  </a:cubicBezTo>
                  <a:cubicBezTo>
                    <a:pt x="7814" y="5293"/>
                    <a:pt x="6191" y="4385"/>
                    <a:pt x="4655" y="3981"/>
                  </a:cubicBezTo>
                  <a:cubicBezTo>
                    <a:pt x="3671" y="3722"/>
                    <a:pt x="2621" y="3680"/>
                    <a:pt x="1680" y="3272"/>
                  </a:cubicBezTo>
                  <a:cubicBezTo>
                    <a:pt x="1081" y="3013"/>
                    <a:pt x="547" y="2603"/>
                    <a:pt x="327" y="1965"/>
                  </a:cubicBezTo>
                  <a:cubicBezTo>
                    <a:pt x="14" y="1061"/>
                    <a:pt x="513" y="287"/>
                    <a:pt x="1433" y="151"/>
                  </a:cubicBezTo>
                  <a:cubicBezTo>
                    <a:pt x="1522" y="138"/>
                    <a:pt x="1493" y="10"/>
                    <a:pt x="1414" y="4"/>
                  </a:cubicBezTo>
                  <a:cubicBezTo>
                    <a:pt x="1386" y="2"/>
                    <a:pt x="1359" y="1"/>
                    <a:pt x="1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6">
              <a:extLst>
                <a:ext uri="{FF2B5EF4-FFF2-40B4-BE49-F238E27FC236}">
                  <a16:creationId xmlns:a16="http://schemas.microsoft.com/office/drawing/2014/main" id="{1239D3AD-8E01-B9E8-560D-D4BB71CF610C}"/>
                </a:ext>
              </a:extLst>
            </p:cNvPr>
            <p:cNvSpPr/>
            <p:nvPr/>
          </p:nvSpPr>
          <p:spPr>
            <a:xfrm>
              <a:off x="5265875" y="2205500"/>
              <a:ext cx="150425" cy="147475"/>
            </a:xfrm>
            <a:custGeom>
              <a:avLst/>
              <a:gdLst/>
              <a:ahLst/>
              <a:cxnLst/>
              <a:rect l="l" t="t" r="r" b="b"/>
              <a:pathLst>
                <a:path w="6017" h="5899" extrusionOk="0">
                  <a:moveTo>
                    <a:pt x="3131" y="1"/>
                  </a:moveTo>
                  <a:cubicBezTo>
                    <a:pt x="2119" y="1"/>
                    <a:pt x="1168" y="625"/>
                    <a:pt x="732" y="1619"/>
                  </a:cubicBezTo>
                  <a:cubicBezTo>
                    <a:pt x="0" y="3291"/>
                    <a:pt x="965" y="5138"/>
                    <a:pt x="2536" y="5894"/>
                  </a:cubicBezTo>
                  <a:cubicBezTo>
                    <a:pt x="2544" y="5897"/>
                    <a:pt x="2551" y="5899"/>
                    <a:pt x="2558" y="5899"/>
                  </a:cubicBezTo>
                  <a:cubicBezTo>
                    <a:pt x="2601" y="5899"/>
                    <a:pt x="2629" y="5839"/>
                    <a:pt x="2584" y="5811"/>
                  </a:cubicBezTo>
                  <a:cubicBezTo>
                    <a:pt x="1581" y="5199"/>
                    <a:pt x="753" y="4245"/>
                    <a:pt x="684" y="3019"/>
                  </a:cubicBezTo>
                  <a:cubicBezTo>
                    <a:pt x="621" y="1892"/>
                    <a:pt x="1268" y="646"/>
                    <a:pt x="2390" y="290"/>
                  </a:cubicBezTo>
                  <a:cubicBezTo>
                    <a:pt x="2617" y="218"/>
                    <a:pt x="2854" y="184"/>
                    <a:pt x="3091" y="184"/>
                  </a:cubicBezTo>
                  <a:cubicBezTo>
                    <a:pt x="4045" y="184"/>
                    <a:pt x="4989" y="749"/>
                    <a:pt x="5203" y="1746"/>
                  </a:cubicBezTo>
                  <a:cubicBezTo>
                    <a:pt x="5367" y="2518"/>
                    <a:pt x="4955" y="3418"/>
                    <a:pt x="4140" y="3597"/>
                  </a:cubicBezTo>
                  <a:cubicBezTo>
                    <a:pt x="4042" y="3618"/>
                    <a:pt x="3948" y="3628"/>
                    <a:pt x="3858" y="3628"/>
                  </a:cubicBezTo>
                  <a:cubicBezTo>
                    <a:pt x="2886" y="3628"/>
                    <a:pt x="2349" y="2472"/>
                    <a:pt x="3055" y="1710"/>
                  </a:cubicBezTo>
                  <a:cubicBezTo>
                    <a:pt x="3095" y="1667"/>
                    <a:pt x="3058" y="1614"/>
                    <a:pt x="3013" y="1614"/>
                  </a:cubicBezTo>
                  <a:cubicBezTo>
                    <a:pt x="3000" y="1614"/>
                    <a:pt x="2987" y="1618"/>
                    <a:pt x="2974" y="1629"/>
                  </a:cubicBezTo>
                  <a:cubicBezTo>
                    <a:pt x="1943" y="2473"/>
                    <a:pt x="2823" y="3829"/>
                    <a:pt x="3919" y="3829"/>
                  </a:cubicBezTo>
                  <a:cubicBezTo>
                    <a:pt x="4082" y="3829"/>
                    <a:pt x="4248" y="3800"/>
                    <a:pt x="4414" y="3734"/>
                  </a:cubicBezTo>
                  <a:cubicBezTo>
                    <a:pt x="6017" y="3103"/>
                    <a:pt x="5568" y="922"/>
                    <a:pt x="4252" y="268"/>
                  </a:cubicBezTo>
                  <a:cubicBezTo>
                    <a:pt x="3885" y="85"/>
                    <a:pt x="3504" y="1"/>
                    <a:pt x="3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6">
              <a:extLst>
                <a:ext uri="{FF2B5EF4-FFF2-40B4-BE49-F238E27FC236}">
                  <a16:creationId xmlns:a16="http://schemas.microsoft.com/office/drawing/2014/main" id="{B08736D1-4AF1-8607-F81E-42230356AB3A}"/>
                </a:ext>
              </a:extLst>
            </p:cNvPr>
            <p:cNvSpPr/>
            <p:nvPr/>
          </p:nvSpPr>
          <p:spPr>
            <a:xfrm>
              <a:off x="5254875" y="2351075"/>
              <a:ext cx="243000" cy="187225"/>
            </a:xfrm>
            <a:custGeom>
              <a:avLst/>
              <a:gdLst/>
              <a:ahLst/>
              <a:cxnLst/>
              <a:rect l="l" t="t" r="r" b="b"/>
              <a:pathLst>
                <a:path w="9720" h="7489" extrusionOk="0">
                  <a:moveTo>
                    <a:pt x="5016" y="1"/>
                  </a:moveTo>
                  <a:cubicBezTo>
                    <a:pt x="3107" y="1"/>
                    <a:pt x="1249" y="1185"/>
                    <a:pt x="606" y="3021"/>
                  </a:cubicBezTo>
                  <a:cubicBezTo>
                    <a:pt x="0" y="4749"/>
                    <a:pt x="782" y="6965"/>
                    <a:pt x="2694" y="7427"/>
                  </a:cubicBezTo>
                  <a:cubicBezTo>
                    <a:pt x="2868" y="7469"/>
                    <a:pt x="3051" y="7489"/>
                    <a:pt x="3237" y="7489"/>
                  </a:cubicBezTo>
                  <a:cubicBezTo>
                    <a:pt x="4676" y="7489"/>
                    <a:pt x="6332" y="6294"/>
                    <a:pt x="5846" y="4720"/>
                  </a:cubicBezTo>
                  <a:cubicBezTo>
                    <a:pt x="5690" y="4219"/>
                    <a:pt x="5208" y="3807"/>
                    <a:pt x="4714" y="3807"/>
                  </a:cubicBezTo>
                  <a:cubicBezTo>
                    <a:pt x="4499" y="3807"/>
                    <a:pt x="4283" y="3884"/>
                    <a:pt x="4090" y="4066"/>
                  </a:cubicBezTo>
                  <a:cubicBezTo>
                    <a:pt x="3622" y="4506"/>
                    <a:pt x="3856" y="5283"/>
                    <a:pt x="4490" y="5357"/>
                  </a:cubicBezTo>
                  <a:cubicBezTo>
                    <a:pt x="4491" y="5357"/>
                    <a:pt x="4492" y="5357"/>
                    <a:pt x="4493" y="5357"/>
                  </a:cubicBezTo>
                  <a:cubicBezTo>
                    <a:pt x="4518" y="5357"/>
                    <a:pt x="4518" y="5319"/>
                    <a:pt x="4495" y="5311"/>
                  </a:cubicBezTo>
                  <a:cubicBezTo>
                    <a:pt x="4025" y="4469"/>
                    <a:pt x="4030" y="4049"/>
                    <a:pt x="4510" y="4049"/>
                  </a:cubicBezTo>
                  <a:cubicBezTo>
                    <a:pt x="4585" y="4049"/>
                    <a:pt x="4671" y="4059"/>
                    <a:pt x="4768" y="4079"/>
                  </a:cubicBezTo>
                  <a:cubicBezTo>
                    <a:pt x="4847" y="4058"/>
                    <a:pt x="4922" y="4048"/>
                    <a:pt x="4992" y="4048"/>
                  </a:cubicBezTo>
                  <a:cubicBezTo>
                    <a:pt x="5254" y="4048"/>
                    <a:pt x="5455" y="4192"/>
                    <a:pt x="5593" y="4481"/>
                  </a:cubicBezTo>
                  <a:cubicBezTo>
                    <a:pt x="5767" y="4843"/>
                    <a:pt x="5792" y="5279"/>
                    <a:pt x="5676" y="5658"/>
                  </a:cubicBezTo>
                  <a:cubicBezTo>
                    <a:pt x="5540" y="6105"/>
                    <a:pt x="5272" y="6475"/>
                    <a:pt x="4901" y="6758"/>
                  </a:cubicBezTo>
                  <a:cubicBezTo>
                    <a:pt x="4448" y="7106"/>
                    <a:pt x="3884" y="7298"/>
                    <a:pt x="3318" y="7298"/>
                  </a:cubicBezTo>
                  <a:cubicBezTo>
                    <a:pt x="3030" y="7298"/>
                    <a:pt x="2741" y="7248"/>
                    <a:pt x="2467" y="7143"/>
                  </a:cubicBezTo>
                  <a:cubicBezTo>
                    <a:pt x="542" y="6411"/>
                    <a:pt x="132" y="4016"/>
                    <a:pt x="1091" y="2380"/>
                  </a:cubicBezTo>
                  <a:cubicBezTo>
                    <a:pt x="1922" y="965"/>
                    <a:pt x="3506" y="191"/>
                    <a:pt x="5109" y="191"/>
                  </a:cubicBezTo>
                  <a:cubicBezTo>
                    <a:pt x="5355" y="191"/>
                    <a:pt x="5601" y="209"/>
                    <a:pt x="5846" y="246"/>
                  </a:cubicBezTo>
                  <a:cubicBezTo>
                    <a:pt x="7723" y="530"/>
                    <a:pt x="8982" y="1930"/>
                    <a:pt x="9548" y="3675"/>
                  </a:cubicBezTo>
                  <a:cubicBezTo>
                    <a:pt x="9561" y="3714"/>
                    <a:pt x="9593" y="3732"/>
                    <a:pt x="9625" y="3732"/>
                  </a:cubicBezTo>
                  <a:cubicBezTo>
                    <a:pt x="9672" y="3732"/>
                    <a:pt x="9720" y="3693"/>
                    <a:pt x="9705" y="3631"/>
                  </a:cubicBezTo>
                  <a:cubicBezTo>
                    <a:pt x="9262" y="1774"/>
                    <a:pt x="7510" y="299"/>
                    <a:pt x="5634" y="42"/>
                  </a:cubicBezTo>
                  <a:cubicBezTo>
                    <a:pt x="5428" y="14"/>
                    <a:pt x="5222" y="1"/>
                    <a:pt x="5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6">
              <a:extLst>
                <a:ext uri="{FF2B5EF4-FFF2-40B4-BE49-F238E27FC236}">
                  <a16:creationId xmlns:a16="http://schemas.microsoft.com/office/drawing/2014/main" id="{A63AB3F0-81AC-0F62-6D2C-AE21D38A36CF}"/>
                </a:ext>
              </a:extLst>
            </p:cNvPr>
            <p:cNvSpPr/>
            <p:nvPr/>
          </p:nvSpPr>
          <p:spPr>
            <a:xfrm>
              <a:off x="5284000" y="2219950"/>
              <a:ext cx="108075" cy="135675"/>
            </a:xfrm>
            <a:custGeom>
              <a:avLst/>
              <a:gdLst/>
              <a:ahLst/>
              <a:cxnLst/>
              <a:rect l="l" t="t" r="r" b="b"/>
              <a:pathLst>
                <a:path w="4323" h="5427" extrusionOk="0">
                  <a:moveTo>
                    <a:pt x="2465" y="1"/>
                  </a:moveTo>
                  <a:cubicBezTo>
                    <a:pt x="1392" y="1"/>
                    <a:pt x="395" y="924"/>
                    <a:pt x="252" y="2019"/>
                  </a:cubicBezTo>
                  <a:cubicBezTo>
                    <a:pt x="0" y="3937"/>
                    <a:pt x="1754" y="5427"/>
                    <a:pt x="3562" y="5427"/>
                  </a:cubicBezTo>
                  <a:cubicBezTo>
                    <a:pt x="3665" y="5427"/>
                    <a:pt x="3769" y="5422"/>
                    <a:pt x="3872" y="5412"/>
                  </a:cubicBezTo>
                  <a:cubicBezTo>
                    <a:pt x="3914" y="5408"/>
                    <a:pt x="3913" y="5351"/>
                    <a:pt x="3872" y="5347"/>
                  </a:cubicBezTo>
                  <a:cubicBezTo>
                    <a:pt x="2135" y="5150"/>
                    <a:pt x="186" y="4193"/>
                    <a:pt x="376" y="2121"/>
                  </a:cubicBezTo>
                  <a:cubicBezTo>
                    <a:pt x="463" y="1183"/>
                    <a:pt x="1135" y="451"/>
                    <a:pt x="2047" y="239"/>
                  </a:cubicBezTo>
                  <a:cubicBezTo>
                    <a:pt x="2176" y="209"/>
                    <a:pt x="2317" y="193"/>
                    <a:pt x="2460" y="193"/>
                  </a:cubicBezTo>
                  <a:cubicBezTo>
                    <a:pt x="2897" y="193"/>
                    <a:pt x="3363" y="338"/>
                    <a:pt x="3636" y="663"/>
                  </a:cubicBezTo>
                  <a:cubicBezTo>
                    <a:pt x="3828" y="890"/>
                    <a:pt x="4003" y="1208"/>
                    <a:pt x="3987" y="1515"/>
                  </a:cubicBezTo>
                  <a:cubicBezTo>
                    <a:pt x="4002" y="1919"/>
                    <a:pt x="3811" y="2138"/>
                    <a:pt x="3417" y="2172"/>
                  </a:cubicBezTo>
                  <a:cubicBezTo>
                    <a:pt x="3255" y="2290"/>
                    <a:pt x="3123" y="2350"/>
                    <a:pt x="3019" y="2350"/>
                  </a:cubicBezTo>
                  <a:cubicBezTo>
                    <a:pt x="2885" y="2350"/>
                    <a:pt x="2799" y="2250"/>
                    <a:pt x="2762" y="2051"/>
                  </a:cubicBezTo>
                  <a:lnTo>
                    <a:pt x="2762" y="2051"/>
                  </a:lnTo>
                  <a:cubicBezTo>
                    <a:pt x="2839" y="2102"/>
                    <a:pt x="2937" y="2126"/>
                    <a:pt x="3039" y="2126"/>
                  </a:cubicBezTo>
                  <a:cubicBezTo>
                    <a:pt x="3407" y="2126"/>
                    <a:pt x="3828" y="1812"/>
                    <a:pt x="3494" y="1319"/>
                  </a:cubicBezTo>
                  <a:cubicBezTo>
                    <a:pt x="3367" y="1132"/>
                    <a:pt x="3210" y="1055"/>
                    <a:pt x="3054" y="1055"/>
                  </a:cubicBezTo>
                  <a:cubicBezTo>
                    <a:pt x="2470" y="1055"/>
                    <a:pt x="1889" y="2126"/>
                    <a:pt x="2856" y="2491"/>
                  </a:cubicBezTo>
                  <a:cubicBezTo>
                    <a:pt x="2967" y="2534"/>
                    <a:pt x="3080" y="2553"/>
                    <a:pt x="3188" y="2553"/>
                  </a:cubicBezTo>
                  <a:cubicBezTo>
                    <a:pt x="3616" y="2553"/>
                    <a:pt x="3996" y="2249"/>
                    <a:pt x="4124" y="1814"/>
                  </a:cubicBezTo>
                  <a:cubicBezTo>
                    <a:pt x="4323" y="1141"/>
                    <a:pt x="3900" y="499"/>
                    <a:pt x="3306" y="202"/>
                  </a:cubicBezTo>
                  <a:cubicBezTo>
                    <a:pt x="3030" y="63"/>
                    <a:pt x="274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6">
              <a:extLst>
                <a:ext uri="{FF2B5EF4-FFF2-40B4-BE49-F238E27FC236}">
                  <a16:creationId xmlns:a16="http://schemas.microsoft.com/office/drawing/2014/main" id="{5D8A4FC8-13C5-9A67-9B03-1F544FCA7B4D}"/>
                </a:ext>
              </a:extLst>
            </p:cNvPr>
            <p:cNvSpPr/>
            <p:nvPr/>
          </p:nvSpPr>
          <p:spPr>
            <a:xfrm>
              <a:off x="5357450" y="2264300"/>
              <a:ext cx="24300" cy="11250"/>
            </a:xfrm>
            <a:custGeom>
              <a:avLst/>
              <a:gdLst/>
              <a:ahLst/>
              <a:cxnLst/>
              <a:rect l="l" t="t" r="r" b="b"/>
              <a:pathLst>
                <a:path w="972" h="450" extrusionOk="0">
                  <a:moveTo>
                    <a:pt x="112" y="0"/>
                  </a:moveTo>
                  <a:cubicBezTo>
                    <a:pt x="98" y="0"/>
                    <a:pt x="83" y="7"/>
                    <a:pt x="78" y="19"/>
                  </a:cubicBezTo>
                  <a:cubicBezTo>
                    <a:pt x="1" y="200"/>
                    <a:pt x="227" y="345"/>
                    <a:pt x="372" y="403"/>
                  </a:cubicBezTo>
                  <a:cubicBezTo>
                    <a:pt x="449" y="433"/>
                    <a:pt x="529" y="450"/>
                    <a:pt x="608" y="450"/>
                  </a:cubicBezTo>
                  <a:cubicBezTo>
                    <a:pt x="725" y="450"/>
                    <a:pt x="839" y="413"/>
                    <a:pt x="935" y="333"/>
                  </a:cubicBezTo>
                  <a:cubicBezTo>
                    <a:pt x="972" y="304"/>
                    <a:pt x="939" y="246"/>
                    <a:pt x="897" y="246"/>
                  </a:cubicBezTo>
                  <a:cubicBezTo>
                    <a:pt x="893" y="246"/>
                    <a:pt x="889" y="247"/>
                    <a:pt x="885" y="248"/>
                  </a:cubicBezTo>
                  <a:cubicBezTo>
                    <a:pt x="815" y="269"/>
                    <a:pt x="743" y="281"/>
                    <a:pt x="670" y="281"/>
                  </a:cubicBezTo>
                  <a:cubicBezTo>
                    <a:pt x="586" y="281"/>
                    <a:pt x="502" y="265"/>
                    <a:pt x="424" y="228"/>
                  </a:cubicBezTo>
                  <a:cubicBezTo>
                    <a:pt x="305" y="171"/>
                    <a:pt x="247" y="36"/>
                    <a:pt x="122" y="1"/>
                  </a:cubicBezTo>
                  <a:cubicBezTo>
                    <a:pt x="119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6">
              <a:extLst>
                <a:ext uri="{FF2B5EF4-FFF2-40B4-BE49-F238E27FC236}">
                  <a16:creationId xmlns:a16="http://schemas.microsoft.com/office/drawing/2014/main" id="{976DEF81-18C6-0AE4-7FFF-DAB823C93FD2}"/>
                </a:ext>
              </a:extLst>
            </p:cNvPr>
            <p:cNvSpPr/>
            <p:nvPr/>
          </p:nvSpPr>
          <p:spPr>
            <a:xfrm>
              <a:off x="5348575" y="2268000"/>
              <a:ext cx="20525" cy="13550"/>
            </a:xfrm>
            <a:custGeom>
              <a:avLst/>
              <a:gdLst/>
              <a:ahLst/>
              <a:cxnLst/>
              <a:rect l="l" t="t" r="r" b="b"/>
              <a:pathLst>
                <a:path w="821" h="542" extrusionOk="0">
                  <a:moveTo>
                    <a:pt x="469" y="0"/>
                  </a:moveTo>
                  <a:cubicBezTo>
                    <a:pt x="424" y="0"/>
                    <a:pt x="385" y="41"/>
                    <a:pt x="389" y="85"/>
                  </a:cubicBezTo>
                  <a:lnTo>
                    <a:pt x="389" y="85"/>
                  </a:lnTo>
                  <a:cubicBezTo>
                    <a:pt x="370" y="73"/>
                    <a:pt x="350" y="61"/>
                    <a:pt x="330" y="49"/>
                  </a:cubicBezTo>
                  <a:cubicBezTo>
                    <a:pt x="317" y="41"/>
                    <a:pt x="303" y="38"/>
                    <a:pt x="289" y="38"/>
                  </a:cubicBezTo>
                  <a:cubicBezTo>
                    <a:pt x="240" y="38"/>
                    <a:pt x="194" y="85"/>
                    <a:pt x="202" y="136"/>
                  </a:cubicBezTo>
                  <a:lnTo>
                    <a:pt x="202" y="136"/>
                  </a:lnTo>
                  <a:cubicBezTo>
                    <a:pt x="182" y="129"/>
                    <a:pt x="161" y="124"/>
                    <a:pt x="141" y="119"/>
                  </a:cubicBezTo>
                  <a:cubicBezTo>
                    <a:pt x="133" y="118"/>
                    <a:pt x="126" y="117"/>
                    <a:pt x="119" y="117"/>
                  </a:cubicBezTo>
                  <a:cubicBezTo>
                    <a:pt x="44" y="117"/>
                    <a:pt x="1" y="206"/>
                    <a:pt x="55" y="266"/>
                  </a:cubicBezTo>
                  <a:lnTo>
                    <a:pt x="279" y="515"/>
                  </a:lnTo>
                  <a:cubicBezTo>
                    <a:pt x="296" y="534"/>
                    <a:pt x="316" y="541"/>
                    <a:pt x="337" y="541"/>
                  </a:cubicBezTo>
                  <a:cubicBezTo>
                    <a:pt x="372" y="541"/>
                    <a:pt x="407" y="520"/>
                    <a:pt x="424" y="490"/>
                  </a:cubicBezTo>
                  <a:lnTo>
                    <a:pt x="424" y="490"/>
                  </a:lnTo>
                  <a:cubicBezTo>
                    <a:pt x="438" y="501"/>
                    <a:pt x="454" y="506"/>
                    <a:pt x="470" y="506"/>
                  </a:cubicBezTo>
                  <a:cubicBezTo>
                    <a:pt x="529" y="506"/>
                    <a:pt x="589" y="436"/>
                    <a:pt x="550" y="375"/>
                  </a:cubicBezTo>
                  <a:lnTo>
                    <a:pt x="550" y="375"/>
                  </a:lnTo>
                  <a:cubicBezTo>
                    <a:pt x="562" y="382"/>
                    <a:pt x="574" y="389"/>
                    <a:pt x="586" y="396"/>
                  </a:cubicBezTo>
                  <a:cubicBezTo>
                    <a:pt x="599" y="403"/>
                    <a:pt x="612" y="406"/>
                    <a:pt x="624" y="406"/>
                  </a:cubicBezTo>
                  <a:cubicBezTo>
                    <a:pt x="671" y="406"/>
                    <a:pt x="714" y="365"/>
                    <a:pt x="710" y="318"/>
                  </a:cubicBezTo>
                  <a:lnTo>
                    <a:pt x="710" y="318"/>
                  </a:lnTo>
                  <a:cubicBezTo>
                    <a:pt x="724" y="331"/>
                    <a:pt x="739" y="344"/>
                    <a:pt x="755" y="356"/>
                  </a:cubicBezTo>
                  <a:cubicBezTo>
                    <a:pt x="763" y="363"/>
                    <a:pt x="773" y="366"/>
                    <a:pt x="782" y="366"/>
                  </a:cubicBezTo>
                  <a:cubicBezTo>
                    <a:pt x="801" y="366"/>
                    <a:pt x="819" y="353"/>
                    <a:pt x="819" y="330"/>
                  </a:cubicBezTo>
                  <a:cubicBezTo>
                    <a:pt x="821" y="154"/>
                    <a:pt x="639" y="40"/>
                    <a:pt x="488" y="3"/>
                  </a:cubicBezTo>
                  <a:cubicBezTo>
                    <a:pt x="481" y="1"/>
                    <a:pt x="475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6">
              <a:extLst>
                <a:ext uri="{FF2B5EF4-FFF2-40B4-BE49-F238E27FC236}">
                  <a16:creationId xmlns:a16="http://schemas.microsoft.com/office/drawing/2014/main" id="{55A86715-1C09-B821-3450-A6C591D95FD8}"/>
                </a:ext>
              </a:extLst>
            </p:cNvPr>
            <p:cNvSpPr/>
            <p:nvPr/>
          </p:nvSpPr>
          <p:spPr>
            <a:xfrm>
              <a:off x="5184650" y="2432450"/>
              <a:ext cx="70725" cy="20875"/>
            </a:xfrm>
            <a:custGeom>
              <a:avLst/>
              <a:gdLst/>
              <a:ahLst/>
              <a:cxnLst/>
              <a:rect l="l" t="t" r="r" b="b"/>
              <a:pathLst>
                <a:path w="2829" h="835" extrusionOk="0">
                  <a:moveTo>
                    <a:pt x="2752" y="1"/>
                  </a:moveTo>
                  <a:cubicBezTo>
                    <a:pt x="2739" y="1"/>
                    <a:pt x="2726" y="6"/>
                    <a:pt x="2713" y="20"/>
                  </a:cubicBezTo>
                  <a:cubicBezTo>
                    <a:pt x="2376" y="374"/>
                    <a:pt x="1927" y="628"/>
                    <a:pt x="1428" y="643"/>
                  </a:cubicBezTo>
                  <a:cubicBezTo>
                    <a:pt x="1415" y="644"/>
                    <a:pt x="1401" y="644"/>
                    <a:pt x="1387" y="644"/>
                  </a:cubicBezTo>
                  <a:cubicBezTo>
                    <a:pt x="870" y="644"/>
                    <a:pt x="511" y="369"/>
                    <a:pt x="73" y="134"/>
                  </a:cubicBezTo>
                  <a:cubicBezTo>
                    <a:pt x="66" y="131"/>
                    <a:pt x="60" y="129"/>
                    <a:pt x="53" y="129"/>
                  </a:cubicBezTo>
                  <a:cubicBezTo>
                    <a:pt x="25" y="129"/>
                    <a:pt x="1" y="160"/>
                    <a:pt x="17" y="189"/>
                  </a:cubicBezTo>
                  <a:cubicBezTo>
                    <a:pt x="278" y="645"/>
                    <a:pt x="734" y="834"/>
                    <a:pt x="1213" y="834"/>
                  </a:cubicBezTo>
                  <a:cubicBezTo>
                    <a:pt x="1813" y="834"/>
                    <a:pt x="2451" y="539"/>
                    <a:pt x="2794" y="102"/>
                  </a:cubicBezTo>
                  <a:cubicBezTo>
                    <a:pt x="2829" y="58"/>
                    <a:pt x="2794" y="1"/>
                    <a:pt x="2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6">
              <a:extLst>
                <a:ext uri="{FF2B5EF4-FFF2-40B4-BE49-F238E27FC236}">
                  <a16:creationId xmlns:a16="http://schemas.microsoft.com/office/drawing/2014/main" id="{E73B13E4-F87C-1BA0-24FA-171AF7FA4A3D}"/>
                </a:ext>
              </a:extLst>
            </p:cNvPr>
            <p:cNvSpPr/>
            <p:nvPr/>
          </p:nvSpPr>
          <p:spPr>
            <a:xfrm>
              <a:off x="5184475" y="2385400"/>
              <a:ext cx="60200" cy="53400"/>
            </a:xfrm>
            <a:custGeom>
              <a:avLst/>
              <a:gdLst/>
              <a:ahLst/>
              <a:cxnLst/>
              <a:rect l="l" t="t" r="r" b="b"/>
              <a:pathLst>
                <a:path w="2408" h="2136" extrusionOk="0">
                  <a:moveTo>
                    <a:pt x="2325" y="0"/>
                  </a:moveTo>
                  <a:cubicBezTo>
                    <a:pt x="2303" y="0"/>
                    <a:pt x="2281" y="12"/>
                    <a:pt x="2273" y="40"/>
                  </a:cubicBezTo>
                  <a:cubicBezTo>
                    <a:pt x="2139" y="548"/>
                    <a:pt x="1988" y="1003"/>
                    <a:pt x="1591" y="1375"/>
                  </a:cubicBezTo>
                  <a:cubicBezTo>
                    <a:pt x="1184" y="1757"/>
                    <a:pt x="661" y="1954"/>
                    <a:pt x="107" y="1972"/>
                  </a:cubicBezTo>
                  <a:cubicBezTo>
                    <a:pt x="2" y="1975"/>
                    <a:pt x="1" y="2134"/>
                    <a:pt x="107" y="2135"/>
                  </a:cubicBezTo>
                  <a:cubicBezTo>
                    <a:pt x="109" y="2135"/>
                    <a:pt x="111" y="2135"/>
                    <a:pt x="113" y="2135"/>
                  </a:cubicBezTo>
                  <a:cubicBezTo>
                    <a:pt x="1243" y="2135"/>
                    <a:pt x="2408" y="1272"/>
                    <a:pt x="2384" y="55"/>
                  </a:cubicBezTo>
                  <a:cubicBezTo>
                    <a:pt x="2383" y="20"/>
                    <a:pt x="2354" y="0"/>
                    <a:pt x="2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6">
              <a:extLst>
                <a:ext uri="{FF2B5EF4-FFF2-40B4-BE49-F238E27FC236}">
                  <a16:creationId xmlns:a16="http://schemas.microsoft.com/office/drawing/2014/main" id="{63E98730-5843-3C30-A46E-2A35D3DDE730}"/>
                </a:ext>
              </a:extLst>
            </p:cNvPr>
            <p:cNvSpPr/>
            <p:nvPr/>
          </p:nvSpPr>
          <p:spPr>
            <a:xfrm>
              <a:off x="5191800" y="2421875"/>
              <a:ext cx="34150" cy="8825"/>
            </a:xfrm>
            <a:custGeom>
              <a:avLst/>
              <a:gdLst/>
              <a:ahLst/>
              <a:cxnLst/>
              <a:rect l="l" t="t" r="r" b="b"/>
              <a:pathLst>
                <a:path w="1366" h="353" extrusionOk="0">
                  <a:moveTo>
                    <a:pt x="1328" y="0"/>
                  </a:moveTo>
                  <a:cubicBezTo>
                    <a:pt x="1325" y="0"/>
                    <a:pt x="1322" y="0"/>
                    <a:pt x="1319" y="1"/>
                  </a:cubicBezTo>
                  <a:lnTo>
                    <a:pt x="1320" y="2"/>
                  </a:lnTo>
                  <a:cubicBezTo>
                    <a:pt x="1099" y="64"/>
                    <a:pt x="902" y="154"/>
                    <a:pt x="668" y="160"/>
                  </a:cubicBezTo>
                  <a:cubicBezTo>
                    <a:pt x="662" y="160"/>
                    <a:pt x="655" y="161"/>
                    <a:pt x="649" y="161"/>
                  </a:cubicBezTo>
                  <a:cubicBezTo>
                    <a:pt x="453" y="161"/>
                    <a:pt x="274" y="66"/>
                    <a:pt x="84" y="66"/>
                  </a:cubicBezTo>
                  <a:cubicBezTo>
                    <a:pt x="77" y="66"/>
                    <a:pt x="70" y="66"/>
                    <a:pt x="63" y="66"/>
                  </a:cubicBezTo>
                  <a:cubicBezTo>
                    <a:pt x="16" y="68"/>
                    <a:pt x="1" y="119"/>
                    <a:pt x="28" y="153"/>
                  </a:cubicBezTo>
                  <a:cubicBezTo>
                    <a:pt x="138" y="294"/>
                    <a:pt x="336" y="352"/>
                    <a:pt x="550" y="352"/>
                  </a:cubicBezTo>
                  <a:cubicBezTo>
                    <a:pt x="859" y="352"/>
                    <a:pt x="1200" y="229"/>
                    <a:pt x="1349" y="53"/>
                  </a:cubicBezTo>
                  <a:cubicBezTo>
                    <a:pt x="1366" y="33"/>
                    <a:pt x="1353" y="0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6">
              <a:extLst>
                <a:ext uri="{FF2B5EF4-FFF2-40B4-BE49-F238E27FC236}">
                  <a16:creationId xmlns:a16="http://schemas.microsoft.com/office/drawing/2014/main" id="{C7B6A17F-FCDB-4116-0814-448DF3DD9BF6}"/>
                </a:ext>
              </a:extLst>
            </p:cNvPr>
            <p:cNvSpPr/>
            <p:nvPr/>
          </p:nvSpPr>
          <p:spPr>
            <a:xfrm>
              <a:off x="5194375" y="2358425"/>
              <a:ext cx="37675" cy="66700"/>
            </a:xfrm>
            <a:custGeom>
              <a:avLst/>
              <a:gdLst/>
              <a:ahLst/>
              <a:cxnLst/>
              <a:rect l="l" t="t" r="r" b="b"/>
              <a:pathLst>
                <a:path w="1507" h="2668" extrusionOk="0">
                  <a:moveTo>
                    <a:pt x="864" y="0"/>
                  </a:moveTo>
                  <a:cubicBezTo>
                    <a:pt x="836" y="0"/>
                    <a:pt x="825" y="40"/>
                    <a:pt x="842" y="62"/>
                  </a:cubicBezTo>
                  <a:cubicBezTo>
                    <a:pt x="1245" y="579"/>
                    <a:pt x="1403" y="1075"/>
                    <a:pt x="1029" y="1685"/>
                  </a:cubicBezTo>
                  <a:cubicBezTo>
                    <a:pt x="771" y="2105"/>
                    <a:pt x="337" y="2287"/>
                    <a:pt x="14" y="2630"/>
                  </a:cubicBezTo>
                  <a:cubicBezTo>
                    <a:pt x="1" y="2646"/>
                    <a:pt x="12" y="2668"/>
                    <a:pt x="30" y="2668"/>
                  </a:cubicBezTo>
                  <a:cubicBezTo>
                    <a:pt x="32" y="2668"/>
                    <a:pt x="34" y="2667"/>
                    <a:pt x="36" y="2667"/>
                  </a:cubicBezTo>
                  <a:cubicBezTo>
                    <a:pt x="643" y="2540"/>
                    <a:pt x="1223" y="1907"/>
                    <a:pt x="1380" y="1320"/>
                  </a:cubicBezTo>
                  <a:cubicBezTo>
                    <a:pt x="1507" y="845"/>
                    <a:pt x="1384" y="192"/>
                    <a:pt x="877" y="3"/>
                  </a:cubicBezTo>
                  <a:cubicBezTo>
                    <a:pt x="873" y="1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6">
              <a:extLst>
                <a:ext uri="{FF2B5EF4-FFF2-40B4-BE49-F238E27FC236}">
                  <a16:creationId xmlns:a16="http://schemas.microsoft.com/office/drawing/2014/main" id="{B34880CB-13C6-DF1D-53B0-B6CB90C2452E}"/>
                </a:ext>
              </a:extLst>
            </p:cNvPr>
            <p:cNvSpPr/>
            <p:nvPr/>
          </p:nvSpPr>
          <p:spPr>
            <a:xfrm>
              <a:off x="5199425" y="2382750"/>
              <a:ext cx="30525" cy="20925"/>
            </a:xfrm>
            <a:custGeom>
              <a:avLst/>
              <a:gdLst/>
              <a:ahLst/>
              <a:cxnLst/>
              <a:rect l="l" t="t" r="r" b="b"/>
              <a:pathLst>
                <a:path w="1221" h="837" extrusionOk="0">
                  <a:moveTo>
                    <a:pt x="1196" y="0"/>
                  </a:moveTo>
                  <a:cubicBezTo>
                    <a:pt x="1189" y="0"/>
                    <a:pt x="1183" y="3"/>
                    <a:pt x="1179" y="10"/>
                  </a:cubicBezTo>
                  <a:cubicBezTo>
                    <a:pt x="1061" y="215"/>
                    <a:pt x="894" y="391"/>
                    <a:pt x="690" y="510"/>
                  </a:cubicBezTo>
                  <a:cubicBezTo>
                    <a:pt x="487" y="630"/>
                    <a:pt x="292" y="642"/>
                    <a:pt x="69" y="684"/>
                  </a:cubicBezTo>
                  <a:cubicBezTo>
                    <a:pt x="1" y="698"/>
                    <a:pt x="1" y="808"/>
                    <a:pt x="69" y="822"/>
                  </a:cubicBezTo>
                  <a:cubicBezTo>
                    <a:pt x="117" y="832"/>
                    <a:pt x="166" y="837"/>
                    <a:pt x="215" y="837"/>
                  </a:cubicBezTo>
                  <a:cubicBezTo>
                    <a:pt x="667" y="837"/>
                    <a:pt x="1098" y="439"/>
                    <a:pt x="1216" y="27"/>
                  </a:cubicBezTo>
                  <a:cubicBezTo>
                    <a:pt x="1220" y="12"/>
                    <a:pt x="1208" y="0"/>
                    <a:pt x="1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6">
              <a:extLst>
                <a:ext uri="{FF2B5EF4-FFF2-40B4-BE49-F238E27FC236}">
                  <a16:creationId xmlns:a16="http://schemas.microsoft.com/office/drawing/2014/main" id="{E9D32561-7601-4BC1-B1B0-8B33B3CAB976}"/>
                </a:ext>
              </a:extLst>
            </p:cNvPr>
            <p:cNvSpPr/>
            <p:nvPr/>
          </p:nvSpPr>
          <p:spPr>
            <a:xfrm>
              <a:off x="5184725" y="2358575"/>
              <a:ext cx="28200" cy="43775"/>
            </a:xfrm>
            <a:custGeom>
              <a:avLst/>
              <a:gdLst/>
              <a:ahLst/>
              <a:cxnLst/>
              <a:rect l="l" t="t" r="r" b="b"/>
              <a:pathLst>
                <a:path w="1128" h="1751" extrusionOk="0">
                  <a:moveTo>
                    <a:pt x="161" y="1"/>
                  </a:moveTo>
                  <a:cubicBezTo>
                    <a:pt x="123" y="1"/>
                    <a:pt x="85" y="4"/>
                    <a:pt x="47" y="12"/>
                  </a:cubicBezTo>
                  <a:cubicBezTo>
                    <a:pt x="0" y="20"/>
                    <a:pt x="10" y="83"/>
                    <a:pt x="47" y="96"/>
                  </a:cubicBezTo>
                  <a:cubicBezTo>
                    <a:pt x="363" y="213"/>
                    <a:pt x="660" y="286"/>
                    <a:pt x="826" y="618"/>
                  </a:cubicBezTo>
                  <a:cubicBezTo>
                    <a:pt x="1007" y="980"/>
                    <a:pt x="891" y="1377"/>
                    <a:pt x="637" y="1665"/>
                  </a:cubicBezTo>
                  <a:cubicBezTo>
                    <a:pt x="604" y="1703"/>
                    <a:pt x="635" y="1751"/>
                    <a:pt x="674" y="1751"/>
                  </a:cubicBezTo>
                  <a:cubicBezTo>
                    <a:pt x="685" y="1751"/>
                    <a:pt x="697" y="1747"/>
                    <a:pt x="709" y="1736"/>
                  </a:cubicBezTo>
                  <a:cubicBezTo>
                    <a:pt x="1010" y="1463"/>
                    <a:pt x="1127" y="1021"/>
                    <a:pt x="981" y="636"/>
                  </a:cubicBezTo>
                  <a:cubicBezTo>
                    <a:pt x="861" y="318"/>
                    <a:pt x="51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6">
              <a:extLst>
                <a:ext uri="{FF2B5EF4-FFF2-40B4-BE49-F238E27FC236}">
                  <a16:creationId xmlns:a16="http://schemas.microsoft.com/office/drawing/2014/main" id="{F7475EF4-8F34-4614-AB5F-4F290D5B7C42}"/>
                </a:ext>
              </a:extLst>
            </p:cNvPr>
            <p:cNvSpPr/>
            <p:nvPr/>
          </p:nvSpPr>
          <p:spPr>
            <a:xfrm>
              <a:off x="5188300" y="2371500"/>
              <a:ext cx="19600" cy="40225"/>
            </a:xfrm>
            <a:custGeom>
              <a:avLst/>
              <a:gdLst/>
              <a:ahLst/>
              <a:cxnLst/>
              <a:rect l="l" t="t" r="r" b="b"/>
              <a:pathLst>
                <a:path w="784" h="1609" extrusionOk="0">
                  <a:moveTo>
                    <a:pt x="699" y="0"/>
                  </a:moveTo>
                  <a:cubicBezTo>
                    <a:pt x="692" y="0"/>
                    <a:pt x="686" y="4"/>
                    <a:pt x="684" y="13"/>
                  </a:cubicBezTo>
                  <a:cubicBezTo>
                    <a:pt x="623" y="385"/>
                    <a:pt x="399" y="605"/>
                    <a:pt x="211" y="914"/>
                  </a:cubicBezTo>
                  <a:cubicBezTo>
                    <a:pt x="84" y="1123"/>
                    <a:pt x="0" y="1346"/>
                    <a:pt x="101" y="1577"/>
                  </a:cubicBezTo>
                  <a:cubicBezTo>
                    <a:pt x="110" y="1599"/>
                    <a:pt x="129" y="1608"/>
                    <a:pt x="149" y="1608"/>
                  </a:cubicBezTo>
                  <a:cubicBezTo>
                    <a:pt x="182" y="1608"/>
                    <a:pt x="218" y="1582"/>
                    <a:pt x="217" y="1545"/>
                  </a:cubicBezTo>
                  <a:cubicBezTo>
                    <a:pt x="211" y="1124"/>
                    <a:pt x="431" y="913"/>
                    <a:pt x="617" y="573"/>
                  </a:cubicBezTo>
                  <a:cubicBezTo>
                    <a:pt x="714" y="395"/>
                    <a:pt x="784" y="209"/>
                    <a:pt x="717" y="13"/>
                  </a:cubicBezTo>
                  <a:cubicBezTo>
                    <a:pt x="715" y="5"/>
                    <a:pt x="70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6">
              <a:extLst>
                <a:ext uri="{FF2B5EF4-FFF2-40B4-BE49-F238E27FC236}">
                  <a16:creationId xmlns:a16="http://schemas.microsoft.com/office/drawing/2014/main" id="{21346E9F-9896-4A0F-FBEC-8186CB17F486}"/>
                </a:ext>
              </a:extLst>
            </p:cNvPr>
            <p:cNvSpPr/>
            <p:nvPr/>
          </p:nvSpPr>
          <p:spPr>
            <a:xfrm>
              <a:off x="5172925" y="2369600"/>
              <a:ext cx="22100" cy="40525"/>
            </a:xfrm>
            <a:custGeom>
              <a:avLst/>
              <a:gdLst/>
              <a:ahLst/>
              <a:cxnLst/>
              <a:rect l="l" t="t" r="r" b="b"/>
              <a:pathLst>
                <a:path w="884" h="1621" extrusionOk="0">
                  <a:moveTo>
                    <a:pt x="188" y="0"/>
                  </a:moveTo>
                  <a:cubicBezTo>
                    <a:pt x="177" y="0"/>
                    <a:pt x="166" y="7"/>
                    <a:pt x="161" y="23"/>
                  </a:cubicBezTo>
                  <a:cubicBezTo>
                    <a:pt x="1" y="528"/>
                    <a:pt x="76" y="1621"/>
                    <a:pt x="817" y="1621"/>
                  </a:cubicBezTo>
                  <a:cubicBezTo>
                    <a:pt x="821" y="1621"/>
                    <a:pt x="824" y="1621"/>
                    <a:pt x="828" y="1621"/>
                  </a:cubicBezTo>
                  <a:cubicBezTo>
                    <a:pt x="867" y="1620"/>
                    <a:pt x="883" y="1567"/>
                    <a:pt x="849" y="1547"/>
                  </a:cubicBezTo>
                  <a:cubicBezTo>
                    <a:pt x="598" y="1408"/>
                    <a:pt x="407" y="1251"/>
                    <a:pt x="313" y="968"/>
                  </a:cubicBezTo>
                  <a:cubicBezTo>
                    <a:pt x="213" y="662"/>
                    <a:pt x="258" y="344"/>
                    <a:pt x="220" y="30"/>
                  </a:cubicBezTo>
                  <a:cubicBezTo>
                    <a:pt x="219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6">
              <a:extLst>
                <a:ext uri="{FF2B5EF4-FFF2-40B4-BE49-F238E27FC236}">
                  <a16:creationId xmlns:a16="http://schemas.microsoft.com/office/drawing/2014/main" id="{55F64C44-928E-55DC-073B-F02FE1DF041C}"/>
                </a:ext>
              </a:extLst>
            </p:cNvPr>
            <p:cNvSpPr/>
            <p:nvPr/>
          </p:nvSpPr>
          <p:spPr>
            <a:xfrm>
              <a:off x="5136125" y="2386100"/>
              <a:ext cx="47150" cy="60625"/>
            </a:xfrm>
            <a:custGeom>
              <a:avLst/>
              <a:gdLst/>
              <a:ahLst/>
              <a:cxnLst/>
              <a:rect l="l" t="t" r="r" b="b"/>
              <a:pathLst>
                <a:path w="1886" h="2425" extrusionOk="0">
                  <a:moveTo>
                    <a:pt x="1252" y="0"/>
                  </a:moveTo>
                  <a:cubicBezTo>
                    <a:pt x="990" y="0"/>
                    <a:pt x="727" y="109"/>
                    <a:pt x="529" y="312"/>
                  </a:cubicBezTo>
                  <a:cubicBezTo>
                    <a:pt x="0" y="854"/>
                    <a:pt x="80" y="1690"/>
                    <a:pt x="210" y="2368"/>
                  </a:cubicBezTo>
                  <a:cubicBezTo>
                    <a:pt x="217" y="2407"/>
                    <a:pt x="245" y="2424"/>
                    <a:pt x="275" y="2424"/>
                  </a:cubicBezTo>
                  <a:cubicBezTo>
                    <a:pt x="321" y="2424"/>
                    <a:pt x="371" y="2385"/>
                    <a:pt x="360" y="2327"/>
                  </a:cubicBezTo>
                  <a:cubicBezTo>
                    <a:pt x="265" y="1795"/>
                    <a:pt x="170" y="1223"/>
                    <a:pt x="416" y="714"/>
                  </a:cubicBezTo>
                  <a:cubicBezTo>
                    <a:pt x="594" y="348"/>
                    <a:pt x="951" y="85"/>
                    <a:pt x="1326" y="85"/>
                  </a:cubicBezTo>
                  <a:cubicBezTo>
                    <a:pt x="1499" y="85"/>
                    <a:pt x="1676" y="142"/>
                    <a:pt x="1842" y="270"/>
                  </a:cubicBezTo>
                  <a:cubicBezTo>
                    <a:pt x="1846" y="274"/>
                    <a:pt x="1851" y="275"/>
                    <a:pt x="1856" y="275"/>
                  </a:cubicBezTo>
                  <a:cubicBezTo>
                    <a:pt x="1872" y="275"/>
                    <a:pt x="1886" y="256"/>
                    <a:pt x="1871" y="242"/>
                  </a:cubicBezTo>
                  <a:cubicBezTo>
                    <a:pt x="1692" y="78"/>
                    <a:pt x="14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6">
              <a:extLst>
                <a:ext uri="{FF2B5EF4-FFF2-40B4-BE49-F238E27FC236}">
                  <a16:creationId xmlns:a16="http://schemas.microsoft.com/office/drawing/2014/main" id="{495FF0E6-B2BE-91A3-58BF-51F1E27DD276}"/>
                </a:ext>
              </a:extLst>
            </p:cNvPr>
            <p:cNvSpPr/>
            <p:nvPr/>
          </p:nvSpPr>
          <p:spPr>
            <a:xfrm>
              <a:off x="5052200" y="2299850"/>
              <a:ext cx="38775" cy="207425"/>
            </a:xfrm>
            <a:custGeom>
              <a:avLst/>
              <a:gdLst/>
              <a:ahLst/>
              <a:cxnLst/>
              <a:rect l="l" t="t" r="r" b="b"/>
              <a:pathLst>
                <a:path w="1551" h="8297" extrusionOk="0">
                  <a:moveTo>
                    <a:pt x="80" y="0"/>
                  </a:moveTo>
                  <a:cubicBezTo>
                    <a:pt x="40" y="0"/>
                    <a:pt x="0" y="45"/>
                    <a:pt x="28" y="85"/>
                  </a:cubicBezTo>
                  <a:cubicBezTo>
                    <a:pt x="950" y="1372"/>
                    <a:pt x="1040" y="2790"/>
                    <a:pt x="994" y="4327"/>
                  </a:cubicBezTo>
                  <a:cubicBezTo>
                    <a:pt x="954" y="5640"/>
                    <a:pt x="839" y="7080"/>
                    <a:pt x="1478" y="8279"/>
                  </a:cubicBezTo>
                  <a:cubicBezTo>
                    <a:pt x="1484" y="8291"/>
                    <a:pt x="1495" y="8296"/>
                    <a:pt x="1506" y="8296"/>
                  </a:cubicBezTo>
                  <a:cubicBezTo>
                    <a:pt x="1528" y="8296"/>
                    <a:pt x="1550" y="8277"/>
                    <a:pt x="1543" y="8252"/>
                  </a:cubicBezTo>
                  <a:cubicBezTo>
                    <a:pt x="1043" y="6625"/>
                    <a:pt x="1218" y="5067"/>
                    <a:pt x="1165" y="3400"/>
                  </a:cubicBezTo>
                  <a:cubicBezTo>
                    <a:pt x="1130" y="2222"/>
                    <a:pt x="941" y="918"/>
                    <a:pt x="116" y="16"/>
                  </a:cubicBezTo>
                  <a:cubicBezTo>
                    <a:pt x="106" y="5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6">
              <a:extLst>
                <a:ext uri="{FF2B5EF4-FFF2-40B4-BE49-F238E27FC236}">
                  <a16:creationId xmlns:a16="http://schemas.microsoft.com/office/drawing/2014/main" id="{A882E3E2-294A-9D69-7B62-297B3A702BE7}"/>
                </a:ext>
              </a:extLst>
            </p:cNvPr>
            <p:cNvSpPr/>
            <p:nvPr/>
          </p:nvSpPr>
          <p:spPr>
            <a:xfrm>
              <a:off x="5071425" y="2488300"/>
              <a:ext cx="41700" cy="54975"/>
            </a:xfrm>
            <a:custGeom>
              <a:avLst/>
              <a:gdLst/>
              <a:ahLst/>
              <a:cxnLst/>
              <a:rect l="l" t="t" r="r" b="b"/>
              <a:pathLst>
                <a:path w="1668" h="2199" extrusionOk="0">
                  <a:moveTo>
                    <a:pt x="31" y="0"/>
                  </a:moveTo>
                  <a:cubicBezTo>
                    <a:pt x="16" y="0"/>
                    <a:pt x="0" y="15"/>
                    <a:pt x="4" y="32"/>
                  </a:cubicBezTo>
                  <a:cubicBezTo>
                    <a:pt x="68" y="393"/>
                    <a:pt x="362" y="575"/>
                    <a:pt x="645" y="768"/>
                  </a:cubicBezTo>
                  <a:cubicBezTo>
                    <a:pt x="1182" y="1134"/>
                    <a:pt x="1412" y="1563"/>
                    <a:pt x="1593" y="2175"/>
                  </a:cubicBezTo>
                  <a:cubicBezTo>
                    <a:pt x="1598" y="2191"/>
                    <a:pt x="1612" y="2198"/>
                    <a:pt x="1625" y="2198"/>
                  </a:cubicBezTo>
                  <a:cubicBezTo>
                    <a:pt x="1642" y="2198"/>
                    <a:pt x="1660" y="2186"/>
                    <a:pt x="1660" y="2165"/>
                  </a:cubicBezTo>
                  <a:cubicBezTo>
                    <a:pt x="1668" y="1759"/>
                    <a:pt x="1462" y="1345"/>
                    <a:pt x="1192" y="1050"/>
                  </a:cubicBezTo>
                  <a:cubicBezTo>
                    <a:pt x="834" y="662"/>
                    <a:pt x="300" y="503"/>
                    <a:pt x="50" y="13"/>
                  </a:cubicBezTo>
                  <a:cubicBezTo>
                    <a:pt x="46" y="4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6">
              <a:extLst>
                <a:ext uri="{FF2B5EF4-FFF2-40B4-BE49-F238E27FC236}">
                  <a16:creationId xmlns:a16="http://schemas.microsoft.com/office/drawing/2014/main" id="{39F57FEB-42AF-020B-27E6-925D24436132}"/>
                </a:ext>
              </a:extLst>
            </p:cNvPr>
            <p:cNvSpPr/>
            <p:nvPr/>
          </p:nvSpPr>
          <p:spPr>
            <a:xfrm>
              <a:off x="5064775" y="2487525"/>
              <a:ext cx="68200" cy="90650"/>
            </a:xfrm>
            <a:custGeom>
              <a:avLst/>
              <a:gdLst/>
              <a:ahLst/>
              <a:cxnLst/>
              <a:rect l="l" t="t" r="r" b="b"/>
              <a:pathLst>
                <a:path w="2728" h="3626" extrusionOk="0">
                  <a:moveTo>
                    <a:pt x="343" y="1"/>
                  </a:moveTo>
                  <a:cubicBezTo>
                    <a:pt x="334" y="1"/>
                    <a:pt x="325" y="6"/>
                    <a:pt x="323" y="16"/>
                  </a:cubicBezTo>
                  <a:cubicBezTo>
                    <a:pt x="1" y="1478"/>
                    <a:pt x="1236" y="3215"/>
                    <a:pt x="2621" y="3623"/>
                  </a:cubicBezTo>
                  <a:cubicBezTo>
                    <a:pt x="2627" y="3625"/>
                    <a:pt x="2633" y="3626"/>
                    <a:pt x="2639" y="3626"/>
                  </a:cubicBezTo>
                  <a:cubicBezTo>
                    <a:pt x="2698" y="3626"/>
                    <a:pt x="2727" y="3539"/>
                    <a:pt x="2670" y="3505"/>
                  </a:cubicBezTo>
                  <a:cubicBezTo>
                    <a:pt x="1983" y="3104"/>
                    <a:pt x="1372" y="2717"/>
                    <a:pt x="943" y="2016"/>
                  </a:cubicBezTo>
                  <a:cubicBezTo>
                    <a:pt x="555" y="1379"/>
                    <a:pt x="499" y="725"/>
                    <a:pt x="363" y="16"/>
                  </a:cubicBezTo>
                  <a:cubicBezTo>
                    <a:pt x="361" y="6"/>
                    <a:pt x="352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6">
              <a:extLst>
                <a:ext uri="{FF2B5EF4-FFF2-40B4-BE49-F238E27FC236}">
                  <a16:creationId xmlns:a16="http://schemas.microsoft.com/office/drawing/2014/main" id="{F80D46A0-519E-93EE-5250-598E69B2F164}"/>
                </a:ext>
              </a:extLst>
            </p:cNvPr>
            <p:cNvSpPr/>
            <p:nvPr/>
          </p:nvSpPr>
          <p:spPr>
            <a:xfrm>
              <a:off x="5084375" y="2561250"/>
              <a:ext cx="39700" cy="11375"/>
            </a:xfrm>
            <a:custGeom>
              <a:avLst/>
              <a:gdLst/>
              <a:ahLst/>
              <a:cxnLst/>
              <a:rect l="l" t="t" r="r" b="b"/>
              <a:pathLst>
                <a:path w="1588" h="455" extrusionOk="0">
                  <a:moveTo>
                    <a:pt x="274" y="0"/>
                  </a:moveTo>
                  <a:cubicBezTo>
                    <a:pt x="193" y="0"/>
                    <a:pt x="114" y="10"/>
                    <a:pt x="43" y="35"/>
                  </a:cubicBezTo>
                  <a:cubicBezTo>
                    <a:pt x="0" y="50"/>
                    <a:pt x="2" y="105"/>
                    <a:pt x="43" y="121"/>
                  </a:cubicBezTo>
                  <a:cubicBezTo>
                    <a:pt x="279" y="205"/>
                    <a:pt x="555" y="175"/>
                    <a:pt x="803" y="226"/>
                  </a:cubicBezTo>
                  <a:cubicBezTo>
                    <a:pt x="1057" y="279"/>
                    <a:pt x="1288" y="391"/>
                    <a:pt x="1537" y="454"/>
                  </a:cubicBezTo>
                  <a:cubicBezTo>
                    <a:pt x="1539" y="454"/>
                    <a:pt x="1541" y="454"/>
                    <a:pt x="1543" y="454"/>
                  </a:cubicBezTo>
                  <a:cubicBezTo>
                    <a:pt x="1567" y="454"/>
                    <a:pt x="1588" y="423"/>
                    <a:pt x="1565" y="406"/>
                  </a:cubicBezTo>
                  <a:cubicBezTo>
                    <a:pt x="1361" y="246"/>
                    <a:pt x="1087" y="162"/>
                    <a:pt x="839" y="98"/>
                  </a:cubicBezTo>
                  <a:cubicBezTo>
                    <a:pt x="670" y="55"/>
                    <a:pt x="465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6">
              <a:extLst>
                <a:ext uri="{FF2B5EF4-FFF2-40B4-BE49-F238E27FC236}">
                  <a16:creationId xmlns:a16="http://schemas.microsoft.com/office/drawing/2014/main" id="{588740C0-4512-6987-F495-9C6A9B310AD0}"/>
                </a:ext>
              </a:extLst>
            </p:cNvPr>
            <p:cNvSpPr/>
            <p:nvPr/>
          </p:nvSpPr>
          <p:spPr>
            <a:xfrm>
              <a:off x="5086475" y="2563325"/>
              <a:ext cx="59450" cy="40250"/>
            </a:xfrm>
            <a:custGeom>
              <a:avLst/>
              <a:gdLst/>
              <a:ahLst/>
              <a:cxnLst/>
              <a:rect l="l" t="t" r="r" b="b"/>
              <a:pathLst>
                <a:path w="2378" h="1610" extrusionOk="0">
                  <a:moveTo>
                    <a:pt x="23" y="1"/>
                  </a:moveTo>
                  <a:cubicBezTo>
                    <a:pt x="11" y="1"/>
                    <a:pt x="0" y="9"/>
                    <a:pt x="1" y="22"/>
                  </a:cubicBezTo>
                  <a:cubicBezTo>
                    <a:pt x="47" y="1045"/>
                    <a:pt x="1520" y="1493"/>
                    <a:pt x="2319" y="1609"/>
                  </a:cubicBezTo>
                  <a:cubicBezTo>
                    <a:pt x="2321" y="1609"/>
                    <a:pt x="2324" y="1609"/>
                    <a:pt x="2326" y="1609"/>
                  </a:cubicBezTo>
                  <a:cubicBezTo>
                    <a:pt x="2363" y="1609"/>
                    <a:pt x="2377" y="1557"/>
                    <a:pt x="2338" y="1544"/>
                  </a:cubicBezTo>
                  <a:cubicBezTo>
                    <a:pt x="1862" y="1379"/>
                    <a:pt x="1361" y="1273"/>
                    <a:pt x="925" y="1013"/>
                  </a:cubicBezTo>
                  <a:cubicBezTo>
                    <a:pt x="492" y="753"/>
                    <a:pt x="304" y="417"/>
                    <a:pt x="42" y="12"/>
                  </a:cubicBezTo>
                  <a:cubicBezTo>
                    <a:pt x="38" y="4"/>
                    <a:pt x="30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6">
              <a:extLst>
                <a:ext uri="{FF2B5EF4-FFF2-40B4-BE49-F238E27FC236}">
                  <a16:creationId xmlns:a16="http://schemas.microsoft.com/office/drawing/2014/main" id="{BBFEBA4A-8B7E-32FE-C5D9-B2DE4E5CAF72}"/>
                </a:ext>
              </a:extLst>
            </p:cNvPr>
            <p:cNvSpPr/>
            <p:nvPr/>
          </p:nvSpPr>
          <p:spPr>
            <a:xfrm>
              <a:off x="5078025" y="2591125"/>
              <a:ext cx="35375" cy="18500"/>
            </a:xfrm>
            <a:custGeom>
              <a:avLst/>
              <a:gdLst/>
              <a:ahLst/>
              <a:cxnLst/>
              <a:rect l="l" t="t" r="r" b="b"/>
              <a:pathLst>
                <a:path w="1415" h="740" extrusionOk="0">
                  <a:moveTo>
                    <a:pt x="1166" y="0"/>
                  </a:moveTo>
                  <a:cubicBezTo>
                    <a:pt x="715" y="0"/>
                    <a:pt x="116" y="246"/>
                    <a:pt x="8" y="678"/>
                  </a:cubicBezTo>
                  <a:cubicBezTo>
                    <a:pt x="0" y="708"/>
                    <a:pt x="26" y="740"/>
                    <a:pt x="55" y="740"/>
                  </a:cubicBezTo>
                  <a:cubicBezTo>
                    <a:pt x="62" y="740"/>
                    <a:pt x="70" y="737"/>
                    <a:pt x="77" y="732"/>
                  </a:cubicBezTo>
                  <a:cubicBezTo>
                    <a:pt x="264" y="605"/>
                    <a:pt x="391" y="416"/>
                    <a:pt x="593" y="300"/>
                  </a:cubicBezTo>
                  <a:cubicBezTo>
                    <a:pt x="831" y="165"/>
                    <a:pt x="1091" y="119"/>
                    <a:pt x="1360" y="93"/>
                  </a:cubicBezTo>
                  <a:cubicBezTo>
                    <a:pt x="1399" y="90"/>
                    <a:pt x="1415" y="30"/>
                    <a:pt x="1370" y="20"/>
                  </a:cubicBezTo>
                  <a:cubicBezTo>
                    <a:pt x="1308" y="7"/>
                    <a:pt x="1239" y="0"/>
                    <a:pt x="1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6">
              <a:extLst>
                <a:ext uri="{FF2B5EF4-FFF2-40B4-BE49-F238E27FC236}">
                  <a16:creationId xmlns:a16="http://schemas.microsoft.com/office/drawing/2014/main" id="{303BD2A1-A214-71FF-62A0-546538D50BF9}"/>
                </a:ext>
              </a:extLst>
            </p:cNvPr>
            <p:cNvSpPr/>
            <p:nvPr/>
          </p:nvSpPr>
          <p:spPr>
            <a:xfrm>
              <a:off x="5079175" y="2606475"/>
              <a:ext cx="76950" cy="21000"/>
            </a:xfrm>
            <a:custGeom>
              <a:avLst/>
              <a:gdLst/>
              <a:ahLst/>
              <a:cxnLst/>
              <a:rect l="l" t="t" r="r" b="b"/>
              <a:pathLst>
                <a:path w="3078" h="840" extrusionOk="0">
                  <a:moveTo>
                    <a:pt x="59" y="0"/>
                  </a:moveTo>
                  <a:cubicBezTo>
                    <a:pt x="50" y="0"/>
                    <a:pt x="41" y="0"/>
                    <a:pt x="32" y="1"/>
                  </a:cubicBezTo>
                  <a:cubicBezTo>
                    <a:pt x="4" y="2"/>
                    <a:pt x="1" y="38"/>
                    <a:pt x="26" y="47"/>
                  </a:cubicBezTo>
                  <a:cubicBezTo>
                    <a:pt x="566" y="251"/>
                    <a:pt x="956" y="648"/>
                    <a:pt x="1540" y="766"/>
                  </a:cubicBezTo>
                  <a:cubicBezTo>
                    <a:pt x="1784" y="815"/>
                    <a:pt x="2040" y="840"/>
                    <a:pt x="2294" y="840"/>
                  </a:cubicBezTo>
                  <a:cubicBezTo>
                    <a:pt x="2539" y="840"/>
                    <a:pt x="2784" y="817"/>
                    <a:pt x="3020" y="773"/>
                  </a:cubicBezTo>
                  <a:cubicBezTo>
                    <a:pt x="3077" y="762"/>
                    <a:pt x="3059" y="681"/>
                    <a:pt x="3006" y="676"/>
                  </a:cubicBezTo>
                  <a:cubicBezTo>
                    <a:pt x="2372" y="629"/>
                    <a:pt x="1752" y="719"/>
                    <a:pt x="1139" y="484"/>
                  </a:cubicBezTo>
                  <a:cubicBezTo>
                    <a:pt x="767" y="341"/>
                    <a:pt x="468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6">
              <a:extLst>
                <a:ext uri="{FF2B5EF4-FFF2-40B4-BE49-F238E27FC236}">
                  <a16:creationId xmlns:a16="http://schemas.microsoft.com/office/drawing/2014/main" id="{5F46C073-EB43-60BB-8137-4A16FA2C5C1D}"/>
                </a:ext>
              </a:extLst>
            </p:cNvPr>
            <p:cNvSpPr/>
            <p:nvPr/>
          </p:nvSpPr>
          <p:spPr>
            <a:xfrm>
              <a:off x="5103350" y="2628225"/>
              <a:ext cx="71250" cy="13275"/>
            </a:xfrm>
            <a:custGeom>
              <a:avLst/>
              <a:gdLst/>
              <a:ahLst/>
              <a:cxnLst/>
              <a:rect l="l" t="t" r="r" b="b"/>
              <a:pathLst>
                <a:path w="2850" h="531" extrusionOk="0">
                  <a:moveTo>
                    <a:pt x="50" y="0"/>
                  </a:moveTo>
                  <a:cubicBezTo>
                    <a:pt x="24" y="0"/>
                    <a:pt x="0" y="31"/>
                    <a:pt x="17" y="56"/>
                  </a:cubicBezTo>
                  <a:cubicBezTo>
                    <a:pt x="255" y="415"/>
                    <a:pt x="637" y="530"/>
                    <a:pt x="1058" y="530"/>
                  </a:cubicBezTo>
                  <a:cubicBezTo>
                    <a:pt x="1666" y="530"/>
                    <a:pt x="2358" y="290"/>
                    <a:pt x="2823" y="195"/>
                  </a:cubicBezTo>
                  <a:cubicBezTo>
                    <a:pt x="2850" y="189"/>
                    <a:pt x="2842" y="149"/>
                    <a:pt x="2816" y="148"/>
                  </a:cubicBezTo>
                  <a:cubicBezTo>
                    <a:pt x="2793" y="147"/>
                    <a:pt x="2770" y="147"/>
                    <a:pt x="2747" y="147"/>
                  </a:cubicBezTo>
                  <a:cubicBezTo>
                    <a:pt x="2345" y="147"/>
                    <a:pt x="1971" y="251"/>
                    <a:pt x="1573" y="312"/>
                  </a:cubicBezTo>
                  <a:cubicBezTo>
                    <a:pt x="1434" y="333"/>
                    <a:pt x="1302" y="344"/>
                    <a:pt x="1176" y="344"/>
                  </a:cubicBezTo>
                  <a:cubicBezTo>
                    <a:pt x="783" y="344"/>
                    <a:pt x="440" y="239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6">
              <a:extLst>
                <a:ext uri="{FF2B5EF4-FFF2-40B4-BE49-F238E27FC236}">
                  <a16:creationId xmlns:a16="http://schemas.microsoft.com/office/drawing/2014/main" id="{1ABC0F2A-E3D4-EF19-332B-1F43C99770E1}"/>
                </a:ext>
              </a:extLst>
            </p:cNvPr>
            <p:cNvSpPr/>
            <p:nvPr/>
          </p:nvSpPr>
          <p:spPr>
            <a:xfrm>
              <a:off x="5107500" y="2624400"/>
              <a:ext cx="18450" cy="7200"/>
            </a:xfrm>
            <a:custGeom>
              <a:avLst/>
              <a:gdLst/>
              <a:ahLst/>
              <a:cxnLst/>
              <a:rect l="l" t="t" r="r" b="b"/>
              <a:pathLst>
                <a:path w="738" h="288" extrusionOk="0">
                  <a:moveTo>
                    <a:pt x="675" y="1"/>
                  </a:moveTo>
                  <a:cubicBezTo>
                    <a:pt x="582" y="1"/>
                    <a:pt x="498" y="95"/>
                    <a:pt x="412" y="128"/>
                  </a:cubicBezTo>
                  <a:cubicBezTo>
                    <a:pt x="303" y="171"/>
                    <a:pt x="179" y="204"/>
                    <a:pt x="61" y="204"/>
                  </a:cubicBezTo>
                  <a:cubicBezTo>
                    <a:pt x="52" y="204"/>
                    <a:pt x="43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6" y="204"/>
                    <a:pt x="0" y="247"/>
                    <a:pt x="28" y="253"/>
                  </a:cubicBezTo>
                  <a:cubicBezTo>
                    <a:pt x="110" y="274"/>
                    <a:pt x="188" y="287"/>
                    <a:pt x="265" y="287"/>
                  </a:cubicBezTo>
                  <a:cubicBezTo>
                    <a:pt x="328" y="287"/>
                    <a:pt x="391" y="279"/>
                    <a:pt x="457" y="258"/>
                  </a:cubicBezTo>
                  <a:cubicBezTo>
                    <a:pt x="566" y="223"/>
                    <a:pt x="718" y="175"/>
                    <a:pt x="734" y="49"/>
                  </a:cubicBezTo>
                  <a:cubicBezTo>
                    <a:pt x="737" y="22"/>
                    <a:pt x="709" y="4"/>
                    <a:pt x="687" y="2"/>
                  </a:cubicBezTo>
                  <a:cubicBezTo>
                    <a:pt x="683" y="1"/>
                    <a:pt x="679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6">
              <a:extLst>
                <a:ext uri="{FF2B5EF4-FFF2-40B4-BE49-F238E27FC236}">
                  <a16:creationId xmlns:a16="http://schemas.microsoft.com/office/drawing/2014/main" id="{688E40D6-41F1-5662-0949-5E0471C3ECBE}"/>
                </a:ext>
              </a:extLst>
            </p:cNvPr>
            <p:cNvSpPr/>
            <p:nvPr/>
          </p:nvSpPr>
          <p:spPr>
            <a:xfrm>
              <a:off x="5143725" y="2640925"/>
              <a:ext cx="65850" cy="13200"/>
            </a:xfrm>
            <a:custGeom>
              <a:avLst/>
              <a:gdLst/>
              <a:ahLst/>
              <a:cxnLst/>
              <a:rect l="l" t="t" r="r" b="b"/>
              <a:pathLst>
                <a:path w="2634" h="528" extrusionOk="0">
                  <a:moveTo>
                    <a:pt x="31" y="0"/>
                  </a:moveTo>
                  <a:cubicBezTo>
                    <a:pt x="27" y="0"/>
                    <a:pt x="23" y="3"/>
                    <a:pt x="23" y="9"/>
                  </a:cubicBezTo>
                  <a:lnTo>
                    <a:pt x="22" y="9"/>
                  </a:lnTo>
                  <a:cubicBezTo>
                    <a:pt x="1" y="372"/>
                    <a:pt x="258" y="527"/>
                    <a:pt x="596" y="527"/>
                  </a:cubicBezTo>
                  <a:cubicBezTo>
                    <a:pt x="605" y="527"/>
                    <a:pt x="615" y="527"/>
                    <a:pt x="624" y="527"/>
                  </a:cubicBezTo>
                  <a:cubicBezTo>
                    <a:pt x="1256" y="509"/>
                    <a:pt x="1976" y="321"/>
                    <a:pt x="2580" y="148"/>
                  </a:cubicBezTo>
                  <a:cubicBezTo>
                    <a:pt x="2634" y="132"/>
                    <a:pt x="2627" y="44"/>
                    <a:pt x="2571" y="44"/>
                  </a:cubicBezTo>
                  <a:cubicBezTo>
                    <a:pt x="2569" y="44"/>
                    <a:pt x="2568" y="44"/>
                    <a:pt x="2566" y="44"/>
                  </a:cubicBezTo>
                  <a:cubicBezTo>
                    <a:pt x="2240" y="74"/>
                    <a:pt x="1366" y="328"/>
                    <a:pt x="734" y="328"/>
                  </a:cubicBezTo>
                  <a:cubicBezTo>
                    <a:pt x="381" y="328"/>
                    <a:pt x="104" y="249"/>
                    <a:pt x="39" y="7"/>
                  </a:cubicBezTo>
                  <a:cubicBezTo>
                    <a:pt x="38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6">
              <a:extLst>
                <a:ext uri="{FF2B5EF4-FFF2-40B4-BE49-F238E27FC236}">
                  <a16:creationId xmlns:a16="http://schemas.microsoft.com/office/drawing/2014/main" id="{15718363-D684-7792-1989-EDBFAD100A8E}"/>
                </a:ext>
              </a:extLst>
            </p:cNvPr>
            <p:cNvSpPr/>
            <p:nvPr/>
          </p:nvSpPr>
          <p:spPr>
            <a:xfrm>
              <a:off x="5133500" y="2650825"/>
              <a:ext cx="23250" cy="47225"/>
            </a:xfrm>
            <a:custGeom>
              <a:avLst/>
              <a:gdLst/>
              <a:ahLst/>
              <a:cxnLst/>
              <a:rect l="l" t="t" r="r" b="b"/>
              <a:pathLst>
                <a:path w="930" h="1889" extrusionOk="0">
                  <a:moveTo>
                    <a:pt x="894" y="0"/>
                  </a:moveTo>
                  <a:cubicBezTo>
                    <a:pt x="888" y="0"/>
                    <a:pt x="882" y="2"/>
                    <a:pt x="877" y="6"/>
                  </a:cubicBezTo>
                  <a:cubicBezTo>
                    <a:pt x="413" y="395"/>
                    <a:pt x="0" y="1250"/>
                    <a:pt x="169" y="1862"/>
                  </a:cubicBezTo>
                  <a:cubicBezTo>
                    <a:pt x="174" y="1879"/>
                    <a:pt x="190" y="1888"/>
                    <a:pt x="205" y="1888"/>
                  </a:cubicBezTo>
                  <a:cubicBezTo>
                    <a:pt x="221" y="1888"/>
                    <a:pt x="237" y="1880"/>
                    <a:pt x="241" y="1862"/>
                  </a:cubicBezTo>
                  <a:cubicBezTo>
                    <a:pt x="324" y="1560"/>
                    <a:pt x="325" y="1247"/>
                    <a:pt x="423" y="946"/>
                  </a:cubicBezTo>
                  <a:cubicBezTo>
                    <a:pt x="534" y="608"/>
                    <a:pt x="727" y="333"/>
                    <a:pt x="917" y="38"/>
                  </a:cubicBezTo>
                  <a:cubicBezTo>
                    <a:pt x="929" y="18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6">
              <a:extLst>
                <a:ext uri="{FF2B5EF4-FFF2-40B4-BE49-F238E27FC236}">
                  <a16:creationId xmlns:a16="http://schemas.microsoft.com/office/drawing/2014/main" id="{01EEE6FD-EF0C-237A-B546-E579B942BCE2}"/>
                </a:ext>
              </a:extLst>
            </p:cNvPr>
            <p:cNvSpPr/>
            <p:nvPr/>
          </p:nvSpPr>
          <p:spPr>
            <a:xfrm>
              <a:off x="5138750" y="2653800"/>
              <a:ext cx="74000" cy="44000"/>
            </a:xfrm>
            <a:custGeom>
              <a:avLst/>
              <a:gdLst/>
              <a:ahLst/>
              <a:cxnLst/>
              <a:rect l="l" t="t" r="r" b="b"/>
              <a:pathLst>
                <a:path w="2960" h="1760" extrusionOk="0">
                  <a:moveTo>
                    <a:pt x="2851" y="0"/>
                  </a:moveTo>
                  <a:cubicBezTo>
                    <a:pt x="2228" y="0"/>
                    <a:pt x="1769" y="617"/>
                    <a:pt x="1226" y="849"/>
                  </a:cubicBezTo>
                  <a:cubicBezTo>
                    <a:pt x="773" y="1041"/>
                    <a:pt x="17" y="1101"/>
                    <a:pt x="1" y="1734"/>
                  </a:cubicBezTo>
                  <a:cubicBezTo>
                    <a:pt x="0" y="1750"/>
                    <a:pt x="14" y="1760"/>
                    <a:pt x="27" y="1760"/>
                  </a:cubicBezTo>
                  <a:cubicBezTo>
                    <a:pt x="36" y="1760"/>
                    <a:pt x="43" y="1756"/>
                    <a:pt x="48" y="1747"/>
                  </a:cubicBezTo>
                  <a:lnTo>
                    <a:pt x="48" y="1748"/>
                  </a:lnTo>
                  <a:cubicBezTo>
                    <a:pt x="367" y="1136"/>
                    <a:pt x="1072" y="1174"/>
                    <a:pt x="1602" y="854"/>
                  </a:cubicBezTo>
                  <a:cubicBezTo>
                    <a:pt x="2058" y="578"/>
                    <a:pt x="2411" y="260"/>
                    <a:pt x="2922" y="72"/>
                  </a:cubicBezTo>
                  <a:cubicBezTo>
                    <a:pt x="2960" y="58"/>
                    <a:pt x="2953" y="5"/>
                    <a:pt x="2912" y="2"/>
                  </a:cubicBezTo>
                  <a:cubicBezTo>
                    <a:pt x="2892" y="1"/>
                    <a:pt x="2871" y="0"/>
                    <a:pt x="2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6">
              <a:extLst>
                <a:ext uri="{FF2B5EF4-FFF2-40B4-BE49-F238E27FC236}">
                  <a16:creationId xmlns:a16="http://schemas.microsoft.com/office/drawing/2014/main" id="{D9349485-F5B3-7737-78E3-15D7061F9642}"/>
                </a:ext>
              </a:extLst>
            </p:cNvPr>
            <p:cNvSpPr/>
            <p:nvPr/>
          </p:nvSpPr>
          <p:spPr>
            <a:xfrm>
              <a:off x="5172500" y="2670425"/>
              <a:ext cx="11725" cy="30725"/>
            </a:xfrm>
            <a:custGeom>
              <a:avLst/>
              <a:gdLst/>
              <a:ahLst/>
              <a:cxnLst/>
              <a:rect l="l" t="t" r="r" b="b"/>
              <a:pathLst>
                <a:path w="469" h="1229" extrusionOk="0">
                  <a:moveTo>
                    <a:pt x="442" y="1"/>
                  </a:moveTo>
                  <a:cubicBezTo>
                    <a:pt x="437" y="1"/>
                    <a:pt x="432" y="2"/>
                    <a:pt x="429" y="6"/>
                  </a:cubicBezTo>
                  <a:cubicBezTo>
                    <a:pt x="152" y="290"/>
                    <a:pt x="1" y="829"/>
                    <a:pt x="176" y="1203"/>
                  </a:cubicBezTo>
                  <a:cubicBezTo>
                    <a:pt x="184" y="1221"/>
                    <a:pt x="199" y="1228"/>
                    <a:pt x="215" y="1228"/>
                  </a:cubicBezTo>
                  <a:cubicBezTo>
                    <a:pt x="241" y="1228"/>
                    <a:pt x="270" y="1207"/>
                    <a:pt x="271" y="1177"/>
                  </a:cubicBezTo>
                  <a:cubicBezTo>
                    <a:pt x="277" y="965"/>
                    <a:pt x="238" y="769"/>
                    <a:pt x="282" y="556"/>
                  </a:cubicBezTo>
                  <a:cubicBezTo>
                    <a:pt x="317" y="376"/>
                    <a:pt x="391" y="194"/>
                    <a:pt x="462" y="26"/>
                  </a:cubicBezTo>
                  <a:cubicBezTo>
                    <a:pt x="468" y="12"/>
                    <a:pt x="455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6">
              <a:extLst>
                <a:ext uri="{FF2B5EF4-FFF2-40B4-BE49-F238E27FC236}">
                  <a16:creationId xmlns:a16="http://schemas.microsoft.com/office/drawing/2014/main" id="{D8395D15-C0FF-5AB2-50E2-159632D43B5A}"/>
                </a:ext>
              </a:extLst>
            </p:cNvPr>
            <p:cNvSpPr/>
            <p:nvPr/>
          </p:nvSpPr>
          <p:spPr>
            <a:xfrm>
              <a:off x="5176450" y="2662525"/>
              <a:ext cx="52475" cy="36975"/>
            </a:xfrm>
            <a:custGeom>
              <a:avLst/>
              <a:gdLst/>
              <a:ahLst/>
              <a:cxnLst/>
              <a:rect l="l" t="t" r="r" b="b"/>
              <a:pathLst>
                <a:path w="2099" h="1479" extrusionOk="0">
                  <a:moveTo>
                    <a:pt x="1982" y="0"/>
                  </a:moveTo>
                  <a:cubicBezTo>
                    <a:pt x="1979" y="0"/>
                    <a:pt x="1975" y="1"/>
                    <a:pt x="1972" y="1"/>
                  </a:cubicBezTo>
                  <a:cubicBezTo>
                    <a:pt x="1220" y="125"/>
                    <a:pt x="382" y="736"/>
                    <a:pt x="20" y="1405"/>
                  </a:cubicBezTo>
                  <a:cubicBezTo>
                    <a:pt x="0" y="1440"/>
                    <a:pt x="31" y="1479"/>
                    <a:pt x="65" y="1479"/>
                  </a:cubicBezTo>
                  <a:cubicBezTo>
                    <a:pt x="76" y="1479"/>
                    <a:pt x="88" y="1475"/>
                    <a:pt x="98" y="1464"/>
                  </a:cubicBezTo>
                  <a:cubicBezTo>
                    <a:pt x="388" y="1161"/>
                    <a:pt x="650" y="861"/>
                    <a:pt x="1003" y="623"/>
                  </a:cubicBezTo>
                  <a:cubicBezTo>
                    <a:pt x="1323" y="408"/>
                    <a:pt x="1675" y="283"/>
                    <a:pt x="2026" y="129"/>
                  </a:cubicBezTo>
                  <a:cubicBezTo>
                    <a:pt x="2099" y="96"/>
                    <a:pt x="2049" y="0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6">
              <a:extLst>
                <a:ext uri="{FF2B5EF4-FFF2-40B4-BE49-F238E27FC236}">
                  <a16:creationId xmlns:a16="http://schemas.microsoft.com/office/drawing/2014/main" id="{C80974E2-1EE4-B36E-0386-45A95880F505}"/>
                </a:ext>
              </a:extLst>
            </p:cNvPr>
            <p:cNvSpPr/>
            <p:nvPr/>
          </p:nvSpPr>
          <p:spPr>
            <a:xfrm>
              <a:off x="5203325" y="2674100"/>
              <a:ext cx="33100" cy="13025"/>
            </a:xfrm>
            <a:custGeom>
              <a:avLst/>
              <a:gdLst/>
              <a:ahLst/>
              <a:cxnLst/>
              <a:rect l="l" t="t" r="r" b="b"/>
              <a:pathLst>
                <a:path w="1324" h="521" extrusionOk="0">
                  <a:moveTo>
                    <a:pt x="99" y="0"/>
                  </a:moveTo>
                  <a:cubicBezTo>
                    <a:pt x="47" y="0"/>
                    <a:pt x="1" y="49"/>
                    <a:pt x="34" y="108"/>
                  </a:cubicBezTo>
                  <a:cubicBezTo>
                    <a:pt x="180" y="378"/>
                    <a:pt x="520" y="520"/>
                    <a:pt x="842" y="520"/>
                  </a:cubicBezTo>
                  <a:cubicBezTo>
                    <a:pt x="1004" y="520"/>
                    <a:pt x="1162" y="484"/>
                    <a:pt x="1289" y="410"/>
                  </a:cubicBezTo>
                  <a:cubicBezTo>
                    <a:pt x="1324" y="389"/>
                    <a:pt x="1303" y="344"/>
                    <a:pt x="1268" y="344"/>
                  </a:cubicBezTo>
                  <a:cubicBezTo>
                    <a:pt x="1266" y="344"/>
                    <a:pt x="1263" y="344"/>
                    <a:pt x="1261" y="345"/>
                  </a:cubicBezTo>
                  <a:cubicBezTo>
                    <a:pt x="1158" y="362"/>
                    <a:pt x="1055" y="374"/>
                    <a:pt x="953" y="374"/>
                  </a:cubicBezTo>
                  <a:cubicBezTo>
                    <a:pt x="854" y="374"/>
                    <a:pt x="755" y="363"/>
                    <a:pt x="657" y="336"/>
                  </a:cubicBezTo>
                  <a:cubicBezTo>
                    <a:pt x="444" y="277"/>
                    <a:pt x="317" y="147"/>
                    <a:pt x="151" y="18"/>
                  </a:cubicBezTo>
                  <a:cubicBezTo>
                    <a:pt x="134" y="6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6">
              <a:extLst>
                <a:ext uri="{FF2B5EF4-FFF2-40B4-BE49-F238E27FC236}">
                  <a16:creationId xmlns:a16="http://schemas.microsoft.com/office/drawing/2014/main" id="{AE535EA2-3993-3BC3-9D0E-95A967835C31}"/>
                </a:ext>
              </a:extLst>
            </p:cNvPr>
            <p:cNvSpPr/>
            <p:nvPr/>
          </p:nvSpPr>
          <p:spPr>
            <a:xfrm>
              <a:off x="5217925" y="2672750"/>
              <a:ext cx="31650" cy="49575"/>
            </a:xfrm>
            <a:custGeom>
              <a:avLst/>
              <a:gdLst/>
              <a:ahLst/>
              <a:cxnLst/>
              <a:rect l="l" t="t" r="r" b="b"/>
              <a:pathLst>
                <a:path w="1266" h="1983" extrusionOk="0">
                  <a:moveTo>
                    <a:pt x="1230" y="1"/>
                  </a:moveTo>
                  <a:cubicBezTo>
                    <a:pt x="1227" y="1"/>
                    <a:pt x="1223" y="2"/>
                    <a:pt x="1220" y="3"/>
                  </a:cubicBezTo>
                  <a:cubicBezTo>
                    <a:pt x="514" y="294"/>
                    <a:pt x="29" y="1176"/>
                    <a:pt x="2" y="1916"/>
                  </a:cubicBezTo>
                  <a:cubicBezTo>
                    <a:pt x="0" y="1958"/>
                    <a:pt x="38" y="1983"/>
                    <a:pt x="73" y="1983"/>
                  </a:cubicBezTo>
                  <a:cubicBezTo>
                    <a:pt x="101" y="1983"/>
                    <a:pt x="129" y="1968"/>
                    <a:pt x="135" y="1934"/>
                  </a:cubicBezTo>
                  <a:cubicBezTo>
                    <a:pt x="208" y="1560"/>
                    <a:pt x="301" y="1210"/>
                    <a:pt x="499" y="879"/>
                  </a:cubicBezTo>
                  <a:cubicBezTo>
                    <a:pt x="697" y="548"/>
                    <a:pt x="978" y="317"/>
                    <a:pt x="1248" y="51"/>
                  </a:cubicBezTo>
                  <a:cubicBezTo>
                    <a:pt x="1265" y="35"/>
                    <a:pt x="1252" y="1"/>
                    <a:pt x="1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6">
              <a:extLst>
                <a:ext uri="{FF2B5EF4-FFF2-40B4-BE49-F238E27FC236}">
                  <a16:creationId xmlns:a16="http://schemas.microsoft.com/office/drawing/2014/main" id="{53EE6099-2C02-D403-EBB3-7B3270777C4C}"/>
                </a:ext>
              </a:extLst>
            </p:cNvPr>
            <p:cNvSpPr/>
            <p:nvPr/>
          </p:nvSpPr>
          <p:spPr>
            <a:xfrm>
              <a:off x="5220275" y="2677200"/>
              <a:ext cx="59150" cy="44625"/>
            </a:xfrm>
            <a:custGeom>
              <a:avLst/>
              <a:gdLst/>
              <a:ahLst/>
              <a:cxnLst/>
              <a:rect l="l" t="t" r="r" b="b"/>
              <a:pathLst>
                <a:path w="2366" h="1785" extrusionOk="0">
                  <a:moveTo>
                    <a:pt x="2308" y="1"/>
                  </a:moveTo>
                  <a:cubicBezTo>
                    <a:pt x="2297" y="1"/>
                    <a:pt x="2286" y="4"/>
                    <a:pt x="2277" y="13"/>
                  </a:cubicBezTo>
                  <a:cubicBezTo>
                    <a:pt x="1809" y="494"/>
                    <a:pt x="1461" y="932"/>
                    <a:pt x="807" y="1185"/>
                  </a:cubicBezTo>
                  <a:cubicBezTo>
                    <a:pt x="484" y="1311"/>
                    <a:pt x="158" y="1381"/>
                    <a:pt x="13" y="1728"/>
                  </a:cubicBezTo>
                  <a:cubicBezTo>
                    <a:pt x="0" y="1760"/>
                    <a:pt x="30" y="1784"/>
                    <a:pt x="59" y="1784"/>
                  </a:cubicBezTo>
                  <a:cubicBezTo>
                    <a:pt x="74" y="1784"/>
                    <a:pt x="89" y="1778"/>
                    <a:pt x="98" y="1763"/>
                  </a:cubicBezTo>
                  <a:cubicBezTo>
                    <a:pt x="273" y="1468"/>
                    <a:pt x="625" y="1435"/>
                    <a:pt x="915" y="1324"/>
                  </a:cubicBezTo>
                  <a:cubicBezTo>
                    <a:pt x="1132" y="1242"/>
                    <a:pt x="1339" y="1132"/>
                    <a:pt x="1530" y="1000"/>
                  </a:cubicBezTo>
                  <a:cubicBezTo>
                    <a:pt x="1870" y="767"/>
                    <a:pt x="2211" y="453"/>
                    <a:pt x="2354" y="58"/>
                  </a:cubicBezTo>
                  <a:cubicBezTo>
                    <a:pt x="2365" y="26"/>
                    <a:pt x="2336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6">
              <a:extLst>
                <a:ext uri="{FF2B5EF4-FFF2-40B4-BE49-F238E27FC236}">
                  <a16:creationId xmlns:a16="http://schemas.microsoft.com/office/drawing/2014/main" id="{0B2C4346-1395-319E-6E02-5B56F9C9D7A3}"/>
                </a:ext>
              </a:extLst>
            </p:cNvPr>
            <p:cNvSpPr/>
            <p:nvPr/>
          </p:nvSpPr>
          <p:spPr>
            <a:xfrm>
              <a:off x="5260500" y="2690950"/>
              <a:ext cx="9825" cy="31225"/>
            </a:xfrm>
            <a:custGeom>
              <a:avLst/>
              <a:gdLst/>
              <a:ahLst/>
              <a:cxnLst/>
              <a:rect l="l" t="t" r="r" b="b"/>
              <a:pathLst>
                <a:path w="393" h="1249" extrusionOk="0">
                  <a:moveTo>
                    <a:pt x="357" y="1"/>
                  </a:moveTo>
                  <a:cubicBezTo>
                    <a:pt x="350" y="1"/>
                    <a:pt x="343" y="3"/>
                    <a:pt x="338" y="8"/>
                  </a:cubicBezTo>
                  <a:cubicBezTo>
                    <a:pt x="42" y="298"/>
                    <a:pt x="0" y="867"/>
                    <a:pt x="193" y="1221"/>
                  </a:cubicBezTo>
                  <a:cubicBezTo>
                    <a:pt x="203" y="1241"/>
                    <a:pt x="220" y="1249"/>
                    <a:pt x="237" y="1249"/>
                  </a:cubicBezTo>
                  <a:cubicBezTo>
                    <a:pt x="271" y="1249"/>
                    <a:pt x="305" y="1218"/>
                    <a:pt x="294" y="1178"/>
                  </a:cubicBezTo>
                  <a:cubicBezTo>
                    <a:pt x="241" y="974"/>
                    <a:pt x="196" y="781"/>
                    <a:pt x="219" y="568"/>
                  </a:cubicBezTo>
                  <a:cubicBezTo>
                    <a:pt x="239" y="378"/>
                    <a:pt x="319" y="214"/>
                    <a:pt x="385" y="36"/>
                  </a:cubicBezTo>
                  <a:cubicBezTo>
                    <a:pt x="393" y="16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6">
              <a:extLst>
                <a:ext uri="{FF2B5EF4-FFF2-40B4-BE49-F238E27FC236}">
                  <a16:creationId xmlns:a16="http://schemas.microsoft.com/office/drawing/2014/main" id="{C0AE5338-051F-1889-1A02-79F0AAE080EF}"/>
                </a:ext>
              </a:extLst>
            </p:cNvPr>
            <p:cNvSpPr/>
            <p:nvPr/>
          </p:nvSpPr>
          <p:spPr>
            <a:xfrm>
              <a:off x="5265600" y="2683750"/>
              <a:ext cx="35875" cy="36175"/>
            </a:xfrm>
            <a:custGeom>
              <a:avLst/>
              <a:gdLst/>
              <a:ahLst/>
              <a:cxnLst/>
              <a:rect l="l" t="t" r="r" b="b"/>
              <a:pathLst>
                <a:path w="1435" h="1447" extrusionOk="0">
                  <a:moveTo>
                    <a:pt x="1392" y="1"/>
                  </a:moveTo>
                  <a:cubicBezTo>
                    <a:pt x="1386" y="1"/>
                    <a:pt x="1381" y="2"/>
                    <a:pt x="1375" y="5"/>
                  </a:cubicBezTo>
                  <a:cubicBezTo>
                    <a:pt x="1100" y="159"/>
                    <a:pt x="885" y="441"/>
                    <a:pt x="668" y="668"/>
                  </a:cubicBezTo>
                  <a:cubicBezTo>
                    <a:pt x="448" y="898"/>
                    <a:pt x="198" y="1127"/>
                    <a:pt x="18" y="1389"/>
                  </a:cubicBezTo>
                  <a:cubicBezTo>
                    <a:pt x="0" y="1413"/>
                    <a:pt x="25" y="1446"/>
                    <a:pt x="51" y="1446"/>
                  </a:cubicBezTo>
                  <a:cubicBezTo>
                    <a:pt x="57" y="1446"/>
                    <a:pt x="63" y="1444"/>
                    <a:pt x="69" y="1440"/>
                  </a:cubicBezTo>
                  <a:cubicBezTo>
                    <a:pt x="327" y="1253"/>
                    <a:pt x="549" y="999"/>
                    <a:pt x="774" y="774"/>
                  </a:cubicBezTo>
                  <a:cubicBezTo>
                    <a:pt x="995" y="552"/>
                    <a:pt x="1274" y="331"/>
                    <a:pt x="1421" y="52"/>
                  </a:cubicBezTo>
                  <a:cubicBezTo>
                    <a:pt x="1435" y="27"/>
                    <a:pt x="1416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6">
              <a:extLst>
                <a:ext uri="{FF2B5EF4-FFF2-40B4-BE49-F238E27FC236}">
                  <a16:creationId xmlns:a16="http://schemas.microsoft.com/office/drawing/2014/main" id="{B0077CDF-3DB3-BD10-45D9-E925B166CB04}"/>
                </a:ext>
              </a:extLst>
            </p:cNvPr>
            <p:cNvSpPr/>
            <p:nvPr/>
          </p:nvSpPr>
          <p:spPr>
            <a:xfrm>
              <a:off x="5284400" y="2691575"/>
              <a:ext cx="10675" cy="22250"/>
            </a:xfrm>
            <a:custGeom>
              <a:avLst/>
              <a:gdLst/>
              <a:ahLst/>
              <a:cxnLst/>
              <a:rect l="l" t="t" r="r" b="b"/>
              <a:pathLst>
                <a:path w="427" h="890" extrusionOk="0">
                  <a:moveTo>
                    <a:pt x="379" y="1"/>
                  </a:moveTo>
                  <a:cubicBezTo>
                    <a:pt x="371" y="1"/>
                    <a:pt x="361" y="4"/>
                    <a:pt x="353" y="12"/>
                  </a:cubicBezTo>
                  <a:cubicBezTo>
                    <a:pt x="174" y="184"/>
                    <a:pt x="0" y="637"/>
                    <a:pt x="155" y="864"/>
                  </a:cubicBezTo>
                  <a:cubicBezTo>
                    <a:pt x="166" y="881"/>
                    <a:pt x="184" y="889"/>
                    <a:pt x="201" y="889"/>
                  </a:cubicBezTo>
                  <a:cubicBezTo>
                    <a:pt x="223" y="889"/>
                    <a:pt x="244" y="877"/>
                    <a:pt x="251" y="851"/>
                  </a:cubicBezTo>
                  <a:cubicBezTo>
                    <a:pt x="284" y="734"/>
                    <a:pt x="251" y="604"/>
                    <a:pt x="268" y="482"/>
                  </a:cubicBezTo>
                  <a:cubicBezTo>
                    <a:pt x="290" y="330"/>
                    <a:pt x="355" y="198"/>
                    <a:pt x="414" y="60"/>
                  </a:cubicBezTo>
                  <a:cubicBezTo>
                    <a:pt x="426" y="31"/>
                    <a:pt x="405" y="1"/>
                    <a:pt x="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6">
              <a:extLst>
                <a:ext uri="{FF2B5EF4-FFF2-40B4-BE49-F238E27FC236}">
                  <a16:creationId xmlns:a16="http://schemas.microsoft.com/office/drawing/2014/main" id="{66B46BA2-6988-784D-6102-2AB6E717CB1C}"/>
                </a:ext>
              </a:extLst>
            </p:cNvPr>
            <p:cNvSpPr/>
            <p:nvPr/>
          </p:nvSpPr>
          <p:spPr>
            <a:xfrm>
              <a:off x="5289725" y="2509750"/>
              <a:ext cx="231500" cy="200800"/>
            </a:xfrm>
            <a:custGeom>
              <a:avLst/>
              <a:gdLst/>
              <a:ahLst/>
              <a:cxnLst/>
              <a:rect l="l" t="t" r="r" b="b"/>
              <a:pathLst>
                <a:path w="9260" h="8032" extrusionOk="0">
                  <a:moveTo>
                    <a:pt x="9165" y="1"/>
                  </a:moveTo>
                  <a:cubicBezTo>
                    <a:pt x="9129" y="1"/>
                    <a:pt x="9094" y="20"/>
                    <a:pt x="9087" y="61"/>
                  </a:cubicBezTo>
                  <a:cubicBezTo>
                    <a:pt x="8798" y="2139"/>
                    <a:pt x="7742" y="4068"/>
                    <a:pt x="6091" y="5377"/>
                  </a:cubicBezTo>
                  <a:cubicBezTo>
                    <a:pt x="5167" y="6109"/>
                    <a:pt x="4114" y="6555"/>
                    <a:pt x="2984" y="6867"/>
                  </a:cubicBezTo>
                  <a:cubicBezTo>
                    <a:pt x="1979" y="7144"/>
                    <a:pt x="909" y="7336"/>
                    <a:pt x="41" y="7950"/>
                  </a:cubicBezTo>
                  <a:cubicBezTo>
                    <a:pt x="0" y="7979"/>
                    <a:pt x="24" y="8031"/>
                    <a:pt x="65" y="8031"/>
                  </a:cubicBezTo>
                  <a:cubicBezTo>
                    <a:pt x="71" y="8031"/>
                    <a:pt x="78" y="8030"/>
                    <a:pt x="86" y="8027"/>
                  </a:cubicBezTo>
                  <a:cubicBezTo>
                    <a:pt x="2247" y="7105"/>
                    <a:pt x="4630" y="6891"/>
                    <a:pt x="6473" y="5315"/>
                  </a:cubicBezTo>
                  <a:cubicBezTo>
                    <a:pt x="8028" y="3987"/>
                    <a:pt x="9044" y="2120"/>
                    <a:pt x="9255" y="84"/>
                  </a:cubicBezTo>
                  <a:cubicBezTo>
                    <a:pt x="9260" y="31"/>
                    <a:pt x="9211" y="1"/>
                    <a:pt x="9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6">
              <a:extLst>
                <a:ext uri="{FF2B5EF4-FFF2-40B4-BE49-F238E27FC236}">
                  <a16:creationId xmlns:a16="http://schemas.microsoft.com/office/drawing/2014/main" id="{0D15CA8A-9B96-B5B5-7BAA-B9264BF9C9A6}"/>
                </a:ext>
              </a:extLst>
            </p:cNvPr>
            <p:cNvSpPr/>
            <p:nvPr/>
          </p:nvSpPr>
          <p:spPr>
            <a:xfrm>
              <a:off x="5386150" y="2491675"/>
              <a:ext cx="124550" cy="114125"/>
            </a:xfrm>
            <a:custGeom>
              <a:avLst/>
              <a:gdLst/>
              <a:ahLst/>
              <a:cxnLst/>
              <a:rect l="l" t="t" r="r" b="b"/>
              <a:pathLst>
                <a:path w="4982" h="4565" extrusionOk="0">
                  <a:moveTo>
                    <a:pt x="4923" y="0"/>
                  </a:moveTo>
                  <a:cubicBezTo>
                    <a:pt x="4908" y="0"/>
                    <a:pt x="4894" y="8"/>
                    <a:pt x="4891" y="26"/>
                  </a:cubicBezTo>
                  <a:cubicBezTo>
                    <a:pt x="4618" y="1395"/>
                    <a:pt x="4246" y="2854"/>
                    <a:pt x="3188" y="3857"/>
                  </a:cubicBezTo>
                  <a:cubicBezTo>
                    <a:pt x="2831" y="4196"/>
                    <a:pt x="2543" y="4322"/>
                    <a:pt x="2293" y="4322"/>
                  </a:cubicBezTo>
                  <a:cubicBezTo>
                    <a:pt x="1554" y="4322"/>
                    <a:pt x="1149" y="3215"/>
                    <a:pt x="299" y="3215"/>
                  </a:cubicBezTo>
                  <a:cubicBezTo>
                    <a:pt x="226" y="3215"/>
                    <a:pt x="149" y="3223"/>
                    <a:pt x="69" y="3241"/>
                  </a:cubicBezTo>
                  <a:cubicBezTo>
                    <a:pt x="0" y="3257"/>
                    <a:pt x="25" y="3347"/>
                    <a:pt x="84" y="3354"/>
                  </a:cubicBezTo>
                  <a:cubicBezTo>
                    <a:pt x="952" y="3468"/>
                    <a:pt x="1218" y="4334"/>
                    <a:pt x="2004" y="4533"/>
                  </a:cubicBezTo>
                  <a:cubicBezTo>
                    <a:pt x="2088" y="4554"/>
                    <a:pt x="2171" y="4564"/>
                    <a:pt x="2252" y="4564"/>
                  </a:cubicBezTo>
                  <a:cubicBezTo>
                    <a:pt x="2670" y="4564"/>
                    <a:pt x="3040" y="4301"/>
                    <a:pt x="3334" y="4004"/>
                  </a:cubicBezTo>
                  <a:cubicBezTo>
                    <a:pt x="4309" y="3018"/>
                    <a:pt x="4982" y="1423"/>
                    <a:pt x="4961" y="35"/>
                  </a:cubicBezTo>
                  <a:cubicBezTo>
                    <a:pt x="4961" y="13"/>
                    <a:pt x="4941" y="0"/>
                    <a:pt x="4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6">
              <a:extLst>
                <a:ext uri="{FF2B5EF4-FFF2-40B4-BE49-F238E27FC236}">
                  <a16:creationId xmlns:a16="http://schemas.microsoft.com/office/drawing/2014/main" id="{2B0A2A1D-BAB9-9946-7D6A-39B05C2FEDA6}"/>
                </a:ext>
              </a:extLst>
            </p:cNvPr>
            <p:cNvSpPr/>
            <p:nvPr/>
          </p:nvSpPr>
          <p:spPr>
            <a:xfrm>
              <a:off x="5373875" y="2575025"/>
              <a:ext cx="56000" cy="49675"/>
            </a:xfrm>
            <a:custGeom>
              <a:avLst/>
              <a:gdLst/>
              <a:ahLst/>
              <a:cxnLst/>
              <a:rect l="l" t="t" r="r" b="b"/>
              <a:pathLst>
                <a:path w="2240" h="1987" extrusionOk="0">
                  <a:moveTo>
                    <a:pt x="582" y="1"/>
                  </a:moveTo>
                  <a:cubicBezTo>
                    <a:pt x="577" y="1"/>
                    <a:pt x="571" y="3"/>
                    <a:pt x="567" y="9"/>
                  </a:cubicBezTo>
                  <a:cubicBezTo>
                    <a:pt x="235" y="436"/>
                    <a:pt x="0" y="1077"/>
                    <a:pt x="391" y="1544"/>
                  </a:cubicBezTo>
                  <a:cubicBezTo>
                    <a:pt x="674" y="1883"/>
                    <a:pt x="1098" y="1986"/>
                    <a:pt x="1526" y="1986"/>
                  </a:cubicBezTo>
                  <a:cubicBezTo>
                    <a:pt x="1743" y="1986"/>
                    <a:pt x="1961" y="1960"/>
                    <a:pt x="2162" y="1924"/>
                  </a:cubicBezTo>
                  <a:cubicBezTo>
                    <a:pt x="2240" y="1910"/>
                    <a:pt x="2223" y="1783"/>
                    <a:pt x="2145" y="1783"/>
                  </a:cubicBezTo>
                  <a:cubicBezTo>
                    <a:pt x="2144" y="1783"/>
                    <a:pt x="2143" y="1783"/>
                    <a:pt x="2142" y="1783"/>
                  </a:cubicBezTo>
                  <a:cubicBezTo>
                    <a:pt x="1945" y="1793"/>
                    <a:pt x="1738" y="1813"/>
                    <a:pt x="1533" y="1813"/>
                  </a:cubicBezTo>
                  <a:cubicBezTo>
                    <a:pt x="1220" y="1813"/>
                    <a:pt x="912" y="1765"/>
                    <a:pt x="658" y="1559"/>
                  </a:cubicBezTo>
                  <a:cubicBezTo>
                    <a:pt x="120" y="1123"/>
                    <a:pt x="425" y="558"/>
                    <a:pt x="609" y="33"/>
                  </a:cubicBezTo>
                  <a:cubicBezTo>
                    <a:pt x="615" y="17"/>
                    <a:pt x="598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6">
              <a:extLst>
                <a:ext uri="{FF2B5EF4-FFF2-40B4-BE49-F238E27FC236}">
                  <a16:creationId xmlns:a16="http://schemas.microsoft.com/office/drawing/2014/main" id="{3E271663-88AA-13B0-1627-781B26C24051}"/>
                </a:ext>
              </a:extLst>
            </p:cNvPr>
            <p:cNvSpPr/>
            <p:nvPr/>
          </p:nvSpPr>
          <p:spPr>
            <a:xfrm>
              <a:off x="5345500" y="2573825"/>
              <a:ext cx="55125" cy="65700"/>
            </a:xfrm>
            <a:custGeom>
              <a:avLst/>
              <a:gdLst/>
              <a:ahLst/>
              <a:cxnLst/>
              <a:rect l="l" t="t" r="r" b="b"/>
              <a:pathLst>
                <a:path w="2205" h="2628" extrusionOk="0">
                  <a:moveTo>
                    <a:pt x="1061" y="1"/>
                  </a:moveTo>
                  <a:cubicBezTo>
                    <a:pt x="1038" y="1"/>
                    <a:pt x="1016" y="13"/>
                    <a:pt x="1002" y="33"/>
                  </a:cubicBezTo>
                  <a:cubicBezTo>
                    <a:pt x="766" y="361"/>
                    <a:pt x="325" y="371"/>
                    <a:pt x="146" y="763"/>
                  </a:cubicBezTo>
                  <a:cubicBezTo>
                    <a:pt x="6" y="1069"/>
                    <a:pt x="1" y="1528"/>
                    <a:pt x="74" y="1850"/>
                  </a:cubicBezTo>
                  <a:cubicBezTo>
                    <a:pt x="136" y="2123"/>
                    <a:pt x="287" y="2319"/>
                    <a:pt x="552" y="2422"/>
                  </a:cubicBezTo>
                  <a:cubicBezTo>
                    <a:pt x="982" y="2591"/>
                    <a:pt x="1589" y="2627"/>
                    <a:pt x="2055" y="2627"/>
                  </a:cubicBezTo>
                  <a:cubicBezTo>
                    <a:pt x="2084" y="2627"/>
                    <a:pt x="2111" y="2627"/>
                    <a:pt x="2139" y="2627"/>
                  </a:cubicBezTo>
                  <a:cubicBezTo>
                    <a:pt x="2192" y="2626"/>
                    <a:pt x="2205" y="2547"/>
                    <a:pt x="2152" y="2533"/>
                  </a:cubicBezTo>
                  <a:cubicBezTo>
                    <a:pt x="1805" y="2445"/>
                    <a:pt x="1444" y="2427"/>
                    <a:pt x="1090" y="2381"/>
                  </a:cubicBezTo>
                  <a:cubicBezTo>
                    <a:pt x="679" y="2328"/>
                    <a:pt x="345" y="2307"/>
                    <a:pt x="204" y="1815"/>
                  </a:cubicBezTo>
                  <a:cubicBezTo>
                    <a:pt x="156" y="1641"/>
                    <a:pt x="170" y="1411"/>
                    <a:pt x="184" y="1233"/>
                  </a:cubicBezTo>
                  <a:cubicBezTo>
                    <a:pt x="220" y="789"/>
                    <a:pt x="518" y="443"/>
                    <a:pt x="934" y="293"/>
                  </a:cubicBezTo>
                  <a:cubicBezTo>
                    <a:pt x="975" y="279"/>
                    <a:pt x="1017" y="194"/>
                    <a:pt x="1045" y="194"/>
                  </a:cubicBezTo>
                  <a:cubicBezTo>
                    <a:pt x="1045" y="194"/>
                    <a:pt x="1045" y="194"/>
                    <a:pt x="1045" y="194"/>
                  </a:cubicBezTo>
                  <a:cubicBezTo>
                    <a:pt x="1220" y="198"/>
                    <a:pt x="1353" y="623"/>
                    <a:pt x="1406" y="745"/>
                  </a:cubicBezTo>
                  <a:cubicBezTo>
                    <a:pt x="1411" y="759"/>
                    <a:pt x="1421" y="765"/>
                    <a:pt x="1432" y="765"/>
                  </a:cubicBezTo>
                  <a:cubicBezTo>
                    <a:pt x="1454" y="765"/>
                    <a:pt x="1478" y="742"/>
                    <a:pt x="1474" y="716"/>
                  </a:cubicBezTo>
                  <a:cubicBezTo>
                    <a:pt x="1424" y="436"/>
                    <a:pt x="1296" y="227"/>
                    <a:pt x="1104" y="20"/>
                  </a:cubicBezTo>
                  <a:cubicBezTo>
                    <a:pt x="1091" y="6"/>
                    <a:pt x="1076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6">
              <a:extLst>
                <a:ext uri="{FF2B5EF4-FFF2-40B4-BE49-F238E27FC236}">
                  <a16:creationId xmlns:a16="http://schemas.microsoft.com/office/drawing/2014/main" id="{B211EC6F-6118-93EA-790B-F0AA7D7B5D4D}"/>
                </a:ext>
              </a:extLst>
            </p:cNvPr>
            <p:cNvSpPr/>
            <p:nvPr/>
          </p:nvSpPr>
          <p:spPr>
            <a:xfrm>
              <a:off x="5350825" y="2557400"/>
              <a:ext cx="9075" cy="34675"/>
            </a:xfrm>
            <a:custGeom>
              <a:avLst/>
              <a:gdLst/>
              <a:ahLst/>
              <a:cxnLst/>
              <a:rect l="l" t="t" r="r" b="b"/>
              <a:pathLst>
                <a:path w="363" h="1387" extrusionOk="0">
                  <a:moveTo>
                    <a:pt x="64" y="1"/>
                  </a:moveTo>
                  <a:cubicBezTo>
                    <a:pt x="43" y="1"/>
                    <a:pt x="23" y="19"/>
                    <a:pt x="21" y="42"/>
                  </a:cubicBezTo>
                  <a:cubicBezTo>
                    <a:pt x="1" y="258"/>
                    <a:pt x="93" y="478"/>
                    <a:pt x="92" y="699"/>
                  </a:cubicBezTo>
                  <a:cubicBezTo>
                    <a:pt x="92" y="923"/>
                    <a:pt x="28" y="1133"/>
                    <a:pt x="8" y="1354"/>
                  </a:cubicBezTo>
                  <a:cubicBezTo>
                    <a:pt x="7" y="1375"/>
                    <a:pt x="23" y="1386"/>
                    <a:pt x="41" y="1386"/>
                  </a:cubicBezTo>
                  <a:cubicBezTo>
                    <a:pt x="53" y="1386"/>
                    <a:pt x="65" y="1381"/>
                    <a:pt x="72" y="1371"/>
                  </a:cubicBezTo>
                  <a:cubicBezTo>
                    <a:pt x="292" y="1054"/>
                    <a:pt x="362" y="316"/>
                    <a:pt x="91" y="13"/>
                  </a:cubicBezTo>
                  <a:cubicBezTo>
                    <a:pt x="83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6">
              <a:extLst>
                <a:ext uri="{FF2B5EF4-FFF2-40B4-BE49-F238E27FC236}">
                  <a16:creationId xmlns:a16="http://schemas.microsoft.com/office/drawing/2014/main" id="{4B0CDA39-2EAC-3693-0BFC-D7849B3744BC}"/>
                </a:ext>
              </a:extLst>
            </p:cNvPr>
            <p:cNvSpPr/>
            <p:nvPr/>
          </p:nvSpPr>
          <p:spPr>
            <a:xfrm>
              <a:off x="5307275" y="2559600"/>
              <a:ext cx="30925" cy="61275"/>
            </a:xfrm>
            <a:custGeom>
              <a:avLst/>
              <a:gdLst/>
              <a:ahLst/>
              <a:cxnLst/>
              <a:rect l="l" t="t" r="r" b="b"/>
              <a:pathLst>
                <a:path w="1237" h="2451" extrusionOk="0">
                  <a:moveTo>
                    <a:pt x="716" y="1"/>
                  </a:moveTo>
                  <a:cubicBezTo>
                    <a:pt x="713" y="1"/>
                    <a:pt x="711" y="1"/>
                    <a:pt x="708" y="2"/>
                  </a:cubicBezTo>
                  <a:cubicBezTo>
                    <a:pt x="211" y="121"/>
                    <a:pt x="1" y="726"/>
                    <a:pt x="74" y="1188"/>
                  </a:cubicBezTo>
                  <a:cubicBezTo>
                    <a:pt x="166" y="1760"/>
                    <a:pt x="639" y="2228"/>
                    <a:pt x="1156" y="2446"/>
                  </a:cubicBezTo>
                  <a:cubicBezTo>
                    <a:pt x="1163" y="2450"/>
                    <a:pt x="1170" y="2451"/>
                    <a:pt x="1176" y="2451"/>
                  </a:cubicBezTo>
                  <a:cubicBezTo>
                    <a:pt x="1222" y="2451"/>
                    <a:pt x="1237" y="2376"/>
                    <a:pt x="1198" y="2347"/>
                  </a:cubicBezTo>
                  <a:cubicBezTo>
                    <a:pt x="805" y="2059"/>
                    <a:pt x="396" y="1777"/>
                    <a:pt x="254" y="1281"/>
                  </a:cubicBezTo>
                  <a:cubicBezTo>
                    <a:pt x="109" y="777"/>
                    <a:pt x="337" y="357"/>
                    <a:pt x="731" y="55"/>
                  </a:cubicBezTo>
                  <a:cubicBezTo>
                    <a:pt x="753" y="38"/>
                    <a:pt x="743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6">
              <a:extLst>
                <a:ext uri="{FF2B5EF4-FFF2-40B4-BE49-F238E27FC236}">
                  <a16:creationId xmlns:a16="http://schemas.microsoft.com/office/drawing/2014/main" id="{5667CCEE-11EA-F5B6-7F8C-B3E59ABCCAF1}"/>
                </a:ext>
              </a:extLst>
            </p:cNvPr>
            <p:cNvSpPr/>
            <p:nvPr/>
          </p:nvSpPr>
          <p:spPr>
            <a:xfrm>
              <a:off x="5288650" y="2586050"/>
              <a:ext cx="35825" cy="21975"/>
            </a:xfrm>
            <a:custGeom>
              <a:avLst/>
              <a:gdLst/>
              <a:ahLst/>
              <a:cxnLst/>
              <a:rect l="l" t="t" r="r" b="b"/>
              <a:pathLst>
                <a:path w="1433" h="879" extrusionOk="0">
                  <a:moveTo>
                    <a:pt x="36" y="1"/>
                  </a:moveTo>
                  <a:cubicBezTo>
                    <a:pt x="20" y="1"/>
                    <a:pt x="4" y="14"/>
                    <a:pt x="4" y="31"/>
                  </a:cubicBezTo>
                  <a:cubicBezTo>
                    <a:pt x="1" y="258"/>
                    <a:pt x="228" y="376"/>
                    <a:pt x="418" y="439"/>
                  </a:cubicBezTo>
                  <a:cubicBezTo>
                    <a:pt x="757" y="553"/>
                    <a:pt x="1211" y="483"/>
                    <a:pt x="1389" y="868"/>
                  </a:cubicBezTo>
                  <a:cubicBezTo>
                    <a:pt x="1393" y="875"/>
                    <a:pt x="1399" y="878"/>
                    <a:pt x="1406" y="878"/>
                  </a:cubicBezTo>
                  <a:cubicBezTo>
                    <a:pt x="1419" y="878"/>
                    <a:pt x="1433" y="867"/>
                    <a:pt x="1427" y="853"/>
                  </a:cubicBezTo>
                  <a:lnTo>
                    <a:pt x="1427" y="852"/>
                  </a:lnTo>
                  <a:cubicBezTo>
                    <a:pt x="1340" y="634"/>
                    <a:pt x="1154" y="534"/>
                    <a:pt x="939" y="457"/>
                  </a:cubicBezTo>
                  <a:cubicBezTo>
                    <a:pt x="803" y="407"/>
                    <a:pt x="659" y="384"/>
                    <a:pt x="522" y="340"/>
                  </a:cubicBezTo>
                  <a:cubicBezTo>
                    <a:pt x="312" y="271"/>
                    <a:pt x="205" y="164"/>
                    <a:pt x="56" y="10"/>
                  </a:cubicBez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6">
              <a:extLst>
                <a:ext uri="{FF2B5EF4-FFF2-40B4-BE49-F238E27FC236}">
                  <a16:creationId xmlns:a16="http://schemas.microsoft.com/office/drawing/2014/main" id="{83E5B1C9-6002-9B5F-F2E9-59517CBA7C8B}"/>
                </a:ext>
              </a:extLst>
            </p:cNvPr>
            <p:cNvSpPr/>
            <p:nvPr/>
          </p:nvSpPr>
          <p:spPr>
            <a:xfrm>
              <a:off x="5285425" y="2587350"/>
              <a:ext cx="65200" cy="86700"/>
            </a:xfrm>
            <a:custGeom>
              <a:avLst/>
              <a:gdLst/>
              <a:ahLst/>
              <a:cxnLst/>
              <a:rect l="l" t="t" r="r" b="b"/>
              <a:pathLst>
                <a:path w="2608" h="3468" extrusionOk="0">
                  <a:moveTo>
                    <a:pt x="119" y="1"/>
                  </a:moveTo>
                  <a:cubicBezTo>
                    <a:pt x="112" y="1"/>
                    <a:pt x="104" y="8"/>
                    <a:pt x="105" y="18"/>
                  </a:cubicBezTo>
                  <a:lnTo>
                    <a:pt x="106" y="18"/>
                  </a:lnTo>
                  <a:cubicBezTo>
                    <a:pt x="210" y="515"/>
                    <a:pt x="0" y="974"/>
                    <a:pt x="93" y="1467"/>
                  </a:cubicBezTo>
                  <a:cubicBezTo>
                    <a:pt x="145" y="1742"/>
                    <a:pt x="273" y="2008"/>
                    <a:pt x="439" y="2232"/>
                  </a:cubicBezTo>
                  <a:cubicBezTo>
                    <a:pt x="920" y="2882"/>
                    <a:pt x="1748" y="3238"/>
                    <a:pt x="2499" y="3464"/>
                  </a:cubicBezTo>
                  <a:cubicBezTo>
                    <a:pt x="2505" y="3466"/>
                    <a:pt x="2511" y="3467"/>
                    <a:pt x="2516" y="3467"/>
                  </a:cubicBezTo>
                  <a:cubicBezTo>
                    <a:pt x="2574" y="3467"/>
                    <a:pt x="2608" y="3377"/>
                    <a:pt x="2548" y="3350"/>
                  </a:cubicBezTo>
                  <a:cubicBezTo>
                    <a:pt x="1784" y="2998"/>
                    <a:pt x="921" y="2728"/>
                    <a:pt x="460" y="1963"/>
                  </a:cubicBezTo>
                  <a:cubicBezTo>
                    <a:pt x="226" y="1575"/>
                    <a:pt x="185" y="1182"/>
                    <a:pt x="225" y="741"/>
                  </a:cubicBezTo>
                  <a:cubicBezTo>
                    <a:pt x="254" y="429"/>
                    <a:pt x="273" y="268"/>
                    <a:pt x="130" y="8"/>
                  </a:cubicBezTo>
                  <a:cubicBezTo>
                    <a:pt x="127" y="3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6">
              <a:extLst>
                <a:ext uri="{FF2B5EF4-FFF2-40B4-BE49-F238E27FC236}">
                  <a16:creationId xmlns:a16="http://schemas.microsoft.com/office/drawing/2014/main" id="{BE857540-4208-3B4A-A90E-ABFA7BA02DA1}"/>
                </a:ext>
              </a:extLst>
            </p:cNvPr>
            <p:cNvSpPr/>
            <p:nvPr/>
          </p:nvSpPr>
          <p:spPr>
            <a:xfrm>
              <a:off x="5271525" y="2597575"/>
              <a:ext cx="19000" cy="9200"/>
            </a:xfrm>
            <a:custGeom>
              <a:avLst/>
              <a:gdLst/>
              <a:ahLst/>
              <a:cxnLst/>
              <a:rect l="l" t="t" r="r" b="b"/>
              <a:pathLst>
                <a:path w="760" h="368" extrusionOk="0">
                  <a:moveTo>
                    <a:pt x="218" y="1"/>
                  </a:moveTo>
                  <a:cubicBezTo>
                    <a:pt x="161" y="1"/>
                    <a:pt x="105" y="10"/>
                    <a:pt x="51" y="31"/>
                  </a:cubicBezTo>
                  <a:cubicBezTo>
                    <a:pt x="0" y="51"/>
                    <a:pt x="4" y="132"/>
                    <a:pt x="65" y="132"/>
                  </a:cubicBezTo>
                  <a:cubicBezTo>
                    <a:pt x="96" y="131"/>
                    <a:pt x="127" y="131"/>
                    <a:pt x="158" y="131"/>
                  </a:cubicBezTo>
                  <a:cubicBezTo>
                    <a:pt x="242" y="131"/>
                    <a:pt x="325" y="135"/>
                    <a:pt x="406" y="163"/>
                  </a:cubicBezTo>
                  <a:cubicBezTo>
                    <a:pt x="520" y="203"/>
                    <a:pt x="630" y="283"/>
                    <a:pt x="719" y="363"/>
                  </a:cubicBezTo>
                  <a:cubicBezTo>
                    <a:pt x="723" y="366"/>
                    <a:pt x="728" y="368"/>
                    <a:pt x="733" y="368"/>
                  </a:cubicBezTo>
                  <a:cubicBezTo>
                    <a:pt x="746" y="368"/>
                    <a:pt x="759" y="358"/>
                    <a:pt x="753" y="344"/>
                  </a:cubicBezTo>
                  <a:cubicBezTo>
                    <a:pt x="670" y="145"/>
                    <a:pt x="440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6">
              <a:extLst>
                <a:ext uri="{FF2B5EF4-FFF2-40B4-BE49-F238E27FC236}">
                  <a16:creationId xmlns:a16="http://schemas.microsoft.com/office/drawing/2014/main" id="{4E45565C-8951-DC0B-C833-9CDF3A38429C}"/>
                </a:ext>
              </a:extLst>
            </p:cNvPr>
            <p:cNvSpPr/>
            <p:nvPr/>
          </p:nvSpPr>
          <p:spPr>
            <a:xfrm>
              <a:off x="5264550" y="2600100"/>
              <a:ext cx="26325" cy="62975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350" y="0"/>
                  </a:moveTo>
                  <a:cubicBezTo>
                    <a:pt x="336" y="0"/>
                    <a:pt x="323" y="7"/>
                    <a:pt x="316" y="23"/>
                  </a:cubicBezTo>
                  <a:lnTo>
                    <a:pt x="316" y="24"/>
                  </a:lnTo>
                  <a:cubicBezTo>
                    <a:pt x="0" y="826"/>
                    <a:pt x="174" y="2057"/>
                    <a:pt x="993" y="2515"/>
                  </a:cubicBezTo>
                  <a:cubicBezTo>
                    <a:pt x="997" y="2518"/>
                    <a:pt x="1002" y="2519"/>
                    <a:pt x="1007" y="2519"/>
                  </a:cubicBezTo>
                  <a:cubicBezTo>
                    <a:pt x="1030" y="2519"/>
                    <a:pt x="1053" y="2494"/>
                    <a:pt x="1037" y="2471"/>
                  </a:cubicBezTo>
                  <a:cubicBezTo>
                    <a:pt x="795" y="2121"/>
                    <a:pt x="531" y="1824"/>
                    <a:pt x="403" y="1407"/>
                  </a:cubicBezTo>
                  <a:cubicBezTo>
                    <a:pt x="264" y="959"/>
                    <a:pt x="272" y="493"/>
                    <a:pt x="382" y="41"/>
                  </a:cubicBezTo>
                  <a:cubicBezTo>
                    <a:pt x="389" y="16"/>
                    <a:pt x="370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6">
              <a:extLst>
                <a:ext uri="{FF2B5EF4-FFF2-40B4-BE49-F238E27FC236}">
                  <a16:creationId xmlns:a16="http://schemas.microsoft.com/office/drawing/2014/main" id="{FFD50276-BFDA-2611-9DE1-CCF424AAE288}"/>
                </a:ext>
              </a:extLst>
            </p:cNvPr>
            <p:cNvSpPr/>
            <p:nvPr/>
          </p:nvSpPr>
          <p:spPr>
            <a:xfrm>
              <a:off x="5258225" y="2570675"/>
              <a:ext cx="17375" cy="35375"/>
            </a:xfrm>
            <a:custGeom>
              <a:avLst/>
              <a:gdLst/>
              <a:ahLst/>
              <a:cxnLst/>
              <a:rect l="l" t="t" r="r" b="b"/>
              <a:pathLst>
                <a:path w="695" h="1415" extrusionOk="0">
                  <a:moveTo>
                    <a:pt x="91" y="0"/>
                  </a:moveTo>
                  <a:cubicBezTo>
                    <a:pt x="46" y="0"/>
                    <a:pt x="0" y="51"/>
                    <a:pt x="33" y="94"/>
                  </a:cubicBezTo>
                  <a:cubicBezTo>
                    <a:pt x="187" y="298"/>
                    <a:pt x="323" y="498"/>
                    <a:pt x="407" y="744"/>
                  </a:cubicBezTo>
                  <a:cubicBezTo>
                    <a:pt x="480" y="958"/>
                    <a:pt x="503" y="1184"/>
                    <a:pt x="549" y="1404"/>
                  </a:cubicBezTo>
                  <a:cubicBezTo>
                    <a:pt x="550" y="1411"/>
                    <a:pt x="555" y="1415"/>
                    <a:pt x="561" y="1415"/>
                  </a:cubicBezTo>
                  <a:cubicBezTo>
                    <a:pt x="567" y="1415"/>
                    <a:pt x="573" y="1411"/>
                    <a:pt x="575" y="1404"/>
                  </a:cubicBezTo>
                  <a:cubicBezTo>
                    <a:pt x="695" y="931"/>
                    <a:pt x="460" y="362"/>
                    <a:pt x="131" y="18"/>
                  </a:cubicBezTo>
                  <a:cubicBezTo>
                    <a:pt x="120" y="6"/>
                    <a:pt x="105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6">
              <a:extLst>
                <a:ext uri="{FF2B5EF4-FFF2-40B4-BE49-F238E27FC236}">
                  <a16:creationId xmlns:a16="http://schemas.microsoft.com/office/drawing/2014/main" id="{B2464377-8838-8652-7815-694001C4EE0A}"/>
                </a:ext>
              </a:extLst>
            </p:cNvPr>
            <p:cNvSpPr/>
            <p:nvPr/>
          </p:nvSpPr>
          <p:spPr>
            <a:xfrm>
              <a:off x="5237900" y="2572000"/>
              <a:ext cx="24175" cy="62400"/>
            </a:xfrm>
            <a:custGeom>
              <a:avLst/>
              <a:gdLst/>
              <a:ahLst/>
              <a:cxnLst/>
              <a:rect l="l" t="t" r="r" b="b"/>
              <a:pathLst>
                <a:path w="967" h="2496" extrusionOk="0">
                  <a:moveTo>
                    <a:pt x="921" y="1"/>
                  </a:moveTo>
                  <a:cubicBezTo>
                    <a:pt x="916" y="1"/>
                    <a:pt x="911" y="2"/>
                    <a:pt x="906" y="5"/>
                  </a:cubicBezTo>
                  <a:cubicBezTo>
                    <a:pt x="145" y="510"/>
                    <a:pt x="0" y="1754"/>
                    <a:pt x="481" y="2484"/>
                  </a:cubicBezTo>
                  <a:cubicBezTo>
                    <a:pt x="487" y="2492"/>
                    <a:pt x="497" y="2496"/>
                    <a:pt x="506" y="2496"/>
                  </a:cubicBezTo>
                  <a:cubicBezTo>
                    <a:pt x="524" y="2496"/>
                    <a:pt x="542" y="2482"/>
                    <a:pt x="534" y="2461"/>
                  </a:cubicBezTo>
                  <a:cubicBezTo>
                    <a:pt x="195" y="1537"/>
                    <a:pt x="393" y="817"/>
                    <a:pt x="951" y="50"/>
                  </a:cubicBezTo>
                  <a:cubicBezTo>
                    <a:pt x="967" y="28"/>
                    <a:pt x="944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6">
              <a:extLst>
                <a:ext uri="{FF2B5EF4-FFF2-40B4-BE49-F238E27FC236}">
                  <a16:creationId xmlns:a16="http://schemas.microsoft.com/office/drawing/2014/main" id="{CEF9E3D4-9D95-147D-22F9-04080DCC1126}"/>
                </a:ext>
              </a:extLst>
            </p:cNvPr>
            <p:cNvSpPr/>
            <p:nvPr/>
          </p:nvSpPr>
          <p:spPr>
            <a:xfrm>
              <a:off x="5215700" y="2577650"/>
              <a:ext cx="30600" cy="33600"/>
            </a:xfrm>
            <a:custGeom>
              <a:avLst/>
              <a:gdLst/>
              <a:ahLst/>
              <a:cxnLst/>
              <a:rect l="l" t="t" r="r" b="b"/>
              <a:pathLst>
                <a:path w="1224" h="1344" extrusionOk="0">
                  <a:moveTo>
                    <a:pt x="83" y="0"/>
                  </a:moveTo>
                  <a:cubicBezTo>
                    <a:pt x="37" y="0"/>
                    <a:pt x="0" y="61"/>
                    <a:pt x="42" y="98"/>
                  </a:cubicBezTo>
                  <a:cubicBezTo>
                    <a:pt x="244" y="280"/>
                    <a:pt x="461" y="436"/>
                    <a:pt x="648" y="636"/>
                  </a:cubicBezTo>
                  <a:cubicBezTo>
                    <a:pt x="848" y="850"/>
                    <a:pt x="1024" y="1089"/>
                    <a:pt x="1185" y="1334"/>
                  </a:cubicBezTo>
                  <a:cubicBezTo>
                    <a:pt x="1189" y="1341"/>
                    <a:pt x="1194" y="1343"/>
                    <a:pt x="1200" y="1343"/>
                  </a:cubicBezTo>
                  <a:cubicBezTo>
                    <a:pt x="1212" y="1343"/>
                    <a:pt x="1223" y="1331"/>
                    <a:pt x="1216" y="1316"/>
                  </a:cubicBezTo>
                  <a:cubicBezTo>
                    <a:pt x="981" y="820"/>
                    <a:pt x="591" y="293"/>
                    <a:pt x="111" y="8"/>
                  </a:cubicBezTo>
                  <a:cubicBezTo>
                    <a:pt x="102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6">
              <a:extLst>
                <a:ext uri="{FF2B5EF4-FFF2-40B4-BE49-F238E27FC236}">
                  <a16:creationId xmlns:a16="http://schemas.microsoft.com/office/drawing/2014/main" id="{229FC128-E4E6-5B66-C034-DE753B5FCAB7}"/>
                </a:ext>
              </a:extLst>
            </p:cNvPr>
            <p:cNvSpPr/>
            <p:nvPr/>
          </p:nvSpPr>
          <p:spPr>
            <a:xfrm>
              <a:off x="5198500" y="2547825"/>
              <a:ext cx="31425" cy="75800"/>
            </a:xfrm>
            <a:custGeom>
              <a:avLst/>
              <a:gdLst/>
              <a:ahLst/>
              <a:cxnLst/>
              <a:rect l="l" t="t" r="r" b="b"/>
              <a:pathLst>
                <a:path w="1257" h="3032" extrusionOk="0">
                  <a:moveTo>
                    <a:pt x="1122" y="1"/>
                  </a:moveTo>
                  <a:cubicBezTo>
                    <a:pt x="1114" y="1"/>
                    <a:pt x="1106" y="6"/>
                    <a:pt x="1103" y="16"/>
                  </a:cubicBezTo>
                  <a:cubicBezTo>
                    <a:pt x="859" y="865"/>
                    <a:pt x="1" y="2244"/>
                    <a:pt x="816" y="3016"/>
                  </a:cubicBezTo>
                  <a:cubicBezTo>
                    <a:pt x="828" y="3027"/>
                    <a:pt x="841" y="3032"/>
                    <a:pt x="855" y="3032"/>
                  </a:cubicBezTo>
                  <a:cubicBezTo>
                    <a:pt x="895" y="3032"/>
                    <a:pt x="933" y="2989"/>
                    <a:pt x="907" y="2946"/>
                  </a:cubicBezTo>
                  <a:cubicBezTo>
                    <a:pt x="255" y="1873"/>
                    <a:pt x="1256" y="1086"/>
                    <a:pt x="1146" y="22"/>
                  </a:cubicBezTo>
                  <a:cubicBezTo>
                    <a:pt x="1145" y="9"/>
                    <a:pt x="1133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6">
              <a:extLst>
                <a:ext uri="{FF2B5EF4-FFF2-40B4-BE49-F238E27FC236}">
                  <a16:creationId xmlns:a16="http://schemas.microsoft.com/office/drawing/2014/main" id="{2B81E16A-4322-9C4C-DB1C-DB998B2283AB}"/>
                </a:ext>
              </a:extLst>
            </p:cNvPr>
            <p:cNvSpPr/>
            <p:nvPr/>
          </p:nvSpPr>
          <p:spPr>
            <a:xfrm>
              <a:off x="5193050" y="2545100"/>
              <a:ext cx="34750" cy="59250"/>
            </a:xfrm>
            <a:custGeom>
              <a:avLst/>
              <a:gdLst/>
              <a:ahLst/>
              <a:cxnLst/>
              <a:rect l="l" t="t" r="r" b="b"/>
              <a:pathLst>
                <a:path w="1390" h="2370" extrusionOk="0">
                  <a:moveTo>
                    <a:pt x="1053" y="1"/>
                  </a:moveTo>
                  <a:cubicBezTo>
                    <a:pt x="821" y="1"/>
                    <a:pt x="590" y="209"/>
                    <a:pt x="450" y="422"/>
                  </a:cubicBezTo>
                  <a:cubicBezTo>
                    <a:pt x="94" y="964"/>
                    <a:pt x="0" y="1682"/>
                    <a:pt x="68" y="2316"/>
                  </a:cubicBezTo>
                  <a:cubicBezTo>
                    <a:pt x="72" y="2348"/>
                    <a:pt x="102" y="2370"/>
                    <a:pt x="130" y="2370"/>
                  </a:cubicBezTo>
                  <a:cubicBezTo>
                    <a:pt x="151" y="2370"/>
                    <a:pt x="169" y="2358"/>
                    <a:pt x="174" y="2330"/>
                  </a:cubicBezTo>
                  <a:cubicBezTo>
                    <a:pt x="241" y="1980"/>
                    <a:pt x="252" y="1623"/>
                    <a:pt x="318" y="1273"/>
                  </a:cubicBezTo>
                  <a:cubicBezTo>
                    <a:pt x="377" y="964"/>
                    <a:pt x="604" y="118"/>
                    <a:pt x="1057" y="118"/>
                  </a:cubicBezTo>
                  <a:cubicBezTo>
                    <a:pt x="1140" y="118"/>
                    <a:pt x="1230" y="147"/>
                    <a:pt x="1328" y="212"/>
                  </a:cubicBezTo>
                  <a:cubicBezTo>
                    <a:pt x="1334" y="216"/>
                    <a:pt x="1340" y="218"/>
                    <a:pt x="1346" y="218"/>
                  </a:cubicBezTo>
                  <a:cubicBezTo>
                    <a:pt x="1372" y="218"/>
                    <a:pt x="1390" y="182"/>
                    <a:pt x="1369" y="159"/>
                  </a:cubicBezTo>
                  <a:lnTo>
                    <a:pt x="1370" y="159"/>
                  </a:lnTo>
                  <a:cubicBezTo>
                    <a:pt x="1271" y="46"/>
                    <a:pt x="1162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6">
              <a:extLst>
                <a:ext uri="{FF2B5EF4-FFF2-40B4-BE49-F238E27FC236}">
                  <a16:creationId xmlns:a16="http://schemas.microsoft.com/office/drawing/2014/main" id="{32A40FFD-883E-4C38-4B08-EF4F741C2DEF}"/>
                </a:ext>
              </a:extLst>
            </p:cNvPr>
            <p:cNvSpPr/>
            <p:nvPr/>
          </p:nvSpPr>
          <p:spPr>
            <a:xfrm>
              <a:off x="5175100" y="2512525"/>
              <a:ext cx="38375" cy="76925"/>
            </a:xfrm>
            <a:custGeom>
              <a:avLst/>
              <a:gdLst/>
              <a:ahLst/>
              <a:cxnLst/>
              <a:rect l="l" t="t" r="r" b="b"/>
              <a:pathLst>
                <a:path w="1535" h="3077" extrusionOk="0">
                  <a:moveTo>
                    <a:pt x="1238" y="1"/>
                  </a:moveTo>
                  <a:cubicBezTo>
                    <a:pt x="1212" y="1"/>
                    <a:pt x="1187" y="13"/>
                    <a:pt x="1171" y="40"/>
                  </a:cubicBezTo>
                  <a:cubicBezTo>
                    <a:pt x="1059" y="239"/>
                    <a:pt x="711" y="289"/>
                    <a:pt x="547" y="456"/>
                  </a:cubicBezTo>
                  <a:cubicBezTo>
                    <a:pt x="405" y="601"/>
                    <a:pt x="331" y="791"/>
                    <a:pt x="270" y="982"/>
                  </a:cubicBezTo>
                  <a:cubicBezTo>
                    <a:pt x="64" y="1627"/>
                    <a:pt x="0" y="2368"/>
                    <a:pt x="47" y="3039"/>
                  </a:cubicBezTo>
                  <a:cubicBezTo>
                    <a:pt x="48" y="3064"/>
                    <a:pt x="67" y="3077"/>
                    <a:pt x="85" y="3077"/>
                  </a:cubicBezTo>
                  <a:cubicBezTo>
                    <a:pt x="104" y="3077"/>
                    <a:pt x="123" y="3064"/>
                    <a:pt x="125" y="3039"/>
                  </a:cubicBezTo>
                  <a:cubicBezTo>
                    <a:pt x="184" y="2394"/>
                    <a:pt x="222" y="1728"/>
                    <a:pt x="410" y="1104"/>
                  </a:cubicBezTo>
                  <a:cubicBezTo>
                    <a:pt x="536" y="689"/>
                    <a:pt x="802" y="605"/>
                    <a:pt x="1099" y="346"/>
                  </a:cubicBezTo>
                  <a:cubicBezTo>
                    <a:pt x="1158" y="295"/>
                    <a:pt x="1190" y="276"/>
                    <a:pt x="1215" y="256"/>
                  </a:cubicBezTo>
                  <a:lnTo>
                    <a:pt x="1215" y="256"/>
                  </a:lnTo>
                  <a:cubicBezTo>
                    <a:pt x="1384" y="804"/>
                    <a:pt x="1314" y="1277"/>
                    <a:pt x="1163" y="1846"/>
                  </a:cubicBezTo>
                  <a:cubicBezTo>
                    <a:pt x="1158" y="1863"/>
                    <a:pt x="1172" y="1876"/>
                    <a:pt x="1186" y="1876"/>
                  </a:cubicBezTo>
                  <a:cubicBezTo>
                    <a:pt x="1194" y="1876"/>
                    <a:pt x="1201" y="1872"/>
                    <a:pt x="1206" y="1864"/>
                  </a:cubicBezTo>
                  <a:cubicBezTo>
                    <a:pt x="1535" y="1309"/>
                    <a:pt x="1509" y="659"/>
                    <a:pt x="1320" y="59"/>
                  </a:cubicBezTo>
                  <a:cubicBezTo>
                    <a:pt x="1308" y="22"/>
                    <a:pt x="1273" y="1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6">
              <a:extLst>
                <a:ext uri="{FF2B5EF4-FFF2-40B4-BE49-F238E27FC236}">
                  <a16:creationId xmlns:a16="http://schemas.microsoft.com/office/drawing/2014/main" id="{0536F2E2-7203-9BBB-DB89-349FFB49DC27}"/>
                </a:ext>
              </a:extLst>
            </p:cNvPr>
            <p:cNvSpPr/>
            <p:nvPr/>
          </p:nvSpPr>
          <p:spPr>
            <a:xfrm>
              <a:off x="5165675" y="2527625"/>
              <a:ext cx="20225" cy="11575"/>
            </a:xfrm>
            <a:custGeom>
              <a:avLst/>
              <a:gdLst/>
              <a:ahLst/>
              <a:cxnLst/>
              <a:rect l="l" t="t" r="r" b="b"/>
              <a:pathLst>
                <a:path w="809" h="463" extrusionOk="0">
                  <a:moveTo>
                    <a:pt x="647" y="1"/>
                  </a:moveTo>
                  <a:cubicBezTo>
                    <a:pt x="542" y="1"/>
                    <a:pt x="437" y="30"/>
                    <a:pt x="343" y="75"/>
                  </a:cubicBezTo>
                  <a:cubicBezTo>
                    <a:pt x="219" y="134"/>
                    <a:pt x="29" y="247"/>
                    <a:pt x="6" y="393"/>
                  </a:cubicBezTo>
                  <a:cubicBezTo>
                    <a:pt x="0" y="431"/>
                    <a:pt x="26" y="463"/>
                    <a:pt x="60" y="463"/>
                  </a:cubicBezTo>
                  <a:cubicBezTo>
                    <a:pt x="69" y="463"/>
                    <a:pt x="79" y="461"/>
                    <a:pt x="89" y="456"/>
                  </a:cubicBezTo>
                  <a:cubicBezTo>
                    <a:pt x="203" y="397"/>
                    <a:pt x="275" y="269"/>
                    <a:pt x="390" y="201"/>
                  </a:cubicBezTo>
                  <a:cubicBezTo>
                    <a:pt x="517" y="129"/>
                    <a:pt x="652" y="100"/>
                    <a:pt x="789" y="60"/>
                  </a:cubicBezTo>
                  <a:cubicBezTo>
                    <a:pt x="809" y="54"/>
                    <a:pt x="809" y="26"/>
                    <a:pt x="789" y="21"/>
                  </a:cubicBezTo>
                  <a:cubicBezTo>
                    <a:pt x="743" y="7"/>
                    <a:pt x="69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6">
              <a:extLst>
                <a:ext uri="{FF2B5EF4-FFF2-40B4-BE49-F238E27FC236}">
                  <a16:creationId xmlns:a16="http://schemas.microsoft.com/office/drawing/2014/main" id="{F4145F2F-F531-D3AB-5855-F81C7CADC1B0}"/>
                </a:ext>
              </a:extLst>
            </p:cNvPr>
            <p:cNvSpPr/>
            <p:nvPr/>
          </p:nvSpPr>
          <p:spPr>
            <a:xfrm>
              <a:off x="5164750" y="2483700"/>
              <a:ext cx="16950" cy="78700"/>
            </a:xfrm>
            <a:custGeom>
              <a:avLst/>
              <a:gdLst/>
              <a:ahLst/>
              <a:cxnLst/>
              <a:rect l="l" t="t" r="r" b="b"/>
              <a:pathLst>
                <a:path w="678" h="3148" extrusionOk="0">
                  <a:moveTo>
                    <a:pt x="404" y="1"/>
                  </a:moveTo>
                  <a:cubicBezTo>
                    <a:pt x="383" y="1"/>
                    <a:pt x="362" y="17"/>
                    <a:pt x="370" y="45"/>
                  </a:cubicBezTo>
                  <a:cubicBezTo>
                    <a:pt x="564" y="718"/>
                    <a:pt x="399" y="1226"/>
                    <a:pt x="203" y="1871"/>
                  </a:cubicBezTo>
                  <a:cubicBezTo>
                    <a:pt x="76" y="2295"/>
                    <a:pt x="0" y="2685"/>
                    <a:pt x="126" y="3117"/>
                  </a:cubicBezTo>
                  <a:cubicBezTo>
                    <a:pt x="132" y="3137"/>
                    <a:pt x="151" y="3147"/>
                    <a:pt x="171" y="3147"/>
                  </a:cubicBezTo>
                  <a:cubicBezTo>
                    <a:pt x="194" y="3147"/>
                    <a:pt x="216" y="3133"/>
                    <a:pt x="212" y="3105"/>
                  </a:cubicBezTo>
                  <a:cubicBezTo>
                    <a:pt x="120" y="2376"/>
                    <a:pt x="459" y="1793"/>
                    <a:pt x="595" y="1100"/>
                  </a:cubicBezTo>
                  <a:cubicBezTo>
                    <a:pt x="672" y="708"/>
                    <a:pt x="677" y="343"/>
                    <a:pt x="435" y="16"/>
                  </a:cubicBezTo>
                  <a:cubicBezTo>
                    <a:pt x="427" y="6"/>
                    <a:pt x="41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6">
              <a:extLst>
                <a:ext uri="{FF2B5EF4-FFF2-40B4-BE49-F238E27FC236}">
                  <a16:creationId xmlns:a16="http://schemas.microsoft.com/office/drawing/2014/main" id="{7AAB1527-92A3-7C18-95B7-0BD5DD3F1E3C}"/>
                </a:ext>
              </a:extLst>
            </p:cNvPr>
            <p:cNvSpPr/>
            <p:nvPr/>
          </p:nvSpPr>
          <p:spPr>
            <a:xfrm>
              <a:off x="5129900" y="2485175"/>
              <a:ext cx="48325" cy="65450"/>
            </a:xfrm>
            <a:custGeom>
              <a:avLst/>
              <a:gdLst/>
              <a:ahLst/>
              <a:cxnLst/>
              <a:rect l="l" t="t" r="r" b="b"/>
              <a:pathLst>
                <a:path w="1933" h="2618" extrusionOk="0">
                  <a:moveTo>
                    <a:pt x="1865" y="1"/>
                  </a:moveTo>
                  <a:cubicBezTo>
                    <a:pt x="1861" y="1"/>
                    <a:pt x="1857" y="1"/>
                    <a:pt x="1853" y="2"/>
                  </a:cubicBezTo>
                  <a:cubicBezTo>
                    <a:pt x="731" y="219"/>
                    <a:pt x="0" y="1506"/>
                    <a:pt x="390" y="2581"/>
                  </a:cubicBezTo>
                  <a:cubicBezTo>
                    <a:pt x="399" y="2607"/>
                    <a:pt x="419" y="2618"/>
                    <a:pt x="438" y="2618"/>
                  </a:cubicBezTo>
                  <a:cubicBezTo>
                    <a:pt x="468" y="2618"/>
                    <a:pt x="497" y="2592"/>
                    <a:pt x="491" y="2553"/>
                  </a:cubicBezTo>
                  <a:cubicBezTo>
                    <a:pt x="330" y="1391"/>
                    <a:pt x="797" y="549"/>
                    <a:pt x="1879" y="97"/>
                  </a:cubicBezTo>
                  <a:cubicBezTo>
                    <a:pt x="1932" y="75"/>
                    <a:pt x="1919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6">
              <a:extLst>
                <a:ext uri="{FF2B5EF4-FFF2-40B4-BE49-F238E27FC236}">
                  <a16:creationId xmlns:a16="http://schemas.microsoft.com/office/drawing/2014/main" id="{11D4D6D5-5386-8998-8066-BF9185DD673B}"/>
                </a:ext>
              </a:extLst>
            </p:cNvPr>
            <p:cNvSpPr/>
            <p:nvPr/>
          </p:nvSpPr>
          <p:spPr>
            <a:xfrm>
              <a:off x="5142900" y="2443200"/>
              <a:ext cx="18425" cy="70500"/>
            </a:xfrm>
            <a:custGeom>
              <a:avLst/>
              <a:gdLst/>
              <a:ahLst/>
              <a:cxnLst/>
              <a:rect l="l" t="t" r="r" b="b"/>
              <a:pathLst>
                <a:path w="737" h="2820" extrusionOk="0">
                  <a:moveTo>
                    <a:pt x="507" y="0"/>
                  </a:moveTo>
                  <a:cubicBezTo>
                    <a:pt x="497" y="0"/>
                    <a:pt x="487" y="7"/>
                    <a:pt x="487" y="19"/>
                  </a:cubicBezTo>
                  <a:cubicBezTo>
                    <a:pt x="471" y="523"/>
                    <a:pt x="493" y="1000"/>
                    <a:pt x="400" y="1501"/>
                  </a:cubicBezTo>
                  <a:cubicBezTo>
                    <a:pt x="320" y="1937"/>
                    <a:pt x="162" y="2339"/>
                    <a:pt x="13" y="2756"/>
                  </a:cubicBezTo>
                  <a:cubicBezTo>
                    <a:pt x="1" y="2792"/>
                    <a:pt x="33" y="2819"/>
                    <a:pt x="65" y="2819"/>
                  </a:cubicBezTo>
                  <a:cubicBezTo>
                    <a:pt x="81" y="2819"/>
                    <a:pt x="97" y="2812"/>
                    <a:pt x="106" y="2795"/>
                  </a:cubicBezTo>
                  <a:cubicBezTo>
                    <a:pt x="541" y="2006"/>
                    <a:pt x="737" y="895"/>
                    <a:pt x="523" y="13"/>
                  </a:cubicBezTo>
                  <a:cubicBezTo>
                    <a:pt x="521" y="4"/>
                    <a:pt x="514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6">
              <a:extLst>
                <a:ext uri="{FF2B5EF4-FFF2-40B4-BE49-F238E27FC236}">
                  <a16:creationId xmlns:a16="http://schemas.microsoft.com/office/drawing/2014/main" id="{230413B0-7CF6-E576-264B-2B3AF516DDC7}"/>
                </a:ext>
              </a:extLst>
            </p:cNvPr>
            <p:cNvSpPr/>
            <p:nvPr/>
          </p:nvSpPr>
          <p:spPr>
            <a:xfrm>
              <a:off x="5117300" y="2443750"/>
              <a:ext cx="39900" cy="85975"/>
            </a:xfrm>
            <a:custGeom>
              <a:avLst/>
              <a:gdLst/>
              <a:ahLst/>
              <a:cxnLst/>
              <a:rect l="l" t="t" r="r" b="b"/>
              <a:pathLst>
                <a:path w="1596" h="3439" extrusionOk="0">
                  <a:moveTo>
                    <a:pt x="1464" y="0"/>
                  </a:moveTo>
                  <a:cubicBezTo>
                    <a:pt x="954" y="0"/>
                    <a:pt x="681" y="573"/>
                    <a:pt x="498" y="996"/>
                  </a:cubicBezTo>
                  <a:cubicBezTo>
                    <a:pt x="183" y="1728"/>
                    <a:pt x="1" y="2621"/>
                    <a:pt x="191" y="3407"/>
                  </a:cubicBezTo>
                  <a:cubicBezTo>
                    <a:pt x="196" y="3429"/>
                    <a:pt x="212" y="3438"/>
                    <a:pt x="229" y="3438"/>
                  </a:cubicBezTo>
                  <a:cubicBezTo>
                    <a:pt x="250" y="3438"/>
                    <a:pt x="272" y="3423"/>
                    <a:pt x="274" y="3396"/>
                  </a:cubicBezTo>
                  <a:cubicBezTo>
                    <a:pt x="341" y="2380"/>
                    <a:pt x="336" y="435"/>
                    <a:pt x="1567" y="60"/>
                  </a:cubicBezTo>
                  <a:cubicBezTo>
                    <a:pt x="1590" y="52"/>
                    <a:pt x="1595" y="11"/>
                    <a:pt x="1567" y="8"/>
                  </a:cubicBezTo>
                  <a:cubicBezTo>
                    <a:pt x="1532" y="2"/>
                    <a:pt x="1497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6">
              <a:extLst>
                <a:ext uri="{FF2B5EF4-FFF2-40B4-BE49-F238E27FC236}">
                  <a16:creationId xmlns:a16="http://schemas.microsoft.com/office/drawing/2014/main" id="{5EB0AB97-DA69-FFD6-746B-00906E67EB52}"/>
                </a:ext>
              </a:extLst>
            </p:cNvPr>
            <p:cNvSpPr/>
            <p:nvPr/>
          </p:nvSpPr>
          <p:spPr>
            <a:xfrm>
              <a:off x="5097475" y="2409825"/>
              <a:ext cx="45475" cy="85150"/>
            </a:xfrm>
            <a:custGeom>
              <a:avLst/>
              <a:gdLst/>
              <a:ahLst/>
              <a:cxnLst/>
              <a:rect l="l" t="t" r="r" b="b"/>
              <a:pathLst>
                <a:path w="1819" h="3406" extrusionOk="0">
                  <a:moveTo>
                    <a:pt x="1771" y="1"/>
                  </a:moveTo>
                  <a:cubicBezTo>
                    <a:pt x="1770" y="1"/>
                    <a:pt x="1768" y="1"/>
                    <a:pt x="1767" y="1"/>
                  </a:cubicBezTo>
                  <a:cubicBezTo>
                    <a:pt x="331" y="224"/>
                    <a:pt x="1" y="2181"/>
                    <a:pt x="57" y="3348"/>
                  </a:cubicBezTo>
                  <a:cubicBezTo>
                    <a:pt x="59" y="3386"/>
                    <a:pt x="87" y="3405"/>
                    <a:pt x="115" y="3405"/>
                  </a:cubicBezTo>
                  <a:cubicBezTo>
                    <a:pt x="143" y="3405"/>
                    <a:pt x="172" y="3386"/>
                    <a:pt x="176" y="3348"/>
                  </a:cubicBezTo>
                  <a:cubicBezTo>
                    <a:pt x="329" y="1936"/>
                    <a:pt x="419" y="781"/>
                    <a:pt x="1788" y="54"/>
                  </a:cubicBezTo>
                  <a:cubicBezTo>
                    <a:pt x="1818" y="39"/>
                    <a:pt x="1799" y="1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6">
              <a:extLst>
                <a:ext uri="{FF2B5EF4-FFF2-40B4-BE49-F238E27FC236}">
                  <a16:creationId xmlns:a16="http://schemas.microsoft.com/office/drawing/2014/main" id="{F218369A-1CB4-2CFC-213E-C0B7F35D6623}"/>
                </a:ext>
              </a:extLst>
            </p:cNvPr>
            <p:cNvSpPr/>
            <p:nvPr/>
          </p:nvSpPr>
          <p:spPr>
            <a:xfrm>
              <a:off x="5125450" y="2408600"/>
              <a:ext cx="16875" cy="69275"/>
            </a:xfrm>
            <a:custGeom>
              <a:avLst/>
              <a:gdLst/>
              <a:ahLst/>
              <a:cxnLst/>
              <a:rect l="l" t="t" r="r" b="b"/>
              <a:pathLst>
                <a:path w="675" h="2771" extrusionOk="0">
                  <a:moveTo>
                    <a:pt x="621" y="0"/>
                  </a:moveTo>
                  <a:cubicBezTo>
                    <a:pt x="607" y="0"/>
                    <a:pt x="593" y="6"/>
                    <a:pt x="585" y="20"/>
                  </a:cubicBezTo>
                  <a:cubicBezTo>
                    <a:pt x="377" y="367"/>
                    <a:pt x="319" y="745"/>
                    <a:pt x="287" y="1143"/>
                  </a:cubicBezTo>
                  <a:cubicBezTo>
                    <a:pt x="242" y="1694"/>
                    <a:pt x="179" y="2195"/>
                    <a:pt x="10" y="2723"/>
                  </a:cubicBezTo>
                  <a:cubicBezTo>
                    <a:pt x="1" y="2752"/>
                    <a:pt x="23" y="2771"/>
                    <a:pt x="46" y="2771"/>
                  </a:cubicBezTo>
                  <a:cubicBezTo>
                    <a:pt x="59" y="2771"/>
                    <a:pt x="72" y="2765"/>
                    <a:pt x="81" y="2753"/>
                  </a:cubicBezTo>
                  <a:cubicBezTo>
                    <a:pt x="628" y="2025"/>
                    <a:pt x="350" y="885"/>
                    <a:pt x="663" y="52"/>
                  </a:cubicBezTo>
                  <a:cubicBezTo>
                    <a:pt x="674" y="22"/>
                    <a:pt x="648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6">
              <a:extLst>
                <a:ext uri="{FF2B5EF4-FFF2-40B4-BE49-F238E27FC236}">
                  <a16:creationId xmlns:a16="http://schemas.microsoft.com/office/drawing/2014/main" id="{56893623-1C67-3BE1-4F79-9C3FF8389541}"/>
                </a:ext>
              </a:extLst>
            </p:cNvPr>
            <p:cNvSpPr/>
            <p:nvPr/>
          </p:nvSpPr>
          <p:spPr>
            <a:xfrm>
              <a:off x="5095575" y="2399950"/>
              <a:ext cx="48575" cy="46475"/>
            </a:xfrm>
            <a:custGeom>
              <a:avLst/>
              <a:gdLst/>
              <a:ahLst/>
              <a:cxnLst/>
              <a:rect l="l" t="t" r="r" b="b"/>
              <a:pathLst>
                <a:path w="1943" h="1859" extrusionOk="0">
                  <a:moveTo>
                    <a:pt x="1585" y="1"/>
                  </a:moveTo>
                  <a:cubicBezTo>
                    <a:pt x="1334" y="1"/>
                    <a:pt x="1049" y="182"/>
                    <a:pt x="875" y="334"/>
                  </a:cubicBezTo>
                  <a:cubicBezTo>
                    <a:pt x="451" y="709"/>
                    <a:pt x="70" y="1249"/>
                    <a:pt x="3" y="1821"/>
                  </a:cubicBezTo>
                  <a:cubicBezTo>
                    <a:pt x="1" y="1844"/>
                    <a:pt x="22" y="1858"/>
                    <a:pt x="42" y="1858"/>
                  </a:cubicBezTo>
                  <a:cubicBezTo>
                    <a:pt x="54" y="1858"/>
                    <a:pt x="66" y="1853"/>
                    <a:pt x="73" y="1841"/>
                  </a:cubicBezTo>
                  <a:cubicBezTo>
                    <a:pt x="381" y="1222"/>
                    <a:pt x="839" y="162"/>
                    <a:pt x="1626" y="162"/>
                  </a:cubicBezTo>
                  <a:cubicBezTo>
                    <a:pt x="1719" y="162"/>
                    <a:pt x="1816" y="177"/>
                    <a:pt x="1918" y="209"/>
                  </a:cubicBezTo>
                  <a:cubicBezTo>
                    <a:pt x="1920" y="209"/>
                    <a:pt x="1921" y="209"/>
                    <a:pt x="1922" y="209"/>
                  </a:cubicBezTo>
                  <a:cubicBezTo>
                    <a:pt x="1933" y="209"/>
                    <a:pt x="1943" y="196"/>
                    <a:pt x="1936" y="186"/>
                  </a:cubicBezTo>
                  <a:cubicBezTo>
                    <a:pt x="1843" y="52"/>
                    <a:pt x="1719" y="1"/>
                    <a:pt x="1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6">
              <a:extLst>
                <a:ext uri="{FF2B5EF4-FFF2-40B4-BE49-F238E27FC236}">
                  <a16:creationId xmlns:a16="http://schemas.microsoft.com/office/drawing/2014/main" id="{E3D508ED-8EB0-CD68-8A35-BD72386A5C2D}"/>
                </a:ext>
              </a:extLst>
            </p:cNvPr>
            <p:cNvSpPr/>
            <p:nvPr/>
          </p:nvSpPr>
          <p:spPr>
            <a:xfrm>
              <a:off x="5124100" y="2376075"/>
              <a:ext cx="31800" cy="30975"/>
            </a:xfrm>
            <a:custGeom>
              <a:avLst/>
              <a:gdLst/>
              <a:ahLst/>
              <a:cxnLst/>
              <a:rect l="l" t="t" r="r" b="b"/>
              <a:pathLst>
                <a:path w="1272" h="1239" extrusionOk="0">
                  <a:moveTo>
                    <a:pt x="1231" y="0"/>
                  </a:moveTo>
                  <a:cubicBezTo>
                    <a:pt x="1224" y="0"/>
                    <a:pt x="1216" y="4"/>
                    <a:pt x="1210" y="11"/>
                  </a:cubicBezTo>
                  <a:cubicBezTo>
                    <a:pt x="1035" y="224"/>
                    <a:pt x="867" y="443"/>
                    <a:pt x="668" y="633"/>
                  </a:cubicBezTo>
                  <a:cubicBezTo>
                    <a:pt x="469" y="822"/>
                    <a:pt x="212" y="957"/>
                    <a:pt x="29" y="1156"/>
                  </a:cubicBezTo>
                  <a:cubicBezTo>
                    <a:pt x="1" y="1188"/>
                    <a:pt x="23" y="1238"/>
                    <a:pt x="62" y="1238"/>
                  </a:cubicBezTo>
                  <a:cubicBezTo>
                    <a:pt x="67" y="1238"/>
                    <a:pt x="71" y="1238"/>
                    <a:pt x="76" y="1236"/>
                  </a:cubicBezTo>
                  <a:cubicBezTo>
                    <a:pt x="322" y="1167"/>
                    <a:pt x="562" y="936"/>
                    <a:pt x="740" y="759"/>
                  </a:cubicBezTo>
                  <a:cubicBezTo>
                    <a:pt x="947" y="549"/>
                    <a:pt x="1135" y="320"/>
                    <a:pt x="1261" y="50"/>
                  </a:cubicBezTo>
                  <a:cubicBezTo>
                    <a:pt x="1271" y="28"/>
                    <a:pt x="1252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6">
              <a:extLst>
                <a:ext uri="{FF2B5EF4-FFF2-40B4-BE49-F238E27FC236}">
                  <a16:creationId xmlns:a16="http://schemas.microsoft.com/office/drawing/2014/main" id="{01D646BE-3855-96A9-7448-A4E19E607CCF}"/>
                </a:ext>
              </a:extLst>
            </p:cNvPr>
            <p:cNvSpPr/>
            <p:nvPr/>
          </p:nvSpPr>
          <p:spPr>
            <a:xfrm>
              <a:off x="5093600" y="2367025"/>
              <a:ext cx="62675" cy="37825"/>
            </a:xfrm>
            <a:custGeom>
              <a:avLst/>
              <a:gdLst/>
              <a:ahLst/>
              <a:cxnLst/>
              <a:rect l="l" t="t" r="r" b="b"/>
              <a:pathLst>
                <a:path w="2507" h="1513" extrusionOk="0">
                  <a:moveTo>
                    <a:pt x="1647" y="0"/>
                  </a:moveTo>
                  <a:cubicBezTo>
                    <a:pt x="1474" y="0"/>
                    <a:pt x="1299" y="35"/>
                    <a:pt x="1143" y="99"/>
                  </a:cubicBezTo>
                  <a:cubicBezTo>
                    <a:pt x="575" y="332"/>
                    <a:pt x="188" y="898"/>
                    <a:pt x="9" y="1467"/>
                  </a:cubicBezTo>
                  <a:cubicBezTo>
                    <a:pt x="0" y="1493"/>
                    <a:pt x="23" y="1512"/>
                    <a:pt x="46" y="1512"/>
                  </a:cubicBezTo>
                  <a:cubicBezTo>
                    <a:pt x="58" y="1512"/>
                    <a:pt x="70" y="1507"/>
                    <a:pt x="78" y="1495"/>
                  </a:cubicBezTo>
                  <a:cubicBezTo>
                    <a:pt x="321" y="1111"/>
                    <a:pt x="513" y="712"/>
                    <a:pt x="885" y="430"/>
                  </a:cubicBezTo>
                  <a:cubicBezTo>
                    <a:pt x="1130" y="243"/>
                    <a:pt x="1380" y="152"/>
                    <a:pt x="1627" y="152"/>
                  </a:cubicBezTo>
                  <a:cubicBezTo>
                    <a:pt x="1906" y="152"/>
                    <a:pt x="2181" y="269"/>
                    <a:pt x="2439" y="496"/>
                  </a:cubicBezTo>
                  <a:cubicBezTo>
                    <a:pt x="2446" y="502"/>
                    <a:pt x="2454" y="505"/>
                    <a:pt x="2463" y="505"/>
                  </a:cubicBezTo>
                  <a:cubicBezTo>
                    <a:pt x="2486" y="505"/>
                    <a:pt x="2506" y="481"/>
                    <a:pt x="2493" y="454"/>
                  </a:cubicBezTo>
                  <a:cubicBezTo>
                    <a:pt x="2324" y="136"/>
                    <a:pt x="1989" y="0"/>
                    <a:pt x="1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6">
              <a:extLst>
                <a:ext uri="{FF2B5EF4-FFF2-40B4-BE49-F238E27FC236}">
                  <a16:creationId xmlns:a16="http://schemas.microsoft.com/office/drawing/2014/main" id="{8C0F3EE5-2EE1-8F90-C9EA-D092D860A2FF}"/>
                </a:ext>
              </a:extLst>
            </p:cNvPr>
            <p:cNvSpPr/>
            <p:nvPr/>
          </p:nvSpPr>
          <p:spPr>
            <a:xfrm>
              <a:off x="5126775" y="2336100"/>
              <a:ext cx="33500" cy="34500"/>
            </a:xfrm>
            <a:custGeom>
              <a:avLst/>
              <a:gdLst/>
              <a:ahLst/>
              <a:cxnLst/>
              <a:rect l="l" t="t" r="r" b="b"/>
              <a:pathLst>
                <a:path w="1340" h="1380" extrusionOk="0">
                  <a:moveTo>
                    <a:pt x="1297" y="0"/>
                  </a:moveTo>
                  <a:cubicBezTo>
                    <a:pt x="1285" y="0"/>
                    <a:pt x="1273" y="5"/>
                    <a:pt x="1265" y="15"/>
                  </a:cubicBezTo>
                  <a:cubicBezTo>
                    <a:pt x="1076" y="265"/>
                    <a:pt x="916" y="528"/>
                    <a:pt x="695" y="755"/>
                  </a:cubicBezTo>
                  <a:cubicBezTo>
                    <a:pt x="492" y="965"/>
                    <a:pt x="245" y="1112"/>
                    <a:pt x="28" y="1302"/>
                  </a:cubicBezTo>
                  <a:cubicBezTo>
                    <a:pt x="0" y="1327"/>
                    <a:pt x="24" y="1379"/>
                    <a:pt x="58" y="1379"/>
                  </a:cubicBezTo>
                  <a:cubicBezTo>
                    <a:pt x="62" y="1379"/>
                    <a:pt x="67" y="1379"/>
                    <a:pt x="71" y="1377"/>
                  </a:cubicBezTo>
                  <a:cubicBezTo>
                    <a:pt x="590" y="1167"/>
                    <a:pt x="1138" y="564"/>
                    <a:pt x="1330" y="42"/>
                  </a:cubicBezTo>
                  <a:cubicBezTo>
                    <a:pt x="1340" y="16"/>
                    <a:pt x="1319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6">
              <a:extLst>
                <a:ext uri="{FF2B5EF4-FFF2-40B4-BE49-F238E27FC236}">
                  <a16:creationId xmlns:a16="http://schemas.microsoft.com/office/drawing/2014/main" id="{DF5CDDDE-8D0A-7938-FA93-0AFC31DDFC0E}"/>
                </a:ext>
              </a:extLst>
            </p:cNvPr>
            <p:cNvSpPr/>
            <p:nvPr/>
          </p:nvSpPr>
          <p:spPr>
            <a:xfrm>
              <a:off x="5101850" y="2331200"/>
              <a:ext cx="56575" cy="38800"/>
            </a:xfrm>
            <a:custGeom>
              <a:avLst/>
              <a:gdLst/>
              <a:ahLst/>
              <a:cxnLst/>
              <a:rect l="l" t="t" r="r" b="b"/>
              <a:pathLst>
                <a:path w="2263" h="1552" extrusionOk="0">
                  <a:moveTo>
                    <a:pt x="1773" y="1"/>
                  </a:moveTo>
                  <a:cubicBezTo>
                    <a:pt x="1082" y="1"/>
                    <a:pt x="237" y="1023"/>
                    <a:pt x="15" y="1494"/>
                  </a:cubicBezTo>
                  <a:cubicBezTo>
                    <a:pt x="0" y="1525"/>
                    <a:pt x="24" y="1551"/>
                    <a:pt x="49" y="1551"/>
                  </a:cubicBezTo>
                  <a:cubicBezTo>
                    <a:pt x="61" y="1551"/>
                    <a:pt x="73" y="1546"/>
                    <a:pt x="82" y="1533"/>
                  </a:cubicBezTo>
                  <a:cubicBezTo>
                    <a:pt x="401" y="1086"/>
                    <a:pt x="1138" y="105"/>
                    <a:pt x="1826" y="105"/>
                  </a:cubicBezTo>
                  <a:cubicBezTo>
                    <a:pt x="1967" y="105"/>
                    <a:pt x="2107" y="146"/>
                    <a:pt x="2240" y="243"/>
                  </a:cubicBezTo>
                  <a:cubicBezTo>
                    <a:pt x="2243" y="244"/>
                    <a:pt x="2245" y="245"/>
                    <a:pt x="2246" y="245"/>
                  </a:cubicBezTo>
                  <a:cubicBezTo>
                    <a:pt x="2256" y="245"/>
                    <a:pt x="2263" y="231"/>
                    <a:pt x="2256" y="223"/>
                  </a:cubicBezTo>
                  <a:cubicBezTo>
                    <a:pt x="2113" y="66"/>
                    <a:pt x="1948" y="1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6">
              <a:extLst>
                <a:ext uri="{FF2B5EF4-FFF2-40B4-BE49-F238E27FC236}">
                  <a16:creationId xmlns:a16="http://schemas.microsoft.com/office/drawing/2014/main" id="{F075173C-79BD-EA91-B114-874EC5BA6E62}"/>
                </a:ext>
              </a:extLst>
            </p:cNvPr>
            <p:cNvSpPr/>
            <p:nvPr/>
          </p:nvSpPr>
          <p:spPr>
            <a:xfrm>
              <a:off x="5141450" y="2298000"/>
              <a:ext cx="28225" cy="34925"/>
            </a:xfrm>
            <a:custGeom>
              <a:avLst/>
              <a:gdLst/>
              <a:ahLst/>
              <a:cxnLst/>
              <a:rect l="l" t="t" r="r" b="b"/>
              <a:pathLst>
                <a:path w="1129" h="1397" extrusionOk="0">
                  <a:moveTo>
                    <a:pt x="1095" y="1"/>
                  </a:moveTo>
                  <a:cubicBezTo>
                    <a:pt x="1088" y="1"/>
                    <a:pt x="1081" y="4"/>
                    <a:pt x="1075" y="10"/>
                  </a:cubicBezTo>
                  <a:cubicBezTo>
                    <a:pt x="876" y="214"/>
                    <a:pt x="758" y="509"/>
                    <a:pt x="575" y="734"/>
                  </a:cubicBezTo>
                  <a:cubicBezTo>
                    <a:pt x="405" y="941"/>
                    <a:pt x="183" y="1113"/>
                    <a:pt x="25" y="1329"/>
                  </a:cubicBezTo>
                  <a:cubicBezTo>
                    <a:pt x="1" y="1362"/>
                    <a:pt x="34" y="1396"/>
                    <a:pt x="67" y="1396"/>
                  </a:cubicBezTo>
                  <a:cubicBezTo>
                    <a:pt x="74" y="1396"/>
                    <a:pt x="81" y="1395"/>
                    <a:pt x="88" y="1391"/>
                  </a:cubicBezTo>
                  <a:cubicBezTo>
                    <a:pt x="323" y="1270"/>
                    <a:pt x="520" y="1023"/>
                    <a:pt x="681" y="815"/>
                  </a:cubicBezTo>
                  <a:cubicBezTo>
                    <a:pt x="849" y="599"/>
                    <a:pt x="1084" y="316"/>
                    <a:pt x="1126" y="40"/>
                  </a:cubicBezTo>
                  <a:cubicBezTo>
                    <a:pt x="1129" y="19"/>
                    <a:pt x="1113" y="1"/>
                    <a:pt x="10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6">
              <a:extLst>
                <a:ext uri="{FF2B5EF4-FFF2-40B4-BE49-F238E27FC236}">
                  <a16:creationId xmlns:a16="http://schemas.microsoft.com/office/drawing/2014/main" id="{BE7B090B-C8BB-A9DD-2AB4-D7E6E96095AD}"/>
                </a:ext>
              </a:extLst>
            </p:cNvPr>
            <p:cNvSpPr/>
            <p:nvPr/>
          </p:nvSpPr>
          <p:spPr>
            <a:xfrm>
              <a:off x="5100925" y="2297400"/>
              <a:ext cx="68400" cy="50600"/>
            </a:xfrm>
            <a:custGeom>
              <a:avLst/>
              <a:gdLst/>
              <a:ahLst/>
              <a:cxnLst/>
              <a:rect l="l" t="t" r="r" b="b"/>
              <a:pathLst>
                <a:path w="2736" h="2024" extrusionOk="0">
                  <a:moveTo>
                    <a:pt x="2715" y="1"/>
                  </a:moveTo>
                  <a:cubicBezTo>
                    <a:pt x="2715" y="1"/>
                    <a:pt x="2715" y="1"/>
                    <a:pt x="2714" y="1"/>
                  </a:cubicBezTo>
                  <a:cubicBezTo>
                    <a:pt x="1649" y="67"/>
                    <a:pt x="393" y="972"/>
                    <a:pt x="11" y="1970"/>
                  </a:cubicBezTo>
                  <a:cubicBezTo>
                    <a:pt x="0" y="1998"/>
                    <a:pt x="28" y="2024"/>
                    <a:pt x="54" y="2024"/>
                  </a:cubicBezTo>
                  <a:cubicBezTo>
                    <a:pt x="64" y="2024"/>
                    <a:pt x="74" y="2020"/>
                    <a:pt x="81" y="2011"/>
                  </a:cubicBezTo>
                  <a:cubicBezTo>
                    <a:pt x="464" y="1554"/>
                    <a:pt x="791" y="1092"/>
                    <a:pt x="1278" y="734"/>
                  </a:cubicBezTo>
                  <a:cubicBezTo>
                    <a:pt x="1724" y="407"/>
                    <a:pt x="2220" y="241"/>
                    <a:pt x="2722" y="29"/>
                  </a:cubicBezTo>
                  <a:cubicBezTo>
                    <a:pt x="2736" y="24"/>
                    <a:pt x="2729" y="1"/>
                    <a:pt x="2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6">
              <a:extLst>
                <a:ext uri="{FF2B5EF4-FFF2-40B4-BE49-F238E27FC236}">
                  <a16:creationId xmlns:a16="http://schemas.microsoft.com/office/drawing/2014/main" id="{53C69640-201C-8CCF-6BA9-755E45F16EBF}"/>
                </a:ext>
              </a:extLst>
            </p:cNvPr>
            <p:cNvSpPr/>
            <p:nvPr/>
          </p:nvSpPr>
          <p:spPr>
            <a:xfrm>
              <a:off x="5151900" y="2283700"/>
              <a:ext cx="6075" cy="18600"/>
            </a:xfrm>
            <a:custGeom>
              <a:avLst/>
              <a:gdLst/>
              <a:ahLst/>
              <a:cxnLst/>
              <a:rect l="l" t="t" r="r" b="b"/>
              <a:pathLst>
                <a:path w="243" h="744" extrusionOk="0">
                  <a:moveTo>
                    <a:pt x="213" y="1"/>
                  </a:moveTo>
                  <a:cubicBezTo>
                    <a:pt x="203" y="1"/>
                    <a:pt x="192" y="7"/>
                    <a:pt x="188" y="20"/>
                  </a:cubicBezTo>
                  <a:cubicBezTo>
                    <a:pt x="105" y="240"/>
                    <a:pt x="51" y="478"/>
                    <a:pt x="5" y="708"/>
                  </a:cubicBezTo>
                  <a:cubicBezTo>
                    <a:pt x="0" y="729"/>
                    <a:pt x="17" y="743"/>
                    <a:pt x="34" y="743"/>
                  </a:cubicBezTo>
                  <a:cubicBezTo>
                    <a:pt x="45" y="743"/>
                    <a:pt x="56" y="737"/>
                    <a:pt x="60" y="723"/>
                  </a:cubicBezTo>
                  <a:cubicBezTo>
                    <a:pt x="133" y="500"/>
                    <a:pt x="204" y="267"/>
                    <a:pt x="240" y="34"/>
                  </a:cubicBezTo>
                  <a:cubicBezTo>
                    <a:pt x="243" y="14"/>
                    <a:pt x="228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6">
              <a:extLst>
                <a:ext uri="{FF2B5EF4-FFF2-40B4-BE49-F238E27FC236}">
                  <a16:creationId xmlns:a16="http://schemas.microsoft.com/office/drawing/2014/main" id="{A30D82E2-9F5A-8973-B03A-FE68230C0BC6}"/>
                </a:ext>
              </a:extLst>
            </p:cNvPr>
            <p:cNvSpPr/>
            <p:nvPr/>
          </p:nvSpPr>
          <p:spPr>
            <a:xfrm>
              <a:off x="5095575" y="2281825"/>
              <a:ext cx="63925" cy="49225"/>
            </a:xfrm>
            <a:custGeom>
              <a:avLst/>
              <a:gdLst/>
              <a:ahLst/>
              <a:cxnLst/>
              <a:rect l="l" t="t" r="r" b="b"/>
              <a:pathLst>
                <a:path w="2557" h="1969" extrusionOk="0">
                  <a:moveTo>
                    <a:pt x="2213" y="1"/>
                  </a:moveTo>
                  <a:cubicBezTo>
                    <a:pt x="1817" y="1"/>
                    <a:pt x="1417" y="298"/>
                    <a:pt x="1120" y="530"/>
                  </a:cubicBezTo>
                  <a:cubicBezTo>
                    <a:pt x="658" y="892"/>
                    <a:pt x="213" y="1379"/>
                    <a:pt x="8" y="1938"/>
                  </a:cubicBezTo>
                  <a:cubicBezTo>
                    <a:pt x="1" y="1956"/>
                    <a:pt x="16" y="1968"/>
                    <a:pt x="32" y="1968"/>
                  </a:cubicBezTo>
                  <a:cubicBezTo>
                    <a:pt x="41" y="1968"/>
                    <a:pt x="49" y="1965"/>
                    <a:pt x="54" y="1957"/>
                  </a:cubicBezTo>
                  <a:cubicBezTo>
                    <a:pt x="323" y="1570"/>
                    <a:pt x="565" y="1181"/>
                    <a:pt x="911" y="855"/>
                  </a:cubicBezTo>
                  <a:cubicBezTo>
                    <a:pt x="1230" y="555"/>
                    <a:pt x="1773" y="97"/>
                    <a:pt x="2266" y="97"/>
                  </a:cubicBezTo>
                  <a:cubicBezTo>
                    <a:pt x="2344" y="97"/>
                    <a:pt x="2421" y="108"/>
                    <a:pt x="2496" y="134"/>
                  </a:cubicBezTo>
                  <a:cubicBezTo>
                    <a:pt x="2499" y="135"/>
                    <a:pt x="2503" y="136"/>
                    <a:pt x="2506" y="136"/>
                  </a:cubicBezTo>
                  <a:cubicBezTo>
                    <a:pt x="2538" y="136"/>
                    <a:pt x="2556" y="84"/>
                    <a:pt x="2523" y="68"/>
                  </a:cubicBezTo>
                  <a:lnTo>
                    <a:pt x="2523" y="68"/>
                  </a:lnTo>
                  <a:lnTo>
                    <a:pt x="2523" y="69"/>
                  </a:lnTo>
                  <a:cubicBezTo>
                    <a:pt x="2421" y="21"/>
                    <a:pt x="2317" y="1"/>
                    <a:pt x="2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6">
              <a:extLst>
                <a:ext uri="{FF2B5EF4-FFF2-40B4-BE49-F238E27FC236}">
                  <a16:creationId xmlns:a16="http://schemas.microsoft.com/office/drawing/2014/main" id="{7531D962-F78A-6908-ECC6-F8A647F660F2}"/>
                </a:ext>
              </a:extLst>
            </p:cNvPr>
            <p:cNvSpPr/>
            <p:nvPr/>
          </p:nvSpPr>
          <p:spPr>
            <a:xfrm>
              <a:off x="5132600" y="2269450"/>
              <a:ext cx="15875" cy="20350"/>
            </a:xfrm>
            <a:custGeom>
              <a:avLst/>
              <a:gdLst/>
              <a:ahLst/>
              <a:cxnLst/>
              <a:rect l="l" t="t" r="r" b="b"/>
              <a:pathLst>
                <a:path w="635" h="814" extrusionOk="0">
                  <a:moveTo>
                    <a:pt x="591" y="0"/>
                  </a:moveTo>
                  <a:cubicBezTo>
                    <a:pt x="586" y="0"/>
                    <a:pt x="581" y="2"/>
                    <a:pt x="578" y="5"/>
                  </a:cubicBezTo>
                  <a:cubicBezTo>
                    <a:pt x="473" y="114"/>
                    <a:pt x="424" y="269"/>
                    <a:pt x="337" y="391"/>
                  </a:cubicBezTo>
                  <a:cubicBezTo>
                    <a:pt x="240" y="524"/>
                    <a:pt x="113" y="629"/>
                    <a:pt x="16" y="762"/>
                  </a:cubicBezTo>
                  <a:cubicBezTo>
                    <a:pt x="0" y="783"/>
                    <a:pt x="22" y="813"/>
                    <a:pt x="46" y="813"/>
                  </a:cubicBezTo>
                  <a:cubicBezTo>
                    <a:pt x="49" y="813"/>
                    <a:pt x="52" y="813"/>
                    <a:pt x="55" y="812"/>
                  </a:cubicBezTo>
                  <a:cubicBezTo>
                    <a:pt x="224" y="756"/>
                    <a:pt x="339" y="624"/>
                    <a:pt x="441" y="479"/>
                  </a:cubicBezTo>
                  <a:cubicBezTo>
                    <a:pt x="533" y="347"/>
                    <a:pt x="634" y="180"/>
                    <a:pt x="609" y="14"/>
                  </a:cubicBezTo>
                  <a:cubicBezTo>
                    <a:pt x="608" y="5"/>
                    <a:pt x="599" y="0"/>
                    <a:pt x="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6">
              <a:extLst>
                <a:ext uri="{FF2B5EF4-FFF2-40B4-BE49-F238E27FC236}">
                  <a16:creationId xmlns:a16="http://schemas.microsoft.com/office/drawing/2014/main" id="{A392037C-5F27-B4F8-47CA-A5A7EA750D34}"/>
                </a:ext>
              </a:extLst>
            </p:cNvPr>
            <p:cNvSpPr/>
            <p:nvPr/>
          </p:nvSpPr>
          <p:spPr>
            <a:xfrm>
              <a:off x="5095775" y="2263625"/>
              <a:ext cx="53875" cy="37250"/>
            </a:xfrm>
            <a:custGeom>
              <a:avLst/>
              <a:gdLst/>
              <a:ahLst/>
              <a:cxnLst/>
              <a:rect l="l" t="t" r="r" b="b"/>
              <a:pathLst>
                <a:path w="2155" h="1490" extrusionOk="0">
                  <a:moveTo>
                    <a:pt x="1594" y="0"/>
                  </a:moveTo>
                  <a:cubicBezTo>
                    <a:pt x="897" y="0"/>
                    <a:pt x="255" y="883"/>
                    <a:pt x="13" y="1436"/>
                  </a:cubicBezTo>
                  <a:cubicBezTo>
                    <a:pt x="1" y="1465"/>
                    <a:pt x="22" y="1489"/>
                    <a:pt x="45" y="1489"/>
                  </a:cubicBezTo>
                  <a:cubicBezTo>
                    <a:pt x="55" y="1489"/>
                    <a:pt x="66" y="1484"/>
                    <a:pt x="74" y="1473"/>
                  </a:cubicBezTo>
                  <a:cubicBezTo>
                    <a:pt x="521" y="853"/>
                    <a:pt x="918" y="209"/>
                    <a:pt x="1661" y="209"/>
                  </a:cubicBezTo>
                  <a:cubicBezTo>
                    <a:pt x="1789" y="209"/>
                    <a:pt x="1927" y="228"/>
                    <a:pt x="2077" y="270"/>
                  </a:cubicBezTo>
                  <a:cubicBezTo>
                    <a:pt x="2082" y="271"/>
                    <a:pt x="2087" y="272"/>
                    <a:pt x="2092" y="272"/>
                  </a:cubicBezTo>
                  <a:cubicBezTo>
                    <a:pt x="2138" y="272"/>
                    <a:pt x="2154" y="208"/>
                    <a:pt x="2115" y="180"/>
                  </a:cubicBezTo>
                  <a:cubicBezTo>
                    <a:pt x="1941" y="54"/>
                    <a:pt x="1766" y="0"/>
                    <a:pt x="1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6">
              <a:extLst>
                <a:ext uri="{FF2B5EF4-FFF2-40B4-BE49-F238E27FC236}">
                  <a16:creationId xmlns:a16="http://schemas.microsoft.com/office/drawing/2014/main" id="{69660195-6204-E81A-FF39-2DFEEB4F6F50}"/>
                </a:ext>
              </a:extLst>
            </p:cNvPr>
            <p:cNvSpPr/>
            <p:nvPr/>
          </p:nvSpPr>
          <p:spPr>
            <a:xfrm>
              <a:off x="5141300" y="2247525"/>
              <a:ext cx="21325" cy="18100"/>
            </a:xfrm>
            <a:custGeom>
              <a:avLst/>
              <a:gdLst/>
              <a:ahLst/>
              <a:cxnLst/>
              <a:rect l="l" t="t" r="r" b="b"/>
              <a:pathLst>
                <a:path w="853" h="724" extrusionOk="0">
                  <a:moveTo>
                    <a:pt x="817" y="0"/>
                  </a:moveTo>
                  <a:cubicBezTo>
                    <a:pt x="811" y="0"/>
                    <a:pt x="806" y="3"/>
                    <a:pt x="801" y="8"/>
                  </a:cubicBezTo>
                  <a:cubicBezTo>
                    <a:pt x="582" y="272"/>
                    <a:pt x="323" y="457"/>
                    <a:pt x="36" y="640"/>
                  </a:cubicBezTo>
                  <a:cubicBezTo>
                    <a:pt x="1" y="662"/>
                    <a:pt x="16" y="723"/>
                    <a:pt x="54" y="723"/>
                  </a:cubicBezTo>
                  <a:cubicBezTo>
                    <a:pt x="59" y="723"/>
                    <a:pt x="64" y="722"/>
                    <a:pt x="70" y="720"/>
                  </a:cubicBezTo>
                  <a:cubicBezTo>
                    <a:pt x="392" y="591"/>
                    <a:pt x="658" y="329"/>
                    <a:pt x="841" y="39"/>
                  </a:cubicBezTo>
                  <a:cubicBezTo>
                    <a:pt x="852" y="21"/>
                    <a:pt x="835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6">
              <a:extLst>
                <a:ext uri="{FF2B5EF4-FFF2-40B4-BE49-F238E27FC236}">
                  <a16:creationId xmlns:a16="http://schemas.microsoft.com/office/drawing/2014/main" id="{48895C2D-B054-AA38-149A-0686754F87BB}"/>
                </a:ext>
              </a:extLst>
            </p:cNvPr>
            <p:cNvSpPr/>
            <p:nvPr/>
          </p:nvSpPr>
          <p:spPr>
            <a:xfrm>
              <a:off x="5097100" y="2238525"/>
              <a:ext cx="67525" cy="31175"/>
            </a:xfrm>
            <a:custGeom>
              <a:avLst/>
              <a:gdLst/>
              <a:ahLst/>
              <a:cxnLst/>
              <a:rect l="l" t="t" r="r" b="b"/>
              <a:pathLst>
                <a:path w="2701" h="1247" extrusionOk="0">
                  <a:moveTo>
                    <a:pt x="1881" y="0"/>
                  </a:moveTo>
                  <a:cubicBezTo>
                    <a:pt x="1160" y="0"/>
                    <a:pt x="420" y="630"/>
                    <a:pt x="22" y="1184"/>
                  </a:cubicBezTo>
                  <a:cubicBezTo>
                    <a:pt x="0" y="1214"/>
                    <a:pt x="30" y="1246"/>
                    <a:pt x="61" y="1246"/>
                  </a:cubicBezTo>
                  <a:cubicBezTo>
                    <a:pt x="71" y="1246"/>
                    <a:pt x="81" y="1243"/>
                    <a:pt x="89" y="1236"/>
                  </a:cubicBezTo>
                  <a:cubicBezTo>
                    <a:pt x="632" y="723"/>
                    <a:pt x="1204" y="174"/>
                    <a:pt x="1897" y="174"/>
                  </a:cubicBezTo>
                  <a:cubicBezTo>
                    <a:pt x="2124" y="174"/>
                    <a:pt x="2364" y="233"/>
                    <a:pt x="2621" y="371"/>
                  </a:cubicBezTo>
                  <a:cubicBezTo>
                    <a:pt x="2627" y="374"/>
                    <a:pt x="2633" y="376"/>
                    <a:pt x="2640" y="376"/>
                  </a:cubicBezTo>
                  <a:cubicBezTo>
                    <a:pt x="2672" y="376"/>
                    <a:pt x="2700" y="333"/>
                    <a:pt x="2669" y="307"/>
                  </a:cubicBezTo>
                  <a:cubicBezTo>
                    <a:pt x="2422" y="90"/>
                    <a:pt x="2153" y="0"/>
                    <a:pt x="1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6">
              <a:extLst>
                <a:ext uri="{FF2B5EF4-FFF2-40B4-BE49-F238E27FC236}">
                  <a16:creationId xmlns:a16="http://schemas.microsoft.com/office/drawing/2014/main" id="{655D147A-3311-106A-35CD-8C62BCE33D8D}"/>
                </a:ext>
              </a:extLst>
            </p:cNvPr>
            <p:cNvSpPr/>
            <p:nvPr/>
          </p:nvSpPr>
          <p:spPr>
            <a:xfrm>
              <a:off x="5145275" y="2175400"/>
              <a:ext cx="32850" cy="67600"/>
            </a:xfrm>
            <a:custGeom>
              <a:avLst/>
              <a:gdLst/>
              <a:ahLst/>
              <a:cxnLst/>
              <a:rect l="l" t="t" r="r" b="b"/>
              <a:pathLst>
                <a:path w="1314" h="2704" extrusionOk="0">
                  <a:moveTo>
                    <a:pt x="170" y="0"/>
                  </a:moveTo>
                  <a:cubicBezTo>
                    <a:pt x="149" y="0"/>
                    <a:pt x="134" y="25"/>
                    <a:pt x="151" y="43"/>
                  </a:cubicBezTo>
                  <a:cubicBezTo>
                    <a:pt x="489" y="399"/>
                    <a:pt x="780" y="743"/>
                    <a:pt x="792" y="1268"/>
                  </a:cubicBezTo>
                  <a:cubicBezTo>
                    <a:pt x="803" y="1814"/>
                    <a:pt x="501" y="2270"/>
                    <a:pt x="64" y="2567"/>
                  </a:cubicBezTo>
                  <a:cubicBezTo>
                    <a:pt x="0" y="2610"/>
                    <a:pt x="38" y="2704"/>
                    <a:pt x="100" y="2704"/>
                  </a:cubicBezTo>
                  <a:cubicBezTo>
                    <a:pt x="112" y="2704"/>
                    <a:pt x="125" y="2700"/>
                    <a:pt x="138" y="2692"/>
                  </a:cubicBezTo>
                  <a:cubicBezTo>
                    <a:pt x="1075" y="2128"/>
                    <a:pt x="1313" y="529"/>
                    <a:pt x="182" y="3"/>
                  </a:cubicBezTo>
                  <a:cubicBezTo>
                    <a:pt x="178" y="1"/>
                    <a:pt x="174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6">
              <a:extLst>
                <a:ext uri="{FF2B5EF4-FFF2-40B4-BE49-F238E27FC236}">
                  <a16:creationId xmlns:a16="http://schemas.microsoft.com/office/drawing/2014/main" id="{7313B5E1-231D-1DAB-1A63-D19C025F7E7E}"/>
                </a:ext>
              </a:extLst>
            </p:cNvPr>
            <p:cNvSpPr/>
            <p:nvPr/>
          </p:nvSpPr>
          <p:spPr>
            <a:xfrm>
              <a:off x="5134950" y="2176900"/>
              <a:ext cx="26200" cy="38475"/>
            </a:xfrm>
            <a:custGeom>
              <a:avLst/>
              <a:gdLst/>
              <a:ahLst/>
              <a:cxnLst/>
              <a:rect l="l" t="t" r="r" b="b"/>
              <a:pathLst>
                <a:path w="1048" h="1539" extrusionOk="0">
                  <a:moveTo>
                    <a:pt x="604" y="0"/>
                  </a:moveTo>
                  <a:cubicBezTo>
                    <a:pt x="589" y="0"/>
                    <a:pt x="576" y="16"/>
                    <a:pt x="578" y="33"/>
                  </a:cubicBezTo>
                  <a:cubicBezTo>
                    <a:pt x="629" y="365"/>
                    <a:pt x="713" y="635"/>
                    <a:pt x="546" y="957"/>
                  </a:cubicBezTo>
                  <a:cubicBezTo>
                    <a:pt x="423" y="1194"/>
                    <a:pt x="211" y="1297"/>
                    <a:pt x="25" y="1469"/>
                  </a:cubicBezTo>
                  <a:cubicBezTo>
                    <a:pt x="0" y="1492"/>
                    <a:pt x="18" y="1538"/>
                    <a:pt x="51" y="1538"/>
                  </a:cubicBezTo>
                  <a:cubicBezTo>
                    <a:pt x="52" y="1538"/>
                    <a:pt x="53" y="1538"/>
                    <a:pt x="54" y="1538"/>
                  </a:cubicBezTo>
                  <a:cubicBezTo>
                    <a:pt x="696" y="1511"/>
                    <a:pt x="1047" y="449"/>
                    <a:pt x="620" y="8"/>
                  </a:cubicBezTo>
                  <a:cubicBezTo>
                    <a:pt x="615" y="3"/>
                    <a:pt x="610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6">
              <a:extLst>
                <a:ext uri="{FF2B5EF4-FFF2-40B4-BE49-F238E27FC236}">
                  <a16:creationId xmlns:a16="http://schemas.microsoft.com/office/drawing/2014/main" id="{B5435207-A6C5-6D7E-36D3-A321E0EFC4B9}"/>
                </a:ext>
              </a:extLst>
            </p:cNvPr>
            <p:cNvSpPr/>
            <p:nvPr/>
          </p:nvSpPr>
          <p:spPr>
            <a:xfrm>
              <a:off x="5090400" y="2202625"/>
              <a:ext cx="51650" cy="47675"/>
            </a:xfrm>
            <a:custGeom>
              <a:avLst/>
              <a:gdLst/>
              <a:ahLst/>
              <a:cxnLst/>
              <a:rect l="l" t="t" r="r" b="b"/>
              <a:pathLst>
                <a:path w="2066" h="1907" extrusionOk="0">
                  <a:moveTo>
                    <a:pt x="2043" y="0"/>
                  </a:moveTo>
                  <a:cubicBezTo>
                    <a:pt x="2037" y="0"/>
                    <a:pt x="2030" y="3"/>
                    <a:pt x="2026" y="9"/>
                  </a:cubicBezTo>
                  <a:cubicBezTo>
                    <a:pt x="1771" y="398"/>
                    <a:pt x="1583" y="785"/>
                    <a:pt x="1230" y="1105"/>
                  </a:cubicBezTo>
                  <a:cubicBezTo>
                    <a:pt x="880" y="1424"/>
                    <a:pt x="488" y="1590"/>
                    <a:pt x="66" y="1787"/>
                  </a:cubicBezTo>
                  <a:cubicBezTo>
                    <a:pt x="1" y="1817"/>
                    <a:pt x="42" y="1906"/>
                    <a:pt x="102" y="1906"/>
                  </a:cubicBezTo>
                  <a:cubicBezTo>
                    <a:pt x="107" y="1906"/>
                    <a:pt x="111" y="1906"/>
                    <a:pt x="115" y="1905"/>
                  </a:cubicBezTo>
                  <a:cubicBezTo>
                    <a:pt x="938" y="1739"/>
                    <a:pt x="1905" y="868"/>
                    <a:pt x="2063" y="26"/>
                  </a:cubicBezTo>
                  <a:cubicBezTo>
                    <a:pt x="2066" y="11"/>
                    <a:pt x="2054" y="0"/>
                    <a:pt x="2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6">
              <a:extLst>
                <a:ext uri="{FF2B5EF4-FFF2-40B4-BE49-F238E27FC236}">
                  <a16:creationId xmlns:a16="http://schemas.microsoft.com/office/drawing/2014/main" id="{2FCA9523-9751-6F97-4051-68253B7CC1D6}"/>
                </a:ext>
              </a:extLst>
            </p:cNvPr>
            <p:cNvSpPr/>
            <p:nvPr/>
          </p:nvSpPr>
          <p:spPr>
            <a:xfrm>
              <a:off x="5058225" y="2203200"/>
              <a:ext cx="84200" cy="83475"/>
            </a:xfrm>
            <a:custGeom>
              <a:avLst/>
              <a:gdLst/>
              <a:ahLst/>
              <a:cxnLst/>
              <a:rect l="l" t="t" r="r" b="b"/>
              <a:pathLst>
                <a:path w="3368" h="3339" extrusionOk="0">
                  <a:moveTo>
                    <a:pt x="3319" y="1"/>
                  </a:moveTo>
                  <a:cubicBezTo>
                    <a:pt x="3314" y="1"/>
                    <a:pt x="3309" y="2"/>
                    <a:pt x="3304" y="5"/>
                  </a:cubicBezTo>
                  <a:cubicBezTo>
                    <a:pt x="2798" y="280"/>
                    <a:pt x="2194" y="153"/>
                    <a:pt x="1657" y="354"/>
                  </a:cubicBezTo>
                  <a:cubicBezTo>
                    <a:pt x="1272" y="499"/>
                    <a:pt x="931" y="750"/>
                    <a:pt x="673" y="1071"/>
                  </a:cubicBezTo>
                  <a:cubicBezTo>
                    <a:pt x="179" y="1686"/>
                    <a:pt x="1" y="2599"/>
                    <a:pt x="365" y="3316"/>
                  </a:cubicBezTo>
                  <a:cubicBezTo>
                    <a:pt x="374" y="3332"/>
                    <a:pt x="386" y="3338"/>
                    <a:pt x="399" y="3338"/>
                  </a:cubicBezTo>
                  <a:cubicBezTo>
                    <a:pt x="425" y="3338"/>
                    <a:pt x="451" y="3313"/>
                    <a:pt x="446" y="3282"/>
                  </a:cubicBezTo>
                  <a:cubicBezTo>
                    <a:pt x="271" y="2220"/>
                    <a:pt x="447" y="1182"/>
                    <a:pt x="1476" y="626"/>
                  </a:cubicBezTo>
                  <a:cubicBezTo>
                    <a:pt x="2064" y="307"/>
                    <a:pt x="2831" y="496"/>
                    <a:pt x="3343" y="55"/>
                  </a:cubicBezTo>
                  <a:cubicBezTo>
                    <a:pt x="3368" y="35"/>
                    <a:pt x="3346" y="1"/>
                    <a:pt x="3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6">
              <a:extLst>
                <a:ext uri="{FF2B5EF4-FFF2-40B4-BE49-F238E27FC236}">
                  <a16:creationId xmlns:a16="http://schemas.microsoft.com/office/drawing/2014/main" id="{5F22578A-B2D8-2507-8AB9-B46FA2772652}"/>
                </a:ext>
              </a:extLst>
            </p:cNvPr>
            <p:cNvSpPr/>
            <p:nvPr/>
          </p:nvSpPr>
          <p:spPr>
            <a:xfrm>
              <a:off x="4952525" y="2250700"/>
              <a:ext cx="107600" cy="58650"/>
            </a:xfrm>
            <a:custGeom>
              <a:avLst/>
              <a:gdLst/>
              <a:ahLst/>
              <a:cxnLst/>
              <a:rect l="l" t="t" r="r" b="b"/>
              <a:pathLst>
                <a:path w="4304" h="2346" extrusionOk="0">
                  <a:moveTo>
                    <a:pt x="940" y="0"/>
                  </a:moveTo>
                  <a:cubicBezTo>
                    <a:pt x="166" y="0"/>
                    <a:pt x="0" y="801"/>
                    <a:pt x="179" y="1541"/>
                  </a:cubicBezTo>
                  <a:cubicBezTo>
                    <a:pt x="187" y="1570"/>
                    <a:pt x="206" y="1582"/>
                    <a:pt x="227" y="1582"/>
                  </a:cubicBezTo>
                  <a:cubicBezTo>
                    <a:pt x="259" y="1582"/>
                    <a:pt x="293" y="1553"/>
                    <a:pt x="288" y="1511"/>
                  </a:cubicBezTo>
                  <a:cubicBezTo>
                    <a:pt x="102" y="886"/>
                    <a:pt x="409" y="449"/>
                    <a:pt x="1210" y="199"/>
                  </a:cubicBezTo>
                  <a:cubicBezTo>
                    <a:pt x="1425" y="250"/>
                    <a:pt x="1629" y="331"/>
                    <a:pt x="1823" y="439"/>
                  </a:cubicBezTo>
                  <a:cubicBezTo>
                    <a:pt x="2106" y="583"/>
                    <a:pt x="2374" y="757"/>
                    <a:pt x="2631" y="944"/>
                  </a:cubicBezTo>
                  <a:cubicBezTo>
                    <a:pt x="3214" y="1367"/>
                    <a:pt x="3699" y="1896"/>
                    <a:pt x="4261" y="2340"/>
                  </a:cubicBezTo>
                  <a:cubicBezTo>
                    <a:pt x="4266" y="2344"/>
                    <a:pt x="4271" y="2346"/>
                    <a:pt x="4275" y="2346"/>
                  </a:cubicBezTo>
                  <a:cubicBezTo>
                    <a:pt x="4291" y="2346"/>
                    <a:pt x="4303" y="2327"/>
                    <a:pt x="4291" y="2311"/>
                  </a:cubicBezTo>
                  <a:cubicBezTo>
                    <a:pt x="3575" y="1431"/>
                    <a:pt x="2407" y="298"/>
                    <a:pt x="1254" y="38"/>
                  </a:cubicBezTo>
                  <a:cubicBezTo>
                    <a:pt x="1140" y="12"/>
                    <a:pt x="1036" y="0"/>
                    <a:pt x="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6">
              <a:extLst>
                <a:ext uri="{FF2B5EF4-FFF2-40B4-BE49-F238E27FC236}">
                  <a16:creationId xmlns:a16="http://schemas.microsoft.com/office/drawing/2014/main" id="{C70D404A-3850-3255-EA1B-E2FDA4D4E081}"/>
                </a:ext>
              </a:extLst>
            </p:cNvPr>
            <p:cNvSpPr/>
            <p:nvPr/>
          </p:nvSpPr>
          <p:spPr>
            <a:xfrm>
              <a:off x="4930100" y="2228775"/>
              <a:ext cx="53025" cy="60450"/>
            </a:xfrm>
            <a:custGeom>
              <a:avLst/>
              <a:gdLst/>
              <a:ahLst/>
              <a:cxnLst/>
              <a:rect l="l" t="t" r="r" b="b"/>
              <a:pathLst>
                <a:path w="2121" h="2418" extrusionOk="0">
                  <a:moveTo>
                    <a:pt x="1422" y="1"/>
                  </a:moveTo>
                  <a:cubicBezTo>
                    <a:pt x="929" y="1"/>
                    <a:pt x="433" y="333"/>
                    <a:pt x="250" y="813"/>
                  </a:cubicBezTo>
                  <a:cubicBezTo>
                    <a:pt x="0" y="1467"/>
                    <a:pt x="388" y="2340"/>
                    <a:pt x="1134" y="2417"/>
                  </a:cubicBezTo>
                  <a:cubicBezTo>
                    <a:pt x="1135" y="2417"/>
                    <a:pt x="1136" y="2417"/>
                    <a:pt x="1137" y="2417"/>
                  </a:cubicBezTo>
                  <a:cubicBezTo>
                    <a:pt x="1167" y="2417"/>
                    <a:pt x="1177" y="2370"/>
                    <a:pt x="1150" y="2357"/>
                  </a:cubicBezTo>
                  <a:cubicBezTo>
                    <a:pt x="572" y="2063"/>
                    <a:pt x="130" y="1562"/>
                    <a:pt x="388" y="870"/>
                  </a:cubicBezTo>
                  <a:cubicBezTo>
                    <a:pt x="569" y="381"/>
                    <a:pt x="956" y="195"/>
                    <a:pt x="1382" y="195"/>
                  </a:cubicBezTo>
                  <a:cubicBezTo>
                    <a:pt x="1600" y="195"/>
                    <a:pt x="1828" y="243"/>
                    <a:pt x="2043" y="325"/>
                  </a:cubicBezTo>
                  <a:cubicBezTo>
                    <a:pt x="2048" y="327"/>
                    <a:pt x="2052" y="327"/>
                    <a:pt x="2057" y="327"/>
                  </a:cubicBezTo>
                  <a:cubicBezTo>
                    <a:pt x="2094" y="327"/>
                    <a:pt x="2120" y="272"/>
                    <a:pt x="2088" y="245"/>
                  </a:cubicBezTo>
                  <a:cubicBezTo>
                    <a:pt x="1890" y="75"/>
                    <a:pt x="1656" y="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6">
              <a:extLst>
                <a:ext uri="{FF2B5EF4-FFF2-40B4-BE49-F238E27FC236}">
                  <a16:creationId xmlns:a16="http://schemas.microsoft.com/office/drawing/2014/main" id="{E766FC9F-BCCB-3249-3EA0-16B8FB3FC1AA}"/>
                </a:ext>
              </a:extLst>
            </p:cNvPr>
            <p:cNvSpPr/>
            <p:nvPr/>
          </p:nvSpPr>
          <p:spPr>
            <a:xfrm>
              <a:off x="4959850" y="2199350"/>
              <a:ext cx="48050" cy="51075"/>
            </a:xfrm>
            <a:custGeom>
              <a:avLst/>
              <a:gdLst/>
              <a:ahLst/>
              <a:cxnLst/>
              <a:rect l="l" t="t" r="r" b="b"/>
              <a:pathLst>
                <a:path w="1922" h="2043" extrusionOk="0">
                  <a:moveTo>
                    <a:pt x="96" y="1"/>
                  </a:moveTo>
                  <a:cubicBezTo>
                    <a:pt x="83" y="1"/>
                    <a:pt x="70" y="8"/>
                    <a:pt x="68" y="23"/>
                  </a:cubicBezTo>
                  <a:cubicBezTo>
                    <a:pt x="1" y="441"/>
                    <a:pt x="321" y="946"/>
                    <a:pt x="574" y="1255"/>
                  </a:cubicBezTo>
                  <a:cubicBezTo>
                    <a:pt x="909" y="1664"/>
                    <a:pt x="1355" y="1961"/>
                    <a:pt x="1881" y="2043"/>
                  </a:cubicBezTo>
                  <a:cubicBezTo>
                    <a:pt x="1882" y="2043"/>
                    <a:pt x="1883" y="2043"/>
                    <a:pt x="1884" y="2043"/>
                  </a:cubicBezTo>
                  <a:cubicBezTo>
                    <a:pt x="1905" y="2043"/>
                    <a:pt x="1921" y="2013"/>
                    <a:pt x="1898" y="2003"/>
                  </a:cubicBezTo>
                  <a:cubicBezTo>
                    <a:pt x="1472" y="1815"/>
                    <a:pt x="1074" y="1578"/>
                    <a:pt x="759" y="1229"/>
                  </a:cubicBezTo>
                  <a:cubicBezTo>
                    <a:pt x="599" y="1053"/>
                    <a:pt x="465" y="853"/>
                    <a:pt x="360" y="639"/>
                  </a:cubicBezTo>
                  <a:cubicBezTo>
                    <a:pt x="262" y="437"/>
                    <a:pt x="232" y="210"/>
                    <a:pt x="123" y="15"/>
                  </a:cubicBezTo>
                  <a:cubicBezTo>
                    <a:pt x="118" y="6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6">
              <a:extLst>
                <a:ext uri="{FF2B5EF4-FFF2-40B4-BE49-F238E27FC236}">
                  <a16:creationId xmlns:a16="http://schemas.microsoft.com/office/drawing/2014/main" id="{17B0A8DE-BEE8-9A59-4935-C6E2A042CEE6}"/>
                </a:ext>
              </a:extLst>
            </p:cNvPr>
            <p:cNvSpPr/>
            <p:nvPr/>
          </p:nvSpPr>
          <p:spPr>
            <a:xfrm>
              <a:off x="4962500" y="2200625"/>
              <a:ext cx="67800" cy="67075"/>
            </a:xfrm>
            <a:custGeom>
              <a:avLst/>
              <a:gdLst/>
              <a:ahLst/>
              <a:cxnLst/>
              <a:rect l="l" t="t" r="r" b="b"/>
              <a:pathLst>
                <a:path w="2712" h="2683" extrusionOk="0">
                  <a:moveTo>
                    <a:pt x="17" y="1"/>
                  </a:moveTo>
                  <a:cubicBezTo>
                    <a:pt x="6" y="1"/>
                    <a:pt x="0" y="16"/>
                    <a:pt x="9" y="25"/>
                  </a:cubicBezTo>
                  <a:lnTo>
                    <a:pt x="9" y="24"/>
                  </a:lnTo>
                  <a:cubicBezTo>
                    <a:pt x="440" y="438"/>
                    <a:pt x="1093" y="493"/>
                    <a:pt x="1566" y="867"/>
                  </a:cubicBezTo>
                  <a:cubicBezTo>
                    <a:pt x="2161" y="1341"/>
                    <a:pt x="2358" y="1941"/>
                    <a:pt x="2559" y="2642"/>
                  </a:cubicBezTo>
                  <a:cubicBezTo>
                    <a:pt x="2567" y="2670"/>
                    <a:pt x="2589" y="2683"/>
                    <a:pt x="2611" y="2683"/>
                  </a:cubicBezTo>
                  <a:cubicBezTo>
                    <a:pt x="2639" y="2683"/>
                    <a:pt x="2667" y="2662"/>
                    <a:pt x="2670" y="2627"/>
                  </a:cubicBezTo>
                  <a:cubicBezTo>
                    <a:pt x="2712" y="2004"/>
                    <a:pt x="2347" y="1360"/>
                    <a:pt x="1916" y="932"/>
                  </a:cubicBezTo>
                  <a:cubicBezTo>
                    <a:pt x="1398" y="416"/>
                    <a:pt x="694" y="235"/>
                    <a:pt x="22" y="2"/>
                  </a:cubicBezTo>
                  <a:cubicBezTo>
                    <a:pt x="20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6">
              <a:extLst>
                <a:ext uri="{FF2B5EF4-FFF2-40B4-BE49-F238E27FC236}">
                  <a16:creationId xmlns:a16="http://schemas.microsoft.com/office/drawing/2014/main" id="{5C8E444B-0643-DA00-8B6C-346CBD2D77F3}"/>
                </a:ext>
              </a:extLst>
            </p:cNvPr>
            <p:cNvSpPr/>
            <p:nvPr/>
          </p:nvSpPr>
          <p:spPr>
            <a:xfrm>
              <a:off x="5018625" y="2210050"/>
              <a:ext cx="10525" cy="38600"/>
            </a:xfrm>
            <a:custGeom>
              <a:avLst/>
              <a:gdLst/>
              <a:ahLst/>
              <a:cxnLst/>
              <a:rect l="l" t="t" r="r" b="b"/>
              <a:pathLst>
                <a:path w="421" h="1544" extrusionOk="0">
                  <a:moveTo>
                    <a:pt x="369" y="0"/>
                  </a:moveTo>
                  <a:cubicBezTo>
                    <a:pt x="359" y="0"/>
                    <a:pt x="349" y="4"/>
                    <a:pt x="341" y="13"/>
                  </a:cubicBezTo>
                  <a:cubicBezTo>
                    <a:pt x="1" y="395"/>
                    <a:pt x="15" y="1065"/>
                    <a:pt x="119" y="1532"/>
                  </a:cubicBezTo>
                  <a:cubicBezTo>
                    <a:pt x="120" y="1540"/>
                    <a:pt x="126" y="1543"/>
                    <a:pt x="132" y="1543"/>
                  </a:cubicBezTo>
                  <a:cubicBezTo>
                    <a:pt x="140" y="1543"/>
                    <a:pt x="150" y="1536"/>
                    <a:pt x="148" y="1525"/>
                  </a:cubicBezTo>
                  <a:cubicBezTo>
                    <a:pt x="110" y="1243"/>
                    <a:pt x="123" y="961"/>
                    <a:pt x="187" y="684"/>
                  </a:cubicBezTo>
                  <a:cubicBezTo>
                    <a:pt x="239" y="463"/>
                    <a:pt x="355" y="270"/>
                    <a:pt x="413" y="54"/>
                  </a:cubicBezTo>
                  <a:cubicBezTo>
                    <a:pt x="421" y="26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6">
              <a:extLst>
                <a:ext uri="{FF2B5EF4-FFF2-40B4-BE49-F238E27FC236}">
                  <a16:creationId xmlns:a16="http://schemas.microsoft.com/office/drawing/2014/main" id="{DEF172DE-F193-31C8-0C84-3C47CB2571BC}"/>
                </a:ext>
              </a:extLst>
            </p:cNvPr>
            <p:cNvSpPr/>
            <p:nvPr/>
          </p:nvSpPr>
          <p:spPr>
            <a:xfrm>
              <a:off x="5027425" y="2209750"/>
              <a:ext cx="38975" cy="56900"/>
            </a:xfrm>
            <a:custGeom>
              <a:avLst/>
              <a:gdLst/>
              <a:ahLst/>
              <a:cxnLst/>
              <a:rect l="l" t="t" r="r" b="b"/>
              <a:pathLst>
                <a:path w="1559" h="2276" extrusionOk="0">
                  <a:moveTo>
                    <a:pt x="44" y="0"/>
                  </a:moveTo>
                  <a:cubicBezTo>
                    <a:pt x="36" y="0"/>
                    <a:pt x="27" y="7"/>
                    <a:pt x="26" y="16"/>
                  </a:cubicBezTo>
                  <a:cubicBezTo>
                    <a:pt x="0" y="377"/>
                    <a:pt x="398" y="559"/>
                    <a:pt x="630" y="767"/>
                  </a:cubicBezTo>
                  <a:cubicBezTo>
                    <a:pt x="1094" y="1188"/>
                    <a:pt x="1203" y="1681"/>
                    <a:pt x="1416" y="2239"/>
                  </a:cubicBezTo>
                  <a:cubicBezTo>
                    <a:pt x="1425" y="2264"/>
                    <a:pt x="1446" y="2276"/>
                    <a:pt x="1466" y="2276"/>
                  </a:cubicBezTo>
                  <a:cubicBezTo>
                    <a:pt x="1491" y="2276"/>
                    <a:pt x="1516" y="2258"/>
                    <a:pt x="1519" y="2224"/>
                  </a:cubicBezTo>
                  <a:cubicBezTo>
                    <a:pt x="1558" y="1796"/>
                    <a:pt x="1311" y="1335"/>
                    <a:pt x="1056" y="1005"/>
                  </a:cubicBezTo>
                  <a:cubicBezTo>
                    <a:pt x="766" y="632"/>
                    <a:pt x="271" y="430"/>
                    <a:pt x="57" y="9"/>
                  </a:cubicBezTo>
                  <a:cubicBezTo>
                    <a:pt x="55" y="3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6">
              <a:extLst>
                <a:ext uri="{FF2B5EF4-FFF2-40B4-BE49-F238E27FC236}">
                  <a16:creationId xmlns:a16="http://schemas.microsoft.com/office/drawing/2014/main" id="{805E4422-7DAD-6919-58D1-1F2D5157D70A}"/>
                </a:ext>
              </a:extLst>
            </p:cNvPr>
            <p:cNvSpPr/>
            <p:nvPr/>
          </p:nvSpPr>
          <p:spPr>
            <a:xfrm>
              <a:off x="5154350" y="2338950"/>
              <a:ext cx="118100" cy="73825"/>
            </a:xfrm>
            <a:custGeom>
              <a:avLst/>
              <a:gdLst/>
              <a:ahLst/>
              <a:cxnLst/>
              <a:rect l="l" t="t" r="r" b="b"/>
              <a:pathLst>
                <a:path w="4724" h="2953" extrusionOk="0">
                  <a:moveTo>
                    <a:pt x="1394" y="1"/>
                  </a:moveTo>
                  <a:cubicBezTo>
                    <a:pt x="961" y="1"/>
                    <a:pt x="527" y="39"/>
                    <a:pt x="113" y="80"/>
                  </a:cubicBezTo>
                  <a:cubicBezTo>
                    <a:pt x="5" y="91"/>
                    <a:pt x="0" y="257"/>
                    <a:pt x="104" y="257"/>
                  </a:cubicBezTo>
                  <a:cubicBezTo>
                    <a:pt x="107" y="257"/>
                    <a:pt x="110" y="256"/>
                    <a:pt x="113" y="256"/>
                  </a:cubicBezTo>
                  <a:cubicBezTo>
                    <a:pt x="560" y="215"/>
                    <a:pt x="1017" y="169"/>
                    <a:pt x="1470" y="169"/>
                  </a:cubicBezTo>
                  <a:cubicBezTo>
                    <a:pt x="1925" y="169"/>
                    <a:pt x="2377" y="215"/>
                    <a:pt x="2812" y="361"/>
                  </a:cubicBezTo>
                  <a:cubicBezTo>
                    <a:pt x="3892" y="720"/>
                    <a:pt x="4691" y="1746"/>
                    <a:pt x="4284" y="2903"/>
                  </a:cubicBezTo>
                  <a:cubicBezTo>
                    <a:pt x="4275" y="2930"/>
                    <a:pt x="4302" y="2952"/>
                    <a:pt x="4326" y="2952"/>
                  </a:cubicBezTo>
                  <a:cubicBezTo>
                    <a:pt x="4338" y="2952"/>
                    <a:pt x="4350" y="2947"/>
                    <a:pt x="4355" y="2933"/>
                  </a:cubicBezTo>
                  <a:cubicBezTo>
                    <a:pt x="4723" y="2093"/>
                    <a:pt x="4403" y="1190"/>
                    <a:pt x="3685" y="642"/>
                  </a:cubicBezTo>
                  <a:cubicBezTo>
                    <a:pt x="3022" y="136"/>
                    <a:pt x="2210" y="1"/>
                    <a:pt x="1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6">
              <a:extLst>
                <a:ext uri="{FF2B5EF4-FFF2-40B4-BE49-F238E27FC236}">
                  <a16:creationId xmlns:a16="http://schemas.microsoft.com/office/drawing/2014/main" id="{C50520DC-357E-5BEA-9150-3BEEC86A2CCD}"/>
                </a:ext>
              </a:extLst>
            </p:cNvPr>
            <p:cNvSpPr/>
            <p:nvPr/>
          </p:nvSpPr>
          <p:spPr>
            <a:xfrm>
              <a:off x="5445125" y="2503475"/>
              <a:ext cx="52275" cy="96250"/>
            </a:xfrm>
            <a:custGeom>
              <a:avLst/>
              <a:gdLst/>
              <a:ahLst/>
              <a:cxnLst/>
              <a:rect l="l" t="t" r="r" b="b"/>
              <a:pathLst>
                <a:path w="2091" h="3850" extrusionOk="0">
                  <a:moveTo>
                    <a:pt x="2091" y="1"/>
                  </a:moveTo>
                  <a:lnTo>
                    <a:pt x="2091" y="1"/>
                  </a:lnTo>
                  <a:cubicBezTo>
                    <a:pt x="2047" y="308"/>
                    <a:pt x="1981" y="618"/>
                    <a:pt x="1883" y="947"/>
                  </a:cubicBezTo>
                  <a:lnTo>
                    <a:pt x="1850" y="1068"/>
                  </a:lnTo>
                  <a:cubicBezTo>
                    <a:pt x="1850" y="1068"/>
                    <a:pt x="1838" y="1108"/>
                    <a:pt x="1817" y="1167"/>
                  </a:cubicBezTo>
                  <a:cubicBezTo>
                    <a:pt x="1797" y="1227"/>
                    <a:pt x="1772" y="1307"/>
                    <a:pt x="1742" y="1386"/>
                  </a:cubicBezTo>
                  <a:cubicBezTo>
                    <a:pt x="1711" y="1464"/>
                    <a:pt x="1681" y="1542"/>
                    <a:pt x="1657" y="1601"/>
                  </a:cubicBezTo>
                  <a:cubicBezTo>
                    <a:pt x="1632" y="1658"/>
                    <a:pt x="1615" y="1696"/>
                    <a:pt x="1615" y="1696"/>
                  </a:cubicBezTo>
                  <a:cubicBezTo>
                    <a:pt x="1434" y="2102"/>
                    <a:pt x="1202" y="2516"/>
                    <a:pt x="920" y="2883"/>
                  </a:cubicBezTo>
                  <a:cubicBezTo>
                    <a:pt x="640" y="3254"/>
                    <a:pt x="321" y="3585"/>
                    <a:pt x="1" y="3849"/>
                  </a:cubicBezTo>
                  <a:cubicBezTo>
                    <a:pt x="205" y="3712"/>
                    <a:pt x="228" y="3712"/>
                    <a:pt x="550" y="3399"/>
                  </a:cubicBezTo>
                  <a:cubicBezTo>
                    <a:pt x="833" y="3114"/>
                    <a:pt x="1080" y="2832"/>
                    <a:pt x="1302" y="2481"/>
                  </a:cubicBezTo>
                  <a:cubicBezTo>
                    <a:pt x="1449" y="2247"/>
                    <a:pt x="1581" y="2004"/>
                    <a:pt x="1687" y="1760"/>
                  </a:cubicBezTo>
                  <a:cubicBezTo>
                    <a:pt x="1687" y="1760"/>
                    <a:pt x="1704" y="1725"/>
                    <a:pt x="1726" y="1675"/>
                  </a:cubicBezTo>
                  <a:cubicBezTo>
                    <a:pt x="1749" y="1624"/>
                    <a:pt x="1775" y="1553"/>
                    <a:pt x="1802" y="1484"/>
                  </a:cubicBezTo>
                  <a:cubicBezTo>
                    <a:pt x="1831" y="1416"/>
                    <a:pt x="1856" y="1345"/>
                    <a:pt x="1872" y="1292"/>
                  </a:cubicBezTo>
                  <a:lnTo>
                    <a:pt x="1903" y="1203"/>
                  </a:lnTo>
                  <a:cubicBezTo>
                    <a:pt x="1943" y="1089"/>
                    <a:pt x="2003" y="835"/>
                    <a:pt x="2042" y="588"/>
                  </a:cubicBezTo>
                  <a:cubicBezTo>
                    <a:pt x="2080" y="339"/>
                    <a:pt x="2091" y="95"/>
                    <a:pt x="2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6">
              <a:extLst>
                <a:ext uri="{FF2B5EF4-FFF2-40B4-BE49-F238E27FC236}">
                  <a16:creationId xmlns:a16="http://schemas.microsoft.com/office/drawing/2014/main" id="{343B1294-3F82-4C4F-40B6-02913C429504}"/>
                </a:ext>
              </a:extLst>
            </p:cNvPr>
            <p:cNvSpPr/>
            <p:nvPr/>
          </p:nvSpPr>
          <p:spPr>
            <a:xfrm>
              <a:off x="5434400" y="2519500"/>
              <a:ext cx="58950" cy="80150"/>
            </a:xfrm>
            <a:custGeom>
              <a:avLst/>
              <a:gdLst/>
              <a:ahLst/>
              <a:cxnLst/>
              <a:rect l="l" t="t" r="r" b="b"/>
              <a:pathLst>
                <a:path w="2358" h="3206" extrusionOk="0">
                  <a:moveTo>
                    <a:pt x="2357" y="1"/>
                  </a:moveTo>
                  <a:cubicBezTo>
                    <a:pt x="2266" y="266"/>
                    <a:pt x="2155" y="530"/>
                    <a:pt x="2018" y="808"/>
                  </a:cubicBezTo>
                  <a:lnTo>
                    <a:pt x="1970" y="910"/>
                  </a:lnTo>
                  <a:cubicBezTo>
                    <a:pt x="1970" y="910"/>
                    <a:pt x="1954" y="945"/>
                    <a:pt x="1927" y="995"/>
                  </a:cubicBezTo>
                  <a:cubicBezTo>
                    <a:pt x="1900" y="1044"/>
                    <a:pt x="1867" y="1113"/>
                    <a:pt x="1829" y="1178"/>
                  </a:cubicBezTo>
                  <a:cubicBezTo>
                    <a:pt x="1791" y="1243"/>
                    <a:pt x="1753" y="1309"/>
                    <a:pt x="1724" y="1358"/>
                  </a:cubicBezTo>
                  <a:cubicBezTo>
                    <a:pt x="1694" y="1407"/>
                    <a:pt x="1673" y="1438"/>
                    <a:pt x="1673" y="1438"/>
                  </a:cubicBezTo>
                  <a:cubicBezTo>
                    <a:pt x="1459" y="1775"/>
                    <a:pt x="1202" y="2117"/>
                    <a:pt x="911" y="2419"/>
                  </a:cubicBezTo>
                  <a:cubicBezTo>
                    <a:pt x="622" y="2723"/>
                    <a:pt x="306" y="2991"/>
                    <a:pt x="0" y="3206"/>
                  </a:cubicBezTo>
                  <a:cubicBezTo>
                    <a:pt x="196" y="3100"/>
                    <a:pt x="215" y="3101"/>
                    <a:pt x="532" y="2849"/>
                  </a:cubicBezTo>
                  <a:cubicBezTo>
                    <a:pt x="813" y="2620"/>
                    <a:pt x="1064" y="2394"/>
                    <a:pt x="1303" y="2106"/>
                  </a:cubicBezTo>
                  <a:cubicBezTo>
                    <a:pt x="1462" y="1913"/>
                    <a:pt x="1610" y="1713"/>
                    <a:pt x="1738" y="1509"/>
                  </a:cubicBezTo>
                  <a:cubicBezTo>
                    <a:pt x="1738" y="1509"/>
                    <a:pt x="1811" y="1397"/>
                    <a:pt x="1877" y="1279"/>
                  </a:cubicBezTo>
                  <a:cubicBezTo>
                    <a:pt x="1912" y="1222"/>
                    <a:pt x="1944" y="1162"/>
                    <a:pt x="1967" y="1118"/>
                  </a:cubicBezTo>
                  <a:cubicBezTo>
                    <a:pt x="1990" y="1073"/>
                    <a:pt x="2006" y="1043"/>
                    <a:pt x="2006" y="1043"/>
                  </a:cubicBezTo>
                  <a:cubicBezTo>
                    <a:pt x="2058" y="946"/>
                    <a:pt x="2149" y="731"/>
                    <a:pt x="2221" y="516"/>
                  </a:cubicBezTo>
                  <a:cubicBezTo>
                    <a:pt x="2293" y="300"/>
                    <a:pt x="2342" y="85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6">
              <a:extLst>
                <a:ext uri="{FF2B5EF4-FFF2-40B4-BE49-F238E27FC236}">
                  <a16:creationId xmlns:a16="http://schemas.microsoft.com/office/drawing/2014/main" id="{C8B5AE3D-F2B7-8360-CCB0-23D0B0CD640C}"/>
                </a:ext>
              </a:extLst>
            </p:cNvPr>
            <p:cNvSpPr/>
            <p:nvPr/>
          </p:nvSpPr>
          <p:spPr>
            <a:xfrm>
              <a:off x="5417975" y="2495275"/>
              <a:ext cx="93725" cy="154050"/>
            </a:xfrm>
            <a:custGeom>
              <a:avLst/>
              <a:gdLst/>
              <a:ahLst/>
              <a:cxnLst/>
              <a:rect l="l" t="t" r="r" b="b"/>
              <a:pathLst>
                <a:path w="3749" h="6162" extrusionOk="0">
                  <a:moveTo>
                    <a:pt x="3719" y="0"/>
                  </a:moveTo>
                  <a:cubicBezTo>
                    <a:pt x="3704" y="207"/>
                    <a:pt x="3696" y="317"/>
                    <a:pt x="3690" y="468"/>
                  </a:cubicBezTo>
                  <a:cubicBezTo>
                    <a:pt x="3682" y="545"/>
                    <a:pt x="3673" y="630"/>
                    <a:pt x="3661" y="743"/>
                  </a:cubicBezTo>
                  <a:cubicBezTo>
                    <a:pt x="3656" y="800"/>
                    <a:pt x="3649" y="864"/>
                    <a:pt x="3643" y="936"/>
                  </a:cubicBezTo>
                  <a:cubicBezTo>
                    <a:pt x="3630" y="1009"/>
                    <a:pt x="3617" y="1090"/>
                    <a:pt x="3601" y="1182"/>
                  </a:cubicBezTo>
                  <a:cubicBezTo>
                    <a:pt x="3486" y="1843"/>
                    <a:pt x="3277" y="2431"/>
                    <a:pt x="2979" y="3046"/>
                  </a:cubicBezTo>
                  <a:cubicBezTo>
                    <a:pt x="2774" y="3457"/>
                    <a:pt x="2540" y="3851"/>
                    <a:pt x="2267" y="4197"/>
                  </a:cubicBezTo>
                  <a:cubicBezTo>
                    <a:pt x="2267" y="4197"/>
                    <a:pt x="2231" y="4246"/>
                    <a:pt x="2174" y="4320"/>
                  </a:cubicBezTo>
                  <a:cubicBezTo>
                    <a:pt x="2118" y="4393"/>
                    <a:pt x="2035" y="4484"/>
                    <a:pt x="1955" y="4578"/>
                  </a:cubicBezTo>
                  <a:cubicBezTo>
                    <a:pt x="1914" y="4625"/>
                    <a:pt x="1874" y="4671"/>
                    <a:pt x="1836" y="4715"/>
                  </a:cubicBezTo>
                  <a:cubicBezTo>
                    <a:pt x="1795" y="4756"/>
                    <a:pt x="1757" y="4793"/>
                    <a:pt x="1724" y="4826"/>
                  </a:cubicBezTo>
                  <a:cubicBezTo>
                    <a:pt x="1659" y="4892"/>
                    <a:pt x="1615" y="4935"/>
                    <a:pt x="1615" y="4935"/>
                  </a:cubicBezTo>
                  <a:cubicBezTo>
                    <a:pt x="1476" y="5081"/>
                    <a:pt x="1159" y="5370"/>
                    <a:pt x="828" y="5625"/>
                  </a:cubicBezTo>
                  <a:cubicBezTo>
                    <a:pt x="745" y="5689"/>
                    <a:pt x="657" y="5744"/>
                    <a:pt x="576" y="5801"/>
                  </a:cubicBezTo>
                  <a:cubicBezTo>
                    <a:pt x="493" y="5856"/>
                    <a:pt x="418" y="5916"/>
                    <a:pt x="341" y="5957"/>
                  </a:cubicBezTo>
                  <a:cubicBezTo>
                    <a:pt x="196" y="6045"/>
                    <a:pt x="74" y="6117"/>
                    <a:pt x="1" y="6161"/>
                  </a:cubicBezTo>
                  <a:cubicBezTo>
                    <a:pt x="473" y="5939"/>
                    <a:pt x="934" y="5654"/>
                    <a:pt x="1381" y="5277"/>
                  </a:cubicBezTo>
                  <a:lnTo>
                    <a:pt x="1542" y="5135"/>
                  </a:lnTo>
                  <a:cubicBezTo>
                    <a:pt x="1542" y="5135"/>
                    <a:pt x="1555" y="5123"/>
                    <a:pt x="1579" y="5103"/>
                  </a:cubicBezTo>
                  <a:cubicBezTo>
                    <a:pt x="1600" y="5081"/>
                    <a:pt x="1633" y="5049"/>
                    <a:pt x="1670" y="5011"/>
                  </a:cubicBezTo>
                  <a:cubicBezTo>
                    <a:pt x="1745" y="4934"/>
                    <a:pt x="1850" y="4837"/>
                    <a:pt x="1945" y="4730"/>
                  </a:cubicBezTo>
                  <a:cubicBezTo>
                    <a:pt x="2039" y="4622"/>
                    <a:pt x="2132" y="4513"/>
                    <a:pt x="2202" y="4432"/>
                  </a:cubicBezTo>
                  <a:cubicBezTo>
                    <a:pt x="2271" y="4349"/>
                    <a:pt x="2313" y="4291"/>
                    <a:pt x="2313" y="4291"/>
                  </a:cubicBezTo>
                  <a:cubicBezTo>
                    <a:pt x="2771" y="3692"/>
                    <a:pt x="3169" y="2980"/>
                    <a:pt x="3405" y="2226"/>
                  </a:cubicBezTo>
                  <a:cubicBezTo>
                    <a:pt x="3647" y="1476"/>
                    <a:pt x="3749" y="697"/>
                    <a:pt x="3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6">
              <a:extLst>
                <a:ext uri="{FF2B5EF4-FFF2-40B4-BE49-F238E27FC236}">
                  <a16:creationId xmlns:a16="http://schemas.microsoft.com/office/drawing/2014/main" id="{C41B11FF-FE13-6552-2984-1826F052967C}"/>
                </a:ext>
              </a:extLst>
            </p:cNvPr>
            <p:cNvSpPr/>
            <p:nvPr/>
          </p:nvSpPr>
          <p:spPr>
            <a:xfrm>
              <a:off x="5389200" y="2573925"/>
              <a:ext cx="43600" cy="39925"/>
            </a:xfrm>
            <a:custGeom>
              <a:avLst/>
              <a:gdLst/>
              <a:ahLst/>
              <a:cxnLst/>
              <a:rect l="l" t="t" r="r" b="b"/>
              <a:pathLst>
                <a:path w="1744" h="1597" extrusionOk="0">
                  <a:moveTo>
                    <a:pt x="19" y="1"/>
                  </a:moveTo>
                  <a:cubicBezTo>
                    <a:pt x="5" y="69"/>
                    <a:pt x="0" y="107"/>
                    <a:pt x="1" y="160"/>
                  </a:cubicBezTo>
                  <a:cubicBezTo>
                    <a:pt x="6" y="210"/>
                    <a:pt x="9" y="279"/>
                    <a:pt x="50" y="401"/>
                  </a:cubicBezTo>
                  <a:cubicBezTo>
                    <a:pt x="124" y="618"/>
                    <a:pt x="234" y="809"/>
                    <a:pt x="405" y="976"/>
                  </a:cubicBezTo>
                  <a:cubicBezTo>
                    <a:pt x="518" y="1087"/>
                    <a:pt x="649" y="1178"/>
                    <a:pt x="779" y="1256"/>
                  </a:cubicBezTo>
                  <a:cubicBezTo>
                    <a:pt x="779" y="1256"/>
                    <a:pt x="851" y="1299"/>
                    <a:pt x="927" y="1337"/>
                  </a:cubicBezTo>
                  <a:cubicBezTo>
                    <a:pt x="1003" y="1376"/>
                    <a:pt x="1079" y="1411"/>
                    <a:pt x="1079" y="1411"/>
                  </a:cubicBezTo>
                  <a:cubicBezTo>
                    <a:pt x="1205" y="1473"/>
                    <a:pt x="1636" y="1584"/>
                    <a:pt x="1743" y="1597"/>
                  </a:cubicBezTo>
                  <a:cubicBezTo>
                    <a:pt x="1568" y="1521"/>
                    <a:pt x="1402" y="1448"/>
                    <a:pt x="1241" y="1379"/>
                  </a:cubicBezTo>
                  <a:lnTo>
                    <a:pt x="1175" y="1352"/>
                  </a:lnTo>
                  <a:cubicBezTo>
                    <a:pt x="1175" y="1352"/>
                    <a:pt x="1088" y="1314"/>
                    <a:pt x="1004" y="1272"/>
                  </a:cubicBezTo>
                  <a:cubicBezTo>
                    <a:pt x="919" y="1232"/>
                    <a:pt x="839" y="1184"/>
                    <a:pt x="839" y="1184"/>
                  </a:cubicBezTo>
                  <a:cubicBezTo>
                    <a:pt x="625" y="1060"/>
                    <a:pt x="418" y="895"/>
                    <a:pt x="266" y="686"/>
                  </a:cubicBezTo>
                  <a:cubicBezTo>
                    <a:pt x="112" y="482"/>
                    <a:pt x="21" y="234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6">
              <a:extLst>
                <a:ext uri="{FF2B5EF4-FFF2-40B4-BE49-F238E27FC236}">
                  <a16:creationId xmlns:a16="http://schemas.microsoft.com/office/drawing/2014/main" id="{BC16E8A7-0469-5D51-4787-219E92D06AC9}"/>
                </a:ext>
              </a:extLst>
            </p:cNvPr>
            <p:cNvSpPr/>
            <p:nvPr/>
          </p:nvSpPr>
          <p:spPr>
            <a:xfrm>
              <a:off x="5386925" y="2574925"/>
              <a:ext cx="26575" cy="43900"/>
            </a:xfrm>
            <a:custGeom>
              <a:avLst/>
              <a:gdLst/>
              <a:ahLst/>
              <a:cxnLst/>
              <a:rect l="l" t="t" r="r" b="b"/>
              <a:pathLst>
                <a:path w="1063" h="175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16" y="102"/>
                    <a:pt x="100" y="109"/>
                    <a:pt x="47" y="334"/>
                  </a:cubicBezTo>
                  <a:cubicBezTo>
                    <a:pt x="8" y="536"/>
                    <a:pt x="0" y="736"/>
                    <a:pt x="64" y="945"/>
                  </a:cubicBezTo>
                  <a:cubicBezTo>
                    <a:pt x="108" y="1083"/>
                    <a:pt x="177" y="1212"/>
                    <a:pt x="261" y="1323"/>
                  </a:cubicBezTo>
                  <a:cubicBezTo>
                    <a:pt x="261" y="1323"/>
                    <a:pt x="308" y="1386"/>
                    <a:pt x="362" y="1441"/>
                  </a:cubicBezTo>
                  <a:cubicBezTo>
                    <a:pt x="416" y="1498"/>
                    <a:pt x="477" y="1546"/>
                    <a:pt x="477" y="1546"/>
                  </a:cubicBezTo>
                  <a:cubicBezTo>
                    <a:pt x="525" y="1588"/>
                    <a:pt x="643" y="1658"/>
                    <a:pt x="766" y="1700"/>
                  </a:cubicBezTo>
                  <a:cubicBezTo>
                    <a:pt x="883" y="1743"/>
                    <a:pt x="1004" y="1756"/>
                    <a:pt x="1056" y="1756"/>
                  </a:cubicBezTo>
                  <a:cubicBezTo>
                    <a:pt x="1058" y="1756"/>
                    <a:pt x="1060" y="1756"/>
                    <a:pt x="1062" y="1756"/>
                  </a:cubicBezTo>
                  <a:cubicBezTo>
                    <a:pt x="912" y="1712"/>
                    <a:pt x="767" y="1644"/>
                    <a:pt x="630" y="1545"/>
                  </a:cubicBezTo>
                  <a:lnTo>
                    <a:pt x="579" y="1509"/>
                  </a:lnTo>
                  <a:cubicBezTo>
                    <a:pt x="579" y="1509"/>
                    <a:pt x="512" y="1459"/>
                    <a:pt x="452" y="1401"/>
                  </a:cubicBezTo>
                  <a:cubicBezTo>
                    <a:pt x="393" y="1345"/>
                    <a:pt x="342" y="1278"/>
                    <a:pt x="342" y="1278"/>
                  </a:cubicBezTo>
                  <a:cubicBezTo>
                    <a:pt x="207" y="1106"/>
                    <a:pt x="116" y="884"/>
                    <a:pt x="92" y="655"/>
                  </a:cubicBezTo>
                  <a:cubicBezTo>
                    <a:pt x="65" y="425"/>
                    <a:pt x="106" y="192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6">
              <a:extLst>
                <a:ext uri="{FF2B5EF4-FFF2-40B4-BE49-F238E27FC236}">
                  <a16:creationId xmlns:a16="http://schemas.microsoft.com/office/drawing/2014/main" id="{84F39492-4B13-E12F-EDFF-08D0E0B8BF59}"/>
                </a:ext>
              </a:extLst>
            </p:cNvPr>
            <p:cNvSpPr/>
            <p:nvPr/>
          </p:nvSpPr>
          <p:spPr>
            <a:xfrm>
              <a:off x="5360000" y="2580400"/>
              <a:ext cx="25575" cy="50675"/>
            </a:xfrm>
            <a:custGeom>
              <a:avLst/>
              <a:gdLst/>
              <a:ahLst/>
              <a:cxnLst/>
              <a:rect l="l" t="t" r="r" b="b"/>
              <a:pathLst>
                <a:path w="1023" h="2027" extrusionOk="0">
                  <a:moveTo>
                    <a:pt x="580" y="0"/>
                  </a:moveTo>
                  <a:lnTo>
                    <a:pt x="580" y="0"/>
                  </a:lnTo>
                  <a:cubicBezTo>
                    <a:pt x="511" y="29"/>
                    <a:pt x="475" y="49"/>
                    <a:pt x="430" y="81"/>
                  </a:cubicBezTo>
                  <a:cubicBezTo>
                    <a:pt x="387" y="117"/>
                    <a:pt x="328" y="160"/>
                    <a:pt x="246" y="271"/>
                  </a:cubicBezTo>
                  <a:cubicBezTo>
                    <a:pt x="101" y="470"/>
                    <a:pt x="4" y="694"/>
                    <a:pt x="3" y="955"/>
                  </a:cubicBezTo>
                  <a:cubicBezTo>
                    <a:pt x="0" y="1129"/>
                    <a:pt x="47" y="1302"/>
                    <a:pt x="122" y="1449"/>
                  </a:cubicBezTo>
                  <a:cubicBezTo>
                    <a:pt x="122" y="1449"/>
                    <a:pt x="164" y="1533"/>
                    <a:pt x="220" y="1608"/>
                  </a:cubicBezTo>
                  <a:cubicBezTo>
                    <a:pt x="274" y="1685"/>
                    <a:pt x="341" y="1750"/>
                    <a:pt x="341" y="1750"/>
                  </a:cubicBezTo>
                  <a:cubicBezTo>
                    <a:pt x="393" y="1805"/>
                    <a:pt x="525" y="1902"/>
                    <a:pt x="670" y="1959"/>
                  </a:cubicBezTo>
                  <a:cubicBezTo>
                    <a:pt x="800" y="2013"/>
                    <a:pt x="935" y="2027"/>
                    <a:pt x="1002" y="2027"/>
                  </a:cubicBezTo>
                  <a:cubicBezTo>
                    <a:pt x="1010" y="2027"/>
                    <a:pt x="1017" y="2027"/>
                    <a:pt x="1022" y="2026"/>
                  </a:cubicBezTo>
                  <a:cubicBezTo>
                    <a:pt x="840" y="1989"/>
                    <a:pt x="665" y="1906"/>
                    <a:pt x="511" y="1777"/>
                  </a:cubicBezTo>
                  <a:lnTo>
                    <a:pt x="454" y="1730"/>
                  </a:lnTo>
                  <a:cubicBezTo>
                    <a:pt x="454" y="1730"/>
                    <a:pt x="380" y="1663"/>
                    <a:pt x="319" y="1586"/>
                  </a:cubicBezTo>
                  <a:cubicBezTo>
                    <a:pt x="257" y="1510"/>
                    <a:pt x="212" y="1422"/>
                    <a:pt x="212" y="1422"/>
                  </a:cubicBezTo>
                  <a:cubicBezTo>
                    <a:pt x="87" y="1194"/>
                    <a:pt x="56" y="902"/>
                    <a:pt x="132" y="638"/>
                  </a:cubicBezTo>
                  <a:cubicBezTo>
                    <a:pt x="203" y="372"/>
                    <a:pt x="375" y="141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6">
              <a:extLst>
                <a:ext uri="{FF2B5EF4-FFF2-40B4-BE49-F238E27FC236}">
                  <a16:creationId xmlns:a16="http://schemas.microsoft.com/office/drawing/2014/main" id="{157285CD-28DB-4775-664B-4C20B64C60B3}"/>
                </a:ext>
              </a:extLst>
            </p:cNvPr>
            <p:cNvSpPr/>
            <p:nvPr/>
          </p:nvSpPr>
          <p:spPr>
            <a:xfrm>
              <a:off x="5370625" y="2578600"/>
              <a:ext cx="13900" cy="46075"/>
            </a:xfrm>
            <a:custGeom>
              <a:avLst/>
              <a:gdLst/>
              <a:ahLst/>
              <a:cxnLst/>
              <a:rect l="l" t="t" r="r" b="b"/>
              <a:pathLst>
                <a:path w="556" h="1843" extrusionOk="0">
                  <a:moveTo>
                    <a:pt x="126" y="1"/>
                  </a:moveTo>
                  <a:cubicBezTo>
                    <a:pt x="77" y="98"/>
                    <a:pt x="66" y="104"/>
                    <a:pt x="37" y="301"/>
                  </a:cubicBezTo>
                  <a:cubicBezTo>
                    <a:pt x="14" y="476"/>
                    <a:pt x="0" y="644"/>
                    <a:pt x="27" y="827"/>
                  </a:cubicBezTo>
                  <a:cubicBezTo>
                    <a:pt x="46" y="949"/>
                    <a:pt x="74" y="1069"/>
                    <a:pt x="112" y="1180"/>
                  </a:cubicBezTo>
                  <a:cubicBezTo>
                    <a:pt x="112" y="1180"/>
                    <a:pt x="132" y="1244"/>
                    <a:pt x="158" y="1305"/>
                  </a:cubicBezTo>
                  <a:cubicBezTo>
                    <a:pt x="181" y="1367"/>
                    <a:pt x="211" y="1427"/>
                    <a:pt x="211" y="1427"/>
                  </a:cubicBezTo>
                  <a:cubicBezTo>
                    <a:pt x="233" y="1477"/>
                    <a:pt x="298" y="1574"/>
                    <a:pt x="368" y="1659"/>
                  </a:cubicBezTo>
                  <a:cubicBezTo>
                    <a:pt x="441" y="1745"/>
                    <a:pt x="522" y="1817"/>
                    <a:pt x="555" y="1842"/>
                  </a:cubicBezTo>
                  <a:cubicBezTo>
                    <a:pt x="477" y="1731"/>
                    <a:pt x="407" y="1612"/>
                    <a:pt x="341" y="1479"/>
                  </a:cubicBezTo>
                  <a:lnTo>
                    <a:pt x="315" y="1430"/>
                  </a:lnTo>
                  <a:cubicBezTo>
                    <a:pt x="315" y="1430"/>
                    <a:pt x="284" y="1365"/>
                    <a:pt x="255" y="1299"/>
                  </a:cubicBezTo>
                  <a:cubicBezTo>
                    <a:pt x="242" y="1265"/>
                    <a:pt x="229" y="1231"/>
                    <a:pt x="218" y="1206"/>
                  </a:cubicBezTo>
                  <a:cubicBezTo>
                    <a:pt x="209" y="1180"/>
                    <a:pt x="204" y="1163"/>
                    <a:pt x="204" y="1163"/>
                  </a:cubicBezTo>
                  <a:cubicBezTo>
                    <a:pt x="76" y="800"/>
                    <a:pt x="48" y="356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6">
              <a:extLst>
                <a:ext uri="{FF2B5EF4-FFF2-40B4-BE49-F238E27FC236}">
                  <a16:creationId xmlns:a16="http://schemas.microsoft.com/office/drawing/2014/main" id="{08FA7CF7-AE7B-A111-B696-4D5A224FE97B}"/>
                </a:ext>
              </a:extLst>
            </p:cNvPr>
            <p:cNvSpPr/>
            <p:nvPr/>
          </p:nvSpPr>
          <p:spPr>
            <a:xfrm>
              <a:off x="5338425" y="2557850"/>
              <a:ext cx="13550" cy="56750"/>
            </a:xfrm>
            <a:custGeom>
              <a:avLst/>
              <a:gdLst/>
              <a:ahLst/>
              <a:cxnLst/>
              <a:rect l="l" t="t" r="r" b="b"/>
              <a:pathLst>
                <a:path w="542" h="2270" extrusionOk="0">
                  <a:moveTo>
                    <a:pt x="541" y="0"/>
                  </a:moveTo>
                  <a:cubicBezTo>
                    <a:pt x="436" y="85"/>
                    <a:pt x="419" y="85"/>
                    <a:pt x="286" y="293"/>
                  </a:cubicBezTo>
                  <a:cubicBezTo>
                    <a:pt x="171" y="483"/>
                    <a:pt x="84" y="673"/>
                    <a:pt x="42" y="900"/>
                  </a:cubicBezTo>
                  <a:cubicBezTo>
                    <a:pt x="15" y="1051"/>
                    <a:pt x="2" y="1204"/>
                    <a:pt x="11" y="1352"/>
                  </a:cubicBezTo>
                  <a:cubicBezTo>
                    <a:pt x="1" y="1352"/>
                    <a:pt x="46" y="1680"/>
                    <a:pt x="52" y="1680"/>
                  </a:cubicBezTo>
                  <a:cubicBezTo>
                    <a:pt x="52" y="1680"/>
                    <a:pt x="52" y="1680"/>
                    <a:pt x="53" y="1680"/>
                  </a:cubicBezTo>
                  <a:cubicBezTo>
                    <a:pt x="64" y="1747"/>
                    <a:pt x="115" y="1882"/>
                    <a:pt x="179" y="2005"/>
                  </a:cubicBezTo>
                  <a:cubicBezTo>
                    <a:pt x="246" y="2127"/>
                    <a:pt x="329" y="2232"/>
                    <a:pt x="366" y="2270"/>
                  </a:cubicBezTo>
                  <a:cubicBezTo>
                    <a:pt x="284" y="2122"/>
                    <a:pt x="221" y="1962"/>
                    <a:pt x="175" y="1783"/>
                  </a:cubicBezTo>
                  <a:lnTo>
                    <a:pt x="156" y="1718"/>
                  </a:lnTo>
                  <a:cubicBezTo>
                    <a:pt x="156" y="1718"/>
                    <a:pt x="150" y="1697"/>
                    <a:pt x="144" y="1663"/>
                  </a:cubicBezTo>
                  <a:cubicBezTo>
                    <a:pt x="138" y="1630"/>
                    <a:pt x="127" y="1587"/>
                    <a:pt x="121" y="1542"/>
                  </a:cubicBezTo>
                  <a:cubicBezTo>
                    <a:pt x="116" y="1497"/>
                    <a:pt x="111" y="1452"/>
                    <a:pt x="107" y="1419"/>
                  </a:cubicBezTo>
                  <a:cubicBezTo>
                    <a:pt x="105" y="1384"/>
                    <a:pt x="104" y="1362"/>
                    <a:pt x="104" y="1362"/>
                  </a:cubicBezTo>
                  <a:cubicBezTo>
                    <a:pt x="94" y="1125"/>
                    <a:pt x="118" y="869"/>
                    <a:pt x="197" y="631"/>
                  </a:cubicBezTo>
                  <a:cubicBezTo>
                    <a:pt x="273" y="392"/>
                    <a:pt x="395" y="172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6">
              <a:extLst>
                <a:ext uri="{FF2B5EF4-FFF2-40B4-BE49-F238E27FC236}">
                  <a16:creationId xmlns:a16="http://schemas.microsoft.com/office/drawing/2014/main" id="{B2FAA3B1-5147-9202-AB3F-7D9A8D6BD4EE}"/>
                </a:ext>
              </a:extLst>
            </p:cNvPr>
            <p:cNvSpPr/>
            <p:nvPr/>
          </p:nvSpPr>
          <p:spPr>
            <a:xfrm>
              <a:off x="5327675" y="2566250"/>
              <a:ext cx="11675" cy="48375"/>
            </a:xfrm>
            <a:custGeom>
              <a:avLst/>
              <a:gdLst/>
              <a:ahLst/>
              <a:cxnLst/>
              <a:rect l="l" t="t" r="r" b="b"/>
              <a:pathLst>
                <a:path w="467" h="1935" extrusionOk="0">
                  <a:moveTo>
                    <a:pt x="242" y="1"/>
                  </a:moveTo>
                  <a:cubicBezTo>
                    <a:pt x="161" y="119"/>
                    <a:pt x="93" y="254"/>
                    <a:pt x="49" y="410"/>
                  </a:cubicBezTo>
                  <a:lnTo>
                    <a:pt x="36" y="469"/>
                  </a:lnTo>
                  <a:cubicBezTo>
                    <a:pt x="36" y="469"/>
                    <a:pt x="22" y="547"/>
                    <a:pt x="12" y="626"/>
                  </a:cubicBezTo>
                  <a:cubicBezTo>
                    <a:pt x="9" y="666"/>
                    <a:pt x="6" y="704"/>
                    <a:pt x="3" y="735"/>
                  </a:cubicBezTo>
                  <a:cubicBezTo>
                    <a:pt x="2" y="764"/>
                    <a:pt x="2" y="784"/>
                    <a:pt x="2" y="784"/>
                  </a:cubicBezTo>
                  <a:cubicBezTo>
                    <a:pt x="0" y="994"/>
                    <a:pt x="37" y="1219"/>
                    <a:pt x="121" y="1420"/>
                  </a:cubicBezTo>
                  <a:cubicBezTo>
                    <a:pt x="205" y="1622"/>
                    <a:pt x="328" y="1802"/>
                    <a:pt x="466" y="1935"/>
                  </a:cubicBezTo>
                  <a:cubicBezTo>
                    <a:pt x="414" y="1831"/>
                    <a:pt x="404" y="1830"/>
                    <a:pt x="301" y="1656"/>
                  </a:cubicBezTo>
                  <a:cubicBezTo>
                    <a:pt x="213" y="1498"/>
                    <a:pt x="170" y="1335"/>
                    <a:pt x="131" y="1158"/>
                  </a:cubicBezTo>
                  <a:cubicBezTo>
                    <a:pt x="107" y="1038"/>
                    <a:pt x="92" y="915"/>
                    <a:pt x="95" y="799"/>
                  </a:cubicBezTo>
                  <a:cubicBezTo>
                    <a:pt x="95" y="799"/>
                    <a:pt x="94" y="733"/>
                    <a:pt x="101" y="667"/>
                  </a:cubicBezTo>
                  <a:cubicBezTo>
                    <a:pt x="103" y="634"/>
                    <a:pt x="107" y="602"/>
                    <a:pt x="112" y="577"/>
                  </a:cubicBezTo>
                  <a:cubicBezTo>
                    <a:pt x="115" y="553"/>
                    <a:pt x="118" y="537"/>
                    <a:pt x="118" y="537"/>
                  </a:cubicBezTo>
                  <a:cubicBezTo>
                    <a:pt x="125" y="483"/>
                    <a:pt x="141" y="370"/>
                    <a:pt x="166" y="260"/>
                  </a:cubicBezTo>
                  <a:cubicBezTo>
                    <a:pt x="192" y="150"/>
                    <a:pt x="231" y="4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6">
              <a:extLst>
                <a:ext uri="{FF2B5EF4-FFF2-40B4-BE49-F238E27FC236}">
                  <a16:creationId xmlns:a16="http://schemas.microsoft.com/office/drawing/2014/main" id="{3C1F36FF-B8DB-24A7-93C9-7504942334FB}"/>
                </a:ext>
              </a:extLst>
            </p:cNvPr>
            <p:cNvSpPr/>
            <p:nvPr/>
          </p:nvSpPr>
          <p:spPr>
            <a:xfrm>
              <a:off x="5322150" y="2570500"/>
              <a:ext cx="4675" cy="26000"/>
            </a:xfrm>
            <a:custGeom>
              <a:avLst/>
              <a:gdLst/>
              <a:ahLst/>
              <a:cxnLst/>
              <a:rect l="l" t="t" r="r" b="b"/>
              <a:pathLst>
                <a:path w="187" h="1040" extrusionOk="0">
                  <a:moveTo>
                    <a:pt x="148" y="0"/>
                  </a:moveTo>
                  <a:cubicBezTo>
                    <a:pt x="103" y="46"/>
                    <a:pt x="97" y="49"/>
                    <a:pt x="63" y="153"/>
                  </a:cubicBezTo>
                  <a:cubicBezTo>
                    <a:pt x="36" y="246"/>
                    <a:pt x="5" y="334"/>
                    <a:pt x="2" y="436"/>
                  </a:cubicBezTo>
                  <a:cubicBezTo>
                    <a:pt x="1" y="504"/>
                    <a:pt x="3" y="572"/>
                    <a:pt x="10" y="637"/>
                  </a:cubicBezTo>
                  <a:cubicBezTo>
                    <a:pt x="10" y="637"/>
                    <a:pt x="14" y="674"/>
                    <a:pt x="20" y="710"/>
                  </a:cubicBezTo>
                  <a:cubicBezTo>
                    <a:pt x="26" y="746"/>
                    <a:pt x="34" y="782"/>
                    <a:pt x="34" y="782"/>
                  </a:cubicBezTo>
                  <a:cubicBezTo>
                    <a:pt x="43" y="844"/>
                    <a:pt x="146" y="1012"/>
                    <a:pt x="187" y="1039"/>
                  </a:cubicBezTo>
                  <a:cubicBezTo>
                    <a:pt x="167" y="967"/>
                    <a:pt x="152" y="893"/>
                    <a:pt x="138" y="816"/>
                  </a:cubicBezTo>
                  <a:lnTo>
                    <a:pt x="129" y="786"/>
                  </a:lnTo>
                  <a:cubicBezTo>
                    <a:pt x="129" y="786"/>
                    <a:pt x="122" y="749"/>
                    <a:pt x="114" y="711"/>
                  </a:cubicBezTo>
                  <a:cubicBezTo>
                    <a:pt x="108" y="672"/>
                    <a:pt x="103" y="633"/>
                    <a:pt x="103" y="633"/>
                  </a:cubicBezTo>
                  <a:cubicBezTo>
                    <a:pt x="77" y="428"/>
                    <a:pt x="93" y="192"/>
                    <a:pt x="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6">
              <a:extLst>
                <a:ext uri="{FF2B5EF4-FFF2-40B4-BE49-F238E27FC236}">
                  <a16:creationId xmlns:a16="http://schemas.microsoft.com/office/drawing/2014/main" id="{9C222EB2-7F15-3A82-21BA-72C9431900B9}"/>
                </a:ext>
              </a:extLst>
            </p:cNvPr>
            <p:cNvSpPr/>
            <p:nvPr/>
          </p:nvSpPr>
          <p:spPr>
            <a:xfrm>
              <a:off x="5292500" y="2589325"/>
              <a:ext cx="60350" cy="46125"/>
            </a:xfrm>
            <a:custGeom>
              <a:avLst/>
              <a:gdLst/>
              <a:ahLst/>
              <a:cxnLst/>
              <a:rect l="l" t="t" r="r" b="b"/>
              <a:pathLst>
                <a:path w="2414" h="1845" extrusionOk="0">
                  <a:moveTo>
                    <a:pt x="19" y="1"/>
                  </a:moveTo>
                  <a:cubicBezTo>
                    <a:pt x="4" y="90"/>
                    <a:pt x="0" y="139"/>
                    <a:pt x="3" y="207"/>
                  </a:cubicBezTo>
                  <a:cubicBezTo>
                    <a:pt x="11" y="275"/>
                    <a:pt x="17" y="363"/>
                    <a:pt x="75" y="521"/>
                  </a:cubicBezTo>
                  <a:cubicBezTo>
                    <a:pt x="183" y="800"/>
                    <a:pt x="349" y="1038"/>
                    <a:pt x="588" y="1235"/>
                  </a:cubicBezTo>
                  <a:cubicBezTo>
                    <a:pt x="749" y="1368"/>
                    <a:pt x="930" y="1468"/>
                    <a:pt x="1110" y="1549"/>
                  </a:cubicBezTo>
                  <a:cubicBezTo>
                    <a:pt x="1110" y="1549"/>
                    <a:pt x="1210" y="1595"/>
                    <a:pt x="1315" y="1633"/>
                  </a:cubicBezTo>
                  <a:cubicBezTo>
                    <a:pt x="1419" y="1671"/>
                    <a:pt x="1525" y="1702"/>
                    <a:pt x="1525" y="1702"/>
                  </a:cubicBezTo>
                  <a:cubicBezTo>
                    <a:pt x="1697" y="1763"/>
                    <a:pt x="2273" y="1841"/>
                    <a:pt x="2414" y="1845"/>
                  </a:cubicBezTo>
                  <a:cubicBezTo>
                    <a:pt x="2191" y="1787"/>
                    <a:pt x="1963" y="1732"/>
                    <a:pt x="1721" y="1662"/>
                  </a:cubicBezTo>
                  <a:lnTo>
                    <a:pt x="1631" y="1637"/>
                  </a:lnTo>
                  <a:cubicBezTo>
                    <a:pt x="1631" y="1637"/>
                    <a:pt x="1512" y="1603"/>
                    <a:pt x="1395" y="1563"/>
                  </a:cubicBezTo>
                  <a:cubicBezTo>
                    <a:pt x="1279" y="1523"/>
                    <a:pt x="1166" y="1473"/>
                    <a:pt x="1166" y="1473"/>
                  </a:cubicBezTo>
                  <a:cubicBezTo>
                    <a:pt x="869" y="1345"/>
                    <a:pt x="576" y="1153"/>
                    <a:pt x="362" y="890"/>
                  </a:cubicBezTo>
                  <a:cubicBezTo>
                    <a:pt x="143" y="632"/>
                    <a:pt x="13" y="30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6">
              <a:extLst>
                <a:ext uri="{FF2B5EF4-FFF2-40B4-BE49-F238E27FC236}">
                  <a16:creationId xmlns:a16="http://schemas.microsoft.com/office/drawing/2014/main" id="{E8C74437-476C-F705-9B01-D246307FF3D4}"/>
                </a:ext>
              </a:extLst>
            </p:cNvPr>
            <p:cNvSpPr/>
            <p:nvPr/>
          </p:nvSpPr>
          <p:spPr>
            <a:xfrm>
              <a:off x="5301025" y="2618400"/>
              <a:ext cx="23650" cy="22100"/>
            </a:xfrm>
            <a:custGeom>
              <a:avLst/>
              <a:gdLst/>
              <a:ahLst/>
              <a:cxnLst/>
              <a:rect l="l" t="t" r="r" b="b"/>
              <a:pathLst>
                <a:path w="946" h="884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97"/>
                    <a:pt x="18" y="198"/>
                    <a:pt x="60" y="301"/>
                  </a:cubicBezTo>
                  <a:lnTo>
                    <a:pt x="78" y="337"/>
                  </a:lnTo>
                  <a:cubicBezTo>
                    <a:pt x="78" y="337"/>
                    <a:pt x="104" y="384"/>
                    <a:pt x="132" y="430"/>
                  </a:cubicBezTo>
                  <a:cubicBezTo>
                    <a:pt x="148" y="452"/>
                    <a:pt x="163" y="474"/>
                    <a:pt x="175" y="490"/>
                  </a:cubicBezTo>
                  <a:cubicBezTo>
                    <a:pt x="188" y="506"/>
                    <a:pt x="197" y="517"/>
                    <a:pt x="197" y="517"/>
                  </a:cubicBezTo>
                  <a:cubicBezTo>
                    <a:pt x="287" y="628"/>
                    <a:pt x="406" y="726"/>
                    <a:pt x="540" y="790"/>
                  </a:cubicBezTo>
                  <a:cubicBezTo>
                    <a:pt x="670" y="852"/>
                    <a:pt x="813" y="884"/>
                    <a:pt x="939" y="884"/>
                  </a:cubicBezTo>
                  <a:cubicBezTo>
                    <a:pt x="941" y="884"/>
                    <a:pt x="943" y="884"/>
                    <a:pt x="945" y="884"/>
                  </a:cubicBezTo>
                  <a:cubicBezTo>
                    <a:pt x="874" y="848"/>
                    <a:pt x="868" y="852"/>
                    <a:pt x="742" y="810"/>
                  </a:cubicBezTo>
                  <a:cubicBezTo>
                    <a:pt x="628" y="769"/>
                    <a:pt x="540" y="701"/>
                    <a:pt x="444" y="630"/>
                  </a:cubicBezTo>
                  <a:cubicBezTo>
                    <a:pt x="381" y="580"/>
                    <a:pt x="321" y="526"/>
                    <a:pt x="274" y="465"/>
                  </a:cubicBezTo>
                  <a:cubicBezTo>
                    <a:pt x="274" y="465"/>
                    <a:pt x="246" y="432"/>
                    <a:pt x="222" y="396"/>
                  </a:cubicBezTo>
                  <a:cubicBezTo>
                    <a:pt x="195" y="362"/>
                    <a:pt x="175" y="323"/>
                    <a:pt x="175" y="323"/>
                  </a:cubicBezTo>
                  <a:cubicBezTo>
                    <a:pt x="157" y="292"/>
                    <a:pt x="116" y="230"/>
                    <a:pt x="78" y="164"/>
                  </a:cubicBezTo>
                  <a:cubicBezTo>
                    <a:pt x="43" y="98"/>
                    <a:pt x="15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6">
              <a:extLst>
                <a:ext uri="{FF2B5EF4-FFF2-40B4-BE49-F238E27FC236}">
                  <a16:creationId xmlns:a16="http://schemas.microsoft.com/office/drawing/2014/main" id="{35532347-245E-9847-E440-227B090B10E3}"/>
                </a:ext>
              </a:extLst>
            </p:cNvPr>
            <p:cNvSpPr/>
            <p:nvPr/>
          </p:nvSpPr>
          <p:spPr>
            <a:xfrm>
              <a:off x="5280025" y="2600900"/>
              <a:ext cx="31425" cy="63925"/>
            </a:xfrm>
            <a:custGeom>
              <a:avLst/>
              <a:gdLst/>
              <a:ahLst/>
              <a:cxnLst/>
              <a:rect l="l" t="t" r="r" b="b"/>
              <a:pathLst>
                <a:path w="1257" h="255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58" y="155"/>
                    <a:pt x="44" y="166"/>
                    <a:pt x="16" y="469"/>
                  </a:cubicBezTo>
                  <a:cubicBezTo>
                    <a:pt x="1" y="740"/>
                    <a:pt x="15" y="998"/>
                    <a:pt x="99" y="1268"/>
                  </a:cubicBezTo>
                  <a:cubicBezTo>
                    <a:pt x="156" y="1449"/>
                    <a:pt x="237" y="1619"/>
                    <a:pt x="331" y="1774"/>
                  </a:cubicBezTo>
                  <a:cubicBezTo>
                    <a:pt x="331" y="1774"/>
                    <a:pt x="384" y="1861"/>
                    <a:pt x="445" y="1942"/>
                  </a:cubicBezTo>
                  <a:cubicBezTo>
                    <a:pt x="505" y="2024"/>
                    <a:pt x="574" y="2100"/>
                    <a:pt x="574" y="2100"/>
                  </a:cubicBezTo>
                  <a:cubicBezTo>
                    <a:pt x="628" y="2162"/>
                    <a:pt x="760" y="2281"/>
                    <a:pt x="903" y="2375"/>
                  </a:cubicBezTo>
                  <a:cubicBezTo>
                    <a:pt x="1044" y="2470"/>
                    <a:pt x="1196" y="2536"/>
                    <a:pt x="1256" y="2557"/>
                  </a:cubicBezTo>
                  <a:cubicBezTo>
                    <a:pt x="1079" y="2448"/>
                    <a:pt x="911" y="2316"/>
                    <a:pt x="752" y="2153"/>
                  </a:cubicBezTo>
                  <a:lnTo>
                    <a:pt x="693" y="2093"/>
                  </a:lnTo>
                  <a:cubicBezTo>
                    <a:pt x="693" y="2093"/>
                    <a:pt x="616" y="2012"/>
                    <a:pt x="548" y="1924"/>
                  </a:cubicBezTo>
                  <a:cubicBezTo>
                    <a:pt x="479" y="1837"/>
                    <a:pt x="421" y="1742"/>
                    <a:pt x="421" y="1742"/>
                  </a:cubicBezTo>
                  <a:cubicBezTo>
                    <a:pt x="263" y="1492"/>
                    <a:pt x="147" y="1195"/>
                    <a:pt x="98" y="890"/>
                  </a:cubicBezTo>
                  <a:cubicBezTo>
                    <a:pt x="45" y="584"/>
                    <a:pt x="60" y="273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6">
              <a:extLst>
                <a:ext uri="{FF2B5EF4-FFF2-40B4-BE49-F238E27FC236}">
                  <a16:creationId xmlns:a16="http://schemas.microsoft.com/office/drawing/2014/main" id="{F5AF0432-3162-DAFE-670D-41B28041E4A7}"/>
                </a:ext>
              </a:extLst>
            </p:cNvPr>
            <p:cNvSpPr/>
            <p:nvPr/>
          </p:nvSpPr>
          <p:spPr>
            <a:xfrm>
              <a:off x="5261300" y="2583150"/>
              <a:ext cx="12050" cy="68575"/>
            </a:xfrm>
            <a:custGeom>
              <a:avLst/>
              <a:gdLst/>
              <a:ahLst/>
              <a:cxnLst/>
              <a:rect l="l" t="t" r="r" b="b"/>
              <a:pathLst>
                <a:path w="482" h="2743" extrusionOk="0">
                  <a:moveTo>
                    <a:pt x="263" y="0"/>
                  </a:moveTo>
                  <a:lnTo>
                    <a:pt x="263" y="0"/>
                  </a:lnTo>
                  <a:cubicBezTo>
                    <a:pt x="189" y="138"/>
                    <a:pt x="176" y="145"/>
                    <a:pt x="104" y="421"/>
                  </a:cubicBezTo>
                  <a:cubicBezTo>
                    <a:pt x="44" y="669"/>
                    <a:pt x="1" y="903"/>
                    <a:pt x="3" y="1167"/>
                  </a:cubicBezTo>
                  <a:cubicBezTo>
                    <a:pt x="5" y="1343"/>
                    <a:pt x="18" y="1519"/>
                    <a:pt x="47" y="1685"/>
                  </a:cubicBezTo>
                  <a:cubicBezTo>
                    <a:pt x="47" y="1685"/>
                    <a:pt x="61" y="1779"/>
                    <a:pt x="83" y="1872"/>
                  </a:cubicBezTo>
                  <a:cubicBezTo>
                    <a:pt x="93" y="1919"/>
                    <a:pt x="103" y="1964"/>
                    <a:pt x="114" y="1999"/>
                  </a:cubicBezTo>
                  <a:cubicBezTo>
                    <a:pt x="123" y="2032"/>
                    <a:pt x="129" y="2056"/>
                    <a:pt x="129" y="2056"/>
                  </a:cubicBezTo>
                  <a:cubicBezTo>
                    <a:pt x="149" y="2131"/>
                    <a:pt x="210" y="2284"/>
                    <a:pt x="283" y="2426"/>
                  </a:cubicBezTo>
                  <a:cubicBezTo>
                    <a:pt x="356" y="2568"/>
                    <a:pt x="444" y="2696"/>
                    <a:pt x="482" y="2743"/>
                  </a:cubicBezTo>
                  <a:cubicBezTo>
                    <a:pt x="397" y="2565"/>
                    <a:pt x="325" y="2379"/>
                    <a:pt x="262" y="2173"/>
                  </a:cubicBezTo>
                  <a:lnTo>
                    <a:pt x="262" y="2174"/>
                  </a:lnTo>
                  <a:lnTo>
                    <a:pt x="237" y="2098"/>
                  </a:lnTo>
                  <a:cubicBezTo>
                    <a:pt x="237" y="2098"/>
                    <a:pt x="208" y="1998"/>
                    <a:pt x="182" y="1895"/>
                  </a:cubicBezTo>
                  <a:cubicBezTo>
                    <a:pt x="171" y="1843"/>
                    <a:pt x="161" y="1792"/>
                    <a:pt x="152" y="1753"/>
                  </a:cubicBezTo>
                  <a:cubicBezTo>
                    <a:pt x="146" y="1714"/>
                    <a:pt x="141" y="1687"/>
                    <a:pt x="141" y="1687"/>
                  </a:cubicBezTo>
                  <a:cubicBezTo>
                    <a:pt x="97" y="1413"/>
                    <a:pt x="76" y="1115"/>
                    <a:pt x="100" y="824"/>
                  </a:cubicBezTo>
                  <a:cubicBezTo>
                    <a:pt x="122" y="532"/>
                    <a:pt x="181" y="249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6">
              <a:extLst>
                <a:ext uri="{FF2B5EF4-FFF2-40B4-BE49-F238E27FC236}">
                  <a16:creationId xmlns:a16="http://schemas.microsoft.com/office/drawing/2014/main" id="{69292AE9-1DAE-33B4-CB40-B8A8E3E22E4E}"/>
                </a:ext>
              </a:extLst>
            </p:cNvPr>
            <p:cNvSpPr/>
            <p:nvPr/>
          </p:nvSpPr>
          <p:spPr>
            <a:xfrm>
              <a:off x="5253975" y="2572150"/>
              <a:ext cx="13400" cy="80450"/>
            </a:xfrm>
            <a:custGeom>
              <a:avLst/>
              <a:gdLst/>
              <a:ahLst/>
              <a:cxnLst/>
              <a:rect l="l" t="t" r="r" b="b"/>
              <a:pathLst>
                <a:path w="536" h="3218" extrusionOk="0">
                  <a:moveTo>
                    <a:pt x="368" y="0"/>
                  </a:moveTo>
                  <a:cubicBezTo>
                    <a:pt x="311" y="72"/>
                    <a:pt x="283" y="113"/>
                    <a:pt x="250" y="172"/>
                  </a:cubicBezTo>
                  <a:cubicBezTo>
                    <a:pt x="220" y="233"/>
                    <a:pt x="179" y="311"/>
                    <a:pt x="130" y="471"/>
                  </a:cubicBezTo>
                  <a:cubicBezTo>
                    <a:pt x="44" y="758"/>
                    <a:pt x="1" y="1037"/>
                    <a:pt x="12" y="1346"/>
                  </a:cubicBezTo>
                  <a:cubicBezTo>
                    <a:pt x="20" y="1553"/>
                    <a:pt x="50" y="1756"/>
                    <a:pt x="89" y="1950"/>
                  </a:cubicBezTo>
                  <a:cubicBezTo>
                    <a:pt x="89" y="1950"/>
                    <a:pt x="111" y="2059"/>
                    <a:pt x="138" y="2166"/>
                  </a:cubicBezTo>
                  <a:cubicBezTo>
                    <a:pt x="164" y="2273"/>
                    <a:pt x="194" y="2380"/>
                    <a:pt x="194" y="2380"/>
                  </a:cubicBezTo>
                  <a:cubicBezTo>
                    <a:pt x="240" y="2556"/>
                    <a:pt x="468" y="3093"/>
                    <a:pt x="536" y="3217"/>
                  </a:cubicBezTo>
                  <a:cubicBezTo>
                    <a:pt x="467" y="2984"/>
                    <a:pt x="401" y="2755"/>
                    <a:pt x="334" y="2524"/>
                  </a:cubicBezTo>
                  <a:lnTo>
                    <a:pt x="307" y="2435"/>
                  </a:lnTo>
                  <a:cubicBezTo>
                    <a:pt x="307" y="2435"/>
                    <a:pt x="271" y="2315"/>
                    <a:pt x="241" y="2194"/>
                  </a:cubicBezTo>
                  <a:cubicBezTo>
                    <a:pt x="208" y="2074"/>
                    <a:pt x="184" y="1952"/>
                    <a:pt x="184" y="1952"/>
                  </a:cubicBezTo>
                  <a:cubicBezTo>
                    <a:pt x="117" y="1631"/>
                    <a:pt x="78" y="1283"/>
                    <a:pt x="104" y="941"/>
                  </a:cubicBezTo>
                  <a:cubicBezTo>
                    <a:pt x="127" y="599"/>
                    <a:pt x="220" y="268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6">
              <a:extLst>
                <a:ext uri="{FF2B5EF4-FFF2-40B4-BE49-F238E27FC236}">
                  <a16:creationId xmlns:a16="http://schemas.microsoft.com/office/drawing/2014/main" id="{51AEBC56-4CF0-6774-65A3-65AF328DE077}"/>
                </a:ext>
              </a:extLst>
            </p:cNvPr>
            <p:cNvSpPr/>
            <p:nvPr/>
          </p:nvSpPr>
          <p:spPr>
            <a:xfrm>
              <a:off x="5222125" y="2583075"/>
              <a:ext cx="17250" cy="47450"/>
            </a:xfrm>
            <a:custGeom>
              <a:avLst/>
              <a:gdLst/>
              <a:ahLst/>
              <a:cxnLst/>
              <a:rect l="l" t="t" r="r" b="b"/>
              <a:pathLst>
                <a:path w="690" h="1898" extrusionOk="0">
                  <a:moveTo>
                    <a:pt x="34" y="0"/>
                  </a:moveTo>
                  <a:cubicBezTo>
                    <a:pt x="7" y="110"/>
                    <a:pt x="1" y="119"/>
                    <a:pt x="11" y="324"/>
                  </a:cubicBezTo>
                  <a:cubicBezTo>
                    <a:pt x="22" y="508"/>
                    <a:pt x="35" y="681"/>
                    <a:pt x="86" y="865"/>
                  </a:cubicBezTo>
                  <a:cubicBezTo>
                    <a:pt x="121" y="987"/>
                    <a:pt x="162" y="1108"/>
                    <a:pt x="211" y="1221"/>
                  </a:cubicBezTo>
                  <a:cubicBezTo>
                    <a:pt x="211" y="1221"/>
                    <a:pt x="237" y="1284"/>
                    <a:pt x="267" y="1345"/>
                  </a:cubicBezTo>
                  <a:cubicBezTo>
                    <a:pt x="295" y="1408"/>
                    <a:pt x="330" y="1469"/>
                    <a:pt x="330" y="1469"/>
                  </a:cubicBezTo>
                  <a:cubicBezTo>
                    <a:pt x="354" y="1518"/>
                    <a:pt x="424" y="1617"/>
                    <a:pt x="498" y="1705"/>
                  </a:cubicBezTo>
                  <a:cubicBezTo>
                    <a:pt x="573" y="1793"/>
                    <a:pt x="654" y="1871"/>
                    <a:pt x="690" y="1898"/>
                  </a:cubicBezTo>
                  <a:cubicBezTo>
                    <a:pt x="611" y="1780"/>
                    <a:pt x="536" y="1656"/>
                    <a:pt x="464" y="1518"/>
                  </a:cubicBezTo>
                  <a:lnTo>
                    <a:pt x="434" y="1470"/>
                  </a:lnTo>
                  <a:cubicBezTo>
                    <a:pt x="434" y="1470"/>
                    <a:pt x="399" y="1403"/>
                    <a:pt x="364" y="1334"/>
                  </a:cubicBezTo>
                  <a:cubicBezTo>
                    <a:pt x="331" y="1266"/>
                    <a:pt x="301" y="1196"/>
                    <a:pt x="301" y="1196"/>
                  </a:cubicBezTo>
                  <a:cubicBezTo>
                    <a:pt x="139" y="827"/>
                    <a:pt x="42" y="379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6">
              <a:extLst>
                <a:ext uri="{FF2B5EF4-FFF2-40B4-BE49-F238E27FC236}">
                  <a16:creationId xmlns:a16="http://schemas.microsoft.com/office/drawing/2014/main" id="{D0A590D6-6232-B6F6-35B2-5BAAC1A12208}"/>
                </a:ext>
              </a:extLst>
            </p:cNvPr>
            <p:cNvSpPr/>
            <p:nvPr/>
          </p:nvSpPr>
          <p:spPr>
            <a:xfrm>
              <a:off x="5226225" y="2587500"/>
              <a:ext cx="12750" cy="23525"/>
            </a:xfrm>
            <a:custGeom>
              <a:avLst/>
              <a:gdLst/>
              <a:ahLst/>
              <a:cxnLst/>
              <a:rect l="l" t="t" r="r" b="b"/>
              <a:pathLst>
                <a:path w="510" h="941" extrusionOk="0">
                  <a:moveTo>
                    <a:pt x="0" y="0"/>
                  </a:moveTo>
                  <a:cubicBezTo>
                    <a:pt x="4" y="64"/>
                    <a:pt x="6" y="67"/>
                    <a:pt x="51" y="164"/>
                  </a:cubicBezTo>
                  <a:cubicBezTo>
                    <a:pt x="92" y="249"/>
                    <a:pt x="118" y="335"/>
                    <a:pt x="164" y="420"/>
                  </a:cubicBezTo>
                  <a:cubicBezTo>
                    <a:pt x="196" y="477"/>
                    <a:pt x="226" y="535"/>
                    <a:pt x="255" y="590"/>
                  </a:cubicBezTo>
                  <a:lnTo>
                    <a:pt x="321" y="714"/>
                  </a:lnTo>
                  <a:cubicBezTo>
                    <a:pt x="348" y="765"/>
                    <a:pt x="470" y="910"/>
                    <a:pt x="509" y="940"/>
                  </a:cubicBezTo>
                  <a:cubicBezTo>
                    <a:pt x="487" y="869"/>
                    <a:pt x="462" y="796"/>
                    <a:pt x="429" y="721"/>
                  </a:cubicBezTo>
                  <a:lnTo>
                    <a:pt x="415" y="695"/>
                  </a:lnTo>
                  <a:lnTo>
                    <a:pt x="341" y="552"/>
                  </a:lnTo>
                  <a:cubicBezTo>
                    <a:pt x="241" y="365"/>
                    <a:pt x="114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6">
              <a:extLst>
                <a:ext uri="{FF2B5EF4-FFF2-40B4-BE49-F238E27FC236}">
                  <a16:creationId xmlns:a16="http://schemas.microsoft.com/office/drawing/2014/main" id="{0985A6EE-6A1D-53CA-1079-188B1AEAD171}"/>
                </a:ext>
              </a:extLst>
            </p:cNvPr>
            <p:cNvSpPr/>
            <p:nvPr/>
          </p:nvSpPr>
          <p:spPr>
            <a:xfrm>
              <a:off x="5203750" y="2545925"/>
              <a:ext cx="23175" cy="64275"/>
            </a:xfrm>
            <a:custGeom>
              <a:avLst/>
              <a:gdLst/>
              <a:ahLst/>
              <a:cxnLst/>
              <a:rect l="l" t="t" r="r" b="b"/>
              <a:pathLst>
                <a:path w="927" h="2571" extrusionOk="0">
                  <a:moveTo>
                    <a:pt x="926" y="0"/>
                  </a:moveTo>
                  <a:cubicBezTo>
                    <a:pt x="805" y="96"/>
                    <a:pt x="790" y="98"/>
                    <a:pt x="618" y="319"/>
                  </a:cubicBezTo>
                  <a:cubicBezTo>
                    <a:pt x="469" y="520"/>
                    <a:pt x="338" y="716"/>
                    <a:pt x="238" y="956"/>
                  </a:cubicBezTo>
                  <a:cubicBezTo>
                    <a:pt x="172" y="1117"/>
                    <a:pt x="117" y="1282"/>
                    <a:pt x="81" y="1444"/>
                  </a:cubicBezTo>
                  <a:cubicBezTo>
                    <a:pt x="81" y="1444"/>
                    <a:pt x="57" y="1535"/>
                    <a:pt x="42" y="1627"/>
                  </a:cubicBezTo>
                  <a:cubicBezTo>
                    <a:pt x="32" y="1673"/>
                    <a:pt x="25" y="1719"/>
                    <a:pt x="21" y="1754"/>
                  </a:cubicBezTo>
                  <a:cubicBezTo>
                    <a:pt x="17" y="1789"/>
                    <a:pt x="14" y="1812"/>
                    <a:pt x="14" y="1812"/>
                  </a:cubicBezTo>
                  <a:cubicBezTo>
                    <a:pt x="3" y="1887"/>
                    <a:pt x="1" y="2051"/>
                    <a:pt x="12" y="2207"/>
                  </a:cubicBezTo>
                  <a:cubicBezTo>
                    <a:pt x="25" y="2364"/>
                    <a:pt x="58" y="2513"/>
                    <a:pt x="74" y="2571"/>
                  </a:cubicBezTo>
                  <a:cubicBezTo>
                    <a:pt x="64" y="2377"/>
                    <a:pt x="70" y="2180"/>
                    <a:pt x="91" y="1969"/>
                  </a:cubicBezTo>
                  <a:lnTo>
                    <a:pt x="97" y="1892"/>
                  </a:lnTo>
                  <a:cubicBezTo>
                    <a:pt x="97" y="1892"/>
                    <a:pt x="109" y="1789"/>
                    <a:pt x="124" y="1686"/>
                  </a:cubicBezTo>
                  <a:cubicBezTo>
                    <a:pt x="134" y="1635"/>
                    <a:pt x="143" y="1585"/>
                    <a:pt x="151" y="1546"/>
                  </a:cubicBezTo>
                  <a:cubicBezTo>
                    <a:pt x="161" y="1508"/>
                    <a:pt x="166" y="1483"/>
                    <a:pt x="166" y="1483"/>
                  </a:cubicBezTo>
                  <a:cubicBezTo>
                    <a:pt x="231" y="1216"/>
                    <a:pt x="326" y="938"/>
                    <a:pt x="460" y="684"/>
                  </a:cubicBezTo>
                  <a:cubicBezTo>
                    <a:pt x="592" y="428"/>
                    <a:pt x="755" y="193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6">
              <a:extLst>
                <a:ext uri="{FF2B5EF4-FFF2-40B4-BE49-F238E27FC236}">
                  <a16:creationId xmlns:a16="http://schemas.microsoft.com/office/drawing/2014/main" id="{9F3DD7C9-70D8-B850-73BB-6FDE7DABBCB2}"/>
                </a:ext>
              </a:extLst>
            </p:cNvPr>
            <p:cNvSpPr/>
            <p:nvPr/>
          </p:nvSpPr>
          <p:spPr>
            <a:xfrm>
              <a:off x="5185650" y="2517925"/>
              <a:ext cx="21425" cy="71575"/>
            </a:xfrm>
            <a:custGeom>
              <a:avLst/>
              <a:gdLst/>
              <a:ahLst/>
              <a:cxnLst/>
              <a:rect l="l" t="t" r="r" b="b"/>
              <a:pathLst>
                <a:path w="857" h="2863" extrusionOk="0">
                  <a:moveTo>
                    <a:pt x="856" y="0"/>
                  </a:moveTo>
                  <a:lnTo>
                    <a:pt x="856" y="0"/>
                  </a:lnTo>
                  <a:cubicBezTo>
                    <a:pt x="775" y="144"/>
                    <a:pt x="770" y="153"/>
                    <a:pt x="667" y="432"/>
                  </a:cubicBezTo>
                  <a:cubicBezTo>
                    <a:pt x="575" y="681"/>
                    <a:pt x="481" y="910"/>
                    <a:pt x="400" y="1170"/>
                  </a:cubicBezTo>
                  <a:cubicBezTo>
                    <a:pt x="346" y="1345"/>
                    <a:pt x="294" y="1519"/>
                    <a:pt x="246" y="1687"/>
                  </a:cubicBezTo>
                  <a:lnTo>
                    <a:pt x="140" y="2067"/>
                  </a:lnTo>
                  <a:cubicBezTo>
                    <a:pt x="95" y="2221"/>
                    <a:pt x="8" y="2736"/>
                    <a:pt x="0" y="2862"/>
                  </a:cubicBezTo>
                  <a:cubicBezTo>
                    <a:pt x="64" y="2652"/>
                    <a:pt x="125" y="2447"/>
                    <a:pt x="187" y="2244"/>
                  </a:cubicBezTo>
                  <a:lnTo>
                    <a:pt x="209" y="2163"/>
                  </a:lnTo>
                  <a:lnTo>
                    <a:pt x="330" y="1731"/>
                  </a:lnTo>
                  <a:cubicBezTo>
                    <a:pt x="493" y="1161"/>
                    <a:pt x="686" y="524"/>
                    <a:pt x="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6">
              <a:extLst>
                <a:ext uri="{FF2B5EF4-FFF2-40B4-BE49-F238E27FC236}">
                  <a16:creationId xmlns:a16="http://schemas.microsoft.com/office/drawing/2014/main" id="{1EA5A4EE-344C-818B-9C60-B9F82C1CE7F7}"/>
                </a:ext>
              </a:extLst>
            </p:cNvPr>
            <p:cNvSpPr/>
            <p:nvPr/>
          </p:nvSpPr>
          <p:spPr>
            <a:xfrm>
              <a:off x="5187200" y="2534250"/>
              <a:ext cx="7350" cy="24475"/>
            </a:xfrm>
            <a:custGeom>
              <a:avLst/>
              <a:gdLst/>
              <a:ahLst/>
              <a:cxnLst/>
              <a:rect l="l" t="t" r="r" b="b"/>
              <a:pathLst>
                <a:path w="294" h="979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54" y="46"/>
                    <a:pt x="252" y="49"/>
                    <a:pt x="218" y="145"/>
                  </a:cubicBezTo>
                  <a:cubicBezTo>
                    <a:pt x="188" y="231"/>
                    <a:pt x="147" y="305"/>
                    <a:pt x="121" y="395"/>
                  </a:cubicBezTo>
                  <a:cubicBezTo>
                    <a:pt x="104" y="454"/>
                    <a:pt x="86" y="514"/>
                    <a:pt x="69" y="571"/>
                  </a:cubicBezTo>
                  <a:lnTo>
                    <a:pt x="30" y="699"/>
                  </a:lnTo>
                  <a:cubicBezTo>
                    <a:pt x="14" y="751"/>
                    <a:pt x="1" y="932"/>
                    <a:pt x="7" y="979"/>
                  </a:cubicBezTo>
                  <a:cubicBezTo>
                    <a:pt x="41" y="916"/>
                    <a:pt x="73" y="850"/>
                    <a:pt x="102" y="777"/>
                  </a:cubicBezTo>
                  <a:lnTo>
                    <a:pt x="111" y="750"/>
                  </a:lnTo>
                  <a:lnTo>
                    <a:pt x="155" y="604"/>
                  </a:lnTo>
                  <a:cubicBezTo>
                    <a:pt x="215" y="410"/>
                    <a:pt x="264" y="187"/>
                    <a:pt x="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6">
              <a:extLst>
                <a:ext uri="{FF2B5EF4-FFF2-40B4-BE49-F238E27FC236}">
                  <a16:creationId xmlns:a16="http://schemas.microsoft.com/office/drawing/2014/main" id="{B8A5B46E-6FE0-0835-DF97-A71A91E865AA}"/>
                </a:ext>
              </a:extLst>
            </p:cNvPr>
            <p:cNvSpPr/>
            <p:nvPr/>
          </p:nvSpPr>
          <p:spPr>
            <a:xfrm>
              <a:off x="5151225" y="2487825"/>
              <a:ext cx="24800" cy="71725"/>
            </a:xfrm>
            <a:custGeom>
              <a:avLst/>
              <a:gdLst/>
              <a:ahLst/>
              <a:cxnLst/>
              <a:rect l="l" t="t" r="r" b="b"/>
              <a:pathLst>
                <a:path w="992" h="2869" extrusionOk="0">
                  <a:moveTo>
                    <a:pt x="991" y="1"/>
                  </a:moveTo>
                  <a:lnTo>
                    <a:pt x="991" y="1"/>
                  </a:lnTo>
                  <a:cubicBezTo>
                    <a:pt x="868" y="116"/>
                    <a:pt x="853" y="121"/>
                    <a:pt x="677" y="375"/>
                  </a:cubicBezTo>
                  <a:cubicBezTo>
                    <a:pt x="524" y="605"/>
                    <a:pt x="390" y="826"/>
                    <a:pt x="283" y="1091"/>
                  </a:cubicBezTo>
                  <a:cubicBezTo>
                    <a:pt x="212" y="1268"/>
                    <a:pt x="152" y="1449"/>
                    <a:pt x="109" y="1627"/>
                  </a:cubicBezTo>
                  <a:cubicBezTo>
                    <a:pt x="109" y="1627"/>
                    <a:pt x="82" y="1726"/>
                    <a:pt x="62" y="1827"/>
                  </a:cubicBezTo>
                  <a:cubicBezTo>
                    <a:pt x="51" y="1877"/>
                    <a:pt x="42" y="1928"/>
                    <a:pt x="36" y="1965"/>
                  </a:cubicBezTo>
                  <a:cubicBezTo>
                    <a:pt x="30" y="2004"/>
                    <a:pt x="25" y="2029"/>
                    <a:pt x="25" y="2029"/>
                  </a:cubicBezTo>
                  <a:cubicBezTo>
                    <a:pt x="11" y="2112"/>
                    <a:pt x="1" y="2291"/>
                    <a:pt x="4" y="2464"/>
                  </a:cubicBezTo>
                  <a:cubicBezTo>
                    <a:pt x="8" y="2637"/>
                    <a:pt x="29" y="2803"/>
                    <a:pt x="41" y="2868"/>
                  </a:cubicBezTo>
                  <a:cubicBezTo>
                    <a:pt x="45" y="2655"/>
                    <a:pt x="62" y="2438"/>
                    <a:pt x="96" y="2205"/>
                  </a:cubicBezTo>
                  <a:lnTo>
                    <a:pt x="105" y="2119"/>
                  </a:lnTo>
                  <a:cubicBezTo>
                    <a:pt x="105" y="2119"/>
                    <a:pt x="123" y="2005"/>
                    <a:pt x="143" y="1893"/>
                  </a:cubicBezTo>
                  <a:cubicBezTo>
                    <a:pt x="155" y="1837"/>
                    <a:pt x="167" y="1780"/>
                    <a:pt x="176" y="1737"/>
                  </a:cubicBezTo>
                  <a:cubicBezTo>
                    <a:pt x="187" y="1696"/>
                    <a:pt x="193" y="1668"/>
                    <a:pt x="193" y="1668"/>
                  </a:cubicBezTo>
                  <a:cubicBezTo>
                    <a:pt x="269" y="1374"/>
                    <a:pt x="374" y="1067"/>
                    <a:pt x="513" y="780"/>
                  </a:cubicBezTo>
                  <a:cubicBezTo>
                    <a:pt x="652" y="494"/>
                    <a:pt x="818" y="227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6">
              <a:extLst>
                <a:ext uri="{FF2B5EF4-FFF2-40B4-BE49-F238E27FC236}">
                  <a16:creationId xmlns:a16="http://schemas.microsoft.com/office/drawing/2014/main" id="{CD032D13-8261-DFD6-0882-C8F1283A3742}"/>
                </a:ext>
              </a:extLst>
            </p:cNvPr>
            <p:cNvSpPr/>
            <p:nvPr/>
          </p:nvSpPr>
          <p:spPr>
            <a:xfrm>
              <a:off x="5148225" y="2504375"/>
              <a:ext cx="11800" cy="23575"/>
            </a:xfrm>
            <a:custGeom>
              <a:avLst/>
              <a:gdLst/>
              <a:ahLst/>
              <a:cxnLst/>
              <a:rect l="l" t="t" r="r" b="b"/>
              <a:pathLst>
                <a:path w="472" h="943" extrusionOk="0">
                  <a:moveTo>
                    <a:pt x="472" y="0"/>
                  </a:moveTo>
                  <a:cubicBezTo>
                    <a:pt x="417" y="30"/>
                    <a:pt x="411" y="32"/>
                    <a:pt x="347" y="116"/>
                  </a:cubicBezTo>
                  <a:cubicBezTo>
                    <a:pt x="289" y="192"/>
                    <a:pt x="228" y="258"/>
                    <a:pt x="181" y="344"/>
                  </a:cubicBezTo>
                  <a:cubicBezTo>
                    <a:pt x="151" y="403"/>
                    <a:pt x="122" y="462"/>
                    <a:pt x="96" y="519"/>
                  </a:cubicBezTo>
                  <a:cubicBezTo>
                    <a:pt x="96" y="519"/>
                    <a:pt x="82" y="552"/>
                    <a:pt x="68" y="584"/>
                  </a:cubicBezTo>
                  <a:cubicBezTo>
                    <a:pt x="55" y="618"/>
                    <a:pt x="42" y="650"/>
                    <a:pt x="42" y="650"/>
                  </a:cubicBezTo>
                  <a:cubicBezTo>
                    <a:pt x="18" y="704"/>
                    <a:pt x="1" y="895"/>
                    <a:pt x="11" y="942"/>
                  </a:cubicBezTo>
                  <a:cubicBezTo>
                    <a:pt x="49" y="861"/>
                    <a:pt x="83" y="790"/>
                    <a:pt x="109" y="735"/>
                  </a:cubicBezTo>
                  <a:lnTo>
                    <a:pt x="109" y="736"/>
                  </a:lnTo>
                  <a:lnTo>
                    <a:pt x="118" y="708"/>
                  </a:lnTo>
                  <a:cubicBezTo>
                    <a:pt x="118" y="708"/>
                    <a:pt x="132" y="671"/>
                    <a:pt x="147" y="635"/>
                  </a:cubicBezTo>
                  <a:cubicBezTo>
                    <a:pt x="163" y="599"/>
                    <a:pt x="178" y="563"/>
                    <a:pt x="178" y="563"/>
                  </a:cubicBezTo>
                  <a:cubicBezTo>
                    <a:pt x="261" y="375"/>
                    <a:pt x="368" y="167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6">
              <a:extLst>
                <a:ext uri="{FF2B5EF4-FFF2-40B4-BE49-F238E27FC236}">
                  <a16:creationId xmlns:a16="http://schemas.microsoft.com/office/drawing/2014/main" id="{062D04A2-C0ED-A6CD-B73A-BDB455E2D9AE}"/>
                </a:ext>
              </a:extLst>
            </p:cNvPr>
            <p:cNvSpPr/>
            <p:nvPr/>
          </p:nvSpPr>
          <p:spPr>
            <a:xfrm>
              <a:off x="5133300" y="2443775"/>
              <a:ext cx="24050" cy="90375"/>
            </a:xfrm>
            <a:custGeom>
              <a:avLst/>
              <a:gdLst/>
              <a:ahLst/>
              <a:cxnLst/>
              <a:rect l="l" t="t" r="r" b="b"/>
              <a:pathLst>
                <a:path w="962" h="3615" extrusionOk="0">
                  <a:moveTo>
                    <a:pt x="962" y="0"/>
                  </a:moveTo>
                  <a:lnTo>
                    <a:pt x="962" y="0"/>
                  </a:lnTo>
                  <a:cubicBezTo>
                    <a:pt x="828" y="159"/>
                    <a:pt x="811" y="166"/>
                    <a:pt x="623" y="495"/>
                  </a:cubicBezTo>
                  <a:cubicBezTo>
                    <a:pt x="461" y="794"/>
                    <a:pt x="324" y="1079"/>
                    <a:pt x="222" y="1414"/>
                  </a:cubicBezTo>
                  <a:cubicBezTo>
                    <a:pt x="155" y="1639"/>
                    <a:pt x="101" y="1866"/>
                    <a:pt x="67" y="2089"/>
                  </a:cubicBezTo>
                  <a:cubicBezTo>
                    <a:pt x="67" y="2089"/>
                    <a:pt x="45" y="2214"/>
                    <a:pt x="32" y="2339"/>
                  </a:cubicBezTo>
                  <a:cubicBezTo>
                    <a:pt x="23" y="2401"/>
                    <a:pt x="18" y="2463"/>
                    <a:pt x="15" y="2511"/>
                  </a:cubicBezTo>
                  <a:cubicBezTo>
                    <a:pt x="11" y="2558"/>
                    <a:pt x="9" y="2590"/>
                    <a:pt x="9" y="2590"/>
                  </a:cubicBezTo>
                  <a:cubicBezTo>
                    <a:pt x="1" y="2693"/>
                    <a:pt x="5" y="2912"/>
                    <a:pt x="24" y="3123"/>
                  </a:cubicBezTo>
                  <a:cubicBezTo>
                    <a:pt x="45" y="3335"/>
                    <a:pt x="86" y="3537"/>
                    <a:pt x="106" y="3615"/>
                  </a:cubicBezTo>
                  <a:cubicBezTo>
                    <a:pt x="84" y="3353"/>
                    <a:pt x="80" y="3086"/>
                    <a:pt x="93" y="2796"/>
                  </a:cubicBezTo>
                  <a:lnTo>
                    <a:pt x="96" y="2690"/>
                  </a:lnTo>
                  <a:cubicBezTo>
                    <a:pt x="96" y="2690"/>
                    <a:pt x="97" y="2655"/>
                    <a:pt x="101" y="2602"/>
                  </a:cubicBezTo>
                  <a:cubicBezTo>
                    <a:pt x="106" y="2549"/>
                    <a:pt x="109" y="2478"/>
                    <a:pt x="116" y="2408"/>
                  </a:cubicBezTo>
                  <a:cubicBezTo>
                    <a:pt x="125" y="2338"/>
                    <a:pt x="134" y="2268"/>
                    <a:pt x="140" y="2215"/>
                  </a:cubicBezTo>
                  <a:cubicBezTo>
                    <a:pt x="149" y="2162"/>
                    <a:pt x="154" y="2127"/>
                    <a:pt x="154" y="2127"/>
                  </a:cubicBezTo>
                  <a:cubicBezTo>
                    <a:pt x="215" y="1757"/>
                    <a:pt x="311" y="1369"/>
                    <a:pt x="454" y="1005"/>
                  </a:cubicBezTo>
                  <a:cubicBezTo>
                    <a:pt x="594" y="638"/>
                    <a:pt x="772" y="294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6">
              <a:extLst>
                <a:ext uri="{FF2B5EF4-FFF2-40B4-BE49-F238E27FC236}">
                  <a16:creationId xmlns:a16="http://schemas.microsoft.com/office/drawing/2014/main" id="{67AB2922-5DD4-EBA1-A58D-A4FD102D41A5}"/>
                </a:ext>
              </a:extLst>
            </p:cNvPr>
            <p:cNvSpPr/>
            <p:nvPr/>
          </p:nvSpPr>
          <p:spPr>
            <a:xfrm>
              <a:off x="5131150" y="2458200"/>
              <a:ext cx="9975" cy="30825"/>
            </a:xfrm>
            <a:custGeom>
              <a:avLst/>
              <a:gdLst/>
              <a:ahLst/>
              <a:cxnLst/>
              <a:rect l="l" t="t" r="r" b="b"/>
              <a:pathLst>
                <a:path w="399" h="1233" extrusionOk="0">
                  <a:moveTo>
                    <a:pt x="398" y="1"/>
                  </a:moveTo>
                  <a:lnTo>
                    <a:pt x="398" y="1"/>
                  </a:lnTo>
                  <a:cubicBezTo>
                    <a:pt x="352" y="60"/>
                    <a:pt x="348" y="63"/>
                    <a:pt x="305" y="184"/>
                  </a:cubicBezTo>
                  <a:cubicBezTo>
                    <a:pt x="265" y="292"/>
                    <a:pt x="215" y="388"/>
                    <a:pt x="180" y="500"/>
                  </a:cubicBezTo>
                  <a:cubicBezTo>
                    <a:pt x="155" y="575"/>
                    <a:pt x="131" y="649"/>
                    <a:pt x="107" y="722"/>
                  </a:cubicBezTo>
                  <a:cubicBezTo>
                    <a:pt x="107" y="722"/>
                    <a:pt x="54" y="883"/>
                    <a:pt x="54" y="883"/>
                  </a:cubicBezTo>
                  <a:cubicBezTo>
                    <a:pt x="33" y="949"/>
                    <a:pt x="0" y="1175"/>
                    <a:pt x="3" y="1232"/>
                  </a:cubicBezTo>
                  <a:cubicBezTo>
                    <a:pt x="43" y="1152"/>
                    <a:pt x="83" y="1069"/>
                    <a:pt x="120" y="977"/>
                  </a:cubicBezTo>
                  <a:lnTo>
                    <a:pt x="121" y="977"/>
                  </a:lnTo>
                  <a:lnTo>
                    <a:pt x="132" y="942"/>
                  </a:lnTo>
                  <a:lnTo>
                    <a:pt x="193" y="757"/>
                  </a:lnTo>
                  <a:cubicBezTo>
                    <a:pt x="274" y="514"/>
                    <a:pt x="346" y="234"/>
                    <a:pt x="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6">
              <a:extLst>
                <a:ext uri="{FF2B5EF4-FFF2-40B4-BE49-F238E27FC236}">
                  <a16:creationId xmlns:a16="http://schemas.microsoft.com/office/drawing/2014/main" id="{DEE543E8-0A06-D4D4-5AB7-40B16F62F550}"/>
                </a:ext>
              </a:extLst>
            </p:cNvPr>
            <p:cNvSpPr/>
            <p:nvPr/>
          </p:nvSpPr>
          <p:spPr>
            <a:xfrm>
              <a:off x="5115025" y="2412300"/>
              <a:ext cx="23950" cy="95650"/>
            </a:xfrm>
            <a:custGeom>
              <a:avLst/>
              <a:gdLst/>
              <a:ahLst/>
              <a:cxnLst/>
              <a:rect l="l" t="t" r="r" b="b"/>
              <a:pathLst>
                <a:path w="958" h="3826" extrusionOk="0">
                  <a:moveTo>
                    <a:pt x="958" y="0"/>
                  </a:moveTo>
                  <a:cubicBezTo>
                    <a:pt x="835" y="181"/>
                    <a:pt x="820" y="191"/>
                    <a:pt x="654" y="550"/>
                  </a:cubicBezTo>
                  <a:cubicBezTo>
                    <a:pt x="507" y="873"/>
                    <a:pt x="378" y="1176"/>
                    <a:pt x="276" y="1527"/>
                  </a:cubicBezTo>
                  <a:cubicBezTo>
                    <a:pt x="209" y="1762"/>
                    <a:pt x="151" y="1999"/>
                    <a:pt x="109" y="2229"/>
                  </a:cubicBezTo>
                  <a:cubicBezTo>
                    <a:pt x="109" y="2229"/>
                    <a:pt x="83" y="2358"/>
                    <a:pt x="63" y="2487"/>
                  </a:cubicBezTo>
                  <a:cubicBezTo>
                    <a:pt x="53" y="2552"/>
                    <a:pt x="44" y="2618"/>
                    <a:pt x="37" y="2667"/>
                  </a:cubicBezTo>
                  <a:cubicBezTo>
                    <a:pt x="31" y="2716"/>
                    <a:pt x="27" y="2748"/>
                    <a:pt x="27" y="2748"/>
                  </a:cubicBezTo>
                  <a:cubicBezTo>
                    <a:pt x="13" y="2855"/>
                    <a:pt x="1" y="3083"/>
                    <a:pt x="2" y="3305"/>
                  </a:cubicBezTo>
                  <a:cubicBezTo>
                    <a:pt x="3" y="3527"/>
                    <a:pt x="20" y="3742"/>
                    <a:pt x="31" y="3825"/>
                  </a:cubicBezTo>
                  <a:cubicBezTo>
                    <a:pt x="41" y="3550"/>
                    <a:pt x="61" y="3271"/>
                    <a:pt x="96" y="2970"/>
                  </a:cubicBezTo>
                  <a:lnTo>
                    <a:pt x="107" y="2858"/>
                  </a:lnTo>
                  <a:cubicBezTo>
                    <a:pt x="107" y="2858"/>
                    <a:pt x="124" y="2711"/>
                    <a:pt x="145" y="2564"/>
                  </a:cubicBezTo>
                  <a:cubicBezTo>
                    <a:pt x="156" y="2491"/>
                    <a:pt x="168" y="2417"/>
                    <a:pt x="178" y="2362"/>
                  </a:cubicBezTo>
                  <a:cubicBezTo>
                    <a:pt x="188" y="2307"/>
                    <a:pt x="195" y="2270"/>
                    <a:pt x="195" y="2270"/>
                  </a:cubicBezTo>
                  <a:cubicBezTo>
                    <a:pt x="335" y="1497"/>
                    <a:pt x="625" y="654"/>
                    <a:pt x="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6">
              <a:extLst>
                <a:ext uri="{FF2B5EF4-FFF2-40B4-BE49-F238E27FC236}">
                  <a16:creationId xmlns:a16="http://schemas.microsoft.com/office/drawing/2014/main" id="{2267D22C-13C9-8CDC-C7A6-C4206A557373}"/>
                </a:ext>
              </a:extLst>
            </p:cNvPr>
            <p:cNvSpPr/>
            <p:nvPr/>
          </p:nvSpPr>
          <p:spPr>
            <a:xfrm>
              <a:off x="5111950" y="2434700"/>
              <a:ext cx="10150" cy="28950"/>
            </a:xfrm>
            <a:custGeom>
              <a:avLst/>
              <a:gdLst/>
              <a:ahLst/>
              <a:cxnLst/>
              <a:rect l="l" t="t" r="r" b="b"/>
              <a:pathLst>
                <a:path w="406" h="1158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53" y="48"/>
                    <a:pt x="348" y="51"/>
                    <a:pt x="291" y="160"/>
                  </a:cubicBezTo>
                  <a:cubicBezTo>
                    <a:pt x="240" y="257"/>
                    <a:pt x="184" y="345"/>
                    <a:pt x="144" y="451"/>
                  </a:cubicBezTo>
                  <a:cubicBezTo>
                    <a:pt x="118" y="522"/>
                    <a:pt x="93" y="593"/>
                    <a:pt x="73" y="664"/>
                  </a:cubicBezTo>
                  <a:cubicBezTo>
                    <a:pt x="73" y="664"/>
                    <a:pt x="61" y="703"/>
                    <a:pt x="49" y="742"/>
                  </a:cubicBezTo>
                  <a:cubicBezTo>
                    <a:pt x="37" y="781"/>
                    <a:pt x="26" y="819"/>
                    <a:pt x="26" y="819"/>
                  </a:cubicBezTo>
                  <a:cubicBezTo>
                    <a:pt x="7" y="884"/>
                    <a:pt x="0" y="1104"/>
                    <a:pt x="13" y="1158"/>
                  </a:cubicBezTo>
                  <a:cubicBezTo>
                    <a:pt x="47" y="1061"/>
                    <a:pt x="76" y="975"/>
                    <a:pt x="100" y="906"/>
                  </a:cubicBezTo>
                  <a:lnTo>
                    <a:pt x="107" y="873"/>
                  </a:lnTo>
                  <a:cubicBezTo>
                    <a:pt x="107" y="873"/>
                    <a:pt x="120" y="829"/>
                    <a:pt x="132" y="785"/>
                  </a:cubicBezTo>
                  <a:cubicBezTo>
                    <a:pt x="145" y="742"/>
                    <a:pt x="158" y="697"/>
                    <a:pt x="158" y="697"/>
                  </a:cubicBezTo>
                  <a:cubicBezTo>
                    <a:pt x="230" y="467"/>
                    <a:pt x="319" y="21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6">
              <a:extLst>
                <a:ext uri="{FF2B5EF4-FFF2-40B4-BE49-F238E27FC236}">
                  <a16:creationId xmlns:a16="http://schemas.microsoft.com/office/drawing/2014/main" id="{D5BA5939-3347-0FE8-76D4-BCE81DCCF35E}"/>
                </a:ext>
              </a:extLst>
            </p:cNvPr>
            <p:cNvSpPr/>
            <p:nvPr/>
          </p:nvSpPr>
          <p:spPr>
            <a:xfrm>
              <a:off x="5097075" y="2377700"/>
              <a:ext cx="53550" cy="45425"/>
            </a:xfrm>
            <a:custGeom>
              <a:avLst/>
              <a:gdLst/>
              <a:ahLst/>
              <a:cxnLst/>
              <a:rect l="l" t="t" r="r" b="b"/>
              <a:pathLst>
                <a:path w="2142" h="1817" extrusionOk="0">
                  <a:moveTo>
                    <a:pt x="2142" y="0"/>
                  </a:moveTo>
                  <a:lnTo>
                    <a:pt x="2142" y="0"/>
                  </a:lnTo>
                  <a:cubicBezTo>
                    <a:pt x="1987" y="32"/>
                    <a:pt x="1973" y="27"/>
                    <a:pt x="1712" y="146"/>
                  </a:cubicBezTo>
                  <a:cubicBezTo>
                    <a:pt x="1479" y="256"/>
                    <a:pt x="1266" y="365"/>
                    <a:pt x="1053" y="524"/>
                  </a:cubicBezTo>
                  <a:cubicBezTo>
                    <a:pt x="911" y="632"/>
                    <a:pt x="776" y="745"/>
                    <a:pt x="655" y="865"/>
                  </a:cubicBezTo>
                  <a:cubicBezTo>
                    <a:pt x="655" y="865"/>
                    <a:pt x="586" y="931"/>
                    <a:pt x="522" y="1002"/>
                  </a:cubicBezTo>
                  <a:cubicBezTo>
                    <a:pt x="488" y="1035"/>
                    <a:pt x="456" y="1071"/>
                    <a:pt x="433" y="1099"/>
                  </a:cubicBezTo>
                  <a:cubicBezTo>
                    <a:pt x="409" y="1126"/>
                    <a:pt x="394" y="1144"/>
                    <a:pt x="394" y="1144"/>
                  </a:cubicBezTo>
                  <a:cubicBezTo>
                    <a:pt x="342" y="1203"/>
                    <a:pt x="247" y="1339"/>
                    <a:pt x="166" y="1479"/>
                  </a:cubicBezTo>
                  <a:cubicBezTo>
                    <a:pt x="86" y="1618"/>
                    <a:pt x="21" y="1761"/>
                    <a:pt x="1" y="1817"/>
                  </a:cubicBezTo>
                  <a:cubicBezTo>
                    <a:pt x="109" y="1652"/>
                    <a:pt x="229" y="1489"/>
                    <a:pt x="368" y="1322"/>
                  </a:cubicBezTo>
                  <a:lnTo>
                    <a:pt x="418" y="1258"/>
                  </a:lnTo>
                  <a:cubicBezTo>
                    <a:pt x="418" y="1258"/>
                    <a:pt x="487" y="1177"/>
                    <a:pt x="558" y="1097"/>
                  </a:cubicBezTo>
                  <a:cubicBezTo>
                    <a:pt x="594" y="1058"/>
                    <a:pt x="631" y="1020"/>
                    <a:pt x="659" y="991"/>
                  </a:cubicBezTo>
                  <a:cubicBezTo>
                    <a:pt x="687" y="963"/>
                    <a:pt x="707" y="943"/>
                    <a:pt x="707" y="943"/>
                  </a:cubicBezTo>
                  <a:cubicBezTo>
                    <a:pt x="1106" y="544"/>
                    <a:pt x="1649" y="193"/>
                    <a:pt x="2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6">
              <a:extLst>
                <a:ext uri="{FF2B5EF4-FFF2-40B4-BE49-F238E27FC236}">
                  <a16:creationId xmlns:a16="http://schemas.microsoft.com/office/drawing/2014/main" id="{20B3B429-9E63-876C-9903-F32CFD719299}"/>
                </a:ext>
              </a:extLst>
            </p:cNvPr>
            <p:cNvSpPr/>
            <p:nvPr/>
          </p:nvSpPr>
          <p:spPr>
            <a:xfrm>
              <a:off x="5116700" y="2374125"/>
              <a:ext cx="18000" cy="12750"/>
            </a:xfrm>
            <a:custGeom>
              <a:avLst/>
              <a:gdLst/>
              <a:ahLst/>
              <a:cxnLst/>
              <a:rect l="l" t="t" r="r" b="b"/>
              <a:pathLst>
                <a:path w="720" h="510" extrusionOk="0">
                  <a:moveTo>
                    <a:pt x="689" y="0"/>
                  </a:moveTo>
                  <a:cubicBezTo>
                    <a:pt x="660" y="0"/>
                    <a:pt x="643" y="7"/>
                    <a:pt x="580" y="34"/>
                  </a:cubicBezTo>
                  <a:cubicBezTo>
                    <a:pt x="508" y="68"/>
                    <a:pt x="434" y="90"/>
                    <a:pt x="365" y="136"/>
                  </a:cubicBezTo>
                  <a:cubicBezTo>
                    <a:pt x="319" y="166"/>
                    <a:pt x="274" y="197"/>
                    <a:pt x="232" y="230"/>
                  </a:cubicBezTo>
                  <a:cubicBezTo>
                    <a:pt x="232" y="230"/>
                    <a:pt x="208" y="247"/>
                    <a:pt x="185" y="266"/>
                  </a:cubicBezTo>
                  <a:lnTo>
                    <a:pt x="138" y="302"/>
                  </a:lnTo>
                  <a:cubicBezTo>
                    <a:pt x="99" y="333"/>
                    <a:pt x="10" y="469"/>
                    <a:pt x="1" y="510"/>
                  </a:cubicBezTo>
                  <a:cubicBezTo>
                    <a:pt x="54" y="476"/>
                    <a:pt x="107" y="442"/>
                    <a:pt x="162" y="404"/>
                  </a:cubicBezTo>
                  <a:lnTo>
                    <a:pt x="180" y="388"/>
                  </a:lnTo>
                  <a:cubicBezTo>
                    <a:pt x="180" y="388"/>
                    <a:pt x="206" y="367"/>
                    <a:pt x="231" y="347"/>
                  </a:cubicBezTo>
                  <a:cubicBezTo>
                    <a:pt x="257" y="326"/>
                    <a:pt x="283" y="307"/>
                    <a:pt x="283" y="307"/>
                  </a:cubicBezTo>
                  <a:cubicBezTo>
                    <a:pt x="421" y="203"/>
                    <a:pt x="580" y="89"/>
                    <a:pt x="720" y="2"/>
                  </a:cubicBezTo>
                  <a:cubicBezTo>
                    <a:pt x="707" y="1"/>
                    <a:pt x="697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6">
              <a:extLst>
                <a:ext uri="{FF2B5EF4-FFF2-40B4-BE49-F238E27FC236}">
                  <a16:creationId xmlns:a16="http://schemas.microsoft.com/office/drawing/2014/main" id="{103138A3-3FB9-27D5-0CB7-F338B7FA367F}"/>
                </a:ext>
              </a:extLst>
            </p:cNvPr>
            <p:cNvSpPr/>
            <p:nvPr/>
          </p:nvSpPr>
          <p:spPr>
            <a:xfrm>
              <a:off x="5093650" y="2404175"/>
              <a:ext cx="49350" cy="62400"/>
            </a:xfrm>
            <a:custGeom>
              <a:avLst/>
              <a:gdLst/>
              <a:ahLst/>
              <a:cxnLst/>
              <a:rect l="l" t="t" r="r" b="b"/>
              <a:pathLst>
                <a:path w="1974" h="2496" extrusionOk="0">
                  <a:moveTo>
                    <a:pt x="1911" y="1"/>
                  </a:moveTo>
                  <a:cubicBezTo>
                    <a:pt x="1854" y="1"/>
                    <a:pt x="1813" y="5"/>
                    <a:pt x="1762" y="12"/>
                  </a:cubicBezTo>
                  <a:cubicBezTo>
                    <a:pt x="1695" y="27"/>
                    <a:pt x="1605" y="42"/>
                    <a:pt x="1448" y="112"/>
                  </a:cubicBezTo>
                  <a:cubicBezTo>
                    <a:pt x="1169" y="240"/>
                    <a:pt x="931" y="413"/>
                    <a:pt x="727" y="655"/>
                  </a:cubicBezTo>
                  <a:cubicBezTo>
                    <a:pt x="590" y="819"/>
                    <a:pt x="480" y="999"/>
                    <a:pt x="389" y="1180"/>
                  </a:cubicBezTo>
                  <a:cubicBezTo>
                    <a:pt x="389" y="1180"/>
                    <a:pt x="337" y="1280"/>
                    <a:pt x="292" y="1385"/>
                  </a:cubicBezTo>
                  <a:cubicBezTo>
                    <a:pt x="246" y="1489"/>
                    <a:pt x="207" y="1595"/>
                    <a:pt x="207" y="1595"/>
                  </a:cubicBezTo>
                  <a:cubicBezTo>
                    <a:pt x="174" y="1681"/>
                    <a:pt x="120" y="1870"/>
                    <a:pt x="80" y="2056"/>
                  </a:cubicBezTo>
                  <a:cubicBezTo>
                    <a:pt x="39" y="2242"/>
                    <a:pt x="8" y="2423"/>
                    <a:pt x="0" y="2496"/>
                  </a:cubicBezTo>
                  <a:cubicBezTo>
                    <a:pt x="73" y="2272"/>
                    <a:pt x="145" y="2042"/>
                    <a:pt x="234" y="1797"/>
                  </a:cubicBezTo>
                  <a:lnTo>
                    <a:pt x="233" y="1797"/>
                  </a:lnTo>
                  <a:lnTo>
                    <a:pt x="264" y="1707"/>
                  </a:lnTo>
                  <a:cubicBezTo>
                    <a:pt x="264" y="1707"/>
                    <a:pt x="306" y="1587"/>
                    <a:pt x="356" y="1471"/>
                  </a:cubicBezTo>
                  <a:cubicBezTo>
                    <a:pt x="404" y="1353"/>
                    <a:pt x="461" y="1240"/>
                    <a:pt x="461" y="1240"/>
                  </a:cubicBezTo>
                  <a:cubicBezTo>
                    <a:pt x="609" y="941"/>
                    <a:pt x="814" y="646"/>
                    <a:pt x="1080" y="420"/>
                  </a:cubicBezTo>
                  <a:cubicBezTo>
                    <a:pt x="1341" y="190"/>
                    <a:pt x="1663" y="39"/>
                    <a:pt x="1974" y="2"/>
                  </a:cubicBezTo>
                  <a:cubicBezTo>
                    <a:pt x="1951" y="1"/>
                    <a:pt x="1930" y="1"/>
                    <a:pt x="1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6">
              <a:extLst>
                <a:ext uri="{FF2B5EF4-FFF2-40B4-BE49-F238E27FC236}">
                  <a16:creationId xmlns:a16="http://schemas.microsoft.com/office/drawing/2014/main" id="{839F2BCB-5777-E578-DED8-73409BAC3F1C}"/>
                </a:ext>
              </a:extLst>
            </p:cNvPr>
            <p:cNvSpPr/>
            <p:nvPr/>
          </p:nvSpPr>
          <p:spPr>
            <a:xfrm>
              <a:off x="5090025" y="2335550"/>
              <a:ext cx="68500" cy="64125"/>
            </a:xfrm>
            <a:custGeom>
              <a:avLst/>
              <a:gdLst/>
              <a:ahLst/>
              <a:cxnLst/>
              <a:rect l="l" t="t" r="r" b="b"/>
              <a:pathLst>
                <a:path w="2740" h="2565" extrusionOk="0">
                  <a:moveTo>
                    <a:pt x="2739" y="1"/>
                  </a:moveTo>
                  <a:cubicBezTo>
                    <a:pt x="2539" y="63"/>
                    <a:pt x="2521" y="60"/>
                    <a:pt x="2184" y="239"/>
                  </a:cubicBezTo>
                  <a:cubicBezTo>
                    <a:pt x="1884" y="403"/>
                    <a:pt x="1612" y="569"/>
                    <a:pt x="1340" y="794"/>
                  </a:cubicBezTo>
                  <a:cubicBezTo>
                    <a:pt x="1160" y="947"/>
                    <a:pt x="988" y="1107"/>
                    <a:pt x="835" y="1273"/>
                  </a:cubicBezTo>
                  <a:cubicBezTo>
                    <a:pt x="835" y="1273"/>
                    <a:pt x="748" y="1365"/>
                    <a:pt x="665" y="1463"/>
                  </a:cubicBezTo>
                  <a:cubicBezTo>
                    <a:pt x="623" y="1509"/>
                    <a:pt x="583" y="1559"/>
                    <a:pt x="554" y="1597"/>
                  </a:cubicBezTo>
                  <a:cubicBezTo>
                    <a:pt x="525" y="1634"/>
                    <a:pt x="505" y="1659"/>
                    <a:pt x="505" y="1659"/>
                  </a:cubicBezTo>
                  <a:cubicBezTo>
                    <a:pt x="439" y="1739"/>
                    <a:pt x="319" y="1924"/>
                    <a:pt x="215" y="2111"/>
                  </a:cubicBezTo>
                  <a:cubicBezTo>
                    <a:pt x="112" y="2298"/>
                    <a:pt x="29" y="2489"/>
                    <a:pt x="0" y="2564"/>
                  </a:cubicBezTo>
                  <a:cubicBezTo>
                    <a:pt x="133" y="2336"/>
                    <a:pt x="282" y="2111"/>
                    <a:pt x="457" y="1878"/>
                  </a:cubicBezTo>
                  <a:lnTo>
                    <a:pt x="520" y="1791"/>
                  </a:lnTo>
                  <a:cubicBezTo>
                    <a:pt x="520" y="1791"/>
                    <a:pt x="540" y="1762"/>
                    <a:pt x="574" y="1721"/>
                  </a:cubicBezTo>
                  <a:cubicBezTo>
                    <a:pt x="607" y="1679"/>
                    <a:pt x="650" y="1622"/>
                    <a:pt x="697" y="1567"/>
                  </a:cubicBezTo>
                  <a:cubicBezTo>
                    <a:pt x="743" y="1513"/>
                    <a:pt x="790" y="1459"/>
                    <a:pt x="826" y="1419"/>
                  </a:cubicBezTo>
                  <a:cubicBezTo>
                    <a:pt x="861" y="1379"/>
                    <a:pt x="886" y="1353"/>
                    <a:pt x="886" y="1353"/>
                  </a:cubicBezTo>
                  <a:cubicBezTo>
                    <a:pt x="1143" y="1079"/>
                    <a:pt x="1440" y="806"/>
                    <a:pt x="1761" y="576"/>
                  </a:cubicBezTo>
                  <a:cubicBezTo>
                    <a:pt x="2081" y="344"/>
                    <a:pt x="2419" y="149"/>
                    <a:pt x="2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6">
              <a:extLst>
                <a:ext uri="{FF2B5EF4-FFF2-40B4-BE49-F238E27FC236}">
                  <a16:creationId xmlns:a16="http://schemas.microsoft.com/office/drawing/2014/main" id="{1CB74C1A-81CB-760A-9224-4F55FF47CA81}"/>
                </a:ext>
              </a:extLst>
            </p:cNvPr>
            <p:cNvSpPr/>
            <p:nvPr/>
          </p:nvSpPr>
          <p:spPr>
            <a:xfrm>
              <a:off x="5091975" y="2299225"/>
              <a:ext cx="77275" cy="78325"/>
            </a:xfrm>
            <a:custGeom>
              <a:avLst/>
              <a:gdLst/>
              <a:ahLst/>
              <a:cxnLst/>
              <a:rect l="l" t="t" r="r" b="b"/>
              <a:pathLst>
                <a:path w="3091" h="3133" extrusionOk="0">
                  <a:moveTo>
                    <a:pt x="3091" y="0"/>
                  </a:moveTo>
                  <a:cubicBezTo>
                    <a:pt x="2877" y="114"/>
                    <a:pt x="2858" y="117"/>
                    <a:pt x="2501" y="376"/>
                  </a:cubicBezTo>
                  <a:cubicBezTo>
                    <a:pt x="2183" y="611"/>
                    <a:pt x="1893" y="833"/>
                    <a:pt x="1597" y="1112"/>
                  </a:cubicBezTo>
                  <a:cubicBezTo>
                    <a:pt x="1400" y="1299"/>
                    <a:pt x="1209" y="1491"/>
                    <a:pt x="1035" y="1685"/>
                  </a:cubicBezTo>
                  <a:cubicBezTo>
                    <a:pt x="1035" y="1685"/>
                    <a:pt x="936" y="1792"/>
                    <a:pt x="842" y="1903"/>
                  </a:cubicBezTo>
                  <a:cubicBezTo>
                    <a:pt x="744" y="2014"/>
                    <a:pt x="653" y="2128"/>
                    <a:pt x="653" y="2128"/>
                  </a:cubicBezTo>
                  <a:cubicBezTo>
                    <a:pt x="577" y="2220"/>
                    <a:pt x="429" y="2427"/>
                    <a:pt x="294" y="2633"/>
                  </a:cubicBezTo>
                  <a:cubicBezTo>
                    <a:pt x="160" y="2841"/>
                    <a:pt x="43" y="3050"/>
                    <a:pt x="0" y="3133"/>
                  </a:cubicBezTo>
                  <a:cubicBezTo>
                    <a:pt x="177" y="2883"/>
                    <a:pt x="366" y="2634"/>
                    <a:pt x="578" y="2371"/>
                  </a:cubicBezTo>
                  <a:lnTo>
                    <a:pt x="655" y="2272"/>
                  </a:lnTo>
                  <a:cubicBezTo>
                    <a:pt x="655" y="2272"/>
                    <a:pt x="759" y="2144"/>
                    <a:pt x="865" y="2017"/>
                  </a:cubicBezTo>
                  <a:cubicBezTo>
                    <a:pt x="919" y="1954"/>
                    <a:pt x="975" y="1892"/>
                    <a:pt x="1015" y="1844"/>
                  </a:cubicBezTo>
                  <a:cubicBezTo>
                    <a:pt x="1057" y="1799"/>
                    <a:pt x="1085" y="1767"/>
                    <a:pt x="1085" y="1767"/>
                  </a:cubicBezTo>
                  <a:cubicBezTo>
                    <a:pt x="1670" y="1114"/>
                    <a:pt x="2418" y="463"/>
                    <a:pt x="3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6">
              <a:extLst>
                <a:ext uri="{FF2B5EF4-FFF2-40B4-BE49-F238E27FC236}">
                  <a16:creationId xmlns:a16="http://schemas.microsoft.com/office/drawing/2014/main" id="{B0268429-4D7C-D47B-DEB9-BDB7D502F738}"/>
                </a:ext>
              </a:extLst>
            </p:cNvPr>
            <p:cNvSpPr/>
            <p:nvPr/>
          </p:nvSpPr>
          <p:spPr>
            <a:xfrm>
              <a:off x="5104425" y="2282275"/>
              <a:ext cx="53850" cy="49650"/>
            </a:xfrm>
            <a:custGeom>
              <a:avLst/>
              <a:gdLst/>
              <a:ahLst/>
              <a:cxnLst/>
              <a:rect l="l" t="t" r="r" b="b"/>
              <a:pathLst>
                <a:path w="2154" h="1986" extrusionOk="0">
                  <a:moveTo>
                    <a:pt x="2154" y="0"/>
                  </a:moveTo>
                  <a:lnTo>
                    <a:pt x="2154" y="0"/>
                  </a:lnTo>
                  <a:cubicBezTo>
                    <a:pt x="2007" y="71"/>
                    <a:pt x="1996" y="73"/>
                    <a:pt x="1757" y="243"/>
                  </a:cubicBezTo>
                  <a:cubicBezTo>
                    <a:pt x="1544" y="395"/>
                    <a:pt x="1344" y="533"/>
                    <a:pt x="1142" y="711"/>
                  </a:cubicBezTo>
                  <a:cubicBezTo>
                    <a:pt x="1006" y="830"/>
                    <a:pt x="873" y="952"/>
                    <a:pt x="750" y="1073"/>
                  </a:cubicBezTo>
                  <a:cubicBezTo>
                    <a:pt x="750" y="1073"/>
                    <a:pt x="682" y="1141"/>
                    <a:pt x="613" y="1209"/>
                  </a:cubicBezTo>
                  <a:cubicBezTo>
                    <a:pt x="546" y="1278"/>
                    <a:pt x="478" y="1349"/>
                    <a:pt x="478" y="1349"/>
                  </a:cubicBezTo>
                  <a:cubicBezTo>
                    <a:pt x="364" y="1461"/>
                    <a:pt x="58" y="1875"/>
                    <a:pt x="1" y="1986"/>
                  </a:cubicBezTo>
                  <a:cubicBezTo>
                    <a:pt x="138" y="1838"/>
                    <a:pt x="282" y="1687"/>
                    <a:pt x="439" y="1526"/>
                  </a:cubicBezTo>
                  <a:lnTo>
                    <a:pt x="494" y="1466"/>
                  </a:lnTo>
                  <a:cubicBezTo>
                    <a:pt x="494" y="1466"/>
                    <a:pt x="570" y="1387"/>
                    <a:pt x="646" y="1307"/>
                  </a:cubicBezTo>
                  <a:cubicBezTo>
                    <a:pt x="724" y="1229"/>
                    <a:pt x="802" y="1152"/>
                    <a:pt x="802" y="1152"/>
                  </a:cubicBezTo>
                  <a:cubicBezTo>
                    <a:pt x="1216" y="744"/>
                    <a:pt x="1716" y="320"/>
                    <a:pt x="2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6">
              <a:extLst>
                <a:ext uri="{FF2B5EF4-FFF2-40B4-BE49-F238E27FC236}">
                  <a16:creationId xmlns:a16="http://schemas.microsoft.com/office/drawing/2014/main" id="{89CBE3DB-6D05-EBA5-93CF-18FE9D98818A}"/>
                </a:ext>
              </a:extLst>
            </p:cNvPr>
            <p:cNvSpPr/>
            <p:nvPr/>
          </p:nvSpPr>
          <p:spPr>
            <a:xfrm>
              <a:off x="5089500" y="2270025"/>
              <a:ext cx="55150" cy="56100"/>
            </a:xfrm>
            <a:custGeom>
              <a:avLst/>
              <a:gdLst/>
              <a:ahLst/>
              <a:cxnLst/>
              <a:rect l="l" t="t" r="r" b="b"/>
              <a:pathLst>
                <a:path w="2206" h="2244" extrusionOk="0">
                  <a:moveTo>
                    <a:pt x="2206" y="1"/>
                  </a:moveTo>
                  <a:cubicBezTo>
                    <a:pt x="2045" y="68"/>
                    <a:pt x="2029" y="68"/>
                    <a:pt x="1763" y="242"/>
                  </a:cubicBezTo>
                  <a:cubicBezTo>
                    <a:pt x="1528" y="400"/>
                    <a:pt x="1310" y="551"/>
                    <a:pt x="1095" y="750"/>
                  </a:cubicBezTo>
                  <a:cubicBezTo>
                    <a:pt x="952" y="884"/>
                    <a:pt x="815" y="1023"/>
                    <a:pt x="691" y="1165"/>
                  </a:cubicBezTo>
                  <a:cubicBezTo>
                    <a:pt x="691" y="1165"/>
                    <a:pt x="621" y="1243"/>
                    <a:pt x="553" y="1325"/>
                  </a:cubicBezTo>
                  <a:cubicBezTo>
                    <a:pt x="485" y="1405"/>
                    <a:pt x="423" y="1490"/>
                    <a:pt x="423" y="1490"/>
                  </a:cubicBezTo>
                  <a:cubicBezTo>
                    <a:pt x="369" y="1558"/>
                    <a:pt x="270" y="1712"/>
                    <a:pt x="183" y="1867"/>
                  </a:cubicBezTo>
                  <a:cubicBezTo>
                    <a:pt x="96" y="2023"/>
                    <a:pt x="25" y="2180"/>
                    <a:pt x="1" y="2243"/>
                  </a:cubicBezTo>
                  <a:cubicBezTo>
                    <a:pt x="120" y="2058"/>
                    <a:pt x="249" y="1874"/>
                    <a:pt x="396" y="1682"/>
                  </a:cubicBezTo>
                  <a:lnTo>
                    <a:pt x="396" y="1681"/>
                  </a:lnTo>
                  <a:lnTo>
                    <a:pt x="448" y="1610"/>
                  </a:lnTo>
                  <a:cubicBezTo>
                    <a:pt x="448" y="1610"/>
                    <a:pt x="519" y="1514"/>
                    <a:pt x="593" y="1421"/>
                  </a:cubicBezTo>
                  <a:cubicBezTo>
                    <a:pt x="669" y="1329"/>
                    <a:pt x="747" y="1241"/>
                    <a:pt x="747" y="1241"/>
                  </a:cubicBezTo>
                  <a:cubicBezTo>
                    <a:pt x="1159" y="766"/>
                    <a:pt x="1705" y="308"/>
                    <a:pt x="2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6">
              <a:extLst>
                <a:ext uri="{FF2B5EF4-FFF2-40B4-BE49-F238E27FC236}">
                  <a16:creationId xmlns:a16="http://schemas.microsoft.com/office/drawing/2014/main" id="{10CA1164-344F-1CFC-8429-1054C81811BD}"/>
                </a:ext>
              </a:extLst>
            </p:cNvPr>
            <p:cNvSpPr/>
            <p:nvPr/>
          </p:nvSpPr>
          <p:spPr>
            <a:xfrm>
              <a:off x="5082150" y="2246150"/>
              <a:ext cx="75175" cy="51875"/>
            </a:xfrm>
            <a:custGeom>
              <a:avLst/>
              <a:gdLst/>
              <a:ahLst/>
              <a:cxnLst/>
              <a:rect l="l" t="t" r="r" b="b"/>
              <a:pathLst>
                <a:path w="3007" h="2075" extrusionOk="0">
                  <a:moveTo>
                    <a:pt x="2727" y="1"/>
                  </a:moveTo>
                  <a:cubicBezTo>
                    <a:pt x="2657" y="1"/>
                    <a:pt x="2563" y="12"/>
                    <a:pt x="2420" y="56"/>
                  </a:cubicBezTo>
                  <a:cubicBezTo>
                    <a:pt x="2258" y="107"/>
                    <a:pt x="2108" y="178"/>
                    <a:pt x="1964" y="254"/>
                  </a:cubicBezTo>
                  <a:cubicBezTo>
                    <a:pt x="1818" y="328"/>
                    <a:pt x="1676" y="411"/>
                    <a:pt x="1532" y="507"/>
                  </a:cubicBezTo>
                  <a:cubicBezTo>
                    <a:pt x="1338" y="637"/>
                    <a:pt x="1155" y="777"/>
                    <a:pt x="984" y="921"/>
                  </a:cubicBezTo>
                  <a:cubicBezTo>
                    <a:pt x="984" y="921"/>
                    <a:pt x="889" y="1001"/>
                    <a:pt x="797" y="1085"/>
                  </a:cubicBezTo>
                  <a:cubicBezTo>
                    <a:pt x="705" y="1170"/>
                    <a:pt x="616" y="1258"/>
                    <a:pt x="616" y="1258"/>
                  </a:cubicBezTo>
                  <a:cubicBezTo>
                    <a:pt x="543" y="1330"/>
                    <a:pt x="400" y="1493"/>
                    <a:pt x="274" y="1662"/>
                  </a:cubicBezTo>
                  <a:cubicBezTo>
                    <a:pt x="147" y="1830"/>
                    <a:pt x="40" y="2004"/>
                    <a:pt x="1" y="2075"/>
                  </a:cubicBezTo>
                  <a:cubicBezTo>
                    <a:pt x="163" y="1871"/>
                    <a:pt x="340" y="1672"/>
                    <a:pt x="541" y="1467"/>
                  </a:cubicBezTo>
                  <a:lnTo>
                    <a:pt x="614" y="1390"/>
                  </a:lnTo>
                  <a:cubicBezTo>
                    <a:pt x="614" y="1390"/>
                    <a:pt x="712" y="1290"/>
                    <a:pt x="815" y="1193"/>
                  </a:cubicBezTo>
                  <a:cubicBezTo>
                    <a:pt x="919" y="1097"/>
                    <a:pt x="1026" y="1006"/>
                    <a:pt x="1026" y="1006"/>
                  </a:cubicBezTo>
                  <a:cubicBezTo>
                    <a:pt x="1309" y="764"/>
                    <a:pt x="1631" y="534"/>
                    <a:pt x="1967" y="336"/>
                  </a:cubicBezTo>
                  <a:cubicBezTo>
                    <a:pt x="2134" y="236"/>
                    <a:pt x="2304" y="145"/>
                    <a:pt x="2480" y="87"/>
                  </a:cubicBezTo>
                  <a:cubicBezTo>
                    <a:pt x="2582" y="54"/>
                    <a:pt x="2687" y="34"/>
                    <a:pt x="2790" y="34"/>
                  </a:cubicBezTo>
                  <a:cubicBezTo>
                    <a:pt x="2865" y="34"/>
                    <a:pt x="2938" y="45"/>
                    <a:pt x="3007" y="68"/>
                  </a:cubicBezTo>
                  <a:cubicBezTo>
                    <a:pt x="2915" y="23"/>
                    <a:pt x="2858" y="9"/>
                    <a:pt x="2781" y="3"/>
                  </a:cubicBezTo>
                  <a:cubicBezTo>
                    <a:pt x="2764" y="2"/>
                    <a:pt x="2747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6">
              <a:extLst>
                <a:ext uri="{FF2B5EF4-FFF2-40B4-BE49-F238E27FC236}">
                  <a16:creationId xmlns:a16="http://schemas.microsoft.com/office/drawing/2014/main" id="{D947BE2C-CF3F-E4CA-E325-2D3751BDAE6F}"/>
                </a:ext>
              </a:extLst>
            </p:cNvPr>
            <p:cNvSpPr/>
            <p:nvPr/>
          </p:nvSpPr>
          <p:spPr>
            <a:xfrm>
              <a:off x="5120850" y="2182375"/>
              <a:ext cx="38625" cy="62825"/>
            </a:xfrm>
            <a:custGeom>
              <a:avLst/>
              <a:gdLst/>
              <a:ahLst/>
              <a:cxnLst/>
              <a:rect l="l" t="t" r="r" b="b"/>
              <a:pathLst>
                <a:path w="1545" h="2513" extrusionOk="0">
                  <a:moveTo>
                    <a:pt x="1323" y="1"/>
                  </a:moveTo>
                  <a:lnTo>
                    <a:pt x="1323" y="1"/>
                  </a:lnTo>
                  <a:cubicBezTo>
                    <a:pt x="1369" y="76"/>
                    <a:pt x="1384" y="118"/>
                    <a:pt x="1409" y="174"/>
                  </a:cubicBezTo>
                  <a:cubicBezTo>
                    <a:pt x="1430" y="232"/>
                    <a:pt x="1463" y="305"/>
                    <a:pt x="1475" y="456"/>
                  </a:cubicBezTo>
                  <a:cubicBezTo>
                    <a:pt x="1492" y="731"/>
                    <a:pt x="1389" y="972"/>
                    <a:pt x="1230" y="1196"/>
                  </a:cubicBezTo>
                  <a:cubicBezTo>
                    <a:pt x="1121" y="1347"/>
                    <a:pt x="990" y="1480"/>
                    <a:pt x="854" y="1601"/>
                  </a:cubicBezTo>
                  <a:cubicBezTo>
                    <a:pt x="854" y="1601"/>
                    <a:pt x="778" y="1668"/>
                    <a:pt x="701" y="1734"/>
                  </a:cubicBezTo>
                  <a:cubicBezTo>
                    <a:pt x="622" y="1800"/>
                    <a:pt x="543" y="1866"/>
                    <a:pt x="543" y="1866"/>
                  </a:cubicBezTo>
                  <a:cubicBezTo>
                    <a:pt x="479" y="1920"/>
                    <a:pt x="347" y="2042"/>
                    <a:pt x="233" y="2175"/>
                  </a:cubicBezTo>
                  <a:cubicBezTo>
                    <a:pt x="117" y="2307"/>
                    <a:pt x="26" y="2452"/>
                    <a:pt x="0" y="2513"/>
                  </a:cubicBezTo>
                  <a:cubicBezTo>
                    <a:pt x="131" y="2342"/>
                    <a:pt x="292" y="2196"/>
                    <a:pt x="476" y="2045"/>
                  </a:cubicBezTo>
                  <a:lnTo>
                    <a:pt x="543" y="1987"/>
                  </a:lnTo>
                  <a:cubicBezTo>
                    <a:pt x="543" y="1987"/>
                    <a:pt x="633" y="1912"/>
                    <a:pt x="722" y="1837"/>
                  </a:cubicBezTo>
                  <a:cubicBezTo>
                    <a:pt x="812" y="1760"/>
                    <a:pt x="902" y="1683"/>
                    <a:pt x="902" y="1683"/>
                  </a:cubicBezTo>
                  <a:cubicBezTo>
                    <a:pt x="1133" y="1477"/>
                    <a:pt x="1373" y="1221"/>
                    <a:pt x="1478" y="898"/>
                  </a:cubicBezTo>
                  <a:cubicBezTo>
                    <a:pt x="1529" y="738"/>
                    <a:pt x="1544" y="570"/>
                    <a:pt x="1519" y="411"/>
                  </a:cubicBezTo>
                  <a:cubicBezTo>
                    <a:pt x="1495" y="253"/>
                    <a:pt x="1424" y="107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6">
              <a:extLst>
                <a:ext uri="{FF2B5EF4-FFF2-40B4-BE49-F238E27FC236}">
                  <a16:creationId xmlns:a16="http://schemas.microsoft.com/office/drawing/2014/main" id="{0F386BA6-D92D-9BEC-46A3-7EE8C0BFE5A2}"/>
                </a:ext>
              </a:extLst>
            </p:cNvPr>
            <p:cNvSpPr/>
            <p:nvPr/>
          </p:nvSpPr>
          <p:spPr>
            <a:xfrm>
              <a:off x="5076075" y="2207775"/>
              <a:ext cx="59975" cy="66675"/>
            </a:xfrm>
            <a:custGeom>
              <a:avLst/>
              <a:gdLst/>
              <a:ahLst/>
              <a:cxnLst/>
              <a:rect l="l" t="t" r="r" b="b"/>
              <a:pathLst>
                <a:path w="2399" h="2667" extrusionOk="0">
                  <a:moveTo>
                    <a:pt x="2399" y="0"/>
                  </a:moveTo>
                  <a:lnTo>
                    <a:pt x="2399" y="0"/>
                  </a:lnTo>
                  <a:cubicBezTo>
                    <a:pt x="2324" y="74"/>
                    <a:pt x="2278" y="104"/>
                    <a:pt x="2218" y="151"/>
                  </a:cubicBezTo>
                  <a:cubicBezTo>
                    <a:pt x="2157" y="194"/>
                    <a:pt x="2078" y="250"/>
                    <a:pt x="1909" y="331"/>
                  </a:cubicBezTo>
                  <a:cubicBezTo>
                    <a:pt x="1757" y="403"/>
                    <a:pt x="1603" y="454"/>
                    <a:pt x="1451" y="517"/>
                  </a:cubicBezTo>
                  <a:cubicBezTo>
                    <a:pt x="1297" y="578"/>
                    <a:pt x="1147" y="657"/>
                    <a:pt x="1002" y="758"/>
                  </a:cubicBezTo>
                  <a:cubicBezTo>
                    <a:pt x="808" y="896"/>
                    <a:pt x="637" y="1060"/>
                    <a:pt x="497" y="1237"/>
                  </a:cubicBezTo>
                  <a:cubicBezTo>
                    <a:pt x="497" y="1237"/>
                    <a:pt x="476" y="1262"/>
                    <a:pt x="447" y="1299"/>
                  </a:cubicBezTo>
                  <a:cubicBezTo>
                    <a:pt x="419" y="1338"/>
                    <a:pt x="383" y="1390"/>
                    <a:pt x="347" y="1443"/>
                  </a:cubicBezTo>
                  <a:cubicBezTo>
                    <a:pt x="314" y="1497"/>
                    <a:pt x="280" y="1551"/>
                    <a:pt x="257" y="1592"/>
                  </a:cubicBezTo>
                  <a:cubicBezTo>
                    <a:pt x="234" y="1634"/>
                    <a:pt x="220" y="1662"/>
                    <a:pt x="220" y="1662"/>
                  </a:cubicBezTo>
                  <a:cubicBezTo>
                    <a:pt x="170" y="1754"/>
                    <a:pt x="87" y="1961"/>
                    <a:pt x="46" y="2170"/>
                  </a:cubicBezTo>
                  <a:cubicBezTo>
                    <a:pt x="1" y="2379"/>
                    <a:pt x="2" y="2588"/>
                    <a:pt x="6" y="2667"/>
                  </a:cubicBezTo>
                  <a:cubicBezTo>
                    <a:pt x="34" y="2407"/>
                    <a:pt x="101" y="2148"/>
                    <a:pt x="217" y="1885"/>
                  </a:cubicBezTo>
                  <a:lnTo>
                    <a:pt x="217" y="1886"/>
                  </a:lnTo>
                  <a:lnTo>
                    <a:pt x="259" y="1790"/>
                  </a:lnTo>
                  <a:cubicBezTo>
                    <a:pt x="259" y="1790"/>
                    <a:pt x="318" y="1662"/>
                    <a:pt x="393" y="1543"/>
                  </a:cubicBezTo>
                  <a:cubicBezTo>
                    <a:pt x="465" y="1423"/>
                    <a:pt x="554" y="1313"/>
                    <a:pt x="554" y="1313"/>
                  </a:cubicBezTo>
                  <a:cubicBezTo>
                    <a:pt x="781" y="1020"/>
                    <a:pt x="1092" y="764"/>
                    <a:pt x="1445" y="599"/>
                  </a:cubicBezTo>
                  <a:cubicBezTo>
                    <a:pt x="1621" y="516"/>
                    <a:pt x="1805" y="444"/>
                    <a:pt x="1974" y="352"/>
                  </a:cubicBezTo>
                  <a:cubicBezTo>
                    <a:pt x="2143" y="261"/>
                    <a:pt x="2296" y="145"/>
                    <a:pt x="2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6">
              <a:extLst>
                <a:ext uri="{FF2B5EF4-FFF2-40B4-BE49-F238E27FC236}">
                  <a16:creationId xmlns:a16="http://schemas.microsoft.com/office/drawing/2014/main" id="{AA744DE6-091A-265E-6C0A-BFE7D3C16507}"/>
                </a:ext>
              </a:extLst>
            </p:cNvPr>
            <p:cNvSpPr/>
            <p:nvPr/>
          </p:nvSpPr>
          <p:spPr>
            <a:xfrm>
              <a:off x="5089450" y="2403950"/>
              <a:ext cx="14550" cy="27150"/>
            </a:xfrm>
            <a:custGeom>
              <a:avLst/>
              <a:gdLst/>
              <a:ahLst/>
              <a:cxnLst/>
              <a:rect l="l" t="t" r="r" b="b"/>
              <a:pathLst>
                <a:path w="582" h="1086" extrusionOk="0">
                  <a:moveTo>
                    <a:pt x="581" y="0"/>
                  </a:moveTo>
                  <a:cubicBezTo>
                    <a:pt x="520" y="38"/>
                    <a:pt x="514" y="40"/>
                    <a:pt x="440" y="139"/>
                  </a:cubicBezTo>
                  <a:cubicBezTo>
                    <a:pt x="373" y="226"/>
                    <a:pt x="302" y="304"/>
                    <a:pt x="246" y="404"/>
                  </a:cubicBezTo>
                  <a:cubicBezTo>
                    <a:pt x="208" y="470"/>
                    <a:pt x="173" y="537"/>
                    <a:pt x="140" y="603"/>
                  </a:cubicBezTo>
                  <a:cubicBezTo>
                    <a:pt x="140" y="603"/>
                    <a:pt x="122" y="639"/>
                    <a:pt x="105" y="677"/>
                  </a:cubicBezTo>
                  <a:cubicBezTo>
                    <a:pt x="87" y="714"/>
                    <a:pt x="70" y="752"/>
                    <a:pt x="70" y="752"/>
                  </a:cubicBezTo>
                  <a:cubicBezTo>
                    <a:pt x="41" y="813"/>
                    <a:pt x="1" y="1030"/>
                    <a:pt x="5" y="1086"/>
                  </a:cubicBezTo>
                  <a:cubicBezTo>
                    <a:pt x="53" y="995"/>
                    <a:pt x="95" y="913"/>
                    <a:pt x="128" y="848"/>
                  </a:cubicBezTo>
                  <a:lnTo>
                    <a:pt x="142" y="817"/>
                  </a:lnTo>
                  <a:cubicBezTo>
                    <a:pt x="142" y="817"/>
                    <a:pt x="161" y="775"/>
                    <a:pt x="179" y="732"/>
                  </a:cubicBezTo>
                  <a:cubicBezTo>
                    <a:pt x="200" y="691"/>
                    <a:pt x="219" y="650"/>
                    <a:pt x="219" y="650"/>
                  </a:cubicBezTo>
                  <a:cubicBezTo>
                    <a:pt x="326" y="433"/>
                    <a:pt x="458" y="194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6">
              <a:extLst>
                <a:ext uri="{FF2B5EF4-FFF2-40B4-BE49-F238E27FC236}">
                  <a16:creationId xmlns:a16="http://schemas.microsoft.com/office/drawing/2014/main" id="{14BFD1AB-190C-C60C-C0A4-29B7C535CF0C}"/>
                </a:ext>
              </a:extLst>
            </p:cNvPr>
            <p:cNvSpPr/>
            <p:nvPr/>
          </p:nvSpPr>
          <p:spPr>
            <a:xfrm>
              <a:off x="5086725" y="2399425"/>
              <a:ext cx="6425" cy="9150"/>
            </a:xfrm>
            <a:custGeom>
              <a:avLst/>
              <a:gdLst/>
              <a:ahLst/>
              <a:cxnLst/>
              <a:rect l="l" t="t" r="r" b="b"/>
              <a:pathLst>
                <a:path w="257" h="366" extrusionOk="0">
                  <a:moveTo>
                    <a:pt x="257" y="1"/>
                  </a:moveTo>
                  <a:lnTo>
                    <a:pt x="257" y="1"/>
                  </a:lnTo>
                  <a:cubicBezTo>
                    <a:pt x="222" y="6"/>
                    <a:pt x="220" y="6"/>
                    <a:pt x="191" y="40"/>
                  </a:cubicBezTo>
                  <a:cubicBezTo>
                    <a:pt x="165" y="69"/>
                    <a:pt x="129" y="88"/>
                    <a:pt x="107" y="122"/>
                  </a:cubicBezTo>
                  <a:cubicBezTo>
                    <a:pt x="91" y="145"/>
                    <a:pt x="76" y="166"/>
                    <a:pt x="61" y="187"/>
                  </a:cubicBezTo>
                  <a:lnTo>
                    <a:pt x="27" y="234"/>
                  </a:lnTo>
                  <a:cubicBezTo>
                    <a:pt x="12" y="253"/>
                    <a:pt x="1" y="338"/>
                    <a:pt x="6" y="365"/>
                  </a:cubicBezTo>
                  <a:cubicBezTo>
                    <a:pt x="35" y="348"/>
                    <a:pt x="63" y="329"/>
                    <a:pt x="88" y="306"/>
                  </a:cubicBezTo>
                  <a:lnTo>
                    <a:pt x="96" y="296"/>
                  </a:lnTo>
                  <a:lnTo>
                    <a:pt x="135" y="242"/>
                  </a:lnTo>
                  <a:cubicBezTo>
                    <a:pt x="187" y="172"/>
                    <a:pt x="230" y="8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6">
              <a:extLst>
                <a:ext uri="{FF2B5EF4-FFF2-40B4-BE49-F238E27FC236}">
                  <a16:creationId xmlns:a16="http://schemas.microsoft.com/office/drawing/2014/main" id="{07BB6A00-7804-A4DD-C4C3-3D0CB5358DC7}"/>
                </a:ext>
              </a:extLst>
            </p:cNvPr>
            <p:cNvSpPr/>
            <p:nvPr/>
          </p:nvSpPr>
          <p:spPr>
            <a:xfrm>
              <a:off x="5087625" y="2347750"/>
              <a:ext cx="12625" cy="27250"/>
            </a:xfrm>
            <a:custGeom>
              <a:avLst/>
              <a:gdLst/>
              <a:ahLst/>
              <a:cxnLst/>
              <a:rect l="l" t="t" r="r" b="b"/>
              <a:pathLst>
                <a:path w="505" h="1090" extrusionOk="0">
                  <a:moveTo>
                    <a:pt x="504" y="0"/>
                  </a:moveTo>
                  <a:lnTo>
                    <a:pt x="504" y="0"/>
                  </a:lnTo>
                  <a:cubicBezTo>
                    <a:pt x="446" y="40"/>
                    <a:pt x="441" y="42"/>
                    <a:pt x="373" y="142"/>
                  </a:cubicBezTo>
                  <a:cubicBezTo>
                    <a:pt x="314" y="232"/>
                    <a:pt x="249" y="311"/>
                    <a:pt x="200" y="410"/>
                  </a:cubicBezTo>
                  <a:cubicBezTo>
                    <a:pt x="168" y="477"/>
                    <a:pt x="136" y="545"/>
                    <a:pt x="109" y="611"/>
                  </a:cubicBezTo>
                  <a:cubicBezTo>
                    <a:pt x="109" y="611"/>
                    <a:pt x="94" y="648"/>
                    <a:pt x="79" y="685"/>
                  </a:cubicBezTo>
                  <a:cubicBezTo>
                    <a:pt x="64" y="723"/>
                    <a:pt x="50" y="760"/>
                    <a:pt x="50" y="760"/>
                  </a:cubicBezTo>
                  <a:cubicBezTo>
                    <a:pt x="25" y="822"/>
                    <a:pt x="0" y="1036"/>
                    <a:pt x="10" y="1089"/>
                  </a:cubicBezTo>
                  <a:cubicBezTo>
                    <a:pt x="51" y="997"/>
                    <a:pt x="87" y="916"/>
                    <a:pt x="116" y="851"/>
                  </a:cubicBezTo>
                  <a:lnTo>
                    <a:pt x="127" y="820"/>
                  </a:lnTo>
                  <a:lnTo>
                    <a:pt x="158" y="736"/>
                  </a:lnTo>
                  <a:cubicBezTo>
                    <a:pt x="175" y="695"/>
                    <a:pt x="192" y="653"/>
                    <a:pt x="192" y="653"/>
                  </a:cubicBezTo>
                  <a:cubicBezTo>
                    <a:pt x="282" y="435"/>
                    <a:pt x="396" y="195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6">
              <a:extLst>
                <a:ext uri="{FF2B5EF4-FFF2-40B4-BE49-F238E27FC236}">
                  <a16:creationId xmlns:a16="http://schemas.microsoft.com/office/drawing/2014/main" id="{02E19A77-0E9F-2CCC-2BBF-6C7ADD47AA79}"/>
                </a:ext>
              </a:extLst>
            </p:cNvPr>
            <p:cNvSpPr/>
            <p:nvPr/>
          </p:nvSpPr>
          <p:spPr>
            <a:xfrm>
              <a:off x="5089300" y="2333100"/>
              <a:ext cx="8825" cy="18300"/>
            </a:xfrm>
            <a:custGeom>
              <a:avLst/>
              <a:gdLst/>
              <a:ahLst/>
              <a:cxnLst/>
              <a:rect l="l" t="t" r="r" b="b"/>
              <a:pathLst>
                <a:path w="353" h="732" extrusionOk="0">
                  <a:moveTo>
                    <a:pt x="353" y="0"/>
                  </a:moveTo>
                  <a:lnTo>
                    <a:pt x="353" y="0"/>
                  </a:lnTo>
                  <a:cubicBezTo>
                    <a:pt x="311" y="29"/>
                    <a:pt x="307" y="32"/>
                    <a:pt x="268" y="101"/>
                  </a:cubicBezTo>
                  <a:cubicBezTo>
                    <a:pt x="233" y="165"/>
                    <a:pt x="188" y="217"/>
                    <a:pt x="156" y="282"/>
                  </a:cubicBezTo>
                  <a:cubicBezTo>
                    <a:pt x="135" y="327"/>
                    <a:pt x="114" y="371"/>
                    <a:pt x="93" y="413"/>
                  </a:cubicBezTo>
                  <a:lnTo>
                    <a:pt x="46" y="508"/>
                  </a:lnTo>
                  <a:cubicBezTo>
                    <a:pt x="26" y="547"/>
                    <a:pt x="0" y="691"/>
                    <a:pt x="4" y="731"/>
                  </a:cubicBezTo>
                  <a:cubicBezTo>
                    <a:pt x="40" y="687"/>
                    <a:pt x="76" y="640"/>
                    <a:pt x="110" y="588"/>
                  </a:cubicBezTo>
                  <a:lnTo>
                    <a:pt x="119" y="568"/>
                  </a:lnTo>
                  <a:lnTo>
                    <a:pt x="173" y="459"/>
                  </a:lnTo>
                  <a:cubicBezTo>
                    <a:pt x="246" y="315"/>
                    <a:pt x="308" y="145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6">
              <a:extLst>
                <a:ext uri="{FF2B5EF4-FFF2-40B4-BE49-F238E27FC236}">
                  <a16:creationId xmlns:a16="http://schemas.microsoft.com/office/drawing/2014/main" id="{1A539639-FBA9-E654-047F-2E21651B7843}"/>
                </a:ext>
              </a:extLst>
            </p:cNvPr>
            <p:cNvSpPr/>
            <p:nvPr/>
          </p:nvSpPr>
          <p:spPr>
            <a:xfrm>
              <a:off x="5084150" y="2295300"/>
              <a:ext cx="7300" cy="25400"/>
            </a:xfrm>
            <a:custGeom>
              <a:avLst/>
              <a:gdLst/>
              <a:ahLst/>
              <a:cxnLst/>
              <a:rect l="l" t="t" r="r" b="b"/>
              <a:pathLst>
                <a:path w="292" h="1016" extrusionOk="0">
                  <a:moveTo>
                    <a:pt x="292" y="1"/>
                  </a:moveTo>
                  <a:cubicBezTo>
                    <a:pt x="252" y="49"/>
                    <a:pt x="248" y="52"/>
                    <a:pt x="216" y="152"/>
                  </a:cubicBezTo>
                  <a:cubicBezTo>
                    <a:pt x="186" y="241"/>
                    <a:pt x="146" y="318"/>
                    <a:pt x="120" y="411"/>
                  </a:cubicBezTo>
                  <a:cubicBezTo>
                    <a:pt x="102" y="473"/>
                    <a:pt x="85" y="535"/>
                    <a:pt x="68" y="594"/>
                  </a:cubicBezTo>
                  <a:lnTo>
                    <a:pt x="29" y="727"/>
                  </a:lnTo>
                  <a:cubicBezTo>
                    <a:pt x="13" y="781"/>
                    <a:pt x="1" y="968"/>
                    <a:pt x="8" y="1016"/>
                  </a:cubicBezTo>
                  <a:cubicBezTo>
                    <a:pt x="41" y="950"/>
                    <a:pt x="73" y="882"/>
                    <a:pt x="102" y="806"/>
                  </a:cubicBezTo>
                  <a:lnTo>
                    <a:pt x="110" y="778"/>
                  </a:lnTo>
                  <a:lnTo>
                    <a:pt x="154" y="626"/>
                  </a:lnTo>
                  <a:cubicBezTo>
                    <a:pt x="214" y="424"/>
                    <a:pt x="261" y="194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6">
              <a:extLst>
                <a:ext uri="{FF2B5EF4-FFF2-40B4-BE49-F238E27FC236}">
                  <a16:creationId xmlns:a16="http://schemas.microsoft.com/office/drawing/2014/main" id="{3E9440B2-B3E2-DB23-A8FB-015CC3661339}"/>
                </a:ext>
              </a:extLst>
            </p:cNvPr>
            <p:cNvSpPr/>
            <p:nvPr/>
          </p:nvSpPr>
          <p:spPr>
            <a:xfrm>
              <a:off x="5075075" y="2285425"/>
              <a:ext cx="4925" cy="17250"/>
            </a:xfrm>
            <a:custGeom>
              <a:avLst/>
              <a:gdLst/>
              <a:ahLst/>
              <a:cxnLst/>
              <a:rect l="l" t="t" r="r" b="b"/>
              <a:pathLst>
                <a:path w="197" h="690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62" y="31"/>
                    <a:pt x="159" y="33"/>
                    <a:pt x="137" y="100"/>
                  </a:cubicBezTo>
                  <a:cubicBezTo>
                    <a:pt x="117" y="161"/>
                    <a:pt x="85" y="213"/>
                    <a:pt x="69" y="276"/>
                  </a:cubicBezTo>
                  <a:cubicBezTo>
                    <a:pt x="58" y="318"/>
                    <a:pt x="46" y="359"/>
                    <a:pt x="35" y="400"/>
                  </a:cubicBezTo>
                  <a:lnTo>
                    <a:pt x="10" y="490"/>
                  </a:lnTo>
                  <a:cubicBezTo>
                    <a:pt x="1" y="526"/>
                    <a:pt x="7" y="656"/>
                    <a:pt x="19" y="690"/>
                  </a:cubicBezTo>
                  <a:cubicBezTo>
                    <a:pt x="45" y="645"/>
                    <a:pt x="70" y="601"/>
                    <a:pt x="90" y="549"/>
                  </a:cubicBezTo>
                  <a:lnTo>
                    <a:pt x="96" y="530"/>
                  </a:lnTo>
                  <a:lnTo>
                    <a:pt x="124" y="427"/>
                  </a:lnTo>
                  <a:cubicBezTo>
                    <a:pt x="162" y="291"/>
                    <a:pt x="187" y="134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6">
              <a:extLst>
                <a:ext uri="{FF2B5EF4-FFF2-40B4-BE49-F238E27FC236}">
                  <a16:creationId xmlns:a16="http://schemas.microsoft.com/office/drawing/2014/main" id="{38C75A7A-CB52-60AB-916B-DBDF9069B766}"/>
                </a:ext>
              </a:extLst>
            </p:cNvPr>
            <p:cNvSpPr/>
            <p:nvPr/>
          </p:nvSpPr>
          <p:spPr>
            <a:xfrm>
              <a:off x="5072350" y="2272625"/>
              <a:ext cx="3550" cy="14500"/>
            </a:xfrm>
            <a:custGeom>
              <a:avLst/>
              <a:gdLst/>
              <a:ahLst/>
              <a:cxnLst/>
              <a:rect l="l" t="t" r="r" b="b"/>
              <a:pathLst>
                <a:path w="142" h="580" extrusionOk="0">
                  <a:moveTo>
                    <a:pt x="139" y="0"/>
                  </a:moveTo>
                  <a:lnTo>
                    <a:pt x="139" y="0"/>
                  </a:lnTo>
                  <a:cubicBezTo>
                    <a:pt x="107" y="26"/>
                    <a:pt x="106" y="28"/>
                    <a:pt x="91" y="86"/>
                  </a:cubicBezTo>
                  <a:cubicBezTo>
                    <a:pt x="77" y="136"/>
                    <a:pt x="51" y="180"/>
                    <a:pt x="41" y="233"/>
                  </a:cubicBezTo>
                  <a:cubicBezTo>
                    <a:pt x="35" y="269"/>
                    <a:pt x="28" y="304"/>
                    <a:pt x="22" y="338"/>
                  </a:cubicBezTo>
                  <a:lnTo>
                    <a:pt x="7" y="413"/>
                  </a:lnTo>
                  <a:cubicBezTo>
                    <a:pt x="0" y="445"/>
                    <a:pt x="20" y="552"/>
                    <a:pt x="35" y="580"/>
                  </a:cubicBezTo>
                  <a:cubicBezTo>
                    <a:pt x="57" y="543"/>
                    <a:pt x="76" y="504"/>
                    <a:pt x="91" y="461"/>
                  </a:cubicBezTo>
                  <a:lnTo>
                    <a:pt x="94" y="445"/>
                  </a:lnTo>
                  <a:lnTo>
                    <a:pt x="112" y="358"/>
                  </a:lnTo>
                  <a:cubicBezTo>
                    <a:pt x="135" y="244"/>
                    <a:pt x="142" y="111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6">
              <a:extLst>
                <a:ext uri="{FF2B5EF4-FFF2-40B4-BE49-F238E27FC236}">
                  <a16:creationId xmlns:a16="http://schemas.microsoft.com/office/drawing/2014/main" id="{72AD35E3-9486-3248-2F83-C4E5A6E7CE28}"/>
                </a:ext>
              </a:extLst>
            </p:cNvPr>
            <p:cNvSpPr/>
            <p:nvPr/>
          </p:nvSpPr>
          <p:spPr>
            <a:xfrm>
              <a:off x="5028775" y="2211075"/>
              <a:ext cx="24275" cy="71575"/>
            </a:xfrm>
            <a:custGeom>
              <a:avLst/>
              <a:gdLst/>
              <a:ahLst/>
              <a:cxnLst/>
              <a:rect l="l" t="t" r="r" b="b"/>
              <a:pathLst>
                <a:path w="971" h="2863" extrusionOk="0">
                  <a:moveTo>
                    <a:pt x="67" y="0"/>
                  </a:moveTo>
                  <a:lnTo>
                    <a:pt x="67" y="0"/>
                  </a:lnTo>
                  <a:cubicBezTo>
                    <a:pt x="37" y="78"/>
                    <a:pt x="24" y="122"/>
                    <a:pt x="14" y="184"/>
                  </a:cubicBezTo>
                  <a:cubicBezTo>
                    <a:pt x="10" y="246"/>
                    <a:pt x="0" y="328"/>
                    <a:pt x="23" y="480"/>
                  </a:cubicBezTo>
                  <a:cubicBezTo>
                    <a:pt x="68" y="753"/>
                    <a:pt x="160" y="995"/>
                    <a:pt x="295" y="1242"/>
                  </a:cubicBezTo>
                  <a:cubicBezTo>
                    <a:pt x="388" y="1404"/>
                    <a:pt x="481" y="1564"/>
                    <a:pt x="570" y="1719"/>
                  </a:cubicBezTo>
                  <a:cubicBezTo>
                    <a:pt x="570" y="1719"/>
                    <a:pt x="619" y="1806"/>
                    <a:pt x="663" y="1895"/>
                  </a:cubicBezTo>
                  <a:cubicBezTo>
                    <a:pt x="707" y="1983"/>
                    <a:pt x="744" y="2075"/>
                    <a:pt x="744" y="2075"/>
                  </a:cubicBezTo>
                  <a:cubicBezTo>
                    <a:pt x="777" y="2149"/>
                    <a:pt x="845" y="2306"/>
                    <a:pt x="884" y="2468"/>
                  </a:cubicBezTo>
                  <a:cubicBezTo>
                    <a:pt x="926" y="2630"/>
                    <a:pt x="920" y="2798"/>
                    <a:pt x="919" y="2862"/>
                  </a:cubicBezTo>
                  <a:cubicBezTo>
                    <a:pt x="970" y="2655"/>
                    <a:pt x="957" y="2426"/>
                    <a:pt x="888" y="2195"/>
                  </a:cubicBezTo>
                  <a:lnTo>
                    <a:pt x="859" y="2112"/>
                  </a:lnTo>
                  <a:cubicBezTo>
                    <a:pt x="859" y="2112"/>
                    <a:pt x="818" y="2003"/>
                    <a:pt x="767" y="1898"/>
                  </a:cubicBezTo>
                  <a:cubicBezTo>
                    <a:pt x="717" y="1793"/>
                    <a:pt x="661" y="1691"/>
                    <a:pt x="661" y="1691"/>
                  </a:cubicBezTo>
                  <a:cubicBezTo>
                    <a:pt x="514" y="1422"/>
                    <a:pt x="331" y="1158"/>
                    <a:pt x="206" y="871"/>
                  </a:cubicBezTo>
                  <a:cubicBezTo>
                    <a:pt x="75" y="588"/>
                    <a:pt x="9" y="277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6">
              <a:extLst>
                <a:ext uri="{FF2B5EF4-FFF2-40B4-BE49-F238E27FC236}">
                  <a16:creationId xmlns:a16="http://schemas.microsoft.com/office/drawing/2014/main" id="{572D555C-D43B-5049-BCAF-AB5A165FD2AE}"/>
                </a:ext>
              </a:extLst>
            </p:cNvPr>
            <p:cNvSpPr/>
            <p:nvPr/>
          </p:nvSpPr>
          <p:spPr>
            <a:xfrm>
              <a:off x="5030225" y="2242850"/>
              <a:ext cx="8400" cy="18100"/>
            </a:xfrm>
            <a:custGeom>
              <a:avLst/>
              <a:gdLst/>
              <a:ahLst/>
              <a:cxnLst/>
              <a:rect l="l" t="t" r="r" b="b"/>
              <a:pathLst>
                <a:path w="336" h="724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56"/>
                    <a:pt x="22" y="112"/>
                    <a:pt x="41" y="171"/>
                  </a:cubicBezTo>
                  <a:lnTo>
                    <a:pt x="42" y="171"/>
                  </a:lnTo>
                  <a:lnTo>
                    <a:pt x="50" y="191"/>
                  </a:lnTo>
                  <a:lnTo>
                    <a:pt x="98" y="300"/>
                  </a:lnTo>
                  <a:cubicBezTo>
                    <a:pt x="161" y="445"/>
                    <a:pt x="249" y="600"/>
                    <a:pt x="330" y="723"/>
                  </a:cubicBezTo>
                  <a:cubicBezTo>
                    <a:pt x="336" y="673"/>
                    <a:pt x="336" y="670"/>
                    <a:pt x="308" y="597"/>
                  </a:cubicBezTo>
                  <a:cubicBezTo>
                    <a:pt x="283" y="530"/>
                    <a:pt x="273" y="464"/>
                    <a:pt x="243" y="398"/>
                  </a:cubicBezTo>
                  <a:cubicBezTo>
                    <a:pt x="222" y="353"/>
                    <a:pt x="203" y="309"/>
                    <a:pt x="184" y="267"/>
                  </a:cubicBezTo>
                  <a:lnTo>
                    <a:pt x="142" y="172"/>
                  </a:lnTo>
                  <a:cubicBezTo>
                    <a:pt x="125" y="133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6">
              <a:extLst>
                <a:ext uri="{FF2B5EF4-FFF2-40B4-BE49-F238E27FC236}">
                  <a16:creationId xmlns:a16="http://schemas.microsoft.com/office/drawing/2014/main" id="{E496F6DC-2165-BC0B-2BE1-A02F29C4944C}"/>
                </a:ext>
              </a:extLst>
            </p:cNvPr>
            <p:cNvSpPr/>
            <p:nvPr/>
          </p:nvSpPr>
          <p:spPr>
            <a:xfrm>
              <a:off x="4965925" y="2204000"/>
              <a:ext cx="45350" cy="38000"/>
            </a:xfrm>
            <a:custGeom>
              <a:avLst/>
              <a:gdLst/>
              <a:ahLst/>
              <a:cxnLst/>
              <a:rect l="l" t="t" r="r" b="b"/>
              <a:pathLst>
                <a:path w="1814" h="1520" extrusionOk="0">
                  <a:moveTo>
                    <a:pt x="0" y="1"/>
                  </a:moveTo>
                  <a:cubicBezTo>
                    <a:pt x="82" y="104"/>
                    <a:pt x="88" y="110"/>
                    <a:pt x="265" y="265"/>
                  </a:cubicBezTo>
                  <a:cubicBezTo>
                    <a:pt x="423" y="403"/>
                    <a:pt x="559" y="542"/>
                    <a:pt x="725" y="680"/>
                  </a:cubicBezTo>
                  <a:cubicBezTo>
                    <a:pt x="835" y="773"/>
                    <a:pt x="945" y="865"/>
                    <a:pt x="1051" y="954"/>
                  </a:cubicBezTo>
                  <a:lnTo>
                    <a:pt x="1288" y="1155"/>
                  </a:lnTo>
                  <a:cubicBezTo>
                    <a:pt x="1384" y="1237"/>
                    <a:pt x="1724" y="1470"/>
                    <a:pt x="1814" y="1519"/>
                  </a:cubicBezTo>
                  <a:cubicBezTo>
                    <a:pt x="1698" y="1403"/>
                    <a:pt x="1578" y="1288"/>
                    <a:pt x="1444" y="1166"/>
                  </a:cubicBezTo>
                  <a:lnTo>
                    <a:pt x="1393" y="1122"/>
                  </a:lnTo>
                  <a:cubicBezTo>
                    <a:pt x="1393" y="1122"/>
                    <a:pt x="1122" y="893"/>
                    <a:pt x="1122" y="893"/>
                  </a:cubicBezTo>
                  <a:cubicBezTo>
                    <a:pt x="764" y="589"/>
                    <a:pt x="348" y="26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6">
              <a:extLst>
                <a:ext uri="{FF2B5EF4-FFF2-40B4-BE49-F238E27FC236}">
                  <a16:creationId xmlns:a16="http://schemas.microsoft.com/office/drawing/2014/main" id="{6BC1D4D0-1048-5997-877F-E99F94252489}"/>
                </a:ext>
              </a:extLst>
            </p:cNvPr>
            <p:cNvSpPr/>
            <p:nvPr/>
          </p:nvSpPr>
          <p:spPr>
            <a:xfrm>
              <a:off x="4946300" y="2234925"/>
              <a:ext cx="41725" cy="52625"/>
            </a:xfrm>
            <a:custGeom>
              <a:avLst/>
              <a:gdLst/>
              <a:ahLst/>
              <a:cxnLst/>
              <a:rect l="l" t="t" r="r" b="b"/>
              <a:pathLst>
                <a:path w="1669" h="2105" extrusionOk="0">
                  <a:moveTo>
                    <a:pt x="813" y="1"/>
                  </a:moveTo>
                  <a:cubicBezTo>
                    <a:pt x="773" y="1"/>
                    <a:pt x="729" y="4"/>
                    <a:pt x="685" y="14"/>
                  </a:cubicBezTo>
                  <a:cubicBezTo>
                    <a:pt x="614" y="28"/>
                    <a:pt x="548" y="55"/>
                    <a:pt x="502" y="82"/>
                  </a:cubicBezTo>
                  <a:cubicBezTo>
                    <a:pt x="455" y="107"/>
                    <a:pt x="428" y="130"/>
                    <a:pt x="428" y="130"/>
                  </a:cubicBezTo>
                  <a:cubicBezTo>
                    <a:pt x="125" y="356"/>
                    <a:pt x="0" y="768"/>
                    <a:pt x="26" y="1135"/>
                  </a:cubicBezTo>
                  <a:cubicBezTo>
                    <a:pt x="46" y="1509"/>
                    <a:pt x="199" y="1860"/>
                    <a:pt x="415" y="2104"/>
                  </a:cubicBezTo>
                  <a:cubicBezTo>
                    <a:pt x="366" y="2020"/>
                    <a:pt x="342" y="1974"/>
                    <a:pt x="311" y="1913"/>
                  </a:cubicBezTo>
                  <a:cubicBezTo>
                    <a:pt x="278" y="1850"/>
                    <a:pt x="233" y="1772"/>
                    <a:pt x="176" y="1609"/>
                  </a:cubicBezTo>
                  <a:cubicBezTo>
                    <a:pt x="81" y="1316"/>
                    <a:pt x="76" y="1020"/>
                    <a:pt x="152" y="721"/>
                  </a:cubicBezTo>
                  <a:cubicBezTo>
                    <a:pt x="207" y="523"/>
                    <a:pt x="313" y="335"/>
                    <a:pt x="465" y="216"/>
                  </a:cubicBezTo>
                  <a:cubicBezTo>
                    <a:pt x="465" y="216"/>
                    <a:pt x="551" y="146"/>
                    <a:pt x="654" y="117"/>
                  </a:cubicBezTo>
                  <a:cubicBezTo>
                    <a:pt x="716" y="96"/>
                    <a:pt x="781" y="92"/>
                    <a:pt x="822" y="92"/>
                  </a:cubicBezTo>
                  <a:cubicBezTo>
                    <a:pt x="848" y="92"/>
                    <a:pt x="865" y="94"/>
                    <a:pt x="865" y="94"/>
                  </a:cubicBezTo>
                  <a:cubicBezTo>
                    <a:pt x="908" y="99"/>
                    <a:pt x="977" y="107"/>
                    <a:pt x="1056" y="133"/>
                  </a:cubicBezTo>
                  <a:cubicBezTo>
                    <a:pt x="1133" y="159"/>
                    <a:pt x="1220" y="202"/>
                    <a:pt x="1301" y="253"/>
                  </a:cubicBezTo>
                  <a:cubicBezTo>
                    <a:pt x="1464" y="355"/>
                    <a:pt x="1608" y="482"/>
                    <a:pt x="1669" y="528"/>
                  </a:cubicBezTo>
                  <a:cubicBezTo>
                    <a:pt x="1506" y="349"/>
                    <a:pt x="1332" y="156"/>
                    <a:pt x="1067" y="46"/>
                  </a:cubicBezTo>
                  <a:lnTo>
                    <a:pt x="1066" y="45"/>
                  </a:lnTo>
                  <a:lnTo>
                    <a:pt x="1017" y="29"/>
                  </a:lnTo>
                  <a:cubicBezTo>
                    <a:pt x="992" y="23"/>
                    <a:pt x="966" y="17"/>
                    <a:pt x="966" y="17"/>
                  </a:cubicBezTo>
                  <a:cubicBezTo>
                    <a:pt x="966" y="17"/>
                    <a:pt x="931" y="9"/>
                    <a:pt x="879" y="3"/>
                  </a:cubicBezTo>
                  <a:cubicBezTo>
                    <a:pt x="859" y="2"/>
                    <a:pt x="837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6">
              <a:extLst>
                <a:ext uri="{FF2B5EF4-FFF2-40B4-BE49-F238E27FC236}">
                  <a16:creationId xmlns:a16="http://schemas.microsoft.com/office/drawing/2014/main" id="{7CC3E528-DADA-7968-C13F-1C6966D02E83}"/>
                </a:ext>
              </a:extLst>
            </p:cNvPr>
            <p:cNvSpPr/>
            <p:nvPr/>
          </p:nvSpPr>
          <p:spPr>
            <a:xfrm>
              <a:off x="5370850" y="2364825"/>
              <a:ext cx="96575" cy="46925"/>
            </a:xfrm>
            <a:custGeom>
              <a:avLst/>
              <a:gdLst/>
              <a:ahLst/>
              <a:cxnLst/>
              <a:rect l="l" t="t" r="r" b="b"/>
              <a:pathLst>
                <a:path w="3863" h="1877" extrusionOk="0">
                  <a:moveTo>
                    <a:pt x="1148" y="1"/>
                  </a:moveTo>
                  <a:cubicBezTo>
                    <a:pt x="1007" y="1"/>
                    <a:pt x="785" y="18"/>
                    <a:pt x="574" y="63"/>
                  </a:cubicBezTo>
                  <a:cubicBezTo>
                    <a:pt x="319" y="116"/>
                    <a:pt x="87" y="214"/>
                    <a:pt x="0" y="257"/>
                  </a:cubicBezTo>
                  <a:cubicBezTo>
                    <a:pt x="303" y="159"/>
                    <a:pt x="625" y="99"/>
                    <a:pt x="975" y="94"/>
                  </a:cubicBezTo>
                  <a:lnTo>
                    <a:pt x="1104" y="92"/>
                  </a:lnTo>
                  <a:cubicBezTo>
                    <a:pt x="1104" y="92"/>
                    <a:pt x="1276" y="94"/>
                    <a:pt x="1446" y="114"/>
                  </a:cubicBezTo>
                  <a:cubicBezTo>
                    <a:pt x="1617" y="133"/>
                    <a:pt x="1784" y="175"/>
                    <a:pt x="1784" y="175"/>
                  </a:cubicBezTo>
                  <a:cubicBezTo>
                    <a:pt x="2225" y="276"/>
                    <a:pt x="2668" y="496"/>
                    <a:pt x="3031" y="802"/>
                  </a:cubicBezTo>
                  <a:cubicBezTo>
                    <a:pt x="3399" y="1105"/>
                    <a:pt x="3682" y="1492"/>
                    <a:pt x="3863" y="1877"/>
                  </a:cubicBezTo>
                  <a:cubicBezTo>
                    <a:pt x="3823" y="1757"/>
                    <a:pt x="3798" y="1693"/>
                    <a:pt x="3757" y="1609"/>
                  </a:cubicBezTo>
                  <a:cubicBezTo>
                    <a:pt x="3712" y="1526"/>
                    <a:pt x="3658" y="1418"/>
                    <a:pt x="3520" y="1231"/>
                  </a:cubicBezTo>
                  <a:cubicBezTo>
                    <a:pt x="3270" y="900"/>
                    <a:pt x="2990" y="625"/>
                    <a:pt x="2618" y="408"/>
                  </a:cubicBezTo>
                  <a:cubicBezTo>
                    <a:pt x="2370" y="262"/>
                    <a:pt x="2101" y="159"/>
                    <a:pt x="1834" y="92"/>
                  </a:cubicBezTo>
                  <a:cubicBezTo>
                    <a:pt x="1834" y="92"/>
                    <a:pt x="1684" y="54"/>
                    <a:pt x="1531" y="32"/>
                  </a:cubicBezTo>
                  <a:cubicBezTo>
                    <a:pt x="1379" y="8"/>
                    <a:pt x="1223" y="3"/>
                    <a:pt x="1223" y="3"/>
                  </a:cubicBezTo>
                  <a:cubicBezTo>
                    <a:pt x="1202" y="2"/>
                    <a:pt x="1176" y="1"/>
                    <a:pt x="1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6">
              <a:extLst>
                <a:ext uri="{FF2B5EF4-FFF2-40B4-BE49-F238E27FC236}">
                  <a16:creationId xmlns:a16="http://schemas.microsoft.com/office/drawing/2014/main" id="{E3CD16BF-4AE4-C8ED-484C-B4B02B37D7CA}"/>
                </a:ext>
              </a:extLst>
            </p:cNvPr>
            <p:cNvSpPr/>
            <p:nvPr/>
          </p:nvSpPr>
          <p:spPr>
            <a:xfrm>
              <a:off x="5274250" y="2451925"/>
              <a:ext cx="23050" cy="56350"/>
            </a:xfrm>
            <a:custGeom>
              <a:avLst/>
              <a:gdLst/>
              <a:ahLst/>
              <a:cxnLst/>
              <a:rect l="l" t="t" r="r" b="b"/>
              <a:pathLst>
                <a:path w="922" h="2254" extrusionOk="0">
                  <a:moveTo>
                    <a:pt x="83" y="1"/>
                  </a:moveTo>
                  <a:lnTo>
                    <a:pt x="83" y="1"/>
                  </a:lnTo>
                  <a:cubicBezTo>
                    <a:pt x="32" y="168"/>
                    <a:pt x="1" y="349"/>
                    <a:pt x="2" y="547"/>
                  </a:cubicBezTo>
                  <a:lnTo>
                    <a:pt x="5" y="619"/>
                  </a:lnTo>
                  <a:cubicBezTo>
                    <a:pt x="5" y="619"/>
                    <a:pt x="6" y="644"/>
                    <a:pt x="10" y="680"/>
                  </a:cubicBezTo>
                  <a:cubicBezTo>
                    <a:pt x="15" y="715"/>
                    <a:pt x="18" y="764"/>
                    <a:pt x="25" y="812"/>
                  </a:cubicBezTo>
                  <a:cubicBezTo>
                    <a:pt x="34" y="859"/>
                    <a:pt x="43" y="907"/>
                    <a:pt x="49" y="942"/>
                  </a:cubicBezTo>
                  <a:lnTo>
                    <a:pt x="63" y="1002"/>
                  </a:lnTo>
                  <a:cubicBezTo>
                    <a:pt x="124" y="1250"/>
                    <a:pt x="231" y="1504"/>
                    <a:pt x="386" y="1721"/>
                  </a:cubicBezTo>
                  <a:cubicBezTo>
                    <a:pt x="537" y="1939"/>
                    <a:pt x="727" y="2123"/>
                    <a:pt x="922" y="2253"/>
                  </a:cubicBezTo>
                  <a:cubicBezTo>
                    <a:pt x="831" y="2145"/>
                    <a:pt x="819" y="2147"/>
                    <a:pt x="652" y="1964"/>
                  </a:cubicBezTo>
                  <a:cubicBezTo>
                    <a:pt x="504" y="1797"/>
                    <a:pt x="405" y="1616"/>
                    <a:pt x="308" y="1414"/>
                  </a:cubicBezTo>
                  <a:cubicBezTo>
                    <a:pt x="243" y="1277"/>
                    <a:pt x="190" y="1136"/>
                    <a:pt x="157" y="994"/>
                  </a:cubicBezTo>
                  <a:cubicBezTo>
                    <a:pt x="157" y="994"/>
                    <a:pt x="136" y="917"/>
                    <a:pt x="124" y="835"/>
                  </a:cubicBezTo>
                  <a:cubicBezTo>
                    <a:pt x="115" y="797"/>
                    <a:pt x="110" y="755"/>
                    <a:pt x="108" y="725"/>
                  </a:cubicBezTo>
                  <a:cubicBezTo>
                    <a:pt x="104" y="695"/>
                    <a:pt x="102" y="675"/>
                    <a:pt x="102" y="675"/>
                  </a:cubicBezTo>
                  <a:cubicBezTo>
                    <a:pt x="94" y="609"/>
                    <a:pt x="78" y="470"/>
                    <a:pt x="73" y="330"/>
                  </a:cubicBezTo>
                  <a:cubicBezTo>
                    <a:pt x="70" y="192"/>
                    <a:pt x="83" y="56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6">
              <a:extLst>
                <a:ext uri="{FF2B5EF4-FFF2-40B4-BE49-F238E27FC236}">
                  <a16:creationId xmlns:a16="http://schemas.microsoft.com/office/drawing/2014/main" id="{A29C2E6E-7A4E-89D8-2DF8-8AC6C8E96126}"/>
                </a:ext>
              </a:extLst>
            </p:cNvPr>
            <p:cNvSpPr/>
            <p:nvPr/>
          </p:nvSpPr>
          <p:spPr>
            <a:xfrm>
              <a:off x="5256650" y="2441825"/>
              <a:ext cx="11250" cy="57850"/>
            </a:xfrm>
            <a:custGeom>
              <a:avLst/>
              <a:gdLst/>
              <a:ahLst/>
              <a:cxnLst/>
              <a:rect l="l" t="t" r="r" b="b"/>
              <a:pathLst>
                <a:path w="450" h="2314" extrusionOk="0">
                  <a:moveTo>
                    <a:pt x="183" y="0"/>
                  </a:moveTo>
                  <a:cubicBezTo>
                    <a:pt x="115" y="153"/>
                    <a:pt x="61" y="317"/>
                    <a:pt x="28" y="501"/>
                  </a:cubicBezTo>
                  <a:lnTo>
                    <a:pt x="29" y="501"/>
                  </a:lnTo>
                  <a:lnTo>
                    <a:pt x="19" y="569"/>
                  </a:lnTo>
                  <a:cubicBezTo>
                    <a:pt x="19" y="569"/>
                    <a:pt x="10" y="660"/>
                    <a:pt x="4" y="752"/>
                  </a:cubicBezTo>
                  <a:cubicBezTo>
                    <a:pt x="3" y="797"/>
                    <a:pt x="1" y="843"/>
                    <a:pt x="1" y="877"/>
                  </a:cubicBezTo>
                  <a:cubicBezTo>
                    <a:pt x="1" y="912"/>
                    <a:pt x="1" y="935"/>
                    <a:pt x="1" y="935"/>
                  </a:cubicBezTo>
                  <a:cubicBezTo>
                    <a:pt x="6" y="1177"/>
                    <a:pt x="45" y="1434"/>
                    <a:pt x="126" y="1672"/>
                  </a:cubicBezTo>
                  <a:cubicBezTo>
                    <a:pt x="206" y="1911"/>
                    <a:pt x="321" y="2133"/>
                    <a:pt x="449" y="2313"/>
                  </a:cubicBezTo>
                  <a:cubicBezTo>
                    <a:pt x="405" y="2187"/>
                    <a:pt x="395" y="2183"/>
                    <a:pt x="301" y="1967"/>
                  </a:cubicBezTo>
                  <a:cubicBezTo>
                    <a:pt x="219" y="1771"/>
                    <a:pt x="178" y="1580"/>
                    <a:pt x="138" y="1369"/>
                  </a:cubicBezTo>
                  <a:cubicBezTo>
                    <a:pt x="112" y="1228"/>
                    <a:pt x="96" y="1086"/>
                    <a:pt x="94" y="947"/>
                  </a:cubicBezTo>
                  <a:cubicBezTo>
                    <a:pt x="94" y="947"/>
                    <a:pt x="91" y="871"/>
                    <a:pt x="95" y="793"/>
                  </a:cubicBezTo>
                  <a:cubicBezTo>
                    <a:pt x="95" y="754"/>
                    <a:pt x="98" y="716"/>
                    <a:pt x="100" y="687"/>
                  </a:cubicBezTo>
                  <a:cubicBezTo>
                    <a:pt x="103" y="658"/>
                    <a:pt x="104" y="638"/>
                    <a:pt x="104" y="638"/>
                  </a:cubicBezTo>
                  <a:cubicBezTo>
                    <a:pt x="109" y="576"/>
                    <a:pt x="117" y="441"/>
                    <a:pt x="134" y="311"/>
                  </a:cubicBezTo>
                  <a:cubicBezTo>
                    <a:pt x="150" y="180"/>
                    <a:pt x="177" y="52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6">
              <a:extLst>
                <a:ext uri="{FF2B5EF4-FFF2-40B4-BE49-F238E27FC236}">
                  <a16:creationId xmlns:a16="http://schemas.microsoft.com/office/drawing/2014/main" id="{FCE00BBE-54D3-A483-8052-54511E017950}"/>
                </a:ext>
              </a:extLst>
            </p:cNvPr>
            <p:cNvSpPr/>
            <p:nvPr/>
          </p:nvSpPr>
          <p:spPr>
            <a:xfrm>
              <a:off x="5406125" y="2466375"/>
              <a:ext cx="7550" cy="47000"/>
            </a:xfrm>
            <a:custGeom>
              <a:avLst/>
              <a:gdLst/>
              <a:ahLst/>
              <a:cxnLst/>
              <a:rect l="l" t="t" r="r" b="b"/>
              <a:pathLst>
                <a:path w="302" h="1880" extrusionOk="0">
                  <a:moveTo>
                    <a:pt x="33" y="0"/>
                  </a:moveTo>
                  <a:lnTo>
                    <a:pt x="33" y="0"/>
                  </a:lnTo>
                  <a:cubicBezTo>
                    <a:pt x="79" y="127"/>
                    <a:pt x="116" y="259"/>
                    <a:pt x="145" y="403"/>
                  </a:cubicBezTo>
                  <a:lnTo>
                    <a:pt x="146" y="402"/>
                  </a:lnTo>
                  <a:lnTo>
                    <a:pt x="159" y="455"/>
                  </a:lnTo>
                  <a:cubicBezTo>
                    <a:pt x="159" y="455"/>
                    <a:pt x="172" y="526"/>
                    <a:pt x="184" y="597"/>
                  </a:cubicBezTo>
                  <a:cubicBezTo>
                    <a:pt x="188" y="633"/>
                    <a:pt x="193" y="668"/>
                    <a:pt x="196" y="695"/>
                  </a:cubicBezTo>
                  <a:cubicBezTo>
                    <a:pt x="198" y="722"/>
                    <a:pt x="199" y="740"/>
                    <a:pt x="199" y="740"/>
                  </a:cubicBezTo>
                  <a:cubicBezTo>
                    <a:pt x="233" y="1119"/>
                    <a:pt x="156" y="1553"/>
                    <a:pt x="0" y="1879"/>
                  </a:cubicBezTo>
                  <a:cubicBezTo>
                    <a:pt x="70" y="1796"/>
                    <a:pt x="81" y="1792"/>
                    <a:pt x="155" y="1610"/>
                  </a:cubicBezTo>
                  <a:cubicBezTo>
                    <a:pt x="218" y="1446"/>
                    <a:pt x="271" y="1288"/>
                    <a:pt x="289" y="1106"/>
                  </a:cubicBezTo>
                  <a:cubicBezTo>
                    <a:pt x="300" y="984"/>
                    <a:pt x="302" y="862"/>
                    <a:pt x="292" y="745"/>
                  </a:cubicBezTo>
                  <a:cubicBezTo>
                    <a:pt x="292" y="745"/>
                    <a:pt x="289" y="679"/>
                    <a:pt x="279" y="614"/>
                  </a:cubicBezTo>
                  <a:cubicBezTo>
                    <a:pt x="273" y="548"/>
                    <a:pt x="259" y="485"/>
                    <a:pt x="259" y="485"/>
                  </a:cubicBezTo>
                  <a:cubicBezTo>
                    <a:pt x="250" y="432"/>
                    <a:pt x="212" y="322"/>
                    <a:pt x="166" y="222"/>
                  </a:cubicBezTo>
                  <a:cubicBezTo>
                    <a:pt x="118" y="122"/>
                    <a:pt x="60" y="33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6">
              <a:extLst>
                <a:ext uri="{FF2B5EF4-FFF2-40B4-BE49-F238E27FC236}">
                  <a16:creationId xmlns:a16="http://schemas.microsoft.com/office/drawing/2014/main" id="{4A2CFD4F-DCBE-0DA0-A630-0384ACA4F067}"/>
                </a:ext>
              </a:extLst>
            </p:cNvPr>
            <p:cNvSpPr/>
            <p:nvPr/>
          </p:nvSpPr>
          <p:spPr>
            <a:xfrm>
              <a:off x="5389700" y="2468175"/>
              <a:ext cx="5900" cy="34350"/>
            </a:xfrm>
            <a:custGeom>
              <a:avLst/>
              <a:gdLst/>
              <a:ahLst/>
              <a:cxnLst/>
              <a:rect l="l" t="t" r="r" b="b"/>
              <a:pathLst>
                <a:path w="236" h="137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5"/>
                    <a:pt x="58" y="191"/>
                    <a:pt x="82" y="295"/>
                  </a:cubicBezTo>
                  <a:lnTo>
                    <a:pt x="93" y="333"/>
                  </a:lnTo>
                  <a:cubicBezTo>
                    <a:pt x="93" y="333"/>
                    <a:pt x="105" y="383"/>
                    <a:pt x="114" y="434"/>
                  </a:cubicBezTo>
                  <a:cubicBezTo>
                    <a:pt x="123" y="485"/>
                    <a:pt x="130" y="537"/>
                    <a:pt x="130" y="537"/>
                  </a:cubicBezTo>
                  <a:cubicBezTo>
                    <a:pt x="164" y="810"/>
                    <a:pt x="132" y="1126"/>
                    <a:pt x="43" y="1374"/>
                  </a:cubicBezTo>
                  <a:cubicBezTo>
                    <a:pt x="96" y="1312"/>
                    <a:pt x="104" y="1309"/>
                    <a:pt x="150" y="1173"/>
                  </a:cubicBezTo>
                  <a:cubicBezTo>
                    <a:pt x="189" y="1050"/>
                    <a:pt x="226" y="934"/>
                    <a:pt x="232" y="800"/>
                  </a:cubicBezTo>
                  <a:cubicBezTo>
                    <a:pt x="235" y="710"/>
                    <a:pt x="233" y="620"/>
                    <a:pt x="223" y="535"/>
                  </a:cubicBezTo>
                  <a:cubicBezTo>
                    <a:pt x="223" y="535"/>
                    <a:pt x="217" y="487"/>
                    <a:pt x="208" y="440"/>
                  </a:cubicBezTo>
                  <a:cubicBezTo>
                    <a:pt x="202" y="392"/>
                    <a:pt x="190" y="345"/>
                    <a:pt x="190" y="345"/>
                  </a:cubicBezTo>
                  <a:cubicBezTo>
                    <a:pt x="182" y="307"/>
                    <a:pt x="149" y="228"/>
                    <a:pt x="110" y="156"/>
                  </a:cubicBezTo>
                  <a:cubicBezTo>
                    <a:pt x="70" y="86"/>
                    <a:pt x="2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6">
              <a:extLst>
                <a:ext uri="{FF2B5EF4-FFF2-40B4-BE49-F238E27FC236}">
                  <a16:creationId xmlns:a16="http://schemas.microsoft.com/office/drawing/2014/main" id="{FAD343B9-0FF3-B155-1D7A-B8FC53CAA68B}"/>
                </a:ext>
              </a:extLst>
            </p:cNvPr>
            <p:cNvSpPr/>
            <p:nvPr/>
          </p:nvSpPr>
          <p:spPr>
            <a:xfrm>
              <a:off x="5343400" y="2452600"/>
              <a:ext cx="8000" cy="25875"/>
            </a:xfrm>
            <a:custGeom>
              <a:avLst/>
              <a:gdLst/>
              <a:ahLst/>
              <a:cxnLst/>
              <a:rect l="l" t="t" r="r" b="b"/>
              <a:pathLst>
                <a:path w="320" h="1035" extrusionOk="0">
                  <a:moveTo>
                    <a:pt x="185" y="1"/>
                  </a:moveTo>
                  <a:lnTo>
                    <a:pt x="185" y="1"/>
                  </a:lnTo>
                  <a:cubicBezTo>
                    <a:pt x="132" y="40"/>
                    <a:pt x="123" y="41"/>
                    <a:pt x="75" y="148"/>
                  </a:cubicBezTo>
                  <a:cubicBezTo>
                    <a:pt x="35" y="244"/>
                    <a:pt x="1" y="341"/>
                    <a:pt x="2" y="452"/>
                  </a:cubicBezTo>
                  <a:cubicBezTo>
                    <a:pt x="4" y="526"/>
                    <a:pt x="12" y="599"/>
                    <a:pt x="32" y="668"/>
                  </a:cubicBezTo>
                  <a:cubicBezTo>
                    <a:pt x="27" y="669"/>
                    <a:pt x="81" y="817"/>
                    <a:pt x="86" y="817"/>
                  </a:cubicBezTo>
                  <a:cubicBezTo>
                    <a:pt x="86" y="817"/>
                    <a:pt x="86" y="817"/>
                    <a:pt x="86" y="817"/>
                  </a:cubicBezTo>
                  <a:cubicBezTo>
                    <a:pt x="98" y="847"/>
                    <a:pt x="141" y="904"/>
                    <a:pt x="190" y="949"/>
                  </a:cubicBezTo>
                  <a:cubicBezTo>
                    <a:pt x="240" y="994"/>
                    <a:pt x="296" y="1026"/>
                    <a:pt x="320" y="1034"/>
                  </a:cubicBezTo>
                  <a:cubicBezTo>
                    <a:pt x="270" y="973"/>
                    <a:pt x="231" y="905"/>
                    <a:pt x="195" y="829"/>
                  </a:cubicBezTo>
                  <a:lnTo>
                    <a:pt x="180" y="803"/>
                  </a:lnTo>
                  <a:cubicBezTo>
                    <a:pt x="180" y="803"/>
                    <a:pt x="180" y="803"/>
                    <a:pt x="180" y="803"/>
                  </a:cubicBezTo>
                  <a:cubicBezTo>
                    <a:pt x="176" y="803"/>
                    <a:pt x="117" y="653"/>
                    <a:pt x="123" y="651"/>
                  </a:cubicBezTo>
                  <a:cubicBezTo>
                    <a:pt x="64" y="443"/>
                    <a:pt x="83" y="186"/>
                    <a:pt x="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6">
              <a:extLst>
                <a:ext uri="{FF2B5EF4-FFF2-40B4-BE49-F238E27FC236}">
                  <a16:creationId xmlns:a16="http://schemas.microsoft.com/office/drawing/2014/main" id="{5F3B229C-9AA8-C33C-DF97-D9E657F99215}"/>
                </a:ext>
              </a:extLst>
            </p:cNvPr>
            <p:cNvSpPr/>
            <p:nvPr/>
          </p:nvSpPr>
          <p:spPr>
            <a:xfrm>
              <a:off x="5466750" y="2381325"/>
              <a:ext cx="27675" cy="29950"/>
            </a:xfrm>
            <a:custGeom>
              <a:avLst/>
              <a:gdLst/>
              <a:ahLst/>
              <a:cxnLst/>
              <a:rect l="l" t="t" r="r" b="b"/>
              <a:pathLst>
                <a:path w="1107" h="1198" extrusionOk="0">
                  <a:moveTo>
                    <a:pt x="1" y="0"/>
                  </a:moveTo>
                  <a:cubicBezTo>
                    <a:pt x="100" y="61"/>
                    <a:pt x="196" y="128"/>
                    <a:pt x="297" y="205"/>
                  </a:cubicBezTo>
                  <a:lnTo>
                    <a:pt x="297" y="204"/>
                  </a:lnTo>
                  <a:lnTo>
                    <a:pt x="335" y="231"/>
                  </a:lnTo>
                  <a:cubicBezTo>
                    <a:pt x="335" y="231"/>
                    <a:pt x="384" y="267"/>
                    <a:pt x="433" y="306"/>
                  </a:cubicBezTo>
                  <a:cubicBezTo>
                    <a:pt x="481" y="345"/>
                    <a:pt x="526" y="387"/>
                    <a:pt x="526" y="387"/>
                  </a:cubicBezTo>
                  <a:cubicBezTo>
                    <a:pt x="768" y="607"/>
                    <a:pt x="986" y="912"/>
                    <a:pt x="1107" y="1197"/>
                  </a:cubicBezTo>
                  <a:cubicBezTo>
                    <a:pt x="1098" y="1103"/>
                    <a:pt x="1101" y="1095"/>
                    <a:pt x="1032" y="941"/>
                  </a:cubicBezTo>
                  <a:cubicBezTo>
                    <a:pt x="967" y="804"/>
                    <a:pt x="906" y="675"/>
                    <a:pt x="807" y="553"/>
                  </a:cubicBezTo>
                  <a:cubicBezTo>
                    <a:pt x="741" y="472"/>
                    <a:pt x="670" y="394"/>
                    <a:pt x="596" y="327"/>
                  </a:cubicBezTo>
                  <a:cubicBezTo>
                    <a:pt x="596" y="327"/>
                    <a:pt x="555" y="288"/>
                    <a:pt x="512" y="252"/>
                  </a:cubicBezTo>
                  <a:cubicBezTo>
                    <a:pt x="470" y="214"/>
                    <a:pt x="423" y="182"/>
                    <a:pt x="423" y="182"/>
                  </a:cubicBezTo>
                  <a:cubicBezTo>
                    <a:pt x="387" y="153"/>
                    <a:pt x="300" y="105"/>
                    <a:pt x="212" y="67"/>
                  </a:cubicBezTo>
                  <a:cubicBezTo>
                    <a:pt x="125" y="31"/>
                    <a:pt x="3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6">
              <a:extLst>
                <a:ext uri="{FF2B5EF4-FFF2-40B4-BE49-F238E27FC236}">
                  <a16:creationId xmlns:a16="http://schemas.microsoft.com/office/drawing/2014/main" id="{A8BDB4BB-9768-E344-64F8-C50ACF8B06D9}"/>
                </a:ext>
              </a:extLst>
            </p:cNvPr>
            <p:cNvSpPr/>
            <p:nvPr/>
          </p:nvSpPr>
          <p:spPr>
            <a:xfrm>
              <a:off x="5520525" y="2416200"/>
              <a:ext cx="42875" cy="11475"/>
            </a:xfrm>
            <a:custGeom>
              <a:avLst/>
              <a:gdLst/>
              <a:ahLst/>
              <a:cxnLst/>
              <a:rect l="l" t="t" r="r" b="b"/>
              <a:pathLst>
                <a:path w="1715" h="459" extrusionOk="0">
                  <a:moveTo>
                    <a:pt x="692" y="0"/>
                  </a:moveTo>
                  <a:cubicBezTo>
                    <a:pt x="649" y="0"/>
                    <a:pt x="446" y="26"/>
                    <a:pt x="447" y="30"/>
                  </a:cubicBezTo>
                  <a:cubicBezTo>
                    <a:pt x="395" y="39"/>
                    <a:pt x="290" y="79"/>
                    <a:pt x="197" y="132"/>
                  </a:cubicBezTo>
                  <a:cubicBezTo>
                    <a:pt x="104" y="186"/>
                    <a:pt x="26" y="255"/>
                    <a:pt x="0" y="285"/>
                  </a:cubicBezTo>
                  <a:cubicBezTo>
                    <a:pt x="114" y="223"/>
                    <a:pt x="236" y="176"/>
                    <a:pt x="371" y="144"/>
                  </a:cubicBezTo>
                  <a:lnTo>
                    <a:pt x="421" y="130"/>
                  </a:lnTo>
                  <a:cubicBezTo>
                    <a:pt x="421" y="130"/>
                    <a:pt x="488" y="116"/>
                    <a:pt x="555" y="105"/>
                  </a:cubicBezTo>
                  <a:cubicBezTo>
                    <a:pt x="590" y="101"/>
                    <a:pt x="623" y="98"/>
                    <a:pt x="649" y="95"/>
                  </a:cubicBezTo>
                  <a:cubicBezTo>
                    <a:pt x="674" y="94"/>
                    <a:pt x="691" y="94"/>
                    <a:pt x="691" y="94"/>
                  </a:cubicBezTo>
                  <a:cubicBezTo>
                    <a:pt x="706" y="94"/>
                    <a:pt x="721" y="94"/>
                    <a:pt x="735" y="94"/>
                  </a:cubicBezTo>
                  <a:cubicBezTo>
                    <a:pt x="903" y="94"/>
                    <a:pt x="1080" y="117"/>
                    <a:pt x="1245" y="178"/>
                  </a:cubicBezTo>
                  <a:cubicBezTo>
                    <a:pt x="1423" y="241"/>
                    <a:pt x="1588" y="340"/>
                    <a:pt x="1714" y="459"/>
                  </a:cubicBezTo>
                  <a:cubicBezTo>
                    <a:pt x="1658" y="370"/>
                    <a:pt x="1659" y="355"/>
                    <a:pt x="1505" y="243"/>
                  </a:cubicBezTo>
                  <a:cubicBezTo>
                    <a:pt x="1365" y="148"/>
                    <a:pt x="1222" y="70"/>
                    <a:pt x="1048" y="33"/>
                  </a:cubicBezTo>
                  <a:cubicBezTo>
                    <a:pt x="948" y="12"/>
                    <a:pt x="846" y="0"/>
                    <a:pt x="746" y="0"/>
                  </a:cubicBezTo>
                  <a:cubicBezTo>
                    <a:pt x="731" y="0"/>
                    <a:pt x="715" y="1"/>
                    <a:pt x="700" y="1"/>
                  </a:cubicBezTo>
                  <a:cubicBezTo>
                    <a:pt x="700" y="0"/>
                    <a:pt x="697" y="0"/>
                    <a:pt x="6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6">
              <a:extLst>
                <a:ext uri="{FF2B5EF4-FFF2-40B4-BE49-F238E27FC236}">
                  <a16:creationId xmlns:a16="http://schemas.microsoft.com/office/drawing/2014/main" id="{75507AAE-5893-E9E9-5B50-720ECA21C685}"/>
                </a:ext>
              </a:extLst>
            </p:cNvPr>
            <p:cNvSpPr/>
            <p:nvPr/>
          </p:nvSpPr>
          <p:spPr>
            <a:xfrm>
              <a:off x="5505775" y="2426375"/>
              <a:ext cx="54300" cy="17100"/>
            </a:xfrm>
            <a:custGeom>
              <a:avLst/>
              <a:gdLst/>
              <a:ahLst/>
              <a:cxnLst/>
              <a:rect l="l" t="t" r="r" b="b"/>
              <a:pathLst>
                <a:path w="2172" h="684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19"/>
                    <a:pt x="238" y="229"/>
                    <a:pt x="390" y="328"/>
                  </a:cubicBezTo>
                  <a:lnTo>
                    <a:pt x="448" y="362"/>
                  </a:lnTo>
                  <a:cubicBezTo>
                    <a:pt x="448" y="362"/>
                    <a:pt x="526" y="404"/>
                    <a:pt x="605" y="444"/>
                  </a:cubicBezTo>
                  <a:cubicBezTo>
                    <a:pt x="647" y="463"/>
                    <a:pt x="687" y="481"/>
                    <a:pt x="717" y="495"/>
                  </a:cubicBezTo>
                  <a:cubicBezTo>
                    <a:pt x="748" y="507"/>
                    <a:pt x="769" y="516"/>
                    <a:pt x="769" y="516"/>
                  </a:cubicBezTo>
                  <a:cubicBezTo>
                    <a:pt x="987" y="601"/>
                    <a:pt x="1231" y="663"/>
                    <a:pt x="1476" y="678"/>
                  </a:cubicBezTo>
                  <a:cubicBezTo>
                    <a:pt x="1533" y="682"/>
                    <a:pt x="1591" y="684"/>
                    <a:pt x="1648" y="684"/>
                  </a:cubicBezTo>
                  <a:cubicBezTo>
                    <a:pt x="1832" y="684"/>
                    <a:pt x="2011" y="663"/>
                    <a:pt x="2171" y="626"/>
                  </a:cubicBezTo>
                  <a:cubicBezTo>
                    <a:pt x="2128" y="623"/>
                    <a:pt x="2098" y="622"/>
                    <a:pt x="2069" y="622"/>
                  </a:cubicBezTo>
                  <a:cubicBezTo>
                    <a:pt x="2012" y="622"/>
                    <a:pt x="1958" y="626"/>
                    <a:pt x="1806" y="629"/>
                  </a:cubicBezTo>
                  <a:cubicBezTo>
                    <a:pt x="1803" y="629"/>
                    <a:pt x="1800" y="629"/>
                    <a:pt x="1797" y="629"/>
                  </a:cubicBezTo>
                  <a:cubicBezTo>
                    <a:pt x="1595" y="629"/>
                    <a:pt x="1410" y="594"/>
                    <a:pt x="1210" y="552"/>
                  </a:cubicBezTo>
                  <a:cubicBezTo>
                    <a:pt x="1074" y="522"/>
                    <a:pt x="940" y="484"/>
                    <a:pt x="816" y="434"/>
                  </a:cubicBezTo>
                  <a:cubicBezTo>
                    <a:pt x="816" y="434"/>
                    <a:pt x="746" y="408"/>
                    <a:pt x="678" y="376"/>
                  </a:cubicBezTo>
                  <a:cubicBezTo>
                    <a:pt x="643" y="361"/>
                    <a:pt x="610" y="345"/>
                    <a:pt x="585" y="331"/>
                  </a:cubicBezTo>
                  <a:cubicBezTo>
                    <a:pt x="560" y="318"/>
                    <a:pt x="544" y="309"/>
                    <a:pt x="544" y="309"/>
                  </a:cubicBezTo>
                  <a:cubicBezTo>
                    <a:pt x="489" y="282"/>
                    <a:pt x="372" y="224"/>
                    <a:pt x="260" y="161"/>
                  </a:cubicBezTo>
                  <a:cubicBezTo>
                    <a:pt x="149" y="97"/>
                    <a:pt x="45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6">
              <a:extLst>
                <a:ext uri="{FF2B5EF4-FFF2-40B4-BE49-F238E27FC236}">
                  <a16:creationId xmlns:a16="http://schemas.microsoft.com/office/drawing/2014/main" id="{4956DFC8-8D48-0B98-ABF3-A9D71489208F}"/>
                </a:ext>
              </a:extLst>
            </p:cNvPr>
            <p:cNvSpPr/>
            <p:nvPr/>
          </p:nvSpPr>
          <p:spPr>
            <a:xfrm>
              <a:off x="5490400" y="2449850"/>
              <a:ext cx="31600" cy="5825"/>
            </a:xfrm>
            <a:custGeom>
              <a:avLst/>
              <a:gdLst/>
              <a:ahLst/>
              <a:cxnLst/>
              <a:rect l="l" t="t" r="r" b="b"/>
              <a:pathLst>
                <a:path w="1264" h="233" extrusionOk="0">
                  <a:moveTo>
                    <a:pt x="829" y="0"/>
                  </a:moveTo>
                  <a:cubicBezTo>
                    <a:pt x="793" y="0"/>
                    <a:pt x="757" y="2"/>
                    <a:pt x="720" y="6"/>
                  </a:cubicBezTo>
                  <a:cubicBezTo>
                    <a:pt x="640" y="14"/>
                    <a:pt x="561" y="25"/>
                    <a:pt x="486" y="39"/>
                  </a:cubicBezTo>
                  <a:cubicBezTo>
                    <a:pt x="486" y="39"/>
                    <a:pt x="444" y="47"/>
                    <a:pt x="402" y="56"/>
                  </a:cubicBezTo>
                  <a:cubicBezTo>
                    <a:pt x="360" y="65"/>
                    <a:pt x="318" y="74"/>
                    <a:pt x="318" y="74"/>
                  </a:cubicBezTo>
                  <a:cubicBezTo>
                    <a:pt x="247" y="88"/>
                    <a:pt x="43" y="193"/>
                    <a:pt x="1" y="233"/>
                  </a:cubicBezTo>
                  <a:cubicBezTo>
                    <a:pt x="105" y="212"/>
                    <a:pt x="199" y="195"/>
                    <a:pt x="274" y="180"/>
                  </a:cubicBezTo>
                  <a:lnTo>
                    <a:pt x="274" y="181"/>
                  </a:lnTo>
                  <a:lnTo>
                    <a:pt x="309" y="171"/>
                  </a:lnTo>
                  <a:cubicBezTo>
                    <a:pt x="309" y="171"/>
                    <a:pt x="355" y="160"/>
                    <a:pt x="402" y="150"/>
                  </a:cubicBezTo>
                  <a:cubicBezTo>
                    <a:pt x="448" y="141"/>
                    <a:pt x="495" y="131"/>
                    <a:pt x="495" y="131"/>
                  </a:cubicBezTo>
                  <a:cubicBezTo>
                    <a:pt x="742" y="86"/>
                    <a:pt x="1026" y="56"/>
                    <a:pt x="1264" y="52"/>
                  </a:cubicBezTo>
                  <a:cubicBezTo>
                    <a:pt x="1196" y="22"/>
                    <a:pt x="1191" y="19"/>
                    <a:pt x="1063" y="11"/>
                  </a:cubicBezTo>
                  <a:cubicBezTo>
                    <a:pt x="983" y="8"/>
                    <a:pt x="907" y="0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36">
              <a:extLst>
                <a:ext uri="{FF2B5EF4-FFF2-40B4-BE49-F238E27FC236}">
                  <a16:creationId xmlns:a16="http://schemas.microsoft.com/office/drawing/2014/main" id="{CE6C15AA-E9F7-6B83-3C31-4F1112CDEF9D}"/>
                </a:ext>
              </a:extLst>
            </p:cNvPr>
            <p:cNvSpPr/>
            <p:nvPr/>
          </p:nvSpPr>
          <p:spPr>
            <a:xfrm>
              <a:off x="5484800" y="2472725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1104" y="46"/>
                    <a:pt x="1106" y="52"/>
                    <a:pt x="1014" y="145"/>
                  </a:cubicBezTo>
                  <a:cubicBezTo>
                    <a:pt x="930" y="227"/>
                    <a:pt x="835" y="279"/>
                    <a:pt x="733" y="336"/>
                  </a:cubicBezTo>
                  <a:cubicBezTo>
                    <a:pt x="664" y="374"/>
                    <a:pt x="592" y="407"/>
                    <a:pt x="520" y="428"/>
                  </a:cubicBezTo>
                  <a:cubicBezTo>
                    <a:pt x="520" y="428"/>
                    <a:pt x="480" y="441"/>
                    <a:pt x="438" y="450"/>
                  </a:cubicBezTo>
                  <a:cubicBezTo>
                    <a:pt x="398" y="461"/>
                    <a:pt x="356" y="466"/>
                    <a:pt x="356" y="466"/>
                  </a:cubicBezTo>
                  <a:cubicBezTo>
                    <a:pt x="321" y="473"/>
                    <a:pt x="250" y="489"/>
                    <a:pt x="177" y="501"/>
                  </a:cubicBezTo>
                  <a:cubicBezTo>
                    <a:pt x="105" y="513"/>
                    <a:pt x="31" y="516"/>
                    <a:pt x="1" y="522"/>
                  </a:cubicBezTo>
                  <a:cubicBezTo>
                    <a:pt x="83" y="549"/>
                    <a:pt x="172" y="566"/>
                    <a:pt x="270" y="566"/>
                  </a:cubicBezTo>
                  <a:cubicBezTo>
                    <a:pt x="279" y="566"/>
                    <a:pt x="287" y="566"/>
                    <a:pt x="296" y="566"/>
                  </a:cubicBezTo>
                  <a:lnTo>
                    <a:pt x="335" y="562"/>
                  </a:lnTo>
                  <a:cubicBezTo>
                    <a:pt x="335" y="563"/>
                    <a:pt x="336" y="563"/>
                    <a:pt x="336" y="563"/>
                  </a:cubicBezTo>
                  <a:cubicBezTo>
                    <a:pt x="355" y="563"/>
                    <a:pt x="540" y="525"/>
                    <a:pt x="539" y="519"/>
                  </a:cubicBezTo>
                  <a:cubicBezTo>
                    <a:pt x="808" y="444"/>
                    <a:pt x="1059" y="22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36">
              <a:extLst>
                <a:ext uri="{FF2B5EF4-FFF2-40B4-BE49-F238E27FC236}">
                  <a16:creationId xmlns:a16="http://schemas.microsoft.com/office/drawing/2014/main" id="{7906089E-D464-510C-16E6-C14AAA2672AB}"/>
                </a:ext>
              </a:extLst>
            </p:cNvPr>
            <p:cNvSpPr/>
            <p:nvPr/>
          </p:nvSpPr>
          <p:spPr>
            <a:xfrm>
              <a:off x="5518800" y="2479100"/>
              <a:ext cx="17775" cy="31550"/>
            </a:xfrm>
            <a:custGeom>
              <a:avLst/>
              <a:gdLst/>
              <a:ahLst/>
              <a:cxnLst/>
              <a:rect l="l" t="t" r="r" b="b"/>
              <a:pathLst>
                <a:path w="711" h="1262" extrusionOk="0">
                  <a:moveTo>
                    <a:pt x="710" y="0"/>
                  </a:moveTo>
                  <a:cubicBezTo>
                    <a:pt x="628" y="23"/>
                    <a:pt x="619" y="21"/>
                    <a:pt x="499" y="114"/>
                  </a:cubicBezTo>
                  <a:cubicBezTo>
                    <a:pt x="393" y="199"/>
                    <a:pt x="294" y="285"/>
                    <a:pt x="215" y="404"/>
                  </a:cubicBezTo>
                  <a:cubicBezTo>
                    <a:pt x="163" y="485"/>
                    <a:pt x="118" y="568"/>
                    <a:pt x="84" y="652"/>
                  </a:cubicBezTo>
                  <a:cubicBezTo>
                    <a:pt x="84" y="652"/>
                    <a:pt x="64" y="700"/>
                    <a:pt x="49" y="749"/>
                  </a:cubicBezTo>
                  <a:cubicBezTo>
                    <a:pt x="30" y="796"/>
                    <a:pt x="20" y="847"/>
                    <a:pt x="20" y="847"/>
                  </a:cubicBezTo>
                  <a:cubicBezTo>
                    <a:pt x="8" y="887"/>
                    <a:pt x="0" y="977"/>
                    <a:pt x="3" y="1063"/>
                  </a:cubicBezTo>
                  <a:cubicBezTo>
                    <a:pt x="7" y="1150"/>
                    <a:pt x="25" y="1231"/>
                    <a:pt x="36" y="1261"/>
                  </a:cubicBezTo>
                  <a:cubicBezTo>
                    <a:pt x="44" y="1157"/>
                    <a:pt x="64" y="1055"/>
                    <a:pt x="91" y="945"/>
                  </a:cubicBezTo>
                  <a:lnTo>
                    <a:pt x="100" y="905"/>
                  </a:lnTo>
                  <a:cubicBezTo>
                    <a:pt x="100" y="905"/>
                    <a:pt x="113" y="852"/>
                    <a:pt x="129" y="799"/>
                  </a:cubicBezTo>
                  <a:cubicBezTo>
                    <a:pt x="146" y="748"/>
                    <a:pt x="167" y="697"/>
                    <a:pt x="167" y="697"/>
                  </a:cubicBezTo>
                  <a:cubicBezTo>
                    <a:pt x="273" y="425"/>
                    <a:pt x="481" y="158"/>
                    <a:pt x="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36">
              <a:extLst>
                <a:ext uri="{FF2B5EF4-FFF2-40B4-BE49-F238E27FC236}">
                  <a16:creationId xmlns:a16="http://schemas.microsoft.com/office/drawing/2014/main" id="{97EF4537-84A6-454D-25B8-F3C53E48D9EC}"/>
                </a:ext>
              </a:extLst>
            </p:cNvPr>
            <p:cNvSpPr/>
            <p:nvPr/>
          </p:nvSpPr>
          <p:spPr>
            <a:xfrm>
              <a:off x="5515875" y="2463700"/>
              <a:ext cx="42400" cy="10175"/>
            </a:xfrm>
            <a:custGeom>
              <a:avLst/>
              <a:gdLst/>
              <a:ahLst/>
              <a:cxnLst/>
              <a:rect l="l" t="t" r="r" b="b"/>
              <a:pathLst>
                <a:path w="1696" h="407" extrusionOk="0">
                  <a:moveTo>
                    <a:pt x="1107" y="0"/>
                  </a:moveTo>
                  <a:cubicBezTo>
                    <a:pt x="1056" y="0"/>
                    <a:pt x="1005" y="3"/>
                    <a:pt x="952" y="9"/>
                  </a:cubicBezTo>
                  <a:cubicBezTo>
                    <a:pt x="843" y="23"/>
                    <a:pt x="734" y="42"/>
                    <a:pt x="632" y="70"/>
                  </a:cubicBezTo>
                  <a:cubicBezTo>
                    <a:pt x="632" y="70"/>
                    <a:pt x="574" y="84"/>
                    <a:pt x="517" y="103"/>
                  </a:cubicBezTo>
                  <a:cubicBezTo>
                    <a:pt x="461" y="119"/>
                    <a:pt x="405" y="141"/>
                    <a:pt x="405" y="141"/>
                  </a:cubicBezTo>
                  <a:cubicBezTo>
                    <a:pt x="359" y="156"/>
                    <a:pt x="267" y="205"/>
                    <a:pt x="184" y="261"/>
                  </a:cubicBezTo>
                  <a:cubicBezTo>
                    <a:pt x="100" y="316"/>
                    <a:pt x="26" y="379"/>
                    <a:pt x="0" y="407"/>
                  </a:cubicBezTo>
                  <a:cubicBezTo>
                    <a:pt x="111" y="354"/>
                    <a:pt x="225" y="306"/>
                    <a:pt x="351" y="261"/>
                  </a:cubicBezTo>
                  <a:lnTo>
                    <a:pt x="396" y="242"/>
                  </a:lnTo>
                  <a:cubicBezTo>
                    <a:pt x="396" y="242"/>
                    <a:pt x="458" y="220"/>
                    <a:pt x="519" y="198"/>
                  </a:cubicBezTo>
                  <a:cubicBezTo>
                    <a:pt x="581" y="178"/>
                    <a:pt x="645" y="162"/>
                    <a:pt x="645" y="162"/>
                  </a:cubicBezTo>
                  <a:cubicBezTo>
                    <a:pt x="867" y="102"/>
                    <a:pt x="1116" y="70"/>
                    <a:pt x="1354" y="70"/>
                  </a:cubicBezTo>
                  <a:cubicBezTo>
                    <a:pt x="1472" y="70"/>
                    <a:pt x="1588" y="78"/>
                    <a:pt x="1696" y="94"/>
                  </a:cubicBezTo>
                  <a:cubicBezTo>
                    <a:pt x="1606" y="52"/>
                    <a:pt x="1600" y="44"/>
                    <a:pt x="1423" y="23"/>
                  </a:cubicBezTo>
                  <a:cubicBezTo>
                    <a:pt x="1316" y="11"/>
                    <a:pt x="1213" y="0"/>
                    <a:pt x="1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36">
              <a:extLst>
                <a:ext uri="{FF2B5EF4-FFF2-40B4-BE49-F238E27FC236}">
                  <a16:creationId xmlns:a16="http://schemas.microsoft.com/office/drawing/2014/main" id="{579FA993-9AAA-14CA-4277-AAF684E40DA7}"/>
                </a:ext>
              </a:extLst>
            </p:cNvPr>
            <p:cNvSpPr/>
            <p:nvPr/>
          </p:nvSpPr>
          <p:spPr>
            <a:xfrm>
              <a:off x="5577100" y="2459550"/>
              <a:ext cx="38175" cy="23050"/>
            </a:xfrm>
            <a:custGeom>
              <a:avLst/>
              <a:gdLst/>
              <a:ahLst/>
              <a:cxnLst/>
              <a:rect l="l" t="t" r="r" b="b"/>
              <a:pathLst>
                <a:path w="1527" h="922" extrusionOk="0">
                  <a:moveTo>
                    <a:pt x="0" y="1"/>
                  </a:moveTo>
                  <a:cubicBezTo>
                    <a:pt x="118" y="44"/>
                    <a:pt x="236" y="91"/>
                    <a:pt x="362" y="148"/>
                  </a:cubicBezTo>
                  <a:lnTo>
                    <a:pt x="409" y="166"/>
                  </a:lnTo>
                  <a:cubicBezTo>
                    <a:pt x="409" y="166"/>
                    <a:pt x="471" y="192"/>
                    <a:pt x="531" y="220"/>
                  </a:cubicBezTo>
                  <a:cubicBezTo>
                    <a:pt x="593" y="248"/>
                    <a:pt x="652" y="280"/>
                    <a:pt x="652" y="280"/>
                  </a:cubicBezTo>
                  <a:cubicBezTo>
                    <a:pt x="968" y="442"/>
                    <a:pt x="1293" y="682"/>
                    <a:pt x="1526" y="922"/>
                  </a:cubicBezTo>
                  <a:cubicBezTo>
                    <a:pt x="1480" y="832"/>
                    <a:pt x="1479" y="822"/>
                    <a:pt x="1352" y="693"/>
                  </a:cubicBezTo>
                  <a:cubicBezTo>
                    <a:pt x="1236" y="578"/>
                    <a:pt x="1129" y="469"/>
                    <a:pt x="990" y="374"/>
                  </a:cubicBezTo>
                  <a:cubicBezTo>
                    <a:pt x="897" y="311"/>
                    <a:pt x="801" y="253"/>
                    <a:pt x="705" y="203"/>
                  </a:cubicBezTo>
                  <a:cubicBezTo>
                    <a:pt x="705" y="203"/>
                    <a:pt x="651" y="175"/>
                    <a:pt x="597" y="149"/>
                  </a:cubicBezTo>
                  <a:cubicBezTo>
                    <a:pt x="542" y="122"/>
                    <a:pt x="486" y="99"/>
                    <a:pt x="486" y="99"/>
                  </a:cubicBezTo>
                  <a:cubicBezTo>
                    <a:pt x="442" y="78"/>
                    <a:pt x="339" y="49"/>
                    <a:pt x="239" y="29"/>
                  </a:cubicBezTo>
                  <a:cubicBezTo>
                    <a:pt x="139" y="9"/>
                    <a:pt x="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36">
              <a:extLst>
                <a:ext uri="{FF2B5EF4-FFF2-40B4-BE49-F238E27FC236}">
                  <a16:creationId xmlns:a16="http://schemas.microsoft.com/office/drawing/2014/main" id="{9E93C233-A0E3-F819-00CD-598CAE4060AF}"/>
                </a:ext>
              </a:extLst>
            </p:cNvPr>
            <p:cNvSpPr/>
            <p:nvPr/>
          </p:nvSpPr>
          <p:spPr>
            <a:xfrm>
              <a:off x="5557300" y="245722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19" y="1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47" y="36"/>
                    <a:pt x="97" y="71"/>
                    <a:pt x="152" y="101"/>
                  </a:cubicBezTo>
                  <a:lnTo>
                    <a:pt x="174" y="110"/>
                  </a:lnTo>
                  <a:lnTo>
                    <a:pt x="289" y="160"/>
                  </a:lnTo>
                  <a:cubicBezTo>
                    <a:pt x="439" y="224"/>
                    <a:pt x="616" y="280"/>
                    <a:pt x="765" y="317"/>
                  </a:cubicBezTo>
                  <a:cubicBezTo>
                    <a:pt x="734" y="275"/>
                    <a:pt x="732" y="273"/>
                    <a:pt x="657" y="237"/>
                  </a:cubicBezTo>
                  <a:cubicBezTo>
                    <a:pt x="591" y="205"/>
                    <a:pt x="536" y="163"/>
                    <a:pt x="466" y="134"/>
                  </a:cubicBezTo>
                  <a:cubicBezTo>
                    <a:pt x="419" y="114"/>
                    <a:pt x="373" y="95"/>
                    <a:pt x="329" y="76"/>
                  </a:cubicBezTo>
                  <a:lnTo>
                    <a:pt x="229" y="33"/>
                  </a:lnTo>
                  <a:cubicBezTo>
                    <a:pt x="193" y="18"/>
                    <a:pt x="74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36">
              <a:extLst>
                <a:ext uri="{FF2B5EF4-FFF2-40B4-BE49-F238E27FC236}">
                  <a16:creationId xmlns:a16="http://schemas.microsoft.com/office/drawing/2014/main" id="{029FE728-9B6A-392C-8B0B-83BF5162ACC3}"/>
                </a:ext>
              </a:extLst>
            </p:cNvPr>
            <p:cNvSpPr/>
            <p:nvPr/>
          </p:nvSpPr>
          <p:spPr>
            <a:xfrm>
              <a:off x="5548200" y="2479225"/>
              <a:ext cx="50850" cy="43100"/>
            </a:xfrm>
            <a:custGeom>
              <a:avLst/>
              <a:gdLst/>
              <a:ahLst/>
              <a:cxnLst/>
              <a:rect l="l" t="t" r="r" b="b"/>
              <a:pathLst>
                <a:path w="2034" h="1724" extrusionOk="0">
                  <a:moveTo>
                    <a:pt x="959" y="0"/>
                  </a:moveTo>
                  <a:cubicBezTo>
                    <a:pt x="861" y="0"/>
                    <a:pt x="762" y="11"/>
                    <a:pt x="661" y="35"/>
                  </a:cubicBezTo>
                  <a:cubicBezTo>
                    <a:pt x="444" y="91"/>
                    <a:pt x="232" y="214"/>
                    <a:pt x="116" y="408"/>
                  </a:cubicBezTo>
                  <a:cubicBezTo>
                    <a:pt x="116" y="408"/>
                    <a:pt x="100" y="434"/>
                    <a:pt x="79" y="478"/>
                  </a:cubicBezTo>
                  <a:cubicBezTo>
                    <a:pt x="60" y="520"/>
                    <a:pt x="39" y="579"/>
                    <a:pt x="28" y="640"/>
                  </a:cubicBezTo>
                  <a:cubicBezTo>
                    <a:pt x="1" y="761"/>
                    <a:pt x="12" y="885"/>
                    <a:pt x="12" y="885"/>
                  </a:cubicBezTo>
                  <a:cubicBezTo>
                    <a:pt x="15" y="986"/>
                    <a:pt x="73" y="1195"/>
                    <a:pt x="183" y="1362"/>
                  </a:cubicBezTo>
                  <a:cubicBezTo>
                    <a:pt x="290" y="1533"/>
                    <a:pt x="425" y="1671"/>
                    <a:pt x="480" y="1723"/>
                  </a:cubicBezTo>
                  <a:cubicBezTo>
                    <a:pt x="338" y="1525"/>
                    <a:pt x="197" y="1312"/>
                    <a:pt x="134" y="1057"/>
                  </a:cubicBezTo>
                  <a:lnTo>
                    <a:pt x="134" y="1056"/>
                  </a:lnTo>
                  <a:lnTo>
                    <a:pt x="123" y="1010"/>
                  </a:lnTo>
                  <a:cubicBezTo>
                    <a:pt x="118" y="987"/>
                    <a:pt x="114" y="963"/>
                    <a:pt x="114" y="963"/>
                  </a:cubicBezTo>
                  <a:cubicBezTo>
                    <a:pt x="114" y="963"/>
                    <a:pt x="90" y="836"/>
                    <a:pt x="109" y="710"/>
                  </a:cubicBezTo>
                  <a:cubicBezTo>
                    <a:pt x="123" y="584"/>
                    <a:pt x="185" y="473"/>
                    <a:pt x="185" y="473"/>
                  </a:cubicBezTo>
                  <a:cubicBezTo>
                    <a:pt x="264" y="330"/>
                    <a:pt x="409" y="221"/>
                    <a:pt x="573" y="159"/>
                  </a:cubicBezTo>
                  <a:cubicBezTo>
                    <a:pt x="711" y="104"/>
                    <a:pt x="864" y="81"/>
                    <a:pt x="1016" y="81"/>
                  </a:cubicBezTo>
                  <a:cubicBezTo>
                    <a:pt x="1044" y="81"/>
                    <a:pt x="1072" y="81"/>
                    <a:pt x="1100" y="83"/>
                  </a:cubicBezTo>
                  <a:cubicBezTo>
                    <a:pt x="1459" y="105"/>
                    <a:pt x="1802" y="265"/>
                    <a:pt x="2033" y="495"/>
                  </a:cubicBezTo>
                  <a:cubicBezTo>
                    <a:pt x="1975" y="417"/>
                    <a:pt x="1939" y="377"/>
                    <a:pt x="1884" y="330"/>
                  </a:cubicBezTo>
                  <a:cubicBezTo>
                    <a:pt x="1829" y="284"/>
                    <a:pt x="1755" y="225"/>
                    <a:pt x="1593" y="148"/>
                  </a:cubicBezTo>
                  <a:cubicBezTo>
                    <a:pt x="1391" y="57"/>
                    <a:pt x="1180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36">
              <a:extLst>
                <a:ext uri="{FF2B5EF4-FFF2-40B4-BE49-F238E27FC236}">
                  <a16:creationId xmlns:a16="http://schemas.microsoft.com/office/drawing/2014/main" id="{58990358-C76E-CB26-E9BF-69750B9248EF}"/>
                </a:ext>
              </a:extLst>
            </p:cNvPr>
            <p:cNvSpPr/>
            <p:nvPr/>
          </p:nvSpPr>
          <p:spPr>
            <a:xfrm>
              <a:off x="5572900" y="2502950"/>
              <a:ext cx="27750" cy="7075"/>
            </a:xfrm>
            <a:custGeom>
              <a:avLst/>
              <a:gdLst/>
              <a:ahLst/>
              <a:cxnLst/>
              <a:rect l="l" t="t" r="r" b="b"/>
              <a:pathLst>
                <a:path w="1110" h="283" extrusionOk="0">
                  <a:moveTo>
                    <a:pt x="608" y="1"/>
                  </a:moveTo>
                  <a:cubicBezTo>
                    <a:pt x="541" y="1"/>
                    <a:pt x="476" y="6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399" y="18"/>
                    <a:pt x="253" y="60"/>
                    <a:pt x="254" y="63"/>
                  </a:cubicBezTo>
                  <a:cubicBezTo>
                    <a:pt x="221" y="74"/>
                    <a:pt x="159" y="113"/>
                    <a:pt x="106" y="158"/>
                  </a:cubicBezTo>
                  <a:cubicBezTo>
                    <a:pt x="54" y="204"/>
                    <a:pt x="14" y="259"/>
                    <a:pt x="1" y="282"/>
                  </a:cubicBezTo>
                  <a:cubicBezTo>
                    <a:pt x="72" y="238"/>
                    <a:pt x="147" y="203"/>
                    <a:pt x="230" y="172"/>
                  </a:cubicBezTo>
                  <a:lnTo>
                    <a:pt x="259" y="159"/>
                  </a:lnTo>
                  <a:cubicBezTo>
                    <a:pt x="258" y="156"/>
                    <a:pt x="403" y="111"/>
                    <a:pt x="423" y="111"/>
                  </a:cubicBezTo>
                  <a:cubicBezTo>
                    <a:pt x="424" y="111"/>
                    <a:pt x="425" y="111"/>
                    <a:pt x="425" y="111"/>
                  </a:cubicBezTo>
                  <a:cubicBezTo>
                    <a:pt x="491" y="97"/>
                    <a:pt x="560" y="90"/>
                    <a:pt x="631" y="90"/>
                  </a:cubicBezTo>
                  <a:cubicBezTo>
                    <a:pt x="800" y="90"/>
                    <a:pt x="973" y="130"/>
                    <a:pt x="1109" y="208"/>
                  </a:cubicBezTo>
                  <a:cubicBezTo>
                    <a:pt x="1068" y="151"/>
                    <a:pt x="1067" y="142"/>
                    <a:pt x="956" y="90"/>
                  </a:cubicBezTo>
                  <a:cubicBezTo>
                    <a:pt x="855" y="46"/>
                    <a:pt x="757" y="7"/>
                    <a:pt x="641" y="1"/>
                  </a:cubicBezTo>
                  <a:cubicBezTo>
                    <a:pt x="630" y="1"/>
                    <a:pt x="619" y="1"/>
                    <a:pt x="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36">
              <a:extLst>
                <a:ext uri="{FF2B5EF4-FFF2-40B4-BE49-F238E27FC236}">
                  <a16:creationId xmlns:a16="http://schemas.microsoft.com/office/drawing/2014/main" id="{12F80A46-52C7-FF23-8F52-AEC7F4BE5EF2}"/>
                </a:ext>
              </a:extLst>
            </p:cNvPr>
            <p:cNvSpPr/>
            <p:nvPr/>
          </p:nvSpPr>
          <p:spPr>
            <a:xfrm>
              <a:off x="5579200" y="2528975"/>
              <a:ext cx="21225" cy="44225"/>
            </a:xfrm>
            <a:custGeom>
              <a:avLst/>
              <a:gdLst/>
              <a:ahLst/>
              <a:cxnLst/>
              <a:rect l="l" t="t" r="r" b="b"/>
              <a:pathLst>
                <a:path w="849" h="1769" extrusionOk="0">
                  <a:moveTo>
                    <a:pt x="849" y="0"/>
                  </a:moveTo>
                  <a:lnTo>
                    <a:pt x="849" y="0"/>
                  </a:lnTo>
                  <a:cubicBezTo>
                    <a:pt x="739" y="35"/>
                    <a:pt x="724" y="30"/>
                    <a:pt x="560" y="159"/>
                  </a:cubicBezTo>
                  <a:cubicBezTo>
                    <a:pt x="416" y="279"/>
                    <a:pt x="291" y="408"/>
                    <a:pt x="198" y="580"/>
                  </a:cubicBezTo>
                  <a:cubicBezTo>
                    <a:pt x="136" y="696"/>
                    <a:pt x="86" y="817"/>
                    <a:pt x="56" y="938"/>
                  </a:cubicBezTo>
                  <a:cubicBezTo>
                    <a:pt x="56" y="938"/>
                    <a:pt x="56" y="938"/>
                    <a:pt x="56" y="938"/>
                  </a:cubicBezTo>
                  <a:cubicBezTo>
                    <a:pt x="47" y="938"/>
                    <a:pt x="2" y="1215"/>
                    <a:pt x="7" y="1215"/>
                  </a:cubicBezTo>
                  <a:cubicBezTo>
                    <a:pt x="1" y="1272"/>
                    <a:pt x="9" y="1396"/>
                    <a:pt x="34" y="1511"/>
                  </a:cubicBezTo>
                  <a:cubicBezTo>
                    <a:pt x="60" y="1627"/>
                    <a:pt x="108" y="1730"/>
                    <a:pt x="129" y="1768"/>
                  </a:cubicBezTo>
                  <a:cubicBezTo>
                    <a:pt x="99" y="1629"/>
                    <a:pt x="87" y="1485"/>
                    <a:pt x="95" y="1330"/>
                  </a:cubicBezTo>
                  <a:lnTo>
                    <a:pt x="95" y="1273"/>
                  </a:lnTo>
                  <a:cubicBezTo>
                    <a:pt x="95" y="1273"/>
                    <a:pt x="96" y="1255"/>
                    <a:pt x="99" y="1227"/>
                  </a:cubicBezTo>
                  <a:cubicBezTo>
                    <a:pt x="102" y="1197"/>
                    <a:pt x="105" y="1160"/>
                    <a:pt x="111" y="1123"/>
                  </a:cubicBezTo>
                  <a:cubicBezTo>
                    <a:pt x="118" y="1085"/>
                    <a:pt x="125" y="1048"/>
                    <a:pt x="131" y="1020"/>
                  </a:cubicBezTo>
                  <a:cubicBezTo>
                    <a:pt x="137" y="993"/>
                    <a:pt x="142" y="975"/>
                    <a:pt x="142" y="975"/>
                  </a:cubicBezTo>
                  <a:cubicBezTo>
                    <a:pt x="193" y="781"/>
                    <a:pt x="279" y="581"/>
                    <a:pt x="404" y="411"/>
                  </a:cubicBezTo>
                  <a:cubicBezTo>
                    <a:pt x="527" y="242"/>
                    <a:pt x="684" y="98"/>
                    <a:pt x="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36">
              <a:extLst>
                <a:ext uri="{FF2B5EF4-FFF2-40B4-BE49-F238E27FC236}">
                  <a16:creationId xmlns:a16="http://schemas.microsoft.com/office/drawing/2014/main" id="{D01B3B20-11F5-14A4-4AD5-F2507347B97D}"/>
                </a:ext>
              </a:extLst>
            </p:cNvPr>
            <p:cNvSpPr/>
            <p:nvPr/>
          </p:nvSpPr>
          <p:spPr>
            <a:xfrm>
              <a:off x="5587825" y="2538700"/>
              <a:ext cx="8400" cy="19075"/>
            </a:xfrm>
            <a:custGeom>
              <a:avLst/>
              <a:gdLst/>
              <a:ahLst/>
              <a:cxnLst/>
              <a:rect l="l" t="t" r="r" b="b"/>
              <a:pathLst>
                <a:path w="336" h="763" extrusionOk="0">
                  <a:moveTo>
                    <a:pt x="336" y="1"/>
                  </a:moveTo>
                  <a:cubicBezTo>
                    <a:pt x="289" y="22"/>
                    <a:pt x="285" y="24"/>
                    <a:pt x="235" y="93"/>
                  </a:cubicBezTo>
                  <a:cubicBezTo>
                    <a:pt x="192" y="154"/>
                    <a:pt x="143" y="207"/>
                    <a:pt x="110" y="279"/>
                  </a:cubicBezTo>
                  <a:cubicBezTo>
                    <a:pt x="88" y="326"/>
                    <a:pt x="69" y="375"/>
                    <a:pt x="52" y="421"/>
                  </a:cubicBezTo>
                  <a:lnTo>
                    <a:pt x="33" y="475"/>
                  </a:lnTo>
                  <a:cubicBezTo>
                    <a:pt x="25" y="502"/>
                    <a:pt x="16" y="528"/>
                    <a:pt x="16" y="528"/>
                  </a:cubicBezTo>
                  <a:cubicBezTo>
                    <a:pt x="1" y="574"/>
                    <a:pt x="8" y="727"/>
                    <a:pt x="26" y="763"/>
                  </a:cubicBezTo>
                  <a:cubicBezTo>
                    <a:pt x="53" y="696"/>
                    <a:pt x="76" y="638"/>
                    <a:pt x="94" y="596"/>
                  </a:cubicBezTo>
                  <a:lnTo>
                    <a:pt x="94" y="595"/>
                  </a:lnTo>
                  <a:lnTo>
                    <a:pt x="99" y="574"/>
                  </a:lnTo>
                  <a:lnTo>
                    <a:pt x="116" y="515"/>
                  </a:lnTo>
                  <a:cubicBezTo>
                    <a:pt x="127" y="486"/>
                    <a:pt x="137" y="458"/>
                    <a:pt x="137" y="458"/>
                  </a:cubicBezTo>
                  <a:cubicBezTo>
                    <a:pt x="191" y="306"/>
                    <a:pt x="263" y="138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36">
              <a:extLst>
                <a:ext uri="{FF2B5EF4-FFF2-40B4-BE49-F238E27FC236}">
                  <a16:creationId xmlns:a16="http://schemas.microsoft.com/office/drawing/2014/main" id="{07DDF25E-B5A6-2A18-1346-E99036A476DB}"/>
                </a:ext>
              </a:extLst>
            </p:cNvPr>
            <p:cNvSpPr/>
            <p:nvPr/>
          </p:nvSpPr>
          <p:spPr>
            <a:xfrm>
              <a:off x="5600200" y="2540850"/>
              <a:ext cx="23400" cy="29400"/>
            </a:xfrm>
            <a:custGeom>
              <a:avLst/>
              <a:gdLst/>
              <a:ahLst/>
              <a:cxnLst/>
              <a:rect l="l" t="t" r="r" b="b"/>
              <a:pathLst>
                <a:path w="936" h="1176" extrusionOk="0">
                  <a:moveTo>
                    <a:pt x="217" y="0"/>
                  </a:moveTo>
                  <a:cubicBezTo>
                    <a:pt x="123" y="83"/>
                    <a:pt x="47" y="200"/>
                    <a:pt x="16" y="343"/>
                  </a:cubicBezTo>
                  <a:lnTo>
                    <a:pt x="9" y="396"/>
                  </a:lnTo>
                  <a:cubicBezTo>
                    <a:pt x="9" y="396"/>
                    <a:pt x="1" y="466"/>
                    <a:pt x="5" y="538"/>
                  </a:cubicBezTo>
                  <a:cubicBezTo>
                    <a:pt x="10" y="609"/>
                    <a:pt x="30" y="678"/>
                    <a:pt x="30" y="678"/>
                  </a:cubicBezTo>
                  <a:cubicBezTo>
                    <a:pt x="76" y="864"/>
                    <a:pt x="223" y="1031"/>
                    <a:pt x="400" y="1108"/>
                  </a:cubicBezTo>
                  <a:cubicBezTo>
                    <a:pt x="496" y="1154"/>
                    <a:pt x="600" y="1176"/>
                    <a:pt x="700" y="1176"/>
                  </a:cubicBezTo>
                  <a:cubicBezTo>
                    <a:pt x="784" y="1176"/>
                    <a:pt x="864" y="1161"/>
                    <a:pt x="935" y="1133"/>
                  </a:cubicBezTo>
                  <a:lnTo>
                    <a:pt x="935" y="1133"/>
                  </a:lnTo>
                  <a:cubicBezTo>
                    <a:pt x="924" y="1134"/>
                    <a:pt x="915" y="1134"/>
                    <a:pt x="906" y="1134"/>
                  </a:cubicBezTo>
                  <a:cubicBezTo>
                    <a:pt x="882" y="1134"/>
                    <a:pt x="864" y="1133"/>
                    <a:pt x="844" y="1133"/>
                  </a:cubicBezTo>
                  <a:cubicBezTo>
                    <a:pt x="837" y="1133"/>
                    <a:pt x="830" y="1133"/>
                    <a:pt x="823" y="1133"/>
                  </a:cubicBezTo>
                  <a:cubicBezTo>
                    <a:pt x="817" y="1133"/>
                    <a:pt x="810" y="1133"/>
                    <a:pt x="804" y="1133"/>
                  </a:cubicBezTo>
                  <a:cubicBezTo>
                    <a:pt x="792" y="1133"/>
                    <a:pt x="779" y="1133"/>
                    <a:pt x="763" y="1133"/>
                  </a:cubicBezTo>
                  <a:cubicBezTo>
                    <a:pt x="736" y="1133"/>
                    <a:pt x="703" y="1132"/>
                    <a:pt x="657" y="1126"/>
                  </a:cubicBezTo>
                  <a:cubicBezTo>
                    <a:pt x="505" y="1100"/>
                    <a:pt x="381" y="1022"/>
                    <a:pt x="273" y="917"/>
                  </a:cubicBezTo>
                  <a:cubicBezTo>
                    <a:pt x="200" y="847"/>
                    <a:pt x="149" y="757"/>
                    <a:pt x="122" y="664"/>
                  </a:cubicBezTo>
                  <a:cubicBezTo>
                    <a:pt x="122" y="664"/>
                    <a:pt x="106" y="611"/>
                    <a:pt x="100" y="557"/>
                  </a:cubicBezTo>
                  <a:cubicBezTo>
                    <a:pt x="93" y="502"/>
                    <a:pt x="97" y="448"/>
                    <a:pt x="97" y="448"/>
                  </a:cubicBezTo>
                  <a:cubicBezTo>
                    <a:pt x="97" y="402"/>
                    <a:pt x="100" y="306"/>
                    <a:pt x="125" y="213"/>
                  </a:cubicBezTo>
                  <a:cubicBezTo>
                    <a:pt x="149" y="120"/>
                    <a:pt x="199" y="35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36">
              <a:extLst>
                <a:ext uri="{FF2B5EF4-FFF2-40B4-BE49-F238E27FC236}">
                  <a16:creationId xmlns:a16="http://schemas.microsoft.com/office/drawing/2014/main" id="{478511FB-AEE7-9EC6-EF80-7B18E3D892D3}"/>
                </a:ext>
              </a:extLst>
            </p:cNvPr>
            <p:cNvSpPr/>
            <p:nvPr/>
          </p:nvSpPr>
          <p:spPr>
            <a:xfrm>
              <a:off x="5532875" y="2545025"/>
              <a:ext cx="34300" cy="29550"/>
            </a:xfrm>
            <a:custGeom>
              <a:avLst/>
              <a:gdLst/>
              <a:ahLst/>
              <a:cxnLst/>
              <a:rect l="l" t="t" r="r" b="b"/>
              <a:pathLst>
                <a:path w="1372" h="1182" extrusionOk="0">
                  <a:moveTo>
                    <a:pt x="1372" y="1"/>
                  </a:moveTo>
                  <a:lnTo>
                    <a:pt x="1372" y="1"/>
                  </a:lnTo>
                  <a:cubicBezTo>
                    <a:pt x="1320" y="97"/>
                    <a:pt x="1326" y="106"/>
                    <a:pt x="1249" y="278"/>
                  </a:cubicBezTo>
                  <a:cubicBezTo>
                    <a:pt x="1177" y="431"/>
                    <a:pt x="1074" y="550"/>
                    <a:pt x="957" y="673"/>
                  </a:cubicBezTo>
                  <a:cubicBezTo>
                    <a:pt x="878" y="755"/>
                    <a:pt x="792" y="831"/>
                    <a:pt x="700" y="890"/>
                  </a:cubicBezTo>
                  <a:cubicBezTo>
                    <a:pt x="700" y="890"/>
                    <a:pt x="649" y="924"/>
                    <a:pt x="594" y="952"/>
                  </a:cubicBezTo>
                  <a:cubicBezTo>
                    <a:pt x="568" y="968"/>
                    <a:pt x="540" y="981"/>
                    <a:pt x="519" y="990"/>
                  </a:cubicBezTo>
                  <a:cubicBezTo>
                    <a:pt x="498" y="1000"/>
                    <a:pt x="484" y="1006"/>
                    <a:pt x="484" y="1006"/>
                  </a:cubicBezTo>
                  <a:cubicBezTo>
                    <a:pt x="439" y="1028"/>
                    <a:pt x="343" y="1073"/>
                    <a:pt x="244" y="1110"/>
                  </a:cubicBezTo>
                  <a:cubicBezTo>
                    <a:pt x="144" y="1146"/>
                    <a:pt x="42" y="1167"/>
                    <a:pt x="0" y="1179"/>
                  </a:cubicBezTo>
                  <a:cubicBezTo>
                    <a:pt x="26" y="1181"/>
                    <a:pt x="52" y="1182"/>
                    <a:pt x="78" y="1182"/>
                  </a:cubicBezTo>
                  <a:cubicBezTo>
                    <a:pt x="189" y="1182"/>
                    <a:pt x="304" y="1166"/>
                    <a:pt x="423" y="1130"/>
                  </a:cubicBezTo>
                  <a:lnTo>
                    <a:pt x="476" y="1111"/>
                  </a:lnTo>
                  <a:cubicBezTo>
                    <a:pt x="476" y="1111"/>
                    <a:pt x="544" y="1081"/>
                    <a:pt x="611" y="1048"/>
                  </a:cubicBezTo>
                  <a:cubicBezTo>
                    <a:pt x="644" y="1031"/>
                    <a:pt x="676" y="1013"/>
                    <a:pt x="701" y="999"/>
                  </a:cubicBezTo>
                  <a:cubicBezTo>
                    <a:pt x="725" y="984"/>
                    <a:pt x="740" y="974"/>
                    <a:pt x="740" y="974"/>
                  </a:cubicBezTo>
                  <a:cubicBezTo>
                    <a:pt x="905" y="866"/>
                    <a:pt x="1061" y="719"/>
                    <a:pt x="1169" y="545"/>
                  </a:cubicBezTo>
                  <a:cubicBezTo>
                    <a:pt x="1281" y="372"/>
                    <a:pt x="1349" y="178"/>
                    <a:pt x="1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36">
              <a:extLst>
                <a:ext uri="{FF2B5EF4-FFF2-40B4-BE49-F238E27FC236}">
                  <a16:creationId xmlns:a16="http://schemas.microsoft.com/office/drawing/2014/main" id="{6B8B3FFE-B283-60DD-C186-01B6E23582B0}"/>
                </a:ext>
              </a:extLst>
            </p:cNvPr>
            <p:cNvSpPr/>
            <p:nvPr/>
          </p:nvSpPr>
          <p:spPr>
            <a:xfrm>
              <a:off x="5545750" y="2550625"/>
              <a:ext cx="11725" cy="10950"/>
            </a:xfrm>
            <a:custGeom>
              <a:avLst/>
              <a:gdLst/>
              <a:ahLst/>
              <a:cxnLst/>
              <a:rect l="l" t="t" r="r" b="b"/>
              <a:pathLst>
                <a:path w="469" h="438" extrusionOk="0">
                  <a:moveTo>
                    <a:pt x="468" y="1"/>
                  </a:moveTo>
                  <a:cubicBezTo>
                    <a:pt x="425" y="5"/>
                    <a:pt x="423" y="6"/>
                    <a:pt x="372" y="46"/>
                  </a:cubicBezTo>
                  <a:cubicBezTo>
                    <a:pt x="328" y="81"/>
                    <a:pt x="277" y="103"/>
                    <a:pt x="235" y="143"/>
                  </a:cubicBezTo>
                  <a:cubicBezTo>
                    <a:pt x="206" y="170"/>
                    <a:pt x="177" y="196"/>
                    <a:pt x="149" y="221"/>
                  </a:cubicBezTo>
                  <a:lnTo>
                    <a:pt x="87" y="277"/>
                  </a:lnTo>
                  <a:cubicBezTo>
                    <a:pt x="62" y="301"/>
                    <a:pt x="6" y="405"/>
                    <a:pt x="0" y="437"/>
                  </a:cubicBezTo>
                  <a:cubicBezTo>
                    <a:pt x="42" y="418"/>
                    <a:pt x="83" y="396"/>
                    <a:pt x="124" y="368"/>
                  </a:cubicBezTo>
                  <a:lnTo>
                    <a:pt x="137" y="356"/>
                  </a:lnTo>
                  <a:lnTo>
                    <a:pt x="209" y="292"/>
                  </a:lnTo>
                  <a:cubicBezTo>
                    <a:pt x="304" y="207"/>
                    <a:pt x="397" y="98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36">
              <a:extLst>
                <a:ext uri="{FF2B5EF4-FFF2-40B4-BE49-F238E27FC236}">
                  <a16:creationId xmlns:a16="http://schemas.microsoft.com/office/drawing/2014/main" id="{1D9E6DCE-CF8C-2343-9696-638167B68FD0}"/>
                </a:ext>
              </a:extLst>
            </p:cNvPr>
            <p:cNvSpPr/>
            <p:nvPr/>
          </p:nvSpPr>
          <p:spPr>
            <a:xfrm>
              <a:off x="5537425" y="2531750"/>
              <a:ext cx="22775" cy="6650"/>
            </a:xfrm>
            <a:custGeom>
              <a:avLst/>
              <a:gdLst/>
              <a:ahLst/>
              <a:cxnLst/>
              <a:rect l="l" t="t" r="r" b="b"/>
              <a:pathLst>
                <a:path w="911" h="266" extrusionOk="0">
                  <a:moveTo>
                    <a:pt x="893" y="1"/>
                  </a:moveTo>
                  <a:cubicBezTo>
                    <a:pt x="850" y="1"/>
                    <a:pt x="839" y="6"/>
                    <a:pt x="762" y="34"/>
                  </a:cubicBezTo>
                  <a:cubicBezTo>
                    <a:pt x="683" y="63"/>
                    <a:pt x="606" y="73"/>
                    <a:pt x="526" y="99"/>
                  </a:cubicBezTo>
                  <a:cubicBezTo>
                    <a:pt x="472" y="115"/>
                    <a:pt x="417" y="131"/>
                    <a:pt x="363" y="142"/>
                  </a:cubicBezTo>
                  <a:lnTo>
                    <a:pt x="304" y="154"/>
                  </a:lnTo>
                  <a:cubicBezTo>
                    <a:pt x="275" y="160"/>
                    <a:pt x="244" y="165"/>
                    <a:pt x="244" y="165"/>
                  </a:cubicBezTo>
                  <a:cubicBezTo>
                    <a:pt x="196" y="175"/>
                    <a:pt x="39" y="232"/>
                    <a:pt x="0" y="253"/>
                  </a:cubicBezTo>
                  <a:cubicBezTo>
                    <a:pt x="53" y="261"/>
                    <a:pt x="108" y="266"/>
                    <a:pt x="166" y="266"/>
                  </a:cubicBezTo>
                  <a:cubicBezTo>
                    <a:pt x="180" y="266"/>
                    <a:pt x="194" y="265"/>
                    <a:pt x="209" y="265"/>
                  </a:cubicBezTo>
                  <a:lnTo>
                    <a:pt x="236" y="260"/>
                  </a:lnTo>
                  <a:lnTo>
                    <a:pt x="307" y="248"/>
                  </a:lnTo>
                  <a:lnTo>
                    <a:pt x="379" y="233"/>
                  </a:lnTo>
                  <a:cubicBezTo>
                    <a:pt x="567" y="194"/>
                    <a:pt x="766" y="101"/>
                    <a:pt x="911" y="1"/>
                  </a:cubicBezTo>
                  <a:cubicBezTo>
                    <a:pt x="904" y="1"/>
                    <a:pt x="898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6">
              <a:extLst>
                <a:ext uri="{FF2B5EF4-FFF2-40B4-BE49-F238E27FC236}">
                  <a16:creationId xmlns:a16="http://schemas.microsoft.com/office/drawing/2014/main" id="{CDC847B0-F7D0-981F-3F24-243237840F66}"/>
                </a:ext>
              </a:extLst>
            </p:cNvPr>
            <p:cNvSpPr/>
            <p:nvPr/>
          </p:nvSpPr>
          <p:spPr>
            <a:xfrm>
              <a:off x="5506550" y="2389550"/>
              <a:ext cx="31650" cy="13575"/>
            </a:xfrm>
            <a:custGeom>
              <a:avLst/>
              <a:gdLst/>
              <a:ahLst/>
              <a:cxnLst/>
              <a:rect l="l" t="t" r="r" b="b"/>
              <a:pathLst>
                <a:path w="1266" h="543" extrusionOk="0">
                  <a:moveTo>
                    <a:pt x="61" y="1"/>
                  </a:moveTo>
                  <a:cubicBezTo>
                    <a:pt x="34" y="1"/>
                    <a:pt x="13" y="2"/>
                    <a:pt x="0" y="4"/>
                  </a:cubicBezTo>
                  <a:cubicBezTo>
                    <a:pt x="107" y="42"/>
                    <a:pt x="204" y="77"/>
                    <a:pt x="282" y="105"/>
                  </a:cubicBezTo>
                  <a:lnTo>
                    <a:pt x="284" y="105"/>
                  </a:lnTo>
                  <a:lnTo>
                    <a:pt x="320" y="116"/>
                  </a:lnTo>
                  <a:cubicBezTo>
                    <a:pt x="320" y="116"/>
                    <a:pt x="369" y="131"/>
                    <a:pt x="418" y="147"/>
                  </a:cubicBezTo>
                  <a:cubicBezTo>
                    <a:pt x="466" y="164"/>
                    <a:pt x="515" y="182"/>
                    <a:pt x="515" y="182"/>
                  </a:cubicBezTo>
                  <a:cubicBezTo>
                    <a:pt x="769" y="277"/>
                    <a:pt x="1046" y="410"/>
                    <a:pt x="1265" y="543"/>
                  </a:cubicBezTo>
                  <a:cubicBezTo>
                    <a:pt x="1219" y="478"/>
                    <a:pt x="1217" y="473"/>
                    <a:pt x="1102" y="394"/>
                  </a:cubicBezTo>
                  <a:cubicBezTo>
                    <a:pt x="998" y="324"/>
                    <a:pt x="905" y="253"/>
                    <a:pt x="789" y="198"/>
                  </a:cubicBezTo>
                  <a:cubicBezTo>
                    <a:pt x="711" y="161"/>
                    <a:pt x="633" y="128"/>
                    <a:pt x="555" y="98"/>
                  </a:cubicBezTo>
                  <a:cubicBezTo>
                    <a:pt x="555" y="98"/>
                    <a:pt x="512" y="83"/>
                    <a:pt x="468" y="67"/>
                  </a:cubicBezTo>
                  <a:cubicBezTo>
                    <a:pt x="425" y="51"/>
                    <a:pt x="380" y="38"/>
                    <a:pt x="380" y="38"/>
                  </a:cubicBezTo>
                  <a:cubicBezTo>
                    <a:pt x="324" y="17"/>
                    <a:pt x="158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36">
              <a:extLst>
                <a:ext uri="{FF2B5EF4-FFF2-40B4-BE49-F238E27FC236}">
                  <a16:creationId xmlns:a16="http://schemas.microsoft.com/office/drawing/2014/main" id="{BA3219A4-1EF3-7ABC-8F38-C3D084D4AB77}"/>
                </a:ext>
              </a:extLst>
            </p:cNvPr>
            <p:cNvSpPr/>
            <p:nvPr/>
          </p:nvSpPr>
          <p:spPr>
            <a:xfrm>
              <a:off x="5503625" y="2350650"/>
              <a:ext cx="31000" cy="31575"/>
            </a:xfrm>
            <a:custGeom>
              <a:avLst/>
              <a:gdLst/>
              <a:ahLst/>
              <a:cxnLst/>
              <a:rect l="l" t="t" r="r" b="b"/>
              <a:pathLst>
                <a:path w="1240" h="1263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7"/>
                    <a:pt x="128" y="214"/>
                    <a:pt x="210" y="323"/>
                  </a:cubicBezTo>
                  <a:lnTo>
                    <a:pt x="210" y="324"/>
                  </a:lnTo>
                  <a:lnTo>
                    <a:pt x="243" y="363"/>
                  </a:lnTo>
                  <a:cubicBezTo>
                    <a:pt x="243" y="363"/>
                    <a:pt x="286" y="414"/>
                    <a:pt x="329" y="465"/>
                  </a:cubicBezTo>
                  <a:cubicBezTo>
                    <a:pt x="375" y="515"/>
                    <a:pt x="419" y="564"/>
                    <a:pt x="419" y="564"/>
                  </a:cubicBezTo>
                  <a:cubicBezTo>
                    <a:pt x="657" y="828"/>
                    <a:pt x="965" y="1083"/>
                    <a:pt x="1240" y="1263"/>
                  </a:cubicBezTo>
                  <a:cubicBezTo>
                    <a:pt x="1179" y="1183"/>
                    <a:pt x="1175" y="1180"/>
                    <a:pt x="1043" y="1064"/>
                  </a:cubicBezTo>
                  <a:cubicBezTo>
                    <a:pt x="925" y="959"/>
                    <a:pt x="830" y="849"/>
                    <a:pt x="715" y="737"/>
                  </a:cubicBezTo>
                  <a:cubicBezTo>
                    <a:pt x="638" y="662"/>
                    <a:pt x="564" y="586"/>
                    <a:pt x="495" y="510"/>
                  </a:cubicBezTo>
                  <a:cubicBezTo>
                    <a:pt x="495" y="510"/>
                    <a:pt x="456" y="467"/>
                    <a:pt x="417" y="424"/>
                  </a:cubicBezTo>
                  <a:cubicBezTo>
                    <a:pt x="380" y="381"/>
                    <a:pt x="342" y="337"/>
                    <a:pt x="342" y="337"/>
                  </a:cubicBezTo>
                  <a:cubicBezTo>
                    <a:pt x="279" y="267"/>
                    <a:pt x="59" y="5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36">
              <a:extLst>
                <a:ext uri="{FF2B5EF4-FFF2-40B4-BE49-F238E27FC236}">
                  <a16:creationId xmlns:a16="http://schemas.microsoft.com/office/drawing/2014/main" id="{D9D71701-0246-0A71-119E-D7E4937C1C07}"/>
                </a:ext>
              </a:extLst>
            </p:cNvPr>
            <p:cNvSpPr/>
            <p:nvPr/>
          </p:nvSpPr>
          <p:spPr>
            <a:xfrm>
              <a:off x="5435750" y="2487250"/>
              <a:ext cx="39350" cy="10400"/>
            </a:xfrm>
            <a:custGeom>
              <a:avLst/>
              <a:gdLst/>
              <a:ahLst/>
              <a:cxnLst/>
              <a:rect l="l" t="t" r="r" b="b"/>
              <a:pathLst>
                <a:path w="1574" h="416" extrusionOk="0">
                  <a:moveTo>
                    <a:pt x="1574" y="1"/>
                  </a:moveTo>
                  <a:cubicBezTo>
                    <a:pt x="1486" y="39"/>
                    <a:pt x="1485" y="46"/>
                    <a:pt x="1344" y="129"/>
                  </a:cubicBezTo>
                  <a:cubicBezTo>
                    <a:pt x="1216" y="200"/>
                    <a:pt x="1085" y="236"/>
                    <a:pt x="943" y="273"/>
                  </a:cubicBezTo>
                  <a:cubicBezTo>
                    <a:pt x="848" y="298"/>
                    <a:pt x="751" y="316"/>
                    <a:pt x="657" y="320"/>
                  </a:cubicBezTo>
                  <a:cubicBezTo>
                    <a:pt x="657" y="320"/>
                    <a:pt x="615" y="323"/>
                    <a:pt x="568" y="323"/>
                  </a:cubicBezTo>
                  <a:cubicBezTo>
                    <a:pt x="562" y="323"/>
                    <a:pt x="556" y="323"/>
                    <a:pt x="550" y="323"/>
                  </a:cubicBezTo>
                  <a:cubicBezTo>
                    <a:pt x="545" y="323"/>
                    <a:pt x="540" y="323"/>
                    <a:pt x="535" y="323"/>
                  </a:cubicBezTo>
                  <a:cubicBezTo>
                    <a:pt x="487" y="323"/>
                    <a:pt x="444" y="319"/>
                    <a:pt x="444" y="319"/>
                  </a:cubicBezTo>
                  <a:cubicBezTo>
                    <a:pt x="400" y="317"/>
                    <a:pt x="308" y="313"/>
                    <a:pt x="218" y="306"/>
                  </a:cubicBezTo>
                  <a:cubicBezTo>
                    <a:pt x="126" y="297"/>
                    <a:pt x="37" y="280"/>
                    <a:pt x="0" y="277"/>
                  </a:cubicBezTo>
                  <a:lnTo>
                    <a:pt x="0" y="277"/>
                  </a:lnTo>
                  <a:cubicBezTo>
                    <a:pt x="103" y="332"/>
                    <a:pt x="217" y="376"/>
                    <a:pt x="346" y="400"/>
                  </a:cubicBezTo>
                  <a:lnTo>
                    <a:pt x="394" y="406"/>
                  </a:lnTo>
                  <a:cubicBezTo>
                    <a:pt x="394" y="406"/>
                    <a:pt x="458" y="412"/>
                    <a:pt x="523" y="415"/>
                  </a:cubicBezTo>
                  <a:lnTo>
                    <a:pt x="611" y="415"/>
                  </a:lnTo>
                  <a:cubicBezTo>
                    <a:pt x="635" y="414"/>
                    <a:pt x="651" y="413"/>
                    <a:pt x="651" y="413"/>
                  </a:cubicBezTo>
                  <a:cubicBezTo>
                    <a:pt x="821" y="403"/>
                    <a:pt x="1001" y="363"/>
                    <a:pt x="1162" y="287"/>
                  </a:cubicBezTo>
                  <a:cubicBezTo>
                    <a:pt x="1323" y="215"/>
                    <a:pt x="1465" y="112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36">
              <a:extLst>
                <a:ext uri="{FF2B5EF4-FFF2-40B4-BE49-F238E27FC236}">
                  <a16:creationId xmlns:a16="http://schemas.microsoft.com/office/drawing/2014/main" id="{8DAB9AC3-3256-DECC-CC73-8D81FA26E03E}"/>
                </a:ext>
              </a:extLst>
            </p:cNvPr>
            <p:cNvSpPr/>
            <p:nvPr/>
          </p:nvSpPr>
          <p:spPr>
            <a:xfrm>
              <a:off x="5419625" y="2508950"/>
              <a:ext cx="43375" cy="12000"/>
            </a:xfrm>
            <a:custGeom>
              <a:avLst/>
              <a:gdLst/>
              <a:ahLst/>
              <a:cxnLst/>
              <a:rect l="l" t="t" r="r" b="b"/>
              <a:pathLst>
                <a:path w="1735" h="48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10"/>
                    <a:pt x="173" y="214"/>
                    <a:pt x="299" y="298"/>
                  </a:cubicBezTo>
                  <a:lnTo>
                    <a:pt x="348" y="326"/>
                  </a:lnTo>
                  <a:cubicBezTo>
                    <a:pt x="348" y="326"/>
                    <a:pt x="414" y="361"/>
                    <a:pt x="482" y="389"/>
                  </a:cubicBezTo>
                  <a:cubicBezTo>
                    <a:pt x="551" y="419"/>
                    <a:pt x="624" y="437"/>
                    <a:pt x="624" y="437"/>
                  </a:cubicBezTo>
                  <a:cubicBezTo>
                    <a:pt x="721" y="465"/>
                    <a:pt x="825" y="479"/>
                    <a:pt x="930" y="479"/>
                  </a:cubicBezTo>
                  <a:cubicBezTo>
                    <a:pt x="1031" y="479"/>
                    <a:pt x="1132" y="467"/>
                    <a:pt x="1228" y="441"/>
                  </a:cubicBezTo>
                  <a:cubicBezTo>
                    <a:pt x="1426" y="391"/>
                    <a:pt x="1603" y="288"/>
                    <a:pt x="1734" y="167"/>
                  </a:cubicBezTo>
                  <a:lnTo>
                    <a:pt x="1734" y="167"/>
                  </a:lnTo>
                  <a:cubicBezTo>
                    <a:pt x="1635" y="209"/>
                    <a:pt x="1633" y="217"/>
                    <a:pt x="1464" y="298"/>
                  </a:cubicBezTo>
                  <a:cubicBezTo>
                    <a:pt x="1309" y="363"/>
                    <a:pt x="1155" y="382"/>
                    <a:pt x="988" y="388"/>
                  </a:cubicBezTo>
                  <a:cubicBezTo>
                    <a:pt x="975" y="389"/>
                    <a:pt x="961" y="389"/>
                    <a:pt x="948" y="389"/>
                  </a:cubicBezTo>
                  <a:cubicBezTo>
                    <a:pt x="849" y="389"/>
                    <a:pt x="751" y="375"/>
                    <a:pt x="659" y="352"/>
                  </a:cubicBezTo>
                  <a:cubicBezTo>
                    <a:pt x="659" y="352"/>
                    <a:pt x="601" y="336"/>
                    <a:pt x="544" y="315"/>
                  </a:cubicBezTo>
                  <a:cubicBezTo>
                    <a:pt x="487" y="293"/>
                    <a:pt x="433" y="266"/>
                    <a:pt x="433" y="266"/>
                  </a:cubicBezTo>
                  <a:cubicBezTo>
                    <a:pt x="389" y="245"/>
                    <a:pt x="293" y="201"/>
                    <a:pt x="203" y="146"/>
                  </a:cubicBezTo>
                  <a:cubicBezTo>
                    <a:pt x="114" y="92"/>
                    <a:pt x="34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36">
              <a:extLst>
                <a:ext uri="{FF2B5EF4-FFF2-40B4-BE49-F238E27FC236}">
                  <a16:creationId xmlns:a16="http://schemas.microsoft.com/office/drawing/2014/main" id="{AB594CA1-820E-1359-1DC8-F4F0782F433F}"/>
                </a:ext>
              </a:extLst>
            </p:cNvPr>
            <p:cNvSpPr/>
            <p:nvPr/>
          </p:nvSpPr>
          <p:spPr>
            <a:xfrm>
              <a:off x="5416050" y="2508850"/>
              <a:ext cx="26375" cy="17925"/>
            </a:xfrm>
            <a:custGeom>
              <a:avLst/>
              <a:gdLst/>
              <a:ahLst/>
              <a:cxnLst/>
              <a:rect l="l" t="t" r="r" b="b"/>
              <a:pathLst>
                <a:path w="1055" h="717" extrusionOk="0">
                  <a:moveTo>
                    <a:pt x="0" y="1"/>
                  </a:moveTo>
                  <a:cubicBezTo>
                    <a:pt x="17" y="94"/>
                    <a:pt x="50" y="189"/>
                    <a:pt x="107" y="282"/>
                  </a:cubicBezTo>
                  <a:lnTo>
                    <a:pt x="130" y="313"/>
                  </a:lnTo>
                  <a:cubicBezTo>
                    <a:pt x="130" y="313"/>
                    <a:pt x="162" y="354"/>
                    <a:pt x="198" y="395"/>
                  </a:cubicBezTo>
                  <a:cubicBezTo>
                    <a:pt x="234" y="432"/>
                    <a:pt x="274" y="468"/>
                    <a:pt x="274" y="468"/>
                  </a:cubicBezTo>
                  <a:cubicBezTo>
                    <a:pt x="377" y="560"/>
                    <a:pt x="508" y="638"/>
                    <a:pt x="647" y="677"/>
                  </a:cubicBezTo>
                  <a:cubicBezTo>
                    <a:pt x="737" y="704"/>
                    <a:pt x="829" y="717"/>
                    <a:pt x="917" y="717"/>
                  </a:cubicBezTo>
                  <a:cubicBezTo>
                    <a:pt x="965" y="717"/>
                    <a:pt x="1011" y="713"/>
                    <a:pt x="1054" y="706"/>
                  </a:cubicBezTo>
                  <a:cubicBezTo>
                    <a:pt x="979" y="681"/>
                    <a:pt x="975" y="686"/>
                    <a:pt x="846" y="665"/>
                  </a:cubicBezTo>
                  <a:cubicBezTo>
                    <a:pt x="730" y="642"/>
                    <a:pt x="635" y="590"/>
                    <a:pt x="531" y="536"/>
                  </a:cubicBezTo>
                  <a:cubicBezTo>
                    <a:pt x="462" y="498"/>
                    <a:pt x="396" y="455"/>
                    <a:pt x="341" y="404"/>
                  </a:cubicBezTo>
                  <a:cubicBezTo>
                    <a:pt x="341" y="404"/>
                    <a:pt x="308" y="377"/>
                    <a:pt x="279" y="346"/>
                  </a:cubicBezTo>
                  <a:cubicBezTo>
                    <a:pt x="249" y="317"/>
                    <a:pt x="223" y="283"/>
                    <a:pt x="223" y="283"/>
                  </a:cubicBezTo>
                  <a:cubicBezTo>
                    <a:pt x="200" y="257"/>
                    <a:pt x="150" y="203"/>
                    <a:pt x="104" y="146"/>
                  </a:cubicBezTo>
                  <a:cubicBezTo>
                    <a:pt x="58" y="88"/>
                    <a:pt x="19" y="2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36">
              <a:extLst>
                <a:ext uri="{FF2B5EF4-FFF2-40B4-BE49-F238E27FC236}">
                  <a16:creationId xmlns:a16="http://schemas.microsoft.com/office/drawing/2014/main" id="{82F00B06-0389-85C3-91A8-984A2191AD17}"/>
                </a:ext>
              </a:extLst>
            </p:cNvPr>
            <p:cNvSpPr/>
            <p:nvPr/>
          </p:nvSpPr>
          <p:spPr>
            <a:xfrm>
              <a:off x="5292725" y="2534025"/>
              <a:ext cx="91475" cy="18125"/>
            </a:xfrm>
            <a:custGeom>
              <a:avLst/>
              <a:gdLst/>
              <a:ahLst/>
              <a:cxnLst/>
              <a:rect l="l" t="t" r="r" b="b"/>
              <a:pathLst>
                <a:path w="3659" h="725" extrusionOk="0">
                  <a:moveTo>
                    <a:pt x="3658" y="1"/>
                  </a:moveTo>
                  <a:cubicBezTo>
                    <a:pt x="3557" y="65"/>
                    <a:pt x="3505" y="98"/>
                    <a:pt x="3451" y="133"/>
                  </a:cubicBezTo>
                  <a:cubicBezTo>
                    <a:pt x="3382" y="173"/>
                    <a:pt x="3300" y="232"/>
                    <a:pt x="3128" y="322"/>
                  </a:cubicBezTo>
                  <a:cubicBezTo>
                    <a:pt x="2817" y="480"/>
                    <a:pt x="2502" y="562"/>
                    <a:pt x="2152" y="609"/>
                  </a:cubicBezTo>
                  <a:cubicBezTo>
                    <a:pt x="2036" y="625"/>
                    <a:pt x="1919" y="632"/>
                    <a:pt x="1803" y="632"/>
                  </a:cubicBezTo>
                  <a:cubicBezTo>
                    <a:pt x="1684" y="632"/>
                    <a:pt x="1567" y="625"/>
                    <a:pt x="1453" y="610"/>
                  </a:cubicBezTo>
                  <a:cubicBezTo>
                    <a:pt x="1453" y="610"/>
                    <a:pt x="1327" y="595"/>
                    <a:pt x="1203" y="566"/>
                  </a:cubicBezTo>
                  <a:cubicBezTo>
                    <a:pt x="1078" y="540"/>
                    <a:pt x="956" y="500"/>
                    <a:pt x="956" y="500"/>
                  </a:cubicBezTo>
                  <a:cubicBezTo>
                    <a:pt x="857" y="471"/>
                    <a:pt x="646" y="403"/>
                    <a:pt x="449" y="310"/>
                  </a:cubicBezTo>
                  <a:cubicBezTo>
                    <a:pt x="251" y="219"/>
                    <a:pt x="71" y="101"/>
                    <a:pt x="0" y="58"/>
                  </a:cubicBezTo>
                  <a:lnTo>
                    <a:pt x="0" y="58"/>
                  </a:lnTo>
                  <a:cubicBezTo>
                    <a:pt x="206" y="238"/>
                    <a:pt x="443" y="397"/>
                    <a:pt x="727" y="517"/>
                  </a:cubicBezTo>
                  <a:lnTo>
                    <a:pt x="727" y="516"/>
                  </a:lnTo>
                  <a:lnTo>
                    <a:pt x="833" y="556"/>
                  </a:lnTo>
                  <a:cubicBezTo>
                    <a:pt x="833" y="556"/>
                    <a:pt x="974" y="606"/>
                    <a:pt x="1121" y="643"/>
                  </a:cubicBezTo>
                  <a:cubicBezTo>
                    <a:pt x="1267" y="680"/>
                    <a:pt x="1417" y="699"/>
                    <a:pt x="1417" y="699"/>
                  </a:cubicBezTo>
                  <a:cubicBezTo>
                    <a:pt x="1536" y="716"/>
                    <a:pt x="1659" y="725"/>
                    <a:pt x="1783" y="725"/>
                  </a:cubicBezTo>
                  <a:cubicBezTo>
                    <a:pt x="2069" y="725"/>
                    <a:pt x="2363" y="679"/>
                    <a:pt x="2638" y="589"/>
                  </a:cubicBezTo>
                  <a:cubicBezTo>
                    <a:pt x="3034" y="462"/>
                    <a:pt x="3388" y="246"/>
                    <a:pt x="3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36">
              <a:extLst>
                <a:ext uri="{FF2B5EF4-FFF2-40B4-BE49-F238E27FC236}">
                  <a16:creationId xmlns:a16="http://schemas.microsoft.com/office/drawing/2014/main" id="{2DF97A47-B5CE-0493-C830-E172DF722C2D}"/>
                </a:ext>
              </a:extLst>
            </p:cNvPr>
            <p:cNvSpPr/>
            <p:nvPr/>
          </p:nvSpPr>
          <p:spPr>
            <a:xfrm>
              <a:off x="5299225" y="2378350"/>
              <a:ext cx="31700" cy="22650"/>
            </a:xfrm>
            <a:custGeom>
              <a:avLst/>
              <a:gdLst/>
              <a:ahLst/>
              <a:cxnLst/>
              <a:rect l="l" t="t" r="r" b="b"/>
              <a:pathLst>
                <a:path w="1268" h="90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84" y="28"/>
                    <a:pt x="1178" y="31"/>
                    <a:pt x="1050" y="116"/>
                  </a:cubicBezTo>
                  <a:cubicBezTo>
                    <a:pt x="934" y="193"/>
                    <a:pt x="820" y="252"/>
                    <a:pt x="705" y="334"/>
                  </a:cubicBezTo>
                  <a:cubicBezTo>
                    <a:pt x="627" y="390"/>
                    <a:pt x="550" y="445"/>
                    <a:pt x="475" y="498"/>
                  </a:cubicBezTo>
                  <a:lnTo>
                    <a:pt x="309" y="615"/>
                  </a:lnTo>
                  <a:cubicBezTo>
                    <a:pt x="240" y="663"/>
                    <a:pt x="42" y="851"/>
                    <a:pt x="1" y="905"/>
                  </a:cubicBezTo>
                  <a:cubicBezTo>
                    <a:pt x="96" y="856"/>
                    <a:pt x="193" y="802"/>
                    <a:pt x="294" y="738"/>
                  </a:cubicBezTo>
                  <a:lnTo>
                    <a:pt x="295" y="738"/>
                  </a:lnTo>
                  <a:lnTo>
                    <a:pt x="331" y="713"/>
                  </a:lnTo>
                  <a:lnTo>
                    <a:pt x="522" y="579"/>
                  </a:lnTo>
                  <a:cubicBezTo>
                    <a:pt x="774" y="400"/>
                    <a:pt x="1047" y="185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36">
              <a:extLst>
                <a:ext uri="{FF2B5EF4-FFF2-40B4-BE49-F238E27FC236}">
                  <a16:creationId xmlns:a16="http://schemas.microsoft.com/office/drawing/2014/main" id="{649DC425-8C75-A50D-EE0B-28263A8AABC8}"/>
                </a:ext>
              </a:extLst>
            </p:cNvPr>
            <p:cNvSpPr/>
            <p:nvPr/>
          </p:nvSpPr>
          <p:spPr>
            <a:xfrm>
              <a:off x="5321900" y="2323350"/>
              <a:ext cx="37050" cy="16925"/>
            </a:xfrm>
            <a:custGeom>
              <a:avLst/>
              <a:gdLst/>
              <a:ahLst/>
              <a:cxnLst/>
              <a:rect l="l" t="t" r="r" b="b"/>
              <a:pathLst>
                <a:path w="1482" h="677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77"/>
                    <a:pt x="176" y="150"/>
                    <a:pt x="282" y="220"/>
                  </a:cubicBezTo>
                  <a:lnTo>
                    <a:pt x="321" y="244"/>
                  </a:lnTo>
                  <a:cubicBezTo>
                    <a:pt x="321" y="244"/>
                    <a:pt x="375" y="275"/>
                    <a:pt x="429" y="305"/>
                  </a:cubicBezTo>
                  <a:lnTo>
                    <a:pt x="538" y="363"/>
                  </a:lnTo>
                  <a:cubicBezTo>
                    <a:pt x="829" y="514"/>
                    <a:pt x="1184" y="626"/>
                    <a:pt x="1481" y="677"/>
                  </a:cubicBezTo>
                  <a:cubicBezTo>
                    <a:pt x="1401" y="628"/>
                    <a:pt x="1396" y="627"/>
                    <a:pt x="1243" y="575"/>
                  </a:cubicBezTo>
                  <a:cubicBezTo>
                    <a:pt x="1107" y="526"/>
                    <a:pt x="989" y="464"/>
                    <a:pt x="853" y="408"/>
                  </a:cubicBezTo>
                  <a:cubicBezTo>
                    <a:pt x="762" y="369"/>
                    <a:pt x="673" y="328"/>
                    <a:pt x="589" y="284"/>
                  </a:cubicBezTo>
                  <a:lnTo>
                    <a:pt x="495" y="236"/>
                  </a:lnTo>
                  <a:lnTo>
                    <a:pt x="403" y="184"/>
                  </a:lnTo>
                  <a:cubicBezTo>
                    <a:pt x="326" y="144"/>
                    <a:pt x="68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36">
              <a:extLst>
                <a:ext uri="{FF2B5EF4-FFF2-40B4-BE49-F238E27FC236}">
                  <a16:creationId xmlns:a16="http://schemas.microsoft.com/office/drawing/2014/main" id="{06E7626F-7A86-E4D7-9DD1-D34D51705D09}"/>
                </a:ext>
              </a:extLst>
            </p:cNvPr>
            <p:cNvSpPr/>
            <p:nvPr/>
          </p:nvSpPr>
          <p:spPr>
            <a:xfrm>
              <a:off x="5347325" y="2232475"/>
              <a:ext cx="32950" cy="24650"/>
            </a:xfrm>
            <a:custGeom>
              <a:avLst/>
              <a:gdLst/>
              <a:ahLst/>
              <a:cxnLst/>
              <a:rect l="l" t="t" r="r" b="b"/>
              <a:pathLst>
                <a:path w="1318" h="986" extrusionOk="0">
                  <a:moveTo>
                    <a:pt x="191" y="1"/>
                  </a:moveTo>
                  <a:cubicBezTo>
                    <a:pt x="107" y="1"/>
                    <a:pt x="31" y="12"/>
                    <a:pt x="0" y="20"/>
                  </a:cubicBezTo>
                  <a:cubicBezTo>
                    <a:pt x="120" y="34"/>
                    <a:pt x="239" y="62"/>
                    <a:pt x="363" y="104"/>
                  </a:cubicBezTo>
                  <a:lnTo>
                    <a:pt x="363" y="105"/>
                  </a:lnTo>
                  <a:lnTo>
                    <a:pt x="408" y="118"/>
                  </a:lnTo>
                  <a:cubicBezTo>
                    <a:pt x="408" y="118"/>
                    <a:pt x="469" y="140"/>
                    <a:pt x="527" y="165"/>
                  </a:cubicBezTo>
                  <a:cubicBezTo>
                    <a:pt x="556" y="179"/>
                    <a:pt x="584" y="193"/>
                    <a:pt x="606" y="203"/>
                  </a:cubicBezTo>
                  <a:cubicBezTo>
                    <a:pt x="626" y="215"/>
                    <a:pt x="640" y="222"/>
                    <a:pt x="640" y="222"/>
                  </a:cubicBezTo>
                  <a:cubicBezTo>
                    <a:pt x="939" y="383"/>
                    <a:pt x="1206" y="681"/>
                    <a:pt x="1317" y="986"/>
                  </a:cubicBezTo>
                  <a:cubicBezTo>
                    <a:pt x="1310" y="888"/>
                    <a:pt x="1316" y="876"/>
                    <a:pt x="1237" y="718"/>
                  </a:cubicBezTo>
                  <a:cubicBezTo>
                    <a:pt x="1164" y="578"/>
                    <a:pt x="1084" y="449"/>
                    <a:pt x="961" y="338"/>
                  </a:cubicBezTo>
                  <a:cubicBezTo>
                    <a:pt x="877" y="264"/>
                    <a:pt x="789" y="198"/>
                    <a:pt x="696" y="148"/>
                  </a:cubicBezTo>
                  <a:cubicBezTo>
                    <a:pt x="696" y="148"/>
                    <a:pt x="645" y="117"/>
                    <a:pt x="590" y="93"/>
                  </a:cubicBezTo>
                  <a:cubicBezTo>
                    <a:pt x="564" y="80"/>
                    <a:pt x="536" y="68"/>
                    <a:pt x="515" y="60"/>
                  </a:cubicBezTo>
                  <a:cubicBezTo>
                    <a:pt x="495" y="53"/>
                    <a:pt x="480" y="47"/>
                    <a:pt x="480" y="47"/>
                  </a:cubicBezTo>
                  <a:cubicBezTo>
                    <a:pt x="435" y="28"/>
                    <a:pt x="332" y="8"/>
                    <a:pt x="232" y="2"/>
                  </a:cubicBezTo>
                  <a:cubicBezTo>
                    <a:pt x="218" y="1"/>
                    <a:pt x="205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36">
              <a:extLst>
                <a:ext uri="{FF2B5EF4-FFF2-40B4-BE49-F238E27FC236}">
                  <a16:creationId xmlns:a16="http://schemas.microsoft.com/office/drawing/2014/main" id="{5927FA32-99D0-F37A-FD9F-4AC9C99D5C10}"/>
                </a:ext>
              </a:extLst>
            </p:cNvPr>
            <p:cNvSpPr/>
            <p:nvPr/>
          </p:nvSpPr>
          <p:spPr>
            <a:xfrm>
              <a:off x="5370700" y="2218500"/>
              <a:ext cx="22625" cy="60800"/>
            </a:xfrm>
            <a:custGeom>
              <a:avLst/>
              <a:gdLst/>
              <a:ahLst/>
              <a:cxnLst/>
              <a:rect l="l" t="t" r="r" b="b"/>
              <a:pathLst>
                <a:path w="905" h="2432" extrusionOk="0">
                  <a:moveTo>
                    <a:pt x="1" y="1"/>
                  </a:moveTo>
                  <a:lnTo>
                    <a:pt x="1" y="1"/>
                  </a:lnTo>
                  <a:cubicBezTo>
                    <a:pt x="151" y="117"/>
                    <a:pt x="287" y="255"/>
                    <a:pt x="409" y="422"/>
                  </a:cubicBezTo>
                  <a:lnTo>
                    <a:pt x="455" y="483"/>
                  </a:lnTo>
                  <a:cubicBezTo>
                    <a:pt x="455" y="483"/>
                    <a:pt x="514" y="565"/>
                    <a:pt x="564" y="654"/>
                  </a:cubicBezTo>
                  <a:cubicBezTo>
                    <a:pt x="614" y="741"/>
                    <a:pt x="653" y="835"/>
                    <a:pt x="653" y="835"/>
                  </a:cubicBezTo>
                  <a:cubicBezTo>
                    <a:pt x="759" y="1081"/>
                    <a:pt x="814" y="1366"/>
                    <a:pt x="803" y="1647"/>
                  </a:cubicBezTo>
                  <a:cubicBezTo>
                    <a:pt x="794" y="1929"/>
                    <a:pt x="720" y="2203"/>
                    <a:pt x="609" y="2431"/>
                  </a:cubicBezTo>
                  <a:cubicBezTo>
                    <a:pt x="698" y="2308"/>
                    <a:pt x="715" y="2302"/>
                    <a:pt x="801" y="2038"/>
                  </a:cubicBezTo>
                  <a:cubicBezTo>
                    <a:pt x="868" y="1800"/>
                    <a:pt x="905" y="1565"/>
                    <a:pt x="874" y="1308"/>
                  </a:cubicBezTo>
                  <a:cubicBezTo>
                    <a:pt x="855" y="1136"/>
                    <a:pt x="808" y="968"/>
                    <a:pt x="745" y="816"/>
                  </a:cubicBezTo>
                  <a:cubicBezTo>
                    <a:pt x="745" y="816"/>
                    <a:pt x="710" y="729"/>
                    <a:pt x="666" y="647"/>
                  </a:cubicBezTo>
                  <a:cubicBezTo>
                    <a:pt x="622" y="565"/>
                    <a:pt x="571" y="488"/>
                    <a:pt x="571" y="488"/>
                  </a:cubicBezTo>
                  <a:cubicBezTo>
                    <a:pt x="529" y="423"/>
                    <a:pt x="425" y="299"/>
                    <a:pt x="305" y="200"/>
                  </a:cubicBezTo>
                  <a:cubicBezTo>
                    <a:pt x="187" y="98"/>
                    <a:pt x="55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36">
              <a:extLst>
                <a:ext uri="{FF2B5EF4-FFF2-40B4-BE49-F238E27FC236}">
                  <a16:creationId xmlns:a16="http://schemas.microsoft.com/office/drawing/2014/main" id="{B37BFDDC-27E7-7432-5F36-E7FCE14BD01B}"/>
                </a:ext>
              </a:extLst>
            </p:cNvPr>
            <p:cNvSpPr/>
            <p:nvPr/>
          </p:nvSpPr>
          <p:spPr>
            <a:xfrm>
              <a:off x="5293700" y="2223750"/>
              <a:ext cx="24700" cy="42525"/>
            </a:xfrm>
            <a:custGeom>
              <a:avLst/>
              <a:gdLst/>
              <a:ahLst/>
              <a:cxnLst/>
              <a:rect l="l" t="t" r="r" b="b"/>
              <a:pathLst>
                <a:path w="988" h="1701" extrusionOk="0">
                  <a:moveTo>
                    <a:pt x="987" y="0"/>
                  </a:moveTo>
                  <a:cubicBezTo>
                    <a:pt x="878" y="36"/>
                    <a:pt x="865" y="33"/>
                    <a:pt x="700" y="156"/>
                  </a:cubicBezTo>
                  <a:cubicBezTo>
                    <a:pt x="553" y="270"/>
                    <a:pt x="422" y="385"/>
                    <a:pt x="311" y="544"/>
                  </a:cubicBezTo>
                  <a:cubicBezTo>
                    <a:pt x="239" y="651"/>
                    <a:pt x="175" y="763"/>
                    <a:pt x="128" y="877"/>
                  </a:cubicBezTo>
                  <a:cubicBezTo>
                    <a:pt x="128" y="877"/>
                    <a:pt x="100" y="940"/>
                    <a:pt x="77" y="1006"/>
                  </a:cubicBezTo>
                  <a:cubicBezTo>
                    <a:pt x="64" y="1038"/>
                    <a:pt x="54" y="1071"/>
                    <a:pt x="48" y="1097"/>
                  </a:cubicBezTo>
                  <a:cubicBezTo>
                    <a:pt x="40" y="1122"/>
                    <a:pt x="35" y="1138"/>
                    <a:pt x="35" y="1138"/>
                  </a:cubicBezTo>
                  <a:cubicBezTo>
                    <a:pt x="18" y="1192"/>
                    <a:pt x="2" y="1313"/>
                    <a:pt x="1" y="1429"/>
                  </a:cubicBezTo>
                  <a:cubicBezTo>
                    <a:pt x="0" y="1547"/>
                    <a:pt x="17" y="1658"/>
                    <a:pt x="28" y="1700"/>
                  </a:cubicBezTo>
                  <a:cubicBezTo>
                    <a:pt x="38" y="1559"/>
                    <a:pt x="61" y="1416"/>
                    <a:pt x="98" y="1267"/>
                  </a:cubicBezTo>
                  <a:lnTo>
                    <a:pt x="110" y="1211"/>
                  </a:lnTo>
                  <a:cubicBezTo>
                    <a:pt x="110" y="1211"/>
                    <a:pt x="131" y="1138"/>
                    <a:pt x="154" y="1067"/>
                  </a:cubicBezTo>
                  <a:cubicBezTo>
                    <a:pt x="167" y="1031"/>
                    <a:pt x="180" y="995"/>
                    <a:pt x="189" y="969"/>
                  </a:cubicBezTo>
                  <a:cubicBezTo>
                    <a:pt x="200" y="943"/>
                    <a:pt x="208" y="925"/>
                    <a:pt x="208" y="925"/>
                  </a:cubicBezTo>
                  <a:cubicBezTo>
                    <a:pt x="288" y="743"/>
                    <a:pt x="395" y="557"/>
                    <a:pt x="532" y="398"/>
                  </a:cubicBezTo>
                  <a:cubicBezTo>
                    <a:pt x="667" y="237"/>
                    <a:pt x="826" y="101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36">
              <a:extLst>
                <a:ext uri="{FF2B5EF4-FFF2-40B4-BE49-F238E27FC236}">
                  <a16:creationId xmlns:a16="http://schemas.microsoft.com/office/drawing/2014/main" id="{26404C88-5188-A3BB-98A2-99A2B3DE9C06}"/>
                </a:ext>
              </a:extLst>
            </p:cNvPr>
            <p:cNvSpPr/>
            <p:nvPr/>
          </p:nvSpPr>
          <p:spPr>
            <a:xfrm>
              <a:off x="5300800" y="2243475"/>
              <a:ext cx="12925" cy="74775"/>
            </a:xfrm>
            <a:custGeom>
              <a:avLst/>
              <a:gdLst/>
              <a:ahLst/>
              <a:cxnLst/>
              <a:rect l="l" t="t" r="r" b="b"/>
              <a:pathLst>
                <a:path w="517" h="2991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99" y="133"/>
                    <a:pt x="379" y="137"/>
                    <a:pt x="244" y="425"/>
                  </a:cubicBezTo>
                  <a:cubicBezTo>
                    <a:pt x="129" y="686"/>
                    <a:pt x="47" y="941"/>
                    <a:pt x="18" y="1236"/>
                  </a:cubicBezTo>
                  <a:cubicBezTo>
                    <a:pt x="2" y="1432"/>
                    <a:pt x="0" y="1629"/>
                    <a:pt x="25" y="1817"/>
                  </a:cubicBezTo>
                  <a:cubicBezTo>
                    <a:pt x="25" y="1817"/>
                    <a:pt x="27" y="1843"/>
                    <a:pt x="32" y="1883"/>
                  </a:cubicBezTo>
                  <a:cubicBezTo>
                    <a:pt x="36" y="1923"/>
                    <a:pt x="48" y="1975"/>
                    <a:pt x="57" y="2027"/>
                  </a:cubicBezTo>
                  <a:cubicBezTo>
                    <a:pt x="64" y="2080"/>
                    <a:pt x="77" y="2132"/>
                    <a:pt x="88" y="2170"/>
                  </a:cubicBezTo>
                  <a:cubicBezTo>
                    <a:pt x="98" y="2209"/>
                    <a:pt x="104" y="2235"/>
                    <a:pt x="104" y="2235"/>
                  </a:cubicBezTo>
                  <a:cubicBezTo>
                    <a:pt x="124" y="2319"/>
                    <a:pt x="193" y="2491"/>
                    <a:pt x="278" y="2648"/>
                  </a:cubicBezTo>
                  <a:cubicBezTo>
                    <a:pt x="324" y="2725"/>
                    <a:pt x="368" y="2800"/>
                    <a:pt x="412" y="2860"/>
                  </a:cubicBezTo>
                  <a:cubicBezTo>
                    <a:pt x="458" y="2918"/>
                    <a:pt x="495" y="2966"/>
                    <a:pt x="516" y="2991"/>
                  </a:cubicBezTo>
                  <a:cubicBezTo>
                    <a:pt x="405" y="2802"/>
                    <a:pt x="314" y="2598"/>
                    <a:pt x="243" y="2370"/>
                  </a:cubicBezTo>
                  <a:lnTo>
                    <a:pt x="243" y="2369"/>
                  </a:lnTo>
                  <a:lnTo>
                    <a:pt x="213" y="2286"/>
                  </a:lnTo>
                  <a:cubicBezTo>
                    <a:pt x="213" y="2286"/>
                    <a:pt x="205" y="2258"/>
                    <a:pt x="194" y="2215"/>
                  </a:cubicBezTo>
                  <a:cubicBezTo>
                    <a:pt x="184" y="2172"/>
                    <a:pt x="167" y="2116"/>
                    <a:pt x="156" y="2058"/>
                  </a:cubicBezTo>
                  <a:cubicBezTo>
                    <a:pt x="145" y="2001"/>
                    <a:pt x="135" y="1943"/>
                    <a:pt x="127" y="1899"/>
                  </a:cubicBezTo>
                  <a:cubicBezTo>
                    <a:pt x="120" y="1856"/>
                    <a:pt x="118" y="1826"/>
                    <a:pt x="118" y="1826"/>
                  </a:cubicBezTo>
                  <a:cubicBezTo>
                    <a:pt x="84" y="1519"/>
                    <a:pt x="89" y="1184"/>
                    <a:pt x="162" y="866"/>
                  </a:cubicBezTo>
                  <a:cubicBezTo>
                    <a:pt x="231" y="548"/>
                    <a:pt x="355" y="247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36">
              <a:extLst>
                <a:ext uri="{FF2B5EF4-FFF2-40B4-BE49-F238E27FC236}">
                  <a16:creationId xmlns:a16="http://schemas.microsoft.com/office/drawing/2014/main" id="{03E40FD8-4E77-3121-B2A6-E2313198E46E}"/>
                </a:ext>
              </a:extLst>
            </p:cNvPr>
            <p:cNvSpPr/>
            <p:nvPr/>
          </p:nvSpPr>
          <p:spPr>
            <a:xfrm>
              <a:off x="5193125" y="2353575"/>
              <a:ext cx="57725" cy="91400"/>
            </a:xfrm>
            <a:custGeom>
              <a:avLst/>
              <a:gdLst/>
              <a:ahLst/>
              <a:cxnLst/>
              <a:rect l="l" t="t" r="r" b="b"/>
              <a:pathLst>
                <a:path w="2309" h="3656" extrusionOk="0">
                  <a:moveTo>
                    <a:pt x="1180" y="1"/>
                  </a:moveTo>
                  <a:lnTo>
                    <a:pt x="1180" y="1"/>
                  </a:lnTo>
                  <a:cubicBezTo>
                    <a:pt x="1510" y="183"/>
                    <a:pt x="1789" y="465"/>
                    <a:pt x="1977" y="831"/>
                  </a:cubicBezTo>
                  <a:cubicBezTo>
                    <a:pt x="1977" y="831"/>
                    <a:pt x="1995" y="865"/>
                    <a:pt x="2011" y="898"/>
                  </a:cubicBezTo>
                  <a:cubicBezTo>
                    <a:pt x="2027" y="933"/>
                    <a:pt x="2042" y="966"/>
                    <a:pt x="2042" y="966"/>
                  </a:cubicBezTo>
                  <a:cubicBezTo>
                    <a:pt x="2042" y="966"/>
                    <a:pt x="2047" y="978"/>
                    <a:pt x="2057" y="998"/>
                  </a:cubicBezTo>
                  <a:cubicBezTo>
                    <a:pt x="2065" y="1019"/>
                    <a:pt x="2076" y="1049"/>
                    <a:pt x="2089" y="1084"/>
                  </a:cubicBezTo>
                  <a:cubicBezTo>
                    <a:pt x="2118" y="1154"/>
                    <a:pt x="2145" y="1251"/>
                    <a:pt x="2168" y="1349"/>
                  </a:cubicBezTo>
                  <a:cubicBezTo>
                    <a:pt x="2215" y="1546"/>
                    <a:pt x="2212" y="1748"/>
                    <a:pt x="2212" y="1748"/>
                  </a:cubicBezTo>
                  <a:cubicBezTo>
                    <a:pt x="2229" y="2281"/>
                    <a:pt x="1953" y="2836"/>
                    <a:pt x="1509" y="3178"/>
                  </a:cubicBezTo>
                  <a:cubicBezTo>
                    <a:pt x="1150" y="3470"/>
                    <a:pt x="694" y="3622"/>
                    <a:pt x="267" y="3622"/>
                  </a:cubicBezTo>
                  <a:cubicBezTo>
                    <a:pt x="176" y="3622"/>
                    <a:pt x="87" y="3615"/>
                    <a:pt x="1" y="3602"/>
                  </a:cubicBezTo>
                  <a:lnTo>
                    <a:pt x="1" y="3602"/>
                  </a:lnTo>
                  <a:cubicBezTo>
                    <a:pt x="73" y="3617"/>
                    <a:pt x="129" y="3631"/>
                    <a:pt x="181" y="3639"/>
                  </a:cubicBezTo>
                  <a:cubicBezTo>
                    <a:pt x="237" y="3645"/>
                    <a:pt x="285" y="3649"/>
                    <a:pt x="337" y="3654"/>
                  </a:cubicBezTo>
                  <a:cubicBezTo>
                    <a:pt x="447" y="3649"/>
                    <a:pt x="593" y="3656"/>
                    <a:pt x="859" y="3581"/>
                  </a:cubicBezTo>
                  <a:cubicBezTo>
                    <a:pt x="1330" y="3441"/>
                    <a:pt x="1738" y="3172"/>
                    <a:pt x="2019" y="2742"/>
                  </a:cubicBezTo>
                  <a:cubicBezTo>
                    <a:pt x="2209" y="2454"/>
                    <a:pt x="2302" y="2111"/>
                    <a:pt x="2305" y="1783"/>
                  </a:cubicBezTo>
                  <a:cubicBezTo>
                    <a:pt x="2305" y="1783"/>
                    <a:pt x="2308" y="1598"/>
                    <a:pt x="2275" y="1416"/>
                  </a:cubicBezTo>
                  <a:cubicBezTo>
                    <a:pt x="2246" y="1234"/>
                    <a:pt x="2179" y="1061"/>
                    <a:pt x="2179" y="1061"/>
                  </a:cubicBezTo>
                  <a:cubicBezTo>
                    <a:pt x="2133" y="918"/>
                    <a:pt x="1984" y="630"/>
                    <a:pt x="1767" y="407"/>
                  </a:cubicBezTo>
                  <a:cubicBezTo>
                    <a:pt x="1558" y="178"/>
                    <a:pt x="1286" y="43"/>
                    <a:pt x="1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36">
              <a:extLst>
                <a:ext uri="{FF2B5EF4-FFF2-40B4-BE49-F238E27FC236}">
                  <a16:creationId xmlns:a16="http://schemas.microsoft.com/office/drawing/2014/main" id="{62A78A88-FF4D-54C0-A73D-AF854C4DFBC7}"/>
                </a:ext>
              </a:extLst>
            </p:cNvPr>
            <p:cNvSpPr/>
            <p:nvPr/>
          </p:nvSpPr>
          <p:spPr>
            <a:xfrm>
              <a:off x="5200650" y="2367350"/>
              <a:ext cx="36425" cy="58975"/>
            </a:xfrm>
            <a:custGeom>
              <a:avLst/>
              <a:gdLst/>
              <a:ahLst/>
              <a:cxnLst/>
              <a:rect l="l" t="t" r="r" b="b"/>
              <a:pathLst>
                <a:path w="1457" h="2359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56" y="202"/>
                    <a:pt x="1380" y="415"/>
                    <a:pt x="1366" y="644"/>
                  </a:cubicBezTo>
                  <a:lnTo>
                    <a:pt x="1360" y="727"/>
                  </a:lnTo>
                  <a:cubicBezTo>
                    <a:pt x="1360" y="727"/>
                    <a:pt x="1352" y="839"/>
                    <a:pt x="1329" y="949"/>
                  </a:cubicBezTo>
                  <a:cubicBezTo>
                    <a:pt x="1307" y="1058"/>
                    <a:pt x="1271" y="1164"/>
                    <a:pt x="1271" y="1164"/>
                  </a:cubicBezTo>
                  <a:cubicBezTo>
                    <a:pt x="1178" y="1444"/>
                    <a:pt x="1004" y="1715"/>
                    <a:pt x="774" y="1924"/>
                  </a:cubicBezTo>
                  <a:cubicBezTo>
                    <a:pt x="547" y="2137"/>
                    <a:pt x="269" y="2284"/>
                    <a:pt x="0" y="2359"/>
                  </a:cubicBezTo>
                  <a:cubicBezTo>
                    <a:pt x="83" y="2351"/>
                    <a:pt x="128" y="2345"/>
                    <a:pt x="188" y="2329"/>
                  </a:cubicBezTo>
                  <a:cubicBezTo>
                    <a:pt x="248" y="2310"/>
                    <a:pt x="325" y="2288"/>
                    <a:pt x="461" y="2218"/>
                  </a:cubicBezTo>
                  <a:cubicBezTo>
                    <a:pt x="702" y="2090"/>
                    <a:pt x="914" y="1935"/>
                    <a:pt x="1087" y="1708"/>
                  </a:cubicBezTo>
                  <a:cubicBezTo>
                    <a:pt x="1203" y="1555"/>
                    <a:pt x="1291" y="1384"/>
                    <a:pt x="1352" y="1212"/>
                  </a:cubicBezTo>
                  <a:cubicBezTo>
                    <a:pt x="1352" y="1212"/>
                    <a:pt x="1386" y="1115"/>
                    <a:pt x="1409" y="1015"/>
                  </a:cubicBezTo>
                  <a:cubicBezTo>
                    <a:pt x="1433" y="915"/>
                    <a:pt x="1445" y="813"/>
                    <a:pt x="1445" y="813"/>
                  </a:cubicBezTo>
                  <a:cubicBezTo>
                    <a:pt x="1457" y="730"/>
                    <a:pt x="1457" y="551"/>
                    <a:pt x="1425" y="381"/>
                  </a:cubicBezTo>
                  <a:cubicBezTo>
                    <a:pt x="1396" y="211"/>
                    <a:pt x="1333" y="56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36">
              <a:extLst>
                <a:ext uri="{FF2B5EF4-FFF2-40B4-BE49-F238E27FC236}">
                  <a16:creationId xmlns:a16="http://schemas.microsoft.com/office/drawing/2014/main" id="{6AD39402-8FD5-03ED-C96C-74C66B86EB9C}"/>
                </a:ext>
              </a:extLst>
            </p:cNvPr>
            <p:cNvSpPr/>
            <p:nvPr/>
          </p:nvSpPr>
          <p:spPr>
            <a:xfrm>
              <a:off x="5204875" y="2357125"/>
              <a:ext cx="16175" cy="44275"/>
            </a:xfrm>
            <a:custGeom>
              <a:avLst/>
              <a:gdLst/>
              <a:ahLst/>
              <a:cxnLst/>
              <a:rect l="l" t="t" r="r" b="b"/>
              <a:pathLst>
                <a:path w="647" h="1771" extrusionOk="0">
                  <a:moveTo>
                    <a:pt x="175" y="1"/>
                  </a:moveTo>
                  <a:lnTo>
                    <a:pt x="175" y="1"/>
                  </a:lnTo>
                  <a:cubicBezTo>
                    <a:pt x="281" y="102"/>
                    <a:pt x="369" y="223"/>
                    <a:pt x="435" y="366"/>
                  </a:cubicBezTo>
                  <a:lnTo>
                    <a:pt x="459" y="419"/>
                  </a:lnTo>
                  <a:cubicBezTo>
                    <a:pt x="459" y="419"/>
                    <a:pt x="490" y="489"/>
                    <a:pt x="510" y="564"/>
                  </a:cubicBezTo>
                  <a:cubicBezTo>
                    <a:pt x="532" y="637"/>
                    <a:pt x="539" y="714"/>
                    <a:pt x="539" y="714"/>
                  </a:cubicBezTo>
                  <a:cubicBezTo>
                    <a:pt x="565" y="915"/>
                    <a:pt x="526" y="1136"/>
                    <a:pt x="425" y="1326"/>
                  </a:cubicBezTo>
                  <a:cubicBezTo>
                    <a:pt x="326" y="1517"/>
                    <a:pt x="170" y="1673"/>
                    <a:pt x="1" y="1771"/>
                  </a:cubicBezTo>
                  <a:cubicBezTo>
                    <a:pt x="112" y="1736"/>
                    <a:pt x="130" y="1741"/>
                    <a:pt x="293" y="1599"/>
                  </a:cubicBezTo>
                  <a:cubicBezTo>
                    <a:pt x="432" y="1465"/>
                    <a:pt x="545" y="1313"/>
                    <a:pt x="601" y="1116"/>
                  </a:cubicBezTo>
                  <a:cubicBezTo>
                    <a:pt x="638" y="985"/>
                    <a:pt x="646" y="847"/>
                    <a:pt x="634" y="717"/>
                  </a:cubicBezTo>
                  <a:cubicBezTo>
                    <a:pt x="634" y="717"/>
                    <a:pt x="626" y="644"/>
                    <a:pt x="608" y="573"/>
                  </a:cubicBezTo>
                  <a:cubicBezTo>
                    <a:pt x="591" y="501"/>
                    <a:pt x="564" y="433"/>
                    <a:pt x="564" y="433"/>
                  </a:cubicBezTo>
                  <a:cubicBezTo>
                    <a:pt x="545" y="377"/>
                    <a:pt x="481" y="264"/>
                    <a:pt x="398" y="175"/>
                  </a:cubicBezTo>
                  <a:cubicBezTo>
                    <a:pt x="316" y="84"/>
                    <a:pt x="216" y="20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6">
              <a:extLst>
                <a:ext uri="{FF2B5EF4-FFF2-40B4-BE49-F238E27FC236}">
                  <a16:creationId xmlns:a16="http://schemas.microsoft.com/office/drawing/2014/main" id="{DF4C632D-1DFF-47CA-CD96-DFCD5A2B3CF6}"/>
                </a:ext>
              </a:extLst>
            </p:cNvPr>
            <p:cNvSpPr/>
            <p:nvPr/>
          </p:nvSpPr>
          <p:spPr>
            <a:xfrm>
              <a:off x="5184550" y="2371175"/>
              <a:ext cx="8625" cy="34750"/>
            </a:xfrm>
            <a:custGeom>
              <a:avLst/>
              <a:gdLst/>
              <a:ahLst/>
              <a:cxnLst/>
              <a:rect l="l" t="t" r="r" b="b"/>
              <a:pathLst>
                <a:path w="345" h="1390" extrusionOk="0">
                  <a:moveTo>
                    <a:pt x="168" y="1"/>
                  </a:moveTo>
                  <a:cubicBezTo>
                    <a:pt x="111" y="86"/>
                    <a:pt x="64" y="184"/>
                    <a:pt x="33" y="297"/>
                  </a:cubicBezTo>
                  <a:lnTo>
                    <a:pt x="26" y="339"/>
                  </a:lnTo>
                  <a:cubicBezTo>
                    <a:pt x="26" y="339"/>
                    <a:pt x="17" y="395"/>
                    <a:pt x="11" y="452"/>
                  </a:cubicBezTo>
                  <a:cubicBezTo>
                    <a:pt x="6" y="509"/>
                    <a:pt x="6" y="566"/>
                    <a:pt x="6" y="566"/>
                  </a:cubicBezTo>
                  <a:cubicBezTo>
                    <a:pt x="1" y="870"/>
                    <a:pt x="146" y="1201"/>
                    <a:pt x="345" y="1389"/>
                  </a:cubicBezTo>
                  <a:cubicBezTo>
                    <a:pt x="315" y="1310"/>
                    <a:pt x="309" y="1309"/>
                    <a:pt x="240" y="1184"/>
                  </a:cubicBezTo>
                  <a:cubicBezTo>
                    <a:pt x="180" y="1069"/>
                    <a:pt x="155" y="952"/>
                    <a:pt x="127" y="827"/>
                  </a:cubicBezTo>
                  <a:cubicBezTo>
                    <a:pt x="110" y="743"/>
                    <a:pt x="98" y="657"/>
                    <a:pt x="99" y="574"/>
                  </a:cubicBezTo>
                  <a:cubicBezTo>
                    <a:pt x="99" y="574"/>
                    <a:pt x="98" y="527"/>
                    <a:pt x="101" y="481"/>
                  </a:cubicBezTo>
                  <a:cubicBezTo>
                    <a:pt x="102" y="434"/>
                    <a:pt x="111" y="389"/>
                    <a:pt x="111" y="389"/>
                  </a:cubicBezTo>
                  <a:cubicBezTo>
                    <a:pt x="115" y="351"/>
                    <a:pt x="121" y="271"/>
                    <a:pt x="133" y="191"/>
                  </a:cubicBezTo>
                  <a:cubicBezTo>
                    <a:pt x="145" y="111"/>
                    <a:pt x="164" y="33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36">
              <a:extLst>
                <a:ext uri="{FF2B5EF4-FFF2-40B4-BE49-F238E27FC236}">
                  <a16:creationId xmlns:a16="http://schemas.microsoft.com/office/drawing/2014/main" id="{7E20DCCD-AB4C-CACE-DB1D-B986B973B48B}"/>
                </a:ext>
              </a:extLst>
            </p:cNvPr>
            <p:cNvSpPr/>
            <p:nvPr/>
          </p:nvSpPr>
          <p:spPr>
            <a:xfrm>
              <a:off x="5153875" y="2379975"/>
              <a:ext cx="18775" cy="7025"/>
            </a:xfrm>
            <a:custGeom>
              <a:avLst/>
              <a:gdLst/>
              <a:ahLst/>
              <a:cxnLst/>
              <a:rect l="l" t="t" r="r" b="b"/>
              <a:pathLst>
                <a:path w="751" h="281" extrusionOk="0">
                  <a:moveTo>
                    <a:pt x="503" y="0"/>
                  </a:moveTo>
                  <a:cubicBezTo>
                    <a:pt x="469" y="0"/>
                    <a:pt x="435" y="3"/>
                    <a:pt x="401" y="11"/>
                  </a:cubicBezTo>
                  <a:cubicBezTo>
                    <a:pt x="350" y="23"/>
                    <a:pt x="300" y="39"/>
                    <a:pt x="254" y="58"/>
                  </a:cubicBezTo>
                  <a:cubicBezTo>
                    <a:pt x="254" y="57"/>
                    <a:pt x="253" y="57"/>
                    <a:pt x="253" y="57"/>
                  </a:cubicBezTo>
                  <a:cubicBezTo>
                    <a:pt x="248" y="57"/>
                    <a:pt x="152" y="104"/>
                    <a:pt x="152" y="104"/>
                  </a:cubicBezTo>
                  <a:cubicBezTo>
                    <a:pt x="108" y="124"/>
                    <a:pt x="9" y="241"/>
                    <a:pt x="1" y="280"/>
                  </a:cubicBezTo>
                  <a:cubicBezTo>
                    <a:pt x="52" y="253"/>
                    <a:pt x="104" y="231"/>
                    <a:pt x="158" y="206"/>
                  </a:cubicBezTo>
                  <a:lnTo>
                    <a:pt x="178" y="195"/>
                  </a:lnTo>
                  <a:lnTo>
                    <a:pt x="230" y="168"/>
                  </a:lnTo>
                  <a:cubicBezTo>
                    <a:pt x="257" y="156"/>
                    <a:pt x="284" y="145"/>
                    <a:pt x="284" y="145"/>
                  </a:cubicBezTo>
                  <a:cubicBezTo>
                    <a:pt x="427" y="87"/>
                    <a:pt x="600" y="48"/>
                    <a:pt x="751" y="45"/>
                  </a:cubicBezTo>
                  <a:cubicBezTo>
                    <a:pt x="710" y="15"/>
                    <a:pt x="707" y="11"/>
                    <a:pt x="623" y="6"/>
                  </a:cubicBezTo>
                  <a:cubicBezTo>
                    <a:pt x="583" y="4"/>
                    <a:pt x="543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36">
              <a:extLst>
                <a:ext uri="{FF2B5EF4-FFF2-40B4-BE49-F238E27FC236}">
                  <a16:creationId xmlns:a16="http://schemas.microsoft.com/office/drawing/2014/main" id="{1709D359-303A-7A50-012F-7A0B5B39CB4F}"/>
                </a:ext>
              </a:extLst>
            </p:cNvPr>
            <p:cNvSpPr/>
            <p:nvPr/>
          </p:nvSpPr>
          <p:spPr>
            <a:xfrm>
              <a:off x="5152725" y="2358125"/>
              <a:ext cx="20100" cy="18625"/>
            </a:xfrm>
            <a:custGeom>
              <a:avLst/>
              <a:gdLst/>
              <a:ahLst/>
              <a:cxnLst/>
              <a:rect l="l" t="t" r="r" b="b"/>
              <a:pathLst>
                <a:path w="804" h="745" extrusionOk="0">
                  <a:moveTo>
                    <a:pt x="142" y="0"/>
                  </a:moveTo>
                  <a:cubicBezTo>
                    <a:pt x="79" y="0"/>
                    <a:pt x="22" y="12"/>
                    <a:pt x="0" y="21"/>
                  </a:cubicBezTo>
                  <a:cubicBezTo>
                    <a:pt x="80" y="35"/>
                    <a:pt x="157" y="61"/>
                    <a:pt x="235" y="96"/>
                  </a:cubicBezTo>
                  <a:lnTo>
                    <a:pt x="264" y="107"/>
                  </a:lnTo>
                  <a:cubicBezTo>
                    <a:pt x="264" y="106"/>
                    <a:pt x="264" y="106"/>
                    <a:pt x="264" y="106"/>
                  </a:cubicBezTo>
                  <a:cubicBezTo>
                    <a:pt x="271" y="106"/>
                    <a:pt x="413" y="182"/>
                    <a:pt x="409" y="188"/>
                  </a:cubicBezTo>
                  <a:cubicBezTo>
                    <a:pt x="593" y="311"/>
                    <a:pt x="745" y="528"/>
                    <a:pt x="779" y="744"/>
                  </a:cubicBezTo>
                  <a:cubicBezTo>
                    <a:pt x="797" y="679"/>
                    <a:pt x="803" y="671"/>
                    <a:pt x="773" y="555"/>
                  </a:cubicBezTo>
                  <a:cubicBezTo>
                    <a:pt x="743" y="451"/>
                    <a:pt x="707" y="353"/>
                    <a:pt x="634" y="267"/>
                  </a:cubicBezTo>
                  <a:cubicBezTo>
                    <a:pt x="584" y="209"/>
                    <a:pt x="528" y="157"/>
                    <a:pt x="468" y="116"/>
                  </a:cubicBezTo>
                  <a:cubicBezTo>
                    <a:pt x="471" y="111"/>
                    <a:pt x="334" y="34"/>
                    <a:pt x="327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297" y="19"/>
                    <a:pt x="226" y="4"/>
                    <a:pt x="158" y="1"/>
                  </a:cubicBezTo>
                  <a:cubicBezTo>
                    <a:pt x="153" y="0"/>
                    <a:pt x="148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36">
              <a:extLst>
                <a:ext uri="{FF2B5EF4-FFF2-40B4-BE49-F238E27FC236}">
                  <a16:creationId xmlns:a16="http://schemas.microsoft.com/office/drawing/2014/main" id="{DC610ED2-2500-BD9B-4BE4-0F0D3337DD9D}"/>
                </a:ext>
              </a:extLst>
            </p:cNvPr>
            <p:cNvSpPr/>
            <p:nvPr/>
          </p:nvSpPr>
          <p:spPr>
            <a:xfrm>
              <a:off x="5168900" y="2350575"/>
              <a:ext cx="10900" cy="9975"/>
            </a:xfrm>
            <a:custGeom>
              <a:avLst/>
              <a:gdLst/>
              <a:ahLst/>
              <a:cxnLst/>
              <a:rect l="l" t="t" r="r" b="b"/>
              <a:pathLst>
                <a:path w="436" h="399" extrusionOk="0">
                  <a:moveTo>
                    <a:pt x="17" y="0"/>
                  </a:moveTo>
                  <a:cubicBezTo>
                    <a:pt x="10" y="0"/>
                    <a:pt x="5" y="1"/>
                    <a:pt x="1" y="2"/>
                  </a:cubicBezTo>
                  <a:cubicBezTo>
                    <a:pt x="30" y="34"/>
                    <a:pt x="58" y="66"/>
                    <a:pt x="90" y="96"/>
                  </a:cubicBezTo>
                  <a:lnTo>
                    <a:pt x="105" y="105"/>
                  </a:lnTo>
                  <a:cubicBezTo>
                    <a:pt x="105" y="105"/>
                    <a:pt x="121" y="119"/>
                    <a:pt x="138" y="132"/>
                  </a:cubicBezTo>
                  <a:lnTo>
                    <a:pt x="172" y="159"/>
                  </a:lnTo>
                  <a:cubicBezTo>
                    <a:pt x="257" y="232"/>
                    <a:pt x="353" y="318"/>
                    <a:pt x="430" y="399"/>
                  </a:cubicBezTo>
                  <a:cubicBezTo>
                    <a:pt x="434" y="358"/>
                    <a:pt x="435" y="354"/>
                    <a:pt x="403" y="303"/>
                  </a:cubicBezTo>
                  <a:cubicBezTo>
                    <a:pt x="375" y="257"/>
                    <a:pt x="355" y="206"/>
                    <a:pt x="315" y="166"/>
                  </a:cubicBezTo>
                  <a:cubicBezTo>
                    <a:pt x="288" y="139"/>
                    <a:pt x="261" y="113"/>
                    <a:pt x="233" y="91"/>
                  </a:cubicBezTo>
                  <a:lnTo>
                    <a:pt x="169" y="39"/>
                  </a:lnTo>
                  <a:cubicBezTo>
                    <a:pt x="147" y="20"/>
                    <a:pt x="6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36">
              <a:extLst>
                <a:ext uri="{FF2B5EF4-FFF2-40B4-BE49-F238E27FC236}">
                  <a16:creationId xmlns:a16="http://schemas.microsoft.com/office/drawing/2014/main" id="{42498A93-0CBB-040A-F703-E1691D33D57D}"/>
                </a:ext>
              </a:extLst>
            </p:cNvPr>
            <p:cNvSpPr/>
            <p:nvPr/>
          </p:nvSpPr>
          <p:spPr>
            <a:xfrm>
              <a:off x="5178875" y="2345500"/>
              <a:ext cx="9075" cy="3350"/>
            </a:xfrm>
            <a:custGeom>
              <a:avLst/>
              <a:gdLst/>
              <a:ahLst/>
              <a:cxnLst/>
              <a:rect l="l" t="t" r="r" b="b"/>
              <a:pathLst>
                <a:path w="363" h="134" extrusionOk="0">
                  <a:moveTo>
                    <a:pt x="103" y="0"/>
                  </a:moveTo>
                  <a:cubicBezTo>
                    <a:pt x="76" y="0"/>
                    <a:pt x="18" y="16"/>
                    <a:pt x="1" y="29"/>
                  </a:cubicBezTo>
                  <a:cubicBezTo>
                    <a:pt x="21" y="49"/>
                    <a:pt x="43" y="69"/>
                    <a:pt x="69" y="84"/>
                  </a:cubicBezTo>
                  <a:lnTo>
                    <a:pt x="79" y="87"/>
                  </a:lnTo>
                  <a:lnTo>
                    <a:pt x="133" y="104"/>
                  </a:lnTo>
                  <a:cubicBezTo>
                    <a:pt x="196" y="126"/>
                    <a:pt x="271" y="134"/>
                    <a:pt x="339" y="134"/>
                  </a:cubicBezTo>
                  <a:cubicBezTo>
                    <a:pt x="347" y="134"/>
                    <a:pt x="355" y="134"/>
                    <a:pt x="363" y="134"/>
                  </a:cubicBezTo>
                  <a:cubicBezTo>
                    <a:pt x="351" y="103"/>
                    <a:pt x="350" y="101"/>
                    <a:pt x="315" y="86"/>
                  </a:cubicBezTo>
                  <a:cubicBezTo>
                    <a:pt x="285" y="72"/>
                    <a:pt x="260" y="46"/>
                    <a:pt x="227" y="36"/>
                  </a:cubicBezTo>
                  <a:cubicBezTo>
                    <a:pt x="205" y="30"/>
                    <a:pt x="183" y="23"/>
                    <a:pt x="162" y="17"/>
                  </a:cubicBezTo>
                  <a:lnTo>
                    <a:pt x="114" y="2"/>
                  </a:lnTo>
                  <a:cubicBezTo>
                    <a:pt x="112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36">
              <a:extLst>
                <a:ext uri="{FF2B5EF4-FFF2-40B4-BE49-F238E27FC236}">
                  <a16:creationId xmlns:a16="http://schemas.microsoft.com/office/drawing/2014/main" id="{85338BA4-0CC3-5B32-6468-9AF54FA56245}"/>
                </a:ext>
              </a:extLst>
            </p:cNvPr>
            <p:cNvSpPr/>
            <p:nvPr/>
          </p:nvSpPr>
          <p:spPr>
            <a:xfrm>
              <a:off x="5084400" y="2460050"/>
              <a:ext cx="7700" cy="35300"/>
            </a:xfrm>
            <a:custGeom>
              <a:avLst/>
              <a:gdLst/>
              <a:ahLst/>
              <a:cxnLst/>
              <a:rect l="l" t="t" r="r" b="b"/>
              <a:pathLst>
                <a:path w="308" h="141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01"/>
                    <a:pt x="16" y="202"/>
                    <a:pt x="31" y="313"/>
                  </a:cubicBezTo>
                  <a:lnTo>
                    <a:pt x="39" y="353"/>
                  </a:lnTo>
                  <a:lnTo>
                    <a:pt x="82" y="565"/>
                  </a:lnTo>
                  <a:cubicBezTo>
                    <a:pt x="139" y="845"/>
                    <a:pt x="221" y="1156"/>
                    <a:pt x="298" y="1411"/>
                  </a:cubicBezTo>
                  <a:cubicBezTo>
                    <a:pt x="308" y="1329"/>
                    <a:pt x="308" y="1324"/>
                    <a:pt x="283" y="1183"/>
                  </a:cubicBezTo>
                  <a:cubicBezTo>
                    <a:pt x="261" y="1057"/>
                    <a:pt x="255" y="936"/>
                    <a:pt x="228" y="809"/>
                  </a:cubicBezTo>
                  <a:cubicBezTo>
                    <a:pt x="209" y="722"/>
                    <a:pt x="191" y="637"/>
                    <a:pt x="175" y="554"/>
                  </a:cubicBezTo>
                  <a:lnTo>
                    <a:pt x="137" y="369"/>
                  </a:lnTo>
                  <a:cubicBezTo>
                    <a:pt x="122" y="293"/>
                    <a:pt x="32" y="5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36">
              <a:extLst>
                <a:ext uri="{FF2B5EF4-FFF2-40B4-BE49-F238E27FC236}">
                  <a16:creationId xmlns:a16="http://schemas.microsoft.com/office/drawing/2014/main" id="{C766F7DD-3DCA-B057-00AC-5A4A58ED7A16}"/>
                </a:ext>
              </a:extLst>
            </p:cNvPr>
            <p:cNvSpPr/>
            <p:nvPr/>
          </p:nvSpPr>
          <p:spPr>
            <a:xfrm>
              <a:off x="5076400" y="2494450"/>
              <a:ext cx="34050" cy="46425"/>
            </a:xfrm>
            <a:custGeom>
              <a:avLst/>
              <a:gdLst/>
              <a:ahLst/>
              <a:cxnLst/>
              <a:rect l="l" t="t" r="r" b="b"/>
              <a:pathLst>
                <a:path w="1362" h="1857" extrusionOk="0">
                  <a:moveTo>
                    <a:pt x="16" y="1"/>
                  </a:moveTo>
                  <a:lnTo>
                    <a:pt x="16" y="1"/>
                  </a:lnTo>
                  <a:cubicBezTo>
                    <a:pt x="9" y="132"/>
                    <a:pt x="1" y="144"/>
                    <a:pt x="59" y="378"/>
                  </a:cubicBezTo>
                  <a:cubicBezTo>
                    <a:pt x="114" y="587"/>
                    <a:pt x="179" y="779"/>
                    <a:pt x="295" y="971"/>
                  </a:cubicBezTo>
                  <a:cubicBezTo>
                    <a:pt x="372" y="1098"/>
                    <a:pt x="460" y="1219"/>
                    <a:pt x="556" y="1325"/>
                  </a:cubicBezTo>
                  <a:cubicBezTo>
                    <a:pt x="556" y="1325"/>
                    <a:pt x="608" y="1387"/>
                    <a:pt x="666" y="1442"/>
                  </a:cubicBezTo>
                  <a:cubicBezTo>
                    <a:pt x="694" y="1471"/>
                    <a:pt x="723" y="1499"/>
                    <a:pt x="747" y="1519"/>
                  </a:cubicBezTo>
                  <a:cubicBezTo>
                    <a:pt x="768" y="1539"/>
                    <a:pt x="783" y="1552"/>
                    <a:pt x="783" y="1552"/>
                  </a:cubicBezTo>
                  <a:cubicBezTo>
                    <a:pt x="832" y="1597"/>
                    <a:pt x="949" y="1676"/>
                    <a:pt x="1068" y="1738"/>
                  </a:cubicBezTo>
                  <a:cubicBezTo>
                    <a:pt x="1189" y="1801"/>
                    <a:pt x="1312" y="1843"/>
                    <a:pt x="1362" y="1856"/>
                  </a:cubicBezTo>
                  <a:cubicBezTo>
                    <a:pt x="1218" y="1774"/>
                    <a:pt x="1080" y="1678"/>
                    <a:pt x="941" y="1562"/>
                  </a:cubicBezTo>
                  <a:lnTo>
                    <a:pt x="889" y="1521"/>
                  </a:lnTo>
                  <a:cubicBezTo>
                    <a:pt x="889" y="1521"/>
                    <a:pt x="822" y="1464"/>
                    <a:pt x="757" y="1403"/>
                  </a:cubicBezTo>
                  <a:cubicBezTo>
                    <a:pt x="726" y="1372"/>
                    <a:pt x="695" y="1340"/>
                    <a:pt x="672" y="1317"/>
                  </a:cubicBezTo>
                  <a:cubicBezTo>
                    <a:pt x="649" y="1292"/>
                    <a:pt x="635" y="1275"/>
                    <a:pt x="635" y="1275"/>
                  </a:cubicBezTo>
                  <a:cubicBezTo>
                    <a:pt x="481" y="1100"/>
                    <a:pt x="336" y="895"/>
                    <a:pt x="231" y="673"/>
                  </a:cubicBezTo>
                  <a:cubicBezTo>
                    <a:pt x="124" y="451"/>
                    <a:pt x="51" y="218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36">
              <a:extLst>
                <a:ext uri="{FF2B5EF4-FFF2-40B4-BE49-F238E27FC236}">
                  <a16:creationId xmlns:a16="http://schemas.microsoft.com/office/drawing/2014/main" id="{73970BB5-2440-F7F5-D3B5-7C7CBBEEC0AE}"/>
                </a:ext>
              </a:extLst>
            </p:cNvPr>
            <p:cNvSpPr/>
            <p:nvPr/>
          </p:nvSpPr>
          <p:spPr>
            <a:xfrm>
              <a:off x="5094550" y="2537050"/>
              <a:ext cx="20075" cy="17250"/>
            </a:xfrm>
            <a:custGeom>
              <a:avLst/>
              <a:gdLst/>
              <a:ahLst/>
              <a:cxnLst/>
              <a:rect l="l" t="t" r="r" b="b"/>
              <a:pathLst>
                <a:path w="803" h="690" extrusionOk="0">
                  <a:moveTo>
                    <a:pt x="0" y="1"/>
                  </a:moveTo>
                  <a:cubicBezTo>
                    <a:pt x="29" y="70"/>
                    <a:pt x="66" y="138"/>
                    <a:pt x="115" y="206"/>
                  </a:cubicBezTo>
                  <a:lnTo>
                    <a:pt x="135" y="230"/>
                  </a:lnTo>
                  <a:cubicBezTo>
                    <a:pt x="135" y="230"/>
                    <a:pt x="162" y="260"/>
                    <a:pt x="189" y="291"/>
                  </a:cubicBezTo>
                  <a:lnTo>
                    <a:pt x="247" y="349"/>
                  </a:lnTo>
                  <a:cubicBezTo>
                    <a:pt x="400" y="502"/>
                    <a:pt x="614" y="628"/>
                    <a:pt x="802" y="690"/>
                  </a:cubicBezTo>
                  <a:cubicBezTo>
                    <a:pt x="762" y="640"/>
                    <a:pt x="759" y="640"/>
                    <a:pt x="670" y="584"/>
                  </a:cubicBezTo>
                  <a:cubicBezTo>
                    <a:pt x="592" y="532"/>
                    <a:pt x="531" y="469"/>
                    <a:pt x="456" y="411"/>
                  </a:cubicBezTo>
                  <a:cubicBezTo>
                    <a:pt x="407" y="371"/>
                    <a:pt x="359" y="329"/>
                    <a:pt x="316" y="287"/>
                  </a:cubicBezTo>
                  <a:cubicBezTo>
                    <a:pt x="316" y="287"/>
                    <a:pt x="292" y="262"/>
                    <a:pt x="268" y="239"/>
                  </a:cubicBezTo>
                  <a:cubicBezTo>
                    <a:pt x="243" y="214"/>
                    <a:pt x="222" y="188"/>
                    <a:pt x="222" y="188"/>
                  </a:cubicBezTo>
                  <a:cubicBezTo>
                    <a:pt x="183" y="149"/>
                    <a:pt x="4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36">
              <a:extLst>
                <a:ext uri="{FF2B5EF4-FFF2-40B4-BE49-F238E27FC236}">
                  <a16:creationId xmlns:a16="http://schemas.microsoft.com/office/drawing/2014/main" id="{2D11123D-94B0-9E16-FED7-C1FDC180FC1B}"/>
                </a:ext>
              </a:extLst>
            </p:cNvPr>
            <p:cNvSpPr/>
            <p:nvPr/>
          </p:nvSpPr>
          <p:spPr>
            <a:xfrm>
              <a:off x="5098025" y="2566200"/>
              <a:ext cx="39375" cy="23825"/>
            </a:xfrm>
            <a:custGeom>
              <a:avLst/>
              <a:gdLst/>
              <a:ahLst/>
              <a:cxnLst/>
              <a:rect l="l" t="t" r="r" b="b"/>
              <a:pathLst>
                <a:path w="1575" h="953" extrusionOk="0">
                  <a:moveTo>
                    <a:pt x="1" y="0"/>
                  </a:moveTo>
                  <a:cubicBezTo>
                    <a:pt x="76" y="105"/>
                    <a:pt x="163" y="207"/>
                    <a:pt x="269" y="306"/>
                  </a:cubicBezTo>
                  <a:lnTo>
                    <a:pt x="309" y="341"/>
                  </a:lnTo>
                  <a:cubicBezTo>
                    <a:pt x="309" y="341"/>
                    <a:pt x="364" y="385"/>
                    <a:pt x="419" y="430"/>
                  </a:cubicBezTo>
                  <a:cubicBezTo>
                    <a:pt x="475" y="472"/>
                    <a:pt x="534" y="513"/>
                    <a:pt x="534" y="513"/>
                  </a:cubicBezTo>
                  <a:cubicBezTo>
                    <a:pt x="839" y="731"/>
                    <a:pt x="1238" y="890"/>
                    <a:pt x="1575" y="953"/>
                  </a:cubicBezTo>
                  <a:cubicBezTo>
                    <a:pt x="1485" y="900"/>
                    <a:pt x="1478" y="900"/>
                    <a:pt x="1307" y="835"/>
                  </a:cubicBezTo>
                  <a:cubicBezTo>
                    <a:pt x="1154" y="775"/>
                    <a:pt x="1023" y="696"/>
                    <a:pt x="876" y="617"/>
                  </a:cubicBezTo>
                  <a:cubicBezTo>
                    <a:pt x="779" y="563"/>
                    <a:pt x="683" y="505"/>
                    <a:pt x="595" y="444"/>
                  </a:cubicBezTo>
                  <a:cubicBezTo>
                    <a:pt x="595" y="444"/>
                    <a:pt x="546" y="410"/>
                    <a:pt x="498" y="373"/>
                  </a:cubicBezTo>
                  <a:cubicBezTo>
                    <a:pt x="449" y="338"/>
                    <a:pt x="403" y="299"/>
                    <a:pt x="403" y="299"/>
                  </a:cubicBezTo>
                  <a:cubicBezTo>
                    <a:pt x="374" y="277"/>
                    <a:pt x="293" y="218"/>
                    <a:pt x="196" y="147"/>
                  </a:cubicBezTo>
                  <a:cubicBezTo>
                    <a:pt x="114" y="86"/>
                    <a:pt x="35" y="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36">
              <a:extLst>
                <a:ext uri="{FF2B5EF4-FFF2-40B4-BE49-F238E27FC236}">
                  <a16:creationId xmlns:a16="http://schemas.microsoft.com/office/drawing/2014/main" id="{48623B62-35A8-E796-5665-AE0ABC6FAC99}"/>
                </a:ext>
              </a:extLst>
            </p:cNvPr>
            <p:cNvSpPr/>
            <p:nvPr/>
          </p:nvSpPr>
          <p:spPr>
            <a:xfrm>
              <a:off x="5094550" y="2569650"/>
              <a:ext cx="20975" cy="16325"/>
            </a:xfrm>
            <a:custGeom>
              <a:avLst/>
              <a:gdLst/>
              <a:ahLst/>
              <a:cxnLst/>
              <a:rect l="l" t="t" r="r" b="b"/>
              <a:pathLst>
                <a:path w="839" h="653" extrusionOk="0">
                  <a:moveTo>
                    <a:pt x="0" y="1"/>
                  </a:moveTo>
                  <a:cubicBezTo>
                    <a:pt x="37" y="67"/>
                    <a:pt x="78" y="132"/>
                    <a:pt x="132" y="196"/>
                  </a:cubicBezTo>
                  <a:lnTo>
                    <a:pt x="154" y="218"/>
                  </a:lnTo>
                  <a:lnTo>
                    <a:pt x="213" y="274"/>
                  </a:lnTo>
                  <a:lnTo>
                    <a:pt x="274" y="328"/>
                  </a:lnTo>
                  <a:cubicBezTo>
                    <a:pt x="435" y="472"/>
                    <a:pt x="651" y="590"/>
                    <a:pt x="838" y="653"/>
                  </a:cubicBezTo>
                  <a:cubicBezTo>
                    <a:pt x="798" y="604"/>
                    <a:pt x="795" y="602"/>
                    <a:pt x="705" y="547"/>
                  </a:cubicBezTo>
                  <a:cubicBezTo>
                    <a:pt x="626" y="497"/>
                    <a:pt x="563" y="435"/>
                    <a:pt x="486" y="379"/>
                  </a:cubicBezTo>
                  <a:cubicBezTo>
                    <a:pt x="435" y="342"/>
                    <a:pt x="384" y="304"/>
                    <a:pt x="339" y="262"/>
                  </a:cubicBezTo>
                  <a:cubicBezTo>
                    <a:pt x="339" y="262"/>
                    <a:pt x="313" y="240"/>
                    <a:pt x="287" y="217"/>
                  </a:cubicBezTo>
                  <a:cubicBezTo>
                    <a:pt x="262" y="193"/>
                    <a:pt x="237" y="171"/>
                    <a:pt x="237" y="171"/>
                  </a:cubicBezTo>
                  <a:cubicBezTo>
                    <a:pt x="196" y="133"/>
                    <a:pt x="43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36">
              <a:extLst>
                <a:ext uri="{FF2B5EF4-FFF2-40B4-BE49-F238E27FC236}">
                  <a16:creationId xmlns:a16="http://schemas.microsoft.com/office/drawing/2014/main" id="{2509FB3E-1B08-7CFC-4B64-320C3199B7C0}"/>
                </a:ext>
              </a:extLst>
            </p:cNvPr>
            <p:cNvSpPr/>
            <p:nvPr/>
          </p:nvSpPr>
          <p:spPr>
            <a:xfrm>
              <a:off x="5099025" y="2598875"/>
              <a:ext cx="40100" cy="16200"/>
            </a:xfrm>
            <a:custGeom>
              <a:avLst/>
              <a:gdLst/>
              <a:ahLst/>
              <a:cxnLst/>
              <a:rect l="l" t="t" r="r" b="b"/>
              <a:pathLst>
                <a:path w="1604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79"/>
                    <a:pt x="192" y="153"/>
                    <a:pt x="307" y="223"/>
                  </a:cubicBezTo>
                  <a:lnTo>
                    <a:pt x="350" y="247"/>
                  </a:lnTo>
                  <a:cubicBezTo>
                    <a:pt x="350" y="247"/>
                    <a:pt x="408" y="276"/>
                    <a:pt x="467" y="308"/>
                  </a:cubicBezTo>
                  <a:cubicBezTo>
                    <a:pt x="526" y="336"/>
                    <a:pt x="586" y="364"/>
                    <a:pt x="586" y="364"/>
                  </a:cubicBezTo>
                  <a:cubicBezTo>
                    <a:pt x="901" y="512"/>
                    <a:pt x="1284" y="613"/>
                    <a:pt x="1603" y="647"/>
                  </a:cubicBezTo>
                  <a:cubicBezTo>
                    <a:pt x="1515" y="603"/>
                    <a:pt x="1509" y="603"/>
                    <a:pt x="1344" y="556"/>
                  </a:cubicBezTo>
                  <a:cubicBezTo>
                    <a:pt x="1196" y="514"/>
                    <a:pt x="1067" y="456"/>
                    <a:pt x="920" y="402"/>
                  </a:cubicBezTo>
                  <a:cubicBezTo>
                    <a:pt x="821" y="366"/>
                    <a:pt x="725" y="327"/>
                    <a:pt x="634" y="285"/>
                  </a:cubicBezTo>
                  <a:cubicBezTo>
                    <a:pt x="634" y="285"/>
                    <a:pt x="583" y="260"/>
                    <a:pt x="533" y="236"/>
                  </a:cubicBezTo>
                  <a:lnTo>
                    <a:pt x="432" y="186"/>
                  </a:lnTo>
                  <a:cubicBezTo>
                    <a:pt x="349" y="147"/>
                    <a:pt x="72" y="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36">
              <a:extLst>
                <a:ext uri="{FF2B5EF4-FFF2-40B4-BE49-F238E27FC236}">
                  <a16:creationId xmlns:a16="http://schemas.microsoft.com/office/drawing/2014/main" id="{FBD6E80C-C5EF-D180-3F8C-09CB68DC4DBA}"/>
                </a:ext>
              </a:extLst>
            </p:cNvPr>
            <p:cNvSpPr/>
            <p:nvPr/>
          </p:nvSpPr>
          <p:spPr>
            <a:xfrm>
              <a:off x="5086625" y="2605425"/>
              <a:ext cx="26100" cy="10475"/>
            </a:xfrm>
            <a:custGeom>
              <a:avLst/>
              <a:gdLst/>
              <a:ahLst/>
              <a:cxnLst/>
              <a:rect l="l" t="t" r="r" b="b"/>
              <a:pathLst>
                <a:path w="1044" h="419" extrusionOk="0">
                  <a:moveTo>
                    <a:pt x="194" y="1"/>
                  </a:moveTo>
                  <a:cubicBezTo>
                    <a:pt x="116" y="1"/>
                    <a:pt x="29" y="8"/>
                    <a:pt x="0" y="21"/>
                  </a:cubicBezTo>
                  <a:cubicBezTo>
                    <a:pt x="91" y="47"/>
                    <a:pt x="172" y="70"/>
                    <a:pt x="235" y="88"/>
                  </a:cubicBezTo>
                  <a:lnTo>
                    <a:pt x="235" y="87"/>
                  </a:lnTo>
                  <a:lnTo>
                    <a:pt x="266" y="93"/>
                  </a:lnTo>
                  <a:cubicBezTo>
                    <a:pt x="266" y="93"/>
                    <a:pt x="306" y="104"/>
                    <a:pt x="346" y="114"/>
                  </a:cubicBezTo>
                  <a:cubicBezTo>
                    <a:pt x="386" y="126"/>
                    <a:pt x="426" y="139"/>
                    <a:pt x="426" y="139"/>
                  </a:cubicBezTo>
                  <a:cubicBezTo>
                    <a:pt x="636" y="205"/>
                    <a:pt x="864" y="309"/>
                    <a:pt x="1044" y="419"/>
                  </a:cubicBezTo>
                  <a:cubicBezTo>
                    <a:pt x="1009" y="362"/>
                    <a:pt x="1008" y="355"/>
                    <a:pt x="915" y="289"/>
                  </a:cubicBezTo>
                  <a:cubicBezTo>
                    <a:pt x="831" y="231"/>
                    <a:pt x="755" y="170"/>
                    <a:pt x="658" y="127"/>
                  </a:cubicBezTo>
                  <a:cubicBezTo>
                    <a:pt x="592" y="99"/>
                    <a:pt x="526" y="74"/>
                    <a:pt x="461" y="53"/>
                  </a:cubicBezTo>
                  <a:cubicBezTo>
                    <a:pt x="461" y="53"/>
                    <a:pt x="425" y="40"/>
                    <a:pt x="388" y="31"/>
                  </a:cubicBezTo>
                  <a:cubicBezTo>
                    <a:pt x="352" y="20"/>
                    <a:pt x="314" y="11"/>
                    <a:pt x="314" y="11"/>
                  </a:cubicBezTo>
                  <a:cubicBezTo>
                    <a:pt x="290" y="4"/>
                    <a:pt x="24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36">
              <a:extLst>
                <a:ext uri="{FF2B5EF4-FFF2-40B4-BE49-F238E27FC236}">
                  <a16:creationId xmlns:a16="http://schemas.microsoft.com/office/drawing/2014/main" id="{D77F21A4-1C8C-8D9E-E6AF-6F956E15CADA}"/>
                </a:ext>
              </a:extLst>
            </p:cNvPr>
            <p:cNvSpPr/>
            <p:nvPr/>
          </p:nvSpPr>
          <p:spPr>
            <a:xfrm>
              <a:off x="5116500" y="2630350"/>
              <a:ext cx="38950" cy="2350"/>
            </a:xfrm>
            <a:custGeom>
              <a:avLst/>
              <a:gdLst/>
              <a:ahLst/>
              <a:cxnLst/>
              <a:rect l="l" t="t" r="r" b="b"/>
              <a:pathLst>
                <a:path w="1558" h="94" extrusionOk="0">
                  <a:moveTo>
                    <a:pt x="420" y="0"/>
                  </a:moveTo>
                  <a:cubicBezTo>
                    <a:pt x="336" y="0"/>
                    <a:pt x="66" y="39"/>
                    <a:pt x="0" y="60"/>
                  </a:cubicBezTo>
                  <a:cubicBezTo>
                    <a:pt x="107" y="74"/>
                    <a:pt x="217" y="86"/>
                    <a:pt x="336" y="92"/>
                  </a:cubicBezTo>
                  <a:lnTo>
                    <a:pt x="381" y="92"/>
                  </a:lnTo>
                  <a:cubicBezTo>
                    <a:pt x="381" y="92"/>
                    <a:pt x="614" y="93"/>
                    <a:pt x="614" y="93"/>
                  </a:cubicBezTo>
                  <a:cubicBezTo>
                    <a:pt x="631" y="93"/>
                    <a:pt x="648" y="93"/>
                    <a:pt x="664" y="93"/>
                  </a:cubicBezTo>
                  <a:cubicBezTo>
                    <a:pt x="961" y="93"/>
                    <a:pt x="1286" y="76"/>
                    <a:pt x="1557" y="53"/>
                  </a:cubicBezTo>
                  <a:cubicBezTo>
                    <a:pt x="1473" y="27"/>
                    <a:pt x="1467" y="26"/>
                    <a:pt x="1313" y="22"/>
                  </a:cubicBezTo>
                  <a:cubicBezTo>
                    <a:pt x="1174" y="18"/>
                    <a:pt x="1047" y="0"/>
                    <a:pt x="904" y="0"/>
                  </a:cubicBezTo>
                  <a:cubicBezTo>
                    <a:pt x="810" y="1"/>
                    <a:pt x="715" y="1"/>
                    <a:pt x="624" y="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36">
              <a:extLst>
                <a:ext uri="{FF2B5EF4-FFF2-40B4-BE49-F238E27FC236}">
                  <a16:creationId xmlns:a16="http://schemas.microsoft.com/office/drawing/2014/main" id="{8C892BDF-A4AC-06C3-5359-6C74C01CBF0C}"/>
                </a:ext>
              </a:extLst>
            </p:cNvPr>
            <p:cNvSpPr/>
            <p:nvPr/>
          </p:nvSpPr>
          <p:spPr>
            <a:xfrm>
              <a:off x="5149925" y="2635450"/>
              <a:ext cx="38025" cy="9250"/>
            </a:xfrm>
            <a:custGeom>
              <a:avLst/>
              <a:gdLst/>
              <a:ahLst/>
              <a:cxnLst/>
              <a:rect l="l" t="t" r="r" b="b"/>
              <a:pathLst>
                <a:path w="1521" h="370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433" y="19"/>
                    <a:pt x="1429" y="24"/>
                    <a:pt x="1287" y="85"/>
                  </a:cubicBezTo>
                  <a:cubicBezTo>
                    <a:pt x="1159" y="138"/>
                    <a:pt x="1033" y="164"/>
                    <a:pt x="897" y="201"/>
                  </a:cubicBezTo>
                  <a:cubicBezTo>
                    <a:pt x="806" y="225"/>
                    <a:pt x="714" y="244"/>
                    <a:pt x="625" y="255"/>
                  </a:cubicBezTo>
                  <a:cubicBezTo>
                    <a:pt x="625" y="255"/>
                    <a:pt x="575" y="262"/>
                    <a:pt x="524" y="267"/>
                  </a:cubicBezTo>
                  <a:cubicBezTo>
                    <a:pt x="473" y="273"/>
                    <a:pt x="422" y="274"/>
                    <a:pt x="422" y="274"/>
                  </a:cubicBezTo>
                  <a:cubicBezTo>
                    <a:pt x="374" y="280"/>
                    <a:pt x="122" y="307"/>
                    <a:pt x="1" y="320"/>
                  </a:cubicBezTo>
                  <a:cubicBezTo>
                    <a:pt x="107" y="346"/>
                    <a:pt x="219" y="365"/>
                    <a:pt x="342" y="369"/>
                  </a:cubicBezTo>
                  <a:lnTo>
                    <a:pt x="388" y="368"/>
                  </a:lnTo>
                  <a:cubicBezTo>
                    <a:pt x="388" y="368"/>
                    <a:pt x="447" y="365"/>
                    <a:pt x="508" y="361"/>
                  </a:cubicBezTo>
                  <a:cubicBezTo>
                    <a:pt x="567" y="355"/>
                    <a:pt x="628" y="348"/>
                    <a:pt x="628" y="348"/>
                  </a:cubicBezTo>
                  <a:cubicBezTo>
                    <a:pt x="945" y="310"/>
                    <a:pt x="1283" y="169"/>
                    <a:pt x="1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36">
              <a:extLst>
                <a:ext uri="{FF2B5EF4-FFF2-40B4-BE49-F238E27FC236}">
                  <a16:creationId xmlns:a16="http://schemas.microsoft.com/office/drawing/2014/main" id="{27223A4A-9C30-9130-202E-7D8F54F25E4D}"/>
                </a:ext>
              </a:extLst>
            </p:cNvPr>
            <p:cNvSpPr/>
            <p:nvPr/>
          </p:nvSpPr>
          <p:spPr>
            <a:xfrm>
              <a:off x="5140225" y="2653900"/>
              <a:ext cx="45700" cy="36150"/>
            </a:xfrm>
            <a:custGeom>
              <a:avLst/>
              <a:gdLst/>
              <a:ahLst/>
              <a:cxnLst/>
              <a:rect l="l" t="t" r="r" b="b"/>
              <a:pathLst>
                <a:path w="1828" h="1446" extrusionOk="0">
                  <a:moveTo>
                    <a:pt x="1828" y="0"/>
                  </a:moveTo>
                  <a:cubicBezTo>
                    <a:pt x="1700" y="29"/>
                    <a:pt x="1689" y="28"/>
                    <a:pt x="1479" y="131"/>
                  </a:cubicBezTo>
                  <a:cubicBezTo>
                    <a:pt x="1290" y="226"/>
                    <a:pt x="1114" y="314"/>
                    <a:pt x="937" y="441"/>
                  </a:cubicBezTo>
                  <a:cubicBezTo>
                    <a:pt x="819" y="527"/>
                    <a:pt x="705" y="616"/>
                    <a:pt x="601" y="709"/>
                  </a:cubicBezTo>
                  <a:cubicBezTo>
                    <a:pt x="601" y="709"/>
                    <a:pt x="541" y="760"/>
                    <a:pt x="485" y="814"/>
                  </a:cubicBezTo>
                  <a:cubicBezTo>
                    <a:pt x="427" y="866"/>
                    <a:pt x="372" y="922"/>
                    <a:pt x="372" y="922"/>
                  </a:cubicBezTo>
                  <a:cubicBezTo>
                    <a:pt x="326" y="968"/>
                    <a:pt x="241" y="1074"/>
                    <a:pt x="164" y="1181"/>
                  </a:cubicBezTo>
                  <a:cubicBezTo>
                    <a:pt x="87" y="1289"/>
                    <a:pt x="22" y="1400"/>
                    <a:pt x="0" y="1446"/>
                  </a:cubicBezTo>
                  <a:cubicBezTo>
                    <a:pt x="109" y="1324"/>
                    <a:pt x="223" y="1204"/>
                    <a:pt x="351" y="1077"/>
                  </a:cubicBezTo>
                  <a:lnTo>
                    <a:pt x="396" y="1030"/>
                  </a:lnTo>
                  <a:cubicBezTo>
                    <a:pt x="396" y="1030"/>
                    <a:pt x="458" y="967"/>
                    <a:pt x="521" y="906"/>
                  </a:cubicBezTo>
                  <a:cubicBezTo>
                    <a:pt x="585" y="846"/>
                    <a:pt x="651" y="788"/>
                    <a:pt x="651" y="788"/>
                  </a:cubicBezTo>
                  <a:cubicBezTo>
                    <a:pt x="997" y="479"/>
                    <a:pt x="1435" y="189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36">
              <a:extLst>
                <a:ext uri="{FF2B5EF4-FFF2-40B4-BE49-F238E27FC236}">
                  <a16:creationId xmlns:a16="http://schemas.microsoft.com/office/drawing/2014/main" id="{F6DA8A91-58AC-C558-DE99-9A45162617E9}"/>
                </a:ext>
              </a:extLst>
            </p:cNvPr>
            <p:cNvSpPr/>
            <p:nvPr/>
          </p:nvSpPr>
          <p:spPr>
            <a:xfrm>
              <a:off x="5162900" y="2667525"/>
              <a:ext cx="12650" cy="10025"/>
            </a:xfrm>
            <a:custGeom>
              <a:avLst/>
              <a:gdLst/>
              <a:ahLst/>
              <a:cxnLst/>
              <a:rect l="l" t="t" r="r" b="b"/>
              <a:pathLst>
                <a:path w="506" h="401" extrusionOk="0">
                  <a:moveTo>
                    <a:pt x="506" y="0"/>
                  </a:moveTo>
                  <a:lnTo>
                    <a:pt x="506" y="0"/>
                  </a:lnTo>
                  <a:cubicBezTo>
                    <a:pt x="462" y="1"/>
                    <a:pt x="460" y="1"/>
                    <a:pt x="406" y="37"/>
                  </a:cubicBezTo>
                  <a:cubicBezTo>
                    <a:pt x="359" y="69"/>
                    <a:pt x="307" y="88"/>
                    <a:pt x="260" y="123"/>
                  </a:cubicBezTo>
                  <a:cubicBezTo>
                    <a:pt x="229" y="148"/>
                    <a:pt x="199" y="172"/>
                    <a:pt x="168" y="196"/>
                  </a:cubicBezTo>
                  <a:lnTo>
                    <a:pt x="101" y="247"/>
                  </a:lnTo>
                  <a:cubicBezTo>
                    <a:pt x="74" y="267"/>
                    <a:pt x="9" y="368"/>
                    <a:pt x="1" y="400"/>
                  </a:cubicBezTo>
                  <a:cubicBezTo>
                    <a:pt x="44" y="384"/>
                    <a:pt x="87" y="366"/>
                    <a:pt x="130" y="341"/>
                  </a:cubicBezTo>
                  <a:lnTo>
                    <a:pt x="146" y="329"/>
                  </a:lnTo>
                  <a:lnTo>
                    <a:pt x="222" y="270"/>
                  </a:lnTo>
                  <a:cubicBezTo>
                    <a:pt x="324" y="194"/>
                    <a:pt x="427" y="91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36">
              <a:extLst>
                <a:ext uri="{FF2B5EF4-FFF2-40B4-BE49-F238E27FC236}">
                  <a16:creationId xmlns:a16="http://schemas.microsoft.com/office/drawing/2014/main" id="{604CF561-4E41-F97E-E8EA-6C5C668D5C0B}"/>
                </a:ext>
              </a:extLst>
            </p:cNvPr>
            <p:cNvSpPr/>
            <p:nvPr/>
          </p:nvSpPr>
          <p:spPr>
            <a:xfrm>
              <a:off x="5182250" y="2659075"/>
              <a:ext cx="32925" cy="35575"/>
            </a:xfrm>
            <a:custGeom>
              <a:avLst/>
              <a:gdLst/>
              <a:ahLst/>
              <a:cxnLst/>
              <a:rect l="l" t="t" r="r" b="b"/>
              <a:pathLst>
                <a:path w="1317" h="1423" extrusionOk="0">
                  <a:moveTo>
                    <a:pt x="1317" y="1"/>
                  </a:moveTo>
                  <a:cubicBezTo>
                    <a:pt x="1209" y="27"/>
                    <a:pt x="1199" y="25"/>
                    <a:pt x="1027" y="125"/>
                  </a:cubicBezTo>
                  <a:cubicBezTo>
                    <a:pt x="875" y="217"/>
                    <a:pt x="732" y="306"/>
                    <a:pt x="599" y="433"/>
                  </a:cubicBezTo>
                  <a:cubicBezTo>
                    <a:pt x="510" y="519"/>
                    <a:pt x="426" y="610"/>
                    <a:pt x="352" y="703"/>
                  </a:cubicBezTo>
                  <a:cubicBezTo>
                    <a:pt x="352" y="703"/>
                    <a:pt x="310" y="753"/>
                    <a:pt x="271" y="807"/>
                  </a:cubicBezTo>
                  <a:cubicBezTo>
                    <a:pt x="231" y="860"/>
                    <a:pt x="196" y="917"/>
                    <a:pt x="196" y="917"/>
                  </a:cubicBezTo>
                  <a:cubicBezTo>
                    <a:pt x="165" y="961"/>
                    <a:pt x="114" y="1066"/>
                    <a:pt x="73" y="1170"/>
                  </a:cubicBezTo>
                  <a:cubicBezTo>
                    <a:pt x="34" y="1276"/>
                    <a:pt x="7" y="1380"/>
                    <a:pt x="1" y="1423"/>
                  </a:cubicBezTo>
                  <a:cubicBezTo>
                    <a:pt x="65" y="1300"/>
                    <a:pt x="135" y="1180"/>
                    <a:pt x="218" y="1055"/>
                  </a:cubicBezTo>
                  <a:lnTo>
                    <a:pt x="218" y="1056"/>
                  </a:lnTo>
                  <a:lnTo>
                    <a:pt x="246" y="1009"/>
                  </a:lnTo>
                  <a:cubicBezTo>
                    <a:pt x="246" y="1009"/>
                    <a:pt x="286" y="947"/>
                    <a:pt x="329" y="886"/>
                  </a:cubicBezTo>
                  <a:cubicBezTo>
                    <a:pt x="372" y="827"/>
                    <a:pt x="417" y="770"/>
                    <a:pt x="417" y="770"/>
                  </a:cubicBezTo>
                  <a:cubicBezTo>
                    <a:pt x="656" y="464"/>
                    <a:pt x="995" y="177"/>
                    <a:pt x="1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6">
              <a:extLst>
                <a:ext uri="{FF2B5EF4-FFF2-40B4-BE49-F238E27FC236}">
                  <a16:creationId xmlns:a16="http://schemas.microsoft.com/office/drawing/2014/main" id="{673FF3D0-C655-BF17-2ECE-AD26AC98B50D}"/>
                </a:ext>
              </a:extLst>
            </p:cNvPr>
            <p:cNvSpPr/>
            <p:nvPr/>
          </p:nvSpPr>
          <p:spPr>
            <a:xfrm>
              <a:off x="5178950" y="2668325"/>
              <a:ext cx="14725" cy="24325"/>
            </a:xfrm>
            <a:custGeom>
              <a:avLst/>
              <a:gdLst/>
              <a:ahLst/>
              <a:cxnLst/>
              <a:rect l="l" t="t" r="r" b="b"/>
              <a:pathLst>
                <a:path w="589" h="973" extrusionOk="0">
                  <a:moveTo>
                    <a:pt x="588" y="1"/>
                  </a:moveTo>
                  <a:cubicBezTo>
                    <a:pt x="526" y="29"/>
                    <a:pt x="521" y="31"/>
                    <a:pt x="444" y="115"/>
                  </a:cubicBezTo>
                  <a:cubicBezTo>
                    <a:pt x="376" y="192"/>
                    <a:pt x="306" y="258"/>
                    <a:pt x="248" y="348"/>
                  </a:cubicBezTo>
                  <a:cubicBezTo>
                    <a:pt x="209" y="407"/>
                    <a:pt x="173" y="468"/>
                    <a:pt x="140" y="528"/>
                  </a:cubicBezTo>
                  <a:cubicBezTo>
                    <a:pt x="140" y="528"/>
                    <a:pt x="122" y="562"/>
                    <a:pt x="104" y="595"/>
                  </a:cubicBezTo>
                  <a:lnTo>
                    <a:pt x="69" y="663"/>
                  </a:lnTo>
                  <a:cubicBezTo>
                    <a:pt x="40" y="720"/>
                    <a:pt x="1" y="922"/>
                    <a:pt x="7" y="973"/>
                  </a:cubicBezTo>
                  <a:cubicBezTo>
                    <a:pt x="54" y="889"/>
                    <a:pt x="95" y="815"/>
                    <a:pt x="127" y="757"/>
                  </a:cubicBezTo>
                  <a:lnTo>
                    <a:pt x="140" y="728"/>
                  </a:lnTo>
                  <a:cubicBezTo>
                    <a:pt x="140" y="728"/>
                    <a:pt x="159" y="690"/>
                    <a:pt x="178" y="653"/>
                  </a:cubicBezTo>
                  <a:lnTo>
                    <a:pt x="218" y="578"/>
                  </a:lnTo>
                  <a:cubicBezTo>
                    <a:pt x="324" y="382"/>
                    <a:pt x="459" y="169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36">
              <a:extLst>
                <a:ext uri="{FF2B5EF4-FFF2-40B4-BE49-F238E27FC236}">
                  <a16:creationId xmlns:a16="http://schemas.microsoft.com/office/drawing/2014/main" id="{1152A8CE-3EC8-A084-CB50-9A9E9B1DC31C}"/>
                </a:ext>
              </a:extLst>
            </p:cNvPr>
            <p:cNvSpPr/>
            <p:nvPr/>
          </p:nvSpPr>
          <p:spPr>
            <a:xfrm>
              <a:off x="5210600" y="2672750"/>
              <a:ext cx="29975" cy="6150"/>
            </a:xfrm>
            <a:custGeom>
              <a:avLst/>
              <a:gdLst/>
              <a:ahLst/>
              <a:cxnLst/>
              <a:rect l="l" t="t" r="r" b="b"/>
              <a:pathLst>
                <a:path w="1199" h="246" extrusionOk="0">
                  <a:moveTo>
                    <a:pt x="1198" y="1"/>
                  </a:moveTo>
                  <a:cubicBezTo>
                    <a:pt x="1127" y="4"/>
                    <a:pt x="1124" y="6"/>
                    <a:pt x="1009" y="44"/>
                  </a:cubicBezTo>
                  <a:cubicBezTo>
                    <a:pt x="906" y="77"/>
                    <a:pt x="806" y="86"/>
                    <a:pt x="700" y="109"/>
                  </a:cubicBezTo>
                  <a:cubicBezTo>
                    <a:pt x="628" y="124"/>
                    <a:pt x="556" y="136"/>
                    <a:pt x="486" y="143"/>
                  </a:cubicBezTo>
                  <a:cubicBezTo>
                    <a:pt x="486" y="143"/>
                    <a:pt x="447" y="147"/>
                    <a:pt x="408" y="148"/>
                  </a:cubicBezTo>
                  <a:cubicBezTo>
                    <a:pt x="369" y="151"/>
                    <a:pt x="329" y="152"/>
                    <a:pt x="329" y="152"/>
                  </a:cubicBezTo>
                  <a:cubicBezTo>
                    <a:pt x="266" y="157"/>
                    <a:pt x="55" y="186"/>
                    <a:pt x="0" y="197"/>
                  </a:cubicBezTo>
                  <a:cubicBezTo>
                    <a:pt x="82" y="220"/>
                    <a:pt x="170" y="238"/>
                    <a:pt x="265" y="245"/>
                  </a:cubicBezTo>
                  <a:lnTo>
                    <a:pt x="301" y="245"/>
                  </a:lnTo>
                  <a:lnTo>
                    <a:pt x="394" y="242"/>
                  </a:lnTo>
                  <a:cubicBezTo>
                    <a:pt x="441" y="239"/>
                    <a:pt x="488" y="236"/>
                    <a:pt x="488" y="236"/>
                  </a:cubicBezTo>
                  <a:cubicBezTo>
                    <a:pt x="735" y="214"/>
                    <a:pt x="1005" y="119"/>
                    <a:pt x="1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36">
              <a:extLst>
                <a:ext uri="{FF2B5EF4-FFF2-40B4-BE49-F238E27FC236}">
                  <a16:creationId xmlns:a16="http://schemas.microsoft.com/office/drawing/2014/main" id="{FE3AFB98-F457-3D2A-8BF9-6D9A1DBF347E}"/>
                </a:ext>
              </a:extLst>
            </p:cNvPr>
            <p:cNvSpPr/>
            <p:nvPr/>
          </p:nvSpPr>
          <p:spPr>
            <a:xfrm>
              <a:off x="5224650" y="2684250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1282" y="0"/>
                  </a:moveTo>
                  <a:lnTo>
                    <a:pt x="1282" y="0"/>
                  </a:lnTo>
                  <a:cubicBezTo>
                    <a:pt x="1185" y="33"/>
                    <a:pt x="1177" y="33"/>
                    <a:pt x="1028" y="133"/>
                  </a:cubicBezTo>
                  <a:cubicBezTo>
                    <a:pt x="895" y="224"/>
                    <a:pt x="767" y="305"/>
                    <a:pt x="644" y="417"/>
                  </a:cubicBezTo>
                  <a:cubicBezTo>
                    <a:pt x="561" y="492"/>
                    <a:pt x="482" y="569"/>
                    <a:pt x="408" y="647"/>
                  </a:cubicBezTo>
                  <a:cubicBezTo>
                    <a:pt x="408" y="647"/>
                    <a:pt x="367" y="691"/>
                    <a:pt x="327" y="736"/>
                  </a:cubicBezTo>
                  <a:cubicBezTo>
                    <a:pt x="286" y="779"/>
                    <a:pt x="248" y="825"/>
                    <a:pt x="248" y="825"/>
                  </a:cubicBezTo>
                  <a:cubicBezTo>
                    <a:pt x="180" y="898"/>
                    <a:pt x="22" y="1176"/>
                    <a:pt x="0" y="1252"/>
                  </a:cubicBezTo>
                  <a:cubicBezTo>
                    <a:pt x="81" y="1156"/>
                    <a:pt x="166" y="1061"/>
                    <a:pt x="258" y="958"/>
                  </a:cubicBezTo>
                  <a:lnTo>
                    <a:pt x="289" y="920"/>
                  </a:lnTo>
                  <a:cubicBezTo>
                    <a:pt x="289" y="920"/>
                    <a:pt x="332" y="869"/>
                    <a:pt x="377" y="818"/>
                  </a:cubicBezTo>
                  <a:lnTo>
                    <a:pt x="468" y="718"/>
                  </a:lnTo>
                  <a:cubicBezTo>
                    <a:pt x="711" y="460"/>
                    <a:pt x="1011" y="195"/>
                    <a:pt x="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36">
              <a:extLst>
                <a:ext uri="{FF2B5EF4-FFF2-40B4-BE49-F238E27FC236}">
                  <a16:creationId xmlns:a16="http://schemas.microsoft.com/office/drawing/2014/main" id="{85C35E10-F281-03CF-8F23-63187CB642CD}"/>
                </a:ext>
              </a:extLst>
            </p:cNvPr>
            <p:cNvSpPr/>
            <p:nvPr/>
          </p:nvSpPr>
          <p:spPr>
            <a:xfrm>
              <a:off x="5229975" y="2686500"/>
              <a:ext cx="11750" cy="14525"/>
            </a:xfrm>
            <a:custGeom>
              <a:avLst/>
              <a:gdLst/>
              <a:ahLst/>
              <a:cxnLst/>
              <a:rect l="l" t="t" r="r" b="b"/>
              <a:pathLst>
                <a:path w="470" h="581" extrusionOk="0">
                  <a:moveTo>
                    <a:pt x="470" y="0"/>
                  </a:moveTo>
                  <a:lnTo>
                    <a:pt x="470" y="0"/>
                  </a:lnTo>
                  <a:cubicBezTo>
                    <a:pt x="424" y="15"/>
                    <a:pt x="421" y="16"/>
                    <a:pt x="371" y="72"/>
                  </a:cubicBezTo>
                  <a:cubicBezTo>
                    <a:pt x="326" y="120"/>
                    <a:pt x="273" y="156"/>
                    <a:pt x="231" y="209"/>
                  </a:cubicBezTo>
                  <a:cubicBezTo>
                    <a:pt x="202" y="245"/>
                    <a:pt x="173" y="279"/>
                    <a:pt x="145" y="313"/>
                  </a:cubicBezTo>
                  <a:lnTo>
                    <a:pt x="83" y="388"/>
                  </a:lnTo>
                  <a:cubicBezTo>
                    <a:pt x="57" y="419"/>
                    <a:pt x="5" y="544"/>
                    <a:pt x="0" y="581"/>
                  </a:cubicBezTo>
                  <a:cubicBezTo>
                    <a:pt x="44" y="549"/>
                    <a:pt x="87" y="517"/>
                    <a:pt x="128" y="477"/>
                  </a:cubicBezTo>
                  <a:lnTo>
                    <a:pt x="142" y="461"/>
                  </a:lnTo>
                  <a:lnTo>
                    <a:pt x="213" y="374"/>
                  </a:lnTo>
                  <a:cubicBezTo>
                    <a:pt x="309" y="261"/>
                    <a:pt x="402" y="121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36">
              <a:extLst>
                <a:ext uri="{FF2B5EF4-FFF2-40B4-BE49-F238E27FC236}">
                  <a16:creationId xmlns:a16="http://schemas.microsoft.com/office/drawing/2014/main" id="{97A289DF-D59A-2A20-9D3B-FEC9D12F481B}"/>
                </a:ext>
              </a:extLst>
            </p:cNvPr>
            <p:cNvSpPr/>
            <p:nvPr/>
          </p:nvSpPr>
          <p:spPr>
            <a:xfrm>
              <a:off x="5264125" y="2680650"/>
              <a:ext cx="27850" cy="40400"/>
            </a:xfrm>
            <a:custGeom>
              <a:avLst/>
              <a:gdLst/>
              <a:ahLst/>
              <a:cxnLst/>
              <a:rect l="l" t="t" r="r" b="b"/>
              <a:pathLst>
                <a:path w="1114" h="161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017" y="54"/>
                    <a:pt x="1008" y="56"/>
                    <a:pt x="864" y="192"/>
                  </a:cubicBezTo>
                  <a:cubicBezTo>
                    <a:pt x="738" y="316"/>
                    <a:pt x="616" y="429"/>
                    <a:pt x="505" y="576"/>
                  </a:cubicBezTo>
                  <a:cubicBezTo>
                    <a:pt x="433" y="673"/>
                    <a:pt x="362" y="774"/>
                    <a:pt x="301" y="874"/>
                  </a:cubicBezTo>
                  <a:cubicBezTo>
                    <a:pt x="301" y="874"/>
                    <a:pt x="266" y="929"/>
                    <a:pt x="233" y="987"/>
                  </a:cubicBezTo>
                  <a:cubicBezTo>
                    <a:pt x="199" y="1043"/>
                    <a:pt x="169" y="1101"/>
                    <a:pt x="169" y="1101"/>
                  </a:cubicBezTo>
                  <a:cubicBezTo>
                    <a:pt x="113" y="1195"/>
                    <a:pt x="5" y="1530"/>
                    <a:pt x="0" y="1615"/>
                  </a:cubicBezTo>
                  <a:cubicBezTo>
                    <a:pt x="62" y="1493"/>
                    <a:pt x="128" y="1370"/>
                    <a:pt x="201" y="1238"/>
                  </a:cubicBezTo>
                  <a:lnTo>
                    <a:pt x="226" y="1189"/>
                  </a:lnTo>
                  <a:cubicBezTo>
                    <a:pt x="226" y="1189"/>
                    <a:pt x="262" y="1124"/>
                    <a:pt x="297" y="1059"/>
                  </a:cubicBezTo>
                  <a:cubicBezTo>
                    <a:pt x="334" y="995"/>
                    <a:pt x="373" y="933"/>
                    <a:pt x="373" y="933"/>
                  </a:cubicBezTo>
                  <a:cubicBezTo>
                    <a:pt x="576" y="601"/>
                    <a:pt x="852" y="257"/>
                    <a:pt x="1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36">
              <a:extLst>
                <a:ext uri="{FF2B5EF4-FFF2-40B4-BE49-F238E27FC236}">
                  <a16:creationId xmlns:a16="http://schemas.microsoft.com/office/drawing/2014/main" id="{83780FC0-0BBD-8820-0777-89C37B9EBEB7}"/>
                </a:ext>
              </a:extLst>
            </p:cNvPr>
            <p:cNvSpPr/>
            <p:nvPr/>
          </p:nvSpPr>
          <p:spPr>
            <a:xfrm>
              <a:off x="5266925" y="2689025"/>
              <a:ext cx="9900" cy="15475"/>
            </a:xfrm>
            <a:custGeom>
              <a:avLst/>
              <a:gdLst/>
              <a:ahLst/>
              <a:cxnLst/>
              <a:rect l="l" t="t" r="r" b="b"/>
              <a:pathLst>
                <a:path w="396" h="619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52" y="20"/>
                    <a:pt x="350" y="21"/>
                    <a:pt x="305" y="80"/>
                  </a:cubicBezTo>
                  <a:cubicBezTo>
                    <a:pt x="267" y="133"/>
                    <a:pt x="219" y="173"/>
                    <a:pt x="183" y="229"/>
                  </a:cubicBezTo>
                  <a:cubicBezTo>
                    <a:pt x="158" y="267"/>
                    <a:pt x="135" y="305"/>
                    <a:pt x="112" y="340"/>
                  </a:cubicBezTo>
                  <a:lnTo>
                    <a:pt x="58" y="420"/>
                  </a:lnTo>
                  <a:cubicBezTo>
                    <a:pt x="36" y="453"/>
                    <a:pt x="1" y="581"/>
                    <a:pt x="1" y="618"/>
                  </a:cubicBezTo>
                  <a:cubicBezTo>
                    <a:pt x="39" y="583"/>
                    <a:pt x="78" y="546"/>
                    <a:pt x="114" y="503"/>
                  </a:cubicBezTo>
                  <a:lnTo>
                    <a:pt x="126" y="485"/>
                  </a:lnTo>
                  <a:lnTo>
                    <a:pt x="187" y="394"/>
                  </a:lnTo>
                  <a:cubicBezTo>
                    <a:pt x="267" y="273"/>
                    <a:pt x="342" y="126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36">
              <a:extLst>
                <a:ext uri="{FF2B5EF4-FFF2-40B4-BE49-F238E27FC236}">
                  <a16:creationId xmlns:a16="http://schemas.microsoft.com/office/drawing/2014/main" id="{9EB8A56A-92E9-859A-BD64-400873B0075E}"/>
                </a:ext>
              </a:extLst>
            </p:cNvPr>
            <p:cNvSpPr/>
            <p:nvPr/>
          </p:nvSpPr>
          <p:spPr>
            <a:xfrm>
              <a:off x="5122525" y="2546050"/>
              <a:ext cx="258000" cy="133875"/>
            </a:xfrm>
            <a:custGeom>
              <a:avLst/>
              <a:gdLst/>
              <a:ahLst/>
              <a:cxnLst/>
              <a:rect l="l" t="t" r="r" b="b"/>
              <a:pathLst>
                <a:path w="10320" h="5355" extrusionOk="0">
                  <a:moveTo>
                    <a:pt x="0" y="1"/>
                  </a:moveTo>
                  <a:lnTo>
                    <a:pt x="0" y="1"/>
                  </a:lnTo>
                  <a:cubicBezTo>
                    <a:pt x="307" y="796"/>
                    <a:pt x="832" y="1525"/>
                    <a:pt x="1526" y="2173"/>
                  </a:cubicBezTo>
                  <a:lnTo>
                    <a:pt x="1656" y="2290"/>
                  </a:lnTo>
                  <a:cubicBezTo>
                    <a:pt x="1722" y="2346"/>
                    <a:pt x="1788" y="2403"/>
                    <a:pt x="1788" y="2403"/>
                  </a:cubicBezTo>
                  <a:cubicBezTo>
                    <a:pt x="1788" y="2403"/>
                    <a:pt x="2143" y="2704"/>
                    <a:pt x="2527" y="2967"/>
                  </a:cubicBezTo>
                  <a:cubicBezTo>
                    <a:pt x="2908" y="3232"/>
                    <a:pt x="3309" y="3469"/>
                    <a:pt x="3309" y="3469"/>
                  </a:cubicBezTo>
                  <a:cubicBezTo>
                    <a:pt x="3836" y="3783"/>
                    <a:pt x="4391" y="4081"/>
                    <a:pt x="4961" y="4370"/>
                  </a:cubicBezTo>
                  <a:cubicBezTo>
                    <a:pt x="5531" y="4657"/>
                    <a:pt x="6125" y="4921"/>
                    <a:pt x="6740" y="5103"/>
                  </a:cubicBezTo>
                  <a:cubicBezTo>
                    <a:pt x="7271" y="5262"/>
                    <a:pt x="7821" y="5355"/>
                    <a:pt x="8359" y="5355"/>
                  </a:cubicBezTo>
                  <a:cubicBezTo>
                    <a:pt x="8444" y="5355"/>
                    <a:pt x="8529" y="5353"/>
                    <a:pt x="8613" y="5348"/>
                  </a:cubicBezTo>
                  <a:cubicBezTo>
                    <a:pt x="9230" y="5318"/>
                    <a:pt x="9825" y="5155"/>
                    <a:pt x="10319" y="4872"/>
                  </a:cubicBezTo>
                  <a:lnTo>
                    <a:pt x="10319" y="4872"/>
                  </a:lnTo>
                  <a:cubicBezTo>
                    <a:pt x="10016" y="5020"/>
                    <a:pt x="9845" y="5075"/>
                    <a:pt x="9609" y="5145"/>
                  </a:cubicBezTo>
                  <a:cubicBezTo>
                    <a:pt x="9490" y="5177"/>
                    <a:pt x="9354" y="5213"/>
                    <a:pt x="9170" y="5243"/>
                  </a:cubicBezTo>
                  <a:cubicBezTo>
                    <a:pt x="8987" y="5274"/>
                    <a:pt x="8757" y="5302"/>
                    <a:pt x="8453" y="5306"/>
                  </a:cubicBezTo>
                  <a:cubicBezTo>
                    <a:pt x="8446" y="5306"/>
                    <a:pt x="8440" y="5306"/>
                    <a:pt x="8434" y="5306"/>
                  </a:cubicBezTo>
                  <a:cubicBezTo>
                    <a:pt x="7895" y="5306"/>
                    <a:pt x="7380" y="5215"/>
                    <a:pt x="6881" y="5068"/>
                  </a:cubicBezTo>
                  <a:cubicBezTo>
                    <a:pt x="6375" y="4920"/>
                    <a:pt x="5883" y="4714"/>
                    <a:pt x="5376" y="4474"/>
                  </a:cubicBezTo>
                  <a:cubicBezTo>
                    <a:pt x="4702" y="4147"/>
                    <a:pt x="4043" y="3792"/>
                    <a:pt x="3423" y="3429"/>
                  </a:cubicBezTo>
                  <a:cubicBezTo>
                    <a:pt x="3423" y="3429"/>
                    <a:pt x="3073" y="3225"/>
                    <a:pt x="2739" y="3000"/>
                  </a:cubicBezTo>
                  <a:cubicBezTo>
                    <a:pt x="2403" y="2778"/>
                    <a:pt x="2087" y="2528"/>
                    <a:pt x="2087" y="2528"/>
                  </a:cubicBezTo>
                  <a:cubicBezTo>
                    <a:pt x="1828" y="2327"/>
                    <a:pt x="1285" y="1882"/>
                    <a:pt x="852" y="1356"/>
                  </a:cubicBezTo>
                  <a:cubicBezTo>
                    <a:pt x="632" y="1095"/>
                    <a:pt x="441" y="817"/>
                    <a:pt x="296" y="574"/>
                  </a:cubicBezTo>
                  <a:cubicBezTo>
                    <a:pt x="152" y="330"/>
                    <a:pt x="55" y="1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36">
              <a:extLst>
                <a:ext uri="{FF2B5EF4-FFF2-40B4-BE49-F238E27FC236}">
                  <a16:creationId xmlns:a16="http://schemas.microsoft.com/office/drawing/2014/main" id="{7364B2FD-43F5-4006-5269-F006806211D5}"/>
                </a:ext>
              </a:extLst>
            </p:cNvPr>
            <p:cNvSpPr/>
            <p:nvPr/>
          </p:nvSpPr>
          <p:spPr>
            <a:xfrm>
              <a:off x="5181400" y="2607850"/>
              <a:ext cx="48525" cy="26025"/>
            </a:xfrm>
            <a:custGeom>
              <a:avLst/>
              <a:gdLst/>
              <a:ahLst/>
              <a:cxnLst/>
              <a:rect l="l" t="t" r="r" b="b"/>
              <a:pathLst>
                <a:path w="1941" h="1041" extrusionOk="0">
                  <a:moveTo>
                    <a:pt x="0" y="1"/>
                  </a:moveTo>
                  <a:cubicBezTo>
                    <a:pt x="110" y="107"/>
                    <a:pt x="228" y="212"/>
                    <a:pt x="365" y="314"/>
                  </a:cubicBezTo>
                  <a:lnTo>
                    <a:pt x="417" y="350"/>
                  </a:lnTo>
                  <a:lnTo>
                    <a:pt x="556" y="441"/>
                  </a:lnTo>
                  <a:cubicBezTo>
                    <a:pt x="627" y="485"/>
                    <a:pt x="699" y="528"/>
                    <a:pt x="699" y="528"/>
                  </a:cubicBezTo>
                  <a:cubicBezTo>
                    <a:pt x="1077" y="758"/>
                    <a:pt x="1544" y="942"/>
                    <a:pt x="1940" y="1041"/>
                  </a:cubicBezTo>
                  <a:cubicBezTo>
                    <a:pt x="1834" y="978"/>
                    <a:pt x="1826" y="978"/>
                    <a:pt x="1623" y="897"/>
                  </a:cubicBezTo>
                  <a:cubicBezTo>
                    <a:pt x="1442" y="822"/>
                    <a:pt x="1284" y="734"/>
                    <a:pt x="1105" y="645"/>
                  </a:cubicBezTo>
                  <a:cubicBezTo>
                    <a:pt x="985" y="585"/>
                    <a:pt x="868" y="522"/>
                    <a:pt x="758" y="456"/>
                  </a:cubicBezTo>
                  <a:cubicBezTo>
                    <a:pt x="758" y="456"/>
                    <a:pt x="697" y="419"/>
                    <a:pt x="635" y="381"/>
                  </a:cubicBezTo>
                  <a:cubicBezTo>
                    <a:pt x="573" y="343"/>
                    <a:pt x="514" y="303"/>
                    <a:pt x="514" y="303"/>
                  </a:cubicBezTo>
                  <a:cubicBezTo>
                    <a:pt x="414" y="243"/>
                    <a:pt x="84" y="4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6">
              <a:extLst>
                <a:ext uri="{FF2B5EF4-FFF2-40B4-BE49-F238E27FC236}">
                  <a16:creationId xmlns:a16="http://schemas.microsoft.com/office/drawing/2014/main" id="{FABB5E63-C57B-C22F-EEC4-45FF956863FB}"/>
                </a:ext>
              </a:extLst>
            </p:cNvPr>
            <p:cNvSpPr/>
            <p:nvPr/>
          </p:nvSpPr>
          <p:spPr>
            <a:xfrm>
              <a:off x="5164325" y="2608550"/>
              <a:ext cx="22900" cy="18775"/>
            </a:xfrm>
            <a:custGeom>
              <a:avLst/>
              <a:gdLst/>
              <a:ahLst/>
              <a:cxnLst/>
              <a:rect l="l" t="t" r="r" b="b"/>
              <a:pathLst>
                <a:path w="916" h="751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63"/>
                    <a:pt x="111" y="126"/>
                    <a:pt x="177" y="189"/>
                  </a:cubicBezTo>
                  <a:lnTo>
                    <a:pt x="177" y="190"/>
                  </a:lnTo>
                  <a:lnTo>
                    <a:pt x="203" y="211"/>
                  </a:lnTo>
                  <a:lnTo>
                    <a:pt x="338" y="325"/>
                  </a:lnTo>
                  <a:cubicBezTo>
                    <a:pt x="519" y="475"/>
                    <a:pt x="733" y="630"/>
                    <a:pt x="916" y="750"/>
                  </a:cubicBezTo>
                  <a:cubicBezTo>
                    <a:pt x="882" y="690"/>
                    <a:pt x="880" y="685"/>
                    <a:pt x="793" y="607"/>
                  </a:cubicBezTo>
                  <a:cubicBezTo>
                    <a:pt x="715" y="537"/>
                    <a:pt x="651" y="461"/>
                    <a:pt x="568" y="393"/>
                  </a:cubicBezTo>
                  <a:cubicBezTo>
                    <a:pt x="511" y="348"/>
                    <a:pt x="456" y="302"/>
                    <a:pt x="403" y="258"/>
                  </a:cubicBezTo>
                  <a:lnTo>
                    <a:pt x="284" y="159"/>
                  </a:lnTo>
                  <a:cubicBezTo>
                    <a:pt x="236" y="118"/>
                    <a:pt x="52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6">
              <a:extLst>
                <a:ext uri="{FF2B5EF4-FFF2-40B4-BE49-F238E27FC236}">
                  <a16:creationId xmlns:a16="http://schemas.microsoft.com/office/drawing/2014/main" id="{3908C0DA-33D3-77EC-6DC2-94007B4B1063}"/>
                </a:ext>
              </a:extLst>
            </p:cNvPr>
            <p:cNvSpPr/>
            <p:nvPr/>
          </p:nvSpPr>
          <p:spPr>
            <a:xfrm>
              <a:off x="5352425" y="2636375"/>
              <a:ext cx="68500" cy="15950"/>
            </a:xfrm>
            <a:custGeom>
              <a:avLst/>
              <a:gdLst/>
              <a:ahLst/>
              <a:cxnLst/>
              <a:rect l="l" t="t" r="r" b="b"/>
              <a:pathLst>
                <a:path w="2740" h="638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593" y="58"/>
                    <a:pt x="2587" y="67"/>
                    <a:pt x="2332" y="188"/>
                  </a:cubicBezTo>
                  <a:cubicBezTo>
                    <a:pt x="2103" y="291"/>
                    <a:pt x="1879" y="354"/>
                    <a:pt x="1631" y="419"/>
                  </a:cubicBezTo>
                  <a:cubicBezTo>
                    <a:pt x="1465" y="462"/>
                    <a:pt x="1297" y="497"/>
                    <a:pt x="1134" y="515"/>
                  </a:cubicBezTo>
                  <a:cubicBezTo>
                    <a:pt x="1134" y="515"/>
                    <a:pt x="1042" y="527"/>
                    <a:pt x="950" y="534"/>
                  </a:cubicBezTo>
                  <a:cubicBezTo>
                    <a:pt x="904" y="538"/>
                    <a:pt x="858" y="540"/>
                    <a:pt x="824" y="541"/>
                  </a:cubicBezTo>
                  <a:cubicBezTo>
                    <a:pt x="789" y="542"/>
                    <a:pt x="765" y="543"/>
                    <a:pt x="765" y="543"/>
                  </a:cubicBezTo>
                  <a:cubicBezTo>
                    <a:pt x="690" y="547"/>
                    <a:pt x="531" y="555"/>
                    <a:pt x="373" y="557"/>
                  </a:cubicBezTo>
                  <a:cubicBezTo>
                    <a:pt x="363" y="557"/>
                    <a:pt x="354" y="557"/>
                    <a:pt x="345" y="557"/>
                  </a:cubicBezTo>
                  <a:cubicBezTo>
                    <a:pt x="207" y="557"/>
                    <a:pt x="75" y="551"/>
                    <a:pt x="12" y="551"/>
                  </a:cubicBezTo>
                  <a:cubicBezTo>
                    <a:pt x="8" y="551"/>
                    <a:pt x="4" y="551"/>
                    <a:pt x="1" y="551"/>
                  </a:cubicBezTo>
                  <a:cubicBezTo>
                    <a:pt x="192" y="596"/>
                    <a:pt x="394" y="628"/>
                    <a:pt x="615" y="636"/>
                  </a:cubicBezTo>
                  <a:lnTo>
                    <a:pt x="696" y="637"/>
                  </a:lnTo>
                  <a:cubicBezTo>
                    <a:pt x="696" y="637"/>
                    <a:pt x="804" y="634"/>
                    <a:pt x="912" y="629"/>
                  </a:cubicBezTo>
                  <a:cubicBezTo>
                    <a:pt x="965" y="624"/>
                    <a:pt x="1019" y="620"/>
                    <a:pt x="1060" y="617"/>
                  </a:cubicBezTo>
                  <a:cubicBezTo>
                    <a:pt x="1100" y="612"/>
                    <a:pt x="1127" y="609"/>
                    <a:pt x="1127" y="609"/>
                  </a:cubicBezTo>
                  <a:cubicBezTo>
                    <a:pt x="1411" y="575"/>
                    <a:pt x="1709" y="505"/>
                    <a:pt x="1986" y="396"/>
                  </a:cubicBezTo>
                  <a:cubicBezTo>
                    <a:pt x="2265" y="290"/>
                    <a:pt x="2523" y="151"/>
                    <a:pt x="2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6">
              <a:extLst>
                <a:ext uri="{FF2B5EF4-FFF2-40B4-BE49-F238E27FC236}">
                  <a16:creationId xmlns:a16="http://schemas.microsoft.com/office/drawing/2014/main" id="{7F0753B1-EB6C-6F73-F236-DA3F0FEB8BD2}"/>
                </a:ext>
              </a:extLst>
            </p:cNvPr>
            <p:cNvSpPr/>
            <p:nvPr/>
          </p:nvSpPr>
          <p:spPr>
            <a:xfrm>
              <a:off x="5361850" y="2652125"/>
              <a:ext cx="48000" cy="9100"/>
            </a:xfrm>
            <a:custGeom>
              <a:avLst/>
              <a:gdLst/>
              <a:ahLst/>
              <a:cxnLst/>
              <a:rect l="l" t="t" r="r" b="b"/>
              <a:pathLst>
                <a:path w="1920" h="364" extrusionOk="0">
                  <a:moveTo>
                    <a:pt x="1838" y="1"/>
                  </a:moveTo>
                  <a:cubicBezTo>
                    <a:pt x="1788" y="1"/>
                    <a:pt x="1744" y="7"/>
                    <a:pt x="1612" y="29"/>
                  </a:cubicBezTo>
                  <a:cubicBezTo>
                    <a:pt x="1440" y="56"/>
                    <a:pt x="1280" y="68"/>
                    <a:pt x="1105" y="100"/>
                  </a:cubicBezTo>
                  <a:cubicBezTo>
                    <a:pt x="988" y="122"/>
                    <a:pt x="872" y="144"/>
                    <a:pt x="759" y="164"/>
                  </a:cubicBezTo>
                  <a:lnTo>
                    <a:pt x="507" y="210"/>
                  </a:lnTo>
                  <a:cubicBezTo>
                    <a:pt x="403" y="228"/>
                    <a:pt x="77" y="327"/>
                    <a:pt x="0" y="363"/>
                  </a:cubicBezTo>
                  <a:cubicBezTo>
                    <a:pt x="135" y="352"/>
                    <a:pt x="272" y="339"/>
                    <a:pt x="421" y="319"/>
                  </a:cubicBezTo>
                  <a:lnTo>
                    <a:pt x="422" y="319"/>
                  </a:lnTo>
                  <a:lnTo>
                    <a:pt x="476" y="309"/>
                  </a:lnTo>
                  <a:lnTo>
                    <a:pt x="763" y="257"/>
                  </a:lnTo>
                  <a:cubicBezTo>
                    <a:pt x="1145" y="188"/>
                    <a:pt x="1571" y="93"/>
                    <a:pt x="1919" y="4"/>
                  </a:cubicBezTo>
                  <a:cubicBezTo>
                    <a:pt x="1885" y="2"/>
                    <a:pt x="1861" y="1"/>
                    <a:pt x="1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6">
              <a:extLst>
                <a:ext uri="{FF2B5EF4-FFF2-40B4-BE49-F238E27FC236}">
                  <a16:creationId xmlns:a16="http://schemas.microsoft.com/office/drawing/2014/main" id="{0122443B-2501-FBFC-C1F1-60543CFB8490}"/>
                </a:ext>
              </a:extLst>
            </p:cNvPr>
            <p:cNvSpPr/>
            <p:nvPr/>
          </p:nvSpPr>
          <p:spPr>
            <a:xfrm>
              <a:off x="5377350" y="2654925"/>
              <a:ext cx="37125" cy="15475"/>
            </a:xfrm>
            <a:custGeom>
              <a:avLst/>
              <a:gdLst/>
              <a:ahLst/>
              <a:cxnLst/>
              <a:rect l="l" t="t" r="r" b="b"/>
              <a:pathLst>
                <a:path w="1485" h="619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1393" y="10"/>
                    <a:pt x="1387" y="11"/>
                    <a:pt x="1238" y="67"/>
                  </a:cubicBezTo>
                  <a:cubicBezTo>
                    <a:pt x="1105" y="118"/>
                    <a:pt x="976" y="152"/>
                    <a:pt x="841" y="208"/>
                  </a:cubicBezTo>
                  <a:cubicBezTo>
                    <a:pt x="750" y="246"/>
                    <a:pt x="660" y="284"/>
                    <a:pt x="574" y="319"/>
                  </a:cubicBezTo>
                  <a:lnTo>
                    <a:pt x="378" y="399"/>
                  </a:lnTo>
                  <a:cubicBezTo>
                    <a:pt x="298" y="432"/>
                    <a:pt x="56" y="574"/>
                    <a:pt x="1" y="619"/>
                  </a:cubicBezTo>
                  <a:cubicBezTo>
                    <a:pt x="109" y="590"/>
                    <a:pt x="218" y="558"/>
                    <a:pt x="335" y="517"/>
                  </a:cubicBezTo>
                  <a:lnTo>
                    <a:pt x="376" y="500"/>
                  </a:lnTo>
                  <a:cubicBezTo>
                    <a:pt x="376" y="500"/>
                    <a:pt x="600" y="408"/>
                    <a:pt x="600" y="408"/>
                  </a:cubicBezTo>
                  <a:cubicBezTo>
                    <a:pt x="895" y="288"/>
                    <a:pt x="1219" y="134"/>
                    <a:pt x="1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6">
              <a:extLst>
                <a:ext uri="{FF2B5EF4-FFF2-40B4-BE49-F238E27FC236}">
                  <a16:creationId xmlns:a16="http://schemas.microsoft.com/office/drawing/2014/main" id="{10D0C7EF-FC79-69AD-E726-FC3FC885775E}"/>
                </a:ext>
              </a:extLst>
            </p:cNvPr>
            <p:cNvSpPr/>
            <p:nvPr/>
          </p:nvSpPr>
          <p:spPr>
            <a:xfrm>
              <a:off x="5294725" y="2686025"/>
              <a:ext cx="29075" cy="20125"/>
            </a:xfrm>
            <a:custGeom>
              <a:avLst/>
              <a:gdLst/>
              <a:ahLst/>
              <a:cxnLst/>
              <a:rect l="l" t="t" r="r" b="b"/>
              <a:pathLst>
                <a:path w="1163" h="805" extrusionOk="0">
                  <a:moveTo>
                    <a:pt x="1069" y="1"/>
                  </a:moveTo>
                  <a:cubicBezTo>
                    <a:pt x="1039" y="1"/>
                    <a:pt x="1000" y="6"/>
                    <a:pt x="927" y="20"/>
                  </a:cubicBezTo>
                  <a:cubicBezTo>
                    <a:pt x="797" y="48"/>
                    <a:pt x="674" y="79"/>
                    <a:pt x="552" y="147"/>
                  </a:cubicBezTo>
                  <a:cubicBezTo>
                    <a:pt x="470" y="192"/>
                    <a:pt x="394" y="244"/>
                    <a:pt x="326" y="302"/>
                  </a:cubicBezTo>
                  <a:cubicBezTo>
                    <a:pt x="326" y="302"/>
                    <a:pt x="287" y="334"/>
                    <a:pt x="250" y="368"/>
                  </a:cubicBezTo>
                  <a:cubicBezTo>
                    <a:pt x="213" y="402"/>
                    <a:pt x="180" y="440"/>
                    <a:pt x="180" y="440"/>
                  </a:cubicBezTo>
                  <a:cubicBezTo>
                    <a:pt x="150" y="469"/>
                    <a:pt x="103" y="543"/>
                    <a:pt x="65" y="618"/>
                  </a:cubicBezTo>
                  <a:cubicBezTo>
                    <a:pt x="28" y="694"/>
                    <a:pt x="4" y="773"/>
                    <a:pt x="0" y="804"/>
                  </a:cubicBezTo>
                  <a:cubicBezTo>
                    <a:pt x="57" y="720"/>
                    <a:pt x="122" y="640"/>
                    <a:pt x="197" y="559"/>
                  </a:cubicBezTo>
                  <a:lnTo>
                    <a:pt x="197" y="560"/>
                  </a:lnTo>
                  <a:lnTo>
                    <a:pt x="223" y="528"/>
                  </a:lnTo>
                  <a:cubicBezTo>
                    <a:pt x="223" y="528"/>
                    <a:pt x="260" y="488"/>
                    <a:pt x="297" y="451"/>
                  </a:cubicBezTo>
                  <a:cubicBezTo>
                    <a:pt x="336" y="414"/>
                    <a:pt x="378" y="379"/>
                    <a:pt x="378" y="379"/>
                  </a:cubicBezTo>
                  <a:cubicBezTo>
                    <a:pt x="594" y="193"/>
                    <a:pt x="893" y="54"/>
                    <a:pt x="1163" y="15"/>
                  </a:cubicBezTo>
                  <a:cubicBezTo>
                    <a:pt x="1122" y="6"/>
                    <a:pt x="1100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6">
              <a:extLst>
                <a:ext uri="{FF2B5EF4-FFF2-40B4-BE49-F238E27FC236}">
                  <a16:creationId xmlns:a16="http://schemas.microsoft.com/office/drawing/2014/main" id="{FBFCA1B7-23FF-F402-AE70-C5339BE7C154}"/>
                </a:ext>
              </a:extLst>
            </p:cNvPr>
            <p:cNvSpPr/>
            <p:nvPr/>
          </p:nvSpPr>
          <p:spPr>
            <a:xfrm>
              <a:off x="5293100" y="2689850"/>
              <a:ext cx="8950" cy="917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19" y="1"/>
                    <a:pt x="317" y="1"/>
                    <a:pt x="278" y="35"/>
                  </a:cubicBezTo>
                  <a:cubicBezTo>
                    <a:pt x="242" y="64"/>
                    <a:pt x="200" y="81"/>
                    <a:pt x="168" y="115"/>
                  </a:cubicBezTo>
                  <a:cubicBezTo>
                    <a:pt x="146" y="137"/>
                    <a:pt x="125" y="159"/>
                    <a:pt x="103" y="180"/>
                  </a:cubicBezTo>
                  <a:lnTo>
                    <a:pt x="55" y="227"/>
                  </a:lnTo>
                  <a:cubicBezTo>
                    <a:pt x="35" y="247"/>
                    <a:pt x="0" y="338"/>
                    <a:pt x="0" y="367"/>
                  </a:cubicBezTo>
                  <a:cubicBezTo>
                    <a:pt x="35" y="352"/>
                    <a:pt x="68" y="334"/>
                    <a:pt x="101" y="312"/>
                  </a:cubicBezTo>
                  <a:lnTo>
                    <a:pt x="112" y="301"/>
                  </a:lnTo>
                  <a:lnTo>
                    <a:pt x="167" y="248"/>
                  </a:lnTo>
                  <a:cubicBezTo>
                    <a:pt x="239" y="177"/>
                    <a:pt x="307" y="84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6">
              <a:extLst>
                <a:ext uri="{FF2B5EF4-FFF2-40B4-BE49-F238E27FC236}">
                  <a16:creationId xmlns:a16="http://schemas.microsoft.com/office/drawing/2014/main" id="{A1BBA4FE-36D0-82FC-8356-51FBE2716A67}"/>
                </a:ext>
              </a:extLst>
            </p:cNvPr>
            <p:cNvSpPr/>
            <p:nvPr/>
          </p:nvSpPr>
          <p:spPr>
            <a:xfrm>
              <a:off x="5435075" y="2437450"/>
              <a:ext cx="23250" cy="26150"/>
            </a:xfrm>
            <a:custGeom>
              <a:avLst/>
              <a:gdLst/>
              <a:ahLst/>
              <a:cxnLst/>
              <a:rect l="l" t="t" r="r" b="b"/>
              <a:pathLst>
                <a:path w="930" h="1046" extrusionOk="0">
                  <a:moveTo>
                    <a:pt x="47" y="1"/>
                  </a:moveTo>
                  <a:cubicBezTo>
                    <a:pt x="27" y="1"/>
                    <a:pt x="11" y="2"/>
                    <a:pt x="0" y="3"/>
                  </a:cubicBezTo>
                  <a:cubicBezTo>
                    <a:pt x="100" y="34"/>
                    <a:pt x="194" y="78"/>
                    <a:pt x="288" y="134"/>
                  </a:cubicBezTo>
                  <a:lnTo>
                    <a:pt x="325" y="154"/>
                  </a:lnTo>
                  <a:cubicBezTo>
                    <a:pt x="325" y="154"/>
                    <a:pt x="370" y="182"/>
                    <a:pt x="414" y="213"/>
                  </a:cubicBezTo>
                  <a:cubicBezTo>
                    <a:pt x="436" y="229"/>
                    <a:pt x="458" y="246"/>
                    <a:pt x="473" y="259"/>
                  </a:cubicBezTo>
                  <a:cubicBezTo>
                    <a:pt x="488" y="273"/>
                    <a:pt x="499" y="281"/>
                    <a:pt x="499" y="281"/>
                  </a:cubicBezTo>
                  <a:cubicBezTo>
                    <a:pt x="716" y="468"/>
                    <a:pt x="878" y="769"/>
                    <a:pt x="900" y="1046"/>
                  </a:cubicBezTo>
                  <a:cubicBezTo>
                    <a:pt x="920" y="965"/>
                    <a:pt x="929" y="956"/>
                    <a:pt x="901" y="807"/>
                  </a:cubicBezTo>
                  <a:cubicBezTo>
                    <a:pt x="872" y="674"/>
                    <a:pt x="834" y="547"/>
                    <a:pt x="753" y="429"/>
                  </a:cubicBezTo>
                  <a:cubicBezTo>
                    <a:pt x="698" y="352"/>
                    <a:pt x="636" y="279"/>
                    <a:pt x="567" y="219"/>
                  </a:cubicBezTo>
                  <a:cubicBezTo>
                    <a:pt x="571" y="214"/>
                    <a:pt x="410" y="94"/>
                    <a:pt x="404" y="94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69" y="70"/>
                    <a:pt x="285" y="37"/>
                    <a:pt x="200" y="17"/>
                  </a:cubicBezTo>
                  <a:cubicBezTo>
                    <a:pt x="144" y="5"/>
                    <a:pt x="8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6">
              <a:extLst>
                <a:ext uri="{FF2B5EF4-FFF2-40B4-BE49-F238E27FC236}">
                  <a16:creationId xmlns:a16="http://schemas.microsoft.com/office/drawing/2014/main" id="{1D46E79A-0AF9-181B-2196-4DB493BBF7B0}"/>
                </a:ext>
              </a:extLst>
            </p:cNvPr>
            <p:cNvSpPr/>
            <p:nvPr/>
          </p:nvSpPr>
          <p:spPr>
            <a:xfrm>
              <a:off x="5468400" y="2425700"/>
              <a:ext cx="14350" cy="46050"/>
            </a:xfrm>
            <a:custGeom>
              <a:avLst/>
              <a:gdLst/>
              <a:ahLst/>
              <a:cxnLst/>
              <a:rect l="l" t="t" r="r" b="b"/>
              <a:pathLst>
                <a:path w="574" h="1842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119"/>
                    <a:pt x="127" y="242"/>
                    <a:pt x="188" y="377"/>
                  </a:cubicBezTo>
                  <a:lnTo>
                    <a:pt x="212" y="426"/>
                  </a:lnTo>
                  <a:cubicBezTo>
                    <a:pt x="212" y="426"/>
                    <a:pt x="243" y="492"/>
                    <a:pt x="271" y="558"/>
                  </a:cubicBezTo>
                  <a:cubicBezTo>
                    <a:pt x="299" y="625"/>
                    <a:pt x="324" y="693"/>
                    <a:pt x="324" y="693"/>
                  </a:cubicBezTo>
                  <a:cubicBezTo>
                    <a:pt x="457" y="1052"/>
                    <a:pt x="536" y="1480"/>
                    <a:pt x="539" y="1841"/>
                  </a:cubicBezTo>
                  <a:cubicBezTo>
                    <a:pt x="568" y="1736"/>
                    <a:pt x="574" y="1728"/>
                    <a:pt x="569" y="1532"/>
                  </a:cubicBezTo>
                  <a:cubicBezTo>
                    <a:pt x="563" y="1358"/>
                    <a:pt x="557" y="1193"/>
                    <a:pt x="516" y="1016"/>
                  </a:cubicBezTo>
                  <a:cubicBezTo>
                    <a:pt x="488" y="898"/>
                    <a:pt x="455" y="782"/>
                    <a:pt x="415" y="673"/>
                  </a:cubicBezTo>
                  <a:cubicBezTo>
                    <a:pt x="415" y="673"/>
                    <a:pt x="393" y="611"/>
                    <a:pt x="368" y="551"/>
                  </a:cubicBezTo>
                  <a:cubicBezTo>
                    <a:pt x="344" y="490"/>
                    <a:pt x="316" y="431"/>
                    <a:pt x="316" y="431"/>
                  </a:cubicBezTo>
                  <a:cubicBezTo>
                    <a:pt x="295" y="383"/>
                    <a:pt x="234" y="285"/>
                    <a:pt x="169" y="197"/>
                  </a:cubicBezTo>
                  <a:cubicBezTo>
                    <a:pt x="103" y="108"/>
                    <a:pt x="32" y="2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6">
              <a:extLst>
                <a:ext uri="{FF2B5EF4-FFF2-40B4-BE49-F238E27FC236}">
                  <a16:creationId xmlns:a16="http://schemas.microsoft.com/office/drawing/2014/main" id="{20ED415D-5707-C44D-64F9-20B9C9C99B20}"/>
                </a:ext>
              </a:extLst>
            </p:cNvPr>
            <p:cNvSpPr/>
            <p:nvPr/>
          </p:nvSpPr>
          <p:spPr>
            <a:xfrm>
              <a:off x="5324025" y="2232475"/>
              <a:ext cx="13375" cy="7775"/>
            </a:xfrm>
            <a:custGeom>
              <a:avLst/>
              <a:gdLst/>
              <a:ahLst/>
              <a:cxnLst/>
              <a:rect l="l" t="t" r="r" b="b"/>
              <a:pathLst>
                <a:path w="535" h="311" extrusionOk="0">
                  <a:moveTo>
                    <a:pt x="484" y="1"/>
                  </a:moveTo>
                  <a:cubicBezTo>
                    <a:pt x="472" y="1"/>
                    <a:pt x="456" y="3"/>
                    <a:pt x="431" y="8"/>
                  </a:cubicBezTo>
                  <a:cubicBezTo>
                    <a:pt x="374" y="20"/>
                    <a:pt x="318" y="22"/>
                    <a:pt x="264" y="48"/>
                  </a:cubicBezTo>
                  <a:cubicBezTo>
                    <a:pt x="227" y="65"/>
                    <a:pt x="193" y="85"/>
                    <a:pt x="160" y="104"/>
                  </a:cubicBezTo>
                  <a:lnTo>
                    <a:pt x="125" y="128"/>
                  </a:lnTo>
                  <a:cubicBezTo>
                    <a:pt x="106" y="140"/>
                    <a:pt x="89" y="153"/>
                    <a:pt x="89" y="153"/>
                  </a:cubicBezTo>
                  <a:cubicBezTo>
                    <a:pt x="58" y="173"/>
                    <a:pt x="0" y="279"/>
                    <a:pt x="0" y="311"/>
                  </a:cubicBezTo>
                  <a:cubicBezTo>
                    <a:pt x="49" y="284"/>
                    <a:pt x="91" y="261"/>
                    <a:pt x="119" y="246"/>
                  </a:cubicBezTo>
                  <a:lnTo>
                    <a:pt x="132" y="235"/>
                  </a:lnTo>
                  <a:cubicBezTo>
                    <a:pt x="132" y="235"/>
                    <a:pt x="151" y="222"/>
                    <a:pt x="169" y="209"/>
                  </a:cubicBezTo>
                  <a:cubicBezTo>
                    <a:pt x="187" y="197"/>
                    <a:pt x="207" y="186"/>
                    <a:pt x="207" y="186"/>
                  </a:cubicBezTo>
                  <a:cubicBezTo>
                    <a:pt x="306" y="123"/>
                    <a:pt x="425" y="60"/>
                    <a:pt x="534" y="18"/>
                  </a:cubicBezTo>
                  <a:cubicBezTo>
                    <a:pt x="512" y="6"/>
                    <a:pt x="502" y="1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6">
              <a:extLst>
                <a:ext uri="{FF2B5EF4-FFF2-40B4-BE49-F238E27FC236}">
                  <a16:creationId xmlns:a16="http://schemas.microsoft.com/office/drawing/2014/main" id="{A15814E2-DF74-6911-28DE-4EA9E63FD4B1}"/>
                </a:ext>
              </a:extLst>
            </p:cNvPr>
            <p:cNvSpPr/>
            <p:nvPr/>
          </p:nvSpPr>
          <p:spPr>
            <a:xfrm>
              <a:off x="5085050" y="2253725"/>
              <a:ext cx="16250" cy="25325"/>
            </a:xfrm>
            <a:custGeom>
              <a:avLst/>
              <a:gdLst/>
              <a:ahLst/>
              <a:cxnLst/>
              <a:rect l="l" t="t" r="r" b="b"/>
              <a:pathLst>
                <a:path w="650" h="1013" extrusionOk="0">
                  <a:moveTo>
                    <a:pt x="649" y="1"/>
                  </a:moveTo>
                  <a:cubicBezTo>
                    <a:pt x="586" y="32"/>
                    <a:pt x="580" y="33"/>
                    <a:pt x="499" y="123"/>
                  </a:cubicBezTo>
                  <a:cubicBezTo>
                    <a:pt x="425" y="203"/>
                    <a:pt x="351" y="272"/>
                    <a:pt x="287" y="365"/>
                  </a:cubicBezTo>
                  <a:cubicBezTo>
                    <a:pt x="245" y="427"/>
                    <a:pt x="205" y="489"/>
                    <a:pt x="168" y="551"/>
                  </a:cubicBezTo>
                  <a:cubicBezTo>
                    <a:pt x="168" y="551"/>
                    <a:pt x="148" y="586"/>
                    <a:pt x="127" y="620"/>
                  </a:cubicBezTo>
                  <a:cubicBezTo>
                    <a:pt x="108" y="656"/>
                    <a:pt x="88" y="691"/>
                    <a:pt x="88" y="691"/>
                  </a:cubicBezTo>
                  <a:cubicBezTo>
                    <a:pt x="55" y="749"/>
                    <a:pt x="1" y="959"/>
                    <a:pt x="3" y="1013"/>
                  </a:cubicBezTo>
                  <a:cubicBezTo>
                    <a:pt x="56" y="927"/>
                    <a:pt x="103" y="852"/>
                    <a:pt x="140" y="791"/>
                  </a:cubicBezTo>
                  <a:lnTo>
                    <a:pt x="155" y="761"/>
                  </a:lnTo>
                  <a:cubicBezTo>
                    <a:pt x="155" y="761"/>
                    <a:pt x="177" y="722"/>
                    <a:pt x="198" y="682"/>
                  </a:cubicBezTo>
                  <a:cubicBezTo>
                    <a:pt x="221" y="644"/>
                    <a:pt x="244" y="605"/>
                    <a:pt x="244" y="605"/>
                  </a:cubicBezTo>
                  <a:cubicBezTo>
                    <a:pt x="365" y="401"/>
                    <a:pt x="513" y="178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6">
              <a:extLst>
                <a:ext uri="{FF2B5EF4-FFF2-40B4-BE49-F238E27FC236}">
                  <a16:creationId xmlns:a16="http://schemas.microsoft.com/office/drawing/2014/main" id="{386A7A24-1EAF-5A7C-D1AE-29BADE531AD0}"/>
                </a:ext>
              </a:extLst>
            </p:cNvPr>
            <p:cNvSpPr/>
            <p:nvPr/>
          </p:nvSpPr>
          <p:spPr>
            <a:xfrm>
              <a:off x="5076450" y="2325225"/>
              <a:ext cx="8750" cy="27950"/>
            </a:xfrm>
            <a:custGeom>
              <a:avLst/>
              <a:gdLst/>
              <a:ahLst/>
              <a:cxnLst/>
              <a:rect l="l" t="t" r="r" b="b"/>
              <a:pathLst>
                <a:path w="350" h="1118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4"/>
                    <a:pt x="62" y="176"/>
                    <a:pt x="85" y="241"/>
                  </a:cubicBezTo>
                  <a:lnTo>
                    <a:pt x="98" y="270"/>
                  </a:lnTo>
                  <a:cubicBezTo>
                    <a:pt x="98" y="270"/>
                    <a:pt x="114" y="310"/>
                    <a:pt x="130" y="351"/>
                  </a:cubicBezTo>
                  <a:cubicBezTo>
                    <a:pt x="144" y="392"/>
                    <a:pt x="160" y="433"/>
                    <a:pt x="160" y="433"/>
                  </a:cubicBezTo>
                  <a:cubicBezTo>
                    <a:pt x="233" y="649"/>
                    <a:pt x="295" y="902"/>
                    <a:pt x="324" y="1118"/>
                  </a:cubicBezTo>
                  <a:cubicBezTo>
                    <a:pt x="347" y="1053"/>
                    <a:pt x="350" y="1048"/>
                    <a:pt x="342" y="931"/>
                  </a:cubicBezTo>
                  <a:cubicBezTo>
                    <a:pt x="335" y="825"/>
                    <a:pt x="336" y="724"/>
                    <a:pt x="310" y="618"/>
                  </a:cubicBezTo>
                  <a:cubicBezTo>
                    <a:pt x="292" y="547"/>
                    <a:pt x="272" y="476"/>
                    <a:pt x="249" y="410"/>
                  </a:cubicBezTo>
                  <a:cubicBezTo>
                    <a:pt x="249" y="410"/>
                    <a:pt x="236" y="373"/>
                    <a:pt x="223" y="336"/>
                  </a:cubicBezTo>
                  <a:cubicBezTo>
                    <a:pt x="210" y="298"/>
                    <a:pt x="194" y="262"/>
                    <a:pt x="194" y="262"/>
                  </a:cubicBezTo>
                  <a:cubicBezTo>
                    <a:pt x="173" y="200"/>
                    <a:pt x="45" y="3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6">
              <a:extLst>
                <a:ext uri="{FF2B5EF4-FFF2-40B4-BE49-F238E27FC236}">
                  <a16:creationId xmlns:a16="http://schemas.microsoft.com/office/drawing/2014/main" id="{6FB3D9AE-FAD0-5299-F195-6860A742D9E9}"/>
                </a:ext>
              </a:extLst>
            </p:cNvPr>
            <p:cNvSpPr/>
            <p:nvPr/>
          </p:nvSpPr>
          <p:spPr>
            <a:xfrm>
              <a:off x="5086500" y="2410125"/>
              <a:ext cx="5525" cy="8275"/>
            </a:xfrm>
            <a:custGeom>
              <a:avLst/>
              <a:gdLst/>
              <a:ahLst/>
              <a:cxnLst/>
              <a:rect l="l" t="t" r="r" b="b"/>
              <a:pathLst>
                <a:path w="221" h="33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87" y="5"/>
                    <a:pt x="185" y="5"/>
                    <a:pt x="160" y="36"/>
                  </a:cubicBezTo>
                  <a:cubicBezTo>
                    <a:pt x="137" y="62"/>
                    <a:pt x="105" y="79"/>
                    <a:pt x="85" y="109"/>
                  </a:cubicBezTo>
                  <a:cubicBezTo>
                    <a:pt x="72" y="130"/>
                    <a:pt x="59" y="149"/>
                    <a:pt x="46" y="167"/>
                  </a:cubicBezTo>
                  <a:lnTo>
                    <a:pt x="18" y="211"/>
                  </a:lnTo>
                  <a:cubicBezTo>
                    <a:pt x="6" y="228"/>
                    <a:pt x="1" y="306"/>
                    <a:pt x="8" y="331"/>
                  </a:cubicBezTo>
                  <a:cubicBezTo>
                    <a:pt x="36" y="316"/>
                    <a:pt x="61" y="299"/>
                    <a:pt x="83" y="278"/>
                  </a:cubicBezTo>
                  <a:lnTo>
                    <a:pt x="90" y="269"/>
                  </a:lnTo>
                  <a:lnTo>
                    <a:pt x="123" y="220"/>
                  </a:lnTo>
                  <a:cubicBezTo>
                    <a:pt x="167" y="157"/>
                    <a:pt x="201" y="75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6">
              <a:extLst>
                <a:ext uri="{FF2B5EF4-FFF2-40B4-BE49-F238E27FC236}">
                  <a16:creationId xmlns:a16="http://schemas.microsoft.com/office/drawing/2014/main" id="{D0460781-BDC4-C6B3-7FCB-D0350EFB647D}"/>
                </a:ext>
              </a:extLst>
            </p:cNvPr>
            <p:cNvSpPr/>
            <p:nvPr/>
          </p:nvSpPr>
          <p:spPr>
            <a:xfrm>
              <a:off x="5090175" y="2441950"/>
              <a:ext cx="4825" cy="9100"/>
            </a:xfrm>
            <a:custGeom>
              <a:avLst/>
              <a:gdLst/>
              <a:ahLst/>
              <a:cxnLst/>
              <a:rect l="l" t="t" r="r" b="b"/>
              <a:pathLst>
                <a:path w="193" h="364" extrusionOk="0">
                  <a:moveTo>
                    <a:pt x="192" y="1"/>
                  </a:moveTo>
                  <a:cubicBezTo>
                    <a:pt x="159" y="9"/>
                    <a:pt x="158" y="9"/>
                    <a:pt x="135" y="43"/>
                  </a:cubicBezTo>
                  <a:cubicBezTo>
                    <a:pt x="115" y="73"/>
                    <a:pt x="84" y="95"/>
                    <a:pt x="68" y="128"/>
                  </a:cubicBezTo>
                  <a:cubicBezTo>
                    <a:pt x="57" y="151"/>
                    <a:pt x="46" y="173"/>
                    <a:pt x="36" y="193"/>
                  </a:cubicBezTo>
                  <a:lnTo>
                    <a:pt x="11" y="241"/>
                  </a:lnTo>
                  <a:cubicBezTo>
                    <a:pt x="1" y="260"/>
                    <a:pt x="4" y="340"/>
                    <a:pt x="14" y="364"/>
                  </a:cubicBezTo>
                  <a:cubicBezTo>
                    <a:pt x="39" y="346"/>
                    <a:pt x="63" y="325"/>
                    <a:pt x="83" y="300"/>
                  </a:cubicBezTo>
                  <a:lnTo>
                    <a:pt x="83" y="301"/>
                  </a:lnTo>
                  <a:lnTo>
                    <a:pt x="89" y="290"/>
                  </a:lnTo>
                  <a:lnTo>
                    <a:pt x="117" y="237"/>
                  </a:lnTo>
                  <a:cubicBezTo>
                    <a:pt x="155" y="166"/>
                    <a:pt x="179" y="77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6">
              <a:extLst>
                <a:ext uri="{FF2B5EF4-FFF2-40B4-BE49-F238E27FC236}">
                  <a16:creationId xmlns:a16="http://schemas.microsoft.com/office/drawing/2014/main" id="{56549EA5-8326-8474-55D1-A76C9793849B}"/>
                </a:ext>
              </a:extLst>
            </p:cNvPr>
            <p:cNvSpPr/>
            <p:nvPr/>
          </p:nvSpPr>
          <p:spPr>
            <a:xfrm>
              <a:off x="5036625" y="2280175"/>
              <a:ext cx="18850" cy="15500"/>
            </a:xfrm>
            <a:custGeom>
              <a:avLst/>
              <a:gdLst/>
              <a:ahLst/>
              <a:cxnLst/>
              <a:rect l="l" t="t" r="r" b="b"/>
              <a:pathLst>
                <a:path w="754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9"/>
                    <a:pt x="98" y="98"/>
                    <a:pt x="154" y="147"/>
                  </a:cubicBezTo>
                  <a:lnTo>
                    <a:pt x="176" y="163"/>
                  </a:lnTo>
                  <a:lnTo>
                    <a:pt x="291" y="253"/>
                  </a:lnTo>
                  <a:cubicBezTo>
                    <a:pt x="414" y="350"/>
                    <a:pt x="568" y="471"/>
                    <a:pt x="753" y="620"/>
                  </a:cubicBezTo>
                  <a:cubicBezTo>
                    <a:pt x="735" y="563"/>
                    <a:pt x="733" y="560"/>
                    <a:pt x="667" y="488"/>
                  </a:cubicBezTo>
                  <a:cubicBezTo>
                    <a:pt x="606" y="425"/>
                    <a:pt x="559" y="357"/>
                    <a:pt x="491" y="298"/>
                  </a:cubicBezTo>
                  <a:cubicBezTo>
                    <a:pt x="444" y="260"/>
                    <a:pt x="398" y="222"/>
                    <a:pt x="353" y="185"/>
                  </a:cubicBezTo>
                  <a:lnTo>
                    <a:pt x="251" y="105"/>
                  </a:lnTo>
                  <a:cubicBezTo>
                    <a:pt x="209" y="71"/>
                    <a:pt x="46" y="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2" name="Google Shape;10062;p36">
            <a:extLst>
              <a:ext uri="{FF2B5EF4-FFF2-40B4-BE49-F238E27FC236}">
                <a16:creationId xmlns:a16="http://schemas.microsoft.com/office/drawing/2014/main" id="{05AEB48B-8FD0-3A48-237D-566E2841E6C6}"/>
              </a:ext>
            </a:extLst>
          </p:cNvPr>
          <p:cNvGrpSpPr/>
          <p:nvPr/>
        </p:nvGrpSpPr>
        <p:grpSpPr>
          <a:xfrm rot="10800000">
            <a:off x="1609575" y="3510788"/>
            <a:ext cx="3668264" cy="1240529"/>
            <a:chOff x="1533075" y="1604525"/>
            <a:chExt cx="2406050" cy="813675"/>
          </a:xfrm>
        </p:grpSpPr>
        <p:sp>
          <p:nvSpPr>
            <p:cNvPr id="10063" name="Google Shape;10063;p36">
              <a:extLst>
                <a:ext uri="{FF2B5EF4-FFF2-40B4-BE49-F238E27FC236}">
                  <a16:creationId xmlns:a16="http://schemas.microsoft.com/office/drawing/2014/main" id="{6933F854-B70F-0555-6929-A6044841FFF0}"/>
                </a:ext>
              </a:extLst>
            </p:cNvPr>
            <p:cNvSpPr/>
            <p:nvPr/>
          </p:nvSpPr>
          <p:spPr>
            <a:xfrm>
              <a:off x="3046975" y="2206725"/>
              <a:ext cx="77450" cy="96550"/>
            </a:xfrm>
            <a:custGeom>
              <a:avLst/>
              <a:gdLst/>
              <a:ahLst/>
              <a:cxnLst/>
              <a:rect l="l" t="t" r="r" b="b"/>
              <a:pathLst>
                <a:path w="3098" h="3862" extrusionOk="0">
                  <a:moveTo>
                    <a:pt x="2481" y="0"/>
                  </a:moveTo>
                  <a:cubicBezTo>
                    <a:pt x="2480" y="0"/>
                    <a:pt x="2480" y="0"/>
                    <a:pt x="2479" y="0"/>
                  </a:cubicBezTo>
                  <a:cubicBezTo>
                    <a:pt x="1356" y="29"/>
                    <a:pt x="204" y="894"/>
                    <a:pt x="87" y="2063"/>
                  </a:cubicBezTo>
                  <a:cubicBezTo>
                    <a:pt x="1" y="2941"/>
                    <a:pt x="651" y="3861"/>
                    <a:pt x="1523" y="3861"/>
                  </a:cubicBezTo>
                  <a:cubicBezTo>
                    <a:pt x="1665" y="3861"/>
                    <a:pt x="1814" y="3837"/>
                    <a:pt x="1965" y="3784"/>
                  </a:cubicBezTo>
                  <a:cubicBezTo>
                    <a:pt x="2762" y="3506"/>
                    <a:pt x="3098" y="2275"/>
                    <a:pt x="2260" y="1820"/>
                  </a:cubicBezTo>
                  <a:cubicBezTo>
                    <a:pt x="2137" y="1754"/>
                    <a:pt x="2011" y="1724"/>
                    <a:pt x="1890" y="1724"/>
                  </a:cubicBezTo>
                  <a:cubicBezTo>
                    <a:pt x="1318" y="1724"/>
                    <a:pt x="845" y="2371"/>
                    <a:pt x="1345" y="2866"/>
                  </a:cubicBezTo>
                  <a:cubicBezTo>
                    <a:pt x="1353" y="2874"/>
                    <a:pt x="1363" y="2878"/>
                    <a:pt x="1372" y="2878"/>
                  </a:cubicBezTo>
                  <a:cubicBezTo>
                    <a:pt x="1401" y="2878"/>
                    <a:pt x="1429" y="2846"/>
                    <a:pt x="1410" y="2815"/>
                  </a:cubicBezTo>
                  <a:cubicBezTo>
                    <a:pt x="1528" y="2180"/>
                    <a:pt x="1691" y="1862"/>
                    <a:pt x="1900" y="1862"/>
                  </a:cubicBezTo>
                  <a:cubicBezTo>
                    <a:pt x="2095" y="1862"/>
                    <a:pt x="2329" y="2139"/>
                    <a:pt x="2603" y="2692"/>
                  </a:cubicBezTo>
                  <a:cubicBezTo>
                    <a:pt x="2561" y="2846"/>
                    <a:pt x="2519" y="3002"/>
                    <a:pt x="2477" y="3156"/>
                  </a:cubicBezTo>
                  <a:cubicBezTo>
                    <a:pt x="2293" y="3509"/>
                    <a:pt x="1914" y="3691"/>
                    <a:pt x="1530" y="3691"/>
                  </a:cubicBezTo>
                  <a:cubicBezTo>
                    <a:pt x="1448" y="3691"/>
                    <a:pt x="1365" y="3683"/>
                    <a:pt x="1284" y="3666"/>
                  </a:cubicBezTo>
                  <a:cubicBezTo>
                    <a:pt x="558" y="3513"/>
                    <a:pt x="197" y="2761"/>
                    <a:pt x="263" y="2076"/>
                  </a:cubicBezTo>
                  <a:cubicBezTo>
                    <a:pt x="374" y="929"/>
                    <a:pt x="1445" y="252"/>
                    <a:pt x="2493" y="99"/>
                  </a:cubicBezTo>
                  <a:cubicBezTo>
                    <a:pt x="2549" y="90"/>
                    <a:pt x="2534" y="0"/>
                    <a:pt x="2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6">
              <a:extLst>
                <a:ext uri="{FF2B5EF4-FFF2-40B4-BE49-F238E27FC236}">
                  <a16:creationId xmlns:a16="http://schemas.microsoft.com/office/drawing/2014/main" id="{27B8A898-1BF0-DE42-3BC5-9BF0C81A9B4C}"/>
                </a:ext>
              </a:extLst>
            </p:cNvPr>
            <p:cNvSpPr/>
            <p:nvPr/>
          </p:nvSpPr>
          <p:spPr>
            <a:xfrm>
              <a:off x="3094225" y="2171575"/>
              <a:ext cx="27100" cy="45600"/>
            </a:xfrm>
            <a:custGeom>
              <a:avLst/>
              <a:gdLst/>
              <a:ahLst/>
              <a:cxnLst/>
              <a:rect l="l" t="t" r="r" b="b"/>
              <a:pathLst>
                <a:path w="1084" h="1824" extrusionOk="0">
                  <a:moveTo>
                    <a:pt x="139" y="1"/>
                  </a:moveTo>
                  <a:cubicBezTo>
                    <a:pt x="102" y="1"/>
                    <a:pt x="64" y="25"/>
                    <a:pt x="59" y="72"/>
                  </a:cubicBezTo>
                  <a:cubicBezTo>
                    <a:pt x="1" y="709"/>
                    <a:pt x="334" y="1639"/>
                    <a:pt x="1025" y="1822"/>
                  </a:cubicBezTo>
                  <a:cubicBezTo>
                    <a:pt x="1028" y="1823"/>
                    <a:pt x="1032" y="1824"/>
                    <a:pt x="1035" y="1824"/>
                  </a:cubicBezTo>
                  <a:cubicBezTo>
                    <a:pt x="1065" y="1824"/>
                    <a:pt x="1084" y="1785"/>
                    <a:pt x="1060" y="1762"/>
                  </a:cubicBezTo>
                  <a:cubicBezTo>
                    <a:pt x="828" y="1530"/>
                    <a:pt x="579" y="1365"/>
                    <a:pt x="416" y="1069"/>
                  </a:cubicBezTo>
                  <a:cubicBezTo>
                    <a:pt x="247" y="762"/>
                    <a:pt x="181" y="419"/>
                    <a:pt x="206" y="72"/>
                  </a:cubicBezTo>
                  <a:cubicBezTo>
                    <a:pt x="209" y="24"/>
                    <a:pt x="175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6">
              <a:extLst>
                <a:ext uri="{FF2B5EF4-FFF2-40B4-BE49-F238E27FC236}">
                  <a16:creationId xmlns:a16="http://schemas.microsoft.com/office/drawing/2014/main" id="{45E506D4-1FAB-3BB5-28A5-F46BF48F40F0}"/>
                </a:ext>
              </a:extLst>
            </p:cNvPr>
            <p:cNvSpPr/>
            <p:nvPr/>
          </p:nvSpPr>
          <p:spPr>
            <a:xfrm>
              <a:off x="3097375" y="2171825"/>
              <a:ext cx="55200" cy="35150"/>
            </a:xfrm>
            <a:custGeom>
              <a:avLst/>
              <a:gdLst/>
              <a:ahLst/>
              <a:cxnLst/>
              <a:rect l="l" t="t" r="r" b="b"/>
              <a:pathLst>
                <a:path w="2208" h="1406" extrusionOk="0">
                  <a:moveTo>
                    <a:pt x="13" y="1"/>
                  </a:moveTo>
                  <a:cubicBezTo>
                    <a:pt x="6" y="1"/>
                    <a:pt x="0" y="8"/>
                    <a:pt x="5" y="15"/>
                  </a:cubicBezTo>
                  <a:cubicBezTo>
                    <a:pt x="187" y="309"/>
                    <a:pt x="499" y="398"/>
                    <a:pt x="822" y="481"/>
                  </a:cubicBezTo>
                  <a:cubicBezTo>
                    <a:pt x="1071" y="545"/>
                    <a:pt x="1342" y="591"/>
                    <a:pt x="1567" y="724"/>
                  </a:cubicBezTo>
                  <a:cubicBezTo>
                    <a:pt x="1821" y="875"/>
                    <a:pt x="1905" y="1097"/>
                    <a:pt x="1983" y="1366"/>
                  </a:cubicBezTo>
                  <a:cubicBezTo>
                    <a:pt x="1991" y="1392"/>
                    <a:pt x="2013" y="1405"/>
                    <a:pt x="2035" y="1405"/>
                  </a:cubicBezTo>
                  <a:cubicBezTo>
                    <a:pt x="2058" y="1405"/>
                    <a:pt x="2081" y="1392"/>
                    <a:pt x="2089" y="1366"/>
                  </a:cubicBezTo>
                  <a:cubicBezTo>
                    <a:pt x="2207" y="1014"/>
                    <a:pt x="1892" y="692"/>
                    <a:pt x="1601" y="543"/>
                  </a:cubicBezTo>
                  <a:cubicBezTo>
                    <a:pt x="1096" y="283"/>
                    <a:pt x="524" y="292"/>
                    <a:pt x="18" y="2"/>
                  </a:cubicBezTo>
                  <a:lnTo>
                    <a:pt x="19" y="2"/>
                  </a:lnTo>
                  <a:cubicBezTo>
                    <a:pt x="17" y="1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6">
              <a:extLst>
                <a:ext uri="{FF2B5EF4-FFF2-40B4-BE49-F238E27FC236}">
                  <a16:creationId xmlns:a16="http://schemas.microsoft.com/office/drawing/2014/main" id="{BA17C481-67A1-69F1-F40C-F80903A18C96}"/>
                </a:ext>
              </a:extLst>
            </p:cNvPr>
            <p:cNvSpPr/>
            <p:nvPr/>
          </p:nvSpPr>
          <p:spPr>
            <a:xfrm>
              <a:off x="3139550" y="2159825"/>
              <a:ext cx="10000" cy="34400"/>
            </a:xfrm>
            <a:custGeom>
              <a:avLst/>
              <a:gdLst/>
              <a:ahLst/>
              <a:cxnLst/>
              <a:rect l="l" t="t" r="r" b="b"/>
              <a:pathLst>
                <a:path w="400" h="1376" extrusionOk="0">
                  <a:moveTo>
                    <a:pt x="73" y="0"/>
                  </a:moveTo>
                  <a:cubicBezTo>
                    <a:pt x="37" y="0"/>
                    <a:pt x="0" y="33"/>
                    <a:pt x="13" y="75"/>
                  </a:cubicBezTo>
                  <a:cubicBezTo>
                    <a:pt x="81" y="295"/>
                    <a:pt x="148" y="503"/>
                    <a:pt x="169" y="735"/>
                  </a:cubicBezTo>
                  <a:cubicBezTo>
                    <a:pt x="187" y="942"/>
                    <a:pt x="153" y="1140"/>
                    <a:pt x="156" y="1344"/>
                  </a:cubicBezTo>
                  <a:cubicBezTo>
                    <a:pt x="156" y="1363"/>
                    <a:pt x="174" y="1376"/>
                    <a:pt x="191" y="1376"/>
                  </a:cubicBezTo>
                  <a:cubicBezTo>
                    <a:pt x="201" y="1376"/>
                    <a:pt x="210" y="1371"/>
                    <a:pt x="215" y="1360"/>
                  </a:cubicBezTo>
                  <a:cubicBezTo>
                    <a:pt x="399" y="971"/>
                    <a:pt x="317" y="398"/>
                    <a:pt x="120" y="29"/>
                  </a:cubicBezTo>
                  <a:cubicBezTo>
                    <a:pt x="109" y="9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6">
              <a:extLst>
                <a:ext uri="{FF2B5EF4-FFF2-40B4-BE49-F238E27FC236}">
                  <a16:creationId xmlns:a16="http://schemas.microsoft.com/office/drawing/2014/main" id="{BCFCBA9B-19AD-5C0C-01D5-5A34C72454D8}"/>
                </a:ext>
              </a:extLst>
            </p:cNvPr>
            <p:cNvSpPr/>
            <p:nvPr/>
          </p:nvSpPr>
          <p:spPr>
            <a:xfrm>
              <a:off x="3138550" y="2158525"/>
              <a:ext cx="51875" cy="50725"/>
            </a:xfrm>
            <a:custGeom>
              <a:avLst/>
              <a:gdLst/>
              <a:ahLst/>
              <a:cxnLst/>
              <a:rect l="l" t="t" r="r" b="b"/>
              <a:pathLst>
                <a:path w="2075" h="2029" extrusionOk="0">
                  <a:moveTo>
                    <a:pt x="100" y="0"/>
                  </a:moveTo>
                  <a:cubicBezTo>
                    <a:pt x="26" y="0"/>
                    <a:pt x="0" y="111"/>
                    <a:pt x="80" y="134"/>
                  </a:cubicBezTo>
                  <a:cubicBezTo>
                    <a:pt x="564" y="277"/>
                    <a:pt x="989" y="489"/>
                    <a:pt x="1346" y="852"/>
                  </a:cubicBezTo>
                  <a:cubicBezTo>
                    <a:pt x="1690" y="1203"/>
                    <a:pt x="1844" y="1589"/>
                    <a:pt x="2049" y="2022"/>
                  </a:cubicBezTo>
                  <a:cubicBezTo>
                    <a:pt x="2051" y="2027"/>
                    <a:pt x="2055" y="2028"/>
                    <a:pt x="2059" y="2028"/>
                  </a:cubicBezTo>
                  <a:cubicBezTo>
                    <a:pt x="2067" y="2028"/>
                    <a:pt x="2075" y="2023"/>
                    <a:pt x="2074" y="2015"/>
                  </a:cubicBezTo>
                  <a:cubicBezTo>
                    <a:pt x="2010" y="1054"/>
                    <a:pt x="1008" y="190"/>
                    <a:pt x="117" y="2"/>
                  </a:cubicBezTo>
                  <a:cubicBezTo>
                    <a:pt x="111" y="1"/>
                    <a:pt x="105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6">
              <a:extLst>
                <a:ext uri="{FF2B5EF4-FFF2-40B4-BE49-F238E27FC236}">
                  <a16:creationId xmlns:a16="http://schemas.microsoft.com/office/drawing/2014/main" id="{1B634019-A0C9-6B27-DDB8-E45482607BC7}"/>
                </a:ext>
              </a:extLst>
            </p:cNvPr>
            <p:cNvSpPr/>
            <p:nvPr/>
          </p:nvSpPr>
          <p:spPr>
            <a:xfrm>
              <a:off x="3171500" y="2138625"/>
              <a:ext cx="11575" cy="42125"/>
            </a:xfrm>
            <a:custGeom>
              <a:avLst/>
              <a:gdLst/>
              <a:ahLst/>
              <a:cxnLst/>
              <a:rect l="l" t="t" r="r" b="b"/>
              <a:pathLst>
                <a:path w="463" h="1685" extrusionOk="0">
                  <a:moveTo>
                    <a:pt x="391" y="0"/>
                  </a:moveTo>
                  <a:cubicBezTo>
                    <a:pt x="375" y="0"/>
                    <a:pt x="360" y="8"/>
                    <a:pt x="350" y="27"/>
                  </a:cubicBezTo>
                  <a:cubicBezTo>
                    <a:pt x="106" y="524"/>
                    <a:pt x="0" y="1162"/>
                    <a:pt x="245" y="1679"/>
                  </a:cubicBezTo>
                  <a:cubicBezTo>
                    <a:pt x="247" y="1683"/>
                    <a:pt x="250" y="1684"/>
                    <a:pt x="254" y="1684"/>
                  </a:cubicBezTo>
                  <a:cubicBezTo>
                    <a:pt x="260" y="1684"/>
                    <a:pt x="267" y="1680"/>
                    <a:pt x="266" y="1673"/>
                  </a:cubicBezTo>
                  <a:cubicBezTo>
                    <a:pt x="214" y="1108"/>
                    <a:pt x="201" y="611"/>
                    <a:pt x="443" y="81"/>
                  </a:cubicBezTo>
                  <a:cubicBezTo>
                    <a:pt x="463" y="39"/>
                    <a:pt x="426" y="0"/>
                    <a:pt x="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6">
              <a:extLst>
                <a:ext uri="{FF2B5EF4-FFF2-40B4-BE49-F238E27FC236}">
                  <a16:creationId xmlns:a16="http://schemas.microsoft.com/office/drawing/2014/main" id="{3DB14826-32C9-5BD3-1395-4DEC1CA4928D}"/>
                </a:ext>
              </a:extLst>
            </p:cNvPr>
            <p:cNvSpPr/>
            <p:nvPr/>
          </p:nvSpPr>
          <p:spPr>
            <a:xfrm>
              <a:off x="3179750" y="2140100"/>
              <a:ext cx="29200" cy="39150"/>
            </a:xfrm>
            <a:custGeom>
              <a:avLst/>
              <a:gdLst/>
              <a:ahLst/>
              <a:cxnLst/>
              <a:rect l="l" t="t" r="r" b="b"/>
              <a:pathLst>
                <a:path w="1168" h="1566" extrusionOk="0">
                  <a:moveTo>
                    <a:pt x="55" y="1"/>
                  </a:moveTo>
                  <a:cubicBezTo>
                    <a:pt x="17" y="1"/>
                    <a:pt x="1" y="61"/>
                    <a:pt x="37" y="79"/>
                  </a:cubicBezTo>
                  <a:cubicBezTo>
                    <a:pt x="323" y="221"/>
                    <a:pt x="575" y="327"/>
                    <a:pt x="760" y="607"/>
                  </a:cubicBezTo>
                  <a:cubicBezTo>
                    <a:pt x="945" y="887"/>
                    <a:pt x="1010" y="1233"/>
                    <a:pt x="962" y="1563"/>
                  </a:cubicBezTo>
                  <a:cubicBezTo>
                    <a:pt x="962" y="1565"/>
                    <a:pt x="963" y="1566"/>
                    <a:pt x="964" y="1566"/>
                  </a:cubicBezTo>
                  <a:cubicBezTo>
                    <a:pt x="965" y="1566"/>
                    <a:pt x="965" y="1565"/>
                    <a:pt x="966" y="1564"/>
                  </a:cubicBezTo>
                  <a:cubicBezTo>
                    <a:pt x="1168" y="970"/>
                    <a:pt x="756" y="42"/>
                    <a:pt x="57" y="1"/>
                  </a:cubicBezTo>
                  <a:cubicBezTo>
                    <a:pt x="57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6">
              <a:extLst>
                <a:ext uri="{FF2B5EF4-FFF2-40B4-BE49-F238E27FC236}">
                  <a16:creationId xmlns:a16="http://schemas.microsoft.com/office/drawing/2014/main" id="{73FC0867-5462-7BB4-EFC3-FB44AC764750}"/>
                </a:ext>
              </a:extLst>
            </p:cNvPr>
            <p:cNvSpPr/>
            <p:nvPr/>
          </p:nvSpPr>
          <p:spPr>
            <a:xfrm>
              <a:off x="3200700" y="2123575"/>
              <a:ext cx="39725" cy="33100"/>
            </a:xfrm>
            <a:custGeom>
              <a:avLst/>
              <a:gdLst/>
              <a:ahLst/>
              <a:cxnLst/>
              <a:rect l="l" t="t" r="r" b="b"/>
              <a:pathLst>
                <a:path w="1589" h="1324" extrusionOk="0">
                  <a:moveTo>
                    <a:pt x="1516" y="0"/>
                  </a:moveTo>
                  <a:cubicBezTo>
                    <a:pt x="900" y="5"/>
                    <a:pt x="81" y="699"/>
                    <a:pt x="1" y="1313"/>
                  </a:cubicBezTo>
                  <a:cubicBezTo>
                    <a:pt x="0" y="1319"/>
                    <a:pt x="7" y="1324"/>
                    <a:pt x="13" y="1324"/>
                  </a:cubicBezTo>
                  <a:cubicBezTo>
                    <a:pt x="16" y="1324"/>
                    <a:pt x="19" y="1323"/>
                    <a:pt x="22" y="1320"/>
                  </a:cubicBezTo>
                  <a:cubicBezTo>
                    <a:pt x="230" y="1073"/>
                    <a:pt x="377" y="795"/>
                    <a:pt x="630" y="582"/>
                  </a:cubicBezTo>
                  <a:cubicBezTo>
                    <a:pt x="912" y="345"/>
                    <a:pt x="1224" y="258"/>
                    <a:pt x="1542" y="96"/>
                  </a:cubicBezTo>
                  <a:cubicBezTo>
                    <a:pt x="1588" y="72"/>
                    <a:pt x="1566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6">
              <a:extLst>
                <a:ext uri="{FF2B5EF4-FFF2-40B4-BE49-F238E27FC236}">
                  <a16:creationId xmlns:a16="http://schemas.microsoft.com/office/drawing/2014/main" id="{F7752B1E-3D88-BE13-9D86-982EC64015CF}"/>
                </a:ext>
              </a:extLst>
            </p:cNvPr>
            <p:cNvSpPr/>
            <p:nvPr/>
          </p:nvSpPr>
          <p:spPr>
            <a:xfrm>
              <a:off x="2883350" y="2171300"/>
              <a:ext cx="310575" cy="227550"/>
            </a:xfrm>
            <a:custGeom>
              <a:avLst/>
              <a:gdLst/>
              <a:ahLst/>
              <a:cxnLst/>
              <a:rect l="l" t="t" r="r" b="b"/>
              <a:pathLst>
                <a:path w="12423" h="9102" extrusionOk="0">
                  <a:moveTo>
                    <a:pt x="40" y="1"/>
                  </a:moveTo>
                  <a:cubicBezTo>
                    <a:pt x="20" y="1"/>
                    <a:pt x="1" y="24"/>
                    <a:pt x="13" y="44"/>
                  </a:cubicBezTo>
                  <a:cubicBezTo>
                    <a:pt x="1151" y="1828"/>
                    <a:pt x="1047" y="4033"/>
                    <a:pt x="2112" y="5860"/>
                  </a:cubicBezTo>
                  <a:cubicBezTo>
                    <a:pt x="3027" y="7432"/>
                    <a:pt x="4533" y="8665"/>
                    <a:pt x="6346" y="9005"/>
                  </a:cubicBezTo>
                  <a:cubicBezTo>
                    <a:pt x="6689" y="9069"/>
                    <a:pt x="7040" y="9101"/>
                    <a:pt x="7389" y="9101"/>
                  </a:cubicBezTo>
                  <a:cubicBezTo>
                    <a:pt x="8828" y="9101"/>
                    <a:pt x="10258" y="8551"/>
                    <a:pt x="11176" y="7397"/>
                  </a:cubicBezTo>
                  <a:cubicBezTo>
                    <a:pt x="12153" y="6166"/>
                    <a:pt x="12423" y="4492"/>
                    <a:pt x="11794" y="3046"/>
                  </a:cubicBezTo>
                  <a:cubicBezTo>
                    <a:pt x="11786" y="3026"/>
                    <a:pt x="11768" y="3018"/>
                    <a:pt x="11750" y="3018"/>
                  </a:cubicBezTo>
                  <a:cubicBezTo>
                    <a:pt x="11714" y="3018"/>
                    <a:pt x="11674" y="3050"/>
                    <a:pt x="11691" y="3090"/>
                  </a:cubicBezTo>
                  <a:cubicBezTo>
                    <a:pt x="12381" y="4726"/>
                    <a:pt x="11835" y="6689"/>
                    <a:pt x="10502" y="7841"/>
                  </a:cubicBezTo>
                  <a:cubicBezTo>
                    <a:pt x="9647" y="8581"/>
                    <a:pt x="8537" y="8923"/>
                    <a:pt x="7420" y="8923"/>
                  </a:cubicBezTo>
                  <a:cubicBezTo>
                    <a:pt x="6565" y="8923"/>
                    <a:pt x="5705" y="8722"/>
                    <a:pt x="4951" y="8347"/>
                  </a:cubicBezTo>
                  <a:cubicBezTo>
                    <a:pt x="3348" y="7550"/>
                    <a:pt x="2179" y="6014"/>
                    <a:pt x="1601" y="4342"/>
                  </a:cubicBezTo>
                  <a:cubicBezTo>
                    <a:pt x="1112" y="2927"/>
                    <a:pt x="1132" y="1158"/>
                    <a:pt x="59" y="9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6">
              <a:extLst>
                <a:ext uri="{FF2B5EF4-FFF2-40B4-BE49-F238E27FC236}">
                  <a16:creationId xmlns:a16="http://schemas.microsoft.com/office/drawing/2014/main" id="{4C08D836-FB5A-174A-527D-DF502BF40DB3}"/>
                </a:ext>
              </a:extLst>
            </p:cNvPr>
            <p:cNvSpPr/>
            <p:nvPr/>
          </p:nvSpPr>
          <p:spPr>
            <a:xfrm>
              <a:off x="3110800" y="2212250"/>
              <a:ext cx="34775" cy="15975"/>
            </a:xfrm>
            <a:custGeom>
              <a:avLst/>
              <a:gdLst/>
              <a:ahLst/>
              <a:cxnLst/>
              <a:rect l="l" t="t" r="r" b="b"/>
              <a:pathLst>
                <a:path w="1391" h="639" extrusionOk="0">
                  <a:moveTo>
                    <a:pt x="999" y="0"/>
                  </a:moveTo>
                  <a:cubicBezTo>
                    <a:pt x="847" y="0"/>
                    <a:pt x="687" y="38"/>
                    <a:pt x="576" y="80"/>
                  </a:cubicBezTo>
                  <a:cubicBezTo>
                    <a:pt x="316" y="176"/>
                    <a:pt x="87" y="354"/>
                    <a:pt x="3" y="624"/>
                  </a:cubicBezTo>
                  <a:cubicBezTo>
                    <a:pt x="0" y="632"/>
                    <a:pt x="8" y="639"/>
                    <a:pt x="15" y="639"/>
                  </a:cubicBezTo>
                  <a:cubicBezTo>
                    <a:pt x="18" y="639"/>
                    <a:pt x="20" y="638"/>
                    <a:pt x="22" y="636"/>
                  </a:cubicBezTo>
                  <a:cubicBezTo>
                    <a:pt x="197" y="443"/>
                    <a:pt x="389" y="269"/>
                    <a:pt x="645" y="198"/>
                  </a:cubicBezTo>
                  <a:cubicBezTo>
                    <a:pt x="742" y="171"/>
                    <a:pt x="842" y="157"/>
                    <a:pt x="943" y="157"/>
                  </a:cubicBezTo>
                  <a:cubicBezTo>
                    <a:pt x="985" y="157"/>
                    <a:pt x="1026" y="159"/>
                    <a:pt x="1068" y="164"/>
                  </a:cubicBezTo>
                  <a:cubicBezTo>
                    <a:pt x="1149" y="175"/>
                    <a:pt x="1222" y="200"/>
                    <a:pt x="1301" y="200"/>
                  </a:cubicBezTo>
                  <a:cubicBezTo>
                    <a:pt x="1316" y="200"/>
                    <a:pt x="1332" y="199"/>
                    <a:pt x="1348" y="197"/>
                  </a:cubicBezTo>
                  <a:cubicBezTo>
                    <a:pt x="1377" y="192"/>
                    <a:pt x="1390" y="163"/>
                    <a:pt x="1372" y="139"/>
                  </a:cubicBezTo>
                  <a:cubicBezTo>
                    <a:pt x="1289" y="36"/>
                    <a:pt x="1148" y="0"/>
                    <a:pt x="9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6">
              <a:extLst>
                <a:ext uri="{FF2B5EF4-FFF2-40B4-BE49-F238E27FC236}">
                  <a16:creationId xmlns:a16="http://schemas.microsoft.com/office/drawing/2014/main" id="{5B4199A6-69E0-91AF-355C-FC67E0A2A84F}"/>
                </a:ext>
              </a:extLst>
            </p:cNvPr>
            <p:cNvSpPr/>
            <p:nvPr/>
          </p:nvSpPr>
          <p:spPr>
            <a:xfrm>
              <a:off x="3111800" y="2221550"/>
              <a:ext cx="83300" cy="28250"/>
            </a:xfrm>
            <a:custGeom>
              <a:avLst/>
              <a:gdLst/>
              <a:ahLst/>
              <a:cxnLst/>
              <a:rect l="l" t="t" r="r" b="b"/>
              <a:pathLst>
                <a:path w="3332" h="1130" extrusionOk="0">
                  <a:moveTo>
                    <a:pt x="650" y="0"/>
                  </a:moveTo>
                  <a:cubicBezTo>
                    <a:pt x="437" y="0"/>
                    <a:pt x="226" y="58"/>
                    <a:pt x="19" y="203"/>
                  </a:cubicBezTo>
                  <a:cubicBezTo>
                    <a:pt x="1" y="216"/>
                    <a:pt x="8" y="247"/>
                    <a:pt x="29" y="247"/>
                  </a:cubicBezTo>
                  <a:cubicBezTo>
                    <a:pt x="31" y="247"/>
                    <a:pt x="34" y="247"/>
                    <a:pt x="36" y="246"/>
                  </a:cubicBezTo>
                  <a:cubicBezTo>
                    <a:pt x="212" y="188"/>
                    <a:pt x="378" y="163"/>
                    <a:pt x="538" y="163"/>
                  </a:cubicBezTo>
                  <a:cubicBezTo>
                    <a:pt x="1501" y="163"/>
                    <a:pt x="2208" y="1080"/>
                    <a:pt x="3220" y="1130"/>
                  </a:cubicBezTo>
                  <a:cubicBezTo>
                    <a:pt x="3221" y="1130"/>
                    <a:pt x="3223" y="1130"/>
                    <a:pt x="3225" y="1130"/>
                  </a:cubicBezTo>
                  <a:cubicBezTo>
                    <a:pt x="3331" y="1130"/>
                    <a:pt x="3329" y="959"/>
                    <a:pt x="3220" y="956"/>
                  </a:cubicBezTo>
                  <a:cubicBezTo>
                    <a:pt x="2393" y="929"/>
                    <a:pt x="1503" y="0"/>
                    <a:pt x="6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6">
              <a:extLst>
                <a:ext uri="{FF2B5EF4-FFF2-40B4-BE49-F238E27FC236}">
                  <a16:creationId xmlns:a16="http://schemas.microsoft.com/office/drawing/2014/main" id="{6771AAC6-5A36-9EF7-E024-A36248D5BD24}"/>
                </a:ext>
              </a:extLst>
            </p:cNvPr>
            <p:cNvSpPr/>
            <p:nvPr/>
          </p:nvSpPr>
          <p:spPr>
            <a:xfrm>
              <a:off x="3212125" y="2283700"/>
              <a:ext cx="475" cy="37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0" y="1"/>
                  </a:moveTo>
                  <a:cubicBezTo>
                    <a:pt x="0" y="1"/>
                    <a:pt x="0" y="15"/>
                    <a:pt x="10" y="15"/>
                  </a:cubicBezTo>
                  <a:cubicBezTo>
                    <a:pt x="19" y="15"/>
                    <a:pt x="19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6">
              <a:extLst>
                <a:ext uri="{FF2B5EF4-FFF2-40B4-BE49-F238E27FC236}">
                  <a16:creationId xmlns:a16="http://schemas.microsoft.com/office/drawing/2014/main" id="{9D204453-AAD1-5828-BA03-E562F6954EC7}"/>
                </a:ext>
              </a:extLst>
            </p:cNvPr>
            <p:cNvSpPr/>
            <p:nvPr/>
          </p:nvSpPr>
          <p:spPr>
            <a:xfrm>
              <a:off x="3193475" y="2243975"/>
              <a:ext cx="228775" cy="132925"/>
            </a:xfrm>
            <a:custGeom>
              <a:avLst/>
              <a:gdLst/>
              <a:ahLst/>
              <a:cxnLst/>
              <a:rect l="l" t="t" r="r" b="b"/>
              <a:pathLst>
                <a:path w="9151" h="5317" extrusionOk="0">
                  <a:moveTo>
                    <a:pt x="74" y="1"/>
                  </a:moveTo>
                  <a:cubicBezTo>
                    <a:pt x="36" y="1"/>
                    <a:pt x="1" y="25"/>
                    <a:pt x="1" y="75"/>
                  </a:cubicBezTo>
                  <a:cubicBezTo>
                    <a:pt x="15" y="2161"/>
                    <a:pt x="1404" y="4144"/>
                    <a:pt x="3326" y="4932"/>
                  </a:cubicBezTo>
                  <a:cubicBezTo>
                    <a:pt x="3960" y="5191"/>
                    <a:pt x="4633" y="5316"/>
                    <a:pt x="5304" y="5316"/>
                  </a:cubicBezTo>
                  <a:cubicBezTo>
                    <a:pt x="6706" y="5316"/>
                    <a:pt x="8100" y="4771"/>
                    <a:pt x="9110" y="3769"/>
                  </a:cubicBezTo>
                  <a:cubicBezTo>
                    <a:pt x="9151" y="3727"/>
                    <a:pt x="9112" y="3672"/>
                    <a:pt x="9068" y="3672"/>
                  </a:cubicBezTo>
                  <a:cubicBezTo>
                    <a:pt x="9055" y="3672"/>
                    <a:pt x="9041" y="3677"/>
                    <a:pt x="9029" y="3687"/>
                  </a:cubicBezTo>
                  <a:cubicBezTo>
                    <a:pt x="8001" y="4588"/>
                    <a:pt x="6653" y="5108"/>
                    <a:pt x="5302" y="5108"/>
                  </a:cubicBezTo>
                  <a:cubicBezTo>
                    <a:pt x="4602" y="5108"/>
                    <a:pt x="3901" y="4969"/>
                    <a:pt x="3244" y="4670"/>
                  </a:cubicBezTo>
                  <a:cubicBezTo>
                    <a:pt x="1421" y="3843"/>
                    <a:pt x="328" y="2025"/>
                    <a:pt x="155" y="75"/>
                  </a:cubicBezTo>
                  <a:cubicBezTo>
                    <a:pt x="151" y="26"/>
                    <a:pt x="111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6">
              <a:extLst>
                <a:ext uri="{FF2B5EF4-FFF2-40B4-BE49-F238E27FC236}">
                  <a16:creationId xmlns:a16="http://schemas.microsoft.com/office/drawing/2014/main" id="{33A20734-4989-5689-FBA8-FA648499FD3D}"/>
                </a:ext>
              </a:extLst>
            </p:cNvPr>
            <p:cNvSpPr/>
            <p:nvPr/>
          </p:nvSpPr>
          <p:spPr>
            <a:xfrm>
              <a:off x="3241550" y="2280200"/>
              <a:ext cx="134900" cy="59300"/>
            </a:xfrm>
            <a:custGeom>
              <a:avLst/>
              <a:gdLst/>
              <a:ahLst/>
              <a:cxnLst/>
              <a:rect l="l" t="t" r="r" b="b"/>
              <a:pathLst>
                <a:path w="5396" h="2372" extrusionOk="0">
                  <a:moveTo>
                    <a:pt x="105" y="0"/>
                  </a:moveTo>
                  <a:cubicBezTo>
                    <a:pt x="52" y="0"/>
                    <a:pt x="0" y="60"/>
                    <a:pt x="28" y="124"/>
                  </a:cubicBezTo>
                  <a:cubicBezTo>
                    <a:pt x="600" y="1460"/>
                    <a:pt x="2098" y="2371"/>
                    <a:pt x="3556" y="2371"/>
                  </a:cubicBezTo>
                  <a:cubicBezTo>
                    <a:pt x="4196" y="2371"/>
                    <a:pt x="4828" y="2196"/>
                    <a:pt x="5371" y="1803"/>
                  </a:cubicBezTo>
                  <a:cubicBezTo>
                    <a:pt x="5396" y="1785"/>
                    <a:pt x="5385" y="1742"/>
                    <a:pt x="5357" y="1742"/>
                  </a:cubicBezTo>
                  <a:cubicBezTo>
                    <a:pt x="5354" y="1742"/>
                    <a:pt x="5351" y="1743"/>
                    <a:pt x="5347" y="1744"/>
                  </a:cubicBezTo>
                  <a:cubicBezTo>
                    <a:pt x="4697" y="1966"/>
                    <a:pt x="4065" y="2139"/>
                    <a:pt x="3419" y="2139"/>
                  </a:cubicBezTo>
                  <a:cubicBezTo>
                    <a:pt x="3048" y="2139"/>
                    <a:pt x="2673" y="2082"/>
                    <a:pt x="2288" y="1944"/>
                  </a:cubicBezTo>
                  <a:cubicBezTo>
                    <a:pt x="1327" y="1600"/>
                    <a:pt x="672" y="903"/>
                    <a:pt x="170" y="41"/>
                  </a:cubicBezTo>
                  <a:cubicBezTo>
                    <a:pt x="153" y="12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6">
              <a:extLst>
                <a:ext uri="{FF2B5EF4-FFF2-40B4-BE49-F238E27FC236}">
                  <a16:creationId xmlns:a16="http://schemas.microsoft.com/office/drawing/2014/main" id="{B28EBB4D-EB76-66D5-A0B0-B957B9709B5E}"/>
                </a:ext>
              </a:extLst>
            </p:cNvPr>
            <p:cNvSpPr/>
            <p:nvPr/>
          </p:nvSpPr>
          <p:spPr>
            <a:xfrm>
              <a:off x="3225850" y="2270100"/>
              <a:ext cx="49525" cy="35450"/>
            </a:xfrm>
            <a:custGeom>
              <a:avLst/>
              <a:gdLst/>
              <a:ahLst/>
              <a:cxnLst/>
              <a:rect l="l" t="t" r="r" b="b"/>
              <a:pathLst>
                <a:path w="1981" h="1418" extrusionOk="0">
                  <a:moveTo>
                    <a:pt x="1695" y="0"/>
                  </a:moveTo>
                  <a:cubicBezTo>
                    <a:pt x="910" y="0"/>
                    <a:pt x="154" y="647"/>
                    <a:pt x="3" y="1400"/>
                  </a:cubicBezTo>
                  <a:cubicBezTo>
                    <a:pt x="1" y="1409"/>
                    <a:pt x="9" y="1417"/>
                    <a:pt x="17" y="1417"/>
                  </a:cubicBezTo>
                  <a:cubicBezTo>
                    <a:pt x="21" y="1417"/>
                    <a:pt x="25" y="1415"/>
                    <a:pt x="27" y="1410"/>
                  </a:cubicBezTo>
                  <a:cubicBezTo>
                    <a:pt x="372" y="598"/>
                    <a:pt x="1034" y="207"/>
                    <a:pt x="1886" y="145"/>
                  </a:cubicBezTo>
                  <a:cubicBezTo>
                    <a:pt x="1955" y="139"/>
                    <a:pt x="1981" y="28"/>
                    <a:pt x="1904" y="16"/>
                  </a:cubicBezTo>
                  <a:cubicBezTo>
                    <a:pt x="1834" y="5"/>
                    <a:pt x="1764" y="0"/>
                    <a:pt x="1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6">
              <a:extLst>
                <a:ext uri="{FF2B5EF4-FFF2-40B4-BE49-F238E27FC236}">
                  <a16:creationId xmlns:a16="http://schemas.microsoft.com/office/drawing/2014/main" id="{C5FB3B21-1EA8-AC8C-F5A2-817B9D7B72D5}"/>
                </a:ext>
              </a:extLst>
            </p:cNvPr>
            <p:cNvSpPr/>
            <p:nvPr/>
          </p:nvSpPr>
          <p:spPr>
            <a:xfrm>
              <a:off x="3264200" y="2264100"/>
              <a:ext cx="11400" cy="8750"/>
            </a:xfrm>
            <a:custGeom>
              <a:avLst/>
              <a:gdLst/>
              <a:ahLst/>
              <a:cxnLst/>
              <a:rect l="l" t="t" r="r" b="b"/>
              <a:pathLst>
                <a:path w="456" h="350" extrusionOk="0">
                  <a:moveTo>
                    <a:pt x="28" y="0"/>
                  </a:moveTo>
                  <a:cubicBezTo>
                    <a:pt x="12" y="0"/>
                    <a:pt x="1" y="20"/>
                    <a:pt x="14" y="34"/>
                  </a:cubicBezTo>
                  <a:cubicBezTo>
                    <a:pt x="46" y="70"/>
                    <a:pt x="73" y="113"/>
                    <a:pt x="108" y="148"/>
                  </a:cubicBezTo>
                  <a:cubicBezTo>
                    <a:pt x="139" y="178"/>
                    <a:pt x="178" y="204"/>
                    <a:pt x="213" y="231"/>
                  </a:cubicBezTo>
                  <a:cubicBezTo>
                    <a:pt x="274" y="279"/>
                    <a:pt x="328" y="339"/>
                    <a:pt x="407" y="349"/>
                  </a:cubicBezTo>
                  <a:cubicBezTo>
                    <a:pt x="408" y="349"/>
                    <a:pt x="409" y="349"/>
                    <a:pt x="410" y="349"/>
                  </a:cubicBezTo>
                  <a:cubicBezTo>
                    <a:pt x="434" y="349"/>
                    <a:pt x="456" y="319"/>
                    <a:pt x="447" y="296"/>
                  </a:cubicBezTo>
                  <a:cubicBezTo>
                    <a:pt x="416" y="223"/>
                    <a:pt x="344" y="187"/>
                    <a:pt x="281" y="141"/>
                  </a:cubicBezTo>
                  <a:cubicBezTo>
                    <a:pt x="242" y="113"/>
                    <a:pt x="203" y="80"/>
                    <a:pt x="160" y="57"/>
                  </a:cubicBezTo>
                  <a:cubicBezTo>
                    <a:pt x="121" y="36"/>
                    <a:pt x="78" y="22"/>
                    <a:pt x="38" y="2"/>
                  </a:cubicBezTo>
                  <a:lnTo>
                    <a:pt x="38" y="3"/>
                  </a:lnTo>
                  <a:cubicBezTo>
                    <a:pt x="34" y="1"/>
                    <a:pt x="31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6">
              <a:extLst>
                <a:ext uri="{FF2B5EF4-FFF2-40B4-BE49-F238E27FC236}">
                  <a16:creationId xmlns:a16="http://schemas.microsoft.com/office/drawing/2014/main" id="{1284C0C3-E06B-E0A9-5B0B-F41383F7DC08}"/>
                </a:ext>
              </a:extLst>
            </p:cNvPr>
            <p:cNvSpPr/>
            <p:nvPr/>
          </p:nvSpPr>
          <p:spPr>
            <a:xfrm>
              <a:off x="3265850" y="2254600"/>
              <a:ext cx="40100" cy="12600"/>
            </a:xfrm>
            <a:custGeom>
              <a:avLst/>
              <a:gdLst/>
              <a:ahLst/>
              <a:cxnLst/>
              <a:rect l="l" t="t" r="r" b="b"/>
              <a:pathLst>
                <a:path w="1604" h="504" extrusionOk="0">
                  <a:moveTo>
                    <a:pt x="1572" y="0"/>
                  </a:moveTo>
                  <a:cubicBezTo>
                    <a:pt x="1572" y="0"/>
                    <a:pt x="1571" y="0"/>
                    <a:pt x="1570" y="0"/>
                  </a:cubicBezTo>
                  <a:cubicBezTo>
                    <a:pt x="1341" y="26"/>
                    <a:pt x="1144" y="193"/>
                    <a:pt x="921" y="262"/>
                  </a:cubicBezTo>
                  <a:cubicBezTo>
                    <a:pt x="634" y="352"/>
                    <a:pt x="344" y="337"/>
                    <a:pt x="49" y="374"/>
                  </a:cubicBezTo>
                  <a:cubicBezTo>
                    <a:pt x="10" y="379"/>
                    <a:pt x="1" y="428"/>
                    <a:pt x="40" y="443"/>
                  </a:cubicBezTo>
                  <a:cubicBezTo>
                    <a:pt x="156" y="486"/>
                    <a:pt x="281" y="504"/>
                    <a:pt x="407" y="504"/>
                  </a:cubicBezTo>
                  <a:cubicBezTo>
                    <a:pt x="579" y="504"/>
                    <a:pt x="755" y="471"/>
                    <a:pt x="916" y="428"/>
                  </a:cubicBezTo>
                  <a:cubicBezTo>
                    <a:pt x="1150" y="367"/>
                    <a:pt x="1477" y="273"/>
                    <a:pt x="1595" y="43"/>
                  </a:cubicBezTo>
                  <a:cubicBezTo>
                    <a:pt x="1603" y="27"/>
                    <a:pt x="1593" y="0"/>
                    <a:pt x="15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6">
              <a:extLst>
                <a:ext uri="{FF2B5EF4-FFF2-40B4-BE49-F238E27FC236}">
                  <a16:creationId xmlns:a16="http://schemas.microsoft.com/office/drawing/2014/main" id="{BD962B3F-F53B-A5AC-412B-CC635FB2556A}"/>
                </a:ext>
              </a:extLst>
            </p:cNvPr>
            <p:cNvSpPr/>
            <p:nvPr/>
          </p:nvSpPr>
          <p:spPr>
            <a:xfrm>
              <a:off x="3225275" y="2225775"/>
              <a:ext cx="78450" cy="31800"/>
            </a:xfrm>
            <a:custGeom>
              <a:avLst/>
              <a:gdLst/>
              <a:ahLst/>
              <a:cxnLst/>
              <a:rect l="l" t="t" r="r" b="b"/>
              <a:pathLst>
                <a:path w="3138" h="1272" extrusionOk="0">
                  <a:moveTo>
                    <a:pt x="1488" y="1"/>
                  </a:moveTo>
                  <a:cubicBezTo>
                    <a:pt x="786" y="1"/>
                    <a:pt x="301" y="633"/>
                    <a:pt x="15" y="1207"/>
                  </a:cubicBezTo>
                  <a:cubicBezTo>
                    <a:pt x="0" y="1237"/>
                    <a:pt x="27" y="1272"/>
                    <a:pt x="54" y="1272"/>
                  </a:cubicBezTo>
                  <a:cubicBezTo>
                    <a:pt x="64" y="1272"/>
                    <a:pt x="73" y="1268"/>
                    <a:pt x="81" y="1258"/>
                  </a:cubicBezTo>
                  <a:cubicBezTo>
                    <a:pt x="455" y="809"/>
                    <a:pt x="889" y="178"/>
                    <a:pt x="1490" y="178"/>
                  </a:cubicBezTo>
                  <a:cubicBezTo>
                    <a:pt x="1634" y="178"/>
                    <a:pt x="1788" y="215"/>
                    <a:pt x="1953" y="299"/>
                  </a:cubicBezTo>
                  <a:cubicBezTo>
                    <a:pt x="2397" y="526"/>
                    <a:pt x="2670" y="990"/>
                    <a:pt x="3088" y="1252"/>
                  </a:cubicBezTo>
                  <a:cubicBezTo>
                    <a:pt x="3092" y="1254"/>
                    <a:pt x="3097" y="1255"/>
                    <a:pt x="3101" y="1255"/>
                  </a:cubicBezTo>
                  <a:cubicBezTo>
                    <a:pt x="3120" y="1255"/>
                    <a:pt x="3137" y="1233"/>
                    <a:pt x="3125" y="1215"/>
                  </a:cubicBezTo>
                  <a:cubicBezTo>
                    <a:pt x="2817" y="730"/>
                    <a:pt x="2204" y="56"/>
                    <a:pt x="1585" y="5"/>
                  </a:cubicBezTo>
                  <a:cubicBezTo>
                    <a:pt x="1552" y="2"/>
                    <a:pt x="1520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6">
              <a:extLst>
                <a:ext uri="{FF2B5EF4-FFF2-40B4-BE49-F238E27FC236}">
                  <a16:creationId xmlns:a16="http://schemas.microsoft.com/office/drawing/2014/main" id="{F11B915B-D0F0-F341-E9CA-FD65506D91AA}"/>
                </a:ext>
              </a:extLst>
            </p:cNvPr>
            <p:cNvSpPr/>
            <p:nvPr/>
          </p:nvSpPr>
          <p:spPr>
            <a:xfrm>
              <a:off x="3252150" y="2209950"/>
              <a:ext cx="4325" cy="17975"/>
            </a:xfrm>
            <a:custGeom>
              <a:avLst/>
              <a:gdLst/>
              <a:ahLst/>
              <a:cxnLst/>
              <a:rect l="l" t="t" r="r" b="b"/>
              <a:pathLst>
                <a:path w="173" h="719" extrusionOk="0">
                  <a:moveTo>
                    <a:pt x="72" y="1"/>
                  </a:moveTo>
                  <a:cubicBezTo>
                    <a:pt x="43" y="1"/>
                    <a:pt x="11" y="22"/>
                    <a:pt x="9" y="57"/>
                  </a:cubicBezTo>
                  <a:cubicBezTo>
                    <a:pt x="1" y="256"/>
                    <a:pt x="31" y="492"/>
                    <a:pt x="73" y="686"/>
                  </a:cubicBezTo>
                  <a:cubicBezTo>
                    <a:pt x="78" y="709"/>
                    <a:pt x="95" y="719"/>
                    <a:pt x="113" y="719"/>
                  </a:cubicBezTo>
                  <a:cubicBezTo>
                    <a:pt x="136" y="719"/>
                    <a:pt x="161" y="702"/>
                    <a:pt x="162" y="675"/>
                  </a:cubicBezTo>
                  <a:cubicBezTo>
                    <a:pt x="173" y="476"/>
                    <a:pt x="163" y="238"/>
                    <a:pt x="121" y="42"/>
                  </a:cubicBezTo>
                  <a:cubicBezTo>
                    <a:pt x="115" y="13"/>
                    <a:pt x="94" y="1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6">
              <a:extLst>
                <a:ext uri="{FF2B5EF4-FFF2-40B4-BE49-F238E27FC236}">
                  <a16:creationId xmlns:a16="http://schemas.microsoft.com/office/drawing/2014/main" id="{33003D53-7CD7-00C8-1606-E61110F9740A}"/>
                </a:ext>
              </a:extLst>
            </p:cNvPr>
            <p:cNvSpPr/>
            <p:nvPr/>
          </p:nvSpPr>
          <p:spPr>
            <a:xfrm>
              <a:off x="3215325" y="2210725"/>
              <a:ext cx="39575" cy="29225"/>
            </a:xfrm>
            <a:custGeom>
              <a:avLst/>
              <a:gdLst/>
              <a:ahLst/>
              <a:cxnLst/>
              <a:rect l="l" t="t" r="r" b="b"/>
              <a:pathLst>
                <a:path w="1583" h="1169" extrusionOk="0">
                  <a:moveTo>
                    <a:pt x="1358" y="1"/>
                  </a:moveTo>
                  <a:cubicBezTo>
                    <a:pt x="790" y="1"/>
                    <a:pt x="118" y="600"/>
                    <a:pt x="9" y="1101"/>
                  </a:cubicBezTo>
                  <a:cubicBezTo>
                    <a:pt x="0" y="1142"/>
                    <a:pt x="31" y="1169"/>
                    <a:pt x="63" y="1169"/>
                  </a:cubicBezTo>
                  <a:cubicBezTo>
                    <a:pt x="80" y="1169"/>
                    <a:pt x="98" y="1161"/>
                    <a:pt x="110" y="1143"/>
                  </a:cubicBezTo>
                  <a:cubicBezTo>
                    <a:pt x="307" y="858"/>
                    <a:pt x="470" y="596"/>
                    <a:pt x="766" y="397"/>
                  </a:cubicBezTo>
                  <a:cubicBezTo>
                    <a:pt x="1017" y="227"/>
                    <a:pt x="1296" y="199"/>
                    <a:pt x="1561" y="76"/>
                  </a:cubicBezTo>
                  <a:cubicBezTo>
                    <a:pt x="1583" y="65"/>
                    <a:pt x="1575" y="33"/>
                    <a:pt x="1555" y="27"/>
                  </a:cubicBezTo>
                  <a:cubicBezTo>
                    <a:pt x="1491" y="9"/>
                    <a:pt x="1425" y="1"/>
                    <a:pt x="1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6">
              <a:extLst>
                <a:ext uri="{FF2B5EF4-FFF2-40B4-BE49-F238E27FC236}">
                  <a16:creationId xmlns:a16="http://schemas.microsoft.com/office/drawing/2014/main" id="{F220CF6C-3B08-5C83-5EDF-D36E0F65606C}"/>
                </a:ext>
              </a:extLst>
            </p:cNvPr>
            <p:cNvSpPr/>
            <p:nvPr/>
          </p:nvSpPr>
          <p:spPr>
            <a:xfrm>
              <a:off x="3234875" y="2173625"/>
              <a:ext cx="36325" cy="44225"/>
            </a:xfrm>
            <a:custGeom>
              <a:avLst/>
              <a:gdLst/>
              <a:ahLst/>
              <a:cxnLst/>
              <a:rect l="l" t="t" r="r" b="b"/>
              <a:pathLst>
                <a:path w="1453" h="1769" extrusionOk="0">
                  <a:moveTo>
                    <a:pt x="1373" y="1"/>
                  </a:moveTo>
                  <a:cubicBezTo>
                    <a:pt x="1368" y="1"/>
                    <a:pt x="1364" y="2"/>
                    <a:pt x="1359" y="3"/>
                  </a:cubicBezTo>
                  <a:cubicBezTo>
                    <a:pt x="638" y="187"/>
                    <a:pt x="15" y="1012"/>
                    <a:pt x="1" y="1749"/>
                  </a:cubicBezTo>
                  <a:cubicBezTo>
                    <a:pt x="1" y="1762"/>
                    <a:pt x="11" y="1769"/>
                    <a:pt x="21" y="1769"/>
                  </a:cubicBezTo>
                  <a:cubicBezTo>
                    <a:pt x="30" y="1769"/>
                    <a:pt x="38" y="1764"/>
                    <a:pt x="41" y="1754"/>
                  </a:cubicBezTo>
                  <a:cubicBezTo>
                    <a:pt x="152" y="1378"/>
                    <a:pt x="280" y="1025"/>
                    <a:pt x="540" y="723"/>
                  </a:cubicBezTo>
                  <a:cubicBezTo>
                    <a:pt x="783" y="442"/>
                    <a:pt x="1082" y="279"/>
                    <a:pt x="1401" y="103"/>
                  </a:cubicBezTo>
                  <a:cubicBezTo>
                    <a:pt x="1453" y="75"/>
                    <a:pt x="1424" y="1"/>
                    <a:pt x="13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6">
              <a:extLst>
                <a:ext uri="{FF2B5EF4-FFF2-40B4-BE49-F238E27FC236}">
                  <a16:creationId xmlns:a16="http://schemas.microsoft.com/office/drawing/2014/main" id="{D491F25F-2F2A-CD53-C54B-FCBA30548FEA}"/>
                </a:ext>
              </a:extLst>
            </p:cNvPr>
            <p:cNvSpPr/>
            <p:nvPr/>
          </p:nvSpPr>
          <p:spPr>
            <a:xfrm>
              <a:off x="3260750" y="2167800"/>
              <a:ext cx="10675" cy="8150"/>
            </a:xfrm>
            <a:custGeom>
              <a:avLst/>
              <a:gdLst/>
              <a:ahLst/>
              <a:cxnLst/>
              <a:rect l="l" t="t" r="r" b="b"/>
              <a:pathLst>
                <a:path w="427" h="326" extrusionOk="0">
                  <a:moveTo>
                    <a:pt x="111" y="0"/>
                  </a:moveTo>
                  <a:cubicBezTo>
                    <a:pt x="47" y="0"/>
                    <a:pt x="0" y="93"/>
                    <a:pt x="71" y="144"/>
                  </a:cubicBezTo>
                  <a:cubicBezTo>
                    <a:pt x="153" y="202"/>
                    <a:pt x="236" y="260"/>
                    <a:pt x="320" y="317"/>
                  </a:cubicBezTo>
                  <a:lnTo>
                    <a:pt x="319" y="317"/>
                  </a:lnTo>
                  <a:cubicBezTo>
                    <a:pt x="328" y="323"/>
                    <a:pt x="337" y="326"/>
                    <a:pt x="347" y="326"/>
                  </a:cubicBezTo>
                  <a:cubicBezTo>
                    <a:pt x="391" y="326"/>
                    <a:pt x="426" y="263"/>
                    <a:pt x="388" y="227"/>
                  </a:cubicBezTo>
                  <a:cubicBezTo>
                    <a:pt x="314" y="159"/>
                    <a:pt x="240" y="90"/>
                    <a:pt x="164" y="23"/>
                  </a:cubicBezTo>
                  <a:cubicBezTo>
                    <a:pt x="146" y="7"/>
                    <a:pt x="128" y="0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6">
              <a:extLst>
                <a:ext uri="{FF2B5EF4-FFF2-40B4-BE49-F238E27FC236}">
                  <a16:creationId xmlns:a16="http://schemas.microsoft.com/office/drawing/2014/main" id="{EAFD5F92-30C8-F18E-AF9E-60E7E8E15085}"/>
                </a:ext>
              </a:extLst>
            </p:cNvPr>
            <p:cNvSpPr/>
            <p:nvPr/>
          </p:nvSpPr>
          <p:spPr>
            <a:xfrm>
              <a:off x="3264350" y="2165700"/>
              <a:ext cx="32550" cy="50050"/>
            </a:xfrm>
            <a:custGeom>
              <a:avLst/>
              <a:gdLst/>
              <a:ahLst/>
              <a:cxnLst/>
              <a:rect l="l" t="t" r="r" b="b"/>
              <a:pathLst>
                <a:path w="1302" h="2002" extrusionOk="0">
                  <a:moveTo>
                    <a:pt x="22" y="1"/>
                  </a:moveTo>
                  <a:cubicBezTo>
                    <a:pt x="8" y="1"/>
                    <a:pt x="0" y="22"/>
                    <a:pt x="14" y="29"/>
                  </a:cubicBezTo>
                  <a:cubicBezTo>
                    <a:pt x="354" y="179"/>
                    <a:pt x="678" y="347"/>
                    <a:pt x="870" y="684"/>
                  </a:cubicBezTo>
                  <a:cubicBezTo>
                    <a:pt x="1120" y="1125"/>
                    <a:pt x="968" y="1495"/>
                    <a:pt x="908" y="1948"/>
                  </a:cubicBezTo>
                  <a:cubicBezTo>
                    <a:pt x="904" y="1976"/>
                    <a:pt x="924" y="2001"/>
                    <a:pt x="949" y="2001"/>
                  </a:cubicBezTo>
                  <a:cubicBezTo>
                    <a:pt x="958" y="2001"/>
                    <a:pt x="968" y="1997"/>
                    <a:pt x="978" y="1988"/>
                  </a:cubicBezTo>
                  <a:cubicBezTo>
                    <a:pt x="1301" y="1679"/>
                    <a:pt x="1254" y="1078"/>
                    <a:pt x="1064" y="704"/>
                  </a:cubicBezTo>
                  <a:cubicBezTo>
                    <a:pt x="867" y="312"/>
                    <a:pt x="469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6">
              <a:extLst>
                <a:ext uri="{FF2B5EF4-FFF2-40B4-BE49-F238E27FC236}">
                  <a16:creationId xmlns:a16="http://schemas.microsoft.com/office/drawing/2014/main" id="{6F03B93A-39EA-BF03-AF99-C65ECE2CB1C0}"/>
                </a:ext>
              </a:extLst>
            </p:cNvPr>
            <p:cNvSpPr/>
            <p:nvPr/>
          </p:nvSpPr>
          <p:spPr>
            <a:xfrm>
              <a:off x="3286300" y="2196025"/>
              <a:ext cx="19900" cy="18600"/>
            </a:xfrm>
            <a:custGeom>
              <a:avLst/>
              <a:gdLst/>
              <a:ahLst/>
              <a:cxnLst/>
              <a:rect l="l" t="t" r="r" b="b"/>
              <a:pathLst>
                <a:path w="796" h="744" extrusionOk="0">
                  <a:moveTo>
                    <a:pt x="750" y="0"/>
                  </a:moveTo>
                  <a:cubicBezTo>
                    <a:pt x="743" y="0"/>
                    <a:pt x="736" y="2"/>
                    <a:pt x="729" y="5"/>
                  </a:cubicBezTo>
                  <a:cubicBezTo>
                    <a:pt x="591" y="78"/>
                    <a:pt x="495" y="255"/>
                    <a:pt x="383" y="365"/>
                  </a:cubicBezTo>
                  <a:cubicBezTo>
                    <a:pt x="268" y="481"/>
                    <a:pt x="108" y="562"/>
                    <a:pt x="15" y="696"/>
                  </a:cubicBezTo>
                  <a:lnTo>
                    <a:pt x="13" y="696"/>
                  </a:lnTo>
                  <a:cubicBezTo>
                    <a:pt x="1" y="714"/>
                    <a:pt x="17" y="744"/>
                    <a:pt x="39" y="744"/>
                  </a:cubicBezTo>
                  <a:cubicBezTo>
                    <a:pt x="40" y="744"/>
                    <a:pt x="41" y="744"/>
                    <a:pt x="42" y="744"/>
                  </a:cubicBezTo>
                  <a:cubicBezTo>
                    <a:pt x="212" y="724"/>
                    <a:pt x="363" y="582"/>
                    <a:pt x="487" y="469"/>
                  </a:cubicBezTo>
                  <a:cubicBezTo>
                    <a:pt x="606" y="363"/>
                    <a:pt x="776" y="210"/>
                    <a:pt x="793" y="41"/>
                  </a:cubicBezTo>
                  <a:cubicBezTo>
                    <a:pt x="796" y="16"/>
                    <a:pt x="773" y="0"/>
                    <a:pt x="7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6">
              <a:extLst>
                <a:ext uri="{FF2B5EF4-FFF2-40B4-BE49-F238E27FC236}">
                  <a16:creationId xmlns:a16="http://schemas.microsoft.com/office/drawing/2014/main" id="{275A9401-8C04-FDEF-24F5-D7E5BBA30DE1}"/>
                </a:ext>
              </a:extLst>
            </p:cNvPr>
            <p:cNvSpPr/>
            <p:nvPr/>
          </p:nvSpPr>
          <p:spPr>
            <a:xfrm>
              <a:off x="3301825" y="2196625"/>
              <a:ext cx="18275" cy="50125"/>
            </a:xfrm>
            <a:custGeom>
              <a:avLst/>
              <a:gdLst/>
              <a:ahLst/>
              <a:cxnLst/>
              <a:rect l="l" t="t" r="r" b="b"/>
              <a:pathLst>
                <a:path w="731" h="2005" extrusionOk="0">
                  <a:moveTo>
                    <a:pt x="171" y="1"/>
                  </a:moveTo>
                  <a:cubicBezTo>
                    <a:pt x="164" y="1"/>
                    <a:pt x="156" y="5"/>
                    <a:pt x="155" y="13"/>
                  </a:cubicBezTo>
                  <a:cubicBezTo>
                    <a:pt x="0" y="611"/>
                    <a:pt x="209" y="1538"/>
                    <a:pt x="638" y="1991"/>
                  </a:cubicBezTo>
                  <a:cubicBezTo>
                    <a:pt x="647" y="2001"/>
                    <a:pt x="659" y="2005"/>
                    <a:pt x="670" y="2005"/>
                  </a:cubicBezTo>
                  <a:cubicBezTo>
                    <a:pt x="700" y="2005"/>
                    <a:pt x="731" y="1977"/>
                    <a:pt x="719" y="1944"/>
                  </a:cubicBezTo>
                  <a:cubicBezTo>
                    <a:pt x="608" y="1625"/>
                    <a:pt x="432" y="1338"/>
                    <a:pt x="341" y="1007"/>
                  </a:cubicBezTo>
                  <a:cubicBezTo>
                    <a:pt x="251" y="680"/>
                    <a:pt x="243" y="346"/>
                    <a:pt x="186" y="14"/>
                  </a:cubicBezTo>
                  <a:lnTo>
                    <a:pt x="186" y="13"/>
                  </a:lnTo>
                  <a:cubicBezTo>
                    <a:pt x="185" y="5"/>
                    <a:pt x="178" y="1"/>
                    <a:pt x="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6">
              <a:extLst>
                <a:ext uri="{FF2B5EF4-FFF2-40B4-BE49-F238E27FC236}">
                  <a16:creationId xmlns:a16="http://schemas.microsoft.com/office/drawing/2014/main" id="{5B03148F-0A0F-499B-7FA1-7B07A74353EC}"/>
                </a:ext>
              </a:extLst>
            </p:cNvPr>
            <p:cNvSpPr/>
            <p:nvPr/>
          </p:nvSpPr>
          <p:spPr>
            <a:xfrm>
              <a:off x="3314225" y="2213200"/>
              <a:ext cx="31275" cy="69000"/>
            </a:xfrm>
            <a:custGeom>
              <a:avLst/>
              <a:gdLst/>
              <a:ahLst/>
              <a:cxnLst/>
              <a:rect l="l" t="t" r="r" b="b"/>
              <a:pathLst>
                <a:path w="1251" h="2760" extrusionOk="0">
                  <a:moveTo>
                    <a:pt x="1208" y="1"/>
                  </a:moveTo>
                  <a:cubicBezTo>
                    <a:pt x="1204" y="1"/>
                    <a:pt x="1200" y="1"/>
                    <a:pt x="1196" y="3"/>
                  </a:cubicBezTo>
                  <a:cubicBezTo>
                    <a:pt x="257" y="425"/>
                    <a:pt x="0" y="1885"/>
                    <a:pt x="349" y="2748"/>
                  </a:cubicBezTo>
                  <a:cubicBezTo>
                    <a:pt x="352" y="2756"/>
                    <a:pt x="358" y="2759"/>
                    <a:pt x="364" y="2759"/>
                  </a:cubicBezTo>
                  <a:cubicBezTo>
                    <a:pt x="374" y="2759"/>
                    <a:pt x="384" y="2752"/>
                    <a:pt x="381" y="2739"/>
                  </a:cubicBezTo>
                  <a:cubicBezTo>
                    <a:pt x="277" y="2222"/>
                    <a:pt x="276" y="1702"/>
                    <a:pt x="455" y="1200"/>
                  </a:cubicBezTo>
                  <a:cubicBezTo>
                    <a:pt x="624" y="721"/>
                    <a:pt x="944" y="433"/>
                    <a:pt x="1235" y="42"/>
                  </a:cubicBezTo>
                  <a:cubicBezTo>
                    <a:pt x="1251" y="21"/>
                    <a:pt x="1229" y="1"/>
                    <a:pt x="1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6">
              <a:extLst>
                <a:ext uri="{FF2B5EF4-FFF2-40B4-BE49-F238E27FC236}">
                  <a16:creationId xmlns:a16="http://schemas.microsoft.com/office/drawing/2014/main" id="{A73FD07F-4AE7-9636-2AC2-35A3F98FDDC7}"/>
                </a:ext>
              </a:extLst>
            </p:cNvPr>
            <p:cNvSpPr/>
            <p:nvPr/>
          </p:nvSpPr>
          <p:spPr>
            <a:xfrm>
              <a:off x="3321975" y="2209025"/>
              <a:ext cx="59475" cy="72700"/>
            </a:xfrm>
            <a:custGeom>
              <a:avLst/>
              <a:gdLst/>
              <a:ahLst/>
              <a:cxnLst/>
              <a:rect l="l" t="t" r="r" b="b"/>
              <a:pathLst>
                <a:path w="2379" h="2908" extrusionOk="0">
                  <a:moveTo>
                    <a:pt x="2332" y="1"/>
                  </a:moveTo>
                  <a:cubicBezTo>
                    <a:pt x="2312" y="1"/>
                    <a:pt x="2291" y="11"/>
                    <a:pt x="2284" y="34"/>
                  </a:cubicBezTo>
                  <a:cubicBezTo>
                    <a:pt x="2029" y="873"/>
                    <a:pt x="1626" y="1383"/>
                    <a:pt x="902" y="1876"/>
                  </a:cubicBezTo>
                  <a:cubicBezTo>
                    <a:pt x="535" y="2126"/>
                    <a:pt x="88" y="2402"/>
                    <a:pt x="5" y="2871"/>
                  </a:cubicBezTo>
                  <a:cubicBezTo>
                    <a:pt x="1" y="2893"/>
                    <a:pt x="17" y="2908"/>
                    <a:pt x="34" y="2908"/>
                  </a:cubicBezTo>
                  <a:cubicBezTo>
                    <a:pt x="43" y="2908"/>
                    <a:pt x="53" y="2903"/>
                    <a:pt x="60" y="2894"/>
                  </a:cubicBezTo>
                  <a:cubicBezTo>
                    <a:pt x="499" y="2289"/>
                    <a:pt x="1116" y="2063"/>
                    <a:pt x="1642" y="1568"/>
                  </a:cubicBezTo>
                  <a:cubicBezTo>
                    <a:pt x="2060" y="1177"/>
                    <a:pt x="2345" y="620"/>
                    <a:pt x="2376" y="45"/>
                  </a:cubicBezTo>
                  <a:cubicBezTo>
                    <a:pt x="2378" y="16"/>
                    <a:pt x="2355" y="1"/>
                    <a:pt x="2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6">
              <a:extLst>
                <a:ext uri="{FF2B5EF4-FFF2-40B4-BE49-F238E27FC236}">
                  <a16:creationId xmlns:a16="http://schemas.microsoft.com/office/drawing/2014/main" id="{EB288C7D-CFEA-9096-E43D-0568CFE8FE99}"/>
                </a:ext>
              </a:extLst>
            </p:cNvPr>
            <p:cNvSpPr/>
            <p:nvPr/>
          </p:nvSpPr>
          <p:spPr>
            <a:xfrm>
              <a:off x="3362050" y="2244050"/>
              <a:ext cx="23075" cy="11875"/>
            </a:xfrm>
            <a:custGeom>
              <a:avLst/>
              <a:gdLst/>
              <a:ahLst/>
              <a:cxnLst/>
              <a:rect l="l" t="t" r="r" b="b"/>
              <a:pathLst>
                <a:path w="923" h="475" extrusionOk="0">
                  <a:moveTo>
                    <a:pt x="311" y="0"/>
                  </a:moveTo>
                  <a:cubicBezTo>
                    <a:pt x="215" y="0"/>
                    <a:pt x="120" y="24"/>
                    <a:pt x="31" y="78"/>
                  </a:cubicBezTo>
                  <a:cubicBezTo>
                    <a:pt x="0" y="97"/>
                    <a:pt x="9" y="153"/>
                    <a:pt x="48" y="153"/>
                  </a:cubicBezTo>
                  <a:cubicBezTo>
                    <a:pt x="49" y="153"/>
                    <a:pt x="50" y="153"/>
                    <a:pt x="51" y="153"/>
                  </a:cubicBezTo>
                  <a:cubicBezTo>
                    <a:pt x="92" y="149"/>
                    <a:pt x="135" y="147"/>
                    <a:pt x="177" y="147"/>
                  </a:cubicBezTo>
                  <a:cubicBezTo>
                    <a:pt x="288" y="147"/>
                    <a:pt x="401" y="163"/>
                    <a:pt x="501" y="208"/>
                  </a:cubicBezTo>
                  <a:cubicBezTo>
                    <a:pt x="634" y="270"/>
                    <a:pt x="700" y="400"/>
                    <a:pt x="821" y="466"/>
                  </a:cubicBezTo>
                  <a:cubicBezTo>
                    <a:pt x="832" y="472"/>
                    <a:pt x="843" y="474"/>
                    <a:pt x="854" y="474"/>
                  </a:cubicBezTo>
                  <a:cubicBezTo>
                    <a:pt x="889" y="474"/>
                    <a:pt x="922" y="448"/>
                    <a:pt x="922" y="408"/>
                  </a:cubicBezTo>
                  <a:cubicBezTo>
                    <a:pt x="918" y="234"/>
                    <a:pt x="714" y="107"/>
                    <a:pt x="568" y="51"/>
                  </a:cubicBezTo>
                  <a:cubicBezTo>
                    <a:pt x="483" y="19"/>
                    <a:pt x="396" y="0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6">
              <a:extLst>
                <a:ext uri="{FF2B5EF4-FFF2-40B4-BE49-F238E27FC236}">
                  <a16:creationId xmlns:a16="http://schemas.microsoft.com/office/drawing/2014/main" id="{A8BD21D6-F1EB-2C71-3D72-D04632012937}"/>
                </a:ext>
              </a:extLst>
            </p:cNvPr>
            <p:cNvSpPr/>
            <p:nvPr/>
          </p:nvSpPr>
          <p:spPr>
            <a:xfrm>
              <a:off x="3351025" y="2148325"/>
              <a:ext cx="56450" cy="78550"/>
            </a:xfrm>
            <a:custGeom>
              <a:avLst/>
              <a:gdLst/>
              <a:ahLst/>
              <a:cxnLst/>
              <a:rect l="l" t="t" r="r" b="b"/>
              <a:pathLst>
                <a:path w="2258" h="3142" extrusionOk="0">
                  <a:moveTo>
                    <a:pt x="30" y="0"/>
                  </a:moveTo>
                  <a:cubicBezTo>
                    <a:pt x="9" y="0"/>
                    <a:pt x="0" y="27"/>
                    <a:pt x="18" y="41"/>
                  </a:cubicBezTo>
                  <a:cubicBezTo>
                    <a:pt x="581" y="449"/>
                    <a:pt x="1091" y="756"/>
                    <a:pt x="1465" y="1371"/>
                  </a:cubicBezTo>
                  <a:cubicBezTo>
                    <a:pt x="1804" y="1927"/>
                    <a:pt x="1863" y="2480"/>
                    <a:pt x="1959" y="3105"/>
                  </a:cubicBezTo>
                  <a:cubicBezTo>
                    <a:pt x="1963" y="3129"/>
                    <a:pt x="1985" y="3141"/>
                    <a:pt x="2007" y="3141"/>
                  </a:cubicBezTo>
                  <a:cubicBezTo>
                    <a:pt x="2030" y="3141"/>
                    <a:pt x="2052" y="3129"/>
                    <a:pt x="2057" y="3105"/>
                  </a:cubicBezTo>
                  <a:cubicBezTo>
                    <a:pt x="2258" y="1917"/>
                    <a:pt x="1241" y="256"/>
                    <a:pt x="35" y="0"/>
                  </a:cubicBezTo>
                  <a:cubicBezTo>
                    <a:pt x="33" y="0"/>
                    <a:pt x="31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6">
              <a:extLst>
                <a:ext uri="{FF2B5EF4-FFF2-40B4-BE49-F238E27FC236}">
                  <a16:creationId xmlns:a16="http://schemas.microsoft.com/office/drawing/2014/main" id="{9D8C9244-5FCB-1E3D-CD40-83275977F22B}"/>
                </a:ext>
              </a:extLst>
            </p:cNvPr>
            <p:cNvSpPr/>
            <p:nvPr/>
          </p:nvSpPr>
          <p:spPr>
            <a:xfrm>
              <a:off x="3242025" y="2134175"/>
              <a:ext cx="48750" cy="23200"/>
            </a:xfrm>
            <a:custGeom>
              <a:avLst/>
              <a:gdLst/>
              <a:ahLst/>
              <a:cxnLst/>
              <a:rect l="l" t="t" r="r" b="b"/>
              <a:pathLst>
                <a:path w="1950" h="928" extrusionOk="0">
                  <a:moveTo>
                    <a:pt x="1670" y="0"/>
                  </a:moveTo>
                  <a:cubicBezTo>
                    <a:pt x="1072" y="0"/>
                    <a:pt x="323" y="442"/>
                    <a:pt x="16" y="878"/>
                  </a:cubicBezTo>
                  <a:cubicBezTo>
                    <a:pt x="1" y="900"/>
                    <a:pt x="23" y="928"/>
                    <a:pt x="47" y="928"/>
                  </a:cubicBezTo>
                  <a:cubicBezTo>
                    <a:pt x="52" y="928"/>
                    <a:pt x="58" y="926"/>
                    <a:pt x="63" y="923"/>
                  </a:cubicBezTo>
                  <a:cubicBezTo>
                    <a:pt x="385" y="721"/>
                    <a:pt x="670" y="486"/>
                    <a:pt x="1029" y="347"/>
                  </a:cubicBezTo>
                  <a:cubicBezTo>
                    <a:pt x="1319" y="233"/>
                    <a:pt x="1637" y="214"/>
                    <a:pt x="1922" y="92"/>
                  </a:cubicBezTo>
                  <a:cubicBezTo>
                    <a:pt x="1950" y="80"/>
                    <a:pt x="1940" y="34"/>
                    <a:pt x="1913" y="28"/>
                  </a:cubicBezTo>
                  <a:cubicBezTo>
                    <a:pt x="1836" y="9"/>
                    <a:pt x="1754" y="0"/>
                    <a:pt x="16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6">
              <a:extLst>
                <a:ext uri="{FF2B5EF4-FFF2-40B4-BE49-F238E27FC236}">
                  <a16:creationId xmlns:a16="http://schemas.microsoft.com/office/drawing/2014/main" id="{225F142F-AB10-AD0E-100A-AD7F64700C9D}"/>
                </a:ext>
              </a:extLst>
            </p:cNvPr>
            <p:cNvSpPr/>
            <p:nvPr/>
          </p:nvSpPr>
          <p:spPr>
            <a:xfrm>
              <a:off x="3234125" y="2124975"/>
              <a:ext cx="11350" cy="33125"/>
            </a:xfrm>
            <a:custGeom>
              <a:avLst/>
              <a:gdLst/>
              <a:ahLst/>
              <a:cxnLst/>
              <a:rect l="l" t="t" r="r" b="b"/>
              <a:pathLst>
                <a:path w="454" h="1325" extrusionOk="0">
                  <a:moveTo>
                    <a:pt x="187" y="1"/>
                  </a:moveTo>
                  <a:cubicBezTo>
                    <a:pt x="178" y="1"/>
                    <a:pt x="170" y="4"/>
                    <a:pt x="166" y="13"/>
                  </a:cubicBezTo>
                  <a:cubicBezTo>
                    <a:pt x="1" y="338"/>
                    <a:pt x="130" y="1002"/>
                    <a:pt x="326" y="1293"/>
                  </a:cubicBezTo>
                  <a:cubicBezTo>
                    <a:pt x="340" y="1315"/>
                    <a:pt x="361" y="1325"/>
                    <a:pt x="380" y="1325"/>
                  </a:cubicBezTo>
                  <a:cubicBezTo>
                    <a:pt x="418" y="1325"/>
                    <a:pt x="453" y="1290"/>
                    <a:pt x="445" y="1243"/>
                  </a:cubicBezTo>
                  <a:cubicBezTo>
                    <a:pt x="408" y="1036"/>
                    <a:pt x="323" y="843"/>
                    <a:pt x="286" y="635"/>
                  </a:cubicBezTo>
                  <a:cubicBezTo>
                    <a:pt x="250" y="435"/>
                    <a:pt x="281" y="211"/>
                    <a:pt x="215" y="20"/>
                  </a:cubicBezTo>
                  <a:cubicBezTo>
                    <a:pt x="211" y="8"/>
                    <a:pt x="198" y="1"/>
                    <a:pt x="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6">
              <a:extLst>
                <a:ext uri="{FF2B5EF4-FFF2-40B4-BE49-F238E27FC236}">
                  <a16:creationId xmlns:a16="http://schemas.microsoft.com/office/drawing/2014/main" id="{3958B260-567E-4152-4EEB-303541163C4E}"/>
                </a:ext>
              </a:extLst>
            </p:cNvPr>
            <p:cNvSpPr/>
            <p:nvPr/>
          </p:nvSpPr>
          <p:spPr>
            <a:xfrm>
              <a:off x="3190275" y="2153475"/>
              <a:ext cx="56975" cy="111525"/>
            </a:xfrm>
            <a:custGeom>
              <a:avLst/>
              <a:gdLst/>
              <a:ahLst/>
              <a:cxnLst/>
              <a:rect l="l" t="t" r="r" b="b"/>
              <a:pathLst>
                <a:path w="2279" h="4461" extrusionOk="0">
                  <a:moveTo>
                    <a:pt x="2243" y="0"/>
                  </a:moveTo>
                  <a:cubicBezTo>
                    <a:pt x="2239" y="0"/>
                    <a:pt x="2235" y="1"/>
                    <a:pt x="2231" y="3"/>
                  </a:cubicBezTo>
                  <a:cubicBezTo>
                    <a:pt x="746" y="731"/>
                    <a:pt x="1" y="2884"/>
                    <a:pt x="279" y="4426"/>
                  </a:cubicBezTo>
                  <a:cubicBezTo>
                    <a:pt x="283" y="4450"/>
                    <a:pt x="302" y="4460"/>
                    <a:pt x="322" y="4460"/>
                  </a:cubicBezTo>
                  <a:cubicBezTo>
                    <a:pt x="348" y="4460"/>
                    <a:pt x="375" y="4443"/>
                    <a:pt x="374" y="4413"/>
                  </a:cubicBezTo>
                  <a:cubicBezTo>
                    <a:pt x="340" y="3576"/>
                    <a:pt x="426" y="2763"/>
                    <a:pt x="763" y="1990"/>
                  </a:cubicBezTo>
                  <a:cubicBezTo>
                    <a:pt x="1112" y="1188"/>
                    <a:pt x="1681" y="664"/>
                    <a:pt x="2262" y="42"/>
                  </a:cubicBezTo>
                  <a:cubicBezTo>
                    <a:pt x="2278" y="24"/>
                    <a:pt x="2263" y="0"/>
                    <a:pt x="2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6">
              <a:extLst>
                <a:ext uri="{FF2B5EF4-FFF2-40B4-BE49-F238E27FC236}">
                  <a16:creationId xmlns:a16="http://schemas.microsoft.com/office/drawing/2014/main" id="{3B22FE0D-F770-B226-6F2C-3028C624E667}"/>
                </a:ext>
              </a:extLst>
            </p:cNvPr>
            <p:cNvSpPr/>
            <p:nvPr/>
          </p:nvSpPr>
          <p:spPr>
            <a:xfrm>
              <a:off x="3308675" y="2121075"/>
              <a:ext cx="38275" cy="57375"/>
            </a:xfrm>
            <a:custGeom>
              <a:avLst/>
              <a:gdLst/>
              <a:ahLst/>
              <a:cxnLst/>
              <a:rect l="l" t="t" r="r" b="b"/>
              <a:pathLst>
                <a:path w="1531" h="2295" extrusionOk="0">
                  <a:moveTo>
                    <a:pt x="358" y="1"/>
                  </a:moveTo>
                  <a:cubicBezTo>
                    <a:pt x="348" y="1"/>
                    <a:pt x="337" y="6"/>
                    <a:pt x="333" y="19"/>
                  </a:cubicBezTo>
                  <a:cubicBezTo>
                    <a:pt x="1" y="950"/>
                    <a:pt x="739" y="1771"/>
                    <a:pt x="1439" y="2286"/>
                  </a:cubicBezTo>
                  <a:cubicBezTo>
                    <a:pt x="1447" y="2292"/>
                    <a:pt x="1455" y="2295"/>
                    <a:pt x="1463" y="2295"/>
                  </a:cubicBezTo>
                  <a:cubicBezTo>
                    <a:pt x="1500" y="2295"/>
                    <a:pt x="1530" y="2240"/>
                    <a:pt x="1498" y="2210"/>
                  </a:cubicBezTo>
                  <a:cubicBezTo>
                    <a:pt x="872" y="1630"/>
                    <a:pt x="63" y="1008"/>
                    <a:pt x="384" y="33"/>
                  </a:cubicBezTo>
                  <a:cubicBezTo>
                    <a:pt x="390" y="13"/>
                    <a:pt x="374" y="1"/>
                    <a:pt x="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6">
              <a:extLst>
                <a:ext uri="{FF2B5EF4-FFF2-40B4-BE49-F238E27FC236}">
                  <a16:creationId xmlns:a16="http://schemas.microsoft.com/office/drawing/2014/main" id="{0BC08678-2C46-B523-6B65-7AA6ECAC9BFA}"/>
                </a:ext>
              </a:extLst>
            </p:cNvPr>
            <p:cNvSpPr/>
            <p:nvPr/>
          </p:nvSpPr>
          <p:spPr>
            <a:xfrm>
              <a:off x="3334875" y="2108725"/>
              <a:ext cx="40325" cy="70300"/>
            </a:xfrm>
            <a:custGeom>
              <a:avLst/>
              <a:gdLst/>
              <a:ahLst/>
              <a:cxnLst/>
              <a:rect l="l" t="t" r="r" b="b"/>
              <a:pathLst>
                <a:path w="1613" h="2812" extrusionOk="0">
                  <a:moveTo>
                    <a:pt x="681" y="1"/>
                  </a:moveTo>
                  <a:cubicBezTo>
                    <a:pt x="608" y="1"/>
                    <a:pt x="587" y="106"/>
                    <a:pt x="663" y="134"/>
                  </a:cubicBezTo>
                  <a:cubicBezTo>
                    <a:pt x="1613" y="496"/>
                    <a:pt x="398" y="1578"/>
                    <a:pt x="264" y="2019"/>
                  </a:cubicBezTo>
                  <a:cubicBezTo>
                    <a:pt x="172" y="2317"/>
                    <a:pt x="209" y="2598"/>
                    <a:pt x="448" y="2803"/>
                  </a:cubicBezTo>
                  <a:cubicBezTo>
                    <a:pt x="455" y="2809"/>
                    <a:pt x="462" y="2811"/>
                    <a:pt x="470" y="2811"/>
                  </a:cubicBezTo>
                  <a:cubicBezTo>
                    <a:pt x="492" y="2811"/>
                    <a:pt x="513" y="2789"/>
                    <a:pt x="498" y="2765"/>
                  </a:cubicBezTo>
                  <a:cubicBezTo>
                    <a:pt x="1" y="1974"/>
                    <a:pt x="1081" y="1482"/>
                    <a:pt x="1181" y="762"/>
                  </a:cubicBezTo>
                  <a:cubicBezTo>
                    <a:pt x="1231" y="410"/>
                    <a:pt x="1056" y="79"/>
                    <a:pt x="699" y="3"/>
                  </a:cubicBezTo>
                  <a:cubicBezTo>
                    <a:pt x="693" y="1"/>
                    <a:pt x="687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6">
              <a:extLst>
                <a:ext uri="{FF2B5EF4-FFF2-40B4-BE49-F238E27FC236}">
                  <a16:creationId xmlns:a16="http://schemas.microsoft.com/office/drawing/2014/main" id="{22960FF2-ADCA-2AA8-9EFF-0BFD29718ADD}"/>
                </a:ext>
              </a:extLst>
            </p:cNvPr>
            <p:cNvSpPr/>
            <p:nvPr/>
          </p:nvSpPr>
          <p:spPr>
            <a:xfrm>
              <a:off x="3353350" y="2111475"/>
              <a:ext cx="34275" cy="15125"/>
            </a:xfrm>
            <a:custGeom>
              <a:avLst/>
              <a:gdLst/>
              <a:ahLst/>
              <a:cxnLst/>
              <a:rect l="l" t="t" r="r" b="b"/>
              <a:pathLst>
                <a:path w="1371" h="605" extrusionOk="0">
                  <a:moveTo>
                    <a:pt x="67" y="1"/>
                  </a:moveTo>
                  <a:cubicBezTo>
                    <a:pt x="29" y="1"/>
                    <a:pt x="0" y="53"/>
                    <a:pt x="33" y="84"/>
                  </a:cubicBezTo>
                  <a:cubicBezTo>
                    <a:pt x="214" y="261"/>
                    <a:pt x="425" y="393"/>
                    <a:pt x="663" y="482"/>
                  </a:cubicBezTo>
                  <a:cubicBezTo>
                    <a:pt x="805" y="535"/>
                    <a:pt x="988" y="604"/>
                    <a:pt x="1155" y="604"/>
                  </a:cubicBezTo>
                  <a:cubicBezTo>
                    <a:pt x="1217" y="604"/>
                    <a:pt x="1277" y="595"/>
                    <a:pt x="1332" y="571"/>
                  </a:cubicBezTo>
                  <a:cubicBezTo>
                    <a:pt x="1370" y="554"/>
                    <a:pt x="1364" y="497"/>
                    <a:pt x="1332" y="479"/>
                  </a:cubicBezTo>
                  <a:cubicBezTo>
                    <a:pt x="1164" y="377"/>
                    <a:pt x="934" y="395"/>
                    <a:pt x="744" y="334"/>
                  </a:cubicBezTo>
                  <a:cubicBezTo>
                    <a:pt x="512" y="257"/>
                    <a:pt x="297" y="139"/>
                    <a:pt x="91" y="7"/>
                  </a:cubicBezTo>
                  <a:lnTo>
                    <a:pt x="91" y="8"/>
                  </a:lnTo>
                  <a:cubicBezTo>
                    <a:pt x="83" y="3"/>
                    <a:pt x="75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6">
              <a:extLst>
                <a:ext uri="{FF2B5EF4-FFF2-40B4-BE49-F238E27FC236}">
                  <a16:creationId xmlns:a16="http://schemas.microsoft.com/office/drawing/2014/main" id="{BCE69EB3-F335-200F-92BD-6FBF50EEE522}"/>
                </a:ext>
              </a:extLst>
            </p:cNvPr>
            <p:cNvSpPr/>
            <p:nvPr/>
          </p:nvSpPr>
          <p:spPr>
            <a:xfrm>
              <a:off x="3353400" y="2060200"/>
              <a:ext cx="33800" cy="65575"/>
            </a:xfrm>
            <a:custGeom>
              <a:avLst/>
              <a:gdLst/>
              <a:ahLst/>
              <a:cxnLst/>
              <a:rect l="l" t="t" r="r" b="b"/>
              <a:pathLst>
                <a:path w="1352" h="2623" extrusionOk="0">
                  <a:moveTo>
                    <a:pt x="68" y="1"/>
                  </a:moveTo>
                  <a:cubicBezTo>
                    <a:pt x="34" y="1"/>
                    <a:pt x="1" y="37"/>
                    <a:pt x="24" y="70"/>
                  </a:cubicBezTo>
                  <a:cubicBezTo>
                    <a:pt x="267" y="419"/>
                    <a:pt x="578" y="697"/>
                    <a:pt x="776" y="1083"/>
                  </a:cubicBezTo>
                  <a:cubicBezTo>
                    <a:pt x="1021" y="1561"/>
                    <a:pt x="1099" y="2047"/>
                    <a:pt x="1166" y="2573"/>
                  </a:cubicBezTo>
                  <a:cubicBezTo>
                    <a:pt x="1170" y="2606"/>
                    <a:pt x="1195" y="2623"/>
                    <a:pt x="1219" y="2623"/>
                  </a:cubicBezTo>
                  <a:cubicBezTo>
                    <a:pt x="1243" y="2623"/>
                    <a:pt x="1266" y="2606"/>
                    <a:pt x="1270" y="2573"/>
                  </a:cubicBezTo>
                  <a:cubicBezTo>
                    <a:pt x="1352" y="1708"/>
                    <a:pt x="888" y="441"/>
                    <a:pt x="89" y="6"/>
                  </a:cubicBezTo>
                  <a:cubicBezTo>
                    <a:pt x="82" y="2"/>
                    <a:pt x="75" y="1"/>
                    <a:pt x="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6">
              <a:extLst>
                <a:ext uri="{FF2B5EF4-FFF2-40B4-BE49-F238E27FC236}">
                  <a16:creationId xmlns:a16="http://schemas.microsoft.com/office/drawing/2014/main" id="{AB05B30E-45EE-9680-73E7-D820A1461CB5}"/>
                </a:ext>
              </a:extLst>
            </p:cNvPr>
            <p:cNvSpPr/>
            <p:nvPr/>
          </p:nvSpPr>
          <p:spPr>
            <a:xfrm>
              <a:off x="3354150" y="2060975"/>
              <a:ext cx="35150" cy="11125"/>
            </a:xfrm>
            <a:custGeom>
              <a:avLst/>
              <a:gdLst/>
              <a:ahLst/>
              <a:cxnLst/>
              <a:rect l="l" t="t" r="r" b="b"/>
              <a:pathLst>
                <a:path w="1406" h="445" extrusionOk="0">
                  <a:moveTo>
                    <a:pt x="36" y="0"/>
                  </a:moveTo>
                  <a:cubicBezTo>
                    <a:pt x="14" y="0"/>
                    <a:pt x="1" y="26"/>
                    <a:pt x="17" y="43"/>
                  </a:cubicBezTo>
                  <a:cubicBezTo>
                    <a:pt x="253" y="289"/>
                    <a:pt x="723" y="445"/>
                    <a:pt x="1106" y="445"/>
                  </a:cubicBezTo>
                  <a:cubicBezTo>
                    <a:pt x="1189" y="445"/>
                    <a:pt x="1268" y="438"/>
                    <a:pt x="1339" y="423"/>
                  </a:cubicBezTo>
                  <a:cubicBezTo>
                    <a:pt x="1404" y="408"/>
                    <a:pt x="1405" y="302"/>
                    <a:pt x="1339" y="290"/>
                  </a:cubicBezTo>
                  <a:cubicBezTo>
                    <a:pt x="1120" y="246"/>
                    <a:pt x="896" y="258"/>
                    <a:pt x="675" y="204"/>
                  </a:cubicBezTo>
                  <a:cubicBezTo>
                    <a:pt x="459" y="151"/>
                    <a:pt x="259" y="49"/>
                    <a:pt x="42" y="1"/>
                  </a:cubicBezTo>
                  <a:cubicBezTo>
                    <a:pt x="40" y="0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6">
              <a:extLst>
                <a:ext uri="{FF2B5EF4-FFF2-40B4-BE49-F238E27FC236}">
                  <a16:creationId xmlns:a16="http://schemas.microsoft.com/office/drawing/2014/main" id="{B320D81A-08F6-7E46-5946-0E57103E5C8E}"/>
                </a:ext>
              </a:extLst>
            </p:cNvPr>
            <p:cNvSpPr/>
            <p:nvPr/>
          </p:nvSpPr>
          <p:spPr>
            <a:xfrm>
              <a:off x="3352400" y="2006650"/>
              <a:ext cx="42200" cy="64000"/>
            </a:xfrm>
            <a:custGeom>
              <a:avLst/>
              <a:gdLst/>
              <a:ahLst/>
              <a:cxnLst/>
              <a:rect l="l" t="t" r="r" b="b"/>
              <a:pathLst>
                <a:path w="1688" h="2560" extrusionOk="0">
                  <a:moveTo>
                    <a:pt x="82" y="1"/>
                  </a:moveTo>
                  <a:cubicBezTo>
                    <a:pt x="38" y="1"/>
                    <a:pt x="1" y="50"/>
                    <a:pt x="40" y="89"/>
                  </a:cubicBezTo>
                  <a:cubicBezTo>
                    <a:pt x="399" y="436"/>
                    <a:pt x="758" y="708"/>
                    <a:pt x="1004" y="1157"/>
                  </a:cubicBezTo>
                  <a:cubicBezTo>
                    <a:pt x="1251" y="1613"/>
                    <a:pt x="1262" y="2056"/>
                    <a:pt x="1404" y="2537"/>
                  </a:cubicBezTo>
                  <a:lnTo>
                    <a:pt x="1404" y="2536"/>
                  </a:lnTo>
                  <a:cubicBezTo>
                    <a:pt x="1408" y="2551"/>
                    <a:pt x="1422" y="2559"/>
                    <a:pt x="1435" y="2559"/>
                  </a:cubicBezTo>
                  <a:cubicBezTo>
                    <a:pt x="1448" y="2559"/>
                    <a:pt x="1461" y="2552"/>
                    <a:pt x="1464" y="2536"/>
                  </a:cubicBezTo>
                  <a:cubicBezTo>
                    <a:pt x="1687" y="1663"/>
                    <a:pt x="904" y="350"/>
                    <a:pt x="105" y="6"/>
                  </a:cubicBezTo>
                  <a:cubicBezTo>
                    <a:pt x="97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6">
              <a:extLst>
                <a:ext uri="{FF2B5EF4-FFF2-40B4-BE49-F238E27FC236}">
                  <a16:creationId xmlns:a16="http://schemas.microsoft.com/office/drawing/2014/main" id="{6C8A75DB-E0C0-3808-8533-3257B8AFD43A}"/>
                </a:ext>
              </a:extLst>
            </p:cNvPr>
            <p:cNvSpPr/>
            <p:nvPr/>
          </p:nvSpPr>
          <p:spPr>
            <a:xfrm>
              <a:off x="3281750" y="2059600"/>
              <a:ext cx="10700" cy="35825"/>
            </a:xfrm>
            <a:custGeom>
              <a:avLst/>
              <a:gdLst/>
              <a:ahLst/>
              <a:cxnLst/>
              <a:rect l="l" t="t" r="r" b="b"/>
              <a:pathLst>
                <a:path w="428" h="1433" extrusionOk="0">
                  <a:moveTo>
                    <a:pt x="321" y="0"/>
                  </a:moveTo>
                  <a:cubicBezTo>
                    <a:pt x="314" y="0"/>
                    <a:pt x="307" y="3"/>
                    <a:pt x="300" y="10"/>
                  </a:cubicBezTo>
                  <a:cubicBezTo>
                    <a:pt x="1" y="359"/>
                    <a:pt x="30" y="1088"/>
                    <a:pt x="339" y="1419"/>
                  </a:cubicBezTo>
                  <a:cubicBezTo>
                    <a:pt x="348" y="1429"/>
                    <a:pt x="359" y="1433"/>
                    <a:pt x="370" y="1433"/>
                  </a:cubicBezTo>
                  <a:cubicBezTo>
                    <a:pt x="399" y="1433"/>
                    <a:pt x="427" y="1406"/>
                    <a:pt x="417" y="1374"/>
                  </a:cubicBezTo>
                  <a:cubicBezTo>
                    <a:pt x="349" y="1153"/>
                    <a:pt x="255" y="950"/>
                    <a:pt x="240" y="715"/>
                  </a:cubicBezTo>
                  <a:cubicBezTo>
                    <a:pt x="225" y="473"/>
                    <a:pt x="308" y="272"/>
                    <a:pt x="353" y="41"/>
                  </a:cubicBezTo>
                  <a:cubicBezTo>
                    <a:pt x="357" y="20"/>
                    <a:pt x="340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6">
              <a:extLst>
                <a:ext uri="{FF2B5EF4-FFF2-40B4-BE49-F238E27FC236}">
                  <a16:creationId xmlns:a16="http://schemas.microsoft.com/office/drawing/2014/main" id="{0DE532F3-708A-242C-2431-9054526D9DBB}"/>
                </a:ext>
              </a:extLst>
            </p:cNvPr>
            <p:cNvSpPr/>
            <p:nvPr/>
          </p:nvSpPr>
          <p:spPr>
            <a:xfrm>
              <a:off x="3288025" y="2046300"/>
              <a:ext cx="45875" cy="49025"/>
            </a:xfrm>
            <a:custGeom>
              <a:avLst/>
              <a:gdLst/>
              <a:ahLst/>
              <a:cxnLst/>
              <a:rect l="l" t="t" r="r" b="b"/>
              <a:pathLst>
                <a:path w="1835" h="1961" extrusionOk="0">
                  <a:moveTo>
                    <a:pt x="1680" y="1"/>
                  </a:moveTo>
                  <a:cubicBezTo>
                    <a:pt x="1660" y="1"/>
                    <a:pt x="1639" y="16"/>
                    <a:pt x="1637" y="40"/>
                  </a:cubicBezTo>
                  <a:cubicBezTo>
                    <a:pt x="1584" y="594"/>
                    <a:pt x="1393" y="1115"/>
                    <a:pt x="866" y="1381"/>
                  </a:cubicBezTo>
                  <a:cubicBezTo>
                    <a:pt x="576" y="1527"/>
                    <a:pt x="191" y="1579"/>
                    <a:pt x="22" y="1888"/>
                  </a:cubicBezTo>
                  <a:cubicBezTo>
                    <a:pt x="0" y="1927"/>
                    <a:pt x="31" y="1961"/>
                    <a:pt x="66" y="1961"/>
                  </a:cubicBezTo>
                  <a:cubicBezTo>
                    <a:pt x="78" y="1961"/>
                    <a:pt x="90" y="1957"/>
                    <a:pt x="101" y="1948"/>
                  </a:cubicBezTo>
                  <a:cubicBezTo>
                    <a:pt x="502" y="1623"/>
                    <a:pt x="1040" y="1596"/>
                    <a:pt x="1396" y="1197"/>
                  </a:cubicBezTo>
                  <a:cubicBezTo>
                    <a:pt x="1679" y="881"/>
                    <a:pt x="1835" y="446"/>
                    <a:pt x="1716" y="30"/>
                  </a:cubicBezTo>
                  <a:cubicBezTo>
                    <a:pt x="1710" y="10"/>
                    <a:pt x="1695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6">
              <a:extLst>
                <a:ext uri="{FF2B5EF4-FFF2-40B4-BE49-F238E27FC236}">
                  <a16:creationId xmlns:a16="http://schemas.microsoft.com/office/drawing/2014/main" id="{CB904A39-9B9D-E8C2-4D0C-34C3EE321478}"/>
                </a:ext>
              </a:extLst>
            </p:cNvPr>
            <p:cNvSpPr/>
            <p:nvPr/>
          </p:nvSpPr>
          <p:spPr>
            <a:xfrm>
              <a:off x="3272375" y="2090525"/>
              <a:ext cx="20950" cy="39850"/>
            </a:xfrm>
            <a:custGeom>
              <a:avLst/>
              <a:gdLst/>
              <a:ahLst/>
              <a:cxnLst/>
              <a:rect l="l" t="t" r="r" b="b"/>
              <a:pathLst>
                <a:path w="838" h="1594" extrusionOk="0">
                  <a:moveTo>
                    <a:pt x="818" y="1"/>
                  </a:moveTo>
                  <a:cubicBezTo>
                    <a:pt x="816" y="1"/>
                    <a:pt x="814" y="1"/>
                    <a:pt x="812" y="3"/>
                  </a:cubicBezTo>
                  <a:cubicBezTo>
                    <a:pt x="572" y="154"/>
                    <a:pt x="414" y="456"/>
                    <a:pt x="285" y="700"/>
                  </a:cubicBezTo>
                  <a:cubicBezTo>
                    <a:pt x="154" y="951"/>
                    <a:pt x="1" y="1260"/>
                    <a:pt x="8" y="1547"/>
                  </a:cubicBezTo>
                  <a:cubicBezTo>
                    <a:pt x="9" y="1575"/>
                    <a:pt x="33" y="1594"/>
                    <a:pt x="57" y="1594"/>
                  </a:cubicBezTo>
                  <a:cubicBezTo>
                    <a:pt x="72" y="1594"/>
                    <a:pt x="86" y="1587"/>
                    <a:pt x="95" y="1571"/>
                  </a:cubicBezTo>
                  <a:cubicBezTo>
                    <a:pt x="237" y="1307"/>
                    <a:pt x="291" y="997"/>
                    <a:pt x="426" y="724"/>
                  </a:cubicBezTo>
                  <a:cubicBezTo>
                    <a:pt x="544" y="481"/>
                    <a:pt x="735" y="269"/>
                    <a:pt x="833" y="20"/>
                  </a:cubicBezTo>
                  <a:cubicBezTo>
                    <a:pt x="837" y="10"/>
                    <a:pt x="827" y="1"/>
                    <a:pt x="8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6">
              <a:extLst>
                <a:ext uri="{FF2B5EF4-FFF2-40B4-BE49-F238E27FC236}">
                  <a16:creationId xmlns:a16="http://schemas.microsoft.com/office/drawing/2014/main" id="{17F68FC6-F1EA-8CBF-ADD8-1987C8806FD1}"/>
                </a:ext>
              </a:extLst>
            </p:cNvPr>
            <p:cNvSpPr/>
            <p:nvPr/>
          </p:nvSpPr>
          <p:spPr>
            <a:xfrm>
              <a:off x="3271950" y="2095600"/>
              <a:ext cx="59475" cy="36525"/>
            </a:xfrm>
            <a:custGeom>
              <a:avLst/>
              <a:gdLst/>
              <a:ahLst/>
              <a:cxnLst/>
              <a:rect l="l" t="t" r="r" b="b"/>
              <a:pathLst>
                <a:path w="2379" h="1461" extrusionOk="0">
                  <a:moveTo>
                    <a:pt x="2365" y="1"/>
                  </a:moveTo>
                  <a:cubicBezTo>
                    <a:pt x="2360" y="1"/>
                    <a:pt x="2356" y="3"/>
                    <a:pt x="2353" y="6"/>
                  </a:cubicBezTo>
                  <a:cubicBezTo>
                    <a:pt x="2108" y="399"/>
                    <a:pt x="1883" y="778"/>
                    <a:pt x="1481" y="1030"/>
                  </a:cubicBezTo>
                  <a:cubicBezTo>
                    <a:pt x="1126" y="1253"/>
                    <a:pt x="756" y="1297"/>
                    <a:pt x="367" y="1297"/>
                  </a:cubicBezTo>
                  <a:cubicBezTo>
                    <a:pt x="259" y="1297"/>
                    <a:pt x="149" y="1294"/>
                    <a:pt x="38" y="1290"/>
                  </a:cubicBezTo>
                  <a:cubicBezTo>
                    <a:pt x="38" y="1290"/>
                    <a:pt x="37" y="1290"/>
                    <a:pt x="37" y="1290"/>
                  </a:cubicBezTo>
                  <a:cubicBezTo>
                    <a:pt x="12" y="1290"/>
                    <a:pt x="1" y="1329"/>
                    <a:pt x="24" y="1340"/>
                  </a:cubicBezTo>
                  <a:cubicBezTo>
                    <a:pt x="208" y="1422"/>
                    <a:pt x="410" y="1460"/>
                    <a:pt x="615" y="1460"/>
                  </a:cubicBezTo>
                  <a:cubicBezTo>
                    <a:pt x="1436" y="1460"/>
                    <a:pt x="2314" y="847"/>
                    <a:pt x="2378" y="14"/>
                  </a:cubicBezTo>
                  <a:cubicBezTo>
                    <a:pt x="2379" y="5"/>
                    <a:pt x="2372" y="1"/>
                    <a:pt x="2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6">
              <a:extLst>
                <a:ext uri="{FF2B5EF4-FFF2-40B4-BE49-F238E27FC236}">
                  <a16:creationId xmlns:a16="http://schemas.microsoft.com/office/drawing/2014/main" id="{0E4DBDEA-8424-D44D-CD3B-02A15C7096BA}"/>
                </a:ext>
              </a:extLst>
            </p:cNvPr>
            <p:cNvSpPr/>
            <p:nvPr/>
          </p:nvSpPr>
          <p:spPr>
            <a:xfrm>
              <a:off x="3311175" y="2116725"/>
              <a:ext cx="36525" cy="58475"/>
            </a:xfrm>
            <a:custGeom>
              <a:avLst/>
              <a:gdLst/>
              <a:ahLst/>
              <a:cxnLst/>
              <a:rect l="l" t="t" r="r" b="b"/>
              <a:pathLst>
                <a:path w="1461" h="2339" extrusionOk="0">
                  <a:moveTo>
                    <a:pt x="246" y="1"/>
                  </a:moveTo>
                  <a:cubicBezTo>
                    <a:pt x="238" y="1"/>
                    <a:pt x="229" y="5"/>
                    <a:pt x="226" y="15"/>
                  </a:cubicBezTo>
                  <a:cubicBezTo>
                    <a:pt x="0" y="807"/>
                    <a:pt x="449" y="2167"/>
                    <a:pt x="1372" y="2337"/>
                  </a:cubicBezTo>
                  <a:cubicBezTo>
                    <a:pt x="1376" y="2338"/>
                    <a:pt x="1379" y="2338"/>
                    <a:pt x="1382" y="2338"/>
                  </a:cubicBezTo>
                  <a:cubicBezTo>
                    <a:pt x="1425" y="2338"/>
                    <a:pt x="1460" y="2286"/>
                    <a:pt x="1422" y="2251"/>
                  </a:cubicBezTo>
                  <a:cubicBezTo>
                    <a:pt x="1098" y="1949"/>
                    <a:pt x="757" y="1772"/>
                    <a:pt x="530" y="1362"/>
                  </a:cubicBezTo>
                  <a:cubicBezTo>
                    <a:pt x="299" y="942"/>
                    <a:pt x="233" y="492"/>
                    <a:pt x="266" y="20"/>
                  </a:cubicBezTo>
                  <a:cubicBezTo>
                    <a:pt x="267" y="7"/>
                    <a:pt x="257" y="1"/>
                    <a:pt x="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6">
              <a:extLst>
                <a:ext uri="{FF2B5EF4-FFF2-40B4-BE49-F238E27FC236}">
                  <a16:creationId xmlns:a16="http://schemas.microsoft.com/office/drawing/2014/main" id="{A31041DE-C64D-6130-6CE7-79D0A7294482}"/>
                </a:ext>
              </a:extLst>
            </p:cNvPr>
            <p:cNvSpPr/>
            <p:nvPr/>
          </p:nvSpPr>
          <p:spPr>
            <a:xfrm>
              <a:off x="3330975" y="2112600"/>
              <a:ext cx="41050" cy="63400"/>
            </a:xfrm>
            <a:custGeom>
              <a:avLst/>
              <a:gdLst/>
              <a:ahLst/>
              <a:cxnLst/>
              <a:rect l="l" t="t" r="r" b="b"/>
              <a:pathLst>
                <a:path w="1642" h="2536" extrusionOk="0">
                  <a:moveTo>
                    <a:pt x="1139" y="0"/>
                  </a:moveTo>
                  <a:cubicBezTo>
                    <a:pt x="1112" y="0"/>
                    <a:pt x="1084" y="28"/>
                    <a:pt x="1089" y="61"/>
                  </a:cubicBezTo>
                  <a:cubicBezTo>
                    <a:pt x="1201" y="784"/>
                    <a:pt x="638" y="1101"/>
                    <a:pt x="445" y="1718"/>
                  </a:cubicBezTo>
                  <a:cubicBezTo>
                    <a:pt x="348" y="2033"/>
                    <a:pt x="392" y="2305"/>
                    <a:pt x="632" y="2528"/>
                  </a:cubicBezTo>
                  <a:cubicBezTo>
                    <a:pt x="638" y="2533"/>
                    <a:pt x="643" y="2535"/>
                    <a:pt x="649" y="2535"/>
                  </a:cubicBezTo>
                  <a:cubicBezTo>
                    <a:pt x="666" y="2535"/>
                    <a:pt x="679" y="2513"/>
                    <a:pt x="666" y="2496"/>
                  </a:cubicBezTo>
                  <a:cubicBezTo>
                    <a:pt x="1" y="1636"/>
                    <a:pt x="1641" y="923"/>
                    <a:pt x="1175" y="25"/>
                  </a:cubicBezTo>
                  <a:cubicBezTo>
                    <a:pt x="1166" y="7"/>
                    <a:pt x="1153" y="0"/>
                    <a:pt x="1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6">
              <a:extLst>
                <a:ext uri="{FF2B5EF4-FFF2-40B4-BE49-F238E27FC236}">
                  <a16:creationId xmlns:a16="http://schemas.microsoft.com/office/drawing/2014/main" id="{00301B1B-87C6-F022-09BA-85ED742E403C}"/>
                </a:ext>
              </a:extLst>
            </p:cNvPr>
            <p:cNvSpPr/>
            <p:nvPr/>
          </p:nvSpPr>
          <p:spPr>
            <a:xfrm>
              <a:off x="2992300" y="2239775"/>
              <a:ext cx="171625" cy="124675"/>
            </a:xfrm>
            <a:custGeom>
              <a:avLst/>
              <a:gdLst/>
              <a:ahLst/>
              <a:cxnLst/>
              <a:rect l="l" t="t" r="r" b="b"/>
              <a:pathLst>
                <a:path w="6865" h="4987" extrusionOk="0">
                  <a:moveTo>
                    <a:pt x="4782" y="1"/>
                  </a:moveTo>
                  <a:cubicBezTo>
                    <a:pt x="4451" y="1"/>
                    <a:pt x="4120" y="135"/>
                    <a:pt x="3830" y="456"/>
                  </a:cubicBezTo>
                  <a:cubicBezTo>
                    <a:pt x="3811" y="477"/>
                    <a:pt x="3828" y="507"/>
                    <a:pt x="3852" y="507"/>
                  </a:cubicBezTo>
                  <a:cubicBezTo>
                    <a:pt x="3857" y="507"/>
                    <a:pt x="3862" y="506"/>
                    <a:pt x="3867" y="503"/>
                  </a:cubicBezTo>
                  <a:cubicBezTo>
                    <a:pt x="4163" y="342"/>
                    <a:pt x="4465" y="268"/>
                    <a:pt x="4753" y="268"/>
                  </a:cubicBezTo>
                  <a:cubicBezTo>
                    <a:pt x="5687" y="268"/>
                    <a:pt x="6482" y="1041"/>
                    <a:pt x="6485" y="2124"/>
                  </a:cubicBezTo>
                  <a:cubicBezTo>
                    <a:pt x="6487" y="3169"/>
                    <a:pt x="5827" y="4088"/>
                    <a:pt x="4895" y="4515"/>
                  </a:cubicBezTo>
                  <a:cubicBezTo>
                    <a:pt x="4479" y="4706"/>
                    <a:pt x="4031" y="4796"/>
                    <a:pt x="3582" y="4796"/>
                  </a:cubicBezTo>
                  <a:cubicBezTo>
                    <a:pt x="3053" y="4796"/>
                    <a:pt x="2521" y="4671"/>
                    <a:pt x="2038" y="4439"/>
                  </a:cubicBezTo>
                  <a:cubicBezTo>
                    <a:pt x="1608" y="4233"/>
                    <a:pt x="1202" y="3939"/>
                    <a:pt x="870" y="3595"/>
                  </a:cubicBezTo>
                  <a:cubicBezTo>
                    <a:pt x="675" y="3393"/>
                    <a:pt x="445" y="3123"/>
                    <a:pt x="373" y="2837"/>
                  </a:cubicBezTo>
                  <a:cubicBezTo>
                    <a:pt x="260" y="2377"/>
                    <a:pt x="549" y="1808"/>
                    <a:pt x="1015" y="1808"/>
                  </a:cubicBezTo>
                  <a:cubicBezTo>
                    <a:pt x="1096" y="1808"/>
                    <a:pt x="1181" y="1824"/>
                    <a:pt x="1271" y="1861"/>
                  </a:cubicBezTo>
                  <a:cubicBezTo>
                    <a:pt x="1279" y="1865"/>
                    <a:pt x="1288" y="1867"/>
                    <a:pt x="1296" y="1867"/>
                  </a:cubicBezTo>
                  <a:cubicBezTo>
                    <a:pt x="1364" y="1867"/>
                    <a:pt x="1403" y="1751"/>
                    <a:pt x="1331" y="1718"/>
                  </a:cubicBezTo>
                  <a:cubicBezTo>
                    <a:pt x="1219" y="1665"/>
                    <a:pt x="1104" y="1641"/>
                    <a:pt x="991" y="1641"/>
                  </a:cubicBezTo>
                  <a:cubicBezTo>
                    <a:pt x="699" y="1641"/>
                    <a:pt x="425" y="1808"/>
                    <a:pt x="265" y="2090"/>
                  </a:cubicBezTo>
                  <a:cubicBezTo>
                    <a:pt x="0" y="2555"/>
                    <a:pt x="216" y="3101"/>
                    <a:pt x="514" y="3492"/>
                  </a:cubicBezTo>
                  <a:cubicBezTo>
                    <a:pt x="1220" y="4422"/>
                    <a:pt x="2410" y="4987"/>
                    <a:pt x="3580" y="4987"/>
                  </a:cubicBezTo>
                  <a:cubicBezTo>
                    <a:pt x="3950" y="4987"/>
                    <a:pt x="4317" y="4930"/>
                    <a:pt x="4667" y="4811"/>
                  </a:cubicBezTo>
                  <a:cubicBezTo>
                    <a:pt x="5965" y="4370"/>
                    <a:pt x="6864" y="3077"/>
                    <a:pt x="6603" y="1688"/>
                  </a:cubicBezTo>
                  <a:cubicBezTo>
                    <a:pt x="6443" y="845"/>
                    <a:pt x="5614" y="1"/>
                    <a:pt x="47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6">
              <a:extLst>
                <a:ext uri="{FF2B5EF4-FFF2-40B4-BE49-F238E27FC236}">
                  <a16:creationId xmlns:a16="http://schemas.microsoft.com/office/drawing/2014/main" id="{DA9547D3-113B-12DC-9625-2DE20ECBEFF7}"/>
                </a:ext>
              </a:extLst>
            </p:cNvPr>
            <p:cNvSpPr/>
            <p:nvPr/>
          </p:nvSpPr>
          <p:spPr>
            <a:xfrm>
              <a:off x="3010675" y="2254525"/>
              <a:ext cx="18175" cy="30400"/>
            </a:xfrm>
            <a:custGeom>
              <a:avLst/>
              <a:gdLst/>
              <a:ahLst/>
              <a:cxnLst/>
              <a:rect l="l" t="t" r="r" b="b"/>
              <a:pathLst>
                <a:path w="727" h="1216" extrusionOk="0">
                  <a:moveTo>
                    <a:pt x="86" y="1"/>
                  </a:moveTo>
                  <a:cubicBezTo>
                    <a:pt x="36" y="1"/>
                    <a:pt x="1" y="81"/>
                    <a:pt x="56" y="119"/>
                  </a:cubicBezTo>
                  <a:cubicBezTo>
                    <a:pt x="425" y="374"/>
                    <a:pt x="518" y="749"/>
                    <a:pt x="503" y="1173"/>
                  </a:cubicBezTo>
                  <a:cubicBezTo>
                    <a:pt x="503" y="1201"/>
                    <a:pt x="524" y="1215"/>
                    <a:pt x="546" y="1215"/>
                  </a:cubicBezTo>
                  <a:cubicBezTo>
                    <a:pt x="564" y="1215"/>
                    <a:pt x="582" y="1206"/>
                    <a:pt x="589" y="1185"/>
                  </a:cubicBezTo>
                  <a:cubicBezTo>
                    <a:pt x="726" y="750"/>
                    <a:pt x="468" y="262"/>
                    <a:pt x="117" y="12"/>
                  </a:cubicBezTo>
                  <a:cubicBezTo>
                    <a:pt x="106" y="4"/>
                    <a:pt x="96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6">
              <a:extLst>
                <a:ext uri="{FF2B5EF4-FFF2-40B4-BE49-F238E27FC236}">
                  <a16:creationId xmlns:a16="http://schemas.microsoft.com/office/drawing/2014/main" id="{E4E6552B-59EF-E6B1-9509-F4522F5A38DA}"/>
                </a:ext>
              </a:extLst>
            </p:cNvPr>
            <p:cNvSpPr/>
            <p:nvPr/>
          </p:nvSpPr>
          <p:spPr>
            <a:xfrm>
              <a:off x="2974375" y="2212925"/>
              <a:ext cx="69125" cy="122900"/>
            </a:xfrm>
            <a:custGeom>
              <a:avLst/>
              <a:gdLst/>
              <a:ahLst/>
              <a:cxnLst/>
              <a:rect l="l" t="t" r="r" b="b"/>
              <a:pathLst>
                <a:path w="2765" h="4916" extrusionOk="0">
                  <a:moveTo>
                    <a:pt x="2603" y="1"/>
                  </a:moveTo>
                  <a:cubicBezTo>
                    <a:pt x="2588" y="1"/>
                    <a:pt x="2572" y="9"/>
                    <a:pt x="2569" y="26"/>
                  </a:cubicBezTo>
                  <a:cubicBezTo>
                    <a:pt x="2359" y="1351"/>
                    <a:pt x="1000" y="1590"/>
                    <a:pt x="406" y="2646"/>
                  </a:cubicBezTo>
                  <a:cubicBezTo>
                    <a:pt x="19" y="3335"/>
                    <a:pt x="0" y="4220"/>
                    <a:pt x="413" y="4897"/>
                  </a:cubicBezTo>
                  <a:cubicBezTo>
                    <a:pt x="421" y="4910"/>
                    <a:pt x="434" y="4916"/>
                    <a:pt x="447" y="4916"/>
                  </a:cubicBezTo>
                  <a:cubicBezTo>
                    <a:pt x="473" y="4916"/>
                    <a:pt x="498" y="4895"/>
                    <a:pt x="487" y="4867"/>
                  </a:cubicBezTo>
                  <a:cubicBezTo>
                    <a:pt x="254" y="4281"/>
                    <a:pt x="153" y="3693"/>
                    <a:pt x="370" y="3081"/>
                  </a:cubicBezTo>
                  <a:cubicBezTo>
                    <a:pt x="612" y="2402"/>
                    <a:pt x="1155" y="2061"/>
                    <a:pt x="1707" y="1654"/>
                  </a:cubicBezTo>
                  <a:cubicBezTo>
                    <a:pt x="2239" y="1261"/>
                    <a:pt x="2764" y="739"/>
                    <a:pt x="2638" y="26"/>
                  </a:cubicBezTo>
                  <a:cubicBezTo>
                    <a:pt x="2634" y="9"/>
                    <a:pt x="2619" y="1"/>
                    <a:pt x="2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6">
              <a:extLst>
                <a:ext uri="{FF2B5EF4-FFF2-40B4-BE49-F238E27FC236}">
                  <a16:creationId xmlns:a16="http://schemas.microsoft.com/office/drawing/2014/main" id="{5CAF8781-872B-42D9-E0BD-5991C6E7351D}"/>
                </a:ext>
              </a:extLst>
            </p:cNvPr>
            <p:cNvSpPr/>
            <p:nvPr/>
          </p:nvSpPr>
          <p:spPr>
            <a:xfrm>
              <a:off x="2952450" y="2213175"/>
              <a:ext cx="87825" cy="75725"/>
            </a:xfrm>
            <a:custGeom>
              <a:avLst/>
              <a:gdLst/>
              <a:ahLst/>
              <a:cxnLst/>
              <a:rect l="l" t="t" r="r" b="b"/>
              <a:pathLst>
                <a:path w="3513" h="3029" extrusionOk="0">
                  <a:moveTo>
                    <a:pt x="3474" y="1"/>
                  </a:moveTo>
                  <a:cubicBezTo>
                    <a:pt x="3467" y="1"/>
                    <a:pt x="3460" y="3"/>
                    <a:pt x="3454" y="10"/>
                  </a:cubicBezTo>
                  <a:cubicBezTo>
                    <a:pt x="3227" y="257"/>
                    <a:pt x="2981" y="320"/>
                    <a:pt x="2722" y="320"/>
                  </a:cubicBezTo>
                  <a:cubicBezTo>
                    <a:pt x="2453" y="320"/>
                    <a:pt x="2172" y="252"/>
                    <a:pt x="1885" y="252"/>
                  </a:cubicBezTo>
                  <a:cubicBezTo>
                    <a:pt x="1824" y="252"/>
                    <a:pt x="1763" y="255"/>
                    <a:pt x="1702" y="262"/>
                  </a:cubicBezTo>
                  <a:cubicBezTo>
                    <a:pt x="1398" y="298"/>
                    <a:pt x="1136" y="423"/>
                    <a:pt x="901" y="616"/>
                  </a:cubicBezTo>
                  <a:cubicBezTo>
                    <a:pt x="212" y="1182"/>
                    <a:pt x="40" y="2127"/>
                    <a:pt x="2" y="2971"/>
                  </a:cubicBezTo>
                  <a:cubicBezTo>
                    <a:pt x="1" y="3008"/>
                    <a:pt x="33" y="3028"/>
                    <a:pt x="63" y="3028"/>
                  </a:cubicBezTo>
                  <a:cubicBezTo>
                    <a:pt x="88" y="3028"/>
                    <a:pt x="111" y="3015"/>
                    <a:pt x="117" y="2987"/>
                  </a:cubicBezTo>
                  <a:cubicBezTo>
                    <a:pt x="342" y="1870"/>
                    <a:pt x="568" y="438"/>
                    <a:pt x="1979" y="438"/>
                  </a:cubicBezTo>
                  <a:cubicBezTo>
                    <a:pt x="2009" y="438"/>
                    <a:pt x="2038" y="438"/>
                    <a:pt x="2069" y="440"/>
                  </a:cubicBezTo>
                  <a:cubicBezTo>
                    <a:pt x="2257" y="447"/>
                    <a:pt x="2467" y="473"/>
                    <a:pt x="2669" y="473"/>
                  </a:cubicBezTo>
                  <a:cubicBezTo>
                    <a:pt x="3011" y="473"/>
                    <a:pt x="3334" y="400"/>
                    <a:pt x="3502" y="47"/>
                  </a:cubicBezTo>
                  <a:cubicBezTo>
                    <a:pt x="3512" y="25"/>
                    <a:pt x="3494" y="1"/>
                    <a:pt x="34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6">
              <a:extLst>
                <a:ext uri="{FF2B5EF4-FFF2-40B4-BE49-F238E27FC236}">
                  <a16:creationId xmlns:a16="http://schemas.microsoft.com/office/drawing/2014/main" id="{2E1D5EAB-F332-64F6-C2A3-9062411B2D3F}"/>
                </a:ext>
              </a:extLst>
            </p:cNvPr>
            <p:cNvSpPr/>
            <p:nvPr/>
          </p:nvSpPr>
          <p:spPr>
            <a:xfrm>
              <a:off x="2981325" y="2186175"/>
              <a:ext cx="36775" cy="36300"/>
            </a:xfrm>
            <a:custGeom>
              <a:avLst/>
              <a:gdLst/>
              <a:ahLst/>
              <a:cxnLst/>
              <a:rect l="l" t="t" r="r" b="b"/>
              <a:pathLst>
                <a:path w="1471" h="1452" extrusionOk="0">
                  <a:moveTo>
                    <a:pt x="1312" y="1"/>
                  </a:moveTo>
                  <a:cubicBezTo>
                    <a:pt x="1274" y="1"/>
                    <a:pt x="1238" y="30"/>
                    <a:pt x="1254" y="76"/>
                  </a:cubicBezTo>
                  <a:cubicBezTo>
                    <a:pt x="1449" y="610"/>
                    <a:pt x="486" y="591"/>
                    <a:pt x="247" y="873"/>
                  </a:cubicBezTo>
                  <a:cubicBezTo>
                    <a:pt x="106" y="1037"/>
                    <a:pt x="56" y="1310"/>
                    <a:pt x="254" y="1444"/>
                  </a:cubicBezTo>
                  <a:cubicBezTo>
                    <a:pt x="262" y="1449"/>
                    <a:pt x="269" y="1451"/>
                    <a:pt x="277" y="1451"/>
                  </a:cubicBezTo>
                  <a:cubicBezTo>
                    <a:pt x="308" y="1451"/>
                    <a:pt x="335" y="1413"/>
                    <a:pt x="316" y="1382"/>
                  </a:cubicBezTo>
                  <a:cubicBezTo>
                    <a:pt x="0" y="878"/>
                    <a:pt x="840" y="797"/>
                    <a:pt x="1107" y="643"/>
                  </a:cubicBezTo>
                  <a:cubicBezTo>
                    <a:pt x="1320" y="518"/>
                    <a:pt x="1471" y="287"/>
                    <a:pt x="1375" y="43"/>
                  </a:cubicBezTo>
                  <a:cubicBezTo>
                    <a:pt x="1363" y="14"/>
                    <a:pt x="1337" y="1"/>
                    <a:pt x="1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6">
              <a:extLst>
                <a:ext uri="{FF2B5EF4-FFF2-40B4-BE49-F238E27FC236}">
                  <a16:creationId xmlns:a16="http://schemas.microsoft.com/office/drawing/2014/main" id="{2BAF3ACD-8C66-3DD2-D087-C7EB4BD0F3FA}"/>
                </a:ext>
              </a:extLst>
            </p:cNvPr>
            <p:cNvSpPr/>
            <p:nvPr/>
          </p:nvSpPr>
          <p:spPr>
            <a:xfrm>
              <a:off x="2960925" y="2142850"/>
              <a:ext cx="99475" cy="79575"/>
            </a:xfrm>
            <a:custGeom>
              <a:avLst/>
              <a:gdLst/>
              <a:ahLst/>
              <a:cxnLst/>
              <a:rect l="l" t="t" r="r" b="b"/>
              <a:pathLst>
                <a:path w="3979" h="3183" extrusionOk="0">
                  <a:moveTo>
                    <a:pt x="3950" y="1"/>
                  </a:moveTo>
                  <a:cubicBezTo>
                    <a:pt x="3943" y="1"/>
                    <a:pt x="3936" y="4"/>
                    <a:pt x="3932" y="13"/>
                  </a:cubicBezTo>
                  <a:cubicBezTo>
                    <a:pt x="3700" y="559"/>
                    <a:pt x="3358" y="1058"/>
                    <a:pt x="2841" y="1368"/>
                  </a:cubicBezTo>
                  <a:cubicBezTo>
                    <a:pt x="2321" y="1679"/>
                    <a:pt x="1764" y="1651"/>
                    <a:pt x="1209" y="1823"/>
                  </a:cubicBezTo>
                  <a:cubicBezTo>
                    <a:pt x="585" y="2016"/>
                    <a:pt x="87" y="2505"/>
                    <a:pt x="2" y="3166"/>
                  </a:cubicBezTo>
                  <a:cubicBezTo>
                    <a:pt x="1" y="3176"/>
                    <a:pt x="11" y="3183"/>
                    <a:pt x="20" y="3183"/>
                  </a:cubicBezTo>
                  <a:cubicBezTo>
                    <a:pt x="25" y="3183"/>
                    <a:pt x="31" y="3180"/>
                    <a:pt x="33" y="3175"/>
                  </a:cubicBezTo>
                  <a:cubicBezTo>
                    <a:pt x="325" y="2492"/>
                    <a:pt x="722" y="2082"/>
                    <a:pt x="1464" y="1912"/>
                  </a:cubicBezTo>
                  <a:cubicBezTo>
                    <a:pt x="1867" y="1820"/>
                    <a:pt x="2268" y="1810"/>
                    <a:pt x="2653" y="1645"/>
                  </a:cubicBezTo>
                  <a:cubicBezTo>
                    <a:pt x="3340" y="1348"/>
                    <a:pt x="3829" y="761"/>
                    <a:pt x="3975" y="31"/>
                  </a:cubicBezTo>
                  <a:cubicBezTo>
                    <a:pt x="3978" y="15"/>
                    <a:pt x="3963" y="1"/>
                    <a:pt x="3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6">
              <a:extLst>
                <a:ext uri="{FF2B5EF4-FFF2-40B4-BE49-F238E27FC236}">
                  <a16:creationId xmlns:a16="http://schemas.microsoft.com/office/drawing/2014/main" id="{F6D05A74-8EBC-97F3-D382-29C1AA94F1F1}"/>
                </a:ext>
              </a:extLst>
            </p:cNvPr>
            <p:cNvSpPr/>
            <p:nvPr/>
          </p:nvSpPr>
          <p:spPr>
            <a:xfrm>
              <a:off x="2991450" y="2145575"/>
              <a:ext cx="69350" cy="21525"/>
            </a:xfrm>
            <a:custGeom>
              <a:avLst/>
              <a:gdLst/>
              <a:ahLst/>
              <a:cxnLst/>
              <a:rect l="l" t="t" r="r" b="b"/>
              <a:pathLst>
                <a:path w="2774" h="861" extrusionOk="0">
                  <a:moveTo>
                    <a:pt x="2739" y="0"/>
                  </a:moveTo>
                  <a:cubicBezTo>
                    <a:pt x="2198" y="10"/>
                    <a:pt x="1592" y="51"/>
                    <a:pt x="1060" y="159"/>
                  </a:cubicBezTo>
                  <a:cubicBezTo>
                    <a:pt x="635" y="247"/>
                    <a:pt x="266" y="420"/>
                    <a:pt x="26" y="786"/>
                  </a:cubicBezTo>
                  <a:cubicBezTo>
                    <a:pt x="0" y="824"/>
                    <a:pt x="35" y="860"/>
                    <a:pt x="71" y="860"/>
                  </a:cubicBezTo>
                  <a:cubicBezTo>
                    <a:pt x="83" y="860"/>
                    <a:pt x="94" y="857"/>
                    <a:pt x="104" y="848"/>
                  </a:cubicBezTo>
                  <a:cubicBezTo>
                    <a:pt x="560" y="435"/>
                    <a:pt x="1082" y="317"/>
                    <a:pt x="1678" y="251"/>
                  </a:cubicBezTo>
                  <a:cubicBezTo>
                    <a:pt x="2041" y="210"/>
                    <a:pt x="2421" y="216"/>
                    <a:pt x="2751" y="48"/>
                  </a:cubicBezTo>
                  <a:cubicBezTo>
                    <a:pt x="2773" y="36"/>
                    <a:pt x="2762" y="0"/>
                    <a:pt x="27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6">
              <a:extLst>
                <a:ext uri="{FF2B5EF4-FFF2-40B4-BE49-F238E27FC236}">
                  <a16:creationId xmlns:a16="http://schemas.microsoft.com/office/drawing/2014/main" id="{C9CCAB59-9842-9475-7020-1D9E3425A6A2}"/>
                </a:ext>
              </a:extLst>
            </p:cNvPr>
            <p:cNvSpPr/>
            <p:nvPr/>
          </p:nvSpPr>
          <p:spPr>
            <a:xfrm>
              <a:off x="3040525" y="2113925"/>
              <a:ext cx="13550" cy="35775"/>
            </a:xfrm>
            <a:custGeom>
              <a:avLst/>
              <a:gdLst/>
              <a:ahLst/>
              <a:cxnLst/>
              <a:rect l="l" t="t" r="r" b="b"/>
              <a:pathLst>
                <a:path w="542" h="1431" extrusionOk="0">
                  <a:moveTo>
                    <a:pt x="212" y="0"/>
                  </a:moveTo>
                  <a:cubicBezTo>
                    <a:pt x="181" y="0"/>
                    <a:pt x="151" y="24"/>
                    <a:pt x="166" y="58"/>
                  </a:cubicBezTo>
                  <a:cubicBezTo>
                    <a:pt x="352" y="505"/>
                    <a:pt x="357" y="945"/>
                    <a:pt x="34" y="1338"/>
                  </a:cubicBezTo>
                  <a:cubicBezTo>
                    <a:pt x="1" y="1378"/>
                    <a:pt x="35" y="1431"/>
                    <a:pt x="74" y="1431"/>
                  </a:cubicBezTo>
                  <a:cubicBezTo>
                    <a:pt x="86" y="1431"/>
                    <a:pt x="98" y="1426"/>
                    <a:pt x="109" y="1413"/>
                  </a:cubicBezTo>
                  <a:cubicBezTo>
                    <a:pt x="433" y="1050"/>
                    <a:pt x="542" y="442"/>
                    <a:pt x="254" y="22"/>
                  </a:cubicBezTo>
                  <a:cubicBezTo>
                    <a:pt x="244" y="7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36">
              <a:extLst>
                <a:ext uri="{FF2B5EF4-FFF2-40B4-BE49-F238E27FC236}">
                  <a16:creationId xmlns:a16="http://schemas.microsoft.com/office/drawing/2014/main" id="{68EA9295-FD35-419B-381E-31BD24965B21}"/>
                </a:ext>
              </a:extLst>
            </p:cNvPr>
            <p:cNvSpPr/>
            <p:nvPr/>
          </p:nvSpPr>
          <p:spPr>
            <a:xfrm>
              <a:off x="2928100" y="2081400"/>
              <a:ext cx="165450" cy="143600"/>
            </a:xfrm>
            <a:custGeom>
              <a:avLst/>
              <a:gdLst/>
              <a:ahLst/>
              <a:cxnLst/>
              <a:rect l="l" t="t" r="r" b="b"/>
              <a:pathLst>
                <a:path w="6618" h="5744" extrusionOk="0">
                  <a:moveTo>
                    <a:pt x="6554" y="0"/>
                  </a:moveTo>
                  <a:cubicBezTo>
                    <a:pt x="6538" y="0"/>
                    <a:pt x="6523" y="7"/>
                    <a:pt x="6515" y="25"/>
                  </a:cubicBezTo>
                  <a:cubicBezTo>
                    <a:pt x="5997" y="1144"/>
                    <a:pt x="4765" y="1150"/>
                    <a:pt x="3715" y="1353"/>
                  </a:cubicBezTo>
                  <a:cubicBezTo>
                    <a:pt x="3022" y="1487"/>
                    <a:pt x="2388" y="1767"/>
                    <a:pt x="1830" y="2202"/>
                  </a:cubicBezTo>
                  <a:cubicBezTo>
                    <a:pt x="786" y="3014"/>
                    <a:pt x="0" y="4371"/>
                    <a:pt x="106" y="5722"/>
                  </a:cubicBezTo>
                  <a:cubicBezTo>
                    <a:pt x="107" y="5736"/>
                    <a:pt x="117" y="5743"/>
                    <a:pt x="127" y="5743"/>
                  </a:cubicBezTo>
                  <a:cubicBezTo>
                    <a:pt x="137" y="5743"/>
                    <a:pt x="148" y="5736"/>
                    <a:pt x="150" y="5722"/>
                  </a:cubicBezTo>
                  <a:cubicBezTo>
                    <a:pt x="371" y="3931"/>
                    <a:pt x="1326" y="2277"/>
                    <a:pt x="3121" y="1668"/>
                  </a:cubicBezTo>
                  <a:cubicBezTo>
                    <a:pt x="4294" y="1269"/>
                    <a:pt x="6142" y="1550"/>
                    <a:pt x="6607" y="64"/>
                  </a:cubicBezTo>
                  <a:cubicBezTo>
                    <a:pt x="6618" y="28"/>
                    <a:pt x="6584" y="0"/>
                    <a:pt x="65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36">
              <a:extLst>
                <a:ext uri="{FF2B5EF4-FFF2-40B4-BE49-F238E27FC236}">
                  <a16:creationId xmlns:a16="http://schemas.microsoft.com/office/drawing/2014/main" id="{DA707C87-BDEA-D302-A46D-64A83E14ED31}"/>
                </a:ext>
              </a:extLst>
            </p:cNvPr>
            <p:cNvSpPr/>
            <p:nvPr/>
          </p:nvSpPr>
          <p:spPr>
            <a:xfrm>
              <a:off x="2962050" y="2082675"/>
              <a:ext cx="131950" cy="44750"/>
            </a:xfrm>
            <a:custGeom>
              <a:avLst/>
              <a:gdLst/>
              <a:ahLst/>
              <a:cxnLst/>
              <a:rect l="l" t="t" r="r" b="b"/>
              <a:pathLst>
                <a:path w="5278" h="1790" extrusionOk="0">
                  <a:moveTo>
                    <a:pt x="5238" y="0"/>
                  </a:moveTo>
                  <a:cubicBezTo>
                    <a:pt x="5234" y="0"/>
                    <a:pt x="5230" y="1"/>
                    <a:pt x="5225" y="3"/>
                  </a:cubicBezTo>
                  <a:cubicBezTo>
                    <a:pt x="4663" y="256"/>
                    <a:pt x="4073" y="168"/>
                    <a:pt x="3477" y="235"/>
                  </a:cubicBezTo>
                  <a:cubicBezTo>
                    <a:pt x="3083" y="278"/>
                    <a:pt x="2694" y="358"/>
                    <a:pt x="2314" y="471"/>
                  </a:cubicBezTo>
                  <a:cubicBezTo>
                    <a:pt x="1485" y="717"/>
                    <a:pt x="688" y="1114"/>
                    <a:pt x="41" y="1691"/>
                  </a:cubicBezTo>
                  <a:cubicBezTo>
                    <a:pt x="1" y="1727"/>
                    <a:pt x="38" y="1789"/>
                    <a:pt x="83" y="1789"/>
                  </a:cubicBezTo>
                  <a:cubicBezTo>
                    <a:pt x="92" y="1789"/>
                    <a:pt x="101" y="1787"/>
                    <a:pt x="110" y="1781"/>
                  </a:cubicBezTo>
                  <a:cubicBezTo>
                    <a:pt x="1027" y="1185"/>
                    <a:pt x="1955" y="695"/>
                    <a:pt x="3042" y="490"/>
                  </a:cubicBezTo>
                  <a:cubicBezTo>
                    <a:pt x="3667" y="371"/>
                    <a:pt x="4799" y="594"/>
                    <a:pt x="5260" y="49"/>
                  </a:cubicBezTo>
                  <a:cubicBezTo>
                    <a:pt x="5278" y="27"/>
                    <a:pt x="5262" y="0"/>
                    <a:pt x="5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36">
              <a:extLst>
                <a:ext uri="{FF2B5EF4-FFF2-40B4-BE49-F238E27FC236}">
                  <a16:creationId xmlns:a16="http://schemas.microsoft.com/office/drawing/2014/main" id="{ED7754E7-A798-A1B9-94E7-A3EE7CF718F2}"/>
                </a:ext>
              </a:extLst>
            </p:cNvPr>
            <p:cNvSpPr/>
            <p:nvPr/>
          </p:nvSpPr>
          <p:spPr>
            <a:xfrm>
              <a:off x="3030025" y="2052225"/>
              <a:ext cx="11700" cy="41325"/>
            </a:xfrm>
            <a:custGeom>
              <a:avLst/>
              <a:gdLst/>
              <a:ahLst/>
              <a:cxnLst/>
              <a:rect l="l" t="t" r="r" b="b"/>
              <a:pathLst>
                <a:path w="468" h="1653" extrusionOk="0">
                  <a:moveTo>
                    <a:pt x="253" y="0"/>
                  </a:moveTo>
                  <a:cubicBezTo>
                    <a:pt x="232" y="0"/>
                    <a:pt x="210" y="18"/>
                    <a:pt x="210" y="40"/>
                  </a:cubicBezTo>
                  <a:cubicBezTo>
                    <a:pt x="216" y="287"/>
                    <a:pt x="320" y="512"/>
                    <a:pt x="301" y="769"/>
                  </a:cubicBezTo>
                  <a:cubicBezTo>
                    <a:pt x="282" y="1061"/>
                    <a:pt x="176" y="1368"/>
                    <a:pt x="14" y="1612"/>
                  </a:cubicBezTo>
                  <a:cubicBezTo>
                    <a:pt x="1" y="1630"/>
                    <a:pt x="20" y="1652"/>
                    <a:pt x="39" y="1652"/>
                  </a:cubicBezTo>
                  <a:cubicBezTo>
                    <a:pt x="45" y="1652"/>
                    <a:pt x="51" y="1650"/>
                    <a:pt x="56" y="1644"/>
                  </a:cubicBezTo>
                  <a:cubicBezTo>
                    <a:pt x="256" y="1405"/>
                    <a:pt x="381" y="1175"/>
                    <a:pt x="425" y="861"/>
                  </a:cubicBezTo>
                  <a:cubicBezTo>
                    <a:pt x="460" y="597"/>
                    <a:pt x="468" y="223"/>
                    <a:pt x="280" y="12"/>
                  </a:cubicBezTo>
                  <a:cubicBezTo>
                    <a:pt x="272" y="4"/>
                    <a:pt x="263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36">
              <a:extLst>
                <a:ext uri="{FF2B5EF4-FFF2-40B4-BE49-F238E27FC236}">
                  <a16:creationId xmlns:a16="http://schemas.microsoft.com/office/drawing/2014/main" id="{6CBBC0A9-8628-CA34-F056-F6DB1C95CAD5}"/>
                </a:ext>
              </a:extLst>
            </p:cNvPr>
            <p:cNvSpPr/>
            <p:nvPr/>
          </p:nvSpPr>
          <p:spPr>
            <a:xfrm>
              <a:off x="2926475" y="2027575"/>
              <a:ext cx="102700" cy="144000"/>
            </a:xfrm>
            <a:custGeom>
              <a:avLst/>
              <a:gdLst/>
              <a:ahLst/>
              <a:cxnLst/>
              <a:rect l="l" t="t" r="r" b="b"/>
              <a:pathLst>
                <a:path w="4108" h="5760" extrusionOk="0">
                  <a:moveTo>
                    <a:pt x="4068" y="0"/>
                  </a:moveTo>
                  <a:cubicBezTo>
                    <a:pt x="4065" y="0"/>
                    <a:pt x="4061" y="1"/>
                    <a:pt x="4058" y="2"/>
                  </a:cubicBezTo>
                  <a:cubicBezTo>
                    <a:pt x="2049" y="849"/>
                    <a:pt x="102" y="3543"/>
                    <a:pt x="1" y="5734"/>
                  </a:cubicBezTo>
                  <a:lnTo>
                    <a:pt x="1" y="5736"/>
                  </a:lnTo>
                  <a:cubicBezTo>
                    <a:pt x="0" y="5751"/>
                    <a:pt x="12" y="5759"/>
                    <a:pt x="24" y="5759"/>
                  </a:cubicBezTo>
                  <a:cubicBezTo>
                    <a:pt x="35" y="5759"/>
                    <a:pt x="46" y="5753"/>
                    <a:pt x="50" y="5742"/>
                  </a:cubicBezTo>
                  <a:cubicBezTo>
                    <a:pt x="458" y="4589"/>
                    <a:pt x="765" y="3495"/>
                    <a:pt x="1486" y="2479"/>
                  </a:cubicBezTo>
                  <a:cubicBezTo>
                    <a:pt x="2206" y="1464"/>
                    <a:pt x="3122" y="806"/>
                    <a:pt x="4088" y="52"/>
                  </a:cubicBezTo>
                  <a:cubicBezTo>
                    <a:pt x="4108" y="37"/>
                    <a:pt x="4090" y="0"/>
                    <a:pt x="40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36">
              <a:extLst>
                <a:ext uri="{FF2B5EF4-FFF2-40B4-BE49-F238E27FC236}">
                  <a16:creationId xmlns:a16="http://schemas.microsoft.com/office/drawing/2014/main" id="{FE8698C2-D1DE-11FF-C260-8FD9FF1EB088}"/>
                </a:ext>
              </a:extLst>
            </p:cNvPr>
            <p:cNvSpPr/>
            <p:nvPr/>
          </p:nvSpPr>
          <p:spPr>
            <a:xfrm>
              <a:off x="2975775" y="1967225"/>
              <a:ext cx="276950" cy="139650"/>
            </a:xfrm>
            <a:custGeom>
              <a:avLst/>
              <a:gdLst/>
              <a:ahLst/>
              <a:cxnLst/>
              <a:rect l="l" t="t" r="r" b="b"/>
              <a:pathLst>
                <a:path w="11078" h="5586" extrusionOk="0">
                  <a:moveTo>
                    <a:pt x="8938" y="1"/>
                  </a:moveTo>
                  <a:cubicBezTo>
                    <a:pt x="8150" y="1"/>
                    <a:pt x="7312" y="354"/>
                    <a:pt x="6640" y="640"/>
                  </a:cubicBezTo>
                  <a:cubicBezTo>
                    <a:pt x="4209" y="1674"/>
                    <a:pt x="1556" y="3352"/>
                    <a:pt x="12" y="5550"/>
                  </a:cubicBezTo>
                  <a:cubicBezTo>
                    <a:pt x="1" y="5568"/>
                    <a:pt x="17" y="5585"/>
                    <a:pt x="34" y="5585"/>
                  </a:cubicBezTo>
                  <a:cubicBezTo>
                    <a:pt x="39" y="5585"/>
                    <a:pt x="45" y="5584"/>
                    <a:pt x="49" y="5579"/>
                  </a:cubicBezTo>
                  <a:cubicBezTo>
                    <a:pt x="861" y="4825"/>
                    <a:pt x="1595" y="4011"/>
                    <a:pt x="2466" y="3318"/>
                  </a:cubicBezTo>
                  <a:cubicBezTo>
                    <a:pt x="3324" y="2634"/>
                    <a:pt x="4245" y="2025"/>
                    <a:pt x="5209" y="1503"/>
                  </a:cubicBezTo>
                  <a:cubicBezTo>
                    <a:pt x="6160" y="988"/>
                    <a:pt x="7201" y="460"/>
                    <a:pt x="8266" y="240"/>
                  </a:cubicBezTo>
                  <a:cubicBezTo>
                    <a:pt x="8452" y="201"/>
                    <a:pt x="8634" y="183"/>
                    <a:pt x="8810" y="183"/>
                  </a:cubicBezTo>
                  <a:cubicBezTo>
                    <a:pt x="10106" y="183"/>
                    <a:pt x="11029" y="1196"/>
                    <a:pt x="10555" y="2594"/>
                  </a:cubicBezTo>
                  <a:cubicBezTo>
                    <a:pt x="10540" y="2639"/>
                    <a:pt x="10581" y="2673"/>
                    <a:pt x="10620" y="2673"/>
                  </a:cubicBezTo>
                  <a:cubicBezTo>
                    <a:pt x="10640" y="2673"/>
                    <a:pt x="10660" y="2664"/>
                    <a:pt x="10672" y="2642"/>
                  </a:cubicBezTo>
                  <a:cubicBezTo>
                    <a:pt x="11077" y="1888"/>
                    <a:pt x="10806" y="871"/>
                    <a:pt x="10123" y="366"/>
                  </a:cubicBezTo>
                  <a:cubicBezTo>
                    <a:pt x="9764" y="101"/>
                    <a:pt x="9358" y="1"/>
                    <a:pt x="89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36">
              <a:extLst>
                <a:ext uri="{FF2B5EF4-FFF2-40B4-BE49-F238E27FC236}">
                  <a16:creationId xmlns:a16="http://schemas.microsoft.com/office/drawing/2014/main" id="{37BAE3DE-5EE5-7B0B-A323-127C55CA14F7}"/>
                </a:ext>
              </a:extLst>
            </p:cNvPr>
            <p:cNvSpPr/>
            <p:nvPr/>
          </p:nvSpPr>
          <p:spPr>
            <a:xfrm>
              <a:off x="3239175" y="2022100"/>
              <a:ext cx="18700" cy="11200"/>
            </a:xfrm>
            <a:custGeom>
              <a:avLst/>
              <a:gdLst/>
              <a:ahLst/>
              <a:cxnLst/>
              <a:rect l="l" t="t" r="r" b="b"/>
              <a:pathLst>
                <a:path w="748" h="448" extrusionOk="0">
                  <a:moveTo>
                    <a:pt x="686" y="1"/>
                  </a:moveTo>
                  <a:cubicBezTo>
                    <a:pt x="681" y="1"/>
                    <a:pt x="677" y="1"/>
                    <a:pt x="673" y="2"/>
                  </a:cubicBezTo>
                  <a:cubicBezTo>
                    <a:pt x="565" y="27"/>
                    <a:pt x="481" y="145"/>
                    <a:pt x="386" y="201"/>
                  </a:cubicBezTo>
                  <a:cubicBezTo>
                    <a:pt x="276" y="267"/>
                    <a:pt x="150" y="281"/>
                    <a:pt x="42" y="340"/>
                  </a:cubicBezTo>
                  <a:cubicBezTo>
                    <a:pt x="1" y="362"/>
                    <a:pt x="8" y="431"/>
                    <a:pt x="55" y="441"/>
                  </a:cubicBezTo>
                  <a:cubicBezTo>
                    <a:pt x="76" y="446"/>
                    <a:pt x="98" y="448"/>
                    <a:pt x="121" y="448"/>
                  </a:cubicBezTo>
                  <a:cubicBezTo>
                    <a:pt x="239" y="448"/>
                    <a:pt x="367" y="389"/>
                    <a:pt x="466" y="337"/>
                  </a:cubicBezTo>
                  <a:cubicBezTo>
                    <a:pt x="576" y="279"/>
                    <a:pt x="726" y="189"/>
                    <a:pt x="743" y="55"/>
                  </a:cubicBezTo>
                  <a:cubicBezTo>
                    <a:pt x="747" y="22"/>
                    <a:pt x="714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36">
              <a:extLst>
                <a:ext uri="{FF2B5EF4-FFF2-40B4-BE49-F238E27FC236}">
                  <a16:creationId xmlns:a16="http://schemas.microsoft.com/office/drawing/2014/main" id="{4269C7C8-BA62-6862-B274-731AA7B8402A}"/>
                </a:ext>
              </a:extLst>
            </p:cNvPr>
            <p:cNvSpPr/>
            <p:nvPr/>
          </p:nvSpPr>
          <p:spPr>
            <a:xfrm>
              <a:off x="3234050" y="2013825"/>
              <a:ext cx="36225" cy="83750"/>
            </a:xfrm>
            <a:custGeom>
              <a:avLst/>
              <a:gdLst/>
              <a:ahLst/>
              <a:cxnLst/>
              <a:rect l="l" t="t" r="r" b="b"/>
              <a:pathLst>
                <a:path w="1449" h="3350" extrusionOk="0">
                  <a:moveTo>
                    <a:pt x="1402" y="0"/>
                  </a:moveTo>
                  <a:cubicBezTo>
                    <a:pt x="1397" y="0"/>
                    <a:pt x="1391" y="2"/>
                    <a:pt x="1385" y="5"/>
                  </a:cubicBezTo>
                  <a:cubicBezTo>
                    <a:pt x="320" y="679"/>
                    <a:pt x="0" y="2414"/>
                    <a:pt x="940" y="3334"/>
                  </a:cubicBezTo>
                  <a:cubicBezTo>
                    <a:pt x="952" y="3345"/>
                    <a:pt x="965" y="3350"/>
                    <a:pt x="977" y="3350"/>
                  </a:cubicBezTo>
                  <a:cubicBezTo>
                    <a:pt x="1015" y="3350"/>
                    <a:pt x="1047" y="3307"/>
                    <a:pt x="1026" y="3267"/>
                  </a:cubicBezTo>
                  <a:cubicBezTo>
                    <a:pt x="745" y="2704"/>
                    <a:pt x="510" y="2236"/>
                    <a:pt x="590" y="1586"/>
                  </a:cubicBezTo>
                  <a:cubicBezTo>
                    <a:pt x="667" y="957"/>
                    <a:pt x="997" y="499"/>
                    <a:pt x="1427" y="58"/>
                  </a:cubicBezTo>
                  <a:cubicBezTo>
                    <a:pt x="1448" y="36"/>
                    <a:pt x="1428" y="0"/>
                    <a:pt x="1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6">
              <a:extLst>
                <a:ext uri="{FF2B5EF4-FFF2-40B4-BE49-F238E27FC236}">
                  <a16:creationId xmlns:a16="http://schemas.microsoft.com/office/drawing/2014/main" id="{AD3050A5-94BE-386F-BFA8-D008D3882DB7}"/>
                </a:ext>
              </a:extLst>
            </p:cNvPr>
            <p:cNvSpPr/>
            <p:nvPr/>
          </p:nvSpPr>
          <p:spPr>
            <a:xfrm>
              <a:off x="3249825" y="2054400"/>
              <a:ext cx="41925" cy="41400"/>
            </a:xfrm>
            <a:custGeom>
              <a:avLst/>
              <a:gdLst/>
              <a:ahLst/>
              <a:cxnLst/>
              <a:rect l="l" t="t" r="r" b="b"/>
              <a:pathLst>
                <a:path w="1677" h="1656" extrusionOk="0">
                  <a:moveTo>
                    <a:pt x="1626" y="1"/>
                  </a:moveTo>
                  <a:cubicBezTo>
                    <a:pt x="1621" y="1"/>
                    <a:pt x="1615" y="2"/>
                    <a:pt x="1610" y="4"/>
                  </a:cubicBezTo>
                  <a:cubicBezTo>
                    <a:pt x="1369" y="101"/>
                    <a:pt x="1151" y="269"/>
                    <a:pt x="914" y="385"/>
                  </a:cubicBezTo>
                  <a:cubicBezTo>
                    <a:pt x="705" y="487"/>
                    <a:pt x="490" y="600"/>
                    <a:pt x="336" y="781"/>
                  </a:cubicBezTo>
                  <a:cubicBezTo>
                    <a:pt x="109" y="1048"/>
                    <a:pt x="87" y="1406"/>
                    <a:pt x="351" y="1647"/>
                  </a:cubicBezTo>
                  <a:cubicBezTo>
                    <a:pt x="358" y="1653"/>
                    <a:pt x="365" y="1656"/>
                    <a:pt x="372" y="1656"/>
                  </a:cubicBezTo>
                  <a:cubicBezTo>
                    <a:pt x="394" y="1656"/>
                    <a:pt x="413" y="1627"/>
                    <a:pt x="393" y="1605"/>
                  </a:cubicBezTo>
                  <a:cubicBezTo>
                    <a:pt x="1" y="1157"/>
                    <a:pt x="601" y="715"/>
                    <a:pt x="954" y="549"/>
                  </a:cubicBezTo>
                  <a:cubicBezTo>
                    <a:pt x="1193" y="438"/>
                    <a:pt x="1548" y="334"/>
                    <a:pt x="1664" y="76"/>
                  </a:cubicBezTo>
                  <a:cubicBezTo>
                    <a:pt x="1677" y="46"/>
                    <a:pt x="1659" y="1"/>
                    <a:pt x="16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6">
              <a:extLst>
                <a:ext uri="{FF2B5EF4-FFF2-40B4-BE49-F238E27FC236}">
                  <a16:creationId xmlns:a16="http://schemas.microsoft.com/office/drawing/2014/main" id="{48BEAAF0-35A8-4488-AA96-61F43CED9E44}"/>
                </a:ext>
              </a:extLst>
            </p:cNvPr>
            <p:cNvSpPr/>
            <p:nvPr/>
          </p:nvSpPr>
          <p:spPr>
            <a:xfrm>
              <a:off x="3387850" y="2060775"/>
              <a:ext cx="46750" cy="29300"/>
            </a:xfrm>
            <a:custGeom>
              <a:avLst/>
              <a:gdLst/>
              <a:ahLst/>
              <a:cxnLst/>
              <a:rect l="l" t="t" r="r" b="b"/>
              <a:pathLst>
                <a:path w="1870" h="1172" extrusionOk="0">
                  <a:moveTo>
                    <a:pt x="33" y="0"/>
                  </a:moveTo>
                  <a:cubicBezTo>
                    <a:pt x="17" y="0"/>
                    <a:pt x="0" y="14"/>
                    <a:pt x="7" y="31"/>
                  </a:cubicBezTo>
                  <a:cubicBezTo>
                    <a:pt x="255" y="628"/>
                    <a:pt x="902" y="1172"/>
                    <a:pt x="1579" y="1172"/>
                  </a:cubicBezTo>
                  <a:cubicBezTo>
                    <a:pt x="1653" y="1172"/>
                    <a:pt x="1726" y="1165"/>
                    <a:pt x="1800" y="1152"/>
                  </a:cubicBezTo>
                  <a:cubicBezTo>
                    <a:pt x="1867" y="1140"/>
                    <a:pt x="1869" y="1023"/>
                    <a:pt x="1800" y="1013"/>
                  </a:cubicBezTo>
                  <a:cubicBezTo>
                    <a:pt x="1453" y="965"/>
                    <a:pt x="1148" y="943"/>
                    <a:pt x="832" y="773"/>
                  </a:cubicBezTo>
                  <a:cubicBezTo>
                    <a:pt x="505" y="598"/>
                    <a:pt x="241" y="330"/>
                    <a:pt x="54" y="12"/>
                  </a:cubicBezTo>
                  <a:cubicBezTo>
                    <a:pt x="49" y="4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6">
              <a:extLst>
                <a:ext uri="{FF2B5EF4-FFF2-40B4-BE49-F238E27FC236}">
                  <a16:creationId xmlns:a16="http://schemas.microsoft.com/office/drawing/2014/main" id="{35D7C919-47D3-893A-8043-E7DB4DA87424}"/>
                </a:ext>
              </a:extLst>
            </p:cNvPr>
            <p:cNvSpPr/>
            <p:nvPr/>
          </p:nvSpPr>
          <p:spPr>
            <a:xfrm>
              <a:off x="3419725" y="2087150"/>
              <a:ext cx="50525" cy="44925"/>
            </a:xfrm>
            <a:custGeom>
              <a:avLst/>
              <a:gdLst/>
              <a:ahLst/>
              <a:cxnLst/>
              <a:rect l="l" t="t" r="r" b="b"/>
              <a:pathLst>
                <a:path w="2021" h="1797" extrusionOk="0">
                  <a:moveTo>
                    <a:pt x="15" y="0"/>
                  </a:moveTo>
                  <a:cubicBezTo>
                    <a:pt x="8" y="0"/>
                    <a:pt x="0" y="5"/>
                    <a:pt x="1" y="13"/>
                  </a:cubicBezTo>
                  <a:cubicBezTo>
                    <a:pt x="84" y="831"/>
                    <a:pt x="993" y="1796"/>
                    <a:pt x="1863" y="1796"/>
                  </a:cubicBezTo>
                  <a:cubicBezTo>
                    <a:pt x="1885" y="1796"/>
                    <a:pt x="1906" y="1796"/>
                    <a:pt x="1928" y="1794"/>
                  </a:cubicBezTo>
                  <a:cubicBezTo>
                    <a:pt x="2012" y="1790"/>
                    <a:pt x="2021" y="1682"/>
                    <a:pt x="1946" y="1653"/>
                  </a:cubicBezTo>
                  <a:cubicBezTo>
                    <a:pt x="1504" y="1479"/>
                    <a:pt x="1103" y="1393"/>
                    <a:pt x="735" y="1057"/>
                  </a:cubicBezTo>
                  <a:cubicBezTo>
                    <a:pt x="414" y="762"/>
                    <a:pt x="212" y="395"/>
                    <a:pt x="27" y="6"/>
                  </a:cubicBezTo>
                  <a:lnTo>
                    <a:pt x="26" y="6"/>
                  </a:lnTo>
                  <a:cubicBezTo>
                    <a:pt x="24" y="2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6">
              <a:extLst>
                <a:ext uri="{FF2B5EF4-FFF2-40B4-BE49-F238E27FC236}">
                  <a16:creationId xmlns:a16="http://schemas.microsoft.com/office/drawing/2014/main" id="{E1D6CA0B-50B8-6FE8-901F-42FB9225CA4B}"/>
                </a:ext>
              </a:extLst>
            </p:cNvPr>
            <p:cNvSpPr/>
            <p:nvPr/>
          </p:nvSpPr>
          <p:spPr>
            <a:xfrm>
              <a:off x="3402725" y="2246975"/>
              <a:ext cx="27225" cy="62275"/>
            </a:xfrm>
            <a:custGeom>
              <a:avLst/>
              <a:gdLst/>
              <a:ahLst/>
              <a:cxnLst/>
              <a:rect l="l" t="t" r="r" b="b"/>
              <a:pathLst>
                <a:path w="1089" h="2491" extrusionOk="0">
                  <a:moveTo>
                    <a:pt x="931" y="0"/>
                  </a:moveTo>
                  <a:cubicBezTo>
                    <a:pt x="919" y="0"/>
                    <a:pt x="907" y="4"/>
                    <a:pt x="895" y="12"/>
                  </a:cubicBezTo>
                  <a:cubicBezTo>
                    <a:pt x="1" y="621"/>
                    <a:pt x="99" y="1987"/>
                    <a:pt x="1035" y="2487"/>
                  </a:cubicBezTo>
                  <a:cubicBezTo>
                    <a:pt x="1040" y="2489"/>
                    <a:pt x="1044" y="2490"/>
                    <a:pt x="1048" y="2490"/>
                  </a:cubicBezTo>
                  <a:cubicBezTo>
                    <a:pt x="1070" y="2490"/>
                    <a:pt x="1089" y="2462"/>
                    <a:pt x="1068" y="2445"/>
                  </a:cubicBezTo>
                  <a:cubicBezTo>
                    <a:pt x="262" y="1798"/>
                    <a:pt x="258" y="827"/>
                    <a:pt x="984" y="128"/>
                  </a:cubicBezTo>
                  <a:cubicBezTo>
                    <a:pt x="1033" y="81"/>
                    <a:pt x="987" y="0"/>
                    <a:pt x="9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6">
              <a:extLst>
                <a:ext uri="{FF2B5EF4-FFF2-40B4-BE49-F238E27FC236}">
                  <a16:creationId xmlns:a16="http://schemas.microsoft.com/office/drawing/2014/main" id="{76327D39-07A2-3213-28DC-6460AE60B82F}"/>
                </a:ext>
              </a:extLst>
            </p:cNvPr>
            <p:cNvSpPr/>
            <p:nvPr/>
          </p:nvSpPr>
          <p:spPr>
            <a:xfrm>
              <a:off x="3420575" y="2249375"/>
              <a:ext cx="27250" cy="55900"/>
            </a:xfrm>
            <a:custGeom>
              <a:avLst/>
              <a:gdLst/>
              <a:ahLst/>
              <a:cxnLst/>
              <a:rect l="l" t="t" r="r" b="b"/>
              <a:pathLst>
                <a:path w="1090" h="2236" extrusionOk="0">
                  <a:moveTo>
                    <a:pt x="272" y="0"/>
                  </a:moveTo>
                  <a:cubicBezTo>
                    <a:pt x="266" y="0"/>
                    <a:pt x="259" y="3"/>
                    <a:pt x="257" y="10"/>
                  </a:cubicBezTo>
                  <a:cubicBezTo>
                    <a:pt x="0" y="824"/>
                    <a:pt x="1081" y="1321"/>
                    <a:pt x="791" y="2157"/>
                  </a:cubicBezTo>
                  <a:cubicBezTo>
                    <a:pt x="774" y="2206"/>
                    <a:pt x="812" y="2236"/>
                    <a:pt x="852" y="2236"/>
                  </a:cubicBezTo>
                  <a:cubicBezTo>
                    <a:pt x="874" y="2236"/>
                    <a:pt x="896" y="2227"/>
                    <a:pt x="910" y="2207"/>
                  </a:cubicBezTo>
                  <a:cubicBezTo>
                    <a:pt x="1089" y="1960"/>
                    <a:pt x="1044" y="1676"/>
                    <a:pt x="923" y="1409"/>
                  </a:cubicBezTo>
                  <a:cubicBezTo>
                    <a:pt x="704" y="928"/>
                    <a:pt x="247" y="593"/>
                    <a:pt x="287" y="14"/>
                  </a:cubicBezTo>
                  <a:cubicBezTo>
                    <a:pt x="287" y="5"/>
                    <a:pt x="280" y="0"/>
                    <a:pt x="2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6">
              <a:extLst>
                <a:ext uri="{FF2B5EF4-FFF2-40B4-BE49-F238E27FC236}">
                  <a16:creationId xmlns:a16="http://schemas.microsoft.com/office/drawing/2014/main" id="{42426416-3CD3-22BB-C851-B0FE8F70DAD6}"/>
                </a:ext>
              </a:extLst>
            </p:cNvPr>
            <p:cNvSpPr/>
            <p:nvPr/>
          </p:nvSpPr>
          <p:spPr>
            <a:xfrm>
              <a:off x="3439475" y="2127475"/>
              <a:ext cx="62450" cy="160650"/>
            </a:xfrm>
            <a:custGeom>
              <a:avLst/>
              <a:gdLst/>
              <a:ahLst/>
              <a:cxnLst/>
              <a:rect l="l" t="t" r="r" b="b"/>
              <a:pathLst>
                <a:path w="2498" h="6426" extrusionOk="0">
                  <a:moveTo>
                    <a:pt x="1157" y="1"/>
                  </a:moveTo>
                  <a:cubicBezTo>
                    <a:pt x="1126" y="1"/>
                    <a:pt x="1097" y="33"/>
                    <a:pt x="1114" y="70"/>
                  </a:cubicBezTo>
                  <a:cubicBezTo>
                    <a:pt x="1675" y="1252"/>
                    <a:pt x="1968" y="2299"/>
                    <a:pt x="1674" y="3611"/>
                  </a:cubicBezTo>
                  <a:cubicBezTo>
                    <a:pt x="1427" y="4710"/>
                    <a:pt x="801" y="5559"/>
                    <a:pt x="29" y="6346"/>
                  </a:cubicBezTo>
                  <a:cubicBezTo>
                    <a:pt x="1" y="6375"/>
                    <a:pt x="28" y="6425"/>
                    <a:pt x="62" y="6425"/>
                  </a:cubicBezTo>
                  <a:cubicBezTo>
                    <a:pt x="69" y="6425"/>
                    <a:pt x="77" y="6423"/>
                    <a:pt x="84" y="6417"/>
                  </a:cubicBezTo>
                  <a:cubicBezTo>
                    <a:pt x="1985" y="5034"/>
                    <a:pt x="2498" y="1980"/>
                    <a:pt x="1195" y="22"/>
                  </a:cubicBezTo>
                  <a:cubicBezTo>
                    <a:pt x="1185" y="7"/>
                    <a:pt x="117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6">
              <a:extLst>
                <a:ext uri="{FF2B5EF4-FFF2-40B4-BE49-F238E27FC236}">
                  <a16:creationId xmlns:a16="http://schemas.microsoft.com/office/drawing/2014/main" id="{3ABD6056-F11B-718C-CA50-D722E118FEBB}"/>
                </a:ext>
              </a:extLst>
            </p:cNvPr>
            <p:cNvSpPr/>
            <p:nvPr/>
          </p:nvSpPr>
          <p:spPr>
            <a:xfrm>
              <a:off x="3348250" y="2286400"/>
              <a:ext cx="129800" cy="55425"/>
            </a:xfrm>
            <a:custGeom>
              <a:avLst/>
              <a:gdLst/>
              <a:ahLst/>
              <a:cxnLst/>
              <a:rect l="l" t="t" r="r" b="b"/>
              <a:pathLst>
                <a:path w="5192" h="2217" extrusionOk="0">
                  <a:moveTo>
                    <a:pt x="118" y="1"/>
                  </a:moveTo>
                  <a:cubicBezTo>
                    <a:pt x="59" y="1"/>
                    <a:pt x="1" y="47"/>
                    <a:pt x="24" y="120"/>
                  </a:cubicBezTo>
                  <a:cubicBezTo>
                    <a:pt x="366" y="1195"/>
                    <a:pt x="1270" y="2042"/>
                    <a:pt x="2411" y="2194"/>
                  </a:cubicBezTo>
                  <a:cubicBezTo>
                    <a:pt x="2525" y="2209"/>
                    <a:pt x="2642" y="2216"/>
                    <a:pt x="2760" y="2216"/>
                  </a:cubicBezTo>
                  <a:cubicBezTo>
                    <a:pt x="3730" y="2216"/>
                    <a:pt x="4808" y="1714"/>
                    <a:pt x="5186" y="805"/>
                  </a:cubicBezTo>
                  <a:cubicBezTo>
                    <a:pt x="5191" y="791"/>
                    <a:pt x="5178" y="781"/>
                    <a:pt x="5165" y="781"/>
                  </a:cubicBezTo>
                  <a:cubicBezTo>
                    <a:pt x="5161" y="781"/>
                    <a:pt x="5156" y="782"/>
                    <a:pt x="5152" y="786"/>
                  </a:cubicBezTo>
                  <a:cubicBezTo>
                    <a:pt x="4473" y="1455"/>
                    <a:pt x="3770" y="2020"/>
                    <a:pt x="2786" y="2020"/>
                  </a:cubicBezTo>
                  <a:cubicBezTo>
                    <a:pt x="2729" y="2020"/>
                    <a:pt x="2670" y="2018"/>
                    <a:pt x="2611" y="2014"/>
                  </a:cubicBezTo>
                  <a:cubicBezTo>
                    <a:pt x="1481" y="1941"/>
                    <a:pt x="559" y="1117"/>
                    <a:pt x="211" y="68"/>
                  </a:cubicBezTo>
                  <a:cubicBezTo>
                    <a:pt x="195" y="21"/>
                    <a:pt x="156" y="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6">
              <a:extLst>
                <a:ext uri="{FF2B5EF4-FFF2-40B4-BE49-F238E27FC236}">
                  <a16:creationId xmlns:a16="http://schemas.microsoft.com/office/drawing/2014/main" id="{BC586F88-C32C-2D27-BCCE-3D407B0E22B5}"/>
                </a:ext>
              </a:extLst>
            </p:cNvPr>
            <p:cNvSpPr/>
            <p:nvPr/>
          </p:nvSpPr>
          <p:spPr>
            <a:xfrm>
              <a:off x="3350700" y="2288550"/>
              <a:ext cx="28600" cy="14975"/>
            </a:xfrm>
            <a:custGeom>
              <a:avLst/>
              <a:gdLst/>
              <a:ahLst/>
              <a:cxnLst/>
              <a:rect l="l" t="t" r="r" b="b"/>
              <a:pathLst>
                <a:path w="1144" h="599" extrusionOk="0">
                  <a:moveTo>
                    <a:pt x="252" y="1"/>
                  </a:moveTo>
                  <a:cubicBezTo>
                    <a:pt x="175" y="1"/>
                    <a:pt x="99" y="12"/>
                    <a:pt x="26" y="35"/>
                  </a:cubicBezTo>
                  <a:cubicBezTo>
                    <a:pt x="4" y="41"/>
                    <a:pt x="0" y="78"/>
                    <a:pt x="26" y="84"/>
                  </a:cubicBezTo>
                  <a:cubicBezTo>
                    <a:pt x="207" y="115"/>
                    <a:pt x="392" y="145"/>
                    <a:pt x="557" y="225"/>
                  </a:cubicBezTo>
                  <a:cubicBezTo>
                    <a:pt x="732" y="310"/>
                    <a:pt x="855" y="436"/>
                    <a:pt x="985" y="576"/>
                  </a:cubicBezTo>
                  <a:cubicBezTo>
                    <a:pt x="1001" y="592"/>
                    <a:pt x="1019" y="599"/>
                    <a:pt x="1038" y="599"/>
                  </a:cubicBezTo>
                  <a:cubicBezTo>
                    <a:pt x="1092" y="599"/>
                    <a:pt x="1144" y="537"/>
                    <a:pt x="1110" y="480"/>
                  </a:cubicBezTo>
                  <a:cubicBezTo>
                    <a:pt x="942" y="203"/>
                    <a:pt x="587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6">
              <a:extLst>
                <a:ext uri="{FF2B5EF4-FFF2-40B4-BE49-F238E27FC236}">
                  <a16:creationId xmlns:a16="http://schemas.microsoft.com/office/drawing/2014/main" id="{D26BE1CA-E199-F1AE-CBD4-A19AB1F7ECDA}"/>
                </a:ext>
              </a:extLst>
            </p:cNvPr>
            <p:cNvSpPr/>
            <p:nvPr/>
          </p:nvSpPr>
          <p:spPr>
            <a:xfrm>
              <a:off x="3366925" y="2195650"/>
              <a:ext cx="44450" cy="122925"/>
            </a:xfrm>
            <a:custGeom>
              <a:avLst/>
              <a:gdLst/>
              <a:ahLst/>
              <a:cxnLst/>
              <a:rect l="l" t="t" r="r" b="b"/>
              <a:pathLst>
                <a:path w="1778" h="4917" extrusionOk="0">
                  <a:moveTo>
                    <a:pt x="1544" y="0"/>
                  </a:moveTo>
                  <a:cubicBezTo>
                    <a:pt x="1510" y="0"/>
                    <a:pt x="1476" y="23"/>
                    <a:pt x="1479" y="64"/>
                  </a:cubicBezTo>
                  <a:cubicBezTo>
                    <a:pt x="1600" y="1417"/>
                    <a:pt x="155" y="1998"/>
                    <a:pt x="57" y="3255"/>
                  </a:cubicBezTo>
                  <a:cubicBezTo>
                    <a:pt x="1" y="3987"/>
                    <a:pt x="467" y="4728"/>
                    <a:pt x="1186" y="4915"/>
                  </a:cubicBezTo>
                  <a:cubicBezTo>
                    <a:pt x="1189" y="4916"/>
                    <a:pt x="1191" y="4916"/>
                    <a:pt x="1193" y="4916"/>
                  </a:cubicBezTo>
                  <a:cubicBezTo>
                    <a:pt x="1218" y="4916"/>
                    <a:pt x="1230" y="4881"/>
                    <a:pt x="1207" y="4867"/>
                  </a:cubicBezTo>
                  <a:cubicBezTo>
                    <a:pt x="677" y="4552"/>
                    <a:pt x="248" y="4094"/>
                    <a:pt x="227" y="3444"/>
                  </a:cubicBezTo>
                  <a:cubicBezTo>
                    <a:pt x="208" y="2812"/>
                    <a:pt x="632" y="2329"/>
                    <a:pt x="988" y="1862"/>
                  </a:cubicBezTo>
                  <a:cubicBezTo>
                    <a:pt x="1402" y="1318"/>
                    <a:pt x="1778" y="749"/>
                    <a:pt x="1607" y="46"/>
                  </a:cubicBezTo>
                  <a:cubicBezTo>
                    <a:pt x="1599" y="15"/>
                    <a:pt x="1572" y="0"/>
                    <a:pt x="1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6">
              <a:extLst>
                <a:ext uri="{FF2B5EF4-FFF2-40B4-BE49-F238E27FC236}">
                  <a16:creationId xmlns:a16="http://schemas.microsoft.com/office/drawing/2014/main" id="{1C663B61-682B-AE49-D781-DE6071FF1C73}"/>
                </a:ext>
              </a:extLst>
            </p:cNvPr>
            <p:cNvSpPr/>
            <p:nvPr/>
          </p:nvSpPr>
          <p:spPr>
            <a:xfrm>
              <a:off x="3403975" y="2197775"/>
              <a:ext cx="25350" cy="55625"/>
            </a:xfrm>
            <a:custGeom>
              <a:avLst/>
              <a:gdLst/>
              <a:ahLst/>
              <a:cxnLst/>
              <a:rect l="l" t="t" r="r" b="b"/>
              <a:pathLst>
                <a:path w="1014" h="2225" extrusionOk="0">
                  <a:moveTo>
                    <a:pt x="32" y="0"/>
                  </a:moveTo>
                  <a:cubicBezTo>
                    <a:pt x="13" y="0"/>
                    <a:pt x="0" y="24"/>
                    <a:pt x="9" y="41"/>
                  </a:cubicBezTo>
                  <a:cubicBezTo>
                    <a:pt x="182" y="410"/>
                    <a:pt x="429" y="713"/>
                    <a:pt x="554" y="1110"/>
                  </a:cubicBezTo>
                  <a:cubicBezTo>
                    <a:pt x="668" y="1463"/>
                    <a:pt x="651" y="1822"/>
                    <a:pt x="723" y="2179"/>
                  </a:cubicBezTo>
                  <a:cubicBezTo>
                    <a:pt x="729" y="2210"/>
                    <a:pt x="754" y="2224"/>
                    <a:pt x="781" y="2224"/>
                  </a:cubicBezTo>
                  <a:cubicBezTo>
                    <a:pt x="809" y="2224"/>
                    <a:pt x="837" y="2209"/>
                    <a:pt x="845" y="2179"/>
                  </a:cubicBezTo>
                  <a:cubicBezTo>
                    <a:pt x="1014" y="1508"/>
                    <a:pt x="617" y="400"/>
                    <a:pt x="46" y="5"/>
                  </a:cubicBezTo>
                  <a:cubicBezTo>
                    <a:pt x="41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6">
              <a:extLst>
                <a:ext uri="{FF2B5EF4-FFF2-40B4-BE49-F238E27FC236}">
                  <a16:creationId xmlns:a16="http://schemas.microsoft.com/office/drawing/2014/main" id="{6982E3E6-4948-1F27-6C2C-9AA0AA3ABF1A}"/>
                </a:ext>
              </a:extLst>
            </p:cNvPr>
            <p:cNvSpPr/>
            <p:nvPr/>
          </p:nvSpPr>
          <p:spPr>
            <a:xfrm>
              <a:off x="3468775" y="2283075"/>
              <a:ext cx="48350" cy="63625"/>
            </a:xfrm>
            <a:custGeom>
              <a:avLst/>
              <a:gdLst/>
              <a:ahLst/>
              <a:cxnLst/>
              <a:rect l="l" t="t" r="r" b="b"/>
              <a:pathLst>
                <a:path w="1934" h="2545" extrusionOk="0">
                  <a:moveTo>
                    <a:pt x="570" y="0"/>
                  </a:moveTo>
                  <a:cubicBezTo>
                    <a:pt x="563" y="0"/>
                    <a:pt x="555" y="4"/>
                    <a:pt x="551" y="13"/>
                  </a:cubicBezTo>
                  <a:cubicBezTo>
                    <a:pt x="0" y="999"/>
                    <a:pt x="729" y="2353"/>
                    <a:pt x="1814" y="2543"/>
                  </a:cubicBezTo>
                  <a:cubicBezTo>
                    <a:pt x="1819" y="2544"/>
                    <a:pt x="1825" y="2544"/>
                    <a:pt x="1830" y="2544"/>
                  </a:cubicBezTo>
                  <a:cubicBezTo>
                    <a:pt x="1909" y="2544"/>
                    <a:pt x="1934" y="2435"/>
                    <a:pt x="1851" y="2405"/>
                  </a:cubicBezTo>
                  <a:cubicBezTo>
                    <a:pt x="755" y="1992"/>
                    <a:pt x="381" y="1165"/>
                    <a:pt x="596" y="32"/>
                  </a:cubicBezTo>
                  <a:cubicBezTo>
                    <a:pt x="600" y="14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6">
              <a:extLst>
                <a:ext uri="{FF2B5EF4-FFF2-40B4-BE49-F238E27FC236}">
                  <a16:creationId xmlns:a16="http://schemas.microsoft.com/office/drawing/2014/main" id="{61D130BD-73EF-A84B-5CE4-DA45F28CCA79}"/>
                </a:ext>
              </a:extLst>
            </p:cNvPr>
            <p:cNvSpPr/>
            <p:nvPr/>
          </p:nvSpPr>
          <p:spPr>
            <a:xfrm>
              <a:off x="3501000" y="2245075"/>
              <a:ext cx="25750" cy="101700"/>
            </a:xfrm>
            <a:custGeom>
              <a:avLst/>
              <a:gdLst/>
              <a:ahLst/>
              <a:cxnLst/>
              <a:rect l="l" t="t" r="r" b="b"/>
              <a:pathLst>
                <a:path w="1030" h="4068" extrusionOk="0">
                  <a:moveTo>
                    <a:pt x="790" y="1"/>
                  </a:moveTo>
                  <a:cubicBezTo>
                    <a:pt x="768" y="1"/>
                    <a:pt x="748" y="14"/>
                    <a:pt x="751" y="43"/>
                  </a:cubicBezTo>
                  <a:cubicBezTo>
                    <a:pt x="794" y="611"/>
                    <a:pt x="851" y="1141"/>
                    <a:pt x="706" y="1705"/>
                  </a:cubicBezTo>
                  <a:cubicBezTo>
                    <a:pt x="612" y="2072"/>
                    <a:pt x="411" y="2401"/>
                    <a:pt x="308" y="2765"/>
                  </a:cubicBezTo>
                  <a:cubicBezTo>
                    <a:pt x="172" y="3243"/>
                    <a:pt x="193" y="3694"/>
                    <a:pt x="559" y="4055"/>
                  </a:cubicBezTo>
                  <a:cubicBezTo>
                    <a:pt x="568" y="4064"/>
                    <a:pt x="577" y="4068"/>
                    <a:pt x="586" y="4068"/>
                  </a:cubicBezTo>
                  <a:cubicBezTo>
                    <a:pt x="615" y="4068"/>
                    <a:pt x="640" y="4028"/>
                    <a:pt x="615" y="3998"/>
                  </a:cubicBezTo>
                  <a:cubicBezTo>
                    <a:pt x="0" y="3254"/>
                    <a:pt x="721" y="2383"/>
                    <a:pt x="894" y="1630"/>
                  </a:cubicBezTo>
                  <a:cubicBezTo>
                    <a:pt x="1016" y="1105"/>
                    <a:pt x="1030" y="538"/>
                    <a:pt x="836" y="31"/>
                  </a:cubicBezTo>
                  <a:cubicBezTo>
                    <a:pt x="828" y="11"/>
                    <a:pt x="808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6">
              <a:extLst>
                <a:ext uri="{FF2B5EF4-FFF2-40B4-BE49-F238E27FC236}">
                  <a16:creationId xmlns:a16="http://schemas.microsoft.com/office/drawing/2014/main" id="{070575E6-759A-0C77-3C31-705A09277123}"/>
                </a:ext>
              </a:extLst>
            </p:cNvPr>
            <p:cNvSpPr/>
            <p:nvPr/>
          </p:nvSpPr>
          <p:spPr>
            <a:xfrm>
              <a:off x="3520100" y="2246025"/>
              <a:ext cx="298675" cy="132075"/>
            </a:xfrm>
            <a:custGeom>
              <a:avLst/>
              <a:gdLst/>
              <a:ahLst/>
              <a:cxnLst/>
              <a:rect l="l" t="t" r="r" b="b"/>
              <a:pathLst>
                <a:path w="11947" h="5283" extrusionOk="0">
                  <a:moveTo>
                    <a:pt x="56" y="0"/>
                  </a:moveTo>
                  <a:cubicBezTo>
                    <a:pt x="29" y="0"/>
                    <a:pt x="1" y="24"/>
                    <a:pt x="11" y="53"/>
                  </a:cubicBezTo>
                  <a:cubicBezTo>
                    <a:pt x="1261" y="3377"/>
                    <a:pt x="4455" y="5283"/>
                    <a:pt x="7750" y="5283"/>
                  </a:cubicBezTo>
                  <a:cubicBezTo>
                    <a:pt x="9147" y="5283"/>
                    <a:pt x="10563" y="4940"/>
                    <a:pt x="11856" y="4216"/>
                  </a:cubicBezTo>
                  <a:cubicBezTo>
                    <a:pt x="11946" y="4166"/>
                    <a:pt x="11891" y="4042"/>
                    <a:pt x="11808" y="4042"/>
                  </a:cubicBezTo>
                  <a:cubicBezTo>
                    <a:pt x="11793" y="4042"/>
                    <a:pt x="11778" y="4045"/>
                    <a:pt x="11762" y="4054"/>
                  </a:cubicBezTo>
                  <a:cubicBezTo>
                    <a:pt x="10475" y="4775"/>
                    <a:pt x="9106" y="5110"/>
                    <a:pt x="7765" y="5110"/>
                  </a:cubicBezTo>
                  <a:cubicBezTo>
                    <a:pt x="4553" y="5110"/>
                    <a:pt x="1498" y="3188"/>
                    <a:pt x="88" y="21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6">
              <a:extLst>
                <a:ext uri="{FF2B5EF4-FFF2-40B4-BE49-F238E27FC236}">
                  <a16:creationId xmlns:a16="http://schemas.microsoft.com/office/drawing/2014/main" id="{65535AAA-7226-4606-12B1-D8407ADE0679}"/>
                </a:ext>
              </a:extLst>
            </p:cNvPr>
            <p:cNvSpPr/>
            <p:nvPr/>
          </p:nvSpPr>
          <p:spPr>
            <a:xfrm>
              <a:off x="3815925" y="2348300"/>
              <a:ext cx="43950" cy="40250"/>
            </a:xfrm>
            <a:custGeom>
              <a:avLst/>
              <a:gdLst/>
              <a:ahLst/>
              <a:cxnLst/>
              <a:rect l="l" t="t" r="r" b="b"/>
              <a:pathLst>
                <a:path w="1758" h="1610" extrusionOk="0">
                  <a:moveTo>
                    <a:pt x="274" y="1"/>
                  </a:moveTo>
                  <a:cubicBezTo>
                    <a:pt x="187" y="1"/>
                    <a:pt x="102" y="11"/>
                    <a:pt x="18" y="35"/>
                  </a:cubicBezTo>
                  <a:lnTo>
                    <a:pt x="18" y="33"/>
                  </a:lnTo>
                  <a:cubicBezTo>
                    <a:pt x="3" y="38"/>
                    <a:pt x="0" y="64"/>
                    <a:pt x="18" y="66"/>
                  </a:cubicBezTo>
                  <a:cubicBezTo>
                    <a:pt x="415" y="130"/>
                    <a:pt x="795" y="203"/>
                    <a:pt x="1091" y="504"/>
                  </a:cubicBezTo>
                  <a:cubicBezTo>
                    <a:pt x="1407" y="824"/>
                    <a:pt x="1406" y="1176"/>
                    <a:pt x="1524" y="1576"/>
                  </a:cubicBezTo>
                  <a:cubicBezTo>
                    <a:pt x="1530" y="1599"/>
                    <a:pt x="1548" y="1610"/>
                    <a:pt x="1567" y="1610"/>
                  </a:cubicBezTo>
                  <a:cubicBezTo>
                    <a:pt x="1586" y="1610"/>
                    <a:pt x="1606" y="1598"/>
                    <a:pt x="1614" y="1576"/>
                  </a:cubicBezTo>
                  <a:cubicBezTo>
                    <a:pt x="1758" y="1183"/>
                    <a:pt x="1477" y="667"/>
                    <a:pt x="1197" y="398"/>
                  </a:cubicBezTo>
                  <a:cubicBezTo>
                    <a:pt x="957" y="168"/>
                    <a:pt x="613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6">
              <a:extLst>
                <a:ext uri="{FF2B5EF4-FFF2-40B4-BE49-F238E27FC236}">
                  <a16:creationId xmlns:a16="http://schemas.microsoft.com/office/drawing/2014/main" id="{216808D4-B559-A13D-FECE-A508C4150C77}"/>
                </a:ext>
              </a:extLst>
            </p:cNvPr>
            <p:cNvSpPr/>
            <p:nvPr/>
          </p:nvSpPr>
          <p:spPr>
            <a:xfrm>
              <a:off x="3853750" y="2374725"/>
              <a:ext cx="11700" cy="13575"/>
            </a:xfrm>
            <a:custGeom>
              <a:avLst/>
              <a:gdLst/>
              <a:ahLst/>
              <a:cxnLst/>
              <a:rect l="l" t="t" r="r" b="b"/>
              <a:pathLst>
                <a:path w="468" h="543" extrusionOk="0">
                  <a:moveTo>
                    <a:pt x="422" y="1"/>
                  </a:moveTo>
                  <a:cubicBezTo>
                    <a:pt x="416" y="1"/>
                    <a:pt x="409" y="2"/>
                    <a:pt x="403" y="6"/>
                  </a:cubicBezTo>
                  <a:cubicBezTo>
                    <a:pt x="307" y="60"/>
                    <a:pt x="245" y="163"/>
                    <a:pt x="177" y="248"/>
                  </a:cubicBezTo>
                  <a:cubicBezTo>
                    <a:pt x="115" y="328"/>
                    <a:pt x="41" y="405"/>
                    <a:pt x="8" y="503"/>
                  </a:cubicBezTo>
                  <a:cubicBezTo>
                    <a:pt x="1" y="525"/>
                    <a:pt x="20" y="543"/>
                    <a:pt x="39" y="543"/>
                  </a:cubicBezTo>
                  <a:cubicBezTo>
                    <a:pt x="44" y="543"/>
                    <a:pt x="50" y="542"/>
                    <a:pt x="54" y="539"/>
                  </a:cubicBezTo>
                  <a:cubicBezTo>
                    <a:pt x="149" y="484"/>
                    <a:pt x="214" y="385"/>
                    <a:pt x="283" y="303"/>
                  </a:cubicBezTo>
                  <a:cubicBezTo>
                    <a:pt x="349" y="224"/>
                    <a:pt x="428" y="149"/>
                    <a:pt x="460" y="49"/>
                  </a:cubicBezTo>
                  <a:cubicBezTo>
                    <a:pt x="467" y="23"/>
                    <a:pt x="445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6">
              <a:extLst>
                <a:ext uri="{FF2B5EF4-FFF2-40B4-BE49-F238E27FC236}">
                  <a16:creationId xmlns:a16="http://schemas.microsoft.com/office/drawing/2014/main" id="{EEB6A3DF-D59E-A664-968A-019FD9ED20D6}"/>
                </a:ext>
              </a:extLst>
            </p:cNvPr>
            <p:cNvSpPr/>
            <p:nvPr/>
          </p:nvSpPr>
          <p:spPr>
            <a:xfrm>
              <a:off x="3861825" y="2374350"/>
              <a:ext cx="54675" cy="43850"/>
            </a:xfrm>
            <a:custGeom>
              <a:avLst/>
              <a:gdLst/>
              <a:ahLst/>
              <a:cxnLst/>
              <a:rect l="l" t="t" r="r" b="b"/>
              <a:pathLst>
                <a:path w="2187" h="1754" extrusionOk="0">
                  <a:moveTo>
                    <a:pt x="87" y="1"/>
                  </a:moveTo>
                  <a:cubicBezTo>
                    <a:pt x="70" y="1"/>
                    <a:pt x="55" y="10"/>
                    <a:pt x="51" y="33"/>
                  </a:cubicBezTo>
                  <a:cubicBezTo>
                    <a:pt x="0" y="397"/>
                    <a:pt x="303" y="590"/>
                    <a:pt x="618" y="683"/>
                  </a:cubicBezTo>
                  <a:cubicBezTo>
                    <a:pt x="923" y="772"/>
                    <a:pt x="1202" y="809"/>
                    <a:pt x="1471" y="996"/>
                  </a:cubicBezTo>
                  <a:cubicBezTo>
                    <a:pt x="1746" y="1188"/>
                    <a:pt x="1912" y="1458"/>
                    <a:pt x="2094" y="1731"/>
                  </a:cubicBezTo>
                  <a:cubicBezTo>
                    <a:pt x="2104" y="1747"/>
                    <a:pt x="2119" y="1754"/>
                    <a:pt x="2133" y="1754"/>
                  </a:cubicBezTo>
                  <a:cubicBezTo>
                    <a:pt x="2160" y="1754"/>
                    <a:pt x="2186" y="1730"/>
                    <a:pt x="2179" y="1696"/>
                  </a:cubicBezTo>
                  <a:cubicBezTo>
                    <a:pt x="2103" y="1342"/>
                    <a:pt x="1849" y="1055"/>
                    <a:pt x="1554" y="855"/>
                  </a:cubicBezTo>
                  <a:cubicBezTo>
                    <a:pt x="1392" y="746"/>
                    <a:pt x="1214" y="664"/>
                    <a:pt x="1026" y="613"/>
                  </a:cubicBezTo>
                  <a:cubicBezTo>
                    <a:pt x="678" y="519"/>
                    <a:pt x="173" y="541"/>
                    <a:pt x="137" y="44"/>
                  </a:cubicBezTo>
                  <a:cubicBezTo>
                    <a:pt x="135" y="18"/>
                    <a:pt x="110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6">
              <a:extLst>
                <a:ext uri="{FF2B5EF4-FFF2-40B4-BE49-F238E27FC236}">
                  <a16:creationId xmlns:a16="http://schemas.microsoft.com/office/drawing/2014/main" id="{BE7F764F-DC92-BDAB-9A30-07FBABED3EE1}"/>
                </a:ext>
              </a:extLst>
            </p:cNvPr>
            <p:cNvSpPr/>
            <p:nvPr/>
          </p:nvSpPr>
          <p:spPr>
            <a:xfrm>
              <a:off x="3904600" y="2345875"/>
              <a:ext cx="19900" cy="69375"/>
            </a:xfrm>
            <a:custGeom>
              <a:avLst/>
              <a:gdLst/>
              <a:ahLst/>
              <a:cxnLst/>
              <a:rect l="l" t="t" r="r" b="b"/>
              <a:pathLst>
                <a:path w="796" h="2775" extrusionOk="0">
                  <a:moveTo>
                    <a:pt x="45" y="1"/>
                  </a:moveTo>
                  <a:cubicBezTo>
                    <a:pt x="22" y="1"/>
                    <a:pt x="1" y="33"/>
                    <a:pt x="12" y="59"/>
                  </a:cubicBezTo>
                  <a:cubicBezTo>
                    <a:pt x="223" y="553"/>
                    <a:pt x="439" y="992"/>
                    <a:pt x="495" y="1533"/>
                  </a:cubicBezTo>
                  <a:cubicBezTo>
                    <a:pt x="539" y="1950"/>
                    <a:pt x="473" y="2344"/>
                    <a:pt x="425" y="2758"/>
                  </a:cubicBezTo>
                  <a:cubicBezTo>
                    <a:pt x="424" y="2769"/>
                    <a:pt x="431" y="2774"/>
                    <a:pt x="440" y="2774"/>
                  </a:cubicBezTo>
                  <a:cubicBezTo>
                    <a:pt x="447" y="2774"/>
                    <a:pt x="454" y="2770"/>
                    <a:pt x="457" y="2763"/>
                  </a:cubicBezTo>
                  <a:cubicBezTo>
                    <a:pt x="796" y="1932"/>
                    <a:pt x="638" y="715"/>
                    <a:pt x="69" y="14"/>
                  </a:cubicBezTo>
                  <a:cubicBezTo>
                    <a:pt x="62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6">
              <a:extLst>
                <a:ext uri="{FF2B5EF4-FFF2-40B4-BE49-F238E27FC236}">
                  <a16:creationId xmlns:a16="http://schemas.microsoft.com/office/drawing/2014/main" id="{6DCF2290-C413-B968-72A7-8AB95FE4B9C8}"/>
                </a:ext>
              </a:extLst>
            </p:cNvPr>
            <p:cNvSpPr/>
            <p:nvPr/>
          </p:nvSpPr>
          <p:spPr>
            <a:xfrm>
              <a:off x="3905925" y="2340100"/>
              <a:ext cx="26300" cy="10050"/>
            </a:xfrm>
            <a:custGeom>
              <a:avLst/>
              <a:gdLst/>
              <a:ahLst/>
              <a:cxnLst/>
              <a:rect l="l" t="t" r="r" b="b"/>
              <a:pathLst>
                <a:path w="1052" h="402" extrusionOk="0">
                  <a:moveTo>
                    <a:pt x="973" y="0"/>
                  </a:moveTo>
                  <a:cubicBezTo>
                    <a:pt x="962" y="0"/>
                    <a:pt x="951" y="3"/>
                    <a:pt x="939" y="10"/>
                  </a:cubicBezTo>
                  <a:cubicBezTo>
                    <a:pt x="794" y="93"/>
                    <a:pt x="679" y="194"/>
                    <a:pt x="516" y="245"/>
                  </a:cubicBezTo>
                  <a:cubicBezTo>
                    <a:pt x="369" y="291"/>
                    <a:pt x="200" y="311"/>
                    <a:pt x="46" y="311"/>
                  </a:cubicBezTo>
                  <a:cubicBezTo>
                    <a:pt x="42" y="311"/>
                    <a:pt x="38" y="311"/>
                    <a:pt x="34" y="311"/>
                  </a:cubicBezTo>
                  <a:cubicBezTo>
                    <a:pt x="4" y="311"/>
                    <a:pt x="0" y="352"/>
                    <a:pt x="26" y="360"/>
                  </a:cubicBezTo>
                  <a:cubicBezTo>
                    <a:pt x="115" y="387"/>
                    <a:pt x="215" y="401"/>
                    <a:pt x="318" y="401"/>
                  </a:cubicBezTo>
                  <a:cubicBezTo>
                    <a:pt x="581" y="401"/>
                    <a:pt x="860" y="309"/>
                    <a:pt x="1016" y="110"/>
                  </a:cubicBezTo>
                  <a:cubicBezTo>
                    <a:pt x="1051" y="65"/>
                    <a:pt x="1021" y="0"/>
                    <a:pt x="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6">
              <a:extLst>
                <a:ext uri="{FF2B5EF4-FFF2-40B4-BE49-F238E27FC236}">
                  <a16:creationId xmlns:a16="http://schemas.microsoft.com/office/drawing/2014/main" id="{F27EEBEF-6B57-5142-4A9B-13F0DA8F677C}"/>
                </a:ext>
              </a:extLst>
            </p:cNvPr>
            <p:cNvSpPr/>
            <p:nvPr/>
          </p:nvSpPr>
          <p:spPr>
            <a:xfrm>
              <a:off x="3892400" y="2310050"/>
              <a:ext cx="40650" cy="32775"/>
            </a:xfrm>
            <a:custGeom>
              <a:avLst/>
              <a:gdLst/>
              <a:ahLst/>
              <a:cxnLst/>
              <a:rect l="l" t="t" r="r" b="b"/>
              <a:pathLst>
                <a:path w="1626" h="1311" extrusionOk="0">
                  <a:moveTo>
                    <a:pt x="57" y="1"/>
                  </a:moveTo>
                  <a:cubicBezTo>
                    <a:pt x="29" y="1"/>
                    <a:pt x="0" y="27"/>
                    <a:pt x="9" y="60"/>
                  </a:cubicBezTo>
                  <a:cubicBezTo>
                    <a:pt x="182" y="755"/>
                    <a:pt x="845" y="1220"/>
                    <a:pt x="1528" y="1310"/>
                  </a:cubicBezTo>
                  <a:lnTo>
                    <a:pt x="1528" y="1309"/>
                  </a:lnTo>
                  <a:cubicBezTo>
                    <a:pt x="1532" y="1310"/>
                    <a:pt x="1535" y="1310"/>
                    <a:pt x="1538" y="1310"/>
                  </a:cubicBezTo>
                  <a:cubicBezTo>
                    <a:pt x="1612" y="1310"/>
                    <a:pt x="1626" y="1179"/>
                    <a:pt x="1548" y="1166"/>
                  </a:cubicBezTo>
                  <a:cubicBezTo>
                    <a:pt x="874" y="1047"/>
                    <a:pt x="408" y="611"/>
                    <a:pt x="94" y="24"/>
                  </a:cubicBezTo>
                  <a:cubicBezTo>
                    <a:pt x="86" y="8"/>
                    <a:pt x="72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6">
              <a:extLst>
                <a:ext uri="{FF2B5EF4-FFF2-40B4-BE49-F238E27FC236}">
                  <a16:creationId xmlns:a16="http://schemas.microsoft.com/office/drawing/2014/main" id="{47CF5FED-C10D-677B-FFCD-10DD6BD5CFDB}"/>
                </a:ext>
              </a:extLst>
            </p:cNvPr>
            <p:cNvSpPr/>
            <p:nvPr/>
          </p:nvSpPr>
          <p:spPr>
            <a:xfrm>
              <a:off x="3889525" y="2274375"/>
              <a:ext cx="48825" cy="38975"/>
            </a:xfrm>
            <a:custGeom>
              <a:avLst/>
              <a:gdLst/>
              <a:ahLst/>
              <a:cxnLst/>
              <a:rect l="l" t="t" r="r" b="b"/>
              <a:pathLst>
                <a:path w="1953" h="1559" extrusionOk="0">
                  <a:moveTo>
                    <a:pt x="1760" y="0"/>
                  </a:moveTo>
                  <a:cubicBezTo>
                    <a:pt x="1508" y="0"/>
                    <a:pt x="1294" y="177"/>
                    <a:pt x="1137" y="380"/>
                  </a:cubicBezTo>
                  <a:cubicBezTo>
                    <a:pt x="802" y="811"/>
                    <a:pt x="707" y="1396"/>
                    <a:pt x="62" y="1454"/>
                  </a:cubicBezTo>
                  <a:lnTo>
                    <a:pt x="62" y="1455"/>
                  </a:lnTo>
                  <a:cubicBezTo>
                    <a:pt x="16" y="1459"/>
                    <a:pt x="1" y="1527"/>
                    <a:pt x="52" y="1540"/>
                  </a:cubicBezTo>
                  <a:cubicBezTo>
                    <a:pt x="100" y="1552"/>
                    <a:pt x="147" y="1558"/>
                    <a:pt x="193" y="1558"/>
                  </a:cubicBezTo>
                  <a:cubicBezTo>
                    <a:pt x="445" y="1558"/>
                    <a:pt x="662" y="1390"/>
                    <a:pt x="823" y="1188"/>
                  </a:cubicBezTo>
                  <a:cubicBezTo>
                    <a:pt x="1170" y="751"/>
                    <a:pt x="1268" y="214"/>
                    <a:pt x="1902" y="115"/>
                  </a:cubicBezTo>
                  <a:cubicBezTo>
                    <a:pt x="1953" y="108"/>
                    <a:pt x="1947" y="31"/>
                    <a:pt x="1902" y="19"/>
                  </a:cubicBezTo>
                  <a:cubicBezTo>
                    <a:pt x="1853" y="6"/>
                    <a:pt x="1806" y="0"/>
                    <a:pt x="1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36">
              <a:extLst>
                <a:ext uri="{FF2B5EF4-FFF2-40B4-BE49-F238E27FC236}">
                  <a16:creationId xmlns:a16="http://schemas.microsoft.com/office/drawing/2014/main" id="{BFE86BE5-0405-9304-6D59-4D7A4E554932}"/>
                </a:ext>
              </a:extLst>
            </p:cNvPr>
            <p:cNvSpPr/>
            <p:nvPr/>
          </p:nvSpPr>
          <p:spPr>
            <a:xfrm>
              <a:off x="3894300" y="2264350"/>
              <a:ext cx="44825" cy="13425"/>
            </a:xfrm>
            <a:custGeom>
              <a:avLst/>
              <a:gdLst/>
              <a:ahLst/>
              <a:cxnLst/>
              <a:rect l="l" t="t" r="r" b="b"/>
              <a:pathLst>
                <a:path w="1793" h="537" extrusionOk="0">
                  <a:moveTo>
                    <a:pt x="611" y="1"/>
                  </a:moveTo>
                  <a:cubicBezTo>
                    <a:pt x="399" y="1"/>
                    <a:pt x="198" y="48"/>
                    <a:pt x="43" y="158"/>
                  </a:cubicBezTo>
                  <a:cubicBezTo>
                    <a:pt x="0" y="189"/>
                    <a:pt x="13" y="260"/>
                    <a:pt x="71" y="261"/>
                  </a:cubicBezTo>
                  <a:cubicBezTo>
                    <a:pt x="77" y="261"/>
                    <a:pt x="82" y="261"/>
                    <a:pt x="88" y="261"/>
                  </a:cubicBezTo>
                  <a:cubicBezTo>
                    <a:pt x="299" y="261"/>
                    <a:pt x="499" y="213"/>
                    <a:pt x="709" y="213"/>
                  </a:cubicBezTo>
                  <a:cubicBezTo>
                    <a:pt x="759" y="213"/>
                    <a:pt x="809" y="215"/>
                    <a:pt x="860" y="222"/>
                  </a:cubicBezTo>
                  <a:cubicBezTo>
                    <a:pt x="1164" y="261"/>
                    <a:pt x="1408" y="389"/>
                    <a:pt x="1674" y="529"/>
                  </a:cubicBezTo>
                  <a:cubicBezTo>
                    <a:pt x="1684" y="534"/>
                    <a:pt x="1694" y="537"/>
                    <a:pt x="1704" y="537"/>
                  </a:cubicBezTo>
                  <a:cubicBezTo>
                    <a:pt x="1754" y="537"/>
                    <a:pt x="1792" y="475"/>
                    <a:pt x="1750" y="433"/>
                  </a:cubicBezTo>
                  <a:cubicBezTo>
                    <a:pt x="1499" y="186"/>
                    <a:pt x="1032" y="1"/>
                    <a:pt x="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36">
              <a:extLst>
                <a:ext uri="{FF2B5EF4-FFF2-40B4-BE49-F238E27FC236}">
                  <a16:creationId xmlns:a16="http://schemas.microsoft.com/office/drawing/2014/main" id="{42DA77BE-056A-37CE-41C2-528A4E15B99E}"/>
                </a:ext>
              </a:extLst>
            </p:cNvPr>
            <p:cNvSpPr/>
            <p:nvPr/>
          </p:nvSpPr>
          <p:spPr>
            <a:xfrm>
              <a:off x="3884725" y="2205150"/>
              <a:ext cx="20400" cy="65825"/>
            </a:xfrm>
            <a:custGeom>
              <a:avLst/>
              <a:gdLst/>
              <a:ahLst/>
              <a:cxnLst/>
              <a:rect l="l" t="t" r="r" b="b"/>
              <a:pathLst>
                <a:path w="816" h="2633" extrusionOk="0">
                  <a:moveTo>
                    <a:pt x="62" y="1"/>
                  </a:moveTo>
                  <a:cubicBezTo>
                    <a:pt x="32" y="1"/>
                    <a:pt x="1" y="30"/>
                    <a:pt x="12" y="62"/>
                  </a:cubicBezTo>
                  <a:cubicBezTo>
                    <a:pt x="156" y="451"/>
                    <a:pt x="344" y="808"/>
                    <a:pt x="430" y="1218"/>
                  </a:cubicBezTo>
                  <a:cubicBezTo>
                    <a:pt x="528" y="1686"/>
                    <a:pt x="486" y="2121"/>
                    <a:pt x="473" y="2591"/>
                  </a:cubicBezTo>
                  <a:cubicBezTo>
                    <a:pt x="472" y="2619"/>
                    <a:pt x="493" y="2633"/>
                    <a:pt x="515" y="2633"/>
                  </a:cubicBezTo>
                  <a:cubicBezTo>
                    <a:pt x="533" y="2633"/>
                    <a:pt x="552" y="2623"/>
                    <a:pt x="558" y="2602"/>
                  </a:cubicBezTo>
                  <a:cubicBezTo>
                    <a:pt x="816" y="1815"/>
                    <a:pt x="634" y="655"/>
                    <a:pt x="93" y="16"/>
                  </a:cubicBezTo>
                  <a:cubicBezTo>
                    <a:pt x="85" y="5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6">
              <a:extLst>
                <a:ext uri="{FF2B5EF4-FFF2-40B4-BE49-F238E27FC236}">
                  <a16:creationId xmlns:a16="http://schemas.microsoft.com/office/drawing/2014/main" id="{3D499DDE-7063-4A6C-E5BF-1209A46FC7C8}"/>
                </a:ext>
              </a:extLst>
            </p:cNvPr>
            <p:cNvSpPr/>
            <p:nvPr/>
          </p:nvSpPr>
          <p:spPr>
            <a:xfrm>
              <a:off x="3851500" y="2204650"/>
              <a:ext cx="39100" cy="58300"/>
            </a:xfrm>
            <a:custGeom>
              <a:avLst/>
              <a:gdLst/>
              <a:ahLst/>
              <a:cxnLst/>
              <a:rect l="l" t="t" r="r" b="b"/>
              <a:pathLst>
                <a:path w="1564" h="2332" extrusionOk="0">
                  <a:moveTo>
                    <a:pt x="1359" y="1"/>
                  </a:moveTo>
                  <a:cubicBezTo>
                    <a:pt x="1339" y="1"/>
                    <a:pt x="1319" y="19"/>
                    <a:pt x="1325" y="43"/>
                  </a:cubicBezTo>
                  <a:cubicBezTo>
                    <a:pt x="1422" y="481"/>
                    <a:pt x="586" y="932"/>
                    <a:pt x="352" y="1262"/>
                  </a:cubicBezTo>
                  <a:cubicBezTo>
                    <a:pt x="144" y="1554"/>
                    <a:pt x="0" y="1907"/>
                    <a:pt x="4" y="2266"/>
                  </a:cubicBezTo>
                  <a:cubicBezTo>
                    <a:pt x="4" y="2309"/>
                    <a:pt x="38" y="2332"/>
                    <a:pt x="71" y="2332"/>
                  </a:cubicBezTo>
                  <a:cubicBezTo>
                    <a:pt x="99" y="2332"/>
                    <a:pt x="126" y="2317"/>
                    <a:pt x="136" y="2285"/>
                  </a:cubicBezTo>
                  <a:cubicBezTo>
                    <a:pt x="219" y="1997"/>
                    <a:pt x="287" y="1725"/>
                    <a:pt x="444" y="1466"/>
                  </a:cubicBezTo>
                  <a:cubicBezTo>
                    <a:pt x="633" y="1155"/>
                    <a:pt x="868" y="995"/>
                    <a:pt x="1137" y="763"/>
                  </a:cubicBezTo>
                  <a:cubicBezTo>
                    <a:pt x="1374" y="562"/>
                    <a:pt x="1564" y="318"/>
                    <a:pt x="1386" y="17"/>
                  </a:cubicBezTo>
                  <a:cubicBezTo>
                    <a:pt x="1379" y="6"/>
                    <a:pt x="1369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6">
              <a:extLst>
                <a:ext uri="{FF2B5EF4-FFF2-40B4-BE49-F238E27FC236}">
                  <a16:creationId xmlns:a16="http://schemas.microsoft.com/office/drawing/2014/main" id="{F7EABC93-343D-9E75-B1C2-4A3900FBE148}"/>
                </a:ext>
              </a:extLst>
            </p:cNvPr>
            <p:cNvSpPr/>
            <p:nvPr/>
          </p:nvSpPr>
          <p:spPr>
            <a:xfrm>
              <a:off x="3667775" y="2148450"/>
              <a:ext cx="197850" cy="130300"/>
            </a:xfrm>
            <a:custGeom>
              <a:avLst/>
              <a:gdLst/>
              <a:ahLst/>
              <a:cxnLst/>
              <a:rect l="l" t="t" r="r" b="b"/>
              <a:pathLst>
                <a:path w="7914" h="5212" extrusionOk="0">
                  <a:moveTo>
                    <a:pt x="2756" y="0"/>
                  </a:moveTo>
                  <a:cubicBezTo>
                    <a:pt x="1828" y="0"/>
                    <a:pt x="893" y="217"/>
                    <a:pt x="54" y="606"/>
                  </a:cubicBezTo>
                  <a:cubicBezTo>
                    <a:pt x="0" y="631"/>
                    <a:pt x="30" y="713"/>
                    <a:pt x="80" y="713"/>
                  </a:cubicBezTo>
                  <a:cubicBezTo>
                    <a:pt x="86" y="713"/>
                    <a:pt x="91" y="712"/>
                    <a:pt x="97" y="710"/>
                  </a:cubicBezTo>
                  <a:cubicBezTo>
                    <a:pt x="994" y="392"/>
                    <a:pt x="1923" y="173"/>
                    <a:pt x="2844" y="173"/>
                  </a:cubicBezTo>
                  <a:cubicBezTo>
                    <a:pt x="3647" y="173"/>
                    <a:pt x="4444" y="340"/>
                    <a:pt x="5206" y="750"/>
                  </a:cubicBezTo>
                  <a:cubicBezTo>
                    <a:pt x="6852" y="1636"/>
                    <a:pt x="7592" y="3351"/>
                    <a:pt x="7211" y="5154"/>
                  </a:cubicBezTo>
                  <a:cubicBezTo>
                    <a:pt x="7204" y="5190"/>
                    <a:pt x="7230" y="5212"/>
                    <a:pt x="7257" y="5212"/>
                  </a:cubicBezTo>
                  <a:cubicBezTo>
                    <a:pt x="7275" y="5212"/>
                    <a:pt x="7293" y="5202"/>
                    <a:pt x="7302" y="5179"/>
                  </a:cubicBezTo>
                  <a:cubicBezTo>
                    <a:pt x="7914" y="3523"/>
                    <a:pt x="6989" y="1692"/>
                    <a:pt x="5572" y="787"/>
                  </a:cubicBezTo>
                  <a:cubicBezTo>
                    <a:pt x="4724" y="245"/>
                    <a:pt x="3744" y="0"/>
                    <a:pt x="2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6">
              <a:extLst>
                <a:ext uri="{FF2B5EF4-FFF2-40B4-BE49-F238E27FC236}">
                  <a16:creationId xmlns:a16="http://schemas.microsoft.com/office/drawing/2014/main" id="{4A9B1A58-C2DC-3033-9727-AE4CCCA1A68C}"/>
                </a:ext>
              </a:extLst>
            </p:cNvPr>
            <p:cNvSpPr/>
            <p:nvPr/>
          </p:nvSpPr>
          <p:spPr>
            <a:xfrm>
              <a:off x="3639525" y="2192925"/>
              <a:ext cx="30425" cy="6575"/>
            </a:xfrm>
            <a:custGeom>
              <a:avLst/>
              <a:gdLst/>
              <a:ahLst/>
              <a:cxnLst/>
              <a:rect l="l" t="t" r="r" b="b"/>
              <a:pathLst>
                <a:path w="1217" h="263" extrusionOk="0">
                  <a:moveTo>
                    <a:pt x="1140" y="0"/>
                  </a:moveTo>
                  <a:cubicBezTo>
                    <a:pt x="1137" y="0"/>
                    <a:pt x="1134" y="0"/>
                    <a:pt x="1131" y="1"/>
                  </a:cubicBezTo>
                  <a:cubicBezTo>
                    <a:pt x="958" y="22"/>
                    <a:pt x="787" y="64"/>
                    <a:pt x="612" y="84"/>
                  </a:cubicBezTo>
                  <a:cubicBezTo>
                    <a:pt x="437" y="103"/>
                    <a:pt x="260" y="90"/>
                    <a:pt x="85" y="108"/>
                  </a:cubicBezTo>
                  <a:cubicBezTo>
                    <a:pt x="23" y="114"/>
                    <a:pt x="1" y="207"/>
                    <a:pt x="69" y="222"/>
                  </a:cubicBezTo>
                  <a:cubicBezTo>
                    <a:pt x="184" y="249"/>
                    <a:pt x="313" y="262"/>
                    <a:pt x="445" y="262"/>
                  </a:cubicBezTo>
                  <a:cubicBezTo>
                    <a:pt x="690" y="262"/>
                    <a:pt x="947" y="218"/>
                    <a:pt x="1150" y="139"/>
                  </a:cubicBezTo>
                  <a:cubicBezTo>
                    <a:pt x="1215" y="113"/>
                    <a:pt x="1216" y="0"/>
                    <a:pt x="1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6">
              <a:extLst>
                <a:ext uri="{FF2B5EF4-FFF2-40B4-BE49-F238E27FC236}">
                  <a16:creationId xmlns:a16="http://schemas.microsoft.com/office/drawing/2014/main" id="{A4238D12-56FB-B03D-6B3D-EF54FC0F8BD8}"/>
                </a:ext>
              </a:extLst>
            </p:cNvPr>
            <p:cNvSpPr/>
            <p:nvPr/>
          </p:nvSpPr>
          <p:spPr>
            <a:xfrm>
              <a:off x="3641550" y="2166150"/>
              <a:ext cx="57300" cy="116725"/>
            </a:xfrm>
            <a:custGeom>
              <a:avLst/>
              <a:gdLst/>
              <a:ahLst/>
              <a:cxnLst/>
              <a:rect l="l" t="t" r="r" b="b"/>
              <a:pathLst>
                <a:path w="2292" h="4669" extrusionOk="0">
                  <a:moveTo>
                    <a:pt x="2267" y="0"/>
                  </a:moveTo>
                  <a:cubicBezTo>
                    <a:pt x="2264" y="0"/>
                    <a:pt x="2261" y="1"/>
                    <a:pt x="2259" y="2"/>
                  </a:cubicBezTo>
                  <a:cubicBezTo>
                    <a:pt x="647" y="829"/>
                    <a:pt x="1" y="3056"/>
                    <a:pt x="780" y="4658"/>
                  </a:cubicBezTo>
                  <a:cubicBezTo>
                    <a:pt x="783" y="4665"/>
                    <a:pt x="789" y="4668"/>
                    <a:pt x="796" y="4668"/>
                  </a:cubicBezTo>
                  <a:cubicBezTo>
                    <a:pt x="808" y="4668"/>
                    <a:pt x="821" y="4657"/>
                    <a:pt x="816" y="4643"/>
                  </a:cubicBezTo>
                  <a:cubicBezTo>
                    <a:pt x="283" y="2756"/>
                    <a:pt x="808" y="1277"/>
                    <a:pt x="2279" y="28"/>
                  </a:cubicBezTo>
                  <a:cubicBezTo>
                    <a:pt x="2292" y="17"/>
                    <a:pt x="2280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6">
              <a:extLst>
                <a:ext uri="{FF2B5EF4-FFF2-40B4-BE49-F238E27FC236}">
                  <a16:creationId xmlns:a16="http://schemas.microsoft.com/office/drawing/2014/main" id="{D85009EC-6492-90A1-8D4A-7037C045B4D1}"/>
                </a:ext>
              </a:extLst>
            </p:cNvPr>
            <p:cNvSpPr/>
            <p:nvPr/>
          </p:nvSpPr>
          <p:spPr>
            <a:xfrm>
              <a:off x="3657625" y="2202025"/>
              <a:ext cx="41400" cy="80775"/>
            </a:xfrm>
            <a:custGeom>
              <a:avLst/>
              <a:gdLst/>
              <a:ahLst/>
              <a:cxnLst/>
              <a:rect l="l" t="t" r="r" b="b"/>
              <a:pathLst>
                <a:path w="1656" h="3231" extrusionOk="0">
                  <a:moveTo>
                    <a:pt x="1607" y="1"/>
                  </a:moveTo>
                  <a:cubicBezTo>
                    <a:pt x="1588" y="1"/>
                    <a:pt x="1571" y="11"/>
                    <a:pt x="1567" y="33"/>
                  </a:cubicBezTo>
                  <a:cubicBezTo>
                    <a:pt x="1412" y="902"/>
                    <a:pt x="1377" y="1812"/>
                    <a:pt x="625" y="2406"/>
                  </a:cubicBezTo>
                  <a:cubicBezTo>
                    <a:pt x="333" y="2637"/>
                    <a:pt x="0" y="2795"/>
                    <a:pt x="68" y="3208"/>
                  </a:cubicBezTo>
                  <a:cubicBezTo>
                    <a:pt x="71" y="3223"/>
                    <a:pt x="85" y="3231"/>
                    <a:pt x="99" y="3231"/>
                  </a:cubicBezTo>
                  <a:cubicBezTo>
                    <a:pt x="113" y="3231"/>
                    <a:pt x="127" y="3223"/>
                    <a:pt x="130" y="3208"/>
                  </a:cubicBezTo>
                  <a:cubicBezTo>
                    <a:pt x="207" y="2744"/>
                    <a:pt x="643" y="2633"/>
                    <a:pt x="930" y="2341"/>
                  </a:cubicBezTo>
                  <a:cubicBezTo>
                    <a:pt x="1092" y="2176"/>
                    <a:pt x="1222" y="1982"/>
                    <a:pt x="1324" y="1773"/>
                  </a:cubicBezTo>
                  <a:cubicBezTo>
                    <a:pt x="1579" y="1250"/>
                    <a:pt x="1655" y="622"/>
                    <a:pt x="1656" y="45"/>
                  </a:cubicBezTo>
                  <a:cubicBezTo>
                    <a:pt x="1656" y="17"/>
                    <a:pt x="1630" y="1"/>
                    <a:pt x="1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6">
              <a:extLst>
                <a:ext uri="{FF2B5EF4-FFF2-40B4-BE49-F238E27FC236}">
                  <a16:creationId xmlns:a16="http://schemas.microsoft.com/office/drawing/2014/main" id="{3BFCC5CD-4B11-63AF-C675-0A97A6F6F6CA}"/>
                </a:ext>
              </a:extLst>
            </p:cNvPr>
            <p:cNvSpPr/>
            <p:nvPr/>
          </p:nvSpPr>
          <p:spPr>
            <a:xfrm>
              <a:off x="3680775" y="2256650"/>
              <a:ext cx="68200" cy="23325"/>
            </a:xfrm>
            <a:custGeom>
              <a:avLst/>
              <a:gdLst/>
              <a:ahLst/>
              <a:cxnLst/>
              <a:rect l="l" t="t" r="r" b="b"/>
              <a:pathLst>
                <a:path w="2728" h="933" extrusionOk="0">
                  <a:moveTo>
                    <a:pt x="55" y="0"/>
                  </a:moveTo>
                  <a:cubicBezTo>
                    <a:pt x="27" y="0"/>
                    <a:pt x="1" y="36"/>
                    <a:pt x="19" y="62"/>
                  </a:cubicBezTo>
                  <a:cubicBezTo>
                    <a:pt x="381" y="561"/>
                    <a:pt x="1164" y="932"/>
                    <a:pt x="1868" y="932"/>
                  </a:cubicBezTo>
                  <a:cubicBezTo>
                    <a:pt x="2171" y="932"/>
                    <a:pt x="2459" y="864"/>
                    <a:pt x="2693" y="707"/>
                  </a:cubicBezTo>
                  <a:cubicBezTo>
                    <a:pt x="2727" y="685"/>
                    <a:pt x="2719" y="623"/>
                    <a:pt x="2673" y="623"/>
                  </a:cubicBezTo>
                  <a:cubicBezTo>
                    <a:pt x="2672" y="623"/>
                    <a:pt x="2671" y="623"/>
                    <a:pt x="2671" y="623"/>
                  </a:cubicBezTo>
                  <a:cubicBezTo>
                    <a:pt x="2339" y="642"/>
                    <a:pt x="2044" y="702"/>
                    <a:pt x="1733" y="702"/>
                  </a:cubicBezTo>
                  <a:cubicBezTo>
                    <a:pt x="1591" y="702"/>
                    <a:pt x="1446" y="690"/>
                    <a:pt x="1293" y="656"/>
                  </a:cubicBezTo>
                  <a:cubicBezTo>
                    <a:pt x="817" y="549"/>
                    <a:pt x="456" y="293"/>
                    <a:pt x="74" y="7"/>
                  </a:cubicBezTo>
                  <a:cubicBezTo>
                    <a:pt x="68" y="2"/>
                    <a:pt x="62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6">
              <a:extLst>
                <a:ext uri="{FF2B5EF4-FFF2-40B4-BE49-F238E27FC236}">
                  <a16:creationId xmlns:a16="http://schemas.microsoft.com/office/drawing/2014/main" id="{2D0EDBA9-D9E1-363C-E321-5862D98069F5}"/>
                </a:ext>
              </a:extLst>
            </p:cNvPr>
            <p:cNvSpPr/>
            <p:nvPr/>
          </p:nvSpPr>
          <p:spPr>
            <a:xfrm>
              <a:off x="3703100" y="2205700"/>
              <a:ext cx="46300" cy="69000"/>
            </a:xfrm>
            <a:custGeom>
              <a:avLst/>
              <a:gdLst/>
              <a:ahLst/>
              <a:cxnLst/>
              <a:rect l="l" t="t" r="r" b="b"/>
              <a:pathLst>
                <a:path w="1852" h="2760" extrusionOk="0">
                  <a:moveTo>
                    <a:pt x="1111" y="1"/>
                  </a:moveTo>
                  <a:cubicBezTo>
                    <a:pt x="1100" y="1"/>
                    <a:pt x="1088" y="4"/>
                    <a:pt x="1076" y="13"/>
                  </a:cubicBezTo>
                  <a:cubicBezTo>
                    <a:pt x="0" y="776"/>
                    <a:pt x="1052" y="2122"/>
                    <a:pt x="1693" y="2738"/>
                  </a:cubicBezTo>
                  <a:cubicBezTo>
                    <a:pt x="1709" y="2753"/>
                    <a:pt x="1727" y="2760"/>
                    <a:pt x="1744" y="2760"/>
                  </a:cubicBezTo>
                  <a:cubicBezTo>
                    <a:pt x="1802" y="2760"/>
                    <a:pt x="1852" y="2685"/>
                    <a:pt x="1799" y="2632"/>
                  </a:cubicBezTo>
                  <a:cubicBezTo>
                    <a:pt x="1136" y="1953"/>
                    <a:pt x="383" y="1014"/>
                    <a:pt x="1157" y="118"/>
                  </a:cubicBezTo>
                  <a:cubicBezTo>
                    <a:pt x="1195" y="74"/>
                    <a:pt x="1160" y="1"/>
                    <a:pt x="1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6">
              <a:extLst>
                <a:ext uri="{FF2B5EF4-FFF2-40B4-BE49-F238E27FC236}">
                  <a16:creationId xmlns:a16="http://schemas.microsoft.com/office/drawing/2014/main" id="{EA1B8A11-280C-A630-D3B8-953EB78FA21B}"/>
                </a:ext>
              </a:extLst>
            </p:cNvPr>
            <p:cNvSpPr/>
            <p:nvPr/>
          </p:nvSpPr>
          <p:spPr>
            <a:xfrm>
              <a:off x="3726900" y="2180075"/>
              <a:ext cx="85150" cy="48650"/>
            </a:xfrm>
            <a:custGeom>
              <a:avLst/>
              <a:gdLst/>
              <a:ahLst/>
              <a:cxnLst/>
              <a:rect l="l" t="t" r="r" b="b"/>
              <a:pathLst>
                <a:path w="3406" h="1946" extrusionOk="0">
                  <a:moveTo>
                    <a:pt x="1688" y="0"/>
                  </a:moveTo>
                  <a:cubicBezTo>
                    <a:pt x="1632" y="0"/>
                    <a:pt x="1574" y="3"/>
                    <a:pt x="1516" y="10"/>
                  </a:cubicBezTo>
                  <a:cubicBezTo>
                    <a:pt x="1085" y="55"/>
                    <a:pt x="705" y="289"/>
                    <a:pt x="488" y="667"/>
                  </a:cubicBezTo>
                  <a:cubicBezTo>
                    <a:pt x="387" y="846"/>
                    <a:pt x="374" y="1027"/>
                    <a:pt x="319" y="1221"/>
                  </a:cubicBezTo>
                  <a:cubicBezTo>
                    <a:pt x="286" y="1335"/>
                    <a:pt x="298" y="1387"/>
                    <a:pt x="281" y="1387"/>
                  </a:cubicBezTo>
                  <a:cubicBezTo>
                    <a:pt x="262" y="1387"/>
                    <a:pt x="211" y="1329"/>
                    <a:pt x="40" y="1224"/>
                  </a:cubicBezTo>
                  <a:cubicBezTo>
                    <a:pt x="36" y="1221"/>
                    <a:pt x="32" y="1220"/>
                    <a:pt x="28" y="1220"/>
                  </a:cubicBezTo>
                  <a:cubicBezTo>
                    <a:pt x="11" y="1220"/>
                    <a:pt x="0" y="1244"/>
                    <a:pt x="13" y="1259"/>
                  </a:cubicBezTo>
                  <a:cubicBezTo>
                    <a:pt x="119" y="1396"/>
                    <a:pt x="240" y="1519"/>
                    <a:pt x="377" y="1627"/>
                  </a:cubicBezTo>
                  <a:cubicBezTo>
                    <a:pt x="392" y="1640"/>
                    <a:pt x="408" y="1646"/>
                    <a:pt x="423" y="1646"/>
                  </a:cubicBezTo>
                  <a:cubicBezTo>
                    <a:pt x="463" y="1646"/>
                    <a:pt x="499" y="1609"/>
                    <a:pt x="490" y="1560"/>
                  </a:cubicBezTo>
                  <a:cubicBezTo>
                    <a:pt x="342" y="744"/>
                    <a:pt x="970" y="179"/>
                    <a:pt x="1689" y="179"/>
                  </a:cubicBezTo>
                  <a:cubicBezTo>
                    <a:pt x="1832" y="179"/>
                    <a:pt x="1978" y="201"/>
                    <a:pt x="2123" y="249"/>
                  </a:cubicBezTo>
                  <a:cubicBezTo>
                    <a:pt x="2851" y="488"/>
                    <a:pt x="3146" y="1195"/>
                    <a:pt x="3249" y="1889"/>
                  </a:cubicBezTo>
                  <a:cubicBezTo>
                    <a:pt x="3255" y="1928"/>
                    <a:pt x="3286" y="1945"/>
                    <a:pt x="3319" y="1945"/>
                  </a:cubicBezTo>
                  <a:cubicBezTo>
                    <a:pt x="3361" y="1945"/>
                    <a:pt x="3406" y="1917"/>
                    <a:pt x="3404" y="1868"/>
                  </a:cubicBezTo>
                  <a:cubicBezTo>
                    <a:pt x="3355" y="922"/>
                    <a:pt x="2679" y="0"/>
                    <a:pt x="1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6">
              <a:extLst>
                <a:ext uri="{FF2B5EF4-FFF2-40B4-BE49-F238E27FC236}">
                  <a16:creationId xmlns:a16="http://schemas.microsoft.com/office/drawing/2014/main" id="{D5557DE5-0A87-5E8B-1824-0E058EAF1DB8}"/>
                </a:ext>
              </a:extLst>
            </p:cNvPr>
            <p:cNvSpPr/>
            <p:nvPr/>
          </p:nvSpPr>
          <p:spPr>
            <a:xfrm>
              <a:off x="3768075" y="2269975"/>
              <a:ext cx="9375" cy="22025"/>
            </a:xfrm>
            <a:custGeom>
              <a:avLst/>
              <a:gdLst/>
              <a:ahLst/>
              <a:cxnLst/>
              <a:rect l="l" t="t" r="r" b="b"/>
              <a:pathLst>
                <a:path w="375" h="881" extrusionOk="0">
                  <a:moveTo>
                    <a:pt x="323" y="1"/>
                  </a:moveTo>
                  <a:cubicBezTo>
                    <a:pt x="311" y="1"/>
                    <a:pt x="299" y="6"/>
                    <a:pt x="290" y="18"/>
                  </a:cubicBezTo>
                  <a:cubicBezTo>
                    <a:pt x="131" y="236"/>
                    <a:pt x="0" y="656"/>
                    <a:pt x="236" y="871"/>
                  </a:cubicBezTo>
                  <a:cubicBezTo>
                    <a:pt x="243" y="877"/>
                    <a:pt x="251" y="880"/>
                    <a:pt x="259" y="880"/>
                  </a:cubicBezTo>
                  <a:cubicBezTo>
                    <a:pt x="276" y="880"/>
                    <a:pt x="293" y="868"/>
                    <a:pt x="292" y="847"/>
                  </a:cubicBezTo>
                  <a:cubicBezTo>
                    <a:pt x="289" y="723"/>
                    <a:pt x="242" y="609"/>
                    <a:pt x="242" y="484"/>
                  </a:cubicBezTo>
                  <a:cubicBezTo>
                    <a:pt x="242" y="341"/>
                    <a:pt x="283" y="179"/>
                    <a:pt x="356" y="57"/>
                  </a:cubicBezTo>
                  <a:cubicBezTo>
                    <a:pt x="374" y="27"/>
                    <a:pt x="349" y="1"/>
                    <a:pt x="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6">
              <a:extLst>
                <a:ext uri="{FF2B5EF4-FFF2-40B4-BE49-F238E27FC236}">
                  <a16:creationId xmlns:a16="http://schemas.microsoft.com/office/drawing/2014/main" id="{EF9DED37-0A22-1BBD-F10C-1067E671F97E}"/>
                </a:ext>
              </a:extLst>
            </p:cNvPr>
            <p:cNvSpPr/>
            <p:nvPr/>
          </p:nvSpPr>
          <p:spPr>
            <a:xfrm>
              <a:off x="3573825" y="2249175"/>
              <a:ext cx="237525" cy="101850"/>
            </a:xfrm>
            <a:custGeom>
              <a:avLst/>
              <a:gdLst/>
              <a:ahLst/>
              <a:cxnLst/>
              <a:rect l="l" t="t" r="r" b="b"/>
              <a:pathLst>
                <a:path w="9501" h="4074" extrusionOk="0">
                  <a:moveTo>
                    <a:pt x="106" y="0"/>
                  </a:moveTo>
                  <a:cubicBezTo>
                    <a:pt x="54" y="0"/>
                    <a:pt x="1" y="44"/>
                    <a:pt x="14" y="110"/>
                  </a:cubicBezTo>
                  <a:cubicBezTo>
                    <a:pt x="511" y="2568"/>
                    <a:pt x="2781" y="4074"/>
                    <a:pt x="5143" y="4074"/>
                  </a:cubicBezTo>
                  <a:cubicBezTo>
                    <a:pt x="5594" y="4074"/>
                    <a:pt x="6049" y="4019"/>
                    <a:pt x="6495" y="3905"/>
                  </a:cubicBezTo>
                  <a:cubicBezTo>
                    <a:pt x="7381" y="3679"/>
                    <a:pt x="9501" y="2901"/>
                    <a:pt x="9210" y="1647"/>
                  </a:cubicBezTo>
                  <a:cubicBezTo>
                    <a:pt x="9133" y="1317"/>
                    <a:pt x="8808" y="1123"/>
                    <a:pt x="8525" y="1123"/>
                  </a:cubicBezTo>
                  <a:cubicBezTo>
                    <a:pt x="8274" y="1123"/>
                    <a:pt x="8056" y="1275"/>
                    <a:pt x="8071" y="1618"/>
                  </a:cubicBezTo>
                  <a:cubicBezTo>
                    <a:pt x="8072" y="1642"/>
                    <a:pt x="8091" y="1656"/>
                    <a:pt x="8110" y="1656"/>
                  </a:cubicBezTo>
                  <a:cubicBezTo>
                    <a:pt x="8126" y="1656"/>
                    <a:pt x="8141" y="1647"/>
                    <a:pt x="8147" y="1628"/>
                  </a:cubicBezTo>
                  <a:cubicBezTo>
                    <a:pt x="8311" y="1602"/>
                    <a:pt x="8453" y="1589"/>
                    <a:pt x="8573" y="1589"/>
                  </a:cubicBezTo>
                  <a:cubicBezTo>
                    <a:pt x="9081" y="1589"/>
                    <a:pt x="9195" y="1824"/>
                    <a:pt x="8915" y="2293"/>
                  </a:cubicBezTo>
                  <a:cubicBezTo>
                    <a:pt x="8831" y="2391"/>
                    <a:pt x="8748" y="2488"/>
                    <a:pt x="8665" y="2585"/>
                  </a:cubicBezTo>
                  <a:cubicBezTo>
                    <a:pt x="8470" y="2772"/>
                    <a:pt x="8213" y="2933"/>
                    <a:pt x="7979" y="3071"/>
                  </a:cubicBezTo>
                  <a:cubicBezTo>
                    <a:pt x="7564" y="3315"/>
                    <a:pt x="7120" y="3509"/>
                    <a:pt x="6657" y="3643"/>
                  </a:cubicBezTo>
                  <a:cubicBezTo>
                    <a:pt x="6143" y="3793"/>
                    <a:pt x="5609" y="3872"/>
                    <a:pt x="5075" y="3872"/>
                  </a:cubicBezTo>
                  <a:cubicBezTo>
                    <a:pt x="4652" y="3872"/>
                    <a:pt x="4229" y="3823"/>
                    <a:pt x="3817" y="3719"/>
                  </a:cubicBezTo>
                  <a:cubicBezTo>
                    <a:pt x="2009" y="3267"/>
                    <a:pt x="661" y="1841"/>
                    <a:pt x="185" y="64"/>
                  </a:cubicBezTo>
                  <a:cubicBezTo>
                    <a:pt x="173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6">
              <a:extLst>
                <a:ext uri="{FF2B5EF4-FFF2-40B4-BE49-F238E27FC236}">
                  <a16:creationId xmlns:a16="http://schemas.microsoft.com/office/drawing/2014/main" id="{3E59C66F-E904-0B01-9A20-F2E06BD0D18B}"/>
                </a:ext>
              </a:extLst>
            </p:cNvPr>
            <p:cNvSpPr/>
            <p:nvPr/>
          </p:nvSpPr>
          <p:spPr>
            <a:xfrm>
              <a:off x="3547200" y="2191625"/>
              <a:ext cx="80600" cy="86425"/>
            </a:xfrm>
            <a:custGeom>
              <a:avLst/>
              <a:gdLst/>
              <a:ahLst/>
              <a:cxnLst/>
              <a:rect l="l" t="t" r="r" b="b"/>
              <a:pathLst>
                <a:path w="3224" h="3457" extrusionOk="0">
                  <a:moveTo>
                    <a:pt x="29" y="1"/>
                  </a:moveTo>
                  <a:cubicBezTo>
                    <a:pt x="14" y="1"/>
                    <a:pt x="0" y="10"/>
                    <a:pt x="2" y="27"/>
                  </a:cubicBezTo>
                  <a:cubicBezTo>
                    <a:pt x="140" y="1498"/>
                    <a:pt x="1555" y="3408"/>
                    <a:pt x="3159" y="3457"/>
                  </a:cubicBezTo>
                  <a:cubicBezTo>
                    <a:pt x="3159" y="3457"/>
                    <a:pt x="3159" y="3457"/>
                    <a:pt x="3160" y="3457"/>
                  </a:cubicBezTo>
                  <a:cubicBezTo>
                    <a:pt x="3204" y="3457"/>
                    <a:pt x="3223" y="3390"/>
                    <a:pt x="3182" y="3369"/>
                  </a:cubicBezTo>
                  <a:cubicBezTo>
                    <a:pt x="2464" y="2997"/>
                    <a:pt x="1801" y="2794"/>
                    <a:pt x="1213" y="2194"/>
                  </a:cubicBezTo>
                  <a:cubicBezTo>
                    <a:pt x="611" y="1579"/>
                    <a:pt x="274" y="841"/>
                    <a:pt x="55" y="19"/>
                  </a:cubicBezTo>
                  <a:cubicBezTo>
                    <a:pt x="51" y="7"/>
                    <a:pt x="40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6">
              <a:extLst>
                <a:ext uri="{FF2B5EF4-FFF2-40B4-BE49-F238E27FC236}">
                  <a16:creationId xmlns:a16="http://schemas.microsoft.com/office/drawing/2014/main" id="{C86B6E88-CE88-50A2-0A70-257630471912}"/>
                </a:ext>
              </a:extLst>
            </p:cNvPr>
            <p:cNvSpPr/>
            <p:nvPr/>
          </p:nvSpPr>
          <p:spPr>
            <a:xfrm>
              <a:off x="3579450" y="2208200"/>
              <a:ext cx="46250" cy="69150"/>
            </a:xfrm>
            <a:custGeom>
              <a:avLst/>
              <a:gdLst/>
              <a:ahLst/>
              <a:cxnLst/>
              <a:rect l="l" t="t" r="r" b="b"/>
              <a:pathLst>
                <a:path w="1850" h="2766" extrusionOk="0">
                  <a:moveTo>
                    <a:pt x="52" y="1"/>
                  </a:moveTo>
                  <a:cubicBezTo>
                    <a:pt x="14" y="1"/>
                    <a:pt x="1" y="61"/>
                    <a:pt x="34" y="84"/>
                  </a:cubicBezTo>
                  <a:cubicBezTo>
                    <a:pt x="674" y="542"/>
                    <a:pt x="1064" y="1005"/>
                    <a:pt x="1254" y="1784"/>
                  </a:cubicBezTo>
                  <a:cubicBezTo>
                    <a:pt x="1341" y="2141"/>
                    <a:pt x="1417" y="2592"/>
                    <a:pt x="1782" y="2762"/>
                  </a:cubicBezTo>
                  <a:cubicBezTo>
                    <a:pt x="1787" y="2764"/>
                    <a:pt x="1792" y="2765"/>
                    <a:pt x="1797" y="2765"/>
                  </a:cubicBezTo>
                  <a:cubicBezTo>
                    <a:pt x="1823" y="2765"/>
                    <a:pt x="1850" y="2740"/>
                    <a:pt x="1831" y="2714"/>
                  </a:cubicBezTo>
                  <a:cubicBezTo>
                    <a:pt x="1450" y="2203"/>
                    <a:pt x="1459" y="1626"/>
                    <a:pt x="1184" y="1072"/>
                  </a:cubicBezTo>
                  <a:cubicBezTo>
                    <a:pt x="952" y="607"/>
                    <a:pt x="560" y="188"/>
                    <a:pt x="67" y="4"/>
                  </a:cubicBezTo>
                  <a:cubicBezTo>
                    <a:pt x="62" y="2"/>
                    <a:pt x="57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6">
              <a:extLst>
                <a:ext uri="{FF2B5EF4-FFF2-40B4-BE49-F238E27FC236}">
                  <a16:creationId xmlns:a16="http://schemas.microsoft.com/office/drawing/2014/main" id="{92CDA395-23D0-E60E-337F-BAF9AEBBAAB9}"/>
                </a:ext>
              </a:extLst>
            </p:cNvPr>
            <p:cNvSpPr/>
            <p:nvPr/>
          </p:nvSpPr>
          <p:spPr>
            <a:xfrm>
              <a:off x="3599875" y="2223300"/>
              <a:ext cx="56850" cy="16700"/>
            </a:xfrm>
            <a:custGeom>
              <a:avLst/>
              <a:gdLst/>
              <a:ahLst/>
              <a:cxnLst/>
              <a:rect l="l" t="t" r="r" b="b"/>
              <a:pathLst>
                <a:path w="2274" h="668" extrusionOk="0">
                  <a:moveTo>
                    <a:pt x="55" y="1"/>
                  </a:moveTo>
                  <a:cubicBezTo>
                    <a:pt x="23" y="1"/>
                    <a:pt x="1" y="45"/>
                    <a:pt x="25" y="72"/>
                  </a:cubicBezTo>
                  <a:cubicBezTo>
                    <a:pt x="350" y="426"/>
                    <a:pt x="948" y="668"/>
                    <a:pt x="1498" y="668"/>
                  </a:cubicBezTo>
                  <a:cubicBezTo>
                    <a:pt x="1765" y="668"/>
                    <a:pt x="2020" y="611"/>
                    <a:pt x="2227" y="482"/>
                  </a:cubicBezTo>
                  <a:cubicBezTo>
                    <a:pt x="2274" y="453"/>
                    <a:pt x="2262" y="363"/>
                    <a:pt x="2202" y="363"/>
                  </a:cubicBezTo>
                  <a:cubicBezTo>
                    <a:pt x="2199" y="363"/>
                    <a:pt x="2197" y="363"/>
                    <a:pt x="2195" y="363"/>
                  </a:cubicBezTo>
                  <a:cubicBezTo>
                    <a:pt x="1901" y="397"/>
                    <a:pt x="1633" y="467"/>
                    <a:pt x="1346" y="467"/>
                  </a:cubicBezTo>
                  <a:cubicBezTo>
                    <a:pt x="1264" y="467"/>
                    <a:pt x="1181" y="462"/>
                    <a:pt x="1095" y="448"/>
                  </a:cubicBezTo>
                  <a:cubicBezTo>
                    <a:pt x="709" y="385"/>
                    <a:pt x="403" y="206"/>
                    <a:pt x="76" y="8"/>
                  </a:cubicBezTo>
                  <a:cubicBezTo>
                    <a:pt x="69" y="3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6">
              <a:extLst>
                <a:ext uri="{FF2B5EF4-FFF2-40B4-BE49-F238E27FC236}">
                  <a16:creationId xmlns:a16="http://schemas.microsoft.com/office/drawing/2014/main" id="{29F8DAF6-E41E-46BC-B45A-53D84D399D8B}"/>
                </a:ext>
              </a:extLst>
            </p:cNvPr>
            <p:cNvSpPr/>
            <p:nvPr/>
          </p:nvSpPr>
          <p:spPr>
            <a:xfrm>
              <a:off x="3628725" y="2193025"/>
              <a:ext cx="30925" cy="26700"/>
            </a:xfrm>
            <a:custGeom>
              <a:avLst/>
              <a:gdLst/>
              <a:ahLst/>
              <a:cxnLst/>
              <a:rect l="l" t="t" r="r" b="b"/>
              <a:pathLst>
                <a:path w="1237" h="1068" extrusionOk="0">
                  <a:moveTo>
                    <a:pt x="156" y="0"/>
                  </a:moveTo>
                  <a:cubicBezTo>
                    <a:pt x="134" y="0"/>
                    <a:pt x="111" y="2"/>
                    <a:pt x="89" y="4"/>
                  </a:cubicBezTo>
                  <a:cubicBezTo>
                    <a:pt x="35" y="11"/>
                    <a:pt x="0" y="85"/>
                    <a:pt x="59" y="117"/>
                  </a:cubicBezTo>
                  <a:cubicBezTo>
                    <a:pt x="281" y="235"/>
                    <a:pt x="514" y="276"/>
                    <a:pt x="715" y="443"/>
                  </a:cubicBezTo>
                  <a:cubicBezTo>
                    <a:pt x="912" y="609"/>
                    <a:pt x="1030" y="816"/>
                    <a:pt x="1141" y="1042"/>
                  </a:cubicBezTo>
                  <a:cubicBezTo>
                    <a:pt x="1150" y="1060"/>
                    <a:pt x="1164" y="1067"/>
                    <a:pt x="1178" y="1067"/>
                  </a:cubicBezTo>
                  <a:cubicBezTo>
                    <a:pt x="1206" y="1067"/>
                    <a:pt x="1236" y="1039"/>
                    <a:pt x="1230" y="1006"/>
                  </a:cubicBezTo>
                  <a:cubicBezTo>
                    <a:pt x="1149" y="574"/>
                    <a:pt x="639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6">
              <a:extLst>
                <a:ext uri="{FF2B5EF4-FFF2-40B4-BE49-F238E27FC236}">
                  <a16:creationId xmlns:a16="http://schemas.microsoft.com/office/drawing/2014/main" id="{06AE1051-C41F-4F6E-A771-5EAA77706643}"/>
                </a:ext>
              </a:extLst>
            </p:cNvPr>
            <p:cNvSpPr/>
            <p:nvPr/>
          </p:nvSpPr>
          <p:spPr>
            <a:xfrm>
              <a:off x="3581875" y="2086150"/>
              <a:ext cx="101325" cy="92000"/>
            </a:xfrm>
            <a:custGeom>
              <a:avLst/>
              <a:gdLst/>
              <a:ahLst/>
              <a:cxnLst/>
              <a:rect l="l" t="t" r="r" b="b"/>
              <a:pathLst>
                <a:path w="4053" h="3680" extrusionOk="0">
                  <a:moveTo>
                    <a:pt x="1926" y="0"/>
                  </a:moveTo>
                  <a:cubicBezTo>
                    <a:pt x="879" y="0"/>
                    <a:pt x="105" y="1114"/>
                    <a:pt x="4" y="2152"/>
                  </a:cubicBezTo>
                  <a:cubicBezTo>
                    <a:pt x="1" y="2178"/>
                    <a:pt x="20" y="2191"/>
                    <a:pt x="41" y="2191"/>
                  </a:cubicBezTo>
                  <a:cubicBezTo>
                    <a:pt x="58" y="2191"/>
                    <a:pt x="76" y="2182"/>
                    <a:pt x="82" y="2163"/>
                  </a:cubicBezTo>
                  <a:cubicBezTo>
                    <a:pt x="371" y="1278"/>
                    <a:pt x="954" y="130"/>
                    <a:pt x="1907" y="130"/>
                  </a:cubicBezTo>
                  <a:cubicBezTo>
                    <a:pt x="2139" y="130"/>
                    <a:pt x="2393" y="198"/>
                    <a:pt x="2670" y="354"/>
                  </a:cubicBezTo>
                  <a:cubicBezTo>
                    <a:pt x="3908" y="1053"/>
                    <a:pt x="3753" y="2502"/>
                    <a:pt x="3281" y="3619"/>
                  </a:cubicBezTo>
                  <a:lnTo>
                    <a:pt x="3281" y="3620"/>
                  </a:lnTo>
                  <a:cubicBezTo>
                    <a:pt x="3268" y="3651"/>
                    <a:pt x="3292" y="3680"/>
                    <a:pt x="3318" y="3680"/>
                  </a:cubicBezTo>
                  <a:cubicBezTo>
                    <a:pt x="3330" y="3680"/>
                    <a:pt x="3342" y="3674"/>
                    <a:pt x="3350" y="3660"/>
                  </a:cubicBezTo>
                  <a:cubicBezTo>
                    <a:pt x="4052" y="2499"/>
                    <a:pt x="3972" y="730"/>
                    <a:pt x="2569" y="137"/>
                  </a:cubicBezTo>
                  <a:cubicBezTo>
                    <a:pt x="2346" y="43"/>
                    <a:pt x="2131" y="0"/>
                    <a:pt x="1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6">
              <a:extLst>
                <a:ext uri="{FF2B5EF4-FFF2-40B4-BE49-F238E27FC236}">
                  <a16:creationId xmlns:a16="http://schemas.microsoft.com/office/drawing/2014/main" id="{72690CA2-8660-D694-5494-60FE88C57101}"/>
                </a:ext>
              </a:extLst>
            </p:cNvPr>
            <p:cNvSpPr/>
            <p:nvPr/>
          </p:nvSpPr>
          <p:spPr>
            <a:xfrm>
              <a:off x="3582225" y="2108125"/>
              <a:ext cx="84825" cy="35325"/>
            </a:xfrm>
            <a:custGeom>
              <a:avLst/>
              <a:gdLst/>
              <a:ahLst/>
              <a:cxnLst/>
              <a:rect l="l" t="t" r="r" b="b"/>
              <a:pathLst>
                <a:path w="3393" h="1413" extrusionOk="0">
                  <a:moveTo>
                    <a:pt x="2338" y="0"/>
                  </a:moveTo>
                  <a:cubicBezTo>
                    <a:pt x="2057" y="0"/>
                    <a:pt x="1837" y="147"/>
                    <a:pt x="1619" y="327"/>
                  </a:cubicBezTo>
                  <a:cubicBezTo>
                    <a:pt x="1107" y="749"/>
                    <a:pt x="674" y="996"/>
                    <a:pt x="29" y="1164"/>
                  </a:cubicBezTo>
                  <a:lnTo>
                    <a:pt x="29" y="1163"/>
                  </a:lnTo>
                  <a:lnTo>
                    <a:pt x="29" y="1163"/>
                  </a:lnTo>
                  <a:cubicBezTo>
                    <a:pt x="1" y="1171"/>
                    <a:pt x="8" y="1212"/>
                    <a:pt x="35" y="1213"/>
                  </a:cubicBezTo>
                  <a:cubicBezTo>
                    <a:pt x="55" y="1213"/>
                    <a:pt x="75" y="1214"/>
                    <a:pt x="95" y="1214"/>
                  </a:cubicBezTo>
                  <a:cubicBezTo>
                    <a:pt x="527" y="1214"/>
                    <a:pt x="952" y="1059"/>
                    <a:pt x="1307" y="812"/>
                  </a:cubicBezTo>
                  <a:cubicBezTo>
                    <a:pt x="1527" y="657"/>
                    <a:pt x="1696" y="443"/>
                    <a:pt x="1939" y="318"/>
                  </a:cubicBezTo>
                  <a:cubicBezTo>
                    <a:pt x="2089" y="241"/>
                    <a:pt x="2227" y="207"/>
                    <a:pt x="2352" y="207"/>
                  </a:cubicBezTo>
                  <a:cubicBezTo>
                    <a:pt x="2869" y="207"/>
                    <a:pt x="3164" y="797"/>
                    <a:pt x="3190" y="1368"/>
                  </a:cubicBezTo>
                  <a:cubicBezTo>
                    <a:pt x="3192" y="1396"/>
                    <a:pt x="3217" y="1413"/>
                    <a:pt x="3240" y="1413"/>
                  </a:cubicBezTo>
                  <a:cubicBezTo>
                    <a:pt x="3258" y="1413"/>
                    <a:pt x="3275" y="1403"/>
                    <a:pt x="3279" y="1380"/>
                  </a:cubicBezTo>
                  <a:cubicBezTo>
                    <a:pt x="3393" y="791"/>
                    <a:pt x="3109" y="94"/>
                    <a:pt x="2445" y="7"/>
                  </a:cubicBezTo>
                  <a:cubicBezTo>
                    <a:pt x="2408" y="2"/>
                    <a:pt x="2373" y="0"/>
                    <a:pt x="2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6">
              <a:extLst>
                <a:ext uri="{FF2B5EF4-FFF2-40B4-BE49-F238E27FC236}">
                  <a16:creationId xmlns:a16="http://schemas.microsoft.com/office/drawing/2014/main" id="{FACEA56A-7DE2-0FE4-CAAA-61F69F4DEB0C}"/>
                </a:ext>
              </a:extLst>
            </p:cNvPr>
            <p:cNvSpPr/>
            <p:nvPr/>
          </p:nvSpPr>
          <p:spPr>
            <a:xfrm>
              <a:off x="3502950" y="2101975"/>
              <a:ext cx="154325" cy="82475"/>
            </a:xfrm>
            <a:custGeom>
              <a:avLst/>
              <a:gdLst/>
              <a:ahLst/>
              <a:cxnLst/>
              <a:rect l="l" t="t" r="r" b="b"/>
              <a:pathLst>
                <a:path w="6173" h="3299" extrusionOk="0">
                  <a:moveTo>
                    <a:pt x="127" y="1"/>
                  </a:moveTo>
                  <a:cubicBezTo>
                    <a:pt x="66" y="1"/>
                    <a:pt x="0" y="70"/>
                    <a:pt x="34" y="146"/>
                  </a:cubicBezTo>
                  <a:cubicBezTo>
                    <a:pt x="668" y="1593"/>
                    <a:pt x="2116" y="3299"/>
                    <a:pt x="3779" y="3299"/>
                  </a:cubicBezTo>
                  <a:cubicBezTo>
                    <a:pt x="4202" y="3299"/>
                    <a:pt x="4640" y="3188"/>
                    <a:pt x="5081" y="2935"/>
                  </a:cubicBezTo>
                  <a:cubicBezTo>
                    <a:pt x="5630" y="2619"/>
                    <a:pt x="6172" y="1732"/>
                    <a:pt x="5480" y="1252"/>
                  </a:cubicBezTo>
                  <a:cubicBezTo>
                    <a:pt x="5362" y="1170"/>
                    <a:pt x="5239" y="1133"/>
                    <a:pt x="5123" y="1133"/>
                  </a:cubicBezTo>
                  <a:cubicBezTo>
                    <a:pt x="4922" y="1133"/>
                    <a:pt x="4742" y="1243"/>
                    <a:pt x="4645" y="1413"/>
                  </a:cubicBezTo>
                  <a:lnTo>
                    <a:pt x="4645" y="1413"/>
                  </a:lnTo>
                  <a:cubicBezTo>
                    <a:pt x="4613" y="1223"/>
                    <a:pt x="4580" y="1033"/>
                    <a:pt x="4547" y="842"/>
                  </a:cubicBezTo>
                  <a:cubicBezTo>
                    <a:pt x="4543" y="820"/>
                    <a:pt x="4523" y="809"/>
                    <a:pt x="4503" y="809"/>
                  </a:cubicBezTo>
                  <a:cubicBezTo>
                    <a:pt x="4478" y="809"/>
                    <a:pt x="4451" y="826"/>
                    <a:pt x="4454" y="855"/>
                  </a:cubicBezTo>
                  <a:cubicBezTo>
                    <a:pt x="4481" y="1069"/>
                    <a:pt x="4468" y="1421"/>
                    <a:pt x="4553" y="1627"/>
                  </a:cubicBezTo>
                  <a:cubicBezTo>
                    <a:pt x="4560" y="1629"/>
                    <a:pt x="4567" y="1631"/>
                    <a:pt x="4573" y="1633"/>
                  </a:cubicBezTo>
                  <a:lnTo>
                    <a:pt x="4573" y="1633"/>
                  </a:lnTo>
                  <a:cubicBezTo>
                    <a:pt x="4564" y="1710"/>
                    <a:pt x="4569" y="1793"/>
                    <a:pt x="4592" y="1878"/>
                  </a:cubicBezTo>
                  <a:cubicBezTo>
                    <a:pt x="4601" y="1909"/>
                    <a:pt x="4623" y="1923"/>
                    <a:pt x="4646" y="1923"/>
                  </a:cubicBezTo>
                  <a:cubicBezTo>
                    <a:pt x="4682" y="1923"/>
                    <a:pt x="4719" y="1892"/>
                    <a:pt x="4712" y="1846"/>
                  </a:cubicBezTo>
                  <a:cubicBezTo>
                    <a:pt x="4704" y="1786"/>
                    <a:pt x="4695" y="1727"/>
                    <a:pt x="4686" y="1668"/>
                  </a:cubicBezTo>
                  <a:lnTo>
                    <a:pt x="4686" y="1668"/>
                  </a:lnTo>
                  <a:cubicBezTo>
                    <a:pt x="5632" y="1970"/>
                    <a:pt x="5762" y="2321"/>
                    <a:pt x="5078" y="2721"/>
                  </a:cubicBezTo>
                  <a:cubicBezTo>
                    <a:pt x="4960" y="2796"/>
                    <a:pt x="4833" y="2855"/>
                    <a:pt x="4698" y="2894"/>
                  </a:cubicBezTo>
                  <a:cubicBezTo>
                    <a:pt x="4411" y="3000"/>
                    <a:pt x="4115" y="3049"/>
                    <a:pt x="3820" y="3049"/>
                  </a:cubicBezTo>
                  <a:cubicBezTo>
                    <a:pt x="3407" y="3049"/>
                    <a:pt x="2995" y="2954"/>
                    <a:pt x="2608" y="2789"/>
                  </a:cubicBezTo>
                  <a:cubicBezTo>
                    <a:pt x="1423" y="2283"/>
                    <a:pt x="714" y="1179"/>
                    <a:pt x="198" y="51"/>
                  </a:cubicBezTo>
                  <a:cubicBezTo>
                    <a:pt x="182" y="16"/>
                    <a:pt x="155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6">
              <a:extLst>
                <a:ext uri="{FF2B5EF4-FFF2-40B4-BE49-F238E27FC236}">
                  <a16:creationId xmlns:a16="http://schemas.microsoft.com/office/drawing/2014/main" id="{78CE6EF0-37AD-A163-27D9-23645C9D5BFA}"/>
                </a:ext>
              </a:extLst>
            </p:cNvPr>
            <p:cNvSpPr/>
            <p:nvPr/>
          </p:nvSpPr>
          <p:spPr>
            <a:xfrm>
              <a:off x="3487275" y="2082825"/>
              <a:ext cx="67175" cy="39325"/>
            </a:xfrm>
            <a:custGeom>
              <a:avLst/>
              <a:gdLst/>
              <a:ahLst/>
              <a:cxnLst/>
              <a:rect l="l" t="t" r="r" b="b"/>
              <a:pathLst>
                <a:path w="2687" h="1573" extrusionOk="0">
                  <a:moveTo>
                    <a:pt x="76" y="0"/>
                  </a:moveTo>
                  <a:cubicBezTo>
                    <a:pt x="37" y="0"/>
                    <a:pt x="1" y="41"/>
                    <a:pt x="24" y="88"/>
                  </a:cubicBezTo>
                  <a:cubicBezTo>
                    <a:pt x="379" y="819"/>
                    <a:pt x="1316" y="1573"/>
                    <a:pt x="2204" y="1573"/>
                  </a:cubicBezTo>
                  <a:cubicBezTo>
                    <a:pt x="2345" y="1573"/>
                    <a:pt x="2485" y="1554"/>
                    <a:pt x="2622" y="1512"/>
                  </a:cubicBezTo>
                  <a:cubicBezTo>
                    <a:pt x="2678" y="1495"/>
                    <a:pt x="2687" y="1402"/>
                    <a:pt x="2622" y="1390"/>
                  </a:cubicBezTo>
                  <a:cubicBezTo>
                    <a:pt x="2143" y="1297"/>
                    <a:pt x="1699" y="1300"/>
                    <a:pt x="1249" y="1075"/>
                  </a:cubicBezTo>
                  <a:cubicBezTo>
                    <a:pt x="772" y="837"/>
                    <a:pt x="412" y="473"/>
                    <a:pt x="124" y="29"/>
                  </a:cubicBezTo>
                  <a:cubicBezTo>
                    <a:pt x="111" y="9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6">
              <a:extLst>
                <a:ext uri="{FF2B5EF4-FFF2-40B4-BE49-F238E27FC236}">
                  <a16:creationId xmlns:a16="http://schemas.microsoft.com/office/drawing/2014/main" id="{52027CED-6641-C712-A5F8-53FF93EBFDCA}"/>
                </a:ext>
              </a:extLst>
            </p:cNvPr>
            <p:cNvSpPr/>
            <p:nvPr/>
          </p:nvSpPr>
          <p:spPr>
            <a:xfrm>
              <a:off x="3522050" y="2076625"/>
              <a:ext cx="28550" cy="44700"/>
            </a:xfrm>
            <a:custGeom>
              <a:avLst/>
              <a:gdLst/>
              <a:ahLst/>
              <a:cxnLst/>
              <a:rect l="l" t="t" r="r" b="b"/>
              <a:pathLst>
                <a:path w="1142" h="1788" extrusionOk="0">
                  <a:moveTo>
                    <a:pt x="106" y="0"/>
                  </a:moveTo>
                  <a:cubicBezTo>
                    <a:pt x="48" y="0"/>
                    <a:pt x="0" y="79"/>
                    <a:pt x="48" y="139"/>
                  </a:cubicBezTo>
                  <a:cubicBezTo>
                    <a:pt x="258" y="407"/>
                    <a:pt x="464" y="669"/>
                    <a:pt x="640" y="961"/>
                  </a:cubicBezTo>
                  <a:cubicBezTo>
                    <a:pt x="795" y="1221"/>
                    <a:pt x="889" y="1530"/>
                    <a:pt x="1068" y="1770"/>
                  </a:cubicBezTo>
                  <a:cubicBezTo>
                    <a:pt x="1076" y="1781"/>
                    <a:pt x="1090" y="1787"/>
                    <a:pt x="1104" y="1787"/>
                  </a:cubicBezTo>
                  <a:cubicBezTo>
                    <a:pt x="1123" y="1787"/>
                    <a:pt x="1141" y="1775"/>
                    <a:pt x="1140" y="1750"/>
                  </a:cubicBezTo>
                  <a:cubicBezTo>
                    <a:pt x="1119" y="1450"/>
                    <a:pt x="934" y="1133"/>
                    <a:pt x="789" y="873"/>
                  </a:cubicBezTo>
                  <a:cubicBezTo>
                    <a:pt x="618" y="570"/>
                    <a:pt x="407" y="273"/>
                    <a:pt x="162" y="26"/>
                  </a:cubicBezTo>
                  <a:cubicBezTo>
                    <a:pt x="144" y="8"/>
                    <a:pt x="125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6">
              <a:extLst>
                <a:ext uri="{FF2B5EF4-FFF2-40B4-BE49-F238E27FC236}">
                  <a16:creationId xmlns:a16="http://schemas.microsoft.com/office/drawing/2014/main" id="{433BABC3-4A74-8E30-81C2-2E6E693F2F71}"/>
                </a:ext>
              </a:extLst>
            </p:cNvPr>
            <p:cNvSpPr/>
            <p:nvPr/>
          </p:nvSpPr>
          <p:spPr>
            <a:xfrm>
              <a:off x="3521625" y="2076425"/>
              <a:ext cx="79200" cy="29000"/>
            </a:xfrm>
            <a:custGeom>
              <a:avLst/>
              <a:gdLst/>
              <a:ahLst/>
              <a:cxnLst/>
              <a:rect l="l" t="t" r="r" b="b"/>
              <a:pathLst>
                <a:path w="3168" h="1160" extrusionOk="0">
                  <a:moveTo>
                    <a:pt x="38" y="1"/>
                  </a:moveTo>
                  <a:cubicBezTo>
                    <a:pt x="16" y="1"/>
                    <a:pt x="0" y="30"/>
                    <a:pt x="18" y="50"/>
                  </a:cubicBezTo>
                  <a:cubicBezTo>
                    <a:pt x="725" y="847"/>
                    <a:pt x="1949" y="1160"/>
                    <a:pt x="2983" y="1160"/>
                  </a:cubicBezTo>
                  <a:cubicBezTo>
                    <a:pt x="3002" y="1160"/>
                    <a:pt x="3022" y="1160"/>
                    <a:pt x="3041" y="1159"/>
                  </a:cubicBezTo>
                  <a:cubicBezTo>
                    <a:pt x="3166" y="1157"/>
                    <a:pt x="3167" y="961"/>
                    <a:pt x="3045" y="961"/>
                  </a:cubicBezTo>
                  <a:cubicBezTo>
                    <a:pt x="3044" y="961"/>
                    <a:pt x="3042" y="961"/>
                    <a:pt x="3041" y="962"/>
                  </a:cubicBezTo>
                  <a:cubicBezTo>
                    <a:pt x="2988" y="963"/>
                    <a:pt x="2937" y="964"/>
                    <a:pt x="2886" y="964"/>
                  </a:cubicBezTo>
                  <a:cubicBezTo>
                    <a:pt x="1788" y="964"/>
                    <a:pt x="994" y="549"/>
                    <a:pt x="52" y="5"/>
                  </a:cubicBezTo>
                  <a:cubicBezTo>
                    <a:pt x="47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6">
              <a:extLst>
                <a:ext uri="{FF2B5EF4-FFF2-40B4-BE49-F238E27FC236}">
                  <a16:creationId xmlns:a16="http://schemas.microsoft.com/office/drawing/2014/main" id="{69C0C829-1104-F333-69DD-FAD980E0475C}"/>
                </a:ext>
              </a:extLst>
            </p:cNvPr>
            <p:cNvSpPr/>
            <p:nvPr/>
          </p:nvSpPr>
          <p:spPr>
            <a:xfrm>
              <a:off x="3547700" y="1959625"/>
              <a:ext cx="115650" cy="126250"/>
            </a:xfrm>
            <a:custGeom>
              <a:avLst/>
              <a:gdLst/>
              <a:ahLst/>
              <a:cxnLst/>
              <a:rect l="l" t="t" r="r" b="b"/>
              <a:pathLst>
                <a:path w="4626" h="5050" extrusionOk="0">
                  <a:moveTo>
                    <a:pt x="1345" y="1"/>
                  </a:moveTo>
                  <a:cubicBezTo>
                    <a:pt x="885" y="1"/>
                    <a:pt x="432" y="114"/>
                    <a:pt x="42" y="365"/>
                  </a:cubicBezTo>
                  <a:cubicBezTo>
                    <a:pt x="1" y="392"/>
                    <a:pt x="20" y="460"/>
                    <a:pt x="65" y="460"/>
                  </a:cubicBezTo>
                  <a:cubicBezTo>
                    <a:pt x="70" y="460"/>
                    <a:pt x="75" y="459"/>
                    <a:pt x="81" y="457"/>
                  </a:cubicBezTo>
                  <a:cubicBezTo>
                    <a:pt x="524" y="305"/>
                    <a:pt x="982" y="217"/>
                    <a:pt x="1431" y="217"/>
                  </a:cubicBezTo>
                  <a:cubicBezTo>
                    <a:pt x="2197" y="217"/>
                    <a:pt x="2934" y="474"/>
                    <a:pt x="3508" y="1106"/>
                  </a:cubicBezTo>
                  <a:cubicBezTo>
                    <a:pt x="4531" y="2230"/>
                    <a:pt x="4237" y="3907"/>
                    <a:pt x="3352" y="5001"/>
                  </a:cubicBezTo>
                  <a:cubicBezTo>
                    <a:pt x="3334" y="5023"/>
                    <a:pt x="3351" y="5050"/>
                    <a:pt x="3372" y="5050"/>
                  </a:cubicBezTo>
                  <a:cubicBezTo>
                    <a:pt x="3378" y="5050"/>
                    <a:pt x="3385" y="5047"/>
                    <a:pt x="3392" y="5042"/>
                  </a:cubicBezTo>
                  <a:cubicBezTo>
                    <a:pt x="4540" y="4084"/>
                    <a:pt x="4625" y="2222"/>
                    <a:pt x="3689" y="1083"/>
                  </a:cubicBezTo>
                  <a:cubicBezTo>
                    <a:pt x="3144" y="421"/>
                    <a:pt x="2231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6">
              <a:extLst>
                <a:ext uri="{FF2B5EF4-FFF2-40B4-BE49-F238E27FC236}">
                  <a16:creationId xmlns:a16="http://schemas.microsoft.com/office/drawing/2014/main" id="{9F929B82-0EAB-A348-366C-4759294D2EB8}"/>
                </a:ext>
              </a:extLst>
            </p:cNvPr>
            <p:cNvSpPr/>
            <p:nvPr/>
          </p:nvSpPr>
          <p:spPr>
            <a:xfrm>
              <a:off x="3547600" y="1969600"/>
              <a:ext cx="40175" cy="14250"/>
            </a:xfrm>
            <a:custGeom>
              <a:avLst/>
              <a:gdLst/>
              <a:ahLst/>
              <a:cxnLst/>
              <a:rect l="l" t="t" r="r" b="b"/>
              <a:pathLst>
                <a:path w="1607" h="570" extrusionOk="0">
                  <a:moveTo>
                    <a:pt x="35" y="1"/>
                  </a:moveTo>
                  <a:cubicBezTo>
                    <a:pt x="13" y="1"/>
                    <a:pt x="1" y="32"/>
                    <a:pt x="15" y="51"/>
                  </a:cubicBezTo>
                  <a:cubicBezTo>
                    <a:pt x="255" y="357"/>
                    <a:pt x="701" y="570"/>
                    <a:pt x="1119" y="570"/>
                  </a:cubicBezTo>
                  <a:cubicBezTo>
                    <a:pt x="1271" y="570"/>
                    <a:pt x="1419" y="542"/>
                    <a:pt x="1553" y="480"/>
                  </a:cubicBezTo>
                  <a:cubicBezTo>
                    <a:pt x="1607" y="454"/>
                    <a:pt x="1580" y="367"/>
                    <a:pt x="1524" y="367"/>
                  </a:cubicBezTo>
                  <a:cubicBezTo>
                    <a:pt x="1523" y="367"/>
                    <a:pt x="1522" y="368"/>
                    <a:pt x="1522" y="368"/>
                  </a:cubicBezTo>
                  <a:cubicBezTo>
                    <a:pt x="1366" y="373"/>
                    <a:pt x="1219" y="389"/>
                    <a:pt x="1070" y="389"/>
                  </a:cubicBezTo>
                  <a:cubicBezTo>
                    <a:pt x="964" y="389"/>
                    <a:pt x="858" y="381"/>
                    <a:pt x="746" y="353"/>
                  </a:cubicBezTo>
                  <a:cubicBezTo>
                    <a:pt x="493" y="291"/>
                    <a:pt x="262" y="153"/>
                    <a:pt x="50" y="6"/>
                  </a:cubicBezTo>
                  <a:cubicBezTo>
                    <a:pt x="45" y="3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6">
              <a:extLst>
                <a:ext uri="{FF2B5EF4-FFF2-40B4-BE49-F238E27FC236}">
                  <a16:creationId xmlns:a16="http://schemas.microsoft.com/office/drawing/2014/main" id="{A8662690-F21C-9AF4-C445-AAEA46D68354}"/>
                </a:ext>
              </a:extLst>
            </p:cNvPr>
            <p:cNvSpPr/>
            <p:nvPr/>
          </p:nvSpPr>
          <p:spPr>
            <a:xfrm>
              <a:off x="3541950" y="1979675"/>
              <a:ext cx="28375" cy="61050"/>
            </a:xfrm>
            <a:custGeom>
              <a:avLst/>
              <a:gdLst/>
              <a:ahLst/>
              <a:cxnLst/>
              <a:rect l="l" t="t" r="r" b="b"/>
              <a:pathLst>
                <a:path w="1135" h="2442" extrusionOk="0">
                  <a:moveTo>
                    <a:pt x="1026" y="0"/>
                  </a:moveTo>
                  <a:cubicBezTo>
                    <a:pt x="1009" y="0"/>
                    <a:pt x="991" y="7"/>
                    <a:pt x="975" y="22"/>
                  </a:cubicBezTo>
                  <a:cubicBezTo>
                    <a:pt x="349" y="600"/>
                    <a:pt x="0" y="1622"/>
                    <a:pt x="376" y="2425"/>
                  </a:cubicBezTo>
                  <a:cubicBezTo>
                    <a:pt x="381" y="2436"/>
                    <a:pt x="392" y="2441"/>
                    <a:pt x="403" y="2441"/>
                  </a:cubicBezTo>
                  <a:cubicBezTo>
                    <a:pt x="421" y="2441"/>
                    <a:pt x="440" y="2428"/>
                    <a:pt x="438" y="2408"/>
                  </a:cubicBezTo>
                  <a:cubicBezTo>
                    <a:pt x="365" y="1538"/>
                    <a:pt x="472" y="797"/>
                    <a:pt x="1083" y="131"/>
                  </a:cubicBezTo>
                  <a:cubicBezTo>
                    <a:pt x="1135" y="74"/>
                    <a:pt x="1085" y="0"/>
                    <a:pt x="10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6">
              <a:extLst>
                <a:ext uri="{FF2B5EF4-FFF2-40B4-BE49-F238E27FC236}">
                  <a16:creationId xmlns:a16="http://schemas.microsoft.com/office/drawing/2014/main" id="{16E3129B-3D4D-7E98-640C-0A7F2E0CACB2}"/>
                </a:ext>
              </a:extLst>
            </p:cNvPr>
            <p:cNvSpPr/>
            <p:nvPr/>
          </p:nvSpPr>
          <p:spPr>
            <a:xfrm>
              <a:off x="3549025" y="2008875"/>
              <a:ext cx="68175" cy="28225"/>
            </a:xfrm>
            <a:custGeom>
              <a:avLst/>
              <a:gdLst/>
              <a:ahLst/>
              <a:cxnLst/>
              <a:rect l="l" t="t" r="r" b="b"/>
              <a:pathLst>
                <a:path w="2727" h="1129" extrusionOk="0">
                  <a:moveTo>
                    <a:pt x="2664" y="0"/>
                  </a:moveTo>
                  <a:cubicBezTo>
                    <a:pt x="2661" y="0"/>
                    <a:pt x="2658" y="0"/>
                    <a:pt x="2655" y="1"/>
                  </a:cubicBezTo>
                  <a:cubicBezTo>
                    <a:pt x="2152" y="112"/>
                    <a:pt x="1666" y="335"/>
                    <a:pt x="1186" y="521"/>
                  </a:cubicBezTo>
                  <a:cubicBezTo>
                    <a:pt x="782" y="677"/>
                    <a:pt x="367" y="828"/>
                    <a:pt x="17" y="1087"/>
                  </a:cubicBezTo>
                  <a:cubicBezTo>
                    <a:pt x="1" y="1098"/>
                    <a:pt x="7" y="1128"/>
                    <a:pt x="25" y="1128"/>
                  </a:cubicBezTo>
                  <a:cubicBezTo>
                    <a:pt x="28" y="1128"/>
                    <a:pt x="30" y="1128"/>
                    <a:pt x="33" y="1127"/>
                  </a:cubicBezTo>
                  <a:cubicBezTo>
                    <a:pt x="901" y="774"/>
                    <a:pt x="1866" y="530"/>
                    <a:pt x="2687" y="78"/>
                  </a:cubicBezTo>
                  <a:cubicBezTo>
                    <a:pt x="2727" y="56"/>
                    <a:pt x="2704" y="0"/>
                    <a:pt x="2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36">
              <a:extLst>
                <a:ext uri="{FF2B5EF4-FFF2-40B4-BE49-F238E27FC236}">
                  <a16:creationId xmlns:a16="http://schemas.microsoft.com/office/drawing/2014/main" id="{8BD00DFB-F7E5-8128-713F-50D42CE2B382}"/>
                </a:ext>
              </a:extLst>
            </p:cNvPr>
            <p:cNvSpPr/>
            <p:nvPr/>
          </p:nvSpPr>
          <p:spPr>
            <a:xfrm>
              <a:off x="3589725" y="2016600"/>
              <a:ext cx="6650" cy="19400"/>
            </a:xfrm>
            <a:custGeom>
              <a:avLst/>
              <a:gdLst/>
              <a:ahLst/>
              <a:cxnLst/>
              <a:rect l="l" t="t" r="r" b="b"/>
              <a:pathLst>
                <a:path w="266" h="776" extrusionOk="0">
                  <a:moveTo>
                    <a:pt x="222" y="1"/>
                  </a:moveTo>
                  <a:cubicBezTo>
                    <a:pt x="215" y="1"/>
                    <a:pt x="209" y="2"/>
                    <a:pt x="203" y="5"/>
                  </a:cubicBezTo>
                  <a:cubicBezTo>
                    <a:pt x="98" y="57"/>
                    <a:pt x="48" y="210"/>
                    <a:pt x="26" y="319"/>
                  </a:cubicBezTo>
                  <a:cubicBezTo>
                    <a:pt x="0" y="456"/>
                    <a:pt x="10" y="592"/>
                    <a:pt x="53" y="724"/>
                  </a:cubicBezTo>
                  <a:cubicBezTo>
                    <a:pt x="65" y="760"/>
                    <a:pt x="95" y="775"/>
                    <a:pt x="125" y="775"/>
                  </a:cubicBezTo>
                  <a:cubicBezTo>
                    <a:pt x="171" y="775"/>
                    <a:pt x="218" y="739"/>
                    <a:pt x="198" y="684"/>
                  </a:cubicBezTo>
                  <a:cubicBezTo>
                    <a:pt x="156" y="564"/>
                    <a:pt x="142" y="441"/>
                    <a:pt x="169" y="316"/>
                  </a:cubicBezTo>
                  <a:cubicBezTo>
                    <a:pt x="189" y="219"/>
                    <a:pt x="250" y="135"/>
                    <a:pt x="262" y="38"/>
                  </a:cubicBezTo>
                  <a:cubicBezTo>
                    <a:pt x="265" y="14"/>
                    <a:pt x="243" y="1"/>
                    <a:pt x="2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36">
              <a:extLst>
                <a:ext uri="{FF2B5EF4-FFF2-40B4-BE49-F238E27FC236}">
                  <a16:creationId xmlns:a16="http://schemas.microsoft.com/office/drawing/2014/main" id="{8469EB30-3FE8-D637-5097-1A718F836704}"/>
                </a:ext>
              </a:extLst>
            </p:cNvPr>
            <p:cNvSpPr/>
            <p:nvPr/>
          </p:nvSpPr>
          <p:spPr>
            <a:xfrm>
              <a:off x="3375050" y="1985550"/>
              <a:ext cx="248525" cy="88300"/>
            </a:xfrm>
            <a:custGeom>
              <a:avLst/>
              <a:gdLst/>
              <a:ahLst/>
              <a:cxnLst/>
              <a:rect l="l" t="t" r="r" b="b"/>
              <a:pathLst>
                <a:path w="9941" h="3532" extrusionOk="0">
                  <a:moveTo>
                    <a:pt x="106" y="1"/>
                  </a:moveTo>
                  <a:cubicBezTo>
                    <a:pt x="92" y="1"/>
                    <a:pt x="78" y="1"/>
                    <a:pt x="63" y="1"/>
                  </a:cubicBezTo>
                  <a:cubicBezTo>
                    <a:pt x="10" y="1"/>
                    <a:pt x="0" y="78"/>
                    <a:pt x="51" y="93"/>
                  </a:cubicBezTo>
                  <a:cubicBezTo>
                    <a:pt x="848" y="332"/>
                    <a:pt x="1592" y="541"/>
                    <a:pt x="2330" y="947"/>
                  </a:cubicBezTo>
                  <a:cubicBezTo>
                    <a:pt x="2997" y="1316"/>
                    <a:pt x="3621" y="1752"/>
                    <a:pt x="4264" y="2158"/>
                  </a:cubicBezTo>
                  <a:cubicBezTo>
                    <a:pt x="5374" y="2859"/>
                    <a:pt x="6623" y="3532"/>
                    <a:pt x="7971" y="3532"/>
                  </a:cubicBezTo>
                  <a:cubicBezTo>
                    <a:pt x="7986" y="3532"/>
                    <a:pt x="8001" y="3532"/>
                    <a:pt x="8016" y="3531"/>
                  </a:cubicBezTo>
                  <a:cubicBezTo>
                    <a:pt x="8781" y="3523"/>
                    <a:pt x="9941" y="3162"/>
                    <a:pt x="9774" y="2170"/>
                  </a:cubicBezTo>
                  <a:cubicBezTo>
                    <a:pt x="9715" y="1812"/>
                    <a:pt x="9380" y="1565"/>
                    <a:pt x="9061" y="1565"/>
                  </a:cubicBezTo>
                  <a:cubicBezTo>
                    <a:pt x="8866" y="1565"/>
                    <a:pt x="8677" y="1657"/>
                    <a:pt x="8560" y="1872"/>
                  </a:cubicBezTo>
                  <a:cubicBezTo>
                    <a:pt x="8546" y="1897"/>
                    <a:pt x="8567" y="1921"/>
                    <a:pt x="8590" y="1921"/>
                  </a:cubicBezTo>
                  <a:cubicBezTo>
                    <a:pt x="8598" y="1921"/>
                    <a:pt x="8606" y="1918"/>
                    <a:pt x="8613" y="1912"/>
                  </a:cubicBezTo>
                  <a:cubicBezTo>
                    <a:pt x="8829" y="1789"/>
                    <a:pt x="9003" y="1727"/>
                    <a:pt x="9135" y="1727"/>
                  </a:cubicBezTo>
                  <a:cubicBezTo>
                    <a:pt x="9475" y="1727"/>
                    <a:pt x="9537" y="2136"/>
                    <a:pt x="9322" y="2954"/>
                  </a:cubicBezTo>
                  <a:cubicBezTo>
                    <a:pt x="9162" y="3045"/>
                    <a:pt x="9001" y="3137"/>
                    <a:pt x="8841" y="3229"/>
                  </a:cubicBezTo>
                  <a:cubicBezTo>
                    <a:pt x="8621" y="3308"/>
                    <a:pt x="8373" y="3329"/>
                    <a:pt x="8140" y="3341"/>
                  </a:cubicBezTo>
                  <a:cubicBezTo>
                    <a:pt x="8082" y="3344"/>
                    <a:pt x="8023" y="3346"/>
                    <a:pt x="7964" y="3346"/>
                  </a:cubicBezTo>
                  <a:cubicBezTo>
                    <a:pt x="7498" y="3346"/>
                    <a:pt x="7031" y="3250"/>
                    <a:pt x="6589" y="3109"/>
                  </a:cubicBezTo>
                  <a:cubicBezTo>
                    <a:pt x="5714" y="2829"/>
                    <a:pt x="4921" y="2341"/>
                    <a:pt x="4155" y="1847"/>
                  </a:cubicBezTo>
                  <a:cubicBezTo>
                    <a:pt x="2977" y="1088"/>
                    <a:pt x="1578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6">
              <a:extLst>
                <a:ext uri="{FF2B5EF4-FFF2-40B4-BE49-F238E27FC236}">
                  <a16:creationId xmlns:a16="http://schemas.microsoft.com/office/drawing/2014/main" id="{F0893907-36C2-3C3C-81E1-42F3DA6B5CF4}"/>
                </a:ext>
              </a:extLst>
            </p:cNvPr>
            <p:cNvSpPr/>
            <p:nvPr/>
          </p:nvSpPr>
          <p:spPr>
            <a:xfrm>
              <a:off x="3436025" y="2005100"/>
              <a:ext cx="23300" cy="4225"/>
            </a:xfrm>
            <a:custGeom>
              <a:avLst/>
              <a:gdLst/>
              <a:ahLst/>
              <a:cxnLst/>
              <a:rect l="l" t="t" r="r" b="b"/>
              <a:pathLst>
                <a:path w="932" h="169" extrusionOk="0">
                  <a:moveTo>
                    <a:pt x="748" y="1"/>
                  </a:moveTo>
                  <a:cubicBezTo>
                    <a:pt x="648" y="1"/>
                    <a:pt x="547" y="15"/>
                    <a:pt x="447" y="22"/>
                  </a:cubicBezTo>
                  <a:cubicBezTo>
                    <a:pt x="304" y="32"/>
                    <a:pt x="173" y="41"/>
                    <a:pt x="34" y="84"/>
                  </a:cubicBezTo>
                  <a:cubicBezTo>
                    <a:pt x="5" y="94"/>
                    <a:pt x="1" y="142"/>
                    <a:pt x="34" y="149"/>
                  </a:cubicBezTo>
                  <a:cubicBezTo>
                    <a:pt x="114" y="164"/>
                    <a:pt x="189" y="169"/>
                    <a:pt x="265" y="169"/>
                  </a:cubicBezTo>
                  <a:cubicBezTo>
                    <a:pt x="325" y="169"/>
                    <a:pt x="385" y="166"/>
                    <a:pt x="447" y="163"/>
                  </a:cubicBezTo>
                  <a:cubicBezTo>
                    <a:pt x="587" y="156"/>
                    <a:pt x="734" y="166"/>
                    <a:pt x="869" y="128"/>
                  </a:cubicBezTo>
                  <a:cubicBezTo>
                    <a:pt x="923" y="113"/>
                    <a:pt x="932" y="19"/>
                    <a:pt x="869" y="9"/>
                  </a:cubicBezTo>
                  <a:cubicBezTo>
                    <a:pt x="829" y="3"/>
                    <a:pt x="789" y="1"/>
                    <a:pt x="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6">
              <a:extLst>
                <a:ext uri="{FF2B5EF4-FFF2-40B4-BE49-F238E27FC236}">
                  <a16:creationId xmlns:a16="http://schemas.microsoft.com/office/drawing/2014/main" id="{5584810D-85A6-BA3C-E324-45940A37B8B2}"/>
                </a:ext>
              </a:extLst>
            </p:cNvPr>
            <p:cNvSpPr/>
            <p:nvPr/>
          </p:nvSpPr>
          <p:spPr>
            <a:xfrm>
              <a:off x="3366250" y="1959675"/>
              <a:ext cx="90950" cy="48900"/>
            </a:xfrm>
            <a:custGeom>
              <a:avLst/>
              <a:gdLst/>
              <a:ahLst/>
              <a:cxnLst/>
              <a:rect l="l" t="t" r="r" b="b"/>
              <a:pathLst>
                <a:path w="3638" h="1956" extrusionOk="0">
                  <a:moveTo>
                    <a:pt x="1080" y="1"/>
                  </a:moveTo>
                  <a:cubicBezTo>
                    <a:pt x="733" y="1"/>
                    <a:pt x="385" y="121"/>
                    <a:pt x="53" y="412"/>
                  </a:cubicBezTo>
                  <a:cubicBezTo>
                    <a:pt x="0" y="458"/>
                    <a:pt x="49" y="542"/>
                    <a:pt x="107" y="542"/>
                  </a:cubicBezTo>
                  <a:cubicBezTo>
                    <a:pt x="119" y="542"/>
                    <a:pt x="132" y="539"/>
                    <a:pt x="144" y="530"/>
                  </a:cubicBezTo>
                  <a:cubicBezTo>
                    <a:pt x="485" y="284"/>
                    <a:pt x="811" y="182"/>
                    <a:pt x="1119" y="182"/>
                  </a:cubicBezTo>
                  <a:cubicBezTo>
                    <a:pt x="2094" y="182"/>
                    <a:pt x="2905" y="1200"/>
                    <a:pt x="3547" y="1941"/>
                  </a:cubicBezTo>
                  <a:cubicBezTo>
                    <a:pt x="3555" y="1951"/>
                    <a:pt x="3566" y="1956"/>
                    <a:pt x="3577" y="1956"/>
                  </a:cubicBezTo>
                  <a:cubicBezTo>
                    <a:pt x="3607" y="1956"/>
                    <a:pt x="3637" y="1919"/>
                    <a:pt x="3618" y="1887"/>
                  </a:cubicBezTo>
                  <a:cubicBezTo>
                    <a:pt x="3115" y="1054"/>
                    <a:pt x="2105" y="1"/>
                    <a:pt x="10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6">
              <a:extLst>
                <a:ext uri="{FF2B5EF4-FFF2-40B4-BE49-F238E27FC236}">
                  <a16:creationId xmlns:a16="http://schemas.microsoft.com/office/drawing/2014/main" id="{E545D73A-2179-F547-8DF8-BCBE0DDBCDB8}"/>
                </a:ext>
              </a:extLst>
            </p:cNvPr>
            <p:cNvSpPr/>
            <p:nvPr/>
          </p:nvSpPr>
          <p:spPr>
            <a:xfrm>
              <a:off x="3391375" y="1930050"/>
              <a:ext cx="20625" cy="31325"/>
            </a:xfrm>
            <a:custGeom>
              <a:avLst/>
              <a:gdLst/>
              <a:ahLst/>
              <a:cxnLst/>
              <a:rect l="l" t="t" r="r" b="b"/>
              <a:pathLst>
                <a:path w="825" h="1253" extrusionOk="0">
                  <a:moveTo>
                    <a:pt x="586" y="1"/>
                  </a:moveTo>
                  <a:cubicBezTo>
                    <a:pt x="574" y="1"/>
                    <a:pt x="562" y="9"/>
                    <a:pt x="558" y="20"/>
                  </a:cubicBezTo>
                  <a:cubicBezTo>
                    <a:pt x="489" y="222"/>
                    <a:pt x="494" y="438"/>
                    <a:pt x="411" y="639"/>
                  </a:cubicBezTo>
                  <a:cubicBezTo>
                    <a:pt x="323" y="856"/>
                    <a:pt x="176" y="1043"/>
                    <a:pt x="16" y="1213"/>
                  </a:cubicBezTo>
                  <a:cubicBezTo>
                    <a:pt x="0" y="1230"/>
                    <a:pt x="14" y="1253"/>
                    <a:pt x="32" y="1253"/>
                  </a:cubicBezTo>
                  <a:cubicBezTo>
                    <a:pt x="36" y="1253"/>
                    <a:pt x="40" y="1252"/>
                    <a:pt x="44" y="1250"/>
                  </a:cubicBezTo>
                  <a:cubicBezTo>
                    <a:pt x="425" y="1059"/>
                    <a:pt x="824" y="445"/>
                    <a:pt x="607" y="14"/>
                  </a:cubicBezTo>
                  <a:cubicBezTo>
                    <a:pt x="603" y="5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6">
              <a:extLst>
                <a:ext uri="{FF2B5EF4-FFF2-40B4-BE49-F238E27FC236}">
                  <a16:creationId xmlns:a16="http://schemas.microsoft.com/office/drawing/2014/main" id="{42466CF5-586A-A082-20D1-F0FD51F89980}"/>
                </a:ext>
              </a:extLst>
            </p:cNvPr>
            <p:cNvSpPr/>
            <p:nvPr/>
          </p:nvSpPr>
          <p:spPr>
            <a:xfrm>
              <a:off x="3275600" y="1922925"/>
              <a:ext cx="120450" cy="32100"/>
            </a:xfrm>
            <a:custGeom>
              <a:avLst/>
              <a:gdLst/>
              <a:ahLst/>
              <a:cxnLst/>
              <a:rect l="l" t="t" r="r" b="b"/>
              <a:pathLst>
                <a:path w="4818" h="1284" extrusionOk="0">
                  <a:moveTo>
                    <a:pt x="3020" y="1"/>
                  </a:moveTo>
                  <a:cubicBezTo>
                    <a:pt x="2831" y="1"/>
                    <a:pt x="2643" y="48"/>
                    <a:pt x="2467" y="110"/>
                  </a:cubicBezTo>
                  <a:cubicBezTo>
                    <a:pt x="1622" y="409"/>
                    <a:pt x="1074" y="1131"/>
                    <a:pt x="121" y="1131"/>
                  </a:cubicBezTo>
                  <a:cubicBezTo>
                    <a:pt x="111" y="1131"/>
                    <a:pt x="101" y="1131"/>
                    <a:pt x="91" y="1131"/>
                  </a:cubicBezTo>
                  <a:cubicBezTo>
                    <a:pt x="91" y="1131"/>
                    <a:pt x="90" y="1131"/>
                    <a:pt x="90" y="1131"/>
                  </a:cubicBezTo>
                  <a:cubicBezTo>
                    <a:pt x="18" y="1131"/>
                    <a:pt x="1" y="1245"/>
                    <a:pt x="74" y="1259"/>
                  </a:cubicBezTo>
                  <a:cubicBezTo>
                    <a:pt x="164" y="1276"/>
                    <a:pt x="250" y="1283"/>
                    <a:pt x="335" y="1283"/>
                  </a:cubicBezTo>
                  <a:cubicBezTo>
                    <a:pt x="1019" y="1283"/>
                    <a:pt x="1539" y="783"/>
                    <a:pt x="2136" y="454"/>
                  </a:cubicBezTo>
                  <a:cubicBezTo>
                    <a:pt x="2417" y="298"/>
                    <a:pt x="2686" y="220"/>
                    <a:pt x="2970" y="220"/>
                  </a:cubicBezTo>
                  <a:cubicBezTo>
                    <a:pt x="3146" y="220"/>
                    <a:pt x="3327" y="250"/>
                    <a:pt x="3522" y="310"/>
                  </a:cubicBezTo>
                  <a:cubicBezTo>
                    <a:pt x="3709" y="368"/>
                    <a:pt x="3866" y="520"/>
                    <a:pt x="4058" y="579"/>
                  </a:cubicBezTo>
                  <a:cubicBezTo>
                    <a:pt x="4159" y="610"/>
                    <a:pt x="4249" y="626"/>
                    <a:pt x="4335" y="626"/>
                  </a:cubicBezTo>
                  <a:cubicBezTo>
                    <a:pt x="4465" y="626"/>
                    <a:pt x="4588" y="589"/>
                    <a:pt x="4729" y="511"/>
                  </a:cubicBezTo>
                  <a:cubicBezTo>
                    <a:pt x="4817" y="462"/>
                    <a:pt x="4763" y="340"/>
                    <a:pt x="4681" y="340"/>
                  </a:cubicBezTo>
                  <a:cubicBezTo>
                    <a:pt x="4666" y="340"/>
                    <a:pt x="4651" y="343"/>
                    <a:pt x="4636" y="352"/>
                  </a:cubicBezTo>
                  <a:cubicBezTo>
                    <a:pt x="4540" y="405"/>
                    <a:pt x="4444" y="427"/>
                    <a:pt x="4347" y="427"/>
                  </a:cubicBezTo>
                  <a:cubicBezTo>
                    <a:pt x="3944" y="427"/>
                    <a:pt x="3530" y="55"/>
                    <a:pt x="3145" y="8"/>
                  </a:cubicBezTo>
                  <a:cubicBezTo>
                    <a:pt x="3103" y="3"/>
                    <a:pt x="3061" y="1"/>
                    <a:pt x="30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6">
              <a:extLst>
                <a:ext uri="{FF2B5EF4-FFF2-40B4-BE49-F238E27FC236}">
                  <a16:creationId xmlns:a16="http://schemas.microsoft.com/office/drawing/2014/main" id="{2CA5E3D8-9732-397E-2BF2-F32944E6A69F}"/>
                </a:ext>
              </a:extLst>
            </p:cNvPr>
            <p:cNvSpPr/>
            <p:nvPr/>
          </p:nvSpPr>
          <p:spPr>
            <a:xfrm>
              <a:off x="3235600" y="1913875"/>
              <a:ext cx="106600" cy="37100"/>
            </a:xfrm>
            <a:custGeom>
              <a:avLst/>
              <a:gdLst/>
              <a:ahLst/>
              <a:cxnLst/>
              <a:rect l="l" t="t" r="r" b="b"/>
              <a:pathLst>
                <a:path w="4264" h="1484" extrusionOk="0">
                  <a:moveTo>
                    <a:pt x="4175" y="0"/>
                  </a:moveTo>
                  <a:cubicBezTo>
                    <a:pt x="4162" y="0"/>
                    <a:pt x="4149" y="4"/>
                    <a:pt x="4136" y="12"/>
                  </a:cubicBezTo>
                  <a:cubicBezTo>
                    <a:pt x="3981" y="111"/>
                    <a:pt x="3807" y="143"/>
                    <a:pt x="3624" y="143"/>
                  </a:cubicBezTo>
                  <a:cubicBezTo>
                    <a:pt x="3307" y="143"/>
                    <a:pt x="2959" y="48"/>
                    <a:pt x="2623" y="48"/>
                  </a:cubicBezTo>
                  <a:cubicBezTo>
                    <a:pt x="2453" y="48"/>
                    <a:pt x="2285" y="73"/>
                    <a:pt x="2126" y="146"/>
                  </a:cubicBezTo>
                  <a:cubicBezTo>
                    <a:pt x="1373" y="493"/>
                    <a:pt x="903" y="1197"/>
                    <a:pt x="58" y="1382"/>
                  </a:cubicBezTo>
                  <a:cubicBezTo>
                    <a:pt x="0" y="1395"/>
                    <a:pt x="14" y="1484"/>
                    <a:pt x="71" y="1484"/>
                  </a:cubicBezTo>
                  <a:cubicBezTo>
                    <a:pt x="72" y="1484"/>
                    <a:pt x="72" y="1484"/>
                    <a:pt x="72" y="1484"/>
                  </a:cubicBezTo>
                  <a:cubicBezTo>
                    <a:pt x="980" y="1474"/>
                    <a:pt x="1442" y="663"/>
                    <a:pt x="2211" y="321"/>
                  </a:cubicBezTo>
                  <a:cubicBezTo>
                    <a:pt x="2416" y="231"/>
                    <a:pt x="2631" y="201"/>
                    <a:pt x="2851" y="201"/>
                  </a:cubicBezTo>
                  <a:cubicBezTo>
                    <a:pt x="3185" y="201"/>
                    <a:pt x="3529" y="270"/>
                    <a:pt x="3860" y="298"/>
                  </a:cubicBezTo>
                  <a:cubicBezTo>
                    <a:pt x="3862" y="298"/>
                    <a:pt x="3864" y="298"/>
                    <a:pt x="3866" y="298"/>
                  </a:cubicBezTo>
                  <a:cubicBezTo>
                    <a:pt x="3891" y="298"/>
                    <a:pt x="3924" y="287"/>
                    <a:pt x="3956" y="274"/>
                  </a:cubicBezTo>
                  <a:lnTo>
                    <a:pt x="3956" y="274"/>
                  </a:lnTo>
                  <a:cubicBezTo>
                    <a:pt x="3866" y="373"/>
                    <a:pt x="3758" y="586"/>
                    <a:pt x="3707" y="648"/>
                  </a:cubicBezTo>
                  <a:cubicBezTo>
                    <a:pt x="3686" y="673"/>
                    <a:pt x="3704" y="713"/>
                    <a:pt x="3732" y="713"/>
                  </a:cubicBezTo>
                  <a:cubicBezTo>
                    <a:pt x="3738" y="713"/>
                    <a:pt x="3744" y="711"/>
                    <a:pt x="3751" y="706"/>
                  </a:cubicBezTo>
                  <a:cubicBezTo>
                    <a:pt x="3985" y="545"/>
                    <a:pt x="4114" y="370"/>
                    <a:pt x="4239" y="115"/>
                  </a:cubicBezTo>
                  <a:cubicBezTo>
                    <a:pt x="4263" y="64"/>
                    <a:pt x="4226" y="0"/>
                    <a:pt x="4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6">
              <a:extLst>
                <a:ext uri="{FF2B5EF4-FFF2-40B4-BE49-F238E27FC236}">
                  <a16:creationId xmlns:a16="http://schemas.microsoft.com/office/drawing/2014/main" id="{078DE268-FD26-00AA-7980-9EBD44AEC0A9}"/>
                </a:ext>
              </a:extLst>
            </p:cNvPr>
            <p:cNvSpPr/>
            <p:nvPr/>
          </p:nvSpPr>
          <p:spPr>
            <a:xfrm>
              <a:off x="3193050" y="1870775"/>
              <a:ext cx="117975" cy="76925"/>
            </a:xfrm>
            <a:custGeom>
              <a:avLst/>
              <a:gdLst/>
              <a:ahLst/>
              <a:cxnLst/>
              <a:rect l="l" t="t" r="r" b="b"/>
              <a:pathLst>
                <a:path w="4719" h="3077" extrusionOk="0">
                  <a:moveTo>
                    <a:pt x="4667" y="0"/>
                  </a:moveTo>
                  <a:cubicBezTo>
                    <a:pt x="4665" y="0"/>
                    <a:pt x="4663" y="0"/>
                    <a:pt x="4661" y="1"/>
                  </a:cubicBezTo>
                  <a:cubicBezTo>
                    <a:pt x="3889" y="83"/>
                    <a:pt x="3381" y="203"/>
                    <a:pt x="2899" y="841"/>
                  </a:cubicBezTo>
                  <a:cubicBezTo>
                    <a:pt x="2117" y="1878"/>
                    <a:pt x="1282" y="2568"/>
                    <a:pt x="43" y="3001"/>
                  </a:cubicBezTo>
                  <a:cubicBezTo>
                    <a:pt x="1" y="3016"/>
                    <a:pt x="12" y="3076"/>
                    <a:pt x="52" y="3076"/>
                  </a:cubicBezTo>
                  <a:cubicBezTo>
                    <a:pt x="56" y="3076"/>
                    <a:pt x="60" y="3076"/>
                    <a:pt x="64" y="3075"/>
                  </a:cubicBezTo>
                  <a:cubicBezTo>
                    <a:pt x="1112" y="2807"/>
                    <a:pt x="2016" y="2175"/>
                    <a:pt x="2672" y="1319"/>
                  </a:cubicBezTo>
                  <a:cubicBezTo>
                    <a:pt x="2918" y="998"/>
                    <a:pt x="3136" y="640"/>
                    <a:pt x="3487" y="418"/>
                  </a:cubicBezTo>
                  <a:cubicBezTo>
                    <a:pt x="3600" y="347"/>
                    <a:pt x="4013" y="145"/>
                    <a:pt x="4298" y="145"/>
                  </a:cubicBezTo>
                  <a:cubicBezTo>
                    <a:pt x="4412" y="145"/>
                    <a:pt x="4505" y="177"/>
                    <a:pt x="4550" y="265"/>
                  </a:cubicBezTo>
                  <a:cubicBezTo>
                    <a:pt x="4644" y="447"/>
                    <a:pt x="4205" y="1174"/>
                    <a:pt x="4121" y="1327"/>
                  </a:cubicBezTo>
                  <a:cubicBezTo>
                    <a:pt x="3969" y="1599"/>
                    <a:pt x="3783" y="1848"/>
                    <a:pt x="3599" y="2095"/>
                  </a:cubicBezTo>
                  <a:cubicBezTo>
                    <a:pt x="3583" y="2116"/>
                    <a:pt x="3605" y="2140"/>
                    <a:pt x="3626" y="2140"/>
                  </a:cubicBezTo>
                  <a:cubicBezTo>
                    <a:pt x="3633" y="2140"/>
                    <a:pt x="3640" y="2138"/>
                    <a:pt x="3646" y="2132"/>
                  </a:cubicBezTo>
                  <a:cubicBezTo>
                    <a:pt x="4205" y="1563"/>
                    <a:pt x="4561" y="848"/>
                    <a:pt x="4712" y="68"/>
                  </a:cubicBezTo>
                  <a:cubicBezTo>
                    <a:pt x="4718" y="39"/>
                    <a:pt x="4700" y="0"/>
                    <a:pt x="4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6">
              <a:extLst>
                <a:ext uri="{FF2B5EF4-FFF2-40B4-BE49-F238E27FC236}">
                  <a16:creationId xmlns:a16="http://schemas.microsoft.com/office/drawing/2014/main" id="{AB42239F-2985-5D1A-3AE2-5017DBCF9DD6}"/>
                </a:ext>
              </a:extLst>
            </p:cNvPr>
            <p:cNvSpPr/>
            <p:nvPr/>
          </p:nvSpPr>
          <p:spPr>
            <a:xfrm>
              <a:off x="3172875" y="1836775"/>
              <a:ext cx="103600" cy="101925"/>
            </a:xfrm>
            <a:custGeom>
              <a:avLst/>
              <a:gdLst/>
              <a:ahLst/>
              <a:cxnLst/>
              <a:rect l="l" t="t" r="r" b="b"/>
              <a:pathLst>
                <a:path w="4144" h="4077" extrusionOk="0">
                  <a:moveTo>
                    <a:pt x="3182" y="0"/>
                  </a:moveTo>
                  <a:cubicBezTo>
                    <a:pt x="3150" y="0"/>
                    <a:pt x="3121" y="26"/>
                    <a:pt x="3131" y="66"/>
                  </a:cubicBezTo>
                  <a:cubicBezTo>
                    <a:pt x="3277" y="664"/>
                    <a:pt x="2752" y="890"/>
                    <a:pt x="2484" y="1292"/>
                  </a:cubicBezTo>
                  <a:cubicBezTo>
                    <a:pt x="2305" y="1560"/>
                    <a:pt x="2272" y="1844"/>
                    <a:pt x="2207" y="2153"/>
                  </a:cubicBezTo>
                  <a:cubicBezTo>
                    <a:pt x="1972" y="3275"/>
                    <a:pt x="1003" y="3618"/>
                    <a:pt x="45" y="3994"/>
                  </a:cubicBezTo>
                  <a:cubicBezTo>
                    <a:pt x="0" y="4012"/>
                    <a:pt x="12" y="4077"/>
                    <a:pt x="55" y="4077"/>
                  </a:cubicBezTo>
                  <a:cubicBezTo>
                    <a:pt x="59" y="4077"/>
                    <a:pt x="63" y="4076"/>
                    <a:pt x="67" y="4075"/>
                  </a:cubicBezTo>
                  <a:cubicBezTo>
                    <a:pt x="1224" y="3779"/>
                    <a:pt x="2088" y="3287"/>
                    <a:pt x="2365" y="2078"/>
                  </a:cubicBezTo>
                  <a:cubicBezTo>
                    <a:pt x="2515" y="1420"/>
                    <a:pt x="2952" y="1015"/>
                    <a:pt x="3262" y="445"/>
                  </a:cubicBezTo>
                  <a:cubicBezTo>
                    <a:pt x="3287" y="396"/>
                    <a:pt x="3266" y="234"/>
                    <a:pt x="3283" y="226"/>
                  </a:cubicBezTo>
                  <a:cubicBezTo>
                    <a:pt x="3287" y="225"/>
                    <a:pt x="3292" y="224"/>
                    <a:pt x="3296" y="224"/>
                  </a:cubicBezTo>
                  <a:cubicBezTo>
                    <a:pt x="3397" y="224"/>
                    <a:pt x="3656" y="605"/>
                    <a:pt x="3682" y="647"/>
                  </a:cubicBezTo>
                  <a:cubicBezTo>
                    <a:pt x="3931" y="1049"/>
                    <a:pt x="4001" y="1492"/>
                    <a:pt x="3978" y="1957"/>
                  </a:cubicBezTo>
                  <a:cubicBezTo>
                    <a:pt x="3978" y="1964"/>
                    <a:pt x="3986" y="1969"/>
                    <a:pt x="3993" y="1969"/>
                  </a:cubicBezTo>
                  <a:cubicBezTo>
                    <a:pt x="3999" y="1969"/>
                    <a:pt x="4004" y="1966"/>
                    <a:pt x="4005" y="1960"/>
                  </a:cubicBezTo>
                  <a:cubicBezTo>
                    <a:pt x="4144" y="1192"/>
                    <a:pt x="3829" y="486"/>
                    <a:pt x="3220" y="13"/>
                  </a:cubicBezTo>
                  <a:cubicBezTo>
                    <a:pt x="3209" y="4"/>
                    <a:pt x="3195" y="0"/>
                    <a:pt x="3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6">
              <a:extLst>
                <a:ext uri="{FF2B5EF4-FFF2-40B4-BE49-F238E27FC236}">
                  <a16:creationId xmlns:a16="http://schemas.microsoft.com/office/drawing/2014/main" id="{C736B8E6-FE48-7D25-068A-BE10A3EADD7D}"/>
                </a:ext>
              </a:extLst>
            </p:cNvPr>
            <p:cNvSpPr/>
            <p:nvPr/>
          </p:nvSpPr>
          <p:spPr>
            <a:xfrm>
              <a:off x="3188525" y="1871900"/>
              <a:ext cx="42200" cy="48325"/>
            </a:xfrm>
            <a:custGeom>
              <a:avLst/>
              <a:gdLst/>
              <a:ahLst/>
              <a:cxnLst/>
              <a:rect l="l" t="t" r="r" b="b"/>
              <a:pathLst>
                <a:path w="1688" h="1933" extrusionOk="0">
                  <a:moveTo>
                    <a:pt x="1445" y="1"/>
                  </a:moveTo>
                  <a:cubicBezTo>
                    <a:pt x="1407" y="1"/>
                    <a:pt x="1368" y="30"/>
                    <a:pt x="1367" y="72"/>
                  </a:cubicBezTo>
                  <a:cubicBezTo>
                    <a:pt x="1363" y="381"/>
                    <a:pt x="856" y="487"/>
                    <a:pt x="647" y="641"/>
                  </a:cubicBezTo>
                  <a:cubicBezTo>
                    <a:pt x="526" y="730"/>
                    <a:pt x="421" y="837"/>
                    <a:pt x="331" y="957"/>
                  </a:cubicBezTo>
                  <a:cubicBezTo>
                    <a:pt x="137" y="1217"/>
                    <a:pt x="0" y="1548"/>
                    <a:pt x="33" y="1876"/>
                  </a:cubicBezTo>
                  <a:cubicBezTo>
                    <a:pt x="37" y="1910"/>
                    <a:pt x="68" y="1932"/>
                    <a:pt x="97" y="1932"/>
                  </a:cubicBezTo>
                  <a:cubicBezTo>
                    <a:pt x="118" y="1932"/>
                    <a:pt x="138" y="1920"/>
                    <a:pt x="144" y="1891"/>
                  </a:cubicBezTo>
                  <a:cubicBezTo>
                    <a:pt x="254" y="1386"/>
                    <a:pt x="430" y="943"/>
                    <a:pt x="907" y="675"/>
                  </a:cubicBezTo>
                  <a:cubicBezTo>
                    <a:pt x="1110" y="560"/>
                    <a:pt x="1364" y="489"/>
                    <a:pt x="1466" y="299"/>
                  </a:cubicBezTo>
                  <a:lnTo>
                    <a:pt x="1466" y="299"/>
                  </a:lnTo>
                  <a:cubicBezTo>
                    <a:pt x="1517" y="438"/>
                    <a:pt x="1541" y="578"/>
                    <a:pt x="1560" y="735"/>
                  </a:cubicBezTo>
                  <a:cubicBezTo>
                    <a:pt x="1564" y="774"/>
                    <a:pt x="1594" y="793"/>
                    <a:pt x="1623" y="793"/>
                  </a:cubicBezTo>
                  <a:cubicBezTo>
                    <a:pt x="1651" y="793"/>
                    <a:pt x="1679" y="774"/>
                    <a:pt x="1680" y="735"/>
                  </a:cubicBezTo>
                  <a:cubicBezTo>
                    <a:pt x="1687" y="482"/>
                    <a:pt x="1613" y="261"/>
                    <a:pt x="1500" y="36"/>
                  </a:cubicBezTo>
                  <a:cubicBezTo>
                    <a:pt x="1488" y="11"/>
                    <a:pt x="1467" y="1"/>
                    <a:pt x="1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6">
              <a:extLst>
                <a:ext uri="{FF2B5EF4-FFF2-40B4-BE49-F238E27FC236}">
                  <a16:creationId xmlns:a16="http://schemas.microsoft.com/office/drawing/2014/main" id="{8F160C55-9F7D-1731-CC21-8D3D30805DC0}"/>
                </a:ext>
              </a:extLst>
            </p:cNvPr>
            <p:cNvSpPr/>
            <p:nvPr/>
          </p:nvSpPr>
          <p:spPr>
            <a:xfrm>
              <a:off x="3159850" y="1868300"/>
              <a:ext cx="38800" cy="55275"/>
            </a:xfrm>
            <a:custGeom>
              <a:avLst/>
              <a:gdLst/>
              <a:ahLst/>
              <a:cxnLst/>
              <a:rect l="l" t="t" r="r" b="b"/>
              <a:pathLst>
                <a:path w="1552" h="2211" extrusionOk="0">
                  <a:moveTo>
                    <a:pt x="1129" y="0"/>
                  </a:moveTo>
                  <a:cubicBezTo>
                    <a:pt x="1112" y="0"/>
                    <a:pt x="1095" y="7"/>
                    <a:pt x="1080" y="20"/>
                  </a:cubicBezTo>
                  <a:cubicBezTo>
                    <a:pt x="489" y="553"/>
                    <a:pt x="8" y="1352"/>
                    <a:pt x="1" y="2168"/>
                  </a:cubicBezTo>
                  <a:cubicBezTo>
                    <a:pt x="1" y="2196"/>
                    <a:pt x="22" y="2211"/>
                    <a:pt x="45" y="2211"/>
                  </a:cubicBezTo>
                  <a:cubicBezTo>
                    <a:pt x="62" y="2211"/>
                    <a:pt x="80" y="2201"/>
                    <a:pt x="87" y="2180"/>
                  </a:cubicBezTo>
                  <a:cubicBezTo>
                    <a:pt x="302" y="1405"/>
                    <a:pt x="557" y="758"/>
                    <a:pt x="1119" y="176"/>
                  </a:cubicBezTo>
                  <a:lnTo>
                    <a:pt x="1119" y="176"/>
                  </a:lnTo>
                  <a:cubicBezTo>
                    <a:pt x="1309" y="473"/>
                    <a:pt x="1402" y="776"/>
                    <a:pt x="1483" y="1123"/>
                  </a:cubicBezTo>
                  <a:cubicBezTo>
                    <a:pt x="1486" y="1140"/>
                    <a:pt x="1500" y="1148"/>
                    <a:pt x="1515" y="1148"/>
                  </a:cubicBezTo>
                  <a:cubicBezTo>
                    <a:pt x="1533" y="1148"/>
                    <a:pt x="1552" y="1136"/>
                    <a:pt x="1552" y="1114"/>
                  </a:cubicBezTo>
                  <a:cubicBezTo>
                    <a:pt x="1545" y="721"/>
                    <a:pt x="1395" y="361"/>
                    <a:pt x="1188" y="34"/>
                  </a:cubicBezTo>
                  <a:cubicBezTo>
                    <a:pt x="1174" y="12"/>
                    <a:pt x="1152" y="0"/>
                    <a:pt x="1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6">
              <a:extLst>
                <a:ext uri="{FF2B5EF4-FFF2-40B4-BE49-F238E27FC236}">
                  <a16:creationId xmlns:a16="http://schemas.microsoft.com/office/drawing/2014/main" id="{C64F7617-F130-9F20-74E7-6C37DC3BF469}"/>
                </a:ext>
              </a:extLst>
            </p:cNvPr>
            <p:cNvSpPr/>
            <p:nvPr/>
          </p:nvSpPr>
          <p:spPr>
            <a:xfrm>
              <a:off x="3116950" y="1836825"/>
              <a:ext cx="55700" cy="57250"/>
            </a:xfrm>
            <a:custGeom>
              <a:avLst/>
              <a:gdLst/>
              <a:ahLst/>
              <a:cxnLst/>
              <a:rect l="l" t="t" r="r" b="b"/>
              <a:pathLst>
                <a:path w="2228" h="2290" extrusionOk="0">
                  <a:moveTo>
                    <a:pt x="51" y="0"/>
                  </a:moveTo>
                  <a:cubicBezTo>
                    <a:pt x="29" y="0"/>
                    <a:pt x="7" y="17"/>
                    <a:pt x="7" y="42"/>
                  </a:cubicBezTo>
                  <a:cubicBezTo>
                    <a:pt x="0" y="419"/>
                    <a:pt x="300" y="698"/>
                    <a:pt x="598" y="888"/>
                  </a:cubicBezTo>
                  <a:cubicBezTo>
                    <a:pt x="1194" y="1267"/>
                    <a:pt x="2018" y="1412"/>
                    <a:pt x="2101" y="2254"/>
                  </a:cubicBezTo>
                  <a:cubicBezTo>
                    <a:pt x="2104" y="2278"/>
                    <a:pt x="2121" y="2289"/>
                    <a:pt x="2138" y="2289"/>
                  </a:cubicBezTo>
                  <a:cubicBezTo>
                    <a:pt x="2155" y="2289"/>
                    <a:pt x="2172" y="2277"/>
                    <a:pt x="2175" y="2254"/>
                  </a:cubicBezTo>
                  <a:cubicBezTo>
                    <a:pt x="2228" y="1827"/>
                    <a:pt x="1953" y="1485"/>
                    <a:pt x="1617" y="1252"/>
                  </a:cubicBezTo>
                  <a:cubicBezTo>
                    <a:pt x="1342" y="1061"/>
                    <a:pt x="1024" y="953"/>
                    <a:pt x="742" y="777"/>
                  </a:cubicBezTo>
                  <a:cubicBezTo>
                    <a:pt x="421" y="577"/>
                    <a:pt x="255" y="346"/>
                    <a:pt x="84" y="21"/>
                  </a:cubicBezTo>
                  <a:cubicBezTo>
                    <a:pt x="77" y="7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6">
              <a:extLst>
                <a:ext uri="{FF2B5EF4-FFF2-40B4-BE49-F238E27FC236}">
                  <a16:creationId xmlns:a16="http://schemas.microsoft.com/office/drawing/2014/main" id="{5E3ED98C-AFD5-6B83-8029-0DF662334D93}"/>
                </a:ext>
              </a:extLst>
            </p:cNvPr>
            <p:cNvSpPr/>
            <p:nvPr/>
          </p:nvSpPr>
          <p:spPr>
            <a:xfrm>
              <a:off x="3098725" y="1837525"/>
              <a:ext cx="45350" cy="64625"/>
            </a:xfrm>
            <a:custGeom>
              <a:avLst/>
              <a:gdLst/>
              <a:ahLst/>
              <a:cxnLst/>
              <a:rect l="l" t="t" r="r" b="b"/>
              <a:pathLst>
                <a:path w="1814" h="2585" extrusionOk="0">
                  <a:moveTo>
                    <a:pt x="762" y="1"/>
                  </a:moveTo>
                  <a:cubicBezTo>
                    <a:pt x="755" y="1"/>
                    <a:pt x="748" y="4"/>
                    <a:pt x="742" y="10"/>
                  </a:cubicBezTo>
                  <a:cubicBezTo>
                    <a:pt x="0" y="858"/>
                    <a:pt x="662" y="2404"/>
                    <a:pt x="1727" y="2584"/>
                  </a:cubicBezTo>
                  <a:cubicBezTo>
                    <a:pt x="1730" y="2584"/>
                    <a:pt x="1733" y="2585"/>
                    <a:pt x="1736" y="2585"/>
                  </a:cubicBezTo>
                  <a:cubicBezTo>
                    <a:pt x="1782" y="2585"/>
                    <a:pt x="1814" y="2521"/>
                    <a:pt x="1764" y="2495"/>
                  </a:cubicBezTo>
                  <a:cubicBezTo>
                    <a:pt x="1349" y="2281"/>
                    <a:pt x="969" y="2055"/>
                    <a:pt x="754" y="1616"/>
                  </a:cubicBezTo>
                  <a:cubicBezTo>
                    <a:pt x="484" y="1067"/>
                    <a:pt x="633" y="584"/>
                    <a:pt x="792" y="40"/>
                  </a:cubicBezTo>
                  <a:cubicBezTo>
                    <a:pt x="798" y="19"/>
                    <a:pt x="780" y="1"/>
                    <a:pt x="7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6">
              <a:extLst>
                <a:ext uri="{FF2B5EF4-FFF2-40B4-BE49-F238E27FC236}">
                  <a16:creationId xmlns:a16="http://schemas.microsoft.com/office/drawing/2014/main" id="{502E1F40-0EBB-F243-6776-31BC8E698016}"/>
                </a:ext>
              </a:extLst>
            </p:cNvPr>
            <p:cNvSpPr/>
            <p:nvPr/>
          </p:nvSpPr>
          <p:spPr>
            <a:xfrm>
              <a:off x="3095275" y="1887000"/>
              <a:ext cx="31125" cy="29025"/>
            </a:xfrm>
            <a:custGeom>
              <a:avLst/>
              <a:gdLst/>
              <a:ahLst/>
              <a:cxnLst/>
              <a:rect l="l" t="t" r="r" b="b"/>
              <a:pathLst>
                <a:path w="1245" h="1161" extrusionOk="0">
                  <a:moveTo>
                    <a:pt x="978" y="0"/>
                  </a:moveTo>
                  <a:cubicBezTo>
                    <a:pt x="493" y="0"/>
                    <a:pt x="85" y="698"/>
                    <a:pt x="9" y="1093"/>
                  </a:cubicBezTo>
                  <a:cubicBezTo>
                    <a:pt x="1" y="1132"/>
                    <a:pt x="31" y="1161"/>
                    <a:pt x="62" y="1161"/>
                  </a:cubicBezTo>
                  <a:cubicBezTo>
                    <a:pt x="79" y="1161"/>
                    <a:pt x="95" y="1153"/>
                    <a:pt x="106" y="1135"/>
                  </a:cubicBezTo>
                  <a:cubicBezTo>
                    <a:pt x="238" y="922"/>
                    <a:pt x="297" y="680"/>
                    <a:pt x="456" y="481"/>
                  </a:cubicBezTo>
                  <a:cubicBezTo>
                    <a:pt x="654" y="232"/>
                    <a:pt x="884" y="167"/>
                    <a:pt x="1184" y="127"/>
                  </a:cubicBezTo>
                  <a:cubicBezTo>
                    <a:pt x="1218" y="123"/>
                    <a:pt x="1244" y="72"/>
                    <a:pt x="1204" y="52"/>
                  </a:cubicBezTo>
                  <a:cubicBezTo>
                    <a:pt x="1128" y="17"/>
                    <a:pt x="1052" y="0"/>
                    <a:pt x="9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6">
              <a:extLst>
                <a:ext uri="{FF2B5EF4-FFF2-40B4-BE49-F238E27FC236}">
                  <a16:creationId xmlns:a16="http://schemas.microsoft.com/office/drawing/2014/main" id="{FF504430-444E-20AC-FDF2-DC39FD395DDB}"/>
                </a:ext>
              </a:extLst>
            </p:cNvPr>
            <p:cNvSpPr/>
            <p:nvPr/>
          </p:nvSpPr>
          <p:spPr>
            <a:xfrm>
              <a:off x="2931700" y="1909125"/>
              <a:ext cx="194425" cy="188125"/>
            </a:xfrm>
            <a:custGeom>
              <a:avLst/>
              <a:gdLst/>
              <a:ahLst/>
              <a:cxnLst/>
              <a:rect l="l" t="t" r="r" b="b"/>
              <a:pathLst>
                <a:path w="7777" h="7525" extrusionOk="0">
                  <a:moveTo>
                    <a:pt x="6982" y="0"/>
                  </a:moveTo>
                  <a:cubicBezTo>
                    <a:pt x="6861" y="0"/>
                    <a:pt x="6735" y="38"/>
                    <a:pt x="6612" y="125"/>
                  </a:cubicBezTo>
                  <a:cubicBezTo>
                    <a:pt x="6605" y="130"/>
                    <a:pt x="6608" y="142"/>
                    <a:pt x="6616" y="142"/>
                  </a:cubicBezTo>
                  <a:cubicBezTo>
                    <a:pt x="6617" y="142"/>
                    <a:pt x="6618" y="142"/>
                    <a:pt x="6619" y="142"/>
                  </a:cubicBezTo>
                  <a:cubicBezTo>
                    <a:pt x="6722" y="118"/>
                    <a:pt x="6816" y="108"/>
                    <a:pt x="6901" y="108"/>
                  </a:cubicBezTo>
                  <a:cubicBezTo>
                    <a:pt x="7611" y="108"/>
                    <a:pt x="7692" y="863"/>
                    <a:pt x="7461" y="1421"/>
                  </a:cubicBezTo>
                  <a:cubicBezTo>
                    <a:pt x="7364" y="1655"/>
                    <a:pt x="7081" y="1886"/>
                    <a:pt x="6886" y="2051"/>
                  </a:cubicBezTo>
                  <a:cubicBezTo>
                    <a:pt x="6513" y="2365"/>
                    <a:pt x="6102" y="2639"/>
                    <a:pt x="5692" y="2901"/>
                  </a:cubicBezTo>
                  <a:cubicBezTo>
                    <a:pt x="4906" y="3403"/>
                    <a:pt x="4081" y="3838"/>
                    <a:pt x="3287" y="4326"/>
                  </a:cubicBezTo>
                  <a:cubicBezTo>
                    <a:pt x="1970" y="5138"/>
                    <a:pt x="738" y="6086"/>
                    <a:pt x="13" y="7482"/>
                  </a:cubicBezTo>
                  <a:cubicBezTo>
                    <a:pt x="1" y="7504"/>
                    <a:pt x="20" y="7524"/>
                    <a:pt x="39" y="7524"/>
                  </a:cubicBezTo>
                  <a:cubicBezTo>
                    <a:pt x="47" y="7524"/>
                    <a:pt x="56" y="7520"/>
                    <a:pt x="62" y="7511"/>
                  </a:cubicBezTo>
                  <a:cubicBezTo>
                    <a:pt x="1491" y="5200"/>
                    <a:pt x="4057" y="4245"/>
                    <a:pt x="6200" y="2767"/>
                  </a:cubicBezTo>
                  <a:cubicBezTo>
                    <a:pt x="6842" y="2325"/>
                    <a:pt x="7777" y="1721"/>
                    <a:pt x="7728" y="817"/>
                  </a:cubicBezTo>
                  <a:cubicBezTo>
                    <a:pt x="7705" y="394"/>
                    <a:pt x="7370" y="0"/>
                    <a:pt x="6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6">
              <a:extLst>
                <a:ext uri="{FF2B5EF4-FFF2-40B4-BE49-F238E27FC236}">
                  <a16:creationId xmlns:a16="http://schemas.microsoft.com/office/drawing/2014/main" id="{1E26ED3C-047B-55BB-939C-9F29265F742D}"/>
                </a:ext>
              </a:extLst>
            </p:cNvPr>
            <p:cNvSpPr/>
            <p:nvPr/>
          </p:nvSpPr>
          <p:spPr>
            <a:xfrm>
              <a:off x="3022000" y="1947050"/>
              <a:ext cx="13550" cy="67075"/>
            </a:xfrm>
            <a:custGeom>
              <a:avLst/>
              <a:gdLst/>
              <a:ahLst/>
              <a:cxnLst/>
              <a:rect l="l" t="t" r="r" b="b"/>
              <a:pathLst>
                <a:path w="542" h="2683" extrusionOk="0">
                  <a:moveTo>
                    <a:pt x="147" y="0"/>
                  </a:moveTo>
                  <a:cubicBezTo>
                    <a:pt x="140" y="0"/>
                    <a:pt x="133" y="8"/>
                    <a:pt x="135" y="16"/>
                  </a:cubicBezTo>
                  <a:cubicBezTo>
                    <a:pt x="295" y="936"/>
                    <a:pt x="307" y="1720"/>
                    <a:pt x="12" y="2619"/>
                  </a:cubicBezTo>
                  <a:cubicBezTo>
                    <a:pt x="1" y="2655"/>
                    <a:pt x="34" y="2683"/>
                    <a:pt x="65" y="2683"/>
                  </a:cubicBezTo>
                  <a:cubicBezTo>
                    <a:pt x="81" y="2683"/>
                    <a:pt x="96" y="2676"/>
                    <a:pt x="104" y="2658"/>
                  </a:cubicBezTo>
                  <a:cubicBezTo>
                    <a:pt x="471" y="1846"/>
                    <a:pt x="541" y="825"/>
                    <a:pt x="156" y="7"/>
                  </a:cubicBezTo>
                  <a:cubicBezTo>
                    <a:pt x="154" y="2"/>
                    <a:pt x="151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6">
              <a:extLst>
                <a:ext uri="{FF2B5EF4-FFF2-40B4-BE49-F238E27FC236}">
                  <a16:creationId xmlns:a16="http://schemas.microsoft.com/office/drawing/2014/main" id="{0765FD96-64E7-E98C-A94A-F2721E5508BF}"/>
                </a:ext>
              </a:extLst>
            </p:cNvPr>
            <p:cNvSpPr/>
            <p:nvPr/>
          </p:nvSpPr>
          <p:spPr>
            <a:xfrm>
              <a:off x="3008250" y="1946975"/>
              <a:ext cx="18050" cy="5500"/>
            </a:xfrm>
            <a:custGeom>
              <a:avLst/>
              <a:gdLst/>
              <a:ahLst/>
              <a:cxnLst/>
              <a:rect l="l" t="t" r="r" b="b"/>
              <a:pathLst>
                <a:path w="722" h="220" extrusionOk="0">
                  <a:moveTo>
                    <a:pt x="623" y="0"/>
                  </a:moveTo>
                  <a:cubicBezTo>
                    <a:pt x="548" y="0"/>
                    <a:pt x="471" y="24"/>
                    <a:pt x="399" y="37"/>
                  </a:cubicBezTo>
                  <a:cubicBezTo>
                    <a:pt x="283" y="58"/>
                    <a:pt x="160" y="68"/>
                    <a:pt x="52" y="117"/>
                  </a:cubicBezTo>
                  <a:cubicBezTo>
                    <a:pt x="0" y="139"/>
                    <a:pt x="28" y="219"/>
                    <a:pt x="80" y="219"/>
                  </a:cubicBezTo>
                  <a:cubicBezTo>
                    <a:pt x="197" y="218"/>
                    <a:pt x="315" y="173"/>
                    <a:pt x="428" y="145"/>
                  </a:cubicBezTo>
                  <a:cubicBezTo>
                    <a:pt x="526" y="120"/>
                    <a:pt x="635" y="109"/>
                    <a:pt x="712" y="40"/>
                  </a:cubicBezTo>
                  <a:cubicBezTo>
                    <a:pt x="721" y="31"/>
                    <a:pt x="716" y="15"/>
                    <a:pt x="704" y="12"/>
                  </a:cubicBezTo>
                  <a:cubicBezTo>
                    <a:pt x="678" y="4"/>
                    <a:pt x="650" y="0"/>
                    <a:pt x="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6">
              <a:extLst>
                <a:ext uri="{FF2B5EF4-FFF2-40B4-BE49-F238E27FC236}">
                  <a16:creationId xmlns:a16="http://schemas.microsoft.com/office/drawing/2014/main" id="{9661EE6F-5095-2FAB-F3C5-9AFA2BBD7980}"/>
                </a:ext>
              </a:extLst>
            </p:cNvPr>
            <p:cNvSpPr/>
            <p:nvPr/>
          </p:nvSpPr>
          <p:spPr>
            <a:xfrm>
              <a:off x="2885500" y="1716150"/>
              <a:ext cx="139550" cy="238300"/>
            </a:xfrm>
            <a:custGeom>
              <a:avLst/>
              <a:gdLst/>
              <a:ahLst/>
              <a:cxnLst/>
              <a:rect l="l" t="t" r="r" b="b"/>
              <a:pathLst>
                <a:path w="5582" h="9532" extrusionOk="0">
                  <a:moveTo>
                    <a:pt x="77" y="1"/>
                  </a:moveTo>
                  <a:cubicBezTo>
                    <a:pt x="39" y="1"/>
                    <a:pt x="1" y="34"/>
                    <a:pt x="9" y="84"/>
                  </a:cubicBezTo>
                  <a:cubicBezTo>
                    <a:pt x="128" y="823"/>
                    <a:pt x="709" y="1298"/>
                    <a:pt x="1319" y="1667"/>
                  </a:cubicBezTo>
                  <a:cubicBezTo>
                    <a:pt x="2168" y="2181"/>
                    <a:pt x="2975" y="2624"/>
                    <a:pt x="3634" y="3388"/>
                  </a:cubicBezTo>
                  <a:cubicBezTo>
                    <a:pt x="5121" y="5109"/>
                    <a:pt x="5421" y="7316"/>
                    <a:pt x="4839" y="9464"/>
                  </a:cubicBezTo>
                  <a:cubicBezTo>
                    <a:pt x="4827" y="9506"/>
                    <a:pt x="4859" y="9531"/>
                    <a:pt x="4891" y="9531"/>
                  </a:cubicBezTo>
                  <a:cubicBezTo>
                    <a:pt x="4913" y="9531"/>
                    <a:pt x="4935" y="9520"/>
                    <a:pt x="4945" y="9493"/>
                  </a:cubicBezTo>
                  <a:cubicBezTo>
                    <a:pt x="5582" y="7769"/>
                    <a:pt x="5344" y="5763"/>
                    <a:pt x="4405" y="4194"/>
                  </a:cubicBezTo>
                  <a:cubicBezTo>
                    <a:pt x="3999" y="3515"/>
                    <a:pt x="3464" y="2917"/>
                    <a:pt x="2841" y="2430"/>
                  </a:cubicBezTo>
                  <a:cubicBezTo>
                    <a:pt x="1859" y="1665"/>
                    <a:pt x="568" y="1341"/>
                    <a:pt x="137" y="48"/>
                  </a:cubicBezTo>
                  <a:cubicBezTo>
                    <a:pt x="127" y="15"/>
                    <a:pt x="102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6">
              <a:extLst>
                <a:ext uri="{FF2B5EF4-FFF2-40B4-BE49-F238E27FC236}">
                  <a16:creationId xmlns:a16="http://schemas.microsoft.com/office/drawing/2014/main" id="{B896A86A-63EA-B9E3-757E-5CEB6DF8DF5A}"/>
                </a:ext>
              </a:extLst>
            </p:cNvPr>
            <p:cNvSpPr/>
            <p:nvPr/>
          </p:nvSpPr>
          <p:spPr>
            <a:xfrm>
              <a:off x="2872075" y="1715950"/>
              <a:ext cx="14225" cy="19575"/>
            </a:xfrm>
            <a:custGeom>
              <a:avLst/>
              <a:gdLst/>
              <a:ahLst/>
              <a:cxnLst/>
              <a:rect l="l" t="t" r="r" b="b"/>
              <a:pathLst>
                <a:path w="569" h="783" extrusionOk="0">
                  <a:moveTo>
                    <a:pt x="520" y="1"/>
                  </a:moveTo>
                  <a:cubicBezTo>
                    <a:pt x="333" y="1"/>
                    <a:pt x="191" y="107"/>
                    <a:pt x="109" y="272"/>
                  </a:cubicBezTo>
                  <a:cubicBezTo>
                    <a:pt x="35" y="421"/>
                    <a:pt x="1" y="642"/>
                    <a:pt x="133" y="769"/>
                  </a:cubicBezTo>
                  <a:cubicBezTo>
                    <a:pt x="142" y="778"/>
                    <a:pt x="154" y="782"/>
                    <a:pt x="165" y="782"/>
                  </a:cubicBezTo>
                  <a:cubicBezTo>
                    <a:pt x="189" y="782"/>
                    <a:pt x="211" y="763"/>
                    <a:pt x="213" y="735"/>
                  </a:cubicBezTo>
                  <a:cubicBezTo>
                    <a:pt x="219" y="599"/>
                    <a:pt x="200" y="473"/>
                    <a:pt x="263" y="343"/>
                  </a:cubicBezTo>
                  <a:cubicBezTo>
                    <a:pt x="321" y="225"/>
                    <a:pt x="430" y="115"/>
                    <a:pt x="545" y="52"/>
                  </a:cubicBezTo>
                  <a:cubicBezTo>
                    <a:pt x="568" y="38"/>
                    <a:pt x="556" y="2"/>
                    <a:pt x="532" y="1"/>
                  </a:cubicBezTo>
                  <a:cubicBezTo>
                    <a:pt x="528" y="1"/>
                    <a:pt x="524" y="1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6">
              <a:extLst>
                <a:ext uri="{FF2B5EF4-FFF2-40B4-BE49-F238E27FC236}">
                  <a16:creationId xmlns:a16="http://schemas.microsoft.com/office/drawing/2014/main" id="{8623DF90-C21C-3A18-3709-47002CAAD496}"/>
                </a:ext>
              </a:extLst>
            </p:cNvPr>
            <p:cNvSpPr/>
            <p:nvPr/>
          </p:nvSpPr>
          <p:spPr>
            <a:xfrm>
              <a:off x="2852925" y="1685825"/>
              <a:ext cx="24525" cy="41825"/>
            </a:xfrm>
            <a:custGeom>
              <a:avLst/>
              <a:gdLst/>
              <a:ahLst/>
              <a:cxnLst/>
              <a:rect l="l" t="t" r="r" b="b"/>
              <a:pathLst>
                <a:path w="981" h="1673" extrusionOk="0">
                  <a:moveTo>
                    <a:pt x="64" y="0"/>
                  </a:moveTo>
                  <a:cubicBezTo>
                    <a:pt x="31" y="0"/>
                    <a:pt x="0" y="32"/>
                    <a:pt x="23" y="66"/>
                  </a:cubicBezTo>
                  <a:cubicBezTo>
                    <a:pt x="175" y="309"/>
                    <a:pt x="407" y="487"/>
                    <a:pt x="551" y="742"/>
                  </a:cubicBezTo>
                  <a:cubicBezTo>
                    <a:pt x="713" y="1025"/>
                    <a:pt x="787" y="1317"/>
                    <a:pt x="861" y="1630"/>
                  </a:cubicBezTo>
                  <a:lnTo>
                    <a:pt x="860" y="1630"/>
                  </a:lnTo>
                  <a:cubicBezTo>
                    <a:pt x="867" y="1659"/>
                    <a:pt x="892" y="1673"/>
                    <a:pt x="917" y="1673"/>
                  </a:cubicBezTo>
                  <a:cubicBezTo>
                    <a:pt x="948" y="1673"/>
                    <a:pt x="980" y="1652"/>
                    <a:pt x="979" y="1614"/>
                  </a:cubicBezTo>
                  <a:cubicBezTo>
                    <a:pt x="955" y="1082"/>
                    <a:pt x="607" y="233"/>
                    <a:pt x="84" y="5"/>
                  </a:cubicBezTo>
                  <a:cubicBezTo>
                    <a:pt x="78" y="2"/>
                    <a:pt x="71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6">
              <a:extLst>
                <a:ext uri="{FF2B5EF4-FFF2-40B4-BE49-F238E27FC236}">
                  <a16:creationId xmlns:a16="http://schemas.microsoft.com/office/drawing/2014/main" id="{2054A39E-A188-859A-B8D5-DDC37F5C9555}"/>
                </a:ext>
              </a:extLst>
            </p:cNvPr>
            <p:cNvSpPr/>
            <p:nvPr/>
          </p:nvSpPr>
          <p:spPr>
            <a:xfrm>
              <a:off x="2851700" y="1665900"/>
              <a:ext cx="27875" cy="21050"/>
            </a:xfrm>
            <a:custGeom>
              <a:avLst/>
              <a:gdLst/>
              <a:ahLst/>
              <a:cxnLst/>
              <a:rect l="l" t="t" r="r" b="b"/>
              <a:pathLst>
                <a:path w="1115" h="842" extrusionOk="0">
                  <a:moveTo>
                    <a:pt x="1058" y="0"/>
                  </a:moveTo>
                  <a:cubicBezTo>
                    <a:pt x="1050" y="0"/>
                    <a:pt x="1043" y="3"/>
                    <a:pt x="1036" y="10"/>
                  </a:cubicBezTo>
                  <a:cubicBezTo>
                    <a:pt x="899" y="154"/>
                    <a:pt x="823" y="339"/>
                    <a:pt x="666" y="473"/>
                  </a:cubicBezTo>
                  <a:cubicBezTo>
                    <a:pt x="484" y="631"/>
                    <a:pt x="275" y="685"/>
                    <a:pt x="50" y="753"/>
                  </a:cubicBezTo>
                  <a:cubicBezTo>
                    <a:pt x="0" y="768"/>
                    <a:pt x="15" y="833"/>
                    <a:pt x="62" y="838"/>
                  </a:cubicBezTo>
                  <a:cubicBezTo>
                    <a:pt x="82" y="841"/>
                    <a:pt x="103" y="842"/>
                    <a:pt x="125" y="842"/>
                  </a:cubicBezTo>
                  <a:cubicBezTo>
                    <a:pt x="521" y="842"/>
                    <a:pt x="1115" y="454"/>
                    <a:pt x="1090" y="33"/>
                  </a:cubicBezTo>
                  <a:cubicBezTo>
                    <a:pt x="1090" y="14"/>
                    <a:pt x="1074" y="0"/>
                    <a:pt x="10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6">
              <a:extLst>
                <a:ext uri="{FF2B5EF4-FFF2-40B4-BE49-F238E27FC236}">
                  <a16:creationId xmlns:a16="http://schemas.microsoft.com/office/drawing/2014/main" id="{00830B91-3A57-91FD-87A3-3817712DFC52}"/>
                </a:ext>
              </a:extLst>
            </p:cNvPr>
            <p:cNvSpPr/>
            <p:nvPr/>
          </p:nvSpPr>
          <p:spPr>
            <a:xfrm>
              <a:off x="2874350" y="1664600"/>
              <a:ext cx="29050" cy="15500"/>
            </a:xfrm>
            <a:custGeom>
              <a:avLst/>
              <a:gdLst/>
              <a:ahLst/>
              <a:cxnLst/>
              <a:rect l="l" t="t" r="r" b="b"/>
              <a:pathLst>
                <a:path w="1162" h="620" extrusionOk="0">
                  <a:moveTo>
                    <a:pt x="275" y="0"/>
                  </a:moveTo>
                  <a:cubicBezTo>
                    <a:pt x="201" y="0"/>
                    <a:pt x="125" y="9"/>
                    <a:pt x="46" y="27"/>
                  </a:cubicBezTo>
                  <a:cubicBezTo>
                    <a:pt x="0" y="36"/>
                    <a:pt x="13" y="104"/>
                    <a:pt x="57" y="105"/>
                  </a:cubicBezTo>
                  <a:cubicBezTo>
                    <a:pt x="263" y="109"/>
                    <a:pt x="484" y="158"/>
                    <a:pt x="664" y="261"/>
                  </a:cubicBezTo>
                  <a:cubicBezTo>
                    <a:pt x="827" y="353"/>
                    <a:pt x="918" y="523"/>
                    <a:pt x="1072" y="613"/>
                  </a:cubicBezTo>
                  <a:cubicBezTo>
                    <a:pt x="1080" y="618"/>
                    <a:pt x="1090" y="620"/>
                    <a:pt x="1099" y="620"/>
                  </a:cubicBezTo>
                  <a:cubicBezTo>
                    <a:pt x="1130" y="620"/>
                    <a:pt x="1162" y="597"/>
                    <a:pt x="1157" y="564"/>
                  </a:cubicBezTo>
                  <a:cubicBezTo>
                    <a:pt x="1131" y="353"/>
                    <a:pt x="896" y="195"/>
                    <a:pt x="718" y="109"/>
                  </a:cubicBezTo>
                  <a:cubicBezTo>
                    <a:pt x="571" y="36"/>
                    <a:pt x="426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6">
              <a:extLst>
                <a:ext uri="{FF2B5EF4-FFF2-40B4-BE49-F238E27FC236}">
                  <a16:creationId xmlns:a16="http://schemas.microsoft.com/office/drawing/2014/main" id="{4708B77B-DB09-C7A2-4736-015A336BD70E}"/>
                </a:ext>
              </a:extLst>
            </p:cNvPr>
            <p:cNvSpPr/>
            <p:nvPr/>
          </p:nvSpPr>
          <p:spPr>
            <a:xfrm>
              <a:off x="2746625" y="1604525"/>
              <a:ext cx="156850" cy="162225"/>
            </a:xfrm>
            <a:custGeom>
              <a:avLst/>
              <a:gdLst/>
              <a:ahLst/>
              <a:cxnLst/>
              <a:rect l="l" t="t" r="r" b="b"/>
              <a:pathLst>
                <a:path w="6274" h="6489" extrusionOk="0">
                  <a:moveTo>
                    <a:pt x="3552" y="0"/>
                  </a:moveTo>
                  <a:cubicBezTo>
                    <a:pt x="2887" y="0"/>
                    <a:pt x="2228" y="296"/>
                    <a:pt x="1756" y="778"/>
                  </a:cubicBezTo>
                  <a:cubicBezTo>
                    <a:pt x="0" y="2574"/>
                    <a:pt x="1404" y="5471"/>
                    <a:pt x="3320" y="6478"/>
                  </a:cubicBezTo>
                  <a:cubicBezTo>
                    <a:pt x="3334" y="6485"/>
                    <a:pt x="3348" y="6489"/>
                    <a:pt x="3360" y="6489"/>
                  </a:cubicBezTo>
                  <a:cubicBezTo>
                    <a:pt x="3427" y="6489"/>
                    <a:pt x="3462" y="6395"/>
                    <a:pt x="3397" y="6345"/>
                  </a:cubicBezTo>
                  <a:cubicBezTo>
                    <a:pt x="2584" y="5724"/>
                    <a:pt x="1835" y="5114"/>
                    <a:pt x="1431" y="4140"/>
                  </a:cubicBezTo>
                  <a:cubicBezTo>
                    <a:pt x="1028" y="3170"/>
                    <a:pt x="1042" y="1993"/>
                    <a:pt x="1697" y="1134"/>
                  </a:cubicBezTo>
                  <a:cubicBezTo>
                    <a:pt x="2149" y="542"/>
                    <a:pt x="2854" y="185"/>
                    <a:pt x="3566" y="185"/>
                  </a:cubicBezTo>
                  <a:cubicBezTo>
                    <a:pt x="3939" y="185"/>
                    <a:pt x="4313" y="283"/>
                    <a:pt x="4655" y="496"/>
                  </a:cubicBezTo>
                  <a:cubicBezTo>
                    <a:pt x="5569" y="1066"/>
                    <a:pt x="5835" y="2074"/>
                    <a:pt x="6189" y="3017"/>
                  </a:cubicBezTo>
                  <a:cubicBezTo>
                    <a:pt x="6196" y="3037"/>
                    <a:pt x="6212" y="3046"/>
                    <a:pt x="6227" y="3046"/>
                  </a:cubicBezTo>
                  <a:cubicBezTo>
                    <a:pt x="6251" y="3046"/>
                    <a:pt x="6274" y="3026"/>
                    <a:pt x="6270" y="2995"/>
                  </a:cubicBezTo>
                  <a:cubicBezTo>
                    <a:pt x="6115" y="1873"/>
                    <a:pt x="5471" y="625"/>
                    <a:pt x="4378" y="165"/>
                  </a:cubicBezTo>
                  <a:cubicBezTo>
                    <a:pt x="4111" y="53"/>
                    <a:pt x="3831" y="0"/>
                    <a:pt x="3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6">
              <a:extLst>
                <a:ext uri="{FF2B5EF4-FFF2-40B4-BE49-F238E27FC236}">
                  <a16:creationId xmlns:a16="http://schemas.microsoft.com/office/drawing/2014/main" id="{2F43191E-8568-89FC-839C-A1A30836C9BA}"/>
                </a:ext>
              </a:extLst>
            </p:cNvPr>
            <p:cNvSpPr/>
            <p:nvPr/>
          </p:nvSpPr>
          <p:spPr>
            <a:xfrm>
              <a:off x="2792000" y="1760300"/>
              <a:ext cx="35650" cy="39450"/>
            </a:xfrm>
            <a:custGeom>
              <a:avLst/>
              <a:gdLst/>
              <a:ahLst/>
              <a:cxnLst/>
              <a:rect l="l" t="t" r="r" b="b"/>
              <a:pathLst>
                <a:path w="1426" h="1578" extrusionOk="0">
                  <a:moveTo>
                    <a:pt x="1358" y="0"/>
                  </a:moveTo>
                  <a:cubicBezTo>
                    <a:pt x="1356" y="0"/>
                    <a:pt x="1355" y="0"/>
                    <a:pt x="1353" y="0"/>
                  </a:cubicBezTo>
                  <a:cubicBezTo>
                    <a:pt x="704" y="47"/>
                    <a:pt x="1" y="889"/>
                    <a:pt x="65" y="1536"/>
                  </a:cubicBezTo>
                  <a:cubicBezTo>
                    <a:pt x="68" y="1563"/>
                    <a:pt x="89" y="1578"/>
                    <a:pt x="110" y="1578"/>
                  </a:cubicBezTo>
                  <a:cubicBezTo>
                    <a:pt x="126" y="1578"/>
                    <a:pt x="143" y="1568"/>
                    <a:pt x="150" y="1548"/>
                  </a:cubicBezTo>
                  <a:cubicBezTo>
                    <a:pt x="271" y="1216"/>
                    <a:pt x="350" y="907"/>
                    <a:pt x="592" y="634"/>
                  </a:cubicBezTo>
                  <a:cubicBezTo>
                    <a:pt x="821" y="377"/>
                    <a:pt x="1094" y="269"/>
                    <a:pt x="1382" y="103"/>
                  </a:cubicBezTo>
                  <a:cubicBezTo>
                    <a:pt x="1426" y="77"/>
                    <a:pt x="1411" y="0"/>
                    <a:pt x="1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6">
              <a:extLst>
                <a:ext uri="{FF2B5EF4-FFF2-40B4-BE49-F238E27FC236}">
                  <a16:creationId xmlns:a16="http://schemas.microsoft.com/office/drawing/2014/main" id="{CF7A22DB-ADF7-77E2-AEA8-20C2E3DD5267}"/>
                </a:ext>
              </a:extLst>
            </p:cNvPr>
            <p:cNvSpPr/>
            <p:nvPr/>
          </p:nvSpPr>
          <p:spPr>
            <a:xfrm>
              <a:off x="2793750" y="1785225"/>
              <a:ext cx="29050" cy="11250"/>
            </a:xfrm>
            <a:custGeom>
              <a:avLst/>
              <a:gdLst/>
              <a:ahLst/>
              <a:cxnLst/>
              <a:rect l="l" t="t" r="r" b="b"/>
              <a:pathLst>
                <a:path w="1162" h="450" extrusionOk="0">
                  <a:moveTo>
                    <a:pt x="878" y="1"/>
                  </a:moveTo>
                  <a:cubicBezTo>
                    <a:pt x="561" y="1"/>
                    <a:pt x="181" y="199"/>
                    <a:pt x="16" y="408"/>
                  </a:cubicBezTo>
                  <a:cubicBezTo>
                    <a:pt x="1" y="427"/>
                    <a:pt x="13" y="450"/>
                    <a:pt x="34" y="450"/>
                  </a:cubicBezTo>
                  <a:cubicBezTo>
                    <a:pt x="38" y="450"/>
                    <a:pt x="42" y="449"/>
                    <a:pt x="46" y="447"/>
                  </a:cubicBezTo>
                  <a:cubicBezTo>
                    <a:pt x="224" y="369"/>
                    <a:pt x="397" y="272"/>
                    <a:pt x="584" y="221"/>
                  </a:cubicBezTo>
                  <a:cubicBezTo>
                    <a:pt x="755" y="173"/>
                    <a:pt x="943" y="200"/>
                    <a:pt x="1106" y="141"/>
                  </a:cubicBezTo>
                  <a:cubicBezTo>
                    <a:pt x="1144" y="128"/>
                    <a:pt x="1161" y="70"/>
                    <a:pt x="1119" y="50"/>
                  </a:cubicBezTo>
                  <a:cubicBezTo>
                    <a:pt x="1047" y="16"/>
                    <a:pt x="96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6">
              <a:extLst>
                <a:ext uri="{FF2B5EF4-FFF2-40B4-BE49-F238E27FC236}">
                  <a16:creationId xmlns:a16="http://schemas.microsoft.com/office/drawing/2014/main" id="{4CD7156F-F8BE-A09C-1B3D-F33DAB9CF46E}"/>
                </a:ext>
              </a:extLst>
            </p:cNvPr>
            <p:cNvSpPr/>
            <p:nvPr/>
          </p:nvSpPr>
          <p:spPr>
            <a:xfrm>
              <a:off x="2797925" y="1786975"/>
              <a:ext cx="66850" cy="167050"/>
            </a:xfrm>
            <a:custGeom>
              <a:avLst/>
              <a:gdLst/>
              <a:ahLst/>
              <a:cxnLst/>
              <a:rect l="l" t="t" r="r" b="b"/>
              <a:pathLst>
                <a:path w="2674" h="6682" extrusionOk="0">
                  <a:moveTo>
                    <a:pt x="965" y="0"/>
                  </a:moveTo>
                  <a:cubicBezTo>
                    <a:pt x="957" y="0"/>
                    <a:pt x="947" y="4"/>
                    <a:pt x="939" y="11"/>
                  </a:cubicBezTo>
                  <a:cubicBezTo>
                    <a:pt x="139" y="754"/>
                    <a:pt x="6" y="2119"/>
                    <a:pt x="285" y="3122"/>
                  </a:cubicBezTo>
                  <a:cubicBezTo>
                    <a:pt x="681" y="4540"/>
                    <a:pt x="2159" y="5204"/>
                    <a:pt x="2522" y="6628"/>
                  </a:cubicBezTo>
                  <a:cubicBezTo>
                    <a:pt x="2532" y="6665"/>
                    <a:pt x="2564" y="6682"/>
                    <a:pt x="2595" y="6682"/>
                  </a:cubicBezTo>
                  <a:cubicBezTo>
                    <a:pt x="2634" y="6682"/>
                    <a:pt x="2673" y="6656"/>
                    <a:pt x="2670" y="6609"/>
                  </a:cubicBezTo>
                  <a:cubicBezTo>
                    <a:pt x="2609" y="5496"/>
                    <a:pt x="1557" y="4886"/>
                    <a:pt x="954" y="4065"/>
                  </a:cubicBezTo>
                  <a:cubicBezTo>
                    <a:pt x="1" y="2764"/>
                    <a:pt x="327" y="1374"/>
                    <a:pt x="1000" y="58"/>
                  </a:cubicBezTo>
                  <a:cubicBezTo>
                    <a:pt x="1014" y="29"/>
                    <a:pt x="991" y="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36">
              <a:extLst>
                <a:ext uri="{FF2B5EF4-FFF2-40B4-BE49-F238E27FC236}">
                  <a16:creationId xmlns:a16="http://schemas.microsoft.com/office/drawing/2014/main" id="{9A5D680C-07BF-B9B6-A4E5-C8529A512E96}"/>
                </a:ext>
              </a:extLst>
            </p:cNvPr>
            <p:cNvSpPr/>
            <p:nvPr/>
          </p:nvSpPr>
          <p:spPr>
            <a:xfrm>
              <a:off x="2859625" y="1882475"/>
              <a:ext cx="16425" cy="71475"/>
            </a:xfrm>
            <a:custGeom>
              <a:avLst/>
              <a:gdLst/>
              <a:ahLst/>
              <a:cxnLst/>
              <a:rect l="l" t="t" r="r" b="b"/>
              <a:pathLst>
                <a:path w="657" h="2859" extrusionOk="0">
                  <a:moveTo>
                    <a:pt x="149" y="1"/>
                  </a:moveTo>
                  <a:cubicBezTo>
                    <a:pt x="122" y="1"/>
                    <a:pt x="95" y="24"/>
                    <a:pt x="104" y="55"/>
                  </a:cubicBezTo>
                  <a:cubicBezTo>
                    <a:pt x="392" y="1007"/>
                    <a:pt x="446" y="1873"/>
                    <a:pt x="14" y="2797"/>
                  </a:cubicBezTo>
                  <a:cubicBezTo>
                    <a:pt x="0" y="2829"/>
                    <a:pt x="27" y="2858"/>
                    <a:pt x="53" y="2858"/>
                  </a:cubicBezTo>
                  <a:cubicBezTo>
                    <a:pt x="65" y="2858"/>
                    <a:pt x="77" y="2852"/>
                    <a:pt x="84" y="2838"/>
                  </a:cubicBezTo>
                  <a:cubicBezTo>
                    <a:pt x="542" y="1993"/>
                    <a:pt x="656" y="891"/>
                    <a:pt x="183" y="21"/>
                  </a:cubicBezTo>
                  <a:cubicBezTo>
                    <a:pt x="175" y="7"/>
                    <a:pt x="162" y="1"/>
                    <a:pt x="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36">
              <a:extLst>
                <a:ext uri="{FF2B5EF4-FFF2-40B4-BE49-F238E27FC236}">
                  <a16:creationId xmlns:a16="http://schemas.microsoft.com/office/drawing/2014/main" id="{B957FC72-1425-6623-18AD-61AFFAF266E0}"/>
                </a:ext>
              </a:extLst>
            </p:cNvPr>
            <p:cNvSpPr/>
            <p:nvPr/>
          </p:nvSpPr>
          <p:spPr>
            <a:xfrm>
              <a:off x="2815375" y="1778350"/>
              <a:ext cx="101900" cy="108600"/>
            </a:xfrm>
            <a:custGeom>
              <a:avLst/>
              <a:gdLst/>
              <a:ahLst/>
              <a:cxnLst/>
              <a:rect l="l" t="t" r="r" b="b"/>
              <a:pathLst>
                <a:path w="4076" h="4344" extrusionOk="0">
                  <a:moveTo>
                    <a:pt x="1387" y="0"/>
                  </a:moveTo>
                  <a:cubicBezTo>
                    <a:pt x="1382" y="0"/>
                    <a:pt x="1376" y="2"/>
                    <a:pt x="1371" y="5"/>
                  </a:cubicBezTo>
                  <a:cubicBezTo>
                    <a:pt x="0" y="896"/>
                    <a:pt x="455" y="3120"/>
                    <a:pt x="1608" y="4017"/>
                  </a:cubicBezTo>
                  <a:cubicBezTo>
                    <a:pt x="1863" y="4215"/>
                    <a:pt x="2190" y="4343"/>
                    <a:pt x="2512" y="4343"/>
                  </a:cubicBezTo>
                  <a:cubicBezTo>
                    <a:pt x="2718" y="4343"/>
                    <a:pt x="2922" y="4291"/>
                    <a:pt x="3103" y="4170"/>
                  </a:cubicBezTo>
                  <a:cubicBezTo>
                    <a:pt x="4075" y="3524"/>
                    <a:pt x="3150" y="2326"/>
                    <a:pt x="3771" y="1545"/>
                  </a:cubicBezTo>
                  <a:cubicBezTo>
                    <a:pt x="3794" y="1516"/>
                    <a:pt x="3772" y="1479"/>
                    <a:pt x="3743" y="1479"/>
                  </a:cubicBezTo>
                  <a:cubicBezTo>
                    <a:pt x="3735" y="1479"/>
                    <a:pt x="3725" y="1483"/>
                    <a:pt x="3716" y="1491"/>
                  </a:cubicBezTo>
                  <a:cubicBezTo>
                    <a:pt x="3439" y="1744"/>
                    <a:pt x="3429" y="2030"/>
                    <a:pt x="3454" y="2395"/>
                  </a:cubicBezTo>
                  <a:cubicBezTo>
                    <a:pt x="3503" y="3113"/>
                    <a:pt x="3373" y="4140"/>
                    <a:pt x="2544" y="4140"/>
                  </a:cubicBezTo>
                  <a:cubicBezTo>
                    <a:pt x="2409" y="4140"/>
                    <a:pt x="2255" y="4112"/>
                    <a:pt x="2079" y="4051"/>
                  </a:cubicBezTo>
                  <a:cubicBezTo>
                    <a:pt x="1370" y="3806"/>
                    <a:pt x="916" y="2881"/>
                    <a:pt x="749" y="2201"/>
                  </a:cubicBezTo>
                  <a:cubicBezTo>
                    <a:pt x="550" y="1384"/>
                    <a:pt x="761" y="603"/>
                    <a:pt x="1411" y="58"/>
                  </a:cubicBezTo>
                  <a:cubicBezTo>
                    <a:pt x="1435" y="37"/>
                    <a:pt x="1413" y="0"/>
                    <a:pt x="1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6">
              <a:extLst>
                <a:ext uri="{FF2B5EF4-FFF2-40B4-BE49-F238E27FC236}">
                  <a16:creationId xmlns:a16="http://schemas.microsoft.com/office/drawing/2014/main" id="{C2029DE5-F222-B3EC-D03F-B22301271748}"/>
                </a:ext>
              </a:extLst>
            </p:cNvPr>
            <p:cNvSpPr/>
            <p:nvPr/>
          </p:nvSpPr>
          <p:spPr>
            <a:xfrm>
              <a:off x="2859275" y="1817175"/>
              <a:ext cx="51425" cy="47925"/>
            </a:xfrm>
            <a:custGeom>
              <a:avLst/>
              <a:gdLst/>
              <a:ahLst/>
              <a:cxnLst/>
              <a:rect l="l" t="t" r="r" b="b"/>
              <a:pathLst>
                <a:path w="2057" h="1917" extrusionOk="0">
                  <a:moveTo>
                    <a:pt x="2024" y="0"/>
                  </a:moveTo>
                  <a:cubicBezTo>
                    <a:pt x="1699" y="0"/>
                    <a:pt x="1465" y="289"/>
                    <a:pt x="1308" y="549"/>
                  </a:cubicBezTo>
                  <a:cubicBezTo>
                    <a:pt x="985" y="1083"/>
                    <a:pt x="837" y="1735"/>
                    <a:pt x="89" y="1763"/>
                  </a:cubicBezTo>
                  <a:cubicBezTo>
                    <a:pt x="15" y="1766"/>
                    <a:pt x="0" y="1871"/>
                    <a:pt x="71" y="1892"/>
                  </a:cubicBezTo>
                  <a:cubicBezTo>
                    <a:pt x="131" y="1909"/>
                    <a:pt x="191" y="1917"/>
                    <a:pt x="249" y="1917"/>
                  </a:cubicBezTo>
                  <a:cubicBezTo>
                    <a:pt x="533" y="1917"/>
                    <a:pt x="792" y="1727"/>
                    <a:pt x="970" y="1503"/>
                  </a:cubicBezTo>
                  <a:cubicBezTo>
                    <a:pt x="1151" y="1274"/>
                    <a:pt x="1252" y="996"/>
                    <a:pt x="1390" y="741"/>
                  </a:cubicBezTo>
                  <a:cubicBezTo>
                    <a:pt x="1555" y="432"/>
                    <a:pt x="1763" y="260"/>
                    <a:pt x="2037" y="50"/>
                  </a:cubicBezTo>
                  <a:cubicBezTo>
                    <a:pt x="2057" y="35"/>
                    <a:pt x="2052" y="0"/>
                    <a:pt x="2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6">
              <a:extLst>
                <a:ext uri="{FF2B5EF4-FFF2-40B4-BE49-F238E27FC236}">
                  <a16:creationId xmlns:a16="http://schemas.microsoft.com/office/drawing/2014/main" id="{E0743C45-F89B-C07A-8CF0-C5F8596B4A50}"/>
                </a:ext>
              </a:extLst>
            </p:cNvPr>
            <p:cNvSpPr/>
            <p:nvPr/>
          </p:nvSpPr>
          <p:spPr>
            <a:xfrm>
              <a:off x="2847675" y="1791425"/>
              <a:ext cx="150625" cy="173500"/>
            </a:xfrm>
            <a:custGeom>
              <a:avLst/>
              <a:gdLst/>
              <a:ahLst/>
              <a:cxnLst/>
              <a:rect l="l" t="t" r="r" b="b"/>
              <a:pathLst>
                <a:path w="6025" h="6940" extrusionOk="0">
                  <a:moveTo>
                    <a:pt x="1805" y="1"/>
                  </a:moveTo>
                  <a:cubicBezTo>
                    <a:pt x="1004" y="1"/>
                    <a:pt x="191" y="359"/>
                    <a:pt x="76" y="1236"/>
                  </a:cubicBezTo>
                  <a:cubicBezTo>
                    <a:pt x="1" y="1810"/>
                    <a:pt x="448" y="2363"/>
                    <a:pt x="954" y="2363"/>
                  </a:cubicBezTo>
                  <a:cubicBezTo>
                    <a:pt x="1127" y="2363"/>
                    <a:pt x="1307" y="2299"/>
                    <a:pt x="1476" y="2147"/>
                  </a:cubicBezTo>
                  <a:lnTo>
                    <a:pt x="1475" y="2146"/>
                  </a:lnTo>
                  <a:cubicBezTo>
                    <a:pt x="1508" y="2118"/>
                    <a:pt x="1478" y="2078"/>
                    <a:pt x="1443" y="2078"/>
                  </a:cubicBezTo>
                  <a:cubicBezTo>
                    <a:pt x="1437" y="2078"/>
                    <a:pt x="1431" y="2079"/>
                    <a:pt x="1425" y="2082"/>
                  </a:cubicBezTo>
                  <a:cubicBezTo>
                    <a:pt x="1298" y="2139"/>
                    <a:pt x="1173" y="2164"/>
                    <a:pt x="1055" y="2164"/>
                  </a:cubicBezTo>
                  <a:cubicBezTo>
                    <a:pt x="529" y="2164"/>
                    <a:pt x="142" y="1647"/>
                    <a:pt x="307" y="1093"/>
                  </a:cubicBezTo>
                  <a:cubicBezTo>
                    <a:pt x="412" y="742"/>
                    <a:pt x="742" y="480"/>
                    <a:pt x="1058" y="341"/>
                  </a:cubicBezTo>
                  <a:cubicBezTo>
                    <a:pt x="1292" y="237"/>
                    <a:pt x="1540" y="190"/>
                    <a:pt x="1790" y="190"/>
                  </a:cubicBezTo>
                  <a:cubicBezTo>
                    <a:pt x="2027" y="190"/>
                    <a:pt x="2265" y="232"/>
                    <a:pt x="2494" y="307"/>
                  </a:cubicBezTo>
                  <a:cubicBezTo>
                    <a:pt x="3354" y="589"/>
                    <a:pt x="4036" y="1277"/>
                    <a:pt x="4479" y="2049"/>
                  </a:cubicBezTo>
                  <a:cubicBezTo>
                    <a:pt x="5343" y="3555"/>
                    <a:pt x="5287" y="5245"/>
                    <a:pt x="4655" y="6814"/>
                  </a:cubicBezTo>
                  <a:cubicBezTo>
                    <a:pt x="4627" y="6885"/>
                    <a:pt x="4693" y="6940"/>
                    <a:pt x="4757" y="6940"/>
                  </a:cubicBezTo>
                  <a:cubicBezTo>
                    <a:pt x="4789" y="6940"/>
                    <a:pt x="4820" y="6925"/>
                    <a:pt x="4838" y="6892"/>
                  </a:cubicBezTo>
                  <a:cubicBezTo>
                    <a:pt x="6024" y="4674"/>
                    <a:pt x="5214" y="1166"/>
                    <a:pt x="2747" y="174"/>
                  </a:cubicBezTo>
                  <a:cubicBezTo>
                    <a:pt x="2469" y="62"/>
                    <a:pt x="2138" y="1"/>
                    <a:pt x="18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6">
              <a:extLst>
                <a:ext uri="{FF2B5EF4-FFF2-40B4-BE49-F238E27FC236}">
                  <a16:creationId xmlns:a16="http://schemas.microsoft.com/office/drawing/2014/main" id="{367AEC25-1AA8-689D-A007-51CDCC6A5732}"/>
                </a:ext>
              </a:extLst>
            </p:cNvPr>
            <p:cNvSpPr/>
            <p:nvPr/>
          </p:nvSpPr>
          <p:spPr>
            <a:xfrm>
              <a:off x="2933675" y="1939075"/>
              <a:ext cx="26625" cy="110125"/>
            </a:xfrm>
            <a:custGeom>
              <a:avLst/>
              <a:gdLst/>
              <a:ahLst/>
              <a:cxnLst/>
              <a:rect l="l" t="t" r="r" b="b"/>
              <a:pathLst>
                <a:path w="1065" h="4405" extrusionOk="0">
                  <a:moveTo>
                    <a:pt x="391" y="1"/>
                  </a:moveTo>
                  <a:cubicBezTo>
                    <a:pt x="346" y="1"/>
                    <a:pt x="310" y="58"/>
                    <a:pt x="347" y="104"/>
                  </a:cubicBezTo>
                  <a:cubicBezTo>
                    <a:pt x="1065" y="995"/>
                    <a:pt x="188" y="1906"/>
                    <a:pt x="71" y="2822"/>
                  </a:cubicBezTo>
                  <a:cubicBezTo>
                    <a:pt x="1" y="3379"/>
                    <a:pt x="138" y="3938"/>
                    <a:pt x="472" y="4387"/>
                  </a:cubicBezTo>
                  <a:cubicBezTo>
                    <a:pt x="481" y="4399"/>
                    <a:pt x="493" y="4405"/>
                    <a:pt x="505" y="4405"/>
                  </a:cubicBezTo>
                  <a:cubicBezTo>
                    <a:pt x="530" y="4405"/>
                    <a:pt x="552" y="4379"/>
                    <a:pt x="538" y="4348"/>
                  </a:cubicBezTo>
                  <a:cubicBezTo>
                    <a:pt x="249" y="3702"/>
                    <a:pt x="137" y="3113"/>
                    <a:pt x="338" y="2423"/>
                  </a:cubicBezTo>
                  <a:cubicBezTo>
                    <a:pt x="445" y="2059"/>
                    <a:pt x="646" y="1725"/>
                    <a:pt x="736" y="1354"/>
                  </a:cubicBezTo>
                  <a:cubicBezTo>
                    <a:pt x="855" y="862"/>
                    <a:pt x="816" y="373"/>
                    <a:pt x="432" y="18"/>
                  </a:cubicBezTo>
                  <a:cubicBezTo>
                    <a:pt x="419" y="6"/>
                    <a:pt x="404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6">
              <a:extLst>
                <a:ext uri="{FF2B5EF4-FFF2-40B4-BE49-F238E27FC236}">
                  <a16:creationId xmlns:a16="http://schemas.microsoft.com/office/drawing/2014/main" id="{D0AD5D8D-4A48-2E68-E5E2-9065BB100725}"/>
                </a:ext>
              </a:extLst>
            </p:cNvPr>
            <p:cNvSpPr/>
            <p:nvPr/>
          </p:nvSpPr>
          <p:spPr>
            <a:xfrm>
              <a:off x="2942525" y="1938875"/>
              <a:ext cx="38025" cy="76025"/>
            </a:xfrm>
            <a:custGeom>
              <a:avLst/>
              <a:gdLst/>
              <a:ahLst/>
              <a:cxnLst/>
              <a:rect l="l" t="t" r="r" b="b"/>
              <a:pathLst>
                <a:path w="1521" h="3041" extrusionOk="0">
                  <a:moveTo>
                    <a:pt x="55" y="1"/>
                  </a:moveTo>
                  <a:cubicBezTo>
                    <a:pt x="25" y="1"/>
                    <a:pt x="0" y="42"/>
                    <a:pt x="28" y="66"/>
                  </a:cubicBezTo>
                  <a:cubicBezTo>
                    <a:pt x="917" y="889"/>
                    <a:pt x="1153" y="1802"/>
                    <a:pt x="966" y="2980"/>
                  </a:cubicBezTo>
                  <a:cubicBezTo>
                    <a:pt x="961" y="3012"/>
                    <a:pt x="990" y="3041"/>
                    <a:pt x="1017" y="3041"/>
                  </a:cubicBezTo>
                  <a:cubicBezTo>
                    <a:pt x="1031" y="3041"/>
                    <a:pt x="1044" y="3034"/>
                    <a:pt x="1052" y="3016"/>
                  </a:cubicBezTo>
                  <a:cubicBezTo>
                    <a:pt x="1521" y="1992"/>
                    <a:pt x="1013" y="588"/>
                    <a:pt x="74" y="6"/>
                  </a:cubicBezTo>
                  <a:cubicBezTo>
                    <a:pt x="68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6">
              <a:extLst>
                <a:ext uri="{FF2B5EF4-FFF2-40B4-BE49-F238E27FC236}">
                  <a16:creationId xmlns:a16="http://schemas.microsoft.com/office/drawing/2014/main" id="{7CBFC9C3-B380-4C71-CEFF-0BCBE6328A51}"/>
                </a:ext>
              </a:extLst>
            </p:cNvPr>
            <p:cNvSpPr/>
            <p:nvPr/>
          </p:nvSpPr>
          <p:spPr>
            <a:xfrm>
              <a:off x="2979275" y="1944400"/>
              <a:ext cx="47800" cy="43425"/>
            </a:xfrm>
            <a:custGeom>
              <a:avLst/>
              <a:gdLst/>
              <a:ahLst/>
              <a:cxnLst/>
              <a:rect l="l" t="t" r="r" b="b"/>
              <a:pathLst>
                <a:path w="1912" h="1737" extrusionOk="0">
                  <a:moveTo>
                    <a:pt x="1754" y="1"/>
                  </a:moveTo>
                  <a:cubicBezTo>
                    <a:pt x="1746" y="1"/>
                    <a:pt x="1738" y="2"/>
                    <a:pt x="1730" y="3"/>
                  </a:cubicBezTo>
                  <a:cubicBezTo>
                    <a:pt x="883" y="182"/>
                    <a:pt x="191" y="837"/>
                    <a:pt x="6" y="1689"/>
                  </a:cubicBezTo>
                  <a:cubicBezTo>
                    <a:pt x="1" y="1718"/>
                    <a:pt x="23" y="1737"/>
                    <a:pt x="45" y="1737"/>
                  </a:cubicBezTo>
                  <a:cubicBezTo>
                    <a:pt x="60" y="1737"/>
                    <a:pt x="75" y="1728"/>
                    <a:pt x="81" y="1710"/>
                  </a:cubicBezTo>
                  <a:cubicBezTo>
                    <a:pt x="345" y="931"/>
                    <a:pt x="975" y="360"/>
                    <a:pt x="1786" y="207"/>
                  </a:cubicBezTo>
                  <a:cubicBezTo>
                    <a:pt x="1911" y="183"/>
                    <a:pt x="1869" y="1"/>
                    <a:pt x="1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6">
              <a:extLst>
                <a:ext uri="{FF2B5EF4-FFF2-40B4-BE49-F238E27FC236}">
                  <a16:creationId xmlns:a16="http://schemas.microsoft.com/office/drawing/2014/main" id="{FF7900B1-614B-8BA7-3B92-50E2A7D9806B}"/>
                </a:ext>
              </a:extLst>
            </p:cNvPr>
            <p:cNvSpPr/>
            <p:nvPr/>
          </p:nvSpPr>
          <p:spPr>
            <a:xfrm>
              <a:off x="3022950" y="1946900"/>
              <a:ext cx="12425" cy="69525"/>
            </a:xfrm>
            <a:custGeom>
              <a:avLst/>
              <a:gdLst/>
              <a:ahLst/>
              <a:cxnLst/>
              <a:rect l="l" t="t" r="r" b="b"/>
              <a:pathLst>
                <a:path w="497" h="2781" extrusionOk="0">
                  <a:moveTo>
                    <a:pt x="18" y="1"/>
                  </a:moveTo>
                  <a:cubicBezTo>
                    <a:pt x="9" y="1"/>
                    <a:pt x="1" y="6"/>
                    <a:pt x="1" y="17"/>
                  </a:cubicBezTo>
                  <a:cubicBezTo>
                    <a:pt x="27" y="473"/>
                    <a:pt x="182" y="905"/>
                    <a:pt x="187" y="1370"/>
                  </a:cubicBezTo>
                  <a:cubicBezTo>
                    <a:pt x="193" y="1837"/>
                    <a:pt x="68" y="2274"/>
                    <a:pt x="13" y="2731"/>
                  </a:cubicBezTo>
                  <a:cubicBezTo>
                    <a:pt x="10" y="2761"/>
                    <a:pt x="38" y="2780"/>
                    <a:pt x="65" y="2780"/>
                  </a:cubicBezTo>
                  <a:cubicBezTo>
                    <a:pt x="82" y="2780"/>
                    <a:pt x="99" y="2773"/>
                    <a:pt x="107" y="2756"/>
                  </a:cubicBezTo>
                  <a:cubicBezTo>
                    <a:pt x="472" y="2032"/>
                    <a:pt x="497" y="693"/>
                    <a:pt x="33" y="8"/>
                  </a:cubicBezTo>
                  <a:cubicBezTo>
                    <a:pt x="29" y="3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6">
              <a:extLst>
                <a:ext uri="{FF2B5EF4-FFF2-40B4-BE49-F238E27FC236}">
                  <a16:creationId xmlns:a16="http://schemas.microsoft.com/office/drawing/2014/main" id="{3182BEEE-6B98-098E-8BC5-55808B709536}"/>
                </a:ext>
              </a:extLst>
            </p:cNvPr>
            <p:cNvSpPr/>
            <p:nvPr/>
          </p:nvSpPr>
          <p:spPr>
            <a:xfrm>
              <a:off x="2881725" y="2168675"/>
              <a:ext cx="17325" cy="7375"/>
            </a:xfrm>
            <a:custGeom>
              <a:avLst/>
              <a:gdLst/>
              <a:ahLst/>
              <a:cxnLst/>
              <a:rect l="l" t="t" r="r" b="b"/>
              <a:pathLst>
                <a:path w="693" h="295" extrusionOk="0">
                  <a:moveTo>
                    <a:pt x="234" y="1"/>
                  </a:moveTo>
                  <a:cubicBezTo>
                    <a:pt x="159" y="1"/>
                    <a:pt x="86" y="16"/>
                    <a:pt x="29" y="47"/>
                  </a:cubicBezTo>
                  <a:cubicBezTo>
                    <a:pt x="1" y="63"/>
                    <a:pt x="7" y="109"/>
                    <a:pt x="38" y="118"/>
                  </a:cubicBezTo>
                  <a:cubicBezTo>
                    <a:pt x="134" y="142"/>
                    <a:pt x="233" y="145"/>
                    <a:pt x="328" y="175"/>
                  </a:cubicBezTo>
                  <a:cubicBezTo>
                    <a:pt x="425" y="204"/>
                    <a:pt x="506" y="265"/>
                    <a:pt x="603" y="293"/>
                  </a:cubicBezTo>
                  <a:cubicBezTo>
                    <a:pt x="608" y="294"/>
                    <a:pt x="613" y="295"/>
                    <a:pt x="618" y="295"/>
                  </a:cubicBezTo>
                  <a:cubicBezTo>
                    <a:pt x="660" y="295"/>
                    <a:pt x="692" y="245"/>
                    <a:pt x="669" y="206"/>
                  </a:cubicBezTo>
                  <a:cubicBezTo>
                    <a:pt x="592" y="77"/>
                    <a:pt x="405" y="1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6">
              <a:extLst>
                <a:ext uri="{FF2B5EF4-FFF2-40B4-BE49-F238E27FC236}">
                  <a16:creationId xmlns:a16="http://schemas.microsoft.com/office/drawing/2014/main" id="{823B3339-D52B-A8FD-74E8-FCBAC174BE2F}"/>
                </a:ext>
              </a:extLst>
            </p:cNvPr>
            <p:cNvSpPr/>
            <p:nvPr/>
          </p:nvSpPr>
          <p:spPr>
            <a:xfrm>
              <a:off x="2854625" y="2105625"/>
              <a:ext cx="50750" cy="84300"/>
            </a:xfrm>
            <a:custGeom>
              <a:avLst/>
              <a:gdLst/>
              <a:ahLst/>
              <a:cxnLst/>
              <a:rect l="l" t="t" r="r" b="b"/>
              <a:pathLst>
                <a:path w="2030" h="3372" extrusionOk="0">
                  <a:moveTo>
                    <a:pt x="415" y="1"/>
                  </a:moveTo>
                  <a:cubicBezTo>
                    <a:pt x="398" y="1"/>
                    <a:pt x="382" y="10"/>
                    <a:pt x="375" y="31"/>
                  </a:cubicBezTo>
                  <a:cubicBezTo>
                    <a:pt x="0" y="1300"/>
                    <a:pt x="1746" y="2185"/>
                    <a:pt x="1945" y="3341"/>
                  </a:cubicBezTo>
                  <a:cubicBezTo>
                    <a:pt x="1949" y="3362"/>
                    <a:pt x="1966" y="3371"/>
                    <a:pt x="1984" y="3371"/>
                  </a:cubicBezTo>
                  <a:cubicBezTo>
                    <a:pt x="2006" y="3371"/>
                    <a:pt x="2029" y="3356"/>
                    <a:pt x="2028" y="3330"/>
                  </a:cubicBezTo>
                  <a:cubicBezTo>
                    <a:pt x="1984" y="2809"/>
                    <a:pt x="1756" y="2410"/>
                    <a:pt x="1441" y="2002"/>
                  </a:cubicBezTo>
                  <a:cubicBezTo>
                    <a:pt x="948" y="1364"/>
                    <a:pt x="527" y="891"/>
                    <a:pt x="461" y="43"/>
                  </a:cubicBezTo>
                  <a:cubicBezTo>
                    <a:pt x="459" y="16"/>
                    <a:pt x="437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6">
              <a:extLst>
                <a:ext uri="{FF2B5EF4-FFF2-40B4-BE49-F238E27FC236}">
                  <a16:creationId xmlns:a16="http://schemas.microsoft.com/office/drawing/2014/main" id="{8F7C2943-5097-5750-CB45-6CCB08D5D557}"/>
                </a:ext>
              </a:extLst>
            </p:cNvPr>
            <p:cNvSpPr/>
            <p:nvPr/>
          </p:nvSpPr>
          <p:spPr>
            <a:xfrm>
              <a:off x="2864625" y="2106175"/>
              <a:ext cx="48550" cy="60200"/>
            </a:xfrm>
            <a:custGeom>
              <a:avLst/>
              <a:gdLst/>
              <a:ahLst/>
              <a:cxnLst/>
              <a:rect l="l" t="t" r="r" b="b"/>
              <a:pathLst>
                <a:path w="1942" h="2408" extrusionOk="0">
                  <a:moveTo>
                    <a:pt x="32" y="0"/>
                  </a:moveTo>
                  <a:cubicBezTo>
                    <a:pt x="15" y="0"/>
                    <a:pt x="0" y="19"/>
                    <a:pt x="3" y="38"/>
                  </a:cubicBezTo>
                  <a:cubicBezTo>
                    <a:pt x="64" y="452"/>
                    <a:pt x="584" y="571"/>
                    <a:pt x="879" y="784"/>
                  </a:cubicBezTo>
                  <a:cubicBezTo>
                    <a:pt x="1417" y="1172"/>
                    <a:pt x="1684" y="1734"/>
                    <a:pt x="1825" y="2366"/>
                  </a:cubicBezTo>
                  <a:cubicBezTo>
                    <a:pt x="1832" y="2394"/>
                    <a:pt x="1855" y="2407"/>
                    <a:pt x="1879" y="2407"/>
                  </a:cubicBezTo>
                  <a:cubicBezTo>
                    <a:pt x="1910" y="2407"/>
                    <a:pt x="1941" y="2387"/>
                    <a:pt x="1940" y="2350"/>
                  </a:cubicBezTo>
                  <a:cubicBezTo>
                    <a:pt x="1925" y="1863"/>
                    <a:pt x="1723" y="1398"/>
                    <a:pt x="1404" y="1029"/>
                  </a:cubicBezTo>
                  <a:cubicBezTo>
                    <a:pt x="1019" y="582"/>
                    <a:pt x="434" y="442"/>
                    <a:pt x="51" y="9"/>
                  </a:cubicBezTo>
                  <a:cubicBezTo>
                    <a:pt x="45" y="3"/>
                    <a:pt x="39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6">
              <a:extLst>
                <a:ext uri="{FF2B5EF4-FFF2-40B4-BE49-F238E27FC236}">
                  <a16:creationId xmlns:a16="http://schemas.microsoft.com/office/drawing/2014/main" id="{87FDB7FE-E269-35EC-7A41-9648D305D24E}"/>
                </a:ext>
              </a:extLst>
            </p:cNvPr>
            <p:cNvSpPr/>
            <p:nvPr/>
          </p:nvSpPr>
          <p:spPr>
            <a:xfrm>
              <a:off x="2846475" y="2053125"/>
              <a:ext cx="36525" cy="67600"/>
            </a:xfrm>
            <a:custGeom>
              <a:avLst/>
              <a:gdLst/>
              <a:ahLst/>
              <a:cxnLst/>
              <a:rect l="l" t="t" r="r" b="b"/>
              <a:pathLst>
                <a:path w="1461" h="2704" extrusionOk="0">
                  <a:moveTo>
                    <a:pt x="149" y="1"/>
                  </a:moveTo>
                  <a:cubicBezTo>
                    <a:pt x="128" y="1"/>
                    <a:pt x="106" y="12"/>
                    <a:pt x="100" y="38"/>
                  </a:cubicBezTo>
                  <a:cubicBezTo>
                    <a:pt x="1" y="452"/>
                    <a:pt x="162" y="827"/>
                    <a:pt x="397" y="1169"/>
                  </a:cubicBezTo>
                  <a:cubicBezTo>
                    <a:pt x="753" y="1685"/>
                    <a:pt x="1145" y="2084"/>
                    <a:pt x="1384" y="2679"/>
                  </a:cubicBezTo>
                  <a:cubicBezTo>
                    <a:pt x="1390" y="2695"/>
                    <a:pt x="1405" y="2703"/>
                    <a:pt x="1419" y="2703"/>
                  </a:cubicBezTo>
                  <a:cubicBezTo>
                    <a:pt x="1435" y="2703"/>
                    <a:pt x="1451" y="2692"/>
                    <a:pt x="1452" y="2669"/>
                  </a:cubicBezTo>
                  <a:cubicBezTo>
                    <a:pt x="1460" y="2305"/>
                    <a:pt x="1268" y="2011"/>
                    <a:pt x="1052" y="1731"/>
                  </a:cubicBezTo>
                  <a:cubicBezTo>
                    <a:pt x="641" y="1199"/>
                    <a:pt x="193" y="777"/>
                    <a:pt x="202" y="51"/>
                  </a:cubicBezTo>
                  <a:cubicBezTo>
                    <a:pt x="202" y="19"/>
                    <a:pt x="175" y="1"/>
                    <a:pt x="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6">
              <a:extLst>
                <a:ext uri="{FF2B5EF4-FFF2-40B4-BE49-F238E27FC236}">
                  <a16:creationId xmlns:a16="http://schemas.microsoft.com/office/drawing/2014/main" id="{2430A180-DC01-32ED-BE46-4B9901137B72}"/>
                </a:ext>
              </a:extLst>
            </p:cNvPr>
            <p:cNvSpPr/>
            <p:nvPr/>
          </p:nvSpPr>
          <p:spPr>
            <a:xfrm>
              <a:off x="2849700" y="2056500"/>
              <a:ext cx="63025" cy="64175"/>
            </a:xfrm>
            <a:custGeom>
              <a:avLst/>
              <a:gdLst/>
              <a:ahLst/>
              <a:cxnLst/>
              <a:rect l="l" t="t" r="r" b="b"/>
              <a:pathLst>
                <a:path w="2521" h="2567" extrusionOk="0">
                  <a:moveTo>
                    <a:pt x="60" y="1"/>
                  </a:moveTo>
                  <a:cubicBezTo>
                    <a:pt x="21" y="1"/>
                    <a:pt x="1" y="60"/>
                    <a:pt x="39" y="81"/>
                  </a:cubicBezTo>
                  <a:cubicBezTo>
                    <a:pt x="554" y="384"/>
                    <a:pt x="1047" y="660"/>
                    <a:pt x="1467" y="1098"/>
                  </a:cubicBezTo>
                  <a:cubicBezTo>
                    <a:pt x="1889" y="1538"/>
                    <a:pt x="2106" y="2059"/>
                    <a:pt x="2446" y="2548"/>
                  </a:cubicBezTo>
                  <a:cubicBezTo>
                    <a:pt x="2455" y="2561"/>
                    <a:pt x="2467" y="2566"/>
                    <a:pt x="2479" y="2566"/>
                  </a:cubicBezTo>
                  <a:cubicBezTo>
                    <a:pt x="2500" y="2566"/>
                    <a:pt x="2521" y="2546"/>
                    <a:pt x="2516" y="2519"/>
                  </a:cubicBezTo>
                  <a:cubicBezTo>
                    <a:pt x="2352" y="1429"/>
                    <a:pt x="1091" y="297"/>
                    <a:pt x="73" y="2"/>
                  </a:cubicBezTo>
                  <a:cubicBezTo>
                    <a:pt x="68" y="1"/>
                    <a:pt x="64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6">
              <a:extLst>
                <a:ext uri="{FF2B5EF4-FFF2-40B4-BE49-F238E27FC236}">
                  <a16:creationId xmlns:a16="http://schemas.microsoft.com/office/drawing/2014/main" id="{F6EB6B5B-0DC3-9874-0898-25E5972406FD}"/>
                </a:ext>
              </a:extLst>
            </p:cNvPr>
            <p:cNvSpPr/>
            <p:nvPr/>
          </p:nvSpPr>
          <p:spPr>
            <a:xfrm>
              <a:off x="2861550" y="2017100"/>
              <a:ext cx="67500" cy="94475"/>
            </a:xfrm>
            <a:custGeom>
              <a:avLst/>
              <a:gdLst/>
              <a:ahLst/>
              <a:cxnLst/>
              <a:rect l="l" t="t" r="r" b="b"/>
              <a:pathLst>
                <a:path w="2700" h="3779" extrusionOk="0">
                  <a:moveTo>
                    <a:pt x="261" y="1"/>
                  </a:moveTo>
                  <a:cubicBezTo>
                    <a:pt x="230" y="1"/>
                    <a:pt x="199" y="18"/>
                    <a:pt x="188" y="56"/>
                  </a:cubicBezTo>
                  <a:cubicBezTo>
                    <a:pt x="1" y="725"/>
                    <a:pt x="23" y="1456"/>
                    <a:pt x="431" y="2041"/>
                  </a:cubicBezTo>
                  <a:cubicBezTo>
                    <a:pt x="439" y="2053"/>
                    <a:pt x="451" y="2058"/>
                    <a:pt x="463" y="2058"/>
                  </a:cubicBezTo>
                  <a:cubicBezTo>
                    <a:pt x="486" y="2058"/>
                    <a:pt x="508" y="2040"/>
                    <a:pt x="498" y="2013"/>
                  </a:cubicBezTo>
                  <a:cubicBezTo>
                    <a:pt x="295" y="1455"/>
                    <a:pt x="180" y="977"/>
                    <a:pt x="267" y="420"/>
                  </a:cubicBezTo>
                  <a:lnTo>
                    <a:pt x="267" y="420"/>
                  </a:lnTo>
                  <a:cubicBezTo>
                    <a:pt x="447" y="756"/>
                    <a:pt x="889" y="837"/>
                    <a:pt x="1250" y="1052"/>
                  </a:cubicBezTo>
                  <a:cubicBezTo>
                    <a:pt x="2212" y="1624"/>
                    <a:pt x="2369" y="2745"/>
                    <a:pt x="2595" y="3742"/>
                  </a:cubicBezTo>
                  <a:cubicBezTo>
                    <a:pt x="2601" y="3767"/>
                    <a:pt x="2623" y="3779"/>
                    <a:pt x="2644" y="3779"/>
                  </a:cubicBezTo>
                  <a:cubicBezTo>
                    <a:pt x="2672" y="3779"/>
                    <a:pt x="2700" y="3761"/>
                    <a:pt x="2697" y="3728"/>
                  </a:cubicBezTo>
                  <a:cubicBezTo>
                    <a:pt x="2625" y="3004"/>
                    <a:pt x="2493" y="2263"/>
                    <a:pt x="2088" y="1643"/>
                  </a:cubicBezTo>
                  <a:cubicBezTo>
                    <a:pt x="1949" y="1431"/>
                    <a:pt x="1785" y="1237"/>
                    <a:pt x="1585" y="1080"/>
                  </a:cubicBezTo>
                  <a:cubicBezTo>
                    <a:pt x="1194" y="773"/>
                    <a:pt x="353" y="678"/>
                    <a:pt x="342" y="77"/>
                  </a:cubicBezTo>
                  <a:cubicBezTo>
                    <a:pt x="340" y="28"/>
                    <a:pt x="300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6">
              <a:extLst>
                <a:ext uri="{FF2B5EF4-FFF2-40B4-BE49-F238E27FC236}">
                  <a16:creationId xmlns:a16="http://schemas.microsoft.com/office/drawing/2014/main" id="{0EE4C542-C654-7767-C0F3-0FF5C8D53A9E}"/>
                </a:ext>
              </a:extLst>
            </p:cNvPr>
            <p:cNvSpPr/>
            <p:nvPr/>
          </p:nvSpPr>
          <p:spPr>
            <a:xfrm>
              <a:off x="2906800" y="2009075"/>
              <a:ext cx="32025" cy="63800"/>
            </a:xfrm>
            <a:custGeom>
              <a:avLst/>
              <a:gdLst/>
              <a:ahLst/>
              <a:cxnLst/>
              <a:rect l="l" t="t" r="r" b="b"/>
              <a:pathLst>
                <a:path w="1281" h="2552" extrusionOk="0">
                  <a:moveTo>
                    <a:pt x="439" y="0"/>
                  </a:moveTo>
                  <a:cubicBezTo>
                    <a:pt x="350" y="0"/>
                    <a:pt x="261" y="8"/>
                    <a:pt x="175" y="21"/>
                  </a:cubicBezTo>
                  <a:cubicBezTo>
                    <a:pt x="127" y="30"/>
                    <a:pt x="128" y="97"/>
                    <a:pt x="162" y="119"/>
                  </a:cubicBezTo>
                  <a:cubicBezTo>
                    <a:pt x="982" y="648"/>
                    <a:pt x="0" y="1813"/>
                    <a:pt x="440" y="2544"/>
                  </a:cubicBezTo>
                  <a:cubicBezTo>
                    <a:pt x="443" y="2549"/>
                    <a:pt x="448" y="2551"/>
                    <a:pt x="453" y="2551"/>
                  </a:cubicBezTo>
                  <a:cubicBezTo>
                    <a:pt x="461" y="2551"/>
                    <a:pt x="470" y="2544"/>
                    <a:pt x="467" y="2533"/>
                  </a:cubicBezTo>
                  <a:cubicBezTo>
                    <a:pt x="297" y="1768"/>
                    <a:pt x="1011" y="717"/>
                    <a:pt x="332" y="116"/>
                  </a:cubicBezTo>
                  <a:lnTo>
                    <a:pt x="332" y="116"/>
                  </a:lnTo>
                  <a:cubicBezTo>
                    <a:pt x="336" y="116"/>
                    <a:pt x="341" y="116"/>
                    <a:pt x="345" y="116"/>
                  </a:cubicBezTo>
                  <a:cubicBezTo>
                    <a:pt x="673" y="116"/>
                    <a:pt x="917" y="257"/>
                    <a:pt x="1224" y="407"/>
                  </a:cubicBezTo>
                  <a:cubicBezTo>
                    <a:pt x="1228" y="409"/>
                    <a:pt x="1233" y="410"/>
                    <a:pt x="1237" y="410"/>
                  </a:cubicBezTo>
                  <a:cubicBezTo>
                    <a:pt x="1259" y="410"/>
                    <a:pt x="1280" y="389"/>
                    <a:pt x="1265" y="366"/>
                  </a:cubicBezTo>
                  <a:cubicBezTo>
                    <a:pt x="1080" y="95"/>
                    <a:pt x="757" y="0"/>
                    <a:pt x="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6">
              <a:extLst>
                <a:ext uri="{FF2B5EF4-FFF2-40B4-BE49-F238E27FC236}">
                  <a16:creationId xmlns:a16="http://schemas.microsoft.com/office/drawing/2014/main" id="{4C8DFB4D-1274-24AA-C5A5-3842E3645E72}"/>
                </a:ext>
              </a:extLst>
            </p:cNvPr>
            <p:cNvSpPr/>
            <p:nvPr/>
          </p:nvSpPr>
          <p:spPr>
            <a:xfrm>
              <a:off x="2817250" y="1656300"/>
              <a:ext cx="32475" cy="78875"/>
            </a:xfrm>
            <a:custGeom>
              <a:avLst/>
              <a:gdLst/>
              <a:ahLst/>
              <a:cxnLst/>
              <a:rect l="l" t="t" r="r" b="b"/>
              <a:pathLst>
                <a:path w="1299" h="3155" extrusionOk="0">
                  <a:moveTo>
                    <a:pt x="28" y="1"/>
                  </a:moveTo>
                  <a:cubicBezTo>
                    <a:pt x="13" y="1"/>
                    <a:pt x="1" y="19"/>
                    <a:pt x="9" y="32"/>
                  </a:cubicBezTo>
                  <a:cubicBezTo>
                    <a:pt x="319" y="504"/>
                    <a:pt x="630" y="918"/>
                    <a:pt x="763" y="1483"/>
                  </a:cubicBezTo>
                  <a:cubicBezTo>
                    <a:pt x="898" y="2053"/>
                    <a:pt x="794" y="2550"/>
                    <a:pt x="741" y="3115"/>
                  </a:cubicBezTo>
                  <a:cubicBezTo>
                    <a:pt x="739" y="3139"/>
                    <a:pt x="761" y="3155"/>
                    <a:pt x="783" y="3155"/>
                  </a:cubicBezTo>
                  <a:cubicBezTo>
                    <a:pt x="796" y="3155"/>
                    <a:pt x="809" y="3149"/>
                    <a:pt x="816" y="3135"/>
                  </a:cubicBezTo>
                  <a:cubicBezTo>
                    <a:pt x="1298" y="2190"/>
                    <a:pt x="885" y="622"/>
                    <a:pt x="37" y="4"/>
                  </a:cubicBezTo>
                  <a:cubicBezTo>
                    <a:pt x="34" y="2"/>
                    <a:pt x="31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6">
              <a:extLst>
                <a:ext uri="{FF2B5EF4-FFF2-40B4-BE49-F238E27FC236}">
                  <a16:creationId xmlns:a16="http://schemas.microsoft.com/office/drawing/2014/main" id="{CFFF5374-76A7-BAC2-4F8D-F6EA6BA8463C}"/>
                </a:ext>
              </a:extLst>
            </p:cNvPr>
            <p:cNvSpPr/>
            <p:nvPr/>
          </p:nvSpPr>
          <p:spPr>
            <a:xfrm>
              <a:off x="2793100" y="1652600"/>
              <a:ext cx="43350" cy="82625"/>
            </a:xfrm>
            <a:custGeom>
              <a:avLst/>
              <a:gdLst/>
              <a:ahLst/>
              <a:cxnLst/>
              <a:rect l="l" t="t" r="r" b="b"/>
              <a:pathLst>
                <a:path w="1734" h="3305" extrusionOk="0">
                  <a:moveTo>
                    <a:pt x="911" y="0"/>
                  </a:moveTo>
                  <a:cubicBezTo>
                    <a:pt x="893" y="0"/>
                    <a:pt x="876" y="7"/>
                    <a:pt x="863" y="22"/>
                  </a:cubicBezTo>
                  <a:cubicBezTo>
                    <a:pt x="0" y="1008"/>
                    <a:pt x="236" y="2982"/>
                    <a:pt x="1685" y="3304"/>
                  </a:cubicBezTo>
                  <a:cubicBezTo>
                    <a:pt x="1687" y="3304"/>
                    <a:pt x="1690" y="3305"/>
                    <a:pt x="1693" y="3305"/>
                  </a:cubicBezTo>
                  <a:cubicBezTo>
                    <a:pt x="1722" y="3305"/>
                    <a:pt x="1733" y="3267"/>
                    <a:pt x="1707" y="3249"/>
                  </a:cubicBezTo>
                  <a:cubicBezTo>
                    <a:pt x="1194" y="2894"/>
                    <a:pt x="748" y="2579"/>
                    <a:pt x="564" y="1942"/>
                  </a:cubicBezTo>
                  <a:cubicBezTo>
                    <a:pt x="371" y="1275"/>
                    <a:pt x="582" y="652"/>
                    <a:pt x="981" y="114"/>
                  </a:cubicBezTo>
                  <a:cubicBezTo>
                    <a:pt x="1019" y="62"/>
                    <a:pt x="964" y="0"/>
                    <a:pt x="9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6">
              <a:extLst>
                <a:ext uri="{FF2B5EF4-FFF2-40B4-BE49-F238E27FC236}">
                  <a16:creationId xmlns:a16="http://schemas.microsoft.com/office/drawing/2014/main" id="{9642D66A-AB3E-241A-C1F2-4A4D650686C6}"/>
                </a:ext>
              </a:extLst>
            </p:cNvPr>
            <p:cNvSpPr/>
            <p:nvPr/>
          </p:nvSpPr>
          <p:spPr>
            <a:xfrm>
              <a:off x="3739825" y="2261450"/>
              <a:ext cx="36900" cy="10325"/>
            </a:xfrm>
            <a:custGeom>
              <a:avLst/>
              <a:gdLst/>
              <a:ahLst/>
              <a:cxnLst/>
              <a:rect l="l" t="t" r="r" b="b"/>
              <a:pathLst>
                <a:path w="1476" h="413" extrusionOk="0">
                  <a:moveTo>
                    <a:pt x="575" y="0"/>
                  </a:moveTo>
                  <a:cubicBezTo>
                    <a:pt x="366" y="0"/>
                    <a:pt x="165" y="52"/>
                    <a:pt x="11" y="177"/>
                  </a:cubicBezTo>
                  <a:cubicBezTo>
                    <a:pt x="1" y="185"/>
                    <a:pt x="10" y="202"/>
                    <a:pt x="22" y="202"/>
                  </a:cubicBezTo>
                  <a:cubicBezTo>
                    <a:pt x="195" y="202"/>
                    <a:pt x="365" y="171"/>
                    <a:pt x="536" y="171"/>
                  </a:cubicBezTo>
                  <a:cubicBezTo>
                    <a:pt x="565" y="171"/>
                    <a:pt x="594" y="172"/>
                    <a:pt x="622" y="174"/>
                  </a:cubicBezTo>
                  <a:cubicBezTo>
                    <a:pt x="876" y="190"/>
                    <a:pt x="1089" y="280"/>
                    <a:pt x="1310" y="401"/>
                  </a:cubicBezTo>
                  <a:cubicBezTo>
                    <a:pt x="1325" y="409"/>
                    <a:pt x="1340" y="413"/>
                    <a:pt x="1354" y="413"/>
                  </a:cubicBezTo>
                  <a:cubicBezTo>
                    <a:pt x="1430" y="413"/>
                    <a:pt x="1475" y="304"/>
                    <a:pt x="1398" y="251"/>
                  </a:cubicBezTo>
                  <a:cubicBezTo>
                    <a:pt x="1183" y="104"/>
                    <a:pt x="871" y="0"/>
                    <a:pt x="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6">
              <a:extLst>
                <a:ext uri="{FF2B5EF4-FFF2-40B4-BE49-F238E27FC236}">
                  <a16:creationId xmlns:a16="http://schemas.microsoft.com/office/drawing/2014/main" id="{93142CA8-04CD-D784-45CE-3660AB571DE4}"/>
                </a:ext>
              </a:extLst>
            </p:cNvPr>
            <p:cNvSpPr/>
            <p:nvPr/>
          </p:nvSpPr>
          <p:spPr>
            <a:xfrm>
              <a:off x="3720150" y="2230375"/>
              <a:ext cx="67300" cy="16500"/>
            </a:xfrm>
            <a:custGeom>
              <a:avLst/>
              <a:gdLst/>
              <a:ahLst/>
              <a:cxnLst/>
              <a:rect l="l" t="t" r="r" b="b"/>
              <a:pathLst>
                <a:path w="2692" h="660" extrusionOk="0">
                  <a:moveTo>
                    <a:pt x="425" y="1"/>
                  </a:moveTo>
                  <a:cubicBezTo>
                    <a:pt x="294" y="1"/>
                    <a:pt x="166" y="8"/>
                    <a:pt x="44" y="22"/>
                  </a:cubicBezTo>
                  <a:cubicBezTo>
                    <a:pt x="11" y="26"/>
                    <a:pt x="0" y="72"/>
                    <a:pt x="36" y="81"/>
                  </a:cubicBezTo>
                  <a:cubicBezTo>
                    <a:pt x="451" y="193"/>
                    <a:pt x="886" y="222"/>
                    <a:pt x="1307" y="314"/>
                  </a:cubicBezTo>
                  <a:cubicBezTo>
                    <a:pt x="1731" y="407"/>
                    <a:pt x="2137" y="566"/>
                    <a:pt x="2560" y="658"/>
                  </a:cubicBezTo>
                  <a:cubicBezTo>
                    <a:pt x="2566" y="659"/>
                    <a:pt x="2571" y="660"/>
                    <a:pt x="2577" y="660"/>
                  </a:cubicBezTo>
                  <a:cubicBezTo>
                    <a:pt x="2647" y="660"/>
                    <a:pt x="2691" y="557"/>
                    <a:pt x="2618" y="520"/>
                  </a:cubicBezTo>
                  <a:cubicBezTo>
                    <a:pt x="2013" y="212"/>
                    <a:pt x="1160" y="1"/>
                    <a:pt x="4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6">
              <a:extLst>
                <a:ext uri="{FF2B5EF4-FFF2-40B4-BE49-F238E27FC236}">
                  <a16:creationId xmlns:a16="http://schemas.microsoft.com/office/drawing/2014/main" id="{D22B263D-26F9-D51C-6B67-DC944EE61EB2}"/>
                </a:ext>
              </a:extLst>
            </p:cNvPr>
            <p:cNvSpPr/>
            <p:nvPr/>
          </p:nvSpPr>
          <p:spPr>
            <a:xfrm>
              <a:off x="3768050" y="2215200"/>
              <a:ext cx="17950" cy="30000"/>
            </a:xfrm>
            <a:custGeom>
              <a:avLst/>
              <a:gdLst/>
              <a:ahLst/>
              <a:cxnLst/>
              <a:rect l="l" t="t" r="r" b="b"/>
              <a:pathLst>
                <a:path w="718" h="1200" extrusionOk="0">
                  <a:moveTo>
                    <a:pt x="61" y="0"/>
                  </a:moveTo>
                  <a:cubicBezTo>
                    <a:pt x="30" y="0"/>
                    <a:pt x="0" y="34"/>
                    <a:pt x="17" y="73"/>
                  </a:cubicBezTo>
                  <a:cubicBezTo>
                    <a:pt x="179" y="448"/>
                    <a:pt x="391" y="808"/>
                    <a:pt x="585" y="1168"/>
                  </a:cubicBezTo>
                  <a:cubicBezTo>
                    <a:pt x="597" y="1190"/>
                    <a:pt x="615" y="1199"/>
                    <a:pt x="634" y="1199"/>
                  </a:cubicBezTo>
                  <a:cubicBezTo>
                    <a:pt x="675" y="1199"/>
                    <a:pt x="718" y="1154"/>
                    <a:pt x="692" y="1106"/>
                  </a:cubicBezTo>
                  <a:cubicBezTo>
                    <a:pt x="502" y="744"/>
                    <a:pt x="322" y="367"/>
                    <a:pt x="101" y="23"/>
                  </a:cubicBezTo>
                  <a:cubicBezTo>
                    <a:pt x="90" y="7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6">
              <a:extLst>
                <a:ext uri="{FF2B5EF4-FFF2-40B4-BE49-F238E27FC236}">
                  <a16:creationId xmlns:a16="http://schemas.microsoft.com/office/drawing/2014/main" id="{DCAA74B1-1D84-77F0-4B9D-68A11A266DC1}"/>
                </a:ext>
              </a:extLst>
            </p:cNvPr>
            <p:cNvSpPr/>
            <p:nvPr/>
          </p:nvSpPr>
          <p:spPr>
            <a:xfrm>
              <a:off x="3769975" y="2215075"/>
              <a:ext cx="53925" cy="51625"/>
            </a:xfrm>
            <a:custGeom>
              <a:avLst/>
              <a:gdLst/>
              <a:ahLst/>
              <a:cxnLst/>
              <a:rect l="l" t="t" r="r" b="b"/>
              <a:pathLst>
                <a:path w="2157" h="2065" extrusionOk="0">
                  <a:moveTo>
                    <a:pt x="47" y="7"/>
                  </a:moveTo>
                  <a:cubicBezTo>
                    <a:pt x="20" y="7"/>
                    <a:pt x="1" y="40"/>
                    <a:pt x="22" y="64"/>
                  </a:cubicBezTo>
                  <a:cubicBezTo>
                    <a:pt x="295" y="385"/>
                    <a:pt x="727" y="231"/>
                    <a:pt x="1087" y="355"/>
                  </a:cubicBezTo>
                  <a:cubicBezTo>
                    <a:pt x="1788" y="596"/>
                    <a:pt x="1872" y="1362"/>
                    <a:pt x="1932" y="1991"/>
                  </a:cubicBezTo>
                  <a:cubicBezTo>
                    <a:pt x="1937" y="2040"/>
                    <a:pt x="1972" y="2065"/>
                    <a:pt x="2008" y="2065"/>
                  </a:cubicBezTo>
                  <a:cubicBezTo>
                    <a:pt x="2044" y="2065"/>
                    <a:pt x="2080" y="2040"/>
                    <a:pt x="2086" y="1991"/>
                  </a:cubicBezTo>
                  <a:cubicBezTo>
                    <a:pt x="2156" y="1438"/>
                    <a:pt x="2029" y="827"/>
                    <a:pt x="1607" y="436"/>
                  </a:cubicBezTo>
                  <a:cubicBezTo>
                    <a:pt x="1139" y="0"/>
                    <a:pt x="589" y="260"/>
                    <a:pt x="63" y="11"/>
                  </a:cubicBezTo>
                  <a:cubicBezTo>
                    <a:pt x="57" y="8"/>
                    <a:pt x="52" y="7"/>
                    <a:pt x="47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6">
              <a:extLst>
                <a:ext uri="{FF2B5EF4-FFF2-40B4-BE49-F238E27FC236}">
                  <a16:creationId xmlns:a16="http://schemas.microsoft.com/office/drawing/2014/main" id="{D8271A8C-F68E-11ED-8CE5-8B31D0E1D3E2}"/>
                </a:ext>
              </a:extLst>
            </p:cNvPr>
            <p:cNvSpPr/>
            <p:nvPr/>
          </p:nvSpPr>
          <p:spPr>
            <a:xfrm>
              <a:off x="3379950" y="1932625"/>
              <a:ext cx="16450" cy="19375"/>
            </a:xfrm>
            <a:custGeom>
              <a:avLst/>
              <a:gdLst/>
              <a:ahLst/>
              <a:cxnLst/>
              <a:rect l="l" t="t" r="r" b="b"/>
              <a:pathLst>
                <a:path w="658" h="775" extrusionOk="0">
                  <a:moveTo>
                    <a:pt x="573" y="0"/>
                  </a:moveTo>
                  <a:cubicBezTo>
                    <a:pt x="567" y="0"/>
                    <a:pt x="560" y="3"/>
                    <a:pt x="557" y="9"/>
                  </a:cubicBezTo>
                  <a:cubicBezTo>
                    <a:pt x="492" y="124"/>
                    <a:pt x="481" y="257"/>
                    <a:pt x="405" y="369"/>
                  </a:cubicBezTo>
                  <a:cubicBezTo>
                    <a:pt x="317" y="499"/>
                    <a:pt x="195" y="571"/>
                    <a:pt x="63" y="646"/>
                  </a:cubicBezTo>
                  <a:cubicBezTo>
                    <a:pt x="0" y="683"/>
                    <a:pt x="34" y="774"/>
                    <a:pt x="98" y="774"/>
                  </a:cubicBezTo>
                  <a:cubicBezTo>
                    <a:pt x="104" y="774"/>
                    <a:pt x="110" y="773"/>
                    <a:pt x="116" y="772"/>
                  </a:cubicBezTo>
                  <a:cubicBezTo>
                    <a:pt x="283" y="730"/>
                    <a:pt x="420" y="597"/>
                    <a:pt x="507" y="452"/>
                  </a:cubicBezTo>
                  <a:cubicBezTo>
                    <a:pt x="580" y="329"/>
                    <a:pt x="658" y="147"/>
                    <a:pt x="588" y="9"/>
                  </a:cubicBezTo>
                  <a:cubicBezTo>
                    <a:pt x="586" y="3"/>
                    <a:pt x="580" y="0"/>
                    <a:pt x="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6">
              <a:extLst>
                <a:ext uri="{FF2B5EF4-FFF2-40B4-BE49-F238E27FC236}">
                  <a16:creationId xmlns:a16="http://schemas.microsoft.com/office/drawing/2014/main" id="{D5233902-6A67-E483-B137-A0169E8C23AE}"/>
                </a:ext>
              </a:extLst>
            </p:cNvPr>
            <p:cNvSpPr/>
            <p:nvPr/>
          </p:nvSpPr>
          <p:spPr>
            <a:xfrm>
              <a:off x="3379700" y="1930150"/>
              <a:ext cx="25925" cy="21125"/>
            </a:xfrm>
            <a:custGeom>
              <a:avLst/>
              <a:gdLst/>
              <a:ahLst/>
              <a:cxnLst/>
              <a:rect l="l" t="t" r="r" b="b"/>
              <a:pathLst>
                <a:path w="1037" h="845" extrusionOk="0">
                  <a:moveTo>
                    <a:pt x="1011" y="1"/>
                  </a:moveTo>
                  <a:cubicBezTo>
                    <a:pt x="1004" y="1"/>
                    <a:pt x="996" y="4"/>
                    <a:pt x="992" y="11"/>
                  </a:cubicBezTo>
                  <a:cubicBezTo>
                    <a:pt x="772" y="365"/>
                    <a:pt x="446" y="635"/>
                    <a:pt x="49" y="764"/>
                  </a:cubicBezTo>
                  <a:cubicBezTo>
                    <a:pt x="0" y="780"/>
                    <a:pt x="17" y="844"/>
                    <a:pt x="63" y="844"/>
                  </a:cubicBezTo>
                  <a:cubicBezTo>
                    <a:pt x="66" y="844"/>
                    <a:pt x="69" y="844"/>
                    <a:pt x="72" y="844"/>
                  </a:cubicBezTo>
                  <a:cubicBezTo>
                    <a:pt x="526" y="776"/>
                    <a:pt x="899" y="465"/>
                    <a:pt x="1032" y="27"/>
                  </a:cubicBezTo>
                  <a:cubicBezTo>
                    <a:pt x="1037" y="12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6">
              <a:extLst>
                <a:ext uri="{FF2B5EF4-FFF2-40B4-BE49-F238E27FC236}">
                  <a16:creationId xmlns:a16="http://schemas.microsoft.com/office/drawing/2014/main" id="{26870461-3A2A-FCCD-B64D-7841877CC485}"/>
                </a:ext>
              </a:extLst>
            </p:cNvPr>
            <p:cNvSpPr/>
            <p:nvPr/>
          </p:nvSpPr>
          <p:spPr>
            <a:xfrm>
              <a:off x="2850975" y="2059800"/>
              <a:ext cx="46125" cy="54900"/>
            </a:xfrm>
            <a:custGeom>
              <a:avLst/>
              <a:gdLst/>
              <a:ahLst/>
              <a:cxnLst/>
              <a:rect l="l" t="t" r="r" b="b"/>
              <a:pathLst>
                <a:path w="1845" h="2196" extrusionOk="0">
                  <a:moveTo>
                    <a:pt x="0" y="0"/>
                  </a:moveTo>
                  <a:cubicBezTo>
                    <a:pt x="306" y="433"/>
                    <a:pt x="693" y="943"/>
                    <a:pt x="1063" y="1376"/>
                  </a:cubicBezTo>
                  <a:cubicBezTo>
                    <a:pt x="1063" y="1376"/>
                    <a:pt x="1343" y="1703"/>
                    <a:pt x="1343" y="1703"/>
                  </a:cubicBezTo>
                  <a:lnTo>
                    <a:pt x="1395" y="1765"/>
                  </a:lnTo>
                  <a:cubicBezTo>
                    <a:pt x="1547" y="1924"/>
                    <a:pt x="1697" y="2062"/>
                    <a:pt x="1845" y="2195"/>
                  </a:cubicBezTo>
                  <a:cubicBezTo>
                    <a:pt x="1798" y="2077"/>
                    <a:pt x="1534" y="1648"/>
                    <a:pt x="1435" y="1530"/>
                  </a:cubicBezTo>
                  <a:cubicBezTo>
                    <a:pt x="1435" y="1530"/>
                    <a:pt x="1191" y="1245"/>
                    <a:pt x="1191" y="1245"/>
                  </a:cubicBezTo>
                  <a:cubicBezTo>
                    <a:pt x="1081" y="1116"/>
                    <a:pt x="970" y="983"/>
                    <a:pt x="858" y="850"/>
                  </a:cubicBezTo>
                  <a:cubicBezTo>
                    <a:pt x="689" y="650"/>
                    <a:pt x="510" y="493"/>
                    <a:pt x="340" y="304"/>
                  </a:cubicBezTo>
                  <a:cubicBezTo>
                    <a:pt x="148" y="92"/>
                    <a:pt x="140" y="8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6">
              <a:extLst>
                <a:ext uri="{FF2B5EF4-FFF2-40B4-BE49-F238E27FC236}">
                  <a16:creationId xmlns:a16="http://schemas.microsoft.com/office/drawing/2014/main" id="{55157DD0-E814-0DB3-9586-0F3654731BA9}"/>
                </a:ext>
              </a:extLst>
            </p:cNvPr>
            <p:cNvSpPr/>
            <p:nvPr/>
          </p:nvSpPr>
          <p:spPr>
            <a:xfrm>
              <a:off x="2865500" y="2113975"/>
              <a:ext cx="40025" cy="47400"/>
            </a:xfrm>
            <a:custGeom>
              <a:avLst/>
              <a:gdLst/>
              <a:ahLst/>
              <a:cxnLst/>
              <a:rect l="l" t="t" r="r" b="b"/>
              <a:pathLst>
                <a:path w="1601" h="1896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379"/>
                    <a:pt x="593" y="822"/>
                    <a:pt x="915" y="1195"/>
                  </a:cubicBezTo>
                  <a:cubicBezTo>
                    <a:pt x="915" y="1195"/>
                    <a:pt x="1158" y="1477"/>
                    <a:pt x="1158" y="1477"/>
                  </a:cubicBezTo>
                  <a:lnTo>
                    <a:pt x="1203" y="1530"/>
                  </a:lnTo>
                  <a:cubicBezTo>
                    <a:pt x="1336" y="1666"/>
                    <a:pt x="1468" y="1784"/>
                    <a:pt x="1600" y="1896"/>
                  </a:cubicBezTo>
                  <a:cubicBezTo>
                    <a:pt x="1563" y="1791"/>
                    <a:pt x="1343" y="1412"/>
                    <a:pt x="1256" y="1312"/>
                  </a:cubicBezTo>
                  <a:cubicBezTo>
                    <a:pt x="1255" y="1312"/>
                    <a:pt x="1043" y="1065"/>
                    <a:pt x="1043" y="1065"/>
                  </a:cubicBezTo>
                  <a:cubicBezTo>
                    <a:pt x="949" y="955"/>
                    <a:pt x="852" y="840"/>
                    <a:pt x="755" y="725"/>
                  </a:cubicBezTo>
                  <a:cubicBezTo>
                    <a:pt x="609" y="552"/>
                    <a:pt x="451" y="420"/>
                    <a:pt x="301" y="256"/>
                  </a:cubicBezTo>
                  <a:cubicBezTo>
                    <a:pt x="135" y="76"/>
                    <a:pt x="127" y="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6">
              <a:extLst>
                <a:ext uri="{FF2B5EF4-FFF2-40B4-BE49-F238E27FC236}">
                  <a16:creationId xmlns:a16="http://schemas.microsoft.com/office/drawing/2014/main" id="{3827C2D7-5A5E-B268-6CDD-4CAC3BA5BDEA}"/>
                </a:ext>
              </a:extLst>
            </p:cNvPr>
            <p:cNvSpPr/>
            <p:nvPr/>
          </p:nvSpPr>
          <p:spPr>
            <a:xfrm>
              <a:off x="2885875" y="2172150"/>
              <a:ext cx="21800" cy="37000"/>
            </a:xfrm>
            <a:custGeom>
              <a:avLst/>
              <a:gdLst/>
              <a:ahLst/>
              <a:cxnLst/>
              <a:rect l="l" t="t" r="r" b="b"/>
              <a:pathLst>
                <a:path w="872" h="1480" extrusionOk="0">
                  <a:moveTo>
                    <a:pt x="0" y="0"/>
                  </a:moveTo>
                  <a:cubicBezTo>
                    <a:pt x="208" y="248"/>
                    <a:pt x="413" y="569"/>
                    <a:pt x="563" y="868"/>
                  </a:cubicBezTo>
                  <a:cubicBezTo>
                    <a:pt x="563" y="868"/>
                    <a:pt x="593" y="925"/>
                    <a:pt x="619" y="982"/>
                  </a:cubicBezTo>
                  <a:cubicBezTo>
                    <a:pt x="645" y="1040"/>
                    <a:pt x="669" y="1099"/>
                    <a:pt x="669" y="1099"/>
                  </a:cubicBezTo>
                  <a:lnTo>
                    <a:pt x="686" y="1143"/>
                  </a:lnTo>
                  <a:cubicBezTo>
                    <a:pt x="735" y="1244"/>
                    <a:pt x="792" y="1357"/>
                    <a:pt x="853" y="1479"/>
                  </a:cubicBezTo>
                  <a:cubicBezTo>
                    <a:pt x="864" y="1440"/>
                    <a:pt x="872" y="1341"/>
                    <a:pt x="865" y="1239"/>
                  </a:cubicBezTo>
                  <a:cubicBezTo>
                    <a:pt x="859" y="1139"/>
                    <a:pt x="840" y="1035"/>
                    <a:pt x="821" y="991"/>
                  </a:cubicBezTo>
                  <a:cubicBezTo>
                    <a:pt x="821" y="991"/>
                    <a:pt x="799" y="935"/>
                    <a:pt x="773" y="882"/>
                  </a:cubicBezTo>
                  <a:cubicBezTo>
                    <a:pt x="748" y="829"/>
                    <a:pt x="721" y="777"/>
                    <a:pt x="721" y="777"/>
                  </a:cubicBezTo>
                  <a:cubicBezTo>
                    <a:pt x="674" y="682"/>
                    <a:pt x="619" y="588"/>
                    <a:pt x="559" y="495"/>
                  </a:cubicBezTo>
                  <a:cubicBezTo>
                    <a:pt x="469" y="357"/>
                    <a:pt x="352" y="262"/>
                    <a:pt x="239" y="152"/>
                  </a:cubicBezTo>
                  <a:cubicBezTo>
                    <a:pt x="113" y="28"/>
                    <a:pt x="103" y="2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6">
              <a:extLst>
                <a:ext uri="{FF2B5EF4-FFF2-40B4-BE49-F238E27FC236}">
                  <a16:creationId xmlns:a16="http://schemas.microsoft.com/office/drawing/2014/main" id="{B9B06EF7-46D0-1745-0524-0B97B44AFA7F}"/>
                </a:ext>
              </a:extLst>
            </p:cNvPr>
            <p:cNvSpPr/>
            <p:nvPr/>
          </p:nvSpPr>
          <p:spPr>
            <a:xfrm>
              <a:off x="2959550" y="2147575"/>
              <a:ext cx="96650" cy="57650"/>
            </a:xfrm>
            <a:custGeom>
              <a:avLst/>
              <a:gdLst/>
              <a:ahLst/>
              <a:cxnLst/>
              <a:rect l="l" t="t" r="r" b="b"/>
              <a:pathLst>
                <a:path w="3866" h="2306" extrusionOk="0">
                  <a:moveTo>
                    <a:pt x="3865" y="0"/>
                  </a:moveTo>
                  <a:cubicBezTo>
                    <a:pt x="3773" y="194"/>
                    <a:pt x="3593" y="337"/>
                    <a:pt x="3388" y="436"/>
                  </a:cubicBezTo>
                  <a:cubicBezTo>
                    <a:pt x="3183" y="537"/>
                    <a:pt x="2955" y="601"/>
                    <a:pt x="2721" y="673"/>
                  </a:cubicBezTo>
                  <a:cubicBezTo>
                    <a:pt x="2255" y="816"/>
                    <a:pt x="1784" y="966"/>
                    <a:pt x="1344" y="1117"/>
                  </a:cubicBezTo>
                  <a:cubicBezTo>
                    <a:pt x="1344" y="1117"/>
                    <a:pt x="1176" y="1175"/>
                    <a:pt x="1008" y="1233"/>
                  </a:cubicBezTo>
                  <a:cubicBezTo>
                    <a:pt x="840" y="1292"/>
                    <a:pt x="674" y="1373"/>
                    <a:pt x="674" y="1373"/>
                  </a:cubicBezTo>
                  <a:cubicBezTo>
                    <a:pt x="674" y="1373"/>
                    <a:pt x="644" y="1390"/>
                    <a:pt x="614" y="1406"/>
                  </a:cubicBezTo>
                  <a:cubicBezTo>
                    <a:pt x="584" y="1422"/>
                    <a:pt x="553" y="1439"/>
                    <a:pt x="553" y="1439"/>
                  </a:cubicBezTo>
                  <a:cubicBezTo>
                    <a:pt x="232" y="1635"/>
                    <a:pt x="1" y="1964"/>
                    <a:pt x="4" y="2306"/>
                  </a:cubicBezTo>
                  <a:cubicBezTo>
                    <a:pt x="18" y="2255"/>
                    <a:pt x="41" y="2167"/>
                    <a:pt x="94" y="2073"/>
                  </a:cubicBezTo>
                  <a:cubicBezTo>
                    <a:pt x="146" y="1979"/>
                    <a:pt x="225" y="1880"/>
                    <a:pt x="319" y="1797"/>
                  </a:cubicBezTo>
                  <a:cubicBezTo>
                    <a:pt x="505" y="1628"/>
                    <a:pt x="748" y="1538"/>
                    <a:pt x="858" y="1488"/>
                  </a:cubicBezTo>
                  <a:cubicBezTo>
                    <a:pt x="858" y="1488"/>
                    <a:pt x="994" y="1429"/>
                    <a:pt x="1139" y="1379"/>
                  </a:cubicBezTo>
                  <a:cubicBezTo>
                    <a:pt x="1284" y="1329"/>
                    <a:pt x="1429" y="1279"/>
                    <a:pt x="1429" y="1279"/>
                  </a:cubicBezTo>
                  <a:cubicBezTo>
                    <a:pt x="1690" y="1192"/>
                    <a:pt x="1960" y="1101"/>
                    <a:pt x="2231" y="1009"/>
                  </a:cubicBezTo>
                  <a:cubicBezTo>
                    <a:pt x="2434" y="941"/>
                    <a:pt x="2624" y="869"/>
                    <a:pt x="2812" y="794"/>
                  </a:cubicBezTo>
                  <a:cubicBezTo>
                    <a:pt x="2999" y="720"/>
                    <a:pt x="3191" y="647"/>
                    <a:pt x="3380" y="547"/>
                  </a:cubicBezTo>
                  <a:cubicBezTo>
                    <a:pt x="3590" y="435"/>
                    <a:pt x="3683" y="344"/>
                    <a:pt x="3744" y="269"/>
                  </a:cubicBezTo>
                  <a:cubicBezTo>
                    <a:pt x="3804" y="193"/>
                    <a:pt x="3837" y="125"/>
                    <a:pt x="3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6">
              <a:extLst>
                <a:ext uri="{FF2B5EF4-FFF2-40B4-BE49-F238E27FC236}">
                  <a16:creationId xmlns:a16="http://schemas.microsoft.com/office/drawing/2014/main" id="{9ADCB83C-52B4-A1E5-ABF4-DF7E023615EB}"/>
                </a:ext>
              </a:extLst>
            </p:cNvPr>
            <p:cNvSpPr/>
            <p:nvPr/>
          </p:nvSpPr>
          <p:spPr>
            <a:xfrm>
              <a:off x="2976125" y="2188975"/>
              <a:ext cx="35500" cy="22175"/>
            </a:xfrm>
            <a:custGeom>
              <a:avLst/>
              <a:gdLst/>
              <a:ahLst/>
              <a:cxnLst/>
              <a:rect l="l" t="t" r="r" b="b"/>
              <a:pathLst>
                <a:path w="1420" h="887" extrusionOk="0">
                  <a:moveTo>
                    <a:pt x="1419" y="1"/>
                  </a:moveTo>
                  <a:cubicBezTo>
                    <a:pt x="1114" y="69"/>
                    <a:pt x="756" y="218"/>
                    <a:pt x="480" y="415"/>
                  </a:cubicBezTo>
                  <a:lnTo>
                    <a:pt x="376" y="491"/>
                  </a:lnTo>
                  <a:lnTo>
                    <a:pt x="274" y="568"/>
                  </a:lnTo>
                  <a:lnTo>
                    <a:pt x="236" y="599"/>
                  </a:lnTo>
                  <a:cubicBezTo>
                    <a:pt x="141" y="691"/>
                    <a:pt x="67" y="787"/>
                    <a:pt x="1" y="886"/>
                  </a:cubicBezTo>
                  <a:cubicBezTo>
                    <a:pt x="78" y="864"/>
                    <a:pt x="347" y="737"/>
                    <a:pt x="418" y="686"/>
                  </a:cubicBezTo>
                  <a:cubicBezTo>
                    <a:pt x="418" y="686"/>
                    <a:pt x="460" y="654"/>
                    <a:pt x="503" y="623"/>
                  </a:cubicBezTo>
                  <a:cubicBezTo>
                    <a:pt x="548" y="591"/>
                    <a:pt x="591" y="560"/>
                    <a:pt x="591" y="560"/>
                  </a:cubicBezTo>
                  <a:cubicBezTo>
                    <a:pt x="670" y="505"/>
                    <a:pt x="754" y="452"/>
                    <a:pt x="841" y="401"/>
                  </a:cubicBezTo>
                  <a:cubicBezTo>
                    <a:pt x="969" y="325"/>
                    <a:pt x="1072" y="232"/>
                    <a:pt x="1203" y="162"/>
                  </a:cubicBezTo>
                  <a:cubicBezTo>
                    <a:pt x="1349" y="85"/>
                    <a:pt x="1353" y="83"/>
                    <a:pt x="1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36">
              <a:extLst>
                <a:ext uri="{FF2B5EF4-FFF2-40B4-BE49-F238E27FC236}">
                  <a16:creationId xmlns:a16="http://schemas.microsoft.com/office/drawing/2014/main" id="{AEB7A3AA-2B9A-E9BD-F5C1-DCBC016A174C}"/>
                </a:ext>
              </a:extLst>
            </p:cNvPr>
            <p:cNvSpPr/>
            <p:nvPr/>
          </p:nvSpPr>
          <p:spPr>
            <a:xfrm>
              <a:off x="2970150" y="2218825"/>
              <a:ext cx="67075" cy="75825"/>
            </a:xfrm>
            <a:custGeom>
              <a:avLst/>
              <a:gdLst/>
              <a:ahLst/>
              <a:cxnLst/>
              <a:rect l="l" t="t" r="r" b="b"/>
              <a:pathLst>
                <a:path w="2683" h="3033" extrusionOk="0">
                  <a:moveTo>
                    <a:pt x="2657" y="1"/>
                  </a:moveTo>
                  <a:lnTo>
                    <a:pt x="2657" y="1"/>
                  </a:lnTo>
                  <a:cubicBezTo>
                    <a:pt x="2650" y="197"/>
                    <a:pt x="2490" y="361"/>
                    <a:pt x="2307" y="444"/>
                  </a:cubicBezTo>
                  <a:cubicBezTo>
                    <a:pt x="2120" y="531"/>
                    <a:pt x="1898" y="552"/>
                    <a:pt x="1676" y="623"/>
                  </a:cubicBezTo>
                  <a:cubicBezTo>
                    <a:pt x="1227" y="753"/>
                    <a:pt x="828" y="1048"/>
                    <a:pt x="547" y="1393"/>
                  </a:cubicBezTo>
                  <a:cubicBezTo>
                    <a:pt x="547" y="1393"/>
                    <a:pt x="440" y="1524"/>
                    <a:pt x="352" y="1668"/>
                  </a:cubicBezTo>
                  <a:cubicBezTo>
                    <a:pt x="308" y="1740"/>
                    <a:pt x="269" y="1815"/>
                    <a:pt x="237" y="1870"/>
                  </a:cubicBezTo>
                  <a:cubicBezTo>
                    <a:pt x="211" y="1927"/>
                    <a:pt x="194" y="1966"/>
                    <a:pt x="194" y="1966"/>
                  </a:cubicBezTo>
                  <a:cubicBezTo>
                    <a:pt x="194" y="1966"/>
                    <a:pt x="141" y="2081"/>
                    <a:pt x="143" y="2082"/>
                  </a:cubicBezTo>
                  <a:lnTo>
                    <a:pt x="144" y="2082"/>
                  </a:lnTo>
                  <a:cubicBezTo>
                    <a:pt x="31" y="2409"/>
                    <a:pt x="1" y="2731"/>
                    <a:pt x="35" y="3033"/>
                  </a:cubicBezTo>
                  <a:cubicBezTo>
                    <a:pt x="57" y="2940"/>
                    <a:pt x="82" y="2705"/>
                    <a:pt x="164" y="2481"/>
                  </a:cubicBezTo>
                  <a:cubicBezTo>
                    <a:pt x="237" y="2255"/>
                    <a:pt x="355" y="2046"/>
                    <a:pt x="404" y="1946"/>
                  </a:cubicBezTo>
                  <a:cubicBezTo>
                    <a:pt x="404" y="1946"/>
                    <a:pt x="420" y="1916"/>
                    <a:pt x="445" y="1871"/>
                  </a:cubicBezTo>
                  <a:cubicBezTo>
                    <a:pt x="469" y="1825"/>
                    <a:pt x="502" y="1765"/>
                    <a:pt x="542" y="1709"/>
                  </a:cubicBezTo>
                  <a:cubicBezTo>
                    <a:pt x="579" y="1651"/>
                    <a:pt x="619" y="1595"/>
                    <a:pt x="652" y="1555"/>
                  </a:cubicBezTo>
                  <a:cubicBezTo>
                    <a:pt x="683" y="1514"/>
                    <a:pt x="705" y="1487"/>
                    <a:pt x="705" y="1487"/>
                  </a:cubicBezTo>
                  <a:cubicBezTo>
                    <a:pt x="861" y="1299"/>
                    <a:pt x="1053" y="1127"/>
                    <a:pt x="1269" y="992"/>
                  </a:cubicBezTo>
                  <a:cubicBezTo>
                    <a:pt x="1432" y="895"/>
                    <a:pt x="1592" y="810"/>
                    <a:pt x="1761" y="746"/>
                  </a:cubicBezTo>
                  <a:cubicBezTo>
                    <a:pt x="1930" y="681"/>
                    <a:pt x="2117" y="640"/>
                    <a:pt x="2298" y="553"/>
                  </a:cubicBezTo>
                  <a:cubicBezTo>
                    <a:pt x="2503" y="454"/>
                    <a:pt x="2577" y="348"/>
                    <a:pt x="2623" y="270"/>
                  </a:cubicBezTo>
                  <a:cubicBezTo>
                    <a:pt x="2663" y="189"/>
                    <a:pt x="2682" y="115"/>
                    <a:pt x="2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36">
              <a:extLst>
                <a:ext uri="{FF2B5EF4-FFF2-40B4-BE49-F238E27FC236}">
                  <a16:creationId xmlns:a16="http://schemas.microsoft.com/office/drawing/2014/main" id="{FD116FC7-D46C-15C9-3DC7-2D5E2DBC6AE4}"/>
                </a:ext>
              </a:extLst>
            </p:cNvPr>
            <p:cNvSpPr/>
            <p:nvPr/>
          </p:nvSpPr>
          <p:spPr>
            <a:xfrm>
              <a:off x="2986300" y="2276125"/>
              <a:ext cx="39275" cy="84925"/>
            </a:xfrm>
            <a:custGeom>
              <a:avLst/>
              <a:gdLst/>
              <a:ahLst/>
              <a:cxnLst/>
              <a:rect l="l" t="t" r="r" b="b"/>
              <a:pathLst>
                <a:path w="1571" h="3397" extrusionOk="0">
                  <a:moveTo>
                    <a:pt x="988" y="1"/>
                  </a:moveTo>
                  <a:cubicBezTo>
                    <a:pt x="956" y="1"/>
                    <a:pt x="924" y="2"/>
                    <a:pt x="892" y="6"/>
                  </a:cubicBezTo>
                  <a:cubicBezTo>
                    <a:pt x="623" y="38"/>
                    <a:pt x="378" y="214"/>
                    <a:pt x="225" y="444"/>
                  </a:cubicBezTo>
                  <a:cubicBezTo>
                    <a:pt x="67" y="677"/>
                    <a:pt x="3" y="961"/>
                    <a:pt x="2" y="1233"/>
                  </a:cubicBezTo>
                  <a:cubicBezTo>
                    <a:pt x="0" y="1505"/>
                    <a:pt x="53" y="1772"/>
                    <a:pt x="145" y="2015"/>
                  </a:cubicBezTo>
                  <a:cubicBezTo>
                    <a:pt x="145" y="2015"/>
                    <a:pt x="212" y="2201"/>
                    <a:pt x="312" y="2371"/>
                  </a:cubicBezTo>
                  <a:cubicBezTo>
                    <a:pt x="409" y="2542"/>
                    <a:pt x="531" y="2696"/>
                    <a:pt x="531" y="2696"/>
                  </a:cubicBezTo>
                  <a:lnTo>
                    <a:pt x="625" y="2809"/>
                  </a:lnTo>
                  <a:cubicBezTo>
                    <a:pt x="902" y="3100"/>
                    <a:pt x="1230" y="3290"/>
                    <a:pt x="1564" y="3396"/>
                  </a:cubicBezTo>
                  <a:cubicBezTo>
                    <a:pt x="1472" y="3338"/>
                    <a:pt x="1234" y="3198"/>
                    <a:pt x="1037" y="3007"/>
                  </a:cubicBezTo>
                  <a:cubicBezTo>
                    <a:pt x="835" y="2819"/>
                    <a:pt x="673" y="2593"/>
                    <a:pt x="600" y="2486"/>
                  </a:cubicBezTo>
                  <a:cubicBezTo>
                    <a:pt x="600" y="2486"/>
                    <a:pt x="505" y="2357"/>
                    <a:pt x="434" y="2214"/>
                  </a:cubicBezTo>
                  <a:cubicBezTo>
                    <a:pt x="359" y="2074"/>
                    <a:pt x="305" y="1923"/>
                    <a:pt x="305" y="1923"/>
                  </a:cubicBezTo>
                  <a:cubicBezTo>
                    <a:pt x="212" y="1657"/>
                    <a:pt x="160" y="1360"/>
                    <a:pt x="187" y="1069"/>
                  </a:cubicBezTo>
                  <a:cubicBezTo>
                    <a:pt x="208" y="854"/>
                    <a:pt x="264" y="654"/>
                    <a:pt x="373" y="482"/>
                  </a:cubicBezTo>
                  <a:cubicBezTo>
                    <a:pt x="481" y="312"/>
                    <a:pt x="642" y="167"/>
                    <a:pt x="847" y="111"/>
                  </a:cubicBezTo>
                  <a:cubicBezTo>
                    <a:pt x="917" y="93"/>
                    <a:pt x="978" y="87"/>
                    <a:pt x="1032" y="87"/>
                  </a:cubicBezTo>
                  <a:cubicBezTo>
                    <a:pt x="1066" y="87"/>
                    <a:pt x="1096" y="90"/>
                    <a:pt x="1124" y="93"/>
                  </a:cubicBezTo>
                  <a:cubicBezTo>
                    <a:pt x="1196" y="100"/>
                    <a:pt x="1249" y="116"/>
                    <a:pt x="1296" y="130"/>
                  </a:cubicBezTo>
                  <a:cubicBezTo>
                    <a:pt x="1386" y="163"/>
                    <a:pt x="1458" y="184"/>
                    <a:pt x="1570" y="272"/>
                  </a:cubicBezTo>
                  <a:cubicBezTo>
                    <a:pt x="1444" y="102"/>
                    <a:pt x="1220" y="1"/>
                    <a:pt x="9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36">
              <a:extLst>
                <a:ext uri="{FF2B5EF4-FFF2-40B4-BE49-F238E27FC236}">
                  <a16:creationId xmlns:a16="http://schemas.microsoft.com/office/drawing/2014/main" id="{E8B6E232-4871-593F-1958-90B3D93B1CB3}"/>
                </a:ext>
              </a:extLst>
            </p:cNvPr>
            <p:cNvSpPr/>
            <p:nvPr/>
          </p:nvSpPr>
          <p:spPr>
            <a:xfrm>
              <a:off x="3078225" y="2296375"/>
              <a:ext cx="96650" cy="88000"/>
            </a:xfrm>
            <a:custGeom>
              <a:avLst/>
              <a:gdLst/>
              <a:ahLst/>
              <a:cxnLst/>
              <a:rect l="l" t="t" r="r" b="b"/>
              <a:pathLst>
                <a:path w="3866" h="3520" extrusionOk="0">
                  <a:moveTo>
                    <a:pt x="3853" y="1"/>
                  </a:moveTo>
                  <a:cubicBezTo>
                    <a:pt x="3828" y="122"/>
                    <a:pt x="3780" y="432"/>
                    <a:pt x="3676" y="731"/>
                  </a:cubicBezTo>
                  <a:cubicBezTo>
                    <a:pt x="3578" y="1032"/>
                    <a:pt x="3433" y="1319"/>
                    <a:pt x="3364" y="1453"/>
                  </a:cubicBezTo>
                  <a:cubicBezTo>
                    <a:pt x="3364" y="1453"/>
                    <a:pt x="3283" y="1620"/>
                    <a:pt x="3183" y="1774"/>
                  </a:cubicBezTo>
                  <a:cubicBezTo>
                    <a:pt x="3086" y="1931"/>
                    <a:pt x="2971" y="2076"/>
                    <a:pt x="2971" y="2076"/>
                  </a:cubicBezTo>
                  <a:cubicBezTo>
                    <a:pt x="2767" y="2334"/>
                    <a:pt x="2518" y="2572"/>
                    <a:pt x="2235" y="2766"/>
                  </a:cubicBezTo>
                  <a:cubicBezTo>
                    <a:pt x="1814" y="3054"/>
                    <a:pt x="1390" y="3269"/>
                    <a:pt x="895" y="3378"/>
                  </a:cubicBezTo>
                  <a:cubicBezTo>
                    <a:pt x="618" y="3436"/>
                    <a:pt x="471" y="3442"/>
                    <a:pt x="356" y="3459"/>
                  </a:cubicBezTo>
                  <a:cubicBezTo>
                    <a:pt x="242" y="3470"/>
                    <a:pt x="160" y="3484"/>
                    <a:pt x="1" y="3502"/>
                  </a:cubicBezTo>
                  <a:cubicBezTo>
                    <a:pt x="111" y="3513"/>
                    <a:pt x="225" y="3519"/>
                    <a:pt x="341" y="3519"/>
                  </a:cubicBezTo>
                  <a:cubicBezTo>
                    <a:pt x="782" y="3519"/>
                    <a:pt x="1257" y="3435"/>
                    <a:pt x="1703" y="3248"/>
                  </a:cubicBezTo>
                  <a:cubicBezTo>
                    <a:pt x="2268" y="3020"/>
                    <a:pt x="2782" y="2627"/>
                    <a:pt x="3136" y="2160"/>
                  </a:cubicBezTo>
                  <a:cubicBezTo>
                    <a:pt x="3136" y="2160"/>
                    <a:pt x="3275" y="1985"/>
                    <a:pt x="3386" y="1793"/>
                  </a:cubicBezTo>
                  <a:cubicBezTo>
                    <a:pt x="3441" y="1697"/>
                    <a:pt x="3495" y="1600"/>
                    <a:pt x="3531" y="1524"/>
                  </a:cubicBezTo>
                  <a:cubicBezTo>
                    <a:pt x="3568" y="1451"/>
                    <a:pt x="3591" y="1400"/>
                    <a:pt x="3591" y="1400"/>
                  </a:cubicBezTo>
                  <a:lnTo>
                    <a:pt x="3655" y="1246"/>
                  </a:lnTo>
                  <a:cubicBezTo>
                    <a:pt x="3811" y="820"/>
                    <a:pt x="3865" y="401"/>
                    <a:pt x="3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36">
              <a:extLst>
                <a:ext uri="{FF2B5EF4-FFF2-40B4-BE49-F238E27FC236}">
                  <a16:creationId xmlns:a16="http://schemas.microsoft.com/office/drawing/2014/main" id="{D217982F-119B-6C46-99C3-16848CA3DC4C}"/>
                </a:ext>
              </a:extLst>
            </p:cNvPr>
            <p:cNvSpPr/>
            <p:nvPr/>
          </p:nvSpPr>
          <p:spPr>
            <a:xfrm>
              <a:off x="3058875" y="2219400"/>
              <a:ext cx="47875" cy="75750"/>
            </a:xfrm>
            <a:custGeom>
              <a:avLst/>
              <a:gdLst/>
              <a:ahLst/>
              <a:cxnLst/>
              <a:rect l="l" t="t" r="r" b="b"/>
              <a:pathLst>
                <a:path w="1915" h="3030" extrusionOk="0">
                  <a:moveTo>
                    <a:pt x="1638" y="0"/>
                  </a:moveTo>
                  <a:cubicBezTo>
                    <a:pt x="1495" y="0"/>
                    <a:pt x="1114" y="77"/>
                    <a:pt x="791" y="308"/>
                  </a:cubicBezTo>
                  <a:cubicBezTo>
                    <a:pt x="629" y="420"/>
                    <a:pt x="483" y="561"/>
                    <a:pt x="373" y="700"/>
                  </a:cubicBezTo>
                  <a:cubicBezTo>
                    <a:pt x="262" y="837"/>
                    <a:pt x="194" y="976"/>
                    <a:pt x="153" y="1063"/>
                  </a:cubicBezTo>
                  <a:cubicBezTo>
                    <a:pt x="153" y="1063"/>
                    <a:pt x="131" y="1118"/>
                    <a:pt x="99" y="1203"/>
                  </a:cubicBezTo>
                  <a:cubicBezTo>
                    <a:pt x="87" y="1245"/>
                    <a:pt x="72" y="1296"/>
                    <a:pt x="56" y="1349"/>
                  </a:cubicBezTo>
                  <a:cubicBezTo>
                    <a:pt x="46" y="1404"/>
                    <a:pt x="32" y="1462"/>
                    <a:pt x="22" y="1522"/>
                  </a:cubicBezTo>
                  <a:cubicBezTo>
                    <a:pt x="4" y="1640"/>
                    <a:pt x="0" y="1760"/>
                    <a:pt x="5" y="1849"/>
                  </a:cubicBezTo>
                  <a:cubicBezTo>
                    <a:pt x="9" y="1939"/>
                    <a:pt x="18" y="1999"/>
                    <a:pt x="18" y="1999"/>
                  </a:cubicBezTo>
                  <a:cubicBezTo>
                    <a:pt x="47" y="2212"/>
                    <a:pt x="123" y="2427"/>
                    <a:pt x="260" y="2608"/>
                  </a:cubicBezTo>
                  <a:cubicBezTo>
                    <a:pt x="396" y="2787"/>
                    <a:pt x="588" y="2933"/>
                    <a:pt x="814" y="2997"/>
                  </a:cubicBezTo>
                  <a:cubicBezTo>
                    <a:pt x="889" y="3019"/>
                    <a:pt x="966" y="3029"/>
                    <a:pt x="1042" y="3029"/>
                  </a:cubicBezTo>
                  <a:cubicBezTo>
                    <a:pt x="1309" y="3029"/>
                    <a:pt x="1564" y="2900"/>
                    <a:pt x="1713" y="2691"/>
                  </a:cubicBezTo>
                  <a:cubicBezTo>
                    <a:pt x="1914" y="2417"/>
                    <a:pt x="1860" y="2017"/>
                    <a:pt x="1610" y="1795"/>
                  </a:cubicBezTo>
                  <a:cubicBezTo>
                    <a:pt x="1498" y="1695"/>
                    <a:pt x="1374" y="1665"/>
                    <a:pt x="1273" y="1665"/>
                  </a:cubicBezTo>
                  <a:cubicBezTo>
                    <a:pt x="1246" y="1665"/>
                    <a:pt x="1221" y="1667"/>
                    <a:pt x="1199" y="1671"/>
                  </a:cubicBezTo>
                  <a:cubicBezTo>
                    <a:pt x="1087" y="1689"/>
                    <a:pt x="1010" y="1729"/>
                    <a:pt x="952" y="1773"/>
                  </a:cubicBezTo>
                  <a:cubicBezTo>
                    <a:pt x="894" y="1816"/>
                    <a:pt x="849" y="1863"/>
                    <a:pt x="817" y="1924"/>
                  </a:cubicBezTo>
                  <a:cubicBezTo>
                    <a:pt x="784" y="1983"/>
                    <a:pt x="761" y="2057"/>
                    <a:pt x="767" y="2149"/>
                  </a:cubicBezTo>
                  <a:cubicBezTo>
                    <a:pt x="787" y="1919"/>
                    <a:pt x="1024" y="1747"/>
                    <a:pt x="1252" y="1747"/>
                  </a:cubicBezTo>
                  <a:cubicBezTo>
                    <a:pt x="1333" y="1747"/>
                    <a:pt x="1413" y="1769"/>
                    <a:pt x="1482" y="1818"/>
                  </a:cubicBezTo>
                  <a:cubicBezTo>
                    <a:pt x="1613" y="1903"/>
                    <a:pt x="1695" y="2059"/>
                    <a:pt x="1710" y="2218"/>
                  </a:cubicBezTo>
                  <a:cubicBezTo>
                    <a:pt x="1729" y="2379"/>
                    <a:pt x="1671" y="2537"/>
                    <a:pt x="1559" y="2652"/>
                  </a:cubicBezTo>
                  <a:cubicBezTo>
                    <a:pt x="1446" y="2766"/>
                    <a:pt x="1288" y="2838"/>
                    <a:pt x="1128" y="2854"/>
                  </a:cubicBezTo>
                  <a:cubicBezTo>
                    <a:pt x="1106" y="2856"/>
                    <a:pt x="1085" y="2857"/>
                    <a:pt x="1063" y="2857"/>
                  </a:cubicBezTo>
                  <a:cubicBezTo>
                    <a:pt x="925" y="2857"/>
                    <a:pt x="787" y="2814"/>
                    <a:pt x="669" y="2740"/>
                  </a:cubicBezTo>
                  <a:cubicBezTo>
                    <a:pt x="385" y="2571"/>
                    <a:pt x="223" y="2253"/>
                    <a:pt x="194" y="1934"/>
                  </a:cubicBezTo>
                  <a:cubicBezTo>
                    <a:pt x="194" y="1934"/>
                    <a:pt x="185" y="1873"/>
                    <a:pt x="185" y="1781"/>
                  </a:cubicBezTo>
                  <a:cubicBezTo>
                    <a:pt x="185" y="1690"/>
                    <a:pt x="193" y="1566"/>
                    <a:pt x="222" y="1447"/>
                  </a:cubicBezTo>
                  <a:cubicBezTo>
                    <a:pt x="269" y="1204"/>
                    <a:pt x="393" y="986"/>
                    <a:pt x="393" y="986"/>
                  </a:cubicBezTo>
                  <a:cubicBezTo>
                    <a:pt x="393" y="986"/>
                    <a:pt x="416" y="945"/>
                    <a:pt x="439" y="905"/>
                  </a:cubicBezTo>
                  <a:cubicBezTo>
                    <a:pt x="463" y="866"/>
                    <a:pt x="490" y="829"/>
                    <a:pt x="490" y="829"/>
                  </a:cubicBezTo>
                  <a:cubicBezTo>
                    <a:pt x="767" y="404"/>
                    <a:pt x="1180" y="112"/>
                    <a:pt x="1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36">
              <a:extLst>
                <a:ext uri="{FF2B5EF4-FFF2-40B4-BE49-F238E27FC236}">
                  <a16:creationId xmlns:a16="http://schemas.microsoft.com/office/drawing/2014/main" id="{9BCB1EC3-3C3D-169A-48E9-4D13386B9BA8}"/>
                </a:ext>
              </a:extLst>
            </p:cNvPr>
            <p:cNvSpPr/>
            <p:nvPr/>
          </p:nvSpPr>
          <p:spPr>
            <a:xfrm>
              <a:off x="3097475" y="2172225"/>
              <a:ext cx="47625" cy="38525"/>
            </a:xfrm>
            <a:custGeom>
              <a:avLst/>
              <a:gdLst/>
              <a:ahLst/>
              <a:cxnLst/>
              <a:rect l="l" t="t" r="r" b="b"/>
              <a:pathLst>
                <a:path w="1905" h="1541" extrusionOk="0">
                  <a:moveTo>
                    <a:pt x="30" y="0"/>
                  </a:moveTo>
                  <a:lnTo>
                    <a:pt x="30" y="0"/>
                  </a:lnTo>
                  <a:cubicBezTo>
                    <a:pt x="1" y="119"/>
                    <a:pt x="14" y="259"/>
                    <a:pt x="65" y="385"/>
                  </a:cubicBezTo>
                  <a:cubicBezTo>
                    <a:pt x="118" y="513"/>
                    <a:pt x="205" y="629"/>
                    <a:pt x="311" y="725"/>
                  </a:cubicBezTo>
                  <a:cubicBezTo>
                    <a:pt x="529" y="917"/>
                    <a:pt x="805" y="1008"/>
                    <a:pt x="1045" y="1089"/>
                  </a:cubicBezTo>
                  <a:cubicBezTo>
                    <a:pt x="1045" y="1089"/>
                    <a:pt x="1136" y="1120"/>
                    <a:pt x="1226" y="1151"/>
                  </a:cubicBezTo>
                  <a:cubicBezTo>
                    <a:pt x="1315" y="1182"/>
                    <a:pt x="1399" y="1221"/>
                    <a:pt x="1399" y="1221"/>
                  </a:cubicBezTo>
                  <a:lnTo>
                    <a:pt x="1461" y="1251"/>
                  </a:lnTo>
                  <a:cubicBezTo>
                    <a:pt x="1634" y="1325"/>
                    <a:pt x="1786" y="1411"/>
                    <a:pt x="1905" y="1540"/>
                  </a:cubicBezTo>
                  <a:cubicBezTo>
                    <a:pt x="1895" y="1486"/>
                    <a:pt x="1829" y="1355"/>
                    <a:pt x="1720" y="1248"/>
                  </a:cubicBezTo>
                  <a:cubicBezTo>
                    <a:pt x="1614" y="1139"/>
                    <a:pt x="1480" y="1057"/>
                    <a:pt x="1414" y="1029"/>
                  </a:cubicBezTo>
                  <a:cubicBezTo>
                    <a:pt x="1414" y="1029"/>
                    <a:pt x="1333" y="995"/>
                    <a:pt x="1251" y="966"/>
                  </a:cubicBezTo>
                  <a:cubicBezTo>
                    <a:pt x="1169" y="939"/>
                    <a:pt x="1088" y="911"/>
                    <a:pt x="1088" y="911"/>
                  </a:cubicBezTo>
                  <a:cubicBezTo>
                    <a:pt x="945" y="863"/>
                    <a:pt x="799" y="815"/>
                    <a:pt x="663" y="751"/>
                  </a:cubicBezTo>
                  <a:cubicBezTo>
                    <a:pt x="562" y="702"/>
                    <a:pt x="468" y="657"/>
                    <a:pt x="383" y="597"/>
                  </a:cubicBezTo>
                  <a:cubicBezTo>
                    <a:pt x="299" y="538"/>
                    <a:pt x="221" y="464"/>
                    <a:pt x="165" y="371"/>
                  </a:cubicBezTo>
                  <a:cubicBezTo>
                    <a:pt x="104" y="267"/>
                    <a:pt x="92" y="205"/>
                    <a:pt x="76" y="157"/>
                  </a:cubicBezTo>
                  <a:cubicBezTo>
                    <a:pt x="63" y="110"/>
                    <a:pt x="46" y="75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36">
              <a:extLst>
                <a:ext uri="{FF2B5EF4-FFF2-40B4-BE49-F238E27FC236}">
                  <a16:creationId xmlns:a16="http://schemas.microsoft.com/office/drawing/2014/main" id="{BD2413C1-3CFF-997A-8A9C-220EBFBEDEB4}"/>
                </a:ext>
              </a:extLst>
            </p:cNvPr>
            <p:cNvSpPr/>
            <p:nvPr/>
          </p:nvSpPr>
          <p:spPr>
            <a:xfrm>
              <a:off x="3141750" y="2162300"/>
              <a:ext cx="34500" cy="42300"/>
            </a:xfrm>
            <a:custGeom>
              <a:avLst/>
              <a:gdLst/>
              <a:ahLst/>
              <a:cxnLst/>
              <a:rect l="l" t="t" r="r" b="b"/>
              <a:pathLst>
                <a:path w="1380" h="1692" extrusionOk="0">
                  <a:moveTo>
                    <a:pt x="1" y="1"/>
                  </a:moveTo>
                  <a:cubicBezTo>
                    <a:pt x="345" y="234"/>
                    <a:pt x="692" y="586"/>
                    <a:pt x="937" y="941"/>
                  </a:cubicBezTo>
                  <a:cubicBezTo>
                    <a:pt x="937" y="941"/>
                    <a:pt x="949" y="959"/>
                    <a:pt x="966" y="983"/>
                  </a:cubicBezTo>
                  <a:cubicBezTo>
                    <a:pt x="983" y="1009"/>
                    <a:pt x="1005" y="1044"/>
                    <a:pt x="1027" y="1078"/>
                  </a:cubicBezTo>
                  <a:cubicBezTo>
                    <a:pt x="1069" y="1148"/>
                    <a:pt x="1109" y="1219"/>
                    <a:pt x="1109" y="1219"/>
                  </a:cubicBezTo>
                  <a:lnTo>
                    <a:pt x="1137" y="1274"/>
                  </a:lnTo>
                  <a:cubicBezTo>
                    <a:pt x="1225" y="1417"/>
                    <a:pt x="1303" y="1553"/>
                    <a:pt x="1375" y="1692"/>
                  </a:cubicBezTo>
                  <a:cubicBezTo>
                    <a:pt x="1379" y="1642"/>
                    <a:pt x="1371" y="1517"/>
                    <a:pt x="1344" y="1390"/>
                  </a:cubicBezTo>
                  <a:cubicBezTo>
                    <a:pt x="1316" y="1265"/>
                    <a:pt x="1273" y="1137"/>
                    <a:pt x="1241" y="1083"/>
                  </a:cubicBezTo>
                  <a:cubicBezTo>
                    <a:pt x="1241" y="1083"/>
                    <a:pt x="1205" y="1016"/>
                    <a:pt x="1163" y="952"/>
                  </a:cubicBezTo>
                  <a:cubicBezTo>
                    <a:pt x="1123" y="888"/>
                    <a:pt x="1078" y="827"/>
                    <a:pt x="1078" y="827"/>
                  </a:cubicBezTo>
                  <a:cubicBezTo>
                    <a:pt x="1001" y="714"/>
                    <a:pt x="911" y="605"/>
                    <a:pt x="816" y="501"/>
                  </a:cubicBezTo>
                  <a:cubicBezTo>
                    <a:pt x="671" y="345"/>
                    <a:pt x="505" y="246"/>
                    <a:pt x="336" y="136"/>
                  </a:cubicBezTo>
                  <a:cubicBezTo>
                    <a:pt x="145" y="15"/>
                    <a:pt x="130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36">
              <a:extLst>
                <a:ext uri="{FF2B5EF4-FFF2-40B4-BE49-F238E27FC236}">
                  <a16:creationId xmlns:a16="http://schemas.microsoft.com/office/drawing/2014/main" id="{87B65394-11CC-75B7-4E75-13941E31EF8E}"/>
                </a:ext>
              </a:extLst>
            </p:cNvPr>
            <p:cNvSpPr/>
            <p:nvPr/>
          </p:nvSpPr>
          <p:spPr>
            <a:xfrm>
              <a:off x="3180625" y="2141325"/>
              <a:ext cx="12750" cy="38150"/>
            </a:xfrm>
            <a:custGeom>
              <a:avLst/>
              <a:gdLst/>
              <a:ahLst/>
              <a:cxnLst/>
              <a:rect l="l" t="t" r="r" b="b"/>
              <a:pathLst>
                <a:path w="510" h="1526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266"/>
                    <a:pt x="248" y="602"/>
                    <a:pt x="299" y="905"/>
                  </a:cubicBezTo>
                  <a:cubicBezTo>
                    <a:pt x="299" y="905"/>
                    <a:pt x="309" y="963"/>
                    <a:pt x="316" y="1020"/>
                  </a:cubicBezTo>
                  <a:cubicBezTo>
                    <a:pt x="323" y="1079"/>
                    <a:pt x="327" y="1137"/>
                    <a:pt x="327" y="1137"/>
                  </a:cubicBezTo>
                  <a:lnTo>
                    <a:pt x="328" y="1180"/>
                  </a:lnTo>
                  <a:cubicBezTo>
                    <a:pt x="344" y="1299"/>
                    <a:pt x="362" y="1412"/>
                    <a:pt x="374" y="1525"/>
                  </a:cubicBezTo>
                  <a:cubicBezTo>
                    <a:pt x="397" y="1494"/>
                    <a:pt x="439" y="1410"/>
                    <a:pt x="466" y="1320"/>
                  </a:cubicBezTo>
                  <a:cubicBezTo>
                    <a:pt x="494" y="1229"/>
                    <a:pt x="510" y="1130"/>
                    <a:pt x="505" y="1085"/>
                  </a:cubicBezTo>
                  <a:cubicBezTo>
                    <a:pt x="505" y="1085"/>
                    <a:pt x="502" y="1030"/>
                    <a:pt x="494" y="975"/>
                  </a:cubicBezTo>
                  <a:cubicBezTo>
                    <a:pt x="487" y="920"/>
                    <a:pt x="476" y="865"/>
                    <a:pt x="476" y="865"/>
                  </a:cubicBezTo>
                  <a:cubicBezTo>
                    <a:pt x="460" y="767"/>
                    <a:pt x="435" y="668"/>
                    <a:pt x="405" y="569"/>
                  </a:cubicBezTo>
                  <a:cubicBezTo>
                    <a:pt x="359" y="421"/>
                    <a:pt x="271" y="308"/>
                    <a:pt x="192" y="183"/>
                  </a:cubicBezTo>
                  <a:cubicBezTo>
                    <a:pt x="102" y="46"/>
                    <a:pt x="93" y="4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36">
              <a:extLst>
                <a:ext uri="{FF2B5EF4-FFF2-40B4-BE49-F238E27FC236}">
                  <a16:creationId xmlns:a16="http://schemas.microsoft.com/office/drawing/2014/main" id="{DCE88960-F1FE-5D95-68C7-EDA8CD1D6A61}"/>
                </a:ext>
              </a:extLst>
            </p:cNvPr>
            <p:cNvSpPr/>
            <p:nvPr/>
          </p:nvSpPr>
          <p:spPr>
            <a:xfrm>
              <a:off x="3216925" y="2126500"/>
              <a:ext cx="19575" cy="39750"/>
            </a:xfrm>
            <a:custGeom>
              <a:avLst/>
              <a:gdLst/>
              <a:ahLst/>
              <a:cxnLst/>
              <a:rect l="l" t="t" r="r" b="b"/>
              <a:pathLst>
                <a:path w="783" h="1590" extrusionOk="0">
                  <a:moveTo>
                    <a:pt x="783" y="1"/>
                  </a:moveTo>
                  <a:lnTo>
                    <a:pt x="783" y="1"/>
                  </a:lnTo>
                  <a:cubicBezTo>
                    <a:pt x="634" y="81"/>
                    <a:pt x="484" y="202"/>
                    <a:pt x="360" y="351"/>
                  </a:cubicBezTo>
                  <a:cubicBezTo>
                    <a:pt x="233" y="500"/>
                    <a:pt x="138" y="680"/>
                    <a:pt x="81" y="858"/>
                  </a:cubicBezTo>
                  <a:cubicBezTo>
                    <a:pt x="81" y="858"/>
                    <a:pt x="75" y="875"/>
                    <a:pt x="67" y="901"/>
                  </a:cubicBezTo>
                  <a:cubicBezTo>
                    <a:pt x="60" y="926"/>
                    <a:pt x="52" y="960"/>
                    <a:pt x="42" y="995"/>
                  </a:cubicBezTo>
                  <a:cubicBezTo>
                    <a:pt x="27" y="1064"/>
                    <a:pt x="15" y="1134"/>
                    <a:pt x="15" y="1134"/>
                  </a:cubicBezTo>
                  <a:lnTo>
                    <a:pt x="7" y="1187"/>
                  </a:lnTo>
                  <a:cubicBezTo>
                    <a:pt x="1" y="1332"/>
                    <a:pt x="24" y="1467"/>
                    <a:pt x="61" y="1589"/>
                  </a:cubicBezTo>
                  <a:cubicBezTo>
                    <a:pt x="79" y="1549"/>
                    <a:pt x="101" y="1450"/>
                    <a:pt x="129" y="1355"/>
                  </a:cubicBezTo>
                  <a:cubicBezTo>
                    <a:pt x="160" y="1260"/>
                    <a:pt x="192" y="1167"/>
                    <a:pt x="202" y="1122"/>
                  </a:cubicBezTo>
                  <a:cubicBezTo>
                    <a:pt x="202" y="1122"/>
                    <a:pt x="210" y="1066"/>
                    <a:pt x="226" y="1013"/>
                  </a:cubicBezTo>
                  <a:cubicBezTo>
                    <a:pt x="239" y="958"/>
                    <a:pt x="257" y="905"/>
                    <a:pt x="257" y="905"/>
                  </a:cubicBezTo>
                  <a:cubicBezTo>
                    <a:pt x="287" y="810"/>
                    <a:pt x="331" y="715"/>
                    <a:pt x="380" y="623"/>
                  </a:cubicBezTo>
                  <a:cubicBezTo>
                    <a:pt x="456" y="487"/>
                    <a:pt x="511" y="352"/>
                    <a:pt x="614" y="233"/>
                  </a:cubicBezTo>
                  <a:cubicBezTo>
                    <a:pt x="731" y="103"/>
                    <a:pt x="737" y="103"/>
                    <a:pt x="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36">
              <a:extLst>
                <a:ext uri="{FF2B5EF4-FFF2-40B4-BE49-F238E27FC236}">
                  <a16:creationId xmlns:a16="http://schemas.microsoft.com/office/drawing/2014/main" id="{F95D322A-D33F-49B6-10E3-C6A651A25360}"/>
                </a:ext>
              </a:extLst>
            </p:cNvPr>
            <p:cNvSpPr/>
            <p:nvPr/>
          </p:nvSpPr>
          <p:spPr>
            <a:xfrm>
              <a:off x="3250550" y="2032275"/>
              <a:ext cx="28825" cy="54525"/>
            </a:xfrm>
            <a:custGeom>
              <a:avLst/>
              <a:gdLst/>
              <a:ahLst/>
              <a:cxnLst/>
              <a:rect l="l" t="t" r="r" b="b"/>
              <a:pathLst>
                <a:path w="1153" h="2181" extrusionOk="0">
                  <a:moveTo>
                    <a:pt x="1153" y="0"/>
                  </a:moveTo>
                  <a:lnTo>
                    <a:pt x="1153" y="0"/>
                  </a:lnTo>
                  <a:cubicBezTo>
                    <a:pt x="1097" y="9"/>
                    <a:pt x="959" y="52"/>
                    <a:pt x="826" y="125"/>
                  </a:cubicBezTo>
                  <a:cubicBezTo>
                    <a:pt x="695" y="198"/>
                    <a:pt x="570" y="295"/>
                    <a:pt x="523" y="351"/>
                  </a:cubicBezTo>
                  <a:lnTo>
                    <a:pt x="486" y="393"/>
                  </a:lnTo>
                  <a:cubicBezTo>
                    <a:pt x="464" y="418"/>
                    <a:pt x="436" y="452"/>
                    <a:pt x="411" y="489"/>
                  </a:cubicBezTo>
                  <a:cubicBezTo>
                    <a:pt x="356" y="561"/>
                    <a:pt x="309" y="637"/>
                    <a:pt x="309" y="637"/>
                  </a:cubicBezTo>
                  <a:cubicBezTo>
                    <a:pt x="223" y="770"/>
                    <a:pt x="151" y="920"/>
                    <a:pt x="93" y="1075"/>
                  </a:cubicBezTo>
                  <a:cubicBezTo>
                    <a:pt x="9" y="1310"/>
                    <a:pt x="1" y="1538"/>
                    <a:pt x="4" y="1775"/>
                  </a:cubicBezTo>
                  <a:cubicBezTo>
                    <a:pt x="14" y="2039"/>
                    <a:pt x="31" y="2050"/>
                    <a:pt x="102" y="2180"/>
                  </a:cubicBezTo>
                  <a:cubicBezTo>
                    <a:pt x="77" y="1942"/>
                    <a:pt x="97" y="1680"/>
                    <a:pt x="162" y="1427"/>
                  </a:cubicBezTo>
                  <a:cubicBezTo>
                    <a:pt x="225" y="1173"/>
                    <a:pt x="339" y="931"/>
                    <a:pt x="471" y="722"/>
                  </a:cubicBezTo>
                  <a:cubicBezTo>
                    <a:pt x="471" y="722"/>
                    <a:pt x="484" y="702"/>
                    <a:pt x="503" y="672"/>
                  </a:cubicBezTo>
                  <a:cubicBezTo>
                    <a:pt x="523" y="644"/>
                    <a:pt x="551" y="606"/>
                    <a:pt x="578" y="568"/>
                  </a:cubicBezTo>
                  <a:cubicBezTo>
                    <a:pt x="606" y="530"/>
                    <a:pt x="639" y="496"/>
                    <a:pt x="662" y="469"/>
                  </a:cubicBezTo>
                  <a:cubicBezTo>
                    <a:pt x="683" y="442"/>
                    <a:pt x="701" y="425"/>
                    <a:pt x="701" y="425"/>
                  </a:cubicBezTo>
                  <a:lnTo>
                    <a:pt x="750" y="376"/>
                  </a:lnTo>
                  <a:cubicBezTo>
                    <a:pt x="878" y="232"/>
                    <a:pt x="1009" y="109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36">
              <a:extLst>
                <a:ext uri="{FF2B5EF4-FFF2-40B4-BE49-F238E27FC236}">
                  <a16:creationId xmlns:a16="http://schemas.microsoft.com/office/drawing/2014/main" id="{B9D0EAA5-53F5-4A82-1071-FE03E8EF4D69}"/>
                </a:ext>
              </a:extLst>
            </p:cNvPr>
            <p:cNvSpPr/>
            <p:nvPr/>
          </p:nvSpPr>
          <p:spPr>
            <a:xfrm>
              <a:off x="3289325" y="2039325"/>
              <a:ext cx="26600" cy="52900"/>
            </a:xfrm>
            <a:custGeom>
              <a:avLst/>
              <a:gdLst/>
              <a:ahLst/>
              <a:cxnLst/>
              <a:rect l="l" t="t" r="r" b="b"/>
              <a:pathLst>
                <a:path w="1064" h="2116" extrusionOk="0">
                  <a:moveTo>
                    <a:pt x="1035" y="1"/>
                  </a:moveTo>
                  <a:lnTo>
                    <a:pt x="1035" y="1"/>
                  </a:lnTo>
                  <a:cubicBezTo>
                    <a:pt x="1016" y="51"/>
                    <a:pt x="981" y="178"/>
                    <a:pt x="926" y="295"/>
                  </a:cubicBezTo>
                  <a:cubicBezTo>
                    <a:pt x="872" y="413"/>
                    <a:pt x="805" y="523"/>
                    <a:pt x="779" y="578"/>
                  </a:cubicBezTo>
                  <a:cubicBezTo>
                    <a:pt x="779" y="578"/>
                    <a:pt x="749" y="646"/>
                    <a:pt x="713" y="713"/>
                  </a:cubicBezTo>
                  <a:cubicBezTo>
                    <a:pt x="679" y="779"/>
                    <a:pt x="640" y="844"/>
                    <a:pt x="640" y="844"/>
                  </a:cubicBezTo>
                  <a:cubicBezTo>
                    <a:pt x="569" y="961"/>
                    <a:pt x="489" y="1077"/>
                    <a:pt x="406" y="1196"/>
                  </a:cubicBezTo>
                  <a:cubicBezTo>
                    <a:pt x="282" y="1373"/>
                    <a:pt x="197" y="1555"/>
                    <a:pt x="102" y="1747"/>
                  </a:cubicBezTo>
                  <a:cubicBezTo>
                    <a:pt x="1" y="1963"/>
                    <a:pt x="5" y="1978"/>
                    <a:pt x="10" y="2116"/>
                  </a:cubicBezTo>
                  <a:cubicBezTo>
                    <a:pt x="181" y="1712"/>
                    <a:pt x="554" y="1343"/>
                    <a:pt x="803" y="925"/>
                  </a:cubicBezTo>
                  <a:cubicBezTo>
                    <a:pt x="803" y="925"/>
                    <a:pt x="849" y="847"/>
                    <a:pt x="892" y="765"/>
                  </a:cubicBezTo>
                  <a:cubicBezTo>
                    <a:pt x="934" y="683"/>
                    <a:pt x="969" y="598"/>
                    <a:pt x="969" y="598"/>
                  </a:cubicBezTo>
                  <a:lnTo>
                    <a:pt x="995" y="533"/>
                  </a:lnTo>
                  <a:cubicBezTo>
                    <a:pt x="1052" y="350"/>
                    <a:pt x="1063" y="167"/>
                    <a:pt x="10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36">
              <a:extLst>
                <a:ext uri="{FF2B5EF4-FFF2-40B4-BE49-F238E27FC236}">
                  <a16:creationId xmlns:a16="http://schemas.microsoft.com/office/drawing/2014/main" id="{881C1F9C-B738-6622-1534-FAFE0AF7BE24}"/>
                </a:ext>
              </a:extLst>
            </p:cNvPr>
            <p:cNvSpPr/>
            <p:nvPr/>
          </p:nvSpPr>
          <p:spPr>
            <a:xfrm>
              <a:off x="3274700" y="2089400"/>
              <a:ext cx="46975" cy="38400"/>
            </a:xfrm>
            <a:custGeom>
              <a:avLst/>
              <a:gdLst/>
              <a:ahLst/>
              <a:cxnLst/>
              <a:rect l="l" t="t" r="r" b="b"/>
              <a:pathLst>
                <a:path w="1879" h="1536" extrusionOk="0">
                  <a:moveTo>
                    <a:pt x="1879" y="0"/>
                  </a:moveTo>
                  <a:cubicBezTo>
                    <a:pt x="1837" y="40"/>
                    <a:pt x="1752" y="147"/>
                    <a:pt x="1660" y="249"/>
                  </a:cubicBezTo>
                  <a:cubicBezTo>
                    <a:pt x="1567" y="351"/>
                    <a:pt x="1471" y="449"/>
                    <a:pt x="1430" y="499"/>
                  </a:cubicBezTo>
                  <a:cubicBezTo>
                    <a:pt x="1430" y="499"/>
                    <a:pt x="1417" y="514"/>
                    <a:pt x="1399" y="537"/>
                  </a:cubicBezTo>
                  <a:cubicBezTo>
                    <a:pt x="1379" y="560"/>
                    <a:pt x="1354" y="591"/>
                    <a:pt x="1327" y="619"/>
                  </a:cubicBezTo>
                  <a:cubicBezTo>
                    <a:pt x="1275" y="678"/>
                    <a:pt x="1218" y="733"/>
                    <a:pt x="1218" y="733"/>
                  </a:cubicBezTo>
                  <a:cubicBezTo>
                    <a:pt x="1119" y="833"/>
                    <a:pt x="1005" y="926"/>
                    <a:pt x="885" y="1011"/>
                  </a:cubicBezTo>
                  <a:cubicBezTo>
                    <a:pt x="707" y="1137"/>
                    <a:pt x="549" y="1264"/>
                    <a:pt x="350" y="1355"/>
                  </a:cubicBezTo>
                  <a:cubicBezTo>
                    <a:pt x="127" y="1452"/>
                    <a:pt x="118" y="1449"/>
                    <a:pt x="1" y="1536"/>
                  </a:cubicBezTo>
                  <a:cubicBezTo>
                    <a:pt x="230" y="1503"/>
                    <a:pt x="481" y="1428"/>
                    <a:pt x="717" y="1311"/>
                  </a:cubicBezTo>
                  <a:cubicBezTo>
                    <a:pt x="956" y="1195"/>
                    <a:pt x="1177" y="1032"/>
                    <a:pt x="1357" y="852"/>
                  </a:cubicBezTo>
                  <a:cubicBezTo>
                    <a:pt x="1357" y="852"/>
                    <a:pt x="1374" y="835"/>
                    <a:pt x="1400" y="809"/>
                  </a:cubicBezTo>
                  <a:cubicBezTo>
                    <a:pt x="1424" y="783"/>
                    <a:pt x="1456" y="747"/>
                    <a:pt x="1488" y="712"/>
                  </a:cubicBezTo>
                  <a:cubicBezTo>
                    <a:pt x="1551" y="638"/>
                    <a:pt x="1611" y="563"/>
                    <a:pt x="1611" y="563"/>
                  </a:cubicBezTo>
                  <a:lnTo>
                    <a:pt x="1654" y="504"/>
                  </a:lnTo>
                  <a:cubicBezTo>
                    <a:pt x="1760" y="338"/>
                    <a:pt x="1830" y="168"/>
                    <a:pt x="1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36">
              <a:extLst>
                <a:ext uri="{FF2B5EF4-FFF2-40B4-BE49-F238E27FC236}">
                  <a16:creationId xmlns:a16="http://schemas.microsoft.com/office/drawing/2014/main" id="{3256C966-4674-CDA3-0C6D-A1CECFC40FAC}"/>
                </a:ext>
              </a:extLst>
            </p:cNvPr>
            <p:cNvSpPr/>
            <p:nvPr/>
          </p:nvSpPr>
          <p:spPr>
            <a:xfrm>
              <a:off x="3326575" y="2110675"/>
              <a:ext cx="12675" cy="57550"/>
            </a:xfrm>
            <a:custGeom>
              <a:avLst/>
              <a:gdLst/>
              <a:ahLst/>
              <a:cxnLst/>
              <a:rect l="l" t="t" r="r" b="b"/>
              <a:pathLst>
                <a:path w="507" h="2302" extrusionOk="0">
                  <a:moveTo>
                    <a:pt x="391" y="0"/>
                  </a:moveTo>
                  <a:lnTo>
                    <a:pt x="391" y="0"/>
                  </a:lnTo>
                  <a:cubicBezTo>
                    <a:pt x="350" y="35"/>
                    <a:pt x="261" y="138"/>
                    <a:pt x="189" y="260"/>
                  </a:cubicBezTo>
                  <a:cubicBezTo>
                    <a:pt x="118" y="382"/>
                    <a:pt x="62" y="519"/>
                    <a:pt x="51" y="586"/>
                  </a:cubicBezTo>
                  <a:cubicBezTo>
                    <a:pt x="51" y="586"/>
                    <a:pt x="47" y="607"/>
                    <a:pt x="42" y="638"/>
                  </a:cubicBezTo>
                  <a:cubicBezTo>
                    <a:pt x="35" y="670"/>
                    <a:pt x="29" y="711"/>
                    <a:pt x="25" y="752"/>
                  </a:cubicBezTo>
                  <a:cubicBezTo>
                    <a:pt x="14" y="835"/>
                    <a:pt x="11" y="919"/>
                    <a:pt x="11" y="919"/>
                  </a:cubicBezTo>
                  <a:cubicBezTo>
                    <a:pt x="1" y="1067"/>
                    <a:pt x="9" y="1223"/>
                    <a:pt x="31" y="1377"/>
                  </a:cubicBezTo>
                  <a:cubicBezTo>
                    <a:pt x="63" y="1608"/>
                    <a:pt x="157" y="1801"/>
                    <a:pt x="258" y="1997"/>
                  </a:cubicBezTo>
                  <a:cubicBezTo>
                    <a:pt x="375" y="2216"/>
                    <a:pt x="393" y="2219"/>
                    <a:pt x="507" y="2301"/>
                  </a:cubicBezTo>
                  <a:cubicBezTo>
                    <a:pt x="394" y="2107"/>
                    <a:pt x="304" y="1876"/>
                    <a:pt x="250" y="1636"/>
                  </a:cubicBezTo>
                  <a:cubicBezTo>
                    <a:pt x="194" y="1396"/>
                    <a:pt x="182" y="1146"/>
                    <a:pt x="193" y="914"/>
                  </a:cubicBezTo>
                  <a:cubicBezTo>
                    <a:pt x="193" y="914"/>
                    <a:pt x="194" y="892"/>
                    <a:pt x="196" y="859"/>
                  </a:cubicBezTo>
                  <a:cubicBezTo>
                    <a:pt x="200" y="826"/>
                    <a:pt x="205" y="782"/>
                    <a:pt x="209" y="739"/>
                  </a:cubicBezTo>
                  <a:cubicBezTo>
                    <a:pt x="215" y="694"/>
                    <a:pt x="224" y="651"/>
                    <a:pt x="230" y="619"/>
                  </a:cubicBezTo>
                  <a:cubicBezTo>
                    <a:pt x="235" y="586"/>
                    <a:pt x="241" y="565"/>
                    <a:pt x="241" y="565"/>
                  </a:cubicBezTo>
                  <a:lnTo>
                    <a:pt x="258" y="501"/>
                  </a:lnTo>
                  <a:cubicBezTo>
                    <a:pt x="291" y="324"/>
                    <a:pt x="334" y="159"/>
                    <a:pt x="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36">
              <a:extLst>
                <a:ext uri="{FF2B5EF4-FFF2-40B4-BE49-F238E27FC236}">
                  <a16:creationId xmlns:a16="http://schemas.microsoft.com/office/drawing/2014/main" id="{D381B123-44D1-879A-5CD4-19215696769C}"/>
                </a:ext>
              </a:extLst>
            </p:cNvPr>
            <p:cNvSpPr/>
            <p:nvPr/>
          </p:nvSpPr>
          <p:spPr>
            <a:xfrm>
              <a:off x="3347475" y="2071400"/>
              <a:ext cx="32425" cy="49275"/>
            </a:xfrm>
            <a:custGeom>
              <a:avLst/>
              <a:gdLst/>
              <a:ahLst/>
              <a:cxnLst/>
              <a:rect l="l" t="t" r="r" b="b"/>
              <a:pathLst>
                <a:path w="1297" h="1971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46"/>
                    <a:pt x="122" y="143"/>
                    <a:pt x="207" y="244"/>
                  </a:cubicBezTo>
                  <a:cubicBezTo>
                    <a:pt x="291" y="348"/>
                    <a:pt x="374" y="453"/>
                    <a:pt x="416" y="499"/>
                  </a:cubicBezTo>
                  <a:cubicBezTo>
                    <a:pt x="416" y="499"/>
                    <a:pt x="471" y="553"/>
                    <a:pt x="519" y="612"/>
                  </a:cubicBezTo>
                  <a:cubicBezTo>
                    <a:pt x="570" y="668"/>
                    <a:pt x="618" y="729"/>
                    <a:pt x="618" y="729"/>
                  </a:cubicBezTo>
                  <a:cubicBezTo>
                    <a:pt x="703" y="836"/>
                    <a:pt x="781" y="955"/>
                    <a:pt x="853" y="1078"/>
                  </a:cubicBezTo>
                  <a:cubicBezTo>
                    <a:pt x="956" y="1262"/>
                    <a:pt x="1068" y="1424"/>
                    <a:pt x="1141" y="1622"/>
                  </a:cubicBezTo>
                  <a:cubicBezTo>
                    <a:pt x="1220" y="1844"/>
                    <a:pt x="1218" y="1852"/>
                    <a:pt x="1297" y="1970"/>
                  </a:cubicBezTo>
                  <a:cubicBezTo>
                    <a:pt x="1277" y="1747"/>
                    <a:pt x="1223" y="1501"/>
                    <a:pt x="1130" y="1263"/>
                  </a:cubicBezTo>
                  <a:cubicBezTo>
                    <a:pt x="1039" y="1024"/>
                    <a:pt x="904" y="797"/>
                    <a:pt x="752" y="605"/>
                  </a:cubicBezTo>
                  <a:cubicBezTo>
                    <a:pt x="752" y="605"/>
                    <a:pt x="737" y="587"/>
                    <a:pt x="715" y="559"/>
                  </a:cubicBezTo>
                  <a:cubicBezTo>
                    <a:pt x="692" y="533"/>
                    <a:pt x="662" y="499"/>
                    <a:pt x="632" y="463"/>
                  </a:cubicBezTo>
                  <a:cubicBezTo>
                    <a:pt x="568" y="395"/>
                    <a:pt x="503" y="329"/>
                    <a:pt x="503" y="329"/>
                  </a:cubicBezTo>
                  <a:lnTo>
                    <a:pt x="454" y="280"/>
                  </a:lnTo>
                  <a:cubicBezTo>
                    <a:pt x="306" y="159"/>
                    <a:pt x="154" y="6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36">
              <a:extLst>
                <a:ext uri="{FF2B5EF4-FFF2-40B4-BE49-F238E27FC236}">
                  <a16:creationId xmlns:a16="http://schemas.microsoft.com/office/drawing/2014/main" id="{A2E42031-3672-B375-D3A3-7AD0B62F380F}"/>
                </a:ext>
              </a:extLst>
            </p:cNvPr>
            <p:cNvSpPr/>
            <p:nvPr/>
          </p:nvSpPr>
          <p:spPr>
            <a:xfrm>
              <a:off x="3346100" y="2017650"/>
              <a:ext cx="39800" cy="51100"/>
            </a:xfrm>
            <a:custGeom>
              <a:avLst/>
              <a:gdLst/>
              <a:ahLst/>
              <a:cxnLst/>
              <a:rect l="l" t="t" r="r" b="b"/>
              <a:pathLst>
                <a:path w="1592" h="2044" extrusionOk="0">
                  <a:moveTo>
                    <a:pt x="0" y="0"/>
                  </a:moveTo>
                  <a:cubicBezTo>
                    <a:pt x="38" y="46"/>
                    <a:pt x="145" y="144"/>
                    <a:pt x="248" y="248"/>
                  </a:cubicBezTo>
                  <a:cubicBezTo>
                    <a:pt x="350" y="353"/>
                    <a:pt x="449" y="460"/>
                    <a:pt x="500" y="507"/>
                  </a:cubicBezTo>
                  <a:cubicBezTo>
                    <a:pt x="500" y="507"/>
                    <a:pt x="515" y="522"/>
                    <a:pt x="539" y="542"/>
                  </a:cubicBezTo>
                  <a:cubicBezTo>
                    <a:pt x="563" y="563"/>
                    <a:pt x="594" y="592"/>
                    <a:pt x="623" y="622"/>
                  </a:cubicBezTo>
                  <a:cubicBezTo>
                    <a:pt x="684" y="681"/>
                    <a:pt x="740" y="743"/>
                    <a:pt x="740" y="743"/>
                  </a:cubicBezTo>
                  <a:cubicBezTo>
                    <a:pt x="843" y="853"/>
                    <a:pt x="939" y="977"/>
                    <a:pt x="1028" y="1106"/>
                  </a:cubicBezTo>
                  <a:cubicBezTo>
                    <a:pt x="1159" y="1298"/>
                    <a:pt x="1292" y="1467"/>
                    <a:pt x="1392" y="1676"/>
                  </a:cubicBezTo>
                  <a:cubicBezTo>
                    <a:pt x="1500" y="1911"/>
                    <a:pt x="1498" y="1921"/>
                    <a:pt x="1592" y="2043"/>
                  </a:cubicBezTo>
                  <a:cubicBezTo>
                    <a:pt x="1545" y="1802"/>
                    <a:pt x="1460" y="1540"/>
                    <a:pt x="1336" y="1290"/>
                  </a:cubicBezTo>
                  <a:cubicBezTo>
                    <a:pt x="1212" y="1040"/>
                    <a:pt x="1045" y="805"/>
                    <a:pt x="863" y="608"/>
                  </a:cubicBezTo>
                  <a:cubicBezTo>
                    <a:pt x="863" y="608"/>
                    <a:pt x="846" y="590"/>
                    <a:pt x="820" y="562"/>
                  </a:cubicBezTo>
                  <a:cubicBezTo>
                    <a:pt x="793" y="535"/>
                    <a:pt x="757" y="499"/>
                    <a:pt x="720" y="463"/>
                  </a:cubicBezTo>
                  <a:cubicBezTo>
                    <a:pt x="647" y="394"/>
                    <a:pt x="570" y="327"/>
                    <a:pt x="570" y="327"/>
                  </a:cubicBezTo>
                  <a:lnTo>
                    <a:pt x="512" y="278"/>
                  </a:lnTo>
                  <a:cubicBezTo>
                    <a:pt x="343" y="156"/>
                    <a:pt x="172" y="6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6">
              <a:extLst>
                <a:ext uri="{FF2B5EF4-FFF2-40B4-BE49-F238E27FC236}">
                  <a16:creationId xmlns:a16="http://schemas.microsoft.com/office/drawing/2014/main" id="{896FAF87-A94C-938F-90DF-664256B3236D}"/>
                </a:ext>
              </a:extLst>
            </p:cNvPr>
            <p:cNvSpPr/>
            <p:nvPr/>
          </p:nvSpPr>
          <p:spPr>
            <a:xfrm>
              <a:off x="3263750" y="1917400"/>
              <a:ext cx="73850" cy="39850"/>
            </a:xfrm>
            <a:custGeom>
              <a:avLst/>
              <a:gdLst/>
              <a:ahLst/>
              <a:cxnLst/>
              <a:rect l="l" t="t" r="r" b="b"/>
              <a:pathLst>
                <a:path w="2954" h="1594" extrusionOk="0">
                  <a:moveTo>
                    <a:pt x="2954" y="1"/>
                  </a:moveTo>
                  <a:cubicBezTo>
                    <a:pt x="2713" y="202"/>
                    <a:pt x="2395" y="337"/>
                    <a:pt x="2059" y="433"/>
                  </a:cubicBezTo>
                  <a:cubicBezTo>
                    <a:pt x="1725" y="534"/>
                    <a:pt x="1371" y="602"/>
                    <a:pt x="1044" y="727"/>
                  </a:cubicBezTo>
                  <a:cubicBezTo>
                    <a:pt x="1044" y="727"/>
                    <a:pt x="921" y="771"/>
                    <a:pt x="801" y="827"/>
                  </a:cubicBezTo>
                  <a:cubicBezTo>
                    <a:pt x="681" y="882"/>
                    <a:pt x="565" y="950"/>
                    <a:pt x="565" y="950"/>
                  </a:cubicBezTo>
                  <a:lnTo>
                    <a:pt x="480" y="1002"/>
                  </a:lnTo>
                  <a:cubicBezTo>
                    <a:pt x="256" y="1161"/>
                    <a:pt x="90" y="1369"/>
                    <a:pt x="1" y="1594"/>
                  </a:cubicBezTo>
                  <a:cubicBezTo>
                    <a:pt x="54" y="1538"/>
                    <a:pt x="175" y="1396"/>
                    <a:pt x="329" y="1292"/>
                  </a:cubicBezTo>
                  <a:cubicBezTo>
                    <a:pt x="481" y="1185"/>
                    <a:pt x="651" y="1107"/>
                    <a:pt x="728" y="1066"/>
                  </a:cubicBezTo>
                  <a:cubicBezTo>
                    <a:pt x="728" y="1066"/>
                    <a:pt x="824" y="1015"/>
                    <a:pt x="924" y="971"/>
                  </a:cubicBezTo>
                  <a:cubicBezTo>
                    <a:pt x="1024" y="928"/>
                    <a:pt x="1126" y="890"/>
                    <a:pt x="1126" y="890"/>
                  </a:cubicBezTo>
                  <a:cubicBezTo>
                    <a:pt x="1310" y="822"/>
                    <a:pt x="1508" y="768"/>
                    <a:pt x="1709" y="711"/>
                  </a:cubicBezTo>
                  <a:cubicBezTo>
                    <a:pt x="2010" y="625"/>
                    <a:pt x="2275" y="509"/>
                    <a:pt x="2547" y="361"/>
                  </a:cubicBezTo>
                  <a:cubicBezTo>
                    <a:pt x="2699" y="278"/>
                    <a:pt x="2769" y="219"/>
                    <a:pt x="2822" y="174"/>
                  </a:cubicBezTo>
                  <a:cubicBezTo>
                    <a:pt x="2873" y="124"/>
                    <a:pt x="2904" y="82"/>
                    <a:pt x="29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36">
              <a:extLst>
                <a:ext uri="{FF2B5EF4-FFF2-40B4-BE49-F238E27FC236}">
                  <a16:creationId xmlns:a16="http://schemas.microsoft.com/office/drawing/2014/main" id="{E31C17B6-7DFF-ADCB-A1EA-3A9BE15ECBF3}"/>
                </a:ext>
              </a:extLst>
            </p:cNvPr>
            <p:cNvSpPr/>
            <p:nvPr/>
          </p:nvSpPr>
          <p:spPr>
            <a:xfrm>
              <a:off x="3234725" y="1872975"/>
              <a:ext cx="71675" cy="68225"/>
            </a:xfrm>
            <a:custGeom>
              <a:avLst/>
              <a:gdLst/>
              <a:ahLst/>
              <a:cxnLst/>
              <a:rect l="l" t="t" r="r" b="b"/>
              <a:pathLst>
                <a:path w="2867" h="2729" extrusionOk="0">
                  <a:moveTo>
                    <a:pt x="2867" y="0"/>
                  </a:moveTo>
                  <a:lnTo>
                    <a:pt x="2867" y="0"/>
                  </a:lnTo>
                  <a:cubicBezTo>
                    <a:pt x="2658" y="305"/>
                    <a:pt x="2408" y="626"/>
                    <a:pt x="2133" y="933"/>
                  </a:cubicBezTo>
                  <a:cubicBezTo>
                    <a:pt x="1859" y="1242"/>
                    <a:pt x="1554" y="1530"/>
                    <a:pt x="1257" y="1787"/>
                  </a:cubicBezTo>
                  <a:cubicBezTo>
                    <a:pt x="1257" y="1787"/>
                    <a:pt x="1229" y="1811"/>
                    <a:pt x="1187" y="1848"/>
                  </a:cubicBezTo>
                  <a:cubicBezTo>
                    <a:pt x="1143" y="1883"/>
                    <a:pt x="1085" y="1930"/>
                    <a:pt x="1028" y="1977"/>
                  </a:cubicBezTo>
                  <a:cubicBezTo>
                    <a:pt x="910" y="2069"/>
                    <a:pt x="790" y="2158"/>
                    <a:pt x="790" y="2158"/>
                  </a:cubicBezTo>
                  <a:lnTo>
                    <a:pt x="699" y="2221"/>
                  </a:lnTo>
                  <a:cubicBezTo>
                    <a:pt x="457" y="2406"/>
                    <a:pt x="230" y="2573"/>
                    <a:pt x="0" y="2728"/>
                  </a:cubicBezTo>
                  <a:cubicBezTo>
                    <a:pt x="83" y="2705"/>
                    <a:pt x="287" y="2627"/>
                    <a:pt x="490" y="2527"/>
                  </a:cubicBezTo>
                  <a:cubicBezTo>
                    <a:pt x="691" y="2427"/>
                    <a:pt x="892" y="2310"/>
                    <a:pt x="979" y="2243"/>
                  </a:cubicBezTo>
                  <a:cubicBezTo>
                    <a:pt x="979" y="2243"/>
                    <a:pt x="1006" y="2223"/>
                    <a:pt x="1045" y="2193"/>
                  </a:cubicBezTo>
                  <a:cubicBezTo>
                    <a:pt x="1086" y="2163"/>
                    <a:pt x="1139" y="2123"/>
                    <a:pt x="1190" y="2080"/>
                  </a:cubicBezTo>
                  <a:cubicBezTo>
                    <a:pt x="1295" y="1997"/>
                    <a:pt x="1394" y="1909"/>
                    <a:pt x="1394" y="1909"/>
                  </a:cubicBezTo>
                  <a:cubicBezTo>
                    <a:pt x="1576" y="1755"/>
                    <a:pt x="1754" y="1584"/>
                    <a:pt x="1926" y="1406"/>
                  </a:cubicBezTo>
                  <a:cubicBezTo>
                    <a:pt x="2183" y="1138"/>
                    <a:pt x="2369" y="859"/>
                    <a:pt x="2572" y="564"/>
                  </a:cubicBezTo>
                  <a:cubicBezTo>
                    <a:pt x="2796" y="231"/>
                    <a:pt x="2796" y="212"/>
                    <a:pt x="2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36">
              <a:extLst>
                <a:ext uri="{FF2B5EF4-FFF2-40B4-BE49-F238E27FC236}">
                  <a16:creationId xmlns:a16="http://schemas.microsoft.com/office/drawing/2014/main" id="{C1213B80-E0A2-F8EB-1432-B94DECC07FA7}"/>
                </a:ext>
              </a:extLst>
            </p:cNvPr>
            <p:cNvSpPr/>
            <p:nvPr/>
          </p:nvSpPr>
          <p:spPr>
            <a:xfrm>
              <a:off x="3219675" y="1839650"/>
              <a:ext cx="37975" cy="87800"/>
            </a:xfrm>
            <a:custGeom>
              <a:avLst/>
              <a:gdLst/>
              <a:ahLst/>
              <a:cxnLst/>
              <a:rect l="l" t="t" r="r" b="b"/>
              <a:pathLst>
                <a:path w="1519" h="3512" extrusionOk="0">
                  <a:moveTo>
                    <a:pt x="1352" y="0"/>
                  </a:moveTo>
                  <a:lnTo>
                    <a:pt x="1352" y="0"/>
                  </a:lnTo>
                  <a:cubicBezTo>
                    <a:pt x="1415" y="363"/>
                    <a:pt x="1419" y="771"/>
                    <a:pt x="1352" y="1172"/>
                  </a:cubicBezTo>
                  <a:cubicBezTo>
                    <a:pt x="1289" y="1576"/>
                    <a:pt x="1144" y="1967"/>
                    <a:pt x="967" y="2310"/>
                  </a:cubicBezTo>
                  <a:cubicBezTo>
                    <a:pt x="967" y="2310"/>
                    <a:pt x="952" y="2343"/>
                    <a:pt x="925" y="2392"/>
                  </a:cubicBezTo>
                  <a:cubicBezTo>
                    <a:pt x="896" y="2438"/>
                    <a:pt x="859" y="2502"/>
                    <a:pt x="821" y="2565"/>
                  </a:cubicBezTo>
                  <a:cubicBezTo>
                    <a:pt x="782" y="2627"/>
                    <a:pt x="737" y="2685"/>
                    <a:pt x="706" y="2730"/>
                  </a:cubicBezTo>
                  <a:cubicBezTo>
                    <a:pt x="676" y="2776"/>
                    <a:pt x="652" y="2805"/>
                    <a:pt x="652" y="2805"/>
                  </a:cubicBezTo>
                  <a:lnTo>
                    <a:pt x="582" y="2889"/>
                  </a:lnTo>
                  <a:cubicBezTo>
                    <a:pt x="400" y="3127"/>
                    <a:pt x="209" y="3332"/>
                    <a:pt x="0" y="3511"/>
                  </a:cubicBezTo>
                  <a:cubicBezTo>
                    <a:pt x="39" y="3495"/>
                    <a:pt x="106" y="3460"/>
                    <a:pt x="188" y="3414"/>
                  </a:cubicBezTo>
                  <a:cubicBezTo>
                    <a:pt x="269" y="3367"/>
                    <a:pt x="360" y="3302"/>
                    <a:pt x="452" y="3235"/>
                  </a:cubicBezTo>
                  <a:cubicBezTo>
                    <a:pt x="629" y="3094"/>
                    <a:pt x="795" y="2924"/>
                    <a:pt x="856" y="2833"/>
                  </a:cubicBezTo>
                  <a:cubicBezTo>
                    <a:pt x="856" y="2833"/>
                    <a:pt x="876" y="2805"/>
                    <a:pt x="905" y="2764"/>
                  </a:cubicBezTo>
                  <a:cubicBezTo>
                    <a:pt x="935" y="2723"/>
                    <a:pt x="973" y="2667"/>
                    <a:pt x="1007" y="2608"/>
                  </a:cubicBezTo>
                  <a:cubicBezTo>
                    <a:pt x="1041" y="2550"/>
                    <a:pt x="1078" y="2492"/>
                    <a:pt x="1101" y="2448"/>
                  </a:cubicBezTo>
                  <a:cubicBezTo>
                    <a:pt x="1125" y="2403"/>
                    <a:pt x="1140" y="2372"/>
                    <a:pt x="1140" y="2372"/>
                  </a:cubicBezTo>
                  <a:cubicBezTo>
                    <a:pt x="1253" y="2160"/>
                    <a:pt x="1342" y="1926"/>
                    <a:pt x="1412" y="1685"/>
                  </a:cubicBezTo>
                  <a:cubicBezTo>
                    <a:pt x="1512" y="1321"/>
                    <a:pt x="1518" y="979"/>
                    <a:pt x="1498" y="620"/>
                  </a:cubicBezTo>
                  <a:cubicBezTo>
                    <a:pt x="1465" y="217"/>
                    <a:pt x="1441" y="203"/>
                    <a:pt x="1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36">
              <a:extLst>
                <a:ext uri="{FF2B5EF4-FFF2-40B4-BE49-F238E27FC236}">
                  <a16:creationId xmlns:a16="http://schemas.microsoft.com/office/drawing/2014/main" id="{FB9D4FA7-4FB0-1AC9-5995-407ABF6146F8}"/>
                </a:ext>
              </a:extLst>
            </p:cNvPr>
            <p:cNvSpPr/>
            <p:nvPr/>
          </p:nvSpPr>
          <p:spPr>
            <a:xfrm>
              <a:off x="3201950" y="1878975"/>
              <a:ext cx="22975" cy="35175"/>
            </a:xfrm>
            <a:custGeom>
              <a:avLst/>
              <a:gdLst/>
              <a:ahLst/>
              <a:cxnLst/>
              <a:rect l="l" t="t" r="r" b="b"/>
              <a:pathLst>
                <a:path w="919" h="1407" extrusionOk="0">
                  <a:moveTo>
                    <a:pt x="865" y="0"/>
                  </a:moveTo>
                  <a:cubicBezTo>
                    <a:pt x="815" y="319"/>
                    <a:pt x="656" y="664"/>
                    <a:pt x="456" y="924"/>
                  </a:cubicBezTo>
                  <a:cubicBezTo>
                    <a:pt x="456" y="924"/>
                    <a:pt x="447" y="936"/>
                    <a:pt x="433" y="954"/>
                  </a:cubicBezTo>
                  <a:cubicBezTo>
                    <a:pt x="418" y="972"/>
                    <a:pt x="399" y="996"/>
                    <a:pt x="378" y="1020"/>
                  </a:cubicBezTo>
                  <a:cubicBezTo>
                    <a:pt x="337" y="1067"/>
                    <a:pt x="293" y="1111"/>
                    <a:pt x="293" y="1111"/>
                  </a:cubicBezTo>
                  <a:lnTo>
                    <a:pt x="259" y="1141"/>
                  </a:lnTo>
                  <a:lnTo>
                    <a:pt x="259" y="1142"/>
                  </a:lnTo>
                  <a:cubicBezTo>
                    <a:pt x="174" y="1236"/>
                    <a:pt x="91" y="1324"/>
                    <a:pt x="1" y="1406"/>
                  </a:cubicBezTo>
                  <a:cubicBezTo>
                    <a:pt x="41" y="1405"/>
                    <a:pt x="138" y="1383"/>
                    <a:pt x="232" y="1343"/>
                  </a:cubicBezTo>
                  <a:cubicBezTo>
                    <a:pt x="326" y="1302"/>
                    <a:pt x="418" y="1245"/>
                    <a:pt x="451" y="1208"/>
                  </a:cubicBezTo>
                  <a:cubicBezTo>
                    <a:pt x="451" y="1208"/>
                    <a:pt x="495" y="1167"/>
                    <a:pt x="533" y="1119"/>
                  </a:cubicBezTo>
                  <a:cubicBezTo>
                    <a:pt x="573" y="1074"/>
                    <a:pt x="607" y="1025"/>
                    <a:pt x="607" y="1025"/>
                  </a:cubicBezTo>
                  <a:cubicBezTo>
                    <a:pt x="673" y="940"/>
                    <a:pt x="732" y="845"/>
                    <a:pt x="783" y="744"/>
                  </a:cubicBezTo>
                  <a:cubicBezTo>
                    <a:pt x="858" y="594"/>
                    <a:pt x="873" y="439"/>
                    <a:pt x="896" y="283"/>
                  </a:cubicBezTo>
                  <a:cubicBezTo>
                    <a:pt x="919" y="106"/>
                    <a:pt x="910" y="97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36">
              <a:extLst>
                <a:ext uri="{FF2B5EF4-FFF2-40B4-BE49-F238E27FC236}">
                  <a16:creationId xmlns:a16="http://schemas.microsoft.com/office/drawing/2014/main" id="{CB120239-221D-7B9B-F2F0-1365CA4B5519}"/>
                </a:ext>
              </a:extLst>
            </p:cNvPr>
            <p:cNvSpPr/>
            <p:nvPr/>
          </p:nvSpPr>
          <p:spPr>
            <a:xfrm>
              <a:off x="3174850" y="1873625"/>
              <a:ext cx="13500" cy="42400"/>
            </a:xfrm>
            <a:custGeom>
              <a:avLst/>
              <a:gdLst/>
              <a:ahLst/>
              <a:cxnLst/>
              <a:rect l="l" t="t" r="r" b="b"/>
              <a:pathLst>
                <a:path w="540" h="1696" extrusionOk="0">
                  <a:moveTo>
                    <a:pt x="458" y="0"/>
                  </a:moveTo>
                  <a:cubicBezTo>
                    <a:pt x="433" y="332"/>
                    <a:pt x="351" y="715"/>
                    <a:pt x="240" y="1043"/>
                  </a:cubicBezTo>
                  <a:cubicBezTo>
                    <a:pt x="240" y="1043"/>
                    <a:pt x="221" y="1104"/>
                    <a:pt x="197" y="1166"/>
                  </a:cubicBezTo>
                  <a:cubicBezTo>
                    <a:pt x="173" y="1226"/>
                    <a:pt x="148" y="1287"/>
                    <a:pt x="148" y="1287"/>
                  </a:cubicBezTo>
                  <a:lnTo>
                    <a:pt x="128" y="1331"/>
                  </a:lnTo>
                  <a:cubicBezTo>
                    <a:pt x="89" y="1441"/>
                    <a:pt x="46" y="1563"/>
                    <a:pt x="0" y="1696"/>
                  </a:cubicBezTo>
                  <a:cubicBezTo>
                    <a:pt x="36" y="1675"/>
                    <a:pt x="113" y="1608"/>
                    <a:pt x="183" y="1530"/>
                  </a:cubicBezTo>
                  <a:cubicBezTo>
                    <a:pt x="251" y="1452"/>
                    <a:pt x="314" y="1364"/>
                    <a:pt x="332" y="1318"/>
                  </a:cubicBezTo>
                  <a:cubicBezTo>
                    <a:pt x="332" y="1318"/>
                    <a:pt x="357" y="1262"/>
                    <a:pt x="377" y="1205"/>
                  </a:cubicBezTo>
                  <a:cubicBezTo>
                    <a:pt x="398" y="1148"/>
                    <a:pt x="417" y="1089"/>
                    <a:pt x="417" y="1089"/>
                  </a:cubicBezTo>
                  <a:cubicBezTo>
                    <a:pt x="451" y="986"/>
                    <a:pt x="480" y="878"/>
                    <a:pt x="504" y="767"/>
                  </a:cubicBezTo>
                  <a:cubicBezTo>
                    <a:pt x="540" y="601"/>
                    <a:pt x="524" y="446"/>
                    <a:pt x="523" y="284"/>
                  </a:cubicBezTo>
                  <a:cubicBezTo>
                    <a:pt x="519" y="103"/>
                    <a:pt x="512" y="95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36">
              <a:extLst>
                <a:ext uri="{FF2B5EF4-FFF2-40B4-BE49-F238E27FC236}">
                  <a16:creationId xmlns:a16="http://schemas.microsoft.com/office/drawing/2014/main" id="{BC97F4C3-6107-E922-25A5-DD0341CAEF7F}"/>
                </a:ext>
              </a:extLst>
            </p:cNvPr>
            <p:cNvSpPr/>
            <p:nvPr/>
          </p:nvSpPr>
          <p:spPr>
            <a:xfrm>
              <a:off x="3115900" y="1841400"/>
              <a:ext cx="33650" cy="49600"/>
            </a:xfrm>
            <a:custGeom>
              <a:avLst/>
              <a:gdLst/>
              <a:ahLst/>
              <a:cxnLst/>
              <a:rect l="l" t="t" r="r" b="b"/>
              <a:pathLst>
                <a:path w="1346" h="1984" extrusionOk="0">
                  <a:moveTo>
                    <a:pt x="72" y="0"/>
                  </a:moveTo>
                  <a:cubicBezTo>
                    <a:pt x="13" y="231"/>
                    <a:pt x="1" y="505"/>
                    <a:pt x="64" y="775"/>
                  </a:cubicBezTo>
                  <a:cubicBezTo>
                    <a:pt x="123" y="1043"/>
                    <a:pt x="258" y="1303"/>
                    <a:pt x="440" y="1499"/>
                  </a:cubicBezTo>
                  <a:cubicBezTo>
                    <a:pt x="440" y="1499"/>
                    <a:pt x="507" y="1575"/>
                    <a:pt x="583" y="1641"/>
                  </a:cubicBezTo>
                  <a:cubicBezTo>
                    <a:pt x="658" y="1708"/>
                    <a:pt x="741" y="1766"/>
                    <a:pt x="741" y="1766"/>
                  </a:cubicBezTo>
                  <a:lnTo>
                    <a:pt x="802" y="1808"/>
                  </a:lnTo>
                  <a:cubicBezTo>
                    <a:pt x="982" y="1910"/>
                    <a:pt x="1167" y="1962"/>
                    <a:pt x="1345" y="1983"/>
                  </a:cubicBezTo>
                  <a:cubicBezTo>
                    <a:pt x="1297" y="1949"/>
                    <a:pt x="1174" y="1882"/>
                    <a:pt x="1063" y="1799"/>
                  </a:cubicBezTo>
                  <a:cubicBezTo>
                    <a:pt x="950" y="1716"/>
                    <a:pt x="848" y="1622"/>
                    <a:pt x="798" y="1582"/>
                  </a:cubicBezTo>
                  <a:cubicBezTo>
                    <a:pt x="798" y="1582"/>
                    <a:pt x="734" y="1535"/>
                    <a:pt x="676" y="1480"/>
                  </a:cubicBezTo>
                  <a:cubicBezTo>
                    <a:pt x="617" y="1425"/>
                    <a:pt x="565" y="1366"/>
                    <a:pt x="565" y="1366"/>
                  </a:cubicBezTo>
                  <a:cubicBezTo>
                    <a:pt x="471" y="1260"/>
                    <a:pt x="388" y="1139"/>
                    <a:pt x="324" y="1005"/>
                  </a:cubicBezTo>
                  <a:cubicBezTo>
                    <a:pt x="230" y="808"/>
                    <a:pt x="145" y="620"/>
                    <a:pt x="119" y="399"/>
                  </a:cubicBezTo>
                  <a:cubicBezTo>
                    <a:pt x="99" y="153"/>
                    <a:pt x="107" y="145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36">
              <a:extLst>
                <a:ext uri="{FF2B5EF4-FFF2-40B4-BE49-F238E27FC236}">
                  <a16:creationId xmlns:a16="http://schemas.microsoft.com/office/drawing/2014/main" id="{E41FAA14-DBB5-ECB4-943E-6AB0255D1FE3}"/>
                </a:ext>
              </a:extLst>
            </p:cNvPr>
            <p:cNvSpPr/>
            <p:nvPr/>
          </p:nvSpPr>
          <p:spPr>
            <a:xfrm>
              <a:off x="3097675" y="1901600"/>
              <a:ext cx="41150" cy="12175"/>
            </a:xfrm>
            <a:custGeom>
              <a:avLst/>
              <a:gdLst/>
              <a:ahLst/>
              <a:cxnLst/>
              <a:rect l="l" t="t" r="r" b="b"/>
              <a:pathLst>
                <a:path w="1646" h="487" extrusionOk="0">
                  <a:moveTo>
                    <a:pt x="806" y="1"/>
                  </a:moveTo>
                  <a:cubicBezTo>
                    <a:pt x="762" y="1"/>
                    <a:pt x="718" y="3"/>
                    <a:pt x="674" y="8"/>
                  </a:cubicBezTo>
                  <a:cubicBezTo>
                    <a:pt x="489" y="29"/>
                    <a:pt x="342" y="117"/>
                    <a:pt x="198" y="210"/>
                  </a:cubicBezTo>
                  <a:cubicBezTo>
                    <a:pt x="40" y="322"/>
                    <a:pt x="39" y="337"/>
                    <a:pt x="0" y="442"/>
                  </a:cubicBezTo>
                  <a:cubicBezTo>
                    <a:pt x="136" y="338"/>
                    <a:pt x="305" y="256"/>
                    <a:pt x="482" y="214"/>
                  </a:cubicBezTo>
                  <a:cubicBezTo>
                    <a:pt x="579" y="191"/>
                    <a:pt x="678" y="180"/>
                    <a:pt x="775" y="180"/>
                  </a:cubicBezTo>
                  <a:cubicBezTo>
                    <a:pt x="857" y="180"/>
                    <a:pt x="937" y="188"/>
                    <a:pt x="1013" y="203"/>
                  </a:cubicBezTo>
                  <a:cubicBezTo>
                    <a:pt x="1013" y="203"/>
                    <a:pt x="1077" y="214"/>
                    <a:pt x="1139" y="235"/>
                  </a:cubicBezTo>
                  <a:cubicBezTo>
                    <a:pt x="1200" y="256"/>
                    <a:pt x="1260" y="283"/>
                    <a:pt x="1260" y="283"/>
                  </a:cubicBezTo>
                  <a:lnTo>
                    <a:pt x="1303" y="303"/>
                  </a:lnTo>
                  <a:lnTo>
                    <a:pt x="1303" y="304"/>
                  </a:lnTo>
                  <a:cubicBezTo>
                    <a:pt x="1427" y="354"/>
                    <a:pt x="1540" y="412"/>
                    <a:pt x="1646" y="487"/>
                  </a:cubicBezTo>
                  <a:cubicBezTo>
                    <a:pt x="1635" y="446"/>
                    <a:pt x="1585" y="352"/>
                    <a:pt x="1510" y="270"/>
                  </a:cubicBezTo>
                  <a:cubicBezTo>
                    <a:pt x="1436" y="186"/>
                    <a:pt x="1341" y="117"/>
                    <a:pt x="1290" y="98"/>
                  </a:cubicBezTo>
                  <a:cubicBezTo>
                    <a:pt x="1290" y="98"/>
                    <a:pt x="1230" y="72"/>
                    <a:pt x="1166" y="53"/>
                  </a:cubicBezTo>
                  <a:cubicBezTo>
                    <a:pt x="1102" y="34"/>
                    <a:pt x="1037" y="22"/>
                    <a:pt x="1037" y="22"/>
                  </a:cubicBezTo>
                  <a:cubicBezTo>
                    <a:pt x="962" y="8"/>
                    <a:pt x="884" y="1"/>
                    <a:pt x="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36">
              <a:extLst>
                <a:ext uri="{FF2B5EF4-FFF2-40B4-BE49-F238E27FC236}">
                  <a16:creationId xmlns:a16="http://schemas.microsoft.com/office/drawing/2014/main" id="{60E12E59-C804-6DAE-8B7D-13C0C2237134}"/>
                </a:ext>
              </a:extLst>
            </p:cNvPr>
            <p:cNvSpPr/>
            <p:nvPr/>
          </p:nvSpPr>
          <p:spPr>
            <a:xfrm>
              <a:off x="2988850" y="1948950"/>
              <a:ext cx="35600" cy="63400"/>
            </a:xfrm>
            <a:custGeom>
              <a:avLst/>
              <a:gdLst/>
              <a:ahLst/>
              <a:cxnLst/>
              <a:rect l="l" t="t" r="r" b="b"/>
              <a:pathLst>
                <a:path w="1424" h="2536" extrusionOk="0">
                  <a:moveTo>
                    <a:pt x="1424" y="1"/>
                  </a:moveTo>
                  <a:lnTo>
                    <a:pt x="1424" y="1"/>
                  </a:lnTo>
                  <a:cubicBezTo>
                    <a:pt x="1064" y="401"/>
                    <a:pt x="681" y="937"/>
                    <a:pt x="417" y="1457"/>
                  </a:cubicBezTo>
                  <a:cubicBezTo>
                    <a:pt x="417" y="1457"/>
                    <a:pt x="367" y="1556"/>
                    <a:pt x="318" y="1654"/>
                  </a:cubicBezTo>
                  <a:cubicBezTo>
                    <a:pt x="271" y="1754"/>
                    <a:pt x="224" y="1853"/>
                    <a:pt x="224" y="1853"/>
                  </a:cubicBezTo>
                  <a:lnTo>
                    <a:pt x="189" y="1928"/>
                  </a:lnTo>
                  <a:cubicBezTo>
                    <a:pt x="107" y="2139"/>
                    <a:pt x="48" y="2339"/>
                    <a:pt x="1" y="2535"/>
                  </a:cubicBezTo>
                  <a:cubicBezTo>
                    <a:pt x="80" y="2433"/>
                    <a:pt x="349" y="2002"/>
                    <a:pt x="418" y="1865"/>
                  </a:cubicBezTo>
                  <a:cubicBezTo>
                    <a:pt x="418" y="1865"/>
                    <a:pt x="460" y="1780"/>
                    <a:pt x="501" y="1694"/>
                  </a:cubicBezTo>
                  <a:lnTo>
                    <a:pt x="587" y="1525"/>
                  </a:lnTo>
                  <a:cubicBezTo>
                    <a:pt x="664" y="1375"/>
                    <a:pt x="749" y="1223"/>
                    <a:pt x="839" y="1071"/>
                  </a:cubicBezTo>
                  <a:cubicBezTo>
                    <a:pt x="972" y="844"/>
                    <a:pt x="1070" y="626"/>
                    <a:pt x="1209" y="409"/>
                  </a:cubicBezTo>
                  <a:cubicBezTo>
                    <a:pt x="1364" y="167"/>
                    <a:pt x="1371" y="160"/>
                    <a:pt x="1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36">
              <a:extLst>
                <a:ext uri="{FF2B5EF4-FFF2-40B4-BE49-F238E27FC236}">
                  <a16:creationId xmlns:a16="http://schemas.microsoft.com/office/drawing/2014/main" id="{5DA202A0-B664-69EC-6456-3215AEA34FC9}"/>
                </a:ext>
              </a:extLst>
            </p:cNvPr>
            <p:cNvSpPr/>
            <p:nvPr/>
          </p:nvSpPr>
          <p:spPr>
            <a:xfrm>
              <a:off x="2945600" y="1945850"/>
              <a:ext cx="17375" cy="85900"/>
            </a:xfrm>
            <a:custGeom>
              <a:avLst/>
              <a:gdLst/>
              <a:ahLst/>
              <a:cxnLst/>
              <a:rect l="l" t="t" r="r" b="b"/>
              <a:pathLst>
                <a:path w="695" h="3436" extrusionOk="0">
                  <a:moveTo>
                    <a:pt x="1" y="0"/>
                  </a:moveTo>
                  <a:cubicBezTo>
                    <a:pt x="283" y="184"/>
                    <a:pt x="454" y="536"/>
                    <a:pt x="493" y="896"/>
                  </a:cubicBezTo>
                  <a:cubicBezTo>
                    <a:pt x="534" y="1259"/>
                    <a:pt x="452" y="1633"/>
                    <a:pt x="369" y="1985"/>
                  </a:cubicBezTo>
                  <a:cubicBezTo>
                    <a:pt x="369" y="1985"/>
                    <a:pt x="337" y="2119"/>
                    <a:pt x="305" y="2252"/>
                  </a:cubicBezTo>
                  <a:cubicBezTo>
                    <a:pt x="272" y="2387"/>
                    <a:pt x="243" y="2523"/>
                    <a:pt x="243" y="2523"/>
                  </a:cubicBezTo>
                  <a:lnTo>
                    <a:pt x="221" y="2627"/>
                  </a:lnTo>
                  <a:cubicBezTo>
                    <a:pt x="178" y="2910"/>
                    <a:pt x="177" y="3184"/>
                    <a:pt x="233" y="3436"/>
                  </a:cubicBezTo>
                  <a:cubicBezTo>
                    <a:pt x="243" y="3356"/>
                    <a:pt x="262" y="3156"/>
                    <a:pt x="309" y="2960"/>
                  </a:cubicBezTo>
                  <a:cubicBezTo>
                    <a:pt x="354" y="2764"/>
                    <a:pt x="418" y="2569"/>
                    <a:pt x="440" y="2472"/>
                  </a:cubicBezTo>
                  <a:lnTo>
                    <a:pt x="552" y="2004"/>
                  </a:lnTo>
                  <a:cubicBezTo>
                    <a:pt x="601" y="1793"/>
                    <a:pt x="648" y="1571"/>
                    <a:pt x="667" y="1338"/>
                  </a:cubicBezTo>
                  <a:cubicBezTo>
                    <a:pt x="695" y="992"/>
                    <a:pt x="613" y="667"/>
                    <a:pt x="444" y="376"/>
                  </a:cubicBezTo>
                  <a:cubicBezTo>
                    <a:pt x="348" y="212"/>
                    <a:pt x="271" y="146"/>
                    <a:pt x="213" y="98"/>
                  </a:cubicBezTo>
                  <a:cubicBezTo>
                    <a:pt x="150" y="55"/>
                    <a:pt x="99" y="2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36">
              <a:extLst>
                <a:ext uri="{FF2B5EF4-FFF2-40B4-BE49-F238E27FC236}">
                  <a16:creationId xmlns:a16="http://schemas.microsoft.com/office/drawing/2014/main" id="{DF30C846-2115-CB2E-DCFF-300F263CC766}"/>
                </a:ext>
              </a:extLst>
            </p:cNvPr>
            <p:cNvSpPr/>
            <p:nvPr/>
          </p:nvSpPr>
          <p:spPr>
            <a:xfrm>
              <a:off x="2915575" y="2013900"/>
              <a:ext cx="17650" cy="64425"/>
            </a:xfrm>
            <a:custGeom>
              <a:avLst/>
              <a:gdLst/>
              <a:ahLst/>
              <a:cxnLst/>
              <a:rect l="l" t="t" r="r" b="b"/>
              <a:pathLst>
                <a:path w="706" h="2577" extrusionOk="0">
                  <a:moveTo>
                    <a:pt x="82" y="0"/>
                  </a:moveTo>
                  <a:cubicBezTo>
                    <a:pt x="58" y="0"/>
                    <a:pt x="32" y="3"/>
                    <a:pt x="0" y="8"/>
                  </a:cubicBezTo>
                  <a:cubicBezTo>
                    <a:pt x="259" y="67"/>
                    <a:pt x="442" y="322"/>
                    <a:pt x="500" y="591"/>
                  </a:cubicBezTo>
                  <a:cubicBezTo>
                    <a:pt x="559" y="863"/>
                    <a:pt x="505" y="1158"/>
                    <a:pt x="463" y="1438"/>
                  </a:cubicBezTo>
                  <a:lnTo>
                    <a:pt x="432" y="1655"/>
                  </a:lnTo>
                  <a:cubicBezTo>
                    <a:pt x="417" y="1764"/>
                    <a:pt x="410" y="1876"/>
                    <a:pt x="410" y="1876"/>
                  </a:cubicBezTo>
                  <a:lnTo>
                    <a:pt x="407" y="1961"/>
                  </a:lnTo>
                  <a:cubicBezTo>
                    <a:pt x="412" y="2191"/>
                    <a:pt x="474" y="2410"/>
                    <a:pt x="596" y="2577"/>
                  </a:cubicBezTo>
                  <a:cubicBezTo>
                    <a:pt x="581" y="2513"/>
                    <a:pt x="549" y="2358"/>
                    <a:pt x="556" y="2203"/>
                  </a:cubicBezTo>
                  <a:cubicBezTo>
                    <a:pt x="559" y="2047"/>
                    <a:pt x="590" y="1892"/>
                    <a:pt x="596" y="1818"/>
                  </a:cubicBezTo>
                  <a:cubicBezTo>
                    <a:pt x="596" y="1818"/>
                    <a:pt x="604" y="1727"/>
                    <a:pt x="618" y="1635"/>
                  </a:cubicBezTo>
                  <a:cubicBezTo>
                    <a:pt x="632" y="1542"/>
                    <a:pt x="645" y="1449"/>
                    <a:pt x="645" y="1449"/>
                  </a:cubicBezTo>
                  <a:cubicBezTo>
                    <a:pt x="671" y="1282"/>
                    <a:pt x="699" y="1104"/>
                    <a:pt x="701" y="919"/>
                  </a:cubicBezTo>
                  <a:cubicBezTo>
                    <a:pt x="705" y="642"/>
                    <a:pt x="602" y="384"/>
                    <a:pt x="421" y="186"/>
                  </a:cubicBezTo>
                  <a:cubicBezTo>
                    <a:pt x="318" y="74"/>
                    <a:pt x="243" y="39"/>
                    <a:pt x="186" y="17"/>
                  </a:cubicBezTo>
                  <a:cubicBezTo>
                    <a:pt x="151" y="6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36">
              <a:extLst>
                <a:ext uri="{FF2B5EF4-FFF2-40B4-BE49-F238E27FC236}">
                  <a16:creationId xmlns:a16="http://schemas.microsoft.com/office/drawing/2014/main" id="{257A06A7-922F-4448-8DE8-6D312912233A}"/>
                </a:ext>
              </a:extLst>
            </p:cNvPr>
            <p:cNvSpPr/>
            <p:nvPr/>
          </p:nvSpPr>
          <p:spPr>
            <a:xfrm>
              <a:off x="2867250" y="2022525"/>
              <a:ext cx="48125" cy="74650"/>
            </a:xfrm>
            <a:custGeom>
              <a:avLst/>
              <a:gdLst/>
              <a:ahLst/>
              <a:cxnLst/>
              <a:rect l="l" t="t" r="r" b="b"/>
              <a:pathLst>
                <a:path w="1925" h="2986" extrusionOk="0">
                  <a:moveTo>
                    <a:pt x="37" y="0"/>
                  </a:moveTo>
                  <a:lnTo>
                    <a:pt x="37" y="0"/>
                  </a:lnTo>
                  <a:cubicBezTo>
                    <a:pt x="0" y="336"/>
                    <a:pt x="85" y="719"/>
                    <a:pt x="257" y="1062"/>
                  </a:cubicBezTo>
                  <a:cubicBezTo>
                    <a:pt x="429" y="1407"/>
                    <a:pt x="676" y="1712"/>
                    <a:pt x="917" y="1978"/>
                  </a:cubicBezTo>
                  <a:lnTo>
                    <a:pt x="1284" y="2378"/>
                  </a:lnTo>
                  <a:lnTo>
                    <a:pt x="1352" y="2454"/>
                  </a:lnTo>
                  <a:lnTo>
                    <a:pt x="1352" y="2452"/>
                  </a:lnTo>
                  <a:cubicBezTo>
                    <a:pt x="1547" y="2648"/>
                    <a:pt x="1737" y="2821"/>
                    <a:pt x="1925" y="2986"/>
                  </a:cubicBezTo>
                  <a:cubicBezTo>
                    <a:pt x="1852" y="2847"/>
                    <a:pt x="1487" y="2331"/>
                    <a:pt x="1356" y="2189"/>
                  </a:cubicBezTo>
                  <a:lnTo>
                    <a:pt x="1037" y="1839"/>
                  </a:lnTo>
                  <a:cubicBezTo>
                    <a:pt x="898" y="1684"/>
                    <a:pt x="757" y="1519"/>
                    <a:pt x="630" y="1344"/>
                  </a:cubicBezTo>
                  <a:cubicBezTo>
                    <a:pt x="443" y="1086"/>
                    <a:pt x="271" y="848"/>
                    <a:pt x="173" y="547"/>
                  </a:cubicBezTo>
                  <a:cubicBezTo>
                    <a:pt x="120" y="381"/>
                    <a:pt x="109" y="290"/>
                    <a:pt x="92" y="221"/>
                  </a:cubicBezTo>
                  <a:cubicBezTo>
                    <a:pt x="78" y="150"/>
                    <a:pt x="61" y="10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36">
              <a:extLst>
                <a:ext uri="{FF2B5EF4-FFF2-40B4-BE49-F238E27FC236}">
                  <a16:creationId xmlns:a16="http://schemas.microsoft.com/office/drawing/2014/main" id="{622EFF1D-22B8-D049-3F11-3DC7A1704D7C}"/>
                </a:ext>
              </a:extLst>
            </p:cNvPr>
            <p:cNvSpPr/>
            <p:nvPr/>
          </p:nvSpPr>
          <p:spPr>
            <a:xfrm>
              <a:off x="2814225" y="1808975"/>
              <a:ext cx="50725" cy="138900"/>
            </a:xfrm>
            <a:custGeom>
              <a:avLst/>
              <a:gdLst/>
              <a:ahLst/>
              <a:cxnLst/>
              <a:rect l="l" t="t" r="r" b="b"/>
              <a:pathLst>
                <a:path w="2029" h="5556" extrusionOk="0">
                  <a:moveTo>
                    <a:pt x="413" y="1"/>
                  </a:moveTo>
                  <a:cubicBezTo>
                    <a:pt x="322" y="87"/>
                    <a:pt x="133" y="373"/>
                    <a:pt x="71" y="718"/>
                  </a:cubicBezTo>
                  <a:cubicBezTo>
                    <a:pt x="1" y="1059"/>
                    <a:pt x="45" y="1423"/>
                    <a:pt x="86" y="1585"/>
                  </a:cubicBezTo>
                  <a:cubicBezTo>
                    <a:pt x="86" y="1585"/>
                    <a:pt x="133" y="1786"/>
                    <a:pt x="211" y="1977"/>
                  </a:cubicBezTo>
                  <a:cubicBezTo>
                    <a:pt x="287" y="2168"/>
                    <a:pt x="382" y="2347"/>
                    <a:pt x="382" y="2347"/>
                  </a:cubicBezTo>
                  <a:cubicBezTo>
                    <a:pt x="549" y="2670"/>
                    <a:pt x="756" y="2980"/>
                    <a:pt x="964" y="3288"/>
                  </a:cubicBezTo>
                  <a:cubicBezTo>
                    <a:pt x="1273" y="3745"/>
                    <a:pt x="1579" y="4138"/>
                    <a:pt x="1777" y="4637"/>
                  </a:cubicBezTo>
                  <a:cubicBezTo>
                    <a:pt x="1885" y="4914"/>
                    <a:pt x="1910" y="5068"/>
                    <a:pt x="1939" y="5185"/>
                  </a:cubicBezTo>
                  <a:cubicBezTo>
                    <a:pt x="1962" y="5304"/>
                    <a:pt x="1987" y="5389"/>
                    <a:pt x="2012" y="5556"/>
                  </a:cubicBezTo>
                  <a:cubicBezTo>
                    <a:pt x="2028" y="5273"/>
                    <a:pt x="1986" y="4973"/>
                    <a:pt x="1893" y="4679"/>
                  </a:cubicBezTo>
                  <a:cubicBezTo>
                    <a:pt x="1801" y="4384"/>
                    <a:pt x="1664" y="4097"/>
                    <a:pt x="1506" y="3820"/>
                  </a:cubicBezTo>
                  <a:cubicBezTo>
                    <a:pt x="1187" y="3267"/>
                    <a:pt x="794" y="2759"/>
                    <a:pt x="526" y="2230"/>
                  </a:cubicBezTo>
                  <a:cubicBezTo>
                    <a:pt x="526" y="2230"/>
                    <a:pt x="422" y="2032"/>
                    <a:pt x="348" y="1823"/>
                  </a:cubicBezTo>
                  <a:cubicBezTo>
                    <a:pt x="270" y="1615"/>
                    <a:pt x="232" y="1397"/>
                    <a:pt x="232" y="1397"/>
                  </a:cubicBezTo>
                  <a:cubicBezTo>
                    <a:pt x="232" y="1397"/>
                    <a:pt x="224" y="1357"/>
                    <a:pt x="218" y="1316"/>
                  </a:cubicBezTo>
                  <a:lnTo>
                    <a:pt x="208" y="1234"/>
                  </a:lnTo>
                  <a:cubicBezTo>
                    <a:pt x="143" y="790"/>
                    <a:pt x="200" y="358"/>
                    <a:pt x="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36">
              <a:extLst>
                <a:ext uri="{FF2B5EF4-FFF2-40B4-BE49-F238E27FC236}">
                  <a16:creationId xmlns:a16="http://schemas.microsoft.com/office/drawing/2014/main" id="{03588416-AE6E-193C-7715-6F09A5DF1AB1}"/>
                </a:ext>
              </a:extLst>
            </p:cNvPr>
            <p:cNvSpPr/>
            <p:nvPr/>
          </p:nvSpPr>
          <p:spPr>
            <a:xfrm>
              <a:off x="2797700" y="1773350"/>
              <a:ext cx="27250" cy="20075"/>
            </a:xfrm>
            <a:custGeom>
              <a:avLst/>
              <a:gdLst/>
              <a:ahLst/>
              <a:cxnLst/>
              <a:rect l="l" t="t" r="r" b="b"/>
              <a:pathLst>
                <a:path w="1090" h="803" extrusionOk="0">
                  <a:moveTo>
                    <a:pt x="788" y="1"/>
                  </a:moveTo>
                  <a:cubicBezTo>
                    <a:pt x="746" y="1"/>
                    <a:pt x="710" y="5"/>
                    <a:pt x="689" y="13"/>
                  </a:cubicBezTo>
                  <a:cubicBezTo>
                    <a:pt x="689" y="12"/>
                    <a:pt x="688" y="12"/>
                    <a:pt x="688" y="12"/>
                  </a:cubicBezTo>
                  <a:cubicBezTo>
                    <a:pt x="678" y="12"/>
                    <a:pt x="502" y="85"/>
                    <a:pt x="504" y="90"/>
                  </a:cubicBezTo>
                  <a:cubicBezTo>
                    <a:pt x="425" y="130"/>
                    <a:pt x="348" y="183"/>
                    <a:pt x="277" y="244"/>
                  </a:cubicBezTo>
                  <a:cubicBezTo>
                    <a:pt x="171" y="335"/>
                    <a:pt x="117" y="455"/>
                    <a:pt x="60" y="573"/>
                  </a:cubicBezTo>
                  <a:cubicBezTo>
                    <a:pt x="1" y="706"/>
                    <a:pt x="7" y="716"/>
                    <a:pt x="31" y="803"/>
                  </a:cubicBezTo>
                  <a:cubicBezTo>
                    <a:pt x="144" y="567"/>
                    <a:pt x="366" y="364"/>
                    <a:pt x="595" y="248"/>
                  </a:cubicBezTo>
                  <a:cubicBezTo>
                    <a:pt x="595" y="248"/>
                    <a:pt x="605" y="243"/>
                    <a:pt x="622" y="234"/>
                  </a:cubicBezTo>
                  <a:cubicBezTo>
                    <a:pt x="639" y="228"/>
                    <a:pt x="661" y="217"/>
                    <a:pt x="683" y="207"/>
                  </a:cubicBezTo>
                  <a:cubicBezTo>
                    <a:pt x="729" y="191"/>
                    <a:pt x="774" y="176"/>
                    <a:pt x="774" y="176"/>
                  </a:cubicBezTo>
                  <a:lnTo>
                    <a:pt x="810" y="167"/>
                  </a:lnTo>
                  <a:lnTo>
                    <a:pt x="809" y="167"/>
                  </a:lnTo>
                  <a:cubicBezTo>
                    <a:pt x="902" y="132"/>
                    <a:pt x="992" y="101"/>
                    <a:pt x="1090" y="81"/>
                  </a:cubicBezTo>
                  <a:cubicBezTo>
                    <a:pt x="1063" y="59"/>
                    <a:pt x="987" y="26"/>
                    <a:pt x="903" y="10"/>
                  </a:cubicBezTo>
                  <a:cubicBezTo>
                    <a:pt x="864" y="4"/>
                    <a:pt x="823" y="1"/>
                    <a:pt x="7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36">
              <a:extLst>
                <a:ext uri="{FF2B5EF4-FFF2-40B4-BE49-F238E27FC236}">
                  <a16:creationId xmlns:a16="http://schemas.microsoft.com/office/drawing/2014/main" id="{CA606F29-55B6-2FCE-00CF-007EB1478473}"/>
                </a:ext>
              </a:extLst>
            </p:cNvPr>
            <p:cNvSpPr/>
            <p:nvPr/>
          </p:nvSpPr>
          <p:spPr>
            <a:xfrm>
              <a:off x="2784700" y="1624400"/>
              <a:ext cx="115450" cy="101850"/>
            </a:xfrm>
            <a:custGeom>
              <a:avLst/>
              <a:gdLst/>
              <a:ahLst/>
              <a:cxnLst/>
              <a:rect l="l" t="t" r="r" b="b"/>
              <a:pathLst>
                <a:path w="4618" h="4074" extrusionOk="0">
                  <a:moveTo>
                    <a:pt x="1729" y="0"/>
                  </a:moveTo>
                  <a:cubicBezTo>
                    <a:pt x="1631" y="0"/>
                    <a:pt x="1533" y="8"/>
                    <a:pt x="1435" y="24"/>
                  </a:cubicBezTo>
                  <a:cubicBezTo>
                    <a:pt x="1204" y="63"/>
                    <a:pt x="982" y="156"/>
                    <a:pt x="796" y="295"/>
                  </a:cubicBezTo>
                  <a:cubicBezTo>
                    <a:pt x="610" y="432"/>
                    <a:pt x="458" y="606"/>
                    <a:pt x="340" y="794"/>
                  </a:cubicBezTo>
                  <a:cubicBezTo>
                    <a:pt x="340" y="794"/>
                    <a:pt x="295" y="866"/>
                    <a:pt x="239" y="978"/>
                  </a:cubicBezTo>
                  <a:cubicBezTo>
                    <a:pt x="180" y="1090"/>
                    <a:pt x="122" y="1247"/>
                    <a:pt x="79" y="1409"/>
                  </a:cubicBezTo>
                  <a:cubicBezTo>
                    <a:pt x="35" y="1570"/>
                    <a:pt x="12" y="1735"/>
                    <a:pt x="6" y="1861"/>
                  </a:cubicBezTo>
                  <a:cubicBezTo>
                    <a:pt x="1" y="1923"/>
                    <a:pt x="2" y="1975"/>
                    <a:pt x="1" y="2011"/>
                  </a:cubicBezTo>
                  <a:cubicBezTo>
                    <a:pt x="1" y="2048"/>
                    <a:pt x="1" y="2068"/>
                    <a:pt x="1" y="2068"/>
                  </a:cubicBezTo>
                  <a:cubicBezTo>
                    <a:pt x="1" y="2068"/>
                    <a:pt x="3" y="2130"/>
                    <a:pt x="5" y="2192"/>
                  </a:cubicBezTo>
                  <a:cubicBezTo>
                    <a:pt x="11" y="2254"/>
                    <a:pt x="15" y="2316"/>
                    <a:pt x="15" y="2316"/>
                  </a:cubicBezTo>
                  <a:cubicBezTo>
                    <a:pt x="99" y="2989"/>
                    <a:pt x="367" y="3550"/>
                    <a:pt x="630" y="4074"/>
                  </a:cubicBezTo>
                  <a:cubicBezTo>
                    <a:pt x="576" y="3902"/>
                    <a:pt x="407" y="3468"/>
                    <a:pt x="296" y="3011"/>
                  </a:cubicBezTo>
                  <a:cubicBezTo>
                    <a:pt x="241" y="2783"/>
                    <a:pt x="203" y="2549"/>
                    <a:pt x="188" y="2345"/>
                  </a:cubicBezTo>
                  <a:cubicBezTo>
                    <a:pt x="172" y="2142"/>
                    <a:pt x="180" y="1968"/>
                    <a:pt x="189" y="1858"/>
                  </a:cubicBezTo>
                  <a:cubicBezTo>
                    <a:pt x="189" y="1858"/>
                    <a:pt x="203" y="1586"/>
                    <a:pt x="292" y="1331"/>
                  </a:cubicBezTo>
                  <a:cubicBezTo>
                    <a:pt x="371" y="1071"/>
                    <a:pt x="523" y="847"/>
                    <a:pt x="523" y="847"/>
                  </a:cubicBezTo>
                  <a:cubicBezTo>
                    <a:pt x="653" y="647"/>
                    <a:pt x="829" y="474"/>
                    <a:pt x="1038" y="353"/>
                  </a:cubicBezTo>
                  <a:cubicBezTo>
                    <a:pt x="1247" y="236"/>
                    <a:pt x="1488" y="176"/>
                    <a:pt x="1734" y="176"/>
                  </a:cubicBezTo>
                  <a:cubicBezTo>
                    <a:pt x="1736" y="176"/>
                    <a:pt x="1738" y="176"/>
                    <a:pt x="1741" y="176"/>
                  </a:cubicBezTo>
                  <a:cubicBezTo>
                    <a:pt x="2113" y="177"/>
                    <a:pt x="2466" y="279"/>
                    <a:pt x="2797" y="418"/>
                  </a:cubicBezTo>
                  <a:cubicBezTo>
                    <a:pt x="3128" y="561"/>
                    <a:pt x="3443" y="747"/>
                    <a:pt x="3728" y="991"/>
                  </a:cubicBezTo>
                  <a:cubicBezTo>
                    <a:pt x="4045" y="1267"/>
                    <a:pt x="4180" y="1440"/>
                    <a:pt x="4290" y="1570"/>
                  </a:cubicBezTo>
                  <a:cubicBezTo>
                    <a:pt x="4397" y="1703"/>
                    <a:pt x="4481" y="1796"/>
                    <a:pt x="4618" y="1987"/>
                  </a:cubicBezTo>
                  <a:cubicBezTo>
                    <a:pt x="4257" y="1284"/>
                    <a:pt x="3606" y="620"/>
                    <a:pt x="2777" y="252"/>
                  </a:cubicBezTo>
                  <a:cubicBezTo>
                    <a:pt x="2454" y="106"/>
                    <a:pt x="2095" y="0"/>
                    <a:pt x="1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36">
              <a:extLst>
                <a:ext uri="{FF2B5EF4-FFF2-40B4-BE49-F238E27FC236}">
                  <a16:creationId xmlns:a16="http://schemas.microsoft.com/office/drawing/2014/main" id="{7139430C-FC24-E93A-ABE4-66B104A2D533}"/>
                </a:ext>
              </a:extLst>
            </p:cNvPr>
            <p:cNvSpPr/>
            <p:nvPr/>
          </p:nvSpPr>
          <p:spPr>
            <a:xfrm>
              <a:off x="2846250" y="1667475"/>
              <a:ext cx="17875" cy="12350"/>
            </a:xfrm>
            <a:custGeom>
              <a:avLst/>
              <a:gdLst/>
              <a:ahLst/>
              <a:cxnLst/>
              <a:rect l="l" t="t" r="r" b="b"/>
              <a:pathLst>
                <a:path w="715" h="494" extrusionOk="0">
                  <a:moveTo>
                    <a:pt x="715" y="0"/>
                  </a:moveTo>
                  <a:cubicBezTo>
                    <a:pt x="661" y="0"/>
                    <a:pt x="501" y="42"/>
                    <a:pt x="467" y="69"/>
                  </a:cubicBezTo>
                  <a:lnTo>
                    <a:pt x="383" y="139"/>
                  </a:lnTo>
                  <a:cubicBezTo>
                    <a:pt x="344" y="169"/>
                    <a:pt x="303" y="198"/>
                    <a:pt x="259" y="226"/>
                  </a:cubicBezTo>
                  <a:cubicBezTo>
                    <a:pt x="197" y="267"/>
                    <a:pt x="156" y="332"/>
                    <a:pt x="93" y="376"/>
                  </a:cubicBezTo>
                  <a:cubicBezTo>
                    <a:pt x="23" y="424"/>
                    <a:pt x="22" y="426"/>
                    <a:pt x="1" y="493"/>
                  </a:cubicBezTo>
                  <a:cubicBezTo>
                    <a:pt x="165" y="467"/>
                    <a:pt x="357" y="393"/>
                    <a:pt x="496" y="281"/>
                  </a:cubicBezTo>
                  <a:cubicBezTo>
                    <a:pt x="496" y="281"/>
                    <a:pt x="522" y="260"/>
                    <a:pt x="548" y="238"/>
                  </a:cubicBezTo>
                  <a:lnTo>
                    <a:pt x="600" y="195"/>
                  </a:lnTo>
                  <a:lnTo>
                    <a:pt x="618" y="179"/>
                  </a:lnTo>
                  <a:cubicBezTo>
                    <a:pt x="662" y="123"/>
                    <a:pt x="692" y="63"/>
                    <a:pt x="7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6">
              <a:extLst>
                <a:ext uri="{FF2B5EF4-FFF2-40B4-BE49-F238E27FC236}">
                  <a16:creationId xmlns:a16="http://schemas.microsoft.com/office/drawing/2014/main" id="{C63EAABB-266C-407A-74C3-F32AFB903B69}"/>
                </a:ext>
              </a:extLst>
            </p:cNvPr>
            <p:cNvSpPr/>
            <p:nvPr/>
          </p:nvSpPr>
          <p:spPr>
            <a:xfrm>
              <a:off x="2849875" y="1693525"/>
              <a:ext cx="17850" cy="48175"/>
            </a:xfrm>
            <a:custGeom>
              <a:avLst/>
              <a:gdLst/>
              <a:ahLst/>
              <a:cxnLst/>
              <a:rect l="l" t="t" r="r" b="b"/>
              <a:pathLst>
                <a:path w="714" h="1927" extrusionOk="0">
                  <a:moveTo>
                    <a:pt x="1" y="1"/>
                  </a:moveTo>
                  <a:cubicBezTo>
                    <a:pt x="179" y="339"/>
                    <a:pt x="346" y="762"/>
                    <a:pt x="456" y="1147"/>
                  </a:cubicBezTo>
                  <a:cubicBezTo>
                    <a:pt x="456" y="1147"/>
                    <a:pt x="478" y="1219"/>
                    <a:pt x="496" y="1293"/>
                  </a:cubicBezTo>
                  <a:cubicBezTo>
                    <a:pt x="513" y="1367"/>
                    <a:pt x="531" y="1441"/>
                    <a:pt x="531" y="1441"/>
                  </a:cubicBezTo>
                  <a:lnTo>
                    <a:pt x="542" y="1497"/>
                  </a:lnTo>
                  <a:cubicBezTo>
                    <a:pt x="578" y="1630"/>
                    <a:pt x="618" y="1773"/>
                    <a:pt x="662" y="1926"/>
                  </a:cubicBezTo>
                  <a:cubicBezTo>
                    <a:pt x="678" y="1882"/>
                    <a:pt x="698" y="1769"/>
                    <a:pt x="706" y="1650"/>
                  </a:cubicBezTo>
                  <a:cubicBezTo>
                    <a:pt x="713" y="1532"/>
                    <a:pt x="710" y="1408"/>
                    <a:pt x="697" y="1353"/>
                  </a:cubicBezTo>
                  <a:cubicBezTo>
                    <a:pt x="697" y="1353"/>
                    <a:pt x="683" y="1285"/>
                    <a:pt x="665" y="1218"/>
                  </a:cubicBezTo>
                  <a:cubicBezTo>
                    <a:pt x="647" y="1151"/>
                    <a:pt x="627" y="1084"/>
                    <a:pt x="627" y="1084"/>
                  </a:cubicBezTo>
                  <a:cubicBezTo>
                    <a:pt x="593" y="965"/>
                    <a:pt x="551" y="844"/>
                    <a:pt x="504" y="723"/>
                  </a:cubicBezTo>
                  <a:cubicBezTo>
                    <a:pt x="432" y="543"/>
                    <a:pt x="326" y="402"/>
                    <a:pt x="227" y="244"/>
                  </a:cubicBezTo>
                  <a:cubicBezTo>
                    <a:pt x="115" y="70"/>
                    <a:pt x="105" y="6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36">
              <a:extLst>
                <a:ext uri="{FF2B5EF4-FFF2-40B4-BE49-F238E27FC236}">
                  <a16:creationId xmlns:a16="http://schemas.microsoft.com/office/drawing/2014/main" id="{132FD7BC-87BF-F95B-73C6-1E6E9960E761}"/>
                </a:ext>
              </a:extLst>
            </p:cNvPr>
            <p:cNvSpPr/>
            <p:nvPr/>
          </p:nvSpPr>
          <p:spPr>
            <a:xfrm>
              <a:off x="2883125" y="1718300"/>
              <a:ext cx="104850" cy="140375"/>
            </a:xfrm>
            <a:custGeom>
              <a:avLst/>
              <a:gdLst/>
              <a:ahLst/>
              <a:cxnLst/>
              <a:rect l="l" t="t" r="r" b="b"/>
              <a:pathLst>
                <a:path w="4194" h="5615" extrusionOk="0">
                  <a:moveTo>
                    <a:pt x="32" y="0"/>
                  </a:moveTo>
                  <a:cubicBezTo>
                    <a:pt x="1" y="338"/>
                    <a:pt x="119" y="700"/>
                    <a:pt x="327" y="1002"/>
                  </a:cubicBezTo>
                  <a:cubicBezTo>
                    <a:pt x="534" y="1311"/>
                    <a:pt x="829" y="1563"/>
                    <a:pt x="1137" y="1780"/>
                  </a:cubicBezTo>
                  <a:cubicBezTo>
                    <a:pt x="1445" y="2000"/>
                    <a:pt x="1770" y="2193"/>
                    <a:pt x="2059" y="2421"/>
                  </a:cubicBezTo>
                  <a:cubicBezTo>
                    <a:pt x="2351" y="2646"/>
                    <a:pt x="2615" y="2897"/>
                    <a:pt x="2851" y="3161"/>
                  </a:cubicBezTo>
                  <a:cubicBezTo>
                    <a:pt x="2851" y="3161"/>
                    <a:pt x="3029" y="3362"/>
                    <a:pt x="3187" y="3576"/>
                  </a:cubicBezTo>
                  <a:cubicBezTo>
                    <a:pt x="3344" y="3792"/>
                    <a:pt x="3483" y="4021"/>
                    <a:pt x="3483" y="4021"/>
                  </a:cubicBezTo>
                  <a:lnTo>
                    <a:pt x="3582" y="4196"/>
                  </a:lnTo>
                  <a:lnTo>
                    <a:pt x="3583" y="4196"/>
                  </a:lnTo>
                  <a:cubicBezTo>
                    <a:pt x="3719" y="4432"/>
                    <a:pt x="3836" y="4668"/>
                    <a:pt x="3939" y="4904"/>
                  </a:cubicBezTo>
                  <a:cubicBezTo>
                    <a:pt x="4038" y="5140"/>
                    <a:pt x="4122" y="5376"/>
                    <a:pt x="4193" y="5614"/>
                  </a:cubicBezTo>
                  <a:cubicBezTo>
                    <a:pt x="4178" y="5464"/>
                    <a:pt x="4110" y="5076"/>
                    <a:pt x="3975" y="4693"/>
                  </a:cubicBezTo>
                  <a:cubicBezTo>
                    <a:pt x="3845" y="4309"/>
                    <a:pt x="3650" y="3936"/>
                    <a:pt x="3541" y="3772"/>
                  </a:cubicBezTo>
                  <a:cubicBezTo>
                    <a:pt x="3541" y="3772"/>
                    <a:pt x="3412" y="3567"/>
                    <a:pt x="3264" y="3377"/>
                  </a:cubicBezTo>
                  <a:cubicBezTo>
                    <a:pt x="3119" y="3183"/>
                    <a:pt x="2956" y="3006"/>
                    <a:pt x="2956" y="3006"/>
                  </a:cubicBezTo>
                  <a:cubicBezTo>
                    <a:pt x="2667" y="2687"/>
                    <a:pt x="2334" y="2386"/>
                    <a:pt x="1966" y="2131"/>
                  </a:cubicBezTo>
                  <a:cubicBezTo>
                    <a:pt x="1690" y="1941"/>
                    <a:pt x="1417" y="1789"/>
                    <a:pt x="1160" y="1620"/>
                  </a:cubicBezTo>
                  <a:cubicBezTo>
                    <a:pt x="903" y="1451"/>
                    <a:pt x="657" y="1267"/>
                    <a:pt x="459" y="1021"/>
                  </a:cubicBezTo>
                  <a:cubicBezTo>
                    <a:pt x="243" y="743"/>
                    <a:pt x="181" y="567"/>
                    <a:pt x="132" y="435"/>
                  </a:cubicBezTo>
                  <a:cubicBezTo>
                    <a:pt x="86" y="300"/>
                    <a:pt x="52" y="20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36">
              <a:extLst>
                <a:ext uri="{FF2B5EF4-FFF2-40B4-BE49-F238E27FC236}">
                  <a16:creationId xmlns:a16="http://schemas.microsoft.com/office/drawing/2014/main" id="{2F46626E-1DC2-FEF3-7230-70C7C2F749EB}"/>
                </a:ext>
              </a:extLst>
            </p:cNvPr>
            <p:cNvSpPr/>
            <p:nvPr/>
          </p:nvSpPr>
          <p:spPr>
            <a:xfrm>
              <a:off x="3235400" y="2238275"/>
              <a:ext cx="64800" cy="23350"/>
            </a:xfrm>
            <a:custGeom>
              <a:avLst/>
              <a:gdLst/>
              <a:ahLst/>
              <a:cxnLst/>
              <a:rect l="l" t="t" r="r" b="b"/>
              <a:pathLst>
                <a:path w="2592" h="934" extrusionOk="0">
                  <a:moveTo>
                    <a:pt x="946" y="1"/>
                  </a:moveTo>
                  <a:cubicBezTo>
                    <a:pt x="908" y="1"/>
                    <a:pt x="871" y="3"/>
                    <a:pt x="834" y="8"/>
                  </a:cubicBezTo>
                  <a:cubicBezTo>
                    <a:pt x="834" y="8"/>
                    <a:pt x="702" y="21"/>
                    <a:pt x="578" y="69"/>
                  </a:cubicBezTo>
                  <a:cubicBezTo>
                    <a:pt x="516" y="94"/>
                    <a:pt x="458" y="125"/>
                    <a:pt x="416" y="151"/>
                  </a:cubicBezTo>
                  <a:cubicBezTo>
                    <a:pt x="373" y="178"/>
                    <a:pt x="347" y="199"/>
                    <a:pt x="347" y="199"/>
                  </a:cubicBezTo>
                  <a:cubicBezTo>
                    <a:pt x="347" y="199"/>
                    <a:pt x="327" y="213"/>
                    <a:pt x="309" y="229"/>
                  </a:cubicBezTo>
                  <a:cubicBezTo>
                    <a:pt x="290" y="245"/>
                    <a:pt x="272" y="262"/>
                    <a:pt x="272" y="262"/>
                  </a:cubicBezTo>
                  <a:lnTo>
                    <a:pt x="271" y="262"/>
                  </a:lnTo>
                  <a:cubicBezTo>
                    <a:pt x="83" y="456"/>
                    <a:pt x="0" y="706"/>
                    <a:pt x="12" y="933"/>
                  </a:cubicBezTo>
                  <a:cubicBezTo>
                    <a:pt x="35" y="865"/>
                    <a:pt x="93" y="697"/>
                    <a:pt x="203" y="566"/>
                  </a:cubicBezTo>
                  <a:cubicBezTo>
                    <a:pt x="307" y="429"/>
                    <a:pt x="450" y="342"/>
                    <a:pt x="515" y="303"/>
                  </a:cubicBezTo>
                  <a:cubicBezTo>
                    <a:pt x="515" y="303"/>
                    <a:pt x="595" y="253"/>
                    <a:pt x="686" y="224"/>
                  </a:cubicBezTo>
                  <a:cubicBezTo>
                    <a:pt x="777" y="195"/>
                    <a:pt x="872" y="186"/>
                    <a:pt x="872" y="186"/>
                  </a:cubicBezTo>
                  <a:cubicBezTo>
                    <a:pt x="896" y="184"/>
                    <a:pt x="920" y="183"/>
                    <a:pt x="945" y="183"/>
                  </a:cubicBezTo>
                  <a:cubicBezTo>
                    <a:pt x="1091" y="183"/>
                    <a:pt x="1239" y="222"/>
                    <a:pt x="1371" y="302"/>
                  </a:cubicBezTo>
                  <a:cubicBezTo>
                    <a:pt x="1604" y="438"/>
                    <a:pt x="1810" y="628"/>
                    <a:pt x="2092" y="737"/>
                  </a:cubicBezTo>
                  <a:cubicBezTo>
                    <a:pt x="2204" y="780"/>
                    <a:pt x="2283" y="791"/>
                    <a:pt x="2344" y="791"/>
                  </a:cubicBezTo>
                  <a:cubicBezTo>
                    <a:pt x="2367" y="791"/>
                    <a:pt x="2388" y="790"/>
                    <a:pt x="2406" y="787"/>
                  </a:cubicBezTo>
                  <a:cubicBezTo>
                    <a:pt x="2473" y="776"/>
                    <a:pt x="2523" y="755"/>
                    <a:pt x="2591" y="699"/>
                  </a:cubicBezTo>
                  <a:lnTo>
                    <a:pt x="2591" y="699"/>
                  </a:lnTo>
                  <a:cubicBezTo>
                    <a:pt x="2540" y="718"/>
                    <a:pt x="2487" y="726"/>
                    <a:pt x="2433" y="726"/>
                  </a:cubicBezTo>
                  <a:cubicBezTo>
                    <a:pt x="2343" y="726"/>
                    <a:pt x="2251" y="702"/>
                    <a:pt x="2164" y="664"/>
                  </a:cubicBezTo>
                  <a:cubicBezTo>
                    <a:pt x="2023" y="603"/>
                    <a:pt x="1902" y="505"/>
                    <a:pt x="1777" y="396"/>
                  </a:cubicBezTo>
                  <a:cubicBezTo>
                    <a:pt x="1653" y="290"/>
                    <a:pt x="1521" y="173"/>
                    <a:pt x="1356" y="94"/>
                  </a:cubicBezTo>
                  <a:cubicBezTo>
                    <a:pt x="1227" y="31"/>
                    <a:pt x="1085" y="1"/>
                    <a:pt x="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36">
              <a:extLst>
                <a:ext uri="{FF2B5EF4-FFF2-40B4-BE49-F238E27FC236}">
                  <a16:creationId xmlns:a16="http://schemas.microsoft.com/office/drawing/2014/main" id="{FD6EE456-41C5-E6DD-AD60-66F20BC3555F}"/>
                </a:ext>
              </a:extLst>
            </p:cNvPr>
            <p:cNvSpPr/>
            <p:nvPr/>
          </p:nvSpPr>
          <p:spPr>
            <a:xfrm>
              <a:off x="3229275" y="2266200"/>
              <a:ext cx="39075" cy="13675"/>
            </a:xfrm>
            <a:custGeom>
              <a:avLst/>
              <a:gdLst/>
              <a:ahLst/>
              <a:cxnLst/>
              <a:rect l="l" t="t" r="r" b="b"/>
              <a:pathLst>
                <a:path w="1563" h="547" extrusionOk="0">
                  <a:moveTo>
                    <a:pt x="966" y="1"/>
                  </a:moveTo>
                  <a:cubicBezTo>
                    <a:pt x="813" y="1"/>
                    <a:pt x="658" y="32"/>
                    <a:pt x="521" y="87"/>
                  </a:cubicBezTo>
                  <a:cubicBezTo>
                    <a:pt x="521" y="87"/>
                    <a:pt x="506" y="93"/>
                    <a:pt x="482" y="103"/>
                  </a:cubicBezTo>
                  <a:cubicBezTo>
                    <a:pt x="458" y="114"/>
                    <a:pt x="428" y="129"/>
                    <a:pt x="398" y="143"/>
                  </a:cubicBezTo>
                  <a:cubicBezTo>
                    <a:pt x="337" y="175"/>
                    <a:pt x="280" y="211"/>
                    <a:pt x="280" y="211"/>
                  </a:cubicBezTo>
                  <a:lnTo>
                    <a:pt x="238" y="239"/>
                  </a:lnTo>
                  <a:lnTo>
                    <a:pt x="238" y="240"/>
                  </a:lnTo>
                  <a:cubicBezTo>
                    <a:pt x="131" y="330"/>
                    <a:pt x="54" y="436"/>
                    <a:pt x="1" y="546"/>
                  </a:cubicBezTo>
                  <a:cubicBezTo>
                    <a:pt x="40" y="530"/>
                    <a:pt x="121" y="479"/>
                    <a:pt x="204" y="439"/>
                  </a:cubicBezTo>
                  <a:cubicBezTo>
                    <a:pt x="290" y="398"/>
                    <a:pt x="373" y="364"/>
                    <a:pt x="411" y="344"/>
                  </a:cubicBezTo>
                  <a:cubicBezTo>
                    <a:pt x="411" y="344"/>
                    <a:pt x="422" y="337"/>
                    <a:pt x="439" y="328"/>
                  </a:cubicBezTo>
                  <a:cubicBezTo>
                    <a:pt x="455" y="318"/>
                    <a:pt x="478" y="305"/>
                    <a:pt x="502" y="295"/>
                  </a:cubicBezTo>
                  <a:cubicBezTo>
                    <a:pt x="548" y="271"/>
                    <a:pt x="597" y="253"/>
                    <a:pt x="597" y="253"/>
                  </a:cubicBezTo>
                  <a:cubicBezTo>
                    <a:pt x="682" y="218"/>
                    <a:pt x="777" y="196"/>
                    <a:pt x="873" y="182"/>
                  </a:cubicBezTo>
                  <a:cubicBezTo>
                    <a:pt x="984" y="166"/>
                    <a:pt x="1090" y="142"/>
                    <a:pt x="1201" y="142"/>
                  </a:cubicBezTo>
                  <a:cubicBezTo>
                    <a:pt x="1231" y="142"/>
                    <a:pt x="1261" y="144"/>
                    <a:pt x="1292" y="148"/>
                  </a:cubicBezTo>
                  <a:cubicBezTo>
                    <a:pt x="1396" y="165"/>
                    <a:pt x="1434" y="173"/>
                    <a:pt x="1476" y="173"/>
                  </a:cubicBezTo>
                  <a:cubicBezTo>
                    <a:pt x="1499" y="173"/>
                    <a:pt x="1524" y="171"/>
                    <a:pt x="1562" y="165"/>
                  </a:cubicBezTo>
                  <a:cubicBezTo>
                    <a:pt x="1427" y="81"/>
                    <a:pt x="1251" y="21"/>
                    <a:pt x="1066" y="5"/>
                  </a:cubicBezTo>
                  <a:cubicBezTo>
                    <a:pt x="1033" y="2"/>
                    <a:pt x="1000" y="1"/>
                    <a:pt x="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36">
              <a:extLst>
                <a:ext uri="{FF2B5EF4-FFF2-40B4-BE49-F238E27FC236}">
                  <a16:creationId xmlns:a16="http://schemas.microsoft.com/office/drawing/2014/main" id="{51AA2284-A79B-DBB7-8DC5-C1FB8B3EB2FB}"/>
                </a:ext>
              </a:extLst>
            </p:cNvPr>
            <p:cNvSpPr/>
            <p:nvPr/>
          </p:nvSpPr>
          <p:spPr>
            <a:xfrm>
              <a:off x="3352825" y="2290775"/>
              <a:ext cx="37375" cy="30350"/>
            </a:xfrm>
            <a:custGeom>
              <a:avLst/>
              <a:gdLst/>
              <a:ahLst/>
              <a:cxnLst/>
              <a:rect l="l" t="t" r="r" b="b"/>
              <a:pathLst>
                <a:path w="1495" h="1214" extrusionOk="0">
                  <a:moveTo>
                    <a:pt x="1" y="1"/>
                  </a:moveTo>
                  <a:cubicBezTo>
                    <a:pt x="154" y="329"/>
                    <a:pt x="444" y="687"/>
                    <a:pt x="775" y="908"/>
                  </a:cubicBezTo>
                  <a:cubicBezTo>
                    <a:pt x="775" y="908"/>
                    <a:pt x="836" y="951"/>
                    <a:pt x="900" y="991"/>
                  </a:cubicBezTo>
                  <a:cubicBezTo>
                    <a:pt x="965" y="1029"/>
                    <a:pt x="1030" y="1067"/>
                    <a:pt x="1030" y="1067"/>
                  </a:cubicBezTo>
                  <a:lnTo>
                    <a:pt x="1080" y="1094"/>
                  </a:lnTo>
                  <a:cubicBezTo>
                    <a:pt x="1220" y="1156"/>
                    <a:pt x="1360" y="1190"/>
                    <a:pt x="1495" y="1213"/>
                  </a:cubicBezTo>
                  <a:cubicBezTo>
                    <a:pt x="1464" y="1180"/>
                    <a:pt x="1377" y="1114"/>
                    <a:pt x="1292" y="1047"/>
                  </a:cubicBezTo>
                  <a:cubicBezTo>
                    <a:pt x="1206" y="980"/>
                    <a:pt x="1122" y="911"/>
                    <a:pt x="1079" y="886"/>
                  </a:cubicBezTo>
                  <a:cubicBezTo>
                    <a:pt x="1079" y="886"/>
                    <a:pt x="1025" y="855"/>
                    <a:pt x="973" y="822"/>
                  </a:cubicBezTo>
                  <a:cubicBezTo>
                    <a:pt x="921" y="788"/>
                    <a:pt x="870" y="753"/>
                    <a:pt x="870" y="753"/>
                  </a:cubicBezTo>
                  <a:cubicBezTo>
                    <a:pt x="779" y="690"/>
                    <a:pt x="689" y="617"/>
                    <a:pt x="604" y="542"/>
                  </a:cubicBezTo>
                  <a:cubicBezTo>
                    <a:pt x="476" y="427"/>
                    <a:pt x="343" y="338"/>
                    <a:pt x="230" y="211"/>
                  </a:cubicBezTo>
                  <a:cubicBezTo>
                    <a:pt x="105" y="67"/>
                    <a:pt x="103" y="6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36">
              <a:extLst>
                <a:ext uri="{FF2B5EF4-FFF2-40B4-BE49-F238E27FC236}">
                  <a16:creationId xmlns:a16="http://schemas.microsoft.com/office/drawing/2014/main" id="{C765D777-216A-282F-216C-B52DF0E93E9B}"/>
                </a:ext>
              </a:extLst>
            </p:cNvPr>
            <p:cNvSpPr/>
            <p:nvPr/>
          </p:nvSpPr>
          <p:spPr>
            <a:xfrm>
              <a:off x="3383625" y="2201425"/>
              <a:ext cx="28450" cy="108775"/>
            </a:xfrm>
            <a:custGeom>
              <a:avLst/>
              <a:gdLst/>
              <a:ahLst/>
              <a:cxnLst/>
              <a:rect l="l" t="t" r="r" b="b"/>
              <a:pathLst>
                <a:path w="1138" h="4351" extrusionOk="0">
                  <a:moveTo>
                    <a:pt x="777" y="0"/>
                  </a:moveTo>
                  <a:lnTo>
                    <a:pt x="777" y="0"/>
                  </a:lnTo>
                  <a:cubicBezTo>
                    <a:pt x="974" y="128"/>
                    <a:pt x="1039" y="391"/>
                    <a:pt x="1004" y="627"/>
                  </a:cubicBezTo>
                  <a:cubicBezTo>
                    <a:pt x="972" y="873"/>
                    <a:pt x="830" y="1086"/>
                    <a:pt x="665" y="1288"/>
                  </a:cubicBezTo>
                  <a:cubicBezTo>
                    <a:pt x="502" y="1491"/>
                    <a:pt x="312" y="1692"/>
                    <a:pt x="187" y="1947"/>
                  </a:cubicBezTo>
                  <a:cubicBezTo>
                    <a:pt x="63" y="2196"/>
                    <a:pt x="2" y="2472"/>
                    <a:pt x="2" y="2739"/>
                  </a:cubicBezTo>
                  <a:cubicBezTo>
                    <a:pt x="2" y="2739"/>
                    <a:pt x="0" y="2942"/>
                    <a:pt x="47" y="3140"/>
                  </a:cubicBezTo>
                  <a:cubicBezTo>
                    <a:pt x="68" y="3240"/>
                    <a:pt x="103" y="3335"/>
                    <a:pt x="130" y="3406"/>
                  </a:cubicBezTo>
                  <a:cubicBezTo>
                    <a:pt x="159" y="3477"/>
                    <a:pt x="182" y="3521"/>
                    <a:pt x="182" y="3521"/>
                  </a:cubicBezTo>
                  <a:cubicBezTo>
                    <a:pt x="182" y="3521"/>
                    <a:pt x="198" y="3556"/>
                    <a:pt x="215" y="3589"/>
                  </a:cubicBezTo>
                  <a:cubicBezTo>
                    <a:pt x="234" y="3621"/>
                    <a:pt x="253" y="3655"/>
                    <a:pt x="253" y="3655"/>
                  </a:cubicBezTo>
                  <a:cubicBezTo>
                    <a:pt x="476" y="4003"/>
                    <a:pt x="798" y="4236"/>
                    <a:pt x="1138" y="4350"/>
                  </a:cubicBezTo>
                  <a:cubicBezTo>
                    <a:pt x="1044" y="4291"/>
                    <a:pt x="808" y="4138"/>
                    <a:pt x="633" y="3921"/>
                  </a:cubicBezTo>
                  <a:cubicBezTo>
                    <a:pt x="451" y="3709"/>
                    <a:pt x="341" y="3452"/>
                    <a:pt x="295" y="3331"/>
                  </a:cubicBezTo>
                  <a:cubicBezTo>
                    <a:pt x="295" y="3331"/>
                    <a:pt x="236" y="3184"/>
                    <a:pt x="210" y="3026"/>
                  </a:cubicBezTo>
                  <a:cubicBezTo>
                    <a:pt x="181" y="2869"/>
                    <a:pt x="185" y="2709"/>
                    <a:pt x="185" y="2709"/>
                  </a:cubicBezTo>
                  <a:cubicBezTo>
                    <a:pt x="190" y="2424"/>
                    <a:pt x="270" y="2130"/>
                    <a:pt x="427" y="1880"/>
                  </a:cubicBezTo>
                  <a:cubicBezTo>
                    <a:pt x="544" y="1690"/>
                    <a:pt x="686" y="1519"/>
                    <a:pt x="811" y="1333"/>
                  </a:cubicBezTo>
                  <a:cubicBezTo>
                    <a:pt x="935" y="1151"/>
                    <a:pt x="1054" y="944"/>
                    <a:pt x="1088" y="705"/>
                  </a:cubicBezTo>
                  <a:cubicBezTo>
                    <a:pt x="1121" y="441"/>
                    <a:pt x="1070" y="300"/>
                    <a:pt x="1020" y="207"/>
                  </a:cubicBezTo>
                  <a:cubicBezTo>
                    <a:pt x="965" y="115"/>
                    <a:pt x="904" y="52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36">
              <a:extLst>
                <a:ext uri="{FF2B5EF4-FFF2-40B4-BE49-F238E27FC236}">
                  <a16:creationId xmlns:a16="http://schemas.microsoft.com/office/drawing/2014/main" id="{E595A07C-6E11-48CD-8321-28C6F9354841}"/>
                </a:ext>
              </a:extLst>
            </p:cNvPr>
            <p:cNvSpPr/>
            <p:nvPr/>
          </p:nvSpPr>
          <p:spPr>
            <a:xfrm>
              <a:off x="3419750" y="2249725"/>
              <a:ext cx="13800" cy="51650"/>
            </a:xfrm>
            <a:custGeom>
              <a:avLst/>
              <a:gdLst/>
              <a:ahLst/>
              <a:cxnLst/>
              <a:rect l="l" t="t" r="r" b="b"/>
              <a:pathLst>
                <a:path w="552" h="2066" extrusionOk="0">
                  <a:moveTo>
                    <a:pt x="228" y="0"/>
                  </a:moveTo>
                  <a:lnTo>
                    <a:pt x="228" y="0"/>
                  </a:lnTo>
                  <a:cubicBezTo>
                    <a:pt x="130" y="178"/>
                    <a:pt x="57" y="398"/>
                    <a:pt x="30" y="630"/>
                  </a:cubicBezTo>
                  <a:cubicBezTo>
                    <a:pt x="1" y="862"/>
                    <a:pt x="25" y="1106"/>
                    <a:pt x="85" y="1322"/>
                  </a:cubicBezTo>
                  <a:cubicBezTo>
                    <a:pt x="85" y="1322"/>
                    <a:pt x="92" y="1342"/>
                    <a:pt x="100" y="1373"/>
                  </a:cubicBezTo>
                  <a:cubicBezTo>
                    <a:pt x="110" y="1403"/>
                    <a:pt x="124" y="1443"/>
                    <a:pt x="138" y="1484"/>
                  </a:cubicBezTo>
                  <a:cubicBezTo>
                    <a:pt x="170" y="1563"/>
                    <a:pt x="204" y="1641"/>
                    <a:pt x="204" y="1641"/>
                  </a:cubicBezTo>
                  <a:lnTo>
                    <a:pt x="232" y="1698"/>
                  </a:lnTo>
                  <a:cubicBezTo>
                    <a:pt x="322" y="1848"/>
                    <a:pt x="432" y="1967"/>
                    <a:pt x="551" y="2066"/>
                  </a:cubicBezTo>
                  <a:cubicBezTo>
                    <a:pt x="537" y="2016"/>
                    <a:pt x="485" y="1908"/>
                    <a:pt x="444" y="1795"/>
                  </a:cubicBezTo>
                  <a:cubicBezTo>
                    <a:pt x="401" y="1670"/>
                    <a:pt x="363" y="1561"/>
                    <a:pt x="348" y="1518"/>
                  </a:cubicBezTo>
                  <a:cubicBezTo>
                    <a:pt x="348" y="1518"/>
                    <a:pt x="341" y="1501"/>
                    <a:pt x="332" y="1478"/>
                  </a:cubicBezTo>
                  <a:cubicBezTo>
                    <a:pt x="321" y="1455"/>
                    <a:pt x="309" y="1423"/>
                    <a:pt x="298" y="1391"/>
                  </a:cubicBezTo>
                  <a:cubicBezTo>
                    <a:pt x="274" y="1326"/>
                    <a:pt x="257" y="1260"/>
                    <a:pt x="257" y="1260"/>
                  </a:cubicBezTo>
                  <a:cubicBezTo>
                    <a:pt x="224" y="1143"/>
                    <a:pt x="204" y="1018"/>
                    <a:pt x="194" y="893"/>
                  </a:cubicBezTo>
                  <a:cubicBezTo>
                    <a:pt x="183" y="704"/>
                    <a:pt x="159" y="530"/>
                    <a:pt x="189" y="342"/>
                  </a:cubicBezTo>
                  <a:cubicBezTo>
                    <a:pt x="227" y="135"/>
                    <a:pt x="236" y="13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36">
              <a:extLst>
                <a:ext uri="{FF2B5EF4-FFF2-40B4-BE49-F238E27FC236}">
                  <a16:creationId xmlns:a16="http://schemas.microsoft.com/office/drawing/2014/main" id="{7D19203C-7276-DE59-E2DE-8EE46E3A076C}"/>
                </a:ext>
              </a:extLst>
            </p:cNvPr>
            <p:cNvSpPr/>
            <p:nvPr/>
          </p:nvSpPr>
          <p:spPr>
            <a:xfrm>
              <a:off x="3495450" y="2253975"/>
              <a:ext cx="14575" cy="88075"/>
            </a:xfrm>
            <a:custGeom>
              <a:avLst/>
              <a:gdLst/>
              <a:ahLst/>
              <a:cxnLst/>
              <a:rect l="l" t="t" r="r" b="b"/>
              <a:pathLst>
                <a:path w="583" h="3523" extrusionOk="0">
                  <a:moveTo>
                    <a:pt x="232" y="0"/>
                  </a:moveTo>
                  <a:cubicBezTo>
                    <a:pt x="259" y="78"/>
                    <a:pt x="316" y="275"/>
                    <a:pt x="318" y="476"/>
                  </a:cubicBezTo>
                  <a:cubicBezTo>
                    <a:pt x="326" y="677"/>
                    <a:pt x="290" y="879"/>
                    <a:pt x="281" y="975"/>
                  </a:cubicBezTo>
                  <a:cubicBezTo>
                    <a:pt x="281" y="975"/>
                    <a:pt x="269" y="1092"/>
                    <a:pt x="246" y="1209"/>
                  </a:cubicBezTo>
                  <a:cubicBezTo>
                    <a:pt x="224" y="1327"/>
                    <a:pt x="197" y="1446"/>
                    <a:pt x="197" y="1446"/>
                  </a:cubicBezTo>
                  <a:cubicBezTo>
                    <a:pt x="151" y="1656"/>
                    <a:pt x="94" y="1876"/>
                    <a:pt x="57" y="2107"/>
                  </a:cubicBezTo>
                  <a:cubicBezTo>
                    <a:pt x="1" y="2450"/>
                    <a:pt x="39" y="2785"/>
                    <a:pt x="176" y="3098"/>
                  </a:cubicBezTo>
                  <a:cubicBezTo>
                    <a:pt x="254" y="3273"/>
                    <a:pt x="324" y="3349"/>
                    <a:pt x="378" y="3404"/>
                  </a:cubicBezTo>
                  <a:cubicBezTo>
                    <a:pt x="436" y="3454"/>
                    <a:pt x="486" y="3486"/>
                    <a:pt x="582" y="3522"/>
                  </a:cubicBezTo>
                  <a:cubicBezTo>
                    <a:pt x="311" y="3313"/>
                    <a:pt x="185" y="2936"/>
                    <a:pt x="187" y="2569"/>
                  </a:cubicBezTo>
                  <a:cubicBezTo>
                    <a:pt x="187" y="2199"/>
                    <a:pt x="302" y="1826"/>
                    <a:pt x="381" y="1462"/>
                  </a:cubicBezTo>
                  <a:cubicBezTo>
                    <a:pt x="381" y="1462"/>
                    <a:pt x="412" y="1325"/>
                    <a:pt x="435" y="1183"/>
                  </a:cubicBezTo>
                  <a:cubicBezTo>
                    <a:pt x="460" y="1043"/>
                    <a:pt x="470" y="898"/>
                    <a:pt x="470" y="898"/>
                  </a:cubicBezTo>
                  <a:lnTo>
                    <a:pt x="473" y="844"/>
                  </a:lnTo>
                  <a:lnTo>
                    <a:pt x="474" y="789"/>
                  </a:lnTo>
                  <a:lnTo>
                    <a:pt x="474" y="789"/>
                  </a:lnTo>
                  <a:cubicBezTo>
                    <a:pt x="474" y="789"/>
                    <a:pt x="474" y="789"/>
                    <a:pt x="474" y="790"/>
                  </a:cubicBezTo>
                  <a:lnTo>
                    <a:pt x="474" y="789"/>
                  </a:lnTo>
                  <a:lnTo>
                    <a:pt x="474" y="789"/>
                  </a:lnTo>
                  <a:lnTo>
                    <a:pt x="474" y="789"/>
                  </a:lnTo>
                  <a:cubicBezTo>
                    <a:pt x="470" y="493"/>
                    <a:pt x="390" y="212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36">
              <a:extLst>
                <a:ext uri="{FF2B5EF4-FFF2-40B4-BE49-F238E27FC236}">
                  <a16:creationId xmlns:a16="http://schemas.microsoft.com/office/drawing/2014/main" id="{CAA053A0-7804-F6B7-D0FA-76DD0F3EDBA9}"/>
                </a:ext>
              </a:extLst>
            </p:cNvPr>
            <p:cNvSpPr/>
            <p:nvPr/>
          </p:nvSpPr>
          <p:spPr>
            <a:xfrm>
              <a:off x="3873250" y="2349200"/>
              <a:ext cx="39750" cy="63450"/>
            </a:xfrm>
            <a:custGeom>
              <a:avLst/>
              <a:gdLst/>
              <a:ahLst/>
              <a:cxnLst/>
              <a:rect l="l" t="t" r="r" b="b"/>
              <a:pathLst>
                <a:path w="1590" h="2538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26"/>
                    <a:pt x="73" y="64"/>
                    <a:pt x="132" y="110"/>
                  </a:cubicBezTo>
                  <a:cubicBezTo>
                    <a:pt x="188" y="157"/>
                    <a:pt x="254" y="215"/>
                    <a:pt x="318" y="274"/>
                  </a:cubicBezTo>
                  <a:cubicBezTo>
                    <a:pt x="445" y="393"/>
                    <a:pt x="563" y="525"/>
                    <a:pt x="619" y="585"/>
                  </a:cubicBezTo>
                  <a:cubicBezTo>
                    <a:pt x="619" y="585"/>
                    <a:pt x="694" y="654"/>
                    <a:pt x="759" y="731"/>
                  </a:cubicBezTo>
                  <a:cubicBezTo>
                    <a:pt x="793" y="768"/>
                    <a:pt x="825" y="807"/>
                    <a:pt x="848" y="838"/>
                  </a:cubicBezTo>
                  <a:cubicBezTo>
                    <a:pt x="870" y="868"/>
                    <a:pt x="886" y="887"/>
                    <a:pt x="886" y="887"/>
                  </a:cubicBezTo>
                  <a:cubicBezTo>
                    <a:pt x="992" y="1032"/>
                    <a:pt x="1094" y="1192"/>
                    <a:pt x="1171" y="1364"/>
                  </a:cubicBezTo>
                  <a:cubicBezTo>
                    <a:pt x="1288" y="1617"/>
                    <a:pt x="1396" y="1853"/>
                    <a:pt x="1441" y="2129"/>
                  </a:cubicBezTo>
                  <a:cubicBezTo>
                    <a:pt x="1471" y="2335"/>
                    <a:pt x="1468" y="2409"/>
                    <a:pt x="1489" y="2488"/>
                  </a:cubicBezTo>
                  <a:lnTo>
                    <a:pt x="1502" y="2537"/>
                  </a:lnTo>
                  <a:lnTo>
                    <a:pt x="1523" y="2502"/>
                  </a:lnTo>
                  <a:cubicBezTo>
                    <a:pt x="1526" y="2497"/>
                    <a:pt x="1529" y="2492"/>
                    <a:pt x="1532" y="2487"/>
                  </a:cubicBezTo>
                  <a:lnTo>
                    <a:pt x="1532" y="2487"/>
                  </a:lnTo>
                  <a:lnTo>
                    <a:pt x="1535" y="2489"/>
                  </a:lnTo>
                  <a:cubicBezTo>
                    <a:pt x="1535" y="2486"/>
                    <a:pt x="1536" y="2483"/>
                    <a:pt x="1536" y="2480"/>
                  </a:cubicBezTo>
                  <a:lnTo>
                    <a:pt x="1536" y="2480"/>
                  </a:lnTo>
                  <a:cubicBezTo>
                    <a:pt x="1552" y="2452"/>
                    <a:pt x="1568" y="2421"/>
                    <a:pt x="1589" y="2380"/>
                  </a:cubicBezTo>
                  <a:lnTo>
                    <a:pt x="1589" y="2380"/>
                  </a:lnTo>
                  <a:cubicBezTo>
                    <a:pt x="1573" y="2394"/>
                    <a:pt x="1557" y="2409"/>
                    <a:pt x="1540" y="2424"/>
                  </a:cubicBezTo>
                  <a:lnTo>
                    <a:pt x="1540" y="2424"/>
                  </a:lnTo>
                  <a:cubicBezTo>
                    <a:pt x="1576" y="1876"/>
                    <a:pt x="1384" y="1221"/>
                    <a:pt x="1019" y="763"/>
                  </a:cubicBezTo>
                  <a:cubicBezTo>
                    <a:pt x="1019" y="763"/>
                    <a:pt x="946" y="664"/>
                    <a:pt x="862" y="573"/>
                  </a:cubicBezTo>
                  <a:cubicBezTo>
                    <a:pt x="822" y="526"/>
                    <a:pt x="777" y="484"/>
                    <a:pt x="744" y="452"/>
                  </a:cubicBezTo>
                  <a:cubicBezTo>
                    <a:pt x="710" y="419"/>
                    <a:pt x="689" y="398"/>
                    <a:pt x="689" y="398"/>
                  </a:cubicBezTo>
                  <a:cubicBezTo>
                    <a:pt x="690" y="395"/>
                    <a:pt x="619" y="336"/>
                    <a:pt x="619" y="336"/>
                  </a:cubicBezTo>
                  <a:cubicBezTo>
                    <a:pt x="420" y="180"/>
                    <a:pt x="211" y="7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36">
              <a:extLst>
                <a:ext uri="{FF2B5EF4-FFF2-40B4-BE49-F238E27FC236}">
                  <a16:creationId xmlns:a16="http://schemas.microsoft.com/office/drawing/2014/main" id="{FAEC5FF0-3BD8-CC69-6340-508EC07F2520}"/>
                </a:ext>
              </a:extLst>
            </p:cNvPr>
            <p:cNvSpPr/>
            <p:nvPr/>
          </p:nvSpPr>
          <p:spPr>
            <a:xfrm>
              <a:off x="3885000" y="2326950"/>
              <a:ext cx="43250" cy="16000"/>
            </a:xfrm>
            <a:custGeom>
              <a:avLst/>
              <a:gdLst/>
              <a:ahLst/>
              <a:cxnLst/>
              <a:rect l="l" t="t" r="r" b="b"/>
              <a:pathLst>
                <a:path w="1730" h="64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40"/>
                    <a:pt x="82" y="125"/>
                    <a:pt x="158" y="203"/>
                  </a:cubicBezTo>
                  <a:cubicBezTo>
                    <a:pt x="234" y="280"/>
                    <a:pt x="321" y="351"/>
                    <a:pt x="368" y="374"/>
                  </a:cubicBezTo>
                  <a:cubicBezTo>
                    <a:pt x="368" y="374"/>
                    <a:pt x="424" y="404"/>
                    <a:pt x="482" y="429"/>
                  </a:cubicBezTo>
                  <a:cubicBezTo>
                    <a:pt x="540" y="455"/>
                    <a:pt x="599" y="479"/>
                    <a:pt x="599" y="479"/>
                  </a:cubicBezTo>
                  <a:cubicBezTo>
                    <a:pt x="704" y="522"/>
                    <a:pt x="815" y="559"/>
                    <a:pt x="929" y="591"/>
                  </a:cubicBezTo>
                  <a:cubicBezTo>
                    <a:pt x="1100" y="638"/>
                    <a:pt x="1262" y="631"/>
                    <a:pt x="1431" y="638"/>
                  </a:cubicBezTo>
                  <a:cubicBezTo>
                    <a:pt x="1463" y="639"/>
                    <a:pt x="1491" y="639"/>
                    <a:pt x="1514" y="639"/>
                  </a:cubicBezTo>
                  <a:cubicBezTo>
                    <a:pt x="1625" y="639"/>
                    <a:pt x="1645" y="627"/>
                    <a:pt x="1729" y="585"/>
                  </a:cubicBezTo>
                  <a:cubicBezTo>
                    <a:pt x="1384" y="549"/>
                    <a:pt x="990" y="443"/>
                    <a:pt x="658" y="306"/>
                  </a:cubicBezTo>
                  <a:cubicBezTo>
                    <a:pt x="658" y="306"/>
                    <a:pt x="595" y="280"/>
                    <a:pt x="533" y="252"/>
                  </a:cubicBezTo>
                  <a:cubicBezTo>
                    <a:pt x="472" y="222"/>
                    <a:pt x="411" y="191"/>
                    <a:pt x="411" y="191"/>
                  </a:cubicBezTo>
                  <a:lnTo>
                    <a:pt x="367" y="166"/>
                  </a:lnTo>
                  <a:cubicBezTo>
                    <a:pt x="239" y="110"/>
                    <a:pt x="119" y="5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36">
              <a:extLst>
                <a:ext uri="{FF2B5EF4-FFF2-40B4-BE49-F238E27FC236}">
                  <a16:creationId xmlns:a16="http://schemas.microsoft.com/office/drawing/2014/main" id="{5BD72890-496C-8ED4-4FB0-11F89EE0C45B}"/>
                </a:ext>
              </a:extLst>
            </p:cNvPr>
            <p:cNvSpPr/>
            <p:nvPr/>
          </p:nvSpPr>
          <p:spPr>
            <a:xfrm>
              <a:off x="3884575" y="2271150"/>
              <a:ext cx="47600" cy="31025"/>
            </a:xfrm>
            <a:custGeom>
              <a:avLst/>
              <a:gdLst/>
              <a:ahLst/>
              <a:cxnLst/>
              <a:rect l="l" t="t" r="r" b="b"/>
              <a:pathLst>
                <a:path w="1904" h="1241" extrusionOk="0">
                  <a:moveTo>
                    <a:pt x="1615" y="1"/>
                  </a:moveTo>
                  <a:cubicBezTo>
                    <a:pt x="1594" y="1"/>
                    <a:pt x="1573" y="2"/>
                    <a:pt x="1553" y="4"/>
                  </a:cubicBezTo>
                  <a:cubicBezTo>
                    <a:pt x="1424" y="19"/>
                    <a:pt x="1298" y="72"/>
                    <a:pt x="1188" y="151"/>
                  </a:cubicBezTo>
                  <a:cubicBezTo>
                    <a:pt x="968" y="315"/>
                    <a:pt x="840" y="550"/>
                    <a:pt x="706" y="735"/>
                  </a:cubicBezTo>
                  <a:cubicBezTo>
                    <a:pt x="706" y="735"/>
                    <a:pt x="656" y="808"/>
                    <a:pt x="602" y="869"/>
                  </a:cubicBezTo>
                  <a:cubicBezTo>
                    <a:pt x="548" y="932"/>
                    <a:pt x="483" y="983"/>
                    <a:pt x="483" y="983"/>
                  </a:cubicBezTo>
                  <a:lnTo>
                    <a:pt x="435" y="1018"/>
                  </a:lnTo>
                  <a:cubicBezTo>
                    <a:pt x="319" y="1113"/>
                    <a:pt x="189" y="1178"/>
                    <a:pt x="48" y="1178"/>
                  </a:cubicBezTo>
                  <a:cubicBezTo>
                    <a:pt x="32" y="1178"/>
                    <a:pt x="17" y="1177"/>
                    <a:pt x="1" y="1175"/>
                  </a:cubicBezTo>
                  <a:lnTo>
                    <a:pt x="1" y="1175"/>
                  </a:lnTo>
                  <a:cubicBezTo>
                    <a:pt x="30" y="1203"/>
                    <a:pt x="121" y="1240"/>
                    <a:pt x="232" y="1240"/>
                  </a:cubicBezTo>
                  <a:cubicBezTo>
                    <a:pt x="259" y="1240"/>
                    <a:pt x="288" y="1238"/>
                    <a:pt x="318" y="1233"/>
                  </a:cubicBezTo>
                  <a:cubicBezTo>
                    <a:pt x="463" y="1210"/>
                    <a:pt x="596" y="1130"/>
                    <a:pt x="646" y="1083"/>
                  </a:cubicBezTo>
                  <a:cubicBezTo>
                    <a:pt x="646" y="1083"/>
                    <a:pt x="710" y="1026"/>
                    <a:pt x="764" y="959"/>
                  </a:cubicBezTo>
                  <a:cubicBezTo>
                    <a:pt x="817" y="895"/>
                    <a:pt x="863" y="828"/>
                    <a:pt x="863" y="828"/>
                  </a:cubicBezTo>
                  <a:cubicBezTo>
                    <a:pt x="946" y="710"/>
                    <a:pt x="1022" y="586"/>
                    <a:pt x="1106" y="475"/>
                  </a:cubicBezTo>
                  <a:cubicBezTo>
                    <a:pt x="1170" y="391"/>
                    <a:pt x="1227" y="313"/>
                    <a:pt x="1295" y="250"/>
                  </a:cubicBezTo>
                  <a:cubicBezTo>
                    <a:pt x="1364" y="186"/>
                    <a:pt x="1447" y="132"/>
                    <a:pt x="1543" y="104"/>
                  </a:cubicBezTo>
                  <a:cubicBezTo>
                    <a:pt x="1616" y="84"/>
                    <a:pt x="1666" y="82"/>
                    <a:pt x="1705" y="82"/>
                  </a:cubicBezTo>
                  <a:cubicBezTo>
                    <a:pt x="1718" y="82"/>
                    <a:pt x="1730" y="82"/>
                    <a:pt x="1741" y="82"/>
                  </a:cubicBezTo>
                  <a:cubicBezTo>
                    <a:pt x="1745" y="82"/>
                    <a:pt x="1748" y="82"/>
                    <a:pt x="1752" y="82"/>
                  </a:cubicBezTo>
                  <a:cubicBezTo>
                    <a:pt x="1797" y="86"/>
                    <a:pt x="1833" y="81"/>
                    <a:pt x="1904" y="94"/>
                  </a:cubicBezTo>
                  <a:cubicBezTo>
                    <a:pt x="1828" y="33"/>
                    <a:pt x="1723" y="1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36">
              <a:extLst>
                <a:ext uri="{FF2B5EF4-FFF2-40B4-BE49-F238E27FC236}">
                  <a16:creationId xmlns:a16="http://schemas.microsoft.com/office/drawing/2014/main" id="{FBE13FFE-E72F-E956-FB1C-FF91C5730166}"/>
                </a:ext>
              </a:extLst>
            </p:cNvPr>
            <p:cNvSpPr/>
            <p:nvPr/>
          </p:nvSpPr>
          <p:spPr>
            <a:xfrm>
              <a:off x="3869825" y="2211725"/>
              <a:ext cx="20425" cy="56550"/>
            </a:xfrm>
            <a:custGeom>
              <a:avLst/>
              <a:gdLst/>
              <a:ahLst/>
              <a:cxnLst/>
              <a:rect l="l" t="t" r="r" b="b"/>
              <a:pathLst>
                <a:path w="817" h="2262" extrusionOk="0">
                  <a:moveTo>
                    <a:pt x="613" y="0"/>
                  </a:moveTo>
                  <a:lnTo>
                    <a:pt x="613" y="0"/>
                  </a:lnTo>
                  <a:cubicBezTo>
                    <a:pt x="659" y="224"/>
                    <a:pt x="672" y="475"/>
                    <a:pt x="648" y="724"/>
                  </a:cubicBezTo>
                  <a:cubicBezTo>
                    <a:pt x="627" y="972"/>
                    <a:pt x="560" y="1218"/>
                    <a:pt x="476" y="1439"/>
                  </a:cubicBezTo>
                  <a:cubicBezTo>
                    <a:pt x="476" y="1439"/>
                    <a:pt x="468" y="1460"/>
                    <a:pt x="456" y="1491"/>
                  </a:cubicBezTo>
                  <a:cubicBezTo>
                    <a:pt x="442" y="1523"/>
                    <a:pt x="423" y="1563"/>
                    <a:pt x="405" y="1604"/>
                  </a:cubicBezTo>
                  <a:cubicBezTo>
                    <a:pt x="387" y="1645"/>
                    <a:pt x="364" y="1684"/>
                    <a:pt x="349" y="1713"/>
                  </a:cubicBezTo>
                  <a:cubicBezTo>
                    <a:pt x="332" y="1743"/>
                    <a:pt x="321" y="1762"/>
                    <a:pt x="321" y="1762"/>
                  </a:cubicBezTo>
                  <a:lnTo>
                    <a:pt x="285" y="1819"/>
                  </a:lnTo>
                  <a:cubicBezTo>
                    <a:pt x="197" y="1980"/>
                    <a:pt x="105" y="2125"/>
                    <a:pt x="1" y="2261"/>
                  </a:cubicBezTo>
                  <a:cubicBezTo>
                    <a:pt x="50" y="2241"/>
                    <a:pt x="168" y="2167"/>
                    <a:pt x="275" y="2072"/>
                  </a:cubicBezTo>
                  <a:cubicBezTo>
                    <a:pt x="381" y="1976"/>
                    <a:pt x="477" y="1860"/>
                    <a:pt x="509" y="1798"/>
                  </a:cubicBezTo>
                  <a:cubicBezTo>
                    <a:pt x="509" y="1798"/>
                    <a:pt x="518" y="1780"/>
                    <a:pt x="534" y="1752"/>
                  </a:cubicBezTo>
                  <a:cubicBezTo>
                    <a:pt x="550" y="1724"/>
                    <a:pt x="569" y="1686"/>
                    <a:pt x="586" y="1647"/>
                  </a:cubicBezTo>
                  <a:cubicBezTo>
                    <a:pt x="622" y="1570"/>
                    <a:pt x="651" y="1490"/>
                    <a:pt x="651" y="1490"/>
                  </a:cubicBezTo>
                  <a:cubicBezTo>
                    <a:pt x="708" y="1350"/>
                    <a:pt x="748" y="1198"/>
                    <a:pt x="776" y="1043"/>
                  </a:cubicBezTo>
                  <a:cubicBezTo>
                    <a:pt x="817" y="810"/>
                    <a:pt x="788" y="595"/>
                    <a:pt x="754" y="373"/>
                  </a:cubicBezTo>
                  <a:cubicBezTo>
                    <a:pt x="712" y="125"/>
                    <a:pt x="696" y="117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36">
              <a:extLst>
                <a:ext uri="{FF2B5EF4-FFF2-40B4-BE49-F238E27FC236}">
                  <a16:creationId xmlns:a16="http://schemas.microsoft.com/office/drawing/2014/main" id="{0AD336E0-2F48-508C-7DF4-FFF263210F43}"/>
                </a:ext>
              </a:extLst>
            </p:cNvPr>
            <p:cNvSpPr/>
            <p:nvPr/>
          </p:nvSpPr>
          <p:spPr>
            <a:xfrm>
              <a:off x="3769200" y="2218100"/>
              <a:ext cx="40775" cy="47700"/>
            </a:xfrm>
            <a:custGeom>
              <a:avLst/>
              <a:gdLst/>
              <a:ahLst/>
              <a:cxnLst/>
              <a:rect l="l" t="t" r="r" b="b"/>
              <a:pathLst>
                <a:path w="1631" h="1908" extrusionOk="0">
                  <a:moveTo>
                    <a:pt x="1" y="0"/>
                  </a:moveTo>
                  <a:cubicBezTo>
                    <a:pt x="69" y="108"/>
                    <a:pt x="179" y="200"/>
                    <a:pt x="302" y="267"/>
                  </a:cubicBezTo>
                  <a:cubicBezTo>
                    <a:pt x="424" y="336"/>
                    <a:pt x="556" y="387"/>
                    <a:pt x="680" y="445"/>
                  </a:cubicBezTo>
                  <a:cubicBezTo>
                    <a:pt x="931" y="552"/>
                    <a:pt x="1131" y="729"/>
                    <a:pt x="1268" y="941"/>
                  </a:cubicBezTo>
                  <a:cubicBezTo>
                    <a:pt x="1268" y="941"/>
                    <a:pt x="1320" y="1020"/>
                    <a:pt x="1360" y="1107"/>
                  </a:cubicBezTo>
                  <a:cubicBezTo>
                    <a:pt x="1400" y="1193"/>
                    <a:pt x="1427" y="1285"/>
                    <a:pt x="1427" y="1285"/>
                  </a:cubicBezTo>
                  <a:cubicBezTo>
                    <a:pt x="1427" y="1285"/>
                    <a:pt x="1427" y="1285"/>
                    <a:pt x="1427" y="1285"/>
                  </a:cubicBezTo>
                  <a:cubicBezTo>
                    <a:pt x="1428" y="1285"/>
                    <a:pt x="1444" y="1354"/>
                    <a:pt x="1444" y="1354"/>
                  </a:cubicBezTo>
                  <a:cubicBezTo>
                    <a:pt x="1503" y="1540"/>
                    <a:pt x="1520" y="1724"/>
                    <a:pt x="1506" y="1908"/>
                  </a:cubicBezTo>
                  <a:cubicBezTo>
                    <a:pt x="1537" y="1860"/>
                    <a:pt x="1597" y="1720"/>
                    <a:pt x="1612" y="1562"/>
                  </a:cubicBezTo>
                  <a:cubicBezTo>
                    <a:pt x="1630" y="1405"/>
                    <a:pt x="1607" y="1238"/>
                    <a:pt x="1580" y="1166"/>
                  </a:cubicBezTo>
                  <a:cubicBezTo>
                    <a:pt x="1580" y="1166"/>
                    <a:pt x="1549" y="1075"/>
                    <a:pt x="1506" y="991"/>
                  </a:cubicBezTo>
                  <a:cubicBezTo>
                    <a:pt x="1486" y="949"/>
                    <a:pt x="1463" y="906"/>
                    <a:pt x="1443" y="877"/>
                  </a:cubicBezTo>
                  <a:cubicBezTo>
                    <a:pt x="1425" y="847"/>
                    <a:pt x="1412" y="826"/>
                    <a:pt x="1412" y="826"/>
                  </a:cubicBezTo>
                  <a:cubicBezTo>
                    <a:pt x="1319" y="687"/>
                    <a:pt x="1196" y="557"/>
                    <a:pt x="1050" y="456"/>
                  </a:cubicBezTo>
                  <a:cubicBezTo>
                    <a:pt x="827" y="298"/>
                    <a:pt x="588" y="285"/>
                    <a:pt x="373" y="196"/>
                  </a:cubicBezTo>
                  <a:cubicBezTo>
                    <a:pt x="252" y="146"/>
                    <a:pt x="197" y="110"/>
                    <a:pt x="150" y="85"/>
                  </a:cubicBezTo>
                  <a:cubicBezTo>
                    <a:pt x="105" y="58"/>
                    <a:pt x="68" y="4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36">
              <a:extLst>
                <a:ext uri="{FF2B5EF4-FFF2-40B4-BE49-F238E27FC236}">
                  <a16:creationId xmlns:a16="http://schemas.microsoft.com/office/drawing/2014/main" id="{42AD14C4-B092-D0E5-4480-AE95154965AD}"/>
                </a:ext>
              </a:extLst>
            </p:cNvPr>
            <p:cNvSpPr/>
            <p:nvPr/>
          </p:nvSpPr>
          <p:spPr>
            <a:xfrm>
              <a:off x="3732925" y="2244900"/>
              <a:ext cx="66550" cy="20125"/>
            </a:xfrm>
            <a:custGeom>
              <a:avLst/>
              <a:gdLst/>
              <a:ahLst/>
              <a:cxnLst/>
              <a:rect l="l" t="t" r="r" b="b"/>
              <a:pathLst>
                <a:path w="2662" h="805" extrusionOk="0">
                  <a:moveTo>
                    <a:pt x="165" y="0"/>
                  </a:moveTo>
                  <a:cubicBezTo>
                    <a:pt x="114" y="0"/>
                    <a:pt x="73" y="7"/>
                    <a:pt x="1" y="19"/>
                  </a:cubicBezTo>
                  <a:cubicBezTo>
                    <a:pt x="500" y="142"/>
                    <a:pt x="1094" y="312"/>
                    <a:pt x="1616" y="479"/>
                  </a:cubicBezTo>
                  <a:cubicBezTo>
                    <a:pt x="1616" y="479"/>
                    <a:pt x="1715" y="511"/>
                    <a:pt x="1813" y="543"/>
                  </a:cubicBezTo>
                  <a:cubicBezTo>
                    <a:pt x="1911" y="577"/>
                    <a:pt x="2010" y="612"/>
                    <a:pt x="2010" y="612"/>
                  </a:cubicBezTo>
                  <a:lnTo>
                    <a:pt x="2082" y="639"/>
                  </a:lnTo>
                  <a:cubicBezTo>
                    <a:pt x="2286" y="701"/>
                    <a:pt x="2475" y="753"/>
                    <a:pt x="2662" y="804"/>
                  </a:cubicBezTo>
                  <a:cubicBezTo>
                    <a:pt x="2573" y="718"/>
                    <a:pt x="2149" y="465"/>
                    <a:pt x="2006" y="417"/>
                  </a:cubicBezTo>
                  <a:cubicBezTo>
                    <a:pt x="2006" y="417"/>
                    <a:pt x="1918" y="387"/>
                    <a:pt x="1830" y="357"/>
                  </a:cubicBezTo>
                  <a:cubicBezTo>
                    <a:pt x="1743" y="329"/>
                    <a:pt x="1655" y="301"/>
                    <a:pt x="1655" y="301"/>
                  </a:cubicBezTo>
                  <a:cubicBezTo>
                    <a:pt x="1498" y="250"/>
                    <a:pt x="1335" y="202"/>
                    <a:pt x="1170" y="157"/>
                  </a:cubicBezTo>
                  <a:cubicBezTo>
                    <a:pt x="922" y="91"/>
                    <a:pt x="690" y="72"/>
                    <a:pt x="444" y="33"/>
                  </a:cubicBezTo>
                  <a:cubicBezTo>
                    <a:pt x="296" y="10"/>
                    <a:pt x="224" y="0"/>
                    <a:pt x="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36">
              <a:extLst>
                <a:ext uri="{FF2B5EF4-FFF2-40B4-BE49-F238E27FC236}">
                  <a16:creationId xmlns:a16="http://schemas.microsoft.com/office/drawing/2014/main" id="{804EDBF5-CEC9-8A4F-008B-1A0212AD8109}"/>
                </a:ext>
              </a:extLst>
            </p:cNvPr>
            <p:cNvSpPr/>
            <p:nvPr/>
          </p:nvSpPr>
          <p:spPr>
            <a:xfrm>
              <a:off x="3556850" y="2280000"/>
              <a:ext cx="222000" cy="87700"/>
            </a:xfrm>
            <a:custGeom>
              <a:avLst/>
              <a:gdLst/>
              <a:ahLst/>
              <a:cxnLst/>
              <a:rect l="l" t="t" r="r" b="b"/>
              <a:pathLst>
                <a:path w="8880" h="3508" extrusionOk="0">
                  <a:moveTo>
                    <a:pt x="0" y="1"/>
                  </a:moveTo>
                  <a:lnTo>
                    <a:pt x="0" y="1"/>
                  </a:lnTo>
                  <a:cubicBezTo>
                    <a:pt x="458" y="818"/>
                    <a:pt x="1151" y="1631"/>
                    <a:pt x="2023" y="2244"/>
                  </a:cubicBezTo>
                  <a:cubicBezTo>
                    <a:pt x="2887" y="2866"/>
                    <a:pt x="3923" y="3281"/>
                    <a:pt x="4935" y="3427"/>
                  </a:cubicBezTo>
                  <a:cubicBezTo>
                    <a:pt x="4935" y="3427"/>
                    <a:pt x="5318" y="3490"/>
                    <a:pt x="5705" y="3501"/>
                  </a:cubicBezTo>
                  <a:cubicBezTo>
                    <a:pt x="5815" y="3505"/>
                    <a:pt x="5925" y="3508"/>
                    <a:pt x="6026" y="3508"/>
                  </a:cubicBezTo>
                  <a:cubicBezTo>
                    <a:pt x="6102" y="3508"/>
                    <a:pt x="6174" y="3506"/>
                    <a:pt x="6236" y="3503"/>
                  </a:cubicBezTo>
                  <a:cubicBezTo>
                    <a:pt x="6308" y="3501"/>
                    <a:pt x="6369" y="3499"/>
                    <a:pt x="6411" y="3496"/>
                  </a:cubicBezTo>
                  <a:cubicBezTo>
                    <a:pt x="6453" y="3493"/>
                    <a:pt x="6477" y="3492"/>
                    <a:pt x="6477" y="3492"/>
                  </a:cubicBezTo>
                  <a:lnTo>
                    <a:pt x="6621" y="3480"/>
                  </a:lnTo>
                  <a:cubicBezTo>
                    <a:pt x="6693" y="3475"/>
                    <a:pt x="6766" y="3468"/>
                    <a:pt x="6766" y="3468"/>
                  </a:cubicBezTo>
                  <a:lnTo>
                    <a:pt x="6766" y="3467"/>
                  </a:lnTo>
                  <a:cubicBezTo>
                    <a:pt x="7550" y="3371"/>
                    <a:pt x="8249" y="3144"/>
                    <a:pt x="8880" y="2837"/>
                  </a:cubicBezTo>
                  <a:lnTo>
                    <a:pt x="8880" y="2837"/>
                  </a:lnTo>
                  <a:cubicBezTo>
                    <a:pt x="8675" y="2905"/>
                    <a:pt x="8156" y="3089"/>
                    <a:pt x="7604" y="3186"/>
                  </a:cubicBezTo>
                  <a:cubicBezTo>
                    <a:pt x="7054" y="3291"/>
                    <a:pt x="6482" y="3319"/>
                    <a:pt x="6212" y="3321"/>
                  </a:cubicBezTo>
                  <a:cubicBezTo>
                    <a:pt x="6212" y="3321"/>
                    <a:pt x="6119" y="3325"/>
                    <a:pt x="5983" y="3325"/>
                  </a:cubicBezTo>
                  <a:cubicBezTo>
                    <a:pt x="5863" y="3325"/>
                    <a:pt x="5708" y="3322"/>
                    <a:pt x="5554" y="3310"/>
                  </a:cubicBezTo>
                  <a:cubicBezTo>
                    <a:pt x="5225" y="3291"/>
                    <a:pt x="4900" y="3238"/>
                    <a:pt x="4900" y="3238"/>
                  </a:cubicBezTo>
                  <a:cubicBezTo>
                    <a:pt x="4321" y="3144"/>
                    <a:pt x="3732" y="2972"/>
                    <a:pt x="3176" y="2714"/>
                  </a:cubicBezTo>
                  <a:cubicBezTo>
                    <a:pt x="2348" y="2330"/>
                    <a:pt x="1646" y="1868"/>
                    <a:pt x="1013" y="1230"/>
                  </a:cubicBezTo>
                  <a:cubicBezTo>
                    <a:pt x="664" y="870"/>
                    <a:pt x="514" y="656"/>
                    <a:pt x="383" y="500"/>
                  </a:cubicBezTo>
                  <a:cubicBezTo>
                    <a:pt x="322" y="419"/>
                    <a:pt x="268" y="350"/>
                    <a:pt x="207" y="274"/>
                  </a:cubicBezTo>
                  <a:cubicBezTo>
                    <a:pt x="149" y="197"/>
                    <a:pt x="85" y="11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36">
              <a:extLst>
                <a:ext uri="{FF2B5EF4-FFF2-40B4-BE49-F238E27FC236}">
                  <a16:creationId xmlns:a16="http://schemas.microsoft.com/office/drawing/2014/main" id="{91DC22E8-1B63-BD9B-9CC9-AE5FF06B8DF6}"/>
                </a:ext>
              </a:extLst>
            </p:cNvPr>
            <p:cNvSpPr/>
            <p:nvPr/>
          </p:nvSpPr>
          <p:spPr>
            <a:xfrm>
              <a:off x="3658625" y="2201950"/>
              <a:ext cx="31625" cy="73925"/>
            </a:xfrm>
            <a:custGeom>
              <a:avLst/>
              <a:gdLst/>
              <a:ahLst/>
              <a:cxnLst/>
              <a:rect l="l" t="t" r="r" b="b"/>
              <a:pathLst>
                <a:path w="1265" h="2957" extrusionOk="0">
                  <a:moveTo>
                    <a:pt x="1264" y="1"/>
                  </a:moveTo>
                  <a:lnTo>
                    <a:pt x="1264" y="1"/>
                  </a:lnTo>
                  <a:cubicBezTo>
                    <a:pt x="1203" y="36"/>
                    <a:pt x="1059" y="146"/>
                    <a:pt x="925" y="274"/>
                  </a:cubicBezTo>
                  <a:cubicBezTo>
                    <a:pt x="793" y="405"/>
                    <a:pt x="667" y="552"/>
                    <a:pt x="622" y="630"/>
                  </a:cubicBezTo>
                  <a:cubicBezTo>
                    <a:pt x="622" y="630"/>
                    <a:pt x="607" y="653"/>
                    <a:pt x="585" y="689"/>
                  </a:cubicBezTo>
                  <a:cubicBezTo>
                    <a:pt x="564" y="723"/>
                    <a:pt x="536" y="771"/>
                    <a:pt x="510" y="819"/>
                  </a:cubicBezTo>
                  <a:cubicBezTo>
                    <a:pt x="456" y="916"/>
                    <a:pt x="408" y="1015"/>
                    <a:pt x="408" y="1015"/>
                  </a:cubicBezTo>
                  <a:cubicBezTo>
                    <a:pt x="319" y="1190"/>
                    <a:pt x="242" y="1379"/>
                    <a:pt x="177" y="1573"/>
                  </a:cubicBezTo>
                  <a:cubicBezTo>
                    <a:pt x="79" y="1864"/>
                    <a:pt x="53" y="2142"/>
                    <a:pt x="26" y="2435"/>
                  </a:cubicBezTo>
                  <a:cubicBezTo>
                    <a:pt x="0" y="2764"/>
                    <a:pt x="12" y="2778"/>
                    <a:pt x="59" y="2956"/>
                  </a:cubicBezTo>
                  <a:cubicBezTo>
                    <a:pt x="79" y="2654"/>
                    <a:pt x="134" y="2327"/>
                    <a:pt x="223" y="2003"/>
                  </a:cubicBezTo>
                  <a:cubicBezTo>
                    <a:pt x="311" y="1679"/>
                    <a:pt x="439" y="1364"/>
                    <a:pt x="580" y="1078"/>
                  </a:cubicBezTo>
                  <a:cubicBezTo>
                    <a:pt x="580" y="1078"/>
                    <a:pt x="593" y="1051"/>
                    <a:pt x="613" y="1010"/>
                  </a:cubicBezTo>
                  <a:cubicBezTo>
                    <a:pt x="635" y="970"/>
                    <a:pt x="664" y="917"/>
                    <a:pt x="692" y="864"/>
                  </a:cubicBezTo>
                  <a:cubicBezTo>
                    <a:pt x="754" y="760"/>
                    <a:pt x="819" y="657"/>
                    <a:pt x="819" y="657"/>
                  </a:cubicBezTo>
                  <a:lnTo>
                    <a:pt x="870" y="583"/>
                  </a:lnTo>
                  <a:lnTo>
                    <a:pt x="870" y="584"/>
                  </a:lnTo>
                  <a:cubicBezTo>
                    <a:pt x="999" y="373"/>
                    <a:pt x="1127" y="182"/>
                    <a:pt x="1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36">
              <a:extLst>
                <a:ext uri="{FF2B5EF4-FFF2-40B4-BE49-F238E27FC236}">
                  <a16:creationId xmlns:a16="http://schemas.microsoft.com/office/drawing/2014/main" id="{A0406542-C4CC-CFED-1A48-3F77A8102468}"/>
                </a:ext>
              </a:extLst>
            </p:cNvPr>
            <p:cNvSpPr/>
            <p:nvPr/>
          </p:nvSpPr>
          <p:spPr>
            <a:xfrm>
              <a:off x="3556875" y="2200200"/>
              <a:ext cx="61525" cy="70475"/>
            </a:xfrm>
            <a:custGeom>
              <a:avLst/>
              <a:gdLst/>
              <a:ahLst/>
              <a:cxnLst/>
              <a:rect l="l" t="t" r="r" b="b"/>
              <a:pathLst>
                <a:path w="2461" h="2819" extrusionOk="0">
                  <a:moveTo>
                    <a:pt x="0" y="1"/>
                  </a:moveTo>
                  <a:lnTo>
                    <a:pt x="0" y="1"/>
                  </a:lnTo>
                  <a:cubicBezTo>
                    <a:pt x="19" y="81"/>
                    <a:pt x="87" y="276"/>
                    <a:pt x="172" y="471"/>
                  </a:cubicBezTo>
                  <a:cubicBezTo>
                    <a:pt x="260" y="664"/>
                    <a:pt x="362" y="858"/>
                    <a:pt x="423" y="942"/>
                  </a:cubicBezTo>
                  <a:cubicBezTo>
                    <a:pt x="423" y="942"/>
                    <a:pt x="493" y="1047"/>
                    <a:pt x="570" y="1147"/>
                  </a:cubicBezTo>
                  <a:cubicBezTo>
                    <a:pt x="644" y="1248"/>
                    <a:pt x="724" y="1347"/>
                    <a:pt x="724" y="1347"/>
                  </a:cubicBezTo>
                  <a:cubicBezTo>
                    <a:pt x="862" y="1523"/>
                    <a:pt x="1016" y="1698"/>
                    <a:pt x="1176" y="1868"/>
                  </a:cubicBezTo>
                  <a:cubicBezTo>
                    <a:pt x="1418" y="2122"/>
                    <a:pt x="1673" y="2308"/>
                    <a:pt x="1942" y="2515"/>
                  </a:cubicBezTo>
                  <a:cubicBezTo>
                    <a:pt x="2245" y="2741"/>
                    <a:pt x="2262" y="2742"/>
                    <a:pt x="2460" y="2818"/>
                  </a:cubicBezTo>
                  <a:cubicBezTo>
                    <a:pt x="1907" y="2392"/>
                    <a:pt x="1309" y="1801"/>
                    <a:pt x="851" y="1215"/>
                  </a:cubicBezTo>
                  <a:cubicBezTo>
                    <a:pt x="851" y="1215"/>
                    <a:pt x="830" y="1187"/>
                    <a:pt x="797" y="1146"/>
                  </a:cubicBezTo>
                  <a:cubicBezTo>
                    <a:pt x="765" y="1103"/>
                    <a:pt x="723" y="1047"/>
                    <a:pt x="680" y="991"/>
                  </a:cubicBezTo>
                  <a:cubicBezTo>
                    <a:pt x="598" y="877"/>
                    <a:pt x="518" y="762"/>
                    <a:pt x="518" y="762"/>
                  </a:cubicBezTo>
                  <a:lnTo>
                    <a:pt x="461" y="673"/>
                  </a:lnTo>
                  <a:cubicBezTo>
                    <a:pt x="294" y="440"/>
                    <a:pt x="143" y="2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6">
              <a:extLst>
                <a:ext uri="{FF2B5EF4-FFF2-40B4-BE49-F238E27FC236}">
                  <a16:creationId xmlns:a16="http://schemas.microsoft.com/office/drawing/2014/main" id="{2E0E97DF-054F-15F9-26A3-8A85D6F95E8E}"/>
                </a:ext>
              </a:extLst>
            </p:cNvPr>
            <p:cNvSpPr/>
            <p:nvPr/>
          </p:nvSpPr>
          <p:spPr>
            <a:xfrm>
              <a:off x="3616275" y="2209275"/>
              <a:ext cx="39350" cy="16125"/>
            </a:xfrm>
            <a:custGeom>
              <a:avLst/>
              <a:gdLst/>
              <a:ahLst/>
              <a:cxnLst/>
              <a:rect l="l" t="t" r="r" b="b"/>
              <a:pathLst>
                <a:path w="1574" h="645" extrusionOk="0">
                  <a:moveTo>
                    <a:pt x="1" y="1"/>
                  </a:moveTo>
                  <a:lnTo>
                    <a:pt x="1" y="1"/>
                  </a:lnTo>
                  <a:cubicBezTo>
                    <a:pt x="53" y="65"/>
                    <a:pt x="297" y="245"/>
                    <a:pt x="383" y="278"/>
                  </a:cubicBezTo>
                  <a:lnTo>
                    <a:pt x="590" y="359"/>
                  </a:lnTo>
                  <a:cubicBezTo>
                    <a:pt x="682" y="394"/>
                    <a:pt x="777" y="433"/>
                    <a:pt x="874" y="472"/>
                  </a:cubicBezTo>
                  <a:cubicBezTo>
                    <a:pt x="1017" y="530"/>
                    <a:pt x="1159" y="548"/>
                    <a:pt x="1302" y="597"/>
                  </a:cubicBezTo>
                  <a:cubicBezTo>
                    <a:pt x="1408" y="632"/>
                    <a:pt x="1446" y="645"/>
                    <a:pt x="1491" y="645"/>
                  </a:cubicBezTo>
                  <a:cubicBezTo>
                    <a:pt x="1514" y="645"/>
                    <a:pt x="1538" y="641"/>
                    <a:pt x="1573" y="637"/>
                  </a:cubicBezTo>
                  <a:cubicBezTo>
                    <a:pt x="1301" y="479"/>
                    <a:pt x="961" y="307"/>
                    <a:pt x="648" y="186"/>
                  </a:cubicBezTo>
                  <a:cubicBezTo>
                    <a:pt x="648" y="186"/>
                    <a:pt x="410" y="94"/>
                    <a:pt x="410" y="94"/>
                  </a:cubicBezTo>
                  <a:lnTo>
                    <a:pt x="365" y="77"/>
                  </a:lnTo>
                  <a:cubicBezTo>
                    <a:pt x="240" y="41"/>
                    <a:pt x="120" y="1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36">
              <a:extLst>
                <a:ext uri="{FF2B5EF4-FFF2-40B4-BE49-F238E27FC236}">
                  <a16:creationId xmlns:a16="http://schemas.microsoft.com/office/drawing/2014/main" id="{AE1368DF-4EA0-6031-8FD1-2C68C4D65102}"/>
                </a:ext>
              </a:extLst>
            </p:cNvPr>
            <p:cNvSpPr/>
            <p:nvPr/>
          </p:nvSpPr>
          <p:spPr>
            <a:xfrm>
              <a:off x="3585100" y="2100875"/>
              <a:ext cx="50650" cy="37750"/>
            </a:xfrm>
            <a:custGeom>
              <a:avLst/>
              <a:gdLst/>
              <a:ahLst/>
              <a:cxnLst/>
              <a:rect l="l" t="t" r="r" b="b"/>
              <a:pathLst>
                <a:path w="2026" h="1510" extrusionOk="0">
                  <a:moveTo>
                    <a:pt x="1749" y="1"/>
                  </a:moveTo>
                  <a:cubicBezTo>
                    <a:pt x="1723" y="1"/>
                    <a:pt x="1696" y="1"/>
                    <a:pt x="1669" y="3"/>
                  </a:cubicBezTo>
                  <a:cubicBezTo>
                    <a:pt x="1516" y="13"/>
                    <a:pt x="1358" y="44"/>
                    <a:pt x="1290" y="74"/>
                  </a:cubicBezTo>
                  <a:cubicBezTo>
                    <a:pt x="1290" y="74"/>
                    <a:pt x="1268" y="83"/>
                    <a:pt x="1237" y="96"/>
                  </a:cubicBezTo>
                  <a:cubicBezTo>
                    <a:pt x="1206" y="109"/>
                    <a:pt x="1164" y="126"/>
                    <a:pt x="1124" y="148"/>
                  </a:cubicBezTo>
                  <a:cubicBezTo>
                    <a:pt x="1041" y="187"/>
                    <a:pt x="964" y="234"/>
                    <a:pt x="964" y="234"/>
                  </a:cubicBezTo>
                  <a:cubicBezTo>
                    <a:pt x="822" y="314"/>
                    <a:pt x="686" y="415"/>
                    <a:pt x="558" y="525"/>
                  </a:cubicBezTo>
                  <a:cubicBezTo>
                    <a:pt x="369" y="694"/>
                    <a:pt x="249" y="893"/>
                    <a:pt x="130" y="1103"/>
                  </a:cubicBezTo>
                  <a:cubicBezTo>
                    <a:pt x="2" y="1341"/>
                    <a:pt x="10" y="1358"/>
                    <a:pt x="0" y="1509"/>
                  </a:cubicBezTo>
                  <a:cubicBezTo>
                    <a:pt x="107" y="1288"/>
                    <a:pt x="260" y="1066"/>
                    <a:pt x="445" y="871"/>
                  </a:cubicBezTo>
                  <a:cubicBezTo>
                    <a:pt x="628" y="674"/>
                    <a:pt x="849" y="512"/>
                    <a:pt x="1068" y="384"/>
                  </a:cubicBezTo>
                  <a:cubicBezTo>
                    <a:pt x="1068" y="384"/>
                    <a:pt x="1089" y="372"/>
                    <a:pt x="1120" y="353"/>
                  </a:cubicBezTo>
                  <a:cubicBezTo>
                    <a:pt x="1153" y="337"/>
                    <a:pt x="1196" y="315"/>
                    <a:pt x="1239" y="294"/>
                  </a:cubicBezTo>
                  <a:cubicBezTo>
                    <a:pt x="1283" y="272"/>
                    <a:pt x="1328" y="256"/>
                    <a:pt x="1360" y="242"/>
                  </a:cubicBezTo>
                  <a:cubicBezTo>
                    <a:pt x="1394" y="227"/>
                    <a:pt x="1417" y="219"/>
                    <a:pt x="1417" y="219"/>
                  </a:cubicBezTo>
                  <a:lnTo>
                    <a:pt x="1486" y="197"/>
                  </a:lnTo>
                  <a:cubicBezTo>
                    <a:pt x="1669" y="123"/>
                    <a:pt x="1845" y="67"/>
                    <a:pt x="2025" y="28"/>
                  </a:cubicBezTo>
                  <a:cubicBezTo>
                    <a:pt x="1979" y="15"/>
                    <a:pt x="1872" y="1"/>
                    <a:pt x="1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36">
              <a:extLst>
                <a:ext uri="{FF2B5EF4-FFF2-40B4-BE49-F238E27FC236}">
                  <a16:creationId xmlns:a16="http://schemas.microsoft.com/office/drawing/2014/main" id="{F432702E-1737-2197-AE26-E0CE0B652D8A}"/>
                </a:ext>
              </a:extLst>
            </p:cNvPr>
            <p:cNvSpPr/>
            <p:nvPr/>
          </p:nvSpPr>
          <p:spPr>
            <a:xfrm>
              <a:off x="3506350" y="2085025"/>
              <a:ext cx="43425" cy="33650"/>
            </a:xfrm>
            <a:custGeom>
              <a:avLst/>
              <a:gdLst/>
              <a:ahLst/>
              <a:cxnLst/>
              <a:rect l="l" t="t" r="r" b="b"/>
              <a:pathLst>
                <a:path w="1737" h="1346" extrusionOk="0">
                  <a:moveTo>
                    <a:pt x="0" y="0"/>
                  </a:moveTo>
                  <a:cubicBezTo>
                    <a:pt x="28" y="97"/>
                    <a:pt x="245" y="430"/>
                    <a:pt x="339" y="509"/>
                  </a:cubicBezTo>
                  <a:cubicBezTo>
                    <a:pt x="339" y="509"/>
                    <a:pt x="393" y="560"/>
                    <a:pt x="449" y="608"/>
                  </a:cubicBezTo>
                  <a:lnTo>
                    <a:pt x="563" y="703"/>
                  </a:lnTo>
                  <a:cubicBezTo>
                    <a:pt x="663" y="787"/>
                    <a:pt x="771" y="871"/>
                    <a:pt x="883" y="952"/>
                  </a:cubicBezTo>
                  <a:cubicBezTo>
                    <a:pt x="1049" y="1072"/>
                    <a:pt x="1223" y="1142"/>
                    <a:pt x="1399" y="1235"/>
                  </a:cubicBezTo>
                  <a:cubicBezTo>
                    <a:pt x="1596" y="1335"/>
                    <a:pt x="1606" y="1335"/>
                    <a:pt x="1737" y="1345"/>
                  </a:cubicBezTo>
                  <a:cubicBezTo>
                    <a:pt x="1392" y="1122"/>
                    <a:pt x="1000" y="831"/>
                    <a:pt x="669" y="554"/>
                  </a:cubicBezTo>
                  <a:cubicBezTo>
                    <a:pt x="669" y="554"/>
                    <a:pt x="606" y="501"/>
                    <a:pt x="543" y="448"/>
                  </a:cubicBezTo>
                  <a:cubicBezTo>
                    <a:pt x="481" y="394"/>
                    <a:pt x="421" y="339"/>
                    <a:pt x="421" y="339"/>
                  </a:cubicBezTo>
                  <a:lnTo>
                    <a:pt x="377" y="296"/>
                  </a:lnTo>
                  <a:cubicBezTo>
                    <a:pt x="246" y="190"/>
                    <a:pt x="122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36">
              <a:extLst>
                <a:ext uri="{FF2B5EF4-FFF2-40B4-BE49-F238E27FC236}">
                  <a16:creationId xmlns:a16="http://schemas.microsoft.com/office/drawing/2014/main" id="{C9685495-C534-35FD-D386-9A370FE47619}"/>
                </a:ext>
              </a:extLst>
            </p:cNvPr>
            <p:cNvSpPr/>
            <p:nvPr/>
          </p:nvSpPr>
          <p:spPr>
            <a:xfrm>
              <a:off x="3434700" y="2094075"/>
              <a:ext cx="38625" cy="26500"/>
            </a:xfrm>
            <a:custGeom>
              <a:avLst/>
              <a:gdLst/>
              <a:ahLst/>
              <a:cxnLst/>
              <a:rect l="l" t="t" r="r" b="b"/>
              <a:pathLst>
                <a:path w="1545" h="1060" extrusionOk="0">
                  <a:moveTo>
                    <a:pt x="1" y="0"/>
                  </a:moveTo>
                  <a:lnTo>
                    <a:pt x="1" y="0"/>
                  </a:lnTo>
                  <a:cubicBezTo>
                    <a:pt x="62" y="170"/>
                    <a:pt x="165" y="347"/>
                    <a:pt x="301" y="504"/>
                  </a:cubicBezTo>
                  <a:cubicBezTo>
                    <a:pt x="436" y="662"/>
                    <a:pt x="606" y="794"/>
                    <a:pt x="783" y="887"/>
                  </a:cubicBezTo>
                  <a:cubicBezTo>
                    <a:pt x="783" y="887"/>
                    <a:pt x="800" y="897"/>
                    <a:pt x="825" y="910"/>
                  </a:cubicBezTo>
                  <a:cubicBezTo>
                    <a:pt x="851" y="922"/>
                    <a:pt x="885" y="937"/>
                    <a:pt x="919" y="953"/>
                  </a:cubicBezTo>
                  <a:cubicBezTo>
                    <a:pt x="989" y="982"/>
                    <a:pt x="1059" y="1009"/>
                    <a:pt x="1059" y="1009"/>
                  </a:cubicBezTo>
                  <a:lnTo>
                    <a:pt x="1113" y="1026"/>
                  </a:lnTo>
                  <a:cubicBezTo>
                    <a:pt x="1213" y="1050"/>
                    <a:pt x="1310" y="1060"/>
                    <a:pt x="1403" y="1060"/>
                  </a:cubicBezTo>
                  <a:cubicBezTo>
                    <a:pt x="1451" y="1060"/>
                    <a:pt x="1498" y="1057"/>
                    <a:pt x="1545" y="1052"/>
                  </a:cubicBezTo>
                  <a:cubicBezTo>
                    <a:pt x="1506" y="1028"/>
                    <a:pt x="1407" y="986"/>
                    <a:pt x="1311" y="939"/>
                  </a:cubicBezTo>
                  <a:cubicBezTo>
                    <a:pt x="1216" y="891"/>
                    <a:pt x="1123" y="840"/>
                    <a:pt x="1078" y="821"/>
                  </a:cubicBezTo>
                  <a:cubicBezTo>
                    <a:pt x="1078" y="821"/>
                    <a:pt x="1022" y="802"/>
                    <a:pt x="968" y="775"/>
                  </a:cubicBezTo>
                  <a:cubicBezTo>
                    <a:pt x="912" y="751"/>
                    <a:pt x="859" y="722"/>
                    <a:pt x="859" y="722"/>
                  </a:cubicBezTo>
                  <a:cubicBezTo>
                    <a:pt x="764" y="672"/>
                    <a:pt x="671" y="608"/>
                    <a:pt x="584" y="539"/>
                  </a:cubicBezTo>
                  <a:cubicBezTo>
                    <a:pt x="454" y="434"/>
                    <a:pt x="322" y="350"/>
                    <a:pt x="214" y="221"/>
                  </a:cubicBezTo>
                  <a:cubicBezTo>
                    <a:pt x="97" y="74"/>
                    <a:pt x="98" y="6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36">
              <a:extLst>
                <a:ext uri="{FF2B5EF4-FFF2-40B4-BE49-F238E27FC236}">
                  <a16:creationId xmlns:a16="http://schemas.microsoft.com/office/drawing/2014/main" id="{F0EA510D-046A-D949-2901-F08D7B3FA9BE}"/>
                </a:ext>
              </a:extLst>
            </p:cNvPr>
            <p:cNvSpPr/>
            <p:nvPr/>
          </p:nvSpPr>
          <p:spPr>
            <a:xfrm>
              <a:off x="3481750" y="2133825"/>
              <a:ext cx="19250" cy="92300"/>
            </a:xfrm>
            <a:custGeom>
              <a:avLst/>
              <a:gdLst/>
              <a:ahLst/>
              <a:cxnLst/>
              <a:rect l="l" t="t" r="r" b="b"/>
              <a:pathLst>
                <a:path w="770" h="369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81"/>
                    <a:pt x="99" y="273"/>
                    <a:pt x="165" y="473"/>
                  </a:cubicBezTo>
                  <a:cubicBezTo>
                    <a:pt x="228" y="684"/>
                    <a:pt x="290" y="885"/>
                    <a:pt x="317" y="974"/>
                  </a:cubicBezTo>
                  <a:cubicBezTo>
                    <a:pt x="317" y="974"/>
                    <a:pt x="327" y="1003"/>
                    <a:pt x="342" y="1048"/>
                  </a:cubicBezTo>
                  <a:cubicBezTo>
                    <a:pt x="357" y="1091"/>
                    <a:pt x="376" y="1149"/>
                    <a:pt x="392" y="1209"/>
                  </a:cubicBezTo>
                  <a:cubicBezTo>
                    <a:pt x="427" y="1326"/>
                    <a:pt x="456" y="1446"/>
                    <a:pt x="456" y="1446"/>
                  </a:cubicBezTo>
                  <a:cubicBezTo>
                    <a:pt x="509" y="1657"/>
                    <a:pt x="544" y="1882"/>
                    <a:pt x="568" y="2109"/>
                  </a:cubicBezTo>
                  <a:cubicBezTo>
                    <a:pt x="602" y="2448"/>
                    <a:pt x="639" y="2756"/>
                    <a:pt x="619" y="3092"/>
                  </a:cubicBezTo>
                  <a:cubicBezTo>
                    <a:pt x="591" y="3465"/>
                    <a:pt x="581" y="3477"/>
                    <a:pt x="595" y="3691"/>
                  </a:cubicBezTo>
                  <a:cubicBezTo>
                    <a:pt x="689" y="3352"/>
                    <a:pt x="750" y="2963"/>
                    <a:pt x="758" y="2561"/>
                  </a:cubicBezTo>
                  <a:cubicBezTo>
                    <a:pt x="769" y="2161"/>
                    <a:pt x="718" y="1753"/>
                    <a:pt x="627" y="1380"/>
                  </a:cubicBezTo>
                  <a:cubicBezTo>
                    <a:pt x="627" y="1380"/>
                    <a:pt x="619" y="1344"/>
                    <a:pt x="605" y="1291"/>
                  </a:cubicBezTo>
                  <a:cubicBezTo>
                    <a:pt x="591" y="1239"/>
                    <a:pt x="570" y="1169"/>
                    <a:pt x="551" y="1100"/>
                  </a:cubicBezTo>
                  <a:cubicBezTo>
                    <a:pt x="529" y="1029"/>
                    <a:pt x="504" y="961"/>
                    <a:pt x="488" y="909"/>
                  </a:cubicBezTo>
                  <a:cubicBezTo>
                    <a:pt x="471" y="857"/>
                    <a:pt x="458" y="824"/>
                    <a:pt x="458" y="824"/>
                  </a:cubicBezTo>
                  <a:lnTo>
                    <a:pt x="419" y="722"/>
                  </a:lnTo>
                  <a:cubicBezTo>
                    <a:pt x="299" y="450"/>
                    <a:pt x="156" y="21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36">
              <a:extLst>
                <a:ext uri="{FF2B5EF4-FFF2-40B4-BE49-F238E27FC236}">
                  <a16:creationId xmlns:a16="http://schemas.microsoft.com/office/drawing/2014/main" id="{09334F2E-A24A-97A0-373F-B625083B5BA1}"/>
                </a:ext>
              </a:extLst>
            </p:cNvPr>
            <p:cNvSpPr/>
            <p:nvPr/>
          </p:nvSpPr>
          <p:spPr>
            <a:xfrm>
              <a:off x="3501525" y="2124400"/>
              <a:ext cx="24950" cy="37725"/>
            </a:xfrm>
            <a:custGeom>
              <a:avLst/>
              <a:gdLst/>
              <a:ahLst/>
              <a:cxnLst/>
              <a:rect l="l" t="t" r="r" b="b"/>
              <a:pathLst>
                <a:path w="998" h="1509" extrusionOk="0">
                  <a:moveTo>
                    <a:pt x="1" y="1"/>
                  </a:moveTo>
                  <a:cubicBezTo>
                    <a:pt x="84" y="327"/>
                    <a:pt x="256" y="710"/>
                    <a:pt x="478" y="1003"/>
                  </a:cubicBezTo>
                  <a:cubicBezTo>
                    <a:pt x="478" y="1003"/>
                    <a:pt x="520" y="1058"/>
                    <a:pt x="562" y="1113"/>
                  </a:cubicBezTo>
                  <a:lnTo>
                    <a:pt x="650" y="1220"/>
                  </a:lnTo>
                  <a:lnTo>
                    <a:pt x="683" y="1260"/>
                  </a:lnTo>
                  <a:lnTo>
                    <a:pt x="682" y="1260"/>
                  </a:lnTo>
                  <a:cubicBezTo>
                    <a:pt x="784" y="1360"/>
                    <a:pt x="891" y="1439"/>
                    <a:pt x="998" y="1509"/>
                  </a:cubicBezTo>
                  <a:cubicBezTo>
                    <a:pt x="969" y="1427"/>
                    <a:pt x="817" y="1146"/>
                    <a:pt x="761" y="1071"/>
                  </a:cubicBezTo>
                  <a:cubicBezTo>
                    <a:pt x="761" y="1071"/>
                    <a:pt x="723" y="1026"/>
                    <a:pt x="689" y="979"/>
                  </a:cubicBezTo>
                  <a:cubicBezTo>
                    <a:pt x="653" y="933"/>
                    <a:pt x="618" y="886"/>
                    <a:pt x="618" y="886"/>
                  </a:cubicBezTo>
                  <a:cubicBezTo>
                    <a:pt x="556" y="803"/>
                    <a:pt x="496" y="713"/>
                    <a:pt x="439" y="621"/>
                  </a:cubicBezTo>
                  <a:cubicBezTo>
                    <a:pt x="354" y="484"/>
                    <a:pt x="253" y="373"/>
                    <a:pt x="175" y="233"/>
                  </a:cubicBezTo>
                  <a:cubicBezTo>
                    <a:pt x="89" y="76"/>
                    <a:pt x="87" y="7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36">
              <a:extLst>
                <a:ext uri="{FF2B5EF4-FFF2-40B4-BE49-F238E27FC236}">
                  <a16:creationId xmlns:a16="http://schemas.microsoft.com/office/drawing/2014/main" id="{A75AAF2E-6044-FC4A-C0CE-C21B6ADEF26E}"/>
                </a:ext>
              </a:extLst>
            </p:cNvPr>
            <p:cNvSpPr/>
            <p:nvPr/>
          </p:nvSpPr>
          <p:spPr>
            <a:xfrm>
              <a:off x="3394850" y="2009300"/>
              <a:ext cx="129800" cy="77125"/>
            </a:xfrm>
            <a:custGeom>
              <a:avLst/>
              <a:gdLst/>
              <a:ahLst/>
              <a:cxnLst/>
              <a:rect l="l" t="t" r="r" b="b"/>
              <a:pathLst>
                <a:path w="5192" h="3085" extrusionOk="0">
                  <a:moveTo>
                    <a:pt x="1" y="0"/>
                  </a:moveTo>
                  <a:lnTo>
                    <a:pt x="1" y="0"/>
                  </a:lnTo>
                  <a:cubicBezTo>
                    <a:pt x="526" y="194"/>
                    <a:pt x="1096" y="438"/>
                    <a:pt x="1658" y="722"/>
                  </a:cubicBezTo>
                  <a:cubicBezTo>
                    <a:pt x="2220" y="1002"/>
                    <a:pt x="2770" y="1327"/>
                    <a:pt x="3273" y="1655"/>
                  </a:cubicBezTo>
                  <a:cubicBezTo>
                    <a:pt x="3273" y="1655"/>
                    <a:pt x="3321" y="1686"/>
                    <a:pt x="3392" y="1733"/>
                  </a:cubicBezTo>
                  <a:cubicBezTo>
                    <a:pt x="3462" y="1781"/>
                    <a:pt x="3556" y="1845"/>
                    <a:pt x="3650" y="1909"/>
                  </a:cubicBezTo>
                  <a:cubicBezTo>
                    <a:pt x="3742" y="1976"/>
                    <a:pt x="3834" y="2042"/>
                    <a:pt x="3903" y="2093"/>
                  </a:cubicBezTo>
                  <a:cubicBezTo>
                    <a:pt x="3973" y="2141"/>
                    <a:pt x="4018" y="2177"/>
                    <a:pt x="4018" y="2177"/>
                  </a:cubicBezTo>
                  <a:lnTo>
                    <a:pt x="4152" y="2281"/>
                  </a:lnTo>
                  <a:cubicBezTo>
                    <a:pt x="4527" y="2555"/>
                    <a:pt x="4867" y="2817"/>
                    <a:pt x="5191" y="3084"/>
                  </a:cubicBezTo>
                  <a:cubicBezTo>
                    <a:pt x="5111" y="2984"/>
                    <a:pt x="4890" y="2738"/>
                    <a:pt x="4646" y="2501"/>
                  </a:cubicBezTo>
                  <a:cubicBezTo>
                    <a:pt x="4401" y="2266"/>
                    <a:pt x="4137" y="2036"/>
                    <a:pt x="4003" y="1940"/>
                  </a:cubicBezTo>
                  <a:cubicBezTo>
                    <a:pt x="4003" y="1940"/>
                    <a:pt x="3962" y="1910"/>
                    <a:pt x="3901" y="1866"/>
                  </a:cubicBezTo>
                  <a:cubicBezTo>
                    <a:pt x="3841" y="1821"/>
                    <a:pt x="3759" y="1762"/>
                    <a:pt x="3675" y="1706"/>
                  </a:cubicBezTo>
                  <a:cubicBezTo>
                    <a:pt x="3511" y="1590"/>
                    <a:pt x="3341" y="1482"/>
                    <a:pt x="3341" y="1482"/>
                  </a:cubicBezTo>
                  <a:cubicBezTo>
                    <a:pt x="3042" y="1284"/>
                    <a:pt x="2720" y="1095"/>
                    <a:pt x="2393" y="914"/>
                  </a:cubicBezTo>
                  <a:cubicBezTo>
                    <a:pt x="1901" y="647"/>
                    <a:pt x="1430" y="464"/>
                    <a:pt x="923" y="268"/>
                  </a:cubicBezTo>
                  <a:cubicBezTo>
                    <a:pt x="357" y="55"/>
                    <a:pt x="331" y="5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36">
              <a:extLst>
                <a:ext uri="{FF2B5EF4-FFF2-40B4-BE49-F238E27FC236}">
                  <a16:creationId xmlns:a16="http://schemas.microsoft.com/office/drawing/2014/main" id="{01F4967C-EC04-F3AF-9A4D-3818E69F2C0D}"/>
                </a:ext>
              </a:extLst>
            </p:cNvPr>
            <p:cNvSpPr/>
            <p:nvPr/>
          </p:nvSpPr>
          <p:spPr>
            <a:xfrm>
              <a:off x="3383175" y="1973700"/>
              <a:ext cx="66975" cy="30225"/>
            </a:xfrm>
            <a:custGeom>
              <a:avLst/>
              <a:gdLst/>
              <a:ahLst/>
              <a:cxnLst/>
              <a:rect l="l" t="t" r="r" b="b"/>
              <a:pathLst>
                <a:path w="2679" h="1209" extrusionOk="0">
                  <a:moveTo>
                    <a:pt x="526" y="0"/>
                  </a:moveTo>
                  <a:cubicBezTo>
                    <a:pt x="340" y="0"/>
                    <a:pt x="166" y="24"/>
                    <a:pt x="1" y="62"/>
                  </a:cubicBezTo>
                  <a:cubicBezTo>
                    <a:pt x="67" y="77"/>
                    <a:pt x="231" y="92"/>
                    <a:pt x="394" y="121"/>
                  </a:cubicBezTo>
                  <a:cubicBezTo>
                    <a:pt x="558" y="153"/>
                    <a:pt x="720" y="192"/>
                    <a:pt x="797" y="208"/>
                  </a:cubicBezTo>
                  <a:cubicBezTo>
                    <a:pt x="797" y="208"/>
                    <a:pt x="820" y="212"/>
                    <a:pt x="856" y="219"/>
                  </a:cubicBezTo>
                  <a:cubicBezTo>
                    <a:pt x="892" y="224"/>
                    <a:pt x="938" y="234"/>
                    <a:pt x="985" y="247"/>
                  </a:cubicBezTo>
                  <a:cubicBezTo>
                    <a:pt x="1078" y="267"/>
                    <a:pt x="1170" y="298"/>
                    <a:pt x="1170" y="298"/>
                  </a:cubicBezTo>
                  <a:cubicBezTo>
                    <a:pt x="1334" y="346"/>
                    <a:pt x="1497" y="417"/>
                    <a:pt x="1656" y="499"/>
                  </a:cubicBezTo>
                  <a:cubicBezTo>
                    <a:pt x="1891" y="623"/>
                    <a:pt x="2110" y="733"/>
                    <a:pt x="2312" y="905"/>
                  </a:cubicBezTo>
                  <a:cubicBezTo>
                    <a:pt x="2532" y="1102"/>
                    <a:pt x="2532" y="1114"/>
                    <a:pt x="2678" y="1208"/>
                  </a:cubicBezTo>
                  <a:cubicBezTo>
                    <a:pt x="2525" y="973"/>
                    <a:pt x="2311" y="740"/>
                    <a:pt x="2054" y="547"/>
                  </a:cubicBezTo>
                  <a:cubicBezTo>
                    <a:pt x="1799" y="353"/>
                    <a:pt x="1501" y="208"/>
                    <a:pt x="1207" y="117"/>
                  </a:cubicBezTo>
                  <a:cubicBezTo>
                    <a:pt x="1207" y="117"/>
                    <a:pt x="1178" y="109"/>
                    <a:pt x="1136" y="96"/>
                  </a:cubicBezTo>
                  <a:cubicBezTo>
                    <a:pt x="1094" y="86"/>
                    <a:pt x="1037" y="72"/>
                    <a:pt x="981" y="58"/>
                  </a:cubicBezTo>
                  <a:cubicBezTo>
                    <a:pt x="924" y="45"/>
                    <a:pt x="866" y="36"/>
                    <a:pt x="824" y="27"/>
                  </a:cubicBezTo>
                  <a:cubicBezTo>
                    <a:pt x="780" y="19"/>
                    <a:pt x="751" y="15"/>
                    <a:pt x="751" y="15"/>
                  </a:cubicBezTo>
                  <a:lnTo>
                    <a:pt x="665" y="5"/>
                  </a:lnTo>
                  <a:cubicBezTo>
                    <a:pt x="618" y="2"/>
                    <a:pt x="571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6">
              <a:extLst>
                <a:ext uri="{FF2B5EF4-FFF2-40B4-BE49-F238E27FC236}">
                  <a16:creationId xmlns:a16="http://schemas.microsoft.com/office/drawing/2014/main" id="{71024798-777A-FCD2-BF15-821903FE30E7}"/>
                </a:ext>
              </a:extLst>
            </p:cNvPr>
            <p:cNvSpPr/>
            <p:nvPr/>
          </p:nvSpPr>
          <p:spPr>
            <a:xfrm>
              <a:off x="3551000" y="1996925"/>
              <a:ext cx="35725" cy="36375"/>
            </a:xfrm>
            <a:custGeom>
              <a:avLst/>
              <a:gdLst/>
              <a:ahLst/>
              <a:cxnLst/>
              <a:rect l="l" t="t" r="r" b="b"/>
              <a:pathLst>
                <a:path w="1429" h="1455" extrusionOk="0">
                  <a:moveTo>
                    <a:pt x="1267" y="1"/>
                  </a:moveTo>
                  <a:cubicBezTo>
                    <a:pt x="1226" y="1"/>
                    <a:pt x="1181" y="3"/>
                    <a:pt x="1135" y="9"/>
                  </a:cubicBezTo>
                  <a:cubicBezTo>
                    <a:pt x="1009" y="26"/>
                    <a:pt x="882" y="66"/>
                    <a:pt x="829" y="98"/>
                  </a:cubicBezTo>
                  <a:cubicBezTo>
                    <a:pt x="829" y="98"/>
                    <a:pt x="829" y="98"/>
                    <a:pt x="829" y="98"/>
                  </a:cubicBezTo>
                  <a:cubicBezTo>
                    <a:pt x="819" y="98"/>
                    <a:pt x="576" y="263"/>
                    <a:pt x="582" y="269"/>
                  </a:cubicBezTo>
                  <a:cubicBezTo>
                    <a:pt x="476" y="353"/>
                    <a:pt x="381" y="454"/>
                    <a:pt x="295" y="563"/>
                  </a:cubicBezTo>
                  <a:cubicBezTo>
                    <a:pt x="166" y="730"/>
                    <a:pt x="108" y="915"/>
                    <a:pt x="55" y="1105"/>
                  </a:cubicBezTo>
                  <a:cubicBezTo>
                    <a:pt x="1" y="1319"/>
                    <a:pt x="12" y="1333"/>
                    <a:pt x="47" y="1454"/>
                  </a:cubicBezTo>
                  <a:cubicBezTo>
                    <a:pt x="86" y="1260"/>
                    <a:pt x="168" y="1058"/>
                    <a:pt x="284" y="875"/>
                  </a:cubicBezTo>
                  <a:cubicBezTo>
                    <a:pt x="397" y="691"/>
                    <a:pt x="550" y="532"/>
                    <a:pt x="707" y="402"/>
                  </a:cubicBezTo>
                  <a:cubicBezTo>
                    <a:pt x="707" y="402"/>
                    <a:pt x="722" y="390"/>
                    <a:pt x="745" y="372"/>
                  </a:cubicBezTo>
                  <a:cubicBezTo>
                    <a:pt x="767" y="356"/>
                    <a:pt x="800" y="333"/>
                    <a:pt x="831" y="310"/>
                  </a:cubicBezTo>
                  <a:cubicBezTo>
                    <a:pt x="862" y="289"/>
                    <a:pt x="897" y="270"/>
                    <a:pt x="921" y="255"/>
                  </a:cubicBezTo>
                  <a:cubicBezTo>
                    <a:pt x="946" y="240"/>
                    <a:pt x="963" y="231"/>
                    <a:pt x="963" y="231"/>
                  </a:cubicBezTo>
                  <a:lnTo>
                    <a:pt x="1015" y="207"/>
                  </a:lnTo>
                  <a:cubicBezTo>
                    <a:pt x="1152" y="128"/>
                    <a:pt x="1286" y="64"/>
                    <a:pt x="1429" y="15"/>
                  </a:cubicBezTo>
                  <a:cubicBezTo>
                    <a:pt x="1399" y="8"/>
                    <a:pt x="134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6">
              <a:extLst>
                <a:ext uri="{FF2B5EF4-FFF2-40B4-BE49-F238E27FC236}">
                  <a16:creationId xmlns:a16="http://schemas.microsoft.com/office/drawing/2014/main" id="{F8D24433-5418-F71F-D751-DF9E7623CABA}"/>
                </a:ext>
              </a:extLst>
            </p:cNvPr>
            <p:cNvSpPr/>
            <p:nvPr/>
          </p:nvSpPr>
          <p:spPr>
            <a:xfrm>
              <a:off x="3549975" y="1968550"/>
              <a:ext cx="58350" cy="15700"/>
            </a:xfrm>
            <a:custGeom>
              <a:avLst/>
              <a:gdLst/>
              <a:ahLst/>
              <a:cxnLst/>
              <a:rect l="l" t="t" r="r" b="b"/>
              <a:pathLst>
                <a:path w="2334" h="628" extrusionOk="0">
                  <a:moveTo>
                    <a:pt x="819" y="0"/>
                  </a:moveTo>
                  <a:cubicBezTo>
                    <a:pt x="670" y="0"/>
                    <a:pt x="526" y="18"/>
                    <a:pt x="378" y="34"/>
                  </a:cubicBezTo>
                  <a:cubicBezTo>
                    <a:pt x="132" y="64"/>
                    <a:pt x="123" y="74"/>
                    <a:pt x="1" y="147"/>
                  </a:cubicBezTo>
                  <a:cubicBezTo>
                    <a:pt x="109" y="136"/>
                    <a:pt x="221" y="130"/>
                    <a:pt x="337" y="130"/>
                  </a:cubicBezTo>
                  <a:cubicBezTo>
                    <a:pt x="705" y="130"/>
                    <a:pt x="1100" y="185"/>
                    <a:pt x="1446" y="287"/>
                  </a:cubicBezTo>
                  <a:cubicBezTo>
                    <a:pt x="1446" y="287"/>
                    <a:pt x="1468" y="294"/>
                    <a:pt x="1500" y="302"/>
                  </a:cubicBezTo>
                  <a:cubicBezTo>
                    <a:pt x="1532" y="313"/>
                    <a:pt x="1575" y="327"/>
                    <a:pt x="1617" y="341"/>
                  </a:cubicBezTo>
                  <a:cubicBezTo>
                    <a:pt x="1701" y="372"/>
                    <a:pt x="1785" y="404"/>
                    <a:pt x="1785" y="404"/>
                  </a:cubicBezTo>
                  <a:lnTo>
                    <a:pt x="1846" y="432"/>
                  </a:lnTo>
                  <a:cubicBezTo>
                    <a:pt x="2019" y="495"/>
                    <a:pt x="2178" y="558"/>
                    <a:pt x="2334" y="628"/>
                  </a:cubicBezTo>
                  <a:cubicBezTo>
                    <a:pt x="2302" y="584"/>
                    <a:pt x="2206" y="486"/>
                    <a:pt x="2096" y="400"/>
                  </a:cubicBezTo>
                  <a:cubicBezTo>
                    <a:pt x="1985" y="314"/>
                    <a:pt x="1860" y="238"/>
                    <a:pt x="1797" y="214"/>
                  </a:cubicBezTo>
                  <a:cubicBezTo>
                    <a:pt x="1797" y="214"/>
                    <a:pt x="1720" y="181"/>
                    <a:pt x="1640" y="158"/>
                  </a:cubicBezTo>
                  <a:cubicBezTo>
                    <a:pt x="1562" y="129"/>
                    <a:pt x="1482" y="109"/>
                    <a:pt x="1482" y="109"/>
                  </a:cubicBezTo>
                  <a:cubicBezTo>
                    <a:pt x="1339" y="67"/>
                    <a:pt x="1189" y="36"/>
                    <a:pt x="1036" y="15"/>
                  </a:cubicBezTo>
                  <a:cubicBezTo>
                    <a:pt x="962" y="4"/>
                    <a:pt x="890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6">
              <a:extLst>
                <a:ext uri="{FF2B5EF4-FFF2-40B4-BE49-F238E27FC236}">
                  <a16:creationId xmlns:a16="http://schemas.microsoft.com/office/drawing/2014/main" id="{B5CCA202-0B6A-40EB-090D-25B547561564}"/>
                </a:ext>
              </a:extLst>
            </p:cNvPr>
            <p:cNvSpPr/>
            <p:nvPr/>
          </p:nvSpPr>
          <p:spPr>
            <a:xfrm>
              <a:off x="3616475" y="1996000"/>
              <a:ext cx="23075" cy="80550"/>
            </a:xfrm>
            <a:custGeom>
              <a:avLst/>
              <a:gdLst/>
              <a:ahLst/>
              <a:cxnLst/>
              <a:rect l="l" t="t" r="r" b="b"/>
              <a:pathLst>
                <a:path w="923" h="3222" extrusionOk="0">
                  <a:moveTo>
                    <a:pt x="471" y="0"/>
                  </a:moveTo>
                  <a:lnTo>
                    <a:pt x="471" y="0"/>
                  </a:lnTo>
                  <a:cubicBezTo>
                    <a:pt x="493" y="75"/>
                    <a:pt x="562" y="253"/>
                    <a:pt x="606" y="439"/>
                  </a:cubicBezTo>
                  <a:cubicBezTo>
                    <a:pt x="654" y="626"/>
                    <a:pt x="679" y="818"/>
                    <a:pt x="693" y="906"/>
                  </a:cubicBezTo>
                  <a:cubicBezTo>
                    <a:pt x="693" y="906"/>
                    <a:pt x="714" y="1016"/>
                    <a:pt x="724" y="1126"/>
                  </a:cubicBezTo>
                  <a:cubicBezTo>
                    <a:pt x="735" y="1236"/>
                    <a:pt x="735" y="1348"/>
                    <a:pt x="735" y="1348"/>
                  </a:cubicBezTo>
                  <a:cubicBezTo>
                    <a:pt x="734" y="1546"/>
                    <a:pt x="709" y="1750"/>
                    <a:pt x="656" y="1949"/>
                  </a:cubicBezTo>
                  <a:cubicBezTo>
                    <a:pt x="576" y="2244"/>
                    <a:pt x="486" y="2515"/>
                    <a:pt x="316" y="2772"/>
                  </a:cubicBezTo>
                  <a:cubicBezTo>
                    <a:pt x="221" y="2913"/>
                    <a:pt x="161" y="2978"/>
                    <a:pt x="122" y="3037"/>
                  </a:cubicBezTo>
                  <a:cubicBezTo>
                    <a:pt x="78" y="3092"/>
                    <a:pt x="54" y="3137"/>
                    <a:pt x="1" y="3222"/>
                  </a:cubicBezTo>
                  <a:cubicBezTo>
                    <a:pt x="256" y="3022"/>
                    <a:pt x="500" y="2739"/>
                    <a:pt x="666" y="2403"/>
                  </a:cubicBezTo>
                  <a:cubicBezTo>
                    <a:pt x="834" y="2070"/>
                    <a:pt x="923" y="1686"/>
                    <a:pt x="916" y="1325"/>
                  </a:cubicBezTo>
                  <a:cubicBezTo>
                    <a:pt x="916" y="1325"/>
                    <a:pt x="916" y="1189"/>
                    <a:pt x="899" y="1054"/>
                  </a:cubicBezTo>
                  <a:cubicBezTo>
                    <a:pt x="883" y="918"/>
                    <a:pt x="854" y="785"/>
                    <a:pt x="854" y="785"/>
                  </a:cubicBezTo>
                  <a:lnTo>
                    <a:pt x="831" y="686"/>
                  </a:lnTo>
                  <a:cubicBezTo>
                    <a:pt x="748" y="420"/>
                    <a:pt x="620" y="194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6">
              <a:extLst>
                <a:ext uri="{FF2B5EF4-FFF2-40B4-BE49-F238E27FC236}">
                  <a16:creationId xmlns:a16="http://schemas.microsoft.com/office/drawing/2014/main" id="{9A20E246-ACB5-931F-EFF5-6462BF60B5EA}"/>
                </a:ext>
              </a:extLst>
            </p:cNvPr>
            <p:cNvSpPr/>
            <p:nvPr/>
          </p:nvSpPr>
          <p:spPr>
            <a:xfrm>
              <a:off x="3324900" y="1936750"/>
              <a:ext cx="64950" cy="23825"/>
            </a:xfrm>
            <a:custGeom>
              <a:avLst/>
              <a:gdLst/>
              <a:ahLst/>
              <a:cxnLst/>
              <a:rect l="l" t="t" r="r" b="b"/>
              <a:pathLst>
                <a:path w="2598" h="953" extrusionOk="0">
                  <a:moveTo>
                    <a:pt x="2598" y="0"/>
                  </a:moveTo>
                  <a:lnTo>
                    <a:pt x="2598" y="0"/>
                  </a:lnTo>
                  <a:cubicBezTo>
                    <a:pt x="2536" y="111"/>
                    <a:pt x="2414" y="181"/>
                    <a:pt x="2285" y="210"/>
                  </a:cubicBezTo>
                  <a:cubicBezTo>
                    <a:pt x="2217" y="226"/>
                    <a:pt x="2144" y="231"/>
                    <a:pt x="2069" y="231"/>
                  </a:cubicBezTo>
                  <a:cubicBezTo>
                    <a:pt x="2003" y="231"/>
                    <a:pt x="1934" y="227"/>
                    <a:pt x="1865" y="224"/>
                  </a:cubicBezTo>
                  <a:cubicBezTo>
                    <a:pt x="1822" y="222"/>
                    <a:pt x="1778" y="220"/>
                    <a:pt x="1735" y="220"/>
                  </a:cubicBezTo>
                  <a:cubicBezTo>
                    <a:pt x="1473" y="220"/>
                    <a:pt x="1208" y="262"/>
                    <a:pt x="969" y="341"/>
                  </a:cubicBezTo>
                  <a:cubicBezTo>
                    <a:pt x="969" y="341"/>
                    <a:pt x="863" y="374"/>
                    <a:pt x="761" y="416"/>
                  </a:cubicBezTo>
                  <a:cubicBezTo>
                    <a:pt x="658" y="457"/>
                    <a:pt x="559" y="507"/>
                    <a:pt x="559" y="507"/>
                  </a:cubicBezTo>
                  <a:lnTo>
                    <a:pt x="485" y="545"/>
                  </a:lnTo>
                  <a:cubicBezTo>
                    <a:pt x="291" y="663"/>
                    <a:pt x="134" y="804"/>
                    <a:pt x="1" y="953"/>
                  </a:cubicBezTo>
                  <a:cubicBezTo>
                    <a:pt x="60" y="929"/>
                    <a:pt x="197" y="852"/>
                    <a:pt x="341" y="789"/>
                  </a:cubicBezTo>
                  <a:cubicBezTo>
                    <a:pt x="485" y="725"/>
                    <a:pt x="634" y="672"/>
                    <a:pt x="702" y="640"/>
                  </a:cubicBezTo>
                  <a:cubicBezTo>
                    <a:pt x="702" y="640"/>
                    <a:pt x="785" y="602"/>
                    <a:pt x="869" y="569"/>
                  </a:cubicBezTo>
                  <a:cubicBezTo>
                    <a:pt x="954" y="536"/>
                    <a:pt x="1041" y="509"/>
                    <a:pt x="1041" y="509"/>
                  </a:cubicBezTo>
                  <a:cubicBezTo>
                    <a:pt x="1195" y="461"/>
                    <a:pt x="1360" y="425"/>
                    <a:pt x="1528" y="406"/>
                  </a:cubicBezTo>
                  <a:cubicBezTo>
                    <a:pt x="1654" y="392"/>
                    <a:pt x="1771" y="376"/>
                    <a:pt x="1894" y="368"/>
                  </a:cubicBezTo>
                  <a:cubicBezTo>
                    <a:pt x="2017" y="358"/>
                    <a:pt x="2145" y="347"/>
                    <a:pt x="2276" y="312"/>
                  </a:cubicBezTo>
                  <a:cubicBezTo>
                    <a:pt x="2421" y="268"/>
                    <a:pt x="2484" y="214"/>
                    <a:pt x="2526" y="170"/>
                  </a:cubicBezTo>
                  <a:cubicBezTo>
                    <a:pt x="2567" y="123"/>
                    <a:pt x="2589" y="79"/>
                    <a:pt x="2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6">
              <a:extLst>
                <a:ext uri="{FF2B5EF4-FFF2-40B4-BE49-F238E27FC236}">
                  <a16:creationId xmlns:a16="http://schemas.microsoft.com/office/drawing/2014/main" id="{A1C97D1B-B856-518A-34FC-56D7A28C12CD}"/>
                </a:ext>
              </a:extLst>
            </p:cNvPr>
            <p:cNvSpPr/>
            <p:nvPr/>
          </p:nvSpPr>
          <p:spPr>
            <a:xfrm>
              <a:off x="3353725" y="1936750"/>
              <a:ext cx="49175" cy="27375"/>
            </a:xfrm>
            <a:custGeom>
              <a:avLst/>
              <a:gdLst/>
              <a:ahLst/>
              <a:cxnLst/>
              <a:rect l="l" t="t" r="r" b="b"/>
              <a:pathLst>
                <a:path w="1967" h="1095" extrusionOk="0">
                  <a:moveTo>
                    <a:pt x="1954" y="0"/>
                  </a:moveTo>
                  <a:cubicBezTo>
                    <a:pt x="1888" y="210"/>
                    <a:pt x="1741" y="403"/>
                    <a:pt x="1552" y="546"/>
                  </a:cubicBezTo>
                  <a:cubicBezTo>
                    <a:pt x="1364" y="691"/>
                    <a:pt x="1140" y="785"/>
                    <a:pt x="918" y="845"/>
                  </a:cubicBezTo>
                  <a:cubicBezTo>
                    <a:pt x="918" y="845"/>
                    <a:pt x="835" y="869"/>
                    <a:pt x="748" y="886"/>
                  </a:cubicBezTo>
                  <a:cubicBezTo>
                    <a:pt x="663" y="903"/>
                    <a:pt x="575" y="916"/>
                    <a:pt x="575" y="916"/>
                  </a:cubicBezTo>
                  <a:lnTo>
                    <a:pt x="511" y="925"/>
                  </a:lnTo>
                  <a:lnTo>
                    <a:pt x="510" y="925"/>
                  </a:lnTo>
                  <a:cubicBezTo>
                    <a:pt x="332" y="960"/>
                    <a:pt x="165" y="994"/>
                    <a:pt x="0" y="1032"/>
                  </a:cubicBezTo>
                  <a:cubicBezTo>
                    <a:pt x="81" y="1060"/>
                    <a:pt x="365" y="1095"/>
                    <a:pt x="546" y="1095"/>
                  </a:cubicBezTo>
                  <a:cubicBezTo>
                    <a:pt x="594" y="1095"/>
                    <a:pt x="634" y="1092"/>
                    <a:pt x="662" y="1087"/>
                  </a:cubicBezTo>
                  <a:cubicBezTo>
                    <a:pt x="662" y="1087"/>
                    <a:pt x="742" y="1074"/>
                    <a:pt x="822" y="1057"/>
                  </a:cubicBezTo>
                  <a:cubicBezTo>
                    <a:pt x="902" y="1039"/>
                    <a:pt x="981" y="1017"/>
                    <a:pt x="981" y="1017"/>
                  </a:cubicBezTo>
                  <a:cubicBezTo>
                    <a:pt x="1122" y="977"/>
                    <a:pt x="1268" y="924"/>
                    <a:pt x="1403" y="847"/>
                  </a:cubicBezTo>
                  <a:cubicBezTo>
                    <a:pt x="1606" y="732"/>
                    <a:pt x="1745" y="565"/>
                    <a:pt x="1862" y="376"/>
                  </a:cubicBezTo>
                  <a:cubicBezTo>
                    <a:pt x="1927" y="269"/>
                    <a:pt x="1946" y="206"/>
                    <a:pt x="1957" y="157"/>
                  </a:cubicBezTo>
                  <a:cubicBezTo>
                    <a:pt x="1966" y="107"/>
                    <a:pt x="1965" y="68"/>
                    <a:pt x="19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6">
              <a:extLst>
                <a:ext uri="{FF2B5EF4-FFF2-40B4-BE49-F238E27FC236}">
                  <a16:creationId xmlns:a16="http://schemas.microsoft.com/office/drawing/2014/main" id="{874E5058-8A01-5F51-5415-713A47DADE9B}"/>
                </a:ext>
              </a:extLst>
            </p:cNvPr>
            <p:cNvSpPr/>
            <p:nvPr/>
          </p:nvSpPr>
          <p:spPr>
            <a:xfrm>
              <a:off x="3188825" y="1957625"/>
              <a:ext cx="113525" cy="38050"/>
            </a:xfrm>
            <a:custGeom>
              <a:avLst/>
              <a:gdLst/>
              <a:ahLst/>
              <a:cxnLst/>
              <a:rect l="l" t="t" r="r" b="b"/>
              <a:pathLst>
                <a:path w="4541" h="1522" extrusionOk="0">
                  <a:moveTo>
                    <a:pt x="1013" y="0"/>
                  </a:moveTo>
                  <a:cubicBezTo>
                    <a:pt x="932" y="0"/>
                    <a:pt x="851" y="1"/>
                    <a:pt x="769" y="3"/>
                  </a:cubicBezTo>
                  <a:cubicBezTo>
                    <a:pt x="277" y="23"/>
                    <a:pt x="259" y="43"/>
                    <a:pt x="0" y="124"/>
                  </a:cubicBezTo>
                  <a:cubicBezTo>
                    <a:pt x="182" y="106"/>
                    <a:pt x="372" y="96"/>
                    <a:pt x="567" y="96"/>
                  </a:cubicBezTo>
                  <a:cubicBezTo>
                    <a:pt x="855" y="96"/>
                    <a:pt x="1153" y="117"/>
                    <a:pt x="1450" y="161"/>
                  </a:cubicBezTo>
                  <a:cubicBezTo>
                    <a:pt x="1950" y="230"/>
                    <a:pt x="2443" y="377"/>
                    <a:pt x="2888" y="556"/>
                  </a:cubicBezTo>
                  <a:cubicBezTo>
                    <a:pt x="2888" y="556"/>
                    <a:pt x="2932" y="571"/>
                    <a:pt x="2994" y="598"/>
                  </a:cubicBezTo>
                  <a:cubicBezTo>
                    <a:pt x="3056" y="627"/>
                    <a:pt x="3139" y="665"/>
                    <a:pt x="3221" y="703"/>
                  </a:cubicBezTo>
                  <a:cubicBezTo>
                    <a:pt x="3304" y="742"/>
                    <a:pt x="3384" y="786"/>
                    <a:pt x="3444" y="817"/>
                  </a:cubicBezTo>
                  <a:cubicBezTo>
                    <a:pt x="3505" y="849"/>
                    <a:pt x="3544" y="872"/>
                    <a:pt x="3544" y="872"/>
                  </a:cubicBezTo>
                  <a:lnTo>
                    <a:pt x="3660" y="943"/>
                  </a:lnTo>
                  <a:cubicBezTo>
                    <a:pt x="3985" y="1124"/>
                    <a:pt x="4273" y="1315"/>
                    <a:pt x="4541" y="1521"/>
                  </a:cubicBezTo>
                  <a:cubicBezTo>
                    <a:pt x="4509" y="1480"/>
                    <a:pt x="4448" y="1411"/>
                    <a:pt x="4370" y="1327"/>
                  </a:cubicBezTo>
                  <a:cubicBezTo>
                    <a:pt x="4292" y="1243"/>
                    <a:pt x="4191" y="1151"/>
                    <a:pt x="4089" y="1058"/>
                  </a:cubicBezTo>
                  <a:cubicBezTo>
                    <a:pt x="3878" y="880"/>
                    <a:pt x="3643" y="715"/>
                    <a:pt x="3523" y="654"/>
                  </a:cubicBezTo>
                  <a:cubicBezTo>
                    <a:pt x="3523" y="654"/>
                    <a:pt x="3487" y="635"/>
                    <a:pt x="3432" y="606"/>
                  </a:cubicBezTo>
                  <a:cubicBezTo>
                    <a:pt x="3378" y="576"/>
                    <a:pt x="3305" y="539"/>
                    <a:pt x="3230" y="506"/>
                  </a:cubicBezTo>
                  <a:cubicBezTo>
                    <a:pt x="3156" y="472"/>
                    <a:pt x="3081" y="437"/>
                    <a:pt x="3024" y="413"/>
                  </a:cubicBezTo>
                  <a:cubicBezTo>
                    <a:pt x="2966" y="390"/>
                    <a:pt x="2928" y="375"/>
                    <a:pt x="2928" y="375"/>
                  </a:cubicBezTo>
                  <a:cubicBezTo>
                    <a:pt x="2658" y="264"/>
                    <a:pt x="2367" y="175"/>
                    <a:pt x="2070" y="105"/>
                  </a:cubicBezTo>
                  <a:cubicBezTo>
                    <a:pt x="1707" y="22"/>
                    <a:pt x="1365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6">
              <a:extLst>
                <a:ext uri="{FF2B5EF4-FFF2-40B4-BE49-F238E27FC236}">
                  <a16:creationId xmlns:a16="http://schemas.microsoft.com/office/drawing/2014/main" id="{98EF80D6-1F61-0D14-5236-6E16160213A3}"/>
                </a:ext>
              </a:extLst>
            </p:cNvPr>
            <p:cNvSpPr/>
            <p:nvPr/>
          </p:nvSpPr>
          <p:spPr>
            <a:xfrm>
              <a:off x="3321500" y="2209850"/>
              <a:ext cx="38175" cy="67375"/>
            </a:xfrm>
            <a:custGeom>
              <a:avLst/>
              <a:gdLst/>
              <a:ahLst/>
              <a:cxnLst/>
              <a:rect l="l" t="t" r="r" b="b"/>
              <a:pathLst>
                <a:path w="1527" h="2695" extrusionOk="0">
                  <a:moveTo>
                    <a:pt x="1460" y="1"/>
                  </a:moveTo>
                  <a:cubicBezTo>
                    <a:pt x="1451" y="71"/>
                    <a:pt x="1436" y="247"/>
                    <a:pt x="1387" y="414"/>
                  </a:cubicBezTo>
                  <a:cubicBezTo>
                    <a:pt x="1339" y="581"/>
                    <a:pt x="1261" y="736"/>
                    <a:pt x="1227" y="809"/>
                  </a:cubicBezTo>
                  <a:cubicBezTo>
                    <a:pt x="1227" y="809"/>
                    <a:pt x="1187" y="900"/>
                    <a:pt x="1132" y="983"/>
                  </a:cubicBezTo>
                  <a:cubicBezTo>
                    <a:pt x="1081" y="1068"/>
                    <a:pt x="1016" y="1142"/>
                    <a:pt x="1016" y="1142"/>
                  </a:cubicBezTo>
                  <a:cubicBezTo>
                    <a:pt x="902" y="1277"/>
                    <a:pt x="751" y="1393"/>
                    <a:pt x="596" y="1514"/>
                  </a:cubicBezTo>
                  <a:cubicBezTo>
                    <a:pt x="366" y="1693"/>
                    <a:pt x="166" y="1909"/>
                    <a:pt x="59" y="2190"/>
                  </a:cubicBezTo>
                  <a:cubicBezTo>
                    <a:pt x="0" y="2347"/>
                    <a:pt x="1" y="2439"/>
                    <a:pt x="9" y="2506"/>
                  </a:cubicBezTo>
                  <a:cubicBezTo>
                    <a:pt x="19" y="2572"/>
                    <a:pt x="37" y="2623"/>
                    <a:pt x="90" y="2694"/>
                  </a:cubicBezTo>
                  <a:cubicBezTo>
                    <a:pt x="49" y="2555"/>
                    <a:pt x="70" y="2401"/>
                    <a:pt x="132" y="2263"/>
                  </a:cubicBezTo>
                  <a:cubicBezTo>
                    <a:pt x="194" y="2124"/>
                    <a:pt x="291" y="1997"/>
                    <a:pt x="408" y="1891"/>
                  </a:cubicBezTo>
                  <a:cubicBezTo>
                    <a:pt x="642" y="1674"/>
                    <a:pt x="949" y="1510"/>
                    <a:pt x="1167" y="1245"/>
                  </a:cubicBezTo>
                  <a:cubicBezTo>
                    <a:pt x="1167" y="1245"/>
                    <a:pt x="1250" y="1146"/>
                    <a:pt x="1314" y="1035"/>
                  </a:cubicBezTo>
                  <a:cubicBezTo>
                    <a:pt x="1379" y="925"/>
                    <a:pt x="1424" y="806"/>
                    <a:pt x="1424" y="806"/>
                  </a:cubicBezTo>
                  <a:cubicBezTo>
                    <a:pt x="1424" y="806"/>
                    <a:pt x="1433" y="783"/>
                    <a:pt x="1442" y="762"/>
                  </a:cubicBezTo>
                  <a:lnTo>
                    <a:pt x="1457" y="716"/>
                  </a:lnTo>
                  <a:cubicBezTo>
                    <a:pt x="1526" y="464"/>
                    <a:pt x="1518" y="219"/>
                    <a:pt x="1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6">
              <a:extLst>
                <a:ext uri="{FF2B5EF4-FFF2-40B4-BE49-F238E27FC236}">
                  <a16:creationId xmlns:a16="http://schemas.microsoft.com/office/drawing/2014/main" id="{42FA293F-E621-5CA0-4BA2-2F85845F7F2A}"/>
                </a:ext>
              </a:extLst>
            </p:cNvPr>
            <p:cNvSpPr/>
            <p:nvPr/>
          </p:nvSpPr>
          <p:spPr>
            <a:xfrm>
              <a:off x="3355400" y="2162925"/>
              <a:ext cx="33675" cy="37425"/>
            </a:xfrm>
            <a:custGeom>
              <a:avLst/>
              <a:gdLst/>
              <a:ahLst/>
              <a:cxnLst/>
              <a:rect l="l" t="t" r="r" b="b"/>
              <a:pathLst>
                <a:path w="1347" h="1497" extrusionOk="0">
                  <a:moveTo>
                    <a:pt x="0" y="0"/>
                  </a:moveTo>
                  <a:lnTo>
                    <a:pt x="0" y="0"/>
                  </a:lnTo>
                  <a:cubicBezTo>
                    <a:pt x="272" y="261"/>
                    <a:pt x="573" y="591"/>
                    <a:pt x="829" y="894"/>
                  </a:cubicBezTo>
                  <a:cubicBezTo>
                    <a:pt x="829" y="894"/>
                    <a:pt x="876" y="952"/>
                    <a:pt x="925" y="1009"/>
                  </a:cubicBezTo>
                  <a:lnTo>
                    <a:pt x="1017" y="1127"/>
                  </a:lnTo>
                  <a:lnTo>
                    <a:pt x="1050" y="1173"/>
                  </a:lnTo>
                  <a:cubicBezTo>
                    <a:pt x="1151" y="1288"/>
                    <a:pt x="1249" y="1393"/>
                    <a:pt x="1347" y="1497"/>
                  </a:cubicBezTo>
                  <a:cubicBezTo>
                    <a:pt x="1339" y="1404"/>
                    <a:pt x="1203" y="1064"/>
                    <a:pt x="1130" y="978"/>
                  </a:cubicBezTo>
                  <a:cubicBezTo>
                    <a:pt x="1130" y="978"/>
                    <a:pt x="1090" y="924"/>
                    <a:pt x="1046" y="871"/>
                  </a:cubicBezTo>
                  <a:cubicBezTo>
                    <a:pt x="1003" y="819"/>
                    <a:pt x="959" y="767"/>
                    <a:pt x="959" y="767"/>
                  </a:cubicBezTo>
                  <a:cubicBezTo>
                    <a:pt x="882" y="674"/>
                    <a:pt x="798" y="581"/>
                    <a:pt x="711" y="490"/>
                  </a:cubicBezTo>
                  <a:cubicBezTo>
                    <a:pt x="580" y="354"/>
                    <a:pt x="433" y="264"/>
                    <a:pt x="289" y="152"/>
                  </a:cubicBezTo>
                  <a:cubicBezTo>
                    <a:pt x="128" y="29"/>
                    <a:pt x="118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6">
              <a:extLst>
                <a:ext uri="{FF2B5EF4-FFF2-40B4-BE49-F238E27FC236}">
                  <a16:creationId xmlns:a16="http://schemas.microsoft.com/office/drawing/2014/main" id="{1718DA4F-6517-A189-8389-C8B9924038DA}"/>
                </a:ext>
              </a:extLst>
            </p:cNvPr>
            <p:cNvSpPr/>
            <p:nvPr/>
          </p:nvSpPr>
          <p:spPr>
            <a:xfrm>
              <a:off x="3312950" y="2193950"/>
              <a:ext cx="8200" cy="52400"/>
            </a:xfrm>
            <a:custGeom>
              <a:avLst/>
              <a:gdLst/>
              <a:ahLst/>
              <a:cxnLst/>
              <a:rect l="l" t="t" r="r" b="b"/>
              <a:pathLst>
                <a:path w="328" h="2096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63" y="35"/>
                    <a:pt x="196" y="136"/>
                    <a:pt x="141" y="247"/>
                  </a:cubicBezTo>
                  <a:cubicBezTo>
                    <a:pt x="88" y="359"/>
                    <a:pt x="45" y="481"/>
                    <a:pt x="37" y="540"/>
                  </a:cubicBezTo>
                  <a:cubicBezTo>
                    <a:pt x="37" y="540"/>
                    <a:pt x="24" y="613"/>
                    <a:pt x="19" y="685"/>
                  </a:cubicBezTo>
                  <a:cubicBezTo>
                    <a:pt x="11" y="758"/>
                    <a:pt x="8" y="831"/>
                    <a:pt x="8" y="831"/>
                  </a:cubicBezTo>
                  <a:cubicBezTo>
                    <a:pt x="1" y="961"/>
                    <a:pt x="4" y="1096"/>
                    <a:pt x="14" y="1231"/>
                  </a:cubicBezTo>
                  <a:cubicBezTo>
                    <a:pt x="29" y="1435"/>
                    <a:pt x="96" y="1609"/>
                    <a:pt x="156" y="1794"/>
                  </a:cubicBezTo>
                  <a:cubicBezTo>
                    <a:pt x="227" y="1999"/>
                    <a:pt x="239" y="2004"/>
                    <a:pt x="327" y="2095"/>
                  </a:cubicBezTo>
                  <a:cubicBezTo>
                    <a:pt x="215" y="1712"/>
                    <a:pt x="165" y="1242"/>
                    <a:pt x="191" y="828"/>
                  </a:cubicBezTo>
                  <a:cubicBezTo>
                    <a:pt x="191" y="828"/>
                    <a:pt x="195" y="749"/>
                    <a:pt x="203" y="671"/>
                  </a:cubicBezTo>
                  <a:cubicBezTo>
                    <a:pt x="213" y="593"/>
                    <a:pt x="224" y="515"/>
                    <a:pt x="224" y="515"/>
                  </a:cubicBezTo>
                  <a:lnTo>
                    <a:pt x="235" y="458"/>
                  </a:lnTo>
                  <a:cubicBezTo>
                    <a:pt x="254" y="298"/>
                    <a:pt x="272" y="149"/>
                    <a:pt x="2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6">
              <a:extLst>
                <a:ext uri="{FF2B5EF4-FFF2-40B4-BE49-F238E27FC236}">
                  <a16:creationId xmlns:a16="http://schemas.microsoft.com/office/drawing/2014/main" id="{14276E58-5F5B-C5A8-1FC9-972CD84C9666}"/>
                </a:ext>
              </a:extLst>
            </p:cNvPr>
            <p:cNvSpPr/>
            <p:nvPr/>
          </p:nvSpPr>
          <p:spPr>
            <a:xfrm>
              <a:off x="3290975" y="2165850"/>
              <a:ext cx="8550" cy="40725"/>
            </a:xfrm>
            <a:custGeom>
              <a:avLst/>
              <a:gdLst/>
              <a:ahLst/>
              <a:cxnLst/>
              <a:rect l="l" t="t" r="r" b="b"/>
              <a:pathLst>
                <a:path w="342" h="1629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2"/>
                    <a:pt x="32" y="134"/>
                    <a:pt x="49" y="226"/>
                  </a:cubicBezTo>
                  <a:cubicBezTo>
                    <a:pt x="66" y="319"/>
                    <a:pt x="79" y="409"/>
                    <a:pt x="90" y="451"/>
                  </a:cubicBezTo>
                  <a:cubicBezTo>
                    <a:pt x="90" y="451"/>
                    <a:pt x="108" y="500"/>
                    <a:pt x="117" y="552"/>
                  </a:cubicBezTo>
                  <a:cubicBezTo>
                    <a:pt x="129" y="602"/>
                    <a:pt x="136" y="654"/>
                    <a:pt x="136" y="654"/>
                  </a:cubicBezTo>
                  <a:cubicBezTo>
                    <a:pt x="151" y="747"/>
                    <a:pt x="152" y="845"/>
                    <a:pt x="147" y="942"/>
                  </a:cubicBezTo>
                  <a:cubicBezTo>
                    <a:pt x="136" y="1086"/>
                    <a:pt x="142" y="1223"/>
                    <a:pt x="97" y="1364"/>
                  </a:cubicBezTo>
                  <a:cubicBezTo>
                    <a:pt x="44" y="1519"/>
                    <a:pt x="37" y="1521"/>
                    <a:pt x="35" y="1629"/>
                  </a:cubicBezTo>
                  <a:cubicBezTo>
                    <a:pt x="139" y="1508"/>
                    <a:pt x="229" y="1346"/>
                    <a:pt x="280" y="1168"/>
                  </a:cubicBezTo>
                  <a:cubicBezTo>
                    <a:pt x="332" y="990"/>
                    <a:pt x="341" y="795"/>
                    <a:pt x="315" y="619"/>
                  </a:cubicBezTo>
                  <a:cubicBezTo>
                    <a:pt x="315" y="619"/>
                    <a:pt x="312" y="602"/>
                    <a:pt x="309" y="577"/>
                  </a:cubicBezTo>
                  <a:cubicBezTo>
                    <a:pt x="303" y="552"/>
                    <a:pt x="296" y="519"/>
                    <a:pt x="289" y="486"/>
                  </a:cubicBezTo>
                  <a:cubicBezTo>
                    <a:pt x="272" y="421"/>
                    <a:pt x="251" y="356"/>
                    <a:pt x="251" y="356"/>
                  </a:cubicBezTo>
                  <a:lnTo>
                    <a:pt x="234" y="308"/>
                  </a:lnTo>
                  <a:cubicBezTo>
                    <a:pt x="174" y="183"/>
                    <a:pt x="91" y="8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6">
              <a:extLst>
                <a:ext uri="{FF2B5EF4-FFF2-40B4-BE49-F238E27FC236}">
                  <a16:creationId xmlns:a16="http://schemas.microsoft.com/office/drawing/2014/main" id="{22EA5443-DB0F-36CB-BAB8-5559F9DE3E2B}"/>
                </a:ext>
              </a:extLst>
            </p:cNvPr>
            <p:cNvSpPr/>
            <p:nvPr/>
          </p:nvSpPr>
          <p:spPr>
            <a:xfrm>
              <a:off x="3211150" y="2163875"/>
              <a:ext cx="39550" cy="60375"/>
            </a:xfrm>
            <a:custGeom>
              <a:avLst/>
              <a:gdLst/>
              <a:ahLst/>
              <a:cxnLst/>
              <a:rect l="l" t="t" r="r" b="b"/>
              <a:pathLst>
                <a:path w="1582" h="2415" extrusionOk="0">
                  <a:moveTo>
                    <a:pt x="1581" y="0"/>
                  </a:moveTo>
                  <a:cubicBezTo>
                    <a:pt x="1521" y="21"/>
                    <a:pt x="1375" y="93"/>
                    <a:pt x="1234" y="185"/>
                  </a:cubicBezTo>
                  <a:cubicBezTo>
                    <a:pt x="1095" y="277"/>
                    <a:pt x="960" y="387"/>
                    <a:pt x="907" y="448"/>
                  </a:cubicBezTo>
                  <a:cubicBezTo>
                    <a:pt x="907" y="448"/>
                    <a:pt x="890" y="467"/>
                    <a:pt x="865" y="494"/>
                  </a:cubicBezTo>
                  <a:cubicBezTo>
                    <a:pt x="841" y="523"/>
                    <a:pt x="808" y="559"/>
                    <a:pt x="777" y="598"/>
                  </a:cubicBezTo>
                  <a:cubicBezTo>
                    <a:pt x="713" y="675"/>
                    <a:pt x="656" y="755"/>
                    <a:pt x="656" y="755"/>
                  </a:cubicBezTo>
                  <a:cubicBezTo>
                    <a:pt x="548" y="896"/>
                    <a:pt x="449" y="1050"/>
                    <a:pt x="358" y="1210"/>
                  </a:cubicBezTo>
                  <a:cubicBezTo>
                    <a:pt x="223" y="1451"/>
                    <a:pt x="155" y="1694"/>
                    <a:pt x="80" y="1948"/>
                  </a:cubicBezTo>
                  <a:cubicBezTo>
                    <a:pt x="0" y="2233"/>
                    <a:pt x="8" y="2247"/>
                    <a:pt x="21" y="2415"/>
                  </a:cubicBezTo>
                  <a:cubicBezTo>
                    <a:pt x="169" y="1889"/>
                    <a:pt x="463" y="1305"/>
                    <a:pt x="811" y="850"/>
                  </a:cubicBezTo>
                  <a:cubicBezTo>
                    <a:pt x="811" y="850"/>
                    <a:pt x="828" y="827"/>
                    <a:pt x="852" y="795"/>
                  </a:cubicBezTo>
                  <a:cubicBezTo>
                    <a:pt x="877" y="764"/>
                    <a:pt x="912" y="721"/>
                    <a:pt x="945" y="679"/>
                  </a:cubicBezTo>
                  <a:cubicBezTo>
                    <a:pt x="1017" y="597"/>
                    <a:pt x="1090" y="517"/>
                    <a:pt x="1090" y="517"/>
                  </a:cubicBezTo>
                  <a:lnTo>
                    <a:pt x="1147" y="459"/>
                  </a:lnTo>
                  <a:cubicBezTo>
                    <a:pt x="1294" y="292"/>
                    <a:pt x="1434" y="142"/>
                    <a:pt x="1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6">
              <a:extLst>
                <a:ext uri="{FF2B5EF4-FFF2-40B4-BE49-F238E27FC236}">
                  <a16:creationId xmlns:a16="http://schemas.microsoft.com/office/drawing/2014/main" id="{3636594F-001A-C62B-FD8A-B810A0E1A788}"/>
                </a:ext>
              </a:extLst>
            </p:cNvPr>
            <p:cNvSpPr/>
            <p:nvPr/>
          </p:nvSpPr>
          <p:spPr>
            <a:xfrm>
              <a:off x="3238975" y="2314825"/>
              <a:ext cx="116800" cy="45725"/>
            </a:xfrm>
            <a:custGeom>
              <a:avLst/>
              <a:gdLst/>
              <a:ahLst/>
              <a:cxnLst/>
              <a:rect l="l" t="t" r="r" b="b"/>
              <a:pathLst>
                <a:path w="4672" h="1829" extrusionOk="0">
                  <a:moveTo>
                    <a:pt x="0" y="0"/>
                  </a:moveTo>
                  <a:cubicBezTo>
                    <a:pt x="293" y="378"/>
                    <a:pt x="688" y="746"/>
                    <a:pt x="1143" y="1043"/>
                  </a:cubicBezTo>
                  <a:cubicBezTo>
                    <a:pt x="1596" y="1343"/>
                    <a:pt x="2116" y="1557"/>
                    <a:pt x="2622" y="1684"/>
                  </a:cubicBezTo>
                  <a:cubicBezTo>
                    <a:pt x="2622" y="1684"/>
                    <a:pt x="2670" y="1698"/>
                    <a:pt x="2742" y="1714"/>
                  </a:cubicBezTo>
                  <a:cubicBezTo>
                    <a:pt x="2815" y="1728"/>
                    <a:pt x="2912" y="1747"/>
                    <a:pt x="3008" y="1766"/>
                  </a:cubicBezTo>
                  <a:cubicBezTo>
                    <a:pt x="3106" y="1783"/>
                    <a:pt x="3204" y="1793"/>
                    <a:pt x="3278" y="1803"/>
                  </a:cubicBezTo>
                  <a:cubicBezTo>
                    <a:pt x="3351" y="1814"/>
                    <a:pt x="3400" y="1817"/>
                    <a:pt x="3400" y="1817"/>
                  </a:cubicBezTo>
                  <a:lnTo>
                    <a:pt x="3548" y="1828"/>
                  </a:lnTo>
                  <a:lnTo>
                    <a:pt x="3548" y="1827"/>
                  </a:lnTo>
                  <a:cubicBezTo>
                    <a:pt x="3594" y="1828"/>
                    <a:pt x="3639" y="1829"/>
                    <a:pt x="3684" y="1829"/>
                  </a:cubicBezTo>
                  <a:cubicBezTo>
                    <a:pt x="4035" y="1829"/>
                    <a:pt x="4362" y="1785"/>
                    <a:pt x="4671" y="1712"/>
                  </a:cubicBezTo>
                  <a:cubicBezTo>
                    <a:pt x="4646" y="1711"/>
                    <a:pt x="4612" y="1710"/>
                    <a:pt x="4572" y="1710"/>
                  </a:cubicBezTo>
                  <a:cubicBezTo>
                    <a:pt x="4523" y="1710"/>
                    <a:pt x="4464" y="1711"/>
                    <a:pt x="4398" y="1712"/>
                  </a:cubicBezTo>
                  <a:cubicBezTo>
                    <a:pt x="4390" y="1712"/>
                    <a:pt x="4382" y="1712"/>
                    <a:pt x="4374" y="1712"/>
                  </a:cubicBezTo>
                  <a:cubicBezTo>
                    <a:pt x="4260" y="1712"/>
                    <a:pt x="4128" y="1705"/>
                    <a:pt x="3996" y="1700"/>
                  </a:cubicBezTo>
                  <a:cubicBezTo>
                    <a:pt x="3711" y="1680"/>
                    <a:pt x="3425" y="1642"/>
                    <a:pt x="3291" y="1621"/>
                  </a:cubicBezTo>
                  <a:cubicBezTo>
                    <a:pt x="3291" y="1621"/>
                    <a:pt x="3248" y="1616"/>
                    <a:pt x="3187" y="1608"/>
                  </a:cubicBezTo>
                  <a:cubicBezTo>
                    <a:pt x="3125" y="1601"/>
                    <a:pt x="3043" y="1589"/>
                    <a:pt x="2961" y="1571"/>
                  </a:cubicBezTo>
                  <a:cubicBezTo>
                    <a:pt x="2880" y="1554"/>
                    <a:pt x="2797" y="1541"/>
                    <a:pt x="2737" y="1526"/>
                  </a:cubicBezTo>
                  <a:cubicBezTo>
                    <a:pt x="2676" y="1510"/>
                    <a:pt x="2635" y="1499"/>
                    <a:pt x="2635" y="1499"/>
                  </a:cubicBezTo>
                  <a:cubicBezTo>
                    <a:pt x="2347" y="1430"/>
                    <a:pt x="2057" y="1322"/>
                    <a:pt x="1773" y="1194"/>
                  </a:cubicBezTo>
                  <a:cubicBezTo>
                    <a:pt x="1355" y="999"/>
                    <a:pt x="980" y="806"/>
                    <a:pt x="623" y="523"/>
                  </a:cubicBezTo>
                  <a:cubicBezTo>
                    <a:pt x="231" y="197"/>
                    <a:pt x="231" y="17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6">
              <a:extLst>
                <a:ext uri="{FF2B5EF4-FFF2-40B4-BE49-F238E27FC236}">
                  <a16:creationId xmlns:a16="http://schemas.microsoft.com/office/drawing/2014/main" id="{05F530E1-8FDE-40BC-CD50-EA7F3CBE0C09}"/>
                </a:ext>
              </a:extLst>
            </p:cNvPr>
            <p:cNvSpPr/>
            <p:nvPr/>
          </p:nvSpPr>
          <p:spPr>
            <a:xfrm>
              <a:off x="3071975" y="1946500"/>
              <a:ext cx="80925" cy="57250"/>
            </a:xfrm>
            <a:custGeom>
              <a:avLst/>
              <a:gdLst/>
              <a:ahLst/>
              <a:cxnLst/>
              <a:rect l="l" t="t" r="r" b="b"/>
              <a:pathLst>
                <a:path w="3237" h="2290" extrusionOk="0">
                  <a:moveTo>
                    <a:pt x="3236" y="0"/>
                  </a:moveTo>
                  <a:cubicBezTo>
                    <a:pt x="3088" y="87"/>
                    <a:pt x="2516" y="475"/>
                    <a:pt x="2348" y="603"/>
                  </a:cubicBezTo>
                  <a:lnTo>
                    <a:pt x="2145" y="764"/>
                  </a:lnTo>
                  <a:lnTo>
                    <a:pt x="1940" y="921"/>
                  </a:lnTo>
                  <a:cubicBezTo>
                    <a:pt x="1756" y="1060"/>
                    <a:pt x="1560" y="1199"/>
                    <a:pt x="1361" y="1334"/>
                  </a:cubicBezTo>
                  <a:cubicBezTo>
                    <a:pt x="1064" y="1536"/>
                    <a:pt x="810" y="1739"/>
                    <a:pt x="511" y="1926"/>
                  </a:cubicBezTo>
                  <a:cubicBezTo>
                    <a:pt x="177" y="2134"/>
                    <a:pt x="165" y="2140"/>
                    <a:pt x="1" y="2290"/>
                  </a:cubicBezTo>
                  <a:cubicBezTo>
                    <a:pt x="666" y="1982"/>
                    <a:pt x="1439" y="1533"/>
                    <a:pt x="2068" y="1051"/>
                  </a:cubicBezTo>
                  <a:cubicBezTo>
                    <a:pt x="2068" y="1051"/>
                    <a:pt x="2187" y="961"/>
                    <a:pt x="2306" y="869"/>
                  </a:cubicBezTo>
                  <a:cubicBezTo>
                    <a:pt x="2423" y="776"/>
                    <a:pt x="2541" y="683"/>
                    <a:pt x="2541" y="683"/>
                  </a:cubicBezTo>
                  <a:lnTo>
                    <a:pt x="2627" y="611"/>
                  </a:lnTo>
                  <a:cubicBezTo>
                    <a:pt x="2856" y="407"/>
                    <a:pt x="3052" y="204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6">
              <a:extLst>
                <a:ext uri="{FF2B5EF4-FFF2-40B4-BE49-F238E27FC236}">
                  <a16:creationId xmlns:a16="http://schemas.microsoft.com/office/drawing/2014/main" id="{2A1FEB35-CA08-FC4F-6441-61F5D0A2C533}"/>
                </a:ext>
              </a:extLst>
            </p:cNvPr>
            <p:cNvSpPr/>
            <p:nvPr/>
          </p:nvSpPr>
          <p:spPr>
            <a:xfrm>
              <a:off x="2895350" y="1768650"/>
              <a:ext cx="47875" cy="32250"/>
            </a:xfrm>
            <a:custGeom>
              <a:avLst/>
              <a:gdLst/>
              <a:ahLst/>
              <a:cxnLst/>
              <a:rect l="l" t="t" r="r" b="b"/>
              <a:pathLst>
                <a:path w="1915" h="1290" extrusionOk="0">
                  <a:moveTo>
                    <a:pt x="1" y="1"/>
                  </a:moveTo>
                  <a:cubicBezTo>
                    <a:pt x="381" y="203"/>
                    <a:pt x="815" y="480"/>
                    <a:pt x="1181" y="748"/>
                  </a:cubicBezTo>
                  <a:cubicBezTo>
                    <a:pt x="1181" y="748"/>
                    <a:pt x="1252" y="797"/>
                    <a:pt x="1321" y="850"/>
                  </a:cubicBezTo>
                  <a:cubicBezTo>
                    <a:pt x="1388" y="903"/>
                    <a:pt x="1455" y="956"/>
                    <a:pt x="1455" y="956"/>
                  </a:cubicBezTo>
                  <a:lnTo>
                    <a:pt x="1505" y="999"/>
                  </a:lnTo>
                  <a:cubicBezTo>
                    <a:pt x="1634" y="1090"/>
                    <a:pt x="1771" y="1187"/>
                    <a:pt x="1915" y="1289"/>
                  </a:cubicBezTo>
                  <a:cubicBezTo>
                    <a:pt x="1879" y="1191"/>
                    <a:pt x="1628" y="857"/>
                    <a:pt x="1525" y="779"/>
                  </a:cubicBezTo>
                  <a:cubicBezTo>
                    <a:pt x="1525" y="779"/>
                    <a:pt x="1465" y="730"/>
                    <a:pt x="1402" y="684"/>
                  </a:cubicBezTo>
                  <a:cubicBezTo>
                    <a:pt x="1340" y="636"/>
                    <a:pt x="1278" y="592"/>
                    <a:pt x="1278" y="592"/>
                  </a:cubicBezTo>
                  <a:cubicBezTo>
                    <a:pt x="1165" y="510"/>
                    <a:pt x="1046" y="430"/>
                    <a:pt x="924" y="353"/>
                  </a:cubicBezTo>
                  <a:cubicBezTo>
                    <a:pt x="740" y="238"/>
                    <a:pt x="553" y="176"/>
                    <a:pt x="362" y="92"/>
                  </a:cubicBezTo>
                  <a:cubicBezTo>
                    <a:pt x="148" y="2"/>
                    <a:pt x="137" y="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36">
              <a:extLst>
                <a:ext uri="{FF2B5EF4-FFF2-40B4-BE49-F238E27FC236}">
                  <a16:creationId xmlns:a16="http://schemas.microsoft.com/office/drawing/2014/main" id="{C4F0ECD9-6FDA-E10A-AC11-5F794182A778}"/>
                </a:ext>
              </a:extLst>
            </p:cNvPr>
            <p:cNvSpPr/>
            <p:nvPr/>
          </p:nvSpPr>
          <p:spPr>
            <a:xfrm>
              <a:off x="2998125" y="1879775"/>
              <a:ext cx="6250" cy="52900"/>
            </a:xfrm>
            <a:custGeom>
              <a:avLst/>
              <a:gdLst/>
              <a:ahLst/>
              <a:cxnLst/>
              <a:rect l="l" t="t" r="r" b="b"/>
              <a:pathLst>
                <a:path w="250" h="2116" extrusionOk="0">
                  <a:moveTo>
                    <a:pt x="84" y="1"/>
                  </a:moveTo>
                  <a:cubicBezTo>
                    <a:pt x="65" y="97"/>
                    <a:pt x="34" y="468"/>
                    <a:pt x="39" y="578"/>
                  </a:cubicBezTo>
                  <a:cubicBezTo>
                    <a:pt x="39" y="578"/>
                    <a:pt x="45" y="646"/>
                    <a:pt x="47" y="716"/>
                  </a:cubicBezTo>
                  <a:cubicBezTo>
                    <a:pt x="52" y="784"/>
                    <a:pt x="53" y="852"/>
                    <a:pt x="53" y="852"/>
                  </a:cubicBezTo>
                  <a:cubicBezTo>
                    <a:pt x="56" y="974"/>
                    <a:pt x="53" y="1100"/>
                    <a:pt x="45" y="1227"/>
                  </a:cubicBezTo>
                  <a:cubicBezTo>
                    <a:pt x="34" y="1417"/>
                    <a:pt x="50" y="1591"/>
                    <a:pt x="29" y="1777"/>
                  </a:cubicBezTo>
                  <a:cubicBezTo>
                    <a:pt x="3" y="1985"/>
                    <a:pt x="1" y="1991"/>
                    <a:pt x="28" y="2116"/>
                  </a:cubicBezTo>
                  <a:cubicBezTo>
                    <a:pt x="161" y="1745"/>
                    <a:pt x="249" y="1264"/>
                    <a:pt x="234" y="836"/>
                  </a:cubicBezTo>
                  <a:cubicBezTo>
                    <a:pt x="234" y="836"/>
                    <a:pt x="232" y="754"/>
                    <a:pt x="228" y="673"/>
                  </a:cubicBezTo>
                  <a:cubicBezTo>
                    <a:pt x="221" y="592"/>
                    <a:pt x="216" y="512"/>
                    <a:pt x="216" y="512"/>
                  </a:cubicBezTo>
                  <a:lnTo>
                    <a:pt x="211" y="452"/>
                  </a:lnTo>
                  <a:lnTo>
                    <a:pt x="209" y="452"/>
                  </a:lnTo>
                  <a:cubicBezTo>
                    <a:pt x="181" y="288"/>
                    <a:pt x="136" y="140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36">
              <a:extLst>
                <a:ext uri="{FF2B5EF4-FFF2-40B4-BE49-F238E27FC236}">
                  <a16:creationId xmlns:a16="http://schemas.microsoft.com/office/drawing/2014/main" id="{FC19136F-2068-6985-DAE7-8D71D13BC344}"/>
                </a:ext>
              </a:extLst>
            </p:cNvPr>
            <p:cNvSpPr/>
            <p:nvPr/>
          </p:nvSpPr>
          <p:spPr>
            <a:xfrm>
              <a:off x="3234525" y="2291225"/>
              <a:ext cx="151250" cy="59925"/>
            </a:xfrm>
            <a:custGeom>
              <a:avLst/>
              <a:gdLst/>
              <a:ahLst/>
              <a:cxnLst/>
              <a:rect l="l" t="t" r="r" b="b"/>
              <a:pathLst>
                <a:path w="6050" h="2397" extrusionOk="0">
                  <a:moveTo>
                    <a:pt x="1" y="0"/>
                  </a:moveTo>
                  <a:cubicBezTo>
                    <a:pt x="269" y="596"/>
                    <a:pt x="728" y="1192"/>
                    <a:pt x="1333" y="1624"/>
                  </a:cubicBezTo>
                  <a:cubicBezTo>
                    <a:pt x="1931" y="2066"/>
                    <a:pt x="2671" y="2336"/>
                    <a:pt x="3382" y="2383"/>
                  </a:cubicBezTo>
                  <a:cubicBezTo>
                    <a:pt x="3382" y="2383"/>
                    <a:pt x="3527" y="2396"/>
                    <a:pt x="3710" y="2396"/>
                  </a:cubicBezTo>
                  <a:cubicBezTo>
                    <a:pt x="3777" y="2396"/>
                    <a:pt x="3849" y="2395"/>
                    <a:pt x="3920" y="2390"/>
                  </a:cubicBezTo>
                  <a:cubicBezTo>
                    <a:pt x="4056" y="2381"/>
                    <a:pt x="4190" y="2369"/>
                    <a:pt x="4289" y="2353"/>
                  </a:cubicBezTo>
                  <a:cubicBezTo>
                    <a:pt x="4390" y="2340"/>
                    <a:pt x="4456" y="2327"/>
                    <a:pt x="4456" y="2327"/>
                  </a:cubicBezTo>
                  <a:cubicBezTo>
                    <a:pt x="4456" y="2327"/>
                    <a:pt x="4505" y="2318"/>
                    <a:pt x="4554" y="2308"/>
                  </a:cubicBezTo>
                  <a:cubicBezTo>
                    <a:pt x="4604" y="2298"/>
                    <a:pt x="4654" y="2287"/>
                    <a:pt x="4654" y="2287"/>
                  </a:cubicBezTo>
                  <a:cubicBezTo>
                    <a:pt x="5189" y="2156"/>
                    <a:pt x="5651" y="1929"/>
                    <a:pt x="6050" y="1644"/>
                  </a:cubicBezTo>
                  <a:lnTo>
                    <a:pt x="6050" y="1644"/>
                  </a:lnTo>
                  <a:cubicBezTo>
                    <a:pt x="5920" y="1720"/>
                    <a:pt x="5587" y="1914"/>
                    <a:pt x="5216" y="2042"/>
                  </a:cubicBezTo>
                  <a:cubicBezTo>
                    <a:pt x="4847" y="2174"/>
                    <a:pt x="4451" y="2243"/>
                    <a:pt x="4264" y="2265"/>
                  </a:cubicBezTo>
                  <a:cubicBezTo>
                    <a:pt x="4264" y="2265"/>
                    <a:pt x="4035" y="2299"/>
                    <a:pt x="3805" y="2302"/>
                  </a:cubicBezTo>
                  <a:cubicBezTo>
                    <a:pt x="3769" y="2304"/>
                    <a:pt x="3733" y="2304"/>
                    <a:pt x="3698" y="2304"/>
                  </a:cubicBezTo>
                  <a:cubicBezTo>
                    <a:pt x="3508" y="2304"/>
                    <a:pt x="3344" y="2289"/>
                    <a:pt x="3344" y="2289"/>
                  </a:cubicBezTo>
                  <a:cubicBezTo>
                    <a:pt x="2935" y="2253"/>
                    <a:pt x="2516" y="2152"/>
                    <a:pt x="2123" y="1979"/>
                  </a:cubicBezTo>
                  <a:cubicBezTo>
                    <a:pt x="1538" y="1721"/>
                    <a:pt x="1054" y="1381"/>
                    <a:pt x="635" y="913"/>
                  </a:cubicBezTo>
                  <a:cubicBezTo>
                    <a:pt x="404" y="649"/>
                    <a:pt x="312" y="490"/>
                    <a:pt x="230" y="374"/>
                  </a:cubicBezTo>
                  <a:cubicBezTo>
                    <a:pt x="154" y="254"/>
                    <a:pt x="97" y="16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36">
              <a:extLst>
                <a:ext uri="{FF2B5EF4-FFF2-40B4-BE49-F238E27FC236}">
                  <a16:creationId xmlns:a16="http://schemas.microsoft.com/office/drawing/2014/main" id="{94911855-E82F-C876-AE28-E908B9110910}"/>
                </a:ext>
              </a:extLst>
            </p:cNvPr>
            <p:cNvSpPr/>
            <p:nvPr/>
          </p:nvSpPr>
          <p:spPr>
            <a:xfrm>
              <a:off x="3395125" y="2204375"/>
              <a:ext cx="19425" cy="103600"/>
            </a:xfrm>
            <a:custGeom>
              <a:avLst/>
              <a:gdLst/>
              <a:ahLst/>
              <a:cxnLst/>
              <a:rect l="l" t="t" r="r" b="b"/>
              <a:pathLst>
                <a:path w="777" h="4144" extrusionOk="0">
                  <a:moveTo>
                    <a:pt x="435" y="0"/>
                  </a:moveTo>
                  <a:cubicBezTo>
                    <a:pt x="488" y="81"/>
                    <a:pt x="611" y="303"/>
                    <a:pt x="658" y="550"/>
                  </a:cubicBezTo>
                  <a:cubicBezTo>
                    <a:pt x="711" y="797"/>
                    <a:pt x="687" y="1054"/>
                    <a:pt x="666" y="1171"/>
                  </a:cubicBezTo>
                  <a:cubicBezTo>
                    <a:pt x="666" y="1171"/>
                    <a:pt x="644" y="1317"/>
                    <a:pt x="591" y="1453"/>
                  </a:cubicBezTo>
                  <a:cubicBezTo>
                    <a:pt x="541" y="1591"/>
                    <a:pt x="464" y="1718"/>
                    <a:pt x="464" y="1718"/>
                  </a:cubicBezTo>
                  <a:cubicBezTo>
                    <a:pt x="333" y="1947"/>
                    <a:pt x="158" y="2176"/>
                    <a:pt x="71" y="2456"/>
                  </a:cubicBezTo>
                  <a:cubicBezTo>
                    <a:pt x="6" y="2663"/>
                    <a:pt x="1" y="2873"/>
                    <a:pt x="31" y="3073"/>
                  </a:cubicBezTo>
                  <a:cubicBezTo>
                    <a:pt x="60" y="3273"/>
                    <a:pt x="128" y="3465"/>
                    <a:pt x="232" y="3644"/>
                  </a:cubicBezTo>
                  <a:cubicBezTo>
                    <a:pt x="351" y="3843"/>
                    <a:pt x="441" y="3926"/>
                    <a:pt x="509" y="3989"/>
                  </a:cubicBezTo>
                  <a:cubicBezTo>
                    <a:pt x="580" y="4050"/>
                    <a:pt x="638" y="4086"/>
                    <a:pt x="749" y="4144"/>
                  </a:cubicBezTo>
                  <a:cubicBezTo>
                    <a:pt x="394" y="3917"/>
                    <a:pt x="132" y="3485"/>
                    <a:pt x="97" y="3019"/>
                  </a:cubicBezTo>
                  <a:cubicBezTo>
                    <a:pt x="78" y="2788"/>
                    <a:pt x="114" y="2550"/>
                    <a:pt x="208" y="2340"/>
                  </a:cubicBezTo>
                  <a:cubicBezTo>
                    <a:pt x="304" y="2129"/>
                    <a:pt x="444" y="1940"/>
                    <a:pt x="557" y="1738"/>
                  </a:cubicBezTo>
                  <a:cubicBezTo>
                    <a:pt x="557" y="1738"/>
                    <a:pt x="648" y="1586"/>
                    <a:pt x="701" y="1415"/>
                  </a:cubicBezTo>
                  <a:cubicBezTo>
                    <a:pt x="758" y="1246"/>
                    <a:pt x="770" y="1067"/>
                    <a:pt x="770" y="1067"/>
                  </a:cubicBezTo>
                  <a:cubicBezTo>
                    <a:pt x="770" y="1067"/>
                    <a:pt x="773" y="1034"/>
                    <a:pt x="774" y="1001"/>
                  </a:cubicBezTo>
                  <a:cubicBezTo>
                    <a:pt x="775" y="968"/>
                    <a:pt x="776" y="934"/>
                    <a:pt x="776" y="934"/>
                  </a:cubicBezTo>
                  <a:lnTo>
                    <a:pt x="775" y="934"/>
                  </a:lnTo>
                  <a:cubicBezTo>
                    <a:pt x="767" y="571"/>
                    <a:pt x="638" y="247"/>
                    <a:pt x="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6">
              <a:extLst>
                <a:ext uri="{FF2B5EF4-FFF2-40B4-BE49-F238E27FC236}">
                  <a16:creationId xmlns:a16="http://schemas.microsoft.com/office/drawing/2014/main" id="{55ADD3C4-154D-4C17-3EA0-280576465E26}"/>
                </a:ext>
              </a:extLst>
            </p:cNvPr>
            <p:cNvSpPr/>
            <p:nvPr/>
          </p:nvSpPr>
          <p:spPr>
            <a:xfrm>
              <a:off x="3419600" y="2255125"/>
              <a:ext cx="17250" cy="43100"/>
            </a:xfrm>
            <a:custGeom>
              <a:avLst/>
              <a:gdLst/>
              <a:ahLst/>
              <a:cxnLst/>
              <a:rect l="l" t="t" r="r" b="b"/>
              <a:pathLst>
                <a:path w="690" h="1724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76"/>
                    <a:pt x="153" y="376"/>
                    <a:pt x="194" y="465"/>
                  </a:cubicBezTo>
                  <a:cubicBezTo>
                    <a:pt x="194" y="465"/>
                    <a:pt x="221" y="520"/>
                    <a:pt x="248" y="574"/>
                  </a:cubicBezTo>
                  <a:cubicBezTo>
                    <a:pt x="273" y="629"/>
                    <a:pt x="299" y="684"/>
                    <a:pt x="299" y="684"/>
                  </a:cubicBezTo>
                  <a:cubicBezTo>
                    <a:pt x="343" y="781"/>
                    <a:pt x="384" y="886"/>
                    <a:pt x="423" y="991"/>
                  </a:cubicBezTo>
                  <a:cubicBezTo>
                    <a:pt x="482" y="1149"/>
                    <a:pt x="544" y="1289"/>
                    <a:pt x="591" y="1446"/>
                  </a:cubicBezTo>
                  <a:cubicBezTo>
                    <a:pt x="642" y="1624"/>
                    <a:pt x="643" y="1630"/>
                    <a:pt x="689" y="1723"/>
                  </a:cubicBezTo>
                  <a:cubicBezTo>
                    <a:pt x="643" y="1383"/>
                    <a:pt x="532" y="975"/>
                    <a:pt x="377" y="635"/>
                  </a:cubicBezTo>
                  <a:cubicBezTo>
                    <a:pt x="377" y="635"/>
                    <a:pt x="347" y="572"/>
                    <a:pt x="317" y="508"/>
                  </a:cubicBezTo>
                  <a:cubicBezTo>
                    <a:pt x="286" y="445"/>
                    <a:pt x="254" y="382"/>
                    <a:pt x="254" y="382"/>
                  </a:cubicBezTo>
                  <a:lnTo>
                    <a:pt x="230" y="335"/>
                  </a:lnTo>
                  <a:cubicBezTo>
                    <a:pt x="157" y="211"/>
                    <a:pt x="79" y="10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6">
              <a:extLst>
                <a:ext uri="{FF2B5EF4-FFF2-40B4-BE49-F238E27FC236}">
                  <a16:creationId xmlns:a16="http://schemas.microsoft.com/office/drawing/2014/main" id="{29E88397-FAAF-78E9-98B7-857012D1EDE3}"/>
                </a:ext>
              </a:extLst>
            </p:cNvPr>
            <p:cNvSpPr/>
            <p:nvPr/>
          </p:nvSpPr>
          <p:spPr>
            <a:xfrm>
              <a:off x="3373025" y="2244450"/>
              <a:ext cx="21750" cy="70925"/>
            </a:xfrm>
            <a:custGeom>
              <a:avLst/>
              <a:gdLst/>
              <a:ahLst/>
              <a:cxnLst/>
              <a:rect l="l" t="t" r="r" b="b"/>
              <a:pathLst>
                <a:path w="870" h="2837" extrusionOk="0">
                  <a:moveTo>
                    <a:pt x="413" y="1"/>
                  </a:moveTo>
                  <a:cubicBezTo>
                    <a:pt x="369" y="50"/>
                    <a:pt x="264" y="189"/>
                    <a:pt x="186" y="350"/>
                  </a:cubicBezTo>
                  <a:cubicBezTo>
                    <a:pt x="106" y="510"/>
                    <a:pt x="53" y="687"/>
                    <a:pt x="39" y="773"/>
                  </a:cubicBezTo>
                  <a:cubicBezTo>
                    <a:pt x="39" y="773"/>
                    <a:pt x="19" y="878"/>
                    <a:pt x="10" y="984"/>
                  </a:cubicBezTo>
                  <a:cubicBezTo>
                    <a:pt x="0" y="1090"/>
                    <a:pt x="1" y="1197"/>
                    <a:pt x="1" y="1197"/>
                  </a:cubicBezTo>
                  <a:cubicBezTo>
                    <a:pt x="4" y="1386"/>
                    <a:pt x="31" y="1583"/>
                    <a:pt x="87" y="1773"/>
                  </a:cubicBezTo>
                  <a:cubicBezTo>
                    <a:pt x="171" y="2056"/>
                    <a:pt x="314" y="2288"/>
                    <a:pt x="492" y="2508"/>
                  </a:cubicBezTo>
                  <a:cubicBezTo>
                    <a:pt x="594" y="2630"/>
                    <a:pt x="657" y="2684"/>
                    <a:pt x="705" y="2728"/>
                  </a:cubicBezTo>
                  <a:cubicBezTo>
                    <a:pt x="755" y="2768"/>
                    <a:pt x="795" y="2794"/>
                    <a:pt x="870" y="2837"/>
                  </a:cubicBezTo>
                  <a:cubicBezTo>
                    <a:pt x="648" y="2650"/>
                    <a:pt x="443" y="2396"/>
                    <a:pt x="304" y="2103"/>
                  </a:cubicBezTo>
                  <a:cubicBezTo>
                    <a:pt x="164" y="1812"/>
                    <a:pt x="91" y="1484"/>
                    <a:pt x="93" y="1176"/>
                  </a:cubicBezTo>
                  <a:cubicBezTo>
                    <a:pt x="93" y="1176"/>
                    <a:pt x="91" y="1059"/>
                    <a:pt x="105" y="944"/>
                  </a:cubicBezTo>
                  <a:cubicBezTo>
                    <a:pt x="118" y="828"/>
                    <a:pt x="144" y="713"/>
                    <a:pt x="144" y="713"/>
                  </a:cubicBezTo>
                  <a:lnTo>
                    <a:pt x="165" y="629"/>
                  </a:lnTo>
                  <a:lnTo>
                    <a:pt x="165" y="628"/>
                  </a:lnTo>
                  <a:cubicBezTo>
                    <a:pt x="221" y="396"/>
                    <a:pt x="305" y="190"/>
                    <a:pt x="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6">
              <a:extLst>
                <a:ext uri="{FF2B5EF4-FFF2-40B4-BE49-F238E27FC236}">
                  <a16:creationId xmlns:a16="http://schemas.microsoft.com/office/drawing/2014/main" id="{8BBB5D3C-9E97-3225-3449-CDF91EE896D6}"/>
                </a:ext>
              </a:extLst>
            </p:cNvPr>
            <p:cNvSpPr/>
            <p:nvPr/>
          </p:nvSpPr>
          <p:spPr>
            <a:xfrm>
              <a:off x="3501475" y="2252075"/>
              <a:ext cx="16050" cy="90675"/>
            </a:xfrm>
            <a:custGeom>
              <a:avLst/>
              <a:gdLst/>
              <a:ahLst/>
              <a:cxnLst/>
              <a:rect l="l" t="t" r="r" b="b"/>
              <a:pathLst>
                <a:path w="642" h="3627" extrusionOk="0">
                  <a:moveTo>
                    <a:pt x="462" y="1"/>
                  </a:moveTo>
                  <a:lnTo>
                    <a:pt x="462" y="1"/>
                  </a:lnTo>
                  <a:cubicBezTo>
                    <a:pt x="493" y="75"/>
                    <a:pt x="553" y="273"/>
                    <a:pt x="553" y="481"/>
                  </a:cubicBezTo>
                  <a:cubicBezTo>
                    <a:pt x="558" y="688"/>
                    <a:pt x="513" y="896"/>
                    <a:pt x="494" y="994"/>
                  </a:cubicBezTo>
                  <a:cubicBezTo>
                    <a:pt x="494" y="994"/>
                    <a:pt x="470" y="1114"/>
                    <a:pt x="435" y="1231"/>
                  </a:cubicBezTo>
                  <a:cubicBezTo>
                    <a:pt x="401" y="1349"/>
                    <a:pt x="361" y="1466"/>
                    <a:pt x="361" y="1466"/>
                  </a:cubicBezTo>
                  <a:cubicBezTo>
                    <a:pt x="289" y="1674"/>
                    <a:pt x="205" y="1889"/>
                    <a:pt x="136" y="2112"/>
                  </a:cubicBezTo>
                  <a:cubicBezTo>
                    <a:pt x="34" y="2444"/>
                    <a:pt x="1" y="2773"/>
                    <a:pt x="71" y="3108"/>
                  </a:cubicBezTo>
                  <a:cubicBezTo>
                    <a:pt x="112" y="3295"/>
                    <a:pt x="163" y="3383"/>
                    <a:pt x="202" y="3450"/>
                  </a:cubicBezTo>
                  <a:cubicBezTo>
                    <a:pt x="245" y="3514"/>
                    <a:pt x="280" y="3558"/>
                    <a:pt x="359" y="3626"/>
                  </a:cubicBezTo>
                  <a:cubicBezTo>
                    <a:pt x="245" y="3495"/>
                    <a:pt x="166" y="3327"/>
                    <a:pt x="127" y="3145"/>
                  </a:cubicBezTo>
                  <a:cubicBezTo>
                    <a:pt x="89" y="2963"/>
                    <a:pt x="88" y="2770"/>
                    <a:pt x="115" y="2579"/>
                  </a:cubicBezTo>
                  <a:cubicBezTo>
                    <a:pt x="169" y="2197"/>
                    <a:pt x="334" y="1830"/>
                    <a:pt x="454" y="1473"/>
                  </a:cubicBezTo>
                  <a:cubicBezTo>
                    <a:pt x="454" y="1473"/>
                    <a:pt x="501" y="1338"/>
                    <a:pt x="538" y="1199"/>
                  </a:cubicBezTo>
                  <a:cubicBezTo>
                    <a:pt x="577" y="1059"/>
                    <a:pt x="600" y="915"/>
                    <a:pt x="600" y="915"/>
                  </a:cubicBezTo>
                  <a:cubicBezTo>
                    <a:pt x="600" y="915"/>
                    <a:pt x="603" y="889"/>
                    <a:pt x="607" y="862"/>
                  </a:cubicBezTo>
                  <a:lnTo>
                    <a:pt x="614" y="808"/>
                  </a:lnTo>
                  <a:cubicBezTo>
                    <a:pt x="642" y="514"/>
                    <a:pt x="594" y="230"/>
                    <a:pt x="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6">
              <a:extLst>
                <a:ext uri="{FF2B5EF4-FFF2-40B4-BE49-F238E27FC236}">
                  <a16:creationId xmlns:a16="http://schemas.microsoft.com/office/drawing/2014/main" id="{5DC355AF-17E2-CAD0-C955-96DDB9337F8A}"/>
                </a:ext>
              </a:extLst>
            </p:cNvPr>
            <p:cNvSpPr/>
            <p:nvPr/>
          </p:nvSpPr>
          <p:spPr>
            <a:xfrm>
              <a:off x="3573150" y="2168400"/>
              <a:ext cx="267500" cy="189700"/>
            </a:xfrm>
            <a:custGeom>
              <a:avLst/>
              <a:gdLst/>
              <a:ahLst/>
              <a:cxnLst/>
              <a:rect l="l" t="t" r="r" b="b"/>
              <a:pathLst>
                <a:path w="10700" h="7588" extrusionOk="0">
                  <a:moveTo>
                    <a:pt x="7173" y="0"/>
                  </a:moveTo>
                  <a:cubicBezTo>
                    <a:pt x="7113" y="0"/>
                    <a:pt x="7053" y="2"/>
                    <a:pt x="6994" y="5"/>
                  </a:cubicBezTo>
                  <a:cubicBezTo>
                    <a:pt x="6222" y="52"/>
                    <a:pt x="5488" y="366"/>
                    <a:pt x="4962" y="889"/>
                  </a:cubicBezTo>
                  <a:cubicBezTo>
                    <a:pt x="5128" y="737"/>
                    <a:pt x="5441" y="472"/>
                    <a:pt x="5902" y="292"/>
                  </a:cubicBezTo>
                  <a:cubicBezTo>
                    <a:pt x="6250" y="144"/>
                    <a:pt x="6682" y="54"/>
                    <a:pt x="7130" y="54"/>
                  </a:cubicBezTo>
                  <a:cubicBezTo>
                    <a:pt x="7263" y="54"/>
                    <a:pt x="7397" y="62"/>
                    <a:pt x="7531" y="79"/>
                  </a:cubicBezTo>
                  <a:cubicBezTo>
                    <a:pt x="8119" y="144"/>
                    <a:pt x="8672" y="412"/>
                    <a:pt x="9067" y="746"/>
                  </a:cubicBezTo>
                  <a:cubicBezTo>
                    <a:pt x="9466" y="1078"/>
                    <a:pt x="9727" y="1443"/>
                    <a:pt x="9877" y="1683"/>
                  </a:cubicBezTo>
                  <a:cubicBezTo>
                    <a:pt x="9877" y="1683"/>
                    <a:pt x="9974" y="1828"/>
                    <a:pt x="10093" y="2061"/>
                  </a:cubicBezTo>
                  <a:cubicBezTo>
                    <a:pt x="10212" y="2292"/>
                    <a:pt x="10352" y="2613"/>
                    <a:pt x="10448" y="2947"/>
                  </a:cubicBezTo>
                  <a:cubicBezTo>
                    <a:pt x="10548" y="3281"/>
                    <a:pt x="10599" y="3625"/>
                    <a:pt x="10607" y="3885"/>
                  </a:cubicBezTo>
                  <a:cubicBezTo>
                    <a:pt x="10611" y="4015"/>
                    <a:pt x="10607" y="4123"/>
                    <a:pt x="10601" y="4197"/>
                  </a:cubicBezTo>
                  <a:cubicBezTo>
                    <a:pt x="10594" y="4273"/>
                    <a:pt x="10590" y="4315"/>
                    <a:pt x="10590" y="4315"/>
                  </a:cubicBezTo>
                  <a:cubicBezTo>
                    <a:pt x="10556" y="4621"/>
                    <a:pt x="10464" y="4923"/>
                    <a:pt x="10312" y="5196"/>
                  </a:cubicBezTo>
                  <a:cubicBezTo>
                    <a:pt x="10161" y="5469"/>
                    <a:pt x="9955" y="5713"/>
                    <a:pt x="9721" y="5929"/>
                  </a:cubicBezTo>
                  <a:cubicBezTo>
                    <a:pt x="9486" y="6144"/>
                    <a:pt x="9226" y="6334"/>
                    <a:pt x="8950" y="6501"/>
                  </a:cubicBezTo>
                  <a:cubicBezTo>
                    <a:pt x="8676" y="6672"/>
                    <a:pt x="8386" y="6816"/>
                    <a:pt x="8088" y="6945"/>
                  </a:cubicBezTo>
                  <a:cubicBezTo>
                    <a:pt x="7198" y="7327"/>
                    <a:pt x="6277" y="7511"/>
                    <a:pt x="5363" y="7516"/>
                  </a:cubicBezTo>
                  <a:cubicBezTo>
                    <a:pt x="5352" y="7516"/>
                    <a:pt x="5341" y="7516"/>
                    <a:pt x="5330" y="7516"/>
                  </a:cubicBezTo>
                  <a:cubicBezTo>
                    <a:pt x="4428" y="7516"/>
                    <a:pt x="3526" y="7342"/>
                    <a:pt x="2667" y="6967"/>
                  </a:cubicBezTo>
                  <a:cubicBezTo>
                    <a:pt x="2182" y="6756"/>
                    <a:pt x="1836" y="6547"/>
                    <a:pt x="1567" y="6371"/>
                  </a:cubicBezTo>
                  <a:cubicBezTo>
                    <a:pt x="1297" y="6195"/>
                    <a:pt x="1106" y="6040"/>
                    <a:pt x="940" y="5905"/>
                  </a:cubicBezTo>
                  <a:cubicBezTo>
                    <a:pt x="613" y="5628"/>
                    <a:pt x="382" y="5418"/>
                    <a:pt x="0" y="4977"/>
                  </a:cubicBezTo>
                  <a:lnTo>
                    <a:pt x="0" y="4977"/>
                  </a:lnTo>
                  <a:cubicBezTo>
                    <a:pt x="612" y="5749"/>
                    <a:pt x="1433" y="6427"/>
                    <a:pt x="2396" y="6896"/>
                  </a:cubicBezTo>
                  <a:cubicBezTo>
                    <a:pt x="2878" y="7132"/>
                    <a:pt x="3395" y="7311"/>
                    <a:pt x="3931" y="7433"/>
                  </a:cubicBezTo>
                  <a:cubicBezTo>
                    <a:pt x="4398" y="7532"/>
                    <a:pt x="4880" y="7588"/>
                    <a:pt x="5364" y="7588"/>
                  </a:cubicBezTo>
                  <a:cubicBezTo>
                    <a:pt x="5436" y="7588"/>
                    <a:pt x="5508" y="7587"/>
                    <a:pt x="5580" y="7584"/>
                  </a:cubicBezTo>
                  <a:cubicBezTo>
                    <a:pt x="6693" y="7555"/>
                    <a:pt x="7808" y="7247"/>
                    <a:pt x="8780" y="6704"/>
                  </a:cubicBezTo>
                  <a:cubicBezTo>
                    <a:pt x="9264" y="6433"/>
                    <a:pt x="9723" y="6106"/>
                    <a:pt x="10082" y="5683"/>
                  </a:cubicBezTo>
                  <a:cubicBezTo>
                    <a:pt x="10261" y="5473"/>
                    <a:pt x="10410" y="5238"/>
                    <a:pt x="10515" y="4984"/>
                  </a:cubicBezTo>
                  <a:cubicBezTo>
                    <a:pt x="10616" y="4728"/>
                    <a:pt x="10676" y="4459"/>
                    <a:pt x="10693" y="4190"/>
                  </a:cubicBezTo>
                  <a:cubicBezTo>
                    <a:pt x="10693" y="4190"/>
                    <a:pt x="10695" y="4139"/>
                    <a:pt x="10699" y="4049"/>
                  </a:cubicBezTo>
                  <a:cubicBezTo>
                    <a:pt x="10700" y="3961"/>
                    <a:pt x="10700" y="3833"/>
                    <a:pt x="10685" y="3681"/>
                  </a:cubicBezTo>
                  <a:cubicBezTo>
                    <a:pt x="10660" y="3377"/>
                    <a:pt x="10569" y="2978"/>
                    <a:pt x="10428" y="2598"/>
                  </a:cubicBezTo>
                  <a:cubicBezTo>
                    <a:pt x="10289" y="2218"/>
                    <a:pt x="10100" y="1858"/>
                    <a:pt x="9933" y="1602"/>
                  </a:cubicBezTo>
                  <a:cubicBezTo>
                    <a:pt x="9851" y="1475"/>
                    <a:pt x="9775" y="1373"/>
                    <a:pt x="9722" y="1303"/>
                  </a:cubicBezTo>
                  <a:cubicBezTo>
                    <a:pt x="9666" y="1234"/>
                    <a:pt x="9635" y="1194"/>
                    <a:pt x="9635" y="1194"/>
                  </a:cubicBezTo>
                  <a:cubicBezTo>
                    <a:pt x="9635" y="1194"/>
                    <a:pt x="9538" y="1076"/>
                    <a:pt x="9431" y="968"/>
                  </a:cubicBezTo>
                  <a:cubicBezTo>
                    <a:pt x="9326" y="856"/>
                    <a:pt x="9211" y="757"/>
                    <a:pt x="9211" y="757"/>
                  </a:cubicBezTo>
                  <a:lnTo>
                    <a:pt x="9212" y="757"/>
                  </a:lnTo>
                  <a:cubicBezTo>
                    <a:pt x="8898" y="485"/>
                    <a:pt x="8539" y="273"/>
                    <a:pt x="8158" y="152"/>
                  </a:cubicBezTo>
                  <a:cubicBezTo>
                    <a:pt x="7835" y="49"/>
                    <a:pt x="7502" y="0"/>
                    <a:pt x="7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6">
              <a:extLst>
                <a:ext uri="{FF2B5EF4-FFF2-40B4-BE49-F238E27FC236}">
                  <a16:creationId xmlns:a16="http://schemas.microsoft.com/office/drawing/2014/main" id="{384651A5-B921-4A9E-1410-0559D6358960}"/>
                </a:ext>
              </a:extLst>
            </p:cNvPr>
            <p:cNvSpPr/>
            <p:nvPr/>
          </p:nvSpPr>
          <p:spPr>
            <a:xfrm>
              <a:off x="3705975" y="2213900"/>
              <a:ext cx="38300" cy="60225"/>
            </a:xfrm>
            <a:custGeom>
              <a:avLst/>
              <a:gdLst/>
              <a:ahLst/>
              <a:cxnLst/>
              <a:rect l="l" t="t" r="r" b="b"/>
              <a:pathLst>
                <a:path w="1532" h="2409" extrusionOk="0">
                  <a:moveTo>
                    <a:pt x="118" y="1"/>
                  </a:moveTo>
                  <a:cubicBezTo>
                    <a:pt x="93" y="60"/>
                    <a:pt x="40" y="222"/>
                    <a:pt x="21" y="398"/>
                  </a:cubicBezTo>
                  <a:cubicBezTo>
                    <a:pt x="1" y="572"/>
                    <a:pt x="12" y="754"/>
                    <a:pt x="28" y="838"/>
                  </a:cubicBezTo>
                  <a:cubicBezTo>
                    <a:pt x="28" y="838"/>
                    <a:pt x="44" y="941"/>
                    <a:pt x="73" y="1042"/>
                  </a:cubicBezTo>
                  <a:cubicBezTo>
                    <a:pt x="101" y="1143"/>
                    <a:pt x="140" y="1240"/>
                    <a:pt x="140" y="1240"/>
                  </a:cubicBezTo>
                  <a:cubicBezTo>
                    <a:pt x="208" y="1414"/>
                    <a:pt x="302" y="1585"/>
                    <a:pt x="424" y="1738"/>
                  </a:cubicBezTo>
                  <a:cubicBezTo>
                    <a:pt x="603" y="1967"/>
                    <a:pt x="819" y="2124"/>
                    <a:pt x="1065" y="2256"/>
                  </a:cubicBezTo>
                  <a:cubicBezTo>
                    <a:pt x="1203" y="2329"/>
                    <a:pt x="1281" y="2354"/>
                    <a:pt x="1340" y="2373"/>
                  </a:cubicBezTo>
                  <a:cubicBezTo>
                    <a:pt x="1402" y="2390"/>
                    <a:pt x="1448" y="2399"/>
                    <a:pt x="1532" y="2409"/>
                  </a:cubicBezTo>
                  <a:cubicBezTo>
                    <a:pt x="1259" y="2326"/>
                    <a:pt x="976" y="2173"/>
                    <a:pt x="743" y="1958"/>
                  </a:cubicBezTo>
                  <a:cubicBezTo>
                    <a:pt x="507" y="1745"/>
                    <a:pt x="324" y="1472"/>
                    <a:pt x="218" y="1189"/>
                  </a:cubicBezTo>
                  <a:cubicBezTo>
                    <a:pt x="218" y="1189"/>
                    <a:pt x="176" y="1083"/>
                    <a:pt x="149" y="972"/>
                  </a:cubicBezTo>
                  <a:cubicBezTo>
                    <a:pt x="121" y="860"/>
                    <a:pt x="106" y="747"/>
                    <a:pt x="106" y="747"/>
                  </a:cubicBezTo>
                  <a:lnTo>
                    <a:pt x="96" y="661"/>
                  </a:lnTo>
                  <a:cubicBezTo>
                    <a:pt x="69" y="429"/>
                    <a:pt x="79" y="21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6">
              <a:extLst>
                <a:ext uri="{FF2B5EF4-FFF2-40B4-BE49-F238E27FC236}">
                  <a16:creationId xmlns:a16="http://schemas.microsoft.com/office/drawing/2014/main" id="{98431B0A-E089-32BB-F080-83F1C9C18576}"/>
                </a:ext>
              </a:extLst>
            </p:cNvPr>
            <p:cNvSpPr/>
            <p:nvPr/>
          </p:nvSpPr>
          <p:spPr>
            <a:xfrm>
              <a:off x="3694900" y="2253100"/>
              <a:ext cx="44225" cy="25650"/>
            </a:xfrm>
            <a:custGeom>
              <a:avLst/>
              <a:gdLst/>
              <a:ahLst/>
              <a:cxnLst/>
              <a:rect l="l" t="t" r="r" b="b"/>
              <a:pathLst>
                <a:path w="1769" h="1026" extrusionOk="0">
                  <a:moveTo>
                    <a:pt x="0" y="1"/>
                  </a:moveTo>
                  <a:cubicBezTo>
                    <a:pt x="14" y="44"/>
                    <a:pt x="61" y="151"/>
                    <a:pt x="125" y="254"/>
                  </a:cubicBezTo>
                  <a:cubicBezTo>
                    <a:pt x="191" y="355"/>
                    <a:pt x="270" y="454"/>
                    <a:pt x="314" y="493"/>
                  </a:cubicBezTo>
                  <a:cubicBezTo>
                    <a:pt x="314" y="493"/>
                    <a:pt x="327" y="505"/>
                    <a:pt x="347" y="523"/>
                  </a:cubicBezTo>
                  <a:cubicBezTo>
                    <a:pt x="367" y="541"/>
                    <a:pt x="394" y="565"/>
                    <a:pt x="422" y="587"/>
                  </a:cubicBezTo>
                  <a:cubicBezTo>
                    <a:pt x="477" y="633"/>
                    <a:pt x="537" y="673"/>
                    <a:pt x="537" y="673"/>
                  </a:cubicBezTo>
                  <a:cubicBezTo>
                    <a:pt x="641" y="749"/>
                    <a:pt x="757" y="814"/>
                    <a:pt x="878" y="870"/>
                  </a:cubicBezTo>
                  <a:cubicBezTo>
                    <a:pt x="1060" y="953"/>
                    <a:pt x="1240" y="988"/>
                    <a:pt x="1430" y="1013"/>
                  </a:cubicBezTo>
                  <a:cubicBezTo>
                    <a:pt x="1514" y="1022"/>
                    <a:pt x="1566" y="1026"/>
                    <a:pt x="1606" y="1026"/>
                  </a:cubicBezTo>
                  <a:cubicBezTo>
                    <a:pt x="1667" y="1026"/>
                    <a:pt x="1698" y="1016"/>
                    <a:pt x="1768" y="1002"/>
                  </a:cubicBezTo>
                  <a:cubicBezTo>
                    <a:pt x="1572" y="997"/>
                    <a:pt x="1357" y="959"/>
                    <a:pt x="1151" y="887"/>
                  </a:cubicBezTo>
                  <a:cubicBezTo>
                    <a:pt x="944" y="819"/>
                    <a:pt x="749" y="711"/>
                    <a:pt x="579" y="591"/>
                  </a:cubicBezTo>
                  <a:cubicBezTo>
                    <a:pt x="579" y="591"/>
                    <a:pt x="563" y="580"/>
                    <a:pt x="539" y="563"/>
                  </a:cubicBezTo>
                  <a:cubicBezTo>
                    <a:pt x="515" y="545"/>
                    <a:pt x="485" y="520"/>
                    <a:pt x="455" y="496"/>
                  </a:cubicBezTo>
                  <a:cubicBezTo>
                    <a:pt x="395" y="444"/>
                    <a:pt x="338" y="390"/>
                    <a:pt x="338" y="390"/>
                  </a:cubicBezTo>
                  <a:lnTo>
                    <a:pt x="298" y="347"/>
                  </a:lnTo>
                  <a:lnTo>
                    <a:pt x="297" y="348"/>
                  </a:lnTo>
                  <a:cubicBezTo>
                    <a:pt x="182" y="235"/>
                    <a:pt x="85" y="1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6">
              <a:extLst>
                <a:ext uri="{FF2B5EF4-FFF2-40B4-BE49-F238E27FC236}">
                  <a16:creationId xmlns:a16="http://schemas.microsoft.com/office/drawing/2014/main" id="{22405F87-9E52-2795-8963-554DD3F8D756}"/>
                </a:ext>
              </a:extLst>
            </p:cNvPr>
            <p:cNvSpPr/>
            <p:nvPr/>
          </p:nvSpPr>
          <p:spPr>
            <a:xfrm>
              <a:off x="3659750" y="2214050"/>
              <a:ext cx="28050" cy="59775"/>
            </a:xfrm>
            <a:custGeom>
              <a:avLst/>
              <a:gdLst/>
              <a:ahLst/>
              <a:cxnLst/>
              <a:rect l="l" t="t" r="r" b="b"/>
              <a:pathLst>
                <a:path w="1122" h="23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039" y="77"/>
                    <a:pt x="757" y="448"/>
                    <a:pt x="689" y="575"/>
                  </a:cubicBezTo>
                  <a:cubicBezTo>
                    <a:pt x="689" y="575"/>
                    <a:pt x="645" y="651"/>
                    <a:pt x="605" y="729"/>
                  </a:cubicBezTo>
                  <a:lnTo>
                    <a:pt x="524" y="885"/>
                  </a:lnTo>
                  <a:cubicBezTo>
                    <a:pt x="453" y="1023"/>
                    <a:pt x="383" y="1170"/>
                    <a:pt x="319" y="1320"/>
                  </a:cubicBezTo>
                  <a:cubicBezTo>
                    <a:pt x="221" y="1543"/>
                    <a:pt x="161" y="1755"/>
                    <a:pt x="90" y="1981"/>
                  </a:cubicBezTo>
                  <a:cubicBezTo>
                    <a:pt x="14" y="2234"/>
                    <a:pt x="16" y="2245"/>
                    <a:pt x="1" y="2391"/>
                  </a:cubicBezTo>
                  <a:cubicBezTo>
                    <a:pt x="148" y="1924"/>
                    <a:pt x="372" y="1377"/>
                    <a:pt x="613" y="911"/>
                  </a:cubicBezTo>
                  <a:cubicBezTo>
                    <a:pt x="613" y="911"/>
                    <a:pt x="658" y="823"/>
                    <a:pt x="705" y="735"/>
                  </a:cubicBezTo>
                  <a:lnTo>
                    <a:pt x="801" y="562"/>
                  </a:lnTo>
                  <a:lnTo>
                    <a:pt x="839" y="499"/>
                  </a:lnTo>
                  <a:cubicBezTo>
                    <a:pt x="937" y="321"/>
                    <a:pt x="1029" y="158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6">
              <a:extLst>
                <a:ext uri="{FF2B5EF4-FFF2-40B4-BE49-F238E27FC236}">
                  <a16:creationId xmlns:a16="http://schemas.microsoft.com/office/drawing/2014/main" id="{C6B22F4A-A89C-C9EB-E085-1D76E27686FD}"/>
                </a:ext>
              </a:extLst>
            </p:cNvPr>
            <p:cNvSpPr/>
            <p:nvPr/>
          </p:nvSpPr>
          <p:spPr>
            <a:xfrm>
              <a:off x="3654700" y="2206875"/>
              <a:ext cx="21700" cy="63875"/>
            </a:xfrm>
            <a:custGeom>
              <a:avLst/>
              <a:gdLst/>
              <a:ahLst/>
              <a:cxnLst/>
              <a:rect l="l" t="t" r="r" b="b"/>
              <a:pathLst>
                <a:path w="868" h="2555" extrusionOk="0">
                  <a:moveTo>
                    <a:pt x="868" y="1"/>
                  </a:moveTo>
                  <a:cubicBezTo>
                    <a:pt x="819" y="33"/>
                    <a:pt x="699" y="127"/>
                    <a:pt x="591" y="242"/>
                  </a:cubicBezTo>
                  <a:cubicBezTo>
                    <a:pt x="484" y="357"/>
                    <a:pt x="387" y="489"/>
                    <a:pt x="351" y="556"/>
                  </a:cubicBezTo>
                  <a:cubicBezTo>
                    <a:pt x="351" y="556"/>
                    <a:pt x="340" y="577"/>
                    <a:pt x="323" y="608"/>
                  </a:cubicBezTo>
                  <a:cubicBezTo>
                    <a:pt x="305" y="639"/>
                    <a:pt x="284" y="680"/>
                    <a:pt x="264" y="722"/>
                  </a:cubicBezTo>
                  <a:cubicBezTo>
                    <a:pt x="223" y="806"/>
                    <a:pt x="190" y="894"/>
                    <a:pt x="190" y="894"/>
                  </a:cubicBezTo>
                  <a:cubicBezTo>
                    <a:pt x="127" y="1048"/>
                    <a:pt x="81" y="1216"/>
                    <a:pt x="48" y="1386"/>
                  </a:cubicBezTo>
                  <a:cubicBezTo>
                    <a:pt x="0" y="1642"/>
                    <a:pt x="9" y="1879"/>
                    <a:pt x="38" y="2128"/>
                  </a:cubicBezTo>
                  <a:cubicBezTo>
                    <a:pt x="77" y="2404"/>
                    <a:pt x="92" y="2413"/>
                    <a:pt x="154" y="2555"/>
                  </a:cubicBezTo>
                  <a:cubicBezTo>
                    <a:pt x="91" y="2305"/>
                    <a:pt x="66" y="2019"/>
                    <a:pt x="88" y="1735"/>
                  </a:cubicBezTo>
                  <a:cubicBezTo>
                    <a:pt x="106" y="1448"/>
                    <a:pt x="181" y="1165"/>
                    <a:pt x="281" y="911"/>
                  </a:cubicBezTo>
                  <a:cubicBezTo>
                    <a:pt x="281" y="911"/>
                    <a:pt x="290" y="887"/>
                    <a:pt x="305" y="852"/>
                  </a:cubicBezTo>
                  <a:cubicBezTo>
                    <a:pt x="322" y="816"/>
                    <a:pt x="343" y="769"/>
                    <a:pt x="365" y="723"/>
                  </a:cubicBezTo>
                  <a:cubicBezTo>
                    <a:pt x="388" y="676"/>
                    <a:pt x="415" y="632"/>
                    <a:pt x="432" y="597"/>
                  </a:cubicBezTo>
                  <a:cubicBezTo>
                    <a:pt x="450" y="563"/>
                    <a:pt x="464" y="541"/>
                    <a:pt x="464" y="541"/>
                  </a:cubicBezTo>
                  <a:lnTo>
                    <a:pt x="507" y="476"/>
                  </a:lnTo>
                  <a:cubicBezTo>
                    <a:pt x="617" y="297"/>
                    <a:pt x="736" y="14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6">
              <a:extLst>
                <a:ext uri="{FF2B5EF4-FFF2-40B4-BE49-F238E27FC236}">
                  <a16:creationId xmlns:a16="http://schemas.microsoft.com/office/drawing/2014/main" id="{F890D39D-5B5C-E982-3557-47B739597E0C}"/>
                </a:ext>
              </a:extLst>
            </p:cNvPr>
            <p:cNvSpPr/>
            <p:nvPr/>
          </p:nvSpPr>
          <p:spPr>
            <a:xfrm>
              <a:off x="3587900" y="2112875"/>
              <a:ext cx="38300" cy="24050"/>
            </a:xfrm>
            <a:custGeom>
              <a:avLst/>
              <a:gdLst/>
              <a:ahLst/>
              <a:cxnLst/>
              <a:rect l="l" t="t" r="r" b="b"/>
              <a:pathLst>
                <a:path w="1532" h="962" extrusionOk="0">
                  <a:moveTo>
                    <a:pt x="1342" y="1"/>
                  </a:moveTo>
                  <a:cubicBezTo>
                    <a:pt x="1322" y="1"/>
                    <a:pt x="1302" y="1"/>
                    <a:pt x="1282" y="2"/>
                  </a:cubicBezTo>
                  <a:cubicBezTo>
                    <a:pt x="1175" y="7"/>
                    <a:pt x="1065" y="27"/>
                    <a:pt x="1015" y="45"/>
                  </a:cubicBezTo>
                  <a:cubicBezTo>
                    <a:pt x="1015" y="45"/>
                    <a:pt x="1000" y="51"/>
                    <a:pt x="977" y="58"/>
                  </a:cubicBezTo>
                  <a:cubicBezTo>
                    <a:pt x="954" y="66"/>
                    <a:pt x="925" y="77"/>
                    <a:pt x="896" y="90"/>
                  </a:cubicBezTo>
                  <a:cubicBezTo>
                    <a:pt x="836" y="112"/>
                    <a:pt x="779" y="141"/>
                    <a:pt x="779" y="141"/>
                  </a:cubicBezTo>
                  <a:cubicBezTo>
                    <a:pt x="676" y="190"/>
                    <a:pt x="576" y="253"/>
                    <a:pt x="480" y="323"/>
                  </a:cubicBezTo>
                  <a:cubicBezTo>
                    <a:pt x="338" y="429"/>
                    <a:pt x="235" y="555"/>
                    <a:pt x="135" y="692"/>
                  </a:cubicBezTo>
                  <a:cubicBezTo>
                    <a:pt x="25" y="848"/>
                    <a:pt x="29" y="859"/>
                    <a:pt x="1" y="961"/>
                  </a:cubicBezTo>
                  <a:cubicBezTo>
                    <a:pt x="177" y="659"/>
                    <a:pt x="496" y="373"/>
                    <a:pt x="829" y="218"/>
                  </a:cubicBezTo>
                  <a:cubicBezTo>
                    <a:pt x="829" y="218"/>
                    <a:pt x="845" y="211"/>
                    <a:pt x="868" y="199"/>
                  </a:cubicBezTo>
                  <a:cubicBezTo>
                    <a:pt x="893" y="189"/>
                    <a:pt x="924" y="176"/>
                    <a:pt x="956" y="162"/>
                  </a:cubicBezTo>
                  <a:cubicBezTo>
                    <a:pt x="1021" y="138"/>
                    <a:pt x="1087" y="117"/>
                    <a:pt x="1087" y="117"/>
                  </a:cubicBezTo>
                  <a:lnTo>
                    <a:pt x="1138" y="104"/>
                  </a:lnTo>
                  <a:cubicBezTo>
                    <a:pt x="1273" y="61"/>
                    <a:pt x="1402" y="32"/>
                    <a:pt x="1532" y="15"/>
                  </a:cubicBezTo>
                  <a:cubicBezTo>
                    <a:pt x="1500" y="9"/>
                    <a:pt x="1426" y="1"/>
                    <a:pt x="1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6">
              <a:extLst>
                <a:ext uri="{FF2B5EF4-FFF2-40B4-BE49-F238E27FC236}">
                  <a16:creationId xmlns:a16="http://schemas.microsoft.com/office/drawing/2014/main" id="{4EE117D1-4507-A057-BDBE-D8388EE4EDB6}"/>
                </a:ext>
              </a:extLst>
            </p:cNvPr>
            <p:cNvSpPr/>
            <p:nvPr/>
          </p:nvSpPr>
          <p:spPr>
            <a:xfrm>
              <a:off x="3615400" y="2119375"/>
              <a:ext cx="38850" cy="17025"/>
            </a:xfrm>
            <a:custGeom>
              <a:avLst/>
              <a:gdLst/>
              <a:ahLst/>
              <a:cxnLst/>
              <a:rect l="l" t="t" r="r" b="b"/>
              <a:pathLst>
                <a:path w="1554" h="681" extrusionOk="0">
                  <a:moveTo>
                    <a:pt x="930" y="1"/>
                  </a:moveTo>
                  <a:cubicBezTo>
                    <a:pt x="888" y="1"/>
                    <a:pt x="855" y="4"/>
                    <a:pt x="855" y="4"/>
                  </a:cubicBezTo>
                  <a:cubicBezTo>
                    <a:pt x="740" y="10"/>
                    <a:pt x="621" y="37"/>
                    <a:pt x="512" y="86"/>
                  </a:cubicBezTo>
                  <a:cubicBezTo>
                    <a:pt x="346" y="159"/>
                    <a:pt x="227" y="275"/>
                    <a:pt x="124" y="409"/>
                  </a:cubicBezTo>
                  <a:cubicBezTo>
                    <a:pt x="14" y="565"/>
                    <a:pt x="19" y="579"/>
                    <a:pt x="0" y="681"/>
                  </a:cubicBezTo>
                  <a:cubicBezTo>
                    <a:pt x="74" y="526"/>
                    <a:pt x="197" y="377"/>
                    <a:pt x="354" y="271"/>
                  </a:cubicBezTo>
                  <a:cubicBezTo>
                    <a:pt x="508" y="164"/>
                    <a:pt x="693" y="102"/>
                    <a:pt x="872" y="93"/>
                  </a:cubicBezTo>
                  <a:cubicBezTo>
                    <a:pt x="872" y="93"/>
                    <a:pt x="894" y="92"/>
                    <a:pt x="925" y="92"/>
                  </a:cubicBezTo>
                  <a:cubicBezTo>
                    <a:pt x="948" y="92"/>
                    <a:pt x="977" y="93"/>
                    <a:pt x="1006" y="96"/>
                  </a:cubicBezTo>
                  <a:cubicBezTo>
                    <a:pt x="1074" y="101"/>
                    <a:pt x="1140" y="116"/>
                    <a:pt x="1140" y="116"/>
                  </a:cubicBezTo>
                  <a:lnTo>
                    <a:pt x="1189" y="128"/>
                  </a:lnTo>
                  <a:cubicBezTo>
                    <a:pt x="1324" y="159"/>
                    <a:pt x="1444" y="210"/>
                    <a:pt x="1553" y="279"/>
                  </a:cubicBezTo>
                  <a:cubicBezTo>
                    <a:pt x="1529" y="248"/>
                    <a:pt x="1456" y="173"/>
                    <a:pt x="1363" y="119"/>
                  </a:cubicBezTo>
                  <a:cubicBezTo>
                    <a:pt x="1271" y="63"/>
                    <a:pt x="1164" y="25"/>
                    <a:pt x="1112" y="18"/>
                  </a:cubicBezTo>
                  <a:cubicBezTo>
                    <a:pt x="1112" y="18"/>
                    <a:pt x="1048" y="6"/>
                    <a:pt x="983" y="3"/>
                  </a:cubicBezTo>
                  <a:cubicBezTo>
                    <a:pt x="965" y="1"/>
                    <a:pt x="947" y="1"/>
                    <a:pt x="9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6">
              <a:extLst>
                <a:ext uri="{FF2B5EF4-FFF2-40B4-BE49-F238E27FC236}">
                  <a16:creationId xmlns:a16="http://schemas.microsoft.com/office/drawing/2014/main" id="{7CF1EB0D-D35A-BDD4-E5CF-4D42FAFD406D}"/>
                </a:ext>
              </a:extLst>
            </p:cNvPr>
            <p:cNvSpPr/>
            <p:nvPr/>
          </p:nvSpPr>
          <p:spPr>
            <a:xfrm>
              <a:off x="3863025" y="2355925"/>
              <a:ext cx="47050" cy="51750"/>
            </a:xfrm>
            <a:custGeom>
              <a:avLst/>
              <a:gdLst/>
              <a:ahLst/>
              <a:cxnLst/>
              <a:rect l="l" t="t" r="r" b="b"/>
              <a:pathLst>
                <a:path w="1882" h="2070" extrusionOk="0">
                  <a:moveTo>
                    <a:pt x="0" y="1"/>
                  </a:moveTo>
                  <a:cubicBezTo>
                    <a:pt x="51" y="36"/>
                    <a:pt x="186" y="113"/>
                    <a:pt x="317" y="202"/>
                  </a:cubicBezTo>
                  <a:cubicBezTo>
                    <a:pt x="447" y="293"/>
                    <a:pt x="574" y="391"/>
                    <a:pt x="634" y="438"/>
                  </a:cubicBezTo>
                  <a:cubicBezTo>
                    <a:pt x="634" y="438"/>
                    <a:pt x="653" y="452"/>
                    <a:pt x="680" y="473"/>
                  </a:cubicBezTo>
                  <a:cubicBezTo>
                    <a:pt x="708" y="494"/>
                    <a:pt x="745" y="522"/>
                    <a:pt x="780" y="553"/>
                  </a:cubicBezTo>
                  <a:cubicBezTo>
                    <a:pt x="852" y="612"/>
                    <a:pt x="919" y="676"/>
                    <a:pt x="919" y="676"/>
                  </a:cubicBezTo>
                  <a:cubicBezTo>
                    <a:pt x="1042" y="787"/>
                    <a:pt x="1158" y="915"/>
                    <a:pt x="1266" y="1050"/>
                  </a:cubicBezTo>
                  <a:cubicBezTo>
                    <a:pt x="1426" y="1252"/>
                    <a:pt x="1566" y="1440"/>
                    <a:pt x="1681" y="1666"/>
                  </a:cubicBezTo>
                  <a:cubicBezTo>
                    <a:pt x="1807" y="1919"/>
                    <a:pt x="1804" y="1931"/>
                    <a:pt x="1882" y="2069"/>
                  </a:cubicBezTo>
                  <a:cubicBezTo>
                    <a:pt x="1810" y="1815"/>
                    <a:pt x="1692" y="1542"/>
                    <a:pt x="1535" y="1286"/>
                  </a:cubicBezTo>
                  <a:cubicBezTo>
                    <a:pt x="1381" y="1027"/>
                    <a:pt x="1180" y="792"/>
                    <a:pt x="969" y="597"/>
                  </a:cubicBezTo>
                  <a:cubicBezTo>
                    <a:pt x="969" y="597"/>
                    <a:pt x="948" y="578"/>
                    <a:pt x="918" y="550"/>
                  </a:cubicBezTo>
                  <a:cubicBezTo>
                    <a:pt x="887" y="524"/>
                    <a:pt x="846" y="489"/>
                    <a:pt x="803" y="454"/>
                  </a:cubicBezTo>
                  <a:cubicBezTo>
                    <a:pt x="718" y="386"/>
                    <a:pt x="629" y="322"/>
                    <a:pt x="629" y="322"/>
                  </a:cubicBezTo>
                  <a:lnTo>
                    <a:pt x="562" y="276"/>
                  </a:lnTo>
                  <a:cubicBezTo>
                    <a:pt x="374" y="157"/>
                    <a:pt x="187" y="6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6">
              <a:extLst>
                <a:ext uri="{FF2B5EF4-FFF2-40B4-BE49-F238E27FC236}">
                  <a16:creationId xmlns:a16="http://schemas.microsoft.com/office/drawing/2014/main" id="{82B5DEB4-6817-87FE-A0B6-AB059AF0A761}"/>
                </a:ext>
              </a:extLst>
            </p:cNvPr>
            <p:cNvSpPr/>
            <p:nvPr/>
          </p:nvSpPr>
          <p:spPr>
            <a:xfrm>
              <a:off x="3887800" y="2339750"/>
              <a:ext cx="28125" cy="70150"/>
            </a:xfrm>
            <a:custGeom>
              <a:avLst/>
              <a:gdLst/>
              <a:ahLst/>
              <a:cxnLst/>
              <a:rect l="l" t="t" r="r" b="b"/>
              <a:pathLst>
                <a:path w="1125" h="2806" extrusionOk="0">
                  <a:moveTo>
                    <a:pt x="1" y="0"/>
                  </a:moveTo>
                  <a:cubicBezTo>
                    <a:pt x="43" y="52"/>
                    <a:pt x="157" y="175"/>
                    <a:pt x="262" y="312"/>
                  </a:cubicBezTo>
                  <a:cubicBezTo>
                    <a:pt x="365" y="449"/>
                    <a:pt x="461" y="594"/>
                    <a:pt x="504" y="664"/>
                  </a:cubicBezTo>
                  <a:cubicBezTo>
                    <a:pt x="504" y="664"/>
                    <a:pt x="519" y="686"/>
                    <a:pt x="539" y="717"/>
                  </a:cubicBezTo>
                  <a:cubicBezTo>
                    <a:pt x="561" y="749"/>
                    <a:pt x="587" y="791"/>
                    <a:pt x="612" y="835"/>
                  </a:cubicBezTo>
                  <a:cubicBezTo>
                    <a:pt x="662" y="922"/>
                    <a:pt x="707" y="1012"/>
                    <a:pt x="707" y="1012"/>
                  </a:cubicBezTo>
                  <a:cubicBezTo>
                    <a:pt x="789" y="1172"/>
                    <a:pt x="855" y="1346"/>
                    <a:pt x="909" y="1526"/>
                  </a:cubicBezTo>
                  <a:cubicBezTo>
                    <a:pt x="988" y="1794"/>
                    <a:pt x="1046" y="2042"/>
                    <a:pt x="1061" y="2316"/>
                  </a:cubicBezTo>
                  <a:cubicBezTo>
                    <a:pt x="1072" y="2622"/>
                    <a:pt x="1061" y="2633"/>
                    <a:pt x="1073" y="2805"/>
                  </a:cubicBezTo>
                  <a:cubicBezTo>
                    <a:pt x="1120" y="2521"/>
                    <a:pt x="1124" y="2197"/>
                    <a:pt x="1075" y="1875"/>
                  </a:cubicBezTo>
                  <a:cubicBezTo>
                    <a:pt x="1029" y="1552"/>
                    <a:pt x="920" y="1234"/>
                    <a:pt x="779" y="954"/>
                  </a:cubicBezTo>
                  <a:cubicBezTo>
                    <a:pt x="779" y="954"/>
                    <a:pt x="766" y="928"/>
                    <a:pt x="746" y="888"/>
                  </a:cubicBezTo>
                  <a:cubicBezTo>
                    <a:pt x="724" y="849"/>
                    <a:pt x="695" y="798"/>
                    <a:pt x="666" y="746"/>
                  </a:cubicBezTo>
                  <a:cubicBezTo>
                    <a:pt x="635" y="696"/>
                    <a:pt x="601" y="647"/>
                    <a:pt x="577" y="609"/>
                  </a:cubicBezTo>
                  <a:cubicBezTo>
                    <a:pt x="553" y="572"/>
                    <a:pt x="536" y="548"/>
                    <a:pt x="536" y="548"/>
                  </a:cubicBezTo>
                  <a:lnTo>
                    <a:pt x="483" y="477"/>
                  </a:lnTo>
                  <a:lnTo>
                    <a:pt x="483" y="476"/>
                  </a:lnTo>
                  <a:cubicBezTo>
                    <a:pt x="334" y="286"/>
                    <a:pt x="171" y="1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6">
              <a:extLst>
                <a:ext uri="{FF2B5EF4-FFF2-40B4-BE49-F238E27FC236}">
                  <a16:creationId xmlns:a16="http://schemas.microsoft.com/office/drawing/2014/main" id="{715CA47F-1412-70DF-323A-DD885662C437}"/>
                </a:ext>
              </a:extLst>
            </p:cNvPr>
            <p:cNvSpPr/>
            <p:nvPr/>
          </p:nvSpPr>
          <p:spPr>
            <a:xfrm>
              <a:off x="3900850" y="2340975"/>
              <a:ext cx="19000" cy="7425"/>
            </a:xfrm>
            <a:custGeom>
              <a:avLst/>
              <a:gdLst/>
              <a:ahLst/>
              <a:cxnLst/>
              <a:rect l="l" t="t" r="r" b="b"/>
              <a:pathLst>
                <a:path w="760" h="297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31"/>
                    <a:pt x="145" y="118"/>
                    <a:pt x="186" y="133"/>
                  </a:cubicBezTo>
                  <a:lnTo>
                    <a:pt x="285" y="169"/>
                  </a:lnTo>
                  <a:cubicBezTo>
                    <a:pt x="330" y="186"/>
                    <a:pt x="376" y="203"/>
                    <a:pt x="423" y="220"/>
                  </a:cubicBezTo>
                  <a:cubicBezTo>
                    <a:pt x="492" y="246"/>
                    <a:pt x="560" y="254"/>
                    <a:pt x="629" y="276"/>
                  </a:cubicBezTo>
                  <a:cubicBezTo>
                    <a:pt x="677" y="290"/>
                    <a:pt x="696" y="296"/>
                    <a:pt x="716" y="296"/>
                  </a:cubicBezTo>
                  <a:cubicBezTo>
                    <a:pt x="728" y="296"/>
                    <a:pt x="741" y="294"/>
                    <a:pt x="760" y="291"/>
                  </a:cubicBezTo>
                  <a:cubicBezTo>
                    <a:pt x="628" y="217"/>
                    <a:pt x="465" y="137"/>
                    <a:pt x="312" y="82"/>
                  </a:cubicBezTo>
                  <a:lnTo>
                    <a:pt x="198" y="40"/>
                  </a:lnTo>
                  <a:lnTo>
                    <a:pt x="176" y="32"/>
                  </a:lnTo>
                  <a:lnTo>
                    <a:pt x="177" y="32"/>
                  </a:lnTo>
                  <a:cubicBezTo>
                    <a:pt x="115" y="17"/>
                    <a:pt x="58" y="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6">
              <a:extLst>
                <a:ext uri="{FF2B5EF4-FFF2-40B4-BE49-F238E27FC236}">
                  <a16:creationId xmlns:a16="http://schemas.microsoft.com/office/drawing/2014/main" id="{37C6069F-A477-3587-F8D6-F72BF5821701}"/>
                </a:ext>
              </a:extLst>
            </p:cNvPr>
            <p:cNvSpPr/>
            <p:nvPr/>
          </p:nvSpPr>
          <p:spPr>
            <a:xfrm>
              <a:off x="3888700" y="2267775"/>
              <a:ext cx="33925" cy="22525"/>
            </a:xfrm>
            <a:custGeom>
              <a:avLst/>
              <a:gdLst/>
              <a:ahLst/>
              <a:cxnLst/>
              <a:rect l="l" t="t" r="r" b="b"/>
              <a:pathLst>
                <a:path w="1357" h="901" extrusionOk="0">
                  <a:moveTo>
                    <a:pt x="1027" y="1"/>
                  </a:moveTo>
                  <a:cubicBezTo>
                    <a:pt x="982" y="1"/>
                    <a:pt x="936" y="8"/>
                    <a:pt x="891" y="22"/>
                  </a:cubicBezTo>
                  <a:cubicBezTo>
                    <a:pt x="691" y="97"/>
                    <a:pt x="579" y="284"/>
                    <a:pt x="487" y="435"/>
                  </a:cubicBezTo>
                  <a:cubicBezTo>
                    <a:pt x="487" y="435"/>
                    <a:pt x="451" y="494"/>
                    <a:pt x="415" y="551"/>
                  </a:cubicBezTo>
                  <a:cubicBezTo>
                    <a:pt x="381" y="607"/>
                    <a:pt x="339" y="658"/>
                    <a:pt x="339" y="658"/>
                  </a:cubicBezTo>
                  <a:lnTo>
                    <a:pt x="306" y="695"/>
                  </a:lnTo>
                  <a:cubicBezTo>
                    <a:pt x="222" y="797"/>
                    <a:pt x="122" y="876"/>
                    <a:pt x="0" y="896"/>
                  </a:cubicBezTo>
                  <a:cubicBezTo>
                    <a:pt x="10" y="899"/>
                    <a:pt x="25" y="901"/>
                    <a:pt x="42" y="901"/>
                  </a:cubicBezTo>
                  <a:cubicBezTo>
                    <a:pt x="92" y="901"/>
                    <a:pt x="167" y="887"/>
                    <a:pt x="236" y="849"/>
                  </a:cubicBezTo>
                  <a:cubicBezTo>
                    <a:pt x="331" y="799"/>
                    <a:pt x="408" y="719"/>
                    <a:pt x="438" y="678"/>
                  </a:cubicBezTo>
                  <a:cubicBezTo>
                    <a:pt x="438" y="678"/>
                    <a:pt x="476" y="628"/>
                    <a:pt x="508" y="576"/>
                  </a:cubicBezTo>
                  <a:cubicBezTo>
                    <a:pt x="540" y="524"/>
                    <a:pt x="571" y="472"/>
                    <a:pt x="571" y="472"/>
                  </a:cubicBezTo>
                  <a:cubicBezTo>
                    <a:pt x="625" y="381"/>
                    <a:pt x="683" y="290"/>
                    <a:pt x="756" y="214"/>
                  </a:cubicBezTo>
                  <a:cubicBezTo>
                    <a:pt x="810" y="159"/>
                    <a:pt x="867" y="110"/>
                    <a:pt x="932" y="84"/>
                  </a:cubicBezTo>
                  <a:cubicBezTo>
                    <a:pt x="975" y="68"/>
                    <a:pt x="1021" y="59"/>
                    <a:pt x="1068" y="59"/>
                  </a:cubicBezTo>
                  <a:cubicBezTo>
                    <a:pt x="1095" y="59"/>
                    <a:pt x="1122" y="62"/>
                    <a:pt x="1150" y="69"/>
                  </a:cubicBezTo>
                  <a:cubicBezTo>
                    <a:pt x="1232" y="93"/>
                    <a:pt x="1265" y="124"/>
                    <a:pt x="1290" y="147"/>
                  </a:cubicBezTo>
                  <a:cubicBezTo>
                    <a:pt x="1313" y="173"/>
                    <a:pt x="1334" y="190"/>
                    <a:pt x="1356" y="238"/>
                  </a:cubicBezTo>
                  <a:cubicBezTo>
                    <a:pt x="1349" y="149"/>
                    <a:pt x="1277" y="67"/>
                    <a:pt x="1186" y="32"/>
                  </a:cubicBezTo>
                  <a:cubicBezTo>
                    <a:pt x="1137" y="11"/>
                    <a:pt x="1083" y="1"/>
                    <a:pt x="10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6">
              <a:extLst>
                <a:ext uri="{FF2B5EF4-FFF2-40B4-BE49-F238E27FC236}">
                  <a16:creationId xmlns:a16="http://schemas.microsoft.com/office/drawing/2014/main" id="{781E43E4-BD78-607B-F1EC-4EC067FFD86F}"/>
                </a:ext>
              </a:extLst>
            </p:cNvPr>
            <p:cNvSpPr/>
            <p:nvPr/>
          </p:nvSpPr>
          <p:spPr>
            <a:xfrm>
              <a:off x="3883675" y="2212150"/>
              <a:ext cx="8775" cy="57175"/>
            </a:xfrm>
            <a:custGeom>
              <a:avLst/>
              <a:gdLst/>
              <a:ahLst/>
              <a:cxnLst/>
              <a:rect l="l" t="t" r="r" b="b"/>
              <a:pathLst>
                <a:path w="351" h="2287" extrusionOk="0">
                  <a:moveTo>
                    <a:pt x="2" y="0"/>
                  </a:moveTo>
                  <a:cubicBezTo>
                    <a:pt x="100" y="198"/>
                    <a:pt x="175" y="429"/>
                    <a:pt x="217" y="670"/>
                  </a:cubicBezTo>
                  <a:cubicBezTo>
                    <a:pt x="262" y="910"/>
                    <a:pt x="265" y="1160"/>
                    <a:pt x="242" y="1392"/>
                  </a:cubicBezTo>
                  <a:cubicBezTo>
                    <a:pt x="242" y="1392"/>
                    <a:pt x="240" y="1414"/>
                    <a:pt x="238" y="1447"/>
                  </a:cubicBezTo>
                  <a:cubicBezTo>
                    <a:pt x="233" y="1480"/>
                    <a:pt x="226" y="1523"/>
                    <a:pt x="220" y="1566"/>
                  </a:cubicBezTo>
                  <a:cubicBezTo>
                    <a:pt x="202" y="1653"/>
                    <a:pt x="183" y="1739"/>
                    <a:pt x="183" y="1739"/>
                  </a:cubicBezTo>
                  <a:lnTo>
                    <a:pt x="165" y="1803"/>
                  </a:lnTo>
                  <a:cubicBezTo>
                    <a:pt x="120" y="1977"/>
                    <a:pt x="66" y="2136"/>
                    <a:pt x="0" y="2286"/>
                  </a:cubicBezTo>
                  <a:cubicBezTo>
                    <a:pt x="32" y="2247"/>
                    <a:pt x="105" y="2139"/>
                    <a:pt x="166" y="2018"/>
                  </a:cubicBezTo>
                  <a:cubicBezTo>
                    <a:pt x="224" y="1897"/>
                    <a:pt x="272" y="1766"/>
                    <a:pt x="285" y="1701"/>
                  </a:cubicBezTo>
                  <a:cubicBezTo>
                    <a:pt x="285" y="1701"/>
                    <a:pt x="289" y="1682"/>
                    <a:pt x="295" y="1653"/>
                  </a:cubicBezTo>
                  <a:cubicBezTo>
                    <a:pt x="302" y="1624"/>
                    <a:pt x="309" y="1585"/>
                    <a:pt x="315" y="1545"/>
                  </a:cubicBezTo>
                  <a:cubicBezTo>
                    <a:pt x="329" y="1466"/>
                    <a:pt x="335" y="1386"/>
                    <a:pt x="335" y="1386"/>
                  </a:cubicBezTo>
                  <a:cubicBezTo>
                    <a:pt x="350" y="1244"/>
                    <a:pt x="349" y="1096"/>
                    <a:pt x="339" y="948"/>
                  </a:cubicBezTo>
                  <a:cubicBezTo>
                    <a:pt x="320" y="725"/>
                    <a:pt x="261" y="532"/>
                    <a:pt x="185" y="331"/>
                  </a:cubicBezTo>
                  <a:cubicBezTo>
                    <a:pt x="96" y="109"/>
                    <a:pt x="83" y="104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6">
              <a:extLst>
                <a:ext uri="{FF2B5EF4-FFF2-40B4-BE49-F238E27FC236}">
                  <a16:creationId xmlns:a16="http://schemas.microsoft.com/office/drawing/2014/main" id="{A958F2DF-9814-D15F-897B-C031D59540C9}"/>
                </a:ext>
              </a:extLst>
            </p:cNvPr>
            <p:cNvSpPr/>
            <p:nvPr/>
          </p:nvSpPr>
          <p:spPr>
            <a:xfrm>
              <a:off x="3863575" y="2216100"/>
              <a:ext cx="19175" cy="40000"/>
            </a:xfrm>
            <a:custGeom>
              <a:avLst/>
              <a:gdLst/>
              <a:ahLst/>
              <a:cxnLst/>
              <a:rect l="l" t="t" r="r" b="b"/>
              <a:pathLst>
                <a:path w="767" h="1600" extrusionOk="0">
                  <a:moveTo>
                    <a:pt x="740" y="0"/>
                  </a:moveTo>
                  <a:cubicBezTo>
                    <a:pt x="712" y="334"/>
                    <a:pt x="591" y="722"/>
                    <a:pt x="415" y="1028"/>
                  </a:cubicBezTo>
                  <a:cubicBezTo>
                    <a:pt x="415" y="1028"/>
                    <a:pt x="382" y="1086"/>
                    <a:pt x="347" y="1143"/>
                  </a:cubicBezTo>
                  <a:cubicBezTo>
                    <a:pt x="309" y="1198"/>
                    <a:pt x="271" y="1254"/>
                    <a:pt x="271" y="1254"/>
                  </a:cubicBezTo>
                  <a:lnTo>
                    <a:pt x="241" y="1293"/>
                  </a:lnTo>
                  <a:lnTo>
                    <a:pt x="240" y="1293"/>
                  </a:lnTo>
                  <a:cubicBezTo>
                    <a:pt x="162" y="1405"/>
                    <a:pt x="84" y="1506"/>
                    <a:pt x="1" y="1600"/>
                  </a:cubicBezTo>
                  <a:cubicBezTo>
                    <a:pt x="35" y="1581"/>
                    <a:pt x="118" y="1525"/>
                    <a:pt x="194" y="1457"/>
                  </a:cubicBezTo>
                  <a:cubicBezTo>
                    <a:pt x="271" y="1389"/>
                    <a:pt x="344" y="1310"/>
                    <a:pt x="371" y="1269"/>
                  </a:cubicBezTo>
                  <a:cubicBezTo>
                    <a:pt x="371" y="1269"/>
                    <a:pt x="407" y="1220"/>
                    <a:pt x="438" y="1167"/>
                  </a:cubicBezTo>
                  <a:cubicBezTo>
                    <a:pt x="471" y="1116"/>
                    <a:pt x="499" y="1062"/>
                    <a:pt x="499" y="1062"/>
                  </a:cubicBezTo>
                  <a:cubicBezTo>
                    <a:pt x="553" y="968"/>
                    <a:pt x="600" y="865"/>
                    <a:pt x="641" y="760"/>
                  </a:cubicBezTo>
                  <a:cubicBezTo>
                    <a:pt x="701" y="603"/>
                    <a:pt x="724" y="450"/>
                    <a:pt x="745" y="289"/>
                  </a:cubicBezTo>
                  <a:cubicBezTo>
                    <a:pt x="766" y="108"/>
                    <a:pt x="760" y="100"/>
                    <a:pt x="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6">
              <a:extLst>
                <a:ext uri="{FF2B5EF4-FFF2-40B4-BE49-F238E27FC236}">
                  <a16:creationId xmlns:a16="http://schemas.microsoft.com/office/drawing/2014/main" id="{C51CF678-E00F-9445-7910-4051E6E40085}"/>
                </a:ext>
              </a:extLst>
            </p:cNvPr>
            <p:cNvSpPr/>
            <p:nvPr/>
          </p:nvSpPr>
          <p:spPr>
            <a:xfrm>
              <a:off x="3318175" y="2217950"/>
              <a:ext cx="24450" cy="57650"/>
            </a:xfrm>
            <a:custGeom>
              <a:avLst/>
              <a:gdLst/>
              <a:ahLst/>
              <a:cxnLst/>
              <a:rect l="l" t="t" r="r" b="b"/>
              <a:pathLst>
                <a:path w="978" h="2306" extrusionOk="0">
                  <a:moveTo>
                    <a:pt x="943" y="1"/>
                  </a:moveTo>
                  <a:cubicBezTo>
                    <a:pt x="940" y="57"/>
                    <a:pt x="931" y="197"/>
                    <a:pt x="876" y="326"/>
                  </a:cubicBezTo>
                  <a:cubicBezTo>
                    <a:pt x="825" y="456"/>
                    <a:pt x="747" y="575"/>
                    <a:pt x="712" y="632"/>
                  </a:cubicBezTo>
                  <a:cubicBezTo>
                    <a:pt x="712" y="632"/>
                    <a:pt x="670" y="703"/>
                    <a:pt x="621" y="771"/>
                  </a:cubicBezTo>
                  <a:lnTo>
                    <a:pt x="524" y="905"/>
                  </a:lnTo>
                  <a:cubicBezTo>
                    <a:pt x="434" y="1024"/>
                    <a:pt x="332" y="1143"/>
                    <a:pt x="245" y="1277"/>
                  </a:cubicBezTo>
                  <a:cubicBezTo>
                    <a:pt x="115" y="1476"/>
                    <a:pt x="33" y="1683"/>
                    <a:pt x="11" y="1917"/>
                  </a:cubicBezTo>
                  <a:cubicBezTo>
                    <a:pt x="0" y="2048"/>
                    <a:pt x="22" y="2115"/>
                    <a:pt x="35" y="2166"/>
                  </a:cubicBezTo>
                  <a:cubicBezTo>
                    <a:pt x="53" y="2215"/>
                    <a:pt x="73" y="2249"/>
                    <a:pt x="115" y="2305"/>
                  </a:cubicBezTo>
                  <a:cubicBezTo>
                    <a:pt x="64" y="2199"/>
                    <a:pt x="44" y="2076"/>
                    <a:pt x="55" y="1953"/>
                  </a:cubicBezTo>
                  <a:cubicBezTo>
                    <a:pt x="66" y="1829"/>
                    <a:pt x="110" y="1706"/>
                    <a:pt x="164" y="1589"/>
                  </a:cubicBezTo>
                  <a:cubicBezTo>
                    <a:pt x="274" y="1352"/>
                    <a:pt x="450" y="1151"/>
                    <a:pt x="606" y="947"/>
                  </a:cubicBezTo>
                  <a:cubicBezTo>
                    <a:pt x="606" y="947"/>
                    <a:pt x="664" y="870"/>
                    <a:pt x="719" y="789"/>
                  </a:cubicBezTo>
                  <a:cubicBezTo>
                    <a:pt x="775" y="708"/>
                    <a:pt x="823" y="623"/>
                    <a:pt x="823" y="623"/>
                  </a:cubicBezTo>
                  <a:lnTo>
                    <a:pt x="858" y="557"/>
                  </a:lnTo>
                  <a:cubicBezTo>
                    <a:pt x="943" y="374"/>
                    <a:pt x="978" y="178"/>
                    <a:pt x="9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6">
              <a:extLst>
                <a:ext uri="{FF2B5EF4-FFF2-40B4-BE49-F238E27FC236}">
                  <a16:creationId xmlns:a16="http://schemas.microsoft.com/office/drawing/2014/main" id="{A7E26229-AD4E-4CB5-B334-D911BAA54F92}"/>
                </a:ext>
              </a:extLst>
            </p:cNvPr>
            <p:cNvSpPr/>
            <p:nvPr/>
          </p:nvSpPr>
          <p:spPr>
            <a:xfrm>
              <a:off x="3322750" y="2225200"/>
              <a:ext cx="41200" cy="51950"/>
            </a:xfrm>
            <a:custGeom>
              <a:avLst/>
              <a:gdLst/>
              <a:ahLst/>
              <a:cxnLst/>
              <a:rect l="l" t="t" r="r" b="b"/>
              <a:pathLst>
                <a:path w="1648" h="2078" extrusionOk="0">
                  <a:moveTo>
                    <a:pt x="1617" y="1"/>
                  </a:moveTo>
                  <a:cubicBezTo>
                    <a:pt x="1616" y="60"/>
                    <a:pt x="1594" y="211"/>
                    <a:pt x="1521" y="341"/>
                  </a:cubicBezTo>
                  <a:cubicBezTo>
                    <a:pt x="1452" y="474"/>
                    <a:pt x="1346" y="585"/>
                    <a:pt x="1299" y="637"/>
                  </a:cubicBezTo>
                  <a:cubicBezTo>
                    <a:pt x="1299" y="637"/>
                    <a:pt x="1239" y="701"/>
                    <a:pt x="1172" y="757"/>
                  </a:cubicBezTo>
                  <a:cubicBezTo>
                    <a:pt x="1104" y="814"/>
                    <a:pt x="1032" y="865"/>
                    <a:pt x="1032" y="865"/>
                  </a:cubicBezTo>
                  <a:cubicBezTo>
                    <a:pt x="903" y="958"/>
                    <a:pt x="760" y="1043"/>
                    <a:pt x="619" y="1137"/>
                  </a:cubicBezTo>
                  <a:cubicBezTo>
                    <a:pt x="409" y="1277"/>
                    <a:pt x="235" y="1442"/>
                    <a:pt x="108" y="1657"/>
                  </a:cubicBezTo>
                  <a:cubicBezTo>
                    <a:pt x="38" y="1778"/>
                    <a:pt x="21" y="1851"/>
                    <a:pt x="10" y="1906"/>
                  </a:cubicBezTo>
                  <a:cubicBezTo>
                    <a:pt x="1" y="1961"/>
                    <a:pt x="0" y="2003"/>
                    <a:pt x="11" y="2078"/>
                  </a:cubicBezTo>
                  <a:cubicBezTo>
                    <a:pt x="22" y="1824"/>
                    <a:pt x="189" y="1582"/>
                    <a:pt x="401" y="1403"/>
                  </a:cubicBezTo>
                  <a:cubicBezTo>
                    <a:pt x="614" y="1224"/>
                    <a:pt x="875" y="1093"/>
                    <a:pt x="1099" y="930"/>
                  </a:cubicBezTo>
                  <a:cubicBezTo>
                    <a:pt x="1099" y="930"/>
                    <a:pt x="1185" y="868"/>
                    <a:pt x="1264" y="798"/>
                  </a:cubicBezTo>
                  <a:cubicBezTo>
                    <a:pt x="1344" y="727"/>
                    <a:pt x="1412" y="644"/>
                    <a:pt x="1412" y="644"/>
                  </a:cubicBezTo>
                  <a:cubicBezTo>
                    <a:pt x="1412" y="644"/>
                    <a:pt x="1425" y="629"/>
                    <a:pt x="1437" y="613"/>
                  </a:cubicBezTo>
                  <a:cubicBezTo>
                    <a:pt x="1450" y="597"/>
                    <a:pt x="1462" y="581"/>
                    <a:pt x="1462" y="581"/>
                  </a:cubicBezTo>
                  <a:lnTo>
                    <a:pt x="1461" y="581"/>
                  </a:lnTo>
                  <a:cubicBezTo>
                    <a:pt x="1586" y="403"/>
                    <a:pt x="1648" y="193"/>
                    <a:pt x="1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6">
              <a:extLst>
                <a:ext uri="{FF2B5EF4-FFF2-40B4-BE49-F238E27FC236}">
                  <a16:creationId xmlns:a16="http://schemas.microsoft.com/office/drawing/2014/main" id="{4472E320-E97A-2133-DC37-392AA73F5D5C}"/>
                </a:ext>
              </a:extLst>
            </p:cNvPr>
            <p:cNvSpPr/>
            <p:nvPr/>
          </p:nvSpPr>
          <p:spPr>
            <a:xfrm>
              <a:off x="3247700" y="2250650"/>
              <a:ext cx="52075" cy="9200"/>
            </a:xfrm>
            <a:custGeom>
              <a:avLst/>
              <a:gdLst/>
              <a:ahLst/>
              <a:cxnLst/>
              <a:rect l="l" t="t" r="r" b="b"/>
              <a:pathLst>
                <a:path w="2083" h="368" extrusionOk="0">
                  <a:moveTo>
                    <a:pt x="1003" y="1"/>
                  </a:moveTo>
                  <a:cubicBezTo>
                    <a:pt x="959" y="1"/>
                    <a:pt x="915" y="2"/>
                    <a:pt x="871" y="5"/>
                  </a:cubicBezTo>
                  <a:cubicBezTo>
                    <a:pt x="666" y="16"/>
                    <a:pt x="488" y="69"/>
                    <a:pt x="303" y="138"/>
                  </a:cubicBezTo>
                  <a:cubicBezTo>
                    <a:pt x="99" y="218"/>
                    <a:pt x="94" y="231"/>
                    <a:pt x="0" y="307"/>
                  </a:cubicBezTo>
                  <a:cubicBezTo>
                    <a:pt x="181" y="219"/>
                    <a:pt x="394" y="151"/>
                    <a:pt x="615" y="116"/>
                  </a:cubicBezTo>
                  <a:cubicBezTo>
                    <a:pt x="725" y="98"/>
                    <a:pt x="837" y="90"/>
                    <a:pt x="949" y="90"/>
                  </a:cubicBezTo>
                  <a:cubicBezTo>
                    <a:pt x="1060" y="90"/>
                    <a:pt x="1170" y="98"/>
                    <a:pt x="1275" y="112"/>
                  </a:cubicBezTo>
                  <a:cubicBezTo>
                    <a:pt x="1275" y="112"/>
                    <a:pt x="1295" y="114"/>
                    <a:pt x="1325" y="118"/>
                  </a:cubicBezTo>
                  <a:cubicBezTo>
                    <a:pt x="1355" y="124"/>
                    <a:pt x="1394" y="131"/>
                    <a:pt x="1434" y="139"/>
                  </a:cubicBezTo>
                  <a:cubicBezTo>
                    <a:pt x="1512" y="157"/>
                    <a:pt x="1590" y="179"/>
                    <a:pt x="1590" y="179"/>
                  </a:cubicBezTo>
                  <a:lnTo>
                    <a:pt x="1647" y="197"/>
                  </a:lnTo>
                  <a:cubicBezTo>
                    <a:pt x="1805" y="244"/>
                    <a:pt x="1948" y="300"/>
                    <a:pt x="2083" y="368"/>
                  </a:cubicBezTo>
                  <a:cubicBezTo>
                    <a:pt x="2049" y="335"/>
                    <a:pt x="1955" y="262"/>
                    <a:pt x="1847" y="200"/>
                  </a:cubicBezTo>
                  <a:cubicBezTo>
                    <a:pt x="1739" y="140"/>
                    <a:pt x="1620" y="90"/>
                    <a:pt x="1562" y="76"/>
                  </a:cubicBezTo>
                  <a:lnTo>
                    <a:pt x="1517" y="65"/>
                  </a:lnTo>
                  <a:cubicBezTo>
                    <a:pt x="1490" y="58"/>
                    <a:pt x="1455" y="49"/>
                    <a:pt x="1418" y="42"/>
                  </a:cubicBezTo>
                  <a:cubicBezTo>
                    <a:pt x="1347" y="27"/>
                    <a:pt x="1273" y="20"/>
                    <a:pt x="1273" y="20"/>
                  </a:cubicBezTo>
                  <a:cubicBezTo>
                    <a:pt x="1185" y="7"/>
                    <a:pt x="1095" y="1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6">
              <a:extLst>
                <a:ext uri="{FF2B5EF4-FFF2-40B4-BE49-F238E27FC236}">
                  <a16:creationId xmlns:a16="http://schemas.microsoft.com/office/drawing/2014/main" id="{CD684271-F432-188F-9D7B-73A8C17E6E2A}"/>
                </a:ext>
              </a:extLst>
            </p:cNvPr>
            <p:cNvSpPr/>
            <p:nvPr/>
          </p:nvSpPr>
          <p:spPr>
            <a:xfrm>
              <a:off x="3260025" y="2229475"/>
              <a:ext cx="36575" cy="27175"/>
            </a:xfrm>
            <a:custGeom>
              <a:avLst/>
              <a:gdLst/>
              <a:ahLst/>
              <a:cxnLst/>
              <a:rect l="l" t="t" r="r" b="b"/>
              <a:pathLst>
                <a:path w="1463" h="1087" extrusionOk="0">
                  <a:moveTo>
                    <a:pt x="0" y="1"/>
                  </a:moveTo>
                  <a:cubicBezTo>
                    <a:pt x="39" y="16"/>
                    <a:pt x="138" y="44"/>
                    <a:pt x="235" y="82"/>
                  </a:cubicBezTo>
                  <a:cubicBezTo>
                    <a:pt x="332" y="121"/>
                    <a:pt x="428" y="165"/>
                    <a:pt x="472" y="185"/>
                  </a:cubicBezTo>
                  <a:cubicBezTo>
                    <a:pt x="472" y="185"/>
                    <a:pt x="529" y="207"/>
                    <a:pt x="582" y="236"/>
                  </a:cubicBezTo>
                  <a:cubicBezTo>
                    <a:pt x="637" y="263"/>
                    <a:pt x="688" y="295"/>
                    <a:pt x="688" y="295"/>
                  </a:cubicBezTo>
                  <a:cubicBezTo>
                    <a:pt x="782" y="349"/>
                    <a:pt x="873" y="416"/>
                    <a:pt x="957" y="489"/>
                  </a:cubicBezTo>
                  <a:cubicBezTo>
                    <a:pt x="1084" y="601"/>
                    <a:pt x="1197" y="705"/>
                    <a:pt x="1294" y="841"/>
                  </a:cubicBezTo>
                  <a:cubicBezTo>
                    <a:pt x="1396" y="995"/>
                    <a:pt x="1394" y="1004"/>
                    <a:pt x="1462" y="1086"/>
                  </a:cubicBezTo>
                  <a:cubicBezTo>
                    <a:pt x="1404" y="921"/>
                    <a:pt x="1307" y="748"/>
                    <a:pt x="1178" y="593"/>
                  </a:cubicBezTo>
                  <a:cubicBezTo>
                    <a:pt x="1051" y="439"/>
                    <a:pt x="890" y="308"/>
                    <a:pt x="725" y="210"/>
                  </a:cubicBezTo>
                  <a:cubicBezTo>
                    <a:pt x="725" y="210"/>
                    <a:pt x="709" y="201"/>
                    <a:pt x="685" y="188"/>
                  </a:cubicBezTo>
                  <a:cubicBezTo>
                    <a:pt x="661" y="175"/>
                    <a:pt x="629" y="158"/>
                    <a:pt x="596" y="141"/>
                  </a:cubicBezTo>
                  <a:cubicBezTo>
                    <a:pt x="530" y="111"/>
                    <a:pt x="463" y="83"/>
                    <a:pt x="463" y="83"/>
                  </a:cubicBezTo>
                  <a:lnTo>
                    <a:pt x="411" y="64"/>
                  </a:lnTo>
                  <a:cubicBezTo>
                    <a:pt x="269" y="20"/>
                    <a:pt x="132" y="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6">
              <a:extLst>
                <a:ext uri="{FF2B5EF4-FFF2-40B4-BE49-F238E27FC236}">
                  <a16:creationId xmlns:a16="http://schemas.microsoft.com/office/drawing/2014/main" id="{0D177483-0715-A9D6-A629-C3A47A0D69FA}"/>
                </a:ext>
              </a:extLst>
            </p:cNvPr>
            <p:cNvSpPr/>
            <p:nvPr/>
          </p:nvSpPr>
          <p:spPr>
            <a:xfrm>
              <a:off x="3234325" y="2268150"/>
              <a:ext cx="42375" cy="18525"/>
            </a:xfrm>
            <a:custGeom>
              <a:avLst/>
              <a:gdLst/>
              <a:ahLst/>
              <a:cxnLst/>
              <a:rect l="l" t="t" r="r" b="b"/>
              <a:pathLst>
                <a:path w="1695" h="741" extrusionOk="0">
                  <a:moveTo>
                    <a:pt x="1247" y="1"/>
                  </a:moveTo>
                  <a:cubicBezTo>
                    <a:pt x="1217" y="1"/>
                    <a:pt x="1192" y="2"/>
                    <a:pt x="1174" y="5"/>
                  </a:cubicBezTo>
                  <a:cubicBezTo>
                    <a:pt x="1174" y="5"/>
                    <a:pt x="1158" y="7"/>
                    <a:pt x="1134" y="11"/>
                  </a:cubicBezTo>
                  <a:cubicBezTo>
                    <a:pt x="1111" y="13"/>
                    <a:pt x="1078" y="17"/>
                    <a:pt x="1046" y="25"/>
                  </a:cubicBezTo>
                  <a:cubicBezTo>
                    <a:pt x="982" y="37"/>
                    <a:pt x="920" y="54"/>
                    <a:pt x="920" y="54"/>
                  </a:cubicBezTo>
                  <a:cubicBezTo>
                    <a:pt x="808" y="83"/>
                    <a:pt x="695" y="127"/>
                    <a:pt x="586" y="179"/>
                  </a:cubicBezTo>
                  <a:cubicBezTo>
                    <a:pt x="425" y="260"/>
                    <a:pt x="301" y="369"/>
                    <a:pt x="177" y="491"/>
                  </a:cubicBezTo>
                  <a:cubicBezTo>
                    <a:pt x="42" y="630"/>
                    <a:pt x="44" y="643"/>
                    <a:pt x="0" y="741"/>
                  </a:cubicBezTo>
                  <a:cubicBezTo>
                    <a:pt x="113" y="603"/>
                    <a:pt x="259" y="473"/>
                    <a:pt x="424" y="369"/>
                  </a:cubicBezTo>
                  <a:cubicBezTo>
                    <a:pt x="588" y="263"/>
                    <a:pt x="775" y="188"/>
                    <a:pt x="955" y="139"/>
                  </a:cubicBezTo>
                  <a:cubicBezTo>
                    <a:pt x="955" y="139"/>
                    <a:pt x="972" y="135"/>
                    <a:pt x="997" y="127"/>
                  </a:cubicBezTo>
                  <a:cubicBezTo>
                    <a:pt x="1023" y="122"/>
                    <a:pt x="1058" y="116"/>
                    <a:pt x="1092" y="108"/>
                  </a:cubicBezTo>
                  <a:cubicBezTo>
                    <a:pt x="1161" y="97"/>
                    <a:pt x="1232" y="90"/>
                    <a:pt x="1232" y="90"/>
                  </a:cubicBezTo>
                  <a:lnTo>
                    <a:pt x="1285" y="86"/>
                  </a:lnTo>
                  <a:cubicBezTo>
                    <a:pt x="1360" y="80"/>
                    <a:pt x="1432" y="76"/>
                    <a:pt x="1503" y="76"/>
                  </a:cubicBezTo>
                  <a:cubicBezTo>
                    <a:pt x="1568" y="76"/>
                    <a:pt x="1631" y="79"/>
                    <a:pt x="1695" y="85"/>
                  </a:cubicBezTo>
                  <a:cubicBezTo>
                    <a:pt x="1658" y="68"/>
                    <a:pt x="1557" y="34"/>
                    <a:pt x="1449" y="17"/>
                  </a:cubicBezTo>
                  <a:cubicBezTo>
                    <a:pt x="1378" y="6"/>
                    <a:pt x="1304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6">
              <a:extLst>
                <a:ext uri="{FF2B5EF4-FFF2-40B4-BE49-F238E27FC236}">
                  <a16:creationId xmlns:a16="http://schemas.microsoft.com/office/drawing/2014/main" id="{648ECCBD-08B5-6B8B-41CA-23B22DC3A068}"/>
                </a:ext>
              </a:extLst>
            </p:cNvPr>
            <p:cNvSpPr/>
            <p:nvPr/>
          </p:nvSpPr>
          <p:spPr>
            <a:xfrm>
              <a:off x="3138700" y="2163675"/>
              <a:ext cx="22500" cy="41775"/>
            </a:xfrm>
            <a:custGeom>
              <a:avLst/>
              <a:gdLst/>
              <a:ahLst/>
              <a:cxnLst/>
              <a:rect l="l" t="t" r="r" b="b"/>
              <a:pathLst>
                <a:path w="900" h="1671" extrusionOk="0">
                  <a:moveTo>
                    <a:pt x="1" y="1"/>
                  </a:moveTo>
                  <a:cubicBezTo>
                    <a:pt x="276" y="233"/>
                    <a:pt x="535" y="587"/>
                    <a:pt x="681" y="939"/>
                  </a:cubicBezTo>
                  <a:cubicBezTo>
                    <a:pt x="681" y="939"/>
                    <a:pt x="709" y="1005"/>
                    <a:pt x="734" y="1073"/>
                  </a:cubicBezTo>
                  <a:cubicBezTo>
                    <a:pt x="756" y="1141"/>
                    <a:pt x="777" y="1211"/>
                    <a:pt x="777" y="1211"/>
                  </a:cubicBezTo>
                  <a:lnTo>
                    <a:pt x="790" y="1263"/>
                  </a:lnTo>
                  <a:cubicBezTo>
                    <a:pt x="832" y="1404"/>
                    <a:pt x="863" y="1537"/>
                    <a:pt x="885" y="1670"/>
                  </a:cubicBezTo>
                  <a:cubicBezTo>
                    <a:pt x="893" y="1629"/>
                    <a:pt x="899" y="1522"/>
                    <a:pt x="893" y="1412"/>
                  </a:cubicBezTo>
                  <a:cubicBezTo>
                    <a:pt x="885" y="1303"/>
                    <a:pt x="867" y="1189"/>
                    <a:pt x="849" y="1138"/>
                  </a:cubicBezTo>
                  <a:cubicBezTo>
                    <a:pt x="849" y="1138"/>
                    <a:pt x="832" y="1074"/>
                    <a:pt x="808" y="1014"/>
                  </a:cubicBezTo>
                  <a:cubicBezTo>
                    <a:pt x="787" y="952"/>
                    <a:pt x="760" y="893"/>
                    <a:pt x="760" y="893"/>
                  </a:cubicBezTo>
                  <a:cubicBezTo>
                    <a:pt x="714" y="785"/>
                    <a:pt x="657" y="678"/>
                    <a:pt x="593" y="574"/>
                  </a:cubicBezTo>
                  <a:cubicBezTo>
                    <a:pt x="497" y="419"/>
                    <a:pt x="380" y="301"/>
                    <a:pt x="254" y="180"/>
                  </a:cubicBezTo>
                  <a:cubicBezTo>
                    <a:pt x="110" y="46"/>
                    <a:pt x="99" y="4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6">
              <a:extLst>
                <a:ext uri="{FF2B5EF4-FFF2-40B4-BE49-F238E27FC236}">
                  <a16:creationId xmlns:a16="http://schemas.microsoft.com/office/drawing/2014/main" id="{72880B3C-0DEB-1AD4-4898-CA312EA47F30}"/>
                </a:ext>
              </a:extLst>
            </p:cNvPr>
            <p:cNvSpPr/>
            <p:nvPr/>
          </p:nvSpPr>
          <p:spPr>
            <a:xfrm>
              <a:off x="3144725" y="2161225"/>
              <a:ext cx="33450" cy="28425"/>
            </a:xfrm>
            <a:custGeom>
              <a:avLst/>
              <a:gdLst/>
              <a:ahLst/>
              <a:cxnLst/>
              <a:rect l="l" t="t" r="r" b="b"/>
              <a:pathLst>
                <a:path w="1338" h="1137" extrusionOk="0">
                  <a:moveTo>
                    <a:pt x="1" y="0"/>
                  </a:moveTo>
                  <a:cubicBezTo>
                    <a:pt x="232" y="226"/>
                    <a:pt x="520" y="492"/>
                    <a:pt x="787" y="716"/>
                  </a:cubicBezTo>
                  <a:lnTo>
                    <a:pt x="989" y="885"/>
                  </a:lnTo>
                  <a:lnTo>
                    <a:pt x="1026" y="917"/>
                  </a:lnTo>
                  <a:cubicBezTo>
                    <a:pt x="1133" y="998"/>
                    <a:pt x="1236" y="1070"/>
                    <a:pt x="1337" y="1137"/>
                  </a:cubicBezTo>
                  <a:cubicBezTo>
                    <a:pt x="1293" y="1074"/>
                    <a:pt x="1085" y="848"/>
                    <a:pt x="1014" y="787"/>
                  </a:cubicBezTo>
                  <a:lnTo>
                    <a:pt x="837" y="639"/>
                  </a:lnTo>
                  <a:cubicBezTo>
                    <a:pt x="759" y="573"/>
                    <a:pt x="678" y="504"/>
                    <a:pt x="595" y="435"/>
                  </a:cubicBezTo>
                  <a:cubicBezTo>
                    <a:pt x="474" y="331"/>
                    <a:pt x="353" y="252"/>
                    <a:pt x="231" y="155"/>
                  </a:cubicBezTo>
                  <a:cubicBezTo>
                    <a:pt x="96" y="46"/>
                    <a:pt x="89" y="4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6">
              <a:extLst>
                <a:ext uri="{FF2B5EF4-FFF2-40B4-BE49-F238E27FC236}">
                  <a16:creationId xmlns:a16="http://schemas.microsoft.com/office/drawing/2014/main" id="{4210C44F-EA0F-773B-E567-CD99E6AAEF1B}"/>
                </a:ext>
              </a:extLst>
            </p:cNvPr>
            <p:cNvSpPr/>
            <p:nvPr/>
          </p:nvSpPr>
          <p:spPr>
            <a:xfrm>
              <a:off x="3180050" y="2143625"/>
              <a:ext cx="6000" cy="32075"/>
            </a:xfrm>
            <a:custGeom>
              <a:avLst/>
              <a:gdLst/>
              <a:ahLst/>
              <a:cxnLst/>
              <a:rect l="l" t="t" r="r" b="b"/>
              <a:pathLst>
                <a:path w="240" h="1283" extrusionOk="0">
                  <a:moveTo>
                    <a:pt x="1" y="0"/>
                  </a:moveTo>
                  <a:cubicBezTo>
                    <a:pt x="50" y="236"/>
                    <a:pt x="94" y="520"/>
                    <a:pt x="124" y="775"/>
                  </a:cubicBezTo>
                  <a:lnTo>
                    <a:pt x="135" y="871"/>
                  </a:lnTo>
                  <a:cubicBezTo>
                    <a:pt x="139" y="919"/>
                    <a:pt x="144" y="967"/>
                    <a:pt x="144" y="967"/>
                  </a:cubicBezTo>
                  <a:lnTo>
                    <a:pt x="146" y="1004"/>
                  </a:lnTo>
                  <a:lnTo>
                    <a:pt x="147" y="1004"/>
                  </a:lnTo>
                  <a:cubicBezTo>
                    <a:pt x="158" y="1081"/>
                    <a:pt x="172" y="1177"/>
                    <a:pt x="187" y="1283"/>
                  </a:cubicBezTo>
                  <a:cubicBezTo>
                    <a:pt x="210" y="1229"/>
                    <a:pt x="240" y="999"/>
                    <a:pt x="232" y="928"/>
                  </a:cubicBezTo>
                  <a:cubicBezTo>
                    <a:pt x="232" y="928"/>
                    <a:pt x="228" y="885"/>
                    <a:pt x="224" y="842"/>
                  </a:cubicBezTo>
                  <a:cubicBezTo>
                    <a:pt x="219" y="799"/>
                    <a:pt x="214" y="756"/>
                    <a:pt x="214" y="756"/>
                  </a:cubicBezTo>
                  <a:cubicBezTo>
                    <a:pt x="205" y="679"/>
                    <a:pt x="193" y="600"/>
                    <a:pt x="179" y="522"/>
                  </a:cubicBezTo>
                  <a:cubicBezTo>
                    <a:pt x="160" y="403"/>
                    <a:pt x="120" y="301"/>
                    <a:pt x="86" y="190"/>
                  </a:cubicBezTo>
                  <a:cubicBezTo>
                    <a:pt x="50" y="65"/>
                    <a:pt x="45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6">
              <a:extLst>
                <a:ext uri="{FF2B5EF4-FFF2-40B4-BE49-F238E27FC236}">
                  <a16:creationId xmlns:a16="http://schemas.microsoft.com/office/drawing/2014/main" id="{1E773E0B-D649-C8F0-DA48-E88871C8C531}"/>
                </a:ext>
              </a:extLst>
            </p:cNvPr>
            <p:cNvSpPr/>
            <p:nvPr/>
          </p:nvSpPr>
          <p:spPr>
            <a:xfrm>
              <a:off x="3179075" y="2138775"/>
              <a:ext cx="22275" cy="39375"/>
            </a:xfrm>
            <a:custGeom>
              <a:avLst/>
              <a:gdLst/>
              <a:ahLst/>
              <a:cxnLst/>
              <a:rect l="l" t="t" r="r" b="b"/>
              <a:pathLst>
                <a:path w="891" h="1575" extrusionOk="0">
                  <a:moveTo>
                    <a:pt x="1" y="1"/>
                  </a:moveTo>
                  <a:cubicBezTo>
                    <a:pt x="245" y="238"/>
                    <a:pt x="485" y="572"/>
                    <a:pt x="638" y="898"/>
                  </a:cubicBezTo>
                  <a:cubicBezTo>
                    <a:pt x="638" y="898"/>
                    <a:pt x="667" y="960"/>
                    <a:pt x="694" y="1023"/>
                  </a:cubicBezTo>
                  <a:cubicBezTo>
                    <a:pt x="720" y="1086"/>
                    <a:pt x="744" y="1150"/>
                    <a:pt x="744" y="1150"/>
                  </a:cubicBezTo>
                  <a:lnTo>
                    <a:pt x="760" y="1199"/>
                  </a:lnTo>
                  <a:cubicBezTo>
                    <a:pt x="810" y="1329"/>
                    <a:pt x="852" y="1452"/>
                    <a:pt x="888" y="1574"/>
                  </a:cubicBezTo>
                  <a:cubicBezTo>
                    <a:pt x="891" y="1534"/>
                    <a:pt x="887" y="1434"/>
                    <a:pt x="871" y="1331"/>
                  </a:cubicBezTo>
                  <a:cubicBezTo>
                    <a:pt x="856" y="1227"/>
                    <a:pt x="831" y="1122"/>
                    <a:pt x="813" y="1076"/>
                  </a:cubicBezTo>
                  <a:cubicBezTo>
                    <a:pt x="813" y="1076"/>
                    <a:pt x="791" y="1017"/>
                    <a:pt x="767" y="961"/>
                  </a:cubicBezTo>
                  <a:cubicBezTo>
                    <a:pt x="743" y="905"/>
                    <a:pt x="715" y="849"/>
                    <a:pt x="715" y="849"/>
                  </a:cubicBezTo>
                  <a:cubicBezTo>
                    <a:pt x="668" y="749"/>
                    <a:pt x="612" y="651"/>
                    <a:pt x="550" y="553"/>
                  </a:cubicBezTo>
                  <a:cubicBezTo>
                    <a:pt x="457" y="410"/>
                    <a:pt x="348" y="298"/>
                    <a:pt x="232" y="179"/>
                  </a:cubicBezTo>
                  <a:cubicBezTo>
                    <a:pt x="102" y="49"/>
                    <a:pt x="92" y="4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36">
              <a:extLst>
                <a:ext uri="{FF2B5EF4-FFF2-40B4-BE49-F238E27FC236}">
                  <a16:creationId xmlns:a16="http://schemas.microsoft.com/office/drawing/2014/main" id="{2042B598-6609-E875-1928-D022EBA27FB5}"/>
                </a:ext>
              </a:extLst>
            </p:cNvPr>
            <p:cNvSpPr/>
            <p:nvPr/>
          </p:nvSpPr>
          <p:spPr>
            <a:xfrm>
              <a:off x="3209475" y="2124900"/>
              <a:ext cx="20750" cy="29025"/>
            </a:xfrm>
            <a:custGeom>
              <a:avLst/>
              <a:gdLst/>
              <a:ahLst/>
              <a:cxnLst/>
              <a:rect l="l" t="t" r="r" b="b"/>
              <a:pathLst>
                <a:path w="830" h="1161" extrusionOk="0">
                  <a:moveTo>
                    <a:pt x="830" y="0"/>
                  </a:moveTo>
                  <a:lnTo>
                    <a:pt x="830" y="0"/>
                  </a:lnTo>
                  <a:cubicBezTo>
                    <a:pt x="659" y="201"/>
                    <a:pt x="461" y="451"/>
                    <a:pt x="299" y="682"/>
                  </a:cubicBezTo>
                  <a:lnTo>
                    <a:pt x="176" y="857"/>
                  </a:lnTo>
                  <a:lnTo>
                    <a:pt x="152" y="890"/>
                  </a:lnTo>
                  <a:cubicBezTo>
                    <a:pt x="94" y="983"/>
                    <a:pt x="46" y="1073"/>
                    <a:pt x="0" y="1160"/>
                  </a:cubicBezTo>
                  <a:cubicBezTo>
                    <a:pt x="51" y="1123"/>
                    <a:pt x="226" y="944"/>
                    <a:pt x="270" y="881"/>
                  </a:cubicBezTo>
                  <a:cubicBezTo>
                    <a:pt x="270" y="881"/>
                    <a:pt x="378" y="728"/>
                    <a:pt x="378" y="728"/>
                  </a:cubicBezTo>
                  <a:cubicBezTo>
                    <a:pt x="425" y="660"/>
                    <a:pt x="476" y="589"/>
                    <a:pt x="527" y="518"/>
                  </a:cubicBezTo>
                  <a:cubicBezTo>
                    <a:pt x="602" y="413"/>
                    <a:pt x="656" y="307"/>
                    <a:pt x="726" y="201"/>
                  </a:cubicBezTo>
                  <a:cubicBezTo>
                    <a:pt x="804" y="83"/>
                    <a:pt x="806" y="78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36">
              <a:extLst>
                <a:ext uri="{FF2B5EF4-FFF2-40B4-BE49-F238E27FC236}">
                  <a16:creationId xmlns:a16="http://schemas.microsoft.com/office/drawing/2014/main" id="{03FE20C5-77DF-46AA-7F13-23B8AF92BEB2}"/>
                </a:ext>
              </a:extLst>
            </p:cNvPr>
            <p:cNvSpPr/>
            <p:nvPr/>
          </p:nvSpPr>
          <p:spPr>
            <a:xfrm>
              <a:off x="3229375" y="2128025"/>
              <a:ext cx="5500" cy="28500"/>
            </a:xfrm>
            <a:custGeom>
              <a:avLst/>
              <a:gdLst/>
              <a:ahLst/>
              <a:cxnLst/>
              <a:rect l="l" t="t" r="r" b="b"/>
              <a:pathLst>
                <a:path w="220" h="114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146" y="206"/>
                    <a:pt x="85" y="458"/>
                    <a:pt x="46" y="684"/>
                  </a:cubicBezTo>
                  <a:lnTo>
                    <a:pt x="16" y="855"/>
                  </a:lnTo>
                  <a:lnTo>
                    <a:pt x="11" y="887"/>
                  </a:lnTo>
                  <a:cubicBezTo>
                    <a:pt x="2" y="976"/>
                    <a:pt x="0" y="1058"/>
                    <a:pt x="0" y="1139"/>
                  </a:cubicBezTo>
                  <a:cubicBezTo>
                    <a:pt x="27" y="1095"/>
                    <a:pt x="101" y="903"/>
                    <a:pt x="112" y="842"/>
                  </a:cubicBezTo>
                  <a:lnTo>
                    <a:pt x="136" y="692"/>
                  </a:lnTo>
                  <a:cubicBezTo>
                    <a:pt x="148" y="625"/>
                    <a:pt x="160" y="556"/>
                    <a:pt x="173" y="487"/>
                  </a:cubicBezTo>
                  <a:cubicBezTo>
                    <a:pt x="192" y="383"/>
                    <a:pt x="191" y="287"/>
                    <a:pt x="205" y="185"/>
                  </a:cubicBezTo>
                  <a:cubicBezTo>
                    <a:pt x="220" y="71"/>
                    <a:pt x="220" y="66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6">
              <a:extLst>
                <a:ext uri="{FF2B5EF4-FFF2-40B4-BE49-F238E27FC236}">
                  <a16:creationId xmlns:a16="http://schemas.microsoft.com/office/drawing/2014/main" id="{21FCC980-2E7F-CF29-2BFF-E534896A8CE4}"/>
                </a:ext>
              </a:extLst>
            </p:cNvPr>
            <p:cNvSpPr/>
            <p:nvPr/>
          </p:nvSpPr>
          <p:spPr>
            <a:xfrm>
              <a:off x="3098050" y="2175625"/>
              <a:ext cx="47925" cy="25850"/>
            </a:xfrm>
            <a:custGeom>
              <a:avLst/>
              <a:gdLst/>
              <a:ahLst/>
              <a:cxnLst/>
              <a:rect l="l" t="t" r="r" b="b"/>
              <a:pathLst>
                <a:path w="1917" h="1034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104"/>
                    <a:pt x="89" y="205"/>
                    <a:pt x="175" y="285"/>
                  </a:cubicBezTo>
                  <a:cubicBezTo>
                    <a:pt x="261" y="366"/>
                    <a:pt x="369" y="426"/>
                    <a:pt x="480" y="472"/>
                  </a:cubicBezTo>
                  <a:cubicBezTo>
                    <a:pt x="704" y="567"/>
                    <a:pt x="952" y="593"/>
                    <a:pt x="1168" y="635"/>
                  </a:cubicBezTo>
                  <a:cubicBezTo>
                    <a:pt x="1168" y="635"/>
                    <a:pt x="1251" y="650"/>
                    <a:pt x="1332" y="673"/>
                  </a:cubicBezTo>
                  <a:cubicBezTo>
                    <a:pt x="1414" y="694"/>
                    <a:pt x="1490" y="724"/>
                    <a:pt x="1490" y="724"/>
                  </a:cubicBezTo>
                  <a:lnTo>
                    <a:pt x="1548" y="748"/>
                  </a:lnTo>
                  <a:cubicBezTo>
                    <a:pt x="1702" y="811"/>
                    <a:pt x="1832" y="902"/>
                    <a:pt x="1916" y="1033"/>
                  </a:cubicBezTo>
                  <a:cubicBezTo>
                    <a:pt x="1903" y="989"/>
                    <a:pt x="1850" y="871"/>
                    <a:pt x="1749" y="786"/>
                  </a:cubicBezTo>
                  <a:cubicBezTo>
                    <a:pt x="1651" y="697"/>
                    <a:pt x="1527" y="639"/>
                    <a:pt x="1468" y="619"/>
                  </a:cubicBezTo>
                  <a:cubicBezTo>
                    <a:pt x="1468" y="619"/>
                    <a:pt x="1394" y="594"/>
                    <a:pt x="1321" y="576"/>
                  </a:cubicBezTo>
                  <a:cubicBezTo>
                    <a:pt x="1246" y="557"/>
                    <a:pt x="1172" y="543"/>
                    <a:pt x="1172" y="543"/>
                  </a:cubicBezTo>
                  <a:cubicBezTo>
                    <a:pt x="1039" y="516"/>
                    <a:pt x="901" y="501"/>
                    <a:pt x="769" y="471"/>
                  </a:cubicBezTo>
                  <a:cubicBezTo>
                    <a:pt x="571" y="427"/>
                    <a:pt x="387" y="384"/>
                    <a:pt x="227" y="268"/>
                  </a:cubicBezTo>
                  <a:cubicBezTo>
                    <a:pt x="140" y="201"/>
                    <a:pt x="109" y="151"/>
                    <a:pt x="80" y="118"/>
                  </a:cubicBezTo>
                  <a:cubicBezTo>
                    <a:pt x="54" y="82"/>
                    <a:pt x="34" y="5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6">
              <a:extLst>
                <a:ext uri="{FF2B5EF4-FFF2-40B4-BE49-F238E27FC236}">
                  <a16:creationId xmlns:a16="http://schemas.microsoft.com/office/drawing/2014/main" id="{A75268AD-066B-0ADF-3A6C-868EE67717A8}"/>
                </a:ext>
              </a:extLst>
            </p:cNvPr>
            <p:cNvSpPr/>
            <p:nvPr/>
          </p:nvSpPr>
          <p:spPr>
            <a:xfrm>
              <a:off x="3097500" y="2176800"/>
              <a:ext cx="32550" cy="37950"/>
            </a:xfrm>
            <a:custGeom>
              <a:avLst/>
              <a:gdLst/>
              <a:ahLst/>
              <a:cxnLst/>
              <a:rect l="l" t="t" r="r" b="b"/>
              <a:pathLst>
                <a:path w="1302" h="1518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94"/>
                    <a:pt x="73" y="406"/>
                    <a:pt x="170" y="605"/>
                  </a:cubicBezTo>
                  <a:cubicBezTo>
                    <a:pt x="267" y="805"/>
                    <a:pt x="408" y="985"/>
                    <a:pt x="564" y="1130"/>
                  </a:cubicBezTo>
                  <a:cubicBezTo>
                    <a:pt x="564" y="1130"/>
                    <a:pt x="579" y="1143"/>
                    <a:pt x="601" y="1164"/>
                  </a:cubicBezTo>
                  <a:cubicBezTo>
                    <a:pt x="625" y="1183"/>
                    <a:pt x="656" y="1208"/>
                    <a:pt x="687" y="1234"/>
                  </a:cubicBezTo>
                  <a:cubicBezTo>
                    <a:pt x="751" y="1281"/>
                    <a:pt x="818" y="1327"/>
                    <a:pt x="818" y="1327"/>
                  </a:cubicBezTo>
                  <a:lnTo>
                    <a:pt x="870" y="1358"/>
                  </a:lnTo>
                  <a:cubicBezTo>
                    <a:pt x="1014" y="1438"/>
                    <a:pt x="1159" y="1488"/>
                    <a:pt x="1301" y="1517"/>
                  </a:cubicBezTo>
                  <a:cubicBezTo>
                    <a:pt x="1261" y="1493"/>
                    <a:pt x="1159" y="1445"/>
                    <a:pt x="1060" y="1384"/>
                  </a:cubicBezTo>
                  <a:cubicBezTo>
                    <a:pt x="963" y="1323"/>
                    <a:pt x="869" y="1254"/>
                    <a:pt x="826" y="1222"/>
                  </a:cubicBezTo>
                  <a:cubicBezTo>
                    <a:pt x="826" y="1222"/>
                    <a:pt x="812" y="1212"/>
                    <a:pt x="791" y="1197"/>
                  </a:cubicBezTo>
                  <a:cubicBezTo>
                    <a:pt x="771" y="1183"/>
                    <a:pt x="743" y="1164"/>
                    <a:pt x="718" y="1142"/>
                  </a:cubicBezTo>
                  <a:cubicBezTo>
                    <a:pt x="665" y="1100"/>
                    <a:pt x="617" y="1054"/>
                    <a:pt x="617" y="1054"/>
                  </a:cubicBezTo>
                  <a:cubicBezTo>
                    <a:pt x="527" y="973"/>
                    <a:pt x="447" y="878"/>
                    <a:pt x="374" y="778"/>
                  </a:cubicBezTo>
                  <a:cubicBezTo>
                    <a:pt x="266" y="626"/>
                    <a:pt x="173" y="483"/>
                    <a:pt x="108" y="310"/>
                  </a:cubicBezTo>
                  <a:cubicBezTo>
                    <a:pt x="41" y="117"/>
                    <a:pt x="47" y="10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6">
              <a:extLst>
                <a:ext uri="{FF2B5EF4-FFF2-40B4-BE49-F238E27FC236}">
                  <a16:creationId xmlns:a16="http://schemas.microsoft.com/office/drawing/2014/main" id="{EC2C7C8F-D59D-EC57-C334-5ED959953244}"/>
                </a:ext>
              </a:extLst>
            </p:cNvPr>
            <p:cNvSpPr/>
            <p:nvPr/>
          </p:nvSpPr>
          <p:spPr>
            <a:xfrm>
              <a:off x="3118350" y="2218500"/>
              <a:ext cx="28350" cy="7425"/>
            </a:xfrm>
            <a:custGeom>
              <a:avLst/>
              <a:gdLst/>
              <a:ahLst/>
              <a:cxnLst/>
              <a:rect l="l" t="t" r="r" b="b"/>
              <a:pathLst>
                <a:path w="1134" h="297" extrusionOk="0">
                  <a:moveTo>
                    <a:pt x="487" y="1"/>
                  </a:moveTo>
                  <a:cubicBezTo>
                    <a:pt x="370" y="1"/>
                    <a:pt x="267" y="35"/>
                    <a:pt x="164" y="75"/>
                  </a:cubicBezTo>
                  <a:cubicBezTo>
                    <a:pt x="48" y="123"/>
                    <a:pt x="46" y="131"/>
                    <a:pt x="0" y="185"/>
                  </a:cubicBezTo>
                  <a:cubicBezTo>
                    <a:pt x="133" y="120"/>
                    <a:pt x="296" y="88"/>
                    <a:pt x="457" y="88"/>
                  </a:cubicBezTo>
                  <a:cubicBezTo>
                    <a:pt x="542" y="88"/>
                    <a:pt x="626" y="97"/>
                    <a:pt x="704" y="115"/>
                  </a:cubicBezTo>
                  <a:cubicBezTo>
                    <a:pt x="704" y="115"/>
                    <a:pt x="705" y="115"/>
                    <a:pt x="705" y="115"/>
                  </a:cubicBezTo>
                  <a:cubicBezTo>
                    <a:pt x="721" y="115"/>
                    <a:pt x="873" y="165"/>
                    <a:pt x="872" y="168"/>
                  </a:cubicBezTo>
                  <a:lnTo>
                    <a:pt x="902" y="182"/>
                  </a:lnTo>
                  <a:cubicBezTo>
                    <a:pt x="985" y="215"/>
                    <a:pt x="1062" y="251"/>
                    <a:pt x="1134" y="297"/>
                  </a:cubicBezTo>
                  <a:cubicBezTo>
                    <a:pt x="1121" y="273"/>
                    <a:pt x="1079" y="219"/>
                    <a:pt x="1026" y="171"/>
                  </a:cubicBezTo>
                  <a:cubicBezTo>
                    <a:pt x="973" y="125"/>
                    <a:pt x="911" y="85"/>
                    <a:pt x="878" y="73"/>
                  </a:cubicBezTo>
                  <a:cubicBezTo>
                    <a:pt x="878" y="73"/>
                    <a:pt x="839" y="56"/>
                    <a:pt x="798" y="46"/>
                  </a:cubicBezTo>
                  <a:cubicBezTo>
                    <a:pt x="757" y="33"/>
                    <a:pt x="716" y="25"/>
                    <a:pt x="716" y="25"/>
                  </a:cubicBezTo>
                  <a:cubicBezTo>
                    <a:pt x="644" y="8"/>
                    <a:pt x="566" y="1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6">
              <a:extLst>
                <a:ext uri="{FF2B5EF4-FFF2-40B4-BE49-F238E27FC236}">
                  <a16:creationId xmlns:a16="http://schemas.microsoft.com/office/drawing/2014/main" id="{6ACEFC24-B5E4-85EE-3584-2BB76362CDC8}"/>
                </a:ext>
              </a:extLst>
            </p:cNvPr>
            <p:cNvSpPr/>
            <p:nvPr/>
          </p:nvSpPr>
          <p:spPr>
            <a:xfrm>
              <a:off x="3067525" y="2236725"/>
              <a:ext cx="20175" cy="39975"/>
            </a:xfrm>
            <a:custGeom>
              <a:avLst/>
              <a:gdLst/>
              <a:ahLst/>
              <a:cxnLst/>
              <a:rect l="l" t="t" r="r" b="b"/>
              <a:pathLst>
                <a:path w="807" h="1599" extrusionOk="0">
                  <a:moveTo>
                    <a:pt x="806" y="0"/>
                  </a:moveTo>
                  <a:lnTo>
                    <a:pt x="806" y="0"/>
                  </a:lnTo>
                  <a:cubicBezTo>
                    <a:pt x="766" y="7"/>
                    <a:pt x="663" y="36"/>
                    <a:pt x="566" y="88"/>
                  </a:cubicBezTo>
                  <a:cubicBezTo>
                    <a:pt x="471" y="142"/>
                    <a:pt x="380" y="214"/>
                    <a:pt x="346" y="256"/>
                  </a:cubicBezTo>
                  <a:cubicBezTo>
                    <a:pt x="346" y="256"/>
                    <a:pt x="346" y="256"/>
                    <a:pt x="346" y="256"/>
                  </a:cubicBezTo>
                  <a:cubicBezTo>
                    <a:pt x="339" y="256"/>
                    <a:pt x="184" y="462"/>
                    <a:pt x="192" y="468"/>
                  </a:cubicBezTo>
                  <a:cubicBezTo>
                    <a:pt x="130" y="567"/>
                    <a:pt x="84" y="679"/>
                    <a:pt x="50" y="796"/>
                  </a:cubicBezTo>
                  <a:cubicBezTo>
                    <a:pt x="0" y="972"/>
                    <a:pt x="5" y="1140"/>
                    <a:pt x="31" y="1312"/>
                  </a:cubicBezTo>
                  <a:cubicBezTo>
                    <a:pt x="66" y="1503"/>
                    <a:pt x="82" y="1509"/>
                    <a:pt x="140" y="1599"/>
                  </a:cubicBezTo>
                  <a:cubicBezTo>
                    <a:pt x="80" y="1431"/>
                    <a:pt x="61" y="1235"/>
                    <a:pt x="86" y="1043"/>
                  </a:cubicBezTo>
                  <a:cubicBezTo>
                    <a:pt x="109" y="849"/>
                    <a:pt x="182" y="662"/>
                    <a:pt x="276" y="504"/>
                  </a:cubicBezTo>
                  <a:cubicBezTo>
                    <a:pt x="276" y="504"/>
                    <a:pt x="285" y="489"/>
                    <a:pt x="298" y="466"/>
                  </a:cubicBezTo>
                  <a:cubicBezTo>
                    <a:pt x="314" y="445"/>
                    <a:pt x="333" y="417"/>
                    <a:pt x="354" y="387"/>
                  </a:cubicBezTo>
                  <a:cubicBezTo>
                    <a:pt x="375" y="359"/>
                    <a:pt x="399" y="335"/>
                    <a:pt x="416" y="314"/>
                  </a:cubicBezTo>
                  <a:cubicBezTo>
                    <a:pt x="432" y="294"/>
                    <a:pt x="445" y="282"/>
                    <a:pt x="445" y="282"/>
                  </a:cubicBezTo>
                  <a:lnTo>
                    <a:pt x="483" y="246"/>
                  </a:lnTo>
                  <a:cubicBezTo>
                    <a:pt x="582" y="144"/>
                    <a:pt x="689" y="63"/>
                    <a:pt x="8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6">
              <a:extLst>
                <a:ext uri="{FF2B5EF4-FFF2-40B4-BE49-F238E27FC236}">
                  <a16:creationId xmlns:a16="http://schemas.microsoft.com/office/drawing/2014/main" id="{A284EC6E-09AE-3135-0ED2-FFA2E1AA8B12}"/>
                </a:ext>
              </a:extLst>
            </p:cNvPr>
            <p:cNvSpPr/>
            <p:nvPr/>
          </p:nvSpPr>
          <p:spPr>
            <a:xfrm>
              <a:off x="2968125" y="2220850"/>
              <a:ext cx="64775" cy="39450"/>
            </a:xfrm>
            <a:custGeom>
              <a:avLst/>
              <a:gdLst/>
              <a:ahLst/>
              <a:cxnLst/>
              <a:rect l="l" t="t" r="r" b="b"/>
              <a:pathLst>
                <a:path w="2591" h="1578" extrusionOk="0">
                  <a:moveTo>
                    <a:pt x="2590" y="1"/>
                  </a:moveTo>
                  <a:cubicBezTo>
                    <a:pt x="2555" y="150"/>
                    <a:pt x="2414" y="256"/>
                    <a:pt x="2261" y="299"/>
                  </a:cubicBezTo>
                  <a:cubicBezTo>
                    <a:pt x="2189" y="320"/>
                    <a:pt x="2112" y="328"/>
                    <a:pt x="2034" y="328"/>
                  </a:cubicBezTo>
                  <a:cubicBezTo>
                    <a:pt x="1946" y="328"/>
                    <a:pt x="1856" y="318"/>
                    <a:pt x="1765" y="310"/>
                  </a:cubicBezTo>
                  <a:cubicBezTo>
                    <a:pt x="1692" y="301"/>
                    <a:pt x="1617" y="296"/>
                    <a:pt x="1541" y="296"/>
                  </a:cubicBezTo>
                  <a:cubicBezTo>
                    <a:pt x="1439" y="296"/>
                    <a:pt x="1336" y="305"/>
                    <a:pt x="1236" y="326"/>
                  </a:cubicBezTo>
                  <a:cubicBezTo>
                    <a:pt x="1063" y="362"/>
                    <a:pt x="898" y="428"/>
                    <a:pt x="752" y="514"/>
                  </a:cubicBezTo>
                  <a:cubicBezTo>
                    <a:pt x="752" y="514"/>
                    <a:pt x="641" y="579"/>
                    <a:pt x="541" y="660"/>
                  </a:cubicBezTo>
                  <a:cubicBezTo>
                    <a:pt x="441" y="741"/>
                    <a:pt x="354" y="837"/>
                    <a:pt x="354" y="837"/>
                  </a:cubicBezTo>
                  <a:cubicBezTo>
                    <a:pt x="354" y="836"/>
                    <a:pt x="354" y="836"/>
                    <a:pt x="354" y="836"/>
                  </a:cubicBezTo>
                  <a:cubicBezTo>
                    <a:pt x="352" y="836"/>
                    <a:pt x="291" y="910"/>
                    <a:pt x="291" y="910"/>
                  </a:cubicBezTo>
                  <a:cubicBezTo>
                    <a:pt x="128" y="1117"/>
                    <a:pt x="39" y="1349"/>
                    <a:pt x="0" y="1577"/>
                  </a:cubicBezTo>
                  <a:cubicBezTo>
                    <a:pt x="28" y="1510"/>
                    <a:pt x="86" y="1338"/>
                    <a:pt x="188" y="1186"/>
                  </a:cubicBezTo>
                  <a:cubicBezTo>
                    <a:pt x="286" y="1032"/>
                    <a:pt x="415" y="898"/>
                    <a:pt x="478" y="840"/>
                  </a:cubicBezTo>
                  <a:cubicBezTo>
                    <a:pt x="478" y="840"/>
                    <a:pt x="553" y="764"/>
                    <a:pt x="638" y="700"/>
                  </a:cubicBezTo>
                  <a:cubicBezTo>
                    <a:pt x="681" y="668"/>
                    <a:pt x="724" y="636"/>
                    <a:pt x="758" y="617"/>
                  </a:cubicBezTo>
                  <a:cubicBezTo>
                    <a:pt x="793" y="595"/>
                    <a:pt x="815" y="581"/>
                    <a:pt x="815" y="581"/>
                  </a:cubicBezTo>
                  <a:cubicBezTo>
                    <a:pt x="980" y="487"/>
                    <a:pt x="1168" y="420"/>
                    <a:pt x="1364" y="394"/>
                  </a:cubicBezTo>
                  <a:cubicBezTo>
                    <a:pt x="1436" y="382"/>
                    <a:pt x="1507" y="378"/>
                    <a:pt x="1578" y="378"/>
                  </a:cubicBezTo>
                  <a:cubicBezTo>
                    <a:pt x="1698" y="378"/>
                    <a:pt x="1818" y="389"/>
                    <a:pt x="1940" y="389"/>
                  </a:cubicBezTo>
                  <a:cubicBezTo>
                    <a:pt x="2036" y="389"/>
                    <a:pt x="2133" y="382"/>
                    <a:pt x="2233" y="357"/>
                  </a:cubicBezTo>
                  <a:cubicBezTo>
                    <a:pt x="2399" y="309"/>
                    <a:pt x="2468" y="243"/>
                    <a:pt x="2513" y="192"/>
                  </a:cubicBezTo>
                  <a:cubicBezTo>
                    <a:pt x="2556" y="139"/>
                    <a:pt x="2583" y="90"/>
                    <a:pt x="2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6">
              <a:extLst>
                <a:ext uri="{FF2B5EF4-FFF2-40B4-BE49-F238E27FC236}">
                  <a16:creationId xmlns:a16="http://schemas.microsoft.com/office/drawing/2014/main" id="{ECE4F527-9866-702F-164F-7923D7B1CAC2}"/>
                </a:ext>
              </a:extLst>
            </p:cNvPr>
            <p:cNvSpPr/>
            <p:nvPr/>
          </p:nvSpPr>
          <p:spPr>
            <a:xfrm>
              <a:off x="2990875" y="2221850"/>
              <a:ext cx="43925" cy="42675"/>
            </a:xfrm>
            <a:custGeom>
              <a:avLst/>
              <a:gdLst/>
              <a:ahLst/>
              <a:cxnLst/>
              <a:rect l="l" t="t" r="r" b="b"/>
              <a:pathLst>
                <a:path w="1757" h="1707" extrusionOk="0">
                  <a:moveTo>
                    <a:pt x="1732" y="1"/>
                  </a:moveTo>
                  <a:cubicBezTo>
                    <a:pt x="1757" y="237"/>
                    <a:pt x="1619" y="482"/>
                    <a:pt x="1423" y="647"/>
                  </a:cubicBezTo>
                  <a:cubicBezTo>
                    <a:pt x="1226" y="815"/>
                    <a:pt x="974" y="915"/>
                    <a:pt x="744" y="1026"/>
                  </a:cubicBezTo>
                  <a:cubicBezTo>
                    <a:pt x="744" y="1026"/>
                    <a:pt x="656" y="1067"/>
                    <a:pt x="570" y="1113"/>
                  </a:cubicBezTo>
                  <a:cubicBezTo>
                    <a:pt x="482" y="1160"/>
                    <a:pt x="400" y="1214"/>
                    <a:pt x="400" y="1214"/>
                  </a:cubicBezTo>
                  <a:lnTo>
                    <a:pt x="339" y="1257"/>
                  </a:lnTo>
                  <a:cubicBezTo>
                    <a:pt x="178" y="1379"/>
                    <a:pt x="56" y="1535"/>
                    <a:pt x="1" y="1707"/>
                  </a:cubicBezTo>
                  <a:cubicBezTo>
                    <a:pt x="29" y="1659"/>
                    <a:pt x="108" y="1543"/>
                    <a:pt x="215" y="1453"/>
                  </a:cubicBezTo>
                  <a:cubicBezTo>
                    <a:pt x="321" y="1361"/>
                    <a:pt x="445" y="1292"/>
                    <a:pt x="503" y="1256"/>
                  </a:cubicBezTo>
                  <a:cubicBezTo>
                    <a:pt x="503" y="1256"/>
                    <a:pt x="573" y="1213"/>
                    <a:pt x="648" y="1175"/>
                  </a:cubicBezTo>
                  <a:cubicBezTo>
                    <a:pt x="722" y="1138"/>
                    <a:pt x="797" y="1101"/>
                    <a:pt x="797" y="1101"/>
                  </a:cubicBezTo>
                  <a:cubicBezTo>
                    <a:pt x="932" y="1037"/>
                    <a:pt x="1076" y="973"/>
                    <a:pt x="1215" y="894"/>
                  </a:cubicBezTo>
                  <a:cubicBezTo>
                    <a:pt x="1423" y="776"/>
                    <a:pt x="1585" y="612"/>
                    <a:pt x="1688" y="402"/>
                  </a:cubicBezTo>
                  <a:cubicBezTo>
                    <a:pt x="1745" y="283"/>
                    <a:pt x="1752" y="213"/>
                    <a:pt x="1757" y="161"/>
                  </a:cubicBezTo>
                  <a:cubicBezTo>
                    <a:pt x="1757" y="108"/>
                    <a:pt x="1754" y="68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6">
              <a:extLst>
                <a:ext uri="{FF2B5EF4-FFF2-40B4-BE49-F238E27FC236}">
                  <a16:creationId xmlns:a16="http://schemas.microsoft.com/office/drawing/2014/main" id="{94912469-E88A-5060-D1F2-83124D88B4B0}"/>
                </a:ext>
              </a:extLst>
            </p:cNvPr>
            <p:cNvSpPr/>
            <p:nvPr/>
          </p:nvSpPr>
          <p:spPr>
            <a:xfrm>
              <a:off x="2980700" y="2270900"/>
              <a:ext cx="40950" cy="15475"/>
            </a:xfrm>
            <a:custGeom>
              <a:avLst/>
              <a:gdLst/>
              <a:ahLst/>
              <a:cxnLst/>
              <a:rect l="l" t="t" r="r" b="b"/>
              <a:pathLst>
                <a:path w="1638" h="619" extrusionOk="0">
                  <a:moveTo>
                    <a:pt x="886" y="0"/>
                  </a:moveTo>
                  <a:cubicBezTo>
                    <a:pt x="764" y="0"/>
                    <a:pt x="643" y="23"/>
                    <a:pt x="536" y="68"/>
                  </a:cubicBezTo>
                  <a:cubicBezTo>
                    <a:pt x="536" y="68"/>
                    <a:pt x="464" y="95"/>
                    <a:pt x="399" y="135"/>
                  </a:cubicBezTo>
                  <a:cubicBezTo>
                    <a:pt x="333" y="173"/>
                    <a:pt x="274" y="221"/>
                    <a:pt x="274" y="221"/>
                  </a:cubicBezTo>
                  <a:lnTo>
                    <a:pt x="231" y="258"/>
                  </a:lnTo>
                  <a:lnTo>
                    <a:pt x="231" y="256"/>
                  </a:lnTo>
                  <a:cubicBezTo>
                    <a:pt x="118" y="365"/>
                    <a:pt x="44" y="490"/>
                    <a:pt x="0" y="619"/>
                  </a:cubicBezTo>
                  <a:cubicBezTo>
                    <a:pt x="26" y="585"/>
                    <a:pt x="87" y="498"/>
                    <a:pt x="164" y="425"/>
                  </a:cubicBezTo>
                  <a:cubicBezTo>
                    <a:pt x="239" y="352"/>
                    <a:pt x="327" y="292"/>
                    <a:pt x="367" y="264"/>
                  </a:cubicBezTo>
                  <a:cubicBezTo>
                    <a:pt x="367" y="264"/>
                    <a:pt x="417" y="227"/>
                    <a:pt x="471" y="199"/>
                  </a:cubicBezTo>
                  <a:cubicBezTo>
                    <a:pt x="524" y="170"/>
                    <a:pt x="580" y="148"/>
                    <a:pt x="580" y="148"/>
                  </a:cubicBezTo>
                  <a:cubicBezTo>
                    <a:pt x="678" y="110"/>
                    <a:pt x="786" y="89"/>
                    <a:pt x="897" y="89"/>
                  </a:cubicBezTo>
                  <a:cubicBezTo>
                    <a:pt x="900" y="89"/>
                    <a:pt x="903" y="89"/>
                    <a:pt x="905" y="89"/>
                  </a:cubicBezTo>
                  <a:cubicBezTo>
                    <a:pt x="1072" y="90"/>
                    <a:pt x="1230" y="114"/>
                    <a:pt x="1380" y="190"/>
                  </a:cubicBezTo>
                  <a:cubicBezTo>
                    <a:pt x="1543" y="285"/>
                    <a:pt x="1543" y="295"/>
                    <a:pt x="1637" y="350"/>
                  </a:cubicBezTo>
                  <a:cubicBezTo>
                    <a:pt x="1523" y="211"/>
                    <a:pt x="1349" y="91"/>
                    <a:pt x="1148" y="37"/>
                  </a:cubicBezTo>
                  <a:cubicBezTo>
                    <a:pt x="1063" y="12"/>
                    <a:pt x="975" y="0"/>
                    <a:pt x="8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6">
              <a:extLst>
                <a:ext uri="{FF2B5EF4-FFF2-40B4-BE49-F238E27FC236}">
                  <a16:creationId xmlns:a16="http://schemas.microsoft.com/office/drawing/2014/main" id="{330F62F6-2846-7206-5C24-F379D06DAE22}"/>
                </a:ext>
              </a:extLst>
            </p:cNvPr>
            <p:cNvSpPr/>
            <p:nvPr/>
          </p:nvSpPr>
          <p:spPr>
            <a:xfrm>
              <a:off x="2866325" y="2118600"/>
              <a:ext cx="34250" cy="28700"/>
            </a:xfrm>
            <a:custGeom>
              <a:avLst/>
              <a:gdLst/>
              <a:ahLst/>
              <a:cxnLst/>
              <a:rect l="l" t="t" r="r" b="b"/>
              <a:pathLst>
                <a:path w="1370" h="1148" extrusionOk="0">
                  <a:moveTo>
                    <a:pt x="0" y="0"/>
                  </a:moveTo>
                  <a:lnTo>
                    <a:pt x="0" y="0"/>
                  </a:lnTo>
                  <a:cubicBezTo>
                    <a:pt x="300" y="149"/>
                    <a:pt x="631" y="381"/>
                    <a:pt x="888" y="626"/>
                  </a:cubicBezTo>
                  <a:cubicBezTo>
                    <a:pt x="888" y="626"/>
                    <a:pt x="938" y="672"/>
                    <a:pt x="985" y="720"/>
                  </a:cubicBezTo>
                  <a:cubicBezTo>
                    <a:pt x="1032" y="769"/>
                    <a:pt x="1077" y="819"/>
                    <a:pt x="1077" y="819"/>
                  </a:cubicBezTo>
                  <a:lnTo>
                    <a:pt x="1110" y="856"/>
                  </a:lnTo>
                  <a:cubicBezTo>
                    <a:pt x="1204" y="956"/>
                    <a:pt x="1289" y="1051"/>
                    <a:pt x="1369" y="1147"/>
                  </a:cubicBezTo>
                  <a:cubicBezTo>
                    <a:pt x="1356" y="1111"/>
                    <a:pt x="1314" y="1021"/>
                    <a:pt x="1261" y="933"/>
                  </a:cubicBezTo>
                  <a:cubicBezTo>
                    <a:pt x="1209" y="846"/>
                    <a:pt x="1148" y="759"/>
                    <a:pt x="1113" y="723"/>
                  </a:cubicBezTo>
                  <a:cubicBezTo>
                    <a:pt x="1113" y="723"/>
                    <a:pt x="1073" y="678"/>
                    <a:pt x="1030" y="636"/>
                  </a:cubicBezTo>
                  <a:cubicBezTo>
                    <a:pt x="988" y="593"/>
                    <a:pt x="942" y="552"/>
                    <a:pt x="942" y="552"/>
                  </a:cubicBezTo>
                  <a:cubicBezTo>
                    <a:pt x="864" y="478"/>
                    <a:pt x="778" y="406"/>
                    <a:pt x="689" y="337"/>
                  </a:cubicBezTo>
                  <a:cubicBezTo>
                    <a:pt x="554" y="236"/>
                    <a:pt x="417" y="169"/>
                    <a:pt x="272" y="95"/>
                  </a:cubicBezTo>
                  <a:cubicBezTo>
                    <a:pt x="110" y="15"/>
                    <a:pt x="101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6">
              <a:extLst>
                <a:ext uri="{FF2B5EF4-FFF2-40B4-BE49-F238E27FC236}">
                  <a16:creationId xmlns:a16="http://schemas.microsoft.com/office/drawing/2014/main" id="{B30CDA34-838D-7AB1-60B1-39AC2CA132EE}"/>
                </a:ext>
              </a:extLst>
            </p:cNvPr>
            <p:cNvSpPr/>
            <p:nvPr/>
          </p:nvSpPr>
          <p:spPr>
            <a:xfrm>
              <a:off x="2852475" y="2059850"/>
              <a:ext cx="43600" cy="40925"/>
            </a:xfrm>
            <a:custGeom>
              <a:avLst/>
              <a:gdLst/>
              <a:ahLst/>
              <a:cxnLst/>
              <a:rect l="l" t="t" r="r" b="b"/>
              <a:pathLst>
                <a:path w="1744" h="1637" extrusionOk="0">
                  <a:moveTo>
                    <a:pt x="1" y="0"/>
                  </a:moveTo>
                  <a:cubicBezTo>
                    <a:pt x="306" y="318"/>
                    <a:pt x="684" y="695"/>
                    <a:pt x="1031" y="1018"/>
                  </a:cubicBezTo>
                  <a:cubicBezTo>
                    <a:pt x="1032" y="1018"/>
                    <a:pt x="1295" y="1261"/>
                    <a:pt x="1295" y="1261"/>
                  </a:cubicBezTo>
                  <a:lnTo>
                    <a:pt x="1344" y="1308"/>
                  </a:lnTo>
                  <a:cubicBezTo>
                    <a:pt x="1482" y="1428"/>
                    <a:pt x="1614" y="1534"/>
                    <a:pt x="1744" y="1636"/>
                  </a:cubicBezTo>
                  <a:cubicBezTo>
                    <a:pt x="1683" y="1553"/>
                    <a:pt x="1406" y="1242"/>
                    <a:pt x="1312" y="1154"/>
                  </a:cubicBezTo>
                  <a:cubicBezTo>
                    <a:pt x="1312" y="1154"/>
                    <a:pt x="1083" y="940"/>
                    <a:pt x="1083" y="940"/>
                  </a:cubicBezTo>
                  <a:cubicBezTo>
                    <a:pt x="980" y="845"/>
                    <a:pt x="874" y="746"/>
                    <a:pt x="768" y="646"/>
                  </a:cubicBezTo>
                  <a:cubicBezTo>
                    <a:pt x="609" y="498"/>
                    <a:pt x="455" y="377"/>
                    <a:pt x="297" y="235"/>
                  </a:cubicBezTo>
                  <a:cubicBezTo>
                    <a:pt x="121" y="76"/>
                    <a:pt x="113" y="7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6">
              <a:extLst>
                <a:ext uri="{FF2B5EF4-FFF2-40B4-BE49-F238E27FC236}">
                  <a16:creationId xmlns:a16="http://schemas.microsoft.com/office/drawing/2014/main" id="{AAABF2A1-79E8-0639-8C81-C9240DE64F27}"/>
                </a:ext>
              </a:extLst>
            </p:cNvPr>
            <p:cNvSpPr/>
            <p:nvPr/>
          </p:nvSpPr>
          <p:spPr>
            <a:xfrm>
              <a:off x="2868700" y="2032875"/>
              <a:ext cx="48900" cy="64300"/>
            </a:xfrm>
            <a:custGeom>
              <a:avLst/>
              <a:gdLst/>
              <a:ahLst/>
              <a:cxnLst/>
              <a:rect l="l" t="t" r="r" b="b"/>
              <a:pathLst>
                <a:path w="1956" h="2572" extrusionOk="0">
                  <a:moveTo>
                    <a:pt x="0" y="0"/>
                  </a:moveTo>
                  <a:lnTo>
                    <a:pt x="0" y="0"/>
                  </a:lnTo>
                  <a:cubicBezTo>
                    <a:pt x="268" y="153"/>
                    <a:pt x="541" y="355"/>
                    <a:pt x="789" y="592"/>
                  </a:cubicBezTo>
                  <a:cubicBezTo>
                    <a:pt x="1039" y="827"/>
                    <a:pt x="1255" y="1104"/>
                    <a:pt x="1430" y="1380"/>
                  </a:cubicBezTo>
                  <a:cubicBezTo>
                    <a:pt x="1430" y="1380"/>
                    <a:pt x="1447" y="1406"/>
                    <a:pt x="1472" y="1446"/>
                  </a:cubicBezTo>
                  <a:cubicBezTo>
                    <a:pt x="1495" y="1486"/>
                    <a:pt x="1526" y="1540"/>
                    <a:pt x="1556" y="1594"/>
                  </a:cubicBezTo>
                  <a:cubicBezTo>
                    <a:pt x="1587" y="1648"/>
                    <a:pt x="1613" y="1704"/>
                    <a:pt x="1634" y="1745"/>
                  </a:cubicBezTo>
                  <a:cubicBezTo>
                    <a:pt x="1656" y="1787"/>
                    <a:pt x="1668" y="1815"/>
                    <a:pt x="1668" y="1815"/>
                  </a:cubicBezTo>
                  <a:lnTo>
                    <a:pt x="1705" y="1900"/>
                  </a:lnTo>
                  <a:cubicBezTo>
                    <a:pt x="1811" y="2130"/>
                    <a:pt x="1892" y="2351"/>
                    <a:pt x="1955" y="2572"/>
                  </a:cubicBezTo>
                  <a:cubicBezTo>
                    <a:pt x="1949" y="2501"/>
                    <a:pt x="1922" y="2323"/>
                    <a:pt x="1873" y="2142"/>
                  </a:cubicBezTo>
                  <a:cubicBezTo>
                    <a:pt x="1822" y="1962"/>
                    <a:pt x="1755" y="1781"/>
                    <a:pt x="1713" y="1700"/>
                  </a:cubicBezTo>
                  <a:cubicBezTo>
                    <a:pt x="1713" y="1700"/>
                    <a:pt x="1701" y="1675"/>
                    <a:pt x="1682" y="1638"/>
                  </a:cubicBezTo>
                  <a:cubicBezTo>
                    <a:pt x="1663" y="1601"/>
                    <a:pt x="1639" y="1552"/>
                    <a:pt x="1609" y="1504"/>
                  </a:cubicBezTo>
                  <a:cubicBezTo>
                    <a:pt x="1556" y="1407"/>
                    <a:pt x="1496" y="1314"/>
                    <a:pt x="1496" y="1314"/>
                  </a:cubicBezTo>
                  <a:cubicBezTo>
                    <a:pt x="1392" y="1146"/>
                    <a:pt x="1267" y="983"/>
                    <a:pt x="1131" y="827"/>
                  </a:cubicBezTo>
                  <a:cubicBezTo>
                    <a:pt x="927" y="596"/>
                    <a:pt x="709" y="422"/>
                    <a:pt x="464" y="250"/>
                  </a:cubicBezTo>
                  <a:cubicBezTo>
                    <a:pt x="189" y="64"/>
                    <a:pt x="170" y="6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6">
              <a:extLst>
                <a:ext uri="{FF2B5EF4-FFF2-40B4-BE49-F238E27FC236}">
                  <a16:creationId xmlns:a16="http://schemas.microsoft.com/office/drawing/2014/main" id="{849246A9-5FBB-DF6B-634F-77DB7081C877}"/>
                </a:ext>
              </a:extLst>
            </p:cNvPr>
            <p:cNvSpPr/>
            <p:nvPr/>
          </p:nvSpPr>
          <p:spPr>
            <a:xfrm>
              <a:off x="2916625" y="2010900"/>
              <a:ext cx="23600" cy="58225"/>
            </a:xfrm>
            <a:custGeom>
              <a:avLst/>
              <a:gdLst/>
              <a:ahLst/>
              <a:cxnLst/>
              <a:rect l="l" t="t" r="r" b="b"/>
              <a:pathLst>
                <a:path w="944" h="2329" extrusionOk="0">
                  <a:moveTo>
                    <a:pt x="1" y="0"/>
                  </a:moveTo>
                  <a:lnTo>
                    <a:pt x="1" y="0"/>
                  </a:lnTo>
                  <a:cubicBezTo>
                    <a:pt x="209" y="133"/>
                    <a:pt x="410" y="323"/>
                    <a:pt x="559" y="554"/>
                  </a:cubicBezTo>
                  <a:cubicBezTo>
                    <a:pt x="709" y="783"/>
                    <a:pt x="804" y="1050"/>
                    <a:pt x="835" y="1309"/>
                  </a:cubicBezTo>
                  <a:cubicBezTo>
                    <a:pt x="835" y="1309"/>
                    <a:pt x="849" y="1406"/>
                    <a:pt x="849" y="1504"/>
                  </a:cubicBezTo>
                  <a:cubicBezTo>
                    <a:pt x="851" y="1604"/>
                    <a:pt x="841" y="1702"/>
                    <a:pt x="841" y="1702"/>
                  </a:cubicBezTo>
                  <a:lnTo>
                    <a:pt x="832" y="1775"/>
                  </a:lnTo>
                  <a:cubicBezTo>
                    <a:pt x="810" y="1976"/>
                    <a:pt x="761" y="2158"/>
                    <a:pt x="690" y="2328"/>
                  </a:cubicBezTo>
                  <a:cubicBezTo>
                    <a:pt x="724" y="2284"/>
                    <a:pt x="801" y="2157"/>
                    <a:pt x="853" y="2014"/>
                  </a:cubicBezTo>
                  <a:cubicBezTo>
                    <a:pt x="906" y="1872"/>
                    <a:pt x="934" y="1715"/>
                    <a:pt x="937" y="1642"/>
                  </a:cubicBezTo>
                  <a:cubicBezTo>
                    <a:pt x="937" y="1642"/>
                    <a:pt x="944" y="1551"/>
                    <a:pt x="939" y="1460"/>
                  </a:cubicBezTo>
                  <a:cubicBezTo>
                    <a:pt x="937" y="1369"/>
                    <a:pt x="924" y="1279"/>
                    <a:pt x="924" y="1279"/>
                  </a:cubicBezTo>
                  <a:cubicBezTo>
                    <a:pt x="901" y="1119"/>
                    <a:pt x="858" y="956"/>
                    <a:pt x="789" y="801"/>
                  </a:cubicBezTo>
                  <a:cubicBezTo>
                    <a:pt x="686" y="571"/>
                    <a:pt x="537" y="394"/>
                    <a:pt x="361" y="229"/>
                  </a:cubicBezTo>
                  <a:cubicBezTo>
                    <a:pt x="155" y="53"/>
                    <a:pt x="138" y="5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6">
              <a:extLst>
                <a:ext uri="{FF2B5EF4-FFF2-40B4-BE49-F238E27FC236}">
                  <a16:creationId xmlns:a16="http://schemas.microsoft.com/office/drawing/2014/main" id="{410C5B82-357C-ECE7-4F04-63BBF9F794EC}"/>
                </a:ext>
              </a:extLst>
            </p:cNvPr>
            <p:cNvSpPr/>
            <p:nvPr/>
          </p:nvSpPr>
          <p:spPr>
            <a:xfrm>
              <a:off x="2942175" y="1951650"/>
              <a:ext cx="14575" cy="70700"/>
            </a:xfrm>
            <a:custGeom>
              <a:avLst/>
              <a:gdLst/>
              <a:ahLst/>
              <a:cxnLst/>
              <a:rect l="l" t="t" r="r" b="b"/>
              <a:pathLst>
                <a:path w="583" h="2828" extrusionOk="0">
                  <a:moveTo>
                    <a:pt x="249" y="1"/>
                  </a:moveTo>
                  <a:cubicBezTo>
                    <a:pt x="454" y="189"/>
                    <a:pt x="519" y="509"/>
                    <a:pt x="477" y="804"/>
                  </a:cubicBezTo>
                  <a:cubicBezTo>
                    <a:pt x="436" y="1105"/>
                    <a:pt x="297" y="1388"/>
                    <a:pt x="189" y="1664"/>
                  </a:cubicBezTo>
                  <a:cubicBezTo>
                    <a:pt x="189" y="1664"/>
                    <a:pt x="147" y="1769"/>
                    <a:pt x="112" y="1878"/>
                  </a:cubicBezTo>
                  <a:cubicBezTo>
                    <a:pt x="75" y="1986"/>
                    <a:pt x="51" y="2099"/>
                    <a:pt x="51" y="2099"/>
                  </a:cubicBezTo>
                  <a:lnTo>
                    <a:pt x="34" y="2183"/>
                  </a:lnTo>
                  <a:cubicBezTo>
                    <a:pt x="0" y="2414"/>
                    <a:pt x="26" y="2643"/>
                    <a:pt x="125" y="2828"/>
                  </a:cubicBezTo>
                  <a:cubicBezTo>
                    <a:pt x="105" y="2767"/>
                    <a:pt x="69" y="2607"/>
                    <a:pt x="82" y="2445"/>
                  </a:cubicBezTo>
                  <a:cubicBezTo>
                    <a:pt x="90" y="2281"/>
                    <a:pt x="137" y="2121"/>
                    <a:pt x="156" y="2046"/>
                  </a:cubicBezTo>
                  <a:cubicBezTo>
                    <a:pt x="156" y="2046"/>
                    <a:pt x="180" y="1953"/>
                    <a:pt x="212" y="1862"/>
                  </a:cubicBezTo>
                  <a:cubicBezTo>
                    <a:pt x="245" y="1771"/>
                    <a:pt x="280" y="1680"/>
                    <a:pt x="280" y="1680"/>
                  </a:cubicBezTo>
                  <a:cubicBezTo>
                    <a:pt x="344" y="1519"/>
                    <a:pt x="418" y="1353"/>
                    <a:pt x="475" y="1176"/>
                  </a:cubicBezTo>
                  <a:cubicBezTo>
                    <a:pt x="563" y="915"/>
                    <a:pt x="582" y="650"/>
                    <a:pt x="512" y="387"/>
                  </a:cubicBezTo>
                  <a:cubicBezTo>
                    <a:pt x="472" y="241"/>
                    <a:pt x="424" y="174"/>
                    <a:pt x="390" y="124"/>
                  </a:cubicBezTo>
                  <a:cubicBezTo>
                    <a:pt x="351" y="78"/>
                    <a:pt x="318" y="45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6">
              <a:extLst>
                <a:ext uri="{FF2B5EF4-FFF2-40B4-BE49-F238E27FC236}">
                  <a16:creationId xmlns:a16="http://schemas.microsoft.com/office/drawing/2014/main" id="{B9273987-92D5-A4E3-7F46-04BC2A510FE6}"/>
                </a:ext>
              </a:extLst>
            </p:cNvPr>
            <p:cNvSpPr/>
            <p:nvPr/>
          </p:nvSpPr>
          <p:spPr>
            <a:xfrm>
              <a:off x="2957500" y="1963950"/>
              <a:ext cx="7575" cy="49800"/>
            </a:xfrm>
            <a:custGeom>
              <a:avLst/>
              <a:gdLst/>
              <a:ahLst/>
              <a:cxnLst/>
              <a:rect l="l" t="t" r="r" b="b"/>
              <a:pathLst>
                <a:path w="303" h="1992" extrusionOk="0">
                  <a:moveTo>
                    <a:pt x="18" y="1"/>
                  </a:moveTo>
                  <a:cubicBezTo>
                    <a:pt x="172" y="350"/>
                    <a:pt x="243" y="812"/>
                    <a:pt x="197" y="1213"/>
                  </a:cubicBezTo>
                  <a:cubicBezTo>
                    <a:pt x="197" y="1213"/>
                    <a:pt x="195" y="1232"/>
                    <a:pt x="192" y="1261"/>
                  </a:cubicBezTo>
                  <a:cubicBezTo>
                    <a:pt x="189" y="1289"/>
                    <a:pt x="182" y="1327"/>
                    <a:pt x="177" y="1365"/>
                  </a:cubicBezTo>
                  <a:cubicBezTo>
                    <a:pt x="163" y="1439"/>
                    <a:pt x="147" y="1514"/>
                    <a:pt x="147" y="1514"/>
                  </a:cubicBezTo>
                  <a:lnTo>
                    <a:pt x="131" y="1569"/>
                  </a:lnTo>
                  <a:cubicBezTo>
                    <a:pt x="96" y="1720"/>
                    <a:pt x="52" y="1859"/>
                    <a:pt x="1" y="1992"/>
                  </a:cubicBezTo>
                  <a:cubicBezTo>
                    <a:pt x="28" y="1957"/>
                    <a:pt x="91" y="1864"/>
                    <a:pt x="143" y="1758"/>
                  </a:cubicBezTo>
                  <a:cubicBezTo>
                    <a:pt x="194" y="1653"/>
                    <a:pt x="235" y="1540"/>
                    <a:pt x="246" y="1483"/>
                  </a:cubicBezTo>
                  <a:cubicBezTo>
                    <a:pt x="246" y="1483"/>
                    <a:pt x="262" y="1415"/>
                    <a:pt x="272" y="1347"/>
                  </a:cubicBezTo>
                  <a:cubicBezTo>
                    <a:pt x="283" y="1278"/>
                    <a:pt x="289" y="1209"/>
                    <a:pt x="289" y="1209"/>
                  </a:cubicBezTo>
                  <a:cubicBezTo>
                    <a:pt x="302" y="1087"/>
                    <a:pt x="302" y="957"/>
                    <a:pt x="295" y="828"/>
                  </a:cubicBezTo>
                  <a:cubicBezTo>
                    <a:pt x="282" y="636"/>
                    <a:pt x="231" y="468"/>
                    <a:pt x="170" y="292"/>
                  </a:cubicBezTo>
                  <a:cubicBezTo>
                    <a:pt x="99" y="97"/>
                    <a:pt x="87" y="93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36">
              <a:extLst>
                <a:ext uri="{FF2B5EF4-FFF2-40B4-BE49-F238E27FC236}">
                  <a16:creationId xmlns:a16="http://schemas.microsoft.com/office/drawing/2014/main" id="{1AFBCA07-7244-72D6-606A-0321602C155F}"/>
                </a:ext>
              </a:extLst>
            </p:cNvPr>
            <p:cNvSpPr/>
            <p:nvPr/>
          </p:nvSpPr>
          <p:spPr>
            <a:xfrm>
              <a:off x="2989475" y="1949075"/>
              <a:ext cx="34200" cy="39675"/>
            </a:xfrm>
            <a:custGeom>
              <a:avLst/>
              <a:gdLst/>
              <a:ahLst/>
              <a:cxnLst/>
              <a:rect l="l" t="t" r="r" b="b"/>
              <a:pathLst>
                <a:path w="1368" h="1587" extrusionOk="0">
                  <a:moveTo>
                    <a:pt x="1367" y="0"/>
                  </a:moveTo>
                  <a:lnTo>
                    <a:pt x="1367" y="0"/>
                  </a:lnTo>
                  <a:cubicBezTo>
                    <a:pt x="1037" y="205"/>
                    <a:pt x="673" y="522"/>
                    <a:pt x="418" y="861"/>
                  </a:cubicBezTo>
                  <a:cubicBezTo>
                    <a:pt x="418" y="861"/>
                    <a:pt x="369" y="925"/>
                    <a:pt x="323" y="990"/>
                  </a:cubicBezTo>
                  <a:cubicBezTo>
                    <a:pt x="278" y="1056"/>
                    <a:pt x="233" y="1121"/>
                    <a:pt x="233" y="1121"/>
                  </a:cubicBezTo>
                  <a:lnTo>
                    <a:pt x="201" y="1172"/>
                  </a:lnTo>
                  <a:cubicBezTo>
                    <a:pt x="118" y="1313"/>
                    <a:pt x="54" y="1450"/>
                    <a:pt x="1" y="1586"/>
                  </a:cubicBezTo>
                  <a:cubicBezTo>
                    <a:pt x="89" y="1466"/>
                    <a:pt x="292" y="1191"/>
                    <a:pt x="338" y="1128"/>
                  </a:cubicBezTo>
                  <a:cubicBezTo>
                    <a:pt x="338" y="1128"/>
                    <a:pt x="376" y="1071"/>
                    <a:pt x="416" y="1016"/>
                  </a:cubicBezTo>
                  <a:cubicBezTo>
                    <a:pt x="456" y="960"/>
                    <a:pt x="498" y="906"/>
                    <a:pt x="498" y="906"/>
                  </a:cubicBezTo>
                  <a:cubicBezTo>
                    <a:pt x="573" y="809"/>
                    <a:pt x="656" y="714"/>
                    <a:pt x="742" y="620"/>
                  </a:cubicBezTo>
                  <a:cubicBezTo>
                    <a:pt x="872" y="481"/>
                    <a:pt x="985" y="351"/>
                    <a:pt x="1125" y="227"/>
                  </a:cubicBezTo>
                  <a:cubicBezTo>
                    <a:pt x="1283" y="92"/>
                    <a:pt x="1291" y="9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36">
              <a:extLst>
                <a:ext uri="{FF2B5EF4-FFF2-40B4-BE49-F238E27FC236}">
                  <a16:creationId xmlns:a16="http://schemas.microsoft.com/office/drawing/2014/main" id="{541FE20F-9AE6-D698-EC4F-FBF05162EFD2}"/>
                </a:ext>
              </a:extLst>
            </p:cNvPr>
            <p:cNvSpPr/>
            <p:nvPr/>
          </p:nvSpPr>
          <p:spPr>
            <a:xfrm>
              <a:off x="3002525" y="1949725"/>
              <a:ext cx="21725" cy="59050"/>
            </a:xfrm>
            <a:custGeom>
              <a:avLst/>
              <a:gdLst/>
              <a:ahLst/>
              <a:cxnLst/>
              <a:rect l="l" t="t" r="r" b="b"/>
              <a:pathLst>
                <a:path w="869" h="2362" extrusionOk="0">
                  <a:moveTo>
                    <a:pt x="839" y="0"/>
                  </a:moveTo>
                  <a:cubicBezTo>
                    <a:pt x="822" y="473"/>
                    <a:pt x="696" y="1032"/>
                    <a:pt x="492" y="1490"/>
                  </a:cubicBezTo>
                  <a:cubicBezTo>
                    <a:pt x="492" y="1490"/>
                    <a:pt x="482" y="1513"/>
                    <a:pt x="468" y="1545"/>
                  </a:cubicBezTo>
                  <a:cubicBezTo>
                    <a:pt x="453" y="1578"/>
                    <a:pt x="432" y="1620"/>
                    <a:pt x="413" y="1663"/>
                  </a:cubicBezTo>
                  <a:cubicBezTo>
                    <a:pt x="370" y="1748"/>
                    <a:pt x="324" y="1832"/>
                    <a:pt x="324" y="1832"/>
                  </a:cubicBezTo>
                  <a:lnTo>
                    <a:pt x="289" y="1892"/>
                  </a:lnTo>
                  <a:lnTo>
                    <a:pt x="288" y="1892"/>
                  </a:lnTo>
                  <a:cubicBezTo>
                    <a:pt x="195" y="2063"/>
                    <a:pt x="102" y="2217"/>
                    <a:pt x="1" y="2362"/>
                  </a:cubicBezTo>
                  <a:cubicBezTo>
                    <a:pt x="42" y="2326"/>
                    <a:pt x="140" y="2228"/>
                    <a:pt x="230" y="2115"/>
                  </a:cubicBezTo>
                  <a:cubicBezTo>
                    <a:pt x="319" y="2003"/>
                    <a:pt x="402" y="1881"/>
                    <a:pt x="435" y="1819"/>
                  </a:cubicBezTo>
                  <a:cubicBezTo>
                    <a:pt x="435" y="1819"/>
                    <a:pt x="476" y="1744"/>
                    <a:pt x="511" y="1666"/>
                  </a:cubicBezTo>
                  <a:cubicBezTo>
                    <a:pt x="549" y="1591"/>
                    <a:pt x="582" y="1512"/>
                    <a:pt x="582" y="1512"/>
                  </a:cubicBezTo>
                  <a:cubicBezTo>
                    <a:pt x="642" y="1373"/>
                    <a:pt x="695" y="1224"/>
                    <a:pt x="740" y="1073"/>
                  </a:cubicBezTo>
                  <a:cubicBezTo>
                    <a:pt x="805" y="846"/>
                    <a:pt x="829" y="633"/>
                    <a:pt x="850" y="406"/>
                  </a:cubicBezTo>
                  <a:cubicBezTo>
                    <a:pt x="868" y="150"/>
                    <a:pt x="861" y="14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6">
              <a:extLst>
                <a:ext uri="{FF2B5EF4-FFF2-40B4-BE49-F238E27FC236}">
                  <a16:creationId xmlns:a16="http://schemas.microsoft.com/office/drawing/2014/main" id="{9FC42348-A0BB-18A8-063E-241A20E89657}"/>
                </a:ext>
              </a:extLst>
            </p:cNvPr>
            <p:cNvSpPr/>
            <p:nvPr/>
          </p:nvSpPr>
          <p:spPr>
            <a:xfrm>
              <a:off x="2961675" y="2036825"/>
              <a:ext cx="73675" cy="66500"/>
            </a:xfrm>
            <a:custGeom>
              <a:avLst/>
              <a:gdLst/>
              <a:ahLst/>
              <a:cxnLst/>
              <a:rect l="l" t="t" r="r" b="b"/>
              <a:pathLst>
                <a:path w="2947" h="2660" extrusionOk="0">
                  <a:moveTo>
                    <a:pt x="2947" y="0"/>
                  </a:moveTo>
                  <a:cubicBezTo>
                    <a:pt x="2868" y="33"/>
                    <a:pt x="2672" y="124"/>
                    <a:pt x="2476" y="233"/>
                  </a:cubicBezTo>
                  <a:cubicBezTo>
                    <a:pt x="2282" y="342"/>
                    <a:pt x="2087" y="464"/>
                    <a:pt x="2000" y="529"/>
                  </a:cubicBezTo>
                  <a:cubicBezTo>
                    <a:pt x="2000" y="529"/>
                    <a:pt x="1892" y="605"/>
                    <a:pt x="1790" y="688"/>
                  </a:cubicBezTo>
                  <a:cubicBezTo>
                    <a:pt x="1684" y="768"/>
                    <a:pt x="1583" y="853"/>
                    <a:pt x="1583" y="853"/>
                  </a:cubicBezTo>
                  <a:cubicBezTo>
                    <a:pt x="1400" y="1001"/>
                    <a:pt x="1219" y="1166"/>
                    <a:pt x="1042" y="1338"/>
                  </a:cubicBezTo>
                  <a:cubicBezTo>
                    <a:pt x="780" y="1595"/>
                    <a:pt x="571" y="1852"/>
                    <a:pt x="350" y="2134"/>
                  </a:cubicBezTo>
                  <a:cubicBezTo>
                    <a:pt x="108" y="2449"/>
                    <a:pt x="106" y="2467"/>
                    <a:pt x="0" y="2659"/>
                  </a:cubicBezTo>
                  <a:cubicBezTo>
                    <a:pt x="433" y="2060"/>
                    <a:pt x="1045" y="1406"/>
                    <a:pt x="1660" y="907"/>
                  </a:cubicBezTo>
                  <a:cubicBezTo>
                    <a:pt x="1660" y="907"/>
                    <a:pt x="1689" y="884"/>
                    <a:pt x="1732" y="848"/>
                  </a:cubicBezTo>
                  <a:cubicBezTo>
                    <a:pt x="1777" y="813"/>
                    <a:pt x="1836" y="767"/>
                    <a:pt x="1895" y="721"/>
                  </a:cubicBezTo>
                  <a:cubicBezTo>
                    <a:pt x="2015" y="632"/>
                    <a:pt x="2136" y="543"/>
                    <a:pt x="2136" y="543"/>
                  </a:cubicBezTo>
                  <a:lnTo>
                    <a:pt x="2228" y="480"/>
                  </a:lnTo>
                  <a:lnTo>
                    <a:pt x="2228" y="479"/>
                  </a:lnTo>
                  <a:cubicBezTo>
                    <a:pt x="2476" y="301"/>
                    <a:pt x="2711" y="145"/>
                    <a:pt x="29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6">
              <a:extLst>
                <a:ext uri="{FF2B5EF4-FFF2-40B4-BE49-F238E27FC236}">
                  <a16:creationId xmlns:a16="http://schemas.microsoft.com/office/drawing/2014/main" id="{1655186B-B4FE-ACDF-A4AA-ECB5EFE49B90}"/>
                </a:ext>
              </a:extLst>
            </p:cNvPr>
            <p:cNvSpPr/>
            <p:nvPr/>
          </p:nvSpPr>
          <p:spPr>
            <a:xfrm>
              <a:off x="2993100" y="2050975"/>
              <a:ext cx="40475" cy="55025"/>
            </a:xfrm>
            <a:custGeom>
              <a:avLst/>
              <a:gdLst/>
              <a:ahLst/>
              <a:cxnLst/>
              <a:rect l="l" t="t" r="r" b="b"/>
              <a:pathLst>
                <a:path w="1619" h="2201" extrusionOk="0">
                  <a:moveTo>
                    <a:pt x="1618" y="1"/>
                  </a:moveTo>
                  <a:lnTo>
                    <a:pt x="1618" y="1"/>
                  </a:lnTo>
                  <a:cubicBezTo>
                    <a:pt x="1546" y="248"/>
                    <a:pt x="1438" y="513"/>
                    <a:pt x="1300" y="766"/>
                  </a:cubicBezTo>
                  <a:cubicBezTo>
                    <a:pt x="1164" y="1020"/>
                    <a:pt x="992" y="1258"/>
                    <a:pt x="814" y="1467"/>
                  </a:cubicBezTo>
                  <a:cubicBezTo>
                    <a:pt x="814" y="1467"/>
                    <a:pt x="796" y="1486"/>
                    <a:pt x="772" y="1517"/>
                  </a:cubicBezTo>
                  <a:cubicBezTo>
                    <a:pt x="745" y="1545"/>
                    <a:pt x="709" y="1583"/>
                    <a:pt x="673" y="1621"/>
                  </a:cubicBezTo>
                  <a:cubicBezTo>
                    <a:pt x="600" y="1695"/>
                    <a:pt x="525" y="1766"/>
                    <a:pt x="525" y="1766"/>
                  </a:cubicBezTo>
                  <a:lnTo>
                    <a:pt x="467" y="1818"/>
                  </a:lnTo>
                  <a:lnTo>
                    <a:pt x="467" y="1817"/>
                  </a:lnTo>
                  <a:cubicBezTo>
                    <a:pt x="311" y="1962"/>
                    <a:pt x="158" y="2088"/>
                    <a:pt x="1" y="2200"/>
                  </a:cubicBezTo>
                  <a:cubicBezTo>
                    <a:pt x="56" y="2177"/>
                    <a:pt x="192" y="2109"/>
                    <a:pt x="324" y="2024"/>
                  </a:cubicBezTo>
                  <a:cubicBezTo>
                    <a:pt x="456" y="1937"/>
                    <a:pt x="583" y="1838"/>
                    <a:pt x="638" y="1784"/>
                  </a:cubicBezTo>
                  <a:cubicBezTo>
                    <a:pt x="638" y="1784"/>
                    <a:pt x="655" y="1768"/>
                    <a:pt x="680" y="1744"/>
                  </a:cubicBezTo>
                  <a:cubicBezTo>
                    <a:pt x="706" y="1719"/>
                    <a:pt x="738" y="1686"/>
                    <a:pt x="769" y="1652"/>
                  </a:cubicBezTo>
                  <a:cubicBezTo>
                    <a:pt x="834" y="1585"/>
                    <a:pt x="894" y="1513"/>
                    <a:pt x="894" y="1513"/>
                  </a:cubicBezTo>
                  <a:cubicBezTo>
                    <a:pt x="1004" y="1388"/>
                    <a:pt x="1106" y="1249"/>
                    <a:pt x="1200" y="1103"/>
                  </a:cubicBezTo>
                  <a:cubicBezTo>
                    <a:pt x="1339" y="884"/>
                    <a:pt x="1429" y="667"/>
                    <a:pt x="1516" y="432"/>
                  </a:cubicBezTo>
                  <a:cubicBezTo>
                    <a:pt x="1607" y="167"/>
                    <a:pt x="1602" y="154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36">
              <a:extLst>
                <a:ext uri="{FF2B5EF4-FFF2-40B4-BE49-F238E27FC236}">
                  <a16:creationId xmlns:a16="http://schemas.microsoft.com/office/drawing/2014/main" id="{7018C386-7A65-C1FD-FA1C-50BE8609AE36}"/>
                </a:ext>
              </a:extLst>
            </p:cNvPr>
            <p:cNvSpPr/>
            <p:nvPr/>
          </p:nvSpPr>
          <p:spPr>
            <a:xfrm>
              <a:off x="3001675" y="2055475"/>
              <a:ext cx="27400" cy="34400"/>
            </a:xfrm>
            <a:custGeom>
              <a:avLst/>
              <a:gdLst/>
              <a:ahLst/>
              <a:cxnLst/>
              <a:rect l="l" t="t" r="r" b="b"/>
              <a:pathLst>
                <a:path w="1096" h="1376" extrusionOk="0">
                  <a:moveTo>
                    <a:pt x="1096" y="0"/>
                  </a:moveTo>
                  <a:cubicBezTo>
                    <a:pt x="908" y="265"/>
                    <a:pt x="668" y="574"/>
                    <a:pt x="445" y="843"/>
                  </a:cubicBezTo>
                  <a:cubicBezTo>
                    <a:pt x="445" y="843"/>
                    <a:pt x="403" y="892"/>
                    <a:pt x="359" y="943"/>
                  </a:cubicBezTo>
                  <a:lnTo>
                    <a:pt x="273" y="1042"/>
                  </a:lnTo>
                  <a:lnTo>
                    <a:pt x="240" y="1078"/>
                  </a:lnTo>
                  <a:cubicBezTo>
                    <a:pt x="168" y="1167"/>
                    <a:pt x="88" y="1266"/>
                    <a:pt x="0" y="1376"/>
                  </a:cubicBezTo>
                  <a:cubicBezTo>
                    <a:pt x="69" y="1339"/>
                    <a:pt x="309" y="1142"/>
                    <a:pt x="370" y="1070"/>
                  </a:cubicBezTo>
                  <a:cubicBezTo>
                    <a:pt x="370" y="1070"/>
                    <a:pt x="408" y="1025"/>
                    <a:pt x="447" y="981"/>
                  </a:cubicBezTo>
                  <a:lnTo>
                    <a:pt x="522" y="892"/>
                  </a:lnTo>
                  <a:cubicBezTo>
                    <a:pt x="589" y="812"/>
                    <a:pt x="655" y="728"/>
                    <a:pt x="721" y="641"/>
                  </a:cubicBezTo>
                  <a:cubicBezTo>
                    <a:pt x="819" y="513"/>
                    <a:pt x="889" y="384"/>
                    <a:pt x="972" y="251"/>
                  </a:cubicBezTo>
                  <a:cubicBezTo>
                    <a:pt x="1065" y="102"/>
                    <a:pt x="1067" y="94"/>
                    <a:pt x="10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36">
              <a:extLst>
                <a:ext uri="{FF2B5EF4-FFF2-40B4-BE49-F238E27FC236}">
                  <a16:creationId xmlns:a16="http://schemas.microsoft.com/office/drawing/2014/main" id="{703C3CD7-4CD6-8758-7628-AF8DFF9312EC}"/>
                </a:ext>
              </a:extLst>
            </p:cNvPr>
            <p:cNvSpPr/>
            <p:nvPr/>
          </p:nvSpPr>
          <p:spPr>
            <a:xfrm>
              <a:off x="3001600" y="2086300"/>
              <a:ext cx="84400" cy="28325"/>
            </a:xfrm>
            <a:custGeom>
              <a:avLst/>
              <a:gdLst/>
              <a:ahLst/>
              <a:cxnLst/>
              <a:rect l="l" t="t" r="r" b="b"/>
              <a:pathLst>
                <a:path w="3376" h="1133" extrusionOk="0">
                  <a:moveTo>
                    <a:pt x="3376" y="1"/>
                  </a:moveTo>
                  <a:lnTo>
                    <a:pt x="3376" y="1"/>
                  </a:lnTo>
                  <a:cubicBezTo>
                    <a:pt x="3298" y="150"/>
                    <a:pt x="3156" y="266"/>
                    <a:pt x="2992" y="337"/>
                  </a:cubicBezTo>
                  <a:cubicBezTo>
                    <a:pt x="2828" y="411"/>
                    <a:pt x="2643" y="438"/>
                    <a:pt x="2455" y="445"/>
                  </a:cubicBezTo>
                  <a:cubicBezTo>
                    <a:pt x="2387" y="448"/>
                    <a:pt x="2318" y="449"/>
                    <a:pt x="2249" y="449"/>
                  </a:cubicBezTo>
                  <a:cubicBezTo>
                    <a:pt x="2213" y="449"/>
                    <a:pt x="2176" y="448"/>
                    <a:pt x="2140" y="448"/>
                  </a:cubicBezTo>
                  <a:cubicBezTo>
                    <a:pt x="2054" y="448"/>
                    <a:pt x="1968" y="449"/>
                    <a:pt x="1882" y="454"/>
                  </a:cubicBezTo>
                  <a:cubicBezTo>
                    <a:pt x="1690" y="464"/>
                    <a:pt x="1501" y="490"/>
                    <a:pt x="1320" y="529"/>
                  </a:cubicBezTo>
                  <a:cubicBezTo>
                    <a:pt x="1320" y="529"/>
                    <a:pt x="1183" y="558"/>
                    <a:pt x="1050" y="598"/>
                  </a:cubicBezTo>
                  <a:cubicBezTo>
                    <a:pt x="916" y="638"/>
                    <a:pt x="785" y="687"/>
                    <a:pt x="785" y="687"/>
                  </a:cubicBezTo>
                  <a:lnTo>
                    <a:pt x="688" y="725"/>
                  </a:lnTo>
                  <a:cubicBezTo>
                    <a:pt x="426" y="839"/>
                    <a:pt x="202" y="977"/>
                    <a:pt x="0" y="1132"/>
                  </a:cubicBezTo>
                  <a:cubicBezTo>
                    <a:pt x="70" y="1096"/>
                    <a:pt x="243" y="1000"/>
                    <a:pt x="429" y="919"/>
                  </a:cubicBezTo>
                  <a:cubicBezTo>
                    <a:pt x="615" y="837"/>
                    <a:pt x="811" y="772"/>
                    <a:pt x="903" y="741"/>
                  </a:cubicBezTo>
                  <a:cubicBezTo>
                    <a:pt x="903" y="741"/>
                    <a:pt x="1015" y="701"/>
                    <a:pt x="1131" y="669"/>
                  </a:cubicBezTo>
                  <a:cubicBezTo>
                    <a:pt x="1246" y="637"/>
                    <a:pt x="1363" y="613"/>
                    <a:pt x="1363" y="613"/>
                  </a:cubicBezTo>
                  <a:cubicBezTo>
                    <a:pt x="1570" y="569"/>
                    <a:pt x="1789" y="544"/>
                    <a:pt x="2011" y="537"/>
                  </a:cubicBezTo>
                  <a:cubicBezTo>
                    <a:pt x="2340" y="528"/>
                    <a:pt x="2658" y="532"/>
                    <a:pt x="2968" y="400"/>
                  </a:cubicBezTo>
                  <a:cubicBezTo>
                    <a:pt x="3138" y="323"/>
                    <a:pt x="3211" y="253"/>
                    <a:pt x="3262" y="199"/>
                  </a:cubicBezTo>
                  <a:cubicBezTo>
                    <a:pt x="3311" y="143"/>
                    <a:pt x="3342" y="94"/>
                    <a:pt x="33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36">
              <a:extLst>
                <a:ext uri="{FF2B5EF4-FFF2-40B4-BE49-F238E27FC236}">
                  <a16:creationId xmlns:a16="http://schemas.microsoft.com/office/drawing/2014/main" id="{FA36EA9C-2AD4-E06C-449C-409EFD6F9C16}"/>
                </a:ext>
              </a:extLst>
            </p:cNvPr>
            <p:cNvSpPr/>
            <p:nvPr/>
          </p:nvSpPr>
          <p:spPr>
            <a:xfrm>
              <a:off x="3015825" y="2117300"/>
              <a:ext cx="24800" cy="39675"/>
            </a:xfrm>
            <a:custGeom>
              <a:avLst/>
              <a:gdLst/>
              <a:ahLst/>
              <a:cxnLst/>
              <a:rect l="l" t="t" r="r" b="b"/>
              <a:pathLst>
                <a:path w="992" h="1587" extrusionOk="0">
                  <a:moveTo>
                    <a:pt x="944" y="0"/>
                  </a:moveTo>
                  <a:lnTo>
                    <a:pt x="944" y="0"/>
                  </a:lnTo>
                  <a:cubicBezTo>
                    <a:pt x="960" y="183"/>
                    <a:pt x="938" y="386"/>
                    <a:pt x="877" y="580"/>
                  </a:cubicBezTo>
                  <a:cubicBezTo>
                    <a:pt x="818" y="773"/>
                    <a:pt x="715" y="954"/>
                    <a:pt x="597" y="1106"/>
                  </a:cubicBezTo>
                  <a:cubicBezTo>
                    <a:pt x="597" y="1106"/>
                    <a:pt x="586" y="1120"/>
                    <a:pt x="569" y="1142"/>
                  </a:cubicBezTo>
                  <a:cubicBezTo>
                    <a:pt x="550" y="1163"/>
                    <a:pt x="527" y="1190"/>
                    <a:pt x="502" y="1217"/>
                  </a:cubicBezTo>
                  <a:cubicBezTo>
                    <a:pt x="450" y="1269"/>
                    <a:pt x="396" y="1317"/>
                    <a:pt x="396" y="1317"/>
                  </a:cubicBezTo>
                  <a:lnTo>
                    <a:pt x="353" y="1352"/>
                  </a:lnTo>
                  <a:lnTo>
                    <a:pt x="353" y="1351"/>
                  </a:lnTo>
                  <a:cubicBezTo>
                    <a:pt x="240" y="1448"/>
                    <a:pt x="124" y="1525"/>
                    <a:pt x="1" y="1586"/>
                  </a:cubicBezTo>
                  <a:cubicBezTo>
                    <a:pt x="43" y="1580"/>
                    <a:pt x="149" y="1554"/>
                    <a:pt x="253" y="1505"/>
                  </a:cubicBezTo>
                  <a:cubicBezTo>
                    <a:pt x="355" y="1457"/>
                    <a:pt x="454" y="1391"/>
                    <a:pt x="493" y="1352"/>
                  </a:cubicBezTo>
                  <a:cubicBezTo>
                    <a:pt x="493" y="1352"/>
                    <a:pt x="493" y="1352"/>
                    <a:pt x="493" y="1352"/>
                  </a:cubicBezTo>
                  <a:cubicBezTo>
                    <a:pt x="500" y="1352"/>
                    <a:pt x="682" y="1158"/>
                    <a:pt x="676" y="1153"/>
                  </a:cubicBezTo>
                  <a:cubicBezTo>
                    <a:pt x="751" y="1059"/>
                    <a:pt x="815" y="950"/>
                    <a:pt x="868" y="836"/>
                  </a:cubicBezTo>
                  <a:cubicBezTo>
                    <a:pt x="947" y="665"/>
                    <a:pt x="974" y="495"/>
                    <a:pt x="985" y="315"/>
                  </a:cubicBezTo>
                  <a:cubicBezTo>
                    <a:pt x="991" y="114"/>
                    <a:pt x="980" y="105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6">
              <a:extLst>
                <a:ext uri="{FF2B5EF4-FFF2-40B4-BE49-F238E27FC236}">
                  <a16:creationId xmlns:a16="http://schemas.microsoft.com/office/drawing/2014/main" id="{96B11F5A-CD2A-650D-03A4-C8F4B358262C}"/>
                </a:ext>
              </a:extLst>
            </p:cNvPr>
            <p:cNvSpPr/>
            <p:nvPr/>
          </p:nvSpPr>
          <p:spPr>
            <a:xfrm>
              <a:off x="3011225" y="2121000"/>
              <a:ext cx="18825" cy="35350"/>
            </a:xfrm>
            <a:custGeom>
              <a:avLst/>
              <a:gdLst/>
              <a:ahLst/>
              <a:cxnLst/>
              <a:rect l="l" t="t" r="r" b="b"/>
              <a:pathLst>
                <a:path w="753" h="1414" extrusionOk="0">
                  <a:moveTo>
                    <a:pt x="713" y="0"/>
                  </a:moveTo>
                  <a:lnTo>
                    <a:pt x="713" y="0"/>
                  </a:lnTo>
                  <a:cubicBezTo>
                    <a:pt x="727" y="310"/>
                    <a:pt x="621" y="674"/>
                    <a:pt x="440" y="942"/>
                  </a:cubicBezTo>
                  <a:cubicBezTo>
                    <a:pt x="440" y="942"/>
                    <a:pt x="433" y="955"/>
                    <a:pt x="420" y="975"/>
                  </a:cubicBezTo>
                  <a:cubicBezTo>
                    <a:pt x="407" y="993"/>
                    <a:pt x="388" y="1018"/>
                    <a:pt x="370" y="1043"/>
                  </a:cubicBezTo>
                  <a:cubicBezTo>
                    <a:pt x="332" y="1090"/>
                    <a:pt x="291" y="1137"/>
                    <a:pt x="291" y="1137"/>
                  </a:cubicBezTo>
                  <a:lnTo>
                    <a:pt x="260" y="1169"/>
                  </a:lnTo>
                  <a:cubicBezTo>
                    <a:pt x="176" y="1262"/>
                    <a:pt x="91" y="1342"/>
                    <a:pt x="0" y="1414"/>
                  </a:cubicBezTo>
                  <a:cubicBezTo>
                    <a:pt x="35" y="1404"/>
                    <a:pt x="119" y="1368"/>
                    <a:pt x="200" y="1317"/>
                  </a:cubicBezTo>
                  <a:cubicBezTo>
                    <a:pt x="280" y="1265"/>
                    <a:pt x="357" y="1202"/>
                    <a:pt x="386" y="1165"/>
                  </a:cubicBezTo>
                  <a:cubicBezTo>
                    <a:pt x="386" y="1165"/>
                    <a:pt x="425" y="1124"/>
                    <a:pt x="457" y="1077"/>
                  </a:cubicBezTo>
                  <a:cubicBezTo>
                    <a:pt x="493" y="1032"/>
                    <a:pt x="522" y="983"/>
                    <a:pt x="522" y="983"/>
                  </a:cubicBezTo>
                  <a:cubicBezTo>
                    <a:pt x="579" y="899"/>
                    <a:pt x="625" y="805"/>
                    <a:pt x="665" y="706"/>
                  </a:cubicBezTo>
                  <a:cubicBezTo>
                    <a:pt x="722" y="559"/>
                    <a:pt x="739" y="416"/>
                    <a:pt x="746" y="265"/>
                  </a:cubicBezTo>
                  <a:cubicBezTo>
                    <a:pt x="753" y="95"/>
                    <a:pt x="743" y="89"/>
                    <a:pt x="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6">
              <a:extLst>
                <a:ext uri="{FF2B5EF4-FFF2-40B4-BE49-F238E27FC236}">
                  <a16:creationId xmlns:a16="http://schemas.microsoft.com/office/drawing/2014/main" id="{BC4BE8E8-A850-DED0-AE82-EC40C0C5F338}"/>
                </a:ext>
              </a:extLst>
            </p:cNvPr>
            <p:cNvSpPr/>
            <p:nvPr/>
          </p:nvSpPr>
          <p:spPr>
            <a:xfrm>
              <a:off x="2994000" y="2148700"/>
              <a:ext cx="55900" cy="23950"/>
            </a:xfrm>
            <a:custGeom>
              <a:avLst/>
              <a:gdLst/>
              <a:ahLst/>
              <a:cxnLst/>
              <a:rect l="l" t="t" r="r" b="b"/>
              <a:pathLst>
                <a:path w="2236" h="958" extrusionOk="0">
                  <a:moveTo>
                    <a:pt x="2235" y="1"/>
                  </a:moveTo>
                  <a:lnTo>
                    <a:pt x="2235" y="1"/>
                  </a:lnTo>
                  <a:cubicBezTo>
                    <a:pt x="2175" y="100"/>
                    <a:pt x="2085" y="184"/>
                    <a:pt x="1978" y="245"/>
                  </a:cubicBezTo>
                  <a:cubicBezTo>
                    <a:pt x="1872" y="308"/>
                    <a:pt x="1749" y="346"/>
                    <a:pt x="1623" y="373"/>
                  </a:cubicBezTo>
                  <a:cubicBezTo>
                    <a:pt x="1370" y="430"/>
                    <a:pt x="1104" y="422"/>
                    <a:pt x="849" y="459"/>
                  </a:cubicBezTo>
                  <a:cubicBezTo>
                    <a:pt x="849" y="459"/>
                    <a:pt x="754" y="471"/>
                    <a:pt x="659" y="493"/>
                  </a:cubicBezTo>
                  <a:cubicBezTo>
                    <a:pt x="564" y="513"/>
                    <a:pt x="471" y="546"/>
                    <a:pt x="471" y="546"/>
                  </a:cubicBezTo>
                  <a:lnTo>
                    <a:pt x="401" y="573"/>
                  </a:lnTo>
                  <a:cubicBezTo>
                    <a:pt x="217" y="654"/>
                    <a:pt x="68" y="792"/>
                    <a:pt x="0" y="958"/>
                  </a:cubicBezTo>
                  <a:cubicBezTo>
                    <a:pt x="34" y="914"/>
                    <a:pt x="119" y="803"/>
                    <a:pt x="241" y="737"/>
                  </a:cubicBezTo>
                  <a:cubicBezTo>
                    <a:pt x="359" y="667"/>
                    <a:pt x="496" y="631"/>
                    <a:pt x="558" y="613"/>
                  </a:cubicBezTo>
                  <a:cubicBezTo>
                    <a:pt x="558" y="613"/>
                    <a:pt x="636" y="590"/>
                    <a:pt x="716" y="574"/>
                  </a:cubicBezTo>
                  <a:cubicBezTo>
                    <a:pt x="796" y="558"/>
                    <a:pt x="877" y="547"/>
                    <a:pt x="877" y="547"/>
                  </a:cubicBezTo>
                  <a:cubicBezTo>
                    <a:pt x="1022" y="526"/>
                    <a:pt x="1176" y="522"/>
                    <a:pt x="1331" y="505"/>
                  </a:cubicBezTo>
                  <a:cubicBezTo>
                    <a:pt x="1564" y="476"/>
                    <a:pt x="1775" y="419"/>
                    <a:pt x="1975" y="302"/>
                  </a:cubicBezTo>
                  <a:cubicBezTo>
                    <a:pt x="2086" y="236"/>
                    <a:pt x="2129" y="182"/>
                    <a:pt x="2164" y="143"/>
                  </a:cubicBezTo>
                  <a:cubicBezTo>
                    <a:pt x="2194" y="101"/>
                    <a:pt x="2212" y="67"/>
                    <a:pt x="22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36">
              <a:extLst>
                <a:ext uri="{FF2B5EF4-FFF2-40B4-BE49-F238E27FC236}">
                  <a16:creationId xmlns:a16="http://schemas.microsoft.com/office/drawing/2014/main" id="{EDE4477E-74DA-2CA7-FEF5-9B782A90E548}"/>
                </a:ext>
              </a:extLst>
            </p:cNvPr>
            <p:cNvSpPr/>
            <p:nvPr/>
          </p:nvSpPr>
          <p:spPr>
            <a:xfrm>
              <a:off x="3009000" y="2155550"/>
              <a:ext cx="43000" cy="21925"/>
            </a:xfrm>
            <a:custGeom>
              <a:avLst/>
              <a:gdLst/>
              <a:ahLst/>
              <a:cxnLst/>
              <a:rect l="l" t="t" r="r" b="b"/>
              <a:pathLst>
                <a:path w="1720" h="877" extrusionOk="0">
                  <a:moveTo>
                    <a:pt x="1720" y="0"/>
                  </a:moveTo>
                  <a:cubicBezTo>
                    <a:pt x="1689" y="32"/>
                    <a:pt x="1619" y="117"/>
                    <a:pt x="1540" y="194"/>
                  </a:cubicBezTo>
                  <a:cubicBezTo>
                    <a:pt x="1460" y="271"/>
                    <a:pt x="1375" y="342"/>
                    <a:pt x="1334" y="375"/>
                  </a:cubicBezTo>
                  <a:cubicBezTo>
                    <a:pt x="1334" y="375"/>
                    <a:pt x="1322" y="386"/>
                    <a:pt x="1303" y="401"/>
                  </a:cubicBezTo>
                  <a:cubicBezTo>
                    <a:pt x="1285" y="418"/>
                    <a:pt x="1260" y="438"/>
                    <a:pt x="1234" y="457"/>
                  </a:cubicBezTo>
                  <a:cubicBezTo>
                    <a:pt x="1183" y="497"/>
                    <a:pt x="1129" y="531"/>
                    <a:pt x="1129" y="531"/>
                  </a:cubicBezTo>
                  <a:cubicBezTo>
                    <a:pt x="1033" y="595"/>
                    <a:pt x="926" y="648"/>
                    <a:pt x="815" y="692"/>
                  </a:cubicBezTo>
                  <a:cubicBezTo>
                    <a:pt x="648" y="756"/>
                    <a:pt x="492" y="810"/>
                    <a:pt x="316" y="828"/>
                  </a:cubicBezTo>
                  <a:cubicBezTo>
                    <a:pt x="119" y="844"/>
                    <a:pt x="113" y="836"/>
                    <a:pt x="0" y="853"/>
                  </a:cubicBezTo>
                  <a:cubicBezTo>
                    <a:pt x="85" y="869"/>
                    <a:pt x="176" y="877"/>
                    <a:pt x="270" y="877"/>
                  </a:cubicBezTo>
                  <a:cubicBezTo>
                    <a:pt x="379" y="877"/>
                    <a:pt x="493" y="866"/>
                    <a:pt x="606" y="843"/>
                  </a:cubicBezTo>
                  <a:cubicBezTo>
                    <a:pt x="815" y="801"/>
                    <a:pt x="1018" y="713"/>
                    <a:pt x="1189" y="600"/>
                  </a:cubicBezTo>
                  <a:cubicBezTo>
                    <a:pt x="1189" y="600"/>
                    <a:pt x="1205" y="590"/>
                    <a:pt x="1230" y="573"/>
                  </a:cubicBezTo>
                  <a:cubicBezTo>
                    <a:pt x="1253" y="556"/>
                    <a:pt x="1284" y="533"/>
                    <a:pt x="1315" y="511"/>
                  </a:cubicBezTo>
                  <a:cubicBezTo>
                    <a:pt x="1375" y="461"/>
                    <a:pt x="1433" y="409"/>
                    <a:pt x="1433" y="409"/>
                  </a:cubicBezTo>
                  <a:lnTo>
                    <a:pt x="1474" y="368"/>
                  </a:lnTo>
                  <a:cubicBezTo>
                    <a:pt x="1582" y="252"/>
                    <a:pt x="1661" y="128"/>
                    <a:pt x="17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36">
              <a:extLst>
                <a:ext uri="{FF2B5EF4-FFF2-40B4-BE49-F238E27FC236}">
                  <a16:creationId xmlns:a16="http://schemas.microsoft.com/office/drawing/2014/main" id="{4884D676-45D2-7F3F-77C4-9DB4A0D4126A}"/>
                </a:ext>
              </a:extLst>
            </p:cNvPr>
            <p:cNvSpPr/>
            <p:nvPr/>
          </p:nvSpPr>
          <p:spPr>
            <a:xfrm>
              <a:off x="2830400" y="1848325"/>
              <a:ext cx="37825" cy="100775"/>
            </a:xfrm>
            <a:custGeom>
              <a:avLst/>
              <a:gdLst/>
              <a:ahLst/>
              <a:cxnLst/>
              <a:rect l="l" t="t" r="r" b="b"/>
              <a:pathLst>
                <a:path w="1513" h="4031" extrusionOk="0">
                  <a:moveTo>
                    <a:pt x="2" y="0"/>
                  </a:moveTo>
                  <a:lnTo>
                    <a:pt x="2" y="0"/>
                  </a:lnTo>
                  <a:cubicBezTo>
                    <a:pt x="0" y="93"/>
                    <a:pt x="28" y="334"/>
                    <a:pt x="115" y="569"/>
                  </a:cubicBezTo>
                  <a:cubicBezTo>
                    <a:pt x="196" y="804"/>
                    <a:pt x="321" y="1027"/>
                    <a:pt x="384" y="1129"/>
                  </a:cubicBezTo>
                  <a:cubicBezTo>
                    <a:pt x="384" y="1129"/>
                    <a:pt x="463" y="1253"/>
                    <a:pt x="546" y="1373"/>
                  </a:cubicBezTo>
                  <a:cubicBezTo>
                    <a:pt x="630" y="1493"/>
                    <a:pt x="713" y="1612"/>
                    <a:pt x="713" y="1612"/>
                  </a:cubicBezTo>
                  <a:cubicBezTo>
                    <a:pt x="861" y="1825"/>
                    <a:pt x="1013" y="2045"/>
                    <a:pt x="1141" y="2281"/>
                  </a:cubicBezTo>
                  <a:cubicBezTo>
                    <a:pt x="1329" y="2630"/>
                    <a:pt x="1458" y="2977"/>
                    <a:pt x="1446" y="3368"/>
                  </a:cubicBezTo>
                  <a:cubicBezTo>
                    <a:pt x="1436" y="3586"/>
                    <a:pt x="1396" y="3693"/>
                    <a:pt x="1373" y="3777"/>
                  </a:cubicBezTo>
                  <a:cubicBezTo>
                    <a:pt x="1343" y="3860"/>
                    <a:pt x="1325" y="3922"/>
                    <a:pt x="1269" y="4030"/>
                  </a:cubicBezTo>
                  <a:cubicBezTo>
                    <a:pt x="1389" y="3864"/>
                    <a:pt x="1466" y="3652"/>
                    <a:pt x="1490" y="3428"/>
                  </a:cubicBezTo>
                  <a:cubicBezTo>
                    <a:pt x="1513" y="3204"/>
                    <a:pt x="1488" y="2970"/>
                    <a:pt x="1425" y="2746"/>
                  </a:cubicBezTo>
                  <a:cubicBezTo>
                    <a:pt x="1297" y="2291"/>
                    <a:pt x="1022" y="1896"/>
                    <a:pt x="771" y="1538"/>
                  </a:cubicBezTo>
                  <a:cubicBezTo>
                    <a:pt x="771" y="1538"/>
                    <a:pt x="676" y="1402"/>
                    <a:pt x="582" y="1264"/>
                  </a:cubicBezTo>
                  <a:cubicBezTo>
                    <a:pt x="488" y="1128"/>
                    <a:pt x="404" y="986"/>
                    <a:pt x="404" y="986"/>
                  </a:cubicBezTo>
                  <a:lnTo>
                    <a:pt x="342" y="879"/>
                  </a:lnTo>
                  <a:cubicBezTo>
                    <a:pt x="172" y="589"/>
                    <a:pt x="50" y="302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36">
              <a:extLst>
                <a:ext uri="{FF2B5EF4-FFF2-40B4-BE49-F238E27FC236}">
                  <a16:creationId xmlns:a16="http://schemas.microsoft.com/office/drawing/2014/main" id="{09051DAC-80CA-2FED-97F6-E3372DDA6426}"/>
                </a:ext>
              </a:extLst>
            </p:cNvPr>
            <p:cNvSpPr/>
            <p:nvPr/>
          </p:nvSpPr>
          <p:spPr>
            <a:xfrm>
              <a:off x="2809450" y="1836775"/>
              <a:ext cx="52700" cy="105675"/>
            </a:xfrm>
            <a:custGeom>
              <a:avLst/>
              <a:gdLst/>
              <a:ahLst/>
              <a:cxnLst/>
              <a:rect l="l" t="t" r="r" b="b"/>
              <a:pathLst>
                <a:path w="2108" h="4227" extrusionOk="0">
                  <a:moveTo>
                    <a:pt x="69" y="0"/>
                  </a:moveTo>
                  <a:cubicBezTo>
                    <a:pt x="45" y="98"/>
                    <a:pt x="0" y="357"/>
                    <a:pt x="32" y="626"/>
                  </a:cubicBezTo>
                  <a:cubicBezTo>
                    <a:pt x="56" y="896"/>
                    <a:pt x="140" y="1164"/>
                    <a:pt x="191" y="1284"/>
                  </a:cubicBezTo>
                  <a:cubicBezTo>
                    <a:pt x="191" y="1284"/>
                    <a:pt x="250" y="1432"/>
                    <a:pt x="322" y="1575"/>
                  </a:cubicBezTo>
                  <a:cubicBezTo>
                    <a:pt x="395" y="1716"/>
                    <a:pt x="476" y="1854"/>
                    <a:pt x="476" y="1854"/>
                  </a:cubicBezTo>
                  <a:cubicBezTo>
                    <a:pt x="620" y="2098"/>
                    <a:pt x="792" y="2337"/>
                    <a:pt x="968" y="2572"/>
                  </a:cubicBezTo>
                  <a:cubicBezTo>
                    <a:pt x="1232" y="2923"/>
                    <a:pt x="1492" y="3218"/>
                    <a:pt x="1726" y="3575"/>
                  </a:cubicBezTo>
                  <a:cubicBezTo>
                    <a:pt x="1857" y="3774"/>
                    <a:pt x="1912" y="3883"/>
                    <a:pt x="1962" y="3967"/>
                  </a:cubicBezTo>
                  <a:cubicBezTo>
                    <a:pt x="2002" y="4038"/>
                    <a:pt x="2037" y="4102"/>
                    <a:pt x="2108" y="4226"/>
                  </a:cubicBezTo>
                  <a:cubicBezTo>
                    <a:pt x="1950" y="3811"/>
                    <a:pt x="1683" y="3390"/>
                    <a:pt x="1388" y="2989"/>
                  </a:cubicBezTo>
                  <a:cubicBezTo>
                    <a:pt x="1093" y="2586"/>
                    <a:pt x="776" y="2191"/>
                    <a:pt x="540" y="1781"/>
                  </a:cubicBezTo>
                  <a:cubicBezTo>
                    <a:pt x="540" y="1781"/>
                    <a:pt x="447" y="1628"/>
                    <a:pt x="371" y="1466"/>
                  </a:cubicBezTo>
                  <a:cubicBezTo>
                    <a:pt x="293" y="1306"/>
                    <a:pt x="232" y="1138"/>
                    <a:pt x="232" y="1138"/>
                  </a:cubicBezTo>
                  <a:lnTo>
                    <a:pt x="189" y="1011"/>
                  </a:lnTo>
                  <a:cubicBezTo>
                    <a:pt x="76" y="668"/>
                    <a:pt x="33" y="329"/>
                    <a:pt x="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6">
              <a:extLst>
                <a:ext uri="{FF2B5EF4-FFF2-40B4-BE49-F238E27FC236}">
                  <a16:creationId xmlns:a16="http://schemas.microsoft.com/office/drawing/2014/main" id="{A98452E4-AC64-2A59-7936-E7ED9ED73395}"/>
                </a:ext>
              </a:extLst>
            </p:cNvPr>
            <p:cNvSpPr/>
            <p:nvPr/>
          </p:nvSpPr>
          <p:spPr>
            <a:xfrm>
              <a:off x="2832225" y="1790325"/>
              <a:ext cx="71650" cy="88400"/>
            </a:xfrm>
            <a:custGeom>
              <a:avLst/>
              <a:gdLst/>
              <a:ahLst/>
              <a:cxnLst/>
              <a:rect l="l" t="t" r="r" b="b"/>
              <a:pathLst>
                <a:path w="2866" h="3536" extrusionOk="0">
                  <a:moveTo>
                    <a:pt x="555" y="1"/>
                  </a:moveTo>
                  <a:cubicBezTo>
                    <a:pt x="495" y="44"/>
                    <a:pt x="393" y="132"/>
                    <a:pt x="301" y="268"/>
                  </a:cubicBezTo>
                  <a:cubicBezTo>
                    <a:pt x="207" y="403"/>
                    <a:pt x="128" y="586"/>
                    <a:pt x="87" y="781"/>
                  </a:cubicBezTo>
                  <a:cubicBezTo>
                    <a:pt x="1" y="1176"/>
                    <a:pt x="79" y="1590"/>
                    <a:pt x="124" y="1774"/>
                  </a:cubicBezTo>
                  <a:cubicBezTo>
                    <a:pt x="124" y="1774"/>
                    <a:pt x="178" y="2003"/>
                    <a:pt x="254" y="2225"/>
                  </a:cubicBezTo>
                  <a:cubicBezTo>
                    <a:pt x="325" y="2450"/>
                    <a:pt x="431" y="2662"/>
                    <a:pt x="431" y="2662"/>
                  </a:cubicBezTo>
                  <a:cubicBezTo>
                    <a:pt x="524" y="2851"/>
                    <a:pt x="644" y="3035"/>
                    <a:pt x="803" y="3187"/>
                  </a:cubicBezTo>
                  <a:cubicBezTo>
                    <a:pt x="960" y="3343"/>
                    <a:pt x="1164" y="3457"/>
                    <a:pt x="1383" y="3507"/>
                  </a:cubicBezTo>
                  <a:cubicBezTo>
                    <a:pt x="1465" y="3526"/>
                    <a:pt x="1550" y="3536"/>
                    <a:pt x="1634" y="3536"/>
                  </a:cubicBezTo>
                  <a:cubicBezTo>
                    <a:pt x="1715" y="3536"/>
                    <a:pt x="1796" y="3526"/>
                    <a:pt x="1874" y="3505"/>
                  </a:cubicBezTo>
                  <a:cubicBezTo>
                    <a:pt x="2031" y="3466"/>
                    <a:pt x="2175" y="3375"/>
                    <a:pt x="2277" y="3253"/>
                  </a:cubicBezTo>
                  <a:cubicBezTo>
                    <a:pt x="2488" y="3007"/>
                    <a:pt x="2531" y="2682"/>
                    <a:pt x="2568" y="2374"/>
                  </a:cubicBezTo>
                  <a:cubicBezTo>
                    <a:pt x="2608" y="2024"/>
                    <a:pt x="2638" y="1847"/>
                    <a:pt x="2679" y="1710"/>
                  </a:cubicBezTo>
                  <a:cubicBezTo>
                    <a:pt x="2722" y="1578"/>
                    <a:pt x="2748" y="1475"/>
                    <a:pt x="2865" y="1318"/>
                  </a:cubicBezTo>
                  <a:lnTo>
                    <a:pt x="2865" y="1318"/>
                  </a:lnTo>
                  <a:cubicBezTo>
                    <a:pt x="2753" y="1439"/>
                    <a:pt x="2677" y="1597"/>
                    <a:pt x="2629" y="1762"/>
                  </a:cubicBezTo>
                  <a:cubicBezTo>
                    <a:pt x="2582" y="1928"/>
                    <a:pt x="2557" y="2103"/>
                    <a:pt x="2533" y="2278"/>
                  </a:cubicBezTo>
                  <a:cubicBezTo>
                    <a:pt x="2508" y="2452"/>
                    <a:pt x="2485" y="2630"/>
                    <a:pt x="2436" y="2801"/>
                  </a:cubicBezTo>
                  <a:cubicBezTo>
                    <a:pt x="2387" y="2972"/>
                    <a:pt x="2306" y="3137"/>
                    <a:pt x="2176" y="3255"/>
                  </a:cubicBezTo>
                  <a:cubicBezTo>
                    <a:pt x="2049" y="3375"/>
                    <a:pt x="1875" y="3439"/>
                    <a:pt x="1698" y="3448"/>
                  </a:cubicBezTo>
                  <a:cubicBezTo>
                    <a:pt x="1679" y="3449"/>
                    <a:pt x="1660" y="3450"/>
                    <a:pt x="1641" y="3450"/>
                  </a:cubicBezTo>
                  <a:cubicBezTo>
                    <a:pt x="1484" y="3450"/>
                    <a:pt x="1326" y="3411"/>
                    <a:pt x="1184" y="3344"/>
                  </a:cubicBezTo>
                  <a:cubicBezTo>
                    <a:pt x="860" y="3196"/>
                    <a:pt x="639" y="2891"/>
                    <a:pt x="493" y="2583"/>
                  </a:cubicBezTo>
                  <a:cubicBezTo>
                    <a:pt x="493" y="2583"/>
                    <a:pt x="465" y="2523"/>
                    <a:pt x="427" y="2433"/>
                  </a:cubicBezTo>
                  <a:cubicBezTo>
                    <a:pt x="389" y="2342"/>
                    <a:pt x="345" y="2217"/>
                    <a:pt x="306" y="2091"/>
                  </a:cubicBezTo>
                  <a:cubicBezTo>
                    <a:pt x="225" y="1839"/>
                    <a:pt x="175" y="1581"/>
                    <a:pt x="175" y="1581"/>
                  </a:cubicBezTo>
                  <a:cubicBezTo>
                    <a:pt x="175" y="1581"/>
                    <a:pt x="166" y="1533"/>
                    <a:pt x="158" y="1484"/>
                  </a:cubicBezTo>
                  <a:cubicBezTo>
                    <a:pt x="151" y="1436"/>
                    <a:pt x="145" y="1387"/>
                    <a:pt x="145" y="1387"/>
                  </a:cubicBezTo>
                  <a:lnTo>
                    <a:pt x="145" y="1386"/>
                  </a:lnTo>
                  <a:cubicBezTo>
                    <a:pt x="109" y="1122"/>
                    <a:pt x="115" y="861"/>
                    <a:pt x="182" y="620"/>
                  </a:cubicBezTo>
                  <a:cubicBezTo>
                    <a:pt x="248" y="381"/>
                    <a:pt x="373" y="16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6">
              <a:extLst>
                <a:ext uri="{FF2B5EF4-FFF2-40B4-BE49-F238E27FC236}">
                  <a16:creationId xmlns:a16="http://schemas.microsoft.com/office/drawing/2014/main" id="{9A02EEBD-26F4-1C94-648A-4B44A817C3C6}"/>
                </a:ext>
              </a:extLst>
            </p:cNvPr>
            <p:cNvSpPr/>
            <p:nvPr/>
          </p:nvSpPr>
          <p:spPr>
            <a:xfrm>
              <a:off x="2841875" y="1802525"/>
              <a:ext cx="20525" cy="65575"/>
            </a:xfrm>
            <a:custGeom>
              <a:avLst/>
              <a:gdLst/>
              <a:ahLst/>
              <a:cxnLst/>
              <a:rect l="l" t="t" r="r" b="b"/>
              <a:pathLst>
                <a:path w="821" h="2623" extrusionOk="0">
                  <a:moveTo>
                    <a:pt x="195" y="0"/>
                  </a:moveTo>
                  <a:cubicBezTo>
                    <a:pt x="167" y="53"/>
                    <a:pt x="105" y="195"/>
                    <a:pt x="64" y="351"/>
                  </a:cubicBezTo>
                  <a:cubicBezTo>
                    <a:pt x="23" y="506"/>
                    <a:pt x="1" y="671"/>
                    <a:pt x="2" y="750"/>
                  </a:cubicBezTo>
                  <a:cubicBezTo>
                    <a:pt x="2" y="750"/>
                    <a:pt x="2" y="774"/>
                    <a:pt x="2" y="809"/>
                  </a:cubicBezTo>
                  <a:cubicBezTo>
                    <a:pt x="1" y="845"/>
                    <a:pt x="1" y="892"/>
                    <a:pt x="5" y="940"/>
                  </a:cubicBezTo>
                  <a:cubicBezTo>
                    <a:pt x="9" y="1036"/>
                    <a:pt x="23" y="1130"/>
                    <a:pt x="23" y="1130"/>
                  </a:cubicBezTo>
                  <a:cubicBezTo>
                    <a:pt x="42" y="1299"/>
                    <a:pt x="84" y="1471"/>
                    <a:pt x="139" y="1640"/>
                  </a:cubicBezTo>
                  <a:cubicBezTo>
                    <a:pt x="225" y="1891"/>
                    <a:pt x="350" y="2097"/>
                    <a:pt x="501" y="2304"/>
                  </a:cubicBezTo>
                  <a:cubicBezTo>
                    <a:pt x="677" y="2530"/>
                    <a:pt x="695" y="2529"/>
                    <a:pt x="820" y="2623"/>
                  </a:cubicBezTo>
                  <a:cubicBezTo>
                    <a:pt x="638" y="2434"/>
                    <a:pt x="471" y="2194"/>
                    <a:pt x="347" y="1931"/>
                  </a:cubicBezTo>
                  <a:cubicBezTo>
                    <a:pt x="221" y="1667"/>
                    <a:pt x="147" y="1377"/>
                    <a:pt x="111" y="1101"/>
                  </a:cubicBezTo>
                  <a:cubicBezTo>
                    <a:pt x="111" y="1101"/>
                    <a:pt x="108" y="1075"/>
                    <a:pt x="104" y="1036"/>
                  </a:cubicBezTo>
                  <a:cubicBezTo>
                    <a:pt x="100" y="996"/>
                    <a:pt x="97" y="943"/>
                    <a:pt x="94" y="891"/>
                  </a:cubicBezTo>
                  <a:cubicBezTo>
                    <a:pt x="92" y="838"/>
                    <a:pt x="94" y="785"/>
                    <a:pt x="93" y="747"/>
                  </a:cubicBezTo>
                  <a:cubicBezTo>
                    <a:pt x="93" y="706"/>
                    <a:pt x="95" y="681"/>
                    <a:pt x="95" y="681"/>
                  </a:cubicBezTo>
                  <a:lnTo>
                    <a:pt x="100" y="602"/>
                  </a:lnTo>
                  <a:cubicBezTo>
                    <a:pt x="112" y="388"/>
                    <a:pt x="144" y="190"/>
                    <a:pt x="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36">
              <a:extLst>
                <a:ext uri="{FF2B5EF4-FFF2-40B4-BE49-F238E27FC236}">
                  <a16:creationId xmlns:a16="http://schemas.microsoft.com/office/drawing/2014/main" id="{55210244-172F-9AC4-48F5-89A0B00D2106}"/>
                </a:ext>
              </a:extLst>
            </p:cNvPr>
            <p:cNvSpPr/>
            <p:nvPr/>
          </p:nvSpPr>
          <p:spPr>
            <a:xfrm>
              <a:off x="2796875" y="1782600"/>
              <a:ext cx="26450" cy="11025"/>
            </a:xfrm>
            <a:custGeom>
              <a:avLst/>
              <a:gdLst/>
              <a:ahLst/>
              <a:cxnLst/>
              <a:rect l="l" t="t" r="r" b="b"/>
              <a:pathLst>
                <a:path w="1058" h="441" extrusionOk="0">
                  <a:moveTo>
                    <a:pt x="756" y="1"/>
                  </a:moveTo>
                  <a:cubicBezTo>
                    <a:pt x="751" y="1"/>
                    <a:pt x="746" y="1"/>
                    <a:pt x="742" y="2"/>
                  </a:cubicBezTo>
                  <a:cubicBezTo>
                    <a:pt x="742" y="2"/>
                    <a:pt x="701" y="2"/>
                    <a:pt x="660" y="9"/>
                  </a:cubicBezTo>
                  <a:cubicBezTo>
                    <a:pt x="620" y="13"/>
                    <a:pt x="580" y="22"/>
                    <a:pt x="580" y="22"/>
                  </a:cubicBezTo>
                  <a:cubicBezTo>
                    <a:pt x="508" y="36"/>
                    <a:pt x="436" y="60"/>
                    <a:pt x="366" y="89"/>
                  </a:cubicBezTo>
                  <a:cubicBezTo>
                    <a:pt x="261" y="136"/>
                    <a:pt x="183" y="206"/>
                    <a:pt x="105" y="281"/>
                  </a:cubicBezTo>
                  <a:cubicBezTo>
                    <a:pt x="20" y="366"/>
                    <a:pt x="21" y="376"/>
                    <a:pt x="0" y="441"/>
                  </a:cubicBezTo>
                  <a:cubicBezTo>
                    <a:pt x="147" y="276"/>
                    <a:pt x="382" y="152"/>
                    <a:pt x="605" y="110"/>
                  </a:cubicBezTo>
                  <a:cubicBezTo>
                    <a:pt x="604" y="105"/>
                    <a:pt x="747" y="90"/>
                    <a:pt x="771" y="90"/>
                  </a:cubicBezTo>
                  <a:cubicBezTo>
                    <a:pt x="773" y="90"/>
                    <a:pt x="775" y="90"/>
                    <a:pt x="775" y="90"/>
                  </a:cubicBezTo>
                  <a:lnTo>
                    <a:pt x="806" y="91"/>
                  </a:lnTo>
                  <a:lnTo>
                    <a:pt x="807" y="91"/>
                  </a:lnTo>
                  <a:cubicBezTo>
                    <a:pt x="838" y="90"/>
                    <a:pt x="869" y="89"/>
                    <a:pt x="899" y="89"/>
                  </a:cubicBezTo>
                  <a:cubicBezTo>
                    <a:pt x="953" y="89"/>
                    <a:pt x="1005" y="92"/>
                    <a:pt x="1058" y="98"/>
                  </a:cubicBezTo>
                  <a:cubicBezTo>
                    <a:pt x="1037" y="83"/>
                    <a:pt x="979" y="50"/>
                    <a:pt x="913" y="30"/>
                  </a:cubicBezTo>
                  <a:cubicBezTo>
                    <a:pt x="855" y="12"/>
                    <a:pt x="792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36">
              <a:extLst>
                <a:ext uri="{FF2B5EF4-FFF2-40B4-BE49-F238E27FC236}">
                  <a16:creationId xmlns:a16="http://schemas.microsoft.com/office/drawing/2014/main" id="{10DE2AA9-C65D-8E90-A755-E4C4AEF74346}"/>
                </a:ext>
              </a:extLst>
            </p:cNvPr>
            <p:cNvSpPr/>
            <p:nvPr/>
          </p:nvSpPr>
          <p:spPr>
            <a:xfrm>
              <a:off x="2792150" y="1632625"/>
              <a:ext cx="55525" cy="79275"/>
            </a:xfrm>
            <a:custGeom>
              <a:avLst/>
              <a:gdLst/>
              <a:ahLst/>
              <a:cxnLst/>
              <a:rect l="l" t="t" r="r" b="b"/>
              <a:pathLst>
                <a:path w="2221" h="3171" extrusionOk="0">
                  <a:moveTo>
                    <a:pt x="1434" y="0"/>
                  </a:moveTo>
                  <a:cubicBezTo>
                    <a:pt x="1266" y="0"/>
                    <a:pt x="1116" y="34"/>
                    <a:pt x="1037" y="65"/>
                  </a:cubicBezTo>
                  <a:cubicBezTo>
                    <a:pt x="1037" y="65"/>
                    <a:pt x="999" y="80"/>
                    <a:pt x="943" y="103"/>
                  </a:cubicBezTo>
                  <a:cubicBezTo>
                    <a:pt x="888" y="129"/>
                    <a:pt x="817" y="168"/>
                    <a:pt x="751" y="214"/>
                  </a:cubicBezTo>
                  <a:cubicBezTo>
                    <a:pt x="620" y="307"/>
                    <a:pt x="513" y="429"/>
                    <a:pt x="513" y="429"/>
                  </a:cubicBezTo>
                  <a:cubicBezTo>
                    <a:pt x="321" y="642"/>
                    <a:pt x="188" y="912"/>
                    <a:pt x="113" y="1196"/>
                  </a:cubicBezTo>
                  <a:cubicBezTo>
                    <a:pt x="0" y="1626"/>
                    <a:pt x="38" y="2028"/>
                    <a:pt x="100" y="2443"/>
                  </a:cubicBezTo>
                  <a:cubicBezTo>
                    <a:pt x="179" y="2908"/>
                    <a:pt x="193" y="2922"/>
                    <a:pt x="268" y="3171"/>
                  </a:cubicBezTo>
                  <a:cubicBezTo>
                    <a:pt x="191" y="2743"/>
                    <a:pt x="95" y="2266"/>
                    <a:pt x="114" y="1779"/>
                  </a:cubicBezTo>
                  <a:cubicBezTo>
                    <a:pt x="128" y="1297"/>
                    <a:pt x="288" y="804"/>
                    <a:pt x="599" y="468"/>
                  </a:cubicBezTo>
                  <a:cubicBezTo>
                    <a:pt x="599" y="468"/>
                    <a:pt x="716" y="338"/>
                    <a:pt x="864" y="250"/>
                  </a:cubicBezTo>
                  <a:cubicBezTo>
                    <a:pt x="1008" y="156"/>
                    <a:pt x="1178" y="117"/>
                    <a:pt x="1178" y="117"/>
                  </a:cubicBezTo>
                  <a:cubicBezTo>
                    <a:pt x="1178" y="117"/>
                    <a:pt x="1209" y="110"/>
                    <a:pt x="1240" y="103"/>
                  </a:cubicBezTo>
                  <a:cubicBezTo>
                    <a:pt x="1272" y="96"/>
                    <a:pt x="1303" y="92"/>
                    <a:pt x="1303" y="92"/>
                  </a:cubicBezTo>
                  <a:cubicBezTo>
                    <a:pt x="1370" y="81"/>
                    <a:pt x="1437" y="75"/>
                    <a:pt x="1503" y="75"/>
                  </a:cubicBezTo>
                  <a:cubicBezTo>
                    <a:pt x="1779" y="75"/>
                    <a:pt x="2041" y="173"/>
                    <a:pt x="2220" y="364"/>
                  </a:cubicBezTo>
                  <a:cubicBezTo>
                    <a:pt x="2170" y="280"/>
                    <a:pt x="1974" y="94"/>
                    <a:pt x="1706" y="34"/>
                  </a:cubicBezTo>
                  <a:cubicBezTo>
                    <a:pt x="1616" y="10"/>
                    <a:pt x="1522" y="0"/>
                    <a:pt x="1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36">
              <a:extLst>
                <a:ext uri="{FF2B5EF4-FFF2-40B4-BE49-F238E27FC236}">
                  <a16:creationId xmlns:a16="http://schemas.microsoft.com/office/drawing/2014/main" id="{D9062F78-1B5F-45F3-DF51-9E12DE2CE326}"/>
                </a:ext>
              </a:extLst>
            </p:cNvPr>
            <p:cNvSpPr/>
            <p:nvPr/>
          </p:nvSpPr>
          <p:spPr>
            <a:xfrm>
              <a:off x="2850700" y="1695300"/>
              <a:ext cx="6200" cy="47475"/>
            </a:xfrm>
            <a:custGeom>
              <a:avLst/>
              <a:gdLst/>
              <a:ahLst/>
              <a:cxnLst/>
              <a:rect l="l" t="t" r="r" b="b"/>
              <a:pathLst>
                <a:path w="248" h="1899" extrusionOk="0">
                  <a:moveTo>
                    <a:pt x="0" y="1"/>
                  </a:moveTo>
                  <a:cubicBezTo>
                    <a:pt x="102" y="343"/>
                    <a:pt x="161" y="768"/>
                    <a:pt x="155" y="1146"/>
                  </a:cubicBezTo>
                  <a:cubicBezTo>
                    <a:pt x="155" y="1146"/>
                    <a:pt x="154" y="1217"/>
                    <a:pt x="151" y="1290"/>
                  </a:cubicBezTo>
                  <a:cubicBezTo>
                    <a:pt x="146" y="1361"/>
                    <a:pt x="140" y="1433"/>
                    <a:pt x="140" y="1433"/>
                  </a:cubicBezTo>
                  <a:lnTo>
                    <a:pt x="134" y="1486"/>
                  </a:lnTo>
                  <a:cubicBezTo>
                    <a:pt x="124" y="1632"/>
                    <a:pt x="110" y="1767"/>
                    <a:pt x="91" y="1899"/>
                  </a:cubicBezTo>
                  <a:cubicBezTo>
                    <a:pt x="111" y="1862"/>
                    <a:pt x="148" y="1763"/>
                    <a:pt x="179" y="1659"/>
                  </a:cubicBezTo>
                  <a:cubicBezTo>
                    <a:pt x="209" y="1555"/>
                    <a:pt x="232" y="1444"/>
                    <a:pt x="235" y="1393"/>
                  </a:cubicBezTo>
                  <a:cubicBezTo>
                    <a:pt x="235" y="1393"/>
                    <a:pt x="241" y="1328"/>
                    <a:pt x="243" y="1264"/>
                  </a:cubicBezTo>
                  <a:cubicBezTo>
                    <a:pt x="246" y="1199"/>
                    <a:pt x="246" y="1135"/>
                    <a:pt x="246" y="1135"/>
                  </a:cubicBezTo>
                  <a:cubicBezTo>
                    <a:pt x="248" y="1021"/>
                    <a:pt x="241" y="902"/>
                    <a:pt x="231" y="783"/>
                  </a:cubicBezTo>
                  <a:cubicBezTo>
                    <a:pt x="212" y="604"/>
                    <a:pt x="167" y="449"/>
                    <a:pt x="120" y="283"/>
                  </a:cubicBezTo>
                  <a:cubicBezTo>
                    <a:pt x="65" y="97"/>
                    <a:pt x="58" y="9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6">
              <a:extLst>
                <a:ext uri="{FF2B5EF4-FFF2-40B4-BE49-F238E27FC236}">
                  <a16:creationId xmlns:a16="http://schemas.microsoft.com/office/drawing/2014/main" id="{650B7C92-C53E-9489-0A74-FAE12B17F88B}"/>
                </a:ext>
              </a:extLst>
            </p:cNvPr>
            <p:cNvSpPr/>
            <p:nvPr/>
          </p:nvSpPr>
          <p:spPr>
            <a:xfrm>
              <a:off x="2953475" y="1786350"/>
              <a:ext cx="56450" cy="143200"/>
            </a:xfrm>
            <a:custGeom>
              <a:avLst/>
              <a:gdLst/>
              <a:ahLst/>
              <a:cxnLst/>
              <a:rect l="l" t="t" r="r" b="b"/>
              <a:pathLst>
                <a:path w="2258" h="5728" extrusionOk="0">
                  <a:moveTo>
                    <a:pt x="0" y="1"/>
                  </a:moveTo>
                  <a:cubicBezTo>
                    <a:pt x="54" y="52"/>
                    <a:pt x="142" y="132"/>
                    <a:pt x="246" y="229"/>
                  </a:cubicBezTo>
                  <a:cubicBezTo>
                    <a:pt x="354" y="331"/>
                    <a:pt x="472" y="459"/>
                    <a:pt x="592" y="588"/>
                  </a:cubicBezTo>
                  <a:cubicBezTo>
                    <a:pt x="822" y="856"/>
                    <a:pt x="1035" y="1148"/>
                    <a:pt x="1127" y="1292"/>
                  </a:cubicBezTo>
                  <a:cubicBezTo>
                    <a:pt x="1127" y="1292"/>
                    <a:pt x="1155" y="1335"/>
                    <a:pt x="1199" y="1400"/>
                  </a:cubicBezTo>
                  <a:cubicBezTo>
                    <a:pt x="1244" y="1465"/>
                    <a:pt x="1299" y="1552"/>
                    <a:pt x="1349" y="1644"/>
                  </a:cubicBezTo>
                  <a:cubicBezTo>
                    <a:pt x="1400" y="1735"/>
                    <a:pt x="1454" y="1824"/>
                    <a:pt x="1488" y="1894"/>
                  </a:cubicBezTo>
                  <a:cubicBezTo>
                    <a:pt x="1523" y="1964"/>
                    <a:pt x="1546" y="2011"/>
                    <a:pt x="1546" y="2011"/>
                  </a:cubicBezTo>
                  <a:cubicBezTo>
                    <a:pt x="1714" y="2343"/>
                    <a:pt x="1844" y="2707"/>
                    <a:pt x="1947" y="3080"/>
                  </a:cubicBezTo>
                  <a:cubicBezTo>
                    <a:pt x="2094" y="3639"/>
                    <a:pt x="2174" y="4159"/>
                    <a:pt x="2165" y="4726"/>
                  </a:cubicBezTo>
                  <a:cubicBezTo>
                    <a:pt x="2163" y="4806"/>
                    <a:pt x="2161" y="4875"/>
                    <a:pt x="2160" y="4937"/>
                  </a:cubicBezTo>
                  <a:cubicBezTo>
                    <a:pt x="2154" y="4999"/>
                    <a:pt x="2149" y="5053"/>
                    <a:pt x="2145" y="5100"/>
                  </a:cubicBezTo>
                  <a:cubicBezTo>
                    <a:pt x="2137" y="5195"/>
                    <a:pt x="2131" y="5268"/>
                    <a:pt x="2125" y="5334"/>
                  </a:cubicBezTo>
                  <a:cubicBezTo>
                    <a:pt x="2107" y="5460"/>
                    <a:pt x="2097" y="5552"/>
                    <a:pt x="2080" y="5727"/>
                  </a:cubicBezTo>
                  <a:cubicBezTo>
                    <a:pt x="2215" y="5153"/>
                    <a:pt x="2257" y="4490"/>
                    <a:pt x="2178" y="3828"/>
                  </a:cubicBezTo>
                  <a:cubicBezTo>
                    <a:pt x="2106" y="3164"/>
                    <a:pt x="1892" y="2507"/>
                    <a:pt x="1609" y="1935"/>
                  </a:cubicBezTo>
                  <a:cubicBezTo>
                    <a:pt x="1609" y="1935"/>
                    <a:pt x="1585" y="1879"/>
                    <a:pt x="1541" y="1799"/>
                  </a:cubicBezTo>
                  <a:cubicBezTo>
                    <a:pt x="1497" y="1720"/>
                    <a:pt x="1436" y="1615"/>
                    <a:pt x="1377" y="1510"/>
                  </a:cubicBezTo>
                  <a:cubicBezTo>
                    <a:pt x="1315" y="1406"/>
                    <a:pt x="1244" y="1307"/>
                    <a:pt x="1195" y="1231"/>
                  </a:cubicBezTo>
                  <a:cubicBezTo>
                    <a:pt x="1170" y="1193"/>
                    <a:pt x="1149" y="1162"/>
                    <a:pt x="1135" y="1140"/>
                  </a:cubicBezTo>
                  <a:cubicBezTo>
                    <a:pt x="1118" y="1119"/>
                    <a:pt x="1110" y="1107"/>
                    <a:pt x="1110" y="1107"/>
                  </a:cubicBezTo>
                  <a:lnTo>
                    <a:pt x="998" y="963"/>
                  </a:lnTo>
                  <a:lnTo>
                    <a:pt x="1000" y="963"/>
                  </a:lnTo>
                  <a:cubicBezTo>
                    <a:pt x="691" y="576"/>
                    <a:pt x="356" y="26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6">
              <a:extLst>
                <a:ext uri="{FF2B5EF4-FFF2-40B4-BE49-F238E27FC236}">
                  <a16:creationId xmlns:a16="http://schemas.microsoft.com/office/drawing/2014/main" id="{C773F7DF-D6C9-9390-171C-FFE784158CBA}"/>
                </a:ext>
              </a:extLst>
            </p:cNvPr>
            <p:cNvSpPr/>
            <p:nvPr/>
          </p:nvSpPr>
          <p:spPr>
            <a:xfrm>
              <a:off x="3116150" y="1844375"/>
              <a:ext cx="43900" cy="35675"/>
            </a:xfrm>
            <a:custGeom>
              <a:avLst/>
              <a:gdLst/>
              <a:ahLst/>
              <a:cxnLst/>
              <a:rect l="l" t="t" r="r" b="b"/>
              <a:pathLst>
                <a:path w="1756" h="1427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222"/>
                    <a:pt x="130" y="459"/>
                    <a:pt x="276" y="670"/>
                  </a:cubicBezTo>
                  <a:cubicBezTo>
                    <a:pt x="419" y="883"/>
                    <a:pt x="618" y="1060"/>
                    <a:pt x="828" y="1188"/>
                  </a:cubicBezTo>
                  <a:cubicBezTo>
                    <a:pt x="828" y="1188"/>
                    <a:pt x="847" y="1199"/>
                    <a:pt x="878" y="1218"/>
                  </a:cubicBezTo>
                  <a:cubicBezTo>
                    <a:pt x="908" y="1234"/>
                    <a:pt x="949" y="1255"/>
                    <a:pt x="991" y="1276"/>
                  </a:cubicBezTo>
                  <a:cubicBezTo>
                    <a:pt x="1032" y="1297"/>
                    <a:pt x="1077" y="1313"/>
                    <a:pt x="1108" y="1327"/>
                  </a:cubicBezTo>
                  <a:cubicBezTo>
                    <a:pt x="1140" y="1340"/>
                    <a:pt x="1162" y="1348"/>
                    <a:pt x="1162" y="1348"/>
                  </a:cubicBezTo>
                  <a:lnTo>
                    <a:pt x="1229" y="1369"/>
                  </a:lnTo>
                  <a:cubicBezTo>
                    <a:pt x="1370" y="1409"/>
                    <a:pt x="1507" y="1427"/>
                    <a:pt x="1639" y="1427"/>
                  </a:cubicBezTo>
                  <a:cubicBezTo>
                    <a:pt x="1678" y="1427"/>
                    <a:pt x="1717" y="1425"/>
                    <a:pt x="1756" y="1422"/>
                  </a:cubicBezTo>
                  <a:cubicBezTo>
                    <a:pt x="1705" y="1411"/>
                    <a:pt x="1575" y="1393"/>
                    <a:pt x="1448" y="1356"/>
                  </a:cubicBezTo>
                  <a:cubicBezTo>
                    <a:pt x="1320" y="1317"/>
                    <a:pt x="1196" y="1266"/>
                    <a:pt x="1138" y="1241"/>
                  </a:cubicBezTo>
                  <a:cubicBezTo>
                    <a:pt x="1138" y="1241"/>
                    <a:pt x="1138" y="1241"/>
                    <a:pt x="1138" y="1241"/>
                  </a:cubicBezTo>
                  <a:cubicBezTo>
                    <a:pt x="1125" y="1241"/>
                    <a:pt x="858" y="1110"/>
                    <a:pt x="863" y="1102"/>
                  </a:cubicBezTo>
                  <a:cubicBezTo>
                    <a:pt x="744" y="1031"/>
                    <a:pt x="632" y="940"/>
                    <a:pt x="529" y="839"/>
                  </a:cubicBezTo>
                  <a:cubicBezTo>
                    <a:pt x="378" y="687"/>
                    <a:pt x="249" y="538"/>
                    <a:pt x="154" y="347"/>
                  </a:cubicBezTo>
                  <a:cubicBezTo>
                    <a:pt x="54" y="133"/>
                    <a:pt x="61" y="1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36">
              <a:extLst>
                <a:ext uri="{FF2B5EF4-FFF2-40B4-BE49-F238E27FC236}">
                  <a16:creationId xmlns:a16="http://schemas.microsoft.com/office/drawing/2014/main" id="{818FA3F9-0709-8B11-FE12-A4CA63F9DB7B}"/>
                </a:ext>
              </a:extLst>
            </p:cNvPr>
            <p:cNvSpPr/>
            <p:nvPr/>
          </p:nvSpPr>
          <p:spPr>
            <a:xfrm>
              <a:off x="3113825" y="1847300"/>
              <a:ext cx="41475" cy="55025"/>
            </a:xfrm>
            <a:custGeom>
              <a:avLst/>
              <a:gdLst/>
              <a:ahLst/>
              <a:cxnLst/>
              <a:rect l="l" t="t" r="r" b="b"/>
              <a:pathLst>
                <a:path w="1659" h="2201" extrusionOk="0">
                  <a:moveTo>
                    <a:pt x="113" y="0"/>
                  </a:moveTo>
                  <a:lnTo>
                    <a:pt x="113" y="0"/>
                  </a:lnTo>
                  <a:cubicBezTo>
                    <a:pt x="25" y="269"/>
                    <a:pt x="1" y="596"/>
                    <a:pt x="75" y="912"/>
                  </a:cubicBezTo>
                  <a:cubicBezTo>
                    <a:pt x="146" y="1227"/>
                    <a:pt x="318" y="1529"/>
                    <a:pt x="546" y="1741"/>
                  </a:cubicBezTo>
                  <a:cubicBezTo>
                    <a:pt x="546" y="1741"/>
                    <a:pt x="630" y="1824"/>
                    <a:pt x="727" y="1892"/>
                  </a:cubicBezTo>
                  <a:cubicBezTo>
                    <a:pt x="823" y="1962"/>
                    <a:pt x="926" y="2018"/>
                    <a:pt x="926" y="2018"/>
                  </a:cubicBezTo>
                  <a:lnTo>
                    <a:pt x="1004" y="2059"/>
                  </a:lnTo>
                  <a:cubicBezTo>
                    <a:pt x="1224" y="2157"/>
                    <a:pt x="1445" y="2198"/>
                    <a:pt x="1658" y="2201"/>
                  </a:cubicBezTo>
                  <a:cubicBezTo>
                    <a:pt x="1595" y="2185"/>
                    <a:pt x="1430" y="2155"/>
                    <a:pt x="1276" y="2091"/>
                  </a:cubicBezTo>
                  <a:cubicBezTo>
                    <a:pt x="1119" y="2031"/>
                    <a:pt x="972" y="1943"/>
                    <a:pt x="905" y="1901"/>
                  </a:cubicBezTo>
                  <a:cubicBezTo>
                    <a:pt x="905" y="1901"/>
                    <a:pt x="819" y="1851"/>
                    <a:pt x="743" y="1791"/>
                  </a:cubicBezTo>
                  <a:cubicBezTo>
                    <a:pt x="665" y="1731"/>
                    <a:pt x="595" y="1663"/>
                    <a:pt x="595" y="1663"/>
                  </a:cubicBezTo>
                  <a:cubicBezTo>
                    <a:pt x="470" y="1541"/>
                    <a:pt x="361" y="1395"/>
                    <a:pt x="281" y="1232"/>
                  </a:cubicBezTo>
                  <a:cubicBezTo>
                    <a:pt x="161" y="988"/>
                    <a:pt x="87" y="747"/>
                    <a:pt x="80" y="478"/>
                  </a:cubicBezTo>
                  <a:cubicBezTo>
                    <a:pt x="77" y="328"/>
                    <a:pt x="92" y="251"/>
                    <a:pt x="95" y="190"/>
                  </a:cubicBezTo>
                  <a:cubicBezTo>
                    <a:pt x="99" y="144"/>
                    <a:pt x="105" y="95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36">
              <a:extLst>
                <a:ext uri="{FF2B5EF4-FFF2-40B4-BE49-F238E27FC236}">
                  <a16:creationId xmlns:a16="http://schemas.microsoft.com/office/drawing/2014/main" id="{941291B0-633C-2C19-D6FC-5FA20256B2AD}"/>
                </a:ext>
              </a:extLst>
            </p:cNvPr>
            <p:cNvSpPr/>
            <p:nvPr/>
          </p:nvSpPr>
          <p:spPr>
            <a:xfrm>
              <a:off x="3104175" y="1907900"/>
              <a:ext cx="29175" cy="15925"/>
            </a:xfrm>
            <a:custGeom>
              <a:avLst/>
              <a:gdLst/>
              <a:ahLst/>
              <a:cxnLst/>
              <a:rect l="l" t="t" r="r" b="b"/>
              <a:pathLst>
                <a:path w="1167" h="637" extrusionOk="0">
                  <a:moveTo>
                    <a:pt x="303" y="1"/>
                  </a:moveTo>
                  <a:cubicBezTo>
                    <a:pt x="275" y="1"/>
                    <a:pt x="247" y="1"/>
                    <a:pt x="219" y="3"/>
                  </a:cubicBezTo>
                  <a:cubicBezTo>
                    <a:pt x="75" y="12"/>
                    <a:pt x="70" y="22"/>
                    <a:pt x="1" y="62"/>
                  </a:cubicBezTo>
                  <a:cubicBezTo>
                    <a:pt x="51" y="53"/>
                    <a:pt x="103" y="49"/>
                    <a:pt x="156" y="49"/>
                  </a:cubicBezTo>
                  <a:cubicBezTo>
                    <a:pt x="377" y="49"/>
                    <a:pt x="615" y="123"/>
                    <a:pt x="794" y="248"/>
                  </a:cubicBezTo>
                  <a:cubicBezTo>
                    <a:pt x="794" y="248"/>
                    <a:pt x="805" y="254"/>
                    <a:pt x="820" y="265"/>
                  </a:cubicBezTo>
                  <a:cubicBezTo>
                    <a:pt x="837" y="277"/>
                    <a:pt x="856" y="292"/>
                    <a:pt x="877" y="309"/>
                  </a:cubicBezTo>
                  <a:cubicBezTo>
                    <a:pt x="915" y="342"/>
                    <a:pt x="952" y="377"/>
                    <a:pt x="952" y="377"/>
                  </a:cubicBezTo>
                  <a:lnTo>
                    <a:pt x="977" y="405"/>
                  </a:lnTo>
                  <a:cubicBezTo>
                    <a:pt x="1052" y="478"/>
                    <a:pt x="1114" y="554"/>
                    <a:pt x="1166" y="636"/>
                  </a:cubicBezTo>
                  <a:cubicBezTo>
                    <a:pt x="1163" y="606"/>
                    <a:pt x="1144" y="530"/>
                    <a:pt x="1107" y="457"/>
                  </a:cubicBezTo>
                  <a:cubicBezTo>
                    <a:pt x="1070" y="384"/>
                    <a:pt x="1019" y="314"/>
                    <a:pt x="990" y="288"/>
                  </a:cubicBezTo>
                  <a:cubicBezTo>
                    <a:pt x="992" y="285"/>
                    <a:pt x="846" y="167"/>
                    <a:pt x="838" y="167"/>
                  </a:cubicBezTo>
                  <a:cubicBezTo>
                    <a:pt x="838" y="167"/>
                    <a:pt x="838" y="167"/>
                    <a:pt x="838" y="167"/>
                  </a:cubicBezTo>
                  <a:cubicBezTo>
                    <a:pt x="766" y="118"/>
                    <a:pt x="684" y="79"/>
                    <a:pt x="600" y="47"/>
                  </a:cubicBezTo>
                  <a:cubicBezTo>
                    <a:pt x="500" y="10"/>
                    <a:pt x="402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36">
              <a:extLst>
                <a:ext uri="{FF2B5EF4-FFF2-40B4-BE49-F238E27FC236}">
                  <a16:creationId xmlns:a16="http://schemas.microsoft.com/office/drawing/2014/main" id="{AB2AFA7D-19DF-3ACD-6975-E48D47652B17}"/>
                </a:ext>
              </a:extLst>
            </p:cNvPr>
            <p:cNvSpPr/>
            <p:nvPr/>
          </p:nvSpPr>
          <p:spPr>
            <a:xfrm>
              <a:off x="3101700" y="1896200"/>
              <a:ext cx="36275" cy="10100"/>
            </a:xfrm>
            <a:custGeom>
              <a:avLst/>
              <a:gdLst/>
              <a:ahLst/>
              <a:cxnLst/>
              <a:rect l="l" t="t" r="r" b="b"/>
              <a:pathLst>
                <a:path w="1451" h="404" extrusionOk="0">
                  <a:moveTo>
                    <a:pt x="692" y="1"/>
                  </a:moveTo>
                  <a:cubicBezTo>
                    <a:pt x="663" y="1"/>
                    <a:pt x="635" y="2"/>
                    <a:pt x="606" y="3"/>
                  </a:cubicBezTo>
                  <a:cubicBezTo>
                    <a:pt x="449" y="16"/>
                    <a:pt x="316" y="73"/>
                    <a:pt x="187" y="148"/>
                  </a:cubicBezTo>
                  <a:cubicBezTo>
                    <a:pt x="47" y="238"/>
                    <a:pt x="48" y="253"/>
                    <a:pt x="0" y="331"/>
                  </a:cubicBezTo>
                  <a:cubicBezTo>
                    <a:pt x="112" y="229"/>
                    <a:pt x="261" y="154"/>
                    <a:pt x="422" y="117"/>
                  </a:cubicBezTo>
                  <a:cubicBezTo>
                    <a:pt x="501" y="98"/>
                    <a:pt x="582" y="89"/>
                    <a:pt x="662" y="89"/>
                  </a:cubicBezTo>
                  <a:cubicBezTo>
                    <a:pt x="745" y="89"/>
                    <a:pt x="827" y="98"/>
                    <a:pt x="904" y="114"/>
                  </a:cubicBezTo>
                  <a:cubicBezTo>
                    <a:pt x="904" y="114"/>
                    <a:pt x="919" y="117"/>
                    <a:pt x="941" y="121"/>
                  </a:cubicBezTo>
                  <a:cubicBezTo>
                    <a:pt x="961" y="128"/>
                    <a:pt x="991" y="135"/>
                    <a:pt x="1019" y="144"/>
                  </a:cubicBezTo>
                  <a:cubicBezTo>
                    <a:pt x="1074" y="164"/>
                    <a:pt x="1128" y="188"/>
                    <a:pt x="1128" y="188"/>
                  </a:cubicBezTo>
                  <a:lnTo>
                    <a:pt x="1167" y="209"/>
                  </a:lnTo>
                  <a:cubicBezTo>
                    <a:pt x="1275" y="261"/>
                    <a:pt x="1369" y="325"/>
                    <a:pt x="1450" y="403"/>
                  </a:cubicBezTo>
                  <a:cubicBezTo>
                    <a:pt x="1436" y="371"/>
                    <a:pt x="1390" y="293"/>
                    <a:pt x="1322" y="226"/>
                  </a:cubicBezTo>
                  <a:cubicBezTo>
                    <a:pt x="1255" y="161"/>
                    <a:pt x="1171" y="105"/>
                    <a:pt x="1128" y="89"/>
                  </a:cubicBezTo>
                  <a:cubicBezTo>
                    <a:pt x="1129" y="84"/>
                    <a:pt x="939" y="22"/>
                    <a:pt x="915" y="22"/>
                  </a:cubicBezTo>
                  <a:cubicBezTo>
                    <a:pt x="914" y="22"/>
                    <a:pt x="913" y="22"/>
                    <a:pt x="913" y="23"/>
                  </a:cubicBezTo>
                  <a:cubicBezTo>
                    <a:pt x="842" y="7"/>
                    <a:pt x="767" y="1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6">
              <a:extLst>
                <a:ext uri="{FF2B5EF4-FFF2-40B4-BE49-F238E27FC236}">
                  <a16:creationId xmlns:a16="http://schemas.microsoft.com/office/drawing/2014/main" id="{848A9AB0-7290-74A4-782B-A8A13C12DC00}"/>
                </a:ext>
              </a:extLst>
            </p:cNvPr>
            <p:cNvSpPr/>
            <p:nvPr/>
          </p:nvSpPr>
          <p:spPr>
            <a:xfrm>
              <a:off x="3182700" y="1876175"/>
              <a:ext cx="9425" cy="43900"/>
            </a:xfrm>
            <a:custGeom>
              <a:avLst/>
              <a:gdLst/>
              <a:ahLst/>
              <a:cxnLst/>
              <a:rect l="l" t="t" r="r" b="b"/>
              <a:pathLst>
                <a:path w="377" h="1756" extrusionOk="0">
                  <a:moveTo>
                    <a:pt x="171" y="1"/>
                  </a:moveTo>
                  <a:lnTo>
                    <a:pt x="171" y="1"/>
                  </a:lnTo>
                  <a:cubicBezTo>
                    <a:pt x="292" y="320"/>
                    <a:pt x="322" y="735"/>
                    <a:pt x="247" y="1086"/>
                  </a:cubicBezTo>
                  <a:cubicBezTo>
                    <a:pt x="247" y="1086"/>
                    <a:pt x="244" y="1103"/>
                    <a:pt x="239" y="1128"/>
                  </a:cubicBezTo>
                  <a:cubicBezTo>
                    <a:pt x="233" y="1153"/>
                    <a:pt x="225" y="1185"/>
                    <a:pt x="216" y="1217"/>
                  </a:cubicBezTo>
                  <a:cubicBezTo>
                    <a:pt x="198" y="1282"/>
                    <a:pt x="176" y="1347"/>
                    <a:pt x="176" y="1347"/>
                  </a:cubicBezTo>
                  <a:lnTo>
                    <a:pt x="157" y="1394"/>
                  </a:lnTo>
                  <a:lnTo>
                    <a:pt x="158" y="1394"/>
                  </a:lnTo>
                  <a:cubicBezTo>
                    <a:pt x="112" y="1525"/>
                    <a:pt x="61" y="1643"/>
                    <a:pt x="1" y="1756"/>
                  </a:cubicBezTo>
                  <a:cubicBezTo>
                    <a:pt x="30" y="1729"/>
                    <a:pt x="98" y="1654"/>
                    <a:pt x="156" y="1567"/>
                  </a:cubicBezTo>
                  <a:cubicBezTo>
                    <a:pt x="213" y="1479"/>
                    <a:pt x="261" y="1382"/>
                    <a:pt x="277" y="1333"/>
                  </a:cubicBezTo>
                  <a:cubicBezTo>
                    <a:pt x="277" y="1333"/>
                    <a:pt x="298" y="1274"/>
                    <a:pt x="311" y="1213"/>
                  </a:cubicBezTo>
                  <a:cubicBezTo>
                    <a:pt x="329" y="1154"/>
                    <a:pt x="339" y="1092"/>
                    <a:pt x="339" y="1092"/>
                  </a:cubicBezTo>
                  <a:cubicBezTo>
                    <a:pt x="361" y="984"/>
                    <a:pt x="372" y="869"/>
                    <a:pt x="374" y="754"/>
                  </a:cubicBezTo>
                  <a:cubicBezTo>
                    <a:pt x="376" y="581"/>
                    <a:pt x="340" y="427"/>
                    <a:pt x="296" y="267"/>
                  </a:cubicBezTo>
                  <a:cubicBezTo>
                    <a:pt x="242" y="90"/>
                    <a:pt x="231" y="84"/>
                    <a:pt x="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36">
              <a:extLst>
                <a:ext uri="{FF2B5EF4-FFF2-40B4-BE49-F238E27FC236}">
                  <a16:creationId xmlns:a16="http://schemas.microsoft.com/office/drawing/2014/main" id="{9C330946-5D9E-58D7-2771-485F05800DB2}"/>
                </a:ext>
              </a:extLst>
            </p:cNvPr>
            <p:cNvSpPr/>
            <p:nvPr/>
          </p:nvSpPr>
          <p:spPr>
            <a:xfrm>
              <a:off x="3195525" y="1883125"/>
              <a:ext cx="25350" cy="25550"/>
            </a:xfrm>
            <a:custGeom>
              <a:avLst/>
              <a:gdLst/>
              <a:ahLst/>
              <a:cxnLst/>
              <a:rect l="l" t="t" r="r" b="b"/>
              <a:pathLst>
                <a:path w="1014" h="1022" extrusionOk="0">
                  <a:moveTo>
                    <a:pt x="1007" y="1"/>
                  </a:moveTo>
                  <a:lnTo>
                    <a:pt x="1007" y="1"/>
                  </a:lnTo>
                  <a:cubicBezTo>
                    <a:pt x="921" y="266"/>
                    <a:pt x="726" y="543"/>
                    <a:pt x="500" y="724"/>
                  </a:cubicBezTo>
                  <a:cubicBezTo>
                    <a:pt x="500" y="724"/>
                    <a:pt x="458" y="760"/>
                    <a:pt x="412" y="791"/>
                  </a:cubicBezTo>
                  <a:cubicBezTo>
                    <a:pt x="367" y="823"/>
                    <a:pt x="320" y="852"/>
                    <a:pt x="320" y="852"/>
                  </a:cubicBezTo>
                  <a:lnTo>
                    <a:pt x="285" y="871"/>
                  </a:lnTo>
                  <a:cubicBezTo>
                    <a:pt x="190" y="931"/>
                    <a:pt x="97" y="981"/>
                    <a:pt x="0" y="1022"/>
                  </a:cubicBezTo>
                  <a:cubicBezTo>
                    <a:pt x="33" y="1022"/>
                    <a:pt x="116" y="1013"/>
                    <a:pt x="199" y="990"/>
                  </a:cubicBezTo>
                  <a:cubicBezTo>
                    <a:pt x="282" y="968"/>
                    <a:pt x="365" y="933"/>
                    <a:pt x="399" y="909"/>
                  </a:cubicBezTo>
                  <a:cubicBezTo>
                    <a:pt x="399" y="909"/>
                    <a:pt x="444" y="883"/>
                    <a:pt x="485" y="852"/>
                  </a:cubicBezTo>
                  <a:cubicBezTo>
                    <a:pt x="526" y="822"/>
                    <a:pt x="565" y="789"/>
                    <a:pt x="565" y="789"/>
                  </a:cubicBezTo>
                  <a:cubicBezTo>
                    <a:pt x="635" y="731"/>
                    <a:pt x="702" y="664"/>
                    <a:pt x="763" y="591"/>
                  </a:cubicBezTo>
                  <a:cubicBezTo>
                    <a:pt x="854" y="481"/>
                    <a:pt x="907" y="362"/>
                    <a:pt x="958" y="237"/>
                  </a:cubicBezTo>
                  <a:cubicBezTo>
                    <a:pt x="1014" y="95"/>
                    <a:pt x="1009" y="86"/>
                    <a:pt x="10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36">
              <a:extLst>
                <a:ext uri="{FF2B5EF4-FFF2-40B4-BE49-F238E27FC236}">
                  <a16:creationId xmlns:a16="http://schemas.microsoft.com/office/drawing/2014/main" id="{9AFBA27C-CFD6-FDC7-8F29-CDF80A9A31EC}"/>
                </a:ext>
              </a:extLst>
            </p:cNvPr>
            <p:cNvSpPr/>
            <p:nvPr/>
          </p:nvSpPr>
          <p:spPr>
            <a:xfrm>
              <a:off x="3247500" y="1841575"/>
              <a:ext cx="16125" cy="68450"/>
            </a:xfrm>
            <a:custGeom>
              <a:avLst/>
              <a:gdLst/>
              <a:ahLst/>
              <a:cxnLst/>
              <a:rect l="l" t="t" r="r" b="b"/>
              <a:pathLst>
                <a:path w="645" h="2738" extrusionOk="0">
                  <a:moveTo>
                    <a:pt x="256" y="1"/>
                  </a:moveTo>
                  <a:cubicBezTo>
                    <a:pt x="392" y="236"/>
                    <a:pt x="492" y="522"/>
                    <a:pt x="534" y="821"/>
                  </a:cubicBezTo>
                  <a:cubicBezTo>
                    <a:pt x="579" y="1120"/>
                    <a:pt x="557" y="1430"/>
                    <a:pt x="496" y="1710"/>
                  </a:cubicBezTo>
                  <a:cubicBezTo>
                    <a:pt x="496" y="1710"/>
                    <a:pt x="491" y="1737"/>
                    <a:pt x="481" y="1777"/>
                  </a:cubicBezTo>
                  <a:cubicBezTo>
                    <a:pt x="470" y="1816"/>
                    <a:pt x="454" y="1869"/>
                    <a:pt x="439" y="1921"/>
                  </a:cubicBezTo>
                  <a:cubicBezTo>
                    <a:pt x="422" y="1973"/>
                    <a:pt x="402" y="2024"/>
                    <a:pt x="388" y="2062"/>
                  </a:cubicBezTo>
                  <a:cubicBezTo>
                    <a:pt x="374" y="2101"/>
                    <a:pt x="362" y="2126"/>
                    <a:pt x="362" y="2126"/>
                  </a:cubicBezTo>
                  <a:lnTo>
                    <a:pt x="327" y="2199"/>
                  </a:lnTo>
                  <a:cubicBezTo>
                    <a:pt x="237" y="2401"/>
                    <a:pt x="128" y="2579"/>
                    <a:pt x="1" y="2738"/>
                  </a:cubicBezTo>
                  <a:cubicBezTo>
                    <a:pt x="25" y="2717"/>
                    <a:pt x="66" y="2679"/>
                    <a:pt x="114" y="2632"/>
                  </a:cubicBezTo>
                  <a:cubicBezTo>
                    <a:pt x="163" y="2583"/>
                    <a:pt x="214" y="2519"/>
                    <a:pt x="266" y="2453"/>
                  </a:cubicBezTo>
                  <a:cubicBezTo>
                    <a:pt x="363" y="2319"/>
                    <a:pt x="447" y="2168"/>
                    <a:pt x="474" y="2091"/>
                  </a:cubicBezTo>
                  <a:cubicBezTo>
                    <a:pt x="474" y="2091"/>
                    <a:pt x="483" y="2067"/>
                    <a:pt x="496" y="2033"/>
                  </a:cubicBezTo>
                  <a:cubicBezTo>
                    <a:pt x="510" y="1998"/>
                    <a:pt x="526" y="1952"/>
                    <a:pt x="539" y="1904"/>
                  </a:cubicBezTo>
                  <a:cubicBezTo>
                    <a:pt x="552" y="1856"/>
                    <a:pt x="568" y="1809"/>
                    <a:pt x="576" y="1773"/>
                  </a:cubicBezTo>
                  <a:cubicBezTo>
                    <a:pt x="584" y="1736"/>
                    <a:pt x="588" y="1713"/>
                    <a:pt x="588" y="1713"/>
                  </a:cubicBezTo>
                  <a:cubicBezTo>
                    <a:pt x="629" y="1541"/>
                    <a:pt x="644" y="1357"/>
                    <a:pt x="644" y="1173"/>
                  </a:cubicBezTo>
                  <a:cubicBezTo>
                    <a:pt x="641" y="898"/>
                    <a:pt x="580" y="654"/>
                    <a:pt x="487" y="406"/>
                  </a:cubicBezTo>
                  <a:cubicBezTo>
                    <a:pt x="377" y="131"/>
                    <a:pt x="357" y="127"/>
                    <a:pt x="2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36">
              <a:extLst>
                <a:ext uri="{FF2B5EF4-FFF2-40B4-BE49-F238E27FC236}">
                  <a16:creationId xmlns:a16="http://schemas.microsoft.com/office/drawing/2014/main" id="{F474B638-ACF9-09B9-C325-A64A1709CA4C}"/>
                </a:ext>
              </a:extLst>
            </p:cNvPr>
            <p:cNvSpPr/>
            <p:nvPr/>
          </p:nvSpPr>
          <p:spPr>
            <a:xfrm>
              <a:off x="3228675" y="1841500"/>
              <a:ext cx="24300" cy="69875"/>
            </a:xfrm>
            <a:custGeom>
              <a:avLst/>
              <a:gdLst/>
              <a:ahLst/>
              <a:cxnLst/>
              <a:rect l="l" t="t" r="r" b="b"/>
              <a:pathLst>
                <a:path w="972" h="2795" extrusionOk="0">
                  <a:moveTo>
                    <a:pt x="925" y="1"/>
                  </a:moveTo>
                  <a:lnTo>
                    <a:pt x="925" y="1"/>
                  </a:lnTo>
                  <a:cubicBezTo>
                    <a:pt x="940" y="279"/>
                    <a:pt x="922" y="588"/>
                    <a:pt x="868" y="894"/>
                  </a:cubicBezTo>
                  <a:cubicBezTo>
                    <a:pt x="815" y="1201"/>
                    <a:pt x="719" y="1505"/>
                    <a:pt x="605" y="1778"/>
                  </a:cubicBezTo>
                  <a:cubicBezTo>
                    <a:pt x="605" y="1778"/>
                    <a:pt x="594" y="1804"/>
                    <a:pt x="578" y="1843"/>
                  </a:cubicBezTo>
                  <a:cubicBezTo>
                    <a:pt x="559" y="1881"/>
                    <a:pt x="535" y="1932"/>
                    <a:pt x="510" y="1983"/>
                  </a:cubicBezTo>
                  <a:cubicBezTo>
                    <a:pt x="460" y="2083"/>
                    <a:pt x="405" y="2182"/>
                    <a:pt x="405" y="2182"/>
                  </a:cubicBezTo>
                  <a:lnTo>
                    <a:pt x="361" y="2254"/>
                  </a:lnTo>
                  <a:cubicBezTo>
                    <a:pt x="247" y="2453"/>
                    <a:pt x="128" y="2630"/>
                    <a:pt x="0" y="2795"/>
                  </a:cubicBezTo>
                  <a:cubicBezTo>
                    <a:pt x="49" y="2754"/>
                    <a:pt x="168" y="2639"/>
                    <a:pt x="276" y="2508"/>
                  </a:cubicBezTo>
                  <a:cubicBezTo>
                    <a:pt x="383" y="2377"/>
                    <a:pt x="482" y="2232"/>
                    <a:pt x="521" y="2159"/>
                  </a:cubicBezTo>
                  <a:cubicBezTo>
                    <a:pt x="521" y="2159"/>
                    <a:pt x="533" y="2137"/>
                    <a:pt x="550" y="2104"/>
                  </a:cubicBezTo>
                  <a:cubicBezTo>
                    <a:pt x="569" y="2071"/>
                    <a:pt x="593" y="2026"/>
                    <a:pt x="613" y="1981"/>
                  </a:cubicBezTo>
                  <a:cubicBezTo>
                    <a:pt x="658" y="1890"/>
                    <a:pt x="695" y="1797"/>
                    <a:pt x="695" y="1797"/>
                  </a:cubicBezTo>
                  <a:cubicBezTo>
                    <a:pt x="767" y="1631"/>
                    <a:pt x="825" y="1454"/>
                    <a:pt x="873" y="1272"/>
                  </a:cubicBezTo>
                  <a:cubicBezTo>
                    <a:pt x="942" y="1001"/>
                    <a:pt x="961" y="748"/>
                    <a:pt x="968" y="478"/>
                  </a:cubicBezTo>
                  <a:cubicBezTo>
                    <a:pt x="971" y="175"/>
                    <a:pt x="960" y="163"/>
                    <a:pt x="9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36">
              <a:extLst>
                <a:ext uri="{FF2B5EF4-FFF2-40B4-BE49-F238E27FC236}">
                  <a16:creationId xmlns:a16="http://schemas.microsoft.com/office/drawing/2014/main" id="{7EE1C2AB-32AB-67C5-7370-F27EEB818FC4}"/>
                </a:ext>
              </a:extLst>
            </p:cNvPr>
            <p:cNvSpPr/>
            <p:nvPr/>
          </p:nvSpPr>
          <p:spPr>
            <a:xfrm>
              <a:off x="3270350" y="1874600"/>
              <a:ext cx="33350" cy="34450"/>
            </a:xfrm>
            <a:custGeom>
              <a:avLst/>
              <a:gdLst/>
              <a:ahLst/>
              <a:cxnLst/>
              <a:rect l="l" t="t" r="r" b="b"/>
              <a:pathLst>
                <a:path w="1334" h="1378" extrusionOk="0">
                  <a:moveTo>
                    <a:pt x="1334" y="0"/>
                  </a:moveTo>
                  <a:lnTo>
                    <a:pt x="1334" y="0"/>
                  </a:lnTo>
                  <a:cubicBezTo>
                    <a:pt x="1072" y="238"/>
                    <a:pt x="764" y="534"/>
                    <a:pt x="501" y="810"/>
                  </a:cubicBezTo>
                  <a:lnTo>
                    <a:pt x="302" y="1018"/>
                  </a:lnTo>
                  <a:lnTo>
                    <a:pt x="264" y="1057"/>
                  </a:lnTo>
                  <a:cubicBezTo>
                    <a:pt x="167" y="1167"/>
                    <a:pt x="83" y="1273"/>
                    <a:pt x="0" y="1378"/>
                  </a:cubicBezTo>
                  <a:cubicBezTo>
                    <a:pt x="71" y="1333"/>
                    <a:pt x="329" y="1120"/>
                    <a:pt x="401" y="1046"/>
                  </a:cubicBezTo>
                  <a:lnTo>
                    <a:pt x="575" y="864"/>
                  </a:lnTo>
                  <a:cubicBezTo>
                    <a:pt x="653" y="783"/>
                    <a:pt x="733" y="700"/>
                    <a:pt x="815" y="615"/>
                  </a:cubicBezTo>
                  <a:cubicBezTo>
                    <a:pt x="936" y="490"/>
                    <a:pt x="1032" y="365"/>
                    <a:pt x="1148" y="239"/>
                  </a:cubicBezTo>
                  <a:cubicBezTo>
                    <a:pt x="1276" y="99"/>
                    <a:pt x="1280" y="93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6">
              <a:extLst>
                <a:ext uri="{FF2B5EF4-FFF2-40B4-BE49-F238E27FC236}">
                  <a16:creationId xmlns:a16="http://schemas.microsoft.com/office/drawing/2014/main" id="{79FEF40D-6467-EF9D-5CE5-F054CDF3494F}"/>
                </a:ext>
              </a:extLst>
            </p:cNvPr>
            <p:cNvSpPr/>
            <p:nvPr/>
          </p:nvSpPr>
          <p:spPr>
            <a:xfrm>
              <a:off x="3259725" y="1879550"/>
              <a:ext cx="42925" cy="55500"/>
            </a:xfrm>
            <a:custGeom>
              <a:avLst/>
              <a:gdLst/>
              <a:ahLst/>
              <a:cxnLst/>
              <a:rect l="l" t="t" r="r" b="b"/>
              <a:pathLst>
                <a:path w="1717" h="2220" extrusionOk="0">
                  <a:moveTo>
                    <a:pt x="1717" y="0"/>
                  </a:moveTo>
                  <a:cubicBezTo>
                    <a:pt x="1652" y="260"/>
                    <a:pt x="1545" y="536"/>
                    <a:pt x="1402" y="798"/>
                  </a:cubicBezTo>
                  <a:cubicBezTo>
                    <a:pt x="1261" y="1061"/>
                    <a:pt x="1078" y="1304"/>
                    <a:pt x="885" y="1514"/>
                  </a:cubicBezTo>
                  <a:cubicBezTo>
                    <a:pt x="885" y="1514"/>
                    <a:pt x="867" y="1534"/>
                    <a:pt x="840" y="1564"/>
                  </a:cubicBezTo>
                  <a:cubicBezTo>
                    <a:pt x="810" y="1592"/>
                    <a:pt x="773" y="1630"/>
                    <a:pt x="734" y="1667"/>
                  </a:cubicBezTo>
                  <a:cubicBezTo>
                    <a:pt x="655" y="1741"/>
                    <a:pt x="573" y="1810"/>
                    <a:pt x="573" y="1810"/>
                  </a:cubicBezTo>
                  <a:lnTo>
                    <a:pt x="509" y="1861"/>
                  </a:lnTo>
                  <a:lnTo>
                    <a:pt x="509" y="1860"/>
                  </a:lnTo>
                  <a:cubicBezTo>
                    <a:pt x="339" y="2000"/>
                    <a:pt x="172" y="2118"/>
                    <a:pt x="1" y="2220"/>
                  </a:cubicBezTo>
                  <a:cubicBezTo>
                    <a:pt x="59" y="2202"/>
                    <a:pt x="205" y="2142"/>
                    <a:pt x="348" y="2062"/>
                  </a:cubicBezTo>
                  <a:cubicBezTo>
                    <a:pt x="489" y="1982"/>
                    <a:pt x="628" y="1886"/>
                    <a:pt x="686" y="1832"/>
                  </a:cubicBezTo>
                  <a:cubicBezTo>
                    <a:pt x="686" y="1832"/>
                    <a:pt x="704" y="1816"/>
                    <a:pt x="731" y="1792"/>
                  </a:cubicBezTo>
                  <a:cubicBezTo>
                    <a:pt x="760" y="1768"/>
                    <a:pt x="795" y="1736"/>
                    <a:pt x="829" y="1701"/>
                  </a:cubicBezTo>
                  <a:cubicBezTo>
                    <a:pt x="899" y="1635"/>
                    <a:pt x="964" y="1563"/>
                    <a:pt x="964" y="1563"/>
                  </a:cubicBezTo>
                  <a:cubicBezTo>
                    <a:pt x="1082" y="1436"/>
                    <a:pt x="1191" y="1294"/>
                    <a:pt x="1292" y="1145"/>
                  </a:cubicBezTo>
                  <a:cubicBezTo>
                    <a:pt x="1440" y="920"/>
                    <a:pt x="1534" y="695"/>
                    <a:pt x="1620" y="450"/>
                  </a:cubicBezTo>
                  <a:cubicBezTo>
                    <a:pt x="1711" y="173"/>
                    <a:pt x="1704" y="159"/>
                    <a:pt x="1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6">
              <a:extLst>
                <a:ext uri="{FF2B5EF4-FFF2-40B4-BE49-F238E27FC236}">
                  <a16:creationId xmlns:a16="http://schemas.microsoft.com/office/drawing/2014/main" id="{728AE0F4-2ED5-FFF5-F3A5-7B73F2878457}"/>
                </a:ext>
              </a:extLst>
            </p:cNvPr>
            <p:cNvSpPr/>
            <p:nvPr/>
          </p:nvSpPr>
          <p:spPr>
            <a:xfrm>
              <a:off x="3265900" y="1921750"/>
              <a:ext cx="64225" cy="26825"/>
            </a:xfrm>
            <a:custGeom>
              <a:avLst/>
              <a:gdLst/>
              <a:ahLst/>
              <a:cxnLst/>
              <a:rect l="l" t="t" r="r" b="b"/>
              <a:pathLst>
                <a:path w="2569" h="1073" extrusionOk="0">
                  <a:moveTo>
                    <a:pt x="2200" y="1"/>
                  </a:moveTo>
                  <a:cubicBezTo>
                    <a:pt x="2040" y="1"/>
                    <a:pt x="1875" y="14"/>
                    <a:pt x="1710" y="43"/>
                  </a:cubicBezTo>
                  <a:cubicBezTo>
                    <a:pt x="1412" y="93"/>
                    <a:pt x="1120" y="200"/>
                    <a:pt x="865" y="334"/>
                  </a:cubicBezTo>
                  <a:cubicBezTo>
                    <a:pt x="865" y="334"/>
                    <a:pt x="840" y="347"/>
                    <a:pt x="805" y="367"/>
                  </a:cubicBezTo>
                  <a:cubicBezTo>
                    <a:pt x="769" y="388"/>
                    <a:pt x="722" y="416"/>
                    <a:pt x="675" y="444"/>
                  </a:cubicBezTo>
                  <a:cubicBezTo>
                    <a:pt x="628" y="473"/>
                    <a:pt x="584" y="505"/>
                    <a:pt x="550" y="528"/>
                  </a:cubicBezTo>
                  <a:cubicBezTo>
                    <a:pt x="516" y="550"/>
                    <a:pt x="494" y="567"/>
                    <a:pt x="494" y="567"/>
                  </a:cubicBezTo>
                  <a:lnTo>
                    <a:pt x="429" y="617"/>
                  </a:lnTo>
                  <a:cubicBezTo>
                    <a:pt x="256" y="759"/>
                    <a:pt x="118" y="913"/>
                    <a:pt x="0" y="1073"/>
                  </a:cubicBezTo>
                  <a:cubicBezTo>
                    <a:pt x="48" y="1033"/>
                    <a:pt x="160" y="926"/>
                    <a:pt x="284" y="828"/>
                  </a:cubicBezTo>
                  <a:cubicBezTo>
                    <a:pt x="410" y="731"/>
                    <a:pt x="543" y="641"/>
                    <a:pt x="607" y="599"/>
                  </a:cubicBezTo>
                  <a:cubicBezTo>
                    <a:pt x="607" y="599"/>
                    <a:pt x="625" y="586"/>
                    <a:pt x="654" y="567"/>
                  </a:cubicBezTo>
                  <a:cubicBezTo>
                    <a:pt x="682" y="547"/>
                    <a:pt x="721" y="521"/>
                    <a:pt x="762" y="498"/>
                  </a:cubicBezTo>
                  <a:cubicBezTo>
                    <a:pt x="840" y="449"/>
                    <a:pt x="924" y="407"/>
                    <a:pt x="924" y="407"/>
                  </a:cubicBezTo>
                  <a:cubicBezTo>
                    <a:pt x="1069" y="328"/>
                    <a:pt x="1228" y="264"/>
                    <a:pt x="1393" y="210"/>
                  </a:cubicBezTo>
                  <a:cubicBezTo>
                    <a:pt x="1638" y="132"/>
                    <a:pt x="1864" y="71"/>
                    <a:pt x="2117" y="51"/>
                  </a:cubicBezTo>
                  <a:cubicBezTo>
                    <a:pt x="2399" y="33"/>
                    <a:pt x="2409" y="43"/>
                    <a:pt x="2568" y="26"/>
                  </a:cubicBezTo>
                  <a:cubicBezTo>
                    <a:pt x="2451" y="10"/>
                    <a:pt x="2327" y="1"/>
                    <a:pt x="2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36">
              <a:extLst>
                <a:ext uri="{FF2B5EF4-FFF2-40B4-BE49-F238E27FC236}">
                  <a16:creationId xmlns:a16="http://schemas.microsoft.com/office/drawing/2014/main" id="{78061BE1-F8A5-D6A2-B25F-63CBF0166AF8}"/>
                </a:ext>
              </a:extLst>
            </p:cNvPr>
            <p:cNvSpPr/>
            <p:nvPr/>
          </p:nvSpPr>
          <p:spPr>
            <a:xfrm>
              <a:off x="3293150" y="1925800"/>
              <a:ext cx="34400" cy="21350"/>
            </a:xfrm>
            <a:custGeom>
              <a:avLst/>
              <a:gdLst/>
              <a:ahLst/>
              <a:cxnLst/>
              <a:rect l="l" t="t" r="r" b="b"/>
              <a:pathLst>
                <a:path w="1376" h="854" extrusionOk="0">
                  <a:moveTo>
                    <a:pt x="1375" y="0"/>
                  </a:moveTo>
                  <a:lnTo>
                    <a:pt x="1375" y="0"/>
                  </a:lnTo>
                  <a:cubicBezTo>
                    <a:pt x="1146" y="196"/>
                    <a:pt x="849" y="403"/>
                    <a:pt x="569" y="559"/>
                  </a:cubicBezTo>
                  <a:lnTo>
                    <a:pt x="463" y="618"/>
                  </a:lnTo>
                  <a:lnTo>
                    <a:pt x="355" y="673"/>
                  </a:lnTo>
                  <a:lnTo>
                    <a:pt x="313" y="691"/>
                  </a:lnTo>
                  <a:cubicBezTo>
                    <a:pt x="221" y="739"/>
                    <a:pt x="116" y="794"/>
                    <a:pt x="0" y="853"/>
                  </a:cubicBezTo>
                  <a:cubicBezTo>
                    <a:pt x="71" y="853"/>
                    <a:pt x="351" y="779"/>
                    <a:pt x="430" y="735"/>
                  </a:cubicBezTo>
                  <a:cubicBezTo>
                    <a:pt x="430" y="735"/>
                    <a:pt x="480" y="713"/>
                    <a:pt x="528" y="686"/>
                  </a:cubicBezTo>
                  <a:lnTo>
                    <a:pt x="623" y="634"/>
                  </a:lnTo>
                  <a:cubicBezTo>
                    <a:pt x="707" y="586"/>
                    <a:pt x="793" y="533"/>
                    <a:pt x="877" y="477"/>
                  </a:cubicBezTo>
                  <a:cubicBezTo>
                    <a:pt x="1001" y="393"/>
                    <a:pt x="1099" y="295"/>
                    <a:pt x="1208" y="198"/>
                  </a:cubicBezTo>
                  <a:cubicBezTo>
                    <a:pt x="1327" y="87"/>
                    <a:pt x="1329" y="79"/>
                    <a:pt x="1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36">
              <a:extLst>
                <a:ext uri="{FF2B5EF4-FFF2-40B4-BE49-F238E27FC236}">
                  <a16:creationId xmlns:a16="http://schemas.microsoft.com/office/drawing/2014/main" id="{3A091AD3-A020-0A11-5B47-3E48CE5CC186}"/>
                </a:ext>
              </a:extLst>
            </p:cNvPr>
            <p:cNvSpPr/>
            <p:nvPr/>
          </p:nvSpPr>
          <p:spPr>
            <a:xfrm>
              <a:off x="3316300" y="1937250"/>
              <a:ext cx="74675" cy="19625"/>
            </a:xfrm>
            <a:custGeom>
              <a:avLst/>
              <a:gdLst/>
              <a:ahLst/>
              <a:cxnLst/>
              <a:rect l="l" t="t" r="r" b="b"/>
              <a:pathLst>
                <a:path w="2987" h="785" extrusionOk="0">
                  <a:moveTo>
                    <a:pt x="2986" y="1"/>
                  </a:moveTo>
                  <a:cubicBezTo>
                    <a:pt x="2784" y="129"/>
                    <a:pt x="2529" y="175"/>
                    <a:pt x="2268" y="175"/>
                  </a:cubicBezTo>
                  <a:cubicBezTo>
                    <a:pt x="2194" y="175"/>
                    <a:pt x="2119" y="172"/>
                    <a:pt x="2045" y="165"/>
                  </a:cubicBezTo>
                  <a:cubicBezTo>
                    <a:pt x="1734" y="138"/>
                    <a:pt x="1416" y="71"/>
                    <a:pt x="1104" y="71"/>
                  </a:cubicBezTo>
                  <a:cubicBezTo>
                    <a:pt x="1078" y="71"/>
                    <a:pt x="1052" y="71"/>
                    <a:pt x="1026" y="72"/>
                  </a:cubicBezTo>
                  <a:cubicBezTo>
                    <a:pt x="1026" y="72"/>
                    <a:pt x="898" y="75"/>
                    <a:pt x="772" y="101"/>
                  </a:cubicBezTo>
                  <a:cubicBezTo>
                    <a:pt x="644" y="124"/>
                    <a:pt x="525" y="177"/>
                    <a:pt x="525" y="177"/>
                  </a:cubicBezTo>
                  <a:cubicBezTo>
                    <a:pt x="525" y="177"/>
                    <a:pt x="504" y="187"/>
                    <a:pt x="481" y="196"/>
                  </a:cubicBezTo>
                  <a:cubicBezTo>
                    <a:pt x="459" y="206"/>
                    <a:pt x="438" y="218"/>
                    <a:pt x="438" y="218"/>
                  </a:cubicBezTo>
                  <a:cubicBezTo>
                    <a:pt x="206" y="342"/>
                    <a:pt x="36" y="552"/>
                    <a:pt x="1" y="785"/>
                  </a:cubicBezTo>
                  <a:cubicBezTo>
                    <a:pt x="21" y="716"/>
                    <a:pt x="102" y="550"/>
                    <a:pt x="244" y="439"/>
                  </a:cubicBezTo>
                  <a:cubicBezTo>
                    <a:pt x="381" y="322"/>
                    <a:pt x="555" y="258"/>
                    <a:pt x="635" y="232"/>
                  </a:cubicBezTo>
                  <a:cubicBezTo>
                    <a:pt x="635" y="232"/>
                    <a:pt x="735" y="196"/>
                    <a:pt x="839" y="181"/>
                  </a:cubicBezTo>
                  <a:cubicBezTo>
                    <a:pt x="943" y="166"/>
                    <a:pt x="1050" y="163"/>
                    <a:pt x="1050" y="163"/>
                  </a:cubicBezTo>
                  <a:cubicBezTo>
                    <a:pt x="1069" y="162"/>
                    <a:pt x="1088" y="162"/>
                    <a:pt x="1107" y="162"/>
                  </a:cubicBezTo>
                  <a:cubicBezTo>
                    <a:pt x="1279" y="162"/>
                    <a:pt x="1457" y="183"/>
                    <a:pt x="1637" y="205"/>
                  </a:cubicBezTo>
                  <a:cubicBezTo>
                    <a:pt x="1804" y="226"/>
                    <a:pt x="1966" y="240"/>
                    <a:pt x="2128" y="240"/>
                  </a:cubicBezTo>
                  <a:cubicBezTo>
                    <a:pt x="2254" y="240"/>
                    <a:pt x="2380" y="231"/>
                    <a:pt x="2509" y="210"/>
                  </a:cubicBezTo>
                  <a:cubicBezTo>
                    <a:pt x="2674" y="182"/>
                    <a:pt x="2755" y="147"/>
                    <a:pt x="2816" y="120"/>
                  </a:cubicBezTo>
                  <a:cubicBezTo>
                    <a:pt x="2876" y="87"/>
                    <a:pt x="2918" y="61"/>
                    <a:pt x="2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36">
              <a:extLst>
                <a:ext uri="{FF2B5EF4-FFF2-40B4-BE49-F238E27FC236}">
                  <a16:creationId xmlns:a16="http://schemas.microsoft.com/office/drawing/2014/main" id="{0A0FD347-FB59-D2F8-0D53-E027A13CDB3F}"/>
                </a:ext>
              </a:extLst>
            </p:cNvPr>
            <p:cNvSpPr/>
            <p:nvPr/>
          </p:nvSpPr>
          <p:spPr>
            <a:xfrm>
              <a:off x="3345525" y="1937650"/>
              <a:ext cx="37775" cy="22800"/>
            </a:xfrm>
            <a:custGeom>
              <a:avLst/>
              <a:gdLst/>
              <a:ahLst/>
              <a:cxnLst/>
              <a:rect l="l" t="t" r="r" b="b"/>
              <a:pathLst>
                <a:path w="1511" h="912" extrusionOk="0">
                  <a:moveTo>
                    <a:pt x="1510" y="1"/>
                  </a:moveTo>
                  <a:lnTo>
                    <a:pt x="1510" y="1"/>
                  </a:lnTo>
                  <a:cubicBezTo>
                    <a:pt x="1328" y="288"/>
                    <a:pt x="1013" y="558"/>
                    <a:pt x="686" y="703"/>
                  </a:cubicBezTo>
                  <a:cubicBezTo>
                    <a:pt x="686" y="703"/>
                    <a:pt x="671" y="710"/>
                    <a:pt x="647" y="721"/>
                  </a:cubicBezTo>
                  <a:cubicBezTo>
                    <a:pt x="625" y="731"/>
                    <a:pt x="593" y="743"/>
                    <a:pt x="562" y="756"/>
                  </a:cubicBezTo>
                  <a:cubicBezTo>
                    <a:pt x="498" y="778"/>
                    <a:pt x="433" y="798"/>
                    <a:pt x="433" y="798"/>
                  </a:cubicBezTo>
                  <a:lnTo>
                    <a:pt x="384" y="811"/>
                  </a:lnTo>
                  <a:cubicBezTo>
                    <a:pt x="253" y="851"/>
                    <a:pt x="127" y="878"/>
                    <a:pt x="1" y="894"/>
                  </a:cubicBezTo>
                  <a:cubicBezTo>
                    <a:pt x="34" y="901"/>
                    <a:pt x="112" y="911"/>
                    <a:pt x="199" y="911"/>
                  </a:cubicBezTo>
                  <a:cubicBezTo>
                    <a:pt x="214" y="911"/>
                    <a:pt x="229" y="911"/>
                    <a:pt x="244" y="910"/>
                  </a:cubicBezTo>
                  <a:cubicBezTo>
                    <a:pt x="348" y="906"/>
                    <a:pt x="456" y="889"/>
                    <a:pt x="503" y="871"/>
                  </a:cubicBezTo>
                  <a:cubicBezTo>
                    <a:pt x="503" y="871"/>
                    <a:pt x="564" y="854"/>
                    <a:pt x="620" y="830"/>
                  </a:cubicBezTo>
                  <a:cubicBezTo>
                    <a:pt x="679" y="809"/>
                    <a:pt x="735" y="780"/>
                    <a:pt x="735" y="780"/>
                  </a:cubicBezTo>
                  <a:cubicBezTo>
                    <a:pt x="835" y="735"/>
                    <a:pt x="934" y="677"/>
                    <a:pt x="1029" y="610"/>
                  </a:cubicBezTo>
                  <a:cubicBezTo>
                    <a:pt x="1169" y="509"/>
                    <a:pt x="1271" y="390"/>
                    <a:pt x="1373" y="259"/>
                  </a:cubicBezTo>
                  <a:cubicBezTo>
                    <a:pt x="1483" y="110"/>
                    <a:pt x="1480" y="99"/>
                    <a:pt x="15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36">
              <a:extLst>
                <a:ext uri="{FF2B5EF4-FFF2-40B4-BE49-F238E27FC236}">
                  <a16:creationId xmlns:a16="http://schemas.microsoft.com/office/drawing/2014/main" id="{238378B7-044C-1E6D-3E14-270047814EF9}"/>
                </a:ext>
              </a:extLst>
            </p:cNvPr>
            <p:cNvSpPr/>
            <p:nvPr/>
          </p:nvSpPr>
          <p:spPr>
            <a:xfrm>
              <a:off x="3388325" y="1980675"/>
              <a:ext cx="56900" cy="26425"/>
            </a:xfrm>
            <a:custGeom>
              <a:avLst/>
              <a:gdLst/>
              <a:ahLst/>
              <a:cxnLst/>
              <a:rect l="l" t="t" r="r" b="b"/>
              <a:pathLst>
                <a:path w="2276" h="1057" extrusionOk="0">
                  <a:moveTo>
                    <a:pt x="0" y="2"/>
                  </a:moveTo>
                  <a:cubicBezTo>
                    <a:pt x="457" y="104"/>
                    <a:pt x="989" y="300"/>
                    <a:pt x="1429" y="534"/>
                  </a:cubicBezTo>
                  <a:cubicBezTo>
                    <a:pt x="1429" y="534"/>
                    <a:pt x="1512" y="579"/>
                    <a:pt x="1594" y="625"/>
                  </a:cubicBezTo>
                  <a:cubicBezTo>
                    <a:pt x="1676" y="673"/>
                    <a:pt x="1756" y="723"/>
                    <a:pt x="1756" y="723"/>
                  </a:cubicBezTo>
                  <a:lnTo>
                    <a:pt x="1816" y="761"/>
                  </a:lnTo>
                  <a:cubicBezTo>
                    <a:pt x="1981" y="861"/>
                    <a:pt x="2132" y="957"/>
                    <a:pt x="2275" y="1057"/>
                  </a:cubicBezTo>
                  <a:cubicBezTo>
                    <a:pt x="2241" y="1016"/>
                    <a:pt x="2142" y="918"/>
                    <a:pt x="2034" y="826"/>
                  </a:cubicBezTo>
                  <a:cubicBezTo>
                    <a:pt x="1926" y="734"/>
                    <a:pt x="1809" y="647"/>
                    <a:pt x="1750" y="612"/>
                  </a:cubicBezTo>
                  <a:cubicBezTo>
                    <a:pt x="1750" y="612"/>
                    <a:pt x="1678" y="567"/>
                    <a:pt x="1605" y="527"/>
                  </a:cubicBezTo>
                  <a:cubicBezTo>
                    <a:pt x="1531" y="486"/>
                    <a:pt x="1457" y="447"/>
                    <a:pt x="1457" y="447"/>
                  </a:cubicBezTo>
                  <a:cubicBezTo>
                    <a:pt x="1325" y="377"/>
                    <a:pt x="1183" y="312"/>
                    <a:pt x="1039" y="251"/>
                  </a:cubicBezTo>
                  <a:cubicBezTo>
                    <a:pt x="823" y="162"/>
                    <a:pt x="618" y="113"/>
                    <a:pt x="398" y="59"/>
                  </a:cubicBezTo>
                  <a:cubicBezTo>
                    <a:pt x="152" y="0"/>
                    <a:pt x="141" y="5"/>
                    <a:pt x="0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36">
              <a:extLst>
                <a:ext uri="{FF2B5EF4-FFF2-40B4-BE49-F238E27FC236}">
                  <a16:creationId xmlns:a16="http://schemas.microsoft.com/office/drawing/2014/main" id="{9E540AC6-2B63-1544-CFDF-88B5FE52ACA3}"/>
                </a:ext>
              </a:extLst>
            </p:cNvPr>
            <p:cNvSpPr/>
            <p:nvPr/>
          </p:nvSpPr>
          <p:spPr>
            <a:xfrm>
              <a:off x="3549350" y="2012950"/>
              <a:ext cx="57575" cy="21925"/>
            </a:xfrm>
            <a:custGeom>
              <a:avLst/>
              <a:gdLst/>
              <a:ahLst/>
              <a:cxnLst/>
              <a:rect l="l" t="t" r="r" b="b"/>
              <a:pathLst>
                <a:path w="2303" h="877" extrusionOk="0">
                  <a:moveTo>
                    <a:pt x="1647" y="1"/>
                  </a:moveTo>
                  <a:cubicBezTo>
                    <a:pt x="1637" y="1"/>
                    <a:pt x="1629" y="1"/>
                    <a:pt x="1622" y="1"/>
                  </a:cubicBezTo>
                  <a:cubicBezTo>
                    <a:pt x="1622" y="1"/>
                    <a:pt x="1599" y="2"/>
                    <a:pt x="1566" y="4"/>
                  </a:cubicBezTo>
                  <a:cubicBezTo>
                    <a:pt x="1534" y="4"/>
                    <a:pt x="1491" y="7"/>
                    <a:pt x="1449" y="13"/>
                  </a:cubicBezTo>
                  <a:cubicBezTo>
                    <a:pt x="1362" y="21"/>
                    <a:pt x="1277" y="38"/>
                    <a:pt x="1277" y="38"/>
                  </a:cubicBezTo>
                  <a:cubicBezTo>
                    <a:pt x="1125" y="64"/>
                    <a:pt x="972" y="113"/>
                    <a:pt x="822" y="174"/>
                  </a:cubicBezTo>
                  <a:cubicBezTo>
                    <a:pt x="601" y="268"/>
                    <a:pt x="425" y="399"/>
                    <a:pt x="254" y="555"/>
                  </a:cubicBezTo>
                  <a:cubicBezTo>
                    <a:pt x="67" y="735"/>
                    <a:pt x="70" y="752"/>
                    <a:pt x="1" y="876"/>
                  </a:cubicBezTo>
                  <a:cubicBezTo>
                    <a:pt x="151" y="691"/>
                    <a:pt x="351" y="520"/>
                    <a:pt x="579" y="390"/>
                  </a:cubicBezTo>
                  <a:cubicBezTo>
                    <a:pt x="806" y="255"/>
                    <a:pt x="1064" y="171"/>
                    <a:pt x="1309" y="125"/>
                  </a:cubicBezTo>
                  <a:cubicBezTo>
                    <a:pt x="1309" y="125"/>
                    <a:pt x="1333" y="120"/>
                    <a:pt x="1367" y="114"/>
                  </a:cubicBezTo>
                  <a:cubicBezTo>
                    <a:pt x="1403" y="110"/>
                    <a:pt x="1451" y="104"/>
                    <a:pt x="1497" y="99"/>
                  </a:cubicBezTo>
                  <a:cubicBezTo>
                    <a:pt x="1545" y="94"/>
                    <a:pt x="1592" y="94"/>
                    <a:pt x="1628" y="92"/>
                  </a:cubicBezTo>
                  <a:cubicBezTo>
                    <a:pt x="1664" y="90"/>
                    <a:pt x="1687" y="90"/>
                    <a:pt x="1687" y="90"/>
                  </a:cubicBezTo>
                  <a:lnTo>
                    <a:pt x="1758" y="93"/>
                  </a:lnTo>
                  <a:cubicBezTo>
                    <a:pt x="1951" y="95"/>
                    <a:pt x="2131" y="119"/>
                    <a:pt x="2303" y="163"/>
                  </a:cubicBezTo>
                  <a:cubicBezTo>
                    <a:pt x="2255" y="137"/>
                    <a:pt x="2125" y="80"/>
                    <a:pt x="1984" y="46"/>
                  </a:cubicBezTo>
                  <a:cubicBezTo>
                    <a:pt x="1857" y="17"/>
                    <a:pt x="1724" y="1"/>
                    <a:pt x="1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36">
              <a:extLst>
                <a:ext uri="{FF2B5EF4-FFF2-40B4-BE49-F238E27FC236}">
                  <a16:creationId xmlns:a16="http://schemas.microsoft.com/office/drawing/2014/main" id="{B43C7F49-ABEB-65A7-F775-4F212D3446A4}"/>
                </a:ext>
              </a:extLst>
            </p:cNvPr>
            <p:cNvSpPr/>
            <p:nvPr/>
          </p:nvSpPr>
          <p:spPr>
            <a:xfrm>
              <a:off x="3549825" y="1989900"/>
              <a:ext cx="38175" cy="38525"/>
            </a:xfrm>
            <a:custGeom>
              <a:avLst/>
              <a:gdLst/>
              <a:ahLst/>
              <a:cxnLst/>
              <a:rect l="l" t="t" r="r" b="b"/>
              <a:pathLst>
                <a:path w="1527" h="1541" extrusionOk="0">
                  <a:moveTo>
                    <a:pt x="1137" y="1"/>
                  </a:moveTo>
                  <a:cubicBezTo>
                    <a:pt x="1017" y="1"/>
                    <a:pt x="903" y="21"/>
                    <a:pt x="848" y="40"/>
                  </a:cubicBezTo>
                  <a:cubicBezTo>
                    <a:pt x="848" y="40"/>
                    <a:pt x="766" y="65"/>
                    <a:pt x="688" y="102"/>
                  </a:cubicBezTo>
                  <a:cubicBezTo>
                    <a:pt x="610" y="137"/>
                    <a:pt x="539" y="185"/>
                    <a:pt x="539" y="185"/>
                  </a:cubicBezTo>
                  <a:cubicBezTo>
                    <a:pt x="411" y="268"/>
                    <a:pt x="292" y="378"/>
                    <a:pt x="203" y="510"/>
                  </a:cubicBezTo>
                  <a:cubicBezTo>
                    <a:pt x="69" y="709"/>
                    <a:pt x="17" y="924"/>
                    <a:pt x="4" y="1150"/>
                  </a:cubicBezTo>
                  <a:cubicBezTo>
                    <a:pt x="0" y="1277"/>
                    <a:pt x="13" y="1343"/>
                    <a:pt x="22" y="1394"/>
                  </a:cubicBezTo>
                  <a:cubicBezTo>
                    <a:pt x="34" y="1443"/>
                    <a:pt x="47" y="1479"/>
                    <a:pt x="76" y="1541"/>
                  </a:cubicBezTo>
                  <a:cubicBezTo>
                    <a:pt x="26" y="1317"/>
                    <a:pt x="40" y="1055"/>
                    <a:pt x="135" y="821"/>
                  </a:cubicBezTo>
                  <a:cubicBezTo>
                    <a:pt x="226" y="584"/>
                    <a:pt x="397" y="378"/>
                    <a:pt x="601" y="253"/>
                  </a:cubicBezTo>
                  <a:cubicBezTo>
                    <a:pt x="601" y="253"/>
                    <a:pt x="677" y="203"/>
                    <a:pt x="761" y="169"/>
                  </a:cubicBezTo>
                  <a:cubicBezTo>
                    <a:pt x="846" y="133"/>
                    <a:pt x="933" y="110"/>
                    <a:pt x="933" y="110"/>
                  </a:cubicBezTo>
                  <a:lnTo>
                    <a:pt x="1000" y="94"/>
                  </a:lnTo>
                  <a:cubicBezTo>
                    <a:pt x="1103" y="70"/>
                    <a:pt x="1204" y="59"/>
                    <a:pt x="1304" y="59"/>
                  </a:cubicBezTo>
                  <a:cubicBezTo>
                    <a:pt x="1379" y="59"/>
                    <a:pt x="1454" y="65"/>
                    <a:pt x="1527" y="78"/>
                  </a:cubicBezTo>
                  <a:cubicBezTo>
                    <a:pt x="1479" y="55"/>
                    <a:pt x="1348" y="11"/>
                    <a:pt x="1205" y="3"/>
                  </a:cubicBezTo>
                  <a:cubicBezTo>
                    <a:pt x="1182" y="2"/>
                    <a:pt x="1159" y="1"/>
                    <a:pt x="1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36">
              <a:extLst>
                <a:ext uri="{FF2B5EF4-FFF2-40B4-BE49-F238E27FC236}">
                  <a16:creationId xmlns:a16="http://schemas.microsoft.com/office/drawing/2014/main" id="{F58A37A4-14FA-B2CC-6F77-B081B1FB5972}"/>
                </a:ext>
              </a:extLst>
            </p:cNvPr>
            <p:cNvSpPr/>
            <p:nvPr/>
          </p:nvSpPr>
          <p:spPr>
            <a:xfrm>
              <a:off x="3554825" y="1961850"/>
              <a:ext cx="83725" cy="42975"/>
            </a:xfrm>
            <a:custGeom>
              <a:avLst/>
              <a:gdLst/>
              <a:ahLst/>
              <a:cxnLst/>
              <a:rect l="l" t="t" r="r" b="b"/>
              <a:pathLst>
                <a:path w="3349" h="1719" extrusionOk="0">
                  <a:moveTo>
                    <a:pt x="761" y="1"/>
                  </a:moveTo>
                  <a:cubicBezTo>
                    <a:pt x="671" y="1"/>
                    <a:pt x="580" y="8"/>
                    <a:pt x="489" y="27"/>
                  </a:cubicBezTo>
                  <a:cubicBezTo>
                    <a:pt x="282" y="70"/>
                    <a:pt x="186" y="137"/>
                    <a:pt x="123" y="194"/>
                  </a:cubicBezTo>
                  <a:cubicBezTo>
                    <a:pt x="63" y="254"/>
                    <a:pt x="25" y="310"/>
                    <a:pt x="0" y="419"/>
                  </a:cubicBezTo>
                  <a:cubicBezTo>
                    <a:pt x="30" y="329"/>
                    <a:pt x="92" y="251"/>
                    <a:pt x="172" y="195"/>
                  </a:cubicBezTo>
                  <a:cubicBezTo>
                    <a:pt x="252" y="139"/>
                    <a:pt x="347" y="106"/>
                    <a:pt x="447" y="84"/>
                  </a:cubicBezTo>
                  <a:cubicBezTo>
                    <a:pt x="526" y="66"/>
                    <a:pt x="607" y="59"/>
                    <a:pt x="689" y="59"/>
                  </a:cubicBezTo>
                  <a:cubicBezTo>
                    <a:pt x="814" y="59"/>
                    <a:pt x="941" y="75"/>
                    <a:pt x="1067" y="97"/>
                  </a:cubicBezTo>
                  <a:cubicBezTo>
                    <a:pt x="1487" y="173"/>
                    <a:pt x="1895" y="337"/>
                    <a:pt x="2236" y="558"/>
                  </a:cubicBezTo>
                  <a:cubicBezTo>
                    <a:pt x="2236" y="558"/>
                    <a:pt x="2270" y="577"/>
                    <a:pt x="2317" y="610"/>
                  </a:cubicBezTo>
                  <a:cubicBezTo>
                    <a:pt x="2364" y="645"/>
                    <a:pt x="2429" y="686"/>
                    <a:pt x="2488" y="736"/>
                  </a:cubicBezTo>
                  <a:cubicBezTo>
                    <a:pt x="2610" y="829"/>
                    <a:pt x="2721" y="936"/>
                    <a:pt x="2721" y="936"/>
                  </a:cubicBezTo>
                  <a:cubicBezTo>
                    <a:pt x="2721" y="936"/>
                    <a:pt x="2743" y="955"/>
                    <a:pt x="2763" y="976"/>
                  </a:cubicBezTo>
                  <a:lnTo>
                    <a:pt x="2803" y="1018"/>
                  </a:lnTo>
                  <a:cubicBezTo>
                    <a:pt x="3026" y="1240"/>
                    <a:pt x="3205" y="1471"/>
                    <a:pt x="3349" y="1719"/>
                  </a:cubicBezTo>
                  <a:cubicBezTo>
                    <a:pt x="3315" y="1639"/>
                    <a:pt x="3223" y="1431"/>
                    <a:pt x="3088" y="1242"/>
                  </a:cubicBezTo>
                  <a:cubicBezTo>
                    <a:pt x="2955" y="1050"/>
                    <a:pt x="2791" y="873"/>
                    <a:pt x="2705" y="800"/>
                  </a:cubicBezTo>
                  <a:cubicBezTo>
                    <a:pt x="2705" y="800"/>
                    <a:pt x="2681" y="775"/>
                    <a:pt x="2641" y="742"/>
                  </a:cubicBezTo>
                  <a:cubicBezTo>
                    <a:pt x="2600" y="710"/>
                    <a:pt x="2548" y="665"/>
                    <a:pt x="2491" y="623"/>
                  </a:cubicBezTo>
                  <a:cubicBezTo>
                    <a:pt x="2435" y="583"/>
                    <a:pt x="2379" y="543"/>
                    <a:pt x="2337" y="513"/>
                  </a:cubicBezTo>
                  <a:cubicBezTo>
                    <a:pt x="2292" y="486"/>
                    <a:pt x="2263" y="468"/>
                    <a:pt x="2263" y="468"/>
                  </a:cubicBezTo>
                  <a:cubicBezTo>
                    <a:pt x="2055" y="336"/>
                    <a:pt x="1823" y="223"/>
                    <a:pt x="1579" y="141"/>
                  </a:cubicBezTo>
                  <a:cubicBezTo>
                    <a:pt x="1397" y="76"/>
                    <a:pt x="1217" y="44"/>
                    <a:pt x="1037" y="19"/>
                  </a:cubicBezTo>
                  <a:cubicBezTo>
                    <a:pt x="946" y="9"/>
                    <a:pt x="854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36">
              <a:extLst>
                <a:ext uri="{FF2B5EF4-FFF2-40B4-BE49-F238E27FC236}">
                  <a16:creationId xmlns:a16="http://schemas.microsoft.com/office/drawing/2014/main" id="{71E4672B-CE58-8270-27F8-05018533B4A6}"/>
                </a:ext>
              </a:extLst>
            </p:cNvPr>
            <p:cNvSpPr/>
            <p:nvPr/>
          </p:nvSpPr>
          <p:spPr>
            <a:xfrm>
              <a:off x="3616525" y="2125475"/>
              <a:ext cx="46475" cy="30825"/>
            </a:xfrm>
            <a:custGeom>
              <a:avLst/>
              <a:gdLst/>
              <a:ahLst/>
              <a:cxnLst/>
              <a:rect l="l" t="t" r="r" b="b"/>
              <a:pathLst>
                <a:path w="1859" h="1233" extrusionOk="0">
                  <a:moveTo>
                    <a:pt x="889" y="0"/>
                  </a:moveTo>
                  <a:cubicBezTo>
                    <a:pt x="661" y="0"/>
                    <a:pt x="455" y="82"/>
                    <a:pt x="274" y="208"/>
                  </a:cubicBezTo>
                  <a:cubicBezTo>
                    <a:pt x="159" y="291"/>
                    <a:pt x="114" y="352"/>
                    <a:pt x="79" y="395"/>
                  </a:cubicBezTo>
                  <a:cubicBezTo>
                    <a:pt x="46" y="443"/>
                    <a:pt x="27" y="480"/>
                    <a:pt x="1" y="552"/>
                  </a:cubicBezTo>
                  <a:cubicBezTo>
                    <a:pt x="133" y="334"/>
                    <a:pt x="377" y="161"/>
                    <a:pt x="652" y="107"/>
                  </a:cubicBezTo>
                  <a:cubicBezTo>
                    <a:pt x="718" y="92"/>
                    <a:pt x="786" y="84"/>
                    <a:pt x="854" y="84"/>
                  </a:cubicBezTo>
                  <a:cubicBezTo>
                    <a:pt x="1064" y="84"/>
                    <a:pt x="1272" y="155"/>
                    <a:pt x="1424" y="285"/>
                  </a:cubicBezTo>
                  <a:cubicBezTo>
                    <a:pt x="1424" y="285"/>
                    <a:pt x="1504" y="347"/>
                    <a:pt x="1565" y="427"/>
                  </a:cubicBezTo>
                  <a:cubicBezTo>
                    <a:pt x="1628" y="505"/>
                    <a:pt x="1675" y="594"/>
                    <a:pt x="1675" y="594"/>
                  </a:cubicBezTo>
                  <a:lnTo>
                    <a:pt x="1707" y="663"/>
                  </a:lnTo>
                  <a:lnTo>
                    <a:pt x="1707" y="661"/>
                  </a:lnTo>
                  <a:cubicBezTo>
                    <a:pt x="1793" y="849"/>
                    <a:pt x="1824" y="1044"/>
                    <a:pt x="1798" y="1232"/>
                  </a:cubicBezTo>
                  <a:cubicBezTo>
                    <a:pt x="1819" y="1179"/>
                    <a:pt x="1858" y="1029"/>
                    <a:pt x="1840" y="869"/>
                  </a:cubicBezTo>
                  <a:cubicBezTo>
                    <a:pt x="1826" y="710"/>
                    <a:pt x="1762" y="553"/>
                    <a:pt x="1719" y="488"/>
                  </a:cubicBezTo>
                  <a:cubicBezTo>
                    <a:pt x="1719" y="488"/>
                    <a:pt x="1671" y="405"/>
                    <a:pt x="1606" y="335"/>
                  </a:cubicBezTo>
                  <a:cubicBezTo>
                    <a:pt x="1544" y="262"/>
                    <a:pt x="1468" y="203"/>
                    <a:pt x="1468" y="203"/>
                  </a:cubicBezTo>
                  <a:cubicBezTo>
                    <a:pt x="1334" y="98"/>
                    <a:pt x="1164" y="22"/>
                    <a:pt x="986" y="5"/>
                  </a:cubicBezTo>
                  <a:cubicBezTo>
                    <a:pt x="953" y="2"/>
                    <a:pt x="921" y="0"/>
                    <a:pt x="8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36">
              <a:extLst>
                <a:ext uri="{FF2B5EF4-FFF2-40B4-BE49-F238E27FC236}">
                  <a16:creationId xmlns:a16="http://schemas.microsoft.com/office/drawing/2014/main" id="{C2A5411C-5A1E-676E-04CE-B5029580C047}"/>
                </a:ext>
              </a:extLst>
            </p:cNvPr>
            <p:cNvSpPr/>
            <p:nvPr/>
          </p:nvSpPr>
          <p:spPr>
            <a:xfrm>
              <a:off x="3594725" y="2212175"/>
              <a:ext cx="56425" cy="17100"/>
            </a:xfrm>
            <a:custGeom>
              <a:avLst/>
              <a:gdLst/>
              <a:ahLst/>
              <a:cxnLst/>
              <a:rect l="l" t="t" r="r" b="b"/>
              <a:pathLst>
                <a:path w="2257" h="684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36"/>
                    <a:pt x="137" y="117"/>
                    <a:pt x="249" y="192"/>
                  </a:cubicBezTo>
                  <a:cubicBezTo>
                    <a:pt x="360" y="267"/>
                    <a:pt x="480" y="335"/>
                    <a:pt x="541" y="360"/>
                  </a:cubicBezTo>
                  <a:cubicBezTo>
                    <a:pt x="541" y="360"/>
                    <a:pt x="612" y="393"/>
                    <a:pt x="687" y="421"/>
                  </a:cubicBezTo>
                  <a:cubicBezTo>
                    <a:pt x="760" y="450"/>
                    <a:pt x="836" y="476"/>
                    <a:pt x="836" y="476"/>
                  </a:cubicBezTo>
                  <a:cubicBezTo>
                    <a:pt x="969" y="524"/>
                    <a:pt x="1109" y="565"/>
                    <a:pt x="1253" y="600"/>
                  </a:cubicBezTo>
                  <a:cubicBezTo>
                    <a:pt x="1467" y="650"/>
                    <a:pt x="1666" y="664"/>
                    <a:pt x="1879" y="677"/>
                  </a:cubicBezTo>
                  <a:cubicBezTo>
                    <a:pt x="1959" y="681"/>
                    <a:pt x="2014" y="683"/>
                    <a:pt x="2055" y="683"/>
                  </a:cubicBezTo>
                  <a:cubicBezTo>
                    <a:pt x="2137" y="683"/>
                    <a:pt x="2171" y="676"/>
                    <a:pt x="2257" y="659"/>
                  </a:cubicBezTo>
                  <a:cubicBezTo>
                    <a:pt x="1817" y="645"/>
                    <a:pt x="1293" y="546"/>
                    <a:pt x="852" y="385"/>
                  </a:cubicBezTo>
                  <a:cubicBezTo>
                    <a:pt x="852" y="385"/>
                    <a:pt x="768" y="355"/>
                    <a:pt x="686" y="323"/>
                  </a:cubicBezTo>
                  <a:cubicBezTo>
                    <a:pt x="603" y="288"/>
                    <a:pt x="522" y="252"/>
                    <a:pt x="522" y="252"/>
                  </a:cubicBezTo>
                  <a:lnTo>
                    <a:pt x="463" y="223"/>
                  </a:lnTo>
                  <a:lnTo>
                    <a:pt x="463" y="224"/>
                  </a:lnTo>
                  <a:cubicBezTo>
                    <a:pt x="296" y="151"/>
                    <a:pt x="145" y="7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36">
              <a:extLst>
                <a:ext uri="{FF2B5EF4-FFF2-40B4-BE49-F238E27FC236}">
                  <a16:creationId xmlns:a16="http://schemas.microsoft.com/office/drawing/2014/main" id="{330DEBA2-8083-BF05-A3C2-BBC41F724691}"/>
                </a:ext>
              </a:extLst>
            </p:cNvPr>
            <p:cNvSpPr/>
            <p:nvPr/>
          </p:nvSpPr>
          <p:spPr>
            <a:xfrm>
              <a:off x="3615425" y="2198550"/>
              <a:ext cx="41875" cy="25750"/>
            </a:xfrm>
            <a:custGeom>
              <a:avLst/>
              <a:gdLst/>
              <a:ahLst/>
              <a:cxnLst/>
              <a:rect l="l" t="t" r="r" b="b"/>
              <a:pathLst>
                <a:path w="1675" h="1030" extrusionOk="0">
                  <a:moveTo>
                    <a:pt x="57" y="0"/>
                  </a:moveTo>
                  <a:cubicBezTo>
                    <a:pt x="40" y="0"/>
                    <a:pt x="22" y="0"/>
                    <a:pt x="0" y="1"/>
                  </a:cubicBezTo>
                  <a:cubicBezTo>
                    <a:pt x="360" y="90"/>
                    <a:pt x="767" y="280"/>
                    <a:pt x="1085" y="512"/>
                  </a:cubicBezTo>
                  <a:cubicBezTo>
                    <a:pt x="1085" y="512"/>
                    <a:pt x="1145" y="555"/>
                    <a:pt x="1204" y="601"/>
                  </a:cubicBezTo>
                  <a:cubicBezTo>
                    <a:pt x="1262" y="648"/>
                    <a:pt x="1318" y="697"/>
                    <a:pt x="1318" y="697"/>
                  </a:cubicBezTo>
                  <a:lnTo>
                    <a:pt x="1360" y="735"/>
                  </a:lnTo>
                  <a:cubicBezTo>
                    <a:pt x="1475" y="833"/>
                    <a:pt x="1578" y="929"/>
                    <a:pt x="1674" y="1030"/>
                  </a:cubicBezTo>
                  <a:cubicBezTo>
                    <a:pt x="1656" y="991"/>
                    <a:pt x="1599" y="897"/>
                    <a:pt x="1530" y="806"/>
                  </a:cubicBezTo>
                  <a:cubicBezTo>
                    <a:pt x="1461" y="717"/>
                    <a:pt x="1382" y="630"/>
                    <a:pt x="1340" y="595"/>
                  </a:cubicBezTo>
                  <a:cubicBezTo>
                    <a:pt x="1340" y="595"/>
                    <a:pt x="1289" y="551"/>
                    <a:pt x="1235" y="511"/>
                  </a:cubicBezTo>
                  <a:cubicBezTo>
                    <a:pt x="1183" y="469"/>
                    <a:pt x="1128" y="431"/>
                    <a:pt x="1128" y="431"/>
                  </a:cubicBezTo>
                  <a:cubicBezTo>
                    <a:pt x="1031" y="361"/>
                    <a:pt x="925" y="296"/>
                    <a:pt x="815" y="236"/>
                  </a:cubicBezTo>
                  <a:cubicBezTo>
                    <a:pt x="650" y="148"/>
                    <a:pt x="488" y="99"/>
                    <a:pt x="315" y="48"/>
                  </a:cubicBezTo>
                  <a:cubicBezTo>
                    <a:pt x="160" y="6"/>
                    <a:pt x="123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36">
              <a:extLst>
                <a:ext uri="{FF2B5EF4-FFF2-40B4-BE49-F238E27FC236}">
                  <a16:creationId xmlns:a16="http://schemas.microsoft.com/office/drawing/2014/main" id="{3A85F48B-FD9F-93A9-6C09-699D1B39F3A0}"/>
                </a:ext>
              </a:extLst>
            </p:cNvPr>
            <p:cNvSpPr/>
            <p:nvPr/>
          </p:nvSpPr>
          <p:spPr>
            <a:xfrm>
              <a:off x="3566550" y="2204125"/>
              <a:ext cx="49550" cy="67875"/>
            </a:xfrm>
            <a:custGeom>
              <a:avLst/>
              <a:gdLst/>
              <a:ahLst/>
              <a:cxnLst/>
              <a:rect l="l" t="t" r="r" b="b"/>
              <a:pathLst>
                <a:path w="1982" h="2715" extrusionOk="0">
                  <a:moveTo>
                    <a:pt x="0" y="0"/>
                  </a:moveTo>
                  <a:cubicBezTo>
                    <a:pt x="11" y="71"/>
                    <a:pt x="59" y="251"/>
                    <a:pt x="151" y="421"/>
                  </a:cubicBezTo>
                  <a:cubicBezTo>
                    <a:pt x="240" y="591"/>
                    <a:pt x="360" y="749"/>
                    <a:pt x="423" y="818"/>
                  </a:cubicBezTo>
                  <a:cubicBezTo>
                    <a:pt x="423" y="818"/>
                    <a:pt x="499" y="902"/>
                    <a:pt x="579" y="982"/>
                  </a:cubicBezTo>
                  <a:cubicBezTo>
                    <a:pt x="660" y="1060"/>
                    <a:pt x="741" y="1139"/>
                    <a:pt x="741" y="1139"/>
                  </a:cubicBezTo>
                  <a:cubicBezTo>
                    <a:pt x="886" y="1277"/>
                    <a:pt x="1043" y="1414"/>
                    <a:pt x="1191" y="1557"/>
                  </a:cubicBezTo>
                  <a:cubicBezTo>
                    <a:pt x="1410" y="1773"/>
                    <a:pt x="1611" y="1968"/>
                    <a:pt x="1766" y="2227"/>
                  </a:cubicBezTo>
                  <a:cubicBezTo>
                    <a:pt x="1850" y="2372"/>
                    <a:pt x="1877" y="2455"/>
                    <a:pt x="1906" y="2517"/>
                  </a:cubicBezTo>
                  <a:cubicBezTo>
                    <a:pt x="1930" y="2580"/>
                    <a:pt x="1950" y="2625"/>
                    <a:pt x="1981" y="2714"/>
                  </a:cubicBezTo>
                  <a:cubicBezTo>
                    <a:pt x="1938" y="2399"/>
                    <a:pt x="1765" y="2075"/>
                    <a:pt x="1536" y="1803"/>
                  </a:cubicBezTo>
                  <a:cubicBezTo>
                    <a:pt x="1309" y="1525"/>
                    <a:pt x="1032" y="1289"/>
                    <a:pt x="788" y="1058"/>
                  </a:cubicBezTo>
                  <a:cubicBezTo>
                    <a:pt x="788" y="1058"/>
                    <a:pt x="695" y="971"/>
                    <a:pt x="606" y="879"/>
                  </a:cubicBezTo>
                  <a:cubicBezTo>
                    <a:pt x="517" y="789"/>
                    <a:pt x="435" y="693"/>
                    <a:pt x="435" y="693"/>
                  </a:cubicBezTo>
                  <a:lnTo>
                    <a:pt x="374" y="620"/>
                  </a:lnTo>
                  <a:cubicBezTo>
                    <a:pt x="209" y="422"/>
                    <a:pt x="81" y="22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36">
              <a:extLst>
                <a:ext uri="{FF2B5EF4-FFF2-40B4-BE49-F238E27FC236}">
                  <a16:creationId xmlns:a16="http://schemas.microsoft.com/office/drawing/2014/main" id="{30038292-B443-F487-837A-834644AFC524}"/>
                </a:ext>
              </a:extLst>
            </p:cNvPr>
            <p:cNvSpPr/>
            <p:nvPr/>
          </p:nvSpPr>
          <p:spPr>
            <a:xfrm>
              <a:off x="3815300" y="2282775"/>
              <a:ext cx="36025" cy="54700"/>
            </a:xfrm>
            <a:custGeom>
              <a:avLst/>
              <a:gdLst/>
              <a:ahLst/>
              <a:cxnLst/>
              <a:rect l="l" t="t" r="r" b="b"/>
              <a:pathLst>
                <a:path w="1441" h="2188" extrusionOk="0">
                  <a:moveTo>
                    <a:pt x="1441" y="1"/>
                  </a:moveTo>
                  <a:cubicBezTo>
                    <a:pt x="1416" y="52"/>
                    <a:pt x="1361" y="185"/>
                    <a:pt x="1298" y="318"/>
                  </a:cubicBezTo>
                  <a:cubicBezTo>
                    <a:pt x="1227" y="462"/>
                    <a:pt x="1162" y="591"/>
                    <a:pt x="1135" y="645"/>
                  </a:cubicBezTo>
                  <a:cubicBezTo>
                    <a:pt x="1135" y="645"/>
                    <a:pt x="1100" y="724"/>
                    <a:pt x="1059" y="800"/>
                  </a:cubicBezTo>
                  <a:cubicBezTo>
                    <a:pt x="1020" y="877"/>
                    <a:pt x="976" y="951"/>
                    <a:pt x="976" y="951"/>
                  </a:cubicBezTo>
                  <a:cubicBezTo>
                    <a:pt x="901" y="1084"/>
                    <a:pt x="813" y="1217"/>
                    <a:pt x="719" y="1347"/>
                  </a:cubicBezTo>
                  <a:cubicBezTo>
                    <a:pt x="578" y="1540"/>
                    <a:pt x="450" y="1715"/>
                    <a:pt x="287" y="1885"/>
                  </a:cubicBezTo>
                  <a:cubicBezTo>
                    <a:pt x="103" y="2071"/>
                    <a:pt x="94" y="2073"/>
                    <a:pt x="1" y="2187"/>
                  </a:cubicBezTo>
                  <a:cubicBezTo>
                    <a:pt x="395" y="1898"/>
                    <a:pt x="806" y="1448"/>
                    <a:pt x="1063" y="982"/>
                  </a:cubicBezTo>
                  <a:cubicBezTo>
                    <a:pt x="1063" y="982"/>
                    <a:pt x="1113" y="894"/>
                    <a:pt x="1159" y="805"/>
                  </a:cubicBezTo>
                  <a:cubicBezTo>
                    <a:pt x="1204" y="715"/>
                    <a:pt x="1246" y="624"/>
                    <a:pt x="1246" y="624"/>
                  </a:cubicBezTo>
                  <a:lnTo>
                    <a:pt x="1276" y="555"/>
                  </a:lnTo>
                  <a:cubicBezTo>
                    <a:pt x="1352" y="363"/>
                    <a:pt x="1403" y="180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36">
              <a:extLst>
                <a:ext uri="{FF2B5EF4-FFF2-40B4-BE49-F238E27FC236}">
                  <a16:creationId xmlns:a16="http://schemas.microsoft.com/office/drawing/2014/main" id="{E909A67E-633D-6BB5-5549-060E4D3369C6}"/>
                </a:ext>
              </a:extLst>
            </p:cNvPr>
            <p:cNvSpPr/>
            <p:nvPr/>
          </p:nvSpPr>
          <p:spPr>
            <a:xfrm>
              <a:off x="3847450" y="2304250"/>
              <a:ext cx="8500" cy="14250"/>
            </a:xfrm>
            <a:custGeom>
              <a:avLst/>
              <a:gdLst/>
              <a:ahLst/>
              <a:cxnLst/>
              <a:rect l="l" t="t" r="r" b="b"/>
              <a:pathLst>
                <a:path w="340" h="570" extrusionOk="0">
                  <a:moveTo>
                    <a:pt x="340" y="0"/>
                  </a:moveTo>
                  <a:lnTo>
                    <a:pt x="340" y="0"/>
                  </a:lnTo>
                  <a:cubicBezTo>
                    <a:pt x="308" y="15"/>
                    <a:pt x="218" y="93"/>
                    <a:pt x="200" y="125"/>
                  </a:cubicBezTo>
                  <a:lnTo>
                    <a:pt x="157" y="201"/>
                  </a:lnTo>
                  <a:cubicBezTo>
                    <a:pt x="138" y="234"/>
                    <a:pt x="118" y="269"/>
                    <a:pt x="98" y="303"/>
                  </a:cubicBezTo>
                  <a:cubicBezTo>
                    <a:pt x="67" y="355"/>
                    <a:pt x="54" y="410"/>
                    <a:pt x="28" y="463"/>
                  </a:cubicBezTo>
                  <a:cubicBezTo>
                    <a:pt x="0" y="523"/>
                    <a:pt x="0" y="525"/>
                    <a:pt x="3" y="569"/>
                  </a:cubicBezTo>
                  <a:cubicBezTo>
                    <a:pt x="85" y="475"/>
                    <a:pt x="173" y="356"/>
                    <a:pt x="238" y="243"/>
                  </a:cubicBezTo>
                  <a:lnTo>
                    <a:pt x="287" y="156"/>
                  </a:lnTo>
                  <a:lnTo>
                    <a:pt x="296" y="140"/>
                  </a:lnTo>
                  <a:cubicBezTo>
                    <a:pt x="316" y="92"/>
                    <a:pt x="329" y="46"/>
                    <a:pt x="3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36">
              <a:extLst>
                <a:ext uri="{FF2B5EF4-FFF2-40B4-BE49-F238E27FC236}">
                  <a16:creationId xmlns:a16="http://schemas.microsoft.com/office/drawing/2014/main" id="{83948A91-D088-EA2E-CFE5-DD4E4448EB54}"/>
                </a:ext>
              </a:extLst>
            </p:cNvPr>
            <p:cNvSpPr/>
            <p:nvPr/>
          </p:nvSpPr>
          <p:spPr>
            <a:xfrm>
              <a:off x="3404900" y="2288250"/>
              <a:ext cx="69200" cy="40575"/>
            </a:xfrm>
            <a:custGeom>
              <a:avLst/>
              <a:gdLst/>
              <a:ahLst/>
              <a:cxnLst/>
              <a:rect l="l" t="t" r="r" b="b"/>
              <a:pathLst>
                <a:path w="2768" h="1623" extrusionOk="0">
                  <a:moveTo>
                    <a:pt x="2767" y="0"/>
                  </a:moveTo>
                  <a:lnTo>
                    <a:pt x="2767" y="0"/>
                  </a:lnTo>
                  <a:cubicBezTo>
                    <a:pt x="2734" y="65"/>
                    <a:pt x="2653" y="234"/>
                    <a:pt x="2546" y="391"/>
                  </a:cubicBezTo>
                  <a:cubicBezTo>
                    <a:pt x="2440" y="549"/>
                    <a:pt x="2312" y="693"/>
                    <a:pt x="2250" y="759"/>
                  </a:cubicBezTo>
                  <a:cubicBezTo>
                    <a:pt x="2250" y="759"/>
                    <a:pt x="2178" y="844"/>
                    <a:pt x="2096" y="919"/>
                  </a:cubicBezTo>
                  <a:cubicBezTo>
                    <a:pt x="2016" y="996"/>
                    <a:pt x="1927" y="1063"/>
                    <a:pt x="1927" y="1063"/>
                  </a:cubicBezTo>
                  <a:cubicBezTo>
                    <a:pt x="1771" y="1184"/>
                    <a:pt x="1593" y="1290"/>
                    <a:pt x="1403" y="1369"/>
                  </a:cubicBezTo>
                  <a:cubicBezTo>
                    <a:pt x="1118" y="1486"/>
                    <a:pt x="845" y="1561"/>
                    <a:pt x="541" y="1575"/>
                  </a:cubicBezTo>
                  <a:cubicBezTo>
                    <a:pt x="507" y="1576"/>
                    <a:pt x="477" y="1576"/>
                    <a:pt x="449" y="1576"/>
                  </a:cubicBezTo>
                  <a:cubicBezTo>
                    <a:pt x="337" y="1576"/>
                    <a:pt x="270" y="1569"/>
                    <a:pt x="214" y="1568"/>
                  </a:cubicBezTo>
                  <a:cubicBezTo>
                    <a:pt x="160" y="1566"/>
                    <a:pt x="106" y="1563"/>
                    <a:pt x="0" y="1559"/>
                  </a:cubicBezTo>
                  <a:lnTo>
                    <a:pt x="0" y="1559"/>
                  </a:lnTo>
                  <a:cubicBezTo>
                    <a:pt x="170" y="1600"/>
                    <a:pt x="357" y="1623"/>
                    <a:pt x="549" y="1623"/>
                  </a:cubicBezTo>
                  <a:cubicBezTo>
                    <a:pt x="707" y="1623"/>
                    <a:pt x="868" y="1607"/>
                    <a:pt x="1027" y="1574"/>
                  </a:cubicBezTo>
                  <a:cubicBezTo>
                    <a:pt x="1383" y="1502"/>
                    <a:pt x="1728" y="1340"/>
                    <a:pt x="2001" y="1122"/>
                  </a:cubicBezTo>
                  <a:cubicBezTo>
                    <a:pt x="2001" y="1122"/>
                    <a:pt x="2105" y="1042"/>
                    <a:pt x="2198" y="948"/>
                  </a:cubicBezTo>
                  <a:cubicBezTo>
                    <a:pt x="2293" y="855"/>
                    <a:pt x="2376" y="753"/>
                    <a:pt x="2376" y="753"/>
                  </a:cubicBezTo>
                  <a:lnTo>
                    <a:pt x="2437" y="676"/>
                  </a:lnTo>
                  <a:lnTo>
                    <a:pt x="2437" y="675"/>
                  </a:lnTo>
                  <a:cubicBezTo>
                    <a:pt x="2595" y="457"/>
                    <a:pt x="2699" y="229"/>
                    <a:pt x="2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36">
              <a:extLst>
                <a:ext uri="{FF2B5EF4-FFF2-40B4-BE49-F238E27FC236}">
                  <a16:creationId xmlns:a16="http://schemas.microsoft.com/office/drawing/2014/main" id="{F0410B26-34C5-BE95-D916-76812AA611BF}"/>
                </a:ext>
              </a:extLst>
            </p:cNvPr>
            <p:cNvSpPr/>
            <p:nvPr/>
          </p:nvSpPr>
          <p:spPr>
            <a:xfrm>
              <a:off x="3144675" y="2239725"/>
              <a:ext cx="21750" cy="50075"/>
            </a:xfrm>
            <a:custGeom>
              <a:avLst/>
              <a:gdLst/>
              <a:ahLst/>
              <a:cxnLst/>
              <a:rect l="l" t="t" r="r" b="b"/>
              <a:pathLst>
                <a:path w="870" h="2003" extrusionOk="0">
                  <a:moveTo>
                    <a:pt x="0" y="0"/>
                  </a:moveTo>
                  <a:lnTo>
                    <a:pt x="0" y="0"/>
                  </a:lnTo>
                  <a:cubicBezTo>
                    <a:pt x="159" y="137"/>
                    <a:pt x="311" y="311"/>
                    <a:pt x="434" y="506"/>
                  </a:cubicBezTo>
                  <a:cubicBezTo>
                    <a:pt x="558" y="701"/>
                    <a:pt x="648" y="920"/>
                    <a:pt x="710" y="1131"/>
                  </a:cubicBezTo>
                  <a:cubicBezTo>
                    <a:pt x="710" y="1131"/>
                    <a:pt x="715" y="1151"/>
                    <a:pt x="724" y="1181"/>
                  </a:cubicBezTo>
                  <a:cubicBezTo>
                    <a:pt x="730" y="1211"/>
                    <a:pt x="740" y="1253"/>
                    <a:pt x="749" y="1293"/>
                  </a:cubicBezTo>
                  <a:cubicBezTo>
                    <a:pt x="764" y="1375"/>
                    <a:pt x="776" y="1458"/>
                    <a:pt x="776" y="1458"/>
                  </a:cubicBezTo>
                  <a:lnTo>
                    <a:pt x="781" y="1520"/>
                  </a:lnTo>
                  <a:cubicBezTo>
                    <a:pt x="802" y="1689"/>
                    <a:pt x="806" y="1847"/>
                    <a:pt x="797" y="2003"/>
                  </a:cubicBezTo>
                  <a:cubicBezTo>
                    <a:pt x="813" y="1958"/>
                    <a:pt x="844" y="1839"/>
                    <a:pt x="858" y="1711"/>
                  </a:cubicBezTo>
                  <a:cubicBezTo>
                    <a:pt x="870" y="1583"/>
                    <a:pt x="868" y="1450"/>
                    <a:pt x="857" y="1390"/>
                  </a:cubicBezTo>
                  <a:cubicBezTo>
                    <a:pt x="857" y="1390"/>
                    <a:pt x="855" y="1370"/>
                    <a:pt x="850" y="1342"/>
                  </a:cubicBezTo>
                  <a:cubicBezTo>
                    <a:pt x="846" y="1314"/>
                    <a:pt x="840" y="1276"/>
                    <a:pt x="830" y="1240"/>
                  </a:cubicBezTo>
                  <a:cubicBezTo>
                    <a:pt x="816" y="1165"/>
                    <a:pt x="793" y="1093"/>
                    <a:pt x="793" y="1093"/>
                  </a:cubicBezTo>
                  <a:cubicBezTo>
                    <a:pt x="757" y="962"/>
                    <a:pt x="704" y="831"/>
                    <a:pt x="643" y="704"/>
                  </a:cubicBezTo>
                  <a:cubicBezTo>
                    <a:pt x="548" y="515"/>
                    <a:pt x="424" y="368"/>
                    <a:pt x="285" y="220"/>
                  </a:cubicBezTo>
                  <a:cubicBezTo>
                    <a:pt x="125" y="59"/>
                    <a:pt x="111" y="6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36">
              <a:extLst>
                <a:ext uri="{FF2B5EF4-FFF2-40B4-BE49-F238E27FC236}">
                  <a16:creationId xmlns:a16="http://schemas.microsoft.com/office/drawing/2014/main" id="{A312EE64-FF92-4C00-020C-4E460EA28E80}"/>
                </a:ext>
              </a:extLst>
            </p:cNvPr>
            <p:cNvSpPr/>
            <p:nvPr/>
          </p:nvSpPr>
          <p:spPr>
            <a:xfrm>
              <a:off x="3161225" y="2245825"/>
              <a:ext cx="16600" cy="34550"/>
            </a:xfrm>
            <a:custGeom>
              <a:avLst/>
              <a:gdLst/>
              <a:ahLst/>
              <a:cxnLst/>
              <a:rect l="l" t="t" r="r" b="b"/>
              <a:pathLst>
                <a:path w="664" h="1382" extrusionOk="0">
                  <a:moveTo>
                    <a:pt x="0" y="1"/>
                  </a:moveTo>
                  <a:cubicBezTo>
                    <a:pt x="191" y="218"/>
                    <a:pt x="369" y="514"/>
                    <a:pt x="478" y="799"/>
                  </a:cubicBezTo>
                  <a:cubicBezTo>
                    <a:pt x="478" y="799"/>
                    <a:pt x="500" y="852"/>
                    <a:pt x="518" y="907"/>
                  </a:cubicBezTo>
                  <a:cubicBezTo>
                    <a:pt x="536" y="961"/>
                    <a:pt x="552" y="1016"/>
                    <a:pt x="552" y="1016"/>
                  </a:cubicBezTo>
                  <a:lnTo>
                    <a:pt x="563" y="1058"/>
                  </a:lnTo>
                  <a:cubicBezTo>
                    <a:pt x="598" y="1171"/>
                    <a:pt x="627" y="1276"/>
                    <a:pt x="651" y="1382"/>
                  </a:cubicBezTo>
                  <a:cubicBezTo>
                    <a:pt x="658" y="1348"/>
                    <a:pt x="663" y="1263"/>
                    <a:pt x="659" y="1174"/>
                  </a:cubicBezTo>
                  <a:cubicBezTo>
                    <a:pt x="654" y="1085"/>
                    <a:pt x="641" y="995"/>
                    <a:pt x="628" y="954"/>
                  </a:cubicBezTo>
                  <a:cubicBezTo>
                    <a:pt x="628" y="954"/>
                    <a:pt x="614" y="904"/>
                    <a:pt x="596" y="854"/>
                  </a:cubicBezTo>
                  <a:cubicBezTo>
                    <a:pt x="580" y="804"/>
                    <a:pt x="559" y="757"/>
                    <a:pt x="559" y="757"/>
                  </a:cubicBezTo>
                  <a:cubicBezTo>
                    <a:pt x="526" y="669"/>
                    <a:pt x="484" y="581"/>
                    <a:pt x="438" y="496"/>
                  </a:cubicBezTo>
                  <a:cubicBezTo>
                    <a:pt x="368" y="368"/>
                    <a:pt x="280" y="269"/>
                    <a:pt x="188" y="163"/>
                  </a:cubicBezTo>
                  <a:cubicBezTo>
                    <a:pt x="85" y="45"/>
                    <a:pt x="77" y="4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36">
              <a:extLst>
                <a:ext uri="{FF2B5EF4-FFF2-40B4-BE49-F238E27FC236}">
                  <a16:creationId xmlns:a16="http://schemas.microsoft.com/office/drawing/2014/main" id="{A7600976-EB14-8D67-E7AF-F7224CA525B3}"/>
                </a:ext>
              </a:extLst>
            </p:cNvPr>
            <p:cNvSpPr/>
            <p:nvPr/>
          </p:nvSpPr>
          <p:spPr>
            <a:xfrm>
              <a:off x="3163325" y="2221000"/>
              <a:ext cx="31200" cy="20300"/>
            </a:xfrm>
            <a:custGeom>
              <a:avLst/>
              <a:gdLst/>
              <a:ahLst/>
              <a:cxnLst/>
              <a:rect l="l" t="t" r="r" b="b"/>
              <a:pathLst>
                <a:path w="1248" h="812" extrusionOk="0">
                  <a:moveTo>
                    <a:pt x="1" y="0"/>
                  </a:moveTo>
                  <a:lnTo>
                    <a:pt x="1" y="0"/>
                  </a:lnTo>
                  <a:cubicBezTo>
                    <a:pt x="109" y="266"/>
                    <a:pt x="360" y="542"/>
                    <a:pt x="645" y="679"/>
                  </a:cubicBezTo>
                  <a:cubicBezTo>
                    <a:pt x="645" y="679"/>
                    <a:pt x="699" y="705"/>
                    <a:pt x="754" y="729"/>
                  </a:cubicBezTo>
                  <a:cubicBezTo>
                    <a:pt x="809" y="749"/>
                    <a:pt x="866" y="769"/>
                    <a:pt x="866" y="769"/>
                  </a:cubicBezTo>
                  <a:lnTo>
                    <a:pt x="909" y="782"/>
                  </a:lnTo>
                  <a:cubicBezTo>
                    <a:pt x="998" y="803"/>
                    <a:pt x="1084" y="811"/>
                    <a:pt x="1167" y="811"/>
                  </a:cubicBezTo>
                  <a:cubicBezTo>
                    <a:pt x="1194" y="811"/>
                    <a:pt x="1221" y="810"/>
                    <a:pt x="1247" y="809"/>
                  </a:cubicBezTo>
                  <a:cubicBezTo>
                    <a:pt x="1216" y="796"/>
                    <a:pt x="1134" y="775"/>
                    <a:pt x="1054" y="747"/>
                  </a:cubicBezTo>
                  <a:cubicBezTo>
                    <a:pt x="974" y="718"/>
                    <a:pt x="896" y="685"/>
                    <a:pt x="858" y="670"/>
                  </a:cubicBezTo>
                  <a:cubicBezTo>
                    <a:pt x="858" y="670"/>
                    <a:pt x="812" y="655"/>
                    <a:pt x="767" y="635"/>
                  </a:cubicBezTo>
                  <a:cubicBezTo>
                    <a:pt x="722" y="616"/>
                    <a:pt x="677" y="594"/>
                    <a:pt x="677" y="594"/>
                  </a:cubicBezTo>
                  <a:cubicBezTo>
                    <a:pt x="600" y="555"/>
                    <a:pt x="523" y="505"/>
                    <a:pt x="450" y="450"/>
                  </a:cubicBezTo>
                  <a:cubicBezTo>
                    <a:pt x="343" y="367"/>
                    <a:pt x="243" y="291"/>
                    <a:pt x="157" y="186"/>
                  </a:cubicBezTo>
                  <a:cubicBezTo>
                    <a:pt x="64" y="67"/>
                    <a:pt x="65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36">
              <a:extLst>
                <a:ext uri="{FF2B5EF4-FFF2-40B4-BE49-F238E27FC236}">
                  <a16:creationId xmlns:a16="http://schemas.microsoft.com/office/drawing/2014/main" id="{C4A39B09-C5EA-30A8-8AB5-71706594FE43}"/>
                </a:ext>
              </a:extLst>
            </p:cNvPr>
            <p:cNvSpPr/>
            <p:nvPr/>
          </p:nvSpPr>
          <p:spPr>
            <a:xfrm>
              <a:off x="3104425" y="1952500"/>
              <a:ext cx="55925" cy="41625"/>
            </a:xfrm>
            <a:custGeom>
              <a:avLst/>
              <a:gdLst/>
              <a:ahLst/>
              <a:cxnLst/>
              <a:rect l="l" t="t" r="r" b="b"/>
              <a:pathLst>
                <a:path w="2237" h="1665" extrusionOk="0">
                  <a:moveTo>
                    <a:pt x="2237" y="1"/>
                  </a:moveTo>
                  <a:lnTo>
                    <a:pt x="2237" y="1"/>
                  </a:lnTo>
                  <a:cubicBezTo>
                    <a:pt x="2131" y="55"/>
                    <a:pt x="1720" y="314"/>
                    <a:pt x="1601" y="404"/>
                  </a:cubicBezTo>
                  <a:cubicBezTo>
                    <a:pt x="1600" y="404"/>
                    <a:pt x="1308" y="623"/>
                    <a:pt x="1308" y="623"/>
                  </a:cubicBezTo>
                  <a:cubicBezTo>
                    <a:pt x="1177" y="721"/>
                    <a:pt x="1042" y="821"/>
                    <a:pt x="905" y="923"/>
                  </a:cubicBezTo>
                  <a:cubicBezTo>
                    <a:pt x="701" y="1075"/>
                    <a:pt x="529" y="1226"/>
                    <a:pt x="332" y="1377"/>
                  </a:cubicBezTo>
                  <a:cubicBezTo>
                    <a:pt x="114" y="1546"/>
                    <a:pt x="106" y="1553"/>
                    <a:pt x="0" y="1665"/>
                  </a:cubicBezTo>
                  <a:cubicBezTo>
                    <a:pt x="425" y="1376"/>
                    <a:pt x="934" y="1018"/>
                    <a:pt x="1376" y="686"/>
                  </a:cubicBezTo>
                  <a:cubicBezTo>
                    <a:pt x="1376" y="685"/>
                    <a:pt x="1711" y="434"/>
                    <a:pt x="1711" y="434"/>
                  </a:cubicBezTo>
                  <a:lnTo>
                    <a:pt x="1774" y="388"/>
                  </a:lnTo>
                  <a:cubicBezTo>
                    <a:pt x="1941" y="255"/>
                    <a:pt x="2092" y="127"/>
                    <a:pt x="2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36">
              <a:extLst>
                <a:ext uri="{FF2B5EF4-FFF2-40B4-BE49-F238E27FC236}">
                  <a16:creationId xmlns:a16="http://schemas.microsoft.com/office/drawing/2014/main" id="{DB00FED3-01A0-1E4B-0102-C82F3AFA490D}"/>
                </a:ext>
              </a:extLst>
            </p:cNvPr>
            <p:cNvSpPr/>
            <p:nvPr/>
          </p:nvSpPr>
          <p:spPr>
            <a:xfrm>
              <a:off x="2934625" y="2028225"/>
              <a:ext cx="47075" cy="51525"/>
            </a:xfrm>
            <a:custGeom>
              <a:avLst/>
              <a:gdLst/>
              <a:ahLst/>
              <a:cxnLst/>
              <a:rect l="l" t="t" r="r" b="b"/>
              <a:pathLst>
                <a:path w="1883" h="2061" extrusionOk="0">
                  <a:moveTo>
                    <a:pt x="1882" y="0"/>
                  </a:moveTo>
                  <a:lnTo>
                    <a:pt x="1882" y="0"/>
                  </a:lnTo>
                  <a:cubicBezTo>
                    <a:pt x="1777" y="58"/>
                    <a:pt x="1386" y="353"/>
                    <a:pt x="1280" y="461"/>
                  </a:cubicBezTo>
                  <a:cubicBezTo>
                    <a:pt x="1280" y="461"/>
                    <a:pt x="1214" y="526"/>
                    <a:pt x="1148" y="591"/>
                  </a:cubicBezTo>
                  <a:cubicBezTo>
                    <a:pt x="1084" y="657"/>
                    <a:pt x="1019" y="723"/>
                    <a:pt x="1019" y="723"/>
                  </a:cubicBezTo>
                  <a:cubicBezTo>
                    <a:pt x="905" y="842"/>
                    <a:pt x="790" y="967"/>
                    <a:pt x="677" y="1097"/>
                  </a:cubicBezTo>
                  <a:cubicBezTo>
                    <a:pt x="509" y="1290"/>
                    <a:pt x="378" y="1481"/>
                    <a:pt x="232" y="1683"/>
                  </a:cubicBezTo>
                  <a:cubicBezTo>
                    <a:pt x="70" y="1910"/>
                    <a:pt x="68" y="1921"/>
                    <a:pt x="1" y="2060"/>
                  </a:cubicBezTo>
                  <a:cubicBezTo>
                    <a:pt x="309" y="1646"/>
                    <a:pt x="712" y="1170"/>
                    <a:pt x="1097" y="773"/>
                  </a:cubicBezTo>
                  <a:cubicBezTo>
                    <a:pt x="1097" y="773"/>
                    <a:pt x="1171" y="699"/>
                    <a:pt x="1244" y="624"/>
                  </a:cubicBezTo>
                  <a:lnTo>
                    <a:pt x="1393" y="477"/>
                  </a:lnTo>
                  <a:lnTo>
                    <a:pt x="1451" y="424"/>
                  </a:lnTo>
                  <a:cubicBezTo>
                    <a:pt x="1591" y="286"/>
                    <a:pt x="1734" y="146"/>
                    <a:pt x="18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36">
              <a:extLst>
                <a:ext uri="{FF2B5EF4-FFF2-40B4-BE49-F238E27FC236}">
                  <a16:creationId xmlns:a16="http://schemas.microsoft.com/office/drawing/2014/main" id="{4570FA0F-8DD3-5CA8-5E64-166383D6AFBF}"/>
                </a:ext>
              </a:extLst>
            </p:cNvPr>
            <p:cNvSpPr/>
            <p:nvPr/>
          </p:nvSpPr>
          <p:spPr>
            <a:xfrm>
              <a:off x="2921500" y="2222075"/>
              <a:ext cx="47325" cy="112750"/>
            </a:xfrm>
            <a:custGeom>
              <a:avLst/>
              <a:gdLst/>
              <a:ahLst/>
              <a:cxnLst/>
              <a:rect l="l" t="t" r="r" b="b"/>
              <a:pathLst>
                <a:path w="1893" h="4510" extrusionOk="0">
                  <a:moveTo>
                    <a:pt x="0" y="0"/>
                  </a:moveTo>
                  <a:cubicBezTo>
                    <a:pt x="10" y="460"/>
                    <a:pt x="74" y="968"/>
                    <a:pt x="198" y="1472"/>
                  </a:cubicBezTo>
                  <a:cubicBezTo>
                    <a:pt x="320" y="1977"/>
                    <a:pt x="514" y="2472"/>
                    <a:pt x="740" y="2916"/>
                  </a:cubicBezTo>
                  <a:cubicBezTo>
                    <a:pt x="740" y="2916"/>
                    <a:pt x="761" y="2958"/>
                    <a:pt x="793" y="3020"/>
                  </a:cubicBezTo>
                  <a:cubicBezTo>
                    <a:pt x="827" y="3082"/>
                    <a:pt x="873" y="3164"/>
                    <a:pt x="919" y="3246"/>
                  </a:cubicBezTo>
                  <a:cubicBezTo>
                    <a:pt x="966" y="3329"/>
                    <a:pt x="1017" y="3408"/>
                    <a:pt x="1053" y="3468"/>
                  </a:cubicBezTo>
                  <a:cubicBezTo>
                    <a:pt x="1090" y="3529"/>
                    <a:pt x="1116" y="3568"/>
                    <a:pt x="1116" y="3568"/>
                  </a:cubicBezTo>
                  <a:lnTo>
                    <a:pt x="1195" y="3684"/>
                  </a:lnTo>
                  <a:cubicBezTo>
                    <a:pt x="1417" y="3999"/>
                    <a:pt x="1649" y="4267"/>
                    <a:pt x="1893" y="4509"/>
                  </a:cubicBezTo>
                  <a:cubicBezTo>
                    <a:pt x="1829" y="4425"/>
                    <a:pt x="1660" y="4216"/>
                    <a:pt x="1501" y="3991"/>
                  </a:cubicBezTo>
                  <a:cubicBezTo>
                    <a:pt x="1343" y="3764"/>
                    <a:pt x="1194" y="3526"/>
                    <a:pt x="1126" y="3412"/>
                  </a:cubicBezTo>
                  <a:cubicBezTo>
                    <a:pt x="1126" y="3412"/>
                    <a:pt x="1104" y="3377"/>
                    <a:pt x="1073" y="3325"/>
                  </a:cubicBezTo>
                  <a:cubicBezTo>
                    <a:pt x="1039" y="3275"/>
                    <a:pt x="998" y="3204"/>
                    <a:pt x="959" y="3133"/>
                  </a:cubicBezTo>
                  <a:cubicBezTo>
                    <a:pt x="920" y="3061"/>
                    <a:pt x="879" y="2991"/>
                    <a:pt x="852" y="2937"/>
                  </a:cubicBezTo>
                  <a:cubicBezTo>
                    <a:pt x="825" y="2883"/>
                    <a:pt x="807" y="2846"/>
                    <a:pt x="807" y="2846"/>
                  </a:cubicBezTo>
                  <a:cubicBezTo>
                    <a:pt x="674" y="2589"/>
                    <a:pt x="558" y="2311"/>
                    <a:pt x="455" y="2027"/>
                  </a:cubicBezTo>
                  <a:cubicBezTo>
                    <a:pt x="305" y="1602"/>
                    <a:pt x="187" y="1211"/>
                    <a:pt x="113" y="776"/>
                  </a:cubicBezTo>
                  <a:cubicBezTo>
                    <a:pt x="36" y="289"/>
                    <a:pt x="46" y="27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36">
              <a:extLst>
                <a:ext uri="{FF2B5EF4-FFF2-40B4-BE49-F238E27FC236}">
                  <a16:creationId xmlns:a16="http://schemas.microsoft.com/office/drawing/2014/main" id="{F61E3C61-CBE3-AD40-F39C-2AA3597FB994}"/>
                </a:ext>
              </a:extLst>
            </p:cNvPr>
            <p:cNvSpPr/>
            <p:nvPr/>
          </p:nvSpPr>
          <p:spPr>
            <a:xfrm>
              <a:off x="2938875" y="2305275"/>
              <a:ext cx="46100" cy="53975"/>
            </a:xfrm>
            <a:custGeom>
              <a:avLst/>
              <a:gdLst/>
              <a:ahLst/>
              <a:cxnLst/>
              <a:rect l="l" t="t" r="r" b="b"/>
              <a:pathLst>
                <a:path w="1844" h="2159" extrusionOk="0">
                  <a:moveTo>
                    <a:pt x="1" y="1"/>
                  </a:moveTo>
                  <a:lnTo>
                    <a:pt x="1" y="1"/>
                  </a:lnTo>
                  <a:cubicBezTo>
                    <a:pt x="205" y="487"/>
                    <a:pt x="557" y="1039"/>
                    <a:pt x="959" y="1448"/>
                  </a:cubicBezTo>
                  <a:cubicBezTo>
                    <a:pt x="959" y="1448"/>
                    <a:pt x="1033" y="1527"/>
                    <a:pt x="1111" y="1603"/>
                  </a:cubicBezTo>
                  <a:cubicBezTo>
                    <a:pt x="1190" y="1677"/>
                    <a:pt x="1270" y="1750"/>
                    <a:pt x="1270" y="1750"/>
                  </a:cubicBezTo>
                  <a:lnTo>
                    <a:pt x="1332" y="1803"/>
                  </a:lnTo>
                  <a:cubicBezTo>
                    <a:pt x="1504" y="1944"/>
                    <a:pt x="1672" y="2057"/>
                    <a:pt x="1843" y="2159"/>
                  </a:cubicBezTo>
                  <a:cubicBezTo>
                    <a:pt x="1799" y="2116"/>
                    <a:pt x="1681" y="2015"/>
                    <a:pt x="1565" y="1908"/>
                  </a:cubicBezTo>
                  <a:cubicBezTo>
                    <a:pt x="1440" y="1788"/>
                    <a:pt x="1326" y="1680"/>
                    <a:pt x="1278" y="1634"/>
                  </a:cubicBezTo>
                  <a:cubicBezTo>
                    <a:pt x="1278" y="1634"/>
                    <a:pt x="1208" y="1572"/>
                    <a:pt x="1142" y="1506"/>
                  </a:cubicBezTo>
                  <a:cubicBezTo>
                    <a:pt x="1075" y="1441"/>
                    <a:pt x="1012" y="1373"/>
                    <a:pt x="1012" y="1373"/>
                  </a:cubicBezTo>
                  <a:cubicBezTo>
                    <a:pt x="896" y="1254"/>
                    <a:pt x="784" y="1122"/>
                    <a:pt x="677" y="986"/>
                  </a:cubicBezTo>
                  <a:cubicBezTo>
                    <a:pt x="517" y="782"/>
                    <a:pt x="372" y="599"/>
                    <a:pt x="239" y="382"/>
                  </a:cubicBezTo>
                  <a:cubicBezTo>
                    <a:pt x="95" y="139"/>
                    <a:pt x="94" y="1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36">
              <a:extLst>
                <a:ext uri="{FF2B5EF4-FFF2-40B4-BE49-F238E27FC236}">
                  <a16:creationId xmlns:a16="http://schemas.microsoft.com/office/drawing/2014/main" id="{1D785041-2F72-B9D3-4E14-7E765FA24DA2}"/>
                </a:ext>
              </a:extLst>
            </p:cNvPr>
            <p:cNvSpPr/>
            <p:nvPr/>
          </p:nvSpPr>
          <p:spPr>
            <a:xfrm>
              <a:off x="3279375" y="1973650"/>
              <a:ext cx="63375" cy="37325"/>
            </a:xfrm>
            <a:custGeom>
              <a:avLst/>
              <a:gdLst/>
              <a:ahLst/>
              <a:cxnLst/>
              <a:rect l="l" t="t" r="r" b="b"/>
              <a:pathLst>
                <a:path w="2535" h="1493" extrusionOk="0">
                  <a:moveTo>
                    <a:pt x="1" y="0"/>
                  </a:moveTo>
                  <a:lnTo>
                    <a:pt x="1" y="0"/>
                  </a:lnTo>
                  <a:cubicBezTo>
                    <a:pt x="494" y="229"/>
                    <a:pt x="1071" y="544"/>
                    <a:pt x="1565" y="853"/>
                  </a:cubicBezTo>
                  <a:cubicBezTo>
                    <a:pt x="1565" y="853"/>
                    <a:pt x="1658" y="913"/>
                    <a:pt x="1751" y="972"/>
                  </a:cubicBezTo>
                  <a:cubicBezTo>
                    <a:pt x="1843" y="1033"/>
                    <a:pt x="1935" y="1093"/>
                    <a:pt x="1935" y="1093"/>
                  </a:cubicBezTo>
                  <a:lnTo>
                    <a:pt x="2003" y="1141"/>
                  </a:lnTo>
                  <a:cubicBezTo>
                    <a:pt x="2177" y="1257"/>
                    <a:pt x="2352" y="1372"/>
                    <a:pt x="2534" y="1492"/>
                  </a:cubicBezTo>
                  <a:cubicBezTo>
                    <a:pt x="2452" y="1398"/>
                    <a:pt x="2059" y="1063"/>
                    <a:pt x="1924" y="978"/>
                  </a:cubicBezTo>
                  <a:cubicBezTo>
                    <a:pt x="1924" y="978"/>
                    <a:pt x="1843" y="924"/>
                    <a:pt x="1762" y="871"/>
                  </a:cubicBezTo>
                  <a:cubicBezTo>
                    <a:pt x="1680" y="819"/>
                    <a:pt x="1598" y="767"/>
                    <a:pt x="1598" y="767"/>
                  </a:cubicBezTo>
                  <a:cubicBezTo>
                    <a:pt x="1451" y="675"/>
                    <a:pt x="1295" y="584"/>
                    <a:pt x="1138" y="495"/>
                  </a:cubicBezTo>
                  <a:cubicBezTo>
                    <a:pt x="901" y="363"/>
                    <a:pt x="678" y="268"/>
                    <a:pt x="439" y="160"/>
                  </a:cubicBezTo>
                  <a:cubicBezTo>
                    <a:pt x="170" y="41"/>
                    <a:pt x="159" y="4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36">
              <a:extLst>
                <a:ext uri="{FF2B5EF4-FFF2-40B4-BE49-F238E27FC236}">
                  <a16:creationId xmlns:a16="http://schemas.microsoft.com/office/drawing/2014/main" id="{14C37F72-BB3A-46D3-0BEB-AAE38BF6C0F1}"/>
                </a:ext>
              </a:extLst>
            </p:cNvPr>
            <p:cNvSpPr/>
            <p:nvPr/>
          </p:nvSpPr>
          <p:spPr>
            <a:xfrm>
              <a:off x="3337325" y="1990050"/>
              <a:ext cx="151875" cy="104050"/>
            </a:xfrm>
            <a:custGeom>
              <a:avLst/>
              <a:gdLst/>
              <a:ahLst/>
              <a:cxnLst/>
              <a:rect l="l" t="t" r="r" b="b"/>
              <a:pathLst>
                <a:path w="6075" h="4162" extrusionOk="0">
                  <a:moveTo>
                    <a:pt x="1" y="0"/>
                  </a:moveTo>
                  <a:lnTo>
                    <a:pt x="1" y="0"/>
                  </a:lnTo>
                  <a:cubicBezTo>
                    <a:pt x="632" y="280"/>
                    <a:pt x="1237" y="758"/>
                    <a:pt x="1788" y="1300"/>
                  </a:cubicBezTo>
                  <a:cubicBezTo>
                    <a:pt x="2345" y="1838"/>
                    <a:pt x="2865" y="2436"/>
                    <a:pt x="3432" y="2924"/>
                  </a:cubicBezTo>
                  <a:cubicBezTo>
                    <a:pt x="3432" y="2924"/>
                    <a:pt x="3644" y="3112"/>
                    <a:pt x="3872" y="3281"/>
                  </a:cubicBezTo>
                  <a:cubicBezTo>
                    <a:pt x="4097" y="3452"/>
                    <a:pt x="4338" y="3601"/>
                    <a:pt x="4338" y="3601"/>
                  </a:cubicBezTo>
                  <a:lnTo>
                    <a:pt x="4522" y="3709"/>
                  </a:lnTo>
                  <a:cubicBezTo>
                    <a:pt x="5030" y="3987"/>
                    <a:pt x="5557" y="4142"/>
                    <a:pt x="6075" y="4161"/>
                  </a:cubicBezTo>
                  <a:cubicBezTo>
                    <a:pt x="5918" y="4141"/>
                    <a:pt x="5515" y="4082"/>
                    <a:pt x="5134" y="3919"/>
                  </a:cubicBezTo>
                  <a:cubicBezTo>
                    <a:pt x="4750" y="3763"/>
                    <a:pt x="4393" y="3535"/>
                    <a:pt x="4229" y="3423"/>
                  </a:cubicBezTo>
                  <a:cubicBezTo>
                    <a:pt x="4229" y="3423"/>
                    <a:pt x="4025" y="3289"/>
                    <a:pt x="3833" y="3136"/>
                  </a:cubicBezTo>
                  <a:cubicBezTo>
                    <a:pt x="3640" y="2987"/>
                    <a:pt x="3457" y="2825"/>
                    <a:pt x="3457" y="2825"/>
                  </a:cubicBezTo>
                  <a:cubicBezTo>
                    <a:pt x="3128" y="2537"/>
                    <a:pt x="2811" y="2213"/>
                    <a:pt x="2491" y="1886"/>
                  </a:cubicBezTo>
                  <a:cubicBezTo>
                    <a:pt x="2013" y="1400"/>
                    <a:pt x="1568" y="970"/>
                    <a:pt x="1031" y="570"/>
                  </a:cubicBezTo>
                  <a:cubicBezTo>
                    <a:pt x="732" y="349"/>
                    <a:pt x="559" y="259"/>
                    <a:pt x="428" y="184"/>
                  </a:cubicBezTo>
                  <a:cubicBezTo>
                    <a:pt x="293" y="116"/>
                    <a:pt x="192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36">
              <a:extLst>
                <a:ext uri="{FF2B5EF4-FFF2-40B4-BE49-F238E27FC236}">
                  <a16:creationId xmlns:a16="http://schemas.microsoft.com/office/drawing/2014/main" id="{C5D82906-5AA0-395C-146D-B60BFD05F490}"/>
                </a:ext>
              </a:extLst>
            </p:cNvPr>
            <p:cNvSpPr/>
            <p:nvPr/>
          </p:nvSpPr>
          <p:spPr>
            <a:xfrm>
              <a:off x="3417975" y="2039150"/>
              <a:ext cx="59425" cy="38050"/>
            </a:xfrm>
            <a:custGeom>
              <a:avLst/>
              <a:gdLst/>
              <a:ahLst/>
              <a:cxnLst/>
              <a:rect l="l" t="t" r="r" b="b"/>
              <a:pathLst>
                <a:path w="2377" h="1522" extrusionOk="0">
                  <a:moveTo>
                    <a:pt x="0" y="0"/>
                  </a:moveTo>
                  <a:cubicBezTo>
                    <a:pt x="458" y="250"/>
                    <a:pt x="995" y="576"/>
                    <a:pt x="1459" y="889"/>
                  </a:cubicBezTo>
                  <a:lnTo>
                    <a:pt x="1634" y="1008"/>
                  </a:lnTo>
                  <a:cubicBezTo>
                    <a:pt x="1721" y="1068"/>
                    <a:pt x="1807" y="1130"/>
                    <a:pt x="1807" y="1130"/>
                  </a:cubicBezTo>
                  <a:lnTo>
                    <a:pt x="1872" y="1177"/>
                  </a:lnTo>
                  <a:cubicBezTo>
                    <a:pt x="2037" y="1289"/>
                    <a:pt x="2203" y="1404"/>
                    <a:pt x="2376" y="1521"/>
                  </a:cubicBezTo>
                  <a:cubicBezTo>
                    <a:pt x="2298" y="1430"/>
                    <a:pt x="1930" y="1101"/>
                    <a:pt x="1803" y="1014"/>
                  </a:cubicBezTo>
                  <a:cubicBezTo>
                    <a:pt x="1803" y="1014"/>
                    <a:pt x="1726" y="961"/>
                    <a:pt x="1649" y="908"/>
                  </a:cubicBezTo>
                  <a:cubicBezTo>
                    <a:pt x="1573" y="855"/>
                    <a:pt x="1496" y="804"/>
                    <a:pt x="1496" y="804"/>
                  </a:cubicBezTo>
                  <a:cubicBezTo>
                    <a:pt x="1358" y="711"/>
                    <a:pt x="1213" y="619"/>
                    <a:pt x="1066" y="528"/>
                  </a:cubicBezTo>
                  <a:cubicBezTo>
                    <a:pt x="845" y="392"/>
                    <a:pt x="634" y="291"/>
                    <a:pt x="410" y="176"/>
                  </a:cubicBezTo>
                  <a:cubicBezTo>
                    <a:pt x="159" y="49"/>
                    <a:pt x="149" y="4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36">
              <a:extLst>
                <a:ext uri="{FF2B5EF4-FFF2-40B4-BE49-F238E27FC236}">
                  <a16:creationId xmlns:a16="http://schemas.microsoft.com/office/drawing/2014/main" id="{7E53C57D-6049-FBBD-C4B3-9B9B1BF170BC}"/>
                </a:ext>
              </a:extLst>
            </p:cNvPr>
            <p:cNvSpPr/>
            <p:nvPr/>
          </p:nvSpPr>
          <p:spPr>
            <a:xfrm>
              <a:off x="3529400" y="2161775"/>
              <a:ext cx="46850" cy="24700"/>
            </a:xfrm>
            <a:custGeom>
              <a:avLst/>
              <a:gdLst/>
              <a:ahLst/>
              <a:cxnLst/>
              <a:rect l="l" t="t" r="r" b="b"/>
              <a:pathLst>
                <a:path w="1874" h="988" extrusionOk="0">
                  <a:moveTo>
                    <a:pt x="1" y="1"/>
                  </a:moveTo>
                  <a:lnTo>
                    <a:pt x="1" y="1"/>
                  </a:lnTo>
                  <a:cubicBezTo>
                    <a:pt x="245" y="316"/>
                    <a:pt x="638" y="627"/>
                    <a:pt x="1040" y="794"/>
                  </a:cubicBezTo>
                  <a:cubicBezTo>
                    <a:pt x="1040" y="794"/>
                    <a:pt x="1115" y="825"/>
                    <a:pt x="1192" y="854"/>
                  </a:cubicBezTo>
                  <a:cubicBezTo>
                    <a:pt x="1270" y="881"/>
                    <a:pt x="1348" y="906"/>
                    <a:pt x="1348" y="906"/>
                  </a:cubicBezTo>
                  <a:lnTo>
                    <a:pt x="1407" y="923"/>
                  </a:lnTo>
                  <a:cubicBezTo>
                    <a:pt x="1570" y="963"/>
                    <a:pt x="1724" y="982"/>
                    <a:pt x="1873" y="987"/>
                  </a:cubicBezTo>
                  <a:cubicBezTo>
                    <a:pt x="1829" y="971"/>
                    <a:pt x="1717" y="941"/>
                    <a:pt x="1603" y="903"/>
                  </a:cubicBezTo>
                  <a:cubicBezTo>
                    <a:pt x="1477" y="857"/>
                    <a:pt x="1367" y="818"/>
                    <a:pt x="1324" y="803"/>
                  </a:cubicBezTo>
                  <a:cubicBezTo>
                    <a:pt x="1324" y="803"/>
                    <a:pt x="1257" y="783"/>
                    <a:pt x="1192" y="757"/>
                  </a:cubicBezTo>
                  <a:cubicBezTo>
                    <a:pt x="1127" y="733"/>
                    <a:pt x="1064" y="705"/>
                    <a:pt x="1064" y="705"/>
                  </a:cubicBezTo>
                  <a:cubicBezTo>
                    <a:pt x="949" y="656"/>
                    <a:pt x="835" y="596"/>
                    <a:pt x="724" y="530"/>
                  </a:cubicBezTo>
                  <a:cubicBezTo>
                    <a:pt x="559" y="429"/>
                    <a:pt x="407" y="341"/>
                    <a:pt x="262" y="217"/>
                  </a:cubicBezTo>
                  <a:cubicBezTo>
                    <a:pt x="102" y="78"/>
                    <a:pt x="100" y="6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36">
              <a:extLst>
                <a:ext uri="{FF2B5EF4-FFF2-40B4-BE49-F238E27FC236}">
                  <a16:creationId xmlns:a16="http://schemas.microsoft.com/office/drawing/2014/main" id="{CD76FD39-8B9D-F63F-99DB-975050C3795E}"/>
                </a:ext>
              </a:extLst>
            </p:cNvPr>
            <p:cNvSpPr/>
            <p:nvPr/>
          </p:nvSpPr>
          <p:spPr>
            <a:xfrm>
              <a:off x="3513050" y="2170950"/>
              <a:ext cx="43900" cy="88150"/>
            </a:xfrm>
            <a:custGeom>
              <a:avLst/>
              <a:gdLst/>
              <a:ahLst/>
              <a:cxnLst/>
              <a:rect l="l" t="t" r="r" b="b"/>
              <a:pathLst>
                <a:path w="1756" h="352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694"/>
                    <a:pt x="558" y="1512"/>
                    <a:pt x="931" y="2203"/>
                  </a:cubicBezTo>
                  <a:lnTo>
                    <a:pt x="1073" y="2465"/>
                  </a:lnTo>
                  <a:cubicBezTo>
                    <a:pt x="1147" y="2594"/>
                    <a:pt x="1220" y="2722"/>
                    <a:pt x="1220" y="2722"/>
                  </a:cubicBezTo>
                  <a:lnTo>
                    <a:pt x="1276" y="2818"/>
                  </a:lnTo>
                  <a:cubicBezTo>
                    <a:pt x="1436" y="3077"/>
                    <a:pt x="1594" y="3306"/>
                    <a:pt x="1755" y="3526"/>
                  </a:cubicBezTo>
                  <a:cubicBezTo>
                    <a:pt x="1649" y="3329"/>
                    <a:pt x="1337" y="2752"/>
                    <a:pt x="1249" y="2591"/>
                  </a:cubicBezTo>
                  <a:cubicBezTo>
                    <a:pt x="1249" y="2591"/>
                    <a:pt x="1187" y="2478"/>
                    <a:pt x="1123" y="2365"/>
                  </a:cubicBezTo>
                  <a:cubicBezTo>
                    <a:pt x="1062" y="2253"/>
                    <a:pt x="1001" y="2139"/>
                    <a:pt x="1001" y="2139"/>
                  </a:cubicBezTo>
                  <a:cubicBezTo>
                    <a:pt x="891" y="1936"/>
                    <a:pt x="785" y="1722"/>
                    <a:pt x="683" y="1506"/>
                  </a:cubicBezTo>
                  <a:cubicBezTo>
                    <a:pt x="529" y="1181"/>
                    <a:pt x="384" y="893"/>
                    <a:pt x="249" y="569"/>
                  </a:cubicBezTo>
                  <a:cubicBezTo>
                    <a:pt x="101" y="208"/>
                    <a:pt x="99" y="19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36">
              <a:extLst>
                <a:ext uri="{FF2B5EF4-FFF2-40B4-BE49-F238E27FC236}">
                  <a16:creationId xmlns:a16="http://schemas.microsoft.com/office/drawing/2014/main" id="{06018A93-84C4-F718-CE6B-BCED21BAB744}"/>
                </a:ext>
              </a:extLst>
            </p:cNvPr>
            <p:cNvSpPr/>
            <p:nvPr/>
          </p:nvSpPr>
          <p:spPr>
            <a:xfrm>
              <a:off x="3234750" y="1975125"/>
              <a:ext cx="24200" cy="34075"/>
            </a:xfrm>
            <a:custGeom>
              <a:avLst/>
              <a:gdLst/>
              <a:ahLst/>
              <a:cxnLst/>
              <a:rect l="l" t="t" r="r" b="b"/>
              <a:pathLst>
                <a:path w="968" h="1363" extrusionOk="0">
                  <a:moveTo>
                    <a:pt x="0" y="1"/>
                  </a:moveTo>
                  <a:lnTo>
                    <a:pt x="0" y="1"/>
                  </a:lnTo>
                  <a:cubicBezTo>
                    <a:pt x="282" y="157"/>
                    <a:pt x="556" y="437"/>
                    <a:pt x="719" y="734"/>
                  </a:cubicBezTo>
                  <a:cubicBezTo>
                    <a:pt x="719" y="734"/>
                    <a:pt x="751" y="789"/>
                    <a:pt x="779" y="846"/>
                  </a:cubicBezTo>
                  <a:cubicBezTo>
                    <a:pt x="805" y="905"/>
                    <a:pt x="830" y="964"/>
                    <a:pt x="830" y="964"/>
                  </a:cubicBezTo>
                  <a:lnTo>
                    <a:pt x="845" y="1009"/>
                  </a:lnTo>
                  <a:cubicBezTo>
                    <a:pt x="895" y="1129"/>
                    <a:pt x="931" y="1245"/>
                    <a:pt x="960" y="1363"/>
                  </a:cubicBezTo>
                  <a:cubicBezTo>
                    <a:pt x="965" y="1326"/>
                    <a:pt x="967" y="1230"/>
                    <a:pt x="955" y="1132"/>
                  </a:cubicBezTo>
                  <a:cubicBezTo>
                    <a:pt x="942" y="1033"/>
                    <a:pt x="917" y="934"/>
                    <a:pt x="897" y="889"/>
                  </a:cubicBezTo>
                  <a:cubicBezTo>
                    <a:pt x="897" y="889"/>
                    <a:pt x="876" y="834"/>
                    <a:pt x="848" y="782"/>
                  </a:cubicBezTo>
                  <a:cubicBezTo>
                    <a:pt x="823" y="729"/>
                    <a:pt x="793" y="679"/>
                    <a:pt x="793" y="679"/>
                  </a:cubicBezTo>
                  <a:cubicBezTo>
                    <a:pt x="742" y="588"/>
                    <a:pt x="678" y="499"/>
                    <a:pt x="609" y="414"/>
                  </a:cubicBezTo>
                  <a:cubicBezTo>
                    <a:pt x="504" y="288"/>
                    <a:pt x="383" y="202"/>
                    <a:pt x="253" y="114"/>
                  </a:cubicBezTo>
                  <a:cubicBezTo>
                    <a:pt x="105" y="19"/>
                    <a:pt x="94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36">
              <a:extLst>
                <a:ext uri="{FF2B5EF4-FFF2-40B4-BE49-F238E27FC236}">
                  <a16:creationId xmlns:a16="http://schemas.microsoft.com/office/drawing/2014/main" id="{CEF4C7C1-4441-E92C-B853-9A9AF87A37AA}"/>
                </a:ext>
              </a:extLst>
            </p:cNvPr>
            <p:cNvSpPr/>
            <p:nvPr/>
          </p:nvSpPr>
          <p:spPr>
            <a:xfrm>
              <a:off x="3262125" y="1990300"/>
              <a:ext cx="7600" cy="14200"/>
            </a:xfrm>
            <a:custGeom>
              <a:avLst/>
              <a:gdLst/>
              <a:ahLst/>
              <a:cxnLst/>
              <a:rect l="l" t="t" r="r" b="b"/>
              <a:pathLst>
                <a:path w="304" h="568" extrusionOk="0">
                  <a:moveTo>
                    <a:pt x="1" y="0"/>
                  </a:moveTo>
                  <a:cubicBezTo>
                    <a:pt x="62" y="104"/>
                    <a:pt x="124" y="229"/>
                    <a:pt x="174" y="342"/>
                  </a:cubicBezTo>
                  <a:cubicBezTo>
                    <a:pt x="174" y="342"/>
                    <a:pt x="184" y="363"/>
                    <a:pt x="192" y="384"/>
                  </a:cubicBezTo>
                  <a:cubicBezTo>
                    <a:pt x="201" y="407"/>
                    <a:pt x="209" y="428"/>
                    <a:pt x="209" y="428"/>
                  </a:cubicBezTo>
                  <a:lnTo>
                    <a:pt x="215" y="445"/>
                  </a:lnTo>
                  <a:cubicBezTo>
                    <a:pt x="235" y="488"/>
                    <a:pt x="259" y="528"/>
                    <a:pt x="282" y="568"/>
                  </a:cubicBezTo>
                  <a:cubicBezTo>
                    <a:pt x="297" y="539"/>
                    <a:pt x="304" y="418"/>
                    <a:pt x="289" y="383"/>
                  </a:cubicBezTo>
                  <a:cubicBezTo>
                    <a:pt x="289" y="383"/>
                    <a:pt x="281" y="362"/>
                    <a:pt x="273" y="342"/>
                  </a:cubicBezTo>
                  <a:lnTo>
                    <a:pt x="256" y="302"/>
                  </a:lnTo>
                  <a:cubicBezTo>
                    <a:pt x="240" y="266"/>
                    <a:pt x="221" y="229"/>
                    <a:pt x="202" y="194"/>
                  </a:cubicBezTo>
                  <a:cubicBezTo>
                    <a:pt x="173" y="140"/>
                    <a:pt x="128" y="104"/>
                    <a:pt x="89" y="60"/>
                  </a:cubicBezTo>
                  <a:cubicBezTo>
                    <a:pt x="47" y="11"/>
                    <a:pt x="43" y="1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36">
              <a:extLst>
                <a:ext uri="{FF2B5EF4-FFF2-40B4-BE49-F238E27FC236}">
                  <a16:creationId xmlns:a16="http://schemas.microsoft.com/office/drawing/2014/main" id="{90B28DAD-235F-FC82-54E8-696247E061E2}"/>
                </a:ext>
              </a:extLst>
            </p:cNvPr>
            <p:cNvSpPr/>
            <p:nvPr/>
          </p:nvSpPr>
          <p:spPr>
            <a:xfrm>
              <a:off x="3261175" y="2044025"/>
              <a:ext cx="21525" cy="19925"/>
            </a:xfrm>
            <a:custGeom>
              <a:avLst/>
              <a:gdLst/>
              <a:ahLst/>
              <a:cxnLst/>
              <a:rect l="l" t="t" r="r" b="b"/>
              <a:pathLst>
                <a:path w="861" h="797" extrusionOk="0">
                  <a:moveTo>
                    <a:pt x="859" y="1"/>
                  </a:moveTo>
                  <a:cubicBezTo>
                    <a:pt x="803" y="1"/>
                    <a:pt x="601" y="68"/>
                    <a:pt x="548" y="109"/>
                  </a:cubicBezTo>
                  <a:cubicBezTo>
                    <a:pt x="548" y="109"/>
                    <a:pt x="515" y="132"/>
                    <a:pt x="483" y="157"/>
                  </a:cubicBezTo>
                  <a:cubicBezTo>
                    <a:pt x="451" y="180"/>
                    <a:pt x="419" y="206"/>
                    <a:pt x="419" y="206"/>
                  </a:cubicBezTo>
                  <a:cubicBezTo>
                    <a:pt x="363" y="252"/>
                    <a:pt x="309" y="302"/>
                    <a:pt x="256" y="357"/>
                  </a:cubicBezTo>
                  <a:cubicBezTo>
                    <a:pt x="178" y="438"/>
                    <a:pt x="129" y="526"/>
                    <a:pt x="71" y="618"/>
                  </a:cubicBezTo>
                  <a:cubicBezTo>
                    <a:pt x="10" y="721"/>
                    <a:pt x="11" y="727"/>
                    <a:pt x="1" y="797"/>
                  </a:cubicBezTo>
                  <a:cubicBezTo>
                    <a:pt x="123" y="612"/>
                    <a:pt x="302" y="418"/>
                    <a:pt x="482" y="272"/>
                  </a:cubicBezTo>
                  <a:cubicBezTo>
                    <a:pt x="482" y="272"/>
                    <a:pt x="517" y="245"/>
                    <a:pt x="551" y="218"/>
                  </a:cubicBezTo>
                  <a:cubicBezTo>
                    <a:pt x="588" y="193"/>
                    <a:pt x="624" y="168"/>
                    <a:pt x="624" y="168"/>
                  </a:cubicBezTo>
                  <a:lnTo>
                    <a:pt x="651" y="150"/>
                  </a:lnTo>
                  <a:lnTo>
                    <a:pt x="652" y="150"/>
                  </a:lnTo>
                  <a:cubicBezTo>
                    <a:pt x="723" y="97"/>
                    <a:pt x="791" y="47"/>
                    <a:pt x="861" y="1"/>
                  </a:cubicBezTo>
                  <a:cubicBezTo>
                    <a:pt x="860" y="1"/>
                    <a:pt x="860" y="1"/>
                    <a:pt x="8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36">
              <a:extLst>
                <a:ext uri="{FF2B5EF4-FFF2-40B4-BE49-F238E27FC236}">
                  <a16:creationId xmlns:a16="http://schemas.microsoft.com/office/drawing/2014/main" id="{489DD4F3-9E69-C106-406D-12FE3B4E4558}"/>
                </a:ext>
              </a:extLst>
            </p:cNvPr>
            <p:cNvSpPr/>
            <p:nvPr/>
          </p:nvSpPr>
          <p:spPr>
            <a:xfrm>
              <a:off x="3295750" y="2048600"/>
              <a:ext cx="10825" cy="14250"/>
            </a:xfrm>
            <a:custGeom>
              <a:avLst/>
              <a:gdLst/>
              <a:ahLst/>
              <a:cxnLst/>
              <a:rect l="l" t="t" r="r" b="b"/>
              <a:pathLst>
                <a:path w="433" h="570" extrusionOk="0">
                  <a:moveTo>
                    <a:pt x="432" y="1"/>
                  </a:moveTo>
                  <a:cubicBezTo>
                    <a:pt x="398" y="12"/>
                    <a:pt x="293" y="89"/>
                    <a:pt x="270" y="119"/>
                  </a:cubicBezTo>
                  <a:lnTo>
                    <a:pt x="215" y="195"/>
                  </a:lnTo>
                  <a:cubicBezTo>
                    <a:pt x="190" y="229"/>
                    <a:pt x="164" y="263"/>
                    <a:pt x="138" y="298"/>
                  </a:cubicBezTo>
                  <a:cubicBezTo>
                    <a:pt x="98" y="350"/>
                    <a:pt x="78" y="407"/>
                    <a:pt x="43" y="460"/>
                  </a:cubicBezTo>
                  <a:cubicBezTo>
                    <a:pt x="4" y="520"/>
                    <a:pt x="4" y="523"/>
                    <a:pt x="1" y="569"/>
                  </a:cubicBezTo>
                  <a:cubicBezTo>
                    <a:pt x="98" y="478"/>
                    <a:pt x="207" y="361"/>
                    <a:pt x="291" y="246"/>
                  </a:cubicBezTo>
                  <a:lnTo>
                    <a:pt x="353" y="160"/>
                  </a:lnTo>
                  <a:lnTo>
                    <a:pt x="365" y="143"/>
                  </a:lnTo>
                  <a:cubicBezTo>
                    <a:pt x="393" y="96"/>
                    <a:pt x="414" y="48"/>
                    <a:pt x="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36">
              <a:extLst>
                <a:ext uri="{FF2B5EF4-FFF2-40B4-BE49-F238E27FC236}">
                  <a16:creationId xmlns:a16="http://schemas.microsoft.com/office/drawing/2014/main" id="{B193BB63-E88D-A1B9-82CC-787A1621BBD5}"/>
                </a:ext>
              </a:extLst>
            </p:cNvPr>
            <p:cNvSpPr/>
            <p:nvPr/>
          </p:nvSpPr>
          <p:spPr>
            <a:xfrm>
              <a:off x="3308800" y="2056850"/>
              <a:ext cx="14425" cy="17950"/>
            </a:xfrm>
            <a:custGeom>
              <a:avLst/>
              <a:gdLst/>
              <a:ahLst/>
              <a:cxnLst/>
              <a:rect l="l" t="t" r="r" b="b"/>
              <a:pathLst>
                <a:path w="577" h="718" extrusionOk="0">
                  <a:moveTo>
                    <a:pt x="576" y="0"/>
                  </a:moveTo>
                  <a:lnTo>
                    <a:pt x="576" y="0"/>
                  </a:lnTo>
                  <a:cubicBezTo>
                    <a:pt x="547" y="34"/>
                    <a:pt x="447" y="161"/>
                    <a:pt x="422" y="201"/>
                  </a:cubicBezTo>
                  <a:cubicBezTo>
                    <a:pt x="422" y="201"/>
                    <a:pt x="408" y="227"/>
                    <a:pt x="392" y="252"/>
                  </a:cubicBezTo>
                  <a:cubicBezTo>
                    <a:pt x="376" y="277"/>
                    <a:pt x="359" y="302"/>
                    <a:pt x="359" y="302"/>
                  </a:cubicBezTo>
                  <a:cubicBezTo>
                    <a:pt x="330" y="345"/>
                    <a:pt x="295" y="387"/>
                    <a:pt x="259" y="429"/>
                  </a:cubicBezTo>
                  <a:cubicBezTo>
                    <a:pt x="204" y="490"/>
                    <a:pt x="162" y="553"/>
                    <a:pt x="101" y="607"/>
                  </a:cubicBezTo>
                  <a:cubicBezTo>
                    <a:pt x="31" y="666"/>
                    <a:pt x="28" y="668"/>
                    <a:pt x="0" y="717"/>
                  </a:cubicBezTo>
                  <a:cubicBezTo>
                    <a:pt x="159" y="647"/>
                    <a:pt x="332" y="509"/>
                    <a:pt x="437" y="349"/>
                  </a:cubicBezTo>
                  <a:cubicBezTo>
                    <a:pt x="437" y="349"/>
                    <a:pt x="457" y="318"/>
                    <a:pt x="476" y="288"/>
                  </a:cubicBezTo>
                  <a:cubicBezTo>
                    <a:pt x="494" y="257"/>
                    <a:pt x="512" y="225"/>
                    <a:pt x="512" y="225"/>
                  </a:cubicBezTo>
                  <a:lnTo>
                    <a:pt x="525" y="201"/>
                  </a:lnTo>
                  <a:cubicBezTo>
                    <a:pt x="553" y="133"/>
                    <a:pt x="568" y="66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36">
              <a:extLst>
                <a:ext uri="{FF2B5EF4-FFF2-40B4-BE49-F238E27FC236}">
                  <a16:creationId xmlns:a16="http://schemas.microsoft.com/office/drawing/2014/main" id="{49298BED-10BC-60DA-F19C-6178E6FB37DD}"/>
                </a:ext>
              </a:extLst>
            </p:cNvPr>
            <p:cNvSpPr/>
            <p:nvPr/>
          </p:nvSpPr>
          <p:spPr>
            <a:xfrm>
              <a:off x="3340750" y="2078225"/>
              <a:ext cx="21125" cy="26275"/>
            </a:xfrm>
            <a:custGeom>
              <a:avLst/>
              <a:gdLst/>
              <a:ahLst/>
              <a:cxnLst/>
              <a:rect l="l" t="t" r="r" b="b"/>
              <a:pathLst>
                <a:path w="845" h="1051" extrusionOk="0">
                  <a:moveTo>
                    <a:pt x="0" y="1"/>
                  </a:moveTo>
                  <a:lnTo>
                    <a:pt x="0" y="1"/>
                  </a:lnTo>
                  <a:cubicBezTo>
                    <a:pt x="182" y="174"/>
                    <a:pt x="380" y="401"/>
                    <a:pt x="538" y="615"/>
                  </a:cubicBezTo>
                  <a:cubicBezTo>
                    <a:pt x="538" y="615"/>
                    <a:pt x="567" y="656"/>
                    <a:pt x="597" y="697"/>
                  </a:cubicBezTo>
                  <a:cubicBezTo>
                    <a:pt x="625" y="739"/>
                    <a:pt x="653" y="780"/>
                    <a:pt x="653" y="780"/>
                  </a:cubicBezTo>
                  <a:lnTo>
                    <a:pt x="673" y="813"/>
                  </a:lnTo>
                  <a:cubicBezTo>
                    <a:pt x="721" y="880"/>
                    <a:pt x="780" y="961"/>
                    <a:pt x="845" y="1051"/>
                  </a:cubicBezTo>
                  <a:cubicBezTo>
                    <a:pt x="839" y="990"/>
                    <a:pt x="754" y="763"/>
                    <a:pt x="711" y="702"/>
                  </a:cubicBezTo>
                  <a:lnTo>
                    <a:pt x="659" y="628"/>
                  </a:lnTo>
                  <a:cubicBezTo>
                    <a:pt x="632" y="591"/>
                    <a:pt x="606" y="554"/>
                    <a:pt x="606" y="554"/>
                  </a:cubicBezTo>
                  <a:cubicBezTo>
                    <a:pt x="557" y="489"/>
                    <a:pt x="505" y="425"/>
                    <a:pt x="450" y="361"/>
                  </a:cubicBezTo>
                  <a:cubicBezTo>
                    <a:pt x="367" y="265"/>
                    <a:pt x="276" y="196"/>
                    <a:pt x="183" y="116"/>
                  </a:cubicBezTo>
                  <a:cubicBezTo>
                    <a:pt x="79" y="29"/>
                    <a:pt x="73" y="2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36">
              <a:extLst>
                <a:ext uri="{FF2B5EF4-FFF2-40B4-BE49-F238E27FC236}">
                  <a16:creationId xmlns:a16="http://schemas.microsoft.com/office/drawing/2014/main" id="{06C367EB-89AB-373C-C8F3-1E95039326C1}"/>
                </a:ext>
              </a:extLst>
            </p:cNvPr>
            <p:cNvSpPr/>
            <p:nvPr/>
          </p:nvSpPr>
          <p:spPr>
            <a:xfrm>
              <a:off x="3336650" y="2121000"/>
              <a:ext cx="5400" cy="22500"/>
            </a:xfrm>
            <a:custGeom>
              <a:avLst/>
              <a:gdLst/>
              <a:ahLst/>
              <a:cxnLst/>
              <a:rect l="l" t="t" r="r" b="b"/>
              <a:pathLst>
                <a:path w="216" h="900" extrusionOk="0">
                  <a:moveTo>
                    <a:pt x="215" y="0"/>
                  </a:moveTo>
                  <a:lnTo>
                    <a:pt x="215" y="0"/>
                  </a:lnTo>
                  <a:cubicBezTo>
                    <a:pt x="177" y="22"/>
                    <a:pt x="77" y="161"/>
                    <a:pt x="65" y="213"/>
                  </a:cubicBezTo>
                  <a:cubicBezTo>
                    <a:pt x="65" y="213"/>
                    <a:pt x="55" y="244"/>
                    <a:pt x="49" y="275"/>
                  </a:cubicBezTo>
                  <a:cubicBezTo>
                    <a:pt x="40" y="305"/>
                    <a:pt x="34" y="337"/>
                    <a:pt x="34" y="337"/>
                  </a:cubicBezTo>
                  <a:cubicBezTo>
                    <a:pt x="21" y="392"/>
                    <a:pt x="14" y="449"/>
                    <a:pt x="8" y="509"/>
                  </a:cubicBezTo>
                  <a:cubicBezTo>
                    <a:pt x="1" y="596"/>
                    <a:pt x="19" y="675"/>
                    <a:pt x="31" y="758"/>
                  </a:cubicBezTo>
                  <a:cubicBezTo>
                    <a:pt x="45" y="851"/>
                    <a:pt x="50" y="856"/>
                    <a:pt x="84" y="900"/>
                  </a:cubicBezTo>
                  <a:cubicBezTo>
                    <a:pt x="70" y="728"/>
                    <a:pt x="86" y="525"/>
                    <a:pt x="124" y="350"/>
                  </a:cubicBezTo>
                  <a:cubicBezTo>
                    <a:pt x="124" y="350"/>
                    <a:pt x="132" y="316"/>
                    <a:pt x="139" y="284"/>
                  </a:cubicBezTo>
                  <a:cubicBezTo>
                    <a:pt x="149" y="251"/>
                    <a:pt x="159" y="219"/>
                    <a:pt x="159" y="219"/>
                  </a:cubicBezTo>
                  <a:lnTo>
                    <a:pt x="166" y="194"/>
                  </a:lnTo>
                  <a:cubicBezTo>
                    <a:pt x="179" y="145"/>
                    <a:pt x="196" y="77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36">
              <a:extLst>
                <a:ext uri="{FF2B5EF4-FFF2-40B4-BE49-F238E27FC236}">
                  <a16:creationId xmlns:a16="http://schemas.microsoft.com/office/drawing/2014/main" id="{5A6956E4-0A6D-18D8-440E-AE66881384EB}"/>
                </a:ext>
              </a:extLst>
            </p:cNvPr>
            <p:cNvSpPr/>
            <p:nvPr/>
          </p:nvSpPr>
          <p:spPr>
            <a:xfrm>
              <a:off x="3292200" y="2096175"/>
              <a:ext cx="14350" cy="16625"/>
            </a:xfrm>
            <a:custGeom>
              <a:avLst/>
              <a:gdLst/>
              <a:ahLst/>
              <a:cxnLst/>
              <a:rect l="l" t="t" r="r" b="b"/>
              <a:pathLst>
                <a:path w="574" h="665" extrusionOk="0">
                  <a:moveTo>
                    <a:pt x="573" y="1"/>
                  </a:moveTo>
                  <a:cubicBezTo>
                    <a:pt x="534" y="16"/>
                    <a:pt x="406" y="107"/>
                    <a:pt x="375" y="142"/>
                  </a:cubicBezTo>
                  <a:lnTo>
                    <a:pt x="302" y="231"/>
                  </a:lnTo>
                  <a:cubicBezTo>
                    <a:pt x="268" y="270"/>
                    <a:pt x="234" y="310"/>
                    <a:pt x="199" y="351"/>
                  </a:cubicBezTo>
                  <a:cubicBezTo>
                    <a:pt x="146" y="412"/>
                    <a:pt x="113" y="478"/>
                    <a:pt x="65" y="539"/>
                  </a:cubicBezTo>
                  <a:cubicBezTo>
                    <a:pt x="12" y="608"/>
                    <a:pt x="11" y="612"/>
                    <a:pt x="0" y="665"/>
                  </a:cubicBezTo>
                  <a:cubicBezTo>
                    <a:pt x="122" y="556"/>
                    <a:pt x="262" y="419"/>
                    <a:pt x="374" y="286"/>
                  </a:cubicBezTo>
                  <a:lnTo>
                    <a:pt x="459" y="184"/>
                  </a:lnTo>
                  <a:lnTo>
                    <a:pt x="475" y="166"/>
                  </a:lnTo>
                  <a:cubicBezTo>
                    <a:pt x="514" y="110"/>
                    <a:pt x="544" y="56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36">
              <a:extLst>
                <a:ext uri="{FF2B5EF4-FFF2-40B4-BE49-F238E27FC236}">
                  <a16:creationId xmlns:a16="http://schemas.microsoft.com/office/drawing/2014/main" id="{DC74BB03-14A6-F422-63B4-7B8EBC7B10A5}"/>
                </a:ext>
              </a:extLst>
            </p:cNvPr>
            <p:cNvSpPr/>
            <p:nvPr/>
          </p:nvSpPr>
          <p:spPr>
            <a:xfrm>
              <a:off x="3467175" y="2099250"/>
              <a:ext cx="49300" cy="75400"/>
            </a:xfrm>
            <a:custGeom>
              <a:avLst/>
              <a:gdLst/>
              <a:ahLst/>
              <a:cxnLst/>
              <a:rect l="l" t="t" r="r" b="b"/>
              <a:pathLst>
                <a:path w="1972" h="3016" extrusionOk="0">
                  <a:moveTo>
                    <a:pt x="0" y="1"/>
                  </a:moveTo>
                  <a:lnTo>
                    <a:pt x="0" y="1"/>
                  </a:lnTo>
                  <a:cubicBezTo>
                    <a:pt x="405" y="530"/>
                    <a:pt x="862" y="1191"/>
                    <a:pt x="1240" y="1797"/>
                  </a:cubicBezTo>
                  <a:cubicBezTo>
                    <a:pt x="1240" y="1797"/>
                    <a:pt x="1311" y="1913"/>
                    <a:pt x="1382" y="2027"/>
                  </a:cubicBezTo>
                  <a:cubicBezTo>
                    <a:pt x="1452" y="2144"/>
                    <a:pt x="1521" y="2260"/>
                    <a:pt x="1521" y="2260"/>
                  </a:cubicBezTo>
                  <a:lnTo>
                    <a:pt x="1571" y="2347"/>
                  </a:lnTo>
                  <a:cubicBezTo>
                    <a:pt x="1706" y="2571"/>
                    <a:pt x="1838" y="2792"/>
                    <a:pt x="1972" y="3016"/>
                  </a:cubicBezTo>
                  <a:cubicBezTo>
                    <a:pt x="1923" y="2871"/>
                    <a:pt x="1655" y="2301"/>
                    <a:pt x="1552" y="2135"/>
                  </a:cubicBezTo>
                  <a:cubicBezTo>
                    <a:pt x="1552" y="2135"/>
                    <a:pt x="1492" y="2034"/>
                    <a:pt x="1430" y="1931"/>
                  </a:cubicBezTo>
                  <a:cubicBezTo>
                    <a:pt x="1367" y="1830"/>
                    <a:pt x="1306" y="1730"/>
                    <a:pt x="1306" y="1730"/>
                  </a:cubicBezTo>
                  <a:cubicBezTo>
                    <a:pt x="1193" y="1550"/>
                    <a:pt x="1073" y="1367"/>
                    <a:pt x="949" y="1184"/>
                  </a:cubicBezTo>
                  <a:cubicBezTo>
                    <a:pt x="763" y="910"/>
                    <a:pt x="576" y="681"/>
                    <a:pt x="378" y="428"/>
                  </a:cubicBezTo>
                  <a:cubicBezTo>
                    <a:pt x="155" y="146"/>
                    <a:pt x="144" y="13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36">
              <a:extLst>
                <a:ext uri="{FF2B5EF4-FFF2-40B4-BE49-F238E27FC236}">
                  <a16:creationId xmlns:a16="http://schemas.microsoft.com/office/drawing/2014/main" id="{BA86B914-4252-FF9B-2352-D20E48DF964F}"/>
                </a:ext>
              </a:extLst>
            </p:cNvPr>
            <p:cNvSpPr/>
            <p:nvPr/>
          </p:nvSpPr>
          <p:spPr>
            <a:xfrm>
              <a:off x="2860525" y="1767800"/>
              <a:ext cx="22375" cy="8475"/>
            </a:xfrm>
            <a:custGeom>
              <a:avLst/>
              <a:gdLst/>
              <a:ahLst/>
              <a:cxnLst/>
              <a:rect l="l" t="t" r="r" b="b"/>
              <a:pathLst>
                <a:path w="895" h="339" extrusionOk="0">
                  <a:moveTo>
                    <a:pt x="622" y="1"/>
                  </a:moveTo>
                  <a:cubicBezTo>
                    <a:pt x="609" y="1"/>
                    <a:pt x="589" y="1"/>
                    <a:pt x="569" y="3"/>
                  </a:cubicBezTo>
                  <a:cubicBezTo>
                    <a:pt x="534" y="5"/>
                    <a:pt x="499" y="11"/>
                    <a:pt x="499" y="11"/>
                  </a:cubicBezTo>
                  <a:cubicBezTo>
                    <a:pt x="439" y="19"/>
                    <a:pt x="377" y="36"/>
                    <a:pt x="318" y="57"/>
                  </a:cubicBezTo>
                  <a:cubicBezTo>
                    <a:pt x="228" y="91"/>
                    <a:pt x="161" y="148"/>
                    <a:pt x="93" y="208"/>
                  </a:cubicBezTo>
                  <a:cubicBezTo>
                    <a:pt x="17" y="275"/>
                    <a:pt x="18" y="283"/>
                    <a:pt x="1" y="338"/>
                  </a:cubicBezTo>
                  <a:cubicBezTo>
                    <a:pt x="134" y="213"/>
                    <a:pt x="334" y="124"/>
                    <a:pt x="519" y="100"/>
                  </a:cubicBezTo>
                  <a:cubicBezTo>
                    <a:pt x="519" y="97"/>
                    <a:pt x="624" y="91"/>
                    <a:pt x="652" y="91"/>
                  </a:cubicBezTo>
                  <a:cubicBezTo>
                    <a:pt x="657" y="91"/>
                    <a:pt x="659" y="92"/>
                    <a:pt x="659" y="92"/>
                  </a:cubicBezTo>
                  <a:lnTo>
                    <a:pt x="685" y="94"/>
                  </a:lnTo>
                  <a:cubicBezTo>
                    <a:pt x="694" y="94"/>
                    <a:pt x="703" y="94"/>
                    <a:pt x="712" y="94"/>
                  </a:cubicBezTo>
                  <a:cubicBezTo>
                    <a:pt x="774" y="94"/>
                    <a:pt x="834" y="97"/>
                    <a:pt x="894" y="106"/>
                  </a:cubicBezTo>
                  <a:cubicBezTo>
                    <a:pt x="878" y="91"/>
                    <a:pt x="831" y="59"/>
                    <a:pt x="778" y="37"/>
                  </a:cubicBezTo>
                  <a:cubicBezTo>
                    <a:pt x="726" y="15"/>
                    <a:pt x="669" y="1"/>
                    <a:pt x="640" y="1"/>
                  </a:cubicBezTo>
                  <a:cubicBezTo>
                    <a:pt x="639" y="1"/>
                    <a:pt x="638" y="1"/>
                    <a:pt x="637" y="1"/>
                  </a:cubicBezTo>
                  <a:cubicBezTo>
                    <a:pt x="637" y="1"/>
                    <a:pt x="631" y="1"/>
                    <a:pt x="6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36">
              <a:extLst>
                <a:ext uri="{FF2B5EF4-FFF2-40B4-BE49-F238E27FC236}">
                  <a16:creationId xmlns:a16="http://schemas.microsoft.com/office/drawing/2014/main" id="{6C622F7C-1101-3E52-2BBB-A047798AEA8C}"/>
                </a:ext>
              </a:extLst>
            </p:cNvPr>
            <p:cNvSpPr/>
            <p:nvPr/>
          </p:nvSpPr>
          <p:spPr>
            <a:xfrm>
              <a:off x="2842650" y="1755725"/>
              <a:ext cx="26075" cy="8925"/>
            </a:xfrm>
            <a:custGeom>
              <a:avLst/>
              <a:gdLst/>
              <a:ahLst/>
              <a:cxnLst/>
              <a:rect l="l" t="t" r="r" b="b"/>
              <a:pathLst>
                <a:path w="1043" h="35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44"/>
                    <a:pt x="180" y="174"/>
                    <a:pt x="237" y="196"/>
                  </a:cubicBezTo>
                  <a:cubicBezTo>
                    <a:pt x="237" y="196"/>
                    <a:pt x="271" y="213"/>
                    <a:pt x="306" y="226"/>
                  </a:cubicBezTo>
                  <a:lnTo>
                    <a:pt x="375" y="253"/>
                  </a:lnTo>
                  <a:cubicBezTo>
                    <a:pt x="437" y="276"/>
                    <a:pt x="503" y="297"/>
                    <a:pt x="570" y="316"/>
                  </a:cubicBezTo>
                  <a:cubicBezTo>
                    <a:pt x="670" y="343"/>
                    <a:pt x="766" y="343"/>
                    <a:pt x="865" y="352"/>
                  </a:cubicBezTo>
                  <a:cubicBezTo>
                    <a:pt x="902" y="355"/>
                    <a:pt x="927" y="357"/>
                    <a:pt x="946" y="357"/>
                  </a:cubicBezTo>
                  <a:cubicBezTo>
                    <a:pt x="985" y="357"/>
                    <a:pt x="1001" y="350"/>
                    <a:pt x="1042" y="336"/>
                  </a:cubicBezTo>
                  <a:cubicBezTo>
                    <a:pt x="839" y="306"/>
                    <a:pt x="602" y="242"/>
                    <a:pt x="401" y="165"/>
                  </a:cubicBezTo>
                  <a:cubicBezTo>
                    <a:pt x="401" y="165"/>
                    <a:pt x="363" y="151"/>
                    <a:pt x="324" y="136"/>
                  </a:cubicBezTo>
                  <a:cubicBezTo>
                    <a:pt x="288" y="120"/>
                    <a:pt x="250" y="102"/>
                    <a:pt x="250" y="102"/>
                  </a:cubicBezTo>
                  <a:lnTo>
                    <a:pt x="223" y="89"/>
                  </a:lnTo>
                  <a:cubicBezTo>
                    <a:pt x="163" y="66"/>
                    <a:pt x="87" y="3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36">
              <a:extLst>
                <a:ext uri="{FF2B5EF4-FFF2-40B4-BE49-F238E27FC236}">
                  <a16:creationId xmlns:a16="http://schemas.microsoft.com/office/drawing/2014/main" id="{4B312A65-A7F3-2186-2F88-70C08906CF8D}"/>
                </a:ext>
              </a:extLst>
            </p:cNvPr>
            <p:cNvSpPr/>
            <p:nvPr/>
          </p:nvSpPr>
          <p:spPr>
            <a:xfrm>
              <a:off x="2867600" y="1736825"/>
              <a:ext cx="9450" cy="25125"/>
            </a:xfrm>
            <a:custGeom>
              <a:avLst/>
              <a:gdLst/>
              <a:ahLst/>
              <a:cxnLst/>
              <a:rect l="l" t="t" r="r" b="b"/>
              <a:pathLst>
                <a:path w="378" h="1005" extrusionOk="0">
                  <a:moveTo>
                    <a:pt x="343" y="1"/>
                  </a:moveTo>
                  <a:cubicBezTo>
                    <a:pt x="323" y="89"/>
                    <a:pt x="286" y="261"/>
                    <a:pt x="280" y="287"/>
                  </a:cubicBezTo>
                  <a:cubicBezTo>
                    <a:pt x="280" y="287"/>
                    <a:pt x="277" y="322"/>
                    <a:pt x="270" y="355"/>
                  </a:cubicBezTo>
                  <a:cubicBezTo>
                    <a:pt x="264" y="389"/>
                    <a:pt x="255" y="423"/>
                    <a:pt x="255" y="423"/>
                  </a:cubicBezTo>
                  <a:cubicBezTo>
                    <a:pt x="242" y="482"/>
                    <a:pt x="222" y="543"/>
                    <a:pt x="197" y="601"/>
                  </a:cubicBezTo>
                  <a:cubicBezTo>
                    <a:pt x="160" y="689"/>
                    <a:pt x="134" y="773"/>
                    <a:pt x="82" y="853"/>
                  </a:cubicBezTo>
                  <a:cubicBezTo>
                    <a:pt x="24" y="942"/>
                    <a:pt x="21" y="943"/>
                    <a:pt x="0" y="1004"/>
                  </a:cubicBezTo>
                  <a:cubicBezTo>
                    <a:pt x="156" y="876"/>
                    <a:pt x="299" y="656"/>
                    <a:pt x="346" y="438"/>
                  </a:cubicBezTo>
                  <a:cubicBezTo>
                    <a:pt x="346" y="438"/>
                    <a:pt x="355" y="397"/>
                    <a:pt x="362" y="354"/>
                  </a:cubicBezTo>
                  <a:cubicBezTo>
                    <a:pt x="369" y="313"/>
                    <a:pt x="374" y="271"/>
                    <a:pt x="374" y="271"/>
                  </a:cubicBezTo>
                  <a:lnTo>
                    <a:pt x="376" y="240"/>
                  </a:lnTo>
                  <a:cubicBezTo>
                    <a:pt x="377" y="153"/>
                    <a:pt x="363" y="74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36">
              <a:extLst>
                <a:ext uri="{FF2B5EF4-FFF2-40B4-BE49-F238E27FC236}">
                  <a16:creationId xmlns:a16="http://schemas.microsoft.com/office/drawing/2014/main" id="{7DB6C11E-66FA-B2A2-AB23-C3861CC09A8F}"/>
                </a:ext>
              </a:extLst>
            </p:cNvPr>
            <p:cNvSpPr/>
            <p:nvPr/>
          </p:nvSpPr>
          <p:spPr>
            <a:xfrm>
              <a:off x="2875850" y="1759775"/>
              <a:ext cx="27175" cy="5950"/>
            </a:xfrm>
            <a:custGeom>
              <a:avLst/>
              <a:gdLst/>
              <a:ahLst/>
              <a:cxnLst/>
              <a:rect l="l" t="t" r="r" b="b"/>
              <a:pathLst>
                <a:path w="1087" h="238" extrusionOk="0">
                  <a:moveTo>
                    <a:pt x="460" y="1"/>
                  </a:moveTo>
                  <a:cubicBezTo>
                    <a:pt x="354" y="1"/>
                    <a:pt x="262" y="27"/>
                    <a:pt x="164" y="53"/>
                  </a:cubicBezTo>
                  <a:cubicBezTo>
                    <a:pt x="54" y="83"/>
                    <a:pt x="51" y="90"/>
                    <a:pt x="1" y="134"/>
                  </a:cubicBezTo>
                  <a:cubicBezTo>
                    <a:pt x="116" y="102"/>
                    <a:pt x="247" y="87"/>
                    <a:pt x="378" y="87"/>
                  </a:cubicBezTo>
                  <a:cubicBezTo>
                    <a:pt x="477" y="87"/>
                    <a:pt x="576" y="96"/>
                    <a:pt x="667" y="113"/>
                  </a:cubicBezTo>
                  <a:cubicBezTo>
                    <a:pt x="667" y="113"/>
                    <a:pt x="708" y="121"/>
                    <a:pt x="748" y="131"/>
                  </a:cubicBezTo>
                  <a:cubicBezTo>
                    <a:pt x="787" y="141"/>
                    <a:pt x="827" y="153"/>
                    <a:pt x="827" y="153"/>
                  </a:cubicBezTo>
                  <a:lnTo>
                    <a:pt x="856" y="163"/>
                  </a:lnTo>
                  <a:cubicBezTo>
                    <a:pt x="937" y="186"/>
                    <a:pt x="1013" y="210"/>
                    <a:pt x="1087" y="238"/>
                  </a:cubicBezTo>
                  <a:cubicBezTo>
                    <a:pt x="1071" y="217"/>
                    <a:pt x="1026" y="174"/>
                    <a:pt x="972" y="136"/>
                  </a:cubicBezTo>
                  <a:cubicBezTo>
                    <a:pt x="918" y="98"/>
                    <a:pt x="857" y="67"/>
                    <a:pt x="827" y="58"/>
                  </a:cubicBezTo>
                  <a:cubicBezTo>
                    <a:pt x="827" y="58"/>
                    <a:pt x="790" y="46"/>
                    <a:pt x="753" y="38"/>
                  </a:cubicBezTo>
                  <a:cubicBezTo>
                    <a:pt x="715" y="29"/>
                    <a:pt x="677" y="22"/>
                    <a:pt x="677" y="22"/>
                  </a:cubicBezTo>
                  <a:cubicBezTo>
                    <a:pt x="609" y="10"/>
                    <a:pt x="537" y="3"/>
                    <a:pt x="466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36">
              <a:extLst>
                <a:ext uri="{FF2B5EF4-FFF2-40B4-BE49-F238E27FC236}">
                  <a16:creationId xmlns:a16="http://schemas.microsoft.com/office/drawing/2014/main" id="{8B39B466-858F-2CFA-5967-1D327D2FA254}"/>
                </a:ext>
              </a:extLst>
            </p:cNvPr>
            <p:cNvSpPr/>
            <p:nvPr/>
          </p:nvSpPr>
          <p:spPr>
            <a:xfrm>
              <a:off x="2347750" y="2206725"/>
              <a:ext cx="77475" cy="96550"/>
            </a:xfrm>
            <a:custGeom>
              <a:avLst/>
              <a:gdLst/>
              <a:ahLst/>
              <a:cxnLst/>
              <a:rect l="l" t="t" r="r" b="b"/>
              <a:pathLst>
                <a:path w="3099" h="3862" extrusionOk="0">
                  <a:moveTo>
                    <a:pt x="617" y="0"/>
                  </a:moveTo>
                  <a:cubicBezTo>
                    <a:pt x="564" y="0"/>
                    <a:pt x="549" y="90"/>
                    <a:pt x="606" y="99"/>
                  </a:cubicBezTo>
                  <a:cubicBezTo>
                    <a:pt x="1654" y="252"/>
                    <a:pt x="2724" y="929"/>
                    <a:pt x="2836" y="2076"/>
                  </a:cubicBezTo>
                  <a:cubicBezTo>
                    <a:pt x="2902" y="2761"/>
                    <a:pt x="2542" y="3513"/>
                    <a:pt x="1814" y="3666"/>
                  </a:cubicBezTo>
                  <a:cubicBezTo>
                    <a:pt x="1733" y="3683"/>
                    <a:pt x="1651" y="3691"/>
                    <a:pt x="1568" y="3691"/>
                  </a:cubicBezTo>
                  <a:cubicBezTo>
                    <a:pt x="1185" y="3691"/>
                    <a:pt x="807" y="3509"/>
                    <a:pt x="622" y="3156"/>
                  </a:cubicBezTo>
                  <a:cubicBezTo>
                    <a:pt x="580" y="3002"/>
                    <a:pt x="538" y="2846"/>
                    <a:pt x="496" y="2692"/>
                  </a:cubicBezTo>
                  <a:cubicBezTo>
                    <a:pt x="769" y="2139"/>
                    <a:pt x="1004" y="1862"/>
                    <a:pt x="1198" y="1862"/>
                  </a:cubicBezTo>
                  <a:cubicBezTo>
                    <a:pt x="1407" y="1862"/>
                    <a:pt x="1570" y="2180"/>
                    <a:pt x="1689" y="2815"/>
                  </a:cubicBezTo>
                  <a:cubicBezTo>
                    <a:pt x="1669" y="2846"/>
                    <a:pt x="1697" y="2878"/>
                    <a:pt x="1726" y="2878"/>
                  </a:cubicBezTo>
                  <a:cubicBezTo>
                    <a:pt x="1736" y="2878"/>
                    <a:pt x="1746" y="2874"/>
                    <a:pt x="1754" y="2866"/>
                  </a:cubicBezTo>
                  <a:cubicBezTo>
                    <a:pt x="2254" y="2371"/>
                    <a:pt x="1780" y="1724"/>
                    <a:pt x="1209" y="1724"/>
                  </a:cubicBezTo>
                  <a:cubicBezTo>
                    <a:pt x="1088" y="1724"/>
                    <a:pt x="962" y="1754"/>
                    <a:pt x="840" y="1820"/>
                  </a:cubicBezTo>
                  <a:cubicBezTo>
                    <a:pt x="1" y="2275"/>
                    <a:pt x="337" y="3506"/>
                    <a:pt x="1133" y="3784"/>
                  </a:cubicBezTo>
                  <a:cubicBezTo>
                    <a:pt x="1285" y="3837"/>
                    <a:pt x="1433" y="3861"/>
                    <a:pt x="1575" y="3861"/>
                  </a:cubicBezTo>
                  <a:cubicBezTo>
                    <a:pt x="2449" y="3861"/>
                    <a:pt x="3098" y="2941"/>
                    <a:pt x="3011" y="2063"/>
                  </a:cubicBezTo>
                  <a:cubicBezTo>
                    <a:pt x="2895" y="894"/>
                    <a:pt x="1744" y="29"/>
                    <a:pt x="619" y="0"/>
                  </a:cubicBezTo>
                  <a:cubicBezTo>
                    <a:pt x="618" y="0"/>
                    <a:pt x="618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36">
              <a:extLst>
                <a:ext uri="{FF2B5EF4-FFF2-40B4-BE49-F238E27FC236}">
                  <a16:creationId xmlns:a16="http://schemas.microsoft.com/office/drawing/2014/main" id="{20E502B1-1FB7-1A59-8503-0B8252102FFA}"/>
                </a:ext>
              </a:extLst>
            </p:cNvPr>
            <p:cNvSpPr/>
            <p:nvPr/>
          </p:nvSpPr>
          <p:spPr>
            <a:xfrm>
              <a:off x="2350850" y="2171575"/>
              <a:ext cx="27125" cy="45600"/>
            </a:xfrm>
            <a:custGeom>
              <a:avLst/>
              <a:gdLst/>
              <a:ahLst/>
              <a:cxnLst/>
              <a:rect l="l" t="t" r="r" b="b"/>
              <a:pathLst>
                <a:path w="1085" h="1824" extrusionOk="0">
                  <a:moveTo>
                    <a:pt x="946" y="1"/>
                  </a:moveTo>
                  <a:cubicBezTo>
                    <a:pt x="910" y="1"/>
                    <a:pt x="875" y="24"/>
                    <a:pt x="879" y="72"/>
                  </a:cubicBezTo>
                  <a:cubicBezTo>
                    <a:pt x="904" y="419"/>
                    <a:pt x="837" y="762"/>
                    <a:pt x="668" y="1069"/>
                  </a:cubicBezTo>
                  <a:cubicBezTo>
                    <a:pt x="506" y="1365"/>
                    <a:pt x="257" y="1530"/>
                    <a:pt x="24" y="1762"/>
                  </a:cubicBezTo>
                  <a:cubicBezTo>
                    <a:pt x="0" y="1785"/>
                    <a:pt x="20" y="1824"/>
                    <a:pt x="50" y="1824"/>
                  </a:cubicBezTo>
                  <a:cubicBezTo>
                    <a:pt x="54" y="1824"/>
                    <a:pt x="57" y="1823"/>
                    <a:pt x="60" y="1822"/>
                  </a:cubicBezTo>
                  <a:cubicBezTo>
                    <a:pt x="751" y="1639"/>
                    <a:pt x="1084" y="709"/>
                    <a:pt x="1026" y="72"/>
                  </a:cubicBezTo>
                  <a:cubicBezTo>
                    <a:pt x="1022" y="25"/>
                    <a:pt x="983" y="1"/>
                    <a:pt x="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36">
              <a:extLst>
                <a:ext uri="{FF2B5EF4-FFF2-40B4-BE49-F238E27FC236}">
                  <a16:creationId xmlns:a16="http://schemas.microsoft.com/office/drawing/2014/main" id="{AD4E27A7-E152-AA46-8266-A60F8497C45B}"/>
                </a:ext>
              </a:extLst>
            </p:cNvPr>
            <p:cNvSpPr/>
            <p:nvPr/>
          </p:nvSpPr>
          <p:spPr>
            <a:xfrm>
              <a:off x="2319600" y="2171825"/>
              <a:ext cx="55225" cy="35150"/>
            </a:xfrm>
            <a:custGeom>
              <a:avLst/>
              <a:gdLst/>
              <a:ahLst/>
              <a:cxnLst/>
              <a:rect l="l" t="t" r="r" b="b"/>
              <a:pathLst>
                <a:path w="2209" h="1406" extrusionOk="0">
                  <a:moveTo>
                    <a:pt x="2196" y="1"/>
                  </a:moveTo>
                  <a:cubicBezTo>
                    <a:pt x="2194" y="1"/>
                    <a:pt x="2192" y="1"/>
                    <a:pt x="2191" y="2"/>
                  </a:cubicBezTo>
                  <a:cubicBezTo>
                    <a:pt x="1685" y="292"/>
                    <a:pt x="1114" y="283"/>
                    <a:pt x="608" y="543"/>
                  </a:cubicBezTo>
                  <a:cubicBezTo>
                    <a:pt x="317" y="692"/>
                    <a:pt x="1" y="1014"/>
                    <a:pt x="119" y="1366"/>
                  </a:cubicBezTo>
                  <a:cubicBezTo>
                    <a:pt x="128" y="1392"/>
                    <a:pt x="151" y="1405"/>
                    <a:pt x="174" y="1405"/>
                  </a:cubicBezTo>
                  <a:cubicBezTo>
                    <a:pt x="196" y="1405"/>
                    <a:pt x="218" y="1392"/>
                    <a:pt x="226" y="1366"/>
                  </a:cubicBezTo>
                  <a:cubicBezTo>
                    <a:pt x="304" y="1097"/>
                    <a:pt x="388" y="875"/>
                    <a:pt x="642" y="724"/>
                  </a:cubicBezTo>
                  <a:cubicBezTo>
                    <a:pt x="866" y="591"/>
                    <a:pt x="1137" y="545"/>
                    <a:pt x="1387" y="481"/>
                  </a:cubicBezTo>
                  <a:cubicBezTo>
                    <a:pt x="1709" y="398"/>
                    <a:pt x="2021" y="309"/>
                    <a:pt x="2205" y="15"/>
                  </a:cubicBezTo>
                  <a:cubicBezTo>
                    <a:pt x="2209" y="8"/>
                    <a:pt x="2203" y="1"/>
                    <a:pt x="2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36">
              <a:extLst>
                <a:ext uri="{FF2B5EF4-FFF2-40B4-BE49-F238E27FC236}">
                  <a16:creationId xmlns:a16="http://schemas.microsoft.com/office/drawing/2014/main" id="{77FED9D6-6233-9916-9545-08DFF4A373FC}"/>
                </a:ext>
              </a:extLst>
            </p:cNvPr>
            <p:cNvSpPr/>
            <p:nvPr/>
          </p:nvSpPr>
          <p:spPr>
            <a:xfrm>
              <a:off x="2322650" y="2159825"/>
              <a:ext cx="10025" cy="34400"/>
            </a:xfrm>
            <a:custGeom>
              <a:avLst/>
              <a:gdLst/>
              <a:ahLst/>
              <a:cxnLst/>
              <a:rect l="l" t="t" r="r" b="b"/>
              <a:pathLst>
                <a:path w="401" h="1376" extrusionOk="0">
                  <a:moveTo>
                    <a:pt x="327" y="0"/>
                  </a:moveTo>
                  <a:cubicBezTo>
                    <a:pt x="309" y="0"/>
                    <a:pt x="291" y="9"/>
                    <a:pt x="280" y="29"/>
                  </a:cubicBezTo>
                  <a:cubicBezTo>
                    <a:pt x="82" y="398"/>
                    <a:pt x="0" y="971"/>
                    <a:pt x="185" y="1360"/>
                  </a:cubicBezTo>
                  <a:cubicBezTo>
                    <a:pt x="190" y="1371"/>
                    <a:pt x="200" y="1376"/>
                    <a:pt x="209" y="1376"/>
                  </a:cubicBezTo>
                  <a:cubicBezTo>
                    <a:pt x="226" y="1376"/>
                    <a:pt x="243" y="1363"/>
                    <a:pt x="243" y="1344"/>
                  </a:cubicBezTo>
                  <a:cubicBezTo>
                    <a:pt x="248" y="1140"/>
                    <a:pt x="213" y="942"/>
                    <a:pt x="231" y="735"/>
                  </a:cubicBezTo>
                  <a:cubicBezTo>
                    <a:pt x="252" y="503"/>
                    <a:pt x="318" y="295"/>
                    <a:pt x="387" y="75"/>
                  </a:cubicBezTo>
                  <a:cubicBezTo>
                    <a:pt x="400" y="33"/>
                    <a:pt x="363" y="0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36">
              <a:extLst>
                <a:ext uri="{FF2B5EF4-FFF2-40B4-BE49-F238E27FC236}">
                  <a16:creationId xmlns:a16="http://schemas.microsoft.com/office/drawing/2014/main" id="{AA78A17A-16EF-536C-7F59-4210B28BB5FA}"/>
                </a:ext>
              </a:extLst>
            </p:cNvPr>
            <p:cNvSpPr/>
            <p:nvPr/>
          </p:nvSpPr>
          <p:spPr>
            <a:xfrm>
              <a:off x="2281775" y="2158525"/>
              <a:ext cx="51850" cy="50725"/>
            </a:xfrm>
            <a:custGeom>
              <a:avLst/>
              <a:gdLst/>
              <a:ahLst/>
              <a:cxnLst/>
              <a:rect l="l" t="t" r="r" b="b"/>
              <a:pathLst>
                <a:path w="2074" h="2029" extrusionOk="0">
                  <a:moveTo>
                    <a:pt x="1975" y="0"/>
                  </a:moveTo>
                  <a:cubicBezTo>
                    <a:pt x="1970" y="0"/>
                    <a:pt x="1964" y="1"/>
                    <a:pt x="1958" y="2"/>
                  </a:cubicBezTo>
                  <a:cubicBezTo>
                    <a:pt x="1066" y="190"/>
                    <a:pt x="65" y="1054"/>
                    <a:pt x="0" y="2015"/>
                  </a:cubicBezTo>
                  <a:cubicBezTo>
                    <a:pt x="0" y="2023"/>
                    <a:pt x="8" y="2028"/>
                    <a:pt x="15" y="2028"/>
                  </a:cubicBezTo>
                  <a:cubicBezTo>
                    <a:pt x="19" y="2028"/>
                    <a:pt x="23" y="2027"/>
                    <a:pt x="25" y="2022"/>
                  </a:cubicBezTo>
                  <a:cubicBezTo>
                    <a:pt x="230" y="1589"/>
                    <a:pt x="384" y="1203"/>
                    <a:pt x="729" y="852"/>
                  </a:cubicBezTo>
                  <a:cubicBezTo>
                    <a:pt x="1086" y="489"/>
                    <a:pt x="1511" y="277"/>
                    <a:pt x="1994" y="134"/>
                  </a:cubicBezTo>
                  <a:cubicBezTo>
                    <a:pt x="2074" y="111"/>
                    <a:pt x="2048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36">
              <a:extLst>
                <a:ext uri="{FF2B5EF4-FFF2-40B4-BE49-F238E27FC236}">
                  <a16:creationId xmlns:a16="http://schemas.microsoft.com/office/drawing/2014/main" id="{C80E5CA2-3654-2A0B-4E67-26AB3810706D}"/>
                </a:ext>
              </a:extLst>
            </p:cNvPr>
            <p:cNvSpPr/>
            <p:nvPr/>
          </p:nvSpPr>
          <p:spPr>
            <a:xfrm>
              <a:off x="2289125" y="2138625"/>
              <a:ext cx="11600" cy="42125"/>
            </a:xfrm>
            <a:custGeom>
              <a:avLst/>
              <a:gdLst/>
              <a:ahLst/>
              <a:cxnLst/>
              <a:rect l="l" t="t" r="r" b="b"/>
              <a:pathLst>
                <a:path w="464" h="1685" extrusionOk="0">
                  <a:moveTo>
                    <a:pt x="72" y="0"/>
                  </a:moveTo>
                  <a:cubicBezTo>
                    <a:pt x="37" y="0"/>
                    <a:pt x="0" y="39"/>
                    <a:pt x="20" y="81"/>
                  </a:cubicBezTo>
                  <a:cubicBezTo>
                    <a:pt x="262" y="611"/>
                    <a:pt x="249" y="1108"/>
                    <a:pt x="197" y="1673"/>
                  </a:cubicBezTo>
                  <a:cubicBezTo>
                    <a:pt x="196" y="1680"/>
                    <a:pt x="203" y="1684"/>
                    <a:pt x="209" y="1684"/>
                  </a:cubicBezTo>
                  <a:cubicBezTo>
                    <a:pt x="213" y="1684"/>
                    <a:pt x="217" y="1683"/>
                    <a:pt x="219" y="1679"/>
                  </a:cubicBezTo>
                  <a:cubicBezTo>
                    <a:pt x="463" y="1162"/>
                    <a:pt x="357" y="524"/>
                    <a:pt x="113" y="27"/>
                  </a:cubicBezTo>
                  <a:cubicBezTo>
                    <a:pt x="103" y="8"/>
                    <a:pt x="87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36">
              <a:extLst>
                <a:ext uri="{FF2B5EF4-FFF2-40B4-BE49-F238E27FC236}">
                  <a16:creationId xmlns:a16="http://schemas.microsoft.com/office/drawing/2014/main" id="{801F538C-A757-9A01-22B6-1193CBB642EC}"/>
                </a:ext>
              </a:extLst>
            </p:cNvPr>
            <p:cNvSpPr/>
            <p:nvPr/>
          </p:nvSpPr>
          <p:spPr>
            <a:xfrm>
              <a:off x="2263225" y="2140100"/>
              <a:ext cx="29225" cy="39150"/>
            </a:xfrm>
            <a:custGeom>
              <a:avLst/>
              <a:gdLst/>
              <a:ahLst/>
              <a:cxnLst/>
              <a:rect l="l" t="t" r="r" b="b"/>
              <a:pathLst>
                <a:path w="1169" h="1566" extrusionOk="0">
                  <a:moveTo>
                    <a:pt x="1113" y="1"/>
                  </a:moveTo>
                  <a:cubicBezTo>
                    <a:pt x="1112" y="1"/>
                    <a:pt x="1112" y="1"/>
                    <a:pt x="1111" y="1"/>
                  </a:cubicBezTo>
                  <a:cubicBezTo>
                    <a:pt x="412" y="42"/>
                    <a:pt x="0" y="970"/>
                    <a:pt x="204" y="1564"/>
                  </a:cubicBezTo>
                  <a:cubicBezTo>
                    <a:pt x="204" y="1565"/>
                    <a:pt x="204" y="1566"/>
                    <a:pt x="205" y="1566"/>
                  </a:cubicBezTo>
                  <a:cubicBezTo>
                    <a:pt x="206" y="1566"/>
                    <a:pt x="207" y="1565"/>
                    <a:pt x="207" y="1563"/>
                  </a:cubicBezTo>
                  <a:cubicBezTo>
                    <a:pt x="158" y="1233"/>
                    <a:pt x="224" y="887"/>
                    <a:pt x="408" y="607"/>
                  </a:cubicBezTo>
                  <a:cubicBezTo>
                    <a:pt x="593" y="327"/>
                    <a:pt x="845" y="221"/>
                    <a:pt x="1132" y="79"/>
                  </a:cubicBezTo>
                  <a:cubicBezTo>
                    <a:pt x="1169" y="61"/>
                    <a:pt x="1153" y="1"/>
                    <a:pt x="1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36">
              <a:extLst>
                <a:ext uri="{FF2B5EF4-FFF2-40B4-BE49-F238E27FC236}">
                  <a16:creationId xmlns:a16="http://schemas.microsoft.com/office/drawing/2014/main" id="{456709DF-FA11-465E-FBA5-F84B92A4834F}"/>
                </a:ext>
              </a:extLst>
            </p:cNvPr>
            <p:cNvSpPr/>
            <p:nvPr/>
          </p:nvSpPr>
          <p:spPr>
            <a:xfrm>
              <a:off x="2231750" y="2123575"/>
              <a:ext cx="39725" cy="33100"/>
            </a:xfrm>
            <a:custGeom>
              <a:avLst/>
              <a:gdLst/>
              <a:ahLst/>
              <a:cxnLst/>
              <a:rect l="l" t="t" r="r" b="b"/>
              <a:pathLst>
                <a:path w="1589" h="1324" extrusionOk="0">
                  <a:moveTo>
                    <a:pt x="73" y="0"/>
                  </a:moveTo>
                  <a:cubicBezTo>
                    <a:pt x="25" y="0"/>
                    <a:pt x="1" y="72"/>
                    <a:pt x="47" y="96"/>
                  </a:cubicBezTo>
                  <a:cubicBezTo>
                    <a:pt x="365" y="258"/>
                    <a:pt x="678" y="345"/>
                    <a:pt x="959" y="582"/>
                  </a:cubicBezTo>
                  <a:cubicBezTo>
                    <a:pt x="1212" y="795"/>
                    <a:pt x="1359" y="1073"/>
                    <a:pt x="1569" y="1320"/>
                  </a:cubicBezTo>
                  <a:cubicBezTo>
                    <a:pt x="1571" y="1323"/>
                    <a:pt x="1574" y="1324"/>
                    <a:pt x="1577" y="1324"/>
                  </a:cubicBezTo>
                  <a:cubicBezTo>
                    <a:pt x="1583" y="1324"/>
                    <a:pt x="1589" y="1319"/>
                    <a:pt x="1588" y="1313"/>
                  </a:cubicBezTo>
                  <a:cubicBezTo>
                    <a:pt x="1509" y="699"/>
                    <a:pt x="690" y="5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36">
              <a:extLst>
                <a:ext uri="{FF2B5EF4-FFF2-40B4-BE49-F238E27FC236}">
                  <a16:creationId xmlns:a16="http://schemas.microsoft.com/office/drawing/2014/main" id="{7A73BD24-1E2A-C37E-3273-A4305C326671}"/>
                </a:ext>
              </a:extLst>
            </p:cNvPr>
            <p:cNvSpPr/>
            <p:nvPr/>
          </p:nvSpPr>
          <p:spPr>
            <a:xfrm>
              <a:off x="2278275" y="2171300"/>
              <a:ext cx="310550" cy="227550"/>
            </a:xfrm>
            <a:custGeom>
              <a:avLst/>
              <a:gdLst/>
              <a:ahLst/>
              <a:cxnLst/>
              <a:rect l="l" t="t" r="r" b="b"/>
              <a:pathLst>
                <a:path w="12422" h="9102" extrusionOk="0">
                  <a:moveTo>
                    <a:pt x="12383" y="1"/>
                  </a:moveTo>
                  <a:cubicBezTo>
                    <a:pt x="12376" y="1"/>
                    <a:pt x="12370" y="3"/>
                    <a:pt x="12364" y="9"/>
                  </a:cubicBezTo>
                  <a:cubicBezTo>
                    <a:pt x="11291" y="1158"/>
                    <a:pt x="11311" y="2927"/>
                    <a:pt x="10821" y="4342"/>
                  </a:cubicBezTo>
                  <a:cubicBezTo>
                    <a:pt x="10244" y="6014"/>
                    <a:pt x="9075" y="7550"/>
                    <a:pt x="7471" y="8347"/>
                  </a:cubicBezTo>
                  <a:cubicBezTo>
                    <a:pt x="6718" y="8722"/>
                    <a:pt x="5858" y="8923"/>
                    <a:pt x="5003" y="8923"/>
                  </a:cubicBezTo>
                  <a:cubicBezTo>
                    <a:pt x="3886" y="8923"/>
                    <a:pt x="2776" y="8581"/>
                    <a:pt x="1921" y="7841"/>
                  </a:cubicBezTo>
                  <a:cubicBezTo>
                    <a:pt x="588" y="6689"/>
                    <a:pt x="42" y="4726"/>
                    <a:pt x="733" y="3090"/>
                  </a:cubicBezTo>
                  <a:cubicBezTo>
                    <a:pt x="749" y="3050"/>
                    <a:pt x="708" y="3018"/>
                    <a:pt x="672" y="3018"/>
                  </a:cubicBezTo>
                  <a:cubicBezTo>
                    <a:pt x="654" y="3018"/>
                    <a:pt x="636" y="3026"/>
                    <a:pt x="628" y="3046"/>
                  </a:cubicBezTo>
                  <a:cubicBezTo>
                    <a:pt x="1" y="4492"/>
                    <a:pt x="269" y="6166"/>
                    <a:pt x="1247" y="7397"/>
                  </a:cubicBezTo>
                  <a:cubicBezTo>
                    <a:pt x="2164" y="8551"/>
                    <a:pt x="3595" y="9101"/>
                    <a:pt x="5034" y="9101"/>
                  </a:cubicBezTo>
                  <a:cubicBezTo>
                    <a:pt x="5384" y="9101"/>
                    <a:pt x="5734" y="9069"/>
                    <a:pt x="6078" y="9005"/>
                  </a:cubicBezTo>
                  <a:cubicBezTo>
                    <a:pt x="7890" y="8665"/>
                    <a:pt x="9395" y="7432"/>
                    <a:pt x="10311" y="5860"/>
                  </a:cubicBezTo>
                  <a:cubicBezTo>
                    <a:pt x="11375" y="4033"/>
                    <a:pt x="11272" y="1828"/>
                    <a:pt x="12409" y="44"/>
                  </a:cubicBezTo>
                  <a:cubicBezTo>
                    <a:pt x="12422" y="24"/>
                    <a:pt x="12402" y="1"/>
                    <a:pt x="1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36">
              <a:extLst>
                <a:ext uri="{FF2B5EF4-FFF2-40B4-BE49-F238E27FC236}">
                  <a16:creationId xmlns:a16="http://schemas.microsoft.com/office/drawing/2014/main" id="{B79E6C80-6F52-97B3-D6C8-75A9DB82A318}"/>
                </a:ext>
              </a:extLst>
            </p:cNvPr>
            <p:cNvSpPr/>
            <p:nvPr/>
          </p:nvSpPr>
          <p:spPr>
            <a:xfrm>
              <a:off x="2326625" y="2212250"/>
              <a:ext cx="34775" cy="15975"/>
            </a:xfrm>
            <a:custGeom>
              <a:avLst/>
              <a:gdLst/>
              <a:ahLst/>
              <a:cxnLst/>
              <a:rect l="l" t="t" r="r" b="b"/>
              <a:pathLst>
                <a:path w="1391" h="639" extrusionOk="0">
                  <a:moveTo>
                    <a:pt x="392" y="0"/>
                  </a:moveTo>
                  <a:cubicBezTo>
                    <a:pt x="244" y="0"/>
                    <a:pt x="102" y="36"/>
                    <a:pt x="19" y="139"/>
                  </a:cubicBezTo>
                  <a:cubicBezTo>
                    <a:pt x="0" y="163"/>
                    <a:pt x="14" y="192"/>
                    <a:pt x="43" y="197"/>
                  </a:cubicBezTo>
                  <a:cubicBezTo>
                    <a:pt x="59" y="199"/>
                    <a:pt x="74" y="200"/>
                    <a:pt x="90" y="200"/>
                  </a:cubicBezTo>
                  <a:cubicBezTo>
                    <a:pt x="168" y="200"/>
                    <a:pt x="242" y="175"/>
                    <a:pt x="323" y="164"/>
                  </a:cubicBezTo>
                  <a:cubicBezTo>
                    <a:pt x="365" y="159"/>
                    <a:pt x="407" y="157"/>
                    <a:pt x="448" y="157"/>
                  </a:cubicBezTo>
                  <a:cubicBezTo>
                    <a:pt x="549" y="157"/>
                    <a:pt x="649" y="171"/>
                    <a:pt x="746" y="198"/>
                  </a:cubicBezTo>
                  <a:cubicBezTo>
                    <a:pt x="1002" y="269"/>
                    <a:pt x="1194" y="443"/>
                    <a:pt x="1368" y="636"/>
                  </a:cubicBezTo>
                  <a:cubicBezTo>
                    <a:pt x="1370" y="638"/>
                    <a:pt x="1373" y="639"/>
                    <a:pt x="1376" y="639"/>
                  </a:cubicBezTo>
                  <a:cubicBezTo>
                    <a:pt x="1383" y="639"/>
                    <a:pt x="1391" y="632"/>
                    <a:pt x="1387" y="624"/>
                  </a:cubicBezTo>
                  <a:cubicBezTo>
                    <a:pt x="1304" y="354"/>
                    <a:pt x="1074" y="176"/>
                    <a:pt x="815" y="80"/>
                  </a:cubicBezTo>
                  <a:cubicBezTo>
                    <a:pt x="704" y="38"/>
                    <a:pt x="544" y="0"/>
                    <a:pt x="3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36">
              <a:extLst>
                <a:ext uri="{FF2B5EF4-FFF2-40B4-BE49-F238E27FC236}">
                  <a16:creationId xmlns:a16="http://schemas.microsoft.com/office/drawing/2014/main" id="{CE694A1E-18A4-091F-87EB-A8DCFB3DFB1C}"/>
                </a:ext>
              </a:extLst>
            </p:cNvPr>
            <p:cNvSpPr/>
            <p:nvPr/>
          </p:nvSpPr>
          <p:spPr>
            <a:xfrm>
              <a:off x="2277100" y="2221550"/>
              <a:ext cx="83300" cy="28250"/>
            </a:xfrm>
            <a:custGeom>
              <a:avLst/>
              <a:gdLst/>
              <a:ahLst/>
              <a:cxnLst/>
              <a:rect l="l" t="t" r="r" b="b"/>
              <a:pathLst>
                <a:path w="3332" h="1130" extrusionOk="0">
                  <a:moveTo>
                    <a:pt x="2682" y="0"/>
                  </a:moveTo>
                  <a:cubicBezTo>
                    <a:pt x="1828" y="0"/>
                    <a:pt x="939" y="929"/>
                    <a:pt x="113" y="956"/>
                  </a:cubicBezTo>
                  <a:cubicBezTo>
                    <a:pt x="2" y="959"/>
                    <a:pt x="0" y="1130"/>
                    <a:pt x="108" y="1130"/>
                  </a:cubicBezTo>
                  <a:cubicBezTo>
                    <a:pt x="109" y="1130"/>
                    <a:pt x="111" y="1130"/>
                    <a:pt x="113" y="1130"/>
                  </a:cubicBezTo>
                  <a:cubicBezTo>
                    <a:pt x="1123" y="1080"/>
                    <a:pt x="1830" y="163"/>
                    <a:pt x="2794" y="163"/>
                  </a:cubicBezTo>
                  <a:cubicBezTo>
                    <a:pt x="2953" y="163"/>
                    <a:pt x="3119" y="188"/>
                    <a:pt x="3295" y="246"/>
                  </a:cubicBezTo>
                  <a:cubicBezTo>
                    <a:pt x="3298" y="247"/>
                    <a:pt x="3300" y="247"/>
                    <a:pt x="3303" y="247"/>
                  </a:cubicBezTo>
                  <a:cubicBezTo>
                    <a:pt x="3324" y="247"/>
                    <a:pt x="3332" y="216"/>
                    <a:pt x="3313" y="203"/>
                  </a:cubicBezTo>
                  <a:cubicBezTo>
                    <a:pt x="3106" y="58"/>
                    <a:pt x="2895" y="0"/>
                    <a:pt x="26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36">
              <a:extLst>
                <a:ext uri="{FF2B5EF4-FFF2-40B4-BE49-F238E27FC236}">
                  <a16:creationId xmlns:a16="http://schemas.microsoft.com/office/drawing/2014/main" id="{BE3428B7-81B5-09B1-A204-BD7DA9473417}"/>
                </a:ext>
              </a:extLst>
            </p:cNvPr>
            <p:cNvSpPr/>
            <p:nvPr/>
          </p:nvSpPr>
          <p:spPr>
            <a:xfrm>
              <a:off x="2259600" y="2283700"/>
              <a:ext cx="475" cy="37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9" y="1"/>
                  </a:moveTo>
                  <a:cubicBezTo>
                    <a:pt x="0" y="1"/>
                    <a:pt x="0" y="15"/>
                    <a:pt x="9" y="15"/>
                  </a:cubicBezTo>
                  <a:cubicBezTo>
                    <a:pt x="19" y="15"/>
                    <a:pt x="19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36">
              <a:extLst>
                <a:ext uri="{FF2B5EF4-FFF2-40B4-BE49-F238E27FC236}">
                  <a16:creationId xmlns:a16="http://schemas.microsoft.com/office/drawing/2014/main" id="{E2DE0473-9C9F-17E4-568E-85A42056EF45}"/>
                </a:ext>
              </a:extLst>
            </p:cNvPr>
            <p:cNvSpPr/>
            <p:nvPr/>
          </p:nvSpPr>
          <p:spPr>
            <a:xfrm>
              <a:off x="2049925" y="2243975"/>
              <a:ext cx="228800" cy="132925"/>
            </a:xfrm>
            <a:custGeom>
              <a:avLst/>
              <a:gdLst/>
              <a:ahLst/>
              <a:cxnLst/>
              <a:rect l="l" t="t" r="r" b="b"/>
              <a:pathLst>
                <a:path w="9152" h="5317" extrusionOk="0">
                  <a:moveTo>
                    <a:pt x="9079" y="1"/>
                  </a:moveTo>
                  <a:cubicBezTo>
                    <a:pt x="9041" y="1"/>
                    <a:pt x="9002" y="26"/>
                    <a:pt x="8997" y="75"/>
                  </a:cubicBezTo>
                  <a:cubicBezTo>
                    <a:pt x="8824" y="2025"/>
                    <a:pt x="7731" y="3843"/>
                    <a:pt x="5907" y="4670"/>
                  </a:cubicBezTo>
                  <a:cubicBezTo>
                    <a:pt x="5250" y="4969"/>
                    <a:pt x="4549" y="5108"/>
                    <a:pt x="3849" y="5108"/>
                  </a:cubicBezTo>
                  <a:cubicBezTo>
                    <a:pt x="2498" y="5108"/>
                    <a:pt x="1150" y="4588"/>
                    <a:pt x="122" y="3687"/>
                  </a:cubicBezTo>
                  <a:cubicBezTo>
                    <a:pt x="110" y="3677"/>
                    <a:pt x="97" y="3672"/>
                    <a:pt x="84" y="3672"/>
                  </a:cubicBezTo>
                  <a:cubicBezTo>
                    <a:pt x="39" y="3672"/>
                    <a:pt x="1" y="3727"/>
                    <a:pt x="42" y="3769"/>
                  </a:cubicBezTo>
                  <a:cubicBezTo>
                    <a:pt x="1052" y="4771"/>
                    <a:pt x="2446" y="5316"/>
                    <a:pt x="3848" y="5316"/>
                  </a:cubicBezTo>
                  <a:cubicBezTo>
                    <a:pt x="4519" y="5316"/>
                    <a:pt x="5192" y="5191"/>
                    <a:pt x="5825" y="4932"/>
                  </a:cubicBezTo>
                  <a:cubicBezTo>
                    <a:pt x="7747" y="4144"/>
                    <a:pt x="9137" y="2161"/>
                    <a:pt x="9151" y="75"/>
                  </a:cubicBezTo>
                  <a:cubicBezTo>
                    <a:pt x="9151" y="25"/>
                    <a:pt x="9116" y="1"/>
                    <a:pt x="90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36">
              <a:extLst>
                <a:ext uri="{FF2B5EF4-FFF2-40B4-BE49-F238E27FC236}">
                  <a16:creationId xmlns:a16="http://schemas.microsoft.com/office/drawing/2014/main" id="{A7A5C91A-4383-65E3-B0D1-30B80D05216C}"/>
                </a:ext>
              </a:extLst>
            </p:cNvPr>
            <p:cNvSpPr/>
            <p:nvPr/>
          </p:nvSpPr>
          <p:spPr>
            <a:xfrm>
              <a:off x="2095750" y="2280200"/>
              <a:ext cx="134875" cy="59300"/>
            </a:xfrm>
            <a:custGeom>
              <a:avLst/>
              <a:gdLst/>
              <a:ahLst/>
              <a:cxnLst/>
              <a:rect l="l" t="t" r="r" b="b"/>
              <a:pathLst>
                <a:path w="5395" h="2372" extrusionOk="0">
                  <a:moveTo>
                    <a:pt x="5290" y="0"/>
                  </a:moveTo>
                  <a:cubicBezTo>
                    <a:pt x="5267" y="0"/>
                    <a:pt x="5243" y="12"/>
                    <a:pt x="5226" y="41"/>
                  </a:cubicBezTo>
                  <a:cubicBezTo>
                    <a:pt x="4724" y="903"/>
                    <a:pt x="4069" y="1600"/>
                    <a:pt x="3108" y="1944"/>
                  </a:cubicBezTo>
                  <a:cubicBezTo>
                    <a:pt x="2723" y="2082"/>
                    <a:pt x="2348" y="2139"/>
                    <a:pt x="1977" y="2139"/>
                  </a:cubicBezTo>
                  <a:cubicBezTo>
                    <a:pt x="1331" y="2139"/>
                    <a:pt x="699" y="1966"/>
                    <a:pt x="49" y="1744"/>
                  </a:cubicBezTo>
                  <a:cubicBezTo>
                    <a:pt x="46" y="1743"/>
                    <a:pt x="42" y="1742"/>
                    <a:pt x="39" y="1742"/>
                  </a:cubicBezTo>
                  <a:cubicBezTo>
                    <a:pt x="10" y="1742"/>
                    <a:pt x="0" y="1785"/>
                    <a:pt x="24" y="1803"/>
                  </a:cubicBezTo>
                  <a:cubicBezTo>
                    <a:pt x="567" y="2196"/>
                    <a:pt x="1199" y="2371"/>
                    <a:pt x="1839" y="2371"/>
                  </a:cubicBezTo>
                  <a:cubicBezTo>
                    <a:pt x="3297" y="2371"/>
                    <a:pt x="4796" y="1460"/>
                    <a:pt x="5367" y="124"/>
                  </a:cubicBezTo>
                  <a:cubicBezTo>
                    <a:pt x="5395" y="60"/>
                    <a:pt x="5343" y="0"/>
                    <a:pt x="5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36">
              <a:extLst>
                <a:ext uri="{FF2B5EF4-FFF2-40B4-BE49-F238E27FC236}">
                  <a16:creationId xmlns:a16="http://schemas.microsoft.com/office/drawing/2014/main" id="{556B484B-B68B-F072-5167-6FB63D4F1C69}"/>
                </a:ext>
              </a:extLst>
            </p:cNvPr>
            <p:cNvSpPr/>
            <p:nvPr/>
          </p:nvSpPr>
          <p:spPr>
            <a:xfrm>
              <a:off x="2196825" y="2270100"/>
              <a:ext cx="49500" cy="35450"/>
            </a:xfrm>
            <a:custGeom>
              <a:avLst/>
              <a:gdLst/>
              <a:ahLst/>
              <a:cxnLst/>
              <a:rect l="l" t="t" r="r" b="b"/>
              <a:pathLst>
                <a:path w="1980" h="1418" extrusionOk="0">
                  <a:moveTo>
                    <a:pt x="286" y="0"/>
                  </a:moveTo>
                  <a:cubicBezTo>
                    <a:pt x="217" y="0"/>
                    <a:pt x="147" y="5"/>
                    <a:pt x="77" y="16"/>
                  </a:cubicBezTo>
                  <a:cubicBezTo>
                    <a:pt x="1" y="28"/>
                    <a:pt x="26" y="139"/>
                    <a:pt x="95" y="145"/>
                  </a:cubicBezTo>
                  <a:cubicBezTo>
                    <a:pt x="947" y="207"/>
                    <a:pt x="1610" y="598"/>
                    <a:pt x="1954" y="1410"/>
                  </a:cubicBezTo>
                  <a:cubicBezTo>
                    <a:pt x="1956" y="1415"/>
                    <a:pt x="1960" y="1417"/>
                    <a:pt x="1964" y="1417"/>
                  </a:cubicBezTo>
                  <a:cubicBezTo>
                    <a:pt x="1971" y="1417"/>
                    <a:pt x="1980" y="1409"/>
                    <a:pt x="1978" y="1400"/>
                  </a:cubicBezTo>
                  <a:cubicBezTo>
                    <a:pt x="1826" y="647"/>
                    <a:pt x="1070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36">
              <a:extLst>
                <a:ext uri="{FF2B5EF4-FFF2-40B4-BE49-F238E27FC236}">
                  <a16:creationId xmlns:a16="http://schemas.microsoft.com/office/drawing/2014/main" id="{6D85AC4A-CDFC-C9BD-A41B-C189C9361E4B}"/>
                </a:ext>
              </a:extLst>
            </p:cNvPr>
            <p:cNvSpPr/>
            <p:nvPr/>
          </p:nvSpPr>
          <p:spPr>
            <a:xfrm>
              <a:off x="2196575" y="2264100"/>
              <a:ext cx="11400" cy="8750"/>
            </a:xfrm>
            <a:custGeom>
              <a:avLst/>
              <a:gdLst/>
              <a:ahLst/>
              <a:cxnLst/>
              <a:rect l="l" t="t" r="r" b="b"/>
              <a:pathLst>
                <a:path w="456" h="350" extrusionOk="0">
                  <a:moveTo>
                    <a:pt x="428" y="0"/>
                  </a:moveTo>
                  <a:cubicBezTo>
                    <a:pt x="425" y="0"/>
                    <a:pt x="422" y="1"/>
                    <a:pt x="418" y="3"/>
                  </a:cubicBezTo>
                  <a:lnTo>
                    <a:pt x="418" y="2"/>
                  </a:lnTo>
                  <a:cubicBezTo>
                    <a:pt x="378" y="22"/>
                    <a:pt x="336" y="36"/>
                    <a:pt x="297" y="57"/>
                  </a:cubicBezTo>
                  <a:cubicBezTo>
                    <a:pt x="254" y="80"/>
                    <a:pt x="215" y="113"/>
                    <a:pt x="175" y="141"/>
                  </a:cubicBezTo>
                  <a:cubicBezTo>
                    <a:pt x="113" y="187"/>
                    <a:pt x="41" y="223"/>
                    <a:pt x="10" y="296"/>
                  </a:cubicBezTo>
                  <a:cubicBezTo>
                    <a:pt x="0" y="319"/>
                    <a:pt x="22" y="349"/>
                    <a:pt x="47" y="349"/>
                  </a:cubicBezTo>
                  <a:cubicBezTo>
                    <a:pt x="48" y="349"/>
                    <a:pt x="49" y="349"/>
                    <a:pt x="51" y="349"/>
                  </a:cubicBezTo>
                  <a:cubicBezTo>
                    <a:pt x="130" y="339"/>
                    <a:pt x="184" y="279"/>
                    <a:pt x="244" y="231"/>
                  </a:cubicBezTo>
                  <a:cubicBezTo>
                    <a:pt x="278" y="204"/>
                    <a:pt x="318" y="178"/>
                    <a:pt x="348" y="148"/>
                  </a:cubicBezTo>
                  <a:cubicBezTo>
                    <a:pt x="383" y="113"/>
                    <a:pt x="411" y="70"/>
                    <a:pt x="443" y="34"/>
                  </a:cubicBezTo>
                  <a:cubicBezTo>
                    <a:pt x="456" y="20"/>
                    <a:pt x="444" y="0"/>
                    <a:pt x="4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36">
              <a:extLst>
                <a:ext uri="{FF2B5EF4-FFF2-40B4-BE49-F238E27FC236}">
                  <a16:creationId xmlns:a16="http://schemas.microsoft.com/office/drawing/2014/main" id="{AC25B47B-CD54-E3B4-98B0-F5D30C7635BA}"/>
                </a:ext>
              </a:extLst>
            </p:cNvPr>
            <p:cNvSpPr/>
            <p:nvPr/>
          </p:nvSpPr>
          <p:spPr>
            <a:xfrm>
              <a:off x="2166275" y="2254600"/>
              <a:ext cx="40050" cy="12600"/>
            </a:xfrm>
            <a:custGeom>
              <a:avLst/>
              <a:gdLst/>
              <a:ahLst/>
              <a:cxnLst/>
              <a:rect l="l" t="t" r="r" b="b"/>
              <a:pathLst>
                <a:path w="1602" h="504" extrusionOk="0">
                  <a:moveTo>
                    <a:pt x="31" y="0"/>
                  </a:moveTo>
                  <a:cubicBezTo>
                    <a:pt x="10" y="0"/>
                    <a:pt x="0" y="27"/>
                    <a:pt x="8" y="43"/>
                  </a:cubicBezTo>
                  <a:cubicBezTo>
                    <a:pt x="125" y="273"/>
                    <a:pt x="453" y="367"/>
                    <a:pt x="687" y="428"/>
                  </a:cubicBezTo>
                  <a:cubicBezTo>
                    <a:pt x="849" y="471"/>
                    <a:pt x="1024" y="504"/>
                    <a:pt x="1196" y="504"/>
                  </a:cubicBezTo>
                  <a:cubicBezTo>
                    <a:pt x="1322" y="504"/>
                    <a:pt x="1447" y="486"/>
                    <a:pt x="1563" y="443"/>
                  </a:cubicBezTo>
                  <a:cubicBezTo>
                    <a:pt x="1601" y="428"/>
                    <a:pt x="1592" y="379"/>
                    <a:pt x="1554" y="374"/>
                  </a:cubicBezTo>
                  <a:cubicBezTo>
                    <a:pt x="1259" y="337"/>
                    <a:pt x="970" y="352"/>
                    <a:pt x="681" y="262"/>
                  </a:cubicBezTo>
                  <a:cubicBezTo>
                    <a:pt x="459" y="193"/>
                    <a:pt x="262" y="26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36">
              <a:extLst>
                <a:ext uri="{FF2B5EF4-FFF2-40B4-BE49-F238E27FC236}">
                  <a16:creationId xmlns:a16="http://schemas.microsoft.com/office/drawing/2014/main" id="{ECDD6B6A-0F76-7ABE-614A-7D2BD1C02431}"/>
                </a:ext>
              </a:extLst>
            </p:cNvPr>
            <p:cNvSpPr/>
            <p:nvPr/>
          </p:nvSpPr>
          <p:spPr>
            <a:xfrm>
              <a:off x="2168475" y="2225775"/>
              <a:ext cx="78450" cy="31800"/>
            </a:xfrm>
            <a:custGeom>
              <a:avLst/>
              <a:gdLst/>
              <a:ahLst/>
              <a:cxnLst/>
              <a:rect l="l" t="t" r="r" b="b"/>
              <a:pathLst>
                <a:path w="3138" h="1272" extrusionOk="0">
                  <a:moveTo>
                    <a:pt x="1650" y="1"/>
                  </a:moveTo>
                  <a:cubicBezTo>
                    <a:pt x="1618" y="1"/>
                    <a:pt x="1586" y="2"/>
                    <a:pt x="1553" y="5"/>
                  </a:cubicBezTo>
                  <a:cubicBezTo>
                    <a:pt x="934" y="56"/>
                    <a:pt x="322" y="730"/>
                    <a:pt x="12" y="1215"/>
                  </a:cubicBezTo>
                  <a:cubicBezTo>
                    <a:pt x="1" y="1233"/>
                    <a:pt x="17" y="1255"/>
                    <a:pt x="36" y="1255"/>
                  </a:cubicBezTo>
                  <a:cubicBezTo>
                    <a:pt x="40" y="1255"/>
                    <a:pt x="45" y="1254"/>
                    <a:pt x="49" y="1252"/>
                  </a:cubicBezTo>
                  <a:cubicBezTo>
                    <a:pt x="468" y="990"/>
                    <a:pt x="740" y="526"/>
                    <a:pt x="1184" y="299"/>
                  </a:cubicBezTo>
                  <a:cubicBezTo>
                    <a:pt x="1350" y="215"/>
                    <a:pt x="1504" y="178"/>
                    <a:pt x="1648" y="178"/>
                  </a:cubicBezTo>
                  <a:cubicBezTo>
                    <a:pt x="2249" y="178"/>
                    <a:pt x="2683" y="809"/>
                    <a:pt x="3057" y="1258"/>
                  </a:cubicBezTo>
                  <a:cubicBezTo>
                    <a:pt x="3065" y="1268"/>
                    <a:pt x="3075" y="1272"/>
                    <a:pt x="3084" y="1272"/>
                  </a:cubicBezTo>
                  <a:cubicBezTo>
                    <a:pt x="3111" y="1272"/>
                    <a:pt x="3137" y="1237"/>
                    <a:pt x="3122" y="1207"/>
                  </a:cubicBezTo>
                  <a:cubicBezTo>
                    <a:pt x="2837" y="633"/>
                    <a:pt x="2352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36">
              <a:extLst>
                <a:ext uri="{FF2B5EF4-FFF2-40B4-BE49-F238E27FC236}">
                  <a16:creationId xmlns:a16="http://schemas.microsoft.com/office/drawing/2014/main" id="{A10BA96B-B2B8-2F95-A559-A8BBE3E6BB05}"/>
                </a:ext>
              </a:extLst>
            </p:cNvPr>
            <p:cNvSpPr/>
            <p:nvPr/>
          </p:nvSpPr>
          <p:spPr>
            <a:xfrm>
              <a:off x="2215700" y="2209950"/>
              <a:ext cx="4350" cy="17975"/>
            </a:xfrm>
            <a:custGeom>
              <a:avLst/>
              <a:gdLst/>
              <a:ahLst/>
              <a:cxnLst/>
              <a:rect l="l" t="t" r="r" b="b"/>
              <a:pathLst>
                <a:path w="174" h="719" extrusionOk="0">
                  <a:moveTo>
                    <a:pt x="102" y="1"/>
                  </a:moveTo>
                  <a:cubicBezTo>
                    <a:pt x="80" y="1"/>
                    <a:pt x="58" y="13"/>
                    <a:pt x="52" y="42"/>
                  </a:cubicBezTo>
                  <a:cubicBezTo>
                    <a:pt x="11" y="238"/>
                    <a:pt x="0" y="476"/>
                    <a:pt x="11" y="675"/>
                  </a:cubicBezTo>
                  <a:cubicBezTo>
                    <a:pt x="12" y="702"/>
                    <a:pt x="37" y="719"/>
                    <a:pt x="60" y="719"/>
                  </a:cubicBezTo>
                  <a:cubicBezTo>
                    <a:pt x="78" y="719"/>
                    <a:pt x="95" y="709"/>
                    <a:pt x="100" y="686"/>
                  </a:cubicBezTo>
                  <a:cubicBezTo>
                    <a:pt x="143" y="492"/>
                    <a:pt x="173" y="256"/>
                    <a:pt x="164" y="57"/>
                  </a:cubicBezTo>
                  <a:cubicBezTo>
                    <a:pt x="162" y="22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36">
              <a:extLst>
                <a:ext uri="{FF2B5EF4-FFF2-40B4-BE49-F238E27FC236}">
                  <a16:creationId xmlns:a16="http://schemas.microsoft.com/office/drawing/2014/main" id="{78E2F2F6-7836-AE71-E938-EB36B954D0C5}"/>
                </a:ext>
              </a:extLst>
            </p:cNvPr>
            <p:cNvSpPr/>
            <p:nvPr/>
          </p:nvSpPr>
          <p:spPr>
            <a:xfrm>
              <a:off x="2217275" y="2210725"/>
              <a:ext cx="39600" cy="29225"/>
            </a:xfrm>
            <a:custGeom>
              <a:avLst/>
              <a:gdLst/>
              <a:ahLst/>
              <a:cxnLst/>
              <a:rect l="l" t="t" r="r" b="b"/>
              <a:pathLst>
                <a:path w="1584" h="1169" extrusionOk="0">
                  <a:moveTo>
                    <a:pt x="226" y="1"/>
                  </a:moveTo>
                  <a:cubicBezTo>
                    <a:pt x="158" y="1"/>
                    <a:pt x="92" y="9"/>
                    <a:pt x="28" y="27"/>
                  </a:cubicBezTo>
                  <a:cubicBezTo>
                    <a:pt x="8" y="33"/>
                    <a:pt x="0" y="65"/>
                    <a:pt x="23" y="76"/>
                  </a:cubicBezTo>
                  <a:cubicBezTo>
                    <a:pt x="288" y="199"/>
                    <a:pt x="567" y="227"/>
                    <a:pt x="819" y="397"/>
                  </a:cubicBezTo>
                  <a:cubicBezTo>
                    <a:pt x="1113" y="596"/>
                    <a:pt x="1277" y="858"/>
                    <a:pt x="1474" y="1143"/>
                  </a:cubicBezTo>
                  <a:cubicBezTo>
                    <a:pt x="1486" y="1161"/>
                    <a:pt x="1504" y="1169"/>
                    <a:pt x="1522" y="1169"/>
                  </a:cubicBezTo>
                  <a:cubicBezTo>
                    <a:pt x="1554" y="1169"/>
                    <a:pt x="1584" y="1142"/>
                    <a:pt x="1575" y="1101"/>
                  </a:cubicBezTo>
                  <a:cubicBezTo>
                    <a:pt x="1466" y="600"/>
                    <a:pt x="794" y="1"/>
                    <a:pt x="2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36">
              <a:extLst>
                <a:ext uri="{FF2B5EF4-FFF2-40B4-BE49-F238E27FC236}">
                  <a16:creationId xmlns:a16="http://schemas.microsoft.com/office/drawing/2014/main" id="{B1AA61F3-5BAF-C03D-1348-D81B393D12DC}"/>
                </a:ext>
              </a:extLst>
            </p:cNvPr>
            <p:cNvSpPr/>
            <p:nvPr/>
          </p:nvSpPr>
          <p:spPr>
            <a:xfrm>
              <a:off x="2201000" y="2173625"/>
              <a:ext cx="36300" cy="44225"/>
            </a:xfrm>
            <a:custGeom>
              <a:avLst/>
              <a:gdLst/>
              <a:ahLst/>
              <a:cxnLst/>
              <a:rect l="l" t="t" r="r" b="b"/>
              <a:pathLst>
                <a:path w="1452" h="1769" extrusionOk="0">
                  <a:moveTo>
                    <a:pt x="80" y="1"/>
                  </a:moveTo>
                  <a:cubicBezTo>
                    <a:pt x="29" y="1"/>
                    <a:pt x="0" y="75"/>
                    <a:pt x="52" y="103"/>
                  </a:cubicBezTo>
                  <a:cubicBezTo>
                    <a:pt x="370" y="279"/>
                    <a:pt x="670" y="442"/>
                    <a:pt x="912" y="723"/>
                  </a:cubicBezTo>
                  <a:cubicBezTo>
                    <a:pt x="1172" y="1025"/>
                    <a:pt x="1300" y="1378"/>
                    <a:pt x="1412" y="1754"/>
                  </a:cubicBezTo>
                  <a:cubicBezTo>
                    <a:pt x="1415" y="1764"/>
                    <a:pt x="1423" y="1769"/>
                    <a:pt x="1431" y="1769"/>
                  </a:cubicBezTo>
                  <a:cubicBezTo>
                    <a:pt x="1441" y="1769"/>
                    <a:pt x="1451" y="1762"/>
                    <a:pt x="1451" y="1749"/>
                  </a:cubicBezTo>
                  <a:cubicBezTo>
                    <a:pt x="1438" y="1012"/>
                    <a:pt x="816" y="187"/>
                    <a:pt x="94" y="3"/>
                  </a:cubicBezTo>
                  <a:cubicBezTo>
                    <a:pt x="90" y="2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36">
              <a:extLst>
                <a:ext uri="{FF2B5EF4-FFF2-40B4-BE49-F238E27FC236}">
                  <a16:creationId xmlns:a16="http://schemas.microsoft.com/office/drawing/2014/main" id="{2F04D707-59B8-9859-B687-6CEF6F12A2B9}"/>
                </a:ext>
              </a:extLst>
            </p:cNvPr>
            <p:cNvSpPr/>
            <p:nvPr/>
          </p:nvSpPr>
          <p:spPr>
            <a:xfrm>
              <a:off x="2200750" y="2167800"/>
              <a:ext cx="10700" cy="8150"/>
            </a:xfrm>
            <a:custGeom>
              <a:avLst/>
              <a:gdLst/>
              <a:ahLst/>
              <a:cxnLst/>
              <a:rect l="l" t="t" r="r" b="b"/>
              <a:pathLst>
                <a:path w="428" h="326" extrusionOk="0">
                  <a:moveTo>
                    <a:pt x="317" y="0"/>
                  </a:moveTo>
                  <a:cubicBezTo>
                    <a:pt x="299" y="0"/>
                    <a:pt x="281" y="7"/>
                    <a:pt x="263" y="23"/>
                  </a:cubicBezTo>
                  <a:cubicBezTo>
                    <a:pt x="188" y="90"/>
                    <a:pt x="114" y="159"/>
                    <a:pt x="39" y="227"/>
                  </a:cubicBezTo>
                  <a:cubicBezTo>
                    <a:pt x="1" y="263"/>
                    <a:pt x="36" y="326"/>
                    <a:pt x="80" y="326"/>
                  </a:cubicBezTo>
                  <a:cubicBezTo>
                    <a:pt x="90" y="326"/>
                    <a:pt x="99" y="323"/>
                    <a:pt x="109" y="317"/>
                  </a:cubicBezTo>
                  <a:cubicBezTo>
                    <a:pt x="192" y="260"/>
                    <a:pt x="275" y="202"/>
                    <a:pt x="356" y="144"/>
                  </a:cubicBezTo>
                  <a:cubicBezTo>
                    <a:pt x="428" y="93"/>
                    <a:pt x="381" y="0"/>
                    <a:pt x="3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36">
              <a:extLst>
                <a:ext uri="{FF2B5EF4-FFF2-40B4-BE49-F238E27FC236}">
                  <a16:creationId xmlns:a16="http://schemas.microsoft.com/office/drawing/2014/main" id="{68A669CA-BC39-50AA-8276-41E866CC83E5}"/>
                </a:ext>
              </a:extLst>
            </p:cNvPr>
            <p:cNvSpPr/>
            <p:nvPr/>
          </p:nvSpPr>
          <p:spPr>
            <a:xfrm>
              <a:off x="2175300" y="2165700"/>
              <a:ext cx="32550" cy="50050"/>
            </a:xfrm>
            <a:custGeom>
              <a:avLst/>
              <a:gdLst/>
              <a:ahLst/>
              <a:cxnLst/>
              <a:rect l="l" t="t" r="r" b="b"/>
              <a:pathLst>
                <a:path w="1302" h="2002" extrusionOk="0">
                  <a:moveTo>
                    <a:pt x="1280" y="1"/>
                  </a:moveTo>
                  <a:cubicBezTo>
                    <a:pt x="832" y="1"/>
                    <a:pt x="436" y="312"/>
                    <a:pt x="237" y="704"/>
                  </a:cubicBezTo>
                  <a:cubicBezTo>
                    <a:pt x="47" y="1078"/>
                    <a:pt x="1" y="1679"/>
                    <a:pt x="324" y="1988"/>
                  </a:cubicBezTo>
                  <a:cubicBezTo>
                    <a:pt x="333" y="1997"/>
                    <a:pt x="343" y="2001"/>
                    <a:pt x="353" y="2001"/>
                  </a:cubicBezTo>
                  <a:cubicBezTo>
                    <a:pt x="377" y="2001"/>
                    <a:pt x="398" y="1976"/>
                    <a:pt x="395" y="1948"/>
                  </a:cubicBezTo>
                  <a:cubicBezTo>
                    <a:pt x="333" y="1495"/>
                    <a:pt x="182" y="1125"/>
                    <a:pt x="431" y="684"/>
                  </a:cubicBezTo>
                  <a:cubicBezTo>
                    <a:pt x="623" y="347"/>
                    <a:pt x="947" y="179"/>
                    <a:pt x="1288" y="29"/>
                  </a:cubicBezTo>
                  <a:cubicBezTo>
                    <a:pt x="1302" y="22"/>
                    <a:pt x="1294" y="1"/>
                    <a:pt x="1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36">
              <a:extLst>
                <a:ext uri="{FF2B5EF4-FFF2-40B4-BE49-F238E27FC236}">
                  <a16:creationId xmlns:a16="http://schemas.microsoft.com/office/drawing/2014/main" id="{CC374C4F-1AB2-EB8C-DCA1-32475D7D0E01}"/>
                </a:ext>
              </a:extLst>
            </p:cNvPr>
            <p:cNvSpPr/>
            <p:nvPr/>
          </p:nvSpPr>
          <p:spPr>
            <a:xfrm>
              <a:off x="2166000" y="2196025"/>
              <a:ext cx="19875" cy="18600"/>
            </a:xfrm>
            <a:custGeom>
              <a:avLst/>
              <a:gdLst/>
              <a:ahLst/>
              <a:cxnLst/>
              <a:rect l="l" t="t" r="r" b="b"/>
              <a:pathLst>
                <a:path w="795" h="744" extrusionOk="0">
                  <a:moveTo>
                    <a:pt x="46" y="0"/>
                  </a:moveTo>
                  <a:cubicBezTo>
                    <a:pt x="24" y="0"/>
                    <a:pt x="1" y="16"/>
                    <a:pt x="3" y="41"/>
                  </a:cubicBezTo>
                  <a:cubicBezTo>
                    <a:pt x="20" y="210"/>
                    <a:pt x="190" y="363"/>
                    <a:pt x="309" y="469"/>
                  </a:cubicBezTo>
                  <a:cubicBezTo>
                    <a:pt x="432" y="582"/>
                    <a:pt x="584" y="724"/>
                    <a:pt x="755" y="744"/>
                  </a:cubicBezTo>
                  <a:cubicBezTo>
                    <a:pt x="755" y="744"/>
                    <a:pt x="756" y="744"/>
                    <a:pt x="757" y="744"/>
                  </a:cubicBezTo>
                  <a:cubicBezTo>
                    <a:pt x="778" y="744"/>
                    <a:pt x="794" y="714"/>
                    <a:pt x="782" y="696"/>
                  </a:cubicBezTo>
                  <a:cubicBezTo>
                    <a:pt x="689" y="562"/>
                    <a:pt x="529" y="481"/>
                    <a:pt x="413" y="365"/>
                  </a:cubicBezTo>
                  <a:cubicBezTo>
                    <a:pt x="302" y="255"/>
                    <a:pt x="204" y="78"/>
                    <a:pt x="66" y="5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36">
              <a:extLst>
                <a:ext uri="{FF2B5EF4-FFF2-40B4-BE49-F238E27FC236}">
                  <a16:creationId xmlns:a16="http://schemas.microsoft.com/office/drawing/2014/main" id="{C59F19EC-255B-B316-D6A8-E18588BA50AC}"/>
                </a:ext>
              </a:extLst>
            </p:cNvPr>
            <p:cNvSpPr/>
            <p:nvPr/>
          </p:nvSpPr>
          <p:spPr>
            <a:xfrm>
              <a:off x="2152075" y="2196625"/>
              <a:ext cx="18325" cy="50125"/>
            </a:xfrm>
            <a:custGeom>
              <a:avLst/>
              <a:gdLst/>
              <a:ahLst/>
              <a:cxnLst/>
              <a:rect l="l" t="t" r="r" b="b"/>
              <a:pathLst>
                <a:path w="733" h="2005" extrusionOk="0">
                  <a:moveTo>
                    <a:pt x="560" y="1"/>
                  </a:moveTo>
                  <a:cubicBezTo>
                    <a:pt x="553" y="1"/>
                    <a:pt x="547" y="5"/>
                    <a:pt x="545" y="13"/>
                  </a:cubicBezTo>
                  <a:lnTo>
                    <a:pt x="545" y="14"/>
                  </a:lnTo>
                  <a:cubicBezTo>
                    <a:pt x="488" y="346"/>
                    <a:pt x="480" y="680"/>
                    <a:pt x="391" y="1007"/>
                  </a:cubicBezTo>
                  <a:cubicBezTo>
                    <a:pt x="301" y="1338"/>
                    <a:pt x="123" y="1625"/>
                    <a:pt x="12" y="1944"/>
                  </a:cubicBezTo>
                  <a:cubicBezTo>
                    <a:pt x="0" y="1977"/>
                    <a:pt x="31" y="2005"/>
                    <a:pt x="61" y="2005"/>
                  </a:cubicBezTo>
                  <a:cubicBezTo>
                    <a:pt x="72" y="2005"/>
                    <a:pt x="84" y="2001"/>
                    <a:pt x="93" y="1991"/>
                  </a:cubicBezTo>
                  <a:cubicBezTo>
                    <a:pt x="522" y="1538"/>
                    <a:pt x="732" y="611"/>
                    <a:pt x="577" y="13"/>
                  </a:cubicBezTo>
                  <a:cubicBezTo>
                    <a:pt x="575" y="5"/>
                    <a:pt x="568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36">
              <a:extLst>
                <a:ext uri="{FF2B5EF4-FFF2-40B4-BE49-F238E27FC236}">
                  <a16:creationId xmlns:a16="http://schemas.microsoft.com/office/drawing/2014/main" id="{E8D7862C-F3B7-131A-D1A2-A910BEEE6BEA}"/>
                </a:ext>
              </a:extLst>
            </p:cNvPr>
            <p:cNvSpPr/>
            <p:nvPr/>
          </p:nvSpPr>
          <p:spPr>
            <a:xfrm>
              <a:off x="2126675" y="2213200"/>
              <a:ext cx="31300" cy="69000"/>
            </a:xfrm>
            <a:custGeom>
              <a:avLst/>
              <a:gdLst/>
              <a:ahLst/>
              <a:cxnLst/>
              <a:rect l="l" t="t" r="r" b="b"/>
              <a:pathLst>
                <a:path w="1252" h="2760" extrusionOk="0">
                  <a:moveTo>
                    <a:pt x="44" y="1"/>
                  </a:moveTo>
                  <a:cubicBezTo>
                    <a:pt x="23" y="1"/>
                    <a:pt x="1" y="21"/>
                    <a:pt x="17" y="42"/>
                  </a:cubicBezTo>
                  <a:cubicBezTo>
                    <a:pt x="308" y="433"/>
                    <a:pt x="628" y="721"/>
                    <a:pt x="798" y="1200"/>
                  </a:cubicBezTo>
                  <a:cubicBezTo>
                    <a:pt x="975" y="1702"/>
                    <a:pt x="975" y="2222"/>
                    <a:pt x="871" y="2739"/>
                  </a:cubicBezTo>
                  <a:cubicBezTo>
                    <a:pt x="869" y="2752"/>
                    <a:pt x="878" y="2759"/>
                    <a:pt x="888" y="2759"/>
                  </a:cubicBezTo>
                  <a:cubicBezTo>
                    <a:pt x="894" y="2759"/>
                    <a:pt x="901" y="2756"/>
                    <a:pt x="904" y="2748"/>
                  </a:cubicBezTo>
                  <a:cubicBezTo>
                    <a:pt x="1252" y="1885"/>
                    <a:pt x="994" y="425"/>
                    <a:pt x="56" y="3"/>
                  </a:cubicBezTo>
                  <a:cubicBezTo>
                    <a:pt x="52" y="1"/>
                    <a:pt x="48" y="1"/>
                    <a:pt x="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36">
              <a:extLst>
                <a:ext uri="{FF2B5EF4-FFF2-40B4-BE49-F238E27FC236}">
                  <a16:creationId xmlns:a16="http://schemas.microsoft.com/office/drawing/2014/main" id="{B252B1D4-1B34-3161-DF56-D7854888D1FD}"/>
                </a:ext>
              </a:extLst>
            </p:cNvPr>
            <p:cNvSpPr/>
            <p:nvPr/>
          </p:nvSpPr>
          <p:spPr>
            <a:xfrm>
              <a:off x="2090725" y="2209025"/>
              <a:ext cx="59500" cy="72700"/>
            </a:xfrm>
            <a:custGeom>
              <a:avLst/>
              <a:gdLst/>
              <a:ahLst/>
              <a:cxnLst/>
              <a:rect l="l" t="t" r="r" b="b"/>
              <a:pathLst>
                <a:path w="2380" h="2908" extrusionOk="0">
                  <a:moveTo>
                    <a:pt x="48" y="1"/>
                  </a:moveTo>
                  <a:cubicBezTo>
                    <a:pt x="24" y="1"/>
                    <a:pt x="1" y="16"/>
                    <a:pt x="3" y="45"/>
                  </a:cubicBezTo>
                  <a:cubicBezTo>
                    <a:pt x="35" y="620"/>
                    <a:pt x="321" y="1177"/>
                    <a:pt x="737" y="1568"/>
                  </a:cubicBezTo>
                  <a:cubicBezTo>
                    <a:pt x="1264" y="2063"/>
                    <a:pt x="1881" y="2289"/>
                    <a:pt x="2320" y="2894"/>
                  </a:cubicBezTo>
                  <a:cubicBezTo>
                    <a:pt x="2327" y="2903"/>
                    <a:pt x="2337" y="2908"/>
                    <a:pt x="2346" y="2908"/>
                  </a:cubicBezTo>
                  <a:cubicBezTo>
                    <a:pt x="2363" y="2908"/>
                    <a:pt x="2379" y="2893"/>
                    <a:pt x="2375" y="2871"/>
                  </a:cubicBezTo>
                  <a:cubicBezTo>
                    <a:pt x="2292" y="2402"/>
                    <a:pt x="1845" y="2126"/>
                    <a:pt x="1478" y="1876"/>
                  </a:cubicBezTo>
                  <a:cubicBezTo>
                    <a:pt x="754" y="1383"/>
                    <a:pt x="350" y="873"/>
                    <a:pt x="95" y="34"/>
                  </a:cubicBezTo>
                  <a:cubicBezTo>
                    <a:pt x="88" y="11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36">
              <a:extLst>
                <a:ext uri="{FF2B5EF4-FFF2-40B4-BE49-F238E27FC236}">
                  <a16:creationId xmlns:a16="http://schemas.microsoft.com/office/drawing/2014/main" id="{B7F6E1F8-18D9-427D-942E-8E3AC896BD5F}"/>
                </a:ext>
              </a:extLst>
            </p:cNvPr>
            <p:cNvSpPr/>
            <p:nvPr/>
          </p:nvSpPr>
          <p:spPr>
            <a:xfrm>
              <a:off x="2087050" y="2244050"/>
              <a:ext cx="23100" cy="11875"/>
            </a:xfrm>
            <a:custGeom>
              <a:avLst/>
              <a:gdLst/>
              <a:ahLst/>
              <a:cxnLst/>
              <a:rect l="l" t="t" r="r" b="b"/>
              <a:pathLst>
                <a:path w="924" h="475" extrusionOk="0">
                  <a:moveTo>
                    <a:pt x="612" y="0"/>
                  </a:moveTo>
                  <a:cubicBezTo>
                    <a:pt x="527" y="0"/>
                    <a:pt x="441" y="19"/>
                    <a:pt x="356" y="51"/>
                  </a:cubicBezTo>
                  <a:cubicBezTo>
                    <a:pt x="209" y="107"/>
                    <a:pt x="5" y="234"/>
                    <a:pt x="2" y="408"/>
                  </a:cubicBezTo>
                  <a:cubicBezTo>
                    <a:pt x="1" y="448"/>
                    <a:pt x="34" y="474"/>
                    <a:pt x="70" y="474"/>
                  </a:cubicBezTo>
                  <a:cubicBezTo>
                    <a:pt x="81" y="474"/>
                    <a:pt x="92" y="472"/>
                    <a:pt x="102" y="466"/>
                  </a:cubicBezTo>
                  <a:cubicBezTo>
                    <a:pt x="224" y="400"/>
                    <a:pt x="290" y="270"/>
                    <a:pt x="422" y="208"/>
                  </a:cubicBezTo>
                  <a:cubicBezTo>
                    <a:pt x="522" y="163"/>
                    <a:pt x="635" y="147"/>
                    <a:pt x="747" y="147"/>
                  </a:cubicBezTo>
                  <a:cubicBezTo>
                    <a:pt x="789" y="147"/>
                    <a:pt x="831" y="149"/>
                    <a:pt x="872" y="153"/>
                  </a:cubicBezTo>
                  <a:cubicBezTo>
                    <a:pt x="873" y="153"/>
                    <a:pt x="874" y="153"/>
                    <a:pt x="875" y="153"/>
                  </a:cubicBezTo>
                  <a:cubicBezTo>
                    <a:pt x="915" y="153"/>
                    <a:pt x="923" y="97"/>
                    <a:pt x="893" y="78"/>
                  </a:cubicBezTo>
                  <a:cubicBezTo>
                    <a:pt x="803" y="24"/>
                    <a:pt x="708" y="0"/>
                    <a:pt x="6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36">
              <a:extLst>
                <a:ext uri="{FF2B5EF4-FFF2-40B4-BE49-F238E27FC236}">
                  <a16:creationId xmlns:a16="http://schemas.microsoft.com/office/drawing/2014/main" id="{39351511-9869-381B-A8F8-C0F238293BEC}"/>
                </a:ext>
              </a:extLst>
            </p:cNvPr>
            <p:cNvSpPr/>
            <p:nvPr/>
          </p:nvSpPr>
          <p:spPr>
            <a:xfrm>
              <a:off x="2064725" y="2148325"/>
              <a:ext cx="56450" cy="78550"/>
            </a:xfrm>
            <a:custGeom>
              <a:avLst/>
              <a:gdLst/>
              <a:ahLst/>
              <a:cxnLst/>
              <a:rect l="l" t="t" r="r" b="b"/>
              <a:pathLst>
                <a:path w="2258" h="3142" extrusionOk="0">
                  <a:moveTo>
                    <a:pt x="2227" y="0"/>
                  </a:moveTo>
                  <a:cubicBezTo>
                    <a:pt x="2226" y="0"/>
                    <a:pt x="2224" y="0"/>
                    <a:pt x="2222" y="0"/>
                  </a:cubicBezTo>
                  <a:cubicBezTo>
                    <a:pt x="1017" y="256"/>
                    <a:pt x="0" y="1917"/>
                    <a:pt x="201" y="3105"/>
                  </a:cubicBezTo>
                  <a:cubicBezTo>
                    <a:pt x="205" y="3129"/>
                    <a:pt x="228" y="3141"/>
                    <a:pt x="250" y="3141"/>
                  </a:cubicBezTo>
                  <a:cubicBezTo>
                    <a:pt x="272" y="3141"/>
                    <a:pt x="294" y="3129"/>
                    <a:pt x="298" y="3105"/>
                  </a:cubicBezTo>
                  <a:cubicBezTo>
                    <a:pt x="395" y="2480"/>
                    <a:pt x="453" y="1927"/>
                    <a:pt x="793" y="1371"/>
                  </a:cubicBezTo>
                  <a:cubicBezTo>
                    <a:pt x="1167" y="756"/>
                    <a:pt x="1677" y="449"/>
                    <a:pt x="2240" y="41"/>
                  </a:cubicBezTo>
                  <a:cubicBezTo>
                    <a:pt x="2258" y="27"/>
                    <a:pt x="2249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36">
              <a:extLst>
                <a:ext uri="{FF2B5EF4-FFF2-40B4-BE49-F238E27FC236}">
                  <a16:creationId xmlns:a16="http://schemas.microsoft.com/office/drawing/2014/main" id="{2E28CA7E-E0FE-FBF6-3601-C914EEC9BEEB}"/>
                </a:ext>
              </a:extLst>
            </p:cNvPr>
            <p:cNvSpPr/>
            <p:nvPr/>
          </p:nvSpPr>
          <p:spPr>
            <a:xfrm>
              <a:off x="2181400" y="2134175"/>
              <a:ext cx="48750" cy="23200"/>
            </a:xfrm>
            <a:custGeom>
              <a:avLst/>
              <a:gdLst/>
              <a:ahLst/>
              <a:cxnLst/>
              <a:rect l="l" t="t" r="r" b="b"/>
              <a:pathLst>
                <a:path w="1950" h="928" extrusionOk="0">
                  <a:moveTo>
                    <a:pt x="281" y="0"/>
                  </a:moveTo>
                  <a:cubicBezTo>
                    <a:pt x="197" y="0"/>
                    <a:pt x="115" y="9"/>
                    <a:pt x="38" y="28"/>
                  </a:cubicBezTo>
                  <a:cubicBezTo>
                    <a:pt x="11" y="34"/>
                    <a:pt x="0" y="80"/>
                    <a:pt x="29" y="92"/>
                  </a:cubicBezTo>
                  <a:cubicBezTo>
                    <a:pt x="314" y="214"/>
                    <a:pt x="632" y="233"/>
                    <a:pt x="923" y="347"/>
                  </a:cubicBezTo>
                  <a:cubicBezTo>
                    <a:pt x="1282" y="486"/>
                    <a:pt x="1566" y="721"/>
                    <a:pt x="1888" y="923"/>
                  </a:cubicBezTo>
                  <a:cubicBezTo>
                    <a:pt x="1893" y="926"/>
                    <a:pt x="1898" y="928"/>
                    <a:pt x="1904" y="928"/>
                  </a:cubicBezTo>
                  <a:cubicBezTo>
                    <a:pt x="1927" y="928"/>
                    <a:pt x="1950" y="900"/>
                    <a:pt x="1934" y="878"/>
                  </a:cubicBezTo>
                  <a:cubicBezTo>
                    <a:pt x="1628" y="442"/>
                    <a:pt x="878" y="0"/>
                    <a:pt x="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36">
              <a:extLst>
                <a:ext uri="{FF2B5EF4-FFF2-40B4-BE49-F238E27FC236}">
                  <a16:creationId xmlns:a16="http://schemas.microsoft.com/office/drawing/2014/main" id="{B97A717C-D45F-365C-64B1-93D2163CAFA1}"/>
                </a:ext>
              </a:extLst>
            </p:cNvPr>
            <p:cNvSpPr/>
            <p:nvPr/>
          </p:nvSpPr>
          <p:spPr>
            <a:xfrm>
              <a:off x="2226725" y="2124975"/>
              <a:ext cx="11350" cy="33125"/>
            </a:xfrm>
            <a:custGeom>
              <a:avLst/>
              <a:gdLst/>
              <a:ahLst/>
              <a:cxnLst/>
              <a:rect l="l" t="t" r="r" b="b"/>
              <a:pathLst>
                <a:path w="454" h="1325" extrusionOk="0">
                  <a:moveTo>
                    <a:pt x="267" y="1"/>
                  </a:moveTo>
                  <a:cubicBezTo>
                    <a:pt x="255" y="1"/>
                    <a:pt x="243" y="8"/>
                    <a:pt x="238" y="20"/>
                  </a:cubicBezTo>
                  <a:cubicBezTo>
                    <a:pt x="174" y="211"/>
                    <a:pt x="204" y="435"/>
                    <a:pt x="168" y="635"/>
                  </a:cubicBezTo>
                  <a:cubicBezTo>
                    <a:pt x="131" y="843"/>
                    <a:pt x="45" y="1036"/>
                    <a:pt x="9" y="1243"/>
                  </a:cubicBezTo>
                  <a:cubicBezTo>
                    <a:pt x="1" y="1290"/>
                    <a:pt x="37" y="1325"/>
                    <a:pt x="74" y="1325"/>
                  </a:cubicBezTo>
                  <a:cubicBezTo>
                    <a:pt x="94" y="1325"/>
                    <a:pt x="114" y="1315"/>
                    <a:pt x="128" y="1293"/>
                  </a:cubicBezTo>
                  <a:cubicBezTo>
                    <a:pt x="324" y="1002"/>
                    <a:pt x="454" y="338"/>
                    <a:pt x="288" y="13"/>
                  </a:cubicBezTo>
                  <a:cubicBezTo>
                    <a:pt x="283" y="4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36">
              <a:extLst>
                <a:ext uri="{FF2B5EF4-FFF2-40B4-BE49-F238E27FC236}">
                  <a16:creationId xmlns:a16="http://schemas.microsoft.com/office/drawing/2014/main" id="{A1D36B39-E026-525E-18B4-88131CD85045}"/>
                </a:ext>
              </a:extLst>
            </p:cNvPr>
            <p:cNvSpPr/>
            <p:nvPr/>
          </p:nvSpPr>
          <p:spPr>
            <a:xfrm>
              <a:off x="2224950" y="2153475"/>
              <a:ext cx="56975" cy="111525"/>
            </a:xfrm>
            <a:custGeom>
              <a:avLst/>
              <a:gdLst/>
              <a:ahLst/>
              <a:cxnLst/>
              <a:rect l="l" t="t" r="r" b="b"/>
              <a:pathLst>
                <a:path w="2279" h="4461" extrusionOk="0">
                  <a:moveTo>
                    <a:pt x="36" y="0"/>
                  </a:moveTo>
                  <a:cubicBezTo>
                    <a:pt x="16" y="0"/>
                    <a:pt x="0" y="24"/>
                    <a:pt x="18" y="42"/>
                  </a:cubicBezTo>
                  <a:cubicBezTo>
                    <a:pt x="598" y="664"/>
                    <a:pt x="1167" y="1188"/>
                    <a:pt x="1516" y="1990"/>
                  </a:cubicBezTo>
                  <a:cubicBezTo>
                    <a:pt x="1854" y="2763"/>
                    <a:pt x="1939" y="3576"/>
                    <a:pt x="1905" y="4413"/>
                  </a:cubicBezTo>
                  <a:cubicBezTo>
                    <a:pt x="1904" y="4443"/>
                    <a:pt x="1931" y="4460"/>
                    <a:pt x="1957" y="4460"/>
                  </a:cubicBezTo>
                  <a:cubicBezTo>
                    <a:pt x="1977" y="4460"/>
                    <a:pt x="1996" y="4450"/>
                    <a:pt x="2001" y="4426"/>
                  </a:cubicBezTo>
                  <a:cubicBezTo>
                    <a:pt x="2279" y="2884"/>
                    <a:pt x="1534" y="731"/>
                    <a:pt x="48" y="3"/>
                  </a:cubicBezTo>
                  <a:cubicBezTo>
                    <a:pt x="44" y="1"/>
                    <a:pt x="40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36">
              <a:extLst>
                <a:ext uri="{FF2B5EF4-FFF2-40B4-BE49-F238E27FC236}">
                  <a16:creationId xmlns:a16="http://schemas.microsoft.com/office/drawing/2014/main" id="{B944BE65-E094-412D-C1DD-2218E1D391FF}"/>
                </a:ext>
              </a:extLst>
            </p:cNvPr>
            <p:cNvSpPr/>
            <p:nvPr/>
          </p:nvSpPr>
          <p:spPr>
            <a:xfrm>
              <a:off x="2125225" y="2121075"/>
              <a:ext cx="38275" cy="57375"/>
            </a:xfrm>
            <a:custGeom>
              <a:avLst/>
              <a:gdLst/>
              <a:ahLst/>
              <a:cxnLst/>
              <a:rect l="l" t="t" r="r" b="b"/>
              <a:pathLst>
                <a:path w="1531" h="2295" extrusionOk="0">
                  <a:moveTo>
                    <a:pt x="1173" y="1"/>
                  </a:moveTo>
                  <a:cubicBezTo>
                    <a:pt x="1157" y="1"/>
                    <a:pt x="1141" y="13"/>
                    <a:pt x="1148" y="33"/>
                  </a:cubicBezTo>
                  <a:cubicBezTo>
                    <a:pt x="1469" y="1008"/>
                    <a:pt x="659" y="1630"/>
                    <a:pt x="34" y="2210"/>
                  </a:cubicBezTo>
                  <a:cubicBezTo>
                    <a:pt x="1" y="2240"/>
                    <a:pt x="32" y="2295"/>
                    <a:pt x="69" y="2295"/>
                  </a:cubicBezTo>
                  <a:cubicBezTo>
                    <a:pt x="76" y="2295"/>
                    <a:pt x="84" y="2292"/>
                    <a:pt x="92" y="2286"/>
                  </a:cubicBezTo>
                  <a:cubicBezTo>
                    <a:pt x="792" y="1771"/>
                    <a:pt x="1530" y="950"/>
                    <a:pt x="1199" y="19"/>
                  </a:cubicBezTo>
                  <a:cubicBezTo>
                    <a:pt x="1195" y="6"/>
                    <a:pt x="1184" y="1"/>
                    <a:pt x="1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36">
              <a:extLst>
                <a:ext uri="{FF2B5EF4-FFF2-40B4-BE49-F238E27FC236}">
                  <a16:creationId xmlns:a16="http://schemas.microsoft.com/office/drawing/2014/main" id="{1B701DD0-55A8-EB74-2AD5-223F223F4183}"/>
                </a:ext>
              </a:extLst>
            </p:cNvPr>
            <p:cNvSpPr/>
            <p:nvPr/>
          </p:nvSpPr>
          <p:spPr>
            <a:xfrm>
              <a:off x="2096975" y="2108725"/>
              <a:ext cx="40350" cy="70300"/>
            </a:xfrm>
            <a:custGeom>
              <a:avLst/>
              <a:gdLst/>
              <a:ahLst/>
              <a:cxnLst/>
              <a:rect l="l" t="t" r="r" b="b"/>
              <a:pathLst>
                <a:path w="1614" h="2812" extrusionOk="0">
                  <a:moveTo>
                    <a:pt x="932" y="1"/>
                  </a:moveTo>
                  <a:cubicBezTo>
                    <a:pt x="926" y="1"/>
                    <a:pt x="920" y="1"/>
                    <a:pt x="914" y="3"/>
                  </a:cubicBezTo>
                  <a:cubicBezTo>
                    <a:pt x="557" y="79"/>
                    <a:pt x="382" y="410"/>
                    <a:pt x="432" y="762"/>
                  </a:cubicBezTo>
                  <a:cubicBezTo>
                    <a:pt x="532" y="1482"/>
                    <a:pt x="1614" y="1974"/>
                    <a:pt x="1115" y="2765"/>
                  </a:cubicBezTo>
                  <a:cubicBezTo>
                    <a:pt x="1101" y="2789"/>
                    <a:pt x="1121" y="2811"/>
                    <a:pt x="1144" y="2811"/>
                  </a:cubicBezTo>
                  <a:cubicBezTo>
                    <a:pt x="1152" y="2811"/>
                    <a:pt x="1159" y="2809"/>
                    <a:pt x="1166" y="2803"/>
                  </a:cubicBezTo>
                  <a:cubicBezTo>
                    <a:pt x="1405" y="2598"/>
                    <a:pt x="1441" y="2317"/>
                    <a:pt x="1350" y="2019"/>
                  </a:cubicBezTo>
                  <a:cubicBezTo>
                    <a:pt x="1215" y="1578"/>
                    <a:pt x="0" y="496"/>
                    <a:pt x="951" y="134"/>
                  </a:cubicBezTo>
                  <a:cubicBezTo>
                    <a:pt x="1026" y="106"/>
                    <a:pt x="1005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36">
              <a:extLst>
                <a:ext uri="{FF2B5EF4-FFF2-40B4-BE49-F238E27FC236}">
                  <a16:creationId xmlns:a16="http://schemas.microsoft.com/office/drawing/2014/main" id="{CA14AFBA-2BDC-6DB5-3EF4-B13E09EFDA33}"/>
                </a:ext>
              </a:extLst>
            </p:cNvPr>
            <p:cNvSpPr/>
            <p:nvPr/>
          </p:nvSpPr>
          <p:spPr>
            <a:xfrm>
              <a:off x="2084575" y="2111475"/>
              <a:ext cx="34275" cy="15125"/>
            </a:xfrm>
            <a:custGeom>
              <a:avLst/>
              <a:gdLst/>
              <a:ahLst/>
              <a:cxnLst/>
              <a:rect l="l" t="t" r="r" b="b"/>
              <a:pathLst>
                <a:path w="1371" h="605" extrusionOk="0">
                  <a:moveTo>
                    <a:pt x="1304" y="1"/>
                  </a:moveTo>
                  <a:cubicBezTo>
                    <a:pt x="1296" y="1"/>
                    <a:pt x="1287" y="3"/>
                    <a:pt x="1279" y="8"/>
                  </a:cubicBezTo>
                  <a:lnTo>
                    <a:pt x="1279" y="7"/>
                  </a:lnTo>
                  <a:cubicBezTo>
                    <a:pt x="1074" y="139"/>
                    <a:pt x="860" y="257"/>
                    <a:pt x="626" y="334"/>
                  </a:cubicBezTo>
                  <a:cubicBezTo>
                    <a:pt x="437" y="395"/>
                    <a:pt x="208" y="377"/>
                    <a:pt x="39" y="479"/>
                  </a:cubicBezTo>
                  <a:cubicBezTo>
                    <a:pt x="8" y="497"/>
                    <a:pt x="0" y="554"/>
                    <a:pt x="39" y="571"/>
                  </a:cubicBezTo>
                  <a:cubicBezTo>
                    <a:pt x="93" y="595"/>
                    <a:pt x="153" y="604"/>
                    <a:pt x="216" y="604"/>
                  </a:cubicBezTo>
                  <a:cubicBezTo>
                    <a:pt x="382" y="604"/>
                    <a:pt x="566" y="535"/>
                    <a:pt x="708" y="482"/>
                  </a:cubicBezTo>
                  <a:cubicBezTo>
                    <a:pt x="946" y="393"/>
                    <a:pt x="1157" y="261"/>
                    <a:pt x="1339" y="84"/>
                  </a:cubicBezTo>
                  <a:cubicBezTo>
                    <a:pt x="1371" y="53"/>
                    <a:pt x="1342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36">
              <a:extLst>
                <a:ext uri="{FF2B5EF4-FFF2-40B4-BE49-F238E27FC236}">
                  <a16:creationId xmlns:a16="http://schemas.microsoft.com/office/drawing/2014/main" id="{ECE56C5B-1A71-9070-8605-0E3A96B8A5A4}"/>
                </a:ext>
              </a:extLst>
            </p:cNvPr>
            <p:cNvSpPr/>
            <p:nvPr/>
          </p:nvSpPr>
          <p:spPr>
            <a:xfrm>
              <a:off x="2085000" y="2060200"/>
              <a:ext cx="33775" cy="65575"/>
            </a:xfrm>
            <a:custGeom>
              <a:avLst/>
              <a:gdLst/>
              <a:ahLst/>
              <a:cxnLst/>
              <a:rect l="l" t="t" r="r" b="b"/>
              <a:pathLst>
                <a:path w="1351" h="2623" extrusionOk="0">
                  <a:moveTo>
                    <a:pt x="1284" y="1"/>
                  </a:moveTo>
                  <a:cubicBezTo>
                    <a:pt x="1277" y="1"/>
                    <a:pt x="1270" y="2"/>
                    <a:pt x="1263" y="6"/>
                  </a:cubicBezTo>
                  <a:cubicBezTo>
                    <a:pt x="464" y="441"/>
                    <a:pt x="0" y="1708"/>
                    <a:pt x="82" y="2573"/>
                  </a:cubicBezTo>
                  <a:cubicBezTo>
                    <a:pt x="86" y="2606"/>
                    <a:pt x="109" y="2623"/>
                    <a:pt x="133" y="2623"/>
                  </a:cubicBezTo>
                  <a:cubicBezTo>
                    <a:pt x="157" y="2623"/>
                    <a:pt x="182" y="2606"/>
                    <a:pt x="186" y="2573"/>
                  </a:cubicBezTo>
                  <a:cubicBezTo>
                    <a:pt x="253" y="2047"/>
                    <a:pt x="330" y="1561"/>
                    <a:pt x="576" y="1083"/>
                  </a:cubicBezTo>
                  <a:cubicBezTo>
                    <a:pt x="773" y="697"/>
                    <a:pt x="1085" y="419"/>
                    <a:pt x="1327" y="70"/>
                  </a:cubicBezTo>
                  <a:cubicBezTo>
                    <a:pt x="1350" y="37"/>
                    <a:pt x="1318" y="1"/>
                    <a:pt x="1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36">
              <a:extLst>
                <a:ext uri="{FF2B5EF4-FFF2-40B4-BE49-F238E27FC236}">
                  <a16:creationId xmlns:a16="http://schemas.microsoft.com/office/drawing/2014/main" id="{C1BD00AF-E378-E724-378F-47195055B6BE}"/>
                </a:ext>
              </a:extLst>
            </p:cNvPr>
            <p:cNvSpPr/>
            <p:nvPr/>
          </p:nvSpPr>
          <p:spPr>
            <a:xfrm>
              <a:off x="2082925" y="2060975"/>
              <a:ext cx="35125" cy="11125"/>
            </a:xfrm>
            <a:custGeom>
              <a:avLst/>
              <a:gdLst/>
              <a:ahLst/>
              <a:cxnLst/>
              <a:rect l="l" t="t" r="r" b="b"/>
              <a:pathLst>
                <a:path w="1405" h="445" extrusionOk="0">
                  <a:moveTo>
                    <a:pt x="1370" y="0"/>
                  </a:moveTo>
                  <a:cubicBezTo>
                    <a:pt x="1368" y="0"/>
                    <a:pt x="1366" y="0"/>
                    <a:pt x="1364" y="1"/>
                  </a:cubicBezTo>
                  <a:cubicBezTo>
                    <a:pt x="1146" y="49"/>
                    <a:pt x="946" y="151"/>
                    <a:pt x="729" y="204"/>
                  </a:cubicBezTo>
                  <a:cubicBezTo>
                    <a:pt x="508" y="258"/>
                    <a:pt x="286" y="246"/>
                    <a:pt x="66" y="290"/>
                  </a:cubicBezTo>
                  <a:cubicBezTo>
                    <a:pt x="0" y="302"/>
                    <a:pt x="1" y="408"/>
                    <a:pt x="66" y="423"/>
                  </a:cubicBezTo>
                  <a:cubicBezTo>
                    <a:pt x="137" y="438"/>
                    <a:pt x="216" y="445"/>
                    <a:pt x="299" y="445"/>
                  </a:cubicBezTo>
                  <a:cubicBezTo>
                    <a:pt x="681" y="445"/>
                    <a:pt x="1152" y="289"/>
                    <a:pt x="1388" y="43"/>
                  </a:cubicBezTo>
                  <a:cubicBezTo>
                    <a:pt x="1404" y="26"/>
                    <a:pt x="1391" y="0"/>
                    <a:pt x="13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36">
              <a:extLst>
                <a:ext uri="{FF2B5EF4-FFF2-40B4-BE49-F238E27FC236}">
                  <a16:creationId xmlns:a16="http://schemas.microsoft.com/office/drawing/2014/main" id="{883A43DF-853C-D8B7-9053-AD557F89D344}"/>
                </a:ext>
              </a:extLst>
            </p:cNvPr>
            <p:cNvSpPr/>
            <p:nvPr/>
          </p:nvSpPr>
          <p:spPr>
            <a:xfrm>
              <a:off x="2077600" y="2006650"/>
              <a:ext cx="42200" cy="64000"/>
            </a:xfrm>
            <a:custGeom>
              <a:avLst/>
              <a:gdLst/>
              <a:ahLst/>
              <a:cxnLst/>
              <a:rect l="l" t="t" r="r" b="b"/>
              <a:pathLst>
                <a:path w="1688" h="2560" extrusionOk="0">
                  <a:moveTo>
                    <a:pt x="1606" y="1"/>
                  </a:moveTo>
                  <a:cubicBezTo>
                    <a:pt x="1598" y="1"/>
                    <a:pt x="1590" y="2"/>
                    <a:pt x="1582" y="6"/>
                  </a:cubicBezTo>
                  <a:cubicBezTo>
                    <a:pt x="783" y="350"/>
                    <a:pt x="0" y="1663"/>
                    <a:pt x="223" y="2536"/>
                  </a:cubicBezTo>
                  <a:cubicBezTo>
                    <a:pt x="227" y="2552"/>
                    <a:pt x="240" y="2559"/>
                    <a:pt x="253" y="2559"/>
                  </a:cubicBezTo>
                  <a:cubicBezTo>
                    <a:pt x="267" y="2559"/>
                    <a:pt x="280" y="2551"/>
                    <a:pt x="284" y="2536"/>
                  </a:cubicBezTo>
                  <a:lnTo>
                    <a:pt x="284" y="2537"/>
                  </a:lnTo>
                  <a:cubicBezTo>
                    <a:pt x="426" y="2056"/>
                    <a:pt x="436" y="1613"/>
                    <a:pt x="685" y="1157"/>
                  </a:cubicBezTo>
                  <a:cubicBezTo>
                    <a:pt x="929" y="708"/>
                    <a:pt x="1289" y="436"/>
                    <a:pt x="1647" y="89"/>
                  </a:cubicBezTo>
                  <a:cubicBezTo>
                    <a:pt x="1687" y="50"/>
                    <a:pt x="1650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36">
              <a:extLst>
                <a:ext uri="{FF2B5EF4-FFF2-40B4-BE49-F238E27FC236}">
                  <a16:creationId xmlns:a16="http://schemas.microsoft.com/office/drawing/2014/main" id="{6C7373A9-6327-DE25-6395-6F9EEE137869}"/>
                </a:ext>
              </a:extLst>
            </p:cNvPr>
            <p:cNvSpPr/>
            <p:nvPr/>
          </p:nvSpPr>
          <p:spPr>
            <a:xfrm>
              <a:off x="2179750" y="2059600"/>
              <a:ext cx="10700" cy="35825"/>
            </a:xfrm>
            <a:custGeom>
              <a:avLst/>
              <a:gdLst/>
              <a:ahLst/>
              <a:cxnLst/>
              <a:rect l="l" t="t" r="r" b="b"/>
              <a:pathLst>
                <a:path w="428" h="1433" extrusionOk="0">
                  <a:moveTo>
                    <a:pt x="107" y="0"/>
                  </a:moveTo>
                  <a:cubicBezTo>
                    <a:pt x="88" y="0"/>
                    <a:pt x="70" y="20"/>
                    <a:pt x="74" y="41"/>
                  </a:cubicBezTo>
                  <a:cubicBezTo>
                    <a:pt x="119" y="272"/>
                    <a:pt x="204" y="473"/>
                    <a:pt x="188" y="715"/>
                  </a:cubicBezTo>
                  <a:cubicBezTo>
                    <a:pt x="173" y="950"/>
                    <a:pt x="78" y="1153"/>
                    <a:pt x="11" y="1374"/>
                  </a:cubicBezTo>
                  <a:cubicBezTo>
                    <a:pt x="1" y="1406"/>
                    <a:pt x="30" y="1433"/>
                    <a:pt x="58" y="1433"/>
                  </a:cubicBezTo>
                  <a:cubicBezTo>
                    <a:pt x="69" y="1433"/>
                    <a:pt x="80" y="1429"/>
                    <a:pt x="89" y="1419"/>
                  </a:cubicBezTo>
                  <a:cubicBezTo>
                    <a:pt x="398" y="1088"/>
                    <a:pt x="427" y="359"/>
                    <a:pt x="128" y="10"/>
                  </a:cubicBezTo>
                  <a:cubicBezTo>
                    <a:pt x="122" y="3"/>
                    <a:pt x="114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36">
              <a:extLst>
                <a:ext uri="{FF2B5EF4-FFF2-40B4-BE49-F238E27FC236}">
                  <a16:creationId xmlns:a16="http://schemas.microsoft.com/office/drawing/2014/main" id="{CF9D1659-18F9-2072-6A9F-6E6A1CE9F4AA}"/>
                </a:ext>
              </a:extLst>
            </p:cNvPr>
            <p:cNvSpPr/>
            <p:nvPr/>
          </p:nvSpPr>
          <p:spPr>
            <a:xfrm>
              <a:off x="2138300" y="2046300"/>
              <a:ext cx="45850" cy="49025"/>
            </a:xfrm>
            <a:custGeom>
              <a:avLst/>
              <a:gdLst/>
              <a:ahLst/>
              <a:cxnLst/>
              <a:rect l="l" t="t" r="r" b="b"/>
              <a:pathLst>
                <a:path w="1834" h="1961" extrusionOk="0">
                  <a:moveTo>
                    <a:pt x="155" y="1"/>
                  </a:moveTo>
                  <a:cubicBezTo>
                    <a:pt x="140" y="1"/>
                    <a:pt x="125" y="10"/>
                    <a:pt x="120" y="30"/>
                  </a:cubicBezTo>
                  <a:cubicBezTo>
                    <a:pt x="1" y="446"/>
                    <a:pt x="156" y="881"/>
                    <a:pt x="439" y="1197"/>
                  </a:cubicBezTo>
                  <a:cubicBezTo>
                    <a:pt x="794" y="1596"/>
                    <a:pt x="1332" y="1623"/>
                    <a:pt x="1734" y="1948"/>
                  </a:cubicBezTo>
                  <a:cubicBezTo>
                    <a:pt x="1745" y="1957"/>
                    <a:pt x="1757" y="1961"/>
                    <a:pt x="1768" y="1961"/>
                  </a:cubicBezTo>
                  <a:cubicBezTo>
                    <a:pt x="1803" y="1961"/>
                    <a:pt x="1834" y="1927"/>
                    <a:pt x="1813" y="1888"/>
                  </a:cubicBezTo>
                  <a:cubicBezTo>
                    <a:pt x="1644" y="1579"/>
                    <a:pt x="1259" y="1527"/>
                    <a:pt x="970" y="1381"/>
                  </a:cubicBezTo>
                  <a:cubicBezTo>
                    <a:pt x="441" y="1115"/>
                    <a:pt x="252" y="594"/>
                    <a:pt x="199" y="40"/>
                  </a:cubicBezTo>
                  <a:cubicBezTo>
                    <a:pt x="196" y="16"/>
                    <a:pt x="175" y="1"/>
                    <a:pt x="1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36">
              <a:extLst>
                <a:ext uri="{FF2B5EF4-FFF2-40B4-BE49-F238E27FC236}">
                  <a16:creationId xmlns:a16="http://schemas.microsoft.com/office/drawing/2014/main" id="{BD3DC03E-E436-FA45-4F92-6FE5110AFF44}"/>
                </a:ext>
              </a:extLst>
            </p:cNvPr>
            <p:cNvSpPr/>
            <p:nvPr/>
          </p:nvSpPr>
          <p:spPr>
            <a:xfrm>
              <a:off x="2178875" y="2090525"/>
              <a:ext cx="20925" cy="39850"/>
            </a:xfrm>
            <a:custGeom>
              <a:avLst/>
              <a:gdLst/>
              <a:ahLst/>
              <a:cxnLst/>
              <a:rect l="l" t="t" r="r" b="b"/>
              <a:pathLst>
                <a:path w="837" h="1594" extrusionOk="0">
                  <a:moveTo>
                    <a:pt x="19" y="1"/>
                  </a:moveTo>
                  <a:cubicBezTo>
                    <a:pt x="10" y="1"/>
                    <a:pt x="1" y="10"/>
                    <a:pt x="4" y="20"/>
                  </a:cubicBezTo>
                  <a:lnTo>
                    <a:pt x="5" y="20"/>
                  </a:lnTo>
                  <a:cubicBezTo>
                    <a:pt x="102" y="269"/>
                    <a:pt x="294" y="481"/>
                    <a:pt x="413" y="724"/>
                  </a:cubicBezTo>
                  <a:cubicBezTo>
                    <a:pt x="546" y="997"/>
                    <a:pt x="600" y="1307"/>
                    <a:pt x="742" y="1571"/>
                  </a:cubicBezTo>
                  <a:cubicBezTo>
                    <a:pt x="751" y="1587"/>
                    <a:pt x="766" y="1594"/>
                    <a:pt x="780" y="1594"/>
                  </a:cubicBezTo>
                  <a:cubicBezTo>
                    <a:pt x="805" y="1594"/>
                    <a:pt x="829" y="1575"/>
                    <a:pt x="830" y="1547"/>
                  </a:cubicBezTo>
                  <a:cubicBezTo>
                    <a:pt x="837" y="1260"/>
                    <a:pt x="683" y="951"/>
                    <a:pt x="552" y="700"/>
                  </a:cubicBezTo>
                  <a:cubicBezTo>
                    <a:pt x="425" y="456"/>
                    <a:pt x="267" y="154"/>
                    <a:pt x="27" y="3"/>
                  </a:cubicBezTo>
                  <a:cubicBezTo>
                    <a:pt x="24" y="1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36">
              <a:extLst>
                <a:ext uri="{FF2B5EF4-FFF2-40B4-BE49-F238E27FC236}">
                  <a16:creationId xmlns:a16="http://schemas.microsoft.com/office/drawing/2014/main" id="{8341550D-4B65-1CCA-8DA8-E2D5D65538DC}"/>
                </a:ext>
              </a:extLst>
            </p:cNvPr>
            <p:cNvSpPr/>
            <p:nvPr/>
          </p:nvSpPr>
          <p:spPr>
            <a:xfrm>
              <a:off x="2140775" y="2095600"/>
              <a:ext cx="59475" cy="36525"/>
            </a:xfrm>
            <a:custGeom>
              <a:avLst/>
              <a:gdLst/>
              <a:ahLst/>
              <a:cxnLst/>
              <a:rect l="l" t="t" r="r" b="b"/>
              <a:pathLst>
                <a:path w="2379" h="1461" extrusionOk="0">
                  <a:moveTo>
                    <a:pt x="15" y="1"/>
                  </a:moveTo>
                  <a:cubicBezTo>
                    <a:pt x="8" y="1"/>
                    <a:pt x="0" y="5"/>
                    <a:pt x="1" y="14"/>
                  </a:cubicBezTo>
                  <a:cubicBezTo>
                    <a:pt x="65" y="847"/>
                    <a:pt x="943" y="1460"/>
                    <a:pt x="1764" y="1460"/>
                  </a:cubicBezTo>
                  <a:cubicBezTo>
                    <a:pt x="1969" y="1460"/>
                    <a:pt x="2170" y="1422"/>
                    <a:pt x="2354" y="1340"/>
                  </a:cubicBezTo>
                  <a:cubicBezTo>
                    <a:pt x="2379" y="1329"/>
                    <a:pt x="2366" y="1290"/>
                    <a:pt x="2342" y="1290"/>
                  </a:cubicBezTo>
                  <a:cubicBezTo>
                    <a:pt x="2342" y="1290"/>
                    <a:pt x="2341" y="1290"/>
                    <a:pt x="2341" y="1290"/>
                  </a:cubicBezTo>
                  <a:cubicBezTo>
                    <a:pt x="2230" y="1294"/>
                    <a:pt x="2120" y="1297"/>
                    <a:pt x="2012" y="1297"/>
                  </a:cubicBezTo>
                  <a:cubicBezTo>
                    <a:pt x="1623" y="1297"/>
                    <a:pt x="1253" y="1253"/>
                    <a:pt x="898" y="1030"/>
                  </a:cubicBezTo>
                  <a:cubicBezTo>
                    <a:pt x="495" y="778"/>
                    <a:pt x="271" y="399"/>
                    <a:pt x="26" y="6"/>
                  </a:cubicBezTo>
                  <a:cubicBezTo>
                    <a:pt x="23" y="3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36">
              <a:extLst>
                <a:ext uri="{FF2B5EF4-FFF2-40B4-BE49-F238E27FC236}">
                  <a16:creationId xmlns:a16="http://schemas.microsoft.com/office/drawing/2014/main" id="{2E20A471-C817-483E-A202-3148202712CA}"/>
                </a:ext>
              </a:extLst>
            </p:cNvPr>
            <p:cNvSpPr/>
            <p:nvPr/>
          </p:nvSpPr>
          <p:spPr>
            <a:xfrm>
              <a:off x="2124500" y="2116725"/>
              <a:ext cx="36525" cy="58475"/>
            </a:xfrm>
            <a:custGeom>
              <a:avLst/>
              <a:gdLst/>
              <a:ahLst/>
              <a:cxnLst/>
              <a:rect l="l" t="t" r="r" b="b"/>
              <a:pathLst>
                <a:path w="1461" h="2339" extrusionOk="0">
                  <a:moveTo>
                    <a:pt x="1214" y="1"/>
                  </a:moveTo>
                  <a:cubicBezTo>
                    <a:pt x="1204" y="1"/>
                    <a:pt x="1194" y="7"/>
                    <a:pt x="1195" y="20"/>
                  </a:cubicBezTo>
                  <a:cubicBezTo>
                    <a:pt x="1227" y="492"/>
                    <a:pt x="1163" y="942"/>
                    <a:pt x="930" y="1362"/>
                  </a:cubicBezTo>
                  <a:cubicBezTo>
                    <a:pt x="704" y="1772"/>
                    <a:pt x="363" y="1949"/>
                    <a:pt x="38" y="2251"/>
                  </a:cubicBezTo>
                  <a:cubicBezTo>
                    <a:pt x="1" y="2286"/>
                    <a:pt x="36" y="2338"/>
                    <a:pt x="79" y="2338"/>
                  </a:cubicBezTo>
                  <a:cubicBezTo>
                    <a:pt x="82" y="2338"/>
                    <a:pt x="86" y="2338"/>
                    <a:pt x="89" y="2337"/>
                  </a:cubicBezTo>
                  <a:cubicBezTo>
                    <a:pt x="1012" y="2167"/>
                    <a:pt x="1461" y="807"/>
                    <a:pt x="1234" y="15"/>
                  </a:cubicBezTo>
                  <a:cubicBezTo>
                    <a:pt x="1231" y="5"/>
                    <a:pt x="1223" y="1"/>
                    <a:pt x="1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36">
              <a:extLst>
                <a:ext uri="{FF2B5EF4-FFF2-40B4-BE49-F238E27FC236}">
                  <a16:creationId xmlns:a16="http://schemas.microsoft.com/office/drawing/2014/main" id="{56C32B23-604D-432E-2EB9-82F1AA2D6F8A}"/>
                </a:ext>
              </a:extLst>
            </p:cNvPr>
            <p:cNvSpPr/>
            <p:nvPr/>
          </p:nvSpPr>
          <p:spPr>
            <a:xfrm>
              <a:off x="2100150" y="2112600"/>
              <a:ext cx="41050" cy="63400"/>
            </a:xfrm>
            <a:custGeom>
              <a:avLst/>
              <a:gdLst/>
              <a:ahLst/>
              <a:cxnLst/>
              <a:rect l="l" t="t" r="r" b="b"/>
              <a:pathLst>
                <a:path w="1642" h="2536" extrusionOk="0">
                  <a:moveTo>
                    <a:pt x="504" y="0"/>
                  </a:moveTo>
                  <a:cubicBezTo>
                    <a:pt x="491" y="0"/>
                    <a:pt x="477" y="7"/>
                    <a:pt x="468" y="25"/>
                  </a:cubicBezTo>
                  <a:cubicBezTo>
                    <a:pt x="1" y="923"/>
                    <a:pt x="1641" y="1636"/>
                    <a:pt x="977" y="2496"/>
                  </a:cubicBezTo>
                  <a:cubicBezTo>
                    <a:pt x="963" y="2513"/>
                    <a:pt x="977" y="2535"/>
                    <a:pt x="994" y="2535"/>
                  </a:cubicBezTo>
                  <a:cubicBezTo>
                    <a:pt x="1000" y="2535"/>
                    <a:pt x="1005" y="2533"/>
                    <a:pt x="1011" y="2528"/>
                  </a:cubicBezTo>
                  <a:cubicBezTo>
                    <a:pt x="1250" y="2305"/>
                    <a:pt x="1294" y="2033"/>
                    <a:pt x="1197" y="1718"/>
                  </a:cubicBezTo>
                  <a:cubicBezTo>
                    <a:pt x="1005" y="1101"/>
                    <a:pt x="442" y="784"/>
                    <a:pt x="553" y="61"/>
                  </a:cubicBezTo>
                  <a:cubicBezTo>
                    <a:pt x="559" y="28"/>
                    <a:pt x="531" y="0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36">
              <a:extLst>
                <a:ext uri="{FF2B5EF4-FFF2-40B4-BE49-F238E27FC236}">
                  <a16:creationId xmlns:a16="http://schemas.microsoft.com/office/drawing/2014/main" id="{28EA36D4-959A-3B54-5E7E-33DB3D37BF38}"/>
                </a:ext>
              </a:extLst>
            </p:cNvPr>
            <p:cNvSpPr/>
            <p:nvPr/>
          </p:nvSpPr>
          <p:spPr>
            <a:xfrm>
              <a:off x="2308275" y="2239775"/>
              <a:ext cx="171650" cy="124675"/>
            </a:xfrm>
            <a:custGeom>
              <a:avLst/>
              <a:gdLst/>
              <a:ahLst/>
              <a:cxnLst/>
              <a:rect l="l" t="t" r="r" b="b"/>
              <a:pathLst>
                <a:path w="6866" h="4987" extrusionOk="0">
                  <a:moveTo>
                    <a:pt x="2083" y="1"/>
                  </a:moveTo>
                  <a:cubicBezTo>
                    <a:pt x="1251" y="1"/>
                    <a:pt x="421" y="845"/>
                    <a:pt x="263" y="1688"/>
                  </a:cubicBezTo>
                  <a:cubicBezTo>
                    <a:pt x="1" y="3077"/>
                    <a:pt x="901" y="4370"/>
                    <a:pt x="2198" y="4811"/>
                  </a:cubicBezTo>
                  <a:cubicBezTo>
                    <a:pt x="2548" y="4930"/>
                    <a:pt x="2915" y="4987"/>
                    <a:pt x="3285" y="4987"/>
                  </a:cubicBezTo>
                  <a:cubicBezTo>
                    <a:pt x="4455" y="4987"/>
                    <a:pt x="5645" y="4422"/>
                    <a:pt x="6350" y="3492"/>
                  </a:cubicBezTo>
                  <a:cubicBezTo>
                    <a:pt x="6648" y="3101"/>
                    <a:pt x="6865" y="2555"/>
                    <a:pt x="6600" y="2090"/>
                  </a:cubicBezTo>
                  <a:cubicBezTo>
                    <a:pt x="6439" y="1808"/>
                    <a:pt x="6165" y="1641"/>
                    <a:pt x="5873" y="1641"/>
                  </a:cubicBezTo>
                  <a:cubicBezTo>
                    <a:pt x="5761" y="1641"/>
                    <a:pt x="5646" y="1665"/>
                    <a:pt x="5534" y="1718"/>
                  </a:cubicBezTo>
                  <a:cubicBezTo>
                    <a:pt x="5462" y="1751"/>
                    <a:pt x="5501" y="1867"/>
                    <a:pt x="5569" y="1867"/>
                  </a:cubicBezTo>
                  <a:cubicBezTo>
                    <a:pt x="5577" y="1867"/>
                    <a:pt x="5586" y="1865"/>
                    <a:pt x="5594" y="1861"/>
                  </a:cubicBezTo>
                  <a:cubicBezTo>
                    <a:pt x="5684" y="1824"/>
                    <a:pt x="5769" y="1808"/>
                    <a:pt x="5849" y="1808"/>
                  </a:cubicBezTo>
                  <a:cubicBezTo>
                    <a:pt x="6316" y="1808"/>
                    <a:pt x="6605" y="2377"/>
                    <a:pt x="6491" y="2837"/>
                  </a:cubicBezTo>
                  <a:cubicBezTo>
                    <a:pt x="6421" y="3123"/>
                    <a:pt x="6190" y="3393"/>
                    <a:pt x="5995" y="3595"/>
                  </a:cubicBezTo>
                  <a:cubicBezTo>
                    <a:pt x="5664" y="3939"/>
                    <a:pt x="5257" y="4233"/>
                    <a:pt x="4826" y="4439"/>
                  </a:cubicBezTo>
                  <a:cubicBezTo>
                    <a:pt x="4343" y="4671"/>
                    <a:pt x="3812" y="4796"/>
                    <a:pt x="3283" y="4796"/>
                  </a:cubicBezTo>
                  <a:cubicBezTo>
                    <a:pt x="2834" y="4796"/>
                    <a:pt x="2385" y="4706"/>
                    <a:pt x="1969" y="4515"/>
                  </a:cubicBezTo>
                  <a:cubicBezTo>
                    <a:pt x="1038" y="4088"/>
                    <a:pt x="377" y="3169"/>
                    <a:pt x="379" y="2124"/>
                  </a:cubicBezTo>
                  <a:cubicBezTo>
                    <a:pt x="383" y="1041"/>
                    <a:pt x="1177" y="268"/>
                    <a:pt x="2111" y="268"/>
                  </a:cubicBezTo>
                  <a:cubicBezTo>
                    <a:pt x="2400" y="268"/>
                    <a:pt x="2702" y="342"/>
                    <a:pt x="2998" y="503"/>
                  </a:cubicBezTo>
                  <a:cubicBezTo>
                    <a:pt x="3003" y="506"/>
                    <a:pt x="3008" y="507"/>
                    <a:pt x="3013" y="507"/>
                  </a:cubicBezTo>
                  <a:cubicBezTo>
                    <a:pt x="3037" y="507"/>
                    <a:pt x="3054" y="477"/>
                    <a:pt x="3035" y="456"/>
                  </a:cubicBezTo>
                  <a:cubicBezTo>
                    <a:pt x="2746" y="135"/>
                    <a:pt x="2414" y="1"/>
                    <a:pt x="20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36">
              <a:extLst>
                <a:ext uri="{FF2B5EF4-FFF2-40B4-BE49-F238E27FC236}">
                  <a16:creationId xmlns:a16="http://schemas.microsoft.com/office/drawing/2014/main" id="{F5ACA810-C6D8-AB88-EA20-A792D92B2239}"/>
                </a:ext>
              </a:extLst>
            </p:cNvPr>
            <p:cNvSpPr/>
            <p:nvPr/>
          </p:nvSpPr>
          <p:spPr>
            <a:xfrm>
              <a:off x="2443375" y="2254525"/>
              <a:ext cx="18125" cy="30400"/>
            </a:xfrm>
            <a:custGeom>
              <a:avLst/>
              <a:gdLst/>
              <a:ahLst/>
              <a:cxnLst/>
              <a:rect l="l" t="t" r="r" b="b"/>
              <a:pathLst>
                <a:path w="725" h="1216" extrusionOk="0">
                  <a:moveTo>
                    <a:pt x="640" y="1"/>
                  </a:moveTo>
                  <a:cubicBezTo>
                    <a:pt x="630" y="1"/>
                    <a:pt x="619" y="4"/>
                    <a:pt x="608" y="12"/>
                  </a:cubicBezTo>
                  <a:cubicBezTo>
                    <a:pt x="259" y="262"/>
                    <a:pt x="0" y="750"/>
                    <a:pt x="136" y="1185"/>
                  </a:cubicBezTo>
                  <a:cubicBezTo>
                    <a:pt x="143" y="1206"/>
                    <a:pt x="162" y="1215"/>
                    <a:pt x="180" y="1215"/>
                  </a:cubicBezTo>
                  <a:cubicBezTo>
                    <a:pt x="202" y="1215"/>
                    <a:pt x="223" y="1201"/>
                    <a:pt x="222" y="1173"/>
                  </a:cubicBezTo>
                  <a:cubicBezTo>
                    <a:pt x="207" y="749"/>
                    <a:pt x="301" y="374"/>
                    <a:pt x="671" y="119"/>
                  </a:cubicBezTo>
                  <a:cubicBezTo>
                    <a:pt x="725" y="81"/>
                    <a:pt x="690" y="1"/>
                    <a:pt x="6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36">
              <a:extLst>
                <a:ext uri="{FF2B5EF4-FFF2-40B4-BE49-F238E27FC236}">
                  <a16:creationId xmlns:a16="http://schemas.microsoft.com/office/drawing/2014/main" id="{73A21B76-E055-B4FE-854A-A51AEA4FB41D}"/>
                </a:ext>
              </a:extLst>
            </p:cNvPr>
            <p:cNvSpPr/>
            <p:nvPr/>
          </p:nvSpPr>
          <p:spPr>
            <a:xfrm>
              <a:off x="2428725" y="2212925"/>
              <a:ext cx="69100" cy="122900"/>
            </a:xfrm>
            <a:custGeom>
              <a:avLst/>
              <a:gdLst/>
              <a:ahLst/>
              <a:cxnLst/>
              <a:rect l="l" t="t" r="r" b="b"/>
              <a:pathLst>
                <a:path w="2764" h="4916" extrusionOk="0">
                  <a:moveTo>
                    <a:pt x="161" y="1"/>
                  </a:moveTo>
                  <a:cubicBezTo>
                    <a:pt x="146" y="1"/>
                    <a:pt x="130" y="9"/>
                    <a:pt x="127" y="26"/>
                  </a:cubicBezTo>
                  <a:cubicBezTo>
                    <a:pt x="0" y="739"/>
                    <a:pt x="525" y="1261"/>
                    <a:pt x="1058" y="1654"/>
                  </a:cubicBezTo>
                  <a:cubicBezTo>
                    <a:pt x="1609" y="2061"/>
                    <a:pt x="2152" y="2402"/>
                    <a:pt x="2394" y="3081"/>
                  </a:cubicBezTo>
                  <a:cubicBezTo>
                    <a:pt x="2611" y="3693"/>
                    <a:pt x="2510" y="4281"/>
                    <a:pt x="2277" y="4867"/>
                  </a:cubicBezTo>
                  <a:cubicBezTo>
                    <a:pt x="2266" y="4895"/>
                    <a:pt x="2291" y="4916"/>
                    <a:pt x="2316" y="4916"/>
                  </a:cubicBezTo>
                  <a:cubicBezTo>
                    <a:pt x="2329" y="4916"/>
                    <a:pt x="2343" y="4910"/>
                    <a:pt x="2351" y="4897"/>
                  </a:cubicBezTo>
                  <a:cubicBezTo>
                    <a:pt x="2764" y="4220"/>
                    <a:pt x="2746" y="3335"/>
                    <a:pt x="2358" y="2646"/>
                  </a:cubicBezTo>
                  <a:cubicBezTo>
                    <a:pt x="1764" y="1590"/>
                    <a:pt x="406" y="1351"/>
                    <a:pt x="195" y="26"/>
                  </a:cubicBezTo>
                  <a:cubicBezTo>
                    <a:pt x="192" y="9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36">
              <a:extLst>
                <a:ext uri="{FF2B5EF4-FFF2-40B4-BE49-F238E27FC236}">
                  <a16:creationId xmlns:a16="http://schemas.microsoft.com/office/drawing/2014/main" id="{282AC9A8-1995-27FE-2B96-2D7C784B8688}"/>
                </a:ext>
              </a:extLst>
            </p:cNvPr>
            <p:cNvSpPr/>
            <p:nvPr/>
          </p:nvSpPr>
          <p:spPr>
            <a:xfrm>
              <a:off x="2431925" y="2213175"/>
              <a:ext cx="87825" cy="75725"/>
            </a:xfrm>
            <a:custGeom>
              <a:avLst/>
              <a:gdLst/>
              <a:ahLst/>
              <a:cxnLst/>
              <a:rect l="l" t="t" r="r" b="b"/>
              <a:pathLst>
                <a:path w="3513" h="3029" extrusionOk="0">
                  <a:moveTo>
                    <a:pt x="38" y="1"/>
                  </a:moveTo>
                  <a:cubicBezTo>
                    <a:pt x="18" y="1"/>
                    <a:pt x="0" y="25"/>
                    <a:pt x="11" y="47"/>
                  </a:cubicBezTo>
                  <a:cubicBezTo>
                    <a:pt x="178" y="400"/>
                    <a:pt x="501" y="473"/>
                    <a:pt x="844" y="473"/>
                  </a:cubicBezTo>
                  <a:cubicBezTo>
                    <a:pt x="1046" y="473"/>
                    <a:pt x="1256" y="447"/>
                    <a:pt x="1444" y="440"/>
                  </a:cubicBezTo>
                  <a:cubicBezTo>
                    <a:pt x="1475" y="438"/>
                    <a:pt x="1505" y="438"/>
                    <a:pt x="1534" y="438"/>
                  </a:cubicBezTo>
                  <a:cubicBezTo>
                    <a:pt x="2944" y="438"/>
                    <a:pt x="3172" y="1870"/>
                    <a:pt x="3396" y="2987"/>
                  </a:cubicBezTo>
                  <a:cubicBezTo>
                    <a:pt x="3402" y="3015"/>
                    <a:pt x="3426" y="3028"/>
                    <a:pt x="3450" y="3028"/>
                  </a:cubicBezTo>
                  <a:cubicBezTo>
                    <a:pt x="3481" y="3028"/>
                    <a:pt x="3513" y="3008"/>
                    <a:pt x="3511" y="2971"/>
                  </a:cubicBezTo>
                  <a:cubicBezTo>
                    <a:pt x="3472" y="2127"/>
                    <a:pt x="3301" y="1182"/>
                    <a:pt x="2612" y="616"/>
                  </a:cubicBezTo>
                  <a:cubicBezTo>
                    <a:pt x="2378" y="423"/>
                    <a:pt x="2114" y="298"/>
                    <a:pt x="1811" y="262"/>
                  </a:cubicBezTo>
                  <a:cubicBezTo>
                    <a:pt x="1750" y="255"/>
                    <a:pt x="1689" y="252"/>
                    <a:pt x="1628" y="252"/>
                  </a:cubicBezTo>
                  <a:cubicBezTo>
                    <a:pt x="1341" y="252"/>
                    <a:pt x="1059" y="320"/>
                    <a:pt x="790" y="320"/>
                  </a:cubicBezTo>
                  <a:cubicBezTo>
                    <a:pt x="532" y="320"/>
                    <a:pt x="286" y="257"/>
                    <a:pt x="58" y="10"/>
                  </a:cubicBezTo>
                  <a:cubicBezTo>
                    <a:pt x="52" y="3"/>
                    <a:pt x="45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36">
              <a:extLst>
                <a:ext uri="{FF2B5EF4-FFF2-40B4-BE49-F238E27FC236}">
                  <a16:creationId xmlns:a16="http://schemas.microsoft.com/office/drawing/2014/main" id="{888BB676-EC69-D734-B946-13C5DC0F5BDA}"/>
                </a:ext>
              </a:extLst>
            </p:cNvPr>
            <p:cNvSpPr/>
            <p:nvPr/>
          </p:nvSpPr>
          <p:spPr>
            <a:xfrm>
              <a:off x="2454100" y="2186175"/>
              <a:ext cx="36750" cy="36300"/>
            </a:xfrm>
            <a:custGeom>
              <a:avLst/>
              <a:gdLst/>
              <a:ahLst/>
              <a:cxnLst/>
              <a:rect l="l" t="t" r="r" b="b"/>
              <a:pathLst>
                <a:path w="1470" h="1452" extrusionOk="0">
                  <a:moveTo>
                    <a:pt x="159" y="1"/>
                  </a:moveTo>
                  <a:cubicBezTo>
                    <a:pt x="134" y="1"/>
                    <a:pt x="108" y="14"/>
                    <a:pt x="97" y="43"/>
                  </a:cubicBezTo>
                  <a:cubicBezTo>
                    <a:pt x="0" y="287"/>
                    <a:pt x="151" y="518"/>
                    <a:pt x="364" y="643"/>
                  </a:cubicBezTo>
                  <a:cubicBezTo>
                    <a:pt x="631" y="797"/>
                    <a:pt x="1470" y="878"/>
                    <a:pt x="1154" y="1382"/>
                  </a:cubicBezTo>
                  <a:cubicBezTo>
                    <a:pt x="1136" y="1413"/>
                    <a:pt x="1163" y="1451"/>
                    <a:pt x="1194" y="1451"/>
                  </a:cubicBezTo>
                  <a:cubicBezTo>
                    <a:pt x="1201" y="1451"/>
                    <a:pt x="1209" y="1449"/>
                    <a:pt x="1216" y="1444"/>
                  </a:cubicBezTo>
                  <a:cubicBezTo>
                    <a:pt x="1415" y="1310"/>
                    <a:pt x="1364" y="1037"/>
                    <a:pt x="1225" y="873"/>
                  </a:cubicBezTo>
                  <a:cubicBezTo>
                    <a:pt x="986" y="591"/>
                    <a:pt x="21" y="610"/>
                    <a:pt x="216" y="76"/>
                  </a:cubicBezTo>
                  <a:cubicBezTo>
                    <a:pt x="233" y="30"/>
                    <a:pt x="196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36">
              <a:extLst>
                <a:ext uri="{FF2B5EF4-FFF2-40B4-BE49-F238E27FC236}">
                  <a16:creationId xmlns:a16="http://schemas.microsoft.com/office/drawing/2014/main" id="{7D00207A-9820-CACA-B917-9180B26325FA}"/>
                </a:ext>
              </a:extLst>
            </p:cNvPr>
            <p:cNvSpPr/>
            <p:nvPr/>
          </p:nvSpPr>
          <p:spPr>
            <a:xfrm>
              <a:off x="2411800" y="2142850"/>
              <a:ext cx="99475" cy="79575"/>
            </a:xfrm>
            <a:custGeom>
              <a:avLst/>
              <a:gdLst/>
              <a:ahLst/>
              <a:cxnLst/>
              <a:rect l="l" t="t" r="r" b="b"/>
              <a:pathLst>
                <a:path w="3979" h="3183" extrusionOk="0">
                  <a:moveTo>
                    <a:pt x="30" y="1"/>
                  </a:moveTo>
                  <a:cubicBezTo>
                    <a:pt x="16" y="1"/>
                    <a:pt x="1" y="15"/>
                    <a:pt x="3" y="31"/>
                  </a:cubicBezTo>
                  <a:cubicBezTo>
                    <a:pt x="149" y="761"/>
                    <a:pt x="639" y="1348"/>
                    <a:pt x="1326" y="1645"/>
                  </a:cubicBezTo>
                  <a:cubicBezTo>
                    <a:pt x="1711" y="1810"/>
                    <a:pt x="2112" y="1820"/>
                    <a:pt x="2514" y="1912"/>
                  </a:cubicBezTo>
                  <a:cubicBezTo>
                    <a:pt x="3257" y="2082"/>
                    <a:pt x="3653" y="2492"/>
                    <a:pt x="3946" y="3175"/>
                  </a:cubicBezTo>
                  <a:cubicBezTo>
                    <a:pt x="3948" y="3180"/>
                    <a:pt x="3954" y="3183"/>
                    <a:pt x="3959" y="3183"/>
                  </a:cubicBezTo>
                  <a:cubicBezTo>
                    <a:pt x="3969" y="3183"/>
                    <a:pt x="3979" y="3176"/>
                    <a:pt x="3977" y="3166"/>
                  </a:cubicBezTo>
                  <a:cubicBezTo>
                    <a:pt x="3891" y="2505"/>
                    <a:pt x="3394" y="2016"/>
                    <a:pt x="2771" y="1823"/>
                  </a:cubicBezTo>
                  <a:cubicBezTo>
                    <a:pt x="2214" y="1651"/>
                    <a:pt x="1658" y="1679"/>
                    <a:pt x="1138" y="1368"/>
                  </a:cubicBezTo>
                  <a:cubicBezTo>
                    <a:pt x="620" y="1058"/>
                    <a:pt x="279" y="559"/>
                    <a:pt x="47" y="13"/>
                  </a:cubicBezTo>
                  <a:cubicBezTo>
                    <a:pt x="43" y="4"/>
                    <a:pt x="37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36">
              <a:extLst>
                <a:ext uri="{FF2B5EF4-FFF2-40B4-BE49-F238E27FC236}">
                  <a16:creationId xmlns:a16="http://schemas.microsoft.com/office/drawing/2014/main" id="{275E5DE7-3E8A-F3C3-C54B-013F142344F0}"/>
                </a:ext>
              </a:extLst>
            </p:cNvPr>
            <p:cNvSpPr/>
            <p:nvPr/>
          </p:nvSpPr>
          <p:spPr>
            <a:xfrm>
              <a:off x="2411400" y="2145575"/>
              <a:ext cx="69350" cy="21525"/>
            </a:xfrm>
            <a:custGeom>
              <a:avLst/>
              <a:gdLst/>
              <a:ahLst/>
              <a:cxnLst/>
              <a:rect l="l" t="t" r="r" b="b"/>
              <a:pathLst>
                <a:path w="2774" h="861" extrusionOk="0">
                  <a:moveTo>
                    <a:pt x="36" y="0"/>
                  </a:moveTo>
                  <a:cubicBezTo>
                    <a:pt x="11" y="0"/>
                    <a:pt x="0" y="36"/>
                    <a:pt x="23" y="48"/>
                  </a:cubicBezTo>
                  <a:cubicBezTo>
                    <a:pt x="354" y="216"/>
                    <a:pt x="732" y="210"/>
                    <a:pt x="1096" y="251"/>
                  </a:cubicBezTo>
                  <a:cubicBezTo>
                    <a:pt x="1692" y="317"/>
                    <a:pt x="2213" y="435"/>
                    <a:pt x="2670" y="848"/>
                  </a:cubicBezTo>
                  <a:cubicBezTo>
                    <a:pt x="2679" y="857"/>
                    <a:pt x="2691" y="860"/>
                    <a:pt x="2703" y="860"/>
                  </a:cubicBezTo>
                  <a:cubicBezTo>
                    <a:pt x="2738" y="860"/>
                    <a:pt x="2773" y="824"/>
                    <a:pt x="2749" y="786"/>
                  </a:cubicBezTo>
                  <a:cubicBezTo>
                    <a:pt x="2508" y="420"/>
                    <a:pt x="2138" y="247"/>
                    <a:pt x="1714" y="159"/>
                  </a:cubicBezTo>
                  <a:cubicBezTo>
                    <a:pt x="1182" y="51"/>
                    <a:pt x="576" y="1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36">
              <a:extLst>
                <a:ext uri="{FF2B5EF4-FFF2-40B4-BE49-F238E27FC236}">
                  <a16:creationId xmlns:a16="http://schemas.microsoft.com/office/drawing/2014/main" id="{4232A02E-7683-C7DF-8491-3374E89DD7C4}"/>
                </a:ext>
              </a:extLst>
            </p:cNvPr>
            <p:cNvSpPr/>
            <p:nvPr/>
          </p:nvSpPr>
          <p:spPr>
            <a:xfrm>
              <a:off x="2418100" y="2113925"/>
              <a:ext cx="13575" cy="35775"/>
            </a:xfrm>
            <a:custGeom>
              <a:avLst/>
              <a:gdLst/>
              <a:ahLst/>
              <a:cxnLst/>
              <a:rect l="l" t="t" r="r" b="b"/>
              <a:pathLst>
                <a:path w="543" h="1431" extrusionOk="0">
                  <a:moveTo>
                    <a:pt x="332" y="0"/>
                  </a:moveTo>
                  <a:cubicBezTo>
                    <a:pt x="315" y="0"/>
                    <a:pt x="299" y="7"/>
                    <a:pt x="289" y="22"/>
                  </a:cubicBezTo>
                  <a:cubicBezTo>
                    <a:pt x="0" y="442"/>
                    <a:pt x="109" y="1050"/>
                    <a:pt x="434" y="1413"/>
                  </a:cubicBezTo>
                  <a:cubicBezTo>
                    <a:pt x="445" y="1426"/>
                    <a:pt x="457" y="1431"/>
                    <a:pt x="470" y="1431"/>
                  </a:cubicBezTo>
                  <a:cubicBezTo>
                    <a:pt x="508" y="1431"/>
                    <a:pt x="542" y="1378"/>
                    <a:pt x="509" y="1338"/>
                  </a:cubicBezTo>
                  <a:cubicBezTo>
                    <a:pt x="186" y="945"/>
                    <a:pt x="192" y="505"/>
                    <a:pt x="378" y="58"/>
                  </a:cubicBezTo>
                  <a:cubicBezTo>
                    <a:pt x="392" y="24"/>
                    <a:pt x="362" y="0"/>
                    <a:pt x="3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36">
              <a:extLst>
                <a:ext uri="{FF2B5EF4-FFF2-40B4-BE49-F238E27FC236}">
                  <a16:creationId xmlns:a16="http://schemas.microsoft.com/office/drawing/2014/main" id="{A287E2E5-316F-60A1-517F-7D148B33C04E}"/>
                </a:ext>
              </a:extLst>
            </p:cNvPr>
            <p:cNvSpPr/>
            <p:nvPr/>
          </p:nvSpPr>
          <p:spPr>
            <a:xfrm>
              <a:off x="2378625" y="2081400"/>
              <a:ext cx="165475" cy="143600"/>
            </a:xfrm>
            <a:custGeom>
              <a:avLst/>
              <a:gdLst/>
              <a:ahLst/>
              <a:cxnLst/>
              <a:rect l="l" t="t" r="r" b="b"/>
              <a:pathLst>
                <a:path w="6619" h="5744" extrusionOk="0">
                  <a:moveTo>
                    <a:pt x="65" y="0"/>
                  </a:moveTo>
                  <a:cubicBezTo>
                    <a:pt x="34" y="0"/>
                    <a:pt x="1" y="28"/>
                    <a:pt x="12" y="64"/>
                  </a:cubicBezTo>
                  <a:cubicBezTo>
                    <a:pt x="477" y="1550"/>
                    <a:pt x="2324" y="1269"/>
                    <a:pt x="3498" y="1668"/>
                  </a:cubicBezTo>
                  <a:cubicBezTo>
                    <a:pt x="5293" y="2277"/>
                    <a:pt x="6247" y="3931"/>
                    <a:pt x="6469" y="5722"/>
                  </a:cubicBezTo>
                  <a:cubicBezTo>
                    <a:pt x="6470" y="5736"/>
                    <a:pt x="6481" y="5743"/>
                    <a:pt x="6491" y="5743"/>
                  </a:cubicBezTo>
                  <a:cubicBezTo>
                    <a:pt x="6501" y="5743"/>
                    <a:pt x="6511" y="5736"/>
                    <a:pt x="6512" y="5722"/>
                  </a:cubicBezTo>
                  <a:cubicBezTo>
                    <a:pt x="6618" y="4371"/>
                    <a:pt x="5833" y="3014"/>
                    <a:pt x="4790" y="2202"/>
                  </a:cubicBezTo>
                  <a:cubicBezTo>
                    <a:pt x="4231" y="1767"/>
                    <a:pt x="3597" y="1487"/>
                    <a:pt x="2904" y="1353"/>
                  </a:cubicBezTo>
                  <a:cubicBezTo>
                    <a:pt x="1853" y="1150"/>
                    <a:pt x="622" y="1144"/>
                    <a:pt x="104" y="25"/>
                  </a:cubicBezTo>
                  <a:cubicBezTo>
                    <a:pt x="96" y="7"/>
                    <a:pt x="81" y="0"/>
                    <a:pt x="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36">
              <a:extLst>
                <a:ext uri="{FF2B5EF4-FFF2-40B4-BE49-F238E27FC236}">
                  <a16:creationId xmlns:a16="http://schemas.microsoft.com/office/drawing/2014/main" id="{CCE07722-C39F-CB58-8AE4-C52030D2D9F9}"/>
                </a:ext>
              </a:extLst>
            </p:cNvPr>
            <p:cNvSpPr/>
            <p:nvPr/>
          </p:nvSpPr>
          <p:spPr>
            <a:xfrm>
              <a:off x="2378200" y="2082675"/>
              <a:ext cx="131925" cy="44750"/>
            </a:xfrm>
            <a:custGeom>
              <a:avLst/>
              <a:gdLst/>
              <a:ahLst/>
              <a:cxnLst/>
              <a:rect l="l" t="t" r="r" b="b"/>
              <a:pathLst>
                <a:path w="5277" h="1790" extrusionOk="0">
                  <a:moveTo>
                    <a:pt x="39" y="0"/>
                  </a:moveTo>
                  <a:cubicBezTo>
                    <a:pt x="16" y="0"/>
                    <a:pt x="0" y="27"/>
                    <a:pt x="19" y="49"/>
                  </a:cubicBezTo>
                  <a:cubicBezTo>
                    <a:pt x="479" y="594"/>
                    <a:pt x="1611" y="371"/>
                    <a:pt x="2235" y="490"/>
                  </a:cubicBezTo>
                  <a:cubicBezTo>
                    <a:pt x="3322" y="695"/>
                    <a:pt x="4250" y="1185"/>
                    <a:pt x="5168" y="1781"/>
                  </a:cubicBezTo>
                  <a:cubicBezTo>
                    <a:pt x="5177" y="1787"/>
                    <a:pt x="5186" y="1789"/>
                    <a:pt x="5195" y="1789"/>
                  </a:cubicBezTo>
                  <a:cubicBezTo>
                    <a:pt x="5240" y="1789"/>
                    <a:pt x="5276" y="1727"/>
                    <a:pt x="5237" y="1691"/>
                  </a:cubicBezTo>
                  <a:cubicBezTo>
                    <a:pt x="4589" y="1114"/>
                    <a:pt x="3793" y="717"/>
                    <a:pt x="2964" y="471"/>
                  </a:cubicBezTo>
                  <a:cubicBezTo>
                    <a:pt x="2583" y="358"/>
                    <a:pt x="2195" y="278"/>
                    <a:pt x="1802" y="235"/>
                  </a:cubicBezTo>
                  <a:cubicBezTo>
                    <a:pt x="1204" y="168"/>
                    <a:pt x="614" y="256"/>
                    <a:pt x="53" y="3"/>
                  </a:cubicBezTo>
                  <a:cubicBezTo>
                    <a:pt x="48" y="1"/>
                    <a:pt x="44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36">
              <a:extLst>
                <a:ext uri="{FF2B5EF4-FFF2-40B4-BE49-F238E27FC236}">
                  <a16:creationId xmlns:a16="http://schemas.microsoft.com/office/drawing/2014/main" id="{4FF79B41-DF41-F832-6AC4-2C4E48B14321}"/>
                </a:ext>
              </a:extLst>
            </p:cNvPr>
            <p:cNvSpPr/>
            <p:nvPr/>
          </p:nvSpPr>
          <p:spPr>
            <a:xfrm>
              <a:off x="2430475" y="2052225"/>
              <a:ext cx="11700" cy="41325"/>
            </a:xfrm>
            <a:custGeom>
              <a:avLst/>
              <a:gdLst/>
              <a:ahLst/>
              <a:cxnLst/>
              <a:rect l="l" t="t" r="r" b="b"/>
              <a:pathLst>
                <a:path w="468" h="1653" extrusionOk="0">
                  <a:moveTo>
                    <a:pt x="215" y="0"/>
                  </a:moveTo>
                  <a:cubicBezTo>
                    <a:pt x="206" y="0"/>
                    <a:pt x="196" y="4"/>
                    <a:pt x="189" y="12"/>
                  </a:cubicBezTo>
                  <a:cubicBezTo>
                    <a:pt x="0" y="223"/>
                    <a:pt x="7" y="597"/>
                    <a:pt x="44" y="861"/>
                  </a:cubicBezTo>
                  <a:cubicBezTo>
                    <a:pt x="87" y="1175"/>
                    <a:pt x="212" y="1405"/>
                    <a:pt x="412" y="1644"/>
                  </a:cubicBezTo>
                  <a:cubicBezTo>
                    <a:pt x="417" y="1650"/>
                    <a:pt x="423" y="1652"/>
                    <a:pt x="429" y="1652"/>
                  </a:cubicBezTo>
                  <a:cubicBezTo>
                    <a:pt x="448" y="1652"/>
                    <a:pt x="468" y="1630"/>
                    <a:pt x="455" y="1612"/>
                  </a:cubicBezTo>
                  <a:cubicBezTo>
                    <a:pt x="291" y="1368"/>
                    <a:pt x="186" y="1061"/>
                    <a:pt x="166" y="769"/>
                  </a:cubicBezTo>
                  <a:cubicBezTo>
                    <a:pt x="149" y="512"/>
                    <a:pt x="252" y="287"/>
                    <a:pt x="257" y="40"/>
                  </a:cubicBezTo>
                  <a:cubicBezTo>
                    <a:pt x="257" y="18"/>
                    <a:pt x="236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36">
              <a:extLst>
                <a:ext uri="{FF2B5EF4-FFF2-40B4-BE49-F238E27FC236}">
                  <a16:creationId xmlns:a16="http://schemas.microsoft.com/office/drawing/2014/main" id="{B85B3C8F-F2A2-6279-8DAA-4E9340ABEAD9}"/>
                </a:ext>
              </a:extLst>
            </p:cNvPr>
            <p:cNvSpPr/>
            <p:nvPr/>
          </p:nvSpPr>
          <p:spPr>
            <a:xfrm>
              <a:off x="2443000" y="2027575"/>
              <a:ext cx="102725" cy="144000"/>
            </a:xfrm>
            <a:custGeom>
              <a:avLst/>
              <a:gdLst/>
              <a:ahLst/>
              <a:cxnLst/>
              <a:rect l="l" t="t" r="r" b="b"/>
              <a:pathLst>
                <a:path w="4109" h="5760" extrusionOk="0">
                  <a:moveTo>
                    <a:pt x="42" y="0"/>
                  </a:moveTo>
                  <a:cubicBezTo>
                    <a:pt x="18" y="0"/>
                    <a:pt x="1" y="37"/>
                    <a:pt x="22" y="52"/>
                  </a:cubicBezTo>
                  <a:cubicBezTo>
                    <a:pt x="986" y="806"/>
                    <a:pt x="1903" y="1464"/>
                    <a:pt x="2622" y="2479"/>
                  </a:cubicBezTo>
                  <a:cubicBezTo>
                    <a:pt x="3343" y="3495"/>
                    <a:pt x="3652" y="4589"/>
                    <a:pt x="4058" y="5742"/>
                  </a:cubicBezTo>
                  <a:cubicBezTo>
                    <a:pt x="4063" y="5753"/>
                    <a:pt x="4074" y="5759"/>
                    <a:pt x="4084" y="5759"/>
                  </a:cubicBezTo>
                  <a:cubicBezTo>
                    <a:pt x="4097" y="5759"/>
                    <a:pt x="4109" y="5751"/>
                    <a:pt x="4108" y="5736"/>
                  </a:cubicBezTo>
                  <a:lnTo>
                    <a:pt x="4108" y="5734"/>
                  </a:lnTo>
                  <a:cubicBezTo>
                    <a:pt x="4007" y="3543"/>
                    <a:pt x="2059" y="849"/>
                    <a:pt x="51" y="2"/>
                  </a:cubicBezTo>
                  <a:cubicBezTo>
                    <a:pt x="48" y="1"/>
                    <a:pt x="45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36">
              <a:extLst>
                <a:ext uri="{FF2B5EF4-FFF2-40B4-BE49-F238E27FC236}">
                  <a16:creationId xmlns:a16="http://schemas.microsoft.com/office/drawing/2014/main" id="{E3F75B0A-919E-8DF7-6EDD-1EB15FEB8369}"/>
                </a:ext>
              </a:extLst>
            </p:cNvPr>
            <p:cNvSpPr/>
            <p:nvPr/>
          </p:nvSpPr>
          <p:spPr>
            <a:xfrm>
              <a:off x="2219450" y="1967225"/>
              <a:ext cx="276950" cy="139650"/>
            </a:xfrm>
            <a:custGeom>
              <a:avLst/>
              <a:gdLst/>
              <a:ahLst/>
              <a:cxnLst/>
              <a:rect l="l" t="t" r="r" b="b"/>
              <a:pathLst>
                <a:path w="11078" h="5586" extrusionOk="0">
                  <a:moveTo>
                    <a:pt x="2141" y="1"/>
                  </a:moveTo>
                  <a:cubicBezTo>
                    <a:pt x="1720" y="1"/>
                    <a:pt x="1314" y="101"/>
                    <a:pt x="956" y="366"/>
                  </a:cubicBezTo>
                  <a:cubicBezTo>
                    <a:pt x="273" y="871"/>
                    <a:pt x="1" y="1888"/>
                    <a:pt x="407" y="2642"/>
                  </a:cubicBezTo>
                  <a:cubicBezTo>
                    <a:pt x="419" y="2664"/>
                    <a:pt x="439" y="2673"/>
                    <a:pt x="459" y="2673"/>
                  </a:cubicBezTo>
                  <a:cubicBezTo>
                    <a:pt x="498" y="2673"/>
                    <a:pt x="539" y="2639"/>
                    <a:pt x="523" y="2594"/>
                  </a:cubicBezTo>
                  <a:cubicBezTo>
                    <a:pt x="50" y="1196"/>
                    <a:pt x="972" y="183"/>
                    <a:pt x="2268" y="183"/>
                  </a:cubicBezTo>
                  <a:cubicBezTo>
                    <a:pt x="2444" y="183"/>
                    <a:pt x="2626" y="201"/>
                    <a:pt x="2812" y="240"/>
                  </a:cubicBezTo>
                  <a:cubicBezTo>
                    <a:pt x="3877" y="460"/>
                    <a:pt x="4919" y="988"/>
                    <a:pt x="5869" y="1503"/>
                  </a:cubicBezTo>
                  <a:cubicBezTo>
                    <a:pt x="6835" y="2025"/>
                    <a:pt x="7754" y="2634"/>
                    <a:pt x="8612" y="3318"/>
                  </a:cubicBezTo>
                  <a:cubicBezTo>
                    <a:pt x="9483" y="4011"/>
                    <a:pt x="10217" y="4825"/>
                    <a:pt x="11029" y="5579"/>
                  </a:cubicBezTo>
                  <a:cubicBezTo>
                    <a:pt x="11033" y="5584"/>
                    <a:pt x="11039" y="5585"/>
                    <a:pt x="11044" y="5585"/>
                  </a:cubicBezTo>
                  <a:cubicBezTo>
                    <a:pt x="11061" y="5585"/>
                    <a:pt x="11078" y="5568"/>
                    <a:pt x="11066" y="5550"/>
                  </a:cubicBezTo>
                  <a:cubicBezTo>
                    <a:pt x="9523" y="3352"/>
                    <a:pt x="6870" y="1674"/>
                    <a:pt x="4438" y="640"/>
                  </a:cubicBezTo>
                  <a:cubicBezTo>
                    <a:pt x="3767" y="354"/>
                    <a:pt x="292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36">
              <a:extLst>
                <a:ext uri="{FF2B5EF4-FFF2-40B4-BE49-F238E27FC236}">
                  <a16:creationId xmlns:a16="http://schemas.microsoft.com/office/drawing/2014/main" id="{B39F739D-C92C-42B3-7A7D-41A680E3DBF4}"/>
                </a:ext>
              </a:extLst>
            </p:cNvPr>
            <p:cNvSpPr/>
            <p:nvPr/>
          </p:nvSpPr>
          <p:spPr>
            <a:xfrm>
              <a:off x="2214325" y="2022100"/>
              <a:ext cx="18675" cy="11200"/>
            </a:xfrm>
            <a:custGeom>
              <a:avLst/>
              <a:gdLst/>
              <a:ahLst/>
              <a:cxnLst/>
              <a:rect l="l" t="t" r="r" b="b"/>
              <a:pathLst>
                <a:path w="747" h="448" extrusionOk="0">
                  <a:moveTo>
                    <a:pt x="62" y="1"/>
                  </a:moveTo>
                  <a:cubicBezTo>
                    <a:pt x="33" y="1"/>
                    <a:pt x="1" y="22"/>
                    <a:pt x="5" y="55"/>
                  </a:cubicBezTo>
                  <a:cubicBezTo>
                    <a:pt x="22" y="189"/>
                    <a:pt x="171" y="279"/>
                    <a:pt x="283" y="337"/>
                  </a:cubicBezTo>
                  <a:cubicBezTo>
                    <a:pt x="382" y="389"/>
                    <a:pt x="509" y="448"/>
                    <a:pt x="627" y="448"/>
                  </a:cubicBezTo>
                  <a:cubicBezTo>
                    <a:pt x="650" y="448"/>
                    <a:pt x="672" y="446"/>
                    <a:pt x="693" y="441"/>
                  </a:cubicBezTo>
                  <a:cubicBezTo>
                    <a:pt x="740" y="431"/>
                    <a:pt x="746" y="362"/>
                    <a:pt x="706" y="340"/>
                  </a:cubicBezTo>
                  <a:cubicBezTo>
                    <a:pt x="598" y="281"/>
                    <a:pt x="471" y="267"/>
                    <a:pt x="361" y="201"/>
                  </a:cubicBezTo>
                  <a:cubicBezTo>
                    <a:pt x="266" y="145"/>
                    <a:pt x="183" y="27"/>
                    <a:pt x="75" y="2"/>
                  </a:cubicBezTo>
                  <a:cubicBezTo>
                    <a:pt x="71" y="1"/>
                    <a:pt x="67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36">
              <a:extLst>
                <a:ext uri="{FF2B5EF4-FFF2-40B4-BE49-F238E27FC236}">
                  <a16:creationId xmlns:a16="http://schemas.microsoft.com/office/drawing/2014/main" id="{4A61978F-5A22-16B7-E30B-6C18B59C7EE8}"/>
                </a:ext>
              </a:extLst>
            </p:cNvPr>
            <p:cNvSpPr/>
            <p:nvPr/>
          </p:nvSpPr>
          <p:spPr>
            <a:xfrm>
              <a:off x="2201950" y="2013825"/>
              <a:ext cx="36200" cy="83750"/>
            </a:xfrm>
            <a:custGeom>
              <a:avLst/>
              <a:gdLst/>
              <a:ahLst/>
              <a:cxnLst/>
              <a:rect l="l" t="t" r="r" b="b"/>
              <a:pathLst>
                <a:path w="1448" h="3350" extrusionOk="0">
                  <a:moveTo>
                    <a:pt x="46" y="0"/>
                  </a:moveTo>
                  <a:cubicBezTo>
                    <a:pt x="19" y="0"/>
                    <a:pt x="0" y="36"/>
                    <a:pt x="22" y="58"/>
                  </a:cubicBezTo>
                  <a:cubicBezTo>
                    <a:pt x="450" y="499"/>
                    <a:pt x="780" y="957"/>
                    <a:pt x="859" y="1586"/>
                  </a:cubicBezTo>
                  <a:cubicBezTo>
                    <a:pt x="939" y="2236"/>
                    <a:pt x="703" y="2704"/>
                    <a:pt x="421" y="3267"/>
                  </a:cubicBezTo>
                  <a:cubicBezTo>
                    <a:pt x="400" y="3307"/>
                    <a:pt x="433" y="3350"/>
                    <a:pt x="470" y="3350"/>
                  </a:cubicBezTo>
                  <a:cubicBezTo>
                    <a:pt x="482" y="3350"/>
                    <a:pt x="495" y="3345"/>
                    <a:pt x="507" y="3334"/>
                  </a:cubicBezTo>
                  <a:cubicBezTo>
                    <a:pt x="1448" y="2414"/>
                    <a:pt x="1127" y="679"/>
                    <a:pt x="63" y="5"/>
                  </a:cubicBezTo>
                  <a:cubicBezTo>
                    <a:pt x="57" y="2"/>
                    <a:pt x="51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36">
              <a:extLst>
                <a:ext uri="{FF2B5EF4-FFF2-40B4-BE49-F238E27FC236}">
                  <a16:creationId xmlns:a16="http://schemas.microsoft.com/office/drawing/2014/main" id="{1C9DC9F8-9191-8212-60D5-C302902433BD}"/>
                </a:ext>
              </a:extLst>
            </p:cNvPr>
            <p:cNvSpPr/>
            <p:nvPr/>
          </p:nvSpPr>
          <p:spPr>
            <a:xfrm>
              <a:off x="2180425" y="2054400"/>
              <a:ext cx="41925" cy="41400"/>
            </a:xfrm>
            <a:custGeom>
              <a:avLst/>
              <a:gdLst/>
              <a:ahLst/>
              <a:cxnLst/>
              <a:rect l="l" t="t" r="r" b="b"/>
              <a:pathLst>
                <a:path w="1677" h="1656" extrusionOk="0">
                  <a:moveTo>
                    <a:pt x="52" y="1"/>
                  </a:moveTo>
                  <a:cubicBezTo>
                    <a:pt x="19" y="1"/>
                    <a:pt x="0" y="46"/>
                    <a:pt x="13" y="76"/>
                  </a:cubicBezTo>
                  <a:cubicBezTo>
                    <a:pt x="130" y="334"/>
                    <a:pt x="485" y="438"/>
                    <a:pt x="724" y="549"/>
                  </a:cubicBezTo>
                  <a:cubicBezTo>
                    <a:pt x="1077" y="715"/>
                    <a:pt x="1676" y="1157"/>
                    <a:pt x="1285" y="1605"/>
                  </a:cubicBezTo>
                  <a:cubicBezTo>
                    <a:pt x="1265" y="1627"/>
                    <a:pt x="1283" y="1656"/>
                    <a:pt x="1306" y="1656"/>
                  </a:cubicBezTo>
                  <a:cubicBezTo>
                    <a:pt x="1313" y="1656"/>
                    <a:pt x="1320" y="1653"/>
                    <a:pt x="1327" y="1647"/>
                  </a:cubicBezTo>
                  <a:cubicBezTo>
                    <a:pt x="1590" y="1406"/>
                    <a:pt x="1568" y="1048"/>
                    <a:pt x="1342" y="781"/>
                  </a:cubicBezTo>
                  <a:cubicBezTo>
                    <a:pt x="1189" y="600"/>
                    <a:pt x="972" y="487"/>
                    <a:pt x="763" y="385"/>
                  </a:cubicBezTo>
                  <a:cubicBezTo>
                    <a:pt x="527" y="269"/>
                    <a:pt x="309" y="101"/>
                    <a:pt x="68" y="4"/>
                  </a:cubicBezTo>
                  <a:cubicBezTo>
                    <a:pt x="63" y="2"/>
                    <a:pt x="57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36">
              <a:extLst>
                <a:ext uri="{FF2B5EF4-FFF2-40B4-BE49-F238E27FC236}">
                  <a16:creationId xmlns:a16="http://schemas.microsoft.com/office/drawing/2014/main" id="{E6FA4698-B8A7-3D91-1E9C-C289015FBF32}"/>
                </a:ext>
              </a:extLst>
            </p:cNvPr>
            <p:cNvSpPr/>
            <p:nvPr/>
          </p:nvSpPr>
          <p:spPr>
            <a:xfrm>
              <a:off x="2037575" y="2060775"/>
              <a:ext cx="46775" cy="29300"/>
            </a:xfrm>
            <a:custGeom>
              <a:avLst/>
              <a:gdLst/>
              <a:ahLst/>
              <a:cxnLst/>
              <a:rect l="l" t="t" r="r" b="b"/>
              <a:pathLst>
                <a:path w="1871" h="1172" extrusionOk="0">
                  <a:moveTo>
                    <a:pt x="1838" y="0"/>
                  </a:moveTo>
                  <a:cubicBezTo>
                    <a:pt x="1830" y="0"/>
                    <a:pt x="1822" y="4"/>
                    <a:pt x="1817" y="12"/>
                  </a:cubicBezTo>
                  <a:cubicBezTo>
                    <a:pt x="1629" y="330"/>
                    <a:pt x="1365" y="598"/>
                    <a:pt x="1039" y="773"/>
                  </a:cubicBezTo>
                  <a:cubicBezTo>
                    <a:pt x="722" y="943"/>
                    <a:pt x="418" y="965"/>
                    <a:pt x="71" y="1013"/>
                  </a:cubicBezTo>
                  <a:cubicBezTo>
                    <a:pt x="1" y="1023"/>
                    <a:pt x="4" y="1140"/>
                    <a:pt x="71" y="1152"/>
                  </a:cubicBezTo>
                  <a:cubicBezTo>
                    <a:pt x="145" y="1165"/>
                    <a:pt x="218" y="1172"/>
                    <a:pt x="292" y="1172"/>
                  </a:cubicBezTo>
                  <a:cubicBezTo>
                    <a:pt x="969" y="1172"/>
                    <a:pt x="1616" y="628"/>
                    <a:pt x="1863" y="31"/>
                  </a:cubicBezTo>
                  <a:cubicBezTo>
                    <a:pt x="1871" y="14"/>
                    <a:pt x="1854" y="0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36">
              <a:extLst>
                <a:ext uri="{FF2B5EF4-FFF2-40B4-BE49-F238E27FC236}">
                  <a16:creationId xmlns:a16="http://schemas.microsoft.com/office/drawing/2014/main" id="{B3E586F8-FAB4-EEBB-7C47-C5AF887ACFC0}"/>
                </a:ext>
              </a:extLst>
            </p:cNvPr>
            <p:cNvSpPr/>
            <p:nvPr/>
          </p:nvSpPr>
          <p:spPr>
            <a:xfrm>
              <a:off x="2001950" y="2087150"/>
              <a:ext cx="50525" cy="44925"/>
            </a:xfrm>
            <a:custGeom>
              <a:avLst/>
              <a:gdLst/>
              <a:ahLst/>
              <a:cxnLst/>
              <a:rect l="l" t="t" r="r" b="b"/>
              <a:pathLst>
                <a:path w="2021" h="1797" extrusionOk="0">
                  <a:moveTo>
                    <a:pt x="2005" y="0"/>
                  </a:moveTo>
                  <a:cubicBezTo>
                    <a:pt x="2001" y="0"/>
                    <a:pt x="1996" y="2"/>
                    <a:pt x="1994" y="6"/>
                  </a:cubicBezTo>
                  <a:cubicBezTo>
                    <a:pt x="1810" y="395"/>
                    <a:pt x="1607" y="762"/>
                    <a:pt x="1285" y="1057"/>
                  </a:cubicBezTo>
                  <a:cubicBezTo>
                    <a:pt x="919" y="1393"/>
                    <a:pt x="517" y="1479"/>
                    <a:pt x="74" y="1653"/>
                  </a:cubicBezTo>
                  <a:cubicBezTo>
                    <a:pt x="1" y="1682"/>
                    <a:pt x="9" y="1790"/>
                    <a:pt x="94" y="1794"/>
                  </a:cubicBezTo>
                  <a:cubicBezTo>
                    <a:pt x="115" y="1796"/>
                    <a:pt x="137" y="1796"/>
                    <a:pt x="158" y="1796"/>
                  </a:cubicBezTo>
                  <a:cubicBezTo>
                    <a:pt x="1027" y="1796"/>
                    <a:pt x="1937" y="831"/>
                    <a:pt x="2019" y="13"/>
                  </a:cubicBezTo>
                  <a:cubicBezTo>
                    <a:pt x="2020" y="5"/>
                    <a:pt x="2012" y="0"/>
                    <a:pt x="20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36">
              <a:extLst>
                <a:ext uri="{FF2B5EF4-FFF2-40B4-BE49-F238E27FC236}">
                  <a16:creationId xmlns:a16="http://schemas.microsoft.com/office/drawing/2014/main" id="{21618985-C97F-BB9C-3C31-460C9681CE1B}"/>
                </a:ext>
              </a:extLst>
            </p:cNvPr>
            <p:cNvSpPr/>
            <p:nvPr/>
          </p:nvSpPr>
          <p:spPr>
            <a:xfrm>
              <a:off x="2042250" y="2246975"/>
              <a:ext cx="27200" cy="62275"/>
            </a:xfrm>
            <a:custGeom>
              <a:avLst/>
              <a:gdLst/>
              <a:ahLst/>
              <a:cxnLst/>
              <a:rect l="l" t="t" r="r" b="b"/>
              <a:pathLst>
                <a:path w="1088" h="2491" extrusionOk="0">
                  <a:moveTo>
                    <a:pt x="158" y="0"/>
                  </a:moveTo>
                  <a:cubicBezTo>
                    <a:pt x="102" y="0"/>
                    <a:pt x="57" y="81"/>
                    <a:pt x="106" y="128"/>
                  </a:cubicBezTo>
                  <a:cubicBezTo>
                    <a:pt x="831" y="827"/>
                    <a:pt x="827" y="1798"/>
                    <a:pt x="20" y="2445"/>
                  </a:cubicBezTo>
                  <a:cubicBezTo>
                    <a:pt x="0" y="2462"/>
                    <a:pt x="19" y="2490"/>
                    <a:pt x="41" y="2490"/>
                  </a:cubicBezTo>
                  <a:cubicBezTo>
                    <a:pt x="45" y="2490"/>
                    <a:pt x="49" y="2489"/>
                    <a:pt x="53" y="2487"/>
                  </a:cubicBezTo>
                  <a:cubicBezTo>
                    <a:pt x="990" y="1987"/>
                    <a:pt x="1087" y="621"/>
                    <a:pt x="194" y="12"/>
                  </a:cubicBezTo>
                  <a:cubicBezTo>
                    <a:pt x="182" y="4"/>
                    <a:pt x="170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36">
              <a:extLst>
                <a:ext uri="{FF2B5EF4-FFF2-40B4-BE49-F238E27FC236}">
                  <a16:creationId xmlns:a16="http://schemas.microsoft.com/office/drawing/2014/main" id="{61CA9318-D40D-3760-3621-56C720131DBE}"/>
                </a:ext>
              </a:extLst>
            </p:cNvPr>
            <p:cNvSpPr/>
            <p:nvPr/>
          </p:nvSpPr>
          <p:spPr>
            <a:xfrm>
              <a:off x="2024400" y="2249375"/>
              <a:ext cx="27225" cy="55900"/>
            </a:xfrm>
            <a:custGeom>
              <a:avLst/>
              <a:gdLst/>
              <a:ahLst/>
              <a:cxnLst/>
              <a:rect l="l" t="t" r="r" b="b"/>
              <a:pathLst>
                <a:path w="1089" h="2236" extrusionOk="0">
                  <a:moveTo>
                    <a:pt x="817" y="0"/>
                  </a:moveTo>
                  <a:cubicBezTo>
                    <a:pt x="809" y="0"/>
                    <a:pt x="802" y="5"/>
                    <a:pt x="802" y="14"/>
                  </a:cubicBezTo>
                  <a:cubicBezTo>
                    <a:pt x="841" y="593"/>
                    <a:pt x="384" y="928"/>
                    <a:pt x="167" y="1409"/>
                  </a:cubicBezTo>
                  <a:cubicBezTo>
                    <a:pt x="45" y="1676"/>
                    <a:pt x="0" y="1960"/>
                    <a:pt x="178" y="2207"/>
                  </a:cubicBezTo>
                  <a:cubicBezTo>
                    <a:pt x="193" y="2227"/>
                    <a:pt x="215" y="2236"/>
                    <a:pt x="236" y="2236"/>
                  </a:cubicBezTo>
                  <a:cubicBezTo>
                    <a:pt x="277" y="2236"/>
                    <a:pt x="315" y="2206"/>
                    <a:pt x="297" y="2157"/>
                  </a:cubicBezTo>
                  <a:cubicBezTo>
                    <a:pt x="9" y="1321"/>
                    <a:pt x="1089" y="824"/>
                    <a:pt x="832" y="10"/>
                  </a:cubicBezTo>
                  <a:cubicBezTo>
                    <a:pt x="830" y="3"/>
                    <a:pt x="823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36">
              <a:extLst>
                <a:ext uri="{FF2B5EF4-FFF2-40B4-BE49-F238E27FC236}">
                  <a16:creationId xmlns:a16="http://schemas.microsoft.com/office/drawing/2014/main" id="{04D5CDC0-5DC8-5060-C650-7F51C9E0774C}"/>
                </a:ext>
              </a:extLst>
            </p:cNvPr>
            <p:cNvSpPr/>
            <p:nvPr/>
          </p:nvSpPr>
          <p:spPr>
            <a:xfrm>
              <a:off x="1970275" y="2127475"/>
              <a:ext cx="62425" cy="160650"/>
            </a:xfrm>
            <a:custGeom>
              <a:avLst/>
              <a:gdLst/>
              <a:ahLst/>
              <a:cxnLst/>
              <a:rect l="l" t="t" r="r" b="b"/>
              <a:pathLst>
                <a:path w="2497" h="6426" extrusionOk="0">
                  <a:moveTo>
                    <a:pt x="1341" y="1"/>
                  </a:moveTo>
                  <a:cubicBezTo>
                    <a:pt x="1327" y="1"/>
                    <a:pt x="1313" y="7"/>
                    <a:pt x="1302" y="22"/>
                  </a:cubicBezTo>
                  <a:cubicBezTo>
                    <a:pt x="0" y="1980"/>
                    <a:pt x="512" y="5034"/>
                    <a:pt x="2414" y="6417"/>
                  </a:cubicBezTo>
                  <a:cubicBezTo>
                    <a:pt x="2421" y="6423"/>
                    <a:pt x="2429" y="6425"/>
                    <a:pt x="2436" y="6425"/>
                  </a:cubicBezTo>
                  <a:cubicBezTo>
                    <a:pt x="2470" y="6425"/>
                    <a:pt x="2496" y="6375"/>
                    <a:pt x="2468" y="6346"/>
                  </a:cubicBezTo>
                  <a:cubicBezTo>
                    <a:pt x="1697" y="5559"/>
                    <a:pt x="1070" y="4710"/>
                    <a:pt x="824" y="3611"/>
                  </a:cubicBezTo>
                  <a:cubicBezTo>
                    <a:pt x="529" y="2299"/>
                    <a:pt x="822" y="1252"/>
                    <a:pt x="1383" y="70"/>
                  </a:cubicBezTo>
                  <a:cubicBezTo>
                    <a:pt x="1401" y="33"/>
                    <a:pt x="1372" y="1"/>
                    <a:pt x="1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36">
              <a:extLst>
                <a:ext uri="{FF2B5EF4-FFF2-40B4-BE49-F238E27FC236}">
                  <a16:creationId xmlns:a16="http://schemas.microsoft.com/office/drawing/2014/main" id="{5705AF9C-3A71-B8D2-2AE8-E4E953D59CC2}"/>
                </a:ext>
              </a:extLst>
            </p:cNvPr>
            <p:cNvSpPr/>
            <p:nvPr/>
          </p:nvSpPr>
          <p:spPr>
            <a:xfrm>
              <a:off x="1994150" y="2286400"/>
              <a:ext cx="129800" cy="55425"/>
            </a:xfrm>
            <a:custGeom>
              <a:avLst/>
              <a:gdLst/>
              <a:ahLst/>
              <a:cxnLst/>
              <a:rect l="l" t="t" r="r" b="b"/>
              <a:pathLst>
                <a:path w="5192" h="2217" extrusionOk="0">
                  <a:moveTo>
                    <a:pt x="5074" y="1"/>
                  </a:moveTo>
                  <a:cubicBezTo>
                    <a:pt x="5036" y="1"/>
                    <a:pt x="4997" y="21"/>
                    <a:pt x="4982" y="68"/>
                  </a:cubicBezTo>
                  <a:cubicBezTo>
                    <a:pt x="4633" y="1117"/>
                    <a:pt x="3711" y="1941"/>
                    <a:pt x="2581" y="2014"/>
                  </a:cubicBezTo>
                  <a:cubicBezTo>
                    <a:pt x="2522" y="2018"/>
                    <a:pt x="2463" y="2020"/>
                    <a:pt x="2406" y="2020"/>
                  </a:cubicBezTo>
                  <a:cubicBezTo>
                    <a:pt x="1421" y="2020"/>
                    <a:pt x="718" y="1455"/>
                    <a:pt x="40" y="786"/>
                  </a:cubicBezTo>
                  <a:cubicBezTo>
                    <a:pt x="36" y="782"/>
                    <a:pt x="32" y="781"/>
                    <a:pt x="27" y="781"/>
                  </a:cubicBezTo>
                  <a:cubicBezTo>
                    <a:pt x="14" y="781"/>
                    <a:pt x="0" y="791"/>
                    <a:pt x="7" y="805"/>
                  </a:cubicBezTo>
                  <a:cubicBezTo>
                    <a:pt x="384" y="1714"/>
                    <a:pt x="1463" y="2216"/>
                    <a:pt x="2432" y="2216"/>
                  </a:cubicBezTo>
                  <a:cubicBezTo>
                    <a:pt x="2551" y="2216"/>
                    <a:pt x="2667" y="2209"/>
                    <a:pt x="2781" y="2194"/>
                  </a:cubicBezTo>
                  <a:cubicBezTo>
                    <a:pt x="3921" y="2042"/>
                    <a:pt x="4825" y="1195"/>
                    <a:pt x="5169" y="120"/>
                  </a:cubicBezTo>
                  <a:cubicBezTo>
                    <a:pt x="5191" y="47"/>
                    <a:pt x="5133" y="1"/>
                    <a:pt x="5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36">
              <a:extLst>
                <a:ext uri="{FF2B5EF4-FFF2-40B4-BE49-F238E27FC236}">
                  <a16:creationId xmlns:a16="http://schemas.microsoft.com/office/drawing/2014/main" id="{A230E999-FB1B-29ED-3BE2-F7FEFC6A4BD1}"/>
                </a:ext>
              </a:extLst>
            </p:cNvPr>
            <p:cNvSpPr/>
            <p:nvPr/>
          </p:nvSpPr>
          <p:spPr>
            <a:xfrm>
              <a:off x="2092900" y="2288550"/>
              <a:ext cx="28625" cy="14975"/>
            </a:xfrm>
            <a:custGeom>
              <a:avLst/>
              <a:gdLst/>
              <a:ahLst/>
              <a:cxnLst/>
              <a:rect l="l" t="t" r="r" b="b"/>
              <a:pathLst>
                <a:path w="1145" h="599" extrusionOk="0">
                  <a:moveTo>
                    <a:pt x="892" y="1"/>
                  </a:moveTo>
                  <a:cubicBezTo>
                    <a:pt x="557" y="1"/>
                    <a:pt x="202" y="203"/>
                    <a:pt x="35" y="480"/>
                  </a:cubicBezTo>
                  <a:cubicBezTo>
                    <a:pt x="1" y="537"/>
                    <a:pt x="52" y="599"/>
                    <a:pt x="106" y="599"/>
                  </a:cubicBezTo>
                  <a:cubicBezTo>
                    <a:pt x="124" y="599"/>
                    <a:pt x="142" y="592"/>
                    <a:pt x="158" y="576"/>
                  </a:cubicBezTo>
                  <a:cubicBezTo>
                    <a:pt x="289" y="436"/>
                    <a:pt x="411" y="310"/>
                    <a:pt x="586" y="225"/>
                  </a:cubicBezTo>
                  <a:cubicBezTo>
                    <a:pt x="753" y="145"/>
                    <a:pt x="938" y="115"/>
                    <a:pt x="1118" y="84"/>
                  </a:cubicBezTo>
                  <a:cubicBezTo>
                    <a:pt x="1144" y="78"/>
                    <a:pt x="1140" y="41"/>
                    <a:pt x="1118" y="35"/>
                  </a:cubicBezTo>
                  <a:cubicBezTo>
                    <a:pt x="1045" y="12"/>
                    <a:pt x="969" y="1"/>
                    <a:pt x="8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36">
              <a:extLst>
                <a:ext uri="{FF2B5EF4-FFF2-40B4-BE49-F238E27FC236}">
                  <a16:creationId xmlns:a16="http://schemas.microsoft.com/office/drawing/2014/main" id="{ADFDF84A-9D18-3716-D4B4-E16A999FD53B}"/>
                </a:ext>
              </a:extLst>
            </p:cNvPr>
            <p:cNvSpPr/>
            <p:nvPr/>
          </p:nvSpPr>
          <p:spPr>
            <a:xfrm>
              <a:off x="2060825" y="2195650"/>
              <a:ext cx="44450" cy="122925"/>
            </a:xfrm>
            <a:custGeom>
              <a:avLst/>
              <a:gdLst/>
              <a:ahLst/>
              <a:cxnLst/>
              <a:rect l="l" t="t" r="r" b="b"/>
              <a:pathLst>
                <a:path w="1778" h="4917" extrusionOk="0">
                  <a:moveTo>
                    <a:pt x="234" y="0"/>
                  </a:moveTo>
                  <a:cubicBezTo>
                    <a:pt x="206" y="0"/>
                    <a:pt x="178" y="15"/>
                    <a:pt x="170" y="46"/>
                  </a:cubicBezTo>
                  <a:cubicBezTo>
                    <a:pt x="1" y="749"/>
                    <a:pt x="375" y="1318"/>
                    <a:pt x="790" y="1862"/>
                  </a:cubicBezTo>
                  <a:cubicBezTo>
                    <a:pt x="1146" y="2329"/>
                    <a:pt x="1571" y="2812"/>
                    <a:pt x="1550" y="3444"/>
                  </a:cubicBezTo>
                  <a:cubicBezTo>
                    <a:pt x="1530" y="4094"/>
                    <a:pt x="1101" y="4552"/>
                    <a:pt x="572" y="4867"/>
                  </a:cubicBezTo>
                  <a:cubicBezTo>
                    <a:pt x="548" y="4881"/>
                    <a:pt x="560" y="4916"/>
                    <a:pt x="585" y="4916"/>
                  </a:cubicBezTo>
                  <a:cubicBezTo>
                    <a:pt x="587" y="4916"/>
                    <a:pt x="590" y="4916"/>
                    <a:pt x="592" y="4915"/>
                  </a:cubicBezTo>
                  <a:cubicBezTo>
                    <a:pt x="1310" y="4728"/>
                    <a:pt x="1777" y="3987"/>
                    <a:pt x="1721" y="3255"/>
                  </a:cubicBezTo>
                  <a:cubicBezTo>
                    <a:pt x="1624" y="1998"/>
                    <a:pt x="178" y="1417"/>
                    <a:pt x="299" y="64"/>
                  </a:cubicBezTo>
                  <a:cubicBezTo>
                    <a:pt x="303" y="23"/>
                    <a:pt x="268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36">
              <a:extLst>
                <a:ext uri="{FF2B5EF4-FFF2-40B4-BE49-F238E27FC236}">
                  <a16:creationId xmlns:a16="http://schemas.microsoft.com/office/drawing/2014/main" id="{DB973536-C05B-CFA9-7686-319D121FC5DC}"/>
                </a:ext>
              </a:extLst>
            </p:cNvPr>
            <p:cNvSpPr/>
            <p:nvPr/>
          </p:nvSpPr>
          <p:spPr>
            <a:xfrm>
              <a:off x="2042850" y="2197775"/>
              <a:ext cx="25375" cy="55625"/>
            </a:xfrm>
            <a:custGeom>
              <a:avLst/>
              <a:gdLst/>
              <a:ahLst/>
              <a:cxnLst/>
              <a:rect l="l" t="t" r="r" b="b"/>
              <a:pathLst>
                <a:path w="1015" h="2225" extrusionOk="0">
                  <a:moveTo>
                    <a:pt x="983" y="0"/>
                  </a:moveTo>
                  <a:cubicBezTo>
                    <a:pt x="979" y="0"/>
                    <a:pt x="974" y="1"/>
                    <a:pt x="969" y="5"/>
                  </a:cubicBezTo>
                  <a:cubicBezTo>
                    <a:pt x="398" y="400"/>
                    <a:pt x="1" y="1508"/>
                    <a:pt x="170" y="2179"/>
                  </a:cubicBezTo>
                  <a:cubicBezTo>
                    <a:pt x="177" y="2209"/>
                    <a:pt x="206" y="2224"/>
                    <a:pt x="234" y="2224"/>
                  </a:cubicBezTo>
                  <a:cubicBezTo>
                    <a:pt x="260" y="2224"/>
                    <a:pt x="287" y="2210"/>
                    <a:pt x="293" y="2179"/>
                  </a:cubicBezTo>
                  <a:cubicBezTo>
                    <a:pt x="363" y="1822"/>
                    <a:pt x="348" y="1463"/>
                    <a:pt x="460" y="1110"/>
                  </a:cubicBezTo>
                  <a:cubicBezTo>
                    <a:pt x="587" y="713"/>
                    <a:pt x="832" y="410"/>
                    <a:pt x="1006" y="41"/>
                  </a:cubicBezTo>
                  <a:cubicBezTo>
                    <a:pt x="1014" y="24"/>
                    <a:pt x="1001" y="0"/>
                    <a:pt x="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36">
              <a:extLst>
                <a:ext uri="{FF2B5EF4-FFF2-40B4-BE49-F238E27FC236}">
                  <a16:creationId xmlns:a16="http://schemas.microsoft.com/office/drawing/2014/main" id="{66670A50-B9D0-B3C8-A45D-700EB7477E8F}"/>
                </a:ext>
              </a:extLst>
            </p:cNvPr>
            <p:cNvSpPr/>
            <p:nvPr/>
          </p:nvSpPr>
          <p:spPr>
            <a:xfrm>
              <a:off x="1955075" y="2283075"/>
              <a:ext cx="48350" cy="63625"/>
            </a:xfrm>
            <a:custGeom>
              <a:avLst/>
              <a:gdLst/>
              <a:ahLst/>
              <a:cxnLst/>
              <a:rect l="l" t="t" r="r" b="b"/>
              <a:pathLst>
                <a:path w="1934" h="2545" extrusionOk="0">
                  <a:moveTo>
                    <a:pt x="1363" y="0"/>
                  </a:moveTo>
                  <a:cubicBezTo>
                    <a:pt x="1349" y="0"/>
                    <a:pt x="1334" y="14"/>
                    <a:pt x="1337" y="32"/>
                  </a:cubicBezTo>
                  <a:cubicBezTo>
                    <a:pt x="1553" y="1165"/>
                    <a:pt x="1178" y="1992"/>
                    <a:pt x="82" y="2405"/>
                  </a:cubicBezTo>
                  <a:cubicBezTo>
                    <a:pt x="1" y="2435"/>
                    <a:pt x="25" y="2544"/>
                    <a:pt x="104" y="2544"/>
                  </a:cubicBezTo>
                  <a:cubicBezTo>
                    <a:pt x="109" y="2544"/>
                    <a:pt x="115" y="2544"/>
                    <a:pt x="121" y="2543"/>
                  </a:cubicBezTo>
                  <a:cubicBezTo>
                    <a:pt x="1204" y="2353"/>
                    <a:pt x="1934" y="999"/>
                    <a:pt x="1384" y="13"/>
                  </a:cubicBezTo>
                  <a:cubicBezTo>
                    <a:pt x="1378" y="4"/>
                    <a:pt x="1371" y="0"/>
                    <a:pt x="1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6">
              <a:extLst>
                <a:ext uri="{FF2B5EF4-FFF2-40B4-BE49-F238E27FC236}">
                  <a16:creationId xmlns:a16="http://schemas.microsoft.com/office/drawing/2014/main" id="{1AF1720F-91B2-772F-3826-29DF6AE38A59}"/>
                </a:ext>
              </a:extLst>
            </p:cNvPr>
            <p:cNvSpPr/>
            <p:nvPr/>
          </p:nvSpPr>
          <p:spPr>
            <a:xfrm>
              <a:off x="1945425" y="2245075"/>
              <a:ext cx="25800" cy="101700"/>
            </a:xfrm>
            <a:custGeom>
              <a:avLst/>
              <a:gdLst/>
              <a:ahLst/>
              <a:cxnLst/>
              <a:rect l="l" t="t" r="r" b="b"/>
              <a:pathLst>
                <a:path w="1032" h="4068" extrusionOk="0">
                  <a:moveTo>
                    <a:pt x="241" y="1"/>
                  </a:moveTo>
                  <a:cubicBezTo>
                    <a:pt x="222" y="1"/>
                    <a:pt x="203" y="11"/>
                    <a:pt x="195" y="31"/>
                  </a:cubicBezTo>
                  <a:cubicBezTo>
                    <a:pt x="1" y="538"/>
                    <a:pt x="16" y="1105"/>
                    <a:pt x="136" y="1630"/>
                  </a:cubicBezTo>
                  <a:cubicBezTo>
                    <a:pt x="309" y="2383"/>
                    <a:pt x="1031" y="3254"/>
                    <a:pt x="415" y="3998"/>
                  </a:cubicBezTo>
                  <a:cubicBezTo>
                    <a:pt x="390" y="4028"/>
                    <a:pt x="415" y="4068"/>
                    <a:pt x="445" y="4068"/>
                  </a:cubicBezTo>
                  <a:cubicBezTo>
                    <a:pt x="454" y="4068"/>
                    <a:pt x="463" y="4064"/>
                    <a:pt x="472" y="4055"/>
                  </a:cubicBezTo>
                  <a:cubicBezTo>
                    <a:pt x="839" y="3694"/>
                    <a:pt x="859" y="3243"/>
                    <a:pt x="723" y="2765"/>
                  </a:cubicBezTo>
                  <a:cubicBezTo>
                    <a:pt x="620" y="2401"/>
                    <a:pt x="419" y="2072"/>
                    <a:pt x="324" y="1705"/>
                  </a:cubicBezTo>
                  <a:cubicBezTo>
                    <a:pt x="179" y="1141"/>
                    <a:pt x="237" y="611"/>
                    <a:pt x="281" y="43"/>
                  </a:cubicBezTo>
                  <a:cubicBezTo>
                    <a:pt x="282" y="14"/>
                    <a:pt x="262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36">
              <a:extLst>
                <a:ext uri="{FF2B5EF4-FFF2-40B4-BE49-F238E27FC236}">
                  <a16:creationId xmlns:a16="http://schemas.microsoft.com/office/drawing/2014/main" id="{7A7F1BBA-40D4-386C-6569-75BE1BABF1EE}"/>
                </a:ext>
              </a:extLst>
            </p:cNvPr>
            <p:cNvSpPr/>
            <p:nvPr/>
          </p:nvSpPr>
          <p:spPr>
            <a:xfrm>
              <a:off x="1653425" y="2246025"/>
              <a:ext cx="298650" cy="132075"/>
            </a:xfrm>
            <a:custGeom>
              <a:avLst/>
              <a:gdLst/>
              <a:ahLst/>
              <a:cxnLst/>
              <a:rect l="l" t="t" r="r" b="b"/>
              <a:pathLst>
                <a:path w="11946" h="5283" extrusionOk="0">
                  <a:moveTo>
                    <a:pt x="11891" y="0"/>
                  </a:moveTo>
                  <a:cubicBezTo>
                    <a:pt x="11878" y="0"/>
                    <a:pt x="11865" y="6"/>
                    <a:pt x="11859" y="21"/>
                  </a:cubicBezTo>
                  <a:lnTo>
                    <a:pt x="11858" y="21"/>
                  </a:lnTo>
                  <a:cubicBezTo>
                    <a:pt x="10449" y="3188"/>
                    <a:pt x="7393" y="5110"/>
                    <a:pt x="4182" y="5110"/>
                  </a:cubicBezTo>
                  <a:cubicBezTo>
                    <a:pt x="2841" y="5110"/>
                    <a:pt x="1472" y="4775"/>
                    <a:pt x="185" y="4054"/>
                  </a:cubicBezTo>
                  <a:cubicBezTo>
                    <a:pt x="169" y="4045"/>
                    <a:pt x="154" y="4042"/>
                    <a:pt x="139" y="4042"/>
                  </a:cubicBezTo>
                  <a:cubicBezTo>
                    <a:pt x="56" y="4042"/>
                    <a:pt x="1" y="4166"/>
                    <a:pt x="90" y="4216"/>
                  </a:cubicBezTo>
                  <a:cubicBezTo>
                    <a:pt x="1383" y="4940"/>
                    <a:pt x="2799" y="5283"/>
                    <a:pt x="4197" y="5283"/>
                  </a:cubicBezTo>
                  <a:cubicBezTo>
                    <a:pt x="7492" y="5283"/>
                    <a:pt x="10685" y="3377"/>
                    <a:pt x="11935" y="53"/>
                  </a:cubicBezTo>
                  <a:cubicBezTo>
                    <a:pt x="11945" y="24"/>
                    <a:pt x="11917" y="0"/>
                    <a:pt x="118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36">
              <a:extLst>
                <a:ext uri="{FF2B5EF4-FFF2-40B4-BE49-F238E27FC236}">
                  <a16:creationId xmlns:a16="http://schemas.microsoft.com/office/drawing/2014/main" id="{0EB9A95C-DC54-1098-2AE6-62440E26C86C}"/>
                </a:ext>
              </a:extLst>
            </p:cNvPr>
            <p:cNvSpPr/>
            <p:nvPr/>
          </p:nvSpPr>
          <p:spPr>
            <a:xfrm>
              <a:off x="1612325" y="2348300"/>
              <a:ext cx="43925" cy="40250"/>
            </a:xfrm>
            <a:custGeom>
              <a:avLst/>
              <a:gdLst/>
              <a:ahLst/>
              <a:cxnLst/>
              <a:rect l="l" t="t" r="r" b="b"/>
              <a:pathLst>
                <a:path w="1757" h="1610" extrusionOk="0">
                  <a:moveTo>
                    <a:pt x="1484" y="1"/>
                  </a:moveTo>
                  <a:cubicBezTo>
                    <a:pt x="1145" y="1"/>
                    <a:pt x="801" y="168"/>
                    <a:pt x="561" y="398"/>
                  </a:cubicBezTo>
                  <a:cubicBezTo>
                    <a:pt x="280" y="667"/>
                    <a:pt x="1" y="1183"/>
                    <a:pt x="143" y="1576"/>
                  </a:cubicBezTo>
                  <a:cubicBezTo>
                    <a:pt x="152" y="1598"/>
                    <a:pt x="172" y="1610"/>
                    <a:pt x="191" y="1610"/>
                  </a:cubicBezTo>
                  <a:cubicBezTo>
                    <a:pt x="209" y="1610"/>
                    <a:pt x="227" y="1599"/>
                    <a:pt x="234" y="1576"/>
                  </a:cubicBezTo>
                  <a:cubicBezTo>
                    <a:pt x="352" y="1176"/>
                    <a:pt x="351" y="824"/>
                    <a:pt x="667" y="504"/>
                  </a:cubicBezTo>
                  <a:cubicBezTo>
                    <a:pt x="962" y="203"/>
                    <a:pt x="1344" y="130"/>
                    <a:pt x="1741" y="66"/>
                  </a:cubicBezTo>
                  <a:cubicBezTo>
                    <a:pt x="1757" y="64"/>
                    <a:pt x="1756" y="38"/>
                    <a:pt x="1741" y="33"/>
                  </a:cubicBezTo>
                  <a:lnTo>
                    <a:pt x="1741" y="35"/>
                  </a:lnTo>
                  <a:cubicBezTo>
                    <a:pt x="1656" y="11"/>
                    <a:pt x="1570" y="1"/>
                    <a:pt x="1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36">
              <a:extLst>
                <a:ext uri="{FF2B5EF4-FFF2-40B4-BE49-F238E27FC236}">
                  <a16:creationId xmlns:a16="http://schemas.microsoft.com/office/drawing/2014/main" id="{26C41533-A1F1-CDBF-3F99-9C5A052E9F88}"/>
                </a:ext>
              </a:extLst>
            </p:cNvPr>
            <p:cNvSpPr/>
            <p:nvPr/>
          </p:nvSpPr>
          <p:spPr>
            <a:xfrm>
              <a:off x="1606725" y="2374725"/>
              <a:ext cx="11725" cy="13575"/>
            </a:xfrm>
            <a:custGeom>
              <a:avLst/>
              <a:gdLst/>
              <a:ahLst/>
              <a:cxnLst/>
              <a:rect l="l" t="t" r="r" b="b"/>
              <a:pathLst>
                <a:path w="469" h="543" extrusionOk="0">
                  <a:moveTo>
                    <a:pt x="47" y="1"/>
                  </a:moveTo>
                  <a:cubicBezTo>
                    <a:pt x="23" y="1"/>
                    <a:pt x="1" y="23"/>
                    <a:pt x="10" y="49"/>
                  </a:cubicBezTo>
                  <a:cubicBezTo>
                    <a:pt x="41" y="149"/>
                    <a:pt x="120" y="224"/>
                    <a:pt x="186" y="303"/>
                  </a:cubicBezTo>
                  <a:cubicBezTo>
                    <a:pt x="255" y="385"/>
                    <a:pt x="320" y="484"/>
                    <a:pt x="414" y="539"/>
                  </a:cubicBezTo>
                  <a:cubicBezTo>
                    <a:pt x="419" y="542"/>
                    <a:pt x="424" y="543"/>
                    <a:pt x="429" y="543"/>
                  </a:cubicBezTo>
                  <a:cubicBezTo>
                    <a:pt x="449" y="543"/>
                    <a:pt x="468" y="525"/>
                    <a:pt x="460" y="503"/>
                  </a:cubicBezTo>
                  <a:cubicBezTo>
                    <a:pt x="428" y="405"/>
                    <a:pt x="353" y="328"/>
                    <a:pt x="291" y="248"/>
                  </a:cubicBezTo>
                  <a:cubicBezTo>
                    <a:pt x="224" y="163"/>
                    <a:pt x="162" y="60"/>
                    <a:pt x="66" y="6"/>
                  </a:cubicBezTo>
                  <a:cubicBezTo>
                    <a:pt x="60" y="2"/>
                    <a:pt x="53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36">
              <a:extLst>
                <a:ext uri="{FF2B5EF4-FFF2-40B4-BE49-F238E27FC236}">
                  <a16:creationId xmlns:a16="http://schemas.microsoft.com/office/drawing/2014/main" id="{5C84EB88-8EE8-13F2-1074-8C66C036DB36}"/>
                </a:ext>
              </a:extLst>
            </p:cNvPr>
            <p:cNvSpPr/>
            <p:nvPr/>
          </p:nvSpPr>
          <p:spPr>
            <a:xfrm>
              <a:off x="1555700" y="2374350"/>
              <a:ext cx="54675" cy="43850"/>
            </a:xfrm>
            <a:custGeom>
              <a:avLst/>
              <a:gdLst/>
              <a:ahLst/>
              <a:cxnLst/>
              <a:rect l="l" t="t" r="r" b="b"/>
              <a:pathLst>
                <a:path w="2187" h="1754" extrusionOk="0">
                  <a:moveTo>
                    <a:pt x="2100" y="1"/>
                  </a:moveTo>
                  <a:cubicBezTo>
                    <a:pt x="2077" y="1"/>
                    <a:pt x="2052" y="18"/>
                    <a:pt x="2051" y="44"/>
                  </a:cubicBezTo>
                  <a:lnTo>
                    <a:pt x="2049" y="44"/>
                  </a:lnTo>
                  <a:cubicBezTo>
                    <a:pt x="2013" y="541"/>
                    <a:pt x="1509" y="519"/>
                    <a:pt x="1162" y="613"/>
                  </a:cubicBezTo>
                  <a:cubicBezTo>
                    <a:pt x="974" y="664"/>
                    <a:pt x="794" y="746"/>
                    <a:pt x="633" y="855"/>
                  </a:cubicBezTo>
                  <a:cubicBezTo>
                    <a:pt x="338" y="1055"/>
                    <a:pt x="85" y="1342"/>
                    <a:pt x="8" y="1696"/>
                  </a:cubicBezTo>
                  <a:cubicBezTo>
                    <a:pt x="1" y="1730"/>
                    <a:pt x="27" y="1754"/>
                    <a:pt x="54" y="1754"/>
                  </a:cubicBezTo>
                  <a:cubicBezTo>
                    <a:pt x="69" y="1754"/>
                    <a:pt x="83" y="1747"/>
                    <a:pt x="93" y="1731"/>
                  </a:cubicBezTo>
                  <a:cubicBezTo>
                    <a:pt x="275" y="1458"/>
                    <a:pt x="442" y="1188"/>
                    <a:pt x="715" y="996"/>
                  </a:cubicBezTo>
                  <a:cubicBezTo>
                    <a:pt x="985" y="809"/>
                    <a:pt x="1264" y="772"/>
                    <a:pt x="1568" y="683"/>
                  </a:cubicBezTo>
                  <a:cubicBezTo>
                    <a:pt x="1884" y="590"/>
                    <a:pt x="2187" y="397"/>
                    <a:pt x="2136" y="33"/>
                  </a:cubicBezTo>
                  <a:cubicBezTo>
                    <a:pt x="2133" y="10"/>
                    <a:pt x="2117" y="1"/>
                    <a:pt x="2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36">
              <a:extLst>
                <a:ext uri="{FF2B5EF4-FFF2-40B4-BE49-F238E27FC236}">
                  <a16:creationId xmlns:a16="http://schemas.microsoft.com/office/drawing/2014/main" id="{0B9F7ADC-4D24-9366-9313-E287509E539B}"/>
                </a:ext>
              </a:extLst>
            </p:cNvPr>
            <p:cNvSpPr/>
            <p:nvPr/>
          </p:nvSpPr>
          <p:spPr>
            <a:xfrm>
              <a:off x="1547700" y="2345875"/>
              <a:ext cx="19875" cy="69375"/>
            </a:xfrm>
            <a:custGeom>
              <a:avLst/>
              <a:gdLst/>
              <a:ahLst/>
              <a:cxnLst/>
              <a:rect l="l" t="t" r="r" b="b"/>
              <a:pathLst>
                <a:path w="795" h="2775" extrusionOk="0">
                  <a:moveTo>
                    <a:pt x="750" y="1"/>
                  </a:moveTo>
                  <a:cubicBezTo>
                    <a:pt x="742" y="1"/>
                    <a:pt x="733" y="5"/>
                    <a:pt x="726" y="14"/>
                  </a:cubicBezTo>
                  <a:cubicBezTo>
                    <a:pt x="158" y="715"/>
                    <a:pt x="0" y="1932"/>
                    <a:pt x="338" y="2763"/>
                  </a:cubicBezTo>
                  <a:cubicBezTo>
                    <a:pt x="341" y="2770"/>
                    <a:pt x="348" y="2774"/>
                    <a:pt x="356" y="2774"/>
                  </a:cubicBezTo>
                  <a:cubicBezTo>
                    <a:pt x="364" y="2774"/>
                    <a:pt x="372" y="2769"/>
                    <a:pt x="371" y="2758"/>
                  </a:cubicBezTo>
                  <a:cubicBezTo>
                    <a:pt x="323" y="2344"/>
                    <a:pt x="258" y="1950"/>
                    <a:pt x="301" y="1533"/>
                  </a:cubicBezTo>
                  <a:cubicBezTo>
                    <a:pt x="356" y="992"/>
                    <a:pt x="573" y="553"/>
                    <a:pt x="784" y="59"/>
                  </a:cubicBezTo>
                  <a:cubicBezTo>
                    <a:pt x="795" y="33"/>
                    <a:pt x="773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36">
              <a:extLst>
                <a:ext uri="{FF2B5EF4-FFF2-40B4-BE49-F238E27FC236}">
                  <a16:creationId xmlns:a16="http://schemas.microsoft.com/office/drawing/2014/main" id="{7B09769F-1C6F-134E-1732-DC47D658E4DB}"/>
                </a:ext>
              </a:extLst>
            </p:cNvPr>
            <p:cNvSpPr/>
            <p:nvPr/>
          </p:nvSpPr>
          <p:spPr>
            <a:xfrm>
              <a:off x="1540000" y="2340100"/>
              <a:ext cx="26300" cy="10050"/>
            </a:xfrm>
            <a:custGeom>
              <a:avLst/>
              <a:gdLst/>
              <a:ahLst/>
              <a:cxnLst/>
              <a:rect l="l" t="t" r="r" b="b"/>
              <a:pathLst>
                <a:path w="1052" h="402" extrusionOk="0">
                  <a:moveTo>
                    <a:pt x="78" y="0"/>
                  </a:moveTo>
                  <a:cubicBezTo>
                    <a:pt x="29" y="0"/>
                    <a:pt x="0" y="65"/>
                    <a:pt x="35" y="110"/>
                  </a:cubicBezTo>
                  <a:cubicBezTo>
                    <a:pt x="191" y="309"/>
                    <a:pt x="471" y="401"/>
                    <a:pt x="733" y="401"/>
                  </a:cubicBezTo>
                  <a:cubicBezTo>
                    <a:pt x="835" y="401"/>
                    <a:pt x="935" y="387"/>
                    <a:pt x="1024" y="360"/>
                  </a:cubicBezTo>
                  <a:cubicBezTo>
                    <a:pt x="1051" y="352"/>
                    <a:pt x="1047" y="311"/>
                    <a:pt x="1018" y="311"/>
                  </a:cubicBezTo>
                  <a:cubicBezTo>
                    <a:pt x="1014" y="311"/>
                    <a:pt x="1009" y="311"/>
                    <a:pt x="1005" y="311"/>
                  </a:cubicBezTo>
                  <a:cubicBezTo>
                    <a:pt x="852" y="311"/>
                    <a:pt x="681" y="291"/>
                    <a:pt x="535" y="245"/>
                  </a:cubicBezTo>
                  <a:cubicBezTo>
                    <a:pt x="371" y="194"/>
                    <a:pt x="256" y="93"/>
                    <a:pt x="111" y="10"/>
                  </a:cubicBezTo>
                  <a:cubicBezTo>
                    <a:pt x="100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36">
              <a:extLst>
                <a:ext uri="{FF2B5EF4-FFF2-40B4-BE49-F238E27FC236}">
                  <a16:creationId xmlns:a16="http://schemas.microsoft.com/office/drawing/2014/main" id="{FA05CD9B-71E6-3254-3201-5A4B90E00F86}"/>
                </a:ext>
              </a:extLst>
            </p:cNvPr>
            <p:cNvSpPr/>
            <p:nvPr/>
          </p:nvSpPr>
          <p:spPr>
            <a:xfrm>
              <a:off x="1539150" y="2310050"/>
              <a:ext cx="40650" cy="32775"/>
            </a:xfrm>
            <a:custGeom>
              <a:avLst/>
              <a:gdLst/>
              <a:ahLst/>
              <a:cxnLst/>
              <a:rect l="l" t="t" r="r" b="b"/>
              <a:pathLst>
                <a:path w="1626" h="1311" extrusionOk="0">
                  <a:moveTo>
                    <a:pt x="1569" y="1"/>
                  </a:moveTo>
                  <a:cubicBezTo>
                    <a:pt x="1554" y="1"/>
                    <a:pt x="1541" y="8"/>
                    <a:pt x="1532" y="24"/>
                  </a:cubicBezTo>
                  <a:cubicBezTo>
                    <a:pt x="1218" y="611"/>
                    <a:pt x="751" y="1047"/>
                    <a:pt x="78" y="1166"/>
                  </a:cubicBezTo>
                  <a:cubicBezTo>
                    <a:pt x="1" y="1179"/>
                    <a:pt x="14" y="1310"/>
                    <a:pt x="88" y="1310"/>
                  </a:cubicBezTo>
                  <a:cubicBezTo>
                    <a:pt x="91" y="1310"/>
                    <a:pt x="95" y="1310"/>
                    <a:pt x="98" y="1309"/>
                  </a:cubicBezTo>
                  <a:lnTo>
                    <a:pt x="98" y="1310"/>
                  </a:lnTo>
                  <a:cubicBezTo>
                    <a:pt x="780" y="1220"/>
                    <a:pt x="1444" y="755"/>
                    <a:pt x="1617" y="60"/>
                  </a:cubicBezTo>
                  <a:cubicBezTo>
                    <a:pt x="1625" y="27"/>
                    <a:pt x="1596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36">
              <a:extLst>
                <a:ext uri="{FF2B5EF4-FFF2-40B4-BE49-F238E27FC236}">
                  <a16:creationId xmlns:a16="http://schemas.microsoft.com/office/drawing/2014/main" id="{F47C017B-7187-D389-2620-D6E48E6D508D}"/>
                </a:ext>
              </a:extLst>
            </p:cNvPr>
            <p:cNvSpPr/>
            <p:nvPr/>
          </p:nvSpPr>
          <p:spPr>
            <a:xfrm>
              <a:off x="1533850" y="2274375"/>
              <a:ext cx="48800" cy="38975"/>
            </a:xfrm>
            <a:custGeom>
              <a:avLst/>
              <a:gdLst/>
              <a:ahLst/>
              <a:cxnLst/>
              <a:rect l="l" t="t" r="r" b="b"/>
              <a:pathLst>
                <a:path w="1952" h="1559" extrusionOk="0">
                  <a:moveTo>
                    <a:pt x="193" y="0"/>
                  </a:moveTo>
                  <a:cubicBezTo>
                    <a:pt x="147" y="0"/>
                    <a:pt x="100" y="6"/>
                    <a:pt x="51" y="19"/>
                  </a:cubicBezTo>
                  <a:cubicBezTo>
                    <a:pt x="6" y="31"/>
                    <a:pt x="1" y="108"/>
                    <a:pt x="51" y="115"/>
                  </a:cubicBezTo>
                  <a:cubicBezTo>
                    <a:pt x="685" y="214"/>
                    <a:pt x="784" y="751"/>
                    <a:pt x="1131" y="1188"/>
                  </a:cubicBezTo>
                  <a:cubicBezTo>
                    <a:pt x="1291" y="1390"/>
                    <a:pt x="1507" y="1558"/>
                    <a:pt x="1760" y="1558"/>
                  </a:cubicBezTo>
                  <a:cubicBezTo>
                    <a:pt x="1806" y="1558"/>
                    <a:pt x="1853" y="1552"/>
                    <a:pt x="1902" y="1540"/>
                  </a:cubicBezTo>
                  <a:cubicBezTo>
                    <a:pt x="1951" y="1527"/>
                    <a:pt x="1936" y="1459"/>
                    <a:pt x="1890" y="1455"/>
                  </a:cubicBezTo>
                  <a:lnTo>
                    <a:pt x="1890" y="1454"/>
                  </a:lnTo>
                  <a:cubicBezTo>
                    <a:pt x="1246" y="1396"/>
                    <a:pt x="1150" y="811"/>
                    <a:pt x="816" y="380"/>
                  </a:cubicBezTo>
                  <a:cubicBezTo>
                    <a:pt x="659" y="177"/>
                    <a:pt x="444" y="0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36">
              <a:extLst>
                <a:ext uri="{FF2B5EF4-FFF2-40B4-BE49-F238E27FC236}">
                  <a16:creationId xmlns:a16="http://schemas.microsoft.com/office/drawing/2014/main" id="{ECC986FE-CE6D-6E50-AE45-C9F122A50B7E}"/>
                </a:ext>
              </a:extLst>
            </p:cNvPr>
            <p:cNvSpPr/>
            <p:nvPr/>
          </p:nvSpPr>
          <p:spPr>
            <a:xfrm>
              <a:off x="1533075" y="2264350"/>
              <a:ext cx="44825" cy="13425"/>
            </a:xfrm>
            <a:custGeom>
              <a:avLst/>
              <a:gdLst/>
              <a:ahLst/>
              <a:cxnLst/>
              <a:rect l="l" t="t" r="r" b="b"/>
              <a:pathLst>
                <a:path w="1793" h="537" extrusionOk="0">
                  <a:moveTo>
                    <a:pt x="1181" y="1"/>
                  </a:moveTo>
                  <a:cubicBezTo>
                    <a:pt x="760" y="1"/>
                    <a:pt x="294" y="186"/>
                    <a:pt x="44" y="433"/>
                  </a:cubicBezTo>
                  <a:cubicBezTo>
                    <a:pt x="0" y="475"/>
                    <a:pt x="39" y="537"/>
                    <a:pt x="88" y="537"/>
                  </a:cubicBezTo>
                  <a:cubicBezTo>
                    <a:pt x="98" y="537"/>
                    <a:pt x="108" y="534"/>
                    <a:pt x="118" y="529"/>
                  </a:cubicBezTo>
                  <a:cubicBezTo>
                    <a:pt x="385" y="389"/>
                    <a:pt x="630" y="261"/>
                    <a:pt x="933" y="222"/>
                  </a:cubicBezTo>
                  <a:cubicBezTo>
                    <a:pt x="984" y="215"/>
                    <a:pt x="1034" y="213"/>
                    <a:pt x="1084" y="213"/>
                  </a:cubicBezTo>
                  <a:cubicBezTo>
                    <a:pt x="1293" y="213"/>
                    <a:pt x="1493" y="261"/>
                    <a:pt x="1705" y="261"/>
                  </a:cubicBezTo>
                  <a:cubicBezTo>
                    <a:pt x="1711" y="261"/>
                    <a:pt x="1716" y="261"/>
                    <a:pt x="1722" y="261"/>
                  </a:cubicBezTo>
                  <a:cubicBezTo>
                    <a:pt x="1779" y="260"/>
                    <a:pt x="1792" y="189"/>
                    <a:pt x="1750" y="158"/>
                  </a:cubicBezTo>
                  <a:cubicBezTo>
                    <a:pt x="1594" y="48"/>
                    <a:pt x="1394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36">
              <a:extLst>
                <a:ext uri="{FF2B5EF4-FFF2-40B4-BE49-F238E27FC236}">
                  <a16:creationId xmlns:a16="http://schemas.microsoft.com/office/drawing/2014/main" id="{9F141609-0245-2569-244B-844008088FE1}"/>
                </a:ext>
              </a:extLst>
            </p:cNvPr>
            <p:cNvSpPr/>
            <p:nvPr/>
          </p:nvSpPr>
          <p:spPr>
            <a:xfrm>
              <a:off x="1567050" y="2205150"/>
              <a:ext cx="20425" cy="65825"/>
            </a:xfrm>
            <a:custGeom>
              <a:avLst/>
              <a:gdLst/>
              <a:ahLst/>
              <a:cxnLst/>
              <a:rect l="l" t="t" r="r" b="b"/>
              <a:pathLst>
                <a:path w="817" h="2633" extrusionOk="0">
                  <a:moveTo>
                    <a:pt x="755" y="1"/>
                  </a:moveTo>
                  <a:cubicBezTo>
                    <a:pt x="743" y="1"/>
                    <a:pt x="732" y="5"/>
                    <a:pt x="723" y="16"/>
                  </a:cubicBezTo>
                  <a:cubicBezTo>
                    <a:pt x="183" y="655"/>
                    <a:pt x="1" y="1815"/>
                    <a:pt x="258" y="2602"/>
                  </a:cubicBezTo>
                  <a:cubicBezTo>
                    <a:pt x="265" y="2623"/>
                    <a:pt x="284" y="2633"/>
                    <a:pt x="302" y="2633"/>
                  </a:cubicBezTo>
                  <a:cubicBezTo>
                    <a:pt x="324" y="2633"/>
                    <a:pt x="344" y="2619"/>
                    <a:pt x="343" y="2591"/>
                  </a:cubicBezTo>
                  <a:cubicBezTo>
                    <a:pt x="330" y="2121"/>
                    <a:pt x="289" y="1686"/>
                    <a:pt x="387" y="1218"/>
                  </a:cubicBezTo>
                  <a:cubicBezTo>
                    <a:pt x="473" y="808"/>
                    <a:pt x="661" y="451"/>
                    <a:pt x="804" y="62"/>
                  </a:cubicBezTo>
                  <a:cubicBezTo>
                    <a:pt x="816" y="30"/>
                    <a:pt x="785" y="1"/>
                    <a:pt x="7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36">
              <a:extLst>
                <a:ext uri="{FF2B5EF4-FFF2-40B4-BE49-F238E27FC236}">
                  <a16:creationId xmlns:a16="http://schemas.microsoft.com/office/drawing/2014/main" id="{E2F620E6-7672-BF78-FCC4-B42B55F0C684}"/>
                </a:ext>
              </a:extLst>
            </p:cNvPr>
            <p:cNvSpPr/>
            <p:nvPr/>
          </p:nvSpPr>
          <p:spPr>
            <a:xfrm>
              <a:off x="1581600" y="2204650"/>
              <a:ext cx="39100" cy="58300"/>
            </a:xfrm>
            <a:custGeom>
              <a:avLst/>
              <a:gdLst/>
              <a:ahLst/>
              <a:cxnLst/>
              <a:rect l="l" t="t" r="r" b="b"/>
              <a:pathLst>
                <a:path w="1564" h="2332" extrusionOk="0">
                  <a:moveTo>
                    <a:pt x="205" y="1"/>
                  </a:moveTo>
                  <a:cubicBezTo>
                    <a:pt x="195" y="1"/>
                    <a:pt x="185" y="6"/>
                    <a:pt x="178" y="17"/>
                  </a:cubicBezTo>
                  <a:cubicBezTo>
                    <a:pt x="0" y="318"/>
                    <a:pt x="191" y="562"/>
                    <a:pt x="426" y="763"/>
                  </a:cubicBezTo>
                  <a:cubicBezTo>
                    <a:pt x="697" y="995"/>
                    <a:pt x="931" y="1155"/>
                    <a:pt x="1120" y="1466"/>
                  </a:cubicBezTo>
                  <a:cubicBezTo>
                    <a:pt x="1277" y="1725"/>
                    <a:pt x="1344" y="1997"/>
                    <a:pt x="1429" y="2285"/>
                  </a:cubicBezTo>
                  <a:cubicBezTo>
                    <a:pt x="1438" y="2317"/>
                    <a:pt x="1465" y="2332"/>
                    <a:pt x="1492" y="2332"/>
                  </a:cubicBezTo>
                  <a:cubicBezTo>
                    <a:pt x="1526" y="2332"/>
                    <a:pt x="1559" y="2309"/>
                    <a:pt x="1559" y="2266"/>
                  </a:cubicBezTo>
                  <a:cubicBezTo>
                    <a:pt x="1564" y="1907"/>
                    <a:pt x="1419" y="1554"/>
                    <a:pt x="1212" y="1262"/>
                  </a:cubicBezTo>
                  <a:cubicBezTo>
                    <a:pt x="978" y="932"/>
                    <a:pt x="142" y="481"/>
                    <a:pt x="239" y="43"/>
                  </a:cubicBezTo>
                  <a:cubicBezTo>
                    <a:pt x="244" y="19"/>
                    <a:pt x="225" y="1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36">
              <a:extLst>
                <a:ext uri="{FF2B5EF4-FFF2-40B4-BE49-F238E27FC236}">
                  <a16:creationId xmlns:a16="http://schemas.microsoft.com/office/drawing/2014/main" id="{1C1CFA81-DB35-C183-1539-B6E6849583B2}"/>
                </a:ext>
              </a:extLst>
            </p:cNvPr>
            <p:cNvSpPr/>
            <p:nvPr/>
          </p:nvSpPr>
          <p:spPr>
            <a:xfrm>
              <a:off x="1606575" y="2148450"/>
              <a:ext cx="197850" cy="130300"/>
            </a:xfrm>
            <a:custGeom>
              <a:avLst/>
              <a:gdLst/>
              <a:ahLst/>
              <a:cxnLst/>
              <a:rect l="l" t="t" r="r" b="b"/>
              <a:pathLst>
                <a:path w="7914" h="5212" extrusionOk="0">
                  <a:moveTo>
                    <a:pt x="5158" y="0"/>
                  </a:moveTo>
                  <a:cubicBezTo>
                    <a:pt x="4170" y="0"/>
                    <a:pt x="3190" y="245"/>
                    <a:pt x="2342" y="787"/>
                  </a:cubicBezTo>
                  <a:cubicBezTo>
                    <a:pt x="924" y="1692"/>
                    <a:pt x="0" y="3523"/>
                    <a:pt x="612" y="5179"/>
                  </a:cubicBezTo>
                  <a:cubicBezTo>
                    <a:pt x="621" y="5202"/>
                    <a:pt x="639" y="5212"/>
                    <a:pt x="657" y="5212"/>
                  </a:cubicBezTo>
                  <a:cubicBezTo>
                    <a:pt x="684" y="5212"/>
                    <a:pt x="710" y="5190"/>
                    <a:pt x="702" y="5154"/>
                  </a:cubicBezTo>
                  <a:lnTo>
                    <a:pt x="703" y="5154"/>
                  </a:lnTo>
                  <a:cubicBezTo>
                    <a:pt x="323" y="3351"/>
                    <a:pt x="1061" y="1636"/>
                    <a:pt x="2707" y="750"/>
                  </a:cubicBezTo>
                  <a:cubicBezTo>
                    <a:pt x="3469" y="340"/>
                    <a:pt x="4266" y="173"/>
                    <a:pt x="5070" y="173"/>
                  </a:cubicBezTo>
                  <a:cubicBezTo>
                    <a:pt x="5991" y="173"/>
                    <a:pt x="6920" y="392"/>
                    <a:pt x="7817" y="710"/>
                  </a:cubicBezTo>
                  <a:cubicBezTo>
                    <a:pt x="7823" y="712"/>
                    <a:pt x="7829" y="713"/>
                    <a:pt x="7834" y="713"/>
                  </a:cubicBezTo>
                  <a:cubicBezTo>
                    <a:pt x="7884" y="713"/>
                    <a:pt x="7913" y="631"/>
                    <a:pt x="7860" y="606"/>
                  </a:cubicBezTo>
                  <a:cubicBezTo>
                    <a:pt x="7022" y="217"/>
                    <a:pt x="6086" y="0"/>
                    <a:pt x="5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36">
              <a:extLst>
                <a:ext uri="{FF2B5EF4-FFF2-40B4-BE49-F238E27FC236}">
                  <a16:creationId xmlns:a16="http://schemas.microsoft.com/office/drawing/2014/main" id="{05789E78-5B17-D7BB-F500-46750D0574BC}"/>
                </a:ext>
              </a:extLst>
            </p:cNvPr>
            <p:cNvSpPr/>
            <p:nvPr/>
          </p:nvSpPr>
          <p:spPr>
            <a:xfrm>
              <a:off x="1802250" y="2192925"/>
              <a:ext cx="30400" cy="6575"/>
            </a:xfrm>
            <a:custGeom>
              <a:avLst/>
              <a:gdLst/>
              <a:ahLst/>
              <a:cxnLst/>
              <a:rect l="l" t="t" r="r" b="b"/>
              <a:pathLst>
                <a:path w="1216" h="263" extrusionOk="0">
                  <a:moveTo>
                    <a:pt x="76" y="0"/>
                  </a:moveTo>
                  <a:cubicBezTo>
                    <a:pt x="1" y="0"/>
                    <a:pt x="2" y="113"/>
                    <a:pt x="67" y="139"/>
                  </a:cubicBezTo>
                  <a:cubicBezTo>
                    <a:pt x="270" y="218"/>
                    <a:pt x="527" y="262"/>
                    <a:pt x="771" y="262"/>
                  </a:cubicBezTo>
                  <a:cubicBezTo>
                    <a:pt x="903" y="262"/>
                    <a:pt x="1032" y="249"/>
                    <a:pt x="1147" y="222"/>
                  </a:cubicBezTo>
                  <a:cubicBezTo>
                    <a:pt x="1215" y="207"/>
                    <a:pt x="1194" y="114"/>
                    <a:pt x="1132" y="108"/>
                  </a:cubicBezTo>
                  <a:cubicBezTo>
                    <a:pt x="957" y="90"/>
                    <a:pt x="781" y="103"/>
                    <a:pt x="604" y="84"/>
                  </a:cubicBezTo>
                  <a:cubicBezTo>
                    <a:pt x="430" y="64"/>
                    <a:pt x="259" y="22"/>
                    <a:pt x="85" y="1"/>
                  </a:cubicBezTo>
                  <a:cubicBezTo>
                    <a:pt x="82" y="0"/>
                    <a:pt x="79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36">
              <a:extLst>
                <a:ext uri="{FF2B5EF4-FFF2-40B4-BE49-F238E27FC236}">
                  <a16:creationId xmlns:a16="http://schemas.microsoft.com/office/drawing/2014/main" id="{1BD3414C-932C-AB41-59EB-A04FB0A4DFAD}"/>
                </a:ext>
              </a:extLst>
            </p:cNvPr>
            <p:cNvSpPr/>
            <p:nvPr/>
          </p:nvSpPr>
          <p:spPr>
            <a:xfrm>
              <a:off x="1773350" y="2166150"/>
              <a:ext cx="57300" cy="116725"/>
            </a:xfrm>
            <a:custGeom>
              <a:avLst/>
              <a:gdLst/>
              <a:ahLst/>
              <a:cxnLst/>
              <a:rect l="l" t="t" r="r" b="b"/>
              <a:pathLst>
                <a:path w="2292" h="4669" extrusionOk="0">
                  <a:moveTo>
                    <a:pt x="26" y="0"/>
                  </a:moveTo>
                  <a:cubicBezTo>
                    <a:pt x="12" y="0"/>
                    <a:pt x="0" y="17"/>
                    <a:pt x="13" y="28"/>
                  </a:cubicBezTo>
                  <a:cubicBezTo>
                    <a:pt x="1485" y="1277"/>
                    <a:pt x="2008" y="2756"/>
                    <a:pt x="1475" y="4643"/>
                  </a:cubicBezTo>
                  <a:cubicBezTo>
                    <a:pt x="1471" y="4657"/>
                    <a:pt x="1484" y="4668"/>
                    <a:pt x="1496" y="4668"/>
                  </a:cubicBezTo>
                  <a:cubicBezTo>
                    <a:pt x="1502" y="4668"/>
                    <a:pt x="1508" y="4665"/>
                    <a:pt x="1512" y="4658"/>
                  </a:cubicBezTo>
                  <a:cubicBezTo>
                    <a:pt x="2291" y="3056"/>
                    <a:pt x="1646" y="829"/>
                    <a:pt x="33" y="2"/>
                  </a:cubicBezTo>
                  <a:cubicBezTo>
                    <a:pt x="31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36">
              <a:extLst>
                <a:ext uri="{FF2B5EF4-FFF2-40B4-BE49-F238E27FC236}">
                  <a16:creationId xmlns:a16="http://schemas.microsoft.com/office/drawing/2014/main" id="{F55FCBA9-7CB2-77C7-1D26-E0D82A582DC9}"/>
                </a:ext>
              </a:extLst>
            </p:cNvPr>
            <p:cNvSpPr/>
            <p:nvPr/>
          </p:nvSpPr>
          <p:spPr>
            <a:xfrm>
              <a:off x="1773150" y="2202025"/>
              <a:ext cx="41425" cy="80775"/>
            </a:xfrm>
            <a:custGeom>
              <a:avLst/>
              <a:gdLst/>
              <a:ahLst/>
              <a:cxnLst/>
              <a:rect l="l" t="t" r="r" b="b"/>
              <a:pathLst>
                <a:path w="1657" h="3231" extrusionOk="0">
                  <a:moveTo>
                    <a:pt x="50" y="1"/>
                  </a:moveTo>
                  <a:cubicBezTo>
                    <a:pt x="26" y="1"/>
                    <a:pt x="1" y="17"/>
                    <a:pt x="1" y="45"/>
                  </a:cubicBezTo>
                  <a:cubicBezTo>
                    <a:pt x="1" y="622"/>
                    <a:pt x="78" y="1250"/>
                    <a:pt x="333" y="1773"/>
                  </a:cubicBezTo>
                  <a:cubicBezTo>
                    <a:pt x="434" y="1982"/>
                    <a:pt x="564" y="2176"/>
                    <a:pt x="726" y="2341"/>
                  </a:cubicBezTo>
                  <a:cubicBezTo>
                    <a:pt x="1014" y="2633"/>
                    <a:pt x="1449" y="2744"/>
                    <a:pt x="1527" y="3208"/>
                  </a:cubicBezTo>
                  <a:cubicBezTo>
                    <a:pt x="1530" y="3223"/>
                    <a:pt x="1544" y="3231"/>
                    <a:pt x="1558" y="3231"/>
                  </a:cubicBezTo>
                  <a:cubicBezTo>
                    <a:pt x="1572" y="3231"/>
                    <a:pt x="1586" y="3223"/>
                    <a:pt x="1589" y="3208"/>
                  </a:cubicBezTo>
                  <a:cubicBezTo>
                    <a:pt x="1657" y="2795"/>
                    <a:pt x="1323" y="2637"/>
                    <a:pt x="1031" y="2406"/>
                  </a:cubicBezTo>
                  <a:cubicBezTo>
                    <a:pt x="280" y="1812"/>
                    <a:pt x="244" y="902"/>
                    <a:pt x="90" y="33"/>
                  </a:cubicBezTo>
                  <a:cubicBezTo>
                    <a:pt x="86" y="11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36">
              <a:extLst>
                <a:ext uri="{FF2B5EF4-FFF2-40B4-BE49-F238E27FC236}">
                  <a16:creationId xmlns:a16="http://schemas.microsoft.com/office/drawing/2014/main" id="{65E9ECB5-C7C1-D28D-6F7D-FA3CF533D00B}"/>
                </a:ext>
              </a:extLst>
            </p:cNvPr>
            <p:cNvSpPr/>
            <p:nvPr/>
          </p:nvSpPr>
          <p:spPr>
            <a:xfrm>
              <a:off x="1723200" y="2256650"/>
              <a:ext cx="68225" cy="23325"/>
            </a:xfrm>
            <a:custGeom>
              <a:avLst/>
              <a:gdLst/>
              <a:ahLst/>
              <a:cxnLst/>
              <a:rect l="l" t="t" r="r" b="b"/>
              <a:pathLst>
                <a:path w="2729" h="933" extrusionOk="0">
                  <a:moveTo>
                    <a:pt x="2674" y="0"/>
                  </a:moveTo>
                  <a:cubicBezTo>
                    <a:pt x="2667" y="0"/>
                    <a:pt x="2661" y="2"/>
                    <a:pt x="2655" y="7"/>
                  </a:cubicBezTo>
                  <a:cubicBezTo>
                    <a:pt x="2272" y="293"/>
                    <a:pt x="1912" y="549"/>
                    <a:pt x="1435" y="656"/>
                  </a:cubicBezTo>
                  <a:cubicBezTo>
                    <a:pt x="1282" y="690"/>
                    <a:pt x="1138" y="702"/>
                    <a:pt x="996" y="702"/>
                  </a:cubicBezTo>
                  <a:cubicBezTo>
                    <a:pt x="685" y="702"/>
                    <a:pt x="390" y="642"/>
                    <a:pt x="57" y="623"/>
                  </a:cubicBezTo>
                  <a:cubicBezTo>
                    <a:pt x="57" y="623"/>
                    <a:pt x="56" y="623"/>
                    <a:pt x="55" y="623"/>
                  </a:cubicBezTo>
                  <a:cubicBezTo>
                    <a:pt x="10" y="623"/>
                    <a:pt x="1" y="685"/>
                    <a:pt x="35" y="707"/>
                  </a:cubicBezTo>
                  <a:cubicBezTo>
                    <a:pt x="269" y="864"/>
                    <a:pt x="558" y="932"/>
                    <a:pt x="860" y="932"/>
                  </a:cubicBezTo>
                  <a:cubicBezTo>
                    <a:pt x="1565" y="932"/>
                    <a:pt x="2347" y="561"/>
                    <a:pt x="2710" y="62"/>
                  </a:cubicBezTo>
                  <a:cubicBezTo>
                    <a:pt x="2728" y="36"/>
                    <a:pt x="2701" y="0"/>
                    <a:pt x="2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36">
              <a:extLst>
                <a:ext uri="{FF2B5EF4-FFF2-40B4-BE49-F238E27FC236}">
                  <a16:creationId xmlns:a16="http://schemas.microsoft.com/office/drawing/2014/main" id="{78685E6B-81E2-AF71-300B-2DFF5A802AD7}"/>
                </a:ext>
              </a:extLst>
            </p:cNvPr>
            <p:cNvSpPr/>
            <p:nvPr/>
          </p:nvSpPr>
          <p:spPr>
            <a:xfrm>
              <a:off x="1722775" y="2205700"/>
              <a:ext cx="46350" cy="69000"/>
            </a:xfrm>
            <a:custGeom>
              <a:avLst/>
              <a:gdLst/>
              <a:ahLst/>
              <a:cxnLst/>
              <a:rect l="l" t="t" r="r" b="b"/>
              <a:pathLst>
                <a:path w="1854" h="2760" extrusionOk="0">
                  <a:moveTo>
                    <a:pt x="742" y="1"/>
                  </a:moveTo>
                  <a:cubicBezTo>
                    <a:pt x="692" y="1"/>
                    <a:pt x="658" y="74"/>
                    <a:pt x="696" y="118"/>
                  </a:cubicBezTo>
                  <a:cubicBezTo>
                    <a:pt x="1470" y="1014"/>
                    <a:pt x="716" y="1953"/>
                    <a:pt x="53" y="2632"/>
                  </a:cubicBezTo>
                  <a:cubicBezTo>
                    <a:pt x="0" y="2685"/>
                    <a:pt x="51" y="2760"/>
                    <a:pt x="109" y="2760"/>
                  </a:cubicBezTo>
                  <a:cubicBezTo>
                    <a:pt x="126" y="2760"/>
                    <a:pt x="144" y="2753"/>
                    <a:pt x="160" y="2738"/>
                  </a:cubicBezTo>
                  <a:cubicBezTo>
                    <a:pt x="800" y="2122"/>
                    <a:pt x="1853" y="776"/>
                    <a:pt x="777" y="13"/>
                  </a:cubicBezTo>
                  <a:cubicBezTo>
                    <a:pt x="765" y="4"/>
                    <a:pt x="753" y="1"/>
                    <a:pt x="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36">
              <a:extLst>
                <a:ext uri="{FF2B5EF4-FFF2-40B4-BE49-F238E27FC236}">
                  <a16:creationId xmlns:a16="http://schemas.microsoft.com/office/drawing/2014/main" id="{30BD765A-F71A-24BC-9C87-E44C757C0FE9}"/>
                </a:ext>
              </a:extLst>
            </p:cNvPr>
            <p:cNvSpPr/>
            <p:nvPr/>
          </p:nvSpPr>
          <p:spPr>
            <a:xfrm>
              <a:off x="1660150" y="2180075"/>
              <a:ext cx="85150" cy="48650"/>
            </a:xfrm>
            <a:custGeom>
              <a:avLst/>
              <a:gdLst/>
              <a:ahLst/>
              <a:cxnLst/>
              <a:rect l="l" t="t" r="r" b="b"/>
              <a:pathLst>
                <a:path w="3406" h="1946" extrusionOk="0">
                  <a:moveTo>
                    <a:pt x="1718" y="0"/>
                  </a:moveTo>
                  <a:cubicBezTo>
                    <a:pt x="728" y="0"/>
                    <a:pt x="51" y="922"/>
                    <a:pt x="3" y="1868"/>
                  </a:cubicBezTo>
                  <a:cubicBezTo>
                    <a:pt x="0" y="1917"/>
                    <a:pt x="45" y="1945"/>
                    <a:pt x="87" y="1945"/>
                  </a:cubicBezTo>
                  <a:cubicBezTo>
                    <a:pt x="120" y="1945"/>
                    <a:pt x="152" y="1928"/>
                    <a:pt x="157" y="1889"/>
                  </a:cubicBezTo>
                  <a:cubicBezTo>
                    <a:pt x="260" y="1195"/>
                    <a:pt x="555" y="488"/>
                    <a:pt x="1283" y="249"/>
                  </a:cubicBezTo>
                  <a:cubicBezTo>
                    <a:pt x="1428" y="201"/>
                    <a:pt x="1575" y="179"/>
                    <a:pt x="1718" y="179"/>
                  </a:cubicBezTo>
                  <a:cubicBezTo>
                    <a:pt x="2436" y="179"/>
                    <a:pt x="3064" y="744"/>
                    <a:pt x="2916" y="1560"/>
                  </a:cubicBezTo>
                  <a:cubicBezTo>
                    <a:pt x="2907" y="1609"/>
                    <a:pt x="2942" y="1646"/>
                    <a:pt x="2982" y="1646"/>
                  </a:cubicBezTo>
                  <a:cubicBezTo>
                    <a:pt x="2998" y="1646"/>
                    <a:pt x="3014" y="1640"/>
                    <a:pt x="3029" y="1627"/>
                  </a:cubicBezTo>
                  <a:cubicBezTo>
                    <a:pt x="3166" y="1519"/>
                    <a:pt x="3287" y="1396"/>
                    <a:pt x="3393" y="1259"/>
                  </a:cubicBezTo>
                  <a:cubicBezTo>
                    <a:pt x="3406" y="1244"/>
                    <a:pt x="3394" y="1220"/>
                    <a:pt x="3378" y="1220"/>
                  </a:cubicBezTo>
                  <a:cubicBezTo>
                    <a:pt x="3374" y="1220"/>
                    <a:pt x="3370" y="1221"/>
                    <a:pt x="3367" y="1224"/>
                  </a:cubicBezTo>
                  <a:cubicBezTo>
                    <a:pt x="3195" y="1329"/>
                    <a:pt x="3144" y="1387"/>
                    <a:pt x="3126" y="1387"/>
                  </a:cubicBezTo>
                  <a:cubicBezTo>
                    <a:pt x="3108" y="1387"/>
                    <a:pt x="3120" y="1335"/>
                    <a:pt x="3088" y="1221"/>
                  </a:cubicBezTo>
                  <a:cubicBezTo>
                    <a:pt x="3033" y="1027"/>
                    <a:pt x="3020" y="846"/>
                    <a:pt x="2918" y="667"/>
                  </a:cubicBezTo>
                  <a:cubicBezTo>
                    <a:pt x="2701" y="289"/>
                    <a:pt x="2320" y="55"/>
                    <a:pt x="1891" y="10"/>
                  </a:cubicBezTo>
                  <a:cubicBezTo>
                    <a:pt x="1832" y="3"/>
                    <a:pt x="1774" y="0"/>
                    <a:pt x="1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36">
              <a:extLst>
                <a:ext uri="{FF2B5EF4-FFF2-40B4-BE49-F238E27FC236}">
                  <a16:creationId xmlns:a16="http://schemas.microsoft.com/office/drawing/2014/main" id="{671799A7-4BFD-C3B3-2769-6C728EE13AD0}"/>
                </a:ext>
              </a:extLst>
            </p:cNvPr>
            <p:cNvSpPr/>
            <p:nvPr/>
          </p:nvSpPr>
          <p:spPr>
            <a:xfrm>
              <a:off x="1694725" y="2269975"/>
              <a:ext cx="9400" cy="22025"/>
            </a:xfrm>
            <a:custGeom>
              <a:avLst/>
              <a:gdLst/>
              <a:ahLst/>
              <a:cxnLst/>
              <a:rect l="l" t="t" r="r" b="b"/>
              <a:pathLst>
                <a:path w="376" h="881" extrusionOk="0">
                  <a:moveTo>
                    <a:pt x="53" y="1"/>
                  </a:moveTo>
                  <a:cubicBezTo>
                    <a:pt x="26" y="1"/>
                    <a:pt x="1" y="27"/>
                    <a:pt x="19" y="57"/>
                  </a:cubicBezTo>
                  <a:cubicBezTo>
                    <a:pt x="94" y="179"/>
                    <a:pt x="135" y="341"/>
                    <a:pt x="135" y="484"/>
                  </a:cubicBezTo>
                  <a:cubicBezTo>
                    <a:pt x="135" y="609"/>
                    <a:pt x="87" y="723"/>
                    <a:pt x="83" y="847"/>
                  </a:cubicBezTo>
                  <a:cubicBezTo>
                    <a:pt x="82" y="868"/>
                    <a:pt x="99" y="880"/>
                    <a:pt x="116" y="880"/>
                  </a:cubicBezTo>
                  <a:cubicBezTo>
                    <a:pt x="125" y="880"/>
                    <a:pt x="133" y="877"/>
                    <a:pt x="140" y="871"/>
                  </a:cubicBezTo>
                  <a:cubicBezTo>
                    <a:pt x="376" y="656"/>
                    <a:pt x="245" y="236"/>
                    <a:pt x="86" y="18"/>
                  </a:cubicBezTo>
                  <a:cubicBezTo>
                    <a:pt x="77" y="6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36">
              <a:extLst>
                <a:ext uri="{FF2B5EF4-FFF2-40B4-BE49-F238E27FC236}">
                  <a16:creationId xmlns:a16="http://schemas.microsoft.com/office/drawing/2014/main" id="{369D0F21-B05F-C655-8DB1-9A37D66BC48F}"/>
                </a:ext>
              </a:extLst>
            </p:cNvPr>
            <p:cNvSpPr/>
            <p:nvPr/>
          </p:nvSpPr>
          <p:spPr>
            <a:xfrm>
              <a:off x="1660825" y="2249175"/>
              <a:ext cx="237550" cy="101850"/>
            </a:xfrm>
            <a:custGeom>
              <a:avLst/>
              <a:gdLst/>
              <a:ahLst/>
              <a:cxnLst/>
              <a:rect l="l" t="t" r="r" b="b"/>
              <a:pathLst>
                <a:path w="9502" h="4074" extrusionOk="0">
                  <a:moveTo>
                    <a:pt x="9396" y="0"/>
                  </a:moveTo>
                  <a:cubicBezTo>
                    <a:pt x="9362" y="0"/>
                    <a:pt x="9329" y="19"/>
                    <a:pt x="9317" y="64"/>
                  </a:cubicBezTo>
                  <a:cubicBezTo>
                    <a:pt x="8841" y="1841"/>
                    <a:pt x="7493" y="3267"/>
                    <a:pt x="5684" y="3719"/>
                  </a:cubicBezTo>
                  <a:cubicBezTo>
                    <a:pt x="5272" y="3823"/>
                    <a:pt x="4850" y="3872"/>
                    <a:pt x="4427" y="3872"/>
                  </a:cubicBezTo>
                  <a:cubicBezTo>
                    <a:pt x="3893" y="3872"/>
                    <a:pt x="3358" y="3793"/>
                    <a:pt x="2844" y="3643"/>
                  </a:cubicBezTo>
                  <a:cubicBezTo>
                    <a:pt x="2383" y="3509"/>
                    <a:pt x="1937" y="3315"/>
                    <a:pt x="1523" y="3071"/>
                  </a:cubicBezTo>
                  <a:cubicBezTo>
                    <a:pt x="1289" y="2933"/>
                    <a:pt x="1032" y="2772"/>
                    <a:pt x="837" y="2585"/>
                  </a:cubicBezTo>
                  <a:cubicBezTo>
                    <a:pt x="754" y="2488"/>
                    <a:pt x="671" y="2391"/>
                    <a:pt x="587" y="2293"/>
                  </a:cubicBezTo>
                  <a:cubicBezTo>
                    <a:pt x="307" y="1824"/>
                    <a:pt x="420" y="1589"/>
                    <a:pt x="928" y="1589"/>
                  </a:cubicBezTo>
                  <a:cubicBezTo>
                    <a:pt x="1049" y="1589"/>
                    <a:pt x="1191" y="1602"/>
                    <a:pt x="1355" y="1628"/>
                  </a:cubicBezTo>
                  <a:cubicBezTo>
                    <a:pt x="1361" y="1647"/>
                    <a:pt x="1377" y="1656"/>
                    <a:pt x="1392" y="1656"/>
                  </a:cubicBezTo>
                  <a:cubicBezTo>
                    <a:pt x="1411" y="1656"/>
                    <a:pt x="1430" y="1642"/>
                    <a:pt x="1431" y="1618"/>
                  </a:cubicBezTo>
                  <a:lnTo>
                    <a:pt x="1430" y="1618"/>
                  </a:lnTo>
                  <a:cubicBezTo>
                    <a:pt x="1445" y="1275"/>
                    <a:pt x="1228" y="1123"/>
                    <a:pt x="977" y="1123"/>
                  </a:cubicBezTo>
                  <a:cubicBezTo>
                    <a:pt x="694" y="1123"/>
                    <a:pt x="369" y="1317"/>
                    <a:pt x="293" y="1647"/>
                  </a:cubicBezTo>
                  <a:cubicBezTo>
                    <a:pt x="1" y="2901"/>
                    <a:pt x="2121" y="3679"/>
                    <a:pt x="3007" y="3905"/>
                  </a:cubicBezTo>
                  <a:cubicBezTo>
                    <a:pt x="3453" y="4019"/>
                    <a:pt x="3907" y="4074"/>
                    <a:pt x="4358" y="4074"/>
                  </a:cubicBezTo>
                  <a:cubicBezTo>
                    <a:pt x="6721" y="4074"/>
                    <a:pt x="8991" y="2568"/>
                    <a:pt x="9488" y="110"/>
                  </a:cubicBezTo>
                  <a:cubicBezTo>
                    <a:pt x="9502" y="44"/>
                    <a:pt x="9448" y="0"/>
                    <a:pt x="9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36">
              <a:extLst>
                <a:ext uri="{FF2B5EF4-FFF2-40B4-BE49-F238E27FC236}">
                  <a16:creationId xmlns:a16="http://schemas.microsoft.com/office/drawing/2014/main" id="{251E05E8-1583-B873-837D-82CA23861294}"/>
                </a:ext>
              </a:extLst>
            </p:cNvPr>
            <p:cNvSpPr/>
            <p:nvPr/>
          </p:nvSpPr>
          <p:spPr>
            <a:xfrm>
              <a:off x="1844425" y="2191625"/>
              <a:ext cx="80575" cy="86425"/>
            </a:xfrm>
            <a:custGeom>
              <a:avLst/>
              <a:gdLst/>
              <a:ahLst/>
              <a:cxnLst/>
              <a:rect l="l" t="t" r="r" b="b"/>
              <a:pathLst>
                <a:path w="3223" h="3457" extrusionOk="0">
                  <a:moveTo>
                    <a:pt x="3194" y="1"/>
                  </a:moveTo>
                  <a:cubicBezTo>
                    <a:pt x="3183" y="1"/>
                    <a:pt x="3171" y="7"/>
                    <a:pt x="3168" y="19"/>
                  </a:cubicBezTo>
                  <a:cubicBezTo>
                    <a:pt x="2950" y="841"/>
                    <a:pt x="2612" y="1579"/>
                    <a:pt x="2010" y="2194"/>
                  </a:cubicBezTo>
                  <a:cubicBezTo>
                    <a:pt x="1422" y="2794"/>
                    <a:pt x="759" y="2997"/>
                    <a:pt x="41" y="3369"/>
                  </a:cubicBezTo>
                  <a:cubicBezTo>
                    <a:pt x="0" y="3390"/>
                    <a:pt x="19" y="3457"/>
                    <a:pt x="63" y="3457"/>
                  </a:cubicBezTo>
                  <a:cubicBezTo>
                    <a:pt x="64" y="3457"/>
                    <a:pt x="64" y="3457"/>
                    <a:pt x="65" y="3457"/>
                  </a:cubicBezTo>
                  <a:cubicBezTo>
                    <a:pt x="1668" y="3408"/>
                    <a:pt x="3084" y="1498"/>
                    <a:pt x="3221" y="27"/>
                  </a:cubicBezTo>
                  <a:cubicBezTo>
                    <a:pt x="3222" y="10"/>
                    <a:pt x="3208" y="1"/>
                    <a:pt x="3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36">
              <a:extLst>
                <a:ext uri="{FF2B5EF4-FFF2-40B4-BE49-F238E27FC236}">
                  <a16:creationId xmlns:a16="http://schemas.microsoft.com/office/drawing/2014/main" id="{B7932166-8DE1-EB20-6364-DF47EC96D7CC}"/>
                </a:ext>
              </a:extLst>
            </p:cNvPr>
            <p:cNvSpPr/>
            <p:nvPr/>
          </p:nvSpPr>
          <p:spPr>
            <a:xfrm>
              <a:off x="1846475" y="2208200"/>
              <a:ext cx="46275" cy="69150"/>
            </a:xfrm>
            <a:custGeom>
              <a:avLst/>
              <a:gdLst/>
              <a:ahLst/>
              <a:cxnLst/>
              <a:rect l="l" t="t" r="r" b="b"/>
              <a:pathLst>
                <a:path w="1851" h="2766" extrusionOk="0">
                  <a:moveTo>
                    <a:pt x="1799" y="1"/>
                  </a:moveTo>
                  <a:cubicBezTo>
                    <a:pt x="1795" y="1"/>
                    <a:pt x="1790" y="2"/>
                    <a:pt x="1784" y="4"/>
                  </a:cubicBezTo>
                  <a:cubicBezTo>
                    <a:pt x="1290" y="188"/>
                    <a:pt x="898" y="607"/>
                    <a:pt x="667" y="1072"/>
                  </a:cubicBezTo>
                  <a:cubicBezTo>
                    <a:pt x="391" y="1626"/>
                    <a:pt x="400" y="2203"/>
                    <a:pt x="20" y="2714"/>
                  </a:cubicBezTo>
                  <a:cubicBezTo>
                    <a:pt x="1" y="2740"/>
                    <a:pt x="28" y="2765"/>
                    <a:pt x="53" y="2765"/>
                  </a:cubicBezTo>
                  <a:cubicBezTo>
                    <a:pt x="58" y="2765"/>
                    <a:pt x="63" y="2764"/>
                    <a:pt x="68" y="2762"/>
                  </a:cubicBezTo>
                  <a:cubicBezTo>
                    <a:pt x="435" y="2592"/>
                    <a:pt x="509" y="2141"/>
                    <a:pt x="597" y="1784"/>
                  </a:cubicBezTo>
                  <a:cubicBezTo>
                    <a:pt x="787" y="1005"/>
                    <a:pt x="1177" y="542"/>
                    <a:pt x="1818" y="84"/>
                  </a:cubicBezTo>
                  <a:cubicBezTo>
                    <a:pt x="1850" y="61"/>
                    <a:pt x="1838" y="1"/>
                    <a:pt x="17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36">
              <a:extLst>
                <a:ext uri="{FF2B5EF4-FFF2-40B4-BE49-F238E27FC236}">
                  <a16:creationId xmlns:a16="http://schemas.microsoft.com/office/drawing/2014/main" id="{A5186E2D-56CD-C747-8007-880DA9BF3E18}"/>
                </a:ext>
              </a:extLst>
            </p:cNvPr>
            <p:cNvSpPr/>
            <p:nvPr/>
          </p:nvSpPr>
          <p:spPr>
            <a:xfrm>
              <a:off x="1815475" y="2223300"/>
              <a:ext cx="56850" cy="16700"/>
            </a:xfrm>
            <a:custGeom>
              <a:avLst/>
              <a:gdLst/>
              <a:ahLst/>
              <a:cxnLst/>
              <a:rect l="l" t="t" r="r" b="b"/>
              <a:pathLst>
                <a:path w="2274" h="668" extrusionOk="0">
                  <a:moveTo>
                    <a:pt x="2218" y="1"/>
                  </a:moveTo>
                  <a:cubicBezTo>
                    <a:pt x="2212" y="1"/>
                    <a:pt x="2204" y="3"/>
                    <a:pt x="2197" y="8"/>
                  </a:cubicBezTo>
                  <a:cubicBezTo>
                    <a:pt x="1871" y="206"/>
                    <a:pt x="1564" y="385"/>
                    <a:pt x="1179" y="448"/>
                  </a:cubicBezTo>
                  <a:cubicBezTo>
                    <a:pt x="1093" y="462"/>
                    <a:pt x="1010" y="467"/>
                    <a:pt x="928" y="467"/>
                  </a:cubicBezTo>
                  <a:cubicBezTo>
                    <a:pt x="640" y="467"/>
                    <a:pt x="372" y="397"/>
                    <a:pt x="80" y="363"/>
                  </a:cubicBezTo>
                  <a:cubicBezTo>
                    <a:pt x="77" y="363"/>
                    <a:pt x="75" y="363"/>
                    <a:pt x="72" y="363"/>
                  </a:cubicBezTo>
                  <a:cubicBezTo>
                    <a:pt x="12" y="363"/>
                    <a:pt x="0" y="453"/>
                    <a:pt x="47" y="482"/>
                  </a:cubicBezTo>
                  <a:cubicBezTo>
                    <a:pt x="254" y="611"/>
                    <a:pt x="509" y="668"/>
                    <a:pt x="776" y="668"/>
                  </a:cubicBezTo>
                  <a:cubicBezTo>
                    <a:pt x="1326" y="668"/>
                    <a:pt x="1924" y="426"/>
                    <a:pt x="2248" y="72"/>
                  </a:cubicBezTo>
                  <a:cubicBezTo>
                    <a:pt x="2274" y="45"/>
                    <a:pt x="2251" y="1"/>
                    <a:pt x="2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36">
              <a:extLst>
                <a:ext uri="{FF2B5EF4-FFF2-40B4-BE49-F238E27FC236}">
                  <a16:creationId xmlns:a16="http://schemas.microsoft.com/office/drawing/2014/main" id="{9DA330C0-3360-5B4A-B224-8D9F8536997C}"/>
                </a:ext>
              </a:extLst>
            </p:cNvPr>
            <p:cNvSpPr/>
            <p:nvPr/>
          </p:nvSpPr>
          <p:spPr>
            <a:xfrm>
              <a:off x="1812525" y="2193025"/>
              <a:ext cx="30925" cy="26700"/>
            </a:xfrm>
            <a:custGeom>
              <a:avLst/>
              <a:gdLst/>
              <a:ahLst/>
              <a:cxnLst/>
              <a:rect l="l" t="t" r="r" b="b"/>
              <a:pathLst>
                <a:path w="1237" h="1068" extrusionOk="0">
                  <a:moveTo>
                    <a:pt x="1081" y="0"/>
                  </a:moveTo>
                  <a:cubicBezTo>
                    <a:pt x="599" y="0"/>
                    <a:pt x="88" y="574"/>
                    <a:pt x="7" y="1006"/>
                  </a:cubicBezTo>
                  <a:cubicBezTo>
                    <a:pt x="1" y="1039"/>
                    <a:pt x="31" y="1067"/>
                    <a:pt x="59" y="1067"/>
                  </a:cubicBezTo>
                  <a:cubicBezTo>
                    <a:pt x="73" y="1067"/>
                    <a:pt x="87" y="1060"/>
                    <a:pt x="96" y="1042"/>
                  </a:cubicBezTo>
                  <a:cubicBezTo>
                    <a:pt x="208" y="816"/>
                    <a:pt x="325" y="609"/>
                    <a:pt x="523" y="443"/>
                  </a:cubicBezTo>
                  <a:cubicBezTo>
                    <a:pt x="723" y="276"/>
                    <a:pt x="956" y="235"/>
                    <a:pt x="1178" y="117"/>
                  </a:cubicBezTo>
                  <a:cubicBezTo>
                    <a:pt x="1237" y="85"/>
                    <a:pt x="1202" y="11"/>
                    <a:pt x="1148" y="4"/>
                  </a:cubicBezTo>
                  <a:cubicBezTo>
                    <a:pt x="1126" y="2"/>
                    <a:pt x="1104" y="0"/>
                    <a:pt x="10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36">
              <a:extLst>
                <a:ext uri="{FF2B5EF4-FFF2-40B4-BE49-F238E27FC236}">
                  <a16:creationId xmlns:a16="http://schemas.microsoft.com/office/drawing/2014/main" id="{6A7A5CF8-DA53-AE94-6A58-CD4EFFC966F4}"/>
                </a:ext>
              </a:extLst>
            </p:cNvPr>
            <p:cNvSpPr/>
            <p:nvPr/>
          </p:nvSpPr>
          <p:spPr>
            <a:xfrm>
              <a:off x="1789025" y="2086150"/>
              <a:ext cx="101275" cy="92000"/>
            </a:xfrm>
            <a:custGeom>
              <a:avLst/>
              <a:gdLst/>
              <a:ahLst/>
              <a:cxnLst/>
              <a:rect l="l" t="t" r="r" b="b"/>
              <a:pathLst>
                <a:path w="4051" h="3680" extrusionOk="0">
                  <a:moveTo>
                    <a:pt x="2125" y="0"/>
                  </a:moveTo>
                  <a:cubicBezTo>
                    <a:pt x="1920" y="0"/>
                    <a:pt x="1705" y="43"/>
                    <a:pt x="1483" y="137"/>
                  </a:cubicBezTo>
                  <a:cubicBezTo>
                    <a:pt x="79" y="730"/>
                    <a:pt x="0" y="2499"/>
                    <a:pt x="702" y="3660"/>
                  </a:cubicBezTo>
                  <a:cubicBezTo>
                    <a:pt x="710" y="3674"/>
                    <a:pt x="722" y="3680"/>
                    <a:pt x="734" y="3680"/>
                  </a:cubicBezTo>
                  <a:cubicBezTo>
                    <a:pt x="759" y="3680"/>
                    <a:pt x="784" y="3651"/>
                    <a:pt x="771" y="3620"/>
                  </a:cubicBezTo>
                  <a:lnTo>
                    <a:pt x="771" y="3619"/>
                  </a:lnTo>
                  <a:cubicBezTo>
                    <a:pt x="300" y="2502"/>
                    <a:pt x="144" y="1053"/>
                    <a:pt x="1381" y="354"/>
                  </a:cubicBezTo>
                  <a:cubicBezTo>
                    <a:pt x="1658" y="198"/>
                    <a:pt x="1912" y="130"/>
                    <a:pt x="2144" y="130"/>
                  </a:cubicBezTo>
                  <a:cubicBezTo>
                    <a:pt x="3097" y="130"/>
                    <a:pt x="3681" y="1278"/>
                    <a:pt x="3970" y="2163"/>
                  </a:cubicBezTo>
                  <a:cubicBezTo>
                    <a:pt x="3976" y="2182"/>
                    <a:pt x="3994" y="2191"/>
                    <a:pt x="4011" y="2191"/>
                  </a:cubicBezTo>
                  <a:cubicBezTo>
                    <a:pt x="4032" y="2191"/>
                    <a:pt x="4051" y="2178"/>
                    <a:pt x="4049" y="2152"/>
                  </a:cubicBezTo>
                  <a:cubicBezTo>
                    <a:pt x="3947" y="1114"/>
                    <a:pt x="3173" y="0"/>
                    <a:pt x="2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36">
              <a:extLst>
                <a:ext uri="{FF2B5EF4-FFF2-40B4-BE49-F238E27FC236}">
                  <a16:creationId xmlns:a16="http://schemas.microsoft.com/office/drawing/2014/main" id="{9E11DC1E-55E8-3676-78E4-10943D7989DD}"/>
                </a:ext>
              </a:extLst>
            </p:cNvPr>
            <p:cNvSpPr/>
            <p:nvPr/>
          </p:nvSpPr>
          <p:spPr>
            <a:xfrm>
              <a:off x="1805125" y="2108125"/>
              <a:ext cx="84825" cy="35325"/>
            </a:xfrm>
            <a:custGeom>
              <a:avLst/>
              <a:gdLst/>
              <a:ahLst/>
              <a:cxnLst/>
              <a:rect l="l" t="t" r="r" b="b"/>
              <a:pathLst>
                <a:path w="3393" h="1413" extrusionOk="0">
                  <a:moveTo>
                    <a:pt x="1055" y="0"/>
                  </a:moveTo>
                  <a:cubicBezTo>
                    <a:pt x="1021" y="0"/>
                    <a:pt x="985" y="2"/>
                    <a:pt x="948" y="7"/>
                  </a:cubicBezTo>
                  <a:cubicBezTo>
                    <a:pt x="285" y="94"/>
                    <a:pt x="1" y="791"/>
                    <a:pt x="115" y="1380"/>
                  </a:cubicBezTo>
                  <a:cubicBezTo>
                    <a:pt x="119" y="1403"/>
                    <a:pt x="136" y="1413"/>
                    <a:pt x="154" y="1413"/>
                  </a:cubicBezTo>
                  <a:cubicBezTo>
                    <a:pt x="178" y="1413"/>
                    <a:pt x="203" y="1396"/>
                    <a:pt x="204" y="1368"/>
                  </a:cubicBezTo>
                  <a:cubicBezTo>
                    <a:pt x="230" y="797"/>
                    <a:pt x="526" y="207"/>
                    <a:pt x="1042" y="207"/>
                  </a:cubicBezTo>
                  <a:cubicBezTo>
                    <a:pt x="1167" y="207"/>
                    <a:pt x="1305" y="241"/>
                    <a:pt x="1455" y="318"/>
                  </a:cubicBezTo>
                  <a:cubicBezTo>
                    <a:pt x="1698" y="443"/>
                    <a:pt x="1866" y="657"/>
                    <a:pt x="2087" y="812"/>
                  </a:cubicBezTo>
                  <a:cubicBezTo>
                    <a:pt x="2441" y="1059"/>
                    <a:pt x="2867" y="1214"/>
                    <a:pt x="3298" y="1214"/>
                  </a:cubicBezTo>
                  <a:cubicBezTo>
                    <a:pt x="3318" y="1214"/>
                    <a:pt x="3338" y="1213"/>
                    <a:pt x="3358" y="1213"/>
                  </a:cubicBezTo>
                  <a:cubicBezTo>
                    <a:pt x="3386" y="1212"/>
                    <a:pt x="3393" y="1171"/>
                    <a:pt x="3365" y="1163"/>
                  </a:cubicBezTo>
                  <a:lnTo>
                    <a:pt x="3365" y="1163"/>
                  </a:lnTo>
                  <a:lnTo>
                    <a:pt x="3365" y="1164"/>
                  </a:lnTo>
                  <a:cubicBezTo>
                    <a:pt x="2720" y="996"/>
                    <a:pt x="2288" y="749"/>
                    <a:pt x="1775" y="327"/>
                  </a:cubicBezTo>
                  <a:cubicBezTo>
                    <a:pt x="1558" y="147"/>
                    <a:pt x="1336" y="0"/>
                    <a:pt x="10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36">
              <a:extLst>
                <a:ext uri="{FF2B5EF4-FFF2-40B4-BE49-F238E27FC236}">
                  <a16:creationId xmlns:a16="http://schemas.microsoft.com/office/drawing/2014/main" id="{DFF86A85-7625-42FC-933F-9D4D5B38AE35}"/>
                </a:ext>
              </a:extLst>
            </p:cNvPr>
            <p:cNvSpPr/>
            <p:nvPr/>
          </p:nvSpPr>
          <p:spPr>
            <a:xfrm>
              <a:off x="1814950" y="2101975"/>
              <a:ext cx="154325" cy="82475"/>
            </a:xfrm>
            <a:custGeom>
              <a:avLst/>
              <a:gdLst/>
              <a:ahLst/>
              <a:cxnLst/>
              <a:rect l="l" t="t" r="r" b="b"/>
              <a:pathLst>
                <a:path w="6173" h="3299" extrusionOk="0">
                  <a:moveTo>
                    <a:pt x="6045" y="1"/>
                  </a:moveTo>
                  <a:cubicBezTo>
                    <a:pt x="6017" y="1"/>
                    <a:pt x="5990" y="16"/>
                    <a:pt x="5973" y="51"/>
                  </a:cubicBezTo>
                  <a:cubicBezTo>
                    <a:pt x="5457" y="1179"/>
                    <a:pt x="4749" y="2283"/>
                    <a:pt x="3563" y="2789"/>
                  </a:cubicBezTo>
                  <a:cubicBezTo>
                    <a:pt x="3176" y="2954"/>
                    <a:pt x="2765" y="3049"/>
                    <a:pt x="2353" y="3049"/>
                  </a:cubicBezTo>
                  <a:cubicBezTo>
                    <a:pt x="2057" y="3049"/>
                    <a:pt x="1761" y="3000"/>
                    <a:pt x="1474" y="2894"/>
                  </a:cubicBezTo>
                  <a:cubicBezTo>
                    <a:pt x="1339" y="2855"/>
                    <a:pt x="1212" y="2796"/>
                    <a:pt x="1094" y="2721"/>
                  </a:cubicBezTo>
                  <a:cubicBezTo>
                    <a:pt x="409" y="2321"/>
                    <a:pt x="540" y="1970"/>
                    <a:pt x="1486" y="1668"/>
                  </a:cubicBezTo>
                  <a:lnTo>
                    <a:pt x="1486" y="1668"/>
                  </a:lnTo>
                  <a:cubicBezTo>
                    <a:pt x="1477" y="1727"/>
                    <a:pt x="1468" y="1786"/>
                    <a:pt x="1460" y="1846"/>
                  </a:cubicBezTo>
                  <a:cubicBezTo>
                    <a:pt x="1453" y="1892"/>
                    <a:pt x="1490" y="1923"/>
                    <a:pt x="1525" y="1923"/>
                  </a:cubicBezTo>
                  <a:cubicBezTo>
                    <a:pt x="1549" y="1923"/>
                    <a:pt x="1571" y="1909"/>
                    <a:pt x="1579" y="1878"/>
                  </a:cubicBezTo>
                  <a:cubicBezTo>
                    <a:pt x="1602" y="1793"/>
                    <a:pt x="1607" y="1710"/>
                    <a:pt x="1599" y="1633"/>
                  </a:cubicBezTo>
                  <a:lnTo>
                    <a:pt x="1599" y="1633"/>
                  </a:lnTo>
                  <a:cubicBezTo>
                    <a:pt x="1605" y="1631"/>
                    <a:pt x="1611" y="1629"/>
                    <a:pt x="1618" y="1627"/>
                  </a:cubicBezTo>
                  <a:cubicBezTo>
                    <a:pt x="1703" y="1421"/>
                    <a:pt x="1691" y="1069"/>
                    <a:pt x="1717" y="855"/>
                  </a:cubicBezTo>
                  <a:cubicBezTo>
                    <a:pt x="1721" y="826"/>
                    <a:pt x="1694" y="809"/>
                    <a:pt x="1669" y="809"/>
                  </a:cubicBezTo>
                  <a:cubicBezTo>
                    <a:pt x="1649" y="809"/>
                    <a:pt x="1630" y="820"/>
                    <a:pt x="1625" y="842"/>
                  </a:cubicBezTo>
                  <a:cubicBezTo>
                    <a:pt x="1591" y="1033"/>
                    <a:pt x="1558" y="1223"/>
                    <a:pt x="1527" y="1413"/>
                  </a:cubicBezTo>
                  <a:lnTo>
                    <a:pt x="1527" y="1413"/>
                  </a:lnTo>
                  <a:cubicBezTo>
                    <a:pt x="1430" y="1243"/>
                    <a:pt x="1250" y="1133"/>
                    <a:pt x="1049" y="1133"/>
                  </a:cubicBezTo>
                  <a:cubicBezTo>
                    <a:pt x="933" y="1133"/>
                    <a:pt x="810" y="1170"/>
                    <a:pt x="691" y="1252"/>
                  </a:cubicBezTo>
                  <a:cubicBezTo>
                    <a:pt x="0" y="1732"/>
                    <a:pt x="541" y="2619"/>
                    <a:pt x="1090" y="2935"/>
                  </a:cubicBezTo>
                  <a:cubicBezTo>
                    <a:pt x="1531" y="3188"/>
                    <a:pt x="1969" y="3299"/>
                    <a:pt x="2392" y="3299"/>
                  </a:cubicBezTo>
                  <a:cubicBezTo>
                    <a:pt x="4056" y="3299"/>
                    <a:pt x="5504" y="1593"/>
                    <a:pt x="6139" y="146"/>
                  </a:cubicBezTo>
                  <a:cubicBezTo>
                    <a:pt x="6172" y="70"/>
                    <a:pt x="6106" y="1"/>
                    <a:pt x="60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36">
              <a:extLst>
                <a:ext uri="{FF2B5EF4-FFF2-40B4-BE49-F238E27FC236}">
                  <a16:creationId xmlns:a16="http://schemas.microsoft.com/office/drawing/2014/main" id="{ABF25FD3-CB5A-0612-F262-22982B94C7A6}"/>
                </a:ext>
              </a:extLst>
            </p:cNvPr>
            <p:cNvSpPr/>
            <p:nvPr/>
          </p:nvSpPr>
          <p:spPr>
            <a:xfrm>
              <a:off x="1917750" y="2082825"/>
              <a:ext cx="67150" cy="39325"/>
            </a:xfrm>
            <a:custGeom>
              <a:avLst/>
              <a:gdLst/>
              <a:ahLst/>
              <a:cxnLst/>
              <a:rect l="l" t="t" r="r" b="b"/>
              <a:pathLst>
                <a:path w="2686" h="1573" extrusionOk="0">
                  <a:moveTo>
                    <a:pt x="2611" y="0"/>
                  </a:moveTo>
                  <a:cubicBezTo>
                    <a:pt x="2593" y="0"/>
                    <a:pt x="2575" y="9"/>
                    <a:pt x="2562" y="29"/>
                  </a:cubicBezTo>
                  <a:cubicBezTo>
                    <a:pt x="2274" y="473"/>
                    <a:pt x="1914" y="837"/>
                    <a:pt x="1438" y="1075"/>
                  </a:cubicBezTo>
                  <a:cubicBezTo>
                    <a:pt x="989" y="1300"/>
                    <a:pt x="543" y="1297"/>
                    <a:pt x="64" y="1390"/>
                  </a:cubicBezTo>
                  <a:cubicBezTo>
                    <a:pt x="0" y="1402"/>
                    <a:pt x="8" y="1495"/>
                    <a:pt x="64" y="1512"/>
                  </a:cubicBezTo>
                  <a:cubicBezTo>
                    <a:pt x="201" y="1554"/>
                    <a:pt x="341" y="1573"/>
                    <a:pt x="483" y="1573"/>
                  </a:cubicBezTo>
                  <a:cubicBezTo>
                    <a:pt x="1371" y="1573"/>
                    <a:pt x="2307" y="819"/>
                    <a:pt x="2664" y="88"/>
                  </a:cubicBezTo>
                  <a:cubicBezTo>
                    <a:pt x="2686" y="41"/>
                    <a:pt x="2649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36">
              <a:extLst>
                <a:ext uri="{FF2B5EF4-FFF2-40B4-BE49-F238E27FC236}">
                  <a16:creationId xmlns:a16="http://schemas.microsoft.com/office/drawing/2014/main" id="{6AC757A9-36A4-14FA-DFB4-6E11E0A57865}"/>
                </a:ext>
              </a:extLst>
            </p:cNvPr>
            <p:cNvSpPr/>
            <p:nvPr/>
          </p:nvSpPr>
          <p:spPr>
            <a:xfrm>
              <a:off x="1921600" y="2076625"/>
              <a:ext cx="28550" cy="44700"/>
            </a:xfrm>
            <a:custGeom>
              <a:avLst/>
              <a:gdLst/>
              <a:ahLst/>
              <a:cxnLst/>
              <a:rect l="l" t="t" r="r" b="b"/>
              <a:pathLst>
                <a:path w="1142" h="1788" extrusionOk="0">
                  <a:moveTo>
                    <a:pt x="1035" y="0"/>
                  </a:moveTo>
                  <a:cubicBezTo>
                    <a:pt x="1017" y="0"/>
                    <a:pt x="998" y="8"/>
                    <a:pt x="981" y="26"/>
                  </a:cubicBezTo>
                  <a:cubicBezTo>
                    <a:pt x="734" y="273"/>
                    <a:pt x="524" y="570"/>
                    <a:pt x="353" y="873"/>
                  </a:cubicBezTo>
                  <a:cubicBezTo>
                    <a:pt x="209" y="1133"/>
                    <a:pt x="23" y="1450"/>
                    <a:pt x="2" y="1750"/>
                  </a:cubicBezTo>
                  <a:cubicBezTo>
                    <a:pt x="0" y="1775"/>
                    <a:pt x="18" y="1787"/>
                    <a:pt x="38" y="1787"/>
                  </a:cubicBezTo>
                  <a:cubicBezTo>
                    <a:pt x="51" y="1787"/>
                    <a:pt x="65" y="1781"/>
                    <a:pt x="73" y="1770"/>
                  </a:cubicBezTo>
                  <a:cubicBezTo>
                    <a:pt x="252" y="1530"/>
                    <a:pt x="346" y="1221"/>
                    <a:pt x="502" y="961"/>
                  </a:cubicBezTo>
                  <a:cubicBezTo>
                    <a:pt x="678" y="669"/>
                    <a:pt x="884" y="407"/>
                    <a:pt x="1094" y="139"/>
                  </a:cubicBezTo>
                  <a:cubicBezTo>
                    <a:pt x="1141" y="79"/>
                    <a:pt x="1094" y="0"/>
                    <a:pt x="10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36">
              <a:extLst>
                <a:ext uri="{FF2B5EF4-FFF2-40B4-BE49-F238E27FC236}">
                  <a16:creationId xmlns:a16="http://schemas.microsoft.com/office/drawing/2014/main" id="{C2E67C21-8730-9730-FEB8-2D68CC28D9BA}"/>
                </a:ext>
              </a:extLst>
            </p:cNvPr>
            <p:cNvSpPr/>
            <p:nvPr/>
          </p:nvSpPr>
          <p:spPr>
            <a:xfrm>
              <a:off x="1871375" y="2076425"/>
              <a:ext cx="79200" cy="29000"/>
            </a:xfrm>
            <a:custGeom>
              <a:avLst/>
              <a:gdLst/>
              <a:ahLst/>
              <a:cxnLst/>
              <a:rect l="l" t="t" r="r" b="b"/>
              <a:pathLst>
                <a:path w="3168" h="1160" extrusionOk="0">
                  <a:moveTo>
                    <a:pt x="3129" y="1"/>
                  </a:moveTo>
                  <a:cubicBezTo>
                    <a:pt x="3125" y="1"/>
                    <a:pt x="3120" y="2"/>
                    <a:pt x="3115" y="5"/>
                  </a:cubicBezTo>
                  <a:cubicBezTo>
                    <a:pt x="2174" y="549"/>
                    <a:pt x="1380" y="964"/>
                    <a:pt x="283" y="964"/>
                  </a:cubicBezTo>
                  <a:cubicBezTo>
                    <a:pt x="231" y="964"/>
                    <a:pt x="180" y="963"/>
                    <a:pt x="127" y="962"/>
                  </a:cubicBezTo>
                  <a:cubicBezTo>
                    <a:pt x="126" y="961"/>
                    <a:pt x="125" y="961"/>
                    <a:pt x="123" y="961"/>
                  </a:cubicBezTo>
                  <a:cubicBezTo>
                    <a:pt x="1" y="961"/>
                    <a:pt x="1" y="1157"/>
                    <a:pt x="127" y="1159"/>
                  </a:cubicBezTo>
                  <a:cubicBezTo>
                    <a:pt x="147" y="1160"/>
                    <a:pt x="166" y="1160"/>
                    <a:pt x="185" y="1160"/>
                  </a:cubicBezTo>
                  <a:cubicBezTo>
                    <a:pt x="1218" y="1160"/>
                    <a:pt x="2443" y="847"/>
                    <a:pt x="3150" y="50"/>
                  </a:cubicBezTo>
                  <a:cubicBezTo>
                    <a:pt x="3168" y="30"/>
                    <a:pt x="3152" y="1"/>
                    <a:pt x="3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36">
              <a:extLst>
                <a:ext uri="{FF2B5EF4-FFF2-40B4-BE49-F238E27FC236}">
                  <a16:creationId xmlns:a16="http://schemas.microsoft.com/office/drawing/2014/main" id="{5F5C9476-1912-DF9D-2F61-88EF193521CE}"/>
                </a:ext>
              </a:extLst>
            </p:cNvPr>
            <p:cNvSpPr/>
            <p:nvPr/>
          </p:nvSpPr>
          <p:spPr>
            <a:xfrm>
              <a:off x="1808850" y="1959625"/>
              <a:ext cx="115650" cy="126250"/>
            </a:xfrm>
            <a:custGeom>
              <a:avLst/>
              <a:gdLst/>
              <a:ahLst/>
              <a:cxnLst/>
              <a:rect l="l" t="t" r="r" b="b"/>
              <a:pathLst>
                <a:path w="4626" h="5050" extrusionOk="0">
                  <a:moveTo>
                    <a:pt x="3280" y="1"/>
                  </a:moveTo>
                  <a:cubicBezTo>
                    <a:pt x="2395" y="1"/>
                    <a:pt x="1482" y="421"/>
                    <a:pt x="937" y="1083"/>
                  </a:cubicBezTo>
                  <a:cubicBezTo>
                    <a:pt x="1" y="2222"/>
                    <a:pt x="86" y="4084"/>
                    <a:pt x="1233" y="5042"/>
                  </a:cubicBezTo>
                  <a:cubicBezTo>
                    <a:pt x="1240" y="5047"/>
                    <a:pt x="1247" y="5050"/>
                    <a:pt x="1253" y="5050"/>
                  </a:cubicBezTo>
                  <a:cubicBezTo>
                    <a:pt x="1275" y="5050"/>
                    <a:pt x="1292" y="5023"/>
                    <a:pt x="1273" y="5001"/>
                  </a:cubicBezTo>
                  <a:cubicBezTo>
                    <a:pt x="389" y="3907"/>
                    <a:pt x="95" y="2230"/>
                    <a:pt x="1118" y="1106"/>
                  </a:cubicBezTo>
                  <a:cubicBezTo>
                    <a:pt x="1692" y="474"/>
                    <a:pt x="2428" y="217"/>
                    <a:pt x="3195" y="217"/>
                  </a:cubicBezTo>
                  <a:cubicBezTo>
                    <a:pt x="3643" y="217"/>
                    <a:pt x="4102" y="305"/>
                    <a:pt x="4544" y="457"/>
                  </a:cubicBezTo>
                  <a:cubicBezTo>
                    <a:pt x="4550" y="459"/>
                    <a:pt x="4555" y="460"/>
                    <a:pt x="4560" y="460"/>
                  </a:cubicBezTo>
                  <a:cubicBezTo>
                    <a:pt x="4606" y="460"/>
                    <a:pt x="4625" y="392"/>
                    <a:pt x="4583" y="365"/>
                  </a:cubicBezTo>
                  <a:cubicBezTo>
                    <a:pt x="4193" y="114"/>
                    <a:pt x="3740" y="1"/>
                    <a:pt x="3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36">
              <a:extLst>
                <a:ext uri="{FF2B5EF4-FFF2-40B4-BE49-F238E27FC236}">
                  <a16:creationId xmlns:a16="http://schemas.microsoft.com/office/drawing/2014/main" id="{5FD2B1CE-F3CF-0D8F-C437-1FC8FF2CD970}"/>
                </a:ext>
              </a:extLst>
            </p:cNvPr>
            <p:cNvSpPr/>
            <p:nvPr/>
          </p:nvSpPr>
          <p:spPr>
            <a:xfrm>
              <a:off x="1884400" y="1969600"/>
              <a:ext cx="40175" cy="14250"/>
            </a:xfrm>
            <a:custGeom>
              <a:avLst/>
              <a:gdLst/>
              <a:ahLst/>
              <a:cxnLst/>
              <a:rect l="l" t="t" r="r" b="b"/>
              <a:pathLst>
                <a:path w="1607" h="570" extrusionOk="0">
                  <a:moveTo>
                    <a:pt x="1574" y="1"/>
                  </a:moveTo>
                  <a:cubicBezTo>
                    <a:pt x="1569" y="1"/>
                    <a:pt x="1564" y="3"/>
                    <a:pt x="1558" y="6"/>
                  </a:cubicBezTo>
                  <a:cubicBezTo>
                    <a:pt x="1345" y="153"/>
                    <a:pt x="1115" y="291"/>
                    <a:pt x="862" y="353"/>
                  </a:cubicBezTo>
                  <a:cubicBezTo>
                    <a:pt x="751" y="381"/>
                    <a:pt x="644" y="389"/>
                    <a:pt x="538" y="389"/>
                  </a:cubicBezTo>
                  <a:cubicBezTo>
                    <a:pt x="389" y="389"/>
                    <a:pt x="242" y="373"/>
                    <a:pt x="85" y="368"/>
                  </a:cubicBezTo>
                  <a:cubicBezTo>
                    <a:pt x="85" y="368"/>
                    <a:pt x="84" y="367"/>
                    <a:pt x="83" y="367"/>
                  </a:cubicBezTo>
                  <a:cubicBezTo>
                    <a:pt x="27" y="367"/>
                    <a:pt x="1" y="454"/>
                    <a:pt x="55" y="480"/>
                  </a:cubicBezTo>
                  <a:cubicBezTo>
                    <a:pt x="189" y="542"/>
                    <a:pt x="337" y="570"/>
                    <a:pt x="489" y="570"/>
                  </a:cubicBezTo>
                  <a:cubicBezTo>
                    <a:pt x="907" y="570"/>
                    <a:pt x="1352" y="357"/>
                    <a:pt x="1593" y="51"/>
                  </a:cubicBezTo>
                  <a:cubicBezTo>
                    <a:pt x="1607" y="32"/>
                    <a:pt x="1594" y="1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36">
              <a:extLst>
                <a:ext uri="{FF2B5EF4-FFF2-40B4-BE49-F238E27FC236}">
                  <a16:creationId xmlns:a16="http://schemas.microsoft.com/office/drawing/2014/main" id="{D79091D2-6D7B-F8C1-2EAE-813905EDD343}"/>
                </a:ext>
              </a:extLst>
            </p:cNvPr>
            <p:cNvSpPr/>
            <p:nvPr/>
          </p:nvSpPr>
          <p:spPr>
            <a:xfrm>
              <a:off x="1901850" y="1979675"/>
              <a:ext cx="28400" cy="61050"/>
            </a:xfrm>
            <a:custGeom>
              <a:avLst/>
              <a:gdLst/>
              <a:ahLst/>
              <a:cxnLst/>
              <a:rect l="l" t="t" r="r" b="b"/>
              <a:pathLst>
                <a:path w="1136" h="2442" extrusionOk="0">
                  <a:moveTo>
                    <a:pt x="110" y="0"/>
                  </a:moveTo>
                  <a:cubicBezTo>
                    <a:pt x="51" y="0"/>
                    <a:pt x="1" y="74"/>
                    <a:pt x="52" y="131"/>
                  </a:cubicBezTo>
                  <a:cubicBezTo>
                    <a:pt x="664" y="797"/>
                    <a:pt x="770" y="1538"/>
                    <a:pt x="698" y="2408"/>
                  </a:cubicBezTo>
                  <a:cubicBezTo>
                    <a:pt x="696" y="2428"/>
                    <a:pt x="714" y="2441"/>
                    <a:pt x="732" y="2441"/>
                  </a:cubicBezTo>
                  <a:cubicBezTo>
                    <a:pt x="743" y="2441"/>
                    <a:pt x="754" y="2436"/>
                    <a:pt x="760" y="2425"/>
                  </a:cubicBezTo>
                  <a:cubicBezTo>
                    <a:pt x="1136" y="1622"/>
                    <a:pt x="788" y="600"/>
                    <a:pt x="162" y="22"/>
                  </a:cubicBezTo>
                  <a:cubicBezTo>
                    <a:pt x="145" y="7"/>
                    <a:pt x="127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36">
              <a:extLst>
                <a:ext uri="{FF2B5EF4-FFF2-40B4-BE49-F238E27FC236}">
                  <a16:creationId xmlns:a16="http://schemas.microsoft.com/office/drawing/2014/main" id="{1D42FAFF-25F2-5989-1C11-1AE95C616DEA}"/>
                </a:ext>
              </a:extLst>
            </p:cNvPr>
            <p:cNvSpPr/>
            <p:nvPr/>
          </p:nvSpPr>
          <p:spPr>
            <a:xfrm>
              <a:off x="1854975" y="2008875"/>
              <a:ext cx="68175" cy="28225"/>
            </a:xfrm>
            <a:custGeom>
              <a:avLst/>
              <a:gdLst/>
              <a:ahLst/>
              <a:cxnLst/>
              <a:rect l="l" t="t" r="r" b="b"/>
              <a:pathLst>
                <a:path w="2727" h="1129" extrusionOk="0">
                  <a:moveTo>
                    <a:pt x="64" y="0"/>
                  </a:moveTo>
                  <a:cubicBezTo>
                    <a:pt x="25" y="0"/>
                    <a:pt x="0" y="56"/>
                    <a:pt x="41" y="78"/>
                  </a:cubicBezTo>
                  <a:cubicBezTo>
                    <a:pt x="861" y="530"/>
                    <a:pt x="1827" y="774"/>
                    <a:pt x="2694" y="1127"/>
                  </a:cubicBezTo>
                  <a:cubicBezTo>
                    <a:pt x="2697" y="1128"/>
                    <a:pt x="2700" y="1128"/>
                    <a:pt x="2702" y="1128"/>
                  </a:cubicBezTo>
                  <a:cubicBezTo>
                    <a:pt x="2721" y="1128"/>
                    <a:pt x="2727" y="1098"/>
                    <a:pt x="2711" y="1087"/>
                  </a:cubicBezTo>
                  <a:cubicBezTo>
                    <a:pt x="2360" y="828"/>
                    <a:pt x="1946" y="677"/>
                    <a:pt x="1541" y="521"/>
                  </a:cubicBezTo>
                  <a:cubicBezTo>
                    <a:pt x="1062" y="335"/>
                    <a:pt x="575" y="112"/>
                    <a:pt x="73" y="1"/>
                  </a:cubicBezTo>
                  <a:cubicBezTo>
                    <a:pt x="70" y="0"/>
                    <a:pt x="67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36">
              <a:extLst>
                <a:ext uri="{FF2B5EF4-FFF2-40B4-BE49-F238E27FC236}">
                  <a16:creationId xmlns:a16="http://schemas.microsoft.com/office/drawing/2014/main" id="{F633FA22-F9C4-9C42-AD40-F91A20022094}"/>
                </a:ext>
              </a:extLst>
            </p:cNvPr>
            <p:cNvSpPr/>
            <p:nvPr/>
          </p:nvSpPr>
          <p:spPr>
            <a:xfrm>
              <a:off x="1875850" y="2016600"/>
              <a:ext cx="6650" cy="19400"/>
            </a:xfrm>
            <a:custGeom>
              <a:avLst/>
              <a:gdLst/>
              <a:ahLst/>
              <a:cxnLst/>
              <a:rect l="l" t="t" r="r" b="b"/>
              <a:pathLst>
                <a:path w="266" h="776" extrusionOk="0">
                  <a:moveTo>
                    <a:pt x="43" y="1"/>
                  </a:moveTo>
                  <a:cubicBezTo>
                    <a:pt x="22" y="1"/>
                    <a:pt x="0" y="14"/>
                    <a:pt x="4" y="38"/>
                  </a:cubicBezTo>
                  <a:cubicBezTo>
                    <a:pt x="15" y="135"/>
                    <a:pt x="75" y="219"/>
                    <a:pt x="96" y="316"/>
                  </a:cubicBezTo>
                  <a:cubicBezTo>
                    <a:pt x="122" y="441"/>
                    <a:pt x="109" y="564"/>
                    <a:pt x="67" y="684"/>
                  </a:cubicBezTo>
                  <a:cubicBezTo>
                    <a:pt x="48" y="739"/>
                    <a:pt x="94" y="775"/>
                    <a:pt x="140" y="775"/>
                  </a:cubicBezTo>
                  <a:cubicBezTo>
                    <a:pt x="170" y="775"/>
                    <a:pt x="200" y="760"/>
                    <a:pt x="212" y="724"/>
                  </a:cubicBezTo>
                  <a:cubicBezTo>
                    <a:pt x="254" y="592"/>
                    <a:pt x="265" y="456"/>
                    <a:pt x="238" y="319"/>
                  </a:cubicBezTo>
                  <a:cubicBezTo>
                    <a:pt x="218" y="210"/>
                    <a:pt x="167" y="57"/>
                    <a:pt x="61" y="5"/>
                  </a:cubicBezTo>
                  <a:cubicBezTo>
                    <a:pt x="56" y="2"/>
                    <a:pt x="4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36">
              <a:extLst>
                <a:ext uri="{FF2B5EF4-FFF2-40B4-BE49-F238E27FC236}">
                  <a16:creationId xmlns:a16="http://schemas.microsoft.com/office/drawing/2014/main" id="{D2FE19BA-6F27-E05A-3143-E2870277B74C}"/>
                </a:ext>
              </a:extLst>
            </p:cNvPr>
            <p:cNvSpPr/>
            <p:nvPr/>
          </p:nvSpPr>
          <p:spPr>
            <a:xfrm>
              <a:off x="1848625" y="1985550"/>
              <a:ext cx="248500" cy="88300"/>
            </a:xfrm>
            <a:custGeom>
              <a:avLst/>
              <a:gdLst/>
              <a:ahLst/>
              <a:cxnLst/>
              <a:rect l="l" t="t" r="r" b="b"/>
              <a:pathLst>
                <a:path w="9940" h="3532" extrusionOk="0">
                  <a:moveTo>
                    <a:pt x="9834" y="1"/>
                  </a:moveTo>
                  <a:cubicBezTo>
                    <a:pt x="8363" y="1"/>
                    <a:pt x="6963" y="1088"/>
                    <a:pt x="5785" y="1847"/>
                  </a:cubicBezTo>
                  <a:cubicBezTo>
                    <a:pt x="5020" y="2341"/>
                    <a:pt x="4227" y="2829"/>
                    <a:pt x="3352" y="3109"/>
                  </a:cubicBezTo>
                  <a:cubicBezTo>
                    <a:pt x="2911" y="3250"/>
                    <a:pt x="2443" y="3346"/>
                    <a:pt x="1977" y="3346"/>
                  </a:cubicBezTo>
                  <a:cubicBezTo>
                    <a:pt x="1918" y="3346"/>
                    <a:pt x="1859" y="3344"/>
                    <a:pt x="1801" y="3341"/>
                  </a:cubicBezTo>
                  <a:cubicBezTo>
                    <a:pt x="1568" y="3329"/>
                    <a:pt x="1321" y="3308"/>
                    <a:pt x="1099" y="3229"/>
                  </a:cubicBezTo>
                  <a:cubicBezTo>
                    <a:pt x="939" y="3137"/>
                    <a:pt x="779" y="3045"/>
                    <a:pt x="619" y="2954"/>
                  </a:cubicBezTo>
                  <a:cubicBezTo>
                    <a:pt x="403" y="2136"/>
                    <a:pt x="466" y="1727"/>
                    <a:pt x="806" y="1727"/>
                  </a:cubicBezTo>
                  <a:cubicBezTo>
                    <a:pt x="938" y="1727"/>
                    <a:pt x="1112" y="1789"/>
                    <a:pt x="1328" y="1912"/>
                  </a:cubicBezTo>
                  <a:cubicBezTo>
                    <a:pt x="1335" y="1918"/>
                    <a:pt x="1343" y="1921"/>
                    <a:pt x="1351" y="1921"/>
                  </a:cubicBezTo>
                  <a:cubicBezTo>
                    <a:pt x="1374" y="1921"/>
                    <a:pt x="1395" y="1897"/>
                    <a:pt x="1381" y="1872"/>
                  </a:cubicBezTo>
                  <a:lnTo>
                    <a:pt x="1380" y="1872"/>
                  </a:lnTo>
                  <a:cubicBezTo>
                    <a:pt x="1263" y="1657"/>
                    <a:pt x="1074" y="1565"/>
                    <a:pt x="880" y="1565"/>
                  </a:cubicBezTo>
                  <a:cubicBezTo>
                    <a:pt x="561" y="1565"/>
                    <a:pt x="226" y="1812"/>
                    <a:pt x="166" y="2170"/>
                  </a:cubicBezTo>
                  <a:cubicBezTo>
                    <a:pt x="0" y="3162"/>
                    <a:pt x="1160" y="3523"/>
                    <a:pt x="1925" y="3531"/>
                  </a:cubicBezTo>
                  <a:cubicBezTo>
                    <a:pt x="1940" y="3532"/>
                    <a:pt x="1955" y="3532"/>
                    <a:pt x="1970" y="3532"/>
                  </a:cubicBezTo>
                  <a:cubicBezTo>
                    <a:pt x="3318" y="3532"/>
                    <a:pt x="4567" y="2859"/>
                    <a:pt x="5677" y="2158"/>
                  </a:cubicBezTo>
                  <a:cubicBezTo>
                    <a:pt x="6321" y="1752"/>
                    <a:pt x="6945" y="1316"/>
                    <a:pt x="7612" y="947"/>
                  </a:cubicBezTo>
                  <a:cubicBezTo>
                    <a:pt x="8349" y="541"/>
                    <a:pt x="9093" y="332"/>
                    <a:pt x="9890" y="93"/>
                  </a:cubicBezTo>
                  <a:cubicBezTo>
                    <a:pt x="9940" y="78"/>
                    <a:pt x="9931" y="1"/>
                    <a:pt x="9877" y="1"/>
                  </a:cubicBezTo>
                  <a:cubicBezTo>
                    <a:pt x="9863" y="1"/>
                    <a:pt x="9848" y="1"/>
                    <a:pt x="9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36">
              <a:extLst>
                <a:ext uri="{FF2B5EF4-FFF2-40B4-BE49-F238E27FC236}">
                  <a16:creationId xmlns:a16="http://schemas.microsoft.com/office/drawing/2014/main" id="{814FA517-5024-D588-2902-D2F67131952F}"/>
                </a:ext>
              </a:extLst>
            </p:cNvPr>
            <p:cNvSpPr/>
            <p:nvPr/>
          </p:nvSpPr>
          <p:spPr>
            <a:xfrm>
              <a:off x="2012875" y="2005100"/>
              <a:ext cx="23300" cy="4225"/>
            </a:xfrm>
            <a:custGeom>
              <a:avLst/>
              <a:gdLst/>
              <a:ahLst/>
              <a:cxnLst/>
              <a:rect l="l" t="t" r="r" b="b"/>
              <a:pathLst>
                <a:path w="932" h="169" extrusionOk="0">
                  <a:moveTo>
                    <a:pt x="183" y="1"/>
                  </a:moveTo>
                  <a:cubicBezTo>
                    <a:pt x="143" y="1"/>
                    <a:pt x="103" y="3"/>
                    <a:pt x="63" y="9"/>
                  </a:cubicBezTo>
                  <a:cubicBezTo>
                    <a:pt x="0" y="19"/>
                    <a:pt x="8" y="113"/>
                    <a:pt x="63" y="128"/>
                  </a:cubicBezTo>
                  <a:cubicBezTo>
                    <a:pt x="197" y="166"/>
                    <a:pt x="345" y="156"/>
                    <a:pt x="484" y="163"/>
                  </a:cubicBezTo>
                  <a:cubicBezTo>
                    <a:pt x="547" y="166"/>
                    <a:pt x="607" y="169"/>
                    <a:pt x="667" y="169"/>
                  </a:cubicBezTo>
                  <a:cubicBezTo>
                    <a:pt x="743" y="169"/>
                    <a:pt x="818" y="164"/>
                    <a:pt x="897" y="149"/>
                  </a:cubicBezTo>
                  <a:cubicBezTo>
                    <a:pt x="931" y="142"/>
                    <a:pt x="926" y="94"/>
                    <a:pt x="897" y="84"/>
                  </a:cubicBezTo>
                  <a:cubicBezTo>
                    <a:pt x="759" y="41"/>
                    <a:pt x="628" y="32"/>
                    <a:pt x="484" y="22"/>
                  </a:cubicBezTo>
                  <a:cubicBezTo>
                    <a:pt x="384" y="15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36">
              <a:extLst>
                <a:ext uri="{FF2B5EF4-FFF2-40B4-BE49-F238E27FC236}">
                  <a16:creationId xmlns:a16="http://schemas.microsoft.com/office/drawing/2014/main" id="{95EF9D54-9F01-5663-F6C2-CDFE1E9E1DAA}"/>
                </a:ext>
              </a:extLst>
            </p:cNvPr>
            <p:cNvSpPr/>
            <p:nvPr/>
          </p:nvSpPr>
          <p:spPr>
            <a:xfrm>
              <a:off x="2015000" y="1959675"/>
              <a:ext cx="90950" cy="48900"/>
            </a:xfrm>
            <a:custGeom>
              <a:avLst/>
              <a:gdLst/>
              <a:ahLst/>
              <a:cxnLst/>
              <a:rect l="l" t="t" r="r" b="b"/>
              <a:pathLst>
                <a:path w="3638" h="1956" extrusionOk="0">
                  <a:moveTo>
                    <a:pt x="2558" y="1"/>
                  </a:moveTo>
                  <a:cubicBezTo>
                    <a:pt x="1533" y="1"/>
                    <a:pt x="524" y="1054"/>
                    <a:pt x="20" y="1887"/>
                  </a:cubicBezTo>
                  <a:cubicBezTo>
                    <a:pt x="1" y="1919"/>
                    <a:pt x="31" y="1956"/>
                    <a:pt x="61" y="1956"/>
                  </a:cubicBezTo>
                  <a:cubicBezTo>
                    <a:pt x="72" y="1956"/>
                    <a:pt x="82" y="1951"/>
                    <a:pt x="91" y="1941"/>
                  </a:cubicBezTo>
                  <a:cubicBezTo>
                    <a:pt x="733" y="1200"/>
                    <a:pt x="1544" y="182"/>
                    <a:pt x="2518" y="182"/>
                  </a:cubicBezTo>
                  <a:cubicBezTo>
                    <a:pt x="2827" y="182"/>
                    <a:pt x="3152" y="284"/>
                    <a:pt x="3493" y="530"/>
                  </a:cubicBezTo>
                  <a:cubicBezTo>
                    <a:pt x="3506" y="539"/>
                    <a:pt x="3518" y="542"/>
                    <a:pt x="3530" y="542"/>
                  </a:cubicBezTo>
                  <a:cubicBezTo>
                    <a:pt x="3588" y="542"/>
                    <a:pt x="3638" y="458"/>
                    <a:pt x="3585" y="412"/>
                  </a:cubicBezTo>
                  <a:cubicBezTo>
                    <a:pt x="3254" y="121"/>
                    <a:pt x="2905" y="1"/>
                    <a:pt x="25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36">
              <a:extLst>
                <a:ext uri="{FF2B5EF4-FFF2-40B4-BE49-F238E27FC236}">
                  <a16:creationId xmlns:a16="http://schemas.microsoft.com/office/drawing/2014/main" id="{CA692F99-83B4-8DB3-B4F3-A8860D5EE6EC}"/>
                </a:ext>
              </a:extLst>
            </p:cNvPr>
            <p:cNvSpPr/>
            <p:nvPr/>
          </p:nvSpPr>
          <p:spPr>
            <a:xfrm>
              <a:off x="2060175" y="1930050"/>
              <a:ext cx="20650" cy="31325"/>
            </a:xfrm>
            <a:custGeom>
              <a:avLst/>
              <a:gdLst/>
              <a:ahLst/>
              <a:cxnLst/>
              <a:rect l="l" t="t" r="r" b="b"/>
              <a:pathLst>
                <a:path w="826" h="1253" extrusionOk="0">
                  <a:moveTo>
                    <a:pt x="240" y="1"/>
                  </a:moveTo>
                  <a:cubicBezTo>
                    <a:pt x="231" y="1"/>
                    <a:pt x="223" y="5"/>
                    <a:pt x="218" y="14"/>
                  </a:cubicBezTo>
                  <a:cubicBezTo>
                    <a:pt x="1" y="445"/>
                    <a:pt x="400" y="1059"/>
                    <a:pt x="781" y="1250"/>
                  </a:cubicBezTo>
                  <a:cubicBezTo>
                    <a:pt x="785" y="1252"/>
                    <a:pt x="789" y="1253"/>
                    <a:pt x="793" y="1253"/>
                  </a:cubicBezTo>
                  <a:cubicBezTo>
                    <a:pt x="812" y="1253"/>
                    <a:pt x="826" y="1230"/>
                    <a:pt x="811" y="1213"/>
                  </a:cubicBezTo>
                  <a:cubicBezTo>
                    <a:pt x="651" y="1043"/>
                    <a:pt x="502" y="856"/>
                    <a:pt x="414" y="639"/>
                  </a:cubicBezTo>
                  <a:cubicBezTo>
                    <a:pt x="332" y="438"/>
                    <a:pt x="337" y="222"/>
                    <a:pt x="268" y="20"/>
                  </a:cubicBezTo>
                  <a:cubicBezTo>
                    <a:pt x="263" y="9"/>
                    <a:pt x="2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36">
              <a:extLst>
                <a:ext uri="{FF2B5EF4-FFF2-40B4-BE49-F238E27FC236}">
                  <a16:creationId xmlns:a16="http://schemas.microsoft.com/office/drawing/2014/main" id="{A5ECF2E7-CA63-EE9A-3F4A-B95D3B9C0503}"/>
                </a:ext>
              </a:extLst>
            </p:cNvPr>
            <p:cNvSpPr/>
            <p:nvPr/>
          </p:nvSpPr>
          <p:spPr>
            <a:xfrm>
              <a:off x="2076175" y="1922925"/>
              <a:ext cx="120400" cy="32100"/>
            </a:xfrm>
            <a:custGeom>
              <a:avLst/>
              <a:gdLst/>
              <a:ahLst/>
              <a:cxnLst/>
              <a:rect l="l" t="t" r="r" b="b"/>
              <a:pathLst>
                <a:path w="4816" h="1284" extrusionOk="0">
                  <a:moveTo>
                    <a:pt x="1796" y="1"/>
                  </a:moveTo>
                  <a:cubicBezTo>
                    <a:pt x="1755" y="1"/>
                    <a:pt x="1713" y="3"/>
                    <a:pt x="1671" y="8"/>
                  </a:cubicBezTo>
                  <a:cubicBezTo>
                    <a:pt x="1287" y="55"/>
                    <a:pt x="872" y="427"/>
                    <a:pt x="470" y="427"/>
                  </a:cubicBezTo>
                  <a:cubicBezTo>
                    <a:pt x="373" y="427"/>
                    <a:pt x="277" y="405"/>
                    <a:pt x="181" y="352"/>
                  </a:cubicBezTo>
                  <a:cubicBezTo>
                    <a:pt x="166" y="343"/>
                    <a:pt x="151" y="340"/>
                    <a:pt x="136" y="340"/>
                  </a:cubicBezTo>
                  <a:cubicBezTo>
                    <a:pt x="54" y="340"/>
                    <a:pt x="0" y="462"/>
                    <a:pt x="88" y="511"/>
                  </a:cubicBezTo>
                  <a:cubicBezTo>
                    <a:pt x="230" y="589"/>
                    <a:pt x="352" y="626"/>
                    <a:pt x="483" y="626"/>
                  </a:cubicBezTo>
                  <a:cubicBezTo>
                    <a:pt x="568" y="626"/>
                    <a:pt x="658" y="610"/>
                    <a:pt x="759" y="579"/>
                  </a:cubicBezTo>
                  <a:cubicBezTo>
                    <a:pt x="951" y="520"/>
                    <a:pt x="1107" y="368"/>
                    <a:pt x="1295" y="310"/>
                  </a:cubicBezTo>
                  <a:cubicBezTo>
                    <a:pt x="1489" y="250"/>
                    <a:pt x="1671" y="220"/>
                    <a:pt x="1846" y="220"/>
                  </a:cubicBezTo>
                  <a:cubicBezTo>
                    <a:pt x="2131" y="220"/>
                    <a:pt x="2399" y="298"/>
                    <a:pt x="2681" y="454"/>
                  </a:cubicBezTo>
                  <a:cubicBezTo>
                    <a:pt x="3277" y="783"/>
                    <a:pt x="3798" y="1283"/>
                    <a:pt x="4482" y="1283"/>
                  </a:cubicBezTo>
                  <a:cubicBezTo>
                    <a:pt x="4567" y="1283"/>
                    <a:pt x="4653" y="1276"/>
                    <a:pt x="4743" y="1259"/>
                  </a:cubicBezTo>
                  <a:cubicBezTo>
                    <a:pt x="4816" y="1245"/>
                    <a:pt x="4799" y="1131"/>
                    <a:pt x="4727" y="1131"/>
                  </a:cubicBezTo>
                  <a:cubicBezTo>
                    <a:pt x="4727" y="1131"/>
                    <a:pt x="4726" y="1131"/>
                    <a:pt x="4726" y="1131"/>
                  </a:cubicBezTo>
                  <a:cubicBezTo>
                    <a:pt x="4716" y="1131"/>
                    <a:pt x="4706" y="1131"/>
                    <a:pt x="4697" y="1131"/>
                  </a:cubicBezTo>
                  <a:cubicBezTo>
                    <a:pt x="3743" y="1131"/>
                    <a:pt x="3195" y="409"/>
                    <a:pt x="2350" y="110"/>
                  </a:cubicBezTo>
                  <a:cubicBezTo>
                    <a:pt x="2173" y="48"/>
                    <a:pt x="1985" y="1"/>
                    <a:pt x="17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36">
              <a:extLst>
                <a:ext uri="{FF2B5EF4-FFF2-40B4-BE49-F238E27FC236}">
                  <a16:creationId xmlns:a16="http://schemas.microsoft.com/office/drawing/2014/main" id="{03A5F0B5-3757-2BF5-3228-3772FA9C51BF}"/>
                </a:ext>
              </a:extLst>
            </p:cNvPr>
            <p:cNvSpPr/>
            <p:nvPr/>
          </p:nvSpPr>
          <p:spPr>
            <a:xfrm>
              <a:off x="2130000" y="1913875"/>
              <a:ext cx="106575" cy="37100"/>
            </a:xfrm>
            <a:custGeom>
              <a:avLst/>
              <a:gdLst/>
              <a:ahLst/>
              <a:cxnLst/>
              <a:rect l="l" t="t" r="r" b="b"/>
              <a:pathLst>
                <a:path w="4263" h="1484" extrusionOk="0">
                  <a:moveTo>
                    <a:pt x="90" y="0"/>
                  </a:moveTo>
                  <a:cubicBezTo>
                    <a:pt x="38" y="0"/>
                    <a:pt x="0" y="64"/>
                    <a:pt x="26" y="115"/>
                  </a:cubicBezTo>
                  <a:cubicBezTo>
                    <a:pt x="149" y="370"/>
                    <a:pt x="280" y="545"/>
                    <a:pt x="512" y="706"/>
                  </a:cubicBezTo>
                  <a:cubicBezTo>
                    <a:pt x="519" y="711"/>
                    <a:pt x="525" y="713"/>
                    <a:pt x="531" y="713"/>
                  </a:cubicBezTo>
                  <a:cubicBezTo>
                    <a:pt x="559" y="713"/>
                    <a:pt x="578" y="673"/>
                    <a:pt x="558" y="648"/>
                  </a:cubicBezTo>
                  <a:cubicBezTo>
                    <a:pt x="506" y="586"/>
                    <a:pt x="397" y="373"/>
                    <a:pt x="306" y="273"/>
                  </a:cubicBezTo>
                  <a:lnTo>
                    <a:pt x="306" y="273"/>
                  </a:lnTo>
                  <a:cubicBezTo>
                    <a:pt x="339" y="287"/>
                    <a:pt x="373" y="298"/>
                    <a:pt x="398" y="298"/>
                  </a:cubicBezTo>
                  <a:cubicBezTo>
                    <a:pt x="400" y="298"/>
                    <a:pt x="402" y="298"/>
                    <a:pt x="404" y="298"/>
                  </a:cubicBezTo>
                  <a:cubicBezTo>
                    <a:pt x="735" y="270"/>
                    <a:pt x="1079" y="201"/>
                    <a:pt x="1413" y="201"/>
                  </a:cubicBezTo>
                  <a:cubicBezTo>
                    <a:pt x="1632" y="201"/>
                    <a:pt x="1848" y="231"/>
                    <a:pt x="2053" y="321"/>
                  </a:cubicBezTo>
                  <a:cubicBezTo>
                    <a:pt x="2822" y="663"/>
                    <a:pt x="3284" y="1474"/>
                    <a:pt x="4192" y="1484"/>
                  </a:cubicBezTo>
                  <a:cubicBezTo>
                    <a:pt x="4192" y="1484"/>
                    <a:pt x="4193" y="1484"/>
                    <a:pt x="4193" y="1484"/>
                  </a:cubicBezTo>
                  <a:cubicBezTo>
                    <a:pt x="4249" y="1484"/>
                    <a:pt x="4263" y="1395"/>
                    <a:pt x="4206" y="1382"/>
                  </a:cubicBezTo>
                  <a:cubicBezTo>
                    <a:pt x="3360" y="1197"/>
                    <a:pt x="2890" y="493"/>
                    <a:pt x="2138" y="146"/>
                  </a:cubicBezTo>
                  <a:cubicBezTo>
                    <a:pt x="1979" y="73"/>
                    <a:pt x="1811" y="48"/>
                    <a:pt x="1641" y="48"/>
                  </a:cubicBezTo>
                  <a:cubicBezTo>
                    <a:pt x="1305" y="48"/>
                    <a:pt x="958" y="143"/>
                    <a:pt x="640" y="143"/>
                  </a:cubicBezTo>
                  <a:cubicBezTo>
                    <a:pt x="457" y="143"/>
                    <a:pt x="284" y="111"/>
                    <a:pt x="128" y="12"/>
                  </a:cubicBezTo>
                  <a:cubicBezTo>
                    <a:pt x="115" y="4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36">
              <a:extLst>
                <a:ext uri="{FF2B5EF4-FFF2-40B4-BE49-F238E27FC236}">
                  <a16:creationId xmlns:a16="http://schemas.microsoft.com/office/drawing/2014/main" id="{1FB38BAA-3F84-C6E4-FD92-401DD728F32D}"/>
                </a:ext>
              </a:extLst>
            </p:cNvPr>
            <p:cNvSpPr/>
            <p:nvPr/>
          </p:nvSpPr>
          <p:spPr>
            <a:xfrm>
              <a:off x="2161175" y="1870775"/>
              <a:ext cx="117975" cy="76925"/>
            </a:xfrm>
            <a:custGeom>
              <a:avLst/>
              <a:gdLst/>
              <a:ahLst/>
              <a:cxnLst/>
              <a:rect l="l" t="t" r="r" b="b"/>
              <a:pathLst>
                <a:path w="4719" h="3077" extrusionOk="0">
                  <a:moveTo>
                    <a:pt x="52" y="0"/>
                  </a:moveTo>
                  <a:cubicBezTo>
                    <a:pt x="18" y="0"/>
                    <a:pt x="1" y="39"/>
                    <a:pt x="6" y="68"/>
                  </a:cubicBezTo>
                  <a:cubicBezTo>
                    <a:pt x="158" y="848"/>
                    <a:pt x="514" y="1563"/>
                    <a:pt x="1073" y="2132"/>
                  </a:cubicBezTo>
                  <a:cubicBezTo>
                    <a:pt x="1079" y="2138"/>
                    <a:pt x="1085" y="2140"/>
                    <a:pt x="1092" y="2140"/>
                  </a:cubicBezTo>
                  <a:cubicBezTo>
                    <a:pt x="1114" y="2140"/>
                    <a:pt x="1136" y="2116"/>
                    <a:pt x="1120" y="2095"/>
                  </a:cubicBezTo>
                  <a:cubicBezTo>
                    <a:pt x="936" y="1848"/>
                    <a:pt x="749" y="1599"/>
                    <a:pt x="598" y="1327"/>
                  </a:cubicBezTo>
                  <a:cubicBezTo>
                    <a:pt x="513" y="1174"/>
                    <a:pt x="74" y="447"/>
                    <a:pt x="168" y="265"/>
                  </a:cubicBezTo>
                  <a:cubicBezTo>
                    <a:pt x="213" y="177"/>
                    <a:pt x="307" y="145"/>
                    <a:pt x="421" y="145"/>
                  </a:cubicBezTo>
                  <a:cubicBezTo>
                    <a:pt x="706" y="145"/>
                    <a:pt x="1119" y="347"/>
                    <a:pt x="1232" y="418"/>
                  </a:cubicBezTo>
                  <a:cubicBezTo>
                    <a:pt x="1583" y="640"/>
                    <a:pt x="1800" y="998"/>
                    <a:pt x="2046" y="1319"/>
                  </a:cubicBezTo>
                  <a:cubicBezTo>
                    <a:pt x="2703" y="2175"/>
                    <a:pt x="3608" y="2807"/>
                    <a:pt x="4655" y="3075"/>
                  </a:cubicBezTo>
                  <a:cubicBezTo>
                    <a:pt x="4660" y="3076"/>
                    <a:pt x="4663" y="3076"/>
                    <a:pt x="4667" y="3076"/>
                  </a:cubicBezTo>
                  <a:cubicBezTo>
                    <a:pt x="4707" y="3076"/>
                    <a:pt x="4719" y="3016"/>
                    <a:pt x="4676" y="3001"/>
                  </a:cubicBezTo>
                  <a:cubicBezTo>
                    <a:pt x="3437" y="2568"/>
                    <a:pt x="2602" y="1878"/>
                    <a:pt x="1819" y="841"/>
                  </a:cubicBezTo>
                  <a:cubicBezTo>
                    <a:pt x="1337" y="203"/>
                    <a:pt x="829" y="83"/>
                    <a:pt x="58" y="1"/>
                  </a:cubicBezTo>
                  <a:cubicBezTo>
                    <a:pt x="56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36">
              <a:extLst>
                <a:ext uri="{FF2B5EF4-FFF2-40B4-BE49-F238E27FC236}">
                  <a16:creationId xmlns:a16="http://schemas.microsoft.com/office/drawing/2014/main" id="{ACA33E1D-FC94-18D6-5409-B5B3A3ABDBFD}"/>
                </a:ext>
              </a:extLst>
            </p:cNvPr>
            <p:cNvSpPr/>
            <p:nvPr/>
          </p:nvSpPr>
          <p:spPr>
            <a:xfrm>
              <a:off x="2195700" y="1836775"/>
              <a:ext cx="103650" cy="101925"/>
            </a:xfrm>
            <a:custGeom>
              <a:avLst/>
              <a:gdLst/>
              <a:ahLst/>
              <a:cxnLst/>
              <a:rect l="l" t="t" r="r" b="b"/>
              <a:pathLst>
                <a:path w="4146" h="4077" extrusionOk="0">
                  <a:moveTo>
                    <a:pt x="962" y="0"/>
                  </a:moveTo>
                  <a:cubicBezTo>
                    <a:pt x="949" y="0"/>
                    <a:pt x="936" y="4"/>
                    <a:pt x="925" y="13"/>
                  </a:cubicBezTo>
                  <a:cubicBezTo>
                    <a:pt x="316" y="486"/>
                    <a:pt x="0" y="1192"/>
                    <a:pt x="140" y="1960"/>
                  </a:cubicBezTo>
                  <a:cubicBezTo>
                    <a:pt x="141" y="1966"/>
                    <a:pt x="146" y="1969"/>
                    <a:pt x="152" y="1969"/>
                  </a:cubicBezTo>
                  <a:cubicBezTo>
                    <a:pt x="159" y="1969"/>
                    <a:pt x="166" y="1964"/>
                    <a:pt x="166" y="1957"/>
                  </a:cubicBezTo>
                  <a:cubicBezTo>
                    <a:pt x="143" y="1492"/>
                    <a:pt x="214" y="1049"/>
                    <a:pt x="462" y="647"/>
                  </a:cubicBezTo>
                  <a:cubicBezTo>
                    <a:pt x="489" y="605"/>
                    <a:pt x="747" y="224"/>
                    <a:pt x="849" y="224"/>
                  </a:cubicBezTo>
                  <a:cubicBezTo>
                    <a:pt x="853" y="224"/>
                    <a:pt x="858" y="225"/>
                    <a:pt x="862" y="226"/>
                  </a:cubicBezTo>
                  <a:cubicBezTo>
                    <a:pt x="879" y="234"/>
                    <a:pt x="858" y="396"/>
                    <a:pt x="884" y="445"/>
                  </a:cubicBezTo>
                  <a:cubicBezTo>
                    <a:pt x="1193" y="1015"/>
                    <a:pt x="1630" y="1420"/>
                    <a:pt x="1780" y="2078"/>
                  </a:cubicBezTo>
                  <a:cubicBezTo>
                    <a:pt x="2056" y="3287"/>
                    <a:pt x="2920" y="3779"/>
                    <a:pt x="4078" y="4075"/>
                  </a:cubicBezTo>
                  <a:cubicBezTo>
                    <a:pt x="4082" y="4076"/>
                    <a:pt x="4087" y="4077"/>
                    <a:pt x="4090" y="4077"/>
                  </a:cubicBezTo>
                  <a:cubicBezTo>
                    <a:pt x="4133" y="4077"/>
                    <a:pt x="4145" y="4012"/>
                    <a:pt x="4099" y="3994"/>
                  </a:cubicBezTo>
                  <a:cubicBezTo>
                    <a:pt x="3143" y="3618"/>
                    <a:pt x="2174" y="3275"/>
                    <a:pt x="1937" y="2153"/>
                  </a:cubicBezTo>
                  <a:cubicBezTo>
                    <a:pt x="1872" y="1844"/>
                    <a:pt x="1840" y="1560"/>
                    <a:pt x="1661" y="1292"/>
                  </a:cubicBezTo>
                  <a:cubicBezTo>
                    <a:pt x="1393" y="890"/>
                    <a:pt x="869" y="664"/>
                    <a:pt x="1015" y="66"/>
                  </a:cubicBezTo>
                  <a:cubicBezTo>
                    <a:pt x="1024" y="26"/>
                    <a:pt x="99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36">
              <a:extLst>
                <a:ext uri="{FF2B5EF4-FFF2-40B4-BE49-F238E27FC236}">
                  <a16:creationId xmlns:a16="http://schemas.microsoft.com/office/drawing/2014/main" id="{72ED9E18-F768-375E-29C0-DC410C7D636E}"/>
                </a:ext>
              </a:extLst>
            </p:cNvPr>
            <p:cNvSpPr/>
            <p:nvPr/>
          </p:nvSpPr>
          <p:spPr>
            <a:xfrm>
              <a:off x="2241475" y="1871900"/>
              <a:ext cx="42200" cy="48325"/>
            </a:xfrm>
            <a:custGeom>
              <a:avLst/>
              <a:gdLst/>
              <a:ahLst/>
              <a:cxnLst/>
              <a:rect l="l" t="t" r="r" b="b"/>
              <a:pathLst>
                <a:path w="1688" h="1933" extrusionOk="0">
                  <a:moveTo>
                    <a:pt x="243" y="1"/>
                  </a:moveTo>
                  <a:cubicBezTo>
                    <a:pt x="220" y="1"/>
                    <a:pt x="199" y="11"/>
                    <a:pt x="187" y="36"/>
                  </a:cubicBezTo>
                  <a:cubicBezTo>
                    <a:pt x="75" y="261"/>
                    <a:pt x="1" y="482"/>
                    <a:pt x="7" y="735"/>
                  </a:cubicBezTo>
                  <a:cubicBezTo>
                    <a:pt x="9" y="774"/>
                    <a:pt x="36" y="793"/>
                    <a:pt x="65" y="793"/>
                  </a:cubicBezTo>
                  <a:cubicBezTo>
                    <a:pt x="94" y="793"/>
                    <a:pt x="124" y="774"/>
                    <a:pt x="129" y="735"/>
                  </a:cubicBezTo>
                  <a:cubicBezTo>
                    <a:pt x="146" y="578"/>
                    <a:pt x="171" y="438"/>
                    <a:pt x="222" y="299"/>
                  </a:cubicBezTo>
                  <a:lnTo>
                    <a:pt x="222" y="299"/>
                  </a:lnTo>
                  <a:cubicBezTo>
                    <a:pt x="324" y="489"/>
                    <a:pt x="578" y="560"/>
                    <a:pt x="782" y="675"/>
                  </a:cubicBezTo>
                  <a:cubicBezTo>
                    <a:pt x="1259" y="943"/>
                    <a:pt x="1434" y="1386"/>
                    <a:pt x="1543" y="1891"/>
                  </a:cubicBezTo>
                  <a:cubicBezTo>
                    <a:pt x="1549" y="1920"/>
                    <a:pt x="1570" y="1932"/>
                    <a:pt x="1591" y="1932"/>
                  </a:cubicBezTo>
                  <a:cubicBezTo>
                    <a:pt x="1620" y="1932"/>
                    <a:pt x="1651" y="1910"/>
                    <a:pt x="1654" y="1876"/>
                  </a:cubicBezTo>
                  <a:cubicBezTo>
                    <a:pt x="1688" y="1548"/>
                    <a:pt x="1552" y="1217"/>
                    <a:pt x="1357" y="957"/>
                  </a:cubicBezTo>
                  <a:cubicBezTo>
                    <a:pt x="1266" y="837"/>
                    <a:pt x="1162" y="730"/>
                    <a:pt x="1041" y="641"/>
                  </a:cubicBezTo>
                  <a:cubicBezTo>
                    <a:pt x="833" y="487"/>
                    <a:pt x="325" y="381"/>
                    <a:pt x="320" y="72"/>
                  </a:cubicBezTo>
                  <a:cubicBezTo>
                    <a:pt x="319" y="30"/>
                    <a:pt x="280" y="1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36">
              <a:extLst>
                <a:ext uri="{FF2B5EF4-FFF2-40B4-BE49-F238E27FC236}">
                  <a16:creationId xmlns:a16="http://schemas.microsoft.com/office/drawing/2014/main" id="{60FD2088-6857-0315-9676-E1511E915AE0}"/>
                </a:ext>
              </a:extLst>
            </p:cNvPr>
            <p:cNvSpPr/>
            <p:nvPr/>
          </p:nvSpPr>
          <p:spPr>
            <a:xfrm>
              <a:off x="2273525" y="1868300"/>
              <a:ext cx="38825" cy="55275"/>
            </a:xfrm>
            <a:custGeom>
              <a:avLst/>
              <a:gdLst/>
              <a:ahLst/>
              <a:cxnLst/>
              <a:rect l="l" t="t" r="r" b="b"/>
              <a:pathLst>
                <a:path w="1553" h="2211" extrusionOk="0">
                  <a:moveTo>
                    <a:pt x="423" y="0"/>
                  </a:moveTo>
                  <a:cubicBezTo>
                    <a:pt x="400" y="0"/>
                    <a:pt x="378" y="12"/>
                    <a:pt x="365" y="34"/>
                  </a:cubicBezTo>
                  <a:cubicBezTo>
                    <a:pt x="157" y="361"/>
                    <a:pt x="8" y="721"/>
                    <a:pt x="1" y="1114"/>
                  </a:cubicBezTo>
                  <a:cubicBezTo>
                    <a:pt x="1" y="1136"/>
                    <a:pt x="19" y="1148"/>
                    <a:pt x="37" y="1148"/>
                  </a:cubicBezTo>
                  <a:cubicBezTo>
                    <a:pt x="52" y="1148"/>
                    <a:pt x="66" y="1140"/>
                    <a:pt x="70" y="1123"/>
                  </a:cubicBezTo>
                  <a:cubicBezTo>
                    <a:pt x="151" y="776"/>
                    <a:pt x="244" y="473"/>
                    <a:pt x="434" y="176"/>
                  </a:cubicBezTo>
                  <a:lnTo>
                    <a:pt x="434" y="176"/>
                  </a:lnTo>
                  <a:cubicBezTo>
                    <a:pt x="995" y="758"/>
                    <a:pt x="1250" y="1405"/>
                    <a:pt x="1467" y="2180"/>
                  </a:cubicBezTo>
                  <a:cubicBezTo>
                    <a:pt x="1472" y="2201"/>
                    <a:pt x="1490" y="2211"/>
                    <a:pt x="1508" y="2211"/>
                  </a:cubicBezTo>
                  <a:cubicBezTo>
                    <a:pt x="1530" y="2211"/>
                    <a:pt x="1552" y="2196"/>
                    <a:pt x="1552" y="2168"/>
                  </a:cubicBezTo>
                  <a:cubicBezTo>
                    <a:pt x="1546" y="1352"/>
                    <a:pt x="1063" y="553"/>
                    <a:pt x="472" y="20"/>
                  </a:cubicBezTo>
                  <a:cubicBezTo>
                    <a:pt x="457" y="7"/>
                    <a:pt x="440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36">
              <a:extLst>
                <a:ext uri="{FF2B5EF4-FFF2-40B4-BE49-F238E27FC236}">
                  <a16:creationId xmlns:a16="http://schemas.microsoft.com/office/drawing/2014/main" id="{629F745B-4299-785B-2A6B-073F5CD69D9F}"/>
                </a:ext>
              </a:extLst>
            </p:cNvPr>
            <p:cNvSpPr/>
            <p:nvPr/>
          </p:nvSpPr>
          <p:spPr>
            <a:xfrm>
              <a:off x="2299550" y="1836825"/>
              <a:ext cx="55700" cy="57250"/>
            </a:xfrm>
            <a:custGeom>
              <a:avLst/>
              <a:gdLst/>
              <a:ahLst/>
              <a:cxnLst/>
              <a:rect l="l" t="t" r="r" b="b"/>
              <a:pathLst>
                <a:path w="2228" h="2290" extrusionOk="0">
                  <a:moveTo>
                    <a:pt x="2177" y="0"/>
                  </a:moveTo>
                  <a:cubicBezTo>
                    <a:pt x="2164" y="0"/>
                    <a:pt x="2151" y="7"/>
                    <a:pt x="2144" y="21"/>
                  </a:cubicBezTo>
                  <a:cubicBezTo>
                    <a:pt x="1973" y="346"/>
                    <a:pt x="1808" y="577"/>
                    <a:pt x="1486" y="777"/>
                  </a:cubicBezTo>
                  <a:cubicBezTo>
                    <a:pt x="1204" y="953"/>
                    <a:pt x="886" y="1061"/>
                    <a:pt x="612" y="1252"/>
                  </a:cubicBezTo>
                  <a:cubicBezTo>
                    <a:pt x="275" y="1485"/>
                    <a:pt x="1" y="1827"/>
                    <a:pt x="53" y="2254"/>
                  </a:cubicBezTo>
                  <a:cubicBezTo>
                    <a:pt x="56" y="2277"/>
                    <a:pt x="73" y="2289"/>
                    <a:pt x="90" y="2289"/>
                  </a:cubicBezTo>
                  <a:cubicBezTo>
                    <a:pt x="107" y="2289"/>
                    <a:pt x="124" y="2278"/>
                    <a:pt x="126" y="2254"/>
                  </a:cubicBezTo>
                  <a:lnTo>
                    <a:pt x="127" y="2254"/>
                  </a:lnTo>
                  <a:cubicBezTo>
                    <a:pt x="209" y="1412"/>
                    <a:pt x="1034" y="1267"/>
                    <a:pt x="1630" y="888"/>
                  </a:cubicBezTo>
                  <a:cubicBezTo>
                    <a:pt x="1929" y="698"/>
                    <a:pt x="2227" y="419"/>
                    <a:pt x="2222" y="42"/>
                  </a:cubicBezTo>
                  <a:cubicBezTo>
                    <a:pt x="2221" y="17"/>
                    <a:pt x="2199" y="0"/>
                    <a:pt x="21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36">
              <a:extLst>
                <a:ext uri="{FF2B5EF4-FFF2-40B4-BE49-F238E27FC236}">
                  <a16:creationId xmlns:a16="http://schemas.microsoft.com/office/drawing/2014/main" id="{EAADDBF0-7E0D-F17C-85D9-0B2BAB08C878}"/>
                </a:ext>
              </a:extLst>
            </p:cNvPr>
            <p:cNvSpPr/>
            <p:nvPr/>
          </p:nvSpPr>
          <p:spPr>
            <a:xfrm>
              <a:off x="2328125" y="1837525"/>
              <a:ext cx="45350" cy="64625"/>
            </a:xfrm>
            <a:custGeom>
              <a:avLst/>
              <a:gdLst/>
              <a:ahLst/>
              <a:cxnLst/>
              <a:rect l="l" t="t" r="r" b="b"/>
              <a:pathLst>
                <a:path w="1814" h="2585" extrusionOk="0">
                  <a:moveTo>
                    <a:pt x="1053" y="1"/>
                  </a:moveTo>
                  <a:cubicBezTo>
                    <a:pt x="1035" y="1"/>
                    <a:pt x="1016" y="19"/>
                    <a:pt x="1022" y="40"/>
                  </a:cubicBezTo>
                  <a:cubicBezTo>
                    <a:pt x="1181" y="584"/>
                    <a:pt x="1330" y="1067"/>
                    <a:pt x="1060" y="1616"/>
                  </a:cubicBezTo>
                  <a:cubicBezTo>
                    <a:pt x="844" y="2055"/>
                    <a:pt x="466" y="2281"/>
                    <a:pt x="49" y="2495"/>
                  </a:cubicBezTo>
                  <a:cubicBezTo>
                    <a:pt x="0" y="2521"/>
                    <a:pt x="32" y="2585"/>
                    <a:pt x="78" y="2585"/>
                  </a:cubicBezTo>
                  <a:cubicBezTo>
                    <a:pt x="81" y="2585"/>
                    <a:pt x="84" y="2584"/>
                    <a:pt x="87" y="2584"/>
                  </a:cubicBezTo>
                  <a:cubicBezTo>
                    <a:pt x="1151" y="2404"/>
                    <a:pt x="1814" y="858"/>
                    <a:pt x="1072" y="10"/>
                  </a:cubicBezTo>
                  <a:cubicBezTo>
                    <a:pt x="1067" y="4"/>
                    <a:pt x="1060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36">
              <a:extLst>
                <a:ext uri="{FF2B5EF4-FFF2-40B4-BE49-F238E27FC236}">
                  <a16:creationId xmlns:a16="http://schemas.microsoft.com/office/drawing/2014/main" id="{79AD1631-1EBC-DC50-CD2A-ADD466CA3F28}"/>
                </a:ext>
              </a:extLst>
            </p:cNvPr>
            <p:cNvSpPr/>
            <p:nvPr/>
          </p:nvSpPr>
          <p:spPr>
            <a:xfrm>
              <a:off x="2345775" y="1887000"/>
              <a:ext cx="31150" cy="29025"/>
            </a:xfrm>
            <a:custGeom>
              <a:avLst/>
              <a:gdLst/>
              <a:ahLst/>
              <a:cxnLst/>
              <a:rect l="l" t="t" r="r" b="b"/>
              <a:pathLst>
                <a:path w="1246" h="1161" extrusionOk="0">
                  <a:moveTo>
                    <a:pt x="267" y="0"/>
                  </a:moveTo>
                  <a:cubicBezTo>
                    <a:pt x="194" y="0"/>
                    <a:pt x="118" y="17"/>
                    <a:pt x="42" y="52"/>
                  </a:cubicBezTo>
                  <a:cubicBezTo>
                    <a:pt x="1" y="72"/>
                    <a:pt x="28" y="123"/>
                    <a:pt x="62" y="127"/>
                  </a:cubicBezTo>
                  <a:cubicBezTo>
                    <a:pt x="362" y="167"/>
                    <a:pt x="592" y="232"/>
                    <a:pt x="789" y="481"/>
                  </a:cubicBezTo>
                  <a:cubicBezTo>
                    <a:pt x="948" y="680"/>
                    <a:pt x="1008" y="922"/>
                    <a:pt x="1139" y="1135"/>
                  </a:cubicBezTo>
                  <a:cubicBezTo>
                    <a:pt x="1151" y="1153"/>
                    <a:pt x="1167" y="1161"/>
                    <a:pt x="1183" y="1161"/>
                  </a:cubicBezTo>
                  <a:cubicBezTo>
                    <a:pt x="1215" y="1161"/>
                    <a:pt x="1246" y="1132"/>
                    <a:pt x="1238" y="1093"/>
                  </a:cubicBezTo>
                  <a:cubicBezTo>
                    <a:pt x="1160" y="698"/>
                    <a:pt x="752" y="0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36">
              <a:extLst>
                <a:ext uri="{FF2B5EF4-FFF2-40B4-BE49-F238E27FC236}">
                  <a16:creationId xmlns:a16="http://schemas.microsoft.com/office/drawing/2014/main" id="{7412D32F-2DB3-A1A6-62FB-B19795D03DFA}"/>
                </a:ext>
              </a:extLst>
            </p:cNvPr>
            <p:cNvSpPr/>
            <p:nvPr/>
          </p:nvSpPr>
          <p:spPr>
            <a:xfrm>
              <a:off x="2346075" y="1909125"/>
              <a:ext cx="194400" cy="188125"/>
            </a:xfrm>
            <a:custGeom>
              <a:avLst/>
              <a:gdLst/>
              <a:ahLst/>
              <a:cxnLst/>
              <a:rect l="l" t="t" r="r" b="b"/>
              <a:pathLst>
                <a:path w="7776" h="7525" extrusionOk="0">
                  <a:moveTo>
                    <a:pt x="795" y="0"/>
                  </a:moveTo>
                  <a:cubicBezTo>
                    <a:pt x="406" y="0"/>
                    <a:pt x="71" y="394"/>
                    <a:pt x="49" y="817"/>
                  </a:cubicBezTo>
                  <a:cubicBezTo>
                    <a:pt x="1" y="1721"/>
                    <a:pt x="935" y="2325"/>
                    <a:pt x="1577" y="2767"/>
                  </a:cubicBezTo>
                  <a:cubicBezTo>
                    <a:pt x="3719" y="4245"/>
                    <a:pt x="6286" y="5200"/>
                    <a:pt x="7715" y="7511"/>
                  </a:cubicBezTo>
                  <a:cubicBezTo>
                    <a:pt x="7721" y="7520"/>
                    <a:pt x="7729" y="7524"/>
                    <a:pt x="7738" y="7524"/>
                  </a:cubicBezTo>
                  <a:cubicBezTo>
                    <a:pt x="7757" y="7524"/>
                    <a:pt x="7776" y="7504"/>
                    <a:pt x="7764" y="7482"/>
                  </a:cubicBezTo>
                  <a:cubicBezTo>
                    <a:pt x="7039" y="6086"/>
                    <a:pt x="5807" y="5138"/>
                    <a:pt x="4490" y="4326"/>
                  </a:cubicBezTo>
                  <a:cubicBezTo>
                    <a:pt x="3696" y="3838"/>
                    <a:pt x="2871" y="3403"/>
                    <a:pt x="2085" y="2901"/>
                  </a:cubicBezTo>
                  <a:cubicBezTo>
                    <a:pt x="1674" y="2639"/>
                    <a:pt x="1264" y="2365"/>
                    <a:pt x="890" y="2051"/>
                  </a:cubicBezTo>
                  <a:cubicBezTo>
                    <a:pt x="696" y="1886"/>
                    <a:pt x="413" y="1655"/>
                    <a:pt x="316" y="1421"/>
                  </a:cubicBezTo>
                  <a:cubicBezTo>
                    <a:pt x="85" y="863"/>
                    <a:pt x="166" y="108"/>
                    <a:pt x="876" y="108"/>
                  </a:cubicBezTo>
                  <a:cubicBezTo>
                    <a:pt x="961" y="108"/>
                    <a:pt x="1055" y="118"/>
                    <a:pt x="1159" y="142"/>
                  </a:cubicBezTo>
                  <a:cubicBezTo>
                    <a:pt x="1159" y="142"/>
                    <a:pt x="1160" y="142"/>
                    <a:pt x="1161" y="142"/>
                  </a:cubicBezTo>
                  <a:cubicBezTo>
                    <a:pt x="1169" y="142"/>
                    <a:pt x="1172" y="130"/>
                    <a:pt x="1165" y="125"/>
                  </a:cubicBezTo>
                  <a:cubicBezTo>
                    <a:pt x="1042" y="38"/>
                    <a:pt x="916" y="0"/>
                    <a:pt x="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36">
              <a:extLst>
                <a:ext uri="{FF2B5EF4-FFF2-40B4-BE49-F238E27FC236}">
                  <a16:creationId xmlns:a16="http://schemas.microsoft.com/office/drawing/2014/main" id="{AD470BDD-6760-942F-AF3C-D504CA9B2E25}"/>
                </a:ext>
              </a:extLst>
            </p:cNvPr>
            <p:cNvSpPr/>
            <p:nvPr/>
          </p:nvSpPr>
          <p:spPr>
            <a:xfrm>
              <a:off x="2436675" y="1947050"/>
              <a:ext cx="13525" cy="67075"/>
            </a:xfrm>
            <a:custGeom>
              <a:avLst/>
              <a:gdLst/>
              <a:ahLst/>
              <a:cxnLst/>
              <a:rect l="l" t="t" r="r" b="b"/>
              <a:pathLst>
                <a:path w="541" h="2683" extrusionOk="0">
                  <a:moveTo>
                    <a:pt x="394" y="0"/>
                  </a:moveTo>
                  <a:cubicBezTo>
                    <a:pt x="390" y="0"/>
                    <a:pt x="387" y="2"/>
                    <a:pt x="385" y="7"/>
                  </a:cubicBezTo>
                  <a:cubicBezTo>
                    <a:pt x="0" y="825"/>
                    <a:pt x="69" y="1846"/>
                    <a:pt x="437" y="2658"/>
                  </a:cubicBezTo>
                  <a:cubicBezTo>
                    <a:pt x="445" y="2676"/>
                    <a:pt x="460" y="2683"/>
                    <a:pt x="475" y="2683"/>
                  </a:cubicBezTo>
                  <a:cubicBezTo>
                    <a:pt x="506" y="2683"/>
                    <a:pt x="540" y="2655"/>
                    <a:pt x="529" y="2619"/>
                  </a:cubicBezTo>
                  <a:cubicBezTo>
                    <a:pt x="235" y="1720"/>
                    <a:pt x="247" y="936"/>
                    <a:pt x="407" y="16"/>
                  </a:cubicBezTo>
                  <a:cubicBezTo>
                    <a:pt x="408" y="8"/>
                    <a:pt x="401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36">
              <a:extLst>
                <a:ext uri="{FF2B5EF4-FFF2-40B4-BE49-F238E27FC236}">
                  <a16:creationId xmlns:a16="http://schemas.microsoft.com/office/drawing/2014/main" id="{337D1AE4-928B-132E-7277-3A34EF6AEE52}"/>
                </a:ext>
              </a:extLst>
            </p:cNvPr>
            <p:cNvSpPr/>
            <p:nvPr/>
          </p:nvSpPr>
          <p:spPr>
            <a:xfrm>
              <a:off x="2445900" y="1946975"/>
              <a:ext cx="18075" cy="5500"/>
            </a:xfrm>
            <a:custGeom>
              <a:avLst/>
              <a:gdLst/>
              <a:ahLst/>
              <a:cxnLst/>
              <a:rect l="l" t="t" r="r" b="b"/>
              <a:pathLst>
                <a:path w="723" h="220" extrusionOk="0">
                  <a:moveTo>
                    <a:pt x="99" y="0"/>
                  </a:moveTo>
                  <a:cubicBezTo>
                    <a:pt x="72" y="0"/>
                    <a:pt x="45" y="4"/>
                    <a:pt x="18" y="12"/>
                  </a:cubicBezTo>
                  <a:cubicBezTo>
                    <a:pt x="6" y="15"/>
                    <a:pt x="1" y="31"/>
                    <a:pt x="11" y="40"/>
                  </a:cubicBezTo>
                  <a:cubicBezTo>
                    <a:pt x="87" y="109"/>
                    <a:pt x="195" y="120"/>
                    <a:pt x="294" y="145"/>
                  </a:cubicBezTo>
                  <a:cubicBezTo>
                    <a:pt x="407" y="173"/>
                    <a:pt x="524" y="218"/>
                    <a:pt x="642" y="219"/>
                  </a:cubicBezTo>
                  <a:cubicBezTo>
                    <a:pt x="694" y="219"/>
                    <a:pt x="722" y="139"/>
                    <a:pt x="670" y="117"/>
                  </a:cubicBezTo>
                  <a:cubicBezTo>
                    <a:pt x="562" y="68"/>
                    <a:pt x="439" y="58"/>
                    <a:pt x="323" y="37"/>
                  </a:cubicBezTo>
                  <a:cubicBezTo>
                    <a:pt x="251" y="24"/>
                    <a:pt x="174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36">
              <a:extLst>
                <a:ext uri="{FF2B5EF4-FFF2-40B4-BE49-F238E27FC236}">
                  <a16:creationId xmlns:a16="http://schemas.microsoft.com/office/drawing/2014/main" id="{2B114D88-F4CE-5661-A80D-A81DBE4A5421}"/>
                </a:ext>
              </a:extLst>
            </p:cNvPr>
            <p:cNvSpPr/>
            <p:nvPr/>
          </p:nvSpPr>
          <p:spPr>
            <a:xfrm>
              <a:off x="2447125" y="1716150"/>
              <a:ext cx="139575" cy="238300"/>
            </a:xfrm>
            <a:custGeom>
              <a:avLst/>
              <a:gdLst/>
              <a:ahLst/>
              <a:cxnLst/>
              <a:rect l="l" t="t" r="r" b="b"/>
              <a:pathLst>
                <a:path w="5583" h="9532" extrusionOk="0">
                  <a:moveTo>
                    <a:pt x="5506" y="1"/>
                  </a:moveTo>
                  <a:cubicBezTo>
                    <a:pt x="5481" y="1"/>
                    <a:pt x="5456" y="15"/>
                    <a:pt x="5445" y="48"/>
                  </a:cubicBezTo>
                  <a:cubicBezTo>
                    <a:pt x="5015" y="1341"/>
                    <a:pt x="3723" y="1665"/>
                    <a:pt x="2743" y="2430"/>
                  </a:cubicBezTo>
                  <a:cubicBezTo>
                    <a:pt x="2118" y="2917"/>
                    <a:pt x="1584" y="3515"/>
                    <a:pt x="1178" y="4194"/>
                  </a:cubicBezTo>
                  <a:cubicBezTo>
                    <a:pt x="239" y="5763"/>
                    <a:pt x="0" y="7769"/>
                    <a:pt x="638" y="9493"/>
                  </a:cubicBezTo>
                  <a:cubicBezTo>
                    <a:pt x="648" y="9520"/>
                    <a:pt x="670" y="9531"/>
                    <a:pt x="692" y="9531"/>
                  </a:cubicBezTo>
                  <a:cubicBezTo>
                    <a:pt x="724" y="9531"/>
                    <a:pt x="755" y="9506"/>
                    <a:pt x="744" y="9464"/>
                  </a:cubicBezTo>
                  <a:cubicBezTo>
                    <a:pt x="163" y="7316"/>
                    <a:pt x="462" y="5109"/>
                    <a:pt x="1949" y="3388"/>
                  </a:cubicBezTo>
                  <a:cubicBezTo>
                    <a:pt x="2609" y="2624"/>
                    <a:pt x="3415" y="2181"/>
                    <a:pt x="4264" y="1667"/>
                  </a:cubicBezTo>
                  <a:cubicBezTo>
                    <a:pt x="4874" y="1298"/>
                    <a:pt x="5455" y="823"/>
                    <a:pt x="5575" y="84"/>
                  </a:cubicBezTo>
                  <a:cubicBezTo>
                    <a:pt x="5582" y="34"/>
                    <a:pt x="5544" y="1"/>
                    <a:pt x="55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36">
              <a:extLst>
                <a:ext uri="{FF2B5EF4-FFF2-40B4-BE49-F238E27FC236}">
                  <a16:creationId xmlns:a16="http://schemas.microsoft.com/office/drawing/2014/main" id="{49DB44B1-66E8-798E-3555-079F559B7A31}"/>
                </a:ext>
              </a:extLst>
            </p:cNvPr>
            <p:cNvSpPr/>
            <p:nvPr/>
          </p:nvSpPr>
          <p:spPr>
            <a:xfrm>
              <a:off x="2585875" y="1715950"/>
              <a:ext cx="14250" cy="19575"/>
            </a:xfrm>
            <a:custGeom>
              <a:avLst/>
              <a:gdLst/>
              <a:ahLst/>
              <a:cxnLst/>
              <a:rect l="l" t="t" r="r" b="b"/>
              <a:pathLst>
                <a:path w="570" h="783" extrusionOk="0">
                  <a:moveTo>
                    <a:pt x="50" y="1"/>
                  </a:moveTo>
                  <a:cubicBezTo>
                    <a:pt x="46" y="1"/>
                    <a:pt x="42" y="1"/>
                    <a:pt x="39" y="1"/>
                  </a:cubicBezTo>
                  <a:cubicBezTo>
                    <a:pt x="13" y="2"/>
                    <a:pt x="1" y="38"/>
                    <a:pt x="26" y="52"/>
                  </a:cubicBezTo>
                  <a:cubicBezTo>
                    <a:pt x="139" y="115"/>
                    <a:pt x="248" y="225"/>
                    <a:pt x="307" y="343"/>
                  </a:cubicBezTo>
                  <a:cubicBezTo>
                    <a:pt x="370" y="473"/>
                    <a:pt x="351" y="599"/>
                    <a:pt x="358" y="735"/>
                  </a:cubicBezTo>
                  <a:cubicBezTo>
                    <a:pt x="359" y="763"/>
                    <a:pt x="382" y="782"/>
                    <a:pt x="406" y="782"/>
                  </a:cubicBezTo>
                  <a:cubicBezTo>
                    <a:pt x="417" y="782"/>
                    <a:pt x="428" y="778"/>
                    <a:pt x="438" y="769"/>
                  </a:cubicBezTo>
                  <a:cubicBezTo>
                    <a:pt x="570" y="642"/>
                    <a:pt x="534" y="421"/>
                    <a:pt x="460" y="272"/>
                  </a:cubicBezTo>
                  <a:cubicBezTo>
                    <a:pt x="379" y="107"/>
                    <a:pt x="237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36">
              <a:extLst>
                <a:ext uri="{FF2B5EF4-FFF2-40B4-BE49-F238E27FC236}">
                  <a16:creationId xmlns:a16="http://schemas.microsoft.com/office/drawing/2014/main" id="{50717BE0-6679-95E5-D369-95E050964FAE}"/>
                </a:ext>
              </a:extLst>
            </p:cNvPr>
            <p:cNvSpPr/>
            <p:nvPr/>
          </p:nvSpPr>
          <p:spPr>
            <a:xfrm>
              <a:off x="2594750" y="1685825"/>
              <a:ext cx="24500" cy="41825"/>
            </a:xfrm>
            <a:custGeom>
              <a:avLst/>
              <a:gdLst/>
              <a:ahLst/>
              <a:cxnLst/>
              <a:rect l="l" t="t" r="r" b="b"/>
              <a:pathLst>
                <a:path w="980" h="1673" extrusionOk="0">
                  <a:moveTo>
                    <a:pt x="917" y="0"/>
                  </a:moveTo>
                  <a:cubicBezTo>
                    <a:pt x="910" y="0"/>
                    <a:pt x="903" y="2"/>
                    <a:pt x="897" y="5"/>
                  </a:cubicBezTo>
                  <a:cubicBezTo>
                    <a:pt x="374" y="233"/>
                    <a:pt x="26" y="1082"/>
                    <a:pt x="3" y="1614"/>
                  </a:cubicBezTo>
                  <a:cubicBezTo>
                    <a:pt x="1" y="1652"/>
                    <a:pt x="33" y="1673"/>
                    <a:pt x="64" y="1673"/>
                  </a:cubicBezTo>
                  <a:cubicBezTo>
                    <a:pt x="89" y="1673"/>
                    <a:pt x="114" y="1659"/>
                    <a:pt x="121" y="1630"/>
                  </a:cubicBezTo>
                  <a:cubicBezTo>
                    <a:pt x="194" y="1317"/>
                    <a:pt x="268" y="1025"/>
                    <a:pt x="429" y="742"/>
                  </a:cubicBezTo>
                  <a:cubicBezTo>
                    <a:pt x="574" y="487"/>
                    <a:pt x="806" y="309"/>
                    <a:pt x="959" y="66"/>
                  </a:cubicBezTo>
                  <a:cubicBezTo>
                    <a:pt x="980" y="32"/>
                    <a:pt x="950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36">
              <a:extLst>
                <a:ext uri="{FF2B5EF4-FFF2-40B4-BE49-F238E27FC236}">
                  <a16:creationId xmlns:a16="http://schemas.microsoft.com/office/drawing/2014/main" id="{0C741233-E7CB-ADBD-7721-D7EE1BF577A7}"/>
                </a:ext>
              </a:extLst>
            </p:cNvPr>
            <p:cNvSpPr/>
            <p:nvPr/>
          </p:nvSpPr>
          <p:spPr>
            <a:xfrm>
              <a:off x="2592625" y="1665900"/>
              <a:ext cx="27875" cy="21050"/>
            </a:xfrm>
            <a:custGeom>
              <a:avLst/>
              <a:gdLst/>
              <a:ahLst/>
              <a:cxnLst/>
              <a:rect l="l" t="t" r="r" b="b"/>
              <a:pathLst>
                <a:path w="1115" h="842" extrusionOk="0">
                  <a:moveTo>
                    <a:pt x="57" y="0"/>
                  </a:moveTo>
                  <a:cubicBezTo>
                    <a:pt x="41" y="0"/>
                    <a:pt x="25" y="14"/>
                    <a:pt x="24" y="33"/>
                  </a:cubicBezTo>
                  <a:cubicBezTo>
                    <a:pt x="0" y="454"/>
                    <a:pt x="593" y="842"/>
                    <a:pt x="991" y="842"/>
                  </a:cubicBezTo>
                  <a:cubicBezTo>
                    <a:pt x="1012" y="842"/>
                    <a:pt x="1033" y="841"/>
                    <a:pt x="1053" y="838"/>
                  </a:cubicBezTo>
                  <a:cubicBezTo>
                    <a:pt x="1100" y="833"/>
                    <a:pt x="1115" y="768"/>
                    <a:pt x="1064" y="753"/>
                  </a:cubicBezTo>
                  <a:cubicBezTo>
                    <a:pt x="840" y="685"/>
                    <a:pt x="630" y="631"/>
                    <a:pt x="448" y="473"/>
                  </a:cubicBezTo>
                  <a:cubicBezTo>
                    <a:pt x="292" y="339"/>
                    <a:pt x="216" y="154"/>
                    <a:pt x="78" y="10"/>
                  </a:cubicBezTo>
                  <a:cubicBezTo>
                    <a:pt x="72" y="3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36">
              <a:extLst>
                <a:ext uri="{FF2B5EF4-FFF2-40B4-BE49-F238E27FC236}">
                  <a16:creationId xmlns:a16="http://schemas.microsoft.com/office/drawing/2014/main" id="{64AD9B7B-FA72-9061-D91C-8B491CF8D34A}"/>
                </a:ext>
              </a:extLst>
            </p:cNvPr>
            <p:cNvSpPr/>
            <p:nvPr/>
          </p:nvSpPr>
          <p:spPr>
            <a:xfrm>
              <a:off x="2568800" y="1664600"/>
              <a:ext cx="29025" cy="15500"/>
            </a:xfrm>
            <a:custGeom>
              <a:avLst/>
              <a:gdLst/>
              <a:ahLst/>
              <a:cxnLst/>
              <a:rect l="l" t="t" r="r" b="b"/>
              <a:pathLst>
                <a:path w="1161" h="620" extrusionOk="0">
                  <a:moveTo>
                    <a:pt x="886" y="0"/>
                  </a:moveTo>
                  <a:cubicBezTo>
                    <a:pt x="735" y="0"/>
                    <a:pt x="591" y="36"/>
                    <a:pt x="444" y="109"/>
                  </a:cubicBezTo>
                  <a:cubicBezTo>
                    <a:pt x="265" y="195"/>
                    <a:pt x="30" y="353"/>
                    <a:pt x="5" y="564"/>
                  </a:cubicBezTo>
                  <a:cubicBezTo>
                    <a:pt x="1" y="597"/>
                    <a:pt x="33" y="620"/>
                    <a:pt x="63" y="620"/>
                  </a:cubicBezTo>
                  <a:cubicBezTo>
                    <a:pt x="72" y="620"/>
                    <a:pt x="82" y="618"/>
                    <a:pt x="90" y="613"/>
                  </a:cubicBezTo>
                  <a:cubicBezTo>
                    <a:pt x="244" y="523"/>
                    <a:pt x="335" y="353"/>
                    <a:pt x="498" y="261"/>
                  </a:cubicBezTo>
                  <a:cubicBezTo>
                    <a:pt x="678" y="158"/>
                    <a:pt x="898" y="109"/>
                    <a:pt x="1104" y="105"/>
                  </a:cubicBezTo>
                  <a:cubicBezTo>
                    <a:pt x="1149" y="104"/>
                    <a:pt x="1161" y="36"/>
                    <a:pt x="1115" y="27"/>
                  </a:cubicBezTo>
                  <a:cubicBezTo>
                    <a:pt x="1037" y="9"/>
                    <a:pt x="961" y="0"/>
                    <a:pt x="8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36">
              <a:extLst>
                <a:ext uri="{FF2B5EF4-FFF2-40B4-BE49-F238E27FC236}">
                  <a16:creationId xmlns:a16="http://schemas.microsoft.com/office/drawing/2014/main" id="{18F1DE51-CD4B-4C08-2A30-98372B529D4E}"/>
                </a:ext>
              </a:extLst>
            </p:cNvPr>
            <p:cNvSpPr/>
            <p:nvPr/>
          </p:nvSpPr>
          <p:spPr>
            <a:xfrm>
              <a:off x="2568700" y="1604525"/>
              <a:ext cx="156875" cy="162225"/>
            </a:xfrm>
            <a:custGeom>
              <a:avLst/>
              <a:gdLst/>
              <a:ahLst/>
              <a:cxnLst/>
              <a:rect l="l" t="t" r="r" b="b"/>
              <a:pathLst>
                <a:path w="6275" h="6489" extrusionOk="0">
                  <a:moveTo>
                    <a:pt x="2723" y="0"/>
                  </a:moveTo>
                  <a:cubicBezTo>
                    <a:pt x="2444" y="0"/>
                    <a:pt x="2164" y="53"/>
                    <a:pt x="1897" y="165"/>
                  </a:cubicBezTo>
                  <a:cubicBezTo>
                    <a:pt x="805" y="625"/>
                    <a:pt x="160" y="1873"/>
                    <a:pt x="6" y="2995"/>
                  </a:cubicBezTo>
                  <a:cubicBezTo>
                    <a:pt x="1" y="3026"/>
                    <a:pt x="24" y="3046"/>
                    <a:pt x="47" y="3046"/>
                  </a:cubicBezTo>
                  <a:cubicBezTo>
                    <a:pt x="63" y="3046"/>
                    <a:pt x="78" y="3037"/>
                    <a:pt x="86" y="3017"/>
                  </a:cubicBezTo>
                  <a:cubicBezTo>
                    <a:pt x="439" y="2074"/>
                    <a:pt x="705" y="1066"/>
                    <a:pt x="1620" y="496"/>
                  </a:cubicBezTo>
                  <a:cubicBezTo>
                    <a:pt x="1961" y="283"/>
                    <a:pt x="2336" y="185"/>
                    <a:pt x="2709" y="185"/>
                  </a:cubicBezTo>
                  <a:cubicBezTo>
                    <a:pt x="3421" y="185"/>
                    <a:pt x="4125" y="542"/>
                    <a:pt x="4577" y="1134"/>
                  </a:cubicBezTo>
                  <a:cubicBezTo>
                    <a:pt x="5234" y="1993"/>
                    <a:pt x="5247" y="3170"/>
                    <a:pt x="4844" y="4140"/>
                  </a:cubicBezTo>
                  <a:cubicBezTo>
                    <a:pt x="4439" y="5114"/>
                    <a:pt x="3692" y="5724"/>
                    <a:pt x="2877" y="6345"/>
                  </a:cubicBezTo>
                  <a:cubicBezTo>
                    <a:pt x="2813" y="6395"/>
                    <a:pt x="2848" y="6489"/>
                    <a:pt x="2915" y="6489"/>
                  </a:cubicBezTo>
                  <a:cubicBezTo>
                    <a:pt x="2927" y="6489"/>
                    <a:pt x="2941" y="6485"/>
                    <a:pt x="2955" y="6478"/>
                  </a:cubicBezTo>
                  <a:cubicBezTo>
                    <a:pt x="4870" y="5471"/>
                    <a:pt x="6275" y="2574"/>
                    <a:pt x="4519" y="778"/>
                  </a:cubicBezTo>
                  <a:cubicBezTo>
                    <a:pt x="4047" y="296"/>
                    <a:pt x="3388" y="0"/>
                    <a:pt x="27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36">
              <a:extLst>
                <a:ext uri="{FF2B5EF4-FFF2-40B4-BE49-F238E27FC236}">
                  <a16:creationId xmlns:a16="http://schemas.microsoft.com/office/drawing/2014/main" id="{99529B44-0C7F-6D60-E83A-6AD312C17884}"/>
                </a:ext>
              </a:extLst>
            </p:cNvPr>
            <p:cNvSpPr/>
            <p:nvPr/>
          </p:nvSpPr>
          <p:spPr>
            <a:xfrm>
              <a:off x="2644525" y="1760300"/>
              <a:ext cx="35675" cy="39450"/>
            </a:xfrm>
            <a:custGeom>
              <a:avLst/>
              <a:gdLst/>
              <a:ahLst/>
              <a:cxnLst/>
              <a:rect l="l" t="t" r="r" b="b"/>
              <a:pathLst>
                <a:path w="1427" h="1578" extrusionOk="0">
                  <a:moveTo>
                    <a:pt x="68" y="0"/>
                  </a:moveTo>
                  <a:cubicBezTo>
                    <a:pt x="16" y="0"/>
                    <a:pt x="0" y="77"/>
                    <a:pt x="45" y="103"/>
                  </a:cubicBezTo>
                  <a:cubicBezTo>
                    <a:pt x="333" y="269"/>
                    <a:pt x="606" y="377"/>
                    <a:pt x="835" y="634"/>
                  </a:cubicBezTo>
                  <a:cubicBezTo>
                    <a:pt x="1076" y="907"/>
                    <a:pt x="1155" y="1216"/>
                    <a:pt x="1276" y="1548"/>
                  </a:cubicBezTo>
                  <a:cubicBezTo>
                    <a:pt x="1284" y="1568"/>
                    <a:pt x="1301" y="1578"/>
                    <a:pt x="1317" y="1578"/>
                  </a:cubicBezTo>
                  <a:cubicBezTo>
                    <a:pt x="1338" y="1578"/>
                    <a:pt x="1359" y="1563"/>
                    <a:pt x="1362" y="1536"/>
                  </a:cubicBezTo>
                  <a:cubicBezTo>
                    <a:pt x="1426" y="889"/>
                    <a:pt x="722" y="47"/>
                    <a:pt x="73" y="0"/>
                  </a:cubicBezTo>
                  <a:cubicBezTo>
                    <a:pt x="71" y="0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36">
              <a:extLst>
                <a:ext uri="{FF2B5EF4-FFF2-40B4-BE49-F238E27FC236}">
                  <a16:creationId xmlns:a16="http://schemas.microsoft.com/office/drawing/2014/main" id="{3218A87F-4A13-1FEC-595D-50F27869968D}"/>
                </a:ext>
              </a:extLst>
            </p:cNvPr>
            <p:cNvSpPr/>
            <p:nvPr/>
          </p:nvSpPr>
          <p:spPr>
            <a:xfrm>
              <a:off x="2649400" y="1785225"/>
              <a:ext cx="29025" cy="11250"/>
            </a:xfrm>
            <a:custGeom>
              <a:avLst/>
              <a:gdLst/>
              <a:ahLst/>
              <a:cxnLst/>
              <a:rect l="l" t="t" r="r" b="b"/>
              <a:pathLst>
                <a:path w="1161" h="450" extrusionOk="0">
                  <a:moveTo>
                    <a:pt x="285" y="1"/>
                  </a:moveTo>
                  <a:cubicBezTo>
                    <a:pt x="197" y="1"/>
                    <a:pt x="115" y="16"/>
                    <a:pt x="43" y="50"/>
                  </a:cubicBezTo>
                  <a:cubicBezTo>
                    <a:pt x="1" y="70"/>
                    <a:pt x="18" y="128"/>
                    <a:pt x="55" y="141"/>
                  </a:cubicBezTo>
                  <a:cubicBezTo>
                    <a:pt x="219" y="200"/>
                    <a:pt x="406" y="173"/>
                    <a:pt x="578" y="221"/>
                  </a:cubicBezTo>
                  <a:cubicBezTo>
                    <a:pt x="765" y="272"/>
                    <a:pt x="938" y="369"/>
                    <a:pt x="1116" y="447"/>
                  </a:cubicBezTo>
                  <a:cubicBezTo>
                    <a:pt x="1120" y="449"/>
                    <a:pt x="1124" y="450"/>
                    <a:pt x="1128" y="450"/>
                  </a:cubicBezTo>
                  <a:cubicBezTo>
                    <a:pt x="1148" y="450"/>
                    <a:pt x="1160" y="427"/>
                    <a:pt x="1146" y="408"/>
                  </a:cubicBezTo>
                  <a:cubicBezTo>
                    <a:pt x="982" y="199"/>
                    <a:pt x="601" y="1"/>
                    <a:pt x="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36">
              <a:extLst>
                <a:ext uri="{FF2B5EF4-FFF2-40B4-BE49-F238E27FC236}">
                  <a16:creationId xmlns:a16="http://schemas.microsoft.com/office/drawing/2014/main" id="{81344052-0E1B-E9DB-2B76-C30EE1B83AF4}"/>
                </a:ext>
              </a:extLst>
            </p:cNvPr>
            <p:cNvSpPr/>
            <p:nvPr/>
          </p:nvSpPr>
          <p:spPr>
            <a:xfrm>
              <a:off x="2607425" y="1786975"/>
              <a:ext cx="66850" cy="167050"/>
            </a:xfrm>
            <a:custGeom>
              <a:avLst/>
              <a:gdLst/>
              <a:ahLst/>
              <a:cxnLst/>
              <a:rect l="l" t="t" r="r" b="b"/>
              <a:pathLst>
                <a:path w="2674" h="6682" extrusionOk="0">
                  <a:moveTo>
                    <a:pt x="1709" y="0"/>
                  </a:moveTo>
                  <a:cubicBezTo>
                    <a:pt x="1682" y="0"/>
                    <a:pt x="1659" y="29"/>
                    <a:pt x="1674" y="58"/>
                  </a:cubicBezTo>
                  <a:cubicBezTo>
                    <a:pt x="2347" y="1374"/>
                    <a:pt x="2674" y="2764"/>
                    <a:pt x="1719" y="4065"/>
                  </a:cubicBezTo>
                  <a:cubicBezTo>
                    <a:pt x="1117" y="4886"/>
                    <a:pt x="64" y="5496"/>
                    <a:pt x="3" y="6609"/>
                  </a:cubicBezTo>
                  <a:cubicBezTo>
                    <a:pt x="0" y="6656"/>
                    <a:pt x="40" y="6682"/>
                    <a:pt x="79" y="6682"/>
                  </a:cubicBezTo>
                  <a:cubicBezTo>
                    <a:pt x="110" y="6682"/>
                    <a:pt x="142" y="6665"/>
                    <a:pt x="151" y="6628"/>
                  </a:cubicBezTo>
                  <a:cubicBezTo>
                    <a:pt x="514" y="5204"/>
                    <a:pt x="1993" y="4540"/>
                    <a:pt x="2388" y="3122"/>
                  </a:cubicBezTo>
                  <a:cubicBezTo>
                    <a:pt x="2668" y="2119"/>
                    <a:pt x="2535" y="754"/>
                    <a:pt x="1735" y="11"/>
                  </a:cubicBezTo>
                  <a:cubicBezTo>
                    <a:pt x="1727" y="4"/>
                    <a:pt x="1718" y="0"/>
                    <a:pt x="1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36">
              <a:extLst>
                <a:ext uri="{FF2B5EF4-FFF2-40B4-BE49-F238E27FC236}">
                  <a16:creationId xmlns:a16="http://schemas.microsoft.com/office/drawing/2014/main" id="{87600E9D-ACA2-188A-443E-518DEF7B3BD2}"/>
                </a:ext>
              </a:extLst>
            </p:cNvPr>
            <p:cNvSpPr/>
            <p:nvPr/>
          </p:nvSpPr>
          <p:spPr>
            <a:xfrm>
              <a:off x="2596150" y="1882475"/>
              <a:ext cx="16425" cy="71475"/>
            </a:xfrm>
            <a:custGeom>
              <a:avLst/>
              <a:gdLst/>
              <a:ahLst/>
              <a:cxnLst/>
              <a:rect l="l" t="t" r="r" b="b"/>
              <a:pathLst>
                <a:path w="657" h="2859" extrusionOk="0">
                  <a:moveTo>
                    <a:pt x="508" y="1"/>
                  </a:moveTo>
                  <a:cubicBezTo>
                    <a:pt x="495" y="1"/>
                    <a:pt x="481" y="7"/>
                    <a:pt x="473" y="21"/>
                  </a:cubicBezTo>
                  <a:cubicBezTo>
                    <a:pt x="1" y="891"/>
                    <a:pt x="115" y="1993"/>
                    <a:pt x="573" y="2838"/>
                  </a:cubicBezTo>
                  <a:cubicBezTo>
                    <a:pt x="580" y="2852"/>
                    <a:pt x="592" y="2858"/>
                    <a:pt x="604" y="2858"/>
                  </a:cubicBezTo>
                  <a:cubicBezTo>
                    <a:pt x="630" y="2858"/>
                    <a:pt x="657" y="2829"/>
                    <a:pt x="642" y="2797"/>
                  </a:cubicBezTo>
                  <a:cubicBezTo>
                    <a:pt x="212" y="1873"/>
                    <a:pt x="266" y="1007"/>
                    <a:pt x="553" y="55"/>
                  </a:cubicBezTo>
                  <a:cubicBezTo>
                    <a:pt x="563" y="24"/>
                    <a:pt x="535" y="1"/>
                    <a:pt x="5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36">
              <a:extLst>
                <a:ext uri="{FF2B5EF4-FFF2-40B4-BE49-F238E27FC236}">
                  <a16:creationId xmlns:a16="http://schemas.microsoft.com/office/drawing/2014/main" id="{E4B9C526-6B7A-943B-3768-0CAC90E213F4}"/>
                </a:ext>
              </a:extLst>
            </p:cNvPr>
            <p:cNvSpPr/>
            <p:nvPr/>
          </p:nvSpPr>
          <p:spPr>
            <a:xfrm>
              <a:off x="2554900" y="1778350"/>
              <a:ext cx="101925" cy="108600"/>
            </a:xfrm>
            <a:custGeom>
              <a:avLst/>
              <a:gdLst/>
              <a:ahLst/>
              <a:cxnLst/>
              <a:rect l="l" t="t" r="r" b="b"/>
              <a:pathLst>
                <a:path w="4077" h="4344" extrusionOk="0">
                  <a:moveTo>
                    <a:pt x="2690" y="0"/>
                  </a:moveTo>
                  <a:cubicBezTo>
                    <a:pt x="2664" y="0"/>
                    <a:pt x="2641" y="37"/>
                    <a:pt x="2665" y="58"/>
                  </a:cubicBezTo>
                  <a:cubicBezTo>
                    <a:pt x="3315" y="603"/>
                    <a:pt x="3527" y="1384"/>
                    <a:pt x="3327" y="2201"/>
                  </a:cubicBezTo>
                  <a:cubicBezTo>
                    <a:pt x="3160" y="2881"/>
                    <a:pt x="2706" y="3806"/>
                    <a:pt x="1997" y="4051"/>
                  </a:cubicBezTo>
                  <a:cubicBezTo>
                    <a:pt x="1822" y="4112"/>
                    <a:pt x="1668" y="4140"/>
                    <a:pt x="1532" y="4140"/>
                  </a:cubicBezTo>
                  <a:cubicBezTo>
                    <a:pt x="704" y="4140"/>
                    <a:pt x="573" y="3113"/>
                    <a:pt x="622" y="2395"/>
                  </a:cubicBezTo>
                  <a:cubicBezTo>
                    <a:pt x="647" y="2030"/>
                    <a:pt x="638" y="1744"/>
                    <a:pt x="360" y="1491"/>
                  </a:cubicBezTo>
                  <a:cubicBezTo>
                    <a:pt x="351" y="1483"/>
                    <a:pt x="342" y="1479"/>
                    <a:pt x="333" y="1479"/>
                  </a:cubicBezTo>
                  <a:cubicBezTo>
                    <a:pt x="305" y="1479"/>
                    <a:pt x="282" y="1516"/>
                    <a:pt x="306" y="1545"/>
                  </a:cubicBezTo>
                  <a:cubicBezTo>
                    <a:pt x="926" y="2326"/>
                    <a:pt x="1" y="3524"/>
                    <a:pt x="974" y="4170"/>
                  </a:cubicBezTo>
                  <a:cubicBezTo>
                    <a:pt x="1156" y="4291"/>
                    <a:pt x="1359" y="4343"/>
                    <a:pt x="1565" y="4343"/>
                  </a:cubicBezTo>
                  <a:cubicBezTo>
                    <a:pt x="1887" y="4343"/>
                    <a:pt x="2215" y="4215"/>
                    <a:pt x="2469" y="4017"/>
                  </a:cubicBezTo>
                  <a:cubicBezTo>
                    <a:pt x="3622" y="3120"/>
                    <a:pt x="4076" y="896"/>
                    <a:pt x="2706" y="5"/>
                  </a:cubicBezTo>
                  <a:cubicBezTo>
                    <a:pt x="2701" y="2"/>
                    <a:pt x="2695" y="0"/>
                    <a:pt x="2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36">
              <a:extLst>
                <a:ext uri="{FF2B5EF4-FFF2-40B4-BE49-F238E27FC236}">
                  <a16:creationId xmlns:a16="http://schemas.microsoft.com/office/drawing/2014/main" id="{1BFDC323-5ACB-9A6D-4B30-76FF378A7BC7}"/>
                </a:ext>
              </a:extLst>
            </p:cNvPr>
            <p:cNvSpPr/>
            <p:nvPr/>
          </p:nvSpPr>
          <p:spPr>
            <a:xfrm>
              <a:off x="2561475" y="1817175"/>
              <a:ext cx="51475" cy="47925"/>
            </a:xfrm>
            <a:custGeom>
              <a:avLst/>
              <a:gdLst/>
              <a:ahLst/>
              <a:cxnLst/>
              <a:rect l="l" t="t" r="r" b="b"/>
              <a:pathLst>
                <a:path w="2059" h="1917" extrusionOk="0">
                  <a:moveTo>
                    <a:pt x="34" y="0"/>
                  </a:moveTo>
                  <a:cubicBezTo>
                    <a:pt x="5" y="0"/>
                    <a:pt x="0" y="35"/>
                    <a:pt x="20" y="50"/>
                  </a:cubicBezTo>
                  <a:cubicBezTo>
                    <a:pt x="296" y="260"/>
                    <a:pt x="503" y="432"/>
                    <a:pt x="669" y="741"/>
                  </a:cubicBezTo>
                  <a:cubicBezTo>
                    <a:pt x="805" y="996"/>
                    <a:pt x="907" y="1274"/>
                    <a:pt x="1088" y="1503"/>
                  </a:cubicBezTo>
                  <a:cubicBezTo>
                    <a:pt x="1266" y="1727"/>
                    <a:pt x="1525" y="1917"/>
                    <a:pt x="1809" y="1917"/>
                  </a:cubicBezTo>
                  <a:cubicBezTo>
                    <a:pt x="1868" y="1917"/>
                    <a:pt x="1927" y="1909"/>
                    <a:pt x="1987" y="1892"/>
                  </a:cubicBezTo>
                  <a:cubicBezTo>
                    <a:pt x="2058" y="1871"/>
                    <a:pt x="2042" y="1766"/>
                    <a:pt x="1969" y="1763"/>
                  </a:cubicBezTo>
                  <a:cubicBezTo>
                    <a:pt x="1221" y="1735"/>
                    <a:pt x="1073" y="1083"/>
                    <a:pt x="749" y="549"/>
                  </a:cubicBezTo>
                  <a:cubicBezTo>
                    <a:pt x="592" y="289"/>
                    <a:pt x="359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36">
              <a:extLst>
                <a:ext uri="{FF2B5EF4-FFF2-40B4-BE49-F238E27FC236}">
                  <a16:creationId xmlns:a16="http://schemas.microsoft.com/office/drawing/2014/main" id="{A39224EF-D761-05B6-FEC1-38F10F4B8C8D}"/>
                </a:ext>
              </a:extLst>
            </p:cNvPr>
            <p:cNvSpPr/>
            <p:nvPr/>
          </p:nvSpPr>
          <p:spPr>
            <a:xfrm>
              <a:off x="2473875" y="1791425"/>
              <a:ext cx="150650" cy="173500"/>
            </a:xfrm>
            <a:custGeom>
              <a:avLst/>
              <a:gdLst/>
              <a:ahLst/>
              <a:cxnLst/>
              <a:rect l="l" t="t" r="r" b="b"/>
              <a:pathLst>
                <a:path w="6026" h="6940" extrusionOk="0">
                  <a:moveTo>
                    <a:pt x="4220" y="1"/>
                  </a:moveTo>
                  <a:cubicBezTo>
                    <a:pt x="3888" y="1"/>
                    <a:pt x="3557" y="62"/>
                    <a:pt x="3279" y="174"/>
                  </a:cubicBezTo>
                  <a:cubicBezTo>
                    <a:pt x="812" y="1166"/>
                    <a:pt x="1" y="4674"/>
                    <a:pt x="1187" y="6892"/>
                  </a:cubicBezTo>
                  <a:cubicBezTo>
                    <a:pt x="1205" y="6925"/>
                    <a:pt x="1237" y="6940"/>
                    <a:pt x="1269" y="6940"/>
                  </a:cubicBezTo>
                  <a:cubicBezTo>
                    <a:pt x="1333" y="6940"/>
                    <a:pt x="1400" y="6885"/>
                    <a:pt x="1371" y="6814"/>
                  </a:cubicBezTo>
                  <a:cubicBezTo>
                    <a:pt x="740" y="5245"/>
                    <a:pt x="682" y="3555"/>
                    <a:pt x="1547" y="2049"/>
                  </a:cubicBezTo>
                  <a:cubicBezTo>
                    <a:pt x="1991" y="1277"/>
                    <a:pt x="2671" y="589"/>
                    <a:pt x="3533" y="307"/>
                  </a:cubicBezTo>
                  <a:cubicBezTo>
                    <a:pt x="3761" y="232"/>
                    <a:pt x="3999" y="190"/>
                    <a:pt x="4236" y="190"/>
                  </a:cubicBezTo>
                  <a:cubicBezTo>
                    <a:pt x="4486" y="190"/>
                    <a:pt x="4734" y="237"/>
                    <a:pt x="4968" y="341"/>
                  </a:cubicBezTo>
                  <a:cubicBezTo>
                    <a:pt x="5284" y="480"/>
                    <a:pt x="5613" y="742"/>
                    <a:pt x="5718" y="1093"/>
                  </a:cubicBezTo>
                  <a:cubicBezTo>
                    <a:pt x="5884" y="1647"/>
                    <a:pt x="5498" y="2164"/>
                    <a:pt x="4971" y="2164"/>
                  </a:cubicBezTo>
                  <a:cubicBezTo>
                    <a:pt x="4853" y="2164"/>
                    <a:pt x="4728" y="2139"/>
                    <a:pt x="4601" y="2082"/>
                  </a:cubicBezTo>
                  <a:cubicBezTo>
                    <a:pt x="4595" y="2079"/>
                    <a:pt x="4589" y="2078"/>
                    <a:pt x="4583" y="2078"/>
                  </a:cubicBezTo>
                  <a:cubicBezTo>
                    <a:pt x="4548" y="2078"/>
                    <a:pt x="4518" y="2118"/>
                    <a:pt x="4550" y="2146"/>
                  </a:cubicBezTo>
                  <a:lnTo>
                    <a:pt x="4550" y="2147"/>
                  </a:lnTo>
                  <a:cubicBezTo>
                    <a:pt x="4718" y="2299"/>
                    <a:pt x="4899" y="2363"/>
                    <a:pt x="5072" y="2363"/>
                  </a:cubicBezTo>
                  <a:cubicBezTo>
                    <a:pt x="5578" y="2363"/>
                    <a:pt x="6025" y="1810"/>
                    <a:pt x="5950" y="1236"/>
                  </a:cubicBezTo>
                  <a:cubicBezTo>
                    <a:pt x="5835" y="359"/>
                    <a:pt x="5022" y="1"/>
                    <a:pt x="4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36">
              <a:extLst>
                <a:ext uri="{FF2B5EF4-FFF2-40B4-BE49-F238E27FC236}">
                  <a16:creationId xmlns:a16="http://schemas.microsoft.com/office/drawing/2014/main" id="{7F9C8D8E-CC3E-CA34-1EFD-8E3A4C7D038D}"/>
                </a:ext>
              </a:extLst>
            </p:cNvPr>
            <p:cNvSpPr/>
            <p:nvPr/>
          </p:nvSpPr>
          <p:spPr>
            <a:xfrm>
              <a:off x="2511900" y="1939075"/>
              <a:ext cx="26625" cy="110125"/>
            </a:xfrm>
            <a:custGeom>
              <a:avLst/>
              <a:gdLst/>
              <a:ahLst/>
              <a:cxnLst/>
              <a:rect l="l" t="t" r="r" b="b"/>
              <a:pathLst>
                <a:path w="1065" h="4405" extrusionOk="0">
                  <a:moveTo>
                    <a:pt x="674" y="1"/>
                  </a:moveTo>
                  <a:cubicBezTo>
                    <a:pt x="660" y="1"/>
                    <a:pt x="646" y="6"/>
                    <a:pt x="633" y="18"/>
                  </a:cubicBezTo>
                  <a:cubicBezTo>
                    <a:pt x="249" y="373"/>
                    <a:pt x="209" y="862"/>
                    <a:pt x="329" y="1354"/>
                  </a:cubicBezTo>
                  <a:cubicBezTo>
                    <a:pt x="419" y="1725"/>
                    <a:pt x="620" y="2059"/>
                    <a:pt x="727" y="2423"/>
                  </a:cubicBezTo>
                  <a:cubicBezTo>
                    <a:pt x="928" y="3113"/>
                    <a:pt x="816" y="3702"/>
                    <a:pt x="527" y="4348"/>
                  </a:cubicBezTo>
                  <a:cubicBezTo>
                    <a:pt x="513" y="4379"/>
                    <a:pt x="535" y="4405"/>
                    <a:pt x="560" y="4405"/>
                  </a:cubicBezTo>
                  <a:cubicBezTo>
                    <a:pt x="572" y="4405"/>
                    <a:pt x="584" y="4399"/>
                    <a:pt x="593" y="4387"/>
                  </a:cubicBezTo>
                  <a:cubicBezTo>
                    <a:pt x="926" y="3938"/>
                    <a:pt x="1064" y="3379"/>
                    <a:pt x="993" y="2822"/>
                  </a:cubicBezTo>
                  <a:cubicBezTo>
                    <a:pt x="877" y="1906"/>
                    <a:pt x="0" y="995"/>
                    <a:pt x="717" y="104"/>
                  </a:cubicBezTo>
                  <a:cubicBezTo>
                    <a:pt x="754" y="58"/>
                    <a:pt x="718" y="1"/>
                    <a:pt x="6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36">
              <a:extLst>
                <a:ext uri="{FF2B5EF4-FFF2-40B4-BE49-F238E27FC236}">
                  <a16:creationId xmlns:a16="http://schemas.microsoft.com/office/drawing/2014/main" id="{DF9D5C7E-831B-5C62-13DD-4C3C5C5D9545}"/>
                </a:ext>
              </a:extLst>
            </p:cNvPr>
            <p:cNvSpPr/>
            <p:nvPr/>
          </p:nvSpPr>
          <p:spPr>
            <a:xfrm>
              <a:off x="2491650" y="1938875"/>
              <a:ext cx="38025" cy="76025"/>
            </a:xfrm>
            <a:custGeom>
              <a:avLst/>
              <a:gdLst/>
              <a:ahLst/>
              <a:cxnLst/>
              <a:rect l="l" t="t" r="r" b="b"/>
              <a:pathLst>
                <a:path w="1521" h="3041" extrusionOk="0">
                  <a:moveTo>
                    <a:pt x="1466" y="1"/>
                  </a:moveTo>
                  <a:cubicBezTo>
                    <a:pt x="1460" y="1"/>
                    <a:pt x="1453" y="2"/>
                    <a:pt x="1447" y="6"/>
                  </a:cubicBezTo>
                  <a:cubicBezTo>
                    <a:pt x="508" y="588"/>
                    <a:pt x="0" y="1992"/>
                    <a:pt x="469" y="3016"/>
                  </a:cubicBezTo>
                  <a:cubicBezTo>
                    <a:pt x="477" y="3034"/>
                    <a:pt x="490" y="3041"/>
                    <a:pt x="503" y="3041"/>
                  </a:cubicBezTo>
                  <a:cubicBezTo>
                    <a:pt x="531" y="3041"/>
                    <a:pt x="560" y="3012"/>
                    <a:pt x="555" y="2980"/>
                  </a:cubicBezTo>
                  <a:cubicBezTo>
                    <a:pt x="367" y="1802"/>
                    <a:pt x="604" y="889"/>
                    <a:pt x="1494" y="66"/>
                  </a:cubicBezTo>
                  <a:cubicBezTo>
                    <a:pt x="1521" y="42"/>
                    <a:pt x="1496" y="1"/>
                    <a:pt x="14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36">
              <a:extLst>
                <a:ext uri="{FF2B5EF4-FFF2-40B4-BE49-F238E27FC236}">
                  <a16:creationId xmlns:a16="http://schemas.microsoft.com/office/drawing/2014/main" id="{1367BD27-8F39-DC0B-E61F-63904F70A385}"/>
                </a:ext>
              </a:extLst>
            </p:cNvPr>
            <p:cNvSpPr/>
            <p:nvPr/>
          </p:nvSpPr>
          <p:spPr>
            <a:xfrm>
              <a:off x="2445150" y="1944400"/>
              <a:ext cx="47775" cy="43425"/>
            </a:xfrm>
            <a:custGeom>
              <a:avLst/>
              <a:gdLst/>
              <a:ahLst/>
              <a:cxnLst/>
              <a:rect l="l" t="t" r="r" b="b"/>
              <a:pathLst>
                <a:path w="1911" h="1737" extrusionOk="0">
                  <a:moveTo>
                    <a:pt x="156" y="1"/>
                  </a:moveTo>
                  <a:cubicBezTo>
                    <a:pt x="41" y="1"/>
                    <a:pt x="0" y="183"/>
                    <a:pt x="124" y="207"/>
                  </a:cubicBezTo>
                  <a:cubicBezTo>
                    <a:pt x="936" y="360"/>
                    <a:pt x="1566" y="931"/>
                    <a:pt x="1830" y="1710"/>
                  </a:cubicBezTo>
                  <a:cubicBezTo>
                    <a:pt x="1836" y="1728"/>
                    <a:pt x="1851" y="1737"/>
                    <a:pt x="1866" y="1737"/>
                  </a:cubicBezTo>
                  <a:cubicBezTo>
                    <a:pt x="1888" y="1737"/>
                    <a:pt x="1910" y="1718"/>
                    <a:pt x="1904" y="1689"/>
                  </a:cubicBezTo>
                  <a:cubicBezTo>
                    <a:pt x="1719" y="837"/>
                    <a:pt x="1027" y="182"/>
                    <a:pt x="180" y="3"/>
                  </a:cubicBezTo>
                  <a:cubicBezTo>
                    <a:pt x="172" y="2"/>
                    <a:pt x="164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36">
              <a:extLst>
                <a:ext uri="{FF2B5EF4-FFF2-40B4-BE49-F238E27FC236}">
                  <a16:creationId xmlns:a16="http://schemas.microsoft.com/office/drawing/2014/main" id="{632586CC-4149-0326-ACCF-C5667BDBB9DD}"/>
                </a:ext>
              </a:extLst>
            </p:cNvPr>
            <p:cNvSpPr/>
            <p:nvPr/>
          </p:nvSpPr>
          <p:spPr>
            <a:xfrm>
              <a:off x="2436800" y="1946900"/>
              <a:ext cx="12450" cy="69525"/>
            </a:xfrm>
            <a:custGeom>
              <a:avLst/>
              <a:gdLst/>
              <a:ahLst/>
              <a:cxnLst/>
              <a:rect l="l" t="t" r="r" b="b"/>
              <a:pathLst>
                <a:path w="498" h="2781" extrusionOk="0">
                  <a:moveTo>
                    <a:pt x="480" y="1"/>
                  </a:moveTo>
                  <a:cubicBezTo>
                    <a:pt x="475" y="1"/>
                    <a:pt x="469" y="3"/>
                    <a:pt x="465" y="8"/>
                  </a:cubicBezTo>
                  <a:cubicBezTo>
                    <a:pt x="0" y="693"/>
                    <a:pt x="25" y="2032"/>
                    <a:pt x="391" y="2756"/>
                  </a:cubicBezTo>
                  <a:cubicBezTo>
                    <a:pt x="399" y="2773"/>
                    <a:pt x="416" y="2780"/>
                    <a:pt x="433" y="2780"/>
                  </a:cubicBezTo>
                  <a:cubicBezTo>
                    <a:pt x="460" y="2780"/>
                    <a:pt x="488" y="2761"/>
                    <a:pt x="484" y="2731"/>
                  </a:cubicBezTo>
                  <a:cubicBezTo>
                    <a:pt x="429" y="2274"/>
                    <a:pt x="305" y="1837"/>
                    <a:pt x="311" y="1370"/>
                  </a:cubicBezTo>
                  <a:cubicBezTo>
                    <a:pt x="316" y="905"/>
                    <a:pt x="471" y="473"/>
                    <a:pt x="497" y="17"/>
                  </a:cubicBezTo>
                  <a:cubicBezTo>
                    <a:pt x="497" y="6"/>
                    <a:pt x="489" y="1"/>
                    <a:pt x="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36">
              <a:extLst>
                <a:ext uri="{FF2B5EF4-FFF2-40B4-BE49-F238E27FC236}">
                  <a16:creationId xmlns:a16="http://schemas.microsoft.com/office/drawing/2014/main" id="{51C3B6B4-BB6E-929F-F525-791BEBADC749}"/>
                </a:ext>
              </a:extLst>
            </p:cNvPr>
            <p:cNvSpPr/>
            <p:nvPr/>
          </p:nvSpPr>
          <p:spPr>
            <a:xfrm>
              <a:off x="2573175" y="2168675"/>
              <a:ext cx="17300" cy="7375"/>
            </a:xfrm>
            <a:custGeom>
              <a:avLst/>
              <a:gdLst/>
              <a:ahLst/>
              <a:cxnLst/>
              <a:rect l="l" t="t" r="r" b="b"/>
              <a:pathLst>
                <a:path w="692" h="295" extrusionOk="0">
                  <a:moveTo>
                    <a:pt x="457" y="1"/>
                  </a:moveTo>
                  <a:cubicBezTo>
                    <a:pt x="287" y="1"/>
                    <a:pt x="100" y="77"/>
                    <a:pt x="23" y="206"/>
                  </a:cubicBezTo>
                  <a:cubicBezTo>
                    <a:pt x="0" y="245"/>
                    <a:pt x="31" y="295"/>
                    <a:pt x="74" y="295"/>
                  </a:cubicBezTo>
                  <a:cubicBezTo>
                    <a:pt x="79" y="295"/>
                    <a:pt x="84" y="294"/>
                    <a:pt x="89" y="293"/>
                  </a:cubicBezTo>
                  <a:cubicBezTo>
                    <a:pt x="186" y="265"/>
                    <a:pt x="267" y="204"/>
                    <a:pt x="363" y="175"/>
                  </a:cubicBezTo>
                  <a:cubicBezTo>
                    <a:pt x="458" y="145"/>
                    <a:pt x="557" y="142"/>
                    <a:pt x="654" y="118"/>
                  </a:cubicBezTo>
                  <a:cubicBezTo>
                    <a:pt x="685" y="109"/>
                    <a:pt x="692" y="63"/>
                    <a:pt x="662" y="47"/>
                  </a:cubicBezTo>
                  <a:cubicBezTo>
                    <a:pt x="605" y="16"/>
                    <a:pt x="533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36">
              <a:extLst>
                <a:ext uri="{FF2B5EF4-FFF2-40B4-BE49-F238E27FC236}">
                  <a16:creationId xmlns:a16="http://schemas.microsoft.com/office/drawing/2014/main" id="{0DF51F7C-A136-4885-6DEA-F0F0CE25F008}"/>
                </a:ext>
              </a:extLst>
            </p:cNvPr>
            <p:cNvSpPr/>
            <p:nvPr/>
          </p:nvSpPr>
          <p:spPr>
            <a:xfrm>
              <a:off x="2566825" y="2105625"/>
              <a:ext cx="50750" cy="84300"/>
            </a:xfrm>
            <a:custGeom>
              <a:avLst/>
              <a:gdLst/>
              <a:ahLst/>
              <a:cxnLst/>
              <a:rect l="l" t="t" r="r" b="b"/>
              <a:pathLst>
                <a:path w="2030" h="3372" extrusionOk="0">
                  <a:moveTo>
                    <a:pt x="1615" y="1"/>
                  </a:moveTo>
                  <a:cubicBezTo>
                    <a:pt x="1593" y="1"/>
                    <a:pt x="1571" y="16"/>
                    <a:pt x="1568" y="43"/>
                  </a:cubicBezTo>
                  <a:cubicBezTo>
                    <a:pt x="1502" y="891"/>
                    <a:pt x="1082" y="1364"/>
                    <a:pt x="589" y="2002"/>
                  </a:cubicBezTo>
                  <a:cubicBezTo>
                    <a:pt x="273" y="2410"/>
                    <a:pt x="45" y="2809"/>
                    <a:pt x="3" y="3330"/>
                  </a:cubicBezTo>
                  <a:cubicBezTo>
                    <a:pt x="0" y="3356"/>
                    <a:pt x="23" y="3371"/>
                    <a:pt x="46" y="3371"/>
                  </a:cubicBezTo>
                  <a:cubicBezTo>
                    <a:pt x="64" y="3371"/>
                    <a:pt x="81" y="3362"/>
                    <a:pt x="85" y="3341"/>
                  </a:cubicBezTo>
                  <a:cubicBezTo>
                    <a:pt x="283" y="2185"/>
                    <a:pt x="2029" y="1300"/>
                    <a:pt x="1654" y="31"/>
                  </a:cubicBezTo>
                  <a:cubicBezTo>
                    <a:pt x="1648" y="10"/>
                    <a:pt x="1631" y="1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36">
              <a:extLst>
                <a:ext uri="{FF2B5EF4-FFF2-40B4-BE49-F238E27FC236}">
                  <a16:creationId xmlns:a16="http://schemas.microsoft.com/office/drawing/2014/main" id="{ED686EFA-8AEB-98A9-E426-1BF1257B45F8}"/>
                </a:ext>
              </a:extLst>
            </p:cNvPr>
            <p:cNvSpPr/>
            <p:nvPr/>
          </p:nvSpPr>
          <p:spPr>
            <a:xfrm>
              <a:off x="2559000" y="2106175"/>
              <a:ext cx="48575" cy="60200"/>
            </a:xfrm>
            <a:custGeom>
              <a:avLst/>
              <a:gdLst/>
              <a:ahLst/>
              <a:cxnLst/>
              <a:rect l="l" t="t" r="r" b="b"/>
              <a:pathLst>
                <a:path w="1943" h="2408" extrusionOk="0">
                  <a:moveTo>
                    <a:pt x="1910" y="0"/>
                  </a:moveTo>
                  <a:cubicBezTo>
                    <a:pt x="1904" y="0"/>
                    <a:pt x="1898" y="3"/>
                    <a:pt x="1892" y="9"/>
                  </a:cubicBezTo>
                  <a:cubicBezTo>
                    <a:pt x="1508" y="442"/>
                    <a:pt x="924" y="582"/>
                    <a:pt x="538" y="1029"/>
                  </a:cubicBezTo>
                  <a:cubicBezTo>
                    <a:pt x="221" y="1398"/>
                    <a:pt x="17" y="1863"/>
                    <a:pt x="2" y="2350"/>
                  </a:cubicBezTo>
                  <a:cubicBezTo>
                    <a:pt x="1" y="2387"/>
                    <a:pt x="32" y="2407"/>
                    <a:pt x="63" y="2407"/>
                  </a:cubicBezTo>
                  <a:cubicBezTo>
                    <a:pt x="87" y="2407"/>
                    <a:pt x="111" y="2394"/>
                    <a:pt x="118" y="2366"/>
                  </a:cubicBezTo>
                  <a:cubicBezTo>
                    <a:pt x="258" y="1734"/>
                    <a:pt x="525" y="1172"/>
                    <a:pt x="1063" y="784"/>
                  </a:cubicBezTo>
                  <a:cubicBezTo>
                    <a:pt x="1359" y="571"/>
                    <a:pt x="1879" y="452"/>
                    <a:pt x="1940" y="38"/>
                  </a:cubicBezTo>
                  <a:cubicBezTo>
                    <a:pt x="1942" y="19"/>
                    <a:pt x="1927" y="0"/>
                    <a:pt x="1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36">
              <a:extLst>
                <a:ext uri="{FF2B5EF4-FFF2-40B4-BE49-F238E27FC236}">
                  <a16:creationId xmlns:a16="http://schemas.microsoft.com/office/drawing/2014/main" id="{BAD9BA2C-38ED-E025-3E4D-005D16988F75}"/>
                </a:ext>
              </a:extLst>
            </p:cNvPr>
            <p:cNvSpPr/>
            <p:nvPr/>
          </p:nvSpPr>
          <p:spPr>
            <a:xfrm>
              <a:off x="2589200" y="2053125"/>
              <a:ext cx="36525" cy="67600"/>
            </a:xfrm>
            <a:custGeom>
              <a:avLst/>
              <a:gdLst/>
              <a:ahLst/>
              <a:cxnLst/>
              <a:rect l="l" t="t" r="r" b="b"/>
              <a:pathLst>
                <a:path w="1461" h="2704" extrusionOk="0">
                  <a:moveTo>
                    <a:pt x="1312" y="1"/>
                  </a:moveTo>
                  <a:cubicBezTo>
                    <a:pt x="1286" y="1"/>
                    <a:pt x="1258" y="19"/>
                    <a:pt x="1258" y="51"/>
                  </a:cubicBezTo>
                  <a:cubicBezTo>
                    <a:pt x="1267" y="777"/>
                    <a:pt x="820" y="1199"/>
                    <a:pt x="410" y="1731"/>
                  </a:cubicBezTo>
                  <a:cubicBezTo>
                    <a:pt x="192" y="2011"/>
                    <a:pt x="1" y="2305"/>
                    <a:pt x="8" y="2669"/>
                  </a:cubicBezTo>
                  <a:cubicBezTo>
                    <a:pt x="9" y="2692"/>
                    <a:pt x="25" y="2703"/>
                    <a:pt x="42" y="2703"/>
                  </a:cubicBezTo>
                  <a:cubicBezTo>
                    <a:pt x="56" y="2703"/>
                    <a:pt x="71" y="2695"/>
                    <a:pt x="78" y="2679"/>
                  </a:cubicBezTo>
                  <a:cubicBezTo>
                    <a:pt x="315" y="2084"/>
                    <a:pt x="708" y="1685"/>
                    <a:pt x="1064" y="1169"/>
                  </a:cubicBezTo>
                  <a:cubicBezTo>
                    <a:pt x="1299" y="827"/>
                    <a:pt x="1461" y="452"/>
                    <a:pt x="1360" y="38"/>
                  </a:cubicBezTo>
                  <a:cubicBezTo>
                    <a:pt x="1354" y="12"/>
                    <a:pt x="1333" y="1"/>
                    <a:pt x="1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36">
              <a:extLst>
                <a:ext uri="{FF2B5EF4-FFF2-40B4-BE49-F238E27FC236}">
                  <a16:creationId xmlns:a16="http://schemas.microsoft.com/office/drawing/2014/main" id="{2344D5C7-E0AA-D872-F7D7-8B67D23F229A}"/>
                </a:ext>
              </a:extLst>
            </p:cNvPr>
            <p:cNvSpPr/>
            <p:nvPr/>
          </p:nvSpPr>
          <p:spPr>
            <a:xfrm>
              <a:off x="2559450" y="2056500"/>
              <a:ext cx="63025" cy="64175"/>
            </a:xfrm>
            <a:custGeom>
              <a:avLst/>
              <a:gdLst/>
              <a:ahLst/>
              <a:cxnLst/>
              <a:rect l="l" t="t" r="r" b="b"/>
              <a:pathLst>
                <a:path w="2521" h="2567" extrusionOk="0">
                  <a:moveTo>
                    <a:pt x="2462" y="1"/>
                  </a:moveTo>
                  <a:cubicBezTo>
                    <a:pt x="2458" y="1"/>
                    <a:pt x="2454" y="1"/>
                    <a:pt x="2449" y="2"/>
                  </a:cubicBezTo>
                  <a:cubicBezTo>
                    <a:pt x="1430" y="297"/>
                    <a:pt x="169" y="1429"/>
                    <a:pt x="5" y="2519"/>
                  </a:cubicBezTo>
                  <a:cubicBezTo>
                    <a:pt x="0" y="2546"/>
                    <a:pt x="21" y="2566"/>
                    <a:pt x="43" y="2566"/>
                  </a:cubicBezTo>
                  <a:cubicBezTo>
                    <a:pt x="54" y="2566"/>
                    <a:pt x="66" y="2561"/>
                    <a:pt x="75" y="2548"/>
                  </a:cubicBezTo>
                  <a:cubicBezTo>
                    <a:pt x="417" y="2059"/>
                    <a:pt x="633" y="1538"/>
                    <a:pt x="1056" y="1098"/>
                  </a:cubicBezTo>
                  <a:cubicBezTo>
                    <a:pt x="1475" y="660"/>
                    <a:pt x="1968" y="384"/>
                    <a:pt x="2483" y="81"/>
                  </a:cubicBezTo>
                  <a:cubicBezTo>
                    <a:pt x="2520" y="60"/>
                    <a:pt x="2501" y="1"/>
                    <a:pt x="2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36">
              <a:extLst>
                <a:ext uri="{FF2B5EF4-FFF2-40B4-BE49-F238E27FC236}">
                  <a16:creationId xmlns:a16="http://schemas.microsoft.com/office/drawing/2014/main" id="{203331A6-A9ED-CBFA-CF3B-D6235B31483D}"/>
                </a:ext>
              </a:extLst>
            </p:cNvPr>
            <p:cNvSpPr/>
            <p:nvPr/>
          </p:nvSpPr>
          <p:spPr>
            <a:xfrm>
              <a:off x="2543125" y="2017100"/>
              <a:ext cx="67525" cy="94475"/>
            </a:xfrm>
            <a:custGeom>
              <a:avLst/>
              <a:gdLst/>
              <a:ahLst/>
              <a:cxnLst/>
              <a:rect l="l" t="t" r="r" b="b"/>
              <a:pathLst>
                <a:path w="2701" h="3779" extrusionOk="0">
                  <a:moveTo>
                    <a:pt x="2439" y="1"/>
                  </a:moveTo>
                  <a:cubicBezTo>
                    <a:pt x="2400" y="1"/>
                    <a:pt x="2360" y="28"/>
                    <a:pt x="2360" y="77"/>
                  </a:cubicBezTo>
                  <a:cubicBezTo>
                    <a:pt x="2347" y="678"/>
                    <a:pt x="1508" y="773"/>
                    <a:pt x="1115" y="1080"/>
                  </a:cubicBezTo>
                  <a:cubicBezTo>
                    <a:pt x="916" y="1237"/>
                    <a:pt x="752" y="1431"/>
                    <a:pt x="612" y="1643"/>
                  </a:cubicBezTo>
                  <a:cubicBezTo>
                    <a:pt x="207" y="2263"/>
                    <a:pt x="75" y="3004"/>
                    <a:pt x="5" y="3728"/>
                  </a:cubicBezTo>
                  <a:cubicBezTo>
                    <a:pt x="1" y="3761"/>
                    <a:pt x="29" y="3779"/>
                    <a:pt x="56" y="3779"/>
                  </a:cubicBezTo>
                  <a:cubicBezTo>
                    <a:pt x="78" y="3779"/>
                    <a:pt x="100" y="3767"/>
                    <a:pt x="106" y="3742"/>
                  </a:cubicBezTo>
                  <a:cubicBezTo>
                    <a:pt x="331" y="2745"/>
                    <a:pt x="488" y="1624"/>
                    <a:pt x="1451" y="1052"/>
                  </a:cubicBezTo>
                  <a:cubicBezTo>
                    <a:pt x="1811" y="837"/>
                    <a:pt x="2253" y="756"/>
                    <a:pt x="2434" y="421"/>
                  </a:cubicBezTo>
                  <a:lnTo>
                    <a:pt x="2434" y="421"/>
                  </a:lnTo>
                  <a:cubicBezTo>
                    <a:pt x="2521" y="978"/>
                    <a:pt x="2405" y="1455"/>
                    <a:pt x="2203" y="2013"/>
                  </a:cubicBezTo>
                  <a:cubicBezTo>
                    <a:pt x="2193" y="2040"/>
                    <a:pt x="2215" y="2058"/>
                    <a:pt x="2238" y="2058"/>
                  </a:cubicBezTo>
                  <a:cubicBezTo>
                    <a:pt x="2250" y="2058"/>
                    <a:pt x="2262" y="2053"/>
                    <a:pt x="2270" y="2041"/>
                  </a:cubicBezTo>
                  <a:cubicBezTo>
                    <a:pt x="2679" y="1456"/>
                    <a:pt x="2700" y="725"/>
                    <a:pt x="2513" y="56"/>
                  </a:cubicBezTo>
                  <a:cubicBezTo>
                    <a:pt x="2502" y="18"/>
                    <a:pt x="2471" y="1"/>
                    <a:pt x="2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36">
              <a:extLst>
                <a:ext uri="{FF2B5EF4-FFF2-40B4-BE49-F238E27FC236}">
                  <a16:creationId xmlns:a16="http://schemas.microsoft.com/office/drawing/2014/main" id="{A267BE1A-1796-7111-7B0F-455FF546C2E8}"/>
                </a:ext>
              </a:extLst>
            </p:cNvPr>
            <p:cNvSpPr/>
            <p:nvPr/>
          </p:nvSpPr>
          <p:spPr>
            <a:xfrm>
              <a:off x="2533350" y="2009075"/>
              <a:ext cx="32050" cy="63800"/>
            </a:xfrm>
            <a:custGeom>
              <a:avLst/>
              <a:gdLst/>
              <a:ahLst/>
              <a:cxnLst/>
              <a:rect l="l" t="t" r="r" b="b"/>
              <a:pathLst>
                <a:path w="1282" h="2552" extrusionOk="0">
                  <a:moveTo>
                    <a:pt x="842" y="0"/>
                  </a:moveTo>
                  <a:cubicBezTo>
                    <a:pt x="525" y="0"/>
                    <a:pt x="202" y="95"/>
                    <a:pt x="16" y="366"/>
                  </a:cubicBezTo>
                  <a:cubicBezTo>
                    <a:pt x="1" y="389"/>
                    <a:pt x="22" y="410"/>
                    <a:pt x="44" y="410"/>
                  </a:cubicBezTo>
                  <a:cubicBezTo>
                    <a:pt x="49" y="410"/>
                    <a:pt x="54" y="409"/>
                    <a:pt x="58" y="407"/>
                  </a:cubicBezTo>
                  <a:cubicBezTo>
                    <a:pt x="364" y="257"/>
                    <a:pt x="609" y="116"/>
                    <a:pt x="937" y="116"/>
                  </a:cubicBezTo>
                  <a:cubicBezTo>
                    <a:pt x="941" y="116"/>
                    <a:pt x="945" y="116"/>
                    <a:pt x="949" y="116"/>
                  </a:cubicBezTo>
                  <a:lnTo>
                    <a:pt x="949" y="116"/>
                  </a:lnTo>
                  <a:cubicBezTo>
                    <a:pt x="270" y="717"/>
                    <a:pt x="985" y="1768"/>
                    <a:pt x="814" y="2533"/>
                  </a:cubicBezTo>
                  <a:cubicBezTo>
                    <a:pt x="812" y="2544"/>
                    <a:pt x="820" y="2551"/>
                    <a:pt x="829" y="2551"/>
                  </a:cubicBezTo>
                  <a:cubicBezTo>
                    <a:pt x="834" y="2551"/>
                    <a:pt x="839" y="2549"/>
                    <a:pt x="842" y="2544"/>
                  </a:cubicBezTo>
                  <a:cubicBezTo>
                    <a:pt x="1281" y="1813"/>
                    <a:pt x="299" y="648"/>
                    <a:pt x="1120" y="119"/>
                  </a:cubicBezTo>
                  <a:cubicBezTo>
                    <a:pt x="1155" y="97"/>
                    <a:pt x="1156" y="30"/>
                    <a:pt x="1107" y="21"/>
                  </a:cubicBezTo>
                  <a:cubicBezTo>
                    <a:pt x="1021" y="8"/>
                    <a:pt x="932" y="0"/>
                    <a:pt x="8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36">
              <a:extLst>
                <a:ext uri="{FF2B5EF4-FFF2-40B4-BE49-F238E27FC236}">
                  <a16:creationId xmlns:a16="http://schemas.microsoft.com/office/drawing/2014/main" id="{92F96C0A-CE6C-FC11-0202-E7835FDE46CC}"/>
                </a:ext>
              </a:extLst>
            </p:cNvPr>
            <p:cNvSpPr/>
            <p:nvPr/>
          </p:nvSpPr>
          <p:spPr>
            <a:xfrm>
              <a:off x="2622450" y="1656300"/>
              <a:ext cx="32475" cy="78875"/>
            </a:xfrm>
            <a:custGeom>
              <a:avLst/>
              <a:gdLst/>
              <a:ahLst/>
              <a:cxnLst/>
              <a:rect l="l" t="t" r="r" b="b"/>
              <a:pathLst>
                <a:path w="1299" h="3155" extrusionOk="0">
                  <a:moveTo>
                    <a:pt x="1272" y="1"/>
                  </a:moveTo>
                  <a:cubicBezTo>
                    <a:pt x="1269" y="1"/>
                    <a:pt x="1266" y="2"/>
                    <a:pt x="1263" y="4"/>
                  </a:cubicBezTo>
                  <a:cubicBezTo>
                    <a:pt x="414" y="622"/>
                    <a:pt x="1" y="2190"/>
                    <a:pt x="483" y="3135"/>
                  </a:cubicBezTo>
                  <a:cubicBezTo>
                    <a:pt x="490" y="3149"/>
                    <a:pt x="503" y="3155"/>
                    <a:pt x="517" y="3155"/>
                  </a:cubicBezTo>
                  <a:cubicBezTo>
                    <a:pt x="539" y="3155"/>
                    <a:pt x="561" y="3139"/>
                    <a:pt x="559" y="3115"/>
                  </a:cubicBezTo>
                  <a:cubicBezTo>
                    <a:pt x="506" y="2550"/>
                    <a:pt x="402" y="2053"/>
                    <a:pt x="536" y="1483"/>
                  </a:cubicBezTo>
                  <a:cubicBezTo>
                    <a:pt x="670" y="918"/>
                    <a:pt x="980" y="504"/>
                    <a:pt x="1290" y="32"/>
                  </a:cubicBezTo>
                  <a:cubicBezTo>
                    <a:pt x="1299" y="19"/>
                    <a:pt x="1286" y="1"/>
                    <a:pt x="1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36">
              <a:extLst>
                <a:ext uri="{FF2B5EF4-FFF2-40B4-BE49-F238E27FC236}">
                  <a16:creationId xmlns:a16="http://schemas.microsoft.com/office/drawing/2014/main" id="{58962516-DC10-3305-48A0-E446598EDA93}"/>
                </a:ext>
              </a:extLst>
            </p:cNvPr>
            <p:cNvSpPr/>
            <p:nvPr/>
          </p:nvSpPr>
          <p:spPr>
            <a:xfrm>
              <a:off x="2635725" y="1652600"/>
              <a:ext cx="43375" cy="82625"/>
            </a:xfrm>
            <a:custGeom>
              <a:avLst/>
              <a:gdLst/>
              <a:ahLst/>
              <a:cxnLst/>
              <a:rect l="l" t="t" r="r" b="b"/>
              <a:pathLst>
                <a:path w="1735" h="3305" extrusionOk="0">
                  <a:moveTo>
                    <a:pt x="824" y="0"/>
                  </a:moveTo>
                  <a:cubicBezTo>
                    <a:pt x="770" y="0"/>
                    <a:pt x="715" y="62"/>
                    <a:pt x="753" y="114"/>
                  </a:cubicBezTo>
                  <a:cubicBezTo>
                    <a:pt x="1152" y="652"/>
                    <a:pt x="1363" y="1275"/>
                    <a:pt x="1171" y="1942"/>
                  </a:cubicBezTo>
                  <a:cubicBezTo>
                    <a:pt x="987" y="2579"/>
                    <a:pt x="541" y="2894"/>
                    <a:pt x="27" y="3249"/>
                  </a:cubicBezTo>
                  <a:cubicBezTo>
                    <a:pt x="1" y="3267"/>
                    <a:pt x="13" y="3305"/>
                    <a:pt x="43" y="3305"/>
                  </a:cubicBezTo>
                  <a:cubicBezTo>
                    <a:pt x="45" y="3305"/>
                    <a:pt x="48" y="3304"/>
                    <a:pt x="50" y="3304"/>
                  </a:cubicBezTo>
                  <a:cubicBezTo>
                    <a:pt x="1499" y="2982"/>
                    <a:pt x="1734" y="1008"/>
                    <a:pt x="872" y="22"/>
                  </a:cubicBezTo>
                  <a:cubicBezTo>
                    <a:pt x="859" y="7"/>
                    <a:pt x="841" y="0"/>
                    <a:pt x="8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36">
              <a:extLst>
                <a:ext uri="{FF2B5EF4-FFF2-40B4-BE49-F238E27FC236}">
                  <a16:creationId xmlns:a16="http://schemas.microsoft.com/office/drawing/2014/main" id="{6B01529C-86A8-6EBE-11C3-7DEE00F079D5}"/>
                </a:ext>
              </a:extLst>
            </p:cNvPr>
            <p:cNvSpPr/>
            <p:nvPr/>
          </p:nvSpPr>
          <p:spPr>
            <a:xfrm>
              <a:off x="1695475" y="2261450"/>
              <a:ext cx="36875" cy="10325"/>
            </a:xfrm>
            <a:custGeom>
              <a:avLst/>
              <a:gdLst/>
              <a:ahLst/>
              <a:cxnLst/>
              <a:rect l="l" t="t" r="r" b="b"/>
              <a:pathLst>
                <a:path w="1475" h="413" extrusionOk="0">
                  <a:moveTo>
                    <a:pt x="901" y="0"/>
                  </a:moveTo>
                  <a:cubicBezTo>
                    <a:pt x="605" y="0"/>
                    <a:pt x="293" y="104"/>
                    <a:pt x="79" y="251"/>
                  </a:cubicBezTo>
                  <a:cubicBezTo>
                    <a:pt x="1" y="304"/>
                    <a:pt x="46" y="413"/>
                    <a:pt x="122" y="413"/>
                  </a:cubicBezTo>
                  <a:cubicBezTo>
                    <a:pt x="136" y="413"/>
                    <a:pt x="151" y="409"/>
                    <a:pt x="166" y="401"/>
                  </a:cubicBezTo>
                  <a:cubicBezTo>
                    <a:pt x="387" y="280"/>
                    <a:pt x="600" y="190"/>
                    <a:pt x="853" y="174"/>
                  </a:cubicBezTo>
                  <a:cubicBezTo>
                    <a:pt x="882" y="172"/>
                    <a:pt x="911" y="171"/>
                    <a:pt x="939" y="171"/>
                  </a:cubicBezTo>
                  <a:cubicBezTo>
                    <a:pt x="1112" y="171"/>
                    <a:pt x="1282" y="202"/>
                    <a:pt x="1454" y="202"/>
                  </a:cubicBezTo>
                  <a:cubicBezTo>
                    <a:pt x="1466" y="202"/>
                    <a:pt x="1475" y="185"/>
                    <a:pt x="1465" y="177"/>
                  </a:cubicBezTo>
                  <a:cubicBezTo>
                    <a:pt x="1311" y="52"/>
                    <a:pt x="1110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36">
              <a:extLst>
                <a:ext uri="{FF2B5EF4-FFF2-40B4-BE49-F238E27FC236}">
                  <a16:creationId xmlns:a16="http://schemas.microsoft.com/office/drawing/2014/main" id="{1B87A27D-E66F-15E8-4D0F-013A3616D339}"/>
                </a:ext>
              </a:extLst>
            </p:cNvPr>
            <p:cNvSpPr/>
            <p:nvPr/>
          </p:nvSpPr>
          <p:spPr>
            <a:xfrm>
              <a:off x="1684750" y="2230375"/>
              <a:ext cx="67275" cy="16500"/>
            </a:xfrm>
            <a:custGeom>
              <a:avLst/>
              <a:gdLst/>
              <a:ahLst/>
              <a:cxnLst/>
              <a:rect l="l" t="t" r="r" b="b"/>
              <a:pathLst>
                <a:path w="2691" h="660" extrusionOk="0">
                  <a:moveTo>
                    <a:pt x="2267" y="1"/>
                  </a:moveTo>
                  <a:cubicBezTo>
                    <a:pt x="1532" y="1"/>
                    <a:pt x="678" y="212"/>
                    <a:pt x="74" y="520"/>
                  </a:cubicBezTo>
                  <a:cubicBezTo>
                    <a:pt x="1" y="557"/>
                    <a:pt x="44" y="660"/>
                    <a:pt x="115" y="660"/>
                  </a:cubicBezTo>
                  <a:cubicBezTo>
                    <a:pt x="121" y="660"/>
                    <a:pt x="127" y="659"/>
                    <a:pt x="132" y="658"/>
                  </a:cubicBezTo>
                  <a:cubicBezTo>
                    <a:pt x="555" y="566"/>
                    <a:pt x="961" y="407"/>
                    <a:pt x="1385" y="314"/>
                  </a:cubicBezTo>
                  <a:cubicBezTo>
                    <a:pt x="1805" y="222"/>
                    <a:pt x="2241" y="193"/>
                    <a:pt x="2656" y="81"/>
                  </a:cubicBezTo>
                  <a:cubicBezTo>
                    <a:pt x="2691" y="72"/>
                    <a:pt x="2680" y="26"/>
                    <a:pt x="2649" y="22"/>
                  </a:cubicBezTo>
                  <a:cubicBezTo>
                    <a:pt x="2527" y="8"/>
                    <a:pt x="2399" y="1"/>
                    <a:pt x="2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36">
              <a:extLst>
                <a:ext uri="{FF2B5EF4-FFF2-40B4-BE49-F238E27FC236}">
                  <a16:creationId xmlns:a16="http://schemas.microsoft.com/office/drawing/2014/main" id="{7031C007-9AB6-A4EB-9384-750EADBBF4B2}"/>
                </a:ext>
              </a:extLst>
            </p:cNvPr>
            <p:cNvSpPr/>
            <p:nvPr/>
          </p:nvSpPr>
          <p:spPr>
            <a:xfrm>
              <a:off x="1686200" y="2215200"/>
              <a:ext cx="17975" cy="30000"/>
            </a:xfrm>
            <a:custGeom>
              <a:avLst/>
              <a:gdLst/>
              <a:ahLst/>
              <a:cxnLst/>
              <a:rect l="l" t="t" r="r" b="b"/>
              <a:pathLst>
                <a:path w="719" h="1200" extrusionOk="0">
                  <a:moveTo>
                    <a:pt x="657" y="0"/>
                  </a:moveTo>
                  <a:cubicBezTo>
                    <a:pt x="642" y="0"/>
                    <a:pt x="628" y="7"/>
                    <a:pt x="617" y="23"/>
                  </a:cubicBezTo>
                  <a:cubicBezTo>
                    <a:pt x="396" y="367"/>
                    <a:pt x="216" y="744"/>
                    <a:pt x="26" y="1106"/>
                  </a:cubicBezTo>
                  <a:cubicBezTo>
                    <a:pt x="0" y="1154"/>
                    <a:pt x="43" y="1199"/>
                    <a:pt x="84" y="1199"/>
                  </a:cubicBezTo>
                  <a:cubicBezTo>
                    <a:pt x="102" y="1199"/>
                    <a:pt x="120" y="1190"/>
                    <a:pt x="132" y="1168"/>
                  </a:cubicBezTo>
                  <a:lnTo>
                    <a:pt x="133" y="1168"/>
                  </a:lnTo>
                  <a:cubicBezTo>
                    <a:pt x="327" y="808"/>
                    <a:pt x="539" y="448"/>
                    <a:pt x="702" y="73"/>
                  </a:cubicBezTo>
                  <a:cubicBezTo>
                    <a:pt x="718" y="34"/>
                    <a:pt x="688" y="0"/>
                    <a:pt x="6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36">
              <a:extLst>
                <a:ext uri="{FF2B5EF4-FFF2-40B4-BE49-F238E27FC236}">
                  <a16:creationId xmlns:a16="http://schemas.microsoft.com/office/drawing/2014/main" id="{4C64120B-2245-A3A1-F39A-8D8216671B84}"/>
                </a:ext>
              </a:extLst>
            </p:cNvPr>
            <p:cNvSpPr/>
            <p:nvPr/>
          </p:nvSpPr>
          <p:spPr>
            <a:xfrm>
              <a:off x="1648300" y="2215075"/>
              <a:ext cx="53900" cy="51625"/>
            </a:xfrm>
            <a:custGeom>
              <a:avLst/>
              <a:gdLst/>
              <a:ahLst/>
              <a:cxnLst/>
              <a:rect l="l" t="t" r="r" b="b"/>
              <a:pathLst>
                <a:path w="2156" h="2065" extrusionOk="0">
                  <a:moveTo>
                    <a:pt x="2110" y="7"/>
                  </a:moveTo>
                  <a:cubicBezTo>
                    <a:pt x="2105" y="7"/>
                    <a:pt x="2100" y="8"/>
                    <a:pt x="2094" y="11"/>
                  </a:cubicBezTo>
                  <a:cubicBezTo>
                    <a:pt x="1568" y="260"/>
                    <a:pt x="1018" y="0"/>
                    <a:pt x="549" y="436"/>
                  </a:cubicBezTo>
                  <a:cubicBezTo>
                    <a:pt x="129" y="827"/>
                    <a:pt x="1" y="1438"/>
                    <a:pt x="71" y="1991"/>
                  </a:cubicBezTo>
                  <a:cubicBezTo>
                    <a:pt x="77" y="2040"/>
                    <a:pt x="113" y="2065"/>
                    <a:pt x="149" y="2065"/>
                  </a:cubicBezTo>
                  <a:cubicBezTo>
                    <a:pt x="185" y="2065"/>
                    <a:pt x="220" y="2040"/>
                    <a:pt x="225" y="1991"/>
                  </a:cubicBezTo>
                  <a:cubicBezTo>
                    <a:pt x="284" y="1362"/>
                    <a:pt x="370" y="596"/>
                    <a:pt x="1070" y="355"/>
                  </a:cubicBezTo>
                  <a:cubicBezTo>
                    <a:pt x="1429" y="231"/>
                    <a:pt x="1861" y="385"/>
                    <a:pt x="2134" y="64"/>
                  </a:cubicBezTo>
                  <a:cubicBezTo>
                    <a:pt x="2155" y="40"/>
                    <a:pt x="2137" y="7"/>
                    <a:pt x="211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36">
              <a:extLst>
                <a:ext uri="{FF2B5EF4-FFF2-40B4-BE49-F238E27FC236}">
                  <a16:creationId xmlns:a16="http://schemas.microsoft.com/office/drawing/2014/main" id="{7A37287D-4B96-7AE3-F928-19EF75077748}"/>
                </a:ext>
              </a:extLst>
            </p:cNvPr>
            <p:cNvSpPr/>
            <p:nvPr/>
          </p:nvSpPr>
          <p:spPr>
            <a:xfrm>
              <a:off x="2075800" y="1932625"/>
              <a:ext cx="16450" cy="19375"/>
            </a:xfrm>
            <a:custGeom>
              <a:avLst/>
              <a:gdLst/>
              <a:ahLst/>
              <a:cxnLst/>
              <a:rect l="l" t="t" r="r" b="b"/>
              <a:pathLst>
                <a:path w="658" h="775" extrusionOk="0">
                  <a:moveTo>
                    <a:pt x="85" y="0"/>
                  </a:moveTo>
                  <a:cubicBezTo>
                    <a:pt x="78" y="0"/>
                    <a:pt x="72" y="3"/>
                    <a:pt x="69" y="9"/>
                  </a:cubicBezTo>
                  <a:cubicBezTo>
                    <a:pt x="1" y="147"/>
                    <a:pt x="77" y="329"/>
                    <a:pt x="151" y="452"/>
                  </a:cubicBezTo>
                  <a:cubicBezTo>
                    <a:pt x="237" y="597"/>
                    <a:pt x="375" y="730"/>
                    <a:pt x="541" y="772"/>
                  </a:cubicBezTo>
                  <a:cubicBezTo>
                    <a:pt x="548" y="773"/>
                    <a:pt x="554" y="774"/>
                    <a:pt x="559" y="774"/>
                  </a:cubicBezTo>
                  <a:cubicBezTo>
                    <a:pt x="623" y="774"/>
                    <a:pt x="658" y="683"/>
                    <a:pt x="594" y="646"/>
                  </a:cubicBezTo>
                  <a:cubicBezTo>
                    <a:pt x="462" y="571"/>
                    <a:pt x="341" y="499"/>
                    <a:pt x="253" y="369"/>
                  </a:cubicBezTo>
                  <a:cubicBezTo>
                    <a:pt x="176" y="257"/>
                    <a:pt x="166" y="124"/>
                    <a:pt x="101" y="9"/>
                  </a:cubicBezTo>
                  <a:cubicBezTo>
                    <a:pt x="98" y="3"/>
                    <a:pt x="91" y="0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36">
              <a:extLst>
                <a:ext uri="{FF2B5EF4-FFF2-40B4-BE49-F238E27FC236}">
                  <a16:creationId xmlns:a16="http://schemas.microsoft.com/office/drawing/2014/main" id="{D8217EA7-DB35-84C5-0946-B3EF266112E8}"/>
                </a:ext>
              </a:extLst>
            </p:cNvPr>
            <p:cNvSpPr/>
            <p:nvPr/>
          </p:nvSpPr>
          <p:spPr>
            <a:xfrm>
              <a:off x="2066550" y="1930150"/>
              <a:ext cx="25975" cy="21125"/>
            </a:xfrm>
            <a:custGeom>
              <a:avLst/>
              <a:gdLst/>
              <a:ahLst/>
              <a:cxnLst/>
              <a:rect l="l" t="t" r="r" b="b"/>
              <a:pathLst>
                <a:path w="1039" h="845" extrusionOk="0">
                  <a:moveTo>
                    <a:pt x="27" y="1"/>
                  </a:moveTo>
                  <a:cubicBezTo>
                    <a:pt x="14" y="1"/>
                    <a:pt x="1" y="12"/>
                    <a:pt x="5" y="27"/>
                  </a:cubicBezTo>
                  <a:cubicBezTo>
                    <a:pt x="138" y="465"/>
                    <a:pt x="512" y="776"/>
                    <a:pt x="966" y="844"/>
                  </a:cubicBezTo>
                  <a:cubicBezTo>
                    <a:pt x="969" y="844"/>
                    <a:pt x="972" y="844"/>
                    <a:pt x="975" y="844"/>
                  </a:cubicBezTo>
                  <a:cubicBezTo>
                    <a:pt x="1021" y="844"/>
                    <a:pt x="1038" y="780"/>
                    <a:pt x="988" y="764"/>
                  </a:cubicBezTo>
                  <a:lnTo>
                    <a:pt x="989" y="764"/>
                  </a:lnTo>
                  <a:cubicBezTo>
                    <a:pt x="592" y="635"/>
                    <a:pt x="266" y="365"/>
                    <a:pt x="45" y="11"/>
                  </a:cubicBezTo>
                  <a:cubicBezTo>
                    <a:pt x="41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36">
              <a:extLst>
                <a:ext uri="{FF2B5EF4-FFF2-40B4-BE49-F238E27FC236}">
                  <a16:creationId xmlns:a16="http://schemas.microsoft.com/office/drawing/2014/main" id="{5ADE39F1-37C2-8EEE-43B6-F2C124052CA6}"/>
                </a:ext>
              </a:extLst>
            </p:cNvPr>
            <p:cNvSpPr/>
            <p:nvPr/>
          </p:nvSpPr>
          <p:spPr>
            <a:xfrm>
              <a:off x="2575075" y="2059800"/>
              <a:ext cx="46175" cy="54900"/>
            </a:xfrm>
            <a:custGeom>
              <a:avLst/>
              <a:gdLst/>
              <a:ahLst/>
              <a:cxnLst/>
              <a:rect l="l" t="t" r="r" b="b"/>
              <a:pathLst>
                <a:path w="1847" h="2196" extrusionOk="0">
                  <a:moveTo>
                    <a:pt x="1846" y="0"/>
                  </a:moveTo>
                  <a:lnTo>
                    <a:pt x="1846" y="0"/>
                  </a:lnTo>
                  <a:cubicBezTo>
                    <a:pt x="1706" y="87"/>
                    <a:pt x="1697" y="92"/>
                    <a:pt x="1507" y="304"/>
                  </a:cubicBezTo>
                  <a:cubicBezTo>
                    <a:pt x="1336" y="493"/>
                    <a:pt x="1157" y="650"/>
                    <a:pt x="989" y="850"/>
                  </a:cubicBezTo>
                  <a:cubicBezTo>
                    <a:pt x="876" y="983"/>
                    <a:pt x="764" y="1116"/>
                    <a:pt x="656" y="1245"/>
                  </a:cubicBezTo>
                  <a:cubicBezTo>
                    <a:pt x="656" y="1245"/>
                    <a:pt x="411" y="1530"/>
                    <a:pt x="411" y="1530"/>
                  </a:cubicBezTo>
                  <a:cubicBezTo>
                    <a:pt x="311" y="1648"/>
                    <a:pt x="48" y="2077"/>
                    <a:pt x="0" y="2195"/>
                  </a:cubicBezTo>
                  <a:cubicBezTo>
                    <a:pt x="150" y="2062"/>
                    <a:pt x="298" y="1924"/>
                    <a:pt x="450" y="1765"/>
                  </a:cubicBezTo>
                  <a:lnTo>
                    <a:pt x="502" y="1703"/>
                  </a:lnTo>
                  <a:cubicBezTo>
                    <a:pt x="502" y="1703"/>
                    <a:pt x="782" y="1376"/>
                    <a:pt x="783" y="1376"/>
                  </a:cubicBezTo>
                  <a:cubicBezTo>
                    <a:pt x="1153" y="943"/>
                    <a:pt x="1540" y="433"/>
                    <a:pt x="18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36">
              <a:extLst>
                <a:ext uri="{FF2B5EF4-FFF2-40B4-BE49-F238E27FC236}">
                  <a16:creationId xmlns:a16="http://schemas.microsoft.com/office/drawing/2014/main" id="{A6576D5F-81F1-0070-84ED-527DEA14B8BC}"/>
                </a:ext>
              </a:extLst>
            </p:cNvPr>
            <p:cNvSpPr/>
            <p:nvPr/>
          </p:nvSpPr>
          <p:spPr>
            <a:xfrm>
              <a:off x="2566675" y="2113975"/>
              <a:ext cx="40025" cy="47400"/>
            </a:xfrm>
            <a:custGeom>
              <a:avLst/>
              <a:gdLst/>
              <a:ahLst/>
              <a:cxnLst/>
              <a:rect l="l" t="t" r="r" b="b"/>
              <a:pathLst>
                <a:path w="1601" h="1896" extrusionOk="0">
                  <a:moveTo>
                    <a:pt x="1600" y="0"/>
                  </a:moveTo>
                  <a:lnTo>
                    <a:pt x="1600" y="0"/>
                  </a:lnTo>
                  <a:cubicBezTo>
                    <a:pt x="1474" y="70"/>
                    <a:pt x="1466" y="76"/>
                    <a:pt x="1300" y="256"/>
                  </a:cubicBezTo>
                  <a:cubicBezTo>
                    <a:pt x="1151" y="420"/>
                    <a:pt x="993" y="552"/>
                    <a:pt x="847" y="725"/>
                  </a:cubicBezTo>
                  <a:cubicBezTo>
                    <a:pt x="748" y="840"/>
                    <a:pt x="651" y="955"/>
                    <a:pt x="557" y="1065"/>
                  </a:cubicBezTo>
                  <a:cubicBezTo>
                    <a:pt x="557" y="1065"/>
                    <a:pt x="345" y="1312"/>
                    <a:pt x="345" y="1312"/>
                  </a:cubicBezTo>
                  <a:cubicBezTo>
                    <a:pt x="258" y="1412"/>
                    <a:pt x="38" y="1791"/>
                    <a:pt x="0" y="1896"/>
                  </a:cubicBezTo>
                  <a:cubicBezTo>
                    <a:pt x="132" y="1784"/>
                    <a:pt x="264" y="1666"/>
                    <a:pt x="398" y="1530"/>
                  </a:cubicBezTo>
                  <a:lnTo>
                    <a:pt x="442" y="1477"/>
                  </a:lnTo>
                  <a:cubicBezTo>
                    <a:pt x="442" y="1477"/>
                    <a:pt x="686" y="1195"/>
                    <a:pt x="686" y="1195"/>
                  </a:cubicBezTo>
                  <a:cubicBezTo>
                    <a:pt x="1007" y="822"/>
                    <a:pt x="1340" y="379"/>
                    <a:pt x="16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36">
              <a:extLst>
                <a:ext uri="{FF2B5EF4-FFF2-40B4-BE49-F238E27FC236}">
                  <a16:creationId xmlns:a16="http://schemas.microsoft.com/office/drawing/2014/main" id="{4B4B6B7B-9474-AA31-0818-5A9F5DD54B11}"/>
                </a:ext>
              </a:extLst>
            </p:cNvPr>
            <p:cNvSpPr/>
            <p:nvPr/>
          </p:nvSpPr>
          <p:spPr>
            <a:xfrm>
              <a:off x="2564525" y="2172150"/>
              <a:ext cx="21825" cy="37000"/>
            </a:xfrm>
            <a:custGeom>
              <a:avLst/>
              <a:gdLst/>
              <a:ahLst/>
              <a:cxnLst/>
              <a:rect l="l" t="t" r="r" b="b"/>
              <a:pathLst>
                <a:path w="873" h="1480" extrusionOk="0">
                  <a:moveTo>
                    <a:pt x="872" y="0"/>
                  </a:moveTo>
                  <a:lnTo>
                    <a:pt x="872" y="0"/>
                  </a:lnTo>
                  <a:cubicBezTo>
                    <a:pt x="768" y="28"/>
                    <a:pt x="759" y="28"/>
                    <a:pt x="632" y="152"/>
                  </a:cubicBezTo>
                  <a:cubicBezTo>
                    <a:pt x="521" y="262"/>
                    <a:pt x="403" y="357"/>
                    <a:pt x="312" y="495"/>
                  </a:cubicBezTo>
                  <a:cubicBezTo>
                    <a:pt x="254" y="588"/>
                    <a:pt x="198" y="682"/>
                    <a:pt x="151" y="777"/>
                  </a:cubicBezTo>
                  <a:cubicBezTo>
                    <a:pt x="151" y="777"/>
                    <a:pt x="123" y="829"/>
                    <a:pt x="99" y="882"/>
                  </a:cubicBezTo>
                  <a:cubicBezTo>
                    <a:pt x="73" y="935"/>
                    <a:pt x="51" y="991"/>
                    <a:pt x="51" y="991"/>
                  </a:cubicBezTo>
                  <a:cubicBezTo>
                    <a:pt x="32" y="1035"/>
                    <a:pt x="14" y="1139"/>
                    <a:pt x="7" y="1239"/>
                  </a:cubicBezTo>
                  <a:cubicBezTo>
                    <a:pt x="1" y="1341"/>
                    <a:pt x="7" y="1440"/>
                    <a:pt x="19" y="1479"/>
                  </a:cubicBezTo>
                  <a:cubicBezTo>
                    <a:pt x="80" y="1357"/>
                    <a:pt x="136" y="1244"/>
                    <a:pt x="187" y="1143"/>
                  </a:cubicBezTo>
                  <a:lnTo>
                    <a:pt x="186" y="1143"/>
                  </a:lnTo>
                  <a:lnTo>
                    <a:pt x="203" y="1099"/>
                  </a:lnTo>
                  <a:cubicBezTo>
                    <a:pt x="203" y="1099"/>
                    <a:pt x="227" y="1040"/>
                    <a:pt x="253" y="982"/>
                  </a:cubicBezTo>
                  <a:cubicBezTo>
                    <a:pt x="280" y="925"/>
                    <a:pt x="309" y="868"/>
                    <a:pt x="309" y="868"/>
                  </a:cubicBezTo>
                  <a:cubicBezTo>
                    <a:pt x="459" y="569"/>
                    <a:pt x="663" y="248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36">
              <a:extLst>
                <a:ext uri="{FF2B5EF4-FFF2-40B4-BE49-F238E27FC236}">
                  <a16:creationId xmlns:a16="http://schemas.microsoft.com/office/drawing/2014/main" id="{74C04A08-EFD7-5CE3-25F8-4FC87E756AE9}"/>
                </a:ext>
              </a:extLst>
            </p:cNvPr>
            <p:cNvSpPr/>
            <p:nvPr/>
          </p:nvSpPr>
          <p:spPr>
            <a:xfrm>
              <a:off x="2416000" y="2147575"/>
              <a:ext cx="96650" cy="57650"/>
            </a:xfrm>
            <a:custGeom>
              <a:avLst/>
              <a:gdLst/>
              <a:ahLst/>
              <a:cxnLst/>
              <a:rect l="l" t="t" r="r" b="b"/>
              <a:pathLst>
                <a:path w="3866" h="2306" extrusionOk="0">
                  <a:moveTo>
                    <a:pt x="1" y="0"/>
                  </a:moveTo>
                  <a:cubicBezTo>
                    <a:pt x="28" y="125"/>
                    <a:pt x="63" y="193"/>
                    <a:pt x="122" y="269"/>
                  </a:cubicBezTo>
                  <a:cubicBezTo>
                    <a:pt x="183" y="344"/>
                    <a:pt x="276" y="435"/>
                    <a:pt x="486" y="547"/>
                  </a:cubicBezTo>
                  <a:cubicBezTo>
                    <a:pt x="676" y="647"/>
                    <a:pt x="866" y="720"/>
                    <a:pt x="1054" y="794"/>
                  </a:cubicBezTo>
                  <a:cubicBezTo>
                    <a:pt x="1242" y="869"/>
                    <a:pt x="1431" y="941"/>
                    <a:pt x="1635" y="1009"/>
                  </a:cubicBezTo>
                  <a:cubicBezTo>
                    <a:pt x="1906" y="1101"/>
                    <a:pt x="2175" y="1192"/>
                    <a:pt x="2436" y="1279"/>
                  </a:cubicBezTo>
                  <a:cubicBezTo>
                    <a:pt x="2436" y="1279"/>
                    <a:pt x="2581" y="1329"/>
                    <a:pt x="2727" y="1379"/>
                  </a:cubicBezTo>
                  <a:cubicBezTo>
                    <a:pt x="2871" y="1429"/>
                    <a:pt x="3008" y="1488"/>
                    <a:pt x="3008" y="1488"/>
                  </a:cubicBezTo>
                  <a:cubicBezTo>
                    <a:pt x="3118" y="1538"/>
                    <a:pt x="3361" y="1628"/>
                    <a:pt x="3548" y="1797"/>
                  </a:cubicBezTo>
                  <a:cubicBezTo>
                    <a:pt x="3642" y="1880"/>
                    <a:pt x="3721" y="1979"/>
                    <a:pt x="3771" y="2073"/>
                  </a:cubicBezTo>
                  <a:cubicBezTo>
                    <a:pt x="3824" y="2167"/>
                    <a:pt x="3848" y="2255"/>
                    <a:pt x="3862" y="2306"/>
                  </a:cubicBezTo>
                  <a:cubicBezTo>
                    <a:pt x="3865" y="1964"/>
                    <a:pt x="3634" y="1635"/>
                    <a:pt x="3313" y="1439"/>
                  </a:cubicBezTo>
                  <a:cubicBezTo>
                    <a:pt x="3313" y="1439"/>
                    <a:pt x="3283" y="1422"/>
                    <a:pt x="3252" y="1406"/>
                  </a:cubicBezTo>
                  <a:cubicBezTo>
                    <a:pt x="3222" y="1390"/>
                    <a:pt x="3191" y="1373"/>
                    <a:pt x="3191" y="1373"/>
                  </a:cubicBezTo>
                  <a:cubicBezTo>
                    <a:pt x="3191" y="1373"/>
                    <a:pt x="3026" y="1292"/>
                    <a:pt x="2858" y="1233"/>
                  </a:cubicBezTo>
                  <a:cubicBezTo>
                    <a:pt x="2690" y="1175"/>
                    <a:pt x="2523" y="1117"/>
                    <a:pt x="2523" y="1117"/>
                  </a:cubicBezTo>
                  <a:cubicBezTo>
                    <a:pt x="2081" y="966"/>
                    <a:pt x="1610" y="816"/>
                    <a:pt x="1145" y="673"/>
                  </a:cubicBezTo>
                  <a:cubicBezTo>
                    <a:pt x="911" y="601"/>
                    <a:pt x="682" y="537"/>
                    <a:pt x="477" y="436"/>
                  </a:cubicBezTo>
                  <a:cubicBezTo>
                    <a:pt x="273" y="337"/>
                    <a:pt x="93" y="19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36">
              <a:extLst>
                <a:ext uri="{FF2B5EF4-FFF2-40B4-BE49-F238E27FC236}">
                  <a16:creationId xmlns:a16="http://schemas.microsoft.com/office/drawing/2014/main" id="{E09E0A46-0630-68A3-7ED2-C9E2C1F0B198}"/>
                </a:ext>
              </a:extLst>
            </p:cNvPr>
            <p:cNvSpPr/>
            <p:nvPr/>
          </p:nvSpPr>
          <p:spPr>
            <a:xfrm>
              <a:off x="2460575" y="2188975"/>
              <a:ext cx="35500" cy="22175"/>
            </a:xfrm>
            <a:custGeom>
              <a:avLst/>
              <a:gdLst/>
              <a:ahLst/>
              <a:cxnLst/>
              <a:rect l="l" t="t" r="r" b="b"/>
              <a:pathLst>
                <a:path w="1420" h="887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83"/>
                    <a:pt x="71" y="85"/>
                    <a:pt x="217" y="162"/>
                  </a:cubicBezTo>
                  <a:cubicBezTo>
                    <a:pt x="347" y="232"/>
                    <a:pt x="451" y="325"/>
                    <a:pt x="579" y="401"/>
                  </a:cubicBezTo>
                  <a:cubicBezTo>
                    <a:pt x="666" y="452"/>
                    <a:pt x="750" y="505"/>
                    <a:pt x="828" y="560"/>
                  </a:cubicBezTo>
                  <a:cubicBezTo>
                    <a:pt x="828" y="560"/>
                    <a:pt x="873" y="591"/>
                    <a:pt x="916" y="623"/>
                  </a:cubicBezTo>
                  <a:cubicBezTo>
                    <a:pt x="959" y="654"/>
                    <a:pt x="1002" y="686"/>
                    <a:pt x="1002" y="686"/>
                  </a:cubicBezTo>
                  <a:cubicBezTo>
                    <a:pt x="1073" y="737"/>
                    <a:pt x="1341" y="864"/>
                    <a:pt x="1420" y="886"/>
                  </a:cubicBezTo>
                  <a:cubicBezTo>
                    <a:pt x="1354" y="787"/>
                    <a:pt x="1278" y="691"/>
                    <a:pt x="1184" y="599"/>
                  </a:cubicBezTo>
                  <a:lnTo>
                    <a:pt x="1146" y="568"/>
                  </a:lnTo>
                  <a:lnTo>
                    <a:pt x="1044" y="491"/>
                  </a:lnTo>
                  <a:lnTo>
                    <a:pt x="941" y="415"/>
                  </a:lnTo>
                  <a:cubicBezTo>
                    <a:pt x="664" y="218"/>
                    <a:pt x="306" y="6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36">
              <a:extLst>
                <a:ext uri="{FF2B5EF4-FFF2-40B4-BE49-F238E27FC236}">
                  <a16:creationId xmlns:a16="http://schemas.microsoft.com/office/drawing/2014/main" id="{E8309A7A-B6BC-4E28-4424-B26B3FAE0C60}"/>
                </a:ext>
              </a:extLst>
            </p:cNvPr>
            <p:cNvSpPr/>
            <p:nvPr/>
          </p:nvSpPr>
          <p:spPr>
            <a:xfrm>
              <a:off x="2434975" y="2218825"/>
              <a:ext cx="67075" cy="75825"/>
            </a:xfrm>
            <a:custGeom>
              <a:avLst/>
              <a:gdLst/>
              <a:ahLst/>
              <a:cxnLst/>
              <a:rect l="l" t="t" r="r" b="b"/>
              <a:pathLst>
                <a:path w="2683" h="303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15"/>
                    <a:pt x="20" y="189"/>
                    <a:pt x="60" y="270"/>
                  </a:cubicBezTo>
                  <a:cubicBezTo>
                    <a:pt x="106" y="348"/>
                    <a:pt x="180" y="454"/>
                    <a:pt x="385" y="553"/>
                  </a:cubicBezTo>
                  <a:cubicBezTo>
                    <a:pt x="567" y="640"/>
                    <a:pt x="752" y="681"/>
                    <a:pt x="921" y="746"/>
                  </a:cubicBezTo>
                  <a:cubicBezTo>
                    <a:pt x="1091" y="810"/>
                    <a:pt x="1251" y="895"/>
                    <a:pt x="1414" y="992"/>
                  </a:cubicBezTo>
                  <a:cubicBezTo>
                    <a:pt x="1631" y="1127"/>
                    <a:pt x="1822" y="1299"/>
                    <a:pt x="1979" y="1487"/>
                  </a:cubicBezTo>
                  <a:cubicBezTo>
                    <a:pt x="1979" y="1487"/>
                    <a:pt x="1999" y="1514"/>
                    <a:pt x="2031" y="1555"/>
                  </a:cubicBezTo>
                  <a:cubicBezTo>
                    <a:pt x="2064" y="1595"/>
                    <a:pt x="2104" y="1651"/>
                    <a:pt x="2141" y="1709"/>
                  </a:cubicBezTo>
                  <a:cubicBezTo>
                    <a:pt x="2180" y="1765"/>
                    <a:pt x="2213" y="1825"/>
                    <a:pt x="2238" y="1871"/>
                  </a:cubicBezTo>
                  <a:cubicBezTo>
                    <a:pt x="2263" y="1916"/>
                    <a:pt x="2279" y="1946"/>
                    <a:pt x="2279" y="1946"/>
                  </a:cubicBezTo>
                  <a:cubicBezTo>
                    <a:pt x="2328" y="2046"/>
                    <a:pt x="2445" y="2255"/>
                    <a:pt x="2519" y="2481"/>
                  </a:cubicBezTo>
                  <a:cubicBezTo>
                    <a:pt x="2600" y="2705"/>
                    <a:pt x="2626" y="2940"/>
                    <a:pt x="2647" y="3033"/>
                  </a:cubicBezTo>
                  <a:cubicBezTo>
                    <a:pt x="2683" y="2731"/>
                    <a:pt x="2652" y="2409"/>
                    <a:pt x="2539" y="2082"/>
                  </a:cubicBezTo>
                  <a:cubicBezTo>
                    <a:pt x="2542" y="2081"/>
                    <a:pt x="2489" y="1966"/>
                    <a:pt x="2489" y="1966"/>
                  </a:cubicBezTo>
                  <a:cubicBezTo>
                    <a:pt x="2489" y="1966"/>
                    <a:pt x="2471" y="1927"/>
                    <a:pt x="2445" y="1870"/>
                  </a:cubicBezTo>
                  <a:cubicBezTo>
                    <a:pt x="2414" y="1815"/>
                    <a:pt x="2376" y="1740"/>
                    <a:pt x="2331" y="1668"/>
                  </a:cubicBezTo>
                  <a:cubicBezTo>
                    <a:pt x="2243" y="1524"/>
                    <a:pt x="2135" y="1393"/>
                    <a:pt x="2135" y="1393"/>
                  </a:cubicBezTo>
                  <a:cubicBezTo>
                    <a:pt x="1855" y="1048"/>
                    <a:pt x="1456" y="753"/>
                    <a:pt x="1008" y="623"/>
                  </a:cubicBezTo>
                  <a:cubicBezTo>
                    <a:pt x="785" y="552"/>
                    <a:pt x="563" y="531"/>
                    <a:pt x="375" y="444"/>
                  </a:cubicBezTo>
                  <a:cubicBezTo>
                    <a:pt x="192" y="361"/>
                    <a:pt x="32" y="197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36">
              <a:extLst>
                <a:ext uri="{FF2B5EF4-FFF2-40B4-BE49-F238E27FC236}">
                  <a16:creationId xmlns:a16="http://schemas.microsoft.com/office/drawing/2014/main" id="{8410954A-37F1-0D0B-7158-C318DD572866}"/>
                </a:ext>
              </a:extLst>
            </p:cNvPr>
            <p:cNvSpPr/>
            <p:nvPr/>
          </p:nvSpPr>
          <p:spPr>
            <a:xfrm>
              <a:off x="2446650" y="2276125"/>
              <a:ext cx="39275" cy="84925"/>
            </a:xfrm>
            <a:custGeom>
              <a:avLst/>
              <a:gdLst/>
              <a:ahLst/>
              <a:cxnLst/>
              <a:rect l="l" t="t" r="r" b="b"/>
              <a:pathLst>
                <a:path w="1571" h="3397" extrusionOk="0">
                  <a:moveTo>
                    <a:pt x="582" y="1"/>
                  </a:moveTo>
                  <a:cubicBezTo>
                    <a:pt x="350" y="1"/>
                    <a:pt x="126" y="102"/>
                    <a:pt x="0" y="272"/>
                  </a:cubicBezTo>
                  <a:cubicBezTo>
                    <a:pt x="112" y="184"/>
                    <a:pt x="183" y="163"/>
                    <a:pt x="274" y="130"/>
                  </a:cubicBezTo>
                  <a:cubicBezTo>
                    <a:pt x="321" y="116"/>
                    <a:pt x="374" y="100"/>
                    <a:pt x="446" y="93"/>
                  </a:cubicBezTo>
                  <a:cubicBezTo>
                    <a:pt x="473" y="90"/>
                    <a:pt x="503" y="87"/>
                    <a:pt x="537" y="87"/>
                  </a:cubicBezTo>
                  <a:cubicBezTo>
                    <a:pt x="591" y="87"/>
                    <a:pt x="652" y="93"/>
                    <a:pt x="722" y="111"/>
                  </a:cubicBezTo>
                  <a:cubicBezTo>
                    <a:pt x="927" y="167"/>
                    <a:pt x="1089" y="312"/>
                    <a:pt x="1197" y="482"/>
                  </a:cubicBezTo>
                  <a:cubicBezTo>
                    <a:pt x="1306" y="654"/>
                    <a:pt x="1361" y="854"/>
                    <a:pt x="1383" y="1069"/>
                  </a:cubicBezTo>
                  <a:cubicBezTo>
                    <a:pt x="1409" y="1360"/>
                    <a:pt x="1358" y="1657"/>
                    <a:pt x="1264" y="1923"/>
                  </a:cubicBezTo>
                  <a:cubicBezTo>
                    <a:pt x="1264" y="1923"/>
                    <a:pt x="1211" y="2074"/>
                    <a:pt x="1136" y="2214"/>
                  </a:cubicBezTo>
                  <a:cubicBezTo>
                    <a:pt x="1064" y="2357"/>
                    <a:pt x="969" y="2486"/>
                    <a:pt x="969" y="2486"/>
                  </a:cubicBezTo>
                  <a:cubicBezTo>
                    <a:pt x="896" y="2593"/>
                    <a:pt x="734" y="2819"/>
                    <a:pt x="533" y="3007"/>
                  </a:cubicBezTo>
                  <a:cubicBezTo>
                    <a:pt x="335" y="3198"/>
                    <a:pt x="98" y="3338"/>
                    <a:pt x="7" y="3396"/>
                  </a:cubicBezTo>
                  <a:cubicBezTo>
                    <a:pt x="341" y="3290"/>
                    <a:pt x="668" y="3100"/>
                    <a:pt x="945" y="2809"/>
                  </a:cubicBezTo>
                  <a:lnTo>
                    <a:pt x="1039" y="2696"/>
                  </a:lnTo>
                  <a:cubicBezTo>
                    <a:pt x="1039" y="2696"/>
                    <a:pt x="1161" y="2542"/>
                    <a:pt x="1258" y="2371"/>
                  </a:cubicBezTo>
                  <a:cubicBezTo>
                    <a:pt x="1358" y="2201"/>
                    <a:pt x="1424" y="2015"/>
                    <a:pt x="1424" y="2015"/>
                  </a:cubicBezTo>
                  <a:cubicBezTo>
                    <a:pt x="1516" y="1772"/>
                    <a:pt x="1570" y="1505"/>
                    <a:pt x="1568" y="1233"/>
                  </a:cubicBezTo>
                  <a:cubicBezTo>
                    <a:pt x="1566" y="961"/>
                    <a:pt x="1503" y="677"/>
                    <a:pt x="1345" y="444"/>
                  </a:cubicBezTo>
                  <a:cubicBezTo>
                    <a:pt x="1192" y="214"/>
                    <a:pt x="947" y="38"/>
                    <a:pt x="678" y="6"/>
                  </a:cubicBezTo>
                  <a:cubicBezTo>
                    <a:pt x="646" y="2"/>
                    <a:pt x="614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36">
              <a:extLst>
                <a:ext uri="{FF2B5EF4-FFF2-40B4-BE49-F238E27FC236}">
                  <a16:creationId xmlns:a16="http://schemas.microsoft.com/office/drawing/2014/main" id="{BB3B359B-27F1-27EE-77B1-02244209002A}"/>
                </a:ext>
              </a:extLst>
            </p:cNvPr>
            <p:cNvSpPr/>
            <p:nvPr/>
          </p:nvSpPr>
          <p:spPr>
            <a:xfrm>
              <a:off x="2297325" y="2296375"/>
              <a:ext cx="96650" cy="88000"/>
            </a:xfrm>
            <a:custGeom>
              <a:avLst/>
              <a:gdLst/>
              <a:ahLst/>
              <a:cxnLst/>
              <a:rect l="l" t="t" r="r" b="b"/>
              <a:pathLst>
                <a:path w="3866" h="3520" extrusionOk="0">
                  <a:moveTo>
                    <a:pt x="12" y="1"/>
                  </a:moveTo>
                  <a:lnTo>
                    <a:pt x="12" y="1"/>
                  </a:lnTo>
                  <a:cubicBezTo>
                    <a:pt x="1" y="401"/>
                    <a:pt x="55" y="820"/>
                    <a:pt x="211" y="1246"/>
                  </a:cubicBezTo>
                  <a:lnTo>
                    <a:pt x="276" y="1400"/>
                  </a:lnTo>
                  <a:cubicBezTo>
                    <a:pt x="276" y="1400"/>
                    <a:pt x="297" y="1451"/>
                    <a:pt x="335" y="1524"/>
                  </a:cubicBezTo>
                  <a:cubicBezTo>
                    <a:pt x="370" y="1600"/>
                    <a:pt x="424" y="1697"/>
                    <a:pt x="480" y="1793"/>
                  </a:cubicBezTo>
                  <a:cubicBezTo>
                    <a:pt x="591" y="1985"/>
                    <a:pt x="730" y="2160"/>
                    <a:pt x="730" y="2160"/>
                  </a:cubicBezTo>
                  <a:cubicBezTo>
                    <a:pt x="1084" y="2627"/>
                    <a:pt x="1598" y="3020"/>
                    <a:pt x="2163" y="3248"/>
                  </a:cubicBezTo>
                  <a:cubicBezTo>
                    <a:pt x="2608" y="3435"/>
                    <a:pt x="3083" y="3519"/>
                    <a:pt x="3525" y="3519"/>
                  </a:cubicBezTo>
                  <a:cubicBezTo>
                    <a:pt x="3641" y="3519"/>
                    <a:pt x="3755" y="3513"/>
                    <a:pt x="3866" y="3502"/>
                  </a:cubicBezTo>
                  <a:cubicBezTo>
                    <a:pt x="3707" y="3484"/>
                    <a:pt x="3624" y="3470"/>
                    <a:pt x="3509" y="3459"/>
                  </a:cubicBezTo>
                  <a:cubicBezTo>
                    <a:pt x="3395" y="3442"/>
                    <a:pt x="3248" y="3436"/>
                    <a:pt x="2971" y="3378"/>
                  </a:cubicBezTo>
                  <a:cubicBezTo>
                    <a:pt x="2475" y="3269"/>
                    <a:pt x="2052" y="3054"/>
                    <a:pt x="1632" y="2766"/>
                  </a:cubicBezTo>
                  <a:cubicBezTo>
                    <a:pt x="1347" y="2572"/>
                    <a:pt x="1100" y="2334"/>
                    <a:pt x="895" y="2076"/>
                  </a:cubicBezTo>
                  <a:cubicBezTo>
                    <a:pt x="895" y="2076"/>
                    <a:pt x="781" y="1931"/>
                    <a:pt x="683" y="1774"/>
                  </a:cubicBezTo>
                  <a:cubicBezTo>
                    <a:pt x="583" y="1620"/>
                    <a:pt x="503" y="1453"/>
                    <a:pt x="503" y="1453"/>
                  </a:cubicBezTo>
                  <a:cubicBezTo>
                    <a:pt x="432" y="1319"/>
                    <a:pt x="289" y="1032"/>
                    <a:pt x="189" y="731"/>
                  </a:cubicBezTo>
                  <a:cubicBezTo>
                    <a:pt x="86" y="432"/>
                    <a:pt x="37" y="122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36">
              <a:extLst>
                <a:ext uri="{FF2B5EF4-FFF2-40B4-BE49-F238E27FC236}">
                  <a16:creationId xmlns:a16="http://schemas.microsoft.com/office/drawing/2014/main" id="{2549DBD9-E5CE-56B8-1E14-770D9349F2F3}"/>
                </a:ext>
              </a:extLst>
            </p:cNvPr>
            <p:cNvSpPr/>
            <p:nvPr/>
          </p:nvSpPr>
          <p:spPr>
            <a:xfrm>
              <a:off x="2365450" y="2219400"/>
              <a:ext cx="47850" cy="75750"/>
            </a:xfrm>
            <a:custGeom>
              <a:avLst/>
              <a:gdLst/>
              <a:ahLst/>
              <a:cxnLst/>
              <a:rect l="l" t="t" r="r" b="b"/>
              <a:pathLst>
                <a:path w="1914" h="3030" extrusionOk="0">
                  <a:moveTo>
                    <a:pt x="278" y="0"/>
                  </a:moveTo>
                  <a:cubicBezTo>
                    <a:pt x="734" y="112"/>
                    <a:pt x="1148" y="404"/>
                    <a:pt x="1425" y="829"/>
                  </a:cubicBezTo>
                  <a:lnTo>
                    <a:pt x="1424" y="829"/>
                  </a:lnTo>
                  <a:cubicBezTo>
                    <a:pt x="1424" y="829"/>
                    <a:pt x="1451" y="866"/>
                    <a:pt x="1476" y="905"/>
                  </a:cubicBezTo>
                  <a:cubicBezTo>
                    <a:pt x="1498" y="945"/>
                    <a:pt x="1522" y="986"/>
                    <a:pt x="1522" y="986"/>
                  </a:cubicBezTo>
                  <a:cubicBezTo>
                    <a:pt x="1522" y="986"/>
                    <a:pt x="1647" y="1204"/>
                    <a:pt x="1693" y="1447"/>
                  </a:cubicBezTo>
                  <a:cubicBezTo>
                    <a:pt x="1721" y="1566"/>
                    <a:pt x="1730" y="1690"/>
                    <a:pt x="1730" y="1781"/>
                  </a:cubicBezTo>
                  <a:cubicBezTo>
                    <a:pt x="1729" y="1873"/>
                    <a:pt x="1721" y="1934"/>
                    <a:pt x="1721" y="1934"/>
                  </a:cubicBezTo>
                  <a:cubicBezTo>
                    <a:pt x="1691" y="2253"/>
                    <a:pt x="1530" y="2571"/>
                    <a:pt x="1247" y="2740"/>
                  </a:cubicBezTo>
                  <a:cubicBezTo>
                    <a:pt x="1128" y="2814"/>
                    <a:pt x="989" y="2857"/>
                    <a:pt x="851" y="2857"/>
                  </a:cubicBezTo>
                  <a:cubicBezTo>
                    <a:pt x="830" y="2857"/>
                    <a:pt x="808" y="2856"/>
                    <a:pt x="786" y="2854"/>
                  </a:cubicBezTo>
                  <a:cubicBezTo>
                    <a:pt x="626" y="2838"/>
                    <a:pt x="468" y="2766"/>
                    <a:pt x="357" y="2652"/>
                  </a:cubicBezTo>
                  <a:cubicBezTo>
                    <a:pt x="244" y="2537"/>
                    <a:pt x="186" y="2379"/>
                    <a:pt x="205" y="2218"/>
                  </a:cubicBezTo>
                  <a:cubicBezTo>
                    <a:pt x="220" y="2059"/>
                    <a:pt x="301" y="1903"/>
                    <a:pt x="432" y="1818"/>
                  </a:cubicBezTo>
                  <a:cubicBezTo>
                    <a:pt x="501" y="1769"/>
                    <a:pt x="582" y="1747"/>
                    <a:pt x="663" y="1747"/>
                  </a:cubicBezTo>
                  <a:cubicBezTo>
                    <a:pt x="891" y="1747"/>
                    <a:pt x="1128" y="1919"/>
                    <a:pt x="1148" y="2149"/>
                  </a:cubicBezTo>
                  <a:cubicBezTo>
                    <a:pt x="1155" y="2057"/>
                    <a:pt x="1131" y="1983"/>
                    <a:pt x="1098" y="1924"/>
                  </a:cubicBezTo>
                  <a:cubicBezTo>
                    <a:pt x="1066" y="1863"/>
                    <a:pt x="1022" y="1816"/>
                    <a:pt x="963" y="1773"/>
                  </a:cubicBezTo>
                  <a:cubicBezTo>
                    <a:pt x="904" y="1729"/>
                    <a:pt x="827" y="1689"/>
                    <a:pt x="716" y="1671"/>
                  </a:cubicBezTo>
                  <a:cubicBezTo>
                    <a:pt x="693" y="1667"/>
                    <a:pt x="668" y="1665"/>
                    <a:pt x="642" y="1665"/>
                  </a:cubicBezTo>
                  <a:cubicBezTo>
                    <a:pt x="541" y="1665"/>
                    <a:pt x="418" y="1695"/>
                    <a:pt x="305" y="1795"/>
                  </a:cubicBezTo>
                  <a:cubicBezTo>
                    <a:pt x="55" y="2017"/>
                    <a:pt x="1" y="2417"/>
                    <a:pt x="202" y="2691"/>
                  </a:cubicBezTo>
                  <a:cubicBezTo>
                    <a:pt x="351" y="2900"/>
                    <a:pt x="607" y="3029"/>
                    <a:pt x="873" y="3029"/>
                  </a:cubicBezTo>
                  <a:cubicBezTo>
                    <a:pt x="949" y="3029"/>
                    <a:pt x="1026" y="3019"/>
                    <a:pt x="1102" y="2997"/>
                  </a:cubicBezTo>
                  <a:cubicBezTo>
                    <a:pt x="1328" y="2933"/>
                    <a:pt x="1518" y="2787"/>
                    <a:pt x="1654" y="2608"/>
                  </a:cubicBezTo>
                  <a:cubicBezTo>
                    <a:pt x="1793" y="2427"/>
                    <a:pt x="1868" y="2212"/>
                    <a:pt x="1896" y="1999"/>
                  </a:cubicBezTo>
                  <a:cubicBezTo>
                    <a:pt x="1896" y="1999"/>
                    <a:pt x="1906" y="1939"/>
                    <a:pt x="1910" y="1849"/>
                  </a:cubicBezTo>
                  <a:cubicBezTo>
                    <a:pt x="1914" y="1760"/>
                    <a:pt x="1910" y="1640"/>
                    <a:pt x="1892" y="1522"/>
                  </a:cubicBezTo>
                  <a:cubicBezTo>
                    <a:pt x="1883" y="1462"/>
                    <a:pt x="1869" y="1404"/>
                    <a:pt x="1859" y="1349"/>
                  </a:cubicBezTo>
                  <a:cubicBezTo>
                    <a:pt x="1843" y="1296"/>
                    <a:pt x="1828" y="1245"/>
                    <a:pt x="1815" y="1203"/>
                  </a:cubicBezTo>
                  <a:cubicBezTo>
                    <a:pt x="1784" y="1118"/>
                    <a:pt x="1762" y="1063"/>
                    <a:pt x="1762" y="1063"/>
                  </a:cubicBezTo>
                  <a:cubicBezTo>
                    <a:pt x="1720" y="976"/>
                    <a:pt x="1653" y="837"/>
                    <a:pt x="1542" y="700"/>
                  </a:cubicBezTo>
                  <a:cubicBezTo>
                    <a:pt x="1433" y="561"/>
                    <a:pt x="1287" y="420"/>
                    <a:pt x="1124" y="308"/>
                  </a:cubicBezTo>
                  <a:cubicBezTo>
                    <a:pt x="800" y="77"/>
                    <a:pt x="420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36">
              <a:extLst>
                <a:ext uri="{FF2B5EF4-FFF2-40B4-BE49-F238E27FC236}">
                  <a16:creationId xmlns:a16="http://schemas.microsoft.com/office/drawing/2014/main" id="{B0E64630-3758-7D73-D08D-C22B62F35D6F}"/>
                </a:ext>
              </a:extLst>
            </p:cNvPr>
            <p:cNvSpPr/>
            <p:nvPr/>
          </p:nvSpPr>
          <p:spPr>
            <a:xfrm>
              <a:off x="2327100" y="2172225"/>
              <a:ext cx="47625" cy="38525"/>
            </a:xfrm>
            <a:custGeom>
              <a:avLst/>
              <a:gdLst/>
              <a:ahLst/>
              <a:cxnLst/>
              <a:rect l="l" t="t" r="r" b="b"/>
              <a:pathLst>
                <a:path w="1905" h="1541" extrusionOk="0">
                  <a:moveTo>
                    <a:pt x="1874" y="0"/>
                  </a:moveTo>
                  <a:cubicBezTo>
                    <a:pt x="1858" y="75"/>
                    <a:pt x="1842" y="110"/>
                    <a:pt x="1829" y="157"/>
                  </a:cubicBezTo>
                  <a:cubicBezTo>
                    <a:pt x="1812" y="205"/>
                    <a:pt x="1801" y="267"/>
                    <a:pt x="1739" y="371"/>
                  </a:cubicBezTo>
                  <a:cubicBezTo>
                    <a:pt x="1684" y="464"/>
                    <a:pt x="1605" y="538"/>
                    <a:pt x="1521" y="597"/>
                  </a:cubicBezTo>
                  <a:cubicBezTo>
                    <a:pt x="1436" y="657"/>
                    <a:pt x="1342" y="702"/>
                    <a:pt x="1242" y="751"/>
                  </a:cubicBezTo>
                  <a:cubicBezTo>
                    <a:pt x="1106" y="815"/>
                    <a:pt x="960" y="863"/>
                    <a:pt x="817" y="911"/>
                  </a:cubicBezTo>
                  <a:cubicBezTo>
                    <a:pt x="817" y="911"/>
                    <a:pt x="736" y="939"/>
                    <a:pt x="655" y="966"/>
                  </a:cubicBezTo>
                  <a:cubicBezTo>
                    <a:pt x="573" y="995"/>
                    <a:pt x="491" y="1029"/>
                    <a:pt x="491" y="1029"/>
                  </a:cubicBezTo>
                  <a:cubicBezTo>
                    <a:pt x="425" y="1057"/>
                    <a:pt x="291" y="1139"/>
                    <a:pt x="184" y="1248"/>
                  </a:cubicBezTo>
                  <a:cubicBezTo>
                    <a:pt x="76" y="1355"/>
                    <a:pt x="10" y="1486"/>
                    <a:pt x="0" y="1540"/>
                  </a:cubicBezTo>
                  <a:cubicBezTo>
                    <a:pt x="119" y="1411"/>
                    <a:pt x="271" y="1325"/>
                    <a:pt x="444" y="1251"/>
                  </a:cubicBezTo>
                  <a:lnTo>
                    <a:pt x="505" y="1221"/>
                  </a:lnTo>
                  <a:cubicBezTo>
                    <a:pt x="505" y="1221"/>
                    <a:pt x="590" y="1182"/>
                    <a:pt x="678" y="1151"/>
                  </a:cubicBezTo>
                  <a:cubicBezTo>
                    <a:pt x="769" y="1120"/>
                    <a:pt x="859" y="1089"/>
                    <a:pt x="859" y="1089"/>
                  </a:cubicBezTo>
                  <a:cubicBezTo>
                    <a:pt x="1099" y="1008"/>
                    <a:pt x="1376" y="917"/>
                    <a:pt x="1593" y="725"/>
                  </a:cubicBezTo>
                  <a:cubicBezTo>
                    <a:pt x="1700" y="629"/>
                    <a:pt x="1787" y="513"/>
                    <a:pt x="1839" y="385"/>
                  </a:cubicBezTo>
                  <a:cubicBezTo>
                    <a:pt x="1892" y="259"/>
                    <a:pt x="1905" y="119"/>
                    <a:pt x="18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36">
              <a:extLst>
                <a:ext uri="{FF2B5EF4-FFF2-40B4-BE49-F238E27FC236}">
                  <a16:creationId xmlns:a16="http://schemas.microsoft.com/office/drawing/2014/main" id="{9ED7B187-45FF-186A-CD90-6531D5F030DF}"/>
                </a:ext>
              </a:extLst>
            </p:cNvPr>
            <p:cNvSpPr/>
            <p:nvPr/>
          </p:nvSpPr>
          <p:spPr>
            <a:xfrm>
              <a:off x="2295925" y="2162300"/>
              <a:ext cx="34525" cy="42300"/>
            </a:xfrm>
            <a:custGeom>
              <a:avLst/>
              <a:gdLst/>
              <a:ahLst/>
              <a:cxnLst/>
              <a:rect l="l" t="t" r="r" b="b"/>
              <a:pathLst>
                <a:path w="1381" h="1692" extrusionOk="0">
                  <a:moveTo>
                    <a:pt x="1380" y="1"/>
                  </a:moveTo>
                  <a:cubicBezTo>
                    <a:pt x="1250" y="17"/>
                    <a:pt x="1237" y="15"/>
                    <a:pt x="1045" y="136"/>
                  </a:cubicBezTo>
                  <a:cubicBezTo>
                    <a:pt x="876" y="246"/>
                    <a:pt x="709" y="345"/>
                    <a:pt x="565" y="501"/>
                  </a:cubicBezTo>
                  <a:cubicBezTo>
                    <a:pt x="469" y="605"/>
                    <a:pt x="379" y="714"/>
                    <a:pt x="302" y="827"/>
                  </a:cubicBezTo>
                  <a:cubicBezTo>
                    <a:pt x="302" y="827"/>
                    <a:pt x="258" y="888"/>
                    <a:pt x="218" y="952"/>
                  </a:cubicBezTo>
                  <a:cubicBezTo>
                    <a:pt x="176" y="1016"/>
                    <a:pt x="139" y="1083"/>
                    <a:pt x="139" y="1083"/>
                  </a:cubicBezTo>
                  <a:cubicBezTo>
                    <a:pt x="108" y="1137"/>
                    <a:pt x="65" y="1265"/>
                    <a:pt x="38" y="1390"/>
                  </a:cubicBezTo>
                  <a:cubicBezTo>
                    <a:pt x="10" y="1517"/>
                    <a:pt x="1" y="1642"/>
                    <a:pt x="6" y="1692"/>
                  </a:cubicBezTo>
                  <a:cubicBezTo>
                    <a:pt x="78" y="1553"/>
                    <a:pt x="156" y="1417"/>
                    <a:pt x="244" y="1274"/>
                  </a:cubicBezTo>
                  <a:lnTo>
                    <a:pt x="271" y="1219"/>
                  </a:lnTo>
                  <a:cubicBezTo>
                    <a:pt x="271" y="1219"/>
                    <a:pt x="311" y="1148"/>
                    <a:pt x="353" y="1078"/>
                  </a:cubicBezTo>
                  <a:cubicBezTo>
                    <a:pt x="376" y="1044"/>
                    <a:pt x="398" y="1009"/>
                    <a:pt x="415" y="983"/>
                  </a:cubicBezTo>
                  <a:cubicBezTo>
                    <a:pt x="432" y="959"/>
                    <a:pt x="444" y="941"/>
                    <a:pt x="444" y="941"/>
                  </a:cubicBezTo>
                  <a:cubicBezTo>
                    <a:pt x="688" y="586"/>
                    <a:pt x="1037" y="234"/>
                    <a:pt x="1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36">
              <a:extLst>
                <a:ext uri="{FF2B5EF4-FFF2-40B4-BE49-F238E27FC236}">
                  <a16:creationId xmlns:a16="http://schemas.microsoft.com/office/drawing/2014/main" id="{DEA88086-50DE-EB79-32CD-0AC0620D7628}"/>
                </a:ext>
              </a:extLst>
            </p:cNvPr>
            <p:cNvSpPr/>
            <p:nvPr/>
          </p:nvSpPr>
          <p:spPr>
            <a:xfrm>
              <a:off x="2278825" y="2141325"/>
              <a:ext cx="12725" cy="38150"/>
            </a:xfrm>
            <a:custGeom>
              <a:avLst/>
              <a:gdLst/>
              <a:ahLst/>
              <a:cxnLst/>
              <a:rect l="l" t="t" r="r" b="b"/>
              <a:pathLst>
                <a:path w="509" h="1526" extrusionOk="0">
                  <a:moveTo>
                    <a:pt x="508" y="0"/>
                  </a:moveTo>
                  <a:lnTo>
                    <a:pt x="508" y="0"/>
                  </a:lnTo>
                  <a:cubicBezTo>
                    <a:pt x="418" y="44"/>
                    <a:pt x="407" y="46"/>
                    <a:pt x="317" y="183"/>
                  </a:cubicBezTo>
                  <a:cubicBezTo>
                    <a:pt x="239" y="308"/>
                    <a:pt x="152" y="421"/>
                    <a:pt x="104" y="569"/>
                  </a:cubicBezTo>
                  <a:cubicBezTo>
                    <a:pt x="74" y="668"/>
                    <a:pt x="49" y="767"/>
                    <a:pt x="33" y="865"/>
                  </a:cubicBezTo>
                  <a:cubicBezTo>
                    <a:pt x="33" y="865"/>
                    <a:pt x="23" y="920"/>
                    <a:pt x="17" y="975"/>
                  </a:cubicBezTo>
                  <a:cubicBezTo>
                    <a:pt x="8" y="1030"/>
                    <a:pt x="5" y="1085"/>
                    <a:pt x="5" y="1085"/>
                  </a:cubicBezTo>
                  <a:cubicBezTo>
                    <a:pt x="0" y="1130"/>
                    <a:pt x="17" y="1229"/>
                    <a:pt x="44" y="1320"/>
                  </a:cubicBezTo>
                  <a:cubicBezTo>
                    <a:pt x="72" y="1410"/>
                    <a:pt x="112" y="1494"/>
                    <a:pt x="135" y="1525"/>
                  </a:cubicBezTo>
                  <a:cubicBezTo>
                    <a:pt x="147" y="1412"/>
                    <a:pt x="165" y="1299"/>
                    <a:pt x="182" y="1180"/>
                  </a:cubicBezTo>
                  <a:lnTo>
                    <a:pt x="183" y="1137"/>
                  </a:lnTo>
                  <a:cubicBezTo>
                    <a:pt x="183" y="1137"/>
                    <a:pt x="187" y="1079"/>
                    <a:pt x="194" y="1020"/>
                  </a:cubicBezTo>
                  <a:cubicBezTo>
                    <a:pt x="200" y="963"/>
                    <a:pt x="211" y="905"/>
                    <a:pt x="211" y="905"/>
                  </a:cubicBezTo>
                  <a:cubicBezTo>
                    <a:pt x="261" y="602"/>
                    <a:pt x="368" y="266"/>
                    <a:pt x="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36">
              <a:extLst>
                <a:ext uri="{FF2B5EF4-FFF2-40B4-BE49-F238E27FC236}">
                  <a16:creationId xmlns:a16="http://schemas.microsoft.com/office/drawing/2014/main" id="{25342F43-9386-75BB-CC3A-A98FC0F626A3}"/>
                </a:ext>
              </a:extLst>
            </p:cNvPr>
            <p:cNvSpPr/>
            <p:nvPr/>
          </p:nvSpPr>
          <p:spPr>
            <a:xfrm>
              <a:off x="2235675" y="2126500"/>
              <a:ext cx="19575" cy="39750"/>
            </a:xfrm>
            <a:custGeom>
              <a:avLst/>
              <a:gdLst/>
              <a:ahLst/>
              <a:cxnLst/>
              <a:rect l="l" t="t" r="r" b="b"/>
              <a:pathLst>
                <a:path w="783" h="1590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03"/>
                    <a:pt x="52" y="103"/>
                    <a:pt x="169" y="233"/>
                  </a:cubicBezTo>
                  <a:cubicBezTo>
                    <a:pt x="272" y="352"/>
                    <a:pt x="327" y="487"/>
                    <a:pt x="403" y="623"/>
                  </a:cubicBezTo>
                  <a:cubicBezTo>
                    <a:pt x="453" y="715"/>
                    <a:pt x="497" y="810"/>
                    <a:pt x="526" y="905"/>
                  </a:cubicBezTo>
                  <a:cubicBezTo>
                    <a:pt x="526" y="905"/>
                    <a:pt x="544" y="958"/>
                    <a:pt x="557" y="1013"/>
                  </a:cubicBezTo>
                  <a:cubicBezTo>
                    <a:pt x="574" y="1066"/>
                    <a:pt x="582" y="1122"/>
                    <a:pt x="582" y="1122"/>
                  </a:cubicBezTo>
                  <a:cubicBezTo>
                    <a:pt x="592" y="1167"/>
                    <a:pt x="624" y="1260"/>
                    <a:pt x="654" y="1355"/>
                  </a:cubicBezTo>
                  <a:cubicBezTo>
                    <a:pt x="683" y="1450"/>
                    <a:pt x="704" y="1549"/>
                    <a:pt x="722" y="1589"/>
                  </a:cubicBezTo>
                  <a:cubicBezTo>
                    <a:pt x="760" y="1467"/>
                    <a:pt x="782" y="1332"/>
                    <a:pt x="776" y="1187"/>
                  </a:cubicBezTo>
                  <a:lnTo>
                    <a:pt x="777" y="1187"/>
                  </a:lnTo>
                  <a:lnTo>
                    <a:pt x="769" y="1134"/>
                  </a:lnTo>
                  <a:cubicBezTo>
                    <a:pt x="769" y="1134"/>
                    <a:pt x="756" y="1064"/>
                    <a:pt x="741" y="995"/>
                  </a:cubicBezTo>
                  <a:cubicBezTo>
                    <a:pt x="733" y="960"/>
                    <a:pt x="723" y="926"/>
                    <a:pt x="716" y="901"/>
                  </a:cubicBezTo>
                  <a:cubicBezTo>
                    <a:pt x="709" y="875"/>
                    <a:pt x="703" y="858"/>
                    <a:pt x="703" y="858"/>
                  </a:cubicBezTo>
                  <a:cubicBezTo>
                    <a:pt x="645" y="680"/>
                    <a:pt x="550" y="500"/>
                    <a:pt x="424" y="351"/>
                  </a:cubicBezTo>
                  <a:cubicBezTo>
                    <a:pt x="299" y="202"/>
                    <a:pt x="149" y="8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36">
              <a:extLst>
                <a:ext uri="{FF2B5EF4-FFF2-40B4-BE49-F238E27FC236}">
                  <a16:creationId xmlns:a16="http://schemas.microsoft.com/office/drawing/2014/main" id="{A8657C8C-3445-7D52-4A47-BE3298839C0A}"/>
                </a:ext>
              </a:extLst>
            </p:cNvPr>
            <p:cNvSpPr/>
            <p:nvPr/>
          </p:nvSpPr>
          <p:spPr>
            <a:xfrm>
              <a:off x="2192800" y="2032275"/>
              <a:ext cx="28850" cy="54525"/>
            </a:xfrm>
            <a:custGeom>
              <a:avLst/>
              <a:gdLst/>
              <a:ahLst/>
              <a:cxnLst/>
              <a:rect l="l" t="t" r="r" b="b"/>
              <a:pathLst>
                <a:path w="1154" h="2181" extrusionOk="0">
                  <a:moveTo>
                    <a:pt x="1" y="0"/>
                  </a:moveTo>
                  <a:lnTo>
                    <a:pt x="1" y="0"/>
                  </a:lnTo>
                  <a:cubicBezTo>
                    <a:pt x="144" y="109"/>
                    <a:pt x="275" y="232"/>
                    <a:pt x="403" y="376"/>
                  </a:cubicBezTo>
                  <a:lnTo>
                    <a:pt x="404" y="376"/>
                  </a:lnTo>
                  <a:lnTo>
                    <a:pt x="454" y="425"/>
                  </a:lnTo>
                  <a:cubicBezTo>
                    <a:pt x="454" y="425"/>
                    <a:pt x="470" y="442"/>
                    <a:pt x="493" y="469"/>
                  </a:cubicBezTo>
                  <a:cubicBezTo>
                    <a:pt x="514" y="496"/>
                    <a:pt x="547" y="530"/>
                    <a:pt x="575" y="568"/>
                  </a:cubicBezTo>
                  <a:cubicBezTo>
                    <a:pt x="603" y="606"/>
                    <a:pt x="630" y="644"/>
                    <a:pt x="650" y="672"/>
                  </a:cubicBezTo>
                  <a:cubicBezTo>
                    <a:pt x="670" y="702"/>
                    <a:pt x="683" y="722"/>
                    <a:pt x="683" y="722"/>
                  </a:cubicBezTo>
                  <a:cubicBezTo>
                    <a:pt x="814" y="931"/>
                    <a:pt x="929" y="1173"/>
                    <a:pt x="991" y="1427"/>
                  </a:cubicBezTo>
                  <a:cubicBezTo>
                    <a:pt x="1056" y="1680"/>
                    <a:pt x="1076" y="1942"/>
                    <a:pt x="1053" y="2180"/>
                  </a:cubicBezTo>
                  <a:cubicBezTo>
                    <a:pt x="1123" y="2050"/>
                    <a:pt x="1139" y="2039"/>
                    <a:pt x="1150" y="1775"/>
                  </a:cubicBezTo>
                  <a:cubicBezTo>
                    <a:pt x="1153" y="1538"/>
                    <a:pt x="1146" y="1310"/>
                    <a:pt x="1061" y="1075"/>
                  </a:cubicBezTo>
                  <a:cubicBezTo>
                    <a:pt x="1003" y="920"/>
                    <a:pt x="932" y="770"/>
                    <a:pt x="844" y="637"/>
                  </a:cubicBezTo>
                  <a:cubicBezTo>
                    <a:pt x="844" y="637"/>
                    <a:pt x="799" y="561"/>
                    <a:pt x="743" y="489"/>
                  </a:cubicBezTo>
                  <a:cubicBezTo>
                    <a:pt x="717" y="452"/>
                    <a:pt x="689" y="418"/>
                    <a:pt x="667" y="393"/>
                  </a:cubicBezTo>
                  <a:lnTo>
                    <a:pt x="631" y="351"/>
                  </a:lnTo>
                  <a:cubicBezTo>
                    <a:pt x="584" y="295"/>
                    <a:pt x="459" y="198"/>
                    <a:pt x="328" y="125"/>
                  </a:cubicBezTo>
                  <a:cubicBezTo>
                    <a:pt x="195" y="52"/>
                    <a:pt x="57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36">
              <a:extLst>
                <a:ext uri="{FF2B5EF4-FFF2-40B4-BE49-F238E27FC236}">
                  <a16:creationId xmlns:a16="http://schemas.microsoft.com/office/drawing/2014/main" id="{8F2D1780-68CF-3C5A-F1AF-CF160B5CBB88}"/>
                </a:ext>
              </a:extLst>
            </p:cNvPr>
            <p:cNvSpPr/>
            <p:nvPr/>
          </p:nvSpPr>
          <p:spPr>
            <a:xfrm>
              <a:off x="2156275" y="2039325"/>
              <a:ext cx="26575" cy="52900"/>
            </a:xfrm>
            <a:custGeom>
              <a:avLst/>
              <a:gdLst/>
              <a:ahLst/>
              <a:cxnLst/>
              <a:rect l="l" t="t" r="r" b="b"/>
              <a:pathLst>
                <a:path w="1063" h="2116" extrusionOk="0">
                  <a:moveTo>
                    <a:pt x="28" y="1"/>
                  </a:moveTo>
                  <a:lnTo>
                    <a:pt x="28" y="1"/>
                  </a:lnTo>
                  <a:cubicBezTo>
                    <a:pt x="1" y="167"/>
                    <a:pt x="13" y="350"/>
                    <a:pt x="68" y="533"/>
                  </a:cubicBezTo>
                  <a:lnTo>
                    <a:pt x="94" y="598"/>
                  </a:lnTo>
                  <a:cubicBezTo>
                    <a:pt x="94" y="598"/>
                    <a:pt x="130" y="683"/>
                    <a:pt x="173" y="765"/>
                  </a:cubicBezTo>
                  <a:cubicBezTo>
                    <a:pt x="214" y="847"/>
                    <a:pt x="261" y="925"/>
                    <a:pt x="261" y="925"/>
                  </a:cubicBezTo>
                  <a:cubicBezTo>
                    <a:pt x="510" y="1343"/>
                    <a:pt x="882" y="1712"/>
                    <a:pt x="1054" y="2116"/>
                  </a:cubicBezTo>
                  <a:cubicBezTo>
                    <a:pt x="1059" y="1978"/>
                    <a:pt x="1063" y="1963"/>
                    <a:pt x="962" y="1747"/>
                  </a:cubicBezTo>
                  <a:cubicBezTo>
                    <a:pt x="867" y="1555"/>
                    <a:pt x="781" y="1373"/>
                    <a:pt x="658" y="1196"/>
                  </a:cubicBezTo>
                  <a:cubicBezTo>
                    <a:pt x="575" y="1077"/>
                    <a:pt x="494" y="961"/>
                    <a:pt x="425" y="844"/>
                  </a:cubicBezTo>
                  <a:cubicBezTo>
                    <a:pt x="425" y="844"/>
                    <a:pt x="386" y="779"/>
                    <a:pt x="350" y="713"/>
                  </a:cubicBezTo>
                  <a:cubicBezTo>
                    <a:pt x="314" y="646"/>
                    <a:pt x="284" y="578"/>
                    <a:pt x="284" y="578"/>
                  </a:cubicBezTo>
                  <a:cubicBezTo>
                    <a:pt x="258" y="523"/>
                    <a:pt x="192" y="413"/>
                    <a:pt x="138" y="295"/>
                  </a:cubicBezTo>
                  <a:cubicBezTo>
                    <a:pt x="83" y="178"/>
                    <a:pt x="48" y="5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36">
              <a:extLst>
                <a:ext uri="{FF2B5EF4-FFF2-40B4-BE49-F238E27FC236}">
                  <a16:creationId xmlns:a16="http://schemas.microsoft.com/office/drawing/2014/main" id="{2DB6CB99-76D0-12C3-0B28-BC74A26448A4}"/>
                </a:ext>
              </a:extLst>
            </p:cNvPr>
            <p:cNvSpPr/>
            <p:nvPr/>
          </p:nvSpPr>
          <p:spPr>
            <a:xfrm>
              <a:off x="2150525" y="2089400"/>
              <a:ext cx="46975" cy="38400"/>
            </a:xfrm>
            <a:custGeom>
              <a:avLst/>
              <a:gdLst/>
              <a:ahLst/>
              <a:cxnLst/>
              <a:rect l="l" t="t" r="r" b="b"/>
              <a:pathLst>
                <a:path w="1879" h="1536" extrusionOk="0">
                  <a:moveTo>
                    <a:pt x="0" y="0"/>
                  </a:moveTo>
                  <a:cubicBezTo>
                    <a:pt x="49" y="168"/>
                    <a:pt x="119" y="338"/>
                    <a:pt x="225" y="504"/>
                  </a:cubicBezTo>
                  <a:lnTo>
                    <a:pt x="267" y="563"/>
                  </a:lnTo>
                  <a:cubicBezTo>
                    <a:pt x="267" y="563"/>
                    <a:pt x="328" y="638"/>
                    <a:pt x="390" y="712"/>
                  </a:cubicBezTo>
                  <a:cubicBezTo>
                    <a:pt x="422" y="747"/>
                    <a:pt x="455" y="783"/>
                    <a:pt x="479" y="809"/>
                  </a:cubicBezTo>
                  <a:cubicBezTo>
                    <a:pt x="504" y="835"/>
                    <a:pt x="522" y="852"/>
                    <a:pt x="522" y="852"/>
                  </a:cubicBezTo>
                  <a:cubicBezTo>
                    <a:pt x="702" y="1032"/>
                    <a:pt x="923" y="1195"/>
                    <a:pt x="1161" y="1311"/>
                  </a:cubicBezTo>
                  <a:cubicBezTo>
                    <a:pt x="1399" y="1428"/>
                    <a:pt x="1649" y="1503"/>
                    <a:pt x="1879" y="1536"/>
                  </a:cubicBezTo>
                  <a:cubicBezTo>
                    <a:pt x="1761" y="1449"/>
                    <a:pt x="1752" y="1452"/>
                    <a:pt x="1528" y="1355"/>
                  </a:cubicBezTo>
                  <a:cubicBezTo>
                    <a:pt x="1329" y="1264"/>
                    <a:pt x="1173" y="1137"/>
                    <a:pt x="993" y="1011"/>
                  </a:cubicBezTo>
                  <a:cubicBezTo>
                    <a:pt x="874" y="926"/>
                    <a:pt x="759" y="833"/>
                    <a:pt x="661" y="733"/>
                  </a:cubicBezTo>
                  <a:cubicBezTo>
                    <a:pt x="661" y="733"/>
                    <a:pt x="604" y="678"/>
                    <a:pt x="552" y="619"/>
                  </a:cubicBezTo>
                  <a:cubicBezTo>
                    <a:pt x="525" y="591"/>
                    <a:pt x="499" y="560"/>
                    <a:pt x="481" y="537"/>
                  </a:cubicBezTo>
                  <a:cubicBezTo>
                    <a:pt x="462" y="514"/>
                    <a:pt x="449" y="499"/>
                    <a:pt x="449" y="499"/>
                  </a:cubicBezTo>
                  <a:cubicBezTo>
                    <a:pt x="407" y="449"/>
                    <a:pt x="312" y="351"/>
                    <a:pt x="219" y="249"/>
                  </a:cubicBezTo>
                  <a:cubicBezTo>
                    <a:pt x="127" y="147"/>
                    <a:pt x="41" y="4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36">
              <a:extLst>
                <a:ext uri="{FF2B5EF4-FFF2-40B4-BE49-F238E27FC236}">
                  <a16:creationId xmlns:a16="http://schemas.microsoft.com/office/drawing/2014/main" id="{2559A76A-3EEE-FD2B-E27E-44AF7E9C5496}"/>
                </a:ext>
              </a:extLst>
            </p:cNvPr>
            <p:cNvSpPr/>
            <p:nvPr/>
          </p:nvSpPr>
          <p:spPr>
            <a:xfrm>
              <a:off x="2132925" y="2110675"/>
              <a:ext cx="12675" cy="57550"/>
            </a:xfrm>
            <a:custGeom>
              <a:avLst/>
              <a:gdLst/>
              <a:ahLst/>
              <a:cxnLst/>
              <a:rect l="l" t="t" r="r" b="b"/>
              <a:pathLst>
                <a:path w="507" h="2302" extrusionOk="0">
                  <a:moveTo>
                    <a:pt x="116" y="0"/>
                  </a:moveTo>
                  <a:cubicBezTo>
                    <a:pt x="175" y="159"/>
                    <a:pt x="217" y="324"/>
                    <a:pt x="250" y="501"/>
                  </a:cubicBezTo>
                  <a:lnTo>
                    <a:pt x="266" y="565"/>
                  </a:lnTo>
                  <a:cubicBezTo>
                    <a:pt x="266" y="565"/>
                    <a:pt x="272" y="586"/>
                    <a:pt x="277" y="619"/>
                  </a:cubicBezTo>
                  <a:cubicBezTo>
                    <a:pt x="283" y="651"/>
                    <a:pt x="292" y="694"/>
                    <a:pt x="298" y="739"/>
                  </a:cubicBezTo>
                  <a:cubicBezTo>
                    <a:pt x="303" y="782"/>
                    <a:pt x="308" y="826"/>
                    <a:pt x="312" y="859"/>
                  </a:cubicBezTo>
                  <a:cubicBezTo>
                    <a:pt x="313" y="892"/>
                    <a:pt x="314" y="914"/>
                    <a:pt x="314" y="914"/>
                  </a:cubicBezTo>
                  <a:cubicBezTo>
                    <a:pt x="326" y="1146"/>
                    <a:pt x="313" y="1396"/>
                    <a:pt x="257" y="1636"/>
                  </a:cubicBezTo>
                  <a:cubicBezTo>
                    <a:pt x="203" y="1876"/>
                    <a:pt x="113" y="2107"/>
                    <a:pt x="0" y="2301"/>
                  </a:cubicBezTo>
                  <a:cubicBezTo>
                    <a:pt x="115" y="2219"/>
                    <a:pt x="132" y="2216"/>
                    <a:pt x="250" y="1997"/>
                  </a:cubicBezTo>
                  <a:cubicBezTo>
                    <a:pt x="351" y="1801"/>
                    <a:pt x="444" y="1608"/>
                    <a:pt x="477" y="1377"/>
                  </a:cubicBezTo>
                  <a:cubicBezTo>
                    <a:pt x="498" y="1223"/>
                    <a:pt x="507" y="1067"/>
                    <a:pt x="497" y="919"/>
                  </a:cubicBezTo>
                  <a:cubicBezTo>
                    <a:pt x="497" y="919"/>
                    <a:pt x="494" y="835"/>
                    <a:pt x="483" y="752"/>
                  </a:cubicBezTo>
                  <a:cubicBezTo>
                    <a:pt x="478" y="711"/>
                    <a:pt x="472" y="670"/>
                    <a:pt x="465" y="638"/>
                  </a:cubicBezTo>
                  <a:cubicBezTo>
                    <a:pt x="460" y="607"/>
                    <a:pt x="457" y="586"/>
                    <a:pt x="457" y="586"/>
                  </a:cubicBezTo>
                  <a:cubicBezTo>
                    <a:pt x="445" y="519"/>
                    <a:pt x="390" y="382"/>
                    <a:pt x="318" y="260"/>
                  </a:cubicBezTo>
                  <a:cubicBezTo>
                    <a:pt x="247" y="138"/>
                    <a:pt x="157" y="35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36">
              <a:extLst>
                <a:ext uri="{FF2B5EF4-FFF2-40B4-BE49-F238E27FC236}">
                  <a16:creationId xmlns:a16="http://schemas.microsoft.com/office/drawing/2014/main" id="{E22D7DB6-D363-149D-FE93-DE65481583E0}"/>
                </a:ext>
              </a:extLst>
            </p:cNvPr>
            <p:cNvSpPr/>
            <p:nvPr/>
          </p:nvSpPr>
          <p:spPr>
            <a:xfrm>
              <a:off x="2092300" y="2071400"/>
              <a:ext cx="32425" cy="49275"/>
            </a:xfrm>
            <a:custGeom>
              <a:avLst/>
              <a:gdLst/>
              <a:ahLst/>
              <a:cxnLst/>
              <a:rect l="l" t="t" r="r" b="b"/>
              <a:pathLst>
                <a:path w="1297" h="1971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1143" y="69"/>
                    <a:pt x="991" y="159"/>
                    <a:pt x="844" y="280"/>
                  </a:cubicBezTo>
                  <a:lnTo>
                    <a:pt x="793" y="329"/>
                  </a:lnTo>
                  <a:cubicBezTo>
                    <a:pt x="793" y="329"/>
                    <a:pt x="728" y="395"/>
                    <a:pt x="665" y="463"/>
                  </a:cubicBezTo>
                  <a:cubicBezTo>
                    <a:pt x="635" y="499"/>
                    <a:pt x="605" y="533"/>
                    <a:pt x="581" y="559"/>
                  </a:cubicBezTo>
                  <a:cubicBezTo>
                    <a:pt x="559" y="587"/>
                    <a:pt x="545" y="605"/>
                    <a:pt x="545" y="605"/>
                  </a:cubicBezTo>
                  <a:cubicBezTo>
                    <a:pt x="393" y="797"/>
                    <a:pt x="258" y="1024"/>
                    <a:pt x="167" y="1263"/>
                  </a:cubicBezTo>
                  <a:cubicBezTo>
                    <a:pt x="74" y="1501"/>
                    <a:pt x="19" y="1747"/>
                    <a:pt x="0" y="1970"/>
                  </a:cubicBezTo>
                  <a:cubicBezTo>
                    <a:pt x="79" y="1852"/>
                    <a:pt x="77" y="1844"/>
                    <a:pt x="156" y="1622"/>
                  </a:cubicBezTo>
                  <a:cubicBezTo>
                    <a:pt x="230" y="1424"/>
                    <a:pt x="340" y="1262"/>
                    <a:pt x="445" y="1078"/>
                  </a:cubicBezTo>
                  <a:cubicBezTo>
                    <a:pt x="516" y="955"/>
                    <a:pt x="594" y="836"/>
                    <a:pt x="679" y="729"/>
                  </a:cubicBezTo>
                  <a:cubicBezTo>
                    <a:pt x="679" y="729"/>
                    <a:pt x="726" y="668"/>
                    <a:pt x="778" y="612"/>
                  </a:cubicBezTo>
                  <a:cubicBezTo>
                    <a:pt x="826" y="553"/>
                    <a:pt x="882" y="499"/>
                    <a:pt x="882" y="499"/>
                  </a:cubicBezTo>
                  <a:cubicBezTo>
                    <a:pt x="924" y="453"/>
                    <a:pt x="1006" y="348"/>
                    <a:pt x="1090" y="244"/>
                  </a:cubicBezTo>
                  <a:cubicBezTo>
                    <a:pt x="1176" y="143"/>
                    <a:pt x="1265" y="46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36">
              <a:extLst>
                <a:ext uri="{FF2B5EF4-FFF2-40B4-BE49-F238E27FC236}">
                  <a16:creationId xmlns:a16="http://schemas.microsoft.com/office/drawing/2014/main" id="{DFA73259-C3CF-884E-45D8-12DA92DA0E2F}"/>
                </a:ext>
              </a:extLst>
            </p:cNvPr>
            <p:cNvSpPr/>
            <p:nvPr/>
          </p:nvSpPr>
          <p:spPr>
            <a:xfrm>
              <a:off x="2086300" y="2017650"/>
              <a:ext cx="39775" cy="51100"/>
            </a:xfrm>
            <a:custGeom>
              <a:avLst/>
              <a:gdLst/>
              <a:ahLst/>
              <a:cxnLst/>
              <a:rect l="l" t="t" r="r" b="b"/>
              <a:pathLst>
                <a:path w="1591" h="2044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420" y="69"/>
                    <a:pt x="1248" y="156"/>
                    <a:pt x="1079" y="278"/>
                  </a:cubicBezTo>
                  <a:lnTo>
                    <a:pt x="1021" y="327"/>
                  </a:lnTo>
                  <a:cubicBezTo>
                    <a:pt x="1021" y="327"/>
                    <a:pt x="945" y="394"/>
                    <a:pt x="871" y="463"/>
                  </a:cubicBezTo>
                  <a:cubicBezTo>
                    <a:pt x="835" y="499"/>
                    <a:pt x="799" y="535"/>
                    <a:pt x="772" y="562"/>
                  </a:cubicBezTo>
                  <a:cubicBezTo>
                    <a:pt x="746" y="590"/>
                    <a:pt x="729" y="608"/>
                    <a:pt x="729" y="608"/>
                  </a:cubicBezTo>
                  <a:cubicBezTo>
                    <a:pt x="546" y="805"/>
                    <a:pt x="380" y="1040"/>
                    <a:pt x="256" y="1290"/>
                  </a:cubicBezTo>
                  <a:cubicBezTo>
                    <a:pt x="132" y="1540"/>
                    <a:pt x="46" y="1802"/>
                    <a:pt x="0" y="2043"/>
                  </a:cubicBezTo>
                  <a:cubicBezTo>
                    <a:pt x="93" y="1921"/>
                    <a:pt x="92" y="1911"/>
                    <a:pt x="199" y="1676"/>
                  </a:cubicBezTo>
                  <a:cubicBezTo>
                    <a:pt x="300" y="1467"/>
                    <a:pt x="433" y="1298"/>
                    <a:pt x="564" y="1106"/>
                  </a:cubicBezTo>
                  <a:cubicBezTo>
                    <a:pt x="653" y="977"/>
                    <a:pt x="750" y="853"/>
                    <a:pt x="852" y="743"/>
                  </a:cubicBezTo>
                  <a:cubicBezTo>
                    <a:pt x="852" y="743"/>
                    <a:pt x="909" y="681"/>
                    <a:pt x="969" y="622"/>
                  </a:cubicBezTo>
                  <a:cubicBezTo>
                    <a:pt x="998" y="592"/>
                    <a:pt x="1030" y="563"/>
                    <a:pt x="1053" y="542"/>
                  </a:cubicBezTo>
                  <a:cubicBezTo>
                    <a:pt x="1076" y="522"/>
                    <a:pt x="1092" y="507"/>
                    <a:pt x="1092" y="507"/>
                  </a:cubicBezTo>
                  <a:cubicBezTo>
                    <a:pt x="1142" y="460"/>
                    <a:pt x="1242" y="353"/>
                    <a:pt x="1344" y="248"/>
                  </a:cubicBezTo>
                  <a:cubicBezTo>
                    <a:pt x="1446" y="144"/>
                    <a:pt x="1553" y="46"/>
                    <a:pt x="1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36">
              <a:extLst>
                <a:ext uri="{FF2B5EF4-FFF2-40B4-BE49-F238E27FC236}">
                  <a16:creationId xmlns:a16="http://schemas.microsoft.com/office/drawing/2014/main" id="{0FF47C8B-E674-AFBB-6A90-FF40734B0635}"/>
                </a:ext>
              </a:extLst>
            </p:cNvPr>
            <p:cNvSpPr/>
            <p:nvPr/>
          </p:nvSpPr>
          <p:spPr>
            <a:xfrm>
              <a:off x="2134600" y="1917400"/>
              <a:ext cx="73825" cy="39850"/>
            </a:xfrm>
            <a:custGeom>
              <a:avLst/>
              <a:gdLst/>
              <a:ahLst/>
              <a:cxnLst/>
              <a:rect l="l" t="t" r="r" b="b"/>
              <a:pathLst>
                <a:path w="2953" h="1594" extrusionOk="0">
                  <a:moveTo>
                    <a:pt x="1" y="1"/>
                  </a:moveTo>
                  <a:lnTo>
                    <a:pt x="1" y="1"/>
                  </a:lnTo>
                  <a:cubicBezTo>
                    <a:pt x="50" y="82"/>
                    <a:pt x="82" y="124"/>
                    <a:pt x="132" y="174"/>
                  </a:cubicBezTo>
                  <a:cubicBezTo>
                    <a:pt x="184" y="219"/>
                    <a:pt x="255" y="278"/>
                    <a:pt x="406" y="361"/>
                  </a:cubicBezTo>
                  <a:cubicBezTo>
                    <a:pt x="678" y="509"/>
                    <a:pt x="943" y="625"/>
                    <a:pt x="1244" y="711"/>
                  </a:cubicBezTo>
                  <a:cubicBezTo>
                    <a:pt x="1446" y="768"/>
                    <a:pt x="1643" y="822"/>
                    <a:pt x="1827" y="890"/>
                  </a:cubicBezTo>
                  <a:cubicBezTo>
                    <a:pt x="1827" y="890"/>
                    <a:pt x="1931" y="928"/>
                    <a:pt x="2030" y="971"/>
                  </a:cubicBezTo>
                  <a:cubicBezTo>
                    <a:pt x="2130" y="1015"/>
                    <a:pt x="2225" y="1066"/>
                    <a:pt x="2225" y="1066"/>
                  </a:cubicBezTo>
                  <a:cubicBezTo>
                    <a:pt x="2304" y="1107"/>
                    <a:pt x="2473" y="1185"/>
                    <a:pt x="2625" y="1292"/>
                  </a:cubicBezTo>
                  <a:cubicBezTo>
                    <a:pt x="2778" y="1396"/>
                    <a:pt x="2901" y="1538"/>
                    <a:pt x="2952" y="1594"/>
                  </a:cubicBezTo>
                  <a:cubicBezTo>
                    <a:pt x="2864" y="1369"/>
                    <a:pt x="2697" y="1161"/>
                    <a:pt x="2475" y="1002"/>
                  </a:cubicBezTo>
                  <a:lnTo>
                    <a:pt x="2389" y="950"/>
                  </a:lnTo>
                  <a:cubicBezTo>
                    <a:pt x="2389" y="950"/>
                    <a:pt x="2273" y="882"/>
                    <a:pt x="2153" y="827"/>
                  </a:cubicBezTo>
                  <a:cubicBezTo>
                    <a:pt x="2033" y="771"/>
                    <a:pt x="1910" y="727"/>
                    <a:pt x="1910" y="727"/>
                  </a:cubicBezTo>
                  <a:cubicBezTo>
                    <a:pt x="1584" y="602"/>
                    <a:pt x="1228" y="534"/>
                    <a:pt x="894" y="433"/>
                  </a:cubicBezTo>
                  <a:cubicBezTo>
                    <a:pt x="560" y="337"/>
                    <a:pt x="242" y="20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36">
              <a:extLst>
                <a:ext uri="{FF2B5EF4-FFF2-40B4-BE49-F238E27FC236}">
                  <a16:creationId xmlns:a16="http://schemas.microsoft.com/office/drawing/2014/main" id="{04F8B553-AF47-D65A-5A69-9B1DE635781D}"/>
                </a:ext>
              </a:extLst>
            </p:cNvPr>
            <p:cNvSpPr/>
            <p:nvPr/>
          </p:nvSpPr>
          <p:spPr>
            <a:xfrm>
              <a:off x="2165775" y="1872975"/>
              <a:ext cx="71700" cy="68225"/>
            </a:xfrm>
            <a:custGeom>
              <a:avLst/>
              <a:gdLst/>
              <a:ahLst/>
              <a:cxnLst/>
              <a:rect l="l" t="t" r="r" b="b"/>
              <a:pathLst>
                <a:path w="2868" h="2729" extrusionOk="0">
                  <a:moveTo>
                    <a:pt x="0" y="0"/>
                  </a:moveTo>
                  <a:lnTo>
                    <a:pt x="0" y="0"/>
                  </a:lnTo>
                  <a:cubicBezTo>
                    <a:pt x="73" y="212"/>
                    <a:pt x="73" y="231"/>
                    <a:pt x="295" y="564"/>
                  </a:cubicBezTo>
                  <a:cubicBezTo>
                    <a:pt x="499" y="859"/>
                    <a:pt x="685" y="1138"/>
                    <a:pt x="941" y="1406"/>
                  </a:cubicBezTo>
                  <a:cubicBezTo>
                    <a:pt x="1114" y="1584"/>
                    <a:pt x="1292" y="1755"/>
                    <a:pt x="1473" y="1909"/>
                  </a:cubicBezTo>
                  <a:cubicBezTo>
                    <a:pt x="1473" y="1909"/>
                    <a:pt x="1574" y="1997"/>
                    <a:pt x="1678" y="2080"/>
                  </a:cubicBezTo>
                  <a:cubicBezTo>
                    <a:pt x="1729" y="2123"/>
                    <a:pt x="1782" y="2163"/>
                    <a:pt x="1822" y="2193"/>
                  </a:cubicBezTo>
                  <a:cubicBezTo>
                    <a:pt x="1862" y="2223"/>
                    <a:pt x="1889" y="2243"/>
                    <a:pt x="1889" y="2243"/>
                  </a:cubicBezTo>
                  <a:cubicBezTo>
                    <a:pt x="1976" y="2310"/>
                    <a:pt x="2176" y="2427"/>
                    <a:pt x="2378" y="2527"/>
                  </a:cubicBezTo>
                  <a:cubicBezTo>
                    <a:pt x="2580" y="2627"/>
                    <a:pt x="2785" y="2705"/>
                    <a:pt x="2868" y="2728"/>
                  </a:cubicBezTo>
                  <a:cubicBezTo>
                    <a:pt x="2639" y="2573"/>
                    <a:pt x="2410" y="2406"/>
                    <a:pt x="2168" y="2221"/>
                  </a:cubicBezTo>
                  <a:lnTo>
                    <a:pt x="2169" y="2221"/>
                  </a:lnTo>
                  <a:lnTo>
                    <a:pt x="2077" y="2158"/>
                  </a:lnTo>
                  <a:cubicBezTo>
                    <a:pt x="2077" y="2158"/>
                    <a:pt x="1959" y="2069"/>
                    <a:pt x="1841" y="1977"/>
                  </a:cubicBezTo>
                  <a:cubicBezTo>
                    <a:pt x="1782" y="1930"/>
                    <a:pt x="1725" y="1883"/>
                    <a:pt x="1682" y="1848"/>
                  </a:cubicBezTo>
                  <a:cubicBezTo>
                    <a:pt x="1640" y="1811"/>
                    <a:pt x="1610" y="1787"/>
                    <a:pt x="1610" y="1787"/>
                  </a:cubicBezTo>
                  <a:cubicBezTo>
                    <a:pt x="1313" y="1530"/>
                    <a:pt x="1009" y="1242"/>
                    <a:pt x="734" y="933"/>
                  </a:cubicBezTo>
                  <a:cubicBezTo>
                    <a:pt x="460" y="626"/>
                    <a:pt x="209" y="30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36">
              <a:extLst>
                <a:ext uri="{FF2B5EF4-FFF2-40B4-BE49-F238E27FC236}">
                  <a16:creationId xmlns:a16="http://schemas.microsoft.com/office/drawing/2014/main" id="{3740603A-B884-B338-A3F7-4F5BBF90F00E}"/>
                </a:ext>
              </a:extLst>
            </p:cNvPr>
            <p:cNvSpPr/>
            <p:nvPr/>
          </p:nvSpPr>
          <p:spPr>
            <a:xfrm>
              <a:off x="2214575" y="1839650"/>
              <a:ext cx="37975" cy="87800"/>
            </a:xfrm>
            <a:custGeom>
              <a:avLst/>
              <a:gdLst/>
              <a:ahLst/>
              <a:cxnLst/>
              <a:rect l="l" t="t" r="r" b="b"/>
              <a:pathLst>
                <a:path w="1519" h="3512" extrusionOk="0">
                  <a:moveTo>
                    <a:pt x="167" y="0"/>
                  </a:moveTo>
                  <a:lnTo>
                    <a:pt x="167" y="0"/>
                  </a:lnTo>
                  <a:cubicBezTo>
                    <a:pt x="77" y="203"/>
                    <a:pt x="53" y="217"/>
                    <a:pt x="21" y="620"/>
                  </a:cubicBezTo>
                  <a:cubicBezTo>
                    <a:pt x="0" y="979"/>
                    <a:pt x="5" y="1321"/>
                    <a:pt x="106" y="1685"/>
                  </a:cubicBezTo>
                  <a:cubicBezTo>
                    <a:pt x="175" y="1926"/>
                    <a:pt x="265" y="2160"/>
                    <a:pt x="378" y="2372"/>
                  </a:cubicBezTo>
                  <a:cubicBezTo>
                    <a:pt x="378" y="2372"/>
                    <a:pt x="394" y="2403"/>
                    <a:pt x="416" y="2448"/>
                  </a:cubicBezTo>
                  <a:cubicBezTo>
                    <a:pt x="440" y="2492"/>
                    <a:pt x="477" y="2550"/>
                    <a:pt x="510" y="2608"/>
                  </a:cubicBezTo>
                  <a:cubicBezTo>
                    <a:pt x="544" y="2667"/>
                    <a:pt x="582" y="2723"/>
                    <a:pt x="612" y="2764"/>
                  </a:cubicBezTo>
                  <a:cubicBezTo>
                    <a:pt x="641" y="2805"/>
                    <a:pt x="661" y="2833"/>
                    <a:pt x="661" y="2833"/>
                  </a:cubicBezTo>
                  <a:cubicBezTo>
                    <a:pt x="723" y="2924"/>
                    <a:pt x="889" y="3094"/>
                    <a:pt x="1066" y="3235"/>
                  </a:cubicBezTo>
                  <a:cubicBezTo>
                    <a:pt x="1158" y="3302"/>
                    <a:pt x="1248" y="3367"/>
                    <a:pt x="1329" y="3414"/>
                  </a:cubicBezTo>
                  <a:cubicBezTo>
                    <a:pt x="1411" y="3460"/>
                    <a:pt x="1478" y="3495"/>
                    <a:pt x="1518" y="3511"/>
                  </a:cubicBezTo>
                  <a:cubicBezTo>
                    <a:pt x="1308" y="3332"/>
                    <a:pt x="1118" y="3127"/>
                    <a:pt x="935" y="2889"/>
                  </a:cubicBezTo>
                  <a:lnTo>
                    <a:pt x="866" y="2805"/>
                  </a:lnTo>
                  <a:cubicBezTo>
                    <a:pt x="866" y="2805"/>
                    <a:pt x="842" y="2776"/>
                    <a:pt x="812" y="2730"/>
                  </a:cubicBezTo>
                  <a:cubicBezTo>
                    <a:pt x="781" y="2685"/>
                    <a:pt x="736" y="2627"/>
                    <a:pt x="697" y="2565"/>
                  </a:cubicBezTo>
                  <a:cubicBezTo>
                    <a:pt x="660" y="2502"/>
                    <a:pt x="622" y="2438"/>
                    <a:pt x="594" y="2392"/>
                  </a:cubicBezTo>
                  <a:cubicBezTo>
                    <a:pt x="567" y="2343"/>
                    <a:pt x="551" y="2310"/>
                    <a:pt x="551" y="2310"/>
                  </a:cubicBezTo>
                  <a:cubicBezTo>
                    <a:pt x="374" y="1967"/>
                    <a:pt x="229" y="1576"/>
                    <a:pt x="167" y="1172"/>
                  </a:cubicBezTo>
                  <a:cubicBezTo>
                    <a:pt x="99" y="771"/>
                    <a:pt x="103" y="363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36">
              <a:extLst>
                <a:ext uri="{FF2B5EF4-FFF2-40B4-BE49-F238E27FC236}">
                  <a16:creationId xmlns:a16="http://schemas.microsoft.com/office/drawing/2014/main" id="{84F0EEB3-AC91-028C-4CD9-B3867BC2EEDD}"/>
                </a:ext>
              </a:extLst>
            </p:cNvPr>
            <p:cNvSpPr/>
            <p:nvPr/>
          </p:nvSpPr>
          <p:spPr>
            <a:xfrm>
              <a:off x="2247275" y="1878975"/>
              <a:ext cx="22975" cy="35175"/>
            </a:xfrm>
            <a:custGeom>
              <a:avLst/>
              <a:gdLst/>
              <a:ahLst/>
              <a:cxnLst/>
              <a:rect l="l" t="t" r="r" b="b"/>
              <a:pathLst>
                <a:path w="919" h="1407" extrusionOk="0">
                  <a:moveTo>
                    <a:pt x="53" y="0"/>
                  </a:moveTo>
                  <a:cubicBezTo>
                    <a:pt x="9" y="97"/>
                    <a:pt x="0" y="106"/>
                    <a:pt x="22" y="283"/>
                  </a:cubicBezTo>
                  <a:cubicBezTo>
                    <a:pt x="45" y="439"/>
                    <a:pt x="61" y="594"/>
                    <a:pt x="137" y="744"/>
                  </a:cubicBezTo>
                  <a:cubicBezTo>
                    <a:pt x="187" y="845"/>
                    <a:pt x="246" y="940"/>
                    <a:pt x="311" y="1025"/>
                  </a:cubicBezTo>
                  <a:cubicBezTo>
                    <a:pt x="311" y="1025"/>
                    <a:pt x="346" y="1074"/>
                    <a:pt x="386" y="1119"/>
                  </a:cubicBezTo>
                  <a:cubicBezTo>
                    <a:pt x="424" y="1167"/>
                    <a:pt x="468" y="1208"/>
                    <a:pt x="468" y="1208"/>
                  </a:cubicBezTo>
                  <a:cubicBezTo>
                    <a:pt x="501" y="1245"/>
                    <a:pt x="593" y="1302"/>
                    <a:pt x="686" y="1343"/>
                  </a:cubicBezTo>
                  <a:cubicBezTo>
                    <a:pt x="781" y="1383"/>
                    <a:pt x="877" y="1405"/>
                    <a:pt x="918" y="1406"/>
                  </a:cubicBezTo>
                  <a:cubicBezTo>
                    <a:pt x="828" y="1324"/>
                    <a:pt x="745" y="1236"/>
                    <a:pt x="660" y="1142"/>
                  </a:cubicBezTo>
                  <a:lnTo>
                    <a:pt x="660" y="1141"/>
                  </a:lnTo>
                  <a:lnTo>
                    <a:pt x="625" y="1111"/>
                  </a:lnTo>
                  <a:cubicBezTo>
                    <a:pt x="625" y="1111"/>
                    <a:pt x="582" y="1067"/>
                    <a:pt x="540" y="1020"/>
                  </a:cubicBezTo>
                  <a:cubicBezTo>
                    <a:pt x="521" y="996"/>
                    <a:pt x="501" y="972"/>
                    <a:pt x="486" y="954"/>
                  </a:cubicBezTo>
                  <a:cubicBezTo>
                    <a:pt x="472" y="936"/>
                    <a:pt x="462" y="924"/>
                    <a:pt x="462" y="924"/>
                  </a:cubicBezTo>
                  <a:cubicBezTo>
                    <a:pt x="262" y="664"/>
                    <a:pt x="104" y="319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36">
              <a:extLst>
                <a:ext uri="{FF2B5EF4-FFF2-40B4-BE49-F238E27FC236}">
                  <a16:creationId xmlns:a16="http://schemas.microsoft.com/office/drawing/2014/main" id="{24D1C674-153E-9891-5873-CAF10BA852CB}"/>
                </a:ext>
              </a:extLst>
            </p:cNvPr>
            <p:cNvSpPr/>
            <p:nvPr/>
          </p:nvSpPr>
          <p:spPr>
            <a:xfrm>
              <a:off x="2283825" y="1873625"/>
              <a:ext cx="13525" cy="42400"/>
            </a:xfrm>
            <a:custGeom>
              <a:avLst/>
              <a:gdLst/>
              <a:ahLst/>
              <a:cxnLst/>
              <a:rect l="l" t="t" r="r" b="b"/>
              <a:pathLst>
                <a:path w="541" h="1696" extrusionOk="0">
                  <a:moveTo>
                    <a:pt x="84" y="0"/>
                  </a:moveTo>
                  <a:cubicBezTo>
                    <a:pt x="28" y="95"/>
                    <a:pt x="22" y="103"/>
                    <a:pt x="18" y="284"/>
                  </a:cubicBezTo>
                  <a:cubicBezTo>
                    <a:pt x="17" y="446"/>
                    <a:pt x="0" y="601"/>
                    <a:pt x="36" y="767"/>
                  </a:cubicBezTo>
                  <a:cubicBezTo>
                    <a:pt x="60" y="878"/>
                    <a:pt x="89" y="986"/>
                    <a:pt x="124" y="1089"/>
                  </a:cubicBezTo>
                  <a:cubicBezTo>
                    <a:pt x="124" y="1089"/>
                    <a:pt x="142" y="1148"/>
                    <a:pt x="164" y="1205"/>
                  </a:cubicBezTo>
                  <a:cubicBezTo>
                    <a:pt x="184" y="1262"/>
                    <a:pt x="208" y="1318"/>
                    <a:pt x="208" y="1318"/>
                  </a:cubicBezTo>
                  <a:cubicBezTo>
                    <a:pt x="227" y="1364"/>
                    <a:pt x="289" y="1452"/>
                    <a:pt x="358" y="1530"/>
                  </a:cubicBezTo>
                  <a:cubicBezTo>
                    <a:pt x="427" y="1608"/>
                    <a:pt x="504" y="1675"/>
                    <a:pt x="541" y="1696"/>
                  </a:cubicBezTo>
                  <a:cubicBezTo>
                    <a:pt x="494" y="1563"/>
                    <a:pt x="451" y="1441"/>
                    <a:pt x="413" y="1331"/>
                  </a:cubicBezTo>
                  <a:lnTo>
                    <a:pt x="393" y="1287"/>
                  </a:lnTo>
                  <a:cubicBezTo>
                    <a:pt x="393" y="1287"/>
                    <a:pt x="367" y="1226"/>
                    <a:pt x="343" y="1166"/>
                  </a:cubicBezTo>
                  <a:cubicBezTo>
                    <a:pt x="320" y="1104"/>
                    <a:pt x="300" y="1043"/>
                    <a:pt x="300" y="1043"/>
                  </a:cubicBezTo>
                  <a:cubicBezTo>
                    <a:pt x="190" y="715"/>
                    <a:pt x="107" y="332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36">
              <a:extLst>
                <a:ext uri="{FF2B5EF4-FFF2-40B4-BE49-F238E27FC236}">
                  <a16:creationId xmlns:a16="http://schemas.microsoft.com/office/drawing/2014/main" id="{199ED8F9-50A6-251C-CC58-747FE873CCE4}"/>
                </a:ext>
              </a:extLst>
            </p:cNvPr>
            <p:cNvSpPr/>
            <p:nvPr/>
          </p:nvSpPr>
          <p:spPr>
            <a:xfrm>
              <a:off x="2322650" y="1841400"/>
              <a:ext cx="33650" cy="49600"/>
            </a:xfrm>
            <a:custGeom>
              <a:avLst/>
              <a:gdLst/>
              <a:ahLst/>
              <a:cxnLst/>
              <a:rect l="l" t="t" r="r" b="b"/>
              <a:pathLst>
                <a:path w="1346" h="1984" extrusionOk="0">
                  <a:moveTo>
                    <a:pt x="1273" y="0"/>
                  </a:moveTo>
                  <a:cubicBezTo>
                    <a:pt x="1239" y="145"/>
                    <a:pt x="1247" y="153"/>
                    <a:pt x="1227" y="399"/>
                  </a:cubicBezTo>
                  <a:cubicBezTo>
                    <a:pt x="1201" y="620"/>
                    <a:pt x="1115" y="808"/>
                    <a:pt x="1021" y="1005"/>
                  </a:cubicBezTo>
                  <a:cubicBezTo>
                    <a:pt x="957" y="1139"/>
                    <a:pt x="875" y="1260"/>
                    <a:pt x="781" y="1366"/>
                  </a:cubicBezTo>
                  <a:cubicBezTo>
                    <a:pt x="781" y="1366"/>
                    <a:pt x="728" y="1425"/>
                    <a:pt x="669" y="1480"/>
                  </a:cubicBezTo>
                  <a:cubicBezTo>
                    <a:pt x="612" y="1535"/>
                    <a:pt x="548" y="1582"/>
                    <a:pt x="548" y="1582"/>
                  </a:cubicBezTo>
                  <a:cubicBezTo>
                    <a:pt x="497" y="1622"/>
                    <a:pt x="396" y="1716"/>
                    <a:pt x="282" y="1799"/>
                  </a:cubicBezTo>
                  <a:cubicBezTo>
                    <a:pt x="171" y="1882"/>
                    <a:pt x="48" y="1949"/>
                    <a:pt x="0" y="1983"/>
                  </a:cubicBezTo>
                  <a:cubicBezTo>
                    <a:pt x="180" y="1962"/>
                    <a:pt x="364" y="1910"/>
                    <a:pt x="543" y="1808"/>
                  </a:cubicBezTo>
                  <a:lnTo>
                    <a:pt x="606" y="1766"/>
                  </a:lnTo>
                  <a:cubicBezTo>
                    <a:pt x="606" y="1766"/>
                    <a:pt x="688" y="1708"/>
                    <a:pt x="762" y="1641"/>
                  </a:cubicBezTo>
                  <a:cubicBezTo>
                    <a:pt x="839" y="1575"/>
                    <a:pt x="906" y="1499"/>
                    <a:pt x="906" y="1499"/>
                  </a:cubicBezTo>
                  <a:cubicBezTo>
                    <a:pt x="1087" y="1303"/>
                    <a:pt x="1222" y="1043"/>
                    <a:pt x="1283" y="775"/>
                  </a:cubicBezTo>
                  <a:cubicBezTo>
                    <a:pt x="1345" y="505"/>
                    <a:pt x="1333" y="231"/>
                    <a:pt x="1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36">
              <a:extLst>
                <a:ext uri="{FF2B5EF4-FFF2-40B4-BE49-F238E27FC236}">
                  <a16:creationId xmlns:a16="http://schemas.microsoft.com/office/drawing/2014/main" id="{EF1423DF-0D08-9284-9932-0A92229CC94A}"/>
                </a:ext>
              </a:extLst>
            </p:cNvPr>
            <p:cNvSpPr/>
            <p:nvPr/>
          </p:nvSpPr>
          <p:spPr>
            <a:xfrm>
              <a:off x="2333375" y="1901600"/>
              <a:ext cx="41150" cy="12175"/>
            </a:xfrm>
            <a:custGeom>
              <a:avLst/>
              <a:gdLst/>
              <a:ahLst/>
              <a:cxnLst/>
              <a:rect l="l" t="t" r="r" b="b"/>
              <a:pathLst>
                <a:path w="1646" h="487" extrusionOk="0">
                  <a:moveTo>
                    <a:pt x="840" y="1"/>
                  </a:moveTo>
                  <a:cubicBezTo>
                    <a:pt x="761" y="1"/>
                    <a:pt x="683" y="8"/>
                    <a:pt x="609" y="22"/>
                  </a:cubicBezTo>
                  <a:cubicBezTo>
                    <a:pt x="609" y="22"/>
                    <a:pt x="544" y="34"/>
                    <a:pt x="480" y="53"/>
                  </a:cubicBezTo>
                  <a:cubicBezTo>
                    <a:pt x="417" y="72"/>
                    <a:pt x="355" y="98"/>
                    <a:pt x="355" y="98"/>
                  </a:cubicBezTo>
                  <a:cubicBezTo>
                    <a:pt x="305" y="117"/>
                    <a:pt x="209" y="186"/>
                    <a:pt x="136" y="270"/>
                  </a:cubicBezTo>
                  <a:cubicBezTo>
                    <a:pt x="61" y="352"/>
                    <a:pt x="11" y="446"/>
                    <a:pt x="0" y="487"/>
                  </a:cubicBezTo>
                  <a:cubicBezTo>
                    <a:pt x="106" y="412"/>
                    <a:pt x="219" y="354"/>
                    <a:pt x="342" y="304"/>
                  </a:cubicBezTo>
                  <a:lnTo>
                    <a:pt x="343" y="303"/>
                  </a:lnTo>
                  <a:lnTo>
                    <a:pt x="386" y="283"/>
                  </a:lnTo>
                  <a:cubicBezTo>
                    <a:pt x="386" y="283"/>
                    <a:pt x="446" y="256"/>
                    <a:pt x="507" y="235"/>
                  </a:cubicBezTo>
                  <a:cubicBezTo>
                    <a:pt x="569" y="214"/>
                    <a:pt x="633" y="203"/>
                    <a:pt x="633" y="203"/>
                  </a:cubicBezTo>
                  <a:cubicBezTo>
                    <a:pt x="710" y="188"/>
                    <a:pt x="790" y="180"/>
                    <a:pt x="871" y="180"/>
                  </a:cubicBezTo>
                  <a:cubicBezTo>
                    <a:pt x="968" y="180"/>
                    <a:pt x="1066" y="191"/>
                    <a:pt x="1163" y="214"/>
                  </a:cubicBezTo>
                  <a:cubicBezTo>
                    <a:pt x="1341" y="256"/>
                    <a:pt x="1510" y="338"/>
                    <a:pt x="1645" y="442"/>
                  </a:cubicBezTo>
                  <a:cubicBezTo>
                    <a:pt x="1606" y="337"/>
                    <a:pt x="1605" y="322"/>
                    <a:pt x="1448" y="210"/>
                  </a:cubicBezTo>
                  <a:cubicBezTo>
                    <a:pt x="1304" y="117"/>
                    <a:pt x="1157" y="29"/>
                    <a:pt x="972" y="8"/>
                  </a:cubicBezTo>
                  <a:cubicBezTo>
                    <a:pt x="928" y="3"/>
                    <a:pt x="884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36">
              <a:extLst>
                <a:ext uri="{FF2B5EF4-FFF2-40B4-BE49-F238E27FC236}">
                  <a16:creationId xmlns:a16="http://schemas.microsoft.com/office/drawing/2014/main" id="{7153D322-1F32-0950-20FD-4EF26E0F4B16}"/>
                </a:ext>
              </a:extLst>
            </p:cNvPr>
            <p:cNvSpPr/>
            <p:nvPr/>
          </p:nvSpPr>
          <p:spPr>
            <a:xfrm>
              <a:off x="2447750" y="1948950"/>
              <a:ext cx="35575" cy="63400"/>
            </a:xfrm>
            <a:custGeom>
              <a:avLst/>
              <a:gdLst/>
              <a:ahLst/>
              <a:cxnLst/>
              <a:rect l="l" t="t" r="r" b="b"/>
              <a:pathLst>
                <a:path w="1423" h="2536" extrusionOk="0">
                  <a:moveTo>
                    <a:pt x="0" y="1"/>
                  </a:moveTo>
                  <a:cubicBezTo>
                    <a:pt x="52" y="160"/>
                    <a:pt x="59" y="167"/>
                    <a:pt x="216" y="409"/>
                  </a:cubicBezTo>
                  <a:cubicBezTo>
                    <a:pt x="354" y="626"/>
                    <a:pt x="451" y="844"/>
                    <a:pt x="585" y="1071"/>
                  </a:cubicBezTo>
                  <a:cubicBezTo>
                    <a:pt x="674" y="1223"/>
                    <a:pt x="759" y="1375"/>
                    <a:pt x="837" y="1525"/>
                  </a:cubicBezTo>
                  <a:lnTo>
                    <a:pt x="923" y="1694"/>
                  </a:lnTo>
                  <a:cubicBezTo>
                    <a:pt x="964" y="1780"/>
                    <a:pt x="1005" y="1865"/>
                    <a:pt x="1005" y="1865"/>
                  </a:cubicBezTo>
                  <a:cubicBezTo>
                    <a:pt x="1074" y="2002"/>
                    <a:pt x="1343" y="2433"/>
                    <a:pt x="1422" y="2535"/>
                  </a:cubicBezTo>
                  <a:cubicBezTo>
                    <a:pt x="1375" y="2339"/>
                    <a:pt x="1316" y="2139"/>
                    <a:pt x="1235" y="1928"/>
                  </a:cubicBezTo>
                  <a:lnTo>
                    <a:pt x="1201" y="1853"/>
                  </a:lnTo>
                  <a:cubicBezTo>
                    <a:pt x="1201" y="1853"/>
                    <a:pt x="1153" y="1754"/>
                    <a:pt x="1105" y="1654"/>
                  </a:cubicBezTo>
                  <a:cubicBezTo>
                    <a:pt x="1057" y="1556"/>
                    <a:pt x="1007" y="1457"/>
                    <a:pt x="1007" y="1457"/>
                  </a:cubicBezTo>
                  <a:cubicBezTo>
                    <a:pt x="743" y="937"/>
                    <a:pt x="360" y="40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36">
              <a:extLst>
                <a:ext uri="{FF2B5EF4-FFF2-40B4-BE49-F238E27FC236}">
                  <a16:creationId xmlns:a16="http://schemas.microsoft.com/office/drawing/2014/main" id="{3251E66D-06C3-E860-7074-F2CC21ED53F1}"/>
                </a:ext>
              </a:extLst>
            </p:cNvPr>
            <p:cNvSpPr/>
            <p:nvPr/>
          </p:nvSpPr>
          <p:spPr>
            <a:xfrm>
              <a:off x="2509225" y="1945850"/>
              <a:ext cx="17350" cy="85900"/>
            </a:xfrm>
            <a:custGeom>
              <a:avLst/>
              <a:gdLst/>
              <a:ahLst/>
              <a:cxnLst/>
              <a:rect l="l" t="t" r="r" b="b"/>
              <a:pathLst>
                <a:path w="694" h="3436" extrusionOk="0">
                  <a:moveTo>
                    <a:pt x="693" y="0"/>
                  </a:moveTo>
                  <a:cubicBezTo>
                    <a:pt x="596" y="28"/>
                    <a:pt x="544" y="55"/>
                    <a:pt x="483" y="98"/>
                  </a:cubicBezTo>
                  <a:cubicBezTo>
                    <a:pt x="424" y="146"/>
                    <a:pt x="347" y="212"/>
                    <a:pt x="251" y="376"/>
                  </a:cubicBezTo>
                  <a:cubicBezTo>
                    <a:pt x="81" y="667"/>
                    <a:pt x="0" y="992"/>
                    <a:pt x="28" y="1338"/>
                  </a:cubicBezTo>
                  <a:cubicBezTo>
                    <a:pt x="46" y="1571"/>
                    <a:pt x="93" y="1793"/>
                    <a:pt x="143" y="2004"/>
                  </a:cubicBezTo>
                  <a:lnTo>
                    <a:pt x="255" y="2472"/>
                  </a:lnTo>
                  <a:cubicBezTo>
                    <a:pt x="276" y="2569"/>
                    <a:pt x="341" y="2764"/>
                    <a:pt x="385" y="2960"/>
                  </a:cubicBezTo>
                  <a:cubicBezTo>
                    <a:pt x="433" y="3156"/>
                    <a:pt x="452" y="3356"/>
                    <a:pt x="461" y="3436"/>
                  </a:cubicBezTo>
                  <a:cubicBezTo>
                    <a:pt x="517" y="3184"/>
                    <a:pt x="516" y="2910"/>
                    <a:pt x="474" y="2627"/>
                  </a:cubicBezTo>
                  <a:lnTo>
                    <a:pt x="473" y="2627"/>
                  </a:lnTo>
                  <a:lnTo>
                    <a:pt x="452" y="2523"/>
                  </a:lnTo>
                  <a:cubicBezTo>
                    <a:pt x="452" y="2523"/>
                    <a:pt x="423" y="2387"/>
                    <a:pt x="390" y="2252"/>
                  </a:cubicBezTo>
                  <a:cubicBezTo>
                    <a:pt x="357" y="2119"/>
                    <a:pt x="325" y="1985"/>
                    <a:pt x="325" y="1985"/>
                  </a:cubicBezTo>
                  <a:cubicBezTo>
                    <a:pt x="244" y="1633"/>
                    <a:pt x="161" y="1259"/>
                    <a:pt x="202" y="896"/>
                  </a:cubicBezTo>
                  <a:cubicBezTo>
                    <a:pt x="241" y="536"/>
                    <a:pt x="411" y="184"/>
                    <a:pt x="6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36">
              <a:extLst>
                <a:ext uri="{FF2B5EF4-FFF2-40B4-BE49-F238E27FC236}">
                  <a16:creationId xmlns:a16="http://schemas.microsoft.com/office/drawing/2014/main" id="{5EBB54C7-AECF-2929-99F6-F632DAA5433D}"/>
                </a:ext>
              </a:extLst>
            </p:cNvPr>
            <p:cNvSpPr/>
            <p:nvPr/>
          </p:nvSpPr>
          <p:spPr>
            <a:xfrm>
              <a:off x="2538950" y="2013900"/>
              <a:ext cx="17650" cy="64425"/>
            </a:xfrm>
            <a:custGeom>
              <a:avLst/>
              <a:gdLst/>
              <a:ahLst/>
              <a:cxnLst/>
              <a:rect l="l" t="t" r="r" b="b"/>
              <a:pathLst>
                <a:path w="706" h="2577" extrusionOk="0">
                  <a:moveTo>
                    <a:pt x="625" y="0"/>
                  </a:moveTo>
                  <a:cubicBezTo>
                    <a:pt x="588" y="0"/>
                    <a:pt x="556" y="6"/>
                    <a:pt x="521" y="17"/>
                  </a:cubicBezTo>
                  <a:cubicBezTo>
                    <a:pt x="465" y="39"/>
                    <a:pt x="389" y="74"/>
                    <a:pt x="286" y="186"/>
                  </a:cubicBezTo>
                  <a:cubicBezTo>
                    <a:pt x="106" y="384"/>
                    <a:pt x="1" y="642"/>
                    <a:pt x="6" y="919"/>
                  </a:cubicBezTo>
                  <a:cubicBezTo>
                    <a:pt x="8" y="1104"/>
                    <a:pt x="35" y="1282"/>
                    <a:pt x="61" y="1449"/>
                  </a:cubicBezTo>
                  <a:cubicBezTo>
                    <a:pt x="61" y="1449"/>
                    <a:pt x="75" y="1542"/>
                    <a:pt x="89" y="1635"/>
                  </a:cubicBezTo>
                  <a:cubicBezTo>
                    <a:pt x="102" y="1727"/>
                    <a:pt x="111" y="1818"/>
                    <a:pt x="111" y="1818"/>
                  </a:cubicBezTo>
                  <a:cubicBezTo>
                    <a:pt x="116" y="1892"/>
                    <a:pt x="148" y="2047"/>
                    <a:pt x="151" y="2203"/>
                  </a:cubicBezTo>
                  <a:cubicBezTo>
                    <a:pt x="157" y="2358"/>
                    <a:pt x="125" y="2513"/>
                    <a:pt x="111" y="2577"/>
                  </a:cubicBezTo>
                  <a:cubicBezTo>
                    <a:pt x="233" y="2410"/>
                    <a:pt x="294" y="2191"/>
                    <a:pt x="300" y="1961"/>
                  </a:cubicBezTo>
                  <a:lnTo>
                    <a:pt x="297" y="1876"/>
                  </a:lnTo>
                  <a:cubicBezTo>
                    <a:pt x="297" y="1876"/>
                    <a:pt x="290" y="1764"/>
                    <a:pt x="275" y="1655"/>
                  </a:cubicBezTo>
                  <a:lnTo>
                    <a:pt x="244" y="1438"/>
                  </a:lnTo>
                  <a:cubicBezTo>
                    <a:pt x="202" y="1158"/>
                    <a:pt x="147" y="863"/>
                    <a:pt x="207" y="591"/>
                  </a:cubicBezTo>
                  <a:cubicBezTo>
                    <a:pt x="266" y="322"/>
                    <a:pt x="448" y="67"/>
                    <a:pt x="706" y="8"/>
                  </a:cubicBezTo>
                  <a:cubicBezTo>
                    <a:pt x="675" y="3"/>
                    <a:pt x="649" y="0"/>
                    <a:pt x="6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36">
              <a:extLst>
                <a:ext uri="{FF2B5EF4-FFF2-40B4-BE49-F238E27FC236}">
                  <a16:creationId xmlns:a16="http://schemas.microsoft.com/office/drawing/2014/main" id="{47C61989-D69C-B8F6-F4AD-0BCBC963722F}"/>
                </a:ext>
              </a:extLst>
            </p:cNvPr>
            <p:cNvSpPr/>
            <p:nvPr/>
          </p:nvSpPr>
          <p:spPr>
            <a:xfrm>
              <a:off x="2556825" y="2022525"/>
              <a:ext cx="48150" cy="74650"/>
            </a:xfrm>
            <a:custGeom>
              <a:avLst/>
              <a:gdLst/>
              <a:ahLst/>
              <a:cxnLst/>
              <a:rect l="l" t="t" r="r" b="b"/>
              <a:pathLst>
                <a:path w="1926" h="2986" extrusionOk="0">
                  <a:moveTo>
                    <a:pt x="1887" y="0"/>
                  </a:moveTo>
                  <a:lnTo>
                    <a:pt x="1887" y="0"/>
                  </a:lnTo>
                  <a:cubicBezTo>
                    <a:pt x="1865" y="100"/>
                    <a:pt x="1847" y="150"/>
                    <a:pt x="1833" y="221"/>
                  </a:cubicBezTo>
                  <a:cubicBezTo>
                    <a:pt x="1816" y="290"/>
                    <a:pt x="1805" y="381"/>
                    <a:pt x="1752" y="547"/>
                  </a:cubicBezTo>
                  <a:cubicBezTo>
                    <a:pt x="1654" y="848"/>
                    <a:pt x="1482" y="1086"/>
                    <a:pt x="1295" y="1344"/>
                  </a:cubicBezTo>
                  <a:cubicBezTo>
                    <a:pt x="1168" y="1519"/>
                    <a:pt x="1028" y="1684"/>
                    <a:pt x="887" y="1839"/>
                  </a:cubicBezTo>
                  <a:lnTo>
                    <a:pt x="568" y="2189"/>
                  </a:lnTo>
                  <a:cubicBezTo>
                    <a:pt x="437" y="2331"/>
                    <a:pt x="73" y="2847"/>
                    <a:pt x="0" y="2986"/>
                  </a:cubicBezTo>
                  <a:cubicBezTo>
                    <a:pt x="187" y="2821"/>
                    <a:pt x="377" y="2648"/>
                    <a:pt x="574" y="2452"/>
                  </a:cubicBezTo>
                  <a:lnTo>
                    <a:pt x="574" y="2454"/>
                  </a:lnTo>
                  <a:lnTo>
                    <a:pt x="642" y="2378"/>
                  </a:lnTo>
                  <a:lnTo>
                    <a:pt x="1008" y="1978"/>
                  </a:lnTo>
                  <a:cubicBezTo>
                    <a:pt x="1248" y="1712"/>
                    <a:pt x="1496" y="1407"/>
                    <a:pt x="1667" y="1062"/>
                  </a:cubicBezTo>
                  <a:cubicBezTo>
                    <a:pt x="1839" y="719"/>
                    <a:pt x="1925" y="336"/>
                    <a:pt x="18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36">
              <a:extLst>
                <a:ext uri="{FF2B5EF4-FFF2-40B4-BE49-F238E27FC236}">
                  <a16:creationId xmlns:a16="http://schemas.microsoft.com/office/drawing/2014/main" id="{4D553033-EA01-87CE-8FFF-2973284B9DFE}"/>
                </a:ext>
              </a:extLst>
            </p:cNvPr>
            <p:cNvSpPr/>
            <p:nvPr/>
          </p:nvSpPr>
          <p:spPr>
            <a:xfrm>
              <a:off x="2607275" y="1808975"/>
              <a:ext cx="50700" cy="138900"/>
            </a:xfrm>
            <a:custGeom>
              <a:avLst/>
              <a:gdLst/>
              <a:ahLst/>
              <a:cxnLst/>
              <a:rect l="l" t="t" r="r" b="b"/>
              <a:pathLst>
                <a:path w="2028" h="5556" extrusionOk="0">
                  <a:moveTo>
                    <a:pt x="1615" y="1"/>
                  </a:moveTo>
                  <a:lnTo>
                    <a:pt x="1615" y="1"/>
                  </a:lnTo>
                  <a:cubicBezTo>
                    <a:pt x="1829" y="358"/>
                    <a:pt x="1885" y="790"/>
                    <a:pt x="1820" y="1234"/>
                  </a:cubicBezTo>
                  <a:lnTo>
                    <a:pt x="1809" y="1316"/>
                  </a:lnTo>
                  <a:cubicBezTo>
                    <a:pt x="1803" y="1357"/>
                    <a:pt x="1796" y="1397"/>
                    <a:pt x="1796" y="1397"/>
                  </a:cubicBezTo>
                  <a:cubicBezTo>
                    <a:pt x="1796" y="1397"/>
                    <a:pt x="1758" y="1615"/>
                    <a:pt x="1680" y="1823"/>
                  </a:cubicBezTo>
                  <a:cubicBezTo>
                    <a:pt x="1606" y="2032"/>
                    <a:pt x="1501" y="2230"/>
                    <a:pt x="1501" y="2230"/>
                  </a:cubicBezTo>
                  <a:cubicBezTo>
                    <a:pt x="1234" y="2759"/>
                    <a:pt x="841" y="3267"/>
                    <a:pt x="522" y="3820"/>
                  </a:cubicBezTo>
                  <a:cubicBezTo>
                    <a:pt x="365" y="4097"/>
                    <a:pt x="227" y="4384"/>
                    <a:pt x="134" y="4679"/>
                  </a:cubicBezTo>
                  <a:cubicBezTo>
                    <a:pt x="42" y="4973"/>
                    <a:pt x="0" y="5273"/>
                    <a:pt x="16" y="5556"/>
                  </a:cubicBezTo>
                  <a:cubicBezTo>
                    <a:pt x="41" y="5389"/>
                    <a:pt x="65" y="5304"/>
                    <a:pt x="88" y="5185"/>
                  </a:cubicBezTo>
                  <a:cubicBezTo>
                    <a:pt x="118" y="5068"/>
                    <a:pt x="143" y="4914"/>
                    <a:pt x="251" y="4637"/>
                  </a:cubicBezTo>
                  <a:cubicBezTo>
                    <a:pt x="448" y="4138"/>
                    <a:pt x="754" y="3745"/>
                    <a:pt x="1063" y="3288"/>
                  </a:cubicBezTo>
                  <a:cubicBezTo>
                    <a:pt x="1271" y="2980"/>
                    <a:pt x="1478" y="2670"/>
                    <a:pt x="1646" y="2347"/>
                  </a:cubicBezTo>
                  <a:cubicBezTo>
                    <a:pt x="1646" y="2347"/>
                    <a:pt x="1741" y="2168"/>
                    <a:pt x="1817" y="1977"/>
                  </a:cubicBezTo>
                  <a:cubicBezTo>
                    <a:pt x="1895" y="1786"/>
                    <a:pt x="1942" y="1585"/>
                    <a:pt x="1942" y="1585"/>
                  </a:cubicBezTo>
                  <a:cubicBezTo>
                    <a:pt x="1983" y="1423"/>
                    <a:pt x="2028" y="1059"/>
                    <a:pt x="1956" y="718"/>
                  </a:cubicBezTo>
                  <a:cubicBezTo>
                    <a:pt x="1895" y="373"/>
                    <a:pt x="1706" y="87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36">
              <a:extLst>
                <a:ext uri="{FF2B5EF4-FFF2-40B4-BE49-F238E27FC236}">
                  <a16:creationId xmlns:a16="http://schemas.microsoft.com/office/drawing/2014/main" id="{4FA11705-F413-388C-3563-1E13CAE70846}"/>
                </a:ext>
              </a:extLst>
            </p:cNvPr>
            <p:cNvSpPr/>
            <p:nvPr/>
          </p:nvSpPr>
          <p:spPr>
            <a:xfrm>
              <a:off x="2647250" y="1773350"/>
              <a:ext cx="27250" cy="20075"/>
            </a:xfrm>
            <a:custGeom>
              <a:avLst/>
              <a:gdLst/>
              <a:ahLst/>
              <a:cxnLst/>
              <a:rect l="l" t="t" r="r" b="b"/>
              <a:pathLst>
                <a:path w="1090" h="803" extrusionOk="0">
                  <a:moveTo>
                    <a:pt x="302" y="1"/>
                  </a:moveTo>
                  <a:cubicBezTo>
                    <a:pt x="266" y="1"/>
                    <a:pt x="226" y="4"/>
                    <a:pt x="187" y="10"/>
                  </a:cubicBezTo>
                  <a:cubicBezTo>
                    <a:pt x="102" y="26"/>
                    <a:pt x="27" y="59"/>
                    <a:pt x="0" y="81"/>
                  </a:cubicBezTo>
                  <a:cubicBezTo>
                    <a:pt x="98" y="101"/>
                    <a:pt x="187" y="132"/>
                    <a:pt x="280" y="167"/>
                  </a:cubicBezTo>
                  <a:lnTo>
                    <a:pt x="315" y="176"/>
                  </a:lnTo>
                  <a:cubicBezTo>
                    <a:pt x="315" y="176"/>
                    <a:pt x="362" y="191"/>
                    <a:pt x="407" y="207"/>
                  </a:cubicBezTo>
                  <a:cubicBezTo>
                    <a:pt x="429" y="217"/>
                    <a:pt x="451" y="228"/>
                    <a:pt x="468" y="234"/>
                  </a:cubicBezTo>
                  <a:cubicBezTo>
                    <a:pt x="484" y="243"/>
                    <a:pt x="495" y="248"/>
                    <a:pt x="495" y="248"/>
                  </a:cubicBezTo>
                  <a:cubicBezTo>
                    <a:pt x="723" y="364"/>
                    <a:pt x="945" y="567"/>
                    <a:pt x="1059" y="803"/>
                  </a:cubicBezTo>
                  <a:cubicBezTo>
                    <a:pt x="1083" y="716"/>
                    <a:pt x="1089" y="706"/>
                    <a:pt x="1030" y="573"/>
                  </a:cubicBezTo>
                  <a:cubicBezTo>
                    <a:pt x="972" y="455"/>
                    <a:pt x="920" y="335"/>
                    <a:pt x="814" y="244"/>
                  </a:cubicBezTo>
                  <a:cubicBezTo>
                    <a:pt x="742" y="183"/>
                    <a:pt x="665" y="130"/>
                    <a:pt x="585" y="90"/>
                  </a:cubicBezTo>
                  <a:cubicBezTo>
                    <a:pt x="589" y="85"/>
                    <a:pt x="413" y="12"/>
                    <a:pt x="401" y="12"/>
                  </a:cubicBezTo>
                  <a:cubicBezTo>
                    <a:pt x="401" y="12"/>
                    <a:pt x="401" y="12"/>
                    <a:pt x="400" y="13"/>
                  </a:cubicBezTo>
                  <a:cubicBezTo>
                    <a:pt x="380" y="5"/>
                    <a:pt x="344" y="1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36">
              <a:extLst>
                <a:ext uri="{FF2B5EF4-FFF2-40B4-BE49-F238E27FC236}">
                  <a16:creationId xmlns:a16="http://schemas.microsoft.com/office/drawing/2014/main" id="{7E722C47-42B4-D2A0-5822-09484BAB0A32}"/>
                </a:ext>
              </a:extLst>
            </p:cNvPr>
            <p:cNvSpPr/>
            <p:nvPr/>
          </p:nvSpPr>
          <p:spPr>
            <a:xfrm>
              <a:off x="2572050" y="1624400"/>
              <a:ext cx="115450" cy="101850"/>
            </a:xfrm>
            <a:custGeom>
              <a:avLst/>
              <a:gdLst/>
              <a:ahLst/>
              <a:cxnLst/>
              <a:rect l="l" t="t" r="r" b="b"/>
              <a:pathLst>
                <a:path w="4618" h="4074" extrusionOk="0">
                  <a:moveTo>
                    <a:pt x="2889" y="0"/>
                  </a:moveTo>
                  <a:cubicBezTo>
                    <a:pt x="2523" y="0"/>
                    <a:pt x="2164" y="106"/>
                    <a:pt x="1841" y="252"/>
                  </a:cubicBezTo>
                  <a:cubicBezTo>
                    <a:pt x="1011" y="620"/>
                    <a:pt x="360" y="1284"/>
                    <a:pt x="0" y="1987"/>
                  </a:cubicBezTo>
                  <a:cubicBezTo>
                    <a:pt x="138" y="1796"/>
                    <a:pt x="221" y="1703"/>
                    <a:pt x="328" y="1570"/>
                  </a:cubicBezTo>
                  <a:cubicBezTo>
                    <a:pt x="438" y="1440"/>
                    <a:pt x="573" y="1267"/>
                    <a:pt x="889" y="991"/>
                  </a:cubicBezTo>
                  <a:cubicBezTo>
                    <a:pt x="1176" y="747"/>
                    <a:pt x="1489" y="561"/>
                    <a:pt x="1820" y="418"/>
                  </a:cubicBezTo>
                  <a:cubicBezTo>
                    <a:pt x="2152" y="279"/>
                    <a:pt x="2506" y="177"/>
                    <a:pt x="2878" y="176"/>
                  </a:cubicBezTo>
                  <a:cubicBezTo>
                    <a:pt x="2880" y="176"/>
                    <a:pt x="2882" y="176"/>
                    <a:pt x="2884" y="176"/>
                  </a:cubicBezTo>
                  <a:cubicBezTo>
                    <a:pt x="3131" y="176"/>
                    <a:pt x="3371" y="236"/>
                    <a:pt x="3580" y="353"/>
                  </a:cubicBezTo>
                  <a:cubicBezTo>
                    <a:pt x="3788" y="474"/>
                    <a:pt x="3965" y="647"/>
                    <a:pt x="4095" y="847"/>
                  </a:cubicBezTo>
                  <a:cubicBezTo>
                    <a:pt x="4095" y="847"/>
                    <a:pt x="4248" y="1071"/>
                    <a:pt x="4327" y="1331"/>
                  </a:cubicBezTo>
                  <a:cubicBezTo>
                    <a:pt x="4415" y="1586"/>
                    <a:pt x="4429" y="1858"/>
                    <a:pt x="4429" y="1858"/>
                  </a:cubicBezTo>
                  <a:cubicBezTo>
                    <a:pt x="4438" y="1968"/>
                    <a:pt x="4445" y="2142"/>
                    <a:pt x="4430" y="2345"/>
                  </a:cubicBezTo>
                  <a:cubicBezTo>
                    <a:pt x="4415" y="2549"/>
                    <a:pt x="4377" y="2783"/>
                    <a:pt x="4322" y="3011"/>
                  </a:cubicBezTo>
                  <a:cubicBezTo>
                    <a:pt x="4211" y="3468"/>
                    <a:pt x="4042" y="3902"/>
                    <a:pt x="3987" y="4074"/>
                  </a:cubicBezTo>
                  <a:cubicBezTo>
                    <a:pt x="4251" y="3550"/>
                    <a:pt x="4519" y="2989"/>
                    <a:pt x="4602" y="2316"/>
                  </a:cubicBezTo>
                  <a:cubicBezTo>
                    <a:pt x="4602" y="2316"/>
                    <a:pt x="4608" y="2254"/>
                    <a:pt x="4612" y="2192"/>
                  </a:cubicBezTo>
                  <a:cubicBezTo>
                    <a:pt x="4615" y="2130"/>
                    <a:pt x="4617" y="2068"/>
                    <a:pt x="4617" y="2068"/>
                  </a:cubicBezTo>
                  <a:cubicBezTo>
                    <a:pt x="4617" y="2068"/>
                    <a:pt x="4617" y="2048"/>
                    <a:pt x="4616" y="2011"/>
                  </a:cubicBezTo>
                  <a:cubicBezTo>
                    <a:pt x="4616" y="1975"/>
                    <a:pt x="4617" y="1923"/>
                    <a:pt x="4612" y="1861"/>
                  </a:cubicBezTo>
                  <a:cubicBezTo>
                    <a:pt x="4607" y="1735"/>
                    <a:pt x="4582" y="1570"/>
                    <a:pt x="4538" y="1409"/>
                  </a:cubicBezTo>
                  <a:cubicBezTo>
                    <a:pt x="4496" y="1247"/>
                    <a:pt x="4437" y="1090"/>
                    <a:pt x="4379" y="978"/>
                  </a:cubicBezTo>
                  <a:cubicBezTo>
                    <a:pt x="4322" y="866"/>
                    <a:pt x="4278" y="794"/>
                    <a:pt x="4278" y="794"/>
                  </a:cubicBezTo>
                  <a:cubicBezTo>
                    <a:pt x="4160" y="606"/>
                    <a:pt x="4008" y="432"/>
                    <a:pt x="3822" y="295"/>
                  </a:cubicBezTo>
                  <a:cubicBezTo>
                    <a:pt x="3637" y="156"/>
                    <a:pt x="3413" y="63"/>
                    <a:pt x="3182" y="24"/>
                  </a:cubicBezTo>
                  <a:cubicBezTo>
                    <a:pt x="3084" y="8"/>
                    <a:pt x="2986" y="0"/>
                    <a:pt x="28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36">
              <a:extLst>
                <a:ext uri="{FF2B5EF4-FFF2-40B4-BE49-F238E27FC236}">
                  <a16:creationId xmlns:a16="http://schemas.microsoft.com/office/drawing/2014/main" id="{7374F81D-6BA1-2549-77F2-747A8C977452}"/>
                </a:ext>
              </a:extLst>
            </p:cNvPr>
            <p:cNvSpPr/>
            <p:nvPr/>
          </p:nvSpPr>
          <p:spPr>
            <a:xfrm>
              <a:off x="2608075" y="1667475"/>
              <a:ext cx="17875" cy="12350"/>
            </a:xfrm>
            <a:custGeom>
              <a:avLst/>
              <a:gdLst/>
              <a:ahLst/>
              <a:cxnLst/>
              <a:rect l="l" t="t" r="r" b="b"/>
              <a:pathLst>
                <a:path w="715" h="494" extrusionOk="0">
                  <a:moveTo>
                    <a:pt x="1" y="0"/>
                  </a:moveTo>
                  <a:cubicBezTo>
                    <a:pt x="23" y="63"/>
                    <a:pt x="52" y="123"/>
                    <a:pt x="96" y="179"/>
                  </a:cubicBezTo>
                  <a:lnTo>
                    <a:pt x="115" y="195"/>
                  </a:lnTo>
                  <a:lnTo>
                    <a:pt x="166" y="238"/>
                  </a:lnTo>
                  <a:cubicBezTo>
                    <a:pt x="192" y="260"/>
                    <a:pt x="219" y="281"/>
                    <a:pt x="219" y="281"/>
                  </a:cubicBezTo>
                  <a:cubicBezTo>
                    <a:pt x="357" y="393"/>
                    <a:pt x="550" y="467"/>
                    <a:pt x="714" y="493"/>
                  </a:cubicBezTo>
                  <a:cubicBezTo>
                    <a:pt x="694" y="426"/>
                    <a:pt x="692" y="424"/>
                    <a:pt x="622" y="376"/>
                  </a:cubicBezTo>
                  <a:cubicBezTo>
                    <a:pt x="560" y="332"/>
                    <a:pt x="519" y="267"/>
                    <a:pt x="455" y="226"/>
                  </a:cubicBezTo>
                  <a:cubicBezTo>
                    <a:pt x="413" y="198"/>
                    <a:pt x="371" y="169"/>
                    <a:pt x="333" y="139"/>
                  </a:cubicBezTo>
                  <a:lnTo>
                    <a:pt x="248" y="69"/>
                  </a:lnTo>
                  <a:cubicBezTo>
                    <a:pt x="214" y="42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36">
              <a:extLst>
                <a:ext uri="{FF2B5EF4-FFF2-40B4-BE49-F238E27FC236}">
                  <a16:creationId xmlns:a16="http://schemas.microsoft.com/office/drawing/2014/main" id="{D17B314D-8C42-E599-8019-F4E12D8BED6F}"/>
                </a:ext>
              </a:extLst>
            </p:cNvPr>
            <p:cNvSpPr/>
            <p:nvPr/>
          </p:nvSpPr>
          <p:spPr>
            <a:xfrm>
              <a:off x="2604475" y="1693525"/>
              <a:ext cx="17850" cy="48175"/>
            </a:xfrm>
            <a:custGeom>
              <a:avLst/>
              <a:gdLst/>
              <a:ahLst/>
              <a:cxnLst/>
              <a:rect l="l" t="t" r="r" b="b"/>
              <a:pathLst>
                <a:path w="714" h="1927" extrusionOk="0">
                  <a:moveTo>
                    <a:pt x="713" y="1"/>
                  </a:moveTo>
                  <a:lnTo>
                    <a:pt x="713" y="1"/>
                  </a:lnTo>
                  <a:cubicBezTo>
                    <a:pt x="608" y="65"/>
                    <a:pt x="599" y="70"/>
                    <a:pt x="486" y="244"/>
                  </a:cubicBezTo>
                  <a:cubicBezTo>
                    <a:pt x="388" y="402"/>
                    <a:pt x="281" y="543"/>
                    <a:pt x="209" y="723"/>
                  </a:cubicBezTo>
                  <a:cubicBezTo>
                    <a:pt x="163" y="844"/>
                    <a:pt x="121" y="965"/>
                    <a:pt x="86" y="1084"/>
                  </a:cubicBezTo>
                  <a:cubicBezTo>
                    <a:pt x="86" y="1084"/>
                    <a:pt x="67" y="1151"/>
                    <a:pt x="49" y="1218"/>
                  </a:cubicBezTo>
                  <a:cubicBezTo>
                    <a:pt x="31" y="1285"/>
                    <a:pt x="17" y="1353"/>
                    <a:pt x="17" y="1353"/>
                  </a:cubicBezTo>
                  <a:cubicBezTo>
                    <a:pt x="4" y="1408"/>
                    <a:pt x="1" y="1532"/>
                    <a:pt x="7" y="1650"/>
                  </a:cubicBezTo>
                  <a:cubicBezTo>
                    <a:pt x="16" y="1769"/>
                    <a:pt x="36" y="1882"/>
                    <a:pt x="53" y="1926"/>
                  </a:cubicBezTo>
                  <a:cubicBezTo>
                    <a:pt x="96" y="1773"/>
                    <a:pt x="136" y="1630"/>
                    <a:pt x="173" y="1497"/>
                  </a:cubicBezTo>
                  <a:lnTo>
                    <a:pt x="184" y="1441"/>
                  </a:lnTo>
                  <a:cubicBezTo>
                    <a:pt x="184" y="1441"/>
                    <a:pt x="201" y="1367"/>
                    <a:pt x="217" y="1293"/>
                  </a:cubicBezTo>
                  <a:cubicBezTo>
                    <a:pt x="236" y="1219"/>
                    <a:pt x="258" y="1147"/>
                    <a:pt x="258" y="1147"/>
                  </a:cubicBezTo>
                  <a:cubicBezTo>
                    <a:pt x="368" y="762"/>
                    <a:pt x="534" y="339"/>
                    <a:pt x="7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36">
              <a:extLst>
                <a:ext uri="{FF2B5EF4-FFF2-40B4-BE49-F238E27FC236}">
                  <a16:creationId xmlns:a16="http://schemas.microsoft.com/office/drawing/2014/main" id="{D8DD3242-A101-B00E-8146-629CBFC2EA7A}"/>
                </a:ext>
              </a:extLst>
            </p:cNvPr>
            <p:cNvSpPr/>
            <p:nvPr/>
          </p:nvSpPr>
          <p:spPr>
            <a:xfrm>
              <a:off x="2484250" y="1718300"/>
              <a:ext cx="104825" cy="140375"/>
            </a:xfrm>
            <a:custGeom>
              <a:avLst/>
              <a:gdLst/>
              <a:ahLst/>
              <a:cxnLst/>
              <a:rect l="l" t="t" r="r" b="b"/>
              <a:pathLst>
                <a:path w="4193" h="5615" extrusionOk="0">
                  <a:moveTo>
                    <a:pt x="4161" y="0"/>
                  </a:moveTo>
                  <a:lnTo>
                    <a:pt x="4161" y="0"/>
                  </a:lnTo>
                  <a:cubicBezTo>
                    <a:pt x="4142" y="200"/>
                    <a:pt x="4107" y="300"/>
                    <a:pt x="4062" y="435"/>
                  </a:cubicBezTo>
                  <a:cubicBezTo>
                    <a:pt x="4012" y="567"/>
                    <a:pt x="3950" y="743"/>
                    <a:pt x="3733" y="1021"/>
                  </a:cubicBezTo>
                  <a:cubicBezTo>
                    <a:pt x="3536" y="1267"/>
                    <a:pt x="3289" y="1451"/>
                    <a:pt x="3033" y="1620"/>
                  </a:cubicBezTo>
                  <a:cubicBezTo>
                    <a:pt x="2776" y="1789"/>
                    <a:pt x="2502" y="1941"/>
                    <a:pt x="2228" y="2131"/>
                  </a:cubicBezTo>
                  <a:cubicBezTo>
                    <a:pt x="1858" y="2386"/>
                    <a:pt x="1525" y="2687"/>
                    <a:pt x="1236" y="3006"/>
                  </a:cubicBezTo>
                  <a:cubicBezTo>
                    <a:pt x="1236" y="3006"/>
                    <a:pt x="1073" y="3183"/>
                    <a:pt x="929" y="3377"/>
                  </a:cubicBezTo>
                  <a:cubicBezTo>
                    <a:pt x="781" y="3567"/>
                    <a:pt x="651" y="3772"/>
                    <a:pt x="651" y="3772"/>
                  </a:cubicBezTo>
                  <a:cubicBezTo>
                    <a:pt x="542" y="3936"/>
                    <a:pt x="348" y="4309"/>
                    <a:pt x="219" y="4693"/>
                  </a:cubicBezTo>
                  <a:cubicBezTo>
                    <a:pt x="83" y="5076"/>
                    <a:pt x="15" y="5464"/>
                    <a:pt x="0" y="5614"/>
                  </a:cubicBezTo>
                  <a:cubicBezTo>
                    <a:pt x="70" y="5376"/>
                    <a:pt x="154" y="5140"/>
                    <a:pt x="253" y="4904"/>
                  </a:cubicBezTo>
                  <a:cubicBezTo>
                    <a:pt x="356" y="4668"/>
                    <a:pt x="474" y="4432"/>
                    <a:pt x="610" y="4196"/>
                  </a:cubicBezTo>
                  <a:lnTo>
                    <a:pt x="709" y="4021"/>
                  </a:lnTo>
                  <a:cubicBezTo>
                    <a:pt x="709" y="4021"/>
                    <a:pt x="848" y="3792"/>
                    <a:pt x="1005" y="3576"/>
                  </a:cubicBezTo>
                  <a:cubicBezTo>
                    <a:pt x="1165" y="3362"/>
                    <a:pt x="1342" y="3161"/>
                    <a:pt x="1342" y="3161"/>
                  </a:cubicBezTo>
                  <a:cubicBezTo>
                    <a:pt x="1577" y="2897"/>
                    <a:pt x="1843" y="2646"/>
                    <a:pt x="2134" y="2421"/>
                  </a:cubicBezTo>
                  <a:cubicBezTo>
                    <a:pt x="2422" y="2193"/>
                    <a:pt x="2748" y="2000"/>
                    <a:pt x="3056" y="1780"/>
                  </a:cubicBezTo>
                  <a:cubicBezTo>
                    <a:pt x="3363" y="1563"/>
                    <a:pt x="3658" y="1311"/>
                    <a:pt x="3865" y="1002"/>
                  </a:cubicBezTo>
                  <a:cubicBezTo>
                    <a:pt x="4074" y="700"/>
                    <a:pt x="4192" y="338"/>
                    <a:pt x="4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36">
              <a:extLst>
                <a:ext uri="{FF2B5EF4-FFF2-40B4-BE49-F238E27FC236}">
                  <a16:creationId xmlns:a16="http://schemas.microsoft.com/office/drawing/2014/main" id="{A012961C-065B-CB53-FF2D-46885413CF67}"/>
                </a:ext>
              </a:extLst>
            </p:cNvPr>
            <p:cNvSpPr/>
            <p:nvPr/>
          </p:nvSpPr>
          <p:spPr>
            <a:xfrm>
              <a:off x="2172025" y="2238275"/>
              <a:ext cx="64750" cy="23350"/>
            </a:xfrm>
            <a:custGeom>
              <a:avLst/>
              <a:gdLst/>
              <a:ahLst/>
              <a:cxnLst/>
              <a:rect l="l" t="t" r="r" b="b"/>
              <a:pathLst>
                <a:path w="2590" h="934" extrusionOk="0">
                  <a:moveTo>
                    <a:pt x="1644" y="1"/>
                  </a:moveTo>
                  <a:cubicBezTo>
                    <a:pt x="1506" y="1"/>
                    <a:pt x="1363" y="31"/>
                    <a:pt x="1234" y="94"/>
                  </a:cubicBezTo>
                  <a:cubicBezTo>
                    <a:pt x="1069" y="173"/>
                    <a:pt x="939" y="290"/>
                    <a:pt x="813" y="396"/>
                  </a:cubicBezTo>
                  <a:cubicBezTo>
                    <a:pt x="689" y="505"/>
                    <a:pt x="567" y="603"/>
                    <a:pt x="426" y="664"/>
                  </a:cubicBezTo>
                  <a:cubicBezTo>
                    <a:pt x="340" y="702"/>
                    <a:pt x="248" y="726"/>
                    <a:pt x="158" y="726"/>
                  </a:cubicBezTo>
                  <a:cubicBezTo>
                    <a:pt x="104" y="726"/>
                    <a:pt x="51" y="718"/>
                    <a:pt x="0" y="699"/>
                  </a:cubicBezTo>
                  <a:lnTo>
                    <a:pt x="0" y="699"/>
                  </a:lnTo>
                  <a:cubicBezTo>
                    <a:pt x="67" y="755"/>
                    <a:pt x="117" y="776"/>
                    <a:pt x="184" y="787"/>
                  </a:cubicBezTo>
                  <a:cubicBezTo>
                    <a:pt x="202" y="790"/>
                    <a:pt x="223" y="791"/>
                    <a:pt x="246" y="791"/>
                  </a:cubicBezTo>
                  <a:cubicBezTo>
                    <a:pt x="307" y="791"/>
                    <a:pt x="386" y="780"/>
                    <a:pt x="500" y="737"/>
                  </a:cubicBezTo>
                  <a:cubicBezTo>
                    <a:pt x="781" y="628"/>
                    <a:pt x="986" y="438"/>
                    <a:pt x="1220" y="302"/>
                  </a:cubicBezTo>
                  <a:cubicBezTo>
                    <a:pt x="1351" y="222"/>
                    <a:pt x="1500" y="183"/>
                    <a:pt x="1646" y="183"/>
                  </a:cubicBezTo>
                  <a:cubicBezTo>
                    <a:pt x="1671" y="183"/>
                    <a:pt x="1695" y="184"/>
                    <a:pt x="1719" y="186"/>
                  </a:cubicBezTo>
                  <a:cubicBezTo>
                    <a:pt x="1719" y="186"/>
                    <a:pt x="1814" y="195"/>
                    <a:pt x="1904" y="224"/>
                  </a:cubicBezTo>
                  <a:cubicBezTo>
                    <a:pt x="1995" y="253"/>
                    <a:pt x="2075" y="303"/>
                    <a:pt x="2075" y="303"/>
                  </a:cubicBezTo>
                  <a:cubicBezTo>
                    <a:pt x="2140" y="342"/>
                    <a:pt x="2283" y="429"/>
                    <a:pt x="2388" y="566"/>
                  </a:cubicBezTo>
                  <a:cubicBezTo>
                    <a:pt x="2497" y="697"/>
                    <a:pt x="2556" y="865"/>
                    <a:pt x="2579" y="933"/>
                  </a:cubicBezTo>
                  <a:cubicBezTo>
                    <a:pt x="2590" y="706"/>
                    <a:pt x="2509" y="456"/>
                    <a:pt x="2319" y="262"/>
                  </a:cubicBezTo>
                  <a:cubicBezTo>
                    <a:pt x="2319" y="262"/>
                    <a:pt x="2301" y="245"/>
                    <a:pt x="2282" y="229"/>
                  </a:cubicBezTo>
                  <a:cubicBezTo>
                    <a:pt x="2263" y="213"/>
                    <a:pt x="2243" y="199"/>
                    <a:pt x="2243" y="199"/>
                  </a:cubicBezTo>
                  <a:cubicBezTo>
                    <a:pt x="2243" y="199"/>
                    <a:pt x="2217" y="178"/>
                    <a:pt x="2176" y="151"/>
                  </a:cubicBezTo>
                  <a:cubicBezTo>
                    <a:pt x="2132" y="125"/>
                    <a:pt x="2074" y="94"/>
                    <a:pt x="2012" y="69"/>
                  </a:cubicBezTo>
                  <a:cubicBezTo>
                    <a:pt x="1889" y="21"/>
                    <a:pt x="1756" y="8"/>
                    <a:pt x="1756" y="8"/>
                  </a:cubicBezTo>
                  <a:cubicBezTo>
                    <a:pt x="1719" y="3"/>
                    <a:pt x="1682" y="1"/>
                    <a:pt x="1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36">
              <a:extLst>
                <a:ext uri="{FF2B5EF4-FFF2-40B4-BE49-F238E27FC236}">
                  <a16:creationId xmlns:a16="http://schemas.microsoft.com/office/drawing/2014/main" id="{6A88EF75-3433-8A3F-41FE-6D2232D0DBFA}"/>
                </a:ext>
              </a:extLst>
            </p:cNvPr>
            <p:cNvSpPr/>
            <p:nvPr/>
          </p:nvSpPr>
          <p:spPr>
            <a:xfrm>
              <a:off x="2203850" y="2266200"/>
              <a:ext cx="39075" cy="13675"/>
            </a:xfrm>
            <a:custGeom>
              <a:avLst/>
              <a:gdLst/>
              <a:ahLst/>
              <a:cxnLst/>
              <a:rect l="l" t="t" r="r" b="b"/>
              <a:pathLst>
                <a:path w="1563" h="547" extrusionOk="0">
                  <a:moveTo>
                    <a:pt x="597" y="1"/>
                  </a:moveTo>
                  <a:cubicBezTo>
                    <a:pt x="564" y="1"/>
                    <a:pt x="530" y="2"/>
                    <a:pt x="497" y="5"/>
                  </a:cubicBezTo>
                  <a:cubicBezTo>
                    <a:pt x="311" y="21"/>
                    <a:pt x="136" y="81"/>
                    <a:pt x="1" y="165"/>
                  </a:cubicBezTo>
                  <a:cubicBezTo>
                    <a:pt x="39" y="171"/>
                    <a:pt x="63" y="173"/>
                    <a:pt x="86" y="173"/>
                  </a:cubicBezTo>
                  <a:cubicBezTo>
                    <a:pt x="129" y="173"/>
                    <a:pt x="166" y="165"/>
                    <a:pt x="270" y="148"/>
                  </a:cubicBezTo>
                  <a:cubicBezTo>
                    <a:pt x="301" y="144"/>
                    <a:pt x="331" y="142"/>
                    <a:pt x="361" y="142"/>
                  </a:cubicBezTo>
                  <a:cubicBezTo>
                    <a:pt x="473" y="142"/>
                    <a:pt x="579" y="166"/>
                    <a:pt x="691" y="182"/>
                  </a:cubicBezTo>
                  <a:cubicBezTo>
                    <a:pt x="786" y="196"/>
                    <a:pt x="880" y="218"/>
                    <a:pt x="966" y="253"/>
                  </a:cubicBezTo>
                  <a:cubicBezTo>
                    <a:pt x="966" y="253"/>
                    <a:pt x="1015" y="271"/>
                    <a:pt x="1062" y="295"/>
                  </a:cubicBezTo>
                  <a:cubicBezTo>
                    <a:pt x="1085" y="305"/>
                    <a:pt x="1108" y="318"/>
                    <a:pt x="1124" y="328"/>
                  </a:cubicBezTo>
                  <a:cubicBezTo>
                    <a:pt x="1141" y="337"/>
                    <a:pt x="1152" y="344"/>
                    <a:pt x="1152" y="344"/>
                  </a:cubicBezTo>
                  <a:cubicBezTo>
                    <a:pt x="1189" y="364"/>
                    <a:pt x="1274" y="398"/>
                    <a:pt x="1358" y="439"/>
                  </a:cubicBezTo>
                  <a:cubicBezTo>
                    <a:pt x="1441" y="479"/>
                    <a:pt x="1522" y="530"/>
                    <a:pt x="1562" y="546"/>
                  </a:cubicBezTo>
                  <a:cubicBezTo>
                    <a:pt x="1509" y="436"/>
                    <a:pt x="1432" y="330"/>
                    <a:pt x="1325" y="240"/>
                  </a:cubicBezTo>
                  <a:lnTo>
                    <a:pt x="1325" y="239"/>
                  </a:lnTo>
                  <a:lnTo>
                    <a:pt x="1283" y="211"/>
                  </a:lnTo>
                  <a:cubicBezTo>
                    <a:pt x="1283" y="211"/>
                    <a:pt x="1225" y="175"/>
                    <a:pt x="1165" y="143"/>
                  </a:cubicBezTo>
                  <a:cubicBezTo>
                    <a:pt x="1135" y="129"/>
                    <a:pt x="1104" y="114"/>
                    <a:pt x="1081" y="103"/>
                  </a:cubicBezTo>
                  <a:cubicBezTo>
                    <a:pt x="1057" y="93"/>
                    <a:pt x="1041" y="87"/>
                    <a:pt x="1041" y="87"/>
                  </a:cubicBezTo>
                  <a:cubicBezTo>
                    <a:pt x="904" y="32"/>
                    <a:pt x="750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36">
              <a:extLst>
                <a:ext uri="{FF2B5EF4-FFF2-40B4-BE49-F238E27FC236}">
                  <a16:creationId xmlns:a16="http://schemas.microsoft.com/office/drawing/2014/main" id="{7BE150C6-2D21-DE20-D556-45BB3CC757FE}"/>
                </a:ext>
              </a:extLst>
            </p:cNvPr>
            <p:cNvSpPr/>
            <p:nvPr/>
          </p:nvSpPr>
          <p:spPr>
            <a:xfrm>
              <a:off x="2082000" y="2290775"/>
              <a:ext cx="37375" cy="30350"/>
            </a:xfrm>
            <a:custGeom>
              <a:avLst/>
              <a:gdLst/>
              <a:ahLst/>
              <a:cxnLst/>
              <a:rect l="l" t="t" r="r" b="b"/>
              <a:pathLst>
                <a:path w="1495" h="1214" extrusionOk="0">
                  <a:moveTo>
                    <a:pt x="1495" y="1"/>
                  </a:moveTo>
                  <a:lnTo>
                    <a:pt x="1495" y="1"/>
                  </a:lnTo>
                  <a:cubicBezTo>
                    <a:pt x="1392" y="60"/>
                    <a:pt x="1390" y="67"/>
                    <a:pt x="1265" y="211"/>
                  </a:cubicBezTo>
                  <a:cubicBezTo>
                    <a:pt x="1151" y="338"/>
                    <a:pt x="1019" y="427"/>
                    <a:pt x="891" y="542"/>
                  </a:cubicBezTo>
                  <a:cubicBezTo>
                    <a:pt x="805" y="617"/>
                    <a:pt x="716" y="690"/>
                    <a:pt x="625" y="753"/>
                  </a:cubicBezTo>
                  <a:cubicBezTo>
                    <a:pt x="625" y="753"/>
                    <a:pt x="574" y="788"/>
                    <a:pt x="523" y="822"/>
                  </a:cubicBezTo>
                  <a:cubicBezTo>
                    <a:pt x="471" y="855"/>
                    <a:pt x="417" y="886"/>
                    <a:pt x="417" y="886"/>
                  </a:cubicBezTo>
                  <a:cubicBezTo>
                    <a:pt x="373" y="911"/>
                    <a:pt x="289" y="980"/>
                    <a:pt x="204" y="1047"/>
                  </a:cubicBezTo>
                  <a:cubicBezTo>
                    <a:pt x="118" y="1114"/>
                    <a:pt x="32" y="1180"/>
                    <a:pt x="0" y="1213"/>
                  </a:cubicBezTo>
                  <a:cubicBezTo>
                    <a:pt x="135" y="1190"/>
                    <a:pt x="274" y="1156"/>
                    <a:pt x="416" y="1094"/>
                  </a:cubicBezTo>
                  <a:lnTo>
                    <a:pt x="465" y="1067"/>
                  </a:lnTo>
                  <a:cubicBezTo>
                    <a:pt x="465" y="1067"/>
                    <a:pt x="530" y="1029"/>
                    <a:pt x="595" y="991"/>
                  </a:cubicBezTo>
                  <a:cubicBezTo>
                    <a:pt x="658" y="951"/>
                    <a:pt x="720" y="908"/>
                    <a:pt x="720" y="908"/>
                  </a:cubicBezTo>
                  <a:cubicBezTo>
                    <a:pt x="1051" y="687"/>
                    <a:pt x="1341" y="329"/>
                    <a:pt x="14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36">
              <a:extLst>
                <a:ext uri="{FF2B5EF4-FFF2-40B4-BE49-F238E27FC236}">
                  <a16:creationId xmlns:a16="http://schemas.microsoft.com/office/drawing/2014/main" id="{F3A8A6AA-7EDD-CADD-EB9C-57FA60FA061C}"/>
                </a:ext>
              </a:extLst>
            </p:cNvPr>
            <p:cNvSpPr/>
            <p:nvPr/>
          </p:nvSpPr>
          <p:spPr>
            <a:xfrm>
              <a:off x="2060125" y="2201425"/>
              <a:ext cx="28425" cy="108775"/>
            </a:xfrm>
            <a:custGeom>
              <a:avLst/>
              <a:gdLst/>
              <a:ahLst/>
              <a:cxnLst/>
              <a:rect l="l" t="t" r="r" b="b"/>
              <a:pathLst>
                <a:path w="1137" h="4351" extrusionOk="0">
                  <a:moveTo>
                    <a:pt x="362" y="0"/>
                  </a:moveTo>
                  <a:cubicBezTo>
                    <a:pt x="234" y="52"/>
                    <a:pt x="172" y="115"/>
                    <a:pt x="118" y="207"/>
                  </a:cubicBezTo>
                  <a:cubicBezTo>
                    <a:pt x="69" y="300"/>
                    <a:pt x="16" y="441"/>
                    <a:pt x="49" y="705"/>
                  </a:cubicBezTo>
                  <a:cubicBezTo>
                    <a:pt x="83" y="944"/>
                    <a:pt x="202" y="1151"/>
                    <a:pt x="326" y="1333"/>
                  </a:cubicBezTo>
                  <a:cubicBezTo>
                    <a:pt x="453" y="1519"/>
                    <a:pt x="593" y="1690"/>
                    <a:pt x="711" y="1880"/>
                  </a:cubicBezTo>
                  <a:cubicBezTo>
                    <a:pt x="868" y="2130"/>
                    <a:pt x="948" y="2424"/>
                    <a:pt x="952" y="2709"/>
                  </a:cubicBezTo>
                  <a:cubicBezTo>
                    <a:pt x="952" y="2709"/>
                    <a:pt x="957" y="2869"/>
                    <a:pt x="928" y="3026"/>
                  </a:cubicBezTo>
                  <a:cubicBezTo>
                    <a:pt x="902" y="3184"/>
                    <a:pt x="843" y="3331"/>
                    <a:pt x="843" y="3331"/>
                  </a:cubicBezTo>
                  <a:cubicBezTo>
                    <a:pt x="797" y="3452"/>
                    <a:pt x="687" y="3709"/>
                    <a:pt x="504" y="3921"/>
                  </a:cubicBezTo>
                  <a:cubicBezTo>
                    <a:pt x="330" y="4138"/>
                    <a:pt x="94" y="4291"/>
                    <a:pt x="1" y="4350"/>
                  </a:cubicBezTo>
                  <a:cubicBezTo>
                    <a:pt x="340" y="4236"/>
                    <a:pt x="662" y="4003"/>
                    <a:pt x="885" y="3655"/>
                  </a:cubicBezTo>
                  <a:cubicBezTo>
                    <a:pt x="885" y="3655"/>
                    <a:pt x="903" y="3621"/>
                    <a:pt x="922" y="3589"/>
                  </a:cubicBezTo>
                  <a:cubicBezTo>
                    <a:pt x="939" y="3556"/>
                    <a:pt x="956" y="3521"/>
                    <a:pt x="956" y="3521"/>
                  </a:cubicBezTo>
                  <a:cubicBezTo>
                    <a:pt x="956" y="3521"/>
                    <a:pt x="979" y="3477"/>
                    <a:pt x="1008" y="3406"/>
                  </a:cubicBezTo>
                  <a:cubicBezTo>
                    <a:pt x="1035" y="3335"/>
                    <a:pt x="1069" y="3240"/>
                    <a:pt x="1090" y="3140"/>
                  </a:cubicBezTo>
                  <a:cubicBezTo>
                    <a:pt x="1137" y="2942"/>
                    <a:pt x="1136" y="2739"/>
                    <a:pt x="1136" y="2739"/>
                  </a:cubicBezTo>
                  <a:cubicBezTo>
                    <a:pt x="1136" y="2472"/>
                    <a:pt x="1074" y="2196"/>
                    <a:pt x="950" y="1947"/>
                  </a:cubicBezTo>
                  <a:cubicBezTo>
                    <a:pt x="826" y="1692"/>
                    <a:pt x="635" y="1491"/>
                    <a:pt x="473" y="1288"/>
                  </a:cubicBezTo>
                  <a:cubicBezTo>
                    <a:pt x="309" y="1086"/>
                    <a:pt x="165" y="873"/>
                    <a:pt x="135" y="627"/>
                  </a:cubicBezTo>
                  <a:cubicBezTo>
                    <a:pt x="99" y="391"/>
                    <a:pt x="164" y="128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36">
              <a:extLst>
                <a:ext uri="{FF2B5EF4-FFF2-40B4-BE49-F238E27FC236}">
                  <a16:creationId xmlns:a16="http://schemas.microsoft.com/office/drawing/2014/main" id="{1E66F8EC-F992-769A-67BD-0FA0B4F83062}"/>
                </a:ext>
              </a:extLst>
            </p:cNvPr>
            <p:cNvSpPr/>
            <p:nvPr/>
          </p:nvSpPr>
          <p:spPr>
            <a:xfrm>
              <a:off x="2038650" y="2249725"/>
              <a:ext cx="13800" cy="51650"/>
            </a:xfrm>
            <a:custGeom>
              <a:avLst/>
              <a:gdLst/>
              <a:ahLst/>
              <a:cxnLst/>
              <a:rect l="l" t="t" r="r" b="b"/>
              <a:pathLst>
                <a:path w="552" h="2066" extrusionOk="0">
                  <a:moveTo>
                    <a:pt x="324" y="0"/>
                  </a:moveTo>
                  <a:cubicBezTo>
                    <a:pt x="317" y="130"/>
                    <a:pt x="324" y="135"/>
                    <a:pt x="363" y="342"/>
                  </a:cubicBezTo>
                  <a:cubicBezTo>
                    <a:pt x="393" y="530"/>
                    <a:pt x="370" y="704"/>
                    <a:pt x="357" y="893"/>
                  </a:cubicBezTo>
                  <a:cubicBezTo>
                    <a:pt x="347" y="1018"/>
                    <a:pt x="329" y="1143"/>
                    <a:pt x="294" y="1260"/>
                  </a:cubicBezTo>
                  <a:cubicBezTo>
                    <a:pt x="294" y="1260"/>
                    <a:pt x="277" y="1326"/>
                    <a:pt x="254" y="1391"/>
                  </a:cubicBezTo>
                  <a:cubicBezTo>
                    <a:pt x="243" y="1423"/>
                    <a:pt x="230" y="1455"/>
                    <a:pt x="220" y="1478"/>
                  </a:cubicBezTo>
                  <a:cubicBezTo>
                    <a:pt x="211" y="1501"/>
                    <a:pt x="204" y="1518"/>
                    <a:pt x="204" y="1518"/>
                  </a:cubicBezTo>
                  <a:cubicBezTo>
                    <a:pt x="189" y="1561"/>
                    <a:pt x="151" y="1670"/>
                    <a:pt x="108" y="1795"/>
                  </a:cubicBezTo>
                  <a:cubicBezTo>
                    <a:pt x="66" y="1908"/>
                    <a:pt x="15" y="2016"/>
                    <a:pt x="1" y="2066"/>
                  </a:cubicBezTo>
                  <a:cubicBezTo>
                    <a:pt x="120" y="1967"/>
                    <a:pt x="230" y="1848"/>
                    <a:pt x="320" y="1698"/>
                  </a:cubicBezTo>
                  <a:lnTo>
                    <a:pt x="348" y="1641"/>
                  </a:lnTo>
                  <a:cubicBezTo>
                    <a:pt x="348" y="1641"/>
                    <a:pt x="383" y="1563"/>
                    <a:pt x="414" y="1484"/>
                  </a:cubicBezTo>
                  <a:cubicBezTo>
                    <a:pt x="428" y="1443"/>
                    <a:pt x="441" y="1403"/>
                    <a:pt x="452" y="1373"/>
                  </a:cubicBezTo>
                  <a:cubicBezTo>
                    <a:pt x="461" y="1342"/>
                    <a:pt x="467" y="1322"/>
                    <a:pt x="467" y="1322"/>
                  </a:cubicBezTo>
                  <a:cubicBezTo>
                    <a:pt x="528" y="1106"/>
                    <a:pt x="551" y="862"/>
                    <a:pt x="522" y="630"/>
                  </a:cubicBezTo>
                  <a:cubicBezTo>
                    <a:pt x="495" y="398"/>
                    <a:pt x="423" y="178"/>
                    <a:pt x="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36">
              <a:extLst>
                <a:ext uri="{FF2B5EF4-FFF2-40B4-BE49-F238E27FC236}">
                  <a16:creationId xmlns:a16="http://schemas.microsoft.com/office/drawing/2014/main" id="{4FA82DEB-843D-F368-576B-A7438CB5B956}"/>
                </a:ext>
              </a:extLst>
            </p:cNvPr>
            <p:cNvSpPr/>
            <p:nvPr/>
          </p:nvSpPr>
          <p:spPr>
            <a:xfrm>
              <a:off x="1962175" y="2253975"/>
              <a:ext cx="14575" cy="88075"/>
            </a:xfrm>
            <a:custGeom>
              <a:avLst/>
              <a:gdLst/>
              <a:ahLst/>
              <a:cxnLst/>
              <a:rect l="l" t="t" r="r" b="b"/>
              <a:pathLst>
                <a:path w="583" h="3523" extrusionOk="0">
                  <a:moveTo>
                    <a:pt x="351" y="0"/>
                  </a:moveTo>
                  <a:lnTo>
                    <a:pt x="351" y="0"/>
                  </a:lnTo>
                  <a:cubicBezTo>
                    <a:pt x="192" y="212"/>
                    <a:pt x="112" y="493"/>
                    <a:pt x="109" y="790"/>
                  </a:cubicBezTo>
                  <a:lnTo>
                    <a:pt x="108" y="789"/>
                  </a:lnTo>
                  <a:lnTo>
                    <a:pt x="110" y="844"/>
                  </a:lnTo>
                  <a:lnTo>
                    <a:pt x="113" y="898"/>
                  </a:lnTo>
                  <a:cubicBezTo>
                    <a:pt x="113" y="898"/>
                    <a:pt x="122" y="1043"/>
                    <a:pt x="147" y="1183"/>
                  </a:cubicBezTo>
                  <a:cubicBezTo>
                    <a:pt x="171" y="1325"/>
                    <a:pt x="202" y="1462"/>
                    <a:pt x="202" y="1462"/>
                  </a:cubicBezTo>
                  <a:cubicBezTo>
                    <a:pt x="281" y="1826"/>
                    <a:pt x="397" y="2199"/>
                    <a:pt x="397" y="2569"/>
                  </a:cubicBezTo>
                  <a:cubicBezTo>
                    <a:pt x="398" y="2936"/>
                    <a:pt x="272" y="3313"/>
                    <a:pt x="1" y="3522"/>
                  </a:cubicBezTo>
                  <a:cubicBezTo>
                    <a:pt x="97" y="3486"/>
                    <a:pt x="146" y="3454"/>
                    <a:pt x="205" y="3404"/>
                  </a:cubicBezTo>
                  <a:cubicBezTo>
                    <a:pt x="259" y="3349"/>
                    <a:pt x="330" y="3273"/>
                    <a:pt x="408" y="3098"/>
                  </a:cubicBezTo>
                  <a:cubicBezTo>
                    <a:pt x="543" y="2785"/>
                    <a:pt x="583" y="2450"/>
                    <a:pt x="526" y="2107"/>
                  </a:cubicBezTo>
                  <a:cubicBezTo>
                    <a:pt x="490" y="1876"/>
                    <a:pt x="431" y="1656"/>
                    <a:pt x="385" y="1446"/>
                  </a:cubicBezTo>
                  <a:cubicBezTo>
                    <a:pt x="385" y="1446"/>
                    <a:pt x="358" y="1327"/>
                    <a:pt x="336" y="1209"/>
                  </a:cubicBezTo>
                  <a:cubicBezTo>
                    <a:pt x="315" y="1092"/>
                    <a:pt x="303" y="975"/>
                    <a:pt x="303" y="975"/>
                  </a:cubicBezTo>
                  <a:cubicBezTo>
                    <a:pt x="293" y="879"/>
                    <a:pt x="257" y="677"/>
                    <a:pt x="264" y="476"/>
                  </a:cubicBezTo>
                  <a:cubicBezTo>
                    <a:pt x="266" y="275"/>
                    <a:pt x="324" y="78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36">
              <a:extLst>
                <a:ext uri="{FF2B5EF4-FFF2-40B4-BE49-F238E27FC236}">
                  <a16:creationId xmlns:a16="http://schemas.microsoft.com/office/drawing/2014/main" id="{EC259CAE-5F0A-2738-1FA9-CACE4BFD1618}"/>
                </a:ext>
              </a:extLst>
            </p:cNvPr>
            <p:cNvSpPr/>
            <p:nvPr/>
          </p:nvSpPr>
          <p:spPr>
            <a:xfrm>
              <a:off x="1559175" y="2349200"/>
              <a:ext cx="39775" cy="63450"/>
            </a:xfrm>
            <a:custGeom>
              <a:avLst/>
              <a:gdLst/>
              <a:ahLst/>
              <a:cxnLst/>
              <a:rect l="l" t="t" r="r" b="b"/>
              <a:pathLst>
                <a:path w="1591" h="2538" extrusionOk="0">
                  <a:moveTo>
                    <a:pt x="1590" y="1"/>
                  </a:moveTo>
                  <a:cubicBezTo>
                    <a:pt x="1380" y="73"/>
                    <a:pt x="1171" y="180"/>
                    <a:pt x="972" y="336"/>
                  </a:cubicBezTo>
                  <a:cubicBezTo>
                    <a:pt x="972" y="336"/>
                    <a:pt x="900" y="395"/>
                    <a:pt x="903" y="398"/>
                  </a:cubicBezTo>
                  <a:cubicBezTo>
                    <a:pt x="903" y="398"/>
                    <a:pt x="880" y="419"/>
                    <a:pt x="848" y="452"/>
                  </a:cubicBezTo>
                  <a:cubicBezTo>
                    <a:pt x="814" y="484"/>
                    <a:pt x="769" y="526"/>
                    <a:pt x="730" y="573"/>
                  </a:cubicBezTo>
                  <a:cubicBezTo>
                    <a:pt x="644" y="664"/>
                    <a:pt x="571" y="763"/>
                    <a:pt x="571" y="763"/>
                  </a:cubicBezTo>
                  <a:cubicBezTo>
                    <a:pt x="208" y="1221"/>
                    <a:pt x="16" y="1876"/>
                    <a:pt x="51" y="2425"/>
                  </a:cubicBezTo>
                  <a:lnTo>
                    <a:pt x="51" y="2425"/>
                  </a:lnTo>
                  <a:cubicBezTo>
                    <a:pt x="34" y="2409"/>
                    <a:pt x="17" y="2394"/>
                    <a:pt x="1" y="2380"/>
                  </a:cubicBezTo>
                  <a:lnTo>
                    <a:pt x="1" y="2380"/>
                  </a:lnTo>
                  <a:cubicBezTo>
                    <a:pt x="22" y="2421"/>
                    <a:pt x="39" y="2452"/>
                    <a:pt x="55" y="2480"/>
                  </a:cubicBezTo>
                  <a:lnTo>
                    <a:pt x="55" y="2480"/>
                  </a:lnTo>
                  <a:cubicBezTo>
                    <a:pt x="55" y="2483"/>
                    <a:pt x="56" y="2486"/>
                    <a:pt x="56" y="2489"/>
                  </a:cubicBezTo>
                  <a:lnTo>
                    <a:pt x="59" y="2487"/>
                  </a:lnTo>
                  <a:lnTo>
                    <a:pt x="59" y="2487"/>
                  </a:lnTo>
                  <a:cubicBezTo>
                    <a:pt x="62" y="2492"/>
                    <a:pt x="65" y="2497"/>
                    <a:pt x="68" y="2502"/>
                  </a:cubicBezTo>
                  <a:lnTo>
                    <a:pt x="90" y="2537"/>
                  </a:lnTo>
                  <a:lnTo>
                    <a:pt x="102" y="2488"/>
                  </a:lnTo>
                  <a:cubicBezTo>
                    <a:pt x="123" y="2409"/>
                    <a:pt x="120" y="2335"/>
                    <a:pt x="150" y="2129"/>
                  </a:cubicBezTo>
                  <a:cubicBezTo>
                    <a:pt x="194" y="1853"/>
                    <a:pt x="304" y="1617"/>
                    <a:pt x="420" y="1364"/>
                  </a:cubicBezTo>
                  <a:cubicBezTo>
                    <a:pt x="497" y="1192"/>
                    <a:pt x="598" y="1032"/>
                    <a:pt x="705" y="887"/>
                  </a:cubicBezTo>
                  <a:cubicBezTo>
                    <a:pt x="705" y="887"/>
                    <a:pt x="720" y="868"/>
                    <a:pt x="744" y="838"/>
                  </a:cubicBezTo>
                  <a:cubicBezTo>
                    <a:pt x="765" y="807"/>
                    <a:pt x="798" y="768"/>
                    <a:pt x="832" y="731"/>
                  </a:cubicBezTo>
                  <a:cubicBezTo>
                    <a:pt x="897" y="654"/>
                    <a:pt x="971" y="585"/>
                    <a:pt x="971" y="585"/>
                  </a:cubicBezTo>
                  <a:cubicBezTo>
                    <a:pt x="1028" y="525"/>
                    <a:pt x="1145" y="393"/>
                    <a:pt x="1272" y="274"/>
                  </a:cubicBezTo>
                  <a:cubicBezTo>
                    <a:pt x="1336" y="215"/>
                    <a:pt x="1402" y="157"/>
                    <a:pt x="1460" y="110"/>
                  </a:cubicBezTo>
                  <a:cubicBezTo>
                    <a:pt x="1518" y="64"/>
                    <a:pt x="1564" y="26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36">
              <a:extLst>
                <a:ext uri="{FF2B5EF4-FFF2-40B4-BE49-F238E27FC236}">
                  <a16:creationId xmlns:a16="http://schemas.microsoft.com/office/drawing/2014/main" id="{A77A7153-F2B5-8339-2F00-B4C4DE8779FA}"/>
                </a:ext>
              </a:extLst>
            </p:cNvPr>
            <p:cNvSpPr/>
            <p:nvPr/>
          </p:nvSpPr>
          <p:spPr>
            <a:xfrm>
              <a:off x="1543975" y="2326950"/>
              <a:ext cx="43200" cy="16000"/>
            </a:xfrm>
            <a:custGeom>
              <a:avLst/>
              <a:gdLst/>
              <a:ahLst/>
              <a:cxnLst/>
              <a:rect l="l" t="t" r="r" b="b"/>
              <a:pathLst>
                <a:path w="1728" h="640" extrusionOk="0">
                  <a:moveTo>
                    <a:pt x="1728" y="1"/>
                  </a:moveTo>
                  <a:lnTo>
                    <a:pt x="1728" y="1"/>
                  </a:lnTo>
                  <a:cubicBezTo>
                    <a:pt x="1610" y="58"/>
                    <a:pt x="1490" y="110"/>
                    <a:pt x="1363" y="166"/>
                  </a:cubicBezTo>
                  <a:lnTo>
                    <a:pt x="1318" y="191"/>
                  </a:lnTo>
                  <a:cubicBezTo>
                    <a:pt x="1318" y="191"/>
                    <a:pt x="1258" y="222"/>
                    <a:pt x="1196" y="252"/>
                  </a:cubicBezTo>
                  <a:cubicBezTo>
                    <a:pt x="1134" y="280"/>
                    <a:pt x="1072" y="306"/>
                    <a:pt x="1072" y="306"/>
                  </a:cubicBezTo>
                  <a:cubicBezTo>
                    <a:pt x="740" y="443"/>
                    <a:pt x="345" y="549"/>
                    <a:pt x="0" y="585"/>
                  </a:cubicBezTo>
                  <a:cubicBezTo>
                    <a:pt x="83" y="627"/>
                    <a:pt x="104" y="639"/>
                    <a:pt x="215" y="639"/>
                  </a:cubicBezTo>
                  <a:cubicBezTo>
                    <a:pt x="238" y="639"/>
                    <a:pt x="266" y="639"/>
                    <a:pt x="299" y="638"/>
                  </a:cubicBezTo>
                  <a:cubicBezTo>
                    <a:pt x="467" y="631"/>
                    <a:pt x="629" y="638"/>
                    <a:pt x="800" y="591"/>
                  </a:cubicBezTo>
                  <a:cubicBezTo>
                    <a:pt x="914" y="559"/>
                    <a:pt x="1025" y="522"/>
                    <a:pt x="1130" y="479"/>
                  </a:cubicBezTo>
                  <a:cubicBezTo>
                    <a:pt x="1130" y="479"/>
                    <a:pt x="1188" y="455"/>
                    <a:pt x="1247" y="429"/>
                  </a:cubicBezTo>
                  <a:cubicBezTo>
                    <a:pt x="1305" y="404"/>
                    <a:pt x="1361" y="374"/>
                    <a:pt x="1361" y="374"/>
                  </a:cubicBezTo>
                  <a:cubicBezTo>
                    <a:pt x="1408" y="351"/>
                    <a:pt x="1496" y="280"/>
                    <a:pt x="1571" y="203"/>
                  </a:cubicBezTo>
                  <a:cubicBezTo>
                    <a:pt x="1647" y="125"/>
                    <a:pt x="1710" y="40"/>
                    <a:pt x="17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36">
              <a:extLst>
                <a:ext uri="{FF2B5EF4-FFF2-40B4-BE49-F238E27FC236}">
                  <a16:creationId xmlns:a16="http://schemas.microsoft.com/office/drawing/2014/main" id="{7464FF32-5AC5-6CB0-8731-765ABE9ED272}"/>
                </a:ext>
              </a:extLst>
            </p:cNvPr>
            <p:cNvSpPr/>
            <p:nvPr/>
          </p:nvSpPr>
          <p:spPr>
            <a:xfrm>
              <a:off x="1540025" y="2271150"/>
              <a:ext cx="47600" cy="31025"/>
            </a:xfrm>
            <a:custGeom>
              <a:avLst/>
              <a:gdLst/>
              <a:ahLst/>
              <a:cxnLst/>
              <a:rect l="l" t="t" r="r" b="b"/>
              <a:pathLst>
                <a:path w="1904" h="1241" extrusionOk="0">
                  <a:moveTo>
                    <a:pt x="288" y="1"/>
                  </a:moveTo>
                  <a:cubicBezTo>
                    <a:pt x="180" y="1"/>
                    <a:pt x="75" y="33"/>
                    <a:pt x="0" y="94"/>
                  </a:cubicBezTo>
                  <a:cubicBezTo>
                    <a:pt x="72" y="81"/>
                    <a:pt x="106" y="86"/>
                    <a:pt x="152" y="82"/>
                  </a:cubicBezTo>
                  <a:cubicBezTo>
                    <a:pt x="155" y="82"/>
                    <a:pt x="159" y="82"/>
                    <a:pt x="162" y="82"/>
                  </a:cubicBezTo>
                  <a:cubicBezTo>
                    <a:pt x="174" y="82"/>
                    <a:pt x="186" y="82"/>
                    <a:pt x="199" y="82"/>
                  </a:cubicBezTo>
                  <a:cubicBezTo>
                    <a:pt x="238" y="82"/>
                    <a:pt x="288" y="84"/>
                    <a:pt x="361" y="104"/>
                  </a:cubicBezTo>
                  <a:cubicBezTo>
                    <a:pt x="457" y="132"/>
                    <a:pt x="539" y="186"/>
                    <a:pt x="608" y="250"/>
                  </a:cubicBezTo>
                  <a:cubicBezTo>
                    <a:pt x="677" y="313"/>
                    <a:pt x="734" y="391"/>
                    <a:pt x="797" y="475"/>
                  </a:cubicBezTo>
                  <a:cubicBezTo>
                    <a:pt x="883" y="586"/>
                    <a:pt x="957" y="710"/>
                    <a:pt x="1040" y="828"/>
                  </a:cubicBezTo>
                  <a:cubicBezTo>
                    <a:pt x="1040" y="828"/>
                    <a:pt x="1087" y="895"/>
                    <a:pt x="1140" y="959"/>
                  </a:cubicBezTo>
                  <a:cubicBezTo>
                    <a:pt x="1193" y="1026"/>
                    <a:pt x="1258" y="1083"/>
                    <a:pt x="1258" y="1083"/>
                  </a:cubicBezTo>
                  <a:cubicBezTo>
                    <a:pt x="1309" y="1130"/>
                    <a:pt x="1442" y="1210"/>
                    <a:pt x="1586" y="1233"/>
                  </a:cubicBezTo>
                  <a:cubicBezTo>
                    <a:pt x="1616" y="1238"/>
                    <a:pt x="1644" y="1240"/>
                    <a:pt x="1672" y="1240"/>
                  </a:cubicBezTo>
                  <a:cubicBezTo>
                    <a:pt x="1782" y="1240"/>
                    <a:pt x="1874" y="1203"/>
                    <a:pt x="1903" y="1175"/>
                  </a:cubicBezTo>
                  <a:lnTo>
                    <a:pt x="1903" y="1175"/>
                  </a:lnTo>
                  <a:cubicBezTo>
                    <a:pt x="1887" y="1177"/>
                    <a:pt x="1872" y="1178"/>
                    <a:pt x="1856" y="1178"/>
                  </a:cubicBezTo>
                  <a:cubicBezTo>
                    <a:pt x="1714" y="1178"/>
                    <a:pt x="1586" y="1113"/>
                    <a:pt x="1470" y="1018"/>
                  </a:cubicBezTo>
                  <a:lnTo>
                    <a:pt x="1420" y="983"/>
                  </a:lnTo>
                  <a:cubicBezTo>
                    <a:pt x="1420" y="983"/>
                    <a:pt x="1355" y="932"/>
                    <a:pt x="1302" y="869"/>
                  </a:cubicBezTo>
                  <a:cubicBezTo>
                    <a:pt x="1247" y="808"/>
                    <a:pt x="1197" y="735"/>
                    <a:pt x="1197" y="735"/>
                  </a:cubicBezTo>
                  <a:cubicBezTo>
                    <a:pt x="1064" y="550"/>
                    <a:pt x="937" y="315"/>
                    <a:pt x="716" y="151"/>
                  </a:cubicBezTo>
                  <a:cubicBezTo>
                    <a:pt x="606" y="72"/>
                    <a:pt x="480" y="19"/>
                    <a:pt x="351" y="4"/>
                  </a:cubicBezTo>
                  <a:cubicBezTo>
                    <a:pt x="330" y="2"/>
                    <a:pt x="309" y="1"/>
                    <a:pt x="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36">
              <a:extLst>
                <a:ext uri="{FF2B5EF4-FFF2-40B4-BE49-F238E27FC236}">
                  <a16:creationId xmlns:a16="http://schemas.microsoft.com/office/drawing/2014/main" id="{153B9871-BDD7-7E3A-9BB6-03E6B4F4C0EA}"/>
                </a:ext>
              </a:extLst>
            </p:cNvPr>
            <p:cNvSpPr/>
            <p:nvPr/>
          </p:nvSpPr>
          <p:spPr>
            <a:xfrm>
              <a:off x="1581950" y="2211725"/>
              <a:ext cx="20425" cy="56550"/>
            </a:xfrm>
            <a:custGeom>
              <a:avLst/>
              <a:gdLst/>
              <a:ahLst/>
              <a:cxnLst/>
              <a:rect l="l" t="t" r="r" b="b"/>
              <a:pathLst>
                <a:path w="817" h="2262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0" y="117"/>
                    <a:pt x="105" y="125"/>
                    <a:pt x="62" y="373"/>
                  </a:cubicBezTo>
                  <a:cubicBezTo>
                    <a:pt x="28" y="595"/>
                    <a:pt x="0" y="810"/>
                    <a:pt x="40" y="1043"/>
                  </a:cubicBezTo>
                  <a:cubicBezTo>
                    <a:pt x="70" y="1198"/>
                    <a:pt x="110" y="1350"/>
                    <a:pt x="166" y="1490"/>
                  </a:cubicBezTo>
                  <a:cubicBezTo>
                    <a:pt x="166" y="1490"/>
                    <a:pt x="195" y="1570"/>
                    <a:pt x="231" y="1647"/>
                  </a:cubicBezTo>
                  <a:cubicBezTo>
                    <a:pt x="248" y="1686"/>
                    <a:pt x="267" y="1724"/>
                    <a:pt x="283" y="1752"/>
                  </a:cubicBezTo>
                  <a:cubicBezTo>
                    <a:pt x="298" y="1780"/>
                    <a:pt x="308" y="1798"/>
                    <a:pt x="308" y="1798"/>
                  </a:cubicBezTo>
                  <a:cubicBezTo>
                    <a:pt x="340" y="1860"/>
                    <a:pt x="436" y="1976"/>
                    <a:pt x="542" y="2072"/>
                  </a:cubicBezTo>
                  <a:cubicBezTo>
                    <a:pt x="649" y="2167"/>
                    <a:pt x="766" y="2241"/>
                    <a:pt x="817" y="2261"/>
                  </a:cubicBezTo>
                  <a:cubicBezTo>
                    <a:pt x="712" y="2125"/>
                    <a:pt x="620" y="1980"/>
                    <a:pt x="531" y="1819"/>
                  </a:cubicBezTo>
                  <a:lnTo>
                    <a:pt x="532" y="1819"/>
                  </a:lnTo>
                  <a:lnTo>
                    <a:pt x="496" y="1762"/>
                  </a:lnTo>
                  <a:cubicBezTo>
                    <a:pt x="496" y="1762"/>
                    <a:pt x="485" y="1743"/>
                    <a:pt x="469" y="1713"/>
                  </a:cubicBezTo>
                  <a:cubicBezTo>
                    <a:pt x="453" y="1684"/>
                    <a:pt x="431" y="1645"/>
                    <a:pt x="411" y="1604"/>
                  </a:cubicBezTo>
                  <a:cubicBezTo>
                    <a:pt x="393" y="1563"/>
                    <a:pt x="374" y="1523"/>
                    <a:pt x="360" y="1491"/>
                  </a:cubicBezTo>
                  <a:cubicBezTo>
                    <a:pt x="348" y="1460"/>
                    <a:pt x="341" y="1439"/>
                    <a:pt x="341" y="1439"/>
                  </a:cubicBezTo>
                  <a:cubicBezTo>
                    <a:pt x="257" y="1218"/>
                    <a:pt x="191" y="972"/>
                    <a:pt x="169" y="724"/>
                  </a:cubicBezTo>
                  <a:cubicBezTo>
                    <a:pt x="145" y="475"/>
                    <a:pt x="158" y="224"/>
                    <a:pt x="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36">
              <a:extLst>
                <a:ext uri="{FF2B5EF4-FFF2-40B4-BE49-F238E27FC236}">
                  <a16:creationId xmlns:a16="http://schemas.microsoft.com/office/drawing/2014/main" id="{5589F24A-EC20-1B08-1B1F-BA17B094812C}"/>
                </a:ext>
              </a:extLst>
            </p:cNvPr>
            <p:cNvSpPr/>
            <p:nvPr/>
          </p:nvSpPr>
          <p:spPr>
            <a:xfrm>
              <a:off x="1662225" y="2218100"/>
              <a:ext cx="40775" cy="47700"/>
            </a:xfrm>
            <a:custGeom>
              <a:avLst/>
              <a:gdLst/>
              <a:ahLst/>
              <a:cxnLst/>
              <a:rect l="l" t="t" r="r" b="b"/>
              <a:pathLst>
                <a:path w="1631" h="1908" extrusionOk="0">
                  <a:moveTo>
                    <a:pt x="1630" y="0"/>
                  </a:moveTo>
                  <a:cubicBezTo>
                    <a:pt x="1563" y="43"/>
                    <a:pt x="1527" y="58"/>
                    <a:pt x="1480" y="85"/>
                  </a:cubicBezTo>
                  <a:cubicBezTo>
                    <a:pt x="1434" y="110"/>
                    <a:pt x="1378" y="146"/>
                    <a:pt x="1258" y="196"/>
                  </a:cubicBezTo>
                  <a:cubicBezTo>
                    <a:pt x="1042" y="285"/>
                    <a:pt x="804" y="298"/>
                    <a:pt x="580" y="456"/>
                  </a:cubicBezTo>
                  <a:cubicBezTo>
                    <a:pt x="434" y="557"/>
                    <a:pt x="312" y="687"/>
                    <a:pt x="219" y="826"/>
                  </a:cubicBezTo>
                  <a:cubicBezTo>
                    <a:pt x="219" y="826"/>
                    <a:pt x="206" y="847"/>
                    <a:pt x="188" y="877"/>
                  </a:cubicBezTo>
                  <a:cubicBezTo>
                    <a:pt x="168" y="906"/>
                    <a:pt x="146" y="949"/>
                    <a:pt x="125" y="991"/>
                  </a:cubicBezTo>
                  <a:cubicBezTo>
                    <a:pt x="82" y="1075"/>
                    <a:pt x="52" y="1166"/>
                    <a:pt x="52" y="1166"/>
                  </a:cubicBezTo>
                  <a:cubicBezTo>
                    <a:pt x="23" y="1238"/>
                    <a:pt x="1" y="1405"/>
                    <a:pt x="19" y="1562"/>
                  </a:cubicBezTo>
                  <a:cubicBezTo>
                    <a:pt x="33" y="1720"/>
                    <a:pt x="94" y="1860"/>
                    <a:pt x="125" y="1908"/>
                  </a:cubicBezTo>
                  <a:cubicBezTo>
                    <a:pt x="111" y="1724"/>
                    <a:pt x="128" y="1540"/>
                    <a:pt x="187" y="1354"/>
                  </a:cubicBezTo>
                  <a:cubicBezTo>
                    <a:pt x="187" y="1354"/>
                    <a:pt x="202" y="1285"/>
                    <a:pt x="204" y="1285"/>
                  </a:cubicBezTo>
                  <a:cubicBezTo>
                    <a:pt x="204" y="1285"/>
                    <a:pt x="204" y="1285"/>
                    <a:pt x="204" y="1285"/>
                  </a:cubicBezTo>
                  <a:cubicBezTo>
                    <a:pt x="204" y="1285"/>
                    <a:pt x="231" y="1193"/>
                    <a:pt x="270" y="1107"/>
                  </a:cubicBezTo>
                  <a:cubicBezTo>
                    <a:pt x="311" y="1020"/>
                    <a:pt x="363" y="941"/>
                    <a:pt x="363" y="941"/>
                  </a:cubicBezTo>
                  <a:cubicBezTo>
                    <a:pt x="500" y="729"/>
                    <a:pt x="700" y="552"/>
                    <a:pt x="950" y="445"/>
                  </a:cubicBezTo>
                  <a:cubicBezTo>
                    <a:pt x="1075" y="387"/>
                    <a:pt x="1208" y="336"/>
                    <a:pt x="1330" y="267"/>
                  </a:cubicBezTo>
                  <a:cubicBezTo>
                    <a:pt x="1452" y="200"/>
                    <a:pt x="1562" y="108"/>
                    <a:pt x="1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36">
              <a:extLst>
                <a:ext uri="{FF2B5EF4-FFF2-40B4-BE49-F238E27FC236}">
                  <a16:creationId xmlns:a16="http://schemas.microsoft.com/office/drawing/2014/main" id="{C8299E52-D73B-AD78-9DE7-C71CA405FBD8}"/>
                </a:ext>
              </a:extLst>
            </p:cNvPr>
            <p:cNvSpPr/>
            <p:nvPr/>
          </p:nvSpPr>
          <p:spPr>
            <a:xfrm>
              <a:off x="1672725" y="2244900"/>
              <a:ext cx="66550" cy="20125"/>
            </a:xfrm>
            <a:custGeom>
              <a:avLst/>
              <a:gdLst/>
              <a:ahLst/>
              <a:cxnLst/>
              <a:rect l="l" t="t" r="r" b="b"/>
              <a:pathLst>
                <a:path w="2662" h="805" extrusionOk="0">
                  <a:moveTo>
                    <a:pt x="2497" y="0"/>
                  </a:moveTo>
                  <a:cubicBezTo>
                    <a:pt x="2438" y="0"/>
                    <a:pt x="2366" y="10"/>
                    <a:pt x="2218" y="33"/>
                  </a:cubicBezTo>
                  <a:cubicBezTo>
                    <a:pt x="1973" y="72"/>
                    <a:pt x="1740" y="91"/>
                    <a:pt x="1493" y="157"/>
                  </a:cubicBezTo>
                  <a:cubicBezTo>
                    <a:pt x="1327" y="202"/>
                    <a:pt x="1163" y="250"/>
                    <a:pt x="1007" y="301"/>
                  </a:cubicBezTo>
                  <a:cubicBezTo>
                    <a:pt x="1007" y="301"/>
                    <a:pt x="918" y="329"/>
                    <a:pt x="831" y="357"/>
                  </a:cubicBezTo>
                  <a:cubicBezTo>
                    <a:pt x="744" y="387"/>
                    <a:pt x="657" y="417"/>
                    <a:pt x="657" y="417"/>
                  </a:cubicBezTo>
                  <a:cubicBezTo>
                    <a:pt x="512" y="465"/>
                    <a:pt x="88" y="718"/>
                    <a:pt x="0" y="804"/>
                  </a:cubicBezTo>
                  <a:cubicBezTo>
                    <a:pt x="186" y="753"/>
                    <a:pt x="377" y="701"/>
                    <a:pt x="580" y="639"/>
                  </a:cubicBezTo>
                  <a:lnTo>
                    <a:pt x="652" y="612"/>
                  </a:lnTo>
                  <a:cubicBezTo>
                    <a:pt x="652" y="612"/>
                    <a:pt x="751" y="577"/>
                    <a:pt x="848" y="543"/>
                  </a:cubicBezTo>
                  <a:cubicBezTo>
                    <a:pt x="946" y="511"/>
                    <a:pt x="1046" y="479"/>
                    <a:pt x="1046" y="479"/>
                  </a:cubicBezTo>
                  <a:cubicBezTo>
                    <a:pt x="1568" y="312"/>
                    <a:pt x="2161" y="142"/>
                    <a:pt x="2661" y="19"/>
                  </a:cubicBezTo>
                  <a:cubicBezTo>
                    <a:pt x="2589" y="7"/>
                    <a:pt x="2547" y="0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36">
              <a:extLst>
                <a:ext uri="{FF2B5EF4-FFF2-40B4-BE49-F238E27FC236}">
                  <a16:creationId xmlns:a16="http://schemas.microsoft.com/office/drawing/2014/main" id="{AFE772E7-5446-4E29-7FBA-1E564B3C438D}"/>
                </a:ext>
              </a:extLst>
            </p:cNvPr>
            <p:cNvSpPr/>
            <p:nvPr/>
          </p:nvSpPr>
          <p:spPr>
            <a:xfrm>
              <a:off x="1693325" y="2280000"/>
              <a:ext cx="222050" cy="87700"/>
            </a:xfrm>
            <a:custGeom>
              <a:avLst/>
              <a:gdLst/>
              <a:ahLst/>
              <a:cxnLst/>
              <a:rect l="l" t="t" r="r" b="b"/>
              <a:pathLst>
                <a:path w="8882" h="3508" extrusionOk="0">
                  <a:moveTo>
                    <a:pt x="8881" y="1"/>
                  </a:moveTo>
                  <a:cubicBezTo>
                    <a:pt x="8797" y="112"/>
                    <a:pt x="8732" y="197"/>
                    <a:pt x="8675" y="274"/>
                  </a:cubicBezTo>
                  <a:cubicBezTo>
                    <a:pt x="8613" y="350"/>
                    <a:pt x="8559" y="419"/>
                    <a:pt x="8497" y="500"/>
                  </a:cubicBezTo>
                  <a:cubicBezTo>
                    <a:pt x="8366" y="656"/>
                    <a:pt x="8217" y="870"/>
                    <a:pt x="7868" y="1230"/>
                  </a:cubicBezTo>
                  <a:cubicBezTo>
                    <a:pt x="7234" y="1868"/>
                    <a:pt x="6534" y="2330"/>
                    <a:pt x="5705" y="2714"/>
                  </a:cubicBezTo>
                  <a:cubicBezTo>
                    <a:pt x="5148" y="2972"/>
                    <a:pt x="4560" y="3144"/>
                    <a:pt x="3981" y="3238"/>
                  </a:cubicBezTo>
                  <a:cubicBezTo>
                    <a:pt x="3981" y="3238"/>
                    <a:pt x="3655" y="3291"/>
                    <a:pt x="3326" y="3310"/>
                  </a:cubicBezTo>
                  <a:cubicBezTo>
                    <a:pt x="3172" y="3322"/>
                    <a:pt x="3018" y="3325"/>
                    <a:pt x="2897" y="3325"/>
                  </a:cubicBezTo>
                  <a:cubicBezTo>
                    <a:pt x="2761" y="3325"/>
                    <a:pt x="2668" y="3321"/>
                    <a:pt x="2668" y="3321"/>
                  </a:cubicBezTo>
                  <a:cubicBezTo>
                    <a:pt x="2399" y="3319"/>
                    <a:pt x="1827" y="3291"/>
                    <a:pt x="1276" y="3186"/>
                  </a:cubicBezTo>
                  <a:cubicBezTo>
                    <a:pt x="724" y="3089"/>
                    <a:pt x="205" y="2905"/>
                    <a:pt x="0" y="2837"/>
                  </a:cubicBezTo>
                  <a:lnTo>
                    <a:pt x="0" y="2837"/>
                  </a:lnTo>
                  <a:cubicBezTo>
                    <a:pt x="632" y="3144"/>
                    <a:pt x="1330" y="3371"/>
                    <a:pt x="2115" y="3467"/>
                  </a:cubicBezTo>
                  <a:lnTo>
                    <a:pt x="2115" y="3468"/>
                  </a:lnTo>
                  <a:cubicBezTo>
                    <a:pt x="2115" y="3468"/>
                    <a:pt x="2187" y="3475"/>
                    <a:pt x="2259" y="3480"/>
                  </a:cubicBezTo>
                  <a:lnTo>
                    <a:pt x="2404" y="3492"/>
                  </a:lnTo>
                  <a:cubicBezTo>
                    <a:pt x="2404" y="3492"/>
                    <a:pt x="2428" y="3493"/>
                    <a:pt x="2470" y="3496"/>
                  </a:cubicBezTo>
                  <a:cubicBezTo>
                    <a:pt x="2512" y="3499"/>
                    <a:pt x="2573" y="3501"/>
                    <a:pt x="2645" y="3503"/>
                  </a:cubicBezTo>
                  <a:cubicBezTo>
                    <a:pt x="2707" y="3506"/>
                    <a:pt x="2779" y="3508"/>
                    <a:pt x="2855" y="3508"/>
                  </a:cubicBezTo>
                  <a:cubicBezTo>
                    <a:pt x="2956" y="3508"/>
                    <a:pt x="3066" y="3505"/>
                    <a:pt x="3176" y="3501"/>
                  </a:cubicBezTo>
                  <a:cubicBezTo>
                    <a:pt x="3563" y="3490"/>
                    <a:pt x="3946" y="3427"/>
                    <a:pt x="3946" y="3427"/>
                  </a:cubicBezTo>
                  <a:cubicBezTo>
                    <a:pt x="4957" y="3281"/>
                    <a:pt x="5994" y="2866"/>
                    <a:pt x="6858" y="2244"/>
                  </a:cubicBezTo>
                  <a:cubicBezTo>
                    <a:pt x="7731" y="1631"/>
                    <a:pt x="8424" y="818"/>
                    <a:pt x="88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36">
              <a:extLst>
                <a:ext uri="{FF2B5EF4-FFF2-40B4-BE49-F238E27FC236}">
                  <a16:creationId xmlns:a16="http://schemas.microsoft.com/office/drawing/2014/main" id="{126AA35D-CDDE-59CF-9D9A-DBF828E86C62}"/>
                </a:ext>
              </a:extLst>
            </p:cNvPr>
            <p:cNvSpPr/>
            <p:nvPr/>
          </p:nvSpPr>
          <p:spPr>
            <a:xfrm>
              <a:off x="1781950" y="2201950"/>
              <a:ext cx="31600" cy="73925"/>
            </a:xfrm>
            <a:custGeom>
              <a:avLst/>
              <a:gdLst/>
              <a:ahLst/>
              <a:cxnLst/>
              <a:rect l="l" t="t" r="r" b="b"/>
              <a:pathLst>
                <a:path w="1264" h="2957" extrusionOk="0">
                  <a:moveTo>
                    <a:pt x="1" y="1"/>
                  </a:moveTo>
                  <a:lnTo>
                    <a:pt x="1" y="1"/>
                  </a:lnTo>
                  <a:cubicBezTo>
                    <a:pt x="138" y="182"/>
                    <a:pt x="266" y="373"/>
                    <a:pt x="396" y="584"/>
                  </a:cubicBezTo>
                  <a:lnTo>
                    <a:pt x="396" y="583"/>
                  </a:lnTo>
                  <a:lnTo>
                    <a:pt x="446" y="657"/>
                  </a:lnTo>
                  <a:cubicBezTo>
                    <a:pt x="446" y="657"/>
                    <a:pt x="510" y="760"/>
                    <a:pt x="572" y="864"/>
                  </a:cubicBezTo>
                  <a:cubicBezTo>
                    <a:pt x="601" y="917"/>
                    <a:pt x="630" y="970"/>
                    <a:pt x="652" y="1010"/>
                  </a:cubicBezTo>
                  <a:cubicBezTo>
                    <a:pt x="672" y="1051"/>
                    <a:pt x="685" y="1078"/>
                    <a:pt x="685" y="1078"/>
                  </a:cubicBezTo>
                  <a:cubicBezTo>
                    <a:pt x="826" y="1364"/>
                    <a:pt x="955" y="1679"/>
                    <a:pt x="1041" y="2003"/>
                  </a:cubicBezTo>
                  <a:cubicBezTo>
                    <a:pt x="1131" y="2327"/>
                    <a:pt x="1185" y="2654"/>
                    <a:pt x="1207" y="2956"/>
                  </a:cubicBezTo>
                  <a:cubicBezTo>
                    <a:pt x="1253" y="2778"/>
                    <a:pt x="1264" y="2764"/>
                    <a:pt x="1239" y="2435"/>
                  </a:cubicBezTo>
                  <a:cubicBezTo>
                    <a:pt x="1211" y="2142"/>
                    <a:pt x="1185" y="1864"/>
                    <a:pt x="1089" y="1573"/>
                  </a:cubicBezTo>
                  <a:cubicBezTo>
                    <a:pt x="1023" y="1379"/>
                    <a:pt x="946" y="1190"/>
                    <a:pt x="857" y="1015"/>
                  </a:cubicBezTo>
                  <a:cubicBezTo>
                    <a:pt x="857" y="1015"/>
                    <a:pt x="810" y="916"/>
                    <a:pt x="756" y="819"/>
                  </a:cubicBezTo>
                  <a:cubicBezTo>
                    <a:pt x="730" y="771"/>
                    <a:pt x="702" y="723"/>
                    <a:pt x="679" y="689"/>
                  </a:cubicBezTo>
                  <a:cubicBezTo>
                    <a:pt x="657" y="653"/>
                    <a:pt x="643" y="630"/>
                    <a:pt x="643" y="630"/>
                  </a:cubicBezTo>
                  <a:cubicBezTo>
                    <a:pt x="597" y="552"/>
                    <a:pt x="472" y="405"/>
                    <a:pt x="339" y="274"/>
                  </a:cubicBezTo>
                  <a:cubicBezTo>
                    <a:pt x="205" y="146"/>
                    <a:pt x="61" y="3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36">
              <a:extLst>
                <a:ext uri="{FF2B5EF4-FFF2-40B4-BE49-F238E27FC236}">
                  <a16:creationId xmlns:a16="http://schemas.microsoft.com/office/drawing/2014/main" id="{81563154-5894-457C-45DF-2A645B8317F2}"/>
                </a:ext>
              </a:extLst>
            </p:cNvPr>
            <p:cNvSpPr/>
            <p:nvPr/>
          </p:nvSpPr>
          <p:spPr>
            <a:xfrm>
              <a:off x="1853800" y="2200200"/>
              <a:ext cx="61500" cy="70475"/>
            </a:xfrm>
            <a:custGeom>
              <a:avLst/>
              <a:gdLst/>
              <a:ahLst/>
              <a:cxnLst/>
              <a:rect l="l" t="t" r="r" b="b"/>
              <a:pathLst>
                <a:path w="2460" h="2819" extrusionOk="0">
                  <a:moveTo>
                    <a:pt x="2460" y="1"/>
                  </a:moveTo>
                  <a:lnTo>
                    <a:pt x="2460" y="1"/>
                  </a:lnTo>
                  <a:cubicBezTo>
                    <a:pt x="2318" y="221"/>
                    <a:pt x="2167" y="440"/>
                    <a:pt x="1999" y="673"/>
                  </a:cubicBezTo>
                  <a:lnTo>
                    <a:pt x="2000" y="673"/>
                  </a:lnTo>
                  <a:lnTo>
                    <a:pt x="1942" y="762"/>
                  </a:lnTo>
                  <a:cubicBezTo>
                    <a:pt x="1942" y="762"/>
                    <a:pt x="1862" y="877"/>
                    <a:pt x="1781" y="991"/>
                  </a:cubicBezTo>
                  <a:cubicBezTo>
                    <a:pt x="1739" y="1047"/>
                    <a:pt x="1696" y="1103"/>
                    <a:pt x="1664" y="1146"/>
                  </a:cubicBezTo>
                  <a:cubicBezTo>
                    <a:pt x="1632" y="1187"/>
                    <a:pt x="1610" y="1215"/>
                    <a:pt x="1610" y="1215"/>
                  </a:cubicBezTo>
                  <a:cubicBezTo>
                    <a:pt x="1153" y="1801"/>
                    <a:pt x="555" y="2392"/>
                    <a:pt x="1" y="2818"/>
                  </a:cubicBezTo>
                  <a:cubicBezTo>
                    <a:pt x="199" y="2742"/>
                    <a:pt x="216" y="2741"/>
                    <a:pt x="519" y="2515"/>
                  </a:cubicBezTo>
                  <a:cubicBezTo>
                    <a:pt x="787" y="2308"/>
                    <a:pt x="1043" y="2122"/>
                    <a:pt x="1285" y="1868"/>
                  </a:cubicBezTo>
                  <a:cubicBezTo>
                    <a:pt x="1446" y="1698"/>
                    <a:pt x="1599" y="1523"/>
                    <a:pt x="1738" y="1347"/>
                  </a:cubicBezTo>
                  <a:cubicBezTo>
                    <a:pt x="1738" y="1347"/>
                    <a:pt x="1817" y="1248"/>
                    <a:pt x="1891" y="1147"/>
                  </a:cubicBezTo>
                  <a:cubicBezTo>
                    <a:pt x="1968" y="1047"/>
                    <a:pt x="2038" y="942"/>
                    <a:pt x="2038" y="942"/>
                  </a:cubicBezTo>
                  <a:cubicBezTo>
                    <a:pt x="2098" y="858"/>
                    <a:pt x="2201" y="664"/>
                    <a:pt x="2288" y="471"/>
                  </a:cubicBezTo>
                  <a:cubicBezTo>
                    <a:pt x="2374" y="276"/>
                    <a:pt x="2442" y="81"/>
                    <a:pt x="2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36">
              <a:extLst>
                <a:ext uri="{FF2B5EF4-FFF2-40B4-BE49-F238E27FC236}">
                  <a16:creationId xmlns:a16="http://schemas.microsoft.com/office/drawing/2014/main" id="{D795B120-EF33-2EAA-E279-B97545C54A20}"/>
                </a:ext>
              </a:extLst>
            </p:cNvPr>
            <p:cNvSpPr/>
            <p:nvPr/>
          </p:nvSpPr>
          <p:spPr>
            <a:xfrm>
              <a:off x="1816550" y="2209275"/>
              <a:ext cx="39350" cy="16125"/>
            </a:xfrm>
            <a:custGeom>
              <a:avLst/>
              <a:gdLst/>
              <a:ahLst/>
              <a:cxnLst/>
              <a:rect l="l" t="t" r="r" b="b"/>
              <a:pathLst>
                <a:path w="1574" h="645" extrusionOk="0">
                  <a:moveTo>
                    <a:pt x="1573" y="1"/>
                  </a:moveTo>
                  <a:cubicBezTo>
                    <a:pt x="1455" y="18"/>
                    <a:pt x="1335" y="41"/>
                    <a:pt x="1209" y="77"/>
                  </a:cubicBezTo>
                  <a:lnTo>
                    <a:pt x="1164" y="94"/>
                  </a:lnTo>
                  <a:cubicBezTo>
                    <a:pt x="1164" y="94"/>
                    <a:pt x="928" y="186"/>
                    <a:pt x="928" y="186"/>
                  </a:cubicBezTo>
                  <a:cubicBezTo>
                    <a:pt x="613" y="307"/>
                    <a:pt x="275" y="479"/>
                    <a:pt x="1" y="637"/>
                  </a:cubicBezTo>
                  <a:cubicBezTo>
                    <a:pt x="36" y="641"/>
                    <a:pt x="61" y="645"/>
                    <a:pt x="83" y="645"/>
                  </a:cubicBezTo>
                  <a:cubicBezTo>
                    <a:pt x="128" y="645"/>
                    <a:pt x="166" y="632"/>
                    <a:pt x="272" y="597"/>
                  </a:cubicBezTo>
                  <a:cubicBezTo>
                    <a:pt x="415" y="548"/>
                    <a:pt x="558" y="530"/>
                    <a:pt x="701" y="472"/>
                  </a:cubicBezTo>
                  <a:cubicBezTo>
                    <a:pt x="797" y="433"/>
                    <a:pt x="892" y="394"/>
                    <a:pt x="985" y="359"/>
                  </a:cubicBezTo>
                  <a:lnTo>
                    <a:pt x="1193" y="278"/>
                  </a:lnTo>
                  <a:cubicBezTo>
                    <a:pt x="1277" y="245"/>
                    <a:pt x="1522" y="65"/>
                    <a:pt x="1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36">
              <a:extLst>
                <a:ext uri="{FF2B5EF4-FFF2-40B4-BE49-F238E27FC236}">
                  <a16:creationId xmlns:a16="http://schemas.microsoft.com/office/drawing/2014/main" id="{735ADC47-DE27-47EE-A8A9-B9F6429577D8}"/>
                </a:ext>
              </a:extLst>
            </p:cNvPr>
            <p:cNvSpPr/>
            <p:nvPr/>
          </p:nvSpPr>
          <p:spPr>
            <a:xfrm>
              <a:off x="1836450" y="2100875"/>
              <a:ext cx="50625" cy="37750"/>
            </a:xfrm>
            <a:custGeom>
              <a:avLst/>
              <a:gdLst/>
              <a:ahLst/>
              <a:cxnLst/>
              <a:rect l="l" t="t" r="r" b="b"/>
              <a:pathLst>
                <a:path w="2025" h="1510" extrusionOk="0">
                  <a:moveTo>
                    <a:pt x="276" y="1"/>
                  </a:moveTo>
                  <a:cubicBezTo>
                    <a:pt x="154" y="1"/>
                    <a:pt x="47" y="15"/>
                    <a:pt x="1" y="28"/>
                  </a:cubicBezTo>
                  <a:cubicBezTo>
                    <a:pt x="181" y="67"/>
                    <a:pt x="358" y="123"/>
                    <a:pt x="540" y="197"/>
                  </a:cubicBezTo>
                  <a:lnTo>
                    <a:pt x="608" y="219"/>
                  </a:lnTo>
                  <a:cubicBezTo>
                    <a:pt x="608" y="219"/>
                    <a:pt x="632" y="227"/>
                    <a:pt x="665" y="242"/>
                  </a:cubicBezTo>
                  <a:cubicBezTo>
                    <a:pt x="698" y="256"/>
                    <a:pt x="744" y="272"/>
                    <a:pt x="787" y="294"/>
                  </a:cubicBezTo>
                  <a:cubicBezTo>
                    <a:pt x="830" y="315"/>
                    <a:pt x="872" y="337"/>
                    <a:pt x="905" y="353"/>
                  </a:cubicBezTo>
                  <a:cubicBezTo>
                    <a:pt x="936" y="372"/>
                    <a:pt x="958" y="384"/>
                    <a:pt x="958" y="384"/>
                  </a:cubicBezTo>
                  <a:cubicBezTo>
                    <a:pt x="1177" y="512"/>
                    <a:pt x="1398" y="674"/>
                    <a:pt x="1581" y="871"/>
                  </a:cubicBezTo>
                  <a:cubicBezTo>
                    <a:pt x="1765" y="1066"/>
                    <a:pt x="1919" y="1288"/>
                    <a:pt x="2025" y="1509"/>
                  </a:cubicBezTo>
                  <a:cubicBezTo>
                    <a:pt x="2016" y="1358"/>
                    <a:pt x="2024" y="1341"/>
                    <a:pt x="1896" y="1103"/>
                  </a:cubicBezTo>
                  <a:cubicBezTo>
                    <a:pt x="1777" y="893"/>
                    <a:pt x="1656" y="694"/>
                    <a:pt x="1467" y="525"/>
                  </a:cubicBezTo>
                  <a:cubicBezTo>
                    <a:pt x="1339" y="415"/>
                    <a:pt x="1204" y="314"/>
                    <a:pt x="1063" y="234"/>
                  </a:cubicBezTo>
                  <a:cubicBezTo>
                    <a:pt x="1063" y="234"/>
                    <a:pt x="985" y="187"/>
                    <a:pt x="903" y="148"/>
                  </a:cubicBezTo>
                  <a:cubicBezTo>
                    <a:pt x="862" y="126"/>
                    <a:pt x="820" y="109"/>
                    <a:pt x="788" y="96"/>
                  </a:cubicBezTo>
                  <a:cubicBezTo>
                    <a:pt x="757" y="83"/>
                    <a:pt x="736" y="74"/>
                    <a:pt x="736" y="74"/>
                  </a:cubicBezTo>
                  <a:cubicBezTo>
                    <a:pt x="667" y="44"/>
                    <a:pt x="510" y="13"/>
                    <a:pt x="358" y="3"/>
                  </a:cubicBezTo>
                  <a:cubicBezTo>
                    <a:pt x="330" y="1"/>
                    <a:pt x="303" y="1"/>
                    <a:pt x="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36">
              <a:extLst>
                <a:ext uri="{FF2B5EF4-FFF2-40B4-BE49-F238E27FC236}">
                  <a16:creationId xmlns:a16="http://schemas.microsoft.com/office/drawing/2014/main" id="{2ACC3285-3735-5F3E-1FBB-42A1E9EA3613}"/>
                </a:ext>
              </a:extLst>
            </p:cNvPr>
            <p:cNvSpPr/>
            <p:nvPr/>
          </p:nvSpPr>
          <p:spPr>
            <a:xfrm>
              <a:off x="1922425" y="2085025"/>
              <a:ext cx="43400" cy="33650"/>
            </a:xfrm>
            <a:custGeom>
              <a:avLst/>
              <a:gdLst/>
              <a:ahLst/>
              <a:cxnLst/>
              <a:rect l="l" t="t" r="r" b="b"/>
              <a:pathLst>
                <a:path w="1736" h="1346" extrusionOk="0">
                  <a:moveTo>
                    <a:pt x="1736" y="0"/>
                  </a:moveTo>
                  <a:cubicBezTo>
                    <a:pt x="1615" y="95"/>
                    <a:pt x="1490" y="190"/>
                    <a:pt x="1361" y="296"/>
                  </a:cubicBezTo>
                  <a:lnTo>
                    <a:pt x="1316" y="339"/>
                  </a:lnTo>
                  <a:cubicBezTo>
                    <a:pt x="1316" y="339"/>
                    <a:pt x="1255" y="394"/>
                    <a:pt x="1194" y="448"/>
                  </a:cubicBezTo>
                  <a:cubicBezTo>
                    <a:pt x="1131" y="501"/>
                    <a:pt x="1069" y="554"/>
                    <a:pt x="1069" y="554"/>
                  </a:cubicBezTo>
                  <a:cubicBezTo>
                    <a:pt x="736" y="831"/>
                    <a:pt x="344" y="1122"/>
                    <a:pt x="0" y="1345"/>
                  </a:cubicBezTo>
                  <a:cubicBezTo>
                    <a:pt x="130" y="1335"/>
                    <a:pt x="141" y="1335"/>
                    <a:pt x="338" y="1235"/>
                  </a:cubicBezTo>
                  <a:cubicBezTo>
                    <a:pt x="513" y="1142"/>
                    <a:pt x="687" y="1072"/>
                    <a:pt x="853" y="952"/>
                  </a:cubicBezTo>
                  <a:cubicBezTo>
                    <a:pt x="965" y="871"/>
                    <a:pt x="1073" y="787"/>
                    <a:pt x="1175" y="703"/>
                  </a:cubicBezTo>
                  <a:lnTo>
                    <a:pt x="1287" y="608"/>
                  </a:lnTo>
                  <a:cubicBezTo>
                    <a:pt x="1344" y="560"/>
                    <a:pt x="1398" y="509"/>
                    <a:pt x="1398" y="509"/>
                  </a:cubicBezTo>
                  <a:cubicBezTo>
                    <a:pt x="1491" y="430"/>
                    <a:pt x="1709" y="97"/>
                    <a:pt x="17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36">
              <a:extLst>
                <a:ext uri="{FF2B5EF4-FFF2-40B4-BE49-F238E27FC236}">
                  <a16:creationId xmlns:a16="http://schemas.microsoft.com/office/drawing/2014/main" id="{666A3115-A8E5-54BC-EDD8-75021C5C7134}"/>
                </a:ext>
              </a:extLst>
            </p:cNvPr>
            <p:cNvSpPr/>
            <p:nvPr/>
          </p:nvSpPr>
          <p:spPr>
            <a:xfrm>
              <a:off x="1998850" y="2094075"/>
              <a:ext cx="38650" cy="26500"/>
            </a:xfrm>
            <a:custGeom>
              <a:avLst/>
              <a:gdLst/>
              <a:ahLst/>
              <a:cxnLst/>
              <a:rect l="l" t="t" r="r" b="b"/>
              <a:pathLst>
                <a:path w="1546" h="1060" extrusionOk="0">
                  <a:moveTo>
                    <a:pt x="1545" y="0"/>
                  </a:moveTo>
                  <a:lnTo>
                    <a:pt x="1545" y="0"/>
                  </a:lnTo>
                  <a:cubicBezTo>
                    <a:pt x="1447" y="67"/>
                    <a:pt x="1448" y="74"/>
                    <a:pt x="1331" y="221"/>
                  </a:cubicBezTo>
                  <a:cubicBezTo>
                    <a:pt x="1223" y="350"/>
                    <a:pt x="1092" y="434"/>
                    <a:pt x="963" y="539"/>
                  </a:cubicBezTo>
                  <a:cubicBezTo>
                    <a:pt x="874" y="608"/>
                    <a:pt x="782" y="672"/>
                    <a:pt x="687" y="722"/>
                  </a:cubicBezTo>
                  <a:cubicBezTo>
                    <a:pt x="687" y="722"/>
                    <a:pt x="634" y="751"/>
                    <a:pt x="579" y="775"/>
                  </a:cubicBezTo>
                  <a:cubicBezTo>
                    <a:pt x="525" y="802"/>
                    <a:pt x="467" y="821"/>
                    <a:pt x="467" y="821"/>
                  </a:cubicBezTo>
                  <a:cubicBezTo>
                    <a:pt x="422" y="840"/>
                    <a:pt x="330" y="891"/>
                    <a:pt x="235" y="939"/>
                  </a:cubicBezTo>
                  <a:cubicBezTo>
                    <a:pt x="139" y="986"/>
                    <a:pt x="40" y="1028"/>
                    <a:pt x="0" y="1052"/>
                  </a:cubicBezTo>
                  <a:cubicBezTo>
                    <a:pt x="47" y="1057"/>
                    <a:pt x="94" y="1060"/>
                    <a:pt x="143" y="1060"/>
                  </a:cubicBezTo>
                  <a:cubicBezTo>
                    <a:pt x="236" y="1060"/>
                    <a:pt x="333" y="1050"/>
                    <a:pt x="433" y="1026"/>
                  </a:cubicBezTo>
                  <a:lnTo>
                    <a:pt x="486" y="1009"/>
                  </a:lnTo>
                  <a:cubicBezTo>
                    <a:pt x="486" y="1009"/>
                    <a:pt x="557" y="982"/>
                    <a:pt x="626" y="953"/>
                  </a:cubicBezTo>
                  <a:cubicBezTo>
                    <a:pt x="661" y="937"/>
                    <a:pt x="695" y="922"/>
                    <a:pt x="721" y="910"/>
                  </a:cubicBezTo>
                  <a:cubicBezTo>
                    <a:pt x="746" y="897"/>
                    <a:pt x="763" y="887"/>
                    <a:pt x="763" y="887"/>
                  </a:cubicBezTo>
                  <a:cubicBezTo>
                    <a:pt x="939" y="794"/>
                    <a:pt x="1110" y="662"/>
                    <a:pt x="1245" y="504"/>
                  </a:cubicBezTo>
                  <a:cubicBezTo>
                    <a:pt x="1381" y="347"/>
                    <a:pt x="1483" y="170"/>
                    <a:pt x="1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36">
              <a:extLst>
                <a:ext uri="{FF2B5EF4-FFF2-40B4-BE49-F238E27FC236}">
                  <a16:creationId xmlns:a16="http://schemas.microsoft.com/office/drawing/2014/main" id="{D49AD77E-FA51-7328-6C0B-E6704B871A4F}"/>
                </a:ext>
              </a:extLst>
            </p:cNvPr>
            <p:cNvSpPr/>
            <p:nvPr/>
          </p:nvSpPr>
          <p:spPr>
            <a:xfrm>
              <a:off x="1971225" y="2133825"/>
              <a:ext cx="19200" cy="92300"/>
            </a:xfrm>
            <a:custGeom>
              <a:avLst/>
              <a:gdLst/>
              <a:ahLst/>
              <a:cxnLst/>
              <a:rect l="l" t="t" r="r" b="b"/>
              <a:pathLst>
                <a:path w="768" h="3692" extrusionOk="0">
                  <a:moveTo>
                    <a:pt x="768" y="1"/>
                  </a:moveTo>
                  <a:lnTo>
                    <a:pt x="768" y="1"/>
                  </a:lnTo>
                  <a:cubicBezTo>
                    <a:pt x="612" y="215"/>
                    <a:pt x="470" y="450"/>
                    <a:pt x="350" y="722"/>
                  </a:cubicBezTo>
                  <a:lnTo>
                    <a:pt x="312" y="824"/>
                  </a:lnTo>
                  <a:cubicBezTo>
                    <a:pt x="312" y="824"/>
                    <a:pt x="299" y="857"/>
                    <a:pt x="281" y="909"/>
                  </a:cubicBezTo>
                  <a:cubicBezTo>
                    <a:pt x="264" y="961"/>
                    <a:pt x="239" y="1029"/>
                    <a:pt x="219" y="1100"/>
                  </a:cubicBezTo>
                  <a:cubicBezTo>
                    <a:pt x="199" y="1169"/>
                    <a:pt x="179" y="1239"/>
                    <a:pt x="163" y="1291"/>
                  </a:cubicBezTo>
                  <a:cubicBezTo>
                    <a:pt x="150" y="1344"/>
                    <a:pt x="142" y="1380"/>
                    <a:pt x="142" y="1380"/>
                  </a:cubicBezTo>
                  <a:cubicBezTo>
                    <a:pt x="51" y="1753"/>
                    <a:pt x="0" y="2161"/>
                    <a:pt x="11" y="2561"/>
                  </a:cubicBezTo>
                  <a:cubicBezTo>
                    <a:pt x="18" y="2963"/>
                    <a:pt x="79" y="3352"/>
                    <a:pt x="174" y="3691"/>
                  </a:cubicBezTo>
                  <a:cubicBezTo>
                    <a:pt x="188" y="3477"/>
                    <a:pt x="179" y="3465"/>
                    <a:pt x="150" y="3092"/>
                  </a:cubicBezTo>
                  <a:cubicBezTo>
                    <a:pt x="130" y="2756"/>
                    <a:pt x="167" y="2448"/>
                    <a:pt x="200" y="2109"/>
                  </a:cubicBezTo>
                  <a:cubicBezTo>
                    <a:pt x="225" y="1882"/>
                    <a:pt x="261" y="1657"/>
                    <a:pt x="314" y="1446"/>
                  </a:cubicBezTo>
                  <a:cubicBezTo>
                    <a:pt x="314" y="1446"/>
                    <a:pt x="341" y="1326"/>
                    <a:pt x="376" y="1209"/>
                  </a:cubicBezTo>
                  <a:cubicBezTo>
                    <a:pt x="393" y="1149"/>
                    <a:pt x="411" y="1091"/>
                    <a:pt x="427" y="1048"/>
                  </a:cubicBezTo>
                  <a:cubicBezTo>
                    <a:pt x="441" y="1003"/>
                    <a:pt x="451" y="974"/>
                    <a:pt x="451" y="974"/>
                  </a:cubicBezTo>
                  <a:cubicBezTo>
                    <a:pt x="478" y="885"/>
                    <a:pt x="540" y="684"/>
                    <a:pt x="605" y="473"/>
                  </a:cubicBezTo>
                  <a:cubicBezTo>
                    <a:pt x="671" y="273"/>
                    <a:pt x="745" y="81"/>
                    <a:pt x="7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36">
              <a:extLst>
                <a:ext uri="{FF2B5EF4-FFF2-40B4-BE49-F238E27FC236}">
                  <a16:creationId xmlns:a16="http://schemas.microsoft.com/office/drawing/2014/main" id="{1BBE3E19-1F89-A15B-51FB-0BCACF18CC96}"/>
                </a:ext>
              </a:extLst>
            </p:cNvPr>
            <p:cNvSpPr/>
            <p:nvPr/>
          </p:nvSpPr>
          <p:spPr>
            <a:xfrm>
              <a:off x="1945700" y="2124400"/>
              <a:ext cx="24975" cy="37725"/>
            </a:xfrm>
            <a:custGeom>
              <a:avLst/>
              <a:gdLst/>
              <a:ahLst/>
              <a:cxnLst/>
              <a:rect l="l" t="t" r="r" b="b"/>
              <a:pathLst>
                <a:path w="999" h="1509" extrusionOk="0">
                  <a:moveTo>
                    <a:pt x="998" y="1"/>
                  </a:moveTo>
                  <a:cubicBezTo>
                    <a:pt x="912" y="71"/>
                    <a:pt x="910" y="76"/>
                    <a:pt x="823" y="233"/>
                  </a:cubicBezTo>
                  <a:cubicBezTo>
                    <a:pt x="745" y="373"/>
                    <a:pt x="645" y="484"/>
                    <a:pt x="559" y="621"/>
                  </a:cubicBezTo>
                  <a:cubicBezTo>
                    <a:pt x="502" y="713"/>
                    <a:pt x="443" y="803"/>
                    <a:pt x="381" y="886"/>
                  </a:cubicBezTo>
                  <a:cubicBezTo>
                    <a:pt x="381" y="886"/>
                    <a:pt x="345" y="933"/>
                    <a:pt x="311" y="979"/>
                  </a:cubicBezTo>
                  <a:cubicBezTo>
                    <a:pt x="275" y="1026"/>
                    <a:pt x="238" y="1071"/>
                    <a:pt x="238" y="1071"/>
                  </a:cubicBezTo>
                  <a:cubicBezTo>
                    <a:pt x="181" y="1146"/>
                    <a:pt x="31" y="1427"/>
                    <a:pt x="0" y="1509"/>
                  </a:cubicBezTo>
                  <a:cubicBezTo>
                    <a:pt x="108" y="1439"/>
                    <a:pt x="214" y="1360"/>
                    <a:pt x="316" y="1260"/>
                  </a:cubicBezTo>
                  <a:lnTo>
                    <a:pt x="350" y="1220"/>
                  </a:lnTo>
                  <a:lnTo>
                    <a:pt x="437" y="1113"/>
                  </a:lnTo>
                  <a:cubicBezTo>
                    <a:pt x="479" y="1058"/>
                    <a:pt x="522" y="1003"/>
                    <a:pt x="522" y="1003"/>
                  </a:cubicBezTo>
                  <a:cubicBezTo>
                    <a:pt x="742" y="710"/>
                    <a:pt x="914" y="327"/>
                    <a:pt x="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36">
              <a:extLst>
                <a:ext uri="{FF2B5EF4-FFF2-40B4-BE49-F238E27FC236}">
                  <a16:creationId xmlns:a16="http://schemas.microsoft.com/office/drawing/2014/main" id="{35187866-BA27-061B-F581-F90CA9A6BB0E}"/>
                </a:ext>
              </a:extLst>
            </p:cNvPr>
            <p:cNvSpPr/>
            <p:nvPr/>
          </p:nvSpPr>
          <p:spPr>
            <a:xfrm>
              <a:off x="1947550" y="2009300"/>
              <a:ext cx="129800" cy="77125"/>
            </a:xfrm>
            <a:custGeom>
              <a:avLst/>
              <a:gdLst/>
              <a:ahLst/>
              <a:cxnLst/>
              <a:rect l="l" t="t" r="r" b="b"/>
              <a:pathLst>
                <a:path w="5192" h="3085" extrusionOk="0">
                  <a:moveTo>
                    <a:pt x="5191" y="0"/>
                  </a:moveTo>
                  <a:lnTo>
                    <a:pt x="5191" y="0"/>
                  </a:lnTo>
                  <a:cubicBezTo>
                    <a:pt x="4861" y="59"/>
                    <a:pt x="4835" y="55"/>
                    <a:pt x="4268" y="268"/>
                  </a:cubicBezTo>
                  <a:cubicBezTo>
                    <a:pt x="3761" y="464"/>
                    <a:pt x="3290" y="647"/>
                    <a:pt x="2799" y="914"/>
                  </a:cubicBezTo>
                  <a:cubicBezTo>
                    <a:pt x="2471" y="1095"/>
                    <a:pt x="2151" y="1284"/>
                    <a:pt x="1851" y="1482"/>
                  </a:cubicBezTo>
                  <a:cubicBezTo>
                    <a:pt x="1851" y="1482"/>
                    <a:pt x="1681" y="1590"/>
                    <a:pt x="1517" y="1706"/>
                  </a:cubicBezTo>
                  <a:cubicBezTo>
                    <a:pt x="1433" y="1762"/>
                    <a:pt x="1352" y="1821"/>
                    <a:pt x="1291" y="1866"/>
                  </a:cubicBezTo>
                  <a:cubicBezTo>
                    <a:pt x="1229" y="1910"/>
                    <a:pt x="1188" y="1940"/>
                    <a:pt x="1188" y="1940"/>
                  </a:cubicBezTo>
                  <a:cubicBezTo>
                    <a:pt x="1055" y="2036"/>
                    <a:pt x="790" y="2266"/>
                    <a:pt x="546" y="2501"/>
                  </a:cubicBezTo>
                  <a:cubicBezTo>
                    <a:pt x="302" y="2738"/>
                    <a:pt x="81" y="2984"/>
                    <a:pt x="1" y="3084"/>
                  </a:cubicBezTo>
                  <a:cubicBezTo>
                    <a:pt x="325" y="2817"/>
                    <a:pt x="665" y="2555"/>
                    <a:pt x="1039" y="2281"/>
                  </a:cubicBezTo>
                  <a:lnTo>
                    <a:pt x="1174" y="2177"/>
                  </a:lnTo>
                  <a:cubicBezTo>
                    <a:pt x="1174" y="2177"/>
                    <a:pt x="1219" y="2141"/>
                    <a:pt x="1288" y="2093"/>
                  </a:cubicBezTo>
                  <a:cubicBezTo>
                    <a:pt x="1357" y="2042"/>
                    <a:pt x="1450" y="1976"/>
                    <a:pt x="1542" y="1909"/>
                  </a:cubicBezTo>
                  <a:cubicBezTo>
                    <a:pt x="1635" y="1845"/>
                    <a:pt x="1729" y="1781"/>
                    <a:pt x="1799" y="1733"/>
                  </a:cubicBezTo>
                  <a:cubicBezTo>
                    <a:pt x="1871" y="1686"/>
                    <a:pt x="1918" y="1655"/>
                    <a:pt x="1918" y="1655"/>
                  </a:cubicBezTo>
                  <a:cubicBezTo>
                    <a:pt x="2422" y="1327"/>
                    <a:pt x="2972" y="1002"/>
                    <a:pt x="3535" y="722"/>
                  </a:cubicBezTo>
                  <a:cubicBezTo>
                    <a:pt x="4096" y="438"/>
                    <a:pt x="4665" y="194"/>
                    <a:pt x="5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36">
              <a:extLst>
                <a:ext uri="{FF2B5EF4-FFF2-40B4-BE49-F238E27FC236}">
                  <a16:creationId xmlns:a16="http://schemas.microsoft.com/office/drawing/2014/main" id="{016B4060-3866-4F40-899B-BD89F38F0F7F}"/>
                </a:ext>
              </a:extLst>
            </p:cNvPr>
            <p:cNvSpPr/>
            <p:nvPr/>
          </p:nvSpPr>
          <p:spPr>
            <a:xfrm>
              <a:off x="2022075" y="1973700"/>
              <a:ext cx="66925" cy="30225"/>
            </a:xfrm>
            <a:custGeom>
              <a:avLst/>
              <a:gdLst/>
              <a:ahLst/>
              <a:cxnLst/>
              <a:rect l="l" t="t" r="r" b="b"/>
              <a:pathLst>
                <a:path w="2677" h="1209" extrusionOk="0">
                  <a:moveTo>
                    <a:pt x="2152" y="0"/>
                  </a:moveTo>
                  <a:cubicBezTo>
                    <a:pt x="2107" y="0"/>
                    <a:pt x="2060" y="2"/>
                    <a:pt x="2013" y="5"/>
                  </a:cubicBezTo>
                  <a:lnTo>
                    <a:pt x="1927" y="15"/>
                  </a:lnTo>
                  <a:cubicBezTo>
                    <a:pt x="1927" y="15"/>
                    <a:pt x="1898" y="19"/>
                    <a:pt x="1854" y="27"/>
                  </a:cubicBezTo>
                  <a:cubicBezTo>
                    <a:pt x="1812" y="36"/>
                    <a:pt x="1754" y="45"/>
                    <a:pt x="1698" y="58"/>
                  </a:cubicBezTo>
                  <a:cubicBezTo>
                    <a:pt x="1640" y="72"/>
                    <a:pt x="1584" y="86"/>
                    <a:pt x="1542" y="96"/>
                  </a:cubicBezTo>
                  <a:cubicBezTo>
                    <a:pt x="1500" y="109"/>
                    <a:pt x="1472" y="117"/>
                    <a:pt x="1472" y="117"/>
                  </a:cubicBezTo>
                  <a:cubicBezTo>
                    <a:pt x="1178" y="208"/>
                    <a:pt x="879" y="353"/>
                    <a:pt x="624" y="547"/>
                  </a:cubicBezTo>
                  <a:cubicBezTo>
                    <a:pt x="368" y="740"/>
                    <a:pt x="153" y="973"/>
                    <a:pt x="0" y="1208"/>
                  </a:cubicBezTo>
                  <a:cubicBezTo>
                    <a:pt x="146" y="1114"/>
                    <a:pt x="146" y="1102"/>
                    <a:pt x="367" y="905"/>
                  </a:cubicBezTo>
                  <a:cubicBezTo>
                    <a:pt x="568" y="733"/>
                    <a:pt x="787" y="623"/>
                    <a:pt x="1022" y="499"/>
                  </a:cubicBezTo>
                  <a:cubicBezTo>
                    <a:pt x="1180" y="417"/>
                    <a:pt x="1344" y="346"/>
                    <a:pt x="1508" y="298"/>
                  </a:cubicBezTo>
                  <a:cubicBezTo>
                    <a:pt x="1508" y="298"/>
                    <a:pt x="1599" y="267"/>
                    <a:pt x="1693" y="247"/>
                  </a:cubicBezTo>
                  <a:cubicBezTo>
                    <a:pt x="1740" y="234"/>
                    <a:pt x="1786" y="224"/>
                    <a:pt x="1822" y="219"/>
                  </a:cubicBezTo>
                  <a:cubicBezTo>
                    <a:pt x="1858" y="212"/>
                    <a:pt x="1882" y="208"/>
                    <a:pt x="1882" y="208"/>
                  </a:cubicBezTo>
                  <a:cubicBezTo>
                    <a:pt x="1958" y="192"/>
                    <a:pt x="2119" y="153"/>
                    <a:pt x="2284" y="121"/>
                  </a:cubicBezTo>
                  <a:cubicBezTo>
                    <a:pt x="2447" y="92"/>
                    <a:pt x="2610" y="77"/>
                    <a:pt x="2676" y="62"/>
                  </a:cubicBezTo>
                  <a:cubicBezTo>
                    <a:pt x="2512" y="24"/>
                    <a:pt x="2338" y="0"/>
                    <a:pt x="2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36">
              <a:extLst>
                <a:ext uri="{FF2B5EF4-FFF2-40B4-BE49-F238E27FC236}">
                  <a16:creationId xmlns:a16="http://schemas.microsoft.com/office/drawing/2014/main" id="{27A0A644-CE8E-88D5-F63B-F3632DA93000}"/>
                </a:ext>
              </a:extLst>
            </p:cNvPr>
            <p:cNvSpPr/>
            <p:nvPr/>
          </p:nvSpPr>
          <p:spPr>
            <a:xfrm>
              <a:off x="1885475" y="1996925"/>
              <a:ext cx="35700" cy="36375"/>
            </a:xfrm>
            <a:custGeom>
              <a:avLst/>
              <a:gdLst/>
              <a:ahLst/>
              <a:cxnLst/>
              <a:rect l="l" t="t" r="r" b="b"/>
              <a:pathLst>
                <a:path w="1428" h="1455" extrusionOk="0">
                  <a:moveTo>
                    <a:pt x="162" y="1"/>
                  </a:moveTo>
                  <a:cubicBezTo>
                    <a:pt x="90" y="1"/>
                    <a:pt x="30" y="8"/>
                    <a:pt x="0" y="15"/>
                  </a:cubicBezTo>
                  <a:cubicBezTo>
                    <a:pt x="143" y="64"/>
                    <a:pt x="277" y="128"/>
                    <a:pt x="413" y="207"/>
                  </a:cubicBezTo>
                  <a:lnTo>
                    <a:pt x="465" y="231"/>
                  </a:lnTo>
                  <a:cubicBezTo>
                    <a:pt x="465" y="231"/>
                    <a:pt x="482" y="240"/>
                    <a:pt x="507" y="255"/>
                  </a:cubicBezTo>
                  <a:cubicBezTo>
                    <a:pt x="532" y="270"/>
                    <a:pt x="566" y="289"/>
                    <a:pt x="598" y="310"/>
                  </a:cubicBezTo>
                  <a:cubicBezTo>
                    <a:pt x="630" y="333"/>
                    <a:pt x="661" y="356"/>
                    <a:pt x="685" y="372"/>
                  </a:cubicBezTo>
                  <a:cubicBezTo>
                    <a:pt x="707" y="390"/>
                    <a:pt x="723" y="402"/>
                    <a:pt x="723" y="402"/>
                  </a:cubicBezTo>
                  <a:cubicBezTo>
                    <a:pt x="879" y="532"/>
                    <a:pt x="1032" y="691"/>
                    <a:pt x="1145" y="875"/>
                  </a:cubicBezTo>
                  <a:cubicBezTo>
                    <a:pt x="1260" y="1058"/>
                    <a:pt x="1342" y="1260"/>
                    <a:pt x="1381" y="1454"/>
                  </a:cubicBezTo>
                  <a:cubicBezTo>
                    <a:pt x="1416" y="1333"/>
                    <a:pt x="1428" y="1319"/>
                    <a:pt x="1373" y="1105"/>
                  </a:cubicBezTo>
                  <a:cubicBezTo>
                    <a:pt x="1320" y="915"/>
                    <a:pt x="1263" y="730"/>
                    <a:pt x="1134" y="563"/>
                  </a:cubicBezTo>
                  <a:cubicBezTo>
                    <a:pt x="1048" y="454"/>
                    <a:pt x="952" y="353"/>
                    <a:pt x="847" y="269"/>
                  </a:cubicBezTo>
                  <a:cubicBezTo>
                    <a:pt x="852" y="263"/>
                    <a:pt x="610" y="98"/>
                    <a:pt x="600" y="98"/>
                  </a:cubicBezTo>
                  <a:cubicBezTo>
                    <a:pt x="599" y="98"/>
                    <a:pt x="599" y="98"/>
                    <a:pt x="599" y="98"/>
                  </a:cubicBezTo>
                  <a:cubicBezTo>
                    <a:pt x="547" y="66"/>
                    <a:pt x="420" y="26"/>
                    <a:pt x="294" y="9"/>
                  </a:cubicBezTo>
                  <a:cubicBezTo>
                    <a:pt x="248" y="3"/>
                    <a:pt x="203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36">
              <a:extLst>
                <a:ext uri="{FF2B5EF4-FFF2-40B4-BE49-F238E27FC236}">
                  <a16:creationId xmlns:a16="http://schemas.microsoft.com/office/drawing/2014/main" id="{E98C9FB7-437E-17DA-1BF0-9220EB9CE5BD}"/>
                </a:ext>
              </a:extLst>
            </p:cNvPr>
            <p:cNvSpPr/>
            <p:nvPr/>
          </p:nvSpPr>
          <p:spPr>
            <a:xfrm>
              <a:off x="1863875" y="1968550"/>
              <a:ext cx="58325" cy="15700"/>
            </a:xfrm>
            <a:custGeom>
              <a:avLst/>
              <a:gdLst/>
              <a:ahLst/>
              <a:cxnLst/>
              <a:rect l="l" t="t" r="r" b="b"/>
              <a:pathLst>
                <a:path w="2333" h="628" extrusionOk="0">
                  <a:moveTo>
                    <a:pt x="1515" y="0"/>
                  </a:moveTo>
                  <a:cubicBezTo>
                    <a:pt x="1444" y="0"/>
                    <a:pt x="1372" y="4"/>
                    <a:pt x="1298" y="15"/>
                  </a:cubicBezTo>
                  <a:cubicBezTo>
                    <a:pt x="1145" y="36"/>
                    <a:pt x="994" y="67"/>
                    <a:pt x="852" y="109"/>
                  </a:cubicBezTo>
                  <a:cubicBezTo>
                    <a:pt x="852" y="109"/>
                    <a:pt x="772" y="129"/>
                    <a:pt x="693" y="158"/>
                  </a:cubicBezTo>
                  <a:cubicBezTo>
                    <a:pt x="614" y="181"/>
                    <a:pt x="538" y="214"/>
                    <a:pt x="538" y="214"/>
                  </a:cubicBezTo>
                  <a:cubicBezTo>
                    <a:pt x="474" y="238"/>
                    <a:pt x="350" y="314"/>
                    <a:pt x="238" y="400"/>
                  </a:cubicBezTo>
                  <a:cubicBezTo>
                    <a:pt x="127" y="486"/>
                    <a:pt x="32" y="584"/>
                    <a:pt x="0" y="628"/>
                  </a:cubicBezTo>
                  <a:cubicBezTo>
                    <a:pt x="155" y="558"/>
                    <a:pt x="315" y="495"/>
                    <a:pt x="487" y="432"/>
                  </a:cubicBezTo>
                  <a:lnTo>
                    <a:pt x="488" y="432"/>
                  </a:lnTo>
                  <a:lnTo>
                    <a:pt x="548" y="404"/>
                  </a:lnTo>
                  <a:cubicBezTo>
                    <a:pt x="548" y="404"/>
                    <a:pt x="632" y="372"/>
                    <a:pt x="716" y="341"/>
                  </a:cubicBezTo>
                  <a:cubicBezTo>
                    <a:pt x="759" y="327"/>
                    <a:pt x="801" y="313"/>
                    <a:pt x="834" y="302"/>
                  </a:cubicBezTo>
                  <a:cubicBezTo>
                    <a:pt x="866" y="294"/>
                    <a:pt x="888" y="287"/>
                    <a:pt x="888" y="287"/>
                  </a:cubicBezTo>
                  <a:cubicBezTo>
                    <a:pt x="1234" y="185"/>
                    <a:pt x="1629" y="130"/>
                    <a:pt x="1997" y="130"/>
                  </a:cubicBezTo>
                  <a:cubicBezTo>
                    <a:pt x="2112" y="130"/>
                    <a:pt x="2225" y="136"/>
                    <a:pt x="2333" y="147"/>
                  </a:cubicBezTo>
                  <a:cubicBezTo>
                    <a:pt x="2210" y="74"/>
                    <a:pt x="2202" y="64"/>
                    <a:pt x="1956" y="34"/>
                  </a:cubicBezTo>
                  <a:cubicBezTo>
                    <a:pt x="1807" y="18"/>
                    <a:pt x="1664" y="0"/>
                    <a:pt x="15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36">
              <a:extLst>
                <a:ext uri="{FF2B5EF4-FFF2-40B4-BE49-F238E27FC236}">
                  <a16:creationId xmlns:a16="http://schemas.microsoft.com/office/drawing/2014/main" id="{5A070A64-B9DF-D6EE-D361-21BB3EA7C810}"/>
                </a:ext>
              </a:extLst>
            </p:cNvPr>
            <p:cNvSpPr/>
            <p:nvPr/>
          </p:nvSpPr>
          <p:spPr>
            <a:xfrm>
              <a:off x="1832650" y="1996000"/>
              <a:ext cx="23075" cy="80550"/>
            </a:xfrm>
            <a:custGeom>
              <a:avLst/>
              <a:gdLst/>
              <a:ahLst/>
              <a:cxnLst/>
              <a:rect l="l" t="t" r="r" b="b"/>
              <a:pathLst>
                <a:path w="923" h="3222" extrusionOk="0">
                  <a:moveTo>
                    <a:pt x="452" y="0"/>
                  </a:moveTo>
                  <a:lnTo>
                    <a:pt x="452" y="0"/>
                  </a:lnTo>
                  <a:cubicBezTo>
                    <a:pt x="302" y="194"/>
                    <a:pt x="174" y="420"/>
                    <a:pt x="92" y="686"/>
                  </a:cubicBezTo>
                  <a:lnTo>
                    <a:pt x="68" y="785"/>
                  </a:lnTo>
                  <a:cubicBezTo>
                    <a:pt x="68" y="785"/>
                    <a:pt x="39" y="918"/>
                    <a:pt x="24" y="1054"/>
                  </a:cubicBezTo>
                  <a:cubicBezTo>
                    <a:pt x="7" y="1189"/>
                    <a:pt x="7" y="1325"/>
                    <a:pt x="7" y="1325"/>
                  </a:cubicBezTo>
                  <a:cubicBezTo>
                    <a:pt x="0" y="1686"/>
                    <a:pt x="89" y="2070"/>
                    <a:pt x="258" y="2403"/>
                  </a:cubicBezTo>
                  <a:cubicBezTo>
                    <a:pt x="423" y="2739"/>
                    <a:pt x="666" y="3022"/>
                    <a:pt x="923" y="3222"/>
                  </a:cubicBezTo>
                  <a:cubicBezTo>
                    <a:pt x="870" y="3137"/>
                    <a:pt x="844" y="3092"/>
                    <a:pt x="802" y="3037"/>
                  </a:cubicBezTo>
                  <a:cubicBezTo>
                    <a:pt x="762" y="2978"/>
                    <a:pt x="701" y="2913"/>
                    <a:pt x="606" y="2772"/>
                  </a:cubicBezTo>
                  <a:cubicBezTo>
                    <a:pt x="436" y="2515"/>
                    <a:pt x="347" y="2244"/>
                    <a:pt x="267" y="1949"/>
                  </a:cubicBezTo>
                  <a:cubicBezTo>
                    <a:pt x="213" y="1750"/>
                    <a:pt x="188" y="1546"/>
                    <a:pt x="188" y="1348"/>
                  </a:cubicBezTo>
                  <a:cubicBezTo>
                    <a:pt x="188" y="1348"/>
                    <a:pt x="188" y="1236"/>
                    <a:pt x="199" y="1126"/>
                  </a:cubicBezTo>
                  <a:cubicBezTo>
                    <a:pt x="208" y="1016"/>
                    <a:pt x="230" y="906"/>
                    <a:pt x="230" y="906"/>
                  </a:cubicBezTo>
                  <a:cubicBezTo>
                    <a:pt x="245" y="818"/>
                    <a:pt x="270" y="626"/>
                    <a:pt x="316" y="439"/>
                  </a:cubicBezTo>
                  <a:cubicBezTo>
                    <a:pt x="360" y="253"/>
                    <a:pt x="431" y="75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36">
              <a:extLst>
                <a:ext uri="{FF2B5EF4-FFF2-40B4-BE49-F238E27FC236}">
                  <a16:creationId xmlns:a16="http://schemas.microsoft.com/office/drawing/2014/main" id="{9D1E0BFE-1FA2-5365-2B86-8FA4BBC50786}"/>
                </a:ext>
              </a:extLst>
            </p:cNvPr>
            <p:cNvSpPr/>
            <p:nvPr/>
          </p:nvSpPr>
          <p:spPr>
            <a:xfrm>
              <a:off x="2082325" y="1936750"/>
              <a:ext cx="64975" cy="23825"/>
            </a:xfrm>
            <a:custGeom>
              <a:avLst/>
              <a:gdLst/>
              <a:ahLst/>
              <a:cxnLst/>
              <a:rect l="l" t="t" r="r" b="b"/>
              <a:pathLst>
                <a:path w="2599" h="953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79"/>
                    <a:pt x="33" y="123"/>
                    <a:pt x="72" y="170"/>
                  </a:cubicBezTo>
                  <a:cubicBezTo>
                    <a:pt x="114" y="214"/>
                    <a:pt x="179" y="268"/>
                    <a:pt x="324" y="312"/>
                  </a:cubicBezTo>
                  <a:cubicBezTo>
                    <a:pt x="453" y="347"/>
                    <a:pt x="582" y="358"/>
                    <a:pt x="705" y="368"/>
                  </a:cubicBezTo>
                  <a:cubicBezTo>
                    <a:pt x="827" y="376"/>
                    <a:pt x="945" y="392"/>
                    <a:pt x="1071" y="406"/>
                  </a:cubicBezTo>
                  <a:cubicBezTo>
                    <a:pt x="1238" y="425"/>
                    <a:pt x="1404" y="461"/>
                    <a:pt x="1558" y="509"/>
                  </a:cubicBezTo>
                  <a:cubicBezTo>
                    <a:pt x="1558" y="509"/>
                    <a:pt x="1645" y="536"/>
                    <a:pt x="1729" y="569"/>
                  </a:cubicBezTo>
                  <a:cubicBezTo>
                    <a:pt x="1815" y="602"/>
                    <a:pt x="1897" y="640"/>
                    <a:pt x="1897" y="640"/>
                  </a:cubicBezTo>
                  <a:cubicBezTo>
                    <a:pt x="1964" y="672"/>
                    <a:pt x="2113" y="725"/>
                    <a:pt x="2257" y="789"/>
                  </a:cubicBezTo>
                  <a:cubicBezTo>
                    <a:pt x="2402" y="852"/>
                    <a:pt x="2538" y="929"/>
                    <a:pt x="2599" y="953"/>
                  </a:cubicBezTo>
                  <a:cubicBezTo>
                    <a:pt x="2465" y="804"/>
                    <a:pt x="2308" y="663"/>
                    <a:pt x="2113" y="545"/>
                  </a:cubicBezTo>
                  <a:lnTo>
                    <a:pt x="2114" y="545"/>
                  </a:lnTo>
                  <a:lnTo>
                    <a:pt x="2040" y="507"/>
                  </a:lnTo>
                  <a:cubicBezTo>
                    <a:pt x="2040" y="507"/>
                    <a:pt x="1941" y="457"/>
                    <a:pt x="1838" y="416"/>
                  </a:cubicBezTo>
                  <a:cubicBezTo>
                    <a:pt x="1736" y="374"/>
                    <a:pt x="1630" y="341"/>
                    <a:pt x="1630" y="341"/>
                  </a:cubicBezTo>
                  <a:cubicBezTo>
                    <a:pt x="1392" y="262"/>
                    <a:pt x="1125" y="220"/>
                    <a:pt x="864" y="220"/>
                  </a:cubicBezTo>
                  <a:cubicBezTo>
                    <a:pt x="821" y="220"/>
                    <a:pt x="778" y="222"/>
                    <a:pt x="734" y="224"/>
                  </a:cubicBezTo>
                  <a:cubicBezTo>
                    <a:pt x="664" y="227"/>
                    <a:pt x="596" y="231"/>
                    <a:pt x="530" y="231"/>
                  </a:cubicBezTo>
                  <a:cubicBezTo>
                    <a:pt x="455" y="231"/>
                    <a:pt x="383" y="226"/>
                    <a:pt x="314" y="210"/>
                  </a:cubicBezTo>
                  <a:cubicBezTo>
                    <a:pt x="184" y="181"/>
                    <a:pt x="63" y="1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36">
              <a:extLst>
                <a:ext uri="{FF2B5EF4-FFF2-40B4-BE49-F238E27FC236}">
                  <a16:creationId xmlns:a16="http://schemas.microsoft.com/office/drawing/2014/main" id="{835AF8F2-5374-6883-1D26-348B1858A2D9}"/>
                </a:ext>
              </a:extLst>
            </p:cNvPr>
            <p:cNvSpPr/>
            <p:nvPr/>
          </p:nvSpPr>
          <p:spPr>
            <a:xfrm>
              <a:off x="2069300" y="1936750"/>
              <a:ext cx="49150" cy="27375"/>
            </a:xfrm>
            <a:custGeom>
              <a:avLst/>
              <a:gdLst/>
              <a:ahLst/>
              <a:cxnLst/>
              <a:rect l="l" t="t" r="r" b="b"/>
              <a:pathLst>
                <a:path w="1966" h="1095" extrusionOk="0">
                  <a:moveTo>
                    <a:pt x="13" y="0"/>
                  </a:moveTo>
                  <a:cubicBezTo>
                    <a:pt x="2" y="68"/>
                    <a:pt x="0" y="107"/>
                    <a:pt x="9" y="157"/>
                  </a:cubicBezTo>
                  <a:cubicBezTo>
                    <a:pt x="22" y="206"/>
                    <a:pt x="39" y="269"/>
                    <a:pt x="104" y="376"/>
                  </a:cubicBezTo>
                  <a:cubicBezTo>
                    <a:pt x="221" y="565"/>
                    <a:pt x="361" y="732"/>
                    <a:pt x="563" y="847"/>
                  </a:cubicBezTo>
                  <a:cubicBezTo>
                    <a:pt x="700" y="924"/>
                    <a:pt x="845" y="977"/>
                    <a:pt x="985" y="1017"/>
                  </a:cubicBezTo>
                  <a:cubicBezTo>
                    <a:pt x="985" y="1017"/>
                    <a:pt x="1064" y="1039"/>
                    <a:pt x="1144" y="1057"/>
                  </a:cubicBezTo>
                  <a:cubicBezTo>
                    <a:pt x="1224" y="1074"/>
                    <a:pt x="1304" y="1087"/>
                    <a:pt x="1304" y="1087"/>
                  </a:cubicBezTo>
                  <a:cubicBezTo>
                    <a:pt x="1332" y="1092"/>
                    <a:pt x="1373" y="1095"/>
                    <a:pt x="1421" y="1095"/>
                  </a:cubicBezTo>
                  <a:cubicBezTo>
                    <a:pt x="1602" y="1095"/>
                    <a:pt x="1885" y="1060"/>
                    <a:pt x="1966" y="1032"/>
                  </a:cubicBezTo>
                  <a:cubicBezTo>
                    <a:pt x="1803" y="994"/>
                    <a:pt x="1635" y="960"/>
                    <a:pt x="1457" y="925"/>
                  </a:cubicBezTo>
                  <a:lnTo>
                    <a:pt x="1391" y="916"/>
                  </a:lnTo>
                  <a:cubicBezTo>
                    <a:pt x="1391" y="916"/>
                    <a:pt x="1303" y="903"/>
                    <a:pt x="1218" y="886"/>
                  </a:cubicBezTo>
                  <a:cubicBezTo>
                    <a:pt x="1131" y="869"/>
                    <a:pt x="1048" y="845"/>
                    <a:pt x="1048" y="845"/>
                  </a:cubicBezTo>
                  <a:cubicBezTo>
                    <a:pt x="826" y="785"/>
                    <a:pt x="603" y="691"/>
                    <a:pt x="415" y="546"/>
                  </a:cubicBezTo>
                  <a:cubicBezTo>
                    <a:pt x="226" y="403"/>
                    <a:pt x="78" y="21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36">
              <a:extLst>
                <a:ext uri="{FF2B5EF4-FFF2-40B4-BE49-F238E27FC236}">
                  <a16:creationId xmlns:a16="http://schemas.microsoft.com/office/drawing/2014/main" id="{686485BB-FA33-48D9-EA37-80992B5F19E3}"/>
                </a:ext>
              </a:extLst>
            </p:cNvPr>
            <p:cNvSpPr/>
            <p:nvPr/>
          </p:nvSpPr>
          <p:spPr>
            <a:xfrm>
              <a:off x="2169825" y="1957625"/>
              <a:ext cx="113525" cy="38050"/>
            </a:xfrm>
            <a:custGeom>
              <a:avLst/>
              <a:gdLst/>
              <a:ahLst/>
              <a:cxnLst/>
              <a:rect l="l" t="t" r="r" b="b"/>
              <a:pathLst>
                <a:path w="4541" h="1522" extrusionOk="0">
                  <a:moveTo>
                    <a:pt x="3529" y="0"/>
                  </a:moveTo>
                  <a:cubicBezTo>
                    <a:pt x="3177" y="0"/>
                    <a:pt x="2835" y="22"/>
                    <a:pt x="2472" y="105"/>
                  </a:cubicBezTo>
                  <a:cubicBezTo>
                    <a:pt x="2175" y="175"/>
                    <a:pt x="1883" y="264"/>
                    <a:pt x="1613" y="375"/>
                  </a:cubicBezTo>
                  <a:cubicBezTo>
                    <a:pt x="1613" y="375"/>
                    <a:pt x="1575" y="390"/>
                    <a:pt x="1518" y="413"/>
                  </a:cubicBezTo>
                  <a:cubicBezTo>
                    <a:pt x="1460" y="437"/>
                    <a:pt x="1387" y="472"/>
                    <a:pt x="1312" y="506"/>
                  </a:cubicBezTo>
                  <a:cubicBezTo>
                    <a:pt x="1236" y="539"/>
                    <a:pt x="1163" y="576"/>
                    <a:pt x="1109" y="606"/>
                  </a:cubicBezTo>
                  <a:cubicBezTo>
                    <a:pt x="1055" y="635"/>
                    <a:pt x="1018" y="654"/>
                    <a:pt x="1018" y="654"/>
                  </a:cubicBezTo>
                  <a:cubicBezTo>
                    <a:pt x="898" y="715"/>
                    <a:pt x="663" y="880"/>
                    <a:pt x="454" y="1058"/>
                  </a:cubicBezTo>
                  <a:cubicBezTo>
                    <a:pt x="350" y="1151"/>
                    <a:pt x="250" y="1243"/>
                    <a:pt x="171" y="1327"/>
                  </a:cubicBezTo>
                  <a:cubicBezTo>
                    <a:pt x="93" y="1411"/>
                    <a:pt x="33" y="1480"/>
                    <a:pt x="0" y="1521"/>
                  </a:cubicBezTo>
                  <a:cubicBezTo>
                    <a:pt x="269" y="1315"/>
                    <a:pt x="557" y="1124"/>
                    <a:pt x="882" y="943"/>
                  </a:cubicBezTo>
                  <a:lnTo>
                    <a:pt x="997" y="872"/>
                  </a:lnTo>
                  <a:cubicBezTo>
                    <a:pt x="997" y="872"/>
                    <a:pt x="1037" y="849"/>
                    <a:pt x="1098" y="817"/>
                  </a:cubicBezTo>
                  <a:cubicBezTo>
                    <a:pt x="1159" y="786"/>
                    <a:pt x="1237" y="742"/>
                    <a:pt x="1320" y="703"/>
                  </a:cubicBezTo>
                  <a:cubicBezTo>
                    <a:pt x="1403" y="665"/>
                    <a:pt x="1485" y="627"/>
                    <a:pt x="1548" y="598"/>
                  </a:cubicBezTo>
                  <a:cubicBezTo>
                    <a:pt x="1611" y="571"/>
                    <a:pt x="1653" y="556"/>
                    <a:pt x="1653" y="556"/>
                  </a:cubicBezTo>
                  <a:cubicBezTo>
                    <a:pt x="2098" y="377"/>
                    <a:pt x="2591" y="230"/>
                    <a:pt x="3091" y="161"/>
                  </a:cubicBezTo>
                  <a:cubicBezTo>
                    <a:pt x="3389" y="117"/>
                    <a:pt x="3687" y="96"/>
                    <a:pt x="3975" y="96"/>
                  </a:cubicBezTo>
                  <a:cubicBezTo>
                    <a:pt x="4169" y="96"/>
                    <a:pt x="4359" y="106"/>
                    <a:pt x="4541" y="124"/>
                  </a:cubicBezTo>
                  <a:cubicBezTo>
                    <a:pt x="4282" y="43"/>
                    <a:pt x="4264" y="23"/>
                    <a:pt x="3772" y="3"/>
                  </a:cubicBezTo>
                  <a:cubicBezTo>
                    <a:pt x="3690" y="1"/>
                    <a:pt x="3609" y="0"/>
                    <a:pt x="35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36">
              <a:extLst>
                <a:ext uri="{FF2B5EF4-FFF2-40B4-BE49-F238E27FC236}">
                  <a16:creationId xmlns:a16="http://schemas.microsoft.com/office/drawing/2014/main" id="{AB378243-4A75-A99E-FA96-834559E719EF}"/>
                </a:ext>
              </a:extLst>
            </p:cNvPr>
            <p:cNvSpPr/>
            <p:nvPr/>
          </p:nvSpPr>
          <p:spPr>
            <a:xfrm>
              <a:off x="2112550" y="2209850"/>
              <a:ext cx="38150" cy="67375"/>
            </a:xfrm>
            <a:custGeom>
              <a:avLst/>
              <a:gdLst/>
              <a:ahLst/>
              <a:cxnLst/>
              <a:rect l="l" t="t" r="r" b="b"/>
              <a:pathLst>
                <a:path w="1526" h="2695" extrusionOk="0">
                  <a:moveTo>
                    <a:pt x="66" y="1"/>
                  </a:moveTo>
                  <a:lnTo>
                    <a:pt x="66" y="1"/>
                  </a:lnTo>
                  <a:cubicBezTo>
                    <a:pt x="7" y="219"/>
                    <a:pt x="0" y="464"/>
                    <a:pt x="69" y="716"/>
                  </a:cubicBezTo>
                  <a:lnTo>
                    <a:pt x="68" y="716"/>
                  </a:lnTo>
                  <a:lnTo>
                    <a:pt x="83" y="762"/>
                  </a:lnTo>
                  <a:cubicBezTo>
                    <a:pt x="92" y="783"/>
                    <a:pt x="101" y="806"/>
                    <a:pt x="101" y="806"/>
                  </a:cubicBezTo>
                  <a:cubicBezTo>
                    <a:pt x="101" y="806"/>
                    <a:pt x="146" y="925"/>
                    <a:pt x="212" y="1035"/>
                  </a:cubicBezTo>
                  <a:cubicBezTo>
                    <a:pt x="276" y="1146"/>
                    <a:pt x="358" y="1245"/>
                    <a:pt x="358" y="1245"/>
                  </a:cubicBezTo>
                  <a:cubicBezTo>
                    <a:pt x="578" y="1510"/>
                    <a:pt x="885" y="1674"/>
                    <a:pt x="1118" y="1891"/>
                  </a:cubicBezTo>
                  <a:cubicBezTo>
                    <a:pt x="1234" y="1997"/>
                    <a:pt x="1332" y="2124"/>
                    <a:pt x="1394" y="2263"/>
                  </a:cubicBezTo>
                  <a:cubicBezTo>
                    <a:pt x="1457" y="2401"/>
                    <a:pt x="1476" y="2555"/>
                    <a:pt x="1436" y="2694"/>
                  </a:cubicBezTo>
                  <a:cubicBezTo>
                    <a:pt x="1489" y="2623"/>
                    <a:pt x="1506" y="2572"/>
                    <a:pt x="1517" y="2506"/>
                  </a:cubicBezTo>
                  <a:cubicBezTo>
                    <a:pt x="1524" y="2439"/>
                    <a:pt x="1526" y="2347"/>
                    <a:pt x="1466" y="2190"/>
                  </a:cubicBezTo>
                  <a:cubicBezTo>
                    <a:pt x="1360" y="1909"/>
                    <a:pt x="1159" y="1693"/>
                    <a:pt x="929" y="1514"/>
                  </a:cubicBezTo>
                  <a:cubicBezTo>
                    <a:pt x="774" y="1393"/>
                    <a:pt x="624" y="1277"/>
                    <a:pt x="511" y="1142"/>
                  </a:cubicBezTo>
                  <a:cubicBezTo>
                    <a:pt x="511" y="1142"/>
                    <a:pt x="446" y="1068"/>
                    <a:pt x="393" y="983"/>
                  </a:cubicBezTo>
                  <a:cubicBezTo>
                    <a:pt x="340" y="900"/>
                    <a:pt x="300" y="809"/>
                    <a:pt x="300" y="809"/>
                  </a:cubicBezTo>
                  <a:cubicBezTo>
                    <a:pt x="265" y="736"/>
                    <a:pt x="186" y="581"/>
                    <a:pt x="139" y="414"/>
                  </a:cubicBezTo>
                  <a:cubicBezTo>
                    <a:pt x="90" y="247"/>
                    <a:pt x="75" y="7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36">
              <a:extLst>
                <a:ext uri="{FF2B5EF4-FFF2-40B4-BE49-F238E27FC236}">
                  <a16:creationId xmlns:a16="http://schemas.microsoft.com/office/drawing/2014/main" id="{711D23AC-E1A3-8AB5-E676-1EB9E3AC925E}"/>
                </a:ext>
              </a:extLst>
            </p:cNvPr>
            <p:cNvSpPr/>
            <p:nvPr/>
          </p:nvSpPr>
          <p:spPr>
            <a:xfrm>
              <a:off x="2083125" y="2162925"/>
              <a:ext cx="33675" cy="37425"/>
            </a:xfrm>
            <a:custGeom>
              <a:avLst/>
              <a:gdLst/>
              <a:ahLst/>
              <a:cxnLst/>
              <a:rect l="l" t="t" r="r" b="b"/>
              <a:pathLst>
                <a:path w="1347" h="1497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228" y="27"/>
                    <a:pt x="1218" y="29"/>
                    <a:pt x="1057" y="152"/>
                  </a:cubicBezTo>
                  <a:cubicBezTo>
                    <a:pt x="914" y="264"/>
                    <a:pt x="766" y="354"/>
                    <a:pt x="635" y="490"/>
                  </a:cubicBezTo>
                  <a:cubicBezTo>
                    <a:pt x="549" y="581"/>
                    <a:pt x="465" y="674"/>
                    <a:pt x="387" y="767"/>
                  </a:cubicBezTo>
                  <a:cubicBezTo>
                    <a:pt x="387" y="767"/>
                    <a:pt x="343" y="819"/>
                    <a:pt x="300" y="871"/>
                  </a:cubicBezTo>
                  <a:cubicBezTo>
                    <a:pt x="257" y="924"/>
                    <a:pt x="216" y="978"/>
                    <a:pt x="216" y="978"/>
                  </a:cubicBezTo>
                  <a:cubicBezTo>
                    <a:pt x="145" y="1064"/>
                    <a:pt x="7" y="1404"/>
                    <a:pt x="1" y="1497"/>
                  </a:cubicBezTo>
                  <a:cubicBezTo>
                    <a:pt x="97" y="1393"/>
                    <a:pt x="195" y="1288"/>
                    <a:pt x="297" y="1173"/>
                  </a:cubicBezTo>
                  <a:lnTo>
                    <a:pt x="331" y="1127"/>
                  </a:lnTo>
                  <a:lnTo>
                    <a:pt x="422" y="1009"/>
                  </a:lnTo>
                  <a:cubicBezTo>
                    <a:pt x="470" y="952"/>
                    <a:pt x="519" y="894"/>
                    <a:pt x="519" y="894"/>
                  </a:cubicBezTo>
                  <a:cubicBezTo>
                    <a:pt x="774" y="591"/>
                    <a:pt x="1076" y="261"/>
                    <a:pt x="1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36">
              <a:extLst>
                <a:ext uri="{FF2B5EF4-FFF2-40B4-BE49-F238E27FC236}">
                  <a16:creationId xmlns:a16="http://schemas.microsoft.com/office/drawing/2014/main" id="{7052F506-9235-AE5B-69F6-C0394FDFB801}"/>
                </a:ext>
              </a:extLst>
            </p:cNvPr>
            <p:cNvSpPr/>
            <p:nvPr/>
          </p:nvSpPr>
          <p:spPr>
            <a:xfrm>
              <a:off x="2151025" y="2193950"/>
              <a:ext cx="8200" cy="52400"/>
            </a:xfrm>
            <a:custGeom>
              <a:avLst/>
              <a:gdLst/>
              <a:ahLst/>
              <a:cxnLst/>
              <a:rect l="l" t="t" r="r" b="b"/>
              <a:pathLst>
                <a:path w="328" h="2096" extrusionOk="0">
                  <a:moveTo>
                    <a:pt x="32" y="1"/>
                  </a:moveTo>
                  <a:lnTo>
                    <a:pt x="32" y="1"/>
                  </a:lnTo>
                  <a:cubicBezTo>
                    <a:pt x="57" y="149"/>
                    <a:pt x="76" y="298"/>
                    <a:pt x="93" y="458"/>
                  </a:cubicBezTo>
                  <a:lnTo>
                    <a:pt x="105" y="515"/>
                  </a:lnTo>
                  <a:cubicBezTo>
                    <a:pt x="105" y="515"/>
                    <a:pt x="116" y="593"/>
                    <a:pt x="125" y="671"/>
                  </a:cubicBezTo>
                  <a:cubicBezTo>
                    <a:pt x="133" y="749"/>
                    <a:pt x="137" y="828"/>
                    <a:pt x="137" y="828"/>
                  </a:cubicBezTo>
                  <a:cubicBezTo>
                    <a:pt x="163" y="1242"/>
                    <a:pt x="114" y="1712"/>
                    <a:pt x="1" y="2095"/>
                  </a:cubicBezTo>
                  <a:cubicBezTo>
                    <a:pt x="91" y="2004"/>
                    <a:pt x="102" y="1999"/>
                    <a:pt x="172" y="1794"/>
                  </a:cubicBezTo>
                  <a:cubicBezTo>
                    <a:pt x="232" y="1609"/>
                    <a:pt x="299" y="1435"/>
                    <a:pt x="316" y="1231"/>
                  </a:cubicBezTo>
                  <a:cubicBezTo>
                    <a:pt x="325" y="1096"/>
                    <a:pt x="328" y="961"/>
                    <a:pt x="320" y="831"/>
                  </a:cubicBezTo>
                  <a:cubicBezTo>
                    <a:pt x="320" y="831"/>
                    <a:pt x="318" y="758"/>
                    <a:pt x="309" y="685"/>
                  </a:cubicBezTo>
                  <a:cubicBezTo>
                    <a:pt x="304" y="613"/>
                    <a:pt x="292" y="540"/>
                    <a:pt x="292" y="540"/>
                  </a:cubicBezTo>
                  <a:cubicBezTo>
                    <a:pt x="284" y="481"/>
                    <a:pt x="241" y="359"/>
                    <a:pt x="187" y="247"/>
                  </a:cubicBezTo>
                  <a:cubicBezTo>
                    <a:pt x="133" y="136"/>
                    <a:pt x="66" y="35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36">
              <a:extLst>
                <a:ext uri="{FF2B5EF4-FFF2-40B4-BE49-F238E27FC236}">
                  <a16:creationId xmlns:a16="http://schemas.microsoft.com/office/drawing/2014/main" id="{0256657A-3674-88F9-28CF-30F1DF631B01}"/>
                </a:ext>
              </a:extLst>
            </p:cNvPr>
            <p:cNvSpPr/>
            <p:nvPr/>
          </p:nvSpPr>
          <p:spPr>
            <a:xfrm>
              <a:off x="2172650" y="2165850"/>
              <a:ext cx="8550" cy="40725"/>
            </a:xfrm>
            <a:custGeom>
              <a:avLst/>
              <a:gdLst/>
              <a:ahLst/>
              <a:cxnLst/>
              <a:rect l="l" t="t" r="r" b="b"/>
              <a:pathLst>
                <a:path w="342" h="1629" extrusionOk="0">
                  <a:moveTo>
                    <a:pt x="342" y="0"/>
                  </a:moveTo>
                  <a:cubicBezTo>
                    <a:pt x="251" y="81"/>
                    <a:pt x="169" y="183"/>
                    <a:pt x="109" y="308"/>
                  </a:cubicBezTo>
                  <a:lnTo>
                    <a:pt x="92" y="356"/>
                  </a:lnTo>
                  <a:cubicBezTo>
                    <a:pt x="92" y="356"/>
                    <a:pt x="71" y="421"/>
                    <a:pt x="54" y="486"/>
                  </a:cubicBezTo>
                  <a:cubicBezTo>
                    <a:pt x="46" y="519"/>
                    <a:pt x="40" y="552"/>
                    <a:pt x="35" y="577"/>
                  </a:cubicBezTo>
                  <a:cubicBezTo>
                    <a:pt x="30" y="602"/>
                    <a:pt x="28" y="619"/>
                    <a:pt x="28" y="619"/>
                  </a:cubicBezTo>
                  <a:cubicBezTo>
                    <a:pt x="1" y="795"/>
                    <a:pt x="11" y="990"/>
                    <a:pt x="64" y="1168"/>
                  </a:cubicBezTo>
                  <a:cubicBezTo>
                    <a:pt x="115" y="1346"/>
                    <a:pt x="203" y="1508"/>
                    <a:pt x="308" y="1629"/>
                  </a:cubicBezTo>
                  <a:cubicBezTo>
                    <a:pt x="306" y="1521"/>
                    <a:pt x="299" y="1519"/>
                    <a:pt x="245" y="1364"/>
                  </a:cubicBezTo>
                  <a:cubicBezTo>
                    <a:pt x="201" y="1223"/>
                    <a:pt x="208" y="1086"/>
                    <a:pt x="197" y="942"/>
                  </a:cubicBezTo>
                  <a:cubicBezTo>
                    <a:pt x="190" y="845"/>
                    <a:pt x="192" y="747"/>
                    <a:pt x="206" y="654"/>
                  </a:cubicBezTo>
                  <a:cubicBezTo>
                    <a:pt x="206" y="654"/>
                    <a:pt x="214" y="602"/>
                    <a:pt x="226" y="552"/>
                  </a:cubicBezTo>
                  <a:cubicBezTo>
                    <a:pt x="236" y="500"/>
                    <a:pt x="253" y="451"/>
                    <a:pt x="253" y="451"/>
                  </a:cubicBezTo>
                  <a:cubicBezTo>
                    <a:pt x="264" y="409"/>
                    <a:pt x="276" y="319"/>
                    <a:pt x="293" y="226"/>
                  </a:cubicBezTo>
                  <a:cubicBezTo>
                    <a:pt x="311" y="134"/>
                    <a:pt x="337" y="42"/>
                    <a:pt x="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36">
              <a:extLst>
                <a:ext uri="{FF2B5EF4-FFF2-40B4-BE49-F238E27FC236}">
                  <a16:creationId xmlns:a16="http://schemas.microsoft.com/office/drawing/2014/main" id="{7C410A46-F62A-6B27-34C5-3DB029517956}"/>
                </a:ext>
              </a:extLst>
            </p:cNvPr>
            <p:cNvSpPr/>
            <p:nvPr/>
          </p:nvSpPr>
          <p:spPr>
            <a:xfrm>
              <a:off x="2221475" y="2163875"/>
              <a:ext cx="39575" cy="60375"/>
            </a:xfrm>
            <a:custGeom>
              <a:avLst/>
              <a:gdLst/>
              <a:ahLst/>
              <a:cxnLst/>
              <a:rect l="l" t="t" r="r" b="b"/>
              <a:pathLst>
                <a:path w="1583" h="2415" extrusionOk="0">
                  <a:moveTo>
                    <a:pt x="1" y="0"/>
                  </a:moveTo>
                  <a:lnTo>
                    <a:pt x="1" y="0"/>
                  </a:lnTo>
                  <a:cubicBezTo>
                    <a:pt x="148" y="142"/>
                    <a:pt x="290" y="292"/>
                    <a:pt x="436" y="459"/>
                  </a:cubicBezTo>
                  <a:lnTo>
                    <a:pt x="493" y="517"/>
                  </a:lnTo>
                  <a:cubicBezTo>
                    <a:pt x="493" y="517"/>
                    <a:pt x="565" y="597"/>
                    <a:pt x="637" y="679"/>
                  </a:cubicBezTo>
                  <a:cubicBezTo>
                    <a:pt x="670" y="721"/>
                    <a:pt x="705" y="764"/>
                    <a:pt x="731" y="795"/>
                  </a:cubicBezTo>
                  <a:cubicBezTo>
                    <a:pt x="755" y="827"/>
                    <a:pt x="771" y="850"/>
                    <a:pt x="771" y="850"/>
                  </a:cubicBezTo>
                  <a:cubicBezTo>
                    <a:pt x="1120" y="1305"/>
                    <a:pt x="1414" y="1889"/>
                    <a:pt x="1561" y="2415"/>
                  </a:cubicBezTo>
                  <a:cubicBezTo>
                    <a:pt x="1575" y="2247"/>
                    <a:pt x="1583" y="2233"/>
                    <a:pt x="1503" y="1948"/>
                  </a:cubicBezTo>
                  <a:cubicBezTo>
                    <a:pt x="1427" y="1694"/>
                    <a:pt x="1360" y="1451"/>
                    <a:pt x="1225" y="1210"/>
                  </a:cubicBezTo>
                  <a:cubicBezTo>
                    <a:pt x="1134" y="1050"/>
                    <a:pt x="1035" y="896"/>
                    <a:pt x="928" y="755"/>
                  </a:cubicBezTo>
                  <a:cubicBezTo>
                    <a:pt x="928" y="755"/>
                    <a:pt x="869" y="675"/>
                    <a:pt x="805" y="598"/>
                  </a:cubicBezTo>
                  <a:cubicBezTo>
                    <a:pt x="775" y="559"/>
                    <a:pt x="743" y="523"/>
                    <a:pt x="717" y="494"/>
                  </a:cubicBezTo>
                  <a:cubicBezTo>
                    <a:pt x="693" y="467"/>
                    <a:pt x="676" y="448"/>
                    <a:pt x="676" y="448"/>
                  </a:cubicBezTo>
                  <a:cubicBezTo>
                    <a:pt x="623" y="387"/>
                    <a:pt x="487" y="277"/>
                    <a:pt x="348" y="185"/>
                  </a:cubicBezTo>
                  <a:cubicBezTo>
                    <a:pt x="207" y="93"/>
                    <a:pt x="62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36">
              <a:extLst>
                <a:ext uri="{FF2B5EF4-FFF2-40B4-BE49-F238E27FC236}">
                  <a16:creationId xmlns:a16="http://schemas.microsoft.com/office/drawing/2014/main" id="{F67DA328-04AE-EE67-F157-3CA9F2664ADE}"/>
                </a:ext>
              </a:extLst>
            </p:cNvPr>
            <p:cNvSpPr/>
            <p:nvPr/>
          </p:nvSpPr>
          <p:spPr>
            <a:xfrm>
              <a:off x="2116425" y="2314825"/>
              <a:ext cx="116800" cy="45725"/>
            </a:xfrm>
            <a:custGeom>
              <a:avLst/>
              <a:gdLst/>
              <a:ahLst/>
              <a:cxnLst/>
              <a:rect l="l" t="t" r="r" b="b"/>
              <a:pathLst>
                <a:path w="4672" h="1829" extrusionOk="0">
                  <a:moveTo>
                    <a:pt x="4671" y="0"/>
                  </a:moveTo>
                  <a:lnTo>
                    <a:pt x="4671" y="0"/>
                  </a:lnTo>
                  <a:cubicBezTo>
                    <a:pt x="4441" y="172"/>
                    <a:pt x="4440" y="197"/>
                    <a:pt x="4048" y="523"/>
                  </a:cubicBezTo>
                  <a:cubicBezTo>
                    <a:pt x="3691" y="806"/>
                    <a:pt x="3316" y="999"/>
                    <a:pt x="2898" y="1194"/>
                  </a:cubicBezTo>
                  <a:cubicBezTo>
                    <a:pt x="2615" y="1322"/>
                    <a:pt x="2325" y="1430"/>
                    <a:pt x="2036" y="1499"/>
                  </a:cubicBezTo>
                  <a:cubicBezTo>
                    <a:pt x="2036" y="1499"/>
                    <a:pt x="1996" y="1510"/>
                    <a:pt x="1935" y="1526"/>
                  </a:cubicBezTo>
                  <a:cubicBezTo>
                    <a:pt x="1875" y="1541"/>
                    <a:pt x="1793" y="1554"/>
                    <a:pt x="1710" y="1571"/>
                  </a:cubicBezTo>
                  <a:cubicBezTo>
                    <a:pt x="1629" y="1589"/>
                    <a:pt x="1547" y="1601"/>
                    <a:pt x="1484" y="1608"/>
                  </a:cubicBezTo>
                  <a:cubicBezTo>
                    <a:pt x="1423" y="1616"/>
                    <a:pt x="1382" y="1621"/>
                    <a:pt x="1382" y="1621"/>
                  </a:cubicBezTo>
                  <a:cubicBezTo>
                    <a:pt x="1247" y="1642"/>
                    <a:pt x="960" y="1680"/>
                    <a:pt x="676" y="1700"/>
                  </a:cubicBezTo>
                  <a:cubicBezTo>
                    <a:pt x="543" y="1705"/>
                    <a:pt x="411" y="1712"/>
                    <a:pt x="297" y="1712"/>
                  </a:cubicBezTo>
                  <a:cubicBezTo>
                    <a:pt x="289" y="1712"/>
                    <a:pt x="281" y="1712"/>
                    <a:pt x="273" y="1712"/>
                  </a:cubicBezTo>
                  <a:cubicBezTo>
                    <a:pt x="208" y="1711"/>
                    <a:pt x="149" y="1710"/>
                    <a:pt x="100" y="1710"/>
                  </a:cubicBezTo>
                  <a:cubicBezTo>
                    <a:pt x="59" y="1710"/>
                    <a:pt x="26" y="1711"/>
                    <a:pt x="1" y="1712"/>
                  </a:cubicBezTo>
                  <a:cubicBezTo>
                    <a:pt x="310" y="1785"/>
                    <a:pt x="636" y="1829"/>
                    <a:pt x="987" y="1829"/>
                  </a:cubicBezTo>
                  <a:cubicBezTo>
                    <a:pt x="1032" y="1829"/>
                    <a:pt x="1077" y="1828"/>
                    <a:pt x="1123" y="1827"/>
                  </a:cubicBezTo>
                  <a:lnTo>
                    <a:pt x="1124" y="1828"/>
                  </a:lnTo>
                  <a:lnTo>
                    <a:pt x="1271" y="1817"/>
                  </a:lnTo>
                  <a:cubicBezTo>
                    <a:pt x="1271" y="1817"/>
                    <a:pt x="1321" y="1814"/>
                    <a:pt x="1395" y="1803"/>
                  </a:cubicBezTo>
                  <a:cubicBezTo>
                    <a:pt x="1467" y="1793"/>
                    <a:pt x="1566" y="1783"/>
                    <a:pt x="1663" y="1766"/>
                  </a:cubicBezTo>
                  <a:cubicBezTo>
                    <a:pt x="1760" y="1747"/>
                    <a:pt x="1856" y="1728"/>
                    <a:pt x="1930" y="1714"/>
                  </a:cubicBezTo>
                  <a:cubicBezTo>
                    <a:pt x="2001" y="1698"/>
                    <a:pt x="2050" y="1684"/>
                    <a:pt x="2050" y="1684"/>
                  </a:cubicBezTo>
                  <a:cubicBezTo>
                    <a:pt x="2555" y="1557"/>
                    <a:pt x="3075" y="1343"/>
                    <a:pt x="3528" y="1043"/>
                  </a:cubicBezTo>
                  <a:cubicBezTo>
                    <a:pt x="3984" y="746"/>
                    <a:pt x="4378" y="378"/>
                    <a:pt x="46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36">
              <a:extLst>
                <a:ext uri="{FF2B5EF4-FFF2-40B4-BE49-F238E27FC236}">
                  <a16:creationId xmlns:a16="http://schemas.microsoft.com/office/drawing/2014/main" id="{725CF7B6-1DA4-C99E-6DF6-BBE0650EF942}"/>
                </a:ext>
              </a:extLst>
            </p:cNvPr>
            <p:cNvSpPr/>
            <p:nvPr/>
          </p:nvSpPr>
          <p:spPr>
            <a:xfrm>
              <a:off x="2319275" y="1946500"/>
              <a:ext cx="80950" cy="57250"/>
            </a:xfrm>
            <a:custGeom>
              <a:avLst/>
              <a:gdLst/>
              <a:ahLst/>
              <a:cxnLst/>
              <a:rect l="l" t="t" r="r" b="b"/>
              <a:pathLst>
                <a:path w="3238" h="2290" extrusionOk="0">
                  <a:moveTo>
                    <a:pt x="1" y="0"/>
                  </a:moveTo>
                  <a:cubicBezTo>
                    <a:pt x="186" y="204"/>
                    <a:pt x="383" y="407"/>
                    <a:pt x="611" y="611"/>
                  </a:cubicBezTo>
                  <a:lnTo>
                    <a:pt x="697" y="683"/>
                  </a:lnTo>
                  <a:cubicBezTo>
                    <a:pt x="697" y="683"/>
                    <a:pt x="814" y="776"/>
                    <a:pt x="931" y="869"/>
                  </a:cubicBezTo>
                  <a:cubicBezTo>
                    <a:pt x="1050" y="961"/>
                    <a:pt x="1169" y="1051"/>
                    <a:pt x="1169" y="1051"/>
                  </a:cubicBezTo>
                  <a:cubicBezTo>
                    <a:pt x="1799" y="1533"/>
                    <a:pt x="2572" y="1982"/>
                    <a:pt x="3237" y="2290"/>
                  </a:cubicBezTo>
                  <a:cubicBezTo>
                    <a:pt x="3073" y="2140"/>
                    <a:pt x="3060" y="2134"/>
                    <a:pt x="2727" y="1926"/>
                  </a:cubicBezTo>
                  <a:cubicBezTo>
                    <a:pt x="2429" y="1739"/>
                    <a:pt x="2174" y="1536"/>
                    <a:pt x="1877" y="1334"/>
                  </a:cubicBezTo>
                  <a:cubicBezTo>
                    <a:pt x="1677" y="1199"/>
                    <a:pt x="1482" y="1060"/>
                    <a:pt x="1297" y="921"/>
                  </a:cubicBezTo>
                  <a:lnTo>
                    <a:pt x="1092" y="764"/>
                  </a:lnTo>
                  <a:lnTo>
                    <a:pt x="889" y="603"/>
                  </a:lnTo>
                  <a:cubicBezTo>
                    <a:pt x="721" y="475"/>
                    <a:pt x="150" y="8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36">
              <a:extLst>
                <a:ext uri="{FF2B5EF4-FFF2-40B4-BE49-F238E27FC236}">
                  <a16:creationId xmlns:a16="http://schemas.microsoft.com/office/drawing/2014/main" id="{B1BF7448-FDD4-FBD6-3DAF-B43F9EFE6C31}"/>
                </a:ext>
              </a:extLst>
            </p:cNvPr>
            <p:cNvSpPr/>
            <p:nvPr/>
          </p:nvSpPr>
          <p:spPr>
            <a:xfrm>
              <a:off x="2528950" y="1768650"/>
              <a:ext cx="47900" cy="32250"/>
            </a:xfrm>
            <a:custGeom>
              <a:avLst/>
              <a:gdLst/>
              <a:ahLst/>
              <a:cxnLst/>
              <a:rect l="l" t="t" r="r" b="b"/>
              <a:pathLst>
                <a:path w="1916" h="1290" extrusionOk="0">
                  <a:moveTo>
                    <a:pt x="1916" y="1"/>
                  </a:moveTo>
                  <a:lnTo>
                    <a:pt x="1916" y="1"/>
                  </a:lnTo>
                  <a:cubicBezTo>
                    <a:pt x="1779" y="3"/>
                    <a:pt x="1769" y="2"/>
                    <a:pt x="1554" y="92"/>
                  </a:cubicBezTo>
                  <a:cubicBezTo>
                    <a:pt x="1363" y="176"/>
                    <a:pt x="1176" y="238"/>
                    <a:pt x="992" y="353"/>
                  </a:cubicBezTo>
                  <a:cubicBezTo>
                    <a:pt x="870" y="430"/>
                    <a:pt x="750" y="510"/>
                    <a:pt x="639" y="592"/>
                  </a:cubicBezTo>
                  <a:cubicBezTo>
                    <a:pt x="639" y="592"/>
                    <a:pt x="575" y="636"/>
                    <a:pt x="513" y="684"/>
                  </a:cubicBezTo>
                  <a:cubicBezTo>
                    <a:pt x="452" y="730"/>
                    <a:pt x="391" y="779"/>
                    <a:pt x="391" y="779"/>
                  </a:cubicBezTo>
                  <a:cubicBezTo>
                    <a:pt x="287" y="857"/>
                    <a:pt x="36" y="1191"/>
                    <a:pt x="1" y="1289"/>
                  </a:cubicBezTo>
                  <a:cubicBezTo>
                    <a:pt x="145" y="1187"/>
                    <a:pt x="282" y="1090"/>
                    <a:pt x="411" y="999"/>
                  </a:cubicBezTo>
                  <a:lnTo>
                    <a:pt x="460" y="956"/>
                  </a:lnTo>
                  <a:cubicBezTo>
                    <a:pt x="460" y="956"/>
                    <a:pt x="528" y="903"/>
                    <a:pt x="595" y="850"/>
                  </a:cubicBezTo>
                  <a:cubicBezTo>
                    <a:pt x="665" y="797"/>
                    <a:pt x="734" y="748"/>
                    <a:pt x="734" y="748"/>
                  </a:cubicBezTo>
                  <a:cubicBezTo>
                    <a:pt x="1101" y="480"/>
                    <a:pt x="1535" y="203"/>
                    <a:pt x="1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36">
              <a:extLst>
                <a:ext uri="{FF2B5EF4-FFF2-40B4-BE49-F238E27FC236}">
                  <a16:creationId xmlns:a16="http://schemas.microsoft.com/office/drawing/2014/main" id="{C0CD3112-5EBC-65AF-4C9C-6BC752A1A378}"/>
                </a:ext>
              </a:extLst>
            </p:cNvPr>
            <p:cNvSpPr/>
            <p:nvPr/>
          </p:nvSpPr>
          <p:spPr>
            <a:xfrm>
              <a:off x="2467825" y="1879775"/>
              <a:ext cx="6225" cy="52900"/>
            </a:xfrm>
            <a:custGeom>
              <a:avLst/>
              <a:gdLst/>
              <a:ahLst/>
              <a:cxnLst/>
              <a:rect l="l" t="t" r="r" b="b"/>
              <a:pathLst>
                <a:path w="249" h="2116" extrusionOk="0">
                  <a:moveTo>
                    <a:pt x="166" y="1"/>
                  </a:moveTo>
                  <a:cubicBezTo>
                    <a:pt x="113" y="140"/>
                    <a:pt x="68" y="288"/>
                    <a:pt x="40" y="452"/>
                  </a:cubicBezTo>
                  <a:lnTo>
                    <a:pt x="34" y="512"/>
                  </a:lnTo>
                  <a:cubicBezTo>
                    <a:pt x="34" y="512"/>
                    <a:pt x="28" y="592"/>
                    <a:pt x="22" y="673"/>
                  </a:cubicBezTo>
                  <a:cubicBezTo>
                    <a:pt x="18" y="754"/>
                    <a:pt x="16" y="836"/>
                    <a:pt x="16" y="836"/>
                  </a:cubicBezTo>
                  <a:cubicBezTo>
                    <a:pt x="1" y="1264"/>
                    <a:pt x="88" y="1745"/>
                    <a:pt x="222" y="2116"/>
                  </a:cubicBezTo>
                  <a:cubicBezTo>
                    <a:pt x="248" y="1991"/>
                    <a:pt x="246" y="1985"/>
                    <a:pt x="221" y="1777"/>
                  </a:cubicBezTo>
                  <a:cubicBezTo>
                    <a:pt x="200" y="1591"/>
                    <a:pt x="216" y="1417"/>
                    <a:pt x="205" y="1227"/>
                  </a:cubicBezTo>
                  <a:cubicBezTo>
                    <a:pt x="198" y="1100"/>
                    <a:pt x="194" y="974"/>
                    <a:pt x="198" y="852"/>
                  </a:cubicBezTo>
                  <a:cubicBezTo>
                    <a:pt x="198" y="852"/>
                    <a:pt x="199" y="784"/>
                    <a:pt x="203" y="716"/>
                  </a:cubicBezTo>
                  <a:cubicBezTo>
                    <a:pt x="205" y="646"/>
                    <a:pt x="212" y="578"/>
                    <a:pt x="212" y="578"/>
                  </a:cubicBezTo>
                  <a:cubicBezTo>
                    <a:pt x="215" y="468"/>
                    <a:pt x="186" y="97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36">
              <a:extLst>
                <a:ext uri="{FF2B5EF4-FFF2-40B4-BE49-F238E27FC236}">
                  <a16:creationId xmlns:a16="http://schemas.microsoft.com/office/drawing/2014/main" id="{E43C4A7A-068F-9106-0A0E-AB1310AD4B2E}"/>
                </a:ext>
              </a:extLst>
            </p:cNvPr>
            <p:cNvSpPr/>
            <p:nvPr/>
          </p:nvSpPr>
          <p:spPr>
            <a:xfrm>
              <a:off x="2086425" y="2291225"/>
              <a:ext cx="151250" cy="59925"/>
            </a:xfrm>
            <a:custGeom>
              <a:avLst/>
              <a:gdLst/>
              <a:ahLst/>
              <a:cxnLst/>
              <a:rect l="l" t="t" r="r" b="b"/>
              <a:pathLst>
                <a:path w="6050" h="2397" extrusionOk="0">
                  <a:moveTo>
                    <a:pt x="6049" y="0"/>
                  </a:moveTo>
                  <a:cubicBezTo>
                    <a:pt x="5953" y="169"/>
                    <a:pt x="5896" y="254"/>
                    <a:pt x="5820" y="374"/>
                  </a:cubicBezTo>
                  <a:cubicBezTo>
                    <a:pt x="5738" y="490"/>
                    <a:pt x="5646" y="649"/>
                    <a:pt x="5415" y="913"/>
                  </a:cubicBezTo>
                  <a:cubicBezTo>
                    <a:pt x="4995" y="1381"/>
                    <a:pt x="4511" y="1721"/>
                    <a:pt x="3926" y="1979"/>
                  </a:cubicBezTo>
                  <a:cubicBezTo>
                    <a:pt x="3533" y="2152"/>
                    <a:pt x="3115" y="2253"/>
                    <a:pt x="2705" y="2289"/>
                  </a:cubicBezTo>
                  <a:cubicBezTo>
                    <a:pt x="2705" y="2289"/>
                    <a:pt x="2542" y="2304"/>
                    <a:pt x="2351" y="2304"/>
                  </a:cubicBezTo>
                  <a:cubicBezTo>
                    <a:pt x="2316" y="2304"/>
                    <a:pt x="2280" y="2304"/>
                    <a:pt x="2244" y="2302"/>
                  </a:cubicBezTo>
                  <a:cubicBezTo>
                    <a:pt x="2014" y="2299"/>
                    <a:pt x="1786" y="2265"/>
                    <a:pt x="1786" y="2265"/>
                  </a:cubicBezTo>
                  <a:cubicBezTo>
                    <a:pt x="1599" y="2243"/>
                    <a:pt x="1203" y="2174"/>
                    <a:pt x="833" y="2042"/>
                  </a:cubicBezTo>
                  <a:cubicBezTo>
                    <a:pt x="462" y="1914"/>
                    <a:pt x="129" y="1720"/>
                    <a:pt x="1" y="1644"/>
                  </a:cubicBezTo>
                  <a:lnTo>
                    <a:pt x="1" y="1644"/>
                  </a:lnTo>
                  <a:cubicBezTo>
                    <a:pt x="399" y="1929"/>
                    <a:pt x="861" y="2156"/>
                    <a:pt x="1397" y="2287"/>
                  </a:cubicBezTo>
                  <a:cubicBezTo>
                    <a:pt x="1397" y="2287"/>
                    <a:pt x="1445" y="2298"/>
                    <a:pt x="1495" y="2308"/>
                  </a:cubicBezTo>
                  <a:cubicBezTo>
                    <a:pt x="1545" y="2318"/>
                    <a:pt x="1594" y="2327"/>
                    <a:pt x="1594" y="2327"/>
                  </a:cubicBezTo>
                  <a:cubicBezTo>
                    <a:pt x="1594" y="2327"/>
                    <a:pt x="1660" y="2340"/>
                    <a:pt x="1761" y="2353"/>
                  </a:cubicBezTo>
                  <a:cubicBezTo>
                    <a:pt x="1860" y="2369"/>
                    <a:pt x="1995" y="2381"/>
                    <a:pt x="2129" y="2390"/>
                  </a:cubicBezTo>
                  <a:cubicBezTo>
                    <a:pt x="2201" y="2395"/>
                    <a:pt x="2273" y="2396"/>
                    <a:pt x="2340" y="2396"/>
                  </a:cubicBezTo>
                  <a:cubicBezTo>
                    <a:pt x="2523" y="2396"/>
                    <a:pt x="2668" y="2383"/>
                    <a:pt x="2668" y="2383"/>
                  </a:cubicBezTo>
                  <a:cubicBezTo>
                    <a:pt x="3380" y="2336"/>
                    <a:pt x="4118" y="2066"/>
                    <a:pt x="4716" y="1624"/>
                  </a:cubicBezTo>
                  <a:cubicBezTo>
                    <a:pt x="5322" y="1192"/>
                    <a:pt x="5780" y="596"/>
                    <a:pt x="6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36">
              <a:extLst>
                <a:ext uri="{FF2B5EF4-FFF2-40B4-BE49-F238E27FC236}">
                  <a16:creationId xmlns:a16="http://schemas.microsoft.com/office/drawing/2014/main" id="{A4714160-1197-6657-2947-B433B283F702}"/>
                </a:ext>
              </a:extLst>
            </p:cNvPr>
            <p:cNvSpPr/>
            <p:nvPr/>
          </p:nvSpPr>
          <p:spPr>
            <a:xfrm>
              <a:off x="2057675" y="2204375"/>
              <a:ext cx="19375" cy="103600"/>
            </a:xfrm>
            <a:custGeom>
              <a:avLst/>
              <a:gdLst/>
              <a:ahLst/>
              <a:cxnLst/>
              <a:rect l="l" t="t" r="r" b="b"/>
              <a:pathLst>
                <a:path w="775" h="4144" extrusionOk="0">
                  <a:moveTo>
                    <a:pt x="341" y="0"/>
                  </a:moveTo>
                  <a:cubicBezTo>
                    <a:pt x="137" y="247"/>
                    <a:pt x="9" y="571"/>
                    <a:pt x="0" y="934"/>
                  </a:cubicBezTo>
                  <a:cubicBezTo>
                    <a:pt x="0" y="934"/>
                    <a:pt x="1" y="968"/>
                    <a:pt x="2" y="1001"/>
                  </a:cubicBezTo>
                  <a:cubicBezTo>
                    <a:pt x="2" y="1034"/>
                    <a:pt x="6" y="1067"/>
                    <a:pt x="6" y="1067"/>
                  </a:cubicBezTo>
                  <a:cubicBezTo>
                    <a:pt x="6" y="1067"/>
                    <a:pt x="19" y="1246"/>
                    <a:pt x="75" y="1415"/>
                  </a:cubicBezTo>
                  <a:cubicBezTo>
                    <a:pt x="128" y="1586"/>
                    <a:pt x="219" y="1738"/>
                    <a:pt x="219" y="1738"/>
                  </a:cubicBezTo>
                  <a:cubicBezTo>
                    <a:pt x="332" y="1940"/>
                    <a:pt x="472" y="2129"/>
                    <a:pt x="567" y="2340"/>
                  </a:cubicBezTo>
                  <a:cubicBezTo>
                    <a:pt x="662" y="2550"/>
                    <a:pt x="699" y="2788"/>
                    <a:pt x="678" y="3019"/>
                  </a:cubicBezTo>
                  <a:cubicBezTo>
                    <a:pt x="645" y="3485"/>
                    <a:pt x="381" y="3917"/>
                    <a:pt x="26" y="4144"/>
                  </a:cubicBezTo>
                  <a:cubicBezTo>
                    <a:pt x="137" y="4086"/>
                    <a:pt x="195" y="4050"/>
                    <a:pt x="266" y="3989"/>
                  </a:cubicBezTo>
                  <a:cubicBezTo>
                    <a:pt x="335" y="3926"/>
                    <a:pt x="424" y="3843"/>
                    <a:pt x="543" y="3644"/>
                  </a:cubicBezTo>
                  <a:cubicBezTo>
                    <a:pt x="648" y="3465"/>
                    <a:pt x="715" y="3273"/>
                    <a:pt x="745" y="3073"/>
                  </a:cubicBezTo>
                  <a:cubicBezTo>
                    <a:pt x="774" y="2873"/>
                    <a:pt x="769" y="2663"/>
                    <a:pt x="705" y="2456"/>
                  </a:cubicBezTo>
                  <a:cubicBezTo>
                    <a:pt x="619" y="2176"/>
                    <a:pt x="442" y="1947"/>
                    <a:pt x="313" y="1718"/>
                  </a:cubicBezTo>
                  <a:cubicBezTo>
                    <a:pt x="313" y="1718"/>
                    <a:pt x="235" y="1591"/>
                    <a:pt x="185" y="1453"/>
                  </a:cubicBezTo>
                  <a:cubicBezTo>
                    <a:pt x="131" y="1317"/>
                    <a:pt x="110" y="1171"/>
                    <a:pt x="110" y="1171"/>
                  </a:cubicBezTo>
                  <a:cubicBezTo>
                    <a:pt x="89" y="1054"/>
                    <a:pt x="64" y="797"/>
                    <a:pt x="118" y="550"/>
                  </a:cubicBezTo>
                  <a:cubicBezTo>
                    <a:pt x="166" y="303"/>
                    <a:pt x="288" y="81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36">
              <a:extLst>
                <a:ext uri="{FF2B5EF4-FFF2-40B4-BE49-F238E27FC236}">
                  <a16:creationId xmlns:a16="http://schemas.microsoft.com/office/drawing/2014/main" id="{C7B32EF4-3469-2C74-EAA4-E2E56D528F89}"/>
                </a:ext>
              </a:extLst>
            </p:cNvPr>
            <p:cNvSpPr/>
            <p:nvPr/>
          </p:nvSpPr>
          <p:spPr>
            <a:xfrm>
              <a:off x="2035325" y="2255125"/>
              <a:ext cx="17275" cy="43100"/>
            </a:xfrm>
            <a:custGeom>
              <a:avLst/>
              <a:gdLst/>
              <a:ahLst/>
              <a:cxnLst/>
              <a:rect l="l" t="t" r="r" b="b"/>
              <a:pathLst>
                <a:path w="691" h="172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11" y="102"/>
                    <a:pt x="534" y="211"/>
                    <a:pt x="462" y="335"/>
                  </a:cubicBezTo>
                  <a:lnTo>
                    <a:pt x="437" y="382"/>
                  </a:lnTo>
                  <a:cubicBezTo>
                    <a:pt x="437" y="382"/>
                    <a:pt x="405" y="445"/>
                    <a:pt x="374" y="508"/>
                  </a:cubicBezTo>
                  <a:cubicBezTo>
                    <a:pt x="344" y="572"/>
                    <a:pt x="315" y="635"/>
                    <a:pt x="315" y="635"/>
                  </a:cubicBezTo>
                  <a:cubicBezTo>
                    <a:pt x="159" y="975"/>
                    <a:pt x="47" y="1383"/>
                    <a:pt x="1" y="1723"/>
                  </a:cubicBezTo>
                  <a:cubicBezTo>
                    <a:pt x="49" y="1630"/>
                    <a:pt x="49" y="1624"/>
                    <a:pt x="100" y="1446"/>
                  </a:cubicBezTo>
                  <a:cubicBezTo>
                    <a:pt x="147" y="1289"/>
                    <a:pt x="210" y="1149"/>
                    <a:pt x="267" y="991"/>
                  </a:cubicBezTo>
                  <a:cubicBezTo>
                    <a:pt x="307" y="886"/>
                    <a:pt x="348" y="781"/>
                    <a:pt x="392" y="684"/>
                  </a:cubicBezTo>
                  <a:cubicBezTo>
                    <a:pt x="392" y="684"/>
                    <a:pt x="418" y="629"/>
                    <a:pt x="443" y="574"/>
                  </a:cubicBezTo>
                  <a:cubicBezTo>
                    <a:pt x="470" y="520"/>
                    <a:pt x="496" y="465"/>
                    <a:pt x="496" y="465"/>
                  </a:cubicBezTo>
                  <a:cubicBezTo>
                    <a:pt x="538" y="376"/>
                    <a:pt x="663" y="76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36">
              <a:extLst>
                <a:ext uri="{FF2B5EF4-FFF2-40B4-BE49-F238E27FC236}">
                  <a16:creationId xmlns:a16="http://schemas.microsoft.com/office/drawing/2014/main" id="{2DE83A01-3F89-C0F5-6B31-C46468B9A536}"/>
                </a:ext>
              </a:extLst>
            </p:cNvPr>
            <p:cNvSpPr/>
            <p:nvPr/>
          </p:nvSpPr>
          <p:spPr>
            <a:xfrm>
              <a:off x="2077400" y="2244450"/>
              <a:ext cx="21775" cy="70925"/>
            </a:xfrm>
            <a:custGeom>
              <a:avLst/>
              <a:gdLst/>
              <a:ahLst/>
              <a:cxnLst/>
              <a:rect l="l" t="t" r="r" b="b"/>
              <a:pathLst>
                <a:path w="871" h="2837" extrusionOk="0">
                  <a:moveTo>
                    <a:pt x="458" y="1"/>
                  </a:moveTo>
                  <a:cubicBezTo>
                    <a:pt x="566" y="190"/>
                    <a:pt x="650" y="396"/>
                    <a:pt x="707" y="628"/>
                  </a:cubicBezTo>
                  <a:lnTo>
                    <a:pt x="707" y="629"/>
                  </a:lnTo>
                  <a:lnTo>
                    <a:pt x="727" y="713"/>
                  </a:lnTo>
                  <a:cubicBezTo>
                    <a:pt x="727" y="713"/>
                    <a:pt x="752" y="828"/>
                    <a:pt x="765" y="944"/>
                  </a:cubicBezTo>
                  <a:cubicBezTo>
                    <a:pt x="779" y="1059"/>
                    <a:pt x="778" y="1176"/>
                    <a:pt x="778" y="1176"/>
                  </a:cubicBezTo>
                  <a:cubicBezTo>
                    <a:pt x="779" y="1484"/>
                    <a:pt x="708" y="1812"/>
                    <a:pt x="566" y="2103"/>
                  </a:cubicBezTo>
                  <a:cubicBezTo>
                    <a:pt x="429" y="2396"/>
                    <a:pt x="223" y="2650"/>
                    <a:pt x="0" y="2837"/>
                  </a:cubicBezTo>
                  <a:cubicBezTo>
                    <a:pt x="76" y="2794"/>
                    <a:pt x="115" y="2768"/>
                    <a:pt x="166" y="2728"/>
                  </a:cubicBezTo>
                  <a:cubicBezTo>
                    <a:pt x="213" y="2684"/>
                    <a:pt x="277" y="2630"/>
                    <a:pt x="378" y="2508"/>
                  </a:cubicBezTo>
                  <a:cubicBezTo>
                    <a:pt x="557" y="2288"/>
                    <a:pt x="699" y="2056"/>
                    <a:pt x="783" y="1773"/>
                  </a:cubicBezTo>
                  <a:cubicBezTo>
                    <a:pt x="841" y="1583"/>
                    <a:pt x="867" y="1386"/>
                    <a:pt x="869" y="1197"/>
                  </a:cubicBezTo>
                  <a:cubicBezTo>
                    <a:pt x="869" y="1197"/>
                    <a:pt x="871" y="1090"/>
                    <a:pt x="861" y="984"/>
                  </a:cubicBezTo>
                  <a:cubicBezTo>
                    <a:pt x="853" y="878"/>
                    <a:pt x="832" y="773"/>
                    <a:pt x="832" y="773"/>
                  </a:cubicBezTo>
                  <a:cubicBezTo>
                    <a:pt x="818" y="687"/>
                    <a:pt x="764" y="510"/>
                    <a:pt x="684" y="350"/>
                  </a:cubicBezTo>
                  <a:cubicBezTo>
                    <a:pt x="607" y="189"/>
                    <a:pt x="502" y="50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36">
              <a:extLst>
                <a:ext uri="{FF2B5EF4-FFF2-40B4-BE49-F238E27FC236}">
                  <a16:creationId xmlns:a16="http://schemas.microsoft.com/office/drawing/2014/main" id="{B44DAFAF-6CF1-A6A5-6D52-9DE7CE83FBE5}"/>
                </a:ext>
              </a:extLst>
            </p:cNvPr>
            <p:cNvSpPr/>
            <p:nvPr/>
          </p:nvSpPr>
          <p:spPr>
            <a:xfrm>
              <a:off x="1954675" y="2252075"/>
              <a:ext cx="16025" cy="90675"/>
            </a:xfrm>
            <a:custGeom>
              <a:avLst/>
              <a:gdLst/>
              <a:ahLst/>
              <a:cxnLst/>
              <a:rect l="l" t="t" r="r" b="b"/>
              <a:pathLst>
                <a:path w="641" h="3627" extrusionOk="0">
                  <a:moveTo>
                    <a:pt x="180" y="1"/>
                  </a:moveTo>
                  <a:cubicBezTo>
                    <a:pt x="47" y="230"/>
                    <a:pt x="0" y="514"/>
                    <a:pt x="27" y="808"/>
                  </a:cubicBezTo>
                  <a:lnTo>
                    <a:pt x="28" y="808"/>
                  </a:lnTo>
                  <a:lnTo>
                    <a:pt x="35" y="862"/>
                  </a:lnTo>
                  <a:cubicBezTo>
                    <a:pt x="38" y="889"/>
                    <a:pt x="43" y="915"/>
                    <a:pt x="43" y="915"/>
                  </a:cubicBezTo>
                  <a:cubicBezTo>
                    <a:pt x="43" y="915"/>
                    <a:pt x="64" y="1059"/>
                    <a:pt x="103" y="1199"/>
                  </a:cubicBezTo>
                  <a:cubicBezTo>
                    <a:pt x="141" y="1338"/>
                    <a:pt x="187" y="1473"/>
                    <a:pt x="187" y="1473"/>
                  </a:cubicBezTo>
                  <a:cubicBezTo>
                    <a:pt x="307" y="1830"/>
                    <a:pt x="472" y="2197"/>
                    <a:pt x="527" y="2579"/>
                  </a:cubicBezTo>
                  <a:cubicBezTo>
                    <a:pt x="553" y="2770"/>
                    <a:pt x="553" y="2963"/>
                    <a:pt x="515" y="3145"/>
                  </a:cubicBezTo>
                  <a:cubicBezTo>
                    <a:pt x="476" y="3327"/>
                    <a:pt x="397" y="3495"/>
                    <a:pt x="284" y="3626"/>
                  </a:cubicBezTo>
                  <a:cubicBezTo>
                    <a:pt x="362" y="3558"/>
                    <a:pt x="397" y="3514"/>
                    <a:pt x="440" y="3450"/>
                  </a:cubicBezTo>
                  <a:cubicBezTo>
                    <a:pt x="478" y="3383"/>
                    <a:pt x="530" y="3295"/>
                    <a:pt x="571" y="3108"/>
                  </a:cubicBezTo>
                  <a:cubicBezTo>
                    <a:pt x="640" y="2773"/>
                    <a:pt x="608" y="2444"/>
                    <a:pt x="505" y="2112"/>
                  </a:cubicBezTo>
                  <a:cubicBezTo>
                    <a:pt x="437" y="1889"/>
                    <a:pt x="353" y="1674"/>
                    <a:pt x="281" y="1466"/>
                  </a:cubicBezTo>
                  <a:cubicBezTo>
                    <a:pt x="281" y="1466"/>
                    <a:pt x="241" y="1349"/>
                    <a:pt x="207" y="1231"/>
                  </a:cubicBezTo>
                  <a:cubicBezTo>
                    <a:pt x="172" y="1114"/>
                    <a:pt x="148" y="994"/>
                    <a:pt x="148" y="994"/>
                  </a:cubicBezTo>
                  <a:cubicBezTo>
                    <a:pt x="129" y="896"/>
                    <a:pt x="85" y="688"/>
                    <a:pt x="89" y="481"/>
                  </a:cubicBezTo>
                  <a:cubicBezTo>
                    <a:pt x="88" y="273"/>
                    <a:pt x="150" y="75"/>
                    <a:pt x="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36">
              <a:extLst>
                <a:ext uri="{FF2B5EF4-FFF2-40B4-BE49-F238E27FC236}">
                  <a16:creationId xmlns:a16="http://schemas.microsoft.com/office/drawing/2014/main" id="{9B53887F-4412-8244-AF4F-A16CA16290CC}"/>
                </a:ext>
              </a:extLst>
            </p:cNvPr>
            <p:cNvSpPr/>
            <p:nvPr/>
          </p:nvSpPr>
          <p:spPr>
            <a:xfrm>
              <a:off x="1631550" y="2168400"/>
              <a:ext cx="267525" cy="189700"/>
            </a:xfrm>
            <a:custGeom>
              <a:avLst/>
              <a:gdLst/>
              <a:ahLst/>
              <a:cxnLst/>
              <a:rect l="l" t="t" r="r" b="b"/>
              <a:pathLst>
                <a:path w="10701" h="7588" extrusionOk="0">
                  <a:moveTo>
                    <a:pt x="3527" y="0"/>
                  </a:moveTo>
                  <a:cubicBezTo>
                    <a:pt x="3199" y="0"/>
                    <a:pt x="2866" y="49"/>
                    <a:pt x="2543" y="152"/>
                  </a:cubicBezTo>
                  <a:cubicBezTo>
                    <a:pt x="2160" y="273"/>
                    <a:pt x="1802" y="485"/>
                    <a:pt x="1488" y="757"/>
                  </a:cubicBezTo>
                  <a:cubicBezTo>
                    <a:pt x="1488" y="757"/>
                    <a:pt x="1374" y="856"/>
                    <a:pt x="1269" y="968"/>
                  </a:cubicBezTo>
                  <a:cubicBezTo>
                    <a:pt x="1162" y="1076"/>
                    <a:pt x="1066" y="1194"/>
                    <a:pt x="1066" y="1194"/>
                  </a:cubicBezTo>
                  <a:cubicBezTo>
                    <a:pt x="1066" y="1194"/>
                    <a:pt x="1034" y="1234"/>
                    <a:pt x="978" y="1303"/>
                  </a:cubicBezTo>
                  <a:cubicBezTo>
                    <a:pt x="924" y="1373"/>
                    <a:pt x="849" y="1475"/>
                    <a:pt x="766" y="1602"/>
                  </a:cubicBezTo>
                  <a:cubicBezTo>
                    <a:pt x="601" y="1858"/>
                    <a:pt x="411" y="2218"/>
                    <a:pt x="272" y="2598"/>
                  </a:cubicBezTo>
                  <a:cubicBezTo>
                    <a:pt x="130" y="2978"/>
                    <a:pt x="41" y="3377"/>
                    <a:pt x="16" y="3681"/>
                  </a:cubicBezTo>
                  <a:cubicBezTo>
                    <a:pt x="1" y="3833"/>
                    <a:pt x="1" y="3961"/>
                    <a:pt x="1" y="4049"/>
                  </a:cubicBezTo>
                  <a:cubicBezTo>
                    <a:pt x="5" y="4139"/>
                    <a:pt x="7" y="4190"/>
                    <a:pt x="7" y="4190"/>
                  </a:cubicBezTo>
                  <a:cubicBezTo>
                    <a:pt x="23" y="4459"/>
                    <a:pt x="84" y="4728"/>
                    <a:pt x="184" y="4984"/>
                  </a:cubicBezTo>
                  <a:cubicBezTo>
                    <a:pt x="290" y="5238"/>
                    <a:pt x="438" y="5473"/>
                    <a:pt x="618" y="5683"/>
                  </a:cubicBezTo>
                  <a:cubicBezTo>
                    <a:pt x="977" y="6106"/>
                    <a:pt x="1436" y="6433"/>
                    <a:pt x="1920" y="6704"/>
                  </a:cubicBezTo>
                  <a:cubicBezTo>
                    <a:pt x="2892" y="7247"/>
                    <a:pt x="4007" y="7555"/>
                    <a:pt x="5120" y="7584"/>
                  </a:cubicBezTo>
                  <a:cubicBezTo>
                    <a:pt x="5192" y="7587"/>
                    <a:pt x="5264" y="7588"/>
                    <a:pt x="5336" y="7588"/>
                  </a:cubicBezTo>
                  <a:cubicBezTo>
                    <a:pt x="5820" y="7588"/>
                    <a:pt x="6302" y="7532"/>
                    <a:pt x="6769" y="7433"/>
                  </a:cubicBezTo>
                  <a:cubicBezTo>
                    <a:pt x="7305" y="7311"/>
                    <a:pt x="7822" y="7132"/>
                    <a:pt x="8303" y="6896"/>
                  </a:cubicBezTo>
                  <a:cubicBezTo>
                    <a:pt x="9267" y="6427"/>
                    <a:pt x="10088" y="5749"/>
                    <a:pt x="10700" y="4977"/>
                  </a:cubicBezTo>
                  <a:lnTo>
                    <a:pt x="10700" y="4977"/>
                  </a:lnTo>
                  <a:cubicBezTo>
                    <a:pt x="10318" y="5418"/>
                    <a:pt x="10087" y="5628"/>
                    <a:pt x="9760" y="5905"/>
                  </a:cubicBezTo>
                  <a:cubicBezTo>
                    <a:pt x="9594" y="6040"/>
                    <a:pt x="9404" y="6195"/>
                    <a:pt x="9133" y="6371"/>
                  </a:cubicBezTo>
                  <a:cubicBezTo>
                    <a:pt x="8863" y="6547"/>
                    <a:pt x="8518" y="6756"/>
                    <a:pt x="8034" y="6967"/>
                  </a:cubicBezTo>
                  <a:cubicBezTo>
                    <a:pt x="7175" y="7342"/>
                    <a:pt x="6273" y="7516"/>
                    <a:pt x="5370" y="7516"/>
                  </a:cubicBezTo>
                  <a:cubicBezTo>
                    <a:pt x="5359" y="7516"/>
                    <a:pt x="5348" y="7516"/>
                    <a:pt x="5337" y="7516"/>
                  </a:cubicBezTo>
                  <a:cubicBezTo>
                    <a:pt x="4422" y="7511"/>
                    <a:pt x="3502" y="7327"/>
                    <a:pt x="2612" y="6945"/>
                  </a:cubicBezTo>
                  <a:cubicBezTo>
                    <a:pt x="2314" y="6816"/>
                    <a:pt x="2024" y="6672"/>
                    <a:pt x="1750" y="6501"/>
                  </a:cubicBezTo>
                  <a:cubicBezTo>
                    <a:pt x="1473" y="6334"/>
                    <a:pt x="1213" y="6144"/>
                    <a:pt x="979" y="5929"/>
                  </a:cubicBezTo>
                  <a:cubicBezTo>
                    <a:pt x="746" y="5713"/>
                    <a:pt x="539" y="5469"/>
                    <a:pt x="388" y="5196"/>
                  </a:cubicBezTo>
                  <a:cubicBezTo>
                    <a:pt x="236" y="4923"/>
                    <a:pt x="144" y="4621"/>
                    <a:pt x="110" y="4315"/>
                  </a:cubicBezTo>
                  <a:cubicBezTo>
                    <a:pt x="110" y="4315"/>
                    <a:pt x="105" y="4273"/>
                    <a:pt x="99" y="4197"/>
                  </a:cubicBezTo>
                  <a:cubicBezTo>
                    <a:pt x="93" y="4123"/>
                    <a:pt x="88" y="4015"/>
                    <a:pt x="93" y="3885"/>
                  </a:cubicBezTo>
                  <a:cubicBezTo>
                    <a:pt x="101" y="3625"/>
                    <a:pt x="152" y="3281"/>
                    <a:pt x="251" y="2947"/>
                  </a:cubicBezTo>
                  <a:cubicBezTo>
                    <a:pt x="348" y="2613"/>
                    <a:pt x="487" y="2292"/>
                    <a:pt x="606" y="2061"/>
                  </a:cubicBezTo>
                  <a:cubicBezTo>
                    <a:pt x="726" y="1828"/>
                    <a:pt x="822" y="1683"/>
                    <a:pt x="822" y="1683"/>
                  </a:cubicBezTo>
                  <a:cubicBezTo>
                    <a:pt x="973" y="1443"/>
                    <a:pt x="1234" y="1078"/>
                    <a:pt x="1633" y="746"/>
                  </a:cubicBezTo>
                  <a:cubicBezTo>
                    <a:pt x="2027" y="412"/>
                    <a:pt x="2582" y="144"/>
                    <a:pt x="3169" y="79"/>
                  </a:cubicBezTo>
                  <a:cubicBezTo>
                    <a:pt x="3303" y="62"/>
                    <a:pt x="3437" y="54"/>
                    <a:pt x="3570" y="54"/>
                  </a:cubicBezTo>
                  <a:cubicBezTo>
                    <a:pt x="4017" y="54"/>
                    <a:pt x="4450" y="144"/>
                    <a:pt x="4798" y="292"/>
                  </a:cubicBezTo>
                  <a:cubicBezTo>
                    <a:pt x="5259" y="472"/>
                    <a:pt x="5572" y="737"/>
                    <a:pt x="5738" y="889"/>
                  </a:cubicBezTo>
                  <a:cubicBezTo>
                    <a:pt x="5212" y="366"/>
                    <a:pt x="4478" y="52"/>
                    <a:pt x="3706" y="5"/>
                  </a:cubicBezTo>
                  <a:cubicBezTo>
                    <a:pt x="3647" y="2"/>
                    <a:pt x="3587" y="0"/>
                    <a:pt x="3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36">
              <a:extLst>
                <a:ext uri="{FF2B5EF4-FFF2-40B4-BE49-F238E27FC236}">
                  <a16:creationId xmlns:a16="http://schemas.microsoft.com/office/drawing/2014/main" id="{7FF4B7F5-A32B-D270-5C92-275D2EE11223}"/>
                </a:ext>
              </a:extLst>
            </p:cNvPr>
            <p:cNvSpPr/>
            <p:nvPr/>
          </p:nvSpPr>
          <p:spPr>
            <a:xfrm>
              <a:off x="1727900" y="2213900"/>
              <a:ext cx="38325" cy="60225"/>
            </a:xfrm>
            <a:custGeom>
              <a:avLst/>
              <a:gdLst/>
              <a:ahLst/>
              <a:cxnLst/>
              <a:rect l="l" t="t" r="r" b="b"/>
              <a:pathLst>
                <a:path w="1533" h="2409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1454" y="211"/>
                    <a:pt x="1463" y="429"/>
                    <a:pt x="1437" y="661"/>
                  </a:cubicBezTo>
                  <a:lnTo>
                    <a:pt x="1436" y="661"/>
                  </a:lnTo>
                  <a:lnTo>
                    <a:pt x="1428" y="747"/>
                  </a:lnTo>
                  <a:cubicBezTo>
                    <a:pt x="1428" y="747"/>
                    <a:pt x="1411" y="860"/>
                    <a:pt x="1383" y="972"/>
                  </a:cubicBezTo>
                  <a:cubicBezTo>
                    <a:pt x="1357" y="1083"/>
                    <a:pt x="1315" y="1189"/>
                    <a:pt x="1315" y="1189"/>
                  </a:cubicBezTo>
                  <a:cubicBezTo>
                    <a:pt x="1209" y="1472"/>
                    <a:pt x="1025" y="1745"/>
                    <a:pt x="790" y="1958"/>
                  </a:cubicBezTo>
                  <a:cubicBezTo>
                    <a:pt x="556" y="2173"/>
                    <a:pt x="274" y="2326"/>
                    <a:pt x="0" y="2409"/>
                  </a:cubicBezTo>
                  <a:cubicBezTo>
                    <a:pt x="86" y="2399"/>
                    <a:pt x="131" y="2390"/>
                    <a:pt x="192" y="2373"/>
                  </a:cubicBezTo>
                  <a:cubicBezTo>
                    <a:pt x="251" y="2354"/>
                    <a:pt x="330" y="2329"/>
                    <a:pt x="468" y="2256"/>
                  </a:cubicBezTo>
                  <a:cubicBezTo>
                    <a:pt x="714" y="2124"/>
                    <a:pt x="929" y="1967"/>
                    <a:pt x="1110" y="1738"/>
                  </a:cubicBezTo>
                  <a:cubicBezTo>
                    <a:pt x="1230" y="1585"/>
                    <a:pt x="1325" y="1414"/>
                    <a:pt x="1393" y="1240"/>
                  </a:cubicBezTo>
                  <a:cubicBezTo>
                    <a:pt x="1393" y="1240"/>
                    <a:pt x="1432" y="1143"/>
                    <a:pt x="1459" y="1042"/>
                  </a:cubicBezTo>
                  <a:cubicBezTo>
                    <a:pt x="1488" y="941"/>
                    <a:pt x="1505" y="838"/>
                    <a:pt x="1505" y="838"/>
                  </a:cubicBezTo>
                  <a:cubicBezTo>
                    <a:pt x="1522" y="754"/>
                    <a:pt x="1532" y="572"/>
                    <a:pt x="1511" y="398"/>
                  </a:cubicBezTo>
                  <a:cubicBezTo>
                    <a:pt x="1492" y="222"/>
                    <a:pt x="1441" y="60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36">
              <a:extLst>
                <a:ext uri="{FF2B5EF4-FFF2-40B4-BE49-F238E27FC236}">
                  <a16:creationId xmlns:a16="http://schemas.microsoft.com/office/drawing/2014/main" id="{2D2A20C0-D8E1-AAD0-877D-9E6CDEF19A0E}"/>
                </a:ext>
              </a:extLst>
            </p:cNvPr>
            <p:cNvSpPr/>
            <p:nvPr/>
          </p:nvSpPr>
          <p:spPr>
            <a:xfrm>
              <a:off x="1733050" y="2253100"/>
              <a:ext cx="44250" cy="25650"/>
            </a:xfrm>
            <a:custGeom>
              <a:avLst/>
              <a:gdLst/>
              <a:ahLst/>
              <a:cxnLst/>
              <a:rect l="l" t="t" r="r" b="b"/>
              <a:pathLst>
                <a:path w="1770" h="1026" extrusionOk="0">
                  <a:moveTo>
                    <a:pt x="1770" y="1"/>
                  </a:moveTo>
                  <a:lnTo>
                    <a:pt x="1770" y="1"/>
                  </a:lnTo>
                  <a:cubicBezTo>
                    <a:pt x="1684" y="122"/>
                    <a:pt x="1588" y="235"/>
                    <a:pt x="1472" y="348"/>
                  </a:cubicBezTo>
                  <a:lnTo>
                    <a:pt x="1472" y="347"/>
                  </a:lnTo>
                  <a:lnTo>
                    <a:pt x="1432" y="390"/>
                  </a:lnTo>
                  <a:cubicBezTo>
                    <a:pt x="1432" y="390"/>
                    <a:pt x="1375" y="444"/>
                    <a:pt x="1316" y="496"/>
                  </a:cubicBezTo>
                  <a:cubicBezTo>
                    <a:pt x="1285" y="520"/>
                    <a:pt x="1254" y="545"/>
                    <a:pt x="1231" y="563"/>
                  </a:cubicBezTo>
                  <a:cubicBezTo>
                    <a:pt x="1208" y="580"/>
                    <a:pt x="1191" y="591"/>
                    <a:pt x="1191" y="591"/>
                  </a:cubicBezTo>
                  <a:cubicBezTo>
                    <a:pt x="1022" y="711"/>
                    <a:pt x="826" y="819"/>
                    <a:pt x="618" y="887"/>
                  </a:cubicBezTo>
                  <a:cubicBezTo>
                    <a:pt x="413" y="959"/>
                    <a:pt x="198" y="997"/>
                    <a:pt x="1" y="1002"/>
                  </a:cubicBezTo>
                  <a:cubicBezTo>
                    <a:pt x="71" y="1016"/>
                    <a:pt x="102" y="1026"/>
                    <a:pt x="163" y="1026"/>
                  </a:cubicBezTo>
                  <a:cubicBezTo>
                    <a:pt x="203" y="1026"/>
                    <a:pt x="256" y="1022"/>
                    <a:pt x="340" y="1013"/>
                  </a:cubicBezTo>
                  <a:cubicBezTo>
                    <a:pt x="531" y="988"/>
                    <a:pt x="709" y="953"/>
                    <a:pt x="892" y="870"/>
                  </a:cubicBezTo>
                  <a:cubicBezTo>
                    <a:pt x="1013" y="814"/>
                    <a:pt x="1130" y="749"/>
                    <a:pt x="1233" y="673"/>
                  </a:cubicBezTo>
                  <a:cubicBezTo>
                    <a:pt x="1233" y="673"/>
                    <a:pt x="1292" y="633"/>
                    <a:pt x="1348" y="587"/>
                  </a:cubicBezTo>
                  <a:cubicBezTo>
                    <a:pt x="1376" y="565"/>
                    <a:pt x="1403" y="541"/>
                    <a:pt x="1423" y="523"/>
                  </a:cubicBezTo>
                  <a:cubicBezTo>
                    <a:pt x="1442" y="505"/>
                    <a:pt x="1456" y="493"/>
                    <a:pt x="1456" y="493"/>
                  </a:cubicBezTo>
                  <a:cubicBezTo>
                    <a:pt x="1501" y="454"/>
                    <a:pt x="1580" y="355"/>
                    <a:pt x="1644" y="254"/>
                  </a:cubicBezTo>
                  <a:cubicBezTo>
                    <a:pt x="1709" y="151"/>
                    <a:pt x="1756" y="44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6">
              <a:extLst>
                <a:ext uri="{FF2B5EF4-FFF2-40B4-BE49-F238E27FC236}">
                  <a16:creationId xmlns:a16="http://schemas.microsoft.com/office/drawing/2014/main" id="{D97EEFE3-B75D-20B1-A361-EF6132E96A72}"/>
                </a:ext>
              </a:extLst>
            </p:cNvPr>
            <p:cNvSpPr/>
            <p:nvPr/>
          </p:nvSpPr>
          <p:spPr>
            <a:xfrm>
              <a:off x="1784400" y="2214050"/>
              <a:ext cx="28050" cy="59775"/>
            </a:xfrm>
            <a:custGeom>
              <a:avLst/>
              <a:gdLst/>
              <a:ahLst/>
              <a:cxnLst/>
              <a:rect l="l" t="t" r="r" b="b"/>
              <a:pathLst>
                <a:path w="1122" h="2391" extrusionOk="0">
                  <a:moveTo>
                    <a:pt x="0" y="0"/>
                  </a:moveTo>
                  <a:lnTo>
                    <a:pt x="0" y="0"/>
                  </a:lnTo>
                  <a:cubicBezTo>
                    <a:pt x="93" y="158"/>
                    <a:pt x="185" y="321"/>
                    <a:pt x="282" y="499"/>
                  </a:cubicBezTo>
                  <a:lnTo>
                    <a:pt x="320" y="562"/>
                  </a:lnTo>
                  <a:lnTo>
                    <a:pt x="418" y="735"/>
                  </a:lnTo>
                  <a:cubicBezTo>
                    <a:pt x="463" y="823"/>
                    <a:pt x="509" y="911"/>
                    <a:pt x="509" y="911"/>
                  </a:cubicBezTo>
                  <a:cubicBezTo>
                    <a:pt x="750" y="1377"/>
                    <a:pt x="974" y="1924"/>
                    <a:pt x="1122" y="2391"/>
                  </a:cubicBezTo>
                  <a:cubicBezTo>
                    <a:pt x="1106" y="2245"/>
                    <a:pt x="1109" y="2234"/>
                    <a:pt x="1032" y="1981"/>
                  </a:cubicBezTo>
                  <a:cubicBezTo>
                    <a:pt x="961" y="1755"/>
                    <a:pt x="900" y="1543"/>
                    <a:pt x="804" y="1320"/>
                  </a:cubicBezTo>
                  <a:cubicBezTo>
                    <a:pt x="738" y="1170"/>
                    <a:pt x="670" y="1023"/>
                    <a:pt x="598" y="885"/>
                  </a:cubicBezTo>
                  <a:lnTo>
                    <a:pt x="517" y="729"/>
                  </a:lnTo>
                  <a:cubicBezTo>
                    <a:pt x="476" y="651"/>
                    <a:pt x="432" y="575"/>
                    <a:pt x="432" y="575"/>
                  </a:cubicBezTo>
                  <a:cubicBezTo>
                    <a:pt x="366" y="448"/>
                    <a:pt x="83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6">
              <a:extLst>
                <a:ext uri="{FF2B5EF4-FFF2-40B4-BE49-F238E27FC236}">
                  <a16:creationId xmlns:a16="http://schemas.microsoft.com/office/drawing/2014/main" id="{4F979767-1FB6-93BC-0328-277380BD1AEF}"/>
                </a:ext>
              </a:extLst>
            </p:cNvPr>
            <p:cNvSpPr/>
            <p:nvPr/>
          </p:nvSpPr>
          <p:spPr>
            <a:xfrm>
              <a:off x="1795800" y="2206875"/>
              <a:ext cx="21675" cy="63875"/>
            </a:xfrm>
            <a:custGeom>
              <a:avLst/>
              <a:gdLst/>
              <a:ahLst/>
              <a:cxnLst/>
              <a:rect l="l" t="t" r="r" b="b"/>
              <a:pathLst>
                <a:path w="867" h="2555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41"/>
                    <a:pt x="251" y="297"/>
                    <a:pt x="362" y="476"/>
                  </a:cubicBezTo>
                  <a:lnTo>
                    <a:pt x="361" y="476"/>
                  </a:lnTo>
                  <a:lnTo>
                    <a:pt x="403" y="541"/>
                  </a:lnTo>
                  <a:cubicBezTo>
                    <a:pt x="403" y="541"/>
                    <a:pt x="417" y="563"/>
                    <a:pt x="435" y="597"/>
                  </a:cubicBezTo>
                  <a:cubicBezTo>
                    <a:pt x="454" y="632"/>
                    <a:pt x="481" y="676"/>
                    <a:pt x="503" y="723"/>
                  </a:cubicBezTo>
                  <a:cubicBezTo>
                    <a:pt x="525" y="769"/>
                    <a:pt x="547" y="816"/>
                    <a:pt x="563" y="852"/>
                  </a:cubicBezTo>
                  <a:cubicBezTo>
                    <a:pt x="577" y="887"/>
                    <a:pt x="587" y="911"/>
                    <a:pt x="587" y="911"/>
                  </a:cubicBezTo>
                  <a:cubicBezTo>
                    <a:pt x="687" y="1165"/>
                    <a:pt x="762" y="1448"/>
                    <a:pt x="780" y="1735"/>
                  </a:cubicBezTo>
                  <a:cubicBezTo>
                    <a:pt x="802" y="2019"/>
                    <a:pt x="776" y="2305"/>
                    <a:pt x="714" y="2555"/>
                  </a:cubicBezTo>
                  <a:cubicBezTo>
                    <a:pt x="775" y="2413"/>
                    <a:pt x="790" y="2404"/>
                    <a:pt x="830" y="2128"/>
                  </a:cubicBezTo>
                  <a:cubicBezTo>
                    <a:pt x="859" y="1879"/>
                    <a:pt x="867" y="1642"/>
                    <a:pt x="820" y="1386"/>
                  </a:cubicBezTo>
                  <a:cubicBezTo>
                    <a:pt x="787" y="1216"/>
                    <a:pt x="741" y="1048"/>
                    <a:pt x="677" y="894"/>
                  </a:cubicBezTo>
                  <a:cubicBezTo>
                    <a:pt x="677" y="894"/>
                    <a:pt x="645" y="806"/>
                    <a:pt x="603" y="722"/>
                  </a:cubicBezTo>
                  <a:cubicBezTo>
                    <a:pt x="584" y="680"/>
                    <a:pt x="563" y="639"/>
                    <a:pt x="544" y="608"/>
                  </a:cubicBezTo>
                  <a:cubicBezTo>
                    <a:pt x="528" y="577"/>
                    <a:pt x="516" y="556"/>
                    <a:pt x="516" y="556"/>
                  </a:cubicBezTo>
                  <a:cubicBezTo>
                    <a:pt x="481" y="489"/>
                    <a:pt x="383" y="357"/>
                    <a:pt x="277" y="242"/>
                  </a:cubicBezTo>
                  <a:cubicBezTo>
                    <a:pt x="169" y="127"/>
                    <a:pt x="49" y="3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6">
              <a:extLst>
                <a:ext uri="{FF2B5EF4-FFF2-40B4-BE49-F238E27FC236}">
                  <a16:creationId xmlns:a16="http://schemas.microsoft.com/office/drawing/2014/main" id="{F137DF66-7497-E027-B432-1853E1D9E9FA}"/>
                </a:ext>
              </a:extLst>
            </p:cNvPr>
            <p:cNvSpPr/>
            <p:nvPr/>
          </p:nvSpPr>
          <p:spPr>
            <a:xfrm>
              <a:off x="1845975" y="2112875"/>
              <a:ext cx="38325" cy="24050"/>
            </a:xfrm>
            <a:custGeom>
              <a:avLst/>
              <a:gdLst/>
              <a:ahLst/>
              <a:cxnLst/>
              <a:rect l="l" t="t" r="r" b="b"/>
              <a:pathLst>
                <a:path w="1533" h="962" extrusionOk="0">
                  <a:moveTo>
                    <a:pt x="191" y="1"/>
                  </a:moveTo>
                  <a:cubicBezTo>
                    <a:pt x="107" y="1"/>
                    <a:pt x="33" y="9"/>
                    <a:pt x="0" y="15"/>
                  </a:cubicBezTo>
                  <a:cubicBezTo>
                    <a:pt x="130" y="32"/>
                    <a:pt x="260" y="61"/>
                    <a:pt x="395" y="104"/>
                  </a:cubicBezTo>
                  <a:lnTo>
                    <a:pt x="445" y="117"/>
                  </a:lnTo>
                  <a:cubicBezTo>
                    <a:pt x="445" y="117"/>
                    <a:pt x="512" y="138"/>
                    <a:pt x="577" y="162"/>
                  </a:cubicBezTo>
                  <a:cubicBezTo>
                    <a:pt x="608" y="176"/>
                    <a:pt x="641" y="189"/>
                    <a:pt x="664" y="199"/>
                  </a:cubicBezTo>
                  <a:cubicBezTo>
                    <a:pt x="688" y="211"/>
                    <a:pt x="703" y="218"/>
                    <a:pt x="703" y="218"/>
                  </a:cubicBezTo>
                  <a:cubicBezTo>
                    <a:pt x="1037" y="373"/>
                    <a:pt x="1355" y="659"/>
                    <a:pt x="1533" y="961"/>
                  </a:cubicBezTo>
                  <a:cubicBezTo>
                    <a:pt x="1503" y="859"/>
                    <a:pt x="1508" y="848"/>
                    <a:pt x="1397" y="692"/>
                  </a:cubicBezTo>
                  <a:cubicBezTo>
                    <a:pt x="1297" y="555"/>
                    <a:pt x="1195" y="429"/>
                    <a:pt x="1053" y="323"/>
                  </a:cubicBezTo>
                  <a:cubicBezTo>
                    <a:pt x="957" y="253"/>
                    <a:pt x="857" y="190"/>
                    <a:pt x="754" y="141"/>
                  </a:cubicBezTo>
                  <a:cubicBezTo>
                    <a:pt x="754" y="141"/>
                    <a:pt x="697" y="112"/>
                    <a:pt x="637" y="90"/>
                  </a:cubicBezTo>
                  <a:cubicBezTo>
                    <a:pt x="608" y="77"/>
                    <a:pt x="578" y="66"/>
                    <a:pt x="555" y="58"/>
                  </a:cubicBezTo>
                  <a:cubicBezTo>
                    <a:pt x="532" y="51"/>
                    <a:pt x="517" y="45"/>
                    <a:pt x="517" y="45"/>
                  </a:cubicBezTo>
                  <a:cubicBezTo>
                    <a:pt x="469" y="27"/>
                    <a:pt x="358" y="7"/>
                    <a:pt x="251" y="2"/>
                  </a:cubicBezTo>
                  <a:cubicBezTo>
                    <a:pt x="231" y="1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6">
              <a:extLst>
                <a:ext uri="{FF2B5EF4-FFF2-40B4-BE49-F238E27FC236}">
                  <a16:creationId xmlns:a16="http://schemas.microsoft.com/office/drawing/2014/main" id="{9A94CF10-E0B3-AA26-E902-3DC712B51027}"/>
                </a:ext>
              </a:extLst>
            </p:cNvPr>
            <p:cNvSpPr/>
            <p:nvPr/>
          </p:nvSpPr>
          <p:spPr>
            <a:xfrm>
              <a:off x="1817975" y="2119375"/>
              <a:ext cx="38825" cy="17025"/>
            </a:xfrm>
            <a:custGeom>
              <a:avLst/>
              <a:gdLst/>
              <a:ahLst/>
              <a:cxnLst/>
              <a:rect l="l" t="t" r="r" b="b"/>
              <a:pathLst>
                <a:path w="1553" h="681" extrusionOk="0">
                  <a:moveTo>
                    <a:pt x="623" y="1"/>
                  </a:moveTo>
                  <a:cubicBezTo>
                    <a:pt x="606" y="1"/>
                    <a:pt x="587" y="1"/>
                    <a:pt x="569" y="3"/>
                  </a:cubicBezTo>
                  <a:cubicBezTo>
                    <a:pt x="505" y="6"/>
                    <a:pt x="441" y="18"/>
                    <a:pt x="441" y="18"/>
                  </a:cubicBezTo>
                  <a:cubicBezTo>
                    <a:pt x="389" y="25"/>
                    <a:pt x="282" y="63"/>
                    <a:pt x="190" y="119"/>
                  </a:cubicBezTo>
                  <a:cubicBezTo>
                    <a:pt x="98" y="173"/>
                    <a:pt x="24" y="248"/>
                    <a:pt x="0" y="279"/>
                  </a:cubicBezTo>
                  <a:cubicBezTo>
                    <a:pt x="108" y="210"/>
                    <a:pt x="229" y="159"/>
                    <a:pt x="364" y="128"/>
                  </a:cubicBezTo>
                  <a:lnTo>
                    <a:pt x="365" y="128"/>
                  </a:lnTo>
                  <a:lnTo>
                    <a:pt x="413" y="116"/>
                  </a:lnTo>
                  <a:cubicBezTo>
                    <a:pt x="413" y="116"/>
                    <a:pt x="479" y="101"/>
                    <a:pt x="546" y="96"/>
                  </a:cubicBezTo>
                  <a:cubicBezTo>
                    <a:pt x="575" y="93"/>
                    <a:pt x="604" y="92"/>
                    <a:pt x="628" y="92"/>
                  </a:cubicBezTo>
                  <a:cubicBezTo>
                    <a:pt x="660" y="92"/>
                    <a:pt x="681" y="93"/>
                    <a:pt x="681" y="93"/>
                  </a:cubicBezTo>
                  <a:cubicBezTo>
                    <a:pt x="860" y="102"/>
                    <a:pt x="1045" y="164"/>
                    <a:pt x="1199" y="271"/>
                  </a:cubicBezTo>
                  <a:cubicBezTo>
                    <a:pt x="1356" y="377"/>
                    <a:pt x="1478" y="526"/>
                    <a:pt x="1553" y="681"/>
                  </a:cubicBezTo>
                  <a:cubicBezTo>
                    <a:pt x="1533" y="579"/>
                    <a:pt x="1539" y="565"/>
                    <a:pt x="1430" y="409"/>
                  </a:cubicBezTo>
                  <a:cubicBezTo>
                    <a:pt x="1325" y="275"/>
                    <a:pt x="1206" y="159"/>
                    <a:pt x="1041" y="86"/>
                  </a:cubicBezTo>
                  <a:cubicBezTo>
                    <a:pt x="931" y="37"/>
                    <a:pt x="813" y="10"/>
                    <a:pt x="699" y="4"/>
                  </a:cubicBezTo>
                  <a:cubicBezTo>
                    <a:pt x="699" y="4"/>
                    <a:pt x="666" y="1"/>
                    <a:pt x="6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36">
              <a:extLst>
                <a:ext uri="{FF2B5EF4-FFF2-40B4-BE49-F238E27FC236}">
                  <a16:creationId xmlns:a16="http://schemas.microsoft.com/office/drawing/2014/main" id="{06935A1E-2DCA-EA9F-9955-01E8EF3D00D0}"/>
                </a:ext>
              </a:extLst>
            </p:cNvPr>
            <p:cNvSpPr/>
            <p:nvPr/>
          </p:nvSpPr>
          <p:spPr>
            <a:xfrm>
              <a:off x="1562100" y="2355925"/>
              <a:ext cx="47100" cy="51750"/>
            </a:xfrm>
            <a:custGeom>
              <a:avLst/>
              <a:gdLst/>
              <a:ahLst/>
              <a:cxnLst/>
              <a:rect l="l" t="t" r="r" b="b"/>
              <a:pathLst>
                <a:path w="1884" h="2070" extrusionOk="0">
                  <a:moveTo>
                    <a:pt x="1883" y="1"/>
                  </a:moveTo>
                  <a:cubicBezTo>
                    <a:pt x="1696" y="69"/>
                    <a:pt x="1509" y="157"/>
                    <a:pt x="1321" y="276"/>
                  </a:cubicBezTo>
                  <a:lnTo>
                    <a:pt x="1253" y="322"/>
                  </a:lnTo>
                  <a:cubicBezTo>
                    <a:pt x="1253" y="322"/>
                    <a:pt x="1165" y="386"/>
                    <a:pt x="1080" y="454"/>
                  </a:cubicBezTo>
                  <a:cubicBezTo>
                    <a:pt x="1038" y="489"/>
                    <a:pt x="997" y="524"/>
                    <a:pt x="965" y="550"/>
                  </a:cubicBezTo>
                  <a:cubicBezTo>
                    <a:pt x="935" y="578"/>
                    <a:pt x="914" y="597"/>
                    <a:pt x="914" y="597"/>
                  </a:cubicBezTo>
                  <a:cubicBezTo>
                    <a:pt x="702" y="792"/>
                    <a:pt x="502" y="1027"/>
                    <a:pt x="347" y="1286"/>
                  </a:cubicBezTo>
                  <a:cubicBezTo>
                    <a:pt x="190" y="1542"/>
                    <a:pt x="73" y="1815"/>
                    <a:pt x="1" y="2069"/>
                  </a:cubicBezTo>
                  <a:cubicBezTo>
                    <a:pt x="80" y="1931"/>
                    <a:pt x="76" y="1919"/>
                    <a:pt x="202" y="1666"/>
                  </a:cubicBezTo>
                  <a:cubicBezTo>
                    <a:pt x="317" y="1440"/>
                    <a:pt x="457" y="1252"/>
                    <a:pt x="617" y="1050"/>
                  </a:cubicBezTo>
                  <a:cubicBezTo>
                    <a:pt x="725" y="915"/>
                    <a:pt x="841" y="787"/>
                    <a:pt x="963" y="676"/>
                  </a:cubicBezTo>
                  <a:cubicBezTo>
                    <a:pt x="963" y="676"/>
                    <a:pt x="1031" y="612"/>
                    <a:pt x="1102" y="553"/>
                  </a:cubicBezTo>
                  <a:cubicBezTo>
                    <a:pt x="1138" y="522"/>
                    <a:pt x="1175" y="494"/>
                    <a:pt x="1203" y="473"/>
                  </a:cubicBezTo>
                  <a:cubicBezTo>
                    <a:pt x="1230" y="452"/>
                    <a:pt x="1248" y="438"/>
                    <a:pt x="1248" y="438"/>
                  </a:cubicBezTo>
                  <a:cubicBezTo>
                    <a:pt x="1309" y="391"/>
                    <a:pt x="1437" y="293"/>
                    <a:pt x="1566" y="202"/>
                  </a:cubicBezTo>
                  <a:cubicBezTo>
                    <a:pt x="1697" y="113"/>
                    <a:pt x="1831" y="36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36">
              <a:extLst>
                <a:ext uri="{FF2B5EF4-FFF2-40B4-BE49-F238E27FC236}">
                  <a16:creationId xmlns:a16="http://schemas.microsoft.com/office/drawing/2014/main" id="{B446F76D-E952-FC8F-FDD1-B2DA54293048}"/>
                </a:ext>
              </a:extLst>
            </p:cNvPr>
            <p:cNvSpPr/>
            <p:nvPr/>
          </p:nvSpPr>
          <p:spPr>
            <a:xfrm>
              <a:off x="1556275" y="2339750"/>
              <a:ext cx="28125" cy="70150"/>
            </a:xfrm>
            <a:custGeom>
              <a:avLst/>
              <a:gdLst/>
              <a:ahLst/>
              <a:cxnLst/>
              <a:rect l="l" t="t" r="r" b="b"/>
              <a:pathLst>
                <a:path w="1125" h="2806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954" y="132"/>
                    <a:pt x="792" y="286"/>
                    <a:pt x="641" y="476"/>
                  </a:cubicBezTo>
                  <a:lnTo>
                    <a:pt x="641" y="477"/>
                  </a:lnTo>
                  <a:lnTo>
                    <a:pt x="588" y="548"/>
                  </a:lnTo>
                  <a:cubicBezTo>
                    <a:pt x="588" y="548"/>
                    <a:pt x="571" y="572"/>
                    <a:pt x="547" y="609"/>
                  </a:cubicBezTo>
                  <a:cubicBezTo>
                    <a:pt x="523" y="647"/>
                    <a:pt x="490" y="696"/>
                    <a:pt x="460" y="746"/>
                  </a:cubicBezTo>
                  <a:cubicBezTo>
                    <a:pt x="430" y="798"/>
                    <a:pt x="401" y="849"/>
                    <a:pt x="379" y="888"/>
                  </a:cubicBezTo>
                  <a:cubicBezTo>
                    <a:pt x="359" y="928"/>
                    <a:pt x="345" y="954"/>
                    <a:pt x="345" y="954"/>
                  </a:cubicBezTo>
                  <a:cubicBezTo>
                    <a:pt x="206" y="1234"/>
                    <a:pt x="96" y="1552"/>
                    <a:pt x="50" y="1875"/>
                  </a:cubicBezTo>
                  <a:cubicBezTo>
                    <a:pt x="0" y="2197"/>
                    <a:pt x="4" y="2521"/>
                    <a:pt x="51" y="2805"/>
                  </a:cubicBezTo>
                  <a:cubicBezTo>
                    <a:pt x="63" y="2633"/>
                    <a:pt x="52" y="2622"/>
                    <a:pt x="63" y="2316"/>
                  </a:cubicBezTo>
                  <a:cubicBezTo>
                    <a:pt x="78" y="2042"/>
                    <a:pt x="137" y="1794"/>
                    <a:pt x="215" y="1526"/>
                  </a:cubicBezTo>
                  <a:cubicBezTo>
                    <a:pt x="270" y="1346"/>
                    <a:pt x="336" y="1172"/>
                    <a:pt x="419" y="1012"/>
                  </a:cubicBezTo>
                  <a:cubicBezTo>
                    <a:pt x="419" y="1012"/>
                    <a:pt x="462" y="922"/>
                    <a:pt x="514" y="835"/>
                  </a:cubicBezTo>
                  <a:cubicBezTo>
                    <a:pt x="537" y="791"/>
                    <a:pt x="565" y="749"/>
                    <a:pt x="586" y="717"/>
                  </a:cubicBezTo>
                  <a:cubicBezTo>
                    <a:pt x="607" y="686"/>
                    <a:pt x="620" y="664"/>
                    <a:pt x="620" y="664"/>
                  </a:cubicBezTo>
                  <a:cubicBezTo>
                    <a:pt x="664" y="594"/>
                    <a:pt x="759" y="449"/>
                    <a:pt x="863" y="312"/>
                  </a:cubicBezTo>
                  <a:cubicBezTo>
                    <a:pt x="967" y="175"/>
                    <a:pt x="1081" y="52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6">
              <a:extLst>
                <a:ext uri="{FF2B5EF4-FFF2-40B4-BE49-F238E27FC236}">
                  <a16:creationId xmlns:a16="http://schemas.microsoft.com/office/drawing/2014/main" id="{1A691BBD-473C-D5CD-2032-AEF88D3F3E31}"/>
                </a:ext>
              </a:extLst>
            </p:cNvPr>
            <p:cNvSpPr/>
            <p:nvPr/>
          </p:nvSpPr>
          <p:spPr>
            <a:xfrm>
              <a:off x="1552350" y="2340975"/>
              <a:ext cx="19000" cy="7425"/>
            </a:xfrm>
            <a:custGeom>
              <a:avLst/>
              <a:gdLst/>
              <a:ahLst/>
              <a:cxnLst/>
              <a:rect l="l" t="t" r="r" b="b"/>
              <a:pathLst>
                <a:path w="760" h="297" extrusionOk="0">
                  <a:moveTo>
                    <a:pt x="759" y="1"/>
                  </a:moveTo>
                  <a:cubicBezTo>
                    <a:pt x="702" y="7"/>
                    <a:pt x="644" y="17"/>
                    <a:pt x="583" y="32"/>
                  </a:cubicBezTo>
                  <a:lnTo>
                    <a:pt x="561" y="40"/>
                  </a:lnTo>
                  <a:lnTo>
                    <a:pt x="447" y="82"/>
                  </a:lnTo>
                  <a:cubicBezTo>
                    <a:pt x="295" y="137"/>
                    <a:pt x="131" y="217"/>
                    <a:pt x="0" y="291"/>
                  </a:cubicBezTo>
                  <a:cubicBezTo>
                    <a:pt x="19" y="294"/>
                    <a:pt x="31" y="296"/>
                    <a:pt x="43" y="296"/>
                  </a:cubicBezTo>
                  <a:cubicBezTo>
                    <a:pt x="63" y="296"/>
                    <a:pt x="82" y="290"/>
                    <a:pt x="130" y="276"/>
                  </a:cubicBezTo>
                  <a:cubicBezTo>
                    <a:pt x="199" y="254"/>
                    <a:pt x="268" y="246"/>
                    <a:pt x="338" y="220"/>
                  </a:cubicBezTo>
                  <a:cubicBezTo>
                    <a:pt x="384" y="203"/>
                    <a:pt x="430" y="186"/>
                    <a:pt x="474" y="169"/>
                  </a:cubicBezTo>
                  <a:lnTo>
                    <a:pt x="574" y="133"/>
                  </a:lnTo>
                  <a:cubicBezTo>
                    <a:pt x="616" y="118"/>
                    <a:pt x="734" y="3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6">
              <a:extLst>
                <a:ext uri="{FF2B5EF4-FFF2-40B4-BE49-F238E27FC236}">
                  <a16:creationId xmlns:a16="http://schemas.microsoft.com/office/drawing/2014/main" id="{41A6E991-9F46-D8E3-21B5-886506CAF8DD}"/>
                </a:ext>
              </a:extLst>
            </p:cNvPr>
            <p:cNvSpPr/>
            <p:nvPr/>
          </p:nvSpPr>
          <p:spPr>
            <a:xfrm>
              <a:off x="1549550" y="2267775"/>
              <a:ext cx="33925" cy="22525"/>
            </a:xfrm>
            <a:custGeom>
              <a:avLst/>
              <a:gdLst/>
              <a:ahLst/>
              <a:cxnLst/>
              <a:rect l="l" t="t" r="r" b="b"/>
              <a:pathLst>
                <a:path w="1357" h="901" extrusionOk="0">
                  <a:moveTo>
                    <a:pt x="330" y="1"/>
                  </a:moveTo>
                  <a:cubicBezTo>
                    <a:pt x="275" y="1"/>
                    <a:pt x="221" y="11"/>
                    <a:pt x="171" y="32"/>
                  </a:cubicBezTo>
                  <a:cubicBezTo>
                    <a:pt x="81" y="67"/>
                    <a:pt x="8" y="149"/>
                    <a:pt x="1" y="238"/>
                  </a:cubicBezTo>
                  <a:cubicBezTo>
                    <a:pt x="25" y="190"/>
                    <a:pt x="45" y="173"/>
                    <a:pt x="68" y="147"/>
                  </a:cubicBezTo>
                  <a:cubicBezTo>
                    <a:pt x="93" y="124"/>
                    <a:pt x="126" y="93"/>
                    <a:pt x="209" y="69"/>
                  </a:cubicBezTo>
                  <a:cubicBezTo>
                    <a:pt x="235" y="62"/>
                    <a:pt x="263" y="59"/>
                    <a:pt x="290" y="59"/>
                  </a:cubicBezTo>
                  <a:cubicBezTo>
                    <a:pt x="337" y="59"/>
                    <a:pt x="383" y="68"/>
                    <a:pt x="425" y="84"/>
                  </a:cubicBezTo>
                  <a:cubicBezTo>
                    <a:pt x="490" y="110"/>
                    <a:pt x="547" y="159"/>
                    <a:pt x="602" y="214"/>
                  </a:cubicBezTo>
                  <a:cubicBezTo>
                    <a:pt x="675" y="290"/>
                    <a:pt x="732" y="381"/>
                    <a:pt x="787" y="472"/>
                  </a:cubicBezTo>
                  <a:cubicBezTo>
                    <a:pt x="787" y="472"/>
                    <a:pt x="818" y="524"/>
                    <a:pt x="850" y="576"/>
                  </a:cubicBezTo>
                  <a:cubicBezTo>
                    <a:pt x="882" y="628"/>
                    <a:pt x="919" y="678"/>
                    <a:pt x="919" y="678"/>
                  </a:cubicBezTo>
                  <a:cubicBezTo>
                    <a:pt x="949" y="719"/>
                    <a:pt x="1027" y="799"/>
                    <a:pt x="1121" y="849"/>
                  </a:cubicBezTo>
                  <a:cubicBezTo>
                    <a:pt x="1191" y="887"/>
                    <a:pt x="1266" y="901"/>
                    <a:pt x="1315" y="901"/>
                  </a:cubicBezTo>
                  <a:cubicBezTo>
                    <a:pt x="1333" y="901"/>
                    <a:pt x="1347" y="899"/>
                    <a:pt x="1357" y="896"/>
                  </a:cubicBezTo>
                  <a:cubicBezTo>
                    <a:pt x="1235" y="876"/>
                    <a:pt x="1135" y="797"/>
                    <a:pt x="1051" y="695"/>
                  </a:cubicBezTo>
                  <a:lnTo>
                    <a:pt x="1019" y="658"/>
                  </a:lnTo>
                  <a:cubicBezTo>
                    <a:pt x="1019" y="658"/>
                    <a:pt x="977" y="607"/>
                    <a:pt x="942" y="551"/>
                  </a:cubicBezTo>
                  <a:cubicBezTo>
                    <a:pt x="906" y="494"/>
                    <a:pt x="870" y="435"/>
                    <a:pt x="870" y="435"/>
                  </a:cubicBezTo>
                  <a:cubicBezTo>
                    <a:pt x="778" y="284"/>
                    <a:pt x="667" y="97"/>
                    <a:pt x="466" y="22"/>
                  </a:cubicBezTo>
                  <a:cubicBezTo>
                    <a:pt x="422" y="8"/>
                    <a:pt x="376" y="1"/>
                    <a:pt x="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6">
              <a:extLst>
                <a:ext uri="{FF2B5EF4-FFF2-40B4-BE49-F238E27FC236}">
                  <a16:creationId xmlns:a16="http://schemas.microsoft.com/office/drawing/2014/main" id="{A8D1ADA6-481D-ABCD-CE1B-0CA629683D7B}"/>
                </a:ext>
              </a:extLst>
            </p:cNvPr>
            <p:cNvSpPr/>
            <p:nvPr/>
          </p:nvSpPr>
          <p:spPr>
            <a:xfrm>
              <a:off x="1579750" y="2212150"/>
              <a:ext cx="8800" cy="57175"/>
            </a:xfrm>
            <a:custGeom>
              <a:avLst/>
              <a:gdLst/>
              <a:ahLst/>
              <a:cxnLst/>
              <a:rect l="l" t="t" r="r" b="b"/>
              <a:pathLst>
                <a:path w="352" h="2287" extrusionOk="0">
                  <a:moveTo>
                    <a:pt x="349" y="0"/>
                  </a:moveTo>
                  <a:lnTo>
                    <a:pt x="349" y="0"/>
                  </a:lnTo>
                  <a:cubicBezTo>
                    <a:pt x="268" y="104"/>
                    <a:pt x="254" y="109"/>
                    <a:pt x="165" y="331"/>
                  </a:cubicBezTo>
                  <a:cubicBezTo>
                    <a:pt x="89" y="532"/>
                    <a:pt x="31" y="725"/>
                    <a:pt x="12" y="948"/>
                  </a:cubicBezTo>
                  <a:cubicBezTo>
                    <a:pt x="1" y="1096"/>
                    <a:pt x="1" y="1244"/>
                    <a:pt x="16" y="1386"/>
                  </a:cubicBezTo>
                  <a:cubicBezTo>
                    <a:pt x="16" y="1386"/>
                    <a:pt x="22" y="1466"/>
                    <a:pt x="36" y="1545"/>
                  </a:cubicBezTo>
                  <a:cubicBezTo>
                    <a:pt x="41" y="1585"/>
                    <a:pt x="49" y="1624"/>
                    <a:pt x="56" y="1653"/>
                  </a:cubicBezTo>
                  <a:cubicBezTo>
                    <a:pt x="62" y="1682"/>
                    <a:pt x="67" y="1701"/>
                    <a:pt x="67" y="1701"/>
                  </a:cubicBezTo>
                  <a:cubicBezTo>
                    <a:pt x="80" y="1766"/>
                    <a:pt x="127" y="1897"/>
                    <a:pt x="186" y="2018"/>
                  </a:cubicBezTo>
                  <a:cubicBezTo>
                    <a:pt x="245" y="2139"/>
                    <a:pt x="319" y="2247"/>
                    <a:pt x="351" y="2286"/>
                  </a:cubicBezTo>
                  <a:cubicBezTo>
                    <a:pt x="284" y="2136"/>
                    <a:pt x="230" y="1977"/>
                    <a:pt x="187" y="1803"/>
                  </a:cubicBezTo>
                  <a:lnTo>
                    <a:pt x="168" y="1739"/>
                  </a:lnTo>
                  <a:cubicBezTo>
                    <a:pt x="168" y="1739"/>
                    <a:pt x="149" y="1653"/>
                    <a:pt x="132" y="1566"/>
                  </a:cubicBezTo>
                  <a:cubicBezTo>
                    <a:pt x="125" y="1523"/>
                    <a:pt x="119" y="1480"/>
                    <a:pt x="113" y="1447"/>
                  </a:cubicBezTo>
                  <a:cubicBezTo>
                    <a:pt x="110" y="1414"/>
                    <a:pt x="108" y="1392"/>
                    <a:pt x="108" y="1392"/>
                  </a:cubicBezTo>
                  <a:cubicBezTo>
                    <a:pt x="86" y="1160"/>
                    <a:pt x="88" y="910"/>
                    <a:pt x="133" y="670"/>
                  </a:cubicBezTo>
                  <a:cubicBezTo>
                    <a:pt x="175" y="429"/>
                    <a:pt x="252" y="198"/>
                    <a:pt x="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6">
              <a:extLst>
                <a:ext uri="{FF2B5EF4-FFF2-40B4-BE49-F238E27FC236}">
                  <a16:creationId xmlns:a16="http://schemas.microsoft.com/office/drawing/2014/main" id="{AA7E353B-E5DE-FCF8-FEB6-A1627140CF41}"/>
                </a:ext>
              </a:extLst>
            </p:cNvPr>
            <p:cNvSpPr/>
            <p:nvPr/>
          </p:nvSpPr>
          <p:spPr>
            <a:xfrm>
              <a:off x="1589450" y="2216100"/>
              <a:ext cx="19150" cy="40000"/>
            </a:xfrm>
            <a:custGeom>
              <a:avLst/>
              <a:gdLst/>
              <a:ahLst/>
              <a:cxnLst/>
              <a:rect l="l" t="t" r="r" b="b"/>
              <a:pathLst>
                <a:path w="766" h="1600" extrusionOk="0">
                  <a:moveTo>
                    <a:pt x="27" y="0"/>
                  </a:moveTo>
                  <a:cubicBezTo>
                    <a:pt x="6" y="100"/>
                    <a:pt x="1" y="108"/>
                    <a:pt x="21" y="289"/>
                  </a:cubicBezTo>
                  <a:cubicBezTo>
                    <a:pt x="43" y="450"/>
                    <a:pt x="65" y="603"/>
                    <a:pt x="125" y="760"/>
                  </a:cubicBezTo>
                  <a:cubicBezTo>
                    <a:pt x="166" y="865"/>
                    <a:pt x="214" y="968"/>
                    <a:pt x="267" y="1062"/>
                  </a:cubicBezTo>
                  <a:cubicBezTo>
                    <a:pt x="267" y="1062"/>
                    <a:pt x="296" y="1116"/>
                    <a:pt x="329" y="1167"/>
                  </a:cubicBezTo>
                  <a:cubicBezTo>
                    <a:pt x="360" y="1220"/>
                    <a:pt x="396" y="1269"/>
                    <a:pt x="396" y="1269"/>
                  </a:cubicBezTo>
                  <a:cubicBezTo>
                    <a:pt x="424" y="1310"/>
                    <a:pt x="496" y="1389"/>
                    <a:pt x="572" y="1457"/>
                  </a:cubicBezTo>
                  <a:cubicBezTo>
                    <a:pt x="650" y="1525"/>
                    <a:pt x="731" y="1581"/>
                    <a:pt x="765" y="1600"/>
                  </a:cubicBezTo>
                  <a:cubicBezTo>
                    <a:pt x="683" y="1506"/>
                    <a:pt x="605" y="1405"/>
                    <a:pt x="526" y="1293"/>
                  </a:cubicBezTo>
                  <a:lnTo>
                    <a:pt x="496" y="1254"/>
                  </a:lnTo>
                  <a:cubicBezTo>
                    <a:pt x="496" y="1254"/>
                    <a:pt x="457" y="1198"/>
                    <a:pt x="420" y="1143"/>
                  </a:cubicBezTo>
                  <a:cubicBezTo>
                    <a:pt x="385" y="1086"/>
                    <a:pt x="352" y="1028"/>
                    <a:pt x="352" y="1028"/>
                  </a:cubicBezTo>
                  <a:cubicBezTo>
                    <a:pt x="176" y="722"/>
                    <a:pt x="55" y="334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6">
              <a:extLst>
                <a:ext uri="{FF2B5EF4-FFF2-40B4-BE49-F238E27FC236}">
                  <a16:creationId xmlns:a16="http://schemas.microsoft.com/office/drawing/2014/main" id="{304791E9-7A90-3BB6-3FE0-C6D944128332}"/>
                </a:ext>
              </a:extLst>
            </p:cNvPr>
            <p:cNvSpPr/>
            <p:nvPr/>
          </p:nvSpPr>
          <p:spPr>
            <a:xfrm>
              <a:off x="2129575" y="2217950"/>
              <a:ext cx="24425" cy="57650"/>
            </a:xfrm>
            <a:custGeom>
              <a:avLst/>
              <a:gdLst/>
              <a:ahLst/>
              <a:cxnLst/>
              <a:rect l="l" t="t" r="r" b="b"/>
              <a:pathLst>
                <a:path w="977" h="2306" extrusionOk="0">
                  <a:moveTo>
                    <a:pt x="34" y="1"/>
                  </a:moveTo>
                  <a:cubicBezTo>
                    <a:pt x="0" y="178"/>
                    <a:pt x="34" y="374"/>
                    <a:pt x="120" y="557"/>
                  </a:cubicBezTo>
                  <a:lnTo>
                    <a:pt x="155" y="623"/>
                  </a:lnTo>
                  <a:cubicBezTo>
                    <a:pt x="155" y="623"/>
                    <a:pt x="203" y="708"/>
                    <a:pt x="259" y="789"/>
                  </a:cubicBezTo>
                  <a:cubicBezTo>
                    <a:pt x="313" y="870"/>
                    <a:pt x="372" y="947"/>
                    <a:pt x="372" y="947"/>
                  </a:cubicBezTo>
                  <a:cubicBezTo>
                    <a:pt x="528" y="1151"/>
                    <a:pt x="704" y="1352"/>
                    <a:pt x="814" y="1589"/>
                  </a:cubicBezTo>
                  <a:cubicBezTo>
                    <a:pt x="869" y="1706"/>
                    <a:pt x="911" y="1829"/>
                    <a:pt x="923" y="1953"/>
                  </a:cubicBezTo>
                  <a:cubicBezTo>
                    <a:pt x="934" y="2076"/>
                    <a:pt x="914" y="2199"/>
                    <a:pt x="862" y="2305"/>
                  </a:cubicBezTo>
                  <a:cubicBezTo>
                    <a:pt x="905" y="2249"/>
                    <a:pt x="924" y="2215"/>
                    <a:pt x="943" y="2166"/>
                  </a:cubicBezTo>
                  <a:cubicBezTo>
                    <a:pt x="956" y="2115"/>
                    <a:pt x="977" y="2048"/>
                    <a:pt x="967" y="1917"/>
                  </a:cubicBezTo>
                  <a:cubicBezTo>
                    <a:pt x="945" y="1683"/>
                    <a:pt x="862" y="1476"/>
                    <a:pt x="734" y="1277"/>
                  </a:cubicBezTo>
                  <a:cubicBezTo>
                    <a:pt x="646" y="1143"/>
                    <a:pt x="543" y="1024"/>
                    <a:pt x="455" y="905"/>
                  </a:cubicBezTo>
                  <a:lnTo>
                    <a:pt x="356" y="771"/>
                  </a:lnTo>
                  <a:cubicBezTo>
                    <a:pt x="309" y="703"/>
                    <a:pt x="266" y="632"/>
                    <a:pt x="266" y="632"/>
                  </a:cubicBezTo>
                  <a:cubicBezTo>
                    <a:pt x="231" y="575"/>
                    <a:pt x="152" y="456"/>
                    <a:pt x="102" y="326"/>
                  </a:cubicBezTo>
                  <a:cubicBezTo>
                    <a:pt x="47" y="197"/>
                    <a:pt x="38" y="57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6">
              <a:extLst>
                <a:ext uri="{FF2B5EF4-FFF2-40B4-BE49-F238E27FC236}">
                  <a16:creationId xmlns:a16="http://schemas.microsoft.com/office/drawing/2014/main" id="{B5632376-6118-8287-7B79-D9F581E34E54}"/>
                </a:ext>
              </a:extLst>
            </p:cNvPr>
            <p:cNvSpPr/>
            <p:nvPr/>
          </p:nvSpPr>
          <p:spPr>
            <a:xfrm>
              <a:off x="2108250" y="2225200"/>
              <a:ext cx="41225" cy="51950"/>
            </a:xfrm>
            <a:custGeom>
              <a:avLst/>
              <a:gdLst/>
              <a:ahLst/>
              <a:cxnLst/>
              <a:rect l="l" t="t" r="r" b="b"/>
              <a:pathLst>
                <a:path w="1649" h="2078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193"/>
                    <a:pt x="61" y="403"/>
                    <a:pt x="186" y="581"/>
                  </a:cubicBezTo>
                  <a:cubicBezTo>
                    <a:pt x="186" y="581"/>
                    <a:pt x="198" y="597"/>
                    <a:pt x="210" y="613"/>
                  </a:cubicBezTo>
                  <a:cubicBezTo>
                    <a:pt x="223" y="629"/>
                    <a:pt x="236" y="644"/>
                    <a:pt x="236" y="644"/>
                  </a:cubicBezTo>
                  <a:cubicBezTo>
                    <a:pt x="236" y="644"/>
                    <a:pt x="303" y="727"/>
                    <a:pt x="384" y="798"/>
                  </a:cubicBezTo>
                  <a:cubicBezTo>
                    <a:pt x="463" y="868"/>
                    <a:pt x="548" y="930"/>
                    <a:pt x="548" y="930"/>
                  </a:cubicBezTo>
                  <a:cubicBezTo>
                    <a:pt x="772" y="1093"/>
                    <a:pt x="1033" y="1224"/>
                    <a:pt x="1247" y="1403"/>
                  </a:cubicBezTo>
                  <a:cubicBezTo>
                    <a:pt x="1459" y="1582"/>
                    <a:pt x="1625" y="1824"/>
                    <a:pt x="1636" y="2078"/>
                  </a:cubicBezTo>
                  <a:cubicBezTo>
                    <a:pt x="1648" y="2003"/>
                    <a:pt x="1646" y="1961"/>
                    <a:pt x="1638" y="1906"/>
                  </a:cubicBezTo>
                  <a:cubicBezTo>
                    <a:pt x="1627" y="1851"/>
                    <a:pt x="1610" y="1778"/>
                    <a:pt x="1540" y="1657"/>
                  </a:cubicBezTo>
                  <a:cubicBezTo>
                    <a:pt x="1412" y="1442"/>
                    <a:pt x="1239" y="1277"/>
                    <a:pt x="1029" y="1137"/>
                  </a:cubicBezTo>
                  <a:cubicBezTo>
                    <a:pt x="888" y="1043"/>
                    <a:pt x="745" y="958"/>
                    <a:pt x="616" y="865"/>
                  </a:cubicBezTo>
                  <a:cubicBezTo>
                    <a:pt x="616" y="865"/>
                    <a:pt x="543" y="814"/>
                    <a:pt x="476" y="757"/>
                  </a:cubicBezTo>
                  <a:cubicBezTo>
                    <a:pt x="408" y="701"/>
                    <a:pt x="350" y="637"/>
                    <a:pt x="350" y="637"/>
                  </a:cubicBezTo>
                  <a:cubicBezTo>
                    <a:pt x="301" y="585"/>
                    <a:pt x="196" y="474"/>
                    <a:pt x="127" y="341"/>
                  </a:cubicBezTo>
                  <a:cubicBezTo>
                    <a:pt x="53" y="211"/>
                    <a:pt x="33" y="60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6">
              <a:extLst>
                <a:ext uri="{FF2B5EF4-FFF2-40B4-BE49-F238E27FC236}">
                  <a16:creationId xmlns:a16="http://schemas.microsoft.com/office/drawing/2014/main" id="{600D4643-52F3-ECB1-A650-82326913C4AD}"/>
                </a:ext>
              </a:extLst>
            </p:cNvPr>
            <p:cNvSpPr/>
            <p:nvPr/>
          </p:nvSpPr>
          <p:spPr>
            <a:xfrm>
              <a:off x="2172425" y="2250650"/>
              <a:ext cx="52075" cy="9200"/>
            </a:xfrm>
            <a:custGeom>
              <a:avLst/>
              <a:gdLst/>
              <a:ahLst/>
              <a:cxnLst/>
              <a:rect l="l" t="t" r="r" b="b"/>
              <a:pathLst>
                <a:path w="2083" h="368" extrusionOk="0">
                  <a:moveTo>
                    <a:pt x="1080" y="1"/>
                  </a:moveTo>
                  <a:cubicBezTo>
                    <a:pt x="988" y="1"/>
                    <a:pt x="897" y="7"/>
                    <a:pt x="809" y="20"/>
                  </a:cubicBezTo>
                  <a:cubicBezTo>
                    <a:pt x="809" y="20"/>
                    <a:pt x="737" y="27"/>
                    <a:pt x="664" y="42"/>
                  </a:cubicBezTo>
                  <a:cubicBezTo>
                    <a:pt x="627" y="49"/>
                    <a:pt x="592" y="58"/>
                    <a:pt x="566" y="65"/>
                  </a:cubicBezTo>
                  <a:lnTo>
                    <a:pt x="520" y="76"/>
                  </a:lnTo>
                  <a:cubicBezTo>
                    <a:pt x="462" y="90"/>
                    <a:pt x="343" y="140"/>
                    <a:pt x="236" y="200"/>
                  </a:cubicBezTo>
                  <a:cubicBezTo>
                    <a:pt x="128" y="262"/>
                    <a:pt x="34" y="335"/>
                    <a:pt x="0" y="368"/>
                  </a:cubicBezTo>
                  <a:cubicBezTo>
                    <a:pt x="134" y="300"/>
                    <a:pt x="277" y="244"/>
                    <a:pt x="435" y="197"/>
                  </a:cubicBezTo>
                  <a:lnTo>
                    <a:pt x="492" y="179"/>
                  </a:lnTo>
                  <a:cubicBezTo>
                    <a:pt x="492" y="179"/>
                    <a:pt x="570" y="157"/>
                    <a:pt x="649" y="139"/>
                  </a:cubicBezTo>
                  <a:cubicBezTo>
                    <a:pt x="688" y="131"/>
                    <a:pt x="728" y="124"/>
                    <a:pt x="757" y="118"/>
                  </a:cubicBezTo>
                  <a:cubicBezTo>
                    <a:pt x="787" y="114"/>
                    <a:pt x="808" y="112"/>
                    <a:pt x="808" y="112"/>
                  </a:cubicBezTo>
                  <a:cubicBezTo>
                    <a:pt x="913" y="98"/>
                    <a:pt x="1023" y="90"/>
                    <a:pt x="1134" y="90"/>
                  </a:cubicBezTo>
                  <a:cubicBezTo>
                    <a:pt x="1245" y="90"/>
                    <a:pt x="1357" y="98"/>
                    <a:pt x="1468" y="116"/>
                  </a:cubicBezTo>
                  <a:cubicBezTo>
                    <a:pt x="1689" y="151"/>
                    <a:pt x="1901" y="219"/>
                    <a:pt x="2083" y="307"/>
                  </a:cubicBezTo>
                  <a:cubicBezTo>
                    <a:pt x="1989" y="231"/>
                    <a:pt x="1984" y="218"/>
                    <a:pt x="1779" y="138"/>
                  </a:cubicBezTo>
                  <a:cubicBezTo>
                    <a:pt x="1595" y="69"/>
                    <a:pt x="1417" y="16"/>
                    <a:pt x="1212" y="5"/>
                  </a:cubicBezTo>
                  <a:cubicBezTo>
                    <a:pt x="1168" y="2"/>
                    <a:pt x="1124" y="1"/>
                    <a:pt x="10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6">
              <a:extLst>
                <a:ext uri="{FF2B5EF4-FFF2-40B4-BE49-F238E27FC236}">
                  <a16:creationId xmlns:a16="http://schemas.microsoft.com/office/drawing/2014/main" id="{943FAF7A-CC2C-250A-5971-7114F6EE4AC8}"/>
                </a:ext>
              </a:extLst>
            </p:cNvPr>
            <p:cNvSpPr/>
            <p:nvPr/>
          </p:nvSpPr>
          <p:spPr>
            <a:xfrm>
              <a:off x="2175575" y="2229475"/>
              <a:ext cx="36600" cy="27175"/>
            </a:xfrm>
            <a:custGeom>
              <a:avLst/>
              <a:gdLst/>
              <a:ahLst/>
              <a:cxnLst/>
              <a:rect l="l" t="t" r="r" b="b"/>
              <a:pathLst>
                <a:path w="1464" h="1087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332" y="3"/>
                    <a:pt x="1195" y="20"/>
                    <a:pt x="1053" y="64"/>
                  </a:cubicBezTo>
                  <a:lnTo>
                    <a:pt x="1001" y="83"/>
                  </a:lnTo>
                  <a:cubicBezTo>
                    <a:pt x="1001" y="83"/>
                    <a:pt x="934" y="111"/>
                    <a:pt x="868" y="141"/>
                  </a:cubicBezTo>
                  <a:cubicBezTo>
                    <a:pt x="836" y="158"/>
                    <a:pt x="803" y="175"/>
                    <a:pt x="778" y="188"/>
                  </a:cubicBezTo>
                  <a:cubicBezTo>
                    <a:pt x="754" y="201"/>
                    <a:pt x="739" y="210"/>
                    <a:pt x="739" y="210"/>
                  </a:cubicBezTo>
                  <a:cubicBezTo>
                    <a:pt x="573" y="308"/>
                    <a:pt x="412" y="439"/>
                    <a:pt x="285" y="593"/>
                  </a:cubicBezTo>
                  <a:cubicBezTo>
                    <a:pt x="158" y="748"/>
                    <a:pt x="60" y="921"/>
                    <a:pt x="1" y="1086"/>
                  </a:cubicBezTo>
                  <a:cubicBezTo>
                    <a:pt x="70" y="1004"/>
                    <a:pt x="67" y="995"/>
                    <a:pt x="171" y="841"/>
                  </a:cubicBezTo>
                  <a:cubicBezTo>
                    <a:pt x="266" y="705"/>
                    <a:pt x="380" y="601"/>
                    <a:pt x="506" y="489"/>
                  </a:cubicBezTo>
                  <a:cubicBezTo>
                    <a:pt x="591" y="416"/>
                    <a:pt x="681" y="349"/>
                    <a:pt x="775" y="295"/>
                  </a:cubicBezTo>
                  <a:cubicBezTo>
                    <a:pt x="775" y="295"/>
                    <a:pt x="827" y="263"/>
                    <a:pt x="881" y="236"/>
                  </a:cubicBezTo>
                  <a:cubicBezTo>
                    <a:pt x="935" y="207"/>
                    <a:pt x="991" y="185"/>
                    <a:pt x="991" y="185"/>
                  </a:cubicBezTo>
                  <a:cubicBezTo>
                    <a:pt x="1037" y="165"/>
                    <a:pt x="1132" y="121"/>
                    <a:pt x="1228" y="82"/>
                  </a:cubicBezTo>
                  <a:cubicBezTo>
                    <a:pt x="1325" y="44"/>
                    <a:pt x="1425" y="16"/>
                    <a:pt x="1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6">
              <a:extLst>
                <a:ext uri="{FF2B5EF4-FFF2-40B4-BE49-F238E27FC236}">
                  <a16:creationId xmlns:a16="http://schemas.microsoft.com/office/drawing/2014/main" id="{61A36C46-914A-DB0C-347F-080DCD81DC18}"/>
                </a:ext>
              </a:extLst>
            </p:cNvPr>
            <p:cNvSpPr/>
            <p:nvPr/>
          </p:nvSpPr>
          <p:spPr>
            <a:xfrm>
              <a:off x="2195475" y="2268150"/>
              <a:ext cx="42400" cy="18525"/>
            </a:xfrm>
            <a:custGeom>
              <a:avLst/>
              <a:gdLst/>
              <a:ahLst/>
              <a:cxnLst/>
              <a:rect l="l" t="t" r="r" b="b"/>
              <a:pathLst>
                <a:path w="1696" h="741" extrusionOk="0">
                  <a:moveTo>
                    <a:pt x="449" y="1"/>
                  </a:moveTo>
                  <a:cubicBezTo>
                    <a:pt x="392" y="1"/>
                    <a:pt x="318" y="6"/>
                    <a:pt x="246" y="17"/>
                  </a:cubicBezTo>
                  <a:cubicBezTo>
                    <a:pt x="138" y="34"/>
                    <a:pt x="38" y="68"/>
                    <a:pt x="1" y="85"/>
                  </a:cubicBezTo>
                  <a:cubicBezTo>
                    <a:pt x="64" y="79"/>
                    <a:pt x="128" y="76"/>
                    <a:pt x="193" y="76"/>
                  </a:cubicBezTo>
                  <a:cubicBezTo>
                    <a:pt x="264" y="76"/>
                    <a:pt x="336" y="80"/>
                    <a:pt x="410" y="86"/>
                  </a:cubicBezTo>
                  <a:lnTo>
                    <a:pt x="412" y="86"/>
                  </a:lnTo>
                  <a:lnTo>
                    <a:pt x="463" y="90"/>
                  </a:lnTo>
                  <a:cubicBezTo>
                    <a:pt x="463" y="90"/>
                    <a:pt x="534" y="97"/>
                    <a:pt x="604" y="108"/>
                  </a:cubicBezTo>
                  <a:cubicBezTo>
                    <a:pt x="639" y="116"/>
                    <a:pt x="672" y="122"/>
                    <a:pt x="698" y="127"/>
                  </a:cubicBezTo>
                  <a:cubicBezTo>
                    <a:pt x="724" y="135"/>
                    <a:pt x="741" y="139"/>
                    <a:pt x="741" y="139"/>
                  </a:cubicBezTo>
                  <a:cubicBezTo>
                    <a:pt x="921" y="188"/>
                    <a:pt x="1107" y="263"/>
                    <a:pt x="1272" y="369"/>
                  </a:cubicBezTo>
                  <a:cubicBezTo>
                    <a:pt x="1438" y="473"/>
                    <a:pt x="1584" y="603"/>
                    <a:pt x="1695" y="741"/>
                  </a:cubicBezTo>
                  <a:cubicBezTo>
                    <a:pt x="1652" y="643"/>
                    <a:pt x="1653" y="630"/>
                    <a:pt x="1519" y="491"/>
                  </a:cubicBezTo>
                  <a:cubicBezTo>
                    <a:pt x="1396" y="369"/>
                    <a:pt x="1271" y="260"/>
                    <a:pt x="1109" y="179"/>
                  </a:cubicBezTo>
                  <a:cubicBezTo>
                    <a:pt x="1001" y="127"/>
                    <a:pt x="888" y="83"/>
                    <a:pt x="776" y="54"/>
                  </a:cubicBezTo>
                  <a:cubicBezTo>
                    <a:pt x="776" y="54"/>
                    <a:pt x="713" y="37"/>
                    <a:pt x="649" y="25"/>
                  </a:cubicBezTo>
                  <a:cubicBezTo>
                    <a:pt x="618" y="17"/>
                    <a:pt x="586" y="13"/>
                    <a:pt x="562" y="11"/>
                  </a:cubicBezTo>
                  <a:cubicBezTo>
                    <a:pt x="537" y="7"/>
                    <a:pt x="521" y="5"/>
                    <a:pt x="521" y="5"/>
                  </a:cubicBezTo>
                  <a:cubicBezTo>
                    <a:pt x="503" y="2"/>
                    <a:pt x="47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6">
              <a:extLst>
                <a:ext uri="{FF2B5EF4-FFF2-40B4-BE49-F238E27FC236}">
                  <a16:creationId xmlns:a16="http://schemas.microsoft.com/office/drawing/2014/main" id="{67ECCBFE-84BE-5222-FF78-08644FBC1B09}"/>
                </a:ext>
              </a:extLst>
            </p:cNvPr>
            <p:cNvSpPr/>
            <p:nvPr/>
          </p:nvSpPr>
          <p:spPr>
            <a:xfrm>
              <a:off x="2311000" y="2163675"/>
              <a:ext cx="22475" cy="41775"/>
            </a:xfrm>
            <a:custGeom>
              <a:avLst/>
              <a:gdLst/>
              <a:ahLst/>
              <a:cxnLst/>
              <a:rect l="l" t="t" r="r" b="b"/>
              <a:pathLst>
                <a:path w="899" h="1671" extrusionOk="0">
                  <a:moveTo>
                    <a:pt x="899" y="1"/>
                  </a:moveTo>
                  <a:cubicBezTo>
                    <a:pt x="800" y="47"/>
                    <a:pt x="789" y="46"/>
                    <a:pt x="646" y="180"/>
                  </a:cubicBezTo>
                  <a:cubicBezTo>
                    <a:pt x="519" y="301"/>
                    <a:pt x="403" y="419"/>
                    <a:pt x="306" y="574"/>
                  </a:cubicBezTo>
                  <a:cubicBezTo>
                    <a:pt x="242" y="678"/>
                    <a:pt x="185" y="785"/>
                    <a:pt x="141" y="893"/>
                  </a:cubicBezTo>
                  <a:cubicBezTo>
                    <a:pt x="141" y="893"/>
                    <a:pt x="114" y="952"/>
                    <a:pt x="92" y="1014"/>
                  </a:cubicBezTo>
                  <a:cubicBezTo>
                    <a:pt x="67" y="1074"/>
                    <a:pt x="50" y="1138"/>
                    <a:pt x="50" y="1138"/>
                  </a:cubicBezTo>
                  <a:cubicBezTo>
                    <a:pt x="34" y="1189"/>
                    <a:pt x="14" y="1303"/>
                    <a:pt x="7" y="1412"/>
                  </a:cubicBezTo>
                  <a:cubicBezTo>
                    <a:pt x="0" y="1522"/>
                    <a:pt x="8" y="1629"/>
                    <a:pt x="14" y="1670"/>
                  </a:cubicBezTo>
                  <a:cubicBezTo>
                    <a:pt x="36" y="1537"/>
                    <a:pt x="67" y="1404"/>
                    <a:pt x="109" y="1263"/>
                  </a:cubicBezTo>
                  <a:lnTo>
                    <a:pt x="123" y="1211"/>
                  </a:lnTo>
                  <a:cubicBezTo>
                    <a:pt x="123" y="1211"/>
                    <a:pt x="144" y="1141"/>
                    <a:pt x="167" y="1073"/>
                  </a:cubicBezTo>
                  <a:cubicBezTo>
                    <a:pt x="191" y="1005"/>
                    <a:pt x="220" y="939"/>
                    <a:pt x="220" y="939"/>
                  </a:cubicBezTo>
                  <a:cubicBezTo>
                    <a:pt x="364" y="587"/>
                    <a:pt x="623" y="233"/>
                    <a:pt x="8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6">
              <a:extLst>
                <a:ext uri="{FF2B5EF4-FFF2-40B4-BE49-F238E27FC236}">
                  <a16:creationId xmlns:a16="http://schemas.microsoft.com/office/drawing/2014/main" id="{F9C15A9D-3BAE-3F7A-52E7-4483C462138D}"/>
                </a:ext>
              </a:extLst>
            </p:cNvPr>
            <p:cNvSpPr/>
            <p:nvPr/>
          </p:nvSpPr>
          <p:spPr>
            <a:xfrm>
              <a:off x="2294050" y="2161225"/>
              <a:ext cx="33425" cy="28425"/>
            </a:xfrm>
            <a:custGeom>
              <a:avLst/>
              <a:gdLst/>
              <a:ahLst/>
              <a:cxnLst/>
              <a:rect l="l" t="t" r="r" b="b"/>
              <a:pathLst>
                <a:path w="1337" h="1137" extrusionOk="0">
                  <a:moveTo>
                    <a:pt x="1337" y="0"/>
                  </a:moveTo>
                  <a:cubicBezTo>
                    <a:pt x="1247" y="42"/>
                    <a:pt x="1241" y="46"/>
                    <a:pt x="1105" y="155"/>
                  </a:cubicBezTo>
                  <a:cubicBezTo>
                    <a:pt x="984" y="252"/>
                    <a:pt x="863" y="331"/>
                    <a:pt x="741" y="435"/>
                  </a:cubicBezTo>
                  <a:cubicBezTo>
                    <a:pt x="660" y="504"/>
                    <a:pt x="579" y="573"/>
                    <a:pt x="500" y="639"/>
                  </a:cubicBezTo>
                  <a:lnTo>
                    <a:pt x="323" y="787"/>
                  </a:lnTo>
                  <a:cubicBezTo>
                    <a:pt x="251" y="848"/>
                    <a:pt x="43" y="1074"/>
                    <a:pt x="0" y="1137"/>
                  </a:cubicBezTo>
                  <a:cubicBezTo>
                    <a:pt x="102" y="1070"/>
                    <a:pt x="203" y="998"/>
                    <a:pt x="310" y="917"/>
                  </a:cubicBezTo>
                  <a:lnTo>
                    <a:pt x="348" y="885"/>
                  </a:lnTo>
                  <a:lnTo>
                    <a:pt x="550" y="716"/>
                  </a:lnTo>
                  <a:cubicBezTo>
                    <a:pt x="818" y="492"/>
                    <a:pt x="1105" y="226"/>
                    <a:pt x="13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6">
              <a:extLst>
                <a:ext uri="{FF2B5EF4-FFF2-40B4-BE49-F238E27FC236}">
                  <a16:creationId xmlns:a16="http://schemas.microsoft.com/office/drawing/2014/main" id="{89AD9F7A-2369-EFBD-EF4F-68EBCBCDA897}"/>
                </a:ext>
              </a:extLst>
            </p:cNvPr>
            <p:cNvSpPr/>
            <p:nvPr/>
          </p:nvSpPr>
          <p:spPr>
            <a:xfrm>
              <a:off x="2286150" y="2143625"/>
              <a:ext cx="6000" cy="32075"/>
            </a:xfrm>
            <a:custGeom>
              <a:avLst/>
              <a:gdLst/>
              <a:ahLst/>
              <a:cxnLst/>
              <a:rect l="l" t="t" r="r" b="b"/>
              <a:pathLst>
                <a:path w="240" h="1283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95" y="61"/>
                    <a:pt x="191" y="65"/>
                    <a:pt x="153" y="190"/>
                  </a:cubicBezTo>
                  <a:cubicBezTo>
                    <a:pt x="120" y="301"/>
                    <a:pt x="80" y="403"/>
                    <a:pt x="60" y="522"/>
                  </a:cubicBezTo>
                  <a:cubicBezTo>
                    <a:pt x="47" y="600"/>
                    <a:pt x="35" y="679"/>
                    <a:pt x="25" y="756"/>
                  </a:cubicBezTo>
                  <a:cubicBezTo>
                    <a:pt x="25" y="756"/>
                    <a:pt x="21" y="799"/>
                    <a:pt x="15" y="842"/>
                  </a:cubicBezTo>
                  <a:cubicBezTo>
                    <a:pt x="12" y="885"/>
                    <a:pt x="8" y="928"/>
                    <a:pt x="8" y="928"/>
                  </a:cubicBezTo>
                  <a:cubicBezTo>
                    <a:pt x="0" y="999"/>
                    <a:pt x="31" y="1229"/>
                    <a:pt x="52" y="1283"/>
                  </a:cubicBezTo>
                  <a:cubicBezTo>
                    <a:pt x="68" y="1177"/>
                    <a:pt x="82" y="1081"/>
                    <a:pt x="93" y="1004"/>
                  </a:cubicBezTo>
                  <a:lnTo>
                    <a:pt x="95" y="967"/>
                  </a:lnTo>
                  <a:cubicBezTo>
                    <a:pt x="95" y="967"/>
                    <a:pt x="100" y="919"/>
                    <a:pt x="104" y="871"/>
                  </a:cubicBezTo>
                  <a:lnTo>
                    <a:pt x="115" y="775"/>
                  </a:lnTo>
                  <a:cubicBezTo>
                    <a:pt x="145" y="520"/>
                    <a:pt x="190" y="236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6">
              <a:extLst>
                <a:ext uri="{FF2B5EF4-FFF2-40B4-BE49-F238E27FC236}">
                  <a16:creationId xmlns:a16="http://schemas.microsoft.com/office/drawing/2014/main" id="{FF95CCFC-7C1F-7A85-4E29-83A27AAD5A8D}"/>
                </a:ext>
              </a:extLst>
            </p:cNvPr>
            <p:cNvSpPr/>
            <p:nvPr/>
          </p:nvSpPr>
          <p:spPr>
            <a:xfrm>
              <a:off x="2270850" y="2138775"/>
              <a:ext cx="22275" cy="39375"/>
            </a:xfrm>
            <a:custGeom>
              <a:avLst/>
              <a:gdLst/>
              <a:ahLst/>
              <a:cxnLst/>
              <a:rect l="l" t="t" r="r" b="b"/>
              <a:pathLst>
                <a:path w="891" h="1575" extrusionOk="0">
                  <a:moveTo>
                    <a:pt x="890" y="1"/>
                  </a:moveTo>
                  <a:lnTo>
                    <a:pt x="890" y="1"/>
                  </a:lnTo>
                  <a:cubicBezTo>
                    <a:pt x="798" y="48"/>
                    <a:pt x="789" y="49"/>
                    <a:pt x="658" y="179"/>
                  </a:cubicBezTo>
                  <a:cubicBezTo>
                    <a:pt x="542" y="298"/>
                    <a:pt x="434" y="410"/>
                    <a:pt x="341" y="553"/>
                  </a:cubicBezTo>
                  <a:cubicBezTo>
                    <a:pt x="279" y="651"/>
                    <a:pt x="223" y="749"/>
                    <a:pt x="175" y="849"/>
                  </a:cubicBezTo>
                  <a:cubicBezTo>
                    <a:pt x="175" y="849"/>
                    <a:pt x="148" y="905"/>
                    <a:pt x="125" y="961"/>
                  </a:cubicBezTo>
                  <a:cubicBezTo>
                    <a:pt x="99" y="1017"/>
                    <a:pt x="78" y="1076"/>
                    <a:pt x="78" y="1076"/>
                  </a:cubicBezTo>
                  <a:cubicBezTo>
                    <a:pt x="60" y="1122"/>
                    <a:pt x="35" y="1227"/>
                    <a:pt x="19" y="1331"/>
                  </a:cubicBezTo>
                  <a:cubicBezTo>
                    <a:pt x="4" y="1434"/>
                    <a:pt x="0" y="1534"/>
                    <a:pt x="4" y="1574"/>
                  </a:cubicBezTo>
                  <a:cubicBezTo>
                    <a:pt x="38" y="1452"/>
                    <a:pt x="80" y="1329"/>
                    <a:pt x="131" y="1199"/>
                  </a:cubicBezTo>
                  <a:lnTo>
                    <a:pt x="147" y="1150"/>
                  </a:lnTo>
                  <a:cubicBezTo>
                    <a:pt x="147" y="1150"/>
                    <a:pt x="171" y="1086"/>
                    <a:pt x="197" y="1023"/>
                  </a:cubicBezTo>
                  <a:cubicBezTo>
                    <a:pt x="223" y="960"/>
                    <a:pt x="253" y="898"/>
                    <a:pt x="253" y="898"/>
                  </a:cubicBezTo>
                  <a:cubicBezTo>
                    <a:pt x="406" y="572"/>
                    <a:pt x="645" y="238"/>
                    <a:pt x="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6">
              <a:extLst>
                <a:ext uri="{FF2B5EF4-FFF2-40B4-BE49-F238E27FC236}">
                  <a16:creationId xmlns:a16="http://schemas.microsoft.com/office/drawing/2014/main" id="{673EEE3C-D9D4-FFBD-800D-B791BF8DB55A}"/>
                </a:ext>
              </a:extLst>
            </p:cNvPr>
            <p:cNvSpPr/>
            <p:nvPr/>
          </p:nvSpPr>
          <p:spPr>
            <a:xfrm>
              <a:off x="2241950" y="2124900"/>
              <a:ext cx="20775" cy="29025"/>
            </a:xfrm>
            <a:custGeom>
              <a:avLst/>
              <a:gdLst/>
              <a:ahLst/>
              <a:cxnLst/>
              <a:rect l="l" t="t" r="r" b="b"/>
              <a:pathLst>
                <a:path w="831" h="1161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78"/>
                    <a:pt x="27" y="83"/>
                    <a:pt x="105" y="201"/>
                  </a:cubicBezTo>
                  <a:cubicBezTo>
                    <a:pt x="176" y="307"/>
                    <a:pt x="229" y="413"/>
                    <a:pt x="304" y="518"/>
                  </a:cubicBezTo>
                  <a:cubicBezTo>
                    <a:pt x="355" y="589"/>
                    <a:pt x="405" y="660"/>
                    <a:pt x="453" y="728"/>
                  </a:cubicBezTo>
                  <a:cubicBezTo>
                    <a:pt x="453" y="728"/>
                    <a:pt x="560" y="881"/>
                    <a:pt x="560" y="881"/>
                  </a:cubicBezTo>
                  <a:cubicBezTo>
                    <a:pt x="605" y="944"/>
                    <a:pt x="780" y="1123"/>
                    <a:pt x="831" y="1160"/>
                  </a:cubicBezTo>
                  <a:cubicBezTo>
                    <a:pt x="785" y="1073"/>
                    <a:pt x="737" y="983"/>
                    <a:pt x="678" y="890"/>
                  </a:cubicBezTo>
                  <a:lnTo>
                    <a:pt x="656" y="857"/>
                  </a:lnTo>
                  <a:lnTo>
                    <a:pt x="532" y="682"/>
                  </a:lnTo>
                  <a:cubicBezTo>
                    <a:pt x="370" y="451"/>
                    <a:pt x="171" y="20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6">
              <a:extLst>
                <a:ext uri="{FF2B5EF4-FFF2-40B4-BE49-F238E27FC236}">
                  <a16:creationId xmlns:a16="http://schemas.microsoft.com/office/drawing/2014/main" id="{873E7A86-F36C-175E-37FA-8E055FD4C47B}"/>
                </a:ext>
              </a:extLst>
            </p:cNvPr>
            <p:cNvSpPr/>
            <p:nvPr/>
          </p:nvSpPr>
          <p:spPr>
            <a:xfrm>
              <a:off x="2237300" y="2128025"/>
              <a:ext cx="5525" cy="28500"/>
            </a:xfrm>
            <a:custGeom>
              <a:avLst/>
              <a:gdLst/>
              <a:ahLst/>
              <a:cxnLst/>
              <a:rect l="l" t="t" r="r" b="b"/>
              <a:pathLst>
                <a:path w="221" h="1140" extrusionOk="0">
                  <a:moveTo>
                    <a:pt x="16" y="0"/>
                  </a:moveTo>
                  <a:cubicBezTo>
                    <a:pt x="1" y="66"/>
                    <a:pt x="0" y="71"/>
                    <a:pt x="16" y="185"/>
                  </a:cubicBezTo>
                  <a:cubicBezTo>
                    <a:pt x="30" y="287"/>
                    <a:pt x="30" y="383"/>
                    <a:pt x="48" y="487"/>
                  </a:cubicBezTo>
                  <a:cubicBezTo>
                    <a:pt x="60" y="556"/>
                    <a:pt x="73" y="625"/>
                    <a:pt x="84" y="692"/>
                  </a:cubicBezTo>
                  <a:lnTo>
                    <a:pt x="110" y="842"/>
                  </a:lnTo>
                  <a:cubicBezTo>
                    <a:pt x="120" y="903"/>
                    <a:pt x="193" y="1095"/>
                    <a:pt x="221" y="1139"/>
                  </a:cubicBezTo>
                  <a:cubicBezTo>
                    <a:pt x="221" y="1058"/>
                    <a:pt x="219" y="976"/>
                    <a:pt x="210" y="887"/>
                  </a:cubicBezTo>
                  <a:lnTo>
                    <a:pt x="209" y="887"/>
                  </a:lnTo>
                  <a:lnTo>
                    <a:pt x="204" y="855"/>
                  </a:lnTo>
                  <a:lnTo>
                    <a:pt x="174" y="684"/>
                  </a:lnTo>
                  <a:cubicBezTo>
                    <a:pt x="137" y="458"/>
                    <a:pt x="75" y="206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6">
              <a:extLst>
                <a:ext uri="{FF2B5EF4-FFF2-40B4-BE49-F238E27FC236}">
                  <a16:creationId xmlns:a16="http://schemas.microsoft.com/office/drawing/2014/main" id="{1F3775E0-0FBD-52B1-8A44-0BDD101B3758}"/>
                </a:ext>
              </a:extLst>
            </p:cNvPr>
            <p:cNvSpPr/>
            <p:nvPr/>
          </p:nvSpPr>
          <p:spPr>
            <a:xfrm>
              <a:off x="2326225" y="2175625"/>
              <a:ext cx="47925" cy="25850"/>
            </a:xfrm>
            <a:custGeom>
              <a:avLst/>
              <a:gdLst/>
              <a:ahLst/>
              <a:cxnLst/>
              <a:rect l="l" t="t" r="r" b="b"/>
              <a:pathLst>
                <a:path w="1917" h="1034" extrusionOk="0">
                  <a:moveTo>
                    <a:pt x="1917" y="1"/>
                  </a:moveTo>
                  <a:lnTo>
                    <a:pt x="1917" y="1"/>
                  </a:lnTo>
                  <a:cubicBezTo>
                    <a:pt x="1883" y="57"/>
                    <a:pt x="1863" y="82"/>
                    <a:pt x="1837" y="118"/>
                  </a:cubicBezTo>
                  <a:cubicBezTo>
                    <a:pt x="1807" y="151"/>
                    <a:pt x="1776" y="201"/>
                    <a:pt x="1689" y="268"/>
                  </a:cubicBezTo>
                  <a:cubicBezTo>
                    <a:pt x="1529" y="384"/>
                    <a:pt x="1345" y="427"/>
                    <a:pt x="1148" y="471"/>
                  </a:cubicBezTo>
                  <a:cubicBezTo>
                    <a:pt x="1015" y="501"/>
                    <a:pt x="878" y="516"/>
                    <a:pt x="745" y="543"/>
                  </a:cubicBezTo>
                  <a:cubicBezTo>
                    <a:pt x="745" y="543"/>
                    <a:pt x="670" y="557"/>
                    <a:pt x="597" y="576"/>
                  </a:cubicBezTo>
                  <a:cubicBezTo>
                    <a:pt x="522" y="594"/>
                    <a:pt x="450" y="619"/>
                    <a:pt x="450" y="619"/>
                  </a:cubicBezTo>
                  <a:cubicBezTo>
                    <a:pt x="390" y="639"/>
                    <a:pt x="266" y="697"/>
                    <a:pt x="167" y="786"/>
                  </a:cubicBezTo>
                  <a:cubicBezTo>
                    <a:pt x="66" y="871"/>
                    <a:pt x="13" y="989"/>
                    <a:pt x="1" y="1033"/>
                  </a:cubicBezTo>
                  <a:cubicBezTo>
                    <a:pt x="84" y="902"/>
                    <a:pt x="214" y="811"/>
                    <a:pt x="370" y="748"/>
                  </a:cubicBezTo>
                  <a:lnTo>
                    <a:pt x="426" y="724"/>
                  </a:lnTo>
                  <a:cubicBezTo>
                    <a:pt x="426" y="724"/>
                    <a:pt x="504" y="694"/>
                    <a:pt x="585" y="673"/>
                  </a:cubicBezTo>
                  <a:cubicBezTo>
                    <a:pt x="665" y="650"/>
                    <a:pt x="748" y="635"/>
                    <a:pt x="748" y="635"/>
                  </a:cubicBezTo>
                  <a:cubicBezTo>
                    <a:pt x="965" y="593"/>
                    <a:pt x="1213" y="567"/>
                    <a:pt x="1437" y="472"/>
                  </a:cubicBezTo>
                  <a:cubicBezTo>
                    <a:pt x="1548" y="426"/>
                    <a:pt x="1655" y="366"/>
                    <a:pt x="1742" y="285"/>
                  </a:cubicBezTo>
                  <a:cubicBezTo>
                    <a:pt x="1828" y="205"/>
                    <a:pt x="1890" y="104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6">
              <a:extLst>
                <a:ext uri="{FF2B5EF4-FFF2-40B4-BE49-F238E27FC236}">
                  <a16:creationId xmlns:a16="http://schemas.microsoft.com/office/drawing/2014/main" id="{B3EDD62D-62F4-BBC6-9908-5F3A527AA487}"/>
                </a:ext>
              </a:extLst>
            </p:cNvPr>
            <p:cNvSpPr/>
            <p:nvPr/>
          </p:nvSpPr>
          <p:spPr>
            <a:xfrm>
              <a:off x="2342150" y="2176800"/>
              <a:ext cx="32550" cy="37950"/>
            </a:xfrm>
            <a:custGeom>
              <a:avLst/>
              <a:gdLst/>
              <a:ahLst/>
              <a:cxnLst/>
              <a:rect l="l" t="t" r="r" b="b"/>
              <a:pathLst>
                <a:path w="1302" h="1518" extrusionOk="0">
                  <a:moveTo>
                    <a:pt x="1302" y="0"/>
                  </a:moveTo>
                  <a:cubicBezTo>
                    <a:pt x="1255" y="108"/>
                    <a:pt x="1261" y="117"/>
                    <a:pt x="1193" y="310"/>
                  </a:cubicBezTo>
                  <a:cubicBezTo>
                    <a:pt x="1130" y="483"/>
                    <a:pt x="1036" y="626"/>
                    <a:pt x="929" y="778"/>
                  </a:cubicBezTo>
                  <a:cubicBezTo>
                    <a:pt x="855" y="878"/>
                    <a:pt x="774" y="973"/>
                    <a:pt x="685" y="1054"/>
                  </a:cubicBezTo>
                  <a:cubicBezTo>
                    <a:pt x="685" y="1054"/>
                    <a:pt x="637" y="1100"/>
                    <a:pt x="584" y="1142"/>
                  </a:cubicBezTo>
                  <a:cubicBezTo>
                    <a:pt x="559" y="1164"/>
                    <a:pt x="532" y="1183"/>
                    <a:pt x="511" y="1197"/>
                  </a:cubicBezTo>
                  <a:cubicBezTo>
                    <a:pt x="491" y="1212"/>
                    <a:pt x="477" y="1222"/>
                    <a:pt x="477" y="1222"/>
                  </a:cubicBezTo>
                  <a:cubicBezTo>
                    <a:pt x="432" y="1254"/>
                    <a:pt x="338" y="1323"/>
                    <a:pt x="241" y="1384"/>
                  </a:cubicBezTo>
                  <a:cubicBezTo>
                    <a:pt x="144" y="1445"/>
                    <a:pt x="41" y="1493"/>
                    <a:pt x="1" y="1517"/>
                  </a:cubicBezTo>
                  <a:cubicBezTo>
                    <a:pt x="144" y="1488"/>
                    <a:pt x="288" y="1438"/>
                    <a:pt x="432" y="1358"/>
                  </a:cubicBezTo>
                  <a:lnTo>
                    <a:pt x="484" y="1327"/>
                  </a:lnTo>
                  <a:cubicBezTo>
                    <a:pt x="484" y="1327"/>
                    <a:pt x="550" y="1281"/>
                    <a:pt x="615" y="1234"/>
                  </a:cubicBezTo>
                  <a:cubicBezTo>
                    <a:pt x="646" y="1208"/>
                    <a:pt x="678" y="1183"/>
                    <a:pt x="700" y="1164"/>
                  </a:cubicBezTo>
                  <a:cubicBezTo>
                    <a:pt x="723" y="1143"/>
                    <a:pt x="738" y="1130"/>
                    <a:pt x="738" y="1130"/>
                  </a:cubicBezTo>
                  <a:cubicBezTo>
                    <a:pt x="894" y="985"/>
                    <a:pt x="1036" y="805"/>
                    <a:pt x="1132" y="605"/>
                  </a:cubicBezTo>
                  <a:cubicBezTo>
                    <a:pt x="1229" y="406"/>
                    <a:pt x="1286" y="194"/>
                    <a:pt x="1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6">
              <a:extLst>
                <a:ext uri="{FF2B5EF4-FFF2-40B4-BE49-F238E27FC236}">
                  <a16:creationId xmlns:a16="http://schemas.microsoft.com/office/drawing/2014/main" id="{61A653E8-3579-EE7A-DF27-EB83C1AA8BCA}"/>
                </a:ext>
              </a:extLst>
            </p:cNvPr>
            <p:cNvSpPr/>
            <p:nvPr/>
          </p:nvSpPr>
          <p:spPr>
            <a:xfrm>
              <a:off x="2325475" y="2218500"/>
              <a:ext cx="28375" cy="7425"/>
            </a:xfrm>
            <a:custGeom>
              <a:avLst/>
              <a:gdLst/>
              <a:ahLst/>
              <a:cxnLst/>
              <a:rect l="l" t="t" r="r" b="b"/>
              <a:pathLst>
                <a:path w="1135" h="297" extrusionOk="0">
                  <a:moveTo>
                    <a:pt x="647" y="1"/>
                  </a:moveTo>
                  <a:cubicBezTo>
                    <a:pt x="569" y="1"/>
                    <a:pt x="492" y="8"/>
                    <a:pt x="418" y="25"/>
                  </a:cubicBezTo>
                  <a:cubicBezTo>
                    <a:pt x="418" y="25"/>
                    <a:pt x="377" y="33"/>
                    <a:pt x="337" y="46"/>
                  </a:cubicBezTo>
                  <a:cubicBezTo>
                    <a:pt x="296" y="56"/>
                    <a:pt x="257" y="73"/>
                    <a:pt x="257" y="73"/>
                  </a:cubicBezTo>
                  <a:cubicBezTo>
                    <a:pt x="224" y="85"/>
                    <a:pt x="162" y="125"/>
                    <a:pt x="108" y="171"/>
                  </a:cubicBezTo>
                  <a:cubicBezTo>
                    <a:pt x="55" y="219"/>
                    <a:pt x="14" y="273"/>
                    <a:pt x="1" y="297"/>
                  </a:cubicBezTo>
                  <a:cubicBezTo>
                    <a:pt x="73" y="251"/>
                    <a:pt x="149" y="215"/>
                    <a:pt x="233" y="182"/>
                  </a:cubicBezTo>
                  <a:lnTo>
                    <a:pt x="263" y="168"/>
                  </a:lnTo>
                  <a:cubicBezTo>
                    <a:pt x="261" y="165"/>
                    <a:pt x="414" y="115"/>
                    <a:pt x="430" y="115"/>
                  </a:cubicBezTo>
                  <a:cubicBezTo>
                    <a:pt x="430" y="115"/>
                    <a:pt x="431" y="115"/>
                    <a:pt x="431" y="115"/>
                  </a:cubicBezTo>
                  <a:cubicBezTo>
                    <a:pt x="509" y="97"/>
                    <a:pt x="593" y="88"/>
                    <a:pt x="678" y="88"/>
                  </a:cubicBezTo>
                  <a:cubicBezTo>
                    <a:pt x="838" y="88"/>
                    <a:pt x="1001" y="120"/>
                    <a:pt x="1135" y="185"/>
                  </a:cubicBezTo>
                  <a:cubicBezTo>
                    <a:pt x="1088" y="131"/>
                    <a:pt x="1086" y="123"/>
                    <a:pt x="972" y="75"/>
                  </a:cubicBezTo>
                  <a:cubicBezTo>
                    <a:pt x="867" y="35"/>
                    <a:pt x="76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6">
              <a:extLst>
                <a:ext uri="{FF2B5EF4-FFF2-40B4-BE49-F238E27FC236}">
                  <a16:creationId xmlns:a16="http://schemas.microsoft.com/office/drawing/2014/main" id="{B1D92D26-CBBC-E192-E8B2-B762AAD2DD4E}"/>
                </a:ext>
              </a:extLst>
            </p:cNvPr>
            <p:cNvSpPr/>
            <p:nvPr/>
          </p:nvSpPr>
          <p:spPr>
            <a:xfrm>
              <a:off x="2384525" y="2236725"/>
              <a:ext cx="20125" cy="39975"/>
            </a:xfrm>
            <a:custGeom>
              <a:avLst/>
              <a:gdLst/>
              <a:ahLst/>
              <a:cxnLst/>
              <a:rect l="l" t="t" r="r" b="b"/>
              <a:pathLst>
                <a:path w="805" h="1599" extrusionOk="0">
                  <a:moveTo>
                    <a:pt x="0" y="0"/>
                  </a:moveTo>
                  <a:lnTo>
                    <a:pt x="0" y="0"/>
                  </a:lnTo>
                  <a:cubicBezTo>
                    <a:pt x="117" y="63"/>
                    <a:pt x="223" y="144"/>
                    <a:pt x="322" y="246"/>
                  </a:cubicBezTo>
                  <a:lnTo>
                    <a:pt x="361" y="282"/>
                  </a:lnTo>
                  <a:cubicBezTo>
                    <a:pt x="361" y="282"/>
                    <a:pt x="373" y="294"/>
                    <a:pt x="389" y="314"/>
                  </a:cubicBezTo>
                  <a:cubicBezTo>
                    <a:pt x="407" y="335"/>
                    <a:pt x="431" y="359"/>
                    <a:pt x="452" y="387"/>
                  </a:cubicBezTo>
                  <a:cubicBezTo>
                    <a:pt x="472" y="417"/>
                    <a:pt x="492" y="445"/>
                    <a:pt x="507" y="466"/>
                  </a:cubicBezTo>
                  <a:cubicBezTo>
                    <a:pt x="520" y="489"/>
                    <a:pt x="530" y="504"/>
                    <a:pt x="530" y="504"/>
                  </a:cubicBezTo>
                  <a:cubicBezTo>
                    <a:pt x="624" y="662"/>
                    <a:pt x="698" y="849"/>
                    <a:pt x="720" y="1043"/>
                  </a:cubicBezTo>
                  <a:cubicBezTo>
                    <a:pt x="745" y="1235"/>
                    <a:pt x="726" y="1431"/>
                    <a:pt x="665" y="1599"/>
                  </a:cubicBezTo>
                  <a:cubicBezTo>
                    <a:pt x="724" y="1509"/>
                    <a:pt x="740" y="1503"/>
                    <a:pt x="774" y="1312"/>
                  </a:cubicBezTo>
                  <a:cubicBezTo>
                    <a:pt x="801" y="1140"/>
                    <a:pt x="805" y="972"/>
                    <a:pt x="756" y="796"/>
                  </a:cubicBezTo>
                  <a:cubicBezTo>
                    <a:pt x="721" y="679"/>
                    <a:pt x="676" y="567"/>
                    <a:pt x="614" y="468"/>
                  </a:cubicBezTo>
                  <a:cubicBezTo>
                    <a:pt x="622" y="462"/>
                    <a:pt x="468" y="256"/>
                    <a:pt x="460" y="256"/>
                  </a:cubicBezTo>
                  <a:cubicBezTo>
                    <a:pt x="460" y="256"/>
                    <a:pt x="460" y="256"/>
                    <a:pt x="460" y="256"/>
                  </a:cubicBezTo>
                  <a:cubicBezTo>
                    <a:pt x="426" y="214"/>
                    <a:pt x="335" y="142"/>
                    <a:pt x="239" y="88"/>
                  </a:cubicBezTo>
                  <a:cubicBezTo>
                    <a:pt x="142" y="36"/>
                    <a:pt x="40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6">
              <a:extLst>
                <a:ext uri="{FF2B5EF4-FFF2-40B4-BE49-F238E27FC236}">
                  <a16:creationId xmlns:a16="http://schemas.microsoft.com/office/drawing/2014/main" id="{CDA7CDD9-7299-433A-1923-53A028B271F5}"/>
                </a:ext>
              </a:extLst>
            </p:cNvPr>
            <p:cNvSpPr/>
            <p:nvPr/>
          </p:nvSpPr>
          <p:spPr>
            <a:xfrm>
              <a:off x="2439275" y="2220850"/>
              <a:ext cx="64775" cy="39450"/>
            </a:xfrm>
            <a:custGeom>
              <a:avLst/>
              <a:gdLst/>
              <a:ahLst/>
              <a:cxnLst/>
              <a:rect l="l" t="t" r="r" b="b"/>
              <a:pathLst>
                <a:path w="2591" h="1578" extrusionOk="0">
                  <a:moveTo>
                    <a:pt x="1" y="1"/>
                  </a:moveTo>
                  <a:cubicBezTo>
                    <a:pt x="10" y="90"/>
                    <a:pt x="36" y="139"/>
                    <a:pt x="79" y="192"/>
                  </a:cubicBezTo>
                  <a:cubicBezTo>
                    <a:pt x="124" y="243"/>
                    <a:pt x="193" y="309"/>
                    <a:pt x="358" y="357"/>
                  </a:cubicBezTo>
                  <a:cubicBezTo>
                    <a:pt x="458" y="382"/>
                    <a:pt x="556" y="389"/>
                    <a:pt x="652" y="389"/>
                  </a:cubicBezTo>
                  <a:cubicBezTo>
                    <a:pt x="774" y="389"/>
                    <a:pt x="894" y="378"/>
                    <a:pt x="1014" y="378"/>
                  </a:cubicBezTo>
                  <a:cubicBezTo>
                    <a:pt x="1085" y="378"/>
                    <a:pt x="1156" y="382"/>
                    <a:pt x="1228" y="394"/>
                  </a:cubicBezTo>
                  <a:cubicBezTo>
                    <a:pt x="1424" y="420"/>
                    <a:pt x="1612" y="487"/>
                    <a:pt x="1776" y="581"/>
                  </a:cubicBezTo>
                  <a:cubicBezTo>
                    <a:pt x="1776" y="581"/>
                    <a:pt x="1799" y="595"/>
                    <a:pt x="1833" y="617"/>
                  </a:cubicBezTo>
                  <a:cubicBezTo>
                    <a:pt x="1867" y="636"/>
                    <a:pt x="1910" y="668"/>
                    <a:pt x="1953" y="700"/>
                  </a:cubicBezTo>
                  <a:cubicBezTo>
                    <a:pt x="2038" y="764"/>
                    <a:pt x="2114" y="840"/>
                    <a:pt x="2114" y="840"/>
                  </a:cubicBezTo>
                  <a:cubicBezTo>
                    <a:pt x="2178" y="898"/>
                    <a:pt x="2306" y="1032"/>
                    <a:pt x="2405" y="1186"/>
                  </a:cubicBezTo>
                  <a:cubicBezTo>
                    <a:pt x="2506" y="1338"/>
                    <a:pt x="2565" y="1510"/>
                    <a:pt x="2591" y="1577"/>
                  </a:cubicBezTo>
                  <a:cubicBezTo>
                    <a:pt x="2553" y="1349"/>
                    <a:pt x="2463" y="1117"/>
                    <a:pt x="2300" y="910"/>
                  </a:cubicBezTo>
                  <a:cubicBezTo>
                    <a:pt x="2300" y="910"/>
                    <a:pt x="2240" y="836"/>
                    <a:pt x="2238" y="836"/>
                  </a:cubicBezTo>
                  <a:cubicBezTo>
                    <a:pt x="2238" y="836"/>
                    <a:pt x="2238" y="836"/>
                    <a:pt x="2238" y="837"/>
                  </a:cubicBezTo>
                  <a:cubicBezTo>
                    <a:pt x="2238" y="837"/>
                    <a:pt x="2151" y="741"/>
                    <a:pt x="2051" y="660"/>
                  </a:cubicBezTo>
                  <a:cubicBezTo>
                    <a:pt x="1951" y="579"/>
                    <a:pt x="1840" y="514"/>
                    <a:pt x="1840" y="514"/>
                  </a:cubicBezTo>
                  <a:cubicBezTo>
                    <a:pt x="1694" y="428"/>
                    <a:pt x="1529" y="362"/>
                    <a:pt x="1355" y="326"/>
                  </a:cubicBezTo>
                  <a:cubicBezTo>
                    <a:pt x="1256" y="305"/>
                    <a:pt x="1153" y="296"/>
                    <a:pt x="1051" y="296"/>
                  </a:cubicBezTo>
                  <a:cubicBezTo>
                    <a:pt x="975" y="296"/>
                    <a:pt x="899" y="301"/>
                    <a:pt x="826" y="310"/>
                  </a:cubicBezTo>
                  <a:cubicBezTo>
                    <a:pt x="735" y="318"/>
                    <a:pt x="645" y="328"/>
                    <a:pt x="557" y="328"/>
                  </a:cubicBezTo>
                  <a:cubicBezTo>
                    <a:pt x="479" y="328"/>
                    <a:pt x="403" y="320"/>
                    <a:pt x="331" y="299"/>
                  </a:cubicBezTo>
                  <a:cubicBezTo>
                    <a:pt x="178" y="256"/>
                    <a:pt x="37" y="15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6">
              <a:extLst>
                <a:ext uri="{FF2B5EF4-FFF2-40B4-BE49-F238E27FC236}">
                  <a16:creationId xmlns:a16="http://schemas.microsoft.com/office/drawing/2014/main" id="{FE3B1585-CB9C-C13C-CE66-D2CAB9EA17EA}"/>
                </a:ext>
              </a:extLst>
            </p:cNvPr>
            <p:cNvSpPr/>
            <p:nvPr/>
          </p:nvSpPr>
          <p:spPr>
            <a:xfrm>
              <a:off x="2437375" y="2221850"/>
              <a:ext cx="43950" cy="42675"/>
            </a:xfrm>
            <a:custGeom>
              <a:avLst/>
              <a:gdLst/>
              <a:ahLst/>
              <a:cxnLst/>
              <a:rect l="l" t="t" r="r" b="b"/>
              <a:pathLst>
                <a:path w="1758" h="1707" extrusionOk="0">
                  <a:moveTo>
                    <a:pt x="26" y="1"/>
                  </a:moveTo>
                  <a:cubicBezTo>
                    <a:pt x="4" y="68"/>
                    <a:pt x="0" y="108"/>
                    <a:pt x="1" y="161"/>
                  </a:cubicBezTo>
                  <a:cubicBezTo>
                    <a:pt x="6" y="213"/>
                    <a:pt x="13" y="283"/>
                    <a:pt x="69" y="402"/>
                  </a:cubicBezTo>
                  <a:cubicBezTo>
                    <a:pt x="172" y="612"/>
                    <a:pt x="335" y="776"/>
                    <a:pt x="543" y="894"/>
                  </a:cubicBezTo>
                  <a:cubicBezTo>
                    <a:pt x="681" y="973"/>
                    <a:pt x="825" y="1037"/>
                    <a:pt x="960" y="1101"/>
                  </a:cubicBezTo>
                  <a:cubicBezTo>
                    <a:pt x="960" y="1101"/>
                    <a:pt x="1036" y="1138"/>
                    <a:pt x="1111" y="1175"/>
                  </a:cubicBezTo>
                  <a:cubicBezTo>
                    <a:pt x="1184" y="1213"/>
                    <a:pt x="1254" y="1256"/>
                    <a:pt x="1254" y="1256"/>
                  </a:cubicBezTo>
                  <a:cubicBezTo>
                    <a:pt x="1312" y="1292"/>
                    <a:pt x="1437" y="1361"/>
                    <a:pt x="1542" y="1453"/>
                  </a:cubicBezTo>
                  <a:cubicBezTo>
                    <a:pt x="1650" y="1543"/>
                    <a:pt x="1729" y="1659"/>
                    <a:pt x="1757" y="1707"/>
                  </a:cubicBezTo>
                  <a:cubicBezTo>
                    <a:pt x="1702" y="1535"/>
                    <a:pt x="1580" y="1379"/>
                    <a:pt x="1419" y="1257"/>
                  </a:cubicBezTo>
                  <a:lnTo>
                    <a:pt x="1358" y="1214"/>
                  </a:lnTo>
                  <a:cubicBezTo>
                    <a:pt x="1358" y="1214"/>
                    <a:pt x="1276" y="1160"/>
                    <a:pt x="1188" y="1113"/>
                  </a:cubicBezTo>
                  <a:cubicBezTo>
                    <a:pt x="1102" y="1067"/>
                    <a:pt x="1014" y="1026"/>
                    <a:pt x="1014" y="1026"/>
                  </a:cubicBezTo>
                  <a:cubicBezTo>
                    <a:pt x="784" y="915"/>
                    <a:pt x="532" y="815"/>
                    <a:pt x="335" y="647"/>
                  </a:cubicBezTo>
                  <a:cubicBezTo>
                    <a:pt x="140" y="482"/>
                    <a:pt x="1" y="237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6">
              <a:extLst>
                <a:ext uri="{FF2B5EF4-FFF2-40B4-BE49-F238E27FC236}">
                  <a16:creationId xmlns:a16="http://schemas.microsoft.com/office/drawing/2014/main" id="{11E65B99-33B6-1E21-02AF-FCAF15203E67}"/>
                </a:ext>
              </a:extLst>
            </p:cNvPr>
            <p:cNvSpPr/>
            <p:nvPr/>
          </p:nvSpPr>
          <p:spPr>
            <a:xfrm>
              <a:off x="2450550" y="2270900"/>
              <a:ext cx="40950" cy="15475"/>
            </a:xfrm>
            <a:custGeom>
              <a:avLst/>
              <a:gdLst/>
              <a:ahLst/>
              <a:cxnLst/>
              <a:rect l="l" t="t" r="r" b="b"/>
              <a:pathLst>
                <a:path w="1638" h="619" extrusionOk="0">
                  <a:moveTo>
                    <a:pt x="752" y="0"/>
                  </a:moveTo>
                  <a:cubicBezTo>
                    <a:pt x="663" y="0"/>
                    <a:pt x="574" y="12"/>
                    <a:pt x="491" y="37"/>
                  </a:cubicBezTo>
                  <a:cubicBezTo>
                    <a:pt x="290" y="91"/>
                    <a:pt x="114" y="211"/>
                    <a:pt x="1" y="350"/>
                  </a:cubicBezTo>
                  <a:cubicBezTo>
                    <a:pt x="95" y="295"/>
                    <a:pt x="95" y="285"/>
                    <a:pt x="258" y="190"/>
                  </a:cubicBezTo>
                  <a:cubicBezTo>
                    <a:pt x="408" y="114"/>
                    <a:pt x="565" y="90"/>
                    <a:pt x="733" y="89"/>
                  </a:cubicBezTo>
                  <a:cubicBezTo>
                    <a:pt x="736" y="89"/>
                    <a:pt x="738" y="89"/>
                    <a:pt x="741" y="89"/>
                  </a:cubicBezTo>
                  <a:cubicBezTo>
                    <a:pt x="851" y="89"/>
                    <a:pt x="959" y="110"/>
                    <a:pt x="1057" y="148"/>
                  </a:cubicBezTo>
                  <a:cubicBezTo>
                    <a:pt x="1057" y="148"/>
                    <a:pt x="1115" y="170"/>
                    <a:pt x="1168" y="199"/>
                  </a:cubicBezTo>
                  <a:cubicBezTo>
                    <a:pt x="1222" y="227"/>
                    <a:pt x="1270" y="264"/>
                    <a:pt x="1270" y="264"/>
                  </a:cubicBezTo>
                  <a:cubicBezTo>
                    <a:pt x="1311" y="292"/>
                    <a:pt x="1399" y="352"/>
                    <a:pt x="1475" y="425"/>
                  </a:cubicBezTo>
                  <a:cubicBezTo>
                    <a:pt x="1551" y="498"/>
                    <a:pt x="1611" y="585"/>
                    <a:pt x="1638" y="619"/>
                  </a:cubicBezTo>
                  <a:cubicBezTo>
                    <a:pt x="1594" y="490"/>
                    <a:pt x="1520" y="365"/>
                    <a:pt x="1408" y="256"/>
                  </a:cubicBezTo>
                  <a:lnTo>
                    <a:pt x="1408" y="258"/>
                  </a:lnTo>
                  <a:lnTo>
                    <a:pt x="1364" y="221"/>
                  </a:lnTo>
                  <a:cubicBezTo>
                    <a:pt x="1364" y="221"/>
                    <a:pt x="1304" y="173"/>
                    <a:pt x="1239" y="135"/>
                  </a:cubicBezTo>
                  <a:cubicBezTo>
                    <a:pt x="1174" y="95"/>
                    <a:pt x="1103" y="68"/>
                    <a:pt x="1103" y="68"/>
                  </a:cubicBezTo>
                  <a:cubicBezTo>
                    <a:pt x="995" y="23"/>
                    <a:pt x="873" y="0"/>
                    <a:pt x="7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6">
              <a:extLst>
                <a:ext uri="{FF2B5EF4-FFF2-40B4-BE49-F238E27FC236}">
                  <a16:creationId xmlns:a16="http://schemas.microsoft.com/office/drawing/2014/main" id="{231E360C-68E9-E150-D23C-3F680CC3BB80}"/>
                </a:ext>
              </a:extLst>
            </p:cNvPr>
            <p:cNvSpPr/>
            <p:nvPr/>
          </p:nvSpPr>
          <p:spPr>
            <a:xfrm>
              <a:off x="2571600" y="2118600"/>
              <a:ext cx="34275" cy="28700"/>
            </a:xfrm>
            <a:custGeom>
              <a:avLst/>
              <a:gdLst/>
              <a:ahLst/>
              <a:cxnLst/>
              <a:rect l="l" t="t" r="r" b="b"/>
              <a:pathLst>
                <a:path w="1371" h="1148" extrusionOk="0">
                  <a:moveTo>
                    <a:pt x="1371" y="0"/>
                  </a:moveTo>
                  <a:lnTo>
                    <a:pt x="1371" y="0"/>
                  </a:lnTo>
                  <a:cubicBezTo>
                    <a:pt x="1270" y="16"/>
                    <a:pt x="1262" y="15"/>
                    <a:pt x="1098" y="95"/>
                  </a:cubicBezTo>
                  <a:cubicBezTo>
                    <a:pt x="954" y="169"/>
                    <a:pt x="816" y="236"/>
                    <a:pt x="682" y="337"/>
                  </a:cubicBezTo>
                  <a:cubicBezTo>
                    <a:pt x="592" y="406"/>
                    <a:pt x="507" y="478"/>
                    <a:pt x="428" y="552"/>
                  </a:cubicBezTo>
                  <a:cubicBezTo>
                    <a:pt x="428" y="552"/>
                    <a:pt x="384" y="593"/>
                    <a:pt x="342" y="636"/>
                  </a:cubicBezTo>
                  <a:cubicBezTo>
                    <a:pt x="297" y="678"/>
                    <a:pt x="257" y="723"/>
                    <a:pt x="257" y="723"/>
                  </a:cubicBezTo>
                  <a:cubicBezTo>
                    <a:pt x="224" y="759"/>
                    <a:pt x="162" y="846"/>
                    <a:pt x="109" y="933"/>
                  </a:cubicBezTo>
                  <a:cubicBezTo>
                    <a:pt x="57" y="1021"/>
                    <a:pt x="14" y="1111"/>
                    <a:pt x="1" y="1147"/>
                  </a:cubicBezTo>
                  <a:cubicBezTo>
                    <a:pt x="82" y="1051"/>
                    <a:pt x="166" y="956"/>
                    <a:pt x="261" y="856"/>
                  </a:cubicBezTo>
                  <a:lnTo>
                    <a:pt x="294" y="819"/>
                  </a:lnTo>
                  <a:cubicBezTo>
                    <a:pt x="294" y="819"/>
                    <a:pt x="339" y="769"/>
                    <a:pt x="386" y="720"/>
                  </a:cubicBezTo>
                  <a:cubicBezTo>
                    <a:pt x="433" y="672"/>
                    <a:pt x="482" y="626"/>
                    <a:pt x="482" y="626"/>
                  </a:cubicBezTo>
                  <a:cubicBezTo>
                    <a:pt x="739" y="381"/>
                    <a:pt x="1070" y="149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6">
              <a:extLst>
                <a:ext uri="{FF2B5EF4-FFF2-40B4-BE49-F238E27FC236}">
                  <a16:creationId xmlns:a16="http://schemas.microsoft.com/office/drawing/2014/main" id="{1F85AC95-3001-1126-2316-3460F068B451}"/>
                </a:ext>
              </a:extLst>
            </p:cNvPr>
            <p:cNvSpPr/>
            <p:nvPr/>
          </p:nvSpPr>
          <p:spPr>
            <a:xfrm>
              <a:off x="2576125" y="2059850"/>
              <a:ext cx="43600" cy="40925"/>
            </a:xfrm>
            <a:custGeom>
              <a:avLst/>
              <a:gdLst/>
              <a:ahLst/>
              <a:cxnLst/>
              <a:rect l="l" t="t" r="r" b="b"/>
              <a:pathLst>
                <a:path w="1744" h="1637" extrusionOk="0">
                  <a:moveTo>
                    <a:pt x="1744" y="0"/>
                  </a:moveTo>
                  <a:lnTo>
                    <a:pt x="1744" y="0"/>
                  </a:lnTo>
                  <a:cubicBezTo>
                    <a:pt x="1631" y="71"/>
                    <a:pt x="1624" y="76"/>
                    <a:pt x="1447" y="235"/>
                  </a:cubicBezTo>
                  <a:cubicBezTo>
                    <a:pt x="1289" y="377"/>
                    <a:pt x="1135" y="498"/>
                    <a:pt x="976" y="646"/>
                  </a:cubicBezTo>
                  <a:cubicBezTo>
                    <a:pt x="869" y="746"/>
                    <a:pt x="763" y="845"/>
                    <a:pt x="661" y="940"/>
                  </a:cubicBezTo>
                  <a:cubicBezTo>
                    <a:pt x="661" y="940"/>
                    <a:pt x="431" y="1154"/>
                    <a:pt x="431" y="1154"/>
                  </a:cubicBezTo>
                  <a:cubicBezTo>
                    <a:pt x="337" y="1242"/>
                    <a:pt x="60" y="1553"/>
                    <a:pt x="0" y="1636"/>
                  </a:cubicBezTo>
                  <a:cubicBezTo>
                    <a:pt x="130" y="1534"/>
                    <a:pt x="261" y="1428"/>
                    <a:pt x="399" y="1308"/>
                  </a:cubicBezTo>
                  <a:lnTo>
                    <a:pt x="449" y="1261"/>
                  </a:lnTo>
                  <a:cubicBezTo>
                    <a:pt x="449" y="1261"/>
                    <a:pt x="712" y="1018"/>
                    <a:pt x="712" y="1018"/>
                  </a:cubicBezTo>
                  <a:cubicBezTo>
                    <a:pt x="1060" y="695"/>
                    <a:pt x="1438" y="318"/>
                    <a:pt x="17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6">
              <a:extLst>
                <a:ext uri="{FF2B5EF4-FFF2-40B4-BE49-F238E27FC236}">
                  <a16:creationId xmlns:a16="http://schemas.microsoft.com/office/drawing/2014/main" id="{6B900BC3-7C83-3B85-7809-D1CB5D878063}"/>
                </a:ext>
              </a:extLst>
            </p:cNvPr>
            <p:cNvSpPr/>
            <p:nvPr/>
          </p:nvSpPr>
          <p:spPr>
            <a:xfrm>
              <a:off x="2554600" y="2032875"/>
              <a:ext cx="48900" cy="64300"/>
            </a:xfrm>
            <a:custGeom>
              <a:avLst/>
              <a:gdLst/>
              <a:ahLst/>
              <a:cxnLst/>
              <a:rect l="l" t="t" r="r" b="b"/>
              <a:pathLst>
                <a:path w="1956" h="2572" extrusionOk="0">
                  <a:moveTo>
                    <a:pt x="1956" y="0"/>
                  </a:moveTo>
                  <a:lnTo>
                    <a:pt x="1956" y="0"/>
                  </a:lnTo>
                  <a:cubicBezTo>
                    <a:pt x="1785" y="67"/>
                    <a:pt x="1768" y="64"/>
                    <a:pt x="1492" y="250"/>
                  </a:cubicBezTo>
                  <a:cubicBezTo>
                    <a:pt x="1248" y="422"/>
                    <a:pt x="1029" y="596"/>
                    <a:pt x="825" y="827"/>
                  </a:cubicBezTo>
                  <a:cubicBezTo>
                    <a:pt x="690" y="983"/>
                    <a:pt x="564" y="1146"/>
                    <a:pt x="460" y="1314"/>
                  </a:cubicBezTo>
                  <a:cubicBezTo>
                    <a:pt x="460" y="1314"/>
                    <a:pt x="399" y="1407"/>
                    <a:pt x="346" y="1504"/>
                  </a:cubicBezTo>
                  <a:cubicBezTo>
                    <a:pt x="318" y="1552"/>
                    <a:pt x="292" y="1601"/>
                    <a:pt x="273" y="1638"/>
                  </a:cubicBezTo>
                  <a:cubicBezTo>
                    <a:pt x="255" y="1675"/>
                    <a:pt x="243" y="1700"/>
                    <a:pt x="243" y="1700"/>
                  </a:cubicBezTo>
                  <a:cubicBezTo>
                    <a:pt x="201" y="1781"/>
                    <a:pt x="133" y="1962"/>
                    <a:pt x="83" y="2142"/>
                  </a:cubicBezTo>
                  <a:cubicBezTo>
                    <a:pt x="34" y="2323"/>
                    <a:pt x="7" y="2501"/>
                    <a:pt x="1" y="2572"/>
                  </a:cubicBezTo>
                  <a:cubicBezTo>
                    <a:pt x="63" y="2351"/>
                    <a:pt x="145" y="2130"/>
                    <a:pt x="251" y="1900"/>
                  </a:cubicBezTo>
                  <a:lnTo>
                    <a:pt x="287" y="1815"/>
                  </a:lnTo>
                  <a:cubicBezTo>
                    <a:pt x="287" y="1815"/>
                    <a:pt x="300" y="1787"/>
                    <a:pt x="322" y="1745"/>
                  </a:cubicBezTo>
                  <a:cubicBezTo>
                    <a:pt x="342" y="1704"/>
                    <a:pt x="369" y="1648"/>
                    <a:pt x="399" y="1594"/>
                  </a:cubicBezTo>
                  <a:cubicBezTo>
                    <a:pt x="430" y="1540"/>
                    <a:pt x="460" y="1486"/>
                    <a:pt x="484" y="1446"/>
                  </a:cubicBezTo>
                  <a:cubicBezTo>
                    <a:pt x="509" y="1406"/>
                    <a:pt x="525" y="1380"/>
                    <a:pt x="525" y="1380"/>
                  </a:cubicBezTo>
                  <a:cubicBezTo>
                    <a:pt x="701" y="1104"/>
                    <a:pt x="917" y="827"/>
                    <a:pt x="1166" y="592"/>
                  </a:cubicBezTo>
                  <a:cubicBezTo>
                    <a:pt x="1414" y="355"/>
                    <a:pt x="1689" y="153"/>
                    <a:pt x="19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6">
              <a:extLst>
                <a:ext uri="{FF2B5EF4-FFF2-40B4-BE49-F238E27FC236}">
                  <a16:creationId xmlns:a16="http://schemas.microsoft.com/office/drawing/2014/main" id="{5E484E90-1E77-93F6-4566-FDF16F4BFEEF}"/>
                </a:ext>
              </a:extLst>
            </p:cNvPr>
            <p:cNvSpPr/>
            <p:nvPr/>
          </p:nvSpPr>
          <p:spPr>
            <a:xfrm>
              <a:off x="2531950" y="2010900"/>
              <a:ext cx="23600" cy="58225"/>
            </a:xfrm>
            <a:custGeom>
              <a:avLst/>
              <a:gdLst/>
              <a:ahLst/>
              <a:cxnLst/>
              <a:rect l="l" t="t" r="r" b="b"/>
              <a:pathLst>
                <a:path w="944" h="2329" extrusionOk="0">
                  <a:moveTo>
                    <a:pt x="944" y="0"/>
                  </a:moveTo>
                  <a:cubicBezTo>
                    <a:pt x="807" y="56"/>
                    <a:pt x="790" y="53"/>
                    <a:pt x="585" y="229"/>
                  </a:cubicBezTo>
                  <a:cubicBezTo>
                    <a:pt x="407" y="394"/>
                    <a:pt x="259" y="571"/>
                    <a:pt x="155" y="801"/>
                  </a:cubicBezTo>
                  <a:cubicBezTo>
                    <a:pt x="87" y="956"/>
                    <a:pt x="43" y="1119"/>
                    <a:pt x="21" y="1279"/>
                  </a:cubicBezTo>
                  <a:cubicBezTo>
                    <a:pt x="21" y="1279"/>
                    <a:pt x="8" y="1369"/>
                    <a:pt x="5" y="1460"/>
                  </a:cubicBezTo>
                  <a:cubicBezTo>
                    <a:pt x="1" y="1551"/>
                    <a:pt x="8" y="1642"/>
                    <a:pt x="8" y="1642"/>
                  </a:cubicBezTo>
                  <a:cubicBezTo>
                    <a:pt x="10" y="1715"/>
                    <a:pt x="40" y="1872"/>
                    <a:pt x="93" y="2014"/>
                  </a:cubicBezTo>
                  <a:cubicBezTo>
                    <a:pt x="143" y="2157"/>
                    <a:pt x="220" y="2284"/>
                    <a:pt x="255" y="2328"/>
                  </a:cubicBezTo>
                  <a:cubicBezTo>
                    <a:pt x="183" y="2158"/>
                    <a:pt x="135" y="1976"/>
                    <a:pt x="112" y="1775"/>
                  </a:cubicBezTo>
                  <a:lnTo>
                    <a:pt x="103" y="1702"/>
                  </a:lnTo>
                  <a:cubicBezTo>
                    <a:pt x="103" y="1702"/>
                    <a:pt x="94" y="1604"/>
                    <a:pt x="95" y="1504"/>
                  </a:cubicBezTo>
                  <a:cubicBezTo>
                    <a:pt x="96" y="1406"/>
                    <a:pt x="109" y="1309"/>
                    <a:pt x="109" y="1309"/>
                  </a:cubicBezTo>
                  <a:cubicBezTo>
                    <a:pt x="140" y="1050"/>
                    <a:pt x="236" y="783"/>
                    <a:pt x="387" y="554"/>
                  </a:cubicBezTo>
                  <a:cubicBezTo>
                    <a:pt x="535" y="323"/>
                    <a:pt x="735" y="133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6">
              <a:extLst>
                <a:ext uri="{FF2B5EF4-FFF2-40B4-BE49-F238E27FC236}">
                  <a16:creationId xmlns:a16="http://schemas.microsoft.com/office/drawing/2014/main" id="{BD9E2A24-044D-E284-5A48-0312071979E7}"/>
                </a:ext>
              </a:extLst>
            </p:cNvPr>
            <p:cNvSpPr/>
            <p:nvPr/>
          </p:nvSpPr>
          <p:spPr>
            <a:xfrm>
              <a:off x="2515475" y="1951650"/>
              <a:ext cx="14550" cy="70700"/>
            </a:xfrm>
            <a:custGeom>
              <a:avLst/>
              <a:gdLst/>
              <a:ahLst/>
              <a:cxnLst/>
              <a:rect l="l" t="t" r="r" b="b"/>
              <a:pathLst>
                <a:path w="582" h="2828" extrusionOk="0">
                  <a:moveTo>
                    <a:pt x="332" y="1"/>
                  </a:moveTo>
                  <a:lnTo>
                    <a:pt x="332" y="1"/>
                  </a:lnTo>
                  <a:cubicBezTo>
                    <a:pt x="264" y="45"/>
                    <a:pt x="231" y="78"/>
                    <a:pt x="193" y="124"/>
                  </a:cubicBezTo>
                  <a:cubicBezTo>
                    <a:pt x="157" y="174"/>
                    <a:pt x="110" y="241"/>
                    <a:pt x="69" y="387"/>
                  </a:cubicBezTo>
                  <a:cubicBezTo>
                    <a:pt x="0" y="650"/>
                    <a:pt x="19" y="915"/>
                    <a:pt x="106" y="1176"/>
                  </a:cubicBezTo>
                  <a:cubicBezTo>
                    <a:pt x="164" y="1353"/>
                    <a:pt x="237" y="1519"/>
                    <a:pt x="301" y="1680"/>
                  </a:cubicBezTo>
                  <a:cubicBezTo>
                    <a:pt x="301" y="1680"/>
                    <a:pt x="337" y="1771"/>
                    <a:pt x="369" y="1862"/>
                  </a:cubicBezTo>
                  <a:cubicBezTo>
                    <a:pt x="401" y="1953"/>
                    <a:pt x="425" y="2046"/>
                    <a:pt x="425" y="2046"/>
                  </a:cubicBezTo>
                  <a:cubicBezTo>
                    <a:pt x="444" y="2121"/>
                    <a:pt x="491" y="2281"/>
                    <a:pt x="500" y="2445"/>
                  </a:cubicBezTo>
                  <a:cubicBezTo>
                    <a:pt x="513" y="2607"/>
                    <a:pt x="476" y="2767"/>
                    <a:pt x="456" y="2828"/>
                  </a:cubicBezTo>
                  <a:cubicBezTo>
                    <a:pt x="555" y="2643"/>
                    <a:pt x="582" y="2414"/>
                    <a:pt x="547" y="2183"/>
                  </a:cubicBezTo>
                  <a:lnTo>
                    <a:pt x="531" y="2099"/>
                  </a:lnTo>
                  <a:cubicBezTo>
                    <a:pt x="531" y="2099"/>
                    <a:pt x="507" y="1986"/>
                    <a:pt x="470" y="1878"/>
                  </a:cubicBezTo>
                  <a:cubicBezTo>
                    <a:pt x="435" y="1769"/>
                    <a:pt x="393" y="1664"/>
                    <a:pt x="393" y="1664"/>
                  </a:cubicBezTo>
                  <a:cubicBezTo>
                    <a:pt x="284" y="1388"/>
                    <a:pt x="145" y="1105"/>
                    <a:pt x="104" y="804"/>
                  </a:cubicBezTo>
                  <a:cubicBezTo>
                    <a:pt x="62" y="509"/>
                    <a:pt x="128" y="189"/>
                    <a:pt x="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6">
              <a:extLst>
                <a:ext uri="{FF2B5EF4-FFF2-40B4-BE49-F238E27FC236}">
                  <a16:creationId xmlns:a16="http://schemas.microsoft.com/office/drawing/2014/main" id="{DF81CF33-D943-5679-EDE2-F424F07050F9}"/>
                </a:ext>
              </a:extLst>
            </p:cNvPr>
            <p:cNvSpPr/>
            <p:nvPr/>
          </p:nvSpPr>
          <p:spPr>
            <a:xfrm>
              <a:off x="2507100" y="1963950"/>
              <a:ext cx="7600" cy="49800"/>
            </a:xfrm>
            <a:custGeom>
              <a:avLst/>
              <a:gdLst/>
              <a:ahLst/>
              <a:cxnLst/>
              <a:rect l="l" t="t" r="r" b="b"/>
              <a:pathLst>
                <a:path w="304" h="1992" extrusionOk="0">
                  <a:moveTo>
                    <a:pt x="286" y="1"/>
                  </a:moveTo>
                  <a:cubicBezTo>
                    <a:pt x="216" y="93"/>
                    <a:pt x="205" y="97"/>
                    <a:pt x="134" y="292"/>
                  </a:cubicBezTo>
                  <a:cubicBezTo>
                    <a:pt x="72" y="468"/>
                    <a:pt x="23" y="636"/>
                    <a:pt x="8" y="828"/>
                  </a:cubicBezTo>
                  <a:cubicBezTo>
                    <a:pt x="1" y="957"/>
                    <a:pt x="2" y="1087"/>
                    <a:pt x="15" y="1209"/>
                  </a:cubicBezTo>
                  <a:cubicBezTo>
                    <a:pt x="15" y="1209"/>
                    <a:pt x="20" y="1278"/>
                    <a:pt x="32" y="1347"/>
                  </a:cubicBezTo>
                  <a:cubicBezTo>
                    <a:pt x="41" y="1415"/>
                    <a:pt x="58" y="1483"/>
                    <a:pt x="58" y="1483"/>
                  </a:cubicBezTo>
                  <a:cubicBezTo>
                    <a:pt x="69" y="1540"/>
                    <a:pt x="110" y="1653"/>
                    <a:pt x="161" y="1758"/>
                  </a:cubicBezTo>
                  <a:cubicBezTo>
                    <a:pt x="213" y="1864"/>
                    <a:pt x="276" y="1957"/>
                    <a:pt x="304" y="1992"/>
                  </a:cubicBezTo>
                  <a:cubicBezTo>
                    <a:pt x="251" y="1859"/>
                    <a:pt x="209" y="1720"/>
                    <a:pt x="173" y="1569"/>
                  </a:cubicBezTo>
                  <a:lnTo>
                    <a:pt x="158" y="1514"/>
                  </a:lnTo>
                  <a:cubicBezTo>
                    <a:pt x="158" y="1514"/>
                    <a:pt x="141" y="1439"/>
                    <a:pt x="126" y="1365"/>
                  </a:cubicBezTo>
                  <a:cubicBezTo>
                    <a:pt x="121" y="1327"/>
                    <a:pt x="116" y="1289"/>
                    <a:pt x="111" y="1261"/>
                  </a:cubicBezTo>
                  <a:cubicBezTo>
                    <a:pt x="109" y="1232"/>
                    <a:pt x="107" y="1213"/>
                    <a:pt x="107" y="1213"/>
                  </a:cubicBezTo>
                  <a:cubicBezTo>
                    <a:pt x="61" y="812"/>
                    <a:pt x="132" y="350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6">
              <a:extLst>
                <a:ext uri="{FF2B5EF4-FFF2-40B4-BE49-F238E27FC236}">
                  <a16:creationId xmlns:a16="http://schemas.microsoft.com/office/drawing/2014/main" id="{60F515CA-8842-D1FE-C84E-41D584E27E0D}"/>
                </a:ext>
              </a:extLst>
            </p:cNvPr>
            <p:cNvSpPr/>
            <p:nvPr/>
          </p:nvSpPr>
          <p:spPr>
            <a:xfrm>
              <a:off x="2448500" y="1949075"/>
              <a:ext cx="34225" cy="39675"/>
            </a:xfrm>
            <a:custGeom>
              <a:avLst/>
              <a:gdLst/>
              <a:ahLst/>
              <a:cxnLst/>
              <a:rect l="l" t="t" r="r" b="b"/>
              <a:pathLst>
                <a:path w="1369" h="1587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90"/>
                    <a:pt x="86" y="92"/>
                    <a:pt x="244" y="227"/>
                  </a:cubicBezTo>
                  <a:cubicBezTo>
                    <a:pt x="384" y="351"/>
                    <a:pt x="497" y="481"/>
                    <a:pt x="627" y="620"/>
                  </a:cubicBezTo>
                  <a:cubicBezTo>
                    <a:pt x="713" y="714"/>
                    <a:pt x="796" y="809"/>
                    <a:pt x="870" y="906"/>
                  </a:cubicBezTo>
                  <a:cubicBezTo>
                    <a:pt x="870" y="906"/>
                    <a:pt x="912" y="960"/>
                    <a:pt x="952" y="1016"/>
                  </a:cubicBezTo>
                  <a:cubicBezTo>
                    <a:pt x="993" y="1071"/>
                    <a:pt x="1031" y="1128"/>
                    <a:pt x="1031" y="1128"/>
                  </a:cubicBezTo>
                  <a:cubicBezTo>
                    <a:pt x="1078" y="1191"/>
                    <a:pt x="1280" y="1466"/>
                    <a:pt x="1368" y="1586"/>
                  </a:cubicBezTo>
                  <a:cubicBezTo>
                    <a:pt x="1314" y="1450"/>
                    <a:pt x="1252" y="1313"/>
                    <a:pt x="1168" y="1172"/>
                  </a:cubicBezTo>
                  <a:lnTo>
                    <a:pt x="1136" y="1121"/>
                  </a:lnTo>
                  <a:cubicBezTo>
                    <a:pt x="1136" y="1121"/>
                    <a:pt x="1091" y="1056"/>
                    <a:pt x="1046" y="990"/>
                  </a:cubicBezTo>
                  <a:cubicBezTo>
                    <a:pt x="999" y="925"/>
                    <a:pt x="950" y="861"/>
                    <a:pt x="950" y="861"/>
                  </a:cubicBezTo>
                  <a:cubicBezTo>
                    <a:pt x="695" y="522"/>
                    <a:pt x="333" y="20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6">
              <a:extLst>
                <a:ext uri="{FF2B5EF4-FFF2-40B4-BE49-F238E27FC236}">
                  <a16:creationId xmlns:a16="http://schemas.microsoft.com/office/drawing/2014/main" id="{91CB173F-0519-181D-03DC-27BAF36D5CAF}"/>
                </a:ext>
              </a:extLst>
            </p:cNvPr>
            <p:cNvSpPr/>
            <p:nvPr/>
          </p:nvSpPr>
          <p:spPr>
            <a:xfrm>
              <a:off x="2447925" y="1949725"/>
              <a:ext cx="21725" cy="59050"/>
            </a:xfrm>
            <a:custGeom>
              <a:avLst/>
              <a:gdLst/>
              <a:ahLst/>
              <a:cxnLst/>
              <a:rect l="l" t="t" r="r" b="b"/>
              <a:pathLst>
                <a:path w="869" h="2362" extrusionOk="0">
                  <a:moveTo>
                    <a:pt x="31" y="0"/>
                  </a:moveTo>
                  <a:cubicBezTo>
                    <a:pt x="8" y="140"/>
                    <a:pt x="1" y="150"/>
                    <a:pt x="20" y="406"/>
                  </a:cubicBezTo>
                  <a:cubicBezTo>
                    <a:pt x="40" y="633"/>
                    <a:pt x="64" y="846"/>
                    <a:pt x="130" y="1073"/>
                  </a:cubicBezTo>
                  <a:cubicBezTo>
                    <a:pt x="175" y="1224"/>
                    <a:pt x="227" y="1373"/>
                    <a:pt x="289" y="1512"/>
                  </a:cubicBezTo>
                  <a:cubicBezTo>
                    <a:pt x="289" y="1512"/>
                    <a:pt x="321" y="1591"/>
                    <a:pt x="359" y="1666"/>
                  </a:cubicBezTo>
                  <a:cubicBezTo>
                    <a:pt x="393" y="1744"/>
                    <a:pt x="436" y="1819"/>
                    <a:pt x="436" y="1819"/>
                  </a:cubicBezTo>
                  <a:cubicBezTo>
                    <a:pt x="467" y="1881"/>
                    <a:pt x="550" y="2003"/>
                    <a:pt x="640" y="2115"/>
                  </a:cubicBezTo>
                  <a:cubicBezTo>
                    <a:pt x="730" y="2228"/>
                    <a:pt x="827" y="2326"/>
                    <a:pt x="868" y="2362"/>
                  </a:cubicBezTo>
                  <a:cubicBezTo>
                    <a:pt x="769" y="2217"/>
                    <a:pt x="675" y="2063"/>
                    <a:pt x="582" y="1892"/>
                  </a:cubicBezTo>
                  <a:lnTo>
                    <a:pt x="546" y="1832"/>
                  </a:lnTo>
                  <a:cubicBezTo>
                    <a:pt x="546" y="1832"/>
                    <a:pt x="500" y="1748"/>
                    <a:pt x="457" y="1663"/>
                  </a:cubicBezTo>
                  <a:cubicBezTo>
                    <a:pt x="437" y="1620"/>
                    <a:pt x="416" y="1578"/>
                    <a:pt x="401" y="1545"/>
                  </a:cubicBezTo>
                  <a:cubicBezTo>
                    <a:pt x="387" y="1513"/>
                    <a:pt x="378" y="1490"/>
                    <a:pt x="378" y="1490"/>
                  </a:cubicBezTo>
                  <a:cubicBezTo>
                    <a:pt x="174" y="1032"/>
                    <a:pt x="47" y="473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6">
              <a:extLst>
                <a:ext uri="{FF2B5EF4-FFF2-40B4-BE49-F238E27FC236}">
                  <a16:creationId xmlns:a16="http://schemas.microsoft.com/office/drawing/2014/main" id="{B50FC10E-8C90-6127-F058-934E592AE684}"/>
                </a:ext>
              </a:extLst>
            </p:cNvPr>
            <p:cNvSpPr/>
            <p:nvPr/>
          </p:nvSpPr>
          <p:spPr>
            <a:xfrm>
              <a:off x="2436850" y="2036825"/>
              <a:ext cx="73675" cy="66500"/>
            </a:xfrm>
            <a:custGeom>
              <a:avLst/>
              <a:gdLst/>
              <a:ahLst/>
              <a:cxnLst/>
              <a:rect l="l" t="t" r="r" b="b"/>
              <a:pathLst>
                <a:path w="2947" h="2660" extrusionOk="0">
                  <a:moveTo>
                    <a:pt x="1" y="0"/>
                  </a:moveTo>
                  <a:cubicBezTo>
                    <a:pt x="235" y="145"/>
                    <a:pt x="471" y="301"/>
                    <a:pt x="719" y="479"/>
                  </a:cubicBezTo>
                  <a:lnTo>
                    <a:pt x="719" y="480"/>
                  </a:lnTo>
                  <a:lnTo>
                    <a:pt x="812" y="543"/>
                  </a:lnTo>
                  <a:cubicBezTo>
                    <a:pt x="812" y="543"/>
                    <a:pt x="933" y="632"/>
                    <a:pt x="1053" y="721"/>
                  </a:cubicBezTo>
                  <a:cubicBezTo>
                    <a:pt x="1111" y="767"/>
                    <a:pt x="1171" y="813"/>
                    <a:pt x="1215" y="848"/>
                  </a:cubicBezTo>
                  <a:cubicBezTo>
                    <a:pt x="1258" y="884"/>
                    <a:pt x="1287" y="907"/>
                    <a:pt x="1287" y="907"/>
                  </a:cubicBezTo>
                  <a:cubicBezTo>
                    <a:pt x="1903" y="1406"/>
                    <a:pt x="2515" y="2060"/>
                    <a:pt x="2946" y="2659"/>
                  </a:cubicBezTo>
                  <a:cubicBezTo>
                    <a:pt x="2841" y="2467"/>
                    <a:pt x="2839" y="2449"/>
                    <a:pt x="2596" y="2134"/>
                  </a:cubicBezTo>
                  <a:cubicBezTo>
                    <a:pt x="2376" y="1852"/>
                    <a:pt x="2168" y="1595"/>
                    <a:pt x="1905" y="1338"/>
                  </a:cubicBezTo>
                  <a:cubicBezTo>
                    <a:pt x="1729" y="1166"/>
                    <a:pt x="1547" y="1001"/>
                    <a:pt x="1364" y="853"/>
                  </a:cubicBezTo>
                  <a:cubicBezTo>
                    <a:pt x="1364" y="853"/>
                    <a:pt x="1262" y="768"/>
                    <a:pt x="1158" y="688"/>
                  </a:cubicBezTo>
                  <a:cubicBezTo>
                    <a:pt x="1055" y="605"/>
                    <a:pt x="946" y="529"/>
                    <a:pt x="946" y="529"/>
                  </a:cubicBezTo>
                  <a:cubicBezTo>
                    <a:pt x="859" y="464"/>
                    <a:pt x="665" y="342"/>
                    <a:pt x="470" y="233"/>
                  </a:cubicBezTo>
                  <a:cubicBezTo>
                    <a:pt x="275" y="124"/>
                    <a:pt x="78" y="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6">
              <a:extLst>
                <a:ext uri="{FF2B5EF4-FFF2-40B4-BE49-F238E27FC236}">
                  <a16:creationId xmlns:a16="http://schemas.microsoft.com/office/drawing/2014/main" id="{7794D0C5-1756-810A-AFB5-71752964EB79}"/>
                </a:ext>
              </a:extLst>
            </p:cNvPr>
            <p:cNvSpPr/>
            <p:nvPr/>
          </p:nvSpPr>
          <p:spPr>
            <a:xfrm>
              <a:off x="2438625" y="2050975"/>
              <a:ext cx="40450" cy="55025"/>
            </a:xfrm>
            <a:custGeom>
              <a:avLst/>
              <a:gdLst/>
              <a:ahLst/>
              <a:cxnLst/>
              <a:rect l="l" t="t" r="r" b="b"/>
              <a:pathLst>
                <a:path w="1618" h="2201" extrusionOk="0">
                  <a:moveTo>
                    <a:pt x="1" y="1"/>
                  </a:moveTo>
                  <a:cubicBezTo>
                    <a:pt x="17" y="154"/>
                    <a:pt x="12" y="167"/>
                    <a:pt x="104" y="432"/>
                  </a:cubicBezTo>
                  <a:cubicBezTo>
                    <a:pt x="190" y="667"/>
                    <a:pt x="280" y="884"/>
                    <a:pt x="419" y="1103"/>
                  </a:cubicBezTo>
                  <a:cubicBezTo>
                    <a:pt x="513" y="1249"/>
                    <a:pt x="615" y="1388"/>
                    <a:pt x="724" y="1513"/>
                  </a:cubicBezTo>
                  <a:cubicBezTo>
                    <a:pt x="724" y="1513"/>
                    <a:pt x="785" y="1585"/>
                    <a:pt x="850" y="1652"/>
                  </a:cubicBezTo>
                  <a:cubicBezTo>
                    <a:pt x="881" y="1686"/>
                    <a:pt x="914" y="1719"/>
                    <a:pt x="940" y="1744"/>
                  </a:cubicBezTo>
                  <a:cubicBezTo>
                    <a:pt x="964" y="1768"/>
                    <a:pt x="981" y="1784"/>
                    <a:pt x="981" y="1784"/>
                  </a:cubicBezTo>
                  <a:cubicBezTo>
                    <a:pt x="1035" y="1838"/>
                    <a:pt x="1163" y="1937"/>
                    <a:pt x="1294" y="2024"/>
                  </a:cubicBezTo>
                  <a:cubicBezTo>
                    <a:pt x="1427" y="2109"/>
                    <a:pt x="1563" y="2177"/>
                    <a:pt x="1618" y="2200"/>
                  </a:cubicBezTo>
                  <a:cubicBezTo>
                    <a:pt x="1461" y="2088"/>
                    <a:pt x="1308" y="1962"/>
                    <a:pt x="1153" y="1817"/>
                  </a:cubicBezTo>
                  <a:lnTo>
                    <a:pt x="1153" y="1818"/>
                  </a:lnTo>
                  <a:lnTo>
                    <a:pt x="1094" y="1766"/>
                  </a:lnTo>
                  <a:cubicBezTo>
                    <a:pt x="1094" y="1766"/>
                    <a:pt x="1018" y="1695"/>
                    <a:pt x="945" y="1621"/>
                  </a:cubicBezTo>
                  <a:cubicBezTo>
                    <a:pt x="910" y="1583"/>
                    <a:pt x="875" y="1545"/>
                    <a:pt x="848" y="1517"/>
                  </a:cubicBezTo>
                  <a:cubicBezTo>
                    <a:pt x="823" y="1486"/>
                    <a:pt x="805" y="1467"/>
                    <a:pt x="805" y="1467"/>
                  </a:cubicBezTo>
                  <a:cubicBezTo>
                    <a:pt x="627" y="1258"/>
                    <a:pt x="455" y="1020"/>
                    <a:pt x="319" y="766"/>
                  </a:cubicBezTo>
                  <a:cubicBezTo>
                    <a:pt x="180" y="513"/>
                    <a:pt x="73" y="24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6">
              <a:extLst>
                <a:ext uri="{FF2B5EF4-FFF2-40B4-BE49-F238E27FC236}">
                  <a16:creationId xmlns:a16="http://schemas.microsoft.com/office/drawing/2014/main" id="{6126D2C9-5E81-8FA0-E705-FDFF8ECBF81D}"/>
                </a:ext>
              </a:extLst>
            </p:cNvPr>
            <p:cNvSpPr/>
            <p:nvPr/>
          </p:nvSpPr>
          <p:spPr>
            <a:xfrm>
              <a:off x="2443125" y="2055475"/>
              <a:ext cx="27400" cy="34400"/>
            </a:xfrm>
            <a:custGeom>
              <a:avLst/>
              <a:gdLst/>
              <a:ahLst/>
              <a:cxnLst/>
              <a:rect l="l" t="t" r="r" b="b"/>
              <a:pathLst>
                <a:path w="1096" h="1376" extrusionOk="0">
                  <a:moveTo>
                    <a:pt x="0" y="0"/>
                  </a:moveTo>
                  <a:lnTo>
                    <a:pt x="0" y="0"/>
                  </a:lnTo>
                  <a:cubicBezTo>
                    <a:pt x="30" y="94"/>
                    <a:pt x="31" y="102"/>
                    <a:pt x="123" y="251"/>
                  </a:cubicBezTo>
                  <a:cubicBezTo>
                    <a:pt x="207" y="384"/>
                    <a:pt x="277" y="513"/>
                    <a:pt x="375" y="641"/>
                  </a:cubicBezTo>
                  <a:cubicBezTo>
                    <a:pt x="441" y="728"/>
                    <a:pt x="508" y="812"/>
                    <a:pt x="575" y="892"/>
                  </a:cubicBezTo>
                  <a:lnTo>
                    <a:pt x="649" y="981"/>
                  </a:lnTo>
                  <a:cubicBezTo>
                    <a:pt x="687" y="1025"/>
                    <a:pt x="726" y="1070"/>
                    <a:pt x="726" y="1070"/>
                  </a:cubicBezTo>
                  <a:cubicBezTo>
                    <a:pt x="788" y="1142"/>
                    <a:pt x="1028" y="1339"/>
                    <a:pt x="1096" y="1376"/>
                  </a:cubicBezTo>
                  <a:cubicBezTo>
                    <a:pt x="1008" y="1266"/>
                    <a:pt x="927" y="1167"/>
                    <a:pt x="856" y="1078"/>
                  </a:cubicBezTo>
                  <a:lnTo>
                    <a:pt x="822" y="1042"/>
                  </a:lnTo>
                  <a:lnTo>
                    <a:pt x="736" y="943"/>
                  </a:lnTo>
                  <a:cubicBezTo>
                    <a:pt x="694" y="892"/>
                    <a:pt x="651" y="843"/>
                    <a:pt x="651" y="843"/>
                  </a:cubicBezTo>
                  <a:cubicBezTo>
                    <a:pt x="429" y="574"/>
                    <a:pt x="189" y="26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6">
              <a:extLst>
                <a:ext uri="{FF2B5EF4-FFF2-40B4-BE49-F238E27FC236}">
                  <a16:creationId xmlns:a16="http://schemas.microsoft.com/office/drawing/2014/main" id="{442A168F-7992-A0CD-F21F-4ED7F5D6CDA8}"/>
                </a:ext>
              </a:extLst>
            </p:cNvPr>
            <p:cNvSpPr/>
            <p:nvPr/>
          </p:nvSpPr>
          <p:spPr>
            <a:xfrm>
              <a:off x="2386200" y="2086300"/>
              <a:ext cx="84425" cy="28325"/>
            </a:xfrm>
            <a:custGeom>
              <a:avLst/>
              <a:gdLst/>
              <a:ahLst/>
              <a:cxnLst/>
              <a:rect l="l" t="t" r="r" b="b"/>
              <a:pathLst>
                <a:path w="3377" h="1133" extrusionOk="0">
                  <a:moveTo>
                    <a:pt x="0" y="1"/>
                  </a:moveTo>
                  <a:cubicBezTo>
                    <a:pt x="34" y="94"/>
                    <a:pt x="65" y="143"/>
                    <a:pt x="114" y="199"/>
                  </a:cubicBezTo>
                  <a:cubicBezTo>
                    <a:pt x="165" y="253"/>
                    <a:pt x="237" y="323"/>
                    <a:pt x="408" y="400"/>
                  </a:cubicBezTo>
                  <a:cubicBezTo>
                    <a:pt x="717" y="532"/>
                    <a:pt x="1035" y="528"/>
                    <a:pt x="1365" y="537"/>
                  </a:cubicBezTo>
                  <a:cubicBezTo>
                    <a:pt x="1587" y="544"/>
                    <a:pt x="1806" y="569"/>
                    <a:pt x="2014" y="613"/>
                  </a:cubicBezTo>
                  <a:cubicBezTo>
                    <a:pt x="2014" y="613"/>
                    <a:pt x="2130" y="637"/>
                    <a:pt x="2245" y="669"/>
                  </a:cubicBezTo>
                  <a:cubicBezTo>
                    <a:pt x="2360" y="701"/>
                    <a:pt x="2472" y="741"/>
                    <a:pt x="2472" y="741"/>
                  </a:cubicBezTo>
                  <a:cubicBezTo>
                    <a:pt x="2565" y="772"/>
                    <a:pt x="2761" y="837"/>
                    <a:pt x="2946" y="919"/>
                  </a:cubicBezTo>
                  <a:cubicBezTo>
                    <a:pt x="3132" y="1000"/>
                    <a:pt x="3306" y="1096"/>
                    <a:pt x="3376" y="1132"/>
                  </a:cubicBezTo>
                  <a:cubicBezTo>
                    <a:pt x="3174" y="977"/>
                    <a:pt x="2949" y="839"/>
                    <a:pt x="2687" y="725"/>
                  </a:cubicBezTo>
                  <a:lnTo>
                    <a:pt x="2590" y="687"/>
                  </a:lnTo>
                  <a:cubicBezTo>
                    <a:pt x="2590" y="687"/>
                    <a:pt x="2460" y="638"/>
                    <a:pt x="2326" y="598"/>
                  </a:cubicBezTo>
                  <a:cubicBezTo>
                    <a:pt x="2192" y="558"/>
                    <a:pt x="2055" y="529"/>
                    <a:pt x="2055" y="529"/>
                  </a:cubicBezTo>
                  <a:cubicBezTo>
                    <a:pt x="1875" y="490"/>
                    <a:pt x="1686" y="464"/>
                    <a:pt x="1494" y="454"/>
                  </a:cubicBezTo>
                  <a:cubicBezTo>
                    <a:pt x="1407" y="449"/>
                    <a:pt x="1321" y="448"/>
                    <a:pt x="1235" y="448"/>
                  </a:cubicBezTo>
                  <a:cubicBezTo>
                    <a:pt x="1199" y="448"/>
                    <a:pt x="1163" y="449"/>
                    <a:pt x="1127" y="449"/>
                  </a:cubicBezTo>
                  <a:cubicBezTo>
                    <a:pt x="1058" y="449"/>
                    <a:pt x="989" y="448"/>
                    <a:pt x="921" y="445"/>
                  </a:cubicBezTo>
                  <a:cubicBezTo>
                    <a:pt x="733" y="438"/>
                    <a:pt x="548" y="411"/>
                    <a:pt x="384" y="337"/>
                  </a:cubicBezTo>
                  <a:cubicBezTo>
                    <a:pt x="220" y="266"/>
                    <a:pt x="78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6">
              <a:extLst>
                <a:ext uri="{FF2B5EF4-FFF2-40B4-BE49-F238E27FC236}">
                  <a16:creationId xmlns:a16="http://schemas.microsoft.com/office/drawing/2014/main" id="{9447D233-868F-A55A-A012-B4B1D6CC191A}"/>
                </a:ext>
              </a:extLst>
            </p:cNvPr>
            <p:cNvSpPr/>
            <p:nvPr/>
          </p:nvSpPr>
          <p:spPr>
            <a:xfrm>
              <a:off x="2431550" y="2117300"/>
              <a:ext cx="24825" cy="39675"/>
            </a:xfrm>
            <a:custGeom>
              <a:avLst/>
              <a:gdLst/>
              <a:ahLst/>
              <a:cxnLst/>
              <a:rect l="l" t="t" r="r" b="b"/>
              <a:pathLst>
                <a:path w="993" h="1587" extrusionOk="0">
                  <a:moveTo>
                    <a:pt x="49" y="0"/>
                  </a:moveTo>
                  <a:cubicBezTo>
                    <a:pt x="14" y="105"/>
                    <a:pt x="1" y="114"/>
                    <a:pt x="8" y="315"/>
                  </a:cubicBezTo>
                  <a:cubicBezTo>
                    <a:pt x="19" y="495"/>
                    <a:pt x="46" y="665"/>
                    <a:pt x="124" y="836"/>
                  </a:cubicBezTo>
                  <a:cubicBezTo>
                    <a:pt x="178" y="950"/>
                    <a:pt x="241" y="1059"/>
                    <a:pt x="316" y="1153"/>
                  </a:cubicBezTo>
                  <a:cubicBezTo>
                    <a:pt x="310" y="1158"/>
                    <a:pt x="493" y="1352"/>
                    <a:pt x="499" y="1352"/>
                  </a:cubicBezTo>
                  <a:cubicBezTo>
                    <a:pt x="499" y="1352"/>
                    <a:pt x="499" y="1352"/>
                    <a:pt x="499" y="1352"/>
                  </a:cubicBezTo>
                  <a:cubicBezTo>
                    <a:pt x="539" y="1391"/>
                    <a:pt x="638" y="1457"/>
                    <a:pt x="740" y="1505"/>
                  </a:cubicBezTo>
                  <a:cubicBezTo>
                    <a:pt x="844" y="1554"/>
                    <a:pt x="950" y="1580"/>
                    <a:pt x="992" y="1586"/>
                  </a:cubicBezTo>
                  <a:cubicBezTo>
                    <a:pt x="869" y="1525"/>
                    <a:pt x="752" y="1448"/>
                    <a:pt x="640" y="1351"/>
                  </a:cubicBezTo>
                  <a:lnTo>
                    <a:pt x="640" y="1352"/>
                  </a:lnTo>
                  <a:lnTo>
                    <a:pt x="596" y="1317"/>
                  </a:lnTo>
                  <a:cubicBezTo>
                    <a:pt x="596" y="1317"/>
                    <a:pt x="542" y="1269"/>
                    <a:pt x="492" y="1217"/>
                  </a:cubicBezTo>
                  <a:cubicBezTo>
                    <a:pt x="467" y="1190"/>
                    <a:pt x="443" y="1163"/>
                    <a:pt x="425" y="1142"/>
                  </a:cubicBezTo>
                  <a:cubicBezTo>
                    <a:pt x="407" y="1120"/>
                    <a:pt x="396" y="1106"/>
                    <a:pt x="396" y="1106"/>
                  </a:cubicBezTo>
                  <a:cubicBezTo>
                    <a:pt x="279" y="954"/>
                    <a:pt x="175" y="773"/>
                    <a:pt x="115" y="580"/>
                  </a:cubicBezTo>
                  <a:cubicBezTo>
                    <a:pt x="55" y="386"/>
                    <a:pt x="32" y="183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6">
              <a:extLst>
                <a:ext uri="{FF2B5EF4-FFF2-40B4-BE49-F238E27FC236}">
                  <a16:creationId xmlns:a16="http://schemas.microsoft.com/office/drawing/2014/main" id="{70194CE4-6651-3676-F410-60BC9CB40327}"/>
                </a:ext>
              </a:extLst>
            </p:cNvPr>
            <p:cNvSpPr/>
            <p:nvPr/>
          </p:nvSpPr>
          <p:spPr>
            <a:xfrm>
              <a:off x="2442150" y="2121000"/>
              <a:ext cx="18850" cy="35350"/>
            </a:xfrm>
            <a:custGeom>
              <a:avLst/>
              <a:gdLst/>
              <a:ahLst/>
              <a:cxnLst/>
              <a:rect l="l" t="t" r="r" b="b"/>
              <a:pathLst>
                <a:path w="754" h="1414" extrusionOk="0">
                  <a:moveTo>
                    <a:pt x="41" y="0"/>
                  </a:moveTo>
                  <a:cubicBezTo>
                    <a:pt x="9" y="89"/>
                    <a:pt x="1" y="95"/>
                    <a:pt x="6" y="265"/>
                  </a:cubicBezTo>
                  <a:cubicBezTo>
                    <a:pt x="15" y="416"/>
                    <a:pt x="30" y="559"/>
                    <a:pt x="88" y="706"/>
                  </a:cubicBezTo>
                  <a:cubicBezTo>
                    <a:pt x="127" y="805"/>
                    <a:pt x="175" y="899"/>
                    <a:pt x="230" y="983"/>
                  </a:cubicBezTo>
                  <a:cubicBezTo>
                    <a:pt x="230" y="983"/>
                    <a:pt x="260" y="1032"/>
                    <a:pt x="295" y="1077"/>
                  </a:cubicBezTo>
                  <a:cubicBezTo>
                    <a:pt x="327" y="1124"/>
                    <a:pt x="366" y="1165"/>
                    <a:pt x="366" y="1165"/>
                  </a:cubicBezTo>
                  <a:cubicBezTo>
                    <a:pt x="395" y="1202"/>
                    <a:pt x="472" y="1265"/>
                    <a:pt x="552" y="1317"/>
                  </a:cubicBezTo>
                  <a:cubicBezTo>
                    <a:pt x="633" y="1368"/>
                    <a:pt x="719" y="1404"/>
                    <a:pt x="753" y="1414"/>
                  </a:cubicBezTo>
                  <a:cubicBezTo>
                    <a:pt x="661" y="1342"/>
                    <a:pt x="577" y="1262"/>
                    <a:pt x="494" y="1169"/>
                  </a:cubicBezTo>
                  <a:lnTo>
                    <a:pt x="461" y="1137"/>
                  </a:lnTo>
                  <a:cubicBezTo>
                    <a:pt x="461" y="1137"/>
                    <a:pt x="421" y="1090"/>
                    <a:pt x="382" y="1043"/>
                  </a:cubicBezTo>
                  <a:cubicBezTo>
                    <a:pt x="365" y="1018"/>
                    <a:pt x="347" y="993"/>
                    <a:pt x="332" y="975"/>
                  </a:cubicBezTo>
                  <a:cubicBezTo>
                    <a:pt x="321" y="955"/>
                    <a:pt x="312" y="942"/>
                    <a:pt x="312" y="942"/>
                  </a:cubicBezTo>
                  <a:cubicBezTo>
                    <a:pt x="131" y="674"/>
                    <a:pt x="25" y="31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36">
              <a:extLst>
                <a:ext uri="{FF2B5EF4-FFF2-40B4-BE49-F238E27FC236}">
                  <a16:creationId xmlns:a16="http://schemas.microsoft.com/office/drawing/2014/main" id="{49C47DE6-0F18-C8E2-1758-BB1D27E61A5A}"/>
                </a:ext>
              </a:extLst>
            </p:cNvPr>
            <p:cNvSpPr/>
            <p:nvPr/>
          </p:nvSpPr>
          <p:spPr>
            <a:xfrm>
              <a:off x="2422300" y="2148700"/>
              <a:ext cx="55900" cy="23950"/>
            </a:xfrm>
            <a:custGeom>
              <a:avLst/>
              <a:gdLst/>
              <a:ahLst/>
              <a:cxnLst/>
              <a:rect l="l" t="t" r="r" b="b"/>
              <a:pathLst>
                <a:path w="2236" h="958" extrusionOk="0">
                  <a:moveTo>
                    <a:pt x="1" y="1"/>
                  </a:moveTo>
                  <a:cubicBezTo>
                    <a:pt x="24" y="67"/>
                    <a:pt x="42" y="101"/>
                    <a:pt x="72" y="143"/>
                  </a:cubicBezTo>
                  <a:cubicBezTo>
                    <a:pt x="106" y="182"/>
                    <a:pt x="150" y="236"/>
                    <a:pt x="261" y="302"/>
                  </a:cubicBezTo>
                  <a:cubicBezTo>
                    <a:pt x="461" y="419"/>
                    <a:pt x="672" y="476"/>
                    <a:pt x="904" y="505"/>
                  </a:cubicBezTo>
                  <a:cubicBezTo>
                    <a:pt x="1061" y="522"/>
                    <a:pt x="1214" y="526"/>
                    <a:pt x="1358" y="547"/>
                  </a:cubicBezTo>
                  <a:cubicBezTo>
                    <a:pt x="1358" y="547"/>
                    <a:pt x="1440" y="558"/>
                    <a:pt x="1520" y="574"/>
                  </a:cubicBezTo>
                  <a:cubicBezTo>
                    <a:pt x="1599" y="590"/>
                    <a:pt x="1677" y="613"/>
                    <a:pt x="1677" y="613"/>
                  </a:cubicBezTo>
                  <a:cubicBezTo>
                    <a:pt x="1741" y="631"/>
                    <a:pt x="1876" y="667"/>
                    <a:pt x="1994" y="737"/>
                  </a:cubicBezTo>
                  <a:cubicBezTo>
                    <a:pt x="2116" y="803"/>
                    <a:pt x="2201" y="914"/>
                    <a:pt x="2236" y="958"/>
                  </a:cubicBezTo>
                  <a:cubicBezTo>
                    <a:pt x="2167" y="792"/>
                    <a:pt x="2020" y="654"/>
                    <a:pt x="1835" y="573"/>
                  </a:cubicBezTo>
                  <a:lnTo>
                    <a:pt x="1766" y="546"/>
                  </a:lnTo>
                  <a:cubicBezTo>
                    <a:pt x="1766" y="546"/>
                    <a:pt x="1673" y="513"/>
                    <a:pt x="1577" y="493"/>
                  </a:cubicBezTo>
                  <a:cubicBezTo>
                    <a:pt x="1482" y="471"/>
                    <a:pt x="1386" y="459"/>
                    <a:pt x="1386" y="459"/>
                  </a:cubicBezTo>
                  <a:cubicBezTo>
                    <a:pt x="1132" y="422"/>
                    <a:pt x="866" y="430"/>
                    <a:pt x="613" y="373"/>
                  </a:cubicBezTo>
                  <a:cubicBezTo>
                    <a:pt x="487" y="346"/>
                    <a:pt x="364" y="308"/>
                    <a:pt x="257" y="245"/>
                  </a:cubicBezTo>
                  <a:cubicBezTo>
                    <a:pt x="151" y="184"/>
                    <a:pt x="60" y="10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36">
              <a:extLst>
                <a:ext uri="{FF2B5EF4-FFF2-40B4-BE49-F238E27FC236}">
                  <a16:creationId xmlns:a16="http://schemas.microsoft.com/office/drawing/2014/main" id="{BAD9A8D0-F3AF-3188-600C-FB6B90C2D5C7}"/>
                </a:ext>
              </a:extLst>
            </p:cNvPr>
            <p:cNvSpPr/>
            <p:nvPr/>
          </p:nvSpPr>
          <p:spPr>
            <a:xfrm>
              <a:off x="2420175" y="2155550"/>
              <a:ext cx="43000" cy="21925"/>
            </a:xfrm>
            <a:custGeom>
              <a:avLst/>
              <a:gdLst/>
              <a:ahLst/>
              <a:cxnLst/>
              <a:rect l="l" t="t" r="r" b="b"/>
              <a:pathLst>
                <a:path w="1720" h="877" extrusionOk="0">
                  <a:moveTo>
                    <a:pt x="0" y="0"/>
                  </a:moveTo>
                  <a:cubicBezTo>
                    <a:pt x="60" y="128"/>
                    <a:pt x="139" y="252"/>
                    <a:pt x="247" y="368"/>
                  </a:cubicBezTo>
                  <a:lnTo>
                    <a:pt x="288" y="409"/>
                  </a:lnTo>
                  <a:cubicBezTo>
                    <a:pt x="288" y="409"/>
                    <a:pt x="346" y="461"/>
                    <a:pt x="406" y="511"/>
                  </a:cubicBezTo>
                  <a:cubicBezTo>
                    <a:pt x="437" y="533"/>
                    <a:pt x="468" y="556"/>
                    <a:pt x="491" y="573"/>
                  </a:cubicBezTo>
                  <a:cubicBezTo>
                    <a:pt x="515" y="590"/>
                    <a:pt x="531" y="600"/>
                    <a:pt x="531" y="600"/>
                  </a:cubicBezTo>
                  <a:cubicBezTo>
                    <a:pt x="703" y="713"/>
                    <a:pt x="905" y="801"/>
                    <a:pt x="1115" y="843"/>
                  </a:cubicBezTo>
                  <a:cubicBezTo>
                    <a:pt x="1228" y="866"/>
                    <a:pt x="1341" y="877"/>
                    <a:pt x="1451" y="877"/>
                  </a:cubicBezTo>
                  <a:cubicBezTo>
                    <a:pt x="1544" y="877"/>
                    <a:pt x="1635" y="869"/>
                    <a:pt x="1720" y="853"/>
                  </a:cubicBezTo>
                  <a:cubicBezTo>
                    <a:pt x="1607" y="836"/>
                    <a:pt x="1602" y="844"/>
                    <a:pt x="1404" y="828"/>
                  </a:cubicBezTo>
                  <a:cubicBezTo>
                    <a:pt x="1228" y="810"/>
                    <a:pt x="1073" y="756"/>
                    <a:pt x="907" y="692"/>
                  </a:cubicBezTo>
                  <a:cubicBezTo>
                    <a:pt x="795" y="648"/>
                    <a:pt x="688" y="595"/>
                    <a:pt x="592" y="531"/>
                  </a:cubicBezTo>
                  <a:cubicBezTo>
                    <a:pt x="592" y="531"/>
                    <a:pt x="537" y="497"/>
                    <a:pt x="486" y="457"/>
                  </a:cubicBezTo>
                  <a:cubicBezTo>
                    <a:pt x="460" y="438"/>
                    <a:pt x="435" y="418"/>
                    <a:pt x="417" y="401"/>
                  </a:cubicBezTo>
                  <a:cubicBezTo>
                    <a:pt x="398" y="386"/>
                    <a:pt x="386" y="375"/>
                    <a:pt x="386" y="375"/>
                  </a:cubicBezTo>
                  <a:cubicBezTo>
                    <a:pt x="346" y="342"/>
                    <a:pt x="260" y="271"/>
                    <a:pt x="180" y="194"/>
                  </a:cubicBezTo>
                  <a:cubicBezTo>
                    <a:pt x="101" y="117"/>
                    <a:pt x="32" y="3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6">
              <a:extLst>
                <a:ext uri="{FF2B5EF4-FFF2-40B4-BE49-F238E27FC236}">
                  <a16:creationId xmlns:a16="http://schemas.microsoft.com/office/drawing/2014/main" id="{89ACD472-3EA6-2EAC-09EF-E5508D511EF7}"/>
                </a:ext>
              </a:extLst>
            </p:cNvPr>
            <p:cNvSpPr/>
            <p:nvPr/>
          </p:nvSpPr>
          <p:spPr>
            <a:xfrm>
              <a:off x="2603950" y="1848325"/>
              <a:ext cx="37850" cy="100775"/>
            </a:xfrm>
            <a:custGeom>
              <a:avLst/>
              <a:gdLst/>
              <a:ahLst/>
              <a:cxnLst/>
              <a:rect l="l" t="t" r="r" b="b"/>
              <a:pathLst>
                <a:path w="1514" h="4031" extrusionOk="0">
                  <a:moveTo>
                    <a:pt x="1512" y="0"/>
                  </a:moveTo>
                  <a:lnTo>
                    <a:pt x="1512" y="0"/>
                  </a:lnTo>
                  <a:cubicBezTo>
                    <a:pt x="1464" y="302"/>
                    <a:pt x="1341" y="589"/>
                    <a:pt x="1171" y="879"/>
                  </a:cubicBezTo>
                  <a:lnTo>
                    <a:pt x="1172" y="879"/>
                  </a:lnTo>
                  <a:lnTo>
                    <a:pt x="1111" y="986"/>
                  </a:lnTo>
                  <a:cubicBezTo>
                    <a:pt x="1111" y="986"/>
                    <a:pt x="1025" y="1128"/>
                    <a:pt x="932" y="1264"/>
                  </a:cubicBezTo>
                  <a:cubicBezTo>
                    <a:pt x="837" y="1402"/>
                    <a:pt x="743" y="1538"/>
                    <a:pt x="743" y="1538"/>
                  </a:cubicBezTo>
                  <a:cubicBezTo>
                    <a:pt x="492" y="1896"/>
                    <a:pt x="216" y="2291"/>
                    <a:pt x="88" y="2746"/>
                  </a:cubicBezTo>
                  <a:cubicBezTo>
                    <a:pt x="25" y="2970"/>
                    <a:pt x="0" y="3204"/>
                    <a:pt x="24" y="3428"/>
                  </a:cubicBezTo>
                  <a:cubicBezTo>
                    <a:pt x="48" y="3652"/>
                    <a:pt x="126" y="3864"/>
                    <a:pt x="246" y="4030"/>
                  </a:cubicBezTo>
                  <a:cubicBezTo>
                    <a:pt x="189" y="3922"/>
                    <a:pt x="171" y="3860"/>
                    <a:pt x="141" y="3777"/>
                  </a:cubicBezTo>
                  <a:cubicBezTo>
                    <a:pt x="117" y="3693"/>
                    <a:pt x="77" y="3586"/>
                    <a:pt x="68" y="3368"/>
                  </a:cubicBezTo>
                  <a:cubicBezTo>
                    <a:pt x="55" y="2977"/>
                    <a:pt x="184" y="2630"/>
                    <a:pt x="373" y="2281"/>
                  </a:cubicBezTo>
                  <a:cubicBezTo>
                    <a:pt x="500" y="2045"/>
                    <a:pt x="652" y="1825"/>
                    <a:pt x="801" y="1612"/>
                  </a:cubicBezTo>
                  <a:cubicBezTo>
                    <a:pt x="801" y="1612"/>
                    <a:pt x="885" y="1493"/>
                    <a:pt x="968" y="1373"/>
                  </a:cubicBezTo>
                  <a:cubicBezTo>
                    <a:pt x="1051" y="1253"/>
                    <a:pt x="1129" y="1129"/>
                    <a:pt x="1129" y="1129"/>
                  </a:cubicBezTo>
                  <a:cubicBezTo>
                    <a:pt x="1193" y="1027"/>
                    <a:pt x="1317" y="804"/>
                    <a:pt x="1399" y="569"/>
                  </a:cubicBezTo>
                  <a:cubicBezTo>
                    <a:pt x="1485" y="334"/>
                    <a:pt x="1514" y="93"/>
                    <a:pt x="1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6">
              <a:extLst>
                <a:ext uri="{FF2B5EF4-FFF2-40B4-BE49-F238E27FC236}">
                  <a16:creationId xmlns:a16="http://schemas.microsoft.com/office/drawing/2014/main" id="{235053E9-7A67-5366-DC0F-32DDB152BC9F}"/>
                </a:ext>
              </a:extLst>
            </p:cNvPr>
            <p:cNvSpPr/>
            <p:nvPr/>
          </p:nvSpPr>
          <p:spPr>
            <a:xfrm>
              <a:off x="2610025" y="1836775"/>
              <a:ext cx="52700" cy="105675"/>
            </a:xfrm>
            <a:custGeom>
              <a:avLst/>
              <a:gdLst/>
              <a:ahLst/>
              <a:cxnLst/>
              <a:rect l="l" t="t" r="r" b="b"/>
              <a:pathLst>
                <a:path w="2108" h="4227" extrusionOk="0">
                  <a:moveTo>
                    <a:pt x="2039" y="0"/>
                  </a:moveTo>
                  <a:cubicBezTo>
                    <a:pt x="2075" y="329"/>
                    <a:pt x="2033" y="668"/>
                    <a:pt x="1920" y="1011"/>
                  </a:cubicBezTo>
                  <a:lnTo>
                    <a:pt x="1877" y="1138"/>
                  </a:lnTo>
                  <a:cubicBezTo>
                    <a:pt x="1877" y="1138"/>
                    <a:pt x="1816" y="1306"/>
                    <a:pt x="1738" y="1466"/>
                  </a:cubicBezTo>
                  <a:cubicBezTo>
                    <a:pt x="1661" y="1628"/>
                    <a:pt x="1569" y="1781"/>
                    <a:pt x="1569" y="1781"/>
                  </a:cubicBezTo>
                  <a:cubicBezTo>
                    <a:pt x="1333" y="2191"/>
                    <a:pt x="1015" y="2586"/>
                    <a:pt x="722" y="2989"/>
                  </a:cubicBezTo>
                  <a:cubicBezTo>
                    <a:pt x="426" y="3390"/>
                    <a:pt x="158" y="3811"/>
                    <a:pt x="0" y="4226"/>
                  </a:cubicBezTo>
                  <a:cubicBezTo>
                    <a:pt x="71" y="4102"/>
                    <a:pt x="106" y="4038"/>
                    <a:pt x="146" y="3967"/>
                  </a:cubicBezTo>
                  <a:cubicBezTo>
                    <a:pt x="196" y="3883"/>
                    <a:pt x="252" y="3774"/>
                    <a:pt x="382" y="3575"/>
                  </a:cubicBezTo>
                  <a:cubicBezTo>
                    <a:pt x="617" y="3218"/>
                    <a:pt x="876" y="2923"/>
                    <a:pt x="1140" y="2572"/>
                  </a:cubicBezTo>
                  <a:cubicBezTo>
                    <a:pt x="1317" y="2337"/>
                    <a:pt x="1488" y="2098"/>
                    <a:pt x="1633" y="1854"/>
                  </a:cubicBezTo>
                  <a:cubicBezTo>
                    <a:pt x="1633" y="1854"/>
                    <a:pt x="1714" y="1716"/>
                    <a:pt x="1786" y="1575"/>
                  </a:cubicBezTo>
                  <a:cubicBezTo>
                    <a:pt x="1859" y="1432"/>
                    <a:pt x="1918" y="1284"/>
                    <a:pt x="1918" y="1284"/>
                  </a:cubicBezTo>
                  <a:cubicBezTo>
                    <a:pt x="1968" y="1164"/>
                    <a:pt x="2052" y="896"/>
                    <a:pt x="2078" y="626"/>
                  </a:cubicBezTo>
                  <a:cubicBezTo>
                    <a:pt x="2108" y="357"/>
                    <a:pt x="2064" y="98"/>
                    <a:pt x="20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6">
              <a:extLst>
                <a:ext uri="{FF2B5EF4-FFF2-40B4-BE49-F238E27FC236}">
                  <a16:creationId xmlns:a16="http://schemas.microsoft.com/office/drawing/2014/main" id="{42962B81-D04E-523A-826F-B752D88B2CA2}"/>
                </a:ext>
              </a:extLst>
            </p:cNvPr>
            <p:cNvSpPr/>
            <p:nvPr/>
          </p:nvSpPr>
          <p:spPr>
            <a:xfrm>
              <a:off x="2568300" y="1790325"/>
              <a:ext cx="71675" cy="88400"/>
            </a:xfrm>
            <a:custGeom>
              <a:avLst/>
              <a:gdLst/>
              <a:ahLst/>
              <a:cxnLst/>
              <a:rect l="l" t="t" r="r" b="b"/>
              <a:pathLst>
                <a:path w="2867" h="3536" extrusionOk="0">
                  <a:moveTo>
                    <a:pt x="2312" y="1"/>
                  </a:moveTo>
                  <a:lnTo>
                    <a:pt x="2312" y="1"/>
                  </a:lnTo>
                  <a:cubicBezTo>
                    <a:pt x="2493" y="161"/>
                    <a:pt x="2619" y="381"/>
                    <a:pt x="2684" y="620"/>
                  </a:cubicBezTo>
                  <a:cubicBezTo>
                    <a:pt x="2751" y="861"/>
                    <a:pt x="2758" y="1122"/>
                    <a:pt x="2723" y="1386"/>
                  </a:cubicBezTo>
                  <a:lnTo>
                    <a:pt x="2723" y="1387"/>
                  </a:lnTo>
                  <a:cubicBezTo>
                    <a:pt x="2723" y="1387"/>
                    <a:pt x="2716" y="1436"/>
                    <a:pt x="2709" y="1484"/>
                  </a:cubicBezTo>
                  <a:cubicBezTo>
                    <a:pt x="2701" y="1533"/>
                    <a:pt x="2692" y="1581"/>
                    <a:pt x="2692" y="1581"/>
                  </a:cubicBezTo>
                  <a:cubicBezTo>
                    <a:pt x="2692" y="1581"/>
                    <a:pt x="2643" y="1839"/>
                    <a:pt x="2560" y="2091"/>
                  </a:cubicBezTo>
                  <a:cubicBezTo>
                    <a:pt x="2522" y="2217"/>
                    <a:pt x="2477" y="2342"/>
                    <a:pt x="2440" y="2433"/>
                  </a:cubicBezTo>
                  <a:cubicBezTo>
                    <a:pt x="2403" y="2523"/>
                    <a:pt x="2373" y="2583"/>
                    <a:pt x="2373" y="2583"/>
                  </a:cubicBezTo>
                  <a:cubicBezTo>
                    <a:pt x="2227" y="2891"/>
                    <a:pt x="2007" y="3196"/>
                    <a:pt x="1683" y="3344"/>
                  </a:cubicBezTo>
                  <a:cubicBezTo>
                    <a:pt x="1541" y="3411"/>
                    <a:pt x="1383" y="3450"/>
                    <a:pt x="1225" y="3450"/>
                  </a:cubicBezTo>
                  <a:cubicBezTo>
                    <a:pt x="1206" y="3450"/>
                    <a:pt x="1187" y="3449"/>
                    <a:pt x="1168" y="3448"/>
                  </a:cubicBezTo>
                  <a:cubicBezTo>
                    <a:pt x="991" y="3439"/>
                    <a:pt x="818" y="3375"/>
                    <a:pt x="691" y="3255"/>
                  </a:cubicBezTo>
                  <a:cubicBezTo>
                    <a:pt x="560" y="3137"/>
                    <a:pt x="480" y="2972"/>
                    <a:pt x="431" y="2801"/>
                  </a:cubicBezTo>
                  <a:cubicBezTo>
                    <a:pt x="382" y="2630"/>
                    <a:pt x="359" y="2452"/>
                    <a:pt x="334" y="2278"/>
                  </a:cubicBezTo>
                  <a:cubicBezTo>
                    <a:pt x="309" y="2103"/>
                    <a:pt x="285" y="1928"/>
                    <a:pt x="237" y="1762"/>
                  </a:cubicBezTo>
                  <a:cubicBezTo>
                    <a:pt x="189" y="1597"/>
                    <a:pt x="113" y="1439"/>
                    <a:pt x="1" y="1318"/>
                  </a:cubicBezTo>
                  <a:lnTo>
                    <a:pt x="1" y="1318"/>
                  </a:lnTo>
                  <a:cubicBezTo>
                    <a:pt x="119" y="1475"/>
                    <a:pt x="144" y="1578"/>
                    <a:pt x="188" y="1710"/>
                  </a:cubicBezTo>
                  <a:cubicBezTo>
                    <a:pt x="229" y="1847"/>
                    <a:pt x="259" y="2024"/>
                    <a:pt x="298" y="2374"/>
                  </a:cubicBezTo>
                  <a:cubicBezTo>
                    <a:pt x="335" y="2682"/>
                    <a:pt x="379" y="3007"/>
                    <a:pt x="589" y="3253"/>
                  </a:cubicBezTo>
                  <a:cubicBezTo>
                    <a:pt x="691" y="3375"/>
                    <a:pt x="836" y="3466"/>
                    <a:pt x="994" y="3505"/>
                  </a:cubicBezTo>
                  <a:cubicBezTo>
                    <a:pt x="1071" y="3526"/>
                    <a:pt x="1152" y="3536"/>
                    <a:pt x="1233" y="3536"/>
                  </a:cubicBezTo>
                  <a:cubicBezTo>
                    <a:pt x="1317" y="3536"/>
                    <a:pt x="1401" y="3526"/>
                    <a:pt x="1483" y="3507"/>
                  </a:cubicBezTo>
                  <a:cubicBezTo>
                    <a:pt x="1703" y="3457"/>
                    <a:pt x="1906" y="3343"/>
                    <a:pt x="2063" y="3187"/>
                  </a:cubicBezTo>
                  <a:cubicBezTo>
                    <a:pt x="2222" y="3035"/>
                    <a:pt x="2343" y="2851"/>
                    <a:pt x="2436" y="2662"/>
                  </a:cubicBezTo>
                  <a:cubicBezTo>
                    <a:pt x="2436" y="2662"/>
                    <a:pt x="2541" y="2450"/>
                    <a:pt x="2613" y="2225"/>
                  </a:cubicBezTo>
                  <a:cubicBezTo>
                    <a:pt x="2688" y="2003"/>
                    <a:pt x="2743" y="1774"/>
                    <a:pt x="2743" y="1774"/>
                  </a:cubicBezTo>
                  <a:cubicBezTo>
                    <a:pt x="2788" y="1590"/>
                    <a:pt x="2866" y="1176"/>
                    <a:pt x="2780" y="781"/>
                  </a:cubicBezTo>
                  <a:cubicBezTo>
                    <a:pt x="2739" y="586"/>
                    <a:pt x="2659" y="403"/>
                    <a:pt x="2566" y="268"/>
                  </a:cubicBezTo>
                  <a:cubicBezTo>
                    <a:pt x="2473" y="132"/>
                    <a:pt x="2371" y="44"/>
                    <a:pt x="2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6">
              <a:extLst>
                <a:ext uri="{FF2B5EF4-FFF2-40B4-BE49-F238E27FC236}">
                  <a16:creationId xmlns:a16="http://schemas.microsoft.com/office/drawing/2014/main" id="{CBC32FAA-A199-19F6-09A0-0746DC55C7EF}"/>
                </a:ext>
              </a:extLst>
            </p:cNvPr>
            <p:cNvSpPr/>
            <p:nvPr/>
          </p:nvSpPr>
          <p:spPr>
            <a:xfrm>
              <a:off x="2609800" y="1802525"/>
              <a:ext cx="20525" cy="65575"/>
            </a:xfrm>
            <a:custGeom>
              <a:avLst/>
              <a:gdLst/>
              <a:ahLst/>
              <a:cxnLst/>
              <a:rect l="l" t="t" r="r" b="b"/>
              <a:pathLst>
                <a:path w="821" h="2623" extrusionOk="0">
                  <a:moveTo>
                    <a:pt x="625" y="0"/>
                  </a:moveTo>
                  <a:cubicBezTo>
                    <a:pt x="677" y="190"/>
                    <a:pt x="709" y="388"/>
                    <a:pt x="720" y="602"/>
                  </a:cubicBezTo>
                  <a:lnTo>
                    <a:pt x="726" y="681"/>
                  </a:lnTo>
                  <a:cubicBezTo>
                    <a:pt x="726" y="681"/>
                    <a:pt x="729" y="706"/>
                    <a:pt x="727" y="747"/>
                  </a:cubicBezTo>
                  <a:cubicBezTo>
                    <a:pt x="727" y="785"/>
                    <a:pt x="730" y="838"/>
                    <a:pt x="727" y="891"/>
                  </a:cubicBezTo>
                  <a:cubicBezTo>
                    <a:pt x="723" y="943"/>
                    <a:pt x="720" y="996"/>
                    <a:pt x="718" y="1036"/>
                  </a:cubicBezTo>
                  <a:cubicBezTo>
                    <a:pt x="713" y="1075"/>
                    <a:pt x="709" y="1101"/>
                    <a:pt x="709" y="1101"/>
                  </a:cubicBezTo>
                  <a:cubicBezTo>
                    <a:pt x="674" y="1377"/>
                    <a:pt x="600" y="1667"/>
                    <a:pt x="473" y="1931"/>
                  </a:cubicBezTo>
                  <a:cubicBezTo>
                    <a:pt x="350" y="2194"/>
                    <a:pt x="184" y="2434"/>
                    <a:pt x="1" y="2623"/>
                  </a:cubicBezTo>
                  <a:cubicBezTo>
                    <a:pt x="125" y="2529"/>
                    <a:pt x="144" y="2530"/>
                    <a:pt x="319" y="2304"/>
                  </a:cubicBezTo>
                  <a:cubicBezTo>
                    <a:pt x="471" y="2097"/>
                    <a:pt x="596" y="1891"/>
                    <a:pt x="681" y="1640"/>
                  </a:cubicBezTo>
                  <a:cubicBezTo>
                    <a:pt x="736" y="1471"/>
                    <a:pt x="778" y="1299"/>
                    <a:pt x="798" y="1130"/>
                  </a:cubicBezTo>
                  <a:cubicBezTo>
                    <a:pt x="798" y="1130"/>
                    <a:pt x="812" y="1036"/>
                    <a:pt x="815" y="940"/>
                  </a:cubicBezTo>
                  <a:cubicBezTo>
                    <a:pt x="819" y="892"/>
                    <a:pt x="820" y="845"/>
                    <a:pt x="819" y="809"/>
                  </a:cubicBezTo>
                  <a:cubicBezTo>
                    <a:pt x="819" y="774"/>
                    <a:pt x="819" y="750"/>
                    <a:pt x="819" y="750"/>
                  </a:cubicBezTo>
                  <a:cubicBezTo>
                    <a:pt x="820" y="671"/>
                    <a:pt x="797" y="506"/>
                    <a:pt x="758" y="351"/>
                  </a:cubicBezTo>
                  <a:cubicBezTo>
                    <a:pt x="716" y="195"/>
                    <a:pt x="653" y="53"/>
                    <a:pt x="6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6">
              <a:extLst>
                <a:ext uri="{FF2B5EF4-FFF2-40B4-BE49-F238E27FC236}">
                  <a16:creationId xmlns:a16="http://schemas.microsoft.com/office/drawing/2014/main" id="{23FE67C6-EA64-974C-6058-B4D2F6F6C26B}"/>
                </a:ext>
              </a:extLst>
            </p:cNvPr>
            <p:cNvSpPr/>
            <p:nvPr/>
          </p:nvSpPr>
          <p:spPr>
            <a:xfrm>
              <a:off x="2648850" y="1782600"/>
              <a:ext cx="26450" cy="11025"/>
            </a:xfrm>
            <a:custGeom>
              <a:avLst/>
              <a:gdLst/>
              <a:ahLst/>
              <a:cxnLst/>
              <a:rect l="l" t="t" r="r" b="b"/>
              <a:pathLst>
                <a:path w="1058" h="441" extrusionOk="0">
                  <a:moveTo>
                    <a:pt x="304" y="1"/>
                  </a:moveTo>
                  <a:cubicBezTo>
                    <a:pt x="267" y="1"/>
                    <a:pt x="203" y="12"/>
                    <a:pt x="146" y="30"/>
                  </a:cubicBezTo>
                  <a:cubicBezTo>
                    <a:pt x="79" y="50"/>
                    <a:pt x="21" y="83"/>
                    <a:pt x="0" y="98"/>
                  </a:cubicBezTo>
                  <a:cubicBezTo>
                    <a:pt x="53" y="92"/>
                    <a:pt x="105" y="89"/>
                    <a:pt x="159" y="89"/>
                  </a:cubicBezTo>
                  <a:cubicBezTo>
                    <a:pt x="190" y="89"/>
                    <a:pt x="221" y="90"/>
                    <a:pt x="252" y="91"/>
                  </a:cubicBezTo>
                  <a:lnTo>
                    <a:pt x="285" y="90"/>
                  </a:lnTo>
                  <a:cubicBezTo>
                    <a:pt x="285" y="90"/>
                    <a:pt x="286" y="90"/>
                    <a:pt x="288" y="90"/>
                  </a:cubicBezTo>
                  <a:cubicBezTo>
                    <a:pt x="312" y="90"/>
                    <a:pt x="454" y="105"/>
                    <a:pt x="454" y="110"/>
                  </a:cubicBezTo>
                  <a:cubicBezTo>
                    <a:pt x="677" y="152"/>
                    <a:pt x="911" y="276"/>
                    <a:pt x="1058" y="441"/>
                  </a:cubicBezTo>
                  <a:cubicBezTo>
                    <a:pt x="1037" y="376"/>
                    <a:pt x="1038" y="366"/>
                    <a:pt x="953" y="281"/>
                  </a:cubicBezTo>
                  <a:cubicBezTo>
                    <a:pt x="875" y="206"/>
                    <a:pt x="797" y="136"/>
                    <a:pt x="693" y="89"/>
                  </a:cubicBezTo>
                  <a:cubicBezTo>
                    <a:pt x="623" y="60"/>
                    <a:pt x="551" y="36"/>
                    <a:pt x="479" y="22"/>
                  </a:cubicBezTo>
                  <a:cubicBezTo>
                    <a:pt x="479" y="22"/>
                    <a:pt x="439" y="13"/>
                    <a:pt x="398" y="9"/>
                  </a:cubicBezTo>
                  <a:cubicBezTo>
                    <a:pt x="358" y="2"/>
                    <a:pt x="317" y="2"/>
                    <a:pt x="317" y="2"/>
                  </a:cubicBezTo>
                  <a:cubicBezTo>
                    <a:pt x="313" y="1"/>
                    <a:pt x="309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6">
              <a:extLst>
                <a:ext uri="{FF2B5EF4-FFF2-40B4-BE49-F238E27FC236}">
                  <a16:creationId xmlns:a16="http://schemas.microsoft.com/office/drawing/2014/main" id="{5BAB55A0-D299-55C8-1206-32E7064A95CE}"/>
                </a:ext>
              </a:extLst>
            </p:cNvPr>
            <p:cNvSpPr/>
            <p:nvPr/>
          </p:nvSpPr>
          <p:spPr>
            <a:xfrm>
              <a:off x="2624550" y="1632625"/>
              <a:ext cx="55525" cy="79275"/>
            </a:xfrm>
            <a:custGeom>
              <a:avLst/>
              <a:gdLst/>
              <a:ahLst/>
              <a:cxnLst/>
              <a:rect l="l" t="t" r="r" b="b"/>
              <a:pathLst>
                <a:path w="2221" h="3171" extrusionOk="0">
                  <a:moveTo>
                    <a:pt x="786" y="0"/>
                  </a:moveTo>
                  <a:cubicBezTo>
                    <a:pt x="698" y="0"/>
                    <a:pt x="604" y="10"/>
                    <a:pt x="514" y="34"/>
                  </a:cubicBezTo>
                  <a:cubicBezTo>
                    <a:pt x="247" y="94"/>
                    <a:pt x="49" y="280"/>
                    <a:pt x="0" y="364"/>
                  </a:cubicBezTo>
                  <a:cubicBezTo>
                    <a:pt x="180" y="173"/>
                    <a:pt x="441" y="75"/>
                    <a:pt x="716" y="75"/>
                  </a:cubicBezTo>
                  <a:cubicBezTo>
                    <a:pt x="782" y="75"/>
                    <a:pt x="849" y="81"/>
                    <a:pt x="916" y="92"/>
                  </a:cubicBezTo>
                  <a:cubicBezTo>
                    <a:pt x="916" y="92"/>
                    <a:pt x="948" y="96"/>
                    <a:pt x="980" y="103"/>
                  </a:cubicBezTo>
                  <a:cubicBezTo>
                    <a:pt x="1011" y="110"/>
                    <a:pt x="1042" y="117"/>
                    <a:pt x="1042" y="117"/>
                  </a:cubicBezTo>
                  <a:cubicBezTo>
                    <a:pt x="1042" y="117"/>
                    <a:pt x="1211" y="156"/>
                    <a:pt x="1356" y="250"/>
                  </a:cubicBezTo>
                  <a:cubicBezTo>
                    <a:pt x="1503" y="338"/>
                    <a:pt x="1620" y="468"/>
                    <a:pt x="1620" y="468"/>
                  </a:cubicBezTo>
                  <a:cubicBezTo>
                    <a:pt x="1932" y="804"/>
                    <a:pt x="2092" y="1297"/>
                    <a:pt x="2105" y="1779"/>
                  </a:cubicBezTo>
                  <a:cubicBezTo>
                    <a:pt x="2124" y="2266"/>
                    <a:pt x="2029" y="2743"/>
                    <a:pt x="1952" y="3171"/>
                  </a:cubicBezTo>
                  <a:cubicBezTo>
                    <a:pt x="2028" y="2922"/>
                    <a:pt x="2042" y="2908"/>
                    <a:pt x="2121" y="2443"/>
                  </a:cubicBezTo>
                  <a:cubicBezTo>
                    <a:pt x="2182" y="2028"/>
                    <a:pt x="2220" y="1626"/>
                    <a:pt x="2108" y="1196"/>
                  </a:cubicBezTo>
                  <a:cubicBezTo>
                    <a:pt x="2032" y="912"/>
                    <a:pt x="1898" y="642"/>
                    <a:pt x="1706" y="429"/>
                  </a:cubicBezTo>
                  <a:cubicBezTo>
                    <a:pt x="1706" y="429"/>
                    <a:pt x="1600" y="307"/>
                    <a:pt x="1469" y="214"/>
                  </a:cubicBezTo>
                  <a:cubicBezTo>
                    <a:pt x="1403" y="168"/>
                    <a:pt x="1331" y="129"/>
                    <a:pt x="1276" y="103"/>
                  </a:cubicBezTo>
                  <a:cubicBezTo>
                    <a:pt x="1221" y="80"/>
                    <a:pt x="1183" y="65"/>
                    <a:pt x="1183" y="65"/>
                  </a:cubicBezTo>
                  <a:cubicBezTo>
                    <a:pt x="1103" y="34"/>
                    <a:pt x="954" y="0"/>
                    <a:pt x="7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6">
              <a:extLst>
                <a:ext uri="{FF2B5EF4-FFF2-40B4-BE49-F238E27FC236}">
                  <a16:creationId xmlns:a16="http://schemas.microsoft.com/office/drawing/2014/main" id="{0A418697-2752-3F64-48EB-417F0F2B6CC1}"/>
                </a:ext>
              </a:extLst>
            </p:cNvPr>
            <p:cNvSpPr/>
            <p:nvPr/>
          </p:nvSpPr>
          <p:spPr>
            <a:xfrm>
              <a:off x="2615300" y="1695300"/>
              <a:ext cx="6200" cy="47475"/>
            </a:xfrm>
            <a:custGeom>
              <a:avLst/>
              <a:gdLst/>
              <a:ahLst/>
              <a:cxnLst/>
              <a:rect l="l" t="t" r="r" b="b"/>
              <a:pathLst>
                <a:path w="248" h="1899" extrusionOk="0">
                  <a:moveTo>
                    <a:pt x="248" y="1"/>
                  </a:moveTo>
                  <a:lnTo>
                    <a:pt x="248" y="1"/>
                  </a:lnTo>
                  <a:cubicBezTo>
                    <a:pt x="191" y="92"/>
                    <a:pt x="183" y="97"/>
                    <a:pt x="128" y="283"/>
                  </a:cubicBezTo>
                  <a:cubicBezTo>
                    <a:pt x="81" y="449"/>
                    <a:pt x="35" y="604"/>
                    <a:pt x="18" y="783"/>
                  </a:cubicBezTo>
                  <a:cubicBezTo>
                    <a:pt x="7" y="902"/>
                    <a:pt x="0" y="1021"/>
                    <a:pt x="2" y="1135"/>
                  </a:cubicBezTo>
                  <a:cubicBezTo>
                    <a:pt x="2" y="1135"/>
                    <a:pt x="1" y="1199"/>
                    <a:pt x="5" y="1264"/>
                  </a:cubicBezTo>
                  <a:cubicBezTo>
                    <a:pt x="7" y="1328"/>
                    <a:pt x="13" y="1393"/>
                    <a:pt x="13" y="1393"/>
                  </a:cubicBezTo>
                  <a:cubicBezTo>
                    <a:pt x="17" y="1444"/>
                    <a:pt x="39" y="1555"/>
                    <a:pt x="68" y="1659"/>
                  </a:cubicBezTo>
                  <a:cubicBezTo>
                    <a:pt x="99" y="1763"/>
                    <a:pt x="138" y="1862"/>
                    <a:pt x="157" y="1899"/>
                  </a:cubicBezTo>
                  <a:cubicBezTo>
                    <a:pt x="138" y="1767"/>
                    <a:pt x="125" y="1632"/>
                    <a:pt x="114" y="1486"/>
                  </a:cubicBezTo>
                  <a:lnTo>
                    <a:pt x="107" y="1433"/>
                  </a:lnTo>
                  <a:cubicBezTo>
                    <a:pt x="107" y="1433"/>
                    <a:pt x="102" y="1361"/>
                    <a:pt x="98" y="1290"/>
                  </a:cubicBezTo>
                  <a:cubicBezTo>
                    <a:pt x="94" y="1217"/>
                    <a:pt x="93" y="1146"/>
                    <a:pt x="93" y="1146"/>
                  </a:cubicBezTo>
                  <a:cubicBezTo>
                    <a:pt x="87" y="768"/>
                    <a:pt x="146" y="343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6">
              <a:extLst>
                <a:ext uri="{FF2B5EF4-FFF2-40B4-BE49-F238E27FC236}">
                  <a16:creationId xmlns:a16="http://schemas.microsoft.com/office/drawing/2014/main" id="{A6EF09EC-F6E4-5098-3232-678BFB570DC4}"/>
                </a:ext>
              </a:extLst>
            </p:cNvPr>
            <p:cNvSpPr/>
            <p:nvPr/>
          </p:nvSpPr>
          <p:spPr>
            <a:xfrm>
              <a:off x="2462275" y="1786350"/>
              <a:ext cx="56425" cy="143200"/>
            </a:xfrm>
            <a:custGeom>
              <a:avLst/>
              <a:gdLst/>
              <a:ahLst/>
              <a:cxnLst/>
              <a:rect l="l" t="t" r="r" b="b"/>
              <a:pathLst>
                <a:path w="2257" h="5728" extrusionOk="0">
                  <a:moveTo>
                    <a:pt x="2257" y="1"/>
                  </a:moveTo>
                  <a:lnTo>
                    <a:pt x="2257" y="1"/>
                  </a:lnTo>
                  <a:cubicBezTo>
                    <a:pt x="1902" y="264"/>
                    <a:pt x="1567" y="576"/>
                    <a:pt x="1259" y="963"/>
                  </a:cubicBezTo>
                  <a:lnTo>
                    <a:pt x="1148" y="1107"/>
                  </a:lnTo>
                  <a:cubicBezTo>
                    <a:pt x="1148" y="1107"/>
                    <a:pt x="1140" y="1119"/>
                    <a:pt x="1123" y="1140"/>
                  </a:cubicBezTo>
                  <a:cubicBezTo>
                    <a:pt x="1108" y="1162"/>
                    <a:pt x="1088" y="1193"/>
                    <a:pt x="1063" y="1231"/>
                  </a:cubicBezTo>
                  <a:cubicBezTo>
                    <a:pt x="1013" y="1307"/>
                    <a:pt x="943" y="1406"/>
                    <a:pt x="881" y="1510"/>
                  </a:cubicBezTo>
                  <a:cubicBezTo>
                    <a:pt x="821" y="1615"/>
                    <a:pt x="761" y="1720"/>
                    <a:pt x="716" y="1799"/>
                  </a:cubicBezTo>
                  <a:cubicBezTo>
                    <a:pt x="674" y="1879"/>
                    <a:pt x="649" y="1935"/>
                    <a:pt x="649" y="1935"/>
                  </a:cubicBezTo>
                  <a:cubicBezTo>
                    <a:pt x="366" y="2507"/>
                    <a:pt x="152" y="3164"/>
                    <a:pt x="79" y="3828"/>
                  </a:cubicBezTo>
                  <a:cubicBezTo>
                    <a:pt x="0" y="4490"/>
                    <a:pt x="42" y="5153"/>
                    <a:pt x="178" y="5727"/>
                  </a:cubicBezTo>
                  <a:cubicBezTo>
                    <a:pt x="160" y="5552"/>
                    <a:pt x="150" y="5460"/>
                    <a:pt x="132" y="5334"/>
                  </a:cubicBezTo>
                  <a:cubicBezTo>
                    <a:pt x="127" y="5268"/>
                    <a:pt x="121" y="5195"/>
                    <a:pt x="112" y="5100"/>
                  </a:cubicBezTo>
                  <a:cubicBezTo>
                    <a:pt x="108" y="5053"/>
                    <a:pt x="104" y="4999"/>
                    <a:pt x="97" y="4937"/>
                  </a:cubicBezTo>
                  <a:cubicBezTo>
                    <a:pt x="96" y="4875"/>
                    <a:pt x="95" y="4806"/>
                    <a:pt x="93" y="4726"/>
                  </a:cubicBezTo>
                  <a:cubicBezTo>
                    <a:pt x="83" y="4159"/>
                    <a:pt x="164" y="3639"/>
                    <a:pt x="311" y="3080"/>
                  </a:cubicBezTo>
                  <a:cubicBezTo>
                    <a:pt x="414" y="2707"/>
                    <a:pt x="544" y="2343"/>
                    <a:pt x="713" y="2011"/>
                  </a:cubicBezTo>
                  <a:cubicBezTo>
                    <a:pt x="713" y="2011"/>
                    <a:pt x="735" y="1964"/>
                    <a:pt x="769" y="1894"/>
                  </a:cubicBezTo>
                  <a:cubicBezTo>
                    <a:pt x="803" y="1824"/>
                    <a:pt x="859" y="1735"/>
                    <a:pt x="909" y="1644"/>
                  </a:cubicBezTo>
                  <a:cubicBezTo>
                    <a:pt x="958" y="1552"/>
                    <a:pt x="1014" y="1465"/>
                    <a:pt x="1059" y="1400"/>
                  </a:cubicBezTo>
                  <a:cubicBezTo>
                    <a:pt x="1102" y="1335"/>
                    <a:pt x="1131" y="1292"/>
                    <a:pt x="1131" y="1292"/>
                  </a:cubicBezTo>
                  <a:cubicBezTo>
                    <a:pt x="1223" y="1148"/>
                    <a:pt x="1435" y="856"/>
                    <a:pt x="1666" y="588"/>
                  </a:cubicBezTo>
                  <a:cubicBezTo>
                    <a:pt x="1786" y="459"/>
                    <a:pt x="1904" y="331"/>
                    <a:pt x="2011" y="229"/>
                  </a:cubicBezTo>
                  <a:cubicBezTo>
                    <a:pt x="2116" y="132"/>
                    <a:pt x="2203" y="52"/>
                    <a:pt x="2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6">
              <a:extLst>
                <a:ext uri="{FF2B5EF4-FFF2-40B4-BE49-F238E27FC236}">
                  <a16:creationId xmlns:a16="http://schemas.microsoft.com/office/drawing/2014/main" id="{57135C98-71D2-4F6C-6964-296E514CC412}"/>
                </a:ext>
              </a:extLst>
            </p:cNvPr>
            <p:cNvSpPr/>
            <p:nvPr/>
          </p:nvSpPr>
          <p:spPr>
            <a:xfrm>
              <a:off x="2312150" y="1844375"/>
              <a:ext cx="43875" cy="35675"/>
            </a:xfrm>
            <a:custGeom>
              <a:avLst/>
              <a:gdLst/>
              <a:ahLst/>
              <a:cxnLst/>
              <a:rect l="l" t="t" r="r" b="b"/>
              <a:pathLst>
                <a:path w="1755" h="1427" extrusionOk="0">
                  <a:moveTo>
                    <a:pt x="1754" y="0"/>
                  </a:moveTo>
                  <a:lnTo>
                    <a:pt x="1754" y="0"/>
                  </a:lnTo>
                  <a:cubicBezTo>
                    <a:pt x="1695" y="121"/>
                    <a:pt x="1703" y="133"/>
                    <a:pt x="1602" y="347"/>
                  </a:cubicBezTo>
                  <a:cubicBezTo>
                    <a:pt x="1507" y="538"/>
                    <a:pt x="1378" y="687"/>
                    <a:pt x="1227" y="839"/>
                  </a:cubicBezTo>
                  <a:cubicBezTo>
                    <a:pt x="1124" y="940"/>
                    <a:pt x="1013" y="1031"/>
                    <a:pt x="894" y="1102"/>
                  </a:cubicBezTo>
                  <a:cubicBezTo>
                    <a:pt x="898" y="1110"/>
                    <a:pt x="631" y="1241"/>
                    <a:pt x="618" y="1241"/>
                  </a:cubicBezTo>
                  <a:cubicBezTo>
                    <a:pt x="618" y="1241"/>
                    <a:pt x="618" y="1241"/>
                    <a:pt x="618" y="1241"/>
                  </a:cubicBezTo>
                  <a:cubicBezTo>
                    <a:pt x="560" y="1266"/>
                    <a:pt x="435" y="1317"/>
                    <a:pt x="309" y="1356"/>
                  </a:cubicBezTo>
                  <a:cubicBezTo>
                    <a:pt x="181" y="1393"/>
                    <a:pt x="51" y="1411"/>
                    <a:pt x="1" y="1422"/>
                  </a:cubicBezTo>
                  <a:cubicBezTo>
                    <a:pt x="39" y="1425"/>
                    <a:pt x="78" y="1427"/>
                    <a:pt x="117" y="1427"/>
                  </a:cubicBezTo>
                  <a:cubicBezTo>
                    <a:pt x="249" y="1427"/>
                    <a:pt x="386" y="1409"/>
                    <a:pt x="527" y="1369"/>
                  </a:cubicBezTo>
                  <a:lnTo>
                    <a:pt x="593" y="1348"/>
                  </a:lnTo>
                  <a:cubicBezTo>
                    <a:pt x="593" y="1348"/>
                    <a:pt x="616" y="1340"/>
                    <a:pt x="647" y="1327"/>
                  </a:cubicBezTo>
                  <a:cubicBezTo>
                    <a:pt x="680" y="1313"/>
                    <a:pt x="723" y="1297"/>
                    <a:pt x="765" y="1276"/>
                  </a:cubicBezTo>
                  <a:cubicBezTo>
                    <a:pt x="806" y="1255"/>
                    <a:pt x="847" y="1234"/>
                    <a:pt x="879" y="1218"/>
                  </a:cubicBezTo>
                  <a:cubicBezTo>
                    <a:pt x="909" y="1199"/>
                    <a:pt x="928" y="1188"/>
                    <a:pt x="928" y="1188"/>
                  </a:cubicBezTo>
                  <a:cubicBezTo>
                    <a:pt x="1137" y="1060"/>
                    <a:pt x="1337" y="883"/>
                    <a:pt x="1480" y="670"/>
                  </a:cubicBezTo>
                  <a:cubicBezTo>
                    <a:pt x="1625" y="459"/>
                    <a:pt x="1719" y="222"/>
                    <a:pt x="1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6">
              <a:extLst>
                <a:ext uri="{FF2B5EF4-FFF2-40B4-BE49-F238E27FC236}">
                  <a16:creationId xmlns:a16="http://schemas.microsoft.com/office/drawing/2014/main" id="{2E74F966-D962-8C05-C7C6-85B26F5DA678}"/>
                </a:ext>
              </a:extLst>
            </p:cNvPr>
            <p:cNvSpPr/>
            <p:nvPr/>
          </p:nvSpPr>
          <p:spPr>
            <a:xfrm>
              <a:off x="2316900" y="1847300"/>
              <a:ext cx="41475" cy="55025"/>
            </a:xfrm>
            <a:custGeom>
              <a:avLst/>
              <a:gdLst/>
              <a:ahLst/>
              <a:cxnLst/>
              <a:rect l="l" t="t" r="r" b="b"/>
              <a:pathLst>
                <a:path w="1659" h="2201" extrusionOk="0">
                  <a:moveTo>
                    <a:pt x="1545" y="0"/>
                  </a:moveTo>
                  <a:cubicBezTo>
                    <a:pt x="1555" y="95"/>
                    <a:pt x="1559" y="144"/>
                    <a:pt x="1563" y="190"/>
                  </a:cubicBezTo>
                  <a:cubicBezTo>
                    <a:pt x="1568" y="251"/>
                    <a:pt x="1582" y="328"/>
                    <a:pt x="1578" y="478"/>
                  </a:cubicBezTo>
                  <a:cubicBezTo>
                    <a:pt x="1571" y="747"/>
                    <a:pt x="1497" y="988"/>
                    <a:pt x="1378" y="1232"/>
                  </a:cubicBezTo>
                  <a:cubicBezTo>
                    <a:pt x="1298" y="1395"/>
                    <a:pt x="1188" y="1541"/>
                    <a:pt x="1064" y="1663"/>
                  </a:cubicBezTo>
                  <a:cubicBezTo>
                    <a:pt x="1064" y="1663"/>
                    <a:pt x="993" y="1731"/>
                    <a:pt x="916" y="1791"/>
                  </a:cubicBezTo>
                  <a:cubicBezTo>
                    <a:pt x="839" y="1851"/>
                    <a:pt x="755" y="1901"/>
                    <a:pt x="755" y="1901"/>
                  </a:cubicBezTo>
                  <a:cubicBezTo>
                    <a:pt x="686" y="1943"/>
                    <a:pt x="540" y="2031"/>
                    <a:pt x="384" y="2091"/>
                  </a:cubicBezTo>
                  <a:cubicBezTo>
                    <a:pt x="228" y="2155"/>
                    <a:pt x="65" y="2185"/>
                    <a:pt x="1" y="2201"/>
                  </a:cubicBezTo>
                  <a:cubicBezTo>
                    <a:pt x="213" y="2198"/>
                    <a:pt x="434" y="2157"/>
                    <a:pt x="654" y="2059"/>
                  </a:cubicBezTo>
                  <a:lnTo>
                    <a:pt x="733" y="2018"/>
                  </a:lnTo>
                  <a:cubicBezTo>
                    <a:pt x="733" y="2018"/>
                    <a:pt x="837" y="1962"/>
                    <a:pt x="932" y="1892"/>
                  </a:cubicBezTo>
                  <a:cubicBezTo>
                    <a:pt x="1028" y="1824"/>
                    <a:pt x="1114" y="1741"/>
                    <a:pt x="1114" y="1741"/>
                  </a:cubicBezTo>
                  <a:cubicBezTo>
                    <a:pt x="1342" y="1529"/>
                    <a:pt x="1513" y="1227"/>
                    <a:pt x="1583" y="912"/>
                  </a:cubicBezTo>
                  <a:cubicBezTo>
                    <a:pt x="1658" y="596"/>
                    <a:pt x="1635" y="269"/>
                    <a:pt x="1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6">
              <a:extLst>
                <a:ext uri="{FF2B5EF4-FFF2-40B4-BE49-F238E27FC236}">
                  <a16:creationId xmlns:a16="http://schemas.microsoft.com/office/drawing/2014/main" id="{790F5F86-2666-21B5-F1CB-92C7E59A8563}"/>
                </a:ext>
              </a:extLst>
            </p:cNvPr>
            <p:cNvSpPr/>
            <p:nvPr/>
          </p:nvSpPr>
          <p:spPr>
            <a:xfrm>
              <a:off x="2338850" y="1907900"/>
              <a:ext cx="29175" cy="15925"/>
            </a:xfrm>
            <a:custGeom>
              <a:avLst/>
              <a:gdLst/>
              <a:ahLst/>
              <a:cxnLst/>
              <a:rect l="l" t="t" r="r" b="b"/>
              <a:pathLst>
                <a:path w="1167" h="637" extrusionOk="0">
                  <a:moveTo>
                    <a:pt x="864" y="1"/>
                  </a:moveTo>
                  <a:cubicBezTo>
                    <a:pt x="764" y="1"/>
                    <a:pt x="667" y="10"/>
                    <a:pt x="567" y="47"/>
                  </a:cubicBezTo>
                  <a:cubicBezTo>
                    <a:pt x="482" y="79"/>
                    <a:pt x="401" y="118"/>
                    <a:pt x="330" y="167"/>
                  </a:cubicBezTo>
                  <a:cubicBezTo>
                    <a:pt x="330" y="167"/>
                    <a:pt x="329" y="167"/>
                    <a:pt x="329" y="167"/>
                  </a:cubicBezTo>
                  <a:cubicBezTo>
                    <a:pt x="321" y="167"/>
                    <a:pt x="175" y="285"/>
                    <a:pt x="177" y="288"/>
                  </a:cubicBezTo>
                  <a:cubicBezTo>
                    <a:pt x="147" y="314"/>
                    <a:pt x="97" y="384"/>
                    <a:pt x="60" y="457"/>
                  </a:cubicBezTo>
                  <a:cubicBezTo>
                    <a:pt x="24" y="530"/>
                    <a:pt x="4" y="606"/>
                    <a:pt x="1" y="636"/>
                  </a:cubicBezTo>
                  <a:cubicBezTo>
                    <a:pt x="53" y="554"/>
                    <a:pt x="114" y="478"/>
                    <a:pt x="189" y="405"/>
                  </a:cubicBezTo>
                  <a:lnTo>
                    <a:pt x="215" y="377"/>
                  </a:lnTo>
                  <a:cubicBezTo>
                    <a:pt x="215" y="377"/>
                    <a:pt x="252" y="342"/>
                    <a:pt x="291" y="309"/>
                  </a:cubicBezTo>
                  <a:cubicBezTo>
                    <a:pt x="311" y="292"/>
                    <a:pt x="331" y="277"/>
                    <a:pt x="346" y="265"/>
                  </a:cubicBezTo>
                  <a:cubicBezTo>
                    <a:pt x="362" y="254"/>
                    <a:pt x="373" y="248"/>
                    <a:pt x="373" y="248"/>
                  </a:cubicBezTo>
                  <a:cubicBezTo>
                    <a:pt x="551" y="123"/>
                    <a:pt x="790" y="49"/>
                    <a:pt x="1011" y="49"/>
                  </a:cubicBezTo>
                  <a:cubicBezTo>
                    <a:pt x="1064" y="49"/>
                    <a:pt x="1116" y="53"/>
                    <a:pt x="1167" y="62"/>
                  </a:cubicBezTo>
                  <a:cubicBezTo>
                    <a:pt x="1096" y="22"/>
                    <a:pt x="1091" y="12"/>
                    <a:pt x="947" y="3"/>
                  </a:cubicBezTo>
                  <a:cubicBezTo>
                    <a:pt x="919" y="1"/>
                    <a:pt x="891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6">
              <a:extLst>
                <a:ext uri="{FF2B5EF4-FFF2-40B4-BE49-F238E27FC236}">
                  <a16:creationId xmlns:a16="http://schemas.microsoft.com/office/drawing/2014/main" id="{127CD15B-ED93-3897-5C18-CA427B7319E2}"/>
                </a:ext>
              </a:extLst>
            </p:cNvPr>
            <p:cNvSpPr/>
            <p:nvPr/>
          </p:nvSpPr>
          <p:spPr>
            <a:xfrm>
              <a:off x="2334225" y="1896200"/>
              <a:ext cx="36275" cy="10100"/>
            </a:xfrm>
            <a:custGeom>
              <a:avLst/>
              <a:gdLst/>
              <a:ahLst/>
              <a:cxnLst/>
              <a:rect l="l" t="t" r="r" b="b"/>
              <a:pathLst>
                <a:path w="1451" h="404" extrusionOk="0">
                  <a:moveTo>
                    <a:pt x="759" y="1"/>
                  </a:moveTo>
                  <a:cubicBezTo>
                    <a:pt x="683" y="1"/>
                    <a:pt x="610" y="7"/>
                    <a:pt x="538" y="23"/>
                  </a:cubicBezTo>
                  <a:cubicBezTo>
                    <a:pt x="538" y="22"/>
                    <a:pt x="537" y="22"/>
                    <a:pt x="536" y="22"/>
                  </a:cubicBezTo>
                  <a:cubicBezTo>
                    <a:pt x="512" y="22"/>
                    <a:pt x="321" y="84"/>
                    <a:pt x="323" y="89"/>
                  </a:cubicBezTo>
                  <a:cubicBezTo>
                    <a:pt x="280" y="105"/>
                    <a:pt x="197" y="161"/>
                    <a:pt x="129" y="226"/>
                  </a:cubicBezTo>
                  <a:cubicBezTo>
                    <a:pt x="62" y="293"/>
                    <a:pt x="15" y="371"/>
                    <a:pt x="1" y="403"/>
                  </a:cubicBezTo>
                  <a:cubicBezTo>
                    <a:pt x="82" y="325"/>
                    <a:pt x="175" y="261"/>
                    <a:pt x="284" y="209"/>
                  </a:cubicBezTo>
                  <a:lnTo>
                    <a:pt x="323" y="188"/>
                  </a:lnTo>
                  <a:cubicBezTo>
                    <a:pt x="323" y="188"/>
                    <a:pt x="377" y="164"/>
                    <a:pt x="432" y="144"/>
                  </a:cubicBezTo>
                  <a:cubicBezTo>
                    <a:pt x="461" y="135"/>
                    <a:pt x="489" y="128"/>
                    <a:pt x="510" y="121"/>
                  </a:cubicBezTo>
                  <a:cubicBezTo>
                    <a:pt x="532" y="117"/>
                    <a:pt x="546" y="114"/>
                    <a:pt x="546" y="114"/>
                  </a:cubicBezTo>
                  <a:cubicBezTo>
                    <a:pt x="623" y="98"/>
                    <a:pt x="706" y="89"/>
                    <a:pt x="789" y="89"/>
                  </a:cubicBezTo>
                  <a:cubicBezTo>
                    <a:pt x="869" y="89"/>
                    <a:pt x="951" y="98"/>
                    <a:pt x="1029" y="117"/>
                  </a:cubicBezTo>
                  <a:cubicBezTo>
                    <a:pt x="1189" y="154"/>
                    <a:pt x="1339" y="229"/>
                    <a:pt x="1451" y="331"/>
                  </a:cubicBezTo>
                  <a:cubicBezTo>
                    <a:pt x="1402" y="253"/>
                    <a:pt x="1404" y="238"/>
                    <a:pt x="1264" y="148"/>
                  </a:cubicBezTo>
                  <a:cubicBezTo>
                    <a:pt x="1135" y="73"/>
                    <a:pt x="1002" y="16"/>
                    <a:pt x="845" y="3"/>
                  </a:cubicBezTo>
                  <a:cubicBezTo>
                    <a:pt x="816" y="2"/>
                    <a:pt x="787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6">
              <a:extLst>
                <a:ext uri="{FF2B5EF4-FFF2-40B4-BE49-F238E27FC236}">
                  <a16:creationId xmlns:a16="http://schemas.microsoft.com/office/drawing/2014/main" id="{B3AE3C6D-0514-01A9-ACB2-0E32258E8F41}"/>
                </a:ext>
              </a:extLst>
            </p:cNvPr>
            <p:cNvSpPr/>
            <p:nvPr/>
          </p:nvSpPr>
          <p:spPr>
            <a:xfrm>
              <a:off x="2280100" y="1876175"/>
              <a:ext cx="9400" cy="43900"/>
            </a:xfrm>
            <a:custGeom>
              <a:avLst/>
              <a:gdLst/>
              <a:ahLst/>
              <a:cxnLst/>
              <a:rect l="l" t="t" r="r" b="b"/>
              <a:pathLst>
                <a:path w="376" h="1756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45" y="84"/>
                    <a:pt x="134" y="90"/>
                    <a:pt x="80" y="267"/>
                  </a:cubicBezTo>
                  <a:cubicBezTo>
                    <a:pt x="36" y="427"/>
                    <a:pt x="0" y="581"/>
                    <a:pt x="1" y="754"/>
                  </a:cubicBezTo>
                  <a:cubicBezTo>
                    <a:pt x="4" y="869"/>
                    <a:pt x="14" y="984"/>
                    <a:pt x="37" y="1092"/>
                  </a:cubicBezTo>
                  <a:cubicBezTo>
                    <a:pt x="37" y="1092"/>
                    <a:pt x="48" y="1154"/>
                    <a:pt x="64" y="1213"/>
                  </a:cubicBezTo>
                  <a:cubicBezTo>
                    <a:pt x="78" y="1274"/>
                    <a:pt x="100" y="1333"/>
                    <a:pt x="100" y="1333"/>
                  </a:cubicBezTo>
                  <a:cubicBezTo>
                    <a:pt x="114" y="1382"/>
                    <a:pt x="163" y="1479"/>
                    <a:pt x="220" y="1567"/>
                  </a:cubicBezTo>
                  <a:cubicBezTo>
                    <a:pt x="278" y="1654"/>
                    <a:pt x="346" y="1729"/>
                    <a:pt x="375" y="1756"/>
                  </a:cubicBezTo>
                  <a:cubicBezTo>
                    <a:pt x="315" y="1643"/>
                    <a:pt x="264" y="1525"/>
                    <a:pt x="219" y="1394"/>
                  </a:cubicBezTo>
                  <a:lnTo>
                    <a:pt x="200" y="1347"/>
                  </a:lnTo>
                  <a:cubicBezTo>
                    <a:pt x="200" y="1347"/>
                    <a:pt x="179" y="1282"/>
                    <a:pt x="159" y="1217"/>
                  </a:cubicBezTo>
                  <a:cubicBezTo>
                    <a:pt x="151" y="1185"/>
                    <a:pt x="143" y="1153"/>
                    <a:pt x="136" y="1128"/>
                  </a:cubicBezTo>
                  <a:cubicBezTo>
                    <a:pt x="132" y="1103"/>
                    <a:pt x="129" y="1086"/>
                    <a:pt x="129" y="1086"/>
                  </a:cubicBezTo>
                  <a:cubicBezTo>
                    <a:pt x="54" y="735"/>
                    <a:pt x="84" y="320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6">
              <a:extLst>
                <a:ext uri="{FF2B5EF4-FFF2-40B4-BE49-F238E27FC236}">
                  <a16:creationId xmlns:a16="http://schemas.microsoft.com/office/drawing/2014/main" id="{8C707CE4-CFA3-3843-877D-889521BCB579}"/>
                </a:ext>
              </a:extLst>
            </p:cNvPr>
            <p:cNvSpPr/>
            <p:nvPr/>
          </p:nvSpPr>
          <p:spPr>
            <a:xfrm>
              <a:off x="2251300" y="1883125"/>
              <a:ext cx="25350" cy="25550"/>
            </a:xfrm>
            <a:custGeom>
              <a:avLst/>
              <a:gdLst/>
              <a:ahLst/>
              <a:cxnLst/>
              <a:rect l="l" t="t" r="r" b="b"/>
              <a:pathLst>
                <a:path w="1014" h="1022" extrusionOk="0">
                  <a:moveTo>
                    <a:pt x="7" y="1"/>
                  </a:moveTo>
                  <a:lnTo>
                    <a:pt x="7" y="1"/>
                  </a:lnTo>
                  <a:cubicBezTo>
                    <a:pt x="6" y="86"/>
                    <a:pt x="1" y="95"/>
                    <a:pt x="56" y="237"/>
                  </a:cubicBezTo>
                  <a:cubicBezTo>
                    <a:pt x="108" y="362"/>
                    <a:pt x="161" y="481"/>
                    <a:pt x="251" y="591"/>
                  </a:cubicBezTo>
                  <a:cubicBezTo>
                    <a:pt x="313" y="664"/>
                    <a:pt x="379" y="731"/>
                    <a:pt x="450" y="789"/>
                  </a:cubicBezTo>
                  <a:cubicBezTo>
                    <a:pt x="450" y="789"/>
                    <a:pt x="489" y="822"/>
                    <a:pt x="530" y="852"/>
                  </a:cubicBezTo>
                  <a:cubicBezTo>
                    <a:pt x="570" y="883"/>
                    <a:pt x="615" y="909"/>
                    <a:pt x="615" y="909"/>
                  </a:cubicBezTo>
                  <a:cubicBezTo>
                    <a:pt x="650" y="933"/>
                    <a:pt x="733" y="968"/>
                    <a:pt x="816" y="990"/>
                  </a:cubicBezTo>
                  <a:cubicBezTo>
                    <a:pt x="899" y="1013"/>
                    <a:pt x="981" y="1022"/>
                    <a:pt x="1014" y="1022"/>
                  </a:cubicBezTo>
                  <a:cubicBezTo>
                    <a:pt x="919" y="981"/>
                    <a:pt x="826" y="931"/>
                    <a:pt x="730" y="871"/>
                  </a:cubicBezTo>
                  <a:lnTo>
                    <a:pt x="695" y="852"/>
                  </a:lnTo>
                  <a:cubicBezTo>
                    <a:pt x="695" y="852"/>
                    <a:pt x="647" y="823"/>
                    <a:pt x="602" y="791"/>
                  </a:cubicBezTo>
                  <a:cubicBezTo>
                    <a:pt x="557" y="760"/>
                    <a:pt x="515" y="724"/>
                    <a:pt x="515" y="724"/>
                  </a:cubicBezTo>
                  <a:cubicBezTo>
                    <a:pt x="288" y="543"/>
                    <a:pt x="94" y="266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36">
              <a:extLst>
                <a:ext uri="{FF2B5EF4-FFF2-40B4-BE49-F238E27FC236}">
                  <a16:creationId xmlns:a16="http://schemas.microsoft.com/office/drawing/2014/main" id="{F11B1741-DC40-8BA0-ADD7-AAD9C7B2C4FD}"/>
                </a:ext>
              </a:extLst>
            </p:cNvPr>
            <p:cNvSpPr/>
            <p:nvPr/>
          </p:nvSpPr>
          <p:spPr>
            <a:xfrm>
              <a:off x="2208550" y="1841575"/>
              <a:ext cx="16125" cy="68450"/>
            </a:xfrm>
            <a:custGeom>
              <a:avLst/>
              <a:gdLst/>
              <a:ahLst/>
              <a:cxnLst/>
              <a:rect l="l" t="t" r="r" b="b"/>
              <a:pathLst>
                <a:path w="645" h="2738" extrusionOk="0">
                  <a:moveTo>
                    <a:pt x="390" y="1"/>
                  </a:moveTo>
                  <a:cubicBezTo>
                    <a:pt x="290" y="127"/>
                    <a:pt x="269" y="131"/>
                    <a:pt x="158" y="406"/>
                  </a:cubicBezTo>
                  <a:cubicBezTo>
                    <a:pt x="65" y="654"/>
                    <a:pt x="4" y="898"/>
                    <a:pt x="1" y="1173"/>
                  </a:cubicBezTo>
                  <a:cubicBezTo>
                    <a:pt x="1" y="1357"/>
                    <a:pt x="17" y="1541"/>
                    <a:pt x="57" y="1713"/>
                  </a:cubicBezTo>
                  <a:cubicBezTo>
                    <a:pt x="57" y="1713"/>
                    <a:pt x="63" y="1736"/>
                    <a:pt x="70" y="1773"/>
                  </a:cubicBezTo>
                  <a:cubicBezTo>
                    <a:pt x="78" y="1809"/>
                    <a:pt x="94" y="1856"/>
                    <a:pt x="107" y="1904"/>
                  </a:cubicBezTo>
                  <a:cubicBezTo>
                    <a:pt x="119" y="1952"/>
                    <a:pt x="136" y="1998"/>
                    <a:pt x="150" y="2033"/>
                  </a:cubicBezTo>
                  <a:cubicBezTo>
                    <a:pt x="163" y="2067"/>
                    <a:pt x="172" y="2091"/>
                    <a:pt x="172" y="2091"/>
                  </a:cubicBezTo>
                  <a:cubicBezTo>
                    <a:pt x="199" y="2168"/>
                    <a:pt x="282" y="2319"/>
                    <a:pt x="379" y="2453"/>
                  </a:cubicBezTo>
                  <a:cubicBezTo>
                    <a:pt x="431" y="2519"/>
                    <a:pt x="483" y="2583"/>
                    <a:pt x="531" y="2632"/>
                  </a:cubicBezTo>
                  <a:cubicBezTo>
                    <a:pt x="581" y="2679"/>
                    <a:pt x="621" y="2717"/>
                    <a:pt x="644" y="2738"/>
                  </a:cubicBezTo>
                  <a:cubicBezTo>
                    <a:pt x="518" y="2579"/>
                    <a:pt x="410" y="2401"/>
                    <a:pt x="319" y="2199"/>
                  </a:cubicBezTo>
                  <a:lnTo>
                    <a:pt x="283" y="2126"/>
                  </a:lnTo>
                  <a:cubicBezTo>
                    <a:pt x="283" y="2126"/>
                    <a:pt x="272" y="2101"/>
                    <a:pt x="258" y="2062"/>
                  </a:cubicBezTo>
                  <a:cubicBezTo>
                    <a:pt x="244" y="2024"/>
                    <a:pt x="223" y="1973"/>
                    <a:pt x="206" y="1921"/>
                  </a:cubicBezTo>
                  <a:cubicBezTo>
                    <a:pt x="191" y="1869"/>
                    <a:pt x="176" y="1816"/>
                    <a:pt x="165" y="1777"/>
                  </a:cubicBezTo>
                  <a:cubicBezTo>
                    <a:pt x="155" y="1737"/>
                    <a:pt x="150" y="1710"/>
                    <a:pt x="150" y="1710"/>
                  </a:cubicBezTo>
                  <a:cubicBezTo>
                    <a:pt x="90" y="1430"/>
                    <a:pt x="67" y="1120"/>
                    <a:pt x="112" y="821"/>
                  </a:cubicBezTo>
                  <a:cubicBezTo>
                    <a:pt x="155" y="522"/>
                    <a:pt x="253" y="236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36">
              <a:extLst>
                <a:ext uri="{FF2B5EF4-FFF2-40B4-BE49-F238E27FC236}">
                  <a16:creationId xmlns:a16="http://schemas.microsoft.com/office/drawing/2014/main" id="{BE70B64C-21E4-2FB9-F6BB-A49D1B05797D}"/>
                </a:ext>
              </a:extLst>
            </p:cNvPr>
            <p:cNvSpPr/>
            <p:nvPr/>
          </p:nvSpPr>
          <p:spPr>
            <a:xfrm>
              <a:off x="2219250" y="1841500"/>
              <a:ext cx="24300" cy="69875"/>
            </a:xfrm>
            <a:custGeom>
              <a:avLst/>
              <a:gdLst/>
              <a:ahLst/>
              <a:cxnLst/>
              <a:rect l="l" t="t" r="r" b="b"/>
              <a:pathLst>
                <a:path w="972" h="2795" extrusionOk="0">
                  <a:moveTo>
                    <a:pt x="47" y="1"/>
                  </a:moveTo>
                  <a:lnTo>
                    <a:pt x="47" y="1"/>
                  </a:lnTo>
                  <a:cubicBezTo>
                    <a:pt x="11" y="163"/>
                    <a:pt x="0" y="175"/>
                    <a:pt x="2" y="478"/>
                  </a:cubicBezTo>
                  <a:cubicBezTo>
                    <a:pt x="10" y="748"/>
                    <a:pt x="28" y="1001"/>
                    <a:pt x="98" y="1272"/>
                  </a:cubicBezTo>
                  <a:cubicBezTo>
                    <a:pt x="146" y="1454"/>
                    <a:pt x="203" y="1631"/>
                    <a:pt x="275" y="1797"/>
                  </a:cubicBezTo>
                  <a:cubicBezTo>
                    <a:pt x="275" y="1797"/>
                    <a:pt x="313" y="1890"/>
                    <a:pt x="358" y="1981"/>
                  </a:cubicBezTo>
                  <a:cubicBezTo>
                    <a:pt x="379" y="2026"/>
                    <a:pt x="401" y="2071"/>
                    <a:pt x="420" y="2104"/>
                  </a:cubicBezTo>
                  <a:cubicBezTo>
                    <a:pt x="438" y="2137"/>
                    <a:pt x="450" y="2159"/>
                    <a:pt x="450" y="2159"/>
                  </a:cubicBezTo>
                  <a:cubicBezTo>
                    <a:pt x="488" y="2232"/>
                    <a:pt x="587" y="2377"/>
                    <a:pt x="694" y="2508"/>
                  </a:cubicBezTo>
                  <a:cubicBezTo>
                    <a:pt x="803" y="2639"/>
                    <a:pt x="921" y="2754"/>
                    <a:pt x="971" y="2795"/>
                  </a:cubicBezTo>
                  <a:cubicBezTo>
                    <a:pt x="842" y="2630"/>
                    <a:pt x="725" y="2453"/>
                    <a:pt x="610" y="2254"/>
                  </a:cubicBezTo>
                  <a:lnTo>
                    <a:pt x="566" y="2182"/>
                  </a:lnTo>
                  <a:cubicBezTo>
                    <a:pt x="566" y="2182"/>
                    <a:pt x="512" y="2083"/>
                    <a:pt x="460" y="1983"/>
                  </a:cubicBezTo>
                  <a:cubicBezTo>
                    <a:pt x="436" y="1932"/>
                    <a:pt x="412" y="1881"/>
                    <a:pt x="394" y="1843"/>
                  </a:cubicBezTo>
                  <a:cubicBezTo>
                    <a:pt x="377" y="1804"/>
                    <a:pt x="367" y="1778"/>
                    <a:pt x="367" y="1778"/>
                  </a:cubicBezTo>
                  <a:cubicBezTo>
                    <a:pt x="252" y="1505"/>
                    <a:pt x="155" y="1201"/>
                    <a:pt x="103" y="894"/>
                  </a:cubicBezTo>
                  <a:cubicBezTo>
                    <a:pt x="49" y="588"/>
                    <a:pt x="31" y="279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6">
              <a:extLst>
                <a:ext uri="{FF2B5EF4-FFF2-40B4-BE49-F238E27FC236}">
                  <a16:creationId xmlns:a16="http://schemas.microsoft.com/office/drawing/2014/main" id="{A89DCCFA-31A8-730D-3BCB-01880C0AD53D}"/>
                </a:ext>
              </a:extLst>
            </p:cNvPr>
            <p:cNvSpPr/>
            <p:nvPr/>
          </p:nvSpPr>
          <p:spPr>
            <a:xfrm>
              <a:off x="2168475" y="1874600"/>
              <a:ext cx="33350" cy="34450"/>
            </a:xfrm>
            <a:custGeom>
              <a:avLst/>
              <a:gdLst/>
              <a:ahLst/>
              <a:cxnLst/>
              <a:rect l="l" t="t" r="r" b="b"/>
              <a:pathLst>
                <a:path w="1334" h="1378" extrusionOk="0">
                  <a:moveTo>
                    <a:pt x="0" y="0"/>
                  </a:moveTo>
                  <a:cubicBezTo>
                    <a:pt x="54" y="93"/>
                    <a:pt x="59" y="99"/>
                    <a:pt x="187" y="239"/>
                  </a:cubicBezTo>
                  <a:cubicBezTo>
                    <a:pt x="303" y="365"/>
                    <a:pt x="399" y="490"/>
                    <a:pt x="520" y="615"/>
                  </a:cubicBezTo>
                  <a:cubicBezTo>
                    <a:pt x="602" y="700"/>
                    <a:pt x="683" y="783"/>
                    <a:pt x="761" y="864"/>
                  </a:cubicBezTo>
                  <a:lnTo>
                    <a:pt x="934" y="1046"/>
                  </a:lnTo>
                  <a:cubicBezTo>
                    <a:pt x="1005" y="1120"/>
                    <a:pt x="1264" y="1333"/>
                    <a:pt x="1334" y="1378"/>
                  </a:cubicBezTo>
                  <a:cubicBezTo>
                    <a:pt x="1253" y="1273"/>
                    <a:pt x="1167" y="1167"/>
                    <a:pt x="1070" y="1057"/>
                  </a:cubicBezTo>
                  <a:lnTo>
                    <a:pt x="1033" y="1018"/>
                  </a:lnTo>
                  <a:lnTo>
                    <a:pt x="834" y="810"/>
                  </a:lnTo>
                  <a:cubicBezTo>
                    <a:pt x="571" y="534"/>
                    <a:pt x="262" y="23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6">
              <a:extLst>
                <a:ext uri="{FF2B5EF4-FFF2-40B4-BE49-F238E27FC236}">
                  <a16:creationId xmlns:a16="http://schemas.microsoft.com/office/drawing/2014/main" id="{FBB2C03A-D8FF-4079-FBD5-192C42981C45}"/>
                </a:ext>
              </a:extLst>
            </p:cNvPr>
            <p:cNvSpPr/>
            <p:nvPr/>
          </p:nvSpPr>
          <p:spPr>
            <a:xfrm>
              <a:off x="2169525" y="1879550"/>
              <a:ext cx="42950" cy="55500"/>
            </a:xfrm>
            <a:custGeom>
              <a:avLst/>
              <a:gdLst/>
              <a:ahLst/>
              <a:cxnLst/>
              <a:rect l="l" t="t" r="r" b="b"/>
              <a:pathLst>
                <a:path w="1718" h="222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159"/>
                    <a:pt x="6" y="173"/>
                    <a:pt x="98" y="450"/>
                  </a:cubicBezTo>
                  <a:cubicBezTo>
                    <a:pt x="183" y="695"/>
                    <a:pt x="277" y="920"/>
                    <a:pt x="426" y="1145"/>
                  </a:cubicBezTo>
                  <a:cubicBezTo>
                    <a:pt x="526" y="1294"/>
                    <a:pt x="635" y="1436"/>
                    <a:pt x="754" y="1563"/>
                  </a:cubicBezTo>
                  <a:cubicBezTo>
                    <a:pt x="754" y="1563"/>
                    <a:pt x="818" y="1635"/>
                    <a:pt x="888" y="1701"/>
                  </a:cubicBezTo>
                  <a:cubicBezTo>
                    <a:pt x="922" y="1736"/>
                    <a:pt x="959" y="1768"/>
                    <a:pt x="986" y="1792"/>
                  </a:cubicBezTo>
                  <a:cubicBezTo>
                    <a:pt x="1013" y="1816"/>
                    <a:pt x="1031" y="1832"/>
                    <a:pt x="1031" y="1832"/>
                  </a:cubicBezTo>
                  <a:cubicBezTo>
                    <a:pt x="1089" y="1886"/>
                    <a:pt x="1229" y="1982"/>
                    <a:pt x="1371" y="2062"/>
                  </a:cubicBezTo>
                  <a:cubicBezTo>
                    <a:pt x="1513" y="2142"/>
                    <a:pt x="1659" y="2202"/>
                    <a:pt x="1718" y="2220"/>
                  </a:cubicBezTo>
                  <a:cubicBezTo>
                    <a:pt x="1546" y="2118"/>
                    <a:pt x="1378" y="2000"/>
                    <a:pt x="1208" y="1860"/>
                  </a:cubicBezTo>
                  <a:lnTo>
                    <a:pt x="1208" y="1861"/>
                  </a:lnTo>
                  <a:lnTo>
                    <a:pt x="1146" y="1810"/>
                  </a:lnTo>
                  <a:cubicBezTo>
                    <a:pt x="1146" y="1810"/>
                    <a:pt x="1063" y="1741"/>
                    <a:pt x="983" y="1667"/>
                  </a:cubicBezTo>
                  <a:cubicBezTo>
                    <a:pt x="946" y="1630"/>
                    <a:pt x="908" y="1592"/>
                    <a:pt x="879" y="1564"/>
                  </a:cubicBezTo>
                  <a:cubicBezTo>
                    <a:pt x="852" y="1534"/>
                    <a:pt x="833" y="1514"/>
                    <a:pt x="833" y="1514"/>
                  </a:cubicBezTo>
                  <a:cubicBezTo>
                    <a:pt x="641" y="1304"/>
                    <a:pt x="457" y="1061"/>
                    <a:pt x="316" y="798"/>
                  </a:cubicBezTo>
                  <a:cubicBezTo>
                    <a:pt x="172" y="536"/>
                    <a:pt x="67" y="26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6">
              <a:extLst>
                <a:ext uri="{FF2B5EF4-FFF2-40B4-BE49-F238E27FC236}">
                  <a16:creationId xmlns:a16="http://schemas.microsoft.com/office/drawing/2014/main" id="{C921CF8D-D806-8967-DEF5-1997F3AEBA9D}"/>
                </a:ext>
              </a:extLst>
            </p:cNvPr>
            <p:cNvSpPr/>
            <p:nvPr/>
          </p:nvSpPr>
          <p:spPr>
            <a:xfrm>
              <a:off x="2142100" y="1921750"/>
              <a:ext cx="64225" cy="26825"/>
            </a:xfrm>
            <a:custGeom>
              <a:avLst/>
              <a:gdLst/>
              <a:ahLst/>
              <a:cxnLst/>
              <a:rect l="l" t="t" r="r" b="b"/>
              <a:pathLst>
                <a:path w="2569" h="1073" extrusionOk="0">
                  <a:moveTo>
                    <a:pt x="369" y="1"/>
                  </a:moveTo>
                  <a:cubicBezTo>
                    <a:pt x="241" y="1"/>
                    <a:pt x="117" y="10"/>
                    <a:pt x="0" y="26"/>
                  </a:cubicBezTo>
                  <a:cubicBezTo>
                    <a:pt x="159" y="43"/>
                    <a:pt x="168" y="33"/>
                    <a:pt x="451" y="51"/>
                  </a:cubicBezTo>
                  <a:cubicBezTo>
                    <a:pt x="703" y="71"/>
                    <a:pt x="930" y="132"/>
                    <a:pt x="1175" y="210"/>
                  </a:cubicBezTo>
                  <a:cubicBezTo>
                    <a:pt x="1339" y="264"/>
                    <a:pt x="1499" y="328"/>
                    <a:pt x="1645" y="407"/>
                  </a:cubicBezTo>
                  <a:cubicBezTo>
                    <a:pt x="1645" y="407"/>
                    <a:pt x="1727" y="449"/>
                    <a:pt x="1806" y="498"/>
                  </a:cubicBezTo>
                  <a:cubicBezTo>
                    <a:pt x="1847" y="521"/>
                    <a:pt x="1885" y="547"/>
                    <a:pt x="1914" y="567"/>
                  </a:cubicBezTo>
                  <a:cubicBezTo>
                    <a:pt x="1942" y="586"/>
                    <a:pt x="1962" y="599"/>
                    <a:pt x="1962" y="599"/>
                  </a:cubicBezTo>
                  <a:cubicBezTo>
                    <a:pt x="2025" y="641"/>
                    <a:pt x="2158" y="731"/>
                    <a:pt x="2284" y="828"/>
                  </a:cubicBezTo>
                  <a:cubicBezTo>
                    <a:pt x="2408" y="926"/>
                    <a:pt x="2521" y="1033"/>
                    <a:pt x="2568" y="1073"/>
                  </a:cubicBezTo>
                  <a:cubicBezTo>
                    <a:pt x="2450" y="913"/>
                    <a:pt x="2311" y="759"/>
                    <a:pt x="2139" y="617"/>
                  </a:cubicBezTo>
                  <a:lnTo>
                    <a:pt x="2074" y="567"/>
                  </a:lnTo>
                  <a:cubicBezTo>
                    <a:pt x="2074" y="567"/>
                    <a:pt x="2052" y="550"/>
                    <a:pt x="2018" y="528"/>
                  </a:cubicBezTo>
                  <a:cubicBezTo>
                    <a:pt x="1983" y="505"/>
                    <a:pt x="1939" y="473"/>
                    <a:pt x="1892" y="444"/>
                  </a:cubicBezTo>
                  <a:cubicBezTo>
                    <a:pt x="1846" y="416"/>
                    <a:pt x="1799" y="388"/>
                    <a:pt x="1764" y="367"/>
                  </a:cubicBezTo>
                  <a:cubicBezTo>
                    <a:pt x="1727" y="347"/>
                    <a:pt x="1703" y="334"/>
                    <a:pt x="1703" y="334"/>
                  </a:cubicBezTo>
                  <a:cubicBezTo>
                    <a:pt x="1448" y="200"/>
                    <a:pt x="1156" y="93"/>
                    <a:pt x="859" y="43"/>
                  </a:cubicBezTo>
                  <a:cubicBezTo>
                    <a:pt x="693" y="14"/>
                    <a:pt x="528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6">
              <a:extLst>
                <a:ext uri="{FF2B5EF4-FFF2-40B4-BE49-F238E27FC236}">
                  <a16:creationId xmlns:a16="http://schemas.microsoft.com/office/drawing/2014/main" id="{8D55A81B-1650-280F-307E-FA83D210D300}"/>
                </a:ext>
              </a:extLst>
            </p:cNvPr>
            <p:cNvSpPr/>
            <p:nvPr/>
          </p:nvSpPr>
          <p:spPr>
            <a:xfrm>
              <a:off x="2144625" y="1925800"/>
              <a:ext cx="34450" cy="21350"/>
            </a:xfrm>
            <a:custGeom>
              <a:avLst/>
              <a:gdLst/>
              <a:ahLst/>
              <a:cxnLst/>
              <a:rect l="l" t="t" r="r" b="b"/>
              <a:pathLst>
                <a:path w="1378" h="854" extrusionOk="0">
                  <a:moveTo>
                    <a:pt x="1" y="0"/>
                  </a:moveTo>
                  <a:lnTo>
                    <a:pt x="1" y="0"/>
                  </a:lnTo>
                  <a:cubicBezTo>
                    <a:pt x="47" y="79"/>
                    <a:pt x="49" y="87"/>
                    <a:pt x="169" y="198"/>
                  </a:cubicBezTo>
                  <a:cubicBezTo>
                    <a:pt x="277" y="295"/>
                    <a:pt x="375" y="393"/>
                    <a:pt x="500" y="477"/>
                  </a:cubicBezTo>
                  <a:cubicBezTo>
                    <a:pt x="585" y="533"/>
                    <a:pt x="670" y="586"/>
                    <a:pt x="754" y="634"/>
                  </a:cubicBezTo>
                  <a:lnTo>
                    <a:pt x="850" y="686"/>
                  </a:lnTo>
                  <a:cubicBezTo>
                    <a:pt x="897" y="713"/>
                    <a:pt x="946" y="735"/>
                    <a:pt x="946" y="735"/>
                  </a:cubicBezTo>
                  <a:cubicBezTo>
                    <a:pt x="1025" y="779"/>
                    <a:pt x="1306" y="853"/>
                    <a:pt x="1377" y="853"/>
                  </a:cubicBezTo>
                  <a:cubicBezTo>
                    <a:pt x="1261" y="794"/>
                    <a:pt x="1156" y="739"/>
                    <a:pt x="1064" y="691"/>
                  </a:cubicBezTo>
                  <a:lnTo>
                    <a:pt x="1023" y="673"/>
                  </a:lnTo>
                  <a:lnTo>
                    <a:pt x="914" y="618"/>
                  </a:lnTo>
                  <a:lnTo>
                    <a:pt x="807" y="559"/>
                  </a:lnTo>
                  <a:cubicBezTo>
                    <a:pt x="527" y="403"/>
                    <a:pt x="230" y="19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6">
              <a:extLst>
                <a:ext uri="{FF2B5EF4-FFF2-40B4-BE49-F238E27FC236}">
                  <a16:creationId xmlns:a16="http://schemas.microsoft.com/office/drawing/2014/main" id="{7AAE9F31-B47C-D382-1067-72D570DF3271}"/>
                </a:ext>
              </a:extLst>
            </p:cNvPr>
            <p:cNvSpPr/>
            <p:nvPr/>
          </p:nvSpPr>
          <p:spPr>
            <a:xfrm>
              <a:off x="2081250" y="1937250"/>
              <a:ext cx="74625" cy="19625"/>
            </a:xfrm>
            <a:custGeom>
              <a:avLst/>
              <a:gdLst/>
              <a:ahLst/>
              <a:cxnLst/>
              <a:rect l="l" t="t" r="r" b="b"/>
              <a:pathLst>
                <a:path w="2985" h="785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61"/>
                    <a:pt x="109" y="87"/>
                    <a:pt x="170" y="120"/>
                  </a:cubicBezTo>
                  <a:cubicBezTo>
                    <a:pt x="230" y="147"/>
                    <a:pt x="311" y="182"/>
                    <a:pt x="476" y="210"/>
                  </a:cubicBezTo>
                  <a:cubicBezTo>
                    <a:pt x="605" y="231"/>
                    <a:pt x="731" y="240"/>
                    <a:pt x="858" y="240"/>
                  </a:cubicBezTo>
                  <a:cubicBezTo>
                    <a:pt x="1020" y="240"/>
                    <a:pt x="1181" y="226"/>
                    <a:pt x="1348" y="205"/>
                  </a:cubicBezTo>
                  <a:cubicBezTo>
                    <a:pt x="1529" y="183"/>
                    <a:pt x="1707" y="162"/>
                    <a:pt x="1879" y="162"/>
                  </a:cubicBezTo>
                  <a:cubicBezTo>
                    <a:pt x="1898" y="162"/>
                    <a:pt x="1918" y="162"/>
                    <a:pt x="1937" y="163"/>
                  </a:cubicBezTo>
                  <a:cubicBezTo>
                    <a:pt x="1937" y="163"/>
                    <a:pt x="2043" y="166"/>
                    <a:pt x="2147" y="181"/>
                  </a:cubicBezTo>
                  <a:cubicBezTo>
                    <a:pt x="2251" y="196"/>
                    <a:pt x="2350" y="232"/>
                    <a:pt x="2350" y="232"/>
                  </a:cubicBezTo>
                  <a:cubicBezTo>
                    <a:pt x="2431" y="258"/>
                    <a:pt x="2604" y="322"/>
                    <a:pt x="2741" y="439"/>
                  </a:cubicBezTo>
                  <a:cubicBezTo>
                    <a:pt x="2883" y="550"/>
                    <a:pt x="2964" y="716"/>
                    <a:pt x="2984" y="785"/>
                  </a:cubicBezTo>
                  <a:cubicBezTo>
                    <a:pt x="2949" y="552"/>
                    <a:pt x="2779" y="342"/>
                    <a:pt x="2548" y="218"/>
                  </a:cubicBezTo>
                  <a:cubicBezTo>
                    <a:pt x="2548" y="218"/>
                    <a:pt x="2526" y="206"/>
                    <a:pt x="2504" y="196"/>
                  </a:cubicBezTo>
                  <a:cubicBezTo>
                    <a:pt x="2483" y="187"/>
                    <a:pt x="2460" y="177"/>
                    <a:pt x="2460" y="177"/>
                  </a:cubicBezTo>
                  <a:cubicBezTo>
                    <a:pt x="2460" y="177"/>
                    <a:pt x="2342" y="124"/>
                    <a:pt x="2215" y="101"/>
                  </a:cubicBezTo>
                  <a:cubicBezTo>
                    <a:pt x="2088" y="75"/>
                    <a:pt x="1960" y="72"/>
                    <a:pt x="1960" y="72"/>
                  </a:cubicBezTo>
                  <a:cubicBezTo>
                    <a:pt x="1935" y="71"/>
                    <a:pt x="1909" y="71"/>
                    <a:pt x="1883" y="71"/>
                  </a:cubicBezTo>
                  <a:cubicBezTo>
                    <a:pt x="1570" y="71"/>
                    <a:pt x="1252" y="138"/>
                    <a:pt x="941" y="165"/>
                  </a:cubicBezTo>
                  <a:cubicBezTo>
                    <a:pt x="867" y="172"/>
                    <a:pt x="792" y="175"/>
                    <a:pt x="718" y="175"/>
                  </a:cubicBezTo>
                  <a:cubicBezTo>
                    <a:pt x="456" y="175"/>
                    <a:pt x="201" y="1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6">
              <a:extLst>
                <a:ext uri="{FF2B5EF4-FFF2-40B4-BE49-F238E27FC236}">
                  <a16:creationId xmlns:a16="http://schemas.microsoft.com/office/drawing/2014/main" id="{1CC86B03-65BE-54B0-0B1D-8E4193748DE0}"/>
                </a:ext>
              </a:extLst>
            </p:cNvPr>
            <p:cNvSpPr/>
            <p:nvPr/>
          </p:nvSpPr>
          <p:spPr>
            <a:xfrm>
              <a:off x="2088900" y="1937650"/>
              <a:ext cx="37750" cy="22800"/>
            </a:xfrm>
            <a:custGeom>
              <a:avLst/>
              <a:gdLst/>
              <a:ahLst/>
              <a:cxnLst/>
              <a:rect l="l" t="t" r="r" b="b"/>
              <a:pathLst>
                <a:path w="1510" h="912" extrusionOk="0">
                  <a:moveTo>
                    <a:pt x="0" y="1"/>
                  </a:moveTo>
                  <a:lnTo>
                    <a:pt x="0" y="1"/>
                  </a:lnTo>
                  <a:cubicBezTo>
                    <a:pt x="30" y="99"/>
                    <a:pt x="28" y="110"/>
                    <a:pt x="138" y="259"/>
                  </a:cubicBezTo>
                  <a:cubicBezTo>
                    <a:pt x="240" y="390"/>
                    <a:pt x="342" y="509"/>
                    <a:pt x="482" y="610"/>
                  </a:cubicBezTo>
                  <a:cubicBezTo>
                    <a:pt x="576" y="677"/>
                    <a:pt x="676" y="735"/>
                    <a:pt x="776" y="780"/>
                  </a:cubicBezTo>
                  <a:cubicBezTo>
                    <a:pt x="776" y="780"/>
                    <a:pt x="832" y="809"/>
                    <a:pt x="890" y="830"/>
                  </a:cubicBezTo>
                  <a:cubicBezTo>
                    <a:pt x="947" y="854"/>
                    <a:pt x="1007" y="871"/>
                    <a:pt x="1007" y="871"/>
                  </a:cubicBezTo>
                  <a:cubicBezTo>
                    <a:pt x="1055" y="889"/>
                    <a:pt x="1162" y="906"/>
                    <a:pt x="1266" y="910"/>
                  </a:cubicBezTo>
                  <a:cubicBezTo>
                    <a:pt x="1282" y="911"/>
                    <a:pt x="1297" y="911"/>
                    <a:pt x="1312" y="911"/>
                  </a:cubicBezTo>
                  <a:cubicBezTo>
                    <a:pt x="1399" y="911"/>
                    <a:pt x="1477" y="901"/>
                    <a:pt x="1510" y="894"/>
                  </a:cubicBezTo>
                  <a:cubicBezTo>
                    <a:pt x="1384" y="878"/>
                    <a:pt x="1259" y="851"/>
                    <a:pt x="1126" y="811"/>
                  </a:cubicBezTo>
                  <a:lnTo>
                    <a:pt x="1127" y="811"/>
                  </a:lnTo>
                  <a:lnTo>
                    <a:pt x="1077" y="798"/>
                  </a:lnTo>
                  <a:cubicBezTo>
                    <a:pt x="1077" y="798"/>
                    <a:pt x="1013" y="778"/>
                    <a:pt x="949" y="756"/>
                  </a:cubicBezTo>
                  <a:cubicBezTo>
                    <a:pt x="918" y="743"/>
                    <a:pt x="887" y="731"/>
                    <a:pt x="863" y="721"/>
                  </a:cubicBezTo>
                  <a:cubicBezTo>
                    <a:pt x="840" y="710"/>
                    <a:pt x="825" y="703"/>
                    <a:pt x="825" y="703"/>
                  </a:cubicBezTo>
                  <a:cubicBezTo>
                    <a:pt x="499" y="558"/>
                    <a:pt x="183" y="28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6">
              <a:extLst>
                <a:ext uri="{FF2B5EF4-FFF2-40B4-BE49-F238E27FC236}">
                  <a16:creationId xmlns:a16="http://schemas.microsoft.com/office/drawing/2014/main" id="{0029055F-DE4C-2EBB-CAF2-246E6EF03803}"/>
                </a:ext>
              </a:extLst>
            </p:cNvPr>
            <p:cNvSpPr/>
            <p:nvPr/>
          </p:nvSpPr>
          <p:spPr>
            <a:xfrm>
              <a:off x="2026975" y="1980675"/>
              <a:ext cx="56875" cy="26425"/>
            </a:xfrm>
            <a:custGeom>
              <a:avLst/>
              <a:gdLst/>
              <a:ahLst/>
              <a:cxnLst/>
              <a:rect l="l" t="t" r="r" b="b"/>
              <a:pathLst>
                <a:path w="2275" h="1057" extrusionOk="0">
                  <a:moveTo>
                    <a:pt x="2275" y="2"/>
                  </a:moveTo>
                  <a:cubicBezTo>
                    <a:pt x="2135" y="5"/>
                    <a:pt x="2125" y="0"/>
                    <a:pt x="1878" y="59"/>
                  </a:cubicBezTo>
                  <a:cubicBezTo>
                    <a:pt x="1657" y="113"/>
                    <a:pt x="1453" y="162"/>
                    <a:pt x="1237" y="251"/>
                  </a:cubicBezTo>
                  <a:cubicBezTo>
                    <a:pt x="1092" y="312"/>
                    <a:pt x="951" y="377"/>
                    <a:pt x="818" y="447"/>
                  </a:cubicBezTo>
                  <a:cubicBezTo>
                    <a:pt x="818" y="447"/>
                    <a:pt x="744" y="486"/>
                    <a:pt x="671" y="527"/>
                  </a:cubicBezTo>
                  <a:cubicBezTo>
                    <a:pt x="597" y="567"/>
                    <a:pt x="526" y="612"/>
                    <a:pt x="526" y="612"/>
                  </a:cubicBezTo>
                  <a:cubicBezTo>
                    <a:pt x="467" y="647"/>
                    <a:pt x="349" y="734"/>
                    <a:pt x="241" y="826"/>
                  </a:cubicBezTo>
                  <a:cubicBezTo>
                    <a:pt x="133" y="918"/>
                    <a:pt x="35" y="1016"/>
                    <a:pt x="1" y="1057"/>
                  </a:cubicBezTo>
                  <a:cubicBezTo>
                    <a:pt x="145" y="957"/>
                    <a:pt x="295" y="861"/>
                    <a:pt x="459" y="761"/>
                  </a:cubicBezTo>
                  <a:lnTo>
                    <a:pt x="519" y="723"/>
                  </a:lnTo>
                  <a:cubicBezTo>
                    <a:pt x="519" y="723"/>
                    <a:pt x="600" y="673"/>
                    <a:pt x="681" y="625"/>
                  </a:cubicBezTo>
                  <a:cubicBezTo>
                    <a:pt x="763" y="579"/>
                    <a:pt x="848" y="534"/>
                    <a:pt x="848" y="534"/>
                  </a:cubicBezTo>
                  <a:cubicBezTo>
                    <a:pt x="1288" y="300"/>
                    <a:pt x="1819" y="104"/>
                    <a:pt x="2275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36">
              <a:extLst>
                <a:ext uri="{FF2B5EF4-FFF2-40B4-BE49-F238E27FC236}">
                  <a16:creationId xmlns:a16="http://schemas.microsoft.com/office/drawing/2014/main" id="{5A32AD87-7430-F034-AF3F-B7A033DF7FAF}"/>
                </a:ext>
              </a:extLst>
            </p:cNvPr>
            <p:cNvSpPr/>
            <p:nvPr/>
          </p:nvSpPr>
          <p:spPr>
            <a:xfrm>
              <a:off x="1865250" y="2012950"/>
              <a:ext cx="57575" cy="21925"/>
            </a:xfrm>
            <a:custGeom>
              <a:avLst/>
              <a:gdLst/>
              <a:ahLst/>
              <a:cxnLst/>
              <a:rect l="l" t="t" r="r" b="b"/>
              <a:pathLst>
                <a:path w="2303" h="877" extrusionOk="0">
                  <a:moveTo>
                    <a:pt x="657" y="1"/>
                  </a:moveTo>
                  <a:cubicBezTo>
                    <a:pt x="579" y="1"/>
                    <a:pt x="446" y="17"/>
                    <a:pt x="319" y="46"/>
                  </a:cubicBezTo>
                  <a:cubicBezTo>
                    <a:pt x="178" y="80"/>
                    <a:pt x="49" y="137"/>
                    <a:pt x="0" y="163"/>
                  </a:cubicBezTo>
                  <a:cubicBezTo>
                    <a:pt x="173" y="119"/>
                    <a:pt x="352" y="95"/>
                    <a:pt x="545" y="93"/>
                  </a:cubicBezTo>
                  <a:lnTo>
                    <a:pt x="617" y="90"/>
                  </a:lnTo>
                  <a:cubicBezTo>
                    <a:pt x="617" y="90"/>
                    <a:pt x="641" y="90"/>
                    <a:pt x="676" y="92"/>
                  </a:cubicBezTo>
                  <a:cubicBezTo>
                    <a:pt x="712" y="94"/>
                    <a:pt x="759" y="94"/>
                    <a:pt x="806" y="99"/>
                  </a:cubicBezTo>
                  <a:cubicBezTo>
                    <a:pt x="854" y="104"/>
                    <a:pt x="900" y="110"/>
                    <a:pt x="936" y="114"/>
                  </a:cubicBezTo>
                  <a:cubicBezTo>
                    <a:pt x="971" y="120"/>
                    <a:pt x="994" y="125"/>
                    <a:pt x="994" y="125"/>
                  </a:cubicBezTo>
                  <a:cubicBezTo>
                    <a:pt x="1241" y="171"/>
                    <a:pt x="1497" y="255"/>
                    <a:pt x="1724" y="390"/>
                  </a:cubicBezTo>
                  <a:cubicBezTo>
                    <a:pt x="1952" y="520"/>
                    <a:pt x="2153" y="691"/>
                    <a:pt x="2302" y="876"/>
                  </a:cubicBezTo>
                  <a:cubicBezTo>
                    <a:pt x="2234" y="752"/>
                    <a:pt x="2237" y="735"/>
                    <a:pt x="2049" y="555"/>
                  </a:cubicBezTo>
                  <a:cubicBezTo>
                    <a:pt x="1879" y="399"/>
                    <a:pt x="1702" y="268"/>
                    <a:pt x="1481" y="174"/>
                  </a:cubicBezTo>
                  <a:cubicBezTo>
                    <a:pt x="1333" y="113"/>
                    <a:pt x="1179" y="64"/>
                    <a:pt x="1027" y="38"/>
                  </a:cubicBezTo>
                  <a:cubicBezTo>
                    <a:pt x="1027" y="38"/>
                    <a:pt x="942" y="21"/>
                    <a:pt x="856" y="13"/>
                  </a:cubicBezTo>
                  <a:cubicBezTo>
                    <a:pt x="812" y="7"/>
                    <a:pt x="769" y="4"/>
                    <a:pt x="737" y="4"/>
                  </a:cubicBezTo>
                  <a:cubicBezTo>
                    <a:pt x="704" y="2"/>
                    <a:pt x="683" y="1"/>
                    <a:pt x="683" y="1"/>
                  </a:cubicBezTo>
                  <a:cubicBezTo>
                    <a:pt x="675" y="1"/>
                    <a:pt x="667" y="1"/>
                    <a:pt x="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36">
              <a:extLst>
                <a:ext uri="{FF2B5EF4-FFF2-40B4-BE49-F238E27FC236}">
                  <a16:creationId xmlns:a16="http://schemas.microsoft.com/office/drawing/2014/main" id="{DADF6895-017F-D378-CF5B-D69E4D3A8404}"/>
                </a:ext>
              </a:extLst>
            </p:cNvPr>
            <p:cNvSpPr/>
            <p:nvPr/>
          </p:nvSpPr>
          <p:spPr>
            <a:xfrm>
              <a:off x="1884175" y="1989900"/>
              <a:ext cx="38225" cy="38525"/>
            </a:xfrm>
            <a:custGeom>
              <a:avLst/>
              <a:gdLst/>
              <a:ahLst/>
              <a:cxnLst/>
              <a:rect l="l" t="t" r="r" b="b"/>
              <a:pathLst>
                <a:path w="1529" h="1541" extrusionOk="0">
                  <a:moveTo>
                    <a:pt x="390" y="1"/>
                  </a:moveTo>
                  <a:cubicBezTo>
                    <a:pt x="368" y="1"/>
                    <a:pt x="345" y="2"/>
                    <a:pt x="323" y="3"/>
                  </a:cubicBezTo>
                  <a:cubicBezTo>
                    <a:pt x="180" y="11"/>
                    <a:pt x="48" y="55"/>
                    <a:pt x="0" y="78"/>
                  </a:cubicBezTo>
                  <a:cubicBezTo>
                    <a:pt x="74" y="65"/>
                    <a:pt x="148" y="59"/>
                    <a:pt x="224" y="59"/>
                  </a:cubicBezTo>
                  <a:cubicBezTo>
                    <a:pt x="323" y="59"/>
                    <a:pt x="425" y="70"/>
                    <a:pt x="528" y="94"/>
                  </a:cubicBezTo>
                  <a:lnTo>
                    <a:pt x="594" y="110"/>
                  </a:lnTo>
                  <a:cubicBezTo>
                    <a:pt x="594" y="110"/>
                    <a:pt x="683" y="133"/>
                    <a:pt x="766" y="169"/>
                  </a:cubicBezTo>
                  <a:cubicBezTo>
                    <a:pt x="850" y="203"/>
                    <a:pt x="927" y="253"/>
                    <a:pt x="927" y="253"/>
                  </a:cubicBezTo>
                  <a:cubicBezTo>
                    <a:pt x="1131" y="378"/>
                    <a:pt x="1302" y="584"/>
                    <a:pt x="1393" y="821"/>
                  </a:cubicBezTo>
                  <a:cubicBezTo>
                    <a:pt x="1487" y="1055"/>
                    <a:pt x="1502" y="1317"/>
                    <a:pt x="1451" y="1541"/>
                  </a:cubicBezTo>
                  <a:cubicBezTo>
                    <a:pt x="1482" y="1479"/>
                    <a:pt x="1495" y="1443"/>
                    <a:pt x="1507" y="1394"/>
                  </a:cubicBezTo>
                  <a:cubicBezTo>
                    <a:pt x="1515" y="1343"/>
                    <a:pt x="1528" y="1277"/>
                    <a:pt x="1523" y="1150"/>
                  </a:cubicBezTo>
                  <a:cubicBezTo>
                    <a:pt x="1511" y="924"/>
                    <a:pt x="1459" y="709"/>
                    <a:pt x="1325" y="510"/>
                  </a:cubicBezTo>
                  <a:cubicBezTo>
                    <a:pt x="1235" y="378"/>
                    <a:pt x="1117" y="268"/>
                    <a:pt x="990" y="185"/>
                  </a:cubicBezTo>
                  <a:cubicBezTo>
                    <a:pt x="990" y="185"/>
                    <a:pt x="917" y="137"/>
                    <a:pt x="839" y="102"/>
                  </a:cubicBezTo>
                  <a:cubicBezTo>
                    <a:pt x="763" y="65"/>
                    <a:pt x="680" y="40"/>
                    <a:pt x="680" y="40"/>
                  </a:cubicBezTo>
                  <a:cubicBezTo>
                    <a:pt x="624" y="21"/>
                    <a:pt x="510" y="1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6">
              <a:extLst>
                <a:ext uri="{FF2B5EF4-FFF2-40B4-BE49-F238E27FC236}">
                  <a16:creationId xmlns:a16="http://schemas.microsoft.com/office/drawing/2014/main" id="{A0F44C6C-C833-4A75-EFF2-A322EC569F7A}"/>
                </a:ext>
              </a:extLst>
            </p:cNvPr>
            <p:cNvSpPr/>
            <p:nvPr/>
          </p:nvSpPr>
          <p:spPr>
            <a:xfrm>
              <a:off x="1833650" y="1961850"/>
              <a:ext cx="83725" cy="42975"/>
            </a:xfrm>
            <a:custGeom>
              <a:avLst/>
              <a:gdLst/>
              <a:ahLst/>
              <a:cxnLst/>
              <a:rect l="l" t="t" r="r" b="b"/>
              <a:pathLst>
                <a:path w="3349" h="1719" extrusionOk="0">
                  <a:moveTo>
                    <a:pt x="2588" y="1"/>
                  </a:moveTo>
                  <a:cubicBezTo>
                    <a:pt x="2495" y="1"/>
                    <a:pt x="2402" y="9"/>
                    <a:pt x="2311" y="19"/>
                  </a:cubicBezTo>
                  <a:cubicBezTo>
                    <a:pt x="2133" y="44"/>
                    <a:pt x="1951" y="76"/>
                    <a:pt x="1769" y="141"/>
                  </a:cubicBezTo>
                  <a:cubicBezTo>
                    <a:pt x="1526" y="223"/>
                    <a:pt x="1295" y="336"/>
                    <a:pt x="1085" y="468"/>
                  </a:cubicBezTo>
                  <a:cubicBezTo>
                    <a:pt x="1085" y="468"/>
                    <a:pt x="1056" y="486"/>
                    <a:pt x="1012" y="513"/>
                  </a:cubicBezTo>
                  <a:cubicBezTo>
                    <a:pt x="970" y="543"/>
                    <a:pt x="913" y="583"/>
                    <a:pt x="857" y="623"/>
                  </a:cubicBezTo>
                  <a:cubicBezTo>
                    <a:pt x="802" y="665"/>
                    <a:pt x="749" y="710"/>
                    <a:pt x="709" y="742"/>
                  </a:cubicBezTo>
                  <a:cubicBezTo>
                    <a:pt x="668" y="775"/>
                    <a:pt x="643" y="800"/>
                    <a:pt x="643" y="800"/>
                  </a:cubicBezTo>
                  <a:cubicBezTo>
                    <a:pt x="557" y="873"/>
                    <a:pt x="393" y="1050"/>
                    <a:pt x="261" y="1242"/>
                  </a:cubicBezTo>
                  <a:cubicBezTo>
                    <a:pt x="125" y="1431"/>
                    <a:pt x="33" y="1639"/>
                    <a:pt x="0" y="1719"/>
                  </a:cubicBezTo>
                  <a:cubicBezTo>
                    <a:pt x="143" y="1471"/>
                    <a:pt x="323" y="1240"/>
                    <a:pt x="546" y="1018"/>
                  </a:cubicBezTo>
                  <a:lnTo>
                    <a:pt x="586" y="976"/>
                  </a:lnTo>
                  <a:cubicBezTo>
                    <a:pt x="606" y="955"/>
                    <a:pt x="627" y="936"/>
                    <a:pt x="627" y="936"/>
                  </a:cubicBezTo>
                  <a:cubicBezTo>
                    <a:pt x="627" y="936"/>
                    <a:pt x="739" y="829"/>
                    <a:pt x="861" y="736"/>
                  </a:cubicBezTo>
                  <a:cubicBezTo>
                    <a:pt x="921" y="686"/>
                    <a:pt x="985" y="645"/>
                    <a:pt x="1032" y="610"/>
                  </a:cubicBezTo>
                  <a:cubicBezTo>
                    <a:pt x="1078" y="577"/>
                    <a:pt x="1112" y="558"/>
                    <a:pt x="1112" y="558"/>
                  </a:cubicBezTo>
                  <a:cubicBezTo>
                    <a:pt x="1454" y="337"/>
                    <a:pt x="1862" y="173"/>
                    <a:pt x="2281" y="97"/>
                  </a:cubicBezTo>
                  <a:cubicBezTo>
                    <a:pt x="2407" y="75"/>
                    <a:pt x="2535" y="59"/>
                    <a:pt x="2659" y="59"/>
                  </a:cubicBezTo>
                  <a:cubicBezTo>
                    <a:pt x="2742" y="59"/>
                    <a:pt x="2823" y="66"/>
                    <a:pt x="2903" y="84"/>
                  </a:cubicBezTo>
                  <a:cubicBezTo>
                    <a:pt x="3001" y="106"/>
                    <a:pt x="3097" y="139"/>
                    <a:pt x="3177" y="195"/>
                  </a:cubicBezTo>
                  <a:cubicBezTo>
                    <a:pt x="3256" y="251"/>
                    <a:pt x="3318" y="329"/>
                    <a:pt x="3348" y="419"/>
                  </a:cubicBezTo>
                  <a:cubicBezTo>
                    <a:pt x="3324" y="310"/>
                    <a:pt x="3285" y="254"/>
                    <a:pt x="3225" y="194"/>
                  </a:cubicBezTo>
                  <a:cubicBezTo>
                    <a:pt x="3162" y="137"/>
                    <a:pt x="3066" y="70"/>
                    <a:pt x="2859" y="27"/>
                  </a:cubicBezTo>
                  <a:cubicBezTo>
                    <a:pt x="2769" y="8"/>
                    <a:pt x="2678" y="1"/>
                    <a:pt x="2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6">
              <a:extLst>
                <a:ext uri="{FF2B5EF4-FFF2-40B4-BE49-F238E27FC236}">
                  <a16:creationId xmlns:a16="http://schemas.microsoft.com/office/drawing/2014/main" id="{535DF477-3A87-5963-BF66-B6C4A1EE54A9}"/>
                </a:ext>
              </a:extLst>
            </p:cNvPr>
            <p:cNvSpPr/>
            <p:nvPr/>
          </p:nvSpPr>
          <p:spPr>
            <a:xfrm>
              <a:off x="1809200" y="2125475"/>
              <a:ext cx="46475" cy="30825"/>
            </a:xfrm>
            <a:custGeom>
              <a:avLst/>
              <a:gdLst/>
              <a:ahLst/>
              <a:cxnLst/>
              <a:rect l="l" t="t" r="r" b="b"/>
              <a:pathLst>
                <a:path w="1859" h="1233" extrusionOk="0">
                  <a:moveTo>
                    <a:pt x="970" y="0"/>
                  </a:moveTo>
                  <a:cubicBezTo>
                    <a:pt x="938" y="0"/>
                    <a:pt x="906" y="2"/>
                    <a:pt x="873" y="5"/>
                  </a:cubicBezTo>
                  <a:cubicBezTo>
                    <a:pt x="695" y="22"/>
                    <a:pt x="525" y="98"/>
                    <a:pt x="391" y="203"/>
                  </a:cubicBezTo>
                  <a:cubicBezTo>
                    <a:pt x="391" y="203"/>
                    <a:pt x="316" y="262"/>
                    <a:pt x="253" y="335"/>
                  </a:cubicBezTo>
                  <a:cubicBezTo>
                    <a:pt x="188" y="405"/>
                    <a:pt x="139" y="488"/>
                    <a:pt x="139" y="488"/>
                  </a:cubicBezTo>
                  <a:cubicBezTo>
                    <a:pt x="97" y="553"/>
                    <a:pt x="33" y="710"/>
                    <a:pt x="18" y="869"/>
                  </a:cubicBezTo>
                  <a:cubicBezTo>
                    <a:pt x="1" y="1029"/>
                    <a:pt x="40" y="1179"/>
                    <a:pt x="61" y="1232"/>
                  </a:cubicBezTo>
                  <a:cubicBezTo>
                    <a:pt x="35" y="1044"/>
                    <a:pt x="65" y="849"/>
                    <a:pt x="152" y="661"/>
                  </a:cubicBezTo>
                  <a:lnTo>
                    <a:pt x="152" y="663"/>
                  </a:lnTo>
                  <a:lnTo>
                    <a:pt x="185" y="594"/>
                  </a:lnTo>
                  <a:cubicBezTo>
                    <a:pt x="185" y="594"/>
                    <a:pt x="231" y="505"/>
                    <a:pt x="294" y="427"/>
                  </a:cubicBezTo>
                  <a:cubicBezTo>
                    <a:pt x="356" y="347"/>
                    <a:pt x="434" y="285"/>
                    <a:pt x="434" y="285"/>
                  </a:cubicBezTo>
                  <a:cubicBezTo>
                    <a:pt x="587" y="155"/>
                    <a:pt x="795" y="84"/>
                    <a:pt x="1005" y="84"/>
                  </a:cubicBezTo>
                  <a:cubicBezTo>
                    <a:pt x="1073" y="84"/>
                    <a:pt x="1141" y="92"/>
                    <a:pt x="1208" y="107"/>
                  </a:cubicBezTo>
                  <a:cubicBezTo>
                    <a:pt x="1482" y="161"/>
                    <a:pt x="1727" y="334"/>
                    <a:pt x="1859" y="552"/>
                  </a:cubicBezTo>
                  <a:cubicBezTo>
                    <a:pt x="1831" y="480"/>
                    <a:pt x="1813" y="443"/>
                    <a:pt x="1781" y="395"/>
                  </a:cubicBezTo>
                  <a:cubicBezTo>
                    <a:pt x="1745" y="352"/>
                    <a:pt x="1701" y="291"/>
                    <a:pt x="1585" y="208"/>
                  </a:cubicBezTo>
                  <a:cubicBezTo>
                    <a:pt x="1404" y="82"/>
                    <a:pt x="1198" y="0"/>
                    <a:pt x="9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6">
              <a:extLst>
                <a:ext uri="{FF2B5EF4-FFF2-40B4-BE49-F238E27FC236}">
                  <a16:creationId xmlns:a16="http://schemas.microsoft.com/office/drawing/2014/main" id="{CD776B5A-4480-FDEF-5F6A-7EFBA08E5C01}"/>
                </a:ext>
              </a:extLst>
            </p:cNvPr>
            <p:cNvSpPr/>
            <p:nvPr/>
          </p:nvSpPr>
          <p:spPr>
            <a:xfrm>
              <a:off x="1821025" y="2212175"/>
              <a:ext cx="56475" cy="17100"/>
            </a:xfrm>
            <a:custGeom>
              <a:avLst/>
              <a:gdLst/>
              <a:ahLst/>
              <a:cxnLst/>
              <a:rect l="l" t="t" r="r" b="b"/>
              <a:pathLst>
                <a:path w="2259" h="684" extrusionOk="0">
                  <a:moveTo>
                    <a:pt x="2258" y="1"/>
                  </a:moveTo>
                  <a:lnTo>
                    <a:pt x="2258" y="1"/>
                  </a:lnTo>
                  <a:cubicBezTo>
                    <a:pt x="2112" y="78"/>
                    <a:pt x="1961" y="151"/>
                    <a:pt x="1795" y="224"/>
                  </a:cubicBezTo>
                  <a:lnTo>
                    <a:pt x="1795" y="223"/>
                  </a:lnTo>
                  <a:lnTo>
                    <a:pt x="1735" y="252"/>
                  </a:lnTo>
                  <a:cubicBezTo>
                    <a:pt x="1735" y="252"/>
                    <a:pt x="1654" y="288"/>
                    <a:pt x="1573" y="323"/>
                  </a:cubicBezTo>
                  <a:cubicBezTo>
                    <a:pt x="1489" y="355"/>
                    <a:pt x="1406" y="385"/>
                    <a:pt x="1406" y="385"/>
                  </a:cubicBezTo>
                  <a:cubicBezTo>
                    <a:pt x="965" y="546"/>
                    <a:pt x="440" y="645"/>
                    <a:pt x="0" y="659"/>
                  </a:cubicBezTo>
                  <a:cubicBezTo>
                    <a:pt x="86" y="676"/>
                    <a:pt x="120" y="683"/>
                    <a:pt x="202" y="683"/>
                  </a:cubicBezTo>
                  <a:cubicBezTo>
                    <a:pt x="243" y="683"/>
                    <a:pt x="298" y="681"/>
                    <a:pt x="378" y="677"/>
                  </a:cubicBezTo>
                  <a:cubicBezTo>
                    <a:pt x="591" y="664"/>
                    <a:pt x="790" y="650"/>
                    <a:pt x="1005" y="600"/>
                  </a:cubicBezTo>
                  <a:cubicBezTo>
                    <a:pt x="1148" y="565"/>
                    <a:pt x="1289" y="524"/>
                    <a:pt x="1422" y="476"/>
                  </a:cubicBezTo>
                  <a:cubicBezTo>
                    <a:pt x="1422" y="476"/>
                    <a:pt x="1497" y="450"/>
                    <a:pt x="1570" y="421"/>
                  </a:cubicBezTo>
                  <a:cubicBezTo>
                    <a:pt x="1645" y="393"/>
                    <a:pt x="1717" y="360"/>
                    <a:pt x="1717" y="360"/>
                  </a:cubicBezTo>
                  <a:cubicBezTo>
                    <a:pt x="1777" y="335"/>
                    <a:pt x="1897" y="267"/>
                    <a:pt x="2008" y="192"/>
                  </a:cubicBezTo>
                  <a:cubicBezTo>
                    <a:pt x="2120" y="117"/>
                    <a:pt x="2221" y="36"/>
                    <a:pt x="2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6">
              <a:extLst>
                <a:ext uri="{FF2B5EF4-FFF2-40B4-BE49-F238E27FC236}">
                  <a16:creationId xmlns:a16="http://schemas.microsoft.com/office/drawing/2014/main" id="{E6D57F97-CF9E-0BBC-DC9C-862A96B47876}"/>
                </a:ext>
              </a:extLst>
            </p:cNvPr>
            <p:cNvSpPr/>
            <p:nvPr/>
          </p:nvSpPr>
          <p:spPr>
            <a:xfrm>
              <a:off x="1814875" y="2198550"/>
              <a:ext cx="41900" cy="25750"/>
            </a:xfrm>
            <a:custGeom>
              <a:avLst/>
              <a:gdLst/>
              <a:ahLst/>
              <a:cxnLst/>
              <a:rect l="l" t="t" r="r" b="b"/>
              <a:pathLst>
                <a:path w="1676" h="1030" extrusionOk="0">
                  <a:moveTo>
                    <a:pt x="1619" y="0"/>
                  </a:moveTo>
                  <a:cubicBezTo>
                    <a:pt x="1553" y="0"/>
                    <a:pt x="1516" y="6"/>
                    <a:pt x="1360" y="48"/>
                  </a:cubicBezTo>
                  <a:cubicBezTo>
                    <a:pt x="1187" y="99"/>
                    <a:pt x="1026" y="148"/>
                    <a:pt x="861" y="236"/>
                  </a:cubicBezTo>
                  <a:cubicBezTo>
                    <a:pt x="751" y="296"/>
                    <a:pt x="645" y="361"/>
                    <a:pt x="548" y="431"/>
                  </a:cubicBezTo>
                  <a:cubicBezTo>
                    <a:pt x="548" y="431"/>
                    <a:pt x="493" y="469"/>
                    <a:pt x="440" y="511"/>
                  </a:cubicBezTo>
                  <a:cubicBezTo>
                    <a:pt x="386" y="551"/>
                    <a:pt x="336" y="595"/>
                    <a:pt x="336" y="595"/>
                  </a:cubicBezTo>
                  <a:cubicBezTo>
                    <a:pt x="294" y="630"/>
                    <a:pt x="214" y="717"/>
                    <a:pt x="146" y="806"/>
                  </a:cubicBezTo>
                  <a:cubicBezTo>
                    <a:pt x="77" y="897"/>
                    <a:pt x="20" y="991"/>
                    <a:pt x="1" y="1030"/>
                  </a:cubicBezTo>
                  <a:cubicBezTo>
                    <a:pt x="98" y="929"/>
                    <a:pt x="201" y="833"/>
                    <a:pt x="317" y="735"/>
                  </a:cubicBezTo>
                  <a:lnTo>
                    <a:pt x="358" y="697"/>
                  </a:lnTo>
                  <a:cubicBezTo>
                    <a:pt x="358" y="697"/>
                    <a:pt x="414" y="648"/>
                    <a:pt x="471" y="601"/>
                  </a:cubicBezTo>
                  <a:cubicBezTo>
                    <a:pt x="530" y="555"/>
                    <a:pt x="590" y="512"/>
                    <a:pt x="590" y="512"/>
                  </a:cubicBezTo>
                  <a:cubicBezTo>
                    <a:pt x="908" y="280"/>
                    <a:pt x="1316" y="90"/>
                    <a:pt x="1676" y="1"/>
                  </a:cubicBezTo>
                  <a:cubicBezTo>
                    <a:pt x="1654" y="0"/>
                    <a:pt x="1635" y="0"/>
                    <a:pt x="16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6">
              <a:extLst>
                <a:ext uri="{FF2B5EF4-FFF2-40B4-BE49-F238E27FC236}">
                  <a16:creationId xmlns:a16="http://schemas.microsoft.com/office/drawing/2014/main" id="{6ACAF61D-5E5F-10A0-E548-3932420E0FCF}"/>
                </a:ext>
              </a:extLst>
            </p:cNvPr>
            <p:cNvSpPr/>
            <p:nvPr/>
          </p:nvSpPr>
          <p:spPr>
            <a:xfrm>
              <a:off x="1856075" y="2204125"/>
              <a:ext cx="49550" cy="67875"/>
            </a:xfrm>
            <a:custGeom>
              <a:avLst/>
              <a:gdLst/>
              <a:ahLst/>
              <a:cxnLst/>
              <a:rect l="l" t="t" r="r" b="b"/>
              <a:pathLst>
                <a:path w="1982" h="2715" extrusionOk="0">
                  <a:moveTo>
                    <a:pt x="1982" y="0"/>
                  </a:moveTo>
                  <a:lnTo>
                    <a:pt x="1982" y="0"/>
                  </a:lnTo>
                  <a:cubicBezTo>
                    <a:pt x="1901" y="220"/>
                    <a:pt x="1773" y="422"/>
                    <a:pt x="1608" y="620"/>
                  </a:cubicBezTo>
                  <a:lnTo>
                    <a:pt x="1548" y="693"/>
                  </a:lnTo>
                  <a:cubicBezTo>
                    <a:pt x="1548" y="693"/>
                    <a:pt x="1466" y="789"/>
                    <a:pt x="1376" y="879"/>
                  </a:cubicBezTo>
                  <a:cubicBezTo>
                    <a:pt x="1289" y="971"/>
                    <a:pt x="1195" y="1058"/>
                    <a:pt x="1195" y="1058"/>
                  </a:cubicBezTo>
                  <a:cubicBezTo>
                    <a:pt x="951" y="1289"/>
                    <a:pt x="674" y="1525"/>
                    <a:pt x="447" y="1803"/>
                  </a:cubicBezTo>
                  <a:cubicBezTo>
                    <a:pt x="217" y="2075"/>
                    <a:pt x="45" y="2399"/>
                    <a:pt x="1" y="2714"/>
                  </a:cubicBezTo>
                  <a:cubicBezTo>
                    <a:pt x="32" y="2625"/>
                    <a:pt x="53" y="2580"/>
                    <a:pt x="77" y="2517"/>
                  </a:cubicBezTo>
                  <a:cubicBezTo>
                    <a:pt x="106" y="2455"/>
                    <a:pt x="132" y="2372"/>
                    <a:pt x="217" y="2227"/>
                  </a:cubicBezTo>
                  <a:cubicBezTo>
                    <a:pt x="371" y="1968"/>
                    <a:pt x="572" y="1773"/>
                    <a:pt x="792" y="1557"/>
                  </a:cubicBezTo>
                  <a:cubicBezTo>
                    <a:pt x="940" y="1414"/>
                    <a:pt x="1096" y="1277"/>
                    <a:pt x="1242" y="1139"/>
                  </a:cubicBezTo>
                  <a:cubicBezTo>
                    <a:pt x="1242" y="1139"/>
                    <a:pt x="1323" y="1060"/>
                    <a:pt x="1404" y="982"/>
                  </a:cubicBezTo>
                  <a:cubicBezTo>
                    <a:pt x="1484" y="902"/>
                    <a:pt x="1560" y="818"/>
                    <a:pt x="1560" y="818"/>
                  </a:cubicBezTo>
                  <a:cubicBezTo>
                    <a:pt x="1622" y="749"/>
                    <a:pt x="1743" y="591"/>
                    <a:pt x="1831" y="421"/>
                  </a:cubicBezTo>
                  <a:cubicBezTo>
                    <a:pt x="1924" y="251"/>
                    <a:pt x="1971" y="71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6">
              <a:extLst>
                <a:ext uri="{FF2B5EF4-FFF2-40B4-BE49-F238E27FC236}">
                  <a16:creationId xmlns:a16="http://schemas.microsoft.com/office/drawing/2014/main" id="{5F8F4A22-5D7B-DE00-8407-CDC684EC26C1}"/>
                </a:ext>
              </a:extLst>
            </p:cNvPr>
            <p:cNvSpPr/>
            <p:nvPr/>
          </p:nvSpPr>
          <p:spPr>
            <a:xfrm>
              <a:off x="1620850" y="2282775"/>
              <a:ext cx="36050" cy="54700"/>
            </a:xfrm>
            <a:custGeom>
              <a:avLst/>
              <a:gdLst/>
              <a:ahLst/>
              <a:cxnLst/>
              <a:rect l="l" t="t" r="r" b="b"/>
              <a:pathLst>
                <a:path w="1442" h="2188" extrusionOk="0">
                  <a:moveTo>
                    <a:pt x="0" y="1"/>
                  </a:moveTo>
                  <a:lnTo>
                    <a:pt x="0" y="1"/>
                  </a:lnTo>
                  <a:cubicBezTo>
                    <a:pt x="38" y="180"/>
                    <a:pt x="90" y="363"/>
                    <a:pt x="166" y="555"/>
                  </a:cubicBezTo>
                  <a:lnTo>
                    <a:pt x="196" y="624"/>
                  </a:lnTo>
                  <a:cubicBezTo>
                    <a:pt x="196" y="624"/>
                    <a:pt x="238" y="715"/>
                    <a:pt x="283" y="805"/>
                  </a:cubicBezTo>
                  <a:cubicBezTo>
                    <a:pt x="329" y="894"/>
                    <a:pt x="378" y="982"/>
                    <a:pt x="378" y="982"/>
                  </a:cubicBezTo>
                  <a:cubicBezTo>
                    <a:pt x="636" y="1448"/>
                    <a:pt x="1047" y="1898"/>
                    <a:pt x="1442" y="2187"/>
                  </a:cubicBezTo>
                  <a:cubicBezTo>
                    <a:pt x="1349" y="2073"/>
                    <a:pt x="1339" y="2071"/>
                    <a:pt x="1154" y="1885"/>
                  </a:cubicBezTo>
                  <a:cubicBezTo>
                    <a:pt x="992" y="1715"/>
                    <a:pt x="864" y="1540"/>
                    <a:pt x="723" y="1347"/>
                  </a:cubicBezTo>
                  <a:cubicBezTo>
                    <a:pt x="629" y="1217"/>
                    <a:pt x="541" y="1084"/>
                    <a:pt x="465" y="951"/>
                  </a:cubicBezTo>
                  <a:cubicBezTo>
                    <a:pt x="465" y="951"/>
                    <a:pt x="422" y="877"/>
                    <a:pt x="383" y="800"/>
                  </a:cubicBezTo>
                  <a:cubicBezTo>
                    <a:pt x="342" y="724"/>
                    <a:pt x="306" y="645"/>
                    <a:pt x="306" y="645"/>
                  </a:cubicBezTo>
                  <a:cubicBezTo>
                    <a:pt x="279" y="591"/>
                    <a:pt x="215" y="462"/>
                    <a:pt x="143" y="318"/>
                  </a:cubicBezTo>
                  <a:cubicBezTo>
                    <a:pt x="81" y="185"/>
                    <a:pt x="26" y="5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6">
              <a:extLst>
                <a:ext uri="{FF2B5EF4-FFF2-40B4-BE49-F238E27FC236}">
                  <a16:creationId xmlns:a16="http://schemas.microsoft.com/office/drawing/2014/main" id="{8542BA46-8815-9610-20D1-8A944DF819AC}"/>
                </a:ext>
              </a:extLst>
            </p:cNvPr>
            <p:cNvSpPr/>
            <p:nvPr/>
          </p:nvSpPr>
          <p:spPr>
            <a:xfrm>
              <a:off x="1616250" y="2304250"/>
              <a:ext cx="8525" cy="14250"/>
            </a:xfrm>
            <a:custGeom>
              <a:avLst/>
              <a:gdLst/>
              <a:ahLst/>
              <a:cxnLst/>
              <a:rect l="l" t="t" r="r" b="b"/>
              <a:pathLst>
                <a:path w="341" h="570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46"/>
                    <a:pt x="24" y="92"/>
                    <a:pt x="44" y="140"/>
                  </a:cubicBezTo>
                  <a:lnTo>
                    <a:pt x="53" y="156"/>
                  </a:lnTo>
                  <a:lnTo>
                    <a:pt x="102" y="243"/>
                  </a:lnTo>
                  <a:cubicBezTo>
                    <a:pt x="166" y="356"/>
                    <a:pt x="255" y="475"/>
                    <a:pt x="336" y="569"/>
                  </a:cubicBezTo>
                  <a:cubicBezTo>
                    <a:pt x="340" y="525"/>
                    <a:pt x="340" y="523"/>
                    <a:pt x="311" y="463"/>
                  </a:cubicBezTo>
                  <a:cubicBezTo>
                    <a:pt x="285" y="410"/>
                    <a:pt x="273" y="355"/>
                    <a:pt x="243" y="303"/>
                  </a:cubicBezTo>
                  <a:cubicBezTo>
                    <a:pt x="222" y="269"/>
                    <a:pt x="202" y="234"/>
                    <a:pt x="182" y="201"/>
                  </a:cubicBezTo>
                  <a:lnTo>
                    <a:pt x="140" y="125"/>
                  </a:lnTo>
                  <a:cubicBezTo>
                    <a:pt x="123" y="93"/>
                    <a:pt x="32" y="1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6">
              <a:extLst>
                <a:ext uri="{FF2B5EF4-FFF2-40B4-BE49-F238E27FC236}">
                  <a16:creationId xmlns:a16="http://schemas.microsoft.com/office/drawing/2014/main" id="{1A657A88-7A81-1079-F634-8B21B4F05472}"/>
                </a:ext>
              </a:extLst>
            </p:cNvPr>
            <p:cNvSpPr/>
            <p:nvPr/>
          </p:nvSpPr>
          <p:spPr>
            <a:xfrm>
              <a:off x="1998075" y="2288250"/>
              <a:ext cx="69250" cy="40575"/>
            </a:xfrm>
            <a:custGeom>
              <a:avLst/>
              <a:gdLst/>
              <a:ahLst/>
              <a:cxnLst/>
              <a:rect l="l" t="t" r="r" b="b"/>
              <a:pathLst>
                <a:path w="2770" h="1623" extrusionOk="0">
                  <a:moveTo>
                    <a:pt x="1" y="0"/>
                  </a:moveTo>
                  <a:cubicBezTo>
                    <a:pt x="69" y="229"/>
                    <a:pt x="174" y="457"/>
                    <a:pt x="332" y="675"/>
                  </a:cubicBezTo>
                  <a:lnTo>
                    <a:pt x="332" y="676"/>
                  </a:lnTo>
                  <a:lnTo>
                    <a:pt x="393" y="753"/>
                  </a:lnTo>
                  <a:cubicBezTo>
                    <a:pt x="393" y="753"/>
                    <a:pt x="477" y="855"/>
                    <a:pt x="571" y="948"/>
                  </a:cubicBezTo>
                  <a:cubicBezTo>
                    <a:pt x="664" y="1042"/>
                    <a:pt x="769" y="1122"/>
                    <a:pt x="769" y="1122"/>
                  </a:cubicBezTo>
                  <a:cubicBezTo>
                    <a:pt x="1040" y="1340"/>
                    <a:pt x="1385" y="1502"/>
                    <a:pt x="1741" y="1574"/>
                  </a:cubicBezTo>
                  <a:cubicBezTo>
                    <a:pt x="1901" y="1607"/>
                    <a:pt x="2062" y="1623"/>
                    <a:pt x="2220" y="1623"/>
                  </a:cubicBezTo>
                  <a:cubicBezTo>
                    <a:pt x="2412" y="1623"/>
                    <a:pt x="2599" y="1600"/>
                    <a:pt x="2769" y="1559"/>
                  </a:cubicBezTo>
                  <a:lnTo>
                    <a:pt x="2769" y="1559"/>
                  </a:lnTo>
                  <a:cubicBezTo>
                    <a:pt x="2663" y="1563"/>
                    <a:pt x="2609" y="1566"/>
                    <a:pt x="2555" y="1568"/>
                  </a:cubicBezTo>
                  <a:cubicBezTo>
                    <a:pt x="2499" y="1569"/>
                    <a:pt x="2432" y="1576"/>
                    <a:pt x="2320" y="1576"/>
                  </a:cubicBezTo>
                  <a:cubicBezTo>
                    <a:pt x="2292" y="1576"/>
                    <a:pt x="2262" y="1576"/>
                    <a:pt x="2228" y="1575"/>
                  </a:cubicBezTo>
                  <a:cubicBezTo>
                    <a:pt x="1925" y="1561"/>
                    <a:pt x="1651" y="1486"/>
                    <a:pt x="1367" y="1369"/>
                  </a:cubicBezTo>
                  <a:cubicBezTo>
                    <a:pt x="1175" y="1290"/>
                    <a:pt x="998" y="1184"/>
                    <a:pt x="841" y="1063"/>
                  </a:cubicBezTo>
                  <a:cubicBezTo>
                    <a:pt x="841" y="1063"/>
                    <a:pt x="754" y="996"/>
                    <a:pt x="672" y="919"/>
                  </a:cubicBezTo>
                  <a:cubicBezTo>
                    <a:pt x="591" y="844"/>
                    <a:pt x="518" y="759"/>
                    <a:pt x="518" y="759"/>
                  </a:cubicBezTo>
                  <a:cubicBezTo>
                    <a:pt x="457" y="693"/>
                    <a:pt x="330" y="549"/>
                    <a:pt x="224" y="391"/>
                  </a:cubicBezTo>
                  <a:cubicBezTo>
                    <a:pt x="116" y="234"/>
                    <a:pt x="36" y="6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6">
              <a:extLst>
                <a:ext uri="{FF2B5EF4-FFF2-40B4-BE49-F238E27FC236}">
                  <a16:creationId xmlns:a16="http://schemas.microsoft.com/office/drawing/2014/main" id="{C9A03AFA-455C-5A25-5753-F1A205EB38B7}"/>
                </a:ext>
              </a:extLst>
            </p:cNvPr>
            <p:cNvSpPr/>
            <p:nvPr/>
          </p:nvSpPr>
          <p:spPr>
            <a:xfrm>
              <a:off x="2305775" y="2239725"/>
              <a:ext cx="21725" cy="50075"/>
            </a:xfrm>
            <a:custGeom>
              <a:avLst/>
              <a:gdLst/>
              <a:ahLst/>
              <a:cxnLst/>
              <a:rect l="l" t="t" r="r" b="b"/>
              <a:pathLst>
                <a:path w="869" h="2003" extrusionOk="0">
                  <a:moveTo>
                    <a:pt x="869" y="0"/>
                  </a:moveTo>
                  <a:lnTo>
                    <a:pt x="869" y="0"/>
                  </a:lnTo>
                  <a:cubicBezTo>
                    <a:pt x="758" y="60"/>
                    <a:pt x="744" y="59"/>
                    <a:pt x="585" y="220"/>
                  </a:cubicBezTo>
                  <a:cubicBezTo>
                    <a:pt x="445" y="368"/>
                    <a:pt x="323" y="515"/>
                    <a:pt x="227" y="704"/>
                  </a:cubicBezTo>
                  <a:cubicBezTo>
                    <a:pt x="165" y="831"/>
                    <a:pt x="112" y="962"/>
                    <a:pt x="77" y="1093"/>
                  </a:cubicBezTo>
                  <a:cubicBezTo>
                    <a:pt x="77" y="1093"/>
                    <a:pt x="54" y="1165"/>
                    <a:pt x="39" y="1240"/>
                  </a:cubicBezTo>
                  <a:cubicBezTo>
                    <a:pt x="31" y="1276"/>
                    <a:pt x="24" y="1314"/>
                    <a:pt x="20" y="1342"/>
                  </a:cubicBezTo>
                  <a:cubicBezTo>
                    <a:pt x="15" y="1370"/>
                    <a:pt x="12" y="1390"/>
                    <a:pt x="12" y="1390"/>
                  </a:cubicBezTo>
                  <a:cubicBezTo>
                    <a:pt x="1" y="1450"/>
                    <a:pt x="0" y="1583"/>
                    <a:pt x="12" y="1711"/>
                  </a:cubicBezTo>
                  <a:cubicBezTo>
                    <a:pt x="25" y="1839"/>
                    <a:pt x="57" y="1958"/>
                    <a:pt x="73" y="2003"/>
                  </a:cubicBezTo>
                  <a:cubicBezTo>
                    <a:pt x="63" y="1847"/>
                    <a:pt x="68" y="1689"/>
                    <a:pt x="89" y="1520"/>
                  </a:cubicBezTo>
                  <a:lnTo>
                    <a:pt x="94" y="1458"/>
                  </a:lnTo>
                  <a:cubicBezTo>
                    <a:pt x="94" y="1458"/>
                    <a:pt x="106" y="1375"/>
                    <a:pt x="120" y="1293"/>
                  </a:cubicBezTo>
                  <a:cubicBezTo>
                    <a:pt x="130" y="1253"/>
                    <a:pt x="139" y="1211"/>
                    <a:pt x="146" y="1181"/>
                  </a:cubicBezTo>
                  <a:cubicBezTo>
                    <a:pt x="155" y="1151"/>
                    <a:pt x="160" y="1131"/>
                    <a:pt x="160" y="1131"/>
                  </a:cubicBezTo>
                  <a:cubicBezTo>
                    <a:pt x="221" y="920"/>
                    <a:pt x="311" y="701"/>
                    <a:pt x="436" y="506"/>
                  </a:cubicBezTo>
                  <a:cubicBezTo>
                    <a:pt x="559" y="311"/>
                    <a:pt x="711" y="137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36">
              <a:extLst>
                <a:ext uri="{FF2B5EF4-FFF2-40B4-BE49-F238E27FC236}">
                  <a16:creationId xmlns:a16="http://schemas.microsoft.com/office/drawing/2014/main" id="{15FC0D29-3135-4470-65F0-11AB66E2F3DD}"/>
                </a:ext>
              </a:extLst>
            </p:cNvPr>
            <p:cNvSpPr/>
            <p:nvPr/>
          </p:nvSpPr>
          <p:spPr>
            <a:xfrm>
              <a:off x="2294375" y="2245825"/>
              <a:ext cx="16600" cy="34550"/>
            </a:xfrm>
            <a:custGeom>
              <a:avLst/>
              <a:gdLst/>
              <a:ahLst/>
              <a:cxnLst/>
              <a:rect l="l" t="t" r="r" b="b"/>
              <a:pathLst>
                <a:path w="664" h="1382" extrusionOk="0">
                  <a:moveTo>
                    <a:pt x="664" y="1"/>
                  </a:moveTo>
                  <a:lnTo>
                    <a:pt x="664" y="1"/>
                  </a:lnTo>
                  <a:cubicBezTo>
                    <a:pt x="587" y="44"/>
                    <a:pt x="579" y="45"/>
                    <a:pt x="475" y="163"/>
                  </a:cubicBezTo>
                  <a:cubicBezTo>
                    <a:pt x="384" y="269"/>
                    <a:pt x="295" y="368"/>
                    <a:pt x="226" y="496"/>
                  </a:cubicBezTo>
                  <a:cubicBezTo>
                    <a:pt x="180" y="581"/>
                    <a:pt x="137" y="669"/>
                    <a:pt x="104" y="757"/>
                  </a:cubicBezTo>
                  <a:cubicBezTo>
                    <a:pt x="104" y="757"/>
                    <a:pt x="84" y="804"/>
                    <a:pt x="68" y="854"/>
                  </a:cubicBezTo>
                  <a:cubicBezTo>
                    <a:pt x="50" y="904"/>
                    <a:pt x="36" y="954"/>
                    <a:pt x="36" y="954"/>
                  </a:cubicBezTo>
                  <a:cubicBezTo>
                    <a:pt x="23" y="995"/>
                    <a:pt x="10" y="1085"/>
                    <a:pt x="4" y="1174"/>
                  </a:cubicBezTo>
                  <a:cubicBezTo>
                    <a:pt x="0" y="1263"/>
                    <a:pt x="5" y="1348"/>
                    <a:pt x="12" y="1382"/>
                  </a:cubicBezTo>
                  <a:cubicBezTo>
                    <a:pt x="36" y="1276"/>
                    <a:pt x="66" y="1171"/>
                    <a:pt x="101" y="1058"/>
                  </a:cubicBezTo>
                  <a:lnTo>
                    <a:pt x="102" y="1058"/>
                  </a:lnTo>
                  <a:lnTo>
                    <a:pt x="111" y="1016"/>
                  </a:lnTo>
                  <a:cubicBezTo>
                    <a:pt x="111" y="1016"/>
                    <a:pt x="128" y="961"/>
                    <a:pt x="146" y="907"/>
                  </a:cubicBezTo>
                  <a:cubicBezTo>
                    <a:pt x="164" y="852"/>
                    <a:pt x="185" y="799"/>
                    <a:pt x="185" y="799"/>
                  </a:cubicBezTo>
                  <a:cubicBezTo>
                    <a:pt x="294" y="514"/>
                    <a:pt x="474" y="218"/>
                    <a:pt x="6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36">
              <a:extLst>
                <a:ext uri="{FF2B5EF4-FFF2-40B4-BE49-F238E27FC236}">
                  <a16:creationId xmlns:a16="http://schemas.microsoft.com/office/drawing/2014/main" id="{43ADD19D-E890-693D-CC10-7AEB2406AA66}"/>
                </a:ext>
              </a:extLst>
            </p:cNvPr>
            <p:cNvSpPr/>
            <p:nvPr/>
          </p:nvSpPr>
          <p:spPr>
            <a:xfrm>
              <a:off x="2277650" y="2221000"/>
              <a:ext cx="31225" cy="20300"/>
            </a:xfrm>
            <a:custGeom>
              <a:avLst/>
              <a:gdLst/>
              <a:ahLst/>
              <a:cxnLst/>
              <a:rect l="l" t="t" r="r" b="b"/>
              <a:pathLst>
                <a:path w="1249" h="812" extrusionOk="0">
                  <a:moveTo>
                    <a:pt x="1249" y="0"/>
                  </a:moveTo>
                  <a:cubicBezTo>
                    <a:pt x="1184" y="61"/>
                    <a:pt x="1185" y="67"/>
                    <a:pt x="1092" y="186"/>
                  </a:cubicBezTo>
                  <a:cubicBezTo>
                    <a:pt x="1006" y="291"/>
                    <a:pt x="906" y="367"/>
                    <a:pt x="799" y="450"/>
                  </a:cubicBezTo>
                  <a:cubicBezTo>
                    <a:pt x="726" y="505"/>
                    <a:pt x="650" y="555"/>
                    <a:pt x="571" y="594"/>
                  </a:cubicBezTo>
                  <a:cubicBezTo>
                    <a:pt x="571" y="594"/>
                    <a:pt x="527" y="616"/>
                    <a:pt x="482" y="635"/>
                  </a:cubicBezTo>
                  <a:cubicBezTo>
                    <a:pt x="438" y="655"/>
                    <a:pt x="390" y="670"/>
                    <a:pt x="390" y="670"/>
                  </a:cubicBezTo>
                  <a:cubicBezTo>
                    <a:pt x="353" y="685"/>
                    <a:pt x="274" y="718"/>
                    <a:pt x="194" y="747"/>
                  </a:cubicBezTo>
                  <a:cubicBezTo>
                    <a:pt x="114" y="775"/>
                    <a:pt x="33" y="796"/>
                    <a:pt x="1" y="809"/>
                  </a:cubicBezTo>
                  <a:cubicBezTo>
                    <a:pt x="27" y="810"/>
                    <a:pt x="54" y="811"/>
                    <a:pt x="81" y="811"/>
                  </a:cubicBezTo>
                  <a:cubicBezTo>
                    <a:pt x="164" y="811"/>
                    <a:pt x="251" y="803"/>
                    <a:pt x="340" y="782"/>
                  </a:cubicBezTo>
                  <a:lnTo>
                    <a:pt x="384" y="769"/>
                  </a:lnTo>
                  <a:cubicBezTo>
                    <a:pt x="384" y="769"/>
                    <a:pt x="440" y="749"/>
                    <a:pt x="495" y="729"/>
                  </a:cubicBezTo>
                  <a:cubicBezTo>
                    <a:pt x="550" y="705"/>
                    <a:pt x="603" y="679"/>
                    <a:pt x="603" y="679"/>
                  </a:cubicBezTo>
                  <a:cubicBezTo>
                    <a:pt x="890" y="542"/>
                    <a:pt x="1140" y="266"/>
                    <a:pt x="12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6">
              <a:extLst>
                <a:ext uri="{FF2B5EF4-FFF2-40B4-BE49-F238E27FC236}">
                  <a16:creationId xmlns:a16="http://schemas.microsoft.com/office/drawing/2014/main" id="{A3410AC5-7364-A669-F63A-0285D6701A64}"/>
                </a:ext>
              </a:extLst>
            </p:cNvPr>
            <p:cNvSpPr/>
            <p:nvPr/>
          </p:nvSpPr>
          <p:spPr>
            <a:xfrm>
              <a:off x="2311825" y="1952500"/>
              <a:ext cx="55950" cy="41625"/>
            </a:xfrm>
            <a:custGeom>
              <a:avLst/>
              <a:gdLst/>
              <a:ahLst/>
              <a:cxnLst/>
              <a:rect l="l" t="t" r="r" b="b"/>
              <a:pathLst>
                <a:path w="2238" h="1665" extrusionOk="0">
                  <a:moveTo>
                    <a:pt x="1" y="1"/>
                  </a:moveTo>
                  <a:lnTo>
                    <a:pt x="1" y="1"/>
                  </a:lnTo>
                  <a:cubicBezTo>
                    <a:pt x="147" y="127"/>
                    <a:pt x="297" y="255"/>
                    <a:pt x="464" y="388"/>
                  </a:cubicBezTo>
                  <a:lnTo>
                    <a:pt x="527" y="434"/>
                  </a:lnTo>
                  <a:cubicBezTo>
                    <a:pt x="527" y="434"/>
                    <a:pt x="861" y="685"/>
                    <a:pt x="861" y="686"/>
                  </a:cubicBezTo>
                  <a:cubicBezTo>
                    <a:pt x="1304" y="1018"/>
                    <a:pt x="1813" y="1376"/>
                    <a:pt x="2238" y="1665"/>
                  </a:cubicBezTo>
                  <a:cubicBezTo>
                    <a:pt x="2131" y="1553"/>
                    <a:pt x="2124" y="1546"/>
                    <a:pt x="1905" y="1377"/>
                  </a:cubicBezTo>
                  <a:cubicBezTo>
                    <a:pt x="1709" y="1226"/>
                    <a:pt x="1536" y="1075"/>
                    <a:pt x="1333" y="923"/>
                  </a:cubicBezTo>
                  <a:cubicBezTo>
                    <a:pt x="1196" y="821"/>
                    <a:pt x="1060" y="721"/>
                    <a:pt x="930" y="623"/>
                  </a:cubicBezTo>
                  <a:cubicBezTo>
                    <a:pt x="930" y="623"/>
                    <a:pt x="637" y="404"/>
                    <a:pt x="637" y="404"/>
                  </a:cubicBezTo>
                  <a:cubicBezTo>
                    <a:pt x="517" y="314"/>
                    <a:pt x="107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6">
              <a:extLst>
                <a:ext uri="{FF2B5EF4-FFF2-40B4-BE49-F238E27FC236}">
                  <a16:creationId xmlns:a16="http://schemas.microsoft.com/office/drawing/2014/main" id="{71176064-D32E-9431-82F8-3B76E8F8E71E}"/>
                </a:ext>
              </a:extLst>
            </p:cNvPr>
            <p:cNvSpPr/>
            <p:nvPr/>
          </p:nvSpPr>
          <p:spPr>
            <a:xfrm>
              <a:off x="2490500" y="2028225"/>
              <a:ext cx="47050" cy="51525"/>
            </a:xfrm>
            <a:custGeom>
              <a:avLst/>
              <a:gdLst/>
              <a:ahLst/>
              <a:cxnLst/>
              <a:rect l="l" t="t" r="r" b="b"/>
              <a:pathLst>
                <a:path w="1882" h="2061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6"/>
                    <a:pt x="292" y="286"/>
                    <a:pt x="432" y="424"/>
                  </a:cubicBezTo>
                  <a:lnTo>
                    <a:pt x="490" y="477"/>
                  </a:lnTo>
                  <a:lnTo>
                    <a:pt x="639" y="624"/>
                  </a:lnTo>
                  <a:cubicBezTo>
                    <a:pt x="712" y="699"/>
                    <a:pt x="786" y="773"/>
                    <a:pt x="786" y="773"/>
                  </a:cubicBezTo>
                  <a:cubicBezTo>
                    <a:pt x="1171" y="1170"/>
                    <a:pt x="1574" y="1646"/>
                    <a:pt x="1881" y="2060"/>
                  </a:cubicBezTo>
                  <a:cubicBezTo>
                    <a:pt x="1815" y="1921"/>
                    <a:pt x="1813" y="1910"/>
                    <a:pt x="1651" y="1683"/>
                  </a:cubicBezTo>
                  <a:cubicBezTo>
                    <a:pt x="1505" y="1481"/>
                    <a:pt x="1374" y="1290"/>
                    <a:pt x="1206" y="1097"/>
                  </a:cubicBezTo>
                  <a:cubicBezTo>
                    <a:pt x="1093" y="967"/>
                    <a:pt x="978" y="842"/>
                    <a:pt x="864" y="723"/>
                  </a:cubicBezTo>
                  <a:cubicBezTo>
                    <a:pt x="864" y="723"/>
                    <a:pt x="799" y="657"/>
                    <a:pt x="734" y="591"/>
                  </a:cubicBezTo>
                  <a:cubicBezTo>
                    <a:pt x="669" y="526"/>
                    <a:pt x="603" y="461"/>
                    <a:pt x="603" y="461"/>
                  </a:cubicBezTo>
                  <a:cubicBezTo>
                    <a:pt x="496" y="353"/>
                    <a:pt x="106" y="5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6">
              <a:extLst>
                <a:ext uri="{FF2B5EF4-FFF2-40B4-BE49-F238E27FC236}">
                  <a16:creationId xmlns:a16="http://schemas.microsoft.com/office/drawing/2014/main" id="{BC82349C-3E41-272B-F93F-92D9E1747670}"/>
                </a:ext>
              </a:extLst>
            </p:cNvPr>
            <p:cNvSpPr/>
            <p:nvPr/>
          </p:nvSpPr>
          <p:spPr>
            <a:xfrm>
              <a:off x="2503350" y="2222075"/>
              <a:ext cx="47350" cy="112750"/>
            </a:xfrm>
            <a:custGeom>
              <a:avLst/>
              <a:gdLst/>
              <a:ahLst/>
              <a:cxnLst/>
              <a:rect l="l" t="t" r="r" b="b"/>
              <a:pathLst>
                <a:path w="1894" h="4510" extrusionOk="0">
                  <a:moveTo>
                    <a:pt x="1894" y="0"/>
                  </a:moveTo>
                  <a:lnTo>
                    <a:pt x="1894" y="0"/>
                  </a:lnTo>
                  <a:cubicBezTo>
                    <a:pt x="1847" y="270"/>
                    <a:pt x="1857" y="289"/>
                    <a:pt x="1780" y="776"/>
                  </a:cubicBezTo>
                  <a:cubicBezTo>
                    <a:pt x="1706" y="1211"/>
                    <a:pt x="1588" y="1602"/>
                    <a:pt x="1438" y="2027"/>
                  </a:cubicBezTo>
                  <a:cubicBezTo>
                    <a:pt x="1336" y="2311"/>
                    <a:pt x="1220" y="2589"/>
                    <a:pt x="1087" y="2846"/>
                  </a:cubicBezTo>
                  <a:cubicBezTo>
                    <a:pt x="1087" y="2846"/>
                    <a:pt x="1069" y="2883"/>
                    <a:pt x="1042" y="2937"/>
                  </a:cubicBezTo>
                  <a:cubicBezTo>
                    <a:pt x="1014" y="2991"/>
                    <a:pt x="973" y="3061"/>
                    <a:pt x="934" y="3133"/>
                  </a:cubicBezTo>
                  <a:cubicBezTo>
                    <a:pt x="896" y="3204"/>
                    <a:pt x="854" y="3275"/>
                    <a:pt x="821" y="3325"/>
                  </a:cubicBezTo>
                  <a:cubicBezTo>
                    <a:pt x="789" y="3377"/>
                    <a:pt x="768" y="3412"/>
                    <a:pt x="768" y="3412"/>
                  </a:cubicBezTo>
                  <a:cubicBezTo>
                    <a:pt x="700" y="3526"/>
                    <a:pt x="550" y="3764"/>
                    <a:pt x="393" y="3991"/>
                  </a:cubicBezTo>
                  <a:cubicBezTo>
                    <a:pt x="234" y="4216"/>
                    <a:pt x="64" y="4425"/>
                    <a:pt x="1" y="4509"/>
                  </a:cubicBezTo>
                  <a:cubicBezTo>
                    <a:pt x="244" y="4267"/>
                    <a:pt x="476" y="3999"/>
                    <a:pt x="698" y="3684"/>
                  </a:cubicBezTo>
                  <a:lnTo>
                    <a:pt x="778" y="3568"/>
                  </a:lnTo>
                  <a:cubicBezTo>
                    <a:pt x="778" y="3568"/>
                    <a:pt x="804" y="3529"/>
                    <a:pt x="841" y="3468"/>
                  </a:cubicBezTo>
                  <a:cubicBezTo>
                    <a:pt x="876" y="3408"/>
                    <a:pt x="928" y="3329"/>
                    <a:pt x="975" y="3246"/>
                  </a:cubicBezTo>
                  <a:cubicBezTo>
                    <a:pt x="1020" y="3164"/>
                    <a:pt x="1067" y="3082"/>
                    <a:pt x="1100" y="3020"/>
                  </a:cubicBezTo>
                  <a:cubicBezTo>
                    <a:pt x="1133" y="2958"/>
                    <a:pt x="1154" y="2916"/>
                    <a:pt x="1154" y="2916"/>
                  </a:cubicBezTo>
                  <a:cubicBezTo>
                    <a:pt x="1379" y="2472"/>
                    <a:pt x="1573" y="1977"/>
                    <a:pt x="1695" y="1472"/>
                  </a:cubicBezTo>
                  <a:cubicBezTo>
                    <a:pt x="1820" y="968"/>
                    <a:pt x="1884" y="460"/>
                    <a:pt x="1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6">
              <a:extLst>
                <a:ext uri="{FF2B5EF4-FFF2-40B4-BE49-F238E27FC236}">
                  <a16:creationId xmlns:a16="http://schemas.microsoft.com/office/drawing/2014/main" id="{B5585158-FE1F-C97D-0A95-2ACC0AAB97ED}"/>
                </a:ext>
              </a:extLst>
            </p:cNvPr>
            <p:cNvSpPr/>
            <p:nvPr/>
          </p:nvSpPr>
          <p:spPr>
            <a:xfrm>
              <a:off x="2487250" y="2305275"/>
              <a:ext cx="46075" cy="53975"/>
            </a:xfrm>
            <a:custGeom>
              <a:avLst/>
              <a:gdLst/>
              <a:ahLst/>
              <a:cxnLst/>
              <a:rect l="l" t="t" r="r" b="b"/>
              <a:pathLst>
                <a:path w="1843" h="2159" extrusionOk="0">
                  <a:moveTo>
                    <a:pt x="1843" y="1"/>
                  </a:moveTo>
                  <a:lnTo>
                    <a:pt x="1843" y="1"/>
                  </a:lnTo>
                  <a:cubicBezTo>
                    <a:pt x="1749" y="128"/>
                    <a:pt x="1748" y="139"/>
                    <a:pt x="1603" y="382"/>
                  </a:cubicBezTo>
                  <a:cubicBezTo>
                    <a:pt x="1471" y="599"/>
                    <a:pt x="1325" y="782"/>
                    <a:pt x="1166" y="986"/>
                  </a:cubicBezTo>
                  <a:cubicBezTo>
                    <a:pt x="1059" y="1122"/>
                    <a:pt x="946" y="1254"/>
                    <a:pt x="831" y="1373"/>
                  </a:cubicBezTo>
                  <a:cubicBezTo>
                    <a:pt x="831" y="1373"/>
                    <a:pt x="767" y="1441"/>
                    <a:pt x="700" y="1506"/>
                  </a:cubicBezTo>
                  <a:cubicBezTo>
                    <a:pt x="635" y="1572"/>
                    <a:pt x="565" y="1634"/>
                    <a:pt x="565" y="1634"/>
                  </a:cubicBezTo>
                  <a:cubicBezTo>
                    <a:pt x="517" y="1680"/>
                    <a:pt x="403" y="1788"/>
                    <a:pt x="278" y="1908"/>
                  </a:cubicBezTo>
                  <a:cubicBezTo>
                    <a:pt x="161" y="2015"/>
                    <a:pt x="43" y="2116"/>
                    <a:pt x="0" y="2159"/>
                  </a:cubicBezTo>
                  <a:cubicBezTo>
                    <a:pt x="170" y="2057"/>
                    <a:pt x="340" y="1944"/>
                    <a:pt x="512" y="1803"/>
                  </a:cubicBezTo>
                  <a:lnTo>
                    <a:pt x="572" y="1750"/>
                  </a:lnTo>
                  <a:cubicBezTo>
                    <a:pt x="572" y="1750"/>
                    <a:pt x="652" y="1677"/>
                    <a:pt x="731" y="1603"/>
                  </a:cubicBezTo>
                  <a:cubicBezTo>
                    <a:pt x="809" y="1527"/>
                    <a:pt x="885" y="1448"/>
                    <a:pt x="885" y="1448"/>
                  </a:cubicBezTo>
                  <a:cubicBezTo>
                    <a:pt x="1286" y="1039"/>
                    <a:pt x="1638" y="487"/>
                    <a:pt x="18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6">
              <a:extLst>
                <a:ext uri="{FF2B5EF4-FFF2-40B4-BE49-F238E27FC236}">
                  <a16:creationId xmlns:a16="http://schemas.microsoft.com/office/drawing/2014/main" id="{DC2016A8-2C3F-AE46-D0F6-0EEF9EAFEAC8}"/>
                </a:ext>
              </a:extLst>
            </p:cNvPr>
            <p:cNvSpPr/>
            <p:nvPr/>
          </p:nvSpPr>
          <p:spPr>
            <a:xfrm>
              <a:off x="2129475" y="1973650"/>
              <a:ext cx="63325" cy="37325"/>
            </a:xfrm>
            <a:custGeom>
              <a:avLst/>
              <a:gdLst/>
              <a:ahLst/>
              <a:cxnLst/>
              <a:rect l="l" t="t" r="r" b="b"/>
              <a:pathLst>
                <a:path w="2533" h="1493" extrusionOk="0">
                  <a:moveTo>
                    <a:pt x="2532" y="0"/>
                  </a:moveTo>
                  <a:lnTo>
                    <a:pt x="2532" y="0"/>
                  </a:lnTo>
                  <a:cubicBezTo>
                    <a:pt x="2376" y="40"/>
                    <a:pt x="2364" y="41"/>
                    <a:pt x="2096" y="160"/>
                  </a:cubicBezTo>
                  <a:cubicBezTo>
                    <a:pt x="1857" y="268"/>
                    <a:pt x="1632" y="363"/>
                    <a:pt x="1396" y="495"/>
                  </a:cubicBezTo>
                  <a:cubicBezTo>
                    <a:pt x="1238" y="584"/>
                    <a:pt x="1084" y="675"/>
                    <a:pt x="936" y="767"/>
                  </a:cubicBezTo>
                  <a:cubicBezTo>
                    <a:pt x="936" y="767"/>
                    <a:pt x="854" y="819"/>
                    <a:pt x="772" y="871"/>
                  </a:cubicBezTo>
                  <a:cubicBezTo>
                    <a:pt x="691" y="924"/>
                    <a:pt x="610" y="978"/>
                    <a:pt x="610" y="978"/>
                  </a:cubicBezTo>
                  <a:cubicBezTo>
                    <a:pt x="475" y="1063"/>
                    <a:pt x="82" y="1398"/>
                    <a:pt x="0" y="1492"/>
                  </a:cubicBezTo>
                  <a:cubicBezTo>
                    <a:pt x="182" y="1372"/>
                    <a:pt x="357" y="1257"/>
                    <a:pt x="531" y="1141"/>
                  </a:cubicBezTo>
                  <a:lnTo>
                    <a:pt x="599" y="1093"/>
                  </a:lnTo>
                  <a:cubicBezTo>
                    <a:pt x="599" y="1093"/>
                    <a:pt x="691" y="1033"/>
                    <a:pt x="783" y="972"/>
                  </a:cubicBezTo>
                  <a:cubicBezTo>
                    <a:pt x="876" y="913"/>
                    <a:pt x="969" y="853"/>
                    <a:pt x="969" y="853"/>
                  </a:cubicBezTo>
                  <a:cubicBezTo>
                    <a:pt x="1463" y="544"/>
                    <a:pt x="2040" y="229"/>
                    <a:pt x="2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6">
              <a:extLst>
                <a:ext uri="{FF2B5EF4-FFF2-40B4-BE49-F238E27FC236}">
                  <a16:creationId xmlns:a16="http://schemas.microsoft.com/office/drawing/2014/main" id="{9703D8F2-3C6A-04AF-CAD8-5B3E15EF69B1}"/>
                </a:ext>
              </a:extLst>
            </p:cNvPr>
            <p:cNvSpPr/>
            <p:nvPr/>
          </p:nvSpPr>
          <p:spPr>
            <a:xfrm>
              <a:off x="1982975" y="1990050"/>
              <a:ext cx="151875" cy="104050"/>
            </a:xfrm>
            <a:custGeom>
              <a:avLst/>
              <a:gdLst/>
              <a:ahLst/>
              <a:cxnLst/>
              <a:rect l="l" t="t" r="r" b="b"/>
              <a:pathLst>
                <a:path w="6075" h="4162" extrusionOk="0">
                  <a:moveTo>
                    <a:pt x="6074" y="0"/>
                  </a:moveTo>
                  <a:lnTo>
                    <a:pt x="6074" y="0"/>
                  </a:lnTo>
                  <a:cubicBezTo>
                    <a:pt x="5883" y="72"/>
                    <a:pt x="5783" y="116"/>
                    <a:pt x="5648" y="184"/>
                  </a:cubicBezTo>
                  <a:cubicBezTo>
                    <a:pt x="5516" y="259"/>
                    <a:pt x="5344" y="349"/>
                    <a:pt x="5044" y="570"/>
                  </a:cubicBezTo>
                  <a:cubicBezTo>
                    <a:pt x="4507" y="970"/>
                    <a:pt x="4062" y="1400"/>
                    <a:pt x="3584" y="1886"/>
                  </a:cubicBezTo>
                  <a:cubicBezTo>
                    <a:pt x="3264" y="2213"/>
                    <a:pt x="2947" y="2537"/>
                    <a:pt x="2618" y="2825"/>
                  </a:cubicBezTo>
                  <a:cubicBezTo>
                    <a:pt x="2618" y="2825"/>
                    <a:pt x="2436" y="2987"/>
                    <a:pt x="2242" y="3136"/>
                  </a:cubicBezTo>
                  <a:cubicBezTo>
                    <a:pt x="2051" y="3289"/>
                    <a:pt x="1846" y="3423"/>
                    <a:pt x="1846" y="3423"/>
                  </a:cubicBezTo>
                  <a:cubicBezTo>
                    <a:pt x="1683" y="3535"/>
                    <a:pt x="1325" y="3763"/>
                    <a:pt x="942" y="3919"/>
                  </a:cubicBezTo>
                  <a:cubicBezTo>
                    <a:pt x="562" y="4082"/>
                    <a:pt x="157" y="4141"/>
                    <a:pt x="0" y="4161"/>
                  </a:cubicBezTo>
                  <a:cubicBezTo>
                    <a:pt x="518" y="4142"/>
                    <a:pt x="1045" y="3987"/>
                    <a:pt x="1554" y="3709"/>
                  </a:cubicBezTo>
                  <a:lnTo>
                    <a:pt x="1737" y="3601"/>
                  </a:lnTo>
                  <a:cubicBezTo>
                    <a:pt x="1737" y="3601"/>
                    <a:pt x="1978" y="3452"/>
                    <a:pt x="2204" y="3281"/>
                  </a:cubicBezTo>
                  <a:cubicBezTo>
                    <a:pt x="2431" y="3112"/>
                    <a:pt x="2643" y="2924"/>
                    <a:pt x="2643" y="2924"/>
                  </a:cubicBezTo>
                  <a:cubicBezTo>
                    <a:pt x="3210" y="2436"/>
                    <a:pt x="3731" y="1838"/>
                    <a:pt x="4288" y="1300"/>
                  </a:cubicBezTo>
                  <a:cubicBezTo>
                    <a:pt x="4838" y="758"/>
                    <a:pt x="5443" y="280"/>
                    <a:pt x="60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6">
              <a:extLst>
                <a:ext uri="{FF2B5EF4-FFF2-40B4-BE49-F238E27FC236}">
                  <a16:creationId xmlns:a16="http://schemas.microsoft.com/office/drawing/2014/main" id="{76A5EA36-F195-D317-260F-B3E7F3386663}"/>
                </a:ext>
              </a:extLst>
            </p:cNvPr>
            <p:cNvSpPr/>
            <p:nvPr/>
          </p:nvSpPr>
          <p:spPr>
            <a:xfrm>
              <a:off x="1994825" y="2039150"/>
              <a:ext cx="59400" cy="38050"/>
            </a:xfrm>
            <a:custGeom>
              <a:avLst/>
              <a:gdLst/>
              <a:ahLst/>
              <a:cxnLst/>
              <a:rect l="l" t="t" r="r" b="b"/>
              <a:pathLst>
                <a:path w="2376" h="1522" extrusionOk="0">
                  <a:moveTo>
                    <a:pt x="2376" y="0"/>
                  </a:moveTo>
                  <a:lnTo>
                    <a:pt x="2376" y="0"/>
                  </a:lnTo>
                  <a:cubicBezTo>
                    <a:pt x="2226" y="47"/>
                    <a:pt x="2216" y="49"/>
                    <a:pt x="1966" y="176"/>
                  </a:cubicBezTo>
                  <a:cubicBezTo>
                    <a:pt x="1742" y="291"/>
                    <a:pt x="1531" y="392"/>
                    <a:pt x="1311" y="528"/>
                  </a:cubicBezTo>
                  <a:cubicBezTo>
                    <a:pt x="1164" y="619"/>
                    <a:pt x="1018" y="711"/>
                    <a:pt x="880" y="804"/>
                  </a:cubicBezTo>
                  <a:cubicBezTo>
                    <a:pt x="880" y="804"/>
                    <a:pt x="803" y="855"/>
                    <a:pt x="726" y="908"/>
                  </a:cubicBezTo>
                  <a:cubicBezTo>
                    <a:pt x="650" y="961"/>
                    <a:pt x="573" y="1014"/>
                    <a:pt x="573" y="1014"/>
                  </a:cubicBezTo>
                  <a:cubicBezTo>
                    <a:pt x="447" y="1101"/>
                    <a:pt x="78" y="1430"/>
                    <a:pt x="0" y="1521"/>
                  </a:cubicBezTo>
                  <a:cubicBezTo>
                    <a:pt x="173" y="1404"/>
                    <a:pt x="340" y="1289"/>
                    <a:pt x="504" y="1177"/>
                  </a:cubicBezTo>
                  <a:lnTo>
                    <a:pt x="568" y="1130"/>
                  </a:lnTo>
                  <a:cubicBezTo>
                    <a:pt x="568" y="1130"/>
                    <a:pt x="654" y="1068"/>
                    <a:pt x="741" y="1008"/>
                  </a:cubicBezTo>
                  <a:lnTo>
                    <a:pt x="916" y="889"/>
                  </a:lnTo>
                  <a:cubicBezTo>
                    <a:pt x="1380" y="576"/>
                    <a:pt x="1918" y="250"/>
                    <a:pt x="2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6">
              <a:extLst>
                <a:ext uri="{FF2B5EF4-FFF2-40B4-BE49-F238E27FC236}">
                  <a16:creationId xmlns:a16="http://schemas.microsoft.com/office/drawing/2014/main" id="{E4F26EB6-3F0E-12B0-EC05-A528B2A463A9}"/>
                </a:ext>
              </a:extLst>
            </p:cNvPr>
            <p:cNvSpPr/>
            <p:nvPr/>
          </p:nvSpPr>
          <p:spPr>
            <a:xfrm>
              <a:off x="1895950" y="2161775"/>
              <a:ext cx="46850" cy="24700"/>
            </a:xfrm>
            <a:custGeom>
              <a:avLst/>
              <a:gdLst/>
              <a:ahLst/>
              <a:cxnLst/>
              <a:rect l="l" t="t" r="r" b="b"/>
              <a:pathLst>
                <a:path w="1874" h="988" extrusionOk="0">
                  <a:moveTo>
                    <a:pt x="1874" y="1"/>
                  </a:moveTo>
                  <a:cubicBezTo>
                    <a:pt x="1774" y="69"/>
                    <a:pt x="1772" y="78"/>
                    <a:pt x="1612" y="217"/>
                  </a:cubicBezTo>
                  <a:cubicBezTo>
                    <a:pt x="1466" y="341"/>
                    <a:pt x="1315" y="429"/>
                    <a:pt x="1150" y="530"/>
                  </a:cubicBezTo>
                  <a:cubicBezTo>
                    <a:pt x="1039" y="596"/>
                    <a:pt x="924" y="656"/>
                    <a:pt x="810" y="705"/>
                  </a:cubicBezTo>
                  <a:cubicBezTo>
                    <a:pt x="810" y="705"/>
                    <a:pt x="747" y="733"/>
                    <a:pt x="681" y="757"/>
                  </a:cubicBezTo>
                  <a:cubicBezTo>
                    <a:pt x="617" y="783"/>
                    <a:pt x="550" y="803"/>
                    <a:pt x="550" y="803"/>
                  </a:cubicBezTo>
                  <a:cubicBezTo>
                    <a:pt x="507" y="818"/>
                    <a:pt x="398" y="857"/>
                    <a:pt x="270" y="903"/>
                  </a:cubicBezTo>
                  <a:cubicBezTo>
                    <a:pt x="158" y="941"/>
                    <a:pt x="44" y="971"/>
                    <a:pt x="1" y="987"/>
                  </a:cubicBezTo>
                  <a:cubicBezTo>
                    <a:pt x="150" y="982"/>
                    <a:pt x="304" y="963"/>
                    <a:pt x="467" y="923"/>
                  </a:cubicBezTo>
                  <a:lnTo>
                    <a:pt x="526" y="906"/>
                  </a:lnTo>
                  <a:cubicBezTo>
                    <a:pt x="526" y="906"/>
                    <a:pt x="604" y="881"/>
                    <a:pt x="681" y="854"/>
                  </a:cubicBezTo>
                  <a:cubicBezTo>
                    <a:pt x="759" y="825"/>
                    <a:pt x="834" y="794"/>
                    <a:pt x="834" y="794"/>
                  </a:cubicBezTo>
                  <a:cubicBezTo>
                    <a:pt x="1236" y="627"/>
                    <a:pt x="1628" y="316"/>
                    <a:pt x="18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6">
              <a:extLst>
                <a:ext uri="{FF2B5EF4-FFF2-40B4-BE49-F238E27FC236}">
                  <a16:creationId xmlns:a16="http://schemas.microsoft.com/office/drawing/2014/main" id="{2C8AEF20-06FD-052C-5A1C-706A90A7CCE0}"/>
                </a:ext>
              </a:extLst>
            </p:cNvPr>
            <p:cNvSpPr/>
            <p:nvPr/>
          </p:nvSpPr>
          <p:spPr>
            <a:xfrm>
              <a:off x="1915225" y="2170950"/>
              <a:ext cx="43925" cy="88150"/>
            </a:xfrm>
            <a:custGeom>
              <a:avLst/>
              <a:gdLst/>
              <a:ahLst/>
              <a:cxnLst/>
              <a:rect l="l" t="t" r="r" b="b"/>
              <a:pathLst>
                <a:path w="1757" h="3526" extrusionOk="0">
                  <a:moveTo>
                    <a:pt x="1757" y="1"/>
                  </a:moveTo>
                  <a:lnTo>
                    <a:pt x="1757" y="1"/>
                  </a:lnTo>
                  <a:cubicBezTo>
                    <a:pt x="1658" y="194"/>
                    <a:pt x="1655" y="208"/>
                    <a:pt x="1507" y="569"/>
                  </a:cubicBezTo>
                  <a:cubicBezTo>
                    <a:pt x="1373" y="893"/>
                    <a:pt x="1228" y="1181"/>
                    <a:pt x="1074" y="1506"/>
                  </a:cubicBezTo>
                  <a:cubicBezTo>
                    <a:pt x="971" y="1722"/>
                    <a:pt x="865" y="1936"/>
                    <a:pt x="757" y="2139"/>
                  </a:cubicBezTo>
                  <a:cubicBezTo>
                    <a:pt x="757" y="2139"/>
                    <a:pt x="695" y="2253"/>
                    <a:pt x="633" y="2365"/>
                  </a:cubicBezTo>
                  <a:cubicBezTo>
                    <a:pt x="571" y="2478"/>
                    <a:pt x="507" y="2591"/>
                    <a:pt x="507" y="2591"/>
                  </a:cubicBezTo>
                  <a:cubicBezTo>
                    <a:pt x="419" y="2752"/>
                    <a:pt x="108" y="3329"/>
                    <a:pt x="1" y="3526"/>
                  </a:cubicBezTo>
                  <a:cubicBezTo>
                    <a:pt x="162" y="3306"/>
                    <a:pt x="321" y="3077"/>
                    <a:pt x="480" y="2818"/>
                  </a:cubicBezTo>
                  <a:lnTo>
                    <a:pt x="536" y="2722"/>
                  </a:lnTo>
                  <a:cubicBezTo>
                    <a:pt x="536" y="2722"/>
                    <a:pt x="609" y="2594"/>
                    <a:pt x="683" y="2465"/>
                  </a:cubicBezTo>
                  <a:lnTo>
                    <a:pt x="826" y="2203"/>
                  </a:lnTo>
                  <a:cubicBezTo>
                    <a:pt x="1198" y="1512"/>
                    <a:pt x="1536" y="694"/>
                    <a:pt x="1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6">
              <a:extLst>
                <a:ext uri="{FF2B5EF4-FFF2-40B4-BE49-F238E27FC236}">
                  <a16:creationId xmlns:a16="http://schemas.microsoft.com/office/drawing/2014/main" id="{7D2AB037-FBF7-1F99-7C28-1F647588906B}"/>
                </a:ext>
              </a:extLst>
            </p:cNvPr>
            <p:cNvSpPr/>
            <p:nvPr/>
          </p:nvSpPr>
          <p:spPr>
            <a:xfrm>
              <a:off x="2213275" y="1975125"/>
              <a:ext cx="24175" cy="34075"/>
            </a:xfrm>
            <a:custGeom>
              <a:avLst/>
              <a:gdLst/>
              <a:ahLst/>
              <a:cxnLst/>
              <a:rect l="l" t="t" r="r" b="b"/>
              <a:pathLst>
                <a:path w="967" h="1363" extrusionOk="0">
                  <a:moveTo>
                    <a:pt x="967" y="1"/>
                  </a:moveTo>
                  <a:cubicBezTo>
                    <a:pt x="872" y="22"/>
                    <a:pt x="861" y="19"/>
                    <a:pt x="714" y="114"/>
                  </a:cubicBezTo>
                  <a:cubicBezTo>
                    <a:pt x="583" y="202"/>
                    <a:pt x="462" y="288"/>
                    <a:pt x="357" y="414"/>
                  </a:cubicBezTo>
                  <a:cubicBezTo>
                    <a:pt x="288" y="499"/>
                    <a:pt x="225" y="588"/>
                    <a:pt x="173" y="679"/>
                  </a:cubicBezTo>
                  <a:cubicBezTo>
                    <a:pt x="173" y="679"/>
                    <a:pt x="144" y="729"/>
                    <a:pt x="118" y="782"/>
                  </a:cubicBezTo>
                  <a:cubicBezTo>
                    <a:pt x="90" y="834"/>
                    <a:pt x="69" y="889"/>
                    <a:pt x="69" y="889"/>
                  </a:cubicBezTo>
                  <a:cubicBezTo>
                    <a:pt x="50" y="934"/>
                    <a:pt x="25" y="1033"/>
                    <a:pt x="12" y="1132"/>
                  </a:cubicBezTo>
                  <a:cubicBezTo>
                    <a:pt x="0" y="1230"/>
                    <a:pt x="2" y="1326"/>
                    <a:pt x="8" y="1363"/>
                  </a:cubicBezTo>
                  <a:cubicBezTo>
                    <a:pt x="35" y="1245"/>
                    <a:pt x="73" y="1129"/>
                    <a:pt x="121" y="1009"/>
                  </a:cubicBezTo>
                  <a:lnTo>
                    <a:pt x="137" y="964"/>
                  </a:lnTo>
                  <a:cubicBezTo>
                    <a:pt x="137" y="964"/>
                    <a:pt x="161" y="905"/>
                    <a:pt x="188" y="846"/>
                  </a:cubicBezTo>
                  <a:cubicBezTo>
                    <a:pt x="216" y="789"/>
                    <a:pt x="248" y="734"/>
                    <a:pt x="248" y="734"/>
                  </a:cubicBezTo>
                  <a:cubicBezTo>
                    <a:pt x="411" y="437"/>
                    <a:pt x="686" y="157"/>
                    <a:pt x="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36">
              <a:extLst>
                <a:ext uri="{FF2B5EF4-FFF2-40B4-BE49-F238E27FC236}">
                  <a16:creationId xmlns:a16="http://schemas.microsoft.com/office/drawing/2014/main" id="{04E7D254-8114-547F-DA32-BFDA51790A2B}"/>
                </a:ext>
              </a:extLst>
            </p:cNvPr>
            <p:cNvSpPr/>
            <p:nvPr/>
          </p:nvSpPr>
          <p:spPr>
            <a:xfrm>
              <a:off x="2202475" y="1990300"/>
              <a:ext cx="7575" cy="14200"/>
            </a:xfrm>
            <a:custGeom>
              <a:avLst/>
              <a:gdLst/>
              <a:ahLst/>
              <a:cxnLst/>
              <a:rect l="l" t="t" r="r" b="b"/>
              <a:pathLst>
                <a:path w="303" h="568" extrusionOk="0">
                  <a:moveTo>
                    <a:pt x="302" y="0"/>
                  </a:moveTo>
                  <a:lnTo>
                    <a:pt x="302" y="0"/>
                  </a:lnTo>
                  <a:cubicBezTo>
                    <a:pt x="261" y="10"/>
                    <a:pt x="257" y="11"/>
                    <a:pt x="214" y="60"/>
                  </a:cubicBezTo>
                  <a:cubicBezTo>
                    <a:pt x="176" y="104"/>
                    <a:pt x="132" y="140"/>
                    <a:pt x="101" y="194"/>
                  </a:cubicBezTo>
                  <a:cubicBezTo>
                    <a:pt x="82" y="229"/>
                    <a:pt x="63" y="266"/>
                    <a:pt x="48" y="302"/>
                  </a:cubicBezTo>
                  <a:lnTo>
                    <a:pt x="31" y="342"/>
                  </a:lnTo>
                  <a:cubicBezTo>
                    <a:pt x="22" y="362"/>
                    <a:pt x="15" y="383"/>
                    <a:pt x="15" y="383"/>
                  </a:cubicBezTo>
                  <a:cubicBezTo>
                    <a:pt x="1" y="418"/>
                    <a:pt x="6" y="539"/>
                    <a:pt x="22" y="568"/>
                  </a:cubicBezTo>
                  <a:cubicBezTo>
                    <a:pt x="45" y="528"/>
                    <a:pt x="68" y="488"/>
                    <a:pt x="89" y="445"/>
                  </a:cubicBezTo>
                  <a:lnTo>
                    <a:pt x="95" y="428"/>
                  </a:lnTo>
                  <a:cubicBezTo>
                    <a:pt x="95" y="428"/>
                    <a:pt x="103" y="407"/>
                    <a:pt x="111" y="384"/>
                  </a:cubicBezTo>
                  <a:cubicBezTo>
                    <a:pt x="121" y="363"/>
                    <a:pt x="129" y="342"/>
                    <a:pt x="129" y="342"/>
                  </a:cubicBezTo>
                  <a:cubicBezTo>
                    <a:pt x="180" y="229"/>
                    <a:pt x="241" y="104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36">
              <a:extLst>
                <a:ext uri="{FF2B5EF4-FFF2-40B4-BE49-F238E27FC236}">
                  <a16:creationId xmlns:a16="http://schemas.microsoft.com/office/drawing/2014/main" id="{160BD6E6-ACC2-2D9C-0F68-22AEC9032EBE}"/>
                </a:ext>
              </a:extLst>
            </p:cNvPr>
            <p:cNvSpPr/>
            <p:nvPr/>
          </p:nvSpPr>
          <p:spPr>
            <a:xfrm>
              <a:off x="2189475" y="2044025"/>
              <a:ext cx="21550" cy="19925"/>
            </a:xfrm>
            <a:custGeom>
              <a:avLst/>
              <a:gdLst/>
              <a:ahLst/>
              <a:cxnLst/>
              <a:rect l="l" t="t" r="r" b="b"/>
              <a:pathLst>
                <a:path w="862" h="797" extrusionOk="0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71" y="47"/>
                    <a:pt x="138" y="97"/>
                    <a:pt x="210" y="150"/>
                  </a:cubicBezTo>
                  <a:lnTo>
                    <a:pt x="238" y="168"/>
                  </a:lnTo>
                  <a:cubicBezTo>
                    <a:pt x="238" y="168"/>
                    <a:pt x="274" y="193"/>
                    <a:pt x="310" y="218"/>
                  </a:cubicBezTo>
                  <a:cubicBezTo>
                    <a:pt x="346" y="245"/>
                    <a:pt x="379" y="272"/>
                    <a:pt x="379" y="272"/>
                  </a:cubicBezTo>
                  <a:cubicBezTo>
                    <a:pt x="560" y="418"/>
                    <a:pt x="739" y="612"/>
                    <a:pt x="861" y="797"/>
                  </a:cubicBezTo>
                  <a:cubicBezTo>
                    <a:pt x="852" y="727"/>
                    <a:pt x="853" y="721"/>
                    <a:pt x="790" y="618"/>
                  </a:cubicBezTo>
                  <a:cubicBezTo>
                    <a:pt x="734" y="526"/>
                    <a:pt x="683" y="438"/>
                    <a:pt x="605" y="357"/>
                  </a:cubicBezTo>
                  <a:cubicBezTo>
                    <a:pt x="553" y="302"/>
                    <a:pt x="498" y="252"/>
                    <a:pt x="443" y="206"/>
                  </a:cubicBezTo>
                  <a:cubicBezTo>
                    <a:pt x="443" y="206"/>
                    <a:pt x="411" y="180"/>
                    <a:pt x="379" y="157"/>
                  </a:cubicBezTo>
                  <a:cubicBezTo>
                    <a:pt x="348" y="132"/>
                    <a:pt x="314" y="109"/>
                    <a:pt x="314" y="109"/>
                  </a:cubicBezTo>
                  <a:cubicBezTo>
                    <a:pt x="261" y="68"/>
                    <a:pt x="58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6">
              <a:extLst>
                <a:ext uri="{FF2B5EF4-FFF2-40B4-BE49-F238E27FC236}">
                  <a16:creationId xmlns:a16="http://schemas.microsoft.com/office/drawing/2014/main" id="{B3212C08-3D4B-3AEF-7A25-DC24BF408C9A}"/>
                </a:ext>
              </a:extLst>
            </p:cNvPr>
            <p:cNvSpPr/>
            <p:nvPr/>
          </p:nvSpPr>
          <p:spPr>
            <a:xfrm>
              <a:off x="2165625" y="2048600"/>
              <a:ext cx="10825" cy="14250"/>
            </a:xfrm>
            <a:custGeom>
              <a:avLst/>
              <a:gdLst/>
              <a:ahLst/>
              <a:cxnLst/>
              <a:rect l="l" t="t" r="r" b="b"/>
              <a:pathLst>
                <a:path w="433" h="570" extrusionOk="0">
                  <a:moveTo>
                    <a:pt x="1" y="1"/>
                  </a:moveTo>
                  <a:cubicBezTo>
                    <a:pt x="19" y="48"/>
                    <a:pt x="40" y="96"/>
                    <a:pt x="67" y="143"/>
                  </a:cubicBezTo>
                  <a:lnTo>
                    <a:pt x="68" y="143"/>
                  </a:lnTo>
                  <a:lnTo>
                    <a:pt x="80" y="160"/>
                  </a:lnTo>
                  <a:lnTo>
                    <a:pt x="143" y="246"/>
                  </a:lnTo>
                  <a:cubicBezTo>
                    <a:pt x="226" y="361"/>
                    <a:pt x="335" y="478"/>
                    <a:pt x="432" y="569"/>
                  </a:cubicBezTo>
                  <a:cubicBezTo>
                    <a:pt x="429" y="523"/>
                    <a:pt x="428" y="520"/>
                    <a:pt x="390" y="460"/>
                  </a:cubicBezTo>
                  <a:cubicBezTo>
                    <a:pt x="356" y="407"/>
                    <a:pt x="334" y="350"/>
                    <a:pt x="295" y="298"/>
                  </a:cubicBezTo>
                  <a:cubicBezTo>
                    <a:pt x="269" y="263"/>
                    <a:pt x="243" y="229"/>
                    <a:pt x="218" y="195"/>
                  </a:cubicBezTo>
                  <a:lnTo>
                    <a:pt x="162" y="119"/>
                  </a:lnTo>
                  <a:cubicBezTo>
                    <a:pt x="139" y="89"/>
                    <a:pt x="34" y="1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36">
              <a:extLst>
                <a:ext uri="{FF2B5EF4-FFF2-40B4-BE49-F238E27FC236}">
                  <a16:creationId xmlns:a16="http://schemas.microsoft.com/office/drawing/2014/main" id="{7594412B-5F24-C999-CBCA-8C6E46ADCBE7}"/>
                </a:ext>
              </a:extLst>
            </p:cNvPr>
            <p:cNvSpPr/>
            <p:nvPr/>
          </p:nvSpPr>
          <p:spPr>
            <a:xfrm>
              <a:off x="2148975" y="2056850"/>
              <a:ext cx="14450" cy="17950"/>
            </a:xfrm>
            <a:custGeom>
              <a:avLst/>
              <a:gdLst/>
              <a:ahLst/>
              <a:cxnLst/>
              <a:rect l="l" t="t" r="r" b="b"/>
              <a:pathLst>
                <a:path w="578" h="718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66"/>
                    <a:pt x="25" y="133"/>
                    <a:pt x="53" y="201"/>
                  </a:cubicBezTo>
                  <a:lnTo>
                    <a:pt x="65" y="225"/>
                  </a:lnTo>
                  <a:cubicBezTo>
                    <a:pt x="65" y="225"/>
                    <a:pt x="83" y="257"/>
                    <a:pt x="100" y="288"/>
                  </a:cubicBezTo>
                  <a:cubicBezTo>
                    <a:pt x="120" y="318"/>
                    <a:pt x="139" y="349"/>
                    <a:pt x="139" y="349"/>
                  </a:cubicBezTo>
                  <a:cubicBezTo>
                    <a:pt x="245" y="509"/>
                    <a:pt x="418" y="647"/>
                    <a:pt x="577" y="717"/>
                  </a:cubicBezTo>
                  <a:cubicBezTo>
                    <a:pt x="548" y="668"/>
                    <a:pt x="546" y="666"/>
                    <a:pt x="477" y="607"/>
                  </a:cubicBezTo>
                  <a:cubicBezTo>
                    <a:pt x="415" y="553"/>
                    <a:pt x="373" y="490"/>
                    <a:pt x="318" y="429"/>
                  </a:cubicBezTo>
                  <a:cubicBezTo>
                    <a:pt x="282" y="387"/>
                    <a:pt x="247" y="345"/>
                    <a:pt x="218" y="302"/>
                  </a:cubicBezTo>
                  <a:cubicBezTo>
                    <a:pt x="218" y="302"/>
                    <a:pt x="201" y="277"/>
                    <a:pt x="186" y="252"/>
                  </a:cubicBezTo>
                  <a:cubicBezTo>
                    <a:pt x="169" y="227"/>
                    <a:pt x="155" y="201"/>
                    <a:pt x="155" y="201"/>
                  </a:cubicBezTo>
                  <a:cubicBezTo>
                    <a:pt x="129" y="161"/>
                    <a:pt x="30" y="3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36">
              <a:extLst>
                <a:ext uri="{FF2B5EF4-FFF2-40B4-BE49-F238E27FC236}">
                  <a16:creationId xmlns:a16="http://schemas.microsoft.com/office/drawing/2014/main" id="{8EA54890-8AFC-B1F6-A84D-3405B3E694D6}"/>
                </a:ext>
              </a:extLst>
            </p:cNvPr>
            <p:cNvSpPr/>
            <p:nvPr/>
          </p:nvSpPr>
          <p:spPr>
            <a:xfrm>
              <a:off x="2110325" y="2078225"/>
              <a:ext cx="21125" cy="26275"/>
            </a:xfrm>
            <a:custGeom>
              <a:avLst/>
              <a:gdLst/>
              <a:ahLst/>
              <a:cxnLst/>
              <a:rect l="l" t="t" r="r" b="b"/>
              <a:pathLst>
                <a:path w="845" h="1051" extrusionOk="0">
                  <a:moveTo>
                    <a:pt x="845" y="1"/>
                  </a:moveTo>
                  <a:lnTo>
                    <a:pt x="845" y="1"/>
                  </a:lnTo>
                  <a:cubicBezTo>
                    <a:pt x="773" y="28"/>
                    <a:pt x="766" y="29"/>
                    <a:pt x="662" y="116"/>
                  </a:cubicBezTo>
                  <a:cubicBezTo>
                    <a:pt x="569" y="196"/>
                    <a:pt x="478" y="265"/>
                    <a:pt x="395" y="361"/>
                  </a:cubicBezTo>
                  <a:cubicBezTo>
                    <a:pt x="340" y="425"/>
                    <a:pt x="287" y="489"/>
                    <a:pt x="239" y="554"/>
                  </a:cubicBezTo>
                  <a:cubicBezTo>
                    <a:pt x="239" y="554"/>
                    <a:pt x="212" y="591"/>
                    <a:pt x="186" y="628"/>
                  </a:cubicBezTo>
                  <a:lnTo>
                    <a:pt x="135" y="702"/>
                  </a:lnTo>
                  <a:cubicBezTo>
                    <a:pt x="90" y="763"/>
                    <a:pt x="5" y="990"/>
                    <a:pt x="1" y="1051"/>
                  </a:cubicBezTo>
                  <a:cubicBezTo>
                    <a:pt x="65" y="961"/>
                    <a:pt x="124" y="880"/>
                    <a:pt x="171" y="813"/>
                  </a:cubicBezTo>
                  <a:lnTo>
                    <a:pt x="192" y="780"/>
                  </a:lnTo>
                  <a:cubicBezTo>
                    <a:pt x="192" y="780"/>
                    <a:pt x="220" y="739"/>
                    <a:pt x="248" y="697"/>
                  </a:cubicBezTo>
                  <a:cubicBezTo>
                    <a:pt x="278" y="656"/>
                    <a:pt x="308" y="615"/>
                    <a:pt x="308" y="615"/>
                  </a:cubicBezTo>
                  <a:cubicBezTo>
                    <a:pt x="465" y="401"/>
                    <a:pt x="663" y="174"/>
                    <a:pt x="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6">
              <a:extLst>
                <a:ext uri="{FF2B5EF4-FFF2-40B4-BE49-F238E27FC236}">
                  <a16:creationId xmlns:a16="http://schemas.microsoft.com/office/drawing/2014/main" id="{A62543C9-C5DE-1AF2-48D3-842ADB473857}"/>
                </a:ext>
              </a:extLst>
            </p:cNvPr>
            <p:cNvSpPr/>
            <p:nvPr/>
          </p:nvSpPr>
          <p:spPr>
            <a:xfrm>
              <a:off x="2130150" y="2121000"/>
              <a:ext cx="5400" cy="22500"/>
            </a:xfrm>
            <a:custGeom>
              <a:avLst/>
              <a:gdLst/>
              <a:ahLst/>
              <a:cxnLst/>
              <a:rect l="l" t="t" r="r" b="b"/>
              <a:pathLst>
                <a:path w="216" h="9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77"/>
                    <a:pt x="37" y="145"/>
                    <a:pt x="49" y="194"/>
                  </a:cubicBezTo>
                  <a:lnTo>
                    <a:pt x="57" y="219"/>
                  </a:lnTo>
                  <a:cubicBezTo>
                    <a:pt x="57" y="219"/>
                    <a:pt x="67" y="251"/>
                    <a:pt x="76" y="284"/>
                  </a:cubicBezTo>
                  <a:cubicBezTo>
                    <a:pt x="84" y="316"/>
                    <a:pt x="92" y="350"/>
                    <a:pt x="92" y="350"/>
                  </a:cubicBezTo>
                  <a:cubicBezTo>
                    <a:pt x="130" y="525"/>
                    <a:pt x="145" y="728"/>
                    <a:pt x="132" y="900"/>
                  </a:cubicBezTo>
                  <a:cubicBezTo>
                    <a:pt x="166" y="856"/>
                    <a:pt x="170" y="851"/>
                    <a:pt x="185" y="758"/>
                  </a:cubicBezTo>
                  <a:cubicBezTo>
                    <a:pt x="197" y="675"/>
                    <a:pt x="215" y="596"/>
                    <a:pt x="208" y="509"/>
                  </a:cubicBezTo>
                  <a:cubicBezTo>
                    <a:pt x="202" y="449"/>
                    <a:pt x="194" y="392"/>
                    <a:pt x="182" y="337"/>
                  </a:cubicBezTo>
                  <a:cubicBezTo>
                    <a:pt x="182" y="337"/>
                    <a:pt x="175" y="305"/>
                    <a:pt x="168" y="275"/>
                  </a:cubicBezTo>
                  <a:cubicBezTo>
                    <a:pt x="160" y="244"/>
                    <a:pt x="150" y="213"/>
                    <a:pt x="150" y="213"/>
                  </a:cubicBezTo>
                  <a:cubicBezTo>
                    <a:pt x="139" y="161"/>
                    <a:pt x="38" y="2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6">
              <a:extLst>
                <a:ext uri="{FF2B5EF4-FFF2-40B4-BE49-F238E27FC236}">
                  <a16:creationId xmlns:a16="http://schemas.microsoft.com/office/drawing/2014/main" id="{40D230BC-DD1A-5490-EABC-AB41ED8BA9B9}"/>
                </a:ext>
              </a:extLst>
            </p:cNvPr>
            <p:cNvSpPr/>
            <p:nvPr/>
          </p:nvSpPr>
          <p:spPr>
            <a:xfrm>
              <a:off x="2165650" y="2096175"/>
              <a:ext cx="14375" cy="16625"/>
            </a:xfrm>
            <a:custGeom>
              <a:avLst/>
              <a:gdLst/>
              <a:ahLst/>
              <a:cxnLst/>
              <a:rect l="l" t="t" r="r" b="b"/>
              <a:pathLst>
                <a:path w="575" h="665" extrusionOk="0">
                  <a:moveTo>
                    <a:pt x="1" y="1"/>
                  </a:moveTo>
                  <a:lnTo>
                    <a:pt x="1" y="1"/>
                  </a:lnTo>
                  <a:cubicBezTo>
                    <a:pt x="29" y="56"/>
                    <a:pt x="60" y="110"/>
                    <a:pt x="99" y="166"/>
                  </a:cubicBezTo>
                  <a:lnTo>
                    <a:pt x="114" y="184"/>
                  </a:lnTo>
                  <a:lnTo>
                    <a:pt x="200" y="286"/>
                  </a:lnTo>
                  <a:cubicBezTo>
                    <a:pt x="311" y="419"/>
                    <a:pt x="452" y="556"/>
                    <a:pt x="574" y="665"/>
                  </a:cubicBezTo>
                  <a:cubicBezTo>
                    <a:pt x="562" y="612"/>
                    <a:pt x="561" y="608"/>
                    <a:pt x="508" y="539"/>
                  </a:cubicBezTo>
                  <a:cubicBezTo>
                    <a:pt x="460" y="478"/>
                    <a:pt x="427" y="412"/>
                    <a:pt x="375" y="351"/>
                  </a:cubicBezTo>
                  <a:cubicBezTo>
                    <a:pt x="340" y="310"/>
                    <a:pt x="306" y="270"/>
                    <a:pt x="272" y="231"/>
                  </a:cubicBezTo>
                  <a:lnTo>
                    <a:pt x="198" y="142"/>
                  </a:lnTo>
                  <a:cubicBezTo>
                    <a:pt x="167" y="107"/>
                    <a:pt x="40" y="1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6">
              <a:extLst>
                <a:ext uri="{FF2B5EF4-FFF2-40B4-BE49-F238E27FC236}">
                  <a16:creationId xmlns:a16="http://schemas.microsoft.com/office/drawing/2014/main" id="{665801A0-6C41-5C4F-4037-CBFA3038F7FF}"/>
                </a:ext>
              </a:extLst>
            </p:cNvPr>
            <p:cNvSpPr/>
            <p:nvPr/>
          </p:nvSpPr>
          <p:spPr>
            <a:xfrm>
              <a:off x="1955700" y="2099250"/>
              <a:ext cx="49300" cy="75400"/>
            </a:xfrm>
            <a:custGeom>
              <a:avLst/>
              <a:gdLst/>
              <a:ahLst/>
              <a:cxnLst/>
              <a:rect l="l" t="t" r="r" b="b"/>
              <a:pathLst>
                <a:path w="1972" h="3016" extrusionOk="0">
                  <a:moveTo>
                    <a:pt x="1972" y="1"/>
                  </a:moveTo>
                  <a:cubicBezTo>
                    <a:pt x="1829" y="138"/>
                    <a:pt x="1817" y="146"/>
                    <a:pt x="1595" y="428"/>
                  </a:cubicBezTo>
                  <a:cubicBezTo>
                    <a:pt x="1397" y="681"/>
                    <a:pt x="1209" y="910"/>
                    <a:pt x="1023" y="1184"/>
                  </a:cubicBezTo>
                  <a:cubicBezTo>
                    <a:pt x="900" y="1367"/>
                    <a:pt x="780" y="1550"/>
                    <a:pt x="668" y="1730"/>
                  </a:cubicBezTo>
                  <a:cubicBezTo>
                    <a:pt x="668" y="1730"/>
                    <a:pt x="605" y="1830"/>
                    <a:pt x="542" y="1931"/>
                  </a:cubicBezTo>
                  <a:cubicBezTo>
                    <a:pt x="482" y="2034"/>
                    <a:pt x="420" y="2135"/>
                    <a:pt x="420" y="2135"/>
                  </a:cubicBezTo>
                  <a:cubicBezTo>
                    <a:pt x="317" y="2301"/>
                    <a:pt x="49" y="2871"/>
                    <a:pt x="0" y="3016"/>
                  </a:cubicBezTo>
                  <a:cubicBezTo>
                    <a:pt x="136" y="2792"/>
                    <a:pt x="268" y="2571"/>
                    <a:pt x="402" y="2347"/>
                  </a:cubicBezTo>
                  <a:lnTo>
                    <a:pt x="452" y="2260"/>
                  </a:lnTo>
                  <a:cubicBezTo>
                    <a:pt x="452" y="2260"/>
                    <a:pt x="522" y="2144"/>
                    <a:pt x="591" y="2027"/>
                  </a:cubicBezTo>
                  <a:cubicBezTo>
                    <a:pt x="661" y="1913"/>
                    <a:pt x="732" y="1797"/>
                    <a:pt x="732" y="1797"/>
                  </a:cubicBezTo>
                  <a:cubicBezTo>
                    <a:pt x="1111" y="1191"/>
                    <a:pt x="1568" y="530"/>
                    <a:pt x="19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6">
              <a:extLst>
                <a:ext uri="{FF2B5EF4-FFF2-40B4-BE49-F238E27FC236}">
                  <a16:creationId xmlns:a16="http://schemas.microsoft.com/office/drawing/2014/main" id="{85486436-00AB-AACC-2079-69785DF1B35E}"/>
                </a:ext>
              </a:extLst>
            </p:cNvPr>
            <p:cNvSpPr/>
            <p:nvPr/>
          </p:nvSpPr>
          <p:spPr>
            <a:xfrm>
              <a:off x="2589325" y="1767800"/>
              <a:ext cx="22325" cy="8475"/>
            </a:xfrm>
            <a:custGeom>
              <a:avLst/>
              <a:gdLst/>
              <a:ahLst/>
              <a:cxnLst/>
              <a:rect l="l" t="t" r="r" b="b"/>
              <a:pathLst>
                <a:path w="893" h="339" extrusionOk="0">
                  <a:moveTo>
                    <a:pt x="272" y="1"/>
                  </a:moveTo>
                  <a:cubicBezTo>
                    <a:pt x="263" y="1"/>
                    <a:pt x="258" y="1"/>
                    <a:pt x="258" y="1"/>
                  </a:cubicBezTo>
                  <a:cubicBezTo>
                    <a:pt x="256" y="1"/>
                    <a:pt x="255" y="1"/>
                    <a:pt x="254" y="1"/>
                  </a:cubicBezTo>
                  <a:cubicBezTo>
                    <a:pt x="225" y="1"/>
                    <a:pt x="168" y="15"/>
                    <a:pt x="116" y="37"/>
                  </a:cubicBezTo>
                  <a:cubicBezTo>
                    <a:pt x="62" y="59"/>
                    <a:pt x="16" y="91"/>
                    <a:pt x="0" y="106"/>
                  </a:cubicBezTo>
                  <a:cubicBezTo>
                    <a:pt x="60" y="97"/>
                    <a:pt x="120" y="94"/>
                    <a:pt x="183" y="94"/>
                  </a:cubicBezTo>
                  <a:cubicBezTo>
                    <a:pt x="191" y="94"/>
                    <a:pt x="200" y="94"/>
                    <a:pt x="209" y="94"/>
                  </a:cubicBezTo>
                  <a:lnTo>
                    <a:pt x="235" y="92"/>
                  </a:lnTo>
                  <a:cubicBezTo>
                    <a:pt x="235" y="92"/>
                    <a:pt x="237" y="91"/>
                    <a:pt x="242" y="91"/>
                  </a:cubicBezTo>
                  <a:cubicBezTo>
                    <a:pt x="271" y="91"/>
                    <a:pt x="375" y="97"/>
                    <a:pt x="375" y="100"/>
                  </a:cubicBezTo>
                  <a:cubicBezTo>
                    <a:pt x="560" y="124"/>
                    <a:pt x="759" y="213"/>
                    <a:pt x="892" y="338"/>
                  </a:cubicBezTo>
                  <a:cubicBezTo>
                    <a:pt x="875" y="283"/>
                    <a:pt x="876" y="275"/>
                    <a:pt x="801" y="208"/>
                  </a:cubicBezTo>
                  <a:cubicBezTo>
                    <a:pt x="733" y="148"/>
                    <a:pt x="666" y="91"/>
                    <a:pt x="576" y="57"/>
                  </a:cubicBezTo>
                  <a:cubicBezTo>
                    <a:pt x="516" y="36"/>
                    <a:pt x="454" y="19"/>
                    <a:pt x="394" y="11"/>
                  </a:cubicBezTo>
                  <a:cubicBezTo>
                    <a:pt x="394" y="11"/>
                    <a:pt x="360" y="5"/>
                    <a:pt x="326" y="3"/>
                  </a:cubicBezTo>
                  <a:cubicBezTo>
                    <a:pt x="306" y="1"/>
                    <a:pt x="285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6">
              <a:extLst>
                <a:ext uri="{FF2B5EF4-FFF2-40B4-BE49-F238E27FC236}">
                  <a16:creationId xmlns:a16="http://schemas.microsoft.com/office/drawing/2014/main" id="{7DA674AE-6360-DD51-D159-7C42BD573CF1}"/>
                </a:ext>
              </a:extLst>
            </p:cNvPr>
            <p:cNvSpPr/>
            <p:nvPr/>
          </p:nvSpPr>
          <p:spPr>
            <a:xfrm>
              <a:off x="2603475" y="1755725"/>
              <a:ext cx="26100" cy="8925"/>
            </a:xfrm>
            <a:custGeom>
              <a:avLst/>
              <a:gdLst/>
              <a:ahLst/>
              <a:cxnLst/>
              <a:rect l="l" t="t" r="r" b="b"/>
              <a:pathLst>
                <a:path w="1044" h="357" extrusionOk="0">
                  <a:moveTo>
                    <a:pt x="1043" y="1"/>
                  </a:moveTo>
                  <a:cubicBezTo>
                    <a:pt x="957" y="35"/>
                    <a:pt x="880" y="66"/>
                    <a:pt x="820" y="89"/>
                  </a:cubicBezTo>
                  <a:lnTo>
                    <a:pt x="792" y="102"/>
                  </a:lnTo>
                  <a:cubicBezTo>
                    <a:pt x="792" y="102"/>
                    <a:pt x="756" y="120"/>
                    <a:pt x="718" y="136"/>
                  </a:cubicBezTo>
                  <a:cubicBezTo>
                    <a:pt x="680" y="151"/>
                    <a:pt x="642" y="165"/>
                    <a:pt x="642" y="165"/>
                  </a:cubicBezTo>
                  <a:cubicBezTo>
                    <a:pt x="440" y="242"/>
                    <a:pt x="204" y="306"/>
                    <a:pt x="1" y="336"/>
                  </a:cubicBezTo>
                  <a:cubicBezTo>
                    <a:pt x="42" y="350"/>
                    <a:pt x="57" y="357"/>
                    <a:pt x="96" y="357"/>
                  </a:cubicBezTo>
                  <a:cubicBezTo>
                    <a:pt x="116" y="357"/>
                    <a:pt x="141" y="355"/>
                    <a:pt x="178" y="352"/>
                  </a:cubicBezTo>
                  <a:cubicBezTo>
                    <a:pt x="278" y="343"/>
                    <a:pt x="373" y="343"/>
                    <a:pt x="472" y="316"/>
                  </a:cubicBezTo>
                  <a:cubicBezTo>
                    <a:pt x="539" y="297"/>
                    <a:pt x="605" y="276"/>
                    <a:pt x="668" y="253"/>
                  </a:cubicBezTo>
                  <a:lnTo>
                    <a:pt x="737" y="226"/>
                  </a:lnTo>
                  <a:cubicBezTo>
                    <a:pt x="772" y="213"/>
                    <a:pt x="805" y="196"/>
                    <a:pt x="805" y="196"/>
                  </a:cubicBezTo>
                  <a:cubicBezTo>
                    <a:pt x="864" y="174"/>
                    <a:pt x="1017" y="44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6">
              <a:extLst>
                <a:ext uri="{FF2B5EF4-FFF2-40B4-BE49-F238E27FC236}">
                  <a16:creationId xmlns:a16="http://schemas.microsoft.com/office/drawing/2014/main" id="{51F8A452-C912-6C56-B105-A99E27A4B02F}"/>
                </a:ext>
              </a:extLst>
            </p:cNvPr>
            <p:cNvSpPr/>
            <p:nvPr/>
          </p:nvSpPr>
          <p:spPr>
            <a:xfrm>
              <a:off x="2595150" y="1736825"/>
              <a:ext cx="9450" cy="25125"/>
            </a:xfrm>
            <a:custGeom>
              <a:avLst/>
              <a:gdLst/>
              <a:ahLst/>
              <a:cxnLst/>
              <a:rect l="l" t="t" r="r" b="b"/>
              <a:pathLst>
                <a:path w="378" h="1005" extrusionOk="0">
                  <a:moveTo>
                    <a:pt x="35" y="1"/>
                  </a:moveTo>
                  <a:cubicBezTo>
                    <a:pt x="14" y="74"/>
                    <a:pt x="1" y="153"/>
                    <a:pt x="1" y="240"/>
                  </a:cubicBezTo>
                  <a:lnTo>
                    <a:pt x="4" y="271"/>
                  </a:lnTo>
                  <a:cubicBezTo>
                    <a:pt x="4" y="271"/>
                    <a:pt x="8" y="313"/>
                    <a:pt x="15" y="354"/>
                  </a:cubicBezTo>
                  <a:cubicBezTo>
                    <a:pt x="22" y="397"/>
                    <a:pt x="32" y="438"/>
                    <a:pt x="32" y="438"/>
                  </a:cubicBezTo>
                  <a:cubicBezTo>
                    <a:pt x="80" y="656"/>
                    <a:pt x="221" y="876"/>
                    <a:pt x="377" y="1004"/>
                  </a:cubicBezTo>
                  <a:cubicBezTo>
                    <a:pt x="358" y="943"/>
                    <a:pt x="353" y="942"/>
                    <a:pt x="295" y="853"/>
                  </a:cubicBezTo>
                  <a:cubicBezTo>
                    <a:pt x="244" y="773"/>
                    <a:pt x="218" y="689"/>
                    <a:pt x="181" y="601"/>
                  </a:cubicBezTo>
                  <a:cubicBezTo>
                    <a:pt x="156" y="543"/>
                    <a:pt x="136" y="482"/>
                    <a:pt x="122" y="423"/>
                  </a:cubicBezTo>
                  <a:cubicBezTo>
                    <a:pt x="122" y="423"/>
                    <a:pt x="113" y="389"/>
                    <a:pt x="108" y="355"/>
                  </a:cubicBezTo>
                  <a:cubicBezTo>
                    <a:pt x="100" y="322"/>
                    <a:pt x="97" y="287"/>
                    <a:pt x="97" y="287"/>
                  </a:cubicBezTo>
                  <a:cubicBezTo>
                    <a:pt x="92" y="261"/>
                    <a:pt x="55" y="89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6">
              <a:extLst>
                <a:ext uri="{FF2B5EF4-FFF2-40B4-BE49-F238E27FC236}">
                  <a16:creationId xmlns:a16="http://schemas.microsoft.com/office/drawing/2014/main" id="{5519C07E-C39C-477C-90E1-7356FC1514F6}"/>
                </a:ext>
              </a:extLst>
            </p:cNvPr>
            <p:cNvSpPr/>
            <p:nvPr/>
          </p:nvSpPr>
          <p:spPr>
            <a:xfrm>
              <a:off x="2569175" y="1759775"/>
              <a:ext cx="27175" cy="5950"/>
            </a:xfrm>
            <a:custGeom>
              <a:avLst/>
              <a:gdLst/>
              <a:ahLst/>
              <a:cxnLst/>
              <a:rect l="l" t="t" r="r" b="b"/>
              <a:pathLst>
                <a:path w="1087" h="238" extrusionOk="0">
                  <a:moveTo>
                    <a:pt x="627" y="1"/>
                  </a:moveTo>
                  <a:cubicBezTo>
                    <a:pt x="625" y="1"/>
                    <a:pt x="623" y="1"/>
                    <a:pt x="621" y="1"/>
                  </a:cubicBezTo>
                  <a:cubicBezTo>
                    <a:pt x="549" y="3"/>
                    <a:pt x="477" y="10"/>
                    <a:pt x="410" y="22"/>
                  </a:cubicBezTo>
                  <a:cubicBezTo>
                    <a:pt x="410" y="22"/>
                    <a:pt x="371" y="29"/>
                    <a:pt x="335" y="38"/>
                  </a:cubicBezTo>
                  <a:cubicBezTo>
                    <a:pt x="297" y="46"/>
                    <a:pt x="259" y="58"/>
                    <a:pt x="259" y="58"/>
                  </a:cubicBezTo>
                  <a:cubicBezTo>
                    <a:pt x="229" y="67"/>
                    <a:pt x="168" y="98"/>
                    <a:pt x="115" y="136"/>
                  </a:cubicBezTo>
                  <a:cubicBezTo>
                    <a:pt x="61" y="174"/>
                    <a:pt x="16" y="217"/>
                    <a:pt x="1" y="238"/>
                  </a:cubicBezTo>
                  <a:cubicBezTo>
                    <a:pt x="74" y="210"/>
                    <a:pt x="150" y="186"/>
                    <a:pt x="231" y="163"/>
                  </a:cubicBezTo>
                  <a:lnTo>
                    <a:pt x="260" y="153"/>
                  </a:lnTo>
                  <a:cubicBezTo>
                    <a:pt x="260" y="153"/>
                    <a:pt x="299" y="141"/>
                    <a:pt x="339" y="131"/>
                  </a:cubicBezTo>
                  <a:cubicBezTo>
                    <a:pt x="379" y="121"/>
                    <a:pt x="419" y="113"/>
                    <a:pt x="419" y="113"/>
                  </a:cubicBezTo>
                  <a:cubicBezTo>
                    <a:pt x="511" y="96"/>
                    <a:pt x="610" y="87"/>
                    <a:pt x="708" y="87"/>
                  </a:cubicBezTo>
                  <a:cubicBezTo>
                    <a:pt x="839" y="87"/>
                    <a:pt x="970" y="102"/>
                    <a:pt x="1086" y="134"/>
                  </a:cubicBezTo>
                  <a:cubicBezTo>
                    <a:pt x="1036" y="90"/>
                    <a:pt x="1033" y="83"/>
                    <a:pt x="923" y="53"/>
                  </a:cubicBezTo>
                  <a:cubicBezTo>
                    <a:pt x="825" y="27"/>
                    <a:pt x="732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9" name="Google Shape;10739;p36">
            <a:extLst>
              <a:ext uri="{FF2B5EF4-FFF2-40B4-BE49-F238E27FC236}">
                <a16:creationId xmlns:a16="http://schemas.microsoft.com/office/drawing/2014/main" id="{56E5B8D4-E446-81E9-3A16-8268ABC82FEE}"/>
              </a:ext>
            </a:extLst>
          </p:cNvPr>
          <p:cNvGrpSpPr/>
          <p:nvPr/>
        </p:nvGrpSpPr>
        <p:grpSpPr>
          <a:xfrm>
            <a:off x="2571843" y="902543"/>
            <a:ext cx="1743728" cy="1750040"/>
            <a:chOff x="2224825" y="1329875"/>
            <a:chExt cx="3011100" cy="3022000"/>
          </a:xfrm>
        </p:grpSpPr>
        <p:sp>
          <p:nvSpPr>
            <p:cNvPr id="10740" name="Google Shape;10740;p36">
              <a:extLst>
                <a:ext uri="{FF2B5EF4-FFF2-40B4-BE49-F238E27FC236}">
                  <a16:creationId xmlns:a16="http://schemas.microsoft.com/office/drawing/2014/main" id="{A24D6C29-90C5-8D34-4B15-39F367FC61B3}"/>
                </a:ext>
              </a:extLst>
            </p:cNvPr>
            <p:cNvSpPr/>
            <p:nvPr/>
          </p:nvSpPr>
          <p:spPr>
            <a:xfrm>
              <a:off x="2645450" y="1778475"/>
              <a:ext cx="2178100" cy="2128475"/>
            </a:xfrm>
            <a:custGeom>
              <a:avLst/>
              <a:gdLst/>
              <a:ahLst/>
              <a:cxnLst/>
              <a:rect l="l" t="t" r="r" b="b"/>
              <a:pathLst>
                <a:path w="87124" h="85139" extrusionOk="0">
                  <a:moveTo>
                    <a:pt x="43643" y="1076"/>
                  </a:moveTo>
                  <a:cubicBezTo>
                    <a:pt x="53019" y="1076"/>
                    <a:pt x="62056" y="4234"/>
                    <a:pt x="69487" y="10184"/>
                  </a:cubicBezTo>
                  <a:cubicBezTo>
                    <a:pt x="78140" y="17107"/>
                    <a:pt x="83573" y="26991"/>
                    <a:pt x="84795" y="38000"/>
                  </a:cubicBezTo>
                  <a:cubicBezTo>
                    <a:pt x="86017" y="49017"/>
                    <a:pt x="82877" y="59847"/>
                    <a:pt x="75955" y="68501"/>
                  </a:cubicBezTo>
                  <a:cubicBezTo>
                    <a:pt x="69023" y="77154"/>
                    <a:pt x="59147" y="82587"/>
                    <a:pt x="48130" y="83809"/>
                  </a:cubicBezTo>
                  <a:cubicBezTo>
                    <a:pt x="46586" y="83979"/>
                    <a:pt x="45052" y="84059"/>
                    <a:pt x="43527" y="84059"/>
                  </a:cubicBezTo>
                  <a:cubicBezTo>
                    <a:pt x="22687" y="84059"/>
                    <a:pt x="4675" y="68331"/>
                    <a:pt x="2329" y="47144"/>
                  </a:cubicBezTo>
                  <a:cubicBezTo>
                    <a:pt x="1107" y="36126"/>
                    <a:pt x="4247" y="25296"/>
                    <a:pt x="11170" y="16643"/>
                  </a:cubicBezTo>
                  <a:cubicBezTo>
                    <a:pt x="18102" y="7998"/>
                    <a:pt x="27977" y="2557"/>
                    <a:pt x="38995" y="1334"/>
                  </a:cubicBezTo>
                  <a:cubicBezTo>
                    <a:pt x="40547" y="1165"/>
                    <a:pt x="42099" y="1076"/>
                    <a:pt x="43643" y="1076"/>
                  </a:cubicBezTo>
                  <a:close/>
                  <a:moveTo>
                    <a:pt x="43635" y="1"/>
                  </a:moveTo>
                  <a:cubicBezTo>
                    <a:pt x="42054" y="1"/>
                    <a:pt x="40464" y="88"/>
                    <a:pt x="38870" y="264"/>
                  </a:cubicBezTo>
                  <a:cubicBezTo>
                    <a:pt x="27576" y="1522"/>
                    <a:pt x="17432" y="7097"/>
                    <a:pt x="10331" y="15974"/>
                  </a:cubicBezTo>
                  <a:cubicBezTo>
                    <a:pt x="3221" y="24850"/>
                    <a:pt x="1" y="35957"/>
                    <a:pt x="1259" y="47260"/>
                  </a:cubicBezTo>
                  <a:cubicBezTo>
                    <a:pt x="3667" y="69009"/>
                    <a:pt x="22143" y="85138"/>
                    <a:pt x="43527" y="85138"/>
                  </a:cubicBezTo>
                  <a:cubicBezTo>
                    <a:pt x="45088" y="85138"/>
                    <a:pt x="46667" y="85058"/>
                    <a:pt x="48255" y="84880"/>
                  </a:cubicBezTo>
                  <a:cubicBezTo>
                    <a:pt x="59549" y="83631"/>
                    <a:pt x="69692" y="78046"/>
                    <a:pt x="76793" y="69170"/>
                  </a:cubicBezTo>
                  <a:cubicBezTo>
                    <a:pt x="83894" y="60293"/>
                    <a:pt x="87124" y="49187"/>
                    <a:pt x="85866" y="37884"/>
                  </a:cubicBezTo>
                  <a:cubicBezTo>
                    <a:pt x="84617" y="26581"/>
                    <a:pt x="79041" y="16447"/>
                    <a:pt x="70165" y="9337"/>
                  </a:cubicBezTo>
                  <a:cubicBezTo>
                    <a:pt x="62540" y="3237"/>
                    <a:pt x="53263" y="1"/>
                    <a:pt x="43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6">
              <a:extLst>
                <a:ext uri="{FF2B5EF4-FFF2-40B4-BE49-F238E27FC236}">
                  <a16:creationId xmlns:a16="http://schemas.microsoft.com/office/drawing/2014/main" id="{F4AD00A6-33CB-72A3-F03E-021827FCF3A2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6">
              <a:extLst>
                <a:ext uri="{FF2B5EF4-FFF2-40B4-BE49-F238E27FC236}">
                  <a16:creationId xmlns:a16="http://schemas.microsoft.com/office/drawing/2014/main" id="{9109B9DA-4165-535C-DC99-6FBDC44A030D}"/>
                </a:ext>
              </a:extLst>
            </p:cNvPr>
            <p:cNvSpPr/>
            <p:nvPr/>
          </p:nvSpPr>
          <p:spPr>
            <a:xfrm>
              <a:off x="4759750" y="2832675"/>
              <a:ext cx="308250" cy="366175"/>
            </a:xfrm>
            <a:custGeom>
              <a:avLst/>
              <a:gdLst/>
              <a:ahLst/>
              <a:cxnLst/>
              <a:rect l="l" t="t" r="r" b="b"/>
              <a:pathLst>
                <a:path w="12330" h="14647" extrusionOk="0">
                  <a:moveTo>
                    <a:pt x="7690" y="7786"/>
                  </a:moveTo>
                  <a:cubicBezTo>
                    <a:pt x="7726" y="7786"/>
                    <a:pt x="7762" y="7786"/>
                    <a:pt x="7797" y="7795"/>
                  </a:cubicBezTo>
                  <a:cubicBezTo>
                    <a:pt x="7913" y="7804"/>
                    <a:pt x="8029" y="7830"/>
                    <a:pt x="8136" y="7875"/>
                  </a:cubicBezTo>
                  <a:cubicBezTo>
                    <a:pt x="8270" y="8473"/>
                    <a:pt x="8225" y="8919"/>
                    <a:pt x="8002" y="9169"/>
                  </a:cubicBezTo>
                  <a:cubicBezTo>
                    <a:pt x="7842" y="9352"/>
                    <a:pt x="7590" y="9405"/>
                    <a:pt x="7431" y="9405"/>
                  </a:cubicBezTo>
                  <a:cubicBezTo>
                    <a:pt x="7404" y="9405"/>
                    <a:pt x="7381" y="9403"/>
                    <a:pt x="7360" y="9401"/>
                  </a:cubicBezTo>
                  <a:cubicBezTo>
                    <a:pt x="6977" y="9356"/>
                    <a:pt x="6700" y="9017"/>
                    <a:pt x="6745" y="8633"/>
                  </a:cubicBezTo>
                  <a:cubicBezTo>
                    <a:pt x="6798" y="8152"/>
                    <a:pt x="7208" y="7786"/>
                    <a:pt x="7690" y="7786"/>
                  </a:cubicBezTo>
                  <a:close/>
                  <a:moveTo>
                    <a:pt x="8544" y="1"/>
                  </a:moveTo>
                  <a:cubicBezTo>
                    <a:pt x="4423" y="1"/>
                    <a:pt x="867" y="3106"/>
                    <a:pt x="402" y="7295"/>
                  </a:cubicBezTo>
                  <a:cubicBezTo>
                    <a:pt x="0" y="10926"/>
                    <a:pt x="2632" y="14209"/>
                    <a:pt x="6263" y="14610"/>
                  </a:cubicBezTo>
                  <a:cubicBezTo>
                    <a:pt x="6468" y="14637"/>
                    <a:pt x="6664" y="14646"/>
                    <a:pt x="6869" y="14646"/>
                  </a:cubicBezTo>
                  <a:cubicBezTo>
                    <a:pt x="8083" y="14646"/>
                    <a:pt x="9251" y="14236"/>
                    <a:pt x="10215" y="13469"/>
                  </a:cubicBezTo>
                  <a:cubicBezTo>
                    <a:pt x="11339" y="12567"/>
                    <a:pt x="12044" y="11292"/>
                    <a:pt x="12204" y="9864"/>
                  </a:cubicBezTo>
                  <a:cubicBezTo>
                    <a:pt x="12329" y="8705"/>
                    <a:pt x="11999" y="7563"/>
                    <a:pt x="11268" y="6653"/>
                  </a:cubicBezTo>
                  <a:cubicBezTo>
                    <a:pt x="10536" y="5734"/>
                    <a:pt x="9501" y="5163"/>
                    <a:pt x="8341" y="5038"/>
                  </a:cubicBezTo>
                  <a:cubicBezTo>
                    <a:pt x="8204" y="5023"/>
                    <a:pt x="8067" y="5015"/>
                    <a:pt x="7931" y="5015"/>
                  </a:cubicBezTo>
                  <a:cubicBezTo>
                    <a:pt x="7123" y="5015"/>
                    <a:pt x="6351" y="5285"/>
                    <a:pt x="5710" y="5796"/>
                  </a:cubicBezTo>
                  <a:cubicBezTo>
                    <a:pt x="4969" y="6394"/>
                    <a:pt x="4496" y="7242"/>
                    <a:pt x="4398" y="8187"/>
                  </a:cubicBezTo>
                  <a:cubicBezTo>
                    <a:pt x="4220" y="9793"/>
                    <a:pt x="5380" y="11247"/>
                    <a:pt x="6985" y="11426"/>
                  </a:cubicBezTo>
                  <a:cubicBezTo>
                    <a:pt x="7075" y="11436"/>
                    <a:pt x="7164" y="11440"/>
                    <a:pt x="7253" y="11440"/>
                  </a:cubicBezTo>
                  <a:cubicBezTo>
                    <a:pt x="7800" y="11440"/>
                    <a:pt x="8323" y="11254"/>
                    <a:pt x="8761" y="10908"/>
                  </a:cubicBezTo>
                  <a:cubicBezTo>
                    <a:pt x="9260" y="10507"/>
                    <a:pt x="9581" y="9927"/>
                    <a:pt x="9653" y="9293"/>
                  </a:cubicBezTo>
                  <a:cubicBezTo>
                    <a:pt x="9706" y="8758"/>
                    <a:pt x="9555" y="8232"/>
                    <a:pt x="9225" y="7813"/>
                  </a:cubicBezTo>
                  <a:cubicBezTo>
                    <a:pt x="8886" y="7402"/>
                    <a:pt x="8413" y="7135"/>
                    <a:pt x="7878" y="7081"/>
                  </a:cubicBezTo>
                  <a:cubicBezTo>
                    <a:pt x="7810" y="7073"/>
                    <a:pt x="7743" y="7069"/>
                    <a:pt x="7676" y="7069"/>
                  </a:cubicBezTo>
                  <a:cubicBezTo>
                    <a:pt x="7301" y="7069"/>
                    <a:pt x="6942" y="7196"/>
                    <a:pt x="6646" y="7438"/>
                  </a:cubicBezTo>
                  <a:cubicBezTo>
                    <a:pt x="6299" y="7714"/>
                    <a:pt x="6076" y="8116"/>
                    <a:pt x="6031" y="8553"/>
                  </a:cubicBezTo>
                  <a:cubicBezTo>
                    <a:pt x="5942" y="9329"/>
                    <a:pt x="6504" y="10034"/>
                    <a:pt x="7280" y="10114"/>
                  </a:cubicBezTo>
                  <a:cubicBezTo>
                    <a:pt x="7331" y="10120"/>
                    <a:pt x="7386" y="10124"/>
                    <a:pt x="7442" y="10124"/>
                  </a:cubicBezTo>
                  <a:cubicBezTo>
                    <a:pt x="7798" y="10124"/>
                    <a:pt x="8239" y="9994"/>
                    <a:pt x="8547" y="9632"/>
                  </a:cubicBezTo>
                  <a:cubicBezTo>
                    <a:pt x="8743" y="9409"/>
                    <a:pt x="8868" y="9124"/>
                    <a:pt x="8912" y="8785"/>
                  </a:cubicBezTo>
                  <a:cubicBezTo>
                    <a:pt x="8939" y="8919"/>
                    <a:pt x="8948" y="9062"/>
                    <a:pt x="8930" y="9213"/>
                  </a:cubicBezTo>
                  <a:cubicBezTo>
                    <a:pt x="8886" y="9659"/>
                    <a:pt x="8663" y="10061"/>
                    <a:pt x="8306" y="10346"/>
                  </a:cubicBezTo>
                  <a:cubicBezTo>
                    <a:pt x="8004" y="10594"/>
                    <a:pt x="7628" y="10721"/>
                    <a:pt x="7242" y="10721"/>
                  </a:cubicBezTo>
                  <a:cubicBezTo>
                    <a:pt x="7184" y="10721"/>
                    <a:pt x="7125" y="10718"/>
                    <a:pt x="7066" y="10712"/>
                  </a:cubicBezTo>
                  <a:cubicBezTo>
                    <a:pt x="5852" y="10578"/>
                    <a:pt x="4978" y="9481"/>
                    <a:pt x="5112" y="8268"/>
                  </a:cubicBezTo>
                  <a:cubicBezTo>
                    <a:pt x="5192" y="7509"/>
                    <a:pt x="5567" y="6831"/>
                    <a:pt x="6165" y="6358"/>
                  </a:cubicBezTo>
                  <a:cubicBezTo>
                    <a:pt x="6666" y="5948"/>
                    <a:pt x="7284" y="5732"/>
                    <a:pt x="7925" y="5732"/>
                  </a:cubicBezTo>
                  <a:cubicBezTo>
                    <a:pt x="8036" y="5732"/>
                    <a:pt x="8149" y="5739"/>
                    <a:pt x="8261" y="5752"/>
                  </a:cubicBezTo>
                  <a:cubicBezTo>
                    <a:pt x="9225" y="5859"/>
                    <a:pt x="10099" y="6332"/>
                    <a:pt x="10706" y="7099"/>
                  </a:cubicBezTo>
                  <a:cubicBezTo>
                    <a:pt x="11321" y="7857"/>
                    <a:pt x="11598" y="8812"/>
                    <a:pt x="11491" y="9784"/>
                  </a:cubicBezTo>
                  <a:cubicBezTo>
                    <a:pt x="11348" y="11024"/>
                    <a:pt x="10741" y="12130"/>
                    <a:pt x="9769" y="12906"/>
                  </a:cubicBezTo>
                  <a:cubicBezTo>
                    <a:pt x="8937" y="13570"/>
                    <a:pt x="7929" y="13928"/>
                    <a:pt x="6879" y="13928"/>
                  </a:cubicBezTo>
                  <a:cubicBezTo>
                    <a:pt x="6701" y="13928"/>
                    <a:pt x="6522" y="13917"/>
                    <a:pt x="6343" y="13897"/>
                  </a:cubicBezTo>
                  <a:cubicBezTo>
                    <a:pt x="3105" y="13540"/>
                    <a:pt x="759" y="10614"/>
                    <a:pt x="1124" y="7375"/>
                  </a:cubicBezTo>
                  <a:cubicBezTo>
                    <a:pt x="1540" y="3551"/>
                    <a:pt x="4791" y="719"/>
                    <a:pt x="8546" y="719"/>
                  </a:cubicBezTo>
                  <a:cubicBezTo>
                    <a:pt x="8820" y="719"/>
                    <a:pt x="9097" y="734"/>
                    <a:pt x="9376" y="765"/>
                  </a:cubicBezTo>
                  <a:lnTo>
                    <a:pt x="9457" y="51"/>
                  </a:lnTo>
                  <a:cubicBezTo>
                    <a:pt x="9150" y="17"/>
                    <a:pt x="8845" y="1"/>
                    <a:pt x="8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6">
              <a:extLst>
                <a:ext uri="{FF2B5EF4-FFF2-40B4-BE49-F238E27FC236}">
                  <a16:creationId xmlns:a16="http://schemas.microsoft.com/office/drawing/2014/main" id="{CDACD7C4-AF89-3E46-5096-52C34E0E6E69}"/>
                </a:ext>
              </a:extLst>
            </p:cNvPr>
            <p:cNvSpPr/>
            <p:nvPr/>
          </p:nvSpPr>
          <p:spPr>
            <a:xfrm>
              <a:off x="4768225" y="2491425"/>
              <a:ext cx="305800" cy="366850"/>
            </a:xfrm>
            <a:custGeom>
              <a:avLst/>
              <a:gdLst/>
              <a:ahLst/>
              <a:cxnLst/>
              <a:rect l="l" t="t" r="r" b="b"/>
              <a:pathLst>
                <a:path w="12232" h="14674" extrusionOk="0">
                  <a:moveTo>
                    <a:pt x="7208" y="5244"/>
                  </a:moveTo>
                  <a:cubicBezTo>
                    <a:pt x="7378" y="5244"/>
                    <a:pt x="7628" y="5298"/>
                    <a:pt x="7797" y="5494"/>
                  </a:cubicBezTo>
                  <a:cubicBezTo>
                    <a:pt x="8011" y="5744"/>
                    <a:pt x="8047" y="6190"/>
                    <a:pt x="7913" y="6788"/>
                  </a:cubicBezTo>
                  <a:cubicBezTo>
                    <a:pt x="7797" y="6832"/>
                    <a:pt x="7690" y="6859"/>
                    <a:pt x="7565" y="6868"/>
                  </a:cubicBezTo>
                  <a:cubicBezTo>
                    <a:pt x="7534" y="6871"/>
                    <a:pt x="7502" y="6873"/>
                    <a:pt x="7470" y="6873"/>
                  </a:cubicBezTo>
                  <a:cubicBezTo>
                    <a:pt x="7253" y="6873"/>
                    <a:pt x="7041" y="6794"/>
                    <a:pt x="6869" y="6654"/>
                  </a:cubicBezTo>
                  <a:cubicBezTo>
                    <a:pt x="6673" y="6493"/>
                    <a:pt x="6548" y="6261"/>
                    <a:pt x="6522" y="6011"/>
                  </a:cubicBezTo>
                  <a:cubicBezTo>
                    <a:pt x="6504" y="5824"/>
                    <a:pt x="6566" y="5646"/>
                    <a:pt x="6682" y="5503"/>
                  </a:cubicBezTo>
                  <a:cubicBezTo>
                    <a:pt x="6798" y="5360"/>
                    <a:pt x="6968" y="5271"/>
                    <a:pt x="7146" y="5253"/>
                  </a:cubicBezTo>
                  <a:cubicBezTo>
                    <a:pt x="7164" y="5253"/>
                    <a:pt x="7191" y="5244"/>
                    <a:pt x="7208" y="5244"/>
                  </a:cubicBezTo>
                  <a:close/>
                  <a:moveTo>
                    <a:pt x="6659" y="0"/>
                  </a:moveTo>
                  <a:cubicBezTo>
                    <a:pt x="6486" y="0"/>
                    <a:pt x="6313" y="9"/>
                    <a:pt x="6138" y="25"/>
                  </a:cubicBezTo>
                  <a:cubicBezTo>
                    <a:pt x="4372" y="195"/>
                    <a:pt x="2784" y="1034"/>
                    <a:pt x="1651" y="2407"/>
                  </a:cubicBezTo>
                  <a:cubicBezTo>
                    <a:pt x="527" y="3772"/>
                    <a:pt x="0" y="5494"/>
                    <a:pt x="170" y="7260"/>
                  </a:cubicBezTo>
                  <a:cubicBezTo>
                    <a:pt x="375" y="9437"/>
                    <a:pt x="1428" y="11409"/>
                    <a:pt x="3114" y="12800"/>
                  </a:cubicBezTo>
                  <a:cubicBezTo>
                    <a:pt x="4595" y="14022"/>
                    <a:pt x="6415" y="14674"/>
                    <a:pt x="8315" y="14674"/>
                  </a:cubicBezTo>
                  <a:cubicBezTo>
                    <a:pt x="8582" y="14674"/>
                    <a:pt x="8850" y="14656"/>
                    <a:pt x="9109" y="14638"/>
                  </a:cubicBezTo>
                  <a:lnTo>
                    <a:pt x="9046" y="13915"/>
                  </a:lnTo>
                  <a:cubicBezTo>
                    <a:pt x="8798" y="13940"/>
                    <a:pt x="8550" y="13952"/>
                    <a:pt x="8304" y="13952"/>
                  </a:cubicBezTo>
                  <a:cubicBezTo>
                    <a:pt x="6578" y="13952"/>
                    <a:pt x="4919" y="13356"/>
                    <a:pt x="3569" y="12247"/>
                  </a:cubicBezTo>
                  <a:cubicBezTo>
                    <a:pt x="2025" y="10972"/>
                    <a:pt x="1071" y="9178"/>
                    <a:pt x="883" y="7189"/>
                  </a:cubicBezTo>
                  <a:cubicBezTo>
                    <a:pt x="732" y="5619"/>
                    <a:pt x="1205" y="4076"/>
                    <a:pt x="2204" y="2862"/>
                  </a:cubicBezTo>
                  <a:cubicBezTo>
                    <a:pt x="3212" y="1640"/>
                    <a:pt x="4630" y="891"/>
                    <a:pt x="6200" y="739"/>
                  </a:cubicBezTo>
                  <a:cubicBezTo>
                    <a:pt x="6354" y="724"/>
                    <a:pt x="6506" y="717"/>
                    <a:pt x="6656" y="717"/>
                  </a:cubicBezTo>
                  <a:cubicBezTo>
                    <a:pt x="9026" y="717"/>
                    <a:pt x="11051" y="2525"/>
                    <a:pt x="11285" y="4932"/>
                  </a:cubicBezTo>
                  <a:cubicBezTo>
                    <a:pt x="11482" y="6939"/>
                    <a:pt x="10001" y="8723"/>
                    <a:pt x="7994" y="8920"/>
                  </a:cubicBezTo>
                  <a:cubicBezTo>
                    <a:pt x="7903" y="8928"/>
                    <a:pt x="7813" y="8932"/>
                    <a:pt x="7724" y="8932"/>
                  </a:cubicBezTo>
                  <a:cubicBezTo>
                    <a:pt x="7061" y="8932"/>
                    <a:pt x="6425" y="8702"/>
                    <a:pt x="5906" y="8277"/>
                  </a:cubicBezTo>
                  <a:cubicBezTo>
                    <a:pt x="5326" y="7796"/>
                    <a:pt x="4960" y="7109"/>
                    <a:pt x="4889" y="6350"/>
                  </a:cubicBezTo>
                  <a:cubicBezTo>
                    <a:pt x="4773" y="5137"/>
                    <a:pt x="5665" y="4058"/>
                    <a:pt x="6878" y="3942"/>
                  </a:cubicBezTo>
                  <a:cubicBezTo>
                    <a:pt x="6933" y="3936"/>
                    <a:pt x="6987" y="3934"/>
                    <a:pt x="7041" y="3934"/>
                  </a:cubicBezTo>
                  <a:cubicBezTo>
                    <a:pt x="7894" y="3934"/>
                    <a:pt x="8641" y="4586"/>
                    <a:pt x="8725" y="5467"/>
                  </a:cubicBezTo>
                  <a:cubicBezTo>
                    <a:pt x="8734" y="5610"/>
                    <a:pt x="8725" y="5753"/>
                    <a:pt x="8698" y="5895"/>
                  </a:cubicBezTo>
                  <a:cubicBezTo>
                    <a:pt x="8654" y="5548"/>
                    <a:pt x="8538" y="5262"/>
                    <a:pt x="8341" y="5030"/>
                  </a:cubicBezTo>
                  <a:cubicBezTo>
                    <a:pt x="8031" y="4666"/>
                    <a:pt x="7594" y="4531"/>
                    <a:pt x="7238" y="4531"/>
                  </a:cubicBezTo>
                  <a:cubicBezTo>
                    <a:pt x="7185" y="4531"/>
                    <a:pt x="7133" y="4534"/>
                    <a:pt x="7084" y="4539"/>
                  </a:cubicBezTo>
                  <a:cubicBezTo>
                    <a:pt x="6709" y="4575"/>
                    <a:pt x="6370" y="4754"/>
                    <a:pt x="6129" y="5039"/>
                  </a:cubicBezTo>
                  <a:cubicBezTo>
                    <a:pt x="5888" y="5333"/>
                    <a:pt x="5772" y="5699"/>
                    <a:pt x="5808" y="6074"/>
                  </a:cubicBezTo>
                  <a:cubicBezTo>
                    <a:pt x="5852" y="6520"/>
                    <a:pt x="6067" y="6921"/>
                    <a:pt x="6415" y="7207"/>
                  </a:cubicBezTo>
                  <a:cubicBezTo>
                    <a:pt x="6711" y="7456"/>
                    <a:pt x="7082" y="7590"/>
                    <a:pt x="7468" y="7590"/>
                  </a:cubicBezTo>
                  <a:cubicBezTo>
                    <a:pt x="7524" y="7590"/>
                    <a:pt x="7580" y="7587"/>
                    <a:pt x="7637" y="7582"/>
                  </a:cubicBezTo>
                  <a:cubicBezTo>
                    <a:pt x="8172" y="7528"/>
                    <a:pt x="8654" y="7278"/>
                    <a:pt x="8993" y="6868"/>
                  </a:cubicBezTo>
                  <a:cubicBezTo>
                    <a:pt x="9332" y="6449"/>
                    <a:pt x="9492" y="5931"/>
                    <a:pt x="9439" y="5396"/>
                  </a:cubicBezTo>
                  <a:cubicBezTo>
                    <a:pt x="9322" y="4157"/>
                    <a:pt x="8277" y="3216"/>
                    <a:pt x="7050" y="3216"/>
                  </a:cubicBezTo>
                  <a:cubicBezTo>
                    <a:pt x="6969" y="3216"/>
                    <a:pt x="6889" y="3220"/>
                    <a:pt x="6807" y="3228"/>
                  </a:cubicBezTo>
                  <a:cubicBezTo>
                    <a:pt x="5201" y="3380"/>
                    <a:pt x="4015" y="4816"/>
                    <a:pt x="4166" y="6422"/>
                  </a:cubicBezTo>
                  <a:cubicBezTo>
                    <a:pt x="4265" y="7367"/>
                    <a:pt x="4720" y="8224"/>
                    <a:pt x="5451" y="8830"/>
                  </a:cubicBezTo>
                  <a:cubicBezTo>
                    <a:pt x="6103" y="9364"/>
                    <a:pt x="6899" y="9649"/>
                    <a:pt x="7725" y="9649"/>
                  </a:cubicBezTo>
                  <a:cubicBezTo>
                    <a:pt x="7838" y="9649"/>
                    <a:pt x="7951" y="9644"/>
                    <a:pt x="8065" y="9633"/>
                  </a:cubicBezTo>
                  <a:cubicBezTo>
                    <a:pt x="10465" y="9401"/>
                    <a:pt x="12231" y="7260"/>
                    <a:pt x="11999" y="4861"/>
                  </a:cubicBezTo>
                  <a:cubicBezTo>
                    <a:pt x="11731" y="2083"/>
                    <a:pt x="9386" y="0"/>
                    <a:pt x="6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6">
              <a:extLst>
                <a:ext uri="{FF2B5EF4-FFF2-40B4-BE49-F238E27FC236}">
                  <a16:creationId xmlns:a16="http://schemas.microsoft.com/office/drawing/2014/main" id="{C8F45324-39E1-5737-19B6-AA8F839A855A}"/>
                </a:ext>
              </a:extLst>
            </p:cNvPr>
            <p:cNvSpPr/>
            <p:nvPr/>
          </p:nvSpPr>
          <p:spPr>
            <a:xfrm>
              <a:off x="2403700" y="2832675"/>
              <a:ext cx="303125" cy="366175"/>
            </a:xfrm>
            <a:custGeom>
              <a:avLst/>
              <a:gdLst/>
              <a:ahLst/>
              <a:cxnLst/>
              <a:rect l="l" t="t" r="r" b="b"/>
              <a:pathLst>
                <a:path w="12125" h="14647" extrusionOk="0">
                  <a:moveTo>
                    <a:pt x="4643" y="7788"/>
                  </a:moveTo>
                  <a:cubicBezTo>
                    <a:pt x="5117" y="7788"/>
                    <a:pt x="5536" y="8153"/>
                    <a:pt x="5594" y="8633"/>
                  </a:cubicBezTo>
                  <a:cubicBezTo>
                    <a:pt x="5630" y="9017"/>
                    <a:pt x="5353" y="9356"/>
                    <a:pt x="4978" y="9401"/>
                  </a:cubicBezTo>
                  <a:cubicBezTo>
                    <a:pt x="4957" y="9403"/>
                    <a:pt x="4932" y="9405"/>
                    <a:pt x="4905" y="9405"/>
                  </a:cubicBezTo>
                  <a:cubicBezTo>
                    <a:pt x="4742" y="9405"/>
                    <a:pt x="4495" y="9352"/>
                    <a:pt x="4327" y="9169"/>
                  </a:cubicBezTo>
                  <a:cubicBezTo>
                    <a:pt x="4113" y="8919"/>
                    <a:pt x="4068" y="8473"/>
                    <a:pt x="4193" y="7875"/>
                  </a:cubicBezTo>
                  <a:cubicBezTo>
                    <a:pt x="4300" y="7830"/>
                    <a:pt x="4416" y="7804"/>
                    <a:pt x="4532" y="7795"/>
                  </a:cubicBezTo>
                  <a:cubicBezTo>
                    <a:pt x="4569" y="7790"/>
                    <a:pt x="4606" y="7788"/>
                    <a:pt x="4643" y="7788"/>
                  </a:cubicBezTo>
                  <a:close/>
                  <a:moveTo>
                    <a:pt x="3795" y="0"/>
                  </a:moveTo>
                  <a:cubicBezTo>
                    <a:pt x="3489" y="0"/>
                    <a:pt x="3182" y="17"/>
                    <a:pt x="2873" y="51"/>
                  </a:cubicBezTo>
                  <a:lnTo>
                    <a:pt x="2953" y="765"/>
                  </a:lnTo>
                  <a:cubicBezTo>
                    <a:pt x="3238" y="733"/>
                    <a:pt x="3523" y="717"/>
                    <a:pt x="3805" y="717"/>
                  </a:cubicBezTo>
                  <a:cubicBezTo>
                    <a:pt x="5495" y="717"/>
                    <a:pt x="7120" y="1283"/>
                    <a:pt x="8458" y="2353"/>
                  </a:cubicBezTo>
                  <a:cubicBezTo>
                    <a:pt x="10010" y="3602"/>
                    <a:pt x="10991" y="5386"/>
                    <a:pt x="11214" y="7375"/>
                  </a:cubicBezTo>
                  <a:cubicBezTo>
                    <a:pt x="11384" y="8946"/>
                    <a:pt x="10938" y="10489"/>
                    <a:pt x="9956" y="11720"/>
                  </a:cubicBezTo>
                  <a:cubicBezTo>
                    <a:pt x="8966" y="12951"/>
                    <a:pt x="7556" y="13727"/>
                    <a:pt x="5986" y="13897"/>
                  </a:cubicBezTo>
                  <a:cubicBezTo>
                    <a:pt x="5808" y="13917"/>
                    <a:pt x="5631" y="13928"/>
                    <a:pt x="5454" y="13928"/>
                  </a:cubicBezTo>
                  <a:cubicBezTo>
                    <a:pt x="4407" y="13928"/>
                    <a:pt x="3393" y="13570"/>
                    <a:pt x="2561" y="12906"/>
                  </a:cubicBezTo>
                  <a:cubicBezTo>
                    <a:pt x="1597" y="12130"/>
                    <a:pt x="982" y="11024"/>
                    <a:pt x="848" y="9784"/>
                  </a:cubicBezTo>
                  <a:cubicBezTo>
                    <a:pt x="741" y="8812"/>
                    <a:pt x="1017" y="7857"/>
                    <a:pt x="1624" y="7099"/>
                  </a:cubicBezTo>
                  <a:cubicBezTo>
                    <a:pt x="2240" y="6332"/>
                    <a:pt x="3105" y="5859"/>
                    <a:pt x="4077" y="5752"/>
                  </a:cubicBezTo>
                  <a:cubicBezTo>
                    <a:pt x="4185" y="5739"/>
                    <a:pt x="4293" y="5733"/>
                    <a:pt x="4399" y="5733"/>
                  </a:cubicBezTo>
                  <a:cubicBezTo>
                    <a:pt x="5821" y="5733"/>
                    <a:pt x="7060" y="6815"/>
                    <a:pt x="7226" y="8268"/>
                  </a:cubicBezTo>
                  <a:cubicBezTo>
                    <a:pt x="7360" y="9481"/>
                    <a:pt x="6486" y="10578"/>
                    <a:pt x="5273" y="10712"/>
                  </a:cubicBezTo>
                  <a:cubicBezTo>
                    <a:pt x="5213" y="10718"/>
                    <a:pt x="5153" y="10721"/>
                    <a:pt x="5094" y="10721"/>
                  </a:cubicBezTo>
                  <a:cubicBezTo>
                    <a:pt x="4704" y="10721"/>
                    <a:pt x="4333" y="10594"/>
                    <a:pt x="4024" y="10346"/>
                  </a:cubicBezTo>
                  <a:cubicBezTo>
                    <a:pt x="3667" y="10061"/>
                    <a:pt x="3453" y="9659"/>
                    <a:pt x="3399" y="9213"/>
                  </a:cubicBezTo>
                  <a:cubicBezTo>
                    <a:pt x="3381" y="9062"/>
                    <a:pt x="3390" y="8919"/>
                    <a:pt x="3426" y="8785"/>
                  </a:cubicBezTo>
                  <a:cubicBezTo>
                    <a:pt x="3471" y="9124"/>
                    <a:pt x="3587" y="9409"/>
                    <a:pt x="3783" y="9632"/>
                  </a:cubicBezTo>
                  <a:cubicBezTo>
                    <a:pt x="4098" y="9994"/>
                    <a:pt x="4534" y="10124"/>
                    <a:pt x="4894" y="10124"/>
                  </a:cubicBezTo>
                  <a:cubicBezTo>
                    <a:pt x="4951" y="10124"/>
                    <a:pt x="5006" y="10120"/>
                    <a:pt x="5059" y="10114"/>
                  </a:cubicBezTo>
                  <a:cubicBezTo>
                    <a:pt x="5826" y="10034"/>
                    <a:pt x="6388" y="9329"/>
                    <a:pt x="6308" y="8553"/>
                  </a:cubicBezTo>
                  <a:cubicBezTo>
                    <a:pt x="6208" y="7707"/>
                    <a:pt x="5492" y="7070"/>
                    <a:pt x="4647" y="7070"/>
                  </a:cubicBezTo>
                  <a:cubicBezTo>
                    <a:pt x="4583" y="7070"/>
                    <a:pt x="4518" y="7074"/>
                    <a:pt x="4452" y="7081"/>
                  </a:cubicBezTo>
                  <a:cubicBezTo>
                    <a:pt x="3355" y="7197"/>
                    <a:pt x="2561" y="8187"/>
                    <a:pt x="2686" y="9285"/>
                  </a:cubicBezTo>
                  <a:cubicBezTo>
                    <a:pt x="2819" y="10525"/>
                    <a:pt x="3869" y="11440"/>
                    <a:pt x="5090" y="11440"/>
                  </a:cubicBezTo>
                  <a:cubicBezTo>
                    <a:pt x="5177" y="11440"/>
                    <a:pt x="5265" y="11435"/>
                    <a:pt x="5353" y="11426"/>
                  </a:cubicBezTo>
                  <a:cubicBezTo>
                    <a:pt x="6959" y="11247"/>
                    <a:pt x="8119" y="9793"/>
                    <a:pt x="7940" y="8187"/>
                  </a:cubicBezTo>
                  <a:cubicBezTo>
                    <a:pt x="7833" y="7242"/>
                    <a:pt x="7369" y="6394"/>
                    <a:pt x="6620" y="5796"/>
                  </a:cubicBezTo>
                  <a:cubicBezTo>
                    <a:pt x="5986" y="5285"/>
                    <a:pt x="5208" y="5015"/>
                    <a:pt x="4405" y="5015"/>
                  </a:cubicBezTo>
                  <a:cubicBezTo>
                    <a:pt x="4269" y="5015"/>
                    <a:pt x="4133" y="5023"/>
                    <a:pt x="3997" y="5038"/>
                  </a:cubicBezTo>
                  <a:cubicBezTo>
                    <a:pt x="2837" y="5163"/>
                    <a:pt x="1793" y="5734"/>
                    <a:pt x="1062" y="6653"/>
                  </a:cubicBezTo>
                  <a:cubicBezTo>
                    <a:pt x="330" y="7563"/>
                    <a:pt x="0" y="8705"/>
                    <a:pt x="134" y="9864"/>
                  </a:cubicBezTo>
                  <a:cubicBezTo>
                    <a:pt x="437" y="12612"/>
                    <a:pt x="2766" y="14646"/>
                    <a:pt x="5469" y="14646"/>
                  </a:cubicBezTo>
                  <a:cubicBezTo>
                    <a:pt x="5665" y="14646"/>
                    <a:pt x="5870" y="14637"/>
                    <a:pt x="6067" y="14610"/>
                  </a:cubicBezTo>
                  <a:cubicBezTo>
                    <a:pt x="7824" y="14423"/>
                    <a:pt x="9403" y="13549"/>
                    <a:pt x="10509" y="12166"/>
                  </a:cubicBezTo>
                  <a:cubicBezTo>
                    <a:pt x="11624" y="10783"/>
                    <a:pt x="12124" y="9053"/>
                    <a:pt x="11928" y="7295"/>
                  </a:cubicBezTo>
                  <a:cubicBezTo>
                    <a:pt x="11687" y="5118"/>
                    <a:pt x="10607" y="3165"/>
                    <a:pt x="8904" y="1800"/>
                  </a:cubicBezTo>
                  <a:cubicBezTo>
                    <a:pt x="7434" y="621"/>
                    <a:pt x="5648" y="0"/>
                    <a:pt x="3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6">
              <a:extLst>
                <a:ext uri="{FF2B5EF4-FFF2-40B4-BE49-F238E27FC236}">
                  <a16:creationId xmlns:a16="http://schemas.microsoft.com/office/drawing/2014/main" id="{A0348F9C-3DD3-2F58-7C5D-D4792242C291}"/>
                </a:ext>
              </a:extLst>
            </p:cNvPr>
            <p:cNvSpPr/>
            <p:nvPr/>
          </p:nvSpPr>
          <p:spPr>
            <a:xfrm>
              <a:off x="2400800" y="2491375"/>
              <a:ext cx="302900" cy="366900"/>
            </a:xfrm>
            <a:custGeom>
              <a:avLst/>
              <a:gdLst/>
              <a:ahLst/>
              <a:cxnLst/>
              <a:rect l="l" t="t" r="r" b="b"/>
              <a:pathLst>
                <a:path w="12116" h="14676" extrusionOk="0">
                  <a:moveTo>
                    <a:pt x="4888" y="5251"/>
                  </a:moveTo>
                  <a:cubicBezTo>
                    <a:pt x="4914" y="5251"/>
                    <a:pt x="4939" y="5253"/>
                    <a:pt x="4960" y="5255"/>
                  </a:cubicBezTo>
                  <a:cubicBezTo>
                    <a:pt x="5148" y="5273"/>
                    <a:pt x="5308" y="5362"/>
                    <a:pt x="5433" y="5505"/>
                  </a:cubicBezTo>
                  <a:cubicBezTo>
                    <a:pt x="5549" y="5648"/>
                    <a:pt x="5603" y="5826"/>
                    <a:pt x="5585" y="6013"/>
                  </a:cubicBezTo>
                  <a:cubicBezTo>
                    <a:pt x="5535" y="6499"/>
                    <a:pt x="5115" y="6875"/>
                    <a:pt x="4636" y="6875"/>
                  </a:cubicBezTo>
                  <a:cubicBezTo>
                    <a:pt x="4605" y="6875"/>
                    <a:pt x="4573" y="6873"/>
                    <a:pt x="4541" y="6870"/>
                  </a:cubicBezTo>
                  <a:cubicBezTo>
                    <a:pt x="4425" y="6861"/>
                    <a:pt x="4309" y="6834"/>
                    <a:pt x="4202" y="6790"/>
                  </a:cubicBezTo>
                  <a:cubicBezTo>
                    <a:pt x="4059" y="6192"/>
                    <a:pt x="4104" y="5746"/>
                    <a:pt x="4318" y="5496"/>
                  </a:cubicBezTo>
                  <a:cubicBezTo>
                    <a:pt x="4479" y="5305"/>
                    <a:pt x="4725" y="5251"/>
                    <a:pt x="4888" y="5251"/>
                  </a:cubicBezTo>
                  <a:close/>
                  <a:moveTo>
                    <a:pt x="5437" y="1"/>
                  </a:moveTo>
                  <a:cubicBezTo>
                    <a:pt x="4195" y="1"/>
                    <a:pt x="3010" y="429"/>
                    <a:pt x="2043" y="1232"/>
                  </a:cubicBezTo>
                  <a:cubicBezTo>
                    <a:pt x="928" y="2142"/>
                    <a:pt x="250" y="3435"/>
                    <a:pt x="107" y="4863"/>
                  </a:cubicBezTo>
                  <a:cubicBezTo>
                    <a:pt x="0" y="6022"/>
                    <a:pt x="348" y="7164"/>
                    <a:pt x="1089" y="8065"/>
                  </a:cubicBezTo>
                  <a:cubicBezTo>
                    <a:pt x="1829" y="8966"/>
                    <a:pt x="2882" y="9519"/>
                    <a:pt x="4042" y="9635"/>
                  </a:cubicBezTo>
                  <a:cubicBezTo>
                    <a:pt x="4157" y="9646"/>
                    <a:pt x="4271" y="9652"/>
                    <a:pt x="4384" y="9652"/>
                  </a:cubicBezTo>
                  <a:cubicBezTo>
                    <a:pt x="6204" y="9652"/>
                    <a:pt x="7764" y="8263"/>
                    <a:pt x="7940" y="6424"/>
                  </a:cubicBezTo>
                  <a:cubicBezTo>
                    <a:pt x="8011" y="5639"/>
                    <a:pt x="7780" y="4880"/>
                    <a:pt x="7280" y="4274"/>
                  </a:cubicBezTo>
                  <a:cubicBezTo>
                    <a:pt x="6789" y="3676"/>
                    <a:pt x="6085" y="3301"/>
                    <a:pt x="5308" y="3230"/>
                  </a:cubicBezTo>
                  <a:cubicBezTo>
                    <a:pt x="5227" y="3222"/>
                    <a:pt x="5146" y="3218"/>
                    <a:pt x="5066" y="3218"/>
                  </a:cubicBezTo>
                  <a:cubicBezTo>
                    <a:pt x="3839" y="3218"/>
                    <a:pt x="2793" y="4159"/>
                    <a:pt x="2668" y="5398"/>
                  </a:cubicBezTo>
                  <a:cubicBezTo>
                    <a:pt x="2561" y="6495"/>
                    <a:pt x="3373" y="7476"/>
                    <a:pt x="4470" y="7584"/>
                  </a:cubicBezTo>
                  <a:cubicBezTo>
                    <a:pt x="4525" y="7589"/>
                    <a:pt x="4580" y="7591"/>
                    <a:pt x="4634" y="7591"/>
                  </a:cubicBezTo>
                  <a:cubicBezTo>
                    <a:pt x="5491" y="7591"/>
                    <a:pt x="6215" y="6940"/>
                    <a:pt x="6299" y="6076"/>
                  </a:cubicBezTo>
                  <a:cubicBezTo>
                    <a:pt x="6334" y="5701"/>
                    <a:pt x="6227" y="5335"/>
                    <a:pt x="5986" y="5041"/>
                  </a:cubicBezTo>
                  <a:cubicBezTo>
                    <a:pt x="5746" y="4756"/>
                    <a:pt x="5407" y="4577"/>
                    <a:pt x="5032" y="4541"/>
                  </a:cubicBezTo>
                  <a:cubicBezTo>
                    <a:pt x="4982" y="4536"/>
                    <a:pt x="4929" y="4533"/>
                    <a:pt x="4874" y="4533"/>
                  </a:cubicBezTo>
                  <a:cubicBezTo>
                    <a:pt x="4513" y="4533"/>
                    <a:pt x="4075" y="4668"/>
                    <a:pt x="3765" y="5032"/>
                  </a:cubicBezTo>
                  <a:cubicBezTo>
                    <a:pt x="3569" y="5264"/>
                    <a:pt x="3453" y="5550"/>
                    <a:pt x="3417" y="5889"/>
                  </a:cubicBezTo>
                  <a:cubicBezTo>
                    <a:pt x="3381" y="5755"/>
                    <a:pt x="3373" y="5612"/>
                    <a:pt x="3381" y="5469"/>
                  </a:cubicBezTo>
                  <a:cubicBezTo>
                    <a:pt x="3474" y="4596"/>
                    <a:pt x="4207" y="3936"/>
                    <a:pt x="5074" y="3936"/>
                  </a:cubicBezTo>
                  <a:cubicBezTo>
                    <a:pt x="5128" y="3936"/>
                    <a:pt x="5182" y="3939"/>
                    <a:pt x="5237" y="3944"/>
                  </a:cubicBezTo>
                  <a:cubicBezTo>
                    <a:pt x="6450" y="4060"/>
                    <a:pt x="7342" y="5139"/>
                    <a:pt x="7226" y="6352"/>
                  </a:cubicBezTo>
                  <a:cubicBezTo>
                    <a:pt x="7084" y="7821"/>
                    <a:pt x="5835" y="8935"/>
                    <a:pt x="4388" y="8935"/>
                  </a:cubicBezTo>
                  <a:cubicBezTo>
                    <a:pt x="4297" y="8935"/>
                    <a:pt x="4205" y="8931"/>
                    <a:pt x="4113" y="8922"/>
                  </a:cubicBezTo>
                  <a:cubicBezTo>
                    <a:pt x="3141" y="8824"/>
                    <a:pt x="2266" y="8360"/>
                    <a:pt x="1642" y="7601"/>
                  </a:cubicBezTo>
                  <a:cubicBezTo>
                    <a:pt x="1026" y="6852"/>
                    <a:pt x="732" y="5906"/>
                    <a:pt x="821" y="4934"/>
                  </a:cubicBezTo>
                  <a:cubicBezTo>
                    <a:pt x="946" y="3694"/>
                    <a:pt x="1535" y="2579"/>
                    <a:pt x="2498" y="1785"/>
                  </a:cubicBezTo>
                  <a:cubicBezTo>
                    <a:pt x="3337" y="1087"/>
                    <a:pt x="4376" y="720"/>
                    <a:pt x="5457" y="720"/>
                  </a:cubicBezTo>
                  <a:cubicBezTo>
                    <a:pt x="5606" y="720"/>
                    <a:pt x="5756" y="727"/>
                    <a:pt x="5906" y="741"/>
                  </a:cubicBezTo>
                  <a:cubicBezTo>
                    <a:pt x="7476" y="893"/>
                    <a:pt x="8895" y="1642"/>
                    <a:pt x="9903" y="2864"/>
                  </a:cubicBezTo>
                  <a:cubicBezTo>
                    <a:pt x="10911" y="4078"/>
                    <a:pt x="11375" y="5621"/>
                    <a:pt x="11223" y="7191"/>
                  </a:cubicBezTo>
                  <a:cubicBezTo>
                    <a:pt x="10854" y="11054"/>
                    <a:pt x="7584" y="13952"/>
                    <a:pt x="3786" y="13952"/>
                  </a:cubicBezTo>
                  <a:cubicBezTo>
                    <a:pt x="3549" y="13952"/>
                    <a:pt x="3310" y="13941"/>
                    <a:pt x="3069" y="13917"/>
                  </a:cubicBezTo>
                  <a:lnTo>
                    <a:pt x="2998" y="14640"/>
                  </a:lnTo>
                  <a:cubicBezTo>
                    <a:pt x="3265" y="14658"/>
                    <a:pt x="3524" y="14676"/>
                    <a:pt x="3783" y="14676"/>
                  </a:cubicBezTo>
                  <a:cubicBezTo>
                    <a:pt x="7958" y="14676"/>
                    <a:pt x="11535" y="11491"/>
                    <a:pt x="11946" y="7262"/>
                  </a:cubicBezTo>
                  <a:cubicBezTo>
                    <a:pt x="12115" y="5496"/>
                    <a:pt x="11580" y="3774"/>
                    <a:pt x="10456" y="2409"/>
                  </a:cubicBezTo>
                  <a:cubicBezTo>
                    <a:pt x="9332" y="1036"/>
                    <a:pt x="7735" y="197"/>
                    <a:pt x="5977" y="27"/>
                  </a:cubicBezTo>
                  <a:cubicBezTo>
                    <a:pt x="5796" y="9"/>
                    <a:pt x="5616" y="1"/>
                    <a:pt x="5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6">
              <a:extLst>
                <a:ext uri="{FF2B5EF4-FFF2-40B4-BE49-F238E27FC236}">
                  <a16:creationId xmlns:a16="http://schemas.microsoft.com/office/drawing/2014/main" id="{DFAEBFA9-6954-0773-40D5-CE33BFD3A600}"/>
                </a:ext>
              </a:extLst>
            </p:cNvPr>
            <p:cNvSpPr/>
            <p:nvPr/>
          </p:nvSpPr>
          <p:spPr>
            <a:xfrm>
              <a:off x="3022150" y="3717500"/>
              <a:ext cx="218375" cy="205275"/>
            </a:xfrm>
            <a:custGeom>
              <a:avLst/>
              <a:gdLst/>
              <a:ahLst/>
              <a:cxnLst/>
              <a:rect l="l" t="t" r="r" b="b"/>
              <a:pathLst>
                <a:path w="8735" h="8211" extrusionOk="0">
                  <a:moveTo>
                    <a:pt x="7601" y="4205"/>
                  </a:moveTo>
                  <a:cubicBezTo>
                    <a:pt x="7601" y="4241"/>
                    <a:pt x="7601" y="4276"/>
                    <a:pt x="7601" y="4312"/>
                  </a:cubicBezTo>
                  <a:cubicBezTo>
                    <a:pt x="7619" y="5213"/>
                    <a:pt x="7271" y="6061"/>
                    <a:pt x="6647" y="6703"/>
                  </a:cubicBezTo>
                  <a:cubicBezTo>
                    <a:pt x="6135" y="7228"/>
                    <a:pt x="5453" y="7492"/>
                    <a:pt x="4770" y="7492"/>
                  </a:cubicBezTo>
                  <a:cubicBezTo>
                    <a:pt x="4108" y="7492"/>
                    <a:pt x="3445" y="7244"/>
                    <a:pt x="2935" y="6748"/>
                  </a:cubicBezTo>
                  <a:cubicBezTo>
                    <a:pt x="2552" y="6364"/>
                    <a:pt x="2338" y="5856"/>
                    <a:pt x="2329" y="5320"/>
                  </a:cubicBezTo>
                  <a:cubicBezTo>
                    <a:pt x="2329" y="5062"/>
                    <a:pt x="2373" y="4803"/>
                    <a:pt x="2463" y="4571"/>
                  </a:cubicBezTo>
                  <a:cubicBezTo>
                    <a:pt x="2632" y="5178"/>
                    <a:pt x="2962" y="5936"/>
                    <a:pt x="3605" y="6346"/>
                  </a:cubicBezTo>
                  <a:cubicBezTo>
                    <a:pt x="3904" y="6535"/>
                    <a:pt x="4238" y="6629"/>
                    <a:pt x="4603" y="6629"/>
                  </a:cubicBezTo>
                  <a:cubicBezTo>
                    <a:pt x="4911" y="6629"/>
                    <a:pt x="5242" y="6561"/>
                    <a:pt x="5594" y="6426"/>
                  </a:cubicBezTo>
                  <a:cubicBezTo>
                    <a:pt x="6486" y="6079"/>
                    <a:pt x="7316" y="5347"/>
                    <a:pt x="7601" y="4205"/>
                  </a:cubicBezTo>
                  <a:close/>
                  <a:moveTo>
                    <a:pt x="3586" y="1"/>
                  </a:moveTo>
                  <a:cubicBezTo>
                    <a:pt x="2284" y="1"/>
                    <a:pt x="982" y="503"/>
                    <a:pt x="0" y="1502"/>
                  </a:cubicBezTo>
                  <a:lnTo>
                    <a:pt x="518" y="2011"/>
                  </a:lnTo>
                  <a:cubicBezTo>
                    <a:pt x="1359" y="1152"/>
                    <a:pt x="2472" y="721"/>
                    <a:pt x="3586" y="721"/>
                  </a:cubicBezTo>
                  <a:cubicBezTo>
                    <a:pt x="4671" y="721"/>
                    <a:pt x="5757" y="1129"/>
                    <a:pt x="6593" y="1948"/>
                  </a:cubicBezTo>
                  <a:cubicBezTo>
                    <a:pt x="6682" y="2028"/>
                    <a:pt x="6763" y="2118"/>
                    <a:pt x="6843" y="2216"/>
                  </a:cubicBezTo>
                  <a:cubicBezTo>
                    <a:pt x="7494" y="4705"/>
                    <a:pt x="5853" y="5552"/>
                    <a:pt x="5335" y="5757"/>
                  </a:cubicBezTo>
                  <a:cubicBezTo>
                    <a:pt x="5067" y="5861"/>
                    <a:pt x="4826" y="5913"/>
                    <a:pt x="4609" y="5913"/>
                  </a:cubicBezTo>
                  <a:cubicBezTo>
                    <a:pt x="4377" y="5913"/>
                    <a:pt x="4172" y="5854"/>
                    <a:pt x="3988" y="5740"/>
                  </a:cubicBezTo>
                  <a:cubicBezTo>
                    <a:pt x="3141" y="5204"/>
                    <a:pt x="3007" y="3616"/>
                    <a:pt x="3007" y="3598"/>
                  </a:cubicBezTo>
                  <a:lnTo>
                    <a:pt x="2953" y="2813"/>
                  </a:lnTo>
                  <a:lnTo>
                    <a:pt x="2391" y="3375"/>
                  </a:lnTo>
                  <a:cubicBezTo>
                    <a:pt x="1883" y="3902"/>
                    <a:pt x="1606" y="4589"/>
                    <a:pt x="1615" y="5329"/>
                  </a:cubicBezTo>
                  <a:cubicBezTo>
                    <a:pt x="1615" y="6061"/>
                    <a:pt x="1910" y="6748"/>
                    <a:pt x="2436" y="7256"/>
                  </a:cubicBezTo>
                  <a:cubicBezTo>
                    <a:pt x="3087" y="7889"/>
                    <a:pt x="3926" y="8211"/>
                    <a:pt x="4773" y="8211"/>
                  </a:cubicBezTo>
                  <a:cubicBezTo>
                    <a:pt x="5639" y="8211"/>
                    <a:pt x="6504" y="7872"/>
                    <a:pt x="7155" y="7203"/>
                  </a:cubicBezTo>
                  <a:cubicBezTo>
                    <a:pt x="8734" y="5597"/>
                    <a:pt x="8707" y="3010"/>
                    <a:pt x="7093" y="1431"/>
                  </a:cubicBezTo>
                  <a:cubicBezTo>
                    <a:pt x="6120" y="476"/>
                    <a:pt x="4853" y="1"/>
                    <a:pt x="3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6">
              <a:extLst>
                <a:ext uri="{FF2B5EF4-FFF2-40B4-BE49-F238E27FC236}">
                  <a16:creationId xmlns:a16="http://schemas.microsoft.com/office/drawing/2014/main" id="{28E6DA2C-222C-03D6-5D2C-510BC252C5B6}"/>
                </a:ext>
              </a:extLst>
            </p:cNvPr>
            <p:cNvSpPr/>
            <p:nvPr/>
          </p:nvSpPr>
          <p:spPr>
            <a:xfrm>
              <a:off x="3192975" y="3806025"/>
              <a:ext cx="229975" cy="182325"/>
            </a:xfrm>
            <a:custGeom>
              <a:avLst/>
              <a:gdLst/>
              <a:ahLst/>
              <a:cxnLst/>
              <a:rect l="l" t="t" r="r" b="b"/>
              <a:pathLst>
                <a:path w="9199" h="7293" extrusionOk="0">
                  <a:moveTo>
                    <a:pt x="2311" y="1289"/>
                  </a:moveTo>
                  <a:cubicBezTo>
                    <a:pt x="1562" y="2190"/>
                    <a:pt x="1464" y="3287"/>
                    <a:pt x="1705" y="4206"/>
                  </a:cubicBezTo>
                  <a:cubicBezTo>
                    <a:pt x="1919" y="5000"/>
                    <a:pt x="2329" y="5526"/>
                    <a:pt x="2945" y="5776"/>
                  </a:cubicBezTo>
                  <a:cubicBezTo>
                    <a:pt x="3198" y="5876"/>
                    <a:pt x="3466" y="5917"/>
                    <a:pt x="3733" y="5917"/>
                  </a:cubicBezTo>
                  <a:cubicBezTo>
                    <a:pt x="4201" y="5917"/>
                    <a:pt x="4667" y="5793"/>
                    <a:pt x="5041" y="5651"/>
                  </a:cubicBezTo>
                  <a:lnTo>
                    <a:pt x="5041" y="5651"/>
                  </a:lnTo>
                  <a:cubicBezTo>
                    <a:pt x="4674" y="6217"/>
                    <a:pt x="4045" y="6573"/>
                    <a:pt x="3355" y="6573"/>
                  </a:cubicBezTo>
                  <a:cubicBezTo>
                    <a:pt x="3240" y="6573"/>
                    <a:pt x="3124" y="6563"/>
                    <a:pt x="3007" y="6543"/>
                  </a:cubicBezTo>
                  <a:cubicBezTo>
                    <a:pt x="2320" y="6427"/>
                    <a:pt x="1714" y="6052"/>
                    <a:pt x="1312" y="5481"/>
                  </a:cubicBezTo>
                  <a:cubicBezTo>
                    <a:pt x="902" y="4911"/>
                    <a:pt x="741" y="4215"/>
                    <a:pt x="866" y="3519"/>
                  </a:cubicBezTo>
                  <a:cubicBezTo>
                    <a:pt x="1027" y="2573"/>
                    <a:pt x="1571" y="1779"/>
                    <a:pt x="2311" y="1289"/>
                  </a:cubicBezTo>
                  <a:close/>
                  <a:moveTo>
                    <a:pt x="4180" y="0"/>
                  </a:moveTo>
                  <a:cubicBezTo>
                    <a:pt x="2223" y="0"/>
                    <a:pt x="489" y="1411"/>
                    <a:pt x="153" y="3403"/>
                  </a:cubicBezTo>
                  <a:cubicBezTo>
                    <a:pt x="1" y="4286"/>
                    <a:pt x="206" y="5169"/>
                    <a:pt x="724" y="5892"/>
                  </a:cubicBezTo>
                  <a:cubicBezTo>
                    <a:pt x="1241" y="6623"/>
                    <a:pt x="2008" y="7105"/>
                    <a:pt x="2891" y="7257"/>
                  </a:cubicBezTo>
                  <a:cubicBezTo>
                    <a:pt x="3043" y="7283"/>
                    <a:pt x="3195" y="7292"/>
                    <a:pt x="3346" y="7292"/>
                  </a:cubicBezTo>
                  <a:cubicBezTo>
                    <a:pt x="4658" y="7292"/>
                    <a:pt x="5826" y="6347"/>
                    <a:pt x="6049" y="5009"/>
                  </a:cubicBezTo>
                  <a:lnTo>
                    <a:pt x="6183" y="4224"/>
                  </a:lnTo>
                  <a:lnTo>
                    <a:pt x="5505" y="4643"/>
                  </a:lnTo>
                  <a:cubicBezTo>
                    <a:pt x="5498" y="4650"/>
                    <a:pt x="4589" y="5201"/>
                    <a:pt x="3746" y="5201"/>
                  </a:cubicBezTo>
                  <a:cubicBezTo>
                    <a:pt x="3559" y="5201"/>
                    <a:pt x="3374" y="5173"/>
                    <a:pt x="3204" y="5107"/>
                  </a:cubicBezTo>
                  <a:cubicBezTo>
                    <a:pt x="2811" y="4946"/>
                    <a:pt x="2552" y="4598"/>
                    <a:pt x="2401" y="4027"/>
                  </a:cubicBezTo>
                  <a:cubicBezTo>
                    <a:pt x="2258" y="3483"/>
                    <a:pt x="1981" y="1663"/>
                    <a:pt x="4381" y="727"/>
                  </a:cubicBezTo>
                  <a:cubicBezTo>
                    <a:pt x="4497" y="735"/>
                    <a:pt x="4622" y="744"/>
                    <a:pt x="4747" y="771"/>
                  </a:cubicBezTo>
                  <a:cubicBezTo>
                    <a:pt x="5871" y="959"/>
                    <a:pt x="6861" y="1583"/>
                    <a:pt x="7530" y="2520"/>
                  </a:cubicBezTo>
                  <a:cubicBezTo>
                    <a:pt x="8190" y="3456"/>
                    <a:pt x="8458" y="4589"/>
                    <a:pt x="8262" y="5722"/>
                  </a:cubicBezTo>
                  <a:lnTo>
                    <a:pt x="8967" y="5838"/>
                  </a:lnTo>
                  <a:cubicBezTo>
                    <a:pt x="9199" y="4518"/>
                    <a:pt x="8886" y="3189"/>
                    <a:pt x="8119" y="2100"/>
                  </a:cubicBezTo>
                  <a:cubicBezTo>
                    <a:pt x="7343" y="1012"/>
                    <a:pt x="6183" y="281"/>
                    <a:pt x="4863" y="57"/>
                  </a:cubicBezTo>
                  <a:cubicBezTo>
                    <a:pt x="4633" y="19"/>
                    <a:pt x="4405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6">
              <a:extLst>
                <a:ext uri="{FF2B5EF4-FFF2-40B4-BE49-F238E27FC236}">
                  <a16:creationId xmlns:a16="http://schemas.microsoft.com/office/drawing/2014/main" id="{CB92F644-8A47-6018-EB56-4B188A00C975}"/>
                </a:ext>
              </a:extLst>
            </p:cNvPr>
            <p:cNvSpPr/>
            <p:nvPr/>
          </p:nvSpPr>
          <p:spPr>
            <a:xfrm>
              <a:off x="3094175" y="3907600"/>
              <a:ext cx="132950" cy="149875"/>
            </a:xfrm>
            <a:custGeom>
              <a:avLst/>
              <a:gdLst/>
              <a:ahLst/>
              <a:cxnLst/>
              <a:rect l="l" t="t" r="r" b="b"/>
              <a:pathLst>
                <a:path w="5318" h="5995" extrusionOk="0">
                  <a:moveTo>
                    <a:pt x="2115" y="0"/>
                  </a:moveTo>
                  <a:cubicBezTo>
                    <a:pt x="2026" y="134"/>
                    <a:pt x="1" y="3194"/>
                    <a:pt x="527" y="5602"/>
                  </a:cubicBezTo>
                  <a:lnTo>
                    <a:pt x="616" y="5995"/>
                  </a:lnTo>
                  <a:lnTo>
                    <a:pt x="991" y="5870"/>
                  </a:lnTo>
                  <a:cubicBezTo>
                    <a:pt x="1098" y="5834"/>
                    <a:pt x="3632" y="4960"/>
                    <a:pt x="5318" y="1882"/>
                  </a:cubicBezTo>
                  <a:lnTo>
                    <a:pt x="4684" y="1543"/>
                  </a:lnTo>
                  <a:cubicBezTo>
                    <a:pt x="3525" y="3658"/>
                    <a:pt x="1910" y="4648"/>
                    <a:pt x="1170" y="5014"/>
                  </a:cubicBezTo>
                  <a:cubicBezTo>
                    <a:pt x="1018" y="2962"/>
                    <a:pt x="2695" y="428"/>
                    <a:pt x="2713" y="401"/>
                  </a:cubicBezTo>
                  <a:lnTo>
                    <a:pt x="21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6">
              <a:extLst>
                <a:ext uri="{FF2B5EF4-FFF2-40B4-BE49-F238E27FC236}">
                  <a16:creationId xmlns:a16="http://schemas.microsoft.com/office/drawing/2014/main" id="{4DF4A937-4C6D-9CB6-3845-522F44D99280}"/>
                </a:ext>
              </a:extLst>
            </p:cNvPr>
            <p:cNvSpPr/>
            <p:nvPr/>
          </p:nvSpPr>
          <p:spPr>
            <a:xfrm>
              <a:off x="3364950" y="3873850"/>
              <a:ext cx="378500" cy="296700"/>
            </a:xfrm>
            <a:custGeom>
              <a:avLst/>
              <a:gdLst/>
              <a:ahLst/>
              <a:cxnLst/>
              <a:rect l="l" t="t" r="r" b="b"/>
              <a:pathLst>
                <a:path w="15140" h="11868" extrusionOk="0">
                  <a:moveTo>
                    <a:pt x="6227" y="6373"/>
                  </a:moveTo>
                  <a:cubicBezTo>
                    <a:pt x="6254" y="6373"/>
                    <a:pt x="6280" y="6373"/>
                    <a:pt x="6307" y="6381"/>
                  </a:cubicBezTo>
                  <a:cubicBezTo>
                    <a:pt x="6566" y="6408"/>
                    <a:pt x="6789" y="6533"/>
                    <a:pt x="6950" y="6729"/>
                  </a:cubicBezTo>
                  <a:cubicBezTo>
                    <a:pt x="7110" y="6935"/>
                    <a:pt x="7182" y="7184"/>
                    <a:pt x="7155" y="7434"/>
                  </a:cubicBezTo>
                  <a:cubicBezTo>
                    <a:pt x="7137" y="7550"/>
                    <a:pt x="7110" y="7666"/>
                    <a:pt x="7066" y="7773"/>
                  </a:cubicBezTo>
                  <a:cubicBezTo>
                    <a:pt x="6845" y="7819"/>
                    <a:pt x="6647" y="7842"/>
                    <a:pt x="6472" y="7842"/>
                  </a:cubicBezTo>
                  <a:cubicBezTo>
                    <a:pt x="6171" y="7842"/>
                    <a:pt x="5939" y="7775"/>
                    <a:pt x="5781" y="7639"/>
                  </a:cubicBezTo>
                  <a:cubicBezTo>
                    <a:pt x="5558" y="7452"/>
                    <a:pt x="5522" y="7140"/>
                    <a:pt x="5540" y="6988"/>
                  </a:cubicBezTo>
                  <a:cubicBezTo>
                    <a:pt x="5567" y="6810"/>
                    <a:pt x="5656" y="6640"/>
                    <a:pt x="5799" y="6524"/>
                  </a:cubicBezTo>
                  <a:cubicBezTo>
                    <a:pt x="5924" y="6426"/>
                    <a:pt x="6075" y="6373"/>
                    <a:pt x="6227" y="6373"/>
                  </a:cubicBezTo>
                  <a:close/>
                  <a:moveTo>
                    <a:pt x="6931" y="0"/>
                  </a:moveTo>
                  <a:cubicBezTo>
                    <a:pt x="5425" y="0"/>
                    <a:pt x="3967" y="503"/>
                    <a:pt x="2775" y="1457"/>
                  </a:cubicBezTo>
                  <a:cubicBezTo>
                    <a:pt x="1392" y="2563"/>
                    <a:pt x="526" y="4142"/>
                    <a:pt x="330" y="5900"/>
                  </a:cubicBezTo>
                  <a:cubicBezTo>
                    <a:pt x="0" y="8844"/>
                    <a:pt x="2132" y="11511"/>
                    <a:pt x="5085" y="11841"/>
                  </a:cubicBezTo>
                  <a:cubicBezTo>
                    <a:pt x="5246" y="11859"/>
                    <a:pt x="5406" y="11868"/>
                    <a:pt x="5576" y="11868"/>
                  </a:cubicBezTo>
                  <a:cubicBezTo>
                    <a:pt x="6557" y="11868"/>
                    <a:pt x="7512" y="11529"/>
                    <a:pt x="8297" y="10904"/>
                  </a:cubicBezTo>
                  <a:cubicBezTo>
                    <a:pt x="9207" y="10173"/>
                    <a:pt x="9778" y="9129"/>
                    <a:pt x="9911" y="7969"/>
                  </a:cubicBezTo>
                  <a:cubicBezTo>
                    <a:pt x="10018" y="7024"/>
                    <a:pt x="9742" y="6096"/>
                    <a:pt x="9153" y="5347"/>
                  </a:cubicBezTo>
                  <a:cubicBezTo>
                    <a:pt x="8555" y="4606"/>
                    <a:pt x="7699" y="4133"/>
                    <a:pt x="6753" y="4026"/>
                  </a:cubicBezTo>
                  <a:cubicBezTo>
                    <a:pt x="6650" y="4016"/>
                    <a:pt x="6546" y="4010"/>
                    <a:pt x="6443" y="4010"/>
                  </a:cubicBezTo>
                  <a:cubicBezTo>
                    <a:pt x="5775" y="4010"/>
                    <a:pt x="5129" y="4233"/>
                    <a:pt x="4603" y="4651"/>
                  </a:cubicBezTo>
                  <a:cubicBezTo>
                    <a:pt x="3988" y="5141"/>
                    <a:pt x="3604" y="5837"/>
                    <a:pt x="3524" y="6622"/>
                  </a:cubicBezTo>
                  <a:cubicBezTo>
                    <a:pt x="3372" y="7943"/>
                    <a:pt x="4336" y="9138"/>
                    <a:pt x="5656" y="9281"/>
                  </a:cubicBezTo>
                  <a:cubicBezTo>
                    <a:pt x="5735" y="9290"/>
                    <a:pt x="5813" y="9295"/>
                    <a:pt x="5891" y="9295"/>
                  </a:cubicBezTo>
                  <a:cubicBezTo>
                    <a:pt x="6341" y="9295"/>
                    <a:pt x="6770" y="9142"/>
                    <a:pt x="7128" y="8853"/>
                  </a:cubicBezTo>
                  <a:cubicBezTo>
                    <a:pt x="7547" y="8522"/>
                    <a:pt x="7806" y="8041"/>
                    <a:pt x="7868" y="7514"/>
                  </a:cubicBezTo>
                  <a:cubicBezTo>
                    <a:pt x="7913" y="7068"/>
                    <a:pt x="7788" y="6631"/>
                    <a:pt x="7512" y="6283"/>
                  </a:cubicBezTo>
                  <a:cubicBezTo>
                    <a:pt x="7235" y="5935"/>
                    <a:pt x="6834" y="5712"/>
                    <a:pt x="6388" y="5668"/>
                  </a:cubicBezTo>
                  <a:cubicBezTo>
                    <a:pt x="6332" y="5661"/>
                    <a:pt x="6276" y="5658"/>
                    <a:pt x="6221" y="5658"/>
                  </a:cubicBezTo>
                  <a:cubicBezTo>
                    <a:pt x="5905" y="5658"/>
                    <a:pt x="5603" y="5765"/>
                    <a:pt x="5353" y="5962"/>
                  </a:cubicBezTo>
                  <a:cubicBezTo>
                    <a:pt x="5058" y="6203"/>
                    <a:pt x="4871" y="6533"/>
                    <a:pt x="4826" y="6908"/>
                  </a:cubicBezTo>
                  <a:cubicBezTo>
                    <a:pt x="4791" y="7291"/>
                    <a:pt x="4889" y="7818"/>
                    <a:pt x="5308" y="8183"/>
                  </a:cubicBezTo>
                  <a:cubicBezTo>
                    <a:pt x="5531" y="8380"/>
                    <a:pt x="5817" y="8505"/>
                    <a:pt x="6165" y="8549"/>
                  </a:cubicBezTo>
                  <a:cubicBezTo>
                    <a:pt x="6072" y="8567"/>
                    <a:pt x="5980" y="8576"/>
                    <a:pt x="5888" y="8576"/>
                  </a:cubicBezTo>
                  <a:cubicBezTo>
                    <a:pt x="5837" y="8576"/>
                    <a:pt x="5787" y="8573"/>
                    <a:pt x="5736" y="8567"/>
                  </a:cubicBezTo>
                  <a:cubicBezTo>
                    <a:pt x="4809" y="8469"/>
                    <a:pt x="4131" y="7630"/>
                    <a:pt x="4238" y="6694"/>
                  </a:cubicBezTo>
                  <a:cubicBezTo>
                    <a:pt x="4300" y="6114"/>
                    <a:pt x="4594" y="5587"/>
                    <a:pt x="5049" y="5213"/>
                  </a:cubicBezTo>
                  <a:cubicBezTo>
                    <a:pt x="5444" y="4902"/>
                    <a:pt x="5922" y="4733"/>
                    <a:pt x="6412" y="4733"/>
                  </a:cubicBezTo>
                  <a:cubicBezTo>
                    <a:pt x="6499" y="4733"/>
                    <a:pt x="6586" y="4738"/>
                    <a:pt x="6673" y="4749"/>
                  </a:cubicBezTo>
                  <a:cubicBezTo>
                    <a:pt x="7431" y="4829"/>
                    <a:pt x="8109" y="5204"/>
                    <a:pt x="8591" y="5793"/>
                  </a:cubicBezTo>
                  <a:cubicBezTo>
                    <a:pt x="9064" y="6390"/>
                    <a:pt x="9278" y="7140"/>
                    <a:pt x="9198" y="7889"/>
                  </a:cubicBezTo>
                  <a:cubicBezTo>
                    <a:pt x="9091" y="8861"/>
                    <a:pt x="8609" y="9736"/>
                    <a:pt x="7851" y="10342"/>
                  </a:cubicBezTo>
                  <a:cubicBezTo>
                    <a:pt x="7196" y="10860"/>
                    <a:pt x="6405" y="11144"/>
                    <a:pt x="5582" y="11144"/>
                  </a:cubicBezTo>
                  <a:cubicBezTo>
                    <a:pt x="5441" y="11144"/>
                    <a:pt x="5299" y="11136"/>
                    <a:pt x="5156" y="11119"/>
                  </a:cubicBezTo>
                  <a:cubicBezTo>
                    <a:pt x="2605" y="10842"/>
                    <a:pt x="758" y="8531"/>
                    <a:pt x="1044" y="5980"/>
                  </a:cubicBezTo>
                  <a:cubicBezTo>
                    <a:pt x="1222" y="4410"/>
                    <a:pt x="1989" y="3000"/>
                    <a:pt x="3229" y="2019"/>
                  </a:cubicBezTo>
                  <a:cubicBezTo>
                    <a:pt x="4290" y="1166"/>
                    <a:pt x="5582" y="717"/>
                    <a:pt x="6923" y="717"/>
                  </a:cubicBezTo>
                  <a:cubicBezTo>
                    <a:pt x="7139" y="717"/>
                    <a:pt x="7356" y="729"/>
                    <a:pt x="7574" y="752"/>
                  </a:cubicBezTo>
                  <a:cubicBezTo>
                    <a:pt x="9555" y="975"/>
                    <a:pt x="11339" y="1957"/>
                    <a:pt x="12588" y="3518"/>
                  </a:cubicBezTo>
                  <a:cubicBezTo>
                    <a:pt x="13837" y="5079"/>
                    <a:pt x="14399" y="7033"/>
                    <a:pt x="14185" y="9013"/>
                  </a:cubicBezTo>
                  <a:lnTo>
                    <a:pt x="14898" y="9093"/>
                  </a:lnTo>
                  <a:cubicBezTo>
                    <a:pt x="15139" y="6917"/>
                    <a:pt x="14515" y="4776"/>
                    <a:pt x="13150" y="3063"/>
                  </a:cubicBezTo>
                  <a:cubicBezTo>
                    <a:pt x="11776" y="1359"/>
                    <a:pt x="9831" y="279"/>
                    <a:pt x="7654" y="39"/>
                  </a:cubicBezTo>
                  <a:cubicBezTo>
                    <a:pt x="7413" y="13"/>
                    <a:pt x="7171" y="0"/>
                    <a:pt x="6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6">
              <a:extLst>
                <a:ext uri="{FF2B5EF4-FFF2-40B4-BE49-F238E27FC236}">
                  <a16:creationId xmlns:a16="http://schemas.microsoft.com/office/drawing/2014/main" id="{960C2409-75B5-4C5F-AA7B-A82538CBF591}"/>
                </a:ext>
              </a:extLst>
            </p:cNvPr>
            <p:cNvSpPr/>
            <p:nvPr/>
          </p:nvSpPr>
          <p:spPr>
            <a:xfrm>
              <a:off x="2721075" y="3526150"/>
              <a:ext cx="347050" cy="338425"/>
            </a:xfrm>
            <a:custGeom>
              <a:avLst/>
              <a:gdLst/>
              <a:ahLst/>
              <a:cxnLst/>
              <a:rect l="l" t="t" r="r" b="b"/>
              <a:pathLst>
                <a:path w="13882" h="13537" extrusionOk="0">
                  <a:moveTo>
                    <a:pt x="6248" y="7224"/>
                  </a:moveTo>
                  <a:cubicBezTo>
                    <a:pt x="6279" y="7224"/>
                    <a:pt x="6311" y="7226"/>
                    <a:pt x="6343" y="7229"/>
                  </a:cubicBezTo>
                  <a:cubicBezTo>
                    <a:pt x="6602" y="7247"/>
                    <a:pt x="6825" y="7372"/>
                    <a:pt x="6994" y="7568"/>
                  </a:cubicBezTo>
                  <a:cubicBezTo>
                    <a:pt x="7110" y="7711"/>
                    <a:pt x="7164" y="7889"/>
                    <a:pt x="7146" y="8077"/>
                  </a:cubicBezTo>
                  <a:cubicBezTo>
                    <a:pt x="7128" y="8255"/>
                    <a:pt x="7039" y="8425"/>
                    <a:pt x="6905" y="8541"/>
                  </a:cubicBezTo>
                  <a:cubicBezTo>
                    <a:pt x="6806" y="8618"/>
                    <a:pt x="6616" y="8725"/>
                    <a:pt x="6399" y="8725"/>
                  </a:cubicBezTo>
                  <a:cubicBezTo>
                    <a:pt x="6343" y="8725"/>
                    <a:pt x="6285" y="8718"/>
                    <a:pt x="6227" y="8701"/>
                  </a:cubicBezTo>
                  <a:cubicBezTo>
                    <a:pt x="5915" y="8612"/>
                    <a:pt x="5629" y="8273"/>
                    <a:pt x="5406" y="7702"/>
                  </a:cubicBezTo>
                  <a:cubicBezTo>
                    <a:pt x="5478" y="7604"/>
                    <a:pt x="5558" y="7515"/>
                    <a:pt x="5647" y="7443"/>
                  </a:cubicBezTo>
                  <a:cubicBezTo>
                    <a:pt x="5818" y="7303"/>
                    <a:pt x="6030" y="7224"/>
                    <a:pt x="6248" y="7224"/>
                  </a:cubicBezTo>
                  <a:close/>
                  <a:moveTo>
                    <a:pt x="5223" y="0"/>
                  </a:moveTo>
                  <a:cubicBezTo>
                    <a:pt x="3380" y="0"/>
                    <a:pt x="1526" y="618"/>
                    <a:pt x="0" y="1885"/>
                  </a:cubicBezTo>
                  <a:lnTo>
                    <a:pt x="464" y="2439"/>
                  </a:lnTo>
                  <a:cubicBezTo>
                    <a:pt x="1855" y="1283"/>
                    <a:pt x="3547" y="719"/>
                    <a:pt x="5230" y="719"/>
                  </a:cubicBezTo>
                  <a:cubicBezTo>
                    <a:pt x="7379" y="719"/>
                    <a:pt x="9515" y="1639"/>
                    <a:pt x="10991" y="3420"/>
                  </a:cubicBezTo>
                  <a:cubicBezTo>
                    <a:pt x="13078" y="5927"/>
                    <a:pt x="12730" y="9665"/>
                    <a:pt x="10215" y="11743"/>
                  </a:cubicBezTo>
                  <a:cubicBezTo>
                    <a:pt x="9374" y="12442"/>
                    <a:pt x="8332" y="12816"/>
                    <a:pt x="7255" y="12816"/>
                  </a:cubicBezTo>
                  <a:cubicBezTo>
                    <a:pt x="7109" y="12816"/>
                    <a:pt x="6962" y="12810"/>
                    <a:pt x="6816" y="12796"/>
                  </a:cubicBezTo>
                  <a:cubicBezTo>
                    <a:pt x="5576" y="12680"/>
                    <a:pt x="4452" y="12091"/>
                    <a:pt x="3658" y="11137"/>
                  </a:cubicBezTo>
                  <a:cubicBezTo>
                    <a:pt x="2373" y="9584"/>
                    <a:pt x="2587" y="7274"/>
                    <a:pt x="4139" y="5989"/>
                  </a:cubicBezTo>
                  <a:cubicBezTo>
                    <a:pt x="4672" y="5547"/>
                    <a:pt x="5318" y="5331"/>
                    <a:pt x="5960" y="5331"/>
                  </a:cubicBezTo>
                  <a:cubicBezTo>
                    <a:pt x="6780" y="5331"/>
                    <a:pt x="7593" y="5683"/>
                    <a:pt x="8154" y="6364"/>
                  </a:cubicBezTo>
                  <a:cubicBezTo>
                    <a:pt x="8930" y="7300"/>
                    <a:pt x="8805" y="8692"/>
                    <a:pt x="7868" y="9477"/>
                  </a:cubicBezTo>
                  <a:cubicBezTo>
                    <a:pt x="7549" y="9732"/>
                    <a:pt x="7166" y="9866"/>
                    <a:pt x="6770" y="9866"/>
                  </a:cubicBezTo>
                  <a:cubicBezTo>
                    <a:pt x="6723" y="9866"/>
                    <a:pt x="6676" y="9865"/>
                    <a:pt x="6628" y="9861"/>
                  </a:cubicBezTo>
                  <a:cubicBezTo>
                    <a:pt x="6173" y="9816"/>
                    <a:pt x="5763" y="9602"/>
                    <a:pt x="5478" y="9254"/>
                  </a:cubicBezTo>
                  <a:cubicBezTo>
                    <a:pt x="5388" y="9138"/>
                    <a:pt x="5308" y="9013"/>
                    <a:pt x="5263" y="8880"/>
                  </a:cubicBezTo>
                  <a:lnTo>
                    <a:pt x="5263" y="8880"/>
                  </a:lnTo>
                  <a:cubicBezTo>
                    <a:pt x="5486" y="9147"/>
                    <a:pt x="5745" y="9317"/>
                    <a:pt x="6031" y="9397"/>
                  </a:cubicBezTo>
                  <a:cubicBezTo>
                    <a:pt x="6155" y="9432"/>
                    <a:pt x="6277" y="9448"/>
                    <a:pt x="6396" y="9448"/>
                  </a:cubicBezTo>
                  <a:cubicBezTo>
                    <a:pt x="6787" y="9448"/>
                    <a:pt x="7134" y="9279"/>
                    <a:pt x="7360" y="9094"/>
                  </a:cubicBezTo>
                  <a:cubicBezTo>
                    <a:pt x="7645" y="8853"/>
                    <a:pt x="7833" y="8514"/>
                    <a:pt x="7859" y="8139"/>
                  </a:cubicBezTo>
                  <a:cubicBezTo>
                    <a:pt x="7895" y="7764"/>
                    <a:pt x="7788" y="7399"/>
                    <a:pt x="7547" y="7104"/>
                  </a:cubicBezTo>
                  <a:cubicBezTo>
                    <a:pt x="7262" y="6765"/>
                    <a:pt x="6860" y="6551"/>
                    <a:pt x="6414" y="6507"/>
                  </a:cubicBezTo>
                  <a:cubicBezTo>
                    <a:pt x="6367" y="6503"/>
                    <a:pt x="6320" y="6501"/>
                    <a:pt x="6273" y="6501"/>
                  </a:cubicBezTo>
                  <a:cubicBezTo>
                    <a:pt x="5877" y="6501"/>
                    <a:pt x="5494" y="6635"/>
                    <a:pt x="5183" y="6890"/>
                  </a:cubicBezTo>
                  <a:cubicBezTo>
                    <a:pt x="4773" y="7229"/>
                    <a:pt x="4523" y="7711"/>
                    <a:pt x="4469" y="8246"/>
                  </a:cubicBezTo>
                  <a:cubicBezTo>
                    <a:pt x="4425" y="8781"/>
                    <a:pt x="4585" y="9299"/>
                    <a:pt x="4924" y="9709"/>
                  </a:cubicBezTo>
                  <a:cubicBezTo>
                    <a:pt x="5335" y="10209"/>
                    <a:pt x="5915" y="10512"/>
                    <a:pt x="6557" y="10574"/>
                  </a:cubicBezTo>
                  <a:cubicBezTo>
                    <a:pt x="6635" y="10582"/>
                    <a:pt x="6713" y="10586"/>
                    <a:pt x="6791" y="10586"/>
                  </a:cubicBezTo>
                  <a:cubicBezTo>
                    <a:pt x="7350" y="10586"/>
                    <a:pt x="7885" y="10391"/>
                    <a:pt x="8323" y="10030"/>
                  </a:cubicBezTo>
                  <a:cubicBezTo>
                    <a:pt x="8921" y="9531"/>
                    <a:pt x="9296" y="8826"/>
                    <a:pt x="9367" y="8041"/>
                  </a:cubicBezTo>
                  <a:cubicBezTo>
                    <a:pt x="9438" y="7265"/>
                    <a:pt x="9207" y="6507"/>
                    <a:pt x="8707" y="5900"/>
                  </a:cubicBezTo>
                  <a:cubicBezTo>
                    <a:pt x="8100" y="5168"/>
                    <a:pt x="7244" y="4713"/>
                    <a:pt x="6289" y="4624"/>
                  </a:cubicBezTo>
                  <a:cubicBezTo>
                    <a:pt x="6185" y="4615"/>
                    <a:pt x="6081" y="4611"/>
                    <a:pt x="5977" y="4611"/>
                  </a:cubicBezTo>
                  <a:cubicBezTo>
                    <a:pt x="5141" y="4611"/>
                    <a:pt x="4335" y="4896"/>
                    <a:pt x="3684" y="5436"/>
                  </a:cubicBezTo>
                  <a:cubicBezTo>
                    <a:pt x="1829" y="6979"/>
                    <a:pt x="1570" y="9736"/>
                    <a:pt x="3105" y="11591"/>
                  </a:cubicBezTo>
                  <a:cubicBezTo>
                    <a:pt x="4023" y="12698"/>
                    <a:pt x="5317" y="13385"/>
                    <a:pt x="6744" y="13510"/>
                  </a:cubicBezTo>
                  <a:cubicBezTo>
                    <a:pt x="6914" y="13527"/>
                    <a:pt x="7083" y="13536"/>
                    <a:pt x="7253" y="13536"/>
                  </a:cubicBezTo>
                  <a:cubicBezTo>
                    <a:pt x="8502" y="13536"/>
                    <a:pt x="9706" y="13108"/>
                    <a:pt x="10678" y="12296"/>
                  </a:cubicBezTo>
                  <a:cubicBezTo>
                    <a:pt x="13489" y="9968"/>
                    <a:pt x="13881" y="5775"/>
                    <a:pt x="11544" y="2965"/>
                  </a:cubicBezTo>
                  <a:cubicBezTo>
                    <a:pt x="9926" y="1012"/>
                    <a:pt x="7583" y="0"/>
                    <a:pt x="5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6">
              <a:extLst>
                <a:ext uri="{FF2B5EF4-FFF2-40B4-BE49-F238E27FC236}">
                  <a16:creationId xmlns:a16="http://schemas.microsoft.com/office/drawing/2014/main" id="{0225D02D-01C6-B9A2-5E1D-A39555C70221}"/>
                </a:ext>
              </a:extLst>
            </p:cNvPr>
            <p:cNvSpPr/>
            <p:nvPr/>
          </p:nvSpPr>
          <p:spPr>
            <a:xfrm>
              <a:off x="2670425" y="3313450"/>
              <a:ext cx="208350" cy="240000"/>
            </a:xfrm>
            <a:custGeom>
              <a:avLst/>
              <a:gdLst/>
              <a:ahLst/>
              <a:cxnLst/>
              <a:rect l="l" t="t" r="r" b="b"/>
              <a:pathLst>
                <a:path w="8334" h="9600" extrusionOk="0">
                  <a:moveTo>
                    <a:pt x="4854" y="0"/>
                  </a:moveTo>
                  <a:cubicBezTo>
                    <a:pt x="1999" y="411"/>
                    <a:pt x="1" y="3069"/>
                    <a:pt x="411" y="5933"/>
                  </a:cubicBezTo>
                  <a:cubicBezTo>
                    <a:pt x="715" y="8056"/>
                    <a:pt x="2543" y="9599"/>
                    <a:pt x="4631" y="9599"/>
                  </a:cubicBezTo>
                  <a:cubicBezTo>
                    <a:pt x="4836" y="9599"/>
                    <a:pt x="5041" y="9582"/>
                    <a:pt x="5246" y="9555"/>
                  </a:cubicBezTo>
                  <a:cubicBezTo>
                    <a:pt x="6165" y="9421"/>
                    <a:pt x="6977" y="8939"/>
                    <a:pt x="7539" y="8190"/>
                  </a:cubicBezTo>
                  <a:cubicBezTo>
                    <a:pt x="8101" y="7450"/>
                    <a:pt x="8333" y="6531"/>
                    <a:pt x="8199" y="5603"/>
                  </a:cubicBezTo>
                  <a:cubicBezTo>
                    <a:pt x="8092" y="4854"/>
                    <a:pt x="7691" y="4184"/>
                    <a:pt x="7084" y="3721"/>
                  </a:cubicBezTo>
                  <a:cubicBezTo>
                    <a:pt x="6579" y="3347"/>
                    <a:pt x="5983" y="3148"/>
                    <a:pt x="5366" y="3148"/>
                  </a:cubicBezTo>
                  <a:cubicBezTo>
                    <a:pt x="5232" y="3148"/>
                    <a:pt x="5097" y="3157"/>
                    <a:pt x="4961" y="3176"/>
                  </a:cubicBezTo>
                  <a:cubicBezTo>
                    <a:pt x="3667" y="3364"/>
                    <a:pt x="2775" y="4568"/>
                    <a:pt x="2963" y="5853"/>
                  </a:cubicBezTo>
                  <a:cubicBezTo>
                    <a:pt x="3101" y="6830"/>
                    <a:pt x="3938" y="7532"/>
                    <a:pt x="4897" y="7532"/>
                  </a:cubicBezTo>
                  <a:cubicBezTo>
                    <a:pt x="4989" y="7532"/>
                    <a:pt x="5082" y="7525"/>
                    <a:pt x="5175" y="7512"/>
                  </a:cubicBezTo>
                  <a:cubicBezTo>
                    <a:pt x="5612" y="7450"/>
                    <a:pt x="5996" y="7226"/>
                    <a:pt x="6255" y="6879"/>
                  </a:cubicBezTo>
                  <a:cubicBezTo>
                    <a:pt x="6522" y="6522"/>
                    <a:pt x="6629" y="6094"/>
                    <a:pt x="6567" y="5656"/>
                  </a:cubicBezTo>
                  <a:cubicBezTo>
                    <a:pt x="6469" y="4972"/>
                    <a:pt x="5880" y="4474"/>
                    <a:pt x="5202" y="4474"/>
                  </a:cubicBezTo>
                  <a:cubicBezTo>
                    <a:pt x="5137" y="4474"/>
                    <a:pt x="5072" y="4478"/>
                    <a:pt x="5006" y="4488"/>
                  </a:cubicBezTo>
                  <a:lnTo>
                    <a:pt x="5104" y="5193"/>
                  </a:lnTo>
                  <a:cubicBezTo>
                    <a:pt x="5132" y="5189"/>
                    <a:pt x="5160" y="5187"/>
                    <a:pt x="5188" y="5187"/>
                  </a:cubicBezTo>
                  <a:cubicBezTo>
                    <a:pt x="5520" y="5187"/>
                    <a:pt x="5812" y="5426"/>
                    <a:pt x="5853" y="5763"/>
                  </a:cubicBezTo>
                  <a:cubicBezTo>
                    <a:pt x="5889" y="6004"/>
                    <a:pt x="5826" y="6245"/>
                    <a:pt x="5684" y="6441"/>
                  </a:cubicBezTo>
                  <a:cubicBezTo>
                    <a:pt x="5532" y="6638"/>
                    <a:pt x="5318" y="6772"/>
                    <a:pt x="5077" y="6807"/>
                  </a:cubicBezTo>
                  <a:cubicBezTo>
                    <a:pt x="5017" y="6816"/>
                    <a:pt x="4957" y="6820"/>
                    <a:pt x="4898" y="6820"/>
                  </a:cubicBezTo>
                  <a:cubicBezTo>
                    <a:pt x="4291" y="6820"/>
                    <a:pt x="3757" y="6373"/>
                    <a:pt x="3667" y="5755"/>
                  </a:cubicBezTo>
                  <a:cubicBezTo>
                    <a:pt x="3543" y="4854"/>
                    <a:pt x="4167" y="4024"/>
                    <a:pt x="5059" y="3890"/>
                  </a:cubicBezTo>
                  <a:cubicBezTo>
                    <a:pt x="5163" y="3875"/>
                    <a:pt x="5266" y="3868"/>
                    <a:pt x="5368" y="3868"/>
                  </a:cubicBezTo>
                  <a:cubicBezTo>
                    <a:pt x="5830" y="3868"/>
                    <a:pt x="6275" y="4016"/>
                    <a:pt x="6647" y="4300"/>
                  </a:cubicBezTo>
                  <a:cubicBezTo>
                    <a:pt x="7111" y="4639"/>
                    <a:pt x="7405" y="5139"/>
                    <a:pt x="7486" y="5710"/>
                  </a:cubicBezTo>
                  <a:cubicBezTo>
                    <a:pt x="7593" y="6441"/>
                    <a:pt x="7405" y="7173"/>
                    <a:pt x="6968" y="7762"/>
                  </a:cubicBezTo>
                  <a:cubicBezTo>
                    <a:pt x="6522" y="8351"/>
                    <a:pt x="5871" y="8734"/>
                    <a:pt x="5139" y="8841"/>
                  </a:cubicBezTo>
                  <a:cubicBezTo>
                    <a:pt x="4970" y="8865"/>
                    <a:pt x="4801" y="8877"/>
                    <a:pt x="4635" y="8877"/>
                  </a:cubicBezTo>
                  <a:cubicBezTo>
                    <a:pt x="2900" y="8877"/>
                    <a:pt x="1377" y="7601"/>
                    <a:pt x="1125" y="5835"/>
                  </a:cubicBezTo>
                  <a:cubicBezTo>
                    <a:pt x="768" y="3364"/>
                    <a:pt x="2490" y="1062"/>
                    <a:pt x="4961" y="705"/>
                  </a:cubicBezTo>
                  <a:lnTo>
                    <a:pt x="48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6">
              <a:extLst>
                <a:ext uri="{FF2B5EF4-FFF2-40B4-BE49-F238E27FC236}">
                  <a16:creationId xmlns:a16="http://schemas.microsoft.com/office/drawing/2014/main" id="{4674A54A-FCFD-7274-22ED-0865C630FDF1}"/>
                </a:ext>
              </a:extLst>
            </p:cNvPr>
            <p:cNvSpPr/>
            <p:nvPr/>
          </p:nvSpPr>
          <p:spPr>
            <a:xfrm>
              <a:off x="2574975" y="3130750"/>
              <a:ext cx="215250" cy="215725"/>
            </a:xfrm>
            <a:custGeom>
              <a:avLst/>
              <a:gdLst/>
              <a:ahLst/>
              <a:cxnLst/>
              <a:rect l="l" t="t" r="r" b="b"/>
              <a:pathLst>
                <a:path w="8610" h="8629" extrusionOk="0">
                  <a:moveTo>
                    <a:pt x="3777" y="1"/>
                  </a:moveTo>
                  <a:cubicBezTo>
                    <a:pt x="2887" y="1"/>
                    <a:pt x="2036" y="330"/>
                    <a:pt x="1383" y="948"/>
                  </a:cubicBezTo>
                  <a:cubicBezTo>
                    <a:pt x="554" y="1724"/>
                    <a:pt x="72" y="2786"/>
                    <a:pt x="36" y="3927"/>
                  </a:cubicBezTo>
                  <a:cubicBezTo>
                    <a:pt x="1" y="5060"/>
                    <a:pt x="411" y="6149"/>
                    <a:pt x="1187" y="6978"/>
                  </a:cubicBezTo>
                  <a:cubicBezTo>
                    <a:pt x="2222" y="8076"/>
                    <a:pt x="3623" y="8629"/>
                    <a:pt x="5014" y="8629"/>
                  </a:cubicBezTo>
                  <a:cubicBezTo>
                    <a:pt x="6308" y="8629"/>
                    <a:pt x="7593" y="8165"/>
                    <a:pt x="8610" y="7210"/>
                  </a:cubicBezTo>
                  <a:lnTo>
                    <a:pt x="8119" y="6693"/>
                  </a:lnTo>
                  <a:cubicBezTo>
                    <a:pt x="7247" y="7509"/>
                    <a:pt x="6133" y="7914"/>
                    <a:pt x="5021" y="7914"/>
                  </a:cubicBezTo>
                  <a:cubicBezTo>
                    <a:pt x="3813" y="7914"/>
                    <a:pt x="2606" y="7436"/>
                    <a:pt x="1714" y="6488"/>
                  </a:cubicBezTo>
                  <a:cubicBezTo>
                    <a:pt x="1062" y="5801"/>
                    <a:pt x="723" y="4891"/>
                    <a:pt x="759" y="3945"/>
                  </a:cubicBezTo>
                  <a:cubicBezTo>
                    <a:pt x="786" y="3000"/>
                    <a:pt x="1178" y="2116"/>
                    <a:pt x="1874" y="1474"/>
                  </a:cubicBezTo>
                  <a:cubicBezTo>
                    <a:pt x="2385" y="989"/>
                    <a:pt x="3050" y="723"/>
                    <a:pt x="3753" y="723"/>
                  </a:cubicBezTo>
                  <a:cubicBezTo>
                    <a:pt x="3787" y="723"/>
                    <a:pt x="3821" y="724"/>
                    <a:pt x="3855" y="725"/>
                  </a:cubicBezTo>
                  <a:cubicBezTo>
                    <a:pt x="4595" y="743"/>
                    <a:pt x="5282" y="1055"/>
                    <a:pt x="5790" y="1590"/>
                  </a:cubicBezTo>
                  <a:cubicBezTo>
                    <a:pt x="6183" y="2009"/>
                    <a:pt x="6388" y="2554"/>
                    <a:pt x="6370" y="3125"/>
                  </a:cubicBezTo>
                  <a:cubicBezTo>
                    <a:pt x="6353" y="3695"/>
                    <a:pt x="6112" y="4231"/>
                    <a:pt x="5692" y="4623"/>
                  </a:cubicBezTo>
                  <a:cubicBezTo>
                    <a:pt x="5380" y="4910"/>
                    <a:pt x="4982" y="5070"/>
                    <a:pt x="4550" y="5070"/>
                  </a:cubicBezTo>
                  <a:cubicBezTo>
                    <a:pt x="4538" y="5070"/>
                    <a:pt x="4527" y="5070"/>
                    <a:pt x="4515" y="5069"/>
                  </a:cubicBezTo>
                  <a:cubicBezTo>
                    <a:pt x="4078" y="5051"/>
                    <a:pt x="3667" y="4864"/>
                    <a:pt x="3373" y="4552"/>
                  </a:cubicBezTo>
                  <a:cubicBezTo>
                    <a:pt x="2900" y="4052"/>
                    <a:pt x="2927" y="3258"/>
                    <a:pt x="3426" y="2794"/>
                  </a:cubicBezTo>
                  <a:cubicBezTo>
                    <a:pt x="3602" y="2627"/>
                    <a:pt x="3830" y="2544"/>
                    <a:pt x="4058" y="2544"/>
                  </a:cubicBezTo>
                  <a:cubicBezTo>
                    <a:pt x="4303" y="2544"/>
                    <a:pt x="4548" y="2640"/>
                    <a:pt x="4729" y="2830"/>
                  </a:cubicBezTo>
                  <a:cubicBezTo>
                    <a:pt x="4979" y="3098"/>
                    <a:pt x="4970" y="3526"/>
                    <a:pt x="4702" y="3776"/>
                  </a:cubicBezTo>
                  <a:lnTo>
                    <a:pt x="5193" y="4302"/>
                  </a:lnTo>
                  <a:cubicBezTo>
                    <a:pt x="5746" y="3776"/>
                    <a:pt x="5773" y="2902"/>
                    <a:pt x="5255" y="2339"/>
                  </a:cubicBezTo>
                  <a:cubicBezTo>
                    <a:pt x="4931" y="1997"/>
                    <a:pt x="4496" y="1825"/>
                    <a:pt x="4060" y="1825"/>
                  </a:cubicBezTo>
                  <a:cubicBezTo>
                    <a:pt x="3657" y="1825"/>
                    <a:pt x="3253" y="1972"/>
                    <a:pt x="2936" y="2268"/>
                  </a:cubicBezTo>
                  <a:cubicBezTo>
                    <a:pt x="2142" y="3009"/>
                    <a:pt x="2106" y="4249"/>
                    <a:pt x="2847" y="5043"/>
                  </a:cubicBezTo>
                  <a:cubicBezTo>
                    <a:pt x="3275" y="5498"/>
                    <a:pt x="3864" y="5765"/>
                    <a:pt x="4497" y="5783"/>
                  </a:cubicBezTo>
                  <a:cubicBezTo>
                    <a:pt x="4520" y="5784"/>
                    <a:pt x="4544" y="5784"/>
                    <a:pt x="4567" y="5784"/>
                  </a:cubicBezTo>
                  <a:cubicBezTo>
                    <a:pt x="5174" y="5784"/>
                    <a:pt x="5736" y="5562"/>
                    <a:pt x="6183" y="5150"/>
                  </a:cubicBezTo>
                  <a:cubicBezTo>
                    <a:pt x="6736" y="4623"/>
                    <a:pt x="7057" y="3919"/>
                    <a:pt x="7084" y="3151"/>
                  </a:cubicBezTo>
                  <a:cubicBezTo>
                    <a:pt x="7111" y="2384"/>
                    <a:pt x="6834" y="1661"/>
                    <a:pt x="6308" y="1099"/>
                  </a:cubicBezTo>
                  <a:cubicBezTo>
                    <a:pt x="5675" y="421"/>
                    <a:pt x="4809" y="29"/>
                    <a:pt x="3881" y="2"/>
                  </a:cubicBezTo>
                  <a:cubicBezTo>
                    <a:pt x="3846" y="1"/>
                    <a:pt x="3812" y="1"/>
                    <a:pt x="3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6">
              <a:extLst>
                <a:ext uri="{FF2B5EF4-FFF2-40B4-BE49-F238E27FC236}">
                  <a16:creationId xmlns:a16="http://schemas.microsoft.com/office/drawing/2014/main" id="{877F5F81-7E39-6A95-0A59-E2F3AD7F8E2E}"/>
                </a:ext>
              </a:extLst>
            </p:cNvPr>
            <p:cNvSpPr/>
            <p:nvPr/>
          </p:nvSpPr>
          <p:spPr>
            <a:xfrm>
              <a:off x="2688050" y="3563925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16" y="713"/>
                  </a:moveTo>
                  <a:cubicBezTo>
                    <a:pt x="1134" y="713"/>
                    <a:pt x="1143" y="722"/>
                    <a:pt x="1160" y="722"/>
                  </a:cubicBezTo>
                  <a:cubicBezTo>
                    <a:pt x="1366" y="740"/>
                    <a:pt x="1508" y="928"/>
                    <a:pt x="1491" y="1133"/>
                  </a:cubicBezTo>
                  <a:cubicBezTo>
                    <a:pt x="1482" y="1231"/>
                    <a:pt x="1428" y="1320"/>
                    <a:pt x="1348" y="1383"/>
                  </a:cubicBezTo>
                  <a:cubicBezTo>
                    <a:pt x="1289" y="1434"/>
                    <a:pt x="1212" y="1467"/>
                    <a:pt x="1131" y="1467"/>
                  </a:cubicBezTo>
                  <a:cubicBezTo>
                    <a:pt x="1114" y="1467"/>
                    <a:pt x="1097" y="1466"/>
                    <a:pt x="1080" y="1463"/>
                  </a:cubicBezTo>
                  <a:cubicBezTo>
                    <a:pt x="973" y="1454"/>
                    <a:pt x="884" y="1400"/>
                    <a:pt x="821" y="1329"/>
                  </a:cubicBezTo>
                  <a:cubicBezTo>
                    <a:pt x="759" y="1249"/>
                    <a:pt x="732" y="1151"/>
                    <a:pt x="741" y="1052"/>
                  </a:cubicBezTo>
                  <a:cubicBezTo>
                    <a:pt x="759" y="954"/>
                    <a:pt x="804" y="865"/>
                    <a:pt x="884" y="803"/>
                  </a:cubicBezTo>
                  <a:cubicBezTo>
                    <a:pt x="946" y="749"/>
                    <a:pt x="1036" y="713"/>
                    <a:pt x="1116" y="713"/>
                  </a:cubicBezTo>
                  <a:close/>
                  <a:moveTo>
                    <a:pt x="1105" y="0"/>
                  </a:moveTo>
                  <a:cubicBezTo>
                    <a:pt x="859" y="0"/>
                    <a:pt x="626" y="82"/>
                    <a:pt x="438" y="241"/>
                  </a:cubicBezTo>
                  <a:cubicBezTo>
                    <a:pt x="206" y="419"/>
                    <a:pt x="63" y="678"/>
                    <a:pt x="27" y="972"/>
                  </a:cubicBezTo>
                  <a:cubicBezTo>
                    <a:pt x="1" y="1258"/>
                    <a:pt x="81" y="1543"/>
                    <a:pt x="259" y="1775"/>
                  </a:cubicBezTo>
                  <a:cubicBezTo>
                    <a:pt x="447" y="2007"/>
                    <a:pt x="705" y="2150"/>
                    <a:pt x="1000" y="2176"/>
                  </a:cubicBezTo>
                  <a:cubicBezTo>
                    <a:pt x="1036" y="2185"/>
                    <a:pt x="1080" y="2185"/>
                    <a:pt x="1116" y="2185"/>
                  </a:cubicBezTo>
                  <a:cubicBezTo>
                    <a:pt x="1366" y="2185"/>
                    <a:pt x="1606" y="2105"/>
                    <a:pt x="1803" y="1945"/>
                  </a:cubicBezTo>
                  <a:cubicBezTo>
                    <a:pt x="2026" y="1766"/>
                    <a:pt x="2168" y="1498"/>
                    <a:pt x="2204" y="1213"/>
                  </a:cubicBezTo>
                  <a:cubicBezTo>
                    <a:pt x="2267" y="615"/>
                    <a:pt x="1838" y="71"/>
                    <a:pt x="1241" y="9"/>
                  </a:cubicBezTo>
                  <a:cubicBezTo>
                    <a:pt x="1195" y="3"/>
                    <a:pt x="1150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6">
              <a:extLst>
                <a:ext uri="{FF2B5EF4-FFF2-40B4-BE49-F238E27FC236}">
                  <a16:creationId xmlns:a16="http://schemas.microsoft.com/office/drawing/2014/main" id="{F145C995-5203-786D-CFB0-DF4784079964}"/>
                </a:ext>
              </a:extLst>
            </p:cNvPr>
            <p:cNvSpPr/>
            <p:nvPr/>
          </p:nvSpPr>
          <p:spPr>
            <a:xfrm>
              <a:off x="2768350" y="3425425"/>
              <a:ext cx="56900" cy="54650"/>
            </a:xfrm>
            <a:custGeom>
              <a:avLst/>
              <a:gdLst/>
              <a:ahLst/>
              <a:cxnLst/>
              <a:rect l="l" t="t" r="r" b="b"/>
              <a:pathLst>
                <a:path w="2276" h="2186" extrusionOk="0">
                  <a:moveTo>
                    <a:pt x="1160" y="722"/>
                  </a:moveTo>
                  <a:cubicBezTo>
                    <a:pt x="1365" y="749"/>
                    <a:pt x="1517" y="928"/>
                    <a:pt x="1490" y="1133"/>
                  </a:cubicBezTo>
                  <a:cubicBezTo>
                    <a:pt x="1474" y="1322"/>
                    <a:pt x="1313" y="1466"/>
                    <a:pt x="1127" y="1466"/>
                  </a:cubicBezTo>
                  <a:cubicBezTo>
                    <a:pt x="1111" y="1466"/>
                    <a:pt x="1096" y="1465"/>
                    <a:pt x="1080" y="1463"/>
                  </a:cubicBezTo>
                  <a:cubicBezTo>
                    <a:pt x="982" y="1454"/>
                    <a:pt x="892" y="1409"/>
                    <a:pt x="830" y="1329"/>
                  </a:cubicBezTo>
                  <a:cubicBezTo>
                    <a:pt x="767" y="1249"/>
                    <a:pt x="741" y="1151"/>
                    <a:pt x="750" y="1053"/>
                  </a:cubicBezTo>
                  <a:cubicBezTo>
                    <a:pt x="759" y="954"/>
                    <a:pt x="812" y="865"/>
                    <a:pt x="883" y="803"/>
                  </a:cubicBezTo>
                  <a:cubicBezTo>
                    <a:pt x="955" y="749"/>
                    <a:pt x="1035" y="722"/>
                    <a:pt x="1115" y="722"/>
                  </a:cubicBezTo>
                  <a:close/>
                  <a:moveTo>
                    <a:pt x="1112" y="1"/>
                  </a:moveTo>
                  <a:cubicBezTo>
                    <a:pt x="864" y="1"/>
                    <a:pt x="628" y="88"/>
                    <a:pt x="437" y="241"/>
                  </a:cubicBezTo>
                  <a:cubicBezTo>
                    <a:pt x="205" y="428"/>
                    <a:pt x="63" y="687"/>
                    <a:pt x="36" y="972"/>
                  </a:cubicBezTo>
                  <a:cubicBezTo>
                    <a:pt x="0" y="1267"/>
                    <a:pt x="81" y="1552"/>
                    <a:pt x="268" y="1775"/>
                  </a:cubicBezTo>
                  <a:cubicBezTo>
                    <a:pt x="446" y="2007"/>
                    <a:pt x="714" y="2150"/>
                    <a:pt x="999" y="2185"/>
                  </a:cubicBezTo>
                  <a:lnTo>
                    <a:pt x="1124" y="2185"/>
                  </a:lnTo>
                  <a:cubicBezTo>
                    <a:pt x="1668" y="2185"/>
                    <a:pt x="2141" y="1775"/>
                    <a:pt x="2204" y="1213"/>
                  </a:cubicBezTo>
                  <a:cubicBezTo>
                    <a:pt x="2275" y="615"/>
                    <a:pt x="1838" y="71"/>
                    <a:pt x="1240" y="9"/>
                  </a:cubicBezTo>
                  <a:cubicBezTo>
                    <a:pt x="1197" y="4"/>
                    <a:pt x="1155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6">
              <a:extLst>
                <a:ext uri="{FF2B5EF4-FFF2-40B4-BE49-F238E27FC236}">
                  <a16:creationId xmlns:a16="http://schemas.microsoft.com/office/drawing/2014/main" id="{139BA2B8-7F58-FFE8-CE55-CCD289BAD4E6}"/>
                </a:ext>
              </a:extLst>
            </p:cNvPr>
            <p:cNvSpPr/>
            <p:nvPr/>
          </p:nvSpPr>
          <p:spPr>
            <a:xfrm>
              <a:off x="2657050" y="3191750"/>
              <a:ext cx="56000" cy="54600"/>
            </a:xfrm>
            <a:custGeom>
              <a:avLst/>
              <a:gdLst/>
              <a:ahLst/>
              <a:cxnLst/>
              <a:rect l="l" t="t" r="r" b="b"/>
              <a:pathLst>
                <a:path w="2240" h="2184" extrusionOk="0">
                  <a:moveTo>
                    <a:pt x="1160" y="720"/>
                  </a:moveTo>
                  <a:cubicBezTo>
                    <a:pt x="1259" y="729"/>
                    <a:pt x="1348" y="783"/>
                    <a:pt x="1410" y="863"/>
                  </a:cubicBezTo>
                  <a:cubicBezTo>
                    <a:pt x="1473" y="934"/>
                    <a:pt x="1499" y="1032"/>
                    <a:pt x="1490" y="1140"/>
                  </a:cubicBezTo>
                  <a:cubicBezTo>
                    <a:pt x="1482" y="1238"/>
                    <a:pt x="1428" y="1327"/>
                    <a:pt x="1348" y="1389"/>
                  </a:cubicBezTo>
                  <a:cubicBezTo>
                    <a:pt x="1285" y="1444"/>
                    <a:pt x="1202" y="1471"/>
                    <a:pt x="1117" y="1471"/>
                  </a:cubicBezTo>
                  <a:cubicBezTo>
                    <a:pt x="1105" y="1471"/>
                    <a:pt x="1092" y="1471"/>
                    <a:pt x="1080" y="1470"/>
                  </a:cubicBezTo>
                  <a:cubicBezTo>
                    <a:pt x="973" y="1452"/>
                    <a:pt x="884" y="1407"/>
                    <a:pt x="821" y="1327"/>
                  </a:cubicBezTo>
                  <a:cubicBezTo>
                    <a:pt x="759" y="1247"/>
                    <a:pt x="732" y="1148"/>
                    <a:pt x="741" y="1050"/>
                  </a:cubicBezTo>
                  <a:cubicBezTo>
                    <a:pt x="768" y="863"/>
                    <a:pt x="928" y="720"/>
                    <a:pt x="1116" y="720"/>
                  </a:cubicBezTo>
                  <a:close/>
                  <a:moveTo>
                    <a:pt x="1123" y="0"/>
                  </a:moveTo>
                  <a:cubicBezTo>
                    <a:pt x="566" y="0"/>
                    <a:pt x="94" y="411"/>
                    <a:pt x="27" y="970"/>
                  </a:cubicBezTo>
                  <a:cubicBezTo>
                    <a:pt x="1" y="1264"/>
                    <a:pt x="81" y="1550"/>
                    <a:pt x="268" y="1782"/>
                  </a:cubicBezTo>
                  <a:cubicBezTo>
                    <a:pt x="447" y="2005"/>
                    <a:pt x="705" y="2148"/>
                    <a:pt x="1000" y="2183"/>
                  </a:cubicBezTo>
                  <a:lnTo>
                    <a:pt x="1125" y="2183"/>
                  </a:lnTo>
                  <a:cubicBezTo>
                    <a:pt x="1366" y="2183"/>
                    <a:pt x="1606" y="2103"/>
                    <a:pt x="1803" y="1951"/>
                  </a:cubicBezTo>
                  <a:cubicBezTo>
                    <a:pt x="2026" y="1764"/>
                    <a:pt x="2168" y="1505"/>
                    <a:pt x="2204" y="1211"/>
                  </a:cubicBezTo>
                  <a:cubicBezTo>
                    <a:pt x="2240" y="925"/>
                    <a:pt x="2151" y="640"/>
                    <a:pt x="1972" y="408"/>
                  </a:cubicBezTo>
                  <a:cubicBezTo>
                    <a:pt x="1785" y="185"/>
                    <a:pt x="1526" y="42"/>
                    <a:pt x="1241" y="7"/>
                  </a:cubicBezTo>
                  <a:cubicBezTo>
                    <a:pt x="1201" y="2"/>
                    <a:pt x="1162" y="0"/>
                    <a:pt x="1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6">
              <a:extLst>
                <a:ext uri="{FF2B5EF4-FFF2-40B4-BE49-F238E27FC236}">
                  <a16:creationId xmlns:a16="http://schemas.microsoft.com/office/drawing/2014/main" id="{4EA380F9-7503-7EB6-88CE-674E07F923AC}"/>
                </a:ext>
              </a:extLst>
            </p:cNvPr>
            <p:cNvSpPr/>
            <p:nvPr/>
          </p:nvSpPr>
          <p:spPr>
            <a:xfrm>
              <a:off x="4214450" y="3721100"/>
              <a:ext cx="219700" cy="204800"/>
            </a:xfrm>
            <a:custGeom>
              <a:avLst/>
              <a:gdLst/>
              <a:ahLst/>
              <a:cxnLst/>
              <a:rect l="l" t="t" r="r" b="b"/>
              <a:pathLst>
                <a:path w="8788" h="8192" extrusionOk="0">
                  <a:moveTo>
                    <a:pt x="1151" y="4150"/>
                  </a:moveTo>
                  <a:lnTo>
                    <a:pt x="1151" y="4150"/>
                  </a:lnTo>
                  <a:cubicBezTo>
                    <a:pt x="1428" y="5301"/>
                    <a:pt x="2240" y="6033"/>
                    <a:pt x="3123" y="6389"/>
                  </a:cubicBezTo>
                  <a:cubicBezTo>
                    <a:pt x="3486" y="6537"/>
                    <a:pt x="3826" y="6611"/>
                    <a:pt x="4144" y="6611"/>
                  </a:cubicBezTo>
                  <a:cubicBezTo>
                    <a:pt x="4497" y="6611"/>
                    <a:pt x="4821" y="6519"/>
                    <a:pt x="5112" y="6336"/>
                  </a:cubicBezTo>
                  <a:cubicBezTo>
                    <a:pt x="5763" y="5943"/>
                    <a:pt x="6102" y="5194"/>
                    <a:pt x="6281" y="4587"/>
                  </a:cubicBezTo>
                  <a:cubicBezTo>
                    <a:pt x="6370" y="4819"/>
                    <a:pt x="6406" y="5078"/>
                    <a:pt x="6406" y="5337"/>
                  </a:cubicBezTo>
                  <a:cubicBezTo>
                    <a:pt x="6388" y="5872"/>
                    <a:pt x="6165" y="6381"/>
                    <a:pt x="5772" y="6746"/>
                  </a:cubicBezTo>
                  <a:cubicBezTo>
                    <a:pt x="5267" y="7230"/>
                    <a:pt x="4617" y="7469"/>
                    <a:pt x="3967" y="7469"/>
                  </a:cubicBezTo>
                  <a:cubicBezTo>
                    <a:pt x="3273" y="7469"/>
                    <a:pt x="2581" y="7196"/>
                    <a:pt x="2070" y="6657"/>
                  </a:cubicBezTo>
                  <a:cubicBezTo>
                    <a:pt x="1401" y="5961"/>
                    <a:pt x="1098" y="5051"/>
                    <a:pt x="1151" y="4150"/>
                  </a:cubicBezTo>
                  <a:close/>
                  <a:moveTo>
                    <a:pt x="5144" y="0"/>
                  </a:moveTo>
                  <a:cubicBezTo>
                    <a:pt x="3849" y="0"/>
                    <a:pt x="2635" y="488"/>
                    <a:pt x="1695" y="1376"/>
                  </a:cubicBezTo>
                  <a:cubicBezTo>
                    <a:pt x="63" y="2928"/>
                    <a:pt x="0" y="5515"/>
                    <a:pt x="1544" y="7148"/>
                  </a:cubicBezTo>
                  <a:cubicBezTo>
                    <a:pt x="2204" y="7844"/>
                    <a:pt x="3087" y="8192"/>
                    <a:pt x="3970" y="8192"/>
                  </a:cubicBezTo>
                  <a:cubicBezTo>
                    <a:pt x="4800" y="8192"/>
                    <a:pt x="5621" y="7888"/>
                    <a:pt x="6272" y="7273"/>
                  </a:cubicBezTo>
                  <a:cubicBezTo>
                    <a:pt x="6798" y="6764"/>
                    <a:pt x="7101" y="6086"/>
                    <a:pt x="7119" y="5355"/>
                  </a:cubicBezTo>
                  <a:cubicBezTo>
                    <a:pt x="7137" y="4623"/>
                    <a:pt x="6870" y="3927"/>
                    <a:pt x="6370" y="3392"/>
                  </a:cubicBezTo>
                  <a:lnTo>
                    <a:pt x="5817" y="2821"/>
                  </a:lnTo>
                  <a:lnTo>
                    <a:pt x="5745" y="3606"/>
                  </a:lnTo>
                  <a:cubicBezTo>
                    <a:pt x="5710" y="4052"/>
                    <a:pt x="5451" y="5292"/>
                    <a:pt x="4737" y="5729"/>
                  </a:cubicBezTo>
                  <a:cubicBezTo>
                    <a:pt x="4559" y="5836"/>
                    <a:pt x="4360" y="5890"/>
                    <a:pt x="4137" y="5890"/>
                  </a:cubicBezTo>
                  <a:cubicBezTo>
                    <a:pt x="3914" y="5890"/>
                    <a:pt x="3667" y="5836"/>
                    <a:pt x="3390" y="5729"/>
                  </a:cubicBezTo>
                  <a:cubicBezTo>
                    <a:pt x="2873" y="5515"/>
                    <a:pt x="1249" y="4641"/>
                    <a:pt x="1936" y="2161"/>
                  </a:cubicBezTo>
                  <a:cubicBezTo>
                    <a:pt x="2016" y="2072"/>
                    <a:pt x="2097" y="1983"/>
                    <a:pt x="2186" y="1902"/>
                  </a:cubicBezTo>
                  <a:cubicBezTo>
                    <a:pt x="2992" y="1139"/>
                    <a:pt x="4029" y="714"/>
                    <a:pt x="5123" y="714"/>
                  </a:cubicBezTo>
                  <a:cubicBezTo>
                    <a:pt x="5167" y="714"/>
                    <a:pt x="5211" y="714"/>
                    <a:pt x="5255" y="716"/>
                  </a:cubicBezTo>
                  <a:cubicBezTo>
                    <a:pt x="6406" y="743"/>
                    <a:pt x="7476" y="1224"/>
                    <a:pt x="8261" y="2054"/>
                  </a:cubicBezTo>
                  <a:lnTo>
                    <a:pt x="8788" y="1554"/>
                  </a:lnTo>
                  <a:cubicBezTo>
                    <a:pt x="7860" y="591"/>
                    <a:pt x="6620" y="29"/>
                    <a:pt x="5282" y="2"/>
                  </a:cubicBezTo>
                  <a:cubicBezTo>
                    <a:pt x="5236" y="1"/>
                    <a:pt x="5190" y="0"/>
                    <a:pt x="5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6">
              <a:extLst>
                <a:ext uri="{FF2B5EF4-FFF2-40B4-BE49-F238E27FC236}">
                  <a16:creationId xmlns:a16="http://schemas.microsoft.com/office/drawing/2014/main" id="{11044327-E114-60FB-E3AE-A1F74EE12B8B}"/>
                </a:ext>
              </a:extLst>
            </p:cNvPr>
            <p:cNvSpPr/>
            <p:nvPr/>
          </p:nvSpPr>
          <p:spPr>
            <a:xfrm>
              <a:off x="4025775" y="3806900"/>
              <a:ext cx="238875" cy="182575"/>
            </a:xfrm>
            <a:custGeom>
              <a:avLst/>
              <a:gdLst/>
              <a:ahLst/>
              <a:cxnLst/>
              <a:rect l="l" t="t" r="r" b="b"/>
              <a:pathLst>
                <a:path w="9555" h="7303" extrusionOk="0">
                  <a:moveTo>
                    <a:pt x="7137" y="1316"/>
                  </a:moveTo>
                  <a:lnTo>
                    <a:pt x="7137" y="1316"/>
                  </a:lnTo>
                  <a:cubicBezTo>
                    <a:pt x="7877" y="1816"/>
                    <a:pt x="8413" y="2618"/>
                    <a:pt x="8555" y="3573"/>
                  </a:cubicBezTo>
                  <a:cubicBezTo>
                    <a:pt x="8778" y="5000"/>
                    <a:pt x="7797" y="6339"/>
                    <a:pt x="6370" y="6562"/>
                  </a:cubicBezTo>
                  <a:cubicBezTo>
                    <a:pt x="6268" y="6577"/>
                    <a:pt x="6166" y="6584"/>
                    <a:pt x="6064" y="6584"/>
                  </a:cubicBezTo>
                  <a:cubicBezTo>
                    <a:pt x="5634" y="6584"/>
                    <a:pt x="5216" y="6449"/>
                    <a:pt x="4862" y="6196"/>
                  </a:cubicBezTo>
                  <a:cubicBezTo>
                    <a:pt x="4657" y="6035"/>
                    <a:pt x="4478" y="5848"/>
                    <a:pt x="4345" y="5643"/>
                  </a:cubicBezTo>
                  <a:lnTo>
                    <a:pt x="4345" y="5643"/>
                  </a:lnTo>
                  <a:cubicBezTo>
                    <a:pt x="4727" y="5787"/>
                    <a:pt x="5199" y="5917"/>
                    <a:pt x="5679" y="5917"/>
                  </a:cubicBezTo>
                  <a:cubicBezTo>
                    <a:pt x="5938" y="5917"/>
                    <a:pt x="6200" y="5879"/>
                    <a:pt x="6450" y="5785"/>
                  </a:cubicBezTo>
                  <a:cubicBezTo>
                    <a:pt x="7057" y="5554"/>
                    <a:pt x="7485" y="5036"/>
                    <a:pt x="7708" y="4242"/>
                  </a:cubicBezTo>
                  <a:cubicBezTo>
                    <a:pt x="7967" y="3323"/>
                    <a:pt x="7877" y="2226"/>
                    <a:pt x="7137" y="1316"/>
                  </a:cubicBezTo>
                  <a:close/>
                  <a:moveTo>
                    <a:pt x="5243" y="0"/>
                  </a:moveTo>
                  <a:cubicBezTo>
                    <a:pt x="5035" y="0"/>
                    <a:pt x="4824" y="16"/>
                    <a:pt x="4612" y="49"/>
                  </a:cubicBezTo>
                  <a:cubicBezTo>
                    <a:pt x="1874" y="469"/>
                    <a:pt x="0" y="3038"/>
                    <a:pt x="419" y="5768"/>
                  </a:cubicBezTo>
                  <a:lnTo>
                    <a:pt x="1133" y="5661"/>
                  </a:lnTo>
                  <a:cubicBezTo>
                    <a:pt x="767" y="3314"/>
                    <a:pt x="2382" y="1120"/>
                    <a:pt x="4719" y="754"/>
                  </a:cubicBezTo>
                  <a:cubicBezTo>
                    <a:pt x="4844" y="736"/>
                    <a:pt x="4960" y="727"/>
                    <a:pt x="5085" y="718"/>
                  </a:cubicBezTo>
                  <a:cubicBezTo>
                    <a:pt x="7467" y="1691"/>
                    <a:pt x="7164" y="3511"/>
                    <a:pt x="7012" y="4046"/>
                  </a:cubicBezTo>
                  <a:cubicBezTo>
                    <a:pt x="6851" y="4617"/>
                    <a:pt x="6584" y="4965"/>
                    <a:pt x="6191" y="5116"/>
                  </a:cubicBezTo>
                  <a:cubicBezTo>
                    <a:pt x="6029" y="5178"/>
                    <a:pt x="5853" y="5204"/>
                    <a:pt x="5675" y="5204"/>
                  </a:cubicBezTo>
                  <a:cubicBezTo>
                    <a:pt x="4827" y="5204"/>
                    <a:pt x="3906" y="4624"/>
                    <a:pt x="3899" y="4617"/>
                  </a:cubicBezTo>
                  <a:lnTo>
                    <a:pt x="3230" y="4198"/>
                  </a:lnTo>
                  <a:lnTo>
                    <a:pt x="3354" y="4974"/>
                  </a:lnTo>
                  <a:cubicBezTo>
                    <a:pt x="3461" y="5705"/>
                    <a:pt x="3845" y="6339"/>
                    <a:pt x="4443" y="6776"/>
                  </a:cubicBezTo>
                  <a:cubicBezTo>
                    <a:pt x="4916" y="7124"/>
                    <a:pt x="5478" y="7302"/>
                    <a:pt x="6058" y="7302"/>
                  </a:cubicBezTo>
                  <a:cubicBezTo>
                    <a:pt x="6200" y="7302"/>
                    <a:pt x="6334" y="7293"/>
                    <a:pt x="6477" y="7266"/>
                  </a:cubicBezTo>
                  <a:cubicBezTo>
                    <a:pt x="8297" y="6990"/>
                    <a:pt x="9555" y="5277"/>
                    <a:pt x="9269" y="3457"/>
                  </a:cubicBezTo>
                  <a:cubicBezTo>
                    <a:pt x="8962" y="1447"/>
                    <a:pt x="7217" y="0"/>
                    <a:pt x="5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6">
              <a:extLst>
                <a:ext uri="{FF2B5EF4-FFF2-40B4-BE49-F238E27FC236}">
                  <a16:creationId xmlns:a16="http://schemas.microsoft.com/office/drawing/2014/main" id="{831394FE-1AE4-6379-F99C-DA64702B190C}"/>
                </a:ext>
              </a:extLst>
            </p:cNvPr>
            <p:cNvSpPr/>
            <p:nvPr/>
          </p:nvSpPr>
          <p:spPr>
            <a:xfrm>
              <a:off x="4226275" y="3910700"/>
              <a:ext cx="132500" cy="150350"/>
            </a:xfrm>
            <a:custGeom>
              <a:avLst/>
              <a:gdLst/>
              <a:ahLst/>
              <a:cxnLst/>
              <a:rect l="l" t="t" r="r" b="b"/>
              <a:pathLst>
                <a:path w="5300" h="6014" extrusionOk="0">
                  <a:moveTo>
                    <a:pt x="3238" y="1"/>
                  </a:moveTo>
                  <a:lnTo>
                    <a:pt x="2632" y="385"/>
                  </a:lnTo>
                  <a:cubicBezTo>
                    <a:pt x="2650" y="411"/>
                    <a:pt x="4282" y="2972"/>
                    <a:pt x="4104" y="5023"/>
                  </a:cubicBezTo>
                  <a:cubicBezTo>
                    <a:pt x="3363" y="4649"/>
                    <a:pt x="1767" y="3632"/>
                    <a:pt x="642" y="1500"/>
                  </a:cubicBezTo>
                  <a:lnTo>
                    <a:pt x="0" y="1830"/>
                  </a:lnTo>
                  <a:cubicBezTo>
                    <a:pt x="1642" y="4934"/>
                    <a:pt x="4157" y="5844"/>
                    <a:pt x="4264" y="5880"/>
                  </a:cubicBezTo>
                  <a:lnTo>
                    <a:pt x="4639" y="6014"/>
                  </a:lnTo>
                  <a:lnTo>
                    <a:pt x="4737" y="5630"/>
                  </a:lnTo>
                  <a:cubicBezTo>
                    <a:pt x="5299" y="3221"/>
                    <a:pt x="3319" y="126"/>
                    <a:pt x="3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6">
              <a:extLst>
                <a:ext uri="{FF2B5EF4-FFF2-40B4-BE49-F238E27FC236}">
                  <a16:creationId xmlns:a16="http://schemas.microsoft.com/office/drawing/2014/main" id="{4616DA2F-89F1-19CF-88A7-266611CBD257}"/>
                </a:ext>
              </a:extLst>
            </p:cNvPr>
            <p:cNvSpPr/>
            <p:nvPr/>
          </p:nvSpPr>
          <p:spPr>
            <a:xfrm>
              <a:off x="3703050" y="3871100"/>
              <a:ext cx="383175" cy="297225"/>
            </a:xfrm>
            <a:custGeom>
              <a:avLst/>
              <a:gdLst/>
              <a:ahLst/>
              <a:cxnLst/>
              <a:rect l="l" t="t" r="r" b="b"/>
              <a:pathLst>
                <a:path w="15327" h="11889" extrusionOk="0">
                  <a:moveTo>
                    <a:pt x="9128" y="6381"/>
                  </a:moveTo>
                  <a:cubicBezTo>
                    <a:pt x="9477" y="6381"/>
                    <a:pt x="9789" y="6655"/>
                    <a:pt x="9822" y="7009"/>
                  </a:cubicBezTo>
                  <a:cubicBezTo>
                    <a:pt x="9831" y="7161"/>
                    <a:pt x="9796" y="7473"/>
                    <a:pt x="9573" y="7660"/>
                  </a:cubicBezTo>
                  <a:cubicBezTo>
                    <a:pt x="9420" y="7791"/>
                    <a:pt x="9195" y="7855"/>
                    <a:pt x="8910" y="7855"/>
                  </a:cubicBezTo>
                  <a:cubicBezTo>
                    <a:pt x="8726" y="7855"/>
                    <a:pt x="8518" y="7828"/>
                    <a:pt x="8288" y="7776"/>
                  </a:cubicBezTo>
                  <a:cubicBezTo>
                    <a:pt x="8243" y="7669"/>
                    <a:pt x="8217" y="7553"/>
                    <a:pt x="8208" y="7428"/>
                  </a:cubicBezTo>
                  <a:cubicBezTo>
                    <a:pt x="8154" y="6911"/>
                    <a:pt x="8538" y="6438"/>
                    <a:pt x="9064" y="6384"/>
                  </a:cubicBezTo>
                  <a:cubicBezTo>
                    <a:pt x="9085" y="6382"/>
                    <a:pt x="9107" y="6381"/>
                    <a:pt x="9128" y="6381"/>
                  </a:cubicBezTo>
                  <a:close/>
                  <a:moveTo>
                    <a:pt x="8464" y="1"/>
                  </a:moveTo>
                  <a:cubicBezTo>
                    <a:pt x="8250" y="1"/>
                    <a:pt x="8033" y="11"/>
                    <a:pt x="7815" y="33"/>
                  </a:cubicBezTo>
                  <a:cubicBezTo>
                    <a:pt x="3310" y="461"/>
                    <a:pt x="0" y="4475"/>
                    <a:pt x="437" y="8980"/>
                  </a:cubicBezTo>
                  <a:lnTo>
                    <a:pt x="1151" y="8909"/>
                  </a:lnTo>
                  <a:cubicBezTo>
                    <a:pt x="759" y="4805"/>
                    <a:pt x="3774" y="1139"/>
                    <a:pt x="7887" y="746"/>
                  </a:cubicBezTo>
                  <a:cubicBezTo>
                    <a:pt x="8077" y="728"/>
                    <a:pt x="8267" y="719"/>
                    <a:pt x="8455" y="719"/>
                  </a:cubicBezTo>
                  <a:cubicBezTo>
                    <a:pt x="11458" y="719"/>
                    <a:pt x="14043" y="3016"/>
                    <a:pt x="14336" y="6063"/>
                  </a:cubicBezTo>
                  <a:cubicBezTo>
                    <a:pt x="14577" y="8624"/>
                    <a:pt x="12695" y="10907"/>
                    <a:pt x="10144" y="11148"/>
                  </a:cubicBezTo>
                  <a:cubicBezTo>
                    <a:pt x="10027" y="11159"/>
                    <a:pt x="9911" y="11164"/>
                    <a:pt x="9795" y="11164"/>
                  </a:cubicBezTo>
                  <a:cubicBezTo>
                    <a:pt x="8946" y="11164"/>
                    <a:pt x="8127" y="10877"/>
                    <a:pt x="7467" y="10327"/>
                  </a:cubicBezTo>
                  <a:cubicBezTo>
                    <a:pt x="6718" y="9712"/>
                    <a:pt x="6245" y="8829"/>
                    <a:pt x="6156" y="7856"/>
                  </a:cubicBezTo>
                  <a:cubicBezTo>
                    <a:pt x="6004" y="6295"/>
                    <a:pt x="7155" y="4904"/>
                    <a:pt x="8716" y="4752"/>
                  </a:cubicBezTo>
                  <a:cubicBezTo>
                    <a:pt x="8787" y="4745"/>
                    <a:pt x="8858" y="4742"/>
                    <a:pt x="8928" y="4742"/>
                  </a:cubicBezTo>
                  <a:cubicBezTo>
                    <a:pt x="10054" y="4742"/>
                    <a:pt x="11025" y="5599"/>
                    <a:pt x="11134" y="6741"/>
                  </a:cubicBezTo>
                  <a:cubicBezTo>
                    <a:pt x="11223" y="7669"/>
                    <a:pt x="10536" y="8499"/>
                    <a:pt x="9608" y="8588"/>
                  </a:cubicBezTo>
                  <a:cubicBezTo>
                    <a:pt x="9566" y="8593"/>
                    <a:pt x="9524" y="8595"/>
                    <a:pt x="9483" y="8595"/>
                  </a:cubicBezTo>
                  <a:cubicBezTo>
                    <a:pt x="9378" y="8595"/>
                    <a:pt x="9277" y="8580"/>
                    <a:pt x="9180" y="8561"/>
                  </a:cubicBezTo>
                  <a:cubicBezTo>
                    <a:pt x="9519" y="8517"/>
                    <a:pt x="9805" y="8401"/>
                    <a:pt x="10037" y="8204"/>
                  </a:cubicBezTo>
                  <a:cubicBezTo>
                    <a:pt x="10456" y="7847"/>
                    <a:pt x="10572" y="7321"/>
                    <a:pt x="10536" y="6946"/>
                  </a:cubicBezTo>
                  <a:cubicBezTo>
                    <a:pt x="10469" y="6214"/>
                    <a:pt x="9846" y="5665"/>
                    <a:pt x="9124" y="5665"/>
                  </a:cubicBezTo>
                  <a:cubicBezTo>
                    <a:pt x="9080" y="5665"/>
                    <a:pt x="9037" y="5667"/>
                    <a:pt x="8993" y="5671"/>
                  </a:cubicBezTo>
                  <a:cubicBezTo>
                    <a:pt x="8074" y="5760"/>
                    <a:pt x="7396" y="6581"/>
                    <a:pt x="7485" y="7500"/>
                  </a:cubicBezTo>
                  <a:cubicBezTo>
                    <a:pt x="7586" y="8532"/>
                    <a:pt x="8460" y="9311"/>
                    <a:pt x="9476" y="9311"/>
                  </a:cubicBezTo>
                  <a:cubicBezTo>
                    <a:pt x="9541" y="9311"/>
                    <a:pt x="9606" y="9308"/>
                    <a:pt x="9671" y="9302"/>
                  </a:cubicBezTo>
                  <a:cubicBezTo>
                    <a:pt x="11000" y="9177"/>
                    <a:pt x="11972" y="7990"/>
                    <a:pt x="11848" y="6670"/>
                  </a:cubicBezTo>
                  <a:cubicBezTo>
                    <a:pt x="11705" y="5162"/>
                    <a:pt x="10430" y="4024"/>
                    <a:pt x="8945" y="4024"/>
                  </a:cubicBezTo>
                  <a:cubicBezTo>
                    <a:pt x="8849" y="4024"/>
                    <a:pt x="8752" y="4028"/>
                    <a:pt x="8654" y="4038"/>
                  </a:cubicBezTo>
                  <a:cubicBezTo>
                    <a:pt x="6691" y="4226"/>
                    <a:pt x="5255" y="5965"/>
                    <a:pt x="5442" y="7928"/>
                  </a:cubicBezTo>
                  <a:cubicBezTo>
                    <a:pt x="5549" y="9087"/>
                    <a:pt x="6111" y="10140"/>
                    <a:pt x="7012" y="10881"/>
                  </a:cubicBezTo>
                  <a:cubicBezTo>
                    <a:pt x="7797" y="11541"/>
                    <a:pt x="8770" y="11889"/>
                    <a:pt x="9787" y="11889"/>
                  </a:cubicBezTo>
                  <a:cubicBezTo>
                    <a:pt x="9929" y="11889"/>
                    <a:pt x="10063" y="11880"/>
                    <a:pt x="10206" y="11862"/>
                  </a:cubicBezTo>
                  <a:cubicBezTo>
                    <a:pt x="13159" y="11585"/>
                    <a:pt x="15327" y="8954"/>
                    <a:pt x="15050" y="6001"/>
                  </a:cubicBezTo>
                  <a:cubicBezTo>
                    <a:pt x="14723" y="2579"/>
                    <a:pt x="11833" y="1"/>
                    <a:pt x="8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6">
              <a:extLst>
                <a:ext uri="{FF2B5EF4-FFF2-40B4-BE49-F238E27FC236}">
                  <a16:creationId xmlns:a16="http://schemas.microsoft.com/office/drawing/2014/main" id="{BE5AEA52-BB09-62DF-474B-06E815F93473}"/>
                </a:ext>
              </a:extLst>
            </p:cNvPr>
            <p:cNvSpPr/>
            <p:nvPr/>
          </p:nvSpPr>
          <p:spPr>
            <a:xfrm>
              <a:off x="4406025" y="3533475"/>
              <a:ext cx="331900" cy="337775"/>
            </a:xfrm>
            <a:custGeom>
              <a:avLst/>
              <a:gdLst/>
              <a:ahLst/>
              <a:cxnLst/>
              <a:rect l="l" t="t" r="r" b="b"/>
              <a:pathLst>
                <a:path w="13276" h="13511" extrusionOk="0">
                  <a:moveTo>
                    <a:pt x="6932" y="7213"/>
                  </a:moveTo>
                  <a:cubicBezTo>
                    <a:pt x="7146" y="7213"/>
                    <a:pt x="7369" y="7284"/>
                    <a:pt x="7548" y="7436"/>
                  </a:cubicBezTo>
                  <a:cubicBezTo>
                    <a:pt x="7637" y="7516"/>
                    <a:pt x="7717" y="7605"/>
                    <a:pt x="7780" y="7703"/>
                  </a:cubicBezTo>
                  <a:cubicBezTo>
                    <a:pt x="7548" y="8265"/>
                    <a:pt x="7262" y="8604"/>
                    <a:pt x="6950" y="8694"/>
                  </a:cubicBezTo>
                  <a:cubicBezTo>
                    <a:pt x="6896" y="8707"/>
                    <a:pt x="6843" y="8713"/>
                    <a:pt x="6792" y="8713"/>
                  </a:cubicBezTo>
                  <a:cubicBezTo>
                    <a:pt x="6569" y="8713"/>
                    <a:pt x="6375" y="8604"/>
                    <a:pt x="6281" y="8524"/>
                  </a:cubicBezTo>
                  <a:cubicBezTo>
                    <a:pt x="6138" y="8399"/>
                    <a:pt x="6049" y="8230"/>
                    <a:pt x="6040" y="8051"/>
                  </a:cubicBezTo>
                  <a:cubicBezTo>
                    <a:pt x="6022" y="7864"/>
                    <a:pt x="6076" y="7685"/>
                    <a:pt x="6201" y="7543"/>
                  </a:cubicBezTo>
                  <a:cubicBezTo>
                    <a:pt x="6388" y="7320"/>
                    <a:pt x="6656" y="7213"/>
                    <a:pt x="6932" y="7213"/>
                  </a:cubicBezTo>
                  <a:close/>
                  <a:moveTo>
                    <a:pt x="7949" y="0"/>
                  </a:moveTo>
                  <a:cubicBezTo>
                    <a:pt x="5632" y="0"/>
                    <a:pt x="3331" y="975"/>
                    <a:pt x="1713" y="2868"/>
                  </a:cubicBezTo>
                  <a:cubicBezTo>
                    <a:pt x="563" y="4215"/>
                    <a:pt x="1" y="5928"/>
                    <a:pt x="143" y="7694"/>
                  </a:cubicBezTo>
                  <a:cubicBezTo>
                    <a:pt x="277" y="9461"/>
                    <a:pt x="1098" y="11067"/>
                    <a:pt x="2445" y="12217"/>
                  </a:cubicBezTo>
                  <a:cubicBezTo>
                    <a:pt x="3426" y="13056"/>
                    <a:pt x="4648" y="13511"/>
                    <a:pt x="5933" y="13511"/>
                  </a:cubicBezTo>
                  <a:cubicBezTo>
                    <a:pt x="6076" y="13511"/>
                    <a:pt x="6218" y="13502"/>
                    <a:pt x="6361" y="13493"/>
                  </a:cubicBezTo>
                  <a:cubicBezTo>
                    <a:pt x="7789" y="13377"/>
                    <a:pt x="9091" y="12717"/>
                    <a:pt x="10028" y="11629"/>
                  </a:cubicBezTo>
                  <a:cubicBezTo>
                    <a:pt x="10786" y="10736"/>
                    <a:pt x="11152" y="9603"/>
                    <a:pt x="11063" y="8444"/>
                  </a:cubicBezTo>
                  <a:cubicBezTo>
                    <a:pt x="10973" y="7275"/>
                    <a:pt x="10429" y="6222"/>
                    <a:pt x="9546" y="5464"/>
                  </a:cubicBezTo>
                  <a:cubicBezTo>
                    <a:pt x="8886" y="4901"/>
                    <a:pt x="8074" y="4606"/>
                    <a:pt x="7221" y="4606"/>
                  </a:cubicBezTo>
                  <a:cubicBezTo>
                    <a:pt x="7128" y="4606"/>
                    <a:pt x="7035" y="4610"/>
                    <a:pt x="6941" y="4617"/>
                  </a:cubicBezTo>
                  <a:cubicBezTo>
                    <a:pt x="5995" y="4688"/>
                    <a:pt x="5130" y="5125"/>
                    <a:pt x="4506" y="5857"/>
                  </a:cubicBezTo>
                  <a:cubicBezTo>
                    <a:pt x="3997" y="6445"/>
                    <a:pt x="3756" y="7204"/>
                    <a:pt x="3819" y="7989"/>
                  </a:cubicBezTo>
                  <a:cubicBezTo>
                    <a:pt x="3872" y="8765"/>
                    <a:pt x="4238" y="9479"/>
                    <a:pt x="4836" y="9987"/>
                  </a:cubicBezTo>
                  <a:cubicBezTo>
                    <a:pt x="5282" y="10361"/>
                    <a:pt x="5832" y="10564"/>
                    <a:pt x="6418" y="10564"/>
                  </a:cubicBezTo>
                  <a:cubicBezTo>
                    <a:pt x="6476" y="10564"/>
                    <a:pt x="6535" y="10562"/>
                    <a:pt x="6593" y="10558"/>
                  </a:cubicBezTo>
                  <a:cubicBezTo>
                    <a:pt x="7235" y="10505"/>
                    <a:pt x="7815" y="10210"/>
                    <a:pt x="8235" y="9719"/>
                  </a:cubicBezTo>
                  <a:cubicBezTo>
                    <a:pt x="8583" y="9309"/>
                    <a:pt x="8752" y="8792"/>
                    <a:pt x="8707" y="8256"/>
                  </a:cubicBezTo>
                  <a:cubicBezTo>
                    <a:pt x="8672" y="7721"/>
                    <a:pt x="8422" y="7239"/>
                    <a:pt x="8012" y="6892"/>
                  </a:cubicBezTo>
                  <a:cubicBezTo>
                    <a:pt x="7699" y="6623"/>
                    <a:pt x="7313" y="6492"/>
                    <a:pt x="6929" y="6492"/>
                  </a:cubicBezTo>
                  <a:cubicBezTo>
                    <a:pt x="6456" y="6492"/>
                    <a:pt x="5986" y="6690"/>
                    <a:pt x="5656" y="7079"/>
                  </a:cubicBezTo>
                  <a:cubicBezTo>
                    <a:pt x="5407" y="7364"/>
                    <a:pt x="5291" y="7730"/>
                    <a:pt x="5317" y="8105"/>
                  </a:cubicBezTo>
                  <a:cubicBezTo>
                    <a:pt x="5353" y="8479"/>
                    <a:pt x="5523" y="8818"/>
                    <a:pt x="5808" y="9068"/>
                  </a:cubicBezTo>
                  <a:cubicBezTo>
                    <a:pt x="6040" y="9258"/>
                    <a:pt x="6393" y="9431"/>
                    <a:pt x="6793" y="9431"/>
                  </a:cubicBezTo>
                  <a:cubicBezTo>
                    <a:pt x="6902" y="9431"/>
                    <a:pt x="7014" y="9418"/>
                    <a:pt x="7128" y="9389"/>
                  </a:cubicBezTo>
                  <a:cubicBezTo>
                    <a:pt x="7423" y="9309"/>
                    <a:pt x="7682" y="9140"/>
                    <a:pt x="7913" y="8881"/>
                  </a:cubicBezTo>
                  <a:lnTo>
                    <a:pt x="7913" y="8881"/>
                  </a:lnTo>
                  <a:cubicBezTo>
                    <a:pt x="7860" y="9015"/>
                    <a:pt x="7789" y="9140"/>
                    <a:pt x="7690" y="9247"/>
                  </a:cubicBezTo>
                  <a:cubicBezTo>
                    <a:pt x="7396" y="9595"/>
                    <a:pt x="6986" y="9800"/>
                    <a:pt x="6531" y="9835"/>
                  </a:cubicBezTo>
                  <a:cubicBezTo>
                    <a:pt x="6486" y="9839"/>
                    <a:pt x="6441" y="9841"/>
                    <a:pt x="6396" y="9841"/>
                  </a:cubicBezTo>
                  <a:cubicBezTo>
                    <a:pt x="5997" y="9841"/>
                    <a:pt x="5612" y="9699"/>
                    <a:pt x="5300" y="9434"/>
                  </a:cubicBezTo>
                  <a:cubicBezTo>
                    <a:pt x="4372" y="8649"/>
                    <a:pt x="4265" y="7248"/>
                    <a:pt x="5059" y="6321"/>
                  </a:cubicBezTo>
                  <a:cubicBezTo>
                    <a:pt x="5619" y="5662"/>
                    <a:pt x="6418" y="5323"/>
                    <a:pt x="7222" y="5323"/>
                  </a:cubicBezTo>
                  <a:cubicBezTo>
                    <a:pt x="7878" y="5323"/>
                    <a:pt x="8537" y="5548"/>
                    <a:pt x="9073" y="6008"/>
                  </a:cubicBezTo>
                  <a:cubicBezTo>
                    <a:pt x="9814" y="6642"/>
                    <a:pt x="10269" y="7525"/>
                    <a:pt x="10340" y="8497"/>
                  </a:cubicBezTo>
                  <a:cubicBezTo>
                    <a:pt x="10420" y="9470"/>
                    <a:pt x="10117" y="10415"/>
                    <a:pt x="9484" y="11156"/>
                  </a:cubicBezTo>
                  <a:cubicBezTo>
                    <a:pt x="8672" y="12101"/>
                    <a:pt x="7539" y="12681"/>
                    <a:pt x="6299" y="12779"/>
                  </a:cubicBezTo>
                  <a:cubicBezTo>
                    <a:pt x="6181" y="12788"/>
                    <a:pt x="6064" y="12792"/>
                    <a:pt x="5947" y="12792"/>
                  </a:cubicBezTo>
                  <a:cubicBezTo>
                    <a:pt x="4833" y="12792"/>
                    <a:pt x="3765" y="12408"/>
                    <a:pt x="2909" y="11673"/>
                  </a:cubicBezTo>
                  <a:cubicBezTo>
                    <a:pt x="1713" y="10647"/>
                    <a:pt x="982" y="9211"/>
                    <a:pt x="857" y="7641"/>
                  </a:cubicBezTo>
                  <a:cubicBezTo>
                    <a:pt x="732" y="6071"/>
                    <a:pt x="1232" y="4536"/>
                    <a:pt x="2258" y="3341"/>
                  </a:cubicBezTo>
                  <a:cubicBezTo>
                    <a:pt x="3738" y="1610"/>
                    <a:pt x="5839" y="722"/>
                    <a:pt x="7951" y="722"/>
                  </a:cubicBezTo>
                  <a:cubicBezTo>
                    <a:pt x="9670" y="722"/>
                    <a:pt x="11397" y="1310"/>
                    <a:pt x="12802" y="2511"/>
                  </a:cubicBezTo>
                  <a:lnTo>
                    <a:pt x="13275" y="1967"/>
                  </a:lnTo>
                  <a:cubicBezTo>
                    <a:pt x="11730" y="646"/>
                    <a:pt x="9834" y="0"/>
                    <a:pt x="7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6">
              <a:extLst>
                <a:ext uri="{FF2B5EF4-FFF2-40B4-BE49-F238E27FC236}">
                  <a16:creationId xmlns:a16="http://schemas.microsoft.com/office/drawing/2014/main" id="{ED154D7B-46FE-F209-8B09-B96A783A1912}"/>
                </a:ext>
              </a:extLst>
            </p:cNvPr>
            <p:cNvSpPr/>
            <p:nvPr/>
          </p:nvSpPr>
          <p:spPr>
            <a:xfrm>
              <a:off x="4581550" y="3321700"/>
              <a:ext cx="209675" cy="240000"/>
            </a:xfrm>
            <a:custGeom>
              <a:avLst/>
              <a:gdLst/>
              <a:ahLst/>
              <a:cxnLst/>
              <a:rect l="l" t="t" r="r" b="b"/>
              <a:pathLst>
                <a:path w="8387" h="9600" extrusionOk="0">
                  <a:moveTo>
                    <a:pt x="3578" y="1"/>
                  </a:moveTo>
                  <a:lnTo>
                    <a:pt x="3462" y="705"/>
                  </a:lnTo>
                  <a:cubicBezTo>
                    <a:pt x="5924" y="1098"/>
                    <a:pt x="7610" y="3426"/>
                    <a:pt x="7226" y="5888"/>
                  </a:cubicBezTo>
                  <a:cubicBezTo>
                    <a:pt x="7075" y="6825"/>
                    <a:pt x="6566" y="7646"/>
                    <a:pt x="5799" y="8208"/>
                  </a:cubicBezTo>
                  <a:cubicBezTo>
                    <a:pt x="5183" y="8652"/>
                    <a:pt x="4458" y="8883"/>
                    <a:pt x="3711" y="8883"/>
                  </a:cubicBezTo>
                  <a:cubicBezTo>
                    <a:pt x="3528" y="8883"/>
                    <a:pt x="3343" y="8869"/>
                    <a:pt x="3158" y="8841"/>
                  </a:cubicBezTo>
                  <a:cubicBezTo>
                    <a:pt x="2427" y="8725"/>
                    <a:pt x="1785" y="8333"/>
                    <a:pt x="1356" y="7735"/>
                  </a:cubicBezTo>
                  <a:cubicBezTo>
                    <a:pt x="919" y="7128"/>
                    <a:pt x="741" y="6397"/>
                    <a:pt x="857" y="5674"/>
                  </a:cubicBezTo>
                  <a:cubicBezTo>
                    <a:pt x="1026" y="4620"/>
                    <a:pt x="1936" y="3863"/>
                    <a:pt x="2971" y="3863"/>
                  </a:cubicBezTo>
                  <a:cubicBezTo>
                    <a:pt x="3083" y="3863"/>
                    <a:pt x="3196" y="3872"/>
                    <a:pt x="3310" y="3890"/>
                  </a:cubicBezTo>
                  <a:cubicBezTo>
                    <a:pt x="4202" y="4033"/>
                    <a:pt x="4818" y="4871"/>
                    <a:pt x="4675" y="5772"/>
                  </a:cubicBezTo>
                  <a:cubicBezTo>
                    <a:pt x="4578" y="6384"/>
                    <a:pt x="4054" y="6814"/>
                    <a:pt x="3454" y="6814"/>
                  </a:cubicBezTo>
                  <a:cubicBezTo>
                    <a:pt x="3389" y="6814"/>
                    <a:pt x="3323" y="6809"/>
                    <a:pt x="3257" y="6798"/>
                  </a:cubicBezTo>
                  <a:cubicBezTo>
                    <a:pt x="3016" y="6763"/>
                    <a:pt x="2802" y="6629"/>
                    <a:pt x="2659" y="6433"/>
                  </a:cubicBezTo>
                  <a:cubicBezTo>
                    <a:pt x="2507" y="6236"/>
                    <a:pt x="2454" y="5987"/>
                    <a:pt x="2489" y="5746"/>
                  </a:cubicBezTo>
                  <a:cubicBezTo>
                    <a:pt x="2516" y="5567"/>
                    <a:pt x="2614" y="5416"/>
                    <a:pt x="2757" y="5309"/>
                  </a:cubicBezTo>
                  <a:cubicBezTo>
                    <a:pt x="2872" y="5229"/>
                    <a:pt x="3011" y="5185"/>
                    <a:pt x="3149" y="5185"/>
                  </a:cubicBezTo>
                  <a:cubicBezTo>
                    <a:pt x="3182" y="5185"/>
                    <a:pt x="3215" y="5187"/>
                    <a:pt x="3248" y="5193"/>
                  </a:cubicBezTo>
                  <a:lnTo>
                    <a:pt x="3364" y="4488"/>
                  </a:lnTo>
                  <a:cubicBezTo>
                    <a:pt x="3287" y="4475"/>
                    <a:pt x="3210" y="4468"/>
                    <a:pt x="3134" y="4468"/>
                  </a:cubicBezTo>
                  <a:cubicBezTo>
                    <a:pt x="2848" y="4468"/>
                    <a:pt x="2570" y="4559"/>
                    <a:pt x="2338" y="4729"/>
                  </a:cubicBezTo>
                  <a:cubicBezTo>
                    <a:pt x="2034" y="4952"/>
                    <a:pt x="1838" y="5273"/>
                    <a:pt x="1785" y="5639"/>
                  </a:cubicBezTo>
                  <a:cubicBezTo>
                    <a:pt x="1713" y="6067"/>
                    <a:pt x="1811" y="6504"/>
                    <a:pt x="2070" y="6852"/>
                  </a:cubicBezTo>
                  <a:cubicBezTo>
                    <a:pt x="2329" y="7209"/>
                    <a:pt x="2712" y="7441"/>
                    <a:pt x="3141" y="7512"/>
                  </a:cubicBezTo>
                  <a:cubicBezTo>
                    <a:pt x="3244" y="7528"/>
                    <a:pt x="3348" y="7536"/>
                    <a:pt x="3450" y="7536"/>
                  </a:cubicBezTo>
                  <a:cubicBezTo>
                    <a:pt x="4399" y="7536"/>
                    <a:pt x="5236" y="6846"/>
                    <a:pt x="5389" y="5879"/>
                  </a:cubicBezTo>
                  <a:cubicBezTo>
                    <a:pt x="5594" y="4595"/>
                    <a:pt x="4711" y="3382"/>
                    <a:pt x="3426" y="3176"/>
                  </a:cubicBezTo>
                  <a:cubicBezTo>
                    <a:pt x="3278" y="3153"/>
                    <a:pt x="3131" y="3142"/>
                    <a:pt x="2986" y="3142"/>
                  </a:cubicBezTo>
                  <a:cubicBezTo>
                    <a:pt x="1604" y="3142"/>
                    <a:pt x="378" y="4146"/>
                    <a:pt x="152" y="5558"/>
                  </a:cubicBezTo>
                  <a:cubicBezTo>
                    <a:pt x="0" y="6477"/>
                    <a:pt x="223" y="7396"/>
                    <a:pt x="776" y="8154"/>
                  </a:cubicBezTo>
                  <a:cubicBezTo>
                    <a:pt x="1321" y="8904"/>
                    <a:pt x="2124" y="9403"/>
                    <a:pt x="3051" y="9546"/>
                  </a:cubicBezTo>
                  <a:cubicBezTo>
                    <a:pt x="3274" y="9582"/>
                    <a:pt x="3497" y="9600"/>
                    <a:pt x="3729" y="9600"/>
                  </a:cubicBezTo>
                  <a:cubicBezTo>
                    <a:pt x="4621" y="9600"/>
                    <a:pt x="5487" y="9323"/>
                    <a:pt x="6227" y="8788"/>
                  </a:cubicBezTo>
                  <a:cubicBezTo>
                    <a:pt x="7146" y="8119"/>
                    <a:pt x="7753" y="7128"/>
                    <a:pt x="7931" y="6004"/>
                  </a:cubicBezTo>
                  <a:cubicBezTo>
                    <a:pt x="8386" y="3141"/>
                    <a:pt x="6432" y="456"/>
                    <a:pt x="3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6">
              <a:extLst>
                <a:ext uri="{FF2B5EF4-FFF2-40B4-BE49-F238E27FC236}">
                  <a16:creationId xmlns:a16="http://schemas.microsoft.com/office/drawing/2014/main" id="{C82563B9-E801-365D-E703-A1F6BA0B5054}"/>
                </a:ext>
              </a:extLst>
            </p:cNvPr>
            <p:cNvSpPr/>
            <p:nvPr/>
          </p:nvSpPr>
          <p:spPr>
            <a:xfrm>
              <a:off x="4672550" y="3140850"/>
              <a:ext cx="226375" cy="215450"/>
            </a:xfrm>
            <a:custGeom>
              <a:avLst/>
              <a:gdLst/>
              <a:ahLst/>
              <a:cxnLst/>
              <a:rect l="l" t="t" r="r" b="b"/>
              <a:pathLst>
                <a:path w="9055" h="8618" extrusionOk="0">
                  <a:moveTo>
                    <a:pt x="4898" y="0"/>
                  </a:moveTo>
                  <a:cubicBezTo>
                    <a:pt x="3986" y="0"/>
                    <a:pt x="3074" y="355"/>
                    <a:pt x="2391" y="1061"/>
                  </a:cubicBezTo>
                  <a:cubicBezTo>
                    <a:pt x="1294" y="2203"/>
                    <a:pt x="1320" y="4014"/>
                    <a:pt x="2462" y="5111"/>
                  </a:cubicBezTo>
                  <a:cubicBezTo>
                    <a:pt x="2893" y="5533"/>
                    <a:pt x="3457" y="5772"/>
                    <a:pt x="4073" y="5772"/>
                  </a:cubicBezTo>
                  <a:cubicBezTo>
                    <a:pt x="4095" y="5772"/>
                    <a:pt x="4117" y="5772"/>
                    <a:pt x="4140" y="5772"/>
                  </a:cubicBezTo>
                  <a:cubicBezTo>
                    <a:pt x="4773" y="5763"/>
                    <a:pt x="5362" y="5504"/>
                    <a:pt x="5799" y="5058"/>
                  </a:cubicBezTo>
                  <a:cubicBezTo>
                    <a:pt x="6548" y="4273"/>
                    <a:pt x="6530" y="3033"/>
                    <a:pt x="5754" y="2283"/>
                  </a:cubicBezTo>
                  <a:cubicBezTo>
                    <a:pt x="5435" y="1973"/>
                    <a:pt x="5022" y="1819"/>
                    <a:pt x="4610" y="1819"/>
                  </a:cubicBezTo>
                  <a:cubicBezTo>
                    <a:pt x="4179" y="1819"/>
                    <a:pt x="3749" y="1987"/>
                    <a:pt x="3426" y="2319"/>
                  </a:cubicBezTo>
                  <a:cubicBezTo>
                    <a:pt x="2899" y="2872"/>
                    <a:pt x="2917" y="3746"/>
                    <a:pt x="3462" y="4282"/>
                  </a:cubicBezTo>
                  <a:lnTo>
                    <a:pt x="3961" y="3764"/>
                  </a:lnTo>
                  <a:cubicBezTo>
                    <a:pt x="3702" y="3506"/>
                    <a:pt x="3693" y="3086"/>
                    <a:pt x="3943" y="2819"/>
                  </a:cubicBezTo>
                  <a:cubicBezTo>
                    <a:pt x="4125" y="2632"/>
                    <a:pt x="4365" y="2539"/>
                    <a:pt x="4604" y="2539"/>
                  </a:cubicBezTo>
                  <a:cubicBezTo>
                    <a:pt x="4835" y="2539"/>
                    <a:pt x="5066" y="2626"/>
                    <a:pt x="5246" y="2801"/>
                  </a:cubicBezTo>
                  <a:cubicBezTo>
                    <a:pt x="5745" y="3274"/>
                    <a:pt x="5754" y="4059"/>
                    <a:pt x="5281" y="4558"/>
                  </a:cubicBezTo>
                  <a:cubicBezTo>
                    <a:pt x="4978" y="4870"/>
                    <a:pt x="4568" y="5049"/>
                    <a:pt x="4131" y="5058"/>
                  </a:cubicBezTo>
                  <a:cubicBezTo>
                    <a:pt x="3693" y="5058"/>
                    <a:pt x="3274" y="4897"/>
                    <a:pt x="2962" y="4594"/>
                  </a:cubicBezTo>
                  <a:cubicBezTo>
                    <a:pt x="2106" y="3773"/>
                    <a:pt x="2088" y="2417"/>
                    <a:pt x="2908" y="1561"/>
                  </a:cubicBezTo>
                  <a:cubicBezTo>
                    <a:pt x="3450" y="1001"/>
                    <a:pt x="4171" y="720"/>
                    <a:pt x="4894" y="720"/>
                  </a:cubicBezTo>
                  <a:cubicBezTo>
                    <a:pt x="5587" y="720"/>
                    <a:pt x="6283" y="979"/>
                    <a:pt x="6825" y="1498"/>
                  </a:cubicBezTo>
                  <a:cubicBezTo>
                    <a:pt x="8225" y="2854"/>
                    <a:pt x="8270" y="5111"/>
                    <a:pt x="6905" y="6521"/>
                  </a:cubicBezTo>
                  <a:cubicBezTo>
                    <a:pt x="6021" y="7437"/>
                    <a:pt x="4839" y="7896"/>
                    <a:pt x="3655" y="7896"/>
                  </a:cubicBezTo>
                  <a:cubicBezTo>
                    <a:pt x="2522" y="7896"/>
                    <a:pt x="1386" y="7475"/>
                    <a:pt x="509" y="6628"/>
                  </a:cubicBezTo>
                  <a:lnTo>
                    <a:pt x="0" y="7145"/>
                  </a:lnTo>
                  <a:cubicBezTo>
                    <a:pt x="1017" y="8127"/>
                    <a:pt x="2337" y="8617"/>
                    <a:pt x="3649" y="8617"/>
                  </a:cubicBezTo>
                  <a:cubicBezTo>
                    <a:pt x="5023" y="8617"/>
                    <a:pt x="6397" y="8082"/>
                    <a:pt x="7422" y="7020"/>
                  </a:cubicBezTo>
                  <a:cubicBezTo>
                    <a:pt x="9055" y="5325"/>
                    <a:pt x="9010" y="2613"/>
                    <a:pt x="7324" y="981"/>
                  </a:cubicBezTo>
                  <a:cubicBezTo>
                    <a:pt x="6648" y="326"/>
                    <a:pt x="5772" y="0"/>
                    <a:pt x="4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36">
              <a:extLst>
                <a:ext uri="{FF2B5EF4-FFF2-40B4-BE49-F238E27FC236}">
                  <a16:creationId xmlns:a16="http://schemas.microsoft.com/office/drawing/2014/main" id="{E430E700-1BCF-B618-69A8-66D137BDD195}"/>
                </a:ext>
              </a:extLst>
            </p:cNvPr>
            <p:cNvSpPr/>
            <p:nvPr/>
          </p:nvSpPr>
          <p:spPr>
            <a:xfrm>
              <a:off x="4714025" y="3573300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52" y="720"/>
                  </a:moveTo>
                  <a:cubicBezTo>
                    <a:pt x="1238" y="720"/>
                    <a:pt x="1321" y="748"/>
                    <a:pt x="1383" y="802"/>
                  </a:cubicBezTo>
                  <a:cubicBezTo>
                    <a:pt x="1464" y="865"/>
                    <a:pt x="1508" y="954"/>
                    <a:pt x="1517" y="1052"/>
                  </a:cubicBezTo>
                  <a:cubicBezTo>
                    <a:pt x="1526" y="1159"/>
                    <a:pt x="1499" y="1257"/>
                    <a:pt x="1437" y="1329"/>
                  </a:cubicBezTo>
                  <a:cubicBezTo>
                    <a:pt x="1374" y="1409"/>
                    <a:pt x="1285" y="1454"/>
                    <a:pt x="1187" y="1462"/>
                  </a:cubicBezTo>
                  <a:cubicBezTo>
                    <a:pt x="1175" y="1464"/>
                    <a:pt x="1162" y="1464"/>
                    <a:pt x="1150" y="1464"/>
                  </a:cubicBezTo>
                  <a:cubicBezTo>
                    <a:pt x="1065" y="1464"/>
                    <a:pt x="981" y="1437"/>
                    <a:pt x="910" y="1382"/>
                  </a:cubicBezTo>
                  <a:cubicBezTo>
                    <a:pt x="830" y="1320"/>
                    <a:pt x="786" y="1231"/>
                    <a:pt x="777" y="1132"/>
                  </a:cubicBezTo>
                  <a:cubicBezTo>
                    <a:pt x="759" y="918"/>
                    <a:pt x="910" y="740"/>
                    <a:pt x="1116" y="722"/>
                  </a:cubicBezTo>
                  <a:cubicBezTo>
                    <a:pt x="1128" y="721"/>
                    <a:pt x="1140" y="720"/>
                    <a:pt x="1152" y="720"/>
                  </a:cubicBezTo>
                  <a:close/>
                  <a:moveTo>
                    <a:pt x="1168" y="1"/>
                  </a:moveTo>
                  <a:cubicBezTo>
                    <a:pt x="1127" y="1"/>
                    <a:pt x="1086" y="3"/>
                    <a:pt x="1044" y="8"/>
                  </a:cubicBezTo>
                  <a:cubicBezTo>
                    <a:pt x="447" y="62"/>
                    <a:pt x="0" y="597"/>
                    <a:pt x="63" y="1195"/>
                  </a:cubicBezTo>
                  <a:cubicBezTo>
                    <a:pt x="90" y="1489"/>
                    <a:pt x="223" y="1748"/>
                    <a:pt x="455" y="1935"/>
                  </a:cubicBezTo>
                  <a:cubicBezTo>
                    <a:pt x="652" y="2096"/>
                    <a:pt x="893" y="2185"/>
                    <a:pt x="1142" y="2185"/>
                  </a:cubicBezTo>
                  <a:cubicBezTo>
                    <a:pt x="1178" y="2185"/>
                    <a:pt x="1214" y="2185"/>
                    <a:pt x="1249" y="2176"/>
                  </a:cubicBezTo>
                  <a:cubicBezTo>
                    <a:pt x="1544" y="2149"/>
                    <a:pt x="1803" y="2016"/>
                    <a:pt x="1990" y="1793"/>
                  </a:cubicBezTo>
                  <a:cubicBezTo>
                    <a:pt x="2177" y="1561"/>
                    <a:pt x="2266" y="1275"/>
                    <a:pt x="2240" y="990"/>
                  </a:cubicBezTo>
                  <a:cubicBezTo>
                    <a:pt x="2204" y="695"/>
                    <a:pt x="2070" y="437"/>
                    <a:pt x="1847" y="249"/>
                  </a:cubicBezTo>
                  <a:cubicBezTo>
                    <a:pt x="1649" y="89"/>
                    <a:pt x="1411" y="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36">
              <a:extLst>
                <a:ext uri="{FF2B5EF4-FFF2-40B4-BE49-F238E27FC236}">
                  <a16:creationId xmlns:a16="http://schemas.microsoft.com/office/drawing/2014/main" id="{38250F84-DFA4-EB95-E64A-8B5D4979D506}"/>
                </a:ext>
              </a:extLst>
            </p:cNvPr>
            <p:cNvSpPr/>
            <p:nvPr/>
          </p:nvSpPr>
          <p:spPr>
            <a:xfrm>
              <a:off x="4635750" y="3433700"/>
              <a:ext cx="56450" cy="54625"/>
            </a:xfrm>
            <a:custGeom>
              <a:avLst/>
              <a:gdLst/>
              <a:ahLst/>
              <a:cxnLst/>
              <a:rect l="l" t="t" r="r" b="b"/>
              <a:pathLst>
                <a:path w="2258" h="2185" extrusionOk="0">
                  <a:moveTo>
                    <a:pt x="1142" y="722"/>
                  </a:moveTo>
                  <a:cubicBezTo>
                    <a:pt x="1231" y="722"/>
                    <a:pt x="1312" y="748"/>
                    <a:pt x="1383" y="802"/>
                  </a:cubicBezTo>
                  <a:cubicBezTo>
                    <a:pt x="1463" y="864"/>
                    <a:pt x="1508" y="953"/>
                    <a:pt x="1517" y="1060"/>
                  </a:cubicBezTo>
                  <a:cubicBezTo>
                    <a:pt x="1526" y="1159"/>
                    <a:pt x="1499" y="1257"/>
                    <a:pt x="1436" y="1328"/>
                  </a:cubicBezTo>
                  <a:cubicBezTo>
                    <a:pt x="1374" y="1408"/>
                    <a:pt x="1276" y="1453"/>
                    <a:pt x="1178" y="1462"/>
                  </a:cubicBezTo>
                  <a:cubicBezTo>
                    <a:pt x="1161" y="1465"/>
                    <a:pt x="1144" y="1467"/>
                    <a:pt x="1127" y="1467"/>
                  </a:cubicBezTo>
                  <a:cubicBezTo>
                    <a:pt x="1046" y="1467"/>
                    <a:pt x="969" y="1433"/>
                    <a:pt x="910" y="1382"/>
                  </a:cubicBezTo>
                  <a:cubicBezTo>
                    <a:pt x="830" y="1319"/>
                    <a:pt x="785" y="1230"/>
                    <a:pt x="776" y="1132"/>
                  </a:cubicBezTo>
                  <a:cubicBezTo>
                    <a:pt x="750" y="927"/>
                    <a:pt x="901" y="739"/>
                    <a:pt x="1106" y="722"/>
                  </a:cubicBezTo>
                  <a:close/>
                  <a:moveTo>
                    <a:pt x="1168" y="0"/>
                  </a:moveTo>
                  <a:cubicBezTo>
                    <a:pt x="1127" y="0"/>
                    <a:pt x="1085" y="3"/>
                    <a:pt x="1044" y="8"/>
                  </a:cubicBezTo>
                  <a:cubicBezTo>
                    <a:pt x="437" y="61"/>
                    <a:pt x="0" y="597"/>
                    <a:pt x="54" y="1194"/>
                  </a:cubicBezTo>
                  <a:cubicBezTo>
                    <a:pt x="80" y="1489"/>
                    <a:pt x="223" y="1747"/>
                    <a:pt x="446" y="1935"/>
                  </a:cubicBezTo>
                  <a:cubicBezTo>
                    <a:pt x="642" y="2095"/>
                    <a:pt x="892" y="2185"/>
                    <a:pt x="1142" y="2185"/>
                  </a:cubicBezTo>
                  <a:lnTo>
                    <a:pt x="1249" y="2185"/>
                  </a:lnTo>
                  <a:cubicBezTo>
                    <a:pt x="1544" y="2149"/>
                    <a:pt x="1802" y="2015"/>
                    <a:pt x="1990" y="1792"/>
                  </a:cubicBezTo>
                  <a:cubicBezTo>
                    <a:pt x="2177" y="1560"/>
                    <a:pt x="2257" y="1275"/>
                    <a:pt x="2230" y="989"/>
                  </a:cubicBezTo>
                  <a:cubicBezTo>
                    <a:pt x="2204" y="695"/>
                    <a:pt x="2070" y="436"/>
                    <a:pt x="1838" y="249"/>
                  </a:cubicBezTo>
                  <a:cubicBezTo>
                    <a:pt x="1647" y="89"/>
                    <a:pt x="1411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36">
              <a:extLst>
                <a:ext uri="{FF2B5EF4-FFF2-40B4-BE49-F238E27FC236}">
                  <a16:creationId xmlns:a16="http://schemas.microsoft.com/office/drawing/2014/main" id="{8F3D8765-8DE8-CF52-06A5-D86D0E740E71}"/>
                </a:ext>
              </a:extLst>
            </p:cNvPr>
            <p:cNvSpPr/>
            <p:nvPr/>
          </p:nvSpPr>
          <p:spPr>
            <a:xfrm>
              <a:off x="4751275" y="3201600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15" y="719"/>
                  </a:moveTo>
                  <a:cubicBezTo>
                    <a:pt x="1205" y="719"/>
                    <a:pt x="1285" y="754"/>
                    <a:pt x="1356" y="808"/>
                  </a:cubicBezTo>
                  <a:cubicBezTo>
                    <a:pt x="1428" y="870"/>
                    <a:pt x="1481" y="960"/>
                    <a:pt x="1490" y="1058"/>
                  </a:cubicBezTo>
                  <a:cubicBezTo>
                    <a:pt x="1508" y="1263"/>
                    <a:pt x="1356" y="1450"/>
                    <a:pt x="1151" y="1468"/>
                  </a:cubicBezTo>
                  <a:cubicBezTo>
                    <a:pt x="1139" y="1469"/>
                    <a:pt x="1127" y="1470"/>
                    <a:pt x="1114" y="1470"/>
                  </a:cubicBezTo>
                  <a:cubicBezTo>
                    <a:pt x="1029" y="1470"/>
                    <a:pt x="945" y="1442"/>
                    <a:pt x="875" y="1388"/>
                  </a:cubicBezTo>
                  <a:cubicBezTo>
                    <a:pt x="803" y="1316"/>
                    <a:pt x="750" y="1227"/>
                    <a:pt x="741" y="1129"/>
                  </a:cubicBezTo>
                  <a:cubicBezTo>
                    <a:pt x="732" y="1031"/>
                    <a:pt x="759" y="933"/>
                    <a:pt x="830" y="853"/>
                  </a:cubicBezTo>
                  <a:cubicBezTo>
                    <a:pt x="892" y="781"/>
                    <a:pt x="982" y="737"/>
                    <a:pt x="1080" y="719"/>
                  </a:cubicBezTo>
                  <a:close/>
                  <a:moveTo>
                    <a:pt x="1111" y="0"/>
                  </a:moveTo>
                  <a:cubicBezTo>
                    <a:pt x="1077" y="0"/>
                    <a:pt x="1043" y="2"/>
                    <a:pt x="1008" y="5"/>
                  </a:cubicBezTo>
                  <a:cubicBezTo>
                    <a:pt x="723" y="32"/>
                    <a:pt x="455" y="175"/>
                    <a:pt x="268" y="398"/>
                  </a:cubicBezTo>
                  <a:cubicBezTo>
                    <a:pt x="89" y="621"/>
                    <a:pt x="0" y="906"/>
                    <a:pt x="27" y="1200"/>
                  </a:cubicBezTo>
                  <a:cubicBezTo>
                    <a:pt x="54" y="1495"/>
                    <a:pt x="197" y="1754"/>
                    <a:pt x="420" y="1941"/>
                  </a:cubicBezTo>
                  <a:cubicBezTo>
                    <a:pt x="616" y="2101"/>
                    <a:pt x="857" y="2191"/>
                    <a:pt x="1115" y="2191"/>
                  </a:cubicBezTo>
                  <a:cubicBezTo>
                    <a:pt x="1151" y="2191"/>
                    <a:pt x="1187" y="2191"/>
                    <a:pt x="1222" y="2182"/>
                  </a:cubicBezTo>
                  <a:cubicBezTo>
                    <a:pt x="1820" y="2128"/>
                    <a:pt x="2257" y="1593"/>
                    <a:pt x="2204" y="986"/>
                  </a:cubicBezTo>
                  <a:cubicBezTo>
                    <a:pt x="2177" y="701"/>
                    <a:pt x="2034" y="433"/>
                    <a:pt x="1811" y="255"/>
                  </a:cubicBezTo>
                  <a:cubicBezTo>
                    <a:pt x="1614" y="89"/>
                    <a:pt x="1368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6">
              <a:extLst>
                <a:ext uri="{FF2B5EF4-FFF2-40B4-BE49-F238E27FC236}">
                  <a16:creationId xmlns:a16="http://schemas.microsoft.com/office/drawing/2014/main" id="{9296B38E-3BD3-61A0-571A-51A00288E999}"/>
                </a:ext>
              </a:extLst>
            </p:cNvPr>
            <p:cNvSpPr/>
            <p:nvPr/>
          </p:nvSpPr>
          <p:spPr>
            <a:xfrm>
              <a:off x="3022150" y="1764525"/>
              <a:ext cx="218375" cy="205225"/>
            </a:xfrm>
            <a:custGeom>
              <a:avLst/>
              <a:gdLst/>
              <a:ahLst/>
              <a:cxnLst/>
              <a:rect l="l" t="t" r="r" b="b"/>
              <a:pathLst>
                <a:path w="8735" h="8209" extrusionOk="0">
                  <a:moveTo>
                    <a:pt x="4767" y="720"/>
                  </a:moveTo>
                  <a:cubicBezTo>
                    <a:pt x="5449" y="720"/>
                    <a:pt x="6130" y="983"/>
                    <a:pt x="6647" y="1509"/>
                  </a:cubicBezTo>
                  <a:cubicBezTo>
                    <a:pt x="7316" y="2196"/>
                    <a:pt x="7637" y="3106"/>
                    <a:pt x="7601" y="3998"/>
                  </a:cubicBezTo>
                  <a:cubicBezTo>
                    <a:pt x="7307" y="2856"/>
                    <a:pt x="6486" y="2133"/>
                    <a:pt x="5594" y="1785"/>
                  </a:cubicBezTo>
                  <a:cubicBezTo>
                    <a:pt x="5246" y="1652"/>
                    <a:pt x="4916" y="1580"/>
                    <a:pt x="4604" y="1580"/>
                  </a:cubicBezTo>
                  <a:cubicBezTo>
                    <a:pt x="4238" y="1580"/>
                    <a:pt x="3908" y="1678"/>
                    <a:pt x="3605" y="1866"/>
                  </a:cubicBezTo>
                  <a:cubicBezTo>
                    <a:pt x="2962" y="2276"/>
                    <a:pt x="2632" y="3034"/>
                    <a:pt x="2463" y="3641"/>
                  </a:cubicBezTo>
                  <a:cubicBezTo>
                    <a:pt x="2373" y="3400"/>
                    <a:pt x="2329" y="3150"/>
                    <a:pt x="2329" y="2892"/>
                  </a:cubicBezTo>
                  <a:cubicBezTo>
                    <a:pt x="2338" y="2347"/>
                    <a:pt x="2552" y="1848"/>
                    <a:pt x="2935" y="1464"/>
                  </a:cubicBezTo>
                  <a:cubicBezTo>
                    <a:pt x="3445" y="968"/>
                    <a:pt x="4106" y="720"/>
                    <a:pt x="4767" y="720"/>
                  </a:cubicBezTo>
                  <a:close/>
                  <a:moveTo>
                    <a:pt x="4770" y="1"/>
                  </a:moveTo>
                  <a:cubicBezTo>
                    <a:pt x="3927" y="1"/>
                    <a:pt x="3083" y="318"/>
                    <a:pt x="2436" y="956"/>
                  </a:cubicBezTo>
                  <a:cubicBezTo>
                    <a:pt x="1910" y="1464"/>
                    <a:pt x="1615" y="2151"/>
                    <a:pt x="1615" y="2883"/>
                  </a:cubicBezTo>
                  <a:cubicBezTo>
                    <a:pt x="1606" y="3614"/>
                    <a:pt x="1883" y="4310"/>
                    <a:pt x="2391" y="4836"/>
                  </a:cubicBezTo>
                  <a:lnTo>
                    <a:pt x="2953" y="5398"/>
                  </a:lnTo>
                  <a:lnTo>
                    <a:pt x="3007" y="4604"/>
                  </a:lnTo>
                  <a:cubicBezTo>
                    <a:pt x="3007" y="4595"/>
                    <a:pt x="3141" y="3008"/>
                    <a:pt x="3988" y="2472"/>
                  </a:cubicBezTo>
                  <a:cubicBezTo>
                    <a:pt x="4172" y="2357"/>
                    <a:pt x="4377" y="2299"/>
                    <a:pt x="4609" y="2299"/>
                  </a:cubicBezTo>
                  <a:cubicBezTo>
                    <a:pt x="4826" y="2299"/>
                    <a:pt x="5067" y="2351"/>
                    <a:pt x="5335" y="2454"/>
                  </a:cubicBezTo>
                  <a:cubicBezTo>
                    <a:pt x="5853" y="2660"/>
                    <a:pt x="7494" y="3507"/>
                    <a:pt x="6843" y="5996"/>
                  </a:cubicBezTo>
                  <a:cubicBezTo>
                    <a:pt x="6763" y="6094"/>
                    <a:pt x="6682" y="6183"/>
                    <a:pt x="6593" y="6264"/>
                  </a:cubicBezTo>
                  <a:cubicBezTo>
                    <a:pt x="5757" y="7082"/>
                    <a:pt x="4671" y="7491"/>
                    <a:pt x="3586" y="7491"/>
                  </a:cubicBezTo>
                  <a:cubicBezTo>
                    <a:pt x="2472" y="7491"/>
                    <a:pt x="1359" y="7060"/>
                    <a:pt x="518" y="6201"/>
                  </a:cubicBezTo>
                  <a:lnTo>
                    <a:pt x="0" y="6701"/>
                  </a:lnTo>
                  <a:cubicBezTo>
                    <a:pt x="982" y="7709"/>
                    <a:pt x="2284" y="8208"/>
                    <a:pt x="3587" y="8208"/>
                  </a:cubicBezTo>
                  <a:cubicBezTo>
                    <a:pt x="4853" y="8208"/>
                    <a:pt x="6120" y="7736"/>
                    <a:pt x="7093" y="6781"/>
                  </a:cubicBezTo>
                  <a:cubicBezTo>
                    <a:pt x="8707" y="5202"/>
                    <a:pt x="8734" y="2615"/>
                    <a:pt x="7155" y="1000"/>
                  </a:cubicBezTo>
                  <a:cubicBezTo>
                    <a:pt x="6504" y="336"/>
                    <a:pt x="5637" y="1"/>
                    <a:pt x="4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6">
              <a:extLst>
                <a:ext uri="{FF2B5EF4-FFF2-40B4-BE49-F238E27FC236}">
                  <a16:creationId xmlns:a16="http://schemas.microsoft.com/office/drawing/2014/main" id="{313B2DA4-EDE1-FCF7-D190-E9051A4E7999}"/>
                </a:ext>
              </a:extLst>
            </p:cNvPr>
            <p:cNvSpPr/>
            <p:nvPr/>
          </p:nvSpPr>
          <p:spPr>
            <a:xfrm>
              <a:off x="3189200" y="1698925"/>
              <a:ext cx="239550" cy="182275"/>
            </a:xfrm>
            <a:custGeom>
              <a:avLst/>
              <a:gdLst/>
              <a:ahLst/>
              <a:cxnLst/>
              <a:rect l="l" t="t" r="r" b="b"/>
              <a:pathLst>
                <a:path w="9582" h="7291" extrusionOk="0">
                  <a:moveTo>
                    <a:pt x="3497" y="716"/>
                  </a:moveTo>
                  <a:cubicBezTo>
                    <a:pt x="4193" y="716"/>
                    <a:pt x="4827" y="1073"/>
                    <a:pt x="5192" y="1635"/>
                  </a:cubicBezTo>
                  <a:cubicBezTo>
                    <a:pt x="4819" y="1499"/>
                    <a:pt x="4355" y="1378"/>
                    <a:pt x="3889" y="1378"/>
                  </a:cubicBezTo>
                  <a:cubicBezTo>
                    <a:pt x="3620" y="1378"/>
                    <a:pt x="3350" y="1418"/>
                    <a:pt x="3096" y="1519"/>
                  </a:cubicBezTo>
                  <a:cubicBezTo>
                    <a:pt x="2480" y="1769"/>
                    <a:pt x="2070" y="2286"/>
                    <a:pt x="1856" y="3080"/>
                  </a:cubicBezTo>
                  <a:cubicBezTo>
                    <a:pt x="1615" y="4008"/>
                    <a:pt x="1713" y="5105"/>
                    <a:pt x="2471" y="6015"/>
                  </a:cubicBezTo>
                  <a:cubicBezTo>
                    <a:pt x="2445" y="5988"/>
                    <a:pt x="2409" y="5971"/>
                    <a:pt x="2382" y="5953"/>
                  </a:cubicBezTo>
                  <a:cubicBezTo>
                    <a:pt x="1651" y="5435"/>
                    <a:pt x="1160" y="4659"/>
                    <a:pt x="1017" y="3767"/>
                  </a:cubicBezTo>
                  <a:cubicBezTo>
                    <a:pt x="767" y="2349"/>
                    <a:pt x="1731" y="993"/>
                    <a:pt x="3158" y="752"/>
                  </a:cubicBezTo>
                  <a:cubicBezTo>
                    <a:pt x="3274" y="725"/>
                    <a:pt x="3381" y="716"/>
                    <a:pt x="3497" y="716"/>
                  </a:cubicBezTo>
                  <a:close/>
                  <a:moveTo>
                    <a:pt x="3497" y="0"/>
                  </a:moveTo>
                  <a:cubicBezTo>
                    <a:pt x="3347" y="0"/>
                    <a:pt x="3195" y="12"/>
                    <a:pt x="3042" y="38"/>
                  </a:cubicBezTo>
                  <a:cubicBezTo>
                    <a:pt x="1222" y="350"/>
                    <a:pt x="0" y="2072"/>
                    <a:pt x="304" y="3892"/>
                  </a:cubicBezTo>
                  <a:cubicBezTo>
                    <a:pt x="491" y="4962"/>
                    <a:pt x="1080" y="5908"/>
                    <a:pt x="1963" y="6541"/>
                  </a:cubicBezTo>
                  <a:cubicBezTo>
                    <a:pt x="2668" y="7032"/>
                    <a:pt x="3479" y="7291"/>
                    <a:pt x="4327" y="7291"/>
                  </a:cubicBezTo>
                  <a:cubicBezTo>
                    <a:pt x="4550" y="7291"/>
                    <a:pt x="4782" y="7273"/>
                    <a:pt x="5014" y="7237"/>
                  </a:cubicBezTo>
                  <a:cubicBezTo>
                    <a:pt x="7744" y="6773"/>
                    <a:pt x="9581" y="4177"/>
                    <a:pt x="9118" y="1448"/>
                  </a:cubicBezTo>
                  <a:lnTo>
                    <a:pt x="9118" y="1448"/>
                  </a:lnTo>
                  <a:lnTo>
                    <a:pt x="8413" y="1572"/>
                  </a:lnTo>
                  <a:cubicBezTo>
                    <a:pt x="8805" y="3910"/>
                    <a:pt x="7226" y="6131"/>
                    <a:pt x="4898" y="6524"/>
                  </a:cubicBezTo>
                  <a:cubicBezTo>
                    <a:pt x="4773" y="6550"/>
                    <a:pt x="4657" y="6559"/>
                    <a:pt x="4532" y="6568"/>
                  </a:cubicBezTo>
                  <a:cubicBezTo>
                    <a:pt x="2132" y="5632"/>
                    <a:pt x="2409" y="3812"/>
                    <a:pt x="2552" y="3267"/>
                  </a:cubicBezTo>
                  <a:cubicBezTo>
                    <a:pt x="2703" y="2697"/>
                    <a:pt x="2962" y="2349"/>
                    <a:pt x="3355" y="2188"/>
                  </a:cubicBezTo>
                  <a:cubicBezTo>
                    <a:pt x="3525" y="2121"/>
                    <a:pt x="3710" y="2094"/>
                    <a:pt x="3897" y="2094"/>
                  </a:cubicBezTo>
                  <a:cubicBezTo>
                    <a:pt x="4740" y="2094"/>
                    <a:pt x="5649" y="2645"/>
                    <a:pt x="5656" y="2652"/>
                  </a:cubicBezTo>
                  <a:lnTo>
                    <a:pt x="6334" y="3071"/>
                  </a:lnTo>
                  <a:lnTo>
                    <a:pt x="6334" y="3071"/>
                  </a:lnTo>
                  <a:lnTo>
                    <a:pt x="6200" y="2286"/>
                  </a:lnTo>
                  <a:cubicBezTo>
                    <a:pt x="5976" y="949"/>
                    <a:pt x="4811" y="0"/>
                    <a:pt x="3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6">
              <a:extLst>
                <a:ext uri="{FF2B5EF4-FFF2-40B4-BE49-F238E27FC236}">
                  <a16:creationId xmlns:a16="http://schemas.microsoft.com/office/drawing/2014/main" id="{7E53869E-1B04-EB75-B0F5-5CA75579CEE4}"/>
                </a:ext>
              </a:extLst>
            </p:cNvPr>
            <p:cNvSpPr/>
            <p:nvPr/>
          </p:nvSpPr>
          <p:spPr>
            <a:xfrm>
              <a:off x="3094175" y="1629825"/>
              <a:ext cx="132950" cy="149900"/>
            </a:xfrm>
            <a:custGeom>
              <a:avLst/>
              <a:gdLst/>
              <a:ahLst/>
              <a:cxnLst/>
              <a:rect l="l" t="t" r="r" b="b"/>
              <a:pathLst>
                <a:path w="5318" h="5996" extrusionOk="0">
                  <a:moveTo>
                    <a:pt x="616" y="1"/>
                  </a:moveTo>
                  <a:lnTo>
                    <a:pt x="527" y="384"/>
                  </a:lnTo>
                  <a:cubicBezTo>
                    <a:pt x="1" y="2802"/>
                    <a:pt x="2026" y="5862"/>
                    <a:pt x="2115" y="5996"/>
                  </a:cubicBezTo>
                  <a:lnTo>
                    <a:pt x="2713" y="5594"/>
                  </a:lnTo>
                  <a:cubicBezTo>
                    <a:pt x="2686" y="5568"/>
                    <a:pt x="1018" y="3043"/>
                    <a:pt x="1170" y="982"/>
                  </a:cubicBezTo>
                  <a:lnTo>
                    <a:pt x="1170" y="982"/>
                  </a:lnTo>
                  <a:cubicBezTo>
                    <a:pt x="1910" y="1348"/>
                    <a:pt x="3525" y="2338"/>
                    <a:pt x="4684" y="4452"/>
                  </a:cubicBezTo>
                  <a:lnTo>
                    <a:pt x="5318" y="4113"/>
                  </a:lnTo>
                  <a:cubicBezTo>
                    <a:pt x="3632" y="1036"/>
                    <a:pt x="1098" y="161"/>
                    <a:pt x="991" y="126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6">
              <a:extLst>
                <a:ext uri="{FF2B5EF4-FFF2-40B4-BE49-F238E27FC236}">
                  <a16:creationId xmlns:a16="http://schemas.microsoft.com/office/drawing/2014/main" id="{4EB3D007-194F-4E06-07FE-53C01323222E}"/>
                </a:ext>
              </a:extLst>
            </p:cNvPr>
            <p:cNvSpPr/>
            <p:nvPr/>
          </p:nvSpPr>
          <p:spPr>
            <a:xfrm>
              <a:off x="3369175" y="1516750"/>
              <a:ext cx="380725" cy="296650"/>
            </a:xfrm>
            <a:custGeom>
              <a:avLst/>
              <a:gdLst/>
              <a:ahLst/>
              <a:cxnLst/>
              <a:rect l="l" t="t" r="r" b="b"/>
              <a:pathLst>
                <a:path w="15229" h="11866" extrusionOk="0">
                  <a:moveTo>
                    <a:pt x="6299" y="4024"/>
                  </a:moveTo>
                  <a:cubicBezTo>
                    <a:pt x="6477" y="4024"/>
                    <a:pt x="6674" y="4042"/>
                    <a:pt x="6897" y="4096"/>
                  </a:cubicBezTo>
                  <a:cubicBezTo>
                    <a:pt x="6941" y="4203"/>
                    <a:pt x="6968" y="4319"/>
                    <a:pt x="6986" y="4435"/>
                  </a:cubicBezTo>
                  <a:cubicBezTo>
                    <a:pt x="7039" y="4961"/>
                    <a:pt x="6665" y="5434"/>
                    <a:pt x="6138" y="5487"/>
                  </a:cubicBezTo>
                  <a:cubicBezTo>
                    <a:pt x="6108" y="5492"/>
                    <a:pt x="6077" y="5494"/>
                    <a:pt x="6047" y="5494"/>
                  </a:cubicBezTo>
                  <a:cubicBezTo>
                    <a:pt x="5897" y="5494"/>
                    <a:pt x="5748" y="5441"/>
                    <a:pt x="5630" y="5345"/>
                  </a:cubicBezTo>
                  <a:cubicBezTo>
                    <a:pt x="5487" y="5229"/>
                    <a:pt x="5398" y="5059"/>
                    <a:pt x="5371" y="4872"/>
                  </a:cubicBezTo>
                  <a:cubicBezTo>
                    <a:pt x="5353" y="4729"/>
                    <a:pt x="5389" y="4417"/>
                    <a:pt x="5612" y="4229"/>
                  </a:cubicBezTo>
                  <a:cubicBezTo>
                    <a:pt x="5764" y="4087"/>
                    <a:pt x="5996" y="4024"/>
                    <a:pt x="6299" y="4024"/>
                  </a:cubicBezTo>
                  <a:close/>
                  <a:moveTo>
                    <a:pt x="5402" y="1"/>
                  </a:moveTo>
                  <a:cubicBezTo>
                    <a:pt x="5241" y="1"/>
                    <a:pt x="5079" y="9"/>
                    <a:pt x="4916" y="28"/>
                  </a:cubicBezTo>
                  <a:cubicBezTo>
                    <a:pt x="3489" y="188"/>
                    <a:pt x="2204" y="893"/>
                    <a:pt x="1303" y="2017"/>
                  </a:cubicBezTo>
                  <a:cubicBezTo>
                    <a:pt x="411" y="3132"/>
                    <a:pt x="1" y="4542"/>
                    <a:pt x="161" y="5969"/>
                  </a:cubicBezTo>
                  <a:cubicBezTo>
                    <a:pt x="357" y="7727"/>
                    <a:pt x="1223" y="9306"/>
                    <a:pt x="2606" y="10412"/>
                  </a:cubicBezTo>
                  <a:cubicBezTo>
                    <a:pt x="3792" y="11366"/>
                    <a:pt x="5237" y="11866"/>
                    <a:pt x="6736" y="11866"/>
                  </a:cubicBezTo>
                  <a:cubicBezTo>
                    <a:pt x="6986" y="11866"/>
                    <a:pt x="7236" y="11857"/>
                    <a:pt x="7485" y="11830"/>
                  </a:cubicBezTo>
                  <a:cubicBezTo>
                    <a:pt x="11973" y="11331"/>
                    <a:pt x="15229" y="7272"/>
                    <a:pt x="14729" y="2775"/>
                  </a:cubicBezTo>
                  <a:lnTo>
                    <a:pt x="14729" y="2775"/>
                  </a:lnTo>
                  <a:lnTo>
                    <a:pt x="14016" y="2856"/>
                  </a:lnTo>
                  <a:cubicBezTo>
                    <a:pt x="14230" y="4836"/>
                    <a:pt x="13668" y="6790"/>
                    <a:pt x="12419" y="8351"/>
                  </a:cubicBezTo>
                  <a:cubicBezTo>
                    <a:pt x="11170" y="9912"/>
                    <a:pt x="9386" y="10893"/>
                    <a:pt x="7405" y="11108"/>
                  </a:cubicBezTo>
                  <a:cubicBezTo>
                    <a:pt x="7179" y="11133"/>
                    <a:pt x="6953" y="11146"/>
                    <a:pt x="6728" y="11146"/>
                  </a:cubicBezTo>
                  <a:cubicBezTo>
                    <a:pt x="5396" y="11146"/>
                    <a:pt x="4114" y="10697"/>
                    <a:pt x="3060" y="9850"/>
                  </a:cubicBezTo>
                  <a:cubicBezTo>
                    <a:pt x="1820" y="8868"/>
                    <a:pt x="1053" y="7459"/>
                    <a:pt x="875" y="5889"/>
                  </a:cubicBezTo>
                  <a:cubicBezTo>
                    <a:pt x="741" y="4649"/>
                    <a:pt x="1089" y="3436"/>
                    <a:pt x="1865" y="2463"/>
                  </a:cubicBezTo>
                  <a:cubicBezTo>
                    <a:pt x="2650" y="1491"/>
                    <a:pt x="3756" y="884"/>
                    <a:pt x="4987" y="741"/>
                  </a:cubicBezTo>
                  <a:cubicBezTo>
                    <a:pt x="5124" y="726"/>
                    <a:pt x="5260" y="719"/>
                    <a:pt x="5394" y="719"/>
                  </a:cubicBezTo>
                  <a:cubicBezTo>
                    <a:pt x="7234" y="719"/>
                    <a:pt x="8821" y="2108"/>
                    <a:pt x="9029" y="3971"/>
                  </a:cubicBezTo>
                  <a:cubicBezTo>
                    <a:pt x="9109" y="4729"/>
                    <a:pt x="8895" y="5478"/>
                    <a:pt x="8422" y="6067"/>
                  </a:cubicBezTo>
                  <a:cubicBezTo>
                    <a:pt x="7940" y="6665"/>
                    <a:pt x="7262" y="7040"/>
                    <a:pt x="6504" y="7120"/>
                  </a:cubicBezTo>
                  <a:cubicBezTo>
                    <a:pt x="6417" y="7131"/>
                    <a:pt x="6330" y="7136"/>
                    <a:pt x="6243" y="7136"/>
                  </a:cubicBezTo>
                  <a:cubicBezTo>
                    <a:pt x="5753" y="7136"/>
                    <a:pt x="5275" y="6967"/>
                    <a:pt x="4880" y="6656"/>
                  </a:cubicBezTo>
                  <a:cubicBezTo>
                    <a:pt x="4425" y="6281"/>
                    <a:pt x="4131" y="5755"/>
                    <a:pt x="4069" y="5166"/>
                  </a:cubicBezTo>
                  <a:cubicBezTo>
                    <a:pt x="3962" y="4238"/>
                    <a:pt x="4640" y="3400"/>
                    <a:pt x="5567" y="3302"/>
                  </a:cubicBezTo>
                  <a:cubicBezTo>
                    <a:pt x="5618" y="3295"/>
                    <a:pt x="5668" y="3292"/>
                    <a:pt x="5719" y="3292"/>
                  </a:cubicBezTo>
                  <a:cubicBezTo>
                    <a:pt x="5811" y="3292"/>
                    <a:pt x="5903" y="3302"/>
                    <a:pt x="5996" y="3320"/>
                  </a:cubicBezTo>
                  <a:cubicBezTo>
                    <a:pt x="5648" y="3364"/>
                    <a:pt x="5362" y="3489"/>
                    <a:pt x="5139" y="3685"/>
                  </a:cubicBezTo>
                  <a:cubicBezTo>
                    <a:pt x="4720" y="4051"/>
                    <a:pt x="4622" y="4577"/>
                    <a:pt x="4657" y="4952"/>
                  </a:cubicBezTo>
                  <a:cubicBezTo>
                    <a:pt x="4740" y="5674"/>
                    <a:pt x="5348" y="6210"/>
                    <a:pt x="6057" y="6210"/>
                  </a:cubicBezTo>
                  <a:cubicBezTo>
                    <a:pt x="6110" y="6210"/>
                    <a:pt x="6164" y="6207"/>
                    <a:pt x="6219" y="6201"/>
                  </a:cubicBezTo>
                  <a:cubicBezTo>
                    <a:pt x="7137" y="6103"/>
                    <a:pt x="7798" y="5273"/>
                    <a:pt x="7699" y="4354"/>
                  </a:cubicBezTo>
                  <a:cubicBezTo>
                    <a:pt x="7637" y="3819"/>
                    <a:pt x="7378" y="3346"/>
                    <a:pt x="6959" y="3007"/>
                  </a:cubicBezTo>
                  <a:cubicBezTo>
                    <a:pt x="6602" y="2726"/>
                    <a:pt x="6166" y="2574"/>
                    <a:pt x="5720" y="2574"/>
                  </a:cubicBezTo>
                  <a:cubicBezTo>
                    <a:pt x="5642" y="2574"/>
                    <a:pt x="5565" y="2579"/>
                    <a:pt x="5487" y="2588"/>
                  </a:cubicBezTo>
                  <a:cubicBezTo>
                    <a:pt x="4167" y="2731"/>
                    <a:pt x="3203" y="3926"/>
                    <a:pt x="3355" y="5246"/>
                  </a:cubicBezTo>
                  <a:cubicBezTo>
                    <a:pt x="3435" y="6023"/>
                    <a:pt x="3819" y="6727"/>
                    <a:pt x="4434" y="7209"/>
                  </a:cubicBezTo>
                  <a:cubicBezTo>
                    <a:pt x="4953" y="7629"/>
                    <a:pt x="5590" y="7853"/>
                    <a:pt x="6249" y="7853"/>
                  </a:cubicBezTo>
                  <a:cubicBezTo>
                    <a:pt x="6360" y="7853"/>
                    <a:pt x="6472" y="7846"/>
                    <a:pt x="6584" y="7834"/>
                  </a:cubicBezTo>
                  <a:cubicBezTo>
                    <a:pt x="7530" y="7735"/>
                    <a:pt x="8386" y="7263"/>
                    <a:pt x="8984" y="6522"/>
                  </a:cubicBezTo>
                  <a:cubicBezTo>
                    <a:pt x="9573" y="5773"/>
                    <a:pt x="9849" y="4845"/>
                    <a:pt x="9742" y="3899"/>
                  </a:cubicBezTo>
                  <a:cubicBezTo>
                    <a:pt x="9493" y="1663"/>
                    <a:pt x="7594" y="1"/>
                    <a:pt x="5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6">
              <a:extLst>
                <a:ext uri="{FF2B5EF4-FFF2-40B4-BE49-F238E27FC236}">
                  <a16:creationId xmlns:a16="http://schemas.microsoft.com/office/drawing/2014/main" id="{C309FD5B-0AC6-ED6D-55FD-4F67D7B757B7}"/>
                </a:ext>
              </a:extLst>
            </p:cNvPr>
            <p:cNvSpPr/>
            <p:nvPr/>
          </p:nvSpPr>
          <p:spPr>
            <a:xfrm>
              <a:off x="2721075" y="1822750"/>
              <a:ext cx="347050" cy="338350"/>
            </a:xfrm>
            <a:custGeom>
              <a:avLst/>
              <a:gdLst/>
              <a:ahLst/>
              <a:cxnLst/>
              <a:rect l="l" t="t" r="r" b="b"/>
              <a:pathLst>
                <a:path w="13882" h="13534" extrusionOk="0">
                  <a:moveTo>
                    <a:pt x="6399" y="4812"/>
                  </a:moveTo>
                  <a:cubicBezTo>
                    <a:pt x="6616" y="4812"/>
                    <a:pt x="6804" y="4918"/>
                    <a:pt x="6896" y="4996"/>
                  </a:cubicBezTo>
                  <a:cubicBezTo>
                    <a:pt x="7190" y="5237"/>
                    <a:pt x="7235" y="5674"/>
                    <a:pt x="6994" y="5969"/>
                  </a:cubicBezTo>
                  <a:cubicBezTo>
                    <a:pt x="6825" y="6165"/>
                    <a:pt x="6602" y="6290"/>
                    <a:pt x="6343" y="6308"/>
                  </a:cubicBezTo>
                  <a:cubicBezTo>
                    <a:pt x="6311" y="6311"/>
                    <a:pt x="6279" y="6313"/>
                    <a:pt x="6248" y="6313"/>
                  </a:cubicBezTo>
                  <a:cubicBezTo>
                    <a:pt x="6030" y="6313"/>
                    <a:pt x="5818" y="6234"/>
                    <a:pt x="5647" y="6094"/>
                  </a:cubicBezTo>
                  <a:cubicBezTo>
                    <a:pt x="5549" y="6013"/>
                    <a:pt x="5478" y="5933"/>
                    <a:pt x="5406" y="5835"/>
                  </a:cubicBezTo>
                  <a:cubicBezTo>
                    <a:pt x="5629" y="5264"/>
                    <a:pt x="5915" y="4925"/>
                    <a:pt x="6227" y="4836"/>
                  </a:cubicBezTo>
                  <a:cubicBezTo>
                    <a:pt x="6285" y="4819"/>
                    <a:pt x="6343" y="4812"/>
                    <a:pt x="6399" y="4812"/>
                  </a:cubicBezTo>
                  <a:close/>
                  <a:moveTo>
                    <a:pt x="7248" y="0"/>
                  </a:moveTo>
                  <a:cubicBezTo>
                    <a:pt x="5701" y="0"/>
                    <a:pt x="4166" y="664"/>
                    <a:pt x="3105" y="1945"/>
                  </a:cubicBezTo>
                  <a:cubicBezTo>
                    <a:pt x="2364" y="2837"/>
                    <a:pt x="2007" y="3979"/>
                    <a:pt x="2114" y="5139"/>
                  </a:cubicBezTo>
                  <a:cubicBezTo>
                    <a:pt x="2230" y="6308"/>
                    <a:pt x="2783" y="7351"/>
                    <a:pt x="3684" y="8101"/>
                  </a:cubicBezTo>
                  <a:cubicBezTo>
                    <a:pt x="4328" y="8635"/>
                    <a:pt x="5124" y="8920"/>
                    <a:pt x="5950" y="8920"/>
                  </a:cubicBezTo>
                  <a:cubicBezTo>
                    <a:pt x="6062" y="8920"/>
                    <a:pt x="6176" y="8914"/>
                    <a:pt x="6289" y="8904"/>
                  </a:cubicBezTo>
                  <a:cubicBezTo>
                    <a:pt x="7244" y="8823"/>
                    <a:pt x="8100" y="8368"/>
                    <a:pt x="8707" y="7628"/>
                  </a:cubicBezTo>
                  <a:cubicBezTo>
                    <a:pt x="9742" y="6388"/>
                    <a:pt x="9563" y="4541"/>
                    <a:pt x="8323" y="3506"/>
                  </a:cubicBezTo>
                  <a:cubicBezTo>
                    <a:pt x="7879" y="3142"/>
                    <a:pt x="7337" y="2953"/>
                    <a:pt x="6771" y="2953"/>
                  </a:cubicBezTo>
                  <a:cubicBezTo>
                    <a:pt x="6700" y="2953"/>
                    <a:pt x="6629" y="2956"/>
                    <a:pt x="6557" y="2962"/>
                  </a:cubicBezTo>
                  <a:cubicBezTo>
                    <a:pt x="5915" y="3025"/>
                    <a:pt x="5335" y="3328"/>
                    <a:pt x="4924" y="3828"/>
                  </a:cubicBezTo>
                  <a:cubicBezTo>
                    <a:pt x="4220" y="4675"/>
                    <a:pt x="4336" y="5942"/>
                    <a:pt x="5183" y="6647"/>
                  </a:cubicBezTo>
                  <a:cubicBezTo>
                    <a:pt x="5487" y="6896"/>
                    <a:pt x="5859" y="7030"/>
                    <a:pt x="6246" y="7030"/>
                  </a:cubicBezTo>
                  <a:cubicBezTo>
                    <a:pt x="6302" y="7030"/>
                    <a:pt x="6358" y="7027"/>
                    <a:pt x="6414" y="7021"/>
                  </a:cubicBezTo>
                  <a:cubicBezTo>
                    <a:pt x="6860" y="6986"/>
                    <a:pt x="7262" y="6772"/>
                    <a:pt x="7547" y="6424"/>
                  </a:cubicBezTo>
                  <a:cubicBezTo>
                    <a:pt x="8038" y="5826"/>
                    <a:pt x="7958" y="4934"/>
                    <a:pt x="7360" y="4443"/>
                  </a:cubicBezTo>
                  <a:cubicBezTo>
                    <a:pt x="7135" y="4253"/>
                    <a:pt x="6791" y="4088"/>
                    <a:pt x="6403" y="4088"/>
                  </a:cubicBezTo>
                  <a:cubicBezTo>
                    <a:pt x="6282" y="4088"/>
                    <a:pt x="6158" y="4104"/>
                    <a:pt x="6031" y="4140"/>
                  </a:cubicBezTo>
                  <a:cubicBezTo>
                    <a:pt x="5745" y="4220"/>
                    <a:pt x="5486" y="4390"/>
                    <a:pt x="5263" y="4657"/>
                  </a:cubicBezTo>
                  <a:cubicBezTo>
                    <a:pt x="5308" y="4523"/>
                    <a:pt x="5379" y="4399"/>
                    <a:pt x="5478" y="4283"/>
                  </a:cubicBezTo>
                  <a:cubicBezTo>
                    <a:pt x="5763" y="3935"/>
                    <a:pt x="6173" y="3721"/>
                    <a:pt x="6628" y="3676"/>
                  </a:cubicBezTo>
                  <a:cubicBezTo>
                    <a:pt x="6682" y="3671"/>
                    <a:pt x="6736" y="3668"/>
                    <a:pt x="6789" y="3668"/>
                  </a:cubicBezTo>
                  <a:cubicBezTo>
                    <a:pt x="7179" y="3668"/>
                    <a:pt x="7555" y="3809"/>
                    <a:pt x="7868" y="4060"/>
                  </a:cubicBezTo>
                  <a:cubicBezTo>
                    <a:pt x="8805" y="4836"/>
                    <a:pt x="8930" y="6236"/>
                    <a:pt x="8154" y="7173"/>
                  </a:cubicBezTo>
                  <a:cubicBezTo>
                    <a:pt x="7594" y="7853"/>
                    <a:pt x="6782" y="8202"/>
                    <a:pt x="5963" y="8202"/>
                  </a:cubicBezTo>
                  <a:cubicBezTo>
                    <a:pt x="5320" y="8202"/>
                    <a:pt x="4673" y="7987"/>
                    <a:pt x="4139" y="7548"/>
                  </a:cubicBezTo>
                  <a:cubicBezTo>
                    <a:pt x="3390" y="6923"/>
                    <a:pt x="2926" y="6049"/>
                    <a:pt x="2837" y="5077"/>
                  </a:cubicBezTo>
                  <a:cubicBezTo>
                    <a:pt x="2739" y="4104"/>
                    <a:pt x="3033" y="3150"/>
                    <a:pt x="3658" y="2400"/>
                  </a:cubicBezTo>
                  <a:cubicBezTo>
                    <a:pt x="4578" y="1294"/>
                    <a:pt x="5909" y="722"/>
                    <a:pt x="7247" y="722"/>
                  </a:cubicBezTo>
                  <a:cubicBezTo>
                    <a:pt x="8296" y="722"/>
                    <a:pt x="9349" y="1073"/>
                    <a:pt x="10215" y="1794"/>
                  </a:cubicBezTo>
                  <a:cubicBezTo>
                    <a:pt x="12730" y="3872"/>
                    <a:pt x="13078" y="7610"/>
                    <a:pt x="10991" y="10117"/>
                  </a:cubicBezTo>
                  <a:cubicBezTo>
                    <a:pt x="9515" y="11898"/>
                    <a:pt x="7382" y="12818"/>
                    <a:pt x="5233" y="12818"/>
                  </a:cubicBezTo>
                  <a:cubicBezTo>
                    <a:pt x="3551" y="12818"/>
                    <a:pt x="1859" y="12254"/>
                    <a:pt x="464" y="11098"/>
                  </a:cubicBezTo>
                  <a:lnTo>
                    <a:pt x="0" y="11651"/>
                  </a:lnTo>
                  <a:cubicBezTo>
                    <a:pt x="1525" y="12918"/>
                    <a:pt x="3381" y="13534"/>
                    <a:pt x="5228" y="13534"/>
                  </a:cubicBezTo>
                  <a:cubicBezTo>
                    <a:pt x="7583" y="13534"/>
                    <a:pt x="9929" y="12526"/>
                    <a:pt x="11544" y="10572"/>
                  </a:cubicBezTo>
                  <a:cubicBezTo>
                    <a:pt x="13881" y="7762"/>
                    <a:pt x="13489" y="3569"/>
                    <a:pt x="10678" y="1241"/>
                  </a:cubicBezTo>
                  <a:cubicBezTo>
                    <a:pt x="9676" y="407"/>
                    <a:pt x="8459" y="0"/>
                    <a:pt x="7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36">
              <a:extLst>
                <a:ext uri="{FF2B5EF4-FFF2-40B4-BE49-F238E27FC236}">
                  <a16:creationId xmlns:a16="http://schemas.microsoft.com/office/drawing/2014/main" id="{A7800BB4-2003-7A96-9027-172CB495AF51}"/>
                </a:ext>
              </a:extLst>
            </p:cNvPr>
            <p:cNvSpPr/>
            <p:nvPr/>
          </p:nvSpPr>
          <p:spPr>
            <a:xfrm>
              <a:off x="2670425" y="2133900"/>
              <a:ext cx="208350" cy="239975"/>
            </a:xfrm>
            <a:custGeom>
              <a:avLst/>
              <a:gdLst/>
              <a:ahLst/>
              <a:cxnLst/>
              <a:rect l="l" t="t" r="r" b="b"/>
              <a:pathLst>
                <a:path w="8334" h="9599" extrusionOk="0">
                  <a:moveTo>
                    <a:pt x="4631" y="0"/>
                  </a:moveTo>
                  <a:cubicBezTo>
                    <a:pt x="3712" y="0"/>
                    <a:pt x="2824" y="294"/>
                    <a:pt x="2080" y="856"/>
                  </a:cubicBezTo>
                  <a:cubicBezTo>
                    <a:pt x="1170" y="1534"/>
                    <a:pt x="572" y="2533"/>
                    <a:pt x="411" y="3666"/>
                  </a:cubicBezTo>
                  <a:cubicBezTo>
                    <a:pt x="1" y="6530"/>
                    <a:pt x="1999" y="9188"/>
                    <a:pt x="4854" y="9598"/>
                  </a:cubicBezTo>
                  <a:lnTo>
                    <a:pt x="4961" y="8894"/>
                  </a:lnTo>
                  <a:cubicBezTo>
                    <a:pt x="3766" y="8715"/>
                    <a:pt x="2704" y="8091"/>
                    <a:pt x="1981" y="7118"/>
                  </a:cubicBezTo>
                  <a:cubicBezTo>
                    <a:pt x="1259" y="6155"/>
                    <a:pt x="955" y="4959"/>
                    <a:pt x="1125" y="3764"/>
                  </a:cubicBezTo>
                  <a:cubicBezTo>
                    <a:pt x="1259" y="2827"/>
                    <a:pt x="1749" y="1998"/>
                    <a:pt x="2508" y="1427"/>
                  </a:cubicBezTo>
                  <a:cubicBezTo>
                    <a:pt x="3126" y="961"/>
                    <a:pt x="3864" y="721"/>
                    <a:pt x="4623" y="721"/>
                  </a:cubicBezTo>
                  <a:cubicBezTo>
                    <a:pt x="4794" y="721"/>
                    <a:pt x="4967" y="733"/>
                    <a:pt x="5139" y="758"/>
                  </a:cubicBezTo>
                  <a:cubicBezTo>
                    <a:pt x="5871" y="865"/>
                    <a:pt x="6522" y="1248"/>
                    <a:pt x="6968" y="1837"/>
                  </a:cubicBezTo>
                  <a:cubicBezTo>
                    <a:pt x="7405" y="2426"/>
                    <a:pt x="7593" y="3157"/>
                    <a:pt x="7486" y="3889"/>
                  </a:cubicBezTo>
                  <a:cubicBezTo>
                    <a:pt x="7405" y="4460"/>
                    <a:pt x="7111" y="4959"/>
                    <a:pt x="6647" y="5298"/>
                  </a:cubicBezTo>
                  <a:cubicBezTo>
                    <a:pt x="6275" y="5583"/>
                    <a:pt x="5830" y="5731"/>
                    <a:pt x="5368" y="5731"/>
                  </a:cubicBezTo>
                  <a:cubicBezTo>
                    <a:pt x="5266" y="5731"/>
                    <a:pt x="5163" y="5723"/>
                    <a:pt x="5059" y="5709"/>
                  </a:cubicBezTo>
                  <a:cubicBezTo>
                    <a:pt x="4167" y="5575"/>
                    <a:pt x="3543" y="4745"/>
                    <a:pt x="3667" y="3844"/>
                  </a:cubicBezTo>
                  <a:cubicBezTo>
                    <a:pt x="3757" y="3226"/>
                    <a:pt x="4291" y="2779"/>
                    <a:pt x="4898" y="2779"/>
                  </a:cubicBezTo>
                  <a:cubicBezTo>
                    <a:pt x="4957" y="2779"/>
                    <a:pt x="5017" y="2783"/>
                    <a:pt x="5077" y="2792"/>
                  </a:cubicBezTo>
                  <a:cubicBezTo>
                    <a:pt x="5577" y="2863"/>
                    <a:pt x="5933" y="3336"/>
                    <a:pt x="5862" y="3835"/>
                  </a:cubicBezTo>
                  <a:cubicBezTo>
                    <a:pt x="5835" y="4014"/>
                    <a:pt x="5737" y="4165"/>
                    <a:pt x="5594" y="4272"/>
                  </a:cubicBezTo>
                  <a:cubicBezTo>
                    <a:pt x="5479" y="4359"/>
                    <a:pt x="5346" y="4405"/>
                    <a:pt x="5204" y="4405"/>
                  </a:cubicBezTo>
                  <a:cubicBezTo>
                    <a:pt x="5171" y="4405"/>
                    <a:pt x="5138" y="4402"/>
                    <a:pt x="5104" y="4397"/>
                  </a:cubicBezTo>
                  <a:lnTo>
                    <a:pt x="5006" y="5111"/>
                  </a:lnTo>
                  <a:cubicBezTo>
                    <a:pt x="5075" y="5121"/>
                    <a:pt x="5144" y="5126"/>
                    <a:pt x="5212" y="5126"/>
                  </a:cubicBezTo>
                  <a:cubicBezTo>
                    <a:pt x="5507" y="5126"/>
                    <a:pt x="5793" y="5033"/>
                    <a:pt x="6032" y="4852"/>
                  </a:cubicBezTo>
                  <a:cubicBezTo>
                    <a:pt x="6326" y="4629"/>
                    <a:pt x="6513" y="4308"/>
                    <a:pt x="6567" y="3942"/>
                  </a:cubicBezTo>
                  <a:cubicBezTo>
                    <a:pt x="6701" y="3041"/>
                    <a:pt x="6076" y="2212"/>
                    <a:pt x="5175" y="2087"/>
                  </a:cubicBezTo>
                  <a:cubicBezTo>
                    <a:pt x="5078" y="2072"/>
                    <a:pt x="4981" y="2065"/>
                    <a:pt x="4886" y="2065"/>
                  </a:cubicBezTo>
                  <a:cubicBezTo>
                    <a:pt x="3931" y="2065"/>
                    <a:pt x="3101" y="2773"/>
                    <a:pt x="2963" y="3746"/>
                  </a:cubicBezTo>
                  <a:cubicBezTo>
                    <a:pt x="2775" y="5031"/>
                    <a:pt x="3667" y="6235"/>
                    <a:pt x="4961" y="6414"/>
                  </a:cubicBezTo>
                  <a:cubicBezTo>
                    <a:pt x="5104" y="6435"/>
                    <a:pt x="5247" y="6446"/>
                    <a:pt x="5389" y="6446"/>
                  </a:cubicBezTo>
                  <a:cubicBezTo>
                    <a:pt x="5997" y="6446"/>
                    <a:pt x="6585" y="6247"/>
                    <a:pt x="7084" y="5878"/>
                  </a:cubicBezTo>
                  <a:cubicBezTo>
                    <a:pt x="7691" y="5414"/>
                    <a:pt x="8092" y="4745"/>
                    <a:pt x="8199" y="3996"/>
                  </a:cubicBezTo>
                  <a:cubicBezTo>
                    <a:pt x="8333" y="3068"/>
                    <a:pt x="8101" y="2149"/>
                    <a:pt x="7539" y="1409"/>
                  </a:cubicBezTo>
                  <a:cubicBezTo>
                    <a:pt x="6977" y="659"/>
                    <a:pt x="6165" y="178"/>
                    <a:pt x="5246" y="44"/>
                  </a:cubicBezTo>
                  <a:cubicBezTo>
                    <a:pt x="5041" y="15"/>
                    <a:pt x="4835" y="0"/>
                    <a:pt x="4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36">
              <a:extLst>
                <a:ext uri="{FF2B5EF4-FFF2-40B4-BE49-F238E27FC236}">
                  <a16:creationId xmlns:a16="http://schemas.microsoft.com/office/drawing/2014/main" id="{BAB7CD52-602D-2A9F-3C5D-2E0682878651}"/>
                </a:ext>
              </a:extLst>
            </p:cNvPr>
            <p:cNvSpPr/>
            <p:nvPr/>
          </p:nvSpPr>
          <p:spPr>
            <a:xfrm>
              <a:off x="2564500" y="2340725"/>
              <a:ext cx="225725" cy="215800"/>
            </a:xfrm>
            <a:custGeom>
              <a:avLst/>
              <a:gdLst/>
              <a:ahLst/>
              <a:cxnLst/>
              <a:rect l="l" t="t" r="r" b="b"/>
              <a:pathLst>
                <a:path w="9029" h="8632" extrusionOk="0">
                  <a:moveTo>
                    <a:pt x="5434" y="0"/>
                  </a:moveTo>
                  <a:cubicBezTo>
                    <a:pt x="4034" y="0"/>
                    <a:pt x="2638" y="554"/>
                    <a:pt x="1606" y="1655"/>
                  </a:cubicBezTo>
                  <a:cubicBezTo>
                    <a:pt x="0" y="3368"/>
                    <a:pt x="90" y="6071"/>
                    <a:pt x="1802" y="7686"/>
                  </a:cubicBezTo>
                  <a:cubicBezTo>
                    <a:pt x="2472" y="8319"/>
                    <a:pt x="3328" y="8632"/>
                    <a:pt x="4184" y="8632"/>
                  </a:cubicBezTo>
                  <a:cubicBezTo>
                    <a:pt x="5112" y="8632"/>
                    <a:pt x="6040" y="8257"/>
                    <a:pt x="6727" y="7534"/>
                  </a:cubicBezTo>
                  <a:cubicBezTo>
                    <a:pt x="7253" y="6972"/>
                    <a:pt x="7530" y="6250"/>
                    <a:pt x="7503" y="5483"/>
                  </a:cubicBezTo>
                  <a:cubicBezTo>
                    <a:pt x="7476" y="4715"/>
                    <a:pt x="7155" y="4011"/>
                    <a:pt x="6602" y="3484"/>
                  </a:cubicBezTo>
                  <a:cubicBezTo>
                    <a:pt x="6150" y="3058"/>
                    <a:pt x="5571" y="2847"/>
                    <a:pt x="4993" y="2847"/>
                  </a:cubicBezTo>
                  <a:cubicBezTo>
                    <a:pt x="4362" y="2847"/>
                    <a:pt x="3731" y="3098"/>
                    <a:pt x="3266" y="3591"/>
                  </a:cubicBezTo>
                  <a:cubicBezTo>
                    <a:pt x="2525" y="4376"/>
                    <a:pt x="2561" y="5625"/>
                    <a:pt x="3355" y="6366"/>
                  </a:cubicBezTo>
                  <a:cubicBezTo>
                    <a:pt x="3670" y="6659"/>
                    <a:pt x="4070" y="6805"/>
                    <a:pt x="4471" y="6805"/>
                  </a:cubicBezTo>
                  <a:cubicBezTo>
                    <a:pt x="4909" y="6805"/>
                    <a:pt x="5348" y="6630"/>
                    <a:pt x="5674" y="6285"/>
                  </a:cubicBezTo>
                  <a:cubicBezTo>
                    <a:pt x="5924" y="6018"/>
                    <a:pt x="6058" y="5670"/>
                    <a:pt x="6049" y="5295"/>
                  </a:cubicBezTo>
                  <a:cubicBezTo>
                    <a:pt x="6031" y="4929"/>
                    <a:pt x="5879" y="4590"/>
                    <a:pt x="5612" y="4332"/>
                  </a:cubicBezTo>
                  <a:lnTo>
                    <a:pt x="5121" y="4858"/>
                  </a:lnTo>
                  <a:cubicBezTo>
                    <a:pt x="5246" y="4983"/>
                    <a:pt x="5317" y="5144"/>
                    <a:pt x="5326" y="5322"/>
                  </a:cubicBezTo>
                  <a:cubicBezTo>
                    <a:pt x="5335" y="5500"/>
                    <a:pt x="5273" y="5670"/>
                    <a:pt x="5148" y="5795"/>
                  </a:cubicBezTo>
                  <a:cubicBezTo>
                    <a:pt x="4966" y="5990"/>
                    <a:pt x="4719" y="6089"/>
                    <a:pt x="4473" y="6089"/>
                  </a:cubicBezTo>
                  <a:cubicBezTo>
                    <a:pt x="4246" y="6089"/>
                    <a:pt x="4020" y="6006"/>
                    <a:pt x="3845" y="5839"/>
                  </a:cubicBezTo>
                  <a:cubicBezTo>
                    <a:pt x="3346" y="5367"/>
                    <a:pt x="3319" y="4581"/>
                    <a:pt x="3792" y="4082"/>
                  </a:cubicBezTo>
                  <a:cubicBezTo>
                    <a:pt x="4111" y="3739"/>
                    <a:pt x="4547" y="3567"/>
                    <a:pt x="4983" y="3567"/>
                  </a:cubicBezTo>
                  <a:cubicBezTo>
                    <a:pt x="5388" y="3567"/>
                    <a:pt x="5794" y="3715"/>
                    <a:pt x="6111" y="4011"/>
                  </a:cubicBezTo>
                  <a:cubicBezTo>
                    <a:pt x="6531" y="4403"/>
                    <a:pt x="6763" y="4929"/>
                    <a:pt x="6789" y="5509"/>
                  </a:cubicBezTo>
                  <a:cubicBezTo>
                    <a:pt x="6807" y="6080"/>
                    <a:pt x="6593" y="6624"/>
                    <a:pt x="6209" y="7035"/>
                  </a:cubicBezTo>
                  <a:cubicBezTo>
                    <a:pt x="5666" y="7615"/>
                    <a:pt x="4929" y="7908"/>
                    <a:pt x="4190" y="7908"/>
                  </a:cubicBezTo>
                  <a:cubicBezTo>
                    <a:pt x="3510" y="7908"/>
                    <a:pt x="2828" y="7660"/>
                    <a:pt x="2293" y="7160"/>
                  </a:cubicBezTo>
                  <a:cubicBezTo>
                    <a:pt x="866" y="5822"/>
                    <a:pt x="794" y="3573"/>
                    <a:pt x="2133" y="2146"/>
                  </a:cubicBezTo>
                  <a:cubicBezTo>
                    <a:pt x="3025" y="1198"/>
                    <a:pt x="4232" y="720"/>
                    <a:pt x="5440" y="720"/>
                  </a:cubicBezTo>
                  <a:cubicBezTo>
                    <a:pt x="6552" y="720"/>
                    <a:pt x="7666" y="1124"/>
                    <a:pt x="8538" y="1941"/>
                  </a:cubicBezTo>
                  <a:lnTo>
                    <a:pt x="9029" y="1415"/>
                  </a:lnTo>
                  <a:cubicBezTo>
                    <a:pt x="8015" y="470"/>
                    <a:pt x="6723" y="0"/>
                    <a:pt x="5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6">
              <a:extLst>
                <a:ext uri="{FF2B5EF4-FFF2-40B4-BE49-F238E27FC236}">
                  <a16:creationId xmlns:a16="http://schemas.microsoft.com/office/drawing/2014/main" id="{CA81A591-2551-0F87-B825-89CAA0C5A9BB}"/>
                </a:ext>
              </a:extLst>
            </p:cNvPr>
            <p:cNvSpPr/>
            <p:nvPr/>
          </p:nvSpPr>
          <p:spPr>
            <a:xfrm>
              <a:off x="2687175" y="2068775"/>
              <a:ext cx="57550" cy="54650"/>
            </a:xfrm>
            <a:custGeom>
              <a:avLst/>
              <a:gdLst/>
              <a:ahLst/>
              <a:cxnLst/>
              <a:rect l="l" t="t" r="r" b="b"/>
              <a:pathLst>
                <a:path w="2302" h="2186" extrusionOk="0">
                  <a:moveTo>
                    <a:pt x="1151" y="713"/>
                  </a:moveTo>
                  <a:cubicBezTo>
                    <a:pt x="1338" y="713"/>
                    <a:pt x="1499" y="856"/>
                    <a:pt x="1526" y="1052"/>
                  </a:cubicBezTo>
                  <a:cubicBezTo>
                    <a:pt x="1543" y="1257"/>
                    <a:pt x="1401" y="1445"/>
                    <a:pt x="1195" y="1462"/>
                  </a:cubicBezTo>
                  <a:cubicBezTo>
                    <a:pt x="1183" y="1464"/>
                    <a:pt x="1171" y="1464"/>
                    <a:pt x="1159" y="1464"/>
                  </a:cubicBezTo>
                  <a:cubicBezTo>
                    <a:pt x="1073" y="1464"/>
                    <a:pt x="989" y="1437"/>
                    <a:pt x="919" y="1382"/>
                  </a:cubicBezTo>
                  <a:cubicBezTo>
                    <a:pt x="839" y="1320"/>
                    <a:pt x="794" y="1231"/>
                    <a:pt x="776" y="1132"/>
                  </a:cubicBezTo>
                  <a:cubicBezTo>
                    <a:pt x="758" y="927"/>
                    <a:pt x="910" y="740"/>
                    <a:pt x="1106" y="722"/>
                  </a:cubicBezTo>
                  <a:cubicBezTo>
                    <a:pt x="1124" y="722"/>
                    <a:pt x="1142" y="713"/>
                    <a:pt x="1151" y="713"/>
                  </a:cubicBezTo>
                  <a:close/>
                  <a:moveTo>
                    <a:pt x="1164" y="1"/>
                  </a:moveTo>
                  <a:cubicBezTo>
                    <a:pt x="1122" y="1"/>
                    <a:pt x="1078" y="3"/>
                    <a:pt x="1035" y="8"/>
                  </a:cubicBezTo>
                  <a:cubicBezTo>
                    <a:pt x="428" y="71"/>
                    <a:pt x="0" y="615"/>
                    <a:pt x="62" y="1213"/>
                  </a:cubicBezTo>
                  <a:cubicBezTo>
                    <a:pt x="98" y="1498"/>
                    <a:pt x="241" y="1766"/>
                    <a:pt x="473" y="1944"/>
                  </a:cubicBezTo>
                  <a:cubicBezTo>
                    <a:pt x="660" y="2105"/>
                    <a:pt x="901" y="2185"/>
                    <a:pt x="1151" y="2185"/>
                  </a:cubicBezTo>
                  <a:cubicBezTo>
                    <a:pt x="1187" y="2185"/>
                    <a:pt x="1231" y="2185"/>
                    <a:pt x="1276" y="2176"/>
                  </a:cubicBezTo>
                  <a:cubicBezTo>
                    <a:pt x="1873" y="2114"/>
                    <a:pt x="2302" y="1569"/>
                    <a:pt x="2239" y="972"/>
                  </a:cubicBezTo>
                  <a:cubicBezTo>
                    <a:pt x="2173" y="417"/>
                    <a:pt x="1715" y="1"/>
                    <a:pt x="1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6">
              <a:extLst>
                <a:ext uri="{FF2B5EF4-FFF2-40B4-BE49-F238E27FC236}">
                  <a16:creationId xmlns:a16="http://schemas.microsoft.com/office/drawing/2014/main" id="{3F1FEBD3-6494-530D-0580-98EE6556860F}"/>
                </a:ext>
              </a:extLst>
            </p:cNvPr>
            <p:cNvSpPr/>
            <p:nvPr/>
          </p:nvSpPr>
          <p:spPr>
            <a:xfrm>
              <a:off x="2768350" y="2207100"/>
              <a:ext cx="56900" cy="54800"/>
            </a:xfrm>
            <a:custGeom>
              <a:avLst/>
              <a:gdLst/>
              <a:ahLst/>
              <a:cxnLst/>
              <a:rect l="l" t="t" r="r" b="b"/>
              <a:pathLst>
                <a:path w="2276" h="2192" extrusionOk="0">
                  <a:moveTo>
                    <a:pt x="1124" y="720"/>
                  </a:moveTo>
                  <a:cubicBezTo>
                    <a:pt x="1312" y="720"/>
                    <a:pt x="1472" y="863"/>
                    <a:pt x="1490" y="1050"/>
                  </a:cubicBezTo>
                  <a:cubicBezTo>
                    <a:pt x="1517" y="1255"/>
                    <a:pt x="1365" y="1443"/>
                    <a:pt x="1160" y="1469"/>
                  </a:cubicBezTo>
                  <a:cubicBezTo>
                    <a:pt x="1148" y="1470"/>
                    <a:pt x="1135" y="1471"/>
                    <a:pt x="1123" y="1471"/>
                  </a:cubicBezTo>
                  <a:cubicBezTo>
                    <a:pt x="1038" y="1471"/>
                    <a:pt x="954" y="1444"/>
                    <a:pt x="883" y="1389"/>
                  </a:cubicBezTo>
                  <a:cubicBezTo>
                    <a:pt x="812" y="1327"/>
                    <a:pt x="759" y="1237"/>
                    <a:pt x="750" y="1139"/>
                  </a:cubicBezTo>
                  <a:cubicBezTo>
                    <a:pt x="741" y="1041"/>
                    <a:pt x="767" y="943"/>
                    <a:pt x="830" y="863"/>
                  </a:cubicBezTo>
                  <a:cubicBezTo>
                    <a:pt x="892" y="782"/>
                    <a:pt x="982" y="738"/>
                    <a:pt x="1080" y="720"/>
                  </a:cubicBezTo>
                  <a:close/>
                  <a:moveTo>
                    <a:pt x="1115" y="0"/>
                  </a:moveTo>
                  <a:cubicBezTo>
                    <a:pt x="1077" y="0"/>
                    <a:pt x="1038" y="2"/>
                    <a:pt x="999" y="6"/>
                  </a:cubicBezTo>
                  <a:cubicBezTo>
                    <a:pt x="714" y="42"/>
                    <a:pt x="446" y="185"/>
                    <a:pt x="268" y="408"/>
                  </a:cubicBezTo>
                  <a:cubicBezTo>
                    <a:pt x="81" y="640"/>
                    <a:pt x="0" y="925"/>
                    <a:pt x="36" y="1220"/>
                  </a:cubicBezTo>
                  <a:cubicBezTo>
                    <a:pt x="63" y="1505"/>
                    <a:pt x="205" y="1764"/>
                    <a:pt x="437" y="1951"/>
                  </a:cubicBezTo>
                  <a:cubicBezTo>
                    <a:pt x="634" y="2103"/>
                    <a:pt x="875" y="2192"/>
                    <a:pt x="1115" y="2192"/>
                  </a:cubicBezTo>
                  <a:cubicBezTo>
                    <a:pt x="1160" y="2192"/>
                    <a:pt x="1196" y="2183"/>
                    <a:pt x="1240" y="2183"/>
                  </a:cubicBezTo>
                  <a:cubicBezTo>
                    <a:pt x="1838" y="2112"/>
                    <a:pt x="2275" y="1576"/>
                    <a:pt x="2204" y="979"/>
                  </a:cubicBezTo>
                  <a:cubicBezTo>
                    <a:pt x="2145" y="412"/>
                    <a:pt x="1666" y="0"/>
                    <a:pt x="1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6">
              <a:extLst>
                <a:ext uri="{FF2B5EF4-FFF2-40B4-BE49-F238E27FC236}">
                  <a16:creationId xmlns:a16="http://schemas.microsoft.com/office/drawing/2014/main" id="{F939D2E3-0162-2B28-DCBF-A7E780578D87}"/>
                </a:ext>
              </a:extLst>
            </p:cNvPr>
            <p:cNvSpPr/>
            <p:nvPr/>
          </p:nvSpPr>
          <p:spPr>
            <a:xfrm>
              <a:off x="2656150" y="2440850"/>
              <a:ext cx="56900" cy="54575"/>
            </a:xfrm>
            <a:custGeom>
              <a:avLst/>
              <a:gdLst/>
              <a:ahLst/>
              <a:cxnLst/>
              <a:rect l="l" t="t" r="r" b="b"/>
              <a:pathLst>
                <a:path w="2276" h="2183" extrusionOk="0">
                  <a:moveTo>
                    <a:pt x="1152" y="719"/>
                  </a:moveTo>
                  <a:cubicBezTo>
                    <a:pt x="1241" y="719"/>
                    <a:pt x="1321" y="746"/>
                    <a:pt x="1384" y="800"/>
                  </a:cubicBezTo>
                  <a:cubicBezTo>
                    <a:pt x="1464" y="862"/>
                    <a:pt x="1518" y="951"/>
                    <a:pt x="1526" y="1049"/>
                  </a:cubicBezTo>
                  <a:cubicBezTo>
                    <a:pt x="1544" y="1254"/>
                    <a:pt x="1402" y="1442"/>
                    <a:pt x="1196" y="1469"/>
                  </a:cubicBezTo>
                  <a:cubicBezTo>
                    <a:pt x="1185" y="1470"/>
                    <a:pt x="1174" y="1470"/>
                    <a:pt x="1164" y="1470"/>
                  </a:cubicBezTo>
                  <a:cubicBezTo>
                    <a:pt x="972" y="1470"/>
                    <a:pt x="802" y="1324"/>
                    <a:pt x="777" y="1139"/>
                  </a:cubicBezTo>
                  <a:cubicBezTo>
                    <a:pt x="759" y="933"/>
                    <a:pt x="911" y="746"/>
                    <a:pt x="1116" y="719"/>
                  </a:cubicBezTo>
                  <a:close/>
                  <a:moveTo>
                    <a:pt x="1146" y="1"/>
                  </a:moveTo>
                  <a:cubicBezTo>
                    <a:pt x="1110" y="1"/>
                    <a:pt x="1073" y="2"/>
                    <a:pt x="1036" y="6"/>
                  </a:cubicBezTo>
                  <a:cubicBezTo>
                    <a:pt x="438" y="77"/>
                    <a:pt x="1" y="612"/>
                    <a:pt x="63" y="1210"/>
                  </a:cubicBezTo>
                  <a:cubicBezTo>
                    <a:pt x="126" y="1772"/>
                    <a:pt x="608" y="2182"/>
                    <a:pt x="1152" y="2182"/>
                  </a:cubicBezTo>
                  <a:lnTo>
                    <a:pt x="1277" y="2182"/>
                  </a:lnTo>
                  <a:cubicBezTo>
                    <a:pt x="1562" y="2147"/>
                    <a:pt x="1821" y="2004"/>
                    <a:pt x="2008" y="1772"/>
                  </a:cubicBezTo>
                  <a:cubicBezTo>
                    <a:pt x="2187" y="1549"/>
                    <a:pt x="2276" y="1263"/>
                    <a:pt x="2240" y="969"/>
                  </a:cubicBezTo>
                  <a:cubicBezTo>
                    <a:pt x="2204" y="684"/>
                    <a:pt x="2062" y="425"/>
                    <a:pt x="1839" y="237"/>
                  </a:cubicBezTo>
                  <a:cubicBezTo>
                    <a:pt x="1636" y="81"/>
                    <a:pt x="1399" y="1"/>
                    <a:pt x="1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6">
              <a:extLst>
                <a:ext uri="{FF2B5EF4-FFF2-40B4-BE49-F238E27FC236}">
                  <a16:creationId xmlns:a16="http://schemas.microsoft.com/office/drawing/2014/main" id="{90CA4041-3427-7088-5933-6D46F530B10A}"/>
                </a:ext>
              </a:extLst>
            </p:cNvPr>
            <p:cNvSpPr/>
            <p:nvPr/>
          </p:nvSpPr>
          <p:spPr>
            <a:xfrm>
              <a:off x="4214450" y="1761475"/>
              <a:ext cx="219700" cy="204700"/>
            </a:xfrm>
            <a:custGeom>
              <a:avLst/>
              <a:gdLst/>
              <a:ahLst/>
              <a:cxnLst/>
              <a:rect l="l" t="t" r="r" b="b"/>
              <a:pathLst>
                <a:path w="8788" h="8188" extrusionOk="0">
                  <a:moveTo>
                    <a:pt x="3970" y="721"/>
                  </a:moveTo>
                  <a:cubicBezTo>
                    <a:pt x="4621" y="721"/>
                    <a:pt x="5264" y="953"/>
                    <a:pt x="5772" y="1435"/>
                  </a:cubicBezTo>
                  <a:cubicBezTo>
                    <a:pt x="6165" y="1809"/>
                    <a:pt x="6388" y="2318"/>
                    <a:pt x="6406" y="2853"/>
                  </a:cubicBezTo>
                  <a:cubicBezTo>
                    <a:pt x="6406" y="3112"/>
                    <a:pt x="6370" y="3370"/>
                    <a:pt x="6281" y="3602"/>
                  </a:cubicBezTo>
                  <a:cubicBezTo>
                    <a:pt x="6102" y="2996"/>
                    <a:pt x="5763" y="2246"/>
                    <a:pt x="5112" y="1845"/>
                  </a:cubicBezTo>
                  <a:cubicBezTo>
                    <a:pt x="4820" y="1666"/>
                    <a:pt x="4496" y="1577"/>
                    <a:pt x="4142" y="1577"/>
                  </a:cubicBezTo>
                  <a:cubicBezTo>
                    <a:pt x="3825" y="1577"/>
                    <a:pt x="3485" y="1648"/>
                    <a:pt x="3123" y="1791"/>
                  </a:cubicBezTo>
                  <a:cubicBezTo>
                    <a:pt x="2240" y="2148"/>
                    <a:pt x="1428" y="2889"/>
                    <a:pt x="1151" y="4039"/>
                  </a:cubicBezTo>
                  <a:cubicBezTo>
                    <a:pt x="1098" y="3138"/>
                    <a:pt x="1401" y="2229"/>
                    <a:pt x="2070" y="1533"/>
                  </a:cubicBezTo>
                  <a:cubicBezTo>
                    <a:pt x="2579" y="989"/>
                    <a:pt x="3274" y="721"/>
                    <a:pt x="3970" y="721"/>
                  </a:cubicBezTo>
                  <a:close/>
                  <a:moveTo>
                    <a:pt x="3968" y="1"/>
                  </a:moveTo>
                  <a:cubicBezTo>
                    <a:pt x="3085" y="1"/>
                    <a:pt x="2202" y="347"/>
                    <a:pt x="1544" y="1033"/>
                  </a:cubicBezTo>
                  <a:cubicBezTo>
                    <a:pt x="0" y="2666"/>
                    <a:pt x="63" y="5262"/>
                    <a:pt x="1695" y="6814"/>
                  </a:cubicBezTo>
                  <a:cubicBezTo>
                    <a:pt x="2668" y="7733"/>
                    <a:pt x="3908" y="8188"/>
                    <a:pt x="5148" y="8188"/>
                  </a:cubicBezTo>
                  <a:cubicBezTo>
                    <a:pt x="6477" y="8188"/>
                    <a:pt x="7797" y="7670"/>
                    <a:pt x="8788" y="6635"/>
                  </a:cubicBezTo>
                  <a:lnTo>
                    <a:pt x="8261" y="6136"/>
                  </a:lnTo>
                  <a:cubicBezTo>
                    <a:pt x="7476" y="6966"/>
                    <a:pt x="6406" y="7438"/>
                    <a:pt x="5255" y="7474"/>
                  </a:cubicBezTo>
                  <a:cubicBezTo>
                    <a:pt x="5220" y="7475"/>
                    <a:pt x="5186" y="7475"/>
                    <a:pt x="5151" y="7475"/>
                  </a:cubicBezTo>
                  <a:cubicBezTo>
                    <a:pt x="4039" y="7475"/>
                    <a:pt x="2999" y="7058"/>
                    <a:pt x="2186" y="6288"/>
                  </a:cubicBezTo>
                  <a:cubicBezTo>
                    <a:pt x="2097" y="6207"/>
                    <a:pt x="2016" y="6118"/>
                    <a:pt x="1936" y="6029"/>
                  </a:cubicBezTo>
                  <a:cubicBezTo>
                    <a:pt x="1249" y="3540"/>
                    <a:pt x="2873" y="2675"/>
                    <a:pt x="3390" y="2460"/>
                  </a:cubicBezTo>
                  <a:cubicBezTo>
                    <a:pt x="3667" y="2353"/>
                    <a:pt x="3914" y="2300"/>
                    <a:pt x="4137" y="2300"/>
                  </a:cubicBezTo>
                  <a:cubicBezTo>
                    <a:pt x="4360" y="2300"/>
                    <a:pt x="4559" y="2353"/>
                    <a:pt x="4737" y="2460"/>
                  </a:cubicBezTo>
                  <a:cubicBezTo>
                    <a:pt x="5594" y="2987"/>
                    <a:pt x="5745" y="4566"/>
                    <a:pt x="5745" y="4584"/>
                  </a:cubicBezTo>
                  <a:lnTo>
                    <a:pt x="5817" y="5369"/>
                  </a:lnTo>
                  <a:lnTo>
                    <a:pt x="6370" y="4798"/>
                  </a:lnTo>
                  <a:cubicBezTo>
                    <a:pt x="6870" y="4263"/>
                    <a:pt x="7137" y="3567"/>
                    <a:pt x="7119" y="2835"/>
                  </a:cubicBezTo>
                  <a:cubicBezTo>
                    <a:pt x="7101" y="2104"/>
                    <a:pt x="6798" y="1426"/>
                    <a:pt x="6272" y="917"/>
                  </a:cubicBezTo>
                  <a:cubicBezTo>
                    <a:pt x="5625" y="304"/>
                    <a:pt x="4796" y="1"/>
                    <a:pt x="3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6">
              <a:extLst>
                <a:ext uri="{FF2B5EF4-FFF2-40B4-BE49-F238E27FC236}">
                  <a16:creationId xmlns:a16="http://schemas.microsoft.com/office/drawing/2014/main" id="{8F2B993E-39DA-D486-3C1D-5A52FFD77DEC}"/>
                </a:ext>
              </a:extLst>
            </p:cNvPr>
            <p:cNvSpPr/>
            <p:nvPr/>
          </p:nvSpPr>
          <p:spPr>
            <a:xfrm>
              <a:off x="4025775" y="1697775"/>
              <a:ext cx="238875" cy="182775"/>
            </a:xfrm>
            <a:custGeom>
              <a:avLst/>
              <a:gdLst/>
              <a:ahLst/>
              <a:cxnLst/>
              <a:rect l="l" t="t" r="r" b="b"/>
              <a:pathLst>
                <a:path w="9555" h="7311" extrusionOk="0">
                  <a:moveTo>
                    <a:pt x="6064" y="721"/>
                  </a:moveTo>
                  <a:cubicBezTo>
                    <a:pt x="6166" y="721"/>
                    <a:pt x="6268" y="729"/>
                    <a:pt x="6370" y="744"/>
                  </a:cubicBezTo>
                  <a:cubicBezTo>
                    <a:pt x="7797" y="967"/>
                    <a:pt x="8778" y="2305"/>
                    <a:pt x="8555" y="3733"/>
                  </a:cubicBezTo>
                  <a:cubicBezTo>
                    <a:pt x="8422" y="4625"/>
                    <a:pt x="7949" y="5410"/>
                    <a:pt x="7226" y="5936"/>
                  </a:cubicBezTo>
                  <a:cubicBezTo>
                    <a:pt x="7190" y="5954"/>
                    <a:pt x="7164" y="5981"/>
                    <a:pt x="7137" y="5999"/>
                  </a:cubicBezTo>
                  <a:cubicBezTo>
                    <a:pt x="7877" y="5080"/>
                    <a:pt x="7967" y="3983"/>
                    <a:pt x="7708" y="3064"/>
                  </a:cubicBezTo>
                  <a:cubicBezTo>
                    <a:pt x="7485" y="2270"/>
                    <a:pt x="7057" y="1752"/>
                    <a:pt x="6450" y="1520"/>
                  </a:cubicBezTo>
                  <a:cubicBezTo>
                    <a:pt x="6200" y="1422"/>
                    <a:pt x="5942" y="1387"/>
                    <a:pt x="5683" y="1387"/>
                  </a:cubicBezTo>
                  <a:cubicBezTo>
                    <a:pt x="5201" y="1387"/>
                    <a:pt x="4728" y="1520"/>
                    <a:pt x="4345" y="1663"/>
                  </a:cubicBezTo>
                  <a:cubicBezTo>
                    <a:pt x="4478" y="1458"/>
                    <a:pt x="4657" y="1262"/>
                    <a:pt x="4862" y="1110"/>
                  </a:cubicBezTo>
                  <a:cubicBezTo>
                    <a:pt x="5216" y="857"/>
                    <a:pt x="5634" y="721"/>
                    <a:pt x="6064" y="721"/>
                  </a:cubicBezTo>
                  <a:close/>
                  <a:moveTo>
                    <a:pt x="6066" y="0"/>
                  </a:moveTo>
                  <a:cubicBezTo>
                    <a:pt x="5485" y="0"/>
                    <a:pt x="4920" y="183"/>
                    <a:pt x="4443" y="530"/>
                  </a:cubicBezTo>
                  <a:cubicBezTo>
                    <a:pt x="3845" y="967"/>
                    <a:pt x="3461" y="1601"/>
                    <a:pt x="3346" y="2332"/>
                  </a:cubicBezTo>
                  <a:lnTo>
                    <a:pt x="3230" y="3117"/>
                  </a:lnTo>
                  <a:lnTo>
                    <a:pt x="3230" y="3117"/>
                  </a:lnTo>
                  <a:lnTo>
                    <a:pt x="3899" y="2689"/>
                  </a:lnTo>
                  <a:cubicBezTo>
                    <a:pt x="4198" y="2497"/>
                    <a:pt x="4981" y="2105"/>
                    <a:pt x="5684" y="2105"/>
                  </a:cubicBezTo>
                  <a:cubicBezTo>
                    <a:pt x="5861" y="2105"/>
                    <a:pt x="6033" y="2130"/>
                    <a:pt x="6191" y="2189"/>
                  </a:cubicBezTo>
                  <a:cubicBezTo>
                    <a:pt x="6584" y="2341"/>
                    <a:pt x="6851" y="2689"/>
                    <a:pt x="7012" y="3251"/>
                  </a:cubicBezTo>
                  <a:cubicBezTo>
                    <a:pt x="7164" y="3795"/>
                    <a:pt x="7467" y="5615"/>
                    <a:pt x="5085" y="6587"/>
                  </a:cubicBezTo>
                  <a:cubicBezTo>
                    <a:pt x="4960" y="6579"/>
                    <a:pt x="4844" y="6570"/>
                    <a:pt x="4719" y="6552"/>
                  </a:cubicBezTo>
                  <a:cubicBezTo>
                    <a:pt x="2382" y="6186"/>
                    <a:pt x="767" y="3983"/>
                    <a:pt x="1133" y="1645"/>
                  </a:cubicBezTo>
                  <a:lnTo>
                    <a:pt x="419" y="1538"/>
                  </a:lnTo>
                  <a:lnTo>
                    <a:pt x="419" y="1538"/>
                  </a:lnTo>
                  <a:cubicBezTo>
                    <a:pt x="0" y="4268"/>
                    <a:pt x="1874" y="6837"/>
                    <a:pt x="4612" y="7257"/>
                  </a:cubicBezTo>
                  <a:cubicBezTo>
                    <a:pt x="4817" y="7292"/>
                    <a:pt x="5032" y="7310"/>
                    <a:pt x="5246" y="7310"/>
                  </a:cubicBezTo>
                  <a:cubicBezTo>
                    <a:pt x="6102" y="7310"/>
                    <a:pt x="6941" y="7034"/>
                    <a:pt x="7645" y="6516"/>
                  </a:cubicBezTo>
                  <a:cubicBezTo>
                    <a:pt x="8529" y="5874"/>
                    <a:pt x="9100" y="4919"/>
                    <a:pt x="9269" y="3849"/>
                  </a:cubicBezTo>
                  <a:cubicBezTo>
                    <a:pt x="9555" y="2029"/>
                    <a:pt x="8297" y="316"/>
                    <a:pt x="6477" y="31"/>
                  </a:cubicBezTo>
                  <a:cubicBezTo>
                    <a:pt x="6340" y="10"/>
                    <a:pt x="6203" y="0"/>
                    <a:pt x="6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6">
              <a:extLst>
                <a:ext uri="{FF2B5EF4-FFF2-40B4-BE49-F238E27FC236}">
                  <a16:creationId xmlns:a16="http://schemas.microsoft.com/office/drawing/2014/main" id="{83814879-ED48-11F7-B478-A9F639F407D5}"/>
                </a:ext>
              </a:extLst>
            </p:cNvPr>
            <p:cNvSpPr/>
            <p:nvPr/>
          </p:nvSpPr>
          <p:spPr>
            <a:xfrm>
              <a:off x="4226275" y="1626275"/>
              <a:ext cx="132500" cy="150325"/>
            </a:xfrm>
            <a:custGeom>
              <a:avLst/>
              <a:gdLst/>
              <a:ahLst/>
              <a:cxnLst/>
              <a:rect l="l" t="t" r="r" b="b"/>
              <a:pathLst>
                <a:path w="5300" h="6013" extrusionOk="0">
                  <a:moveTo>
                    <a:pt x="4639" y="0"/>
                  </a:moveTo>
                  <a:lnTo>
                    <a:pt x="4264" y="125"/>
                  </a:lnTo>
                  <a:cubicBezTo>
                    <a:pt x="4157" y="170"/>
                    <a:pt x="1642" y="1080"/>
                    <a:pt x="0" y="4175"/>
                  </a:cubicBezTo>
                  <a:lnTo>
                    <a:pt x="642" y="4514"/>
                  </a:lnTo>
                  <a:cubicBezTo>
                    <a:pt x="1767" y="2382"/>
                    <a:pt x="3363" y="1365"/>
                    <a:pt x="4104" y="990"/>
                  </a:cubicBezTo>
                  <a:lnTo>
                    <a:pt x="4104" y="990"/>
                  </a:lnTo>
                  <a:cubicBezTo>
                    <a:pt x="4282" y="3042"/>
                    <a:pt x="2650" y="5594"/>
                    <a:pt x="2632" y="5620"/>
                  </a:cubicBezTo>
                  <a:lnTo>
                    <a:pt x="3238" y="6013"/>
                  </a:lnTo>
                  <a:cubicBezTo>
                    <a:pt x="3319" y="5888"/>
                    <a:pt x="5299" y="2792"/>
                    <a:pt x="4737" y="384"/>
                  </a:cubicBezTo>
                  <a:lnTo>
                    <a:pt x="46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36">
              <a:extLst>
                <a:ext uri="{FF2B5EF4-FFF2-40B4-BE49-F238E27FC236}">
                  <a16:creationId xmlns:a16="http://schemas.microsoft.com/office/drawing/2014/main" id="{E79D310C-2B67-457C-DE70-A12E7DC687C3}"/>
                </a:ext>
              </a:extLst>
            </p:cNvPr>
            <p:cNvSpPr/>
            <p:nvPr/>
          </p:nvSpPr>
          <p:spPr>
            <a:xfrm>
              <a:off x="3703050" y="1519150"/>
              <a:ext cx="383175" cy="296925"/>
            </a:xfrm>
            <a:custGeom>
              <a:avLst/>
              <a:gdLst/>
              <a:ahLst/>
              <a:cxnLst/>
              <a:rect l="l" t="t" r="r" b="b"/>
              <a:pathLst>
                <a:path w="15327" h="11877" extrusionOk="0">
                  <a:moveTo>
                    <a:pt x="8910" y="4028"/>
                  </a:moveTo>
                  <a:cubicBezTo>
                    <a:pt x="9195" y="4028"/>
                    <a:pt x="9420" y="4092"/>
                    <a:pt x="9573" y="4223"/>
                  </a:cubicBezTo>
                  <a:cubicBezTo>
                    <a:pt x="9796" y="4410"/>
                    <a:pt x="9831" y="4722"/>
                    <a:pt x="9822" y="4874"/>
                  </a:cubicBezTo>
                  <a:cubicBezTo>
                    <a:pt x="9805" y="5052"/>
                    <a:pt x="9715" y="5222"/>
                    <a:pt x="9573" y="5338"/>
                  </a:cubicBezTo>
                  <a:cubicBezTo>
                    <a:pt x="9452" y="5436"/>
                    <a:pt x="9306" y="5496"/>
                    <a:pt x="9150" y="5496"/>
                  </a:cubicBezTo>
                  <a:cubicBezTo>
                    <a:pt x="9122" y="5496"/>
                    <a:pt x="9093" y="5494"/>
                    <a:pt x="9064" y="5489"/>
                  </a:cubicBezTo>
                  <a:cubicBezTo>
                    <a:pt x="8538" y="5445"/>
                    <a:pt x="8154" y="4972"/>
                    <a:pt x="8208" y="4446"/>
                  </a:cubicBezTo>
                  <a:cubicBezTo>
                    <a:pt x="8217" y="4330"/>
                    <a:pt x="8243" y="4214"/>
                    <a:pt x="8288" y="4107"/>
                  </a:cubicBezTo>
                  <a:cubicBezTo>
                    <a:pt x="8518" y="4054"/>
                    <a:pt x="8726" y="4028"/>
                    <a:pt x="8910" y="4028"/>
                  </a:cubicBezTo>
                  <a:close/>
                  <a:moveTo>
                    <a:pt x="9783" y="0"/>
                  </a:moveTo>
                  <a:cubicBezTo>
                    <a:pt x="7560" y="0"/>
                    <a:pt x="5660" y="1697"/>
                    <a:pt x="5442" y="3955"/>
                  </a:cubicBezTo>
                  <a:cubicBezTo>
                    <a:pt x="5255" y="5909"/>
                    <a:pt x="6691" y="7657"/>
                    <a:pt x="8654" y="7845"/>
                  </a:cubicBezTo>
                  <a:cubicBezTo>
                    <a:pt x="8747" y="7853"/>
                    <a:pt x="8840" y="7858"/>
                    <a:pt x="8932" y="7858"/>
                  </a:cubicBezTo>
                  <a:cubicBezTo>
                    <a:pt x="10422" y="7858"/>
                    <a:pt x="11705" y="6725"/>
                    <a:pt x="11848" y="5213"/>
                  </a:cubicBezTo>
                  <a:cubicBezTo>
                    <a:pt x="11972" y="3884"/>
                    <a:pt x="11000" y="2706"/>
                    <a:pt x="9671" y="2581"/>
                  </a:cubicBezTo>
                  <a:cubicBezTo>
                    <a:pt x="9605" y="2575"/>
                    <a:pt x="9540" y="2572"/>
                    <a:pt x="9475" y="2572"/>
                  </a:cubicBezTo>
                  <a:cubicBezTo>
                    <a:pt x="8452" y="2572"/>
                    <a:pt x="7586" y="3351"/>
                    <a:pt x="7485" y="4383"/>
                  </a:cubicBezTo>
                  <a:cubicBezTo>
                    <a:pt x="7396" y="5302"/>
                    <a:pt x="8074" y="6123"/>
                    <a:pt x="8993" y="6212"/>
                  </a:cubicBezTo>
                  <a:cubicBezTo>
                    <a:pt x="9037" y="6216"/>
                    <a:pt x="9082" y="6218"/>
                    <a:pt x="9126" y="6218"/>
                  </a:cubicBezTo>
                  <a:cubicBezTo>
                    <a:pt x="9453" y="6218"/>
                    <a:pt x="9768" y="6103"/>
                    <a:pt x="10028" y="5891"/>
                  </a:cubicBezTo>
                  <a:cubicBezTo>
                    <a:pt x="10322" y="5650"/>
                    <a:pt x="10500" y="5311"/>
                    <a:pt x="10536" y="4936"/>
                  </a:cubicBezTo>
                  <a:cubicBezTo>
                    <a:pt x="10572" y="4562"/>
                    <a:pt x="10456" y="4026"/>
                    <a:pt x="10037" y="3670"/>
                  </a:cubicBezTo>
                  <a:cubicBezTo>
                    <a:pt x="9805" y="3482"/>
                    <a:pt x="9519" y="3366"/>
                    <a:pt x="9180" y="3322"/>
                  </a:cubicBezTo>
                  <a:cubicBezTo>
                    <a:pt x="9277" y="3302"/>
                    <a:pt x="9378" y="3288"/>
                    <a:pt x="9483" y="3288"/>
                  </a:cubicBezTo>
                  <a:cubicBezTo>
                    <a:pt x="9524" y="3288"/>
                    <a:pt x="9566" y="3290"/>
                    <a:pt x="9608" y="3295"/>
                  </a:cubicBezTo>
                  <a:cubicBezTo>
                    <a:pt x="10536" y="3384"/>
                    <a:pt x="11223" y="4214"/>
                    <a:pt x="11134" y="5142"/>
                  </a:cubicBezTo>
                  <a:cubicBezTo>
                    <a:pt x="11025" y="6284"/>
                    <a:pt x="10054" y="7141"/>
                    <a:pt x="8928" y="7141"/>
                  </a:cubicBezTo>
                  <a:cubicBezTo>
                    <a:pt x="8858" y="7141"/>
                    <a:pt x="8787" y="7138"/>
                    <a:pt x="8716" y="7131"/>
                  </a:cubicBezTo>
                  <a:cubicBezTo>
                    <a:pt x="7155" y="6979"/>
                    <a:pt x="6004" y="5588"/>
                    <a:pt x="6156" y="4018"/>
                  </a:cubicBezTo>
                  <a:cubicBezTo>
                    <a:pt x="6332" y="2139"/>
                    <a:pt x="7920" y="717"/>
                    <a:pt x="9785" y="717"/>
                  </a:cubicBezTo>
                  <a:cubicBezTo>
                    <a:pt x="9904" y="717"/>
                    <a:pt x="10023" y="723"/>
                    <a:pt x="10144" y="735"/>
                  </a:cubicBezTo>
                  <a:cubicBezTo>
                    <a:pt x="12695" y="975"/>
                    <a:pt x="14577" y="3259"/>
                    <a:pt x="14336" y="5811"/>
                  </a:cubicBezTo>
                  <a:cubicBezTo>
                    <a:pt x="14043" y="8866"/>
                    <a:pt x="11458" y="11164"/>
                    <a:pt x="8455" y="11164"/>
                  </a:cubicBezTo>
                  <a:cubicBezTo>
                    <a:pt x="8267" y="11164"/>
                    <a:pt x="8077" y="11155"/>
                    <a:pt x="7887" y="11136"/>
                  </a:cubicBezTo>
                  <a:cubicBezTo>
                    <a:pt x="3774" y="10744"/>
                    <a:pt x="759" y="7077"/>
                    <a:pt x="1151" y="2974"/>
                  </a:cubicBezTo>
                  <a:lnTo>
                    <a:pt x="437" y="2902"/>
                  </a:lnTo>
                  <a:lnTo>
                    <a:pt x="437" y="2902"/>
                  </a:lnTo>
                  <a:cubicBezTo>
                    <a:pt x="0" y="7407"/>
                    <a:pt x="3310" y="11422"/>
                    <a:pt x="7815" y="11850"/>
                  </a:cubicBezTo>
                  <a:cubicBezTo>
                    <a:pt x="8029" y="11868"/>
                    <a:pt x="8243" y="11877"/>
                    <a:pt x="8449" y="11877"/>
                  </a:cubicBezTo>
                  <a:cubicBezTo>
                    <a:pt x="11830" y="11877"/>
                    <a:pt x="14720" y="9308"/>
                    <a:pt x="15050" y="5882"/>
                  </a:cubicBezTo>
                  <a:cubicBezTo>
                    <a:pt x="15327" y="2929"/>
                    <a:pt x="13159" y="297"/>
                    <a:pt x="10206" y="21"/>
                  </a:cubicBezTo>
                  <a:cubicBezTo>
                    <a:pt x="10064" y="7"/>
                    <a:pt x="9923" y="0"/>
                    <a:pt x="97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36">
              <a:extLst>
                <a:ext uri="{FF2B5EF4-FFF2-40B4-BE49-F238E27FC236}">
                  <a16:creationId xmlns:a16="http://schemas.microsoft.com/office/drawing/2014/main" id="{49B068EC-CD44-7A85-8394-F11A634A2515}"/>
                </a:ext>
              </a:extLst>
            </p:cNvPr>
            <p:cNvSpPr/>
            <p:nvPr/>
          </p:nvSpPr>
          <p:spPr>
            <a:xfrm>
              <a:off x="4406025" y="1816200"/>
              <a:ext cx="331900" cy="337550"/>
            </a:xfrm>
            <a:custGeom>
              <a:avLst/>
              <a:gdLst/>
              <a:ahLst/>
              <a:cxnLst/>
              <a:rect l="l" t="t" r="r" b="b"/>
              <a:pathLst>
                <a:path w="13276" h="13502" extrusionOk="0">
                  <a:moveTo>
                    <a:pt x="6789" y="4794"/>
                  </a:moveTo>
                  <a:cubicBezTo>
                    <a:pt x="6843" y="4794"/>
                    <a:pt x="6896" y="4803"/>
                    <a:pt x="6950" y="4812"/>
                  </a:cubicBezTo>
                  <a:cubicBezTo>
                    <a:pt x="7262" y="4901"/>
                    <a:pt x="7548" y="5240"/>
                    <a:pt x="7780" y="5802"/>
                  </a:cubicBezTo>
                  <a:cubicBezTo>
                    <a:pt x="7717" y="5901"/>
                    <a:pt x="7637" y="5990"/>
                    <a:pt x="7548" y="6070"/>
                  </a:cubicBezTo>
                  <a:cubicBezTo>
                    <a:pt x="7369" y="6216"/>
                    <a:pt x="7154" y="6296"/>
                    <a:pt x="6923" y="6296"/>
                  </a:cubicBezTo>
                  <a:cubicBezTo>
                    <a:pt x="6899" y="6296"/>
                    <a:pt x="6876" y="6295"/>
                    <a:pt x="6852" y="6293"/>
                  </a:cubicBezTo>
                  <a:cubicBezTo>
                    <a:pt x="6593" y="6275"/>
                    <a:pt x="6370" y="6159"/>
                    <a:pt x="6201" y="5963"/>
                  </a:cubicBezTo>
                  <a:cubicBezTo>
                    <a:pt x="6076" y="5820"/>
                    <a:pt x="6022" y="5642"/>
                    <a:pt x="6040" y="5455"/>
                  </a:cubicBezTo>
                  <a:cubicBezTo>
                    <a:pt x="6049" y="5276"/>
                    <a:pt x="6138" y="5107"/>
                    <a:pt x="6281" y="4982"/>
                  </a:cubicBezTo>
                  <a:cubicBezTo>
                    <a:pt x="6370" y="4901"/>
                    <a:pt x="6566" y="4794"/>
                    <a:pt x="6789" y="4794"/>
                  </a:cubicBezTo>
                  <a:close/>
                  <a:moveTo>
                    <a:pt x="5938" y="1"/>
                  </a:moveTo>
                  <a:cubicBezTo>
                    <a:pt x="4701" y="1"/>
                    <a:pt x="3458" y="424"/>
                    <a:pt x="2445" y="1288"/>
                  </a:cubicBezTo>
                  <a:cubicBezTo>
                    <a:pt x="1098" y="2439"/>
                    <a:pt x="277" y="4045"/>
                    <a:pt x="143" y="5811"/>
                  </a:cubicBezTo>
                  <a:cubicBezTo>
                    <a:pt x="1" y="7569"/>
                    <a:pt x="563" y="9291"/>
                    <a:pt x="1713" y="10638"/>
                  </a:cubicBezTo>
                  <a:cubicBezTo>
                    <a:pt x="3328" y="12529"/>
                    <a:pt x="5639" y="13501"/>
                    <a:pt x="7949" y="13501"/>
                  </a:cubicBezTo>
                  <a:cubicBezTo>
                    <a:pt x="9840" y="13501"/>
                    <a:pt x="11732" y="12859"/>
                    <a:pt x="13275" y="11539"/>
                  </a:cubicBezTo>
                  <a:lnTo>
                    <a:pt x="12802" y="10995"/>
                  </a:lnTo>
                  <a:cubicBezTo>
                    <a:pt x="11397" y="12195"/>
                    <a:pt x="9670" y="12784"/>
                    <a:pt x="7951" y="12784"/>
                  </a:cubicBezTo>
                  <a:cubicBezTo>
                    <a:pt x="5839" y="12784"/>
                    <a:pt x="3738" y="11896"/>
                    <a:pt x="2258" y="10165"/>
                  </a:cubicBezTo>
                  <a:cubicBezTo>
                    <a:pt x="1232" y="8969"/>
                    <a:pt x="732" y="7435"/>
                    <a:pt x="857" y="5865"/>
                  </a:cubicBezTo>
                  <a:cubicBezTo>
                    <a:pt x="982" y="4286"/>
                    <a:pt x="1713" y="2859"/>
                    <a:pt x="2909" y="1833"/>
                  </a:cubicBezTo>
                  <a:cubicBezTo>
                    <a:pt x="3785" y="1085"/>
                    <a:pt x="4860" y="719"/>
                    <a:pt x="5931" y="719"/>
                  </a:cubicBezTo>
                  <a:cubicBezTo>
                    <a:pt x="7248" y="719"/>
                    <a:pt x="8558" y="1272"/>
                    <a:pt x="9484" y="2350"/>
                  </a:cubicBezTo>
                  <a:cubicBezTo>
                    <a:pt x="10117" y="3091"/>
                    <a:pt x="10420" y="4036"/>
                    <a:pt x="10340" y="5009"/>
                  </a:cubicBezTo>
                  <a:cubicBezTo>
                    <a:pt x="10269" y="5981"/>
                    <a:pt x="9814" y="6864"/>
                    <a:pt x="9073" y="7497"/>
                  </a:cubicBezTo>
                  <a:cubicBezTo>
                    <a:pt x="8553" y="7945"/>
                    <a:pt x="7912" y="8185"/>
                    <a:pt x="7238" y="8185"/>
                  </a:cubicBezTo>
                  <a:cubicBezTo>
                    <a:pt x="7161" y="8185"/>
                    <a:pt x="7082" y="8182"/>
                    <a:pt x="7004" y="8175"/>
                  </a:cubicBezTo>
                  <a:cubicBezTo>
                    <a:pt x="6236" y="8113"/>
                    <a:pt x="5549" y="7765"/>
                    <a:pt x="5059" y="7185"/>
                  </a:cubicBezTo>
                  <a:cubicBezTo>
                    <a:pt x="4265" y="6257"/>
                    <a:pt x="4372" y="4857"/>
                    <a:pt x="5300" y="4072"/>
                  </a:cubicBezTo>
                  <a:cubicBezTo>
                    <a:pt x="5607" y="3811"/>
                    <a:pt x="5985" y="3663"/>
                    <a:pt x="6377" y="3663"/>
                  </a:cubicBezTo>
                  <a:cubicBezTo>
                    <a:pt x="6428" y="3663"/>
                    <a:pt x="6479" y="3665"/>
                    <a:pt x="6531" y="3670"/>
                  </a:cubicBezTo>
                  <a:cubicBezTo>
                    <a:pt x="6986" y="3706"/>
                    <a:pt x="7396" y="3911"/>
                    <a:pt x="7690" y="4259"/>
                  </a:cubicBezTo>
                  <a:cubicBezTo>
                    <a:pt x="7789" y="4366"/>
                    <a:pt x="7860" y="4491"/>
                    <a:pt x="7913" y="4625"/>
                  </a:cubicBezTo>
                  <a:cubicBezTo>
                    <a:pt x="7682" y="4366"/>
                    <a:pt x="7423" y="4197"/>
                    <a:pt x="7128" y="4116"/>
                  </a:cubicBezTo>
                  <a:cubicBezTo>
                    <a:pt x="7012" y="4087"/>
                    <a:pt x="6897" y="4074"/>
                    <a:pt x="6786" y="4074"/>
                  </a:cubicBezTo>
                  <a:cubicBezTo>
                    <a:pt x="6389" y="4074"/>
                    <a:pt x="6038" y="4242"/>
                    <a:pt x="5808" y="4438"/>
                  </a:cubicBezTo>
                  <a:cubicBezTo>
                    <a:pt x="5523" y="4678"/>
                    <a:pt x="5353" y="5026"/>
                    <a:pt x="5317" y="5401"/>
                  </a:cubicBezTo>
                  <a:cubicBezTo>
                    <a:pt x="5291" y="5776"/>
                    <a:pt x="5407" y="6141"/>
                    <a:pt x="5656" y="6427"/>
                  </a:cubicBezTo>
                  <a:cubicBezTo>
                    <a:pt x="5942" y="6766"/>
                    <a:pt x="6352" y="6971"/>
                    <a:pt x="6798" y="7007"/>
                  </a:cubicBezTo>
                  <a:cubicBezTo>
                    <a:pt x="6843" y="7010"/>
                    <a:pt x="6888" y="7012"/>
                    <a:pt x="6933" y="7012"/>
                  </a:cubicBezTo>
                  <a:cubicBezTo>
                    <a:pt x="7330" y="7012"/>
                    <a:pt x="7707" y="6871"/>
                    <a:pt x="8012" y="6614"/>
                  </a:cubicBezTo>
                  <a:cubicBezTo>
                    <a:pt x="8422" y="6266"/>
                    <a:pt x="8672" y="5776"/>
                    <a:pt x="8707" y="5249"/>
                  </a:cubicBezTo>
                  <a:cubicBezTo>
                    <a:pt x="8752" y="4714"/>
                    <a:pt x="8583" y="4197"/>
                    <a:pt x="8235" y="3786"/>
                  </a:cubicBezTo>
                  <a:cubicBezTo>
                    <a:pt x="7815" y="3296"/>
                    <a:pt x="7235" y="3001"/>
                    <a:pt x="6593" y="2948"/>
                  </a:cubicBezTo>
                  <a:cubicBezTo>
                    <a:pt x="6525" y="2942"/>
                    <a:pt x="6458" y="2939"/>
                    <a:pt x="6390" y="2939"/>
                  </a:cubicBezTo>
                  <a:cubicBezTo>
                    <a:pt x="5815" y="2939"/>
                    <a:pt x="5275" y="3143"/>
                    <a:pt x="4836" y="3519"/>
                  </a:cubicBezTo>
                  <a:cubicBezTo>
                    <a:pt x="3605" y="4571"/>
                    <a:pt x="3462" y="6427"/>
                    <a:pt x="4506" y="7649"/>
                  </a:cubicBezTo>
                  <a:cubicBezTo>
                    <a:pt x="5130" y="8372"/>
                    <a:pt x="5995" y="8818"/>
                    <a:pt x="6941" y="8889"/>
                  </a:cubicBezTo>
                  <a:cubicBezTo>
                    <a:pt x="7035" y="8896"/>
                    <a:pt x="7128" y="8900"/>
                    <a:pt x="7221" y="8900"/>
                  </a:cubicBezTo>
                  <a:cubicBezTo>
                    <a:pt x="8074" y="8900"/>
                    <a:pt x="8886" y="8605"/>
                    <a:pt x="9546" y="8042"/>
                  </a:cubicBezTo>
                  <a:cubicBezTo>
                    <a:pt x="10429" y="7283"/>
                    <a:pt x="10973" y="6222"/>
                    <a:pt x="11063" y="5062"/>
                  </a:cubicBezTo>
                  <a:cubicBezTo>
                    <a:pt x="11152" y="3893"/>
                    <a:pt x="10786" y="2769"/>
                    <a:pt x="10028" y="1877"/>
                  </a:cubicBezTo>
                  <a:cubicBezTo>
                    <a:pt x="8966" y="638"/>
                    <a:pt x="7457" y="1"/>
                    <a:pt x="59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6">
              <a:extLst>
                <a:ext uri="{FF2B5EF4-FFF2-40B4-BE49-F238E27FC236}">
                  <a16:creationId xmlns:a16="http://schemas.microsoft.com/office/drawing/2014/main" id="{449616BC-0CEC-221A-233A-5300A7E1DAA9}"/>
                </a:ext>
              </a:extLst>
            </p:cNvPr>
            <p:cNvSpPr/>
            <p:nvPr/>
          </p:nvSpPr>
          <p:spPr>
            <a:xfrm>
              <a:off x="4577750" y="2125600"/>
              <a:ext cx="207675" cy="240025"/>
            </a:xfrm>
            <a:custGeom>
              <a:avLst/>
              <a:gdLst/>
              <a:ahLst/>
              <a:cxnLst/>
              <a:rect l="l" t="t" r="r" b="b"/>
              <a:pathLst>
                <a:path w="8307" h="9601" extrusionOk="0">
                  <a:moveTo>
                    <a:pt x="3883" y="1"/>
                  </a:moveTo>
                  <a:cubicBezTo>
                    <a:pt x="3658" y="1"/>
                    <a:pt x="3430" y="19"/>
                    <a:pt x="3203" y="55"/>
                  </a:cubicBezTo>
                  <a:cubicBezTo>
                    <a:pt x="1303" y="349"/>
                    <a:pt x="1" y="2142"/>
                    <a:pt x="304" y="4042"/>
                  </a:cubicBezTo>
                  <a:cubicBezTo>
                    <a:pt x="529" y="5450"/>
                    <a:pt x="1741" y="6452"/>
                    <a:pt x="3122" y="6452"/>
                  </a:cubicBezTo>
                  <a:cubicBezTo>
                    <a:pt x="3272" y="6452"/>
                    <a:pt x="3425" y="6440"/>
                    <a:pt x="3578" y="6415"/>
                  </a:cubicBezTo>
                  <a:cubicBezTo>
                    <a:pt x="4863" y="6210"/>
                    <a:pt x="5746" y="5006"/>
                    <a:pt x="5541" y="3721"/>
                  </a:cubicBezTo>
                  <a:cubicBezTo>
                    <a:pt x="5388" y="2755"/>
                    <a:pt x="4551" y="2064"/>
                    <a:pt x="3602" y="2064"/>
                  </a:cubicBezTo>
                  <a:cubicBezTo>
                    <a:pt x="3500" y="2064"/>
                    <a:pt x="3396" y="2072"/>
                    <a:pt x="3293" y="2089"/>
                  </a:cubicBezTo>
                  <a:cubicBezTo>
                    <a:pt x="2864" y="2160"/>
                    <a:pt x="2481" y="2392"/>
                    <a:pt x="2222" y="2749"/>
                  </a:cubicBezTo>
                  <a:cubicBezTo>
                    <a:pt x="1963" y="3097"/>
                    <a:pt x="1865" y="3534"/>
                    <a:pt x="1937" y="3962"/>
                  </a:cubicBezTo>
                  <a:cubicBezTo>
                    <a:pt x="1990" y="4328"/>
                    <a:pt x="2186" y="4649"/>
                    <a:pt x="2490" y="4872"/>
                  </a:cubicBezTo>
                  <a:cubicBezTo>
                    <a:pt x="2722" y="5041"/>
                    <a:pt x="3000" y="5133"/>
                    <a:pt x="3286" y="5133"/>
                  </a:cubicBezTo>
                  <a:cubicBezTo>
                    <a:pt x="3362" y="5133"/>
                    <a:pt x="3439" y="5126"/>
                    <a:pt x="3516" y="5113"/>
                  </a:cubicBezTo>
                  <a:lnTo>
                    <a:pt x="3400" y="4408"/>
                  </a:lnTo>
                  <a:cubicBezTo>
                    <a:pt x="3367" y="4413"/>
                    <a:pt x="3335" y="4416"/>
                    <a:pt x="3302" y="4416"/>
                  </a:cubicBezTo>
                  <a:cubicBezTo>
                    <a:pt x="3164" y="4416"/>
                    <a:pt x="3025" y="4370"/>
                    <a:pt x="2909" y="4283"/>
                  </a:cubicBezTo>
                  <a:cubicBezTo>
                    <a:pt x="2766" y="4185"/>
                    <a:pt x="2668" y="4025"/>
                    <a:pt x="2641" y="3855"/>
                  </a:cubicBezTo>
                  <a:cubicBezTo>
                    <a:pt x="2606" y="3605"/>
                    <a:pt x="2659" y="3364"/>
                    <a:pt x="2811" y="3168"/>
                  </a:cubicBezTo>
                  <a:cubicBezTo>
                    <a:pt x="2954" y="2972"/>
                    <a:pt x="3168" y="2838"/>
                    <a:pt x="3409" y="2802"/>
                  </a:cubicBezTo>
                  <a:cubicBezTo>
                    <a:pt x="3479" y="2790"/>
                    <a:pt x="3548" y="2785"/>
                    <a:pt x="3617" y="2785"/>
                  </a:cubicBezTo>
                  <a:cubicBezTo>
                    <a:pt x="4212" y="2785"/>
                    <a:pt x="4731" y="3220"/>
                    <a:pt x="4827" y="3828"/>
                  </a:cubicBezTo>
                  <a:cubicBezTo>
                    <a:pt x="4970" y="4720"/>
                    <a:pt x="4354" y="5568"/>
                    <a:pt x="3462" y="5711"/>
                  </a:cubicBezTo>
                  <a:cubicBezTo>
                    <a:pt x="3348" y="5729"/>
                    <a:pt x="3235" y="5738"/>
                    <a:pt x="3123" y="5738"/>
                  </a:cubicBezTo>
                  <a:cubicBezTo>
                    <a:pt x="2088" y="5738"/>
                    <a:pt x="1178" y="4981"/>
                    <a:pt x="1009" y="3926"/>
                  </a:cubicBezTo>
                  <a:cubicBezTo>
                    <a:pt x="777" y="2419"/>
                    <a:pt x="1803" y="1000"/>
                    <a:pt x="3310" y="760"/>
                  </a:cubicBezTo>
                  <a:cubicBezTo>
                    <a:pt x="3495" y="731"/>
                    <a:pt x="3680" y="717"/>
                    <a:pt x="3863" y="717"/>
                  </a:cubicBezTo>
                  <a:cubicBezTo>
                    <a:pt x="4610" y="717"/>
                    <a:pt x="5335" y="949"/>
                    <a:pt x="5951" y="1393"/>
                  </a:cubicBezTo>
                  <a:cubicBezTo>
                    <a:pt x="6718" y="1955"/>
                    <a:pt x="7227" y="2776"/>
                    <a:pt x="7378" y="3712"/>
                  </a:cubicBezTo>
                  <a:cubicBezTo>
                    <a:pt x="7566" y="4908"/>
                    <a:pt x="7280" y="6103"/>
                    <a:pt x="6567" y="7085"/>
                  </a:cubicBezTo>
                  <a:cubicBezTo>
                    <a:pt x="5853" y="8057"/>
                    <a:pt x="4809" y="8699"/>
                    <a:pt x="3614" y="8895"/>
                  </a:cubicBezTo>
                  <a:lnTo>
                    <a:pt x="3730" y="9600"/>
                  </a:lnTo>
                  <a:cubicBezTo>
                    <a:pt x="5112" y="9377"/>
                    <a:pt x="6326" y="8637"/>
                    <a:pt x="7146" y="7504"/>
                  </a:cubicBezTo>
                  <a:cubicBezTo>
                    <a:pt x="7967" y="6371"/>
                    <a:pt x="8306" y="4979"/>
                    <a:pt x="8083" y="3596"/>
                  </a:cubicBezTo>
                  <a:cubicBezTo>
                    <a:pt x="7905" y="2472"/>
                    <a:pt x="7298" y="1482"/>
                    <a:pt x="6379" y="813"/>
                  </a:cubicBezTo>
                  <a:cubicBezTo>
                    <a:pt x="5639" y="279"/>
                    <a:pt x="4774" y="1"/>
                    <a:pt x="38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6">
              <a:extLst>
                <a:ext uri="{FF2B5EF4-FFF2-40B4-BE49-F238E27FC236}">
                  <a16:creationId xmlns:a16="http://schemas.microsoft.com/office/drawing/2014/main" id="{1EC9DA8D-FCF5-48F6-1B21-F58067E93EB0}"/>
                </a:ext>
              </a:extLst>
            </p:cNvPr>
            <p:cNvSpPr/>
            <p:nvPr/>
          </p:nvSpPr>
          <p:spPr>
            <a:xfrm>
              <a:off x="4672550" y="2331025"/>
              <a:ext cx="226375" cy="215250"/>
            </a:xfrm>
            <a:custGeom>
              <a:avLst/>
              <a:gdLst/>
              <a:ahLst/>
              <a:cxnLst/>
              <a:rect l="l" t="t" r="r" b="b"/>
              <a:pathLst>
                <a:path w="9055" h="8610" extrusionOk="0">
                  <a:moveTo>
                    <a:pt x="3668" y="0"/>
                  </a:moveTo>
                  <a:cubicBezTo>
                    <a:pt x="2302" y="0"/>
                    <a:pt x="991" y="516"/>
                    <a:pt x="0" y="1472"/>
                  </a:cubicBezTo>
                  <a:lnTo>
                    <a:pt x="509" y="1990"/>
                  </a:lnTo>
                  <a:cubicBezTo>
                    <a:pt x="1350" y="1175"/>
                    <a:pt x="2436" y="722"/>
                    <a:pt x="3627" y="722"/>
                  </a:cubicBezTo>
                  <a:cubicBezTo>
                    <a:pt x="3661" y="722"/>
                    <a:pt x="3695" y="722"/>
                    <a:pt x="3729" y="723"/>
                  </a:cubicBezTo>
                  <a:cubicBezTo>
                    <a:pt x="4933" y="741"/>
                    <a:pt x="6066" y="1232"/>
                    <a:pt x="6905" y="2097"/>
                  </a:cubicBezTo>
                  <a:cubicBezTo>
                    <a:pt x="8270" y="3506"/>
                    <a:pt x="8225" y="5755"/>
                    <a:pt x="6825" y="7119"/>
                  </a:cubicBezTo>
                  <a:cubicBezTo>
                    <a:pt x="6287" y="7639"/>
                    <a:pt x="5592" y="7898"/>
                    <a:pt x="4897" y="7898"/>
                  </a:cubicBezTo>
                  <a:cubicBezTo>
                    <a:pt x="4173" y="7898"/>
                    <a:pt x="3450" y="7617"/>
                    <a:pt x="2908" y="7057"/>
                  </a:cubicBezTo>
                  <a:cubicBezTo>
                    <a:pt x="2088" y="6201"/>
                    <a:pt x="2106" y="4845"/>
                    <a:pt x="2962" y="4024"/>
                  </a:cubicBezTo>
                  <a:cubicBezTo>
                    <a:pt x="3266" y="3728"/>
                    <a:pt x="3672" y="3560"/>
                    <a:pt x="4098" y="3560"/>
                  </a:cubicBezTo>
                  <a:cubicBezTo>
                    <a:pt x="4109" y="3560"/>
                    <a:pt x="4120" y="3560"/>
                    <a:pt x="4131" y="3560"/>
                  </a:cubicBezTo>
                  <a:cubicBezTo>
                    <a:pt x="4568" y="3569"/>
                    <a:pt x="4978" y="3747"/>
                    <a:pt x="5281" y="4060"/>
                  </a:cubicBezTo>
                  <a:cubicBezTo>
                    <a:pt x="5754" y="4550"/>
                    <a:pt x="5745" y="5344"/>
                    <a:pt x="5246" y="5817"/>
                  </a:cubicBezTo>
                  <a:cubicBezTo>
                    <a:pt x="5071" y="5992"/>
                    <a:pt x="4840" y="6079"/>
                    <a:pt x="4608" y="6079"/>
                  </a:cubicBezTo>
                  <a:cubicBezTo>
                    <a:pt x="4367" y="6079"/>
                    <a:pt x="4125" y="5985"/>
                    <a:pt x="3943" y="5799"/>
                  </a:cubicBezTo>
                  <a:cubicBezTo>
                    <a:pt x="3693" y="5532"/>
                    <a:pt x="3702" y="5112"/>
                    <a:pt x="3961" y="4854"/>
                  </a:cubicBezTo>
                  <a:lnTo>
                    <a:pt x="3462" y="4336"/>
                  </a:lnTo>
                  <a:cubicBezTo>
                    <a:pt x="2917" y="4871"/>
                    <a:pt x="2899" y="5746"/>
                    <a:pt x="3435" y="6299"/>
                  </a:cubicBezTo>
                  <a:cubicBezTo>
                    <a:pt x="3738" y="6611"/>
                    <a:pt x="4140" y="6789"/>
                    <a:pt x="4586" y="6798"/>
                  </a:cubicBezTo>
                  <a:cubicBezTo>
                    <a:pt x="4597" y="6799"/>
                    <a:pt x="4607" y="6799"/>
                    <a:pt x="4618" y="6799"/>
                  </a:cubicBezTo>
                  <a:cubicBezTo>
                    <a:pt x="5043" y="6799"/>
                    <a:pt x="5441" y="6630"/>
                    <a:pt x="5754" y="6334"/>
                  </a:cubicBezTo>
                  <a:cubicBezTo>
                    <a:pt x="6530" y="5585"/>
                    <a:pt x="6548" y="4336"/>
                    <a:pt x="5799" y="3560"/>
                  </a:cubicBezTo>
                  <a:cubicBezTo>
                    <a:pt x="5362" y="3105"/>
                    <a:pt x="4773" y="2855"/>
                    <a:pt x="4140" y="2846"/>
                  </a:cubicBezTo>
                  <a:cubicBezTo>
                    <a:pt x="4117" y="2846"/>
                    <a:pt x="4095" y="2845"/>
                    <a:pt x="4073" y="2845"/>
                  </a:cubicBezTo>
                  <a:cubicBezTo>
                    <a:pt x="3457" y="2845"/>
                    <a:pt x="2893" y="3084"/>
                    <a:pt x="2462" y="3506"/>
                  </a:cubicBezTo>
                  <a:cubicBezTo>
                    <a:pt x="1320" y="4604"/>
                    <a:pt x="1294" y="6415"/>
                    <a:pt x="2391" y="7557"/>
                  </a:cubicBezTo>
                  <a:cubicBezTo>
                    <a:pt x="3069" y="8261"/>
                    <a:pt x="3988" y="8609"/>
                    <a:pt x="4898" y="8609"/>
                  </a:cubicBezTo>
                  <a:cubicBezTo>
                    <a:pt x="5772" y="8609"/>
                    <a:pt x="6646" y="8288"/>
                    <a:pt x="7324" y="7637"/>
                  </a:cubicBezTo>
                  <a:cubicBezTo>
                    <a:pt x="9010" y="5995"/>
                    <a:pt x="9055" y="3292"/>
                    <a:pt x="7422" y="1597"/>
                  </a:cubicBezTo>
                  <a:cubicBezTo>
                    <a:pt x="6450" y="589"/>
                    <a:pt x="5139" y="27"/>
                    <a:pt x="3738" y="0"/>
                  </a:cubicBezTo>
                  <a:cubicBezTo>
                    <a:pt x="3715" y="0"/>
                    <a:pt x="3692" y="0"/>
                    <a:pt x="3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6">
              <a:extLst>
                <a:ext uri="{FF2B5EF4-FFF2-40B4-BE49-F238E27FC236}">
                  <a16:creationId xmlns:a16="http://schemas.microsoft.com/office/drawing/2014/main" id="{11AB77FF-7750-560F-D2D4-FD2D2D415483}"/>
                </a:ext>
              </a:extLst>
            </p:cNvPr>
            <p:cNvSpPr/>
            <p:nvPr/>
          </p:nvSpPr>
          <p:spPr>
            <a:xfrm>
              <a:off x="4714025" y="2059275"/>
              <a:ext cx="56675" cy="54775"/>
            </a:xfrm>
            <a:custGeom>
              <a:avLst/>
              <a:gdLst/>
              <a:ahLst/>
              <a:cxnLst/>
              <a:rect l="l" t="t" r="r" b="b"/>
              <a:pathLst>
                <a:path w="2267" h="2191" extrusionOk="0">
                  <a:moveTo>
                    <a:pt x="1150" y="726"/>
                  </a:moveTo>
                  <a:cubicBezTo>
                    <a:pt x="1162" y="726"/>
                    <a:pt x="1175" y="726"/>
                    <a:pt x="1187" y="727"/>
                  </a:cubicBezTo>
                  <a:cubicBezTo>
                    <a:pt x="1392" y="745"/>
                    <a:pt x="1544" y="924"/>
                    <a:pt x="1517" y="1129"/>
                  </a:cubicBezTo>
                  <a:cubicBezTo>
                    <a:pt x="1500" y="1323"/>
                    <a:pt x="1331" y="1469"/>
                    <a:pt x="1147" y="1469"/>
                  </a:cubicBezTo>
                  <a:cubicBezTo>
                    <a:pt x="1137" y="1469"/>
                    <a:pt x="1126" y="1469"/>
                    <a:pt x="1116" y="1468"/>
                  </a:cubicBezTo>
                  <a:cubicBezTo>
                    <a:pt x="910" y="1450"/>
                    <a:pt x="759" y="1263"/>
                    <a:pt x="777" y="1057"/>
                  </a:cubicBezTo>
                  <a:cubicBezTo>
                    <a:pt x="786" y="959"/>
                    <a:pt x="830" y="870"/>
                    <a:pt x="910" y="808"/>
                  </a:cubicBezTo>
                  <a:cubicBezTo>
                    <a:pt x="981" y="753"/>
                    <a:pt x="1065" y="726"/>
                    <a:pt x="1150" y="726"/>
                  </a:cubicBezTo>
                  <a:close/>
                  <a:moveTo>
                    <a:pt x="1150" y="0"/>
                  </a:moveTo>
                  <a:cubicBezTo>
                    <a:pt x="898" y="0"/>
                    <a:pt x="652" y="89"/>
                    <a:pt x="455" y="255"/>
                  </a:cubicBezTo>
                  <a:cubicBezTo>
                    <a:pt x="223" y="442"/>
                    <a:pt x="90" y="701"/>
                    <a:pt x="63" y="995"/>
                  </a:cubicBezTo>
                  <a:cubicBezTo>
                    <a:pt x="0" y="1593"/>
                    <a:pt x="447" y="2128"/>
                    <a:pt x="1044" y="2181"/>
                  </a:cubicBezTo>
                  <a:cubicBezTo>
                    <a:pt x="1080" y="2190"/>
                    <a:pt x="1116" y="2190"/>
                    <a:pt x="1151" y="2190"/>
                  </a:cubicBezTo>
                  <a:cubicBezTo>
                    <a:pt x="1704" y="2190"/>
                    <a:pt x="2177" y="1762"/>
                    <a:pt x="2240" y="1200"/>
                  </a:cubicBezTo>
                  <a:cubicBezTo>
                    <a:pt x="2266" y="915"/>
                    <a:pt x="2177" y="629"/>
                    <a:pt x="1990" y="397"/>
                  </a:cubicBezTo>
                  <a:cubicBezTo>
                    <a:pt x="1803" y="174"/>
                    <a:pt x="1544" y="40"/>
                    <a:pt x="1249" y="5"/>
                  </a:cubicBezTo>
                  <a:cubicBezTo>
                    <a:pt x="1216" y="2"/>
                    <a:pt x="1183" y="0"/>
                    <a:pt x="1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6">
              <a:extLst>
                <a:ext uri="{FF2B5EF4-FFF2-40B4-BE49-F238E27FC236}">
                  <a16:creationId xmlns:a16="http://schemas.microsoft.com/office/drawing/2014/main" id="{4F06E321-7D71-9358-C8F5-6E109458D4E8}"/>
                </a:ext>
              </a:extLst>
            </p:cNvPr>
            <p:cNvSpPr/>
            <p:nvPr/>
          </p:nvSpPr>
          <p:spPr>
            <a:xfrm>
              <a:off x="4635750" y="2198875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42" y="719"/>
                  </a:moveTo>
                  <a:cubicBezTo>
                    <a:pt x="1160" y="719"/>
                    <a:pt x="1169" y="719"/>
                    <a:pt x="1178" y="728"/>
                  </a:cubicBezTo>
                  <a:cubicBezTo>
                    <a:pt x="1276" y="737"/>
                    <a:pt x="1374" y="781"/>
                    <a:pt x="1436" y="862"/>
                  </a:cubicBezTo>
                  <a:cubicBezTo>
                    <a:pt x="1499" y="933"/>
                    <a:pt x="1526" y="1031"/>
                    <a:pt x="1517" y="1129"/>
                  </a:cubicBezTo>
                  <a:cubicBezTo>
                    <a:pt x="1508" y="1227"/>
                    <a:pt x="1463" y="1317"/>
                    <a:pt x="1383" y="1388"/>
                  </a:cubicBezTo>
                  <a:cubicBezTo>
                    <a:pt x="1313" y="1443"/>
                    <a:pt x="1229" y="1470"/>
                    <a:pt x="1143" y="1470"/>
                  </a:cubicBezTo>
                  <a:cubicBezTo>
                    <a:pt x="1131" y="1470"/>
                    <a:pt x="1119" y="1469"/>
                    <a:pt x="1106" y="1468"/>
                  </a:cubicBezTo>
                  <a:cubicBezTo>
                    <a:pt x="901" y="1450"/>
                    <a:pt x="750" y="1263"/>
                    <a:pt x="776" y="1058"/>
                  </a:cubicBezTo>
                  <a:cubicBezTo>
                    <a:pt x="785" y="960"/>
                    <a:pt x="830" y="871"/>
                    <a:pt x="910" y="808"/>
                  </a:cubicBezTo>
                  <a:cubicBezTo>
                    <a:pt x="973" y="755"/>
                    <a:pt x="1053" y="719"/>
                    <a:pt x="1142" y="719"/>
                  </a:cubicBezTo>
                  <a:close/>
                  <a:moveTo>
                    <a:pt x="1147" y="1"/>
                  </a:moveTo>
                  <a:cubicBezTo>
                    <a:pt x="891" y="1"/>
                    <a:pt x="651" y="90"/>
                    <a:pt x="446" y="255"/>
                  </a:cubicBezTo>
                  <a:cubicBezTo>
                    <a:pt x="223" y="442"/>
                    <a:pt x="80" y="701"/>
                    <a:pt x="54" y="995"/>
                  </a:cubicBezTo>
                  <a:cubicBezTo>
                    <a:pt x="0" y="1593"/>
                    <a:pt x="437" y="2128"/>
                    <a:pt x="1044" y="2182"/>
                  </a:cubicBezTo>
                  <a:cubicBezTo>
                    <a:pt x="1080" y="2191"/>
                    <a:pt x="1115" y="2191"/>
                    <a:pt x="1151" y="2191"/>
                  </a:cubicBezTo>
                  <a:cubicBezTo>
                    <a:pt x="1401" y="2191"/>
                    <a:pt x="1642" y="2102"/>
                    <a:pt x="1838" y="1941"/>
                  </a:cubicBezTo>
                  <a:cubicBezTo>
                    <a:pt x="2070" y="1754"/>
                    <a:pt x="2204" y="1495"/>
                    <a:pt x="2230" y="1201"/>
                  </a:cubicBezTo>
                  <a:cubicBezTo>
                    <a:pt x="2257" y="906"/>
                    <a:pt x="2177" y="630"/>
                    <a:pt x="1990" y="398"/>
                  </a:cubicBezTo>
                  <a:cubicBezTo>
                    <a:pt x="1802" y="175"/>
                    <a:pt x="1544" y="32"/>
                    <a:pt x="1249" y="5"/>
                  </a:cubicBezTo>
                  <a:cubicBezTo>
                    <a:pt x="1215" y="2"/>
                    <a:pt x="1181" y="1"/>
                    <a:pt x="1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6">
              <a:extLst>
                <a:ext uri="{FF2B5EF4-FFF2-40B4-BE49-F238E27FC236}">
                  <a16:creationId xmlns:a16="http://schemas.microsoft.com/office/drawing/2014/main" id="{8C85FE24-7483-1DFD-3538-82D9827585C0}"/>
                </a:ext>
              </a:extLst>
            </p:cNvPr>
            <p:cNvSpPr/>
            <p:nvPr/>
          </p:nvSpPr>
          <p:spPr>
            <a:xfrm>
              <a:off x="4751275" y="2431050"/>
              <a:ext cx="56450" cy="54550"/>
            </a:xfrm>
            <a:custGeom>
              <a:avLst/>
              <a:gdLst/>
              <a:ahLst/>
              <a:cxnLst/>
              <a:rect l="l" t="t" r="r" b="b"/>
              <a:pathLst>
                <a:path w="2258" h="2182" extrusionOk="0">
                  <a:moveTo>
                    <a:pt x="1151" y="719"/>
                  </a:moveTo>
                  <a:cubicBezTo>
                    <a:pt x="1356" y="737"/>
                    <a:pt x="1508" y="924"/>
                    <a:pt x="1490" y="1129"/>
                  </a:cubicBezTo>
                  <a:cubicBezTo>
                    <a:pt x="1481" y="1227"/>
                    <a:pt x="1428" y="1316"/>
                    <a:pt x="1356" y="1379"/>
                  </a:cubicBezTo>
                  <a:cubicBezTo>
                    <a:pt x="1286" y="1433"/>
                    <a:pt x="1202" y="1461"/>
                    <a:pt x="1116" y="1461"/>
                  </a:cubicBezTo>
                  <a:cubicBezTo>
                    <a:pt x="1104" y="1461"/>
                    <a:pt x="1092" y="1460"/>
                    <a:pt x="1080" y="1459"/>
                  </a:cubicBezTo>
                  <a:cubicBezTo>
                    <a:pt x="982" y="1450"/>
                    <a:pt x="892" y="1406"/>
                    <a:pt x="830" y="1325"/>
                  </a:cubicBezTo>
                  <a:cubicBezTo>
                    <a:pt x="767" y="1254"/>
                    <a:pt x="732" y="1156"/>
                    <a:pt x="741" y="1058"/>
                  </a:cubicBezTo>
                  <a:cubicBezTo>
                    <a:pt x="750" y="951"/>
                    <a:pt x="803" y="861"/>
                    <a:pt x="875" y="799"/>
                  </a:cubicBezTo>
                  <a:cubicBezTo>
                    <a:pt x="946" y="745"/>
                    <a:pt x="1026" y="719"/>
                    <a:pt x="1115" y="719"/>
                  </a:cubicBezTo>
                  <a:close/>
                  <a:moveTo>
                    <a:pt x="1113" y="0"/>
                  </a:moveTo>
                  <a:cubicBezTo>
                    <a:pt x="858" y="0"/>
                    <a:pt x="615" y="82"/>
                    <a:pt x="420" y="246"/>
                  </a:cubicBezTo>
                  <a:cubicBezTo>
                    <a:pt x="197" y="433"/>
                    <a:pt x="54" y="692"/>
                    <a:pt x="27" y="986"/>
                  </a:cubicBezTo>
                  <a:cubicBezTo>
                    <a:pt x="0" y="1281"/>
                    <a:pt x="89" y="1557"/>
                    <a:pt x="268" y="1789"/>
                  </a:cubicBezTo>
                  <a:cubicBezTo>
                    <a:pt x="455" y="2012"/>
                    <a:pt x="723" y="2146"/>
                    <a:pt x="1008" y="2182"/>
                  </a:cubicBezTo>
                  <a:lnTo>
                    <a:pt x="1115" y="2182"/>
                  </a:lnTo>
                  <a:cubicBezTo>
                    <a:pt x="1365" y="2182"/>
                    <a:pt x="1615" y="2093"/>
                    <a:pt x="1811" y="1932"/>
                  </a:cubicBezTo>
                  <a:cubicBezTo>
                    <a:pt x="2034" y="1745"/>
                    <a:pt x="2177" y="1486"/>
                    <a:pt x="2204" y="1192"/>
                  </a:cubicBezTo>
                  <a:cubicBezTo>
                    <a:pt x="2257" y="594"/>
                    <a:pt x="1820" y="59"/>
                    <a:pt x="1222" y="5"/>
                  </a:cubicBezTo>
                  <a:cubicBezTo>
                    <a:pt x="1186" y="2"/>
                    <a:pt x="1149" y="0"/>
                    <a:pt x="1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6">
              <a:extLst>
                <a:ext uri="{FF2B5EF4-FFF2-40B4-BE49-F238E27FC236}">
                  <a16:creationId xmlns:a16="http://schemas.microsoft.com/office/drawing/2014/main" id="{2354E58E-55E2-DF51-FC13-A58BE09857C8}"/>
                </a:ext>
              </a:extLst>
            </p:cNvPr>
            <p:cNvSpPr/>
            <p:nvPr/>
          </p:nvSpPr>
          <p:spPr>
            <a:xfrm>
              <a:off x="3559425" y="1329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17"/>
                  </a:moveTo>
                  <a:lnTo>
                    <a:pt x="7458" y="1829"/>
                  </a:lnTo>
                  <a:cubicBezTo>
                    <a:pt x="12400" y="6771"/>
                    <a:pt x="9653" y="12650"/>
                    <a:pt x="7512" y="15068"/>
                  </a:cubicBezTo>
                  <a:lnTo>
                    <a:pt x="6646" y="16040"/>
                  </a:lnTo>
                  <a:lnTo>
                    <a:pt x="5781" y="15068"/>
                  </a:lnTo>
                  <a:cubicBezTo>
                    <a:pt x="3640" y="12650"/>
                    <a:pt x="892" y="6771"/>
                    <a:pt x="5826" y="1829"/>
                  </a:cubicBezTo>
                  <a:lnTo>
                    <a:pt x="6646" y="1017"/>
                  </a:lnTo>
                  <a:close/>
                  <a:moveTo>
                    <a:pt x="6646" y="0"/>
                  </a:moveTo>
                  <a:lnTo>
                    <a:pt x="5317" y="1320"/>
                  </a:lnTo>
                  <a:cubicBezTo>
                    <a:pt x="0" y="6646"/>
                    <a:pt x="2944" y="12953"/>
                    <a:pt x="5246" y="15541"/>
                  </a:cubicBezTo>
                  <a:lnTo>
                    <a:pt x="6646" y="17120"/>
                  </a:lnTo>
                  <a:lnTo>
                    <a:pt x="8047" y="15541"/>
                  </a:lnTo>
                  <a:cubicBezTo>
                    <a:pt x="10349" y="12953"/>
                    <a:pt x="13293" y="6646"/>
                    <a:pt x="7967" y="1320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6">
              <a:extLst>
                <a:ext uri="{FF2B5EF4-FFF2-40B4-BE49-F238E27FC236}">
                  <a16:creationId xmlns:a16="http://schemas.microsoft.com/office/drawing/2014/main" id="{915063DA-CEEB-9DAE-55D4-74F421ADD685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6">
              <a:extLst>
                <a:ext uri="{FF2B5EF4-FFF2-40B4-BE49-F238E27FC236}">
                  <a16:creationId xmlns:a16="http://schemas.microsoft.com/office/drawing/2014/main" id="{D9E8C249-5133-A2AF-8762-B0F4D0FC64B2}"/>
                </a:ext>
              </a:extLst>
            </p:cNvPr>
            <p:cNvSpPr/>
            <p:nvPr/>
          </p:nvSpPr>
          <p:spPr>
            <a:xfrm>
              <a:off x="3620525" y="1429325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18"/>
                  </a:moveTo>
                  <a:cubicBezTo>
                    <a:pt x="7467" y="3944"/>
                    <a:pt x="4863" y="7655"/>
                    <a:pt x="4202" y="8485"/>
                  </a:cubicBezTo>
                  <a:cubicBezTo>
                    <a:pt x="3560" y="7664"/>
                    <a:pt x="982" y="3899"/>
                    <a:pt x="4202" y="518"/>
                  </a:cubicBezTo>
                  <a:close/>
                  <a:moveTo>
                    <a:pt x="4202" y="1"/>
                  </a:moveTo>
                  <a:lnTo>
                    <a:pt x="4077" y="135"/>
                  </a:lnTo>
                  <a:cubicBezTo>
                    <a:pt x="1" y="4203"/>
                    <a:pt x="4024" y="8842"/>
                    <a:pt x="4069" y="8886"/>
                  </a:cubicBezTo>
                  <a:lnTo>
                    <a:pt x="4202" y="9038"/>
                  </a:lnTo>
                  <a:lnTo>
                    <a:pt x="4336" y="8886"/>
                  </a:lnTo>
                  <a:cubicBezTo>
                    <a:pt x="4381" y="8842"/>
                    <a:pt x="8404" y="4203"/>
                    <a:pt x="4327" y="135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6">
              <a:extLst>
                <a:ext uri="{FF2B5EF4-FFF2-40B4-BE49-F238E27FC236}">
                  <a16:creationId xmlns:a16="http://schemas.microsoft.com/office/drawing/2014/main" id="{4AB1E99C-46F3-747A-2021-B5CF3FA4C81A}"/>
                </a:ext>
              </a:extLst>
            </p:cNvPr>
            <p:cNvSpPr/>
            <p:nvPr/>
          </p:nvSpPr>
          <p:spPr>
            <a:xfrm>
              <a:off x="4807700" y="2726700"/>
              <a:ext cx="428225" cy="215875"/>
            </a:xfrm>
            <a:custGeom>
              <a:avLst/>
              <a:gdLst/>
              <a:ahLst/>
              <a:cxnLst/>
              <a:rect l="l" t="t" r="r" b="b"/>
              <a:pathLst>
                <a:path w="17129" h="8635" extrusionOk="0">
                  <a:moveTo>
                    <a:pt x="9001" y="731"/>
                  </a:moveTo>
                  <a:cubicBezTo>
                    <a:pt x="11052" y="731"/>
                    <a:pt x="13252" y="1458"/>
                    <a:pt x="15291" y="3496"/>
                  </a:cubicBezTo>
                  <a:lnTo>
                    <a:pt x="16112" y="4317"/>
                  </a:lnTo>
                  <a:lnTo>
                    <a:pt x="15291" y="5129"/>
                  </a:lnTo>
                  <a:cubicBezTo>
                    <a:pt x="13250" y="7173"/>
                    <a:pt x="11048" y="7902"/>
                    <a:pt x="8996" y="7902"/>
                  </a:cubicBezTo>
                  <a:cubicBezTo>
                    <a:pt x="6086" y="7902"/>
                    <a:pt x="3479" y="6438"/>
                    <a:pt x="2061" y="5182"/>
                  </a:cubicBezTo>
                  <a:lnTo>
                    <a:pt x="1089" y="4317"/>
                  </a:lnTo>
                  <a:lnTo>
                    <a:pt x="2061" y="3452"/>
                  </a:lnTo>
                  <a:cubicBezTo>
                    <a:pt x="3480" y="2196"/>
                    <a:pt x="6089" y="731"/>
                    <a:pt x="9001" y="731"/>
                  </a:cubicBezTo>
                  <a:close/>
                  <a:moveTo>
                    <a:pt x="9016" y="0"/>
                  </a:moveTo>
                  <a:cubicBezTo>
                    <a:pt x="5895" y="0"/>
                    <a:pt x="3103" y="1568"/>
                    <a:pt x="1588" y="2917"/>
                  </a:cubicBezTo>
                  <a:lnTo>
                    <a:pt x="0" y="4317"/>
                  </a:lnTo>
                  <a:lnTo>
                    <a:pt x="1588" y="5718"/>
                  </a:lnTo>
                  <a:cubicBezTo>
                    <a:pt x="3105" y="7065"/>
                    <a:pt x="5897" y="8635"/>
                    <a:pt x="9011" y="8635"/>
                  </a:cubicBezTo>
                  <a:cubicBezTo>
                    <a:pt x="11223" y="8635"/>
                    <a:pt x="13596" y="7850"/>
                    <a:pt x="15799" y="5637"/>
                  </a:cubicBezTo>
                  <a:lnTo>
                    <a:pt x="17129" y="4317"/>
                  </a:lnTo>
                  <a:lnTo>
                    <a:pt x="15799" y="2988"/>
                  </a:lnTo>
                  <a:cubicBezTo>
                    <a:pt x="13597" y="785"/>
                    <a:pt x="11224" y="0"/>
                    <a:pt x="90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6">
              <a:extLst>
                <a:ext uri="{FF2B5EF4-FFF2-40B4-BE49-F238E27FC236}">
                  <a16:creationId xmlns:a16="http://schemas.microsoft.com/office/drawing/2014/main" id="{0D99BED7-6446-B4E8-95F4-8243092DD6A8}"/>
                </a:ext>
              </a:extLst>
            </p:cNvPr>
            <p:cNvSpPr/>
            <p:nvPr/>
          </p:nvSpPr>
          <p:spPr>
            <a:xfrm>
              <a:off x="4917200" y="2790100"/>
              <a:ext cx="212800" cy="88950"/>
            </a:xfrm>
            <a:custGeom>
              <a:avLst/>
              <a:gdLst/>
              <a:ahLst/>
              <a:cxnLst/>
              <a:rect l="l" t="t" r="r" b="b"/>
              <a:pathLst>
                <a:path w="8512" h="3558" extrusionOk="0">
                  <a:moveTo>
                    <a:pt x="4524" y="1"/>
                  </a:moveTo>
                  <a:cubicBezTo>
                    <a:pt x="2003" y="1"/>
                    <a:pt x="1" y="1781"/>
                    <a:pt x="1" y="1781"/>
                  </a:cubicBezTo>
                  <a:cubicBezTo>
                    <a:pt x="1" y="1781"/>
                    <a:pt x="2003" y="3557"/>
                    <a:pt x="4524" y="3557"/>
                  </a:cubicBezTo>
                  <a:cubicBezTo>
                    <a:pt x="5785" y="3557"/>
                    <a:pt x="7176" y="3113"/>
                    <a:pt x="8511" y="1781"/>
                  </a:cubicBezTo>
                  <a:cubicBezTo>
                    <a:pt x="7176" y="446"/>
                    <a:pt x="5785" y="1"/>
                    <a:pt x="4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6">
              <a:extLst>
                <a:ext uri="{FF2B5EF4-FFF2-40B4-BE49-F238E27FC236}">
                  <a16:creationId xmlns:a16="http://schemas.microsoft.com/office/drawing/2014/main" id="{A6A79564-5334-8E6B-1AA4-4306A72CBBB7}"/>
                </a:ext>
              </a:extLst>
            </p:cNvPr>
            <p:cNvSpPr/>
            <p:nvPr/>
          </p:nvSpPr>
          <p:spPr>
            <a:xfrm>
              <a:off x="4910275" y="2785875"/>
              <a:ext cx="225950" cy="97375"/>
            </a:xfrm>
            <a:custGeom>
              <a:avLst/>
              <a:gdLst/>
              <a:ahLst/>
              <a:cxnLst/>
              <a:rect l="l" t="t" r="r" b="b"/>
              <a:pathLst>
                <a:path w="9038" h="3895" extrusionOk="0">
                  <a:moveTo>
                    <a:pt x="4782" y="341"/>
                  </a:moveTo>
                  <a:cubicBezTo>
                    <a:pt x="5965" y="341"/>
                    <a:pt x="7267" y="747"/>
                    <a:pt x="8530" y="1950"/>
                  </a:cubicBezTo>
                  <a:cubicBezTo>
                    <a:pt x="7267" y="3153"/>
                    <a:pt x="5964" y="3559"/>
                    <a:pt x="4779" y="3559"/>
                  </a:cubicBezTo>
                  <a:cubicBezTo>
                    <a:pt x="2750" y="3559"/>
                    <a:pt x="1072" y="2367"/>
                    <a:pt x="554" y="1950"/>
                  </a:cubicBezTo>
                  <a:cubicBezTo>
                    <a:pt x="1078" y="1533"/>
                    <a:pt x="2755" y="341"/>
                    <a:pt x="4782" y="341"/>
                  </a:cubicBezTo>
                  <a:close/>
                  <a:moveTo>
                    <a:pt x="4813" y="1"/>
                  </a:moveTo>
                  <a:cubicBezTo>
                    <a:pt x="2240" y="1"/>
                    <a:pt x="182" y="1787"/>
                    <a:pt x="153" y="1816"/>
                  </a:cubicBezTo>
                  <a:lnTo>
                    <a:pt x="1" y="1950"/>
                  </a:lnTo>
                  <a:lnTo>
                    <a:pt x="153" y="2084"/>
                  </a:lnTo>
                  <a:cubicBezTo>
                    <a:pt x="188" y="2111"/>
                    <a:pt x="2240" y="3895"/>
                    <a:pt x="4818" y="3895"/>
                  </a:cubicBezTo>
                  <a:cubicBezTo>
                    <a:pt x="6112" y="3895"/>
                    <a:pt x="7548" y="3440"/>
                    <a:pt x="8913" y="2075"/>
                  </a:cubicBezTo>
                  <a:lnTo>
                    <a:pt x="9038" y="1950"/>
                  </a:lnTo>
                  <a:lnTo>
                    <a:pt x="8913" y="1825"/>
                  </a:lnTo>
                  <a:cubicBezTo>
                    <a:pt x="7545" y="457"/>
                    <a:pt x="6113" y="1"/>
                    <a:pt x="4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6">
              <a:extLst>
                <a:ext uri="{FF2B5EF4-FFF2-40B4-BE49-F238E27FC236}">
                  <a16:creationId xmlns:a16="http://schemas.microsoft.com/office/drawing/2014/main" id="{124C9333-5C64-5D0F-45E6-F63A1B2CE8A5}"/>
                </a:ext>
              </a:extLst>
            </p:cNvPr>
            <p:cNvSpPr/>
            <p:nvPr/>
          </p:nvSpPr>
          <p:spPr>
            <a:xfrm>
              <a:off x="2224825" y="2737825"/>
              <a:ext cx="428025" cy="215675"/>
            </a:xfrm>
            <a:custGeom>
              <a:avLst/>
              <a:gdLst/>
              <a:ahLst/>
              <a:cxnLst/>
              <a:rect l="l" t="t" r="r" b="b"/>
              <a:pathLst>
                <a:path w="17121" h="8627" extrusionOk="0">
                  <a:moveTo>
                    <a:pt x="8131" y="725"/>
                  </a:moveTo>
                  <a:cubicBezTo>
                    <a:pt x="11042" y="725"/>
                    <a:pt x="13650" y="2192"/>
                    <a:pt x="15068" y="3453"/>
                  </a:cubicBezTo>
                  <a:lnTo>
                    <a:pt x="16041" y="4318"/>
                  </a:lnTo>
                  <a:lnTo>
                    <a:pt x="15068" y="5175"/>
                  </a:lnTo>
                  <a:cubicBezTo>
                    <a:pt x="13650" y="6436"/>
                    <a:pt x="11042" y="7902"/>
                    <a:pt x="8131" y="7902"/>
                  </a:cubicBezTo>
                  <a:cubicBezTo>
                    <a:pt x="6080" y="7902"/>
                    <a:pt x="3878" y="7173"/>
                    <a:pt x="1838" y="5130"/>
                  </a:cubicBezTo>
                  <a:lnTo>
                    <a:pt x="1018" y="4318"/>
                  </a:lnTo>
                  <a:lnTo>
                    <a:pt x="1838" y="3497"/>
                  </a:lnTo>
                  <a:cubicBezTo>
                    <a:pt x="3878" y="1454"/>
                    <a:pt x="6080" y="725"/>
                    <a:pt x="8131" y="725"/>
                  </a:cubicBezTo>
                  <a:close/>
                  <a:moveTo>
                    <a:pt x="8116" y="1"/>
                  </a:moveTo>
                  <a:cubicBezTo>
                    <a:pt x="5908" y="1"/>
                    <a:pt x="3534" y="785"/>
                    <a:pt x="1330" y="2989"/>
                  </a:cubicBezTo>
                  <a:lnTo>
                    <a:pt x="1" y="4318"/>
                  </a:lnTo>
                  <a:lnTo>
                    <a:pt x="1330" y="5638"/>
                  </a:lnTo>
                  <a:cubicBezTo>
                    <a:pt x="3533" y="7842"/>
                    <a:pt x="5906" y="8627"/>
                    <a:pt x="8110" y="8627"/>
                  </a:cubicBezTo>
                  <a:cubicBezTo>
                    <a:pt x="11232" y="8627"/>
                    <a:pt x="14025" y="7057"/>
                    <a:pt x="15541" y="5719"/>
                  </a:cubicBezTo>
                  <a:lnTo>
                    <a:pt x="17120" y="4318"/>
                  </a:lnTo>
                  <a:lnTo>
                    <a:pt x="15541" y="2909"/>
                  </a:lnTo>
                  <a:cubicBezTo>
                    <a:pt x="14026" y="1566"/>
                    <a:pt x="11236" y="1"/>
                    <a:pt x="8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36">
              <a:extLst>
                <a:ext uri="{FF2B5EF4-FFF2-40B4-BE49-F238E27FC236}">
                  <a16:creationId xmlns:a16="http://schemas.microsoft.com/office/drawing/2014/main" id="{6CA9017A-F39A-5311-4B7E-79B8AED6DF59}"/>
                </a:ext>
              </a:extLst>
            </p:cNvPr>
            <p:cNvSpPr/>
            <p:nvPr/>
          </p:nvSpPr>
          <p:spPr>
            <a:xfrm>
              <a:off x="2330775" y="2801250"/>
              <a:ext cx="212775" cy="88950"/>
            </a:xfrm>
            <a:custGeom>
              <a:avLst/>
              <a:gdLst/>
              <a:ahLst/>
              <a:cxnLst/>
              <a:rect l="l" t="t" r="r" b="b"/>
              <a:pathLst>
                <a:path w="8511" h="3558" extrusionOk="0">
                  <a:moveTo>
                    <a:pt x="3987" y="1"/>
                  </a:moveTo>
                  <a:cubicBezTo>
                    <a:pt x="2726" y="1"/>
                    <a:pt x="1335" y="446"/>
                    <a:pt x="0" y="1781"/>
                  </a:cubicBezTo>
                  <a:cubicBezTo>
                    <a:pt x="1335" y="3113"/>
                    <a:pt x="2726" y="3557"/>
                    <a:pt x="3987" y="3557"/>
                  </a:cubicBezTo>
                  <a:cubicBezTo>
                    <a:pt x="6509" y="3557"/>
                    <a:pt x="8511" y="1781"/>
                    <a:pt x="8511" y="1781"/>
                  </a:cubicBezTo>
                  <a:cubicBezTo>
                    <a:pt x="8511" y="1781"/>
                    <a:pt x="6509" y="1"/>
                    <a:pt x="3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36">
              <a:extLst>
                <a:ext uri="{FF2B5EF4-FFF2-40B4-BE49-F238E27FC236}">
                  <a16:creationId xmlns:a16="http://schemas.microsoft.com/office/drawing/2014/main" id="{19A286A0-7CEC-4DA1-7E27-1EE290D7E3AE}"/>
                </a:ext>
              </a:extLst>
            </p:cNvPr>
            <p:cNvSpPr/>
            <p:nvPr/>
          </p:nvSpPr>
          <p:spPr>
            <a:xfrm>
              <a:off x="2324525" y="2796975"/>
              <a:ext cx="225950" cy="97425"/>
            </a:xfrm>
            <a:custGeom>
              <a:avLst/>
              <a:gdLst/>
              <a:ahLst/>
              <a:cxnLst/>
              <a:rect l="l" t="t" r="r" b="b"/>
              <a:pathLst>
                <a:path w="9038" h="3897" extrusionOk="0">
                  <a:moveTo>
                    <a:pt x="4257" y="338"/>
                  </a:moveTo>
                  <a:cubicBezTo>
                    <a:pt x="6283" y="338"/>
                    <a:pt x="7957" y="1532"/>
                    <a:pt x="8475" y="1943"/>
                  </a:cubicBezTo>
                  <a:cubicBezTo>
                    <a:pt x="7956" y="2350"/>
                    <a:pt x="6258" y="3534"/>
                    <a:pt x="4225" y="3534"/>
                  </a:cubicBezTo>
                  <a:cubicBezTo>
                    <a:pt x="3044" y="3534"/>
                    <a:pt x="1751" y="3135"/>
                    <a:pt x="509" y="1952"/>
                  </a:cubicBezTo>
                  <a:cubicBezTo>
                    <a:pt x="1772" y="745"/>
                    <a:pt x="3074" y="338"/>
                    <a:pt x="4257" y="338"/>
                  </a:cubicBezTo>
                  <a:close/>
                  <a:moveTo>
                    <a:pt x="4219" y="0"/>
                  </a:moveTo>
                  <a:cubicBezTo>
                    <a:pt x="2921" y="0"/>
                    <a:pt x="1492" y="454"/>
                    <a:pt x="125" y="1818"/>
                  </a:cubicBezTo>
                  <a:lnTo>
                    <a:pt x="0" y="1952"/>
                  </a:lnTo>
                  <a:lnTo>
                    <a:pt x="125" y="2077"/>
                  </a:lnTo>
                  <a:cubicBezTo>
                    <a:pt x="1490" y="3442"/>
                    <a:pt x="2918" y="3897"/>
                    <a:pt x="4220" y="3897"/>
                  </a:cubicBezTo>
                  <a:cubicBezTo>
                    <a:pt x="6789" y="3897"/>
                    <a:pt x="8850" y="2113"/>
                    <a:pt x="8886" y="2086"/>
                  </a:cubicBezTo>
                  <a:lnTo>
                    <a:pt x="9037" y="1952"/>
                  </a:lnTo>
                  <a:lnTo>
                    <a:pt x="8886" y="1809"/>
                  </a:lnTo>
                  <a:cubicBezTo>
                    <a:pt x="8850" y="1786"/>
                    <a:pt x="6793" y="0"/>
                    <a:pt x="4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36">
              <a:extLst>
                <a:ext uri="{FF2B5EF4-FFF2-40B4-BE49-F238E27FC236}">
                  <a16:creationId xmlns:a16="http://schemas.microsoft.com/office/drawing/2014/main" id="{46B2E6CD-384A-13E1-C5E7-F4CBF20529CC}"/>
                </a:ext>
              </a:extLst>
            </p:cNvPr>
            <p:cNvSpPr/>
            <p:nvPr/>
          </p:nvSpPr>
          <p:spPr>
            <a:xfrm>
              <a:off x="3559425" y="3923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80"/>
                  </a:moveTo>
                  <a:lnTo>
                    <a:pt x="7512" y="2052"/>
                  </a:lnTo>
                  <a:cubicBezTo>
                    <a:pt x="9653" y="4470"/>
                    <a:pt x="12400" y="10349"/>
                    <a:pt x="7458" y="15291"/>
                  </a:cubicBezTo>
                  <a:lnTo>
                    <a:pt x="6646" y="16103"/>
                  </a:lnTo>
                  <a:lnTo>
                    <a:pt x="5826" y="15291"/>
                  </a:lnTo>
                  <a:cubicBezTo>
                    <a:pt x="892" y="10349"/>
                    <a:pt x="3640" y="4470"/>
                    <a:pt x="5781" y="2052"/>
                  </a:cubicBezTo>
                  <a:lnTo>
                    <a:pt x="6646" y="1080"/>
                  </a:lnTo>
                  <a:close/>
                  <a:moveTo>
                    <a:pt x="6646" y="0"/>
                  </a:moveTo>
                  <a:lnTo>
                    <a:pt x="5246" y="1579"/>
                  </a:lnTo>
                  <a:cubicBezTo>
                    <a:pt x="2944" y="4166"/>
                    <a:pt x="0" y="10473"/>
                    <a:pt x="5317" y="15799"/>
                  </a:cubicBezTo>
                  <a:lnTo>
                    <a:pt x="6646" y="17120"/>
                  </a:lnTo>
                  <a:lnTo>
                    <a:pt x="7967" y="15799"/>
                  </a:lnTo>
                  <a:cubicBezTo>
                    <a:pt x="13293" y="10473"/>
                    <a:pt x="10349" y="4166"/>
                    <a:pt x="8047" y="1579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36">
              <a:extLst>
                <a:ext uri="{FF2B5EF4-FFF2-40B4-BE49-F238E27FC236}">
                  <a16:creationId xmlns:a16="http://schemas.microsoft.com/office/drawing/2014/main" id="{5860460F-43AF-EE7F-4A74-AAC62D3A5401}"/>
                </a:ext>
              </a:extLst>
            </p:cNvPr>
            <p:cNvSpPr/>
            <p:nvPr/>
          </p:nvSpPr>
          <p:spPr>
            <a:xfrm>
              <a:off x="3625425" y="403315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4006" y="1"/>
                    <a:pt x="1" y="4515"/>
                    <a:pt x="4006" y="8511"/>
                  </a:cubicBezTo>
                  <a:cubicBezTo>
                    <a:pt x="8003" y="4515"/>
                    <a:pt x="4006" y="1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36">
              <a:extLst>
                <a:ext uri="{FF2B5EF4-FFF2-40B4-BE49-F238E27FC236}">
                  <a16:creationId xmlns:a16="http://schemas.microsoft.com/office/drawing/2014/main" id="{674F8EA9-BF3E-365A-CD2B-70200EE5304E}"/>
                </a:ext>
              </a:extLst>
            </p:cNvPr>
            <p:cNvSpPr/>
            <p:nvPr/>
          </p:nvSpPr>
          <p:spPr>
            <a:xfrm>
              <a:off x="3620525" y="4026450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54"/>
                  </a:moveTo>
                  <a:cubicBezTo>
                    <a:pt x="4854" y="1375"/>
                    <a:pt x="7467" y="5095"/>
                    <a:pt x="4202" y="8520"/>
                  </a:cubicBezTo>
                  <a:cubicBezTo>
                    <a:pt x="928" y="5095"/>
                    <a:pt x="3542" y="1375"/>
                    <a:pt x="4202" y="554"/>
                  </a:cubicBezTo>
                  <a:close/>
                  <a:moveTo>
                    <a:pt x="4202" y="1"/>
                  </a:moveTo>
                  <a:lnTo>
                    <a:pt x="4069" y="153"/>
                  </a:lnTo>
                  <a:cubicBezTo>
                    <a:pt x="4024" y="197"/>
                    <a:pt x="1" y="4836"/>
                    <a:pt x="4077" y="8904"/>
                  </a:cubicBezTo>
                  <a:lnTo>
                    <a:pt x="4202" y="9038"/>
                  </a:lnTo>
                  <a:lnTo>
                    <a:pt x="4327" y="8904"/>
                  </a:lnTo>
                  <a:cubicBezTo>
                    <a:pt x="8404" y="4836"/>
                    <a:pt x="4381" y="197"/>
                    <a:pt x="4336" y="153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793480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Картина 14">
            <a:extLst>
              <a:ext uri="{FF2B5EF4-FFF2-40B4-BE49-F238E27FC236}">
                <a16:creationId xmlns:a16="http://schemas.microsoft.com/office/drawing/2014/main" id="{0DA3B8C4-81CC-3817-85F1-3EC6F02B8C95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90917" y="2329704"/>
            <a:ext cx="6562166" cy="2506756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</p:pic>
      <p:sp>
        <p:nvSpPr>
          <p:cNvPr id="9061" name="Google Shape;9061;p35"/>
          <p:cNvSpPr txBox="1">
            <a:spLocks noGrp="1"/>
          </p:cNvSpPr>
          <p:nvPr>
            <p:ph type="subTitle" idx="1"/>
          </p:nvPr>
        </p:nvSpPr>
        <p:spPr>
          <a:xfrm>
            <a:off x="1290916" y="100338"/>
            <a:ext cx="6562166" cy="210671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/>
            <a:r>
              <a:rPr lang="bg-BG" sz="3200" dirty="0">
                <a:latin typeface="+mn-lt"/>
              </a:rPr>
              <a:t>Надзъртането в света на въображението на героите прави образите им по-истински и пълнокръвни. </a:t>
            </a:r>
            <a:endParaRPr sz="3200" dirty="0">
              <a:latin typeface="+mn-lt"/>
            </a:endParaRPr>
          </a:p>
        </p:txBody>
      </p:sp>
      <p:pic>
        <p:nvPicPr>
          <p:cNvPr id="3" name="Картина 2">
            <a:extLst>
              <a:ext uri="{FF2B5EF4-FFF2-40B4-BE49-F238E27FC236}">
                <a16:creationId xmlns:a16="http://schemas.microsoft.com/office/drawing/2014/main" id="{360A4C19-B300-D12D-6542-2B110560FB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08235" y="1488687"/>
            <a:ext cx="2735765" cy="1559386"/>
          </a:xfrm>
          <a:prstGeom prst="rect">
            <a:avLst/>
          </a:prstGeom>
        </p:spPr>
      </p:pic>
      <p:pic>
        <p:nvPicPr>
          <p:cNvPr id="4" name="Картина 3">
            <a:extLst>
              <a:ext uri="{FF2B5EF4-FFF2-40B4-BE49-F238E27FC236}">
                <a16:creationId xmlns:a16="http://schemas.microsoft.com/office/drawing/2014/main" id="{585716A9-B478-5FE6-5D92-4DEE4F8923D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85200" y="-247367"/>
            <a:ext cx="2735765" cy="1559386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04">
          <a:extLst>
            <a:ext uri="{FF2B5EF4-FFF2-40B4-BE49-F238E27FC236}">
              <a16:creationId xmlns:a16="http://schemas.microsoft.com/office/drawing/2014/main" id="{6A1DF040-0D9C-774A-3AF2-98F612D0A9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6" name="Google Shape;12106;p39">
            <a:extLst>
              <a:ext uri="{FF2B5EF4-FFF2-40B4-BE49-F238E27FC236}">
                <a16:creationId xmlns:a16="http://schemas.microsoft.com/office/drawing/2014/main" id="{306A5BE2-DA39-B0E5-B6FC-56B8665B398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779930" y="702677"/>
            <a:ext cx="5332148" cy="373814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B4E5"/>
              </a:buClr>
              <a:buSzPts val="1400"/>
              <a:buFont typeface="Barlow"/>
              <a:buNone/>
              <a:tabLst/>
              <a:defRPr/>
            </a:pP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Романът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утвърждава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светостроителната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роля на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въображението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,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превръща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го в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невидимата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основа,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върху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която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често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са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изградени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нашите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човешки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 </a:t>
            </a:r>
            <a:r>
              <a:rPr kumimoji="0" lang="ru-RU" sz="3200" b="0" i="0" u="none" strike="noStrike" kern="0" cap="none" spc="0" normalizeH="0" baseline="0" noProof="0" dirty="0" err="1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светове</a:t>
            </a:r>
            <a:r>
              <a:rPr kumimoji="0" lang="ru-RU" sz="3200" b="0" i="0" u="none" strike="noStrike" kern="0" cap="none" spc="0" normalizeH="0" baseline="0" noProof="0" dirty="0">
                <a:ln>
                  <a:noFill/>
                </a:ln>
                <a:solidFill>
                  <a:srgbClr val="49433D"/>
                </a:solidFill>
                <a:effectLst/>
                <a:uLnTx/>
                <a:uFillTx/>
                <a:latin typeface="Arial"/>
                <a:ea typeface="Times New Roman" panose="02020603050405020304" pitchFamily="18" charset="0"/>
                <a:sym typeface="Lora"/>
              </a:rPr>
              <a:t>. </a:t>
            </a:r>
            <a:endParaRPr kumimoji="0" lang="ru-RU" sz="3200" b="0" i="0" u="none" strike="noStrike" kern="0" cap="none" spc="0" normalizeH="0" baseline="0" noProof="0" dirty="0">
              <a:ln>
                <a:noFill/>
              </a:ln>
              <a:solidFill>
                <a:srgbClr val="49433D"/>
              </a:solidFill>
              <a:effectLst/>
              <a:uLnTx/>
              <a:uFillTx/>
              <a:latin typeface="Arial"/>
              <a:sym typeface="Lora"/>
            </a:endParaRPr>
          </a:p>
        </p:txBody>
      </p:sp>
      <p:pic>
        <p:nvPicPr>
          <p:cNvPr id="7" name="Картина 6">
            <a:extLst>
              <a:ext uri="{FF2B5EF4-FFF2-40B4-BE49-F238E27FC236}">
                <a16:creationId xmlns:a16="http://schemas.microsoft.com/office/drawing/2014/main" id="{0C1FC5A4-D737-42EC-1630-ABF114F045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12078" y="1"/>
            <a:ext cx="3031921" cy="43712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47349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ово поле 2">
            <a:extLst>
              <a:ext uri="{FF2B5EF4-FFF2-40B4-BE49-F238E27FC236}">
                <a16:creationId xmlns:a16="http://schemas.microsoft.com/office/drawing/2014/main" id="{D50ED501-A186-2805-7771-D8968A808040}"/>
              </a:ext>
            </a:extLst>
          </p:cNvPr>
          <p:cNvSpPr txBox="1"/>
          <p:nvPr/>
        </p:nvSpPr>
        <p:spPr>
          <a:xfrm>
            <a:off x="1538870" y="0"/>
            <a:ext cx="6542048" cy="40318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bg-BG" sz="3200" dirty="0">
                <a:solidFill>
                  <a:schemeClr val="tx1">
                    <a:lumMod val="50000"/>
                  </a:schemeClr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Литература и и</a:t>
            </a: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зточници</a:t>
            </a:r>
            <a:endParaRPr lang="en-US" sz="3200" kern="0" dirty="0">
              <a:solidFill>
                <a:schemeClr val="tx1">
                  <a:lumMod val="50000"/>
                </a:schemeClr>
              </a:solidFill>
              <a:effectLst/>
              <a:latin typeface="+mn-lt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buNone/>
            </a:pPr>
            <a:endParaRPr lang="en-US" sz="3200" kern="0" dirty="0">
              <a:solidFill>
                <a:schemeClr val="tx1">
                  <a:lumMod val="50000"/>
                </a:schemeClr>
              </a:solidFill>
              <a:effectLst/>
              <a:latin typeface="+mn-lt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buNone/>
            </a:pP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Андрич 2009: Андрич, Иво. </a:t>
            </a:r>
            <a:r>
              <a:rPr lang="bg-BG" sz="3200" i="1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Мостът на Дрина</a:t>
            </a: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 София</a:t>
            </a:r>
            <a:endParaRPr lang="bg-BG" sz="3200" kern="100" dirty="0">
              <a:solidFill>
                <a:schemeClr val="tx1">
                  <a:lumMod val="50000"/>
                </a:schemeClr>
              </a:solidFill>
              <a:effectLst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buNone/>
            </a:pP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Андрич</a:t>
            </a:r>
            <a:r>
              <a:rPr lang="en-US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1983: </a:t>
            </a: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Есета </a:t>
            </a:r>
            <a:r>
              <a:rPr lang="bg-BG" sz="3200" i="1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Мостове</a:t>
            </a: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 София  </a:t>
            </a:r>
            <a:endParaRPr lang="bg-BG" sz="3200" kern="100" dirty="0">
              <a:solidFill>
                <a:schemeClr val="tx1">
                  <a:lumMod val="50000"/>
                </a:schemeClr>
              </a:solidFill>
              <a:effectLst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buNone/>
            </a:pP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Игов</a:t>
            </a:r>
            <a:r>
              <a:rPr lang="en-US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1992: Игов, Светлозар. </a:t>
            </a:r>
            <a:r>
              <a:rPr lang="bg-BG" sz="3200" i="1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Иво Андрич</a:t>
            </a: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 София</a:t>
            </a:r>
            <a:endParaRPr lang="bg-BG" sz="3200" kern="100" dirty="0">
              <a:solidFill>
                <a:schemeClr val="tx1">
                  <a:lumMod val="50000"/>
                </a:schemeClr>
              </a:solidFill>
              <a:effectLst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630311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B1C4A0-9E9C-8430-C553-7B746B08ED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ово поле 2">
            <a:extLst>
              <a:ext uri="{FF2B5EF4-FFF2-40B4-BE49-F238E27FC236}">
                <a16:creationId xmlns:a16="http://schemas.microsoft.com/office/drawing/2014/main" id="{49833121-A4E9-CAC6-B9F8-2B99C1CA5639}"/>
              </a:ext>
            </a:extLst>
          </p:cNvPr>
          <p:cNvSpPr txBox="1"/>
          <p:nvPr/>
        </p:nvSpPr>
        <p:spPr>
          <a:xfrm>
            <a:off x="1509133" y="0"/>
            <a:ext cx="6542048" cy="50167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r>
              <a:rPr lang="bg-BG" sz="3200" dirty="0">
                <a:solidFill>
                  <a:schemeClr val="tx1">
                    <a:lumMod val="50000"/>
                  </a:schemeClr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Литература и и</a:t>
            </a: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зточници</a:t>
            </a:r>
            <a:endParaRPr lang="en-US" sz="3200" kern="0" dirty="0">
              <a:solidFill>
                <a:schemeClr val="tx1">
                  <a:lumMod val="50000"/>
                </a:schemeClr>
              </a:solidFill>
              <a:effectLst/>
              <a:latin typeface="+mn-lt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buNone/>
            </a:pPr>
            <a:endParaRPr lang="en-US" sz="3200" kern="0" dirty="0">
              <a:solidFill>
                <a:schemeClr val="tx1">
                  <a:lumMod val="50000"/>
                </a:schemeClr>
              </a:solidFill>
              <a:effectLst/>
              <a:latin typeface="+mn-lt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buNone/>
            </a:pP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Стефанова 2024:</a:t>
            </a:r>
            <a:r>
              <a:rPr lang="en-US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Стефанова, Людмила. </a:t>
            </a:r>
            <a:r>
              <a:rPr lang="bg-BG" sz="3200" i="1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Към историята на западноевропейската литература</a:t>
            </a:r>
            <a:r>
              <a:rPr lang="bg-BG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 София</a:t>
            </a:r>
            <a:endParaRPr lang="bg-BG" sz="3200" kern="100" dirty="0">
              <a:solidFill>
                <a:schemeClr val="tx1">
                  <a:lumMod val="50000"/>
                </a:schemeClr>
              </a:solidFill>
              <a:effectLst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buNone/>
            </a:pPr>
            <a:r>
              <a:rPr lang="en-US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Nancy 2005: Jean-Luc Nancy. </a:t>
            </a:r>
            <a:r>
              <a:rPr lang="en-US" sz="3200" i="1" dirty="0">
                <a:solidFill>
                  <a:schemeClr val="tx1">
                    <a:lumMod val="50000"/>
                  </a:schemeClr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The Ground of the Image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3200" i="1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New York</a:t>
            </a:r>
            <a:r>
              <a:rPr lang="en-US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bg-BG" sz="3200" kern="100" dirty="0">
              <a:solidFill>
                <a:schemeClr val="tx1">
                  <a:lumMod val="50000"/>
                </a:schemeClr>
              </a:solidFill>
              <a:effectLst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buNone/>
            </a:pPr>
            <a:r>
              <a:rPr lang="en-US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Hillis Miller 1982: J. Hillis Miller. </a:t>
            </a:r>
            <a:r>
              <a:rPr lang="en-US" sz="3200" i="1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Fiction and Repetition</a:t>
            </a:r>
            <a:r>
              <a:rPr lang="en-US" sz="3200" kern="0" dirty="0">
                <a:solidFill>
                  <a:schemeClr val="tx1">
                    <a:lumMod val="50000"/>
                  </a:schemeClr>
                </a:solidFill>
                <a:effectLst/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 Oxford</a:t>
            </a:r>
            <a:endParaRPr lang="bg-BG" sz="3200" kern="100" dirty="0">
              <a:solidFill>
                <a:schemeClr val="tx1">
                  <a:lumMod val="50000"/>
                </a:schemeClr>
              </a:solidFill>
              <a:effectLst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55497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63" name="Google Shape;7263;p33"/>
          <p:cNvGrpSpPr/>
          <p:nvPr/>
        </p:nvGrpSpPr>
        <p:grpSpPr>
          <a:xfrm rot="-5400000">
            <a:off x="-682764" y="2008781"/>
            <a:ext cx="4086676" cy="1237317"/>
            <a:chOff x="1533075" y="1604525"/>
            <a:chExt cx="2406050" cy="813675"/>
          </a:xfrm>
        </p:grpSpPr>
        <p:sp>
          <p:nvSpPr>
            <p:cNvPr id="7264" name="Google Shape;7264;p33"/>
            <p:cNvSpPr/>
            <p:nvPr/>
          </p:nvSpPr>
          <p:spPr>
            <a:xfrm>
              <a:off x="3046975" y="2206725"/>
              <a:ext cx="77450" cy="96550"/>
            </a:xfrm>
            <a:custGeom>
              <a:avLst/>
              <a:gdLst/>
              <a:ahLst/>
              <a:cxnLst/>
              <a:rect l="l" t="t" r="r" b="b"/>
              <a:pathLst>
                <a:path w="3098" h="3862" extrusionOk="0">
                  <a:moveTo>
                    <a:pt x="2481" y="0"/>
                  </a:moveTo>
                  <a:cubicBezTo>
                    <a:pt x="2480" y="0"/>
                    <a:pt x="2480" y="0"/>
                    <a:pt x="2479" y="0"/>
                  </a:cubicBezTo>
                  <a:cubicBezTo>
                    <a:pt x="1356" y="29"/>
                    <a:pt x="204" y="894"/>
                    <a:pt x="87" y="2063"/>
                  </a:cubicBezTo>
                  <a:cubicBezTo>
                    <a:pt x="1" y="2941"/>
                    <a:pt x="651" y="3861"/>
                    <a:pt x="1523" y="3861"/>
                  </a:cubicBezTo>
                  <a:cubicBezTo>
                    <a:pt x="1665" y="3861"/>
                    <a:pt x="1814" y="3837"/>
                    <a:pt x="1965" y="3784"/>
                  </a:cubicBezTo>
                  <a:cubicBezTo>
                    <a:pt x="2762" y="3506"/>
                    <a:pt x="3098" y="2275"/>
                    <a:pt x="2260" y="1820"/>
                  </a:cubicBezTo>
                  <a:cubicBezTo>
                    <a:pt x="2137" y="1754"/>
                    <a:pt x="2011" y="1724"/>
                    <a:pt x="1890" y="1724"/>
                  </a:cubicBezTo>
                  <a:cubicBezTo>
                    <a:pt x="1318" y="1724"/>
                    <a:pt x="845" y="2371"/>
                    <a:pt x="1345" y="2866"/>
                  </a:cubicBezTo>
                  <a:cubicBezTo>
                    <a:pt x="1353" y="2874"/>
                    <a:pt x="1363" y="2878"/>
                    <a:pt x="1372" y="2878"/>
                  </a:cubicBezTo>
                  <a:cubicBezTo>
                    <a:pt x="1401" y="2878"/>
                    <a:pt x="1429" y="2846"/>
                    <a:pt x="1410" y="2815"/>
                  </a:cubicBezTo>
                  <a:cubicBezTo>
                    <a:pt x="1528" y="2180"/>
                    <a:pt x="1691" y="1862"/>
                    <a:pt x="1900" y="1862"/>
                  </a:cubicBezTo>
                  <a:cubicBezTo>
                    <a:pt x="2095" y="1862"/>
                    <a:pt x="2329" y="2139"/>
                    <a:pt x="2603" y="2692"/>
                  </a:cubicBezTo>
                  <a:cubicBezTo>
                    <a:pt x="2561" y="2846"/>
                    <a:pt x="2519" y="3002"/>
                    <a:pt x="2477" y="3156"/>
                  </a:cubicBezTo>
                  <a:cubicBezTo>
                    <a:pt x="2293" y="3509"/>
                    <a:pt x="1914" y="3691"/>
                    <a:pt x="1530" y="3691"/>
                  </a:cubicBezTo>
                  <a:cubicBezTo>
                    <a:pt x="1448" y="3691"/>
                    <a:pt x="1365" y="3683"/>
                    <a:pt x="1284" y="3666"/>
                  </a:cubicBezTo>
                  <a:cubicBezTo>
                    <a:pt x="558" y="3513"/>
                    <a:pt x="197" y="2761"/>
                    <a:pt x="263" y="2076"/>
                  </a:cubicBezTo>
                  <a:cubicBezTo>
                    <a:pt x="374" y="929"/>
                    <a:pt x="1445" y="252"/>
                    <a:pt x="2493" y="99"/>
                  </a:cubicBezTo>
                  <a:cubicBezTo>
                    <a:pt x="2549" y="90"/>
                    <a:pt x="2534" y="0"/>
                    <a:pt x="2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3"/>
            <p:cNvSpPr/>
            <p:nvPr/>
          </p:nvSpPr>
          <p:spPr>
            <a:xfrm>
              <a:off x="3094225" y="2171575"/>
              <a:ext cx="27100" cy="45600"/>
            </a:xfrm>
            <a:custGeom>
              <a:avLst/>
              <a:gdLst/>
              <a:ahLst/>
              <a:cxnLst/>
              <a:rect l="l" t="t" r="r" b="b"/>
              <a:pathLst>
                <a:path w="1084" h="1824" extrusionOk="0">
                  <a:moveTo>
                    <a:pt x="139" y="1"/>
                  </a:moveTo>
                  <a:cubicBezTo>
                    <a:pt x="102" y="1"/>
                    <a:pt x="64" y="25"/>
                    <a:pt x="59" y="72"/>
                  </a:cubicBezTo>
                  <a:cubicBezTo>
                    <a:pt x="1" y="709"/>
                    <a:pt x="334" y="1639"/>
                    <a:pt x="1025" y="1822"/>
                  </a:cubicBezTo>
                  <a:cubicBezTo>
                    <a:pt x="1028" y="1823"/>
                    <a:pt x="1032" y="1824"/>
                    <a:pt x="1035" y="1824"/>
                  </a:cubicBezTo>
                  <a:cubicBezTo>
                    <a:pt x="1065" y="1824"/>
                    <a:pt x="1084" y="1785"/>
                    <a:pt x="1060" y="1762"/>
                  </a:cubicBezTo>
                  <a:cubicBezTo>
                    <a:pt x="828" y="1530"/>
                    <a:pt x="579" y="1365"/>
                    <a:pt x="416" y="1069"/>
                  </a:cubicBezTo>
                  <a:cubicBezTo>
                    <a:pt x="247" y="762"/>
                    <a:pt x="181" y="419"/>
                    <a:pt x="206" y="72"/>
                  </a:cubicBezTo>
                  <a:cubicBezTo>
                    <a:pt x="209" y="24"/>
                    <a:pt x="175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3"/>
            <p:cNvSpPr/>
            <p:nvPr/>
          </p:nvSpPr>
          <p:spPr>
            <a:xfrm>
              <a:off x="3097375" y="2171825"/>
              <a:ext cx="55200" cy="35150"/>
            </a:xfrm>
            <a:custGeom>
              <a:avLst/>
              <a:gdLst/>
              <a:ahLst/>
              <a:cxnLst/>
              <a:rect l="l" t="t" r="r" b="b"/>
              <a:pathLst>
                <a:path w="2208" h="1406" extrusionOk="0">
                  <a:moveTo>
                    <a:pt x="13" y="1"/>
                  </a:moveTo>
                  <a:cubicBezTo>
                    <a:pt x="6" y="1"/>
                    <a:pt x="0" y="8"/>
                    <a:pt x="5" y="15"/>
                  </a:cubicBezTo>
                  <a:cubicBezTo>
                    <a:pt x="187" y="309"/>
                    <a:pt x="499" y="398"/>
                    <a:pt x="822" y="481"/>
                  </a:cubicBezTo>
                  <a:cubicBezTo>
                    <a:pt x="1071" y="545"/>
                    <a:pt x="1342" y="591"/>
                    <a:pt x="1567" y="724"/>
                  </a:cubicBezTo>
                  <a:cubicBezTo>
                    <a:pt x="1821" y="875"/>
                    <a:pt x="1905" y="1097"/>
                    <a:pt x="1983" y="1366"/>
                  </a:cubicBezTo>
                  <a:cubicBezTo>
                    <a:pt x="1991" y="1392"/>
                    <a:pt x="2013" y="1405"/>
                    <a:pt x="2035" y="1405"/>
                  </a:cubicBezTo>
                  <a:cubicBezTo>
                    <a:pt x="2058" y="1405"/>
                    <a:pt x="2081" y="1392"/>
                    <a:pt x="2089" y="1366"/>
                  </a:cubicBezTo>
                  <a:cubicBezTo>
                    <a:pt x="2207" y="1014"/>
                    <a:pt x="1892" y="692"/>
                    <a:pt x="1601" y="543"/>
                  </a:cubicBezTo>
                  <a:cubicBezTo>
                    <a:pt x="1096" y="283"/>
                    <a:pt x="524" y="292"/>
                    <a:pt x="18" y="2"/>
                  </a:cubicBezTo>
                  <a:lnTo>
                    <a:pt x="19" y="2"/>
                  </a:lnTo>
                  <a:cubicBezTo>
                    <a:pt x="17" y="1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3"/>
            <p:cNvSpPr/>
            <p:nvPr/>
          </p:nvSpPr>
          <p:spPr>
            <a:xfrm>
              <a:off x="3139550" y="2159825"/>
              <a:ext cx="10000" cy="34400"/>
            </a:xfrm>
            <a:custGeom>
              <a:avLst/>
              <a:gdLst/>
              <a:ahLst/>
              <a:cxnLst/>
              <a:rect l="l" t="t" r="r" b="b"/>
              <a:pathLst>
                <a:path w="400" h="1376" extrusionOk="0">
                  <a:moveTo>
                    <a:pt x="73" y="0"/>
                  </a:moveTo>
                  <a:cubicBezTo>
                    <a:pt x="37" y="0"/>
                    <a:pt x="0" y="33"/>
                    <a:pt x="13" y="75"/>
                  </a:cubicBezTo>
                  <a:cubicBezTo>
                    <a:pt x="81" y="295"/>
                    <a:pt x="148" y="503"/>
                    <a:pt x="169" y="735"/>
                  </a:cubicBezTo>
                  <a:cubicBezTo>
                    <a:pt x="187" y="942"/>
                    <a:pt x="153" y="1140"/>
                    <a:pt x="156" y="1344"/>
                  </a:cubicBezTo>
                  <a:cubicBezTo>
                    <a:pt x="156" y="1363"/>
                    <a:pt x="174" y="1376"/>
                    <a:pt x="191" y="1376"/>
                  </a:cubicBezTo>
                  <a:cubicBezTo>
                    <a:pt x="201" y="1376"/>
                    <a:pt x="210" y="1371"/>
                    <a:pt x="215" y="1360"/>
                  </a:cubicBezTo>
                  <a:cubicBezTo>
                    <a:pt x="399" y="971"/>
                    <a:pt x="317" y="398"/>
                    <a:pt x="120" y="29"/>
                  </a:cubicBezTo>
                  <a:cubicBezTo>
                    <a:pt x="109" y="9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3"/>
            <p:cNvSpPr/>
            <p:nvPr/>
          </p:nvSpPr>
          <p:spPr>
            <a:xfrm>
              <a:off x="3138550" y="2158525"/>
              <a:ext cx="51875" cy="50725"/>
            </a:xfrm>
            <a:custGeom>
              <a:avLst/>
              <a:gdLst/>
              <a:ahLst/>
              <a:cxnLst/>
              <a:rect l="l" t="t" r="r" b="b"/>
              <a:pathLst>
                <a:path w="2075" h="2029" extrusionOk="0">
                  <a:moveTo>
                    <a:pt x="100" y="0"/>
                  </a:moveTo>
                  <a:cubicBezTo>
                    <a:pt x="26" y="0"/>
                    <a:pt x="0" y="111"/>
                    <a:pt x="80" y="134"/>
                  </a:cubicBezTo>
                  <a:cubicBezTo>
                    <a:pt x="564" y="277"/>
                    <a:pt x="989" y="489"/>
                    <a:pt x="1346" y="852"/>
                  </a:cubicBezTo>
                  <a:cubicBezTo>
                    <a:pt x="1690" y="1203"/>
                    <a:pt x="1844" y="1589"/>
                    <a:pt x="2049" y="2022"/>
                  </a:cubicBezTo>
                  <a:cubicBezTo>
                    <a:pt x="2051" y="2027"/>
                    <a:pt x="2055" y="2028"/>
                    <a:pt x="2059" y="2028"/>
                  </a:cubicBezTo>
                  <a:cubicBezTo>
                    <a:pt x="2067" y="2028"/>
                    <a:pt x="2075" y="2023"/>
                    <a:pt x="2074" y="2015"/>
                  </a:cubicBezTo>
                  <a:cubicBezTo>
                    <a:pt x="2010" y="1054"/>
                    <a:pt x="1008" y="190"/>
                    <a:pt x="117" y="2"/>
                  </a:cubicBezTo>
                  <a:cubicBezTo>
                    <a:pt x="111" y="1"/>
                    <a:pt x="105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3"/>
            <p:cNvSpPr/>
            <p:nvPr/>
          </p:nvSpPr>
          <p:spPr>
            <a:xfrm>
              <a:off x="3171500" y="2138625"/>
              <a:ext cx="11575" cy="42125"/>
            </a:xfrm>
            <a:custGeom>
              <a:avLst/>
              <a:gdLst/>
              <a:ahLst/>
              <a:cxnLst/>
              <a:rect l="l" t="t" r="r" b="b"/>
              <a:pathLst>
                <a:path w="463" h="1685" extrusionOk="0">
                  <a:moveTo>
                    <a:pt x="391" y="0"/>
                  </a:moveTo>
                  <a:cubicBezTo>
                    <a:pt x="375" y="0"/>
                    <a:pt x="360" y="8"/>
                    <a:pt x="350" y="27"/>
                  </a:cubicBezTo>
                  <a:cubicBezTo>
                    <a:pt x="106" y="524"/>
                    <a:pt x="0" y="1162"/>
                    <a:pt x="245" y="1679"/>
                  </a:cubicBezTo>
                  <a:cubicBezTo>
                    <a:pt x="247" y="1683"/>
                    <a:pt x="250" y="1684"/>
                    <a:pt x="254" y="1684"/>
                  </a:cubicBezTo>
                  <a:cubicBezTo>
                    <a:pt x="260" y="1684"/>
                    <a:pt x="267" y="1680"/>
                    <a:pt x="266" y="1673"/>
                  </a:cubicBezTo>
                  <a:cubicBezTo>
                    <a:pt x="214" y="1108"/>
                    <a:pt x="201" y="611"/>
                    <a:pt x="443" y="81"/>
                  </a:cubicBezTo>
                  <a:cubicBezTo>
                    <a:pt x="463" y="39"/>
                    <a:pt x="426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3"/>
            <p:cNvSpPr/>
            <p:nvPr/>
          </p:nvSpPr>
          <p:spPr>
            <a:xfrm>
              <a:off x="3179750" y="2140100"/>
              <a:ext cx="29200" cy="39150"/>
            </a:xfrm>
            <a:custGeom>
              <a:avLst/>
              <a:gdLst/>
              <a:ahLst/>
              <a:cxnLst/>
              <a:rect l="l" t="t" r="r" b="b"/>
              <a:pathLst>
                <a:path w="1168" h="1566" extrusionOk="0">
                  <a:moveTo>
                    <a:pt x="55" y="1"/>
                  </a:moveTo>
                  <a:cubicBezTo>
                    <a:pt x="17" y="1"/>
                    <a:pt x="1" y="61"/>
                    <a:pt x="37" y="79"/>
                  </a:cubicBezTo>
                  <a:cubicBezTo>
                    <a:pt x="323" y="221"/>
                    <a:pt x="575" y="327"/>
                    <a:pt x="760" y="607"/>
                  </a:cubicBezTo>
                  <a:cubicBezTo>
                    <a:pt x="945" y="887"/>
                    <a:pt x="1010" y="1233"/>
                    <a:pt x="962" y="1563"/>
                  </a:cubicBezTo>
                  <a:cubicBezTo>
                    <a:pt x="962" y="1565"/>
                    <a:pt x="963" y="1566"/>
                    <a:pt x="964" y="1566"/>
                  </a:cubicBezTo>
                  <a:cubicBezTo>
                    <a:pt x="965" y="1566"/>
                    <a:pt x="965" y="1565"/>
                    <a:pt x="966" y="1564"/>
                  </a:cubicBezTo>
                  <a:cubicBezTo>
                    <a:pt x="1168" y="970"/>
                    <a:pt x="756" y="42"/>
                    <a:pt x="57" y="1"/>
                  </a:cubicBezTo>
                  <a:cubicBezTo>
                    <a:pt x="57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3"/>
            <p:cNvSpPr/>
            <p:nvPr/>
          </p:nvSpPr>
          <p:spPr>
            <a:xfrm>
              <a:off x="3200700" y="2123575"/>
              <a:ext cx="39725" cy="33100"/>
            </a:xfrm>
            <a:custGeom>
              <a:avLst/>
              <a:gdLst/>
              <a:ahLst/>
              <a:cxnLst/>
              <a:rect l="l" t="t" r="r" b="b"/>
              <a:pathLst>
                <a:path w="1589" h="1324" extrusionOk="0">
                  <a:moveTo>
                    <a:pt x="1516" y="0"/>
                  </a:moveTo>
                  <a:cubicBezTo>
                    <a:pt x="900" y="5"/>
                    <a:pt x="81" y="699"/>
                    <a:pt x="1" y="1313"/>
                  </a:cubicBezTo>
                  <a:cubicBezTo>
                    <a:pt x="0" y="1319"/>
                    <a:pt x="7" y="1324"/>
                    <a:pt x="13" y="1324"/>
                  </a:cubicBezTo>
                  <a:cubicBezTo>
                    <a:pt x="16" y="1324"/>
                    <a:pt x="19" y="1323"/>
                    <a:pt x="22" y="1320"/>
                  </a:cubicBezTo>
                  <a:cubicBezTo>
                    <a:pt x="230" y="1073"/>
                    <a:pt x="377" y="795"/>
                    <a:pt x="630" y="582"/>
                  </a:cubicBezTo>
                  <a:cubicBezTo>
                    <a:pt x="912" y="345"/>
                    <a:pt x="1224" y="258"/>
                    <a:pt x="1542" y="96"/>
                  </a:cubicBezTo>
                  <a:cubicBezTo>
                    <a:pt x="1588" y="72"/>
                    <a:pt x="1566" y="0"/>
                    <a:pt x="1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3"/>
            <p:cNvSpPr/>
            <p:nvPr/>
          </p:nvSpPr>
          <p:spPr>
            <a:xfrm>
              <a:off x="2883350" y="2171300"/>
              <a:ext cx="310575" cy="227550"/>
            </a:xfrm>
            <a:custGeom>
              <a:avLst/>
              <a:gdLst/>
              <a:ahLst/>
              <a:cxnLst/>
              <a:rect l="l" t="t" r="r" b="b"/>
              <a:pathLst>
                <a:path w="12423" h="9102" extrusionOk="0">
                  <a:moveTo>
                    <a:pt x="40" y="1"/>
                  </a:moveTo>
                  <a:cubicBezTo>
                    <a:pt x="20" y="1"/>
                    <a:pt x="1" y="24"/>
                    <a:pt x="13" y="44"/>
                  </a:cubicBezTo>
                  <a:cubicBezTo>
                    <a:pt x="1151" y="1828"/>
                    <a:pt x="1047" y="4033"/>
                    <a:pt x="2112" y="5860"/>
                  </a:cubicBezTo>
                  <a:cubicBezTo>
                    <a:pt x="3027" y="7432"/>
                    <a:pt x="4533" y="8665"/>
                    <a:pt x="6346" y="9005"/>
                  </a:cubicBezTo>
                  <a:cubicBezTo>
                    <a:pt x="6689" y="9069"/>
                    <a:pt x="7040" y="9101"/>
                    <a:pt x="7389" y="9101"/>
                  </a:cubicBezTo>
                  <a:cubicBezTo>
                    <a:pt x="8828" y="9101"/>
                    <a:pt x="10258" y="8551"/>
                    <a:pt x="11176" y="7397"/>
                  </a:cubicBezTo>
                  <a:cubicBezTo>
                    <a:pt x="12153" y="6166"/>
                    <a:pt x="12423" y="4492"/>
                    <a:pt x="11794" y="3046"/>
                  </a:cubicBezTo>
                  <a:cubicBezTo>
                    <a:pt x="11786" y="3026"/>
                    <a:pt x="11768" y="3018"/>
                    <a:pt x="11750" y="3018"/>
                  </a:cubicBezTo>
                  <a:cubicBezTo>
                    <a:pt x="11714" y="3018"/>
                    <a:pt x="11674" y="3050"/>
                    <a:pt x="11691" y="3090"/>
                  </a:cubicBezTo>
                  <a:cubicBezTo>
                    <a:pt x="12381" y="4726"/>
                    <a:pt x="11835" y="6689"/>
                    <a:pt x="10502" y="7841"/>
                  </a:cubicBezTo>
                  <a:cubicBezTo>
                    <a:pt x="9647" y="8581"/>
                    <a:pt x="8537" y="8923"/>
                    <a:pt x="7420" y="8923"/>
                  </a:cubicBezTo>
                  <a:cubicBezTo>
                    <a:pt x="6565" y="8923"/>
                    <a:pt x="5705" y="8722"/>
                    <a:pt x="4951" y="8347"/>
                  </a:cubicBezTo>
                  <a:cubicBezTo>
                    <a:pt x="3348" y="7550"/>
                    <a:pt x="2179" y="6014"/>
                    <a:pt x="1601" y="4342"/>
                  </a:cubicBezTo>
                  <a:cubicBezTo>
                    <a:pt x="1112" y="2927"/>
                    <a:pt x="1132" y="1158"/>
                    <a:pt x="59" y="9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3"/>
            <p:cNvSpPr/>
            <p:nvPr/>
          </p:nvSpPr>
          <p:spPr>
            <a:xfrm>
              <a:off x="3110800" y="2212250"/>
              <a:ext cx="34775" cy="15975"/>
            </a:xfrm>
            <a:custGeom>
              <a:avLst/>
              <a:gdLst/>
              <a:ahLst/>
              <a:cxnLst/>
              <a:rect l="l" t="t" r="r" b="b"/>
              <a:pathLst>
                <a:path w="1391" h="639" extrusionOk="0">
                  <a:moveTo>
                    <a:pt x="999" y="0"/>
                  </a:moveTo>
                  <a:cubicBezTo>
                    <a:pt x="847" y="0"/>
                    <a:pt x="687" y="38"/>
                    <a:pt x="576" y="80"/>
                  </a:cubicBezTo>
                  <a:cubicBezTo>
                    <a:pt x="316" y="176"/>
                    <a:pt x="87" y="354"/>
                    <a:pt x="3" y="624"/>
                  </a:cubicBezTo>
                  <a:cubicBezTo>
                    <a:pt x="0" y="632"/>
                    <a:pt x="8" y="639"/>
                    <a:pt x="15" y="639"/>
                  </a:cubicBezTo>
                  <a:cubicBezTo>
                    <a:pt x="18" y="639"/>
                    <a:pt x="20" y="638"/>
                    <a:pt x="22" y="636"/>
                  </a:cubicBezTo>
                  <a:cubicBezTo>
                    <a:pt x="197" y="443"/>
                    <a:pt x="389" y="269"/>
                    <a:pt x="645" y="198"/>
                  </a:cubicBezTo>
                  <a:cubicBezTo>
                    <a:pt x="742" y="171"/>
                    <a:pt x="842" y="157"/>
                    <a:pt x="943" y="157"/>
                  </a:cubicBezTo>
                  <a:cubicBezTo>
                    <a:pt x="985" y="157"/>
                    <a:pt x="1026" y="159"/>
                    <a:pt x="1068" y="164"/>
                  </a:cubicBezTo>
                  <a:cubicBezTo>
                    <a:pt x="1149" y="175"/>
                    <a:pt x="1222" y="200"/>
                    <a:pt x="1301" y="200"/>
                  </a:cubicBezTo>
                  <a:cubicBezTo>
                    <a:pt x="1316" y="200"/>
                    <a:pt x="1332" y="199"/>
                    <a:pt x="1348" y="197"/>
                  </a:cubicBezTo>
                  <a:cubicBezTo>
                    <a:pt x="1377" y="192"/>
                    <a:pt x="1390" y="163"/>
                    <a:pt x="1372" y="139"/>
                  </a:cubicBezTo>
                  <a:cubicBezTo>
                    <a:pt x="1289" y="36"/>
                    <a:pt x="1148" y="0"/>
                    <a:pt x="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3"/>
            <p:cNvSpPr/>
            <p:nvPr/>
          </p:nvSpPr>
          <p:spPr>
            <a:xfrm>
              <a:off x="3111800" y="2221550"/>
              <a:ext cx="83300" cy="28250"/>
            </a:xfrm>
            <a:custGeom>
              <a:avLst/>
              <a:gdLst/>
              <a:ahLst/>
              <a:cxnLst/>
              <a:rect l="l" t="t" r="r" b="b"/>
              <a:pathLst>
                <a:path w="3332" h="1130" extrusionOk="0">
                  <a:moveTo>
                    <a:pt x="650" y="0"/>
                  </a:moveTo>
                  <a:cubicBezTo>
                    <a:pt x="437" y="0"/>
                    <a:pt x="226" y="58"/>
                    <a:pt x="19" y="203"/>
                  </a:cubicBezTo>
                  <a:cubicBezTo>
                    <a:pt x="1" y="216"/>
                    <a:pt x="8" y="247"/>
                    <a:pt x="29" y="247"/>
                  </a:cubicBezTo>
                  <a:cubicBezTo>
                    <a:pt x="31" y="247"/>
                    <a:pt x="34" y="247"/>
                    <a:pt x="36" y="246"/>
                  </a:cubicBezTo>
                  <a:cubicBezTo>
                    <a:pt x="212" y="188"/>
                    <a:pt x="378" y="163"/>
                    <a:pt x="538" y="163"/>
                  </a:cubicBezTo>
                  <a:cubicBezTo>
                    <a:pt x="1501" y="163"/>
                    <a:pt x="2208" y="1080"/>
                    <a:pt x="3220" y="1130"/>
                  </a:cubicBezTo>
                  <a:cubicBezTo>
                    <a:pt x="3221" y="1130"/>
                    <a:pt x="3223" y="1130"/>
                    <a:pt x="3225" y="1130"/>
                  </a:cubicBezTo>
                  <a:cubicBezTo>
                    <a:pt x="3331" y="1130"/>
                    <a:pt x="3329" y="959"/>
                    <a:pt x="3220" y="956"/>
                  </a:cubicBezTo>
                  <a:cubicBezTo>
                    <a:pt x="2393" y="929"/>
                    <a:pt x="1503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3"/>
            <p:cNvSpPr/>
            <p:nvPr/>
          </p:nvSpPr>
          <p:spPr>
            <a:xfrm>
              <a:off x="3212125" y="2283700"/>
              <a:ext cx="475" cy="37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0" y="1"/>
                  </a:moveTo>
                  <a:cubicBezTo>
                    <a:pt x="0" y="1"/>
                    <a:pt x="0" y="15"/>
                    <a:pt x="10" y="15"/>
                  </a:cubicBezTo>
                  <a:cubicBezTo>
                    <a:pt x="19" y="15"/>
                    <a:pt x="19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3"/>
            <p:cNvSpPr/>
            <p:nvPr/>
          </p:nvSpPr>
          <p:spPr>
            <a:xfrm>
              <a:off x="3193475" y="2243975"/>
              <a:ext cx="228775" cy="132925"/>
            </a:xfrm>
            <a:custGeom>
              <a:avLst/>
              <a:gdLst/>
              <a:ahLst/>
              <a:cxnLst/>
              <a:rect l="l" t="t" r="r" b="b"/>
              <a:pathLst>
                <a:path w="9151" h="5317" extrusionOk="0">
                  <a:moveTo>
                    <a:pt x="74" y="1"/>
                  </a:moveTo>
                  <a:cubicBezTo>
                    <a:pt x="36" y="1"/>
                    <a:pt x="1" y="25"/>
                    <a:pt x="1" y="75"/>
                  </a:cubicBezTo>
                  <a:cubicBezTo>
                    <a:pt x="15" y="2161"/>
                    <a:pt x="1404" y="4144"/>
                    <a:pt x="3326" y="4932"/>
                  </a:cubicBezTo>
                  <a:cubicBezTo>
                    <a:pt x="3960" y="5191"/>
                    <a:pt x="4633" y="5316"/>
                    <a:pt x="5304" y="5316"/>
                  </a:cubicBezTo>
                  <a:cubicBezTo>
                    <a:pt x="6706" y="5316"/>
                    <a:pt x="8100" y="4771"/>
                    <a:pt x="9110" y="3769"/>
                  </a:cubicBezTo>
                  <a:cubicBezTo>
                    <a:pt x="9151" y="3727"/>
                    <a:pt x="9112" y="3672"/>
                    <a:pt x="9068" y="3672"/>
                  </a:cubicBezTo>
                  <a:cubicBezTo>
                    <a:pt x="9055" y="3672"/>
                    <a:pt x="9041" y="3677"/>
                    <a:pt x="9029" y="3687"/>
                  </a:cubicBezTo>
                  <a:cubicBezTo>
                    <a:pt x="8001" y="4588"/>
                    <a:pt x="6653" y="5108"/>
                    <a:pt x="5302" y="5108"/>
                  </a:cubicBezTo>
                  <a:cubicBezTo>
                    <a:pt x="4602" y="5108"/>
                    <a:pt x="3901" y="4969"/>
                    <a:pt x="3244" y="4670"/>
                  </a:cubicBezTo>
                  <a:cubicBezTo>
                    <a:pt x="1421" y="3843"/>
                    <a:pt x="328" y="2025"/>
                    <a:pt x="155" y="75"/>
                  </a:cubicBezTo>
                  <a:cubicBezTo>
                    <a:pt x="151" y="26"/>
                    <a:pt x="111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3"/>
            <p:cNvSpPr/>
            <p:nvPr/>
          </p:nvSpPr>
          <p:spPr>
            <a:xfrm>
              <a:off x="3241550" y="2280200"/>
              <a:ext cx="134900" cy="59300"/>
            </a:xfrm>
            <a:custGeom>
              <a:avLst/>
              <a:gdLst/>
              <a:ahLst/>
              <a:cxnLst/>
              <a:rect l="l" t="t" r="r" b="b"/>
              <a:pathLst>
                <a:path w="5396" h="2372" extrusionOk="0">
                  <a:moveTo>
                    <a:pt x="105" y="0"/>
                  </a:moveTo>
                  <a:cubicBezTo>
                    <a:pt x="52" y="0"/>
                    <a:pt x="0" y="60"/>
                    <a:pt x="28" y="124"/>
                  </a:cubicBezTo>
                  <a:cubicBezTo>
                    <a:pt x="600" y="1460"/>
                    <a:pt x="2098" y="2371"/>
                    <a:pt x="3556" y="2371"/>
                  </a:cubicBezTo>
                  <a:cubicBezTo>
                    <a:pt x="4196" y="2371"/>
                    <a:pt x="4828" y="2196"/>
                    <a:pt x="5371" y="1803"/>
                  </a:cubicBezTo>
                  <a:cubicBezTo>
                    <a:pt x="5396" y="1785"/>
                    <a:pt x="5385" y="1742"/>
                    <a:pt x="5357" y="1742"/>
                  </a:cubicBezTo>
                  <a:cubicBezTo>
                    <a:pt x="5354" y="1742"/>
                    <a:pt x="5351" y="1743"/>
                    <a:pt x="5347" y="1744"/>
                  </a:cubicBezTo>
                  <a:cubicBezTo>
                    <a:pt x="4697" y="1966"/>
                    <a:pt x="4065" y="2139"/>
                    <a:pt x="3419" y="2139"/>
                  </a:cubicBezTo>
                  <a:cubicBezTo>
                    <a:pt x="3048" y="2139"/>
                    <a:pt x="2673" y="2082"/>
                    <a:pt x="2288" y="1944"/>
                  </a:cubicBezTo>
                  <a:cubicBezTo>
                    <a:pt x="1327" y="1600"/>
                    <a:pt x="672" y="903"/>
                    <a:pt x="170" y="41"/>
                  </a:cubicBezTo>
                  <a:cubicBezTo>
                    <a:pt x="153" y="12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3"/>
            <p:cNvSpPr/>
            <p:nvPr/>
          </p:nvSpPr>
          <p:spPr>
            <a:xfrm>
              <a:off x="3225850" y="2270100"/>
              <a:ext cx="49525" cy="35450"/>
            </a:xfrm>
            <a:custGeom>
              <a:avLst/>
              <a:gdLst/>
              <a:ahLst/>
              <a:cxnLst/>
              <a:rect l="l" t="t" r="r" b="b"/>
              <a:pathLst>
                <a:path w="1981" h="1418" extrusionOk="0">
                  <a:moveTo>
                    <a:pt x="1695" y="0"/>
                  </a:moveTo>
                  <a:cubicBezTo>
                    <a:pt x="910" y="0"/>
                    <a:pt x="154" y="647"/>
                    <a:pt x="3" y="1400"/>
                  </a:cubicBezTo>
                  <a:cubicBezTo>
                    <a:pt x="1" y="1409"/>
                    <a:pt x="9" y="1417"/>
                    <a:pt x="17" y="1417"/>
                  </a:cubicBezTo>
                  <a:cubicBezTo>
                    <a:pt x="21" y="1417"/>
                    <a:pt x="25" y="1415"/>
                    <a:pt x="27" y="1410"/>
                  </a:cubicBezTo>
                  <a:cubicBezTo>
                    <a:pt x="372" y="598"/>
                    <a:pt x="1034" y="207"/>
                    <a:pt x="1886" y="145"/>
                  </a:cubicBezTo>
                  <a:cubicBezTo>
                    <a:pt x="1955" y="139"/>
                    <a:pt x="1981" y="28"/>
                    <a:pt x="1904" y="16"/>
                  </a:cubicBezTo>
                  <a:cubicBezTo>
                    <a:pt x="1834" y="5"/>
                    <a:pt x="1764" y="0"/>
                    <a:pt x="1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3"/>
            <p:cNvSpPr/>
            <p:nvPr/>
          </p:nvSpPr>
          <p:spPr>
            <a:xfrm>
              <a:off x="3264200" y="2264100"/>
              <a:ext cx="11400" cy="8750"/>
            </a:xfrm>
            <a:custGeom>
              <a:avLst/>
              <a:gdLst/>
              <a:ahLst/>
              <a:cxnLst/>
              <a:rect l="l" t="t" r="r" b="b"/>
              <a:pathLst>
                <a:path w="456" h="350" extrusionOk="0">
                  <a:moveTo>
                    <a:pt x="28" y="0"/>
                  </a:moveTo>
                  <a:cubicBezTo>
                    <a:pt x="12" y="0"/>
                    <a:pt x="1" y="20"/>
                    <a:pt x="14" y="34"/>
                  </a:cubicBezTo>
                  <a:cubicBezTo>
                    <a:pt x="46" y="70"/>
                    <a:pt x="73" y="113"/>
                    <a:pt x="108" y="148"/>
                  </a:cubicBezTo>
                  <a:cubicBezTo>
                    <a:pt x="139" y="178"/>
                    <a:pt x="178" y="204"/>
                    <a:pt x="213" y="231"/>
                  </a:cubicBezTo>
                  <a:cubicBezTo>
                    <a:pt x="274" y="279"/>
                    <a:pt x="328" y="339"/>
                    <a:pt x="407" y="349"/>
                  </a:cubicBezTo>
                  <a:cubicBezTo>
                    <a:pt x="408" y="349"/>
                    <a:pt x="409" y="349"/>
                    <a:pt x="410" y="349"/>
                  </a:cubicBezTo>
                  <a:cubicBezTo>
                    <a:pt x="434" y="349"/>
                    <a:pt x="456" y="319"/>
                    <a:pt x="447" y="296"/>
                  </a:cubicBezTo>
                  <a:cubicBezTo>
                    <a:pt x="416" y="223"/>
                    <a:pt x="344" y="187"/>
                    <a:pt x="281" y="141"/>
                  </a:cubicBezTo>
                  <a:cubicBezTo>
                    <a:pt x="242" y="113"/>
                    <a:pt x="203" y="80"/>
                    <a:pt x="160" y="57"/>
                  </a:cubicBezTo>
                  <a:cubicBezTo>
                    <a:pt x="121" y="36"/>
                    <a:pt x="78" y="22"/>
                    <a:pt x="38" y="2"/>
                  </a:cubicBezTo>
                  <a:lnTo>
                    <a:pt x="38" y="3"/>
                  </a:lnTo>
                  <a:cubicBezTo>
                    <a:pt x="34" y="1"/>
                    <a:pt x="31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3"/>
            <p:cNvSpPr/>
            <p:nvPr/>
          </p:nvSpPr>
          <p:spPr>
            <a:xfrm>
              <a:off x="3265850" y="2254600"/>
              <a:ext cx="40100" cy="12600"/>
            </a:xfrm>
            <a:custGeom>
              <a:avLst/>
              <a:gdLst/>
              <a:ahLst/>
              <a:cxnLst/>
              <a:rect l="l" t="t" r="r" b="b"/>
              <a:pathLst>
                <a:path w="1604" h="504" extrusionOk="0">
                  <a:moveTo>
                    <a:pt x="1572" y="0"/>
                  </a:moveTo>
                  <a:cubicBezTo>
                    <a:pt x="1572" y="0"/>
                    <a:pt x="1571" y="0"/>
                    <a:pt x="1570" y="0"/>
                  </a:cubicBezTo>
                  <a:cubicBezTo>
                    <a:pt x="1341" y="26"/>
                    <a:pt x="1144" y="193"/>
                    <a:pt x="921" y="262"/>
                  </a:cubicBezTo>
                  <a:cubicBezTo>
                    <a:pt x="634" y="352"/>
                    <a:pt x="344" y="337"/>
                    <a:pt x="49" y="374"/>
                  </a:cubicBezTo>
                  <a:cubicBezTo>
                    <a:pt x="10" y="379"/>
                    <a:pt x="1" y="428"/>
                    <a:pt x="40" y="443"/>
                  </a:cubicBezTo>
                  <a:cubicBezTo>
                    <a:pt x="156" y="486"/>
                    <a:pt x="281" y="504"/>
                    <a:pt x="407" y="504"/>
                  </a:cubicBezTo>
                  <a:cubicBezTo>
                    <a:pt x="579" y="504"/>
                    <a:pt x="755" y="471"/>
                    <a:pt x="916" y="428"/>
                  </a:cubicBezTo>
                  <a:cubicBezTo>
                    <a:pt x="1150" y="367"/>
                    <a:pt x="1477" y="273"/>
                    <a:pt x="1595" y="43"/>
                  </a:cubicBezTo>
                  <a:cubicBezTo>
                    <a:pt x="1603" y="27"/>
                    <a:pt x="1593" y="0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3"/>
            <p:cNvSpPr/>
            <p:nvPr/>
          </p:nvSpPr>
          <p:spPr>
            <a:xfrm>
              <a:off x="3225275" y="2225775"/>
              <a:ext cx="78450" cy="31800"/>
            </a:xfrm>
            <a:custGeom>
              <a:avLst/>
              <a:gdLst/>
              <a:ahLst/>
              <a:cxnLst/>
              <a:rect l="l" t="t" r="r" b="b"/>
              <a:pathLst>
                <a:path w="3138" h="1272" extrusionOk="0">
                  <a:moveTo>
                    <a:pt x="1488" y="1"/>
                  </a:moveTo>
                  <a:cubicBezTo>
                    <a:pt x="786" y="1"/>
                    <a:pt x="301" y="633"/>
                    <a:pt x="15" y="1207"/>
                  </a:cubicBezTo>
                  <a:cubicBezTo>
                    <a:pt x="0" y="1237"/>
                    <a:pt x="27" y="1272"/>
                    <a:pt x="54" y="1272"/>
                  </a:cubicBezTo>
                  <a:cubicBezTo>
                    <a:pt x="64" y="1272"/>
                    <a:pt x="73" y="1268"/>
                    <a:pt x="81" y="1258"/>
                  </a:cubicBezTo>
                  <a:cubicBezTo>
                    <a:pt x="455" y="809"/>
                    <a:pt x="889" y="178"/>
                    <a:pt x="1490" y="178"/>
                  </a:cubicBezTo>
                  <a:cubicBezTo>
                    <a:pt x="1634" y="178"/>
                    <a:pt x="1788" y="215"/>
                    <a:pt x="1953" y="299"/>
                  </a:cubicBezTo>
                  <a:cubicBezTo>
                    <a:pt x="2397" y="526"/>
                    <a:pt x="2670" y="990"/>
                    <a:pt x="3088" y="1252"/>
                  </a:cubicBezTo>
                  <a:cubicBezTo>
                    <a:pt x="3092" y="1254"/>
                    <a:pt x="3097" y="1255"/>
                    <a:pt x="3101" y="1255"/>
                  </a:cubicBezTo>
                  <a:cubicBezTo>
                    <a:pt x="3120" y="1255"/>
                    <a:pt x="3137" y="1233"/>
                    <a:pt x="3125" y="1215"/>
                  </a:cubicBezTo>
                  <a:cubicBezTo>
                    <a:pt x="2817" y="730"/>
                    <a:pt x="2204" y="56"/>
                    <a:pt x="1585" y="5"/>
                  </a:cubicBezTo>
                  <a:cubicBezTo>
                    <a:pt x="1552" y="2"/>
                    <a:pt x="1520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3"/>
            <p:cNvSpPr/>
            <p:nvPr/>
          </p:nvSpPr>
          <p:spPr>
            <a:xfrm>
              <a:off x="3252150" y="2209950"/>
              <a:ext cx="4325" cy="17975"/>
            </a:xfrm>
            <a:custGeom>
              <a:avLst/>
              <a:gdLst/>
              <a:ahLst/>
              <a:cxnLst/>
              <a:rect l="l" t="t" r="r" b="b"/>
              <a:pathLst>
                <a:path w="173" h="719" extrusionOk="0">
                  <a:moveTo>
                    <a:pt x="72" y="1"/>
                  </a:moveTo>
                  <a:cubicBezTo>
                    <a:pt x="43" y="1"/>
                    <a:pt x="11" y="22"/>
                    <a:pt x="9" y="57"/>
                  </a:cubicBezTo>
                  <a:cubicBezTo>
                    <a:pt x="1" y="256"/>
                    <a:pt x="31" y="492"/>
                    <a:pt x="73" y="686"/>
                  </a:cubicBezTo>
                  <a:cubicBezTo>
                    <a:pt x="78" y="709"/>
                    <a:pt x="95" y="719"/>
                    <a:pt x="113" y="719"/>
                  </a:cubicBezTo>
                  <a:cubicBezTo>
                    <a:pt x="136" y="719"/>
                    <a:pt x="161" y="702"/>
                    <a:pt x="162" y="675"/>
                  </a:cubicBezTo>
                  <a:cubicBezTo>
                    <a:pt x="173" y="476"/>
                    <a:pt x="163" y="238"/>
                    <a:pt x="121" y="42"/>
                  </a:cubicBezTo>
                  <a:cubicBezTo>
                    <a:pt x="115" y="13"/>
                    <a:pt x="94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3"/>
            <p:cNvSpPr/>
            <p:nvPr/>
          </p:nvSpPr>
          <p:spPr>
            <a:xfrm>
              <a:off x="3215325" y="2210725"/>
              <a:ext cx="39575" cy="29225"/>
            </a:xfrm>
            <a:custGeom>
              <a:avLst/>
              <a:gdLst/>
              <a:ahLst/>
              <a:cxnLst/>
              <a:rect l="l" t="t" r="r" b="b"/>
              <a:pathLst>
                <a:path w="1583" h="1169" extrusionOk="0">
                  <a:moveTo>
                    <a:pt x="1358" y="1"/>
                  </a:moveTo>
                  <a:cubicBezTo>
                    <a:pt x="790" y="1"/>
                    <a:pt x="118" y="600"/>
                    <a:pt x="9" y="1101"/>
                  </a:cubicBezTo>
                  <a:cubicBezTo>
                    <a:pt x="0" y="1142"/>
                    <a:pt x="31" y="1169"/>
                    <a:pt x="63" y="1169"/>
                  </a:cubicBezTo>
                  <a:cubicBezTo>
                    <a:pt x="80" y="1169"/>
                    <a:pt x="98" y="1161"/>
                    <a:pt x="110" y="1143"/>
                  </a:cubicBezTo>
                  <a:cubicBezTo>
                    <a:pt x="307" y="858"/>
                    <a:pt x="470" y="596"/>
                    <a:pt x="766" y="397"/>
                  </a:cubicBezTo>
                  <a:cubicBezTo>
                    <a:pt x="1017" y="227"/>
                    <a:pt x="1296" y="199"/>
                    <a:pt x="1561" y="76"/>
                  </a:cubicBezTo>
                  <a:cubicBezTo>
                    <a:pt x="1583" y="65"/>
                    <a:pt x="1575" y="33"/>
                    <a:pt x="1555" y="27"/>
                  </a:cubicBezTo>
                  <a:cubicBezTo>
                    <a:pt x="1491" y="9"/>
                    <a:pt x="1425" y="1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3"/>
            <p:cNvSpPr/>
            <p:nvPr/>
          </p:nvSpPr>
          <p:spPr>
            <a:xfrm>
              <a:off x="3234875" y="2173625"/>
              <a:ext cx="36325" cy="44225"/>
            </a:xfrm>
            <a:custGeom>
              <a:avLst/>
              <a:gdLst/>
              <a:ahLst/>
              <a:cxnLst/>
              <a:rect l="l" t="t" r="r" b="b"/>
              <a:pathLst>
                <a:path w="1453" h="1769" extrusionOk="0">
                  <a:moveTo>
                    <a:pt x="1373" y="1"/>
                  </a:moveTo>
                  <a:cubicBezTo>
                    <a:pt x="1368" y="1"/>
                    <a:pt x="1364" y="2"/>
                    <a:pt x="1359" y="3"/>
                  </a:cubicBezTo>
                  <a:cubicBezTo>
                    <a:pt x="638" y="187"/>
                    <a:pt x="15" y="1012"/>
                    <a:pt x="1" y="1749"/>
                  </a:cubicBezTo>
                  <a:cubicBezTo>
                    <a:pt x="1" y="1762"/>
                    <a:pt x="11" y="1769"/>
                    <a:pt x="21" y="1769"/>
                  </a:cubicBezTo>
                  <a:cubicBezTo>
                    <a:pt x="30" y="1769"/>
                    <a:pt x="38" y="1764"/>
                    <a:pt x="41" y="1754"/>
                  </a:cubicBezTo>
                  <a:cubicBezTo>
                    <a:pt x="152" y="1378"/>
                    <a:pt x="280" y="1025"/>
                    <a:pt x="540" y="723"/>
                  </a:cubicBezTo>
                  <a:cubicBezTo>
                    <a:pt x="783" y="442"/>
                    <a:pt x="1082" y="279"/>
                    <a:pt x="1401" y="103"/>
                  </a:cubicBezTo>
                  <a:cubicBezTo>
                    <a:pt x="1453" y="75"/>
                    <a:pt x="1424" y="1"/>
                    <a:pt x="1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3"/>
            <p:cNvSpPr/>
            <p:nvPr/>
          </p:nvSpPr>
          <p:spPr>
            <a:xfrm>
              <a:off x="3260750" y="2167800"/>
              <a:ext cx="10675" cy="8150"/>
            </a:xfrm>
            <a:custGeom>
              <a:avLst/>
              <a:gdLst/>
              <a:ahLst/>
              <a:cxnLst/>
              <a:rect l="l" t="t" r="r" b="b"/>
              <a:pathLst>
                <a:path w="427" h="326" extrusionOk="0">
                  <a:moveTo>
                    <a:pt x="111" y="0"/>
                  </a:moveTo>
                  <a:cubicBezTo>
                    <a:pt x="47" y="0"/>
                    <a:pt x="0" y="93"/>
                    <a:pt x="71" y="144"/>
                  </a:cubicBezTo>
                  <a:cubicBezTo>
                    <a:pt x="153" y="202"/>
                    <a:pt x="236" y="260"/>
                    <a:pt x="320" y="317"/>
                  </a:cubicBezTo>
                  <a:lnTo>
                    <a:pt x="319" y="317"/>
                  </a:lnTo>
                  <a:cubicBezTo>
                    <a:pt x="328" y="323"/>
                    <a:pt x="337" y="326"/>
                    <a:pt x="347" y="326"/>
                  </a:cubicBezTo>
                  <a:cubicBezTo>
                    <a:pt x="391" y="326"/>
                    <a:pt x="426" y="263"/>
                    <a:pt x="388" y="227"/>
                  </a:cubicBezTo>
                  <a:cubicBezTo>
                    <a:pt x="314" y="159"/>
                    <a:pt x="240" y="90"/>
                    <a:pt x="164" y="23"/>
                  </a:cubicBezTo>
                  <a:cubicBezTo>
                    <a:pt x="146" y="7"/>
                    <a:pt x="12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3"/>
            <p:cNvSpPr/>
            <p:nvPr/>
          </p:nvSpPr>
          <p:spPr>
            <a:xfrm>
              <a:off x="3264350" y="2165700"/>
              <a:ext cx="32550" cy="50050"/>
            </a:xfrm>
            <a:custGeom>
              <a:avLst/>
              <a:gdLst/>
              <a:ahLst/>
              <a:cxnLst/>
              <a:rect l="l" t="t" r="r" b="b"/>
              <a:pathLst>
                <a:path w="1302" h="2002" extrusionOk="0">
                  <a:moveTo>
                    <a:pt x="22" y="1"/>
                  </a:moveTo>
                  <a:cubicBezTo>
                    <a:pt x="8" y="1"/>
                    <a:pt x="0" y="22"/>
                    <a:pt x="14" y="29"/>
                  </a:cubicBezTo>
                  <a:cubicBezTo>
                    <a:pt x="354" y="179"/>
                    <a:pt x="678" y="347"/>
                    <a:pt x="870" y="684"/>
                  </a:cubicBezTo>
                  <a:cubicBezTo>
                    <a:pt x="1120" y="1125"/>
                    <a:pt x="968" y="1495"/>
                    <a:pt x="908" y="1948"/>
                  </a:cubicBezTo>
                  <a:cubicBezTo>
                    <a:pt x="904" y="1976"/>
                    <a:pt x="924" y="2001"/>
                    <a:pt x="949" y="2001"/>
                  </a:cubicBezTo>
                  <a:cubicBezTo>
                    <a:pt x="958" y="2001"/>
                    <a:pt x="968" y="1997"/>
                    <a:pt x="978" y="1988"/>
                  </a:cubicBezTo>
                  <a:cubicBezTo>
                    <a:pt x="1301" y="1679"/>
                    <a:pt x="1254" y="1078"/>
                    <a:pt x="1064" y="704"/>
                  </a:cubicBezTo>
                  <a:cubicBezTo>
                    <a:pt x="867" y="312"/>
                    <a:pt x="469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3"/>
            <p:cNvSpPr/>
            <p:nvPr/>
          </p:nvSpPr>
          <p:spPr>
            <a:xfrm>
              <a:off x="3286300" y="2196025"/>
              <a:ext cx="19900" cy="18600"/>
            </a:xfrm>
            <a:custGeom>
              <a:avLst/>
              <a:gdLst/>
              <a:ahLst/>
              <a:cxnLst/>
              <a:rect l="l" t="t" r="r" b="b"/>
              <a:pathLst>
                <a:path w="796" h="744" extrusionOk="0">
                  <a:moveTo>
                    <a:pt x="750" y="0"/>
                  </a:moveTo>
                  <a:cubicBezTo>
                    <a:pt x="743" y="0"/>
                    <a:pt x="736" y="2"/>
                    <a:pt x="729" y="5"/>
                  </a:cubicBezTo>
                  <a:cubicBezTo>
                    <a:pt x="591" y="78"/>
                    <a:pt x="495" y="255"/>
                    <a:pt x="383" y="365"/>
                  </a:cubicBezTo>
                  <a:cubicBezTo>
                    <a:pt x="268" y="481"/>
                    <a:pt x="108" y="562"/>
                    <a:pt x="15" y="696"/>
                  </a:cubicBezTo>
                  <a:lnTo>
                    <a:pt x="13" y="696"/>
                  </a:lnTo>
                  <a:cubicBezTo>
                    <a:pt x="1" y="714"/>
                    <a:pt x="17" y="744"/>
                    <a:pt x="39" y="744"/>
                  </a:cubicBezTo>
                  <a:cubicBezTo>
                    <a:pt x="40" y="744"/>
                    <a:pt x="41" y="744"/>
                    <a:pt x="42" y="744"/>
                  </a:cubicBezTo>
                  <a:cubicBezTo>
                    <a:pt x="212" y="724"/>
                    <a:pt x="363" y="582"/>
                    <a:pt x="487" y="469"/>
                  </a:cubicBezTo>
                  <a:cubicBezTo>
                    <a:pt x="606" y="363"/>
                    <a:pt x="776" y="210"/>
                    <a:pt x="793" y="41"/>
                  </a:cubicBezTo>
                  <a:cubicBezTo>
                    <a:pt x="796" y="16"/>
                    <a:pt x="773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3"/>
            <p:cNvSpPr/>
            <p:nvPr/>
          </p:nvSpPr>
          <p:spPr>
            <a:xfrm>
              <a:off x="3301825" y="2196625"/>
              <a:ext cx="18275" cy="50125"/>
            </a:xfrm>
            <a:custGeom>
              <a:avLst/>
              <a:gdLst/>
              <a:ahLst/>
              <a:cxnLst/>
              <a:rect l="l" t="t" r="r" b="b"/>
              <a:pathLst>
                <a:path w="731" h="2005" extrusionOk="0">
                  <a:moveTo>
                    <a:pt x="171" y="1"/>
                  </a:moveTo>
                  <a:cubicBezTo>
                    <a:pt x="164" y="1"/>
                    <a:pt x="156" y="5"/>
                    <a:pt x="155" y="13"/>
                  </a:cubicBezTo>
                  <a:cubicBezTo>
                    <a:pt x="0" y="611"/>
                    <a:pt x="209" y="1538"/>
                    <a:pt x="638" y="1991"/>
                  </a:cubicBezTo>
                  <a:cubicBezTo>
                    <a:pt x="647" y="2001"/>
                    <a:pt x="659" y="2005"/>
                    <a:pt x="670" y="2005"/>
                  </a:cubicBezTo>
                  <a:cubicBezTo>
                    <a:pt x="700" y="2005"/>
                    <a:pt x="731" y="1977"/>
                    <a:pt x="719" y="1944"/>
                  </a:cubicBezTo>
                  <a:cubicBezTo>
                    <a:pt x="608" y="1625"/>
                    <a:pt x="432" y="1338"/>
                    <a:pt x="341" y="1007"/>
                  </a:cubicBezTo>
                  <a:cubicBezTo>
                    <a:pt x="251" y="680"/>
                    <a:pt x="243" y="346"/>
                    <a:pt x="186" y="14"/>
                  </a:cubicBezTo>
                  <a:lnTo>
                    <a:pt x="186" y="13"/>
                  </a:lnTo>
                  <a:cubicBezTo>
                    <a:pt x="185" y="5"/>
                    <a:pt x="1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3"/>
            <p:cNvSpPr/>
            <p:nvPr/>
          </p:nvSpPr>
          <p:spPr>
            <a:xfrm>
              <a:off x="3314225" y="2213200"/>
              <a:ext cx="31275" cy="69000"/>
            </a:xfrm>
            <a:custGeom>
              <a:avLst/>
              <a:gdLst/>
              <a:ahLst/>
              <a:cxnLst/>
              <a:rect l="l" t="t" r="r" b="b"/>
              <a:pathLst>
                <a:path w="1251" h="2760" extrusionOk="0">
                  <a:moveTo>
                    <a:pt x="1208" y="1"/>
                  </a:moveTo>
                  <a:cubicBezTo>
                    <a:pt x="1204" y="1"/>
                    <a:pt x="1200" y="1"/>
                    <a:pt x="1196" y="3"/>
                  </a:cubicBezTo>
                  <a:cubicBezTo>
                    <a:pt x="257" y="425"/>
                    <a:pt x="0" y="1885"/>
                    <a:pt x="349" y="2748"/>
                  </a:cubicBezTo>
                  <a:cubicBezTo>
                    <a:pt x="352" y="2756"/>
                    <a:pt x="358" y="2759"/>
                    <a:pt x="364" y="2759"/>
                  </a:cubicBezTo>
                  <a:cubicBezTo>
                    <a:pt x="374" y="2759"/>
                    <a:pt x="384" y="2752"/>
                    <a:pt x="381" y="2739"/>
                  </a:cubicBezTo>
                  <a:cubicBezTo>
                    <a:pt x="277" y="2222"/>
                    <a:pt x="276" y="1702"/>
                    <a:pt x="455" y="1200"/>
                  </a:cubicBezTo>
                  <a:cubicBezTo>
                    <a:pt x="624" y="721"/>
                    <a:pt x="944" y="433"/>
                    <a:pt x="1235" y="42"/>
                  </a:cubicBezTo>
                  <a:cubicBezTo>
                    <a:pt x="1251" y="21"/>
                    <a:pt x="1229" y="1"/>
                    <a:pt x="1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3"/>
            <p:cNvSpPr/>
            <p:nvPr/>
          </p:nvSpPr>
          <p:spPr>
            <a:xfrm>
              <a:off x="3321975" y="2209025"/>
              <a:ext cx="59475" cy="72700"/>
            </a:xfrm>
            <a:custGeom>
              <a:avLst/>
              <a:gdLst/>
              <a:ahLst/>
              <a:cxnLst/>
              <a:rect l="l" t="t" r="r" b="b"/>
              <a:pathLst>
                <a:path w="2379" h="2908" extrusionOk="0">
                  <a:moveTo>
                    <a:pt x="2332" y="1"/>
                  </a:moveTo>
                  <a:cubicBezTo>
                    <a:pt x="2312" y="1"/>
                    <a:pt x="2291" y="11"/>
                    <a:pt x="2284" y="34"/>
                  </a:cubicBezTo>
                  <a:cubicBezTo>
                    <a:pt x="2029" y="873"/>
                    <a:pt x="1626" y="1383"/>
                    <a:pt x="902" y="1876"/>
                  </a:cubicBezTo>
                  <a:cubicBezTo>
                    <a:pt x="535" y="2126"/>
                    <a:pt x="88" y="2402"/>
                    <a:pt x="5" y="2871"/>
                  </a:cubicBezTo>
                  <a:cubicBezTo>
                    <a:pt x="1" y="2893"/>
                    <a:pt x="17" y="2908"/>
                    <a:pt x="34" y="2908"/>
                  </a:cubicBezTo>
                  <a:cubicBezTo>
                    <a:pt x="43" y="2908"/>
                    <a:pt x="53" y="2903"/>
                    <a:pt x="60" y="2894"/>
                  </a:cubicBezTo>
                  <a:cubicBezTo>
                    <a:pt x="499" y="2289"/>
                    <a:pt x="1116" y="2063"/>
                    <a:pt x="1642" y="1568"/>
                  </a:cubicBezTo>
                  <a:cubicBezTo>
                    <a:pt x="2060" y="1177"/>
                    <a:pt x="2345" y="620"/>
                    <a:pt x="2376" y="45"/>
                  </a:cubicBezTo>
                  <a:cubicBezTo>
                    <a:pt x="2378" y="16"/>
                    <a:pt x="2355" y="1"/>
                    <a:pt x="2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3"/>
            <p:cNvSpPr/>
            <p:nvPr/>
          </p:nvSpPr>
          <p:spPr>
            <a:xfrm>
              <a:off x="3362050" y="2244050"/>
              <a:ext cx="23075" cy="11875"/>
            </a:xfrm>
            <a:custGeom>
              <a:avLst/>
              <a:gdLst/>
              <a:ahLst/>
              <a:cxnLst/>
              <a:rect l="l" t="t" r="r" b="b"/>
              <a:pathLst>
                <a:path w="923" h="475" extrusionOk="0">
                  <a:moveTo>
                    <a:pt x="311" y="0"/>
                  </a:moveTo>
                  <a:cubicBezTo>
                    <a:pt x="215" y="0"/>
                    <a:pt x="120" y="24"/>
                    <a:pt x="31" y="78"/>
                  </a:cubicBezTo>
                  <a:cubicBezTo>
                    <a:pt x="0" y="97"/>
                    <a:pt x="9" y="153"/>
                    <a:pt x="48" y="153"/>
                  </a:cubicBezTo>
                  <a:cubicBezTo>
                    <a:pt x="49" y="153"/>
                    <a:pt x="50" y="153"/>
                    <a:pt x="51" y="153"/>
                  </a:cubicBezTo>
                  <a:cubicBezTo>
                    <a:pt x="92" y="149"/>
                    <a:pt x="135" y="147"/>
                    <a:pt x="177" y="147"/>
                  </a:cubicBezTo>
                  <a:cubicBezTo>
                    <a:pt x="288" y="147"/>
                    <a:pt x="401" y="163"/>
                    <a:pt x="501" y="208"/>
                  </a:cubicBezTo>
                  <a:cubicBezTo>
                    <a:pt x="634" y="270"/>
                    <a:pt x="700" y="400"/>
                    <a:pt x="821" y="466"/>
                  </a:cubicBezTo>
                  <a:cubicBezTo>
                    <a:pt x="832" y="472"/>
                    <a:pt x="843" y="474"/>
                    <a:pt x="854" y="474"/>
                  </a:cubicBezTo>
                  <a:cubicBezTo>
                    <a:pt x="889" y="474"/>
                    <a:pt x="922" y="448"/>
                    <a:pt x="922" y="408"/>
                  </a:cubicBezTo>
                  <a:cubicBezTo>
                    <a:pt x="918" y="234"/>
                    <a:pt x="714" y="107"/>
                    <a:pt x="568" y="51"/>
                  </a:cubicBezTo>
                  <a:cubicBezTo>
                    <a:pt x="483" y="19"/>
                    <a:pt x="396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3"/>
            <p:cNvSpPr/>
            <p:nvPr/>
          </p:nvSpPr>
          <p:spPr>
            <a:xfrm>
              <a:off x="3351025" y="2148325"/>
              <a:ext cx="56450" cy="78550"/>
            </a:xfrm>
            <a:custGeom>
              <a:avLst/>
              <a:gdLst/>
              <a:ahLst/>
              <a:cxnLst/>
              <a:rect l="l" t="t" r="r" b="b"/>
              <a:pathLst>
                <a:path w="2258" h="3142" extrusionOk="0">
                  <a:moveTo>
                    <a:pt x="30" y="0"/>
                  </a:moveTo>
                  <a:cubicBezTo>
                    <a:pt x="9" y="0"/>
                    <a:pt x="0" y="27"/>
                    <a:pt x="18" y="41"/>
                  </a:cubicBezTo>
                  <a:cubicBezTo>
                    <a:pt x="581" y="449"/>
                    <a:pt x="1091" y="756"/>
                    <a:pt x="1465" y="1371"/>
                  </a:cubicBezTo>
                  <a:cubicBezTo>
                    <a:pt x="1804" y="1927"/>
                    <a:pt x="1863" y="2480"/>
                    <a:pt x="1959" y="3105"/>
                  </a:cubicBezTo>
                  <a:cubicBezTo>
                    <a:pt x="1963" y="3129"/>
                    <a:pt x="1985" y="3141"/>
                    <a:pt x="2007" y="3141"/>
                  </a:cubicBezTo>
                  <a:cubicBezTo>
                    <a:pt x="2030" y="3141"/>
                    <a:pt x="2052" y="3129"/>
                    <a:pt x="2057" y="3105"/>
                  </a:cubicBezTo>
                  <a:cubicBezTo>
                    <a:pt x="2258" y="1917"/>
                    <a:pt x="1241" y="256"/>
                    <a:pt x="35" y="0"/>
                  </a:cubicBezTo>
                  <a:cubicBezTo>
                    <a:pt x="33" y="0"/>
                    <a:pt x="31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3"/>
            <p:cNvSpPr/>
            <p:nvPr/>
          </p:nvSpPr>
          <p:spPr>
            <a:xfrm>
              <a:off x="3242025" y="2134175"/>
              <a:ext cx="48750" cy="23200"/>
            </a:xfrm>
            <a:custGeom>
              <a:avLst/>
              <a:gdLst/>
              <a:ahLst/>
              <a:cxnLst/>
              <a:rect l="l" t="t" r="r" b="b"/>
              <a:pathLst>
                <a:path w="1950" h="928" extrusionOk="0">
                  <a:moveTo>
                    <a:pt x="1670" y="0"/>
                  </a:moveTo>
                  <a:cubicBezTo>
                    <a:pt x="1072" y="0"/>
                    <a:pt x="323" y="442"/>
                    <a:pt x="16" y="878"/>
                  </a:cubicBezTo>
                  <a:cubicBezTo>
                    <a:pt x="1" y="900"/>
                    <a:pt x="23" y="928"/>
                    <a:pt x="47" y="928"/>
                  </a:cubicBezTo>
                  <a:cubicBezTo>
                    <a:pt x="52" y="928"/>
                    <a:pt x="58" y="926"/>
                    <a:pt x="63" y="923"/>
                  </a:cubicBezTo>
                  <a:cubicBezTo>
                    <a:pt x="385" y="721"/>
                    <a:pt x="670" y="486"/>
                    <a:pt x="1029" y="347"/>
                  </a:cubicBezTo>
                  <a:cubicBezTo>
                    <a:pt x="1319" y="233"/>
                    <a:pt x="1637" y="214"/>
                    <a:pt x="1922" y="92"/>
                  </a:cubicBezTo>
                  <a:cubicBezTo>
                    <a:pt x="1950" y="80"/>
                    <a:pt x="1940" y="34"/>
                    <a:pt x="1913" y="28"/>
                  </a:cubicBezTo>
                  <a:cubicBezTo>
                    <a:pt x="1836" y="9"/>
                    <a:pt x="1754" y="0"/>
                    <a:pt x="1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3"/>
            <p:cNvSpPr/>
            <p:nvPr/>
          </p:nvSpPr>
          <p:spPr>
            <a:xfrm>
              <a:off x="3234125" y="2124975"/>
              <a:ext cx="11350" cy="33125"/>
            </a:xfrm>
            <a:custGeom>
              <a:avLst/>
              <a:gdLst/>
              <a:ahLst/>
              <a:cxnLst/>
              <a:rect l="l" t="t" r="r" b="b"/>
              <a:pathLst>
                <a:path w="454" h="1325" extrusionOk="0">
                  <a:moveTo>
                    <a:pt x="187" y="1"/>
                  </a:moveTo>
                  <a:cubicBezTo>
                    <a:pt x="178" y="1"/>
                    <a:pt x="170" y="4"/>
                    <a:pt x="166" y="13"/>
                  </a:cubicBezTo>
                  <a:cubicBezTo>
                    <a:pt x="1" y="338"/>
                    <a:pt x="130" y="1002"/>
                    <a:pt x="326" y="1293"/>
                  </a:cubicBezTo>
                  <a:cubicBezTo>
                    <a:pt x="340" y="1315"/>
                    <a:pt x="361" y="1325"/>
                    <a:pt x="380" y="1325"/>
                  </a:cubicBezTo>
                  <a:cubicBezTo>
                    <a:pt x="418" y="1325"/>
                    <a:pt x="453" y="1290"/>
                    <a:pt x="445" y="1243"/>
                  </a:cubicBezTo>
                  <a:cubicBezTo>
                    <a:pt x="408" y="1036"/>
                    <a:pt x="323" y="843"/>
                    <a:pt x="286" y="635"/>
                  </a:cubicBezTo>
                  <a:cubicBezTo>
                    <a:pt x="250" y="435"/>
                    <a:pt x="281" y="211"/>
                    <a:pt x="215" y="20"/>
                  </a:cubicBezTo>
                  <a:cubicBezTo>
                    <a:pt x="211" y="8"/>
                    <a:pt x="198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3"/>
            <p:cNvSpPr/>
            <p:nvPr/>
          </p:nvSpPr>
          <p:spPr>
            <a:xfrm>
              <a:off x="3190275" y="2153475"/>
              <a:ext cx="56975" cy="111525"/>
            </a:xfrm>
            <a:custGeom>
              <a:avLst/>
              <a:gdLst/>
              <a:ahLst/>
              <a:cxnLst/>
              <a:rect l="l" t="t" r="r" b="b"/>
              <a:pathLst>
                <a:path w="2279" h="4461" extrusionOk="0">
                  <a:moveTo>
                    <a:pt x="2243" y="0"/>
                  </a:moveTo>
                  <a:cubicBezTo>
                    <a:pt x="2239" y="0"/>
                    <a:pt x="2235" y="1"/>
                    <a:pt x="2231" y="3"/>
                  </a:cubicBezTo>
                  <a:cubicBezTo>
                    <a:pt x="746" y="731"/>
                    <a:pt x="1" y="2884"/>
                    <a:pt x="279" y="4426"/>
                  </a:cubicBezTo>
                  <a:cubicBezTo>
                    <a:pt x="283" y="4450"/>
                    <a:pt x="302" y="4460"/>
                    <a:pt x="322" y="4460"/>
                  </a:cubicBezTo>
                  <a:cubicBezTo>
                    <a:pt x="348" y="4460"/>
                    <a:pt x="375" y="4443"/>
                    <a:pt x="374" y="4413"/>
                  </a:cubicBezTo>
                  <a:cubicBezTo>
                    <a:pt x="340" y="3576"/>
                    <a:pt x="426" y="2763"/>
                    <a:pt x="763" y="1990"/>
                  </a:cubicBezTo>
                  <a:cubicBezTo>
                    <a:pt x="1112" y="1188"/>
                    <a:pt x="1681" y="664"/>
                    <a:pt x="2262" y="42"/>
                  </a:cubicBezTo>
                  <a:cubicBezTo>
                    <a:pt x="2278" y="24"/>
                    <a:pt x="2263" y="0"/>
                    <a:pt x="2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3"/>
            <p:cNvSpPr/>
            <p:nvPr/>
          </p:nvSpPr>
          <p:spPr>
            <a:xfrm>
              <a:off x="3308675" y="2121075"/>
              <a:ext cx="38275" cy="57375"/>
            </a:xfrm>
            <a:custGeom>
              <a:avLst/>
              <a:gdLst/>
              <a:ahLst/>
              <a:cxnLst/>
              <a:rect l="l" t="t" r="r" b="b"/>
              <a:pathLst>
                <a:path w="1531" h="2295" extrusionOk="0">
                  <a:moveTo>
                    <a:pt x="358" y="1"/>
                  </a:moveTo>
                  <a:cubicBezTo>
                    <a:pt x="348" y="1"/>
                    <a:pt x="337" y="6"/>
                    <a:pt x="333" y="19"/>
                  </a:cubicBezTo>
                  <a:cubicBezTo>
                    <a:pt x="1" y="950"/>
                    <a:pt x="739" y="1771"/>
                    <a:pt x="1439" y="2286"/>
                  </a:cubicBezTo>
                  <a:cubicBezTo>
                    <a:pt x="1447" y="2292"/>
                    <a:pt x="1455" y="2295"/>
                    <a:pt x="1463" y="2295"/>
                  </a:cubicBezTo>
                  <a:cubicBezTo>
                    <a:pt x="1500" y="2295"/>
                    <a:pt x="1530" y="2240"/>
                    <a:pt x="1498" y="2210"/>
                  </a:cubicBezTo>
                  <a:cubicBezTo>
                    <a:pt x="872" y="1630"/>
                    <a:pt x="63" y="1008"/>
                    <a:pt x="384" y="33"/>
                  </a:cubicBezTo>
                  <a:cubicBezTo>
                    <a:pt x="390" y="13"/>
                    <a:pt x="374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3"/>
            <p:cNvSpPr/>
            <p:nvPr/>
          </p:nvSpPr>
          <p:spPr>
            <a:xfrm>
              <a:off x="3334875" y="2108725"/>
              <a:ext cx="40325" cy="70300"/>
            </a:xfrm>
            <a:custGeom>
              <a:avLst/>
              <a:gdLst/>
              <a:ahLst/>
              <a:cxnLst/>
              <a:rect l="l" t="t" r="r" b="b"/>
              <a:pathLst>
                <a:path w="1613" h="2812" extrusionOk="0">
                  <a:moveTo>
                    <a:pt x="681" y="1"/>
                  </a:moveTo>
                  <a:cubicBezTo>
                    <a:pt x="608" y="1"/>
                    <a:pt x="587" y="106"/>
                    <a:pt x="663" y="134"/>
                  </a:cubicBezTo>
                  <a:cubicBezTo>
                    <a:pt x="1613" y="496"/>
                    <a:pt x="398" y="1578"/>
                    <a:pt x="264" y="2019"/>
                  </a:cubicBezTo>
                  <a:cubicBezTo>
                    <a:pt x="172" y="2317"/>
                    <a:pt x="209" y="2598"/>
                    <a:pt x="448" y="2803"/>
                  </a:cubicBezTo>
                  <a:cubicBezTo>
                    <a:pt x="455" y="2809"/>
                    <a:pt x="462" y="2811"/>
                    <a:pt x="470" y="2811"/>
                  </a:cubicBezTo>
                  <a:cubicBezTo>
                    <a:pt x="492" y="2811"/>
                    <a:pt x="513" y="2789"/>
                    <a:pt x="498" y="2765"/>
                  </a:cubicBezTo>
                  <a:cubicBezTo>
                    <a:pt x="1" y="1974"/>
                    <a:pt x="1081" y="1482"/>
                    <a:pt x="1181" y="762"/>
                  </a:cubicBezTo>
                  <a:cubicBezTo>
                    <a:pt x="1231" y="410"/>
                    <a:pt x="1056" y="79"/>
                    <a:pt x="699" y="3"/>
                  </a:cubicBezTo>
                  <a:cubicBezTo>
                    <a:pt x="693" y="1"/>
                    <a:pt x="68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3"/>
            <p:cNvSpPr/>
            <p:nvPr/>
          </p:nvSpPr>
          <p:spPr>
            <a:xfrm>
              <a:off x="3353350" y="2111475"/>
              <a:ext cx="34275" cy="15125"/>
            </a:xfrm>
            <a:custGeom>
              <a:avLst/>
              <a:gdLst/>
              <a:ahLst/>
              <a:cxnLst/>
              <a:rect l="l" t="t" r="r" b="b"/>
              <a:pathLst>
                <a:path w="1371" h="605" extrusionOk="0">
                  <a:moveTo>
                    <a:pt x="67" y="1"/>
                  </a:moveTo>
                  <a:cubicBezTo>
                    <a:pt x="29" y="1"/>
                    <a:pt x="0" y="53"/>
                    <a:pt x="33" y="84"/>
                  </a:cubicBezTo>
                  <a:cubicBezTo>
                    <a:pt x="214" y="261"/>
                    <a:pt x="425" y="393"/>
                    <a:pt x="663" y="482"/>
                  </a:cubicBezTo>
                  <a:cubicBezTo>
                    <a:pt x="805" y="535"/>
                    <a:pt x="988" y="604"/>
                    <a:pt x="1155" y="604"/>
                  </a:cubicBezTo>
                  <a:cubicBezTo>
                    <a:pt x="1217" y="604"/>
                    <a:pt x="1277" y="595"/>
                    <a:pt x="1332" y="571"/>
                  </a:cubicBezTo>
                  <a:cubicBezTo>
                    <a:pt x="1370" y="554"/>
                    <a:pt x="1364" y="497"/>
                    <a:pt x="1332" y="479"/>
                  </a:cubicBezTo>
                  <a:cubicBezTo>
                    <a:pt x="1164" y="377"/>
                    <a:pt x="934" y="395"/>
                    <a:pt x="744" y="334"/>
                  </a:cubicBezTo>
                  <a:cubicBezTo>
                    <a:pt x="512" y="257"/>
                    <a:pt x="297" y="139"/>
                    <a:pt x="91" y="7"/>
                  </a:cubicBezTo>
                  <a:lnTo>
                    <a:pt x="91" y="8"/>
                  </a:lnTo>
                  <a:cubicBezTo>
                    <a:pt x="83" y="3"/>
                    <a:pt x="75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3"/>
            <p:cNvSpPr/>
            <p:nvPr/>
          </p:nvSpPr>
          <p:spPr>
            <a:xfrm>
              <a:off x="3353400" y="2060200"/>
              <a:ext cx="33800" cy="65575"/>
            </a:xfrm>
            <a:custGeom>
              <a:avLst/>
              <a:gdLst/>
              <a:ahLst/>
              <a:cxnLst/>
              <a:rect l="l" t="t" r="r" b="b"/>
              <a:pathLst>
                <a:path w="1352" h="2623" extrusionOk="0">
                  <a:moveTo>
                    <a:pt x="68" y="1"/>
                  </a:moveTo>
                  <a:cubicBezTo>
                    <a:pt x="34" y="1"/>
                    <a:pt x="1" y="37"/>
                    <a:pt x="24" y="70"/>
                  </a:cubicBezTo>
                  <a:cubicBezTo>
                    <a:pt x="267" y="419"/>
                    <a:pt x="578" y="697"/>
                    <a:pt x="776" y="1083"/>
                  </a:cubicBezTo>
                  <a:cubicBezTo>
                    <a:pt x="1021" y="1561"/>
                    <a:pt x="1099" y="2047"/>
                    <a:pt x="1166" y="2573"/>
                  </a:cubicBezTo>
                  <a:cubicBezTo>
                    <a:pt x="1170" y="2606"/>
                    <a:pt x="1195" y="2623"/>
                    <a:pt x="1219" y="2623"/>
                  </a:cubicBezTo>
                  <a:cubicBezTo>
                    <a:pt x="1243" y="2623"/>
                    <a:pt x="1266" y="2606"/>
                    <a:pt x="1270" y="2573"/>
                  </a:cubicBezTo>
                  <a:cubicBezTo>
                    <a:pt x="1352" y="1708"/>
                    <a:pt x="888" y="441"/>
                    <a:pt x="89" y="6"/>
                  </a:cubicBezTo>
                  <a:cubicBezTo>
                    <a:pt x="82" y="2"/>
                    <a:pt x="75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3"/>
            <p:cNvSpPr/>
            <p:nvPr/>
          </p:nvSpPr>
          <p:spPr>
            <a:xfrm>
              <a:off x="3354150" y="2060975"/>
              <a:ext cx="35150" cy="11125"/>
            </a:xfrm>
            <a:custGeom>
              <a:avLst/>
              <a:gdLst/>
              <a:ahLst/>
              <a:cxnLst/>
              <a:rect l="l" t="t" r="r" b="b"/>
              <a:pathLst>
                <a:path w="1406" h="445" extrusionOk="0">
                  <a:moveTo>
                    <a:pt x="36" y="0"/>
                  </a:moveTo>
                  <a:cubicBezTo>
                    <a:pt x="14" y="0"/>
                    <a:pt x="1" y="26"/>
                    <a:pt x="17" y="43"/>
                  </a:cubicBezTo>
                  <a:cubicBezTo>
                    <a:pt x="253" y="289"/>
                    <a:pt x="723" y="445"/>
                    <a:pt x="1106" y="445"/>
                  </a:cubicBezTo>
                  <a:cubicBezTo>
                    <a:pt x="1189" y="445"/>
                    <a:pt x="1268" y="438"/>
                    <a:pt x="1339" y="423"/>
                  </a:cubicBezTo>
                  <a:cubicBezTo>
                    <a:pt x="1404" y="408"/>
                    <a:pt x="1405" y="302"/>
                    <a:pt x="1339" y="290"/>
                  </a:cubicBezTo>
                  <a:cubicBezTo>
                    <a:pt x="1120" y="246"/>
                    <a:pt x="896" y="258"/>
                    <a:pt x="675" y="204"/>
                  </a:cubicBezTo>
                  <a:cubicBezTo>
                    <a:pt x="459" y="151"/>
                    <a:pt x="259" y="49"/>
                    <a:pt x="42" y="1"/>
                  </a:cubicBezTo>
                  <a:cubicBezTo>
                    <a:pt x="40" y="0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3"/>
            <p:cNvSpPr/>
            <p:nvPr/>
          </p:nvSpPr>
          <p:spPr>
            <a:xfrm>
              <a:off x="3352400" y="2006650"/>
              <a:ext cx="42200" cy="64000"/>
            </a:xfrm>
            <a:custGeom>
              <a:avLst/>
              <a:gdLst/>
              <a:ahLst/>
              <a:cxnLst/>
              <a:rect l="l" t="t" r="r" b="b"/>
              <a:pathLst>
                <a:path w="1688" h="2560" extrusionOk="0">
                  <a:moveTo>
                    <a:pt x="82" y="1"/>
                  </a:moveTo>
                  <a:cubicBezTo>
                    <a:pt x="38" y="1"/>
                    <a:pt x="1" y="50"/>
                    <a:pt x="40" y="89"/>
                  </a:cubicBezTo>
                  <a:cubicBezTo>
                    <a:pt x="399" y="436"/>
                    <a:pt x="758" y="708"/>
                    <a:pt x="1004" y="1157"/>
                  </a:cubicBezTo>
                  <a:cubicBezTo>
                    <a:pt x="1251" y="1613"/>
                    <a:pt x="1262" y="2056"/>
                    <a:pt x="1404" y="2537"/>
                  </a:cubicBezTo>
                  <a:lnTo>
                    <a:pt x="1404" y="2536"/>
                  </a:lnTo>
                  <a:cubicBezTo>
                    <a:pt x="1408" y="2551"/>
                    <a:pt x="1422" y="2559"/>
                    <a:pt x="1435" y="2559"/>
                  </a:cubicBezTo>
                  <a:cubicBezTo>
                    <a:pt x="1448" y="2559"/>
                    <a:pt x="1461" y="2552"/>
                    <a:pt x="1464" y="2536"/>
                  </a:cubicBezTo>
                  <a:cubicBezTo>
                    <a:pt x="1687" y="1663"/>
                    <a:pt x="904" y="350"/>
                    <a:pt x="105" y="6"/>
                  </a:cubicBezTo>
                  <a:cubicBezTo>
                    <a:pt x="97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3"/>
            <p:cNvSpPr/>
            <p:nvPr/>
          </p:nvSpPr>
          <p:spPr>
            <a:xfrm>
              <a:off x="3281750" y="2059600"/>
              <a:ext cx="10700" cy="35825"/>
            </a:xfrm>
            <a:custGeom>
              <a:avLst/>
              <a:gdLst/>
              <a:ahLst/>
              <a:cxnLst/>
              <a:rect l="l" t="t" r="r" b="b"/>
              <a:pathLst>
                <a:path w="428" h="1433" extrusionOk="0">
                  <a:moveTo>
                    <a:pt x="321" y="0"/>
                  </a:moveTo>
                  <a:cubicBezTo>
                    <a:pt x="314" y="0"/>
                    <a:pt x="307" y="3"/>
                    <a:pt x="300" y="10"/>
                  </a:cubicBezTo>
                  <a:cubicBezTo>
                    <a:pt x="1" y="359"/>
                    <a:pt x="30" y="1088"/>
                    <a:pt x="339" y="1419"/>
                  </a:cubicBezTo>
                  <a:cubicBezTo>
                    <a:pt x="348" y="1429"/>
                    <a:pt x="359" y="1433"/>
                    <a:pt x="370" y="1433"/>
                  </a:cubicBezTo>
                  <a:cubicBezTo>
                    <a:pt x="399" y="1433"/>
                    <a:pt x="427" y="1406"/>
                    <a:pt x="417" y="1374"/>
                  </a:cubicBezTo>
                  <a:cubicBezTo>
                    <a:pt x="349" y="1153"/>
                    <a:pt x="255" y="950"/>
                    <a:pt x="240" y="715"/>
                  </a:cubicBezTo>
                  <a:cubicBezTo>
                    <a:pt x="225" y="473"/>
                    <a:pt x="308" y="272"/>
                    <a:pt x="353" y="41"/>
                  </a:cubicBezTo>
                  <a:cubicBezTo>
                    <a:pt x="357" y="20"/>
                    <a:pt x="34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3"/>
            <p:cNvSpPr/>
            <p:nvPr/>
          </p:nvSpPr>
          <p:spPr>
            <a:xfrm>
              <a:off x="3288025" y="2046300"/>
              <a:ext cx="45875" cy="49025"/>
            </a:xfrm>
            <a:custGeom>
              <a:avLst/>
              <a:gdLst/>
              <a:ahLst/>
              <a:cxnLst/>
              <a:rect l="l" t="t" r="r" b="b"/>
              <a:pathLst>
                <a:path w="1835" h="1961" extrusionOk="0">
                  <a:moveTo>
                    <a:pt x="1680" y="1"/>
                  </a:moveTo>
                  <a:cubicBezTo>
                    <a:pt x="1660" y="1"/>
                    <a:pt x="1639" y="16"/>
                    <a:pt x="1637" y="40"/>
                  </a:cubicBezTo>
                  <a:cubicBezTo>
                    <a:pt x="1584" y="594"/>
                    <a:pt x="1393" y="1115"/>
                    <a:pt x="866" y="1381"/>
                  </a:cubicBezTo>
                  <a:cubicBezTo>
                    <a:pt x="576" y="1527"/>
                    <a:pt x="191" y="1579"/>
                    <a:pt x="22" y="1888"/>
                  </a:cubicBezTo>
                  <a:cubicBezTo>
                    <a:pt x="0" y="1927"/>
                    <a:pt x="31" y="1961"/>
                    <a:pt x="66" y="1961"/>
                  </a:cubicBezTo>
                  <a:cubicBezTo>
                    <a:pt x="78" y="1961"/>
                    <a:pt x="90" y="1957"/>
                    <a:pt x="101" y="1948"/>
                  </a:cubicBezTo>
                  <a:cubicBezTo>
                    <a:pt x="502" y="1623"/>
                    <a:pt x="1040" y="1596"/>
                    <a:pt x="1396" y="1197"/>
                  </a:cubicBezTo>
                  <a:cubicBezTo>
                    <a:pt x="1679" y="881"/>
                    <a:pt x="1835" y="446"/>
                    <a:pt x="1716" y="30"/>
                  </a:cubicBezTo>
                  <a:cubicBezTo>
                    <a:pt x="1710" y="10"/>
                    <a:pt x="1695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3"/>
            <p:cNvSpPr/>
            <p:nvPr/>
          </p:nvSpPr>
          <p:spPr>
            <a:xfrm>
              <a:off x="3272375" y="2090525"/>
              <a:ext cx="20950" cy="39850"/>
            </a:xfrm>
            <a:custGeom>
              <a:avLst/>
              <a:gdLst/>
              <a:ahLst/>
              <a:cxnLst/>
              <a:rect l="l" t="t" r="r" b="b"/>
              <a:pathLst>
                <a:path w="838" h="1594" extrusionOk="0">
                  <a:moveTo>
                    <a:pt x="818" y="1"/>
                  </a:moveTo>
                  <a:cubicBezTo>
                    <a:pt x="816" y="1"/>
                    <a:pt x="814" y="1"/>
                    <a:pt x="812" y="3"/>
                  </a:cubicBezTo>
                  <a:cubicBezTo>
                    <a:pt x="572" y="154"/>
                    <a:pt x="414" y="456"/>
                    <a:pt x="285" y="700"/>
                  </a:cubicBezTo>
                  <a:cubicBezTo>
                    <a:pt x="154" y="951"/>
                    <a:pt x="1" y="1260"/>
                    <a:pt x="8" y="1547"/>
                  </a:cubicBezTo>
                  <a:cubicBezTo>
                    <a:pt x="9" y="1575"/>
                    <a:pt x="33" y="1594"/>
                    <a:pt x="57" y="1594"/>
                  </a:cubicBezTo>
                  <a:cubicBezTo>
                    <a:pt x="72" y="1594"/>
                    <a:pt x="86" y="1587"/>
                    <a:pt x="95" y="1571"/>
                  </a:cubicBezTo>
                  <a:cubicBezTo>
                    <a:pt x="237" y="1307"/>
                    <a:pt x="291" y="997"/>
                    <a:pt x="426" y="724"/>
                  </a:cubicBezTo>
                  <a:cubicBezTo>
                    <a:pt x="544" y="481"/>
                    <a:pt x="735" y="269"/>
                    <a:pt x="833" y="20"/>
                  </a:cubicBezTo>
                  <a:cubicBezTo>
                    <a:pt x="837" y="10"/>
                    <a:pt x="827" y="1"/>
                    <a:pt x="8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3"/>
            <p:cNvSpPr/>
            <p:nvPr/>
          </p:nvSpPr>
          <p:spPr>
            <a:xfrm>
              <a:off x="3271950" y="2095600"/>
              <a:ext cx="59475" cy="36525"/>
            </a:xfrm>
            <a:custGeom>
              <a:avLst/>
              <a:gdLst/>
              <a:ahLst/>
              <a:cxnLst/>
              <a:rect l="l" t="t" r="r" b="b"/>
              <a:pathLst>
                <a:path w="2379" h="1461" extrusionOk="0">
                  <a:moveTo>
                    <a:pt x="2365" y="1"/>
                  </a:moveTo>
                  <a:cubicBezTo>
                    <a:pt x="2360" y="1"/>
                    <a:pt x="2356" y="3"/>
                    <a:pt x="2353" y="6"/>
                  </a:cubicBezTo>
                  <a:cubicBezTo>
                    <a:pt x="2108" y="399"/>
                    <a:pt x="1883" y="778"/>
                    <a:pt x="1481" y="1030"/>
                  </a:cubicBezTo>
                  <a:cubicBezTo>
                    <a:pt x="1126" y="1253"/>
                    <a:pt x="756" y="1297"/>
                    <a:pt x="367" y="1297"/>
                  </a:cubicBezTo>
                  <a:cubicBezTo>
                    <a:pt x="259" y="1297"/>
                    <a:pt x="149" y="1294"/>
                    <a:pt x="38" y="1290"/>
                  </a:cubicBezTo>
                  <a:cubicBezTo>
                    <a:pt x="38" y="1290"/>
                    <a:pt x="37" y="1290"/>
                    <a:pt x="37" y="1290"/>
                  </a:cubicBezTo>
                  <a:cubicBezTo>
                    <a:pt x="12" y="1290"/>
                    <a:pt x="1" y="1329"/>
                    <a:pt x="24" y="1340"/>
                  </a:cubicBezTo>
                  <a:cubicBezTo>
                    <a:pt x="208" y="1422"/>
                    <a:pt x="410" y="1460"/>
                    <a:pt x="615" y="1460"/>
                  </a:cubicBezTo>
                  <a:cubicBezTo>
                    <a:pt x="1436" y="1460"/>
                    <a:pt x="2314" y="847"/>
                    <a:pt x="2378" y="14"/>
                  </a:cubicBezTo>
                  <a:cubicBezTo>
                    <a:pt x="2379" y="5"/>
                    <a:pt x="2372" y="1"/>
                    <a:pt x="23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3"/>
            <p:cNvSpPr/>
            <p:nvPr/>
          </p:nvSpPr>
          <p:spPr>
            <a:xfrm>
              <a:off x="3311175" y="2116725"/>
              <a:ext cx="36525" cy="58475"/>
            </a:xfrm>
            <a:custGeom>
              <a:avLst/>
              <a:gdLst/>
              <a:ahLst/>
              <a:cxnLst/>
              <a:rect l="l" t="t" r="r" b="b"/>
              <a:pathLst>
                <a:path w="1461" h="2339" extrusionOk="0">
                  <a:moveTo>
                    <a:pt x="246" y="1"/>
                  </a:moveTo>
                  <a:cubicBezTo>
                    <a:pt x="238" y="1"/>
                    <a:pt x="229" y="5"/>
                    <a:pt x="226" y="15"/>
                  </a:cubicBezTo>
                  <a:cubicBezTo>
                    <a:pt x="0" y="807"/>
                    <a:pt x="449" y="2167"/>
                    <a:pt x="1372" y="2337"/>
                  </a:cubicBezTo>
                  <a:cubicBezTo>
                    <a:pt x="1376" y="2338"/>
                    <a:pt x="1379" y="2338"/>
                    <a:pt x="1382" y="2338"/>
                  </a:cubicBezTo>
                  <a:cubicBezTo>
                    <a:pt x="1425" y="2338"/>
                    <a:pt x="1460" y="2286"/>
                    <a:pt x="1422" y="2251"/>
                  </a:cubicBezTo>
                  <a:cubicBezTo>
                    <a:pt x="1098" y="1949"/>
                    <a:pt x="757" y="1772"/>
                    <a:pt x="530" y="1362"/>
                  </a:cubicBezTo>
                  <a:cubicBezTo>
                    <a:pt x="299" y="942"/>
                    <a:pt x="233" y="492"/>
                    <a:pt x="266" y="20"/>
                  </a:cubicBezTo>
                  <a:cubicBezTo>
                    <a:pt x="267" y="7"/>
                    <a:pt x="257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3"/>
            <p:cNvSpPr/>
            <p:nvPr/>
          </p:nvSpPr>
          <p:spPr>
            <a:xfrm>
              <a:off x="3330975" y="2112600"/>
              <a:ext cx="41050" cy="63400"/>
            </a:xfrm>
            <a:custGeom>
              <a:avLst/>
              <a:gdLst/>
              <a:ahLst/>
              <a:cxnLst/>
              <a:rect l="l" t="t" r="r" b="b"/>
              <a:pathLst>
                <a:path w="1642" h="2536" extrusionOk="0">
                  <a:moveTo>
                    <a:pt x="1139" y="0"/>
                  </a:moveTo>
                  <a:cubicBezTo>
                    <a:pt x="1112" y="0"/>
                    <a:pt x="1084" y="28"/>
                    <a:pt x="1089" y="61"/>
                  </a:cubicBezTo>
                  <a:cubicBezTo>
                    <a:pt x="1201" y="784"/>
                    <a:pt x="638" y="1101"/>
                    <a:pt x="445" y="1718"/>
                  </a:cubicBezTo>
                  <a:cubicBezTo>
                    <a:pt x="348" y="2033"/>
                    <a:pt x="392" y="2305"/>
                    <a:pt x="632" y="2528"/>
                  </a:cubicBezTo>
                  <a:cubicBezTo>
                    <a:pt x="638" y="2533"/>
                    <a:pt x="643" y="2535"/>
                    <a:pt x="649" y="2535"/>
                  </a:cubicBezTo>
                  <a:cubicBezTo>
                    <a:pt x="666" y="2535"/>
                    <a:pt x="679" y="2513"/>
                    <a:pt x="666" y="2496"/>
                  </a:cubicBezTo>
                  <a:cubicBezTo>
                    <a:pt x="1" y="1636"/>
                    <a:pt x="1641" y="923"/>
                    <a:pt x="1175" y="25"/>
                  </a:cubicBezTo>
                  <a:cubicBezTo>
                    <a:pt x="1166" y="7"/>
                    <a:pt x="1153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3"/>
            <p:cNvSpPr/>
            <p:nvPr/>
          </p:nvSpPr>
          <p:spPr>
            <a:xfrm>
              <a:off x="2992300" y="2239775"/>
              <a:ext cx="171625" cy="124675"/>
            </a:xfrm>
            <a:custGeom>
              <a:avLst/>
              <a:gdLst/>
              <a:ahLst/>
              <a:cxnLst/>
              <a:rect l="l" t="t" r="r" b="b"/>
              <a:pathLst>
                <a:path w="6865" h="4987" extrusionOk="0">
                  <a:moveTo>
                    <a:pt x="4782" y="1"/>
                  </a:moveTo>
                  <a:cubicBezTo>
                    <a:pt x="4451" y="1"/>
                    <a:pt x="4120" y="135"/>
                    <a:pt x="3830" y="456"/>
                  </a:cubicBezTo>
                  <a:cubicBezTo>
                    <a:pt x="3811" y="477"/>
                    <a:pt x="3828" y="507"/>
                    <a:pt x="3852" y="507"/>
                  </a:cubicBezTo>
                  <a:cubicBezTo>
                    <a:pt x="3857" y="507"/>
                    <a:pt x="3862" y="506"/>
                    <a:pt x="3867" y="503"/>
                  </a:cubicBezTo>
                  <a:cubicBezTo>
                    <a:pt x="4163" y="342"/>
                    <a:pt x="4465" y="268"/>
                    <a:pt x="4753" y="268"/>
                  </a:cubicBezTo>
                  <a:cubicBezTo>
                    <a:pt x="5687" y="268"/>
                    <a:pt x="6482" y="1041"/>
                    <a:pt x="6485" y="2124"/>
                  </a:cubicBezTo>
                  <a:cubicBezTo>
                    <a:pt x="6487" y="3169"/>
                    <a:pt x="5827" y="4088"/>
                    <a:pt x="4895" y="4515"/>
                  </a:cubicBezTo>
                  <a:cubicBezTo>
                    <a:pt x="4479" y="4706"/>
                    <a:pt x="4031" y="4796"/>
                    <a:pt x="3582" y="4796"/>
                  </a:cubicBezTo>
                  <a:cubicBezTo>
                    <a:pt x="3053" y="4796"/>
                    <a:pt x="2521" y="4671"/>
                    <a:pt x="2038" y="4439"/>
                  </a:cubicBezTo>
                  <a:cubicBezTo>
                    <a:pt x="1608" y="4233"/>
                    <a:pt x="1202" y="3939"/>
                    <a:pt x="870" y="3595"/>
                  </a:cubicBezTo>
                  <a:cubicBezTo>
                    <a:pt x="675" y="3393"/>
                    <a:pt x="445" y="3123"/>
                    <a:pt x="373" y="2837"/>
                  </a:cubicBezTo>
                  <a:cubicBezTo>
                    <a:pt x="260" y="2377"/>
                    <a:pt x="549" y="1808"/>
                    <a:pt x="1015" y="1808"/>
                  </a:cubicBezTo>
                  <a:cubicBezTo>
                    <a:pt x="1096" y="1808"/>
                    <a:pt x="1181" y="1824"/>
                    <a:pt x="1271" y="1861"/>
                  </a:cubicBezTo>
                  <a:cubicBezTo>
                    <a:pt x="1279" y="1865"/>
                    <a:pt x="1288" y="1867"/>
                    <a:pt x="1296" y="1867"/>
                  </a:cubicBezTo>
                  <a:cubicBezTo>
                    <a:pt x="1364" y="1867"/>
                    <a:pt x="1403" y="1751"/>
                    <a:pt x="1331" y="1718"/>
                  </a:cubicBezTo>
                  <a:cubicBezTo>
                    <a:pt x="1219" y="1665"/>
                    <a:pt x="1104" y="1641"/>
                    <a:pt x="991" y="1641"/>
                  </a:cubicBezTo>
                  <a:cubicBezTo>
                    <a:pt x="699" y="1641"/>
                    <a:pt x="425" y="1808"/>
                    <a:pt x="265" y="2090"/>
                  </a:cubicBezTo>
                  <a:cubicBezTo>
                    <a:pt x="0" y="2555"/>
                    <a:pt x="216" y="3101"/>
                    <a:pt x="514" y="3492"/>
                  </a:cubicBezTo>
                  <a:cubicBezTo>
                    <a:pt x="1220" y="4422"/>
                    <a:pt x="2410" y="4987"/>
                    <a:pt x="3580" y="4987"/>
                  </a:cubicBezTo>
                  <a:cubicBezTo>
                    <a:pt x="3950" y="4987"/>
                    <a:pt x="4317" y="4930"/>
                    <a:pt x="4667" y="4811"/>
                  </a:cubicBezTo>
                  <a:cubicBezTo>
                    <a:pt x="5965" y="4370"/>
                    <a:pt x="6864" y="3077"/>
                    <a:pt x="6603" y="1688"/>
                  </a:cubicBezTo>
                  <a:cubicBezTo>
                    <a:pt x="6443" y="845"/>
                    <a:pt x="5614" y="1"/>
                    <a:pt x="4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3"/>
            <p:cNvSpPr/>
            <p:nvPr/>
          </p:nvSpPr>
          <p:spPr>
            <a:xfrm>
              <a:off x="3010675" y="2254525"/>
              <a:ext cx="18175" cy="30400"/>
            </a:xfrm>
            <a:custGeom>
              <a:avLst/>
              <a:gdLst/>
              <a:ahLst/>
              <a:cxnLst/>
              <a:rect l="l" t="t" r="r" b="b"/>
              <a:pathLst>
                <a:path w="727" h="1216" extrusionOk="0">
                  <a:moveTo>
                    <a:pt x="86" y="1"/>
                  </a:moveTo>
                  <a:cubicBezTo>
                    <a:pt x="36" y="1"/>
                    <a:pt x="1" y="81"/>
                    <a:pt x="56" y="119"/>
                  </a:cubicBezTo>
                  <a:cubicBezTo>
                    <a:pt x="425" y="374"/>
                    <a:pt x="518" y="749"/>
                    <a:pt x="503" y="1173"/>
                  </a:cubicBezTo>
                  <a:cubicBezTo>
                    <a:pt x="503" y="1201"/>
                    <a:pt x="524" y="1215"/>
                    <a:pt x="546" y="1215"/>
                  </a:cubicBezTo>
                  <a:cubicBezTo>
                    <a:pt x="564" y="1215"/>
                    <a:pt x="582" y="1206"/>
                    <a:pt x="589" y="1185"/>
                  </a:cubicBezTo>
                  <a:cubicBezTo>
                    <a:pt x="726" y="750"/>
                    <a:pt x="468" y="262"/>
                    <a:pt x="117" y="12"/>
                  </a:cubicBezTo>
                  <a:cubicBezTo>
                    <a:pt x="106" y="4"/>
                    <a:pt x="96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3"/>
            <p:cNvSpPr/>
            <p:nvPr/>
          </p:nvSpPr>
          <p:spPr>
            <a:xfrm>
              <a:off x="2974375" y="2212925"/>
              <a:ext cx="69125" cy="122900"/>
            </a:xfrm>
            <a:custGeom>
              <a:avLst/>
              <a:gdLst/>
              <a:ahLst/>
              <a:cxnLst/>
              <a:rect l="l" t="t" r="r" b="b"/>
              <a:pathLst>
                <a:path w="2765" h="4916" extrusionOk="0">
                  <a:moveTo>
                    <a:pt x="2603" y="1"/>
                  </a:moveTo>
                  <a:cubicBezTo>
                    <a:pt x="2588" y="1"/>
                    <a:pt x="2572" y="9"/>
                    <a:pt x="2569" y="26"/>
                  </a:cubicBezTo>
                  <a:cubicBezTo>
                    <a:pt x="2359" y="1351"/>
                    <a:pt x="1000" y="1590"/>
                    <a:pt x="406" y="2646"/>
                  </a:cubicBezTo>
                  <a:cubicBezTo>
                    <a:pt x="19" y="3335"/>
                    <a:pt x="0" y="4220"/>
                    <a:pt x="413" y="4897"/>
                  </a:cubicBezTo>
                  <a:cubicBezTo>
                    <a:pt x="421" y="4910"/>
                    <a:pt x="434" y="4916"/>
                    <a:pt x="447" y="4916"/>
                  </a:cubicBezTo>
                  <a:cubicBezTo>
                    <a:pt x="473" y="4916"/>
                    <a:pt x="498" y="4895"/>
                    <a:pt x="487" y="4867"/>
                  </a:cubicBezTo>
                  <a:cubicBezTo>
                    <a:pt x="254" y="4281"/>
                    <a:pt x="153" y="3693"/>
                    <a:pt x="370" y="3081"/>
                  </a:cubicBezTo>
                  <a:cubicBezTo>
                    <a:pt x="612" y="2402"/>
                    <a:pt x="1155" y="2061"/>
                    <a:pt x="1707" y="1654"/>
                  </a:cubicBezTo>
                  <a:cubicBezTo>
                    <a:pt x="2239" y="1261"/>
                    <a:pt x="2764" y="739"/>
                    <a:pt x="2638" y="26"/>
                  </a:cubicBezTo>
                  <a:cubicBezTo>
                    <a:pt x="2634" y="9"/>
                    <a:pt x="2619" y="1"/>
                    <a:pt x="2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3"/>
            <p:cNvSpPr/>
            <p:nvPr/>
          </p:nvSpPr>
          <p:spPr>
            <a:xfrm>
              <a:off x="2952450" y="2213175"/>
              <a:ext cx="87825" cy="75725"/>
            </a:xfrm>
            <a:custGeom>
              <a:avLst/>
              <a:gdLst/>
              <a:ahLst/>
              <a:cxnLst/>
              <a:rect l="l" t="t" r="r" b="b"/>
              <a:pathLst>
                <a:path w="3513" h="3029" extrusionOk="0">
                  <a:moveTo>
                    <a:pt x="3474" y="1"/>
                  </a:moveTo>
                  <a:cubicBezTo>
                    <a:pt x="3467" y="1"/>
                    <a:pt x="3460" y="3"/>
                    <a:pt x="3454" y="10"/>
                  </a:cubicBezTo>
                  <a:cubicBezTo>
                    <a:pt x="3227" y="257"/>
                    <a:pt x="2981" y="320"/>
                    <a:pt x="2722" y="320"/>
                  </a:cubicBezTo>
                  <a:cubicBezTo>
                    <a:pt x="2453" y="320"/>
                    <a:pt x="2172" y="252"/>
                    <a:pt x="1885" y="252"/>
                  </a:cubicBezTo>
                  <a:cubicBezTo>
                    <a:pt x="1824" y="252"/>
                    <a:pt x="1763" y="255"/>
                    <a:pt x="1702" y="262"/>
                  </a:cubicBezTo>
                  <a:cubicBezTo>
                    <a:pt x="1398" y="298"/>
                    <a:pt x="1136" y="423"/>
                    <a:pt x="901" y="616"/>
                  </a:cubicBezTo>
                  <a:cubicBezTo>
                    <a:pt x="212" y="1182"/>
                    <a:pt x="40" y="2127"/>
                    <a:pt x="2" y="2971"/>
                  </a:cubicBezTo>
                  <a:cubicBezTo>
                    <a:pt x="1" y="3008"/>
                    <a:pt x="33" y="3028"/>
                    <a:pt x="63" y="3028"/>
                  </a:cubicBezTo>
                  <a:cubicBezTo>
                    <a:pt x="88" y="3028"/>
                    <a:pt x="111" y="3015"/>
                    <a:pt x="117" y="2987"/>
                  </a:cubicBezTo>
                  <a:cubicBezTo>
                    <a:pt x="342" y="1870"/>
                    <a:pt x="568" y="438"/>
                    <a:pt x="1979" y="438"/>
                  </a:cubicBezTo>
                  <a:cubicBezTo>
                    <a:pt x="2009" y="438"/>
                    <a:pt x="2038" y="438"/>
                    <a:pt x="2069" y="440"/>
                  </a:cubicBezTo>
                  <a:cubicBezTo>
                    <a:pt x="2257" y="447"/>
                    <a:pt x="2467" y="473"/>
                    <a:pt x="2669" y="473"/>
                  </a:cubicBezTo>
                  <a:cubicBezTo>
                    <a:pt x="3011" y="473"/>
                    <a:pt x="3334" y="400"/>
                    <a:pt x="3502" y="47"/>
                  </a:cubicBezTo>
                  <a:cubicBezTo>
                    <a:pt x="3512" y="25"/>
                    <a:pt x="3494" y="1"/>
                    <a:pt x="3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3"/>
            <p:cNvSpPr/>
            <p:nvPr/>
          </p:nvSpPr>
          <p:spPr>
            <a:xfrm>
              <a:off x="2981325" y="2186175"/>
              <a:ext cx="36775" cy="36300"/>
            </a:xfrm>
            <a:custGeom>
              <a:avLst/>
              <a:gdLst/>
              <a:ahLst/>
              <a:cxnLst/>
              <a:rect l="l" t="t" r="r" b="b"/>
              <a:pathLst>
                <a:path w="1471" h="1452" extrusionOk="0">
                  <a:moveTo>
                    <a:pt x="1312" y="1"/>
                  </a:moveTo>
                  <a:cubicBezTo>
                    <a:pt x="1274" y="1"/>
                    <a:pt x="1238" y="30"/>
                    <a:pt x="1254" y="76"/>
                  </a:cubicBezTo>
                  <a:cubicBezTo>
                    <a:pt x="1449" y="610"/>
                    <a:pt x="486" y="591"/>
                    <a:pt x="247" y="873"/>
                  </a:cubicBezTo>
                  <a:cubicBezTo>
                    <a:pt x="106" y="1037"/>
                    <a:pt x="56" y="1310"/>
                    <a:pt x="254" y="1444"/>
                  </a:cubicBezTo>
                  <a:cubicBezTo>
                    <a:pt x="262" y="1449"/>
                    <a:pt x="269" y="1451"/>
                    <a:pt x="277" y="1451"/>
                  </a:cubicBezTo>
                  <a:cubicBezTo>
                    <a:pt x="308" y="1451"/>
                    <a:pt x="335" y="1413"/>
                    <a:pt x="316" y="1382"/>
                  </a:cubicBezTo>
                  <a:cubicBezTo>
                    <a:pt x="0" y="878"/>
                    <a:pt x="840" y="797"/>
                    <a:pt x="1107" y="643"/>
                  </a:cubicBezTo>
                  <a:cubicBezTo>
                    <a:pt x="1320" y="518"/>
                    <a:pt x="1471" y="287"/>
                    <a:pt x="1375" y="43"/>
                  </a:cubicBezTo>
                  <a:cubicBezTo>
                    <a:pt x="1363" y="14"/>
                    <a:pt x="1337" y="1"/>
                    <a:pt x="1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3"/>
            <p:cNvSpPr/>
            <p:nvPr/>
          </p:nvSpPr>
          <p:spPr>
            <a:xfrm>
              <a:off x="2960925" y="2142850"/>
              <a:ext cx="99475" cy="79575"/>
            </a:xfrm>
            <a:custGeom>
              <a:avLst/>
              <a:gdLst/>
              <a:ahLst/>
              <a:cxnLst/>
              <a:rect l="l" t="t" r="r" b="b"/>
              <a:pathLst>
                <a:path w="3979" h="3183" extrusionOk="0">
                  <a:moveTo>
                    <a:pt x="3950" y="1"/>
                  </a:moveTo>
                  <a:cubicBezTo>
                    <a:pt x="3943" y="1"/>
                    <a:pt x="3936" y="4"/>
                    <a:pt x="3932" y="13"/>
                  </a:cubicBezTo>
                  <a:cubicBezTo>
                    <a:pt x="3700" y="559"/>
                    <a:pt x="3358" y="1058"/>
                    <a:pt x="2841" y="1368"/>
                  </a:cubicBezTo>
                  <a:cubicBezTo>
                    <a:pt x="2321" y="1679"/>
                    <a:pt x="1764" y="1651"/>
                    <a:pt x="1209" y="1823"/>
                  </a:cubicBezTo>
                  <a:cubicBezTo>
                    <a:pt x="585" y="2016"/>
                    <a:pt x="87" y="2505"/>
                    <a:pt x="2" y="3166"/>
                  </a:cubicBezTo>
                  <a:cubicBezTo>
                    <a:pt x="1" y="3176"/>
                    <a:pt x="11" y="3183"/>
                    <a:pt x="20" y="3183"/>
                  </a:cubicBezTo>
                  <a:cubicBezTo>
                    <a:pt x="25" y="3183"/>
                    <a:pt x="31" y="3180"/>
                    <a:pt x="33" y="3175"/>
                  </a:cubicBezTo>
                  <a:cubicBezTo>
                    <a:pt x="325" y="2492"/>
                    <a:pt x="722" y="2082"/>
                    <a:pt x="1464" y="1912"/>
                  </a:cubicBezTo>
                  <a:cubicBezTo>
                    <a:pt x="1867" y="1820"/>
                    <a:pt x="2268" y="1810"/>
                    <a:pt x="2653" y="1645"/>
                  </a:cubicBezTo>
                  <a:cubicBezTo>
                    <a:pt x="3340" y="1348"/>
                    <a:pt x="3829" y="761"/>
                    <a:pt x="3975" y="31"/>
                  </a:cubicBezTo>
                  <a:cubicBezTo>
                    <a:pt x="3978" y="15"/>
                    <a:pt x="3963" y="1"/>
                    <a:pt x="39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3"/>
            <p:cNvSpPr/>
            <p:nvPr/>
          </p:nvSpPr>
          <p:spPr>
            <a:xfrm>
              <a:off x="2991450" y="2145575"/>
              <a:ext cx="69350" cy="21525"/>
            </a:xfrm>
            <a:custGeom>
              <a:avLst/>
              <a:gdLst/>
              <a:ahLst/>
              <a:cxnLst/>
              <a:rect l="l" t="t" r="r" b="b"/>
              <a:pathLst>
                <a:path w="2774" h="861" extrusionOk="0">
                  <a:moveTo>
                    <a:pt x="2739" y="0"/>
                  </a:moveTo>
                  <a:cubicBezTo>
                    <a:pt x="2198" y="10"/>
                    <a:pt x="1592" y="51"/>
                    <a:pt x="1060" y="159"/>
                  </a:cubicBezTo>
                  <a:cubicBezTo>
                    <a:pt x="635" y="247"/>
                    <a:pt x="266" y="420"/>
                    <a:pt x="26" y="786"/>
                  </a:cubicBezTo>
                  <a:cubicBezTo>
                    <a:pt x="0" y="824"/>
                    <a:pt x="35" y="860"/>
                    <a:pt x="71" y="860"/>
                  </a:cubicBezTo>
                  <a:cubicBezTo>
                    <a:pt x="83" y="860"/>
                    <a:pt x="94" y="857"/>
                    <a:pt x="104" y="848"/>
                  </a:cubicBezTo>
                  <a:cubicBezTo>
                    <a:pt x="560" y="435"/>
                    <a:pt x="1082" y="317"/>
                    <a:pt x="1678" y="251"/>
                  </a:cubicBezTo>
                  <a:cubicBezTo>
                    <a:pt x="2041" y="210"/>
                    <a:pt x="2421" y="216"/>
                    <a:pt x="2751" y="48"/>
                  </a:cubicBezTo>
                  <a:cubicBezTo>
                    <a:pt x="2773" y="36"/>
                    <a:pt x="2762" y="0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3"/>
            <p:cNvSpPr/>
            <p:nvPr/>
          </p:nvSpPr>
          <p:spPr>
            <a:xfrm>
              <a:off x="3040525" y="2113925"/>
              <a:ext cx="13550" cy="35775"/>
            </a:xfrm>
            <a:custGeom>
              <a:avLst/>
              <a:gdLst/>
              <a:ahLst/>
              <a:cxnLst/>
              <a:rect l="l" t="t" r="r" b="b"/>
              <a:pathLst>
                <a:path w="542" h="1431" extrusionOk="0">
                  <a:moveTo>
                    <a:pt x="212" y="0"/>
                  </a:moveTo>
                  <a:cubicBezTo>
                    <a:pt x="181" y="0"/>
                    <a:pt x="151" y="24"/>
                    <a:pt x="166" y="58"/>
                  </a:cubicBezTo>
                  <a:cubicBezTo>
                    <a:pt x="352" y="505"/>
                    <a:pt x="357" y="945"/>
                    <a:pt x="34" y="1338"/>
                  </a:cubicBezTo>
                  <a:cubicBezTo>
                    <a:pt x="1" y="1378"/>
                    <a:pt x="35" y="1431"/>
                    <a:pt x="74" y="1431"/>
                  </a:cubicBezTo>
                  <a:cubicBezTo>
                    <a:pt x="86" y="1431"/>
                    <a:pt x="98" y="1426"/>
                    <a:pt x="109" y="1413"/>
                  </a:cubicBezTo>
                  <a:cubicBezTo>
                    <a:pt x="433" y="1050"/>
                    <a:pt x="542" y="442"/>
                    <a:pt x="254" y="22"/>
                  </a:cubicBezTo>
                  <a:cubicBezTo>
                    <a:pt x="244" y="7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3"/>
            <p:cNvSpPr/>
            <p:nvPr/>
          </p:nvSpPr>
          <p:spPr>
            <a:xfrm>
              <a:off x="2928100" y="2081400"/>
              <a:ext cx="165450" cy="143600"/>
            </a:xfrm>
            <a:custGeom>
              <a:avLst/>
              <a:gdLst/>
              <a:ahLst/>
              <a:cxnLst/>
              <a:rect l="l" t="t" r="r" b="b"/>
              <a:pathLst>
                <a:path w="6618" h="5744" extrusionOk="0">
                  <a:moveTo>
                    <a:pt x="6554" y="0"/>
                  </a:moveTo>
                  <a:cubicBezTo>
                    <a:pt x="6538" y="0"/>
                    <a:pt x="6523" y="7"/>
                    <a:pt x="6515" y="25"/>
                  </a:cubicBezTo>
                  <a:cubicBezTo>
                    <a:pt x="5997" y="1144"/>
                    <a:pt x="4765" y="1150"/>
                    <a:pt x="3715" y="1353"/>
                  </a:cubicBezTo>
                  <a:cubicBezTo>
                    <a:pt x="3022" y="1487"/>
                    <a:pt x="2388" y="1767"/>
                    <a:pt x="1830" y="2202"/>
                  </a:cubicBezTo>
                  <a:cubicBezTo>
                    <a:pt x="786" y="3014"/>
                    <a:pt x="0" y="4371"/>
                    <a:pt x="106" y="5722"/>
                  </a:cubicBezTo>
                  <a:cubicBezTo>
                    <a:pt x="107" y="5736"/>
                    <a:pt x="117" y="5743"/>
                    <a:pt x="127" y="5743"/>
                  </a:cubicBezTo>
                  <a:cubicBezTo>
                    <a:pt x="137" y="5743"/>
                    <a:pt x="148" y="5736"/>
                    <a:pt x="150" y="5722"/>
                  </a:cubicBezTo>
                  <a:cubicBezTo>
                    <a:pt x="371" y="3931"/>
                    <a:pt x="1326" y="2277"/>
                    <a:pt x="3121" y="1668"/>
                  </a:cubicBezTo>
                  <a:cubicBezTo>
                    <a:pt x="4294" y="1269"/>
                    <a:pt x="6142" y="1550"/>
                    <a:pt x="6607" y="64"/>
                  </a:cubicBezTo>
                  <a:cubicBezTo>
                    <a:pt x="6618" y="28"/>
                    <a:pt x="6584" y="0"/>
                    <a:pt x="65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3"/>
            <p:cNvSpPr/>
            <p:nvPr/>
          </p:nvSpPr>
          <p:spPr>
            <a:xfrm>
              <a:off x="2962050" y="2082675"/>
              <a:ext cx="131950" cy="44750"/>
            </a:xfrm>
            <a:custGeom>
              <a:avLst/>
              <a:gdLst/>
              <a:ahLst/>
              <a:cxnLst/>
              <a:rect l="l" t="t" r="r" b="b"/>
              <a:pathLst>
                <a:path w="5278" h="1790" extrusionOk="0">
                  <a:moveTo>
                    <a:pt x="5238" y="0"/>
                  </a:moveTo>
                  <a:cubicBezTo>
                    <a:pt x="5234" y="0"/>
                    <a:pt x="5230" y="1"/>
                    <a:pt x="5225" y="3"/>
                  </a:cubicBezTo>
                  <a:cubicBezTo>
                    <a:pt x="4663" y="256"/>
                    <a:pt x="4073" y="168"/>
                    <a:pt x="3477" y="235"/>
                  </a:cubicBezTo>
                  <a:cubicBezTo>
                    <a:pt x="3083" y="278"/>
                    <a:pt x="2694" y="358"/>
                    <a:pt x="2314" y="471"/>
                  </a:cubicBezTo>
                  <a:cubicBezTo>
                    <a:pt x="1485" y="717"/>
                    <a:pt x="688" y="1114"/>
                    <a:pt x="41" y="1691"/>
                  </a:cubicBezTo>
                  <a:cubicBezTo>
                    <a:pt x="1" y="1727"/>
                    <a:pt x="38" y="1789"/>
                    <a:pt x="83" y="1789"/>
                  </a:cubicBezTo>
                  <a:cubicBezTo>
                    <a:pt x="92" y="1789"/>
                    <a:pt x="101" y="1787"/>
                    <a:pt x="110" y="1781"/>
                  </a:cubicBezTo>
                  <a:cubicBezTo>
                    <a:pt x="1027" y="1185"/>
                    <a:pt x="1955" y="695"/>
                    <a:pt x="3042" y="490"/>
                  </a:cubicBezTo>
                  <a:cubicBezTo>
                    <a:pt x="3667" y="371"/>
                    <a:pt x="4799" y="594"/>
                    <a:pt x="5260" y="49"/>
                  </a:cubicBezTo>
                  <a:cubicBezTo>
                    <a:pt x="5278" y="27"/>
                    <a:pt x="5262" y="0"/>
                    <a:pt x="5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3"/>
            <p:cNvSpPr/>
            <p:nvPr/>
          </p:nvSpPr>
          <p:spPr>
            <a:xfrm>
              <a:off x="3030025" y="2052225"/>
              <a:ext cx="11700" cy="41325"/>
            </a:xfrm>
            <a:custGeom>
              <a:avLst/>
              <a:gdLst/>
              <a:ahLst/>
              <a:cxnLst/>
              <a:rect l="l" t="t" r="r" b="b"/>
              <a:pathLst>
                <a:path w="468" h="1653" extrusionOk="0">
                  <a:moveTo>
                    <a:pt x="253" y="0"/>
                  </a:moveTo>
                  <a:cubicBezTo>
                    <a:pt x="232" y="0"/>
                    <a:pt x="210" y="18"/>
                    <a:pt x="210" y="40"/>
                  </a:cubicBezTo>
                  <a:cubicBezTo>
                    <a:pt x="216" y="287"/>
                    <a:pt x="320" y="512"/>
                    <a:pt x="301" y="769"/>
                  </a:cubicBezTo>
                  <a:cubicBezTo>
                    <a:pt x="282" y="1061"/>
                    <a:pt x="176" y="1368"/>
                    <a:pt x="14" y="1612"/>
                  </a:cubicBezTo>
                  <a:cubicBezTo>
                    <a:pt x="1" y="1630"/>
                    <a:pt x="20" y="1652"/>
                    <a:pt x="39" y="1652"/>
                  </a:cubicBezTo>
                  <a:cubicBezTo>
                    <a:pt x="45" y="1652"/>
                    <a:pt x="51" y="1650"/>
                    <a:pt x="56" y="1644"/>
                  </a:cubicBezTo>
                  <a:cubicBezTo>
                    <a:pt x="256" y="1405"/>
                    <a:pt x="381" y="1175"/>
                    <a:pt x="425" y="861"/>
                  </a:cubicBezTo>
                  <a:cubicBezTo>
                    <a:pt x="460" y="597"/>
                    <a:pt x="468" y="223"/>
                    <a:pt x="280" y="12"/>
                  </a:cubicBezTo>
                  <a:cubicBezTo>
                    <a:pt x="272" y="4"/>
                    <a:pt x="263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3"/>
            <p:cNvSpPr/>
            <p:nvPr/>
          </p:nvSpPr>
          <p:spPr>
            <a:xfrm>
              <a:off x="2926475" y="2027575"/>
              <a:ext cx="102700" cy="144000"/>
            </a:xfrm>
            <a:custGeom>
              <a:avLst/>
              <a:gdLst/>
              <a:ahLst/>
              <a:cxnLst/>
              <a:rect l="l" t="t" r="r" b="b"/>
              <a:pathLst>
                <a:path w="4108" h="5760" extrusionOk="0">
                  <a:moveTo>
                    <a:pt x="4068" y="0"/>
                  </a:moveTo>
                  <a:cubicBezTo>
                    <a:pt x="4065" y="0"/>
                    <a:pt x="4061" y="1"/>
                    <a:pt x="4058" y="2"/>
                  </a:cubicBezTo>
                  <a:cubicBezTo>
                    <a:pt x="2049" y="849"/>
                    <a:pt x="102" y="3543"/>
                    <a:pt x="1" y="5734"/>
                  </a:cubicBezTo>
                  <a:lnTo>
                    <a:pt x="1" y="5736"/>
                  </a:lnTo>
                  <a:cubicBezTo>
                    <a:pt x="0" y="5751"/>
                    <a:pt x="12" y="5759"/>
                    <a:pt x="24" y="5759"/>
                  </a:cubicBezTo>
                  <a:cubicBezTo>
                    <a:pt x="35" y="5759"/>
                    <a:pt x="46" y="5753"/>
                    <a:pt x="50" y="5742"/>
                  </a:cubicBezTo>
                  <a:cubicBezTo>
                    <a:pt x="458" y="4589"/>
                    <a:pt x="765" y="3495"/>
                    <a:pt x="1486" y="2479"/>
                  </a:cubicBezTo>
                  <a:cubicBezTo>
                    <a:pt x="2206" y="1464"/>
                    <a:pt x="3122" y="806"/>
                    <a:pt x="4088" y="52"/>
                  </a:cubicBezTo>
                  <a:cubicBezTo>
                    <a:pt x="4108" y="37"/>
                    <a:pt x="4090" y="0"/>
                    <a:pt x="4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3"/>
            <p:cNvSpPr/>
            <p:nvPr/>
          </p:nvSpPr>
          <p:spPr>
            <a:xfrm>
              <a:off x="2975775" y="1967225"/>
              <a:ext cx="276950" cy="139650"/>
            </a:xfrm>
            <a:custGeom>
              <a:avLst/>
              <a:gdLst/>
              <a:ahLst/>
              <a:cxnLst/>
              <a:rect l="l" t="t" r="r" b="b"/>
              <a:pathLst>
                <a:path w="11078" h="5586" extrusionOk="0">
                  <a:moveTo>
                    <a:pt x="8938" y="1"/>
                  </a:moveTo>
                  <a:cubicBezTo>
                    <a:pt x="8150" y="1"/>
                    <a:pt x="7312" y="354"/>
                    <a:pt x="6640" y="640"/>
                  </a:cubicBezTo>
                  <a:cubicBezTo>
                    <a:pt x="4209" y="1674"/>
                    <a:pt x="1556" y="3352"/>
                    <a:pt x="12" y="5550"/>
                  </a:cubicBezTo>
                  <a:cubicBezTo>
                    <a:pt x="1" y="5568"/>
                    <a:pt x="17" y="5585"/>
                    <a:pt x="34" y="5585"/>
                  </a:cubicBezTo>
                  <a:cubicBezTo>
                    <a:pt x="39" y="5585"/>
                    <a:pt x="45" y="5584"/>
                    <a:pt x="49" y="5579"/>
                  </a:cubicBezTo>
                  <a:cubicBezTo>
                    <a:pt x="861" y="4825"/>
                    <a:pt x="1595" y="4011"/>
                    <a:pt x="2466" y="3318"/>
                  </a:cubicBezTo>
                  <a:cubicBezTo>
                    <a:pt x="3324" y="2634"/>
                    <a:pt x="4245" y="2025"/>
                    <a:pt x="5209" y="1503"/>
                  </a:cubicBezTo>
                  <a:cubicBezTo>
                    <a:pt x="6160" y="988"/>
                    <a:pt x="7201" y="460"/>
                    <a:pt x="8266" y="240"/>
                  </a:cubicBezTo>
                  <a:cubicBezTo>
                    <a:pt x="8452" y="201"/>
                    <a:pt x="8634" y="183"/>
                    <a:pt x="8810" y="183"/>
                  </a:cubicBezTo>
                  <a:cubicBezTo>
                    <a:pt x="10106" y="183"/>
                    <a:pt x="11029" y="1196"/>
                    <a:pt x="10555" y="2594"/>
                  </a:cubicBezTo>
                  <a:cubicBezTo>
                    <a:pt x="10540" y="2639"/>
                    <a:pt x="10581" y="2673"/>
                    <a:pt x="10620" y="2673"/>
                  </a:cubicBezTo>
                  <a:cubicBezTo>
                    <a:pt x="10640" y="2673"/>
                    <a:pt x="10660" y="2664"/>
                    <a:pt x="10672" y="2642"/>
                  </a:cubicBezTo>
                  <a:cubicBezTo>
                    <a:pt x="11077" y="1888"/>
                    <a:pt x="10806" y="871"/>
                    <a:pt x="10123" y="366"/>
                  </a:cubicBezTo>
                  <a:cubicBezTo>
                    <a:pt x="9764" y="101"/>
                    <a:pt x="9358" y="1"/>
                    <a:pt x="8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3"/>
            <p:cNvSpPr/>
            <p:nvPr/>
          </p:nvSpPr>
          <p:spPr>
            <a:xfrm>
              <a:off x="3239175" y="2022100"/>
              <a:ext cx="18700" cy="11200"/>
            </a:xfrm>
            <a:custGeom>
              <a:avLst/>
              <a:gdLst/>
              <a:ahLst/>
              <a:cxnLst/>
              <a:rect l="l" t="t" r="r" b="b"/>
              <a:pathLst>
                <a:path w="748" h="448" extrusionOk="0">
                  <a:moveTo>
                    <a:pt x="686" y="1"/>
                  </a:moveTo>
                  <a:cubicBezTo>
                    <a:pt x="681" y="1"/>
                    <a:pt x="677" y="1"/>
                    <a:pt x="673" y="2"/>
                  </a:cubicBezTo>
                  <a:cubicBezTo>
                    <a:pt x="565" y="27"/>
                    <a:pt x="481" y="145"/>
                    <a:pt x="386" y="201"/>
                  </a:cubicBezTo>
                  <a:cubicBezTo>
                    <a:pt x="276" y="267"/>
                    <a:pt x="150" y="281"/>
                    <a:pt x="42" y="340"/>
                  </a:cubicBezTo>
                  <a:cubicBezTo>
                    <a:pt x="1" y="362"/>
                    <a:pt x="8" y="431"/>
                    <a:pt x="55" y="441"/>
                  </a:cubicBezTo>
                  <a:cubicBezTo>
                    <a:pt x="76" y="446"/>
                    <a:pt x="98" y="448"/>
                    <a:pt x="121" y="448"/>
                  </a:cubicBezTo>
                  <a:cubicBezTo>
                    <a:pt x="239" y="448"/>
                    <a:pt x="367" y="389"/>
                    <a:pt x="466" y="337"/>
                  </a:cubicBezTo>
                  <a:cubicBezTo>
                    <a:pt x="576" y="279"/>
                    <a:pt x="726" y="189"/>
                    <a:pt x="743" y="55"/>
                  </a:cubicBezTo>
                  <a:cubicBezTo>
                    <a:pt x="747" y="22"/>
                    <a:pt x="714" y="1"/>
                    <a:pt x="6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3"/>
            <p:cNvSpPr/>
            <p:nvPr/>
          </p:nvSpPr>
          <p:spPr>
            <a:xfrm>
              <a:off x="3234050" y="2013825"/>
              <a:ext cx="36225" cy="83750"/>
            </a:xfrm>
            <a:custGeom>
              <a:avLst/>
              <a:gdLst/>
              <a:ahLst/>
              <a:cxnLst/>
              <a:rect l="l" t="t" r="r" b="b"/>
              <a:pathLst>
                <a:path w="1449" h="3350" extrusionOk="0">
                  <a:moveTo>
                    <a:pt x="1402" y="0"/>
                  </a:moveTo>
                  <a:cubicBezTo>
                    <a:pt x="1397" y="0"/>
                    <a:pt x="1391" y="2"/>
                    <a:pt x="1385" y="5"/>
                  </a:cubicBezTo>
                  <a:cubicBezTo>
                    <a:pt x="320" y="679"/>
                    <a:pt x="0" y="2414"/>
                    <a:pt x="940" y="3334"/>
                  </a:cubicBezTo>
                  <a:cubicBezTo>
                    <a:pt x="952" y="3345"/>
                    <a:pt x="965" y="3350"/>
                    <a:pt x="977" y="3350"/>
                  </a:cubicBezTo>
                  <a:cubicBezTo>
                    <a:pt x="1015" y="3350"/>
                    <a:pt x="1047" y="3307"/>
                    <a:pt x="1026" y="3267"/>
                  </a:cubicBezTo>
                  <a:cubicBezTo>
                    <a:pt x="745" y="2704"/>
                    <a:pt x="510" y="2236"/>
                    <a:pt x="590" y="1586"/>
                  </a:cubicBezTo>
                  <a:cubicBezTo>
                    <a:pt x="667" y="957"/>
                    <a:pt x="997" y="499"/>
                    <a:pt x="1427" y="58"/>
                  </a:cubicBezTo>
                  <a:cubicBezTo>
                    <a:pt x="1448" y="36"/>
                    <a:pt x="1428" y="0"/>
                    <a:pt x="1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3"/>
            <p:cNvSpPr/>
            <p:nvPr/>
          </p:nvSpPr>
          <p:spPr>
            <a:xfrm>
              <a:off x="3249825" y="2054400"/>
              <a:ext cx="41925" cy="41400"/>
            </a:xfrm>
            <a:custGeom>
              <a:avLst/>
              <a:gdLst/>
              <a:ahLst/>
              <a:cxnLst/>
              <a:rect l="l" t="t" r="r" b="b"/>
              <a:pathLst>
                <a:path w="1677" h="1656" extrusionOk="0">
                  <a:moveTo>
                    <a:pt x="1626" y="1"/>
                  </a:moveTo>
                  <a:cubicBezTo>
                    <a:pt x="1621" y="1"/>
                    <a:pt x="1615" y="2"/>
                    <a:pt x="1610" y="4"/>
                  </a:cubicBezTo>
                  <a:cubicBezTo>
                    <a:pt x="1369" y="101"/>
                    <a:pt x="1151" y="269"/>
                    <a:pt x="914" y="385"/>
                  </a:cubicBezTo>
                  <a:cubicBezTo>
                    <a:pt x="705" y="487"/>
                    <a:pt x="490" y="600"/>
                    <a:pt x="336" y="781"/>
                  </a:cubicBezTo>
                  <a:cubicBezTo>
                    <a:pt x="109" y="1048"/>
                    <a:pt x="87" y="1406"/>
                    <a:pt x="351" y="1647"/>
                  </a:cubicBezTo>
                  <a:cubicBezTo>
                    <a:pt x="358" y="1653"/>
                    <a:pt x="365" y="1656"/>
                    <a:pt x="372" y="1656"/>
                  </a:cubicBezTo>
                  <a:cubicBezTo>
                    <a:pt x="394" y="1656"/>
                    <a:pt x="413" y="1627"/>
                    <a:pt x="393" y="1605"/>
                  </a:cubicBezTo>
                  <a:cubicBezTo>
                    <a:pt x="1" y="1157"/>
                    <a:pt x="601" y="715"/>
                    <a:pt x="954" y="549"/>
                  </a:cubicBezTo>
                  <a:cubicBezTo>
                    <a:pt x="1193" y="438"/>
                    <a:pt x="1548" y="334"/>
                    <a:pt x="1664" y="76"/>
                  </a:cubicBezTo>
                  <a:cubicBezTo>
                    <a:pt x="1677" y="46"/>
                    <a:pt x="1659" y="1"/>
                    <a:pt x="1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3"/>
            <p:cNvSpPr/>
            <p:nvPr/>
          </p:nvSpPr>
          <p:spPr>
            <a:xfrm>
              <a:off x="3387850" y="2060775"/>
              <a:ext cx="46750" cy="29300"/>
            </a:xfrm>
            <a:custGeom>
              <a:avLst/>
              <a:gdLst/>
              <a:ahLst/>
              <a:cxnLst/>
              <a:rect l="l" t="t" r="r" b="b"/>
              <a:pathLst>
                <a:path w="1870" h="1172" extrusionOk="0">
                  <a:moveTo>
                    <a:pt x="33" y="0"/>
                  </a:moveTo>
                  <a:cubicBezTo>
                    <a:pt x="17" y="0"/>
                    <a:pt x="0" y="14"/>
                    <a:pt x="7" y="31"/>
                  </a:cubicBezTo>
                  <a:cubicBezTo>
                    <a:pt x="255" y="628"/>
                    <a:pt x="902" y="1172"/>
                    <a:pt x="1579" y="1172"/>
                  </a:cubicBezTo>
                  <a:cubicBezTo>
                    <a:pt x="1653" y="1172"/>
                    <a:pt x="1726" y="1165"/>
                    <a:pt x="1800" y="1152"/>
                  </a:cubicBezTo>
                  <a:cubicBezTo>
                    <a:pt x="1867" y="1140"/>
                    <a:pt x="1869" y="1023"/>
                    <a:pt x="1800" y="1013"/>
                  </a:cubicBezTo>
                  <a:cubicBezTo>
                    <a:pt x="1453" y="965"/>
                    <a:pt x="1148" y="943"/>
                    <a:pt x="832" y="773"/>
                  </a:cubicBezTo>
                  <a:cubicBezTo>
                    <a:pt x="505" y="598"/>
                    <a:pt x="241" y="330"/>
                    <a:pt x="54" y="12"/>
                  </a:cubicBezTo>
                  <a:cubicBezTo>
                    <a:pt x="49" y="4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3"/>
            <p:cNvSpPr/>
            <p:nvPr/>
          </p:nvSpPr>
          <p:spPr>
            <a:xfrm>
              <a:off x="3419725" y="2087150"/>
              <a:ext cx="50525" cy="44925"/>
            </a:xfrm>
            <a:custGeom>
              <a:avLst/>
              <a:gdLst/>
              <a:ahLst/>
              <a:cxnLst/>
              <a:rect l="l" t="t" r="r" b="b"/>
              <a:pathLst>
                <a:path w="2021" h="1797" extrusionOk="0">
                  <a:moveTo>
                    <a:pt x="15" y="0"/>
                  </a:moveTo>
                  <a:cubicBezTo>
                    <a:pt x="8" y="0"/>
                    <a:pt x="0" y="5"/>
                    <a:pt x="1" y="13"/>
                  </a:cubicBezTo>
                  <a:cubicBezTo>
                    <a:pt x="84" y="831"/>
                    <a:pt x="993" y="1796"/>
                    <a:pt x="1863" y="1796"/>
                  </a:cubicBezTo>
                  <a:cubicBezTo>
                    <a:pt x="1885" y="1796"/>
                    <a:pt x="1906" y="1796"/>
                    <a:pt x="1928" y="1794"/>
                  </a:cubicBezTo>
                  <a:cubicBezTo>
                    <a:pt x="2012" y="1790"/>
                    <a:pt x="2021" y="1682"/>
                    <a:pt x="1946" y="1653"/>
                  </a:cubicBezTo>
                  <a:cubicBezTo>
                    <a:pt x="1504" y="1479"/>
                    <a:pt x="1103" y="1393"/>
                    <a:pt x="735" y="1057"/>
                  </a:cubicBezTo>
                  <a:cubicBezTo>
                    <a:pt x="414" y="762"/>
                    <a:pt x="212" y="395"/>
                    <a:pt x="27" y="6"/>
                  </a:cubicBezTo>
                  <a:lnTo>
                    <a:pt x="26" y="6"/>
                  </a:lnTo>
                  <a:cubicBezTo>
                    <a:pt x="24" y="2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3"/>
            <p:cNvSpPr/>
            <p:nvPr/>
          </p:nvSpPr>
          <p:spPr>
            <a:xfrm>
              <a:off x="3402725" y="2246975"/>
              <a:ext cx="27225" cy="62275"/>
            </a:xfrm>
            <a:custGeom>
              <a:avLst/>
              <a:gdLst/>
              <a:ahLst/>
              <a:cxnLst/>
              <a:rect l="l" t="t" r="r" b="b"/>
              <a:pathLst>
                <a:path w="1089" h="2491" extrusionOk="0">
                  <a:moveTo>
                    <a:pt x="931" y="0"/>
                  </a:moveTo>
                  <a:cubicBezTo>
                    <a:pt x="919" y="0"/>
                    <a:pt x="907" y="4"/>
                    <a:pt x="895" y="12"/>
                  </a:cubicBezTo>
                  <a:cubicBezTo>
                    <a:pt x="1" y="621"/>
                    <a:pt x="99" y="1987"/>
                    <a:pt x="1035" y="2487"/>
                  </a:cubicBezTo>
                  <a:cubicBezTo>
                    <a:pt x="1040" y="2489"/>
                    <a:pt x="1044" y="2490"/>
                    <a:pt x="1048" y="2490"/>
                  </a:cubicBezTo>
                  <a:cubicBezTo>
                    <a:pt x="1070" y="2490"/>
                    <a:pt x="1089" y="2462"/>
                    <a:pt x="1068" y="2445"/>
                  </a:cubicBezTo>
                  <a:cubicBezTo>
                    <a:pt x="262" y="1798"/>
                    <a:pt x="258" y="827"/>
                    <a:pt x="984" y="128"/>
                  </a:cubicBezTo>
                  <a:cubicBezTo>
                    <a:pt x="1033" y="81"/>
                    <a:pt x="987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3"/>
            <p:cNvSpPr/>
            <p:nvPr/>
          </p:nvSpPr>
          <p:spPr>
            <a:xfrm>
              <a:off x="3420575" y="2249375"/>
              <a:ext cx="27250" cy="55900"/>
            </a:xfrm>
            <a:custGeom>
              <a:avLst/>
              <a:gdLst/>
              <a:ahLst/>
              <a:cxnLst/>
              <a:rect l="l" t="t" r="r" b="b"/>
              <a:pathLst>
                <a:path w="1090" h="2236" extrusionOk="0">
                  <a:moveTo>
                    <a:pt x="272" y="0"/>
                  </a:moveTo>
                  <a:cubicBezTo>
                    <a:pt x="266" y="0"/>
                    <a:pt x="259" y="3"/>
                    <a:pt x="257" y="10"/>
                  </a:cubicBezTo>
                  <a:cubicBezTo>
                    <a:pt x="0" y="824"/>
                    <a:pt x="1081" y="1321"/>
                    <a:pt x="791" y="2157"/>
                  </a:cubicBezTo>
                  <a:cubicBezTo>
                    <a:pt x="774" y="2206"/>
                    <a:pt x="812" y="2236"/>
                    <a:pt x="852" y="2236"/>
                  </a:cubicBezTo>
                  <a:cubicBezTo>
                    <a:pt x="874" y="2236"/>
                    <a:pt x="896" y="2227"/>
                    <a:pt x="910" y="2207"/>
                  </a:cubicBezTo>
                  <a:cubicBezTo>
                    <a:pt x="1089" y="1960"/>
                    <a:pt x="1044" y="1676"/>
                    <a:pt x="923" y="1409"/>
                  </a:cubicBezTo>
                  <a:cubicBezTo>
                    <a:pt x="704" y="928"/>
                    <a:pt x="247" y="593"/>
                    <a:pt x="287" y="14"/>
                  </a:cubicBezTo>
                  <a:cubicBezTo>
                    <a:pt x="287" y="5"/>
                    <a:pt x="28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3"/>
            <p:cNvSpPr/>
            <p:nvPr/>
          </p:nvSpPr>
          <p:spPr>
            <a:xfrm>
              <a:off x="3439475" y="2127475"/>
              <a:ext cx="62450" cy="160650"/>
            </a:xfrm>
            <a:custGeom>
              <a:avLst/>
              <a:gdLst/>
              <a:ahLst/>
              <a:cxnLst/>
              <a:rect l="l" t="t" r="r" b="b"/>
              <a:pathLst>
                <a:path w="2498" h="6426" extrusionOk="0">
                  <a:moveTo>
                    <a:pt x="1157" y="1"/>
                  </a:moveTo>
                  <a:cubicBezTo>
                    <a:pt x="1126" y="1"/>
                    <a:pt x="1097" y="33"/>
                    <a:pt x="1114" y="70"/>
                  </a:cubicBezTo>
                  <a:cubicBezTo>
                    <a:pt x="1675" y="1252"/>
                    <a:pt x="1968" y="2299"/>
                    <a:pt x="1674" y="3611"/>
                  </a:cubicBezTo>
                  <a:cubicBezTo>
                    <a:pt x="1427" y="4710"/>
                    <a:pt x="801" y="5559"/>
                    <a:pt x="29" y="6346"/>
                  </a:cubicBezTo>
                  <a:cubicBezTo>
                    <a:pt x="1" y="6375"/>
                    <a:pt x="28" y="6425"/>
                    <a:pt x="62" y="6425"/>
                  </a:cubicBezTo>
                  <a:cubicBezTo>
                    <a:pt x="69" y="6425"/>
                    <a:pt x="77" y="6423"/>
                    <a:pt x="84" y="6417"/>
                  </a:cubicBezTo>
                  <a:cubicBezTo>
                    <a:pt x="1985" y="5034"/>
                    <a:pt x="2498" y="1980"/>
                    <a:pt x="1195" y="22"/>
                  </a:cubicBezTo>
                  <a:cubicBezTo>
                    <a:pt x="1185" y="7"/>
                    <a:pt x="1170" y="1"/>
                    <a:pt x="1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3"/>
            <p:cNvSpPr/>
            <p:nvPr/>
          </p:nvSpPr>
          <p:spPr>
            <a:xfrm>
              <a:off x="3348250" y="2286400"/>
              <a:ext cx="129800" cy="55425"/>
            </a:xfrm>
            <a:custGeom>
              <a:avLst/>
              <a:gdLst/>
              <a:ahLst/>
              <a:cxnLst/>
              <a:rect l="l" t="t" r="r" b="b"/>
              <a:pathLst>
                <a:path w="5192" h="2217" extrusionOk="0">
                  <a:moveTo>
                    <a:pt x="118" y="1"/>
                  </a:moveTo>
                  <a:cubicBezTo>
                    <a:pt x="59" y="1"/>
                    <a:pt x="1" y="47"/>
                    <a:pt x="24" y="120"/>
                  </a:cubicBezTo>
                  <a:cubicBezTo>
                    <a:pt x="366" y="1195"/>
                    <a:pt x="1270" y="2042"/>
                    <a:pt x="2411" y="2194"/>
                  </a:cubicBezTo>
                  <a:cubicBezTo>
                    <a:pt x="2525" y="2209"/>
                    <a:pt x="2642" y="2216"/>
                    <a:pt x="2760" y="2216"/>
                  </a:cubicBezTo>
                  <a:cubicBezTo>
                    <a:pt x="3730" y="2216"/>
                    <a:pt x="4808" y="1714"/>
                    <a:pt x="5186" y="805"/>
                  </a:cubicBezTo>
                  <a:cubicBezTo>
                    <a:pt x="5191" y="791"/>
                    <a:pt x="5178" y="781"/>
                    <a:pt x="5165" y="781"/>
                  </a:cubicBezTo>
                  <a:cubicBezTo>
                    <a:pt x="5161" y="781"/>
                    <a:pt x="5156" y="782"/>
                    <a:pt x="5152" y="786"/>
                  </a:cubicBezTo>
                  <a:cubicBezTo>
                    <a:pt x="4473" y="1455"/>
                    <a:pt x="3770" y="2020"/>
                    <a:pt x="2786" y="2020"/>
                  </a:cubicBezTo>
                  <a:cubicBezTo>
                    <a:pt x="2729" y="2020"/>
                    <a:pt x="2670" y="2018"/>
                    <a:pt x="2611" y="2014"/>
                  </a:cubicBezTo>
                  <a:cubicBezTo>
                    <a:pt x="1481" y="1941"/>
                    <a:pt x="559" y="1117"/>
                    <a:pt x="211" y="68"/>
                  </a:cubicBezTo>
                  <a:cubicBezTo>
                    <a:pt x="195" y="21"/>
                    <a:pt x="156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3"/>
            <p:cNvSpPr/>
            <p:nvPr/>
          </p:nvSpPr>
          <p:spPr>
            <a:xfrm>
              <a:off x="3350700" y="2288550"/>
              <a:ext cx="28600" cy="14975"/>
            </a:xfrm>
            <a:custGeom>
              <a:avLst/>
              <a:gdLst/>
              <a:ahLst/>
              <a:cxnLst/>
              <a:rect l="l" t="t" r="r" b="b"/>
              <a:pathLst>
                <a:path w="1144" h="599" extrusionOk="0">
                  <a:moveTo>
                    <a:pt x="252" y="1"/>
                  </a:moveTo>
                  <a:cubicBezTo>
                    <a:pt x="175" y="1"/>
                    <a:pt x="99" y="12"/>
                    <a:pt x="26" y="35"/>
                  </a:cubicBezTo>
                  <a:cubicBezTo>
                    <a:pt x="4" y="41"/>
                    <a:pt x="0" y="78"/>
                    <a:pt x="26" y="84"/>
                  </a:cubicBezTo>
                  <a:cubicBezTo>
                    <a:pt x="207" y="115"/>
                    <a:pt x="392" y="145"/>
                    <a:pt x="557" y="225"/>
                  </a:cubicBezTo>
                  <a:cubicBezTo>
                    <a:pt x="732" y="310"/>
                    <a:pt x="855" y="436"/>
                    <a:pt x="985" y="576"/>
                  </a:cubicBezTo>
                  <a:cubicBezTo>
                    <a:pt x="1001" y="592"/>
                    <a:pt x="1019" y="599"/>
                    <a:pt x="1038" y="599"/>
                  </a:cubicBezTo>
                  <a:cubicBezTo>
                    <a:pt x="1092" y="599"/>
                    <a:pt x="1144" y="537"/>
                    <a:pt x="1110" y="480"/>
                  </a:cubicBezTo>
                  <a:cubicBezTo>
                    <a:pt x="942" y="203"/>
                    <a:pt x="58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3"/>
            <p:cNvSpPr/>
            <p:nvPr/>
          </p:nvSpPr>
          <p:spPr>
            <a:xfrm>
              <a:off x="3366925" y="2195650"/>
              <a:ext cx="44450" cy="122925"/>
            </a:xfrm>
            <a:custGeom>
              <a:avLst/>
              <a:gdLst/>
              <a:ahLst/>
              <a:cxnLst/>
              <a:rect l="l" t="t" r="r" b="b"/>
              <a:pathLst>
                <a:path w="1778" h="4917" extrusionOk="0">
                  <a:moveTo>
                    <a:pt x="1544" y="0"/>
                  </a:moveTo>
                  <a:cubicBezTo>
                    <a:pt x="1510" y="0"/>
                    <a:pt x="1476" y="23"/>
                    <a:pt x="1479" y="64"/>
                  </a:cubicBezTo>
                  <a:cubicBezTo>
                    <a:pt x="1600" y="1417"/>
                    <a:pt x="155" y="1998"/>
                    <a:pt x="57" y="3255"/>
                  </a:cubicBezTo>
                  <a:cubicBezTo>
                    <a:pt x="1" y="3987"/>
                    <a:pt x="467" y="4728"/>
                    <a:pt x="1186" y="4915"/>
                  </a:cubicBezTo>
                  <a:cubicBezTo>
                    <a:pt x="1189" y="4916"/>
                    <a:pt x="1191" y="4916"/>
                    <a:pt x="1193" y="4916"/>
                  </a:cubicBezTo>
                  <a:cubicBezTo>
                    <a:pt x="1218" y="4916"/>
                    <a:pt x="1230" y="4881"/>
                    <a:pt x="1207" y="4867"/>
                  </a:cubicBezTo>
                  <a:cubicBezTo>
                    <a:pt x="677" y="4552"/>
                    <a:pt x="248" y="4094"/>
                    <a:pt x="227" y="3444"/>
                  </a:cubicBezTo>
                  <a:cubicBezTo>
                    <a:pt x="208" y="2812"/>
                    <a:pt x="632" y="2329"/>
                    <a:pt x="988" y="1862"/>
                  </a:cubicBezTo>
                  <a:cubicBezTo>
                    <a:pt x="1402" y="1318"/>
                    <a:pt x="1778" y="749"/>
                    <a:pt x="1607" y="46"/>
                  </a:cubicBezTo>
                  <a:cubicBezTo>
                    <a:pt x="1599" y="15"/>
                    <a:pt x="1572" y="0"/>
                    <a:pt x="1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3"/>
            <p:cNvSpPr/>
            <p:nvPr/>
          </p:nvSpPr>
          <p:spPr>
            <a:xfrm>
              <a:off x="3403975" y="2197775"/>
              <a:ext cx="25350" cy="55625"/>
            </a:xfrm>
            <a:custGeom>
              <a:avLst/>
              <a:gdLst/>
              <a:ahLst/>
              <a:cxnLst/>
              <a:rect l="l" t="t" r="r" b="b"/>
              <a:pathLst>
                <a:path w="1014" h="2225" extrusionOk="0">
                  <a:moveTo>
                    <a:pt x="32" y="0"/>
                  </a:moveTo>
                  <a:cubicBezTo>
                    <a:pt x="13" y="0"/>
                    <a:pt x="0" y="24"/>
                    <a:pt x="9" y="41"/>
                  </a:cubicBezTo>
                  <a:cubicBezTo>
                    <a:pt x="182" y="410"/>
                    <a:pt x="429" y="713"/>
                    <a:pt x="554" y="1110"/>
                  </a:cubicBezTo>
                  <a:cubicBezTo>
                    <a:pt x="668" y="1463"/>
                    <a:pt x="651" y="1822"/>
                    <a:pt x="723" y="2179"/>
                  </a:cubicBezTo>
                  <a:cubicBezTo>
                    <a:pt x="729" y="2210"/>
                    <a:pt x="754" y="2224"/>
                    <a:pt x="781" y="2224"/>
                  </a:cubicBezTo>
                  <a:cubicBezTo>
                    <a:pt x="809" y="2224"/>
                    <a:pt x="837" y="2209"/>
                    <a:pt x="845" y="2179"/>
                  </a:cubicBezTo>
                  <a:cubicBezTo>
                    <a:pt x="1014" y="1508"/>
                    <a:pt x="617" y="400"/>
                    <a:pt x="46" y="5"/>
                  </a:cubicBezTo>
                  <a:cubicBezTo>
                    <a:pt x="41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3"/>
            <p:cNvSpPr/>
            <p:nvPr/>
          </p:nvSpPr>
          <p:spPr>
            <a:xfrm>
              <a:off x="3468775" y="2283075"/>
              <a:ext cx="48350" cy="63625"/>
            </a:xfrm>
            <a:custGeom>
              <a:avLst/>
              <a:gdLst/>
              <a:ahLst/>
              <a:cxnLst/>
              <a:rect l="l" t="t" r="r" b="b"/>
              <a:pathLst>
                <a:path w="1934" h="2545" extrusionOk="0">
                  <a:moveTo>
                    <a:pt x="570" y="0"/>
                  </a:moveTo>
                  <a:cubicBezTo>
                    <a:pt x="563" y="0"/>
                    <a:pt x="555" y="4"/>
                    <a:pt x="551" y="13"/>
                  </a:cubicBezTo>
                  <a:cubicBezTo>
                    <a:pt x="0" y="999"/>
                    <a:pt x="729" y="2353"/>
                    <a:pt x="1814" y="2543"/>
                  </a:cubicBezTo>
                  <a:cubicBezTo>
                    <a:pt x="1819" y="2544"/>
                    <a:pt x="1825" y="2544"/>
                    <a:pt x="1830" y="2544"/>
                  </a:cubicBezTo>
                  <a:cubicBezTo>
                    <a:pt x="1909" y="2544"/>
                    <a:pt x="1934" y="2435"/>
                    <a:pt x="1851" y="2405"/>
                  </a:cubicBezTo>
                  <a:cubicBezTo>
                    <a:pt x="755" y="1992"/>
                    <a:pt x="381" y="1165"/>
                    <a:pt x="596" y="32"/>
                  </a:cubicBezTo>
                  <a:cubicBezTo>
                    <a:pt x="600" y="14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3"/>
            <p:cNvSpPr/>
            <p:nvPr/>
          </p:nvSpPr>
          <p:spPr>
            <a:xfrm>
              <a:off x="3501000" y="2245075"/>
              <a:ext cx="25750" cy="101700"/>
            </a:xfrm>
            <a:custGeom>
              <a:avLst/>
              <a:gdLst/>
              <a:ahLst/>
              <a:cxnLst/>
              <a:rect l="l" t="t" r="r" b="b"/>
              <a:pathLst>
                <a:path w="1030" h="4068" extrusionOk="0">
                  <a:moveTo>
                    <a:pt x="790" y="1"/>
                  </a:moveTo>
                  <a:cubicBezTo>
                    <a:pt x="768" y="1"/>
                    <a:pt x="748" y="14"/>
                    <a:pt x="751" y="43"/>
                  </a:cubicBezTo>
                  <a:cubicBezTo>
                    <a:pt x="794" y="611"/>
                    <a:pt x="851" y="1141"/>
                    <a:pt x="706" y="1705"/>
                  </a:cubicBezTo>
                  <a:cubicBezTo>
                    <a:pt x="612" y="2072"/>
                    <a:pt x="411" y="2401"/>
                    <a:pt x="308" y="2765"/>
                  </a:cubicBezTo>
                  <a:cubicBezTo>
                    <a:pt x="172" y="3243"/>
                    <a:pt x="193" y="3694"/>
                    <a:pt x="559" y="4055"/>
                  </a:cubicBezTo>
                  <a:cubicBezTo>
                    <a:pt x="568" y="4064"/>
                    <a:pt x="577" y="4068"/>
                    <a:pt x="586" y="4068"/>
                  </a:cubicBezTo>
                  <a:cubicBezTo>
                    <a:pt x="615" y="4068"/>
                    <a:pt x="640" y="4028"/>
                    <a:pt x="615" y="3998"/>
                  </a:cubicBezTo>
                  <a:cubicBezTo>
                    <a:pt x="0" y="3254"/>
                    <a:pt x="721" y="2383"/>
                    <a:pt x="894" y="1630"/>
                  </a:cubicBezTo>
                  <a:cubicBezTo>
                    <a:pt x="1016" y="1105"/>
                    <a:pt x="1030" y="538"/>
                    <a:pt x="836" y="31"/>
                  </a:cubicBezTo>
                  <a:cubicBezTo>
                    <a:pt x="828" y="11"/>
                    <a:pt x="808" y="1"/>
                    <a:pt x="7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3"/>
            <p:cNvSpPr/>
            <p:nvPr/>
          </p:nvSpPr>
          <p:spPr>
            <a:xfrm>
              <a:off x="3520100" y="2246025"/>
              <a:ext cx="298675" cy="132075"/>
            </a:xfrm>
            <a:custGeom>
              <a:avLst/>
              <a:gdLst/>
              <a:ahLst/>
              <a:cxnLst/>
              <a:rect l="l" t="t" r="r" b="b"/>
              <a:pathLst>
                <a:path w="11947" h="5283" extrusionOk="0">
                  <a:moveTo>
                    <a:pt x="56" y="0"/>
                  </a:moveTo>
                  <a:cubicBezTo>
                    <a:pt x="29" y="0"/>
                    <a:pt x="1" y="24"/>
                    <a:pt x="11" y="53"/>
                  </a:cubicBezTo>
                  <a:cubicBezTo>
                    <a:pt x="1261" y="3377"/>
                    <a:pt x="4455" y="5283"/>
                    <a:pt x="7750" y="5283"/>
                  </a:cubicBezTo>
                  <a:cubicBezTo>
                    <a:pt x="9147" y="5283"/>
                    <a:pt x="10563" y="4940"/>
                    <a:pt x="11856" y="4216"/>
                  </a:cubicBezTo>
                  <a:cubicBezTo>
                    <a:pt x="11946" y="4166"/>
                    <a:pt x="11891" y="4042"/>
                    <a:pt x="11808" y="4042"/>
                  </a:cubicBezTo>
                  <a:cubicBezTo>
                    <a:pt x="11793" y="4042"/>
                    <a:pt x="11778" y="4045"/>
                    <a:pt x="11762" y="4054"/>
                  </a:cubicBezTo>
                  <a:cubicBezTo>
                    <a:pt x="10475" y="4775"/>
                    <a:pt x="9106" y="5110"/>
                    <a:pt x="7765" y="5110"/>
                  </a:cubicBezTo>
                  <a:cubicBezTo>
                    <a:pt x="4553" y="5110"/>
                    <a:pt x="1498" y="3188"/>
                    <a:pt x="88" y="21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3"/>
            <p:cNvSpPr/>
            <p:nvPr/>
          </p:nvSpPr>
          <p:spPr>
            <a:xfrm>
              <a:off x="3815925" y="2348300"/>
              <a:ext cx="43950" cy="40250"/>
            </a:xfrm>
            <a:custGeom>
              <a:avLst/>
              <a:gdLst/>
              <a:ahLst/>
              <a:cxnLst/>
              <a:rect l="l" t="t" r="r" b="b"/>
              <a:pathLst>
                <a:path w="1758" h="1610" extrusionOk="0">
                  <a:moveTo>
                    <a:pt x="274" y="1"/>
                  </a:moveTo>
                  <a:cubicBezTo>
                    <a:pt x="187" y="1"/>
                    <a:pt x="102" y="11"/>
                    <a:pt x="18" y="35"/>
                  </a:cubicBezTo>
                  <a:lnTo>
                    <a:pt x="18" y="33"/>
                  </a:lnTo>
                  <a:cubicBezTo>
                    <a:pt x="3" y="38"/>
                    <a:pt x="0" y="64"/>
                    <a:pt x="18" y="66"/>
                  </a:cubicBezTo>
                  <a:cubicBezTo>
                    <a:pt x="415" y="130"/>
                    <a:pt x="795" y="203"/>
                    <a:pt x="1091" y="504"/>
                  </a:cubicBezTo>
                  <a:cubicBezTo>
                    <a:pt x="1407" y="824"/>
                    <a:pt x="1406" y="1176"/>
                    <a:pt x="1524" y="1576"/>
                  </a:cubicBezTo>
                  <a:cubicBezTo>
                    <a:pt x="1530" y="1599"/>
                    <a:pt x="1548" y="1610"/>
                    <a:pt x="1567" y="1610"/>
                  </a:cubicBezTo>
                  <a:cubicBezTo>
                    <a:pt x="1586" y="1610"/>
                    <a:pt x="1606" y="1598"/>
                    <a:pt x="1614" y="1576"/>
                  </a:cubicBezTo>
                  <a:cubicBezTo>
                    <a:pt x="1758" y="1183"/>
                    <a:pt x="1477" y="667"/>
                    <a:pt x="1197" y="398"/>
                  </a:cubicBezTo>
                  <a:cubicBezTo>
                    <a:pt x="957" y="168"/>
                    <a:pt x="61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3"/>
            <p:cNvSpPr/>
            <p:nvPr/>
          </p:nvSpPr>
          <p:spPr>
            <a:xfrm>
              <a:off x="3853750" y="2374725"/>
              <a:ext cx="11700" cy="13575"/>
            </a:xfrm>
            <a:custGeom>
              <a:avLst/>
              <a:gdLst/>
              <a:ahLst/>
              <a:cxnLst/>
              <a:rect l="l" t="t" r="r" b="b"/>
              <a:pathLst>
                <a:path w="468" h="543" extrusionOk="0">
                  <a:moveTo>
                    <a:pt x="422" y="1"/>
                  </a:moveTo>
                  <a:cubicBezTo>
                    <a:pt x="416" y="1"/>
                    <a:pt x="409" y="2"/>
                    <a:pt x="403" y="6"/>
                  </a:cubicBezTo>
                  <a:cubicBezTo>
                    <a:pt x="307" y="60"/>
                    <a:pt x="245" y="163"/>
                    <a:pt x="177" y="248"/>
                  </a:cubicBezTo>
                  <a:cubicBezTo>
                    <a:pt x="115" y="328"/>
                    <a:pt x="41" y="405"/>
                    <a:pt x="8" y="503"/>
                  </a:cubicBezTo>
                  <a:cubicBezTo>
                    <a:pt x="1" y="525"/>
                    <a:pt x="20" y="543"/>
                    <a:pt x="39" y="543"/>
                  </a:cubicBezTo>
                  <a:cubicBezTo>
                    <a:pt x="44" y="543"/>
                    <a:pt x="50" y="542"/>
                    <a:pt x="54" y="539"/>
                  </a:cubicBezTo>
                  <a:cubicBezTo>
                    <a:pt x="149" y="484"/>
                    <a:pt x="214" y="385"/>
                    <a:pt x="283" y="303"/>
                  </a:cubicBezTo>
                  <a:cubicBezTo>
                    <a:pt x="349" y="224"/>
                    <a:pt x="428" y="149"/>
                    <a:pt x="460" y="49"/>
                  </a:cubicBezTo>
                  <a:cubicBezTo>
                    <a:pt x="467" y="23"/>
                    <a:pt x="445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3"/>
            <p:cNvSpPr/>
            <p:nvPr/>
          </p:nvSpPr>
          <p:spPr>
            <a:xfrm>
              <a:off x="3861825" y="2374350"/>
              <a:ext cx="54675" cy="43850"/>
            </a:xfrm>
            <a:custGeom>
              <a:avLst/>
              <a:gdLst/>
              <a:ahLst/>
              <a:cxnLst/>
              <a:rect l="l" t="t" r="r" b="b"/>
              <a:pathLst>
                <a:path w="2187" h="1754" extrusionOk="0">
                  <a:moveTo>
                    <a:pt x="87" y="1"/>
                  </a:moveTo>
                  <a:cubicBezTo>
                    <a:pt x="70" y="1"/>
                    <a:pt x="55" y="10"/>
                    <a:pt x="51" y="33"/>
                  </a:cubicBezTo>
                  <a:cubicBezTo>
                    <a:pt x="0" y="397"/>
                    <a:pt x="303" y="590"/>
                    <a:pt x="618" y="683"/>
                  </a:cubicBezTo>
                  <a:cubicBezTo>
                    <a:pt x="923" y="772"/>
                    <a:pt x="1202" y="809"/>
                    <a:pt x="1471" y="996"/>
                  </a:cubicBezTo>
                  <a:cubicBezTo>
                    <a:pt x="1746" y="1188"/>
                    <a:pt x="1912" y="1458"/>
                    <a:pt x="2094" y="1731"/>
                  </a:cubicBezTo>
                  <a:cubicBezTo>
                    <a:pt x="2104" y="1747"/>
                    <a:pt x="2119" y="1754"/>
                    <a:pt x="2133" y="1754"/>
                  </a:cubicBezTo>
                  <a:cubicBezTo>
                    <a:pt x="2160" y="1754"/>
                    <a:pt x="2186" y="1730"/>
                    <a:pt x="2179" y="1696"/>
                  </a:cubicBezTo>
                  <a:cubicBezTo>
                    <a:pt x="2103" y="1342"/>
                    <a:pt x="1849" y="1055"/>
                    <a:pt x="1554" y="855"/>
                  </a:cubicBezTo>
                  <a:cubicBezTo>
                    <a:pt x="1392" y="746"/>
                    <a:pt x="1214" y="664"/>
                    <a:pt x="1026" y="613"/>
                  </a:cubicBezTo>
                  <a:cubicBezTo>
                    <a:pt x="678" y="519"/>
                    <a:pt x="173" y="541"/>
                    <a:pt x="137" y="44"/>
                  </a:cubicBezTo>
                  <a:cubicBezTo>
                    <a:pt x="135" y="18"/>
                    <a:pt x="11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3"/>
            <p:cNvSpPr/>
            <p:nvPr/>
          </p:nvSpPr>
          <p:spPr>
            <a:xfrm>
              <a:off x="3904600" y="2345875"/>
              <a:ext cx="19900" cy="69375"/>
            </a:xfrm>
            <a:custGeom>
              <a:avLst/>
              <a:gdLst/>
              <a:ahLst/>
              <a:cxnLst/>
              <a:rect l="l" t="t" r="r" b="b"/>
              <a:pathLst>
                <a:path w="796" h="2775" extrusionOk="0">
                  <a:moveTo>
                    <a:pt x="45" y="1"/>
                  </a:moveTo>
                  <a:cubicBezTo>
                    <a:pt x="22" y="1"/>
                    <a:pt x="1" y="33"/>
                    <a:pt x="12" y="59"/>
                  </a:cubicBezTo>
                  <a:cubicBezTo>
                    <a:pt x="223" y="553"/>
                    <a:pt x="439" y="992"/>
                    <a:pt x="495" y="1533"/>
                  </a:cubicBezTo>
                  <a:cubicBezTo>
                    <a:pt x="539" y="1950"/>
                    <a:pt x="473" y="2344"/>
                    <a:pt x="425" y="2758"/>
                  </a:cubicBezTo>
                  <a:cubicBezTo>
                    <a:pt x="424" y="2769"/>
                    <a:pt x="431" y="2774"/>
                    <a:pt x="440" y="2774"/>
                  </a:cubicBezTo>
                  <a:cubicBezTo>
                    <a:pt x="447" y="2774"/>
                    <a:pt x="454" y="2770"/>
                    <a:pt x="457" y="2763"/>
                  </a:cubicBezTo>
                  <a:cubicBezTo>
                    <a:pt x="796" y="1932"/>
                    <a:pt x="638" y="715"/>
                    <a:pt x="69" y="14"/>
                  </a:cubicBezTo>
                  <a:cubicBezTo>
                    <a:pt x="62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3"/>
            <p:cNvSpPr/>
            <p:nvPr/>
          </p:nvSpPr>
          <p:spPr>
            <a:xfrm>
              <a:off x="3905925" y="2340100"/>
              <a:ext cx="26300" cy="10050"/>
            </a:xfrm>
            <a:custGeom>
              <a:avLst/>
              <a:gdLst/>
              <a:ahLst/>
              <a:cxnLst/>
              <a:rect l="l" t="t" r="r" b="b"/>
              <a:pathLst>
                <a:path w="1052" h="402" extrusionOk="0">
                  <a:moveTo>
                    <a:pt x="973" y="0"/>
                  </a:moveTo>
                  <a:cubicBezTo>
                    <a:pt x="962" y="0"/>
                    <a:pt x="951" y="3"/>
                    <a:pt x="939" y="10"/>
                  </a:cubicBezTo>
                  <a:cubicBezTo>
                    <a:pt x="794" y="93"/>
                    <a:pt x="679" y="194"/>
                    <a:pt x="516" y="245"/>
                  </a:cubicBezTo>
                  <a:cubicBezTo>
                    <a:pt x="369" y="291"/>
                    <a:pt x="200" y="311"/>
                    <a:pt x="46" y="311"/>
                  </a:cubicBezTo>
                  <a:cubicBezTo>
                    <a:pt x="42" y="311"/>
                    <a:pt x="38" y="311"/>
                    <a:pt x="34" y="311"/>
                  </a:cubicBezTo>
                  <a:cubicBezTo>
                    <a:pt x="4" y="311"/>
                    <a:pt x="0" y="352"/>
                    <a:pt x="26" y="360"/>
                  </a:cubicBezTo>
                  <a:cubicBezTo>
                    <a:pt x="115" y="387"/>
                    <a:pt x="215" y="401"/>
                    <a:pt x="318" y="401"/>
                  </a:cubicBezTo>
                  <a:cubicBezTo>
                    <a:pt x="581" y="401"/>
                    <a:pt x="860" y="309"/>
                    <a:pt x="1016" y="110"/>
                  </a:cubicBezTo>
                  <a:cubicBezTo>
                    <a:pt x="1051" y="65"/>
                    <a:pt x="1021" y="0"/>
                    <a:pt x="9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3"/>
            <p:cNvSpPr/>
            <p:nvPr/>
          </p:nvSpPr>
          <p:spPr>
            <a:xfrm>
              <a:off x="3892400" y="2310050"/>
              <a:ext cx="40650" cy="32775"/>
            </a:xfrm>
            <a:custGeom>
              <a:avLst/>
              <a:gdLst/>
              <a:ahLst/>
              <a:cxnLst/>
              <a:rect l="l" t="t" r="r" b="b"/>
              <a:pathLst>
                <a:path w="1626" h="1311" extrusionOk="0">
                  <a:moveTo>
                    <a:pt x="57" y="1"/>
                  </a:moveTo>
                  <a:cubicBezTo>
                    <a:pt x="29" y="1"/>
                    <a:pt x="0" y="27"/>
                    <a:pt x="9" y="60"/>
                  </a:cubicBezTo>
                  <a:cubicBezTo>
                    <a:pt x="182" y="755"/>
                    <a:pt x="845" y="1220"/>
                    <a:pt x="1528" y="1310"/>
                  </a:cubicBezTo>
                  <a:lnTo>
                    <a:pt x="1528" y="1309"/>
                  </a:lnTo>
                  <a:cubicBezTo>
                    <a:pt x="1532" y="1310"/>
                    <a:pt x="1535" y="1310"/>
                    <a:pt x="1538" y="1310"/>
                  </a:cubicBezTo>
                  <a:cubicBezTo>
                    <a:pt x="1612" y="1310"/>
                    <a:pt x="1626" y="1179"/>
                    <a:pt x="1548" y="1166"/>
                  </a:cubicBezTo>
                  <a:cubicBezTo>
                    <a:pt x="874" y="1047"/>
                    <a:pt x="408" y="611"/>
                    <a:pt x="94" y="24"/>
                  </a:cubicBezTo>
                  <a:cubicBezTo>
                    <a:pt x="86" y="8"/>
                    <a:pt x="72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3"/>
            <p:cNvSpPr/>
            <p:nvPr/>
          </p:nvSpPr>
          <p:spPr>
            <a:xfrm>
              <a:off x="3889525" y="2274375"/>
              <a:ext cx="48825" cy="38975"/>
            </a:xfrm>
            <a:custGeom>
              <a:avLst/>
              <a:gdLst/>
              <a:ahLst/>
              <a:cxnLst/>
              <a:rect l="l" t="t" r="r" b="b"/>
              <a:pathLst>
                <a:path w="1953" h="1559" extrusionOk="0">
                  <a:moveTo>
                    <a:pt x="1760" y="0"/>
                  </a:moveTo>
                  <a:cubicBezTo>
                    <a:pt x="1508" y="0"/>
                    <a:pt x="1294" y="177"/>
                    <a:pt x="1137" y="380"/>
                  </a:cubicBezTo>
                  <a:cubicBezTo>
                    <a:pt x="802" y="811"/>
                    <a:pt x="707" y="1396"/>
                    <a:pt x="62" y="1454"/>
                  </a:cubicBezTo>
                  <a:lnTo>
                    <a:pt x="62" y="1455"/>
                  </a:lnTo>
                  <a:cubicBezTo>
                    <a:pt x="16" y="1459"/>
                    <a:pt x="1" y="1527"/>
                    <a:pt x="52" y="1540"/>
                  </a:cubicBezTo>
                  <a:cubicBezTo>
                    <a:pt x="100" y="1552"/>
                    <a:pt x="147" y="1558"/>
                    <a:pt x="193" y="1558"/>
                  </a:cubicBezTo>
                  <a:cubicBezTo>
                    <a:pt x="445" y="1558"/>
                    <a:pt x="662" y="1390"/>
                    <a:pt x="823" y="1188"/>
                  </a:cubicBezTo>
                  <a:cubicBezTo>
                    <a:pt x="1170" y="751"/>
                    <a:pt x="1268" y="214"/>
                    <a:pt x="1902" y="115"/>
                  </a:cubicBezTo>
                  <a:cubicBezTo>
                    <a:pt x="1953" y="108"/>
                    <a:pt x="1947" y="31"/>
                    <a:pt x="1902" y="19"/>
                  </a:cubicBezTo>
                  <a:cubicBezTo>
                    <a:pt x="1853" y="6"/>
                    <a:pt x="1806" y="0"/>
                    <a:pt x="17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3"/>
            <p:cNvSpPr/>
            <p:nvPr/>
          </p:nvSpPr>
          <p:spPr>
            <a:xfrm>
              <a:off x="3894300" y="2264350"/>
              <a:ext cx="44825" cy="13425"/>
            </a:xfrm>
            <a:custGeom>
              <a:avLst/>
              <a:gdLst/>
              <a:ahLst/>
              <a:cxnLst/>
              <a:rect l="l" t="t" r="r" b="b"/>
              <a:pathLst>
                <a:path w="1793" h="537" extrusionOk="0">
                  <a:moveTo>
                    <a:pt x="611" y="1"/>
                  </a:moveTo>
                  <a:cubicBezTo>
                    <a:pt x="399" y="1"/>
                    <a:pt x="198" y="48"/>
                    <a:pt x="43" y="158"/>
                  </a:cubicBezTo>
                  <a:cubicBezTo>
                    <a:pt x="0" y="189"/>
                    <a:pt x="13" y="260"/>
                    <a:pt x="71" y="261"/>
                  </a:cubicBezTo>
                  <a:cubicBezTo>
                    <a:pt x="77" y="261"/>
                    <a:pt x="82" y="261"/>
                    <a:pt x="88" y="261"/>
                  </a:cubicBezTo>
                  <a:cubicBezTo>
                    <a:pt x="299" y="261"/>
                    <a:pt x="499" y="213"/>
                    <a:pt x="709" y="213"/>
                  </a:cubicBezTo>
                  <a:cubicBezTo>
                    <a:pt x="759" y="213"/>
                    <a:pt x="809" y="215"/>
                    <a:pt x="860" y="222"/>
                  </a:cubicBezTo>
                  <a:cubicBezTo>
                    <a:pt x="1164" y="261"/>
                    <a:pt x="1408" y="389"/>
                    <a:pt x="1674" y="529"/>
                  </a:cubicBezTo>
                  <a:cubicBezTo>
                    <a:pt x="1684" y="534"/>
                    <a:pt x="1694" y="537"/>
                    <a:pt x="1704" y="537"/>
                  </a:cubicBezTo>
                  <a:cubicBezTo>
                    <a:pt x="1754" y="537"/>
                    <a:pt x="1792" y="475"/>
                    <a:pt x="1750" y="433"/>
                  </a:cubicBezTo>
                  <a:cubicBezTo>
                    <a:pt x="1499" y="186"/>
                    <a:pt x="1032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3"/>
            <p:cNvSpPr/>
            <p:nvPr/>
          </p:nvSpPr>
          <p:spPr>
            <a:xfrm>
              <a:off x="3884725" y="2205150"/>
              <a:ext cx="20400" cy="65825"/>
            </a:xfrm>
            <a:custGeom>
              <a:avLst/>
              <a:gdLst/>
              <a:ahLst/>
              <a:cxnLst/>
              <a:rect l="l" t="t" r="r" b="b"/>
              <a:pathLst>
                <a:path w="816" h="2633" extrusionOk="0">
                  <a:moveTo>
                    <a:pt x="62" y="1"/>
                  </a:moveTo>
                  <a:cubicBezTo>
                    <a:pt x="32" y="1"/>
                    <a:pt x="1" y="30"/>
                    <a:pt x="12" y="62"/>
                  </a:cubicBezTo>
                  <a:cubicBezTo>
                    <a:pt x="156" y="451"/>
                    <a:pt x="344" y="808"/>
                    <a:pt x="430" y="1218"/>
                  </a:cubicBezTo>
                  <a:cubicBezTo>
                    <a:pt x="528" y="1686"/>
                    <a:pt x="486" y="2121"/>
                    <a:pt x="473" y="2591"/>
                  </a:cubicBezTo>
                  <a:cubicBezTo>
                    <a:pt x="472" y="2619"/>
                    <a:pt x="493" y="2633"/>
                    <a:pt x="515" y="2633"/>
                  </a:cubicBezTo>
                  <a:cubicBezTo>
                    <a:pt x="533" y="2633"/>
                    <a:pt x="552" y="2623"/>
                    <a:pt x="558" y="2602"/>
                  </a:cubicBezTo>
                  <a:cubicBezTo>
                    <a:pt x="816" y="1815"/>
                    <a:pt x="634" y="655"/>
                    <a:pt x="93" y="16"/>
                  </a:cubicBezTo>
                  <a:cubicBezTo>
                    <a:pt x="85" y="5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3"/>
            <p:cNvSpPr/>
            <p:nvPr/>
          </p:nvSpPr>
          <p:spPr>
            <a:xfrm>
              <a:off x="3851500" y="2204650"/>
              <a:ext cx="39100" cy="58300"/>
            </a:xfrm>
            <a:custGeom>
              <a:avLst/>
              <a:gdLst/>
              <a:ahLst/>
              <a:cxnLst/>
              <a:rect l="l" t="t" r="r" b="b"/>
              <a:pathLst>
                <a:path w="1564" h="2332" extrusionOk="0">
                  <a:moveTo>
                    <a:pt x="1359" y="1"/>
                  </a:moveTo>
                  <a:cubicBezTo>
                    <a:pt x="1339" y="1"/>
                    <a:pt x="1319" y="19"/>
                    <a:pt x="1325" y="43"/>
                  </a:cubicBezTo>
                  <a:cubicBezTo>
                    <a:pt x="1422" y="481"/>
                    <a:pt x="586" y="932"/>
                    <a:pt x="352" y="1262"/>
                  </a:cubicBezTo>
                  <a:cubicBezTo>
                    <a:pt x="144" y="1554"/>
                    <a:pt x="0" y="1907"/>
                    <a:pt x="4" y="2266"/>
                  </a:cubicBezTo>
                  <a:cubicBezTo>
                    <a:pt x="4" y="2309"/>
                    <a:pt x="38" y="2332"/>
                    <a:pt x="71" y="2332"/>
                  </a:cubicBezTo>
                  <a:cubicBezTo>
                    <a:pt x="99" y="2332"/>
                    <a:pt x="126" y="2317"/>
                    <a:pt x="136" y="2285"/>
                  </a:cubicBezTo>
                  <a:cubicBezTo>
                    <a:pt x="219" y="1997"/>
                    <a:pt x="287" y="1725"/>
                    <a:pt x="444" y="1466"/>
                  </a:cubicBezTo>
                  <a:cubicBezTo>
                    <a:pt x="633" y="1155"/>
                    <a:pt x="868" y="995"/>
                    <a:pt x="1137" y="763"/>
                  </a:cubicBezTo>
                  <a:cubicBezTo>
                    <a:pt x="1374" y="562"/>
                    <a:pt x="1564" y="318"/>
                    <a:pt x="1386" y="17"/>
                  </a:cubicBezTo>
                  <a:cubicBezTo>
                    <a:pt x="1379" y="6"/>
                    <a:pt x="1369" y="1"/>
                    <a:pt x="1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3"/>
            <p:cNvSpPr/>
            <p:nvPr/>
          </p:nvSpPr>
          <p:spPr>
            <a:xfrm>
              <a:off x="3667775" y="2148450"/>
              <a:ext cx="197850" cy="130300"/>
            </a:xfrm>
            <a:custGeom>
              <a:avLst/>
              <a:gdLst/>
              <a:ahLst/>
              <a:cxnLst/>
              <a:rect l="l" t="t" r="r" b="b"/>
              <a:pathLst>
                <a:path w="7914" h="5212" extrusionOk="0">
                  <a:moveTo>
                    <a:pt x="2756" y="0"/>
                  </a:moveTo>
                  <a:cubicBezTo>
                    <a:pt x="1828" y="0"/>
                    <a:pt x="893" y="217"/>
                    <a:pt x="54" y="606"/>
                  </a:cubicBezTo>
                  <a:cubicBezTo>
                    <a:pt x="0" y="631"/>
                    <a:pt x="30" y="713"/>
                    <a:pt x="80" y="713"/>
                  </a:cubicBezTo>
                  <a:cubicBezTo>
                    <a:pt x="86" y="713"/>
                    <a:pt x="91" y="712"/>
                    <a:pt x="97" y="710"/>
                  </a:cubicBezTo>
                  <a:cubicBezTo>
                    <a:pt x="994" y="392"/>
                    <a:pt x="1923" y="173"/>
                    <a:pt x="2844" y="173"/>
                  </a:cubicBezTo>
                  <a:cubicBezTo>
                    <a:pt x="3647" y="173"/>
                    <a:pt x="4444" y="340"/>
                    <a:pt x="5206" y="750"/>
                  </a:cubicBezTo>
                  <a:cubicBezTo>
                    <a:pt x="6852" y="1636"/>
                    <a:pt x="7592" y="3351"/>
                    <a:pt x="7211" y="5154"/>
                  </a:cubicBezTo>
                  <a:cubicBezTo>
                    <a:pt x="7204" y="5190"/>
                    <a:pt x="7230" y="5212"/>
                    <a:pt x="7257" y="5212"/>
                  </a:cubicBezTo>
                  <a:cubicBezTo>
                    <a:pt x="7275" y="5212"/>
                    <a:pt x="7293" y="5202"/>
                    <a:pt x="7302" y="5179"/>
                  </a:cubicBezTo>
                  <a:cubicBezTo>
                    <a:pt x="7914" y="3523"/>
                    <a:pt x="6989" y="1692"/>
                    <a:pt x="5572" y="787"/>
                  </a:cubicBezTo>
                  <a:cubicBezTo>
                    <a:pt x="4724" y="245"/>
                    <a:pt x="3744" y="0"/>
                    <a:pt x="2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3"/>
            <p:cNvSpPr/>
            <p:nvPr/>
          </p:nvSpPr>
          <p:spPr>
            <a:xfrm>
              <a:off x="3639525" y="2192925"/>
              <a:ext cx="30425" cy="6575"/>
            </a:xfrm>
            <a:custGeom>
              <a:avLst/>
              <a:gdLst/>
              <a:ahLst/>
              <a:cxnLst/>
              <a:rect l="l" t="t" r="r" b="b"/>
              <a:pathLst>
                <a:path w="1217" h="263" extrusionOk="0">
                  <a:moveTo>
                    <a:pt x="1140" y="0"/>
                  </a:moveTo>
                  <a:cubicBezTo>
                    <a:pt x="1137" y="0"/>
                    <a:pt x="1134" y="0"/>
                    <a:pt x="1131" y="1"/>
                  </a:cubicBezTo>
                  <a:cubicBezTo>
                    <a:pt x="958" y="22"/>
                    <a:pt x="787" y="64"/>
                    <a:pt x="612" y="84"/>
                  </a:cubicBezTo>
                  <a:cubicBezTo>
                    <a:pt x="437" y="103"/>
                    <a:pt x="260" y="90"/>
                    <a:pt x="85" y="108"/>
                  </a:cubicBezTo>
                  <a:cubicBezTo>
                    <a:pt x="23" y="114"/>
                    <a:pt x="1" y="207"/>
                    <a:pt x="69" y="222"/>
                  </a:cubicBezTo>
                  <a:cubicBezTo>
                    <a:pt x="184" y="249"/>
                    <a:pt x="313" y="262"/>
                    <a:pt x="445" y="262"/>
                  </a:cubicBezTo>
                  <a:cubicBezTo>
                    <a:pt x="690" y="262"/>
                    <a:pt x="947" y="218"/>
                    <a:pt x="1150" y="139"/>
                  </a:cubicBezTo>
                  <a:cubicBezTo>
                    <a:pt x="1215" y="113"/>
                    <a:pt x="1216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3"/>
            <p:cNvSpPr/>
            <p:nvPr/>
          </p:nvSpPr>
          <p:spPr>
            <a:xfrm>
              <a:off x="3641550" y="2166150"/>
              <a:ext cx="57300" cy="116725"/>
            </a:xfrm>
            <a:custGeom>
              <a:avLst/>
              <a:gdLst/>
              <a:ahLst/>
              <a:cxnLst/>
              <a:rect l="l" t="t" r="r" b="b"/>
              <a:pathLst>
                <a:path w="2292" h="4669" extrusionOk="0">
                  <a:moveTo>
                    <a:pt x="2267" y="0"/>
                  </a:moveTo>
                  <a:cubicBezTo>
                    <a:pt x="2264" y="0"/>
                    <a:pt x="2261" y="1"/>
                    <a:pt x="2259" y="2"/>
                  </a:cubicBezTo>
                  <a:cubicBezTo>
                    <a:pt x="647" y="829"/>
                    <a:pt x="1" y="3056"/>
                    <a:pt x="780" y="4658"/>
                  </a:cubicBezTo>
                  <a:cubicBezTo>
                    <a:pt x="783" y="4665"/>
                    <a:pt x="789" y="4668"/>
                    <a:pt x="796" y="4668"/>
                  </a:cubicBezTo>
                  <a:cubicBezTo>
                    <a:pt x="808" y="4668"/>
                    <a:pt x="821" y="4657"/>
                    <a:pt x="816" y="4643"/>
                  </a:cubicBezTo>
                  <a:cubicBezTo>
                    <a:pt x="283" y="2756"/>
                    <a:pt x="808" y="1277"/>
                    <a:pt x="2279" y="28"/>
                  </a:cubicBezTo>
                  <a:cubicBezTo>
                    <a:pt x="2292" y="17"/>
                    <a:pt x="2280" y="0"/>
                    <a:pt x="2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3"/>
            <p:cNvSpPr/>
            <p:nvPr/>
          </p:nvSpPr>
          <p:spPr>
            <a:xfrm>
              <a:off x="3657625" y="2202025"/>
              <a:ext cx="41400" cy="80775"/>
            </a:xfrm>
            <a:custGeom>
              <a:avLst/>
              <a:gdLst/>
              <a:ahLst/>
              <a:cxnLst/>
              <a:rect l="l" t="t" r="r" b="b"/>
              <a:pathLst>
                <a:path w="1656" h="3231" extrusionOk="0">
                  <a:moveTo>
                    <a:pt x="1607" y="1"/>
                  </a:moveTo>
                  <a:cubicBezTo>
                    <a:pt x="1588" y="1"/>
                    <a:pt x="1571" y="11"/>
                    <a:pt x="1567" y="33"/>
                  </a:cubicBezTo>
                  <a:cubicBezTo>
                    <a:pt x="1412" y="902"/>
                    <a:pt x="1377" y="1812"/>
                    <a:pt x="625" y="2406"/>
                  </a:cubicBezTo>
                  <a:cubicBezTo>
                    <a:pt x="333" y="2637"/>
                    <a:pt x="0" y="2795"/>
                    <a:pt x="68" y="3208"/>
                  </a:cubicBezTo>
                  <a:cubicBezTo>
                    <a:pt x="71" y="3223"/>
                    <a:pt x="85" y="3231"/>
                    <a:pt x="99" y="3231"/>
                  </a:cubicBezTo>
                  <a:cubicBezTo>
                    <a:pt x="113" y="3231"/>
                    <a:pt x="127" y="3223"/>
                    <a:pt x="130" y="3208"/>
                  </a:cubicBezTo>
                  <a:cubicBezTo>
                    <a:pt x="207" y="2744"/>
                    <a:pt x="643" y="2633"/>
                    <a:pt x="930" y="2341"/>
                  </a:cubicBezTo>
                  <a:cubicBezTo>
                    <a:pt x="1092" y="2176"/>
                    <a:pt x="1222" y="1982"/>
                    <a:pt x="1324" y="1773"/>
                  </a:cubicBezTo>
                  <a:cubicBezTo>
                    <a:pt x="1579" y="1250"/>
                    <a:pt x="1655" y="622"/>
                    <a:pt x="1656" y="45"/>
                  </a:cubicBezTo>
                  <a:cubicBezTo>
                    <a:pt x="1656" y="17"/>
                    <a:pt x="1630" y="1"/>
                    <a:pt x="1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3"/>
            <p:cNvSpPr/>
            <p:nvPr/>
          </p:nvSpPr>
          <p:spPr>
            <a:xfrm>
              <a:off x="3680775" y="2256650"/>
              <a:ext cx="68200" cy="23325"/>
            </a:xfrm>
            <a:custGeom>
              <a:avLst/>
              <a:gdLst/>
              <a:ahLst/>
              <a:cxnLst/>
              <a:rect l="l" t="t" r="r" b="b"/>
              <a:pathLst>
                <a:path w="2728" h="933" extrusionOk="0">
                  <a:moveTo>
                    <a:pt x="55" y="0"/>
                  </a:moveTo>
                  <a:cubicBezTo>
                    <a:pt x="27" y="0"/>
                    <a:pt x="1" y="36"/>
                    <a:pt x="19" y="62"/>
                  </a:cubicBezTo>
                  <a:cubicBezTo>
                    <a:pt x="381" y="561"/>
                    <a:pt x="1164" y="932"/>
                    <a:pt x="1868" y="932"/>
                  </a:cubicBezTo>
                  <a:cubicBezTo>
                    <a:pt x="2171" y="932"/>
                    <a:pt x="2459" y="864"/>
                    <a:pt x="2693" y="707"/>
                  </a:cubicBezTo>
                  <a:cubicBezTo>
                    <a:pt x="2727" y="685"/>
                    <a:pt x="2719" y="623"/>
                    <a:pt x="2673" y="623"/>
                  </a:cubicBezTo>
                  <a:cubicBezTo>
                    <a:pt x="2672" y="623"/>
                    <a:pt x="2671" y="623"/>
                    <a:pt x="2671" y="623"/>
                  </a:cubicBezTo>
                  <a:cubicBezTo>
                    <a:pt x="2339" y="642"/>
                    <a:pt x="2044" y="702"/>
                    <a:pt x="1733" y="702"/>
                  </a:cubicBezTo>
                  <a:cubicBezTo>
                    <a:pt x="1591" y="702"/>
                    <a:pt x="1446" y="690"/>
                    <a:pt x="1293" y="656"/>
                  </a:cubicBezTo>
                  <a:cubicBezTo>
                    <a:pt x="817" y="549"/>
                    <a:pt x="456" y="293"/>
                    <a:pt x="74" y="7"/>
                  </a:cubicBezTo>
                  <a:cubicBezTo>
                    <a:pt x="68" y="2"/>
                    <a:pt x="62" y="0"/>
                    <a:pt x="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3"/>
            <p:cNvSpPr/>
            <p:nvPr/>
          </p:nvSpPr>
          <p:spPr>
            <a:xfrm>
              <a:off x="3703100" y="2205700"/>
              <a:ext cx="46300" cy="69000"/>
            </a:xfrm>
            <a:custGeom>
              <a:avLst/>
              <a:gdLst/>
              <a:ahLst/>
              <a:cxnLst/>
              <a:rect l="l" t="t" r="r" b="b"/>
              <a:pathLst>
                <a:path w="1852" h="2760" extrusionOk="0">
                  <a:moveTo>
                    <a:pt x="1111" y="1"/>
                  </a:moveTo>
                  <a:cubicBezTo>
                    <a:pt x="1100" y="1"/>
                    <a:pt x="1088" y="4"/>
                    <a:pt x="1076" y="13"/>
                  </a:cubicBezTo>
                  <a:cubicBezTo>
                    <a:pt x="0" y="776"/>
                    <a:pt x="1052" y="2122"/>
                    <a:pt x="1693" y="2738"/>
                  </a:cubicBezTo>
                  <a:cubicBezTo>
                    <a:pt x="1709" y="2753"/>
                    <a:pt x="1727" y="2760"/>
                    <a:pt x="1744" y="2760"/>
                  </a:cubicBezTo>
                  <a:cubicBezTo>
                    <a:pt x="1802" y="2760"/>
                    <a:pt x="1852" y="2685"/>
                    <a:pt x="1799" y="2632"/>
                  </a:cubicBezTo>
                  <a:cubicBezTo>
                    <a:pt x="1136" y="1953"/>
                    <a:pt x="383" y="1014"/>
                    <a:pt x="1157" y="118"/>
                  </a:cubicBezTo>
                  <a:cubicBezTo>
                    <a:pt x="1195" y="74"/>
                    <a:pt x="1160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3"/>
            <p:cNvSpPr/>
            <p:nvPr/>
          </p:nvSpPr>
          <p:spPr>
            <a:xfrm>
              <a:off x="3726900" y="2180075"/>
              <a:ext cx="85150" cy="48650"/>
            </a:xfrm>
            <a:custGeom>
              <a:avLst/>
              <a:gdLst/>
              <a:ahLst/>
              <a:cxnLst/>
              <a:rect l="l" t="t" r="r" b="b"/>
              <a:pathLst>
                <a:path w="3406" h="1946" extrusionOk="0">
                  <a:moveTo>
                    <a:pt x="1688" y="0"/>
                  </a:moveTo>
                  <a:cubicBezTo>
                    <a:pt x="1632" y="0"/>
                    <a:pt x="1574" y="3"/>
                    <a:pt x="1516" y="10"/>
                  </a:cubicBezTo>
                  <a:cubicBezTo>
                    <a:pt x="1085" y="55"/>
                    <a:pt x="705" y="289"/>
                    <a:pt x="488" y="667"/>
                  </a:cubicBezTo>
                  <a:cubicBezTo>
                    <a:pt x="387" y="846"/>
                    <a:pt x="374" y="1027"/>
                    <a:pt x="319" y="1221"/>
                  </a:cubicBezTo>
                  <a:cubicBezTo>
                    <a:pt x="286" y="1335"/>
                    <a:pt x="298" y="1387"/>
                    <a:pt x="281" y="1387"/>
                  </a:cubicBezTo>
                  <a:cubicBezTo>
                    <a:pt x="262" y="1387"/>
                    <a:pt x="211" y="1329"/>
                    <a:pt x="40" y="1224"/>
                  </a:cubicBezTo>
                  <a:cubicBezTo>
                    <a:pt x="36" y="1221"/>
                    <a:pt x="32" y="1220"/>
                    <a:pt x="28" y="1220"/>
                  </a:cubicBezTo>
                  <a:cubicBezTo>
                    <a:pt x="11" y="1220"/>
                    <a:pt x="0" y="1244"/>
                    <a:pt x="13" y="1259"/>
                  </a:cubicBezTo>
                  <a:cubicBezTo>
                    <a:pt x="119" y="1396"/>
                    <a:pt x="240" y="1519"/>
                    <a:pt x="377" y="1627"/>
                  </a:cubicBezTo>
                  <a:cubicBezTo>
                    <a:pt x="392" y="1640"/>
                    <a:pt x="408" y="1646"/>
                    <a:pt x="423" y="1646"/>
                  </a:cubicBezTo>
                  <a:cubicBezTo>
                    <a:pt x="463" y="1646"/>
                    <a:pt x="499" y="1609"/>
                    <a:pt x="490" y="1560"/>
                  </a:cubicBezTo>
                  <a:cubicBezTo>
                    <a:pt x="342" y="744"/>
                    <a:pt x="970" y="179"/>
                    <a:pt x="1689" y="179"/>
                  </a:cubicBezTo>
                  <a:cubicBezTo>
                    <a:pt x="1832" y="179"/>
                    <a:pt x="1978" y="201"/>
                    <a:pt x="2123" y="249"/>
                  </a:cubicBezTo>
                  <a:cubicBezTo>
                    <a:pt x="2851" y="488"/>
                    <a:pt x="3146" y="1195"/>
                    <a:pt x="3249" y="1889"/>
                  </a:cubicBezTo>
                  <a:cubicBezTo>
                    <a:pt x="3255" y="1928"/>
                    <a:pt x="3286" y="1945"/>
                    <a:pt x="3319" y="1945"/>
                  </a:cubicBezTo>
                  <a:cubicBezTo>
                    <a:pt x="3361" y="1945"/>
                    <a:pt x="3406" y="1917"/>
                    <a:pt x="3404" y="1868"/>
                  </a:cubicBezTo>
                  <a:cubicBezTo>
                    <a:pt x="3355" y="922"/>
                    <a:pt x="2679" y="0"/>
                    <a:pt x="1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3"/>
            <p:cNvSpPr/>
            <p:nvPr/>
          </p:nvSpPr>
          <p:spPr>
            <a:xfrm>
              <a:off x="3768075" y="2269975"/>
              <a:ext cx="9375" cy="22025"/>
            </a:xfrm>
            <a:custGeom>
              <a:avLst/>
              <a:gdLst/>
              <a:ahLst/>
              <a:cxnLst/>
              <a:rect l="l" t="t" r="r" b="b"/>
              <a:pathLst>
                <a:path w="375" h="881" extrusionOk="0">
                  <a:moveTo>
                    <a:pt x="323" y="1"/>
                  </a:moveTo>
                  <a:cubicBezTo>
                    <a:pt x="311" y="1"/>
                    <a:pt x="299" y="6"/>
                    <a:pt x="290" y="18"/>
                  </a:cubicBezTo>
                  <a:cubicBezTo>
                    <a:pt x="131" y="236"/>
                    <a:pt x="0" y="656"/>
                    <a:pt x="236" y="871"/>
                  </a:cubicBezTo>
                  <a:cubicBezTo>
                    <a:pt x="243" y="877"/>
                    <a:pt x="251" y="880"/>
                    <a:pt x="259" y="880"/>
                  </a:cubicBezTo>
                  <a:cubicBezTo>
                    <a:pt x="276" y="880"/>
                    <a:pt x="293" y="868"/>
                    <a:pt x="292" y="847"/>
                  </a:cubicBezTo>
                  <a:cubicBezTo>
                    <a:pt x="289" y="723"/>
                    <a:pt x="242" y="609"/>
                    <a:pt x="242" y="484"/>
                  </a:cubicBezTo>
                  <a:cubicBezTo>
                    <a:pt x="242" y="341"/>
                    <a:pt x="283" y="179"/>
                    <a:pt x="356" y="57"/>
                  </a:cubicBezTo>
                  <a:cubicBezTo>
                    <a:pt x="374" y="27"/>
                    <a:pt x="349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3"/>
            <p:cNvSpPr/>
            <p:nvPr/>
          </p:nvSpPr>
          <p:spPr>
            <a:xfrm>
              <a:off x="3573825" y="2249175"/>
              <a:ext cx="237525" cy="101850"/>
            </a:xfrm>
            <a:custGeom>
              <a:avLst/>
              <a:gdLst/>
              <a:ahLst/>
              <a:cxnLst/>
              <a:rect l="l" t="t" r="r" b="b"/>
              <a:pathLst>
                <a:path w="9501" h="4074" extrusionOk="0">
                  <a:moveTo>
                    <a:pt x="106" y="0"/>
                  </a:moveTo>
                  <a:cubicBezTo>
                    <a:pt x="54" y="0"/>
                    <a:pt x="1" y="44"/>
                    <a:pt x="14" y="110"/>
                  </a:cubicBezTo>
                  <a:cubicBezTo>
                    <a:pt x="511" y="2568"/>
                    <a:pt x="2781" y="4074"/>
                    <a:pt x="5143" y="4074"/>
                  </a:cubicBezTo>
                  <a:cubicBezTo>
                    <a:pt x="5594" y="4074"/>
                    <a:pt x="6049" y="4019"/>
                    <a:pt x="6495" y="3905"/>
                  </a:cubicBezTo>
                  <a:cubicBezTo>
                    <a:pt x="7381" y="3679"/>
                    <a:pt x="9501" y="2901"/>
                    <a:pt x="9210" y="1647"/>
                  </a:cubicBezTo>
                  <a:cubicBezTo>
                    <a:pt x="9133" y="1317"/>
                    <a:pt x="8808" y="1123"/>
                    <a:pt x="8525" y="1123"/>
                  </a:cubicBezTo>
                  <a:cubicBezTo>
                    <a:pt x="8274" y="1123"/>
                    <a:pt x="8056" y="1275"/>
                    <a:pt x="8071" y="1618"/>
                  </a:cubicBezTo>
                  <a:cubicBezTo>
                    <a:pt x="8072" y="1642"/>
                    <a:pt x="8091" y="1656"/>
                    <a:pt x="8110" y="1656"/>
                  </a:cubicBezTo>
                  <a:cubicBezTo>
                    <a:pt x="8126" y="1656"/>
                    <a:pt x="8141" y="1647"/>
                    <a:pt x="8147" y="1628"/>
                  </a:cubicBezTo>
                  <a:cubicBezTo>
                    <a:pt x="8311" y="1602"/>
                    <a:pt x="8453" y="1589"/>
                    <a:pt x="8573" y="1589"/>
                  </a:cubicBezTo>
                  <a:cubicBezTo>
                    <a:pt x="9081" y="1589"/>
                    <a:pt x="9195" y="1824"/>
                    <a:pt x="8915" y="2293"/>
                  </a:cubicBezTo>
                  <a:cubicBezTo>
                    <a:pt x="8831" y="2391"/>
                    <a:pt x="8748" y="2488"/>
                    <a:pt x="8665" y="2585"/>
                  </a:cubicBezTo>
                  <a:cubicBezTo>
                    <a:pt x="8470" y="2772"/>
                    <a:pt x="8213" y="2933"/>
                    <a:pt x="7979" y="3071"/>
                  </a:cubicBezTo>
                  <a:cubicBezTo>
                    <a:pt x="7564" y="3315"/>
                    <a:pt x="7120" y="3509"/>
                    <a:pt x="6657" y="3643"/>
                  </a:cubicBezTo>
                  <a:cubicBezTo>
                    <a:pt x="6143" y="3793"/>
                    <a:pt x="5609" y="3872"/>
                    <a:pt x="5075" y="3872"/>
                  </a:cubicBezTo>
                  <a:cubicBezTo>
                    <a:pt x="4652" y="3872"/>
                    <a:pt x="4229" y="3823"/>
                    <a:pt x="3817" y="3719"/>
                  </a:cubicBezTo>
                  <a:cubicBezTo>
                    <a:pt x="2009" y="3267"/>
                    <a:pt x="661" y="1841"/>
                    <a:pt x="185" y="64"/>
                  </a:cubicBezTo>
                  <a:cubicBezTo>
                    <a:pt x="173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3"/>
            <p:cNvSpPr/>
            <p:nvPr/>
          </p:nvSpPr>
          <p:spPr>
            <a:xfrm>
              <a:off x="3547200" y="2191625"/>
              <a:ext cx="80600" cy="86425"/>
            </a:xfrm>
            <a:custGeom>
              <a:avLst/>
              <a:gdLst/>
              <a:ahLst/>
              <a:cxnLst/>
              <a:rect l="l" t="t" r="r" b="b"/>
              <a:pathLst>
                <a:path w="3224" h="3457" extrusionOk="0">
                  <a:moveTo>
                    <a:pt x="29" y="1"/>
                  </a:moveTo>
                  <a:cubicBezTo>
                    <a:pt x="14" y="1"/>
                    <a:pt x="0" y="10"/>
                    <a:pt x="2" y="27"/>
                  </a:cubicBezTo>
                  <a:cubicBezTo>
                    <a:pt x="140" y="1498"/>
                    <a:pt x="1555" y="3408"/>
                    <a:pt x="3159" y="3457"/>
                  </a:cubicBezTo>
                  <a:cubicBezTo>
                    <a:pt x="3159" y="3457"/>
                    <a:pt x="3159" y="3457"/>
                    <a:pt x="3160" y="3457"/>
                  </a:cubicBezTo>
                  <a:cubicBezTo>
                    <a:pt x="3204" y="3457"/>
                    <a:pt x="3223" y="3390"/>
                    <a:pt x="3182" y="3369"/>
                  </a:cubicBezTo>
                  <a:cubicBezTo>
                    <a:pt x="2464" y="2997"/>
                    <a:pt x="1801" y="2794"/>
                    <a:pt x="1213" y="2194"/>
                  </a:cubicBezTo>
                  <a:cubicBezTo>
                    <a:pt x="611" y="1579"/>
                    <a:pt x="274" y="841"/>
                    <a:pt x="55" y="19"/>
                  </a:cubicBezTo>
                  <a:cubicBezTo>
                    <a:pt x="51" y="7"/>
                    <a:pt x="4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3"/>
            <p:cNvSpPr/>
            <p:nvPr/>
          </p:nvSpPr>
          <p:spPr>
            <a:xfrm>
              <a:off x="3579450" y="2208200"/>
              <a:ext cx="46250" cy="69150"/>
            </a:xfrm>
            <a:custGeom>
              <a:avLst/>
              <a:gdLst/>
              <a:ahLst/>
              <a:cxnLst/>
              <a:rect l="l" t="t" r="r" b="b"/>
              <a:pathLst>
                <a:path w="1850" h="2766" extrusionOk="0">
                  <a:moveTo>
                    <a:pt x="52" y="1"/>
                  </a:moveTo>
                  <a:cubicBezTo>
                    <a:pt x="14" y="1"/>
                    <a:pt x="1" y="61"/>
                    <a:pt x="34" y="84"/>
                  </a:cubicBezTo>
                  <a:cubicBezTo>
                    <a:pt x="674" y="542"/>
                    <a:pt x="1064" y="1005"/>
                    <a:pt x="1254" y="1784"/>
                  </a:cubicBezTo>
                  <a:cubicBezTo>
                    <a:pt x="1341" y="2141"/>
                    <a:pt x="1417" y="2592"/>
                    <a:pt x="1782" y="2762"/>
                  </a:cubicBezTo>
                  <a:cubicBezTo>
                    <a:pt x="1787" y="2764"/>
                    <a:pt x="1792" y="2765"/>
                    <a:pt x="1797" y="2765"/>
                  </a:cubicBezTo>
                  <a:cubicBezTo>
                    <a:pt x="1823" y="2765"/>
                    <a:pt x="1850" y="2740"/>
                    <a:pt x="1831" y="2714"/>
                  </a:cubicBezTo>
                  <a:cubicBezTo>
                    <a:pt x="1450" y="2203"/>
                    <a:pt x="1459" y="1626"/>
                    <a:pt x="1184" y="1072"/>
                  </a:cubicBezTo>
                  <a:cubicBezTo>
                    <a:pt x="952" y="607"/>
                    <a:pt x="560" y="188"/>
                    <a:pt x="67" y="4"/>
                  </a:cubicBezTo>
                  <a:cubicBezTo>
                    <a:pt x="62" y="2"/>
                    <a:pt x="57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3"/>
            <p:cNvSpPr/>
            <p:nvPr/>
          </p:nvSpPr>
          <p:spPr>
            <a:xfrm>
              <a:off x="3599875" y="2223300"/>
              <a:ext cx="56850" cy="16700"/>
            </a:xfrm>
            <a:custGeom>
              <a:avLst/>
              <a:gdLst/>
              <a:ahLst/>
              <a:cxnLst/>
              <a:rect l="l" t="t" r="r" b="b"/>
              <a:pathLst>
                <a:path w="2274" h="668" extrusionOk="0">
                  <a:moveTo>
                    <a:pt x="55" y="1"/>
                  </a:moveTo>
                  <a:cubicBezTo>
                    <a:pt x="23" y="1"/>
                    <a:pt x="1" y="45"/>
                    <a:pt x="25" y="72"/>
                  </a:cubicBezTo>
                  <a:cubicBezTo>
                    <a:pt x="350" y="426"/>
                    <a:pt x="948" y="668"/>
                    <a:pt x="1498" y="668"/>
                  </a:cubicBezTo>
                  <a:cubicBezTo>
                    <a:pt x="1765" y="668"/>
                    <a:pt x="2020" y="611"/>
                    <a:pt x="2227" y="482"/>
                  </a:cubicBezTo>
                  <a:cubicBezTo>
                    <a:pt x="2274" y="453"/>
                    <a:pt x="2262" y="363"/>
                    <a:pt x="2202" y="363"/>
                  </a:cubicBezTo>
                  <a:cubicBezTo>
                    <a:pt x="2199" y="363"/>
                    <a:pt x="2197" y="363"/>
                    <a:pt x="2195" y="363"/>
                  </a:cubicBezTo>
                  <a:cubicBezTo>
                    <a:pt x="1901" y="397"/>
                    <a:pt x="1633" y="467"/>
                    <a:pt x="1346" y="467"/>
                  </a:cubicBezTo>
                  <a:cubicBezTo>
                    <a:pt x="1264" y="467"/>
                    <a:pt x="1181" y="462"/>
                    <a:pt x="1095" y="448"/>
                  </a:cubicBezTo>
                  <a:cubicBezTo>
                    <a:pt x="709" y="385"/>
                    <a:pt x="403" y="206"/>
                    <a:pt x="76" y="8"/>
                  </a:cubicBezTo>
                  <a:cubicBezTo>
                    <a:pt x="69" y="3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3"/>
            <p:cNvSpPr/>
            <p:nvPr/>
          </p:nvSpPr>
          <p:spPr>
            <a:xfrm>
              <a:off x="3628725" y="2193025"/>
              <a:ext cx="30925" cy="26700"/>
            </a:xfrm>
            <a:custGeom>
              <a:avLst/>
              <a:gdLst/>
              <a:ahLst/>
              <a:cxnLst/>
              <a:rect l="l" t="t" r="r" b="b"/>
              <a:pathLst>
                <a:path w="1237" h="1068" extrusionOk="0">
                  <a:moveTo>
                    <a:pt x="156" y="0"/>
                  </a:moveTo>
                  <a:cubicBezTo>
                    <a:pt x="134" y="0"/>
                    <a:pt x="111" y="2"/>
                    <a:pt x="89" y="4"/>
                  </a:cubicBezTo>
                  <a:cubicBezTo>
                    <a:pt x="35" y="11"/>
                    <a:pt x="0" y="85"/>
                    <a:pt x="59" y="117"/>
                  </a:cubicBezTo>
                  <a:cubicBezTo>
                    <a:pt x="281" y="235"/>
                    <a:pt x="514" y="276"/>
                    <a:pt x="715" y="443"/>
                  </a:cubicBezTo>
                  <a:cubicBezTo>
                    <a:pt x="912" y="609"/>
                    <a:pt x="1030" y="816"/>
                    <a:pt x="1141" y="1042"/>
                  </a:cubicBezTo>
                  <a:cubicBezTo>
                    <a:pt x="1150" y="1060"/>
                    <a:pt x="1164" y="1067"/>
                    <a:pt x="1178" y="1067"/>
                  </a:cubicBezTo>
                  <a:cubicBezTo>
                    <a:pt x="1206" y="1067"/>
                    <a:pt x="1236" y="1039"/>
                    <a:pt x="1230" y="1006"/>
                  </a:cubicBezTo>
                  <a:cubicBezTo>
                    <a:pt x="1149" y="574"/>
                    <a:pt x="639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3"/>
            <p:cNvSpPr/>
            <p:nvPr/>
          </p:nvSpPr>
          <p:spPr>
            <a:xfrm>
              <a:off x="3581875" y="2086150"/>
              <a:ext cx="101325" cy="92000"/>
            </a:xfrm>
            <a:custGeom>
              <a:avLst/>
              <a:gdLst/>
              <a:ahLst/>
              <a:cxnLst/>
              <a:rect l="l" t="t" r="r" b="b"/>
              <a:pathLst>
                <a:path w="4053" h="3680" extrusionOk="0">
                  <a:moveTo>
                    <a:pt x="1926" y="0"/>
                  </a:moveTo>
                  <a:cubicBezTo>
                    <a:pt x="879" y="0"/>
                    <a:pt x="105" y="1114"/>
                    <a:pt x="4" y="2152"/>
                  </a:cubicBezTo>
                  <a:cubicBezTo>
                    <a:pt x="1" y="2178"/>
                    <a:pt x="20" y="2191"/>
                    <a:pt x="41" y="2191"/>
                  </a:cubicBezTo>
                  <a:cubicBezTo>
                    <a:pt x="58" y="2191"/>
                    <a:pt x="76" y="2182"/>
                    <a:pt x="82" y="2163"/>
                  </a:cubicBezTo>
                  <a:cubicBezTo>
                    <a:pt x="371" y="1278"/>
                    <a:pt x="954" y="130"/>
                    <a:pt x="1907" y="130"/>
                  </a:cubicBezTo>
                  <a:cubicBezTo>
                    <a:pt x="2139" y="130"/>
                    <a:pt x="2393" y="198"/>
                    <a:pt x="2670" y="354"/>
                  </a:cubicBezTo>
                  <a:cubicBezTo>
                    <a:pt x="3908" y="1053"/>
                    <a:pt x="3753" y="2502"/>
                    <a:pt x="3281" y="3619"/>
                  </a:cubicBezTo>
                  <a:lnTo>
                    <a:pt x="3281" y="3620"/>
                  </a:lnTo>
                  <a:cubicBezTo>
                    <a:pt x="3268" y="3651"/>
                    <a:pt x="3292" y="3680"/>
                    <a:pt x="3318" y="3680"/>
                  </a:cubicBezTo>
                  <a:cubicBezTo>
                    <a:pt x="3330" y="3680"/>
                    <a:pt x="3342" y="3674"/>
                    <a:pt x="3350" y="3660"/>
                  </a:cubicBezTo>
                  <a:cubicBezTo>
                    <a:pt x="4052" y="2499"/>
                    <a:pt x="3972" y="730"/>
                    <a:pt x="2569" y="137"/>
                  </a:cubicBezTo>
                  <a:cubicBezTo>
                    <a:pt x="2346" y="43"/>
                    <a:pt x="213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3"/>
            <p:cNvSpPr/>
            <p:nvPr/>
          </p:nvSpPr>
          <p:spPr>
            <a:xfrm>
              <a:off x="3582225" y="2108125"/>
              <a:ext cx="84825" cy="35325"/>
            </a:xfrm>
            <a:custGeom>
              <a:avLst/>
              <a:gdLst/>
              <a:ahLst/>
              <a:cxnLst/>
              <a:rect l="l" t="t" r="r" b="b"/>
              <a:pathLst>
                <a:path w="3393" h="1413" extrusionOk="0">
                  <a:moveTo>
                    <a:pt x="2338" y="0"/>
                  </a:moveTo>
                  <a:cubicBezTo>
                    <a:pt x="2057" y="0"/>
                    <a:pt x="1837" y="147"/>
                    <a:pt x="1619" y="327"/>
                  </a:cubicBezTo>
                  <a:cubicBezTo>
                    <a:pt x="1107" y="749"/>
                    <a:pt x="674" y="996"/>
                    <a:pt x="29" y="1164"/>
                  </a:cubicBezTo>
                  <a:lnTo>
                    <a:pt x="29" y="1163"/>
                  </a:lnTo>
                  <a:lnTo>
                    <a:pt x="29" y="1163"/>
                  </a:lnTo>
                  <a:cubicBezTo>
                    <a:pt x="1" y="1171"/>
                    <a:pt x="8" y="1212"/>
                    <a:pt x="35" y="1213"/>
                  </a:cubicBezTo>
                  <a:cubicBezTo>
                    <a:pt x="55" y="1213"/>
                    <a:pt x="75" y="1214"/>
                    <a:pt x="95" y="1214"/>
                  </a:cubicBezTo>
                  <a:cubicBezTo>
                    <a:pt x="527" y="1214"/>
                    <a:pt x="952" y="1059"/>
                    <a:pt x="1307" y="812"/>
                  </a:cubicBezTo>
                  <a:cubicBezTo>
                    <a:pt x="1527" y="657"/>
                    <a:pt x="1696" y="443"/>
                    <a:pt x="1939" y="318"/>
                  </a:cubicBezTo>
                  <a:cubicBezTo>
                    <a:pt x="2089" y="241"/>
                    <a:pt x="2227" y="207"/>
                    <a:pt x="2352" y="207"/>
                  </a:cubicBezTo>
                  <a:cubicBezTo>
                    <a:pt x="2869" y="207"/>
                    <a:pt x="3164" y="797"/>
                    <a:pt x="3190" y="1368"/>
                  </a:cubicBezTo>
                  <a:cubicBezTo>
                    <a:pt x="3192" y="1396"/>
                    <a:pt x="3217" y="1413"/>
                    <a:pt x="3240" y="1413"/>
                  </a:cubicBezTo>
                  <a:cubicBezTo>
                    <a:pt x="3258" y="1413"/>
                    <a:pt x="3275" y="1403"/>
                    <a:pt x="3279" y="1380"/>
                  </a:cubicBezTo>
                  <a:cubicBezTo>
                    <a:pt x="3393" y="791"/>
                    <a:pt x="3109" y="94"/>
                    <a:pt x="2445" y="7"/>
                  </a:cubicBezTo>
                  <a:cubicBezTo>
                    <a:pt x="2408" y="2"/>
                    <a:pt x="2373" y="0"/>
                    <a:pt x="2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3"/>
            <p:cNvSpPr/>
            <p:nvPr/>
          </p:nvSpPr>
          <p:spPr>
            <a:xfrm>
              <a:off x="3502950" y="2101975"/>
              <a:ext cx="154325" cy="82475"/>
            </a:xfrm>
            <a:custGeom>
              <a:avLst/>
              <a:gdLst/>
              <a:ahLst/>
              <a:cxnLst/>
              <a:rect l="l" t="t" r="r" b="b"/>
              <a:pathLst>
                <a:path w="6173" h="3299" extrusionOk="0">
                  <a:moveTo>
                    <a:pt x="127" y="1"/>
                  </a:moveTo>
                  <a:cubicBezTo>
                    <a:pt x="66" y="1"/>
                    <a:pt x="0" y="70"/>
                    <a:pt x="34" y="146"/>
                  </a:cubicBezTo>
                  <a:cubicBezTo>
                    <a:pt x="668" y="1593"/>
                    <a:pt x="2116" y="3299"/>
                    <a:pt x="3779" y="3299"/>
                  </a:cubicBezTo>
                  <a:cubicBezTo>
                    <a:pt x="4202" y="3299"/>
                    <a:pt x="4640" y="3188"/>
                    <a:pt x="5081" y="2935"/>
                  </a:cubicBezTo>
                  <a:cubicBezTo>
                    <a:pt x="5630" y="2619"/>
                    <a:pt x="6172" y="1732"/>
                    <a:pt x="5480" y="1252"/>
                  </a:cubicBezTo>
                  <a:cubicBezTo>
                    <a:pt x="5362" y="1170"/>
                    <a:pt x="5239" y="1133"/>
                    <a:pt x="5123" y="1133"/>
                  </a:cubicBezTo>
                  <a:cubicBezTo>
                    <a:pt x="4922" y="1133"/>
                    <a:pt x="4742" y="1243"/>
                    <a:pt x="4645" y="1413"/>
                  </a:cubicBezTo>
                  <a:lnTo>
                    <a:pt x="4645" y="1413"/>
                  </a:lnTo>
                  <a:cubicBezTo>
                    <a:pt x="4613" y="1223"/>
                    <a:pt x="4580" y="1033"/>
                    <a:pt x="4547" y="842"/>
                  </a:cubicBezTo>
                  <a:cubicBezTo>
                    <a:pt x="4543" y="820"/>
                    <a:pt x="4523" y="809"/>
                    <a:pt x="4503" y="809"/>
                  </a:cubicBezTo>
                  <a:cubicBezTo>
                    <a:pt x="4478" y="809"/>
                    <a:pt x="4451" y="826"/>
                    <a:pt x="4454" y="855"/>
                  </a:cubicBezTo>
                  <a:cubicBezTo>
                    <a:pt x="4481" y="1069"/>
                    <a:pt x="4468" y="1421"/>
                    <a:pt x="4553" y="1627"/>
                  </a:cubicBezTo>
                  <a:cubicBezTo>
                    <a:pt x="4560" y="1629"/>
                    <a:pt x="4567" y="1631"/>
                    <a:pt x="4573" y="1633"/>
                  </a:cubicBezTo>
                  <a:lnTo>
                    <a:pt x="4573" y="1633"/>
                  </a:lnTo>
                  <a:cubicBezTo>
                    <a:pt x="4564" y="1710"/>
                    <a:pt x="4569" y="1793"/>
                    <a:pt x="4592" y="1878"/>
                  </a:cubicBezTo>
                  <a:cubicBezTo>
                    <a:pt x="4601" y="1909"/>
                    <a:pt x="4623" y="1923"/>
                    <a:pt x="4646" y="1923"/>
                  </a:cubicBezTo>
                  <a:cubicBezTo>
                    <a:pt x="4682" y="1923"/>
                    <a:pt x="4719" y="1892"/>
                    <a:pt x="4712" y="1846"/>
                  </a:cubicBezTo>
                  <a:cubicBezTo>
                    <a:pt x="4704" y="1786"/>
                    <a:pt x="4695" y="1727"/>
                    <a:pt x="4686" y="1668"/>
                  </a:cubicBezTo>
                  <a:lnTo>
                    <a:pt x="4686" y="1668"/>
                  </a:lnTo>
                  <a:cubicBezTo>
                    <a:pt x="5632" y="1970"/>
                    <a:pt x="5762" y="2321"/>
                    <a:pt x="5078" y="2721"/>
                  </a:cubicBezTo>
                  <a:cubicBezTo>
                    <a:pt x="4960" y="2796"/>
                    <a:pt x="4833" y="2855"/>
                    <a:pt x="4698" y="2894"/>
                  </a:cubicBezTo>
                  <a:cubicBezTo>
                    <a:pt x="4411" y="3000"/>
                    <a:pt x="4115" y="3049"/>
                    <a:pt x="3820" y="3049"/>
                  </a:cubicBezTo>
                  <a:cubicBezTo>
                    <a:pt x="3407" y="3049"/>
                    <a:pt x="2995" y="2954"/>
                    <a:pt x="2608" y="2789"/>
                  </a:cubicBezTo>
                  <a:cubicBezTo>
                    <a:pt x="1423" y="2283"/>
                    <a:pt x="714" y="1179"/>
                    <a:pt x="198" y="51"/>
                  </a:cubicBezTo>
                  <a:cubicBezTo>
                    <a:pt x="182" y="16"/>
                    <a:pt x="15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3"/>
            <p:cNvSpPr/>
            <p:nvPr/>
          </p:nvSpPr>
          <p:spPr>
            <a:xfrm>
              <a:off x="3487275" y="2082825"/>
              <a:ext cx="67175" cy="39325"/>
            </a:xfrm>
            <a:custGeom>
              <a:avLst/>
              <a:gdLst/>
              <a:ahLst/>
              <a:cxnLst/>
              <a:rect l="l" t="t" r="r" b="b"/>
              <a:pathLst>
                <a:path w="2687" h="1573" extrusionOk="0">
                  <a:moveTo>
                    <a:pt x="76" y="0"/>
                  </a:moveTo>
                  <a:cubicBezTo>
                    <a:pt x="37" y="0"/>
                    <a:pt x="1" y="41"/>
                    <a:pt x="24" y="88"/>
                  </a:cubicBezTo>
                  <a:cubicBezTo>
                    <a:pt x="379" y="819"/>
                    <a:pt x="1316" y="1573"/>
                    <a:pt x="2204" y="1573"/>
                  </a:cubicBezTo>
                  <a:cubicBezTo>
                    <a:pt x="2345" y="1573"/>
                    <a:pt x="2485" y="1554"/>
                    <a:pt x="2622" y="1512"/>
                  </a:cubicBezTo>
                  <a:cubicBezTo>
                    <a:pt x="2678" y="1495"/>
                    <a:pt x="2687" y="1402"/>
                    <a:pt x="2622" y="1390"/>
                  </a:cubicBezTo>
                  <a:cubicBezTo>
                    <a:pt x="2143" y="1297"/>
                    <a:pt x="1699" y="1300"/>
                    <a:pt x="1249" y="1075"/>
                  </a:cubicBezTo>
                  <a:cubicBezTo>
                    <a:pt x="772" y="837"/>
                    <a:pt x="412" y="473"/>
                    <a:pt x="124" y="29"/>
                  </a:cubicBezTo>
                  <a:cubicBezTo>
                    <a:pt x="111" y="9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3"/>
            <p:cNvSpPr/>
            <p:nvPr/>
          </p:nvSpPr>
          <p:spPr>
            <a:xfrm>
              <a:off x="3522050" y="2076625"/>
              <a:ext cx="28550" cy="44700"/>
            </a:xfrm>
            <a:custGeom>
              <a:avLst/>
              <a:gdLst/>
              <a:ahLst/>
              <a:cxnLst/>
              <a:rect l="l" t="t" r="r" b="b"/>
              <a:pathLst>
                <a:path w="1142" h="1788" extrusionOk="0">
                  <a:moveTo>
                    <a:pt x="106" y="0"/>
                  </a:moveTo>
                  <a:cubicBezTo>
                    <a:pt x="48" y="0"/>
                    <a:pt x="0" y="79"/>
                    <a:pt x="48" y="139"/>
                  </a:cubicBezTo>
                  <a:cubicBezTo>
                    <a:pt x="258" y="407"/>
                    <a:pt x="464" y="669"/>
                    <a:pt x="640" y="961"/>
                  </a:cubicBezTo>
                  <a:cubicBezTo>
                    <a:pt x="795" y="1221"/>
                    <a:pt x="889" y="1530"/>
                    <a:pt x="1068" y="1770"/>
                  </a:cubicBezTo>
                  <a:cubicBezTo>
                    <a:pt x="1076" y="1781"/>
                    <a:pt x="1090" y="1787"/>
                    <a:pt x="1104" y="1787"/>
                  </a:cubicBezTo>
                  <a:cubicBezTo>
                    <a:pt x="1123" y="1787"/>
                    <a:pt x="1141" y="1775"/>
                    <a:pt x="1140" y="1750"/>
                  </a:cubicBezTo>
                  <a:cubicBezTo>
                    <a:pt x="1119" y="1450"/>
                    <a:pt x="934" y="1133"/>
                    <a:pt x="789" y="873"/>
                  </a:cubicBezTo>
                  <a:cubicBezTo>
                    <a:pt x="618" y="570"/>
                    <a:pt x="407" y="273"/>
                    <a:pt x="162" y="26"/>
                  </a:cubicBezTo>
                  <a:cubicBezTo>
                    <a:pt x="144" y="8"/>
                    <a:pt x="12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3"/>
            <p:cNvSpPr/>
            <p:nvPr/>
          </p:nvSpPr>
          <p:spPr>
            <a:xfrm>
              <a:off x="3521625" y="2076425"/>
              <a:ext cx="79200" cy="29000"/>
            </a:xfrm>
            <a:custGeom>
              <a:avLst/>
              <a:gdLst/>
              <a:ahLst/>
              <a:cxnLst/>
              <a:rect l="l" t="t" r="r" b="b"/>
              <a:pathLst>
                <a:path w="3168" h="1160" extrusionOk="0">
                  <a:moveTo>
                    <a:pt x="38" y="1"/>
                  </a:moveTo>
                  <a:cubicBezTo>
                    <a:pt x="16" y="1"/>
                    <a:pt x="0" y="30"/>
                    <a:pt x="18" y="50"/>
                  </a:cubicBezTo>
                  <a:cubicBezTo>
                    <a:pt x="725" y="847"/>
                    <a:pt x="1949" y="1160"/>
                    <a:pt x="2983" y="1160"/>
                  </a:cubicBezTo>
                  <a:cubicBezTo>
                    <a:pt x="3002" y="1160"/>
                    <a:pt x="3022" y="1160"/>
                    <a:pt x="3041" y="1159"/>
                  </a:cubicBezTo>
                  <a:cubicBezTo>
                    <a:pt x="3166" y="1157"/>
                    <a:pt x="3167" y="961"/>
                    <a:pt x="3045" y="961"/>
                  </a:cubicBezTo>
                  <a:cubicBezTo>
                    <a:pt x="3044" y="961"/>
                    <a:pt x="3042" y="961"/>
                    <a:pt x="3041" y="962"/>
                  </a:cubicBezTo>
                  <a:cubicBezTo>
                    <a:pt x="2988" y="963"/>
                    <a:pt x="2937" y="964"/>
                    <a:pt x="2886" y="964"/>
                  </a:cubicBezTo>
                  <a:cubicBezTo>
                    <a:pt x="1788" y="964"/>
                    <a:pt x="994" y="549"/>
                    <a:pt x="52" y="5"/>
                  </a:cubicBezTo>
                  <a:cubicBezTo>
                    <a:pt x="47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3"/>
            <p:cNvSpPr/>
            <p:nvPr/>
          </p:nvSpPr>
          <p:spPr>
            <a:xfrm>
              <a:off x="3547700" y="1959625"/>
              <a:ext cx="115650" cy="126250"/>
            </a:xfrm>
            <a:custGeom>
              <a:avLst/>
              <a:gdLst/>
              <a:ahLst/>
              <a:cxnLst/>
              <a:rect l="l" t="t" r="r" b="b"/>
              <a:pathLst>
                <a:path w="4626" h="5050" extrusionOk="0">
                  <a:moveTo>
                    <a:pt x="1345" y="1"/>
                  </a:moveTo>
                  <a:cubicBezTo>
                    <a:pt x="885" y="1"/>
                    <a:pt x="432" y="114"/>
                    <a:pt x="42" y="365"/>
                  </a:cubicBezTo>
                  <a:cubicBezTo>
                    <a:pt x="1" y="392"/>
                    <a:pt x="20" y="460"/>
                    <a:pt x="65" y="460"/>
                  </a:cubicBezTo>
                  <a:cubicBezTo>
                    <a:pt x="70" y="460"/>
                    <a:pt x="75" y="459"/>
                    <a:pt x="81" y="457"/>
                  </a:cubicBezTo>
                  <a:cubicBezTo>
                    <a:pt x="524" y="305"/>
                    <a:pt x="982" y="217"/>
                    <a:pt x="1431" y="217"/>
                  </a:cubicBezTo>
                  <a:cubicBezTo>
                    <a:pt x="2197" y="217"/>
                    <a:pt x="2934" y="474"/>
                    <a:pt x="3508" y="1106"/>
                  </a:cubicBezTo>
                  <a:cubicBezTo>
                    <a:pt x="4531" y="2230"/>
                    <a:pt x="4237" y="3907"/>
                    <a:pt x="3352" y="5001"/>
                  </a:cubicBezTo>
                  <a:cubicBezTo>
                    <a:pt x="3334" y="5023"/>
                    <a:pt x="3351" y="5050"/>
                    <a:pt x="3372" y="5050"/>
                  </a:cubicBezTo>
                  <a:cubicBezTo>
                    <a:pt x="3378" y="5050"/>
                    <a:pt x="3385" y="5047"/>
                    <a:pt x="3392" y="5042"/>
                  </a:cubicBezTo>
                  <a:cubicBezTo>
                    <a:pt x="4540" y="4084"/>
                    <a:pt x="4625" y="2222"/>
                    <a:pt x="3689" y="1083"/>
                  </a:cubicBezTo>
                  <a:cubicBezTo>
                    <a:pt x="3144" y="421"/>
                    <a:pt x="2231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3"/>
            <p:cNvSpPr/>
            <p:nvPr/>
          </p:nvSpPr>
          <p:spPr>
            <a:xfrm>
              <a:off x="3547600" y="1969600"/>
              <a:ext cx="40175" cy="14250"/>
            </a:xfrm>
            <a:custGeom>
              <a:avLst/>
              <a:gdLst/>
              <a:ahLst/>
              <a:cxnLst/>
              <a:rect l="l" t="t" r="r" b="b"/>
              <a:pathLst>
                <a:path w="1607" h="570" extrusionOk="0">
                  <a:moveTo>
                    <a:pt x="35" y="1"/>
                  </a:moveTo>
                  <a:cubicBezTo>
                    <a:pt x="13" y="1"/>
                    <a:pt x="1" y="32"/>
                    <a:pt x="15" y="51"/>
                  </a:cubicBezTo>
                  <a:cubicBezTo>
                    <a:pt x="255" y="357"/>
                    <a:pt x="701" y="570"/>
                    <a:pt x="1119" y="570"/>
                  </a:cubicBezTo>
                  <a:cubicBezTo>
                    <a:pt x="1271" y="570"/>
                    <a:pt x="1419" y="542"/>
                    <a:pt x="1553" y="480"/>
                  </a:cubicBezTo>
                  <a:cubicBezTo>
                    <a:pt x="1607" y="454"/>
                    <a:pt x="1580" y="367"/>
                    <a:pt x="1524" y="367"/>
                  </a:cubicBezTo>
                  <a:cubicBezTo>
                    <a:pt x="1523" y="367"/>
                    <a:pt x="1522" y="368"/>
                    <a:pt x="1522" y="368"/>
                  </a:cubicBezTo>
                  <a:cubicBezTo>
                    <a:pt x="1366" y="373"/>
                    <a:pt x="1219" y="389"/>
                    <a:pt x="1070" y="389"/>
                  </a:cubicBezTo>
                  <a:cubicBezTo>
                    <a:pt x="964" y="389"/>
                    <a:pt x="858" y="381"/>
                    <a:pt x="746" y="353"/>
                  </a:cubicBezTo>
                  <a:cubicBezTo>
                    <a:pt x="493" y="291"/>
                    <a:pt x="262" y="153"/>
                    <a:pt x="50" y="6"/>
                  </a:cubicBezTo>
                  <a:cubicBezTo>
                    <a:pt x="45" y="3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3"/>
            <p:cNvSpPr/>
            <p:nvPr/>
          </p:nvSpPr>
          <p:spPr>
            <a:xfrm>
              <a:off x="3541950" y="1979675"/>
              <a:ext cx="28375" cy="61050"/>
            </a:xfrm>
            <a:custGeom>
              <a:avLst/>
              <a:gdLst/>
              <a:ahLst/>
              <a:cxnLst/>
              <a:rect l="l" t="t" r="r" b="b"/>
              <a:pathLst>
                <a:path w="1135" h="2442" extrusionOk="0">
                  <a:moveTo>
                    <a:pt x="1026" y="0"/>
                  </a:moveTo>
                  <a:cubicBezTo>
                    <a:pt x="1009" y="0"/>
                    <a:pt x="991" y="7"/>
                    <a:pt x="975" y="22"/>
                  </a:cubicBezTo>
                  <a:cubicBezTo>
                    <a:pt x="349" y="600"/>
                    <a:pt x="0" y="1622"/>
                    <a:pt x="376" y="2425"/>
                  </a:cubicBezTo>
                  <a:cubicBezTo>
                    <a:pt x="381" y="2436"/>
                    <a:pt x="392" y="2441"/>
                    <a:pt x="403" y="2441"/>
                  </a:cubicBezTo>
                  <a:cubicBezTo>
                    <a:pt x="421" y="2441"/>
                    <a:pt x="440" y="2428"/>
                    <a:pt x="438" y="2408"/>
                  </a:cubicBezTo>
                  <a:cubicBezTo>
                    <a:pt x="365" y="1538"/>
                    <a:pt x="472" y="797"/>
                    <a:pt x="1083" y="131"/>
                  </a:cubicBezTo>
                  <a:cubicBezTo>
                    <a:pt x="1135" y="74"/>
                    <a:pt x="1085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3"/>
            <p:cNvSpPr/>
            <p:nvPr/>
          </p:nvSpPr>
          <p:spPr>
            <a:xfrm>
              <a:off x="3549025" y="2008875"/>
              <a:ext cx="68175" cy="28225"/>
            </a:xfrm>
            <a:custGeom>
              <a:avLst/>
              <a:gdLst/>
              <a:ahLst/>
              <a:cxnLst/>
              <a:rect l="l" t="t" r="r" b="b"/>
              <a:pathLst>
                <a:path w="2727" h="1129" extrusionOk="0">
                  <a:moveTo>
                    <a:pt x="2664" y="0"/>
                  </a:moveTo>
                  <a:cubicBezTo>
                    <a:pt x="2661" y="0"/>
                    <a:pt x="2658" y="0"/>
                    <a:pt x="2655" y="1"/>
                  </a:cubicBezTo>
                  <a:cubicBezTo>
                    <a:pt x="2152" y="112"/>
                    <a:pt x="1666" y="335"/>
                    <a:pt x="1186" y="521"/>
                  </a:cubicBezTo>
                  <a:cubicBezTo>
                    <a:pt x="782" y="677"/>
                    <a:pt x="367" y="828"/>
                    <a:pt x="17" y="1087"/>
                  </a:cubicBezTo>
                  <a:cubicBezTo>
                    <a:pt x="1" y="1098"/>
                    <a:pt x="7" y="1128"/>
                    <a:pt x="25" y="1128"/>
                  </a:cubicBezTo>
                  <a:cubicBezTo>
                    <a:pt x="28" y="1128"/>
                    <a:pt x="30" y="1128"/>
                    <a:pt x="33" y="1127"/>
                  </a:cubicBezTo>
                  <a:cubicBezTo>
                    <a:pt x="901" y="774"/>
                    <a:pt x="1866" y="530"/>
                    <a:pt x="2687" y="78"/>
                  </a:cubicBezTo>
                  <a:cubicBezTo>
                    <a:pt x="2727" y="56"/>
                    <a:pt x="2704" y="0"/>
                    <a:pt x="2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3"/>
            <p:cNvSpPr/>
            <p:nvPr/>
          </p:nvSpPr>
          <p:spPr>
            <a:xfrm>
              <a:off x="3589725" y="2016600"/>
              <a:ext cx="6650" cy="19400"/>
            </a:xfrm>
            <a:custGeom>
              <a:avLst/>
              <a:gdLst/>
              <a:ahLst/>
              <a:cxnLst/>
              <a:rect l="l" t="t" r="r" b="b"/>
              <a:pathLst>
                <a:path w="266" h="776" extrusionOk="0">
                  <a:moveTo>
                    <a:pt x="222" y="1"/>
                  </a:moveTo>
                  <a:cubicBezTo>
                    <a:pt x="215" y="1"/>
                    <a:pt x="209" y="2"/>
                    <a:pt x="203" y="5"/>
                  </a:cubicBezTo>
                  <a:cubicBezTo>
                    <a:pt x="98" y="57"/>
                    <a:pt x="48" y="210"/>
                    <a:pt x="26" y="319"/>
                  </a:cubicBezTo>
                  <a:cubicBezTo>
                    <a:pt x="0" y="456"/>
                    <a:pt x="10" y="592"/>
                    <a:pt x="53" y="724"/>
                  </a:cubicBezTo>
                  <a:cubicBezTo>
                    <a:pt x="65" y="760"/>
                    <a:pt x="95" y="775"/>
                    <a:pt x="125" y="775"/>
                  </a:cubicBezTo>
                  <a:cubicBezTo>
                    <a:pt x="171" y="775"/>
                    <a:pt x="218" y="739"/>
                    <a:pt x="198" y="684"/>
                  </a:cubicBezTo>
                  <a:cubicBezTo>
                    <a:pt x="156" y="564"/>
                    <a:pt x="142" y="441"/>
                    <a:pt x="169" y="316"/>
                  </a:cubicBezTo>
                  <a:cubicBezTo>
                    <a:pt x="189" y="219"/>
                    <a:pt x="250" y="135"/>
                    <a:pt x="262" y="38"/>
                  </a:cubicBezTo>
                  <a:cubicBezTo>
                    <a:pt x="265" y="14"/>
                    <a:pt x="2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3"/>
            <p:cNvSpPr/>
            <p:nvPr/>
          </p:nvSpPr>
          <p:spPr>
            <a:xfrm>
              <a:off x="3375050" y="1985550"/>
              <a:ext cx="248525" cy="88300"/>
            </a:xfrm>
            <a:custGeom>
              <a:avLst/>
              <a:gdLst/>
              <a:ahLst/>
              <a:cxnLst/>
              <a:rect l="l" t="t" r="r" b="b"/>
              <a:pathLst>
                <a:path w="9941" h="3532" extrusionOk="0">
                  <a:moveTo>
                    <a:pt x="106" y="1"/>
                  </a:moveTo>
                  <a:cubicBezTo>
                    <a:pt x="92" y="1"/>
                    <a:pt x="78" y="1"/>
                    <a:pt x="63" y="1"/>
                  </a:cubicBezTo>
                  <a:cubicBezTo>
                    <a:pt x="10" y="1"/>
                    <a:pt x="0" y="78"/>
                    <a:pt x="51" y="93"/>
                  </a:cubicBezTo>
                  <a:cubicBezTo>
                    <a:pt x="848" y="332"/>
                    <a:pt x="1592" y="541"/>
                    <a:pt x="2330" y="947"/>
                  </a:cubicBezTo>
                  <a:cubicBezTo>
                    <a:pt x="2997" y="1316"/>
                    <a:pt x="3621" y="1752"/>
                    <a:pt x="4264" y="2158"/>
                  </a:cubicBezTo>
                  <a:cubicBezTo>
                    <a:pt x="5374" y="2859"/>
                    <a:pt x="6623" y="3532"/>
                    <a:pt x="7971" y="3532"/>
                  </a:cubicBezTo>
                  <a:cubicBezTo>
                    <a:pt x="7986" y="3532"/>
                    <a:pt x="8001" y="3532"/>
                    <a:pt x="8016" y="3531"/>
                  </a:cubicBezTo>
                  <a:cubicBezTo>
                    <a:pt x="8781" y="3523"/>
                    <a:pt x="9941" y="3162"/>
                    <a:pt x="9774" y="2170"/>
                  </a:cubicBezTo>
                  <a:cubicBezTo>
                    <a:pt x="9715" y="1812"/>
                    <a:pt x="9380" y="1565"/>
                    <a:pt x="9061" y="1565"/>
                  </a:cubicBezTo>
                  <a:cubicBezTo>
                    <a:pt x="8866" y="1565"/>
                    <a:pt x="8677" y="1657"/>
                    <a:pt x="8560" y="1872"/>
                  </a:cubicBezTo>
                  <a:cubicBezTo>
                    <a:pt x="8546" y="1897"/>
                    <a:pt x="8567" y="1921"/>
                    <a:pt x="8590" y="1921"/>
                  </a:cubicBezTo>
                  <a:cubicBezTo>
                    <a:pt x="8598" y="1921"/>
                    <a:pt x="8606" y="1918"/>
                    <a:pt x="8613" y="1912"/>
                  </a:cubicBezTo>
                  <a:cubicBezTo>
                    <a:pt x="8829" y="1789"/>
                    <a:pt x="9003" y="1727"/>
                    <a:pt x="9135" y="1727"/>
                  </a:cubicBezTo>
                  <a:cubicBezTo>
                    <a:pt x="9475" y="1727"/>
                    <a:pt x="9537" y="2136"/>
                    <a:pt x="9322" y="2954"/>
                  </a:cubicBezTo>
                  <a:cubicBezTo>
                    <a:pt x="9162" y="3045"/>
                    <a:pt x="9001" y="3137"/>
                    <a:pt x="8841" y="3229"/>
                  </a:cubicBezTo>
                  <a:cubicBezTo>
                    <a:pt x="8621" y="3308"/>
                    <a:pt x="8373" y="3329"/>
                    <a:pt x="8140" y="3341"/>
                  </a:cubicBezTo>
                  <a:cubicBezTo>
                    <a:pt x="8082" y="3344"/>
                    <a:pt x="8023" y="3346"/>
                    <a:pt x="7964" y="3346"/>
                  </a:cubicBezTo>
                  <a:cubicBezTo>
                    <a:pt x="7498" y="3346"/>
                    <a:pt x="7031" y="3250"/>
                    <a:pt x="6589" y="3109"/>
                  </a:cubicBezTo>
                  <a:cubicBezTo>
                    <a:pt x="5714" y="2829"/>
                    <a:pt x="4921" y="2341"/>
                    <a:pt x="4155" y="1847"/>
                  </a:cubicBezTo>
                  <a:cubicBezTo>
                    <a:pt x="2977" y="1088"/>
                    <a:pt x="1578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3"/>
            <p:cNvSpPr/>
            <p:nvPr/>
          </p:nvSpPr>
          <p:spPr>
            <a:xfrm>
              <a:off x="3436025" y="2005100"/>
              <a:ext cx="23300" cy="4225"/>
            </a:xfrm>
            <a:custGeom>
              <a:avLst/>
              <a:gdLst/>
              <a:ahLst/>
              <a:cxnLst/>
              <a:rect l="l" t="t" r="r" b="b"/>
              <a:pathLst>
                <a:path w="932" h="169" extrusionOk="0">
                  <a:moveTo>
                    <a:pt x="748" y="1"/>
                  </a:moveTo>
                  <a:cubicBezTo>
                    <a:pt x="648" y="1"/>
                    <a:pt x="547" y="15"/>
                    <a:pt x="447" y="22"/>
                  </a:cubicBezTo>
                  <a:cubicBezTo>
                    <a:pt x="304" y="32"/>
                    <a:pt x="173" y="41"/>
                    <a:pt x="34" y="84"/>
                  </a:cubicBezTo>
                  <a:cubicBezTo>
                    <a:pt x="5" y="94"/>
                    <a:pt x="1" y="142"/>
                    <a:pt x="34" y="149"/>
                  </a:cubicBezTo>
                  <a:cubicBezTo>
                    <a:pt x="114" y="164"/>
                    <a:pt x="189" y="169"/>
                    <a:pt x="265" y="169"/>
                  </a:cubicBezTo>
                  <a:cubicBezTo>
                    <a:pt x="325" y="169"/>
                    <a:pt x="385" y="166"/>
                    <a:pt x="447" y="163"/>
                  </a:cubicBezTo>
                  <a:cubicBezTo>
                    <a:pt x="587" y="156"/>
                    <a:pt x="734" y="166"/>
                    <a:pt x="869" y="128"/>
                  </a:cubicBezTo>
                  <a:cubicBezTo>
                    <a:pt x="923" y="113"/>
                    <a:pt x="932" y="19"/>
                    <a:pt x="869" y="9"/>
                  </a:cubicBezTo>
                  <a:cubicBezTo>
                    <a:pt x="829" y="3"/>
                    <a:pt x="789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3"/>
            <p:cNvSpPr/>
            <p:nvPr/>
          </p:nvSpPr>
          <p:spPr>
            <a:xfrm>
              <a:off x="3366250" y="1959675"/>
              <a:ext cx="90950" cy="48900"/>
            </a:xfrm>
            <a:custGeom>
              <a:avLst/>
              <a:gdLst/>
              <a:ahLst/>
              <a:cxnLst/>
              <a:rect l="l" t="t" r="r" b="b"/>
              <a:pathLst>
                <a:path w="3638" h="1956" extrusionOk="0">
                  <a:moveTo>
                    <a:pt x="1080" y="1"/>
                  </a:moveTo>
                  <a:cubicBezTo>
                    <a:pt x="733" y="1"/>
                    <a:pt x="385" y="121"/>
                    <a:pt x="53" y="412"/>
                  </a:cubicBezTo>
                  <a:cubicBezTo>
                    <a:pt x="0" y="458"/>
                    <a:pt x="49" y="542"/>
                    <a:pt x="107" y="542"/>
                  </a:cubicBezTo>
                  <a:cubicBezTo>
                    <a:pt x="119" y="542"/>
                    <a:pt x="132" y="539"/>
                    <a:pt x="144" y="530"/>
                  </a:cubicBezTo>
                  <a:cubicBezTo>
                    <a:pt x="485" y="284"/>
                    <a:pt x="811" y="182"/>
                    <a:pt x="1119" y="182"/>
                  </a:cubicBezTo>
                  <a:cubicBezTo>
                    <a:pt x="2094" y="182"/>
                    <a:pt x="2905" y="1200"/>
                    <a:pt x="3547" y="1941"/>
                  </a:cubicBezTo>
                  <a:cubicBezTo>
                    <a:pt x="3555" y="1951"/>
                    <a:pt x="3566" y="1956"/>
                    <a:pt x="3577" y="1956"/>
                  </a:cubicBezTo>
                  <a:cubicBezTo>
                    <a:pt x="3607" y="1956"/>
                    <a:pt x="3637" y="1919"/>
                    <a:pt x="3618" y="1887"/>
                  </a:cubicBezTo>
                  <a:cubicBezTo>
                    <a:pt x="3115" y="1054"/>
                    <a:pt x="2105" y="1"/>
                    <a:pt x="10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3"/>
            <p:cNvSpPr/>
            <p:nvPr/>
          </p:nvSpPr>
          <p:spPr>
            <a:xfrm>
              <a:off x="3391375" y="1930050"/>
              <a:ext cx="20625" cy="31325"/>
            </a:xfrm>
            <a:custGeom>
              <a:avLst/>
              <a:gdLst/>
              <a:ahLst/>
              <a:cxnLst/>
              <a:rect l="l" t="t" r="r" b="b"/>
              <a:pathLst>
                <a:path w="825" h="1253" extrusionOk="0">
                  <a:moveTo>
                    <a:pt x="586" y="1"/>
                  </a:moveTo>
                  <a:cubicBezTo>
                    <a:pt x="574" y="1"/>
                    <a:pt x="562" y="9"/>
                    <a:pt x="558" y="20"/>
                  </a:cubicBezTo>
                  <a:cubicBezTo>
                    <a:pt x="489" y="222"/>
                    <a:pt x="494" y="438"/>
                    <a:pt x="411" y="639"/>
                  </a:cubicBezTo>
                  <a:cubicBezTo>
                    <a:pt x="323" y="856"/>
                    <a:pt x="176" y="1043"/>
                    <a:pt x="16" y="1213"/>
                  </a:cubicBezTo>
                  <a:cubicBezTo>
                    <a:pt x="0" y="1230"/>
                    <a:pt x="14" y="1253"/>
                    <a:pt x="32" y="1253"/>
                  </a:cubicBezTo>
                  <a:cubicBezTo>
                    <a:pt x="36" y="1253"/>
                    <a:pt x="40" y="1252"/>
                    <a:pt x="44" y="1250"/>
                  </a:cubicBezTo>
                  <a:cubicBezTo>
                    <a:pt x="425" y="1059"/>
                    <a:pt x="824" y="445"/>
                    <a:pt x="607" y="14"/>
                  </a:cubicBezTo>
                  <a:cubicBezTo>
                    <a:pt x="603" y="5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3"/>
            <p:cNvSpPr/>
            <p:nvPr/>
          </p:nvSpPr>
          <p:spPr>
            <a:xfrm>
              <a:off x="3275600" y="1922925"/>
              <a:ext cx="120450" cy="32100"/>
            </a:xfrm>
            <a:custGeom>
              <a:avLst/>
              <a:gdLst/>
              <a:ahLst/>
              <a:cxnLst/>
              <a:rect l="l" t="t" r="r" b="b"/>
              <a:pathLst>
                <a:path w="4818" h="1284" extrusionOk="0">
                  <a:moveTo>
                    <a:pt x="3020" y="1"/>
                  </a:moveTo>
                  <a:cubicBezTo>
                    <a:pt x="2831" y="1"/>
                    <a:pt x="2643" y="48"/>
                    <a:pt x="2467" y="110"/>
                  </a:cubicBezTo>
                  <a:cubicBezTo>
                    <a:pt x="1622" y="409"/>
                    <a:pt x="1074" y="1131"/>
                    <a:pt x="121" y="1131"/>
                  </a:cubicBezTo>
                  <a:cubicBezTo>
                    <a:pt x="111" y="1131"/>
                    <a:pt x="101" y="1131"/>
                    <a:pt x="91" y="1131"/>
                  </a:cubicBezTo>
                  <a:cubicBezTo>
                    <a:pt x="91" y="1131"/>
                    <a:pt x="90" y="1131"/>
                    <a:pt x="90" y="1131"/>
                  </a:cubicBezTo>
                  <a:cubicBezTo>
                    <a:pt x="18" y="1131"/>
                    <a:pt x="1" y="1245"/>
                    <a:pt x="74" y="1259"/>
                  </a:cubicBezTo>
                  <a:cubicBezTo>
                    <a:pt x="164" y="1276"/>
                    <a:pt x="250" y="1283"/>
                    <a:pt x="335" y="1283"/>
                  </a:cubicBezTo>
                  <a:cubicBezTo>
                    <a:pt x="1019" y="1283"/>
                    <a:pt x="1539" y="783"/>
                    <a:pt x="2136" y="454"/>
                  </a:cubicBezTo>
                  <a:cubicBezTo>
                    <a:pt x="2417" y="298"/>
                    <a:pt x="2686" y="220"/>
                    <a:pt x="2970" y="220"/>
                  </a:cubicBezTo>
                  <a:cubicBezTo>
                    <a:pt x="3146" y="220"/>
                    <a:pt x="3327" y="250"/>
                    <a:pt x="3522" y="310"/>
                  </a:cubicBezTo>
                  <a:cubicBezTo>
                    <a:pt x="3709" y="368"/>
                    <a:pt x="3866" y="520"/>
                    <a:pt x="4058" y="579"/>
                  </a:cubicBezTo>
                  <a:cubicBezTo>
                    <a:pt x="4159" y="610"/>
                    <a:pt x="4249" y="626"/>
                    <a:pt x="4335" y="626"/>
                  </a:cubicBezTo>
                  <a:cubicBezTo>
                    <a:pt x="4465" y="626"/>
                    <a:pt x="4588" y="589"/>
                    <a:pt x="4729" y="511"/>
                  </a:cubicBezTo>
                  <a:cubicBezTo>
                    <a:pt x="4817" y="462"/>
                    <a:pt x="4763" y="340"/>
                    <a:pt x="4681" y="340"/>
                  </a:cubicBezTo>
                  <a:cubicBezTo>
                    <a:pt x="4666" y="340"/>
                    <a:pt x="4651" y="343"/>
                    <a:pt x="4636" y="352"/>
                  </a:cubicBezTo>
                  <a:cubicBezTo>
                    <a:pt x="4540" y="405"/>
                    <a:pt x="4444" y="427"/>
                    <a:pt x="4347" y="427"/>
                  </a:cubicBezTo>
                  <a:cubicBezTo>
                    <a:pt x="3944" y="427"/>
                    <a:pt x="3530" y="55"/>
                    <a:pt x="3145" y="8"/>
                  </a:cubicBezTo>
                  <a:cubicBezTo>
                    <a:pt x="3103" y="3"/>
                    <a:pt x="3061" y="1"/>
                    <a:pt x="3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3"/>
            <p:cNvSpPr/>
            <p:nvPr/>
          </p:nvSpPr>
          <p:spPr>
            <a:xfrm>
              <a:off x="3235600" y="1913875"/>
              <a:ext cx="106600" cy="37100"/>
            </a:xfrm>
            <a:custGeom>
              <a:avLst/>
              <a:gdLst/>
              <a:ahLst/>
              <a:cxnLst/>
              <a:rect l="l" t="t" r="r" b="b"/>
              <a:pathLst>
                <a:path w="4264" h="1484" extrusionOk="0">
                  <a:moveTo>
                    <a:pt x="4175" y="0"/>
                  </a:moveTo>
                  <a:cubicBezTo>
                    <a:pt x="4162" y="0"/>
                    <a:pt x="4149" y="4"/>
                    <a:pt x="4136" y="12"/>
                  </a:cubicBezTo>
                  <a:cubicBezTo>
                    <a:pt x="3981" y="111"/>
                    <a:pt x="3807" y="143"/>
                    <a:pt x="3624" y="143"/>
                  </a:cubicBezTo>
                  <a:cubicBezTo>
                    <a:pt x="3307" y="143"/>
                    <a:pt x="2959" y="48"/>
                    <a:pt x="2623" y="48"/>
                  </a:cubicBezTo>
                  <a:cubicBezTo>
                    <a:pt x="2453" y="48"/>
                    <a:pt x="2285" y="73"/>
                    <a:pt x="2126" y="146"/>
                  </a:cubicBezTo>
                  <a:cubicBezTo>
                    <a:pt x="1373" y="493"/>
                    <a:pt x="903" y="1197"/>
                    <a:pt x="58" y="1382"/>
                  </a:cubicBezTo>
                  <a:cubicBezTo>
                    <a:pt x="0" y="1395"/>
                    <a:pt x="14" y="1484"/>
                    <a:pt x="71" y="1484"/>
                  </a:cubicBezTo>
                  <a:cubicBezTo>
                    <a:pt x="72" y="1484"/>
                    <a:pt x="72" y="1484"/>
                    <a:pt x="72" y="1484"/>
                  </a:cubicBezTo>
                  <a:cubicBezTo>
                    <a:pt x="980" y="1474"/>
                    <a:pt x="1442" y="663"/>
                    <a:pt x="2211" y="321"/>
                  </a:cubicBezTo>
                  <a:cubicBezTo>
                    <a:pt x="2416" y="231"/>
                    <a:pt x="2631" y="201"/>
                    <a:pt x="2851" y="201"/>
                  </a:cubicBezTo>
                  <a:cubicBezTo>
                    <a:pt x="3185" y="201"/>
                    <a:pt x="3529" y="270"/>
                    <a:pt x="3860" y="298"/>
                  </a:cubicBezTo>
                  <a:cubicBezTo>
                    <a:pt x="3862" y="298"/>
                    <a:pt x="3864" y="298"/>
                    <a:pt x="3866" y="298"/>
                  </a:cubicBezTo>
                  <a:cubicBezTo>
                    <a:pt x="3891" y="298"/>
                    <a:pt x="3924" y="287"/>
                    <a:pt x="3956" y="274"/>
                  </a:cubicBezTo>
                  <a:lnTo>
                    <a:pt x="3956" y="274"/>
                  </a:lnTo>
                  <a:cubicBezTo>
                    <a:pt x="3866" y="373"/>
                    <a:pt x="3758" y="586"/>
                    <a:pt x="3707" y="648"/>
                  </a:cubicBezTo>
                  <a:cubicBezTo>
                    <a:pt x="3686" y="673"/>
                    <a:pt x="3704" y="713"/>
                    <a:pt x="3732" y="713"/>
                  </a:cubicBezTo>
                  <a:cubicBezTo>
                    <a:pt x="3738" y="713"/>
                    <a:pt x="3744" y="711"/>
                    <a:pt x="3751" y="706"/>
                  </a:cubicBezTo>
                  <a:cubicBezTo>
                    <a:pt x="3985" y="545"/>
                    <a:pt x="4114" y="370"/>
                    <a:pt x="4239" y="115"/>
                  </a:cubicBezTo>
                  <a:cubicBezTo>
                    <a:pt x="4263" y="64"/>
                    <a:pt x="4226" y="0"/>
                    <a:pt x="4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3"/>
            <p:cNvSpPr/>
            <p:nvPr/>
          </p:nvSpPr>
          <p:spPr>
            <a:xfrm>
              <a:off x="3193050" y="1870775"/>
              <a:ext cx="117975" cy="76925"/>
            </a:xfrm>
            <a:custGeom>
              <a:avLst/>
              <a:gdLst/>
              <a:ahLst/>
              <a:cxnLst/>
              <a:rect l="l" t="t" r="r" b="b"/>
              <a:pathLst>
                <a:path w="4719" h="3077" extrusionOk="0">
                  <a:moveTo>
                    <a:pt x="4667" y="0"/>
                  </a:moveTo>
                  <a:cubicBezTo>
                    <a:pt x="4665" y="0"/>
                    <a:pt x="4663" y="0"/>
                    <a:pt x="4661" y="1"/>
                  </a:cubicBezTo>
                  <a:cubicBezTo>
                    <a:pt x="3889" y="83"/>
                    <a:pt x="3381" y="203"/>
                    <a:pt x="2899" y="841"/>
                  </a:cubicBezTo>
                  <a:cubicBezTo>
                    <a:pt x="2117" y="1878"/>
                    <a:pt x="1282" y="2568"/>
                    <a:pt x="43" y="3001"/>
                  </a:cubicBezTo>
                  <a:cubicBezTo>
                    <a:pt x="1" y="3016"/>
                    <a:pt x="12" y="3076"/>
                    <a:pt x="52" y="3076"/>
                  </a:cubicBezTo>
                  <a:cubicBezTo>
                    <a:pt x="56" y="3076"/>
                    <a:pt x="60" y="3076"/>
                    <a:pt x="64" y="3075"/>
                  </a:cubicBezTo>
                  <a:cubicBezTo>
                    <a:pt x="1112" y="2807"/>
                    <a:pt x="2016" y="2175"/>
                    <a:pt x="2672" y="1319"/>
                  </a:cubicBezTo>
                  <a:cubicBezTo>
                    <a:pt x="2918" y="998"/>
                    <a:pt x="3136" y="640"/>
                    <a:pt x="3487" y="418"/>
                  </a:cubicBezTo>
                  <a:cubicBezTo>
                    <a:pt x="3600" y="347"/>
                    <a:pt x="4013" y="145"/>
                    <a:pt x="4298" y="145"/>
                  </a:cubicBezTo>
                  <a:cubicBezTo>
                    <a:pt x="4412" y="145"/>
                    <a:pt x="4505" y="177"/>
                    <a:pt x="4550" y="265"/>
                  </a:cubicBezTo>
                  <a:cubicBezTo>
                    <a:pt x="4644" y="447"/>
                    <a:pt x="4205" y="1174"/>
                    <a:pt x="4121" y="1327"/>
                  </a:cubicBezTo>
                  <a:cubicBezTo>
                    <a:pt x="3969" y="1599"/>
                    <a:pt x="3783" y="1848"/>
                    <a:pt x="3599" y="2095"/>
                  </a:cubicBezTo>
                  <a:cubicBezTo>
                    <a:pt x="3583" y="2116"/>
                    <a:pt x="3605" y="2140"/>
                    <a:pt x="3626" y="2140"/>
                  </a:cubicBezTo>
                  <a:cubicBezTo>
                    <a:pt x="3633" y="2140"/>
                    <a:pt x="3640" y="2138"/>
                    <a:pt x="3646" y="2132"/>
                  </a:cubicBezTo>
                  <a:cubicBezTo>
                    <a:pt x="4205" y="1563"/>
                    <a:pt x="4561" y="848"/>
                    <a:pt x="4712" y="68"/>
                  </a:cubicBezTo>
                  <a:cubicBezTo>
                    <a:pt x="4718" y="39"/>
                    <a:pt x="4700" y="0"/>
                    <a:pt x="4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3"/>
            <p:cNvSpPr/>
            <p:nvPr/>
          </p:nvSpPr>
          <p:spPr>
            <a:xfrm>
              <a:off x="3172875" y="1836775"/>
              <a:ext cx="103600" cy="101925"/>
            </a:xfrm>
            <a:custGeom>
              <a:avLst/>
              <a:gdLst/>
              <a:ahLst/>
              <a:cxnLst/>
              <a:rect l="l" t="t" r="r" b="b"/>
              <a:pathLst>
                <a:path w="4144" h="4077" extrusionOk="0">
                  <a:moveTo>
                    <a:pt x="3182" y="0"/>
                  </a:moveTo>
                  <a:cubicBezTo>
                    <a:pt x="3150" y="0"/>
                    <a:pt x="3121" y="26"/>
                    <a:pt x="3131" y="66"/>
                  </a:cubicBezTo>
                  <a:cubicBezTo>
                    <a:pt x="3277" y="664"/>
                    <a:pt x="2752" y="890"/>
                    <a:pt x="2484" y="1292"/>
                  </a:cubicBezTo>
                  <a:cubicBezTo>
                    <a:pt x="2305" y="1560"/>
                    <a:pt x="2272" y="1844"/>
                    <a:pt x="2207" y="2153"/>
                  </a:cubicBezTo>
                  <a:cubicBezTo>
                    <a:pt x="1972" y="3275"/>
                    <a:pt x="1003" y="3618"/>
                    <a:pt x="45" y="3994"/>
                  </a:cubicBezTo>
                  <a:cubicBezTo>
                    <a:pt x="0" y="4012"/>
                    <a:pt x="12" y="4077"/>
                    <a:pt x="55" y="4077"/>
                  </a:cubicBezTo>
                  <a:cubicBezTo>
                    <a:pt x="59" y="4077"/>
                    <a:pt x="63" y="4076"/>
                    <a:pt x="67" y="4075"/>
                  </a:cubicBezTo>
                  <a:cubicBezTo>
                    <a:pt x="1224" y="3779"/>
                    <a:pt x="2088" y="3287"/>
                    <a:pt x="2365" y="2078"/>
                  </a:cubicBezTo>
                  <a:cubicBezTo>
                    <a:pt x="2515" y="1420"/>
                    <a:pt x="2952" y="1015"/>
                    <a:pt x="3262" y="445"/>
                  </a:cubicBezTo>
                  <a:cubicBezTo>
                    <a:pt x="3287" y="396"/>
                    <a:pt x="3266" y="234"/>
                    <a:pt x="3283" y="226"/>
                  </a:cubicBezTo>
                  <a:cubicBezTo>
                    <a:pt x="3287" y="225"/>
                    <a:pt x="3292" y="224"/>
                    <a:pt x="3296" y="224"/>
                  </a:cubicBezTo>
                  <a:cubicBezTo>
                    <a:pt x="3397" y="224"/>
                    <a:pt x="3656" y="605"/>
                    <a:pt x="3682" y="647"/>
                  </a:cubicBezTo>
                  <a:cubicBezTo>
                    <a:pt x="3931" y="1049"/>
                    <a:pt x="4001" y="1492"/>
                    <a:pt x="3978" y="1957"/>
                  </a:cubicBezTo>
                  <a:cubicBezTo>
                    <a:pt x="3978" y="1964"/>
                    <a:pt x="3986" y="1969"/>
                    <a:pt x="3993" y="1969"/>
                  </a:cubicBezTo>
                  <a:cubicBezTo>
                    <a:pt x="3999" y="1969"/>
                    <a:pt x="4004" y="1966"/>
                    <a:pt x="4005" y="1960"/>
                  </a:cubicBezTo>
                  <a:cubicBezTo>
                    <a:pt x="4144" y="1192"/>
                    <a:pt x="3829" y="486"/>
                    <a:pt x="3220" y="13"/>
                  </a:cubicBezTo>
                  <a:cubicBezTo>
                    <a:pt x="3209" y="4"/>
                    <a:pt x="3195" y="0"/>
                    <a:pt x="3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3"/>
            <p:cNvSpPr/>
            <p:nvPr/>
          </p:nvSpPr>
          <p:spPr>
            <a:xfrm>
              <a:off x="3188525" y="1871900"/>
              <a:ext cx="42200" cy="48325"/>
            </a:xfrm>
            <a:custGeom>
              <a:avLst/>
              <a:gdLst/>
              <a:ahLst/>
              <a:cxnLst/>
              <a:rect l="l" t="t" r="r" b="b"/>
              <a:pathLst>
                <a:path w="1688" h="1933" extrusionOk="0">
                  <a:moveTo>
                    <a:pt x="1445" y="1"/>
                  </a:moveTo>
                  <a:cubicBezTo>
                    <a:pt x="1407" y="1"/>
                    <a:pt x="1368" y="30"/>
                    <a:pt x="1367" y="72"/>
                  </a:cubicBezTo>
                  <a:cubicBezTo>
                    <a:pt x="1363" y="381"/>
                    <a:pt x="856" y="487"/>
                    <a:pt x="647" y="641"/>
                  </a:cubicBezTo>
                  <a:cubicBezTo>
                    <a:pt x="526" y="730"/>
                    <a:pt x="421" y="837"/>
                    <a:pt x="331" y="957"/>
                  </a:cubicBezTo>
                  <a:cubicBezTo>
                    <a:pt x="137" y="1217"/>
                    <a:pt x="0" y="1548"/>
                    <a:pt x="33" y="1876"/>
                  </a:cubicBezTo>
                  <a:cubicBezTo>
                    <a:pt x="37" y="1910"/>
                    <a:pt x="68" y="1932"/>
                    <a:pt x="97" y="1932"/>
                  </a:cubicBezTo>
                  <a:cubicBezTo>
                    <a:pt x="118" y="1932"/>
                    <a:pt x="138" y="1920"/>
                    <a:pt x="144" y="1891"/>
                  </a:cubicBezTo>
                  <a:cubicBezTo>
                    <a:pt x="254" y="1386"/>
                    <a:pt x="430" y="943"/>
                    <a:pt x="907" y="675"/>
                  </a:cubicBezTo>
                  <a:cubicBezTo>
                    <a:pt x="1110" y="560"/>
                    <a:pt x="1364" y="489"/>
                    <a:pt x="1466" y="299"/>
                  </a:cubicBezTo>
                  <a:lnTo>
                    <a:pt x="1466" y="299"/>
                  </a:lnTo>
                  <a:cubicBezTo>
                    <a:pt x="1517" y="438"/>
                    <a:pt x="1541" y="578"/>
                    <a:pt x="1560" y="735"/>
                  </a:cubicBezTo>
                  <a:cubicBezTo>
                    <a:pt x="1564" y="774"/>
                    <a:pt x="1594" y="793"/>
                    <a:pt x="1623" y="793"/>
                  </a:cubicBezTo>
                  <a:cubicBezTo>
                    <a:pt x="1651" y="793"/>
                    <a:pt x="1679" y="774"/>
                    <a:pt x="1680" y="735"/>
                  </a:cubicBezTo>
                  <a:cubicBezTo>
                    <a:pt x="1687" y="482"/>
                    <a:pt x="1613" y="261"/>
                    <a:pt x="1500" y="36"/>
                  </a:cubicBezTo>
                  <a:cubicBezTo>
                    <a:pt x="1488" y="11"/>
                    <a:pt x="1467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3"/>
            <p:cNvSpPr/>
            <p:nvPr/>
          </p:nvSpPr>
          <p:spPr>
            <a:xfrm>
              <a:off x="3159850" y="1868300"/>
              <a:ext cx="38800" cy="55275"/>
            </a:xfrm>
            <a:custGeom>
              <a:avLst/>
              <a:gdLst/>
              <a:ahLst/>
              <a:cxnLst/>
              <a:rect l="l" t="t" r="r" b="b"/>
              <a:pathLst>
                <a:path w="1552" h="2211" extrusionOk="0">
                  <a:moveTo>
                    <a:pt x="1129" y="0"/>
                  </a:moveTo>
                  <a:cubicBezTo>
                    <a:pt x="1112" y="0"/>
                    <a:pt x="1095" y="7"/>
                    <a:pt x="1080" y="20"/>
                  </a:cubicBezTo>
                  <a:cubicBezTo>
                    <a:pt x="489" y="553"/>
                    <a:pt x="8" y="1352"/>
                    <a:pt x="1" y="2168"/>
                  </a:cubicBezTo>
                  <a:cubicBezTo>
                    <a:pt x="1" y="2196"/>
                    <a:pt x="22" y="2211"/>
                    <a:pt x="45" y="2211"/>
                  </a:cubicBezTo>
                  <a:cubicBezTo>
                    <a:pt x="62" y="2211"/>
                    <a:pt x="80" y="2201"/>
                    <a:pt x="87" y="2180"/>
                  </a:cubicBezTo>
                  <a:cubicBezTo>
                    <a:pt x="302" y="1405"/>
                    <a:pt x="557" y="758"/>
                    <a:pt x="1119" y="176"/>
                  </a:cubicBezTo>
                  <a:lnTo>
                    <a:pt x="1119" y="176"/>
                  </a:lnTo>
                  <a:cubicBezTo>
                    <a:pt x="1309" y="473"/>
                    <a:pt x="1402" y="776"/>
                    <a:pt x="1483" y="1123"/>
                  </a:cubicBezTo>
                  <a:cubicBezTo>
                    <a:pt x="1486" y="1140"/>
                    <a:pt x="1500" y="1148"/>
                    <a:pt x="1515" y="1148"/>
                  </a:cubicBezTo>
                  <a:cubicBezTo>
                    <a:pt x="1533" y="1148"/>
                    <a:pt x="1552" y="1136"/>
                    <a:pt x="1552" y="1114"/>
                  </a:cubicBezTo>
                  <a:cubicBezTo>
                    <a:pt x="1545" y="721"/>
                    <a:pt x="1395" y="361"/>
                    <a:pt x="1188" y="34"/>
                  </a:cubicBezTo>
                  <a:cubicBezTo>
                    <a:pt x="1174" y="12"/>
                    <a:pt x="1152" y="0"/>
                    <a:pt x="1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3"/>
            <p:cNvSpPr/>
            <p:nvPr/>
          </p:nvSpPr>
          <p:spPr>
            <a:xfrm>
              <a:off x="3116950" y="1836825"/>
              <a:ext cx="55700" cy="57250"/>
            </a:xfrm>
            <a:custGeom>
              <a:avLst/>
              <a:gdLst/>
              <a:ahLst/>
              <a:cxnLst/>
              <a:rect l="l" t="t" r="r" b="b"/>
              <a:pathLst>
                <a:path w="2228" h="2290" extrusionOk="0">
                  <a:moveTo>
                    <a:pt x="51" y="0"/>
                  </a:moveTo>
                  <a:cubicBezTo>
                    <a:pt x="29" y="0"/>
                    <a:pt x="7" y="17"/>
                    <a:pt x="7" y="42"/>
                  </a:cubicBezTo>
                  <a:cubicBezTo>
                    <a:pt x="0" y="419"/>
                    <a:pt x="300" y="698"/>
                    <a:pt x="598" y="888"/>
                  </a:cubicBezTo>
                  <a:cubicBezTo>
                    <a:pt x="1194" y="1267"/>
                    <a:pt x="2018" y="1412"/>
                    <a:pt x="2101" y="2254"/>
                  </a:cubicBezTo>
                  <a:cubicBezTo>
                    <a:pt x="2104" y="2278"/>
                    <a:pt x="2121" y="2289"/>
                    <a:pt x="2138" y="2289"/>
                  </a:cubicBezTo>
                  <a:cubicBezTo>
                    <a:pt x="2155" y="2289"/>
                    <a:pt x="2172" y="2277"/>
                    <a:pt x="2175" y="2254"/>
                  </a:cubicBezTo>
                  <a:cubicBezTo>
                    <a:pt x="2228" y="1827"/>
                    <a:pt x="1953" y="1485"/>
                    <a:pt x="1617" y="1252"/>
                  </a:cubicBezTo>
                  <a:cubicBezTo>
                    <a:pt x="1342" y="1061"/>
                    <a:pt x="1024" y="953"/>
                    <a:pt x="742" y="777"/>
                  </a:cubicBezTo>
                  <a:cubicBezTo>
                    <a:pt x="421" y="577"/>
                    <a:pt x="255" y="346"/>
                    <a:pt x="84" y="21"/>
                  </a:cubicBezTo>
                  <a:cubicBezTo>
                    <a:pt x="77" y="7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3"/>
            <p:cNvSpPr/>
            <p:nvPr/>
          </p:nvSpPr>
          <p:spPr>
            <a:xfrm>
              <a:off x="3098725" y="1837525"/>
              <a:ext cx="45350" cy="64625"/>
            </a:xfrm>
            <a:custGeom>
              <a:avLst/>
              <a:gdLst/>
              <a:ahLst/>
              <a:cxnLst/>
              <a:rect l="l" t="t" r="r" b="b"/>
              <a:pathLst>
                <a:path w="1814" h="2585" extrusionOk="0">
                  <a:moveTo>
                    <a:pt x="762" y="1"/>
                  </a:moveTo>
                  <a:cubicBezTo>
                    <a:pt x="755" y="1"/>
                    <a:pt x="748" y="4"/>
                    <a:pt x="742" y="10"/>
                  </a:cubicBezTo>
                  <a:cubicBezTo>
                    <a:pt x="0" y="858"/>
                    <a:pt x="662" y="2404"/>
                    <a:pt x="1727" y="2584"/>
                  </a:cubicBezTo>
                  <a:cubicBezTo>
                    <a:pt x="1730" y="2584"/>
                    <a:pt x="1733" y="2585"/>
                    <a:pt x="1736" y="2585"/>
                  </a:cubicBezTo>
                  <a:cubicBezTo>
                    <a:pt x="1782" y="2585"/>
                    <a:pt x="1814" y="2521"/>
                    <a:pt x="1764" y="2495"/>
                  </a:cubicBezTo>
                  <a:cubicBezTo>
                    <a:pt x="1349" y="2281"/>
                    <a:pt x="969" y="2055"/>
                    <a:pt x="754" y="1616"/>
                  </a:cubicBezTo>
                  <a:cubicBezTo>
                    <a:pt x="484" y="1067"/>
                    <a:pt x="633" y="584"/>
                    <a:pt x="792" y="40"/>
                  </a:cubicBezTo>
                  <a:cubicBezTo>
                    <a:pt x="798" y="19"/>
                    <a:pt x="780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3"/>
            <p:cNvSpPr/>
            <p:nvPr/>
          </p:nvSpPr>
          <p:spPr>
            <a:xfrm>
              <a:off x="3095275" y="1887000"/>
              <a:ext cx="31125" cy="29025"/>
            </a:xfrm>
            <a:custGeom>
              <a:avLst/>
              <a:gdLst/>
              <a:ahLst/>
              <a:cxnLst/>
              <a:rect l="l" t="t" r="r" b="b"/>
              <a:pathLst>
                <a:path w="1245" h="1161" extrusionOk="0">
                  <a:moveTo>
                    <a:pt x="978" y="0"/>
                  </a:moveTo>
                  <a:cubicBezTo>
                    <a:pt x="493" y="0"/>
                    <a:pt x="85" y="698"/>
                    <a:pt x="9" y="1093"/>
                  </a:cubicBezTo>
                  <a:cubicBezTo>
                    <a:pt x="1" y="1132"/>
                    <a:pt x="31" y="1161"/>
                    <a:pt x="62" y="1161"/>
                  </a:cubicBezTo>
                  <a:cubicBezTo>
                    <a:pt x="79" y="1161"/>
                    <a:pt x="95" y="1153"/>
                    <a:pt x="106" y="1135"/>
                  </a:cubicBezTo>
                  <a:cubicBezTo>
                    <a:pt x="238" y="922"/>
                    <a:pt x="297" y="680"/>
                    <a:pt x="456" y="481"/>
                  </a:cubicBezTo>
                  <a:cubicBezTo>
                    <a:pt x="654" y="232"/>
                    <a:pt x="884" y="167"/>
                    <a:pt x="1184" y="127"/>
                  </a:cubicBezTo>
                  <a:cubicBezTo>
                    <a:pt x="1218" y="123"/>
                    <a:pt x="1244" y="72"/>
                    <a:pt x="1204" y="52"/>
                  </a:cubicBezTo>
                  <a:cubicBezTo>
                    <a:pt x="1128" y="17"/>
                    <a:pt x="1052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3"/>
            <p:cNvSpPr/>
            <p:nvPr/>
          </p:nvSpPr>
          <p:spPr>
            <a:xfrm>
              <a:off x="2931700" y="1909125"/>
              <a:ext cx="194425" cy="188125"/>
            </a:xfrm>
            <a:custGeom>
              <a:avLst/>
              <a:gdLst/>
              <a:ahLst/>
              <a:cxnLst/>
              <a:rect l="l" t="t" r="r" b="b"/>
              <a:pathLst>
                <a:path w="7777" h="7525" extrusionOk="0">
                  <a:moveTo>
                    <a:pt x="6982" y="0"/>
                  </a:moveTo>
                  <a:cubicBezTo>
                    <a:pt x="6861" y="0"/>
                    <a:pt x="6735" y="38"/>
                    <a:pt x="6612" y="125"/>
                  </a:cubicBezTo>
                  <a:cubicBezTo>
                    <a:pt x="6605" y="130"/>
                    <a:pt x="6608" y="142"/>
                    <a:pt x="6616" y="142"/>
                  </a:cubicBezTo>
                  <a:cubicBezTo>
                    <a:pt x="6617" y="142"/>
                    <a:pt x="6618" y="142"/>
                    <a:pt x="6619" y="142"/>
                  </a:cubicBezTo>
                  <a:cubicBezTo>
                    <a:pt x="6722" y="118"/>
                    <a:pt x="6816" y="108"/>
                    <a:pt x="6901" y="108"/>
                  </a:cubicBezTo>
                  <a:cubicBezTo>
                    <a:pt x="7611" y="108"/>
                    <a:pt x="7692" y="863"/>
                    <a:pt x="7461" y="1421"/>
                  </a:cubicBezTo>
                  <a:cubicBezTo>
                    <a:pt x="7364" y="1655"/>
                    <a:pt x="7081" y="1886"/>
                    <a:pt x="6886" y="2051"/>
                  </a:cubicBezTo>
                  <a:cubicBezTo>
                    <a:pt x="6513" y="2365"/>
                    <a:pt x="6102" y="2639"/>
                    <a:pt x="5692" y="2901"/>
                  </a:cubicBezTo>
                  <a:cubicBezTo>
                    <a:pt x="4906" y="3403"/>
                    <a:pt x="4081" y="3838"/>
                    <a:pt x="3287" y="4326"/>
                  </a:cubicBezTo>
                  <a:cubicBezTo>
                    <a:pt x="1970" y="5138"/>
                    <a:pt x="738" y="6086"/>
                    <a:pt x="13" y="7482"/>
                  </a:cubicBezTo>
                  <a:cubicBezTo>
                    <a:pt x="1" y="7504"/>
                    <a:pt x="20" y="7524"/>
                    <a:pt x="39" y="7524"/>
                  </a:cubicBezTo>
                  <a:cubicBezTo>
                    <a:pt x="47" y="7524"/>
                    <a:pt x="56" y="7520"/>
                    <a:pt x="62" y="7511"/>
                  </a:cubicBezTo>
                  <a:cubicBezTo>
                    <a:pt x="1491" y="5200"/>
                    <a:pt x="4057" y="4245"/>
                    <a:pt x="6200" y="2767"/>
                  </a:cubicBezTo>
                  <a:cubicBezTo>
                    <a:pt x="6842" y="2325"/>
                    <a:pt x="7777" y="1721"/>
                    <a:pt x="7728" y="817"/>
                  </a:cubicBezTo>
                  <a:cubicBezTo>
                    <a:pt x="7705" y="394"/>
                    <a:pt x="7370" y="0"/>
                    <a:pt x="69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3"/>
            <p:cNvSpPr/>
            <p:nvPr/>
          </p:nvSpPr>
          <p:spPr>
            <a:xfrm>
              <a:off x="3022000" y="1947050"/>
              <a:ext cx="13550" cy="67075"/>
            </a:xfrm>
            <a:custGeom>
              <a:avLst/>
              <a:gdLst/>
              <a:ahLst/>
              <a:cxnLst/>
              <a:rect l="l" t="t" r="r" b="b"/>
              <a:pathLst>
                <a:path w="542" h="2683" extrusionOk="0">
                  <a:moveTo>
                    <a:pt x="147" y="0"/>
                  </a:moveTo>
                  <a:cubicBezTo>
                    <a:pt x="140" y="0"/>
                    <a:pt x="133" y="8"/>
                    <a:pt x="135" y="16"/>
                  </a:cubicBezTo>
                  <a:cubicBezTo>
                    <a:pt x="295" y="936"/>
                    <a:pt x="307" y="1720"/>
                    <a:pt x="12" y="2619"/>
                  </a:cubicBezTo>
                  <a:cubicBezTo>
                    <a:pt x="1" y="2655"/>
                    <a:pt x="34" y="2683"/>
                    <a:pt x="65" y="2683"/>
                  </a:cubicBezTo>
                  <a:cubicBezTo>
                    <a:pt x="81" y="2683"/>
                    <a:pt x="96" y="2676"/>
                    <a:pt x="104" y="2658"/>
                  </a:cubicBezTo>
                  <a:cubicBezTo>
                    <a:pt x="471" y="1846"/>
                    <a:pt x="541" y="825"/>
                    <a:pt x="156" y="7"/>
                  </a:cubicBezTo>
                  <a:cubicBezTo>
                    <a:pt x="154" y="2"/>
                    <a:pt x="151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3"/>
            <p:cNvSpPr/>
            <p:nvPr/>
          </p:nvSpPr>
          <p:spPr>
            <a:xfrm>
              <a:off x="3008250" y="1946975"/>
              <a:ext cx="18050" cy="5500"/>
            </a:xfrm>
            <a:custGeom>
              <a:avLst/>
              <a:gdLst/>
              <a:ahLst/>
              <a:cxnLst/>
              <a:rect l="l" t="t" r="r" b="b"/>
              <a:pathLst>
                <a:path w="722" h="220" extrusionOk="0">
                  <a:moveTo>
                    <a:pt x="623" y="0"/>
                  </a:moveTo>
                  <a:cubicBezTo>
                    <a:pt x="548" y="0"/>
                    <a:pt x="471" y="24"/>
                    <a:pt x="399" y="37"/>
                  </a:cubicBezTo>
                  <a:cubicBezTo>
                    <a:pt x="283" y="58"/>
                    <a:pt x="160" y="68"/>
                    <a:pt x="52" y="117"/>
                  </a:cubicBezTo>
                  <a:cubicBezTo>
                    <a:pt x="0" y="139"/>
                    <a:pt x="28" y="219"/>
                    <a:pt x="80" y="219"/>
                  </a:cubicBezTo>
                  <a:cubicBezTo>
                    <a:pt x="197" y="218"/>
                    <a:pt x="315" y="173"/>
                    <a:pt x="428" y="145"/>
                  </a:cubicBezTo>
                  <a:cubicBezTo>
                    <a:pt x="526" y="120"/>
                    <a:pt x="635" y="109"/>
                    <a:pt x="712" y="40"/>
                  </a:cubicBezTo>
                  <a:cubicBezTo>
                    <a:pt x="721" y="31"/>
                    <a:pt x="716" y="15"/>
                    <a:pt x="704" y="12"/>
                  </a:cubicBezTo>
                  <a:cubicBezTo>
                    <a:pt x="678" y="4"/>
                    <a:pt x="650" y="0"/>
                    <a:pt x="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3"/>
            <p:cNvSpPr/>
            <p:nvPr/>
          </p:nvSpPr>
          <p:spPr>
            <a:xfrm>
              <a:off x="2885500" y="1716150"/>
              <a:ext cx="139550" cy="238300"/>
            </a:xfrm>
            <a:custGeom>
              <a:avLst/>
              <a:gdLst/>
              <a:ahLst/>
              <a:cxnLst/>
              <a:rect l="l" t="t" r="r" b="b"/>
              <a:pathLst>
                <a:path w="5582" h="9532" extrusionOk="0">
                  <a:moveTo>
                    <a:pt x="77" y="1"/>
                  </a:moveTo>
                  <a:cubicBezTo>
                    <a:pt x="39" y="1"/>
                    <a:pt x="1" y="34"/>
                    <a:pt x="9" y="84"/>
                  </a:cubicBezTo>
                  <a:cubicBezTo>
                    <a:pt x="128" y="823"/>
                    <a:pt x="709" y="1298"/>
                    <a:pt x="1319" y="1667"/>
                  </a:cubicBezTo>
                  <a:cubicBezTo>
                    <a:pt x="2168" y="2181"/>
                    <a:pt x="2975" y="2624"/>
                    <a:pt x="3634" y="3388"/>
                  </a:cubicBezTo>
                  <a:cubicBezTo>
                    <a:pt x="5121" y="5109"/>
                    <a:pt x="5421" y="7316"/>
                    <a:pt x="4839" y="9464"/>
                  </a:cubicBezTo>
                  <a:cubicBezTo>
                    <a:pt x="4827" y="9506"/>
                    <a:pt x="4859" y="9531"/>
                    <a:pt x="4891" y="9531"/>
                  </a:cubicBezTo>
                  <a:cubicBezTo>
                    <a:pt x="4913" y="9531"/>
                    <a:pt x="4935" y="9520"/>
                    <a:pt x="4945" y="9493"/>
                  </a:cubicBezTo>
                  <a:cubicBezTo>
                    <a:pt x="5582" y="7769"/>
                    <a:pt x="5344" y="5763"/>
                    <a:pt x="4405" y="4194"/>
                  </a:cubicBezTo>
                  <a:cubicBezTo>
                    <a:pt x="3999" y="3515"/>
                    <a:pt x="3464" y="2917"/>
                    <a:pt x="2841" y="2430"/>
                  </a:cubicBezTo>
                  <a:cubicBezTo>
                    <a:pt x="1859" y="1665"/>
                    <a:pt x="568" y="1341"/>
                    <a:pt x="137" y="48"/>
                  </a:cubicBezTo>
                  <a:cubicBezTo>
                    <a:pt x="127" y="15"/>
                    <a:pt x="102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3"/>
            <p:cNvSpPr/>
            <p:nvPr/>
          </p:nvSpPr>
          <p:spPr>
            <a:xfrm>
              <a:off x="2872075" y="1715950"/>
              <a:ext cx="14225" cy="19575"/>
            </a:xfrm>
            <a:custGeom>
              <a:avLst/>
              <a:gdLst/>
              <a:ahLst/>
              <a:cxnLst/>
              <a:rect l="l" t="t" r="r" b="b"/>
              <a:pathLst>
                <a:path w="569" h="783" extrusionOk="0">
                  <a:moveTo>
                    <a:pt x="520" y="1"/>
                  </a:moveTo>
                  <a:cubicBezTo>
                    <a:pt x="333" y="1"/>
                    <a:pt x="191" y="107"/>
                    <a:pt x="109" y="272"/>
                  </a:cubicBezTo>
                  <a:cubicBezTo>
                    <a:pt x="35" y="421"/>
                    <a:pt x="1" y="642"/>
                    <a:pt x="133" y="769"/>
                  </a:cubicBezTo>
                  <a:cubicBezTo>
                    <a:pt x="142" y="778"/>
                    <a:pt x="154" y="782"/>
                    <a:pt x="165" y="782"/>
                  </a:cubicBezTo>
                  <a:cubicBezTo>
                    <a:pt x="189" y="782"/>
                    <a:pt x="211" y="763"/>
                    <a:pt x="213" y="735"/>
                  </a:cubicBezTo>
                  <a:cubicBezTo>
                    <a:pt x="219" y="599"/>
                    <a:pt x="200" y="473"/>
                    <a:pt x="263" y="343"/>
                  </a:cubicBezTo>
                  <a:cubicBezTo>
                    <a:pt x="321" y="225"/>
                    <a:pt x="430" y="115"/>
                    <a:pt x="545" y="52"/>
                  </a:cubicBezTo>
                  <a:cubicBezTo>
                    <a:pt x="568" y="38"/>
                    <a:pt x="556" y="2"/>
                    <a:pt x="532" y="1"/>
                  </a:cubicBezTo>
                  <a:cubicBezTo>
                    <a:pt x="528" y="1"/>
                    <a:pt x="524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3"/>
            <p:cNvSpPr/>
            <p:nvPr/>
          </p:nvSpPr>
          <p:spPr>
            <a:xfrm>
              <a:off x="2852925" y="1685825"/>
              <a:ext cx="24525" cy="41825"/>
            </a:xfrm>
            <a:custGeom>
              <a:avLst/>
              <a:gdLst/>
              <a:ahLst/>
              <a:cxnLst/>
              <a:rect l="l" t="t" r="r" b="b"/>
              <a:pathLst>
                <a:path w="981" h="1673" extrusionOk="0">
                  <a:moveTo>
                    <a:pt x="64" y="0"/>
                  </a:moveTo>
                  <a:cubicBezTo>
                    <a:pt x="31" y="0"/>
                    <a:pt x="0" y="32"/>
                    <a:pt x="23" y="66"/>
                  </a:cubicBezTo>
                  <a:cubicBezTo>
                    <a:pt x="175" y="309"/>
                    <a:pt x="407" y="487"/>
                    <a:pt x="551" y="742"/>
                  </a:cubicBezTo>
                  <a:cubicBezTo>
                    <a:pt x="713" y="1025"/>
                    <a:pt x="787" y="1317"/>
                    <a:pt x="861" y="1630"/>
                  </a:cubicBezTo>
                  <a:lnTo>
                    <a:pt x="860" y="1630"/>
                  </a:lnTo>
                  <a:cubicBezTo>
                    <a:pt x="867" y="1659"/>
                    <a:pt x="892" y="1673"/>
                    <a:pt x="917" y="1673"/>
                  </a:cubicBezTo>
                  <a:cubicBezTo>
                    <a:pt x="948" y="1673"/>
                    <a:pt x="980" y="1652"/>
                    <a:pt x="979" y="1614"/>
                  </a:cubicBezTo>
                  <a:cubicBezTo>
                    <a:pt x="955" y="1082"/>
                    <a:pt x="607" y="233"/>
                    <a:pt x="84" y="5"/>
                  </a:cubicBezTo>
                  <a:cubicBezTo>
                    <a:pt x="78" y="2"/>
                    <a:pt x="71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3"/>
            <p:cNvSpPr/>
            <p:nvPr/>
          </p:nvSpPr>
          <p:spPr>
            <a:xfrm>
              <a:off x="2851700" y="1665900"/>
              <a:ext cx="27875" cy="21050"/>
            </a:xfrm>
            <a:custGeom>
              <a:avLst/>
              <a:gdLst/>
              <a:ahLst/>
              <a:cxnLst/>
              <a:rect l="l" t="t" r="r" b="b"/>
              <a:pathLst>
                <a:path w="1115" h="842" extrusionOk="0">
                  <a:moveTo>
                    <a:pt x="1058" y="0"/>
                  </a:moveTo>
                  <a:cubicBezTo>
                    <a:pt x="1050" y="0"/>
                    <a:pt x="1043" y="3"/>
                    <a:pt x="1036" y="10"/>
                  </a:cubicBezTo>
                  <a:cubicBezTo>
                    <a:pt x="899" y="154"/>
                    <a:pt x="823" y="339"/>
                    <a:pt x="666" y="473"/>
                  </a:cubicBezTo>
                  <a:cubicBezTo>
                    <a:pt x="484" y="631"/>
                    <a:pt x="275" y="685"/>
                    <a:pt x="50" y="753"/>
                  </a:cubicBezTo>
                  <a:cubicBezTo>
                    <a:pt x="0" y="768"/>
                    <a:pt x="15" y="833"/>
                    <a:pt x="62" y="838"/>
                  </a:cubicBezTo>
                  <a:cubicBezTo>
                    <a:pt x="82" y="841"/>
                    <a:pt x="103" y="842"/>
                    <a:pt x="125" y="842"/>
                  </a:cubicBezTo>
                  <a:cubicBezTo>
                    <a:pt x="521" y="842"/>
                    <a:pt x="1115" y="454"/>
                    <a:pt x="1090" y="33"/>
                  </a:cubicBezTo>
                  <a:cubicBezTo>
                    <a:pt x="1090" y="14"/>
                    <a:pt x="1074" y="0"/>
                    <a:pt x="10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3"/>
            <p:cNvSpPr/>
            <p:nvPr/>
          </p:nvSpPr>
          <p:spPr>
            <a:xfrm>
              <a:off x="2874350" y="1664600"/>
              <a:ext cx="29050" cy="15500"/>
            </a:xfrm>
            <a:custGeom>
              <a:avLst/>
              <a:gdLst/>
              <a:ahLst/>
              <a:cxnLst/>
              <a:rect l="l" t="t" r="r" b="b"/>
              <a:pathLst>
                <a:path w="1162" h="620" extrusionOk="0">
                  <a:moveTo>
                    <a:pt x="275" y="0"/>
                  </a:moveTo>
                  <a:cubicBezTo>
                    <a:pt x="201" y="0"/>
                    <a:pt x="125" y="9"/>
                    <a:pt x="46" y="27"/>
                  </a:cubicBezTo>
                  <a:cubicBezTo>
                    <a:pt x="0" y="36"/>
                    <a:pt x="13" y="104"/>
                    <a:pt x="57" y="105"/>
                  </a:cubicBezTo>
                  <a:cubicBezTo>
                    <a:pt x="263" y="109"/>
                    <a:pt x="484" y="158"/>
                    <a:pt x="664" y="261"/>
                  </a:cubicBezTo>
                  <a:cubicBezTo>
                    <a:pt x="827" y="353"/>
                    <a:pt x="918" y="523"/>
                    <a:pt x="1072" y="613"/>
                  </a:cubicBezTo>
                  <a:cubicBezTo>
                    <a:pt x="1080" y="618"/>
                    <a:pt x="1090" y="620"/>
                    <a:pt x="1099" y="620"/>
                  </a:cubicBezTo>
                  <a:cubicBezTo>
                    <a:pt x="1130" y="620"/>
                    <a:pt x="1162" y="597"/>
                    <a:pt x="1157" y="564"/>
                  </a:cubicBezTo>
                  <a:cubicBezTo>
                    <a:pt x="1131" y="353"/>
                    <a:pt x="896" y="195"/>
                    <a:pt x="718" y="109"/>
                  </a:cubicBezTo>
                  <a:cubicBezTo>
                    <a:pt x="571" y="36"/>
                    <a:pt x="426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3"/>
            <p:cNvSpPr/>
            <p:nvPr/>
          </p:nvSpPr>
          <p:spPr>
            <a:xfrm>
              <a:off x="2746625" y="1604525"/>
              <a:ext cx="156850" cy="162225"/>
            </a:xfrm>
            <a:custGeom>
              <a:avLst/>
              <a:gdLst/>
              <a:ahLst/>
              <a:cxnLst/>
              <a:rect l="l" t="t" r="r" b="b"/>
              <a:pathLst>
                <a:path w="6274" h="6489" extrusionOk="0">
                  <a:moveTo>
                    <a:pt x="3552" y="0"/>
                  </a:moveTo>
                  <a:cubicBezTo>
                    <a:pt x="2887" y="0"/>
                    <a:pt x="2228" y="296"/>
                    <a:pt x="1756" y="778"/>
                  </a:cubicBezTo>
                  <a:cubicBezTo>
                    <a:pt x="0" y="2574"/>
                    <a:pt x="1404" y="5471"/>
                    <a:pt x="3320" y="6478"/>
                  </a:cubicBezTo>
                  <a:cubicBezTo>
                    <a:pt x="3334" y="6485"/>
                    <a:pt x="3348" y="6489"/>
                    <a:pt x="3360" y="6489"/>
                  </a:cubicBezTo>
                  <a:cubicBezTo>
                    <a:pt x="3427" y="6489"/>
                    <a:pt x="3462" y="6395"/>
                    <a:pt x="3397" y="6345"/>
                  </a:cubicBezTo>
                  <a:cubicBezTo>
                    <a:pt x="2584" y="5724"/>
                    <a:pt x="1835" y="5114"/>
                    <a:pt x="1431" y="4140"/>
                  </a:cubicBezTo>
                  <a:cubicBezTo>
                    <a:pt x="1028" y="3170"/>
                    <a:pt x="1042" y="1993"/>
                    <a:pt x="1697" y="1134"/>
                  </a:cubicBezTo>
                  <a:cubicBezTo>
                    <a:pt x="2149" y="542"/>
                    <a:pt x="2854" y="185"/>
                    <a:pt x="3566" y="185"/>
                  </a:cubicBezTo>
                  <a:cubicBezTo>
                    <a:pt x="3939" y="185"/>
                    <a:pt x="4313" y="283"/>
                    <a:pt x="4655" y="496"/>
                  </a:cubicBezTo>
                  <a:cubicBezTo>
                    <a:pt x="5569" y="1066"/>
                    <a:pt x="5835" y="2074"/>
                    <a:pt x="6189" y="3017"/>
                  </a:cubicBezTo>
                  <a:cubicBezTo>
                    <a:pt x="6196" y="3037"/>
                    <a:pt x="6212" y="3046"/>
                    <a:pt x="6227" y="3046"/>
                  </a:cubicBezTo>
                  <a:cubicBezTo>
                    <a:pt x="6251" y="3046"/>
                    <a:pt x="6274" y="3026"/>
                    <a:pt x="6270" y="2995"/>
                  </a:cubicBezTo>
                  <a:cubicBezTo>
                    <a:pt x="6115" y="1873"/>
                    <a:pt x="5471" y="625"/>
                    <a:pt x="4378" y="165"/>
                  </a:cubicBezTo>
                  <a:cubicBezTo>
                    <a:pt x="4111" y="53"/>
                    <a:pt x="3831" y="0"/>
                    <a:pt x="35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3"/>
            <p:cNvSpPr/>
            <p:nvPr/>
          </p:nvSpPr>
          <p:spPr>
            <a:xfrm>
              <a:off x="2792000" y="1760300"/>
              <a:ext cx="35650" cy="39450"/>
            </a:xfrm>
            <a:custGeom>
              <a:avLst/>
              <a:gdLst/>
              <a:ahLst/>
              <a:cxnLst/>
              <a:rect l="l" t="t" r="r" b="b"/>
              <a:pathLst>
                <a:path w="1426" h="1578" extrusionOk="0">
                  <a:moveTo>
                    <a:pt x="1358" y="0"/>
                  </a:moveTo>
                  <a:cubicBezTo>
                    <a:pt x="1356" y="0"/>
                    <a:pt x="1355" y="0"/>
                    <a:pt x="1353" y="0"/>
                  </a:cubicBezTo>
                  <a:cubicBezTo>
                    <a:pt x="704" y="47"/>
                    <a:pt x="1" y="889"/>
                    <a:pt x="65" y="1536"/>
                  </a:cubicBezTo>
                  <a:cubicBezTo>
                    <a:pt x="68" y="1563"/>
                    <a:pt x="89" y="1578"/>
                    <a:pt x="110" y="1578"/>
                  </a:cubicBezTo>
                  <a:cubicBezTo>
                    <a:pt x="126" y="1578"/>
                    <a:pt x="143" y="1568"/>
                    <a:pt x="150" y="1548"/>
                  </a:cubicBezTo>
                  <a:cubicBezTo>
                    <a:pt x="271" y="1216"/>
                    <a:pt x="350" y="907"/>
                    <a:pt x="592" y="634"/>
                  </a:cubicBezTo>
                  <a:cubicBezTo>
                    <a:pt x="821" y="377"/>
                    <a:pt x="1094" y="269"/>
                    <a:pt x="1382" y="103"/>
                  </a:cubicBezTo>
                  <a:cubicBezTo>
                    <a:pt x="1426" y="77"/>
                    <a:pt x="1411" y="0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3"/>
            <p:cNvSpPr/>
            <p:nvPr/>
          </p:nvSpPr>
          <p:spPr>
            <a:xfrm>
              <a:off x="2793750" y="1785225"/>
              <a:ext cx="29050" cy="11250"/>
            </a:xfrm>
            <a:custGeom>
              <a:avLst/>
              <a:gdLst/>
              <a:ahLst/>
              <a:cxnLst/>
              <a:rect l="l" t="t" r="r" b="b"/>
              <a:pathLst>
                <a:path w="1162" h="450" extrusionOk="0">
                  <a:moveTo>
                    <a:pt x="878" y="1"/>
                  </a:moveTo>
                  <a:cubicBezTo>
                    <a:pt x="561" y="1"/>
                    <a:pt x="181" y="199"/>
                    <a:pt x="16" y="408"/>
                  </a:cubicBezTo>
                  <a:cubicBezTo>
                    <a:pt x="1" y="427"/>
                    <a:pt x="13" y="450"/>
                    <a:pt x="34" y="450"/>
                  </a:cubicBezTo>
                  <a:cubicBezTo>
                    <a:pt x="38" y="450"/>
                    <a:pt x="42" y="449"/>
                    <a:pt x="46" y="447"/>
                  </a:cubicBezTo>
                  <a:cubicBezTo>
                    <a:pt x="224" y="369"/>
                    <a:pt x="397" y="272"/>
                    <a:pt x="584" y="221"/>
                  </a:cubicBezTo>
                  <a:cubicBezTo>
                    <a:pt x="755" y="173"/>
                    <a:pt x="943" y="200"/>
                    <a:pt x="1106" y="141"/>
                  </a:cubicBezTo>
                  <a:cubicBezTo>
                    <a:pt x="1144" y="128"/>
                    <a:pt x="1161" y="70"/>
                    <a:pt x="1119" y="50"/>
                  </a:cubicBezTo>
                  <a:cubicBezTo>
                    <a:pt x="1047" y="16"/>
                    <a:pt x="965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3"/>
            <p:cNvSpPr/>
            <p:nvPr/>
          </p:nvSpPr>
          <p:spPr>
            <a:xfrm>
              <a:off x="2797925" y="1786975"/>
              <a:ext cx="66850" cy="167050"/>
            </a:xfrm>
            <a:custGeom>
              <a:avLst/>
              <a:gdLst/>
              <a:ahLst/>
              <a:cxnLst/>
              <a:rect l="l" t="t" r="r" b="b"/>
              <a:pathLst>
                <a:path w="2674" h="6682" extrusionOk="0">
                  <a:moveTo>
                    <a:pt x="965" y="0"/>
                  </a:moveTo>
                  <a:cubicBezTo>
                    <a:pt x="957" y="0"/>
                    <a:pt x="947" y="4"/>
                    <a:pt x="939" y="11"/>
                  </a:cubicBezTo>
                  <a:cubicBezTo>
                    <a:pt x="139" y="754"/>
                    <a:pt x="6" y="2119"/>
                    <a:pt x="285" y="3122"/>
                  </a:cubicBezTo>
                  <a:cubicBezTo>
                    <a:pt x="681" y="4540"/>
                    <a:pt x="2159" y="5204"/>
                    <a:pt x="2522" y="6628"/>
                  </a:cubicBezTo>
                  <a:cubicBezTo>
                    <a:pt x="2532" y="6665"/>
                    <a:pt x="2564" y="6682"/>
                    <a:pt x="2595" y="6682"/>
                  </a:cubicBezTo>
                  <a:cubicBezTo>
                    <a:pt x="2634" y="6682"/>
                    <a:pt x="2673" y="6656"/>
                    <a:pt x="2670" y="6609"/>
                  </a:cubicBezTo>
                  <a:cubicBezTo>
                    <a:pt x="2609" y="5496"/>
                    <a:pt x="1557" y="4886"/>
                    <a:pt x="954" y="4065"/>
                  </a:cubicBezTo>
                  <a:cubicBezTo>
                    <a:pt x="1" y="2764"/>
                    <a:pt x="327" y="1374"/>
                    <a:pt x="1000" y="58"/>
                  </a:cubicBezTo>
                  <a:cubicBezTo>
                    <a:pt x="1014" y="29"/>
                    <a:pt x="991" y="0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3"/>
            <p:cNvSpPr/>
            <p:nvPr/>
          </p:nvSpPr>
          <p:spPr>
            <a:xfrm>
              <a:off x="2859625" y="1882475"/>
              <a:ext cx="16425" cy="71475"/>
            </a:xfrm>
            <a:custGeom>
              <a:avLst/>
              <a:gdLst/>
              <a:ahLst/>
              <a:cxnLst/>
              <a:rect l="l" t="t" r="r" b="b"/>
              <a:pathLst>
                <a:path w="657" h="2859" extrusionOk="0">
                  <a:moveTo>
                    <a:pt x="149" y="1"/>
                  </a:moveTo>
                  <a:cubicBezTo>
                    <a:pt x="122" y="1"/>
                    <a:pt x="95" y="24"/>
                    <a:pt x="104" y="55"/>
                  </a:cubicBezTo>
                  <a:cubicBezTo>
                    <a:pt x="392" y="1007"/>
                    <a:pt x="446" y="1873"/>
                    <a:pt x="14" y="2797"/>
                  </a:cubicBezTo>
                  <a:cubicBezTo>
                    <a:pt x="0" y="2829"/>
                    <a:pt x="27" y="2858"/>
                    <a:pt x="53" y="2858"/>
                  </a:cubicBezTo>
                  <a:cubicBezTo>
                    <a:pt x="65" y="2858"/>
                    <a:pt x="77" y="2852"/>
                    <a:pt x="84" y="2838"/>
                  </a:cubicBezTo>
                  <a:cubicBezTo>
                    <a:pt x="542" y="1993"/>
                    <a:pt x="656" y="891"/>
                    <a:pt x="183" y="21"/>
                  </a:cubicBezTo>
                  <a:cubicBezTo>
                    <a:pt x="175" y="7"/>
                    <a:pt x="162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3"/>
            <p:cNvSpPr/>
            <p:nvPr/>
          </p:nvSpPr>
          <p:spPr>
            <a:xfrm>
              <a:off x="2815375" y="1778350"/>
              <a:ext cx="101900" cy="108600"/>
            </a:xfrm>
            <a:custGeom>
              <a:avLst/>
              <a:gdLst/>
              <a:ahLst/>
              <a:cxnLst/>
              <a:rect l="l" t="t" r="r" b="b"/>
              <a:pathLst>
                <a:path w="4076" h="4344" extrusionOk="0">
                  <a:moveTo>
                    <a:pt x="1387" y="0"/>
                  </a:moveTo>
                  <a:cubicBezTo>
                    <a:pt x="1382" y="0"/>
                    <a:pt x="1376" y="2"/>
                    <a:pt x="1371" y="5"/>
                  </a:cubicBezTo>
                  <a:cubicBezTo>
                    <a:pt x="0" y="896"/>
                    <a:pt x="455" y="3120"/>
                    <a:pt x="1608" y="4017"/>
                  </a:cubicBezTo>
                  <a:cubicBezTo>
                    <a:pt x="1863" y="4215"/>
                    <a:pt x="2190" y="4343"/>
                    <a:pt x="2512" y="4343"/>
                  </a:cubicBezTo>
                  <a:cubicBezTo>
                    <a:pt x="2718" y="4343"/>
                    <a:pt x="2922" y="4291"/>
                    <a:pt x="3103" y="4170"/>
                  </a:cubicBezTo>
                  <a:cubicBezTo>
                    <a:pt x="4075" y="3524"/>
                    <a:pt x="3150" y="2326"/>
                    <a:pt x="3771" y="1545"/>
                  </a:cubicBezTo>
                  <a:cubicBezTo>
                    <a:pt x="3794" y="1516"/>
                    <a:pt x="3772" y="1479"/>
                    <a:pt x="3743" y="1479"/>
                  </a:cubicBezTo>
                  <a:cubicBezTo>
                    <a:pt x="3735" y="1479"/>
                    <a:pt x="3725" y="1483"/>
                    <a:pt x="3716" y="1491"/>
                  </a:cubicBezTo>
                  <a:cubicBezTo>
                    <a:pt x="3439" y="1744"/>
                    <a:pt x="3429" y="2030"/>
                    <a:pt x="3454" y="2395"/>
                  </a:cubicBezTo>
                  <a:cubicBezTo>
                    <a:pt x="3503" y="3113"/>
                    <a:pt x="3373" y="4140"/>
                    <a:pt x="2544" y="4140"/>
                  </a:cubicBezTo>
                  <a:cubicBezTo>
                    <a:pt x="2409" y="4140"/>
                    <a:pt x="2255" y="4112"/>
                    <a:pt x="2079" y="4051"/>
                  </a:cubicBezTo>
                  <a:cubicBezTo>
                    <a:pt x="1370" y="3806"/>
                    <a:pt x="916" y="2881"/>
                    <a:pt x="749" y="2201"/>
                  </a:cubicBezTo>
                  <a:cubicBezTo>
                    <a:pt x="550" y="1384"/>
                    <a:pt x="761" y="603"/>
                    <a:pt x="1411" y="58"/>
                  </a:cubicBezTo>
                  <a:cubicBezTo>
                    <a:pt x="1435" y="37"/>
                    <a:pt x="1413" y="0"/>
                    <a:pt x="1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3"/>
            <p:cNvSpPr/>
            <p:nvPr/>
          </p:nvSpPr>
          <p:spPr>
            <a:xfrm>
              <a:off x="2859275" y="1817175"/>
              <a:ext cx="51425" cy="47925"/>
            </a:xfrm>
            <a:custGeom>
              <a:avLst/>
              <a:gdLst/>
              <a:ahLst/>
              <a:cxnLst/>
              <a:rect l="l" t="t" r="r" b="b"/>
              <a:pathLst>
                <a:path w="2057" h="1917" extrusionOk="0">
                  <a:moveTo>
                    <a:pt x="2024" y="0"/>
                  </a:moveTo>
                  <a:cubicBezTo>
                    <a:pt x="1699" y="0"/>
                    <a:pt x="1465" y="289"/>
                    <a:pt x="1308" y="549"/>
                  </a:cubicBezTo>
                  <a:cubicBezTo>
                    <a:pt x="985" y="1083"/>
                    <a:pt x="837" y="1735"/>
                    <a:pt x="89" y="1763"/>
                  </a:cubicBezTo>
                  <a:cubicBezTo>
                    <a:pt x="15" y="1766"/>
                    <a:pt x="0" y="1871"/>
                    <a:pt x="71" y="1892"/>
                  </a:cubicBezTo>
                  <a:cubicBezTo>
                    <a:pt x="131" y="1909"/>
                    <a:pt x="191" y="1917"/>
                    <a:pt x="249" y="1917"/>
                  </a:cubicBezTo>
                  <a:cubicBezTo>
                    <a:pt x="533" y="1917"/>
                    <a:pt x="792" y="1727"/>
                    <a:pt x="970" y="1503"/>
                  </a:cubicBezTo>
                  <a:cubicBezTo>
                    <a:pt x="1151" y="1274"/>
                    <a:pt x="1252" y="996"/>
                    <a:pt x="1390" y="741"/>
                  </a:cubicBezTo>
                  <a:cubicBezTo>
                    <a:pt x="1555" y="432"/>
                    <a:pt x="1763" y="260"/>
                    <a:pt x="2037" y="50"/>
                  </a:cubicBezTo>
                  <a:cubicBezTo>
                    <a:pt x="2057" y="35"/>
                    <a:pt x="2052" y="0"/>
                    <a:pt x="2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3"/>
            <p:cNvSpPr/>
            <p:nvPr/>
          </p:nvSpPr>
          <p:spPr>
            <a:xfrm>
              <a:off x="2847675" y="1791425"/>
              <a:ext cx="150625" cy="173500"/>
            </a:xfrm>
            <a:custGeom>
              <a:avLst/>
              <a:gdLst/>
              <a:ahLst/>
              <a:cxnLst/>
              <a:rect l="l" t="t" r="r" b="b"/>
              <a:pathLst>
                <a:path w="6025" h="6940" extrusionOk="0">
                  <a:moveTo>
                    <a:pt x="1805" y="1"/>
                  </a:moveTo>
                  <a:cubicBezTo>
                    <a:pt x="1004" y="1"/>
                    <a:pt x="191" y="359"/>
                    <a:pt x="76" y="1236"/>
                  </a:cubicBezTo>
                  <a:cubicBezTo>
                    <a:pt x="1" y="1810"/>
                    <a:pt x="448" y="2363"/>
                    <a:pt x="954" y="2363"/>
                  </a:cubicBezTo>
                  <a:cubicBezTo>
                    <a:pt x="1127" y="2363"/>
                    <a:pt x="1307" y="2299"/>
                    <a:pt x="1476" y="2147"/>
                  </a:cubicBezTo>
                  <a:lnTo>
                    <a:pt x="1475" y="2146"/>
                  </a:lnTo>
                  <a:cubicBezTo>
                    <a:pt x="1508" y="2118"/>
                    <a:pt x="1478" y="2078"/>
                    <a:pt x="1443" y="2078"/>
                  </a:cubicBezTo>
                  <a:cubicBezTo>
                    <a:pt x="1437" y="2078"/>
                    <a:pt x="1431" y="2079"/>
                    <a:pt x="1425" y="2082"/>
                  </a:cubicBezTo>
                  <a:cubicBezTo>
                    <a:pt x="1298" y="2139"/>
                    <a:pt x="1173" y="2164"/>
                    <a:pt x="1055" y="2164"/>
                  </a:cubicBezTo>
                  <a:cubicBezTo>
                    <a:pt x="529" y="2164"/>
                    <a:pt x="142" y="1647"/>
                    <a:pt x="307" y="1093"/>
                  </a:cubicBezTo>
                  <a:cubicBezTo>
                    <a:pt x="412" y="742"/>
                    <a:pt x="742" y="480"/>
                    <a:pt x="1058" y="341"/>
                  </a:cubicBezTo>
                  <a:cubicBezTo>
                    <a:pt x="1292" y="237"/>
                    <a:pt x="1540" y="190"/>
                    <a:pt x="1790" y="190"/>
                  </a:cubicBezTo>
                  <a:cubicBezTo>
                    <a:pt x="2027" y="190"/>
                    <a:pt x="2265" y="232"/>
                    <a:pt x="2494" y="307"/>
                  </a:cubicBezTo>
                  <a:cubicBezTo>
                    <a:pt x="3354" y="589"/>
                    <a:pt x="4036" y="1277"/>
                    <a:pt x="4479" y="2049"/>
                  </a:cubicBezTo>
                  <a:cubicBezTo>
                    <a:pt x="5343" y="3555"/>
                    <a:pt x="5287" y="5245"/>
                    <a:pt x="4655" y="6814"/>
                  </a:cubicBezTo>
                  <a:cubicBezTo>
                    <a:pt x="4627" y="6885"/>
                    <a:pt x="4693" y="6940"/>
                    <a:pt x="4757" y="6940"/>
                  </a:cubicBezTo>
                  <a:cubicBezTo>
                    <a:pt x="4789" y="6940"/>
                    <a:pt x="4820" y="6925"/>
                    <a:pt x="4838" y="6892"/>
                  </a:cubicBezTo>
                  <a:cubicBezTo>
                    <a:pt x="6024" y="4674"/>
                    <a:pt x="5214" y="1166"/>
                    <a:pt x="2747" y="174"/>
                  </a:cubicBezTo>
                  <a:cubicBezTo>
                    <a:pt x="2469" y="62"/>
                    <a:pt x="2138" y="1"/>
                    <a:pt x="1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3"/>
            <p:cNvSpPr/>
            <p:nvPr/>
          </p:nvSpPr>
          <p:spPr>
            <a:xfrm>
              <a:off x="2933675" y="1939075"/>
              <a:ext cx="26625" cy="110125"/>
            </a:xfrm>
            <a:custGeom>
              <a:avLst/>
              <a:gdLst/>
              <a:ahLst/>
              <a:cxnLst/>
              <a:rect l="l" t="t" r="r" b="b"/>
              <a:pathLst>
                <a:path w="1065" h="4405" extrusionOk="0">
                  <a:moveTo>
                    <a:pt x="391" y="1"/>
                  </a:moveTo>
                  <a:cubicBezTo>
                    <a:pt x="346" y="1"/>
                    <a:pt x="310" y="58"/>
                    <a:pt x="347" y="104"/>
                  </a:cubicBezTo>
                  <a:cubicBezTo>
                    <a:pt x="1065" y="995"/>
                    <a:pt x="188" y="1906"/>
                    <a:pt x="71" y="2822"/>
                  </a:cubicBezTo>
                  <a:cubicBezTo>
                    <a:pt x="1" y="3379"/>
                    <a:pt x="138" y="3938"/>
                    <a:pt x="472" y="4387"/>
                  </a:cubicBezTo>
                  <a:cubicBezTo>
                    <a:pt x="481" y="4399"/>
                    <a:pt x="493" y="4405"/>
                    <a:pt x="505" y="4405"/>
                  </a:cubicBezTo>
                  <a:cubicBezTo>
                    <a:pt x="530" y="4405"/>
                    <a:pt x="552" y="4379"/>
                    <a:pt x="538" y="4348"/>
                  </a:cubicBezTo>
                  <a:cubicBezTo>
                    <a:pt x="249" y="3702"/>
                    <a:pt x="137" y="3113"/>
                    <a:pt x="338" y="2423"/>
                  </a:cubicBezTo>
                  <a:cubicBezTo>
                    <a:pt x="445" y="2059"/>
                    <a:pt x="646" y="1725"/>
                    <a:pt x="736" y="1354"/>
                  </a:cubicBezTo>
                  <a:cubicBezTo>
                    <a:pt x="855" y="862"/>
                    <a:pt x="816" y="373"/>
                    <a:pt x="432" y="18"/>
                  </a:cubicBezTo>
                  <a:cubicBezTo>
                    <a:pt x="419" y="6"/>
                    <a:pt x="404" y="1"/>
                    <a:pt x="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3"/>
            <p:cNvSpPr/>
            <p:nvPr/>
          </p:nvSpPr>
          <p:spPr>
            <a:xfrm>
              <a:off x="2942525" y="1938875"/>
              <a:ext cx="38025" cy="76025"/>
            </a:xfrm>
            <a:custGeom>
              <a:avLst/>
              <a:gdLst/>
              <a:ahLst/>
              <a:cxnLst/>
              <a:rect l="l" t="t" r="r" b="b"/>
              <a:pathLst>
                <a:path w="1521" h="3041" extrusionOk="0">
                  <a:moveTo>
                    <a:pt x="55" y="1"/>
                  </a:moveTo>
                  <a:cubicBezTo>
                    <a:pt x="25" y="1"/>
                    <a:pt x="0" y="42"/>
                    <a:pt x="28" y="66"/>
                  </a:cubicBezTo>
                  <a:cubicBezTo>
                    <a:pt x="917" y="889"/>
                    <a:pt x="1153" y="1802"/>
                    <a:pt x="966" y="2980"/>
                  </a:cubicBezTo>
                  <a:cubicBezTo>
                    <a:pt x="961" y="3012"/>
                    <a:pt x="990" y="3041"/>
                    <a:pt x="1017" y="3041"/>
                  </a:cubicBezTo>
                  <a:cubicBezTo>
                    <a:pt x="1031" y="3041"/>
                    <a:pt x="1044" y="3034"/>
                    <a:pt x="1052" y="3016"/>
                  </a:cubicBezTo>
                  <a:cubicBezTo>
                    <a:pt x="1521" y="1992"/>
                    <a:pt x="1013" y="588"/>
                    <a:pt x="74" y="6"/>
                  </a:cubicBezTo>
                  <a:cubicBezTo>
                    <a:pt x="68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3"/>
            <p:cNvSpPr/>
            <p:nvPr/>
          </p:nvSpPr>
          <p:spPr>
            <a:xfrm>
              <a:off x="2979275" y="1944400"/>
              <a:ext cx="47800" cy="43425"/>
            </a:xfrm>
            <a:custGeom>
              <a:avLst/>
              <a:gdLst/>
              <a:ahLst/>
              <a:cxnLst/>
              <a:rect l="l" t="t" r="r" b="b"/>
              <a:pathLst>
                <a:path w="1912" h="1737" extrusionOk="0">
                  <a:moveTo>
                    <a:pt x="1754" y="1"/>
                  </a:moveTo>
                  <a:cubicBezTo>
                    <a:pt x="1746" y="1"/>
                    <a:pt x="1738" y="2"/>
                    <a:pt x="1730" y="3"/>
                  </a:cubicBezTo>
                  <a:cubicBezTo>
                    <a:pt x="883" y="182"/>
                    <a:pt x="191" y="837"/>
                    <a:pt x="6" y="1689"/>
                  </a:cubicBezTo>
                  <a:cubicBezTo>
                    <a:pt x="1" y="1718"/>
                    <a:pt x="23" y="1737"/>
                    <a:pt x="45" y="1737"/>
                  </a:cubicBezTo>
                  <a:cubicBezTo>
                    <a:pt x="60" y="1737"/>
                    <a:pt x="75" y="1728"/>
                    <a:pt x="81" y="1710"/>
                  </a:cubicBezTo>
                  <a:cubicBezTo>
                    <a:pt x="345" y="931"/>
                    <a:pt x="975" y="360"/>
                    <a:pt x="1786" y="207"/>
                  </a:cubicBezTo>
                  <a:cubicBezTo>
                    <a:pt x="1911" y="183"/>
                    <a:pt x="1869" y="1"/>
                    <a:pt x="17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3"/>
            <p:cNvSpPr/>
            <p:nvPr/>
          </p:nvSpPr>
          <p:spPr>
            <a:xfrm>
              <a:off x="3022950" y="1946900"/>
              <a:ext cx="12425" cy="69525"/>
            </a:xfrm>
            <a:custGeom>
              <a:avLst/>
              <a:gdLst/>
              <a:ahLst/>
              <a:cxnLst/>
              <a:rect l="l" t="t" r="r" b="b"/>
              <a:pathLst>
                <a:path w="497" h="2781" extrusionOk="0">
                  <a:moveTo>
                    <a:pt x="18" y="1"/>
                  </a:moveTo>
                  <a:cubicBezTo>
                    <a:pt x="9" y="1"/>
                    <a:pt x="1" y="6"/>
                    <a:pt x="1" y="17"/>
                  </a:cubicBezTo>
                  <a:cubicBezTo>
                    <a:pt x="27" y="473"/>
                    <a:pt x="182" y="905"/>
                    <a:pt x="187" y="1370"/>
                  </a:cubicBezTo>
                  <a:cubicBezTo>
                    <a:pt x="193" y="1837"/>
                    <a:pt x="68" y="2274"/>
                    <a:pt x="13" y="2731"/>
                  </a:cubicBezTo>
                  <a:cubicBezTo>
                    <a:pt x="10" y="2761"/>
                    <a:pt x="38" y="2780"/>
                    <a:pt x="65" y="2780"/>
                  </a:cubicBezTo>
                  <a:cubicBezTo>
                    <a:pt x="82" y="2780"/>
                    <a:pt x="99" y="2773"/>
                    <a:pt x="107" y="2756"/>
                  </a:cubicBezTo>
                  <a:cubicBezTo>
                    <a:pt x="472" y="2032"/>
                    <a:pt x="497" y="693"/>
                    <a:pt x="33" y="8"/>
                  </a:cubicBezTo>
                  <a:cubicBezTo>
                    <a:pt x="29" y="3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3"/>
            <p:cNvSpPr/>
            <p:nvPr/>
          </p:nvSpPr>
          <p:spPr>
            <a:xfrm>
              <a:off x="2881725" y="2168675"/>
              <a:ext cx="17325" cy="7375"/>
            </a:xfrm>
            <a:custGeom>
              <a:avLst/>
              <a:gdLst/>
              <a:ahLst/>
              <a:cxnLst/>
              <a:rect l="l" t="t" r="r" b="b"/>
              <a:pathLst>
                <a:path w="693" h="295" extrusionOk="0">
                  <a:moveTo>
                    <a:pt x="234" y="1"/>
                  </a:moveTo>
                  <a:cubicBezTo>
                    <a:pt x="159" y="1"/>
                    <a:pt x="86" y="16"/>
                    <a:pt x="29" y="47"/>
                  </a:cubicBezTo>
                  <a:cubicBezTo>
                    <a:pt x="1" y="63"/>
                    <a:pt x="7" y="109"/>
                    <a:pt x="38" y="118"/>
                  </a:cubicBezTo>
                  <a:cubicBezTo>
                    <a:pt x="134" y="142"/>
                    <a:pt x="233" y="145"/>
                    <a:pt x="328" y="175"/>
                  </a:cubicBezTo>
                  <a:cubicBezTo>
                    <a:pt x="425" y="204"/>
                    <a:pt x="506" y="265"/>
                    <a:pt x="603" y="293"/>
                  </a:cubicBezTo>
                  <a:cubicBezTo>
                    <a:pt x="608" y="294"/>
                    <a:pt x="613" y="295"/>
                    <a:pt x="618" y="295"/>
                  </a:cubicBezTo>
                  <a:cubicBezTo>
                    <a:pt x="660" y="295"/>
                    <a:pt x="692" y="245"/>
                    <a:pt x="669" y="206"/>
                  </a:cubicBezTo>
                  <a:cubicBezTo>
                    <a:pt x="592" y="77"/>
                    <a:pt x="405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3"/>
            <p:cNvSpPr/>
            <p:nvPr/>
          </p:nvSpPr>
          <p:spPr>
            <a:xfrm>
              <a:off x="2854625" y="2105625"/>
              <a:ext cx="50750" cy="84300"/>
            </a:xfrm>
            <a:custGeom>
              <a:avLst/>
              <a:gdLst/>
              <a:ahLst/>
              <a:cxnLst/>
              <a:rect l="l" t="t" r="r" b="b"/>
              <a:pathLst>
                <a:path w="2030" h="3372" extrusionOk="0">
                  <a:moveTo>
                    <a:pt x="415" y="1"/>
                  </a:moveTo>
                  <a:cubicBezTo>
                    <a:pt x="398" y="1"/>
                    <a:pt x="382" y="10"/>
                    <a:pt x="375" y="31"/>
                  </a:cubicBezTo>
                  <a:cubicBezTo>
                    <a:pt x="0" y="1300"/>
                    <a:pt x="1746" y="2185"/>
                    <a:pt x="1945" y="3341"/>
                  </a:cubicBezTo>
                  <a:cubicBezTo>
                    <a:pt x="1949" y="3362"/>
                    <a:pt x="1966" y="3371"/>
                    <a:pt x="1984" y="3371"/>
                  </a:cubicBezTo>
                  <a:cubicBezTo>
                    <a:pt x="2006" y="3371"/>
                    <a:pt x="2029" y="3356"/>
                    <a:pt x="2028" y="3330"/>
                  </a:cubicBezTo>
                  <a:cubicBezTo>
                    <a:pt x="1984" y="2809"/>
                    <a:pt x="1756" y="2410"/>
                    <a:pt x="1441" y="2002"/>
                  </a:cubicBezTo>
                  <a:cubicBezTo>
                    <a:pt x="948" y="1364"/>
                    <a:pt x="527" y="891"/>
                    <a:pt x="461" y="43"/>
                  </a:cubicBezTo>
                  <a:cubicBezTo>
                    <a:pt x="459" y="16"/>
                    <a:pt x="437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3"/>
            <p:cNvSpPr/>
            <p:nvPr/>
          </p:nvSpPr>
          <p:spPr>
            <a:xfrm>
              <a:off x="2864625" y="2106175"/>
              <a:ext cx="48550" cy="60200"/>
            </a:xfrm>
            <a:custGeom>
              <a:avLst/>
              <a:gdLst/>
              <a:ahLst/>
              <a:cxnLst/>
              <a:rect l="l" t="t" r="r" b="b"/>
              <a:pathLst>
                <a:path w="1942" h="2408" extrusionOk="0">
                  <a:moveTo>
                    <a:pt x="32" y="0"/>
                  </a:moveTo>
                  <a:cubicBezTo>
                    <a:pt x="15" y="0"/>
                    <a:pt x="0" y="19"/>
                    <a:pt x="3" y="38"/>
                  </a:cubicBezTo>
                  <a:cubicBezTo>
                    <a:pt x="64" y="452"/>
                    <a:pt x="584" y="571"/>
                    <a:pt x="879" y="784"/>
                  </a:cubicBezTo>
                  <a:cubicBezTo>
                    <a:pt x="1417" y="1172"/>
                    <a:pt x="1684" y="1734"/>
                    <a:pt x="1825" y="2366"/>
                  </a:cubicBezTo>
                  <a:cubicBezTo>
                    <a:pt x="1832" y="2394"/>
                    <a:pt x="1855" y="2407"/>
                    <a:pt x="1879" y="2407"/>
                  </a:cubicBezTo>
                  <a:cubicBezTo>
                    <a:pt x="1910" y="2407"/>
                    <a:pt x="1941" y="2387"/>
                    <a:pt x="1940" y="2350"/>
                  </a:cubicBezTo>
                  <a:cubicBezTo>
                    <a:pt x="1925" y="1863"/>
                    <a:pt x="1723" y="1398"/>
                    <a:pt x="1404" y="1029"/>
                  </a:cubicBezTo>
                  <a:cubicBezTo>
                    <a:pt x="1019" y="582"/>
                    <a:pt x="434" y="442"/>
                    <a:pt x="51" y="9"/>
                  </a:cubicBezTo>
                  <a:cubicBezTo>
                    <a:pt x="45" y="3"/>
                    <a:pt x="3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3"/>
            <p:cNvSpPr/>
            <p:nvPr/>
          </p:nvSpPr>
          <p:spPr>
            <a:xfrm>
              <a:off x="2846475" y="2053125"/>
              <a:ext cx="36525" cy="67600"/>
            </a:xfrm>
            <a:custGeom>
              <a:avLst/>
              <a:gdLst/>
              <a:ahLst/>
              <a:cxnLst/>
              <a:rect l="l" t="t" r="r" b="b"/>
              <a:pathLst>
                <a:path w="1461" h="2704" extrusionOk="0">
                  <a:moveTo>
                    <a:pt x="149" y="1"/>
                  </a:moveTo>
                  <a:cubicBezTo>
                    <a:pt x="128" y="1"/>
                    <a:pt x="106" y="12"/>
                    <a:pt x="100" y="38"/>
                  </a:cubicBezTo>
                  <a:cubicBezTo>
                    <a:pt x="1" y="452"/>
                    <a:pt x="162" y="827"/>
                    <a:pt x="397" y="1169"/>
                  </a:cubicBezTo>
                  <a:cubicBezTo>
                    <a:pt x="753" y="1685"/>
                    <a:pt x="1145" y="2084"/>
                    <a:pt x="1384" y="2679"/>
                  </a:cubicBezTo>
                  <a:cubicBezTo>
                    <a:pt x="1390" y="2695"/>
                    <a:pt x="1405" y="2703"/>
                    <a:pt x="1419" y="2703"/>
                  </a:cubicBezTo>
                  <a:cubicBezTo>
                    <a:pt x="1435" y="2703"/>
                    <a:pt x="1451" y="2692"/>
                    <a:pt x="1452" y="2669"/>
                  </a:cubicBezTo>
                  <a:cubicBezTo>
                    <a:pt x="1460" y="2305"/>
                    <a:pt x="1268" y="2011"/>
                    <a:pt x="1052" y="1731"/>
                  </a:cubicBezTo>
                  <a:cubicBezTo>
                    <a:pt x="641" y="1199"/>
                    <a:pt x="193" y="777"/>
                    <a:pt x="202" y="51"/>
                  </a:cubicBezTo>
                  <a:cubicBezTo>
                    <a:pt x="202" y="19"/>
                    <a:pt x="175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3"/>
            <p:cNvSpPr/>
            <p:nvPr/>
          </p:nvSpPr>
          <p:spPr>
            <a:xfrm>
              <a:off x="2849700" y="2056500"/>
              <a:ext cx="63025" cy="64175"/>
            </a:xfrm>
            <a:custGeom>
              <a:avLst/>
              <a:gdLst/>
              <a:ahLst/>
              <a:cxnLst/>
              <a:rect l="l" t="t" r="r" b="b"/>
              <a:pathLst>
                <a:path w="2521" h="2567" extrusionOk="0">
                  <a:moveTo>
                    <a:pt x="60" y="1"/>
                  </a:moveTo>
                  <a:cubicBezTo>
                    <a:pt x="21" y="1"/>
                    <a:pt x="1" y="60"/>
                    <a:pt x="39" y="81"/>
                  </a:cubicBezTo>
                  <a:cubicBezTo>
                    <a:pt x="554" y="384"/>
                    <a:pt x="1047" y="660"/>
                    <a:pt x="1467" y="1098"/>
                  </a:cubicBezTo>
                  <a:cubicBezTo>
                    <a:pt x="1889" y="1538"/>
                    <a:pt x="2106" y="2059"/>
                    <a:pt x="2446" y="2548"/>
                  </a:cubicBezTo>
                  <a:cubicBezTo>
                    <a:pt x="2455" y="2561"/>
                    <a:pt x="2467" y="2566"/>
                    <a:pt x="2479" y="2566"/>
                  </a:cubicBezTo>
                  <a:cubicBezTo>
                    <a:pt x="2500" y="2566"/>
                    <a:pt x="2521" y="2546"/>
                    <a:pt x="2516" y="2519"/>
                  </a:cubicBezTo>
                  <a:cubicBezTo>
                    <a:pt x="2352" y="1429"/>
                    <a:pt x="1091" y="297"/>
                    <a:pt x="73" y="2"/>
                  </a:cubicBezTo>
                  <a:cubicBezTo>
                    <a:pt x="68" y="1"/>
                    <a:pt x="64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3"/>
            <p:cNvSpPr/>
            <p:nvPr/>
          </p:nvSpPr>
          <p:spPr>
            <a:xfrm>
              <a:off x="2861550" y="2017100"/>
              <a:ext cx="67500" cy="94475"/>
            </a:xfrm>
            <a:custGeom>
              <a:avLst/>
              <a:gdLst/>
              <a:ahLst/>
              <a:cxnLst/>
              <a:rect l="l" t="t" r="r" b="b"/>
              <a:pathLst>
                <a:path w="2700" h="3779" extrusionOk="0">
                  <a:moveTo>
                    <a:pt x="261" y="1"/>
                  </a:moveTo>
                  <a:cubicBezTo>
                    <a:pt x="230" y="1"/>
                    <a:pt x="199" y="18"/>
                    <a:pt x="188" y="56"/>
                  </a:cubicBezTo>
                  <a:cubicBezTo>
                    <a:pt x="1" y="725"/>
                    <a:pt x="23" y="1456"/>
                    <a:pt x="431" y="2041"/>
                  </a:cubicBezTo>
                  <a:cubicBezTo>
                    <a:pt x="439" y="2053"/>
                    <a:pt x="451" y="2058"/>
                    <a:pt x="463" y="2058"/>
                  </a:cubicBezTo>
                  <a:cubicBezTo>
                    <a:pt x="486" y="2058"/>
                    <a:pt x="508" y="2040"/>
                    <a:pt x="498" y="2013"/>
                  </a:cubicBezTo>
                  <a:cubicBezTo>
                    <a:pt x="295" y="1455"/>
                    <a:pt x="180" y="977"/>
                    <a:pt x="267" y="420"/>
                  </a:cubicBezTo>
                  <a:lnTo>
                    <a:pt x="267" y="420"/>
                  </a:lnTo>
                  <a:cubicBezTo>
                    <a:pt x="447" y="756"/>
                    <a:pt x="889" y="837"/>
                    <a:pt x="1250" y="1052"/>
                  </a:cubicBezTo>
                  <a:cubicBezTo>
                    <a:pt x="2212" y="1624"/>
                    <a:pt x="2369" y="2745"/>
                    <a:pt x="2595" y="3742"/>
                  </a:cubicBezTo>
                  <a:cubicBezTo>
                    <a:pt x="2601" y="3767"/>
                    <a:pt x="2623" y="3779"/>
                    <a:pt x="2644" y="3779"/>
                  </a:cubicBezTo>
                  <a:cubicBezTo>
                    <a:pt x="2672" y="3779"/>
                    <a:pt x="2700" y="3761"/>
                    <a:pt x="2697" y="3728"/>
                  </a:cubicBezTo>
                  <a:cubicBezTo>
                    <a:pt x="2625" y="3004"/>
                    <a:pt x="2493" y="2263"/>
                    <a:pt x="2088" y="1643"/>
                  </a:cubicBezTo>
                  <a:cubicBezTo>
                    <a:pt x="1949" y="1431"/>
                    <a:pt x="1785" y="1237"/>
                    <a:pt x="1585" y="1080"/>
                  </a:cubicBezTo>
                  <a:cubicBezTo>
                    <a:pt x="1194" y="773"/>
                    <a:pt x="353" y="678"/>
                    <a:pt x="342" y="77"/>
                  </a:cubicBezTo>
                  <a:cubicBezTo>
                    <a:pt x="340" y="28"/>
                    <a:pt x="300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3"/>
            <p:cNvSpPr/>
            <p:nvPr/>
          </p:nvSpPr>
          <p:spPr>
            <a:xfrm>
              <a:off x="2906800" y="2009075"/>
              <a:ext cx="32025" cy="63800"/>
            </a:xfrm>
            <a:custGeom>
              <a:avLst/>
              <a:gdLst/>
              <a:ahLst/>
              <a:cxnLst/>
              <a:rect l="l" t="t" r="r" b="b"/>
              <a:pathLst>
                <a:path w="1281" h="2552" extrusionOk="0">
                  <a:moveTo>
                    <a:pt x="439" y="0"/>
                  </a:moveTo>
                  <a:cubicBezTo>
                    <a:pt x="350" y="0"/>
                    <a:pt x="261" y="8"/>
                    <a:pt x="175" y="21"/>
                  </a:cubicBezTo>
                  <a:cubicBezTo>
                    <a:pt x="127" y="30"/>
                    <a:pt x="128" y="97"/>
                    <a:pt x="162" y="119"/>
                  </a:cubicBezTo>
                  <a:cubicBezTo>
                    <a:pt x="982" y="648"/>
                    <a:pt x="0" y="1813"/>
                    <a:pt x="440" y="2544"/>
                  </a:cubicBezTo>
                  <a:cubicBezTo>
                    <a:pt x="443" y="2549"/>
                    <a:pt x="448" y="2551"/>
                    <a:pt x="453" y="2551"/>
                  </a:cubicBezTo>
                  <a:cubicBezTo>
                    <a:pt x="461" y="2551"/>
                    <a:pt x="470" y="2544"/>
                    <a:pt x="467" y="2533"/>
                  </a:cubicBezTo>
                  <a:cubicBezTo>
                    <a:pt x="297" y="1768"/>
                    <a:pt x="1011" y="717"/>
                    <a:pt x="332" y="116"/>
                  </a:cubicBezTo>
                  <a:lnTo>
                    <a:pt x="332" y="116"/>
                  </a:lnTo>
                  <a:cubicBezTo>
                    <a:pt x="336" y="116"/>
                    <a:pt x="341" y="116"/>
                    <a:pt x="345" y="116"/>
                  </a:cubicBezTo>
                  <a:cubicBezTo>
                    <a:pt x="673" y="116"/>
                    <a:pt x="917" y="257"/>
                    <a:pt x="1224" y="407"/>
                  </a:cubicBezTo>
                  <a:cubicBezTo>
                    <a:pt x="1228" y="409"/>
                    <a:pt x="1233" y="410"/>
                    <a:pt x="1237" y="410"/>
                  </a:cubicBezTo>
                  <a:cubicBezTo>
                    <a:pt x="1259" y="410"/>
                    <a:pt x="1280" y="389"/>
                    <a:pt x="1265" y="366"/>
                  </a:cubicBezTo>
                  <a:cubicBezTo>
                    <a:pt x="1080" y="95"/>
                    <a:pt x="757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3"/>
            <p:cNvSpPr/>
            <p:nvPr/>
          </p:nvSpPr>
          <p:spPr>
            <a:xfrm>
              <a:off x="2817250" y="1656300"/>
              <a:ext cx="32475" cy="78875"/>
            </a:xfrm>
            <a:custGeom>
              <a:avLst/>
              <a:gdLst/>
              <a:ahLst/>
              <a:cxnLst/>
              <a:rect l="l" t="t" r="r" b="b"/>
              <a:pathLst>
                <a:path w="1299" h="3155" extrusionOk="0">
                  <a:moveTo>
                    <a:pt x="28" y="1"/>
                  </a:moveTo>
                  <a:cubicBezTo>
                    <a:pt x="13" y="1"/>
                    <a:pt x="1" y="19"/>
                    <a:pt x="9" y="32"/>
                  </a:cubicBezTo>
                  <a:cubicBezTo>
                    <a:pt x="319" y="504"/>
                    <a:pt x="630" y="918"/>
                    <a:pt x="763" y="1483"/>
                  </a:cubicBezTo>
                  <a:cubicBezTo>
                    <a:pt x="898" y="2053"/>
                    <a:pt x="794" y="2550"/>
                    <a:pt x="741" y="3115"/>
                  </a:cubicBezTo>
                  <a:cubicBezTo>
                    <a:pt x="739" y="3139"/>
                    <a:pt x="761" y="3155"/>
                    <a:pt x="783" y="3155"/>
                  </a:cubicBezTo>
                  <a:cubicBezTo>
                    <a:pt x="796" y="3155"/>
                    <a:pt x="809" y="3149"/>
                    <a:pt x="816" y="3135"/>
                  </a:cubicBezTo>
                  <a:cubicBezTo>
                    <a:pt x="1298" y="2190"/>
                    <a:pt x="885" y="622"/>
                    <a:pt x="37" y="4"/>
                  </a:cubicBezTo>
                  <a:cubicBezTo>
                    <a:pt x="34" y="2"/>
                    <a:pt x="31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3"/>
            <p:cNvSpPr/>
            <p:nvPr/>
          </p:nvSpPr>
          <p:spPr>
            <a:xfrm>
              <a:off x="2793100" y="1652600"/>
              <a:ext cx="43350" cy="82625"/>
            </a:xfrm>
            <a:custGeom>
              <a:avLst/>
              <a:gdLst/>
              <a:ahLst/>
              <a:cxnLst/>
              <a:rect l="l" t="t" r="r" b="b"/>
              <a:pathLst>
                <a:path w="1734" h="3305" extrusionOk="0">
                  <a:moveTo>
                    <a:pt x="911" y="0"/>
                  </a:moveTo>
                  <a:cubicBezTo>
                    <a:pt x="893" y="0"/>
                    <a:pt x="876" y="7"/>
                    <a:pt x="863" y="22"/>
                  </a:cubicBezTo>
                  <a:cubicBezTo>
                    <a:pt x="0" y="1008"/>
                    <a:pt x="236" y="2982"/>
                    <a:pt x="1685" y="3304"/>
                  </a:cubicBezTo>
                  <a:cubicBezTo>
                    <a:pt x="1687" y="3304"/>
                    <a:pt x="1690" y="3305"/>
                    <a:pt x="1693" y="3305"/>
                  </a:cubicBezTo>
                  <a:cubicBezTo>
                    <a:pt x="1722" y="3305"/>
                    <a:pt x="1733" y="3267"/>
                    <a:pt x="1707" y="3249"/>
                  </a:cubicBezTo>
                  <a:cubicBezTo>
                    <a:pt x="1194" y="2894"/>
                    <a:pt x="748" y="2579"/>
                    <a:pt x="564" y="1942"/>
                  </a:cubicBezTo>
                  <a:cubicBezTo>
                    <a:pt x="371" y="1275"/>
                    <a:pt x="582" y="652"/>
                    <a:pt x="981" y="114"/>
                  </a:cubicBezTo>
                  <a:cubicBezTo>
                    <a:pt x="1019" y="62"/>
                    <a:pt x="964" y="0"/>
                    <a:pt x="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3"/>
            <p:cNvSpPr/>
            <p:nvPr/>
          </p:nvSpPr>
          <p:spPr>
            <a:xfrm>
              <a:off x="3739825" y="2261450"/>
              <a:ext cx="36900" cy="10325"/>
            </a:xfrm>
            <a:custGeom>
              <a:avLst/>
              <a:gdLst/>
              <a:ahLst/>
              <a:cxnLst/>
              <a:rect l="l" t="t" r="r" b="b"/>
              <a:pathLst>
                <a:path w="1476" h="413" extrusionOk="0">
                  <a:moveTo>
                    <a:pt x="575" y="0"/>
                  </a:moveTo>
                  <a:cubicBezTo>
                    <a:pt x="366" y="0"/>
                    <a:pt x="165" y="52"/>
                    <a:pt x="11" y="177"/>
                  </a:cubicBezTo>
                  <a:cubicBezTo>
                    <a:pt x="1" y="185"/>
                    <a:pt x="10" y="202"/>
                    <a:pt x="22" y="202"/>
                  </a:cubicBezTo>
                  <a:cubicBezTo>
                    <a:pt x="195" y="202"/>
                    <a:pt x="365" y="171"/>
                    <a:pt x="536" y="171"/>
                  </a:cubicBezTo>
                  <a:cubicBezTo>
                    <a:pt x="565" y="171"/>
                    <a:pt x="594" y="172"/>
                    <a:pt x="622" y="174"/>
                  </a:cubicBezTo>
                  <a:cubicBezTo>
                    <a:pt x="876" y="190"/>
                    <a:pt x="1089" y="280"/>
                    <a:pt x="1310" y="401"/>
                  </a:cubicBezTo>
                  <a:cubicBezTo>
                    <a:pt x="1325" y="409"/>
                    <a:pt x="1340" y="413"/>
                    <a:pt x="1354" y="413"/>
                  </a:cubicBezTo>
                  <a:cubicBezTo>
                    <a:pt x="1430" y="413"/>
                    <a:pt x="1475" y="304"/>
                    <a:pt x="1398" y="251"/>
                  </a:cubicBezTo>
                  <a:cubicBezTo>
                    <a:pt x="1183" y="104"/>
                    <a:pt x="871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3"/>
            <p:cNvSpPr/>
            <p:nvPr/>
          </p:nvSpPr>
          <p:spPr>
            <a:xfrm>
              <a:off x="3720150" y="2230375"/>
              <a:ext cx="67300" cy="16500"/>
            </a:xfrm>
            <a:custGeom>
              <a:avLst/>
              <a:gdLst/>
              <a:ahLst/>
              <a:cxnLst/>
              <a:rect l="l" t="t" r="r" b="b"/>
              <a:pathLst>
                <a:path w="2692" h="660" extrusionOk="0">
                  <a:moveTo>
                    <a:pt x="425" y="1"/>
                  </a:moveTo>
                  <a:cubicBezTo>
                    <a:pt x="294" y="1"/>
                    <a:pt x="166" y="8"/>
                    <a:pt x="44" y="22"/>
                  </a:cubicBezTo>
                  <a:cubicBezTo>
                    <a:pt x="11" y="26"/>
                    <a:pt x="0" y="72"/>
                    <a:pt x="36" y="81"/>
                  </a:cubicBezTo>
                  <a:cubicBezTo>
                    <a:pt x="451" y="193"/>
                    <a:pt x="886" y="222"/>
                    <a:pt x="1307" y="314"/>
                  </a:cubicBezTo>
                  <a:cubicBezTo>
                    <a:pt x="1731" y="407"/>
                    <a:pt x="2137" y="566"/>
                    <a:pt x="2560" y="658"/>
                  </a:cubicBezTo>
                  <a:cubicBezTo>
                    <a:pt x="2566" y="659"/>
                    <a:pt x="2571" y="660"/>
                    <a:pt x="2577" y="660"/>
                  </a:cubicBezTo>
                  <a:cubicBezTo>
                    <a:pt x="2647" y="660"/>
                    <a:pt x="2691" y="557"/>
                    <a:pt x="2618" y="520"/>
                  </a:cubicBezTo>
                  <a:cubicBezTo>
                    <a:pt x="2013" y="212"/>
                    <a:pt x="1160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3"/>
            <p:cNvSpPr/>
            <p:nvPr/>
          </p:nvSpPr>
          <p:spPr>
            <a:xfrm>
              <a:off x="3768050" y="2215200"/>
              <a:ext cx="17950" cy="30000"/>
            </a:xfrm>
            <a:custGeom>
              <a:avLst/>
              <a:gdLst/>
              <a:ahLst/>
              <a:cxnLst/>
              <a:rect l="l" t="t" r="r" b="b"/>
              <a:pathLst>
                <a:path w="718" h="1200" extrusionOk="0">
                  <a:moveTo>
                    <a:pt x="61" y="0"/>
                  </a:moveTo>
                  <a:cubicBezTo>
                    <a:pt x="30" y="0"/>
                    <a:pt x="0" y="34"/>
                    <a:pt x="17" y="73"/>
                  </a:cubicBezTo>
                  <a:cubicBezTo>
                    <a:pt x="179" y="448"/>
                    <a:pt x="391" y="808"/>
                    <a:pt x="585" y="1168"/>
                  </a:cubicBezTo>
                  <a:cubicBezTo>
                    <a:pt x="597" y="1190"/>
                    <a:pt x="615" y="1199"/>
                    <a:pt x="634" y="1199"/>
                  </a:cubicBezTo>
                  <a:cubicBezTo>
                    <a:pt x="675" y="1199"/>
                    <a:pt x="718" y="1154"/>
                    <a:pt x="692" y="1106"/>
                  </a:cubicBezTo>
                  <a:cubicBezTo>
                    <a:pt x="502" y="744"/>
                    <a:pt x="322" y="367"/>
                    <a:pt x="101" y="23"/>
                  </a:cubicBezTo>
                  <a:cubicBezTo>
                    <a:pt x="90" y="7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3"/>
            <p:cNvSpPr/>
            <p:nvPr/>
          </p:nvSpPr>
          <p:spPr>
            <a:xfrm>
              <a:off x="3769975" y="2215075"/>
              <a:ext cx="53925" cy="51625"/>
            </a:xfrm>
            <a:custGeom>
              <a:avLst/>
              <a:gdLst/>
              <a:ahLst/>
              <a:cxnLst/>
              <a:rect l="l" t="t" r="r" b="b"/>
              <a:pathLst>
                <a:path w="2157" h="2065" extrusionOk="0">
                  <a:moveTo>
                    <a:pt x="47" y="7"/>
                  </a:moveTo>
                  <a:cubicBezTo>
                    <a:pt x="20" y="7"/>
                    <a:pt x="1" y="40"/>
                    <a:pt x="22" y="64"/>
                  </a:cubicBezTo>
                  <a:cubicBezTo>
                    <a:pt x="295" y="385"/>
                    <a:pt x="727" y="231"/>
                    <a:pt x="1087" y="355"/>
                  </a:cubicBezTo>
                  <a:cubicBezTo>
                    <a:pt x="1788" y="596"/>
                    <a:pt x="1872" y="1362"/>
                    <a:pt x="1932" y="1991"/>
                  </a:cubicBezTo>
                  <a:cubicBezTo>
                    <a:pt x="1937" y="2040"/>
                    <a:pt x="1972" y="2065"/>
                    <a:pt x="2008" y="2065"/>
                  </a:cubicBezTo>
                  <a:cubicBezTo>
                    <a:pt x="2044" y="2065"/>
                    <a:pt x="2080" y="2040"/>
                    <a:pt x="2086" y="1991"/>
                  </a:cubicBezTo>
                  <a:cubicBezTo>
                    <a:pt x="2156" y="1438"/>
                    <a:pt x="2029" y="827"/>
                    <a:pt x="1607" y="436"/>
                  </a:cubicBezTo>
                  <a:cubicBezTo>
                    <a:pt x="1139" y="0"/>
                    <a:pt x="589" y="260"/>
                    <a:pt x="63" y="11"/>
                  </a:cubicBezTo>
                  <a:cubicBezTo>
                    <a:pt x="57" y="8"/>
                    <a:pt x="52" y="7"/>
                    <a:pt x="47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3"/>
            <p:cNvSpPr/>
            <p:nvPr/>
          </p:nvSpPr>
          <p:spPr>
            <a:xfrm>
              <a:off x="3379950" y="1932625"/>
              <a:ext cx="16450" cy="19375"/>
            </a:xfrm>
            <a:custGeom>
              <a:avLst/>
              <a:gdLst/>
              <a:ahLst/>
              <a:cxnLst/>
              <a:rect l="l" t="t" r="r" b="b"/>
              <a:pathLst>
                <a:path w="658" h="775" extrusionOk="0">
                  <a:moveTo>
                    <a:pt x="573" y="0"/>
                  </a:moveTo>
                  <a:cubicBezTo>
                    <a:pt x="567" y="0"/>
                    <a:pt x="560" y="3"/>
                    <a:pt x="557" y="9"/>
                  </a:cubicBezTo>
                  <a:cubicBezTo>
                    <a:pt x="492" y="124"/>
                    <a:pt x="481" y="257"/>
                    <a:pt x="405" y="369"/>
                  </a:cubicBezTo>
                  <a:cubicBezTo>
                    <a:pt x="317" y="499"/>
                    <a:pt x="195" y="571"/>
                    <a:pt x="63" y="646"/>
                  </a:cubicBezTo>
                  <a:cubicBezTo>
                    <a:pt x="0" y="683"/>
                    <a:pt x="34" y="774"/>
                    <a:pt x="98" y="774"/>
                  </a:cubicBezTo>
                  <a:cubicBezTo>
                    <a:pt x="104" y="774"/>
                    <a:pt x="110" y="773"/>
                    <a:pt x="116" y="772"/>
                  </a:cubicBezTo>
                  <a:cubicBezTo>
                    <a:pt x="283" y="730"/>
                    <a:pt x="420" y="597"/>
                    <a:pt x="507" y="452"/>
                  </a:cubicBezTo>
                  <a:cubicBezTo>
                    <a:pt x="580" y="329"/>
                    <a:pt x="658" y="147"/>
                    <a:pt x="588" y="9"/>
                  </a:cubicBezTo>
                  <a:cubicBezTo>
                    <a:pt x="586" y="3"/>
                    <a:pt x="580" y="0"/>
                    <a:pt x="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3"/>
            <p:cNvSpPr/>
            <p:nvPr/>
          </p:nvSpPr>
          <p:spPr>
            <a:xfrm>
              <a:off x="3379700" y="1930150"/>
              <a:ext cx="25925" cy="21125"/>
            </a:xfrm>
            <a:custGeom>
              <a:avLst/>
              <a:gdLst/>
              <a:ahLst/>
              <a:cxnLst/>
              <a:rect l="l" t="t" r="r" b="b"/>
              <a:pathLst>
                <a:path w="1037" h="845" extrusionOk="0">
                  <a:moveTo>
                    <a:pt x="1011" y="1"/>
                  </a:moveTo>
                  <a:cubicBezTo>
                    <a:pt x="1004" y="1"/>
                    <a:pt x="996" y="4"/>
                    <a:pt x="992" y="11"/>
                  </a:cubicBezTo>
                  <a:cubicBezTo>
                    <a:pt x="772" y="365"/>
                    <a:pt x="446" y="635"/>
                    <a:pt x="49" y="764"/>
                  </a:cubicBezTo>
                  <a:cubicBezTo>
                    <a:pt x="0" y="780"/>
                    <a:pt x="17" y="844"/>
                    <a:pt x="63" y="844"/>
                  </a:cubicBezTo>
                  <a:cubicBezTo>
                    <a:pt x="66" y="844"/>
                    <a:pt x="69" y="844"/>
                    <a:pt x="72" y="844"/>
                  </a:cubicBezTo>
                  <a:cubicBezTo>
                    <a:pt x="526" y="776"/>
                    <a:pt x="899" y="465"/>
                    <a:pt x="1032" y="27"/>
                  </a:cubicBezTo>
                  <a:cubicBezTo>
                    <a:pt x="1037" y="12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3"/>
            <p:cNvSpPr/>
            <p:nvPr/>
          </p:nvSpPr>
          <p:spPr>
            <a:xfrm>
              <a:off x="2850975" y="2059800"/>
              <a:ext cx="46125" cy="54900"/>
            </a:xfrm>
            <a:custGeom>
              <a:avLst/>
              <a:gdLst/>
              <a:ahLst/>
              <a:cxnLst/>
              <a:rect l="l" t="t" r="r" b="b"/>
              <a:pathLst>
                <a:path w="1845" h="2196" extrusionOk="0">
                  <a:moveTo>
                    <a:pt x="0" y="0"/>
                  </a:moveTo>
                  <a:cubicBezTo>
                    <a:pt x="306" y="433"/>
                    <a:pt x="693" y="943"/>
                    <a:pt x="1063" y="1376"/>
                  </a:cubicBezTo>
                  <a:cubicBezTo>
                    <a:pt x="1063" y="1376"/>
                    <a:pt x="1343" y="1703"/>
                    <a:pt x="1343" y="1703"/>
                  </a:cubicBezTo>
                  <a:lnTo>
                    <a:pt x="1395" y="1765"/>
                  </a:lnTo>
                  <a:cubicBezTo>
                    <a:pt x="1547" y="1924"/>
                    <a:pt x="1697" y="2062"/>
                    <a:pt x="1845" y="2195"/>
                  </a:cubicBezTo>
                  <a:cubicBezTo>
                    <a:pt x="1798" y="2077"/>
                    <a:pt x="1534" y="1648"/>
                    <a:pt x="1435" y="1530"/>
                  </a:cubicBezTo>
                  <a:cubicBezTo>
                    <a:pt x="1435" y="1530"/>
                    <a:pt x="1191" y="1245"/>
                    <a:pt x="1191" y="1245"/>
                  </a:cubicBezTo>
                  <a:cubicBezTo>
                    <a:pt x="1081" y="1116"/>
                    <a:pt x="970" y="983"/>
                    <a:pt x="858" y="850"/>
                  </a:cubicBezTo>
                  <a:cubicBezTo>
                    <a:pt x="689" y="650"/>
                    <a:pt x="510" y="493"/>
                    <a:pt x="340" y="304"/>
                  </a:cubicBezTo>
                  <a:cubicBezTo>
                    <a:pt x="148" y="92"/>
                    <a:pt x="140" y="8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3"/>
            <p:cNvSpPr/>
            <p:nvPr/>
          </p:nvSpPr>
          <p:spPr>
            <a:xfrm>
              <a:off x="2865500" y="2113975"/>
              <a:ext cx="40025" cy="47400"/>
            </a:xfrm>
            <a:custGeom>
              <a:avLst/>
              <a:gdLst/>
              <a:ahLst/>
              <a:cxnLst/>
              <a:rect l="l" t="t" r="r" b="b"/>
              <a:pathLst>
                <a:path w="1601" h="1896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379"/>
                    <a:pt x="593" y="822"/>
                    <a:pt x="915" y="1195"/>
                  </a:cubicBezTo>
                  <a:cubicBezTo>
                    <a:pt x="915" y="1195"/>
                    <a:pt x="1158" y="1477"/>
                    <a:pt x="1158" y="1477"/>
                  </a:cubicBezTo>
                  <a:lnTo>
                    <a:pt x="1203" y="1530"/>
                  </a:lnTo>
                  <a:cubicBezTo>
                    <a:pt x="1336" y="1666"/>
                    <a:pt x="1468" y="1784"/>
                    <a:pt x="1600" y="1896"/>
                  </a:cubicBezTo>
                  <a:cubicBezTo>
                    <a:pt x="1563" y="1791"/>
                    <a:pt x="1343" y="1412"/>
                    <a:pt x="1256" y="1312"/>
                  </a:cubicBezTo>
                  <a:cubicBezTo>
                    <a:pt x="1255" y="1312"/>
                    <a:pt x="1043" y="1065"/>
                    <a:pt x="1043" y="1065"/>
                  </a:cubicBezTo>
                  <a:cubicBezTo>
                    <a:pt x="949" y="955"/>
                    <a:pt x="852" y="840"/>
                    <a:pt x="755" y="725"/>
                  </a:cubicBezTo>
                  <a:cubicBezTo>
                    <a:pt x="609" y="552"/>
                    <a:pt x="451" y="420"/>
                    <a:pt x="301" y="256"/>
                  </a:cubicBezTo>
                  <a:cubicBezTo>
                    <a:pt x="135" y="76"/>
                    <a:pt x="127" y="7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3"/>
            <p:cNvSpPr/>
            <p:nvPr/>
          </p:nvSpPr>
          <p:spPr>
            <a:xfrm>
              <a:off x="2885875" y="2172150"/>
              <a:ext cx="21800" cy="37000"/>
            </a:xfrm>
            <a:custGeom>
              <a:avLst/>
              <a:gdLst/>
              <a:ahLst/>
              <a:cxnLst/>
              <a:rect l="l" t="t" r="r" b="b"/>
              <a:pathLst>
                <a:path w="872" h="1480" extrusionOk="0">
                  <a:moveTo>
                    <a:pt x="0" y="0"/>
                  </a:moveTo>
                  <a:cubicBezTo>
                    <a:pt x="208" y="248"/>
                    <a:pt x="413" y="569"/>
                    <a:pt x="563" y="868"/>
                  </a:cubicBezTo>
                  <a:cubicBezTo>
                    <a:pt x="563" y="868"/>
                    <a:pt x="593" y="925"/>
                    <a:pt x="619" y="982"/>
                  </a:cubicBezTo>
                  <a:cubicBezTo>
                    <a:pt x="645" y="1040"/>
                    <a:pt x="669" y="1099"/>
                    <a:pt x="669" y="1099"/>
                  </a:cubicBezTo>
                  <a:lnTo>
                    <a:pt x="686" y="1143"/>
                  </a:lnTo>
                  <a:cubicBezTo>
                    <a:pt x="735" y="1244"/>
                    <a:pt x="792" y="1357"/>
                    <a:pt x="853" y="1479"/>
                  </a:cubicBezTo>
                  <a:cubicBezTo>
                    <a:pt x="864" y="1440"/>
                    <a:pt x="872" y="1341"/>
                    <a:pt x="865" y="1239"/>
                  </a:cubicBezTo>
                  <a:cubicBezTo>
                    <a:pt x="859" y="1139"/>
                    <a:pt x="840" y="1035"/>
                    <a:pt x="821" y="991"/>
                  </a:cubicBezTo>
                  <a:cubicBezTo>
                    <a:pt x="821" y="991"/>
                    <a:pt x="799" y="935"/>
                    <a:pt x="773" y="882"/>
                  </a:cubicBezTo>
                  <a:cubicBezTo>
                    <a:pt x="748" y="829"/>
                    <a:pt x="721" y="777"/>
                    <a:pt x="721" y="777"/>
                  </a:cubicBezTo>
                  <a:cubicBezTo>
                    <a:pt x="674" y="682"/>
                    <a:pt x="619" y="588"/>
                    <a:pt x="559" y="495"/>
                  </a:cubicBezTo>
                  <a:cubicBezTo>
                    <a:pt x="469" y="357"/>
                    <a:pt x="352" y="262"/>
                    <a:pt x="239" y="152"/>
                  </a:cubicBezTo>
                  <a:cubicBezTo>
                    <a:pt x="113" y="28"/>
                    <a:pt x="103" y="2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3"/>
            <p:cNvSpPr/>
            <p:nvPr/>
          </p:nvSpPr>
          <p:spPr>
            <a:xfrm>
              <a:off x="2959550" y="2147575"/>
              <a:ext cx="96650" cy="57650"/>
            </a:xfrm>
            <a:custGeom>
              <a:avLst/>
              <a:gdLst/>
              <a:ahLst/>
              <a:cxnLst/>
              <a:rect l="l" t="t" r="r" b="b"/>
              <a:pathLst>
                <a:path w="3866" h="2306" extrusionOk="0">
                  <a:moveTo>
                    <a:pt x="3865" y="0"/>
                  </a:moveTo>
                  <a:cubicBezTo>
                    <a:pt x="3773" y="194"/>
                    <a:pt x="3593" y="337"/>
                    <a:pt x="3388" y="436"/>
                  </a:cubicBezTo>
                  <a:cubicBezTo>
                    <a:pt x="3183" y="537"/>
                    <a:pt x="2955" y="601"/>
                    <a:pt x="2721" y="673"/>
                  </a:cubicBezTo>
                  <a:cubicBezTo>
                    <a:pt x="2255" y="816"/>
                    <a:pt x="1784" y="966"/>
                    <a:pt x="1344" y="1117"/>
                  </a:cubicBezTo>
                  <a:cubicBezTo>
                    <a:pt x="1344" y="1117"/>
                    <a:pt x="1176" y="1175"/>
                    <a:pt x="1008" y="1233"/>
                  </a:cubicBezTo>
                  <a:cubicBezTo>
                    <a:pt x="840" y="1292"/>
                    <a:pt x="674" y="1373"/>
                    <a:pt x="674" y="1373"/>
                  </a:cubicBezTo>
                  <a:cubicBezTo>
                    <a:pt x="674" y="1373"/>
                    <a:pt x="644" y="1390"/>
                    <a:pt x="614" y="1406"/>
                  </a:cubicBezTo>
                  <a:cubicBezTo>
                    <a:pt x="584" y="1422"/>
                    <a:pt x="553" y="1439"/>
                    <a:pt x="553" y="1439"/>
                  </a:cubicBezTo>
                  <a:cubicBezTo>
                    <a:pt x="232" y="1635"/>
                    <a:pt x="1" y="1964"/>
                    <a:pt x="4" y="2306"/>
                  </a:cubicBezTo>
                  <a:cubicBezTo>
                    <a:pt x="18" y="2255"/>
                    <a:pt x="41" y="2167"/>
                    <a:pt x="94" y="2073"/>
                  </a:cubicBezTo>
                  <a:cubicBezTo>
                    <a:pt x="146" y="1979"/>
                    <a:pt x="225" y="1880"/>
                    <a:pt x="319" y="1797"/>
                  </a:cubicBezTo>
                  <a:cubicBezTo>
                    <a:pt x="505" y="1628"/>
                    <a:pt x="748" y="1538"/>
                    <a:pt x="858" y="1488"/>
                  </a:cubicBezTo>
                  <a:cubicBezTo>
                    <a:pt x="858" y="1488"/>
                    <a:pt x="994" y="1429"/>
                    <a:pt x="1139" y="1379"/>
                  </a:cubicBezTo>
                  <a:cubicBezTo>
                    <a:pt x="1284" y="1329"/>
                    <a:pt x="1429" y="1279"/>
                    <a:pt x="1429" y="1279"/>
                  </a:cubicBezTo>
                  <a:cubicBezTo>
                    <a:pt x="1690" y="1192"/>
                    <a:pt x="1960" y="1101"/>
                    <a:pt x="2231" y="1009"/>
                  </a:cubicBezTo>
                  <a:cubicBezTo>
                    <a:pt x="2434" y="941"/>
                    <a:pt x="2624" y="869"/>
                    <a:pt x="2812" y="794"/>
                  </a:cubicBezTo>
                  <a:cubicBezTo>
                    <a:pt x="2999" y="720"/>
                    <a:pt x="3191" y="647"/>
                    <a:pt x="3380" y="547"/>
                  </a:cubicBezTo>
                  <a:cubicBezTo>
                    <a:pt x="3590" y="435"/>
                    <a:pt x="3683" y="344"/>
                    <a:pt x="3744" y="269"/>
                  </a:cubicBezTo>
                  <a:cubicBezTo>
                    <a:pt x="3804" y="193"/>
                    <a:pt x="3837" y="125"/>
                    <a:pt x="3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3"/>
            <p:cNvSpPr/>
            <p:nvPr/>
          </p:nvSpPr>
          <p:spPr>
            <a:xfrm>
              <a:off x="2976125" y="2188975"/>
              <a:ext cx="35500" cy="22175"/>
            </a:xfrm>
            <a:custGeom>
              <a:avLst/>
              <a:gdLst/>
              <a:ahLst/>
              <a:cxnLst/>
              <a:rect l="l" t="t" r="r" b="b"/>
              <a:pathLst>
                <a:path w="1420" h="887" extrusionOk="0">
                  <a:moveTo>
                    <a:pt x="1419" y="1"/>
                  </a:moveTo>
                  <a:cubicBezTo>
                    <a:pt x="1114" y="69"/>
                    <a:pt x="756" y="218"/>
                    <a:pt x="480" y="415"/>
                  </a:cubicBezTo>
                  <a:lnTo>
                    <a:pt x="376" y="491"/>
                  </a:lnTo>
                  <a:lnTo>
                    <a:pt x="274" y="568"/>
                  </a:lnTo>
                  <a:lnTo>
                    <a:pt x="236" y="599"/>
                  </a:lnTo>
                  <a:cubicBezTo>
                    <a:pt x="141" y="691"/>
                    <a:pt x="67" y="787"/>
                    <a:pt x="1" y="886"/>
                  </a:cubicBezTo>
                  <a:cubicBezTo>
                    <a:pt x="78" y="864"/>
                    <a:pt x="347" y="737"/>
                    <a:pt x="418" y="686"/>
                  </a:cubicBezTo>
                  <a:cubicBezTo>
                    <a:pt x="418" y="686"/>
                    <a:pt x="460" y="654"/>
                    <a:pt x="503" y="623"/>
                  </a:cubicBezTo>
                  <a:cubicBezTo>
                    <a:pt x="548" y="591"/>
                    <a:pt x="591" y="560"/>
                    <a:pt x="591" y="560"/>
                  </a:cubicBezTo>
                  <a:cubicBezTo>
                    <a:pt x="670" y="505"/>
                    <a:pt x="754" y="452"/>
                    <a:pt x="841" y="401"/>
                  </a:cubicBezTo>
                  <a:cubicBezTo>
                    <a:pt x="969" y="325"/>
                    <a:pt x="1072" y="232"/>
                    <a:pt x="1203" y="162"/>
                  </a:cubicBezTo>
                  <a:cubicBezTo>
                    <a:pt x="1349" y="85"/>
                    <a:pt x="1353" y="83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3"/>
            <p:cNvSpPr/>
            <p:nvPr/>
          </p:nvSpPr>
          <p:spPr>
            <a:xfrm>
              <a:off x="2970150" y="2218825"/>
              <a:ext cx="67075" cy="75825"/>
            </a:xfrm>
            <a:custGeom>
              <a:avLst/>
              <a:gdLst/>
              <a:ahLst/>
              <a:cxnLst/>
              <a:rect l="l" t="t" r="r" b="b"/>
              <a:pathLst>
                <a:path w="2683" h="3033" extrusionOk="0">
                  <a:moveTo>
                    <a:pt x="2657" y="1"/>
                  </a:moveTo>
                  <a:lnTo>
                    <a:pt x="2657" y="1"/>
                  </a:lnTo>
                  <a:cubicBezTo>
                    <a:pt x="2650" y="197"/>
                    <a:pt x="2490" y="361"/>
                    <a:pt x="2307" y="444"/>
                  </a:cubicBezTo>
                  <a:cubicBezTo>
                    <a:pt x="2120" y="531"/>
                    <a:pt x="1898" y="552"/>
                    <a:pt x="1676" y="623"/>
                  </a:cubicBezTo>
                  <a:cubicBezTo>
                    <a:pt x="1227" y="753"/>
                    <a:pt x="828" y="1048"/>
                    <a:pt x="547" y="1393"/>
                  </a:cubicBezTo>
                  <a:cubicBezTo>
                    <a:pt x="547" y="1393"/>
                    <a:pt x="440" y="1524"/>
                    <a:pt x="352" y="1668"/>
                  </a:cubicBezTo>
                  <a:cubicBezTo>
                    <a:pt x="308" y="1740"/>
                    <a:pt x="269" y="1815"/>
                    <a:pt x="237" y="1870"/>
                  </a:cubicBezTo>
                  <a:cubicBezTo>
                    <a:pt x="211" y="1927"/>
                    <a:pt x="194" y="1966"/>
                    <a:pt x="194" y="1966"/>
                  </a:cubicBezTo>
                  <a:cubicBezTo>
                    <a:pt x="194" y="1966"/>
                    <a:pt x="141" y="2081"/>
                    <a:pt x="143" y="2082"/>
                  </a:cubicBezTo>
                  <a:lnTo>
                    <a:pt x="144" y="2082"/>
                  </a:lnTo>
                  <a:cubicBezTo>
                    <a:pt x="31" y="2409"/>
                    <a:pt x="1" y="2731"/>
                    <a:pt x="35" y="3033"/>
                  </a:cubicBezTo>
                  <a:cubicBezTo>
                    <a:pt x="57" y="2940"/>
                    <a:pt x="82" y="2705"/>
                    <a:pt x="164" y="2481"/>
                  </a:cubicBezTo>
                  <a:cubicBezTo>
                    <a:pt x="237" y="2255"/>
                    <a:pt x="355" y="2046"/>
                    <a:pt x="404" y="1946"/>
                  </a:cubicBezTo>
                  <a:cubicBezTo>
                    <a:pt x="404" y="1946"/>
                    <a:pt x="420" y="1916"/>
                    <a:pt x="445" y="1871"/>
                  </a:cubicBezTo>
                  <a:cubicBezTo>
                    <a:pt x="469" y="1825"/>
                    <a:pt x="502" y="1765"/>
                    <a:pt x="542" y="1709"/>
                  </a:cubicBezTo>
                  <a:cubicBezTo>
                    <a:pt x="579" y="1651"/>
                    <a:pt x="619" y="1595"/>
                    <a:pt x="652" y="1555"/>
                  </a:cubicBezTo>
                  <a:cubicBezTo>
                    <a:pt x="683" y="1514"/>
                    <a:pt x="705" y="1487"/>
                    <a:pt x="705" y="1487"/>
                  </a:cubicBezTo>
                  <a:cubicBezTo>
                    <a:pt x="861" y="1299"/>
                    <a:pt x="1053" y="1127"/>
                    <a:pt x="1269" y="992"/>
                  </a:cubicBezTo>
                  <a:cubicBezTo>
                    <a:pt x="1432" y="895"/>
                    <a:pt x="1592" y="810"/>
                    <a:pt x="1761" y="746"/>
                  </a:cubicBezTo>
                  <a:cubicBezTo>
                    <a:pt x="1930" y="681"/>
                    <a:pt x="2117" y="640"/>
                    <a:pt x="2298" y="553"/>
                  </a:cubicBezTo>
                  <a:cubicBezTo>
                    <a:pt x="2503" y="454"/>
                    <a:pt x="2577" y="348"/>
                    <a:pt x="2623" y="270"/>
                  </a:cubicBezTo>
                  <a:cubicBezTo>
                    <a:pt x="2663" y="189"/>
                    <a:pt x="2682" y="115"/>
                    <a:pt x="2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3"/>
            <p:cNvSpPr/>
            <p:nvPr/>
          </p:nvSpPr>
          <p:spPr>
            <a:xfrm>
              <a:off x="2986300" y="2276125"/>
              <a:ext cx="39275" cy="84925"/>
            </a:xfrm>
            <a:custGeom>
              <a:avLst/>
              <a:gdLst/>
              <a:ahLst/>
              <a:cxnLst/>
              <a:rect l="l" t="t" r="r" b="b"/>
              <a:pathLst>
                <a:path w="1571" h="3397" extrusionOk="0">
                  <a:moveTo>
                    <a:pt x="988" y="1"/>
                  </a:moveTo>
                  <a:cubicBezTo>
                    <a:pt x="956" y="1"/>
                    <a:pt x="924" y="2"/>
                    <a:pt x="892" y="6"/>
                  </a:cubicBezTo>
                  <a:cubicBezTo>
                    <a:pt x="623" y="38"/>
                    <a:pt x="378" y="214"/>
                    <a:pt x="225" y="444"/>
                  </a:cubicBezTo>
                  <a:cubicBezTo>
                    <a:pt x="67" y="677"/>
                    <a:pt x="3" y="961"/>
                    <a:pt x="2" y="1233"/>
                  </a:cubicBezTo>
                  <a:cubicBezTo>
                    <a:pt x="0" y="1505"/>
                    <a:pt x="53" y="1772"/>
                    <a:pt x="145" y="2015"/>
                  </a:cubicBezTo>
                  <a:cubicBezTo>
                    <a:pt x="145" y="2015"/>
                    <a:pt x="212" y="2201"/>
                    <a:pt x="312" y="2371"/>
                  </a:cubicBezTo>
                  <a:cubicBezTo>
                    <a:pt x="409" y="2542"/>
                    <a:pt x="531" y="2696"/>
                    <a:pt x="531" y="2696"/>
                  </a:cubicBezTo>
                  <a:lnTo>
                    <a:pt x="625" y="2809"/>
                  </a:lnTo>
                  <a:cubicBezTo>
                    <a:pt x="902" y="3100"/>
                    <a:pt x="1230" y="3290"/>
                    <a:pt x="1564" y="3396"/>
                  </a:cubicBezTo>
                  <a:cubicBezTo>
                    <a:pt x="1472" y="3338"/>
                    <a:pt x="1234" y="3198"/>
                    <a:pt x="1037" y="3007"/>
                  </a:cubicBezTo>
                  <a:cubicBezTo>
                    <a:pt x="835" y="2819"/>
                    <a:pt x="673" y="2593"/>
                    <a:pt x="600" y="2486"/>
                  </a:cubicBezTo>
                  <a:cubicBezTo>
                    <a:pt x="600" y="2486"/>
                    <a:pt x="505" y="2357"/>
                    <a:pt x="434" y="2214"/>
                  </a:cubicBezTo>
                  <a:cubicBezTo>
                    <a:pt x="359" y="2074"/>
                    <a:pt x="305" y="1923"/>
                    <a:pt x="305" y="1923"/>
                  </a:cubicBezTo>
                  <a:cubicBezTo>
                    <a:pt x="212" y="1657"/>
                    <a:pt x="160" y="1360"/>
                    <a:pt x="187" y="1069"/>
                  </a:cubicBezTo>
                  <a:cubicBezTo>
                    <a:pt x="208" y="854"/>
                    <a:pt x="264" y="654"/>
                    <a:pt x="373" y="482"/>
                  </a:cubicBezTo>
                  <a:cubicBezTo>
                    <a:pt x="481" y="312"/>
                    <a:pt x="642" y="167"/>
                    <a:pt x="847" y="111"/>
                  </a:cubicBezTo>
                  <a:cubicBezTo>
                    <a:pt x="917" y="93"/>
                    <a:pt x="978" y="87"/>
                    <a:pt x="1032" y="87"/>
                  </a:cubicBezTo>
                  <a:cubicBezTo>
                    <a:pt x="1066" y="87"/>
                    <a:pt x="1096" y="90"/>
                    <a:pt x="1124" y="93"/>
                  </a:cubicBezTo>
                  <a:cubicBezTo>
                    <a:pt x="1196" y="100"/>
                    <a:pt x="1249" y="116"/>
                    <a:pt x="1296" y="130"/>
                  </a:cubicBezTo>
                  <a:cubicBezTo>
                    <a:pt x="1386" y="163"/>
                    <a:pt x="1458" y="184"/>
                    <a:pt x="1570" y="272"/>
                  </a:cubicBezTo>
                  <a:cubicBezTo>
                    <a:pt x="1444" y="102"/>
                    <a:pt x="1220" y="1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3"/>
            <p:cNvSpPr/>
            <p:nvPr/>
          </p:nvSpPr>
          <p:spPr>
            <a:xfrm>
              <a:off x="3078225" y="2296375"/>
              <a:ext cx="96650" cy="88000"/>
            </a:xfrm>
            <a:custGeom>
              <a:avLst/>
              <a:gdLst/>
              <a:ahLst/>
              <a:cxnLst/>
              <a:rect l="l" t="t" r="r" b="b"/>
              <a:pathLst>
                <a:path w="3866" h="3520" extrusionOk="0">
                  <a:moveTo>
                    <a:pt x="3853" y="1"/>
                  </a:moveTo>
                  <a:cubicBezTo>
                    <a:pt x="3828" y="122"/>
                    <a:pt x="3780" y="432"/>
                    <a:pt x="3676" y="731"/>
                  </a:cubicBezTo>
                  <a:cubicBezTo>
                    <a:pt x="3578" y="1032"/>
                    <a:pt x="3433" y="1319"/>
                    <a:pt x="3364" y="1453"/>
                  </a:cubicBezTo>
                  <a:cubicBezTo>
                    <a:pt x="3364" y="1453"/>
                    <a:pt x="3283" y="1620"/>
                    <a:pt x="3183" y="1774"/>
                  </a:cubicBezTo>
                  <a:cubicBezTo>
                    <a:pt x="3086" y="1931"/>
                    <a:pt x="2971" y="2076"/>
                    <a:pt x="2971" y="2076"/>
                  </a:cubicBezTo>
                  <a:cubicBezTo>
                    <a:pt x="2767" y="2334"/>
                    <a:pt x="2518" y="2572"/>
                    <a:pt x="2235" y="2766"/>
                  </a:cubicBezTo>
                  <a:cubicBezTo>
                    <a:pt x="1814" y="3054"/>
                    <a:pt x="1390" y="3269"/>
                    <a:pt x="895" y="3378"/>
                  </a:cubicBezTo>
                  <a:cubicBezTo>
                    <a:pt x="618" y="3436"/>
                    <a:pt x="471" y="3442"/>
                    <a:pt x="356" y="3459"/>
                  </a:cubicBezTo>
                  <a:cubicBezTo>
                    <a:pt x="242" y="3470"/>
                    <a:pt x="160" y="3484"/>
                    <a:pt x="1" y="3502"/>
                  </a:cubicBezTo>
                  <a:cubicBezTo>
                    <a:pt x="111" y="3513"/>
                    <a:pt x="225" y="3519"/>
                    <a:pt x="341" y="3519"/>
                  </a:cubicBezTo>
                  <a:cubicBezTo>
                    <a:pt x="782" y="3519"/>
                    <a:pt x="1257" y="3435"/>
                    <a:pt x="1703" y="3248"/>
                  </a:cubicBezTo>
                  <a:cubicBezTo>
                    <a:pt x="2268" y="3020"/>
                    <a:pt x="2782" y="2627"/>
                    <a:pt x="3136" y="2160"/>
                  </a:cubicBezTo>
                  <a:cubicBezTo>
                    <a:pt x="3136" y="2160"/>
                    <a:pt x="3275" y="1985"/>
                    <a:pt x="3386" y="1793"/>
                  </a:cubicBezTo>
                  <a:cubicBezTo>
                    <a:pt x="3441" y="1697"/>
                    <a:pt x="3495" y="1600"/>
                    <a:pt x="3531" y="1524"/>
                  </a:cubicBezTo>
                  <a:cubicBezTo>
                    <a:pt x="3568" y="1451"/>
                    <a:pt x="3591" y="1400"/>
                    <a:pt x="3591" y="1400"/>
                  </a:cubicBezTo>
                  <a:lnTo>
                    <a:pt x="3655" y="1246"/>
                  </a:lnTo>
                  <a:cubicBezTo>
                    <a:pt x="3811" y="820"/>
                    <a:pt x="3865" y="401"/>
                    <a:pt x="3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3"/>
            <p:cNvSpPr/>
            <p:nvPr/>
          </p:nvSpPr>
          <p:spPr>
            <a:xfrm>
              <a:off x="3058875" y="2219400"/>
              <a:ext cx="47875" cy="75750"/>
            </a:xfrm>
            <a:custGeom>
              <a:avLst/>
              <a:gdLst/>
              <a:ahLst/>
              <a:cxnLst/>
              <a:rect l="l" t="t" r="r" b="b"/>
              <a:pathLst>
                <a:path w="1915" h="3030" extrusionOk="0">
                  <a:moveTo>
                    <a:pt x="1638" y="0"/>
                  </a:moveTo>
                  <a:cubicBezTo>
                    <a:pt x="1495" y="0"/>
                    <a:pt x="1114" y="77"/>
                    <a:pt x="791" y="308"/>
                  </a:cubicBezTo>
                  <a:cubicBezTo>
                    <a:pt x="629" y="420"/>
                    <a:pt x="483" y="561"/>
                    <a:pt x="373" y="700"/>
                  </a:cubicBezTo>
                  <a:cubicBezTo>
                    <a:pt x="262" y="837"/>
                    <a:pt x="194" y="976"/>
                    <a:pt x="153" y="1063"/>
                  </a:cubicBezTo>
                  <a:cubicBezTo>
                    <a:pt x="153" y="1063"/>
                    <a:pt x="131" y="1118"/>
                    <a:pt x="99" y="1203"/>
                  </a:cubicBezTo>
                  <a:cubicBezTo>
                    <a:pt x="87" y="1245"/>
                    <a:pt x="72" y="1296"/>
                    <a:pt x="56" y="1349"/>
                  </a:cubicBezTo>
                  <a:cubicBezTo>
                    <a:pt x="46" y="1404"/>
                    <a:pt x="32" y="1462"/>
                    <a:pt x="22" y="1522"/>
                  </a:cubicBezTo>
                  <a:cubicBezTo>
                    <a:pt x="4" y="1640"/>
                    <a:pt x="0" y="1760"/>
                    <a:pt x="5" y="1849"/>
                  </a:cubicBezTo>
                  <a:cubicBezTo>
                    <a:pt x="9" y="1939"/>
                    <a:pt x="18" y="1999"/>
                    <a:pt x="18" y="1999"/>
                  </a:cubicBezTo>
                  <a:cubicBezTo>
                    <a:pt x="47" y="2212"/>
                    <a:pt x="123" y="2427"/>
                    <a:pt x="260" y="2608"/>
                  </a:cubicBezTo>
                  <a:cubicBezTo>
                    <a:pt x="396" y="2787"/>
                    <a:pt x="588" y="2933"/>
                    <a:pt x="814" y="2997"/>
                  </a:cubicBezTo>
                  <a:cubicBezTo>
                    <a:pt x="889" y="3019"/>
                    <a:pt x="966" y="3029"/>
                    <a:pt x="1042" y="3029"/>
                  </a:cubicBezTo>
                  <a:cubicBezTo>
                    <a:pt x="1309" y="3029"/>
                    <a:pt x="1564" y="2900"/>
                    <a:pt x="1713" y="2691"/>
                  </a:cubicBezTo>
                  <a:cubicBezTo>
                    <a:pt x="1914" y="2417"/>
                    <a:pt x="1860" y="2017"/>
                    <a:pt x="1610" y="1795"/>
                  </a:cubicBezTo>
                  <a:cubicBezTo>
                    <a:pt x="1498" y="1695"/>
                    <a:pt x="1374" y="1665"/>
                    <a:pt x="1273" y="1665"/>
                  </a:cubicBezTo>
                  <a:cubicBezTo>
                    <a:pt x="1246" y="1665"/>
                    <a:pt x="1221" y="1667"/>
                    <a:pt x="1199" y="1671"/>
                  </a:cubicBezTo>
                  <a:cubicBezTo>
                    <a:pt x="1087" y="1689"/>
                    <a:pt x="1010" y="1729"/>
                    <a:pt x="952" y="1773"/>
                  </a:cubicBezTo>
                  <a:cubicBezTo>
                    <a:pt x="894" y="1816"/>
                    <a:pt x="849" y="1863"/>
                    <a:pt x="817" y="1924"/>
                  </a:cubicBezTo>
                  <a:cubicBezTo>
                    <a:pt x="784" y="1983"/>
                    <a:pt x="761" y="2057"/>
                    <a:pt x="767" y="2149"/>
                  </a:cubicBezTo>
                  <a:cubicBezTo>
                    <a:pt x="787" y="1919"/>
                    <a:pt x="1024" y="1747"/>
                    <a:pt x="1252" y="1747"/>
                  </a:cubicBezTo>
                  <a:cubicBezTo>
                    <a:pt x="1333" y="1747"/>
                    <a:pt x="1413" y="1769"/>
                    <a:pt x="1482" y="1818"/>
                  </a:cubicBezTo>
                  <a:cubicBezTo>
                    <a:pt x="1613" y="1903"/>
                    <a:pt x="1695" y="2059"/>
                    <a:pt x="1710" y="2218"/>
                  </a:cubicBezTo>
                  <a:cubicBezTo>
                    <a:pt x="1729" y="2379"/>
                    <a:pt x="1671" y="2537"/>
                    <a:pt x="1559" y="2652"/>
                  </a:cubicBezTo>
                  <a:cubicBezTo>
                    <a:pt x="1446" y="2766"/>
                    <a:pt x="1288" y="2838"/>
                    <a:pt x="1128" y="2854"/>
                  </a:cubicBezTo>
                  <a:cubicBezTo>
                    <a:pt x="1106" y="2856"/>
                    <a:pt x="1085" y="2857"/>
                    <a:pt x="1063" y="2857"/>
                  </a:cubicBezTo>
                  <a:cubicBezTo>
                    <a:pt x="925" y="2857"/>
                    <a:pt x="787" y="2814"/>
                    <a:pt x="669" y="2740"/>
                  </a:cubicBezTo>
                  <a:cubicBezTo>
                    <a:pt x="385" y="2571"/>
                    <a:pt x="223" y="2253"/>
                    <a:pt x="194" y="1934"/>
                  </a:cubicBezTo>
                  <a:cubicBezTo>
                    <a:pt x="194" y="1934"/>
                    <a:pt x="185" y="1873"/>
                    <a:pt x="185" y="1781"/>
                  </a:cubicBezTo>
                  <a:cubicBezTo>
                    <a:pt x="185" y="1690"/>
                    <a:pt x="193" y="1566"/>
                    <a:pt x="222" y="1447"/>
                  </a:cubicBezTo>
                  <a:cubicBezTo>
                    <a:pt x="269" y="1204"/>
                    <a:pt x="393" y="986"/>
                    <a:pt x="393" y="986"/>
                  </a:cubicBezTo>
                  <a:cubicBezTo>
                    <a:pt x="393" y="986"/>
                    <a:pt x="416" y="945"/>
                    <a:pt x="439" y="905"/>
                  </a:cubicBezTo>
                  <a:cubicBezTo>
                    <a:pt x="463" y="866"/>
                    <a:pt x="490" y="829"/>
                    <a:pt x="490" y="829"/>
                  </a:cubicBezTo>
                  <a:cubicBezTo>
                    <a:pt x="767" y="404"/>
                    <a:pt x="1180" y="112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3"/>
            <p:cNvSpPr/>
            <p:nvPr/>
          </p:nvSpPr>
          <p:spPr>
            <a:xfrm>
              <a:off x="3097475" y="2172225"/>
              <a:ext cx="47625" cy="38525"/>
            </a:xfrm>
            <a:custGeom>
              <a:avLst/>
              <a:gdLst/>
              <a:ahLst/>
              <a:cxnLst/>
              <a:rect l="l" t="t" r="r" b="b"/>
              <a:pathLst>
                <a:path w="1905" h="1541" extrusionOk="0">
                  <a:moveTo>
                    <a:pt x="30" y="0"/>
                  </a:moveTo>
                  <a:lnTo>
                    <a:pt x="30" y="0"/>
                  </a:lnTo>
                  <a:cubicBezTo>
                    <a:pt x="1" y="119"/>
                    <a:pt x="14" y="259"/>
                    <a:pt x="65" y="385"/>
                  </a:cubicBezTo>
                  <a:cubicBezTo>
                    <a:pt x="118" y="513"/>
                    <a:pt x="205" y="629"/>
                    <a:pt x="311" y="725"/>
                  </a:cubicBezTo>
                  <a:cubicBezTo>
                    <a:pt x="529" y="917"/>
                    <a:pt x="805" y="1008"/>
                    <a:pt x="1045" y="1089"/>
                  </a:cubicBezTo>
                  <a:cubicBezTo>
                    <a:pt x="1045" y="1089"/>
                    <a:pt x="1136" y="1120"/>
                    <a:pt x="1226" y="1151"/>
                  </a:cubicBezTo>
                  <a:cubicBezTo>
                    <a:pt x="1315" y="1182"/>
                    <a:pt x="1399" y="1221"/>
                    <a:pt x="1399" y="1221"/>
                  </a:cubicBezTo>
                  <a:lnTo>
                    <a:pt x="1461" y="1251"/>
                  </a:lnTo>
                  <a:cubicBezTo>
                    <a:pt x="1634" y="1325"/>
                    <a:pt x="1786" y="1411"/>
                    <a:pt x="1905" y="1540"/>
                  </a:cubicBezTo>
                  <a:cubicBezTo>
                    <a:pt x="1895" y="1486"/>
                    <a:pt x="1829" y="1355"/>
                    <a:pt x="1720" y="1248"/>
                  </a:cubicBezTo>
                  <a:cubicBezTo>
                    <a:pt x="1614" y="1139"/>
                    <a:pt x="1480" y="1057"/>
                    <a:pt x="1414" y="1029"/>
                  </a:cubicBezTo>
                  <a:cubicBezTo>
                    <a:pt x="1414" y="1029"/>
                    <a:pt x="1333" y="995"/>
                    <a:pt x="1251" y="966"/>
                  </a:cubicBezTo>
                  <a:cubicBezTo>
                    <a:pt x="1169" y="939"/>
                    <a:pt x="1088" y="911"/>
                    <a:pt x="1088" y="911"/>
                  </a:cubicBezTo>
                  <a:cubicBezTo>
                    <a:pt x="945" y="863"/>
                    <a:pt x="799" y="815"/>
                    <a:pt x="663" y="751"/>
                  </a:cubicBezTo>
                  <a:cubicBezTo>
                    <a:pt x="562" y="702"/>
                    <a:pt x="468" y="657"/>
                    <a:pt x="383" y="597"/>
                  </a:cubicBezTo>
                  <a:cubicBezTo>
                    <a:pt x="299" y="538"/>
                    <a:pt x="221" y="464"/>
                    <a:pt x="165" y="371"/>
                  </a:cubicBezTo>
                  <a:cubicBezTo>
                    <a:pt x="104" y="267"/>
                    <a:pt x="92" y="205"/>
                    <a:pt x="76" y="157"/>
                  </a:cubicBezTo>
                  <a:cubicBezTo>
                    <a:pt x="63" y="110"/>
                    <a:pt x="46" y="75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3"/>
            <p:cNvSpPr/>
            <p:nvPr/>
          </p:nvSpPr>
          <p:spPr>
            <a:xfrm>
              <a:off x="3141750" y="2162300"/>
              <a:ext cx="34500" cy="42300"/>
            </a:xfrm>
            <a:custGeom>
              <a:avLst/>
              <a:gdLst/>
              <a:ahLst/>
              <a:cxnLst/>
              <a:rect l="l" t="t" r="r" b="b"/>
              <a:pathLst>
                <a:path w="1380" h="1692" extrusionOk="0">
                  <a:moveTo>
                    <a:pt x="1" y="1"/>
                  </a:moveTo>
                  <a:cubicBezTo>
                    <a:pt x="345" y="234"/>
                    <a:pt x="692" y="586"/>
                    <a:pt x="937" y="941"/>
                  </a:cubicBezTo>
                  <a:cubicBezTo>
                    <a:pt x="937" y="941"/>
                    <a:pt x="949" y="959"/>
                    <a:pt x="966" y="983"/>
                  </a:cubicBezTo>
                  <a:cubicBezTo>
                    <a:pt x="983" y="1009"/>
                    <a:pt x="1005" y="1044"/>
                    <a:pt x="1027" y="1078"/>
                  </a:cubicBezTo>
                  <a:cubicBezTo>
                    <a:pt x="1069" y="1148"/>
                    <a:pt x="1109" y="1219"/>
                    <a:pt x="1109" y="1219"/>
                  </a:cubicBezTo>
                  <a:lnTo>
                    <a:pt x="1137" y="1274"/>
                  </a:lnTo>
                  <a:cubicBezTo>
                    <a:pt x="1225" y="1417"/>
                    <a:pt x="1303" y="1553"/>
                    <a:pt x="1375" y="1692"/>
                  </a:cubicBezTo>
                  <a:cubicBezTo>
                    <a:pt x="1379" y="1642"/>
                    <a:pt x="1371" y="1517"/>
                    <a:pt x="1344" y="1390"/>
                  </a:cubicBezTo>
                  <a:cubicBezTo>
                    <a:pt x="1316" y="1265"/>
                    <a:pt x="1273" y="1137"/>
                    <a:pt x="1241" y="1083"/>
                  </a:cubicBezTo>
                  <a:cubicBezTo>
                    <a:pt x="1241" y="1083"/>
                    <a:pt x="1205" y="1016"/>
                    <a:pt x="1163" y="952"/>
                  </a:cubicBezTo>
                  <a:cubicBezTo>
                    <a:pt x="1123" y="888"/>
                    <a:pt x="1078" y="827"/>
                    <a:pt x="1078" y="827"/>
                  </a:cubicBezTo>
                  <a:cubicBezTo>
                    <a:pt x="1001" y="714"/>
                    <a:pt x="911" y="605"/>
                    <a:pt x="816" y="501"/>
                  </a:cubicBezTo>
                  <a:cubicBezTo>
                    <a:pt x="671" y="345"/>
                    <a:pt x="505" y="246"/>
                    <a:pt x="336" y="136"/>
                  </a:cubicBezTo>
                  <a:cubicBezTo>
                    <a:pt x="145" y="15"/>
                    <a:pt x="130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3"/>
            <p:cNvSpPr/>
            <p:nvPr/>
          </p:nvSpPr>
          <p:spPr>
            <a:xfrm>
              <a:off x="3180625" y="2141325"/>
              <a:ext cx="12750" cy="38150"/>
            </a:xfrm>
            <a:custGeom>
              <a:avLst/>
              <a:gdLst/>
              <a:ahLst/>
              <a:cxnLst/>
              <a:rect l="l" t="t" r="r" b="b"/>
              <a:pathLst>
                <a:path w="510" h="1526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266"/>
                    <a:pt x="248" y="602"/>
                    <a:pt x="299" y="905"/>
                  </a:cubicBezTo>
                  <a:cubicBezTo>
                    <a:pt x="299" y="905"/>
                    <a:pt x="309" y="963"/>
                    <a:pt x="316" y="1020"/>
                  </a:cubicBezTo>
                  <a:cubicBezTo>
                    <a:pt x="323" y="1079"/>
                    <a:pt x="327" y="1137"/>
                    <a:pt x="327" y="1137"/>
                  </a:cubicBezTo>
                  <a:lnTo>
                    <a:pt x="328" y="1180"/>
                  </a:lnTo>
                  <a:cubicBezTo>
                    <a:pt x="344" y="1299"/>
                    <a:pt x="362" y="1412"/>
                    <a:pt x="374" y="1525"/>
                  </a:cubicBezTo>
                  <a:cubicBezTo>
                    <a:pt x="397" y="1494"/>
                    <a:pt x="439" y="1410"/>
                    <a:pt x="466" y="1320"/>
                  </a:cubicBezTo>
                  <a:cubicBezTo>
                    <a:pt x="494" y="1229"/>
                    <a:pt x="510" y="1130"/>
                    <a:pt x="505" y="1085"/>
                  </a:cubicBezTo>
                  <a:cubicBezTo>
                    <a:pt x="505" y="1085"/>
                    <a:pt x="502" y="1030"/>
                    <a:pt x="494" y="975"/>
                  </a:cubicBezTo>
                  <a:cubicBezTo>
                    <a:pt x="487" y="920"/>
                    <a:pt x="476" y="865"/>
                    <a:pt x="476" y="865"/>
                  </a:cubicBezTo>
                  <a:cubicBezTo>
                    <a:pt x="460" y="767"/>
                    <a:pt x="435" y="668"/>
                    <a:pt x="405" y="569"/>
                  </a:cubicBezTo>
                  <a:cubicBezTo>
                    <a:pt x="359" y="421"/>
                    <a:pt x="271" y="308"/>
                    <a:pt x="192" y="183"/>
                  </a:cubicBezTo>
                  <a:cubicBezTo>
                    <a:pt x="102" y="46"/>
                    <a:pt x="93" y="4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3"/>
            <p:cNvSpPr/>
            <p:nvPr/>
          </p:nvSpPr>
          <p:spPr>
            <a:xfrm>
              <a:off x="3216925" y="2126500"/>
              <a:ext cx="19575" cy="39750"/>
            </a:xfrm>
            <a:custGeom>
              <a:avLst/>
              <a:gdLst/>
              <a:ahLst/>
              <a:cxnLst/>
              <a:rect l="l" t="t" r="r" b="b"/>
              <a:pathLst>
                <a:path w="783" h="1590" extrusionOk="0">
                  <a:moveTo>
                    <a:pt x="783" y="1"/>
                  </a:moveTo>
                  <a:lnTo>
                    <a:pt x="783" y="1"/>
                  </a:lnTo>
                  <a:cubicBezTo>
                    <a:pt x="634" y="81"/>
                    <a:pt x="484" y="202"/>
                    <a:pt x="360" y="351"/>
                  </a:cubicBezTo>
                  <a:cubicBezTo>
                    <a:pt x="233" y="500"/>
                    <a:pt x="138" y="680"/>
                    <a:pt x="81" y="858"/>
                  </a:cubicBezTo>
                  <a:cubicBezTo>
                    <a:pt x="81" y="858"/>
                    <a:pt x="75" y="875"/>
                    <a:pt x="67" y="901"/>
                  </a:cubicBezTo>
                  <a:cubicBezTo>
                    <a:pt x="60" y="926"/>
                    <a:pt x="52" y="960"/>
                    <a:pt x="42" y="995"/>
                  </a:cubicBezTo>
                  <a:cubicBezTo>
                    <a:pt x="27" y="1064"/>
                    <a:pt x="15" y="1134"/>
                    <a:pt x="15" y="1134"/>
                  </a:cubicBezTo>
                  <a:lnTo>
                    <a:pt x="7" y="1187"/>
                  </a:lnTo>
                  <a:cubicBezTo>
                    <a:pt x="1" y="1332"/>
                    <a:pt x="24" y="1467"/>
                    <a:pt x="61" y="1589"/>
                  </a:cubicBezTo>
                  <a:cubicBezTo>
                    <a:pt x="79" y="1549"/>
                    <a:pt x="101" y="1450"/>
                    <a:pt x="129" y="1355"/>
                  </a:cubicBezTo>
                  <a:cubicBezTo>
                    <a:pt x="160" y="1260"/>
                    <a:pt x="192" y="1167"/>
                    <a:pt x="202" y="1122"/>
                  </a:cubicBezTo>
                  <a:cubicBezTo>
                    <a:pt x="202" y="1122"/>
                    <a:pt x="210" y="1066"/>
                    <a:pt x="226" y="1013"/>
                  </a:cubicBezTo>
                  <a:cubicBezTo>
                    <a:pt x="239" y="958"/>
                    <a:pt x="257" y="905"/>
                    <a:pt x="257" y="905"/>
                  </a:cubicBezTo>
                  <a:cubicBezTo>
                    <a:pt x="287" y="810"/>
                    <a:pt x="331" y="715"/>
                    <a:pt x="380" y="623"/>
                  </a:cubicBezTo>
                  <a:cubicBezTo>
                    <a:pt x="456" y="487"/>
                    <a:pt x="511" y="352"/>
                    <a:pt x="614" y="233"/>
                  </a:cubicBezTo>
                  <a:cubicBezTo>
                    <a:pt x="731" y="103"/>
                    <a:pt x="737" y="103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3"/>
            <p:cNvSpPr/>
            <p:nvPr/>
          </p:nvSpPr>
          <p:spPr>
            <a:xfrm>
              <a:off x="3250550" y="2032275"/>
              <a:ext cx="28825" cy="54525"/>
            </a:xfrm>
            <a:custGeom>
              <a:avLst/>
              <a:gdLst/>
              <a:ahLst/>
              <a:cxnLst/>
              <a:rect l="l" t="t" r="r" b="b"/>
              <a:pathLst>
                <a:path w="1153" h="2181" extrusionOk="0">
                  <a:moveTo>
                    <a:pt x="1153" y="0"/>
                  </a:moveTo>
                  <a:lnTo>
                    <a:pt x="1153" y="0"/>
                  </a:lnTo>
                  <a:cubicBezTo>
                    <a:pt x="1097" y="9"/>
                    <a:pt x="959" y="52"/>
                    <a:pt x="826" y="125"/>
                  </a:cubicBezTo>
                  <a:cubicBezTo>
                    <a:pt x="695" y="198"/>
                    <a:pt x="570" y="295"/>
                    <a:pt x="523" y="351"/>
                  </a:cubicBezTo>
                  <a:lnTo>
                    <a:pt x="486" y="393"/>
                  </a:lnTo>
                  <a:cubicBezTo>
                    <a:pt x="464" y="418"/>
                    <a:pt x="436" y="452"/>
                    <a:pt x="411" y="489"/>
                  </a:cubicBezTo>
                  <a:cubicBezTo>
                    <a:pt x="356" y="561"/>
                    <a:pt x="309" y="637"/>
                    <a:pt x="309" y="637"/>
                  </a:cubicBezTo>
                  <a:cubicBezTo>
                    <a:pt x="223" y="770"/>
                    <a:pt x="151" y="920"/>
                    <a:pt x="93" y="1075"/>
                  </a:cubicBezTo>
                  <a:cubicBezTo>
                    <a:pt x="9" y="1310"/>
                    <a:pt x="1" y="1538"/>
                    <a:pt x="4" y="1775"/>
                  </a:cubicBezTo>
                  <a:cubicBezTo>
                    <a:pt x="14" y="2039"/>
                    <a:pt x="31" y="2050"/>
                    <a:pt x="102" y="2180"/>
                  </a:cubicBezTo>
                  <a:cubicBezTo>
                    <a:pt x="77" y="1942"/>
                    <a:pt x="97" y="1680"/>
                    <a:pt x="162" y="1427"/>
                  </a:cubicBezTo>
                  <a:cubicBezTo>
                    <a:pt x="225" y="1173"/>
                    <a:pt x="339" y="931"/>
                    <a:pt x="471" y="722"/>
                  </a:cubicBezTo>
                  <a:cubicBezTo>
                    <a:pt x="471" y="722"/>
                    <a:pt x="484" y="702"/>
                    <a:pt x="503" y="672"/>
                  </a:cubicBezTo>
                  <a:cubicBezTo>
                    <a:pt x="523" y="644"/>
                    <a:pt x="551" y="606"/>
                    <a:pt x="578" y="568"/>
                  </a:cubicBezTo>
                  <a:cubicBezTo>
                    <a:pt x="606" y="530"/>
                    <a:pt x="639" y="496"/>
                    <a:pt x="662" y="469"/>
                  </a:cubicBezTo>
                  <a:cubicBezTo>
                    <a:pt x="683" y="442"/>
                    <a:pt x="701" y="425"/>
                    <a:pt x="701" y="425"/>
                  </a:cubicBezTo>
                  <a:lnTo>
                    <a:pt x="750" y="376"/>
                  </a:lnTo>
                  <a:cubicBezTo>
                    <a:pt x="878" y="232"/>
                    <a:pt x="1009" y="109"/>
                    <a:pt x="1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3"/>
            <p:cNvSpPr/>
            <p:nvPr/>
          </p:nvSpPr>
          <p:spPr>
            <a:xfrm>
              <a:off x="3289325" y="2039325"/>
              <a:ext cx="26600" cy="52900"/>
            </a:xfrm>
            <a:custGeom>
              <a:avLst/>
              <a:gdLst/>
              <a:ahLst/>
              <a:cxnLst/>
              <a:rect l="l" t="t" r="r" b="b"/>
              <a:pathLst>
                <a:path w="1064" h="2116" extrusionOk="0">
                  <a:moveTo>
                    <a:pt x="1035" y="1"/>
                  </a:moveTo>
                  <a:lnTo>
                    <a:pt x="1035" y="1"/>
                  </a:lnTo>
                  <a:cubicBezTo>
                    <a:pt x="1016" y="51"/>
                    <a:pt x="981" y="178"/>
                    <a:pt x="926" y="295"/>
                  </a:cubicBezTo>
                  <a:cubicBezTo>
                    <a:pt x="872" y="413"/>
                    <a:pt x="805" y="523"/>
                    <a:pt x="779" y="578"/>
                  </a:cubicBezTo>
                  <a:cubicBezTo>
                    <a:pt x="779" y="578"/>
                    <a:pt x="749" y="646"/>
                    <a:pt x="713" y="713"/>
                  </a:cubicBezTo>
                  <a:cubicBezTo>
                    <a:pt x="679" y="779"/>
                    <a:pt x="640" y="844"/>
                    <a:pt x="640" y="844"/>
                  </a:cubicBezTo>
                  <a:cubicBezTo>
                    <a:pt x="569" y="961"/>
                    <a:pt x="489" y="1077"/>
                    <a:pt x="406" y="1196"/>
                  </a:cubicBezTo>
                  <a:cubicBezTo>
                    <a:pt x="282" y="1373"/>
                    <a:pt x="197" y="1555"/>
                    <a:pt x="102" y="1747"/>
                  </a:cubicBezTo>
                  <a:cubicBezTo>
                    <a:pt x="1" y="1963"/>
                    <a:pt x="5" y="1978"/>
                    <a:pt x="10" y="2116"/>
                  </a:cubicBezTo>
                  <a:cubicBezTo>
                    <a:pt x="181" y="1712"/>
                    <a:pt x="554" y="1343"/>
                    <a:pt x="803" y="925"/>
                  </a:cubicBezTo>
                  <a:cubicBezTo>
                    <a:pt x="803" y="925"/>
                    <a:pt x="849" y="847"/>
                    <a:pt x="892" y="765"/>
                  </a:cubicBezTo>
                  <a:cubicBezTo>
                    <a:pt x="934" y="683"/>
                    <a:pt x="969" y="598"/>
                    <a:pt x="969" y="598"/>
                  </a:cubicBezTo>
                  <a:lnTo>
                    <a:pt x="995" y="533"/>
                  </a:lnTo>
                  <a:cubicBezTo>
                    <a:pt x="1052" y="350"/>
                    <a:pt x="1063" y="167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3"/>
            <p:cNvSpPr/>
            <p:nvPr/>
          </p:nvSpPr>
          <p:spPr>
            <a:xfrm>
              <a:off x="3274700" y="2089400"/>
              <a:ext cx="46975" cy="38400"/>
            </a:xfrm>
            <a:custGeom>
              <a:avLst/>
              <a:gdLst/>
              <a:ahLst/>
              <a:cxnLst/>
              <a:rect l="l" t="t" r="r" b="b"/>
              <a:pathLst>
                <a:path w="1879" h="1536" extrusionOk="0">
                  <a:moveTo>
                    <a:pt x="1879" y="0"/>
                  </a:moveTo>
                  <a:cubicBezTo>
                    <a:pt x="1837" y="40"/>
                    <a:pt x="1752" y="147"/>
                    <a:pt x="1660" y="249"/>
                  </a:cubicBezTo>
                  <a:cubicBezTo>
                    <a:pt x="1567" y="351"/>
                    <a:pt x="1471" y="449"/>
                    <a:pt x="1430" y="499"/>
                  </a:cubicBezTo>
                  <a:cubicBezTo>
                    <a:pt x="1430" y="499"/>
                    <a:pt x="1417" y="514"/>
                    <a:pt x="1399" y="537"/>
                  </a:cubicBezTo>
                  <a:cubicBezTo>
                    <a:pt x="1379" y="560"/>
                    <a:pt x="1354" y="591"/>
                    <a:pt x="1327" y="619"/>
                  </a:cubicBezTo>
                  <a:cubicBezTo>
                    <a:pt x="1275" y="678"/>
                    <a:pt x="1218" y="733"/>
                    <a:pt x="1218" y="733"/>
                  </a:cubicBezTo>
                  <a:cubicBezTo>
                    <a:pt x="1119" y="833"/>
                    <a:pt x="1005" y="926"/>
                    <a:pt x="885" y="1011"/>
                  </a:cubicBezTo>
                  <a:cubicBezTo>
                    <a:pt x="707" y="1137"/>
                    <a:pt x="549" y="1264"/>
                    <a:pt x="350" y="1355"/>
                  </a:cubicBezTo>
                  <a:cubicBezTo>
                    <a:pt x="127" y="1452"/>
                    <a:pt x="118" y="1449"/>
                    <a:pt x="1" y="1536"/>
                  </a:cubicBezTo>
                  <a:cubicBezTo>
                    <a:pt x="230" y="1503"/>
                    <a:pt x="481" y="1428"/>
                    <a:pt x="717" y="1311"/>
                  </a:cubicBezTo>
                  <a:cubicBezTo>
                    <a:pt x="956" y="1195"/>
                    <a:pt x="1177" y="1032"/>
                    <a:pt x="1357" y="852"/>
                  </a:cubicBezTo>
                  <a:cubicBezTo>
                    <a:pt x="1357" y="852"/>
                    <a:pt x="1374" y="835"/>
                    <a:pt x="1400" y="809"/>
                  </a:cubicBezTo>
                  <a:cubicBezTo>
                    <a:pt x="1424" y="783"/>
                    <a:pt x="1456" y="747"/>
                    <a:pt x="1488" y="712"/>
                  </a:cubicBezTo>
                  <a:cubicBezTo>
                    <a:pt x="1551" y="638"/>
                    <a:pt x="1611" y="563"/>
                    <a:pt x="1611" y="563"/>
                  </a:cubicBezTo>
                  <a:lnTo>
                    <a:pt x="1654" y="504"/>
                  </a:lnTo>
                  <a:cubicBezTo>
                    <a:pt x="1760" y="338"/>
                    <a:pt x="1830" y="168"/>
                    <a:pt x="1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3"/>
            <p:cNvSpPr/>
            <p:nvPr/>
          </p:nvSpPr>
          <p:spPr>
            <a:xfrm>
              <a:off x="3326575" y="2110675"/>
              <a:ext cx="12675" cy="57550"/>
            </a:xfrm>
            <a:custGeom>
              <a:avLst/>
              <a:gdLst/>
              <a:ahLst/>
              <a:cxnLst/>
              <a:rect l="l" t="t" r="r" b="b"/>
              <a:pathLst>
                <a:path w="507" h="2302" extrusionOk="0">
                  <a:moveTo>
                    <a:pt x="391" y="0"/>
                  </a:moveTo>
                  <a:lnTo>
                    <a:pt x="391" y="0"/>
                  </a:lnTo>
                  <a:cubicBezTo>
                    <a:pt x="350" y="35"/>
                    <a:pt x="261" y="138"/>
                    <a:pt x="189" y="260"/>
                  </a:cubicBezTo>
                  <a:cubicBezTo>
                    <a:pt x="118" y="382"/>
                    <a:pt x="62" y="519"/>
                    <a:pt x="51" y="586"/>
                  </a:cubicBezTo>
                  <a:cubicBezTo>
                    <a:pt x="51" y="586"/>
                    <a:pt x="47" y="607"/>
                    <a:pt x="42" y="638"/>
                  </a:cubicBezTo>
                  <a:cubicBezTo>
                    <a:pt x="35" y="670"/>
                    <a:pt x="29" y="711"/>
                    <a:pt x="25" y="752"/>
                  </a:cubicBezTo>
                  <a:cubicBezTo>
                    <a:pt x="14" y="835"/>
                    <a:pt x="11" y="919"/>
                    <a:pt x="11" y="919"/>
                  </a:cubicBezTo>
                  <a:cubicBezTo>
                    <a:pt x="1" y="1067"/>
                    <a:pt x="9" y="1223"/>
                    <a:pt x="31" y="1377"/>
                  </a:cubicBezTo>
                  <a:cubicBezTo>
                    <a:pt x="63" y="1608"/>
                    <a:pt x="157" y="1801"/>
                    <a:pt x="258" y="1997"/>
                  </a:cubicBezTo>
                  <a:cubicBezTo>
                    <a:pt x="375" y="2216"/>
                    <a:pt x="393" y="2219"/>
                    <a:pt x="507" y="2301"/>
                  </a:cubicBezTo>
                  <a:cubicBezTo>
                    <a:pt x="394" y="2107"/>
                    <a:pt x="304" y="1876"/>
                    <a:pt x="250" y="1636"/>
                  </a:cubicBezTo>
                  <a:cubicBezTo>
                    <a:pt x="194" y="1396"/>
                    <a:pt x="182" y="1146"/>
                    <a:pt x="193" y="914"/>
                  </a:cubicBezTo>
                  <a:cubicBezTo>
                    <a:pt x="193" y="914"/>
                    <a:pt x="194" y="892"/>
                    <a:pt x="196" y="859"/>
                  </a:cubicBezTo>
                  <a:cubicBezTo>
                    <a:pt x="200" y="826"/>
                    <a:pt x="205" y="782"/>
                    <a:pt x="209" y="739"/>
                  </a:cubicBezTo>
                  <a:cubicBezTo>
                    <a:pt x="215" y="694"/>
                    <a:pt x="224" y="651"/>
                    <a:pt x="230" y="619"/>
                  </a:cubicBezTo>
                  <a:cubicBezTo>
                    <a:pt x="235" y="586"/>
                    <a:pt x="241" y="565"/>
                    <a:pt x="241" y="565"/>
                  </a:cubicBezTo>
                  <a:lnTo>
                    <a:pt x="258" y="501"/>
                  </a:lnTo>
                  <a:cubicBezTo>
                    <a:pt x="291" y="324"/>
                    <a:pt x="334" y="159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3"/>
            <p:cNvSpPr/>
            <p:nvPr/>
          </p:nvSpPr>
          <p:spPr>
            <a:xfrm>
              <a:off x="3347475" y="2071400"/>
              <a:ext cx="32425" cy="49275"/>
            </a:xfrm>
            <a:custGeom>
              <a:avLst/>
              <a:gdLst/>
              <a:ahLst/>
              <a:cxnLst/>
              <a:rect l="l" t="t" r="r" b="b"/>
              <a:pathLst>
                <a:path w="1297" h="1971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46"/>
                    <a:pt x="122" y="143"/>
                    <a:pt x="207" y="244"/>
                  </a:cubicBezTo>
                  <a:cubicBezTo>
                    <a:pt x="291" y="348"/>
                    <a:pt x="374" y="453"/>
                    <a:pt x="416" y="499"/>
                  </a:cubicBezTo>
                  <a:cubicBezTo>
                    <a:pt x="416" y="499"/>
                    <a:pt x="471" y="553"/>
                    <a:pt x="519" y="612"/>
                  </a:cubicBezTo>
                  <a:cubicBezTo>
                    <a:pt x="570" y="668"/>
                    <a:pt x="618" y="729"/>
                    <a:pt x="618" y="729"/>
                  </a:cubicBezTo>
                  <a:cubicBezTo>
                    <a:pt x="703" y="836"/>
                    <a:pt x="781" y="955"/>
                    <a:pt x="853" y="1078"/>
                  </a:cubicBezTo>
                  <a:cubicBezTo>
                    <a:pt x="956" y="1262"/>
                    <a:pt x="1068" y="1424"/>
                    <a:pt x="1141" y="1622"/>
                  </a:cubicBezTo>
                  <a:cubicBezTo>
                    <a:pt x="1220" y="1844"/>
                    <a:pt x="1218" y="1852"/>
                    <a:pt x="1297" y="1970"/>
                  </a:cubicBezTo>
                  <a:cubicBezTo>
                    <a:pt x="1277" y="1747"/>
                    <a:pt x="1223" y="1501"/>
                    <a:pt x="1130" y="1263"/>
                  </a:cubicBezTo>
                  <a:cubicBezTo>
                    <a:pt x="1039" y="1024"/>
                    <a:pt x="904" y="797"/>
                    <a:pt x="752" y="605"/>
                  </a:cubicBezTo>
                  <a:cubicBezTo>
                    <a:pt x="752" y="605"/>
                    <a:pt x="737" y="587"/>
                    <a:pt x="715" y="559"/>
                  </a:cubicBezTo>
                  <a:cubicBezTo>
                    <a:pt x="692" y="533"/>
                    <a:pt x="662" y="499"/>
                    <a:pt x="632" y="463"/>
                  </a:cubicBezTo>
                  <a:cubicBezTo>
                    <a:pt x="568" y="395"/>
                    <a:pt x="503" y="329"/>
                    <a:pt x="503" y="329"/>
                  </a:cubicBezTo>
                  <a:lnTo>
                    <a:pt x="454" y="280"/>
                  </a:lnTo>
                  <a:cubicBezTo>
                    <a:pt x="306" y="159"/>
                    <a:pt x="154" y="6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3"/>
            <p:cNvSpPr/>
            <p:nvPr/>
          </p:nvSpPr>
          <p:spPr>
            <a:xfrm>
              <a:off x="3346100" y="2017650"/>
              <a:ext cx="39800" cy="51100"/>
            </a:xfrm>
            <a:custGeom>
              <a:avLst/>
              <a:gdLst/>
              <a:ahLst/>
              <a:cxnLst/>
              <a:rect l="l" t="t" r="r" b="b"/>
              <a:pathLst>
                <a:path w="1592" h="2044" extrusionOk="0">
                  <a:moveTo>
                    <a:pt x="0" y="0"/>
                  </a:moveTo>
                  <a:cubicBezTo>
                    <a:pt x="38" y="46"/>
                    <a:pt x="145" y="144"/>
                    <a:pt x="248" y="248"/>
                  </a:cubicBezTo>
                  <a:cubicBezTo>
                    <a:pt x="350" y="353"/>
                    <a:pt x="449" y="460"/>
                    <a:pt x="500" y="507"/>
                  </a:cubicBezTo>
                  <a:cubicBezTo>
                    <a:pt x="500" y="507"/>
                    <a:pt x="515" y="522"/>
                    <a:pt x="539" y="542"/>
                  </a:cubicBezTo>
                  <a:cubicBezTo>
                    <a:pt x="563" y="563"/>
                    <a:pt x="594" y="592"/>
                    <a:pt x="623" y="622"/>
                  </a:cubicBezTo>
                  <a:cubicBezTo>
                    <a:pt x="684" y="681"/>
                    <a:pt x="740" y="743"/>
                    <a:pt x="740" y="743"/>
                  </a:cubicBezTo>
                  <a:cubicBezTo>
                    <a:pt x="843" y="853"/>
                    <a:pt x="939" y="977"/>
                    <a:pt x="1028" y="1106"/>
                  </a:cubicBezTo>
                  <a:cubicBezTo>
                    <a:pt x="1159" y="1298"/>
                    <a:pt x="1292" y="1467"/>
                    <a:pt x="1392" y="1676"/>
                  </a:cubicBezTo>
                  <a:cubicBezTo>
                    <a:pt x="1500" y="1911"/>
                    <a:pt x="1498" y="1921"/>
                    <a:pt x="1592" y="2043"/>
                  </a:cubicBezTo>
                  <a:cubicBezTo>
                    <a:pt x="1545" y="1802"/>
                    <a:pt x="1460" y="1540"/>
                    <a:pt x="1336" y="1290"/>
                  </a:cubicBezTo>
                  <a:cubicBezTo>
                    <a:pt x="1212" y="1040"/>
                    <a:pt x="1045" y="805"/>
                    <a:pt x="863" y="608"/>
                  </a:cubicBezTo>
                  <a:cubicBezTo>
                    <a:pt x="863" y="608"/>
                    <a:pt x="846" y="590"/>
                    <a:pt x="820" y="562"/>
                  </a:cubicBezTo>
                  <a:cubicBezTo>
                    <a:pt x="793" y="535"/>
                    <a:pt x="757" y="499"/>
                    <a:pt x="720" y="463"/>
                  </a:cubicBezTo>
                  <a:cubicBezTo>
                    <a:pt x="647" y="394"/>
                    <a:pt x="570" y="327"/>
                    <a:pt x="570" y="327"/>
                  </a:cubicBezTo>
                  <a:lnTo>
                    <a:pt x="512" y="278"/>
                  </a:lnTo>
                  <a:cubicBezTo>
                    <a:pt x="343" y="156"/>
                    <a:pt x="172" y="6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3"/>
            <p:cNvSpPr/>
            <p:nvPr/>
          </p:nvSpPr>
          <p:spPr>
            <a:xfrm>
              <a:off x="3263750" y="1917400"/>
              <a:ext cx="73850" cy="39850"/>
            </a:xfrm>
            <a:custGeom>
              <a:avLst/>
              <a:gdLst/>
              <a:ahLst/>
              <a:cxnLst/>
              <a:rect l="l" t="t" r="r" b="b"/>
              <a:pathLst>
                <a:path w="2954" h="1594" extrusionOk="0">
                  <a:moveTo>
                    <a:pt x="2954" y="1"/>
                  </a:moveTo>
                  <a:cubicBezTo>
                    <a:pt x="2713" y="202"/>
                    <a:pt x="2395" y="337"/>
                    <a:pt x="2059" y="433"/>
                  </a:cubicBezTo>
                  <a:cubicBezTo>
                    <a:pt x="1725" y="534"/>
                    <a:pt x="1371" y="602"/>
                    <a:pt x="1044" y="727"/>
                  </a:cubicBezTo>
                  <a:cubicBezTo>
                    <a:pt x="1044" y="727"/>
                    <a:pt x="921" y="771"/>
                    <a:pt x="801" y="827"/>
                  </a:cubicBezTo>
                  <a:cubicBezTo>
                    <a:pt x="681" y="882"/>
                    <a:pt x="565" y="950"/>
                    <a:pt x="565" y="950"/>
                  </a:cubicBezTo>
                  <a:lnTo>
                    <a:pt x="480" y="1002"/>
                  </a:lnTo>
                  <a:cubicBezTo>
                    <a:pt x="256" y="1161"/>
                    <a:pt x="90" y="1369"/>
                    <a:pt x="1" y="1594"/>
                  </a:cubicBezTo>
                  <a:cubicBezTo>
                    <a:pt x="54" y="1538"/>
                    <a:pt x="175" y="1396"/>
                    <a:pt x="329" y="1292"/>
                  </a:cubicBezTo>
                  <a:cubicBezTo>
                    <a:pt x="481" y="1185"/>
                    <a:pt x="651" y="1107"/>
                    <a:pt x="728" y="1066"/>
                  </a:cubicBezTo>
                  <a:cubicBezTo>
                    <a:pt x="728" y="1066"/>
                    <a:pt x="824" y="1015"/>
                    <a:pt x="924" y="971"/>
                  </a:cubicBezTo>
                  <a:cubicBezTo>
                    <a:pt x="1024" y="928"/>
                    <a:pt x="1126" y="890"/>
                    <a:pt x="1126" y="890"/>
                  </a:cubicBezTo>
                  <a:cubicBezTo>
                    <a:pt x="1310" y="822"/>
                    <a:pt x="1508" y="768"/>
                    <a:pt x="1709" y="711"/>
                  </a:cubicBezTo>
                  <a:cubicBezTo>
                    <a:pt x="2010" y="625"/>
                    <a:pt x="2275" y="509"/>
                    <a:pt x="2547" y="361"/>
                  </a:cubicBezTo>
                  <a:cubicBezTo>
                    <a:pt x="2699" y="278"/>
                    <a:pt x="2769" y="219"/>
                    <a:pt x="2822" y="174"/>
                  </a:cubicBezTo>
                  <a:cubicBezTo>
                    <a:pt x="2873" y="124"/>
                    <a:pt x="2904" y="82"/>
                    <a:pt x="29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3"/>
            <p:cNvSpPr/>
            <p:nvPr/>
          </p:nvSpPr>
          <p:spPr>
            <a:xfrm>
              <a:off x="3234725" y="1872975"/>
              <a:ext cx="71675" cy="68225"/>
            </a:xfrm>
            <a:custGeom>
              <a:avLst/>
              <a:gdLst/>
              <a:ahLst/>
              <a:cxnLst/>
              <a:rect l="l" t="t" r="r" b="b"/>
              <a:pathLst>
                <a:path w="2867" h="2729" extrusionOk="0">
                  <a:moveTo>
                    <a:pt x="2867" y="0"/>
                  </a:moveTo>
                  <a:lnTo>
                    <a:pt x="2867" y="0"/>
                  </a:lnTo>
                  <a:cubicBezTo>
                    <a:pt x="2658" y="305"/>
                    <a:pt x="2408" y="626"/>
                    <a:pt x="2133" y="933"/>
                  </a:cubicBezTo>
                  <a:cubicBezTo>
                    <a:pt x="1859" y="1242"/>
                    <a:pt x="1554" y="1530"/>
                    <a:pt x="1257" y="1787"/>
                  </a:cubicBezTo>
                  <a:cubicBezTo>
                    <a:pt x="1257" y="1787"/>
                    <a:pt x="1229" y="1811"/>
                    <a:pt x="1187" y="1848"/>
                  </a:cubicBezTo>
                  <a:cubicBezTo>
                    <a:pt x="1143" y="1883"/>
                    <a:pt x="1085" y="1930"/>
                    <a:pt x="1028" y="1977"/>
                  </a:cubicBezTo>
                  <a:cubicBezTo>
                    <a:pt x="910" y="2069"/>
                    <a:pt x="790" y="2158"/>
                    <a:pt x="790" y="2158"/>
                  </a:cubicBezTo>
                  <a:lnTo>
                    <a:pt x="699" y="2221"/>
                  </a:lnTo>
                  <a:cubicBezTo>
                    <a:pt x="457" y="2406"/>
                    <a:pt x="230" y="2573"/>
                    <a:pt x="0" y="2728"/>
                  </a:cubicBezTo>
                  <a:cubicBezTo>
                    <a:pt x="83" y="2705"/>
                    <a:pt x="287" y="2627"/>
                    <a:pt x="490" y="2527"/>
                  </a:cubicBezTo>
                  <a:cubicBezTo>
                    <a:pt x="691" y="2427"/>
                    <a:pt x="892" y="2310"/>
                    <a:pt x="979" y="2243"/>
                  </a:cubicBezTo>
                  <a:cubicBezTo>
                    <a:pt x="979" y="2243"/>
                    <a:pt x="1006" y="2223"/>
                    <a:pt x="1045" y="2193"/>
                  </a:cubicBezTo>
                  <a:cubicBezTo>
                    <a:pt x="1086" y="2163"/>
                    <a:pt x="1139" y="2123"/>
                    <a:pt x="1190" y="2080"/>
                  </a:cubicBezTo>
                  <a:cubicBezTo>
                    <a:pt x="1295" y="1997"/>
                    <a:pt x="1394" y="1909"/>
                    <a:pt x="1394" y="1909"/>
                  </a:cubicBezTo>
                  <a:cubicBezTo>
                    <a:pt x="1576" y="1755"/>
                    <a:pt x="1754" y="1584"/>
                    <a:pt x="1926" y="1406"/>
                  </a:cubicBezTo>
                  <a:cubicBezTo>
                    <a:pt x="2183" y="1138"/>
                    <a:pt x="2369" y="859"/>
                    <a:pt x="2572" y="564"/>
                  </a:cubicBezTo>
                  <a:cubicBezTo>
                    <a:pt x="2796" y="231"/>
                    <a:pt x="2796" y="212"/>
                    <a:pt x="2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3"/>
            <p:cNvSpPr/>
            <p:nvPr/>
          </p:nvSpPr>
          <p:spPr>
            <a:xfrm>
              <a:off x="3219675" y="1839650"/>
              <a:ext cx="37975" cy="87800"/>
            </a:xfrm>
            <a:custGeom>
              <a:avLst/>
              <a:gdLst/>
              <a:ahLst/>
              <a:cxnLst/>
              <a:rect l="l" t="t" r="r" b="b"/>
              <a:pathLst>
                <a:path w="1519" h="3512" extrusionOk="0">
                  <a:moveTo>
                    <a:pt x="1352" y="0"/>
                  </a:moveTo>
                  <a:lnTo>
                    <a:pt x="1352" y="0"/>
                  </a:lnTo>
                  <a:cubicBezTo>
                    <a:pt x="1415" y="363"/>
                    <a:pt x="1419" y="771"/>
                    <a:pt x="1352" y="1172"/>
                  </a:cubicBezTo>
                  <a:cubicBezTo>
                    <a:pt x="1289" y="1576"/>
                    <a:pt x="1144" y="1967"/>
                    <a:pt x="967" y="2310"/>
                  </a:cubicBezTo>
                  <a:cubicBezTo>
                    <a:pt x="967" y="2310"/>
                    <a:pt x="952" y="2343"/>
                    <a:pt x="925" y="2392"/>
                  </a:cubicBezTo>
                  <a:cubicBezTo>
                    <a:pt x="896" y="2438"/>
                    <a:pt x="859" y="2502"/>
                    <a:pt x="821" y="2565"/>
                  </a:cubicBezTo>
                  <a:cubicBezTo>
                    <a:pt x="782" y="2627"/>
                    <a:pt x="737" y="2685"/>
                    <a:pt x="706" y="2730"/>
                  </a:cubicBezTo>
                  <a:cubicBezTo>
                    <a:pt x="676" y="2776"/>
                    <a:pt x="652" y="2805"/>
                    <a:pt x="652" y="2805"/>
                  </a:cubicBezTo>
                  <a:lnTo>
                    <a:pt x="582" y="2889"/>
                  </a:lnTo>
                  <a:cubicBezTo>
                    <a:pt x="400" y="3127"/>
                    <a:pt x="209" y="3332"/>
                    <a:pt x="0" y="3511"/>
                  </a:cubicBezTo>
                  <a:cubicBezTo>
                    <a:pt x="39" y="3495"/>
                    <a:pt x="106" y="3460"/>
                    <a:pt x="188" y="3414"/>
                  </a:cubicBezTo>
                  <a:cubicBezTo>
                    <a:pt x="269" y="3367"/>
                    <a:pt x="360" y="3302"/>
                    <a:pt x="452" y="3235"/>
                  </a:cubicBezTo>
                  <a:cubicBezTo>
                    <a:pt x="629" y="3094"/>
                    <a:pt x="795" y="2924"/>
                    <a:pt x="856" y="2833"/>
                  </a:cubicBezTo>
                  <a:cubicBezTo>
                    <a:pt x="856" y="2833"/>
                    <a:pt x="876" y="2805"/>
                    <a:pt x="905" y="2764"/>
                  </a:cubicBezTo>
                  <a:cubicBezTo>
                    <a:pt x="935" y="2723"/>
                    <a:pt x="973" y="2667"/>
                    <a:pt x="1007" y="2608"/>
                  </a:cubicBezTo>
                  <a:cubicBezTo>
                    <a:pt x="1041" y="2550"/>
                    <a:pt x="1078" y="2492"/>
                    <a:pt x="1101" y="2448"/>
                  </a:cubicBezTo>
                  <a:cubicBezTo>
                    <a:pt x="1125" y="2403"/>
                    <a:pt x="1140" y="2372"/>
                    <a:pt x="1140" y="2372"/>
                  </a:cubicBezTo>
                  <a:cubicBezTo>
                    <a:pt x="1253" y="2160"/>
                    <a:pt x="1342" y="1926"/>
                    <a:pt x="1412" y="1685"/>
                  </a:cubicBezTo>
                  <a:cubicBezTo>
                    <a:pt x="1512" y="1321"/>
                    <a:pt x="1518" y="979"/>
                    <a:pt x="1498" y="620"/>
                  </a:cubicBezTo>
                  <a:cubicBezTo>
                    <a:pt x="1465" y="217"/>
                    <a:pt x="1441" y="203"/>
                    <a:pt x="1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3"/>
            <p:cNvSpPr/>
            <p:nvPr/>
          </p:nvSpPr>
          <p:spPr>
            <a:xfrm>
              <a:off x="3201950" y="1878975"/>
              <a:ext cx="22975" cy="35175"/>
            </a:xfrm>
            <a:custGeom>
              <a:avLst/>
              <a:gdLst/>
              <a:ahLst/>
              <a:cxnLst/>
              <a:rect l="l" t="t" r="r" b="b"/>
              <a:pathLst>
                <a:path w="919" h="1407" extrusionOk="0">
                  <a:moveTo>
                    <a:pt x="865" y="0"/>
                  </a:moveTo>
                  <a:cubicBezTo>
                    <a:pt x="815" y="319"/>
                    <a:pt x="656" y="664"/>
                    <a:pt x="456" y="924"/>
                  </a:cubicBezTo>
                  <a:cubicBezTo>
                    <a:pt x="456" y="924"/>
                    <a:pt x="447" y="936"/>
                    <a:pt x="433" y="954"/>
                  </a:cubicBezTo>
                  <a:cubicBezTo>
                    <a:pt x="418" y="972"/>
                    <a:pt x="399" y="996"/>
                    <a:pt x="378" y="1020"/>
                  </a:cubicBezTo>
                  <a:cubicBezTo>
                    <a:pt x="337" y="1067"/>
                    <a:pt x="293" y="1111"/>
                    <a:pt x="293" y="1111"/>
                  </a:cubicBezTo>
                  <a:lnTo>
                    <a:pt x="259" y="1141"/>
                  </a:lnTo>
                  <a:lnTo>
                    <a:pt x="259" y="1142"/>
                  </a:lnTo>
                  <a:cubicBezTo>
                    <a:pt x="174" y="1236"/>
                    <a:pt x="91" y="1324"/>
                    <a:pt x="1" y="1406"/>
                  </a:cubicBezTo>
                  <a:cubicBezTo>
                    <a:pt x="41" y="1405"/>
                    <a:pt x="138" y="1383"/>
                    <a:pt x="232" y="1343"/>
                  </a:cubicBezTo>
                  <a:cubicBezTo>
                    <a:pt x="326" y="1302"/>
                    <a:pt x="418" y="1245"/>
                    <a:pt x="451" y="1208"/>
                  </a:cubicBezTo>
                  <a:cubicBezTo>
                    <a:pt x="451" y="1208"/>
                    <a:pt x="495" y="1167"/>
                    <a:pt x="533" y="1119"/>
                  </a:cubicBezTo>
                  <a:cubicBezTo>
                    <a:pt x="573" y="1074"/>
                    <a:pt x="607" y="1025"/>
                    <a:pt x="607" y="1025"/>
                  </a:cubicBezTo>
                  <a:cubicBezTo>
                    <a:pt x="673" y="940"/>
                    <a:pt x="732" y="845"/>
                    <a:pt x="783" y="744"/>
                  </a:cubicBezTo>
                  <a:cubicBezTo>
                    <a:pt x="858" y="594"/>
                    <a:pt x="873" y="439"/>
                    <a:pt x="896" y="283"/>
                  </a:cubicBezTo>
                  <a:cubicBezTo>
                    <a:pt x="919" y="106"/>
                    <a:pt x="910" y="97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3"/>
            <p:cNvSpPr/>
            <p:nvPr/>
          </p:nvSpPr>
          <p:spPr>
            <a:xfrm>
              <a:off x="3174850" y="1873625"/>
              <a:ext cx="13500" cy="42400"/>
            </a:xfrm>
            <a:custGeom>
              <a:avLst/>
              <a:gdLst/>
              <a:ahLst/>
              <a:cxnLst/>
              <a:rect l="l" t="t" r="r" b="b"/>
              <a:pathLst>
                <a:path w="540" h="1696" extrusionOk="0">
                  <a:moveTo>
                    <a:pt x="458" y="0"/>
                  </a:moveTo>
                  <a:cubicBezTo>
                    <a:pt x="433" y="332"/>
                    <a:pt x="351" y="715"/>
                    <a:pt x="240" y="1043"/>
                  </a:cubicBezTo>
                  <a:cubicBezTo>
                    <a:pt x="240" y="1043"/>
                    <a:pt x="221" y="1104"/>
                    <a:pt x="197" y="1166"/>
                  </a:cubicBezTo>
                  <a:cubicBezTo>
                    <a:pt x="173" y="1226"/>
                    <a:pt x="148" y="1287"/>
                    <a:pt x="148" y="1287"/>
                  </a:cubicBezTo>
                  <a:lnTo>
                    <a:pt x="128" y="1331"/>
                  </a:lnTo>
                  <a:cubicBezTo>
                    <a:pt x="89" y="1441"/>
                    <a:pt x="46" y="1563"/>
                    <a:pt x="0" y="1696"/>
                  </a:cubicBezTo>
                  <a:cubicBezTo>
                    <a:pt x="36" y="1675"/>
                    <a:pt x="113" y="1608"/>
                    <a:pt x="183" y="1530"/>
                  </a:cubicBezTo>
                  <a:cubicBezTo>
                    <a:pt x="251" y="1452"/>
                    <a:pt x="314" y="1364"/>
                    <a:pt x="332" y="1318"/>
                  </a:cubicBezTo>
                  <a:cubicBezTo>
                    <a:pt x="332" y="1318"/>
                    <a:pt x="357" y="1262"/>
                    <a:pt x="377" y="1205"/>
                  </a:cubicBezTo>
                  <a:cubicBezTo>
                    <a:pt x="398" y="1148"/>
                    <a:pt x="417" y="1089"/>
                    <a:pt x="417" y="1089"/>
                  </a:cubicBezTo>
                  <a:cubicBezTo>
                    <a:pt x="451" y="986"/>
                    <a:pt x="480" y="878"/>
                    <a:pt x="504" y="767"/>
                  </a:cubicBezTo>
                  <a:cubicBezTo>
                    <a:pt x="540" y="601"/>
                    <a:pt x="524" y="446"/>
                    <a:pt x="523" y="284"/>
                  </a:cubicBezTo>
                  <a:cubicBezTo>
                    <a:pt x="519" y="103"/>
                    <a:pt x="512" y="95"/>
                    <a:pt x="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3"/>
            <p:cNvSpPr/>
            <p:nvPr/>
          </p:nvSpPr>
          <p:spPr>
            <a:xfrm>
              <a:off x="3115900" y="1841400"/>
              <a:ext cx="33650" cy="49600"/>
            </a:xfrm>
            <a:custGeom>
              <a:avLst/>
              <a:gdLst/>
              <a:ahLst/>
              <a:cxnLst/>
              <a:rect l="l" t="t" r="r" b="b"/>
              <a:pathLst>
                <a:path w="1346" h="1984" extrusionOk="0">
                  <a:moveTo>
                    <a:pt x="72" y="0"/>
                  </a:moveTo>
                  <a:cubicBezTo>
                    <a:pt x="13" y="231"/>
                    <a:pt x="1" y="505"/>
                    <a:pt x="64" y="775"/>
                  </a:cubicBezTo>
                  <a:cubicBezTo>
                    <a:pt x="123" y="1043"/>
                    <a:pt x="258" y="1303"/>
                    <a:pt x="440" y="1499"/>
                  </a:cubicBezTo>
                  <a:cubicBezTo>
                    <a:pt x="440" y="1499"/>
                    <a:pt x="507" y="1575"/>
                    <a:pt x="583" y="1641"/>
                  </a:cubicBezTo>
                  <a:cubicBezTo>
                    <a:pt x="658" y="1708"/>
                    <a:pt x="741" y="1766"/>
                    <a:pt x="741" y="1766"/>
                  </a:cubicBezTo>
                  <a:lnTo>
                    <a:pt x="802" y="1808"/>
                  </a:lnTo>
                  <a:cubicBezTo>
                    <a:pt x="982" y="1910"/>
                    <a:pt x="1167" y="1962"/>
                    <a:pt x="1345" y="1983"/>
                  </a:cubicBezTo>
                  <a:cubicBezTo>
                    <a:pt x="1297" y="1949"/>
                    <a:pt x="1174" y="1882"/>
                    <a:pt x="1063" y="1799"/>
                  </a:cubicBezTo>
                  <a:cubicBezTo>
                    <a:pt x="950" y="1716"/>
                    <a:pt x="848" y="1622"/>
                    <a:pt x="798" y="1582"/>
                  </a:cubicBezTo>
                  <a:cubicBezTo>
                    <a:pt x="798" y="1582"/>
                    <a:pt x="734" y="1535"/>
                    <a:pt x="676" y="1480"/>
                  </a:cubicBezTo>
                  <a:cubicBezTo>
                    <a:pt x="617" y="1425"/>
                    <a:pt x="565" y="1366"/>
                    <a:pt x="565" y="1366"/>
                  </a:cubicBezTo>
                  <a:cubicBezTo>
                    <a:pt x="471" y="1260"/>
                    <a:pt x="388" y="1139"/>
                    <a:pt x="324" y="1005"/>
                  </a:cubicBezTo>
                  <a:cubicBezTo>
                    <a:pt x="230" y="808"/>
                    <a:pt x="145" y="620"/>
                    <a:pt x="119" y="399"/>
                  </a:cubicBezTo>
                  <a:cubicBezTo>
                    <a:pt x="99" y="153"/>
                    <a:pt x="107" y="145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3"/>
            <p:cNvSpPr/>
            <p:nvPr/>
          </p:nvSpPr>
          <p:spPr>
            <a:xfrm>
              <a:off x="3097675" y="1901600"/>
              <a:ext cx="41150" cy="12175"/>
            </a:xfrm>
            <a:custGeom>
              <a:avLst/>
              <a:gdLst/>
              <a:ahLst/>
              <a:cxnLst/>
              <a:rect l="l" t="t" r="r" b="b"/>
              <a:pathLst>
                <a:path w="1646" h="487" extrusionOk="0">
                  <a:moveTo>
                    <a:pt x="806" y="1"/>
                  </a:moveTo>
                  <a:cubicBezTo>
                    <a:pt x="762" y="1"/>
                    <a:pt x="718" y="3"/>
                    <a:pt x="674" y="8"/>
                  </a:cubicBezTo>
                  <a:cubicBezTo>
                    <a:pt x="489" y="29"/>
                    <a:pt x="342" y="117"/>
                    <a:pt x="198" y="210"/>
                  </a:cubicBezTo>
                  <a:cubicBezTo>
                    <a:pt x="40" y="322"/>
                    <a:pt x="39" y="337"/>
                    <a:pt x="0" y="442"/>
                  </a:cubicBezTo>
                  <a:cubicBezTo>
                    <a:pt x="136" y="338"/>
                    <a:pt x="305" y="256"/>
                    <a:pt x="482" y="214"/>
                  </a:cubicBezTo>
                  <a:cubicBezTo>
                    <a:pt x="579" y="191"/>
                    <a:pt x="678" y="180"/>
                    <a:pt x="775" y="180"/>
                  </a:cubicBezTo>
                  <a:cubicBezTo>
                    <a:pt x="857" y="180"/>
                    <a:pt x="937" y="188"/>
                    <a:pt x="1013" y="203"/>
                  </a:cubicBezTo>
                  <a:cubicBezTo>
                    <a:pt x="1013" y="203"/>
                    <a:pt x="1077" y="214"/>
                    <a:pt x="1139" y="235"/>
                  </a:cubicBezTo>
                  <a:cubicBezTo>
                    <a:pt x="1200" y="256"/>
                    <a:pt x="1260" y="283"/>
                    <a:pt x="1260" y="283"/>
                  </a:cubicBezTo>
                  <a:lnTo>
                    <a:pt x="1303" y="303"/>
                  </a:lnTo>
                  <a:lnTo>
                    <a:pt x="1303" y="304"/>
                  </a:lnTo>
                  <a:cubicBezTo>
                    <a:pt x="1427" y="354"/>
                    <a:pt x="1540" y="412"/>
                    <a:pt x="1646" y="487"/>
                  </a:cubicBezTo>
                  <a:cubicBezTo>
                    <a:pt x="1635" y="446"/>
                    <a:pt x="1585" y="352"/>
                    <a:pt x="1510" y="270"/>
                  </a:cubicBezTo>
                  <a:cubicBezTo>
                    <a:pt x="1436" y="186"/>
                    <a:pt x="1341" y="117"/>
                    <a:pt x="1290" y="98"/>
                  </a:cubicBezTo>
                  <a:cubicBezTo>
                    <a:pt x="1290" y="98"/>
                    <a:pt x="1230" y="72"/>
                    <a:pt x="1166" y="53"/>
                  </a:cubicBezTo>
                  <a:cubicBezTo>
                    <a:pt x="1102" y="34"/>
                    <a:pt x="1037" y="22"/>
                    <a:pt x="1037" y="22"/>
                  </a:cubicBezTo>
                  <a:cubicBezTo>
                    <a:pt x="962" y="8"/>
                    <a:pt x="884" y="1"/>
                    <a:pt x="8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3"/>
            <p:cNvSpPr/>
            <p:nvPr/>
          </p:nvSpPr>
          <p:spPr>
            <a:xfrm>
              <a:off x="2988850" y="1948950"/>
              <a:ext cx="35600" cy="63400"/>
            </a:xfrm>
            <a:custGeom>
              <a:avLst/>
              <a:gdLst/>
              <a:ahLst/>
              <a:cxnLst/>
              <a:rect l="l" t="t" r="r" b="b"/>
              <a:pathLst>
                <a:path w="1424" h="2536" extrusionOk="0">
                  <a:moveTo>
                    <a:pt x="1424" y="1"/>
                  </a:moveTo>
                  <a:lnTo>
                    <a:pt x="1424" y="1"/>
                  </a:lnTo>
                  <a:cubicBezTo>
                    <a:pt x="1064" y="401"/>
                    <a:pt x="681" y="937"/>
                    <a:pt x="417" y="1457"/>
                  </a:cubicBezTo>
                  <a:cubicBezTo>
                    <a:pt x="417" y="1457"/>
                    <a:pt x="367" y="1556"/>
                    <a:pt x="318" y="1654"/>
                  </a:cubicBezTo>
                  <a:cubicBezTo>
                    <a:pt x="271" y="1754"/>
                    <a:pt x="224" y="1853"/>
                    <a:pt x="224" y="1853"/>
                  </a:cubicBezTo>
                  <a:lnTo>
                    <a:pt x="189" y="1928"/>
                  </a:lnTo>
                  <a:cubicBezTo>
                    <a:pt x="107" y="2139"/>
                    <a:pt x="48" y="2339"/>
                    <a:pt x="1" y="2535"/>
                  </a:cubicBezTo>
                  <a:cubicBezTo>
                    <a:pt x="80" y="2433"/>
                    <a:pt x="349" y="2002"/>
                    <a:pt x="418" y="1865"/>
                  </a:cubicBezTo>
                  <a:cubicBezTo>
                    <a:pt x="418" y="1865"/>
                    <a:pt x="460" y="1780"/>
                    <a:pt x="501" y="1694"/>
                  </a:cubicBezTo>
                  <a:lnTo>
                    <a:pt x="587" y="1525"/>
                  </a:lnTo>
                  <a:cubicBezTo>
                    <a:pt x="664" y="1375"/>
                    <a:pt x="749" y="1223"/>
                    <a:pt x="839" y="1071"/>
                  </a:cubicBezTo>
                  <a:cubicBezTo>
                    <a:pt x="972" y="844"/>
                    <a:pt x="1070" y="626"/>
                    <a:pt x="1209" y="409"/>
                  </a:cubicBezTo>
                  <a:cubicBezTo>
                    <a:pt x="1364" y="167"/>
                    <a:pt x="1371" y="160"/>
                    <a:pt x="14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3"/>
            <p:cNvSpPr/>
            <p:nvPr/>
          </p:nvSpPr>
          <p:spPr>
            <a:xfrm>
              <a:off x="2945600" y="1945850"/>
              <a:ext cx="17375" cy="85900"/>
            </a:xfrm>
            <a:custGeom>
              <a:avLst/>
              <a:gdLst/>
              <a:ahLst/>
              <a:cxnLst/>
              <a:rect l="l" t="t" r="r" b="b"/>
              <a:pathLst>
                <a:path w="695" h="3436" extrusionOk="0">
                  <a:moveTo>
                    <a:pt x="1" y="0"/>
                  </a:moveTo>
                  <a:cubicBezTo>
                    <a:pt x="283" y="184"/>
                    <a:pt x="454" y="536"/>
                    <a:pt x="493" y="896"/>
                  </a:cubicBezTo>
                  <a:cubicBezTo>
                    <a:pt x="534" y="1259"/>
                    <a:pt x="452" y="1633"/>
                    <a:pt x="369" y="1985"/>
                  </a:cubicBezTo>
                  <a:cubicBezTo>
                    <a:pt x="369" y="1985"/>
                    <a:pt x="337" y="2119"/>
                    <a:pt x="305" y="2252"/>
                  </a:cubicBezTo>
                  <a:cubicBezTo>
                    <a:pt x="272" y="2387"/>
                    <a:pt x="243" y="2523"/>
                    <a:pt x="243" y="2523"/>
                  </a:cubicBezTo>
                  <a:lnTo>
                    <a:pt x="221" y="2627"/>
                  </a:lnTo>
                  <a:cubicBezTo>
                    <a:pt x="178" y="2910"/>
                    <a:pt x="177" y="3184"/>
                    <a:pt x="233" y="3436"/>
                  </a:cubicBezTo>
                  <a:cubicBezTo>
                    <a:pt x="243" y="3356"/>
                    <a:pt x="262" y="3156"/>
                    <a:pt x="309" y="2960"/>
                  </a:cubicBezTo>
                  <a:cubicBezTo>
                    <a:pt x="354" y="2764"/>
                    <a:pt x="418" y="2569"/>
                    <a:pt x="440" y="2472"/>
                  </a:cubicBezTo>
                  <a:lnTo>
                    <a:pt x="552" y="2004"/>
                  </a:lnTo>
                  <a:cubicBezTo>
                    <a:pt x="601" y="1793"/>
                    <a:pt x="648" y="1571"/>
                    <a:pt x="667" y="1338"/>
                  </a:cubicBezTo>
                  <a:cubicBezTo>
                    <a:pt x="695" y="992"/>
                    <a:pt x="613" y="667"/>
                    <a:pt x="444" y="376"/>
                  </a:cubicBezTo>
                  <a:cubicBezTo>
                    <a:pt x="348" y="212"/>
                    <a:pt x="271" y="146"/>
                    <a:pt x="213" y="98"/>
                  </a:cubicBezTo>
                  <a:cubicBezTo>
                    <a:pt x="150" y="55"/>
                    <a:pt x="99" y="2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3"/>
            <p:cNvSpPr/>
            <p:nvPr/>
          </p:nvSpPr>
          <p:spPr>
            <a:xfrm>
              <a:off x="2915575" y="2013900"/>
              <a:ext cx="17650" cy="64425"/>
            </a:xfrm>
            <a:custGeom>
              <a:avLst/>
              <a:gdLst/>
              <a:ahLst/>
              <a:cxnLst/>
              <a:rect l="l" t="t" r="r" b="b"/>
              <a:pathLst>
                <a:path w="706" h="2577" extrusionOk="0">
                  <a:moveTo>
                    <a:pt x="82" y="0"/>
                  </a:moveTo>
                  <a:cubicBezTo>
                    <a:pt x="58" y="0"/>
                    <a:pt x="32" y="3"/>
                    <a:pt x="0" y="8"/>
                  </a:cubicBezTo>
                  <a:cubicBezTo>
                    <a:pt x="259" y="67"/>
                    <a:pt x="442" y="322"/>
                    <a:pt x="500" y="591"/>
                  </a:cubicBezTo>
                  <a:cubicBezTo>
                    <a:pt x="559" y="863"/>
                    <a:pt x="505" y="1158"/>
                    <a:pt x="463" y="1438"/>
                  </a:cubicBezTo>
                  <a:lnTo>
                    <a:pt x="432" y="1655"/>
                  </a:lnTo>
                  <a:cubicBezTo>
                    <a:pt x="417" y="1764"/>
                    <a:pt x="410" y="1876"/>
                    <a:pt x="410" y="1876"/>
                  </a:cubicBezTo>
                  <a:lnTo>
                    <a:pt x="407" y="1961"/>
                  </a:lnTo>
                  <a:cubicBezTo>
                    <a:pt x="412" y="2191"/>
                    <a:pt x="474" y="2410"/>
                    <a:pt x="596" y="2577"/>
                  </a:cubicBezTo>
                  <a:cubicBezTo>
                    <a:pt x="581" y="2513"/>
                    <a:pt x="549" y="2358"/>
                    <a:pt x="556" y="2203"/>
                  </a:cubicBezTo>
                  <a:cubicBezTo>
                    <a:pt x="559" y="2047"/>
                    <a:pt x="590" y="1892"/>
                    <a:pt x="596" y="1818"/>
                  </a:cubicBezTo>
                  <a:cubicBezTo>
                    <a:pt x="596" y="1818"/>
                    <a:pt x="604" y="1727"/>
                    <a:pt x="618" y="1635"/>
                  </a:cubicBezTo>
                  <a:cubicBezTo>
                    <a:pt x="632" y="1542"/>
                    <a:pt x="645" y="1449"/>
                    <a:pt x="645" y="1449"/>
                  </a:cubicBezTo>
                  <a:cubicBezTo>
                    <a:pt x="671" y="1282"/>
                    <a:pt x="699" y="1104"/>
                    <a:pt x="701" y="919"/>
                  </a:cubicBezTo>
                  <a:cubicBezTo>
                    <a:pt x="705" y="642"/>
                    <a:pt x="602" y="384"/>
                    <a:pt x="421" y="186"/>
                  </a:cubicBezTo>
                  <a:cubicBezTo>
                    <a:pt x="318" y="74"/>
                    <a:pt x="243" y="39"/>
                    <a:pt x="186" y="17"/>
                  </a:cubicBezTo>
                  <a:cubicBezTo>
                    <a:pt x="151" y="6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3"/>
            <p:cNvSpPr/>
            <p:nvPr/>
          </p:nvSpPr>
          <p:spPr>
            <a:xfrm>
              <a:off x="2867250" y="2022525"/>
              <a:ext cx="48125" cy="74650"/>
            </a:xfrm>
            <a:custGeom>
              <a:avLst/>
              <a:gdLst/>
              <a:ahLst/>
              <a:cxnLst/>
              <a:rect l="l" t="t" r="r" b="b"/>
              <a:pathLst>
                <a:path w="1925" h="2986" extrusionOk="0">
                  <a:moveTo>
                    <a:pt x="37" y="0"/>
                  </a:moveTo>
                  <a:lnTo>
                    <a:pt x="37" y="0"/>
                  </a:lnTo>
                  <a:cubicBezTo>
                    <a:pt x="0" y="336"/>
                    <a:pt x="85" y="719"/>
                    <a:pt x="257" y="1062"/>
                  </a:cubicBezTo>
                  <a:cubicBezTo>
                    <a:pt x="429" y="1407"/>
                    <a:pt x="676" y="1712"/>
                    <a:pt x="917" y="1978"/>
                  </a:cubicBezTo>
                  <a:lnTo>
                    <a:pt x="1284" y="2378"/>
                  </a:lnTo>
                  <a:lnTo>
                    <a:pt x="1352" y="2454"/>
                  </a:lnTo>
                  <a:lnTo>
                    <a:pt x="1352" y="2452"/>
                  </a:lnTo>
                  <a:cubicBezTo>
                    <a:pt x="1547" y="2648"/>
                    <a:pt x="1737" y="2821"/>
                    <a:pt x="1925" y="2986"/>
                  </a:cubicBezTo>
                  <a:cubicBezTo>
                    <a:pt x="1852" y="2847"/>
                    <a:pt x="1487" y="2331"/>
                    <a:pt x="1356" y="2189"/>
                  </a:cubicBezTo>
                  <a:lnTo>
                    <a:pt x="1037" y="1839"/>
                  </a:lnTo>
                  <a:cubicBezTo>
                    <a:pt x="898" y="1684"/>
                    <a:pt x="757" y="1519"/>
                    <a:pt x="630" y="1344"/>
                  </a:cubicBezTo>
                  <a:cubicBezTo>
                    <a:pt x="443" y="1086"/>
                    <a:pt x="271" y="848"/>
                    <a:pt x="173" y="547"/>
                  </a:cubicBezTo>
                  <a:cubicBezTo>
                    <a:pt x="120" y="381"/>
                    <a:pt x="109" y="290"/>
                    <a:pt x="92" y="221"/>
                  </a:cubicBezTo>
                  <a:cubicBezTo>
                    <a:pt x="78" y="150"/>
                    <a:pt x="61" y="10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3"/>
            <p:cNvSpPr/>
            <p:nvPr/>
          </p:nvSpPr>
          <p:spPr>
            <a:xfrm>
              <a:off x="2814225" y="1808975"/>
              <a:ext cx="50725" cy="138900"/>
            </a:xfrm>
            <a:custGeom>
              <a:avLst/>
              <a:gdLst/>
              <a:ahLst/>
              <a:cxnLst/>
              <a:rect l="l" t="t" r="r" b="b"/>
              <a:pathLst>
                <a:path w="2029" h="5556" extrusionOk="0">
                  <a:moveTo>
                    <a:pt x="413" y="1"/>
                  </a:moveTo>
                  <a:cubicBezTo>
                    <a:pt x="322" y="87"/>
                    <a:pt x="133" y="373"/>
                    <a:pt x="71" y="718"/>
                  </a:cubicBezTo>
                  <a:cubicBezTo>
                    <a:pt x="1" y="1059"/>
                    <a:pt x="45" y="1423"/>
                    <a:pt x="86" y="1585"/>
                  </a:cubicBezTo>
                  <a:cubicBezTo>
                    <a:pt x="86" y="1585"/>
                    <a:pt x="133" y="1786"/>
                    <a:pt x="211" y="1977"/>
                  </a:cubicBezTo>
                  <a:cubicBezTo>
                    <a:pt x="287" y="2168"/>
                    <a:pt x="382" y="2347"/>
                    <a:pt x="382" y="2347"/>
                  </a:cubicBezTo>
                  <a:cubicBezTo>
                    <a:pt x="549" y="2670"/>
                    <a:pt x="756" y="2980"/>
                    <a:pt x="964" y="3288"/>
                  </a:cubicBezTo>
                  <a:cubicBezTo>
                    <a:pt x="1273" y="3745"/>
                    <a:pt x="1579" y="4138"/>
                    <a:pt x="1777" y="4637"/>
                  </a:cubicBezTo>
                  <a:cubicBezTo>
                    <a:pt x="1885" y="4914"/>
                    <a:pt x="1910" y="5068"/>
                    <a:pt x="1939" y="5185"/>
                  </a:cubicBezTo>
                  <a:cubicBezTo>
                    <a:pt x="1962" y="5304"/>
                    <a:pt x="1987" y="5389"/>
                    <a:pt x="2012" y="5556"/>
                  </a:cubicBezTo>
                  <a:cubicBezTo>
                    <a:pt x="2028" y="5273"/>
                    <a:pt x="1986" y="4973"/>
                    <a:pt x="1893" y="4679"/>
                  </a:cubicBezTo>
                  <a:cubicBezTo>
                    <a:pt x="1801" y="4384"/>
                    <a:pt x="1664" y="4097"/>
                    <a:pt x="1506" y="3820"/>
                  </a:cubicBezTo>
                  <a:cubicBezTo>
                    <a:pt x="1187" y="3267"/>
                    <a:pt x="794" y="2759"/>
                    <a:pt x="526" y="2230"/>
                  </a:cubicBezTo>
                  <a:cubicBezTo>
                    <a:pt x="526" y="2230"/>
                    <a:pt x="422" y="2032"/>
                    <a:pt x="348" y="1823"/>
                  </a:cubicBezTo>
                  <a:cubicBezTo>
                    <a:pt x="270" y="1615"/>
                    <a:pt x="232" y="1397"/>
                    <a:pt x="232" y="1397"/>
                  </a:cubicBezTo>
                  <a:cubicBezTo>
                    <a:pt x="232" y="1397"/>
                    <a:pt x="224" y="1357"/>
                    <a:pt x="218" y="1316"/>
                  </a:cubicBezTo>
                  <a:lnTo>
                    <a:pt x="208" y="1234"/>
                  </a:lnTo>
                  <a:cubicBezTo>
                    <a:pt x="143" y="790"/>
                    <a:pt x="200" y="358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3"/>
            <p:cNvSpPr/>
            <p:nvPr/>
          </p:nvSpPr>
          <p:spPr>
            <a:xfrm>
              <a:off x="2797700" y="1773350"/>
              <a:ext cx="27250" cy="20075"/>
            </a:xfrm>
            <a:custGeom>
              <a:avLst/>
              <a:gdLst/>
              <a:ahLst/>
              <a:cxnLst/>
              <a:rect l="l" t="t" r="r" b="b"/>
              <a:pathLst>
                <a:path w="1090" h="803" extrusionOk="0">
                  <a:moveTo>
                    <a:pt x="788" y="1"/>
                  </a:moveTo>
                  <a:cubicBezTo>
                    <a:pt x="746" y="1"/>
                    <a:pt x="710" y="5"/>
                    <a:pt x="689" y="13"/>
                  </a:cubicBezTo>
                  <a:cubicBezTo>
                    <a:pt x="689" y="12"/>
                    <a:pt x="688" y="12"/>
                    <a:pt x="688" y="12"/>
                  </a:cubicBezTo>
                  <a:cubicBezTo>
                    <a:pt x="678" y="12"/>
                    <a:pt x="502" y="85"/>
                    <a:pt x="504" y="90"/>
                  </a:cubicBezTo>
                  <a:cubicBezTo>
                    <a:pt x="425" y="130"/>
                    <a:pt x="348" y="183"/>
                    <a:pt x="277" y="244"/>
                  </a:cubicBezTo>
                  <a:cubicBezTo>
                    <a:pt x="171" y="335"/>
                    <a:pt x="117" y="455"/>
                    <a:pt x="60" y="573"/>
                  </a:cubicBezTo>
                  <a:cubicBezTo>
                    <a:pt x="1" y="706"/>
                    <a:pt x="7" y="716"/>
                    <a:pt x="31" y="803"/>
                  </a:cubicBezTo>
                  <a:cubicBezTo>
                    <a:pt x="144" y="567"/>
                    <a:pt x="366" y="364"/>
                    <a:pt x="595" y="248"/>
                  </a:cubicBezTo>
                  <a:cubicBezTo>
                    <a:pt x="595" y="248"/>
                    <a:pt x="605" y="243"/>
                    <a:pt x="622" y="234"/>
                  </a:cubicBezTo>
                  <a:cubicBezTo>
                    <a:pt x="639" y="228"/>
                    <a:pt x="661" y="217"/>
                    <a:pt x="683" y="207"/>
                  </a:cubicBezTo>
                  <a:cubicBezTo>
                    <a:pt x="729" y="191"/>
                    <a:pt x="774" y="176"/>
                    <a:pt x="774" y="176"/>
                  </a:cubicBezTo>
                  <a:lnTo>
                    <a:pt x="810" y="167"/>
                  </a:lnTo>
                  <a:lnTo>
                    <a:pt x="809" y="167"/>
                  </a:lnTo>
                  <a:cubicBezTo>
                    <a:pt x="902" y="132"/>
                    <a:pt x="992" y="101"/>
                    <a:pt x="1090" y="81"/>
                  </a:cubicBezTo>
                  <a:cubicBezTo>
                    <a:pt x="1063" y="59"/>
                    <a:pt x="987" y="26"/>
                    <a:pt x="903" y="10"/>
                  </a:cubicBezTo>
                  <a:cubicBezTo>
                    <a:pt x="864" y="4"/>
                    <a:pt x="823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3"/>
            <p:cNvSpPr/>
            <p:nvPr/>
          </p:nvSpPr>
          <p:spPr>
            <a:xfrm>
              <a:off x="2784700" y="1624400"/>
              <a:ext cx="115450" cy="101850"/>
            </a:xfrm>
            <a:custGeom>
              <a:avLst/>
              <a:gdLst/>
              <a:ahLst/>
              <a:cxnLst/>
              <a:rect l="l" t="t" r="r" b="b"/>
              <a:pathLst>
                <a:path w="4618" h="4074" extrusionOk="0">
                  <a:moveTo>
                    <a:pt x="1729" y="0"/>
                  </a:moveTo>
                  <a:cubicBezTo>
                    <a:pt x="1631" y="0"/>
                    <a:pt x="1533" y="8"/>
                    <a:pt x="1435" y="24"/>
                  </a:cubicBezTo>
                  <a:cubicBezTo>
                    <a:pt x="1204" y="63"/>
                    <a:pt x="982" y="156"/>
                    <a:pt x="796" y="295"/>
                  </a:cubicBezTo>
                  <a:cubicBezTo>
                    <a:pt x="610" y="432"/>
                    <a:pt x="458" y="606"/>
                    <a:pt x="340" y="794"/>
                  </a:cubicBezTo>
                  <a:cubicBezTo>
                    <a:pt x="340" y="794"/>
                    <a:pt x="295" y="866"/>
                    <a:pt x="239" y="978"/>
                  </a:cubicBezTo>
                  <a:cubicBezTo>
                    <a:pt x="180" y="1090"/>
                    <a:pt x="122" y="1247"/>
                    <a:pt x="79" y="1409"/>
                  </a:cubicBezTo>
                  <a:cubicBezTo>
                    <a:pt x="35" y="1570"/>
                    <a:pt x="12" y="1735"/>
                    <a:pt x="6" y="1861"/>
                  </a:cubicBezTo>
                  <a:cubicBezTo>
                    <a:pt x="1" y="1923"/>
                    <a:pt x="2" y="1975"/>
                    <a:pt x="1" y="2011"/>
                  </a:cubicBezTo>
                  <a:cubicBezTo>
                    <a:pt x="1" y="2048"/>
                    <a:pt x="1" y="2068"/>
                    <a:pt x="1" y="2068"/>
                  </a:cubicBezTo>
                  <a:cubicBezTo>
                    <a:pt x="1" y="2068"/>
                    <a:pt x="3" y="2130"/>
                    <a:pt x="5" y="2192"/>
                  </a:cubicBezTo>
                  <a:cubicBezTo>
                    <a:pt x="11" y="2254"/>
                    <a:pt x="15" y="2316"/>
                    <a:pt x="15" y="2316"/>
                  </a:cubicBezTo>
                  <a:cubicBezTo>
                    <a:pt x="99" y="2989"/>
                    <a:pt x="367" y="3550"/>
                    <a:pt x="630" y="4074"/>
                  </a:cubicBezTo>
                  <a:cubicBezTo>
                    <a:pt x="576" y="3902"/>
                    <a:pt x="407" y="3468"/>
                    <a:pt x="296" y="3011"/>
                  </a:cubicBezTo>
                  <a:cubicBezTo>
                    <a:pt x="241" y="2783"/>
                    <a:pt x="203" y="2549"/>
                    <a:pt x="188" y="2345"/>
                  </a:cubicBezTo>
                  <a:cubicBezTo>
                    <a:pt x="172" y="2142"/>
                    <a:pt x="180" y="1968"/>
                    <a:pt x="189" y="1858"/>
                  </a:cubicBezTo>
                  <a:cubicBezTo>
                    <a:pt x="189" y="1858"/>
                    <a:pt x="203" y="1586"/>
                    <a:pt x="292" y="1331"/>
                  </a:cubicBezTo>
                  <a:cubicBezTo>
                    <a:pt x="371" y="1071"/>
                    <a:pt x="523" y="847"/>
                    <a:pt x="523" y="847"/>
                  </a:cubicBezTo>
                  <a:cubicBezTo>
                    <a:pt x="653" y="647"/>
                    <a:pt x="829" y="474"/>
                    <a:pt x="1038" y="353"/>
                  </a:cubicBezTo>
                  <a:cubicBezTo>
                    <a:pt x="1247" y="236"/>
                    <a:pt x="1488" y="176"/>
                    <a:pt x="1734" y="176"/>
                  </a:cubicBezTo>
                  <a:cubicBezTo>
                    <a:pt x="1736" y="176"/>
                    <a:pt x="1738" y="176"/>
                    <a:pt x="1741" y="176"/>
                  </a:cubicBezTo>
                  <a:cubicBezTo>
                    <a:pt x="2113" y="177"/>
                    <a:pt x="2466" y="279"/>
                    <a:pt x="2797" y="418"/>
                  </a:cubicBezTo>
                  <a:cubicBezTo>
                    <a:pt x="3128" y="561"/>
                    <a:pt x="3443" y="747"/>
                    <a:pt x="3728" y="991"/>
                  </a:cubicBezTo>
                  <a:cubicBezTo>
                    <a:pt x="4045" y="1267"/>
                    <a:pt x="4180" y="1440"/>
                    <a:pt x="4290" y="1570"/>
                  </a:cubicBezTo>
                  <a:cubicBezTo>
                    <a:pt x="4397" y="1703"/>
                    <a:pt x="4481" y="1796"/>
                    <a:pt x="4618" y="1987"/>
                  </a:cubicBezTo>
                  <a:cubicBezTo>
                    <a:pt x="4257" y="1284"/>
                    <a:pt x="3606" y="620"/>
                    <a:pt x="2777" y="252"/>
                  </a:cubicBezTo>
                  <a:cubicBezTo>
                    <a:pt x="2454" y="106"/>
                    <a:pt x="2095" y="0"/>
                    <a:pt x="1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3"/>
            <p:cNvSpPr/>
            <p:nvPr/>
          </p:nvSpPr>
          <p:spPr>
            <a:xfrm>
              <a:off x="2846250" y="1667475"/>
              <a:ext cx="17875" cy="12350"/>
            </a:xfrm>
            <a:custGeom>
              <a:avLst/>
              <a:gdLst/>
              <a:ahLst/>
              <a:cxnLst/>
              <a:rect l="l" t="t" r="r" b="b"/>
              <a:pathLst>
                <a:path w="715" h="494" extrusionOk="0">
                  <a:moveTo>
                    <a:pt x="715" y="0"/>
                  </a:moveTo>
                  <a:cubicBezTo>
                    <a:pt x="661" y="0"/>
                    <a:pt x="501" y="42"/>
                    <a:pt x="467" y="69"/>
                  </a:cubicBezTo>
                  <a:lnTo>
                    <a:pt x="383" y="139"/>
                  </a:lnTo>
                  <a:cubicBezTo>
                    <a:pt x="344" y="169"/>
                    <a:pt x="303" y="198"/>
                    <a:pt x="259" y="226"/>
                  </a:cubicBezTo>
                  <a:cubicBezTo>
                    <a:pt x="197" y="267"/>
                    <a:pt x="156" y="332"/>
                    <a:pt x="93" y="376"/>
                  </a:cubicBezTo>
                  <a:cubicBezTo>
                    <a:pt x="23" y="424"/>
                    <a:pt x="22" y="426"/>
                    <a:pt x="1" y="493"/>
                  </a:cubicBezTo>
                  <a:cubicBezTo>
                    <a:pt x="165" y="467"/>
                    <a:pt x="357" y="393"/>
                    <a:pt x="496" y="281"/>
                  </a:cubicBezTo>
                  <a:cubicBezTo>
                    <a:pt x="496" y="281"/>
                    <a:pt x="522" y="260"/>
                    <a:pt x="548" y="238"/>
                  </a:cubicBezTo>
                  <a:lnTo>
                    <a:pt x="600" y="195"/>
                  </a:lnTo>
                  <a:lnTo>
                    <a:pt x="618" y="179"/>
                  </a:lnTo>
                  <a:cubicBezTo>
                    <a:pt x="662" y="123"/>
                    <a:pt x="692" y="63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3"/>
            <p:cNvSpPr/>
            <p:nvPr/>
          </p:nvSpPr>
          <p:spPr>
            <a:xfrm>
              <a:off x="2849875" y="1693525"/>
              <a:ext cx="17850" cy="48175"/>
            </a:xfrm>
            <a:custGeom>
              <a:avLst/>
              <a:gdLst/>
              <a:ahLst/>
              <a:cxnLst/>
              <a:rect l="l" t="t" r="r" b="b"/>
              <a:pathLst>
                <a:path w="714" h="1927" extrusionOk="0">
                  <a:moveTo>
                    <a:pt x="1" y="1"/>
                  </a:moveTo>
                  <a:cubicBezTo>
                    <a:pt x="179" y="339"/>
                    <a:pt x="346" y="762"/>
                    <a:pt x="456" y="1147"/>
                  </a:cubicBezTo>
                  <a:cubicBezTo>
                    <a:pt x="456" y="1147"/>
                    <a:pt x="478" y="1219"/>
                    <a:pt x="496" y="1293"/>
                  </a:cubicBezTo>
                  <a:cubicBezTo>
                    <a:pt x="513" y="1367"/>
                    <a:pt x="531" y="1441"/>
                    <a:pt x="531" y="1441"/>
                  </a:cubicBezTo>
                  <a:lnTo>
                    <a:pt x="542" y="1497"/>
                  </a:lnTo>
                  <a:cubicBezTo>
                    <a:pt x="578" y="1630"/>
                    <a:pt x="618" y="1773"/>
                    <a:pt x="662" y="1926"/>
                  </a:cubicBezTo>
                  <a:cubicBezTo>
                    <a:pt x="678" y="1882"/>
                    <a:pt x="698" y="1769"/>
                    <a:pt x="706" y="1650"/>
                  </a:cubicBezTo>
                  <a:cubicBezTo>
                    <a:pt x="713" y="1532"/>
                    <a:pt x="710" y="1408"/>
                    <a:pt x="697" y="1353"/>
                  </a:cubicBezTo>
                  <a:cubicBezTo>
                    <a:pt x="697" y="1353"/>
                    <a:pt x="683" y="1285"/>
                    <a:pt x="665" y="1218"/>
                  </a:cubicBezTo>
                  <a:cubicBezTo>
                    <a:pt x="647" y="1151"/>
                    <a:pt x="627" y="1084"/>
                    <a:pt x="627" y="1084"/>
                  </a:cubicBezTo>
                  <a:cubicBezTo>
                    <a:pt x="593" y="965"/>
                    <a:pt x="551" y="844"/>
                    <a:pt x="504" y="723"/>
                  </a:cubicBezTo>
                  <a:cubicBezTo>
                    <a:pt x="432" y="543"/>
                    <a:pt x="326" y="402"/>
                    <a:pt x="227" y="244"/>
                  </a:cubicBezTo>
                  <a:cubicBezTo>
                    <a:pt x="115" y="70"/>
                    <a:pt x="105" y="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3"/>
            <p:cNvSpPr/>
            <p:nvPr/>
          </p:nvSpPr>
          <p:spPr>
            <a:xfrm>
              <a:off x="2883125" y="1718300"/>
              <a:ext cx="104850" cy="140375"/>
            </a:xfrm>
            <a:custGeom>
              <a:avLst/>
              <a:gdLst/>
              <a:ahLst/>
              <a:cxnLst/>
              <a:rect l="l" t="t" r="r" b="b"/>
              <a:pathLst>
                <a:path w="4194" h="5615" extrusionOk="0">
                  <a:moveTo>
                    <a:pt x="32" y="0"/>
                  </a:moveTo>
                  <a:cubicBezTo>
                    <a:pt x="1" y="338"/>
                    <a:pt x="119" y="700"/>
                    <a:pt x="327" y="1002"/>
                  </a:cubicBezTo>
                  <a:cubicBezTo>
                    <a:pt x="534" y="1311"/>
                    <a:pt x="829" y="1563"/>
                    <a:pt x="1137" y="1780"/>
                  </a:cubicBezTo>
                  <a:cubicBezTo>
                    <a:pt x="1445" y="2000"/>
                    <a:pt x="1770" y="2193"/>
                    <a:pt x="2059" y="2421"/>
                  </a:cubicBezTo>
                  <a:cubicBezTo>
                    <a:pt x="2351" y="2646"/>
                    <a:pt x="2615" y="2897"/>
                    <a:pt x="2851" y="3161"/>
                  </a:cubicBezTo>
                  <a:cubicBezTo>
                    <a:pt x="2851" y="3161"/>
                    <a:pt x="3029" y="3362"/>
                    <a:pt x="3187" y="3576"/>
                  </a:cubicBezTo>
                  <a:cubicBezTo>
                    <a:pt x="3344" y="3792"/>
                    <a:pt x="3483" y="4021"/>
                    <a:pt x="3483" y="4021"/>
                  </a:cubicBezTo>
                  <a:lnTo>
                    <a:pt x="3582" y="4196"/>
                  </a:lnTo>
                  <a:lnTo>
                    <a:pt x="3583" y="4196"/>
                  </a:lnTo>
                  <a:cubicBezTo>
                    <a:pt x="3719" y="4432"/>
                    <a:pt x="3836" y="4668"/>
                    <a:pt x="3939" y="4904"/>
                  </a:cubicBezTo>
                  <a:cubicBezTo>
                    <a:pt x="4038" y="5140"/>
                    <a:pt x="4122" y="5376"/>
                    <a:pt x="4193" y="5614"/>
                  </a:cubicBezTo>
                  <a:cubicBezTo>
                    <a:pt x="4178" y="5464"/>
                    <a:pt x="4110" y="5076"/>
                    <a:pt x="3975" y="4693"/>
                  </a:cubicBezTo>
                  <a:cubicBezTo>
                    <a:pt x="3845" y="4309"/>
                    <a:pt x="3650" y="3936"/>
                    <a:pt x="3541" y="3772"/>
                  </a:cubicBezTo>
                  <a:cubicBezTo>
                    <a:pt x="3541" y="3772"/>
                    <a:pt x="3412" y="3567"/>
                    <a:pt x="3264" y="3377"/>
                  </a:cubicBezTo>
                  <a:cubicBezTo>
                    <a:pt x="3119" y="3183"/>
                    <a:pt x="2956" y="3006"/>
                    <a:pt x="2956" y="3006"/>
                  </a:cubicBezTo>
                  <a:cubicBezTo>
                    <a:pt x="2667" y="2687"/>
                    <a:pt x="2334" y="2386"/>
                    <a:pt x="1966" y="2131"/>
                  </a:cubicBezTo>
                  <a:cubicBezTo>
                    <a:pt x="1690" y="1941"/>
                    <a:pt x="1417" y="1789"/>
                    <a:pt x="1160" y="1620"/>
                  </a:cubicBezTo>
                  <a:cubicBezTo>
                    <a:pt x="903" y="1451"/>
                    <a:pt x="657" y="1267"/>
                    <a:pt x="459" y="1021"/>
                  </a:cubicBezTo>
                  <a:cubicBezTo>
                    <a:pt x="243" y="743"/>
                    <a:pt x="181" y="567"/>
                    <a:pt x="132" y="435"/>
                  </a:cubicBezTo>
                  <a:cubicBezTo>
                    <a:pt x="86" y="300"/>
                    <a:pt x="52" y="20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3"/>
            <p:cNvSpPr/>
            <p:nvPr/>
          </p:nvSpPr>
          <p:spPr>
            <a:xfrm>
              <a:off x="3235400" y="2238275"/>
              <a:ext cx="64800" cy="23350"/>
            </a:xfrm>
            <a:custGeom>
              <a:avLst/>
              <a:gdLst/>
              <a:ahLst/>
              <a:cxnLst/>
              <a:rect l="l" t="t" r="r" b="b"/>
              <a:pathLst>
                <a:path w="2592" h="934" extrusionOk="0">
                  <a:moveTo>
                    <a:pt x="946" y="1"/>
                  </a:moveTo>
                  <a:cubicBezTo>
                    <a:pt x="908" y="1"/>
                    <a:pt x="871" y="3"/>
                    <a:pt x="834" y="8"/>
                  </a:cubicBezTo>
                  <a:cubicBezTo>
                    <a:pt x="834" y="8"/>
                    <a:pt x="702" y="21"/>
                    <a:pt x="578" y="69"/>
                  </a:cubicBezTo>
                  <a:cubicBezTo>
                    <a:pt x="516" y="94"/>
                    <a:pt x="458" y="125"/>
                    <a:pt x="416" y="151"/>
                  </a:cubicBezTo>
                  <a:cubicBezTo>
                    <a:pt x="373" y="178"/>
                    <a:pt x="347" y="199"/>
                    <a:pt x="347" y="199"/>
                  </a:cubicBezTo>
                  <a:cubicBezTo>
                    <a:pt x="347" y="199"/>
                    <a:pt x="327" y="213"/>
                    <a:pt x="309" y="229"/>
                  </a:cubicBezTo>
                  <a:cubicBezTo>
                    <a:pt x="290" y="245"/>
                    <a:pt x="272" y="262"/>
                    <a:pt x="272" y="262"/>
                  </a:cubicBezTo>
                  <a:lnTo>
                    <a:pt x="271" y="262"/>
                  </a:lnTo>
                  <a:cubicBezTo>
                    <a:pt x="83" y="456"/>
                    <a:pt x="0" y="706"/>
                    <a:pt x="12" y="933"/>
                  </a:cubicBezTo>
                  <a:cubicBezTo>
                    <a:pt x="35" y="865"/>
                    <a:pt x="93" y="697"/>
                    <a:pt x="203" y="566"/>
                  </a:cubicBezTo>
                  <a:cubicBezTo>
                    <a:pt x="307" y="429"/>
                    <a:pt x="450" y="342"/>
                    <a:pt x="515" y="303"/>
                  </a:cubicBezTo>
                  <a:cubicBezTo>
                    <a:pt x="515" y="303"/>
                    <a:pt x="595" y="253"/>
                    <a:pt x="686" y="224"/>
                  </a:cubicBezTo>
                  <a:cubicBezTo>
                    <a:pt x="777" y="195"/>
                    <a:pt x="872" y="186"/>
                    <a:pt x="872" y="186"/>
                  </a:cubicBezTo>
                  <a:cubicBezTo>
                    <a:pt x="896" y="184"/>
                    <a:pt x="920" y="183"/>
                    <a:pt x="945" y="183"/>
                  </a:cubicBezTo>
                  <a:cubicBezTo>
                    <a:pt x="1091" y="183"/>
                    <a:pt x="1239" y="222"/>
                    <a:pt x="1371" y="302"/>
                  </a:cubicBezTo>
                  <a:cubicBezTo>
                    <a:pt x="1604" y="438"/>
                    <a:pt x="1810" y="628"/>
                    <a:pt x="2092" y="737"/>
                  </a:cubicBezTo>
                  <a:cubicBezTo>
                    <a:pt x="2204" y="780"/>
                    <a:pt x="2283" y="791"/>
                    <a:pt x="2344" y="791"/>
                  </a:cubicBezTo>
                  <a:cubicBezTo>
                    <a:pt x="2367" y="791"/>
                    <a:pt x="2388" y="790"/>
                    <a:pt x="2406" y="787"/>
                  </a:cubicBezTo>
                  <a:cubicBezTo>
                    <a:pt x="2473" y="776"/>
                    <a:pt x="2523" y="755"/>
                    <a:pt x="2591" y="699"/>
                  </a:cubicBezTo>
                  <a:lnTo>
                    <a:pt x="2591" y="699"/>
                  </a:lnTo>
                  <a:cubicBezTo>
                    <a:pt x="2540" y="718"/>
                    <a:pt x="2487" y="726"/>
                    <a:pt x="2433" y="726"/>
                  </a:cubicBezTo>
                  <a:cubicBezTo>
                    <a:pt x="2343" y="726"/>
                    <a:pt x="2251" y="702"/>
                    <a:pt x="2164" y="664"/>
                  </a:cubicBezTo>
                  <a:cubicBezTo>
                    <a:pt x="2023" y="603"/>
                    <a:pt x="1902" y="505"/>
                    <a:pt x="1777" y="396"/>
                  </a:cubicBezTo>
                  <a:cubicBezTo>
                    <a:pt x="1653" y="290"/>
                    <a:pt x="1521" y="173"/>
                    <a:pt x="1356" y="94"/>
                  </a:cubicBezTo>
                  <a:cubicBezTo>
                    <a:pt x="1227" y="31"/>
                    <a:pt x="1085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3"/>
            <p:cNvSpPr/>
            <p:nvPr/>
          </p:nvSpPr>
          <p:spPr>
            <a:xfrm>
              <a:off x="3229275" y="2266200"/>
              <a:ext cx="39075" cy="13675"/>
            </a:xfrm>
            <a:custGeom>
              <a:avLst/>
              <a:gdLst/>
              <a:ahLst/>
              <a:cxnLst/>
              <a:rect l="l" t="t" r="r" b="b"/>
              <a:pathLst>
                <a:path w="1563" h="547" extrusionOk="0">
                  <a:moveTo>
                    <a:pt x="966" y="1"/>
                  </a:moveTo>
                  <a:cubicBezTo>
                    <a:pt x="813" y="1"/>
                    <a:pt x="658" y="32"/>
                    <a:pt x="521" y="87"/>
                  </a:cubicBezTo>
                  <a:cubicBezTo>
                    <a:pt x="521" y="87"/>
                    <a:pt x="506" y="93"/>
                    <a:pt x="482" y="103"/>
                  </a:cubicBezTo>
                  <a:cubicBezTo>
                    <a:pt x="458" y="114"/>
                    <a:pt x="428" y="129"/>
                    <a:pt x="398" y="143"/>
                  </a:cubicBezTo>
                  <a:cubicBezTo>
                    <a:pt x="337" y="175"/>
                    <a:pt x="280" y="211"/>
                    <a:pt x="280" y="211"/>
                  </a:cubicBezTo>
                  <a:lnTo>
                    <a:pt x="238" y="239"/>
                  </a:lnTo>
                  <a:lnTo>
                    <a:pt x="238" y="240"/>
                  </a:lnTo>
                  <a:cubicBezTo>
                    <a:pt x="131" y="330"/>
                    <a:pt x="54" y="436"/>
                    <a:pt x="1" y="546"/>
                  </a:cubicBezTo>
                  <a:cubicBezTo>
                    <a:pt x="40" y="530"/>
                    <a:pt x="121" y="479"/>
                    <a:pt x="204" y="439"/>
                  </a:cubicBezTo>
                  <a:cubicBezTo>
                    <a:pt x="290" y="398"/>
                    <a:pt x="373" y="364"/>
                    <a:pt x="411" y="344"/>
                  </a:cubicBezTo>
                  <a:cubicBezTo>
                    <a:pt x="411" y="344"/>
                    <a:pt x="422" y="337"/>
                    <a:pt x="439" y="328"/>
                  </a:cubicBezTo>
                  <a:cubicBezTo>
                    <a:pt x="455" y="318"/>
                    <a:pt x="478" y="305"/>
                    <a:pt x="502" y="295"/>
                  </a:cubicBezTo>
                  <a:cubicBezTo>
                    <a:pt x="548" y="271"/>
                    <a:pt x="597" y="253"/>
                    <a:pt x="597" y="253"/>
                  </a:cubicBezTo>
                  <a:cubicBezTo>
                    <a:pt x="682" y="218"/>
                    <a:pt x="777" y="196"/>
                    <a:pt x="873" y="182"/>
                  </a:cubicBezTo>
                  <a:cubicBezTo>
                    <a:pt x="984" y="166"/>
                    <a:pt x="1090" y="142"/>
                    <a:pt x="1201" y="142"/>
                  </a:cubicBezTo>
                  <a:cubicBezTo>
                    <a:pt x="1231" y="142"/>
                    <a:pt x="1261" y="144"/>
                    <a:pt x="1292" y="148"/>
                  </a:cubicBezTo>
                  <a:cubicBezTo>
                    <a:pt x="1396" y="165"/>
                    <a:pt x="1434" y="173"/>
                    <a:pt x="1476" y="173"/>
                  </a:cubicBezTo>
                  <a:cubicBezTo>
                    <a:pt x="1499" y="173"/>
                    <a:pt x="1524" y="171"/>
                    <a:pt x="1562" y="165"/>
                  </a:cubicBezTo>
                  <a:cubicBezTo>
                    <a:pt x="1427" y="81"/>
                    <a:pt x="1251" y="21"/>
                    <a:pt x="1066" y="5"/>
                  </a:cubicBezTo>
                  <a:cubicBezTo>
                    <a:pt x="1033" y="2"/>
                    <a:pt x="1000" y="1"/>
                    <a:pt x="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3"/>
            <p:cNvSpPr/>
            <p:nvPr/>
          </p:nvSpPr>
          <p:spPr>
            <a:xfrm>
              <a:off x="3352825" y="2290775"/>
              <a:ext cx="37375" cy="30350"/>
            </a:xfrm>
            <a:custGeom>
              <a:avLst/>
              <a:gdLst/>
              <a:ahLst/>
              <a:cxnLst/>
              <a:rect l="l" t="t" r="r" b="b"/>
              <a:pathLst>
                <a:path w="1495" h="1214" extrusionOk="0">
                  <a:moveTo>
                    <a:pt x="1" y="1"/>
                  </a:moveTo>
                  <a:cubicBezTo>
                    <a:pt x="154" y="329"/>
                    <a:pt x="444" y="687"/>
                    <a:pt x="775" y="908"/>
                  </a:cubicBezTo>
                  <a:cubicBezTo>
                    <a:pt x="775" y="908"/>
                    <a:pt x="836" y="951"/>
                    <a:pt x="900" y="991"/>
                  </a:cubicBezTo>
                  <a:cubicBezTo>
                    <a:pt x="965" y="1029"/>
                    <a:pt x="1030" y="1067"/>
                    <a:pt x="1030" y="1067"/>
                  </a:cubicBezTo>
                  <a:lnTo>
                    <a:pt x="1080" y="1094"/>
                  </a:lnTo>
                  <a:cubicBezTo>
                    <a:pt x="1220" y="1156"/>
                    <a:pt x="1360" y="1190"/>
                    <a:pt x="1495" y="1213"/>
                  </a:cubicBezTo>
                  <a:cubicBezTo>
                    <a:pt x="1464" y="1180"/>
                    <a:pt x="1377" y="1114"/>
                    <a:pt x="1292" y="1047"/>
                  </a:cubicBezTo>
                  <a:cubicBezTo>
                    <a:pt x="1206" y="980"/>
                    <a:pt x="1122" y="911"/>
                    <a:pt x="1079" y="886"/>
                  </a:cubicBezTo>
                  <a:cubicBezTo>
                    <a:pt x="1079" y="886"/>
                    <a:pt x="1025" y="855"/>
                    <a:pt x="973" y="822"/>
                  </a:cubicBezTo>
                  <a:cubicBezTo>
                    <a:pt x="921" y="788"/>
                    <a:pt x="870" y="753"/>
                    <a:pt x="870" y="753"/>
                  </a:cubicBezTo>
                  <a:cubicBezTo>
                    <a:pt x="779" y="690"/>
                    <a:pt x="689" y="617"/>
                    <a:pt x="604" y="542"/>
                  </a:cubicBezTo>
                  <a:cubicBezTo>
                    <a:pt x="476" y="427"/>
                    <a:pt x="343" y="338"/>
                    <a:pt x="230" y="211"/>
                  </a:cubicBezTo>
                  <a:cubicBezTo>
                    <a:pt x="105" y="67"/>
                    <a:pt x="103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3"/>
            <p:cNvSpPr/>
            <p:nvPr/>
          </p:nvSpPr>
          <p:spPr>
            <a:xfrm>
              <a:off x="3383625" y="2201425"/>
              <a:ext cx="28450" cy="108775"/>
            </a:xfrm>
            <a:custGeom>
              <a:avLst/>
              <a:gdLst/>
              <a:ahLst/>
              <a:cxnLst/>
              <a:rect l="l" t="t" r="r" b="b"/>
              <a:pathLst>
                <a:path w="1138" h="4351" extrusionOk="0">
                  <a:moveTo>
                    <a:pt x="777" y="0"/>
                  </a:moveTo>
                  <a:lnTo>
                    <a:pt x="777" y="0"/>
                  </a:lnTo>
                  <a:cubicBezTo>
                    <a:pt x="974" y="128"/>
                    <a:pt x="1039" y="391"/>
                    <a:pt x="1004" y="627"/>
                  </a:cubicBezTo>
                  <a:cubicBezTo>
                    <a:pt x="972" y="873"/>
                    <a:pt x="830" y="1086"/>
                    <a:pt x="665" y="1288"/>
                  </a:cubicBezTo>
                  <a:cubicBezTo>
                    <a:pt x="502" y="1491"/>
                    <a:pt x="312" y="1692"/>
                    <a:pt x="187" y="1947"/>
                  </a:cubicBezTo>
                  <a:cubicBezTo>
                    <a:pt x="63" y="2196"/>
                    <a:pt x="2" y="2472"/>
                    <a:pt x="2" y="2739"/>
                  </a:cubicBezTo>
                  <a:cubicBezTo>
                    <a:pt x="2" y="2739"/>
                    <a:pt x="0" y="2942"/>
                    <a:pt x="47" y="3140"/>
                  </a:cubicBezTo>
                  <a:cubicBezTo>
                    <a:pt x="68" y="3240"/>
                    <a:pt x="103" y="3335"/>
                    <a:pt x="130" y="3406"/>
                  </a:cubicBezTo>
                  <a:cubicBezTo>
                    <a:pt x="159" y="3477"/>
                    <a:pt x="182" y="3521"/>
                    <a:pt x="182" y="3521"/>
                  </a:cubicBezTo>
                  <a:cubicBezTo>
                    <a:pt x="182" y="3521"/>
                    <a:pt x="198" y="3556"/>
                    <a:pt x="215" y="3589"/>
                  </a:cubicBezTo>
                  <a:cubicBezTo>
                    <a:pt x="234" y="3621"/>
                    <a:pt x="253" y="3655"/>
                    <a:pt x="253" y="3655"/>
                  </a:cubicBezTo>
                  <a:cubicBezTo>
                    <a:pt x="476" y="4003"/>
                    <a:pt x="798" y="4236"/>
                    <a:pt x="1138" y="4350"/>
                  </a:cubicBezTo>
                  <a:cubicBezTo>
                    <a:pt x="1044" y="4291"/>
                    <a:pt x="808" y="4138"/>
                    <a:pt x="633" y="3921"/>
                  </a:cubicBezTo>
                  <a:cubicBezTo>
                    <a:pt x="451" y="3709"/>
                    <a:pt x="341" y="3452"/>
                    <a:pt x="295" y="3331"/>
                  </a:cubicBezTo>
                  <a:cubicBezTo>
                    <a:pt x="295" y="3331"/>
                    <a:pt x="236" y="3184"/>
                    <a:pt x="210" y="3026"/>
                  </a:cubicBezTo>
                  <a:cubicBezTo>
                    <a:pt x="181" y="2869"/>
                    <a:pt x="185" y="2709"/>
                    <a:pt x="185" y="2709"/>
                  </a:cubicBezTo>
                  <a:cubicBezTo>
                    <a:pt x="190" y="2424"/>
                    <a:pt x="270" y="2130"/>
                    <a:pt x="427" y="1880"/>
                  </a:cubicBezTo>
                  <a:cubicBezTo>
                    <a:pt x="544" y="1690"/>
                    <a:pt x="686" y="1519"/>
                    <a:pt x="811" y="1333"/>
                  </a:cubicBezTo>
                  <a:cubicBezTo>
                    <a:pt x="935" y="1151"/>
                    <a:pt x="1054" y="944"/>
                    <a:pt x="1088" y="705"/>
                  </a:cubicBezTo>
                  <a:cubicBezTo>
                    <a:pt x="1121" y="441"/>
                    <a:pt x="1070" y="300"/>
                    <a:pt x="1020" y="207"/>
                  </a:cubicBezTo>
                  <a:cubicBezTo>
                    <a:pt x="965" y="115"/>
                    <a:pt x="904" y="52"/>
                    <a:pt x="7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3"/>
            <p:cNvSpPr/>
            <p:nvPr/>
          </p:nvSpPr>
          <p:spPr>
            <a:xfrm>
              <a:off x="3419750" y="2249725"/>
              <a:ext cx="13800" cy="51650"/>
            </a:xfrm>
            <a:custGeom>
              <a:avLst/>
              <a:gdLst/>
              <a:ahLst/>
              <a:cxnLst/>
              <a:rect l="l" t="t" r="r" b="b"/>
              <a:pathLst>
                <a:path w="552" h="2066" extrusionOk="0">
                  <a:moveTo>
                    <a:pt x="228" y="0"/>
                  </a:moveTo>
                  <a:lnTo>
                    <a:pt x="228" y="0"/>
                  </a:lnTo>
                  <a:cubicBezTo>
                    <a:pt x="130" y="178"/>
                    <a:pt x="57" y="398"/>
                    <a:pt x="30" y="630"/>
                  </a:cubicBezTo>
                  <a:cubicBezTo>
                    <a:pt x="1" y="862"/>
                    <a:pt x="25" y="1106"/>
                    <a:pt x="85" y="1322"/>
                  </a:cubicBezTo>
                  <a:cubicBezTo>
                    <a:pt x="85" y="1322"/>
                    <a:pt x="92" y="1342"/>
                    <a:pt x="100" y="1373"/>
                  </a:cubicBezTo>
                  <a:cubicBezTo>
                    <a:pt x="110" y="1403"/>
                    <a:pt x="124" y="1443"/>
                    <a:pt x="138" y="1484"/>
                  </a:cubicBezTo>
                  <a:cubicBezTo>
                    <a:pt x="170" y="1563"/>
                    <a:pt x="204" y="1641"/>
                    <a:pt x="204" y="1641"/>
                  </a:cubicBezTo>
                  <a:lnTo>
                    <a:pt x="232" y="1698"/>
                  </a:lnTo>
                  <a:cubicBezTo>
                    <a:pt x="322" y="1848"/>
                    <a:pt x="432" y="1967"/>
                    <a:pt x="551" y="2066"/>
                  </a:cubicBezTo>
                  <a:cubicBezTo>
                    <a:pt x="537" y="2016"/>
                    <a:pt x="485" y="1908"/>
                    <a:pt x="444" y="1795"/>
                  </a:cubicBezTo>
                  <a:cubicBezTo>
                    <a:pt x="401" y="1670"/>
                    <a:pt x="363" y="1561"/>
                    <a:pt x="348" y="1518"/>
                  </a:cubicBezTo>
                  <a:cubicBezTo>
                    <a:pt x="348" y="1518"/>
                    <a:pt x="341" y="1501"/>
                    <a:pt x="332" y="1478"/>
                  </a:cubicBezTo>
                  <a:cubicBezTo>
                    <a:pt x="321" y="1455"/>
                    <a:pt x="309" y="1423"/>
                    <a:pt x="298" y="1391"/>
                  </a:cubicBezTo>
                  <a:cubicBezTo>
                    <a:pt x="274" y="1326"/>
                    <a:pt x="257" y="1260"/>
                    <a:pt x="257" y="1260"/>
                  </a:cubicBezTo>
                  <a:cubicBezTo>
                    <a:pt x="224" y="1143"/>
                    <a:pt x="204" y="1018"/>
                    <a:pt x="194" y="893"/>
                  </a:cubicBezTo>
                  <a:cubicBezTo>
                    <a:pt x="183" y="704"/>
                    <a:pt x="159" y="530"/>
                    <a:pt x="189" y="342"/>
                  </a:cubicBezTo>
                  <a:cubicBezTo>
                    <a:pt x="227" y="135"/>
                    <a:pt x="236" y="13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3"/>
            <p:cNvSpPr/>
            <p:nvPr/>
          </p:nvSpPr>
          <p:spPr>
            <a:xfrm>
              <a:off x="3495450" y="2253975"/>
              <a:ext cx="14575" cy="88075"/>
            </a:xfrm>
            <a:custGeom>
              <a:avLst/>
              <a:gdLst/>
              <a:ahLst/>
              <a:cxnLst/>
              <a:rect l="l" t="t" r="r" b="b"/>
              <a:pathLst>
                <a:path w="583" h="3523" extrusionOk="0">
                  <a:moveTo>
                    <a:pt x="232" y="0"/>
                  </a:moveTo>
                  <a:cubicBezTo>
                    <a:pt x="259" y="78"/>
                    <a:pt x="316" y="275"/>
                    <a:pt x="318" y="476"/>
                  </a:cubicBezTo>
                  <a:cubicBezTo>
                    <a:pt x="326" y="677"/>
                    <a:pt x="290" y="879"/>
                    <a:pt x="281" y="975"/>
                  </a:cubicBezTo>
                  <a:cubicBezTo>
                    <a:pt x="281" y="975"/>
                    <a:pt x="269" y="1092"/>
                    <a:pt x="246" y="1209"/>
                  </a:cubicBezTo>
                  <a:cubicBezTo>
                    <a:pt x="224" y="1327"/>
                    <a:pt x="197" y="1446"/>
                    <a:pt x="197" y="1446"/>
                  </a:cubicBezTo>
                  <a:cubicBezTo>
                    <a:pt x="151" y="1656"/>
                    <a:pt x="94" y="1876"/>
                    <a:pt x="57" y="2107"/>
                  </a:cubicBezTo>
                  <a:cubicBezTo>
                    <a:pt x="1" y="2450"/>
                    <a:pt x="39" y="2785"/>
                    <a:pt x="176" y="3098"/>
                  </a:cubicBezTo>
                  <a:cubicBezTo>
                    <a:pt x="254" y="3273"/>
                    <a:pt x="324" y="3349"/>
                    <a:pt x="378" y="3404"/>
                  </a:cubicBezTo>
                  <a:cubicBezTo>
                    <a:pt x="436" y="3454"/>
                    <a:pt x="486" y="3486"/>
                    <a:pt x="582" y="3522"/>
                  </a:cubicBezTo>
                  <a:cubicBezTo>
                    <a:pt x="311" y="3313"/>
                    <a:pt x="185" y="2936"/>
                    <a:pt x="187" y="2569"/>
                  </a:cubicBezTo>
                  <a:cubicBezTo>
                    <a:pt x="187" y="2199"/>
                    <a:pt x="302" y="1826"/>
                    <a:pt x="381" y="1462"/>
                  </a:cubicBezTo>
                  <a:cubicBezTo>
                    <a:pt x="381" y="1462"/>
                    <a:pt x="412" y="1325"/>
                    <a:pt x="435" y="1183"/>
                  </a:cubicBezTo>
                  <a:cubicBezTo>
                    <a:pt x="460" y="1043"/>
                    <a:pt x="470" y="898"/>
                    <a:pt x="470" y="898"/>
                  </a:cubicBezTo>
                  <a:lnTo>
                    <a:pt x="473" y="844"/>
                  </a:lnTo>
                  <a:lnTo>
                    <a:pt x="474" y="789"/>
                  </a:lnTo>
                  <a:lnTo>
                    <a:pt x="474" y="789"/>
                  </a:lnTo>
                  <a:cubicBezTo>
                    <a:pt x="474" y="789"/>
                    <a:pt x="474" y="789"/>
                    <a:pt x="474" y="790"/>
                  </a:cubicBezTo>
                  <a:lnTo>
                    <a:pt x="474" y="789"/>
                  </a:lnTo>
                  <a:lnTo>
                    <a:pt x="474" y="789"/>
                  </a:lnTo>
                  <a:lnTo>
                    <a:pt x="474" y="789"/>
                  </a:lnTo>
                  <a:cubicBezTo>
                    <a:pt x="470" y="493"/>
                    <a:pt x="390" y="212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3"/>
            <p:cNvSpPr/>
            <p:nvPr/>
          </p:nvSpPr>
          <p:spPr>
            <a:xfrm>
              <a:off x="3873250" y="2349200"/>
              <a:ext cx="39750" cy="63450"/>
            </a:xfrm>
            <a:custGeom>
              <a:avLst/>
              <a:gdLst/>
              <a:ahLst/>
              <a:cxnLst/>
              <a:rect l="l" t="t" r="r" b="b"/>
              <a:pathLst>
                <a:path w="1590" h="2538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26"/>
                    <a:pt x="73" y="64"/>
                    <a:pt x="132" y="110"/>
                  </a:cubicBezTo>
                  <a:cubicBezTo>
                    <a:pt x="188" y="157"/>
                    <a:pt x="254" y="215"/>
                    <a:pt x="318" y="274"/>
                  </a:cubicBezTo>
                  <a:cubicBezTo>
                    <a:pt x="445" y="393"/>
                    <a:pt x="563" y="525"/>
                    <a:pt x="619" y="585"/>
                  </a:cubicBezTo>
                  <a:cubicBezTo>
                    <a:pt x="619" y="585"/>
                    <a:pt x="694" y="654"/>
                    <a:pt x="759" y="731"/>
                  </a:cubicBezTo>
                  <a:cubicBezTo>
                    <a:pt x="793" y="768"/>
                    <a:pt x="825" y="807"/>
                    <a:pt x="848" y="838"/>
                  </a:cubicBezTo>
                  <a:cubicBezTo>
                    <a:pt x="870" y="868"/>
                    <a:pt x="886" y="887"/>
                    <a:pt x="886" y="887"/>
                  </a:cubicBezTo>
                  <a:cubicBezTo>
                    <a:pt x="992" y="1032"/>
                    <a:pt x="1094" y="1192"/>
                    <a:pt x="1171" y="1364"/>
                  </a:cubicBezTo>
                  <a:cubicBezTo>
                    <a:pt x="1288" y="1617"/>
                    <a:pt x="1396" y="1853"/>
                    <a:pt x="1441" y="2129"/>
                  </a:cubicBezTo>
                  <a:cubicBezTo>
                    <a:pt x="1471" y="2335"/>
                    <a:pt x="1468" y="2409"/>
                    <a:pt x="1489" y="2488"/>
                  </a:cubicBezTo>
                  <a:lnTo>
                    <a:pt x="1502" y="2537"/>
                  </a:lnTo>
                  <a:lnTo>
                    <a:pt x="1523" y="2502"/>
                  </a:lnTo>
                  <a:cubicBezTo>
                    <a:pt x="1526" y="2497"/>
                    <a:pt x="1529" y="2492"/>
                    <a:pt x="1532" y="2487"/>
                  </a:cubicBezTo>
                  <a:lnTo>
                    <a:pt x="1532" y="2487"/>
                  </a:lnTo>
                  <a:lnTo>
                    <a:pt x="1535" y="2489"/>
                  </a:lnTo>
                  <a:cubicBezTo>
                    <a:pt x="1535" y="2486"/>
                    <a:pt x="1536" y="2483"/>
                    <a:pt x="1536" y="2480"/>
                  </a:cubicBezTo>
                  <a:lnTo>
                    <a:pt x="1536" y="2480"/>
                  </a:lnTo>
                  <a:cubicBezTo>
                    <a:pt x="1552" y="2452"/>
                    <a:pt x="1568" y="2421"/>
                    <a:pt x="1589" y="2380"/>
                  </a:cubicBezTo>
                  <a:lnTo>
                    <a:pt x="1589" y="2380"/>
                  </a:lnTo>
                  <a:cubicBezTo>
                    <a:pt x="1573" y="2394"/>
                    <a:pt x="1557" y="2409"/>
                    <a:pt x="1540" y="2424"/>
                  </a:cubicBezTo>
                  <a:lnTo>
                    <a:pt x="1540" y="2424"/>
                  </a:lnTo>
                  <a:cubicBezTo>
                    <a:pt x="1576" y="1876"/>
                    <a:pt x="1384" y="1221"/>
                    <a:pt x="1019" y="763"/>
                  </a:cubicBezTo>
                  <a:cubicBezTo>
                    <a:pt x="1019" y="763"/>
                    <a:pt x="946" y="664"/>
                    <a:pt x="862" y="573"/>
                  </a:cubicBezTo>
                  <a:cubicBezTo>
                    <a:pt x="822" y="526"/>
                    <a:pt x="777" y="484"/>
                    <a:pt x="744" y="452"/>
                  </a:cubicBezTo>
                  <a:cubicBezTo>
                    <a:pt x="710" y="419"/>
                    <a:pt x="689" y="398"/>
                    <a:pt x="689" y="398"/>
                  </a:cubicBezTo>
                  <a:cubicBezTo>
                    <a:pt x="690" y="395"/>
                    <a:pt x="619" y="336"/>
                    <a:pt x="619" y="336"/>
                  </a:cubicBezTo>
                  <a:cubicBezTo>
                    <a:pt x="420" y="180"/>
                    <a:pt x="211" y="7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3"/>
            <p:cNvSpPr/>
            <p:nvPr/>
          </p:nvSpPr>
          <p:spPr>
            <a:xfrm>
              <a:off x="3885000" y="2326950"/>
              <a:ext cx="43250" cy="16000"/>
            </a:xfrm>
            <a:custGeom>
              <a:avLst/>
              <a:gdLst/>
              <a:ahLst/>
              <a:cxnLst/>
              <a:rect l="l" t="t" r="r" b="b"/>
              <a:pathLst>
                <a:path w="1730" h="64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40"/>
                    <a:pt x="82" y="125"/>
                    <a:pt x="158" y="203"/>
                  </a:cubicBezTo>
                  <a:cubicBezTo>
                    <a:pt x="234" y="280"/>
                    <a:pt x="321" y="351"/>
                    <a:pt x="368" y="374"/>
                  </a:cubicBezTo>
                  <a:cubicBezTo>
                    <a:pt x="368" y="374"/>
                    <a:pt x="424" y="404"/>
                    <a:pt x="482" y="429"/>
                  </a:cubicBezTo>
                  <a:cubicBezTo>
                    <a:pt x="540" y="455"/>
                    <a:pt x="599" y="479"/>
                    <a:pt x="599" y="479"/>
                  </a:cubicBezTo>
                  <a:cubicBezTo>
                    <a:pt x="704" y="522"/>
                    <a:pt x="815" y="559"/>
                    <a:pt x="929" y="591"/>
                  </a:cubicBezTo>
                  <a:cubicBezTo>
                    <a:pt x="1100" y="638"/>
                    <a:pt x="1262" y="631"/>
                    <a:pt x="1431" y="638"/>
                  </a:cubicBezTo>
                  <a:cubicBezTo>
                    <a:pt x="1463" y="639"/>
                    <a:pt x="1491" y="639"/>
                    <a:pt x="1514" y="639"/>
                  </a:cubicBezTo>
                  <a:cubicBezTo>
                    <a:pt x="1625" y="639"/>
                    <a:pt x="1645" y="627"/>
                    <a:pt x="1729" y="585"/>
                  </a:cubicBezTo>
                  <a:cubicBezTo>
                    <a:pt x="1384" y="549"/>
                    <a:pt x="990" y="443"/>
                    <a:pt x="658" y="306"/>
                  </a:cubicBezTo>
                  <a:cubicBezTo>
                    <a:pt x="658" y="306"/>
                    <a:pt x="595" y="280"/>
                    <a:pt x="533" y="252"/>
                  </a:cubicBezTo>
                  <a:cubicBezTo>
                    <a:pt x="472" y="222"/>
                    <a:pt x="411" y="191"/>
                    <a:pt x="411" y="191"/>
                  </a:cubicBezTo>
                  <a:lnTo>
                    <a:pt x="367" y="166"/>
                  </a:lnTo>
                  <a:cubicBezTo>
                    <a:pt x="239" y="110"/>
                    <a:pt x="119" y="5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3"/>
            <p:cNvSpPr/>
            <p:nvPr/>
          </p:nvSpPr>
          <p:spPr>
            <a:xfrm>
              <a:off x="3884575" y="2271150"/>
              <a:ext cx="47600" cy="31025"/>
            </a:xfrm>
            <a:custGeom>
              <a:avLst/>
              <a:gdLst/>
              <a:ahLst/>
              <a:cxnLst/>
              <a:rect l="l" t="t" r="r" b="b"/>
              <a:pathLst>
                <a:path w="1904" h="1241" extrusionOk="0">
                  <a:moveTo>
                    <a:pt x="1615" y="1"/>
                  </a:moveTo>
                  <a:cubicBezTo>
                    <a:pt x="1594" y="1"/>
                    <a:pt x="1573" y="2"/>
                    <a:pt x="1553" y="4"/>
                  </a:cubicBezTo>
                  <a:cubicBezTo>
                    <a:pt x="1424" y="19"/>
                    <a:pt x="1298" y="72"/>
                    <a:pt x="1188" y="151"/>
                  </a:cubicBezTo>
                  <a:cubicBezTo>
                    <a:pt x="968" y="315"/>
                    <a:pt x="840" y="550"/>
                    <a:pt x="706" y="735"/>
                  </a:cubicBezTo>
                  <a:cubicBezTo>
                    <a:pt x="706" y="735"/>
                    <a:pt x="656" y="808"/>
                    <a:pt x="602" y="869"/>
                  </a:cubicBezTo>
                  <a:cubicBezTo>
                    <a:pt x="548" y="932"/>
                    <a:pt x="483" y="983"/>
                    <a:pt x="483" y="983"/>
                  </a:cubicBezTo>
                  <a:lnTo>
                    <a:pt x="435" y="1018"/>
                  </a:lnTo>
                  <a:cubicBezTo>
                    <a:pt x="319" y="1113"/>
                    <a:pt x="189" y="1178"/>
                    <a:pt x="48" y="1178"/>
                  </a:cubicBezTo>
                  <a:cubicBezTo>
                    <a:pt x="32" y="1178"/>
                    <a:pt x="17" y="1177"/>
                    <a:pt x="1" y="1175"/>
                  </a:cubicBezTo>
                  <a:lnTo>
                    <a:pt x="1" y="1175"/>
                  </a:lnTo>
                  <a:cubicBezTo>
                    <a:pt x="30" y="1203"/>
                    <a:pt x="121" y="1240"/>
                    <a:pt x="232" y="1240"/>
                  </a:cubicBezTo>
                  <a:cubicBezTo>
                    <a:pt x="259" y="1240"/>
                    <a:pt x="288" y="1238"/>
                    <a:pt x="318" y="1233"/>
                  </a:cubicBezTo>
                  <a:cubicBezTo>
                    <a:pt x="463" y="1210"/>
                    <a:pt x="596" y="1130"/>
                    <a:pt x="646" y="1083"/>
                  </a:cubicBezTo>
                  <a:cubicBezTo>
                    <a:pt x="646" y="1083"/>
                    <a:pt x="710" y="1026"/>
                    <a:pt x="764" y="959"/>
                  </a:cubicBezTo>
                  <a:cubicBezTo>
                    <a:pt x="817" y="895"/>
                    <a:pt x="863" y="828"/>
                    <a:pt x="863" y="828"/>
                  </a:cubicBezTo>
                  <a:cubicBezTo>
                    <a:pt x="946" y="710"/>
                    <a:pt x="1022" y="586"/>
                    <a:pt x="1106" y="475"/>
                  </a:cubicBezTo>
                  <a:cubicBezTo>
                    <a:pt x="1170" y="391"/>
                    <a:pt x="1227" y="313"/>
                    <a:pt x="1295" y="250"/>
                  </a:cubicBezTo>
                  <a:cubicBezTo>
                    <a:pt x="1364" y="186"/>
                    <a:pt x="1447" y="132"/>
                    <a:pt x="1543" y="104"/>
                  </a:cubicBezTo>
                  <a:cubicBezTo>
                    <a:pt x="1616" y="84"/>
                    <a:pt x="1666" y="82"/>
                    <a:pt x="1705" y="82"/>
                  </a:cubicBezTo>
                  <a:cubicBezTo>
                    <a:pt x="1718" y="82"/>
                    <a:pt x="1730" y="82"/>
                    <a:pt x="1741" y="82"/>
                  </a:cubicBezTo>
                  <a:cubicBezTo>
                    <a:pt x="1745" y="82"/>
                    <a:pt x="1748" y="82"/>
                    <a:pt x="1752" y="82"/>
                  </a:cubicBezTo>
                  <a:cubicBezTo>
                    <a:pt x="1797" y="86"/>
                    <a:pt x="1833" y="81"/>
                    <a:pt x="1904" y="94"/>
                  </a:cubicBezTo>
                  <a:cubicBezTo>
                    <a:pt x="1828" y="33"/>
                    <a:pt x="1723" y="1"/>
                    <a:pt x="1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3"/>
            <p:cNvSpPr/>
            <p:nvPr/>
          </p:nvSpPr>
          <p:spPr>
            <a:xfrm>
              <a:off x="3869825" y="2211725"/>
              <a:ext cx="20425" cy="56550"/>
            </a:xfrm>
            <a:custGeom>
              <a:avLst/>
              <a:gdLst/>
              <a:ahLst/>
              <a:cxnLst/>
              <a:rect l="l" t="t" r="r" b="b"/>
              <a:pathLst>
                <a:path w="817" h="2262" extrusionOk="0">
                  <a:moveTo>
                    <a:pt x="613" y="0"/>
                  </a:moveTo>
                  <a:lnTo>
                    <a:pt x="613" y="0"/>
                  </a:lnTo>
                  <a:cubicBezTo>
                    <a:pt x="659" y="224"/>
                    <a:pt x="672" y="475"/>
                    <a:pt x="648" y="724"/>
                  </a:cubicBezTo>
                  <a:cubicBezTo>
                    <a:pt x="627" y="972"/>
                    <a:pt x="560" y="1218"/>
                    <a:pt x="476" y="1439"/>
                  </a:cubicBezTo>
                  <a:cubicBezTo>
                    <a:pt x="476" y="1439"/>
                    <a:pt x="468" y="1460"/>
                    <a:pt x="456" y="1491"/>
                  </a:cubicBezTo>
                  <a:cubicBezTo>
                    <a:pt x="442" y="1523"/>
                    <a:pt x="423" y="1563"/>
                    <a:pt x="405" y="1604"/>
                  </a:cubicBezTo>
                  <a:cubicBezTo>
                    <a:pt x="387" y="1645"/>
                    <a:pt x="364" y="1684"/>
                    <a:pt x="349" y="1713"/>
                  </a:cubicBezTo>
                  <a:cubicBezTo>
                    <a:pt x="332" y="1743"/>
                    <a:pt x="321" y="1762"/>
                    <a:pt x="321" y="1762"/>
                  </a:cubicBezTo>
                  <a:lnTo>
                    <a:pt x="285" y="1819"/>
                  </a:lnTo>
                  <a:cubicBezTo>
                    <a:pt x="197" y="1980"/>
                    <a:pt x="105" y="2125"/>
                    <a:pt x="1" y="2261"/>
                  </a:cubicBezTo>
                  <a:cubicBezTo>
                    <a:pt x="50" y="2241"/>
                    <a:pt x="168" y="2167"/>
                    <a:pt x="275" y="2072"/>
                  </a:cubicBezTo>
                  <a:cubicBezTo>
                    <a:pt x="381" y="1976"/>
                    <a:pt x="477" y="1860"/>
                    <a:pt x="509" y="1798"/>
                  </a:cubicBezTo>
                  <a:cubicBezTo>
                    <a:pt x="509" y="1798"/>
                    <a:pt x="518" y="1780"/>
                    <a:pt x="534" y="1752"/>
                  </a:cubicBezTo>
                  <a:cubicBezTo>
                    <a:pt x="550" y="1724"/>
                    <a:pt x="569" y="1686"/>
                    <a:pt x="586" y="1647"/>
                  </a:cubicBezTo>
                  <a:cubicBezTo>
                    <a:pt x="622" y="1570"/>
                    <a:pt x="651" y="1490"/>
                    <a:pt x="651" y="1490"/>
                  </a:cubicBezTo>
                  <a:cubicBezTo>
                    <a:pt x="708" y="1350"/>
                    <a:pt x="748" y="1198"/>
                    <a:pt x="776" y="1043"/>
                  </a:cubicBezTo>
                  <a:cubicBezTo>
                    <a:pt x="817" y="810"/>
                    <a:pt x="788" y="595"/>
                    <a:pt x="754" y="373"/>
                  </a:cubicBezTo>
                  <a:cubicBezTo>
                    <a:pt x="712" y="125"/>
                    <a:pt x="696" y="117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3"/>
            <p:cNvSpPr/>
            <p:nvPr/>
          </p:nvSpPr>
          <p:spPr>
            <a:xfrm>
              <a:off x="3769200" y="2218100"/>
              <a:ext cx="40775" cy="47700"/>
            </a:xfrm>
            <a:custGeom>
              <a:avLst/>
              <a:gdLst/>
              <a:ahLst/>
              <a:cxnLst/>
              <a:rect l="l" t="t" r="r" b="b"/>
              <a:pathLst>
                <a:path w="1631" h="1908" extrusionOk="0">
                  <a:moveTo>
                    <a:pt x="1" y="0"/>
                  </a:moveTo>
                  <a:cubicBezTo>
                    <a:pt x="69" y="108"/>
                    <a:pt x="179" y="200"/>
                    <a:pt x="302" y="267"/>
                  </a:cubicBezTo>
                  <a:cubicBezTo>
                    <a:pt x="424" y="336"/>
                    <a:pt x="556" y="387"/>
                    <a:pt x="680" y="445"/>
                  </a:cubicBezTo>
                  <a:cubicBezTo>
                    <a:pt x="931" y="552"/>
                    <a:pt x="1131" y="729"/>
                    <a:pt x="1268" y="941"/>
                  </a:cubicBezTo>
                  <a:cubicBezTo>
                    <a:pt x="1268" y="941"/>
                    <a:pt x="1320" y="1020"/>
                    <a:pt x="1360" y="1107"/>
                  </a:cubicBezTo>
                  <a:cubicBezTo>
                    <a:pt x="1400" y="1193"/>
                    <a:pt x="1427" y="1285"/>
                    <a:pt x="1427" y="1285"/>
                  </a:cubicBezTo>
                  <a:cubicBezTo>
                    <a:pt x="1427" y="1285"/>
                    <a:pt x="1427" y="1285"/>
                    <a:pt x="1427" y="1285"/>
                  </a:cubicBezTo>
                  <a:cubicBezTo>
                    <a:pt x="1428" y="1285"/>
                    <a:pt x="1444" y="1354"/>
                    <a:pt x="1444" y="1354"/>
                  </a:cubicBezTo>
                  <a:cubicBezTo>
                    <a:pt x="1503" y="1540"/>
                    <a:pt x="1520" y="1724"/>
                    <a:pt x="1506" y="1908"/>
                  </a:cubicBezTo>
                  <a:cubicBezTo>
                    <a:pt x="1537" y="1860"/>
                    <a:pt x="1597" y="1720"/>
                    <a:pt x="1612" y="1562"/>
                  </a:cubicBezTo>
                  <a:cubicBezTo>
                    <a:pt x="1630" y="1405"/>
                    <a:pt x="1607" y="1238"/>
                    <a:pt x="1580" y="1166"/>
                  </a:cubicBezTo>
                  <a:cubicBezTo>
                    <a:pt x="1580" y="1166"/>
                    <a:pt x="1549" y="1075"/>
                    <a:pt x="1506" y="991"/>
                  </a:cubicBezTo>
                  <a:cubicBezTo>
                    <a:pt x="1486" y="949"/>
                    <a:pt x="1463" y="906"/>
                    <a:pt x="1443" y="877"/>
                  </a:cubicBezTo>
                  <a:cubicBezTo>
                    <a:pt x="1425" y="847"/>
                    <a:pt x="1412" y="826"/>
                    <a:pt x="1412" y="826"/>
                  </a:cubicBezTo>
                  <a:cubicBezTo>
                    <a:pt x="1319" y="687"/>
                    <a:pt x="1196" y="557"/>
                    <a:pt x="1050" y="456"/>
                  </a:cubicBezTo>
                  <a:cubicBezTo>
                    <a:pt x="827" y="298"/>
                    <a:pt x="588" y="285"/>
                    <a:pt x="373" y="196"/>
                  </a:cubicBezTo>
                  <a:cubicBezTo>
                    <a:pt x="252" y="146"/>
                    <a:pt x="197" y="110"/>
                    <a:pt x="150" y="85"/>
                  </a:cubicBezTo>
                  <a:cubicBezTo>
                    <a:pt x="105" y="58"/>
                    <a:pt x="68" y="4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3"/>
            <p:cNvSpPr/>
            <p:nvPr/>
          </p:nvSpPr>
          <p:spPr>
            <a:xfrm>
              <a:off x="3732925" y="2244900"/>
              <a:ext cx="66550" cy="20125"/>
            </a:xfrm>
            <a:custGeom>
              <a:avLst/>
              <a:gdLst/>
              <a:ahLst/>
              <a:cxnLst/>
              <a:rect l="l" t="t" r="r" b="b"/>
              <a:pathLst>
                <a:path w="2662" h="805" extrusionOk="0">
                  <a:moveTo>
                    <a:pt x="165" y="0"/>
                  </a:moveTo>
                  <a:cubicBezTo>
                    <a:pt x="114" y="0"/>
                    <a:pt x="73" y="7"/>
                    <a:pt x="1" y="19"/>
                  </a:cubicBezTo>
                  <a:cubicBezTo>
                    <a:pt x="500" y="142"/>
                    <a:pt x="1094" y="312"/>
                    <a:pt x="1616" y="479"/>
                  </a:cubicBezTo>
                  <a:cubicBezTo>
                    <a:pt x="1616" y="479"/>
                    <a:pt x="1715" y="511"/>
                    <a:pt x="1813" y="543"/>
                  </a:cubicBezTo>
                  <a:cubicBezTo>
                    <a:pt x="1911" y="577"/>
                    <a:pt x="2010" y="612"/>
                    <a:pt x="2010" y="612"/>
                  </a:cubicBezTo>
                  <a:lnTo>
                    <a:pt x="2082" y="639"/>
                  </a:lnTo>
                  <a:cubicBezTo>
                    <a:pt x="2286" y="701"/>
                    <a:pt x="2475" y="753"/>
                    <a:pt x="2662" y="804"/>
                  </a:cubicBezTo>
                  <a:cubicBezTo>
                    <a:pt x="2573" y="718"/>
                    <a:pt x="2149" y="465"/>
                    <a:pt x="2006" y="417"/>
                  </a:cubicBezTo>
                  <a:cubicBezTo>
                    <a:pt x="2006" y="417"/>
                    <a:pt x="1918" y="387"/>
                    <a:pt x="1830" y="357"/>
                  </a:cubicBezTo>
                  <a:cubicBezTo>
                    <a:pt x="1743" y="329"/>
                    <a:pt x="1655" y="301"/>
                    <a:pt x="1655" y="301"/>
                  </a:cubicBezTo>
                  <a:cubicBezTo>
                    <a:pt x="1498" y="250"/>
                    <a:pt x="1335" y="202"/>
                    <a:pt x="1170" y="157"/>
                  </a:cubicBezTo>
                  <a:cubicBezTo>
                    <a:pt x="922" y="91"/>
                    <a:pt x="690" y="72"/>
                    <a:pt x="444" y="33"/>
                  </a:cubicBezTo>
                  <a:cubicBezTo>
                    <a:pt x="296" y="10"/>
                    <a:pt x="224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3"/>
            <p:cNvSpPr/>
            <p:nvPr/>
          </p:nvSpPr>
          <p:spPr>
            <a:xfrm>
              <a:off x="3556850" y="2280000"/>
              <a:ext cx="222000" cy="87700"/>
            </a:xfrm>
            <a:custGeom>
              <a:avLst/>
              <a:gdLst/>
              <a:ahLst/>
              <a:cxnLst/>
              <a:rect l="l" t="t" r="r" b="b"/>
              <a:pathLst>
                <a:path w="8880" h="3508" extrusionOk="0">
                  <a:moveTo>
                    <a:pt x="0" y="1"/>
                  </a:moveTo>
                  <a:lnTo>
                    <a:pt x="0" y="1"/>
                  </a:lnTo>
                  <a:cubicBezTo>
                    <a:pt x="458" y="818"/>
                    <a:pt x="1151" y="1631"/>
                    <a:pt x="2023" y="2244"/>
                  </a:cubicBezTo>
                  <a:cubicBezTo>
                    <a:pt x="2887" y="2866"/>
                    <a:pt x="3923" y="3281"/>
                    <a:pt x="4935" y="3427"/>
                  </a:cubicBezTo>
                  <a:cubicBezTo>
                    <a:pt x="4935" y="3427"/>
                    <a:pt x="5318" y="3490"/>
                    <a:pt x="5705" y="3501"/>
                  </a:cubicBezTo>
                  <a:cubicBezTo>
                    <a:pt x="5815" y="3505"/>
                    <a:pt x="5925" y="3508"/>
                    <a:pt x="6026" y="3508"/>
                  </a:cubicBezTo>
                  <a:cubicBezTo>
                    <a:pt x="6102" y="3508"/>
                    <a:pt x="6174" y="3506"/>
                    <a:pt x="6236" y="3503"/>
                  </a:cubicBezTo>
                  <a:cubicBezTo>
                    <a:pt x="6308" y="3501"/>
                    <a:pt x="6369" y="3499"/>
                    <a:pt x="6411" y="3496"/>
                  </a:cubicBezTo>
                  <a:cubicBezTo>
                    <a:pt x="6453" y="3493"/>
                    <a:pt x="6477" y="3492"/>
                    <a:pt x="6477" y="3492"/>
                  </a:cubicBezTo>
                  <a:lnTo>
                    <a:pt x="6621" y="3480"/>
                  </a:lnTo>
                  <a:cubicBezTo>
                    <a:pt x="6693" y="3475"/>
                    <a:pt x="6766" y="3468"/>
                    <a:pt x="6766" y="3468"/>
                  </a:cubicBezTo>
                  <a:lnTo>
                    <a:pt x="6766" y="3467"/>
                  </a:lnTo>
                  <a:cubicBezTo>
                    <a:pt x="7550" y="3371"/>
                    <a:pt x="8249" y="3144"/>
                    <a:pt x="8880" y="2837"/>
                  </a:cubicBezTo>
                  <a:lnTo>
                    <a:pt x="8880" y="2837"/>
                  </a:lnTo>
                  <a:cubicBezTo>
                    <a:pt x="8675" y="2905"/>
                    <a:pt x="8156" y="3089"/>
                    <a:pt x="7604" y="3186"/>
                  </a:cubicBezTo>
                  <a:cubicBezTo>
                    <a:pt x="7054" y="3291"/>
                    <a:pt x="6482" y="3319"/>
                    <a:pt x="6212" y="3321"/>
                  </a:cubicBezTo>
                  <a:cubicBezTo>
                    <a:pt x="6212" y="3321"/>
                    <a:pt x="6119" y="3325"/>
                    <a:pt x="5983" y="3325"/>
                  </a:cubicBezTo>
                  <a:cubicBezTo>
                    <a:pt x="5863" y="3325"/>
                    <a:pt x="5708" y="3322"/>
                    <a:pt x="5554" y="3310"/>
                  </a:cubicBezTo>
                  <a:cubicBezTo>
                    <a:pt x="5225" y="3291"/>
                    <a:pt x="4900" y="3238"/>
                    <a:pt x="4900" y="3238"/>
                  </a:cubicBezTo>
                  <a:cubicBezTo>
                    <a:pt x="4321" y="3144"/>
                    <a:pt x="3732" y="2972"/>
                    <a:pt x="3176" y="2714"/>
                  </a:cubicBezTo>
                  <a:cubicBezTo>
                    <a:pt x="2348" y="2330"/>
                    <a:pt x="1646" y="1868"/>
                    <a:pt x="1013" y="1230"/>
                  </a:cubicBezTo>
                  <a:cubicBezTo>
                    <a:pt x="664" y="870"/>
                    <a:pt x="514" y="656"/>
                    <a:pt x="383" y="500"/>
                  </a:cubicBezTo>
                  <a:cubicBezTo>
                    <a:pt x="322" y="419"/>
                    <a:pt x="268" y="350"/>
                    <a:pt x="207" y="274"/>
                  </a:cubicBezTo>
                  <a:cubicBezTo>
                    <a:pt x="149" y="197"/>
                    <a:pt x="85" y="11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3"/>
            <p:cNvSpPr/>
            <p:nvPr/>
          </p:nvSpPr>
          <p:spPr>
            <a:xfrm>
              <a:off x="3658625" y="2201950"/>
              <a:ext cx="31625" cy="73925"/>
            </a:xfrm>
            <a:custGeom>
              <a:avLst/>
              <a:gdLst/>
              <a:ahLst/>
              <a:cxnLst/>
              <a:rect l="l" t="t" r="r" b="b"/>
              <a:pathLst>
                <a:path w="1265" h="2957" extrusionOk="0">
                  <a:moveTo>
                    <a:pt x="1264" y="1"/>
                  </a:moveTo>
                  <a:lnTo>
                    <a:pt x="1264" y="1"/>
                  </a:lnTo>
                  <a:cubicBezTo>
                    <a:pt x="1203" y="36"/>
                    <a:pt x="1059" y="146"/>
                    <a:pt x="925" y="274"/>
                  </a:cubicBezTo>
                  <a:cubicBezTo>
                    <a:pt x="793" y="405"/>
                    <a:pt x="667" y="552"/>
                    <a:pt x="622" y="630"/>
                  </a:cubicBezTo>
                  <a:cubicBezTo>
                    <a:pt x="622" y="630"/>
                    <a:pt x="607" y="653"/>
                    <a:pt x="585" y="689"/>
                  </a:cubicBezTo>
                  <a:cubicBezTo>
                    <a:pt x="564" y="723"/>
                    <a:pt x="536" y="771"/>
                    <a:pt x="510" y="819"/>
                  </a:cubicBezTo>
                  <a:cubicBezTo>
                    <a:pt x="456" y="916"/>
                    <a:pt x="408" y="1015"/>
                    <a:pt x="408" y="1015"/>
                  </a:cubicBezTo>
                  <a:cubicBezTo>
                    <a:pt x="319" y="1190"/>
                    <a:pt x="242" y="1379"/>
                    <a:pt x="177" y="1573"/>
                  </a:cubicBezTo>
                  <a:cubicBezTo>
                    <a:pt x="79" y="1864"/>
                    <a:pt x="53" y="2142"/>
                    <a:pt x="26" y="2435"/>
                  </a:cubicBezTo>
                  <a:cubicBezTo>
                    <a:pt x="0" y="2764"/>
                    <a:pt x="12" y="2778"/>
                    <a:pt x="59" y="2956"/>
                  </a:cubicBezTo>
                  <a:cubicBezTo>
                    <a:pt x="79" y="2654"/>
                    <a:pt x="134" y="2327"/>
                    <a:pt x="223" y="2003"/>
                  </a:cubicBezTo>
                  <a:cubicBezTo>
                    <a:pt x="311" y="1679"/>
                    <a:pt x="439" y="1364"/>
                    <a:pt x="580" y="1078"/>
                  </a:cubicBezTo>
                  <a:cubicBezTo>
                    <a:pt x="580" y="1078"/>
                    <a:pt x="593" y="1051"/>
                    <a:pt x="613" y="1010"/>
                  </a:cubicBezTo>
                  <a:cubicBezTo>
                    <a:pt x="635" y="970"/>
                    <a:pt x="664" y="917"/>
                    <a:pt x="692" y="864"/>
                  </a:cubicBezTo>
                  <a:cubicBezTo>
                    <a:pt x="754" y="760"/>
                    <a:pt x="819" y="657"/>
                    <a:pt x="819" y="657"/>
                  </a:cubicBezTo>
                  <a:lnTo>
                    <a:pt x="870" y="583"/>
                  </a:lnTo>
                  <a:lnTo>
                    <a:pt x="870" y="584"/>
                  </a:lnTo>
                  <a:cubicBezTo>
                    <a:pt x="999" y="373"/>
                    <a:pt x="1127" y="182"/>
                    <a:pt x="1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3"/>
            <p:cNvSpPr/>
            <p:nvPr/>
          </p:nvSpPr>
          <p:spPr>
            <a:xfrm>
              <a:off x="3556875" y="2200200"/>
              <a:ext cx="61525" cy="70475"/>
            </a:xfrm>
            <a:custGeom>
              <a:avLst/>
              <a:gdLst/>
              <a:ahLst/>
              <a:cxnLst/>
              <a:rect l="l" t="t" r="r" b="b"/>
              <a:pathLst>
                <a:path w="2461" h="2819" extrusionOk="0">
                  <a:moveTo>
                    <a:pt x="0" y="1"/>
                  </a:moveTo>
                  <a:lnTo>
                    <a:pt x="0" y="1"/>
                  </a:lnTo>
                  <a:cubicBezTo>
                    <a:pt x="19" y="81"/>
                    <a:pt x="87" y="276"/>
                    <a:pt x="172" y="471"/>
                  </a:cubicBezTo>
                  <a:cubicBezTo>
                    <a:pt x="260" y="664"/>
                    <a:pt x="362" y="858"/>
                    <a:pt x="423" y="942"/>
                  </a:cubicBezTo>
                  <a:cubicBezTo>
                    <a:pt x="423" y="942"/>
                    <a:pt x="493" y="1047"/>
                    <a:pt x="570" y="1147"/>
                  </a:cubicBezTo>
                  <a:cubicBezTo>
                    <a:pt x="644" y="1248"/>
                    <a:pt x="724" y="1347"/>
                    <a:pt x="724" y="1347"/>
                  </a:cubicBezTo>
                  <a:cubicBezTo>
                    <a:pt x="862" y="1523"/>
                    <a:pt x="1016" y="1698"/>
                    <a:pt x="1176" y="1868"/>
                  </a:cubicBezTo>
                  <a:cubicBezTo>
                    <a:pt x="1418" y="2122"/>
                    <a:pt x="1673" y="2308"/>
                    <a:pt x="1942" y="2515"/>
                  </a:cubicBezTo>
                  <a:cubicBezTo>
                    <a:pt x="2245" y="2741"/>
                    <a:pt x="2262" y="2742"/>
                    <a:pt x="2460" y="2818"/>
                  </a:cubicBezTo>
                  <a:cubicBezTo>
                    <a:pt x="1907" y="2392"/>
                    <a:pt x="1309" y="1801"/>
                    <a:pt x="851" y="1215"/>
                  </a:cubicBezTo>
                  <a:cubicBezTo>
                    <a:pt x="851" y="1215"/>
                    <a:pt x="830" y="1187"/>
                    <a:pt x="797" y="1146"/>
                  </a:cubicBezTo>
                  <a:cubicBezTo>
                    <a:pt x="765" y="1103"/>
                    <a:pt x="723" y="1047"/>
                    <a:pt x="680" y="991"/>
                  </a:cubicBezTo>
                  <a:cubicBezTo>
                    <a:pt x="598" y="877"/>
                    <a:pt x="518" y="762"/>
                    <a:pt x="518" y="762"/>
                  </a:cubicBezTo>
                  <a:lnTo>
                    <a:pt x="461" y="673"/>
                  </a:lnTo>
                  <a:cubicBezTo>
                    <a:pt x="294" y="440"/>
                    <a:pt x="143" y="22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3"/>
            <p:cNvSpPr/>
            <p:nvPr/>
          </p:nvSpPr>
          <p:spPr>
            <a:xfrm>
              <a:off x="3616275" y="2209275"/>
              <a:ext cx="39350" cy="16125"/>
            </a:xfrm>
            <a:custGeom>
              <a:avLst/>
              <a:gdLst/>
              <a:ahLst/>
              <a:cxnLst/>
              <a:rect l="l" t="t" r="r" b="b"/>
              <a:pathLst>
                <a:path w="1574" h="645" extrusionOk="0">
                  <a:moveTo>
                    <a:pt x="1" y="1"/>
                  </a:moveTo>
                  <a:lnTo>
                    <a:pt x="1" y="1"/>
                  </a:lnTo>
                  <a:cubicBezTo>
                    <a:pt x="53" y="65"/>
                    <a:pt x="297" y="245"/>
                    <a:pt x="383" y="278"/>
                  </a:cubicBezTo>
                  <a:lnTo>
                    <a:pt x="590" y="359"/>
                  </a:lnTo>
                  <a:cubicBezTo>
                    <a:pt x="682" y="394"/>
                    <a:pt x="777" y="433"/>
                    <a:pt x="874" y="472"/>
                  </a:cubicBezTo>
                  <a:cubicBezTo>
                    <a:pt x="1017" y="530"/>
                    <a:pt x="1159" y="548"/>
                    <a:pt x="1302" y="597"/>
                  </a:cubicBezTo>
                  <a:cubicBezTo>
                    <a:pt x="1408" y="632"/>
                    <a:pt x="1446" y="645"/>
                    <a:pt x="1491" y="645"/>
                  </a:cubicBezTo>
                  <a:cubicBezTo>
                    <a:pt x="1514" y="645"/>
                    <a:pt x="1538" y="641"/>
                    <a:pt x="1573" y="637"/>
                  </a:cubicBezTo>
                  <a:cubicBezTo>
                    <a:pt x="1301" y="479"/>
                    <a:pt x="961" y="307"/>
                    <a:pt x="648" y="186"/>
                  </a:cubicBezTo>
                  <a:cubicBezTo>
                    <a:pt x="648" y="186"/>
                    <a:pt x="410" y="94"/>
                    <a:pt x="410" y="94"/>
                  </a:cubicBezTo>
                  <a:lnTo>
                    <a:pt x="365" y="77"/>
                  </a:lnTo>
                  <a:cubicBezTo>
                    <a:pt x="240" y="41"/>
                    <a:pt x="120" y="1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3"/>
            <p:cNvSpPr/>
            <p:nvPr/>
          </p:nvSpPr>
          <p:spPr>
            <a:xfrm>
              <a:off x="3585100" y="2100875"/>
              <a:ext cx="50650" cy="37750"/>
            </a:xfrm>
            <a:custGeom>
              <a:avLst/>
              <a:gdLst/>
              <a:ahLst/>
              <a:cxnLst/>
              <a:rect l="l" t="t" r="r" b="b"/>
              <a:pathLst>
                <a:path w="2026" h="1510" extrusionOk="0">
                  <a:moveTo>
                    <a:pt x="1749" y="1"/>
                  </a:moveTo>
                  <a:cubicBezTo>
                    <a:pt x="1723" y="1"/>
                    <a:pt x="1696" y="1"/>
                    <a:pt x="1669" y="3"/>
                  </a:cubicBezTo>
                  <a:cubicBezTo>
                    <a:pt x="1516" y="13"/>
                    <a:pt x="1358" y="44"/>
                    <a:pt x="1290" y="74"/>
                  </a:cubicBezTo>
                  <a:cubicBezTo>
                    <a:pt x="1290" y="74"/>
                    <a:pt x="1268" y="83"/>
                    <a:pt x="1237" y="96"/>
                  </a:cubicBezTo>
                  <a:cubicBezTo>
                    <a:pt x="1206" y="109"/>
                    <a:pt x="1164" y="126"/>
                    <a:pt x="1124" y="148"/>
                  </a:cubicBezTo>
                  <a:cubicBezTo>
                    <a:pt x="1041" y="187"/>
                    <a:pt x="964" y="234"/>
                    <a:pt x="964" y="234"/>
                  </a:cubicBezTo>
                  <a:cubicBezTo>
                    <a:pt x="822" y="314"/>
                    <a:pt x="686" y="415"/>
                    <a:pt x="558" y="525"/>
                  </a:cubicBezTo>
                  <a:cubicBezTo>
                    <a:pt x="369" y="694"/>
                    <a:pt x="249" y="893"/>
                    <a:pt x="130" y="1103"/>
                  </a:cubicBezTo>
                  <a:cubicBezTo>
                    <a:pt x="2" y="1341"/>
                    <a:pt x="10" y="1358"/>
                    <a:pt x="0" y="1509"/>
                  </a:cubicBezTo>
                  <a:cubicBezTo>
                    <a:pt x="107" y="1288"/>
                    <a:pt x="260" y="1066"/>
                    <a:pt x="445" y="871"/>
                  </a:cubicBezTo>
                  <a:cubicBezTo>
                    <a:pt x="628" y="674"/>
                    <a:pt x="849" y="512"/>
                    <a:pt x="1068" y="384"/>
                  </a:cubicBezTo>
                  <a:cubicBezTo>
                    <a:pt x="1068" y="384"/>
                    <a:pt x="1089" y="372"/>
                    <a:pt x="1120" y="353"/>
                  </a:cubicBezTo>
                  <a:cubicBezTo>
                    <a:pt x="1153" y="337"/>
                    <a:pt x="1196" y="315"/>
                    <a:pt x="1239" y="294"/>
                  </a:cubicBezTo>
                  <a:cubicBezTo>
                    <a:pt x="1283" y="272"/>
                    <a:pt x="1328" y="256"/>
                    <a:pt x="1360" y="242"/>
                  </a:cubicBezTo>
                  <a:cubicBezTo>
                    <a:pt x="1394" y="227"/>
                    <a:pt x="1417" y="219"/>
                    <a:pt x="1417" y="219"/>
                  </a:cubicBezTo>
                  <a:lnTo>
                    <a:pt x="1486" y="197"/>
                  </a:lnTo>
                  <a:cubicBezTo>
                    <a:pt x="1669" y="123"/>
                    <a:pt x="1845" y="67"/>
                    <a:pt x="2025" y="28"/>
                  </a:cubicBezTo>
                  <a:cubicBezTo>
                    <a:pt x="1979" y="15"/>
                    <a:pt x="1872" y="1"/>
                    <a:pt x="17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3"/>
            <p:cNvSpPr/>
            <p:nvPr/>
          </p:nvSpPr>
          <p:spPr>
            <a:xfrm>
              <a:off x="3506350" y="2085025"/>
              <a:ext cx="43425" cy="33650"/>
            </a:xfrm>
            <a:custGeom>
              <a:avLst/>
              <a:gdLst/>
              <a:ahLst/>
              <a:cxnLst/>
              <a:rect l="l" t="t" r="r" b="b"/>
              <a:pathLst>
                <a:path w="1737" h="1346" extrusionOk="0">
                  <a:moveTo>
                    <a:pt x="0" y="0"/>
                  </a:moveTo>
                  <a:cubicBezTo>
                    <a:pt x="28" y="97"/>
                    <a:pt x="245" y="430"/>
                    <a:pt x="339" y="509"/>
                  </a:cubicBezTo>
                  <a:cubicBezTo>
                    <a:pt x="339" y="509"/>
                    <a:pt x="393" y="560"/>
                    <a:pt x="449" y="608"/>
                  </a:cubicBezTo>
                  <a:lnTo>
                    <a:pt x="563" y="703"/>
                  </a:lnTo>
                  <a:cubicBezTo>
                    <a:pt x="663" y="787"/>
                    <a:pt x="771" y="871"/>
                    <a:pt x="883" y="952"/>
                  </a:cubicBezTo>
                  <a:cubicBezTo>
                    <a:pt x="1049" y="1072"/>
                    <a:pt x="1223" y="1142"/>
                    <a:pt x="1399" y="1235"/>
                  </a:cubicBezTo>
                  <a:cubicBezTo>
                    <a:pt x="1596" y="1335"/>
                    <a:pt x="1606" y="1335"/>
                    <a:pt x="1737" y="1345"/>
                  </a:cubicBezTo>
                  <a:cubicBezTo>
                    <a:pt x="1392" y="1122"/>
                    <a:pt x="1000" y="831"/>
                    <a:pt x="669" y="554"/>
                  </a:cubicBezTo>
                  <a:cubicBezTo>
                    <a:pt x="669" y="554"/>
                    <a:pt x="606" y="501"/>
                    <a:pt x="543" y="448"/>
                  </a:cubicBezTo>
                  <a:cubicBezTo>
                    <a:pt x="481" y="394"/>
                    <a:pt x="421" y="339"/>
                    <a:pt x="421" y="339"/>
                  </a:cubicBezTo>
                  <a:lnTo>
                    <a:pt x="377" y="296"/>
                  </a:lnTo>
                  <a:cubicBezTo>
                    <a:pt x="246" y="190"/>
                    <a:pt x="122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3"/>
            <p:cNvSpPr/>
            <p:nvPr/>
          </p:nvSpPr>
          <p:spPr>
            <a:xfrm>
              <a:off x="3434700" y="2094075"/>
              <a:ext cx="38625" cy="26500"/>
            </a:xfrm>
            <a:custGeom>
              <a:avLst/>
              <a:gdLst/>
              <a:ahLst/>
              <a:cxnLst/>
              <a:rect l="l" t="t" r="r" b="b"/>
              <a:pathLst>
                <a:path w="1545" h="1060" extrusionOk="0">
                  <a:moveTo>
                    <a:pt x="1" y="0"/>
                  </a:moveTo>
                  <a:lnTo>
                    <a:pt x="1" y="0"/>
                  </a:lnTo>
                  <a:cubicBezTo>
                    <a:pt x="62" y="170"/>
                    <a:pt x="165" y="347"/>
                    <a:pt x="301" y="504"/>
                  </a:cubicBezTo>
                  <a:cubicBezTo>
                    <a:pt x="436" y="662"/>
                    <a:pt x="606" y="794"/>
                    <a:pt x="783" y="887"/>
                  </a:cubicBezTo>
                  <a:cubicBezTo>
                    <a:pt x="783" y="887"/>
                    <a:pt x="800" y="897"/>
                    <a:pt x="825" y="910"/>
                  </a:cubicBezTo>
                  <a:cubicBezTo>
                    <a:pt x="851" y="922"/>
                    <a:pt x="885" y="937"/>
                    <a:pt x="919" y="953"/>
                  </a:cubicBezTo>
                  <a:cubicBezTo>
                    <a:pt x="989" y="982"/>
                    <a:pt x="1059" y="1009"/>
                    <a:pt x="1059" y="1009"/>
                  </a:cubicBezTo>
                  <a:lnTo>
                    <a:pt x="1113" y="1026"/>
                  </a:lnTo>
                  <a:cubicBezTo>
                    <a:pt x="1213" y="1050"/>
                    <a:pt x="1310" y="1060"/>
                    <a:pt x="1403" y="1060"/>
                  </a:cubicBezTo>
                  <a:cubicBezTo>
                    <a:pt x="1451" y="1060"/>
                    <a:pt x="1498" y="1057"/>
                    <a:pt x="1545" y="1052"/>
                  </a:cubicBezTo>
                  <a:cubicBezTo>
                    <a:pt x="1506" y="1028"/>
                    <a:pt x="1407" y="986"/>
                    <a:pt x="1311" y="939"/>
                  </a:cubicBezTo>
                  <a:cubicBezTo>
                    <a:pt x="1216" y="891"/>
                    <a:pt x="1123" y="840"/>
                    <a:pt x="1078" y="821"/>
                  </a:cubicBezTo>
                  <a:cubicBezTo>
                    <a:pt x="1078" y="821"/>
                    <a:pt x="1022" y="802"/>
                    <a:pt x="968" y="775"/>
                  </a:cubicBezTo>
                  <a:cubicBezTo>
                    <a:pt x="912" y="751"/>
                    <a:pt x="859" y="722"/>
                    <a:pt x="859" y="722"/>
                  </a:cubicBezTo>
                  <a:cubicBezTo>
                    <a:pt x="764" y="672"/>
                    <a:pt x="671" y="608"/>
                    <a:pt x="584" y="539"/>
                  </a:cubicBezTo>
                  <a:cubicBezTo>
                    <a:pt x="454" y="434"/>
                    <a:pt x="322" y="350"/>
                    <a:pt x="214" y="221"/>
                  </a:cubicBezTo>
                  <a:cubicBezTo>
                    <a:pt x="97" y="74"/>
                    <a:pt x="98" y="6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3"/>
            <p:cNvSpPr/>
            <p:nvPr/>
          </p:nvSpPr>
          <p:spPr>
            <a:xfrm>
              <a:off x="3481750" y="2133825"/>
              <a:ext cx="19250" cy="92300"/>
            </a:xfrm>
            <a:custGeom>
              <a:avLst/>
              <a:gdLst/>
              <a:ahLst/>
              <a:cxnLst/>
              <a:rect l="l" t="t" r="r" b="b"/>
              <a:pathLst>
                <a:path w="770" h="369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81"/>
                    <a:pt x="99" y="273"/>
                    <a:pt x="165" y="473"/>
                  </a:cubicBezTo>
                  <a:cubicBezTo>
                    <a:pt x="228" y="684"/>
                    <a:pt x="290" y="885"/>
                    <a:pt x="317" y="974"/>
                  </a:cubicBezTo>
                  <a:cubicBezTo>
                    <a:pt x="317" y="974"/>
                    <a:pt x="327" y="1003"/>
                    <a:pt x="342" y="1048"/>
                  </a:cubicBezTo>
                  <a:cubicBezTo>
                    <a:pt x="357" y="1091"/>
                    <a:pt x="376" y="1149"/>
                    <a:pt x="392" y="1209"/>
                  </a:cubicBezTo>
                  <a:cubicBezTo>
                    <a:pt x="427" y="1326"/>
                    <a:pt x="456" y="1446"/>
                    <a:pt x="456" y="1446"/>
                  </a:cubicBezTo>
                  <a:cubicBezTo>
                    <a:pt x="509" y="1657"/>
                    <a:pt x="544" y="1882"/>
                    <a:pt x="568" y="2109"/>
                  </a:cubicBezTo>
                  <a:cubicBezTo>
                    <a:pt x="602" y="2448"/>
                    <a:pt x="639" y="2756"/>
                    <a:pt x="619" y="3092"/>
                  </a:cubicBezTo>
                  <a:cubicBezTo>
                    <a:pt x="591" y="3465"/>
                    <a:pt x="581" y="3477"/>
                    <a:pt x="595" y="3691"/>
                  </a:cubicBezTo>
                  <a:cubicBezTo>
                    <a:pt x="689" y="3352"/>
                    <a:pt x="750" y="2963"/>
                    <a:pt x="758" y="2561"/>
                  </a:cubicBezTo>
                  <a:cubicBezTo>
                    <a:pt x="769" y="2161"/>
                    <a:pt x="718" y="1753"/>
                    <a:pt x="627" y="1380"/>
                  </a:cubicBezTo>
                  <a:cubicBezTo>
                    <a:pt x="627" y="1380"/>
                    <a:pt x="619" y="1344"/>
                    <a:pt x="605" y="1291"/>
                  </a:cubicBezTo>
                  <a:cubicBezTo>
                    <a:pt x="591" y="1239"/>
                    <a:pt x="570" y="1169"/>
                    <a:pt x="551" y="1100"/>
                  </a:cubicBezTo>
                  <a:cubicBezTo>
                    <a:pt x="529" y="1029"/>
                    <a:pt x="504" y="961"/>
                    <a:pt x="488" y="909"/>
                  </a:cubicBezTo>
                  <a:cubicBezTo>
                    <a:pt x="471" y="857"/>
                    <a:pt x="458" y="824"/>
                    <a:pt x="458" y="824"/>
                  </a:cubicBezTo>
                  <a:lnTo>
                    <a:pt x="419" y="722"/>
                  </a:lnTo>
                  <a:cubicBezTo>
                    <a:pt x="299" y="450"/>
                    <a:pt x="156" y="21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3"/>
            <p:cNvSpPr/>
            <p:nvPr/>
          </p:nvSpPr>
          <p:spPr>
            <a:xfrm>
              <a:off x="3501525" y="2124400"/>
              <a:ext cx="24950" cy="37725"/>
            </a:xfrm>
            <a:custGeom>
              <a:avLst/>
              <a:gdLst/>
              <a:ahLst/>
              <a:cxnLst/>
              <a:rect l="l" t="t" r="r" b="b"/>
              <a:pathLst>
                <a:path w="998" h="1509" extrusionOk="0">
                  <a:moveTo>
                    <a:pt x="1" y="1"/>
                  </a:moveTo>
                  <a:cubicBezTo>
                    <a:pt x="84" y="327"/>
                    <a:pt x="256" y="710"/>
                    <a:pt x="478" y="1003"/>
                  </a:cubicBezTo>
                  <a:cubicBezTo>
                    <a:pt x="478" y="1003"/>
                    <a:pt x="520" y="1058"/>
                    <a:pt x="562" y="1113"/>
                  </a:cubicBezTo>
                  <a:lnTo>
                    <a:pt x="650" y="1220"/>
                  </a:lnTo>
                  <a:lnTo>
                    <a:pt x="683" y="1260"/>
                  </a:lnTo>
                  <a:lnTo>
                    <a:pt x="682" y="1260"/>
                  </a:lnTo>
                  <a:cubicBezTo>
                    <a:pt x="784" y="1360"/>
                    <a:pt x="891" y="1439"/>
                    <a:pt x="998" y="1509"/>
                  </a:cubicBezTo>
                  <a:cubicBezTo>
                    <a:pt x="969" y="1427"/>
                    <a:pt x="817" y="1146"/>
                    <a:pt x="761" y="1071"/>
                  </a:cubicBezTo>
                  <a:cubicBezTo>
                    <a:pt x="761" y="1071"/>
                    <a:pt x="723" y="1026"/>
                    <a:pt x="689" y="979"/>
                  </a:cubicBezTo>
                  <a:cubicBezTo>
                    <a:pt x="653" y="933"/>
                    <a:pt x="618" y="886"/>
                    <a:pt x="618" y="886"/>
                  </a:cubicBezTo>
                  <a:cubicBezTo>
                    <a:pt x="556" y="803"/>
                    <a:pt x="496" y="713"/>
                    <a:pt x="439" y="621"/>
                  </a:cubicBezTo>
                  <a:cubicBezTo>
                    <a:pt x="354" y="484"/>
                    <a:pt x="253" y="373"/>
                    <a:pt x="175" y="233"/>
                  </a:cubicBezTo>
                  <a:cubicBezTo>
                    <a:pt x="89" y="76"/>
                    <a:pt x="87" y="7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3"/>
            <p:cNvSpPr/>
            <p:nvPr/>
          </p:nvSpPr>
          <p:spPr>
            <a:xfrm>
              <a:off x="3394850" y="2009300"/>
              <a:ext cx="129800" cy="77125"/>
            </a:xfrm>
            <a:custGeom>
              <a:avLst/>
              <a:gdLst/>
              <a:ahLst/>
              <a:cxnLst/>
              <a:rect l="l" t="t" r="r" b="b"/>
              <a:pathLst>
                <a:path w="5192" h="3085" extrusionOk="0">
                  <a:moveTo>
                    <a:pt x="1" y="0"/>
                  </a:moveTo>
                  <a:lnTo>
                    <a:pt x="1" y="0"/>
                  </a:lnTo>
                  <a:cubicBezTo>
                    <a:pt x="526" y="194"/>
                    <a:pt x="1096" y="438"/>
                    <a:pt x="1658" y="722"/>
                  </a:cubicBezTo>
                  <a:cubicBezTo>
                    <a:pt x="2220" y="1002"/>
                    <a:pt x="2770" y="1327"/>
                    <a:pt x="3273" y="1655"/>
                  </a:cubicBezTo>
                  <a:cubicBezTo>
                    <a:pt x="3273" y="1655"/>
                    <a:pt x="3321" y="1686"/>
                    <a:pt x="3392" y="1733"/>
                  </a:cubicBezTo>
                  <a:cubicBezTo>
                    <a:pt x="3462" y="1781"/>
                    <a:pt x="3556" y="1845"/>
                    <a:pt x="3650" y="1909"/>
                  </a:cubicBezTo>
                  <a:cubicBezTo>
                    <a:pt x="3742" y="1976"/>
                    <a:pt x="3834" y="2042"/>
                    <a:pt x="3903" y="2093"/>
                  </a:cubicBezTo>
                  <a:cubicBezTo>
                    <a:pt x="3973" y="2141"/>
                    <a:pt x="4018" y="2177"/>
                    <a:pt x="4018" y="2177"/>
                  </a:cubicBezTo>
                  <a:lnTo>
                    <a:pt x="4152" y="2281"/>
                  </a:lnTo>
                  <a:cubicBezTo>
                    <a:pt x="4527" y="2555"/>
                    <a:pt x="4867" y="2817"/>
                    <a:pt x="5191" y="3084"/>
                  </a:cubicBezTo>
                  <a:cubicBezTo>
                    <a:pt x="5111" y="2984"/>
                    <a:pt x="4890" y="2738"/>
                    <a:pt x="4646" y="2501"/>
                  </a:cubicBezTo>
                  <a:cubicBezTo>
                    <a:pt x="4401" y="2266"/>
                    <a:pt x="4137" y="2036"/>
                    <a:pt x="4003" y="1940"/>
                  </a:cubicBezTo>
                  <a:cubicBezTo>
                    <a:pt x="4003" y="1940"/>
                    <a:pt x="3962" y="1910"/>
                    <a:pt x="3901" y="1866"/>
                  </a:cubicBezTo>
                  <a:cubicBezTo>
                    <a:pt x="3841" y="1821"/>
                    <a:pt x="3759" y="1762"/>
                    <a:pt x="3675" y="1706"/>
                  </a:cubicBezTo>
                  <a:cubicBezTo>
                    <a:pt x="3511" y="1590"/>
                    <a:pt x="3341" y="1482"/>
                    <a:pt x="3341" y="1482"/>
                  </a:cubicBezTo>
                  <a:cubicBezTo>
                    <a:pt x="3042" y="1284"/>
                    <a:pt x="2720" y="1095"/>
                    <a:pt x="2393" y="914"/>
                  </a:cubicBezTo>
                  <a:cubicBezTo>
                    <a:pt x="1901" y="647"/>
                    <a:pt x="1430" y="464"/>
                    <a:pt x="923" y="268"/>
                  </a:cubicBezTo>
                  <a:cubicBezTo>
                    <a:pt x="357" y="55"/>
                    <a:pt x="331" y="5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3"/>
            <p:cNvSpPr/>
            <p:nvPr/>
          </p:nvSpPr>
          <p:spPr>
            <a:xfrm>
              <a:off x="3383175" y="1973700"/>
              <a:ext cx="66975" cy="30225"/>
            </a:xfrm>
            <a:custGeom>
              <a:avLst/>
              <a:gdLst/>
              <a:ahLst/>
              <a:cxnLst/>
              <a:rect l="l" t="t" r="r" b="b"/>
              <a:pathLst>
                <a:path w="2679" h="1209" extrusionOk="0">
                  <a:moveTo>
                    <a:pt x="526" y="0"/>
                  </a:moveTo>
                  <a:cubicBezTo>
                    <a:pt x="340" y="0"/>
                    <a:pt x="166" y="24"/>
                    <a:pt x="1" y="62"/>
                  </a:cubicBezTo>
                  <a:cubicBezTo>
                    <a:pt x="67" y="77"/>
                    <a:pt x="231" y="92"/>
                    <a:pt x="394" y="121"/>
                  </a:cubicBezTo>
                  <a:cubicBezTo>
                    <a:pt x="558" y="153"/>
                    <a:pt x="720" y="192"/>
                    <a:pt x="797" y="208"/>
                  </a:cubicBezTo>
                  <a:cubicBezTo>
                    <a:pt x="797" y="208"/>
                    <a:pt x="820" y="212"/>
                    <a:pt x="856" y="219"/>
                  </a:cubicBezTo>
                  <a:cubicBezTo>
                    <a:pt x="892" y="224"/>
                    <a:pt x="938" y="234"/>
                    <a:pt x="985" y="247"/>
                  </a:cubicBezTo>
                  <a:cubicBezTo>
                    <a:pt x="1078" y="267"/>
                    <a:pt x="1170" y="298"/>
                    <a:pt x="1170" y="298"/>
                  </a:cubicBezTo>
                  <a:cubicBezTo>
                    <a:pt x="1334" y="346"/>
                    <a:pt x="1497" y="417"/>
                    <a:pt x="1656" y="499"/>
                  </a:cubicBezTo>
                  <a:cubicBezTo>
                    <a:pt x="1891" y="623"/>
                    <a:pt x="2110" y="733"/>
                    <a:pt x="2312" y="905"/>
                  </a:cubicBezTo>
                  <a:cubicBezTo>
                    <a:pt x="2532" y="1102"/>
                    <a:pt x="2532" y="1114"/>
                    <a:pt x="2678" y="1208"/>
                  </a:cubicBezTo>
                  <a:cubicBezTo>
                    <a:pt x="2525" y="973"/>
                    <a:pt x="2311" y="740"/>
                    <a:pt x="2054" y="547"/>
                  </a:cubicBezTo>
                  <a:cubicBezTo>
                    <a:pt x="1799" y="353"/>
                    <a:pt x="1501" y="208"/>
                    <a:pt x="1207" y="117"/>
                  </a:cubicBezTo>
                  <a:cubicBezTo>
                    <a:pt x="1207" y="117"/>
                    <a:pt x="1178" y="109"/>
                    <a:pt x="1136" y="96"/>
                  </a:cubicBezTo>
                  <a:cubicBezTo>
                    <a:pt x="1094" y="86"/>
                    <a:pt x="1037" y="72"/>
                    <a:pt x="981" y="58"/>
                  </a:cubicBezTo>
                  <a:cubicBezTo>
                    <a:pt x="924" y="45"/>
                    <a:pt x="866" y="36"/>
                    <a:pt x="824" y="27"/>
                  </a:cubicBezTo>
                  <a:cubicBezTo>
                    <a:pt x="780" y="19"/>
                    <a:pt x="751" y="15"/>
                    <a:pt x="751" y="15"/>
                  </a:cubicBezTo>
                  <a:lnTo>
                    <a:pt x="665" y="5"/>
                  </a:lnTo>
                  <a:cubicBezTo>
                    <a:pt x="618" y="2"/>
                    <a:pt x="57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3"/>
            <p:cNvSpPr/>
            <p:nvPr/>
          </p:nvSpPr>
          <p:spPr>
            <a:xfrm>
              <a:off x="3551000" y="1996925"/>
              <a:ext cx="35725" cy="36375"/>
            </a:xfrm>
            <a:custGeom>
              <a:avLst/>
              <a:gdLst/>
              <a:ahLst/>
              <a:cxnLst/>
              <a:rect l="l" t="t" r="r" b="b"/>
              <a:pathLst>
                <a:path w="1429" h="1455" extrusionOk="0">
                  <a:moveTo>
                    <a:pt x="1267" y="1"/>
                  </a:moveTo>
                  <a:cubicBezTo>
                    <a:pt x="1226" y="1"/>
                    <a:pt x="1181" y="3"/>
                    <a:pt x="1135" y="9"/>
                  </a:cubicBezTo>
                  <a:cubicBezTo>
                    <a:pt x="1009" y="26"/>
                    <a:pt x="882" y="66"/>
                    <a:pt x="829" y="98"/>
                  </a:cubicBezTo>
                  <a:cubicBezTo>
                    <a:pt x="829" y="98"/>
                    <a:pt x="829" y="98"/>
                    <a:pt x="829" y="98"/>
                  </a:cubicBezTo>
                  <a:cubicBezTo>
                    <a:pt x="819" y="98"/>
                    <a:pt x="576" y="263"/>
                    <a:pt x="582" y="269"/>
                  </a:cubicBezTo>
                  <a:cubicBezTo>
                    <a:pt x="476" y="353"/>
                    <a:pt x="381" y="454"/>
                    <a:pt x="295" y="563"/>
                  </a:cubicBezTo>
                  <a:cubicBezTo>
                    <a:pt x="166" y="730"/>
                    <a:pt x="108" y="915"/>
                    <a:pt x="55" y="1105"/>
                  </a:cubicBezTo>
                  <a:cubicBezTo>
                    <a:pt x="1" y="1319"/>
                    <a:pt x="12" y="1333"/>
                    <a:pt x="47" y="1454"/>
                  </a:cubicBezTo>
                  <a:cubicBezTo>
                    <a:pt x="86" y="1260"/>
                    <a:pt x="168" y="1058"/>
                    <a:pt x="284" y="875"/>
                  </a:cubicBezTo>
                  <a:cubicBezTo>
                    <a:pt x="397" y="691"/>
                    <a:pt x="550" y="532"/>
                    <a:pt x="707" y="402"/>
                  </a:cubicBezTo>
                  <a:cubicBezTo>
                    <a:pt x="707" y="402"/>
                    <a:pt x="722" y="390"/>
                    <a:pt x="745" y="372"/>
                  </a:cubicBezTo>
                  <a:cubicBezTo>
                    <a:pt x="767" y="356"/>
                    <a:pt x="800" y="333"/>
                    <a:pt x="831" y="310"/>
                  </a:cubicBezTo>
                  <a:cubicBezTo>
                    <a:pt x="862" y="289"/>
                    <a:pt x="897" y="270"/>
                    <a:pt x="921" y="255"/>
                  </a:cubicBezTo>
                  <a:cubicBezTo>
                    <a:pt x="946" y="240"/>
                    <a:pt x="963" y="231"/>
                    <a:pt x="963" y="231"/>
                  </a:cubicBezTo>
                  <a:lnTo>
                    <a:pt x="1015" y="207"/>
                  </a:lnTo>
                  <a:cubicBezTo>
                    <a:pt x="1152" y="128"/>
                    <a:pt x="1286" y="64"/>
                    <a:pt x="1429" y="15"/>
                  </a:cubicBezTo>
                  <a:cubicBezTo>
                    <a:pt x="1399" y="8"/>
                    <a:pt x="1340" y="1"/>
                    <a:pt x="1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3"/>
            <p:cNvSpPr/>
            <p:nvPr/>
          </p:nvSpPr>
          <p:spPr>
            <a:xfrm>
              <a:off x="3549975" y="1968550"/>
              <a:ext cx="58350" cy="15700"/>
            </a:xfrm>
            <a:custGeom>
              <a:avLst/>
              <a:gdLst/>
              <a:ahLst/>
              <a:cxnLst/>
              <a:rect l="l" t="t" r="r" b="b"/>
              <a:pathLst>
                <a:path w="2334" h="628" extrusionOk="0">
                  <a:moveTo>
                    <a:pt x="819" y="0"/>
                  </a:moveTo>
                  <a:cubicBezTo>
                    <a:pt x="670" y="0"/>
                    <a:pt x="526" y="18"/>
                    <a:pt x="378" y="34"/>
                  </a:cubicBezTo>
                  <a:cubicBezTo>
                    <a:pt x="132" y="64"/>
                    <a:pt x="123" y="74"/>
                    <a:pt x="1" y="147"/>
                  </a:cubicBezTo>
                  <a:cubicBezTo>
                    <a:pt x="109" y="136"/>
                    <a:pt x="221" y="130"/>
                    <a:pt x="337" y="130"/>
                  </a:cubicBezTo>
                  <a:cubicBezTo>
                    <a:pt x="705" y="130"/>
                    <a:pt x="1100" y="185"/>
                    <a:pt x="1446" y="287"/>
                  </a:cubicBezTo>
                  <a:cubicBezTo>
                    <a:pt x="1446" y="287"/>
                    <a:pt x="1468" y="294"/>
                    <a:pt x="1500" y="302"/>
                  </a:cubicBezTo>
                  <a:cubicBezTo>
                    <a:pt x="1532" y="313"/>
                    <a:pt x="1575" y="327"/>
                    <a:pt x="1617" y="341"/>
                  </a:cubicBezTo>
                  <a:cubicBezTo>
                    <a:pt x="1701" y="372"/>
                    <a:pt x="1785" y="404"/>
                    <a:pt x="1785" y="404"/>
                  </a:cubicBezTo>
                  <a:lnTo>
                    <a:pt x="1846" y="432"/>
                  </a:lnTo>
                  <a:cubicBezTo>
                    <a:pt x="2019" y="495"/>
                    <a:pt x="2178" y="558"/>
                    <a:pt x="2334" y="628"/>
                  </a:cubicBezTo>
                  <a:cubicBezTo>
                    <a:pt x="2302" y="584"/>
                    <a:pt x="2206" y="486"/>
                    <a:pt x="2096" y="400"/>
                  </a:cubicBezTo>
                  <a:cubicBezTo>
                    <a:pt x="1985" y="314"/>
                    <a:pt x="1860" y="238"/>
                    <a:pt x="1797" y="214"/>
                  </a:cubicBezTo>
                  <a:cubicBezTo>
                    <a:pt x="1797" y="214"/>
                    <a:pt x="1720" y="181"/>
                    <a:pt x="1640" y="158"/>
                  </a:cubicBezTo>
                  <a:cubicBezTo>
                    <a:pt x="1562" y="129"/>
                    <a:pt x="1482" y="109"/>
                    <a:pt x="1482" y="109"/>
                  </a:cubicBezTo>
                  <a:cubicBezTo>
                    <a:pt x="1339" y="67"/>
                    <a:pt x="1189" y="36"/>
                    <a:pt x="1036" y="15"/>
                  </a:cubicBezTo>
                  <a:cubicBezTo>
                    <a:pt x="962" y="4"/>
                    <a:pt x="890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3"/>
            <p:cNvSpPr/>
            <p:nvPr/>
          </p:nvSpPr>
          <p:spPr>
            <a:xfrm>
              <a:off x="3616475" y="1996000"/>
              <a:ext cx="23075" cy="80550"/>
            </a:xfrm>
            <a:custGeom>
              <a:avLst/>
              <a:gdLst/>
              <a:ahLst/>
              <a:cxnLst/>
              <a:rect l="l" t="t" r="r" b="b"/>
              <a:pathLst>
                <a:path w="923" h="3222" extrusionOk="0">
                  <a:moveTo>
                    <a:pt x="471" y="0"/>
                  </a:moveTo>
                  <a:lnTo>
                    <a:pt x="471" y="0"/>
                  </a:lnTo>
                  <a:cubicBezTo>
                    <a:pt x="493" y="75"/>
                    <a:pt x="562" y="253"/>
                    <a:pt x="606" y="439"/>
                  </a:cubicBezTo>
                  <a:cubicBezTo>
                    <a:pt x="654" y="626"/>
                    <a:pt x="679" y="818"/>
                    <a:pt x="693" y="906"/>
                  </a:cubicBezTo>
                  <a:cubicBezTo>
                    <a:pt x="693" y="906"/>
                    <a:pt x="714" y="1016"/>
                    <a:pt x="724" y="1126"/>
                  </a:cubicBezTo>
                  <a:cubicBezTo>
                    <a:pt x="735" y="1236"/>
                    <a:pt x="735" y="1348"/>
                    <a:pt x="735" y="1348"/>
                  </a:cubicBezTo>
                  <a:cubicBezTo>
                    <a:pt x="734" y="1546"/>
                    <a:pt x="709" y="1750"/>
                    <a:pt x="656" y="1949"/>
                  </a:cubicBezTo>
                  <a:cubicBezTo>
                    <a:pt x="576" y="2244"/>
                    <a:pt x="486" y="2515"/>
                    <a:pt x="316" y="2772"/>
                  </a:cubicBezTo>
                  <a:cubicBezTo>
                    <a:pt x="221" y="2913"/>
                    <a:pt x="161" y="2978"/>
                    <a:pt x="122" y="3037"/>
                  </a:cubicBezTo>
                  <a:cubicBezTo>
                    <a:pt x="78" y="3092"/>
                    <a:pt x="54" y="3137"/>
                    <a:pt x="1" y="3222"/>
                  </a:cubicBezTo>
                  <a:cubicBezTo>
                    <a:pt x="256" y="3022"/>
                    <a:pt x="500" y="2739"/>
                    <a:pt x="666" y="2403"/>
                  </a:cubicBezTo>
                  <a:cubicBezTo>
                    <a:pt x="834" y="2070"/>
                    <a:pt x="923" y="1686"/>
                    <a:pt x="916" y="1325"/>
                  </a:cubicBezTo>
                  <a:cubicBezTo>
                    <a:pt x="916" y="1325"/>
                    <a:pt x="916" y="1189"/>
                    <a:pt x="899" y="1054"/>
                  </a:cubicBezTo>
                  <a:cubicBezTo>
                    <a:pt x="883" y="918"/>
                    <a:pt x="854" y="785"/>
                    <a:pt x="854" y="785"/>
                  </a:cubicBezTo>
                  <a:lnTo>
                    <a:pt x="831" y="686"/>
                  </a:lnTo>
                  <a:cubicBezTo>
                    <a:pt x="748" y="420"/>
                    <a:pt x="620" y="194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3"/>
            <p:cNvSpPr/>
            <p:nvPr/>
          </p:nvSpPr>
          <p:spPr>
            <a:xfrm>
              <a:off x="3324900" y="1936750"/>
              <a:ext cx="64950" cy="23825"/>
            </a:xfrm>
            <a:custGeom>
              <a:avLst/>
              <a:gdLst/>
              <a:ahLst/>
              <a:cxnLst/>
              <a:rect l="l" t="t" r="r" b="b"/>
              <a:pathLst>
                <a:path w="2598" h="953" extrusionOk="0">
                  <a:moveTo>
                    <a:pt x="2598" y="0"/>
                  </a:moveTo>
                  <a:lnTo>
                    <a:pt x="2598" y="0"/>
                  </a:lnTo>
                  <a:cubicBezTo>
                    <a:pt x="2536" y="111"/>
                    <a:pt x="2414" y="181"/>
                    <a:pt x="2285" y="210"/>
                  </a:cubicBezTo>
                  <a:cubicBezTo>
                    <a:pt x="2217" y="226"/>
                    <a:pt x="2144" y="231"/>
                    <a:pt x="2069" y="231"/>
                  </a:cubicBezTo>
                  <a:cubicBezTo>
                    <a:pt x="2003" y="231"/>
                    <a:pt x="1934" y="227"/>
                    <a:pt x="1865" y="224"/>
                  </a:cubicBezTo>
                  <a:cubicBezTo>
                    <a:pt x="1822" y="222"/>
                    <a:pt x="1778" y="220"/>
                    <a:pt x="1735" y="220"/>
                  </a:cubicBezTo>
                  <a:cubicBezTo>
                    <a:pt x="1473" y="220"/>
                    <a:pt x="1208" y="262"/>
                    <a:pt x="969" y="341"/>
                  </a:cubicBezTo>
                  <a:cubicBezTo>
                    <a:pt x="969" y="341"/>
                    <a:pt x="863" y="374"/>
                    <a:pt x="761" y="416"/>
                  </a:cubicBezTo>
                  <a:cubicBezTo>
                    <a:pt x="658" y="457"/>
                    <a:pt x="559" y="507"/>
                    <a:pt x="559" y="507"/>
                  </a:cubicBezTo>
                  <a:lnTo>
                    <a:pt x="485" y="545"/>
                  </a:lnTo>
                  <a:cubicBezTo>
                    <a:pt x="291" y="663"/>
                    <a:pt x="134" y="804"/>
                    <a:pt x="1" y="953"/>
                  </a:cubicBezTo>
                  <a:cubicBezTo>
                    <a:pt x="60" y="929"/>
                    <a:pt x="197" y="852"/>
                    <a:pt x="341" y="789"/>
                  </a:cubicBezTo>
                  <a:cubicBezTo>
                    <a:pt x="485" y="725"/>
                    <a:pt x="634" y="672"/>
                    <a:pt x="702" y="640"/>
                  </a:cubicBezTo>
                  <a:cubicBezTo>
                    <a:pt x="702" y="640"/>
                    <a:pt x="785" y="602"/>
                    <a:pt x="869" y="569"/>
                  </a:cubicBezTo>
                  <a:cubicBezTo>
                    <a:pt x="954" y="536"/>
                    <a:pt x="1041" y="509"/>
                    <a:pt x="1041" y="509"/>
                  </a:cubicBezTo>
                  <a:cubicBezTo>
                    <a:pt x="1195" y="461"/>
                    <a:pt x="1360" y="425"/>
                    <a:pt x="1528" y="406"/>
                  </a:cubicBezTo>
                  <a:cubicBezTo>
                    <a:pt x="1654" y="392"/>
                    <a:pt x="1771" y="376"/>
                    <a:pt x="1894" y="368"/>
                  </a:cubicBezTo>
                  <a:cubicBezTo>
                    <a:pt x="2017" y="358"/>
                    <a:pt x="2145" y="347"/>
                    <a:pt x="2276" y="312"/>
                  </a:cubicBezTo>
                  <a:cubicBezTo>
                    <a:pt x="2421" y="268"/>
                    <a:pt x="2484" y="214"/>
                    <a:pt x="2526" y="170"/>
                  </a:cubicBezTo>
                  <a:cubicBezTo>
                    <a:pt x="2567" y="123"/>
                    <a:pt x="2589" y="79"/>
                    <a:pt x="25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3"/>
            <p:cNvSpPr/>
            <p:nvPr/>
          </p:nvSpPr>
          <p:spPr>
            <a:xfrm>
              <a:off x="3353725" y="1936750"/>
              <a:ext cx="49175" cy="27375"/>
            </a:xfrm>
            <a:custGeom>
              <a:avLst/>
              <a:gdLst/>
              <a:ahLst/>
              <a:cxnLst/>
              <a:rect l="l" t="t" r="r" b="b"/>
              <a:pathLst>
                <a:path w="1967" h="1095" extrusionOk="0">
                  <a:moveTo>
                    <a:pt x="1954" y="0"/>
                  </a:moveTo>
                  <a:cubicBezTo>
                    <a:pt x="1888" y="210"/>
                    <a:pt x="1741" y="403"/>
                    <a:pt x="1552" y="546"/>
                  </a:cubicBezTo>
                  <a:cubicBezTo>
                    <a:pt x="1364" y="691"/>
                    <a:pt x="1140" y="785"/>
                    <a:pt x="918" y="845"/>
                  </a:cubicBezTo>
                  <a:cubicBezTo>
                    <a:pt x="918" y="845"/>
                    <a:pt x="835" y="869"/>
                    <a:pt x="748" y="886"/>
                  </a:cubicBezTo>
                  <a:cubicBezTo>
                    <a:pt x="663" y="903"/>
                    <a:pt x="575" y="916"/>
                    <a:pt x="575" y="916"/>
                  </a:cubicBezTo>
                  <a:lnTo>
                    <a:pt x="511" y="925"/>
                  </a:lnTo>
                  <a:lnTo>
                    <a:pt x="510" y="925"/>
                  </a:lnTo>
                  <a:cubicBezTo>
                    <a:pt x="332" y="960"/>
                    <a:pt x="165" y="994"/>
                    <a:pt x="0" y="1032"/>
                  </a:cubicBezTo>
                  <a:cubicBezTo>
                    <a:pt x="81" y="1060"/>
                    <a:pt x="365" y="1095"/>
                    <a:pt x="546" y="1095"/>
                  </a:cubicBezTo>
                  <a:cubicBezTo>
                    <a:pt x="594" y="1095"/>
                    <a:pt x="634" y="1092"/>
                    <a:pt x="662" y="1087"/>
                  </a:cubicBezTo>
                  <a:cubicBezTo>
                    <a:pt x="662" y="1087"/>
                    <a:pt x="742" y="1074"/>
                    <a:pt x="822" y="1057"/>
                  </a:cubicBezTo>
                  <a:cubicBezTo>
                    <a:pt x="902" y="1039"/>
                    <a:pt x="981" y="1017"/>
                    <a:pt x="981" y="1017"/>
                  </a:cubicBezTo>
                  <a:cubicBezTo>
                    <a:pt x="1122" y="977"/>
                    <a:pt x="1268" y="924"/>
                    <a:pt x="1403" y="847"/>
                  </a:cubicBezTo>
                  <a:cubicBezTo>
                    <a:pt x="1606" y="732"/>
                    <a:pt x="1745" y="565"/>
                    <a:pt x="1862" y="376"/>
                  </a:cubicBezTo>
                  <a:cubicBezTo>
                    <a:pt x="1927" y="269"/>
                    <a:pt x="1946" y="206"/>
                    <a:pt x="1957" y="157"/>
                  </a:cubicBezTo>
                  <a:cubicBezTo>
                    <a:pt x="1966" y="107"/>
                    <a:pt x="1965" y="68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3"/>
            <p:cNvSpPr/>
            <p:nvPr/>
          </p:nvSpPr>
          <p:spPr>
            <a:xfrm>
              <a:off x="3188825" y="1957625"/>
              <a:ext cx="113525" cy="38050"/>
            </a:xfrm>
            <a:custGeom>
              <a:avLst/>
              <a:gdLst/>
              <a:ahLst/>
              <a:cxnLst/>
              <a:rect l="l" t="t" r="r" b="b"/>
              <a:pathLst>
                <a:path w="4541" h="1522" extrusionOk="0">
                  <a:moveTo>
                    <a:pt x="1013" y="0"/>
                  </a:moveTo>
                  <a:cubicBezTo>
                    <a:pt x="932" y="0"/>
                    <a:pt x="851" y="1"/>
                    <a:pt x="769" y="3"/>
                  </a:cubicBezTo>
                  <a:cubicBezTo>
                    <a:pt x="277" y="23"/>
                    <a:pt x="259" y="43"/>
                    <a:pt x="0" y="124"/>
                  </a:cubicBezTo>
                  <a:cubicBezTo>
                    <a:pt x="182" y="106"/>
                    <a:pt x="372" y="96"/>
                    <a:pt x="567" y="96"/>
                  </a:cubicBezTo>
                  <a:cubicBezTo>
                    <a:pt x="855" y="96"/>
                    <a:pt x="1153" y="117"/>
                    <a:pt x="1450" y="161"/>
                  </a:cubicBezTo>
                  <a:cubicBezTo>
                    <a:pt x="1950" y="230"/>
                    <a:pt x="2443" y="377"/>
                    <a:pt x="2888" y="556"/>
                  </a:cubicBezTo>
                  <a:cubicBezTo>
                    <a:pt x="2888" y="556"/>
                    <a:pt x="2932" y="571"/>
                    <a:pt x="2994" y="598"/>
                  </a:cubicBezTo>
                  <a:cubicBezTo>
                    <a:pt x="3056" y="627"/>
                    <a:pt x="3139" y="665"/>
                    <a:pt x="3221" y="703"/>
                  </a:cubicBezTo>
                  <a:cubicBezTo>
                    <a:pt x="3304" y="742"/>
                    <a:pt x="3384" y="786"/>
                    <a:pt x="3444" y="817"/>
                  </a:cubicBezTo>
                  <a:cubicBezTo>
                    <a:pt x="3505" y="849"/>
                    <a:pt x="3544" y="872"/>
                    <a:pt x="3544" y="872"/>
                  </a:cubicBezTo>
                  <a:lnTo>
                    <a:pt x="3660" y="943"/>
                  </a:lnTo>
                  <a:cubicBezTo>
                    <a:pt x="3985" y="1124"/>
                    <a:pt x="4273" y="1315"/>
                    <a:pt x="4541" y="1521"/>
                  </a:cubicBezTo>
                  <a:cubicBezTo>
                    <a:pt x="4509" y="1480"/>
                    <a:pt x="4448" y="1411"/>
                    <a:pt x="4370" y="1327"/>
                  </a:cubicBezTo>
                  <a:cubicBezTo>
                    <a:pt x="4292" y="1243"/>
                    <a:pt x="4191" y="1151"/>
                    <a:pt x="4089" y="1058"/>
                  </a:cubicBezTo>
                  <a:cubicBezTo>
                    <a:pt x="3878" y="880"/>
                    <a:pt x="3643" y="715"/>
                    <a:pt x="3523" y="654"/>
                  </a:cubicBezTo>
                  <a:cubicBezTo>
                    <a:pt x="3523" y="654"/>
                    <a:pt x="3487" y="635"/>
                    <a:pt x="3432" y="606"/>
                  </a:cubicBezTo>
                  <a:cubicBezTo>
                    <a:pt x="3378" y="576"/>
                    <a:pt x="3305" y="539"/>
                    <a:pt x="3230" y="506"/>
                  </a:cubicBezTo>
                  <a:cubicBezTo>
                    <a:pt x="3156" y="472"/>
                    <a:pt x="3081" y="437"/>
                    <a:pt x="3024" y="413"/>
                  </a:cubicBezTo>
                  <a:cubicBezTo>
                    <a:pt x="2966" y="390"/>
                    <a:pt x="2928" y="375"/>
                    <a:pt x="2928" y="375"/>
                  </a:cubicBezTo>
                  <a:cubicBezTo>
                    <a:pt x="2658" y="264"/>
                    <a:pt x="2367" y="175"/>
                    <a:pt x="2070" y="105"/>
                  </a:cubicBezTo>
                  <a:cubicBezTo>
                    <a:pt x="1707" y="22"/>
                    <a:pt x="1365" y="0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3"/>
            <p:cNvSpPr/>
            <p:nvPr/>
          </p:nvSpPr>
          <p:spPr>
            <a:xfrm>
              <a:off x="3321500" y="2209850"/>
              <a:ext cx="38175" cy="67375"/>
            </a:xfrm>
            <a:custGeom>
              <a:avLst/>
              <a:gdLst/>
              <a:ahLst/>
              <a:cxnLst/>
              <a:rect l="l" t="t" r="r" b="b"/>
              <a:pathLst>
                <a:path w="1527" h="2695" extrusionOk="0">
                  <a:moveTo>
                    <a:pt x="1460" y="1"/>
                  </a:moveTo>
                  <a:cubicBezTo>
                    <a:pt x="1451" y="71"/>
                    <a:pt x="1436" y="247"/>
                    <a:pt x="1387" y="414"/>
                  </a:cubicBezTo>
                  <a:cubicBezTo>
                    <a:pt x="1339" y="581"/>
                    <a:pt x="1261" y="736"/>
                    <a:pt x="1227" y="809"/>
                  </a:cubicBezTo>
                  <a:cubicBezTo>
                    <a:pt x="1227" y="809"/>
                    <a:pt x="1187" y="900"/>
                    <a:pt x="1132" y="983"/>
                  </a:cubicBezTo>
                  <a:cubicBezTo>
                    <a:pt x="1081" y="1068"/>
                    <a:pt x="1016" y="1142"/>
                    <a:pt x="1016" y="1142"/>
                  </a:cubicBezTo>
                  <a:cubicBezTo>
                    <a:pt x="902" y="1277"/>
                    <a:pt x="751" y="1393"/>
                    <a:pt x="596" y="1514"/>
                  </a:cubicBezTo>
                  <a:cubicBezTo>
                    <a:pt x="366" y="1693"/>
                    <a:pt x="166" y="1909"/>
                    <a:pt x="59" y="2190"/>
                  </a:cubicBezTo>
                  <a:cubicBezTo>
                    <a:pt x="0" y="2347"/>
                    <a:pt x="1" y="2439"/>
                    <a:pt x="9" y="2506"/>
                  </a:cubicBezTo>
                  <a:cubicBezTo>
                    <a:pt x="19" y="2572"/>
                    <a:pt x="37" y="2623"/>
                    <a:pt x="90" y="2694"/>
                  </a:cubicBezTo>
                  <a:cubicBezTo>
                    <a:pt x="49" y="2555"/>
                    <a:pt x="70" y="2401"/>
                    <a:pt x="132" y="2263"/>
                  </a:cubicBezTo>
                  <a:cubicBezTo>
                    <a:pt x="194" y="2124"/>
                    <a:pt x="291" y="1997"/>
                    <a:pt x="408" y="1891"/>
                  </a:cubicBezTo>
                  <a:cubicBezTo>
                    <a:pt x="642" y="1674"/>
                    <a:pt x="949" y="1510"/>
                    <a:pt x="1167" y="1245"/>
                  </a:cubicBezTo>
                  <a:cubicBezTo>
                    <a:pt x="1167" y="1245"/>
                    <a:pt x="1250" y="1146"/>
                    <a:pt x="1314" y="1035"/>
                  </a:cubicBezTo>
                  <a:cubicBezTo>
                    <a:pt x="1379" y="925"/>
                    <a:pt x="1424" y="806"/>
                    <a:pt x="1424" y="806"/>
                  </a:cubicBezTo>
                  <a:cubicBezTo>
                    <a:pt x="1424" y="806"/>
                    <a:pt x="1433" y="783"/>
                    <a:pt x="1442" y="762"/>
                  </a:cubicBezTo>
                  <a:lnTo>
                    <a:pt x="1457" y="716"/>
                  </a:lnTo>
                  <a:cubicBezTo>
                    <a:pt x="1526" y="464"/>
                    <a:pt x="1518" y="219"/>
                    <a:pt x="1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3"/>
            <p:cNvSpPr/>
            <p:nvPr/>
          </p:nvSpPr>
          <p:spPr>
            <a:xfrm>
              <a:off x="3355400" y="2162925"/>
              <a:ext cx="33675" cy="37425"/>
            </a:xfrm>
            <a:custGeom>
              <a:avLst/>
              <a:gdLst/>
              <a:ahLst/>
              <a:cxnLst/>
              <a:rect l="l" t="t" r="r" b="b"/>
              <a:pathLst>
                <a:path w="1347" h="1497" extrusionOk="0">
                  <a:moveTo>
                    <a:pt x="0" y="0"/>
                  </a:moveTo>
                  <a:lnTo>
                    <a:pt x="0" y="0"/>
                  </a:lnTo>
                  <a:cubicBezTo>
                    <a:pt x="272" y="261"/>
                    <a:pt x="573" y="591"/>
                    <a:pt x="829" y="894"/>
                  </a:cubicBezTo>
                  <a:cubicBezTo>
                    <a:pt x="829" y="894"/>
                    <a:pt x="876" y="952"/>
                    <a:pt x="925" y="1009"/>
                  </a:cubicBezTo>
                  <a:lnTo>
                    <a:pt x="1017" y="1127"/>
                  </a:lnTo>
                  <a:lnTo>
                    <a:pt x="1050" y="1173"/>
                  </a:lnTo>
                  <a:cubicBezTo>
                    <a:pt x="1151" y="1288"/>
                    <a:pt x="1249" y="1393"/>
                    <a:pt x="1347" y="1497"/>
                  </a:cubicBezTo>
                  <a:cubicBezTo>
                    <a:pt x="1339" y="1404"/>
                    <a:pt x="1203" y="1064"/>
                    <a:pt x="1130" y="978"/>
                  </a:cubicBezTo>
                  <a:cubicBezTo>
                    <a:pt x="1130" y="978"/>
                    <a:pt x="1090" y="924"/>
                    <a:pt x="1046" y="871"/>
                  </a:cubicBezTo>
                  <a:cubicBezTo>
                    <a:pt x="1003" y="819"/>
                    <a:pt x="959" y="767"/>
                    <a:pt x="959" y="767"/>
                  </a:cubicBezTo>
                  <a:cubicBezTo>
                    <a:pt x="882" y="674"/>
                    <a:pt x="798" y="581"/>
                    <a:pt x="711" y="490"/>
                  </a:cubicBezTo>
                  <a:cubicBezTo>
                    <a:pt x="580" y="354"/>
                    <a:pt x="433" y="264"/>
                    <a:pt x="289" y="152"/>
                  </a:cubicBezTo>
                  <a:cubicBezTo>
                    <a:pt x="128" y="29"/>
                    <a:pt x="118" y="2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3"/>
            <p:cNvSpPr/>
            <p:nvPr/>
          </p:nvSpPr>
          <p:spPr>
            <a:xfrm>
              <a:off x="3312950" y="2193950"/>
              <a:ext cx="8200" cy="52400"/>
            </a:xfrm>
            <a:custGeom>
              <a:avLst/>
              <a:gdLst/>
              <a:ahLst/>
              <a:cxnLst/>
              <a:rect l="l" t="t" r="r" b="b"/>
              <a:pathLst>
                <a:path w="328" h="2096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63" y="35"/>
                    <a:pt x="196" y="136"/>
                    <a:pt x="141" y="247"/>
                  </a:cubicBezTo>
                  <a:cubicBezTo>
                    <a:pt x="88" y="359"/>
                    <a:pt x="45" y="481"/>
                    <a:pt x="37" y="540"/>
                  </a:cubicBezTo>
                  <a:cubicBezTo>
                    <a:pt x="37" y="540"/>
                    <a:pt x="24" y="613"/>
                    <a:pt x="19" y="685"/>
                  </a:cubicBezTo>
                  <a:cubicBezTo>
                    <a:pt x="11" y="758"/>
                    <a:pt x="8" y="831"/>
                    <a:pt x="8" y="831"/>
                  </a:cubicBezTo>
                  <a:cubicBezTo>
                    <a:pt x="1" y="961"/>
                    <a:pt x="4" y="1096"/>
                    <a:pt x="14" y="1231"/>
                  </a:cubicBezTo>
                  <a:cubicBezTo>
                    <a:pt x="29" y="1435"/>
                    <a:pt x="96" y="1609"/>
                    <a:pt x="156" y="1794"/>
                  </a:cubicBezTo>
                  <a:cubicBezTo>
                    <a:pt x="227" y="1999"/>
                    <a:pt x="239" y="2004"/>
                    <a:pt x="327" y="2095"/>
                  </a:cubicBezTo>
                  <a:cubicBezTo>
                    <a:pt x="215" y="1712"/>
                    <a:pt x="165" y="1242"/>
                    <a:pt x="191" y="828"/>
                  </a:cubicBezTo>
                  <a:cubicBezTo>
                    <a:pt x="191" y="828"/>
                    <a:pt x="195" y="749"/>
                    <a:pt x="203" y="671"/>
                  </a:cubicBezTo>
                  <a:cubicBezTo>
                    <a:pt x="213" y="593"/>
                    <a:pt x="224" y="515"/>
                    <a:pt x="224" y="515"/>
                  </a:cubicBezTo>
                  <a:lnTo>
                    <a:pt x="235" y="458"/>
                  </a:lnTo>
                  <a:cubicBezTo>
                    <a:pt x="254" y="298"/>
                    <a:pt x="272" y="149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3"/>
            <p:cNvSpPr/>
            <p:nvPr/>
          </p:nvSpPr>
          <p:spPr>
            <a:xfrm>
              <a:off x="3290975" y="2165850"/>
              <a:ext cx="8550" cy="40725"/>
            </a:xfrm>
            <a:custGeom>
              <a:avLst/>
              <a:gdLst/>
              <a:ahLst/>
              <a:cxnLst/>
              <a:rect l="l" t="t" r="r" b="b"/>
              <a:pathLst>
                <a:path w="342" h="1629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2"/>
                    <a:pt x="32" y="134"/>
                    <a:pt x="49" y="226"/>
                  </a:cubicBezTo>
                  <a:cubicBezTo>
                    <a:pt x="66" y="319"/>
                    <a:pt x="79" y="409"/>
                    <a:pt x="90" y="451"/>
                  </a:cubicBezTo>
                  <a:cubicBezTo>
                    <a:pt x="90" y="451"/>
                    <a:pt x="108" y="500"/>
                    <a:pt x="117" y="552"/>
                  </a:cubicBezTo>
                  <a:cubicBezTo>
                    <a:pt x="129" y="602"/>
                    <a:pt x="136" y="654"/>
                    <a:pt x="136" y="654"/>
                  </a:cubicBezTo>
                  <a:cubicBezTo>
                    <a:pt x="151" y="747"/>
                    <a:pt x="152" y="845"/>
                    <a:pt x="147" y="942"/>
                  </a:cubicBezTo>
                  <a:cubicBezTo>
                    <a:pt x="136" y="1086"/>
                    <a:pt x="142" y="1223"/>
                    <a:pt x="97" y="1364"/>
                  </a:cubicBezTo>
                  <a:cubicBezTo>
                    <a:pt x="44" y="1519"/>
                    <a:pt x="37" y="1521"/>
                    <a:pt x="35" y="1629"/>
                  </a:cubicBezTo>
                  <a:cubicBezTo>
                    <a:pt x="139" y="1508"/>
                    <a:pt x="229" y="1346"/>
                    <a:pt x="280" y="1168"/>
                  </a:cubicBezTo>
                  <a:cubicBezTo>
                    <a:pt x="332" y="990"/>
                    <a:pt x="341" y="795"/>
                    <a:pt x="315" y="619"/>
                  </a:cubicBezTo>
                  <a:cubicBezTo>
                    <a:pt x="315" y="619"/>
                    <a:pt x="312" y="602"/>
                    <a:pt x="309" y="577"/>
                  </a:cubicBezTo>
                  <a:cubicBezTo>
                    <a:pt x="303" y="552"/>
                    <a:pt x="296" y="519"/>
                    <a:pt x="289" y="486"/>
                  </a:cubicBezTo>
                  <a:cubicBezTo>
                    <a:pt x="272" y="421"/>
                    <a:pt x="251" y="356"/>
                    <a:pt x="251" y="356"/>
                  </a:cubicBezTo>
                  <a:lnTo>
                    <a:pt x="234" y="308"/>
                  </a:lnTo>
                  <a:cubicBezTo>
                    <a:pt x="174" y="183"/>
                    <a:pt x="91" y="8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3"/>
            <p:cNvSpPr/>
            <p:nvPr/>
          </p:nvSpPr>
          <p:spPr>
            <a:xfrm>
              <a:off x="3211150" y="2163875"/>
              <a:ext cx="39550" cy="60375"/>
            </a:xfrm>
            <a:custGeom>
              <a:avLst/>
              <a:gdLst/>
              <a:ahLst/>
              <a:cxnLst/>
              <a:rect l="l" t="t" r="r" b="b"/>
              <a:pathLst>
                <a:path w="1582" h="2415" extrusionOk="0">
                  <a:moveTo>
                    <a:pt x="1581" y="0"/>
                  </a:moveTo>
                  <a:cubicBezTo>
                    <a:pt x="1521" y="21"/>
                    <a:pt x="1375" y="93"/>
                    <a:pt x="1234" y="185"/>
                  </a:cubicBezTo>
                  <a:cubicBezTo>
                    <a:pt x="1095" y="277"/>
                    <a:pt x="960" y="387"/>
                    <a:pt x="907" y="448"/>
                  </a:cubicBezTo>
                  <a:cubicBezTo>
                    <a:pt x="907" y="448"/>
                    <a:pt x="890" y="467"/>
                    <a:pt x="865" y="494"/>
                  </a:cubicBezTo>
                  <a:cubicBezTo>
                    <a:pt x="841" y="523"/>
                    <a:pt x="808" y="559"/>
                    <a:pt x="777" y="598"/>
                  </a:cubicBezTo>
                  <a:cubicBezTo>
                    <a:pt x="713" y="675"/>
                    <a:pt x="656" y="755"/>
                    <a:pt x="656" y="755"/>
                  </a:cubicBezTo>
                  <a:cubicBezTo>
                    <a:pt x="548" y="896"/>
                    <a:pt x="449" y="1050"/>
                    <a:pt x="358" y="1210"/>
                  </a:cubicBezTo>
                  <a:cubicBezTo>
                    <a:pt x="223" y="1451"/>
                    <a:pt x="155" y="1694"/>
                    <a:pt x="80" y="1948"/>
                  </a:cubicBezTo>
                  <a:cubicBezTo>
                    <a:pt x="0" y="2233"/>
                    <a:pt x="8" y="2247"/>
                    <a:pt x="21" y="2415"/>
                  </a:cubicBezTo>
                  <a:cubicBezTo>
                    <a:pt x="169" y="1889"/>
                    <a:pt x="463" y="1305"/>
                    <a:pt x="811" y="850"/>
                  </a:cubicBezTo>
                  <a:cubicBezTo>
                    <a:pt x="811" y="850"/>
                    <a:pt x="828" y="827"/>
                    <a:pt x="852" y="795"/>
                  </a:cubicBezTo>
                  <a:cubicBezTo>
                    <a:pt x="877" y="764"/>
                    <a:pt x="912" y="721"/>
                    <a:pt x="945" y="679"/>
                  </a:cubicBezTo>
                  <a:cubicBezTo>
                    <a:pt x="1017" y="597"/>
                    <a:pt x="1090" y="517"/>
                    <a:pt x="1090" y="517"/>
                  </a:cubicBezTo>
                  <a:lnTo>
                    <a:pt x="1147" y="459"/>
                  </a:lnTo>
                  <a:cubicBezTo>
                    <a:pt x="1294" y="292"/>
                    <a:pt x="1434" y="142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3"/>
            <p:cNvSpPr/>
            <p:nvPr/>
          </p:nvSpPr>
          <p:spPr>
            <a:xfrm>
              <a:off x="3238975" y="2314825"/>
              <a:ext cx="116800" cy="45725"/>
            </a:xfrm>
            <a:custGeom>
              <a:avLst/>
              <a:gdLst/>
              <a:ahLst/>
              <a:cxnLst/>
              <a:rect l="l" t="t" r="r" b="b"/>
              <a:pathLst>
                <a:path w="4672" h="1829" extrusionOk="0">
                  <a:moveTo>
                    <a:pt x="0" y="0"/>
                  </a:moveTo>
                  <a:cubicBezTo>
                    <a:pt x="293" y="378"/>
                    <a:pt x="688" y="746"/>
                    <a:pt x="1143" y="1043"/>
                  </a:cubicBezTo>
                  <a:cubicBezTo>
                    <a:pt x="1596" y="1343"/>
                    <a:pt x="2116" y="1557"/>
                    <a:pt x="2622" y="1684"/>
                  </a:cubicBezTo>
                  <a:cubicBezTo>
                    <a:pt x="2622" y="1684"/>
                    <a:pt x="2670" y="1698"/>
                    <a:pt x="2742" y="1714"/>
                  </a:cubicBezTo>
                  <a:cubicBezTo>
                    <a:pt x="2815" y="1728"/>
                    <a:pt x="2912" y="1747"/>
                    <a:pt x="3008" y="1766"/>
                  </a:cubicBezTo>
                  <a:cubicBezTo>
                    <a:pt x="3106" y="1783"/>
                    <a:pt x="3204" y="1793"/>
                    <a:pt x="3278" y="1803"/>
                  </a:cubicBezTo>
                  <a:cubicBezTo>
                    <a:pt x="3351" y="1814"/>
                    <a:pt x="3400" y="1817"/>
                    <a:pt x="3400" y="1817"/>
                  </a:cubicBezTo>
                  <a:lnTo>
                    <a:pt x="3548" y="1828"/>
                  </a:lnTo>
                  <a:lnTo>
                    <a:pt x="3548" y="1827"/>
                  </a:lnTo>
                  <a:cubicBezTo>
                    <a:pt x="3594" y="1828"/>
                    <a:pt x="3639" y="1829"/>
                    <a:pt x="3684" y="1829"/>
                  </a:cubicBezTo>
                  <a:cubicBezTo>
                    <a:pt x="4035" y="1829"/>
                    <a:pt x="4362" y="1785"/>
                    <a:pt x="4671" y="1712"/>
                  </a:cubicBezTo>
                  <a:cubicBezTo>
                    <a:pt x="4646" y="1711"/>
                    <a:pt x="4612" y="1710"/>
                    <a:pt x="4572" y="1710"/>
                  </a:cubicBezTo>
                  <a:cubicBezTo>
                    <a:pt x="4523" y="1710"/>
                    <a:pt x="4464" y="1711"/>
                    <a:pt x="4398" y="1712"/>
                  </a:cubicBezTo>
                  <a:cubicBezTo>
                    <a:pt x="4390" y="1712"/>
                    <a:pt x="4382" y="1712"/>
                    <a:pt x="4374" y="1712"/>
                  </a:cubicBezTo>
                  <a:cubicBezTo>
                    <a:pt x="4260" y="1712"/>
                    <a:pt x="4128" y="1705"/>
                    <a:pt x="3996" y="1700"/>
                  </a:cubicBezTo>
                  <a:cubicBezTo>
                    <a:pt x="3711" y="1680"/>
                    <a:pt x="3425" y="1642"/>
                    <a:pt x="3291" y="1621"/>
                  </a:cubicBezTo>
                  <a:cubicBezTo>
                    <a:pt x="3291" y="1621"/>
                    <a:pt x="3248" y="1616"/>
                    <a:pt x="3187" y="1608"/>
                  </a:cubicBezTo>
                  <a:cubicBezTo>
                    <a:pt x="3125" y="1601"/>
                    <a:pt x="3043" y="1589"/>
                    <a:pt x="2961" y="1571"/>
                  </a:cubicBezTo>
                  <a:cubicBezTo>
                    <a:pt x="2880" y="1554"/>
                    <a:pt x="2797" y="1541"/>
                    <a:pt x="2737" y="1526"/>
                  </a:cubicBezTo>
                  <a:cubicBezTo>
                    <a:pt x="2676" y="1510"/>
                    <a:pt x="2635" y="1499"/>
                    <a:pt x="2635" y="1499"/>
                  </a:cubicBezTo>
                  <a:cubicBezTo>
                    <a:pt x="2347" y="1430"/>
                    <a:pt x="2057" y="1322"/>
                    <a:pt x="1773" y="1194"/>
                  </a:cubicBezTo>
                  <a:cubicBezTo>
                    <a:pt x="1355" y="999"/>
                    <a:pt x="980" y="806"/>
                    <a:pt x="623" y="523"/>
                  </a:cubicBezTo>
                  <a:cubicBezTo>
                    <a:pt x="231" y="197"/>
                    <a:pt x="231" y="1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3"/>
            <p:cNvSpPr/>
            <p:nvPr/>
          </p:nvSpPr>
          <p:spPr>
            <a:xfrm>
              <a:off x="3071975" y="1946500"/>
              <a:ext cx="80925" cy="57250"/>
            </a:xfrm>
            <a:custGeom>
              <a:avLst/>
              <a:gdLst/>
              <a:ahLst/>
              <a:cxnLst/>
              <a:rect l="l" t="t" r="r" b="b"/>
              <a:pathLst>
                <a:path w="3237" h="2290" extrusionOk="0">
                  <a:moveTo>
                    <a:pt x="3236" y="0"/>
                  </a:moveTo>
                  <a:cubicBezTo>
                    <a:pt x="3088" y="87"/>
                    <a:pt x="2516" y="475"/>
                    <a:pt x="2348" y="603"/>
                  </a:cubicBezTo>
                  <a:lnTo>
                    <a:pt x="2145" y="764"/>
                  </a:lnTo>
                  <a:lnTo>
                    <a:pt x="1940" y="921"/>
                  </a:lnTo>
                  <a:cubicBezTo>
                    <a:pt x="1756" y="1060"/>
                    <a:pt x="1560" y="1199"/>
                    <a:pt x="1361" y="1334"/>
                  </a:cubicBezTo>
                  <a:cubicBezTo>
                    <a:pt x="1064" y="1536"/>
                    <a:pt x="810" y="1739"/>
                    <a:pt x="511" y="1926"/>
                  </a:cubicBezTo>
                  <a:cubicBezTo>
                    <a:pt x="177" y="2134"/>
                    <a:pt x="165" y="2140"/>
                    <a:pt x="1" y="2290"/>
                  </a:cubicBezTo>
                  <a:cubicBezTo>
                    <a:pt x="666" y="1982"/>
                    <a:pt x="1439" y="1533"/>
                    <a:pt x="2068" y="1051"/>
                  </a:cubicBezTo>
                  <a:cubicBezTo>
                    <a:pt x="2068" y="1051"/>
                    <a:pt x="2187" y="961"/>
                    <a:pt x="2306" y="869"/>
                  </a:cubicBezTo>
                  <a:cubicBezTo>
                    <a:pt x="2423" y="776"/>
                    <a:pt x="2541" y="683"/>
                    <a:pt x="2541" y="683"/>
                  </a:cubicBezTo>
                  <a:lnTo>
                    <a:pt x="2627" y="611"/>
                  </a:lnTo>
                  <a:cubicBezTo>
                    <a:pt x="2856" y="407"/>
                    <a:pt x="3052" y="204"/>
                    <a:pt x="3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3"/>
            <p:cNvSpPr/>
            <p:nvPr/>
          </p:nvSpPr>
          <p:spPr>
            <a:xfrm>
              <a:off x="2895350" y="1768650"/>
              <a:ext cx="47875" cy="32250"/>
            </a:xfrm>
            <a:custGeom>
              <a:avLst/>
              <a:gdLst/>
              <a:ahLst/>
              <a:cxnLst/>
              <a:rect l="l" t="t" r="r" b="b"/>
              <a:pathLst>
                <a:path w="1915" h="1290" extrusionOk="0">
                  <a:moveTo>
                    <a:pt x="1" y="1"/>
                  </a:moveTo>
                  <a:cubicBezTo>
                    <a:pt x="381" y="203"/>
                    <a:pt x="815" y="480"/>
                    <a:pt x="1181" y="748"/>
                  </a:cubicBezTo>
                  <a:cubicBezTo>
                    <a:pt x="1181" y="748"/>
                    <a:pt x="1252" y="797"/>
                    <a:pt x="1321" y="850"/>
                  </a:cubicBezTo>
                  <a:cubicBezTo>
                    <a:pt x="1388" y="903"/>
                    <a:pt x="1455" y="956"/>
                    <a:pt x="1455" y="956"/>
                  </a:cubicBezTo>
                  <a:lnTo>
                    <a:pt x="1505" y="999"/>
                  </a:lnTo>
                  <a:cubicBezTo>
                    <a:pt x="1634" y="1090"/>
                    <a:pt x="1771" y="1187"/>
                    <a:pt x="1915" y="1289"/>
                  </a:cubicBezTo>
                  <a:cubicBezTo>
                    <a:pt x="1879" y="1191"/>
                    <a:pt x="1628" y="857"/>
                    <a:pt x="1525" y="779"/>
                  </a:cubicBezTo>
                  <a:cubicBezTo>
                    <a:pt x="1525" y="779"/>
                    <a:pt x="1465" y="730"/>
                    <a:pt x="1402" y="684"/>
                  </a:cubicBezTo>
                  <a:cubicBezTo>
                    <a:pt x="1340" y="636"/>
                    <a:pt x="1278" y="592"/>
                    <a:pt x="1278" y="592"/>
                  </a:cubicBezTo>
                  <a:cubicBezTo>
                    <a:pt x="1165" y="510"/>
                    <a:pt x="1046" y="430"/>
                    <a:pt x="924" y="353"/>
                  </a:cubicBezTo>
                  <a:cubicBezTo>
                    <a:pt x="740" y="238"/>
                    <a:pt x="553" y="176"/>
                    <a:pt x="362" y="92"/>
                  </a:cubicBezTo>
                  <a:cubicBezTo>
                    <a:pt x="148" y="2"/>
                    <a:pt x="137" y="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3"/>
            <p:cNvSpPr/>
            <p:nvPr/>
          </p:nvSpPr>
          <p:spPr>
            <a:xfrm>
              <a:off x="2998125" y="1879775"/>
              <a:ext cx="6250" cy="52900"/>
            </a:xfrm>
            <a:custGeom>
              <a:avLst/>
              <a:gdLst/>
              <a:ahLst/>
              <a:cxnLst/>
              <a:rect l="l" t="t" r="r" b="b"/>
              <a:pathLst>
                <a:path w="250" h="2116" extrusionOk="0">
                  <a:moveTo>
                    <a:pt x="84" y="1"/>
                  </a:moveTo>
                  <a:cubicBezTo>
                    <a:pt x="65" y="97"/>
                    <a:pt x="34" y="468"/>
                    <a:pt x="39" y="578"/>
                  </a:cubicBezTo>
                  <a:cubicBezTo>
                    <a:pt x="39" y="578"/>
                    <a:pt x="45" y="646"/>
                    <a:pt x="47" y="716"/>
                  </a:cubicBezTo>
                  <a:cubicBezTo>
                    <a:pt x="52" y="784"/>
                    <a:pt x="53" y="852"/>
                    <a:pt x="53" y="852"/>
                  </a:cubicBezTo>
                  <a:cubicBezTo>
                    <a:pt x="56" y="974"/>
                    <a:pt x="53" y="1100"/>
                    <a:pt x="45" y="1227"/>
                  </a:cubicBezTo>
                  <a:cubicBezTo>
                    <a:pt x="34" y="1417"/>
                    <a:pt x="50" y="1591"/>
                    <a:pt x="29" y="1777"/>
                  </a:cubicBezTo>
                  <a:cubicBezTo>
                    <a:pt x="3" y="1985"/>
                    <a:pt x="1" y="1991"/>
                    <a:pt x="28" y="2116"/>
                  </a:cubicBezTo>
                  <a:cubicBezTo>
                    <a:pt x="161" y="1745"/>
                    <a:pt x="249" y="1264"/>
                    <a:pt x="234" y="836"/>
                  </a:cubicBezTo>
                  <a:cubicBezTo>
                    <a:pt x="234" y="836"/>
                    <a:pt x="232" y="754"/>
                    <a:pt x="228" y="673"/>
                  </a:cubicBezTo>
                  <a:cubicBezTo>
                    <a:pt x="221" y="592"/>
                    <a:pt x="216" y="512"/>
                    <a:pt x="216" y="512"/>
                  </a:cubicBezTo>
                  <a:lnTo>
                    <a:pt x="211" y="452"/>
                  </a:lnTo>
                  <a:lnTo>
                    <a:pt x="209" y="452"/>
                  </a:lnTo>
                  <a:cubicBezTo>
                    <a:pt x="181" y="288"/>
                    <a:pt x="136" y="14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3"/>
            <p:cNvSpPr/>
            <p:nvPr/>
          </p:nvSpPr>
          <p:spPr>
            <a:xfrm>
              <a:off x="3234525" y="2291225"/>
              <a:ext cx="151250" cy="59925"/>
            </a:xfrm>
            <a:custGeom>
              <a:avLst/>
              <a:gdLst/>
              <a:ahLst/>
              <a:cxnLst/>
              <a:rect l="l" t="t" r="r" b="b"/>
              <a:pathLst>
                <a:path w="6050" h="2397" extrusionOk="0">
                  <a:moveTo>
                    <a:pt x="1" y="0"/>
                  </a:moveTo>
                  <a:cubicBezTo>
                    <a:pt x="269" y="596"/>
                    <a:pt x="728" y="1192"/>
                    <a:pt x="1333" y="1624"/>
                  </a:cubicBezTo>
                  <a:cubicBezTo>
                    <a:pt x="1931" y="2066"/>
                    <a:pt x="2671" y="2336"/>
                    <a:pt x="3382" y="2383"/>
                  </a:cubicBezTo>
                  <a:cubicBezTo>
                    <a:pt x="3382" y="2383"/>
                    <a:pt x="3527" y="2396"/>
                    <a:pt x="3710" y="2396"/>
                  </a:cubicBezTo>
                  <a:cubicBezTo>
                    <a:pt x="3777" y="2396"/>
                    <a:pt x="3849" y="2395"/>
                    <a:pt x="3920" y="2390"/>
                  </a:cubicBezTo>
                  <a:cubicBezTo>
                    <a:pt x="4056" y="2381"/>
                    <a:pt x="4190" y="2369"/>
                    <a:pt x="4289" y="2353"/>
                  </a:cubicBezTo>
                  <a:cubicBezTo>
                    <a:pt x="4390" y="2340"/>
                    <a:pt x="4456" y="2327"/>
                    <a:pt x="4456" y="2327"/>
                  </a:cubicBezTo>
                  <a:cubicBezTo>
                    <a:pt x="4456" y="2327"/>
                    <a:pt x="4505" y="2318"/>
                    <a:pt x="4554" y="2308"/>
                  </a:cubicBezTo>
                  <a:cubicBezTo>
                    <a:pt x="4604" y="2298"/>
                    <a:pt x="4654" y="2287"/>
                    <a:pt x="4654" y="2287"/>
                  </a:cubicBezTo>
                  <a:cubicBezTo>
                    <a:pt x="5189" y="2156"/>
                    <a:pt x="5651" y="1929"/>
                    <a:pt x="6050" y="1644"/>
                  </a:cubicBezTo>
                  <a:lnTo>
                    <a:pt x="6050" y="1644"/>
                  </a:lnTo>
                  <a:cubicBezTo>
                    <a:pt x="5920" y="1720"/>
                    <a:pt x="5587" y="1914"/>
                    <a:pt x="5216" y="2042"/>
                  </a:cubicBezTo>
                  <a:cubicBezTo>
                    <a:pt x="4847" y="2174"/>
                    <a:pt x="4451" y="2243"/>
                    <a:pt x="4264" y="2265"/>
                  </a:cubicBezTo>
                  <a:cubicBezTo>
                    <a:pt x="4264" y="2265"/>
                    <a:pt x="4035" y="2299"/>
                    <a:pt x="3805" y="2302"/>
                  </a:cubicBezTo>
                  <a:cubicBezTo>
                    <a:pt x="3769" y="2304"/>
                    <a:pt x="3733" y="2304"/>
                    <a:pt x="3698" y="2304"/>
                  </a:cubicBezTo>
                  <a:cubicBezTo>
                    <a:pt x="3508" y="2304"/>
                    <a:pt x="3344" y="2289"/>
                    <a:pt x="3344" y="2289"/>
                  </a:cubicBezTo>
                  <a:cubicBezTo>
                    <a:pt x="2935" y="2253"/>
                    <a:pt x="2516" y="2152"/>
                    <a:pt x="2123" y="1979"/>
                  </a:cubicBezTo>
                  <a:cubicBezTo>
                    <a:pt x="1538" y="1721"/>
                    <a:pt x="1054" y="1381"/>
                    <a:pt x="635" y="913"/>
                  </a:cubicBezTo>
                  <a:cubicBezTo>
                    <a:pt x="404" y="649"/>
                    <a:pt x="312" y="490"/>
                    <a:pt x="230" y="374"/>
                  </a:cubicBezTo>
                  <a:cubicBezTo>
                    <a:pt x="154" y="254"/>
                    <a:pt x="97" y="16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3"/>
            <p:cNvSpPr/>
            <p:nvPr/>
          </p:nvSpPr>
          <p:spPr>
            <a:xfrm>
              <a:off x="3395125" y="2204375"/>
              <a:ext cx="19425" cy="103600"/>
            </a:xfrm>
            <a:custGeom>
              <a:avLst/>
              <a:gdLst/>
              <a:ahLst/>
              <a:cxnLst/>
              <a:rect l="l" t="t" r="r" b="b"/>
              <a:pathLst>
                <a:path w="777" h="4144" extrusionOk="0">
                  <a:moveTo>
                    <a:pt x="435" y="0"/>
                  </a:moveTo>
                  <a:cubicBezTo>
                    <a:pt x="488" y="81"/>
                    <a:pt x="611" y="303"/>
                    <a:pt x="658" y="550"/>
                  </a:cubicBezTo>
                  <a:cubicBezTo>
                    <a:pt x="711" y="797"/>
                    <a:pt x="687" y="1054"/>
                    <a:pt x="666" y="1171"/>
                  </a:cubicBezTo>
                  <a:cubicBezTo>
                    <a:pt x="666" y="1171"/>
                    <a:pt x="644" y="1317"/>
                    <a:pt x="591" y="1453"/>
                  </a:cubicBezTo>
                  <a:cubicBezTo>
                    <a:pt x="541" y="1591"/>
                    <a:pt x="464" y="1718"/>
                    <a:pt x="464" y="1718"/>
                  </a:cubicBezTo>
                  <a:cubicBezTo>
                    <a:pt x="333" y="1947"/>
                    <a:pt x="158" y="2176"/>
                    <a:pt x="71" y="2456"/>
                  </a:cubicBezTo>
                  <a:cubicBezTo>
                    <a:pt x="6" y="2663"/>
                    <a:pt x="1" y="2873"/>
                    <a:pt x="31" y="3073"/>
                  </a:cubicBezTo>
                  <a:cubicBezTo>
                    <a:pt x="60" y="3273"/>
                    <a:pt x="128" y="3465"/>
                    <a:pt x="232" y="3644"/>
                  </a:cubicBezTo>
                  <a:cubicBezTo>
                    <a:pt x="351" y="3843"/>
                    <a:pt x="441" y="3926"/>
                    <a:pt x="509" y="3989"/>
                  </a:cubicBezTo>
                  <a:cubicBezTo>
                    <a:pt x="580" y="4050"/>
                    <a:pt x="638" y="4086"/>
                    <a:pt x="749" y="4144"/>
                  </a:cubicBezTo>
                  <a:cubicBezTo>
                    <a:pt x="394" y="3917"/>
                    <a:pt x="132" y="3485"/>
                    <a:pt x="97" y="3019"/>
                  </a:cubicBezTo>
                  <a:cubicBezTo>
                    <a:pt x="78" y="2788"/>
                    <a:pt x="114" y="2550"/>
                    <a:pt x="208" y="2340"/>
                  </a:cubicBezTo>
                  <a:cubicBezTo>
                    <a:pt x="304" y="2129"/>
                    <a:pt x="444" y="1940"/>
                    <a:pt x="557" y="1738"/>
                  </a:cubicBezTo>
                  <a:cubicBezTo>
                    <a:pt x="557" y="1738"/>
                    <a:pt x="648" y="1586"/>
                    <a:pt x="701" y="1415"/>
                  </a:cubicBezTo>
                  <a:cubicBezTo>
                    <a:pt x="758" y="1246"/>
                    <a:pt x="770" y="1067"/>
                    <a:pt x="770" y="1067"/>
                  </a:cubicBezTo>
                  <a:cubicBezTo>
                    <a:pt x="770" y="1067"/>
                    <a:pt x="773" y="1034"/>
                    <a:pt x="774" y="1001"/>
                  </a:cubicBezTo>
                  <a:cubicBezTo>
                    <a:pt x="775" y="968"/>
                    <a:pt x="776" y="934"/>
                    <a:pt x="776" y="934"/>
                  </a:cubicBezTo>
                  <a:lnTo>
                    <a:pt x="775" y="934"/>
                  </a:lnTo>
                  <a:cubicBezTo>
                    <a:pt x="767" y="571"/>
                    <a:pt x="638" y="247"/>
                    <a:pt x="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3"/>
            <p:cNvSpPr/>
            <p:nvPr/>
          </p:nvSpPr>
          <p:spPr>
            <a:xfrm>
              <a:off x="3419600" y="2255125"/>
              <a:ext cx="17250" cy="43100"/>
            </a:xfrm>
            <a:custGeom>
              <a:avLst/>
              <a:gdLst/>
              <a:ahLst/>
              <a:cxnLst/>
              <a:rect l="l" t="t" r="r" b="b"/>
              <a:pathLst>
                <a:path w="690" h="1724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76"/>
                    <a:pt x="153" y="376"/>
                    <a:pt x="194" y="465"/>
                  </a:cubicBezTo>
                  <a:cubicBezTo>
                    <a:pt x="194" y="465"/>
                    <a:pt x="221" y="520"/>
                    <a:pt x="248" y="574"/>
                  </a:cubicBezTo>
                  <a:cubicBezTo>
                    <a:pt x="273" y="629"/>
                    <a:pt x="299" y="684"/>
                    <a:pt x="299" y="684"/>
                  </a:cubicBezTo>
                  <a:cubicBezTo>
                    <a:pt x="343" y="781"/>
                    <a:pt x="384" y="886"/>
                    <a:pt x="423" y="991"/>
                  </a:cubicBezTo>
                  <a:cubicBezTo>
                    <a:pt x="482" y="1149"/>
                    <a:pt x="544" y="1289"/>
                    <a:pt x="591" y="1446"/>
                  </a:cubicBezTo>
                  <a:cubicBezTo>
                    <a:pt x="642" y="1624"/>
                    <a:pt x="643" y="1630"/>
                    <a:pt x="689" y="1723"/>
                  </a:cubicBezTo>
                  <a:cubicBezTo>
                    <a:pt x="643" y="1383"/>
                    <a:pt x="532" y="975"/>
                    <a:pt x="377" y="635"/>
                  </a:cubicBezTo>
                  <a:cubicBezTo>
                    <a:pt x="377" y="635"/>
                    <a:pt x="347" y="572"/>
                    <a:pt x="317" y="508"/>
                  </a:cubicBezTo>
                  <a:cubicBezTo>
                    <a:pt x="286" y="445"/>
                    <a:pt x="254" y="382"/>
                    <a:pt x="254" y="382"/>
                  </a:cubicBezTo>
                  <a:lnTo>
                    <a:pt x="230" y="335"/>
                  </a:lnTo>
                  <a:cubicBezTo>
                    <a:pt x="157" y="211"/>
                    <a:pt x="79" y="10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3"/>
            <p:cNvSpPr/>
            <p:nvPr/>
          </p:nvSpPr>
          <p:spPr>
            <a:xfrm>
              <a:off x="3373025" y="2244450"/>
              <a:ext cx="21750" cy="70925"/>
            </a:xfrm>
            <a:custGeom>
              <a:avLst/>
              <a:gdLst/>
              <a:ahLst/>
              <a:cxnLst/>
              <a:rect l="l" t="t" r="r" b="b"/>
              <a:pathLst>
                <a:path w="870" h="2837" extrusionOk="0">
                  <a:moveTo>
                    <a:pt x="413" y="1"/>
                  </a:moveTo>
                  <a:cubicBezTo>
                    <a:pt x="369" y="50"/>
                    <a:pt x="264" y="189"/>
                    <a:pt x="186" y="350"/>
                  </a:cubicBezTo>
                  <a:cubicBezTo>
                    <a:pt x="106" y="510"/>
                    <a:pt x="53" y="687"/>
                    <a:pt x="39" y="773"/>
                  </a:cubicBezTo>
                  <a:cubicBezTo>
                    <a:pt x="39" y="773"/>
                    <a:pt x="19" y="878"/>
                    <a:pt x="10" y="984"/>
                  </a:cubicBezTo>
                  <a:cubicBezTo>
                    <a:pt x="0" y="1090"/>
                    <a:pt x="1" y="1197"/>
                    <a:pt x="1" y="1197"/>
                  </a:cubicBezTo>
                  <a:cubicBezTo>
                    <a:pt x="4" y="1386"/>
                    <a:pt x="31" y="1583"/>
                    <a:pt x="87" y="1773"/>
                  </a:cubicBezTo>
                  <a:cubicBezTo>
                    <a:pt x="171" y="2056"/>
                    <a:pt x="314" y="2288"/>
                    <a:pt x="492" y="2508"/>
                  </a:cubicBezTo>
                  <a:cubicBezTo>
                    <a:pt x="594" y="2630"/>
                    <a:pt x="657" y="2684"/>
                    <a:pt x="705" y="2728"/>
                  </a:cubicBezTo>
                  <a:cubicBezTo>
                    <a:pt x="755" y="2768"/>
                    <a:pt x="795" y="2794"/>
                    <a:pt x="870" y="2837"/>
                  </a:cubicBezTo>
                  <a:cubicBezTo>
                    <a:pt x="648" y="2650"/>
                    <a:pt x="443" y="2396"/>
                    <a:pt x="304" y="2103"/>
                  </a:cubicBezTo>
                  <a:cubicBezTo>
                    <a:pt x="164" y="1812"/>
                    <a:pt x="91" y="1484"/>
                    <a:pt x="93" y="1176"/>
                  </a:cubicBezTo>
                  <a:cubicBezTo>
                    <a:pt x="93" y="1176"/>
                    <a:pt x="91" y="1059"/>
                    <a:pt x="105" y="944"/>
                  </a:cubicBezTo>
                  <a:cubicBezTo>
                    <a:pt x="118" y="828"/>
                    <a:pt x="144" y="713"/>
                    <a:pt x="144" y="713"/>
                  </a:cubicBezTo>
                  <a:lnTo>
                    <a:pt x="165" y="629"/>
                  </a:lnTo>
                  <a:lnTo>
                    <a:pt x="165" y="628"/>
                  </a:lnTo>
                  <a:cubicBezTo>
                    <a:pt x="221" y="396"/>
                    <a:pt x="305" y="190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3"/>
            <p:cNvSpPr/>
            <p:nvPr/>
          </p:nvSpPr>
          <p:spPr>
            <a:xfrm>
              <a:off x="3501475" y="2252075"/>
              <a:ext cx="16050" cy="90675"/>
            </a:xfrm>
            <a:custGeom>
              <a:avLst/>
              <a:gdLst/>
              <a:ahLst/>
              <a:cxnLst/>
              <a:rect l="l" t="t" r="r" b="b"/>
              <a:pathLst>
                <a:path w="642" h="3627" extrusionOk="0">
                  <a:moveTo>
                    <a:pt x="462" y="1"/>
                  </a:moveTo>
                  <a:lnTo>
                    <a:pt x="462" y="1"/>
                  </a:lnTo>
                  <a:cubicBezTo>
                    <a:pt x="493" y="75"/>
                    <a:pt x="553" y="273"/>
                    <a:pt x="553" y="481"/>
                  </a:cubicBezTo>
                  <a:cubicBezTo>
                    <a:pt x="558" y="688"/>
                    <a:pt x="513" y="896"/>
                    <a:pt x="494" y="994"/>
                  </a:cubicBezTo>
                  <a:cubicBezTo>
                    <a:pt x="494" y="994"/>
                    <a:pt x="470" y="1114"/>
                    <a:pt x="435" y="1231"/>
                  </a:cubicBezTo>
                  <a:cubicBezTo>
                    <a:pt x="401" y="1349"/>
                    <a:pt x="361" y="1466"/>
                    <a:pt x="361" y="1466"/>
                  </a:cubicBezTo>
                  <a:cubicBezTo>
                    <a:pt x="289" y="1674"/>
                    <a:pt x="205" y="1889"/>
                    <a:pt x="136" y="2112"/>
                  </a:cubicBezTo>
                  <a:cubicBezTo>
                    <a:pt x="34" y="2444"/>
                    <a:pt x="1" y="2773"/>
                    <a:pt x="71" y="3108"/>
                  </a:cubicBezTo>
                  <a:cubicBezTo>
                    <a:pt x="112" y="3295"/>
                    <a:pt x="163" y="3383"/>
                    <a:pt x="202" y="3450"/>
                  </a:cubicBezTo>
                  <a:cubicBezTo>
                    <a:pt x="245" y="3514"/>
                    <a:pt x="280" y="3558"/>
                    <a:pt x="359" y="3626"/>
                  </a:cubicBezTo>
                  <a:cubicBezTo>
                    <a:pt x="245" y="3495"/>
                    <a:pt x="166" y="3327"/>
                    <a:pt x="127" y="3145"/>
                  </a:cubicBezTo>
                  <a:cubicBezTo>
                    <a:pt x="89" y="2963"/>
                    <a:pt x="88" y="2770"/>
                    <a:pt x="115" y="2579"/>
                  </a:cubicBezTo>
                  <a:cubicBezTo>
                    <a:pt x="169" y="2197"/>
                    <a:pt x="334" y="1830"/>
                    <a:pt x="454" y="1473"/>
                  </a:cubicBezTo>
                  <a:cubicBezTo>
                    <a:pt x="454" y="1473"/>
                    <a:pt x="501" y="1338"/>
                    <a:pt x="538" y="1199"/>
                  </a:cubicBezTo>
                  <a:cubicBezTo>
                    <a:pt x="577" y="1059"/>
                    <a:pt x="600" y="915"/>
                    <a:pt x="600" y="915"/>
                  </a:cubicBezTo>
                  <a:cubicBezTo>
                    <a:pt x="600" y="915"/>
                    <a:pt x="603" y="889"/>
                    <a:pt x="607" y="862"/>
                  </a:cubicBezTo>
                  <a:lnTo>
                    <a:pt x="614" y="808"/>
                  </a:lnTo>
                  <a:cubicBezTo>
                    <a:pt x="642" y="514"/>
                    <a:pt x="594" y="230"/>
                    <a:pt x="4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3"/>
            <p:cNvSpPr/>
            <p:nvPr/>
          </p:nvSpPr>
          <p:spPr>
            <a:xfrm>
              <a:off x="3573150" y="2168400"/>
              <a:ext cx="267500" cy="189700"/>
            </a:xfrm>
            <a:custGeom>
              <a:avLst/>
              <a:gdLst/>
              <a:ahLst/>
              <a:cxnLst/>
              <a:rect l="l" t="t" r="r" b="b"/>
              <a:pathLst>
                <a:path w="10700" h="7588" extrusionOk="0">
                  <a:moveTo>
                    <a:pt x="7173" y="0"/>
                  </a:moveTo>
                  <a:cubicBezTo>
                    <a:pt x="7113" y="0"/>
                    <a:pt x="7053" y="2"/>
                    <a:pt x="6994" y="5"/>
                  </a:cubicBezTo>
                  <a:cubicBezTo>
                    <a:pt x="6222" y="52"/>
                    <a:pt x="5488" y="366"/>
                    <a:pt x="4962" y="889"/>
                  </a:cubicBezTo>
                  <a:cubicBezTo>
                    <a:pt x="5128" y="737"/>
                    <a:pt x="5441" y="472"/>
                    <a:pt x="5902" y="292"/>
                  </a:cubicBezTo>
                  <a:cubicBezTo>
                    <a:pt x="6250" y="144"/>
                    <a:pt x="6682" y="54"/>
                    <a:pt x="7130" y="54"/>
                  </a:cubicBezTo>
                  <a:cubicBezTo>
                    <a:pt x="7263" y="54"/>
                    <a:pt x="7397" y="62"/>
                    <a:pt x="7531" y="79"/>
                  </a:cubicBezTo>
                  <a:cubicBezTo>
                    <a:pt x="8119" y="144"/>
                    <a:pt x="8672" y="412"/>
                    <a:pt x="9067" y="746"/>
                  </a:cubicBezTo>
                  <a:cubicBezTo>
                    <a:pt x="9466" y="1078"/>
                    <a:pt x="9727" y="1443"/>
                    <a:pt x="9877" y="1683"/>
                  </a:cubicBezTo>
                  <a:cubicBezTo>
                    <a:pt x="9877" y="1683"/>
                    <a:pt x="9974" y="1828"/>
                    <a:pt x="10093" y="2061"/>
                  </a:cubicBezTo>
                  <a:cubicBezTo>
                    <a:pt x="10212" y="2292"/>
                    <a:pt x="10352" y="2613"/>
                    <a:pt x="10448" y="2947"/>
                  </a:cubicBezTo>
                  <a:cubicBezTo>
                    <a:pt x="10548" y="3281"/>
                    <a:pt x="10599" y="3625"/>
                    <a:pt x="10607" y="3885"/>
                  </a:cubicBezTo>
                  <a:cubicBezTo>
                    <a:pt x="10611" y="4015"/>
                    <a:pt x="10607" y="4123"/>
                    <a:pt x="10601" y="4197"/>
                  </a:cubicBezTo>
                  <a:cubicBezTo>
                    <a:pt x="10594" y="4273"/>
                    <a:pt x="10590" y="4315"/>
                    <a:pt x="10590" y="4315"/>
                  </a:cubicBezTo>
                  <a:cubicBezTo>
                    <a:pt x="10556" y="4621"/>
                    <a:pt x="10464" y="4923"/>
                    <a:pt x="10312" y="5196"/>
                  </a:cubicBezTo>
                  <a:cubicBezTo>
                    <a:pt x="10161" y="5469"/>
                    <a:pt x="9955" y="5713"/>
                    <a:pt x="9721" y="5929"/>
                  </a:cubicBezTo>
                  <a:cubicBezTo>
                    <a:pt x="9486" y="6144"/>
                    <a:pt x="9226" y="6334"/>
                    <a:pt x="8950" y="6501"/>
                  </a:cubicBezTo>
                  <a:cubicBezTo>
                    <a:pt x="8676" y="6672"/>
                    <a:pt x="8386" y="6816"/>
                    <a:pt x="8088" y="6945"/>
                  </a:cubicBezTo>
                  <a:cubicBezTo>
                    <a:pt x="7198" y="7327"/>
                    <a:pt x="6277" y="7511"/>
                    <a:pt x="5363" y="7516"/>
                  </a:cubicBezTo>
                  <a:cubicBezTo>
                    <a:pt x="5352" y="7516"/>
                    <a:pt x="5341" y="7516"/>
                    <a:pt x="5330" y="7516"/>
                  </a:cubicBezTo>
                  <a:cubicBezTo>
                    <a:pt x="4428" y="7516"/>
                    <a:pt x="3526" y="7342"/>
                    <a:pt x="2667" y="6967"/>
                  </a:cubicBezTo>
                  <a:cubicBezTo>
                    <a:pt x="2182" y="6756"/>
                    <a:pt x="1836" y="6547"/>
                    <a:pt x="1567" y="6371"/>
                  </a:cubicBezTo>
                  <a:cubicBezTo>
                    <a:pt x="1297" y="6195"/>
                    <a:pt x="1106" y="6040"/>
                    <a:pt x="940" y="5905"/>
                  </a:cubicBezTo>
                  <a:cubicBezTo>
                    <a:pt x="613" y="5628"/>
                    <a:pt x="382" y="5418"/>
                    <a:pt x="0" y="4977"/>
                  </a:cubicBezTo>
                  <a:lnTo>
                    <a:pt x="0" y="4977"/>
                  </a:lnTo>
                  <a:cubicBezTo>
                    <a:pt x="612" y="5749"/>
                    <a:pt x="1433" y="6427"/>
                    <a:pt x="2396" y="6896"/>
                  </a:cubicBezTo>
                  <a:cubicBezTo>
                    <a:pt x="2878" y="7132"/>
                    <a:pt x="3395" y="7311"/>
                    <a:pt x="3931" y="7433"/>
                  </a:cubicBezTo>
                  <a:cubicBezTo>
                    <a:pt x="4398" y="7532"/>
                    <a:pt x="4880" y="7588"/>
                    <a:pt x="5364" y="7588"/>
                  </a:cubicBezTo>
                  <a:cubicBezTo>
                    <a:pt x="5436" y="7588"/>
                    <a:pt x="5508" y="7587"/>
                    <a:pt x="5580" y="7584"/>
                  </a:cubicBezTo>
                  <a:cubicBezTo>
                    <a:pt x="6693" y="7555"/>
                    <a:pt x="7808" y="7247"/>
                    <a:pt x="8780" y="6704"/>
                  </a:cubicBezTo>
                  <a:cubicBezTo>
                    <a:pt x="9264" y="6433"/>
                    <a:pt x="9723" y="6106"/>
                    <a:pt x="10082" y="5683"/>
                  </a:cubicBezTo>
                  <a:cubicBezTo>
                    <a:pt x="10261" y="5473"/>
                    <a:pt x="10410" y="5238"/>
                    <a:pt x="10515" y="4984"/>
                  </a:cubicBezTo>
                  <a:cubicBezTo>
                    <a:pt x="10616" y="4728"/>
                    <a:pt x="10676" y="4459"/>
                    <a:pt x="10693" y="4190"/>
                  </a:cubicBezTo>
                  <a:cubicBezTo>
                    <a:pt x="10693" y="4190"/>
                    <a:pt x="10695" y="4139"/>
                    <a:pt x="10699" y="4049"/>
                  </a:cubicBezTo>
                  <a:cubicBezTo>
                    <a:pt x="10700" y="3961"/>
                    <a:pt x="10700" y="3833"/>
                    <a:pt x="10685" y="3681"/>
                  </a:cubicBezTo>
                  <a:cubicBezTo>
                    <a:pt x="10660" y="3377"/>
                    <a:pt x="10569" y="2978"/>
                    <a:pt x="10428" y="2598"/>
                  </a:cubicBezTo>
                  <a:cubicBezTo>
                    <a:pt x="10289" y="2218"/>
                    <a:pt x="10100" y="1858"/>
                    <a:pt x="9933" y="1602"/>
                  </a:cubicBezTo>
                  <a:cubicBezTo>
                    <a:pt x="9851" y="1475"/>
                    <a:pt x="9775" y="1373"/>
                    <a:pt x="9722" y="1303"/>
                  </a:cubicBezTo>
                  <a:cubicBezTo>
                    <a:pt x="9666" y="1234"/>
                    <a:pt x="9635" y="1194"/>
                    <a:pt x="9635" y="1194"/>
                  </a:cubicBezTo>
                  <a:cubicBezTo>
                    <a:pt x="9635" y="1194"/>
                    <a:pt x="9538" y="1076"/>
                    <a:pt x="9431" y="968"/>
                  </a:cubicBezTo>
                  <a:cubicBezTo>
                    <a:pt x="9326" y="856"/>
                    <a:pt x="9211" y="757"/>
                    <a:pt x="9211" y="757"/>
                  </a:cubicBezTo>
                  <a:lnTo>
                    <a:pt x="9212" y="757"/>
                  </a:lnTo>
                  <a:cubicBezTo>
                    <a:pt x="8898" y="485"/>
                    <a:pt x="8539" y="273"/>
                    <a:pt x="8158" y="152"/>
                  </a:cubicBezTo>
                  <a:cubicBezTo>
                    <a:pt x="7835" y="49"/>
                    <a:pt x="7502" y="0"/>
                    <a:pt x="7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3"/>
            <p:cNvSpPr/>
            <p:nvPr/>
          </p:nvSpPr>
          <p:spPr>
            <a:xfrm>
              <a:off x="3705975" y="2213900"/>
              <a:ext cx="38300" cy="60225"/>
            </a:xfrm>
            <a:custGeom>
              <a:avLst/>
              <a:gdLst/>
              <a:ahLst/>
              <a:cxnLst/>
              <a:rect l="l" t="t" r="r" b="b"/>
              <a:pathLst>
                <a:path w="1532" h="2409" extrusionOk="0">
                  <a:moveTo>
                    <a:pt x="118" y="1"/>
                  </a:moveTo>
                  <a:cubicBezTo>
                    <a:pt x="93" y="60"/>
                    <a:pt x="40" y="222"/>
                    <a:pt x="21" y="398"/>
                  </a:cubicBezTo>
                  <a:cubicBezTo>
                    <a:pt x="1" y="572"/>
                    <a:pt x="12" y="754"/>
                    <a:pt x="28" y="838"/>
                  </a:cubicBezTo>
                  <a:cubicBezTo>
                    <a:pt x="28" y="838"/>
                    <a:pt x="44" y="941"/>
                    <a:pt x="73" y="1042"/>
                  </a:cubicBezTo>
                  <a:cubicBezTo>
                    <a:pt x="101" y="1143"/>
                    <a:pt x="140" y="1240"/>
                    <a:pt x="140" y="1240"/>
                  </a:cubicBezTo>
                  <a:cubicBezTo>
                    <a:pt x="208" y="1414"/>
                    <a:pt x="302" y="1585"/>
                    <a:pt x="424" y="1738"/>
                  </a:cubicBezTo>
                  <a:cubicBezTo>
                    <a:pt x="603" y="1967"/>
                    <a:pt x="819" y="2124"/>
                    <a:pt x="1065" y="2256"/>
                  </a:cubicBezTo>
                  <a:cubicBezTo>
                    <a:pt x="1203" y="2329"/>
                    <a:pt x="1281" y="2354"/>
                    <a:pt x="1340" y="2373"/>
                  </a:cubicBezTo>
                  <a:cubicBezTo>
                    <a:pt x="1402" y="2390"/>
                    <a:pt x="1448" y="2399"/>
                    <a:pt x="1532" y="2409"/>
                  </a:cubicBezTo>
                  <a:cubicBezTo>
                    <a:pt x="1259" y="2326"/>
                    <a:pt x="976" y="2173"/>
                    <a:pt x="743" y="1958"/>
                  </a:cubicBezTo>
                  <a:cubicBezTo>
                    <a:pt x="507" y="1745"/>
                    <a:pt x="324" y="1472"/>
                    <a:pt x="218" y="1189"/>
                  </a:cubicBezTo>
                  <a:cubicBezTo>
                    <a:pt x="218" y="1189"/>
                    <a:pt x="176" y="1083"/>
                    <a:pt x="149" y="972"/>
                  </a:cubicBezTo>
                  <a:cubicBezTo>
                    <a:pt x="121" y="860"/>
                    <a:pt x="106" y="747"/>
                    <a:pt x="106" y="747"/>
                  </a:cubicBezTo>
                  <a:lnTo>
                    <a:pt x="96" y="661"/>
                  </a:lnTo>
                  <a:cubicBezTo>
                    <a:pt x="69" y="429"/>
                    <a:pt x="79" y="21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3"/>
            <p:cNvSpPr/>
            <p:nvPr/>
          </p:nvSpPr>
          <p:spPr>
            <a:xfrm>
              <a:off x="3694900" y="2253100"/>
              <a:ext cx="44225" cy="25650"/>
            </a:xfrm>
            <a:custGeom>
              <a:avLst/>
              <a:gdLst/>
              <a:ahLst/>
              <a:cxnLst/>
              <a:rect l="l" t="t" r="r" b="b"/>
              <a:pathLst>
                <a:path w="1769" h="1026" extrusionOk="0">
                  <a:moveTo>
                    <a:pt x="0" y="1"/>
                  </a:moveTo>
                  <a:cubicBezTo>
                    <a:pt x="14" y="44"/>
                    <a:pt x="61" y="151"/>
                    <a:pt x="125" y="254"/>
                  </a:cubicBezTo>
                  <a:cubicBezTo>
                    <a:pt x="191" y="355"/>
                    <a:pt x="270" y="454"/>
                    <a:pt x="314" y="493"/>
                  </a:cubicBezTo>
                  <a:cubicBezTo>
                    <a:pt x="314" y="493"/>
                    <a:pt x="327" y="505"/>
                    <a:pt x="347" y="523"/>
                  </a:cubicBezTo>
                  <a:cubicBezTo>
                    <a:pt x="367" y="541"/>
                    <a:pt x="394" y="565"/>
                    <a:pt x="422" y="587"/>
                  </a:cubicBezTo>
                  <a:cubicBezTo>
                    <a:pt x="477" y="633"/>
                    <a:pt x="537" y="673"/>
                    <a:pt x="537" y="673"/>
                  </a:cubicBezTo>
                  <a:cubicBezTo>
                    <a:pt x="641" y="749"/>
                    <a:pt x="757" y="814"/>
                    <a:pt x="878" y="870"/>
                  </a:cubicBezTo>
                  <a:cubicBezTo>
                    <a:pt x="1060" y="953"/>
                    <a:pt x="1240" y="988"/>
                    <a:pt x="1430" y="1013"/>
                  </a:cubicBezTo>
                  <a:cubicBezTo>
                    <a:pt x="1514" y="1022"/>
                    <a:pt x="1566" y="1026"/>
                    <a:pt x="1606" y="1026"/>
                  </a:cubicBezTo>
                  <a:cubicBezTo>
                    <a:pt x="1667" y="1026"/>
                    <a:pt x="1698" y="1016"/>
                    <a:pt x="1768" y="1002"/>
                  </a:cubicBezTo>
                  <a:cubicBezTo>
                    <a:pt x="1572" y="997"/>
                    <a:pt x="1357" y="959"/>
                    <a:pt x="1151" y="887"/>
                  </a:cubicBezTo>
                  <a:cubicBezTo>
                    <a:pt x="944" y="819"/>
                    <a:pt x="749" y="711"/>
                    <a:pt x="579" y="591"/>
                  </a:cubicBezTo>
                  <a:cubicBezTo>
                    <a:pt x="579" y="591"/>
                    <a:pt x="563" y="580"/>
                    <a:pt x="539" y="563"/>
                  </a:cubicBezTo>
                  <a:cubicBezTo>
                    <a:pt x="515" y="545"/>
                    <a:pt x="485" y="520"/>
                    <a:pt x="455" y="496"/>
                  </a:cubicBezTo>
                  <a:cubicBezTo>
                    <a:pt x="395" y="444"/>
                    <a:pt x="338" y="390"/>
                    <a:pt x="338" y="390"/>
                  </a:cubicBezTo>
                  <a:lnTo>
                    <a:pt x="298" y="347"/>
                  </a:lnTo>
                  <a:lnTo>
                    <a:pt x="297" y="348"/>
                  </a:lnTo>
                  <a:cubicBezTo>
                    <a:pt x="182" y="235"/>
                    <a:pt x="85" y="1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3"/>
            <p:cNvSpPr/>
            <p:nvPr/>
          </p:nvSpPr>
          <p:spPr>
            <a:xfrm>
              <a:off x="3659750" y="2214050"/>
              <a:ext cx="28050" cy="59775"/>
            </a:xfrm>
            <a:custGeom>
              <a:avLst/>
              <a:gdLst/>
              <a:ahLst/>
              <a:cxnLst/>
              <a:rect l="l" t="t" r="r" b="b"/>
              <a:pathLst>
                <a:path w="1122" h="23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039" y="77"/>
                    <a:pt x="757" y="448"/>
                    <a:pt x="689" y="575"/>
                  </a:cubicBezTo>
                  <a:cubicBezTo>
                    <a:pt x="689" y="575"/>
                    <a:pt x="645" y="651"/>
                    <a:pt x="605" y="729"/>
                  </a:cubicBezTo>
                  <a:lnTo>
                    <a:pt x="524" y="885"/>
                  </a:lnTo>
                  <a:cubicBezTo>
                    <a:pt x="453" y="1023"/>
                    <a:pt x="383" y="1170"/>
                    <a:pt x="319" y="1320"/>
                  </a:cubicBezTo>
                  <a:cubicBezTo>
                    <a:pt x="221" y="1543"/>
                    <a:pt x="161" y="1755"/>
                    <a:pt x="90" y="1981"/>
                  </a:cubicBezTo>
                  <a:cubicBezTo>
                    <a:pt x="14" y="2234"/>
                    <a:pt x="16" y="2245"/>
                    <a:pt x="1" y="2391"/>
                  </a:cubicBezTo>
                  <a:cubicBezTo>
                    <a:pt x="148" y="1924"/>
                    <a:pt x="372" y="1377"/>
                    <a:pt x="613" y="911"/>
                  </a:cubicBezTo>
                  <a:cubicBezTo>
                    <a:pt x="613" y="911"/>
                    <a:pt x="658" y="823"/>
                    <a:pt x="705" y="735"/>
                  </a:cubicBezTo>
                  <a:lnTo>
                    <a:pt x="801" y="562"/>
                  </a:lnTo>
                  <a:lnTo>
                    <a:pt x="839" y="499"/>
                  </a:lnTo>
                  <a:cubicBezTo>
                    <a:pt x="937" y="321"/>
                    <a:pt x="1029" y="158"/>
                    <a:pt x="1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3"/>
            <p:cNvSpPr/>
            <p:nvPr/>
          </p:nvSpPr>
          <p:spPr>
            <a:xfrm>
              <a:off x="3654700" y="2206875"/>
              <a:ext cx="21700" cy="63875"/>
            </a:xfrm>
            <a:custGeom>
              <a:avLst/>
              <a:gdLst/>
              <a:ahLst/>
              <a:cxnLst/>
              <a:rect l="l" t="t" r="r" b="b"/>
              <a:pathLst>
                <a:path w="868" h="2555" extrusionOk="0">
                  <a:moveTo>
                    <a:pt x="868" y="1"/>
                  </a:moveTo>
                  <a:cubicBezTo>
                    <a:pt x="819" y="33"/>
                    <a:pt x="699" y="127"/>
                    <a:pt x="591" y="242"/>
                  </a:cubicBezTo>
                  <a:cubicBezTo>
                    <a:pt x="484" y="357"/>
                    <a:pt x="387" y="489"/>
                    <a:pt x="351" y="556"/>
                  </a:cubicBezTo>
                  <a:cubicBezTo>
                    <a:pt x="351" y="556"/>
                    <a:pt x="340" y="577"/>
                    <a:pt x="323" y="608"/>
                  </a:cubicBezTo>
                  <a:cubicBezTo>
                    <a:pt x="305" y="639"/>
                    <a:pt x="284" y="680"/>
                    <a:pt x="264" y="722"/>
                  </a:cubicBezTo>
                  <a:cubicBezTo>
                    <a:pt x="223" y="806"/>
                    <a:pt x="190" y="894"/>
                    <a:pt x="190" y="894"/>
                  </a:cubicBezTo>
                  <a:cubicBezTo>
                    <a:pt x="127" y="1048"/>
                    <a:pt x="81" y="1216"/>
                    <a:pt x="48" y="1386"/>
                  </a:cubicBezTo>
                  <a:cubicBezTo>
                    <a:pt x="0" y="1642"/>
                    <a:pt x="9" y="1879"/>
                    <a:pt x="38" y="2128"/>
                  </a:cubicBezTo>
                  <a:cubicBezTo>
                    <a:pt x="77" y="2404"/>
                    <a:pt x="92" y="2413"/>
                    <a:pt x="154" y="2555"/>
                  </a:cubicBezTo>
                  <a:cubicBezTo>
                    <a:pt x="91" y="2305"/>
                    <a:pt x="66" y="2019"/>
                    <a:pt x="88" y="1735"/>
                  </a:cubicBezTo>
                  <a:cubicBezTo>
                    <a:pt x="106" y="1448"/>
                    <a:pt x="181" y="1165"/>
                    <a:pt x="281" y="911"/>
                  </a:cubicBezTo>
                  <a:cubicBezTo>
                    <a:pt x="281" y="911"/>
                    <a:pt x="290" y="887"/>
                    <a:pt x="305" y="852"/>
                  </a:cubicBezTo>
                  <a:cubicBezTo>
                    <a:pt x="322" y="816"/>
                    <a:pt x="343" y="769"/>
                    <a:pt x="365" y="723"/>
                  </a:cubicBezTo>
                  <a:cubicBezTo>
                    <a:pt x="388" y="676"/>
                    <a:pt x="415" y="632"/>
                    <a:pt x="432" y="597"/>
                  </a:cubicBezTo>
                  <a:cubicBezTo>
                    <a:pt x="450" y="563"/>
                    <a:pt x="464" y="541"/>
                    <a:pt x="464" y="541"/>
                  </a:cubicBezTo>
                  <a:lnTo>
                    <a:pt x="507" y="476"/>
                  </a:lnTo>
                  <a:cubicBezTo>
                    <a:pt x="617" y="297"/>
                    <a:pt x="736" y="141"/>
                    <a:pt x="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3"/>
            <p:cNvSpPr/>
            <p:nvPr/>
          </p:nvSpPr>
          <p:spPr>
            <a:xfrm>
              <a:off x="3587900" y="2112875"/>
              <a:ext cx="38300" cy="24050"/>
            </a:xfrm>
            <a:custGeom>
              <a:avLst/>
              <a:gdLst/>
              <a:ahLst/>
              <a:cxnLst/>
              <a:rect l="l" t="t" r="r" b="b"/>
              <a:pathLst>
                <a:path w="1532" h="962" extrusionOk="0">
                  <a:moveTo>
                    <a:pt x="1342" y="1"/>
                  </a:moveTo>
                  <a:cubicBezTo>
                    <a:pt x="1322" y="1"/>
                    <a:pt x="1302" y="1"/>
                    <a:pt x="1282" y="2"/>
                  </a:cubicBezTo>
                  <a:cubicBezTo>
                    <a:pt x="1175" y="7"/>
                    <a:pt x="1065" y="27"/>
                    <a:pt x="1015" y="45"/>
                  </a:cubicBezTo>
                  <a:cubicBezTo>
                    <a:pt x="1015" y="45"/>
                    <a:pt x="1000" y="51"/>
                    <a:pt x="977" y="58"/>
                  </a:cubicBezTo>
                  <a:cubicBezTo>
                    <a:pt x="954" y="66"/>
                    <a:pt x="925" y="77"/>
                    <a:pt x="896" y="90"/>
                  </a:cubicBezTo>
                  <a:cubicBezTo>
                    <a:pt x="836" y="112"/>
                    <a:pt x="779" y="141"/>
                    <a:pt x="779" y="141"/>
                  </a:cubicBezTo>
                  <a:cubicBezTo>
                    <a:pt x="676" y="190"/>
                    <a:pt x="576" y="253"/>
                    <a:pt x="480" y="323"/>
                  </a:cubicBezTo>
                  <a:cubicBezTo>
                    <a:pt x="338" y="429"/>
                    <a:pt x="235" y="555"/>
                    <a:pt x="135" y="692"/>
                  </a:cubicBezTo>
                  <a:cubicBezTo>
                    <a:pt x="25" y="848"/>
                    <a:pt x="29" y="859"/>
                    <a:pt x="1" y="961"/>
                  </a:cubicBezTo>
                  <a:cubicBezTo>
                    <a:pt x="177" y="659"/>
                    <a:pt x="496" y="373"/>
                    <a:pt x="829" y="218"/>
                  </a:cubicBezTo>
                  <a:cubicBezTo>
                    <a:pt x="829" y="218"/>
                    <a:pt x="845" y="211"/>
                    <a:pt x="868" y="199"/>
                  </a:cubicBezTo>
                  <a:cubicBezTo>
                    <a:pt x="893" y="189"/>
                    <a:pt x="924" y="176"/>
                    <a:pt x="956" y="162"/>
                  </a:cubicBezTo>
                  <a:cubicBezTo>
                    <a:pt x="1021" y="138"/>
                    <a:pt x="1087" y="117"/>
                    <a:pt x="1087" y="117"/>
                  </a:cubicBezTo>
                  <a:lnTo>
                    <a:pt x="1138" y="104"/>
                  </a:lnTo>
                  <a:cubicBezTo>
                    <a:pt x="1273" y="61"/>
                    <a:pt x="1402" y="32"/>
                    <a:pt x="1532" y="15"/>
                  </a:cubicBezTo>
                  <a:cubicBezTo>
                    <a:pt x="1500" y="9"/>
                    <a:pt x="1426" y="1"/>
                    <a:pt x="1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3"/>
            <p:cNvSpPr/>
            <p:nvPr/>
          </p:nvSpPr>
          <p:spPr>
            <a:xfrm>
              <a:off x="3615400" y="2119375"/>
              <a:ext cx="38850" cy="17025"/>
            </a:xfrm>
            <a:custGeom>
              <a:avLst/>
              <a:gdLst/>
              <a:ahLst/>
              <a:cxnLst/>
              <a:rect l="l" t="t" r="r" b="b"/>
              <a:pathLst>
                <a:path w="1554" h="681" extrusionOk="0">
                  <a:moveTo>
                    <a:pt x="930" y="1"/>
                  </a:moveTo>
                  <a:cubicBezTo>
                    <a:pt x="888" y="1"/>
                    <a:pt x="855" y="4"/>
                    <a:pt x="855" y="4"/>
                  </a:cubicBezTo>
                  <a:cubicBezTo>
                    <a:pt x="740" y="10"/>
                    <a:pt x="621" y="37"/>
                    <a:pt x="512" y="86"/>
                  </a:cubicBezTo>
                  <a:cubicBezTo>
                    <a:pt x="346" y="159"/>
                    <a:pt x="227" y="275"/>
                    <a:pt x="124" y="409"/>
                  </a:cubicBezTo>
                  <a:cubicBezTo>
                    <a:pt x="14" y="565"/>
                    <a:pt x="19" y="579"/>
                    <a:pt x="0" y="681"/>
                  </a:cubicBezTo>
                  <a:cubicBezTo>
                    <a:pt x="74" y="526"/>
                    <a:pt x="197" y="377"/>
                    <a:pt x="354" y="271"/>
                  </a:cubicBezTo>
                  <a:cubicBezTo>
                    <a:pt x="508" y="164"/>
                    <a:pt x="693" y="102"/>
                    <a:pt x="872" y="93"/>
                  </a:cubicBezTo>
                  <a:cubicBezTo>
                    <a:pt x="872" y="93"/>
                    <a:pt x="894" y="92"/>
                    <a:pt x="925" y="92"/>
                  </a:cubicBezTo>
                  <a:cubicBezTo>
                    <a:pt x="948" y="92"/>
                    <a:pt x="977" y="93"/>
                    <a:pt x="1006" y="96"/>
                  </a:cubicBezTo>
                  <a:cubicBezTo>
                    <a:pt x="1074" y="101"/>
                    <a:pt x="1140" y="116"/>
                    <a:pt x="1140" y="116"/>
                  </a:cubicBezTo>
                  <a:lnTo>
                    <a:pt x="1189" y="128"/>
                  </a:lnTo>
                  <a:cubicBezTo>
                    <a:pt x="1324" y="159"/>
                    <a:pt x="1444" y="210"/>
                    <a:pt x="1553" y="279"/>
                  </a:cubicBezTo>
                  <a:cubicBezTo>
                    <a:pt x="1529" y="248"/>
                    <a:pt x="1456" y="173"/>
                    <a:pt x="1363" y="119"/>
                  </a:cubicBezTo>
                  <a:cubicBezTo>
                    <a:pt x="1271" y="63"/>
                    <a:pt x="1164" y="25"/>
                    <a:pt x="1112" y="18"/>
                  </a:cubicBezTo>
                  <a:cubicBezTo>
                    <a:pt x="1112" y="18"/>
                    <a:pt x="1048" y="6"/>
                    <a:pt x="983" y="3"/>
                  </a:cubicBezTo>
                  <a:cubicBezTo>
                    <a:pt x="965" y="1"/>
                    <a:pt x="947" y="1"/>
                    <a:pt x="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3"/>
            <p:cNvSpPr/>
            <p:nvPr/>
          </p:nvSpPr>
          <p:spPr>
            <a:xfrm>
              <a:off x="3863025" y="2355925"/>
              <a:ext cx="47050" cy="51750"/>
            </a:xfrm>
            <a:custGeom>
              <a:avLst/>
              <a:gdLst/>
              <a:ahLst/>
              <a:cxnLst/>
              <a:rect l="l" t="t" r="r" b="b"/>
              <a:pathLst>
                <a:path w="1882" h="2070" extrusionOk="0">
                  <a:moveTo>
                    <a:pt x="0" y="1"/>
                  </a:moveTo>
                  <a:cubicBezTo>
                    <a:pt x="51" y="36"/>
                    <a:pt x="186" y="113"/>
                    <a:pt x="317" y="202"/>
                  </a:cubicBezTo>
                  <a:cubicBezTo>
                    <a:pt x="447" y="293"/>
                    <a:pt x="574" y="391"/>
                    <a:pt x="634" y="438"/>
                  </a:cubicBezTo>
                  <a:cubicBezTo>
                    <a:pt x="634" y="438"/>
                    <a:pt x="653" y="452"/>
                    <a:pt x="680" y="473"/>
                  </a:cubicBezTo>
                  <a:cubicBezTo>
                    <a:pt x="708" y="494"/>
                    <a:pt x="745" y="522"/>
                    <a:pt x="780" y="553"/>
                  </a:cubicBezTo>
                  <a:cubicBezTo>
                    <a:pt x="852" y="612"/>
                    <a:pt x="919" y="676"/>
                    <a:pt x="919" y="676"/>
                  </a:cubicBezTo>
                  <a:cubicBezTo>
                    <a:pt x="1042" y="787"/>
                    <a:pt x="1158" y="915"/>
                    <a:pt x="1266" y="1050"/>
                  </a:cubicBezTo>
                  <a:cubicBezTo>
                    <a:pt x="1426" y="1252"/>
                    <a:pt x="1566" y="1440"/>
                    <a:pt x="1681" y="1666"/>
                  </a:cubicBezTo>
                  <a:cubicBezTo>
                    <a:pt x="1807" y="1919"/>
                    <a:pt x="1804" y="1931"/>
                    <a:pt x="1882" y="2069"/>
                  </a:cubicBezTo>
                  <a:cubicBezTo>
                    <a:pt x="1810" y="1815"/>
                    <a:pt x="1692" y="1542"/>
                    <a:pt x="1535" y="1286"/>
                  </a:cubicBezTo>
                  <a:cubicBezTo>
                    <a:pt x="1381" y="1027"/>
                    <a:pt x="1180" y="792"/>
                    <a:pt x="969" y="597"/>
                  </a:cubicBezTo>
                  <a:cubicBezTo>
                    <a:pt x="969" y="597"/>
                    <a:pt x="948" y="578"/>
                    <a:pt x="918" y="550"/>
                  </a:cubicBezTo>
                  <a:cubicBezTo>
                    <a:pt x="887" y="524"/>
                    <a:pt x="846" y="489"/>
                    <a:pt x="803" y="454"/>
                  </a:cubicBezTo>
                  <a:cubicBezTo>
                    <a:pt x="718" y="386"/>
                    <a:pt x="629" y="322"/>
                    <a:pt x="629" y="322"/>
                  </a:cubicBezTo>
                  <a:lnTo>
                    <a:pt x="562" y="276"/>
                  </a:lnTo>
                  <a:cubicBezTo>
                    <a:pt x="374" y="157"/>
                    <a:pt x="187" y="6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3"/>
            <p:cNvSpPr/>
            <p:nvPr/>
          </p:nvSpPr>
          <p:spPr>
            <a:xfrm>
              <a:off x="3887800" y="2339750"/>
              <a:ext cx="28125" cy="70150"/>
            </a:xfrm>
            <a:custGeom>
              <a:avLst/>
              <a:gdLst/>
              <a:ahLst/>
              <a:cxnLst/>
              <a:rect l="l" t="t" r="r" b="b"/>
              <a:pathLst>
                <a:path w="1125" h="2806" extrusionOk="0">
                  <a:moveTo>
                    <a:pt x="1" y="0"/>
                  </a:moveTo>
                  <a:cubicBezTo>
                    <a:pt x="43" y="52"/>
                    <a:pt x="157" y="175"/>
                    <a:pt x="262" y="312"/>
                  </a:cubicBezTo>
                  <a:cubicBezTo>
                    <a:pt x="365" y="449"/>
                    <a:pt x="461" y="594"/>
                    <a:pt x="504" y="664"/>
                  </a:cubicBezTo>
                  <a:cubicBezTo>
                    <a:pt x="504" y="664"/>
                    <a:pt x="519" y="686"/>
                    <a:pt x="539" y="717"/>
                  </a:cubicBezTo>
                  <a:cubicBezTo>
                    <a:pt x="561" y="749"/>
                    <a:pt x="587" y="791"/>
                    <a:pt x="612" y="835"/>
                  </a:cubicBezTo>
                  <a:cubicBezTo>
                    <a:pt x="662" y="922"/>
                    <a:pt x="707" y="1012"/>
                    <a:pt x="707" y="1012"/>
                  </a:cubicBezTo>
                  <a:cubicBezTo>
                    <a:pt x="789" y="1172"/>
                    <a:pt x="855" y="1346"/>
                    <a:pt x="909" y="1526"/>
                  </a:cubicBezTo>
                  <a:cubicBezTo>
                    <a:pt x="988" y="1794"/>
                    <a:pt x="1046" y="2042"/>
                    <a:pt x="1061" y="2316"/>
                  </a:cubicBezTo>
                  <a:cubicBezTo>
                    <a:pt x="1072" y="2622"/>
                    <a:pt x="1061" y="2633"/>
                    <a:pt x="1073" y="2805"/>
                  </a:cubicBezTo>
                  <a:cubicBezTo>
                    <a:pt x="1120" y="2521"/>
                    <a:pt x="1124" y="2197"/>
                    <a:pt x="1075" y="1875"/>
                  </a:cubicBezTo>
                  <a:cubicBezTo>
                    <a:pt x="1029" y="1552"/>
                    <a:pt x="920" y="1234"/>
                    <a:pt x="779" y="954"/>
                  </a:cubicBezTo>
                  <a:cubicBezTo>
                    <a:pt x="779" y="954"/>
                    <a:pt x="766" y="928"/>
                    <a:pt x="746" y="888"/>
                  </a:cubicBezTo>
                  <a:cubicBezTo>
                    <a:pt x="724" y="849"/>
                    <a:pt x="695" y="798"/>
                    <a:pt x="666" y="746"/>
                  </a:cubicBezTo>
                  <a:cubicBezTo>
                    <a:pt x="635" y="696"/>
                    <a:pt x="601" y="647"/>
                    <a:pt x="577" y="609"/>
                  </a:cubicBezTo>
                  <a:cubicBezTo>
                    <a:pt x="553" y="572"/>
                    <a:pt x="536" y="548"/>
                    <a:pt x="536" y="548"/>
                  </a:cubicBezTo>
                  <a:lnTo>
                    <a:pt x="483" y="477"/>
                  </a:lnTo>
                  <a:lnTo>
                    <a:pt x="483" y="476"/>
                  </a:lnTo>
                  <a:cubicBezTo>
                    <a:pt x="334" y="286"/>
                    <a:pt x="171" y="1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3"/>
            <p:cNvSpPr/>
            <p:nvPr/>
          </p:nvSpPr>
          <p:spPr>
            <a:xfrm>
              <a:off x="3900850" y="2340975"/>
              <a:ext cx="19000" cy="7425"/>
            </a:xfrm>
            <a:custGeom>
              <a:avLst/>
              <a:gdLst/>
              <a:ahLst/>
              <a:cxnLst/>
              <a:rect l="l" t="t" r="r" b="b"/>
              <a:pathLst>
                <a:path w="760" h="297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31"/>
                    <a:pt x="145" y="118"/>
                    <a:pt x="186" y="133"/>
                  </a:cubicBezTo>
                  <a:lnTo>
                    <a:pt x="285" y="169"/>
                  </a:lnTo>
                  <a:cubicBezTo>
                    <a:pt x="330" y="186"/>
                    <a:pt x="376" y="203"/>
                    <a:pt x="423" y="220"/>
                  </a:cubicBezTo>
                  <a:cubicBezTo>
                    <a:pt x="492" y="246"/>
                    <a:pt x="560" y="254"/>
                    <a:pt x="629" y="276"/>
                  </a:cubicBezTo>
                  <a:cubicBezTo>
                    <a:pt x="677" y="290"/>
                    <a:pt x="696" y="296"/>
                    <a:pt x="716" y="296"/>
                  </a:cubicBezTo>
                  <a:cubicBezTo>
                    <a:pt x="728" y="296"/>
                    <a:pt x="741" y="294"/>
                    <a:pt x="760" y="291"/>
                  </a:cubicBezTo>
                  <a:cubicBezTo>
                    <a:pt x="628" y="217"/>
                    <a:pt x="465" y="137"/>
                    <a:pt x="312" y="82"/>
                  </a:cubicBezTo>
                  <a:lnTo>
                    <a:pt x="198" y="40"/>
                  </a:lnTo>
                  <a:lnTo>
                    <a:pt x="176" y="32"/>
                  </a:lnTo>
                  <a:lnTo>
                    <a:pt x="177" y="32"/>
                  </a:lnTo>
                  <a:cubicBezTo>
                    <a:pt x="115" y="17"/>
                    <a:pt x="58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3"/>
            <p:cNvSpPr/>
            <p:nvPr/>
          </p:nvSpPr>
          <p:spPr>
            <a:xfrm>
              <a:off x="3888700" y="2267775"/>
              <a:ext cx="33925" cy="22525"/>
            </a:xfrm>
            <a:custGeom>
              <a:avLst/>
              <a:gdLst/>
              <a:ahLst/>
              <a:cxnLst/>
              <a:rect l="l" t="t" r="r" b="b"/>
              <a:pathLst>
                <a:path w="1357" h="901" extrusionOk="0">
                  <a:moveTo>
                    <a:pt x="1027" y="1"/>
                  </a:moveTo>
                  <a:cubicBezTo>
                    <a:pt x="982" y="1"/>
                    <a:pt x="936" y="8"/>
                    <a:pt x="891" y="22"/>
                  </a:cubicBezTo>
                  <a:cubicBezTo>
                    <a:pt x="691" y="97"/>
                    <a:pt x="579" y="284"/>
                    <a:pt x="487" y="435"/>
                  </a:cubicBezTo>
                  <a:cubicBezTo>
                    <a:pt x="487" y="435"/>
                    <a:pt x="451" y="494"/>
                    <a:pt x="415" y="551"/>
                  </a:cubicBezTo>
                  <a:cubicBezTo>
                    <a:pt x="381" y="607"/>
                    <a:pt x="339" y="658"/>
                    <a:pt x="339" y="658"/>
                  </a:cubicBezTo>
                  <a:lnTo>
                    <a:pt x="306" y="695"/>
                  </a:lnTo>
                  <a:cubicBezTo>
                    <a:pt x="222" y="797"/>
                    <a:pt x="122" y="876"/>
                    <a:pt x="0" y="896"/>
                  </a:cubicBezTo>
                  <a:cubicBezTo>
                    <a:pt x="10" y="899"/>
                    <a:pt x="25" y="901"/>
                    <a:pt x="42" y="901"/>
                  </a:cubicBezTo>
                  <a:cubicBezTo>
                    <a:pt x="92" y="901"/>
                    <a:pt x="167" y="887"/>
                    <a:pt x="236" y="849"/>
                  </a:cubicBezTo>
                  <a:cubicBezTo>
                    <a:pt x="331" y="799"/>
                    <a:pt x="408" y="719"/>
                    <a:pt x="438" y="678"/>
                  </a:cubicBezTo>
                  <a:cubicBezTo>
                    <a:pt x="438" y="678"/>
                    <a:pt x="476" y="628"/>
                    <a:pt x="508" y="576"/>
                  </a:cubicBezTo>
                  <a:cubicBezTo>
                    <a:pt x="540" y="524"/>
                    <a:pt x="571" y="472"/>
                    <a:pt x="571" y="472"/>
                  </a:cubicBezTo>
                  <a:cubicBezTo>
                    <a:pt x="625" y="381"/>
                    <a:pt x="683" y="290"/>
                    <a:pt x="756" y="214"/>
                  </a:cubicBezTo>
                  <a:cubicBezTo>
                    <a:pt x="810" y="159"/>
                    <a:pt x="867" y="110"/>
                    <a:pt x="932" y="84"/>
                  </a:cubicBezTo>
                  <a:cubicBezTo>
                    <a:pt x="975" y="68"/>
                    <a:pt x="1021" y="59"/>
                    <a:pt x="1068" y="59"/>
                  </a:cubicBezTo>
                  <a:cubicBezTo>
                    <a:pt x="1095" y="59"/>
                    <a:pt x="1122" y="62"/>
                    <a:pt x="1150" y="69"/>
                  </a:cubicBezTo>
                  <a:cubicBezTo>
                    <a:pt x="1232" y="93"/>
                    <a:pt x="1265" y="124"/>
                    <a:pt x="1290" y="147"/>
                  </a:cubicBezTo>
                  <a:cubicBezTo>
                    <a:pt x="1313" y="173"/>
                    <a:pt x="1334" y="190"/>
                    <a:pt x="1356" y="238"/>
                  </a:cubicBezTo>
                  <a:cubicBezTo>
                    <a:pt x="1349" y="149"/>
                    <a:pt x="1277" y="67"/>
                    <a:pt x="1186" y="32"/>
                  </a:cubicBezTo>
                  <a:cubicBezTo>
                    <a:pt x="1137" y="11"/>
                    <a:pt x="1083" y="1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3"/>
            <p:cNvSpPr/>
            <p:nvPr/>
          </p:nvSpPr>
          <p:spPr>
            <a:xfrm>
              <a:off x="3883675" y="2212150"/>
              <a:ext cx="8775" cy="57175"/>
            </a:xfrm>
            <a:custGeom>
              <a:avLst/>
              <a:gdLst/>
              <a:ahLst/>
              <a:cxnLst/>
              <a:rect l="l" t="t" r="r" b="b"/>
              <a:pathLst>
                <a:path w="351" h="2287" extrusionOk="0">
                  <a:moveTo>
                    <a:pt x="2" y="0"/>
                  </a:moveTo>
                  <a:cubicBezTo>
                    <a:pt x="100" y="198"/>
                    <a:pt x="175" y="429"/>
                    <a:pt x="217" y="670"/>
                  </a:cubicBezTo>
                  <a:cubicBezTo>
                    <a:pt x="262" y="910"/>
                    <a:pt x="265" y="1160"/>
                    <a:pt x="242" y="1392"/>
                  </a:cubicBezTo>
                  <a:cubicBezTo>
                    <a:pt x="242" y="1392"/>
                    <a:pt x="240" y="1414"/>
                    <a:pt x="238" y="1447"/>
                  </a:cubicBezTo>
                  <a:cubicBezTo>
                    <a:pt x="233" y="1480"/>
                    <a:pt x="226" y="1523"/>
                    <a:pt x="220" y="1566"/>
                  </a:cubicBezTo>
                  <a:cubicBezTo>
                    <a:pt x="202" y="1653"/>
                    <a:pt x="183" y="1739"/>
                    <a:pt x="183" y="1739"/>
                  </a:cubicBezTo>
                  <a:lnTo>
                    <a:pt x="165" y="1803"/>
                  </a:lnTo>
                  <a:cubicBezTo>
                    <a:pt x="120" y="1977"/>
                    <a:pt x="66" y="2136"/>
                    <a:pt x="0" y="2286"/>
                  </a:cubicBezTo>
                  <a:cubicBezTo>
                    <a:pt x="32" y="2247"/>
                    <a:pt x="105" y="2139"/>
                    <a:pt x="166" y="2018"/>
                  </a:cubicBezTo>
                  <a:cubicBezTo>
                    <a:pt x="224" y="1897"/>
                    <a:pt x="272" y="1766"/>
                    <a:pt x="285" y="1701"/>
                  </a:cubicBezTo>
                  <a:cubicBezTo>
                    <a:pt x="285" y="1701"/>
                    <a:pt x="289" y="1682"/>
                    <a:pt x="295" y="1653"/>
                  </a:cubicBezTo>
                  <a:cubicBezTo>
                    <a:pt x="302" y="1624"/>
                    <a:pt x="309" y="1585"/>
                    <a:pt x="315" y="1545"/>
                  </a:cubicBezTo>
                  <a:cubicBezTo>
                    <a:pt x="329" y="1466"/>
                    <a:pt x="335" y="1386"/>
                    <a:pt x="335" y="1386"/>
                  </a:cubicBezTo>
                  <a:cubicBezTo>
                    <a:pt x="350" y="1244"/>
                    <a:pt x="349" y="1096"/>
                    <a:pt x="339" y="948"/>
                  </a:cubicBezTo>
                  <a:cubicBezTo>
                    <a:pt x="320" y="725"/>
                    <a:pt x="261" y="532"/>
                    <a:pt x="185" y="331"/>
                  </a:cubicBezTo>
                  <a:cubicBezTo>
                    <a:pt x="96" y="109"/>
                    <a:pt x="83" y="104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3"/>
            <p:cNvSpPr/>
            <p:nvPr/>
          </p:nvSpPr>
          <p:spPr>
            <a:xfrm>
              <a:off x="3863575" y="2216100"/>
              <a:ext cx="19175" cy="40000"/>
            </a:xfrm>
            <a:custGeom>
              <a:avLst/>
              <a:gdLst/>
              <a:ahLst/>
              <a:cxnLst/>
              <a:rect l="l" t="t" r="r" b="b"/>
              <a:pathLst>
                <a:path w="767" h="1600" extrusionOk="0">
                  <a:moveTo>
                    <a:pt x="740" y="0"/>
                  </a:moveTo>
                  <a:cubicBezTo>
                    <a:pt x="712" y="334"/>
                    <a:pt x="591" y="722"/>
                    <a:pt x="415" y="1028"/>
                  </a:cubicBezTo>
                  <a:cubicBezTo>
                    <a:pt x="415" y="1028"/>
                    <a:pt x="382" y="1086"/>
                    <a:pt x="347" y="1143"/>
                  </a:cubicBezTo>
                  <a:cubicBezTo>
                    <a:pt x="309" y="1198"/>
                    <a:pt x="271" y="1254"/>
                    <a:pt x="271" y="1254"/>
                  </a:cubicBezTo>
                  <a:lnTo>
                    <a:pt x="241" y="1293"/>
                  </a:lnTo>
                  <a:lnTo>
                    <a:pt x="240" y="1293"/>
                  </a:lnTo>
                  <a:cubicBezTo>
                    <a:pt x="162" y="1405"/>
                    <a:pt x="84" y="1506"/>
                    <a:pt x="1" y="1600"/>
                  </a:cubicBezTo>
                  <a:cubicBezTo>
                    <a:pt x="35" y="1581"/>
                    <a:pt x="118" y="1525"/>
                    <a:pt x="194" y="1457"/>
                  </a:cubicBezTo>
                  <a:cubicBezTo>
                    <a:pt x="271" y="1389"/>
                    <a:pt x="344" y="1310"/>
                    <a:pt x="371" y="1269"/>
                  </a:cubicBezTo>
                  <a:cubicBezTo>
                    <a:pt x="371" y="1269"/>
                    <a:pt x="407" y="1220"/>
                    <a:pt x="438" y="1167"/>
                  </a:cubicBezTo>
                  <a:cubicBezTo>
                    <a:pt x="471" y="1116"/>
                    <a:pt x="499" y="1062"/>
                    <a:pt x="499" y="1062"/>
                  </a:cubicBezTo>
                  <a:cubicBezTo>
                    <a:pt x="553" y="968"/>
                    <a:pt x="600" y="865"/>
                    <a:pt x="641" y="760"/>
                  </a:cubicBezTo>
                  <a:cubicBezTo>
                    <a:pt x="701" y="603"/>
                    <a:pt x="724" y="450"/>
                    <a:pt x="745" y="289"/>
                  </a:cubicBezTo>
                  <a:cubicBezTo>
                    <a:pt x="766" y="108"/>
                    <a:pt x="760" y="100"/>
                    <a:pt x="7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3"/>
            <p:cNvSpPr/>
            <p:nvPr/>
          </p:nvSpPr>
          <p:spPr>
            <a:xfrm>
              <a:off x="3318175" y="2217950"/>
              <a:ext cx="24450" cy="57650"/>
            </a:xfrm>
            <a:custGeom>
              <a:avLst/>
              <a:gdLst/>
              <a:ahLst/>
              <a:cxnLst/>
              <a:rect l="l" t="t" r="r" b="b"/>
              <a:pathLst>
                <a:path w="978" h="2306" extrusionOk="0">
                  <a:moveTo>
                    <a:pt x="943" y="1"/>
                  </a:moveTo>
                  <a:cubicBezTo>
                    <a:pt x="940" y="57"/>
                    <a:pt x="931" y="197"/>
                    <a:pt x="876" y="326"/>
                  </a:cubicBezTo>
                  <a:cubicBezTo>
                    <a:pt x="825" y="456"/>
                    <a:pt x="747" y="575"/>
                    <a:pt x="712" y="632"/>
                  </a:cubicBezTo>
                  <a:cubicBezTo>
                    <a:pt x="712" y="632"/>
                    <a:pt x="670" y="703"/>
                    <a:pt x="621" y="771"/>
                  </a:cubicBezTo>
                  <a:lnTo>
                    <a:pt x="524" y="905"/>
                  </a:lnTo>
                  <a:cubicBezTo>
                    <a:pt x="434" y="1024"/>
                    <a:pt x="332" y="1143"/>
                    <a:pt x="245" y="1277"/>
                  </a:cubicBezTo>
                  <a:cubicBezTo>
                    <a:pt x="115" y="1476"/>
                    <a:pt x="33" y="1683"/>
                    <a:pt x="11" y="1917"/>
                  </a:cubicBezTo>
                  <a:cubicBezTo>
                    <a:pt x="0" y="2048"/>
                    <a:pt x="22" y="2115"/>
                    <a:pt x="35" y="2166"/>
                  </a:cubicBezTo>
                  <a:cubicBezTo>
                    <a:pt x="53" y="2215"/>
                    <a:pt x="73" y="2249"/>
                    <a:pt x="115" y="2305"/>
                  </a:cubicBezTo>
                  <a:cubicBezTo>
                    <a:pt x="64" y="2199"/>
                    <a:pt x="44" y="2076"/>
                    <a:pt x="55" y="1953"/>
                  </a:cubicBezTo>
                  <a:cubicBezTo>
                    <a:pt x="66" y="1829"/>
                    <a:pt x="110" y="1706"/>
                    <a:pt x="164" y="1589"/>
                  </a:cubicBezTo>
                  <a:cubicBezTo>
                    <a:pt x="274" y="1352"/>
                    <a:pt x="450" y="1151"/>
                    <a:pt x="606" y="947"/>
                  </a:cubicBezTo>
                  <a:cubicBezTo>
                    <a:pt x="606" y="947"/>
                    <a:pt x="664" y="870"/>
                    <a:pt x="719" y="789"/>
                  </a:cubicBezTo>
                  <a:cubicBezTo>
                    <a:pt x="775" y="708"/>
                    <a:pt x="823" y="623"/>
                    <a:pt x="823" y="623"/>
                  </a:cubicBezTo>
                  <a:lnTo>
                    <a:pt x="858" y="557"/>
                  </a:lnTo>
                  <a:cubicBezTo>
                    <a:pt x="943" y="374"/>
                    <a:pt x="978" y="178"/>
                    <a:pt x="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3"/>
            <p:cNvSpPr/>
            <p:nvPr/>
          </p:nvSpPr>
          <p:spPr>
            <a:xfrm>
              <a:off x="3322750" y="2225200"/>
              <a:ext cx="41200" cy="51950"/>
            </a:xfrm>
            <a:custGeom>
              <a:avLst/>
              <a:gdLst/>
              <a:ahLst/>
              <a:cxnLst/>
              <a:rect l="l" t="t" r="r" b="b"/>
              <a:pathLst>
                <a:path w="1648" h="2078" extrusionOk="0">
                  <a:moveTo>
                    <a:pt x="1617" y="1"/>
                  </a:moveTo>
                  <a:cubicBezTo>
                    <a:pt x="1616" y="60"/>
                    <a:pt x="1594" y="211"/>
                    <a:pt x="1521" y="341"/>
                  </a:cubicBezTo>
                  <a:cubicBezTo>
                    <a:pt x="1452" y="474"/>
                    <a:pt x="1346" y="585"/>
                    <a:pt x="1299" y="637"/>
                  </a:cubicBezTo>
                  <a:cubicBezTo>
                    <a:pt x="1299" y="637"/>
                    <a:pt x="1239" y="701"/>
                    <a:pt x="1172" y="757"/>
                  </a:cubicBezTo>
                  <a:cubicBezTo>
                    <a:pt x="1104" y="814"/>
                    <a:pt x="1032" y="865"/>
                    <a:pt x="1032" y="865"/>
                  </a:cubicBezTo>
                  <a:cubicBezTo>
                    <a:pt x="903" y="958"/>
                    <a:pt x="760" y="1043"/>
                    <a:pt x="619" y="1137"/>
                  </a:cubicBezTo>
                  <a:cubicBezTo>
                    <a:pt x="409" y="1277"/>
                    <a:pt x="235" y="1442"/>
                    <a:pt x="108" y="1657"/>
                  </a:cubicBezTo>
                  <a:cubicBezTo>
                    <a:pt x="38" y="1778"/>
                    <a:pt x="21" y="1851"/>
                    <a:pt x="10" y="1906"/>
                  </a:cubicBezTo>
                  <a:cubicBezTo>
                    <a:pt x="1" y="1961"/>
                    <a:pt x="0" y="2003"/>
                    <a:pt x="11" y="2078"/>
                  </a:cubicBezTo>
                  <a:cubicBezTo>
                    <a:pt x="22" y="1824"/>
                    <a:pt x="189" y="1582"/>
                    <a:pt x="401" y="1403"/>
                  </a:cubicBezTo>
                  <a:cubicBezTo>
                    <a:pt x="614" y="1224"/>
                    <a:pt x="875" y="1093"/>
                    <a:pt x="1099" y="930"/>
                  </a:cubicBezTo>
                  <a:cubicBezTo>
                    <a:pt x="1099" y="930"/>
                    <a:pt x="1185" y="868"/>
                    <a:pt x="1264" y="798"/>
                  </a:cubicBezTo>
                  <a:cubicBezTo>
                    <a:pt x="1344" y="727"/>
                    <a:pt x="1412" y="644"/>
                    <a:pt x="1412" y="644"/>
                  </a:cubicBezTo>
                  <a:cubicBezTo>
                    <a:pt x="1412" y="644"/>
                    <a:pt x="1425" y="629"/>
                    <a:pt x="1437" y="613"/>
                  </a:cubicBezTo>
                  <a:cubicBezTo>
                    <a:pt x="1450" y="597"/>
                    <a:pt x="1462" y="581"/>
                    <a:pt x="1462" y="581"/>
                  </a:cubicBezTo>
                  <a:lnTo>
                    <a:pt x="1461" y="581"/>
                  </a:lnTo>
                  <a:cubicBezTo>
                    <a:pt x="1586" y="403"/>
                    <a:pt x="1648" y="193"/>
                    <a:pt x="16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3"/>
            <p:cNvSpPr/>
            <p:nvPr/>
          </p:nvSpPr>
          <p:spPr>
            <a:xfrm>
              <a:off x="3247700" y="2250650"/>
              <a:ext cx="52075" cy="9200"/>
            </a:xfrm>
            <a:custGeom>
              <a:avLst/>
              <a:gdLst/>
              <a:ahLst/>
              <a:cxnLst/>
              <a:rect l="l" t="t" r="r" b="b"/>
              <a:pathLst>
                <a:path w="2083" h="368" extrusionOk="0">
                  <a:moveTo>
                    <a:pt x="1003" y="1"/>
                  </a:moveTo>
                  <a:cubicBezTo>
                    <a:pt x="959" y="1"/>
                    <a:pt x="915" y="2"/>
                    <a:pt x="871" y="5"/>
                  </a:cubicBezTo>
                  <a:cubicBezTo>
                    <a:pt x="666" y="16"/>
                    <a:pt x="488" y="69"/>
                    <a:pt x="303" y="138"/>
                  </a:cubicBezTo>
                  <a:cubicBezTo>
                    <a:pt x="99" y="218"/>
                    <a:pt x="94" y="231"/>
                    <a:pt x="0" y="307"/>
                  </a:cubicBezTo>
                  <a:cubicBezTo>
                    <a:pt x="181" y="219"/>
                    <a:pt x="394" y="151"/>
                    <a:pt x="615" y="116"/>
                  </a:cubicBezTo>
                  <a:cubicBezTo>
                    <a:pt x="725" y="98"/>
                    <a:pt x="837" y="90"/>
                    <a:pt x="949" y="90"/>
                  </a:cubicBezTo>
                  <a:cubicBezTo>
                    <a:pt x="1060" y="90"/>
                    <a:pt x="1170" y="98"/>
                    <a:pt x="1275" y="112"/>
                  </a:cubicBezTo>
                  <a:cubicBezTo>
                    <a:pt x="1275" y="112"/>
                    <a:pt x="1295" y="114"/>
                    <a:pt x="1325" y="118"/>
                  </a:cubicBezTo>
                  <a:cubicBezTo>
                    <a:pt x="1355" y="124"/>
                    <a:pt x="1394" y="131"/>
                    <a:pt x="1434" y="139"/>
                  </a:cubicBezTo>
                  <a:cubicBezTo>
                    <a:pt x="1512" y="157"/>
                    <a:pt x="1590" y="179"/>
                    <a:pt x="1590" y="179"/>
                  </a:cubicBezTo>
                  <a:lnTo>
                    <a:pt x="1647" y="197"/>
                  </a:lnTo>
                  <a:cubicBezTo>
                    <a:pt x="1805" y="244"/>
                    <a:pt x="1948" y="300"/>
                    <a:pt x="2083" y="368"/>
                  </a:cubicBezTo>
                  <a:cubicBezTo>
                    <a:pt x="2049" y="335"/>
                    <a:pt x="1955" y="262"/>
                    <a:pt x="1847" y="200"/>
                  </a:cubicBezTo>
                  <a:cubicBezTo>
                    <a:pt x="1739" y="140"/>
                    <a:pt x="1620" y="90"/>
                    <a:pt x="1562" y="76"/>
                  </a:cubicBezTo>
                  <a:lnTo>
                    <a:pt x="1517" y="65"/>
                  </a:lnTo>
                  <a:cubicBezTo>
                    <a:pt x="1490" y="58"/>
                    <a:pt x="1455" y="49"/>
                    <a:pt x="1418" y="42"/>
                  </a:cubicBezTo>
                  <a:cubicBezTo>
                    <a:pt x="1347" y="27"/>
                    <a:pt x="1273" y="20"/>
                    <a:pt x="1273" y="20"/>
                  </a:cubicBezTo>
                  <a:cubicBezTo>
                    <a:pt x="1185" y="7"/>
                    <a:pt x="1095" y="1"/>
                    <a:pt x="1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3"/>
            <p:cNvSpPr/>
            <p:nvPr/>
          </p:nvSpPr>
          <p:spPr>
            <a:xfrm>
              <a:off x="3260025" y="2229475"/>
              <a:ext cx="36575" cy="27175"/>
            </a:xfrm>
            <a:custGeom>
              <a:avLst/>
              <a:gdLst/>
              <a:ahLst/>
              <a:cxnLst/>
              <a:rect l="l" t="t" r="r" b="b"/>
              <a:pathLst>
                <a:path w="1463" h="1087" extrusionOk="0">
                  <a:moveTo>
                    <a:pt x="0" y="1"/>
                  </a:moveTo>
                  <a:cubicBezTo>
                    <a:pt x="39" y="16"/>
                    <a:pt x="138" y="44"/>
                    <a:pt x="235" y="82"/>
                  </a:cubicBezTo>
                  <a:cubicBezTo>
                    <a:pt x="332" y="121"/>
                    <a:pt x="428" y="165"/>
                    <a:pt x="472" y="185"/>
                  </a:cubicBezTo>
                  <a:cubicBezTo>
                    <a:pt x="472" y="185"/>
                    <a:pt x="529" y="207"/>
                    <a:pt x="582" y="236"/>
                  </a:cubicBezTo>
                  <a:cubicBezTo>
                    <a:pt x="637" y="263"/>
                    <a:pt x="688" y="295"/>
                    <a:pt x="688" y="295"/>
                  </a:cubicBezTo>
                  <a:cubicBezTo>
                    <a:pt x="782" y="349"/>
                    <a:pt x="873" y="416"/>
                    <a:pt x="957" y="489"/>
                  </a:cubicBezTo>
                  <a:cubicBezTo>
                    <a:pt x="1084" y="601"/>
                    <a:pt x="1197" y="705"/>
                    <a:pt x="1294" y="841"/>
                  </a:cubicBezTo>
                  <a:cubicBezTo>
                    <a:pt x="1396" y="995"/>
                    <a:pt x="1394" y="1004"/>
                    <a:pt x="1462" y="1086"/>
                  </a:cubicBezTo>
                  <a:cubicBezTo>
                    <a:pt x="1404" y="921"/>
                    <a:pt x="1307" y="748"/>
                    <a:pt x="1178" y="593"/>
                  </a:cubicBezTo>
                  <a:cubicBezTo>
                    <a:pt x="1051" y="439"/>
                    <a:pt x="890" y="308"/>
                    <a:pt x="725" y="210"/>
                  </a:cubicBezTo>
                  <a:cubicBezTo>
                    <a:pt x="725" y="210"/>
                    <a:pt x="709" y="201"/>
                    <a:pt x="685" y="188"/>
                  </a:cubicBezTo>
                  <a:cubicBezTo>
                    <a:pt x="661" y="175"/>
                    <a:pt x="629" y="158"/>
                    <a:pt x="596" y="141"/>
                  </a:cubicBezTo>
                  <a:cubicBezTo>
                    <a:pt x="530" y="111"/>
                    <a:pt x="463" y="83"/>
                    <a:pt x="463" y="83"/>
                  </a:cubicBezTo>
                  <a:lnTo>
                    <a:pt x="411" y="64"/>
                  </a:lnTo>
                  <a:cubicBezTo>
                    <a:pt x="269" y="20"/>
                    <a:pt x="132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3"/>
            <p:cNvSpPr/>
            <p:nvPr/>
          </p:nvSpPr>
          <p:spPr>
            <a:xfrm>
              <a:off x="3234325" y="2268150"/>
              <a:ext cx="42375" cy="18525"/>
            </a:xfrm>
            <a:custGeom>
              <a:avLst/>
              <a:gdLst/>
              <a:ahLst/>
              <a:cxnLst/>
              <a:rect l="l" t="t" r="r" b="b"/>
              <a:pathLst>
                <a:path w="1695" h="741" extrusionOk="0">
                  <a:moveTo>
                    <a:pt x="1247" y="1"/>
                  </a:moveTo>
                  <a:cubicBezTo>
                    <a:pt x="1217" y="1"/>
                    <a:pt x="1192" y="2"/>
                    <a:pt x="1174" y="5"/>
                  </a:cubicBezTo>
                  <a:cubicBezTo>
                    <a:pt x="1174" y="5"/>
                    <a:pt x="1158" y="7"/>
                    <a:pt x="1134" y="11"/>
                  </a:cubicBezTo>
                  <a:cubicBezTo>
                    <a:pt x="1111" y="13"/>
                    <a:pt x="1078" y="17"/>
                    <a:pt x="1046" y="25"/>
                  </a:cubicBezTo>
                  <a:cubicBezTo>
                    <a:pt x="982" y="37"/>
                    <a:pt x="920" y="54"/>
                    <a:pt x="920" y="54"/>
                  </a:cubicBezTo>
                  <a:cubicBezTo>
                    <a:pt x="808" y="83"/>
                    <a:pt x="695" y="127"/>
                    <a:pt x="586" y="179"/>
                  </a:cubicBezTo>
                  <a:cubicBezTo>
                    <a:pt x="425" y="260"/>
                    <a:pt x="301" y="369"/>
                    <a:pt x="177" y="491"/>
                  </a:cubicBezTo>
                  <a:cubicBezTo>
                    <a:pt x="42" y="630"/>
                    <a:pt x="44" y="643"/>
                    <a:pt x="0" y="741"/>
                  </a:cubicBezTo>
                  <a:cubicBezTo>
                    <a:pt x="113" y="603"/>
                    <a:pt x="259" y="473"/>
                    <a:pt x="424" y="369"/>
                  </a:cubicBezTo>
                  <a:cubicBezTo>
                    <a:pt x="588" y="263"/>
                    <a:pt x="775" y="188"/>
                    <a:pt x="955" y="139"/>
                  </a:cubicBezTo>
                  <a:cubicBezTo>
                    <a:pt x="955" y="139"/>
                    <a:pt x="972" y="135"/>
                    <a:pt x="997" y="127"/>
                  </a:cubicBezTo>
                  <a:cubicBezTo>
                    <a:pt x="1023" y="122"/>
                    <a:pt x="1058" y="116"/>
                    <a:pt x="1092" y="108"/>
                  </a:cubicBezTo>
                  <a:cubicBezTo>
                    <a:pt x="1161" y="97"/>
                    <a:pt x="1232" y="90"/>
                    <a:pt x="1232" y="90"/>
                  </a:cubicBezTo>
                  <a:lnTo>
                    <a:pt x="1285" y="86"/>
                  </a:lnTo>
                  <a:cubicBezTo>
                    <a:pt x="1360" y="80"/>
                    <a:pt x="1432" y="76"/>
                    <a:pt x="1503" y="76"/>
                  </a:cubicBezTo>
                  <a:cubicBezTo>
                    <a:pt x="1568" y="76"/>
                    <a:pt x="1631" y="79"/>
                    <a:pt x="1695" y="85"/>
                  </a:cubicBezTo>
                  <a:cubicBezTo>
                    <a:pt x="1658" y="68"/>
                    <a:pt x="1557" y="34"/>
                    <a:pt x="1449" y="17"/>
                  </a:cubicBezTo>
                  <a:cubicBezTo>
                    <a:pt x="1378" y="6"/>
                    <a:pt x="1304" y="1"/>
                    <a:pt x="1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3"/>
            <p:cNvSpPr/>
            <p:nvPr/>
          </p:nvSpPr>
          <p:spPr>
            <a:xfrm>
              <a:off x="3138700" y="2163675"/>
              <a:ext cx="22500" cy="41775"/>
            </a:xfrm>
            <a:custGeom>
              <a:avLst/>
              <a:gdLst/>
              <a:ahLst/>
              <a:cxnLst/>
              <a:rect l="l" t="t" r="r" b="b"/>
              <a:pathLst>
                <a:path w="900" h="1671" extrusionOk="0">
                  <a:moveTo>
                    <a:pt x="1" y="1"/>
                  </a:moveTo>
                  <a:cubicBezTo>
                    <a:pt x="276" y="233"/>
                    <a:pt x="535" y="587"/>
                    <a:pt x="681" y="939"/>
                  </a:cubicBezTo>
                  <a:cubicBezTo>
                    <a:pt x="681" y="939"/>
                    <a:pt x="709" y="1005"/>
                    <a:pt x="734" y="1073"/>
                  </a:cubicBezTo>
                  <a:cubicBezTo>
                    <a:pt x="756" y="1141"/>
                    <a:pt x="777" y="1211"/>
                    <a:pt x="777" y="1211"/>
                  </a:cubicBezTo>
                  <a:lnTo>
                    <a:pt x="790" y="1263"/>
                  </a:lnTo>
                  <a:cubicBezTo>
                    <a:pt x="832" y="1404"/>
                    <a:pt x="863" y="1537"/>
                    <a:pt x="885" y="1670"/>
                  </a:cubicBezTo>
                  <a:cubicBezTo>
                    <a:pt x="893" y="1629"/>
                    <a:pt x="899" y="1522"/>
                    <a:pt x="893" y="1412"/>
                  </a:cubicBezTo>
                  <a:cubicBezTo>
                    <a:pt x="885" y="1303"/>
                    <a:pt x="867" y="1189"/>
                    <a:pt x="849" y="1138"/>
                  </a:cubicBezTo>
                  <a:cubicBezTo>
                    <a:pt x="849" y="1138"/>
                    <a:pt x="832" y="1074"/>
                    <a:pt x="808" y="1014"/>
                  </a:cubicBezTo>
                  <a:cubicBezTo>
                    <a:pt x="787" y="952"/>
                    <a:pt x="760" y="893"/>
                    <a:pt x="760" y="893"/>
                  </a:cubicBezTo>
                  <a:cubicBezTo>
                    <a:pt x="714" y="785"/>
                    <a:pt x="657" y="678"/>
                    <a:pt x="593" y="574"/>
                  </a:cubicBezTo>
                  <a:cubicBezTo>
                    <a:pt x="497" y="419"/>
                    <a:pt x="380" y="301"/>
                    <a:pt x="254" y="180"/>
                  </a:cubicBezTo>
                  <a:cubicBezTo>
                    <a:pt x="110" y="46"/>
                    <a:pt x="99" y="4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3"/>
            <p:cNvSpPr/>
            <p:nvPr/>
          </p:nvSpPr>
          <p:spPr>
            <a:xfrm>
              <a:off x="3144725" y="2161225"/>
              <a:ext cx="33450" cy="28425"/>
            </a:xfrm>
            <a:custGeom>
              <a:avLst/>
              <a:gdLst/>
              <a:ahLst/>
              <a:cxnLst/>
              <a:rect l="l" t="t" r="r" b="b"/>
              <a:pathLst>
                <a:path w="1338" h="1137" extrusionOk="0">
                  <a:moveTo>
                    <a:pt x="1" y="0"/>
                  </a:moveTo>
                  <a:cubicBezTo>
                    <a:pt x="232" y="226"/>
                    <a:pt x="520" y="492"/>
                    <a:pt x="787" y="716"/>
                  </a:cubicBezTo>
                  <a:lnTo>
                    <a:pt x="989" y="885"/>
                  </a:lnTo>
                  <a:lnTo>
                    <a:pt x="1026" y="917"/>
                  </a:lnTo>
                  <a:cubicBezTo>
                    <a:pt x="1133" y="998"/>
                    <a:pt x="1236" y="1070"/>
                    <a:pt x="1337" y="1137"/>
                  </a:cubicBezTo>
                  <a:cubicBezTo>
                    <a:pt x="1293" y="1074"/>
                    <a:pt x="1085" y="848"/>
                    <a:pt x="1014" y="787"/>
                  </a:cubicBezTo>
                  <a:lnTo>
                    <a:pt x="837" y="639"/>
                  </a:lnTo>
                  <a:cubicBezTo>
                    <a:pt x="759" y="573"/>
                    <a:pt x="678" y="504"/>
                    <a:pt x="595" y="435"/>
                  </a:cubicBezTo>
                  <a:cubicBezTo>
                    <a:pt x="474" y="331"/>
                    <a:pt x="353" y="252"/>
                    <a:pt x="231" y="155"/>
                  </a:cubicBezTo>
                  <a:cubicBezTo>
                    <a:pt x="96" y="46"/>
                    <a:pt x="89" y="4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3"/>
            <p:cNvSpPr/>
            <p:nvPr/>
          </p:nvSpPr>
          <p:spPr>
            <a:xfrm>
              <a:off x="3180050" y="2143625"/>
              <a:ext cx="6000" cy="32075"/>
            </a:xfrm>
            <a:custGeom>
              <a:avLst/>
              <a:gdLst/>
              <a:ahLst/>
              <a:cxnLst/>
              <a:rect l="l" t="t" r="r" b="b"/>
              <a:pathLst>
                <a:path w="240" h="1283" extrusionOk="0">
                  <a:moveTo>
                    <a:pt x="1" y="0"/>
                  </a:moveTo>
                  <a:cubicBezTo>
                    <a:pt x="50" y="236"/>
                    <a:pt x="94" y="520"/>
                    <a:pt x="124" y="775"/>
                  </a:cubicBezTo>
                  <a:lnTo>
                    <a:pt x="135" y="871"/>
                  </a:lnTo>
                  <a:cubicBezTo>
                    <a:pt x="139" y="919"/>
                    <a:pt x="144" y="967"/>
                    <a:pt x="144" y="967"/>
                  </a:cubicBezTo>
                  <a:lnTo>
                    <a:pt x="146" y="1004"/>
                  </a:lnTo>
                  <a:lnTo>
                    <a:pt x="147" y="1004"/>
                  </a:lnTo>
                  <a:cubicBezTo>
                    <a:pt x="158" y="1081"/>
                    <a:pt x="172" y="1177"/>
                    <a:pt x="187" y="1283"/>
                  </a:cubicBezTo>
                  <a:cubicBezTo>
                    <a:pt x="210" y="1229"/>
                    <a:pt x="240" y="999"/>
                    <a:pt x="232" y="928"/>
                  </a:cubicBezTo>
                  <a:cubicBezTo>
                    <a:pt x="232" y="928"/>
                    <a:pt x="228" y="885"/>
                    <a:pt x="224" y="842"/>
                  </a:cubicBezTo>
                  <a:cubicBezTo>
                    <a:pt x="219" y="799"/>
                    <a:pt x="214" y="756"/>
                    <a:pt x="214" y="756"/>
                  </a:cubicBezTo>
                  <a:cubicBezTo>
                    <a:pt x="205" y="679"/>
                    <a:pt x="193" y="600"/>
                    <a:pt x="179" y="522"/>
                  </a:cubicBezTo>
                  <a:cubicBezTo>
                    <a:pt x="160" y="403"/>
                    <a:pt x="120" y="301"/>
                    <a:pt x="86" y="190"/>
                  </a:cubicBezTo>
                  <a:cubicBezTo>
                    <a:pt x="50" y="65"/>
                    <a:pt x="45" y="6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3"/>
            <p:cNvSpPr/>
            <p:nvPr/>
          </p:nvSpPr>
          <p:spPr>
            <a:xfrm>
              <a:off x="3179075" y="2138775"/>
              <a:ext cx="22275" cy="39375"/>
            </a:xfrm>
            <a:custGeom>
              <a:avLst/>
              <a:gdLst/>
              <a:ahLst/>
              <a:cxnLst/>
              <a:rect l="l" t="t" r="r" b="b"/>
              <a:pathLst>
                <a:path w="891" h="1575" extrusionOk="0">
                  <a:moveTo>
                    <a:pt x="1" y="1"/>
                  </a:moveTo>
                  <a:cubicBezTo>
                    <a:pt x="245" y="238"/>
                    <a:pt x="485" y="572"/>
                    <a:pt x="638" y="898"/>
                  </a:cubicBezTo>
                  <a:cubicBezTo>
                    <a:pt x="638" y="898"/>
                    <a:pt x="667" y="960"/>
                    <a:pt x="694" y="1023"/>
                  </a:cubicBezTo>
                  <a:cubicBezTo>
                    <a:pt x="720" y="1086"/>
                    <a:pt x="744" y="1150"/>
                    <a:pt x="744" y="1150"/>
                  </a:cubicBezTo>
                  <a:lnTo>
                    <a:pt x="760" y="1199"/>
                  </a:lnTo>
                  <a:cubicBezTo>
                    <a:pt x="810" y="1329"/>
                    <a:pt x="852" y="1452"/>
                    <a:pt x="888" y="1574"/>
                  </a:cubicBezTo>
                  <a:cubicBezTo>
                    <a:pt x="891" y="1534"/>
                    <a:pt x="887" y="1434"/>
                    <a:pt x="871" y="1331"/>
                  </a:cubicBezTo>
                  <a:cubicBezTo>
                    <a:pt x="856" y="1227"/>
                    <a:pt x="831" y="1122"/>
                    <a:pt x="813" y="1076"/>
                  </a:cubicBezTo>
                  <a:cubicBezTo>
                    <a:pt x="813" y="1076"/>
                    <a:pt x="791" y="1017"/>
                    <a:pt x="767" y="961"/>
                  </a:cubicBezTo>
                  <a:cubicBezTo>
                    <a:pt x="743" y="905"/>
                    <a:pt x="715" y="849"/>
                    <a:pt x="715" y="849"/>
                  </a:cubicBezTo>
                  <a:cubicBezTo>
                    <a:pt x="668" y="749"/>
                    <a:pt x="612" y="651"/>
                    <a:pt x="550" y="553"/>
                  </a:cubicBezTo>
                  <a:cubicBezTo>
                    <a:pt x="457" y="410"/>
                    <a:pt x="348" y="298"/>
                    <a:pt x="232" y="179"/>
                  </a:cubicBezTo>
                  <a:cubicBezTo>
                    <a:pt x="102" y="49"/>
                    <a:pt x="92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3"/>
            <p:cNvSpPr/>
            <p:nvPr/>
          </p:nvSpPr>
          <p:spPr>
            <a:xfrm>
              <a:off x="3209475" y="2124900"/>
              <a:ext cx="20750" cy="29025"/>
            </a:xfrm>
            <a:custGeom>
              <a:avLst/>
              <a:gdLst/>
              <a:ahLst/>
              <a:cxnLst/>
              <a:rect l="l" t="t" r="r" b="b"/>
              <a:pathLst>
                <a:path w="830" h="1161" extrusionOk="0">
                  <a:moveTo>
                    <a:pt x="830" y="0"/>
                  </a:moveTo>
                  <a:lnTo>
                    <a:pt x="830" y="0"/>
                  </a:lnTo>
                  <a:cubicBezTo>
                    <a:pt x="659" y="201"/>
                    <a:pt x="461" y="451"/>
                    <a:pt x="299" y="682"/>
                  </a:cubicBezTo>
                  <a:lnTo>
                    <a:pt x="176" y="857"/>
                  </a:lnTo>
                  <a:lnTo>
                    <a:pt x="152" y="890"/>
                  </a:lnTo>
                  <a:cubicBezTo>
                    <a:pt x="94" y="983"/>
                    <a:pt x="46" y="1073"/>
                    <a:pt x="0" y="1160"/>
                  </a:cubicBezTo>
                  <a:cubicBezTo>
                    <a:pt x="51" y="1123"/>
                    <a:pt x="226" y="944"/>
                    <a:pt x="270" y="881"/>
                  </a:cubicBezTo>
                  <a:cubicBezTo>
                    <a:pt x="270" y="881"/>
                    <a:pt x="378" y="728"/>
                    <a:pt x="378" y="728"/>
                  </a:cubicBezTo>
                  <a:cubicBezTo>
                    <a:pt x="425" y="660"/>
                    <a:pt x="476" y="589"/>
                    <a:pt x="527" y="518"/>
                  </a:cubicBezTo>
                  <a:cubicBezTo>
                    <a:pt x="602" y="413"/>
                    <a:pt x="656" y="307"/>
                    <a:pt x="726" y="201"/>
                  </a:cubicBezTo>
                  <a:cubicBezTo>
                    <a:pt x="804" y="83"/>
                    <a:pt x="806" y="78"/>
                    <a:pt x="8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3"/>
            <p:cNvSpPr/>
            <p:nvPr/>
          </p:nvSpPr>
          <p:spPr>
            <a:xfrm>
              <a:off x="3229375" y="2128025"/>
              <a:ext cx="5500" cy="28500"/>
            </a:xfrm>
            <a:custGeom>
              <a:avLst/>
              <a:gdLst/>
              <a:ahLst/>
              <a:cxnLst/>
              <a:rect l="l" t="t" r="r" b="b"/>
              <a:pathLst>
                <a:path w="220" h="114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146" y="206"/>
                    <a:pt x="85" y="458"/>
                    <a:pt x="46" y="684"/>
                  </a:cubicBezTo>
                  <a:lnTo>
                    <a:pt x="16" y="855"/>
                  </a:lnTo>
                  <a:lnTo>
                    <a:pt x="11" y="887"/>
                  </a:lnTo>
                  <a:cubicBezTo>
                    <a:pt x="2" y="976"/>
                    <a:pt x="0" y="1058"/>
                    <a:pt x="0" y="1139"/>
                  </a:cubicBezTo>
                  <a:cubicBezTo>
                    <a:pt x="27" y="1095"/>
                    <a:pt x="101" y="903"/>
                    <a:pt x="112" y="842"/>
                  </a:cubicBezTo>
                  <a:lnTo>
                    <a:pt x="136" y="692"/>
                  </a:lnTo>
                  <a:cubicBezTo>
                    <a:pt x="148" y="625"/>
                    <a:pt x="160" y="556"/>
                    <a:pt x="173" y="487"/>
                  </a:cubicBezTo>
                  <a:cubicBezTo>
                    <a:pt x="192" y="383"/>
                    <a:pt x="191" y="287"/>
                    <a:pt x="205" y="185"/>
                  </a:cubicBezTo>
                  <a:cubicBezTo>
                    <a:pt x="220" y="71"/>
                    <a:pt x="220" y="66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3"/>
            <p:cNvSpPr/>
            <p:nvPr/>
          </p:nvSpPr>
          <p:spPr>
            <a:xfrm>
              <a:off x="3098050" y="2175625"/>
              <a:ext cx="47925" cy="25850"/>
            </a:xfrm>
            <a:custGeom>
              <a:avLst/>
              <a:gdLst/>
              <a:ahLst/>
              <a:cxnLst/>
              <a:rect l="l" t="t" r="r" b="b"/>
              <a:pathLst>
                <a:path w="1917" h="1034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104"/>
                    <a:pt x="89" y="205"/>
                    <a:pt x="175" y="285"/>
                  </a:cubicBezTo>
                  <a:cubicBezTo>
                    <a:pt x="261" y="366"/>
                    <a:pt x="369" y="426"/>
                    <a:pt x="480" y="472"/>
                  </a:cubicBezTo>
                  <a:cubicBezTo>
                    <a:pt x="704" y="567"/>
                    <a:pt x="952" y="593"/>
                    <a:pt x="1168" y="635"/>
                  </a:cubicBezTo>
                  <a:cubicBezTo>
                    <a:pt x="1168" y="635"/>
                    <a:pt x="1251" y="650"/>
                    <a:pt x="1332" y="673"/>
                  </a:cubicBezTo>
                  <a:cubicBezTo>
                    <a:pt x="1414" y="694"/>
                    <a:pt x="1490" y="724"/>
                    <a:pt x="1490" y="724"/>
                  </a:cubicBezTo>
                  <a:lnTo>
                    <a:pt x="1548" y="748"/>
                  </a:lnTo>
                  <a:cubicBezTo>
                    <a:pt x="1702" y="811"/>
                    <a:pt x="1832" y="902"/>
                    <a:pt x="1916" y="1033"/>
                  </a:cubicBezTo>
                  <a:cubicBezTo>
                    <a:pt x="1903" y="989"/>
                    <a:pt x="1850" y="871"/>
                    <a:pt x="1749" y="786"/>
                  </a:cubicBezTo>
                  <a:cubicBezTo>
                    <a:pt x="1651" y="697"/>
                    <a:pt x="1527" y="639"/>
                    <a:pt x="1468" y="619"/>
                  </a:cubicBezTo>
                  <a:cubicBezTo>
                    <a:pt x="1468" y="619"/>
                    <a:pt x="1394" y="594"/>
                    <a:pt x="1321" y="576"/>
                  </a:cubicBezTo>
                  <a:cubicBezTo>
                    <a:pt x="1246" y="557"/>
                    <a:pt x="1172" y="543"/>
                    <a:pt x="1172" y="543"/>
                  </a:cubicBezTo>
                  <a:cubicBezTo>
                    <a:pt x="1039" y="516"/>
                    <a:pt x="901" y="501"/>
                    <a:pt x="769" y="471"/>
                  </a:cubicBezTo>
                  <a:cubicBezTo>
                    <a:pt x="571" y="427"/>
                    <a:pt x="387" y="384"/>
                    <a:pt x="227" y="268"/>
                  </a:cubicBezTo>
                  <a:cubicBezTo>
                    <a:pt x="140" y="201"/>
                    <a:pt x="109" y="151"/>
                    <a:pt x="80" y="118"/>
                  </a:cubicBezTo>
                  <a:cubicBezTo>
                    <a:pt x="54" y="82"/>
                    <a:pt x="34" y="5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3"/>
            <p:cNvSpPr/>
            <p:nvPr/>
          </p:nvSpPr>
          <p:spPr>
            <a:xfrm>
              <a:off x="3097500" y="2176800"/>
              <a:ext cx="32550" cy="37950"/>
            </a:xfrm>
            <a:custGeom>
              <a:avLst/>
              <a:gdLst/>
              <a:ahLst/>
              <a:cxnLst/>
              <a:rect l="l" t="t" r="r" b="b"/>
              <a:pathLst>
                <a:path w="1302" h="1518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94"/>
                    <a:pt x="73" y="406"/>
                    <a:pt x="170" y="605"/>
                  </a:cubicBezTo>
                  <a:cubicBezTo>
                    <a:pt x="267" y="805"/>
                    <a:pt x="408" y="985"/>
                    <a:pt x="564" y="1130"/>
                  </a:cubicBezTo>
                  <a:cubicBezTo>
                    <a:pt x="564" y="1130"/>
                    <a:pt x="579" y="1143"/>
                    <a:pt x="601" y="1164"/>
                  </a:cubicBezTo>
                  <a:cubicBezTo>
                    <a:pt x="625" y="1183"/>
                    <a:pt x="656" y="1208"/>
                    <a:pt x="687" y="1234"/>
                  </a:cubicBezTo>
                  <a:cubicBezTo>
                    <a:pt x="751" y="1281"/>
                    <a:pt x="818" y="1327"/>
                    <a:pt x="818" y="1327"/>
                  </a:cubicBezTo>
                  <a:lnTo>
                    <a:pt x="870" y="1358"/>
                  </a:lnTo>
                  <a:cubicBezTo>
                    <a:pt x="1014" y="1438"/>
                    <a:pt x="1159" y="1488"/>
                    <a:pt x="1301" y="1517"/>
                  </a:cubicBezTo>
                  <a:cubicBezTo>
                    <a:pt x="1261" y="1493"/>
                    <a:pt x="1159" y="1445"/>
                    <a:pt x="1060" y="1384"/>
                  </a:cubicBezTo>
                  <a:cubicBezTo>
                    <a:pt x="963" y="1323"/>
                    <a:pt x="869" y="1254"/>
                    <a:pt x="826" y="1222"/>
                  </a:cubicBezTo>
                  <a:cubicBezTo>
                    <a:pt x="826" y="1222"/>
                    <a:pt x="812" y="1212"/>
                    <a:pt x="791" y="1197"/>
                  </a:cubicBezTo>
                  <a:cubicBezTo>
                    <a:pt x="771" y="1183"/>
                    <a:pt x="743" y="1164"/>
                    <a:pt x="718" y="1142"/>
                  </a:cubicBezTo>
                  <a:cubicBezTo>
                    <a:pt x="665" y="1100"/>
                    <a:pt x="617" y="1054"/>
                    <a:pt x="617" y="1054"/>
                  </a:cubicBezTo>
                  <a:cubicBezTo>
                    <a:pt x="527" y="973"/>
                    <a:pt x="447" y="878"/>
                    <a:pt x="374" y="778"/>
                  </a:cubicBezTo>
                  <a:cubicBezTo>
                    <a:pt x="266" y="626"/>
                    <a:pt x="173" y="483"/>
                    <a:pt x="108" y="310"/>
                  </a:cubicBezTo>
                  <a:cubicBezTo>
                    <a:pt x="41" y="117"/>
                    <a:pt x="47" y="10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3"/>
            <p:cNvSpPr/>
            <p:nvPr/>
          </p:nvSpPr>
          <p:spPr>
            <a:xfrm>
              <a:off x="3118350" y="2218500"/>
              <a:ext cx="28350" cy="7425"/>
            </a:xfrm>
            <a:custGeom>
              <a:avLst/>
              <a:gdLst/>
              <a:ahLst/>
              <a:cxnLst/>
              <a:rect l="l" t="t" r="r" b="b"/>
              <a:pathLst>
                <a:path w="1134" h="297" extrusionOk="0">
                  <a:moveTo>
                    <a:pt x="487" y="1"/>
                  </a:moveTo>
                  <a:cubicBezTo>
                    <a:pt x="370" y="1"/>
                    <a:pt x="267" y="35"/>
                    <a:pt x="164" y="75"/>
                  </a:cubicBezTo>
                  <a:cubicBezTo>
                    <a:pt x="48" y="123"/>
                    <a:pt x="46" y="131"/>
                    <a:pt x="0" y="185"/>
                  </a:cubicBezTo>
                  <a:cubicBezTo>
                    <a:pt x="133" y="120"/>
                    <a:pt x="296" y="88"/>
                    <a:pt x="457" y="88"/>
                  </a:cubicBezTo>
                  <a:cubicBezTo>
                    <a:pt x="542" y="88"/>
                    <a:pt x="626" y="97"/>
                    <a:pt x="704" y="115"/>
                  </a:cubicBezTo>
                  <a:cubicBezTo>
                    <a:pt x="704" y="115"/>
                    <a:pt x="705" y="115"/>
                    <a:pt x="705" y="115"/>
                  </a:cubicBezTo>
                  <a:cubicBezTo>
                    <a:pt x="721" y="115"/>
                    <a:pt x="873" y="165"/>
                    <a:pt x="872" y="168"/>
                  </a:cubicBezTo>
                  <a:lnTo>
                    <a:pt x="902" y="182"/>
                  </a:lnTo>
                  <a:cubicBezTo>
                    <a:pt x="985" y="215"/>
                    <a:pt x="1062" y="251"/>
                    <a:pt x="1134" y="297"/>
                  </a:cubicBezTo>
                  <a:cubicBezTo>
                    <a:pt x="1121" y="273"/>
                    <a:pt x="1079" y="219"/>
                    <a:pt x="1026" y="171"/>
                  </a:cubicBezTo>
                  <a:cubicBezTo>
                    <a:pt x="973" y="125"/>
                    <a:pt x="911" y="85"/>
                    <a:pt x="878" y="73"/>
                  </a:cubicBezTo>
                  <a:cubicBezTo>
                    <a:pt x="878" y="73"/>
                    <a:pt x="839" y="56"/>
                    <a:pt x="798" y="46"/>
                  </a:cubicBezTo>
                  <a:cubicBezTo>
                    <a:pt x="757" y="33"/>
                    <a:pt x="716" y="25"/>
                    <a:pt x="716" y="25"/>
                  </a:cubicBezTo>
                  <a:cubicBezTo>
                    <a:pt x="644" y="8"/>
                    <a:pt x="566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3"/>
            <p:cNvSpPr/>
            <p:nvPr/>
          </p:nvSpPr>
          <p:spPr>
            <a:xfrm>
              <a:off x="3067525" y="2236725"/>
              <a:ext cx="20175" cy="39975"/>
            </a:xfrm>
            <a:custGeom>
              <a:avLst/>
              <a:gdLst/>
              <a:ahLst/>
              <a:cxnLst/>
              <a:rect l="l" t="t" r="r" b="b"/>
              <a:pathLst>
                <a:path w="807" h="1599" extrusionOk="0">
                  <a:moveTo>
                    <a:pt x="806" y="0"/>
                  </a:moveTo>
                  <a:lnTo>
                    <a:pt x="806" y="0"/>
                  </a:lnTo>
                  <a:cubicBezTo>
                    <a:pt x="766" y="7"/>
                    <a:pt x="663" y="36"/>
                    <a:pt x="566" y="88"/>
                  </a:cubicBezTo>
                  <a:cubicBezTo>
                    <a:pt x="471" y="142"/>
                    <a:pt x="380" y="214"/>
                    <a:pt x="346" y="256"/>
                  </a:cubicBezTo>
                  <a:cubicBezTo>
                    <a:pt x="346" y="256"/>
                    <a:pt x="346" y="256"/>
                    <a:pt x="346" y="256"/>
                  </a:cubicBezTo>
                  <a:cubicBezTo>
                    <a:pt x="339" y="256"/>
                    <a:pt x="184" y="462"/>
                    <a:pt x="192" y="468"/>
                  </a:cubicBezTo>
                  <a:cubicBezTo>
                    <a:pt x="130" y="567"/>
                    <a:pt x="84" y="679"/>
                    <a:pt x="50" y="796"/>
                  </a:cubicBezTo>
                  <a:cubicBezTo>
                    <a:pt x="0" y="972"/>
                    <a:pt x="5" y="1140"/>
                    <a:pt x="31" y="1312"/>
                  </a:cubicBezTo>
                  <a:cubicBezTo>
                    <a:pt x="66" y="1503"/>
                    <a:pt x="82" y="1509"/>
                    <a:pt x="140" y="1599"/>
                  </a:cubicBezTo>
                  <a:cubicBezTo>
                    <a:pt x="80" y="1431"/>
                    <a:pt x="61" y="1235"/>
                    <a:pt x="86" y="1043"/>
                  </a:cubicBezTo>
                  <a:cubicBezTo>
                    <a:pt x="109" y="849"/>
                    <a:pt x="182" y="662"/>
                    <a:pt x="276" y="504"/>
                  </a:cubicBezTo>
                  <a:cubicBezTo>
                    <a:pt x="276" y="504"/>
                    <a:pt x="285" y="489"/>
                    <a:pt x="298" y="466"/>
                  </a:cubicBezTo>
                  <a:cubicBezTo>
                    <a:pt x="314" y="445"/>
                    <a:pt x="333" y="417"/>
                    <a:pt x="354" y="387"/>
                  </a:cubicBezTo>
                  <a:cubicBezTo>
                    <a:pt x="375" y="359"/>
                    <a:pt x="399" y="335"/>
                    <a:pt x="416" y="314"/>
                  </a:cubicBezTo>
                  <a:cubicBezTo>
                    <a:pt x="432" y="294"/>
                    <a:pt x="445" y="282"/>
                    <a:pt x="445" y="282"/>
                  </a:cubicBezTo>
                  <a:lnTo>
                    <a:pt x="483" y="246"/>
                  </a:lnTo>
                  <a:cubicBezTo>
                    <a:pt x="582" y="144"/>
                    <a:pt x="689" y="63"/>
                    <a:pt x="8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3"/>
            <p:cNvSpPr/>
            <p:nvPr/>
          </p:nvSpPr>
          <p:spPr>
            <a:xfrm>
              <a:off x="2968125" y="2220850"/>
              <a:ext cx="64775" cy="39450"/>
            </a:xfrm>
            <a:custGeom>
              <a:avLst/>
              <a:gdLst/>
              <a:ahLst/>
              <a:cxnLst/>
              <a:rect l="l" t="t" r="r" b="b"/>
              <a:pathLst>
                <a:path w="2591" h="1578" extrusionOk="0">
                  <a:moveTo>
                    <a:pt x="2590" y="1"/>
                  </a:moveTo>
                  <a:cubicBezTo>
                    <a:pt x="2555" y="150"/>
                    <a:pt x="2414" y="256"/>
                    <a:pt x="2261" y="299"/>
                  </a:cubicBezTo>
                  <a:cubicBezTo>
                    <a:pt x="2189" y="320"/>
                    <a:pt x="2112" y="328"/>
                    <a:pt x="2034" y="328"/>
                  </a:cubicBezTo>
                  <a:cubicBezTo>
                    <a:pt x="1946" y="328"/>
                    <a:pt x="1856" y="318"/>
                    <a:pt x="1765" y="310"/>
                  </a:cubicBezTo>
                  <a:cubicBezTo>
                    <a:pt x="1692" y="301"/>
                    <a:pt x="1617" y="296"/>
                    <a:pt x="1541" y="296"/>
                  </a:cubicBezTo>
                  <a:cubicBezTo>
                    <a:pt x="1439" y="296"/>
                    <a:pt x="1336" y="305"/>
                    <a:pt x="1236" y="326"/>
                  </a:cubicBezTo>
                  <a:cubicBezTo>
                    <a:pt x="1063" y="362"/>
                    <a:pt x="898" y="428"/>
                    <a:pt x="752" y="514"/>
                  </a:cubicBezTo>
                  <a:cubicBezTo>
                    <a:pt x="752" y="514"/>
                    <a:pt x="641" y="579"/>
                    <a:pt x="541" y="660"/>
                  </a:cubicBezTo>
                  <a:cubicBezTo>
                    <a:pt x="441" y="741"/>
                    <a:pt x="354" y="837"/>
                    <a:pt x="354" y="837"/>
                  </a:cubicBezTo>
                  <a:cubicBezTo>
                    <a:pt x="354" y="836"/>
                    <a:pt x="354" y="836"/>
                    <a:pt x="354" y="836"/>
                  </a:cubicBezTo>
                  <a:cubicBezTo>
                    <a:pt x="352" y="836"/>
                    <a:pt x="291" y="910"/>
                    <a:pt x="291" y="910"/>
                  </a:cubicBezTo>
                  <a:cubicBezTo>
                    <a:pt x="128" y="1117"/>
                    <a:pt x="39" y="1349"/>
                    <a:pt x="0" y="1577"/>
                  </a:cubicBezTo>
                  <a:cubicBezTo>
                    <a:pt x="28" y="1510"/>
                    <a:pt x="86" y="1338"/>
                    <a:pt x="188" y="1186"/>
                  </a:cubicBezTo>
                  <a:cubicBezTo>
                    <a:pt x="286" y="1032"/>
                    <a:pt x="415" y="898"/>
                    <a:pt x="478" y="840"/>
                  </a:cubicBezTo>
                  <a:cubicBezTo>
                    <a:pt x="478" y="840"/>
                    <a:pt x="553" y="764"/>
                    <a:pt x="638" y="700"/>
                  </a:cubicBezTo>
                  <a:cubicBezTo>
                    <a:pt x="681" y="668"/>
                    <a:pt x="724" y="636"/>
                    <a:pt x="758" y="617"/>
                  </a:cubicBezTo>
                  <a:cubicBezTo>
                    <a:pt x="793" y="595"/>
                    <a:pt x="815" y="581"/>
                    <a:pt x="815" y="581"/>
                  </a:cubicBezTo>
                  <a:cubicBezTo>
                    <a:pt x="980" y="487"/>
                    <a:pt x="1168" y="420"/>
                    <a:pt x="1364" y="394"/>
                  </a:cubicBezTo>
                  <a:cubicBezTo>
                    <a:pt x="1436" y="382"/>
                    <a:pt x="1507" y="378"/>
                    <a:pt x="1578" y="378"/>
                  </a:cubicBezTo>
                  <a:cubicBezTo>
                    <a:pt x="1698" y="378"/>
                    <a:pt x="1818" y="389"/>
                    <a:pt x="1940" y="389"/>
                  </a:cubicBezTo>
                  <a:cubicBezTo>
                    <a:pt x="2036" y="389"/>
                    <a:pt x="2133" y="382"/>
                    <a:pt x="2233" y="357"/>
                  </a:cubicBezTo>
                  <a:cubicBezTo>
                    <a:pt x="2399" y="309"/>
                    <a:pt x="2468" y="243"/>
                    <a:pt x="2513" y="192"/>
                  </a:cubicBezTo>
                  <a:cubicBezTo>
                    <a:pt x="2556" y="139"/>
                    <a:pt x="2583" y="90"/>
                    <a:pt x="2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3"/>
            <p:cNvSpPr/>
            <p:nvPr/>
          </p:nvSpPr>
          <p:spPr>
            <a:xfrm>
              <a:off x="2990875" y="2221850"/>
              <a:ext cx="43925" cy="42675"/>
            </a:xfrm>
            <a:custGeom>
              <a:avLst/>
              <a:gdLst/>
              <a:ahLst/>
              <a:cxnLst/>
              <a:rect l="l" t="t" r="r" b="b"/>
              <a:pathLst>
                <a:path w="1757" h="1707" extrusionOk="0">
                  <a:moveTo>
                    <a:pt x="1732" y="1"/>
                  </a:moveTo>
                  <a:cubicBezTo>
                    <a:pt x="1757" y="237"/>
                    <a:pt x="1619" y="482"/>
                    <a:pt x="1423" y="647"/>
                  </a:cubicBezTo>
                  <a:cubicBezTo>
                    <a:pt x="1226" y="815"/>
                    <a:pt x="974" y="915"/>
                    <a:pt x="744" y="1026"/>
                  </a:cubicBezTo>
                  <a:cubicBezTo>
                    <a:pt x="744" y="1026"/>
                    <a:pt x="656" y="1067"/>
                    <a:pt x="570" y="1113"/>
                  </a:cubicBezTo>
                  <a:cubicBezTo>
                    <a:pt x="482" y="1160"/>
                    <a:pt x="400" y="1214"/>
                    <a:pt x="400" y="1214"/>
                  </a:cubicBezTo>
                  <a:lnTo>
                    <a:pt x="339" y="1257"/>
                  </a:lnTo>
                  <a:cubicBezTo>
                    <a:pt x="178" y="1379"/>
                    <a:pt x="56" y="1535"/>
                    <a:pt x="1" y="1707"/>
                  </a:cubicBezTo>
                  <a:cubicBezTo>
                    <a:pt x="29" y="1659"/>
                    <a:pt x="108" y="1543"/>
                    <a:pt x="215" y="1453"/>
                  </a:cubicBezTo>
                  <a:cubicBezTo>
                    <a:pt x="321" y="1361"/>
                    <a:pt x="445" y="1292"/>
                    <a:pt x="503" y="1256"/>
                  </a:cubicBezTo>
                  <a:cubicBezTo>
                    <a:pt x="503" y="1256"/>
                    <a:pt x="573" y="1213"/>
                    <a:pt x="648" y="1175"/>
                  </a:cubicBezTo>
                  <a:cubicBezTo>
                    <a:pt x="722" y="1138"/>
                    <a:pt x="797" y="1101"/>
                    <a:pt x="797" y="1101"/>
                  </a:cubicBezTo>
                  <a:cubicBezTo>
                    <a:pt x="932" y="1037"/>
                    <a:pt x="1076" y="973"/>
                    <a:pt x="1215" y="894"/>
                  </a:cubicBezTo>
                  <a:cubicBezTo>
                    <a:pt x="1423" y="776"/>
                    <a:pt x="1585" y="612"/>
                    <a:pt x="1688" y="402"/>
                  </a:cubicBezTo>
                  <a:cubicBezTo>
                    <a:pt x="1745" y="283"/>
                    <a:pt x="1752" y="213"/>
                    <a:pt x="1757" y="161"/>
                  </a:cubicBezTo>
                  <a:cubicBezTo>
                    <a:pt x="1757" y="108"/>
                    <a:pt x="1754" y="68"/>
                    <a:pt x="1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3"/>
            <p:cNvSpPr/>
            <p:nvPr/>
          </p:nvSpPr>
          <p:spPr>
            <a:xfrm>
              <a:off x="2980700" y="2270900"/>
              <a:ext cx="40950" cy="15475"/>
            </a:xfrm>
            <a:custGeom>
              <a:avLst/>
              <a:gdLst/>
              <a:ahLst/>
              <a:cxnLst/>
              <a:rect l="l" t="t" r="r" b="b"/>
              <a:pathLst>
                <a:path w="1638" h="619" extrusionOk="0">
                  <a:moveTo>
                    <a:pt x="886" y="0"/>
                  </a:moveTo>
                  <a:cubicBezTo>
                    <a:pt x="764" y="0"/>
                    <a:pt x="643" y="23"/>
                    <a:pt x="536" y="68"/>
                  </a:cubicBezTo>
                  <a:cubicBezTo>
                    <a:pt x="536" y="68"/>
                    <a:pt x="464" y="95"/>
                    <a:pt x="399" y="135"/>
                  </a:cubicBezTo>
                  <a:cubicBezTo>
                    <a:pt x="333" y="173"/>
                    <a:pt x="274" y="221"/>
                    <a:pt x="274" y="221"/>
                  </a:cubicBezTo>
                  <a:lnTo>
                    <a:pt x="231" y="258"/>
                  </a:lnTo>
                  <a:lnTo>
                    <a:pt x="231" y="256"/>
                  </a:lnTo>
                  <a:cubicBezTo>
                    <a:pt x="118" y="365"/>
                    <a:pt x="44" y="490"/>
                    <a:pt x="0" y="619"/>
                  </a:cubicBezTo>
                  <a:cubicBezTo>
                    <a:pt x="26" y="585"/>
                    <a:pt x="87" y="498"/>
                    <a:pt x="164" y="425"/>
                  </a:cubicBezTo>
                  <a:cubicBezTo>
                    <a:pt x="239" y="352"/>
                    <a:pt x="327" y="292"/>
                    <a:pt x="367" y="264"/>
                  </a:cubicBezTo>
                  <a:cubicBezTo>
                    <a:pt x="367" y="264"/>
                    <a:pt x="417" y="227"/>
                    <a:pt x="471" y="199"/>
                  </a:cubicBezTo>
                  <a:cubicBezTo>
                    <a:pt x="524" y="170"/>
                    <a:pt x="580" y="148"/>
                    <a:pt x="580" y="148"/>
                  </a:cubicBezTo>
                  <a:cubicBezTo>
                    <a:pt x="678" y="110"/>
                    <a:pt x="786" y="89"/>
                    <a:pt x="897" y="89"/>
                  </a:cubicBezTo>
                  <a:cubicBezTo>
                    <a:pt x="900" y="89"/>
                    <a:pt x="903" y="89"/>
                    <a:pt x="905" y="89"/>
                  </a:cubicBezTo>
                  <a:cubicBezTo>
                    <a:pt x="1072" y="90"/>
                    <a:pt x="1230" y="114"/>
                    <a:pt x="1380" y="190"/>
                  </a:cubicBezTo>
                  <a:cubicBezTo>
                    <a:pt x="1543" y="285"/>
                    <a:pt x="1543" y="295"/>
                    <a:pt x="1637" y="350"/>
                  </a:cubicBezTo>
                  <a:cubicBezTo>
                    <a:pt x="1523" y="211"/>
                    <a:pt x="1349" y="91"/>
                    <a:pt x="1148" y="37"/>
                  </a:cubicBezTo>
                  <a:cubicBezTo>
                    <a:pt x="1063" y="12"/>
                    <a:pt x="975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3"/>
            <p:cNvSpPr/>
            <p:nvPr/>
          </p:nvSpPr>
          <p:spPr>
            <a:xfrm>
              <a:off x="2866325" y="2118600"/>
              <a:ext cx="34250" cy="28700"/>
            </a:xfrm>
            <a:custGeom>
              <a:avLst/>
              <a:gdLst/>
              <a:ahLst/>
              <a:cxnLst/>
              <a:rect l="l" t="t" r="r" b="b"/>
              <a:pathLst>
                <a:path w="1370" h="1148" extrusionOk="0">
                  <a:moveTo>
                    <a:pt x="0" y="0"/>
                  </a:moveTo>
                  <a:lnTo>
                    <a:pt x="0" y="0"/>
                  </a:lnTo>
                  <a:cubicBezTo>
                    <a:pt x="300" y="149"/>
                    <a:pt x="631" y="381"/>
                    <a:pt x="888" y="626"/>
                  </a:cubicBezTo>
                  <a:cubicBezTo>
                    <a:pt x="888" y="626"/>
                    <a:pt x="938" y="672"/>
                    <a:pt x="985" y="720"/>
                  </a:cubicBezTo>
                  <a:cubicBezTo>
                    <a:pt x="1032" y="769"/>
                    <a:pt x="1077" y="819"/>
                    <a:pt x="1077" y="819"/>
                  </a:cubicBezTo>
                  <a:lnTo>
                    <a:pt x="1110" y="856"/>
                  </a:lnTo>
                  <a:cubicBezTo>
                    <a:pt x="1204" y="956"/>
                    <a:pt x="1289" y="1051"/>
                    <a:pt x="1369" y="1147"/>
                  </a:cubicBezTo>
                  <a:cubicBezTo>
                    <a:pt x="1356" y="1111"/>
                    <a:pt x="1314" y="1021"/>
                    <a:pt x="1261" y="933"/>
                  </a:cubicBezTo>
                  <a:cubicBezTo>
                    <a:pt x="1209" y="846"/>
                    <a:pt x="1148" y="759"/>
                    <a:pt x="1113" y="723"/>
                  </a:cubicBezTo>
                  <a:cubicBezTo>
                    <a:pt x="1113" y="723"/>
                    <a:pt x="1073" y="678"/>
                    <a:pt x="1030" y="636"/>
                  </a:cubicBezTo>
                  <a:cubicBezTo>
                    <a:pt x="988" y="593"/>
                    <a:pt x="942" y="552"/>
                    <a:pt x="942" y="552"/>
                  </a:cubicBezTo>
                  <a:cubicBezTo>
                    <a:pt x="864" y="478"/>
                    <a:pt x="778" y="406"/>
                    <a:pt x="689" y="337"/>
                  </a:cubicBezTo>
                  <a:cubicBezTo>
                    <a:pt x="554" y="236"/>
                    <a:pt x="417" y="169"/>
                    <a:pt x="272" y="95"/>
                  </a:cubicBezTo>
                  <a:cubicBezTo>
                    <a:pt x="110" y="15"/>
                    <a:pt x="101" y="1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3"/>
            <p:cNvSpPr/>
            <p:nvPr/>
          </p:nvSpPr>
          <p:spPr>
            <a:xfrm>
              <a:off x="2852475" y="2059850"/>
              <a:ext cx="43600" cy="40925"/>
            </a:xfrm>
            <a:custGeom>
              <a:avLst/>
              <a:gdLst/>
              <a:ahLst/>
              <a:cxnLst/>
              <a:rect l="l" t="t" r="r" b="b"/>
              <a:pathLst>
                <a:path w="1744" h="1637" extrusionOk="0">
                  <a:moveTo>
                    <a:pt x="1" y="0"/>
                  </a:moveTo>
                  <a:cubicBezTo>
                    <a:pt x="306" y="318"/>
                    <a:pt x="684" y="695"/>
                    <a:pt x="1031" y="1018"/>
                  </a:cubicBezTo>
                  <a:cubicBezTo>
                    <a:pt x="1032" y="1018"/>
                    <a:pt x="1295" y="1261"/>
                    <a:pt x="1295" y="1261"/>
                  </a:cubicBezTo>
                  <a:lnTo>
                    <a:pt x="1344" y="1308"/>
                  </a:lnTo>
                  <a:cubicBezTo>
                    <a:pt x="1482" y="1428"/>
                    <a:pt x="1614" y="1534"/>
                    <a:pt x="1744" y="1636"/>
                  </a:cubicBezTo>
                  <a:cubicBezTo>
                    <a:pt x="1683" y="1553"/>
                    <a:pt x="1406" y="1242"/>
                    <a:pt x="1312" y="1154"/>
                  </a:cubicBezTo>
                  <a:cubicBezTo>
                    <a:pt x="1312" y="1154"/>
                    <a:pt x="1083" y="940"/>
                    <a:pt x="1083" y="940"/>
                  </a:cubicBezTo>
                  <a:cubicBezTo>
                    <a:pt x="980" y="845"/>
                    <a:pt x="874" y="746"/>
                    <a:pt x="768" y="646"/>
                  </a:cubicBezTo>
                  <a:cubicBezTo>
                    <a:pt x="609" y="498"/>
                    <a:pt x="455" y="377"/>
                    <a:pt x="297" y="235"/>
                  </a:cubicBezTo>
                  <a:cubicBezTo>
                    <a:pt x="121" y="76"/>
                    <a:pt x="113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3"/>
            <p:cNvSpPr/>
            <p:nvPr/>
          </p:nvSpPr>
          <p:spPr>
            <a:xfrm>
              <a:off x="2868700" y="2032875"/>
              <a:ext cx="48900" cy="64300"/>
            </a:xfrm>
            <a:custGeom>
              <a:avLst/>
              <a:gdLst/>
              <a:ahLst/>
              <a:cxnLst/>
              <a:rect l="l" t="t" r="r" b="b"/>
              <a:pathLst>
                <a:path w="1956" h="2572" extrusionOk="0">
                  <a:moveTo>
                    <a:pt x="0" y="0"/>
                  </a:moveTo>
                  <a:lnTo>
                    <a:pt x="0" y="0"/>
                  </a:lnTo>
                  <a:cubicBezTo>
                    <a:pt x="268" y="153"/>
                    <a:pt x="541" y="355"/>
                    <a:pt x="789" y="592"/>
                  </a:cubicBezTo>
                  <a:cubicBezTo>
                    <a:pt x="1039" y="827"/>
                    <a:pt x="1255" y="1104"/>
                    <a:pt x="1430" y="1380"/>
                  </a:cubicBezTo>
                  <a:cubicBezTo>
                    <a:pt x="1430" y="1380"/>
                    <a:pt x="1447" y="1406"/>
                    <a:pt x="1472" y="1446"/>
                  </a:cubicBezTo>
                  <a:cubicBezTo>
                    <a:pt x="1495" y="1486"/>
                    <a:pt x="1526" y="1540"/>
                    <a:pt x="1556" y="1594"/>
                  </a:cubicBezTo>
                  <a:cubicBezTo>
                    <a:pt x="1587" y="1648"/>
                    <a:pt x="1613" y="1704"/>
                    <a:pt x="1634" y="1745"/>
                  </a:cubicBezTo>
                  <a:cubicBezTo>
                    <a:pt x="1656" y="1787"/>
                    <a:pt x="1668" y="1815"/>
                    <a:pt x="1668" y="1815"/>
                  </a:cubicBezTo>
                  <a:lnTo>
                    <a:pt x="1705" y="1900"/>
                  </a:lnTo>
                  <a:cubicBezTo>
                    <a:pt x="1811" y="2130"/>
                    <a:pt x="1892" y="2351"/>
                    <a:pt x="1955" y="2572"/>
                  </a:cubicBezTo>
                  <a:cubicBezTo>
                    <a:pt x="1949" y="2501"/>
                    <a:pt x="1922" y="2323"/>
                    <a:pt x="1873" y="2142"/>
                  </a:cubicBezTo>
                  <a:cubicBezTo>
                    <a:pt x="1822" y="1962"/>
                    <a:pt x="1755" y="1781"/>
                    <a:pt x="1713" y="1700"/>
                  </a:cubicBezTo>
                  <a:cubicBezTo>
                    <a:pt x="1713" y="1700"/>
                    <a:pt x="1701" y="1675"/>
                    <a:pt x="1682" y="1638"/>
                  </a:cubicBezTo>
                  <a:cubicBezTo>
                    <a:pt x="1663" y="1601"/>
                    <a:pt x="1639" y="1552"/>
                    <a:pt x="1609" y="1504"/>
                  </a:cubicBezTo>
                  <a:cubicBezTo>
                    <a:pt x="1556" y="1407"/>
                    <a:pt x="1496" y="1314"/>
                    <a:pt x="1496" y="1314"/>
                  </a:cubicBezTo>
                  <a:cubicBezTo>
                    <a:pt x="1392" y="1146"/>
                    <a:pt x="1267" y="983"/>
                    <a:pt x="1131" y="827"/>
                  </a:cubicBezTo>
                  <a:cubicBezTo>
                    <a:pt x="927" y="596"/>
                    <a:pt x="709" y="422"/>
                    <a:pt x="464" y="250"/>
                  </a:cubicBezTo>
                  <a:cubicBezTo>
                    <a:pt x="189" y="64"/>
                    <a:pt x="170" y="6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3"/>
            <p:cNvSpPr/>
            <p:nvPr/>
          </p:nvSpPr>
          <p:spPr>
            <a:xfrm>
              <a:off x="2916625" y="2010900"/>
              <a:ext cx="23600" cy="58225"/>
            </a:xfrm>
            <a:custGeom>
              <a:avLst/>
              <a:gdLst/>
              <a:ahLst/>
              <a:cxnLst/>
              <a:rect l="l" t="t" r="r" b="b"/>
              <a:pathLst>
                <a:path w="944" h="2329" extrusionOk="0">
                  <a:moveTo>
                    <a:pt x="1" y="0"/>
                  </a:moveTo>
                  <a:lnTo>
                    <a:pt x="1" y="0"/>
                  </a:lnTo>
                  <a:cubicBezTo>
                    <a:pt x="209" y="133"/>
                    <a:pt x="410" y="323"/>
                    <a:pt x="559" y="554"/>
                  </a:cubicBezTo>
                  <a:cubicBezTo>
                    <a:pt x="709" y="783"/>
                    <a:pt x="804" y="1050"/>
                    <a:pt x="835" y="1309"/>
                  </a:cubicBezTo>
                  <a:cubicBezTo>
                    <a:pt x="835" y="1309"/>
                    <a:pt x="849" y="1406"/>
                    <a:pt x="849" y="1504"/>
                  </a:cubicBezTo>
                  <a:cubicBezTo>
                    <a:pt x="851" y="1604"/>
                    <a:pt x="841" y="1702"/>
                    <a:pt x="841" y="1702"/>
                  </a:cubicBezTo>
                  <a:lnTo>
                    <a:pt x="832" y="1775"/>
                  </a:lnTo>
                  <a:cubicBezTo>
                    <a:pt x="810" y="1976"/>
                    <a:pt x="761" y="2158"/>
                    <a:pt x="690" y="2328"/>
                  </a:cubicBezTo>
                  <a:cubicBezTo>
                    <a:pt x="724" y="2284"/>
                    <a:pt x="801" y="2157"/>
                    <a:pt x="853" y="2014"/>
                  </a:cubicBezTo>
                  <a:cubicBezTo>
                    <a:pt x="906" y="1872"/>
                    <a:pt x="934" y="1715"/>
                    <a:pt x="937" y="1642"/>
                  </a:cubicBezTo>
                  <a:cubicBezTo>
                    <a:pt x="937" y="1642"/>
                    <a:pt x="944" y="1551"/>
                    <a:pt x="939" y="1460"/>
                  </a:cubicBezTo>
                  <a:cubicBezTo>
                    <a:pt x="937" y="1369"/>
                    <a:pt x="924" y="1279"/>
                    <a:pt x="924" y="1279"/>
                  </a:cubicBezTo>
                  <a:cubicBezTo>
                    <a:pt x="901" y="1119"/>
                    <a:pt x="858" y="956"/>
                    <a:pt x="789" y="801"/>
                  </a:cubicBezTo>
                  <a:cubicBezTo>
                    <a:pt x="686" y="571"/>
                    <a:pt x="537" y="394"/>
                    <a:pt x="361" y="229"/>
                  </a:cubicBezTo>
                  <a:cubicBezTo>
                    <a:pt x="155" y="53"/>
                    <a:pt x="138" y="5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3"/>
            <p:cNvSpPr/>
            <p:nvPr/>
          </p:nvSpPr>
          <p:spPr>
            <a:xfrm>
              <a:off x="2942175" y="1951650"/>
              <a:ext cx="14575" cy="70700"/>
            </a:xfrm>
            <a:custGeom>
              <a:avLst/>
              <a:gdLst/>
              <a:ahLst/>
              <a:cxnLst/>
              <a:rect l="l" t="t" r="r" b="b"/>
              <a:pathLst>
                <a:path w="583" h="2828" extrusionOk="0">
                  <a:moveTo>
                    <a:pt x="249" y="1"/>
                  </a:moveTo>
                  <a:cubicBezTo>
                    <a:pt x="454" y="189"/>
                    <a:pt x="519" y="509"/>
                    <a:pt x="477" y="804"/>
                  </a:cubicBezTo>
                  <a:cubicBezTo>
                    <a:pt x="436" y="1105"/>
                    <a:pt x="297" y="1388"/>
                    <a:pt x="189" y="1664"/>
                  </a:cubicBezTo>
                  <a:cubicBezTo>
                    <a:pt x="189" y="1664"/>
                    <a:pt x="147" y="1769"/>
                    <a:pt x="112" y="1878"/>
                  </a:cubicBezTo>
                  <a:cubicBezTo>
                    <a:pt x="75" y="1986"/>
                    <a:pt x="51" y="2099"/>
                    <a:pt x="51" y="2099"/>
                  </a:cubicBezTo>
                  <a:lnTo>
                    <a:pt x="34" y="2183"/>
                  </a:lnTo>
                  <a:cubicBezTo>
                    <a:pt x="0" y="2414"/>
                    <a:pt x="26" y="2643"/>
                    <a:pt x="125" y="2828"/>
                  </a:cubicBezTo>
                  <a:cubicBezTo>
                    <a:pt x="105" y="2767"/>
                    <a:pt x="69" y="2607"/>
                    <a:pt x="82" y="2445"/>
                  </a:cubicBezTo>
                  <a:cubicBezTo>
                    <a:pt x="90" y="2281"/>
                    <a:pt x="137" y="2121"/>
                    <a:pt x="156" y="2046"/>
                  </a:cubicBezTo>
                  <a:cubicBezTo>
                    <a:pt x="156" y="2046"/>
                    <a:pt x="180" y="1953"/>
                    <a:pt x="212" y="1862"/>
                  </a:cubicBezTo>
                  <a:cubicBezTo>
                    <a:pt x="245" y="1771"/>
                    <a:pt x="280" y="1680"/>
                    <a:pt x="280" y="1680"/>
                  </a:cubicBezTo>
                  <a:cubicBezTo>
                    <a:pt x="344" y="1519"/>
                    <a:pt x="418" y="1353"/>
                    <a:pt x="475" y="1176"/>
                  </a:cubicBezTo>
                  <a:cubicBezTo>
                    <a:pt x="563" y="915"/>
                    <a:pt x="582" y="650"/>
                    <a:pt x="512" y="387"/>
                  </a:cubicBezTo>
                  <a:cubicBezTo>
                    <a:pt x="472" y="241"/>
                    <a:pt x="424" y="174"/>
                    <a:pt x="390" y="124"/>
                  </a:cubicBezTo>
                  <a:cubicBezTo>
                    <a:pt x="351" y="78"/>
                    <a:pt x="318" y="45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3"/>
            <p:cNvSpPr/>
            <p:nvPr/>
          </p:nvSpPr>
          <p:spPr>
            <a:xfrm>
              <a:off x="2957500" y="1963950"/>
              <a:ext cx="7575" cy="49800"/>
            </a:xfrm>
            <a:custGeom>
              <a:avLst/>
              <a:gdLst/>
              <a:ahLst/>
              <a:cxnLst/>
              <a:rect l="l" t="t" r="r" b="b"/>
              <a:pathLst>
                <a:path w="303" h="1992" extrusionOk="0">
                  <a:moveTo>
                    <a:pt x="18" y="1"/>
                  </a:moveTo>
                  <a:cubicBezTo>
                    <a:pt x="172" y="350"/>
                    <a:pt x="243" y="812"/>
                    <a:pt x="197" y="1213"/>
                  </a:cubicBezTo>
                  <a:cubicBezTo>
                    <a:pt x="197" y="1213"/>
                    <a:pt x="195" y="1232"/>
                    <a:pt x="192" y="1261"/>
                  </a:cubicBezTo>
                  <a:cubicBezTo>
                    <a:pt x="189" y="1289"/>
                    <a:pt x="182" y="1327"/>
                    <a:pt x="177" y="1365"/>
                  </a:cubicBezTo>
                  <a:cubicBezTo>
                    <a:pt x="163" y="1439"/>
                    <a:pt x="147" y="1514"/>
                    <a:pt x="147" y="1514"/>
                  </a:cubicBezTo>
                  <a:lnTo>
                    <a:pt x="131" y="1569"/>
                  </a:lnTo>
                  <a:cubicBezTo>
                    <a:pt x="96" y="1720"/>
                    <a:pt x="52" y="1859"/>
                    <a:pt x="1" y="1992"/>
                  </a:cubicBezTo>
                  <a:cubicBezTo>
                    <a:pt x="28" y="1957"/>
                    <a:pt x="91" y="1864"/>
                    <a:pt x="143" y="1758"/>
                  </a:cubicBezTo>
                  <a:cubicBezTo>
                    <a:pt x="194" y="1653"/>
                    <a:pt x="235" y="1540"/>
                    <a:pt x="246" y="1483"/>
                  </a:cubicBezTo>
                  <a:cubicBezTo>
                    <a:pt x="246" y="1483"/>
                    <a:pt x="262" y="1415"/>
                    <a:pt x="272" y="1347"/>
                  </a:cubicBezTo>
                  <a:cubicBezTo>
                    <a:pt x="283" y="1278"/>
                    <a:pt x="289" y="1209"/>
                    <a:pt x="289" y="1209"/>
                  </a:cubicBezTo>
                  <a:cubicBezTo>
                    <a:pt x="302" y="1087"/>
                    <a:pt x="302" y="957"/>
                    <a:pt x="295" y="828"/>
                  </a:cubicBezTo>
                  <a:cubicBezTo>
                    <a:pt x="282" y="636"/>
                    <a:pt x="231" y="468"/>
                    <a:pt x="170" y="292"/>
                  </a:cubicBezTo>
                  <a:cubicBezTo>
                    <a:pt x="99" y="97"/>
                    <a:pt x="87" y="93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3"/>
            <p:cNvSpPr/>
            <p:nvPr/>
          </p:nvSpPr>
          <p:spPr>
            <a:xfrm>
              <a:off x="2989475" y="1949075"/>
              <a:ext cx="34200" cy="39675"/>
            </a:xfrm>
            <a:custGeom>
              <a:avLst/>
              <a:gdLst/>
              <a:ahLst/>
              <a:cxnLst/>
              <a:rect l="l" t="t" r="r" b="b"/>
              <a:pathLst>
                <a:path w="1368" h="1587" extrusionOk="0">
                  <a:moveTo>
                    <a:pt x="1367" y="0"/>
                  </a:moveTo>
                  <a:lnTo>
                    <a:pt x="1367" y="0"/>
                  </a:lnTo>
                  <a:cubicBezTo>
                    <a:pt x="1037" y="205"/>
                    <a:pt x="673" y="522"/>
                    <a:pt x="418" y="861"/>
                  </a:cubicBezTo>
                  <a:cubicBezTo>
                    <a:pt x="418" y="861"/>
                    <a:pt x="369" y="925"/>
                    <a:pt x="323" y="990"/>
                  </a:cubicBezTo>
                  <a:cubicBezTo>
                    <a:pt x="278" y="1056"/>
                    <a:pt x="233" y="1121"/>
                    <a:pt x="233" y="1121"/>
                  </a:cubicBezTo>
                  <a:lnTo>
                    <a:pt x="201" y="1172"/>
                  </a:lnTo>
                  <a:cubicBezTo>
                    <a:pt x="118" y="1313"/>
                    <a:pt x="54" y="1450"/>
                    <a:pt x="1" y="1586"/>
                  </a:cubicBezTo>
                  <a:cubicBezTo>
                    <a:pt x="89" y="1466"/>
                    <a:pt x="292" y="1191"/>
                    <a:pt x="338" y="1128"/>
                  </a:cubicBezTo>
                  <a:cubicBezTo>
                    <a:pt x="338" y="1128"/>
                    <a:pt x="376" y="1071"/>
                    <a:pt x="416" y="1016"/>
                  </a:cubicBezTo>
                  <a:cubicBezTo>
                    <a:pt x="456" y="960"/>
                    <a:pt x="498" y="906"/>
                    <a:pt x="498" y="906"/>
                  </a:cubicBezTo>
                  <a:cubicBezTo>
                    <a:pt x="573" y="809"/>
                    <a:pt x="656" y="714"/>
                    <a:pt x="742" y="620"/>
                  </a:cubicBezTo>
                  <a:cubicBezTo>
                    <a:pt x="872" y="481"/>
                    <a:pt x="985" y="351"/>
                    <a:pt x="1125" y="227"/>
                  </a:cubicBezTo>
                  <a:cubicBezTo>
                    <a:pt x="1283" y="92"/>
                    <a:pt x="1291" y="90"/>
                    <a:pt x="1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3"/>
            <p:cNvSpPr/>
            <p:nvPr/>
          </p:nvSpPr>
          <p:spPr>
            <a:xfrm>
              <a:off x="3002525" y="1949725"/>
              <a:ext cx="21725" cy="59050"/>
            </a:xfrm>
            <a:custGeom>
              <a:avLst/>
              <a:gdLst/>
              <a:ahLst/>
              <a:cxnLst/>
              <a:rect l="l" t="t" r="r" b="b"/>
              <a:pathLst>
                <a:path w="869" h="2362" extrusionOk="0">
                  <a:moveTo>
                    <a:pt x="839" y="0"/>
                  </a:moveTo>
                  <a:cubicBezTo>
                    <a:pt x="822" y="473"/>
                    <a:pt x="696" y="1032"/>
                    <a:pt x="492" y="1490"/>
                  </a:cubicBezTo>
                  <a:cubicBezTo>
                    <a:pt x="492" y="1490"/>
                    <a:pt x="482" y="1513"/>
                    <a:pt x="468" y="1545"/>
                  </a:cubicBezTo>
                  <a:cubicBezTo>
                    <a:pt x="453" y="1578"/>
                    <a:pt x="432" y="1620"/>
                    <a:pt x="413" y="1663"/>
                  </a:cubicBezTo>
                  <a:cubicBezTo>
                    <a:pt x="370" y="1748"/>
                    <a:pt x="324" y="1832"/>
                    <a:pt x="324" y="1832"/>
                  </a:cubicBezTo>
                  <a:lnTo>
                    <a:pt x="289" y="1892"/>
                  </a:lnTo>
                  <a:lnTo>
                    <a:pt x="288" y="1892"/>
                  </a:lnTo>
                  <a:cubicBezTo>
                    <a:pt x="195" y="2063"/>
                    <a:pt x="102" y="2217"/>
                    <a:pt x="1" y="2362"/>
                  </a:cubicBezTo>
                  <a:cubicBezTo>
                    <a:pt x="42" y="2326"/>
                    <a:pt x="140" y="2228"/>
                    <a:pt x="230" y="2115"/>
                  </a:cubicBezTo>
                  <a:cubicBezTo>
                    <a:pt x="319" y="2003"/>
                    <a:pt x="402" y="1881"/>
                    <a:pt x="435" y="1819"/>
                  </a:cubicBezTo>
                  <a:cubicBezTo>
                    <a:pt x="435" y="1819"/>
                    <a:pt x="476" y="1744"/>
                    <a:pt x="511" y="1666"/>
                  </a:cubicBezTo>
                  <a:cubicBezTo>
                    <a:pt x="549" y="1591"/>
                    <a:pt x="582" y="1512"/>
                    <a:pt x="582" y="1512"/>
                  </a:cubicBezTo>
                  <a:cubicBezTo>
                    <a:pt x="642" y="1373"/>
                    <a:pt x="695" y="1224"/>
                    <a:pt x="740" y="1073"/>
                  </a:cubicBezTo>
                  <a:cubicBezTo>
                    <a:pt x="805" y="846"/>
                    <a:pt x="829" y="633"/>
                    <a:pt x="850" y="406"/>
                  </a:cubicBezTo>
                  <a:cubicBezTo>
                    <a:pt x="868" y="150"/>
                    <a:pt x="861" y="140"/>
                    <a:pt x="8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3"/>
            <p:cNvSpPr/>
            <p:nvPr/>
          </p:nvSpPr>
          <p:spPr>
            <a:xfrm>
              <a:off x="2961675" y="2036825"/>
              <a:ext cx="73675" cy="66500"/>
            </a:xfrm>
            <a:custGeom>
              <a:avLst/>
              <a:gdLst/>
              <a:ahLst/>
              <a:cxnLst/>
              <a:rect l="l" t="t" r="r" b="b"/>
              <a:pathLst>
                <a:path w="2947" h="2660" extrusionOk="0">
                  <a:moveTo>
                    <a:pt x="2947" y="0"/>
                  </a:moveTo>
                  <a:cubicBezTo>
                    <a:pt x="2868" y="33"/>
                    <a:pt x="2672" y="124"/>
                    <a:pt x="2476" y="233"/>
                  </a:cubicBezTo>
                  <a:cubicBezTo>
                    <a:pt x="2282" y="342"/>
                    <a:pt x="2087" y="464"/>
                    <a:pt x="2000" y="529"/>
                  </a:cubicBezTo>
                  <a:cubicBezTo>
                    <a:pt x="2000" y="529"/>
                    <a:pt x="1892" y="605"/>
                    <a:pt x="1790" y="688"/>
                  </a:cubicBezTo>
                  <a:cubicBezTo>
                    <a:pt x="1684" y="768"/>
                    <a:pt x="1583" y="853"/>
                    <a:pt x="1583" y="853"/>
                  </a:cubicBezTo>
                  <a:cubicBezTo>
                    <a:pt x="1400" y="1001"/>
                    <a:pt x="1219" y="1166"/>
                    <a:pt x="1042" y="1338"/>
                  </a:cubicBezTo>
                  <a:cubicBezTo>
                    <a:pt x="780" y="1595"/>
                    <a:pt x="571" y="1852"/>
                    <a:pt x="350" y="2134"/>
                  </a:cubicBezTo>
                  <a:cubicBezTo>
                    <a:pt x="108" y="2449"/>
                    <a:pt x="106" y="2467"/>
                    <a:pt x="0" y="2659"/>
                  </a:cubicBezTo>
                  <a:cubicBezTo>
                    <a:pt x="433" y="2060"/>
                    <a:pt x="1045" y="1406"/>
                    <a:pt x="1660" y="907"/>
                  </a:cubicBezTo>
                  <a:cubicBezTo>
                    <a:pt x="1660" y="907"/>
                    <a:pt x="1689" y="884"/>
                    <a:pt x="1732" y="848"/>
                  </a:cubicBezTo>
                  <a:cubicBezTo>
                    <a:pt x="1777" y="813"/>
                    <a:pt x="1836" y="767"/>
                    <a:pt x="1895" y="721"/>
                  </a:cubicBezTo>
                  <a:cubicBezTo>
                    <a:pt x="2015" y="632"/>
                    <a:pt x="2136" y="543"/>
                    <a:pt x="2136" y="543"/>
                  </a:cubicBezTo>
                  <a:lnTo>
                    <a:pt x="2228" y="480"/>
                  </a:lnTo>
                  <a:lnTo>
                    <a:pt x="2228" y="479"/>
                  </a:lnTo>
                  <a:cubicBezTo>
                    <a:pt x="2476" y="301"/>
                    <a:pt x="2711" y="145"/>
                    <a:pt x="2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3"/>
            <p:cNvSpPr/>
            <p:nvPr/>
          </p:nvSpPr>
          <p:spPr>
            <a:xfrm>
              <a:off x="2993100" y="2050975"/>
              <a:ext cx="40475" cy="55025"/>
            </a:xfrm>
            <a:custGeom>
              <a:avLst/>
              <a:gdLst/>
              <a:ahLst/>
              <a:cxnLst/>
              <a:rect l="l" t="t" r="r" b="b"/>
              <a:pathLst>
                <a:path w="1619" h="2201" extrusionOk="0">
                  <a:moveTo>
                    <a:pt x="1618" y="1"/>
                  </a:moveTo>
                  <a:lnTo>
                    <a:pt x="1618" y="1"/>
                  </a:lnTo>
                  <a:cubicBezTo>
                    <a:pt x="1546" y="248"/>
                    <a:pt x="1438" y="513"/>
                    <a:pt x="1300" y="766"/>
                  </a:cubicBezTo>
                  <a:cubicBezTo>
                    <a:pt x="1164" y="1020"/>
                    <a:pt x="992" y="1258"/>
                    <a:pt x="814" y="1467"/>
                  </a:cubicBezTo>
                  <a:cubicBezTo>
                    <a:pt x="814" y="1467"/>
                    <a:pt x="796" y="1486"/>
                    <a:pt x="772" y="1517"/>
                  </a:cubicBezTo>
                  <a:cubicBezTo>
                    <a:pt x="745" y="1545"/>
                    <a:pt x="709" y="1583"/>
                    <a:pt x="673" y="1621"/>
                  </a:cubicBezTo>
                  <a:cubicBezTo>
                    <a:pt x="600" y="1695"/>
                    <a:pt x="525" y="1766"/>
                    <a:pt x="525" y="1766"/>
                  </a:cubicBezTo>
                  <a:lnTo>
                    <a:pt x="467" y="1818"/>
                  </a:lnTo>
                  <a:lnTo>
                    <a:pt x="467" y="1817"/>
                  </a:lnTo>
                  <a:cubicBezTo>
                    <a:pt x="311" y="1962"/>
                    <a:pt x="158" y="2088"/>
                    <a:pt x="1" y="2200"/>
                  </a:cubicBezTo>
                  <a:cubicBezTo>
                    <a:pt x="56" y="2177"/>
                    <a:pt x="192" y="2109"/>
                    <a:pt x="324" y="2024"/>
                  </a:cubicBezTo>
                  <a:cubicBezTo>
                    <a:pt x="456" y="1937"/>
                    <a:pt x="583" y="1838"/>
                    <a:pt x="638" y="1784"/>
                  </a:cubicBezTo>
                  <a:cubicBezTo>
                    <a:pt x="638" y="1784"/>
                    <a:pt x="655" y="1768"/>
                    <a:pt x="680" y="1744"/>
                  </a:cubicBezTo>
                  <a:cubicBezTo>
                    <a:pt x="706" y="1719"/>
                    <a:pt x="738" y="1686"/>
                    <a:pt x="769" y="1652"/>
                  </a:cubicBezTo>
                  <a:cubicBezTo>
                    <a:pt x="834" y="1585"/>
                    <a:pt x="894" y="1513"/>
                    <a:pt x="894" y="1513"/>
                  </a:cubicBezTo>
                  <a:cubicBezTo>
                    <a:pt x="1004" y="1388"/>
                    <a:pt x="1106" y="1249"/>
                    <a:pt x="1200" y="1103"/>
                  </a:cubicBezTo>
                  <a:cubicBezTo>
                    <a:pt x="1339" y="884"/>
                    <a:pt x="1429" y="667"/>
                    <a:pt x="1516" y="432"/>
                  </a:cubicBezTo>
                  <a:cubicBezTo>
                    <a:pt x="1607" y="167"/>
                    <a:pt x="1602" y="154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3"/>
            <p:cNvSpPr/>
            <p:nvPr/>
          </p:nvSpPr>
          <p:spPr>
            <a:xfrm>
              <a:off x="3001675" y="2055475"/>
              <a:ext cx="27400" cy="34400"/>
            </a:xfrm>
            <a:custGeom>
              <a:avLst/>
              <a:gdLst/>
              <a:ahLst/>
              <a:cxnLst/>
              <a:rect l="l" t="t" r="r" b="b"/>
              <a:pathLst>
                <a:path w="1096" h="1376" extrusionOk="0">
                  <a:moveTo>
                    <a:pt x="1096" y="0"/>
                  </a:moveTo>
                  <a:cubicBezTo>
                    <a:pt x="908" y="265"/>
                    <a:pt x="668" y="574"/>
                    <a:pt x="445" y="843"/>
                  </a:cubicBezTo>
                  <a:cubicBezTo>
                    <a:pt x="445" y="843"/>
                    <a:pt x="403" y="892"/>
                    <a:pt x="359" y="943"/>
                  </a:cubicBezTo>
                  <a:lnTo>
                    <a:pt x="273" y="1042"/>
                  </a:lnTo>
                  <a:lnTo>
                    <a:pt x="240" y="1078"/>
                  </a:lnTo>
                  <a:cubicBezTo>
                    <a:pt x="168" y="1167"/>
                    <a:pt x="88" y="1266"/>
                    <a:pt x="0" y="1376"/>
                  </a:cubicBezTo>
                  <a:cubicBezTo>
                    <a:pt x="69" y="1339"/>
                    <a:pt x="309" y="1142"/>
                    <a:pt x="370" y="1070"/>
                  </a:cubicBezTo>
                  <a:cubicBezTo>
                    <a:pt x="370" y="1070"/>
                    <a:pt x="408" y="1025"/>
                    <a:pt x="447" y="981"/>
                  </a:cubicBezTo>
                  <a:lnTo>
                    <a:pt x="522" y="892"/>
                  </a:lnTo>
                  <a:cubicBezTo>
                    <a:pt x="589" y="812"/>
                    <a:pt x="655" y="728"/>
                    <a:pt x="721" y="641"/>
                  </a:cubicBezTo>
                  <a:cubicBezTo>
                    <a:pt x="819" y="513"/>
                    <a:pt x="889" y="384"/>
                    <a:pt x="972" y="251"/>
                  </a:cubicBezTo>
                  <a:cubicBezTo>
                    <a:pt x="1065" y="102"/>
                    <a:pt x="1067" y="94"/>
                    <a:pt x="10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3"/>
            <p:cNvSpPr/>
            <p:nvPr/>
          </p:nvSpPr>
          <p:spPr>
            <a:xfrm>
              <a:off x="3001600" y="2086300"/>
              <a:ext cx="84400" cy="28325"/>
            </a:xfrm>
            <a:custGeom>
              <a:avLst/>
              <a:gdLst/>
              <a:ahLst/>
              <a:cxnLst/>
              <a:rect l="l" t="t" r="r" b="b"/>
              <a:pathLst>
                <a:path w="3376" h="1133" extrusionOk="0">
                  <a:moveTo>
                    <a:pt x="3376" y="1"/>
                  </a:moveTo>
                  <a:lnTo>
                    <a:pt x="3376" y="1"/>
                  </a:lnTo>
                  <a:cubicBezTo>
                    <a:pt x="3298" y="150"/>
                    <a:pt x="3156" y="266"/>
                    <a:pt x="2992" y="337"/>
                  </a:cubicBezTo>
                  <a:cubicBezTo>
                    <a:pt x="2828" y="411"/>
                    <a:pt x="2643" y="438"/>
                    <a:pt x="2455" y="445"/>
                  </a:cubicBezTo>
                  <a:cubicBezTo>
                    <a:pt x="2387" y="448"/>
                    <a:pt x="2318" y="449"/>
                    <a:pt x="2249" y="449"/>
                  </a:cubicBezTo>
                  <a:cubicBezTo>
                    <a:pt x="2213" y="449"/>
                    <a:pt x="2176" y="448"/>
                    <a:pt x="2140" y="448"/>
                  </a:cubicBezTo>
                  <a:cubicBezTo>
                    <a:pt x="2054" y="448"/>
                    <a:pt x="1968" y="449"/>
                    <a:pt x="1882" y="454"/>
                  </a:cubicBezTo>
                  <a:cubicBezTo>
                    <a:pt x="1690" y="464"/>
                    <a:pt x="1501" y="490"/>
                    <a:pt x="1320" y="529"/>
                  </a:cubicBezTo>
                  <a:cubicBezTo>
                    <a:pt x="1320" y="529"/>
                    <a:pt x="1183" y="558"/>
                    <a:pt x="1050" y="598"/>
                  </a:cubicBezTo>
                  <a:cubicBezTo>
                    <a:pt x="916" y="638"/>
                    <a:pt x="785" y="687"/>
                    <a:pt x="785" y="687"/>
                  </a:cubicBezTo>
                  <a:lnTo>
                    <a:pt x="688" y="725"/>
                  </a:lnTo>
                  <a:cubicBezTo>
                    <a:pt x="426" y="839"/>
                    <a:pt x="202" y="977"/>
                    <a:pt x="0" y="1132"/>
                  </a:cubicBezTo>
                  <a:cubicBezTo>
                    <a:pt x="70" y="1096"/>
                    <a:pt x="243" y="1000"/>
                    <a:pt x="429" y="919"/>
                  </a:cubicBezTo>
                  <a:cubicBezTo>
                    <a:pt x="615" y="837"/>
                    <a:pt x="811" y="772"/>
                    <a:pt x="903" y="741"/>
                  </a:cubicBezTo>
                  <a:cubicBezTo>
                    <a:pt x="903" y="741"/>
                    <a:pt x="1015" y="701"/>
                    <a:pt x="1131" y="669"/>
                  </a:cubicBezTo>
                  <a:cubicBezTo>
                    <a:pt x="1246" y="637"/>
                    <a:pt x="1363" y="613"/>
                    <a:pt x="1363" y="613"/>
                  </a:cubicBezTo>
                  <a:cubicBezTo>
                    <a:pt x="1570" y="569"/>
                    <a:pt x="1789" y="544"/>
                    <a:pt x="2011" y="537"/>
                  </a:cubicBezTo>
                  <a:cubicBezTo>
                    <a:pt x="2340" y="528"/>
                    <a:pt x="2658" y="532"/>
                    <a:pt x="2968" y="400"/>
                  </a:cubicBezTo>
                  <a:cubicBezTo>
                    <a:pt x="3138" y="323"/>
                    <a:pt x="3211" y="253"/>
                    <a:pt x="3262" y="199"/>
                  </a:cubicBezTo>
                  <a:cubicBezTo>
                    <a:pt x="3311" y="143"/>
                    <a:pt x="3342" y="94"/>
                    <a:pt x="3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3"/>
            <p:cNvSpPr/>
            <p:nvPr/>
          </p:nvSpPr>
          <p:spPr>
            <a:xfrm>
              <a:off x="3015825" y="2117300"/>
              <a:ext cx="24800" cy="39675"/>
            </a:xfrm>
            <a:custGeom>
              <a:avLst/>
              <a:gdLst/>
              <a:ahLst/>
              <a:cxnLst/>
              <a:rect l="l" t="t" r="r" b="b"/>
              <a:pathLst>
                <a:path w="992" h="1587" extrusionOk="0">
                  <a:moveTo>
                    <a:pt x="944" y="0"/>
                  </a:moveTo>
                  <a:lnTo>
                    <a:pt x="944" y="0"/>
                  </a:lnTo>
                  <a:cubicBezTo>
                    <a:pt x="960" y="183"/>
                    <a:pt x="938" y="386"/>
                    <a:pt x="877" y="580"/>
                  </a:cubicBezTo>
                  <a:cubicBezTo>
                    <a:pt x="818" y="773"/>
                    <a:pt x="715" y="954"/>
                    <a:pt x="597" y="1106"/>
                  </a:cubicBezTo>
                  <a:cubicBezTo>
                    <a:pt x="597" y="1106"/>
                    <a:pt x="586" y="1120"/>
                    <a:pt x="569" y="1142"/>
                  </a:cubicBezTo>
                  <a:cubicBezTo>
                    <a:pt x="550" y="1163"/>
                    <a:pt x="527" y="1190"/>
                    <a:pt x="502" y="1217"/>
                  </a:cubicBezTo>
                  <a:cubicBezTo>
                    <a:pt x="450" y="1269"/>
                    <a:pt x="396" y="1317"/>
                    <a:pt x="396" y="1317"/>
                  </a:cubicBezTo>
                  <a:lnTo>
                    <a:pt x="353" y="1352"/>
                  </a:lnTo>
                  <a:lnTo>
                    <a:pt x="353" y="1351"/>
                  </a:lnTo>
                  <a:cubicBezTo>
                    <a:pt x="240" y="1448"/>
                    <a:pt x="124" y="1525"/>
                    <a:pt x="1" y="1586"/>
                  </a:cubicBezTo>
                  <a:cubicBezTo>
                    <a:pt x="43" y="1580"/>
                    <a:pt x="149" y="1554"/>
                    <a:pt x="253" y="1505"/>
                  </a:cubicBezTo>
                  <a:cubicBezTo>
                    <a:pt x="355" y="1457"/>
                    <a:pt x="454" y="1391"/>
                    <a:pt x="493" y="1352"/>
                  </a:cubicBezTo>
                  <a:cubicBezTo>
                    <a:pt x="493" y="1352"/>
                    <a:pt x="493" y="1352"/>
                    <a:pt x="493" y="1352"/>
                  </a:cubicBezTo>
                  <a:cubicBezTo>
                    <a:pt x="500" y="1352"/>
                    <a:pt x="682" y="1158"/>
                    <a:pt x="676" y="1153"/>
                  </a:cubicBezTo>
                  <a:cubicBezTo>
                    <a:pt x="751" y="1059"/>
                    <a:pt x="815" y="950"/>
                    <a:pt x="868" y="836"/>
                  </a:cubicBezTo>
                  <a:cubicBezTo>
                    <a:pt x="947" y="665"/>
                    <a:pt x="974" y="495"/>
                    <a:pt x="985" y="315"/>
                  </a:cubicBezTo>
                  <a:cubicBezTo>
                    <a:pt x="991" y="114"/>
                    <a:pt x="980" y="105"/>
                    <a:pt x="9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3"/>
            <p:cNvSpPr/>
            <p:nvPr/>
          </p:nvSpPr>
          <p:spPr>
            <a:xfrm>
              <a:off x="3011225" y="2121000"/>
              <a:ext cx="18825" cy="35350"/>
            </a:xfrm>
            <a:custGeom>
              <a:avLst/>
              <a:gdLst/>
              <a:ahLst/>
              <a:cxnLst/>
              <a:rect l="l" t="t" r="r" b="b"/>
              <a:pathLst>
                <a:path w="753" h="1414" extrusionOk="0">
                  <a:moveTo>
                    <a:pt x="713" y="0"/>
                  </a:moveTo>
                  <a:lnTo>
                    <a:pt x="713" y="0"/>
                  </a:lnTo>
                  <a:cubicBezTo>
                    <a:pt x="727" y="310"/>
                    <a:pt x="621" y="674"/>
                    <a:pt x="440" y="942"/>
                  </a:cubicBezTo>
                  <a:cubicBezTo>
                    <a:pt x="440" y="942"/>
                    <a:pt x="433" y="955"/>
                    <a:pt x="420" y="975"/>
                  </a:cubicBezTo>
                  <a:cubicBezTo>
                    <a:pt x="407" y="993"/>
                    <a:pt x="388" y="1018"/>
                    <a:pt x="370" y="1043"/>
                  </a:cubicBezTo>
                  <a:cubicBezTo>
                    <a:pt x="332" y="1090"/>
                    <a:pt x="291" y="1137"/>
                    <a:pt x="291" y="1137"/>
                  </a:cubicBezTo>
                  <a:lnTo>
                    <a:pt x="260" y="1169"/>
                  </a:lnTo>
                  <a:cubicBezTo>
                    <a:pt x="176" y="1262"/>
                    <a:pt x="91" y="1342"/>
                    <a:pt x="0" y="1414"/>
                  </a:cubicBezTo>
                  <a:cubicBezTo>
                    <a:pt x="35" y="1404"/>
                    <a:pt x="119" y="1368"/>
                    <a:pt x="200" y="1317"/>
                  </a:cubicBezTo>
                  <a:cubicBezTo>
                    <a:pt x="280" y="1265"/>
                    <a:pt x="357" y="1202"/>
                    <a:pt x="386" y="1165"/>
                  </a:cubicBezTo>
                  <a:cubicBezTo>
                    <a:pt x="386" y="1165"/>
                    <a:pt x="425" y="1124"/>
                    <a:pt x="457" y="1077"/>
                  </a:cubicBezTo>
                  <a:cubicBezTo>
                    <a:pt x="493" y="1032"/>
                    <a:pt x="522" y="983"/>
                    <a:pt x="522" y="983"/>
                  </a:cubicBezTo>
                  <a:cubicBezTo>
                    <a:pt x="579" y="899"/>
                    <a:pt x="625" y="805"/>
                    <a:pt x="665" y="706"/>
                  </a:cubicBezTo>
                  <a:cubicBezTo>
                    <a:pt x="722" y="559"/>
                    <a:pt x="739" y="416"/>
                    <a:pt x="746" y="265"/>
                  </a:cubicBezTo>
                  <a:cubicBezTo>
                    <a:pt x="753" y="95"/>
                    <a:pt x="743" y="89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3"/>
            <p:cNvSpPr/>
            <p:nvPr/>
          </p:nvSpPr>
          <p:spPr>
            <a:xfrm>
              <a:off x="2994000" y="2148700"/>
              <a:ext cx="55900" cy="23950"/>
            </a:xfrm>
            <a:custGeom>
              <a:avLst/>
              <a:gdLst/>
              <a:ahLst/>
              <a:cxnLst/>
              <a:rect l="l" t="t" r="r" b="b"/>
              <a:pathLst>
                <a:path w="2236" h="958" extrusionOk="0">
                  <a:moveTo>
                    <a:pt x="2235" y="1"/>
                  </a:moveTo>
                  <a:lnTo>
                    <a:pt x="2235" y="1"/>
                  </a:lnTo>
                  <a:cubicBezTo>
                    <a:pt x="2175" y="100"/>
                    <a:pt x="2085" y="184"/>
                    <a:pt x="1978" y="245"/>
                  </a:cubicBezTo>
                  <a:cubicBezTo>
                    <a:pt x="1872" y="308"/>
                    <a:pt x="1749" y="346"/>
                    <a:pt x="1623" y="373"/>
                  </a:cubicBezTo>
                  <a:cubicBezTo>
                    <a:pt x="1370" y="430"/>
                    <a:pt x="1104" y="422"/>
                    <a:pt x="849" y="459"/>
                  </a:cubicBezTo>
                  <a:cubicBezTo>
                    <a:pt x="849" y="459"/>
                    <a:pt x="754" y="471"/>
                    <a:pt x="659" y="493"/>
                  </a:cubicBezTo>
                  <a:cubicBezTo>
                    <a:pt x="564" y="513"/>
                    <a:pt x="471" y="546"/>
                    <a:pt x="471" y="546"/>
                  </a:cubicBezTo>
                  <a:lnTo>
                    <a:pt x="401" y="573"/>
                  </a:lnTo>
                  <a:cubicBezTo>
                    <a:pt x="217" y="654"/>
                    <a:pt x="68" y="792"/>
                    <a:pt x="0" y="958"/>
                  </a:cubicBezTo>
                  <a:cubicBezTo>
                    <a:pt x="34" y="914"/>
                    <a:pt x="119" y="803"/>
                    <a:pt x="241" y="737"/>
                  </a:cubicBezTo>
                  <a:cubicBezTo>
                    <a:pt x="359" y="667"/>
                    <a:pt x="496" y="631"/>
                    <a:pt x="558" y="613"/>
                  </a:cubicBezTo>
                  <a:cubicBezTo>
                    <a:pt x="558" y="613"/>
                    <a:pt x="636" y="590"/>
                    <a:pt x="716" y="574"/>
                  </a:cubicBezTo>
                  <a:cubicBezTo>
                    <a:pt x="796" y="558"/>
                    <a:pt x="877" y="547"/>
                    <a:pt x="877" y="547"/>
                  </a:cubicBezTo>
                  <a:cubicBezTo>
                    <a:pt x="1022" y="526"/>
                    <a:pt x="1176" y="522"/>
                    <a:pt x="1331" y="505"/>
                  </a:cubicBezTo>
                  <a:cubicBezTo>
                    <a:pt x="1564" y="476"/>
                    <a:pt x="1775" y="419"/>
                    <a:pt x="1975" y="302"/>
                  </a:cubicBezTo>
                  <a:cubicBezTo>
                    <a:pt x="2086" y="236"/>
                    <a:pt x="2129" y="182"/>
                    <a:pt x="2164" y="143"/>
                  </a:cubicBezTo>
                  <a:cubicBezTo>
                    <a:pt x="2194" y="101"/>
                    <a:pt x="2212" y="67"/>
                    <a:pt x="2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3"/>
            <p:cNvSpPr/>
            <p:nvPr/>
          </p:nvSpPr>
          <p:spPr>
            <a:xfrm>
              <a:off x="3009000" y="2155550"/>
              <a:ext cx="43000" cy="21925"/>
            </a:xfrm>
            <a:custGeom>
              <a:avLst/>
              <a:gdLst/>
              <a:ahLst/>
              <a:cxnLst/>
              <a:rect l="l" t="t" r="r" b="b"/>
              <a:pathLst>
                <a:path w="1720" h="877" extrusionOk="0">
                  <a:moveTo>
                    <a:pt x="1720" y="0"/>
                  </a:moveTo>
                  <a:cubicBezTo>
                    <a:pt x="1689" y="32"/>
                    <a:pt x="1619" y="117"/>
                    <a:pt x="1540" y="194"/>
                  </a:cubicBezTo>
                  <a:cubicBezTo>
                    <a:pt x="1460" y="271"/>
                    <a:pt x="1375" y="342"/>
                    <a:pt x="1334" y="375"/>
                  </a:cubicBezTo>
                  <a:cubicBezTo>
                    <a:pt x="1334" y="375"/>
                    <a:pt x="1322" y="386"/>
                    <a:pt x="1303" y="401"/>
                  </a:cubicBezTo>
                  <a:cubicBezTo>
                    <a:pt x="1285" y="418"/>
                    <a:pt x="1260" y="438"/>
                    <a:pt x="1234" y="457"/>
                  </a:cubicBezTo>
                  <a:cubicBezTo>
                    <a:pt x="1183" y="497"/>
                    <a:pt x="1129" y="531"/>
                    <a:pt x="1129" y="531"/>
                  </a:cubicBezTo>
                  <a:cubicBezTo>
                    <a:pt x="1033" y="595"/>
                    <a:pt x="926" y="648"/>
                    <a:pt x="815" y="692"/>
                  </a:cubicBezTo>
                  <a:cubicBezTo>
                    <a:pt x="648" y="756"/>
                    <a:pt x="492" y="810"/>
                    <a:pt x="316" y="828"/>
                  </a:cubicBezTo>
                  <a:cubicBezTo>
                    <a:pt x="119" y="844"/>
                    <a:pt x="113" y="836"/>
                    <a:pt x="0" y="853"/>
                  </a:cubicBezTo>
                  <a:cubicBezTo>
                    <a:pt x="85" y="869"/>
                    <a:pt x="176" y="877"/>
                    <a:pt x="270" y="877"/>
                  </a:cubicBezTo>
                  <a:cubicBezTo>
                    <a:pt x="379" y="877"/>
                    <a:pt x="493" y="866"/>
                    <a:pt x="606" y="843"/>
                  </a:cubicBezTo>
                  <a:cubicBezTo>
                    <a:pt x="815" y="801"/>
                    <a:pt x="1018" y="713"/>
                    <a:pt x="1189" y="600"/>
                  </a:cubicBezTo>
                  <a:cubicBezTo>
                    <a:pt x="1189" y="600"/>
                    <a:pt x="1205" y="590"/>
                    <a:pt x="1230" y="573"/>
                  </a:cubicBezTo>
                  <a:cubicBezTo>
                    <a:pt x="1253" y="556"/>
                    <a:pt x="1284" y="533"/>
                    <a:pt x="1315" y="511"/>
                  </a:cubicBezTo>
                  <a:cubicBezTo>
                    <a:pt x="1375" y="461"/>
                    <a:pt x="1433" y="409"/>
                    <a:pt x="1433" y="409"/>
                  </a:cubicBezTo>
                  <a:lnTo>
                    <a:pt x="1474" y="368"/>
                  </a:lnTo>
                  <a:cubicBezTo>
                    <a:pt x="1582" y="252"/>
                    <a:pt x="1661" y="128"/>
                    <a:pt x="1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3"/>
            <p:cNvSpPr/>
            <p:nvPr/>
          </p:nvSpPr>
          <p:spPr>
            <a:xfrm>
              <a:off x="2830400" y="1848325"/>
              <a:ext cx="37825" cy="100775"/>
            </a:xfrm>
            <a:custGeom>
              <a:avLst/>
              <a:gdLst/>
              <a:ahLst/>
              <a:cxnLst/>
              <a:rect l="l" t="t" r="r" b="b"/>
              <a:pathLst>
                <a:path w="1513" h="4031" extrusionOk="0">
                  <a:moveTo>
                    <a:pt x="2" y="0"/>
                  </a:moveTo>
                  <a:lnTo>
                    <a:pt x="2" y="0"/>
                  </a:lnTo>
                  <a:cubicBezTo>
                    <a:pt x="0" y="93"/>
                    <a:pt x="28" y="334"/>
                    <a:pt x="115" y="569"/>
                  </a:cubicBezTo>
                  <a:cubicBezTo>
                    <a:pt x="196" y="804"/>
                    <a:pt x="321" y="1027"/>
                    <a:pt x="384" y="1129"/>
                  </a:cubicBezTo>
                  <a:cubicBezTo>
                    <a:pt x="384" y="1129"/>
                    <a:pt x="463" y="1253"/>
                    <a:pt x="546" y="1373"/>
                  </a:cubicBezTo>
                  <a:cubicBezTo>
                    <a:pt x="630" y="1493"/>
                    <a:pt x="713" y="1612"/>
                    <a:pt x="713" y="1612"/>
                  </a:cubicBezTo>
                  <a:cubicBezTo>
                    <a:pt x="861" y="1825"/>
                    <a:pt x="1013" y="2045"/>
                    <a:pt x="1141" y="2281"/>
                  </a:cubicBezTo>
                  <a:cubicBezTo>
                    <a:pt x="1329" y="2630"/>
                    <a:pt x="1458" y="2977"/>
                    <a:pt x="1446" y="3368"/>
                  </a:cubicBezTo>
                  <a:cubicBezTo>
                    <a:pt x="1436" y="3586"/>
                    <a:pt x="1396" y="3693"/>
                    <a:pt x="1373" y="3777"/>
                  </a:cubicBezTo>
                  <a:cubicBezTo>
                    <a:pt x="1343" y="3860"/>
                    <a:pt x="1325" y="3922"/>
                    <a:pt x="1269" y="4030"/>
                  </a:cubicBezTo>
                  <a:cubicBezTo>
                    <a:pt x="1389" y="3864"/>
                    <a:pt x="1466" y="3652"/>
                    <a:pt x="1490" y="3428"/>
                  </a:cubicBezTo>
                  <a:cubicBezTo>
                    <a:pt x="1513" y="3204"/>
                    <a:pt x="1488" y="2970"/>
                    <a:pt x="1425" y="2746"/>
                  </a:cubicBezTo>
                  <a:cubicBezTo>
                    <a:pt x="1297" y="2291"/>
                    <a:pt x="1022" y="1896"/>
                    <a:pt x="771" y="1538"/>
                  </a:cubicBezTo>
                  <a:cubicBezTo>
                    <a:pt x="771" y="1538"/>
                    <a:pt x="676" y="1402"/>
                    <a:pt x="582" y="1264"/>
                  </a:cubicBezTo>
                  <a:cubicBezTo>
                    <a:pt x="488" y="1128"/>
                    <a:pt x="404" y="986"/>
                    <a:pt x="404" y="986"/>
                  </a:cubicBezTo>
                  <a:lnTo>
                    <a:pt x="342" y="879"/>
                  </a:lnTo>
                  <a:cubicBezTo>
                    <a:pt x="172" y="589"/>
                    <a:pt x="50" y="302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3"/>
            <p:cNvSpPr/>
            <p:nvPr/>
          </p:nvSpPr>
          <p:spPr>
            <a:xfrm>
              <a:off x="2809450" y="1836775"/>
              <a:ext cx="52700" cy="105675"/>
            </a:xfrm>
            <a:custGeom>
              <a:avLst/>
              <a:gdLst/>
              <a:ahLst/>
              <a:cxnLst/>
              <a:rect l="l" t="t" r="r" b="b"/>
              <a:pathLst>
                <a:path w="2108" h="4227" extrusionOk="0">
                  <a:moveTo>
                    <a:pt x="69" y="0"/>
                  </a:moveTo>
                  <a:cubicBezTo>
                    <a:pt x="45" y="98"/>
                    <a:pt x="0" y="357"/>
                    <a:pt x="32" y="626"/>
                  </a:cubicBezTo>
                  <a:cubicBezTo>
                    <a:pt x="56" y="896"/>
                    <a:pt x="140" y="1164"/>
                    <a:pt x="191" y="1284"/>
                  </a:cubicBezTo>
                  <a:cubicBezTo>
                    <a:pt x="191" y="1284"/>
                    <a:pt x="250" y="1432"/>
                    <a:pt x="322" y="1575"/>
                  </a:cubicBezTo>
                  <a:cubicBezTo>
                    <a:pt x="395" y="1716"/>
                    <a:pt x="476" y="1854"/>
                    <a:pt x="476" y="1854"/>
                  </a:cubicBezTo>
                  <a:cubicBezTo>
                    <a:pt x="620" y="2098"/>
                    <a:pt x="792" y="2337"/>
                    <a:pt x="968" y="2572"/>
                  </a:cubicBezTo>
                  <a:cubicBezTo>
                    <a:pt x="1232" y="2923"/>
                    <a:pt x="1492" y="3218"/>
                    <a:pt x="1726" y="3575"/>
                  </a:cubicBezTo>
                  <a:cubicBezTo>
                    <a:pt x="1857" y="3774"/>
                    <a:pt x="1912" y="3883"/>
                    <a:pt x="1962" y="3967"/>
                  </a:cubicBezTo>
                  <a:cubicBezTo>
                    <a:pt x="2002" y="4038"/>
                    <a:pt x="2037" y="4102"/>
                    <a:pt x="2108" y="4226"/>
                  </a:cubicBezTo>
                  <a:cubicBezTo>
                    <a:pt x="1950" y="3811"/>
                    <a:pt x="1683" y="3390"/>
                    <a:pt x="1388" y="2989"/>
                  </a:cubicBezTo>
                  <a:cubicBezTo>
                    <a:pt x="1093" y="2586"/>
                    <a:pt x="776" y="2191"/>
                    <a:pt x="540" y="1781"/>
                  </a:cubicBezTo>
                  <a:cubicBezTo>
                    <a:pt x="540" y="1781"/>
                    <a:pt x="447" y="1628"/>
                    <a:pt x="371" y="1466"/>
                  </a:cubicBezTo>
                  <a:cubicBezTo>
                    <a:pt x="293" y="1306"/>
                    <a:pt x="232" y="1138"/>
                    <a:pt x="232" y="1138"/>
                  </a:cubicBezTo>
                  <a:lnTo>
                    <a:pt x="189" y="1011"/>
                  </a:lnTo>
                  <a:cubicBezTo>
                    <a:pt x="76" y="668"/>
                    <a:pt x="33" y="329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3"/>
            <p:cNvSpPr/>
            <p:nvPr/>
          </p:nvSpPr>
          <p:spPr>
            <a:xfrm>
              <a:off x="2832225" y="1790325"/>
              <a:ext cx="71650" cy="88400"/>
            </a:xfrm>
            <a:custGeom>
              <a:avLst/>
              <a:gdLst/>
              <a:ahLst/>
              <a:cxnLst/>
              <a:rect l="l" t="t" r="r" b="b"/>
              <a:pathLst>
                <a:path w="2866" h="3536" extrusionOk="0">
                  <a:moveTo>
                    <a:pt x="555" y="1"/>
                  </a:moveTo>
                  <a:cubicBezTo>
                    <a:pt x="495" y="44"/>
                    <a:pt x="393" y="132"/>
                    <a:pt x="301" y="268"/>
                  </a:cubicBezTo>
                  <a:cubicBezTo>
                    <a:pt x="207" y="403"/>
                    <a:pt x="128" y="586"/>
                    <a:pt x="87" y="781"/>
                  </a:cubicBezTo>
                  <a:cubicBezTo>
                    <a:pt x="1" y="1176"/>
                    <a:pt x="79" y="1590"/>
                    <a:pt x="124" y="1774"/>
                  </a:cubicBezTo>
                  <a:cubicBezTo>
                    <a:pt x="124" y="1774"/>
                    <a:pt x="178" y="2003"/>
                    <a:pt x="254" y="2225"/>
                  </a:cubicBezTo>
                  <a:cubicBezTo>
                    <a:pt x="325" y="2450"/>
                    <a:pt x="431" y="2662"/>
                    <a:pt x="431" y="2662"/>
                  </a:cubicBezTo>
                  <a:cubicBezTo>
                    <a:pt x="524" y="2851"/>
                    <a:pt x="644" y="3035"/>
                    <a:pt x="803" y="3187"/>
                  </a:cubicBezTo>
                  <a:cubicBezTo>
                    <a:pt x="960" y="3343"/>
                    <a:pt x="1164" y="3457"/>
                    <a:pt x="1383" y="3507"/>
                  </a:cubicBezTo>
                  <a:cubicBezTo>
                    <a:pt x="1465" y="3526"/>
                    <a:pt x="1550" y="3536"/>
                    <a:pt x="1634" y="3536"/>
                  </a:cubicBezTo>
                  <a:cubicBezTo>
                    <a:pt x="1715" y="3536"/>
                    <a:pt x="1796" y="3526"/>
                    <a:pt x="1874" y="3505"/>
                  </a:cubicBezTo>
                  <a:cubicBezTo>
                    <a:pt x="2031" y="3466"/>
                    <a:pt x="2175" y="3375"/>
                    <a:pt x="2277" y="3253"/>
                  </a:cubicBezTo>
                  <a:cubicBezTo>
                    <a:pt x="2488" y="3007"/>
                    <a:pt x="2531" y="2682"/>
                    <a:pt x="2568" y="2374"/>
                  </a:cubicBezTo>
                  <a:cubicBezTo>
                    <a:pt x="2608" y="2024"/>
                    <a:pt x="2638" y="1847"/>
                    <a:pt x="2679" y="1710"/>
                  </a:cubicBezTo>
                  <a:cubicBezTo>
                    <a:pt x="2722" y="1578"/>
                    <a:pt x="2748" y="1475"/>
                    <a:pt x="2865" y="1318"/>
                  </a:cubicBezTo>
                  <a:lnTo>
                    <a:pt x="2865" y="1318"/>
                  </a:lnTo>
                  <a:cubicBezTo>
                    <a:pt x="2753" y="1439"/>
                    <a:pt x="2677" y="1597"/>
                    <a:pt x="2629" y="1762"/>
                  </a:cubicBezTo>
                  <a:cubicBezTo>
                    <a:pt x="2582" y="1928"/>
                    <a:pt x="2557" y="2103"/>
                    <a:pt x="2533" y="2278"/>
                  </a:cubicBezTo>
                  <a:cubicBezTo>
                    <a:pt x="2508" y="2452"/>
                    <a:pt x="2485" y="2630"/>
                    <a:pt x="2436" y="2801"/>
                  </a:cubicBezTo>
                  <a:cubicBezTo>
                    <a:pt x="2387" y="2972"/>
                    <a:pt x="2306" y="3137"/>
                    <a:pt x="2176" y="3255"/>
                  </a:cubicBezTo>
                  <a:cubicBezTo>
                    <a:pt x="2049" y="3375"/>
                    <a:pt x="1875" y="3439"/>
                    <a:pt x="1698" y="3448"/>
                  </a:cubicBezTo>
                  <a:cubicBezTo>
                    <a:pt x="1679" y="3449"/>
                    <a:pt x="1660" y="3450"/>
                    <a:pt x="1641" y="3450"/>
                  </a:cubicBezTo>
                  <a:cubicBezTo>
                    <a:pt x="1484" y="3450"/>
                    <a:pt x="1326" y="3411"/>
                    <a:pt x="1184" y="3344"/>
                  </a:cubicBezTo>
                  <a:cubicBezTo>
                    <a:pt x="860" y="3196"/>
                    <a:pt x="639" y="2891"/>
                    <a:pt x="493" y="2583"/>
                  </a:cubicBezTo>
                  <a:cubicBezTo>
                    <a:pt x="493" y="2583"/>
                    <a:pt x="465" y="2523"/>
                    <a:pt x="427" y="2433"/>
                  </a:cubicBezTo>
                  <a:cubicBezTo>
                    <a:pt x="389" y="2342"/>
                    <a:pt x="345" y="2217"/>
                    <a:pt x="306" y="2091"/>
                  </a:cubicBezTo>
                  <a:cubicBezTo>
                    <a:pt x="225" y="1839"/>
                    <a:pt x="175" y="1581"/>
                    <a:pt x="175" y="1581"/>
                  </a:cubicBezTo>
                  <a:cubicBezTo>
                    <a:pt x="175" y="1581"/>
                    <a:pt x="166" y="1533"/>
                    <a:pt x="158" y="1484"/>
                  </a:cubicBezTo>
                  <a:cubicBezTo>
                    <a:pt x="151" y="1436"/>
                    <a:pt x="145" y="1387"/>
                    <a:pt x="145" y="1387"/>
                  </a:cubicBezTo>
                  <a:lnTo>
                    <a:pt x="145" y="1386"/>
                  </a:lnTo>
                  <a:cubicBezTo>
                    <a:pt x="109" y="1122"/>
                    <a:pt x="115" y="861"/>
                    <a:pt x="182" y="620"/>
                  </a:cubicBezTo>
                  <a:cubicBezTo>
                    <a:pt x="248" y="381"/>
                    <a:pt x="373" y="161"/>
                    <a:pt x="5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3"/>
            <p:cNvSpPr/>
            <p:nvPr/>
          </p:nvSpPr>
          <p:spPr>
            <a:xfrm>
              <a:off x="2841875" y="1802525"/>
              <a:ext cx="20525" cy="65575"/>
            </a:xfrm>
            <a:custGeom>
              <a:avLst/>
              <a:gdLst/>
              <a:ahLst/>
              <a:cxnLst/>
              <a:rect l="l" t="t" r="r" b="b"/>
              <a:pathLst>
                <a:path w="821" h="2623" extrusionOk="0">
                  <a:moveTo>
                    <a:pt x="195" y="0"/>
                  </a:moveTo>
                  <a:cubicBezTo>
                    <a:pt x="167" y="53"/>
                    <a:pt x="105" y="195"/>
                    <a:pt x="64" y="351"/>
                  </a:cubicBezTo>
                  <a:cubicBezTo>
                    <a:pt x="23" y="506"/>
                    <a:pt x="1" y="671"/>
                    <a:pt x="2" y="750"/>
                  </a:cubicBezTo>
                  <a:cubicBezTo>
                    <a:pt x="2" y="750"/>
                    <a:pt x="2" y="774"/>
                    <a:pt x="2" y="809"/>
                  </a:cubicBezTo>
                  <a:cubicBezTo>
                    <a:pt x="1" y="845"/>
                    <a:pt x="1" y="892"/>
                    <a:pt x="5" y="940"/>
                  </a:cubicBezTo>
                  <a:cubicBezTo>
                    <a:pt x="9" y="1036"/>
                    <a:pt x="23" y="1130"/>
                    <a:pt x="23" y="1130"/>
                  </a:cubicBezTo>
                  <a:cubicBezTo>
                    <a:pt x="42" y="1299"/>
                    <a:pt x="84" y="1471"/>
                    <a:pt x="139" y="1640"/>
                  </a:cubicBezTo>
                  <a:cubicBezTo>
                    <a:pt x="225" y="1891"/>
                    <a:pt x="350" y="2097"/>
                    <a:pt x="501" y="2304"/>
                  </a:cubicBezTo>
                  <a:cubicBezTo>
                    <a:pt x="677" y="2530"/>
                    <a:pt x="695" y="2529"/>
                    <a:pt x="820" y="2623"/>
                  </a:cubicBezTo>
                  <a:cubicBezTo>
                    <a:pt x="638" y="2434"/>
                    <a:pt x="471" y="2194"/>
                    <a:pt x="347" y="1931"/>
                  </a:cubicBezTo>
                  <a:cubicBezTo>
                    <a:pt x="221" y="1667"/>
                    <a:pt x="147" y="1377"/>
                    <a:pt x="111" y="1101"/>
                  </a:cubicBezTo>
                  <a:cubicBezTo>
                    <a:pt x="111" y="1101"/>
                    <a:pt x="108" y="1075"/>
                    <a:pt x="104" y="1036"/>
                  </a:cubicBezTo>
                  <a:cubicBezTo>
                    <a:pt x="100" y="996"/>
                    <a:pt x="97" y="943"/>
                    <a:pt x="94" y="891"/>
                  </a:cubicBezTo>
                  <a:cubicBezTo>
                    <a:pt x="92" y="838"/>
                    <a:pt x="94" y="785"/>
                    <a:pt x="93" y="747"/>
                  </a:cubicBezTo>
                  <a:cubicBezTo>
                    <a:pt x="93" y="706"/>
                    <a:pt x="95" y="681"/>
                    <a:pt x="95" y="681"/>
                  </a:cubicBezTo>
                  <a:lnTo>
                    <a:pt x="100" y="602"/>
                  </a:lnTo>
                  <a:cubicBezTo>
                    <a:pt x="112" y="388"/>
                    <a:pt x="144" y="19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3"/>
            <p:cNvSpPr/>
            <p:nvPr/>
          </p:nvSpPr>
          <p:spPr>
            <a:xfrm>
              <a:off x="2796875" y="1782600"/>
              <a:ext cx="26450" cy="11025"/>
            </a:xfrm>
            <a:custGeom>
              <a:avLst/>
              <a:gdLst/>
              <a:ahLst/>
              <a:cxnLst/>
              <a:rect l="l" t="t" r="r" b="b"/>
              <a:pathLst>
                <a:path w="1058" h="441" extrusionOk="0">
                  <a:moveTo>
                    <a:pt x="756" y="1"/>
                  </a:moveTo>
                  <a:cubicBezTo>
                    <a:pt x="751" y="1"/>
                    <a:pt x="746" y="1"/>
                    <a:pt x="742" y="2"/>
                  </a:cubicBezTo>
                  <a:cubicBezTo>
                    <a:pt x="742" y="2"/>
                    <a:pt x="701" y="2"/>
                    <a:pt x="660" y="9"/>
                  </a:cubicBezTo>
                  <a:cubicBezTo>
                    <a:pt x="620" y="13"/>
                    <a:pt x="580" y="22"/>
                    <a:pt x="580" y="22"/>
                  </a:cubicBezTo>
                  <a:cubicBezTo>
                    <a:pt x="508" y="36"/>
                    <a:pt x="436" y="60"/>
                    <a:pt x="366" y="89"/>
                  </a:cubicBezTo>
                  <a:cubicBezTo>
                    <a:pt x="261" y="136"/>
                    <a:pt x="183" y="206"/>
                    <a:pt x="105" y="281"/>
                  </a:cubicBezTo>
                  <a:cubicBezTo>
                    <a:pt x="20" y="366"/>
                    <a:pt x="21" y="376"/>
                    <a:pt x="0" y="441"/>
                  </a:cubicBezTo>
                  <a:cubicBezTo>
                    <a:pt x="147" y="276"/>
                    <a:pt x="382" y="152"/>
                    <a:pt x="605" y="110"/>
                  </a:cubicBezTo>
                  <a:cubicBezTo>
                    <a:pt x="604" y="105"/>
                    <a:pt x="747" y="90"/>
                    <a:pt x="771" y="90"/>
                  </a:cubicBezTo>
                  <a:cubicBezTo>
                    <a:pt x="773" y="90"/>
                    <a:pt x="775" y="90"/>
                    <a:pt x="775" y="90"/>
                  </a:cubicBezTo>
                  <a:lnTo>
                    <a:pt x="806" y="91"/>
                  </a:lnTo>
                  <a:lnTo>
                    <a:pt x="807" y="91"/>
                  </a:lnTo>
                  <a:cubicBezTo>
                    <a:pt x="838" y="90"/>
                    <a:pt x="869" y="89"/>
                    <a:pt x="899" y="89"/>
                  </a:cubicBezTo>
                  <a:cubicBezTo>
                    <a:pt x="953" y="89"/>
                    <a:pt x="1005" y="92"/>
                    <a:pt x="1058" y="98"/>
                  </a:cubicBezTo>
                  <a:cubicBezTo>
                    <a:pt x="1037" y="83"/>
                    <a:pt x="979" y="50"/>
                    <a:pt x="913" y="30"/>
                  </a:cubicBezTo>
                  <a:cubicBezTo>
                    <a:pt x="855" y="12"/>
                    <a:pt x="792" y="1"/>
                    <a:pt x="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3"/>
            <p:cNvSpPr/>
            <p:nvPr/>
          </p:nvSpPr>
          <p:spPr>
            <a:xfrm>
              <a:off x="2792150" y="1632625"/>
              <a:ext cx="55525" cy="79275"/>
            </a:xfrm>
            <a:custGeom>
              <a:avLst/>
              <a:gdLst/>
              <a:ahLst/>
              <a:cxnLst/>
              <a:rect l="l" t="t" r="r" b="b"/>
              <a:pathLst>
                <a:path w="2221" h="3171" extrusionOk="0">
                  <a:moveTo>
                    <a:pt x="1434" y="0"/>
                  </a:moveTo>
                  <a:cubicBezTo>
                    <a:pt x="1266" y="0"/>
                    <a:pt x="1116" y="34"/>
                    <a:pt x="1037" y="65"/>
                  </a:cubicBezTo>
                  <a:cubicBezTo>
                    <a:pt x="1037" y="65"/>
                    <a:pt x="999" y="80"/>
                    <a:pt x="943" y="103"/>
                  </a:cubicBezTo>
                  <a:cubicBezTo>
                    <a:pt x="888" y="129"/>
                    <a:pt x="817" y="168"/>
                    <a:pt x="751" y="214"/>
                  </a:cubicBezTo>
                  <a:cubicBezTo>
                    <a:pt x="620" y="307"/>
                    <a:pt x="513" y="429"/>
                    <a:pt x="513" y="429"/>
                  </a:cubicBezTo>
                  <a:cubicBezTo>
                    <a:pt x="321" y="642"/>
                    <a:pt x="188" y="912"/>
                    <a:pt x="113" y="1196"/>
                  </a:cubicBezTo>
                  <a:cubicBezTo>
                    <a:pt x="0" y="1626"/>
                    <a:pt x="38" y="2028"/>
                    <a:pt x="100" y="2443"/>
                  </a:cubicBezTo>
                  <a:cubicBezTo>
                    <a:pt x="179" y="2908"/>
                    <a:pt x="193" y="2922"/>
                    <a:pt x="268" y="3171"/>
                  </a:cubicBezTo>
                  <a:cubicBezTo>
                    <a:pt x="191" y="2743"/>
                    <a:pt x="95" y="2266"/>
                    <a:pt x="114" y="1779"/>
                  </a:cubicBezTo>
                  <a:cubicBezTo>
                    <a:pt x="128" y="1297"/>
                    <a:pt x="288" y="804"/>
                    <a:pt x="599" y="468"/>
                  </a:cubicBezTo>
                  <a:cubicBezTo>
                    <a:pt x="599" y="468"/>
                    <a:pt x="716" y="338"/>
                    <a:pt x="864" y="250"/>
                  </a:cubicBezTo>
                  <a:cubicBezTo>
                    <a:pt x="1008" y="156"/>
                    <a:pt x="1178" y="117"/>
                    <a:pt x="1178" y="117"/>
                  </a:cubicBezTo>
                  <a:cubicBezTo>
                    <a:pt x="1178" y="117"/>
                    <a:pt x="1209" y="110"/>
                    <a:pt x="1240" y="103"/>
                  </a:cubicBezTo>
                  <a:cubicBezTo>
                    <a:pt x="1272" y="96"/>
                    <a:pt x="1303" y="92"/>
                    <a:pt x="1303" y="92"/>
                  </a:cubicBezTo>
                  <a:cubicBezTo>
                    <a:pt x="1370" y="81"/>
                    <a:pt x="1437" y="75"/>
                    <a:pt x="1503" y="75"/>
                  </a:cubicBezTo>
                  <a:cubicBezTo>
                    <a:pt x="1779" y="75"/>
                    <a:pt x="2041" y="173"/>
                    <a:pt x="2220" y="364"/>
                  </a:cubicBezTo>
                  <a:cubicBezTo>
                    <a:pt x="2170" y="280"/>
                    <a:pt x="1974" y="94"/>
                    <a:pt x="1706" y="34"/>
                  </a:cubicBezTo>
                  <a:cubicBezTo>
                    <a:pt x="1616" y="10"/>
                    <a:pt x="1522" y="0"/>
                    <a:pt x="1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3"/>
            <p:cNvSpPr/>
            <p:nvPr/>
          </p:nvSpPr>
          <p:spPr>
            <a:xfrm>
              <a:off x="2850700" y="1695300"/>
              <a:ext cx="6200" cy="47475"/>
            </a:xfrm>
            <a:custGeom>
              <a:avLst/>
              <a:gdLst/>
              <a:ahLst/>
              <a:cxnLst/>
              <a:rect l="l" t="t" r="r" b="b"/>
              <a:pathLst>
                <a:path w="248" h="1899" extrusionOk="0">
                  <a:moveTo>
                    <a:pt x="0" y="1"/>
                  </a:moveTo>
                  <a:cubicBezTo>
                    <a:pt x="102" y="343"/>
                    <a:pt x="161" y="768"/>
                    <a:pt x="155" y="1146"/>
                  </a:cubicBezTo>
                  <a:cubicBezTo>
                    <a:pt x="155" y="1146"/>
                    <a:pt x="154" y="1217"/>
                    <a:pt x="151" y="1290"/>
                  </a:cubicBezTo>
                  <a:cubicBezTo>
                    <a:pt x="146" y="1361"/>
                    <a:pt x="140" y="1433"/>
                    <a:pt x="140" y="1433"/>
                  </a:cubicBezTo>
                  <a:lnTo>
                    <a:pt x="134" y="1486"/>
                  </a:lnTo>
                  <a:cubicBezTo>
                    <a:pt x="124" y="1632"/>
                    <a:pt x="110" y="1767"/>
                    <a:pt x="91" y="1899"/>
                  </a:cubicBezTo>
                  <a:cubicBezTo>
                    <a:pt x="111" y="1862"/>
                    <a:pt x="148" y="1763"/>
                    <a:pt x="179" y="1659"/>
                  </a:cubicBezTo>
                  <a:cubicBezTo>
                    <a:pt x="209" y="1555"/>
                    <a:pt x="232" y="1444"/>
                    <a:pt x="235" y="1393"/>
                  </a:cubicBezTo>
                  <a:cubicBezTo>
                    <a:pt x="235" y="1393"/>
                    <a:pt x="241" y="1328"/>
                    <a:pt x="243" y="1264"/>
                  </a:cubicBezTo>
                  <a:cubicBezTo>
                    <a:pt x="246" y="1199"/>
                    <a:pt x="246" y="1135"/>
                    <a:pt x="246" y="1135"/>
                  </a:cubicBezTo>
                  <a:cubicBezTo>
                    <a:pt x="248" y="1021"/>
                    <a:pt x="241" y="902"/>
                    <a:pt x="231" y="783"/>
                  </a:cubicBezTo>
                  <a:cubicBezTo>
                    <a:pt x="212" y="604"/>
                    <a:pt x="167" y="449"/>
                    <a:pt x="120" y="283"/>
                  </a:cubicBezTo>
                  <a:cubicBezTo>
                    <a:pt x="65" y="97"/>
                    <a:pt x="58" y="9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3"/>
            <p:cNvSpPr/>
            <p:nvPr/>
          </p:nvSpPr>
          <p:spPr>
            <a:xfrm>
              <a:off x="2953475" y="1786350"/>
              <a:ext cx="56450" cy="143200"/>
            </a:xfrm>
            <a:custGeom>
              <a:avLst/>
              <a:gdLst/>
              <a:ahLst/>
              <a:cxnLst/>
              <a:rect l="l" t="t" r="r" b="b"/>
              <a:pathLst>
                <a:path w="2258" h="5728" extrusionOk="0">
                  <a:moveTo>
                    <a:pt x="0" y="1"/>
                  </a:moveTo>
                  <a:cubicBezTo>
                    <a:pt x="54" y="52"/>
                    <a:pt x="142" y="132"/>
                    <a:pt x="246" y="229"/>
                  </a:cubicBezTo>
                  <a:cubicBezTo>
                    <a:pt x="354" y="331"/>
                    <a:pt x="472" y="459"/>
                    <a:pt x="592" y="588"/>
                  </a:cubicBezTo>
                  <a:cubicBezTo>
                    <a:pt x="822" y="856"/>
                    <a:pt x="1035" y="1148"/>
                    <a:pt x="1127" y="1292"/>
                  </a:cubicBezTo>
                  <a:cubicBezTo>
                    <a:pt x="1127" y="1292"/>
                    <a:pt x="1155" y="1335"/>
                    <a:pt x="1199" y="1400"/>
                  </a:cubicBezTo>
                  <a:cubicBezTo>
                    <a:pt x="1244" y="1465"/>
                    <a:pt x="1299" y="1552"/>
                    <a:pt x="1349" y="1644"/>
                  </a:cubicBezTo>
                  <a:cubicBezTo>
                    <a:pt x="1400" y="1735"/>
                    <a:pt x="1454" y="1824"/>
                    <a:pt x="1488" y="1894"/>
                  </a:cubicBezTo>
                  <a:cubicBezTo>
                    <a:pt x="1523" y="1964"/>
                    <a:pt x="1546" y="2011"/>
                    <a:pt x="1546" y="2011"/>
                  </a:cubicBezTo>
                  <a:cubicBezTo>
                    <a:pt x="1714" y="2343"/>
                    <a:pt x="1844" y="2707"/>
                    <a:pt x="1947" y="3080"/>
                  </a:cubicBezTo>
                  <a:cubicBezTo>
                    <a:pt x="2094" y="3639"/>
                    <a:pt x="2174" y="4159"/>
                    <a:pt x="2165" y="4726"/>
                  </a:cubicBezTo>
                  <a:cubicBezTo>
                    <a:pt x="2163" y="4806"/>
                    <a:pt x="2161" y="4875"/>
                    <a:pt x="2160" y="4937"/>
                  </a:cubicBezTo>
                  <a:cubicBezTo>
                    <a:pt x="2154" y="4999"/>
                    <a:pt x="2149" y="5053"/>
                    <a:pt x="2145" y="5100"/>
                  </a:cubicBezTo>
                  <a:cubicBezTo>
                    <a:pt x="2137" y="5195"/>
                    <a:pt x="2131" y="5268"/>
                    <a:pt x="2125" y="5334"/>
                  </a:cubicBezTo>
                  <a:cubicBezTo>
                    <a:pt x="2107" y="5460"/>
                    <a:pt x="2097" y="5552"/>
                    <a:pt x="2080" y="5727"/>
                  </a:cubicBezTo>
                  <a:cubicBezTo>
                    <a:pt x="2215" y="5153"/>
                    <a:pt x="2257" y="4490"/>
                    <a:pt x="2178" y="3828"/>
                  </a:cubicBezTo>
                  <a:cubicBezTo>
                    <a:pt x="2106" y="3164"/>
                    <a:pt x="1892" y="2507"/>
                    <a:pt x="1609" y="1935"/>
                  </a:cubicBezTo>
                  <a:cubicBezTo>
                    <a:pt x="1609" y="1935"/>
                    <a:pt x="1585" y="1879"/>
                    <a:pt x="1541" y="1799"/>
                  </a:cubicBezTo>
                  <a:cubicBezTo>
                    <a:pt x="1497" y="1720"/>
                    <a:pt x="1436" y="1615"/>
                    <a:pt x="1377" y="1510"/>
                  </a:cubicBezTo>
                  <a:cubicBezTo>
                    <a:pt x="1315" y="1406"/>
                    <a:pt x="1244" y="1307"/>
                    <a:pt x="1195" y="1231"/>
                  </a:cubicBezTo>
                  <a:cubicBezTo>
                    <a:pt x="1170" y="1193"/>
                    <a:pt x="1149" y="1162"/>
                    <a:pt x="1135" y="1140"/>
                  </a:cubicBezTo>
                  <a:cubicBezTo>
                    <a:pt x="1118" y="1119"/>
                    <a:pt x="1110" y="1107"/>
                    <a:pt x="1110" y="1107"/>
                  </a:cubicBezTo>
                  <a:lnTo>
                    <a:pt x="998" y="963"/>
                  </a:lnTo>
                  <a:lnTo>
                    <a:pt x="1000" y="963"/>
                  </a:lnTo>
                  <a:cubicBezTo>
                    <a:pt x="691" y="576"/>
                    <a:pt x="356" y="26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3"/>
            <p:cNvSpPr/>
            <p:nvPr/>
          </p:nvSpPr>
          <p:spPr>
            <a:xfrm>
              <a:off x="3116150" y="1844375"/>
              <a:ext cx="43900" cy="35675"/>
            </a:xfrm>
            <a:custGeom>
              <a:avLst/>
              <a:gdLst/>
              <a:ahLst/>
              <a:cxnLst/>
              <a:rect l="l" t="t" r="r" b="b"/>
              <a:pathLst>
                <a:path w="1756" h="1427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222"/>
                    <a:pt x="130" y="459"/>
                    <a:pt x="276" y="670"/>
                  </a:cubicBezTo>
                  <a:cubicBezTo>
                    <a:pt x="419" y="883"/>
                    <a:pt x="618" y="1060"/>
                    <a:pt x="828" y="1188"/>
                  </a:cubicBezTo>
                  <a:cubicBezTo>
                    <a:pt x="828" y="1188"/>
                    <a:pt x="847" y="1199"/>
                    <a:pt x="878" y="1218"/>
                  </a:cubicBezTo>
                  <a:cubicBezTo>
                    <a:pt x="908" y="1234"/>
                    <a:pt x="949" y="1255"/>
                    <a:pt x="991" y="1276"/>
                  </a:cubicBezTo>
                  <a:cubicBezTo>
                    <a:pt x="1032" y="1297"/>
                    <a:pt x="1077" y="1313"/>
                    <a:pt x="1108" y="1327"/>
                  </a:cubicBezTo>
                  <a:cubicBezTo>
                    <a:pt x="1140" y="1340"/>
                    <a:pt x="1162" y="1348"/>
                    <a:pt x="1162" y="1348"/>
                  </a:cubicBezTo>
                  <a:lnTo>
                    <a:pt x="1229" y="1369"/>
                  </a:lnTo>
                  <a:cubicBezTo>
                    <a:pt x="1370" y="1409"/>
                    <a:pt x="1507" y="1427"/>
                    <a:pt x="1639" y="1427"/>
                  </a:cubicBezTo>
                  <a:cubicBezTo>
                    <a:pt x="1678" y="1427"/>
                    <a:pt x="1717" y="1425"/>
                    <a:pt x="1756" y="1422"/>
                  </a:cubicBezTo>
                  <a:cubicBezTo>
                    <a:pt x="1705" y="1411"/>
                    <a:pt x="1575" y="1393"/>
                    <a:pt x="1448" y="1356"/>
                  </a:cubicBezTo>
                  <a:cubicBezTo>
                    <a:pt x="1320" y="1317"/>
                    <a:pt x="1196" y="1266"/>
                    <a:pt x="1138" y="1241"/>
                  </a:cubicBezTo>
                  <a:cubicBezTo>
                    <a:pt x="1138" y="1241"/>
                    <a:pt x="1138" y="1241"/>
                    <a:pt x="1138" y="1241"/>
                  </a:cubicBezTo>
                  <a:cubicBezTo>
                    <a:pt x="1125" y="1241"/>
                    <a:pt x="858" y="1110"/>
                    <a:pt x="863" y="1102"/>
                  </a:cubicBezTo>
                  <a:cubicBezTo>
                    <a:pt x="744" y="1031"/>
                    <a:pt x="632" y="940"/>
                    <a:pt x="529" y="839"/>
                  </a:cubicBezTo>
                  <a:cubicBezTo>
                    <a:pt x="378" y="687"/>
                    <a:pt x="249" y="538"/>
                    <a:pt x="154" y="347"/>
                  </a:cubicBezTo>
                  <a:cubicBezTo>
                    <a:pt x="54" y="133"/>
                    <a:pt x="61" y="1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3"/>
            <p:cNvSpPr/>
            <p:nvPr/>
          </p:nvSpPr>
          <p:spPr>
            <a:xfrm>
              <a:off x="3113825" y="1847300"/>
              <a:ext cx="41475" cy="55025"/>
            </a:xfrm>
            <a:custGeom>
              <a:avLst/>
              <a:gdLst/>
              <a:ahLst/>
              <a:cxnLst/>
              <a:rect l="l" t="t" r="r" b="b"/>
              <a:pathLst>
                <a:path w="1659" h="2201" extrusionOk="0">
                  <a:moveTo>
                    <a:pt x="113" y="0"/>
                  </a:moveTo>
                  <a:lnTo>
                    <a:pt x="113" y="0"/>
                  </a:lnTo>
                  <a:cubicBezTo>
                    <a:pt x="25" y="269"/>
                    <a:pt x="1" y="596"/>
                    <a:pt x="75" y="912"/>
                  </a:cubicBezTo>
                  <a:cubicBezTo>
                    <a:pt x="146" y="1227"/>
                    <a:pt x="318" y="1529"/>
                    <a:pt x="546" y="1741"/>
                  </a:cubicBezTo>
                  <a:cubicBezTo>
                    <a:pt x="546" y="1741"/>
                    <a:pt x="630" y="1824"/>
                    <a:pt x="727" y="1892"/>
                  </a:cubicBezTo>
                  <a:cubicBezTo>
                    <a:pt x="823" y="1962"/>
                    <a:pt x="926" y="2018"/>
                    <a:pt x="926" y="2018"/>
                  </a:cubicBezTo>
                  <a:lnTo>
                    <a:pt x="1004" y="2059"/>
                  </a:lnTo>
                  <a:cubicBezTo>
                    <a:pt x="1224" y="2157"/>
                    <a:pt x="1445" y="2198"/>
                    <a:pt x="1658" y="2201"/>
                  </a:cubicBezTo>
                  <a:cubicBezTo>
                    <a:pt x="1595" y="2185"/>
                    <a:pt x="1430" y="2155"/>
                    <a:pt x="1276" y="2091"/>
                  </a:cubicBezTo>
                  <a:cubicBezTo>
                    <a:pt x="1119" y="2031"/>
                    <a:pt x="972" y="1943"/>
                    <a:pt x="905" y="1901"/>
                  </a:cubicBezTo>
                  <a:cubicBezTo>
                    <a:pt x="905" y="1901"/>
                    <a:pt x="819" y="1851"/>
                    <a:pt x="743" y="1791"/>
                  </a:cubicBezTo>
                  <a:cubicBezTo>
                    <a:pt x="665" y="1731"/>
                    <a:pt x="595" y="1663"/>
                    <a:pt x="595" y="1663"/>
                  </a:cubicBezTo>
                  <a:cubicBezTo>
                    <a:pt x="470" y="1541"/>
                    <a:pt x="361" y="1395"/>
                    <a:pt x="281" y="1232"/>
                  </a:cubicBezTo>
                  <a:cubicBezTo>
                    <a:pt x="161" y="988"/>
                    <a:pt x="87" y="747"/>
                    <a:pt x="80" y="478"/>
                  </a:cubicBezTo>
                  <a:cubicBezTo>
                    <a:pt x="77" y="328"/>
                    <a:pt x="92" y="251"/>
                    <a:pt x="95" y="190"/>
                  </a:cubicBezTo>
                  <a:cubicBezTo>
                    <a:pt x="99" y="144"/>
                    <a:pt x="105" y="95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3"/>
            <p:cNvSpPr/>
            <p:nvPr/>
          </p:nvSpPr>
          <p:spPr>
            <a:xfrm>
              <a:off x="3104175" y="1907900"/>
              <a:ext cx="29175" cy="15925"/>
            </a:xfrm>
            <a:custGeom>
              <a:avLst/>
              <a:gdLst/>
              <a:ahLst/>
              <a:cxnLst/>
              <a:rect l="l" t="t" r="r" b="b"/>
              <a:pathLst>
                <a:path w="1167" h="637" extrusionOk="0">
                  <a:moveTo>
                    <a:pt x="303" y="1"/>
                  </a:moveTo>
                  <a:cubicBezTo>
                    <a:pt x="275" y="1"/>
                    <a:pt x="247" y="1"/>
                    <a:pt x="219" y="3"/>
                  </a:cubicBezTo>
                  <a:cubicBezTo>
                    <a:pt x="75" y="12"/>
                    <a:pt x="70" y="22"/>
                    <a:pt x="1" y="62"/>
                  </a:cubicBezTo>
                  <a:cubicBezTo>
                    <a:pt x="51" y="53"/>
                    <a:pt x="103" y="49"/>
                    <a:pt x="156" y="49"/>
                  </a:cubicBezTo>
                  <a:cubicBezTo>
                    <a:pt x="377" y="49"/>
                    <a:pt x="615" y="123"/>
                    <a:pt x="794" y="248"/>
                  </a:cubicBezTo>
                  <a:cubicBezTo>
                    <a:pt x="794" y="248"/>
                    <a:pt x="805" y="254"/>
                    <a:pt x="820" y="265"/>
                  </a:cubicBezTo>
                  <a:cubicBezTo>
                    <a:pt x="837" y="277"/>
                    <a:pt x="856" y="292"/>
                    <a:pt x="877" y="309"/>
                  </a:cubicBezTo>
                  <a:cubicBezTo>
                    <a:pt x="915" y="342"/>
                    <a:pt x="952" y="377"/>
                    <a:pt x="952" y="377"/>
                  </a:cubicBezTo>
                  <a:lnTo>
                    <a:pt x="977" y="405"/>
                  </a:lnTo>
                  <a:cubicBezTo>
                    <a:pt x="1052" y="478"/>
                    <a:pt x="1114" y="554"/>
                    <a:pt x="1166" y="636"/>
                  </a:cubicBezTo>
                  <a:cubicBezTo>
                    <a:pt x="1163" y="606"/>
                    <a:pt x="1144" y="530"/>
                    <a:pt x="1107" y="457"/>
                  </a:cubicBezTo>
                  <a:cubicBezTo>
                    <a:pt x="1070" y="384"/>
                    <a:pt x="1019" y="314"/>
                    <a:pt x="990" y="288"/>
                  </a:cubicBezTo>
                  <a:cubicBezTo>
                    <a:pt x="992" y="285"/>
                    <a:pt x="846" y="167"/>
                    <a:pt x="838" y="167"/>
                  </a:cubicBezTo>
                  <a:cubicBezTo>
                    <a:pt x="838" y="167"/>
                    <a:pt x="838" y="167"/>
                    <a:pt x="838" y="167"/>
                  </a:cubicBezTo>
                  <a:cubicBezTo>
                    <a:pt x="766" y="118"/>
                    <a:pt x="684" y="79"/>
                    <a:pt x="600" y="47"/>
                  </a:cubicBezTo>
                  <a:cubicBezTo>
                    <a:pt x="500" y="10"/>
                    <a:pt x="402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3"/>
            <p:cNvSpPr/>
            <p:nvPr/>
          </p:nvSpPr>
          <p:spPr>
            <a:xfrm>
              <a:off x="3101700" y="1896200"/>
              <a:ext cx="36275" cy="10100"/>
            </a:xfrm>
            <a:custGeom>
              <a:avLst/>
              <a:gdLst/>
              <a:ahLst/>
              <a:cxnLst/>
              <a:rect l="l" t="t" r="r" b="b"/>
              <a:pathLst>
                <a:path w="1451" h="404" extrusionOk="0">
                  <a:moveTo>
                    <a:pt x="692" y="1"/>
                  </a:moveTo>
                  <a:cubicBezTo>
                    <a:pt x="663" y="1"/>
                    <a:pt x="635" y="2"/>
                    <a:pt x="606" y="3"/>
                  </a:cubicBezTo>
                  <a:cubicBezTo>
                    <a:pt x="449" y="16"/>
                    <a:pt x="316" y="73"/>
                    <a:pt x="187" y="148"/>
                  </a:cubicBezTo>
                  <a:cubicBezTo>
                    <a:pt x="47" y="238"/>
                    <a:pt x="48" y="253"/>
                    <a:pt x="0" y="331"/>
                  </a:cubicBezTo>
                  <a:cubicBezTo>
                    <a:pt x="112" y="229"/>
                    <a:pt x="261" y="154"/>
                    <a:pt x="422" y="117"/>
                  </a:cubicBezTo>
                  <a:cubicBezTo>
                    <a:pt x="501" y="98"/>
                    <a:pt x="582" y="89"/>
                    <a:pt x="662" y="89"/>
                  </a:cubicBezTo>
                  <a:cubicBezTo>
                    <a:pt x="745" y="89"/>
                    <a:pt x="827" y="98"/>
                    <a:pt x="904" y="114"/>
                  </a:cubicBezTo>
                  <a:cubicBezTo>
                    <a:pt x="904" y="114"/>
                    <a:pt x="919" y="117"/>
                    <a:pt x="941" y="121"/>
                  </a:cubicBezTo>
                  <a:cubicBezTo>
                    <a:pt x="961" y="128"/>
                    <a:pt x="991" y="135"/>
                    <a:pt x="1019" y="144"/>
                  </a:cubicBezTo>
                  <a:cubicBezTo>
                    <a:pt x="1074" y="164"/>
                    <a:pt x="1128" y="188"/>
                    <a:pt x="1128" y="188"/>
                  </a:cubicBezTo>
                  <a:lnTo>
                    <a:pt x="1167" y="209"/>
                  </a:lnTo>
                  <a:cubicBezTo>
                    <a:pt x="1275" y="261"/>
                    <a:pt x="1369" y="325"/>
                    <a:pt x="1450" y="403"/>
                  </a:cubicBezTo>
                  <a:cubicBezTo>
                    <a:pt x="1436" y="371"/>
                    <a:pt x="1390" y="293"/>
                    <a:pt x="1322" y="226"/>
                  </a:cubicBezTo>
                  <a:cubicBezTo>
                    <a:pt x="1255" y="161"/>
                    <a:pt x="1171" y="105"/>
                    <a:pt x="1128" y="89"/>
                  </a:cubicBezTo>
                  <a:cubicBezTo>
                    <a:pt x="1129" y="84"/>
                    <a:pt x="939" y="22"/>
                    <a:pt x="915" y="22"/>
                  </a:cubicBezTo>
                  <a:cubicBezTo>
                    <a:pt x="914" y="22"/>
                    <a:pt x="913" y="22"/>
                    <a:pt x="913" y="23"/>
                  </a:cubicBezTo>
                  <a:cubicBezTo>
                    <a:pt x="842" y="7"/>
                    <a:pt x="767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3"/>
            <p:cNvSpPr/>
            <p:nvPr/>
          </p:nvSpPr>
          <p:spPr>
            <a:xfrm>
              <a:off x="3182700" y="1876175"/>
              <a:ext cx="9425" cy="43900"/>
            </a:xfrm>
            <a:custGeom>
              <a:avLst/>
              <a:gdLst/>
              <a:ahLst/>
              <a:cxnLst/>
              <a:rect l="l" t="t" r="r" b="b"/>
              <a:pathLst>
                <a:path w="377" h="1756" extrusionOk="0">
                  <a:moveTo>
                    <a:pt x="171" y="1"/>
                  </a:moveTo>
                  <a:lnTo>
                    <a:pt x="171" y="1"/>
                  </a:lnTo>
                  <a:cubicBezTo>
                    <a:pt x="292" y="320"/>
                    <a:pt x="322" y="735"/>
                    <a:pt x="247" y="1086"/>
                  </a:cubicBezTo>
                  <a:cubicBezTo>
                    <a:pt x="247" y="1086"/>
                    <a:pt x="244" y="1103"/>
                    <a:pt x="239" y="1128"/>
                  </a:cubicBezTo>
                  <a:cubicBezTo>
                    <a:pt x="233" y="1153"/>
                    <a:pt x="225" y="1185"/>
                    <a:pt x="216" y="1217"/>
                  </a:cubicBezTo>
                  <a:cubicBezTo>
                    <a:pt x="198" y="1282"/>
                    <a:pt x="176" y="1347"/>
                    <a:pt x="176" y="1347"/>
                  </a:cubicBezTo>
                  <a:lnTo>
                    <a:pt x="157" y="1394"/>
                  </a:lnTo>
                  <a:lnTo>
                    <a:pt x="158" y="1394"/>
                  </a:lnTo>
                  <a:cubicBezTo>
                    <a:pt x="112" y="1525"/>
                    <a:pt x="61" y="1643"/>
                    <a:pt x="1" y="1756"/>
                  </a:cubicBezTo>
                  <a:cubicBezTo>
                    <a:pt x="30" y="1729"/>
                    <a:pt x="98" y="1654"/>
                    <a:pt x="156" y="1567"/>
                  </a:cubicBezTo>
                  <a:cubicBezTo>
                    <a:pt x="213" y="1479"/>
                    <a:pt x="261" y="1382"/>
                    <a:pt x="277" y="1333"/>
                  </a:cubicBezTo>
                  <a:cubicBezTo>
                    <a:pt x="277" y="1333"/>
                    <a:pt x="298" y="1274"/>
                    <a:pt x="311" y="1213"/>
                  </a:cubicBezTo>
                  <a:cubicBezTo>
                    <a:pt x="329" y="1154"/>
                    <a:pt x="339" y="1092"/>
                    <a:pt x="339" y="1092"/>
                  </a:cubicBezTo>
                  <a:cubicBezTo>
                    <a:pt x="361" y="984"/>
                    <a:pt x="372" y="869"/>
                    <a:pt x="374" y="754"/>
                  </a:cubicBezTo>
                  <a:cubicBezTo>
                    <a:pt x="376" y="581"/>
                    <a:pt x="340" y="427"/>
                    <a:pt x="296" y="267"/>
                  </a:cubicBezTo>
                  <a:cubicBezTo>
                    <a:pt x="242" y="90"/>
                    <a:pt x="231" y="84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3"/>
            <p:cNvSpPr/>
            <p:nvPr/>
          </p:nvSpPr>
          <p:spPr>
            <a:xfrm>
              <a:off x="3195525" y="1883125"/>
              <a:ext cx="25350" cy="25550"/>
            </a:xfrm>
            <a:custGeom>
              <a:avLst/>
              <a:gdLst/>
              <a:ahLst/>
              <a:cxnLst/>
              <a:rect l="l" t="t" r="r" b="b"/>
              <a:pathLst>
                <a:path w="1014" h="1022" extrusionOk="0">
                  <a:moveTo>
                    <a:pt x="1007" y="1"/>
                  </a:moveTo>
                  <a:lnTo>
                    <a:pt x="1007" y="1"/>
                  </a:lnTo>
                  <a:cubicBezTo>
                    <a:pt x="921" y="266"/>
                    <a:pt x="726" y="543"/>
                    <a:pt x="500" y="724"/>
                  </a:cubicBezTo>
                  <a:cubicBezTo>
                    <a:pt x="500" y="724"/>
                    <a:pt x="458" y="760"/>
                    <a:pt x="412" y="791"/>
                  </a:cubicBezTo>
                  <a:cubicBezTo>
                    <a:pt x="367" y="823"/>
                    <a:pt x="320" y="852"/>
                    <a:pt x="320" y="852"/>
                  </a:cubicBezTo>
                  <a:lnTo>
                    <a:pt x="285" y="871"/>
                  </a:lnTo>
                  <a:cubicBezTo>
                    <a:pt x="190" y="931"/>
                    <a:pt x="97" y="981"/>
                    <a:pt x="0" y="1022"/>
                  </a:cubicBezTo>
                  <a:cubicBezTo>
                    <a:pt x="33" y="1022"/>
                    <a:pt x="116" y="1013"/>
                    <a:pt x="199" y="990"/>
                  </a:cubicBezTo>
                  <a:cubicBezTo>
                    <a:pt x="282" y="968"/>
                    <a:pt x="365" y="933"/>
                    <a:pt x="399" y="909"/>
                  </a:cubicBezTo>
                  <a:cubicBezTo>
                    <a:pt x="399" y="909"/>
                    <a:pt x="444" y="883"/>
                    <a:pt x="485" y="852"/>
                  </a:cubicBezTo>
                  <a:cubicBezTo>
                    <a:pt x="526" y="822"/>
                    <a:pt x="565" y="789"/>
                    <a:pt x="565" y="789"/>
                  </a:cubicBezTo>
                  <a:cubicBezTo>
                    <a:pt x="635" y="731"/>
                    <a:pt x="702" y="664"/>
                    <a:pt x="763" y="591"/>
                  </a:cubicBezTo>
                  <a:cubicBezTo>
                    <a:pt x="854" y="481"/>
                    <a:pt x="907" y="362"/>
                    <a:pt x="958" y="237"/>
                  </a:cubicBezTo>
                  <a:cubicBezTo>
                    <a:pt x="1014" y="95"/>
                    <a:pt x="1009" y="86"/>
                    <a:pt x="10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3"/>
            <p:cNvSpPr/>
            <p:nvPr/>
          </p:nvSpPr>
          <p:spPr>
            <a:xfrm>
              <a:off x="3247500" y="1841575"/>
              <a:ext cx="16125" cy="68450"/>
            </a:xfrm>
            <a:custGeom>
              <a:avLst/>
              <a:gdLst/>
              <a:ahLst/>
              <a:cxnLst/>
              <a:rect l="l" t="t" r="r" b="b"/>
              <a:pathLst>
                <a:path w="645" h="2738" extrusionOk="0">
                  <a:moveTo>
                    <a:pt x="256" y="1"/>
                  </a:moveTo>
                  <a:cubicBezTo>
                    <a:pt x="392" y="236"/>
                    <a:pt x="492" y="522"/>
                    <a:pt x="534" y="821"/>
                  </a:cubicBezTo>
                  <a:cubicBezTo>
                    <a:pt x="579" y="1120"/>
                    <a:pt x="557" y="1430"/>
                    <a:pt x="496" y="1710"/>
                  </a:cubicBezTo>
                  <a:cubicBezTo>
                    <a:pt x="496" y="1710"/>
                    <a:pt x="491" y="1737"/>
                    <a:pt x="481" y="1777"/>
                  </a:cubicBezTo>
                  <a:cubicBezTo>
                    <a:pt x="470" y="1816"/>
                    <a:pt x="454" y="1869"/>
                    <a:pt x="439" y="1921"/>
                  </a:cubicBezTo>
                  <a:cubicBezTo>
                    <a:pt x="422" y="1973"/>
                    <a:pt x="402" y="2024"/>
                    <a:pt x="388" y="2062"/>
                  </a:cubicBezTo>
                  <a:cubicBezTo>
                    <a:pt x="374" y="2101"/>
                    <a:pt x="362" y="2126"/>
                    <a:pt x="362" y="2126"/>
                  </a:cubicBezTo>
                  <a:lnTo>
                    <a:pt x="327" y="2199"/>
                  </a:lnTo>
                  <a:cubicBezTo>
                    <a:pt x="237" y="2401"/>
                    <a:pt x="128" y="2579"/>
                    <a:pt x="1" y="2738"/>
                  </a:cubicBezTo>
                  <a:cubicBezTo>
                    <a:pt x="25" y="2717"/>
                    <a:pt x="66" y="2679"/>
                    <a:pt x="114" y="2632"/>
                  </a:cubicBezTo>
                  <a:cubicBezTo>
                    <a:pt x="163" y="2583"/>
                    <a:pt x="214" y="2519"/>
                    <a:pt x="266" y="2453"/>
                  </a:cubicBezTo>
                  <a:cubicBezTo>
                    <a:pt x="363" y="2319"/>
                    <a:pt x="447" y="2168"/>
                    <a:pt x="474" y="2091"/>
                  </a:cubicBezTo>
                  <a:cubicBezTo>
                    <a:pt x="474" y="2091"/>
                    <a:pt x="483" y="2067"/>
                    <a:pt x="496" y="2033"/>
                  </a:cubicBezTo>
                  <a:cubicBezTo>
                    <a:pt x="510" y="1998"/>
                    <a:pt x="526" y="1952"/>
                    <a:pt x="539" y="1904"/>
                  </a:cubicBezTo>
                  <a:cubicBezTo>
                    <a:pt x="552" y="1856"/>
                    <a:pt x="568" y="1809"/>
                    <a:pt x="576" y="1773"/>
                  </a:cubicBezTo>
                  <a:cubicBezTo>
                    <a:pt x="584" y="1736"/>
                    <a:pt x="588" y="1713"/>
                    <a:pt x="588" y="1713"/>
                  </a:cubicBezTo>
                  <a:cubicBezTo>
                    <a:pt x="629" y="1541"/>
                    <a:pt x="644" y="1357"/>
                    <a:pt x="644" y="1173"/>
                  </a:cubicBezTo>
                  <a:cubicBezTo>
                    <a:pt x="641" y="898"/>
                    <a:pt x="580" y="654"/>
                    <a:pt x="487" y="406"/>
                  </a:cubicBezTo>
                  <a:cubicBezTo>
                    <a:pt x="377" y="131"/>
                    <a:pt x="357" y="127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3"/>
            <p:cNvSpPr/>
            <p:nvPr/>
          </p:nvSpPr>
          <p:spPr>
            <a:xfrm>
              <a:off x="3228675" y="1841500"/>
              <a:ext cx="24300" cy="69875"/>
            </a:xfrm>
            <a:custGeom>
              <a:avLst/>
              <a:gdLst/>
              <a:ahLst/>
              <a:cxnLst/>
              <a:rect l="l" t="t" r="r" b="b"/>
              <a:pathLst>
                <a:path w="972" h="2795" extrusionOk="0">
                  <a:moveTo>
                    <a:pt x="925" y="1"/>
                  </a:moveTo>
                  <a:lnTo>
                    <a:pt x="925" y="1"/>
                  </a:lnTo>
                  <a:cubicBezTo>
                    <a:pt x="940" y="279"/>
                    <a:pt x="922" y="588"/>
                    <a:pt x="868" y="894"/>
                  </a:cubicBezTo>
                  <a:cubicBezTo>
                    <a:pt x="815" y="1201"/>
                    <a:pt x="719" y="1505"/>
                    <a:pt x="605" y="1778"/>
                  </a:cubicBezTo>
                  <a:cubicBezTo>
                    <a:pt x="605" y="1778"/>
                    <a:pt x="594" y="1804"/>
                    <a:pt x="578" y="1843"/>
                  </a:cubicBezTo>
                  <a:cubicBezTo>
                    <a:pt x="559" y="1881"/>
                    <a:pt x="535" y="1932"/>
                    <a:pt x="510" y="1983"/>
                  </a:cubicBezTo>
                  <a:cubicBezTo>
                    <a:pt x="460" y="2083"/>
                    <a:pt x="405" y="2182"/>
                    <a:pt x="405" y="2182"/>
                  </a:cubicBezTo>
                  <a:lnTo>
                    <a:pt x="361" y="2254"/>
                  </a:lnTo>
                  <a:cubicBezTo>
                    <a:pt x="247" y="2453"/>
                    <a:pt x="128" y="2630"/>
                    <a:pt x="0" y="2795"/>
                  </a:cubicBezTo>
                  <a:cubicBezTo>
                    <a:pt x="49" y="2754"/>
                    <a:pt x="168" y="2639"/>
                    <a:pt x="276" y="2508"/>
                  </a:cubicBezTo>
                  <a:cubicBezTo>
                    <a:pt x="383" y="2377"/>
                    <a:pt x="482" y="2232"/>
                    <a:pt x="521" y="2159"/>
                  </a:cubicBezTo>
                  <a:cubicBezTo>
                    <a:pt x="521" y="2159"/>
                    <a:pt x="533" y="2137"/>
                    <a:pt x="550" y="2104"/>
                  </a:cubicBezTo>
                  <a:cubicBezTo>
                    <a:pt x="569" y="2071"/>
                    <a:pt x="593" y="2026"/>
                    <a:pt x="613" y="1981"/>
                  </a:cubicBezTo>
                  <a:cubicBezTo>
                    <a:pt x="658" y="1890"/>
                    <a:pt x="695" y="1797"/>
                    <a:pt x="695" y="1797"/>
                  </a:cubicBezTo>
                  <a:cubicBezTo>
                    <a:pt x="767" y="1631"/>
                    <a:pt x="825" y="1454"/>
                    <a:pt x="873" y="1272"/>
                  </a:cubicBezTo>
                  <a:cubicBezTo>
                    <a:pt x="942" y="1001"/>
                    <a:pt x="961" y="748"/>
                    <a:pt x="968" y="478"/>
                  </a:cubicBezTo>
                  <a:cubicBezTo>
                    <a:pt x="971" y="175"/>
                    <a:pt x="960" y="163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3"/>
            <p:cNvSpPr/>
            <p:nvPr/>
          </p:nvSpPr>
          <p:spPr>
            <a:xfrm>
              <a:off x="3270350" y="1874600"/>
              <a:ext cx="33350" cy="34450"/>
            </a:xfrm>
            <a:custGeom>
              <a:avLst/>
              <a:gdLst/>
              <a:ahLst/>
              <a:cxnLst/>
              <a:rect l="l" t="t" r="r" b="b"/>
              <a:pathLst>
                <a:path w="1334" h="1378" extrusionOk="0">
                  <a:moveTo>
                    <a:pt x="1334" y="0"/>
                  </a:moveTo>
                  <a:lnTo>
                    <a:pt x="1334" y="0"/>
                  </a:lnTo>
                  <a:cubicBezTo>
                    <a:pt x="1072" y="238"/>
                    <a:pt x="764" y="534"/>
                    <a:pt x="501" y="810"/>
                  </a:cubicBezTo>
                  <a:lnTo>
                    <a:pt x="302" y="1018"/>
                  </a:lnTo>
                  <a:lnTo>
                    <a:pt x="264" y="1057"/>
                  </a:lnTo>
                  <a:cubicBezTo>
                    <a:pt x="167" y="1167"/>
                    <a:pt x="83" y="1273"/>
                    <a:pt x="0" y="1378"/>
                  </a:cubicBezTo>
                  <a:cubicBezTo>
                    <a:pt x="71" y="1333"/>
                    <a:pt x="329" y="1120"/>
                    <a:pt x="401" y="1046"/>
                  </a:cubicBezTo>
                  <a:lnTo>
                    <a:pt x="575" y="864"/>
                  </a:lnTo>
                  <a:cubicBezTo>
                    <a:pt x="653" y="783"/>
                    <a:pt x="733" y="700"/>
                    <a:pt x="815" y="615"/>
                  </a:cubicBezTo>
                  <a:cubicBezTo>
                    <a:pt x="936" y="490"/>
                    <a:pt x="1032" y="365"/>
                    <a:pt x="1148" y="239"/>
                  </a:cubicBezTo>
                  <a:cubicBezTo>
                    <a:pt x="1276" y="99"/>
                    <a:pt x="1280" y="93"/>
                    <a:pt x="1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3"/>
            <p:cNvSpPr/>
            <p:nvPr/>
          </p:nvSpPr>
          <p:spPr>
            <a:xfrm>
              <a:off x="3259725" y="1879550"/>
              <a:ext cx="42925" cy="55500"/>
            </a:xfrm>
            <a:custGeom>
              <a:avLst/>
              <a:gdLst/>
              <a:ahLst/>
              <a:cxnLst/>
              <a:rect l="l" t="t" r="r" b="b"/>
              <a:pathLst>
                <a:path w="1717" h="2220" extrusionOk="0">
                  <a:moveTo>
                    <a:pt x="1717" y="0"/>
                  </a:moveTo>
                  <a:cubicBezTo>
                    <a:pt x="1652" y="260"/>
                    <a:pt x="1545" y="536"/>
                    <a:pt x="1402" y="798"/>
                  </a:cubicBezTo>
                  <a:cubicBezTo>
                    <a:pt x="1261" y="1061"/>
                    <a:pt x="1078" y="1304"/>
                    <a:pt x="885" y="1514"/>
                  </a:cubicBezTo>
                  <a:cubicBezTo>
                    <a:pt x="885" y="1514"/>
                    <a:pt x="867" y="1534"/>
                    <a:pt x="840" y="1564"/>
                  </a:cubicBezTo>
                  <a:cubicBezTo>
                    <a:pt x="810" y="1592"/>
                    <a:pt x="773" y="1630"/>
                    <a:pt x="734" y="1667"/>
                  </a:cubicBezTo>
                  <a:cubicBezTo>
                    <a:pt x="655" y="1741"/>
                    <a:pt x="573" y="1810"/>
                    <a:pt x="573" y="1810"/>
                  </a:cubicBezTo>
                  <a:lnTo>
                    <a:pt x="509" y="1861"/>
                  </a:lnTo>
                  <a:lnTo>
                    <a:pt x="509" y="1860"/>
                  </a:lnTo>
                  <a:cubicBezTo>
                    <a:pt x="339" y="2000"/>
                    <a:pt x="172" y="2118"/>
                    <a:pt x="1" y="2220"/>
                  </a:cubicBezTo>
                  <a:cubicBezTo>
                    <a:pt x="59" y="2202"/>
                    <a:pt x="205" y="2142"/>
                    <a:pt x="348" y="2062"/>
                  </a:cubicBezTo>
                  <a:cubicBezTo>
                    <a:pt x="489" y="1982"/>
                    <a:pt x="628" y="1886"/>
                    <a:pt x="686" y="1832"/>
                  </a:cubicBezTo>
                  <a:cubicBezTo>
                    <a:pt x="686" y="1832"/>
                    <a:pt x="704" y="1816"/>
                    <a:pt x="731" y="1792"/>
                  </a:cubicBezTo>
                  <a:cubicBezTo>
                    <a:pt x="760" y="1768"/>
                    <a:pt x="795" y="1736"/>
                    <a:pt x="829" y="1701"/>
                  </a:cubicBezTo>
                  <a:cubicBezTo>
                    <a:pt x="899" y="1635"/>
                    <a:pt x="964" y="1563"/>
                    <a:pt x="964" y="1563"/>
                  </a:cubicBezTo>
                  <a:cubicBezTo>
                    <a:pt x="1082" y="1436"/>
                    <a:pt x="1191" y="1294"/>
                    <a:pt x="1292" y="1145"/>
                  </a:cubicBezTo>
                  <a:cubicBezTo>
                    <a:pt x="1440" y="920"/>
                    <a:pt x="1534" y="695"/>
                    <a:pt x="1620" y="450"/>
                  </a:cubicBezTo>
                  <a:cubicBezTo>
                    <a:pt x="1711" y="173"/>
                    <a:pt x="1704" y="159"/>
                    <a:pt x="1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3"/>
            <p:cNvSpPr/>
            <p:nvPr/>
          </p:nvSpPr>
          <p:spPr>
            <a:xfrm>
              <a:off x="3265900" y="1921750"/>
              <a:ext cx="64225" cy="26825"/>
            </a:xfrm>
            <a:custGeom>
              <a:avLst/>
              <a:gdLst/>
              <a:ahLst/>
              <a:cxnLst/>
              <a:rect l="l" t="t" r="r" b="b"/>
              <a:pathLst>
                <a:path w="2569" h="1073" extrusionOk="0">
                  <a:moveTo>
                    <a:pt x="2200" y="1"/>
                  </a:moveTo>
                  <a:cubicBezTo>
                    <a:pt x="2040" y="1"/>
                    <a:pt x="1875" y="14"/>
                    <a:pt x="1710" y="43"/>
                  </a:cubicBezTo>
                  <a:cubicBezTo>
                    <a:pt x="1412" y="93"/>
                    <a:pt x="1120" y="200"/>
                    <a:pt x="865" y="334"/>
                  </a:cubicBezTo>
                  <a:cubicBezTo>
                    <a:pt x="865" y="334"/>
                    <a:pt x="840" y="347"/>
                    <a:pt x="805" y="367"/>
                  </a:cubicBezTo>
                  <a:cubicBezTo>
                    <a:pt x="769" y="388"/>
                    <a:pt x="722" y="416"/>
                    <a:pt x="675" y="444"/>
                  </a:cubicBezTo>
                  <a:cubicBezTo>
                    <a:pt x="628" y="473"/>
                    <a:pt x="584" y="505"/>
                    <a:pt x="550" y="528"/>
                  </a:cubicBezTo>
                  <a:cubicBezTo>
                    <a:pt x="516" y="550"/>
                    <a:pt x="494" y="567"/>
                    <a:pt x="494" y="567"/>
                  </a:cubicBezTo>
                  <a:lnTo>
                    <a:pt x="429" y="617"/>
                  </a:lnTo>
                  <a:cubicBezTo>
                    <a:pt x="256" y="759"/>
                    <a:pt x="118" y="913"/>
                    <a:pt x="0" y="1073"/>
                  </a:cubicBezTo>
                  <a:cubicBezTo>
                    <a:pt x="48" y="1033"/>
                    <a:pt x="160" y="926"/>
                    <a:pt x="284" y="828"/>
                  </a:cubicBezTo>
                  <a:cubicBezTo>
                    <a:pt x="410" y="731"/>
                    <a:pt x="543" y="641"/>
                    <a:pt x="607" y="599"/>
                  </a:cubicBezTo>
                  <a:cubicBezTo>
                    <a:pt x="607" y="599"/>
                    <a:pt x="625" y="586"/>
                    <a:pt x="654" y="567"/>
                  </a:cubicBezTo>
                  <a:cubicBezTo>
                    <a:pt x="682" y="547"/>
                    <a:pt x="721" y="521"/>
                    <a:pt x="762" y="498"/>
                  </a:cubicBezTo>
                  <a:cubicBezTo>
                    <a:pt x="840" y="449"/>
                    <a:pt x="924" y="407"/>
                    <a:pt x="924" y="407"/>
                  </a:cubicBezTo>
                  <a:cubicBezTo>
                    <a:pt x="1069" y="328"/>
                    <a:pt x="1228" y="264"/>
                    <a:pt x="1393" y="210"/>
                  </a:cubicBezTo>
                  <a:cubicBezTo>
                    <a:pt x="1638" y="132"/>
                    <a:pt x="1864" y="71"/>
                    <a:pt x="2117" y="51"/>
                  </a:cubicBezTo>
                  <a:cubicBezTo>
                    <a:pt x="2399" y="33"/>
                    <a:pt x="2409" y="43"/>
                    <a:pt x="2568" y="26"/>
                  </a:cubicBezTo>
                  <a:cubicBezTo>
                    <a:pt x="2451" y="10"/>
                    <a:pt x="2327" y="1"/>
                    <a:pt x="2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3"/>
            <p:cNvSpPr/>
            <p:nvPr/>
          </p:nvSpPr>
          <p:spPr>
            <a:xfrm>
              <a:off x="3293150" y="1925800"/>
              <a:ext cx="34400" cy="21350"/>
            </a:xfrm>
            <a:custGeom>
              <a:avLst/>
              <a:gdLst/>
              <a:ahLst/>
              <a:cxnLst/>
              <a:rect l="l" t="t" r="r" b="b"/>
              <a:pathLst>
                <a:path w="1376" h="854" extrusionOk="0">
                  <a:moveTo>
                    <a:pt x="1375" y="0"/>
                  </a:moveTo>
                  <a:lnTo>
                    <a:pt x="1375" y="0"/>
                  </a:lnTo>
                  <a:cubicBezTo>
                    <a:pt x="1146" y="196"/>
                    <a:pt x="849" y="403"/>
                    <a:pt x="569" y="559"/>
                  </a:cubicBezTo>
                  <a:lnTo>
                    <a:pt x="463" y="618"/>
                  </a:lnTo>
                  <a:lnTo>
                    <a:pt x="355" y="673"/>
                  </a:lnTo>
                  <a:lnTo>
                    <a:pt x="313" y="691"/>
                  </a:lnTo>
                  <a:cubicBezTo>
                    <a:pt x="221" y="739"/>
                    <a:pt x="116" y="794"/>
                    <a:pt x="0" y="853"/>
                  </a:cubicBezTo>
                  <a:cubicBezTo>
                    <a:pt x="71" y="853"/>
                    <a:pt x="351" y="779"/>
                    <a:pt x="430" y="735"/>
                  </a:cubicBezTo>
                  <a:cubicBezTo>
                    <a:pt x="430" y="735"/>
                    <a:pt x="480" y="713"/>
                    <a:pt x="528" y="686"/>
                  </a:cubicBezTo>
                  <a:lnTo>
                    <a:pt x="623" y="634"/>
                  </a:lnTo>
                  <a:cubicBezTo>
                    <a:pt x="707" y="586"/>
                    <a:pt x="793" y="533"/>
                    <a:pt x="877" y="477"/>
                  </a:cubicBezTo>
                  <a:cubicBezTo>
                    <a:pt x="1001" y="393"/>
                    <a:pt x="1099" y="295"/>
                    <a:pt x="1208" y="198"/>
                  </a:cubicBezTo>
                  <a:cubicBezTo>
                    <a:pt x="1327" y="87"/>
                    <a:pt x="1329" y="79"/>
                    <a:pt x="1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3"/>
            <p:cNvSpPr/>
            <p:nvPr/>
          </p:nvSpPr>
          <p:spPr>
            <a:xfrm>
              <a:off x="3316300" y="1937250"/>
              <a:ext cx="74675" cy="19625"/>
            </a:xfrm>
            <a:custGeom>
              <a:avLst/>
              <a:gdLst/>
              <a:ahLst/>
              <a:cxnLst/>
              <a:rect l="l" t="t" r="r" b="b"/>
              <a:pathLst>
                <a:path w="2987" h="785" extrusionOk="0">
                  <a:moveTo>
                    <a:pt x="2986" y="1"/>
                  </a:moveTo>
                  <a:cubicBezTo>
                    <a:pt x="2784" y="129"/>
                    <a:pt x="2529" y="175"/>
                    <a:pt x="2268" y="175"/>
                  </a:cubicBezTo>
                  <a:cubicBezTo>
                    <a:pt x="2194" y="175"/>
                    <a:pt x="2119" y="172"/>
                    <a:pt x="2045" y="165"/>
                  </a:cubicBezTo>
                  <a:cubicBezTo>
                    <a:pt x="1734" y="138"/>
                    <a:pt x="1416" y="71"/>
                    <a:pt x="1104" y="71"/>
                  </a:cubicBezTo>
                  <a:cubicBezTo>
                    <a:pt x="1078" y="71"/>
                    <a:pt x="1052" y="71"/>
                    <a:pt x="1026" y="72"/>
                  </a:cubicBezTo>
                  <a:cubicBezTo>
                    <a:pt x="1026" y="72"/>
                    <a:pt x="898" y="75"/>
                    <a:pt x="772" y="101"/>
                  </a:cubicBezTo>
                  <a:cubicBezTo>
                    <a:pt x="644" y="124"/>
                    <a:pt x="525" y="177"/>
                    <a:pt x="525" y="177"/>
                  </a:cubicBezTo>
                  <a:cubicBezTo>
                    <a:pt x="525" y="177"/>
                    <a:pt x="504" y="187"/>
                    <a:pt x="481" y="196"/>
                  </a:cubicBezTo>
                  <a:cubicBezTo>
                    <a:pt x="459" y="206"/>
                    <a:pt x="438" y="218"/>
                    <a:pt x="438" y="218"/>
                  </a:cubicBezTo>
                  <a:cubicBezTo>
                    <a:pt x="206" y="342"/>
                    <a:pt x="36" y="552"/>
                    <a:pt x="1" y="785"/>
                  </a:cubicBezTo>
                  <a:cubicBezTo>
                    <a:pt x="21" y="716"/>
                    <a:pt x="102" y="550"/>
                    <a:pt x="244" y="439"/>
                  </a:cubicBezTo>
                  <a:cubicBezTo>
                    <a:pt x="381" y="322"/>
                    <a:pt x="555" y="258"/>
                    <a:pt x="635" y="232"/>
                  </a:cubicBezTo>
                  <a:cubicBezTo>
                    <a:pt x="635" y="232"/>
                    <a:pt x="735" y="196"/>
                    <a:pt x="839" y="181"/>
                  </a:cubicBezTo>
                  <a:cubicBezTo>
                    <a:pt x="943" y="166"/>
                    <a:pt x="1050" y="163"/>
                    <a:pt x="1050" y="163"/>
                  </a:cubicBezTo>
                  <a:cubicBezTo>
                    <a:pt x="1069" y="162"/>
                    <a:pt x="1088" y="162"/>
                    <a:pt x="1107" y="162"/>
                  </a:cubicBezTo>
                  <a:cubicBezTo>
                    <a:pt x="1279" y="162"/>
                    <a:pt x="1457" y="183"/>
                    <a:pt x="1637" y="205"/>
                  </a:cubicBezTo>
                  <a:cubicBezTo>
                    <a:pt x="1804" y="226"/>
                    <a:pt x="1966" y="240"/>
                    <a:pt x="2128" y="240"/>
                  </a:cubicBezTo>
                  <a:cubicBezTo>
                    <a:pt x="2254" y="240"/>
                    <a:pt x="2380" y="231"/>
                    <a:pt x="2509" y="210"/>
                  </a:cubicBezTo>
                  <a:cubicBezTo>
                    <a:pt x="2674" y="182"/>
                    <a:pt x="2755" y="147"/>
                    <a:pt x="2816" y="120"/>
                  </a:cubicBezTo>
                  <a:cubicBezTo>
                    <a:pt x="2876" y="87"/>
                    <a:pt x="2918" y="61"/>
                    <a:pt x="29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3"/>
            <p:cNvSpPr/>
            <p:nvPr/>
          </p:nvSpPr>
          <p:spPr>
            <a:xfrm>
              <a:off x="3345525" y="1937650"/>
              <a:ext cx="37775" cy="22800"/>
            </a:xfrm>
            <a:custGeom>
              <a:avLst/>
              <a:gdLst/>
              <a:ahLst/>
              <a:cxnLst/>
              <a:rect l="l" t="t" r="r" b="b"/>
              <a:pathLst>
                <a:path w="1511" h="912" extrusionOk="0">
                  <a:moveTo>
                    <a:pt x="1510" y="1"/>
                  </a:moveTo>
                  <a:lnTo>
                    <a:pt x="1510" y="1"/>
                  </a:lnTo>
                  <a:cubicBezTo>
                    <a:pt x="1328" y="288"/>
                    <a:pt x="1013" y="558"/>
                    <a:pt x="686" y="703"/>
                  </a:cubicBezTo>
                  <a:cubicBezTo>
                    <a:pt x="686" y="703"/>
                    <a:pt x="671" y="710"/>
                    <a:pt x="647" y="721"/>
                  </a:cubicBezTo>
                  <a:cubicBezTo>
                    <a:pt x="625" y="731"/>
                    <a:pt x="593" y="743"/>
                    <a:pt x="562" y="756"/>
                  </a:cubicBezTo>
                  <a:cubicBezTo>
                    <a:pt x="498" y="778"/>
                    <a:pt x="433" y="798"/>
                    <a:pt x="433" y="798"/>
                  </a:cubicBezTo>
                  <a:lnTo>
                    <a:pt x="384" y="811"/>
                  </a:lnTo>
                  <a:cubicBezTo>
                    <a:pt x="253" y="851"/>
                    <a:pt x="127" y="878"/>
                    <a:pt x="1" y="894"/>
                  </a:cubicBezTo>
                  <a:cubicBezTo>
                    <a:pt x="34" y="901"/>
                    <a:pt x="112" y="911"/>
                    <a:pt x="199" y="911"/>
                  </a:cubicBezTo>
                  <a:cubicBezTo>
                    <a:pt x="214" y="911"/>
                    <a:pt x="229" y="911"/>
                    <a:pt x="244" y="910"/>
                  </a:cubicBezTo>
                  <a:cubicBezTo>
                    <a:pt x="348" y="906"/>
                    <a:pt x="456" y="889"/>
                    <a:pt x="503" y="871"/>
                  </a:cubicBezTo>
                  <a:cubicBezTo>
                    <a:pt x="503" y="871"/>
                    <a:pt x="564" y="854"/>
                    <a:pt x="620" y="830"/>
                  </a:cubicBezTo>
                  <a:cubicBezTo>
                    <a:pt x="679" y="809"/>
                    <a:pt x="735" y="780"/>
                    <a:pt x="735" y="780"/>
                  </a:cubicBezTo>
                  <a:cubicBezTo>
                    <a:pt x="835" y="735"/>
                    <a:pt x="934" y="677"/>
                    <a:pt x="1029" y="610"/>
                  </a:cubicBezTo>
                  <a:cubicBezTo>
                    <a:pt x="1169" y="509"/>
                    <a:pt x="1271" y="390"/>
                    <a:pt x="1373" y="259"/>
                  </a:cubicBezTo>
                  <a:cubicBezTo>
                    <a:pt x="1483" y="110"/>
                    <a:pt x="1480" y="99"/>
                    <a:pt x="1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3"/>
            <p:cNvSpPr/>
            <p:nvPr/>
          </p:nvSpPr>
          <p:spPr>
            <a:xfrm>
              <a:off x="3388325" y="1980675"/>
              <a:ext cx="56900" cy="26425"/>
            </a:xfrm>
            <a:custGeom>
              <a:avLst/>
              <a:gdLst/>
              <a:ahLst/>
              <a:cxnLst/>
              <a:rect l="l" t="t" r="r" b="b"/>
              <a:pathLst>
                <a:path w="2276" h="1057" extrusionOk="0">
                  <a:moveTo>
                    <a:pt x="0" y="2"/>
                  </a:moveTo>
                  <a:cubicBezTo>
                    <a:pt x="457" y="104"/>
                    <a:pt x="989" y="300"/>
                    <a:pt x="1429" y="534"/>
                  </a:cubicBezTo>
                  <a:cubicBezTo>
                    <a:pt x="1429" y="534"/>
                    <a:pt x="1512" y="579"/>
                    <a:pt x="1594" y="625"/>
                  </a:cubicBezTo>
                  <a:cubicBezTo>
                    <a:pt x="1676" y="673"/>
                    <a:pt x="1756" y="723"/>
                    <a:pt x="1756" y="723"/>
                  </a:cubicBezTo>
                  <a:lnTo>
                    <a:pt x="1816" y="761"/>
                  </a:lnTo>
                  <a:cubicBezTo>
                    <a:pt x="1981" y="861"/>
                    <a:pt x="2132" y="957"/>
                    <a:pt x="2275" y="1057"/>
                  </a:cubicBezTo>
                  <a:cubicBezTo>
                    <a:pt x="2241" y="1016"/>
                    <a:pt x="2142" y="918"/>
                    <a:pt x="2034" y="826"/>
                  </a:cubicBezTo>
                  <a:cubicBezTo>
                    <a:pt x="1926" y="734"/>
                    <a:pt x="1809" y="647"/>
                    <a:pt x="1750" y="612"/>
                  </a:cubicBezTo>
                  <a:cubicBezTo>
                    <a:pt x="1750" y="612"/>
                    <a:pt x="1678" y="567"/>
                    <a:pt x="1605" y="527"/>
                  </a:cubicBezTo>
                  <a:cubicBezTo>
                    <a:pt x="1531" y="486"/>
                    <a:pt x="1457" y="447"/>
                    <a:pt x="1457" y="447"/>
                  </a:cubicBezTo>
                  <a:cubicBezTo>
                    <a:pt x="1325" y="377"/>
                    <a:pt x="1183" y="312"/>
                    <a:pt x="1039" y="251"/>
                  </a:cubicBezTo>
                  <a:cubicBezTo>
                    <a:pt x="823" y="162"/>
                    <a:pt x="618" y="113"/>
                    <a:pt x="398" y="59"/>
                  </a:cubicBezTo>
                  <a:cubicBezTo>
                    <a:pt x="152" y="0"/>
                    <a:pt x="141" y="5"/>
                    <a:pt x="0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3"/>
            <p:cNvSpPr/>
            <p:nvPr/>
          </p:nvSpPr>
          <p:spPr>
            <a:xfrm>
              <a:off x="3549350" y="2012950"/>
              <a:ext cx="57575" cy="21925"/>
            </a:xfrm>
            <a:custGeom>
              <a:avLst/>
              <a:gdLst/>
              <a:ahLst/>
              <a:cxnLst/>
              <a:rect l="l" t="t" r="r" b="b"/>
              <a:pathLst>
                <a:path w="2303" h="877" extrusionOk="0">
                  <a:moveTo>
                    <a:pt x="1647" y="1"/>
                  </a:moveTo>
                  <a:cubicBezTo>
                    <a:pt x="1637" y="1"/>
                    <a:pt x="1629" y="1"/>
                    <a:pt x="1622" y="1"/>
                  </a:cubicBezTo>
                  <a:cubicBezTo>
                    <a:pt x="1622" y="1"/>
                    <a:pt x="1599" y="2"/>
                    <a:pt x="1566" y="4"/>
                  </a:cubicBezTo>
                  <a:cubicBezTo>
                    <a:pt x="1534" y="4"/>
                    <a:pt x="1491" y="7"/>
                    <a:pt x="1449" y="13"/>
                  </a:cubicBezTo>
                  <a:cubicBezTo>
                    <a:pt x="1362" y="21"/>
                    <a:pt x="1277" y="38"/>
                    <a:pt x="1277" y="38"/>
                  </a:cubicBezTo>
                  <a:cubicBezTo>
                    <a:pt x="1125" y="64"/>
                    <a:pt x="972" y="113"/>
                    <a:pt x="822" y="174"/>
                  </a:cubicBezTo>
                  <a:cubicBezTo>
                    <a:pt x="601" y="268"/>
                    <a:pt x="425" y="399"/>
                    <a:pt x="254" y="555"/>
                  </a:cubicBezTo>
                  <a:cubicBezTo>
                    <a:pt x="67" y="735"/>
                    <a:pt x="70" y="752"/>
                    <a:pt x="1" y="876"/>
                  </a:cubicBezTo>
                  <a:cubicBezTo>
                    <a:pt x="151" y="691"/>
                    <a:pt x="351" y="520"/>
                    <a:pt x="579" y="390"/>
                  </a:cubicBezTo>
                  <a:cubicBezTo>
                    <a:pt x="806" y="255"/>
                    <a:pt x="1064" y="171"/>
                    <a:pt x="1309" y="125"/>
                  </a:cubicBezTo>
                  <a:cubicBezTo>
                    <a:pt x="1309" y="125"/>
                    <a:pt x="1333" y="120"/>
                    <a:pt x="1367" y="114"/>
                  </a:cubicBezTo>
                  <a:cubicBezTo>
                    <a:pt x="1403" y="110"/>
                    <a:pt x="1451" y="104"/>
                    <a:pt x="1497" y="99"/>
                  </a:cubicBezTo>
                  <a:cubicBezTo>
                    <a:pt x="1545" y="94"/>
                    <a:pt x="1592" y="94"/>
                    <a:pt x="1628" y="92"/>
                  </a:cubicBezTo>
                  <a:cubicBezTo>
                    <a:pt x="1664" y="90"/>
                    <a:pt x="1687" y="90"/>
                    <a:pt x="1687" y="90"/>
                  </a:cubicBezTo>
                  <a:lnTo>
                    <a:pt x="1758" y="93"/>
                  </a:lnTo>
                  <a:cubicBezTo>
                    <a:pt x="1951" y="95"/>
                    <a:pt x="2131" y="119"/>
                    <a:pt x="2303" y="163"/>
                  </a:cubicBezTo>
                  <a:cubicBezTo>
                    <a:pt x="2255" y="137"/>
                    <a:pt x="2125" y="80"/>
                    <a:pt x="1984" y="46"/>
                  </a:cubicBezTo>
                  <a:cubicBezTo>
                    <a:pt x="1857" y="17"/>
                    <a:pt x="1724" y="1"/>
                    <a:pt x="1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3"/>
            <p:cNvSpPr/>
            <p:nvPr/>
          </p:nvSpPr>
          <p:spPr>
            <a:xfrm>
              <a:off x="3549825" y="1989900"/>
              <a:ext cx="38175" cy="38525"/>
            </a:xfrm>
            <a:custGeom>
              <a:avLst/>
              <a:gdLst/>
              <a:ahLst/>
              <a:cxnLst/>
              <a:rect l="l" t="t" r="r" b="b"/>
              <a:pathLst>
                <a:path w="1527" h="1541" extrusionOk="0">
                  <a:moveTo>
                    <a:pt x="1137" y="1"/>
                  </a:moveTo>
                  <a:cubicBezTo>
                    <a:pt x="1017" y="1"/>
                    <a:pt x="903" y="21"/>
                    <a:pt x="848" y="40"/>
                  </a:cubicBezTo>
                  <a:cubicBezTo>
                    <a:pt x="848" y="40"/>
                    <a:pt x="766" y="65"/>
                    <a:pt x="688" y="102"/>
                  </a:cubicBezTo>
                  <a:cubicBezTo>
                    <a:pt x="610" y="137"/>
                    <a:pt x="539" y="185"/>
                    <a:pt x="539" y="185"/>
                  </a:cubicBezTo>
                  <a:cubicBezTo>
                    <a:pt x="411" y="268"/>
                    <a:pt x="292" y="378"/>
                    <a:pt x="203" y="510"/>
                  </a:cubicBezTo>
                  <a:cubicBezTo>
                    <a:pt x="69" y="709"/>
                    <a:pt x="17" y="924"/>
                    <a:pt x="4" y="1150"/>
                  </a:cubicBezTo>
                  <a:cubicBezTo>
                    <a:pt x="0" y="1277"/>
                    <a:pt x="13" y="1343"/>
                    <a:pt x="22" y="1394"/>
                  </a:cubicBezTo>
                  <a:cubicBezTo>
                    <a:pt x="34" y="1443"/>
                    <a:pt x="47" y="1479"/>
                    <a:pt x="76" y="1541"/>
                  </a:cubicBezTo>
                  <a:cubicBezTo>
                    <a:pt x="26" y="1317"/>
                    <a:pt x="40" y="1055"/>
                    <a:pt x="135" y="821"/>
                  </a:cubicBezTo>
                  <a:cubicBezTo>
                    <a:pt x="226" y="584"/>
                    <a:pt x="397" y="378"/>
                    <a:pt x="601" y="253"/>
                  </a:cubicBezTo>
                  <a:cubicBezTo>
                    <a:pt x="601" y="253"/>
                    <a:pt x="677" y="203"/>
                    <a:pt x="761" y="169"/>
                  </a:cubicBezTo>
                  <a:cubicBezTo>
                    <a:pt x="846" y="133"/>
                    <a:pt x="933" y="110"/>
                    <a:pt x="933" y="110"/>
                  </a:cubicBezTo>
                  <a:lnTo>
                    <a:pt x="1000" y="94"/>
                  </a:lnTo>
                  <a:cubicBezTo>
                    <a:pt x="1103" y="70"/>
                    <a:pt x="1204" y="59"/>
                    <a:pt x="1304" y="59"/>
                  </a:cubicBezTo>
                  <a:cubicBezTo>
                    <a:pt x="1379" y="59"/>
                    <a:pt x="1454" y="65"/>
                    <a:pt x="1527" y="78"/>
                  </a:cubicBezTo>
                  <a:cubicBezTo>
                    <a:pt x="1479" y="55"/>
                    <a:pt x="1348" y="11"/>
                    <a:pt x="1205" y="3"/>
                  </a:cubicBezTo>
                  <a:cubicBezTo>
                    <a:pt x="1182" y="2"/>
                    <a:pt x="1159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3"/>
            <p:cNvSpPr/>
            <p:nvPr/>
          </p:nvSpPr>
          <p:spPr>
            <a:xfrm>
              <a:off x="3554825" y="1961850"/>
              <a:ext cx="83725" cy="42975"/>
            </a:xfrm>
            <a:custGeom>
              <a:avLst/>
              <a:gdLst/>
              <a:ahLst/>
              <a:cxnLst/>
              <a:rect l="l" t="t" r="r" b="b"/>
              <a:pathLst>
                <a:path w="3349" h="1719" extrusionOk="0">
                  <a:moveTo>
                    <a:pt x="761" y="1"/>
                  </a:moveTo>
                  <a:cubicBezTo>
                    <a:pt x="671" y="1"/>
                    <a:pt x="580" y="8"/>
                    <a:pt x="489" y="27"/>
                  </a:cubicBezTo>
                  <a:cubicBezTo>
                    <a:pt x="282" y="70"/>
                    <a:pt x="186" y="137"/>
                    <a:pt x="123" y="194"/>
                  </a:cubicBezTo>
                  <a:cubicBezTo>
                    <a:pt x="63" y="254"/>
                    <a:pt x="25" y="310"/>
                    <a:pt x="0" y="419"/>
                  </a:cubicBezTo>
                  <a:cubicBezTo>
                    <a:pt x="30" y="329"/>
                    <a:pt x="92" y="251"/>
                    <a:pt x="172" y="195"/>
                  </a:cubicBezTo>
                  <a:cubicBezTo>
                    <a:pt x="252" y="139"/>
                    <a:pt x="347" y="106"/>
                    <a:pt x="447" y="84"/>
                  </a:cubicBezTo>
                  <a:cubicBezTo>
                    <a:pt x="526" y="66"/>
                    <a:pt x="607" y="59"/>
                    <a:pt x="689" y="59"/>
                  </a:cubicBezTo>
                  <a:cubicBezTo>
                    <a:pt x="814" y="59"/>
                    <a:pt x="941" y="75"/>
                    <a:pt x="1067" y="97"/>
                  </a:cubicBezTo>
                  <a:cubicBezTo>
                    <a:pt x="1487" y="173"/>
                    <a:pt x="1895" y="337"/>
                    <a:pt x="2236" y="558"/>
                  </a:cubicBezTo>
                  <a:cubicBezTo>
                    <a:pt x="2236" y="558"/>
                    <a:pt x="2270" y="577"/>
                    <a:pt x="2317" y="610"/>
                  </a:cubicBezTo>
                  <a:cubicBezTo>
                    <a:pt x="2364" y="645"/>
                    <a:pt x="2429" y="686"/>
                    <a:pt x="2488" y="736"/>
                  </a:cubicBezTo>
                  <a:cubicBezTo>
                    <a:pt x="2610" y="829"/>
                    <a:pt x="2721" y="936"/>
                    <a:pt x="2721" y="936"/>
                  </a:cubicBezTo>
                  <a:cubicBezTo>
                    <a:pt x="2721" y="936"/>
                    <a:pt x="2743" y="955"/>
                    <a:pt x="2763" y="976"/>
                  </a:cubicBezTo>
                  <a:lnTo>
                    <a:pt x="2803" y="1018"/>
                  </a:lnTo>
                  <a:cubicBezTo>
                    <a:pt x="3026" y="1240"/>
                    <a:pt x="3205" y="1471"/>
                    <a:pt x="3349" y="1719"/>
                  </a:cubicBezTo>
                  <a:cubicBezTo>
                    <a:pt x="3315" y="1639"/>
                    <a:pt x="3223" y="1431"/>
                    <a:pt x="3088" y="1242"/>
                  </a:cubicBezTo>
                  <a:cubicBezTo>
                    <a:pt x="2955" y="1050"/>
                    <a:pt x="2791" y="873"/>
                    <a:pt x="2705" y="800"/>
                  </a:cubicBezTo>
                  <a:cubicBezTo>
                    <a:pt x="2705" y="800"/>
                    <a:pt x="2681" y="775"/>
                    <a:pt x="2641" y="742"/>
                  </a:cubicBezTo>
                  <a:cubicBezTo>
                    <a:pt x="2600" y="710"/>
                    <a:pt x="2548" y="665"/>
                    <a:pt x="2491" y="623"/>
                  </a:cubicBezTo>
                  <a:cubicBezTo>
                    <a:pt x="2435" y="583"/>
                    <a:pt x="2379" y="543"/>
                    <a:pt x="2337" y="513"/>
                  </a:cubicBezTo>
                  <a:cubicBezTo>
                    <a:pt x="2292" y="486"/>
                    <a:pt x="2263" y="468"/>
                    <a:pt x="2263" y="468"/>
                  </a:cubicBezTo>
                  <a:cubicBezTo>
                    <a:pt x="2055" y="336"/>
                    <a:pt x="1823" y="223"/>
                    <a:pt x="1579" y="141"/>
                  </a:cubicBezTo>
                  <a:cubicBezTo>
                    <a:pt x="1397" y="76"/>
                    <a:pt x="1217" y="44"/>
                    <a:pt x="1037" y="19"/>
                  </a:cubicBezTo>
                  <a:cubicBezTo>
                    <a:pt x="946" y="9"/>
                    <a:pt x="854" y="1"/>
                    <a:pt x="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3"/>
            <p:cNvSpPr/>
            <p:nvPr/>
          </p:nvSpPr>
          <p:spPr>
            <a:xfrm>
              <a:off x="3616525" y="2125475"/>
              <a:ext cx="46475" cy="30825"/>
            </a:xfrm>
            <a:custGeom>
              <a:avLst/>
              <a:gdLst/>
              <a:ahLst/>
              <a:cxnLst/>
              <a:rect l="l" t="t" r="r" b="b"/>
              <a:pathLst>
                <a:path w="1859" h="1233" extrusionOk="0">
                  <a:moveTo>
                    <a:pt x="889" y="0"/>
                  </a:moveTo>
                  <a:cubicBezTo>
                    <a:pt x="661" y="0"/>
                    <a:pt x="455" y="82"/>
                    <a:pt x="274" y="208"/>
                  </a:cubicBezTo>
                  <a:cubicBezTo>
                    <a:pt x="159" y="291"/>
                    <a:pt x="114" y="352"/>
                    <a:pt x="79" y="395"/>
                  </a:cubicBezTo>
                  <a:cubicBezTo>
                    <a:pt x="46" y="443"/>
                    <a:pt x="27" y="480"/>
                    <a:pt x="1" y="552"/>
                  </a:cubicBezTo>
                  <a:cubicBezTo>
                    <a:pt x="133" y="334"/>
                    <a:pt x="377" y="161"/>
                    <a:pt x="652" y="107"/>
                  </a:cubicBezTo>
                  <a:cubicBezTo>
                    <a:pt x="718" y="92"/>
                    <a:pt x="786" y="84"/>
                    <a:pt x="854" y="84"/>
                  </a:cubicBezTo>
                  <a:cubicBezTo>
                    <a:pt x="1064" y="84"/>
                    <a:pt x="1272" y="155"/>
                    <a:pt x="1424" y="285"/>
                  </a:cubicBezTo>
                  <a:cubicBezTo>
                    <a:pt x="1424" y="285"/>
                    <a:pt x="1504" y="347"/>
                    <a:pt x="1565" y="427"/>
                  </a:cubicBezTo>
                  <a:cubicBezTo>
                    <a:pt x="1628" y="505"/>
                    <a:pt x="1675" y="594"/>
                    <a:pt x="1675" y="594"/>
                  </a:cubicBezTo>
                  <a:lnTo>
                    <a:pt x="1707" y="663"/>
                  </a:lnTo>
                  <a:lnTo>
                    <a:pt x="1707" y="661"/>
                  </a:lnTo>
                  <a:cubicBezTo>
                    <a:pt x="1793" y="849"/>
                    <a:pt x="1824" y="1044"/>
                    <a:pt x="1798" y="1232"/>
                  </a:cubicBezTo>
                  <a:cubicBezTo>
                    <a:pt x="1819" y="1179"/>
                    <a:pt x="1858" y="1029"/>
                    <a:pt x="1840" y="869"/>
                  </a:cubicBezTo>
                  <a:cubicBezTo>
                    <a:pt x="1826" y="710"/>
                    <a:pt x="1762" y="553"/>
                    <a:pt x="1719" y="488"/>
                  </a:cubicBezTo>
                  <a:cubicBezTo>
                    <a:pt x="1719" y="488"/>
                    <a:pt x="1671" y="405"/>
                    <a:pt x="1606" y="335"/>
                  </a:cubicBezTo>
                  <a:cubicBezTo>
                    <a:pt x="1544" y="262"/>
                    <a:pt x="1468" y="203"/>
                    <a:pt x="1468" y="203"/>
                  </a:cubicBezTo>
                  <a:cubicBezTo>
                    <a:pt x="1334" y="98"/>
                    <a:pt x="1164" y="22"/>
                    <a:pt x="986" y="5"/>
                  </a:cubicBezTo>
                  <a:cubicBezTo>
                    <a:pt x="953" y="2"/>
                    <a:pt x="921" y="0"/>
                    <a:pt x="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3"/>
            <p:cNvSpPr/>
            <p:nvPr/>
          </p:nvSpPr>
          <p:spPr>
            <a:xfrm>
              <a:off x="3594725" y="2212175"/>
              <a:ext cx="56425" cy="17100"/>
            </a:xfrm>
            <a:custGeom>
              <a:avLst/>
              <a:gdLst/>
              <a:ahLst/>
              <a:cxnLst/>
              <a:rect l="l" t="t" r="r" b="b"/>
              <a:pathLst>
                <a:path w="2257" h="684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36"/>
                    <a:pt x="137" y="117"/>
                    <a:pt x="249" y="192"/>
                  </a:cubicBezTo>
                  <a:cubicBezTo>
                    <a:pt x="360" y="267"/>
                    <a:pt x="480" y="335"/>
                    <a:pt x="541" y="360"/>
                  </a:cubicBezTo>
                  <a:cubicBezTo>
                    <a:pt x="541" y="360"/>
                    <a:pt x="612" y="393"/>
                    <a:pt x="687" y="421"/>
                  </a:cubicBezTo>
                  <a:cubicBezTo>
                    <a:pt x="760" y="450"/>
                    <a:pt x="836" y="476"/>
                    <a:pt x="836" y="476"/>
                  </a:cubicBezTo>
                  <a:cubicBezTo>
                    <a:pt x="969" y="524"/>
                    <a:pt x="1109" y="565"/>
                    <a:pt x="1253" y="600"/>
                  </a:cubicBezTo>
                  <a:cubicBezTo>
                    <a:pt x="1467" y="650"/>
                    <a:pt x="1666" y="664"/>
                    <a:pt x="1879" y="677"/>
                  </a:cubicBezTo>
                  <a:cubicBezTo>
                    <a:pt x="1959" y="681"/>
                    <a:pt x="2014" y="683"/>
                    <a:pt x="2055" y="683"/>
                  </a:cubicBezTo>
                  <a:cubicBezTo>
                    <a:pt x="2137" y="683"/>
                    <a:pt x="2171" y="676"/>
                    <a:pt x="2257" y="659"/>
                  </a:cubicBezTo>
                  <a:cubicBezTo>
                    <a:pt x="1817" y="645"/>
                    <a:pt x="1293" y="546"/>
                    <a:pt x="852" y="385"/>
                  </a:cubicBezTo>
                  <a:cubicBezTo>
                    <a:pt x="852" y="385"/>
                    <a:pt x="768" y="355"/>
                    <a:pt x="686" y="323"/>
                  </a:cubicBezTo>
                  <a:cubicBezTo>
                    <a:pt x="603" y="288"/>
                    <a:pt x="522" y="252"/>
                    <a:pt x="522" y="252"/>
                  </a:cubicBezTo>
                  <a:lnTo>
                    <a:pt x="463" y="223"/>
                  </a:lnTo>
                  <a:lnTo>
                    <a:pt x="463" y="224"/>
                  </a:lnTo>
                  <a:cubicBezTo>
                    <a:pt x="296" y="151"/>
                    <a:pt x="145" y="7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3"/>
            <p:cNvSpPr/>
            <p:nvPr/>
          </p:nvSpPr>
          <p:spPr>
            <a:xfrm>
              <a:off x="3615425" y="2198550"/>
              <a:ext cx="41875" cy="25750"/>
            </a:xfrm>
            <a:custGeom>
              <a:avLst/>
              <a:gdLst/>
              <a:ahLst/>
              <a:cxnLst/>
              <a:rect l="l" t="t" r="r" b="b"/>
              <a:pathLst>
                <a:path w="1675" h="1030" extrusionOk="0">
                  <a:moveTo>
                    <a:pt x="57" y="0"/>
                  </a:moveTo>
                  <a:cubicBezTo>
                    <a:pt x="40" y="0"/>
                    <a:pt x="22" y="0"/>
                    <a:pt x="0" y="1"/>
                  </a:cubicBezTo>
                  <a:cubicBezTo>
                    <a:pt x="360" y="90"/>
                    <a:pt x="767" y="280"/>
                    <a:pt x="1085" y="512"/>
                  </a:cubicBezTo>
                  <a:cubicBezTo>
                    <a:pt x="1085" y="512"/>
                    <a:pt x="1145" y="555"/>
                    <a:pt x="1204" y="601"/>
                  </a:cubicBezTo>
                  <a:cubicBezTo>
                    <a:pt x="1262" y="648"/>
                    <a:pt x="1318" y="697"/>
                    <a:pt x="1318" y="697"/>
                  </a:cubicBezTo>
                  <a:lnTo>
                    <a:pt x="1360" y="735"/>
                  </a:lnTo>
                  <a:cubicBezTo>
                    <a:pt x="1475" y="833"/>
                    <a:pt x="1578" y="929"/>
                    <a:pt x="1674" y="1030"/>
                  </a:cubicBezTo>
                  <a:cubicBezTo>
                    <a:pt x="1656" y="991"/>
                    <a:pt x="1599" y="897"/>
                    <a:pt x="1530" y="806"/>
                  </a:cubicBezTo>
                  <a:cubicBezTo>
                    <a:pt x="1461" y="717"/>
                    <a:pt x="1382" y="630"/>
                    <a:pt x="1340" y="595"/>
                  </a:cubicBezTo>
                  <a:cubicBezTo>
                    <a:pt x="1340" y="595"/>
                    <a:pt x="1289" y="551"/>
                    <a:pt x="1235" y="511"/>
                  </a:cubicBezTo>
                  <a:cubicBezTo>
                    <a:pt x="1183" y="469"/>
                    <a:pt x="1128" y="431"/>
                    <a:pt x="1128" y="431"/>
                  </a:cubicBezTo>
                  <a:cubicBezTo>
                    <a:pt x="1031" y="361"/>
                    <a:pt x="925" y="296"/>
                    <a:pt x="815" y="236"/>
                  </a:cubicBezTo>
                  <a:cubicBezTo>
                    <a:pt x="650" y="148"/>
                    <a:pt x="488" y="99"/>
                    <a:pt x="315" y="48"/>
                  </a:cubicBezTo>
                  <a:cubicBezTo>
                    <a:pt x="160" y="6"/>
                    <a:pt x="123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3"/>
            <p:cNvSpPr/>
            <p:nvPr/>
          </p:nvSpPr>
          <p:spPr>
            <a:xfrm>
              <a:off x="3566550" y="2204125"/>
              <a:ext cx="49550" cy="67875"/>
            </a:xfrm>
            <a:custGeom>
              <a:avLst/>
              <a:gdLst/>
              <a:ahLst/>
              <a:cxnLst/>
              <a:rect l="l" t="t" r="r" b="b"/>
              <a:pathLst>
                <a:path w="1982" h="2715" extrusionOk="0">
                  <a:moveTo>
                    <a:pt x="0" y="0"/>
                  </a:moveTo>
                  <a:cubicBezTo>
                    <a:pt x="11" y="71"/>
                    <a:pt x="59" y="251"/>
                    <a:pt x="151" y="421"/>
                  </a:cubicBezTo>
                  <a:cubicBezTo>
                    <a:pt x="240" y="591"/>
                    <a:pt x="360" y="749"/>
                    <a:pt x="423" y="818"/>
                  </a:cubicBezTo>
                  <a:cubicBezTo>
                    <a:pt x="423" y="818"/>
                    <a:pt x="499" y="902"/>
                    <a:pt x="579" y="982"/>
                  </a:cubicBezTo>
                  <a:cubicBezTo>
                    <a:pt x="660" y="1060"/>
                    <a:pt x="741" y="1139"/>
                    <a:pt x="741" y="1139"/>
                  </a:cubicBezTo>
                  <a:cubicBezTo>
                    <a:pt x="886" y="1277"/>
                    <a:pt x="1043" y="1414"/>
                    <a:pt x="1191" y="1557"/>
                  </a:cubicBezTo>
                  <a:cubicBezTo>
                    <a:pt x="1410" y="1773"/>
                    <a:pt x="1611" y="1968"/>
                    <a:pt x="1766" y="2227"/>
                  </a:cubicBezTo>
                  <a:cubicBezTo>
                    <a:pt x="1850" y="2372"/>
                    <a:pt x="1877" y="2455"/>
                    <a:pt x="1906" y="2517"/>
                  </a:cubicBezTo>
                  <a:cubicBezTo>
                    <a:pt x="1930" y="2580"/>
                    <a:pt x="1950" y="2625"/>
                    <a:pt x="1981" y="2714"/>
                  </a:cubicBezTo>
                  <a:cubicBezTo>
                    <a:pt x="1938" y="2399"/>
                    <a:pt x="1765" y="2075"/>
                    <a:pt x="1536" y="1803"/>
                  </a:cubicBezTo>
                  <a:cubicBezTo>
                    <a:pt x="1309" y="1525"/>
                    <a:pt x="1032" y="1289"/>
                    <a:pt x="788" y="1058"/>
                  </a:cubicBezTo>
                  <a:cubicBezTo>
                    <a:pt x="788" y="1058"/>
                    <a:pt x="695" y="971"/>
                    <a:pt x="606" y="879"/>
                  </a:cubicBezTo>
                  <a:cubicBezTo>
                    <a:pt x="517" y="789"/>
                    <a:pt x="435" y="693"/>
                    <a:pt x="435" y="693"/>
                  </a:cubicBezTo>
                  <a:lnTo>
                    <a:pt x="374" y="620"/>
                  </a:lnTo>
                  <a:cubicBezTo>
                    <a:pt x="209" y="422"/>
                    <a:pt x="81" y="22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3"/>
            <p:cNvSpPr/>
            <p:nvPr/>
          </p:nvSpPr>
          <p:spPr>
            <a:xfrm>
              <a:off x="3815300" y="2282775"/>
              <a:ext cx="36025" cy="54700"/>
            </a:xfrm>
            <a:custGeom>
              <a:avLst/>
              <a:gdLst/>
              <a:ahLst/>
              <a:cxnLst/>
              <a:rect l="l" t="t" r="r" b="b"/>
              <a:pathLst>
                <a:path w="1441" h="2188" extrusionOk="0">
                  <a:moveTo>
                    <a:pt x="1441" y="1"/>
                  </a:moveTo>
                  <a:cubicBezTo>
                    <a:pt x="1416" y="52"/>
                    <a:pt x="1361" y="185"/>
                    <a:pt x="1298" y="318"/>
                  </a:cubicBezTo>
                  <a:cubicBezTo>
                    <a:pt x="1227" y="462"/>
                    <a:pt x="1162" y="591"/>
                    <a:pt x="1135" y="645"/>
                  </a:cubicBezTo>
                  <a:cubicBezTo>
                    <a:pt x="1135" y="645"/>
                    <a:pt x="1100" y="724"/>
                    <a:pt x="1059" y="800"/>
                  </a:cubicBezTo>
                  <a:cubicBezTo>
                    <a:pt x="1020" y="877"/>
                    <a:pt x="976" y="951"/>
                    <a:pt x="976" y="951"/>
                  </a:cubicBezTo>
                  <a:cubicBezTo>
                    <a:pt x="901" y="1084"/>
                    <a:pt x="813" y="1217"/>
                    <a:pt x="719" y="1347"/>
                  </a:cubicBezTo>
                  <a:cubicBezTo>
                    <a:pt x="578" y="1540"/>
                    <a:pt x="450" y="1715"/>
                    <a:pt x="287" y="1885"/>
                  </a:cubicBezTo>
                  <a:cubicBezTo>
                    <a:pt x="103" y="2071"/>
                    <a:pt x="94" y="2073"/>
                    <a:pt x="1" y="2187"/>
                  </a:cubicBezTo>
                  <a:cubicBezTo>
                    <a:pt x="395" y="1898"/>
                    <a:pt x="806" y="1448"/>
                    <a:pt x="1063" y="982"/>
                  </a:cubicBezTo>
                  <a:cubicBezTo>
                    <a:pt x="1063" y="982"/>
                    <a:pt x="1113" y="894"/>
                    <a:pt x="1159" y="805"/>
                  </a:cubicBezTo>
                  <a:cubicBezTo>
                    <a:pt x="1204" y="715"/>
                    <a:pt x="1246" y="624"/>
                    <a:pt x="1246" y="624"/>
                  </a:cubicBezTo>
                  <a:lnTo>
                    <a:pt x="1276" y="555"/>
                  </a:lnTo>
                  <a:cubicBezTo>
                    <a:pt x="1352" y="363"/>
                    <a:pt x="1403" y="180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3"/>
            <p:cNvSpPr/>
            <p:nvPr/>
          </p:nvSpPr>
          <p:spPr>
            <a:xfrm>
              <a:off x="3847450" y="2304250"/>
              <a:ext cx="8500" cy="14250"/>
            </a:xfrm>
            <a:custGeom>
              <a:avLst/>
              <a:gdLst/>
              <a:ahLst/>
              <a:cxnLst/>
              <a:rect l="l" t="t" r="r" b="b"/>
              <a:pathLst>
                <a:path w="340" h="570" extrusionOk="0">
                  <a:moveTo>
                    <a:pt x="340" y="0"/>
                  </a:moveTo>
                  <a:lnTo>
                    <a:pt x="340" y="0"/>
                  </a:lnTo>
                  <a:cubicBezTo>
                    <a:pt x="308" y="15"/>
                    <a:pt x="218" y="93"/>
                    <a:pt x="200" y="125"/>
                  </a:cubicBezTo>
                  <a:lnTo>
                    <a:pt x="157" y="201"/>
                  </a:lnTo>
                  <a:cubicBezTo>
                    <a:pt x="138" y="234"/>
                    <a:pt x="118" y="269"/>
                    <a:pt x="98" y="303"/>
                  </a:cubicBezTo>
                  <a:cubicBezTo>
                    <a:pt x="67" y="355"/>
                    <a:pt x="54" y="410"/>
                    <a:pt x="28" y="463"/>
                  </a:cubicBezTo>
                  <a:cubicBezTo>
                    <a:pt x="0" y="523"/>
                    <a:pt x="0" y="525"/>
                    <a:pt x="3" y="569"/>
                  </a:cubicBezTo>
                  <a:cubicBezTo>
                    <a:pt x="85" y="475"/>
                    <a:pt x="173" y="356"/>
                    <a:pt x="238" y="243"/>
                  </a:cubicBezTo>
                  <a:lnTo>
                    <a:pt x="287" y="156"/>
                  </a:lnTo>
                  <a:lnTo>
                    <a:pt x="296" y="140"/>
                  </a:lnTo>
                  <a:cubicBezTo>
                    <a:pt x="316" y="92"/>
                    <a:pt x="329" y="46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3"/>
            <p:cNvSpPr/>
            <p:nvPr/>
          </p:nvSpPr>
          <p:spPr>
            <a:xfrm>
              <a:off x="3404900" y="2288250"/>
              <a:ext cx="69200" cy="40575"/>
            </a:xfrm>
            <a:custGeom>
              <a:avLst/>
              <a:gdLst/>
              <a:ahLst/>
              <a:cxnLst/>
              <a:rect l="l" t="t" r="r" b="b"/>
              <a:pathLst>
                <a:path w="2768" h="1623" extrusionOk="0">
                  <a:moveTo>
                    <a:pt x="2767" y="0"/>
                  </a:moveTo>
                  <a:lnTo>
                    <a:pt x="2767" y="0"/>
                  </a:lnTo>
                  <a:cubicBezTo>
                    <a:pt x="2734" y="65"/>
                    <a:pt x="2653" y="234"/>
                    <a:pt x="2546" y="391"/>
                  </a:cubicBezTo>
                  <a:cubicBezTo>
                    <a:pt x="2440" y="549"/>
                    <a:pt x="2312" y="693"/>
                    <a:pt x="2250" y="759"/>
                  </a:cubicBezTo>
                  <a:cubicBezTo>
                    <a:pt x="2250" y="759"/>
                    <a:pt x="2178" y="844"/>
                    <a:pt x="2096" y="919"/>
                  </a:cubicBezTo>
                  <a:cubicBezTo>
                    <a:pt x="2016" y="996"/>
                    <a:pt x="1927" y="1063"/>
                    <a:pt x="1927" y="1063"/>
                  </a:cubicBezTo>
                  <a:cubicBezTo>
                    <a:pt x="1771" y="1184"/>
                    <a:pt x="1593" y="1290"/>
                    <a:pt x="1403" y="1369"/>
                  </a:cubicBezTo>
                  <a:cubicBezTo>
                    <a:pt x="1118" y="1486"/>
                    <a:pt x="845" y="1561"/>
                    <a:pt x="541" y="1575"/>
                  </a:cubicBezTo>
                  <a:cubicBezTo>
                    <a:pt x="507" y="1576"/>
                    <a:pt x="477" y="1576"/>
                    <a:pt x="449" y="1576"/>
                  </a:cubicBezTo>
                  <a:cubicBezTo>
                    <a:pt x="337" y="1576"/>
                    <a:pt x="270" y="1569"/>
                    <a:pt x="214" y="1568"/>
                  </a:cubicBezTo>
                  <a:cubicBezTo>
                    <a:pt x="160" y="1566"/>
                    <a:pt x="106" y="1563"/>
                    <a:pt x="0" y="1559"/>
                  </a:cubicBezTo>
                  <a:lnTo>
                    <a:pt x="0" y="1559"/>
                  </a:lnTo>
                  <a:cubicBezTo>
                    <a:pt x="170" y="1600"/>
                    <a:pt x="357" y="1623"/>
                    <a:pt x="549" y="1623"/>
                  </a:cubicBezTo>
                  <a:cubicBezTo>
                    <a:pt x="707" y="1623"/>
                    <a:pt x="868" y="1607"/>
                    <a:pt x="1027" y="1574"/>
                  </a:cubicBezTo>
                  <a:cubicBezTo>
                    <a:pt x="1383" y="1502"/>
                    <a:pt x="1728" y="1340"/>
                    <a:pt x="2001" y="1122"/>
                  </a:cubicBezTo>
                  <a:cubicBezTo>
                    <a:pt x="2001" y="1122"/>
                    <a:pt x="2105" y="1042"/>
                    <a:pt x="2198" y="948"/>
                  </a:cubicBezTo>
                  <a:cubicBezTo>
                    <a:pt x="2293" y="855"/>
                    <a:pt x="2376" y="753"/>
                    <a:pt x="2376" y="753"/>
                  </a:cubicBezTo>
                  <a:lnTo>
                    <a:pt x="2437" y="676"/>
                  </a:lnTo>
                  <a:lnTo>
                    <a:pt x="2437" y="675"/>
                  </a:lnTo>
                  <a:cubicBezTo>
                    <a:pt x="2595" y="457"/>
                    <a:pt x="2699" y="229"/>
                    <a:pt x="27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3"/>
            <p:cNvSpPr/>
            <p:nvPr/>
          </p:nvSpPr>
          <p:spPr>
            <a:xfrm>
              <a:off x="3144675" y="2239725"/>
              <a:ext cx="21750" cy="50075"/>
            </a:xfrm>
            <a:custGeom>
              <a:avLst/>
              <a:gdLst/>
              <a:ahLst/>
              <a:cxnLst/>
              <a:rect l="l" t="t" r="r" b="b"/>
              <a:pathLst>
                <a:path w="870" h="2003" extrusionOk="0">
                  <a:moveTo>
                    <a:pt x="0" y="0"/>
                  </a:moveTo>
                  <a:lnTo>
                    <a:pt x="0" y="0"/>
                  </a:lnTo>
                  <a:cubicBezTo>
                    <a:pt x="159" y="137"/>
                    <a:pt x="311" y="311"/>
                    <a:pt x="434" y="506"/>
                  </a:cubicBezTo>
                  <a:cubicBezTo>
                    <a:pt x="558" y="701"/>
                    <a:pt x="648" y="920"/>
                    <a:pt x="710" y="1131"/>
                  </a:cubicBezTo>
                  <a:cubicBezTo>
                    <a:pt x="710" y="1131"/>
                    <a:pt x="715" y="1151"/>
                    <a:pt x="724" y="1181"/>
                  </a:cubicBezTo>
                  <a:cubicBezTo>
                    <a:pt x="730" y="1211"/>
                    <a:pt x="740" y="1253"/>
                    <a:pt x="749" y="1293"/>
                  </a:cubicBezTo>
                  <a:cubicBezTo>
                    <a:pt x="764" y="1375"/>
                    <a:pt x="776" y="1458"/>
                    <a:pt x="776" y="1458"/>
                  </a:cubicBezTo>
                  <a:lnTo>
                    <a:pt x="781" y="1520"/>
                  </a:lnTo>
                  <a:cubicBezTo>
                    <a:pt x="802" y="1689"/>
                    <a:pt x="806" y="1847"/>
                    <a:pt x="797" y="2003"/>
                  </a:cubicBezTo>
                  <a:cubicBezTo>
                    <a:pt x="813" y="1958"/>
                    <a:pt x="844" y="1839"/>
                    <a:pt x="858" y="1711"/>
                  </a:cubicBezTo>
                  <a:cubicBezTo>
                    <a:pt x="870" y="1583"/>
                    <a:pt x="868" y="1450"/>
                    <a:pt x="857" y="1390"/>
                  </a:cubicBezTo>
                  <a:cubicBezTo>
                    <a:pt x="857" y="1390"/>
                    <a:pt x="855" y="1370"/>
                    <a:pt x="850" y="1342"/>
                  </a:cubicBezTo>
                  <a:cubicBezTo>
                    <a:pt x="846" y="1314"/>
                    <a:pt x="840" y="1276"/>
                    <a:pt x="830" y="1240"/>
                  </a:cubicBezTo>
                  <a:cubicBezTo>
                    <a:pt x="816" y="1165"/>
                    <a:pt x="793" y="1093"/>
                    <a:pt x="793" y="1093"/>
                  </a:cubicBezTo>
                  <a:cubicBezTo>
                    <a:pt x="757" y="962"/>
                    <a:pt x="704" y="831"/>
                    <a:pt x="643" y="704"/>
                  </a:cubicBezTo>
                  <a:cubicBezTo>
                    <a:pt x="548" y="515"/>
                    <a:pt x="424" y="368"/>
                    <a:pt x="285" y="220"/>
                  </a:cubicBezTo>
                  <a:cubicBezTo>
                    <a:pt x="125" y="59"/>
                    <a:pt x="111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3"/>
            <p:cNvSpPr/>
            <p:nvPr/>
          </p:nvSpPr>
          <p:spPr>
            <a:xfrm>
              <a:off x="3161225" y="2245825"/>
              <a:ext cx="16600" cy="34550"/>
            </a:xfrm>
            <a:custGeom>
              <a:avLst/>
              <a:gdLst/>
              <a:ahLst/>
              <a:cxnLst/>
              <a:rect l="l" t="t" r="r" b="b"/>
              <a:pathLst>
                <a:path w="664" h="1382" extrusionOk="0">
                  <a:moveTo>
                    <a:pt x="0" y="1"/>
                  </a:moveTo>
                  <a:cubicBezTo>
                    <a:pt x="191" y="218"/>
                    <a:pt x="369" y="514"/>
                    <a:pt x="478" y="799"/>
                  </a:cubicBezTo>
                  <a:cubicBezTo>
                    <a:pt x="478" y="799"/>
                    <a:pt x="500" y="852"/>
                    <a:pt x="518" y="907"/>
                  </a:cubicBezTo>
                  <a:cubicBezTo>
                    <a:pt x="536" y="961"/>
                    <a:pt x="552" y="1016"/>
                    <a:pt x="552" y="1016"/>
                  </a:cubicBezTo>
                  <a:lnTo>
                    <a:pt x="563" y="1058"/>
                  </a:lnTo>
                  <a:cubicBezTo>
                    <a:pt x="598" y="1171"/>
                    <a:pt x="627" y="1276"/>
                    <a:pt x="651" y="1382"/>
                  </a:cubicBezTo>
                  <a:cubicBezTo>
                    <a:pt x="658" y="1348"/>
                    <a:pt x="663" y="1263"/>
                    <a:pt x="659" y="1174"/>
                  </a:cubicBezTo>
                  <a:cubicBezTo>
                    <a:pt x="654" y="1085"/>
                    <a:pt x="641" y="995"/>
                    <a:pt x="628" y="954"/>
                  </a:cubicBezTo>
                  <a:cubicBezTo>
                    <a:pt x="628" y="954"/>
                    <a:pt x="614" y="904"/>
                    <a:pt x="596" y="854"/>
                  </a:cubicBezTo>
                  <a:cubicBezTo>
                    <a:pt x="580" y="804"/>
                    <a:pt x="559" y="757"/>
                    <a:pt x="559" y="757"/>
                  </a:cubicBezTo>
                  <a:cubicBezTo>
                    <a:pt x="526" y="669"/>
                    <a:pt x="484" y="581"/>
                    <a:pt x="438" y="496"/>
                  </a:cubicBezTo>
                  <a:cubicBezTo>
                    <a:pt x="368" y="368"/>
                    <a:pt x="280" y="269"/>
                    <a:pt x="188" y="163"/>
                  </a:cubicBezTo>
                  <a:cubicBezTo>
                    <a:pt x="85" y="45"/>
                    <a:pt x="77" y="4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3"/>
            <p:cNvSpPr/>
            <p:nvPr/>
          </p:nvSpPr>
          <p:spPr>
            <a:xfrm>
              <a:off x="3163325" y="2221000"/>
              <a:ext cx="31200" cy="20300"/>
            </a:xfrm>
            <a:custGeom>
              <a:avLst/>
              <a:gdLst/>
              <a:ahLst/>
              <a:cxnLst/>
              <a:rect l="l" t="t" r="r" b="b"/>
              <a:pathLst>
                <a:path w="1248" h="812" extrusionOk="0">
                  <a:moveTo>
                    <a:pt x="1" y="0"/>
                  </a:moveTo>
                  <a:lnTo>
                    <a:pt x="1" y="0"/>
                  </a:lnTo>
                  <a:cubicBezTo>
                    <a:pt x="109" y="266"/>
                    <a:pt x="360" y="542"/>
                    <a:pt x="645" y="679"/>
                  </a:cubicBezTo>
                  <a:cubicBezTo>
                    <a:pt x="645" y="679"/>
                    <a:pt x="699" y="705"/>
                    <a:pt x="754" y="729"/>
                  </a:cubicBezTo>
                  <a:cubicBezTo>
                    <a:pt x="809" y="749"/>
                    <a:pt x="866" y="769"/>
                    <a:pt x="866" y="769"/>
                  </a:cubicBezTo>
                  <a:lnTo>
                    <a:pt x="909" y="782"/>
                  </a:lnTo>
                  <a:cubicBezTo>
                    <a:pt x="998" y="803"/>
                    <a:pt x="1084" y="811"/>
                    <a:pt x="1167" y="811"/>
                  </a:cubicBezTo>
                  <a:cubicBezTo>
                    <a:pt x="1194" y="811"/>
                    <a:pt x="1221" y="810"/>
                    <a:pt x="1247" y="809"/>
                  </a:cubicBezTo>
                  <a:cubicBezTo>
                    <a:pt x="1216" y="796"/>
                    <a:pt x="1134" y="775"/>
                    <a:pt x="1054" y="747"/>
                  </a:cubicBezTo>
                  <a:cubicBezTo>
                    <a:pt x="974" y="718"/>
                    <a:pt x="896" y="685"/>
                    <a:pt x="858" y="670"/>
                  </a:cubicBezTo>
                  <a:cubicBezTo>
                    <a:pt x="858" y="670"/>
                    <a:pt x="812" y="655"/>
                    <a:pt x="767" y="635"/>
                  </a:cubicBezTo>
                  <a:cubicBezTo>
                    <a:pt x="722" y="616"/>
                    <a:pt x="677" y="594"/>
                    <a:pt x="677" y="594"/>
                  </a:cubicBezTo>
                  <a:cubicBezTo>
                    <a:pt x="600" y="555"/>
                    <a:pt x="523" y="505"/>
                    <a:pt x="450" y="450"/>
                  </a:cubicBezTo>
                  <a:cubicBezTo>
                    <a:pt x="343" y="367"/>
                    <a:pt x="243" y="291"/>
                    <a:pt x="157" y="186"/>
                  </a:cubicBezTo>
                  <a:cubicBezTo>
                    <a:pt x="64" y="67"/>
                    <a:pt x="65" y="6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3"/>
            <p:cNvSpPr/>
            <p:nvPr/>
          </p:nvSpPr>
          <p:spPr>
            <a:xfrm>
              <a:off x="3104425" y="1952500"/>
              <a:ext cx="55925" cy="41625"/>
            </a:xfrm>
            <a:custGeom>
              <a:avLst/>
              <a:gdLst/>
              <a:ahLst/>
              <a:cxnLst/>
              <a:rect l="l" t="t" r="r" b="b"/>
              <a:pathLst>
                <a:path w="2237" h="1665" extrusionOk="0">
                  <a:moveTo>
                    <a:pt x="2237" y="1"/>
                  </a:moveTo>
                  <a:lnTo>
                    <a:pt x="2237" y="1"/>
                  </a:lnTo>
                  <a:cubicBezTo>
                    <a:pt x="2131" y="55"/>
                    <a:pt x="1720" y="314"/>
                    <a:pt x="1601" y="404"/>
                  </a:cubicBezTo>
                  <a:cubicBezTo>
                    <a:pt x="1600" y="404"/>
                    <a:pt x="1308" y="623"/>
                    <a:pt x="1308" y="623"/>
                  </a:cubicBezTo>
                  <a:cubicBezTo>
                    <a:pt x="1177" y="721"/>
                    <a:pt x="1042" y="821"/>
                    <a:pt x="905" y="923"/>
                  </a:cubicBezTo>
                  <a:cubicBezTo>
                    <a:pt x="701" y="1075"/>
                    <a:pt x="529" y="1226"/>
                    <a:pt x="332" y="1377"/>
                  </a:cubicBezTo>
                  <a:cubicBezTo>
                    <a:pt x="114" y="1546"/>
                    <a:pt x="106" y="1553"/>
                    <a:pt x="0" y="1665"/>
                  </a:cubicBezTo>
                  <a:cubicBezTo>
                    <a:pt x="425" y="1376"/>
                    <a:pt x="934" y="1018"/>
                    <a:pt x="1376" y="686"/>
                  </a:cubicBezTo>
                  <a:cubicBezTo>
                    <a:pt x="1376" y="685"/>
                    <a:pt x="1711" y="434"/>
                    <a:pt x="1711" y="434"/>
                  </a:cubicBezTo>
                  <a:lnTo>
                    <a:pt x="1774" y="388"/>
                  </a:lnTo>
                  <a:cubicBezTo>
                    <a:pt x="1941" y="255"/>
                    <a:pt x="2092" y="127"/>
                    <a:pt x="2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3"/>
            <p:cNvSpPr/>
            <p:nvPr/>
          </p:nvSpPr>
          <p:spPr>
            <a:xfrm>
              <a:off x="2934625" y="2028225"/>
              <a:ext cx="47075" cy="51525"/>
            </a:xfrm>
            <a:custGeom>
              <a:avLst/>
              <a:gdLst/>
              <a:ahLst/>
              <a:cxnLst/>
              <a:rect l="l" t="t" r="r" b="b"/>
              <a:pathLst>
                <a:path w="1883" h="2061" extrusionOk="0">
                  <a:moveTo>
                    <a:pt x="1882" y="0"/>
                  </a:moveTo>
                  <a:lnTo>
                    <a:pt x="1882" y="0"/>
                  </a:lnTo>
                  <a:cubicBezTo>
                    <a:pt x="1777" y="58"/>
                    <a:pt x="1386" y="353"/>
                    <a:pt x="1280" y="461"/>
                  </a:cubicBezTo>
                  <a:cubicBezTo>
                    <a:pt x="1280" y="461"/>
                    <a:pt x="1214" y="526"/>
                    <a:pt x="1148" y="591"/>
                  </a:cubicBezTo>
                  <a:cubicBezTo>
                    <a:pt x="1084" y="657"/>
                    <a:pt x="1019" y="723"/>
                    <a:pt x="1019" y="723"/>
                  </a:cubicBezTo>
                  <a:cubicBezTo>
                    <a:pt x="905" y="842"/>
                    <a:pt x="790" y="967"/>
                    <a:pt x="677" y="1097"/>
                  </a:cubicBezTo>
                  <a:cubicBezTo>
                    <a:pt x="509" y="1290"/>
                    <a:pt x="378" y="1481"/>
                    <a:pt x="232" y="1683"/>
                  </a:cubicBezTo>
                  <a:cubicBezTo>
                    <a:pt x="70" y="1910"/>
                    <a:pt x="68" y="1921"/>
                    <a:pt x="1" y="2060"/>
                  </a:cubicBezTo>
                  <a:cubicBezTo>
                    <a:pt x="309" y="1646"/>
                    <a:pt x="712" y="1170"/>
                    <a:pt x="1097" y="773"/>
                  </a:cubicBezTo>
                  <a:cubicBezTo>
                    <a:pt x="1097" y="773"/>
                    <a:pt x="1171" y="699"/>
                    <a:pt x="1244" y="624"/>
                  </a:cubicBezTo>
                  <a:lnTo>
                    <a:pt x="1393" y="477"/>
                  </a:lnTo>
                  <a:lnTo>
                    <a:pt x="1451" y="424"/>
                  </a:lnTo>
                  <a:cubicBezTo>
                    <a:pt x="1591" y="286"/>
                    <a:pt x="1734" y="146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3"/>
            <p:cNvSpPr/>
            <p:nvPr/>
          </p:nvSpPr>
          <p:spPr>
            <a:xfrm>
              <a:off x="2921500" y="2222075"/>
              <a:ext cx="47325" cy="112750"/>
            </a:xfrm>
            <a:custGeom>
              <a:avLst/>
              <a:gdLst/>
              <a:ahLst/>
              <a:cxnLst/>
              <a:rect l="l" t="t" r="r" b="b"/>
              <a:pathLst>
                <a:path w="1893" h="4510" extrusionOk="0">
                  <a:moveTo>
                    <a:pt x="0" y="0"/>
                  </a:moveTo>
                  <a:cubicBezTo>
                    <a:pt x="10" y="460"/>
                    <a:pt x="74" y="968"/>
                    <a:pt x="198" y="1472"/>
                  </a:cubicBezTo>
                  <a:cubicBezTo>
                    <a:pt x="320" y="1977"/>
                    <a:pt x="514" y="2472"/>
                    <a:pt x="740" y="2916"/>
                  </a:cubicBezTo>
                  <a:cubicBezTo>
                    <a:pt x="740" y="2916"/>
                    <a:pt x="761" y="2958"/>
                    <a:pt x="793" y="3020"/>
                  </a:cubicBezTo>
                  <a:cubicBezTo>
                    <a:pt x="827" y="3082"/>
                    <a:pt x="873" y="3164"/>
                    <a:pt x="919" y="3246"/>
                  </a:cubicBezTo>
                  <a:cubicBezTo>
                    <a:pt x="966" y="3329"/>
                    <a:pt x="1017" y="3408"/>
                    <a:pt x="1053" y="3468"/>
                  </a:cubicBezTo>
                  <a:cubicBezTo>
                    <a:pt x="1090" y="3529"/>
                    <a:pt x="1116" y="3568"/>
                    <a:pt x="1116" y="3568"/>
                  </a:cubicBezTo>
                  <a:lnTo>
                    <a:pt x="1195" y="3684"/>
                  </a:lnTo>
                  <a:cubicBezTo>
                    <a:pt x="1417" y="3999"/>
                    <a:pt x="1649" y="4267"/>
                    <a:pt x="1893" y="4509"/>
                  </a:cubicBezTo>
                  <a:cubicBezTo>
                    <a:pt x="1829" y="4425"/>
                    <a:pt x="1660" y="4216"/>
                    <a:pt x="1501" y="3991"/>
                  </a:cubicBezTo>
                  <a:cubicBezTo>
                    <a:pt x="1343" y="3764"/>
                    <a:pt x="1194" y="3526"/>
                    <a:pt x="1126" y="3412"/>
                  </a:cubicBezTo>
                  <a:cubicBezTo>
                    <a:pt x="1126" y="3412"/>
                    <a:pt x="1104" y="3377"/>
                    <a:pt x="1073" y="3325"/>
                  </a:cubicBezTo>
                  <a:cubicBezTo>
                    <a:pt x="1039" y="3275"/>
                    <a:pt x="998" y="3204"/>
                    <a:pt x="959" y="3133"/>
                  </a:cubicBezTo>
                  <a:cubicBezTo>
                    <a:pt x="920" y="3061"/>
                    <a:pt x="879" y="2991"/>
                    <a:pt x="852" y="2937"/>
                  </a:cubicBezTo>
                  <a:cubicBezTo>
                    <a:pt x="825" y="2883"/>
                    <a:pt x="807" y="2846"/>
                    <a:pt x="807" y="2846"/>
                  </a:cubicBezTo>
                  <a:cubicBezTo>
                    <a:pt x="674" y="2589"/>
                    <a:pt x="558" y="2311"/>
                    <a:pt x="455" y="2027"/>
                  </a:cubicBezTo>
                  <a:cubicBezTo>
                    <a:pt x="305" y="1602"/>
                    <a:pt x="187" y="1211"/>
                    <a:pt x="113" y="776"/>
                  </a:cubicBezTo>
                  <a:cubicBezTo>
                    <a:pt x="36" y="289"/>
                    <a:pt x="46" y="27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3"/>
            <p:cNvSpPr/>
            <p:nvPr/>
          </p:nvSpPr>
          <p:spPr>
            <a:xfrm>
              <a:off x="2938875" y="2305275"/>
              <a:ext cx="46100" cy="53975"/>
            </a:xfrm>
            <a:custGeom>
              <a:avLst/>
              <a:gdLst/>
              <a:ahLst/>
              <a:cxnLst/>
              <a:rect l="l" t="t" r="r" b="b"/>
              <a:pathLst>
                <a:path w="1844" h="2159" extrusionOk="0">
                  <a:moveTo>
                    <a:pt x="1" y="1"/>
                  </a:moveTo>
                  <a:lnTo>
                    <a:pt x="1" y="1"/>
                  </a:lnTo>
                  <a:cubicBezTo>
                    <a:pt x="205" y="487"/>
                    <a:pt x="557" y="1039"/>
                    <a:pt x="959" y="1448"/>
                  </a:cubicBezTo>
                  <a:cubicBezTo>
                    <a:pt x="959" y="1448"/>
                    <a:pt x="1033" y="1527"/>
                    <a:pt x="1111" y="1603"/>
                  </a:cubicBezTo>
                  <a:cubicBezTo>
                    <a:pt x="1190" y="1677"/>
                    <a:pt x="1270" y="1750"/>
                    <a:pt x="1270" y="1750"/>
                  </a:cubicBezTo>
                  <a:lnTo>
                    <a:pt x="1332" y="1803"/>
                  </a:lnTo>
                  <a:cubicBezTo>
                    <a:pt x="1504" y="1944"/>
                    <a:pt x="1672" y="2057"/>
                    <a:pt x="1843" y="2159"/>
                  </a:cubicBezTo>
                  <a:cubicBezTo>
                    <a:pt x="1799" y="2116"/>
                    <a:pt x="1681" y="2015"/>
                    <a:pt x="1565" y="1908"/>
                  </a:cubicBezTo>
                  <a:cubicBezTo>
                    <a:pt x="1440" y="1788"/>
                    <a:pt x="1326" y="1680"/>
                    <a:pt x="1278" y="1634"/>
                  </a:cubicBezTo>
                  <a:cubicBezTo>
                    <a:pt x="1278" y="1634"/>
                    <a:pt x="1208" y="1572"/>
                    <a:pt x="1142" y="1506"/>
                  </a:cubicBezTo>
                  <a:cubicBezTo>
                    <a:pt x="1075" y="1441"/>
                    <a:pt x="1012" y="1373"/>
                    <a:pt x="1012" y="1373"/>
                  </a:cubicBezTo>
                  <a:cubicBezTo>
                    <a:pt x="896" y="1254"/>
                    <a:pt x="784" y="1122"/>
                    <a:pt x="677" y="986"/>
                  </a:cubicBezTo>
                  <a:cubicBezTo>
                    <a:pt x="517" y="782"/>
                    <a:pt x="372" y="599"/>
                    <a:pt x="239" y="382"/>
                  </a:cubicBezTo>
                  <a:cubicBezTo>
                    <a:pt x="95" y="139"/>
                    <a:pt x="94" y="12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3"/>
            <p:cNvSpPr/>
            <p:nvPr/>
          </p:nvSpPr>
          <p:spPr>
            <a:xfrm>
              <a:off x="3279375" y="1973650"/>
              <a:ext cx="63375" cy="37325"/>
            </a:xfrm>
            <a:custGeom>
              <a:avLst/>
              <a:gdLst/>
              <a:ahLst/>
              <a:cxnLst/>
              <a:rect l="l" t="t" r="r" b="b"/>
              <a:pathLst>
                <a:path w="2535" h="1493" extrusionOk="0">
                  <a:moveTo>
                    <a:pt x="1" y="0"/>
                  </a:moveTo>
                  <a:lnTo>
                    <a:pt x="1" y="0"/>
                  </a:lnTo>
                  <a:cubicBezTo>
                    <a:pt x="494" y="229"/>
                    <a:pt x="1071" y="544"/>
                    <a:pt x="1565" y="853"/>
                  </a:cubicBezTo>
                  <a:cubicBezTo>
                    <a:pt x="1565" y="853"/>
                    <a:pt x="1658" y="913"/>
                    <a:pt x="1751" y="972"/>
                  </a:cubicBezTo>
                  <a:cubicBezTo>
                    <a:pt x="1843" y="1033"/>
                    <a:pt x="1935" y="1093"/>
                    <a:pt x="1935" y="1093"/>
                  </a:cubicBezTo>
                  <a:lnTo>
                    <a:pt x="2003" y="1141"/>
                  </a:lnTo>
                  <a:cubicBezTo>
                    <a:pt x="2177" y="1257"/>
                    <a:pt x="2352" y="1372"/>
                    <a:pt x="2534" y="1492"/>
                  </a:cubicBezTo>
                  <a:cubicBezTo>
                    <a:pt x="2452" y="1398"/>
                    <a:pt x="2059" y="1063"/>
                    <a:pt x="1924" y="978"/>
                  </a:cubicBezTo>
                  <a:cubicBezTo>
                    <a:pt x="1924" y="978"/>
                    <a:pt x="1843" y="924"/>
                    <a:pt x="1762" y="871"/>
                  </a:cubicBezTo>
                  <a:cubicBezTo>
                    <a:pt x="1680" y="819"/>
                    <a:pt x="1598" y="767"/>
                    <a:pt x="1598" y="767"/>
                  </a:cubicBezTo>
                  <a:cubicBezTo>
                    <a:pt x="1451" y="675"/>
                    <a:pt x="1295" y="584"/>
                    <a:pt x="1138" y="495"/>
                  </a:cubicBezTo>
                  <a:cubicBezTo>
                    <a:pt x="901" y="363"/>
                    <a:pt x="678" y="268"/>
                    <a:pt x="439" y="160"/>
                  </a:cubicBezTo>
                  <a:cubicBezTo>
                    <a:pt x="170" y="41"/>
                    <a:pt x="159" y="4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3"/>
            <p:cNvSpPr/>
            <p:nvPr/>
          </p:nvSpPr>
          <p:spPr>
            <a:xfrm>
              <a:off x="3337325" y="1990050"/>
              <a:ext cx="151875" cy="104050"/>
            </a:xfrm>
            <a:custGeom>
              <a:avLst/>
              <a:gdLst/>
              <a:ahLst/>
              <a:cxnLst/>
              <a:rect l="l" t="t" r="r" b="b"/>
              <a:pathLst>
                <a:path w="6075" h="4162" extrusionOk="0">
                  <a:moveTo>
                    <a:pt x="1" y="0"/>
                  </a:moveTo>
                  <a:lnTo>
                    <a:pt x="1" y="0"/>
                  </a:lnTo>
                  <a:cubicBezTo>
                    <a:pt x="632" y="280"/>
                    <a:pt x="1237" y="758"/>
                    <a:pt x="1788" y="1300"/>
                  </a:cubicBezTo>
                  <a:cubicBezTo>
                    <a:pt x="2345" y="1838"/>
                    <a:pt x="2865" y="2436"/>
                    <a:pt x="3432" y="2924"/>
                  </a:cubicBezTo>
                  <a:cubicBezTo>
                    <a:pt x="3432" y="2924"/>
                    <a:pt x="3644" y="3112"/>
                    <a:pt x="3872" y="3281"/>
                  </a:cubicBezTo>
                  <a:cubicBezTo>
                    <a:pt x="4097" y="3452"/>
                    <a:pt x="4338" y="3601"/>
                    <a:pt x="4338" y="3601"/>
                  </a:cubicBezTo>
                  <a:lnTo>
                    <a:pt x="4522" y="3709"/>
                  </a:lnTo>
                  <a:cubicBezTo>
                    <a:pt x="5030" y="3987"/>
                    <a:pt x="5557" y="4142"/>
                    <a:pt x="6075" y="4161"/>
                  </a:cubicBezTo>
                  <a:cubicBezTo>
                    <a:pt x="5918" y="4141"/>
                    <a:pt x="5515" y="4082"/>
                    <a:pt x="5134" y="3919"/>
                  </a:cubicBezTo>
                  <a:cubicBezTo>
                    <a:pt x="4750" y="3763"/>
                    <a:pt x="4393" y="3535"/>
                    <a:pt x="4229" y="3423"/>
                  </a:cubicBezTo>
                  <a:cubicBezTo>
                    <a:pt x="4229" y="3423"/>
                    <a:pt x="4025" y="3289"/>
                    <a:pt x="3833" y="3136"/>
                  </a:cubicBezTo>
                  <a:cubicBezTo>
                    <a:pt x="3640" y="2987"/>
                    <a:pt x="3457" y="2825"/>
                    <a:pt x="3457" y="2825"/>
                  </a:cubicBezTo>
                  <a:cubicBezTo>
                    <a:pt x="3128" y="2537"/>
                    <a:pt x="2811" y="2213"/>
                    <a:pt x="2491" y="1886"/>
                  </a:cubicBezTo>
                  <a:cubicBezTo>
                    <a:pt x="2013" y="1400"/>
                    <a:pt x="1568" y="970"/>
                    <a:pt x="1031" y="570"/>
                  </a:cubicBezTo>
                  <a:cubicBezTo>
                    <a:pt x="732" y="349"/>
                    <a:pt x="559" y="259"/>
                    <a:pt x="428" y="184"/>
                  </a:cubicBezTo>
                  <a:cubicBezTo>
                    <a:pt x="293" y="116"/>
                    <a:pt x="192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3"/>
            <p:cNvSpPr/>
            <p:nvPr/>
          </p:nvSpPr>
          <p:spPr>
            <a:xfrm>
              <a:off x="3417975" y="2039150"/>
              <a:ext cx="59425" cy="38050"/>
            </a:xfrm>
            <a:custGeom>
              <a:avLst/>
              <a:gdLst/>
              <a:ahLst/>
              <a:cxnLst/>
              <a:rect l="l" t="t" r="r" b="b"/>
              <a:pathLst>
                <a:path w="2377" h="1522" extrusionOk="0">
                  <a:moveTo>
                    <a:pt x="0" y="0"/>
                  </a:moveTo>
                  <a:cubicBezTo>
                    <a:pt x="458" y="250"/>
                    <a:pt x="995" y="576"/>
                    <a:pt x="1459" y="889"/>
                  </a:cubicBezTo>
                  <a:lnTo>
                    <a:pt x="1634" y="1008"/>
                  </a:lnTo>
                  <a:cubicBezTo>
                    <a:pt x="1721" y="1068"/>
                    <a:pt x="1807" y="1130"/>
                    <a:pt x="1807" y="1130"/>
                  </a:cubicBezTo>
                  <a:lnTo>
                    <a:pt x="1872" y="1177"/>
                  </a:lnTo>
                  <a:cubicBezTo>
                    <a:pt x="2037" y="1289"/>
                    <a:pt x="2203" y="1404"/>
                    <a:pt x="2376" y="1521"/>
                  </a:cubicBezTo>
                  <a:cubicBezTo>
                    <a:pt x="2298" y="1430"/>
                    <a:pt x="1930" y="1101"/>
                    <a:pt x="1803" y="1014"/>
                  </a:cubicBezTo>
                  <a:cubicBezTo>
                    <a:pt x="1803" y="1014"/>
                    <a:pt x="1726" y="961"/>
                    <a:pt x="1649" y="908"/>
                  </a:cubicBezTo>
                  <a:cubicBezTo>
                    <a:pt x="1573" y="855"/>
                    <a:pt x="1496" y="804"/>
                    <a:pt x="1496" y="804"/>
                  </a:cubicBezTo>
                  <a:cubicBezTo>
                    <a:pt x="1358" y="711"/>
                    <a:pt x="1213" y="619"/>
                    <a:pt x="1066" y="528"/>
                  </a:cubicBezTo>
                  <a:cubicBezTo>
                    <a:pt x="845" y="392"/>
                    <a:pt x="634" y="291"/>
                    <a:pt x="410" y="176"/>
                  </a:cubicBezTo>
                  <a:cubicBezTo>
                    <a:pt x="159" y="49"/>
                    <a:pt x="149" y="4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3"/>
            <p:cNvSpPr/>
            <p:nvPr/>
          </p:nvSpPr>
          <p:spPr>
            <a:xfrm>
              <a:off x="3529400" y="2161775"/>
              <a:ext cx="46850" cy="24700"/>
            </a:xfrm>
            <a:custGeom>
              <a:avLst/>
              <a:gdLst/>
              <a:ahLst/>
              <a:cxnLst/>
              <a:rect l="l" t="t" r="r" b="b"/>
              <a:pathLst>
                <a:path w="1874" h="988" extrusionOk="0">
                  <a:moveTo>
                    <a:pt x="1" y="1"/>
                  </a:moveTo>
                  <a:lnTo>
                    <a:pt x="1" y="1"/>
                  </a:lnTo>
                  <a:cubicBezTo>
                    <a:pt x="245" y="316"/>
                    <a:pt x="638" y="627"/>
                    <a:pt x="1040" y="794"/>
                  </a:cubicBezTo>
                  <a:cubicBezTo>
                    <a:pt x="1040" y="794"/>
                    <a:pt x="1115" y="825"/>
                    <a:pt x="1192" y="854"/>
                  </a:cubicBezTo>
                  <a:cubicBezTo>
                    <a:pt x="1270" y="881"/>
                    <a:pt x="1348" y="906"/>
                    <a:pt x="1348" y="906"/>
                  </a:cubicBezTo>
                  <a:lnTo>
                    <a:pt x="1407" y="923"/>
                  </a:lnTo>
                  <a:cubicBezTo>
                    <a:pt x="1570" y="963"/>
                    <a:pt x="1724" y="982"/>
                    <a:pt x="1873" y="987"/>
                  </a:cubicBezTo>
                  <a:cubicBezTo>
                    <a:pt x="1829" y="971"/>
                    <a:pt x="1717" y="941"/>
                    <a:pt x="1603" y="903"/>
                  </a:cubicBezTo>
                  <a:cubicBezTo>
                    <a:pt x="1477" y="857"/>
                    <a:pt x="1367" y="818"/>
                    <a:pt x="1324" y="803"/>
                  </a:cubicBezTo>
                  <a:cubicBezTo>
                    <a:pt x="1324" y="803"/>
                    <a:pt x="1257" y="783"/>
                    <a:pt x="1192" y="757"/>
                  </a:cubicBezTo>
                  <a:cubicBezTo>
                    <a:pt x="1127" y="733"/>
                    <a:pt x="1064" y="705"/>
                    <a:pt x="1064" y="705"/>
                  </a:cubicBezTo>
                  <a:cubicBezTo>
                    <a:pt x="949" y="656"/>
                    <a:pt x="835" y="596"/>
                    <a:pt x="724" y="530"/>
                  </a:cubicBezTo>
                  <a:cubicBezTo>
                    <a:pt x="559" y="429"/>
                    <a:pt x="407" y="341"/>
                    <a:pt x="262" y="217"/>
                  </a:cubicBezTo>
                  <a:cubicBezTo>
                    <a:pt x="102" y="78"/>
                    <a:pt x="100" y="6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3"/>
            <p:cNvSpPr/>
            <p:nvPr/>
          </p:nvSpPr>
          <p:spPr>
            <a:xfrm>
              <a:off x="3513050" y="2170950"/>
              <a:ext cx="43900" cy="88150"/>
            </a:xfrm>
            <a:custGeom>
              <a:avLst/>
              <a:gdLst/>
              <a:ahLst/>
              <a:cxnLst/>
              <a:rect l="l" t="t" r="r" b="b"/>
              <a:pathLst>
                <a:path w="1756" h="352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694"/>
                    <a:pt x="558" y="1512"/>
                    <a:pt x="931" y="2203"/>
                  </a:cubicBezTo>
                  <a:lnTo>
                    <a:pt x="1073" y="2465"/>
                  </a:lnTo>
                  <a:cubicBezTo>
                    <a:pt x="1147" y="2594"/>
                    <a:pt x="1220" y="2722"/>
                    <a:pt x="1220" y="2722"/>
                  </a:cubicBezTo>
                  <a:lnTo>
                    <a:pt x="1276" y="2818"/>
                  </a:lnTo>
                  <a:cubicBezTo>
                    <a:pt x="1436" y="3077"/>
                    <a:pt x="1594" y="3306"/>
                    <a:pt x="1755" y="3526"/>
                  </a:cubicBezTo>
                  <a:cubicBezTo>
                    <a:pt x="1649" y="3329"/>
                    <a:pt x="1337" y="2752"/>
                    <a:pt x="1249" y="2591"/>
                  </a:cubicBezTo>
                  <a:cubicBezTo>
                    <a:pt x="1249" y="2591"/>
                    <a:pt x="1187" y="2478"/>
                    <a:pt x="1123" y="2365"/>
                  </a:cubicBezTo>
                  <a:cubicBezTo>
                    <a:pt x="1062" y="2253"/>
                    <a:pt x="1001" y="2139"/>
                    <a:pt x="1001" y="2139"/>
                  </a:cubicBezTo>
                  <a:cubicBezTo>
                    <a:pt x="891" y="1936"/>
                    <a:pt x="785" y="1722"/>
                    <a:pt x="683" y="1506"/>
                  </a:cubicBezTo>
                  <a:cubicBezTo>
                    <a:pt x="529" y="1181"/>
                    <a:pt x="384" y="893"/>
                    <a:pt x="249" y="569"/>
                  </a:cubicBezTo>
                  <a:cubicBezTo>
                    <a:pt x="101" y="208"/>
                    <a:pt x="99" y="19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3"/>
            <p:cNvSpPr/>
            <p:nvPr/>
          </p:nvSpPr>
          <p:spPr>
            <a:xfrm>
              <a:off x="3234750" y="1975125"/>
              <a:ext cx="24200" cy="34075"/>
            </a:xfrm>
            <a:custGeom>
              <a:avLst/>
              <a:gdLst/>
              <a:ahLst/>
              <a:cxnLst/>
              <a:rect l="l" t="t" r="r" b="b"/>
              <a:pathLst>
                <a:path w="968" h="1363" extrusionOk="0">
                  <a:moveTo>
                    <a:pt x="0" y="1"/>
                  </a:moveTo>
                  <a:lnTo>
                    <a:pt x="0" y="1"/>
                  </a:lnTo>
                  <a:cubicBezTo>
                    <a:pt x="282" y="157"/>
                    <a:pt x="556" y="437"/>
                    <a:pt x="719" y="734"/>
                  </a:cubicBezTo>
                  <a:cubicBezTo>
                    <a:pt x="719" y="734"/>
                    <a:pt x="751" y="789"/>
                    <a:pt x="779" y="846"/>
                  </a:cubicBezTo>
                  <a:cubicBezTo>
                    <a:pt x="805" y="905"/>
                    <a:pt x="830" y="964"/>
                    <a:pt x="830" y="964"/>
                  </a:cubicBezTo>
                  <a:lnTo>
                    <a:pt x="845" y="1009"/>
                  </a:lnTo>
                  <a:cubicBezTo>
                    <a:pt x="895" y="1129"/>
                    <a:pt x="931" y="1245"/>
                    <a:pt x="960" y="1363"/>
                  </a:cubicBezTo>
                  <a:cubicBezTo>
                    <a:pt x="965" y="1326"/>
                    <a:pt x="967" y="1230"/>
                    <a:pt x="955" y="1132"/>
                  </a:cubicBezTo>
                  <a:cubicBezTo>
                    <a:pt x="942" y="1033"/>
                    <a:pt x="917" y="934"/>
                    <a:pt x="897" y="889"/>
                  </a:cubicBezTo>
                  <a:cubicBezTo>
                    <a:pt x="897" y="889"/>
                    <a:pt x="876" y="834"/>
                    <a:pt x="848" y="782"/>
                  </a:cubicBezTo>
                  <a:cubicBezTo>
                    <a:pt x="823" y="729"/>
                    <a:pt x="793" y="679"/>
                    <a:pt x="793" y="679"/>
                  </a:cubicBezTo>
                  <a:cubicBezTo>
                    <a:pt x="742" y="588"/>
                    <a:pt x="678" y="499"/>
                    <a:pt x="609" y="414"/>
                  </a:cubicBezTo>
                  <a:cubicBezTo>
                    <a:pt x="504" y="288"/>
                    <a:pt x="383" y="202"/>
                    <a:pt x="253" y="114"/>
                  </a:cubicBezTo>
                  <a:cubicBezTo>
                    <a:pt x="105" y="19"/>
                    <a:pt x="94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3"/>
            <p:cNvSpPr/>
            <p:nvPr/>
          </p:nvSpPr>
          <p:spPr>
            <a:xfrm>
              <a:off x="3262125" y="1990300"/>
              <a:ext cx="7600" cy="14200"/>
            </a:xfrm>
            <a:custGeom>
              <a:avLst/>
              <a:gdLst/>
              <a:ahLst/>
              <a:cxnLst/>
              <a:rect l="l" t="t" r="r" b="b"/>
              <a:pathLst>
                <a:path w="304" h="568" extrusionOk="0">
                  <a:moveTo>
                    <a:pt x="1" y="0"/>
                  </a:moveTo>
                  <a:cubicBezTo>
                    <a:pt x="62" y="104"/>
                    <a:pt x="124" y="229"/>
                    <a:pt x="174" y="342"/>
                  </a:cubicBezTo>
                  <a:cubicBezTo>
                    <a:pt x="174" y="342"/>
                    <a:pt x="184" y="363"/>
                    <a:pt x="192" y="384"/>
                  </a:cubicBezTo>
                  <a:cubicBezTo>
                    <a:pt x="201" y="407"/>
                    <a:pt x="209" y="428"/>
                    <a:pt x="209" y="428"/>
                  </a:cubicBezTo>
                  <a:lnTo>
                    <a:pt x="215" y="445"/>
                  </a:lnTo>
                  <a:cubicBezTo>
                    <a:pt x="235" y="488"/>
                    <a:pt x="259" y="528"/>
                    <a:pt x="282" y="568"/>
                  </a:cubicBezTo>
                  <a:cubicBezTo>
                    <a:pt x="297" y="539"/>
                    <a:pt x="304" y="418"/>
                    <a:pt x="289" y="383"/>
                  </a:cubicBezTo>
                  <a:cubicBezTo>
                    <a:pt x="289" y="383"/>
                    <a:pt x="281" y="362"/>
                    <a:pt x="273" y="342"/>
                  </a:cubicBezTo>
                  <a:lnTo>
                    <a:pt x="256" y="302"/>
                  </a:lnTo>
                  <a:cubicBezTo>
                    <a:pt x="240" y="266"/>
                    <a:pt x="221" y="229"/>
                    <a:pt x="202" y="194"/>
                  </a:cubicBezTo>
                  <a:cubicBezTo>
                    <a:pt x="173" y="140"/>
                    <a:pt x="128" y="104"/>
                    <a:pt x="89" y="60"/>
                  </a:cubicBezTo>
                  <a:cubicBezTo>
                    <a:pt x="47" y="11"/>
                    <a:pt x="43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3"/>
            <p:cNvSpPr/>
            <p:nvPr/>
          </p:nvSpPr>
          <p:spPr>
            <a:xfrm>
              <a:off x="3261175" y="2044025"/>
              <a:ext cx="21525" cy="19925"/>
            </a:xfrm>
            <a:custGeom>
              <a:avLst/>
              <a:gdLst/>
              <a:ahLst/>
              <a:cxnLst/>
              <a:rect l="l" t="t" r="r" b="b"/>
              <a:pathLst>
                <a:path w="861" h="797" extrusionOk="0">
                  <a:moveTo>
                    <a:pt x="859" y="1"/>
                  </a:moveTo>
                  <a:cubicBezTo>
                    <a:pt x="803" y="1"/>
                    <a:pt x="601" y="68"/>
                    <a:pt x="548" y="109"/>
                  </a:cubicBezTo>
                  <a:cubicBezTo>
                    <a:pt x="548" y="109"/>
                    <a:pt x="515" y="132"/>
                    <a:pt x="483" y="157"/>
                  </a:cubicBezTo>
                  <a:cubicBezTo>
                    <a:pt x="451" y="180"/>
                    <a:pt x="419" y="206"/>
                    <a:pt x="419" y="206"/>
                  </a:cubicBezTo>
                  <a:cubicBezTo>
                    <a:pt x="363" y="252"/>
                    <a:pt x="309" y="302"/>
                    <a:pt x="256" y="357"/>
                  </a:cubicBezTo>
                  <a:cubicBezTo>
                    <a:pt x="178" y="438"/>
                    <a:pt x="129" y="526"/>
                    <a:pt x="71" y="618"/>
                  </a:cubicBezTo>
                  <a:cubicBezTo>
                    <a:pt x="10" y="721"/>
                    <a:pt x="11" y="727"/>
                    <a:pt x="1" y="797"/>
                  </a:cubicBezTo>
                  <a:cubicBezTo>
                    <a:pt x="123" y="612"/>
                    <a:pt x="302" y="418"/>
                    <a:pt x="482" y="272"/>
                  </a:cubicBezTo>
                  <a:cubicBezTo>
                    <a:pt x="482" y="272"/>
                    <a:pt x="517" y="245"/>
                    <a:pt x="551" y="218"/>
                  </a:cubicBezTo>
                  <a:cubicBezTo>
                    <a:pt x="588" y="193"/>
                    <a:pt x="624" y="168"/>
                    <a:pt x="624" y="168"/>
                  </a:cubicBezTo>
                  <a:lnTo>
                    <a:pt x="651" y="150"/>
                  </a:lnTo>
                  <a:lnTo>
                    <a:pt x="652" y="150"/>
                  </a:lnTo>
                  <a:cubicBezTo>
                    <a:pt x="723" y="97"/>
                    <a:pt x="791" y="47"/>
                    <a:pt x="861" y="1"/>
                  </a:cubicBezTo>
                  <a:cubicBezTo>
                    <a:pt x="860" y="1"/>
                    <a:pt x="860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3"/>
            <p:cNvSpPr/>
            <p:nvPr/>
          </p:nvSpPr>
          <p:spPr>
            <a:xfrm>
              <a:off x="3295750" y="2048600"/>
              <a:ext cx="10825" cy="14250"/>
            </a:xfrm>
            <a:custGeom>
              <a:avLst/>
              <a:gdLst/>
              <a:ahLst/>
              <a:cxnLst/>
              <a:rect l="l" t="t" r="r" b="b"/>
              <a:pathLst>
                <a:path w="433" h="570" extrusionOk="0">
                  <a:moveTo>
                    <a:pt x="432" y="1"/>
                  </a:moveTo>
                  <a:cubicBezTo>
                    <a:pt x="398" y="12"/>
                    <a:pt x="293" y="89"/>
                    <a:pt x="270" y="119"/>
                  </a:cubicBezTo>
                  <a:lnTo>
                    <a:pt x="215" y="195"/>
                  </a:lnTo>
                  <a:cubicBezTo>
                    <a:pt x="190" y="229"/>
                    <a:pt x="164" y="263"/>
                    <a:pt x="138" y="298"/>
                  </a:cubicBezTo>
                  <a:cubicBezTo>
                    <a:pt x="98" y="350"/>
                    <a:pt x="78" y="407"/>
                    <a:pt x="43" y="460"/>
                  </a:cubicBezTo>
                  <a:cubicBezTo>
                    <a:pt x="4" y="520"/>
                    <a:pt x="4" y="523"/>
                    <a:pt x="1" y="569"/>
                  </a:cubicBezTo>
                  <a:cubicBezTo>
                    <a:pt x="98" y="478"/>
                    <a:pt x="207" y="361"/>
                    <a:pt x="291" y="246"/>
                  </a:cubicBezTo>
                  <a:lnTo>
                    <a:pt x="353" y="160"/>
                  </a:lnTo>
                  <a:lnTo>
                    <a:pt x="365" y="143"/>
                  </a:lnTo>
                  <a:cubicBezTo>
                    <a:pt x="393" y="96"/>
                    <a:pt x="414" y="48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3"/>
            <p:cNvSpPr/>
            <p:nvPr/>
          </p:nvSpPr>
          <p:spPr>
            <a:xfrm>
              <a:off x="3308800" y="2056850"/>
              <a:ext cx="14425" cy="17950"/>
            </a:xfrm>
            <a:custGeom>
              <a:avLst/>
              <a:gdLst/>
              <a:ahLst/>
              <a:cxnLst/>
              <a:rect l="l" t="t" r="r" b="b"/>
              <a:pathLst>
                <a:path w="577" h="718" extrusionOk="0">
                  <a:moveTo>
                    <a:pt x="576" y="0"/>
                  </a:moveTo>
                  <a:lnTo>
                    <a:pt x="576" y="0"/>
                  </a:lnTo>
                  <a:cubicBezTo>
                    <a:pt x="547" y="34"/>
                    <a:pt x="447" y="161"/>
                    <a:pt x="422" y="201"/>
                  </a:cubicBezTo>
                  <a:cubicBezTo>
                    <a:pt x="422" y="201"/>
                    <a:pt x="408" y="227"/>
                    <a:pt x="392" y="252"/>
                  </a:cubicBezTo>
                  <a:cubicBezTo>
                    <a:pt x="376" y="277"/>
                    <a:pt x="359" y="302"/>
                    <a:pt x="359" y="302"/>
                  </a:cubicBezTo>
                  <a:cubicBezTo>
                    <a:pt x="330" y="345"/>
                    <a:pt x="295" y="387"/>
                    <a:pt x="259" y="429"/>
                  </a:cubicBezTo>
                  <a:cubicBezTo>
                    <a:pt x="204" y="490"/>
                    <a:pt x="162" y="553"/>
                    <a:pt x="101" y="607"/>
                  </a:cubicBezTo>
                  <a:cubicBezTo>
                    <a:pt x="31" y="666"/>
                    <a:pt x="28" y="668"/>
                    <a:pt x="0" y="717"/>
                  </a:cubicBezTo>
                  <a:cubicBezTo>
                    <a:pt x="159" y="647"/>
                    <a:pt x="332" y="509"/>
                    <a:pt x="437" y="349"/>
                  </a:cubicBezTo>
                  <a:cubicBezTo>
                    <a:pt x="437" y="349"/>
                    <a:pt x="457" y="318"/>
                    <a:pt x="476" y="288"/>
                  </a:cubicBezTo>
                  <a:cubicBezTo>
                    <a:pt x="494" y="257"/>
                    <a:pt x="512" y="225"/>
                    <a:pt x="512" y="225"/>
                  </a:cubicBezTo>
                  <a:lnTo>
                    <a:pt x="525" y="201"/>
                  </a:lnTo>
                  <a:cubicBezTo>
                    <a:pt x="553" y="133"/>
                    <a:pt x="568" y="66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3"/>
            <p:cNvSpPr/>
            <p:nvPr/>
          </p:nvSpPr>
          <p:spPr>
            <a:xfrm>
              <a:off x="3340750" y="2078225"/>
              <a:ext cx="21125" cy="26275"/>
            </a:xfrm>
            <a:custGeom>
              <a:avLst/>
              <a:gdLst/>
              <a:ahLst/>
              <a:cxnLst/>
              <a:rect l="l" t="t" r="r" b="b"/>
              <a:pathLst>
                <a:path w="845" h="1051" extrusionOk="0">
                  <a:moveTo>
                    <a:pt x="0" y="1"/>
                  </a:moveTo>
                  <a:lnTo>
                    <a:pt x="0" y="1"/>
                  </a:lnTo>
                  <a:cubicBezTo>
                    <a:pt x="182" y="174"/>
                    <a:pt x="380" y="401"/>
                    <a:pt x="538" y="615"/>
                  </a:cubicBezTo>
                  <a:cubicBezTo>
                    <a:pt x="538" y="615"/>
                    <a:pt x="567" y="656"/>
                    <a:pt x="597" y="697"/>
                  </a:cubicBezTo>
                  <a:cubicBezTo>
                    <a:pt x="625" y="739"/>
                    <a:pt x="653" y="780"/>
                    <a:pt x="653" y="780"/>
                  </a:cubicBezTo>
                  <a:lnTo>
                    <a:pt x="673" y="813"/>
                  </a:lnTo>
                  <a:cubicBezTo>
                    <a:pt x="721" y="880"/>
                    <a:pt x="780" y="961"/>
                    <a:pt x="845" y="1051"/>
                  </a:cubicBezTo>
                  <a:cubicBezTo>
                    <a:pt x="839" y="990"/>
                    <a:pt x="754" y="763"/>
                    <a:pt x="711" y="702"/>
                  </a:cubicBezTo>
                  <a:lnTo>
                    <a:pt x="659" y="628"/>
                  </a:lnTo>
                  <a:cubicBezTo>
                    <a:pt x="632" y="591"/>
                    <a:pt x="606" y="554"/>
                    <a:pt x="606" y="554"/>
                  </a:cubicBezTo>
                  <a:cubicBezTo>
                    <a:pt x="557" y="489"/>
                    <a:pt x="505" y="425"/>
                    <a:pt x="450" y="361"/>
                  </a:cubicBezTo>
                  <a:cubicBezTo>
                    <a:pt x="367" y="265"/>
                    <a:pt x="276" y="196"/>
                    <a:pt x="183" y="116"/>
                  </a:cubicBezTo>
                  <a:cubicBezTo>
                    <a:pt x="79" y="29"/>
                    <a:pt x="73" y="2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3"/>
            <p:cNvSpPr/>
            <p:nvPr/>
          </p:nvSpPr>
          <p:spPr>
            <a:xfrm>
              <a:off x="3336650" y="2121000"/>
              <a:ext cx="5400" cy="22500"/>
            </a:xfrm>
            <a:custGeom>
              <a:avLst/>
              <a:gdLst/>
              <a:ahLst/>
              <a:cxnLst/>
              <a:rect l="l" t="t" r="r" b="b"/>
              <a:pathLst>
                <a:path w="216" h="900" extrusionOk="0">
                  <a:moveTo>
                    <a:pt x="215" y="0"/>
                  </a:moveTo>
                  <a:lnTo>
                    <a:pt x="215" y="0"/>
                  </a:lnTo>
                  <a:cubicBezTo>
                    <a:pt x="177" y="22"/>
                    <a:pt x="77" y="161"/>
                    <a:pt x="65" y="213"/>
                  </a:cubicBezTo>
                  <a:cubicBezTo>
                    <a:pt x="65" y="213"/>
                    <a:pt x="55" y="244"/>
                    <a:pt x="49" y="275"/>
                  </a:cubicBezTo>
                  <a:cubicBezTo>
                    <a:pt x="40" y="305"/>
                    <a:pt x="34" y="337"/>
                    <a:pt x="34" y="337"/>
                  </a:cubicBezTo>
                  <a:cubicBezTo>
                    <a:pt x="21" y="392"/>
                    <a:pt x="14" y="449"/>
                    <a:pt x="8" y="509"/>
                  </a:cubicBezTo>
                  <a:cubicBezTo>
                    <a:pt x="1" y="596"/>
                    <a:pt x="19" y="675"/>
                    <a:pt x="31" y="758"/>
                  </a:cubicBezTo>
                  <a:cubicBezTo>
                    <a:pt x="45" y="851"/>
                    <a:pt x="50" y="856"/>
                    <a:pt x="84" y="900"/>
                  </a:cubicBezTo>
                  <a:cubicBezTo>
                    <a:pt x="70" y="728"/>
                    <a:pt x="86" y="525"/>
                    <a:pt x="124" y="350"/>
                  </a:cubicBezTo>
                  <a:cubicBezTo>
                    <a:pt x="124" y="350"/>
                    <a:pt x="132" y="316"/>
                    <a:pt x="139" y="284"/>
                  </a:cubicBezTo>
                  <a:cubicBezTo>
                    <a:pt x="149" y="251"/>
                    <a:pt x="159" y="219"/>
                    <a:pt x="159" y="219"/>
                  </a:cubicBezTo>
                  <a:lnTo>
                    <a:pt x="166" y="194"/>
                  </a:lnTo>
                  <a:cubicBezTo>
                    <a:pt x="179" y="145"/>
                    <a:pt x="196" y="77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3"/>
            <p:cNvSpPr/>
            <p:nvPr/>
          </p:nvSpPr>
          <p:spPr>
            <a:xfrm>
              <a:off x="3292200" y="2096175"/>
              <a:ext cx="14350" cy="16625"/>
            </a:xfrm>
            <a:custGeom>
              <a:avLst/>
              <a:gdLst/>
              <a:ahLst/>
              <a:cxnLst/>
              <a:rect l="l" t="t" r="r" b="b"/>
              <a:pathLst>
                <a:path w="574" h="665" extrusionOk="0">
                  <a:moveTo>
                    <a:pt x="573" y="1"/>
                  </a:moveTo>
                  <a:cubicBezTo>
                    <a:pt x="534" y="16"/>
                    <a:pt x="406" y="107"/>
                    <a:pt x="375" y="142"/>
                  </a:cubicBezTo>
                  <a:lnTo>
                    <a:pt x="302" y="231"/>
                  </a:lnTo>
                  <a:cubicBezTo>
                    <a:pt x="268" y="270"/>
                    <a:pt x="234" y="310"/>
                    <a:pt x="199" y="351"/>
                  </a:cubicBezTo>
                  <a:cubicBezTo>
                    <a:pt x="146" y="412"/>
                    <a:pt x="113" y="478"/>
                    <a:pt x="65" y="539"/>
                  </a:cubicBezTo>
                  <a:cubicBezTo>
                    <a:pt x="12" y="608"/>
                    <a:pt x="11" y="612"/>
                    <a:pt x="0" y="665"/>
                  </a:cubicBezTo>
                  <a:cubicBezTo>
                    <a:pt x="122" y="556"/>
                    <a:pt x="262" y="419"/>
                    <a:pt x="374" y="286"/>
                  </a:cubicBezTo>
                  <a:lnTo>
                    <a:pt x="459" y="184"/>
                  </a:lnTo>
                  <a:lnTo>
                    <a:pt x="475" y="166"/>
                  </a:lnTo>
                  <a:cubicBezTo>
                    <a:pt x="514" y="110"/>
                    <a:pt x="544" y="56"/>
                    <a:pt x="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3"/>
            <p:cNvSpPr/>
            <p:nvPr/>
          </p:nvSpPr>
          <p:spPr>
            <a:xfrm>
              <a:off x="3467175" y="2099250"/>
              <a:ext cx="49300" cy="75400"/>
            </a:xfrm>
            <a:custGeom>
              <a:avLst/>
              <a:gdLst/>
              <a:ahLst/>
              <a:cxnLst/>
              <a:rect l="l" t="t" r="r" b="b"/>
              <a:pathLst>
                <a:path w="1972" h="3016" extrusionOk="0">
                  <a:moveTo>
                    <a:pt x="0" y="1"/>
                  </a:moveTo>
                  <a:lnTo>
                    <a:pt x="0" y="1"/>
                  </a:lnTo>
                  <a:cubicBezTo>
                    <a:pt x="405" y="530"/>
                    <a:pt x="862" y="1191"/>
                    <a:pt x="1240" y="1797"/>
                  </a:cubicBezTo>
                  <a:cubicBezTo>
                    <a:pt x="1240" y="1797"/>
                    <a:pt x="1311" y="1913"/>
                    <a:pt x="1382" y="2027"/>
                  </a:cubicBezTo>
                  <a:cubicBezTo>
                    <a:pt x="1452" y="2144"/>
                    <a:pt x="1521" y="2260"/>
                    <a:pt x="1521" y="2260"/>
                  </a:cubicBezTo>
                  <a:lnTo>
                    <a:pt x="1571" y="2347"/>
                  </a:lnTo>
                  <a:cubicBezTo>
                    <a:pt x="1706" y="2571"/>
                    <a:pt x="1838" y="2792"/>
                    <a:pt x="1972" y="3016"/>
                  </a:cubicBezTo>
                  <a:cubicBezTo>
                    <a:pt x="1923" y="2871"/>
                    <a:pt x="1655" y="2301"/>
                    <a:pt x="1552" y="2135"/>
                  </a:cubicBezTo>
                  <a:cubicBezTo>
                    <a:pt x="1552" y="2135"/>
                    <a:pt x="1492" y="2034"/>
                    <a:pt x="1430" y="1931"/>
                  </a:cubicBezTo>
                  <a:cubicBezTo>
                    <a:pt x="1367" y="1830"/>
                    <a:pt x="1306" y="1730"/>
                    <a:pt x="1306" y="1730"/>
                  </a:cubicBezTo>
                  <a:cubicBezTo>
                    <a:pt x="1193" y="1550"/>
                    <a:pt x="1073" y="1367"/>
                    <a:pt x="949" y="1184"/>
                  </a:cubicBezTo>
                  <a:cubicBezTo>
                    <a:pt x="763" y="910"/>
                    <a:pt x="576" y="681"/>
                    <a:pt x="378" y="428"/>
                  </a:cubicBezTo>
                  <a:cubicBezTo>
                    <a:pt x="155" y="146"/>
                    <a:pt x="144" y="1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3"/>
            <p:cNvSpPr/>
            <p:nvPr/>
          </p:nvSpPr>
          <p:spPr>
            <a:xfrm>
              <a:off x="2860525" y="1767800"/>
              <a:ext cx="22375" cy="8475"/>
            </a:xfrm>
            <a:custGeom>
              <a:avLst/>
              <a:gdLst/>
              <a:ahLst/>
              <a:cxnLst/>
              <a:rect l="l" t="t" r="r" b="b"/>
              <a:pathLst>
                <a:path w="895" h="339" extrusionOk="0">
                  <a:moveTo>
                    <a:pt x="622" y="1"/>
                  </a:moveTo>
                  <a:cubicBezTo>
                    <a:pt x="609" y="1"/>
                    <a:pt x="589" y="1"/>
                    <a:pt x="569" y="3"/>
                  </a:cubicBezTo>
                  <a:cubicBezTo>
                    <a:pt x="534" y="5"/>
                    <a:pt x="499" y="11"/>
                    <a:pt x="499" y="11"/>
                  </a:cubicBezTo>
                  <a:cubicBezTo>
                    <a:pt x="439" y="19"/>
                    <a:pt x="377" y="36"/>
                    <a:pt x="318" y="57"/>
                  </a:cubicBezTo>
                  <a:cubicBezTo>
                    <a:pt x="228" y="91"/>
                    <a:pt x="161" y="148"/>
                    <a:pt x="93" y="208"/>
                  </a:cubicBezTo>
                  <a:cubicBezTo>
                    <a:pt x="17" y="275"/>
                    <a:pt x="18" y="283"/>
                    <a:pt x="1" y="338"/>
                  </a:cubicBezTo>
                  <a:cubicBezTo>
                    <a:pt x="134" y="213"/>
                    <a:pt x="334" y="124"/>
                    <a:pt x="519" y="100"/>
                  </a:cubicBezTo>
                  <a:cubicBezTo>
                    <a:pt x="519" y="97"/>
                    <a:pt x="624" y="91"/>
                    <a:pt x="652" y="91"/>
                  </a:cubicBezTo>
                  <a:cubicBezTo>
                    <a:pt x="657" y="91"/>
                    <a:pt x="659" y="92"/>
                    <a:pt x="659" y="92"/>
                  </a:cubicBezTo>
                  <a:lnTo>
                    <a:pt x="685" y="94"/>
                  </a:lnTo>
                  <a:cubicBezTo>
                    <a:pt x="694" y="94"/>
                    <a:pt x="703" y="94"/>
                    <a:pt x="712" y="94"/>
                  </a:cubicBezTo>
                  <a:cubicBezTo>
                    <a:pt x="774" y="94"/>
                    <a:pt x="834" y="97"/>
                    <a:pt x="894" y="106"/>
                  </a:cubicBezTo>
                  <a:cubicBezTo>
                    <a:pt x="878" y="91"/>
                    <a:pt x="831" y="59"/>
                    <a:pt x="778" y="37"/>
                  </a:cubicBezTo>
                  <a:cubicBezTo>
                    <a:pt x="726" y="15"/>
                    <a:pt x="669" y="1"/>
                    <a:pt x="640" y="1"/>
                  </a:cubicBezTo>
                  <a:cubicBezTo>
                    <a:pt x="639" y="1"/>
                    <a:pt x="638" y="1"/>
                    <a:pt x="637" y="1"/>
                  </a:cubicBezTo>
                  <a:cubicBezTo>
                    <a:pt x="637" y="1"/>
                    <a:pt x="631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3"/>
            <p:cNvSpPr/>
            <p:nvPr/>
          </p:nvSpPr>
          <p:spPr>
            <a:xfrm>
              <a:off x="2842650" y="1755725"/>
              <a:ext cx="26075" cy="8925"/>
            </a:xfrm>
            <a:custGeom>
              <a:avLst/>
              <a:gdLst/>
              <a:ahLst/>
              <a:cxnLst/>
              <a:rect l="l" t="t" r="r" b="b"/>
              <a:pathLst>
                <a:path w="1043" h="35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44"/>
                    <a:pt x="180" y="174"/>
                    <a:pt x="237" y="196"/>
                  </a:cubicBezTo>
                  <a:cubicBezTo>
                    <a:pt x="237" y="196"/>
                    <a:pt x="271" y="213"/>
                    <a:pt x="306" y="226"/>
                  </a:cubicBezTo>
                  <a:lnTo>
                    <a:pt x="375" y="253"/>
                  </a:lnTo>
                  <a:cubicBezTo>
                    <a:pt x="437" y="276"/>
                    <a:pt x="503" y="297"/>
                    <a:pt x="570" y="316"/>
                  </a:cubicBezTo>
                  <a:cubicBezTo>
                    <a:pt x="670" y="343"/>
                    <a:pt x="766" y="343"/>
                    <a:pt x="865" y="352"/>
                  </a:cubicBezTo>
                  <a:cubicBezTo>
                    <a:pt x="902" y="355"/>
                    <a:pt x="927" y="357"/>
                    <a:pt x="946" y="357"/>
                  </a:cubicBezTo>
                  <a:cubicBezTo>
                    <a:pt x="985" y="357"/>
                    <a:pt x="1001" y="350"/>
                    <a:pt x="1042" y="336"/>
                  </a:cubicBezTo>
                  <a:cubicBezTo>
                    <a:pt x="839" y="306"/>
                    <a:pt x="602" y="242"/>
                    <a:pt x="401" y="165"/>
                  </a:cubicBezTo>
                  <a:cubicBezTo>
                    <a:pt x="401" y="165"/>
                    <a:pt x="363" y="151"/>
                    <a:pt x="324" y="136"/>
                  </a:cubicBezTo>
                  <a:cubicBezTo>
                    <a:pt x="288" y="120"/>
                    <a:pt x="250" y="102"/>
                    <a:pt x="250" y="102"/>
                  </a:cubicBezTo>
                  <a:lnTo>
                    <a:pt x="223" y="89"/>
                  </a:lnTo>
                  <a:cubicBezTo>
                    <a:pt x="163" y="66"/>
                    <a:pt x="87" y="3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3"/>
            <p:cNvSpPr/>
            <p:nvPr/>
          </p:nvSpPr>
          <p:spPr>
            <a:xfrm>
              <a:off x="2867600" y="1736825"/>
              <a:ext cx="9450" cy="25125"/>
            </a:xfrm>
            <a:custGeom>
              <a:avLst/>
              <a:gdLst/>
              <a:ahLst/>
              <a:cxnLst/>
              <a:rect l="l" t="t" r="r" b="b"/>
              <a:pathLst>
                <a:path w="378" h="1005" extrusionOk="0">
                  <a:moveTo>
                    <a:pt x="343" y="1"/>
                  </a:moveTo>
                  <a:cubicBezTo>
                    <a:pt x="323" y="89"/>
                    <a:pt x="286" y="261"/>
                    <a:pt x="280" y="287"/>
                  </a:cubicBezTo>
                  <a:cubicBezTo>
                    <a:pt x="280" y="287"/>
                    <a:pt x="277" y="322"/>
                    <a:pt x="270" y="355"/>
                  </a:cubicBezTo>
                  <a:cubicBezTo>
                    <a:pt x="264" y="389"/>
                    <a:pt x="255" y="423"/>
                    <a:pt x="255" y="423"/>
                  </a:cubicBezTo>
                  <a:cubicBezTo>
                    <a:pt x="242" y="482"/>
                    <a:pt x="222" y="543"/>
                    <a:pt x="197" y="601"/>
                  </a:cubicBezTo>
                  <a:cubicBezTo>
                    <a:pt x="160" y="689"/>
                    <a:pt x="134" y="773"/>
                    <a:pt x="82" y="853"/>
                  </a:cubicBezTo>
                  <a:cubicBezTo>
                    <a:pt x="24" y="942"/>
                    <a:pt x="21" y="943"/>
                    <a:pt x="0" y="1004"/>
                  </a:cubicBezTo>
                  <a:cubicBezTo>
                    <a:pt x="156" y="876"/>
                    <a:pt x="299" y="656"/>
                    <a:pt x="346" y="438"/>
                  </a:cubicBezTo>
                  <a:cubicBezTo>
                    <a:pt x="346" y="438"/>
                    <a:pt x="355" y="397"/>
                    <a:pt x="362" y="354"/>
                  </a:cubicBezTo>
                  <a:cubicBezTo>
                    <a:pt x="369" y="313"/>
                    <a:pt x="374" y="271"/>
                    <a:pt x="374" y="271"/>
                  </a:cubicBezTo>
                  <a:lnTo>
                    <a:pt x="376" y="240"/>
                  </a:lnTo>
                  <a:cubicBezTo>
                    <a:pt x="377" y="153"/>
                    <a:pt x="363" y="74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3"/>
            <p:cNvSpPr/>
            <p:nvPr/>
          </p:nvSpPr>
          <p:spPr>
            <a:xfrm>
              <a:off x="2875850" y="1759775"/>
              <a:ext cx="27175" cy="5950"/>
            </a:xfrm>
            <a:custGeom>
              <a:avLst/>
              <a:gdLst/>
              <a:ahLst/>
              <a:cxnLst/>
              <a:rect l="l" t="t" r="r" b="b"/>
              <a:pathLst>
                <a:path w="1087" h="238" extrusionOk="0">
                  <a:moveTo>
                    <a:pt x="460" y="1"/>
                  </a:moveTo>
                  <a:cubicBezTo>
                    <a:pt x="354" y="1"/>
                    <a:pt x="262" y="27"/>
                    <a:pt x="164" y="53"/>
                  </a:cubicBezTo>
                  <a:cubicBezTo>
                    <a:pt x="54" y="83"/>
                    <a:pt x="51" y="90"/>
                    <a:pt x="1" y="134"/>
                  </a:cubicBezTo>
                  <a:cubicBezTo>
                    <a:pt x="116" y="102"/>
                    <a:pt x="247" y="87"/>
                    <a:pt x="378" y="87"/>
                  </a:cubicBezTo>
                  <a:cubicBezTo>
                    <a:pt x="477" y="87"/>
                    <a:pt x="576" y="96"/>
                    <a:pt x="667" y="113"/>
                  </a:cubicBezTo>
                  <a:cubicBezTo>
                    <a:pt x="667" y="113"/>
                    <a:pt x="708" y="121"/>
                    <a:pt x="748" y="131"/>
                  </a:cubicBezTo>
                  <a:cubicBezTo>
                    <a:pt x="787" y="141"/>
                    <a:pt x="827" y="153"/>
                    <a:pt x="827" y="153"/>
                  </a:cubicBezTo>
                  <a:lnTo>
                    <a:pt x="856" y="163"/>
                  </a:lnTo>
                  <a:cubicBezTo>
                    <a:pt x="937" y="186"/>
                    <a:pt x="1013" y="210"/>
                    <a:pt x="1087" y="238"/>
                  </a:cubicBezTo>
                  <a:cubicBezTo>
                    <a:pt x="1071" y="217"/>
                    <a:pt x="1026" y="174"/>
                    <a:pt x="972" y="136"/>
                  </a:cubicBezTo>
                  <a:cubicBezTo>
                    <a:pt x="918" y="98"/>
                    <a:pt x="857" y="67"/>
                    <a:pt x="827" y="58"/>
                  </a:cubicBezTo>
                  <a:cubicBezTo>
                    <a:pt x="827" y="58"/>
                    <a:pt x="790" y="46"/>
                    <a:pt x="753" y="38"/>
                  </a:cubicBezTo>
                  <a:cubicBezTo>
                    <a:pt x="715" y="29"/>
                    <a:pt x="677" y="22"/>
                    <a:pt x="677" y="22"/>
                  </a:cubicBezTo>
                  <a:cubicBezTo>
                    <a:pt x="609" y="10"/>
                    <a:pt x="537" y="3"/>
                    <a:pt x="466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3"/>
            <p:cNvSpPr/>
            <p:nvPr/>
          </p:nvSpPr>
          <p:spPr>
            <a:xfrm>
              <a:off x="2347750" y="2206725"/>
              <a:ext cx="77475" cy="96550"/>
            </a:xfrm>
            <a:custGeom>
              <a:avLst/>
              <a:gdLst/>
              <a:ahLst/>
              <a:cxnLst/>
              <a:rect l="l" t="t" r="r" b="b"/>
              <a:pathLst>
                <a:path w="3099" h="3862" extrusionOk="0">
                  <a:moveTo>
                    <a:pt x="617" y="0"/>
                  </a:moveTo>
                  <a:cubicBezTo>
                    <a:pt x="564" y="0"/>
                    <a:pt x="549" y="90"/>
                    <a:pt x="606" y="99"/>
                  </a:cubicBezTo>
                  <a:cubicBezTo>
                    <a:pt x="1654" y="252"/>
                    <a:pt x="2724" y="929"/>
                    <a:pt x="2836" y="2076"/>
                  </a:cubicBezTo>
                  <a:cubicBezTo>
                    <a:pt x="2902" y="2761"/>
                    <a:pt x="2542" y="3513"/>
                    <a:pt x="1814" y="3666"/>
                  </a:cubicBezTo>
                  <a:cubicBezTo>
                    <a:pt x="1733" y="3683"/>
                    <a:pt x="1651" y="3691"/>
                    <a:pt x="1568" y="3691"/>
                  </a:cubicBezTo>
                  <a:cubicBezTo>
                    <a:pt x="1185" y="3691"/>
                    <a:pt x="807" y="3509"/>
                    <a:pt x="622" y="3156"/>
                  </a:cubicBezTo>
                  <a:cubicBezTo>
                    <a:pt x="580" y="3002"/>
                    <a:pt x="538" y="2846"/>
                    <a:pt x="496" y="2692"/>
                  </a:cubicBezTo>
                  <a:cubicBezTo>
                    <a:pt x="769" y="2139"/>
                    <a:pt x="1004" y="1862"/>
                    <a:pt x="1198" y="1862"/>
                  </a:cubicBezTo>
                  <a:cubicBezTo>
                    <a:pt x="1407" y="1862"/>
                    <a:pt x="1570" y="2180"/>
                    <a:pt x="1689" y="2815"/>
                  </a:cubicBezTo>
                  <a:cubicBezTo>
                    <a:pt x="1669" y="2846"/>
                    <a:pt x="1697" y="2878"/>
                    <a:pt x="1726" y="2878"/>
                  </a:cubicBezTo>
                  <a:cubicBezTo>
                    <a:pt x="1736" y="2878"/>
                    <a:pt x="1746" y="2874"/>
                    <a:pt x="1754" y="2866"/>
                  </a:cubicBezTo>
                  <a:cubicBezTo>
                    <a:pt x="2254" y="2371"/>
                    <a:pt x="1780" y="1724"/>
                    <a:pt x="1209" y="1724"/>
                  </a:cubicBezTo>
                  <a:cubicBezTo>
                    <a:pt x="1088" y="1724"/>
                    <a:pt x="962" y="1754"/>
                    <a:pt x="840" y="1820"/>
                  </a:cubicBezTo>
                  <a:cubicBezTo>
                    <a:pt x="1" y="2275"/>
                    <a:pt x="337" y="3506"/>
                    <a:pt x="1133" y="3784"/>
                  </a:cubicBezTo>
                  <a:cubicBezTo>
                    <a:pt x="1285" y="3837"/>
                    <a:pt x="1433" y="3861"/>
                    <a:pt x="1575" y="3861"/>
                  </a:cubicBezTo>
                  <a:cubicBezTo>
                    <a:pt x="2449" y="3861"/>
                    <a:pt x="3098" y="2941"/>
                    <a:pt x="3011" y="2063"/>
                  </a:cubicBezTo>
                  <a:cubicBezTo>
                    <a:pt x="2895" y="894"/>
                    <a:pt x="1744" y="29"/>
                    <a:pt x="619" y="0"/>
                  </a:cubicBezTo>
                  <a:cubicBezTo>
                    <a:pt x="618" y="0"/>
                    <a:pt x="618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3"/>
            <p:cNvSpPr/>
            <p:nvPr/>
          </p:nvSpPr>
          <p:spPr>
            <a:xfrm>
              <a:off x="2350850" y="2171575"/>
              <a:ext cx="27125" cy="45600"/>
            </a:xfrm>
            <a:custGeom>
              <a:avLst/>
              <a:gdLst/>
              <a:ahLst/>
              <a:cxnLst/>
              <a:rect l="l" t="t" r="r" b="b"/>
              <a:pathLst>
                <a:path w="1085" h="1824" extrusionOk="0">
                  <a:moveTo>
                    <a:pt x="946" y="1"/>
                  </a:moveTo>
                  <a:cubicBezTo>
                    <a:pt x="910" y="1"/>
                    <a:pt x="875" y="24"/>
                    <a:pt x="879" y="72"/>
                  </a:cubicBezTo>
                  <a:cubicBezTo>
                    <a:pt x="904" y="419"/>
                    <a:pt x="837" y="762"/>
                    <a:pt x="668" y="1069"/>
                  </a:cubicBezTo>
                  <a:cubicBezTo>
                    <a:pt x="506" y="1365"/>
                    <a:pt x="257" y="1530"/>
                    <a:pt x="24" y="1762"/>
                  </a:cubicBezTo>
                  <a:cubicBezTo>
                    <a:pt x="0" y="1785"/>
                    <a:pt x="20" y="1824"/>
                    <a:pt x="50" y="1824"/>
                  </a:cubicBezTo>
                  <a:cubicBezTo>
                    <a:pt x="54" y="1824"/>
                    <a:pt x="57" y="1823"/>
                    <a:pt x="60" y="1822"/>
                  </a:cubicBezTo>
                  <a:cubicBezTo>
                    <a:pt x="751" y="1639"/>
                    <a:pt x="1084" y="709"/>
                    <a:pt x="1026" y="72"/>
                  </a:cubicBezTo>
                  <a:cubicBezTo>
                    <a:pt x="1022" y="25"/>
                    <a:pt x="983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3"/>
            <p:cNvSpPr/>
            <p:nvPr/>
          </p:nvSpPr>
          <p:spPr>
            <a:xfrm>
              <a:off x="2319600" y="2171825"/>
              <a:ext cx="55225" cy="35150"/>
            </a:xfrm>
            <a:custGeom>
              <a:avLst/>
              <a:gdLst/>
              <a:ahLst/>
              <a:cxnLst/>
              <a:rect l="l" t="t" r="r" b="b"/>
              <a:pathLst>
                <a:path w="2209" h="1406" extrusionOk="0">
                  <a:moveTo>
                    <a:pt x="2196" y="1"/>
                  </a:moveTo>
                  <a:cubicBezTo>
                    <a:pt x="2194" y="1"/>
                    <a:pt x="2192" y="1"/>
                    <a:pt x="2191" y="2"/>
                  </a:cubicBezTo>
                  <a:cubicBezTo>
                    <a:pt x="1685" y="292"/>
                    <a:pt x="1114" y="283"/>
                    <a:pt x="608" y="543"/>
                  </a:cubicBezTo>
                  <a:cubicBezTo>
                    <a:pt x="317" y="692"/>
                    <a:pt x="1" y="1014"/>
                    <a:pt x="119" y="1366"/>
                  </a:cubicBezTo>
                  <a:cubicBezTo>
                    <a:pt x="128" y="1392"/>
                    <a:pt x="151" y="1405"/>
                    <a:pt x="174" y="1405"/>
                  </a:cubicBezTo>
                  <a:cubicBezTo>
                    <a:pt x="196" y="1405"/>
                    <a:pt x="218" y="1392"/>
                    <a:pt x="226" y="1366"/>
                  </a:cubicBezTo>
                  <a:cubicBezTo>
                    <a:pt x="304" y="1097"/>
                    <a:pt x="388" y="875"/>
                    <a:pt x="642" y="724"/>
                  </a:cubicBezTo>
                  <a:cubicBezTo>
                    <a:pt x="866" y="591"/>
                    <a:pt x="1137" y="545"/>
                    <a:pt x="1387" y="481"/>
                  </a:cubicBezTo>
                  <a:cubicBezTo>
                    <a:pt x="1709" y="398"/>
                    <a:pt x="2021" y="309"/>
                    <a:pt x="2205" y="15"/>
                  </a:cubicBezTo>
                  <a:cubicBezTo>
                    <a:pt x="2209" y="8"/>
                    <a:pt x="2203" y="1"/>
                    <a:pt x="2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3"/>
            <p:cNvSpPr/>
            <p:nvPr/>
          </p:nvSpPr>
          <p:spPr>
            <a:xfrm>
              <a:off x="2322650" y="2159825"/>
              <a:ext cx="10025" cy="34400"/>
            </a:xfrm>
            <a:custGeom>
              <a:avLst/>
              <a:gdLst/>
              <a:ahLst/>
              <a:cxnLst/>
              <a:rect l="l" t="t" r="r" b="b"/>
              <a:pathLst>
                <a:path w="401" h="1376" extrusionOk="0">
                  <a:moveTo>
                    <a:pt x="327" y="0"/>
                  </a:moveTo>
                  <a:cubicBezTo>
                    <a:pt x="309" y="0"/>
                    <a:pt x="291" y="9"/>
                    <a:pt x="280" y="29"/>
                  </a:cubicBezTo>
                  <a:cubicBezTo>
                    <a:pt x="82" y="398"/>
                    <a:pt x="0" y="971"/>
                    <a:pt x="185" y="1360"/>
                  </a:cubicBezTo>
                  <a:cubicBezTo>
                    <a:pt x="190" y="1371"/>
                    <a:pt x="200" y="1376"/>
                    <a:pt x="209" y="1376"/>
                  </a:cubicBezTo>
                  <a:cubicBezTo>
                    <a:pt x="226" y="1376"/>
                    <a:pt x="243" y="1363"/>
                    <a:pt x="243" y="1344"/>
                  </a:cubicBezTo>
                  <a:cubicBezTo>
                    <a:pt x="248" y="1140"/>
                    <a:pt x="213" y="942"/>
                    <a:pt x="231" y="735"/>
                  </a:cubicBezTo>
                  <a:cubicBezTo>
                    <a:pt x="252" y="503"/>
                    <a:pt x="318" y="295"/>
                    <a:pt x="387" y="75"/>
                  </a:cubicBezTo>
                  <a:cubicBezTo>
                    <a:pt x="400" y="33"/>
                    <a:pt x="363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3"/>
            <p:cNvSpPr/>
            <p:nvPr/>
          </p:nvSpPr>
          <p:spPr>
            <a:xfrm>
              <a:off x="2281775" y="2158525"/>
              <a:ext cx="51850" cy="50725"/>
            </a:xfrm>
            <a:custGeom>
              <a:avLst/>
              <a:gdLst/>
              <a:ahLst/>
              <a:cxnLst/>
              <a:rect l="l" t="t" r="r" b="b"/>
              <a:pathLst>
                <a:path w="2074" h="2029" extrusionOk="0">
                  <a:moveTo>
                    <a:pt x="1975" y="0"/>
                  </a:moveTo>
                  <a:cubicBezTo>
                    <a:pt x="1970" y="0"/>
                    <a:pt x="1964" y="1"/>
                    <a:pt x="1958" y="2"/>
                  </a:cubicBezTo>
                  <a:cubicBezTo>
                    <a:pt x="1066" y="190"/>
                    <a:pt x="65" y="1054"/>
                    <a:pt x="0" y="2015"/>
                  </a:cubicBezTo>
                  <a:cubicBezTo>
                    <a:pt x="0" y="2023"/>
                    <a:pt x="8" y="2028"/>
                    <a:pt x="15" y="2028"/>
                  </a:cubicBezTo>
                  <a:cubicBezTo>
                    <a:pt x="19" y="2028"/>
                    <a:pt x="23" y="2027"/>
                    <a:pt x="25" y="2022"/>
                  </a:cubicBezTo>
                  <a:cubicBezTo>
                    <a:pt x="230" y="1589"/>
                    <a:pt x="384" y="1203"/>
                    <a:pt x="729" y="852"/>
                  </a:cubicBezTo>
                  <a:cubicBezTo>
                    <a:pt x="1086" y="489"/>
                    <a:pt x="1511" y="277"/>
                    <a:pt x="1994" y="134"/>
                  </a:cubicBezTo>
                  <a:cubicBezTo>
                    <a:pt x="2074" y="111"/>
                    <a:pt x="2048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3"/>
            <p:cNvSpPr/>
            <p:nvPr/>
          </p:nvSpPr>
          <p:spPr>
            <a:xfrm>
              <a:off x="2289125" y="2138625"/>
              <a:ext cx="11600" cy="42125"/>
            </a:xfrm>
            <a:custGeom>
              <a:avLst/>
              <a:gdLst/>
              <a:ahLst/>
              <a:cxnLst/>
              <a:rect l="l" t="t" r="r" b="b"/>
              <a:pathLst>
                <a:path w="464" h="1685" extrusionOk="0">
                  <a:moveTo>
                    <a:pt x="72" y="0"/>
                  </a:moveTo>
                  <a:cubicBezTo>
                    <a:pt x="37" y="0"/>
                    <a:pt x="0" y="39"/>
                    <a:pt x="20" y="81"/>
                  </a:cubicBezTo>
                  <a:cubicBezTo>
                    <a:pt x="262" y="611"/>
                    <a:pt x="249" y="1108"/>
                    <a:pt x="197" y="1673"/>
                  </a:cubicBezTo>
                  <a:cubicBezTo>
                    <a:pt x="196" y="1680"/>
                    <a:pt x="203" y="1684"/>
                    <a:pt x="209" y="1684"/>
                  </a:cubicBezTo>
                  <a:cubicBezTo>
                    <a:pt x="213" y="1684"/>
                    <a:pt x="217" y="1683"/>
                    <a:pt x="219" y="1679"/>
                  </a:cubicBezTo>
                  <a:cubicBezTo>
                    <a:pt x="463" y="1162"/>
                    <a:pt x="357" y="524"/>
                    <a:pt x="113" y="27"/>
                  </a:cubicBezTo>
                  <a:cubicBezTo>
                    <a:pt x="103" y="8"/>
                    <a:pt x="87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3"/>
            <p:cNvSpPr/>
            <p:nvPr/>
          </p:nvSpPr>
          <p:spPr>
            <a:xfrm>
              <a:off x="2263225" y="2140100"/>
              <a:ext cx="29225" cy="39150"/>
            </a:xfrm>
            <a:custGeom>
              <a:avLst/>
              <a:gdLst/>
              <a:ahLst/>
              <a:cxnLst/>
              <a:rect l="l" t="t" r="r" b="b"/>
              <a:pathLst>
                <a:path w="1169" h="1566" extrusionOk="0">
                  <a:moveTo>
                    <a:pt x="1113" y="1"/>
                  </a:moveTo>
                  <a:cubicBezTo>
                    <a:pt x="1112" y="1"/>
                    <a:pt x="1112" y="1"/>
                    <a:pt x="1111" y="1"/>
                  </a:cubicBezTo>
                  <a:cubicBezTo>
                    <a:pt x="412" y="42"/>
                    <a:pt x="0" y="970"/>
                    <a:pt x="204" y="1564"/>
                  </a:cubicBezTo>
                  <a:cubicBezTo>
                    <a:pt x="204" y="1565"/>
                    <a:pt x="204" y="1566"/>
                    <a:pt x="205" y="1566"/>
                  </a:cubicBezTo>
                  <a:cubicBezTo>
                    <a:pt x="206" y="1566"/>
                    <a:pt x="207" y="1565"/>
                    <a:pt x="207" y="1563"/>
                  </a:cubicBezTo>
                  <a:cubicBezTo>
                    <a:pt x="158" y="1233"/>
                    <a:pt x="224" y="887"/>
                    <a:pt x="408" y="607"/>
                  </a:cubicBezTo>
                  <a:cubicBezTo>
                    <a:pt x="593" y="327"/>
                    <a:pt x="845" y="221"/>
                    <a:pt x="1132" y="79"/>
                  </a:cubicBezTo>
                  <a:cubicBezTo>
                    <a:pt x="1169" y="61"/>
                    <a:pt x="1153" y="1"/>
                    <a:pt x="1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3"/>
            <p:cNvSpPr/>
            <p:nvPr/>
          </p:nvSpPr>
          <p:spPr>
            <a:xfrm>
              <a:off x="2231750" y="2123575"/>
              <a:ext cx="39725" cy="33100"/>
            </a:xfrm>
            <a:custGeom>
              <a:avLst/>
              <a:gdLst/>
              <a:ahLst/>
              <a:cxnLst/>
              <a:rect l="l" t="t" r="r" b="b"/>
              <a:pathLst>
                <a:path w="1589" h="1324" extrusionOk="0">
                  <a:moveTo>
                    <a:pt x="73" y="0"/>
                  </a:moveTo>
                  <a:cubicBezTo>
                    <a:pt x="25" y="0"/>
                    <a:pt x="1" y="72"/>
                    <a:pt x="47" y="96"/>
                  </a:cubicBezTo>
                  <a:cubicBezTo>
                    <a:pt x="365" y="258"/>
                    <a:pt x="678" y="345"/>
                    <a:pt x="959" y="582"/>
                  </a:cubicBezTo>
                  <a:cubicBezTo>
                    <a:pt x="1212" y="795"/>
                    <a:pt x="1359" y="1073"/>
                    <a:pt x="1569" y="1320"/>
                  </a:cubicBezTo>
                  <a:cubicBezTo>
                    <a:pt x="1571" y="1323"/>
                    <a:pt x="1574" y="1324"/>
                    <a:pt x="1577" y="1324"/>
                  </a:cubicBezTo>
                  <a:cubicBezTo>
                    <a:pt x="1583" y="1324"/>
                    <a:pt x="1589" y="1319"/>
                    <a:pt x="1588" y="1313"/>
                  </a:cubicBezTo>
                  <a:cubicBezTo>
                    <a:pt x="1509" y="699"/>
                    <a:pt x="690" y="5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3"/>
            <p:cNvSpPr/>
            <p:nvPr/>
          </p:nvSpPr>
          <p:spPr>
            <a:xfrm>
              <a:off x="2278275" y="2171300"/>
              <a:ext cx="310550" cy="227550"/>
            </a:xfrm>
            <a:custGeom>
              <a:avLst/>
              <a:gdLst/>
              <a:ahLst/>
              <a:cxnLst/>
              <a:rect l="l" t="t" r="r" b="b"/>
              <a:pathLst>
                <a:path w="12422" h="9102" extrusionOk="0">
                  <a:moveTo>
                    <a:pt x="12383" y="1"/>
                  </a:moveTo>
                  <a:cubicBezTo>
                    <a:pt x="12376" y="1"/>
                    <a:pt x="12370" y="3"/>
                    <a:pt x="12364" y="9"/>
                  </a:cubicBezTo>
                  <a:cubicBezTo>
                    <a:pt x="11291" y="1158"/>
                    <a:pt x="11311" y="2927"/>
                    <a:pt x="10821" y="4342"/>
                  </a:cubicBezTo>
                  <a:cubicBezTo>
                    <a:pt x="10244" y="6014"/>
                    <a:pt x="9075" y="7550"/>
                    <a:pt x="7471" y="8347"/>
                  </a:cubicBezTo>
                  <a:cubicBezTo>
                    <a:pt x="6718" y="8722"/>
                    <a:pt x="5858" y="8923"/>
                    <a:pt x="5003" y="8923"/>
                  </a:cubicBezTo>
                  <a:cubicBezTo>
                    <a:pt x="3886" y="8923"/>
                    <a:pt x="2776" y="8581"/>
                    <a:pt x="1921" y="7841"/>
                  </a:cubicBezTo>
                  <a:cubicBezTo>
                    <a:pt x="588" y="6689"/>
                    <a:pt x="42" y="4726"/>
                    <a:pt x="733" y="3090"/>
                  </a:cubicBezTo>
                  <a:cubicBezTo>
                    <a:pt x="749" y="3050"/>
                    <a:pt x="708" y="3018"/>
                    <a:pt x="672" y="3018"/>
                  </a:cubicBezTo>
                  <a:cubicBezTo>
                    <a:pt x="654" y="3018"/>
                    <a:pt x="636" y="3026"/>
                    <a:pt x="628" y="3046"/>
                  </a:cubicBezTo>
                  <a:cubicBezTo>
                    <a:pt x="1" y="4492"/>
                    <a:pt x="269" y="6166"/>
                    <a:pt x="1247" y="7397"/>
                  </a:cubicBezTo>
                  <a:cubicBezTo>
                    <a:pt x="2164" y="8551"/>
                    <a:pt x="3595" y="9101"/>
                    <a:pt x="5034" y="9101"/>
                  </a:cubicBezTo>
                  <a:cubicBezTo>
                    <a:pt x="5384" y="9101"/>
                    <a:pt x="5734" y="9069"/>
                    <a:pt x="6078" y="9005"/>
                  </a:cubicBezTo>
                  <a:cubicBezTo>
                    <a:pt x="7890" y="8665"/>
                    <a:pt x="9395" y="7432"/>
                    <a:pt x="10311" y="5860"/>
                  </a:cubicBezTo>
                  <a:cubicBezTo>
                    <a:pt x="11375" y="4033"/>
                    <a:pt x="11272" y="1828"/>
                    <a:pt x="12409" y="44"/>
                  </a:cubicBezTo>
                  <a:cubicBezTo>
                    <a:pt x="12422" y="24"/>
                    <a:pt x="12402" y="1"/>
                    <a:pt x="12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3"/>
            <p:cNvSpPr/>
            <p:nvPr/>
          </p:nvSpPr>
          <p:spPr>
            <a:xfrm>
              <a:off x="2326625" y="2212250"/>
              <a:ext cx="34775" cy="15975"/>
            </a:xfrm>
            <a:custGeom>
              <a:avLst/>
              <a:gdLst/>
              <a:ahLst/>
              <a:cxnLst/>
              <a:rect l="l" t="t" r="r" b="b"/>
              <a:pathLst>
                <a:path w="1391" h="639" extrusionOk="0">
                  <a:moveTo>
                    <a:pt x="392" y="0"/>
                  </a:moveTo>
                  <a:cubicBezTo>
                    <a:pt x="244" y="0"/>
                    <a:pt x="102" y="36"/>
                    <a:pt x="19" y="139"/>
                  </a:cubicBezTo>
                  <a:cubicBezTo>
                    <a:pt x="0" y="163"/>
                    <a:pt x="14" y="192"/>
                    <a:pt x="43" y="197"/>
                  </a:cubicBezTo>
                  <a:cubicBezTo>
                    <a:pt x="59" y="199"/>
                    <a:pt x="74" y="200"/>
                    <a:pt x="90" y="200"/>
                  </a:cubicBezTo>
                  <a:cubicBezTo>
                    <a:pt x="168" y="200"/>
                    <a:pt x="242" y="175"/>
                    <a:pt x="323" y="164"/>
                  </a:cubicBezTo>
                  <a:cubicBezTo>
                    <a:pt x="365" y="159"/>
                    <a:pt x="407" y="157"/>
                    <a:pt x="448" y="157"/>
                  </a:cubicBezTo>
                  <a:cubicBezTo>
                    <a:pt x="549" y="157"/>
                    <a:pt x="649" y="171"/>
                    <a:pt x="746" y="198"/>
                  </a:cubicBezTo>
                  <a:cubicBezTo>
                    <a:pt x="1002" y="269"/>
                    <a:pt x="1194" y="443"/>
                    <a:pt x="1368" y="636"/>
                  </a:cubicBezTo>
                  <a:cubicBezTo>
                    <a:pt x="1370" y="638"/>
                    <a:pt x="1373" y="639"/>
                    <a:pt x="1376" y="639"/>
                  </a:cubicBezTo>
                  <a:cubicBezTo>
                    <a:pt x="1383" y="639"/>
                    <a:pt x="1391" y="632"/>
                    <a:pt x="1387" y="624"/>
                  </a:cubicBezTo>
                  <a:cubicBezTo>
                    <a:pt x="1304" y="354"/>
                    <a:pt x="1074" y="176"/>
                    <a:pt x="815" y="80"/>
                  </a:cubicBezTo>
                  <a:cubicBezTo>
                    <a:pt x="704" y="38"/>
                    <a:pt x="544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3"/>
            <p:cNvSpPr/>
            <p:nvPr/>
          </p:nvSpPr>
          <p:spPr>
            <a:xfrm>
              <a:off x="2277100" y="2221550"/>
              <a:ext cx="83300" cy="28250"/>
            </a:xfrm>
            <a:custGeom>
              <a:avLst/>
              <a:gdLst/>
              <a:ahLst/>
              <a:cxnLst/>
              <a:rect l="l" t="t" r="r" b="b"/>
              <a:pathLst>
                <a:path w="3332" h="1130" extrusionOk="0">
                  <a:moveTo>
                    <a:pt x="2682" y="0"/>
                  </a:moveTo>
                  <a:cubicBezTo>
                    <a:pt x="1828" y="0"/>
                    <a:pt x="939" y="929"/>
                    <a:pt x="113" y="956"/>
                  </a:cubicBezTo>
                  <a:cubicBezTo>
                    <a:pt x="2" y="959"/>
                    <a:pt x="0" y="1130"/>
                    <a:pt x="108" y="1130"/>
                  </a:cubicBezTo>
                  <a:cubicBezTo>
                    <a:pt x="109" y="1130"/>
                    <a:pt x="111" y="1130"/>
                    <a:pt x="113" y="1130"/>
                  </a:cubicBezTo>
                  <a:cubicBezTo>
                    <a:pt x="1123" y="1080"/>
                    <a:pt x="1830" y="163"/>
                    <a:pt x="2794" y="163"/>
                  </a:cubicBezTo>
                  <a:cubicBezTo>
                    <a:pt x="2953" y="163"/>
                    <a:pt x="3119" y="188"/>
                    <a:pt x="3295" y="246"/>
                  </a:cubicBezTo>
                  <a:cubicBezTo>
                    <a:pt x="3298" y="247"/>
                    <a:pt x="3300" y="247"/>
                    <a:pt x="3303" y="247"/>
                  </a:cubicBezTo>
                  <a:cubicBezTo>
                    <a:pt x="3324" y="247"/>
                    <a:pt x="3332" y="216"/>
                    <a:pt x="3313" y="203"/>
                  </a:cubicBezTo>
                  <a:cubicBezTo>
                    <a:pt x="3106" y="58"/>
                    <a:pt x="2895" y="0"/>
                    <a:pt x="2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3"/>
            <p:cNvSpPr/>
            <p:nvPr/>
          </p:nvSpPr>
          <p:spPr>
            <a:xfrm>
              <a:off x="2259600" y="2283700"/>
              <a:ext cx="475" cy="37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9" y="1"/>
                  </a:moveTo>
                  <a:cubicBezTo>
                    <a:pt x="0" y="1"/>
                    <a:pt x="0" y="15"/>
                    <a:pt x="9" y="15"/>
                  </a:cubicBezTo>
                  <a:cubicBezTo>
                    <a:pt x="19" y="15"/>
                    <a:pt x="19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3"/>
            <p:cNvSpPr/>
            <p:nvPr/>
          </p:nvSpPr>
          <p:spPr>
            <a:xfrm>
              <a:off x="2049925" y="2243975"/>
              <a:ext cx="228800" cy="132925"/>
            </a:xfrm>
            <a:custGeom>
              <a:avLst/>
              <a:gdLst/>
              <a:ahLst/>
              <a:cxnLst/>
              <a:rect l="l" t="t" r="r" b="b"/>
              <a:pathLst>
                <a:path w="9152" h="5317" extrusionOk="0">
                  <a:moveTo>
                    <a:pt x="9079" y="1"/>
                  </a:moveTo>
                  <a:cubicBezTo>
                    <a:pt x="9041" y="1"/>
                    <a:pt x="9002" y="26"/>
                    <a:pt x="8997" y="75"/>
                  </a:cubicBezTo>
                  <a:cubicBezTo>
                    <a:pt x="8824" y="2025"/>
                    <a:pt x="7731" y="3843"/>
                    <a:pt x="5907" y="4670"/>
                  </a:cubicBezTo>
                  <a:cubicBezTo>
                    <a:pt x="5250" y="4969"/>
                    <a:pt x="4549" y="5108"/>
                    <a:pt x="3849" y="5108"/>
                  </a:cubicBezTo>
                  <a:cubicBezTo>
                    <a:pt x="2498" y="5108"/>
                    <a:pt x="1150" y="4588"/>
                    <a:pt x="122" y="3687"/>
                  </a:cubicBezTo>
                  <a:cubicBezTo>
                    <a:pt x="110" y="3677"/>
                    <a:pt x="97" y="3672"/>
                    <a:pt x="84" y="3672"/>
                  </a:cubicBezTo>
                  <a:cubicBezTo>
                    <a:pt x="39" y="3672"/>
                    <a:pt x="1" y="3727"/>
                    <a:pt x="42" y="3769"/>
                  </a:cubicBezTo>
                  <a:cubicBezTo>
                    <a:pt x="1052" y="4771"/>
                    <a:pt x="2446" y="5316"/>
                    <a:pt x="3848" y="5316"/>
                  </a:cubicBezTo>
                  <a:cubicBezTo>
                    <a:pt x="4519" y="5316"/>
                    <a:pt x="5192" y="5191"/>
                    <a:pt x="5825" y="4932"/>
                  </a:cubicBezTo>
                  <a:cubicBezTo>
                    <a:pt x="7747" y="4144"/>
                    <a:pt x="9137" y="2161"/>
                    <a:pt x="9151" y="75"/>
                  </a:cubicBezTo>
                  <a:cubicBezTo>
                    <a:pt x="9151" y="25"/>
                    <a:pt x="9116" y="1"/>
                    <a:pt x="90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3"/>
            <p:cNvSpPr/>
            <p:nvPr/>
          </p:nvSpPr>
          <p:spPr>
            <a:xfrm>
              <a:off x="2095750" y="2280200"/>
              <a:ext cx="134875" cy="59300"/>
            </a:xfrm>
            <a:custGeom>
              <a:avLst/>
              <a:gdLst/>
              <a:ahLst/>
              <a:cxnLst/>
              <a:rect l="l" t="t" r="r" b="b"/>
              <a:pathLst>
                <a:path w="5395" h="2372" extrusionOk="0">
                  <a:moveTo>
                    <a:pt x="5290" y="0"/>
                  </a:moveTo>
                  <a:cubicBezTo>
                    <a:pt x="5267" y="0"/>
                    <a:pt x="5243" y="12"/>
                    <a:pt x="5226" y="41"/>
                  </a:cubicBezTo>
                  <a:cubicBezTo>
                    <a:pt x="4724" y="903"/>
                    <a:pt x="4069" y="1600"/>
                    <a:pt x="3108" y="1944"/>
                  </a:cubicBezTo>
                  <a:cubicBezTo>
                    <a:pt x="2723" y="2082"/>
                    <a:pt x="2348" y="2139"/>
                    <a:pt x="1977" y="2139"/>
                  </a:cubicBezTo>
                  <a:cubicBezTo>
                    <a:pt x="1331" y="2139"/>
                    <a:pt x="699" y="1966"/>
                    <a:pt x="49" y="1744"/>
                  </a:cubicBezTo>
                  <a:cubicBezTo>
                    <a:pt x="46" y="1743"/>
                    <a:pt x="42" y="1742"/>
                    <a:pt x="39" y="1742"/>
                  </a:cubicBezTo>
                  <a:cubicBezTo>
                    <a:pt x="10" y="1742"/>
                    <a:pt x="0" y="1785"/>
                    <a:pt x="24" y="1803"/>
                  </a:cubicBezTo>
                  <a:cubicBezTo>
                    <a:pt x="567" y="2196"/>
                    <a:pt x="1199" y="2371"/>
                    <a:pt x="1839" y="2371"/>
                  </a:cubicBezTo>
                  <a:cubicBezTo>
                    <a:pt x="3297" y="2371"/>
                    <a:pt x="4796" y="1460"/>
                    <a:pt x="5367" y="124"/>
                  </a:cubicBezTo>
                  <a:cubicBezTo>
                    <a:pt x="5395" y="60"/>
                    <a:pt x="5343" y="0"/>
                    <a:pt x="5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3"/>
            <p:cNvSpPr/>
            <p:nvPr/>
          </p:nvSpPr>
          <p:spPr>
            <a:xfrm>
              <a:off x="2196825" y="2270100"/>
              <a:ext cx="49500" cy="35450"/>
            </a:xfrm>
            <a:custGeom>
              <a:avLst/>
              <a:gdLst/>
              <a:ahLst/>
              <a:cxnLst/>
              <a:rect l="l" t="t" r="r" b="b"/>
              <a:pathLst>
                <a:path w="1980" h="1418" extrusionOk="0">
                  <a:moveTo>
                    <a:pt x="286" y="0"/>
                  </a:moveTo>
                  <a:cubicBezTo>
                    <a:pt x="217" y="0"/>
                    <a:pt x="147" y="5"/>
                    <a:pt x="77" y="16"/>
                  </a:cubicBezTo>
                  <a:cubicBezTo>
                    <a:pt x="1" y="28"/>
                    <a:pt x="26" y="139"/>
                    <a:pt x="95" y="145"/>
                  </a:cubicBezTo>
                  <a:cubicBezTo>
                    <a:pt x="947" y="207"/>
                    <a:pt x="1610" y="598"/>
                    <a:pt x="1954" y="1410"/>
                  </a:cubicBezTo>
                  <a:cubicBezTo>
                    <a:pt x="1956" y="1415"/>
                    <a:pt x="1960" y="1417"/>
                    <a:pt x="1964" y="1417"/>
                  </a:cubicBezTo>
                  <a:cubicBezTo>
                    <a:pt x="1971" y="1417"/>
                    <a:pt x="1980" y="1409"/>
                    <a:pt x="1978" y="1400"/>
                  </a:cubicBezTo>
                  <a:cubicBezTo>
                    <a:pt x="1826" y="647"/>
                    <a:pt x="1070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3"/>
            <p:cNvSpPr/>
            <p:nvPr/>
          </p:nvSpPr>
          <p:spPr>
            <a:xfrm>
              <a:off x="2196575" y="2264100"/>
              <a:ext cx="11400" cy="8750"/>
            </a:xfrm>
            <a:custGeom>
              <a:avLst/>
              <a:gdLst/>
              <a:ahLst/>
              <a:cxnLst/>
              <a:rect l="l" t="t" r="r" b="b"/>
              <a:pathLst>
                <a:path w="456" h="350" extrusionOk="0">
                  <a:moveTo>
                    <a:pt x="428" y="0"/>
                  </a:moveTo>
                  <a:cubicBezTo>
                    <a:pt x="425" y="0"/>
                    <a:pt x="422" y="1"/>
                    <a:pt x="418" y="3"/>
                  </a:cubicBezTo>
                  <a:lnTo>
                    <a:pt x="418" y="2"/>
                  </a:lnTo>
                  <a:cubicBezTo>
                    <a:pt x="378" y="22"/>
                    <a:pt x="336" y="36"/>
                    <a:pt x="297" y="57"/>
                  </a:cubicBezTo>
                  <a:cubicBezTo>
                    <a:pt x="254" y="80"/>
                    <a:pt x="215" y="113"/>
                    <a:pt x="175" y="141"/>
                  </a:cubicBezTo>
                  <a:cubicBezTo>
                    <a:pt x="113" y="187"/>
                    <a:pt x="41" y="223"/>
                    <a:pt x="10" y="296"/>
                  </a:cubicBezTo>
                  <a:cubicBezTo>
                    <a:pt x="0" y="319"/>
                    <a:pt x="22" y="349"/>
                    <a:pt x="47" y="349"/>
                  </a:cubicBezTo>
                  <a:cubicBezTo>
                    <a:pt x="48" y="349"/>
                    <a:pt x="49" y="349"/>
                    <a:pt x="51" y="349"/>
                  </a:cubicBezTo>
                  <a:cubicBezTo>
                    <a:pt x="130" y="339"/>
                    <a:pt x="184" y="279"/>
                    <a:pt x="244" y="231"/>
                  </a:cubicBezTo>
                  <a:cubicBezTo>
                    <a:pt x="278" y="204"/>
                    <a:pt x="318" y="178"/>
                    <a:pt x="348" y="148"/>
                  </a:cubicBezTo>
                  <a:cubicBezTo>
                    <a:pt x="383" y="113"/>
                    <a:pt x="411" y="70"/>
                    <a:pt x="443" y="34"/>
                  </a:cubicBezTo>
                  <a:cubicBezTo>
                    <a:pt x="456" y="20"/>
                    <a:pt x="444" y="0"/>
                    <a:pt x="4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3"/>
            <p:cNvSpPr/>
            <p:nvPr/>
          </p:nvSpPr>
          <p:spPr>
            <a:xfrm>
              <a:off x="2166275" y="2254600"/>
              <a:ext cx="40050" cy="12600"/>
            </a:xfrm>
            <a:custGeom>
              <a:avLst/>
              <a:gdLst/>
              <a:ahLst/>
              <a:cxnLst/>
              <a:rect l="l" t="t" r="r" b="b"/>
              <a:pathLst>
                <a:path w="1602" h="504" extrusionOk="0">
                  <a:moveTo>
                    <a:pt x="31" y="0"/>
                  </a:moveTo>
                  <a:cubicBezTo>
                    <a:pt x="10" y="0"/>
                    <a:pt x="0" y="27"/>
                    <a:pt x="8" y="43"/>
                  </a:cubicBezTo>
                  <a:cubicBezTo>
                    <a:pt x="125" y="273"/>
                    <a:pt x="453" y="367"/>
                    <a:pt x="687" y="428"/>
                  </a:cubicBezTo>
                  <a:cubicBezTo>
                    <a:pt x="849" y="471"/>
                    <a:pt x="1024" y="504"/>
                    <a:pt x="1196" y="504"/>
                  </a:cubicBezTo>
                  <a:cubicBezTo>
                    <a:pt x="1322" y="504"/>
                    <a:pt x="1447" y="486"/>
                    <a:pt x="1563" y="443"/>
                  </a:cubicBezTo>
                  <a:cubicBezTo>
                    <a:pt x="1601" y="428"/>
                    <a:pt x="1592" y="379"/>
                    <a:pt x="1554" y="374"/>
                  </a:cubicBezTo>
                  <a:cubicBezTo>
                    <a:pt x="1259" y="337"/>
                    <a:pt x="970" y="352"/>
                    <a:pt x="681" y="262"/>
                  </a:cubicBezTo>
                  <a:cubicBezTo>
                    <a:pt x="459" y="193"/>
                    <a:pt x="262" y="26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3"/>
            <p:cNvSpPr/>
            <p:nvPr/>
          </p:nvSpPr>
          <p:spPr>
            <a:xfrm>
              <a:off x="2168475" y="2225775"/>
              <a:ext cx="78450" cy="31800"/>
            </a:xfrm>
            <a:custGeom>
              <a:avLst/>
              <a:gdLst/>
              <a:ahLst/>
              <a:cxnLst/>
              <a:rect l="l" t="t" r="r" b="b"/>
              <a:pathLst>
                <a:path w="3138" h="1272" extrusionOk="0">
                  <a:moveTo>
                    <a:pt x="1650" y="1"/>
                  </a:moveTo>
                  <a:cubicBezTo>
                    <a:pt x="1618" y="1"/>
                    <a:pt x="1586" y="2"/>
                    <a:pt x="1553" y="5"/>
                  </a:cubicBezTo>
                  <a:cubicBezTo>
                    <a:pt x="934" y="56"/>
                    <a:pt x="322" y="730"/>
                    <a:pt x="12" y="1215"/>
                  </a:cubicBezTo>
                  <a:cubicBezTo>
                    <a:pt x="1" y="1233"/>
                    <a:pt x="17" y="1255"/>
                    <a:pt x="36" y="1255"/>
                  </a:cubicBezTo>
                  <a:cubicBezTo>
                    <a:pt x="40" y="1255"/>
                    <a:pt x="45" y="1254"/>
                    <a:pt x="49" y="1252"/>
                  </a:cubicBezTo>
                  <a:cubicBezTo>
                    <a:pt x="468" y="990"/>
                    <a:pt x="740" y="526"/>
                    <a:pt x="1184" y="299"/>
                  </a:cubicBezTo>
                  <a:cubicBezTo>
                    <a:pt x="1350" y="215"/>
                    <a:pt x="1504" y="178"/>
                    <a:pt x="1648" y="178"/>
                  </a:cubicBezTo>
                  <a:cubicBezTo>
                    <a:pt x="2249" y="178"/>
                    <a:pt x="2683" y="809"/>
                    <a:pt x="3057" y="1258"/>
                  </a:cubicBezTo>
                  <a:cubicBezTo>
                    <a:pt x="3065" y="1268"/>
                    <a:pt x="3075" y="1272"/>
                    <a:pt x="3084" y="1272"/>
                  </a:cubicBezTo>
                  <a:cubicBezTo>
                    <a:pt x="3111" y="1272"/>
                    <a:pt x="3137" y="1237"/>
                    <a:pt x="3122" y="1207"/>
                  </a:cubicBezTo>
                  <a:cubicBezTo>
                    <a:pt x="2837" y="633"/>
                    <a:pt x="2352" y="1"/>
                    <a:pt x="1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3"/>
            <p:cNvSpPr/>
            <p:nvPr/>
          </p:nvSpPr>
          <p:spPr>
            <a:xfrm>
              <a:off x="2215700" y="2209950"/>
              <a:ext cx="4350" cy="17975"/>
            </a:xfrm>
            <a:custGeom>
              <a:avLst/>
              <a:gdLst/>
              <a:ahLst/>
              <a:cxnLst/>
              <a:rect l="l" t="t" r="r" b="b"/>
              <a:pathLst>
                <a:path w="174" h="719" extrusionOk="0">
                  <a:moveTo>
                    <a:pt x="102" y="1"/>
                  </a:moveTo>
                  <a:cubicBezTo>
                    <a:pt x="80" y="1"/>
                    <a:pt x="58" y="13"/>
                    <a:pt x="52" y="42"/>
                  </a:cubicBezTo>
                  <a:cubicBezTo>
                    <a:pt x="11" y="238"/>
                    <a:pt x="0" y="476"/>
                    <a:pt x="11" y="675"/>
                  </a:cubicBezTo>
                  <a:cubicBezTo>
                    <a:pt x="12" y="702"/>
                    <a:pt x="37" y="719"/>
                    <a:pt x="60" y="719"/>
                  </a:cubicBezTo>
                  <a:cubicBezTo>
                    <a:pt x="78" y="719"/>
                    <a:pt x="95" y="709"/>
                    <a:pt x="100" y="686"/>
                  </a:cubicBezTo>
                  <a:cubicBezTo>
                    <a:pt x="143" y="492"/>
                    <a:pt x="173" y="256"/>
                    <a:pt x="164" y="57"/>
                  </a:cubicBezTo>
                  <a:cubicBezTo>
                    <a:pt x="162" y="22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3"/>
            <p:cNvSpPr/>
            <p:nvPr/>
          </p:nvSpPr>
          <p:spPr>
            <a:xfrm>
              <a:off x="2217275" y="2210725"/>
              <a:ext cx="39600" cy="29225"/>
            </a:xfrm>
            <a:custGeom>
              <a:avLst/>
              <a:gdLst/>
              <a:ahLst/>
              <a:cxnLst/>
              <a:rect l="l" t="t" r="r" b="b"/>
              <a:pathLst>
                <a:path w="1584" h="1169" extrusionOk="0">
                  <a:moveTo>
                    <a:pt x="226" y="1"/>
                  </a:moveTo>
                  <a:cubicBezTo>
                    <a:pt x="158" y="1"/>
                    <a:pt x="92" y="9"/>
                    <a:pt x="28" y="27"/>
                  </a:cubicBezTo>
                  <a:cubicBezTo>
                    <a:pt x="8" y="33"/>
                    <a:pt x="0" y="65"/>
                    <a:pt x="23" y="76"/>
                  </a:cubicBezTo>
                  <a:cubicBezTo>
                    <a:pt x="288" y="199"/>
                    <a:pt x="567" y="227"/>
                    <a:pt x="819" y="397"/>
                  </a:cubicBezTo>
                  <a:cubicBezTo>
                    <a:pt x="1113" y="596"/>
                    <a:pt x="1277" y="858"/>
                    <a:pt x="1474" y="1143"/>
                  </a:cubicBezTo>
                  <a:cubicBezTo>
                    <a:pt x="1486" y="1161"/>
                    <a:pt x="1504" y="1169"/>
                    <a:pt x="1522" y="1169"/>
                  </a:cubicBezTo>
                  <a:cubicBezTo>
                    <a:pt x="1554" y="1169"/>
                    <a:pt x="1584" y="1142"/>
                    <a:pt x="1575" y="1101"/>
                  </a:cubicBezTo>
                  <a:cubicBezTo>
                    <a:pt x="1466" y="600"/>
                    <a:pt x="794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3"/>
            <p:cNvSpPr/>
            <p:nvPr/>
          </p:nvSpPr>
          <p:spPr>
            <a:xfrm>
              <a:off x="2201000" y="2173625"/>
              <a:ext cx="36300" cy="44225"/>
            </a:xfrm>
            <a:custGeom>
              <a:avLst/>
              <a:gdLst/>
              <a:ahLst/>
              <a:cxnLst/>
              <a:rect l="l" t="t" r="r" b="b"/>
              <a:pathLst>
                <a:path w="1452" h="1769" extrusionOk="0">
                  <a:moveTo>
                    <a:pt x="80" y="1"/>
                  </a:moveTo>
                  <a:cubicBezTo>
                    <a:pt x="29" y="1"/>
                    <a:pt x="0" y="75"/>
                    <a:pt x="52" y="103"/>
                  </a:cubicBezTo>
                  <a:cubicBezTo>
                    <a:pt x="370" y="279"/>
                    <a:pt x="670" y="442"/>
                    <a:pt x="912" y="723"/>
                  </a:cubicBezTo>
                  <a:cubicBezTo>
                    <a:pt x="1172" y="1025"/>
                    <a:pt x="1300" y="1378"/>
                    <a:pt x="1412" y="1754"/>
                  </a:cubicBezTo>
                  <a:cubicBezTo>
                    <a:pt x="1415" y="1764"/>
                    <a:pt x="1423" y="1769"/>
                    <a:pt x="1431" y="1769"/>
                  </a:cubicBezTo>
                  <a:cubicBezTo>
                    <a:pt x="1441" y="1769"/>
                    <a:pt x="1451" y="1762"/>
                    <a:pt x="1451" y="1749"/>
                  </a:cubicBezTo>
                  <a:cubicBezTo>
                    <a:pt x="1438" y="1012"/>
                    <a:pt x="816" y="187"/>
                    <a:pt x="94" y="3"/>
                  </a:cubicBezTo>
                  <a:cubicBezTo>
                    <a:pt x="90" y="2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3"/>
            <p:cNvSpPr/>
            <p:nvPr/>
          </p:nvSpPr>
          <p:spPr>
            <a:xfrm>
              <a:off x="2200750" y="2167800"/>
              <a:ext cx="10700" cy="8150"/>
            </a:xfrm>
            <a:custGeom>
              <a:avLst/>
              <a:gdLst/>
              <a:ahLst/>
              <a:cxnLst/>
              <a:rect l="l" t="t" r="r" b="b"/>
              <a:pathLst>
                <a:path w="428" h="326" extrusionOk="0">
                  <a:moveTo>
                    <a:pt x="317" y="0"/>
                  </a:moveTo>
                  <a:cubicBezTo>
                    <a:pt x="299" y="0"/>
                    <a:pt x="281" y="7"/>
                    <a:pt x="263" y="23"/>
                  </a:cubicBezTo>
                  <a:cubicBezTo>
                    <a:pt x="188" y="90"/>
                    <a:pt x="114" y="159"/>
                    <a:pt x="39" y="227"/>
                  </a:cubicBezTo>
                  <a:cubicBezTo>
                    <a:pt x="1" y="263"/>
                    <a:pt x="36" y="326"/>
                    <a:pt x="80" y="326"/>
                  </a:cubicBezTo>
                  <a:cubicBezTo>
                    <a:pt x="90" y="326"/>
                    <a:pt x="99" y="323"/>
                    <a:pt x="109" y="317"/>
                  </a:cubicBezTo>
                  <a:cubicBezTo>
                    <a:pt x="192" y="260"/>
                    <a:pt x="275" y="202"/>
                    <a:pt x="356" y="144"/>
                  </a:cubicBezTo>
                  <a:cubicBezTo>
                    <a:pt x="428" y="93"/>
                    <a:pt x="381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3"/>
            <p:cNvSpPr/>
            <p:nvPr/>
          </p:nvSpPr>
          <p:spPr>
            <a:xfrm>
              <a:off x="2175300" y="2165700"/>
              <a:ext cx="32550" cy="50050"/>
            </a:xfrm>
            <a:custGeom>
              <a:avLst/>
              <a:gdLst/>
              <a:ahLst/>
              <a:cxnLst/>
              <a:rect l="l" t="t" r="r" b="b"/>
              <a:pathLst>
                <a:path w="1302" h="2002" extrusionOk="0">
                  <a:moveTo>
                    <a:pt x="1280" y="1"/>
                  </a:moveTo>
                  <a:cubicBezTo>
                    <a:pt x="832" y="1"/>
                    <a:pt x="436" y="312"/>
                    <a:pt x="237" y="704"/>
                  </a:cubicBezTo>
                  <a:cubicBezTo>
                    <a:pt x="47" y="1078"/>
                    <a:pt x="1" y="1679"/>
                    <a:pt x="324" y="1988"/>
                  </a:cubicBezTo>
                  <a:cubicBezTo>
                    <a:pt x="333" y="1997"/>
                    <a:pt x="343" y="2001"/>
                    <a:pt x="353" y="2001"/>
                  </a:cubicBezTo>
                  <a:cubicBezTo>
                    <a:pt x="377" y="2001"/>
                    <a:pt x="398" y="1976"/>
                    <a:pt x="395" y="1948"/>
                  </a:cubicBezTo>
                  <a:cubicBezTo>
                    <a:pt x="333" y="1495"/>
                    <a:pt x="182" y="1125"/>
                    <a:pt x="431" y="684"/>
                  </a:cubicBezTo>
                  <a:cubicBezTo>
                    <a:pt x="623" y="347"/>
                    <a:pt x="947" y="179"/>
                    <a:pt x="1288" y="29"/>
                  </a:cubicBezTo>
                  <a:cubicBezTo>
                    <a:pt x="1302" y="22"/>
                    <a:pt x="1294" y="1"/>
                    <a:pt x="1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3"/>
            <p:cNvSpPr/>
            <p:nvPr/>
          </p:nvSpPr>
          <p:spPr>
            <a:xfrm>
              <a:off x="2166000" y="2196025"/>
              <a:ext cx="19875" cy="18600"/>
            </a:xfrm>
            <a:custGeom>
              <a:avLst/>
              <a:gdLst/>
              <a:ahLst/>
              <a:cxnLst/>
              <a:rect l="l" t="t" r="r" b="b"/>
              <a:pathLst>
                <a:path w="795" h="744" extrusionOk="0">
                  <a:moveTo>
                    <a:pt x="46" y="0"/>
                  </a:moveTo>
                  <a:cubicBezTo>
                    <a:pt x="24" y="0"/>
                    <a:pt x="1" y="16"/>
                    <a:pt x="3" y="41"/>
                  </a:cubicBezTo>
                  <a:cubicBezTo>
                    <a:pt x="20" y="210"/>
                    <a:pt x="190" y="363"/>
                    <a:pt x="309" y="469"/>
                  </a:cubicBezTo>
                  <a:cubicBezTo>
                    <a:pt x="432" y="582"/>
                    <a:pt x="584" y="724"/>
                    <a:pt x="755" y="744"/>
                  </a:cubicBezTo>
                  <a:cubicBezTo>
                    <a:pt x="755" y="744"/>
                    <a:pt x="756" y="744"/>
                    <a:pt x="757" y="744"/>
                  </a:cubicBezTo>
                  <a:cubicBezTo>
                    <a:pt x="778" y="744"/>
                    <a:pt x="794" y="714"/>
                    <a:pt x="782" y="696"/>
                  </a:cubicBezTo>
                  <a:cubicBezTo>
                    <a:pt x="689" y="562"/>
                    <a:pt x="529" y="481"/>
                    <a:pt x="413" y="365"/>
                  </a:cubicBezTo>
                  <a:cubicBezTo>
                    <a:pt x="302" y="255"/>
                    <a:pt x="204" y="78"/>
                    <a:pt x="66" y="5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3"/>
            <p:cNvSpPr/>
            <p:nvPr/>
          </p:nvSpPr>
          <p:spPr>
            <a:xfrm>
              <a:off x="2152075" y="2196625"/>
              <a:ext cx="18325" cy="50125"/>
            </a:xfrm>
            <a:custGeom>
              <a:avLst/>
              <a:gdLst/>
              <a:ahLst/>
              <a:cxnLst/>
              <a:rect l="l" t="t" r="r" b="b"/>
              <a:pathLst>
                <a:path w="733" h="2005" extrusionOk="0">
                  <a:moveTo>
                    <a:pt x="560" y="1"/>
                  </a:moveTo>
                  <a:cubicBezTo>
                    <a:pt x="553" y="1"/>
                    <a:pt x="547" y="5"/>
                    <a:pt x="545" y="13"/>
                  </a:cubicBezTo>
                  <a:lnTo>
                    <a:pt x="545" y="14"/>
                  </a:lnTo>
                  <a:cubicBezTo>
                    <a:pt x="488" y="346"/>
                    <a:pt x="480" y="680"/>
                    <a:pt x="391" y="1007"/>
                  </a:cubicBezTo>
                  <a:cubicBezTo>
                    <a:pt x="301" y="1338"/>
                    <a:pt x="123" y="1625"/>
                    <a:pt x="12" y="1944"/>
                  </a:cubicBezTo>
                  <a:cubicBezTo>
                    <a:pt x="0" y="1977"/>
                    <a:pt x="31" y="2005"/>
                    <a:pt x="61" y="2005"/>
                  </a:cubicBezTo>
                  <a:cubicBezTo>
                    <a:pt x="72" y="2005"/>
                    <a:pt x="84" y="2001"/>
                    <a:pt x="93" y="1991"/>
                  </a:cubicBezTo>
                  <a:cubicBezTo>
                    <a:pt x="522" y="1538"/>
                    <a:pt x="732" y="611"/>
                    <a:pt x="577" y="13"/>
                  </a:cubicBezTo>
                  <a:cubicBezTo>
                    <a:pt x="575" y="5"/>
                    <a:pt x="568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3"/>
            <p:cNvSpPr/>
            <p:nvPr/>
          </p:nvSpPr>
          <p:spPr>
            <a:xfrm>
              <a:off x="2126675" y="2213200"/>
              <a:ext cx="31300" cy="69000"/>
            </a:xfrm>
            <a:custGeom>
              <a:avLst/>
              <a:gdLst/>
              <a:ahLst/>
              <a:cxnLst/>
              <a:rect l="l" t="t" r="r" b="b"/>
              <a:pathLst>
                <a:path w="1252" h="2760" extrusionOk="0">
                  <a:moveTo>
                    <a:pt x="44" y="1"/>
                  </a:moveTo>
                  <a:cubicBezTo>
                    <a:pt x="23" y="1"/>
                    <a:pt x="1" y="21"/>
                    <a:pt x="17" y="42"/>
                  </a:cubicBezTo>
                  <a:cubicBezTo>
                    <a:pt x="308" y="433"/>
                    <a:pt x="628" y="721"/>
                    <a:pt x="798" y="1200"/>
                  </a:cubicBezTo>
                  <a:cubicBezTo>
                    <a:pt x="975" y="1702"/>
                    <a:pt x="975" y="2222"/>
                    <a:pt x="871" y="2739"/>
                  </a:cubicBezTo>
                  <a:cubicBezTo>
                    <a:pt x="869" y="2752"/>
                    <a:pt x="878" y="2759"/>
                    <a:pt x="888" y="2759"/>
                  </a:cubicBezTo>
                  <a:cubicBezTo>
                    <a:pt x="894" y="2759"/>
                    <a:pt x="901" y="2756"/>
                    <a:pt x="904" y="2748"/>
                  </a:cubicBezTo>
                  <a:cubicBezTo>
                    <a:pt x="1252" y="1885"/>
                    <a:pt x="994" y="425"/>
                    <a:pt x="56" y="3"/>
                  </a:cubicBezTo>
                  <a:cubicBezTo>
                    <a:pt x="52" y="1"/>
                    <a:pt x="4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3"/>
            <p:cNvSpPr/>
            <p:nvPr/>
          </p:nvSpPr>
          <p:spPr>
            <a:xfrm>
              <a:off x="2090725" y="2209025"/>
              <a:ext cx="59500" cy="72700"/>
            </a:xfrm>
            <a:custGeom>
              <a:avLst/>
              <a:gdLst/>
              <a:ahLst/>
              <a:cxnLst/>
              <a:rect l="l" t="t" r="r" b="b"/>
              <a:pathLst>
                <a:path w="2380" h="2908" extrusionOk="0">
                  <a:moveTo>
                    <a:pt x="48" y="1"/>
                  </a:moveTo>
                  <a:cubicBezTo>
                    <a:pt x="24" y="1"/>
                    <a:pt x="1" y="16"/>
                    <a:pt x="3" y="45"/>
                  </a:cubicBezTo>
                  <a:cubicBezTo>
                    <a:pt x="35" y="620"/>
                    <a:pt x="321" y="1177"/>
                    <a:pt x="737" y="1568"/>
                  </a:cubicBezTo>
                  <a:cubicBezTo>
                    <a:pt x="1264" y="2063"/>
                    <a:pt x="1881" y="2289"/>
                    <a:pt x="2320" y="2894"/>
                  </a:cubicBezTo>
                  <a:cubicBezTo>
                    <a:pt x="2327" y="2903"/>
                    <a:pt x="2337" y="2908"/>
                    <a:pt x="2346" y="2908"/>
                  </a:cubicBezTo>
                  <a:cubicBezTo>
                    <a:pt x="2363" y="2908"/>
                    <a:pt x="2379" y="2893"/>
                    <a:pt x="2375" y="2871"/>
                  </a:cubicBezTo>
                  <a:cubicBezTo>
                    <a:pt x="2292" y="2402"/>
                    <a:pt x="1845" y="2126"/>
                    <a:pt x="1478" y="1876"/>
                  </a:cubicBezTo>
                  <a:cubicBezTo>
                    <a:pt x="754" y="1383"/>
                    <a:pt x="350" y="873"/>
                    <a:pt x="95" y="34"/>
                  </a:cubicBezTo>
                  <a:cubicBezTo>
                    <a:pt x="88" y="11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3"/>
            <p:cNvSpPr/>
            <p:nvPr/>
          </p:nvSpPr>
          <p:spPr>
            <a:xfrm>
              <a:off x="2087050" y="2244050"/>
              <a:ext cx="23100" cy="11875"/>
            </a:xfrm>
            <a:custGeom>
              <a:avLst/>
              <a:gdLst/>
              <a:ahLst/>
              <a:cxnLst/>
              <a:rect l="l" t="t" r="r" b="b"/>
              <a:pathLst>
                <a:path w="924" h="475" extrusionOk="0">
                  <a:moveTo>
                    <a:pt x="612" y="0"/>
                  </a:moveTo>
                  <a:cubicBezTo>
                    <a:pt x="527" y="0"/>
                    <a:pt x="441" y="19"/>
                    <a:pt x="356" y="51"/>
                  </a:cubicBezTo>
                  <a:cubicBezTo>
                    <a:pt x="209" y="107"/>
                    <a:pt x="5" y="234"/>
                    <a:pt x="2" y="408"/>
                  </a:cubicBezTo>
                  <a:cubicBezTo>
                    <a:pt x="1" y="448"/>
                    <a:pt x="34" y="474"/>
                    <a:pt x="70" y="474"/>
                  </a:cubicBezTo>
                  <a:cubicBezTo>
                    <a:pt x="81" y="474"/>
                    <a:pt x="92" y="472"/>
                    <a:pt x="102" y="466"/>
                  </a:cubicBezTo>
                  <a:cubicBezTo>
                    <a:pt x="224" y="400"/>
                    <a:pt x="290" y="270"/>
                    <a:pt x="422" y="208"/>
                  </a:cubicBezTo>
                  <a:cubicBezTo>
                    <a:pt x="522" y="163"/>
                    <a:pt x="635" y="147"/>
                    <a:pt x="747" y="147"/>
                  </a:cubicBezTo>
                  <a:cubicBezTo>
                    <a:pt x="789" y="147"/>
                    <a:pt x="831" y="149"/>
                    <a:pt x="872" y="153"/>
                  </a:cubicBezTo>
                  <a:cubicBezTo>
                    <a:pt x="873" y="153"/>
                    <a:pt x="874" y="153"/>
                    <a:pt x="875" y="153"/>
                  </a:cubicBezTo>
                  <a:cubicBezTo>
                    <a:pt x="915" y="153"/>
                    <a:pt x="923" y="97"/>
                    <a:pt x="893" y="78"/>
                  </a:cubicBezTo>
                  <a:cubicBezTo>
                    <a:pt x="803" y="24"/>
                    <a:pt x="708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3"/>
            <p:cNvSpPr/>
            <p:nvPr/>
          </p:nvSpPr>
          <p:spPr>
            <a:xfrm>
              <a:off x="2064725" y="2148325"/>
              <a:ext cx="56450" cy="78550"/>
            </a:xfrm>
            <a:custGeom>
              <a:avLst/>
              <a:gdLst/>
              <a:ahLst/>
              <a:cxnLst/>
              <a:rect l="l" t="t" r="r" b="b"/>
              <a:pathLst>
                <a:path w="2258" h="3142" extrusionOk="0">
                  <a:moveTo>
                    <a:pt x="2227" y="0"/>
                  </a:moveTo>
                  <a:cubicBezTo>
                    <a:pt x="2226" y="0"/>
                    <a:pt x="2224" y="0"/>
                    <a:pt x="2222" y="0"/>
                  </a:cubicBezTo>
                  <a:cubicBezTo>
                    <a:pt x="1017" y="256"/>
                    <a:pt x="0" y="1917"/>
                    <a:pt x="201" y="3105"/>
                  </a:cubicBezTo>
                  <a:cubicBezTo>
                    <a:pt x="205" y="3129"/>
                    <a:pt x="228" y="3141"/>
                    <a:pt x="250" y="3141"/>
                  </a:cubicBezTo>
                  <a:cubicBezTo>
                    <a:pt x="272" y="3141"/>
                    <a:pt x="294" y="3129"/>
                    <a:pt x="298" y="3105"/>
                  </a:cubicBezTo>
                  <a:cubicBezTo>
                    <a:pt x="395" y="2480"/>
                    <a:pt x="453" y="1927"/>
                    <a:pt x="793" y="1371"/>
                  </a:cubicBezTo>
                  <a:cubicBezTo>
                    <a:pt x="1167" y="756"/>
                    <a:pt x="1677" y="449"/>
                    <a:pt x="2240" y="41"/>
                  </a:cubicBezTo>
                  <a:cubicBezTo>
                    <a:pt x="2258" y="27"/>
                    <a:pt x="2249" y="0"/>
                    <a:pt x="2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3"/>
            <p:cNvSpPr/>
            <p:nvPr/>
          </p:nvSpPr>
          <p:spPr>
            <a:xfrm>
              <a:off x="2181400" y="2134175"/>
              <a:ext cx="48750" cy="23200"/>
            </a:xfrm>
            <a:custGeom>
              <a:avLst/>
              <a:gdLst/>
              <a:ahLst/>
              <a:cxnLst/>
              <a:rect l="l" t="t" r="r" b="b"/>
              <a:pathLst>
                <a:path w="1950" h="928" extrusionOk="0">
                  <a:moveTo>
                    <a:pt x="281" y="0"/>
                  </a:moveTo>
                  <a:cubicBezTo>
                    <a:pt x="197" y="0"/>
                    <a:pt x="115" y="9"/>
                    <a:pt x="38" y="28"/>
                  </a:cubicBezTo>
                  <a:cubicBezTo>
                    <a:pt x="11" y="34"/>
                    <a:pt x="0" y="80"/>
                    <a:pt x="29" y="92"/>
                  </a:cubicBezTo>
                  <a:cubicBezTo>
                    <a:pt x="314" y="214"/>
                    <a:pt x="632" y="233"/>
                    <a:pt x="923" y="347"/>
                  </a:cubicBezTo>
                  <a:cubicBezTo>
                    <a:pt x="1282" y="486"/>
                    <a:pt x="1566" y="721"/>
                    <a:pt x="1888" y="923"/>
                  </a:cubicBezTo>
                  <a:cubicBezTo>
                    <a:pt x="1893" y="926"/>
                    <a:pt x="1898" y="928"/>
                    <a:pt x="1904" y="928"/>
                  </a:cubicBezTo>
                  <a:cubicBezTo>
                    <a:pt x="1927" y="928"/>
                    <a:pt x="1950" y="900"/>
                    <a:pt x="1934" y="878"/>
                  </a:cubicBezTo>
                  <a:cubicBezTo>
                    <a:pt x="1628" y="442"/>
                    <a:pt x="878" y="0"/>
                    <a:pt x="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3"/>
            <p:cNvSpPr/>
            <p:nvPr/>
          </p:nvSpPr>
          <p:spPr>
            <a:xfrm>
              <a:off x="2226725" y="2124975"/>
              <a:ext cx="11350" cy="33125"/>
            </a:xfrm>
            <a:custGeom>
              <a:avLst/>
              <a:gdLst/>
              <a:ahLst/>
              <a:cxnLst/>
              <a:rect l="l" t="t" r="r" b="b"/>
              <a:pathLst>
                <a:path w="454" h="1325" extrusionOk="0">
                  <a:moveTo>
                    <a:pt x="267" y="1"/>
                  </a:moveTo>
                  <a:cubicBezTo>
                    <a:pt x="255" y="1"/>
                    <a:pt x="243" y="8"/>
                    <a:pt x="238" y="20"/>
                  </a:cubicBezTo>
                  <a:cubicBezTo>
                    <a:pt x="174" y="211"/>
                    <a:pt x="204" y="435"/>
                    <a:pt x="168" y="635"/>
                  </a:cubicBezTo>
                  <a:cubicBezTo>
                    <a:pt x="131" y="843"/>
                    <a:pt x="45" y="1036"/>
                    <a:pt x="9" y="1243"/>
                  </a:cubicBezTo>
                  <a:cubicBezTo>
                    <a:pt x="1" y="1290"/>
                    <a:pt x="37" y="1325"/>
                    <a:pt x="74" y="1325"/>
                  </a:cubicBezTo>
                  <a:cubicBezTo>
                    <a:pt x="94" y="1325"/>
                    <a:pt x="114" y="1315"/>
                    <a:pt x="128" y="1293"/>
                  </a:cubicBezTo>
                  <a:cubicBezTo>
                    <a:pt x="324" y="1002"/>
                    <a:pt x="454" y="338"/>
                    <a:pt x="288" y="13"/>
                  </a:cubicBezTo>
                  <a:cubicBezTo>
                    <a:pt x="283" y="4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3"/>
            <p:cNvSpPr/>
            <p:nvPr/>
          </p:nvSpPr>
          <p:spPr>
            <a:xfrm>
              <a:off x="2224950" y="2153475"/>
              <a:ext cx="56975" cy="111525"/>
            </a:xfrm>
            <a:custGeom>
              <a:avLst/>
              <a:gdLst/>
              <a:ahLst/>
              <a:cxnLst/>
              <a:rect l="l" t="t" r="r" b="b"/>
              <a:pathLst>
                <a:path w="2279" h="4461" extrusionOk="0">
                  <a:moveTo>
                    <a:pt x="36" y="0"/>
                  </a:moveTo>
                  <a:cubicBezTo>
                    <a:pt x="16" y="0"/>
                    <a:pt x="0" y="24"/>
                    <a:pt x="18" y="42"/>
                  </a:cubicBezTo>
                  <a:cubicBezTo>
                    <a:pt x="598" y="664"/>
                    <a:pt x="1167" y="1188"/>
                    <a:pt x="1516" y="1990"/>
                  </a:cubicBezTo>
                  <a:cubicBezTo>
                    <a:pt x="1854" y="2763"/>
                    <a:pt x="1939" y="3576"/>
                    <a:pt x="1905" y="4413"/>
                  </a:cubicBezTo>
                  <a:cubicBezTo>
                    <a:pt x="1904" y="4443"/>
                    <a:pt x="1931" y="4460"/>
                    <a:pt x="1957" y="4460"/>
                  </a:cubicBezTo>
                  <a:cubicBezTo>
                    <a:pt x="1977" y="4460"/>
                    <a:pt x="1996" y="4450"/>
                    <a:pt x="2001" y="4426"/>
                  </a:cubicBezTo>
                  <a:cubicBezTo>
                    <a:pt x="2279" y="2884"/>
                    <a:pt x="1534" y="731"/>
                    <a:pt x="48" y="3"/>
                  </a:cubicBezTo>
                  <a:cubicBezTo>
                    <a:pt x="44" y="1"/>
                    <a:pt x="40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3"/>
            <p:cNvSpPr/>
            <p:nvPr/>
          </p:nvSpPr>
          <p:spPr>
            <a:xfrm>
              <a:off x="2125225" y="2121075"/>
              <a:ext cx="38275" cy="57375"/>
            </a:xfrm>
            <a:custGeom>
              <a:avLst/>
              <a:gdLst/>
              <a:ahLst/>
              <a:cxnLst/>
              <a:rect l="l" t="t" r="r" b="b"/>
              <a:pathLst>
                <a:path w="1531" h="2295" extrusionOk="0">
                  <a:moveTo>
                    <a:pt x="1173" y="1"/>
                  </a:moveTo>
                  <a:cubicBezTo>
                    <a:pt x="1157" y="1"/>
                    <a:pt x="1141" y="13"/>
                    <a:pt x="1148" y="33"/>
                  </a:cubicBezTo>
                  <a:cubicBezTo>
                    <a:pt x="1469" y="1008"/>
                    <a:pt x="659" y="1630"/>
                    <a:pt x="34" y="2210"/>
                  </a:cubicBezTo>
                  <a:cubicBezTo>
                    <a:pt x="1" y="2240"/>
                    <a:pt x="32" y="2295"/>
                    <a:pt x="69" y="2295"/>
                  </a:cubicBezTo>
                  <a:cubicBezTo>
                    <a:pt x="76" y="2295"/>
                    <a:pt x="84" y="2292"/>
                    <a:pt x="92" y="2286"/>
                  </a:cubicBezTo>
                  <a:cubicBezTo>
                    <a:pt x="792" y="1771"/>
                    <a:pt x="1530" y="950"/>
                    <a:pt x="1199" y="19"/>
                  </a:cubicBezTo>
                  <a:cubicBezTo>
                    <a:pt x="1195" y="6"/>
                    <a:pt x="1184" y="1"/>
                    <a:pt x="1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3"/>
            <p:cNvSpPr/>
            <p:nvPr/>
          </p:nvSpPr>
          <p:spPr>
            <a:xfrm>
              <a:off x="2096975" y="2108725"/>
              <a:ext cx="40350" cy="70300"/>
            </a:xfrm>
            <a:custGeom>
              <a:avLst/>
              <a:gdLst/>
              <a:ahLst/>
              <a:cxnLst/>
              <a:rect l="l" t="t" r="r" b="b"/>
              <a:pathLst>
                <a:path w="1614" h="2812" extrusionOk="0">
                  <a:moveTo>
                    <a:pt x="932" y="1"/>
                  </a:moveTo>
                  <a:cubicBezTo>
                    <a:pt x="926" y="1"/>
                    <a:pt x="920" y="1"/>
                    <a:pt x="914" y="3"/>
                  </a:cubicBezTo>
                  <a:cubicBezTo>
                    <a:pt x="557" y="79"/>
                    <a:pt x="382" y="410"/>
                    <a:pt x="432" y="762"/>
                  </a:cubicBezTo>
                  <a:cubicBezTo>
                    <a:pt x="532" y="1482"/>
                    <a:pt x="1614" y="1974"/>
                    <a:pt x="1115" y="2765"/>
                  </a:cubicBezTo>
                  <a:cubicBezTo>
                    <a:pt x="1101" y="2789"/>
                    <a:pt x="1121" y="2811"/>
                    <a:pt x="1144" y="2811"/>
                  </a:cubicBezTo>
                  <a:cubicBezTo>
                    <a:pt x="1152" y="2811"/>
                    <a:pt x="1159" y="2809"/>
                    <a:pt x="1166" y="2803"/>
                  </a:cubicBezTo>
                  <a:cubicBezTo>
                    <a:pt x="1405" y="2598"/>
                    <a:pt x="1441" y="2317"/>
                    <a:pt x="1350" y="2019"/>
                  </a:cubicBezTo>
                  <a:cubicBezTo>
                    <a:pt x="1215" y="1578"/>
                    <a:pt x="0" y="496"/>
                    <a:pt x="951" y="134"/>
                  </a:cubicBezTo>
                  <a:cubicBezTo>
                    <a:pt x="1026" y="106"/>
                    <a:pt x="1005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3"/>
            <p:cNvSpPr/>
            <p:nvPr/>
          </p:nvSpPr>
          <p:spPr>
            <a:xfrm>
              <a:off x="2084575" y="2111475"/>
              <a:ext cx="34275" cy="15125"/>
            </a:xfrm>
            <a:custGeom>
              <a:avLst/>
              <a:gdLst/>
              <a:ahLst/>
              <a:cxnLst/>
              <a:rect l="l" t="t" r="r" b="b"/>
              <a:pathLst>
                <a:path w="1371" h="605" extrusionOk="0">
                  <a:moveTo>
                    <a:pt x="1304" y="1"/>
                  </a:moveTo>
                  <a:cubicBezTo>
                    <a:pt x="1296" y="1"/>
                    <a:pt x="1287" y="3"/>
                    <a:pt x="1279" y="8"/>
                  </a:cubicBezTo>
                  <a:lnTo>
                    <a:pt x="1279" y="7"/>
                  </a:lnTo>
                  <a:cubicBezTo>
                    <a:pt x="1074" y="139"/>
                    <a:pt x="860" y="257"/>
                    <a:pt x="626" y="334"/>
                  </a:cubicBezTo>
                  <a:cubicBezTo>
                    <a:pt x="437" y="395"/>
                    <a:pt x="208" y="377"/>
                    <a:pt x="39" y="479"/>
                  </a:cubicBezTo>
                  <a:cubicBezTo>
                    <a:pt x="8" y="497"/>
                    <a:pt x="0" y="554"/>
                    <a:pt x="39" y="571"/>
                  </a:cubicBezTo>
                  <a:cubicBezTo>
                    <a:pt x="93" y="595"/>
                    <a:pt x="153" y="604"/>
                    <a:pt x="216" y="604"/>
                  </a:cubicBezTo>
                  <a:cubicBezTo>
                    <a:pt x="382" y="604"/>
                    <a:pt x="566" y="535"/>
                    <a:pt x="708" y="482"/>
                  </a:cubicBezTo>
                  <a:cubicBezTo>
                    <a:pt x="946" y="393"/>
                    <a:pt x="1157" y="261"/>
                    <a:pt x="1339" y="84"/>
                  </a:cubicBezTo>
                  <a:cubicBezTo>
                    <a:pt x="1371" y="53"/>
                    <a:pt x="1342" y="1"/>
                    <a:pt x="1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3"/>
            <p:cNvSpPr/>
            <p:nvPr/>
          </p:nvSpPr>
          <p:spPr>
            <a:xfrm>
              <a:off x="2085000" y="2060200"/>
              <a:ext cx="33775" cy="65575"/>
            </a:xfrm>
            <a:custGeom>
              <a:avLst/>
              <a:gdLst/>
              <a:ahLst/>
              <a:cxnLst/>
              <a:rect l="l" t="t" r="r" b="b"/>
              <a:pathLst>
                <a:path w="1351" h="2623" extrusionOk="0">
                  <a:moveTo>
                    <a:pt x="1284" y="1"/>
                  </a:moveTo>
                  <a:cubicBezTo>
                    <a:pt x="1277" y="1"/>
                    <a:pt x="1270" y="2"/>
                    <a:pt x="1263" y="6"/>
                  </a:cubicBezTo>
                  <a:cubicBezTo>
                    <a:pt x="464" y="441"/>
                    <a:pt x="0" y="1708"/>
                    <a:pt x="82" y="2573"/>
                  </a:cubicBezTo>
                  <a:cubicBezTo>
                    <a:pt x="86" y="2606"/>
                    <a:pt x="109" y="2623"/>
                    <a:pt x="133" y="2623"/>
                  </a:cubicBezTo>
                  <a:cubicBezTo>
                    <a:pt x="157" y="2623"/>
                    <a:pt x="182" y="2606"/>
                    <a:pt x="186" y="2573"/>
                  </a:cubicBezTo>
                  <a:cubicBezTo>
                    <a:pt x="253" y="2047"/>
                    <a:pt x="330" y="1561"/>
                    <a:pt x="576" y="1083"/>
                  </a:cubicBezTo>
                  <a:cubicBezTo>
                    <a:pt x="773" y="697"/>
                    <a:pt x="1085" y="419"/>
                    <a:pt x="1327" y="70"/>
                  </a:cubicBezTo>
                  <a:cubicBezTo>
                    <a:pt x="1350" y="37"/>
                    <a:pt x="1318" y="1"/>
                    <a:pt x="1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3"/>
            <p:cNvSpPr/>
            <p:nvPr/>
          </p:nvSpPr>
          <p:spPr>
            <a:xfrm>
              <a:off x="2082925" y="2060975"/>
              <a:ext cx="35125" cy="11125"/>
            </a:xfrm>
            <a:custGeom>
              <a:avLst/>
              <a:gdLst/>
              <a:ahLst/>
              <a:cxnLst/>
              <a:rect l="l" t="t" r="r" b="b"/>
              <a:pathLst>
                <a:path w="1405" h="445" extrusionOk="0">
                  <a:moveTo>
                    <a:pt x="1370" y="0"/>
                  </a:moveTo>
                  <a:cubicBezTo>
                    <a:pt x="1368" y="0"/>
                    <a:pt x="1366" y="0"/>
                    <a:pt x="1364" y="1"/>
                  </a:cubicBezTo>
                  <a:cubicBezTo>
                    <a:pt x="1146" y="49"/>
                    <a:pt x="946" y="151"/>
                    <a:pt x="729" y="204"/>
                  </a:cubicBezTo>
                  <a:cubicBezTo>
                    <a:pt x="508" y="258"/>
                    <a:pt x="286" y="246"/>
                    <a:pt x="66" y="290"/>
                  </a:cubicBezTo>
                  <a:cubicBezTo>
                    <a:pt x="0" y="302"/>
                    <a:pt x="1" y="408"/>
                    <a:pt x="66" y="423"/>
                  </a:cubicBezTo>
                  <a:cubicBezTo>
                    <a:pt x="137" y="438"/>
                    <a:pt x="216" y="445"/>
                    <a:pt x="299" y="445"/>
                  </a:cubicBezTo>
                  <a:cubicBezTo>
                    <a:pt x="681" y="445"/>
                    <a:pt x="1152" y="289"/>
                    <a:pt x="1388" y="43"/>
                  </a:cubicBezTo>
                  <a:cubicBezTo>
                    <a:pt x="1404" y="26"/>
                    <a:pt x="1391" y="0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3"/>
            <p:cNvSpPr/>
            <p:nvPr/>
          </p:nvSpPr>
          <p:spPr>
            <a:xfrm>
              <a:off x="2077600" y="2006650"/>
              <a:ext cx="42200" cy="64000"/>
            </a:xfrm>
            <a:custGeom>
              <a:avLst/>
              <a:gdLst/>
              <a:ahLst/>
              <a:cxnLst/>
              <a:rect l="l" t="t" r="r" b="b"/>
              <a:pathLst>
                <a:path w="1688" h="2560" extrusionOk="0">
                  <a:moveTo>
                    <a:pt x="1606" y="1"/>
                  </a:moveTo>
                  <a:cubicBezTo>
                    <a:pt x="1598" y="1"/>
                    <a:pt x="1590" y="2"/>
                    <a:pt x="1582" y="6"/>
                  </a:cubicBezTo>
                  <a:cubicBezTo>
                    <a:pt x="783" y="350"/>
                    <a:pt x="0" y="1663"/>
                    <a:pt x="223" y="2536"/>
                  </a:cubicBezTo>
                  <a:cubicBezTo>
                    <a:pt x="227" y="2552"/>
                    <a:pt x="240" y="2559"/>
                    <a:pt x="253" y="2559"/>
                  </a:cubicBezTo>
                  <a:cubicBezTo>
                    <a:pt x="267" y="2559"/>
                    <a:pt x="280" y="2551"/>
                    <a:pt x="284" y="2536"/>
                  </a:cubicBezTo>
                  <a:lnTo>
                    <a:pt x="284" y="2537"/>
                  </a:lnTo>
                  <a:cubicBezTo>
                    <a:pt x="426" y="2056"/>
                    <a:pt x="436" y="1613"/>
                    <a:pt x="685" y="1157"/>
                  </a:cubicBezTo>
                  <a:cubicBezTo>
                    <a:pt x="929" y="708"/>
                    <a:pt x="1289" y="436"/>
                    <a:pt x="1647" y="89"/>
                  </a:cubicBezTo>
                  <a:cubicBezTo>
                    <a:pt x="1687" y="50"/>
                    <a:pt x="1650" y="1"/>
                    <a:pt x="1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3"/>
            <p:cNvSpPr/>
            <p:nvPr/>
          </p:nvSpPr>
          <p:spPr>
            <a:xfrm>
              <a:off x="2179750" y="2059600"/>
              <a:ext cx="10700" cy="35825"/>
            </a:xfrm>
            <a:custGeom>
              <a:avLst/>
              <a:gdLst/>
              <a:ahLst/>
              <a:cxnLst/>
              <a:rect l="l" t="t" r="r" b="b"/>
              <a:pathLst>
                <a:path w="428" h="1433" extrusionOk="0">
                  <a:moveTo>
                    <a:pt x="107" y="0"/>
                  </a:moveTo>
                  <a:cubicBezTo>
                    <a:pt x="88" y="0"/>
                    <a:pt x="70" y="20"/>
                    <a:pt x="74" y="41"/>
                  </a:cubicBezTo>
                  <a:cubicBezTo>
                    <a:pt x="119" y="272"/>
                    <a:pt x="204" y="473"/>
                    <a:pt x="188" y="715"/>
                  </a:cubicBezTo>
                  <a:cubicBezTo>
                    <a:pt x="173" y="950"/>
                    <a:pt x="78" y="1153"/>
                    <a:pt x="11" y="1374"/>
                  </a:cubicBezTo>
                  <a:cubicBezTo>
                    <a:pt x="1" y="1406"/>
                    <a:pt x="30" y="1433"/>
                    <a:pt x="58" y="1433"/>
                  </a:cubicBezTo>
                  <a:cubicBezTo>
                    <a:pt x="69" y="1433"/>
                    <a:pt x="80" y="1429"/>
                    <a:pt x="89" y="1419"/>
                  </a:cubicBezTo>
                  <a:cubicBezTo>
                    <a:pt x="398" y="1088"/>
                    <a:pt x="427" y="359"/>
                    <a:pt x="128" y="10"/>
                  </a:cubicBezTo>
                  <a:cubicBezTo>
                    <a:pt x="122" y="3"/>
                    <a:pt x="114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3"/>
            <p:cNvSpPr/>
            <p:nvPr/>
          </p:nvSpPr>
          <p:spPr>
            <a:xfrm>
              <a:off x="2138300" y="2046300"/>
              <a:ext cx="45850" cy="49025"/>
            </a:xfrm>
            <a:custGeom>
              <a:avLst/>
              <a:gdLst/>
              <a:ahLst/>
              <a:cxnLst/>
              <a:rect l="l" t="t" r="r" b="b"/>
              <a:pathLst>
                <a:path w="1834" h="1961" extrusionOk="0">
                  <a:moveTo>
                    <a:pt x="155" y="1"/>
                  </a:moveTo>
                  <a:cubicBezTo>
                    <a:pt x="140" y="1"/>
                    <a:pt x="125" y="10"/>
                    <a:pt x="120" y="30"/>
                  </a:cubicBezTo>
                  <a:cubicBezTo>
                    <a:pt x="1" y="446"/>
                    <a:pt x="156" y="881"/>
                    <a:pt x="439" y="1197"/>
                  </a:cubicBezTo>
                  <a:cubicBezTo>
                    <a:pt x="794" y="1596"/>
                    <a:pt x="1332" y="1623"/>
                    <a:pt x="1734" y="1948"/>
                  </a:cubicBezTo>
                  <a:cubicBezTo>
                    <a:pt x="1745" y="1957"/>
                    <a:pt x="1757" y="1961"/>
                    <a:pt x="1768" y="1961"/>
                  </a:cubicBezTo>
                  <a:cubicBezTo>
                    <a:pt x="1803" y="1961"/>
                    <a:pt x="1834" y="1927"/>
                    <a:pt x="1813" y="1888"/>
                  </a:cubicBezTo>
                  <a:cubicBezTo>
                    <a:pt x="1644" y="1579"/>
                    <a:pt x="1259" y="1527"/>
                    <a:pt x="970" y="1381"/>
                  </a:cubicBezTo>
                  <a:cubicBezTo>
                    <a:pt x="441" y="1115"/>
                    <a:pt x="252" y="594"/>
                    <a:pt x="199" y="40"/>
                  </a:cubicBezTo>
                  <a:cubicBezTo>
                    <a:pt x="196" y="16"/>
                    <a:pt x="17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3"/>
            <p:cNvSpPr/>
            <p:nvPr/>
          </p:nvSpPr>
          <p:spPr>
            <a:xfrm>
              <a:off x="2178875" y="2090525"/>
              <a:ext cx="20925" cy="39850"/>
            </a:xfrm>
            <a:custGeom>
              <a:avLst/>
              <a:gdLst/>
              <a:ahLst/>
              <a:cxnLst/>
              <a:rect l="l" t="t" r="r" b="b"/>
              <a:pathLst>
                <a:path w="837" h="1594" extrusionOk="0">
                  <a:moveTo>
                    <a:pt x="19" y="1"/>
                  </a:moveTo>
                  <a:cubicBezTo>
                    <a:pt x="10" y="1"/>
                    <a:pt x="1" y="10"/>
                    <a:pt x="4" y="20"/>
                  </a:cubicBezTo>
                  <a:lnTo>
                    <a:pt x="5" y="20"/>
                  </a:lnTo>
                  <a:cubicBezTo>
                    <a:pt x="102" y="269"/>
                    <a:pt x="294" y="481"/>
                    <a:pt x="413" y="724"/>
                  </a:cubicBezTo>
                  <a:cubicBezTo>
                    <a:pt x="546" y="997"/>
                    <a:pt x="600" y="1307"/>
                    <a:pt x="742" y="1571"/>
                  </a:cubicBezTo>
                  <a:cubicBezTo>
                    <a:pt x="751" y="1587"/>
                    <a:pt x="766" y="1594"/>
                    <a:pt x="780" y="1594"/>
                  </a:cubicBezTo>
                  <a:cubicBezTo>
                    <a:pt x="805" y="1594"/>
                    <a:pt x="829" y="1575"/>
                    <a:pt x="830" y="1547"/>
                  </a:cubicBezTo>
                  <a:cubicBezTo>
                    <a:pt x="837" y="1260"/>
                    <a:pt x="683" y="951"/>
                    <a:pt x="552" y="700"/>
                  </a:cubicBezTo>
                  <a:cubicBezTo>
                    <a:pt x="425" y="456"/>
                    <a:pt x="267" y="154"/>
                    <a:pt x="27" y="3"/>
                  </a:cubicBezTo>
                  <a:cubicBezTo>
                    <a:pt x="24" y="1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3"/>
            <p:cNvSpPr/>
            <p:nvPr/>
          </p:nvSpPr>
          <p:spPr>
            <a:xfrm>
              <a:off x="2140775" y="2095600"/>
              <a:ext cx="59475" cy="36525"/>
            </a:xfrm>
            <a:custGeom>
              <a:avLst/>
              <a:gdLst/>
              <a:ahLst/>
              <a:cxnLst/>
              <a:rect l="l" t="t" r="r" b="b"/>
              <a:pathLst>
                <a:path w="2379" h="1461" extrusionOk="0">
                  <a:moveTo>
                    <a:pt x="15" y="1"/>
                  </a:moveTo>
                  <a:cubicBezTo>
                    <a:pt x="8" y="1"/>
                    <a:pt x="0" y="5"/>
                    <a:pt x="1" y="14"/>
                  </a:cubicBezTo>
                  <a:cubicBezTo>
                    <a:pt x="65" y="847"/>
                    <a:pt x="943" y="1460"/>
                    <a:pt x="1764" y="1460"/>
                  </a:cubicBezTo>
                  <a:cubicBezTo>
                    <a:pt x="1969" y="1460"/>
                    <a:pt x="2170" y="1422"/>
                    <a:pt x="2354" y="1340"/>
                  </a:cubicBezTo>
                  <a:cubicBezTo>
                    <a:pt x="2379" y="1329"/>
                    <a:pt x="2366" y="1290"/>
                    <a:pt x="2342" y="1290"/>
                  </a:cubicBezTo>
                  <a:cubicBezTo>
                    <a:pt x="2342" y="1290"/>
                    <a:pt x="2341" y="1290"/>
                    <a:pt x="2341" y="1290"/>
                  </a:cubicBezTo>
                  <a:cubicBezTo>
                    <a:pt x="2230" y="1294"/>
                    <a:pt x="2120" y="1297"/>
                    <a:pt x="2012" y="1297"/>
                  </a:cubicBezTo>
                  <a:cubicBezTo>
                    <a:pt x="1623" y="1297"/>
                    <a:pt x="1253" y="1253"/>
                    <a:pt x="898" y="1030"/>
                  </a:cubicBezTo>
                  <a:cubicBezTo>
                    <a:pt x="495" y="778"/>
                    <a:pt x="271" y="399"/>
                    <a:pt x="26" y="6"/>
                  </a:cubicBezTo>
                  <a:cubicBezTo>
                    <a:pt x="23" y="3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3"/>
            <p:cNvSpPr/>
            <p:nvPr/>
          </p:nvSpPr>
          <p:spPr>
            <a:xfrm>
              <a:off x="2124500" y="2116725"/>
              <a:ext cx="36525" cy="58475"/>
            </a:xfrm>
            <a:custGeom>
              <a:avLst/>
              <a:gdLst/>
              <a:ahLst/>
              <a:cxnLst/>
              <a:rect l="l" t="t" r="r" b="b"/>
              <a:pathLst>
                <a:path w="1461" h="2339" extrusionOk="0">
                  <a:moveTo>
                    <a:pt x="1214" y="1"/>
                  </a:moveTo>
                  <a:cubicBezTo>
                    <a:pt x="1204" y="1"/>
                    <a:pt x="1194" y="7"/>
                    <a:pt x="1195" y="20"/>
                  </a:cubicBezTo>
                  <a:cubicBezTo>
                    <a:pt x="1227" y="492"/>
                    <a:pt x="1163" y="942"/>
                    <a:pt x="930" y="1362"/>
                  </a:cubicBezTo>
                  <a:cubicBezTo>
                    <a:pt x="704" y="1772"/>
                    <a:pt x="363" y="1949"/>
                    <a:pt x="38" y="2251"/>
                  </a:cubicBezTo>
                  <a:cubicBezTo>
                    <a:pt x="1" y="2286"/>
                    <a:pt x="36" y="2338"/>
                    <a:pt x="79" y="2338"/>
                  </a:cubicBezTo>
                  <a:cubicBezTo>
                    <a:pt x="82" y="2338"/>
                    <a:pt x="86" y="2338"/>
                    <a:pt x="89" y="2337"/>
                  </a:cubicBezTo>
                  <a:cubicBezTo>
                    <a:pt x="1012" y="2167"/>
                    <a:pt x="1461" y="807"/>
                    <a:pt x="1234" y="15"/>
                  </a:cubicBezTo>
                  <a:cubicBezTo>
                    <a:pt x="1231" y="5"/>
                    <a:pt x="1223" y="1"/>
                    <a:pt x="1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3"/>
            <p:cNvSpPr/>
            <p:nvPr/>
          </p:nvSpPr>
          <p:spPr>
            <a:xfrm>
              <a:off x="2100150" y="2112600"/>
              <a:ext cx="41050" cy="63400"/>
            </a:xfrm>
            <a:custGeom>
              <a:avLst/>
              <a:gdLst/>
              <a:ahLst/>
              <a:cxnLst/>
              <a:rect l="l" t="t" r="r" b="b"/>
              <a:pathLst>
                <a:path w="1642" h="2536" extrusionOk="0">
                  <a:moveTo>
                    <a:pt x="504" y="0"/>
                  </a:moveTo>
                  <a:cubicBezTo>
                    <a:pt x="491" y="0"/>
                    <a:pt x="477" y="7"/>
                    <a:pt x="468" y="25"/>
                  </a:cubicBezTo>
                  <a:cubicBezTo>
                    <a:pt x="1" y="923"/>
                    <a:pt x="1641" y="1636"/>
                    <a:pt x="977" y="2496"/>
                  </a:cubicBezTo>
                  <a:cubicBezTo>
                    <a:pt x="963" y="2513"/>
                    <a:pt x="977" y="2535"/>
                    <a:pt x="994" y="2535"/>
                  </a:cubicBezTo>
                  <a:cubicBezTo>
                    <a:pt x="1000" y="2535"/>
                    <a:pt x="1005" y="2533"/>
                    <a:pt x="1011" y="2528"/>
                  </a:cubicBezTo>
                  <a:cubicBezTo>
                    <a:pt x="1250" y="2305"/>
                    <a:pt x="1294" y="2033"/>
                    <a:pt x="1197" y="1718"/>
                  </a:cubicBezTo>
                  <a:cubicBezTo>
                    <a:pt x="1005" y="1101"/>
                    <a:pt x="442" y="784"/>
                    <a:pt x="553" y="61"/>
                  </a:cubicBezTo>
                  <a:cubicBezTo>
                    <a:pt x="559" y="28"/>
                    <a:pt x="531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3"/>
            <p:cNvSpPr/>
            <p:nvPr/>
          </p:nvSpPr>
          <p:spPr>
            <a:xfrm>
              <a:off x="2308275" y="2239775"/>
              <a:ext cx="171650" cy="124675"/>
            </a:xfrm>
            <a:custGeom>
              <a:avLst/>
              <a:gdLst/>
              <a:ahLst/>
              <a:cxnLst/>
              <a:rect l="l" t="t" r="r" b="b"/>
              <a:pathLst>
                <a:path w="6866" h="4987" extrusionOk="0">
                  <a:moveTo>
                    <a:pt x="2083" y="1"/>
                  </a:moveTo>
                  <a:cubicBezTo>
                    <a:pt x="1251" y="1"/>
                    <a:pt x="421" y="845"/>
                    <a:pt x="263" y="1688"/>
                  </a:cubicBezTo>
                  <a:cubicBezTo>
                    <a:pt x="1" y="3077"/>
                    <a:pt x="901" y="4370"/>
                    <a:pt x="2198" y="4811"/>
                  </a:cubicBezTo>
                  <a:cubicBezTo>
                    <a:pt x="2548" y="4930"/>
                    <a:pt x="2915" y="4987"/>
                    <a:pt x="3285" y="4987"/>
                  </a:cubicBezTo>
                  <a:cubicBezTo>
                    <a:pt x="4455" y="4987"/>
                    <a:pt x="5645" y="4422"/>
                    <a:pt x="6350" y="3492"/>
                  </a:cubicBezTo>
                  <a:cubicBezTo>
                    <a:pt x="6648" y="3101"/>
                    <a:pt x="6865" y="2555"/>
                    <a:pt x="6600" y="2090"/>
                  </a:cubicBezTo>
                  <a:cubicBezTo>
                    <a:pt x="6439" y="1808"/>
                    <a:pt x="6165" y="1641"/>
                    <a:pt x="5873" y="1641"/>
                  </a:cubicBezTo>
                  <a:cubicBezTo>
                    <a:pt x="5761" y="1641"/>
                    <a:pt x="5646" y="1665"/>
                    <a:pt x="5534" y="1718"/>
                  </a:cubicBezTo>
                  <a:cubicBezTo>
                    <a:pt x="5462" y="1751"/>
                    <a:pt x="5501" y="1867"/>
                    <a:pt x="5569" y="1867"/>
                  </a:cubicBezTo>
                  <a:cubicBezTo>
                    <a:pt x="5577" y="1867"/>
                    <a:pt x="5586" y="1865"/>
                    <a:pt x="5594" y="1861"/>
                  </a:cubicBezTo>
                  <a:cubicBezTo>
                    <a:pt x="5684" y="1824"/>
                    <a:pt x="5769" y="1808"/>
                    <a:pt x="5849" y="1808"/>
                  </a:cubicBezTo>
                  <a:cubicBezTo>
                    <a:pt x="6316" y="1808"/>
                    <a:pt x="6605" y="2377"/>
                    <a:pt x="6491" y="2837"/>
                  </a:cubicBezTo>
                  <a:cubicBezTo>
                    <a:pt x="6421" y="3123"/>
                    <a:pt x="6190" y="3393"/>
                    <a:pt x="5995" y="3595"/>
                  </a:cubicBezTo>
                  <a:cubicBezTo>
                    <a:pt x="5664" y="3939"/>
                    <a:pt x="5257" y="4233"/>
                    <a:pt x="4826" y="4439"/>
                  </a:cubicBezTo>
                  <a:cubicBezTo>
                    <a:pt x="4343" y="4671"/>
                    <a:pt x="3812" y="4796"/>
                    <a:pt x="3283" y="4796"/>
                  </a:cubicBezTo>
                  <a:cubicBezTo>
                    <a:pt x="2834" y="4796"/>
                    <a:pt x="2385" y="4706"/>
                    <a:pt x="1969" y="4515"/>
                  </a:cubicBezTo>
                  <a:cubicBezTo>
                    <a:pt x="1038" y="4088"/>
                    <a:pt x="377" y="3169"/>
                    <a:pt x="379" y="2124"/>
                  </a:cubicBezTo>
                  <a:cubicBezTo>
                    <a:pt x="383" y="1041"/>
                    <a:pt x="1177" y="268"/>
                    <a:pt x="2111" y="268"/>
                  </a:cubicBezTo>
                  <a:cubicBezTo>
                    <a:pt x="2400" y="268"/>
                    <a:pt x="2702" y="342"/>
                    <a:pt x="2998" y="503"/>
                  </a:cubicBezTo>
                  <a:cubicBezTo>
                    <a:pt x="3003" y="506"/>
                    <a:pt x="3008" y="507"/>
                    <a:pt x="3013" y="507"/>
                  </a:cubicBezTo>
                  <a:cubicBezTo>
                    <a:pt x="3037" y="507"/>
                    <a:pt x="3054" y="477"/>
                    <a:pt x="3035" y="456"/>
                  </a:cubicBezTo>
                  <a:cubicBezTo>
                    <a:pt x="2746" y="135"/>
                    <a:pt x="2414" y="1"/>
                    <a:pt x="20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3"/>
            <p:cNvSpPr/>
            <p:nvPr/>
          </p:nvSpPr>
          <p:spPr>
            <a:xfrm>
              <a:off x="2443375" y="2254525"/>
              <a:ext cx="18125" cy="30400"/>
            </a:xfrm>
            <a:custGeom>
              <a:avLst/>
              <a:gdLst/>
              <a:ahLst/>
              <a:cxnLst/>
              <a:rect l="l" t="t" r="r" b="b"/>
              <a:pathLst>
                <a:path w="725" h="1216" extrusionOk="0">
                  <a:moveTo>
                    <a:pt x="640" y="1"/>
                  </a:moveTo>
                  <a:cubicBezTo>
                    <a:pt x="630" y="1"/>
                    <a:pt x="619" y="4"/>
                    <a:pt x="608" y="12"/>
                  </a:cubicBezTo>
                  <a:cubicBezTo>
                    <a:pt x="259" y="262"/>
                    <a:pt x="0" y="750"/>
                    <a:pt x="136" y="1185"/>
                  </a:cubicBezTo>
                  <a:cubicBezTo>
                    <a:pt x="143" y="1206"/>
                    <a:pt x="162" y="1215"/>
                    <a:pt x="180" y="1215"/>
                  </a:cubicBezTo>
                  <a:cubicBezTo>
                    <a:pt x="202" y="1215"/>
                    <a:pt x="223" y="1201"/>
                    <a:pt x="222" y="1173"/>
                  </a:cubicBezTo>
                  <a:cubicBezTo>
                    <a:pt x="207" y="749"/>
                    <a:pt x="301" y="374"/>
                    <a:pt x="671" y="119"/>
                  </a:cubicBezTo>
                  <a:cubicBezTo>
                    <a:pt x="725" y="81"/>
                    <a:pt x="690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3"/>
            <p:cNvSpPr/>
            <p:nvPr/>
          </p:nvSpPr>
          <p:spPr>
            <a:xfrm>
              <a:off x="2428725" y="2212925"/>
              <a:ext cx="69100" cy="122900"/>
            </a:xfrm>
            <a:custGeom>
              <a:avLst/>
              <a:gdLst/>
              <a:ahLst/>
              <a:cxnLst/>
              <a:rect l="l" t="t" r="r" b="b"/>
              <a:pathLst>
                <a:path w="2764" h="4916" extrusionOk="0">
                  <a:moveTo>
                    <a:pt x="161" y="1"/>
                  </a:moveTo>
                  <a:cubicBezTo>
                    <a:pt x="146" y="1"/>
                    <a:pt x="130" y="9"/>
                    <a:pt x="127" y="26"/>
                  </a:cubicBezTo>
                  <a:cubicBezTo>
                    <a:pt x="0" y="739"/>
                    <a:pt x="525" y="1261"/>
                    <a:pt x="1058" y="1654"/>
                  </a:cubicBezTo>
                  <a:cubicBezTo>
                    <a:pt x="1609" y="2061"/>
                    <a:pt x="2152" y="2402"/>
                    <a:pt x="2394" y="3081"/>
                  </a:cubicBezTo>
                  <a:cubicBezTo>
                    <a:pt x="2611" y="3693"/>
                    <a:pt x="2510" y="4281"/>
                    <a:pt x="2277" y="4867"/>
                  </a:cubicBezTo>
                  <a:cubicBezTo>
                    <a:pt x="2266" y="4895"/>
                    <a:pt x="2291" y="4916"/>
                    <a:pt x="2316" y="4916"/>
                  </a:cubicBezTo>
                  <a:cubicBezTo>
                    <a:pt x="2329" y="4916"/>
                    <a:pt x="2343" y="4910"/>
                    <a:pt x="2351" y="4897"/>
                  </a:cubicBezTo>
                  <a:cubicBezTo>
                    <a:pt x="2764" y="4220"/>
                    <a:pt x="2746" y="3335"/>
                    <a:pt x="2358" y="2646"/>
                  </a:cubicBezTo>
                  <a:cubicBezTo>
                    <a:pt x="1764" y="1590"/>
                    <a:pt x="406" y="1351"/>
                    <a:pt x="195" y="26"/>
                  </a:cubicBezTo>
                  <a:cubicBezTo>
                    <a:pt x="192" y="9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3"/>
            <p:cNvSpPr/>
            <p:nvPr/>
          </p:nvSpPr>
          <p:spPr>
            <a:xfrm>
              <a:off x="2431925" y="2213175"/>
              <a:ext cx="87825" cy="75725"/>
            </a:xfrm>
            <a:custGeom>
              <a:avLst/>
              <a:gdLst/>
              <a:ahLst/>
              <a:cxnLst/>
              <a:rect l="l" t="t" r="r" b="b"/>
              <a:pathLst>
                <a:path w="3513" h="3029" extrusionOk="0">
                  <a:moveTo>
                    <a:pt x="38" y="1"/>
                  </a:moveTo>
                  <a:cubicBezTo>
                    <a:pt x="18" y="1"/>
                    <a:pt x="0" y="25"/>
                    <a:pt x="11" y="47"/>
                  </a:cubicBezTo>
                  <a:cubicBezTo>
                    <a:pt x="178" y="400"/>
                    <a:pt x="501" y="473"/>
                    <a:pt x="844" y="473"/>
                  </a:cubicBezTo>
                  <a:cubicBezTo>
                    <a:pt x="1046" y="473"/>
                    <a:pt x="1256" y="447"/>
                    <a:pt x="1444" y="440"/>
                  </a:cubicBezTo>
                  <a:cubicBezTo>
                    <a:pt x="1475" y="438"/>
                    <a:pt x="1505" y="438"/>
                    <a:pt x="1534" y="438"/>
                  </a:cubicBezTo>
                  <a:cubicBezTo>
                    <a:pt x="2944" y="438"/>
                    <a:pt x="3172" y="1870"/>
                    <a:pt x="3396" y="2987"/>
                  </a:cubicBezTo>
                  <a:cubicBezTo>
                    <a:pt x="3402" y="3015"/>
                    <a:pt x="3426" y="3028"/>
                    <a:pt x="3450" y="3028"/>
                  </a:cubicBezTo>
                  <a:cubicBezTo>
                    <a:pt x="3481" y="3028"/>
                    <a:pt x="3513" y="3008"/>
                    <a:pt x="3511" y="2971"/>
                  </a:cubicBezTo>
                  <a:cubicBezTo>
                    <a:pt x="3472" y="2127"/>
                    <a:pt x="3301" y="1182"/>
                    <a:pt x="2612" y="616"/>
                  </a:cubicBezTo>
                  <a:cubicBezTo>
                    <a:pt x="2378" y="423"/>
                    <a:pt x="2114" y="298"/>
                    <a:pt x="1811" y="262"/>
                  </a:cubicBezTo>
                  <a:cubicBezTo>
                    <a:pt x="1750" y="255"/>
                    <a:pt x="1689" y="252"/>
                    <a:pt x="1628" y="252"/>
                  </a:cubicBezTo>
                  <a:cubicBezTo>
                    <a:pt x="1341" y="252"/>
                    <a:pt x="1059" y="320"/>
                    <a:pt x="790" y="320"/>
                  </a:cubicBezTo>
                  <a:cubicBezTo>
                    <a:pt x="532" y="320"/>
                    <a:pt x="286" y="257"/>
                    <a:pt x="58" y="10"/>
                  </a:cubicBezTo>
                  <a:cubicBezTo>
                    <a:pt x="52" y="3"/>
                    <a:pt x="45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3"/>
            <p:cNvSpPr/>
            <p:nvPr/>
          </p:nvSpPr>
          <p:spPr>
            <a:xfrm>
              <a:off x="2454100" y="2186175"/>
              <a:ext cx="36750" cy="36300"/>
            </a:xfrm>
            <a:custGeom>
              <a:avLst/>
              <a:gdLst/>
              <a:ahLst/>
              <a:cxnLst/>
              <a:rect l="l" t="t" r="r" b="b"/>
              <a:pathLst>
                <a:path w="1470" h="1452" extrusionOk="0">
                  <a:moveTo>
                    <a:pt x="159" y="1"/>
                  </a:moveTo>
                  <a:cubicBezTo>
                    <a:pt x="134" y="1"/>
                    <a:pt x="108" y="14"/>
                    <a:pt x="97" y="43"/>
                  </a:cubicBezTo>
                  <a:cubicBezTo>
                    <a:pt x="0" y="287"/>
                    <a:pt x="151" y="518"/>
                    <a:pt x="364" y="643"/>
                  </a:cubicBezTo>
                  <a:cubicBezTo>
                    <a:pt x="631" y="797"/>
                    <a:pt x="1470" y="878"/>
                    <a:pt x="1154" y="1382"/>
                  </a:cubicBezTo>
                  <a:cubicBezTo>
                    <a:pt x="1136" y="1413"/>
                    <a:pt x="1163" y="1451"/>
                    <a:pt x="1194" y="1451"/>
                  </a:cubicBezTo>
                  <a:cubicBezTo>
                    <a:pt x="1201" y="1451"/>
                    <a:pt x="1209" y="1449"/>
                    <a:pt x="1216" y="1444"/>
                  </a:cubicBezTo>
                  <a:cubicBezTo>
                    <a:pt x="1415" y="1310"/>
                    <a:pt x="1364" y="1037"/>
                    <a:pt x="1225" y="873"/>
                  </a:cubicBezTo>
                  <a:cubicBezTo>
                    <a:pt x="986" y="591"/>
                    <a:pt x="21" y="610"/>
                    <a:pt x="216" y="76"/>
                  </a:cubicBezTo>
                  <a:cubicBezTo>
                    <a:pt x="233" y="30"/>
                    <a:pt x="196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3"/>
            <p:cNvSpPr/>
            <p:nvPr/>
          </p:nvSpPr>
          <p:spPr>
            <a:xfrm>
              <a:off x="2411800" y="2142850"/>
              <a:ext cx="99475" cy="79575"/>
            </a:xfrm>
            <a:custGeom>
              <a:avLst/>
              <a:gdLst/>
              <a:ahLst/>
              <a:cxnLst/>
              <a:rect l="l" t="t" r="r" b="b"/>
              <a:pathLst>
                <a:path w="3979" h="3183" extrusionOk="0">
                  <a:moveTo>
                    <a:pt x="30" y="1"/>
                  </a:moveTo>
                  <a:cubicBezTo>
                    <a:pt x="16" y="1"/>
                    <a:pt x="1" y="15"/>
                    <a:pt x="3" y="31"/>
                  </a:cubicBezTo>
                  <a:cubicBezTo>
                    <a:pt x="149" y="761"/>
                    <a:pt x="639" y="1348"/>
                    <a:pt x="1326" y="1645"/>
                  </a:cubicBezTo>
                  <a:cubicBezTo>
                    <a:pt x="1711" y="1810"/>
                    <a:pt x="2112" y="1820"/>
                    <a:pt x="2514" y="1912"/>
                  </a:cubicBezTo>
                  <a:cubicBezTo>
                    <a:pt x="3257" y="2082"/>
                    <a:pt x="3653" y="2492"/>
                    <a:pt x="3946" y="3175"/>
                  </a:cubicBezTo>
                  <a:cubicBezTo>
                    <a:pt x="3948" y="3180"/>
                    <a:pt x="3954" y="3183"/>
                    <a:pt x="3959" y="3183"/>
                  </a:cubicBezTo>
                  <a:cubicBezTo>
                    <a:pt x="3969" y="3183"/>
                    <a:pt x="3979" y="3176"/>
                    <a:pt x="3977" y="3166"/>
                  </a:cubicBezTo>
                  <a:cubicBezTo>
                    <a:pt x="3891" y="2505"/>
                    <a:pt x="3394" y="2016"/>
                    <a:pt x="2771" y="1823"/>
                  </a:cubicBezTo>
                  <a:cubicBezTo>
                    <a:pt x="2214" y="1651"/>
                    <a:pt x="1658" y="1679"/>
                    <a:pt x="1138" y="1368"/>
                  </a:cubicBezTo>
                  <a:cubicBezTo>
                    <a:pt x="620" y="1058"/>
                    <a:pt x="279" y="559"/>
                    <a:pt x="47" y="13"/>
                  </a:cubicBezTo>
                  <a:cubicBezTo>
                    <a:pt x="43" y="4"/>
                    <a:pt x="37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3"/>
            <p:cNvSpPr/>
            <p:nvPr/>
          </p:nvSpPr>
          <p:spPr>
            <a:xfrm>
              <a:off x="2411400" y="2145575"/>
              <a:ext cx="69350" cy="21525"/>
            </a:xfrm>
            <a:custGeom>
              <a:avLst/>
              <a:gdLst/>
              <a:ahLst/>
              <a:cxnLst/>
              <a:rect l="l" t="t" r="r" b="b"/>
              <a:pathLst>
                <a:path w="2774" h="861" extrusionOk="0">
                  <a:moveTo>
                    <a:pt x="36" y="0"/>
                  </a:moveTo>
                  <a:cubicBezTo>
                    <a:pt x="11" y="0"/>
                    <a:pt x="0" y="36"/>
                    <a:pt x="23" y="48"/>
                  </a:cubicBezTo>
                  <a:cubicBezTo>
                    <a:pt x="354" y="216"/>
                    <a:pt x="732" y="210"/>
                    <a:pt x="1096" y="251"/>
                  </a:cubicBezTo>
                  <a:cubicBezTo>
                    <a:pt x="1692" y="317"/>
                    <a:pt x="2213" y="435"/>
                    <a:pt x="2670" y="848"/>
                  </a:cubicBezTo>
                  <a:cubicBezTo>
                    <a:pt x="2679" y="857"/>
                    <a:pt x="2691" y="860"/>
                    <a:pt x="2703" y="860"/>
                  </a:cubicBezTo>
                  <a:cubicBezTo>
                    <a:pt x="2738" y="860"/>
                    <a:pt x="2773" y="824"/>
                    <a:pt x="2749" y="786"/>
                  </a:cubicBezTo>
                  <a:cubicBezTo>
                    <a:pt x="2508" y="420"/>
                    <a:pt x="2138" y="247"/>
                    <a:pt x="1714" y="159"/>
                  </a:cubicBezTo>
                  <a:cubicBezTo>
                    <a:pt x="1182" y="51"/>
                    <a:pt x="576" y="1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3"/>
            <p:cNvSpPr/>
            <p:nvPr/>
          </p:nvSpPr>
          <p:spPr>
            <a:xfrm>
              <a:off x="2418100" y="2113925"/>
              <a:ext cx="13575" cy="35775"/>
            </a:xfrm>
            <a:custGeom>
              <a:avLst/>
              <a:gdLst/>
              <a:ahLst/>
              <a:cxnLst/>
              <a:rect l="l" t="t" r="r" b="b"/>
              <a:pathLst>
                <a:path w="543" h="1431" extrusionOk="0">
                  <a:moveTo>
                    <a:pt x="332" y="0"/>
                  </a:moveTo>
                  <a:cubicBezTo>
                    <a:pt x="315" y="0"/>
                    <a:pt x="299" y="7"/>
                    <a:pt x="289" y="22"/>
                  </a:cubicBezTo>
                  <a:cubicBezTo>
                    <a:pt x="0" y="442"/>
                    <a:pt x="109" y="1050"/>
                    <a:pt x="434" y="1413"/>
                  </a:cubicBezTo>
                  <a:cubicBezTo>
                    <a:pt x="445" y="1426"/>
                    <a:pt x="457" y="1431"/>
                    <a:pt x="470" y="1431"/>
                  </a:cubicBezTo>
                  <a:cubicBezTo>
                    <a:pt x="508" y="1431"/>
                    <a:pt x="542" y="1378"/>
                    <a:pt x="509" y="1338"/>
                  </a:cubicBezTo>
                  <a:cubicBezTo>
                    <a:pt x="186" y="945"/>
                    <a:pt x="192" y="505"/>
                    <a:pt x="378" y="58"/>
                  </a:cubicBezTo>
                  <a:cubicBezTo>
                    <a:pt x="392" y="24"/>
                    <a:pt x="362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3"/>
            <p:cNvSpPr/>
            <p:nvPr/>
          </p:nvSpPr>
          <p:spPr>
            <a:xfrm>
              <a:off x="2378625" y="2081400"/>
              <a:ext cx="165475" cy="143600"/>
            </a:xfrm>
            <a:custGeom>
              <a:avLst/>
              <a:gdLst/>
              <a:ahLst/>
              <a:cxnLst/>
              <a:rect l="l" t="t" r="r" b="b"/>
              <a:pathLst>
                <a:path w="6619" h="5744" extrusionOk="0">
                  <a:moveTo>
                    <a:pt x="65" y="0"/>
                  </a:moveTo>
                  <a:cubicBezTo>
                    <a:pt x="34" y="0"/>
                    <a:pt x="1" y="28"/>
                    <a:pt x="12" y="64"/>
                  </a:cubicBezTo>
                  <a:cubicBezTo>
                    <a:pt x="477" y="1550"/>
                    <a:pt x="2324" y="1269"/>
                    <a:pt x="3498" y="1668"/>
                  </a:cubicBezTo>
                  <a:cubicBezTo>
                    <a:pt x="5293" y="2277"/>
                    <a:pt x="6247" y="3931"/>
                    <a:pt x="6469" y="5722"/>
                  </a:cubicBezTo>
                  <a:cubicBezTo>
                    <a:pt x="6470" y="5736"/>
                    <a:pt x="6481" y="5743"/>
                    <a:pt x="6491" y="5743"/>
                  </a:cubicBezTo>
                  <a:cubicBezTo>
                    <a:pt x="6501" y="5743"/>
                    <a:pt x="6511" y="5736"/>
                    <a:pt x="6512" y="5722"/>
                  </a:cubicBezTo>
                  <a:cubicBezTo>
                    <a:pt x="6618" y="4371"/>
                    <a:pt x="5833" y="3014"/>
                    <a:pt x="4790" y="2202"/>
                  </a:cubicBezTo>
                  <a:cubicBezTo>
                    <a:pt x="4231" y="1767"/>
                    <a:pt x="3597" y="1487"/>
                    <a:pt x="2904" y="1353"/>
                  </a:cubicBezTo>
                  <a:cubicBezTo>
                    <a:pt x="1853" y="1150"/>
                    <a:pt x="622" y="1144"/>
                    <a:pt x="104" y="25"/>
                  </a:cubicBezTo>
                  <a:cubicBezTo>
                    <a:pt x="96" y="7"/>
                    <a:pt x="81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3"/>
            <p:cNvSpPr/>
            <p:nvPr/>
          </p:nvSpPr>
          <p:spPr>
            <a:xfrm>
              <a:off x="2378200" y="2082675"/>
              <a:ext cx="131925" cy="44750"/>
            </a:xfrm>
            <a:custGeom>
              <a:avLst/>
              <a:gdLst/>
              <a:ahLst/>
              <a:cxnLst/>
              <a:rect l="l" t="t" r="r" b="b"/>
              <a:pathLst>
                <a:path w="5277" h="1790" extrusionOk="0">
                  <a:moveTo>
                    <a:pt x="39" y="0"/>
                  </a:moveTo>
                  <a:cubicBezTo>
                    <a:pt x="16" y="0"/>
                    <a:pt x="0" y="27"/>
                    <a:pt x="19" y="49"/>
                  </a:cubicBezTo>
                  <a:cubicBezTo>
                    <a:pt x="479" y="594"/>
                    <a:pt x="1611" y="371"/>
                    <a:pt x="2235" y="490"/>
                  </a:cubicBezTo>
                  <a:cubicBezTo>
                    <a:pt x="3322" y="695"/>
                    <a:pt x="4250" y="1185"/>
                    <a:pt x="5168" y="1781"/>
                  </a:cubicBezTo>
                  <a:cubicBezTo>
                    <a:pt x="5177" y="1787"/>
                    <a:pt x="5186" y="1789"/>
                    <a:pt x="5195" y="1789"/>
                  </a:cubicBezTo>
                  <a:cubicBezTo>
                    <a:pt x="5240" y="1789"/>
                    <a:pt x="5276" y="1727"/>
                    <a:pt x="5237" y="1691"/>
                  </a:cubicBezTo>
                  <a:cubicBezTo>
                    <a:pt x="4589" y="1114"/>
                    <a:pt x="3793" y="717"/>
                    <a:pt x="2964" y="471"/>
                  </a:cubicBezTo>
                  <a:cubicBezTo>
                    <a:pt x="2583" y="358"/>
                    <a:pt x="2195" y="278"/>
                    <a:pt x="1802" y="235"/>
                  </a:cubicBezTo>
                  <a:cubicBezTo>
                    <a:pt x="1204" y="168"/>
                    <a:pt x="614" y="256"/>
                    <a:pt x="53" y="3"/>
                  </a:cubicBezTo>
                  <a:cubicBezTo>
                    <a:pt x="48" y="1"/>
                    <a:pt x="44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3"/>
            <p:cNvSpPr/>
            <p:nvPr/>
          </p:nvSpPr>
          <p:spPr>
            <a:xfrm>
              <a:off x="2430475" y="2052225"/>
              <a:ext cx="11700" cy="41325"/>
            </a:xfrm>
            <a:custGeom>
              <a:avLst/>
              <a:gdLst/>
              <a:ahLst/>
              <a:cxnLst/>
              <a:rect l="l" t="t" r="r" b="b"/>
              <a:pathLst>
                <a:path w="468" h="1653" extrusionOk="0">
                  <a:moveTo>
                    <a:pt x="215" y="0"/>
                  </a:moveTo>
                  <a:cubicBezTo>
                    <a:pt x="206" y="0"/>
                    <a:pt x="196" y="4"/>
                    <a:pt x="189" y="12"/>
                  </a:cubicBezTo>
                  <a:cubicBezTo>
                    <a:pt x="0" y="223"/>
                    <a:pt x="7" y="597"/>
                    <a:pt x="44" y="861"/>
                  </a:cubicBezTo>
                  <a:cubicBezTo>
                    <a:pt x="87" y="1175"/>
                    <a:pt x="212" y="1405"/>
                    <a:pt x="412" y="1644"/>
                  </a:cubicBezTo>
                  <a:cubicBezTo>
                    <a:pt x="417" y="1650"/>
                    <a:pt x="423" y="1652"/>
                    <a:pt x="429" y="1652"/>
                  </a:cubicBezTo>
                  <a:cubicBezTo>
                    <a:pt x="448" y="1652"/>
                    <a:pt x="468" y="1630"/>
                    <a:pt x="455" y="1612"/>
                  </a:cubicBezTo>
                  <a:cubicBezTo>
                    <a:pt x="291" y="1368"/>
                    <a:pt x="186" y="1061"/>
                    <a:pt x="166" y="769"/>
                  </a:cubicBezTo>
                  <a:cubicBezTo>
                    <a:pt x="149" y="512"/>
                    <a:pt x="252" y="287"/>
                    <a:pt x="257" y="40"/>
                  </a:cubicBezTo>
                  <a:cubicBezTo>
                    <a:pt x="257" y="18"/>
                    <a:pt x="23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3"/>
            <p:cNvSpPr/>
            <p:nvPr/>
          </p:nvSpPr>
          <p:spPr>
            <a:xfrm>
              <a:off x="2443000" y="2027575"/>
              <a:ext cx="102725" cy="144000"/>
            </a:xfrm>
            <a:custGeom>
              <a:avLst/>
              <a:gdLst/>
              <a:ahLst/>
              <a:cxnLst/>
              <a:rect l="l" t="t" r="r" b="b"/>
              <a:pathLst>
                <a:path w="4109" h="5760" extrusionOk="0">
                  <a:moveTo>
                    <a:pt x="42" y="0"/>
                  </a:moveTo>
                  <a:cubicBezTo>
                    <a:pt x="18" y="0"/>
                    <a:pt x="1" y="37"/>
                    <a:pt x="22" y="52"/>
                  </a:cubicBezTo>
                  <a:cubicBezTo>
                    <a:pt x="986" y="806"/>
                    <a:pt x="1903" y="1464"/>
                    <a:pt x="2622" y="2479"/>
                  </a:cubicBezTo>
                  <a:cubicBezTo>
                    <a:pt x="3343" y="3495"/>
                    <a:pt x="3652" y="4589"/>
                    <a:pt x="4058" y="5742"/>
                  </a:cubicBezTo>
                  <a:cubicBezTo>
                    <a:pt x="4063" y="5753"/>
                    <a:pt x="4074" y="5759"/>
                    <a:pt x="4084" y="5759"/>
                  </a:cubicBezTo>
                  <a:cubicBezTo>
                    <a:pt x="4097" y="5759"/>
                    <a:pt x="4109" y="5751"/>
                    <a:pt x="4108" y="5736"/>
                  </a:cubicBezTo>
                  <a:lnTo>
                    <a:pt x="4108" y="5734"/>
                  </a:lnTo>
                  <a:cubicBezTo>
                    <a:pt x="4007" y="3543"/>
                    <a:pt x="2059" y="849"/>
                    <a:pt x="51" y="2"/>
                  </a:cubicBezTo>
                  <a:cubicBezTo>
                    <a:pt x="48" y="1"/>
                    <a:pt x="4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3"/>
            <p:cNvSpPr/>
            <p:nvPr/>
          </p:nvSpPr>
          <p:spPr>
            <a:xfrm>
              <a:off x="2219450" y="1967225"/>
              <a:ext cx="276950" cy="139650"/>
            </a:xfrm>
            <a:custGeom>
              <a:avLst/>
              <a:gdLst/>
              <a:ahLst/>
              <a:cxnLst/>
              <a:rect l="l" t="t" r="r" b="b"/>
              <a:pathLst>
                <a:path w="11078" h="5586" extrusionOk="0">
                  <a:moveTo>
                    <a:pt x="2141" y="1"/>
                  </a:moveTo>
                  <a:cubicBezTo>
                    <a:pt x="1720" y="1"/>
                    <a:pt x="1314" y="101"/>
                    <a:pt x="956" y="366"/>
                  </a:cubicBezTo>
                  <a:cubicBezTo>
                    <a:pt x="273" y="871"/>
                    <a:pt x="1" y="1888"/>
                    <a:pt x="407" y="2642"/>
                  </a:cubicBezTo>
                  <a:cubicBezTo>
                    <a:pt x="419" y="2664"/>
                    <a:pt x="439" y="2673"/>
                    <a:pt x="459" y="2673"/>
                  </a:cubicBezTo>
                  <a:cubicBezTo>
                    <a:pt x="498" y="2673"/>
                    <a:pt x="539" y="2639"/>
                    <a:pt x="523" y="2594"/>
                  </a:cubicBezTo>
                  <a:cubicBezTo>
                    <a:pt x="50" y="1196"/>
                    <a:pt x="972" y="183"/>
                    <a:pt x="2268" y="183"/>
                  </a:cubicBezTo>
                  <a:cubicBezTo>
                    <a:pt x="2444" y="183"/>
                    <a:pt x="2626" y="201"/>
                    <a:pt x="2812" y="240"/>
                  </a:cubicBezTo>
                  <a:cubicBezTo>
                    <a:pt x="3877" y="460"/>
                    <a:pt x="4919" y="988"/>
                    <a:pt x="5869" y="1503"/>
                  </a:cubicBezTo>
                  <a:cubicBezTo>
                    <a:pt x="6835" y="2025"/>
                    <a:pt x="7754" y="2634"/>
                    <a:pt x="8612" y="3318"/>
                  </a:cubicBezTo>
                  <a:cubicBezTo>
                    <a:pt x="9483" y="4011"/>
                    <a:pt x="10217" y="4825"/>
                    <a:pt x="11029" y="5579"/>
                  </a:cubicBezTo>
                  <a:cubicBezTo>
                    <a:pt x="11033" y="5584"/>
                    <a:pt x="11039" y="5585"/>
                    <a:pt x="11044" y="5585"/>
                  </a:cubicBezTo>
                  <a:cubicBezTo>
                    <a:pt x="11061" y="5585"/>
                    <a:pt x="11078" y="5568"/>
                    <a:pt x="11066" y="5550"/>
                  </a:cubicBezTo>
                  <a:cubicBezTo>
                    <a:pt x="9523" y="3352"/>
                    <a:pt x="6870" y="1674"/>
                    <a:pt x="4438" y="640"/>
                  </a:cubicBezTo>
                  <a:cubicBezTo>
                    <a:pt x="3767" y="354"/>
                    <a:pt x="2928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3"/>
            <p:cNvSpPr/>
            <p:nvPr/>
          </p:nvSpPr>
          <p:spPr>
            <a:xfrm>
              <a:off x="2214325" y="2022100"/>
              <a:ext cx="18675" cy="11200"/>
            </a:xfrm>
            <a:custGeom>
              <a:avLst/>
              <a:gdLst/>
              <a:ahLst/>
              <a:cxnLst/>
              <a:rect l="l" t="t" r="r" b="b"/>
              <a:pathLst>
                <a:path w="747" h="448" extrusionOk="0">
                  <a:moveTo>
                    <a:pt x="62" y="1"/>
                  </a:moveTo>
                  <a:cubicBezTo>
                    <a:pt x="33" y="1"/>
                    <a:pt x="1" y="22"/>
                    <a:pt x="5" y="55"/>
                  </a:cubicBezTo>
                  <a:cubicBezTo>
                    <a:pt x="22" y="189"/>
                    <a:pt x="171" y="279"/>
                    <a:pt x="283" y="337"/>
                  </a:cubicBezTo>
                  <a:cubicBezTo>
                    <a:pt x="382" y="389"/>
                    <a:pt x="509" y="448"/>
                    <a:pt x="627" y="448"/>
                  </a:cubicBezTo>
                  <a:cubicBezTo>
                    <a:pt x="650" y="448"/>
                    <a:pt x="672" y="446"/>
                    <a:pt x="693" y="441"/>
                  </a:cubicBezTo>
                  <a:cubicBezTo>
                    <a:pt x="740" y="431"/>
                    <a:pt x="746" y="362"/>
                    <a:pt x="706" y="340"/>
                  </a:cubicBezTo>
                  <a:cubicBezTo>
                    <a:pt x="598" y="281"/>
                    <a:pt x="471" y="267"/>
                    <a:pt x="361" y="201"/>
                  </a:cubicBezTo>
                  <a:cubicBezTo>
                    <a:pt x="266" y="145"/>
                    <a:pt x="183" y="27"/>
                    <a:pt x="75" y="2"/>
                  </a:cubicBezTo>
                  <a:cubicBezTo>
                    <a:pt x="71" y="1"/>
                    <a:pt x="67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3"/>
            <p:cNvSpPr/>
            <p:nvPr/>
          </p:nvSpPr>
          <p:spPr>
            <a:xfrm>
              <a:off x="2201950" y="2013825"/>
              <a:ext cx="36200" cy="83750"/>
            </a:xfrm>
            <a:custGeom>
              <a:avLst/>
              <a:gdLst/>
              <a:ahLst/>
              <a:cxnLst/>
              <a:rect l="l" t="t" r="r" b="b"/>
              <a:pathLst>
                <a:path w="1448" h="3350" extrusionOk="0">
                  <a:moveTo>
                    <a:pt x="46" y="0"/>
                  </a:moveTo>
                  <a:cubicBezTo>
                    <a:pt x="19" y="0"/>
                    <a:pt x="0" y="36"/>
                    <a:pt x="22" y="58"/>
                  </a:cubicBezTo>
                  <a:cubicBezTo>
                    <a:pt x="450" y="499"/>
                    <a:pt x="780" y="957"/>
                    <a:pt x="859" y="1586"/>
                  </a:cubicBezTo>
                  <a:cubicBezTo>
                    <a:pt x="939" y="2236"/>
                    <a:pt x="703" y="2704"/>
                    <a:pt x="421" y="3267"/>
                  </a:cubicBezTo>
                  <a:cubicBezTo>
                    <a:pt x="400" y="3307"/>
                    <a:pt x="433" y="3350"/>
                    <a:pt x="470" y="3350"/>
                  </a:cubicBezTo>
                  <a:cubicBezTo>
                    <a:pt x="482" y="3350"/>
                    <a:pt x="495" y="3345"/>
                    <a:pt x="507" y="3334"/>
                  </a:cubicBezTo>
                  <a:cubicBezTo>
                    <a:pt x="1448" y="2414"/>
                    <a:pt x="1127" y="679"/>
                    <a:pt x="63" y="5"/>
                  </a:cubicBezTo>
                  <a:cubicBezTo>
                    <a:pt x="57" y="2"/>
                    <a:pt x="5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3"/>
            <p:cNvSpPr/>
            <p:nvPr/>
          </p:nvSpPr>
          <p:spPr>
            <a:xfrm>
              <a:off x="2180425" y="2054400"/>
              <a:ext cx="41925" cy="41400"/>
            </a:xfrm>
            <a:custGeom>
              <a:avLst/>
              <a:gdLst/>
              <a:ahLst/>
              <a:cxnLst/>
              <a:rect l="l" t="t" r="r" b="b"/>
              <a:pathLst>
                <a:path w="1677" h="1656" extrusionOk="0">
                  <a:moveTo>
                    <a:pt x="52" y="1"/>
                  </a:moveTo>
                  <a:cubicBezTo>
                    <a:pt x="19" y="1"/>
                    <a:pt x="0" y="46"/>
                    <a:pt x="13" y="76"/>
                  </a:cubicBezTo>
                  <a:cubicBezTo>
                    <a:pt x="130" y="334"/>
                    <a:pt x="485" y="438"/>
                    <a:pt x="724" y="549"/>
                  </a:cubicBezTo>
                  <a:cubicBezTo>
                    <a:pt x="1077" y="715"/>
                    <a:pt x="1676" y="1157"/>
                    <a:pt x="1285" y="1605"/>
                  </a:cubicBezTo>
                  <a:cubicBezTo>
                    <a:pt x="1265" y="1627"/>
                    <a:pt x="1283" y="1656"/>
                    <a:pt x="1306" y="1656"/>
                  </a:cubicBezTo>
                  <a:cubicBezTo>
                    <a:pt x="1313" y="1656"/>
                    <a:pt x="1320" y="1653"/>
                    <a:pt x="1327" y="1647"/>
                  </a:cubicBezTo>
                  <a:cubicBezTo>
                    <a:pt x="1590" y="1406"/>
                    <a:pt x="1568" y="1048"/>
                    <a:pt x="1342" y="781"/>
                  </a:cubicBezTo>
                  <a:cubicBezTo>
                    <a:pt x="1189" y="600"/>
                    <a:pt x="972" y="487"/>
                    <a:pt x="763" y="385"/>
                  </a:cubicBezTo>
                  <a:cubicBezTo>
                    <a:pt x="527" y="269"/>
                    <a:pt x="309" y="101"/>
                    <a:pt x="68" y="4"/>
                  </a:cubicBezTo>
                  <a:cubicBezTo>
                    <a:pt x="63" y="2"/>
                    <a:pt x="57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3"/>
            <p:cNvSpPr/>
            <p:nvPr/>
          </p:nvSpPr>
          <p:spPr>
            <a:xfrm>
              <a:off x="2037575" y="2060775"/>
              <a:ext cx="46775" cy="29300"/>
            </a:xfrm>
            <a:custGeom>
              <a:avLst/>
              <a:gdLst/>
              <a:ahLst/>
              <a:cxnLst/>
              <a:rect l="l" t="t" r="r" b="b"/>
              <a:pathLst>
                <a:path w="1871" h="1172" extrusionOk="0">
                  <a:moveTo>
                    <a:pt x="1838" y="0"/>
                  </a:moveTo>
                  <a:cubicBezTo>
                    <a:pt x="1830" y="0"/>
                    <a:pt x="1822" y="4"/>
                    <a:pt x="1817" y="12"/>
                  </a:cubicBezTo>
                  <a:cubicBezTo>
                    <a:pt x="1629" y="330"/>
                    <a:pt x="1365" y="598"/>
                    <a:pt x="1039" y="773"/>
                  </a:cubicBezTo>
                  <a:cubicBezTo>
                    <a:pt x="722" y="943"/>
                    <a:pt x="418" y="965"/>
                    <a:pt x="71" y="1013"/>
                  </a:cubicBezTo>
                  <a:cubicBezTo>
                    <a:pt x="1" y="1023"/>
                    <a:pt x="4" y="1140"/>
                    <a:pt x="71" y="1152"/>
                  </a:cubicBezTo>
                  <a:cubicBezTo>
                    <a:pt x="145" y="1165"/>
                    <a:pt x="218" y="1172"/>
                    <a:pt x="292" y="1172"/>
                  </a:cubicBezTo>
                  <a:cubicBezTo>
                    <a:pt x="969" y="1172"/>
                    <a:pt x="1616" y="628"/>
                    <a:pt x="1863" y="31"/>
                  </a:cubicBezTo>
                  <a:cubicBezTo>
                    <a:pt x="1871" y="14"/>
                    <a:pt x="1854" y="0"/>
                    <a:pt x="1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3"/>
            <p:cNvSpPr/>
            <p:nvPr/>
          </p:nvSpPr>
          <p:spPr>
            <a:xfrm>
              <a:off x="2001950" y="2087150"/>
              <a:ext cx="50525" cy="44925"/>
            </a:xfrm>
            <a:custGeom>
              <a:avLst/>
              <a:gdLst/>
              <a:ahLst/>
              <a:cxnLst/>
              <a:rect l="l" t="t" r="r" b="b"/>
              <a:pathLst>
                <a:path w="2021" h="1797" extrusionOk="0">
                  <a:moveTo>
                    <a:pt x="2005" y="0"/>
                  </a:moveTo>
                  <a:cubicBezTo>
                    <a:pt x="2001" y="0"/>
                    <a:pt x="1996" y="2"/>
                    <a:pt x="1994" y="6"/>
                  </a:cubicBezTo>
                  <a:cubicBezTo>
                    <a:pt x="1810" y="395"/>
                    <a:pt x="1607" y="762"/>
                    <a:pt x="1285" y="1057"/>
                  </a:cubicBezTo>
                  <a:cubicBezTo>
                    <a:pt x="919" y="1393"/>
                    <a:pt x="517" y="1479"/>
                    <a:pt x="74" y="1653"/>
                  </a:cubicBezTo>
                  <a:cubicBezTo>
                    <a:pt x="1" y="1682"/>
                    <a:pt x="9" y="1790"/>
                    <a:pt x="94" y="1794"/>
                  </a:cubicBezTo>
                  <a:cubicBezTo>
                    <a:pt x="115" y="1796"/>
                    <a:pt x="137" y="1796"/>
                    <a:pt x="158" y="1796"/>
                  </a:cubicBezTo>
                  <a:cubicBezTo>
                    <a:pt x="1027" y="1796"/>
                    <a:pt x="1937" y="831"/>
                    <a:pt x="2019" y="13"/>
                  </a:cubicBezTo>
                  <a:cubicBezTo>
                    <a:pt x="2020" y="5"/>
                    <a:pt x="20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3"/>
            <p:cNvSpPr/>
            <p:nvPr/>
          </p:nvSpPr>
          <p:spPr>
            <a:xfrm>
              <a:off x="2042250" y="2246975"/>
              <a:ext cx="27200" cy="62275"/>
            </a:xfrm>
            <a:custGeom>
              <a:avLst/>
              <a:gdLst/>
              <a:ahLst/>
              <a:cxnLst/>
              <a:rect l="l" t="t" r="r" b="b"/>
              <a:pathLst>
                <a:path w="1088" h="2491" extrusionOk="0">
                  <a:moveTo>
                    <a:pt x="158" y="0"/>
                  </a:moveTo>
                  <a:cubicBezTo>
                    <a:pt x="102" y="0"/>
                    <a:pt x="57" y="81"/>
                    <a:pt x="106" y="128"/>
                  </a:cubicBezTo>
                  <a:cubicBezTo>
                    <a:pt x="831" y="827"/>
                    <a:pt x="827" y="1798"/>
                    <a:pt x="20" y="2445"/>
                  </a:cubicBezTo>
                  <a:cubicBezTo>
                    <a:pt x="0" y="2462"/>
                    <a:pt x="19" y="2490"/>
                    <a:pt x="41" y="2490"/>
                  </a:cubicBezTo>
                  <a:cubicBezTo>
                    <a:pt x="45" y="2490"/>
                    <a:pt x="49" y="2489"/>
                    <a:pt x="53" y="2487"/>
                  </a:cubicBezTo>
                  <a:cubicBezTo>
                    <a:pt x="990" y="1987"/>
                    <a:pt x="1087" y="621"/>
                    <a:pt x="194" y="12"/>
                  </a:cubicBezTo>
                  <a:cubicBezTo>
                    <a:pt x="182" y="4"/>
                    <a:pt x="170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3"/>
            <p:cNvSpPr/>
            <p:nvPr/>
          </p:nvSpPr>
          <p:spPr>
            <a:xfrm>
              <a:off x="2024400" y="2249375"/>
              <a:ext cx="27225" cy="55900"/>
            </a:xfrm>
            <a:custGeom>
              <a:avLst/>
              <a:gdLst/>
              <a:ahLst/>
              <a:cxnLst/>
              <a:rect l="l" t="t" r="r" b="b"/>
              <a:pathLst>
                <a:path w="1089" h="2236" extrusionOk="0">
                  <a:moveTo>
                    <a:pt x="817" y="0"/>
                  </a:moveTo>
                  <a:cubicBezTo>
                    <a:pt x="809" y="0"/>
                    <a:pt x="802" y="5"/>
                    <a:pt x="802" y="14"/>
                  </a:cubicBezTo>
                  <a:cubicBezTo>
                    <a:pt x="841" y="593"/>
                    <a:pt x="384" y="928"/>
                    <a:pt x="167" y="1409"/>
                  </a:cubicBezTo>
                  <a:cubicBezTo>
                    <a:pt x="45" y="1676"/>
                    <a:pt x="0" y="1960"/>
                    <a:pt x="178" y="2207"/>
                  </a:cubicBezTo>
                  <a:cubicBezTo>
                    <a:pt x="193" y="2227"/>
                    <a:pt x="215" y="2236"/>
                    <a:pt x="236" y="2236"/>
                  </a:cubicBezTo>
                  <a:cubicBezTo>
                    <a:pt x="277" y="2236"/>
                    <a:pt x="315" y="2206"/>
                    <a:pt x="297" y="2157"/>
                  </a:cubicBezTo>
                  <a:cubicBezTo>
                    <a:pt x="9" y="1321"/>
                    <a:pt x="1089" y="824"/>
                    <a:pt x="832" y="10"/>
                  </a:cubicBezTo>
                  <a:cubicBezTo>
                    <a:pt x="830" y="3"/>
                    <a:pt x="823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3"/>
            <p:cNvSpPr/>
            <p:nvPr/>
          </p:nvSpPr>
          <p:spPr>
            <a:xfrm>
              <a:off x="1970275" y="2127475"/>
              <a:ext cx="62425" cy="160650"/>
            </a:xfrm>
            <a:custGeom>
              <a:avLst/>
              <a:gdLst/>
              <a:ahLst/>
              <a:cxnLst/>
              <a:rect l="l" t="t" r="r" b="b"/>
              <a:pathLst>
                <a:path w="2497" h="6426" extrusionOk="0">
                  <a:moveTo>
                    <a:pt x="1341" y="1"/>
                  </a:moveTo>
                  <a:cubicBezTo>
                    <a:pt x="1327" y="1"/>
                    <a:pt x="1313" y="7"/>
                    <a:pt x="1302" y="22"/>
                  </a:cubicBezTo>
                  <a:cubicBezTo>
                    <a:pt x="0" y="1980"/>
                    <a:pt x="512" y="5034"/>
                    <a:pt x="2414" y="6417"/>
                  </a:cubicBezTo>
                  <a:cubicBezTo>
                    <a:pt x="2421" y="6423"/>
                    <a:pt x="2429" y="6425"/>
                    <a:pt x="2436" y="6425"/>
                  </a:cubicBezTo>
                  <a:cubicBezTo>
                    <a:pt x="2470" y="6425"/>
                    <a:pt x="2496" y="6375"/>
                    <a:pt x="2468" y="6346"/>
                  </a:cubicBezTo>
                  <a:cubicBezTo>
                    <a:pt x="1697" y="5559"/>
                    <a:pt x="1070" y="4710"/>
                    <a:pt x="824" y="3611"/>
                  </a:cubicBezTo>
                  <a:cubicBezTo>
                    <a:pt x="529" y="2299"/>
                    <a:pt x="822" y="1252"/>
                    <a:pt x="1383" y="70"/>
                  </a:cubicBezTo>
                  <a:cubicBezTo>
                    <a:pt x="1401" y="33"/>
                    <a:pt x="1372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3"/>
            <p:cNvSpPr/>
            <p:nvPr/>
          </p:nvSpPr>
          <p:spPr>
            <a:xfrm>
              <a:off x="1994150" y="2286400"/>
              <a:ext cx="129800" cy="55425"/>
            </a:xfrm>
            <a:custGeom>
              <a:avLst/>
              <a:gdLst/>
              <a:ahLst/>
              <a:cxnLst/>
              <a:rect l="l" t="t" r="r" b="b"/>
              <a:pathLst>
                <a:path w="5192" h="2217" extrusionOk="0">
                  <a:moveTo>
                    <a:pt x="5074" y="1"/>
                  </a:moveTo>
                  <a:cubicBezTo>
                    <a:pt x="5036" y="1"/>
                    <a:pt x="4997" y="21"/>
                    <a:pt x="4982" y="68"/>
                  </a:cubicBezTo>
                  <a:cubicBezTo>
                    <a:pt x="4633" y="1117"/>
                    <a:pt x="3711" y="1941"/>
                    <a:pt x="2581" y="2014"/>
                  </a:cubicBezTo>
                  <a:cubicBezTo>
                    <a:pt x="2522" y="2018"/>
                    <a:pt x="2463" y="2020"/>
                    <a:pt x="2406" y="2020"/>
                  </a:cubicBezTo>
                  <a:cubicBezTo>
                    <a:pt x="1421" y="2020"/>
                    <a:pt x="718" y="1455"/>
                    <a:pt x="40" y="786"/>
                  </a:cubicBezTo>
                  <a:cubicBezTo>
                    <a:pt x="36" y="782"/>
                    <a:pt x="32" y="781"/>
                    <a:pt x="27" y="781"/>
                  </a:cubicBezTo>
                  <a:cubicBezTo>
                    <a:pt x="14" y="781"/>
                    <a:pt x="0" y="791"/>
                    <a:pt x="7" y="805"/>
                  </a:cubicBezTo>
                  <a:cubicBezTo>
                    <a:pt x="384" y="1714"/>
                    <a:pt x="1463" y="2216"/>
                    <a:pt x="2432" y="2216"/>
                  </a:cubicBezTo>
                  <a:cubicBezTo>
                    <a:pt x="2551" y="2216"/>
                    <a:pt x="2667" y="2209"/>
                    <a:pt x="2781" y="2194"/>
                  </a:cubicBezTo>
                  <a:cubicBezTo>
                    <a:pt x="3921" y="2042"/>
                    <a:pt x="4825" y="1195"/>
                    <a:pt x="5169" y="120"/>
                  </a:cubicBezTo>
                  <a:cubicBezTo>
                    <a:pt x="5191" y="47"/>
                    <a:pt x="5133" y="1"/>
                    <a:pt x="5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3"/>
            <p:cNvSpPr/>
            <p:nvPr/>
          </p:nvSpPr>
          <p:spPr>
            <a:xfrm>
              <a:off x="2092900" y="2288550"/>
              <a:ext cx="28625" cy="14975"/>
            </a:xfrm>
            <a:custGeom>
              <a:avLst/>
              <a:gdLst/>
              <a:ahLst/>
              <a:cxnLst/>
              <a:rect l="l" t="t" r="r" b="b"/>
              <a:pathLst>
                <a:path w="1145" h="599" extrusionOk="0">
                  <a:moveTo>
                    <a:pt x="892" y="1"/>
                  </a:moveTo>
                  <a:cubicBezTo>
                    <a:pt x="557" y="1"/>
                    <a:pt x="202" y="203"/>
                    <a:pt x="35" y="480"/>
                  </a:cubicBezTo>
                  <a:cubicBezTo>
                    <a:pt x="1" y="537"/>
                    <a:pt x="52" y="599"/>
                    <a:pt x="106" y="599"/>
                  </a:cubicBezTo>
                  <a:cubicBezTo>
                    <a:pt x="124" y="599"/>
                    <a:pt x="142" y="592"/>
                    <a:pt x="158" y="576"/>
                  </a:cubicBezTo>
                  <a:cubicBezTo>
                    <a:pt x="289" y="436"/>
                    <a:pt x="411" y="310"/>
                    <a:pt x="586" y="225"/>
                  </a:cubicBezTo>
                  <a:cubicBezTo>
                    <a:pt x="753" y="145"/>
                    <a:pt x="938" y="115"/>
                    <a:pt x="1118" y="84"/>
                  </a:cubicBezTo>
                  <a:cubicBezTo>
                    <a:pt x="1144" y="78"/>
                    <a:pt x="1140" y="41"/>
                    <a:pt x="1118" y="35"/>
                  </a:cubicBezTo>
                  <a:cubicBezTo>
                    <a:pt x="1045" y="12"/>
                    <a:pt x="969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3"/>
            <p:cNvSpPr/>
            <p:nvPr/>
          </p:nvSpPr>
          <p:spPr>
            <a:xfrm>
              <a:off x="2060825" y="2195650"/>
              <a:ext cx="44450" cy="122925"/>
            </a:xfrm>
            <a:custGeom>
              <a:avLst/>
              <a:gdLst/>
              <a:ahLst/>
              <a:cxnLst/>
              <a:rect l="l" t="t" r="r" b="b"/>
              <a:pathLst>
                <a:path w="1778" h="4917" extrusionOk="0">
                  <a:moveTo>
                    <a:pt x="234" y="0"/>
                  </a:moveTo>
                  <a:cubicBezTo>
                    <a:pt x="206" y="0"/>
                    <a:pt x="178" y="15"/>
                    <a:pt x="170" y="46"/>
                  </a:cubicBezTo>
                  <a:cubicBezTo>
                    <a:pt x="1" y="749"/>
                    <a:pt x="375" y="1318"/>
                    <a:pt x="790" y="1862"/>
                  </a:cubicBezTo>
                  <a:cubicBezTo>
                    <a:pt x="1146" y="2329"/>
                    <a:pt x="1571" y="2812"/>
                    <a:pt x="1550" y="3444"/>
                  </a:cubicBezTo>
                  <a:cubicBezTo>
                    <a:pt x="1530" y="4094"/>
                    <a:pt x="1101" y="4552"/>
                    <a:pt x="572" y="4867"/>
                  </a:cubicBezTo>
                  <a:cubicBezTo>
                    <a:pt x="548" y="4881"/>
                    <a:pt x="560" y="4916"/>
                    <a:pt x="585" y="4916"/>
                  </a:cubicBezTo>
                  <a:cubicBezTo>
                    <a:pt x="587" y="4916"/>
                    <a:pt x="590" y="4916"/>
                    <a:pt x="592" y="4915"/>
                  </a:cubicBezTo>
                  <a:cubicBezTo>
                    <a:pt x="1310" y="4728"/>
                    <a:pt x="1777" y="3987"/>
                    <a:pt x="1721" y="3255"/>
                  </a:cubicBezTo>
                  <a:cubicBezTo>
                    <a:pt x="1624" y="1998"/>
                    <a:pt x="178" y="1417"/>
                    <a:pt x="299" y="64"/>
                  </a:cubicBezTo>
                  <a:cubicBezTo>
                    <a:pt x="303" y="23"/>
                    <a:pt x="268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3"/>
            <p:cNvSpPr/>
            <p:nvPr/>
          </p:nvSpPr>
          <p:spPr>
            <a:xfrm>
              <a:off x="2042850" y="2197775"/>
              <a:ext cx="25375" cy="55625"/>
            </a:xfrm>
            <a:custGeom>
              <a:avLst/>
              <a:gdLst/>
              <a:ahLst/>
              <a:cxnLst/>
              <a:rect l="l" t="t" r="r" b="b"/>
              <a:pathLst>
                <a:path w="1015" h="2225" extrusionOk="0">
                  <a:moveTo>
                    <a:pt x="983" y="0"/>
                  </a:moveTo>
                  <a:cubicBezTo>
                    <a:pt x="979" y="0"/>
                    <a:pt x="974" y="1"/>
                    <a:pt x="969" y="5"/>
                  </a:cubicBezTo>
                  <a:cubicBezTo>
                    <a:pt x="398" y="400"/>
                    <a:pt x="1" y="1508"/>
                    <a:pt x="170" y="2179"/>
                  </a:cubicBezTo>
                  <a:cubicBezTo>
                    <a:pt x="177" y="2209"/>
                    <a:pt x="206" y="2224"/>
                    <a:pt x="234" y="2224"/>
                  </a:cubicBezTo>
                  <a:cubicBezTo>
                    <a:pt x="260" y="2224"/>
                    <a:pt x="287" y="2210"/>
                    <a:pt x="293" y="2179"/>
                  </a:cubicBezTo>
                  <a:cubicBezTo>
                    <a:pt x="363" y="1822"/>
                    <a:pt x="348" y="1463"/>
                    <a:pt x="460" y="1110"/>
                  </a:cubicBezTo>
                  <a:cubicBezTo>
                    <a:pt x="587" y="713"/>
                    <a:pt x="832" y="410"/>
                    <a:pt x="1006" y="41"/>
                  </a:cubicBezTo>
                  <a:cubicBezTo>
                    <a:pt x="1014" y="24"/>
                    <a:pt x="1001" y="0"/>
                    <a:pt x="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3"/>
            <p:cNvSpPr/>
            <p:nvPr/>
          </p:nvSpPr>
          <p:spPr>
            <a:xfrm>
              <a:off x="1955075" y="2283075"/>
              <a:ext cx="48350" cy="63625"/>
            </a:xfrm>
            <a:custGeom>
              <a:avLst/>
              <a:gdLst/>
              <a:ahLst/>
              <a:cxnLst/>
              <a:rect l="l" t="t" r="r" b="b"/>
              <a:pathLst>
                <a:path w="1934" h="2545" extrusionOk="0">
                  <a:moveTo>
                    <a:pt x="1363" y="0"/>
                  </a:moveTo>
                  <a:cubicBezTo>
                    <a:pt x="1349" y="0"/>
                    <a:pt x="1334" y="14"/>
                    <a:pt x="1337" y="32"/>
                  </a:cubicBezTo>
                  <a:cubicBezTo>
                    <a:pt x="1553" y="1165"/>
                    <a:pt x="1178" y="1992"/>
                    <a:pt x="82" y="2405"/>
                  </a:cubicBezTo>
                  <a:cubicBezTo>
                    <a:pt x="1" y="2435"/>
                    <a:pt x="25" y="2544"/>
                    <a:pt x="104" y="2544"/>
                  </a:cubicBezTo>
                  <a:cubicBezTo>
                    <a:pt x="109" y="2544"/>
                    <a:pt x="115" y="2544"/>
                    <a:pt x="121" y="2543"/>
                  </a:cubicBezTo>
                  <a:cubicBezTo>
                    <a:pt x="1204" y="2353"/>
                    <a:pt x="1934" y="999"/>
                    <a:pt x="1384" y="13"/>
                  </a:cubicBezTo>
                  <a:cubicBezTo>
                    <a:pt x="1378" y="4"/>
                    <a:pt x="1371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3"/>
            <p:cNvSpPr/>
            <p:nvPr/>
          </p:nvSpPr>
          <p:spPr>
            <a:xfrm>
              <a:off x="1945425" y="2245075"/>
              <a:ext cx="25800" cy="101700"/>
            </a:xfrm>
            <a:custGeom>
              <a:avLst/>
              <a:gdLst/>
              <a:ahLst/>
              <a:cxnLst/>
              <a:rect l="l" t="t" r="r" b="b"/>
              <a:pathLst>
                <a:path w="1032" h="4068" extrusionOk="0">
                  <a:moveTo>
                    <a:pt x="241" y="1"/>
                  </a:moveTo>
                  <a:cubicBezTo>
                    <a:pt x="222" y="1"/>
                    <a:pt x="203" y="11"/>
                    <a:pt x="195" y="31"/>
                  </a:cubicBezTo>
                  <a:cubicBezTo>
                    <a:pt x="1" y="538"/>
                    <a:pt x="16" y="1105"/>
                    <a:pt x="136" y="1630"/>
                  </a:cubicBezTo>
                  <a:cubicBezTo>
                    <a:pt x="309" y="2383"/>
                    <a:pt x="1031" y="3254"/>
                    <a:pt x="415" y="3998"/>
                  </a:cubicBezTo>
                  <a:cubicBezTo>
                    <a:pt x="390" y="4028"/>
                    <a:pt x="415" y="4068"/>
                    <a:pt x="445" y="4068"/>
                  </a:cubicBezTo>
                  <a:cubicBezTo>
                    <a:pt x="454" y="4068"/>
                    <a:pt x="463" y="4064"/>
                    <a:pt x="472" y="4055"/>
                  </a:cubicBezTo>
                  <a:cubicBezTo>
                    <a:pt x="839" y="3694"/>
                    <a:pt x="859" y="3243"/>
                    <a:pt x="723" y="2765"/>
                  </a:cubicBezTo>
                  <a:cubicBezTo>
                    <a:pt x="620" y="2401"/>
                    <a:pt x="419" y="2072"/>
                    <a:pt x="324" y="1705"/>
                  </a:cubicBezTo>
                  <a:cubicBezTo>
                    <a:pt x="179" y="1141"/>
                    <a:pt x="237" y="611"/>
                    <a:pt x="281" y="43"/>
                  </a:cubicBezTo>
                  <a:cubicBezTo>
                    <a:pt x="282" y="14"/>
                    <a:pt x="262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3"/>
            <p:cNvSpPr/>
            <p:nvPr/>
          </p:nvSpPr>
          <p:spPr>
            <a:xfrm>
              <a:off x="1653425" y="2246025"/>
              <a:ext cx="298650" cy="132075"/>
            </a:xfrm>
            <a:custGeom>
              <a:avLst/>
              <a:gdLst/>
              <a:ahLst/>
              <a:cxnLst/>
              <a:rect l="l" t="t" r="r" b="b"/>
              <a:pathLst>
                <a:path w="11946" h="5283" extrusionOk="0">
                  <a:moveTo>
                    <a:pt x="11891" y="0"/>
                  </a:moveTo>
                  <a:cubicBezTo>
                    <a:pt x="11878" y="0"/>
                    <a:pt x="11865" y="6"/>
                    <a:pt x="11859" y="21"/>
                  </a:cubicBezTo>
                  <a:lnTo>
                    <a:pt x="11858" y="21"/>
                  </a:lnTo>
                  <a:cubicBezTo>
                    <a:pt x="10449" y="3188"/>
                    <a:pt x="7393" y="5110"/>
                    <a:pt x="4182" y="5110"/>
                  </a:cubicBezTo>
                  <a:cubicBezTo>
                    <a:pt x="2841" y="5110"/>
                    <a:pt x="1472" y="4775"/>
                    <a:pt x="185" y="4054"/>
                  </a:cubicBezTo>
                  <a:cubicBezTo>
                    <a:pt x="169" y="4045"/>
                    <a:pt x="154" y="4042"/>
                    <a:pt x="139" y="4042"/>
                  </a:cubicBezTo>
                  <a:cubicBezTo>
                    <a:pt x="56" y="4042"/>
                    <a:pt x="1" y="4166"/>
                    <a:pt x="90" y="4216"/>
                  </a:cubicBezTo>
                  <a:cubicBezTo>
                    <a:pt x="1383" y="4940"/>
                    <a:pt x="2799" y="5283"/>
                    <a:pt x="4197" y="5283"/>
                  </a:cubicBezTo>
                  <a:cubicBezTo>
                    <a:pt x="7492" y="5283"/>
                    <a:pt x="10685" y="3377"/>
                    <a:pt x="11935" y="53"/>
                  </a:cubicBezTo>
                  <a:cubicBezTo>
                    <a:pt x="11945" y="24"/>
                    <a:pt x="11917" y="0"/>
                    <a:pt x="118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3"/>
            <p:cNvSpPr/>
            <p:nvPr/>
          </p:nvSpPr>
          <p:spPr>
            <a:xfrm>
              <a:off x="1612325" y="2348300"/>
              <a:ext cx="43925" cy="40250"/>
            </a:xfrm>
            <a:custGeom>
              <a:avLst/>
              <a:gdLst/>
              <a:ahLst/>
              <a:cxnLst/>
              <a:rect l="l" t="t" r="r" b="b"/>
              <a:pathLst>
                <a:path w="1757" h="1610" extrusionOk="0">
                  <a:moveTo>
                    <a:pt x="1484" y="1"/>
                  </a:moveTo>
                  <a:cubicBezTo>
                    <a:pt x="1145" y="1"/>
                    <a:pt x="801" y="168"/>
                    <a:pt x="561" y="398"/>
                  </a:cubicBezTo>
                  <a:cubicBezTo>
                    <a:pt x="280" y="667"/>
                    <a:pt x="1" y="1183"/>
                    <a:pt x="143" y="1576"/>
                  </a:cubicBezTo>
                  <a:cubicBezTo>
                    <a:pt x="152" y="1598"/>
                    <a:pt x="172" y="1610"/>
                    <a:pt x="191" y="1610"/>
                  </a:cubicBezTo>
                  <a:cubicBezTo>
                    <a:pt x="209" y="1610"/>
                    <a:pt x="227" y="1599"/>
                    <a:pt x="234" y="1576"/>
                  </a:cubicBezTo>
                  <a:cubicBezTo>
                    <a:pt x="352" y="1176"/>
                    <a:pt x="351" y="824"/>
                    <a:pt x="667" y="504"/>
                  </a:cubicBezTo>
                  <a:cubicBezTo>
                    <a:pt x="962" y="203"/>
                    <a:pt x="1344" y="130"/>
                    <a:pt x="1741" y="66"/>
                  </a:cubicBezTo>
                  <a:cubicBezTo>
                    <a:pt x="1757" y="64"/>
                    <a:pt x="1756" y="38"/>
                    <a:pt x="1741" y="33"/>
                  </a:cubicBezTo>
                  <a:lnTo>
                    <a:pt x="1741" y="35"/>
                  </a:lnTo>
                  <a:cubicBezTo>
                    <a:pt x="1656" y="11"/>
                    <a:pt x="1570" y="1"/>
                    <a:pt x="1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3"/>
            <p:cNvSpPr/>
            <p:nvPr/>
          </p:nvSpPr>
          <p:spPr>
            <a:xfrm>
              <a:off x="1606725" y="2374725"/>
              <a:ext cx="11725" cy="13575"/>
            </a:xfrm>
            <a:custGeom>
              <a:avLst/>
              <a:gdLst/>
              <a:ahLst/>
              <a:cxnLst/>
              <a:rect l="l" t="t" r="r" b="b"/>
              <a:pathLst>
                <a:path w="469" h="543" extrusionOk="0">
                  <a:moveTo>
                    <a:pt x="47" y="1"/>
                  </a:moveTo>
                  <a:cubicBezTo>
                    <a:pt x="23" y="1"/>
                    <a:pt x="1" y="23"/>
                    <a:pt x="10" y="49"/>
                  </a:cubicBezTo>
                  <a:cubicBezTo>
                    <a:pt x="41" y="149"/>
                    <a:pt x="120" y="224"/>
                    <a:pt x="186" y="303"/>
                  </a:cubicBezTo>
                  <a:cubicBezTo>
                    <a:pt x="255" y="385"/>
                    <a:pt x="320" y="484"/>
                    <a:pt x="414" y="539"/>
                  </a:cubicBezTo>
                  <a:cubicBezTo>
                    <a:pt x="419" y="542"/>
                    <a:pt x="424" y="543"/>
                    <a:pt x="429" y="543"/>
                  </a:cubicBezTo>
                  <a:cubicBezTo>
                    <a:pt x="449" y="543"/>
                    <a:pt x="468" y="525"/>
                    <a:pt x="460" y="503"/>
                  </a:cubicBezTo>
                  <a:cubicBezTo>
                    <a:pt x="428" y="405"/>
                    <a:pt x="353" y="328"/>
                    <a:pt x="291" y="248"/>
                  </a:cubicBezTo>
                  <a:cubicBezTo>
                    <a:pt x="224" y="163"/>
                    <a:pt x="162" y="60"/>
                    <a:pt x="66" y="6"/>
                  </a:cubicBezTo>
                  <a:cubicBezTo>
                    <a:pt x="60" y="2"/>
                    <a:pt x="53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3"/>
            <p:cNvSpPr/>
            <p:nvPr/>
          </p:nvSpPr>
          <p:spPr>
            <a:xfrm>
              <a:off x="1555700" y="2374350"/>
              <a:ext cx="54675" cy="43850"/>
            </a:xfrm>
            <a:custGeom>
              <a:avLst/>
              <a:gdLst/>
              <a:ahLst/>
              <a:cxnLst/>
              <a:rect l="l" t="t" r="r" b="b"/>
              <a:pathLst>
                <a:path w="2187" h="1754" extrusionOk="0">
                  <a:moveTo>
                    <a:pt x="2100" y="1"/>
                  </a:moveTo>
                  <a:cubicBezTo>
                    <a:pt x="2077" y="1"/>
                    <a:pt x="2052" y="18"/>
                    <a:pt x="2051" y="44"/>
                  </a:cubicBezTo>
                  <a:lnTo>
                    <a:pt x="2049" y="44"/>
                  </a:lnTo>
                  <a:cubicBezTo>
                    <a:pt x="2013" y="541"/>
                    <a:pt x="1509" y="519"/>
                    <a:pt x="1162" y="613"/>
                  </a:cubicBezTo>
                  <a:cubicBezTo>
                    <a:pt x="974" y="664"/>
                    <a:pt x="794" y="746"/>
                    <a:pt x="633" y="855"/>
                  </a:cubicBezTo>
                  <a:cubicBezTo>
                    <a:pt x="338" y="1055"/>
                    <a:pt x="85" y="1342"/>
                    <a:pt x="8" y="1696"/>
                  </a:cubicBezTo>
                  <a:cubicBezTo>
                    <a:pt x="1" y="1730"/>
                    <a:pt x="27" y="1754"/>
                    <a:pt x="54" y="1754"/>
                  </a:cubicBezTo>
                  <a:cubicBezTo>
                    <a:pt x="69" y="1754"/>
                    <a:pt x="83" y="1747"/>
                    <a:pt x="93" y="1731"/>
                  </a:cubicBezTo>
                  <a:cubicBezTo>
                    <a:pt x="275" y="1458"/>
                    <a:pt x="442" y="1188"/>
                    <a:pt x="715" y="996"/>
                  </a:cubicBezTo>
                  <a:cubicBezTo>
                    <a:pt x="985" y="809"/>
                    <a:pt x="1264" y="772"/>
                    <a:pt x="1568" y="683"/>
                  </a:cubicBezTo>
                  <a:cubicBezTo>
                    <a:pt x="1884" y="590"/>
                    <a:pt x="2187" y="397"/>
                    <a:pt x="2136" y="33"/>
                  </a:cubicBezTo>
                  <a:cubicBezTo>
                    <a:pt x="2133" y="10"/>
                    <a:pt x="2117" y="1"/>
                    <a:pt x="2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3"/>
            <p:cNvSpPr/>
            <p:nvPr/>
          </p:nvSpPr>
          <p:spPr>
            <a:xfrm>
              <a:off x="1547700" y="2345875"/>
              <a:ext cx="19875" cy="69375"/>
            </a:xfrm>
            <a:custGeom>
              <a:avLst/>
              <a:gdLst/>
              <a:ahLst/>
              <a:cxnLst/>
              <a:rect l="l" t="t" r="r" b="b"/>
              <a:pathLst>
                <a:path w="795" h="2775" extrusionOk="0">
                  <a:moveTo>
                    <a:pt x="750" y="1"/>
                  </a:moveTo>
                  <a:cubicBezTo>
                    <a:pt x="742" y="1"/>
                    <a:pt x="733" y="5"/>
                    <a:pt x="726" y="14"/>
                  </a:cubicBezTo>
                  <a:cubicBezTo>
                    <a:pt x="158" y="715"/>
                    <a:pt x="0" y="1932"/>
                    <a:pt x="338" y="2763"/>
                  </a:cubicBezTo>
                  <a:cubicBezTo>
                    <a:pt x="341" y="2770"/>
                    <a:pt x="348" y="2774"/>
                    <a:pt x="356" y="2774"/>
                  </a:cubicBezTo>
                  <a:cubicBezTo>
                    <a:pt x="364" y="2774"/>
                    <a:pt x="372" y="2769"/>
                    <a:pt x="371" y="2758"/>
                  </a:cubicBezTo>
                  <a:cubicBezTo>
                    <a:pt x="323" y="2344"/>
                    <a:pt x="258" y="1950"/>
                    <a:pt x="301" y="1533"/>
                  </a:cubicBezTo>
                  <a:cubicBezTo>
                    <a:pt x="356" y="992"/>
                    <a:pt x="573" y="553"/>
                    <a:pt x="784" y="59"/>
                  </a:cubicBezTo>
                  <a:cubicBezTo>
                    <a:pt x="795" y="33"/>
                    <a:pt x="773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3"/>
            <p:cNvSpPr/>
            <p:nvPr/>
          </p:nvSpPr>
          <p:spPr>
            <a:xfrm>
              <a:off x="1540000" y="2340100"/>
              <a:ext cx="26300" cy="10050"/>
            </a:xfrm>
            <a:custGeom>
              <a:avLst/>
              <a:gdLst/>
              <a:ahLst/>
              <a:cxnLst/>
              <a:rect l="l" t="t" r="r" b="b"/>
              <a:pathLst>
                <a:path w="1052" h="402" extrusionOk="0">
                  <a:moveTo>
                    <a:pt x="78" y="0"/>
                  </a:moveTo>
                  <a:cubicBezTo>
                    <a:pt x="29" y="0"/>
                    <a:pt x="0" y="65"/>
                    <a:pt x="35" y="110"/>
                  </a:cubicBezTo>
                  <a:cubicBezTo>
                    <a:pt x="191" y="309"/>
                    <a:pt x="471" y="401"/>
                    <a:pt x="733" y="401"/>
                  </a:cubicBezTo>
                  <a:cubicBezTo>
                    <a:pt x="835" y="401"/>
                    <a:pt x="935" y="387"/>
                    <a:pt x="1024" y="360"/>
                  </a:cubicBezTo>
                  <a:cubicBezTo>
                    <a:pt x="1051" y="352"/>
                    <a:pt x="1047" y="311"/>
                    <a:pt x="1018" y="311"/>
                  </a:cubicBezTo>
                  <a:cubicBezTo>
                    <a:pt x="1014" y="311"/>
                    <a:pt x="1009" y="311"/>
                    <a:pt x="1005" y="311"/>
                  </a:cubicBezTo>
                  <a:cubicBezTo>
                    <a:pt x="852" y="311"/>
                    <a:pt x="681" y="291"/>
                    <a:pt x="535" y="245"/>
                  </a:cubicBezTo>
                  <a:cubicBezTo>
                    <a:pt x="371" y="194"/>
                    <a:pt x="256" y="93"/>
                    <a:pt x="111" y="10"/>
                  </a:cubicBezTo>
                  <a:cubicBezTo>
                    <a:pt x="100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3"/>
            <p:cNvSpPr/>
            <p:nvPr/>
          </p:nvSpPr>
          <p:spPr>
            <a:xfrm>
              <a:off x="1539150" y="2310050"/>
              <a:ext cx="40650" cy="32775"/>
            </a:xfrm>
            <a:custGeom>
              <a:avLst/>
              <a:gdLst/>
              <a:ahLst/>
              <a:cxnLst/>
              <a:rect l="l" t="t" r="r" b="b"/>
              <a:pathLst>
                <a:path w="1626" h="1311" extrusionOk="0">
                  <a:moveTo>
                    <a:pt x="1569" y="1"/>
                  </a:moveTo>
                  <a:cubicBezTo>
                    <a:pt x="1554" y="1"/>
                    <a:pt x="1541" y="8"/>
                    <a:pt x="1532" y="24"/>
                  </a:cubicBezTo>
                  <a:cubicBezTo>
                    <a:pt x="1218" y="611"/>
                    <a:pt x="751" y="1047"/>
                    <a:pt x="78" y="1166"/>
                  </a:cubicBezTo>
                  <a:cubicBezTo>
                    <a:pt x="1" y="1179"/>
                    <a:pt x="14" y="1310"/>
                    <a:pt x="88" y="1310"/>
                  </a:cubicBezTo>
                  <a:cubicBezTo>
                    <a:pt x="91" y="1310"/>
                    <a:pt x="95" y="1310"/>
                    <a:pt x="98" y="1309"/>
                  </a:cubicBezTo>
                  <a:lnTo>
                    <a:pt x="98" y="1310"/>
                  </a:lnTo>
                  <a:cubicBezTo>
                    <a:pt x="780" y="1220"/>
                    <a:pt x="1444" y="755"/>
                    <a:pt x="1617" y="60"/>
                  </a:cubicBezTo>
                  <a:cubicBezTo>
                    <a:pt x="1625" y="27"/>
                    <a:pt x="1596" y="1"/>
                    <a:pt x="15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3"/>
            <p:cNvSpPr/>
            <p:nvPr/>
          </p:nvSpPr>
          <p:spPr>
            <a:xfrm>
              <a:off x="1533850" y="2274375"/>
              <a:ext cx="48800" cy="38975"/>
            </a:xfrm>
            <a:custGeom>
              <a:avLst/>
              <a:gdLst/>
              <a:ahLst/>
              <a:cxnLst/>
              <a:rect l="l" t="t" r="r" b="b"/>
              <a:pathLst>
                <a:path w="1952" h="1559" extrusionOk="0">
                  <a:moveTo>
                    <a:pt x="193" y="0"/>
                  </a:moveTo>
                  <a:cubicBezTo>
                    <a:pt x="147" y="0"/>
                    <a:pt x="100" y="6"/>
                    <a:pt x="51" y="19"/>
                  </a:cubicBezTo>
                  <a:cubicBezTo>
                    <a:pt x="6" y="31"/>
                    <a:pt x="1" y="108"/>
                    <a:pt x="51" y="115"/>
                  </a:cubicBezTo>
                  <a:cubicBezTo>
                    <a:pt x="685" y="214"/>
                    <a:pt x="784" y="751"/>
                    <a:pt x="1131" y="1188"/>
                  </a:cubicBezTo>
                  <a:cubicBezTo>
                    <a:pt x="1291" y="1390"/>
                    <a:pt x="1507" y="1558"/>
                    <a:pt x="1760" y="1558"/>
                  </a:cubicBezTo>
                  <a:cubicBezTo>
                    <a:pt x="1806" y="1558"/>
                    <a:pt x="1853" y="1552"/>
                    <a:pt x="1902" y="1540"/>
                  </a:cubicBezTo>
                  <a:cubicBezTo>
                    <a:pt x="1951" y="1527"/>
                    <a:pt x="1936" y="1459"/>
                    <a:pt x="1890" y="1455"/>
                  </a:cubicBezTo>
                  <a:lnTo>
                    <a:pt x="1890" y="1454"/>
                  </a:lnTo>
                  <a:cubicBezTo>
                    <a:pt x="1246" y="1396"/>
                    <a:pt x="1150" y="811"/>
                    <a:pt x="816" y="380"/>
                  </a:cubicBezTo>
                  <a:cubicBezTo>
                    <a:pt x="659" y="177"/>
                    <a:pt x="44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3"/>
            <p:cNvSpPr/>
            <p:nvPr/>
          </p:nvSpPr>
          <p:spPr>
            <a:xfrm>
              <a:off x="1533075" y="2264350"/>
              <a:ext cx="44825" cy="13425"/>
            </a:xfrm>
            <a:custGeom>
              <a:avLst/>
              <a:gdLst/>
              <a:ahLst/>
              <a:cxnLst/>
              <a:rect l="l" t="t" r="r" b="b"/>
              <a:pathLst>
                <a:path w="1793" h="537" extrusionOk="0">
                  <a:moveTo>
                    <a:pt x="1181" y="1"/>
                  </a:moveTo>
                  <a:cubicBezTo>
                    <a:pt x="760" y="1"/>
                    <a:pt x="294" y="186"/>
                    <a:pt x="44" y="433"/>
                  </a:cubicBezTo>
                  <a:cubicBezTo>
                    <a:pt x="0" y="475"/>
                    <a:pt x="39" y="537"/>
                    <a:pt x="88" y="537"/>
                  </a:cubicBezTo>
                  <a:cubicBezTo>
                    <a:pt x="98" y="537"/>
                    <a:pt x="108" y="534"/>
                    <a:pt x="118" y="529"/>
                  </a:cubicBezTo>
                  <a:cubicBezTo>
                    <a:pt x="385" y="389"/>
                    <a:pt x="630" y="261"/>
                    <a:pt x="933" y="222"/>
                  </a:cubicBezTo>
                  <a:cubicBezTo>
                    <a:pt x="984" y="215"/>
                    <a:pt x="1034" y="213"/>
                    <a:pt x="1084" y="213"/>
                  </a:cubicBezTo>
                  <a:cubicBezTo>
                    <a:pt x="1293" y="213"/>
                    <a:pt x="1493" y="261"/>
                    <a:pt x="1705" y="261"/>
                  </a:cubicBezTo>
                  <a:cubicBezTo>
                    <a:pt x="1711" y="261"/>
                    <a:pt x="1716" y="261"/>
                    <a:pt x="1722" y="261"/>
                  </a:cubicBezTo>
                  <a:cubicBezTo>
                    <a:pt x="1779" y="260"/>
                    <a:pt x="1792" y="189"/>
                    <a:pt x="1750" y="158"/>
                  </a:cubicBezTo>
                  <a:cubicBezTo>
                    <a:pt x="1594" y="48"/>
                    <a:pt x="1394" y="1"/>
                    <a:pt x="1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3"/>
            <p:cNvSpPr/>
            <p:nvPr/>
          </p:nvSpPr>
          <p:spPr>
            <a:xfrm>
              <a:off x="1567050" y="2205150"/>
              <a:ext cx="20425" cy="65825"/>
            </a:xfrm>
            <a:custGeom>
              <a:avLst/>
              <a:gdLst/>
              <a:ahLst/>
              <a:cxnLst/>
              <a:rect l="l" t="t" r="r" b="b"/>
              <a:pathLst>
                <a:path w="817" h="2633" extrusionOk="0">
                  <a:moveTo>
                    <a:pt x="755" y="1"/>
                  </a:moveTo>
                  <a:cubicBezTo>
                    <a:pt x="743" y="1"/>
                    <a:pt x="732" y="5"/>
                    <a:pt x="723" y="16"/>
                  </a:cubicBezTo>
                  <a:cubicBezTo>
                    <a:pt x="183" y="655"/>
                    <a:pt x="1" y="1815"/>
                    <a:pt x="258" y="2602"/>
                  </a:cubicBezTo>
                  <a:cubicBezTo>
                    <a:pt x="265" y="2623"/>
                    <a:pt x="284" y="2633"/>
                    <a:pt x="302" y="2633"/>
                  </a:cubicBezTo>
                  <a:cubicBezTo>
                    <a:pt x="324" y="2633"/>
                    <a:pt x="344" y="2619"/>
                    <a:pt x="343" y="2591"/>
                  </a:cubicBezTo>
                  <a:cubicBezTo>
                    <a:pt x="330" y="2121"/>
                    <a:pt x="289" y="1686"/>
                    <a:pt x="387" y="1218"/>
                  </a:cubicBezTo>
                  <a:cubicBezTo>
                    <a:pt x="473" y="808"/>
                    <a:pt x="661" y="451"/>
                    <a:pt x="804" y="62"/>
                  </a:cubicBezTo>
                  <a:cubicBezTo>
                    <a:pt x="816" y="30"/>
                    <a:pt x="785" y="1"/>
                    <a:pt x="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3"/>
            <p:cNvSpPr/>
            <p:nvPr/>
          </p:nvSpPr>
          <p:spPr>
            <a:xfrm>
              <a:off x="1581600" y="2204650"/>
              <a:ext cx="39100" cy="58300"/>
            </a:xfrm>
            <a:custGeom>
              <a:avLst/>
              <a:gdLst/>
              <a:ahLst/>
              <a:cxnLst/>
              <a:rect l="l" t="t" r="r" b="b"/>
              <a:pathLst>
                <a:path w="1564" h="2332" extrusionOk="0">
                  <a:moveTo>
                    <a:pt x="205" y="1"/>
                  </a:moveTo>
                  <a:cubicBezTo>
                    <a:pt x="195" y="1"/>
                    <a:pt x="185" y="6"/>
                    <a:pt x="178" y="17"/>
                  </a:cubicBezTo>
                  <a:cubicBezTo>
                    <a:pt x="0" y="318"/>
                    <a:pt x="191" y="562"/>
                    <a:pt x="426" y="763"/>
                  </a:cubicBezTo>
                  <a:cubicBezTo>
                    <a:pt x="697" y="995"/>
                    <a:pt x="931" y="1155"/>
                    <a:pt x="1120" y="1466"/>
                  </a:cubicBezTo>
                  <a:cubicBezTo>
                    <a:pt x="1277" y="1725"/>
                    <a:pt x="1344" y="1997"/>
                    <a:pt x="1429" y="2285"/>
                  </a:cubicBezTo>
                  <a:cubicBezTo>
                    <a:pt x="1438" y="2317"/>
                    <a:pt x="1465" y="2332"/>
                    <a:pt x="1492" y="2332"/>
                  </a:cubicBezTo>
                  <a:cubicBezTo>
                    <a:pt x="1526" y="2332"/>
                    <a:pt x="1559" y="2309"/>
                    <a:pt x="1559" y="2266"/>
                  </a:cubicBezTo>
                  <a:cubicBezTo>
                    <a:pt x="1564" y="1907"/>
                    <a:pt x="1419" y="1554"/>
                    <a:pt x="1212" y="1262"/>
                  </a:cubicBezTo>
                  <a:cubicBezTo>
                    <a:pt x="978" y="932"/>
                    <a:pt x="142" y="481"/>
                    <a:pt x="239" y="43"/>
                  </a:cubicBezTo>
                  <a:cubicBezTo>
                    <a:pt x="244" y="19"/>
                    <a:pt x="225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3"/>
            <p:cNvSpPr/>
            <p:nvPr/>
          </p:nvSpPr>
          <p:spPr>
            <a:xfrm>
              <a:off x="1606575" y="2148450"/>
              <a:ext cx="197850" cy="130300"/>
            </a:xfrm>
            <a:custGeom>
              <a:avLst/>
              <a:gdLst/>
              <a:ahLst/>
              <a:cxnLst/>
              <a:rect l="l" t="t" r="r" b="b"/>
              <a:pathLst>
                <a:path w="7914" h="5212" extrusionOk="0">
                  <a:moveTo>
                    <a:pt x="5158" y="0"/>
                  </a:moveTo>
                  <a:cubicBezTo>
                    <a:pt x="4170" y="0"/>
                    <a:pt x="3190" y="245"/>
                    <a:pt x="2342" y="787"/>
                  </a:cubicBezTo>
                  <a:cubicBezTo>
                    <a:pt x="924" y="1692"/>
                    <a:pt x="0" y="3523"/>
                    <a:pt x="612" y="5179"/>
                  </a:cubicBezTo>
                  <a:cubicBezTo>
                    <a:pt x="621" y="5202"/>
                    <a:pt x="639" y="5212"/>
                    <a:pt x="657" y="5212"/>
                  </a:cubicBezTo>
                  <a:cubicBezTo>
                    <a:pt x="684" y="5212"/>
                    <a:pt x="710" y="5190"/>
                    <a:pt x="702" y="5154"/>
                  </a:cubicBezTo>
                  <a:lnTo>
                    <a:pt x="703" y="5154"/>
                  </a:lnTo>
                  <a:cubicBezTo>
                    <a:pt x="323" y="3351"/>
                    <a:pt x="1061" y="1636"/>
                    <a:pt x="2707" y="750"/>
                  </a:cubicBezTo>
                  <a:cubicBezTo>
                    <a:pt x="3469" y="340"/>
                    <a:pt x="4266" y="173"/>
                    <a:pt x="5070" y="173"/>
                  </a:cubicBezTo>
                  <a:cubicBezTo>
                    <a:pt x="5991" y="173"/>
                    <a:pt x="6920" y="392"/>
                    <a:pt x="7817" y="710"/>
                  </a:cubicBezTo>
                  <a:cubicBezTo>
                    <a:pt x="7823" y="712"/>
                    <a:pt x="7829" y="713"/>
                    <a:pt x="7834" y="713"/>
                  </a:cubicBezTo>
                  <a:cubicBezTo>
                    <a:pt x="7884" y="713"/>
                    <a:pt x="7913" y="631"/>
                    <a:pt x="7860" y="606"/>
                  </a:cubicBezTo>
                  <a:cubicBezTo>
                    <a:pt x="7022" y="217"/>
                    <a:pt x="6086" y="0"/>
                    <a:pt x="5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3"/>
            <p:cNvSpPr/>
            <p:nvPr/>
          </p:nvSpPr>
          <p:spPr>
            <a:xfrm>
              <a:off x="1802250" y="2192925"/>
              <a:ext cx="30400" cy="6575"/>
            </a:xfrm>
            <a:custGeom>
              <a:avLst/>
              <a:gdLst/>
              <a:ahLst/>
              <a:cxnLst/>
              <a:rect l="l" t="t" r="r" b="b"/>
              <a:pathLst>
                <a:path w="1216" h="263" extrusionOk="0">
                  <a:moveTo>
                    <a:pt x="76" y="0"/>
                  </a:moveTo>
                  <a:cubicBezTo>
                    <a:pt x="1" y="0"/>
                    <a:pt x="2" y="113"/>
                    <a:pt x="67" y="139"/>
                  </a:cubicBezTo>
                  <a:cubicBezTo>
                    <a:pt x="270" y="218"/>
                    <a:pt x="527" y="262"/>
                    <a:pt x="771" y="262"/>
                  </a:cubicBezTo>
                  <a:cubicBezTo>
                    <a:pt x="903" y="262"/>
                    <a:pt x="1032" y="249"/>
                    <a:pt x="1147" y="222"/>
                  </a:cubicBezTo>
                  <a:cubicBezTo>
                    <a:pt x="1215" y="207"/>
                    <a:pt x="1194" y="114"/>
                    <a:pt x="1132" y="108"/>
                  </a:cubicBezTo>
                  <a:cubicBezTo>
                    <a:pt x="957" y="90"/>
                    <a:pt x="781" y="103"/>
                    <a:pt x="604" y="84"/>
                  </a:cubicBezTo>
                  <a:cubicBezTo>
                    <a:pt x="430" y="64"/>
                    <a:pt x="259" y="22"/>
                    <a:pt x="85" y="1"/>
                  </a:cubicBezTo>
                  <a:cubicBezTo>
                    <a:pt x="82" y="0"/>
                    <a:pt x="79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3"/>
            <p:cNvSpPr/>
            <p:nvPr/>
          </p:nvSpPr>
          <p:spPr>
            <a:xfrm>
              <a:off x="1773350" y="2166150"/>
              <a:ext cx="57300" cy="116725"/>
            </a:xfrm>
            <a:custGeom>
              <a:avLst/>
              <a:gdLst/>
              <a:ahLst/>
              <a:cxnLst/>
              <a:rect l="l" t="t" r="r" b="b"/>
              <a:pathLst>
                <a:path w="2292" h="4669" extrusionOk="0">
                  <a:moveTo>
                    <a:pt x="26" y="0"/>
                  </a:moveTo>
                  <a:cubicBezTo>
                    <a:pt x="12" y="0"/>
                    <a:pt x="0" y="17"/>
                    <a:pt x="13" y="28"/>
                  </a:cubicBezTo>
                  <a:cubicBezTo>
                    <a:pt x="1485" y="1277"/>
                    <a:pt x="2008" y="2756"/>
                    <a:pt x="1475" y="4643"/>
                  </a:cubicBezTo>
                  <a:cubicBezTo>
                    <a:pt x="1471" y="4657"/>
                    <a:pt x="1484" y="4668"/>
                    <a:pt x="1496" y="4668"/>
                  </a:cubicBezTo>
                  <a:cubicBezTo>
                    <a:pt x="1502" y="4668"/>
                    <a:pt x="1508" y="4665"/>
                    <a:pt x="1512" y="4658"/>
                  </a:cubicBezTo>
                  <a:cubicBezTo>
                    <a:pt x="2291" y="3056"/>
                    <a:pt x="1646" y="829"/>
                    <a:pt x="33" y="2"/>
                  </a:cubicBezTo>
                  <a:cubicBezTo>
                    <a:pt x="31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3"/>
            <p:cNvSpPr/>
            <p:nvPr/>
          </p:nvSpPr>
          <p:spPr>
            <a:xfrm>
              <a:off x="1773150" y="2202025"/>
              <a:ext cx="41425" cy="80775"/>
            </a:xfrm>
            <a:custGeom>
              <a:avLst/>
              <a:gdLst/>
              <a:ahLst/>
              <a:cxnLst/>
              <a:rect l="l" t="t" r="r" b="b"/>
              <a:pathLst>
                <a:path w="1657" h="3231" extrusionOk="0">
                  <a:moveTo>
                    <a:pt x="50" y="1"/>
                  </a:moveTo>
                  <a:cubicBezTo>
                    <a:pt x="26" y="1"/>
                    <a:pt x="1" y="17"/>
                    <a:pt x="1" y="45"/>
                  </a:cubicBezTo>
                  <a:cubicBezTo>
                    <a:pt x="1" y="622"/>
                    <a:pt x="78" y="1250"/>
                    <a:pt x="333" y="1773"/>
                  </a:cubicBezTo>
                  <a:cubicBezTo>
                    <a:pt x="434" y="1982"/>
                    <a:pt x="564" y="2176"/>
                    <a:pt x="726" y="2341"/>
                  </a:cubicBezTo>
                  <a:cubicBezTo>
                    <a:pt x="1014" y="2633"/>
                    <a:pt x="1449" y="2744"/>
                    <a:pt x="1527" y="3208"/>
                  </a:cubicBezTo>
                  <a:cubicBezTo>
                    <a:pt x="1530" y="3223"/>
                    <a:pt x="1544" y="3231"/>
                    <a:pt x="1558" y="3231"/>
                  </a:cubicBezTo>
                  <a:cubicBezTo>
                    <a:pt x="1572" y="3231"/>
                    <a:pt x="1586" y="3223"/>
                    <a:pt x="1589" y="3208"/>
                  </a:cubicBezTo>
                  <a:cubicBezTo>
                    <a:pt x="1657" y="2795"/>
                    <a:pt x="1323" y="2637"/>
                    <a:pt x="1031" y="2406"/>
                  </a:cubicBezTo>
                  <a:cubicBezTo>
                    <a:pt x="280" y="1812"/>
                    <a:pt x="244" y="902"/>
                    <a:pt x="90" y="33"/>
                  </a:cubicBezTo>
                  <a:cubicBezTo>
                    <a:pt x="86" y="11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3"/>
            <p:cNvSpPr/>
            <p:nvPr/>
          </p:nvSpPr>
          <p:spPr>
            <a:xfrm>
              <a:off x="1723200" y="2256650"/>
              <a:ext cx="68225" cy="23325"/>
            </a:xfrm>
            <a:custGeom>
              <a:avLst/>
              <a:gdLst/>
              <a:ahLst/>
              <a:cxnLst/>
              <a:rect l="l" t="t" r="r" b="b"/>
              <a:pathLst>
                <a:path w="2729" h="933" extrusionOk="0">
                  <a:moveTo>
                    <a:pt x="2674" y="0"/>
                  </a:moveTo>
                  <a:cubicBezTo>
                    <a:pt x="2667" y="0"/>
                    <a:pt x="2661" y="2"/>
                    <a:pt x="2655" y="7"/>
                  </a:cubicBezTo>
                  <a:cubicBezTo>
                    <a:pt x="2272" y="293"/>
                    <a:pt x="1912" y="549"/>
                    <a:pt x="1435" y="656"/>
                  </a:cubicBezTo>
                  <a:cubicBezTo>
                    <a:pt x="1282" y="690"/>
                    <a:pt x="1138" y="702"/>
                    <a:pt x="996" y="702"/>
                  </a:cubicBezTo>
                  <a:cubicBezTo>
                    <a:pt x="685" y="702"/>
                    <a:pt x="390" y="642"/>
                    <a:pt x="57" y="623"/>
                  </a:cubicBezTo>
                  <a:cubicBezTo>
                    <a:pt x="57" y="623"/>
                    <a:pt x="56" y="623"/>
                    <a:pt x="55" y="623"/>
                  </a:cubicBezTo>
                  <a:cubicBezTo>
                    <a:pt x="10" y="623"/>
                    <a:pt x="1" y="685"/>
                    <a:pt x="35" y="707"/>
                  </a:cubicBezTo>
                  <a:cubicBezTo>
                    <a:pt x="269" y="864"/>
                    <a:pt x="558" y="932"/>
                    <a:pt x="860" y="932"/>
                  </a:cubicBezTo>
                  <a:cubicBezTo>
                    <a:pt x="1565" y="932"/>
                    <a:pt x="2347" y="561"/>
                    <a:pt x="2710" y="62"/>
                  </a:cubicBezTo>
                  <a:cubicBezTo>
                    <a:pt x="2728" y="36"/>
                    <a:pt x="2701" y="0"/>
                    <a:pt x="2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3"/>
            <p:cNvSpPr/>
            <p:nvPr/>
          </p:nvSpPr>
          <p:spPr>
            <a:xfrm>
              <a:off x="1722775" y="2205700"/>
              <a:ext cx="46350" cy="69000"/>
            </a:xfrm>
            <a:custGeom>
              <a:avLst/>
              <a:gdLst/>
              <a:ahLst/>
              <a:cxnLst/>
              <a:rect l="l" t="t" r="r" b="b"/>
              <a:pathLst>
                <a:path w="1854" h="2760" extrusionOk="0">
                  <a:moveTo>
                    <a:pt x="742" y="1"/>
                  </a:moveTo>
                  <a:cubicBezTo>
                    <a:pt x="692" y="1"/>
                    <a:pt x="658" y="74"/>
                    <a:pt x="696" y="118"/>
                  </a:cubicBezTo>
                  <a:cubicBezTo>
                    <a:pt x="1470" y="1014"/>
                    <a:pt x="716" y="1953"/>
                    <a:pt x="53" y="2632"/>
                  </a:cubicBezTo>
                  <a:cubicBezTo>
                    <a:pt x="0" y="2685"/>
                    <a:pt x="51" y="2760"/>
                    <a:pt x="109" y="2760"/>
                  </a:cubicBezTo>
                  <a:cubicBezTo>
                    <a:pt x="126" y="2760"/>
                    <a:pt x="144" y="2753"/>
                    <a:pt x="160" y="2738"/>
                  </a:cubicBezTo>
                  <a:cubicBezTo>
                    <a:pt x="800" y="2122"/>
                    <a:pt x="1853" y="776"/>
                    <a:pt x="777" y="13"/>
                  </a:cubicBezTo>
                  <a:cubicBezTo>
                    <a:pt x="765" y="4"/>
                    <a:pt x="7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3"/>
            <p:cNvSpPr/>
            <p:nvPr/>
          </p:nvSpPr>
          <p:spPr>
            <a:xfrm>
              <a:off x="1660150" y="2180075"/>
              <a:ext cx="85150" cy="48650"/>
            </a:xfrm>
            <a:custGeom>
              <a:avLst/>
              <a:gdLst/>
              <a:ahLst/>
              <a:cxnLst/>
              <a:rect l="l" t="t" r="r" b="b"/>
              <a:pathLst>
                <a:path w="3406" h="1946" extrusionOk="0">
                  <a:moveTo>
                    <a:pt x="1718" y="0"/>
                  </a:moveTo>
                  <a:cubicBezTo>
                    <a:pt x="728" y="0"/>
                    <a:pt x="51" y="922"/>
                    <a:pt x="3" y="1868"/>
                  </a:cubicBezTo>
                  <a:cubicBezTo>
                    <a:pt x="0" y="1917"/>
                    <a:pt x="45" y="1945"/>
                    <a:pt x="87" y="1945"/>
                  </a:cubicBezTo>
                  <a:cubicBezTo>
                    <a:pt x="120" y="1945"/>
                    <a:pt x="152" y="1928"/>
                    <a:pt x="157" y="1889"/>
                  </a:cubicBezTo>
                  <a:cubicBezTo>
                    <a:pt x="260" y="1195"/>
                    <a:pt x="555" y="488"/>
                    <a:pt x="1283" y="249"/>
                  </a:cubicBezTo>
                  <a:cubicBezTo>
                    <a:pt x="1428" y="201"/>
                    <a:pt x="1575" y="179"/>
                    <a:pt x="1718" y="179"/>
                  </a:cubicBezTo>
                  <a:cubicBezTo>
                    <a:pt x="2436" y="179"/>
                    <a:pt x="3064" y="744"/>
                    <a:pt x="2916" y="1560"/>
                  </a:cubicBezTo>
                  <a:cubicBezTo>
                    <a:pt x="2907" y="1609"/>
                    <a:pt x="2942" y="1646"/>
                    <a:pt x="2982" y="1646"/>
                  </a:cubicBezTo>
                  <a:cubicBezTo>
                    <a:pt x="2998" y="1646"/>
                    <a:pt x="3014" y="1640"/>
                    <a:pt x="3029" y="1627"/>
                  </a:cubicBezTo>
                  <a:cubicBezTo>
                    <a:pt x="3166" y="1519"/>
                    <a:pt x="3287" y="1396"/>
                    <a:pt x="3393" y="1259"/>
                  </a:cubicBezTo>
                  <a:cubicBezTo>
                    <a:pt x="3406" y="1244"/>
                    <a:pt x="3394" y="1220"/>
                    <a:pt x="3378" y="1220"/>
                  </a:cubicBezTo>
                  <a:cubicBezTo>
                    <a:pt x="3374" y="1220"/>
                    <a:pt x="3370" y="1221"/>
                    <a:pt x="3367" y="1224"/>
                  </a:cubicBezTo>
                  <a:cubicBezTo>
                    <a:pt x="3195" y="1329"/>
                    <a:pt x="3144" y="1387"/>
                    <a:pt x="3126" y="1387"/>
                  </a:cubicBezTo>
                  <a:cubicBezTo>
                    <a:pt x="3108" y="1387"/>
                    <a:pt x="3120" y="1335"/>
                    <a:pt x="3088" y="1221"/>
                  </a:cubicBezTo>
                  <a:cubicBezTo>
                    <a:pt x="3033" y="1027"/>
                    <a:pt x="3020" y="846"/>
                    <a:pt x="2918" y="667"/>
                  </a:cubicBezTo>
                  <a:cubicBezTo>
                    <a:pt x="2701" y="289"/>
                    <a:pt x="2320" y="55"/>
                    <a:pt x="1891" y="10"/>
                  </a:cubicBezTo>
                  <a:cubicBezTo>
                    <a:pt x="1832" y="3"/>
                    <a:pt x="1774" y="0"/>
                    <a:pt x="1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3"/>
            <p:cNvSpPr/>
            <p:nvPr/>
          </p:nvSpPr>
          <p:spPr>
            <a:xfrm>
              <a:off x="1694725" y="2269975"/>
              <a:ext cx="9400" cy="22025"/>
            </a:xfrm>
            <a:custGeom>
              <a:avLst/>
              <a:gdLst/>
              <a:ahLst/>
              <a:cxnLst/>
              <a:rect l="l" t="t" r="r" b="b"/>
              <a:pathLst>
                <a:path w="376" h="881" extrusionOk="0">
                  <a:moveTo>
                    <a:pt x="53" y="1"/>
                  </a:moveTo>
                  <a:cubicBezTo>
                    <a:pt x="26" y="1"/>
                    <a:pt x="1" y="27"/>
                    <a:pt x="19" y="57"/>
                  </a:cubicBezTo>
                  <a:cubicBezTo>
                    <a:pt x="94" y="179"/>
                    <a:pt x="135" y="341"/>
                    <a:pt x="135" y="484"/>
                  </a:cubicBezTo>
                  <a:cubicBezTo>
                    <a:pt x="135" y="609"/>
                    <a:pt x="87" y="723"/>
                    <a:pt x="83" y="847"/>
                  </a:cubicBezTo>
                  <a:cubicBezTo>
                    <a:pt x="82" y="868"/>
                    <a:pt x="99" y="880"/>
                    <a:pt x="116" y="880"/>
                  </a:cubicBezTo>
                  <a:cubicBezTo>
                    <a:pt x="125" y="880"/>
                    <a:pt x="133" y="877"/>
                    <a:pt x="140" y="871"/>
                  </a:cubicBezTo>
                  <a:cubicBezTo>
                    <a:pt x="376" y="656"/>
                    <a:pt x="245" y="236"/>
                    <a:pt x="86" y="18"/>
                  </a:cubicBezTo>
                  <a:cubicBezTo>
                    <a:pt x="77" y="6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3"/>
            <p:cNvSpPr/>
            <p:nvPr/>
          </p:nvSpPr>
          <p:spPr>
            <a:xfrm>
              <a:off x="1660825" y="2249175"/>
              <a:ext cx="237550" cy="101850"/>
            </a:xfrm>
            <a:custGeom>
              <a:avLst/>
              <a:gdLst/>
              <a:ahLst/>
              <a:cxnLst/>
              <a:rect l="l" t="t" r="r" b="b"/>
              <a:pathLst>
                <a:path w="9502" h="4074" extrusionOk="0">
                  <a:moveTo>
                    <a:pt x="9396" y="0"/>
                  </a:moveTo>
                  <a:cubicBezTo>
                    <a:pt x="9362" y="0"/>
                    <a:pt x="9329" y="19"/>
                    <a:pt x="9317" y="64"/>
                  </a:cubicBezTo>
                  <a:cubicBezTo>
                    <a:pt x="8841" y="1841"/>
                    <a:pt x="7493" y="3267"/>
                    <a:pt x="5684" y="3719"/>
                  </a:cubicBezTo>
                  <a:cubicBezTo>
                    <a:pt x="5272" y="3823"/>
                    <a:pt x="4850" y="3872"/>
                    <a:pt x="4427" y="3872"/>
                  </a:cubicBezTo>
                  <a:cubicBezTo>
                    <a:pt x="3893" y="3872"/>
                    <a:pt x="3358" y="3793"/>
                    <a:pt x="2844" y="3643"/>
                  </a:cubicBezTo>
                  <a:cubicBezTo>
                    <a:pt x="2383" y="3509"/>
                    <a:pt x="1937" y="3315"/>
                    <a:pt x="1523" y="3071"/>
                  </a:cubicBezTo>
                  <a:cubicBezTo>
                    <a:pt x="1289" y="2933"/>
                    <a:pt x="1032" y="2772"/>
                    <a:pt x="837" y="2585"/>
                  </a:cubicBezTo>
                  <a:cubicBezTo>
                    <a:pt x="754" y="2488"/>
                    <a:pt x="671" y="2391"/>
                    <a:pt x="587" y="2293"/>
                  </a:cubicBezTo>
                  <a:cubicBezTo>
                    <a:pt x="307" y="1824"/>
                    <a:pt x="420" y="1589"/>
                    <a:pt x="928" y="1589"/>
                  </a:cubicBezTo>
                  <a:cubicBezTo>
                    <a:pt x="1049" y="1589"/>
                    <a:pt x="1191" y="1602"/>
                    <a:pt x="1355" y="1628"/>
                  </a:cubicBezTo>
                  <a:cubicBezTo>
                    <a:pt x="1361" y="1647"/>
                    <a:pt x="1377" y="1656"/>
                    <a:pt x="1392" y="1656"/>
                  </a:cubicBezTo>
                  <a:cubicBezTo>
                    <a:pt x="1411" y="1656"/>
                    <a:pt x="1430" y="1642"/>
                    <a:pt x="1431" y="1618"/>
                  </a:cubicBezTo>
                  <a:lnTo>
                    <a:pt x="1430" y="1618"/>
                  </a:lnTo>
                  <a:cubicBezTo>
                    <a:pt x="1445" y="1275"/>
                    <a:pt x="1228" y="1123"/>
                    <a:pt x="977" y="1123"/>
                  </a:cubicBezTo>
                  <a:cubicBezTo>
                    <a:pt x="694" y="1123"/>
                    <a:pt x="369" y="1317"/>
                    <a:pt x="293" y="1647"/>
                  </a:cubicBezTo>
                  <a:cubicBezTo>
                    <a:pt x="1" y="2901"/>
                    <a:pt x="2121" y="3679"/>
                    <a:pt x="3007" y="3905"/>
                  </a:cubicBezTo>
                  <a:cubicBezTo>
                    <a:pt x="3453" y="4019"/>
                    <a:pt x="3907" y="4074"/>
                    <a:pt x="4358" y="4074"/>
                  </a:cubicBezTo>
                  <a:cubicBezTo>
                    <a:pt x="6721" y="4074"/>
                    <a:pt x="8991" y="2568"/>
                    <a:pt x="9488" y="110"/>
                  </a:cubicBezTo>
                  <a:cubicBezTo>
                    <a:pt x="9502" y="44"/>
                    <a:pt x="9448" y="0"/>
                    <a:pt x="9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3"/>
            <p:cNvSpPr/>
            <p:nvPr/>
          </p:nvSpPr>
          <p:spPr>
            <a:xfrm>
              <a:off x="1844425" y="2191625"/>
              <a:ext cx="80575" cy="86425"/>
            </a:xfrm>
            <a:custGeom>
              <a:avLst/>
              <a:gdLst/>
              <a:ahLst/>
              <a:cxnLst/>
              <a:rect l="l" t="t" r="r" b="b"/>
              <a:pathLst>
                <a:path w="3223" h="3457" extrusionOk="0">
                  <a:moveTo>
                    <a:pt x="3194" y="1"/>
                  </a:moveTo>
                  <a:cubicBezTo>
                    <a:pt x="3183" y="1"/>
                    <a:pt x="3171" y="7"/>
                    <a:pt x="3168" y="19"/>
                  </a:cubicBezTo>
                  <a:cubicBezTo>
                    <a:pt x="2950" y="841"/>
                    <a:pt x="2612" y="1579"/>
                    <a:pt x="2010" y="2194"/>
                  </a:cubicBezTo>
                  <a:cubicBezTo>
                    <a:pt x="1422" y="2794"/>
                    <a:pt x="759" y="2997"/>
                    <a:pt x="41" y="3369"/>
                  </a:cubicBezTo>
                  <a:cubicBezTo>
                    <a:pt x="0" y="3390"/>
                    <a:pt x="19" y="3457"/>
                    <a:pt x="63" y="3457"/>
                  </a:cubicBezTo>
                  <a:cubicBezTo>
                    <a:pt x="64" y="3457"/>
                    <a:pt x="64" y="3457"/>
                    <a:pt x="65" y="3457"/>
                  </a:cubicBezTo>
                  <a:cubicBezTo>
                    <a:pt x="1668" y="3408"/>
                    <a:pt x="3084" y="1498"/>
                    <a:pt x="3221" y="27"/>
                  </a:cubicBezTo>
                  <a:cubicBezTo>
                    <a:pt x="3222" y="10"/>
                    <a:pt x="3208" y="1"/>
                    <a:pt x="3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3"/>
            <p:cNvSpPr/>
            <p:nvPr/>
          </p:nvSpPr>
          <p:spPr>
            <a:xfrm>
              <a:off x="1846475" y="2208200"/>
              <a:ext cx="46275" cy="69150"/>
            </a:xfrm>
            <a:custGeom>
              <a:avLst/>
              <a:gdLst/>
              <a:ahLst/>
              <a:cxnLst/>
              <a:rect l="l" t="t" r="r" b="b"/>
              <a:pathLst>
                <a:path w="1851" h="2766" extrusionOk="0">
                  <a:moveTo>
                    <a:pt x="1799" y="1"/>
                  </a:moveTo>
                  <a:cubicBezTo>
                    <a:pt x="1795" y="1"/>
                    <a:pt x="1790" y="2"/>
                    <a:pt x="1784" y="4"/>
                  </a:cubicBezTo>
                  <a:cubicBezTo>
                    <a:pt x="1290" y="188"/>
                    <a:pt x="898" y="607"/>
                    <a:pt x="667" y="1072"/>
                  </a:cubicBezTo>
                  <a:cubicBezTo>
                    <a:pt x="391" y="1626"/>
                    <a:pt x="400" y="2203"/>
                    <a:pt x="20" y="2714"/>
                  </a:cubicBezTo>
                  <a:cubicBezTo>
                    <a:pt x="1" y="2740"/>
                    <a:pt x="28" y="2765"/>
                    <a:pt x="53" y="2765"/>
                  </a:cubicBezTo>
                  <a:cubicBezTo>
                    <a:pt x="58" y="2765"/>
                    <a:pt x="63" y="2764"/>
                    <a:pt x="68" y="2762"/>
                  </a:cubicBezTo>
                  <a:cubicBezTo>
                    <a:pt x="435" y="2592"/>
                    <a:pt x="509" y="2141"/>
                    <a:pt x="597" y="1784"/>
                  </a:cubicBezTo>
                  <a:cubicBezTo>
                    <a:pt x="787" y="1005"/>
                    <a:pt x="1177" y="542"/>
                    <a:pt x="1818" y="84"/>
                  </a:cubicBezTo>
                  <a:cubicBezTo>
                    <a:pt x="1850" y="61"/>
                    <a:pt x="1838" y="1"/>
                    <a:pt x="1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3"/>
            <p:cNvSpPr/>
            <p:nvPr/>
          </p:nvSpPr>
          <p:spPr>
            <a:xfrm>
              <a:off x="1815475" y="2223300"/>
              <a:ext cx="56850" cy="16700"/>
            </a:xfrm>
            <a:custGeom>
              <a:avLst/>
              <a:gdLst/>
              <a:ahLst/>
              <a:cxnLst/>
              <a:rect l="l" t="t" r="r" b="b"/>
              <a:pathLst>
                <a:path w="2274" h="668" extrusionOk="0">
                  <a:moveTo>
                    <a:pt x="2218" y="1"/>
                  </a:moveTo>
                  <a:cubicBezTo>
                    <a:pt x="2212" y="1"/>
                    <a:pt x="2204" y="3"/>
                    <a:pt x="2197" y="8"/>
                  </a:cubicBezTo>
                  <a:cubicBezTo>
                    <a:pt x="1871" y="206"/>
                    <a:pt x="1564" y="385"/>
                    <a:pt x="1179" y="448"/>
                  </a:cubicBezTo>
                  <a:cubicBezTo>
                    <a:pt x="1093" y="462"/>
                    <a:pt x="1010" y="467"/>
                    <a:pt x="928" y="467"/>
                  </a:cubicBezTo>
                  <a:cubicBezTo>
                    <a:pt x="640" y="467"/>
                    <a:pt x="372" y="397"/>
                    <a:pt x="80" y="363"/>
                  </a:cubicBezTo>
                  <a:cubicBezTo>
                    <a:pt x="77" y="363"/>
                    <a:pt x="75" y="363"/>
                    <a:pt x="72" y="363"/>
                  </a:cubicBezTo>
                  <a:cubicBezTo>
                    <a:pt x="12" y="363"/>
                    <a:pt x="0" y="453"/>
                    <a:pt x="47" y="482"/>
                  </a:cubicBezTo>
                  <a:cubicBezTo>
                    <a:pt x="254" y="611"/>
                    <a:pt x="509" y="668"/>
                    <a:pt x="776" y="668"/>
                  </a:cubicBezTo>
                  <a:cubicBezTo>
                    <a:pt x="1326" y="668"/>
                    <a:pt x="1924" y="426"/>
                    <a:pt x="2248" y="72"/>
                  </a:cubicBezTo>
                  <a:cubicBezTo>
                    <a:pt x="2274" y="45"/>
                    <a:pt x="2251" y="1"/>
                    <a:pt x="2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3"/>
            <p:cNvSpPr/>
            <p:nvPr/>
          </p:nvSpPr>
          <p:spPr>
            <a:xfrm>
              <a:off x="1812525" y="2193025"/>
              <a:ext cx="30925" cy="26700"/>
            </a:xfrm>
            <a:custGeom>
              <a:avLst/>
              <a:gdLst/>
              <a:ahLst/>
              <a:cxnLst/>
              <a:rect l="l" t="t" r="r" b="b"/>
              <a:pathLst>
                <a:path w="1237" h="1068" extrusionOk="0">
                  <a:moveTo>
                    <a:pt x="1081" y="0"/>
                  </a:moveTo>
                  <a:cubicBezTo>
                    <a:pt x="599" y="0"/>
                    <a:pt x="88" y="574"/>
                    <a:pt x="7" y="1006"/>
                  </a:cubicBezTo>
                  <a:cubicBezTo>
                    <a:pt x="1" y="1039"/>
                    <a:pt x="31" y="1067"/>
                    <a:pt x="59" y="1067"/>
                  </a:cubicBezTo>
                  <a:cubicBezTo>
                    <a:pt x="73" y="1067"/>
                    <a:pt x="87" y="1060"/>
                    <a:pt x="96" y="1042"/>
                  </a:cubicBezTo>
                  <a:cubicBezTo>
                    <a:pt x="208" y="816"/>
                    <a:pt x="325" y="609"/>
                    <a:pt x="523" y="443"/>
                  </a:cubicBezTo>
                  <a:cubicBezTo>
                    <a:pt x="723" y="276"/>
                    <a:pt x="956" y="235"/>
                    <a:pt x="1178" y="117"/>
                  </a:cubicBezTo>
                  <a:cubicBezTo>
                    <a:pt x="1237" y="85"/>
                    <a:pt x="1202" y="11"/>
                    <a:pt x="1148" y="4"/>
                  </a:cubicBezTo>
                  <a:cubicBezTo>
                    <a:pt x="1126" y="2"/>
                    <a:pt x="1104" y="0"/>
                    <a:pt x="10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3"/>
            <p:cNvSpPr/>
            <p:nvPr/>
          </p:nvSpPr>
          <p:spPr>
            <a:xfrm>
              <a:off x="1789025" y="2086150"/>
              <a:ext cx="101275" cy="92000"/>
            </a:xfrm>
            <a:custGeom>
              <a:avLst/>
              <a:gdLst/>
              <a:ahLst/>
              <a:cxnLst/>
              <a:rect l="l" t="t" r="r" b="b"/>
              <a:pathLst>
                <a:path w="4051" h="3680" extrusionOk="0">
                  <a:moveTo>
                    <a:pt x="2125" y="0"/>
                  </a:moveTo>
                  <a:cubicBezTo>
                    <a:pt x="1920" y="0"/>
                    <a:pt x="1705" y="43"/>
                    <a:pt x="1483" y="137"/>
                  </a:cubicBezTo>
                  <a:cubicBezTo>
                    <a:pt x="79" y="730"/>
                    <a:pt x="0" y="2499"/>
                    <a:pt x="702" y="3660"/>
                  </a:cubicBezTo>
                  <a:cubicBezTo>
                    <a:pt x="710" y="3674"/>
                    <a:pt x="722" y="3680"/>
                    <a:pt x="734" y="3680"/>
                  </a:cubicBezTo>
                  <a:cubicBezTo>
                    <a:pt x="759" y="3680"/>
                    <a:pt x="784" y="3651"/>
                    <a:pt x="771" y="3620"/>
                  </a:cubicBezTo>
                  <a:lnTo>
                    <a:pt x="771" y="3619"/>
                  </a:lnTo>
                  <a:cubicBezTo>
                    <a:pt x="300" y="2502"/>
                    <a:pt x="144" y="1053"/>
                    <a:pt x="1381" y="354"/>
                  </a:cubicBezTo>
                  <a:cubicBezTo>
                    <a:pt x="1658" y="198"/>
                    <a:pt x="1912" y="130"/>
                    <a:pt x="2144" y="130"/>
                  </a:cubicBezTo>
                  <a:cubicBezTo>
                    <a:pt x="3097" y="130"/>
                    <a:pt x="3681" y="1278"/>
                    <a:pt x="3970" y="2163"/>
                  </a:cubicBezTo>
                  <a:cubicBezTo>
                    <a:pt x="3976" y="2182"/>
                    <a:pt x="3994" y="2191"/>
                    <a:pt x="4011" y="2191"/>
                  </a:cubicBezTo>
                  <a:cubicBezTo>
                    <a:pt x="4032" y="2191"/>
                    <a:pt x="4051" y="2178"/>
                    <a:pt x="4049" y="2152"/>
                  </a:cubicBezTo>
                  <a:cubicBezTo>
                    <a:pt x="3947" y="1114"/>
                    <a:pt x="3173" y="0"/>
                    <a:pt x="2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3"/>
            <p:cNvSpPr/>
            <p:nvPr/>
          </p:nvSpPr>
          <p:spPr>
            <a:xfrm>
              <a:off x="1805125" y="2108125"/>
              <a:ext cx="84825" cy="35325"/>
            </a:xfrm>
            <a:custGeom>
              <a:avLst/>
              <a:gdLst/>
              <a:ahLst/>
              <a:cxnLst/>
              <a:rect l="l" t="t" r="r" b="b"/>
              <a:pathLst>
                <a:path w="3393" h="1413" extrusionOk="0">
                  <a:moveTo>
                    <a:pt x="1055" y="0"/>
                  </a:moveTo>
                  <a:cubicBezTo>
                    <a:pt x="1021" y="0"/>
                    <a:pt x="985" y="2"/>
                    <a:pt x="948" y="7"/>
                  </a:cubicBezTo>
                  <a:cubicBezTo>
                    <a:pt x="285" y="94"/>
                    <a:pt x="1" y="791"/>
                    <a:pt x="115" y="1380"/>
                  </a:cubicBezTo>
                  <a:cubicBezTo>
                    <a:pt x="119" y="1403"/>
                    <a:pt x="136" y="1413"/>
                    <a:pt x="154" y="1413"/>
                  </a:cubicBezTo>
                  <a:cubicBezTo>
                    <a:pt x="178" y="1413"/>
                    <a:pt x="203" y="1396"/>
                    <a:pt x="204" y="1368"/>
                  </a:cubicBezTo>
                  <a:cubicBezTo>
                    <a:pt x="230" y="797"/>
                    <a:pt x="526" y="207"/>
                    <a:pt x="1042" y="207"/>
                  </a:cubicBezTo>
                  <a:cubicBezTo>
                    <a:pt x="1167" y="207"/>
                    <a:pt x="1305" y="241"/>
                    <a:pt x="1455" y="318"/>
                  </a:cubicBezTo>
                  <a:cubicBezTo>
                    <a:pt x="1698" y="443"/>
                    <a:pt x="1866" y="657"/>
                    <a:pt x="2087" y="812"/>
                  </a:cubicBezTo>
                  <a:cubicBezTo>
                    <a:pt x="2441" y="1059"/>
                    <a:pt x="2867" y="1214"/>
                    <a:pt x="3298" y="1214"/>
                  </a:cubicBezTo>
                  <a:cubicBezTo>
                    <a:pt x="3318" y="1214"/>
                    <a:pt x="3338" y="1213"/>
                    <a:pt x="3358" y="1213"/>
                  </a:cubicBezTo>
                  <a:cubicBezTo>
                    <a:pt x="3386" y="1212"/>
                    <a:pt x="3393" y="1171"/>
                    <a:pt x="3365" y="1163"/>
                  </a:cubicBezTo>
                  <a:lnTo>
                    <a:pt x="3365" y="1163"/>
                  </a:lnTo>
                  <a:lnTo>
                    <a:pt x="3365" y="1164"/>
                  </a:lnTo>
                  <a:cubicBezTo>
                    <a:pt x="2720" y="996"/>
                    <a:pt x="2288" y="749"/>
                    <a:pt x="1775" y="327"/>
                  </a:cubicBezTo>
                  <a:cubicBezTo>
                    <a:pt x="1558" y="147"/>
                    <a:pt x="1336" y="0"/>
                    <a:pt x="1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3"/>
            <p:cNvSpPr/>
            <p:nvPr/>
          </p:nvSpPr>
          <p:spPr>
            <a:xfrm>
              <a:off x="1814950" y="2101975"/>
              <a:ext cx="154325" cy="82475"/>
            </a:xfrm>
            <a:custGeom>
              <a:avLst/>
              <a:gdLst/>
              <a:ahLst/>
              <a:cxnLst/>
              <a:rect l="l" t="t" r="r" b="b"/>
              <a:pathLst>
                <a:path w="6173" h="3299" extrusionOk="0">
                  <a:moveTo>
                    <a:pt x="6045" y="1"/>
                  </a:moveTo>
                  <a:cubicBezTo>
                    <a:pt x="6017" y="1"/>
                    <a:pt x="5990" y="16"/>
                    <a:pt x="5973" y="51"/>
                  </a:cubicBezTo>
                  <a:cubicBezTo>
                    <a:pt x="5457" y="1179"/>
                    <a:pt x="4749" y="2283"/>
                    <a:pt x="3563" y="2789"/>
                  </a:cubicBezTo>
                  <a:cubicBezTo>
                    <a:pt x="3176" y="2954"/>
                    <a:pt x="2765" y="3049"/>
                    <a:pt x="2353" y="3049"/>
                  </a:cubicBezTo>
                  <a:cubicBezTo>
                    <a:pt x="2057" y="3049"/>
                    <a:pt x="1761" y="3000"/>
                    <a:pt x="1474" y="2894"/>
                  </a:cubicBezTo>
                  <a:cubicBezTo>
                    <a:pt x="1339" y="2855"/>
                    <a:pt x="1212" y="2796"/>
                    <a:pt x="1094" y="2721"/>
                  </a:cubicBezTo>
                  <a:cubicBezTo>
                    <a:pt x="409" y="2321"/>
                    <a:pt x="540" y="1970"/>
                    <a:pt x="1486" y="1668"/>
                  </a:cubicBezTo>
                  <a:lnTo>
                    <a:pt x="1486" y="1668"/>
                  </a:lnTo>
                  <a:cubicBezTo>
                    <a:pt x="1477" y="1727"/>
                    <a:pt x="1468" y="1786"/>
                    <a:pt x="1460" y="1846"/>
                  </a:cubicBezTo>
                  <a:cubicBezTo>
                    <a:pt x="1453" y="1892"/>
                    <a:pt x="1490" y="1923"/>
                    <a:pt x="1525" y="1923"/>
                  </a:cubicBezTo>
                  <a:cubicBezTo>
                    <a:pt x="1549" y="1923"/>
                    <a:pt x="1571" y="1909"/>
                    <a:pt x="1579" y="1878"/>
                  </a:cubicBezTo>
                  <a:cubicBezTo>
                    <a:pt x="1602" y="1793"/>
                    <a:pt x="1607" y="1710"/>
                    <a:pt x="1599" y="1633"/>
                  </a:cubicBezTo>
                  <a:lnTo>
                    <a:pt x="1599" y="1633"/>
                  </a:lnTo>
                  <a:cubicBezTo>
                    <a:pt x="1605" y="1631"/>
                    <a:pt x="1611" y="1629"/>
                    <a:pt x="1618" y="1627"/>
                  </a:cubicBezTo>
                  <a:cubicBezTo>
                    <a:pt x="1703" y="1421"/>
                    <a:pt x="1691" y="1069"/>
                    <a:pt x="1717" y="855"/>
                  </a:cubicBezTo>
                  <a:cubicBezTo>
                    <a:pt x="1721" y="826"/>
                    <a:pt x="1694" y="809"/>
                    <a:pt x="1669" y="809"/>
                  </a:cubicBezTo>
                  <a:cubicBezTo>
                    <a:pt x="1649" y="809"/>
                    <a:pt x="1630" y="820"/>
                    <a:pt x="1625" y="842"/>
                  </a:cubicBezTo>
                  <a:cubicBezTo>
                    <a:pt x="1591" y="1033"/>
                    <a:pt x="1558" y="1223"/>
                    <a:pt x="1527" y="1413"/>
                  </a:cubicBezTo>
                  <a:lnTo>
                    <a:pt x="1527" y="1413"/>
                  </a:lnTo>
                  <a:cubicBezTo>
                    <a:pt x="1430" y="1243"/>
                    <a:pt x="1250" y="1133"/>
                    <a:pt x="1049" y="1133"/>
                  </a:cubicBezTo>
                  <a:cubicBezTo>
                    <a:pt x="933" y="1133"/>
                    <a:pt x="810" y="1170"/>
                    <a:pt x="691" y="1252"/>
                  </a:cubicBezTo>
                  <a:cubicBezTo>
                    <a:pt x="0" y="1732"/>
                    <a:pt x="541" y="2619"/>
                    <a:pt x="1090" y="2935"/>
                  </a:cubicBezTo>
                  <a:cubicBezTo>
                    <a:pt x="1531" y="3188"/>
                    <a:pt x="1969" y="3299"/>
                    <a:pt x="2392" y="3299"/>
                  </a:cubicBezTo>
                  <a:cubicBezTo>
                    <a:pt x="4056" y="3299"/>
                    <a:pt x="5504" y="1593"/>
                    <a:pt x="6139" y="146"/>
                  </a:cubicBezTo>
                  <a:cubicBezTo>
                    <a:pt x="6172" y="70"/>
                    <a:pt x="6106" y="1"/>
                    <a:pt x="60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3"/>
            <p:cNvSpPr/>
            <p:nvPr/>
          </p:nvSpPr>
          <p:spPr>
            <a:xfrm>
              <a:off x="1917750" y="2082825"/>
              <a:ext cx="67150" cy="39325"/>
            </a:xfrm>
            <a:custGeom>
              <a:avLst/>
              <a:gdLst/>
              <a:ahLst/>
              <a:cxnLst/>
              <a:rect l="l" t="t" r="r" b="b"/>
              <a:pathLst>
                <a:path w="2686" h="1573" extrusionOk="0">
                  <a:moveTo>
                    <a:pt x="2611" y="0"/>
                  </a:moveTo>
                  <a:cubicBezTo>
                    <a:pt x="2593" y="0"/>
                    <a:pt x="2575" y="9"/>
                    <a:pt x="2562" y="29"/>
                  </a:cubicBezTo>
                  <a:cubicBezTo>
                    <a:pt x="2274" y="473"/>
                    <a:pt x="1914" y="837"/>
                    <a:pt x="1438" y="1075"/>
                  </a:cubicBezTo>
                  <a:cubicBezTo>
                    <a:pt x="989" y="1300"/>
                    <a:pt x="543" y="1297"/>
                    <a:pt x="64" y="1390"/>
                  </a:cubicBezTo>
                  <a:cubicBezTo>
                    <a:pt x="0" y="1402"/>
                    <a:pt x="8" y="1495"/>
                    <a:pt x="64" y="1512"/>
                  </a:cubicBezTo>
                  <a:cubicBezTo>
                    <a:pt x="201" y="1554"/>
                    <a:pt x="341" y="1573"/>
                    <a:pt x="483" y="1573"/>
                  </a:cubicBezTo>
                  <a:cubicBezTo>
                    <a:pt x="1371" y="1573"/>
                    <a:pt x="2307" y="819"/>
                    <a:pt x="2664" y="88"/>
                  </a:cubicBezTo>
                  <a:cubicBezTo>
                    <a:pt x="2686" y="41"/>
                    <a:pt x="2649" y="0"/>
                    <a:pt x="2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3"/>
            <p:cNvSpPr/>
            <p:nvPr/>
          </p:nvSpPr>
          <p:spPr>
            <a:xfrm>
              <a:off x="1921600" y="2076625"/>
              <a:ext cx="28550" cy="44700"/>
            </a:xfrm>
            <a:custGeom>
              <a:avLst/>
              <a:gdLst/>
              <a:ahLst/>
              <a:cxnLst/>
              <a:rect l="l" t="t" r="r" b="b"/>
              <a:pathLst>
                <a:path w="1142" h="1788" extrusionOk="0">
                  <a:moveTo>
                    <a:pt x="1035" y="0"/>
                  </a:moveTo>
                  <a:cubicBezTo>
                    <a:pt x="1017" y="0"/>
                    <a:pt x="998" y="8"/>
                    <a:pt x="981" y="26"/>
                  </a:cubicBezTo>
                  <a:cubicBezTo>
                    <a:pt x="734" y="273"/>
                    <a:pt x="524" y="570"/>
                    <a:pt x="353" y="873"/>
                  </a:cubicBezTo>
                  <a:cubicBezTo>
                    <a:pt x="209" y="1133"/>
                    <a:pt x="23" y="1450"/>
                    <a:pt x="2" y="1750"/>
                  </a:cubicBezTo>
                  <a:cubicBezTo>
                    <a:pt x="0" y="1775"/>
                    <a:pt x="18" y="1787"/>
                    <a:pt x="38" y="1787"/>
                  </a:cubicBezTo>
                  <a:cubicBezTo>
                    <a:pt x="51" y="1787"/>
                    <a:pt x="65" y="1781"/>
                    <a:pt x="73" y="1770"/>
                  </a:cubicBezTo>
                  <a:cubicBezTo>
                    <a:pt x="252" y="1530"/>
                    <a:pt x="346" y="1221"/>
                    <a:pt x="502" y="961"/>
                  </a:cubicBezTo>
                  <a:cubicBezTo>
                    <a:pt x="678" y="669"/>
                    <a:pt x="884" y="407"/>
                    <a:pt x="1094" y="139"/>
                  </a:cubicBezTo>
                  <a:cubicBezTo>
                    <a:pt x="1141" y="79"/>
                    <a:pt x="1094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3"/>
            <p:cNvSpPr/>
            <p:nvPr/>
          </p:nvSpPr>
          <p:spPr>
            <a:xfrm>
              <a:off x="1871375" y="2076425"/>
              <a:ext cx="79200" cy="29000"/>
            </a:xfrm>
            <a:custGeom>
              <a:avLst/>
              <a:gdLst/>
              <a:ahLst/>
              <a:cxnLst/>
              <a:rect l="l" t="t" r="r" b="b"/>
              <a:pathLst>
                <a:path w="3168" h="1160" extrusionOk="0">
                  <a:moveTo>
                    <a:pt x="3129" y="1"/>
                  </a:moveTo>
                  <a:cubicBezTo>
                    <a:pt x="3125" y="1"/>
                    <a:pt x="3120" y="2"/>
                    <a:pt x="3115" y="5"/>
                  </a:cubicBezTo>
                  <a:cubicBezTo>
                    <a:pt x="2174" y="549"/>
                    <a:pt x="1380" y="964"/>
                    <a:pt x="283" y="964"/>
                  </a:cubicBezTo>
                  <a:cubicBezTo>
                    <a:pt x="231" y="964"/>
                    <a:pt x="180" y="963"/>
                    <a:pt x="127" y="962"/>
                  </a:cubicBezTo>
                  <a:cubicBezTo>
                    <a:pt x="126" y="961"/>
                    <a:pt x="125" y="961"/>
                    <a:pt x="123" y="961"/>
                  </a:cubicBezTo>
                  <a:cubicBezTo>
                    <a:pt x="1" y="961"/>
                    <a:pt x="1" y="1157"/>
                    <a:pt x="127" y="1159"/>
                  </a:cubicBezTo>
                  <a:cubicBezTo>
                    <a:pt x="147" y="1160"/>
                    <a:pt x="166" y="1160"/>
                    <a:pt x="185" y="1160"/>
                  </a:cubicBezTo>
                  <a:cubicBezTo>
                    <a:pt x="1218" y="1160"/>
                    <a:pt x="2443" y="847"/>
                    <a:pt x="3150" y="50"/>
                  </a:cubicBezTo>
                  <a:cubicBezTo>
                    <a:pt x="3168" y="30"/>
                    <a:pt x="3152" y="1"/>
                    <a:pt x="3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3"/>
            <p:cNvSpPr/>
            <p:nvPr/>
          </p:nvSpPr>
          <p:spPr>
            <a:xfrm>
              <a:off x="1808850" y="1959625"/>
              <a:ext cx="115650" cy="126250"/>
            </a:xfrm>
            <a:custGeom>
              <a:avLst/>
              <a:gdLst/>
              <a:ahLst/>
              <a:cxnLst/>
              <a:rect l="l" t="t" r="r" b="b"/>
              <a:pathLst>
                <a:path w="4626" h="5050" extrusionOk="0">
                  <a:moveTo>
                    <a:pt x="3280" y="1"/>
                  </a:moveTo>
                  <a:cubicBezTo>
                    <a:pt x="2395" y="1"/>
                    <a:pt x="1482" y="421"/>
                    <a:pt x="937" y="1083"/>
                  </a:cubicBezTo>
                  <a:cubicBezTo>
                    <a:pt x="1" y="2222"/>
                    <a:pt x="86" y="4084"/>
                    <a:pt x="1233" y="5042"/>
                  </a:cubicBezTo>
                  <a:cubicBezTo>
                    <a:pt x="1240" y="5047"/>
                    <a:pt x="1247" y="5050"/>
                    <a:pt x="1253" y="5050"/>
                  </a:cubicBezTo>
                  <a:cubicBezTo>
                    <a:pt x="1275" y="5050"/>
                    <a:pt x="1292" y="5023"/>
                    <a:pt x="1273" y="5001"/>
                  </a:cubicBezTo>
                  <a:cubicBezTo>
                    <a:pt x="389" y="3907"/>
                    <a:pt x="95" y="2230"/>
                    <a:pt x="1118" y="1106"/>
                  </a:cubicBezTo>
                  <a:cubicBezTo>
                    <a:pt x="1692" y="474"/>
                    <a:pt x="2428" y="217"/>
                    <a:pt x="3195" y="217"/>
                  </a:cubicBezTo>
                  <a:cubicBezTo>
                    <a:pt x="3643" y="217"/>
                    <a:pt x="4102" y="305"/>
                    <a:pt x="4544" y="457"/>
                  </a:cubicBezTo>
                  <a:cubicBezTo>
                    <a:pt x="4550" y="459"/>
                    <a:pt x="4555" y="460"/>
                    <a:pt x="4560" y="460"/>
                  </a:cubicBezTo>
                  <a:cubicBezTo>
                    <a:pt x="4606" y="460"/>
                    <a:pt x="4625" y="392"/>
                    <a:pt x="4583" y="365"/>
                  </a:cubicBezTo>
                  <a:cubicBezTo>
                    <a:pt x="4193" y="114"/>
                    <a:pt x="3740" y="1"/>
                    <a:pt x="3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3"/>
            <p:cNvSpPr/>
            <p:nvPr/>
          </p:nvSpPr>
          <p:spPr>
            <a:xfrm>
              <a:off x="1884400" y="1969600"/>
              <a:ext cx="40175" cy="14250"/>
            </a:xfrm>
            <a:custGeom>
              <a:avLst/>
              <a:gdLst/>
              <a:ahLst/>
              <a:cxnLst/>
              <a:rect l="l" t="t" r="r" b="b"/>
              <a:pathLst>
                <a:path w="1607" h="570" extrusionOk="0">
                  <a:moveTo>
                    <a:pt x="1574" y="1"/>
                  </a:moveTo>
                  <a:cubicBezTo>
                    <a:pt x="1569" y="1"/>
                    <a:pt x="1564" y="3"/>
                    <a:pt x="1558" y="6"/>
                  </a:cubicBezTo>
                  <a:cubicBezTo>
                    <a:pt x="1345" y="153"/>
                    <a:pt x="1115" y="291"/>
                    <a:pt x="862" y="353"/>
                  </a:cubicBezTo>
                  <a:cubicBezTo>
                    <a:pt x="751" y="381"/>
                    <a:pt x="644" y="389"/>
                    <a:pt x="538" y="389"/>
                  </a:cubicBezTo>
                  <a:cubicBezTo>
                    <a:pt x="389" y="389"/>
                    <a:pt x="242" y="373"/>
                    <a:pt x="85" y="368"/>
                  </a:cubicBezTo>
                  <a:cubicBezTo>
                    <a:pt x="85" y="368"/>
                    <a:pt x="84" y="367"/>
                    <a:pt x="83" y="367"/>
                  </a:cubicBezTo>
                  <a:cubicBezTo>
                    <a:pt x="27" y="367"/>
                    <a:pt x="1" y="454"/>
                    <a:pt x="55" y="480"/>
                  </a:cubicBezTo>
                  <a:cubicBezTo>
                    <a:pt x="189" y="542"/>
                    <a:pt x="337" y="570"/>
                    <a:pt x="489" y="570"/>
                  </a:cubicBezTo>
                  <a:cubicBezTo>
                    <a:pt x="907" y="570"/>
                    <a:pt x="1352" y="357"/>
                    <a:pt x="1593" y="51"/>
                  </a:cubicBezTo>
                  <a:cubicBezTo>
                    <a:pt x="1607" y="32"/>
                    <a:pt x="1594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3"/>
            <p:cNvSpPr/>
            <p:nvPr/>
          </p:nvSpPr>
          <p:spPr>
            <a:xfrm>
              <a:off x="1901850" y="1979675"/>
              <a:ext cx="28400" cy="61050"/>
            </a:xfrm>
            <a:custGeom>
              <a:avLst/>
              <a:gdLst/>
              <a:ahLst/>
              <a:cxnLst/>
              <a:rect l="l" t="t" r="r" b="b"/>
              <a:pathLst>
                <a:path w="1136" h="2442" extrusionOk="0">
                  <a:moveTo>
                    <a:pt x="110" y="0"/>
                  </a:moveTo>
                  <a:cubicBezTo>
                    <a:pt x="51" y="0"/>
                    <a:pt x="1" y="74"/>
                    <a:pt x="52" y="131"/>
                  </a:cubicBezTo>
                  <a:cubicBezTo>
                    <a:pt x="664" y="797"/>
                    <a:pt x="770" y="1538"/>
                    <a:pt x="698" y="2408"/>
                  </a:cubicBezTo>
                  <a:cubicBezTo>
                    <a:pt x="696" y="2428"/>
                    <a:pt x="714" y="2441"/>
                    <a:pt x="732" y="2441"/>
                  </a:cubicBezTo>
                  <a:cubicBezTo>
                    <a:pt x="743" y="2441"/>
                    <a:pt x="754" y="2436"/>
                    <a:pt x="760" y="2425"/>
                  </a:cubicBezTo>
                  <a:cubicBezTo>
                    <a:pt x="1136" y="1622"/>
                    <a:pt x="788" y="600"/>
                    <a:pt x="162" y="22"/>
                  </a:cubicBezTo>
                  <a:cubicBezTo>
                    <a:pt x="145" y="7"/>
                    <a:pt x="127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3"/>
            <p:cNvSpPr/>
            <p:nvPr/>
          </p:nvSpPr>
          <p:spPr>
            <a:xfrm>
              <a:off x="1854975" y="2008875"/>
              <a:ext cx="68175" cy="28225"/>
            </a:xfrm>
            <a:custGeom>
              <a:avLst/>
              <a:gdLst/>
              <a:ahLst/>
              <a:cxnLst/>
              <a:rect l="l" t="t" r="r" b="b"/>
              <a:pathLst>
                <a:path w="2727" h="1129" extrusionOk="0">
                  <a:moveTo>
                    <a:pt x="64" y="0"/>
                  </a:moveTo>
                  <a:cubicBezTo>
                    <a:pt x="25" y="0"/>
                    <a:pt x="0" y="56"/>
                    <a:pt x="41" y="78"/>
                  </a:cubicBezTo>
                  <a:cubicBezTo>
                    <a:pt x="861" y="530"/>
                    <a:pt x="1827" y="774"/>
                    <a:pt x="2694" y="1127"/>
                  </a:cubicBezTo>
                  <a:cubicBezTo>
                    <a:pt x="2697" y="1128"/>
                    <a:pt x="2700" y="1128"/>
                    <a:pt x="2702" y="1128"/>
                  </a:cubicBezTo>
                  <a:cubicBezTo>
                    <a:pt x="2721" y="1128"/>
                    <a:pt x="2727" y="1098"/>
                    <a:pt x="2711" y="1087"/>
                  </a:cubicBezTo>
                  <a:cubicBezTo>
                    <a:pt x="2360" y="828"/>
                    <a:pt x="1946" y="677"/>
                    <a:pt x="1541" y="521"/>
                  </a:cubicBezTo>
                  <a:cubicBezTo>
                    <a:pt x="1062" y="335"/>
                    <a:pt x="575" y="112"/>
                    <a:pt x="73" y="1"/>
                  </a:cubicBezTo>
                  <a:cubicBezTo>
                    <a:pt x="70" y="0"/>
                    <a:pt x="67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3"/>
            <p:cNvSpPr/>
            <p:nvPr/>
          </p:nvSpPr>
          <p:spPr>
            <a:xfrm>
              <a:off x="1875850" y="2016600"/>
              <a:ext cx="6650" cy="19400"/>
            </a:xfrm>
            <a:custGeom>
              <a:avLst/>
              <a:gdLst/>
              <a:ahLst/>
              <a:cxnLst/>
              <a:rect l="l" t="t" r="r" b="b"/>
              <a:pathLst>
                <a:path w="266" h="776" extrusionOk="0">
                  <a:moveTo>
                    <a:pt x="43" y="1"/>
                  </a:moveTo>
                  <a:cubicBezTo>
                    <a:pt x="22" y="1"/>
                    <a:pt x="0" y="14"/>
                    <a:pt x="4" y="38"/>
                  </a:cubicBezTo>
                  <a:cubicBezTo>
                    <a:pt x="15" y="135"/>
                    <a:pt x="75" y="219"/>
                    <a:pt x="96" y="316"/>
                  </a:cubicBezTo>
                  <a:cubicBezTo>
                    <a:pt x="122" y="441"/>
                    <a:pt x="109" y="564"/>
                    <a:pt x="67" y="684"/>
                  </a:cubicBezTo>
                  <a:cubicBezTo>
                    <a:pt x="48" y="739"/>
                    <a:pt x="94" y="775"/>
                    <a:pt x="140" y="775"/>
                  </a:cubicBezTo>
                  <a:cubicBezTo>
                    <a:pt x="170" y="775"/>
                    <a:pt x="200" y="760"/>
                    <a:pt x="212" y="724"/>
                  </a:cubicBezTo>
                  <a:cubicBezTo>
                    <a:pt x="254" y="592"/>
                    <a:pt x="265" y="456"/>
                    <a:pt x="238" y="319"/>
                  </a:cubicBezTo>
                  <a:cubicBezTo>
                    <a:pt x="218" y="210"/>
                    <a:pt x="167" y="57"/>
                    <a:pt x="61" y="5"/>
                  </a:cubicBezTo>
                  <a:cubicBezTo>
                    <a:pt x="56" y="2"/>
                    <a:pt x="4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3"/>
            <p:cNvSpPr/>
            <p:nvPr/>
          </p:nvSpPr>
          <p:spPr>
            <a:xfrm>
              <a:off x="1848625" y="1985550"/>
              <a:ext cx="248500" cy="88300"/>
            </a:xfrm>
            <a:custGeom>
              <a:avLst/>
              <a:gdLst/>
              <a:ahLst/>
              <a:cxnLst/>
              <a:rect l="l" t="t" r="r" b="b"/>
              <a:pathLst>
                <a:path w="9940" h="3532" extrusionOk="0">
                  <a:moveTo>
                    <a:pt x="9834" y="1"/>
                  </a:moveTo>
                  <a:cubicBezTo>
                    <a:pt x="8363" y="1"/>
                    <a:pt x="6963" y="1088"/>
                    <a:pt x="5785" y="1847"/>
                  </a:cubicBezTo>
                  <a:cubicBezTo>
                    <a:pt x="5020" y="2341"/>
                    <a:pt x="4227" y="2829"/>
                    <a:pt x="3352" y="3109"/>
                  </a:cubicBezTo>
                  <a:cubicBezTo>
                    <a:pt x="2911" y="3250"/>
                    <a:pt x="2443" y="3346"/>
                    <a:pt x="1977" y="3346"/>
                  </a:cubicBezTo>
                  <a:cubicBezTo>
                    <a:pt x="1918" y="3346"/>
                    <a:pt x="1859" y="3344"/>
                    <a:pt x="1801" y="3341"/>
                  </a:cubicBezTo>
                  <a:cubicBezTo>
                    <a:pt x="1568" y="3329"/>
                    <a:pt x="1321" y="3308"/>
                    <a:pt x="1099" y="3229"/>
                  </a:cubicBezTo>
                  <a:cubicBezTo>
                    <a:pt x="939" y="3137"/>
                    <a:pt x="779" y="3045"/>
                    <a:pt x="619" y="2954"/>
                  </a:cubicBezTo>
                  <a:cubicBezTo>
                    <a:pt x="403" y="2136"/>
                    <a:pt x="466" y="1727"/>
                    <a:pt x="806" y="1727"/>
                  </a:cubicBezTo>
                  <a:cubicBezTo>
                    <a:pt x="938" y="1727"/>
                    <a:pt x="1112" y="1789"/>
                    <a:pt x="1328" y="1912"/>
                  </a:cubicBezTo>
                  <a:cubicBezTo>
                    <a:pt x="1335" y="1918"/>
                    <a:pt x="1343" y="1921"/>
                    <a:pt x="1351" y="1921"/>
                  </a:cubicBezTo>
                  <a:cubicBezTo>
                    <a:pt x="1374" y="1921"/>
                    <a:pt x="1395" y="1897"/>
                    <a:pt x="1381" y="1872"/>
                  </a:cubicBezTo>
                  <a:lnTo>
                    <a:pt x="1380" y="1872"/>
                  </a:lnTo>
                  <a:cubicBezTo>
                    <a:pt x="1263" y="1657"/>
                    <a:pt x="1074" y="1565"/>
                    <a:pt x="880" y="1565"/>
                  </a:cubicBezTo>
                  <a:cubicBezTo>
                    <a:pt x="561" y="1565"/>
                    <a:pt x="226" y="1812"/>
                    <a:pt x="166" y="2170"/>
                  </a:cubicBezTo>
                  <a:cubicBezTo>
                    <a:pt x="0" y="3162"/>
                    <a:pt x="1160" y="3523"/>
                    <a:pt x="1925" y="3531"/>
                  </a:cubicBezTo>
                  <a:cubicBezTo>
                    <a:pt x="1940" y="3532"/>
                    <a:pt x="1955" y="3532"/>
                    <a:pt x="1970" y="3532"/>
                  </a:cubicBezTo>
                  <a:cubicBezTo>
                    <a:pt x="3318" y="3532"/>
                    <a:pt x="4567" y="2859"/>
                    <a:pt x="5677" y="2158"/>
                  </a:cubicBezTo>
                  <a:cubicBezTo>
                    <a:pt x="6321" y="1752"/>
                    <a:pt x="6945" y="1316"/>
                    <a:pt x="7612" y="947"/>
                  </a:cubicBezTo>
                  <a:cubicBezTo>
                    <a:pt x="8349" y="541"/>
                    <a:pt x="9093" y="332"/>
                    <a:pt x="9890" y="93"/>
                  </a:cubicBezTo>
                  <a:cubicBezTo>
                    <a:pt x="9940" y="78"/>
                    <a:pt x="9931" y="1"/>
                    <a:pt x="9877" y="1"/>
                  </a:cubicBezTo>
                  <a:cubicBezTo>
                    <a:pt x="9863" y="1"/>
                    <a:pt x="9848" y="1"/>
                    <a:pt x="9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3"/>
            <p:cNvSpPr/>
            <p:nvPr/>
          </p:nvSpPr>
          <p:spPr>
            <a:xfrm>
              <a:off x="2012875" y="2005100"/>
              <a:ext cx="23300" cy="4225"/>
            </a:xfrm>
            <a:custGeom>
              <a:avLst/>
              <a:gdLst/>
              <a:ahLst/>
              <a:cxnLst/>
              <a:rect l="l" t="t" r="r" b="b"/>
              <a:pathLst>
                <a:path w="932" h="169" extrusionOk="0">
                  <a:moveTo>
                    <a:pt x="183" y="1"/>
                  </a:moveTo>
                  <a:cubicBezTo>
                    <a:pt x="143" y="1"/>
                    <a:pt x="103" y="3"/>
                    <a:pt x="63" y="9"/>
                  </a:cubicBezTo>
                  <a:cubicBezTo>
                    <a:pt x="0" y="19"/>
                    <a:pt x="8" y="113"/>
                    <a:pt x="63" y="128"/>
                  </a:cubicBezTo>
                  <a:cubicBezTo>
                    <a:pt x="197" y="166"/>
                    <a:pt x="345" y="156"/>
                    <a:pt x="484" y="163"/>
                  </a:cubicBezTo>
                  <a:cubicBezTo>
                    <a:pt x="547" y="166"/>
                    <a:pt x="607" y="169"/>
                    <a:pt x="667" y="169"/>
                  </a:cubicBezTo>
                  <a:cubicBezTo>
                    <a:pt x="743" y="169"/>
                    <a:pt x="818" y="164"/>
                    <a:pt x="897" y="149"/>
                  </a:cubicBezTo>
                  <a:cubicBezTo>
                    <a:pt x="931" y="142"/>
                    <a:pt x="926" y="94"/>
                    <a:pt x="897" y="84"/>
                  </a:cubicBezTo>
                  <a:cubicBezTo>
                    <a:pt x="759" y="41"/>
                    <a:pt x="628" y="32"/>
                    <a:pt x="484" y="22"/>
                  </a:cubicBezTo>
                  <a:cubicBezTo>
                    <a:pt x="384" y="15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3"/>
            <p:cNvSpPr/>
            <p:nvPr/>
          </p:nvSpPr>
          <p:spPr>
            <a:xfrm>
              <a:off x="2015000" y="1959675"/>
              <a:ext cx="90950" cy="48900"/>
            </a:xfrm>
            <a:custGeom>
              <a:avLst/>
              <a:gdLst/>
              <a:ahLst/>
              <a:cxnLst/>
              <a:rect l="l" t="t" r="r" b="b"/>
              <a:pathLst>
                <a:path w="3638" h="1956" extrusionOk="0">
                  <a:moveTo>
                    <a:pt x="2558" y="1"/>
                  </a:moveTo>
                  <a:cubicBezTo>
                    <a:pt x="1533" y="1"/>
                    <a:pt x="524" y="1054"/>
                    <a:pt x="20" y="1887"/>
                  </a:cubicBezTo>
                  <a:cubicBezTo>
                    <a:pt x="1" y="1919"/>
                    <a:pt x="31" y="1956"/>
                    <a:pt x="61" y="1956"/>
                  </a:cubicBezTo>
                  <a:cubicBezTo>
                    <a:pt x="72" y="1956"/>
                    <a:pt x="82" y="1951"/>
                    <a:pt x="91" y="1941"/>
                  </a:cubicBezTo>
                  <a:cubicBezTo>
                    <a:pt x="733" y="1200"/>
                    <a:pt x="1544" y="182"/>
                    <a:pt x="2518" y="182"/>
                  </a:cubicBezTo>
                  <a:cubicBezTo>
                    <a:pt x="2827" y="182"/>
                    <a:pt x="3152" y="284"/>
                    <a:pt x="3493" y="530"/>
                  </a:cubicBezTo>
                  <a:cubicBezTo>
                    <a:pt x="3506" y="539"/>
                    <a:pt x="3518" y="542"/>
                    <a:pt x="3530" y="542"/>
                  </a:cubicBezTo>
                  <a:cubicBezTo>
                    <a:pt x="3588" y="542"/>
                    <a:pt x="3638" y="458"/>
                    <a:pt x="3585" y="412"/>
                  </a:cubicBezTo>
                  <a:cubicBezTo>
                    <a:pt x="3254" y="121"/>
                    <a:pt x="2905" y="1"/>
                    <a:pt x="2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3"/>
            <p:cNvSpPr/>
            <p:nvPr/>
          </p:nvSpPr>
          <p:spPr>
            <a:xfrm>
              <a:off x="2060175" y="1930050"/>
              <a:ext cx="20650" cy="31325"/>
            </a:xfrm>
            <a:custGeom>
              <a:avLst/>
              <a:gdLst/>
              <a:ahLst/>
              <a:cxnLst/>
              <a:rect l="l" t="t" r="r" b="b"/>
              <a:pathLst>
                <a:path w="826" h="1253" extrusionOk="0">
                  <a:moveTo>
                    <a:pt x="240" y="1"/>
                  </a:moveTo>
                  <a:cubicBezTo>
                    <a:pt x="231" y="1"/>
                    <a:pt x="223" y="5"/>
                    <a:pt x="218" y="14"/>
                  </a:cubicBezTo>
                  <a:cubicBezTo>
                    <a:pt x="1" y="445"/>
                    <a:pt x="400" y="1059"/>
                    <a:pt x="781" y="1250"/>
                  </a:cubicBezTo>
                  <a:cubicBezTo>
                    <a:pt x="785" y="1252"/>
                    <a:pt x="789" y="1253"/>
                    <a:pt x="793" y="1253"/>
                  </a:cubicBezTo>
                  <a:cubicBezTo>
                    <a:pt x="812" y="1253"/>
                    <a:pt x="826" y="1230"/>
                    <a:pt x="811" y="1213"/>
                  </a:cubicBezTo>
                  <a:cubicBezTo>
                    <a:pt x="651" y="1043"/>
                    <a:pt x="502" y="856"/>
                    <a:pt x="414" y="639"/>
                  </a:cubicBezTo>
                  <a:cubicBezTo>
                    <a:pt x="332" y="438"/>
                    <a:pt x="337" y="222"/>
                    <a:pt x="268" y="20"/>
                  </a:cubicBezTo>
                  <a:cubicBezTo>
                    <a:pt x="263" y="9"/>
                    <a:pt x="251" y="1"/>
                    <a:pt x="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3"/>
            <p:cNvSpPr/>
            <p:nvPr/>
          </p:nvSpPr>
          <p:spPr>
            <a:xfrm>
              <a:off x="2076175" y="1922925"/>
              <a:ext cx="120400" cy="32100"/>
            </a:xfrm>
            <a:custGeom>
              <a:avLst/>
              <a:gdLst/>
              <a:ahLst/>
              <a:cxnLst/>
              <a:rect l="l" t="t" r="r" b="b"/>
              <a:pathLst>
                <a:path w="4816" h="1284" extrusionOk="0">
                  <a:moveTo>
                    <a:pt x="1796" y="1"/>
                  </a:moveTo>
                  <a:cubicBezTo>
                    <a:pt x="1755" y="1"/>
                    <a:pt x="1713" y="3"/>
                    <a:pt x="1671" y="8"/>
                  </a:cubicBezTo>
                  <a:cubicBezTo>
                    <a:pt x="1287" y="55"/>
                    <a:pt x="872" y="427"/>
                    <a:pt x="470" y="427"/>
                  </a:cubicBezTo>
                  <a:cubicBezTo>
                    <a:pt x="373" y="427"/>
                    <a:pt x="277" y="405"/>
                    <a:pt x="181" y="352"/>
                  </a:cubicBezTo>
                  <a:cubicBezTo>
                    <a:pt x="166" y="343"/>
                    <a:pt x="151" y="340"/>
                    <a:pt x="136" y="340"/>
                  </a:cubicBezTo>
                  <a:cubicBezTo>
                    <a:pt x="54" y="340"/>
                    <a:pt x="0" y="462"/>
                    <a:pt x="88" y="511"/>
                  </a:cubicBezTo>
                  <a:cubicBezTo>
                    <a:pt x="230" y="589"/>
                    <a:pt x="352" y="626"/>
                    <a:pt x="483" y="626"/>
                  </a:cubicBezTo>
                  <a:cubicBezTo>
                    <a:pt x="568" y="626"/>
                    <a:pt x="658" y="610"/>
                    <a:pt x="759" y="579"/>
                  </a:cubicBezTo>
                  <a:cubicBezTo>
                    <a:pt x="951" y="520"/>
                    <a:pt x="1107" y="368"/>
                    <a:pt x="1295" y="310"/>
                  </a:cubicBezTo>
                  <a:cubicBezTo>
                    <a:pt x="1489" y="250"/>
                    <a:pt x="1671" y="220"/>
                    <a:pt x="1846" y="220"/>
                  </a:cubicBezTo>
                  <a:cubicBezTo>
                    <a:pt x="2131" y="220"/>
                    <a:pt x="2399" y="298"/>
                    <a:pt x="2681" y="454"/>
                  </a:cubicBezTo>
                  <a:cubicBezTo>
                    <a:pt x="3277" y="783"/>
                    <a:pt x="3798" y="1283"/>
                    <a:pt x="4482" y="1283"/>
                  </a:cubicBezTo>
                  <a:cubicBezTo>
                    <a:pt x="4567" y="1283"/>
                    <a:pt x="4653" y="1276"/>
                    <a:pt x="4743" y="1259"/>
                  </a:cubicBezTo>
                  <a:cubicBezTo>
                    <a:pt x="4816" y="1245"/>
                    <a:pt x="4799" y="1131"/>
                    <a:pt x="4727" y="1131"/>
                  </a:cubicBezTo>
                  <a:cubicBezTo>
                    <a:pt x="4727" y="1131"/>
                    <a:pt x="4726" y="1131"/>
                    <a:pt x="4726" y="1131"/>
                  </a:cubicBezTo>
                  <a:cubicBezTo>
                    <a:pt x="4716" y="1131"/>
                    <a:pt x="4706" y="1131"/>
                    <a:pt x="4697" y="1131"/>
                  </a:cubicBezTo>
                  <a:cubicBezTo>
                    <a:pt x="3743" y="1131"/>
                    <a:pt x="3195" y="409"/>
                    <a:pt x="2350" y="110"/>
                  </a:cubicBezTo>
                  <a:cubicBezTo>
                    <a:pt x="2173" y="48"/>
                    <a:pt x="1985" y="1"/>
                    <a:pt x="1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3"/>
            <p:cNvSpPr/>
            <p:nvPr/>
          </p:nvSpPr>
          <p:spPr>
            <a:xfrm>
              <a:off x="2130000" y="1913875"/>
              <a:ext cx="106575" cy="37100"/>
            </a:xfrm>
            <a:custGeom>
              <a:avLst/>
              <a:gdLst/>
              <a:ahLst/>
              <a:cxnLst/>
              <a:rect l="l" t="t" r="r" b="b"/>
              <a:pathLst>
                <a:path w="4263" h="1484" extrusionOk="0">
                  <a:moveTo>
                    <a:pt x="90" y="0"/>
                  </a:moveTo>
                  <a:cubicBezTo>
                    <a:pt x="38" y="0"/>
                    <a:pt x="0" y="64"/>
                    <a:pt x="26" y="115"/>
                  </a:cubicBezTo>
                  <a:cubicBezTo>
                    <a:pt x="149" y="370"/>
                    <a:pt x="280" y="545"/>
                    <a:pt x="512" y="706"/>
                  </a:cubicBezTo>
                  <a:cubicBezTo>
                    <a:pt x="519" y="711"/>
                    <a:pt x="525" y="713"/>
                    <a:pt x="531" y="713"/>
                  </a:cubicBezTo>
                  <a:cubicBezTo>
                    <a:pt x="559" y="713"/>
                    <a:pt x="578" y="673"/>
                    <a:pt x="558" y="648"/>
                  </a:cubicBezTo>
                  <a:cubicBezTo>
                    <a:pt x="506" y="586"/>
                    <a:pt x="397" y="373"/>
                    <a:pt x="306" y="273"/>
                  </a:cubicBezTo>
                  <a:lnTo>
                    <a:pt x="306" y="273"/>
                  </a:lnTo>
                  <a:cubicBezTo>
                    <a:pt x="339" y="287"/>
                    <a:pt x="373" y="298"/>
                    <a:pt x="398" y="298"/>
                  </a:cubicBezTo>
                  <a:cubicBezTo>
                    <a:pt x="400" y="298"/>
                    <a:pt x="402" y="298"/>
                    <a:pt x="404" y="298"/>
                  </a:cubicBezTo>
                  <a:cubicBezTo>
                    <a:pt x="735" y="270"/>
                    <a:pt x="1079" y="201"/>
                    <a:pt x="1413" y="201"/>
                  </a:cubicBezTo>
                  <a:cubicBezTo>
                    <a:pt x="1632" y="201"/>
                    <a:pt x="1848" y="231"/>
                    <a:pt x="2053" y="321"/>
                  </a:cubicBezTo>
                  <a:cubicBezTo>
                    <a:pt x="2822" y="663"/>
                    <a:pt x="3284" y="1474"/>
                    <a:pt x="4192" y="1484"/>
                  </a:cubicBezTo>
                  <a:cubicBezTo>
                    <a:pt x="4192" y="1484"/>
                    <a:pt x="4193" y="1484"/>
                    <a:pt x="4193" y="1484"/>
                  </a:cubicBezTo>
                  <a:cubicBezTo>
                    <a:pt x="4249" y="1484"/>
                    <a:pt x="4263" y="1395"/>
                    <a:pt x="4206" y="1382"/>
                  </a:cubicBezTo>
                  <a:cubicBezTo>
                    <a:pt x="3360" y="1197"/>
                    <a:pt x="2890" y="493"/>
                    <a:pt x="2138" y="146"/>
                  </a:cubicBezTo>
                  <a:cubicBezTo>
                    <a:pt x="1979" y="73"/>
                    <a:pt x="1811" y="48"/>
                    <a:pt x="1641" y="48"/>
                  </a:cubicBezTo>
                  <a:cubicBezTo>
                    <a:pt x="1305" y="48"/>
                    <a:pt x="958" y="143"/>
                    <a:pt x="640" y="143"/>
                  </a:cubicBezTo>
                  <a:cubicBezTo>
                    <a:pt x="457" y="143"/>
                    <a:pt x="284" y="111"/>
                    <a:pt x="128" y="12"/>
                  </a:cubicBezTo>
                  <a:cubicBezTo>
                    <a:pt x="115" y="4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3"/>
            <p:cNvSpPr/>
            <p:nvPr/>
          </p:nvSpPr>
          <p:spPr>
            <a:xfrm>
              <a:off x="2161175" y="1870775"/>
              <a:ext cx="117975" cy="76925"/>
            </a:xfrm>
            <a:custGeom>
              <a:avLst/>
              <a:gdLst/>
              <a:ahLst/>
              <a:cxnLst/>
              <a:rect l="l" t="t" r="r" b="b"/>
              <a:pathLst>
                <a:path w="4719" h="3077" extrusionOk="0">
                  <a:moveTo>
                    <a:pt x="52" y="0"/>
                  </a:moveTo>
                  <a:cubicBezTo>
                    <a:pt x="18" y="0"/>
                    <a:pt x="1" y="39"/>
                    <a:pt x="6" y="68"/>
                  </a:cubicBezTo>
                  <a:cubicBezTo>
                    <a:pt x="158" y="848"/>
                    <a:pt x="514" y="1563"/>
                    <a:pt x="1073" y="2132"/>
                  </a:cubicBezTo>
                  <a:cubicBezTo>
                    <a:pt x="1079" y="2138"/>
                    <a:pt x="1085" y="2140"/>
                    <a:pt x="1092" y="2140"/>
                  </a:cubicBezTo>
                  <a:cubicBezTo>
                    <a:pt x="1114" y="2140"/>
                    <a:pt x="1136" y="2116"/>
                    <a:pt x="1120" y="2095"/>
                  </a:cubicBezTo>
                  <a:cubicBezTo>
                    <a:pt x="936" y="1848"/>
                    <a:pt x="749" y="1599"/>
                    <a:pt x="598" y="1327"/>
                  </a:cubicBezTo>
                  <a:cubicBezTo>
                    <a:pt x="513" y="1174"/>
                    <a:pt x="74" y="447"/>
                    <a:pt x="168" y="265"/>
                  </a:cubicBezTo>
                  <a:cubicBezTo>
                    <a:pt x="213" y="177"/>
                    <a:pt x="307" y="145"/>
                    <a:pt x="421" y="145"/>
                  </a:cubicBezTo>
                  <a:cubicBezTo>
                    <a:pt x="706" y="145"/>
                    <a:pt x="1119" y="347"/>
                    <a:pt x="1232" y="418"/>
                  </a:cubicBezTo>
                  <a:cubicBezTo>
                    <a:pt x="1583" y="640"/>
                    <a:pt x="1800" y="998"/>
                    <a:pt x="2046" y="1319"/>
                  </a:cubicBezTo>
                  <a:cubicBezTo>
                    <a:pt x="2703" y="2175"/>
                    <a:pt x="3608" y="2807"/>
                    <a:pt x="4655" y="3075"/>
                  </a:cubicBezTo>
                  <a:cubicBezTo>
                    <a:pt x="4660" y="3076"/>
                    <a:pt x="4663" y="3076"/>
                    <a:pt x="4667" y="3076"/>
                  </a:cubicBezTo>
                  <a:cubicBezTo>
                    <a:pt x="4707" y="3076"/>
                    <a:pt x="4719" y="3016"/>
                    <a:pt x="4676" y="3001"/>
                  </a:cubicBezTo>
                  <a:cubicBezTo>
                    <a:pt x="3437" y="2568"/>
                    <a:pt x="2602" y="1878"/>
                    <a:pt x="1819" y="841"/>
                  </a:cubicBezTo>
                  <a:cubicBezTo>
                    <a:pt x="1337" y="203"/>
                    <a:pt x="829" y="83"/>
                    <a:pt x="58" y="1"/>
                  </a:cubicBezTo>
                  <a:cubicBezTo>
                    <a:pt x="56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3"/>
            <p:cNvSpPr/>
            <p:nvPr/>
          </p:nvSpPr>
          <p:spPr>
            <a:xfrm>
              <a:off x="2195700" y="1836775"/>
              <a:ext cx="103650" cy="101925"/>
            </a:xfrm>
            <a:custGeom>
              <a:avLst/>
              <a:gdLst/>
              <a:ahLst/>
              <a:cxnLst/>
              <a:rect l="l" t="t" r="r" b="b"/>
              <a:pathLst>
                <a:path w="4146" h="4077" extrusionOk="0">
                  <a:moveTo>
                    <a:pt x="962" y="0"/>
                  </a:moveTo>
                  <a:cubicBezTo>
                    <a:pt x="949" y="0"/>
                    <a:pt x="936" y="4"/>
                    <a:pt x="925" y="13"/>
                  </a:cubicBezTo>
                  <a:cubicBezTo>
                    <a:pt x="316" y="486"/>
                    <a:pt x="0" y="1192"/>
                    <a:pt x="140" y="1960"/>
                  </a:cubicBezTo>
                  <a:cubicBezTo>
                    <a:pt x="141" y="1966"/>
                    <a:pt x="146" y="1969"/>
                    <a:pt x="152" y="1969"/>
                  </a:cubicBezTo>
                  <a:cubicBezTo>
                    <a:pt x="159" y="1969"/>
                    <a:pt x="166" y="1964"/>
                    <a:pt x="166" y="1957"/>
                  </a:cubicBezTo>
                  <a:cubicBezTo>
                    <a:pt x="143" y="1492"/>
                    <a:pt x="214" y="1049"/>
                    <a:pt x="462" y="647"/>
                  </a:cubicBezTo>
                  <a:cubicBezTo>
                    <a:pt x="489" y="605"/>
                    <a:pt x="747" y="224"/>
                    <a:pt x="849" y="224"/>
                  </a:cubicBezTo>
                  <a:cubicBezTo>
                    <a:pt x="853" y="224"/>
                    <a:pt x="858" y="225"/>
                    <a:pt x="862" y="226"/>
                  </a:cubicBezTo>
                  <a:cubicBezTo>
                    <a:pt x="879" y="234"/>
                    <a:pt x="858" y="396"/>
                    <a:pt x="884" y="445"/>
                  </a:cubicBezTo>
                  <a:cubicBezTo>
                    <a:pt x="1193" y="1015"/>
                    <a:pt x="1630" y="1420"/>
                    <a:pt x="1780" y="2078"/>
                  </a:cubicBezTo>
                  <a:cubicBezTo>
                    <a:pt x="2056" y="3287"/>
                    <a:pt x="2920" y="3779"/>
                    <a:pt x="4078" y="4075"/>
                  </a:cubicBezTo>
                  <a:cubicBezTo>
                    <a:pt x="4082" y="4076"/>
                    <a:pt x="4087" y="4077"/>
                    <a:pt x="4090" y="4077"/>
                  </a:cubicBezTo>
                  <a:cubicBezTo>
                    <a:pt x="4133" y="4077"/>
                    <a:pt x="4145" y="4012"/>
                    <a:pt x="4099" y="3994"/>
                  </a:cubicBezTo>
                  <a:cubicBezTo>
                    <a:pt x="3143" y="3618"/>
                    <a:pt x="2174" y="3275"/>
                    <a:pt x="1937" y="2153"/>
                  </a:cubicBezTo>
                  <a:cubicBezTo>
                    <a:pt x="1872" y="1844"/>
                    <a:pt x="1840" y="1560"/>
                    <a:pt x="1661" y="1292"/>
                  </a:cubicBezTo>
                  <a:cubicBezTo>
                    <a:pt x="1393" y="890"/>
                    <a:pt x="869" y="664"/>
                    <a:pt x="1015" y="66"/>
                  </a:cubicBezTo>
                  <a:cubicBezTo>
                    <a:pt x="1024" y="26"/>
                    <a:pt x="994" y="0"/>
                    <a:pt x="9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3"/>
            <p:cNvSpPr/>
            <p:nvPr/>
          </p:nvSpPr>
          <p:spPr>
            <a:xfrm>
              <a:off x="2241475" y="1871900"/>
              <a:ext cx="42200" cy="48325"/>
            </a:xfrm>
            <a:custGeom>
              <a:avLst/>
              <a:gdLst/>
              <a:ahLst/>
              <a:cxnLst/>
              <a:rect l="l" t="t" r="r" b="b"/>
              <a:pathLst>
                <a:path w="1688" h="1933" extrusionOk="0">
                  <a:moveTo>
                    <a:pt x="243" y="1"/>
                  </a:moveTo>
                  <a:cubicBezTo>
                    <a:pt x="220" y="1"/>
                    <a:pt x="199" y="11"/>
                    <a:pt x="187" y="36"/>
                  </a:cubicBezTo>
                  <a:cubicBezTo>
                    <a:pt x="75" y="261"/>
                    <a:pt x="1" y="482"/>
                    <a:pt x="7" y="735"/>
                  </a:cubicBezTo>
                  <a:cubicBezTo>
                    <a:pt x="9" y="774"/>
                    <a:pt x="36" y="793"/>
                    <a:pt x="65" y="793"/>
                  </a:cubicBezTo>
                  <a:cubicBezTo>
                    <a:pt x="94" y="793"/>
                    <a:pt x="124" y="774"/>
                    <a:pt x="129" y="735"/>
                  </a:cubicBezTo>
                  <a:cubicBezTo>
                    <a:pt x="146" y="578"/>
                    <a:pt x="171" y="438"/>
                    <a:pt x="222" y="299"/>
                  </a:cubicBezTo>
                  <a:lnTo>
                    <a:pt x="222" y="299"/>
                  </a:lnTo>
                  <a:cubicBezTo>
                    <a:pt x="324" y="489"/>
                    <a:pt x="578" y="560"/>
                    <a:pt x="782" y="675"/>
                  </a:cubicBezTo>
                  <a:cubicBezTo>
                    <a:pt x="1259" y="943"/>
                    <a:pt x="1434" y="1386"/>
                    <a:pt x="1543" y="1891"/>
                  </a:cubicBezTo>
                  <a:cubicBezTo>
                    <a:pt x="1549" y="1920"/>
                    <a:pt x="1570" y="1932"/>
                    <a:pt x="1591" y="1932"/>
                  </a:cubicBezTo>
                  <a:cubicBezTo>
                    <a:pt x="1620" y="1932"/>
                    <a:pt x="1651" y="1910"/>
                    <a:pt x="1654" y="1876"/>
                  </a:cubicBezTo>
                  <a:cubicBezTo>
                    <a:pt x="1688" y="1548"/>
                    <a:pt x="1552" y="1217"/>
                    <a:pt x="1357" y="957"/>
                  </a:cubicBezTo>
                  <a:cubicBezTo>
                    <a:pt x="1266" y="837"/>
                    <a:pt x="1162" y="730"/>
                    <a:pt x="1041" y="641"/>
                  </a:cubicBezTo>
                  <a:cubicBezTo>
                    <a:pt x="833" y="487"/>
                    <a:pt x="325" y="381"/>
                    <a:pt x="320" y="72"/>
                  </a:cubicBezTo>
                  <a:cubicBezTo>
                    <a:pt x="319" y="30"/>
                    <a:pt x="280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3"/>
            <p:cNvSpPr/>
            <p:nvPr/>
          </p:nvSpPr>
          <p:spPr>
            <a:xfrm>
              <a:off x="2273525" y="1868300"/>
              <a:ext cx="38825" cy="55275"/>
            </a:xfrm>
            <a:custGeom>
              <a:avLst/>
              <a:gdLst/>
              <a:ahLst/>
              <a:cxnLst/>
              <a:rect l="l" t="t" r="r" b="b"/>
              <a:pathLst>
                <a:path w="1553" h="2211" extrusionOk="0">
                  <a:moveTo>
                    <a:pt x="423" y="0"/>
                  </a:moveTo>
                  <a:cubicBezTo>
                    <a:pt x="400" y="0"/>
                    <a:pt x="378" y="12"/>
                    <a:pt x="365" y="34"/>
                  </a:cubicBezTo>
                  <a:cubicBezTo>
                    <a:pt x="157" y="361"/>
                    <a:pt x="8" y="721"/>
                    <a:pt x="1" y="1114"/>
                  </a:cubicBezTo>
                  <a:cubicBezTo>
                    <a:pt x="1" y="1136"/>
                    <a:pt x="19" y="1148"/>
                    <a:pt x="37" y="1148"/>
                  </a:cubicBezTo>
                  <a:cubicBezTo>
                    <a:pt x="52" y="1148"/>
                    <a:pt x="66" y="1140"/>
                    <a:pt x="70" y="1123"/>
                  </a:cubicBezTo>
                  <a:cubicBezTo>
                    <a:pt x="151" y="776"/>
                    <a:pt x="244" y="473"/>
                    <a:pt x="434" y="176"/>
                  </a:cubicBezTo>
                  <a:lnTo>
                    <a:pt x="434" y="176"/>
                  </a:lnTo>
                  <a:cubicBezTo>
                    <a:pt x="995" y="758"/>
                    <a:pt x="1250" y="1405"/>
                    <a:pt x="1467" y="2180"/>
                  </a:cubicBezTo>
                  <a:cubicBezTo>
                    <a:pt x="1472" y="2201"/>
                    <a:pt x="1490" y="2211"/>
                    <a:pt x="1508" y="2211"/>
                  </a:cubicBezTo>
                  <a:cubicBezTo>
                    <a:pt x="1530" y="2211"/>
                    <a:pt x="1552" y="2196"/>
                    <a:pt x="1552" y="2168"/>
                  </a:cubicBezTo>
                  <a:cubicBezTo>
                    <a:pt x="1546" y="1352"/>
                    <a:pt x="1063" y="553"/>
                    <a:pt x="472" y="20"/>
                  </a:cubicBezTo>
                  <a:cubicBezTo>
                    <a:pt x="457" y="7"/>
                    <a:pt x="440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3"/>
            <p:cNvSpPr/>
            <p:nvPr/>
          </p:nvSpPr>
          <p:spPr>
            <a:xfrm>
              <a:off x="2299550" y="1836825"/>
              <a:ext cx="55700" cy="57250"/>
            </a:xfrm>
            <a:custGeom>
              <a:avLst/>
              <a:gdLst/>
              <a:ahLst/>
              <a:cxnLst/>
              <a:rect l="l" t="t" r="r" b="b"/>
              <a:pathLst>
                <a:path w="2228" h="2290" extrusionOk="0">
                  <a:moveTo>
                    <a:pt x="2177" y="0"/>
                  </a:moveTo>
                  <a:cubicBezTo>
                    <a:pt x="2164" y="0"/>
                    <a:pt x="2151" y="7"/>
                    <a:pt x="2144" y="21"/>
                  </a:cubicBezTo>
                  <a:cubicBezTo>
                    <a:pt x="1973" y="346"/>
                    <a:pt x="1808" y="577"/>
                    <a:pt x="1486" y="777"/>
                  </a:cubicBezTo>
                  <a:cubicBezTo>
                    <a:pt x="1204" y="953"/>
                    <a:pt x="886" y="1061"/>
                    <a:pt x="612" y="1252"/>
                  </a:cubicBezTo>
                  <a:cubicBezTo>
                    <a:pt x="275" y="1485"/>
                    <a:pt x="1" y="1827"/>
                    <a:pt x="53" y="2254"/>
                  </a:cubicBezTo>
                  <a:cubicBezTo>
                    <a:pt x="56" y="2277"/>
                    <a:pt x="73" y="2289"/>
                    <a:pt x="90" y="2289"/>
                  </a:cubicBezTo>
                  <a:cubicBezTo>
                    <a:pt x="107" y="2289"/>
                    <a:pt x="124" y="2278"/>
                    <a:pt x="126" y="2254"/>
                  </a:cubicBezTo>
                  <a:lnTo>
                    <a:pt x="127" y="2254"/>
                  </a:lnTo>
                  <a:cubicBezTo>
                    <a:pt x="209" y="1412"/>
                    <a:pt x="1034" y="1267"/>
                    <a:pt x="1630" y="888"/>
                  </a:cubicBezTo>
                  <a:cubicBezTo>
                    <a:pt x="1929" y="698"/>
                    <a:pt x="2227" y="419"/>
                    <a:pt x="2222" y="42"/>
                  </a:cubicBezTo>
                  <a:cubicBezTo>
                    <a:pt x="2221" y="17"/>
                    <a:pt x="2199" y="0"/>
                    <a:pt x="2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3"/>
            <p:cNvSpPr/>
            <p:nvPr/>
          </p:nvSpPr>
          <p:spPr>
            <a:xfrm>
              <a:off x="2328125" y="1837525"/>
              <a:ext cx="45350" cy="64625"/>
            </a:xfrm>
            <a:custGeom>
              <a:avLst/>
              <a:gdLst/>
              <a:ahLst/>
              <a:cxnLst/>
              <a:rect l="l" t="t" r="r" b="b"/>
              <a:pathLst>
                <a:path w="1814" h="2585" extrusionOk="0">
                  <a:moveTo>
                    <a:pt x="1053" y="1"/>
                  </a:moveTo>
                  <a:cubicBezTo>
                    <a:pt x="1035" y="1"/>
                    <a:pt x="1016" y="19"/>
                    <a:pt x="1022" y="40"/>
                  </a:cubicBezTo>
                  <a:cubicBezTo>
                    <a:pt x="1181" y="584"/>
                    <a:pt x="1330" y="1067"/>
                    <a:pt x="1060" y="1616"/>
                  </a:cubicBezTo>
                  <a:cubicBezTo>
                    <a:pt x="844" y="2055"/>
                    <a:pt x="466" y="2281"/>
                    <a:pt x="49" y="2495"/>
                  </a:cubicBezTo>
                  <a:cubicBezTo>
                    <a:pt x="0" y="2521"/>
                    <a:pt x="32" y="2585"/>
                    <a:pt x="78" y="2585"/>
                  </a:cubicBezTo>
                  <a:cubicBezTo>
                    <a:pt x="81" y="2585"/>
                    <a:pt x="84" y="2584"/>
                    <a:pt x="87" y="2584"/>
                  </a:cubicBezTo>
                  <a:cubicBezTo>
                    <a:pt x="1151" y="2404"/>
                    <a:pt x="1814" y="858"/>
                    <a:pt x="1072" y="10"/>
                  </a:cubicBezTo>
                  <a:cubicBezTo>
                    <a:pt x="1067" y="4"/>
                    <a:pt x="1060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3"/>
            <p:cNvSpPr/>
            <p:nvPr/>
          </p:nvSpPr>
          <p:spPr>
            <a:xfrm>
              <a:off x="2345775" y="1887000"/>
              <a:ext cx="31150" cy="29025"/>
            </a:xfrm>
            <a:custGeom>
              <a:avLst/>
              <a:gdLst/>
              <a:ahLst/>
              <a:cxnLst/>
              <a:rect l="l" t="t" r="r" b="b"/>
              <a:pathLst>
                <a:path w="1246" h="1161" extrusionOk="0">
                  <a:moveTo>
                    <a:pt x="267" y="0"/>
                  </a:moveTo>
                  <a:cubicBezTo>
                    <a:pt x="194" y="0"/>
                    <a:pt x="118" y="17"/>
                    <a:pt x="42" y="52"/>
                  </a:cubicBezTo>
                  <a:cubicBezTo>
                    <a:pt x="1" y="72"/>
                    <a:pt x="28" y="123"/>
                    <a:pt x="62" y="127"/>
                  </a:cubicBezTo>
                  <a:cubicBezTo>
                    <a:pt x="362" y="167"/>
                    <a:pt x="592" y="232"/>
                    <a:pt x="789" y="481"/>
                  </a:cubicBezTo>
                  <a:cubicBezTo>
                    <a:pt x="948" y="680"/>
                    <a:pt x="1008" y="922"/>
                    <a:pt x="1139" y="1135"/>
                  </a:cubicBezTo>
                  <a:cubicBezTo>
                    <a:pt x="1151" y="1153"/>
                    <a:pt x="1167" y="1161"/>
                    <a:pt x="1183" y="1161"/>
                  </a:cubicBezTo>
                  <a:cubicBezTo>
                    <a:pt x="1215" y="1161"/>
                    <a:pt x="1246" y="1132"/>
                    <a:pt x="1238" y="1093"/>
                  </a:cubicBezTo>
                  <a:cubicBezTo>
                    <a:pt x="1160" y="698"/>
                    <a:pt x="752" y="0"/>
                    <a:pt x="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3"/>
            <p:cNvSpPr/>
            <p:nvPr/>
          </p:nvSpPr>
          <p:spPr>
            <a:xfrm>
              <a:off x="2346075" y="1909125"/>
              <a:ext cx="194400" cy="188125"/>
            </a:xfrm>
            <a:custGeom>
              <a:avLst/>
              <a:gdLst/>
              <a:ahLst/>
              <a:cxnLst/>
              <a:rect l="l" t="t" r="r" b="b"/>
              <a:pathLst>
                <a:path w="7776" h="7525" extrusionOk="0">
                  <a:moveTo>
                    <a:pt x="795" y="0"/>
                  </a:moveTo>
                  <a:cubicBezTo>
                    <a:pt x="406" y="0"/>
                    <a:pt x="71" y="394"/>
                    <a:pt x="49" y="817"/>
                  </a:cubicBezTo>
                  <a:cubicBezTo>
                    <a:pt x="1" y="1721"/>
                    <a:pt x="935" y="2325"/>
                    <a:pt x="1577" y="2767"/>
                  </a:cubicBezTo>
                  <a:cubicBezTo>
                    <a:pt x="3719" y="4245"/>
                    <a:pt x="6286" y="5200"/>
                    <a:pt x="7715" y="7511"/>
                  </a:cubicBezTo>
                  <a:cubicBezTo>
                    <a:pt x="7721" y="7520"/>
                    <a:pt x="7729" y="7524"/>
                    <a:pt x="7738" y="7524"/>
                  </a:cubicBezTo>
                  <a:cubicBezTo>
                    <a:pt x="7757" y="7524"/>
                    <a:pt x="7776" y="7504"/>
                    <a:pt x="7764" y="7482"/>
                  </a:cubicBezTo>
                  <a:cubicBezTo>
                    <a:pt x="7039" y="6086"/>
                    <a:pt x="5807" y="5138"/>
                    <a:pt x="4490" y="4326"/>
                  </a:cubicBezTo>
                  <a:cubicBezTo>
                    <a:pt x="3696" y="3838"/>
                    <a:pt x="2871" y="3403"/>
                    <a:pt x="2085" y="2901"/>
                  </a:cubicBezTo>
                  <a:cubicBezTo>
                    <a:pt x="1674" y="2639"/>
                    <a:pt x="1264" y="2365"/>
                    <a:pt x="890" y="2051"/>
                  </a:cubicBezTo>
                  <a:cubicBezTo>
                    <a:pt x="696" y="1886"/>
                    <a:pt x="413" y="1655"/>
                    <a:pt x="316" y="1421"/>
                  </a:cubicBezTo>
                  <a:cubicBezTo>
                    <a:pt x="85" y="863"/>
                    <a:pt x="166" y="108"/>
                    <a:pt x="876" y="108"/>
                  </a:cubicBezTo>
                  <a:cubicBezTo>
                    <a:pt x="961" y="108"/>
                    <a:pt x="1055" y="118"/>
                    <a:pt x="1159" y="142"/>
                  </a:cubicBezTo>
                  <a:cubicBezTo>
                    <a:pt x="1159" y="142"/>
                    <a:pt x="1160" y="142"/>
                    <a:pt x="1161" y="142"/>
                  </a:cubicBezTo>
                  <a:cubicBezTo>
                    <a:pt x="1169" y="142"/>
                    <a:pt x="1172" y="130"/>
                    <a:pt x="1165" y="125"/>
                  </a:cubicBezTo>
                  <a:cubicBezTo>
                    <a:pt x="1042" y="38"/>
                    <a:pt x="916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3"/>
            <p:cNvSpPr/>
            <p:nvPr/>
          </p:nvSpPr>
          <p:spPr>
            <a:xfrm>
              <a:off x="2436675" y="1947050"/>
              <a:ext cx="13525" cy="67075"/>
            </a:xfrm>
            <a:custGeom>
              <a:avLst/>
              <a:gdLst/>
              <a:ahLst/>
              <a:cxnLst/>
              <a:rect l="l" t="t" r="r" b="b"/>
              <a:pathLst>
                <a:path w="541" h="2683" extrusionOk="0">
                  <a:moveTo>
                    <a:pt x="394" y="0"/>
                  </a:moveTo>
                  <a:cubicBezTo>
                    <a:pt x="390" y="0"/>
                    <a:pt x="387" y="2"/>
                    <a:pt x="385" y="7"/>
                  </a:cubicBezTo>
                  <a:cubicBezTo>
                    <a:pt x="0" y="825"/>
                    <a:pt x="69" y="1846"/>
                    <a:pt x="437" y="2658"/>
                  </a:cubicBezTo>
                  <a:cubicBezTo>
                    <a:pt x="445" y="2676"/>
                    <a:pt x="460" y="2683"/>
                    <a:pt x="475" y="2683"/>
                  </a:cubicBezTo>
                  <a:cubicBezTo>
                    <a:pt x="506" y="2683"/>
                    <a:pt x="540" y="2655"/>
                    <a:pt x="529" y="2619"/>
                  </a:cubicBezTo>
                  <a:cubicBezTo>
                    <a:pt x="235" y="1720"/>
                    <a:pt x="247" y="936"/>
                    <a:pt x="407" y="16"/>
                  </a:cubicBezTo>
                  <a:cubicBezTo>
                    <a:pt x="408" y="8"/>
                    <a:pt x="401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3"/>
            <p:cNvSpPr/>
            <p:nvPr/>
          </p:nvSpPr>
          <p:spPr>
            <a:xfrm>
              <a:off x="2445900" y="1946975"/>
              <a:ext cx="18075" cy="5500"/>
            </a:xfrm>
            <a:custGeom>
              <a:avLst/>
              <a:gdLst/>
              <a:ahLst/>
              <a:cxnLst/>
              <a:rect l="l" t="t" r="r" b="b"/>
              <a:pathLst>
                <a:path w="723" h="220" extrusionOk="0">
                  <a:moveTo>
                    <a:pt x="99" y="0"/>
                  </a:moveTo>
                  <a:cubicBezTo>
                    <a:pt x="72" y="0"/>
                    <a:pt x="45" y="4"/>
                    <a:pt x="18" y="12"/>
                  </a:cubicBezTo>
                  <a:cubicBezTo>
                    <a:pt x="6" y="15"/>
                    <a:pt x="1" y="31"/>
                    <a:pt x="11" y="40"/>
                  </a:cubicBezTo>
                  <a:cubicBezTo>
                    <a:pt x="87" y="109"/>
                    <a:pt x="195" y="120"/>
                    <a:pt x="294" y="145"/>
                  </a:cubicBezTo>
                  <a:cubicBezTo>
                    <a:pt x="407" y="173"/>
                    <a:pt x="524" y="218"/>
                    <a:pt x="642" y="219"/>
                  </a:cubicBezTo>
                  <a:cubicBezTo>
                    <a:pt x="694" y="219"/>
                    <a:pt x="722" y="139"/>
                    <a:pt x="670" y="117"/>
                  </a:cubicBezTo>
                  <a:cubicBezTo>
                    <a:pt x="562" y="68"/>
                    <a:pt x="439" y="58"/>
                    <a:pt x="323" y="37"/>
                  </a:cubicBezTo>
                  <a:cubicBezTo>
                    <a:pt x="251" y="24"/>
                    <a:pt x="17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3"/>
            <p:cNvSpPr/>
            <p:nvPr/>
          </p:nvSpPr>
          <p:spPr>
            <a:xfrm>
              <a:off x="2447125" y="1716150"/>
              <a:ext cx="139575" cy="238300"/>
            </a:xfrm>
            <a:custGeom>
              <a:avLst/>
              <a:gdLst/>
              <a:ahLst/>
              <a:cxnLst/>
              <a:rect l="l" t="t" r="r" b="b"/>
              <a:pathLst>
                <a:path w="5583" h="9532" extrusionOk="0">
                  <a:moveTo>
                    <a:pt x="5506" y="1"/>
                  </a:moveTo>
                  <a:cubicBezTo>
                    <a:pt x="5481" y="1"/>
                    <a:pt x="5456" y="15"/>
                    <a:pt x="5445" y="48"/>
                  </a:cubicBezTo>
                  <a:cubicBezTo>
                    <a:pt x="5015" y="1341"/>
                    <a:pt x="3723" y="1665"/>
                    <a:pt x="2743" y="2430"/>
                  </a:cubicBezTo>
                  <a:cubicBezTo>
                    <a:pt x="2118" y="2917"/>
                    <a:pt x="1584" y="3515"/>
                    <a:pt x="1178" y="4194"/>
                  </a:cubicBezTo>
                  <a:cubicBezTo>
                    <a:pt x="239" y="5763"/>
                    <a:pt x="0" y="7769"/>
                    <a:pt x="638" y="9493"/>
                  </a:cubicBezTo>
                  <a:cubicBezTo>
                    <a:pt x="648" y="9520"/>
                    <a:pt x="670" y="9531"/>
                    <a:pt x="692" y="9531"/>
                  </a:cubicBezTo>
                  <a:cubicBezTo>
                    <a:pt x="724" y="9531"/>
                    <a:pt x="755" y="9506"/>
                    <a:pt x="744" y="9464"/>
                  </a:cubicBezTo>
                  <a:cubicBezTo>
                    <a:pt x="163" y="7316"/>
                    <a:pt x="462" y="5109"/>
                    <a:pt x="1949" y="3388"/>
                  </a:cubicBezTo>
                  <a:cubicBezTo>
                    <a:pt x="2609" y="2624"/>
                    <a:pt x="3415" y="2181"/>
                    <a:pt x="4264" y="1667"/>
                  </a:cubicBezTo>
                  <a:cubicBezTo>
                    <a:pt x="4874" y="1298"/>
                    <a:pt x="5455" y="823"/>
                    <a:pt x="5575" y="84"/>
                  </a:cubicBezTo>
                  <a:cubicBezTo>
                    <a:pt x="5582" y="34"/>
                    <a:pt x="5544" y="1"/>
                    <a:pt x="5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3"/>
            <p:cNvSpPr/>
            <p:nvPr/>
          </p:nvSpPr>
          <p:spPr>
            <a:xfrm>
              <a:off x="2585875" y="1715950"/>
              <a:ext cx="14250" cy="19575"/>
            </a:xfrm>
            <a:custGeom>
              <a:avLst/>
              <a:gdLst/>
              <a:ahLst/>
              <a:cxnLst/>
              <a:rect l="l" t="t" r="r" b="b"/>
              <a:pathLst>
                <a:path w="570" h="783" extrusionOk="0">
                  <a:moveTo>
                    <a:pt x="50" y="1"/>
                  </a:moveTo>
                  <a:cubicBezTo>
                    <a:pt x="46" y="1"/>
                    <a:pt x="42" y="1"/>
                    <a:pt x="39" y="1"/>
                  </a:cubicBezTo>
                  <a:cubicBezTo>
                    <a:pt x="13" y="2"/>
                    <a:pt x="1" y="38"/>
                    <a:pt x="26" y="52"/>
                  </a:cubicBezTo>
                  <a:cubicBezTo>
                    <a:pt x="139" y="115"/>
                    <a:pt x="248" y="225"/>
                    <a:pt x="307" y="343"/>
                  </a:cubicBezTo>
                  <a:cubicBezTo>
                    <a:pt x="370" y="473"/>
                    <a:pt x="351" y="599"/>
                    <a:pt x="358" y="735"/>
                  </a:cubicBezTo>
                  <a:cubicBezTo>
                    <a:pt x="359" y="763"/>
                    <a:pt x="382" y="782"/>
                    <a:pt x="406" y="782"/>
                  </a:cubicBezTo>
                  <a:cubicBezTo>
                    <a:pt x="417" y="782"/>
                    <a:pt x="428" y="778"/>
                    <a:pt x="438" y="769"/>
                  </a:cubicBezTo>
                  <a:cubicBezTo>
                    <a:pt x="570" y="642"/>
                    <a:pt x="534" y="421"/>
                    <a:pt x="460" y="272"/>
                  </a:cubicBezTo>
                  <a:cubicBezTo>
                    <a:pt x="379" y="107"/>
                    <a:pt x="237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3"/>
            <p:cNvSpPr/>
            <p:nvPr/>
          </p:nvSpPr>
          <p:spPr>
            <a:xfrm>
              <a:off x="2594750" y="1685825"/>
              <a:ext cx="24500" cy="41825"/>
            </a:xfrm>
            <a:custGeom>
              <a:avLst/>
              <a:gdLst/>
              <a:ahLst/>
              <a:cxnLst/>
              <a:rect l="l" t="t" r="r" b="b"/>
              <a:pathLst>
                <a:path w="980" h="1673" extrusionOk="0">
                  <a:moveTo>
                    <a:pt x="917" y="0"/>
                  </a:moveTo>
                  <a:cubicBezTo>
                    <a:pt x="910" y="0"/>
                    <a:pt x="903" y="2"/>
                    <a:pt x="897" y="5"/>
                  </a:cubicBezTo>
                  <a:cubicBezTo>
                    <a:pt x="374" y="233"/>
                    <a:pt x="26" y="1082"/>
                    <a:pt x="3" y="1614"/>
                  </a:cubicBezTo>
                  <a:cubicBezTo>
                    <a:pt x="1" y="1652"/>
                    <a:pt x="33" y="1673"/>
                    <a:pt x="64" y="1673"/>
                  </a:cubicBezTo>
                  <a:cubicBezTo>
                    <a:pt x="89" y="1673"/>
                    <a:pt x="114" y="1659"/>
                    <a:pt x="121" y="1630"/>
                  </a:cubicBezTo>
                  <a:cubicBezTo>
                    <a:pt x="194" y="1317"/>
                    <a:pt x="268" y="1025"/>
                    <a:pt x="429" y="742"/>
                  </a:cubicBezTo>
                  <a:cubicBezTo>
                    <a:pt x="574" y="487"/>
                    <a:pt x="806" y="309"/>
                    <a:pt x="959" y="66"/>
                  </a:cubicBezTo>
                  <a:cubicBezTo>
                    <a:pt x="980" y="32"/>
                    <a:pt x="950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3"/>
            <p:cNvSpPr/>
            <p:nvPr/>
          </p:nvSpPr>
          <p:spPr>
            <a:xfrm>
              <a:off x="2592625" y="1665900"/>
              <a:ext cx="27875" cy="21050"/>
            </a:xfrm>
            <a:custGeom>
              <a:avLst/>
              <a:gdLst/>
              <a:ahLst/>
              <a:cxnLst/>
              <a:rect l="l" t="t" r="r" b="b"/>
              <a:pathLst>
                <a:path w="1115" h="842" extrusionOk="0">
                  <a:moveTo>
                    <a:pt x="57" y="0"/>
                  </a:moveTo>
                  <a:cubicBezTo>
                    <a:pt x="41" y="0"/>
                    <a:pt x="25" y="14"/>
                    <a:pt x="24" y="33"/>
                  </a:cubicBezTo>
                  <a:cubicBezTo>
                    <a:pt x="0" y="454"/>
                    <a:pt x="593" y="842"/>
                    <a:pt x="991" y="842"/>
                  </a:cubicBezTo>
                  <a:cubicBezTo>
                    <a:pt x="1012" y="842"/>
                    <a:pt x="1033" y="841"/>
                    <a:pt x="1053" y="838"/>
                  </a:cubicBezTo>
                  <a:cubicBezTo>
                    <a:pt x="1100" y="833"/>
                    <a:pt x="1115" y="768"/>
                    <a:pt x="1064" y="753"/>
                  </a:cubicBezTo>
                  <a:cubicBezTo>
                    <a:pt x="840" y="685"/>
                    <a:pt x="630" y="631"/>
                    <a:pt x="448" y="473"/>
                  </a:cubicBezTo>
                  <a:cubicBezTo>
                    <a:pt x="292" y="339"/>
                    <a:pt x="216" y="154"/>
                    <a:pt x="78" y="10"/>
                  </a:cubicBezTo>
                  <a:cubicBezTo>
                    <a:pt x="72" y="3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3"/>
            <p:cNvSpPr/>
            <p:nvPr/>
          </p:nvSpPr>
          <p:spPr>
            <a:xfrm>
              <a:off x="2568800" y="1664600"/>
              <a:ext cx="29025" cy="15500"/>
            </a:xfrm>
            <a:custGeom>
              <a:avLst/>
              <a:gdLst/>
              <a:ahLst/>
              <a:cxnLst/>
              <a:rect l="l" t="t" r="r" b="b"/>
              <a:pathLst>
                <a:path w="1161" h="620" extrusionOk="0">
                  <a:moveTo>
                    <a:pt x="886" y="0"/>
                  </a:moveTo>
                  <a:cubicBezTo>
                    <a:pt x="735" y="0"/>
                    <a:pt x="591" y="36"/>
                    <a:pt x="444" y="109"/>
                  </a:cubicBezTo>
                  <a:cubicBezTo>
                    <a:pt x="265" y="195"/>
                    <a:pt x="30" y="353"/>
                    <a:pt x="5" y="564"/>
                  </a:cubicBezTo>
                  <a:cubicBezTo>
                    <a:pt x="1" y="597"/>
                    <a:pt x="33" y="620"/>
                    <a:pt x="63" y="620"/>
                  </a:cubicBezTo>
                  <a:cubicBezTo>
                    <a:pt x="72" y="620"/>
                    <a:pt x="82" y="618"/>
                    <a:pt x="90" y="613"/>
                  </a:cubicBezTo>
                  <a:cubicBezTo>
                    <a:pt x="244" y="523"/>
                    <a:pt x="335" y="353"/>
                    <a:pt x="498" y="261"/>
                  </a:cubicBezTo>
                  <a:cubicBezTo>
                    <a:pt x="678" y="158"/>
                    <a:pt x="898" y="109"/>
                    <a:pt x="1104" y="105"/>
                  </a:cubicBezTo>
                  <a:cubicBezTo>
                    <a:pt x="1149" y="104"/>
                    <a:pt x="1161" y="36"/>
                    <a:pt x="1115" y="27"/>
                  </a:cubicBezTo>
                  <a:cubicBezTo>
                    <a:pt x="1037" y="9"/>
                    <a:pt x="961" y="0"/>
                    <a:pt x="8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3"/>
            <p:cNvSpPr/>
            <p:nvPr/>
          </p:nvSpPr>
          <p:spPr>
            <a:xfrm>
              <a:off x="2568700" y="1604525"/>
              <a:ext cx="156875" cy="162225"/>
            </a:xfrm>
            <a:custGeom>
              <a:avLst/>
              <a:gdLst/>
              <a:ahLst/>
              <a:cxnLst/>
              <a:rect l="l" t="t" r="r" b="b"/>
              <a:pathLst>
                <a:path w="6275" h="6489" extrusionOk="0">
                  <a:moveTo>
                    <a:pt x="2723" y="0"/>
                  </a:moveTo>
                  <a:cubicBezTo>
                    <a:pt x="2444" y="0"/>
                    <a:pt x="2164" y="53"/>
                    <a:pt x="1897" y="165"/>
                  </a:cubicBezTo>
                  <a:cubicBezTo>
                    <a:pt x="805" y="625"/>
                    <a:pt x="160" y="1873"/>
                    <a:pt x="6" y="2995"/>
                  </a:cubicBezTo>
                  <a:cubicBezTo>
                    <a:pt x="1" y="3026"/>
                    <a:pt x="24" y="3046"/>
                    <a:pt x="47" y="3046"/>
                  </a:cubicBezTo>
                  <a:cubicBezTo>
                    <a:pt x="63" y="3046"/>
                    <a:pt x="78" y="3037"/>
                    <a:pt x="86" y="3017"/>
                  </a:cubicBezTo>
                  <a:cubicBezTo>
                    <a:pt x="439" y="2074"/>
                    <a:pt x="705" y="1066"/>
                    <a:pt x="1620" y="496"/>
                  </a:cubicBezTo>
                  <a:cubicBezTo>
                    <a:pt x="1961" y="283"/>
                    <a:pt x="2336" y="185"/>
                    <a:pt x="2709" y="185"/>
                  </a:cubicBezTo>
                  <a:cubicBezTo>
                    <a:pt x="3421" y="185"/>
                    <a:pt x="4125" y="542"/>
                    <a:pt x="4577" y="1134"/>
                  </a:cubicBezTo>
                  <a:cubicBezTo>
                    <a:pt x="5234" y="1993"/>
                    <a:pt x="5247" y="3170"/>
                    <a:pt x="4844" y="4140"/>
                  </a:cubicBezTo>
                  <a:cubicBezTo>
                    <a:pt x="4439" y="5114"/>
                    <a:pt x="3692" y="5724"/>
                    <a:pt x="2877" y="6345"/>
                  </a:cubicBezTo>
                  <a:cubicBezTo>
                    <a:pt x="2813" y="6395"/>
                    <a:pt x="2848" y="6489"/>
                    <a:pt x="2915" y="6489"/>
                  </a:cubicBezTo>
                  <a:cubicBezTo>
                    <a:pt x="2927" y="6489"/>
                    <a:pt x="2941" y="6485"/>
                    <a:pt x="2955" y="6478"/>
                  </a:cubicBezTo>
                  <a:cubicBezTo>
                    <a:pt x="4870" y="5471"/>
                    <a:pt x="6275" y="2574"/>
                    <a:pt x="4519" y="778"/>
                  </a:cubicBezTo>
                  <a:cubicBezTo>
                    <a:pt x="4047" y="296"/>
                    <a:pt x="3388" y="0"/>
                    <a:pt x="2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3"/>
            <p:cNvSpPr/>
            <p:nvPr/>
          </p:nvSpPr>
          <p:spPr>
            <a:xfrm>
              <a:off x="2644525" y="1760300"/>
              <a:ext cx="35675" cy="39450"/>
            </a:xfrm>
            <a:custGeom>
              <a:avLst/>
              <a:gdLst/>
              <a:ahLst/>
              <a:cxnLst/>
              <a:rect l="l" t="t" r="r" b="b"/>
              <a:pathLst>
                <a:path w="1427" h="1578" extrusionOk="0">
                  <a:moveTo>
                    <a:pt x="68" y="0"/>
                  </a:moveTo>
                  <a:cubicBezTo>
                    <a:pt x="16" y="0"/>
                    <a:pt x="0" y="77"/>
                    <a:pt x="45" y="103"/>
                  </a:cubicBezTo>
                  <a:cubicBezTo>
                    <a:pt x="333" y="269"/>
                    <a:pt x="606" y="377"/>
                    <a:pt x="835" y="634"/>
                  </a:cubicBezTo>
                  <a:cubicBezTo>
                    <a:pt x="1076" y="907"/>
                    <a:pt x="1155" y="1216"/>
                    <a:pt x="1276" y="1548"/>
                  </a:cubicBezTo>
                  <a:cubicBezTo>
                    <a:pt x="1284" y="1568"/>
                    <a:pt x="1301" y="1578"/>
                    <a:pt x="1317" y="1578"/>
                  </a:cubicBezTo>
                  <a:cubicBezTo>
                    <a:pt x="1338" y="1578"/>
                    <a:pt x="1359" y="1563"/>
                    <a:pt x="1362" y="1536"/>
                  </a:cubicBezTo>
                  <a:cubicBezTo>
                    <a:pt x="1426" y="889"/>
                    <a:pt x="722" y="47"/>
                    <a:pt x="73" y="0"/>
                  </a:cubicBezTo>
                  <a:cubicBezTo>
                    <a:pt x="71" y="0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3"/>
            <p:cNvSpPr/>
            <p:nvPr/>
          </p:nvSpPr>
          <p:spPr>
            <a:xfrm>
              <a:off x="2649400" y="1785225"/>
              <a:ext cx="29025" cy="11250"/>
            </a:xfrm>
            <a:custGeom>
              <a:avLst/>
              <a:gdLst/>
              <a:ahLst/>
              <a:cxnLst/>
              <a:rect l="l" t="t" r="r" b="b"/>
              <a:pathLst>
                <a:path w="1161" h="450" extrusionOk="0">
                  <a:moveTo>
                    <a:pt x="285" y="1"/>
                  </a:moveTo>
                  <a:cubicBezTo>
                    <a:pt x="197" y="1"/>
                    <a:pt x="115" y="16"/>
                    <a:pt x="43" y="50"/>
                  </a:cubicBezTo>
                  <a:cubicBezTo>
                    <a:pt x="1" y="70"/>
                    <a:pt x="18" y="128"/>
                    <a:pt x="55" y="141"/>
                  </a:cubicBezTo>
                  <a:cubicBezTo>
                    <a:pt x="219" y="200"/>
                    <a:pt x="406" y="173"/>
                    <a:pt x="578" y="221"/>
                  </a:cubicBezTo>
                  <a:cubicBezTo>
                    <a:pt x="765" y="272"/>
                    <a:pt x="938" y="369"/>
                    <a:pt x="1116" y="447"/>
                  </a:cubicBezTo>
                  <a:cubicBezTo>
                    <a:pt x="1120" y="449"/>
                    <a:pt x="1124" y="450"/>
                    <a:pt x="1128" y="450"/>
                  </a:cubicBezTo>
                  <a:cubicBezTo>
                    <a:pt x="1148" y="450"/>
                    <a:pt x="1160" y="427"/>
                    <a:pt x="1146" y="408"/>
                  </a:cubicBezTo>
                  <a:cubicBezTo>
                    <a:pt x="982" y="199"/>
                    <a:pt x="601" y="1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3"/>
            <p:cNvSpPr/>
            <p:nvPr/>
          </p:nvSpPr>
          <p:spPr>
            <a:xfrm>
              <a:off x="2607425" y="1786975"/>
              <a:ext cx="66850" cy="167050"/>
            </a:xfrm>
            <a:custGeom>
              <a:avLst/>
              <a:gdLst/>
              <a:ahLst/>
              <a:cxnLst/>
              <a:rect l="l" t="t" r="r" b="b"/>
              <a:pathLst>
                <a:path w="2674" h="6682" extrusionOk="0">
                  <a:moveTo>
                    <a:pt x="1709" y="0"/>
                  </a:moveTo>
                  <a:cubicBezTo>
                    <a:pt x="1682" y="0"/>
                    <a:pt x="1659" y="29"/>
                    <a:pt x="1674" y="58"/>
                  </a:cubicBezTo>
                  <a:cubicBezTo>
                    <a:pt x="2347" y="1374"/>
                    <a:pt x="2674" y="2764"/>
                    <a:pt x="1719" y="4065"/>
                  </a:cubicBezTo>
                  <a:cubicBezTo>
                    <a:pt x="1117" y="4886"/>
                    <a:pt x="64" y="5496"/>
                    <a:pt x="3" y="6609"/>
                  </a:cubicBezTo>
                  <a:cubicBezTo>
                    <a:pt x="0" y="6656"/>
                    <a:pt x="40" y="6682"/>
                    <a:pt x="79" y="6682"/>
                  </a:cubicBezTo>
                  <a:cubicBezTo>
                    <a:pt x="110" y="6682"/>
                    <a:pt x="142" y="6665"/>
                    <a:pt x="151" y="6628"/>
                  </a:cubicBezTo>
                  <a:cubicBezTo>
                    <a:pt x="514" y="5204"/>
                    <a:pt x="1993" y="4540"/>
                    <a:pt x="2388" y="3122"/>
                  </a:cubicBezTo>
                  <a:cubicBezTo>
                    <a:pt x="2668" y="2119"/>
                    <a:pt x="2535" y="754"/>
                    <a:pt x="1735" y="11"/>
                  </a:cubicBezTo>
                  <a:cubicBezTo>
                    <a:pt x="1727" y="4"/>
                    <a:pt x="1718" y="0"/>
                    <a:pt x="1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3"/>
            <p:cNvSpPr/>
            <p:nvPr/>
          </p:nvSpPr>
          <p:spPr>
            <a:xfrm>
              <a:off x="2596150" y="1882475"/>
              <a:ext cx="16425" cy="71475"/>
            </a:xfrm>
            <a:custGeom>
              <a:avLst/>
              <a:gdLst/>
              <a:ahLst/>
              <a:cxnLst/>
              <a:rect l="l" t="t" r="r" b="b"/>
              <a:pathLst>
                <a:path w="657" h="2859" extrusionOk="0">
                  <a:moveTo>
                    <a:pt x="508" y="1"/>
                  </a:moveTo>
                  <a:cubicBezTo>
                    <a:pt x="495" y="1"/>
                    <a:pt x="481" y="7"/>
                    <a:pt x="473" y="21"/>
                  </a:cubicBezTo>
                  <a:cubicBezTo>
                    <a:pt x="1" y="891"/>
                    <a:pt x="115" y="1993"/>
                    <a:pt x="573" y="2838"/>
                  </a:cubicBezTo>
                  <a:cubicBezTo>
                    <a:pt x="580" y="2852"/>
                    <a:pt x="592" y="2858"/>
                    <a:pt x="604" y="2858"/>
                  </a:cubicBezTo>
                  <a:cubicBezTo>
                    <a:pt x="630" y="2858"/>
                    <a:pt x="657" y="2829"/>
                    <a:pt x="642" y="2797"/>
                  </a:cubicBezTo>
                  <a:cubicBezTo>
                    <a:pt x="212" y="1873"/>
                    <a:pt x="266" y="1007"/>
                    <a:pt x="553" y="55"/>
                  </a:cubicBezTo>
                  <a:cubicBezTo>
                    <a:pt x="563" y="24"/>
                    <a:pt x="535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3"/>
            <p:cNvSpPr/>
            <p:nvPr/>
          </p:nvSpPr>
          <p:spPr>
            <a:xfrm>
              <a:off x="2554900" y="1778350"/>
              <a:ext cx="101925" cy="108600"/>
            </a:xfrm>
            <a:custGeom>
              <a:avLst/>
              <a:gdLst/>
              <a:ahLst/>
              <a:cxnLst/>
              <a:rect l="l" t="t" r="r" b="b"/>
              <a:pathLst>
                <a:path w="4077" h="4344" extrusionOk="0">
                  <a:moveTo>
                    <a:pt x="2690" y="0"/>
                  </a:moveTo>
                  <a:cubicBezTo>
                    <a:pt x="2664" y="0"/>
                    <a:pt x="2641" y="37"/>
                    <a:pt x="2665" y="58"/>
                  </a:cubicBezTo>
                  <a:cubicBezTo>
                    <a:pt x="3315" y="603"/>
                    <a:pt x="3527" y="1384"/>
                    <a:pt x="3327" y="2201"/>
                  </a:cubicBezTo>
                  <a:cubicBezTo>
                    <a:pt x="3160" y="2881"/>
                    <a:pt x="2706" y="3806"/>
                    <a:pt x="1997" y="4051"/>
                  </a:cubicBezTo>
                  <a:cubicBezTo>
                    <a:pt x="1822" y="4112"/>
                    <a:pt x="1668" y="4140"/>
                    <a:pt x="1532" y="4140"/>
                  </a:cubicBezTo>
                  <a:cubicBezTo>
                    <a:pt x="704" y="4140"/>
                    <a:pt x="573" y="3113"/>
                    <a:pt x="622" y="2395"/>
                  </a:cubicBezTo>
                  <a:cubicBezTo>
                    <a:pt x="647" y="2030"/>
                    <a:pt x="638" y="1744"/>
                    <a:pt x="360" y="1491"/>
                  </a:cubicBezTo>
                  <a:cubicBezTo>
                    <a:pt x="351" y="1483"/>
                    <a:pt x="342" y="1479"/>
                    <a:pt x="333" y="1479"/>
                  </a:cubicBezTo>
                  <a:cubicBezTo>
                    <a:pt x="305" y="1479"/>
                    <a:pt x="282" y="1516"/>
                    <a:pt x="306" y="1545"/>
                  </a:cubicBezTo>
                  <a:cubicBezTo>
                    <a:pt x="926" y="2326"/>
                    <a:pt x="1" y="3524"/>
                    <a:pt x="974" y="4170"/>
                  </a:cubicBezTo>
                  <a:cubicBezTo>
                    <a:pt x="1156" y="4291"/>
                    <a:pt x="1359" y="4343"/>
                    <a:pt x="1565" y="4343"/>
                  </a:cubicBezTo>
                  <a:cubicBezTo>
                    <a:pt x="1887" y="4343"/>
                    <a:pt x="2215" y="4215"/>
                    <a:pt x="2469" y="4017"/>
                  </a:cubicBezTo>
                  <a:cubicBezTo>
                    <a:pt x="3622" y="3120"/>
                    <a:pt x="4076" y="896"/>
                    <a:pt x="2706" y="5"/>
                  </a:cubicBezTo>
                  <a:cubicBezTo>
                    <a:pt x="2701" y="2"/>
                    <a:pt x="2695" y="0"/>
                    <a:pt x="2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3"/>
            <p:cNvSpPr/>
            <p:nvPr/>
          </p:nvSpPr>
          <p:spPr>
            <a:xfrm>
              <a:off x="2561475" y="1817175"/>
              <a:ext cx="51475" cy="47925"/>
            </a:xfrm>
            <a:custGeom>
              <a:avLst/>
              <a:gdLst/>
              <a:ahLst/>
              <a:cxnLst/>
              <a:rect l="l" t="t" r="r" b="b"/>
              <a:pathLst>
                <a:path w="2059" h="1917" extrusionOk="0">
                  <a:moveTo>
                    <a:pt x="34" y="0"/>
                  </a:moveTo>
                  <a:cubicBezTo>
                    <a:pt x="5" y="0"/>
                    <a:pt x="0" y="35"/>
                    <a:pt x="20" y="50"/>
                  </a:cubicBezTo>
                  <a:cubicBezTo>
                    <a:pt x="296" y="260"/>
                    <a:pt x="503" y="432"/>
                    <a:pt x="669" y="741"/>
                  </a:cubicBezTo>
                  <a:cubicBezTo>
                    <a:pt x="805" y="996"/>
                    <a:pt x="907" y="1274"/>
                    <a:pt x="1088" y="1503"/>
                  </a:cubicBezTo>
                  <a:cubicBezTo>
                    <a:pt x="1266" y="1727"/>
                    <a:pt x="1525" y="1917"/>
                    <a:pt x="1809" y="1917"/>
                  </a:cubicBezTo>
                  <a:cubicBezTo>
                    <a:pt x="1868" y="1917"/>
                    <a:pt x="1927" y="1909"/>
                    <a:pt x="1987" y="1892"/>
                  </a:cubicBezTo>
                  <a:cubicBezTo>
                    <a:pt x="2058" y="1871"/>
                    <a:pt x="2042" y="1766"/>
                    <a:pt x="1969" y="1763"/>
                  </a:cubicBezTo>
                  <a:cubicBezTo>
                    <a:pt x="1221" y="1735"/>
                    <a:pt x="1073" y="1083"/>
                    <a:pt x="749" y="549"/>
                  </a:cubicBezTo>
                  <a:cubicBezTo>
                    <a:pt x="592" y="289"/>
                    <a:pt x="359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3"/>
            <p:cNvSpPr/>
            <p:nvPr/>
          </p:nvSpPr>
          <p:spPr>
            <a:xfrm>
              <a:off x="2473875" y="1791425"/>
              <a:ext cx="150650" cy="173500"/>
            </a:xfrm>
            <a:custGeom>
              <a:avLst/>
              <a:gdLst/>
              <a:ahLst/>
              <a:cxnLst/>
              <a:rect l="l" t="t" r="r" b="b"/>
              <a:pathLst>
                <a:path w="6026" h="6940" extrusionOk="0">
                  <a:moveTo>
                    <a:pt x="4220" y="1"/>
                  </a:moveTo>
                  <a:cubicBezTo>
                    <a:pt x="3888" y="1"/>
                    <a:pt x="3557" y="62"/>
                    <a:pt x="3279" y="174"/>
                  </a:cubicBezTo>
                  <a:cubicBezTo>
                    <a:pt x="812" y="1166"/>
                    <a:pt x="1" y="4674"/>
                    <a:pt x="1187" y="6892"/>
                  </a:cubicBezTo>
                  <a:cubicBezTo>
                    <a:pt x="1205" y="6925"/>
                    <a:pt x="1237" y="6940"/>
                    <a:pt x="1269" y="6940"/>
                  </a:cubicBezTo>
                  <a:cubicBezTo>
                    <a:pt x="1333" y="6940"/>
                    <a:pt x="1400" y="6885"/>
                    <a:pt x="1371" y="6814"/>
                  </a:cubicBezTo>
                  <a:cubicBezTo>
                    <a:pt x="740" y="5245"/>
                    <a:pt x="682" y="3555"/>
                    <a:pt x="1547" y="2049"/>
                  </a:cubicBezTo>
                  <a:cubicBezTo>
                    <a:pt x="1991" y="1277"/>
                    <a:pt x="2671" y="589"/>
                    <a:pt x="3533" y="307"/>
                  </a:cubicBezTo>
                  <a:cubicBezTo>
                    <a:pt x="3761" y="232"/>
                    <a:pt x="3999" y="190"/>
                    <a:pt x="4236" y="190"/>
                  </a:cubicBezTo>
                  <a:cubicBezTo>
                    <a:pt x="4486" y="190"/>
                    <a:pt x="4734" y="237"/>
                    <a:pt x="4968" y="341"/>
                  </a:cubicBezTo>
                  <a:cubicBezTo>
                    <a:pt x="5284" y="480"/>
                    <a:pt x="5613" y="742"/>
                    <a:pt x="5718" y="1093"/>
                  </a:cubicBezTo>
                  <a:cubicBezTo>
                    <a:pt x="5884" y="1647"/>
                    <a:pt x="5498" y="2164"/>
                    <a:pt x="4971" y="2164"/>
                  </a:cubicBezTo>
                  <a:cubicBezTo>
                    <a:pt x="4853" y="2164"/>
                    <a:pt x="4728" y="2139"/>
                    <a:pt x="4601" y="2082"/>
                  </a:cubicBezTo>
                  <a:cubicBezTo>
                    <a:pt x="4595" y="2079"/>
                    <a:pt x="4589" y="2078"/>
                    <a:pt x="4583" y="2078"/>
                  </a:cubicBezTo>
                  <a:cubicBezTo>
                    <a:pt x="4548" y="2078"/>
                    <a:pt x="4518" y="2118"/>
                    <a:pt x="4550" y="2146"/>
                  </a:cubicBezTo>
                  <a:lnTo>
                    <a:pt x="4550" y="2147"/>
                  </a:lnTo>
                  <a:cubicBezTo>
                    <a:pt x="4718" y="2299"/>
                    <a:pt x="4899" y="2363"/>
                    <a:pt x="5072" y="2363"/>
                  </a:cubicBezTo>
                  <a:cubicBezTo>
                    <a:pt x="5578" y="2363"/>
                    <a:pt x="6025" y="1810"/>
                    <a:pt x="5950" y="1236"/>
                  </a:cubicBezTo>
                  <a:cubicBezTo>
                    <a:pt x="5835" y="359"/>
                    <a:pt x="5022" y="1"/>
                    <a:pt x="4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3"/>
            <p:cNvSpPr/>
            <p:nvPr/>
          </p:nvSpPr>
          <p:spPr>
            <a:xfrm>
              <a:off x="2511900" y="1939075"/>
              <a:ext cx="26625" cy="110125"/>
            </a:xfrm>
            <a:custGeom>
              <a:avLst/>
              <a:gdLst/>
              <a:ahLst/>
              <a:cxnLst/>
              <a:rect l="l" t="t" r="r" b="b"/>
              <a:pathLst>
                <a:path w="1065" h="4405" extrusionOk="0">
                  <a:moveTo>
                    <a:pt x="674" y="1"/>
                  </a:moveTo>
                  <a:cubicBezTo>
                    <a:pt x="660" y="1"/>
                    <a:pt x="646" y="6"/>
                    <a:pt x="633" y="18"/>
                  </a:cubicBezTo>
                  <a:cubicBezTo>
                    <a:pt x="249" y="373"/>
                    <a:pt x="209" y="862"/>
                    <a:pt x="329" y="1354"/>
                  </a:cubicBezTo>
                  <a:cubicBezTo>
                    <a:pt x="419" y="1725"/>
                    <a:pt x="620" y="2059"/>
                    <a:pt x="727" y="2423"/>
                  </a:cubicBezTo>
                  <a:cubicBezTo>
                    <a:pt x="928" y="3113"/>
                    <a:pt x="816" y="3702"/>
                    <a:pt x="527" y="4348"/>
                  </a:cubicBezTo>
                  <a:cubicBezTo>
                    <a:pt x="513" y="4379"/>
                    <a:pt x="535" y="4405"/>
                    <a:pt x="560" y="4405"/>
                  </a:cubicBezTo>
                  <a:cubicBezTo>
                    <a:pt x="572" y="4405"/>
                    <a:pt x="584" y="4399"/>
                    <a:pt x="593" y="4387"/>
                  </a:cubicBezTo>
                  <a:cubicBezTo>
                    <a:pt x="926" y="3938"/>
                    <a:pt x="1064" y="3379"/>
                    <a:pt x="993" y="2822"/>
                  </a:cubicBezTo>
                  <a:cubicBezTo>
                    <a:pt x="877" y="1906"/>
                    <a:pt x="0" y="995"/>
                    <a:pt x="717" y="104"/>
                  </a:cubicBezTo>
                  <a:cubicBezTo>
                    <a:pt x="754" y="58"/>
                    <a:pt x="718" y="1"/>
                    <a:pt x="6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3"/>
            <p:cNvSpPr/>
            <p:nvPr/>
          </p:nvSpPr>
          <p:spPr>
            <a:xfrm>
              <a:off x="2491650" y="1938875"/>
              <a:ext cx="38025" cy="76025"/>
            </a:xfrm>
            <a:custGeom>
              <a:avLst/>
              <a:gdLst/>
              <a:ahLst/>
              <a:cxnLst/>
              <a:rect l="l" t="t" r="r" b="b"/>
              <a:pathLst>
                <a:path w="1521" h="3041" extrusionOk="0">
                  <a:moveTo>
                    <a:pt x="1466" y="1"/>
                  </a:moveTo>
                  <a:cubicBezTo>
                    <a:pt x="1460" y="1"/>
                    <a:pt x="1453" y="2"/>
                    <a:pt x="1447" y="6"/>
                  </a:cubicBezTo>
                  <a:cubicBezTo>
                    <a:pt x="508" y="588"/>
                    <a:pt x="0" y="1992"/>
                    <a:pt x="469" y="3016"/>
                  </a:cubicBezTo>
                  <a:cubicBezTo>
                    <a:pt x="477" y="3034"/>
                    <a:pt x="490" y="3041"/>
                    <a:pt x="503" y="3041"/>
                  </a:cubicBezTo>
                  <a:cubicBezTo>
                    <a:pt x="531" y="3041"/>
                    <a:pt x="560" y="3012"/>
                    <a:pt x="555" y="2980"/>
                  </a:cubicBezTo>
                  <a:cubicBezTo>
                    <a:pt x="367" y="1802"/>
                    <a:pt x="604" y="889"/>
                    <a:pt x="1494" y="66"/>
                  </a:cubicBezTo>
                  <a:cubicBezTo>
                    <a:pt x="1521" y="42"/>
                    <a:pt x="1496" y="1"/>
                    <a:pt x="1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3"/>
            <p:cNvSpPr/>
            <p:nvPr/>
          </p:nvSpPr>
          <p:spPr>
            <a:xfrm>
              <a:off x="2445150" y="1944400"/>
              <a:ext cx="47775" cy="43425"/>
            </a:xfrm>
            <a:custGeom>
              <a:avLst/>
              <a:gdLst/>
              <a:ahLst/>
              <a:cxnLst/>
              <a:rect l="l" t="t" r="r" b="b"/>
              <a:pathLst>
                <a:path w="1911" h="1737" extrusionOk="0">
                  <a:moveTo>
                    <a:pt x="156" y="1"/>
                  </a:moveTo>
                  <a:cubicBezTo>
                    <a:pt x="41" y="1"/>
                    <a:pt x="0" y="183"/>
                    <a:pt x="124" y="207"/>
                  </a:cubicBezTo>
                  <a:cubicBezTo>
                    <a:pt x="936" y="360"/>
                    <a:pt x="1566" y="931"/>
                    <a:pt x="1830" y="1710"/>
                  </a:cubicBezTo>
                  <a:cubicBezTo>
                    <a:pt x="1836" y="1728"/>
                    <a:pt x="1851" y="1737"/>
                    <a:pt x="1866" y="1737"/>
                  </a:cubicBezTo>
                  <a:cubicBezTo>
                    <a:pt x="1888" y="1737"/>
                    <a:pt x="1910" y="1718"/>
                    <a:pt x="1904" y="1689"/>
                  </a:cubicBezTo>
                  <a:cubicBezTo>
                    <a:pt x="1719" y="837"/>
                    <a:pt x="1027" y="182"/>
                    <a:pt x="180" y="3"/>
                  </a:cubicBezTo>
                  <a:cubicBezTo>
                    <a:pt x="172" y="2"/>
                    <a:pt x="16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3"/>
            <p:cNvSpPr/>
            <p:nvPr/>
          </p:nvSpPr>
          <p:spPr>
            <a:xfrm>
              <a:off x="2436800" y="1946900"/>
              <a:ext cx="12450" cy="69525"/>
            </a:xfrm>
            <a:custGeom>
              <a:avLst/>
              <a:gdLst/>
              <a:ahLst/>
              <a:cxnLst/>
              <a:rect l="l" t="t" r="r" b="b"/>
              <a:pathLst>
                <a:path w="498" h="2781" extrusionOk="0">
                  <a:moveTo>
                    <a:pt x="480" y="1"/>
                  </a:moveTo>
                  <a:cubicBezTo>
                    <a:pt x="475" y="1"/>
                    <a:pt x="469" y="3"/>
                    <a:pt x="465" y="8"/>
                  </a:cubicBezTo>
                  <a:cubicBezTo>
                    <a:pt x="0" y="693"/>
                    <a:pt x="25" y="2032"/>
                    <a:pt x="391" y="2756"/>
                  </a:cubicBezTo>
                  <a:cubicBezTo>
                    <a:pt x="399" y="2773"/>
                    <a:pt x="416" y="2780"/>
                    <a:pt x="433" y="2780"/>
                  </a:cubicBezTo>
                  <a:cubicBezTo>
                    <a:pt x="460" y="2780"/>
                    <a:pt x="488" y="2761"/>
                    <a:pt x="484" y="2731"/>
                  </a:cubicBezTo>
                  <a:cubicBezTo>
                    <a:pt x="429" y="2274"/>
                    <a:pt x="305" y="1837"/>
                    <a:pt x="311" y="1370"/>
                  </a:cubicBezTo>
                  <a:cubicBezTo>
                    <a:pt x="316" y="905"/>
                    <a:pt x="471" y="473"/>
                    <a:pt x="497" y="17"/>
                  </a:cubicBezTo>
                  <a:cubicBezTo>
                    <a:pt x="497" y="6"/>
                    <a:pt x="489" y="1"/>
                    <a:pt x="4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3"/>
            <p:cNvSpPr/>
            <p:nvPr/>
          </p:nvSpPr>
          <p:spPr>
            <a:xfrm>
              <a:off x="2573175" y="2168675"/>
              <a:ext cx="17300" cy="7375"/>
            </a:xfrm>
            <a:custGeom>
              <a:avLst/>
              <a:gdLst/>
              <a:ahLst/>
              <a:cxnLst/>
              <a:rect l="l" t="t" r="r" b="b"/>
              <a:pathLst>
                <a:path w="692" h="295" extrusionOk="0">
                  <a:moveTo>
                    <a:pt x="457" y="1"/>
                  </a:moveTo>
                  <a:cubicBezTo>
                    <a:pt x="287" y="1"/>
                    <a:pt x="100" y="77"/>
                    <a:pt x="23" y="206"/>
                  </a:cubicBezTo>
                  <a:cubicBezTo>
                    <a:pt x="0" y="245"/>
                    <a:pt x="31" y="295"/>
                    <a:pt x="74" y="295"/>
                  </a:cubicBezTo>
                  <a:cubicBezTo>
                    <a:pt x="79" y="295"/>
                    <a:pt x="84" y="294"/>
                    <a:pt x="89" y="293"/>
                  </a:cubicBezTo>
                  <a:cubicBezTo>
                    <a:pt x="186" y="265"/>
                    <a:pt x="267" y="204"/>
                    <a:pt x="363" y="175"/>
                  </a:cubicBezTo>
                  <a:cubicBezTo>
                    <a:pt x="458" y="145"/>
                    <a:pt x="557" y="142"/>
                    <a:pt x="654" y="118"/>
                  </a:cubicBezTo>
                  <a:cubicBezTo>
                    <a:pt x="685" y="109"/>
                    <a:pt x="692" y="63"/>
                    <a:pt x="662" y="47"/>
                  </a:cubicBezTo>
                  <a:cubicBezTo>
                    <a:pt x="605" y="16"/>
                    <a:pt x="533" y="1"/>
                    <a:pt x="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3"/>
            <p:cNvSpPr/>
            <p:nvPr/>
          </p:nvSpPr>
          <p:spPr>
            <a:xfrm>
              <a:off x="2566825" y="2105625"/>
              <a:ext cx="50750" cy="84300"/>
            </a:xfrm>
            <a:custGeom>
              <a:avLst/>
              <a:gdLst/>
              <a:ahLst/>
              <a:cxnLst/>
              <a:rect l="l" t="t" r="r" b="b"/>
              <a:pathLst>
                <a:path w="2030" h="3372" extrusionOk="0">
                  <a:moveTo>
                    <a:pt x="1615" y="1"/>
                  </a:moveTo>
                  <a:cubicBezTo>
                    <a:pt x="1593" y="1"/>
                    <a:pt x="1571" y="16"/>
                    <a:pt x="1568" y="43"/>
                  </a:cubicBezTo>
                  <a:cubicBezTo>
                    <a:pt x="1502" y="891"/>
                    <a:pt x="1082" y="1364"/>
                    <a:pt x="589" y="2002"/>
                  </a:cubicBezTo>
                  <a:cubicBezTo>
                    <a:pt x="273" y="2410"/>
                    <a:pt x="45" y="2809"/>
                    <a:pt x="3" y="3330"/>
                  </a:cubicBezTo>
                  <a:cubicBezTo>
                    <a:pt x="0" y="3356"/>
                    <a:pt x="23" y="3371"/>
                    <a:pt x="46" y="3371"/>
                  </a:cubicBezTo>
                  <a:cubicBezTo>
                    <a:pt x="64" y="3371"/>
                    <a:pt x="81" y="3362"/>
                    <a:pt x="85" y="3341"/>
                  </a:cubicBezTo>
                  <a:cubicBezTo>
                    <a:pt x="283" y="2185"/>
                    <a:pt x="2029" y="1300"/>
                    <a:pt x="1654" y="31"/>
                  </a:cubicBezTo>
                  <a:cubicBezTo>
                    <a:pt x="1648" y="10"/>
                    <a:pt x="1631" y="1"/>
                    <a:pt x="1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3"/>
            <p:cNvSpPr/>
            <p:nvPr/>
          </p:nvSpPr>
          <p:spPr>
            <a:xfrm>
              <a:off x="2559000" y="2106175"/>
              <a:ext cx="48575" cy="60200"/>
            </a:xfrm>
            <a:custGeom>
              <a:avLst/>
              <a:gdLst/>
              <a:ahLst/>
              <a:cxnLst/>
              <a:rect l="l" t="t" r="r" b="b"/>
              <a:pathLst>
                <a:path w="1943" h="2408" extrusionOk="0">
                  <a:moveTo>
                    <a:pt x="1910" y="0"/>
                  </a:moveTo>
                  <a:cubicBezTo>
                    <a:pt x="1904" y="0"/>
                    <a:pt x="1898" y="3"/>
                    <a:pt x="1892" y="9"/>
                  </a:cubicBezTo>
                  <a:cubicBezTo>
                    <a:pt x="1508" y="442"/>
                    <a:pt x="924" y="582"/>
                    <a:pt x="538" y="1029"/>
                  </a:cubicBezTo>
                  <a:cubicBezTo>
                    <a:pt x="221" y="1398"/>
                    <a:pt x="17" y="1863"/>
                    <a:pt x="2" y="2350"/>
                  </a:cubicBezTo>
                  <a:cubicBezTo>
                    <a:pt x="1" y="2387"/>
                    <a:pt x="32" y="2407"/>
                    <a:pt x="63" y="2407"/>
                  </a:cubicBezTo>
                  <a:cubicBezTo>
                    <a:pt x="87" y="2407"/>
                    <a:pt x="111" y="2394"/>
                    <a:pt x="118" y="2366"/>
                  </a:cubicBezTo>
                  <a:cubicBezTo>
                    <a:pt x="258" y="1734"/>
                    <a:pt x="525" y="1172"/>
                    <a:pt x="1063" y="784"/>
                  </a:cubicBezTo>
                  <a:cubicBezTo>
                    <a:pt x="1359" y="571"/>
                    <a:pt x="1879" y="452"/>
                    <a:pt x="1940" y="38"/>
                  </a:cubicBezTo>
                  <a:cubicBezTo>
                    <a:pt x="1942" y="19"/>
                    <a:pt x="1927" y="0"/>
                    <a:pt x="1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3"/>
            <p:cNvSpPr/>
            <p:nvPr/>
          </p:nvSpPr>
          <p:spPr>
            <a:xfrm>
              <a:off x="2589200" y="2053125"/>
              <a:ext cx="36525" cy="67600"/>
            </a:xfrm>
            <a:custGeom>
              <a:avLst/>
              <a:gdLst/>
              <a:ahLst/>
              <a:cxnLst/>
              <a:rect l="l" t="t" r="r" b="b"/>
              <a:pathLst>
                <a:path w="1461" h="2704" extrusionOk="0">
                  <a:moveTo>
                    <a:pt x="1312" y="1"/>
                  </a:moveTo>
                  <a:cubicBezTo>
                    <a:pt x="1286" y="1"/>
                    <a:pt x="1258" y="19"/>
                    <a:pt x="1258" y="51"/>
                  </a:cubicBezTo>
                  <a:cubicBezTo>
                    <a:pt x="1267" y="777"/>
                    <a:pt x="820" y="1199"/>
                    <a:pt x="410" y="1731"/>
                  </a:cubicBezTo>
                  <a:cubicBezTo>
                    <a:pt x="192" y="2011"/>
                    <a:pt x="1" y="2305"/>
                    <a:pt x="8" y="2669"/>
                  </a:cubicBezTo>
                  <a:cubicBezTo>
                    <a:pt x="9" y="2692"/>
                    <a:pt x="25" y="2703"/>
                    <a:pt x="42" y="2703"/>
                  </a:cubicBezTo>
                  <a:cubicBezTo>
                    <a:pt x="56" y="2703"/>
                    <a:pt x="71" y="2695"/>
                    <a:pt x="78" y="2679"/>
                  </a:cubicBezTo>
                  <a:cubicBezTo>
                    <a:pt x="315" y="2084"/>
                    <a:pt x="708" y="1685"/>
                    <a:pt x="1064" y="1169"/>
                  </a:cubicBezTo>
                  <a:cubicBezTo>
                    <a:pt x="1299" y="827"/>
                    <a:pt x="1461" y="452"/>
                    <a:pt x="1360" y="38"/>
                  </a:cubicBezTo>
                  <a:cubicBezTo>
                    <a:pt x="1354" y="12"/>
                    <a:pt x="1333" y="1"/>
                    <a:pt x="1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3"/>
            <p:cNvSpPr/>
            <p:nvPr/>
          </p:nvSpPr>
          <p:spPr>
            <a:xfrm>
              <a:off x="2559450" y="2056500"/>
              <a:ext cx="63025" cy="64175"/>
            </a:xfrm>
            <a:custGeom>
              <a:avLst/>
              <a:gdLst/>
              <a:ahLst/>
              <a:cxnLst/>
              <a:rect l="l" t="t" r="r" b="b"/>
              <a:pathLst>
                <a:path w="2521" h="2567" extrusionOk="0">
                  <a:moveTo>
                    <a:pt x="2462" y="1"/>
                  </a:moveTo>
                  <a:cubicBezTo>
                    <a:pt x="2458" y="1"/>
                    <a:pt x="2454" y="1"/>
                    <a:pt x="2449" y="2"/>
                  </a:cubicBezTo>
                  <a:cubicBezTo>
                    <a:pt x="1430" y="297"/>
                    <a:pt x="169" y="1429"/>
                    <a:pt x="5" y="2519"/>
                  </a:cubicBezTo>
                  <a:cubicBezTo>
                    <a:pt x="0" y="2546"/>
                    <a:pt x="21" y="2566"/>
                    <a:pt x="43" y="2566"/>
                  </a:cubicBezTo>
                  <a:cubicBezTo>
                    <a:pt x="54" y="2566"/>
                    <a:pt x="66" y="2561"/>
                    <a:pt x="75" y="2548"/>
                  </a:cubicBezTo>
                  <a:cubicBezTo>
                    <a:pt x="417" y="2059"/>
                    <a:pt x="633" y="1538"/>
                    <a:pt x="1056" y="1098"/>
                  </a:cubicBezTo>
                  <a:cubicBezTo>
                    <a:pt x="1475" y="660"/>
                    <a:pt x="1968" y="384"/>
                    <a:pt x="2483" y="81"/>
                  </a:cubicBezTo>
                  <a:cubicBezTo>
                    <a:pt x="2520" y="60"/>
                    <a:pt x="2501" y="1"/>
                    <a:pt x="24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3"/>
            <p:cNvSpPr/>
            <p:nvPr/>
          </p:nvSpPr>
          <p:spPr>
            <a:xfrm>
              <a:off x="2543125" y="2017100"/>
              <a:ext cx="67525" cy="94475"/>
            </a:xfrm>
            <a:custGeom>
              <a:avLst/>
              <a:gdLst/>
              <a:ahLst/>
              <a:cxnLst/>
              <a:rect l="l" t="t" r="r" b="b"/>
              <a:pathLst>
                <a:path w="2701" h="3779" extrusionOk="0">
                  <a:moveTo>
                    <a:pt x="2439" y="1"/>
                  </a:moveTo>
                  <a:cubicBezTo>
                    <a:pt x="2400" y="1"/>
                    <a:pt x="2360" y="28"/>
                    <a:pt x="2360" y="77"/>
                  </a:cubicBezTo>
                  <a:cubicBezTo>
                    <a:pt x="2347" y="678"/>
                    <a:pt x="1508" y="773"/>
                    <a:pt x="1115" y="1080"/>
                  </a:cubicBezTo>
                  <a:cubicBezTo>
                    <a:pt x="916" y="1237"/>
                    <a:pt x="752" y="1431"/>
                    <a:pt x="612" y="1643"/>
                  </a:cubicBezTo>
                  <a:cubicBezTo>
                    <a:pt x="207" y="2263"/>
                    <a:pt x="75" y="3004"/>
                    <a:pt x="5" y="3728"/>
                  </a:cubicBezTo>
                  <a:cubicBezTo>
                    <a:pt x="1" y="3761"/>
                    <a:pt x="29" y="3779"/>
                    <a:pt x="56" y="3779"/>
                  </a:cubicBezTo>
                  <a:cubicBezTo>
                    <a:pt x="78" y="3779"/>
                    <a:pt x="100" y="3767"/>
                    <a:pt x="106" y="3742"/>
                  </a:cubicBezTo>
                  <a:cubicBezTo>
                    <a:pt x="331" y="2745"/>
                    <a:pt x="488" y="1624"/>
                    <a:pt x="1451" y="1052"/>
                  </a:cubicBezTo>
                  <a:cubicBezTo>
                    <a:pt x="1811" y="837"/>
                    <a:pt x="2253" y="756"/>
                    <a:pt x="2434" y="421"/>
                  </a:cubicBezTo>
                  <a:lnTo>
                    <a:pt x="2434" y="421"/>
                  </a:lnTo>
                  <a:cubicBezTo>
                    <a:pt x="2521" y="978"/>
                    <a:pt x="2405" y="1455"/>
                    <a:pt x="2203" y="2013"/>
                  </a:cubicBezTo>
                  <a:cubicBezTo>
                    <a:pt x="2193" y="2040"/>
                    <a:pt x="2215" y="2058"/>
                    <a:pt x="2238" y="2058"/>
                  </a:cubicBezTo>
                  <a:cubicBezTo>
                    <a:pt x="2250" y="2058"/>
                    <a:pt x="2262" y="2053"/>
                    <a:pt x="2270" y="2041"/>
                  </a:cubicBezTo>
                  <a:cubicBezTo>
                    <a:pt x="2679" y="1456"/>
                    <a:pt x="2700" y="725"/>
                    <a:pt x="2513" y="56"/>
                  </a:cubicBezTo>
                  <a:cubicBezTo>
                    <a:pt x="2502" y="18"/>
                    <a:pt x="2471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3"/>
            <p:cNvSpPr/>
            <p:nvPr/>
          </p:nvSpPr>
          <p:spPr>
            <a:xfrm>
              <a:off x="2533350" y="2009075"/>
              <a:ext cx="32050" cy="63800"/>
            </a:xfrm>
            <a:custGeom>
              <a:avLst/>
              <a:gdLst/>
              <a:ahLst/>
              <a:cxnLst/>
              <a:rect l="l" t="t" r="r" b="b"/>
              <a:pathLst>
                <a:path w="1282" h="2552" extrusionOk="0">
                  <a:moveTo>
                    <a:pt x="842" y="0"/>
                  </a:moveTo>
                  <a:cubicBezTo>
                    <a:pt x="525" y="0"/>
                    <a:pt x="202" y="95"/>
                    <a:pt x="16" y="366"/>
                  </a:cubicBezTo>
                  <a:cubicBezTo>
                    <a:pt x="1" y="389"/>
                    <a:pt x="22" y="410"/>
                    <a:pt x="44" y="410"/>
                  </a:cubicBezTo>
                  <a:cubicBezTo>
                    <a:pt x="49" y="410"/>
                    <a:pt x="54" y="409"/>
                    <a:pt x="58" y="407"/>
                  </a:cubicBezTo>
                  <a:cubicBezTo>
                    <a:pt x="364" y="257"/>
                    <a:pt x="609" y="116"/>
                    <a:pt x="937" y="116"/>
                  </a:cubicBezTo>
                  <a:cubicBezTo>
                    <a:pt x="941" y="116"/>
                    <a:pt x="945" y="116"/>
                    <a:pt x="949" y="116"/>
                  </a:cubicBezTo>
                  <a:lnTo>
                    <a:pt x="949" y="116"/>
                  </a:lnTo>
                  <a:cubicBezTo>
                    <a:pt x="270" y="717"/>
                    <a:pt x="985" y="1768"/>
                    <a:pt x="814" y="2533"/>
                  </a:cubicBezTo>
                  <a:cubicBezTo>
                    <a:pt x="812" y="2544"/>
                    <a:pt x="820" y="2551"/>
                    <a:pt x="829" y="2551"/>
                  </a:cubicBezTo>
                  <a:cubicBezTo>
                    <a:pt x="834" y="2551"/>
                    <a:pt x="839" y="2549"/>
                    <a:pt x="842" y="2544"/>
                  </a:cubicBezTo>
                  <a:cubicBezTo>
                    <a:pt x="1281" y="1813"/>
                    <a:pt x="299" y="648"/>
                    <a:pt x="1120" y="119"/>
                  </a:cubicBezTo>
                  <a:cubicBezTo>
                    <a:pt x="1155" y="97"/>
                    <a:pt x="1156" y="30"/>
                    <a:pt x="1107" y="21"/>
                  </a:cubicBezTo>
                  <a:cubicBezTo>
                    <a:pt x="1021" y="8"/>
                    <a:pt x="932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3"/>
            <p:cNvSpPr/>
            <p:nvPr/>
          </p:nvSpPr>
          <p:spPr>
            <a:xfrm>
              <a:off x="2622450" y="1656300"/>
              <a:ext cx="32475" cy="78875"/>
            </a:xfrm>
            <a:custGeom>
              <a:avLst/>
              <a:gdLst/>
              <a:ahLst/>
              <a:cxnLst/>
              <a:rect l="l" t="t" r="r" b="b"/>
              <a:pathLst>
                <a:path w="1299" h="3155" extrusionOk="0">
                  <a:moveTo>
                    <a:pt x="1272" y="1"/>
                  </a:moveTo>
                  <a:cubicBezTo>
                    <a:pt x="1269" y="1"/>
                    <a:pt x="1266" y="2"/>
                    <a:pt x="1263" y="4"/>
                  </a:cubicBezTo>
                  <a:cubicBezTo>
                    <a:pt x="414" y="622"/>
                    <a:pt x="1" y="2190"/>
                    <a:pt x="483" y="3135"/>
                  </a:cubicBezTo>
                  <a:cubicBezTo>
                    <a:pt x="490" y="3149"/>
                    <a:pt x="503" y="3155"/>
                    <a:pt x="517" y="3155"/>
                  </a:cubicBezTo>
                  <a:cubicBezTo>
                    <a:pt x="539" y="3155"/>
                    <a:pt x="561" y="3139"/>
                    <a:pt x="559" y="3115"/>
                  </a:cubicBezTo>
                  <a:cubicBezTo>
                    <a:pt x="506" y="2550"/>
                    <a:pt x="402" y="2053"/>
                    <a:pt x="536" y="1483"/>
                  </a:cubicBezTo>
                  <a:cubicBezTo>
                    <a:pt x="670" y="918"/>
                    <a:pt x="980" y="504"/>
                    <a:pt x="1290" y="32"/>
                  </a:cubicBezTo>
                  <a:cubicBezTo>
                    <a:pt x="1299" y="19"/>
                    <a:pt x="1286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3"/>
            <p:cNvSpPr/>
            <p:nvPr/>
          </p:nvSpPr>
          <p:spPr>
            <a:xfrm>
              <a:off x="2635725" y="1652600"/>
              <a:ext cx="43375" cy="82625"/>
            </a:xfrm>
            <a:custGeom>
              <a:avLst/>
              <a:gdLst/>
              <a:ahLst/>
              <a:cxnLst/>
              <a:rect l="l" t="t" r="r" b="b"/>
              <a:pathLst>
                <a:path w="1735" h="3305" extrusionOk="0">
                  <a:moveTo>
                    <a:pt x="824" y="0"/>
                  </a:moveTo>
                  <a:cubicBezTo>
                    <a:pt x="770" y="0"/>
                    <a:pt x="715" y="62"/>
                    <a:pt x="753" y="114"/>
                  </a:cubicBezTo>
                  <a:cubicBezTo>
                    <a:pt x="1152" y="652"/>
                    <a:pt x="1363" y="1275"/>
                    <a:pt x="1171" y="1942"/>
                  </a:cubicBezTo>
                  <a:cubicBezTo>
                    <a:pt x="987" y="2579"/>
                    <a:pt x="541" y="2894"/>
                    <a:pt x="27" y="3249"/>
                  </a:cubicBezTo>
                  <a:cubicBezTo>
                    <a:pt x="1" y="3267"/>
                    <a:pt x="13" y="3305"/>
                    <a:pt x="43" y="3305"/>
                  </a:cubicBezTo>
                  <a:cubicBezTo>
                    <a:pt x="45" y="3305"/>
                    <a:pt x="48" y="3304"/>
                    <a:pt x="50" y="3304"/>
                  </a:cubicBezTo>
                  <a:cubicBezTo>
                    <a:pt x="1499" y="2982"/>
                    <a:pt x="1734" y="1008"/>
                    <a:pt x="872" y="22"/>
                  </a:cubicBezTo>
                  <a:cubicBezTo>
                    <a:pt x="859" y="7"/>
                    <a:pt x="841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3"/>
            <p:cNvSpPr/>
            <p:nvPr/>
          </p:nvSpPr>
          <p:spPr>
            <a:xfrm>
              <a:off x="1695475" y="2261450"/>
              <a:ext cx="36875" cy="10325"/>
            </a:xfrm>
            <a:custGeom>
              <a:avLst/>
              <a:gdLst/>
              <a:ahLst/>
              <a:cxnLst/>
              <a:rect l="l" t="t" r="r" b="b"/>
              <a:pathLst>
                <a:path w="1475" h="413" extrusionOk="0">
                  <a:moveTo>
                    <a:pt x="901" y="0"/>
                  </a:moveTo>
                  <a:cubicBezTo>
                    <a:pt x="605" y="0"/>
                    <a:pt x="293" y="104"/>
                    <a:pt x="79" y="251"/>
                  </a:cubicBezTo>
                  <a:cubicBezTo>
                    <a:pt x="1" y="304"/>
                    <a:pt x="46" y="413"/>
                    <a:pt x="122" y="413"/>
                  </a:cubicBezTo>
                  <a:cubicBezTo>
                    <a:pt x="136" y="413"/>
                    <a:pt x="151" y="409"/>
                    <a:pt x="166" y="401"/>
                  </a:cubicBezTo>
                  <a:cubicBezTo>
                    <a:pt x="387" y="280"/>
                    <a:pt x="600" y="190"/>
                    <a:pt x="853" y="174"/>
                  </a:cubicBezTo>
                  <a:cubicBezTo>
                    <a:pt x="882" y="172"/>
                    <a:pt x="911" y="171"/>
                    <a:pt x="939" y="171"/>
                  </a:cubicBezTo>
                  <a:cubicBezTo>
                    <a:pt x="1112" y="171"/>
                    <a:pt x="1282" y="202"/>
                    <a:pt x="1454" y="202"/>
                  </a:cubicBezTo>
                  <a:cubicBezTo>
                    <a:pt x="1466" y="202"/>
                    <a:pt x="1475" y="185"/>
                    <a:pt x="1465" y="177"/>
                  </a:cubicBezTo>
                  <a:cubicBezTo>
                    <a:pt x="1311" y="52"/>
                    <a:pt x="1110" y="0"/>
                    <a:pt x="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3"/>
            <p:cNvSpPr/>
            <p:nvPr/>
          </p:nvSpPr>
          <p:spPr>
            <a:xfrm>
              <a:off x="1684750" y="2230375"/>
              <a:ext cx="67275" cy="16500"/>
            </a:xfrm>
            <a:custGeom>
              <a:avLst/>
              <a:gdLst/>
              <a:ahLst/>
              <a:cxnLst/>
              <a:rect l="l" t="t" r="r" b="b"/>
              <a:pathLst>
                <a:path w="2691" h="660" extrusionOk="0">
                  <a:moveTo>
                    <a:pt x="2267" y="1"/>
                  </a:moveTo>
                  <a:cubicBezTo>
                    <a:pt x="1532" y="1"/>
                    <a:pt x="678" y="212"/>
                    <a:pt x="74" y="520"/>
                  </a:cubicBezTo>
                  <a:cubicBezTo>
                    <a:pt x="1" y="557"/>
                    <a:pt x="44" y="660"/>
                    <a:pt x="115" y="660"/>
                  </a:cubicBezTo>
                  <a:cubicBezTo>
                    <a:pt x="121" y="660"/>
                    <a:pt x="127" y="659"/>
                    <a:pt x="132" y="658"/>
                  </a:cubicBezTo>
                  <a:cubicBezTo>
                    <a:pt x="555" y="566"/>
                    <a:pt x="961" y="407"/>
                    <a:pt x="1385" y="314"/>
                  </a:cubicBezTo>
                  <a:cubicBezTo>
                    <a:pt x="1805" y="222"/>
                    <a:pt x="2241" y="193"/>
                    <a:pt x="2656" y="81"/>
                  </a:cubicBezTo>
                  <a:cubicBezTo>
                    <a:pt x="2691" y="72"/>
                    <a:pt x="2680" y="26"/>
                    <a:pt x="2649" y="22"/>
                  </a:cubicBezTo>
                  <a:cubicBezTo>
                    <a:pt x="2527" y="8"/>
                    <a:pt x="2399" y="1"/>
                    <a:pt x="2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3"/>
            <p:cNvSpPr/>
            <p:nvPr/>
          </p:nvSpPr>
          <p:spPr>
            <a:xfrm>
              <a:off x="1686200" y="2215200"/>
              <a:ext cx="17975" cy="30000"/>
            </a:xfrm>
            <a:custGeom>
              <a:avLst/>
              <a:gdLst/>
              <a:ahLst/>
              <a:cxnLst/>
              <a:rect l="l" t="t" r="r" b="b"/>
              <a:pathLst>
                <a:path w="719" h="1200" extrusionOk="0">
                  <a:moveTo>
                    <a:pt x="657" y="0"/>
                  </a:moveTo>
                  <a:cubicBezTo>
                    <a:pt x="642" y="0"/>
                    <a:pt x="628" y="7"/>
                    <a:pt x="617" y="23"/>
                  </a:cubicBezTo>
                  <a:cubicBezTo>
                    <a:pt x="396" y="367"/>
                    <a:pt x="216" y="744"/>
                    <a:pt x="26" y="1106"/>
                  </a:cubicBezTo>
                  <a:cubicBezTo>
                    <a:pt x="0" y="1154"/>
                    <a:pt x="43" y="1199"/>
                    <a:pt x="84" y="1199"/>
                  </a:cubicBezTo>
                  <a:cubicBezTo>
                    <a:pt x="102" y="1199"/>
                    <a:pt x="120" y="1190"/>
                    <a:pt x="132" y="1168"/>
                  </a:cubicBezTo>
                  <a:lnTo>
                    <a:pt x="133" y="1168"/>
                  </a:lnTo>
                  <a:cubicBezTo>
                    <a:pt x="327" y="808"/>
                    <a:pt x="539" y="448"/>
                    <a:pt x="702" y="73"/>
                  </a:cubicBezTo>
                  <a:cubicBezTo>
                    <a:pt x="718" y="34"/>
                    <a:pt x="688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3"/>
            <p:cNvSpPr/>
            <p:nvPr/>
          </p:nvSpPr>
          <p:spPr>
            <a:xfrm>
              <a:off x="1648300" y="2215075"/>
              <a:ext cx="53900" cy="51625"/>
            </a:xfrm>
            <a:custGeom>
              <a:avLst/>
              <a:gdLst/>
              <a:ahLst/>
              <a:cxnLst/>
              <a:rect l="l" t="t" r="r" b="b"/>
              <a:pathLst>
                <a:path w="2156" h="2065" extrusionOk="0">
                  <a:moveTo>
                    <a:pt x="2110" y="7"/>
                  </a:moveTo>
                  <a:cubicBezTo>
                    <a:pt x="2105" y="7"/>
                    <a:pt x="2100" y="8"/>
                    <a:pt x="2094" y="11"/>
                  </a:cubicBezTo>
                  <a:cubicBezTo>
                    <a:pt x="1568" y="260"/>
                    <a:pt x="1018" y="0"/>
                    <a:pt x="549" y="436"/>
                  </a:cubicBezTo>
                  <a:cubicBezTo>
                    <a:pt x="129" y="827"/>
                    <a:pt x="1" y="1438"/>
                    <a:pt x="71" y="1991"/>
                  </a:cubicBezTo>
                  <a:cubicBezTo>
                    <a:pt x="77" y="2040"/>
                    <a:pt x="113" y="2065"/>
                    <a:pt x="149" y="2065"/>
                  </a:cubicBezTo>
                  <a:cubicBezTo>
                    <a:pt x="185" y="2065"/>
                    <a:pt x="220" y="2040"/>
                    <a:pt x="225" y="1991"/>
                  </a:cubicBezTo>
                  <a:cubicBezTo>
                    <a:pt x="284" y="1362"/>
                    <a:pt x="370" y="596"/>
                    <a:pt x="1070" y="355"/>
                  </a:cubicBezTo>
                  <a:cubicBezTo>
                    <a:pt x="1429" y="231"/>
                    <a:pt x="1861" y="385"/>
                    <a:pt x="2134" y="64"/>
                  </a:cubicBezTo>
                  <a:cubicBezTo>
                    <a:pt x="2155" y="40"/>
                    <a:pt x="2137" y="7"/>
                    <a:pt x="2110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3"/>
            <p:cNvSpPr/>
            <p:nvPr/>
          </p:nvSpPr>
          <p:spPr>
            <a:xfrm>
              <a:off x="2075800" y="1932625"/>
              <a:ext cx="16450" cy="19375"/>
            </a:xfrm>
            <a:custGeom>
              <a:avLst/>
              <a:gdLst/>
              <a:ahLst/>
              <a:cxnLst/>
              <a:rect l="l" t="t" r="r" b="b"/>
              <a:pathLst>
                <a:path w="658" h="775" extrusionOk="0">
                  <a:moveTo>
                    <a:pt x="85" y="0"/>
                  </a:moveTo>
                  <a:cubicBezTo>
                    <a:pt x="78" y="0"/>
                    <a:pt x="72" y="3"/>
                    <a:pt x="69" y="9"/>
                  </a:cubicBezTo>
                  <a:cubicBezTo>
                    <a:pt x="1" y="147"/>
                    <a:pt x="77" y="329"/>
                    <a:pt x="151" y="452"/>
                  </a:cubicBezTo>
                  <a:cubicBezTo>
                    <a:pt x="237" y="597"/>
                    <a:pt x="375" y="730"/>
                    <a:pt x="541" y="772"/>
                  </a:cubicBezTo>
                  <a:cubicBezTo>
                    <a:pt x="548" y="773"/>
                    <a:pt x="554" y="774"/>
                    <a:pt x="559" y="774"/>
                  </a:cubicBezTo>
                  <a:cubicBezTo>
                    <a:pt x="623" y="774"/>
                    <a:pt x="658" y="683"/>
                    <a:pt x="594" y="646"/>
                  </a:cubicBezTo>
                  <a:cubicBezTo>
                    <a:pt x="462" y="571"/>
                    <a:pt x="341" y="499"/>
                    <a:pt x="253" y="369"/>
                  </a:cubicBezTo>
                  <a:cubicBezTo>
                    <a:pt x="176" y="257"/>
                    <a:pt x="166" y="124"/>
                    <a:pt x="101" y="9"/>
                  </a:cubicBezTo>
                  <a:cubicBezTo>
                    <a:pt x="98" y="3"/>
                    <a:pt x="91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3"/>
            <p:cNvSpPr/>
            <p:nvPr/>
          </p:nvSpPr>
          <p:spPr>
            <a:xfrm>
              <a:off x="2066550" y="1930150"/>
              <a:ext cx="25975" cy="21125"/>
            </a:xfrm>
            <a:custGeom>
              <a:avLst/>
              <a:gdLst/>
              <a:ahLst/>
              <a:cxnLst/>
              <a:rect l="l" t="t" r="r" b="b"/>
              <a:pathLst>
                <a:path w="1039" h="845" extrusionOk="0">
                  <a:moveTo>
                    <a:pt x="27" y="1"/>
                  </a:moveTo>
                  <a:cubicBezTo>
                    <a:pt x="14" y="1"/>
                    <a:pt x="1" y="12"/>
                    <a:pt x="5" y="27"/>
                  </a:cubicBezTo>
                  <a:cubicBezTo>
                    <a:pt x="138" y="465"/>
                    <a:pt x="512" y="776"/>
                    <a:pt x="966" y="844"/>
                  </a:cubicBezTo>
                  <a:cubicBezTo>
                    <a:pt x="969" y="844"/>
                    <a:pt x="972" y="844"/>
                    <a:pt x="975" y="844"/>
                  </a:cubicBezTo>
                  <a:cubicBezTo>
                    <a:pt x="1021" y="844"/>
                    <a:pt x="1038" y="780"/>
                    <a:pt x="988" y="764"/>
                  </a:cubicBezTo>
                  <a:lnTo>
                    <a:pt x="989" y="764"/>
                  </a:lnTo>
                  <a:cubicBezTo>
                    <a:pt x="592" y="635"/>
                    <a:pt x="266" y="365"/>
                    <a:pt x="45" y="11"/>
                  </a:cubicBezTo>
                  <a:cubicBezTo>
                    <a:pt x="41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3"/>
            <p:cNvSpPr/>
            <p:nvPr/>
          </p:nvSpPr>
          <p:spPr>
            <a:xfrm>
              <a:off x="2575075" y="2059800"/>
              <a:ext cx="46175" cy="54900"/>
            </a:xfrm>
            <a:custGeom>
              <a:avLst/>
              <a:gdLst/>
              <a:ahLst/>
              <a:cxnLst/>
              <a:rect l="l" t="t" r="r" b="b"/>
              <a:pathLst>
                <a:path w="1847" h="2196" extrusionOk="0">
                  <a:moveTo>
                    <a:pt x="1846" y="0"/>
                  </a:moveTo>
                  <a:lnTo>
                    <a:pt x="1846" y="0"/>
                  </a:lnTo>
                  <a:cubicBezTo>
                    <a:pt x="1706" y="87"/>
                    <a:pt x="1697" y="92"/>
                    <a:pt x="1507" y="304"/>
                  </a:cubicBezTo>
                  <a:cubicBezTo>
                    <a:pt x="1336" y="493"/>
                    <a:pt x="1157" y="650"/>
                    <a:pt x="989" y="850"/>
                  </a:cubicBezTo>
                  <a:cubicBezTo>
                    <a:pt x="876" y="983"/>
                    <a:pt x="764" y="1116"/>
                    <a:pt x="656" y="1245"/>
                  </a:cubicBezTo>
                  <a:cubicBezTo>
                    <a:pt x="656" y="1245"/>
                    <a:pt x="411" y="1530"/>
                    <a:pt x="411" y="1530"/>
                  </a:cubicBezTo>
                  <a:cubicBezTo>
                    <a:pt x="311" y="1648"/>
                    <a:pt x="48" y="2077"/>
                    <a:pt x="0" y="2195"/>
                  </a:cubicBezTo>
                  <a:cubicBezTo>
                    <a:pt x="150" y="2062"/>
                    <a:pt x="298" y="1924"/>
                    <a:pt x="450" y="1765"/>
                  </a:cubicBezTo>
                  <a:lnTo>
                    <a:pt x="502" y="1703"/>
                  </a:lnTo>
                  <a:cubicBezTo>
                    <a:pt x="502" y="1703"/>
                    <a:pt x="782" y="1376"/>
                    <a:pt x="783" y="1376"/>
                  </a:cubicBezTo>
                  <a:cubicBezTo>
                    <a:pt x="1153" y="943"/>
                    <a:pt x="1540" y="433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3"/>
            <p:cNvSpPr/>
            <p:nvPr/>
          </p:nvSpPr>
          <p:spPr>
            <a:xfrm>
              <a:off x="2566675" y="2113975"/>
              <a:ext cx="40025" cy="47400"/>
            </a:xfrm>
            <a:custGeom>
              <a:avLst/>
              <a:gdLst/>
              <a:ahLst/>
              <a:cxnLst/>
              <a:rect l="l" t="t" r="r" b="b"/>
              <a:pathLst>
                <a:path w="1601" h="1896" extrusionOk="0">
                  <a:moveTo>
                    <a:pt x="1600" y="0"/>
                  </a:moveTo>
                  <a:lnTo>
                    <a:pt x="1600" y="0"/>
                  </a:lnTo>
                  <a:cubicBezTo>
                    <a:pt x="1474" y="70"/>
                    <a:pt x="1466" y="76"/>
                    <a:pt x="1300" y="256"/>
                  </a:cubicBezTo>
                  <a:cubicBezTo>
                    <a:pt x="1151" y="420"/>
                    <a:pt x="993" y="552"/>
                    <a:pt x="847" y="725"/>
                  </a:cubicBezTo>
                  <a:cubicBezTo>
                    <a:pt x="748" y="840"/>
                    <a:pt x="651" y="955"/>
                    <a:pt x="557" y="1065"/>
                  </a:cubicBezTo>
                  <a:cubicBezTo>
                    <a:pt x="557" y="1065"/>
                    <a:pt x="345" y="1312"/>
                    <a:pt x="345" y="1312"/>
                  </a:cubicBezTo>
                  <a:cubicBezTo>
                    <a:pt x="258" y="1412"/>
                    <a:pt x="38" y="1791"/>
                    <a:pt x="0" y="1896"/>
                  </a:cubicBezTo>
                  <a:cubicBezTo>
                    <a:pt x="132" y="1784"/>
                    <a:pt x="264" y="1666"/>
                    <a:pt x="398" y="1530"/>
                  </a:cubicBezTo>
                  <a:lnTo>
                    <a:pt x="442" y="1477"/>
                  </a:lnTo>
                  <a:cubicBezTo>
                    <a:pt x="442" y="1477"/>
                    <a:pt x="686" y="1195"/>
                    <a:pt x="686" y="1195"/>
                  </a:cubicBezTo>
                  <a:cubicBezTo>
                    <a:pt x="1007" y="822"/>
                    <a:pt x="1340" y="379"/>
                    <a:pt x="1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3"/>
            <p:cNvSpPr/>
            <p:nvPr/>
          </p:nvSpPr>
          <p:spPr>
            <a:xfrm>
              <a:off x="2564525" y="2172150"/>
              <a:ext cx="21825" cy="37000"/>
            </a:xfrm>
            <a:custGeom>
              <a:avLst/>
              <a:gdLst/>
              <a:ahLst/>
              <a:cxnLst/>
              <a:rect l="l" t="t" r="r" b="b"/>
              <a:pathLst>
                <a:path w="873" h="1480" extrusionOk="0">
                  <a:moveTo>
                    <a:pt x="872" y="0"/>
                  </a:moveTo>
                  <a:lnTo>
                    <a:pt x="872" y="0"/>
                  </a:lnTo>
                  <a:cubicBezTo>
                    <a:pt x="768" y="28"/>
                    <a:pt x="759" y="28"/>
                    <a:pt x="632" y="152"/>
                  </a:cubicBezTo>
                  <a:cubicBezTo>
                    <a:pt x="521" y="262"/>
                    <a:pt x="403" y="357"/>
                    <a:pt x="312" y="495"/>
                  </a:cubicBezTo>
                  <a:cubicBezTo>
                    <a:pt x="254" y="588"/>
                    <a:pt x="198" y="682"/>
                    <a:pt x="151" y="777"/>
                  </a:cubicBezTo>
                  <a:cubicBezTo>
                    <a:pt x="151" y="777"/>
                    <a:pt x="123" y="829"/>
                    <a:pt x="99" y="882"/>
                  </a:cubicBezTo>
                  <a:cubicBezTo>
                    <a:pt x="73" y="935"/>
                    <a:pt x="51" y="991"/>
                    <a:pt x="51" y="991"/>
                  </a:cubicBezTo>
                  <a:cubicBezTo>
                    <a:pt x="32" y="1035"/>
                    <a:pt x="14" y="1139"/>
                    <a:pt x="7" y="1239"/>
                  </a:cubicBezTo>
                  <a:cubicBezTo>
                    <a:pt x="1" y="1341"/>
                    <a:pt x="7" y="1440"/>
                    <a:pt x="19" y="1479"/>
                  </a:cubicBezTo>
                  <a:cubicBezTo>
                    <a:pt x="80" y="1357"/>
                    <a:pt x="136" y="1244"/>
                    <a:pt x="187" y="1143"/>
                  </a:cubicBezTo>
                  <a:lnTo>
                    <a:pt x="186" y="1143"/>
                  </a:lnTo>
                  <a:lnTo>
                    <a:pt x="203" y="1099"/>
                  </a:lnTo>
                  <a:cubicBezTo>
                    <a:pt x="203" y="1099"/>
                    <a:pt x="227" y="1040"/>
                    <a:pt x="253" y="982"/>
                  </a:cubicBezTo>
                  <a:cubicBezTo>
                    <a:pt x="280" y="925"/>
                    <a:pt x="309" y="868"/>
                    <a:pt x="309" y="868"/>
                  </a:cubicBezTo>
                  <a:cubicBezTo>
                    <a:pt x="459" y="569"/>
                    <a:pt x="663" y="248"/>
                    <a:pt x="8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3"/>
            <p:cNvSpPr/>
            <p:nvPr/>
          </p:nvSpPr>
          <p:spPr>
            <a:xfrm>
              <a:off x="2416000" y="2147575"/>
              <a:ext cx="96650" cy="57650"/>
            </a:xfrm>
            <a:custGeom>
              <a:avLst/>
              <a:gdLst/>
              <a:ahLst/>
              <a:cxnLst/>
              <a:rect l="l" t="t" r="r" b="b"/>
              <a:pathLst>
                <a:path w="3866" h="2306" extrusionOk="0">
                  <a:moveTo>
                    <a:pt x="1" y="0"/>
                  </a:moveTo>
                  <a:cubicBezTo>
                    <a:pt x="28" y="125"/>
                    <a:pt x="63" y="193"/>
                    <a:pt x="122" y="269"/>
                  </a:cubicBezTo>
                  <a:cubicBezTo>
                    <a:pt x="183" y="344"/>
                    <a:pt x="276" y="435"/>
                    <a:pt x="486" y="547"/>
                  </a:cubicBezTo>
                  <a:cubicBezTo>
                    <a:pt x="676" y="647"/>
                    <a:pt x="866" y="720"/>
                    <a:pt x="1054" y="794"/>
                  </a:cubicBezTo>
                  <a:cubicBezTo>
                    <a:pt x="1242" y="869"/>
                    <a:pt x="1431" y="941"/>
                    <a:pt x="1635" y="1009"/>
                  </a:cubicBezTo>
                  <a:cubicBezTo>
                    <a:pt x="1906" y="1101"/>
                    <a:pt x="2175" y="1192"/>
                    <a:pt x="2436" y="1279"/>
                  </a:cubicBezTo>
                  <a:cubicBezTo>
                    <a:pt x="2436" y="1279"/>
                    <a:pt x="2581" y="1329"/>
                    <a:pt x="2727" y="1379"/>
                  </a:cubicBezTo>
                  <a:cubicBezTo>
                    <a:pt x="2871" y="1429"/>
                    <a:pt x="3008" y="1488"/>
                    <a:pt x="3008" y="1488"/>
                  </a:cubicBezTo>
                  <a:cubicBezTo>
                    <a:pt x="3118" y="1538"/>
                    <a:pt x="3361" y="1628"/>
                    <a:pt x="3548" y="1797"/>
                  </a:cubicBezTo>
                  <a:cubicBezTo>
                    <a:pt x="3642" y="1880"/>
                    <a:pt x="3721" y="1979"/>
                    <a:pt x="3771" y="2073"/>
                  </a:cubicBezTo>
                  <a:cubicBezTo>
                    <a:pt x="3824" y="2167"/>
                    <a:pt x="3848" y="2255"/>
                    <a:pt x="3862" y="2306"/>
                  </a:cubicBezTo>
                  <a:cubicBezTo>
                    <a:pt x="3865" y="1964"/>
                    <a:pt x="3634" y="1635"/>
                    <a:pt x="3313" y="1439"/>
                  </a:cubicBezTo>
                  <a:cubicBezTo>
                    <a:pt x="3313" y="1439"/>
                    <a:pt x="3283" y="1422"/>
                    <a:pt x="3252" y="1406"/>
                  </a:cubicBezTo>
                  <a:cubicBezTo>
                    <a:pt x="3222" y="1390"/>
                    <a:pt x="3191" y="1373"/>
                    <a:pt x="3191" y="1373"/>
                  </a:cubicBezTo>
                  <a:cubicBezTo>
                    <a:pt x="3191" y="1373"/>
                    <a:pt x="3026" y="1292"/>
                    <a:pt x="2858" y="1233"/>
                  </a:cubicBezTo>
                  <a:cubicBezTo>
                    <a:pt x="2690" y="1175"/>
                    <a:pt x="2523" y="1117"/>
                    <a:pt x="2523" y="1117"/>
                  </a:cubicBezTo>
                  <a:cubicBezTo>
                    <a:pt x="2081" y="966"/>
                    <a:pt x="1610" y="816"/>
                    <a:pt x="1145" y="673"/>
                  </a:cubicBezTo>
                  <a:cubicBezTo>
                    <a:pt x="911" y="601"/>
                    <a:pt x="682" y="537"/>
                    <a:pt x="477" y="436"/>
                  </a:cubicBezTo>
                  <a:cubicBezTo>
                    <a:pt x="273" y="337"/>
                    <a:pt x="93" y="19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3"/>
            <p:cNvSpPr/>
            <p:nvPr/>
          </p:nvSpPr>
          <p:spPr>
            <a:xfrm>
              <a:off x="2460575" y="2188975"/>
              <a:ext cx="35500" cy="22175"/>
            </a:xfrm>
            <a:custGeom>
              <a:avLst/>
              <a:gdLst/>
              <a:ahLst/>
              <a:cxnLst/>
              <a:rect l="l" t="t" r="r" b="b"/>
              <a:pathLst>
                <a:path w="1420" h="887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83"/>
                    <a:pt x="71" y="85"/>
                    <a:pt x="217" y="162"/>
                  </a:cubicBezTo>
                  <a:cubicBezTo>
                    <a:pt x="347" y="232"/>
                    <a:pt x="451" y="325"/>
                    <a:pt x="579" y="401"/>
                  </a:cubicBezTo>
                  <a:cubicBezTo>
                    <a:pt x="666" y="452"/>
                    <a:pt x="750" y="505"/>
                    <a:pt x="828" y="560"/>
                  </a:cubicBezTo>
                  <a:cubicBezTo>
                    <a:pt x="828" y="560"/>
                    <a:pt x="873" y="591"/>
                    <a:pt x="916" y="623"/>
                  </a:cubicBezTo>
                  <a:cubicBezTo>
                    <a:pt x="959" y="654"/>
                    <a:pt x="1002" y="686"/>
                    <a:pt x="1002" y="686"/>
                  </a:cubicBezTo>
                  <a:cubicBezTo>
                    <a:pt x="1073" y="737"/>
                    <a:pt x="1341" y="864"/>
                    <a:pt x="1420" y="886"/>
                  </a:cubicBezTo>
                  <a:cubicBezTo>
                    <a:pt x="1354" y="787"/>
                    <a:pt x="1278" y="691"/>
                    <a:pt x="1184" y="599"/>
                  </a:cubicBezTo>
                  <a:lnTo>
                    <a:pt x="1146" y="568"/>
                  </a:lnTo>
                  <a:lnTo>
                    <a:pt x="1044" y="491"/>
                  </a:lnTo>
                  <a:lnTo>
                    <a:pt x="941" y="415"/>
                  </a:lnTo>
                  <a:cubicBezTo>
                    <a:pt x="664" y="218"/>
                    <a:pt x="306" y="6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3"/>
            <p:cNvSpPr/>
            <p:nvPr/>
          </p:nvSpPr>
          <p:spPr>
            <a:xfrm>
              <a:off x="2434975" y="2218825"/>
              <a:ext cx="67075" cy="75825"/>
            </a:xfrm>
            <a:custGeom>
              <a:avLst/>
              <a:gdLst/>
              <a:ahLst/>
              <a:cxnLst/>
              <a:rect l="l" t="t" r="r" b="b"/>
              <a:pathLst>
                <a:path w="2683" h="303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15"/>
                    <a:pt x="20" y="189"/>
                    <a:pt x="60" y="270"/>
                  </a:cubicBezTo>
                  <a:cubicBezTo>
                    <a:pt x="106" y="348"/>
                    <a:pt x="180" y="454"/>
                    <a:pt x="385" y="553"/>
                  </a:cubicBezTo>
                  <a:cubicBezTo>
                    <a:pt x="567" y="640"/>
                    <a:pt x="752" y="681"/>
                    <a:pt x="921" y="746"/>
                  </a:cubicBezTo>
                  <a:cubicBezTo>
                    <a:pt x="1091" y="810"/>
                    <a:pt x="1251" y="895"/>
                    <a:pt x="1414" y="992"/>
                  </a:cubicBezTo>
                  <a:cubicBezTo>
                    <a:pt x="1631" y="1127"/>
                    <a:pt x="1822" y="1299"/>
                    <a:pt x="1979" y="1487"/>
                  </a:cubicBezTo>
                  <a:cubicBezTo>
                    <a:pt x="1979" y="1487"/>
                    <a:pt x="1999" y="1514"/>
                    <a:pt x="2031" y="1555"/>
                  </a:cubicBezTo>
                  <a:cubicBezTo>
                    <a:pt x="2064" y="1595"/>
                    <a:pt x="2104" y="1651"/>
                    <a:pt x="2141" y="1709"/>
                  </a:cubicBezTo>
                  <a:cubicBezTo>
                    <a:pt x="2180" y="1765"/>
                    <a:pt x="2213" y="1825"/>
                    <a:pt x="2238" y="1871"/>
                  </a:cubicBezTo>
                  <a:cubicBezTo>
                    <a:pt x="2263" y="1916"/>
                    <a:pt x="2279" y="1946"/>
                    <a:pt x="2279" y="1946"/>
                  </a:cubicBezTo>
                  <a:cubicBezTo>
                    <a:pt x="2328" y="2046"/>
                    <a:pt x="2445" y="2255"/>
                    <a:pt x="2519" y="2481"/>
                  </a:cubicBezTo>
                  <a:cubicBezTo>
                    <a:pt x="2600" y="2705"/>
                    <a:pt x="2626" y="2940"/>
                    <a:pt x="2647" y="3033"/>
                  </a:cubicBezTo>
                  <a:cubicBezTo>
                    <a:pt x="2683" y="2731"/>
                    <a:pt x="2652" y="2409"/>
                    <a:pt x="2539" y="2082"/>
                  </a:cubicBezTo>
                  <a:cubicBezTo>
                    <a:pt x="2542" y="2081"/>
                    <a:pt x="2489" y="1966"/>
                    <a:pt x="2489" y="1966"/>
                  </a:cubicBezTo>
                  <a:cubicBezTo>
                    <a:pt x="2489" y="1966"/>
                    <a:pt x="2471" y="1927"/>
                    <a:pt x="2445" y="1870"/>
                  </a:cubicBezTo>
                  <a:cubicBezTo>
                    <a:pt x="2414" y="1815"/>
                    <a:pt x="2376" y="1740"/>
                    <a:pt x="2331" y="1668"/>
                  </a:cubicBezTo>
                  <a:cubicBezTo>
                    <a:pt x="2243" y="1524"/>
                    <a:pt x="2135" y="1393"/>
                    <a:pt x="2135" y="1393"/>
                  </a:cubicBezTo>
                  <a:cubicBezTo>
                    <a:pt x="1855" y="1048"/>
                    <a:pt x="1456" y="753"/>
                    <a:pt x="1008" y="623"/>
                  </a:cubicBezTo>
                  <a:cubicBezTo>
                    <a:pt x="785" y="552"/>
                    <a:pt x="563" y="531"/>
                    <a:pt x="375" y="444"/>
                  </a:cubicBezTo>
                  <a:cubicBezTo>
                    <a:pt x="192" y="361"/>
                    <a:pt x="32" y="197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3"/>
            <p:cNvSpPr/>
            <p:nvPr/>
          </p:nvSpPr>
          <p:spPr>
            <a:xfrm>
              <a:off x="2446650" y="2276125"/>
              <a:ext cx="39275" cy="84925"/>
            </a:xfrm>
            <a:custGeom>
              <a:avLst/>
              <a:gdLst/>
              <a:ahLst/>
              <a:cxnLst/>
              <a:rect l="l" t="t" r="r" b="b"/>
              <a:pathLst>
                <a:path w="1571" h="3397" extrusionOk="0">
                  <a:moveTo>
                    <a:pt x="582" y="1"/>
                  </a:moveTo>
                  <a:cubicBezTo>
                    <a:pt x="350" y="1"/>
                    <a:pt x="126" y="102"/>
                    <a:pt x="0" y="272"/>
                  </a:cubicBezTo>
                  <a:cubicBezTo>
                    <a:pt x="112" y="184"/>
                    <a:pt x="183" y="163"/>
                    <a:pt x="274" y="130"/>
                  </a:cubicBezTo>
                  <a:cubicBezTo>
                    <a:pt x="321" y="116"/>
                    <a:pt x="374" y="100"/>
                    <a:pt x="446" y="93"/>
                  </a:cubicBezTo>
                  <a:cubicBezTo>
                    <a:pt x="473" y="90"/>
                    <a:pt x="503" y="87"/>
                    <a:pt x="537" y="87"/>
                  </a:cubicBezTo>
                  <a:cubicBezTo>
                    <a:pt x="591" y="87"/>
                    <a:pt x="652" y="93"/>
                    <a:pt x="722" y="111"/>
                  </a:cubicBezTo>
                  <a:cubicBezTo>
                    <a:pt x="927" y="167"/>
                    <a:pt x="1089" y="312"/>
                    <a:pt x="1197" y="482"/>
                  </a:cubicBezTo>
                  <a:cubicBezTo>
                    <a:pt x="1306" y="654"/>
                    <a:pt x="1361" y="854"/>
                    <a:pt x="1383" y="1069"/>
                  </a:cubicBezTo>
                  <a:cubicBezTo>
                    <a:pt x="1409" y="1360"/>
                    <a:pt x="1358" y="1657"/>
                    <a:pt x="1264" y="1923"/>
                  </a:cubicBezTo>
                  <a:cubicBezTo>
                    <a:pt x="1264" y="1923"/>
                    <a:pt x="1211" y="2074"/>
                    <a:pt x="1136" y="2214"/>
                  </a:cubicBezTo>
                  <a:cubicBezTo>
                    <a:pt x="1064" y="2357"/>
                    <a:pt x="969" y="2486"/>
                    <a:pt x="969" y="2486"/>
                  </a:cubicBezTo>
                  <a:cubicBezTo>
                    <a:pt x="896" y="2593"/>
                    <a:pt x="734" y="2819"/>
                    <a:pt x="533" y="3007"/>
                  </a:cubicBezTo>
                  <a:cubicBezTo>
                    <a:pt x="335" y="3198"/>
                    <a:pt x="98" y="3338"/>
                    <a:pt x="7" y="3396"/>
                  </a:cubicBezTo>
                  <a:cubicBezTo>
                    <a:pt x="341" y="3290"/>
                    <a:pt x="668" y="3100"/>
                    <a:pt x="945" y="2809"/>
                  </a:cubicBezTo>
                  <a:lnTo>
                    <a:pt x="1039" y="2696"/>
                  </a:lnTo>
                  <a:cubicBezTo>
                    <a:pt x="1039" y="2696"/>
                    <a:pt x="1161" y="2542"/>
                    <a:pt x="1258" y="2371"/>
                  </a:cubicBezTo>
                  <a:cubicBezTo>
                    <a:pt x="1358" y="2201"/>
                    <a:pt x="1424" y="2015"/>
                    <a:pt x="1424" y="2015"/>
                  </a:cubicBezTo>
                  <a:cubicBezTo>
                    <a:pt x="1516" y="1772"/>
                    <a:pt x="1570" y="1505"/>
                    <a:pt x="1568" y="1233"/>
                  </a:cubicBezTo>
                  <a:cubicBezTo>
                    <a:pt x="1566" y="961"/>
                    <a:pt x="1503" y="677"/>
                    <a:pt x="1345" y="444"/>
                  </a:cubicBezTo>
                  <a:cubicBezTo>
                    <a:pt x="1192" y="214"/>
                    <a:pt x="947" y="38"/>
                    <a:pt x="678" y="6"/>
                  </a:cubicBezTo>
                  <a:cubicBezTo>
                    <a:pt x="646" y="2"/>
                    <a:pt x="614" y="1"/>
                    <a:pt x="5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3"/>
            <p:cNvSpPr/>
            <p:nvPr/>
          </p:nvSpPr>
          <p:spPr>
            <a:xfrm>
              <a:off x="2297325" y="2296375"/>
              <a:ext cx="96650" cy="88000"/>
            </a:xfrm>
            <a:custGeom>
              <a:avLst/>
              <a:gdLst/>
              <a:ahLst/>
              <a:cxnLst/>
              <a:rect l="l" t="t" r="r" b="b"/>
              <a:pathLst>
                <a:path w="3866" h="3520" extrusionOk="0">
                  <a:moveTo>
                    <a:pt x="12" y="1"/>
                  </a:moveTo>
                  <a:lnTo>
                    <a:pt x="12" y="1"/>
                  </a:lnTo>
                  <a:cubicBezTo>
                    <a:pt x="1" y="401"/>
                    <a:pt x="55" y="820"/>
                    <a:pt x="211" y="1246"/>
                  </a:cubicBezTo>
                  <a:lnTo>
                    <a:pt x="276" y="1400"/>
                  </a:lnTo>
                  <a:cubicBezTo>
                    <a:pt x="276" y="1400"/>
                    <a:pt x="297" y="1451"/>
                    <a:pt x="335" y="1524"/>
                  </a:cubicBezTo>
                  <a:cubicBezTo>
                    <a:pt x="370" y="1600"/>
                    <a:pt x="424" y="1697"/>
                    <a:pt x="480" y="1793"/>
                  </a:cubicBezTo>
                  <a:cubicBezTo>
                    <a:pt x="591" y="1985"/>
                    <a:pt x="730" y="2160"/>
                    <a:pt x="730" y="2160"/>
                  </a:cubicBezTo>
                  <a:cubicBezTo>
                    <a:pt x="1084" y="2627"/>
                    <a:pt x="1598" y="3020"/>
                    <a:pt x="2163" y="3248"/>
                  </a:cubicBezTo>
                  <a:cubicBezTo>
                    <a:pt x="2608" y="3435"/>
                    <a:pt x="3083" y="3519"/>
                    <a:pt x="3525" y="3519"/>
                  </a:cubicBezTo>
                  <a:cubicBezTo>
                    <a:pt x="3641" y="3519"/>
                    <a:pt x="3755" y="3513"/>
                    <a:pt x="3866" y="3502"/>
                  </a:cubicBezTo>
                  <a:cubicBezTo>
                    <a:pt x="3707" y="3484"/>
                    <a:pt x="3624" y="3470"/>
                    <a:pt x="3509" y="3459"/>
                  </a:cubicBezTo>
                  <a:cubicBezTo>
                    <a:pt x="3395" y="3442"/>
                    <a:pt x="3248" y="3436"/>
                    <a:pt x="2971" y="3378"/>
                  </a:cubicBezTo>
                  <a:cubicBezTo>
                    <a:pt x="2475" y="3269"/>
                    <a:pt x="2052" y="3054"/>
                    <a:pt x="1632" y="2766"/>
                  </a:cubicBezTo>
                  <a:cubicBezTo>
                    <a:pt x="1347" y="2572"/>
                    <a:pt x="1100" y="2334"/>
                    <a:pt x="895" y="2076"/>
                  </a:cubicBezTo>
                  <a:cubicBezTo>
                    <a:pt x="895" y="2076"/>
                    <a:pt x="781" y="1931"/>
                    <a:pt x="683" y="1774"/>
                  </a:cubicBezTo>
                  <a:cubicBezTo>
                    <a:pt x="583" y="1620"/>
                    <a:pt x="503" y="1453"/>
                    <a:pt x="503" y="1453"/>
                  </a:cubicBezTo>
                  <a:cubicBezTo>
                    <a:pt x="432" y="1319"/>
                    <a:pt x="289" y="1032"/>
                    <a:pt x="189" y="731"/>
                  </a:cubicBezTo>
                  <a:cubicBezTo>
                    <a:pt x="86" y="432"/>
                    <a:pt x="37" y="122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3"/>
            <p:cNvSpPr/>
            <p:nvPr/>
          </p:nvSpPr>
          <p:spPr>
            <a:xfrm>
              <a:off x="2365450" y="2219400"/>
              <a:ext cx="47850" cy="75750"/>
            </a:xfrm>
            <a:custGeom>
              <a:avLst/>
              <a:gdLst/>
              <a:ahLst/>
              <a:cxnLst/>
              <a:rect l="l" t="t" r="r" b="b"/>
              <a:pathLst>
                <a:path w="1914" h="3030" extrusionOk="0">
                  <a:moveTo>
                    <a:pt x="278" y="0"/>
                  </a:moveTo>
                  <a:cubicBezTo>
                    <a:pt x="734" y="112"/>
                    <a:pt x="1148" y="404"/>
                    <a:pt x="1425" y="829"/>
                  </a:cubicBezTo>
                  <a:lnTo>
                    <a:pt x="1424" y="829"/>
                  </a:lnTo>
                  <a:cubicBezTo>
                    <a:pt x="1424" y="829"/>
                    <a:pt x="1451" y="866"/>
                    <a:pt x="1476" y="905"/>
                  </a:cubicBezTo>
                  <a:cubicBezTo>
                    <a:pt x="1498" y="945"/>
                    <a:pt x="1522" y="986"/>
                    <a:pt x="1522" y="986"/>
                  </a:cubicBezTo>
                  <a:cubicBezTo>
                    <a:pt x="1522" y="986"/>
                    <a:pt x="1647" y="1204"/>
                    <a:pt x="1693" y="1447"/>
                  </a:cubicBezTo>
                  <a:cubicBezTo>
                    <a:pt x="1721" y="1566"/>
                    <a:pt x="1730" y="1690"/>
                    <a:pt x="1730" y="1781"/>
                  </a:cubicBezTo>
                  <a:cubicBezTo>
                    <a:pt x="1729" y="1873"/>
                    <a:pt x="1721" y="1934"/>
                    <a:pt x="1721" y="1934"/>
                  </a:cubicBezTo>
                  <a:cubicBezTo>
                    <a:pt x="1691" y="2253"/>
                    <a:pt x="1530" y="2571"/>
                    <a:pt x="1247" y="2740"/>
                  </a:cubicBezTo>
                  <a:cubicBezTo>
                    <a:pt x="1128" y="2814"/>
                    <a:pt x="989" y="2857"/>
                    <a:pt x="851" y="2857"/>
                  </a:cubicBezTo>
                  <a:cubicBezTo>
                    <a:pt x="830" y="2857"/>
                    <a:pt x="808" y="2856"/>
                    <a:pt x="786" y="2854"/>
                  </a:cubicBezTo>
                  <a:cubicBezTo>
                    <a:pt x="626" y="2838"/>
                    <a:pt x="468" y="2766"/>
                    <a:pt x="357" y="2652"/>
                  </a:cubicBezTo>
                  <a:cubicBezTo>
                    <a:pt x="244" y="2537"/>
                    <a:pt x="186" y="2379"/>
                    <a:pt x="205" y="2218"/>
                  </a:cubicBezTo>
                  <a:cubicBezTo>
                    <a:pt x="220" y="2059"/>
                    <a:pt x="301" y="1903"/>
                    <a:pt x="432" y="1818"/>
                  </a:cubicBezTo>
                  <a:cubicBezTo>
                    <a:pt x="501" y="1769"/>
                    <a:pt x="582" y="1747"/>
                    <a:pt x="663" y="1747"/>
                  </a:cubicBezTo>
                  <a:cubicBezTo>
                    <a:pt x="891" y="1747"/>
                    <a:pt x="1128" y="1919"/>
                    <a:pt x="1148" y="2149"/>
                  </a:cubicBezTo>
                  <a:cubicBezTo>
                    <a:pt x="1155" y="2057"/>
                    <a:pt x="1131" y="1983"/>
                    <a:pt x="1098" y="1924"/>
                  </a:cubicBezTo>
                  <a:cubicBezTo>
                    <a:pt x="1066" y="1863"/>
                    <a:pt x="1022" y="1816"/>
                    <a:pt x="963" y="1773"/>
                  </a:cubicBezTo>
                  <a:cubicBezTo>
                    <a:pt x="904" y="1729"/>
                    <a:pt x="827" y="1689"/>
                    <a:pt x="716" y="1671"/>
                  </a:cubicBezTo>
                  <a:cubicBezTo>
                    <a:pt x="693" y="1667"/>
                    <a:pt x="668" y="1665"/>
                    <a:pt x="642" y="1665"/>
                  </a:cubicBezTo>
                  <a:cubicBezTo>
                    <a:pt x="541" y="1665"/>
                    <a:pt x="418" y="1695"/>
                    <a:pt x="305" y="1795"/>
                  </a:cubicBezTo>
                  <a:cubicBezTo>
                    <a:pt x="55" y="2017"/>
                    <a:pt x="1" y="2417"/>
                    <a:pt x="202" y="2691"/>
                  </a:cubicBezTo>
                  <a:cubicBezTo>
                    <a:pt x="351" y="2900"/>
                    <a:pt x="607" y="3029"/>
                    <a:pt x="873" y="3029"/>
                  </a:cubicBezTo>
                  <a:cubicBezTo>
                    <a:pt x="949" y="3029"/>
                    <a:pt x="1026" y="3019"/>
                    <a:pt x="1102" y="2997"/>
                  </a:cubicBezTo>
                  <a:cubicBezTo>
                    <a:pt x="1328" y="2933"/>
                    <a:pt x="1518" y="2787"/>
                    <a:pt x="1654" y="2608"/>
                  </a:cubicBezTo>
                  <a:cubicBezTo>
                    <a:pt x="1793" y="2427"/>
                    <a:pt x="1868" y="2212"/>
                    <a:pt x="1896" y="1999"/>
                  </a:cubicBezTo>
                  <a:cubicBezTo>
                    <a:pt x="1896" y="1999"/>
                    <a:pt x="1906" y="1939"/>
                    <a:pt x="1910" y="1849"/>
                  </a:cubicBezTo>
                  <a:cubicBezTo>
                    <a:pt x="1914" y="1760"/>
                    <a:pt x="1910" y="1640"/>
                    <a:pt x="1892" y="1522"/>
                  </a:cubicBezTo>
                  <a:cubicBezTo>
                    <a:pt x="1883" y="1462"/>
                    <a:pt x="1869" y="1404"/>
                    <a:pt x="1859" y="1349"/>
                  </a:cubicBezTo>
                  <a:cubicBezTo>
                    <a:pt x="1843" y="1296"/>
                    <a:pt x="1828" y="1245"/>
                    <a:pt x="1815" y="1203"/>
                  </a:cubicBezTo>
                  <a:cubicBezTo>
                    <a:pt x="1784" y="1118"/>
                    <a:pt x="1762" y="1063"/>
                    <a:pt x="1762" y="1063"/>
                  </a:cubicBezTo>
                  <a:cubicBezTo>
                    <a:pt x="1720" y="976"/>
                    <a:pt x="1653" y="837"/>
                    <a:pt x="1542" y="700"/>
                  </a:cubicBezTo>
                  <a:cubicBezTo>
                    <a:pt x="1433" y="561"/>
                    <a:pt x="1287" y="420"/>
                    <a:pt x="1124" y="308"/>
                  </a:cubicBezTo>
                  <a:cubicBezTo>
                    <a:pt x="800" y="77"/>
                    <a:pt x="420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3"/>
            <p:cNvSpPr/>
            <p:nvPr/>
          </p:nvSpPr>
          <p:spPr>
            <a:xfrm>
              <a:off x="2327100" y="2172225"/>
              <a:ext cx="47625" cy="38525"/>
            </a:xfrm>
            <a:custGeom>
              <a:avLst/>
              <a:gdLst/>
              <a:ahLst/>
              <a:cxnLst/>
              <a:rect l="l" t="t" r="r" b="b"/>
              <a:pathLst>
                <a:path w="1905" h="1541" extrusionOk="0">
                  <a:moveTo>
                    <a:pt x="1874" y="0"/>
                  </a:moveTo>
                  <a:cubicBezTo>
                    <a:pt x="1858" y="75"/>
                    <a:pt x="1842" y="110"/>
                    <a:pt x="1829" y="157"/>
                  </a:cubicBezTo>
                  <a:cubicBezTo>
                    <a:pt x="1812" y="205"/>
                    <a:pt x="1801" y="267"/>
                    <a:pt x="1739" y="371"/>
                  </a:cubicBezTo>
                  <a:cubicBezTo>
                    <a:pt x="1684" y="464"/>
                    <a:pt x="1605" y="538"/>
                    <a:pt x="1521" y="597"/>
                  </a:cubicBezTo>
                  <a:cubicBezTo>
                    <a:pt x="1436" y="657"/>
                    <a:pt x="1342" y="702"/>
                    <a:pt x="1242" y="751"/>
                  </a:cubicBezTo>
                  <a:cubicBezTo>
                    <a:pt x="1106" y="815"/>
                    <a:pt x="960" y="863"/>
                    <a:pt x="817" y="911"/>
                  </a:cubicBezTo>
                  <a:cubicBezTo>
                    <a:pt x="817" y="911"/>
                    <a:pt x="736" y="939"/>
                    <a:pt x="655" y="966"/>
                  </a:cubicBezTo>
                  <a:cubicBezTo>
                    <a:pt x="573" y="995"/>
                    <a:pt x="491" y="1029"/>
                    <a:pt x="491" y="1029"/>
                  </a:cubicBezTo>
                  <a:cubicBezTo>
                    <a:pt x="425" y="1057"/>
                    <a:pt x="291" y="1139"/>
                    <a:pt x="184" y="1248"/>
                  </a:cubicBezTo>
                  <a:cubicBezTo>
                    <a:pt x="76" y="1355"/>
                    <a:pt x="10" y="1486"/>
                    <a:pt x="0" y="1540"/>
                  </a:cubicBezTo>
                  <a:cubicBezTo>
                    <a:pt x="119" y="1411"/>
                    <a:pt x="271" y="1325"/>
                    <a:pt x="444" y="1251"/>
                  </a:cubicBezTo>
                  <a:lnTo>
                    <a:pt x="505" y="1221"/>
                  </a:lnTo>
                  <a:cubicBezTo>
                    <a:pt x="505" y="1221"/>
                    <a:pt x="590" y="1182"/>
                    <a:pt x="678" y="1151"/>
                  </a:cubicBezTo>
                  <a:cubicBezTo>
                    <a:pt x="769" y="1120"/>
                    <a:pt x="859" y="1089"/>
                    <a:pt x="859" y="1089"/>
                  </a:cubicBezTo>
                  <a:cubicBezTo>
                    <a:pt x="1099" y="1008"/>
                    <a:pt x="1376" y="917"/>
                    <a:pt x="1593" y="725"/>
                  </a:cubicBezTo>
                  <a:cubicBezTo>
                    <a:pt x="1700" y="629"/>
                    <a:pt x="1787" y="513"/>
                    <a:pt x="1839" y="385"/>
                  </a:cubicBezTo>
                  <a:cubicBezTo>
                    <a:pt x="1892" y="259"/>
                    <a:pt x="1905" y="119"/>
                    <a:pt x="18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3"/>
            <p:cNvSpPr/>
            <p:nvPr/>
          </p:nvSpPr>
          <p:spPr>
            <a:xfrm>
              <a:off x="2295925" y="2162300"/>
              <a:ext cx="34525" cy="42300"/>
            </a:xfrm>
            <a:custGeom>
              <a:avLst/>
              <a:gdLst/>
              <a:ahLst/>
              <a:cxnLst/>
              <a:rect l="l" t="t" r="r" b="b"/>
              <a:pathLst>
                <a:path w="1381" h="1692" extrusionOk="0">
                  <a:moveTo>
                    <a:pt x="1380" y="1"/>
                  </a:moveTo>
                  <a:cubicBezTo>
                    <a:pt x="1250" y="17"/>
                    <a:pt x="1237" y="15"/>
                    <a:pt x="1045" y="136"/>
                  </a:cubicBezTo>
                  <a:cubicBezTo>
                    <a:pt x="876" y="246"/>
                    <a:pt x="709" y="345"/>
                    <a:pt x="565" y="501"/>
                  </a:cubicBezTo>
                  <a:cubicBezTo>
                    <a:pt x="469" y="605"/>
                    <a:pt x="379" y="714"/>
                    <a:pt x="302" y="827"/>
                  </a:cubicBezTo>
                  <a:cubicBezTo>
                    <a:pt x="302" y="827"/>
                    <a:pt x="258" y="888"/>
                    <a:pt x="218" y="952"/>
                  </a:cubicBezTo>
                  <a:cubicBezTo>
                    <a:pt x="176" y="1016"/>
                    <a:pt x="139" y="1083"/>
                    <a:pt x="139" y="1083"/>
                  </a:cubicBezTo>
                  <a:cubicBezTo>
                    <a:pt x="108" y="1137"/>
                    <a:pt x="65" y="1265"/>
                    <a:pt x="38" y="1390"/>
                  </a:cubicBezTo>
                  <a:cubicBezTo>
                    <a:pt x="10" y="1517"/>
                    <a:pt x="1" y="1642"/>
                    <a:pt x="6" y="1692"/>
                  </a:cubicBezTo>
                  <a:cubicBezTo>
                    <a:pt x="78" y="1553"/>
                    <a:pt x="156" y="1417"/>
                    <a:pt x="244" y="1274"/>
                  </a:cubicBezTo>
                  <a:lnTo>
                    <a:pt x="271" y="1219"/>
                  </a:lnTo>
                  <a:cubicBezTo>
                    <a:pt x="271" y="1219"/>
                    <a:pt x="311" y="1148"/>
                    <a:pt x="353" y="1078"/>
                  </a:cubicBezTo>
                  <a:cubicBezTo>
                    <a:pt x="376" y="1044"/>
                    <a:pt x="398" y="1009"/>
                    <a:pt x="415" y="983"/>
                  </a:cubicBezTo>
                  <a:cubicBezTo>
                    <a:pt x="432" y="959"/>
                    <a:pt x="444" y="941"/>
                    <a:pt x="444" y="941"/>
                  </a:cubicBezTo>
                  <a:cubicBezTo>
                    <a:pt x="688" y="586"/>
                    <a:pt x="1037" y="234"/>
                    <a:pt x="13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3"/>
            <p:cNvSpPr/>
            <p:nvPr/>
          </p:nvSpPr>
          <p:spPr>
            <a:xfrm>
              <a:off x="2278825" y="2141325"/>
              <a:ext cx="12725" cy="38150"/>
            </a:xfrm>
            <a:custGeom>
              <a:avLst/>
              <a:gdLst/>
              <a:ahLst/>
              <a:cxnLst/>
              <a:rect l="l" t="t" r="r" b="b"/>
              <a:pathLst>
                <a:path w="509" h="1526" extrusionOk="0">
                  <a:moveTo>
                    <a:pt x="508" y="0"/>
                  </a:moveTo>
                  <a:lnTo>
                    <a:pt x="508" y="0"/>
                  </a:lnTo>
                  <a:cubicBezTo>
                    <a:pt x="418" y="44"/>
                    <a:pt x="407" y="46"/>
                    <a:pt x="317" y="183"/>
                  </a:cubicBezTo>
                  <a:cubicBezTo>
                    <a:pt x="239" y="308"/>
                    <a:pt x="152" y="421"/>
                    <a:pt x="104" y="569"/>
                  </a:cubicBezTo>
                  <a:cubicBezTo>
                    <a:pt x="74" y="668"/>
                    <a:pt x="49" y="767"/>
                    <a:pt x="33" y="865"/>
                  </a:cubicBezTo>
                  <a:cubicBezTo>
                    <a:pt x="33" y="865"/>
                    <a:pt x="23" y="920"/>
                    <a:pt x="17" y="975"/>
                  </a:cubicBezTo>
                  <a:cubicBezTo>
                    <a:pt x="8" y="1030"/>
                    <a:pt x="5" y="1085"/>
                    <a:pt x="5" y="1085"/>
                  </a:cubicBezTo>
                  <a:cubicBezTo>
                    <a:pt x="0" y="1130"/>
                    <a:pt x="17" y="1229"/>
                    <a:pt x="44" y="1320"/>
                  </a:cubicBezTo>
                  <a:cubicBezTo>
                    <a:pt x="72" y="1410"/>
                    <a:pt x="112" y="1494"/>
                    <a:pt x="135" y="1525"/>
                  </a:cubicBezTo>
                  <a:cubicBezTo>
                    <a:pt x="147" y="1412"/>
                    <a:pt x="165" y="1299"/>
                    <a:pt x="182" y="1180"/>
                  </a:cubicBezTo>
                  <a:lnTo>
                    <a:pt x="183" y="1137"/>
                  </a:lnTo>
                  <a:cubicBezTo>
                    <a:pt x="183" y="1137"/>
                    <a:pt x="187" y="1079"/>
                    <a:pt x="194" y="1020"/>
                  </a:cubicBezTo>
                  <a:cubicBezTo>
                    <a:pt x="200" y="963"/>
                    <a:pt x="211" y="905"/>
                    <a:pt x="211" y="905"/>
                  </a:cubicBezTo>
                  <a:cubicBezTo>
                    <a:pt x="261" y="602"/>
                    <a:pt x="368" y="266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3"/>
            <p:cNvSpPr/>
            <p:nvPr/>
          </p:nvSpPr>
          <p:spPr>
            <a:xfrm>
              <a:off x="2235675" y="2126500"/>
              <a:ext cx="19575" cy="39750"/>
            </a:xfrm>
            <a:custGeom>
              <a:avLst/>
              <a:gdLst/>
              <a:ahLst/>
              <a:cxnLst/>
              <a:rect l="l" t="t" r="r" b="b"/>
              <a:pathLst>
                <a:path w="783" h="1590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03"/>
                    <a:pt x="52" y="103"/>
                    <a:pt x="169" y="233"/>
                  </a:cubicBezTo>
                  <a:cubicBezTo>
                    <a:pt x="272" y="352"/>
                    <a:pt x="327" y="487"/>
                    <a:pt x="403" y="623"/>
                  </a:cubicBezTo>
                  <a:cubicBezTo>
                    <a:pt x="453" y="715"/>
                    <a:pt x="497" y="810"/>
                    <a:pt x="526" y="905"/>
                  </a:cubicBezTo>
                  <a:cubicBezTo>
                    <a:pt x="526" y="905"/>
                    <a:pt x="544" y="958"/>
                    <a:pt x="557" y="1013"/>
                  </a:cubicBezTo>
                  <a:cubicBezTo>
                    <a:pt x="574" y="1066"/>
                    <a:pt x="582" y="1122"/>
                    <a:pt x="582" y="1122"/>
                  </a:cubicBezTo>
                  <a:cubicBezTo>
                    <a:pt x="592" y="1167"/>
                    <a:pt x="624" y="1260"/>
                    <a:pt x="654" y="1355"/>
                  </a:cubicBezTo>
                  <a:cubicBezTo>
                    <a:pt x="683" y="1450"/>
                    <a:pt x="704" y="1549"/>
                    <a:pt x="722" y="1589"/>
                  </a:cubicBezTo>
                  <a:cubicBezTo>
                    <a:pt x="760" y="1467"/>
                    <a:pt x="782" y="1332"/>
                    <a:pt x="776" y="1187"/>
                  </a:cubicBezTo>
                  <a:lnTo>
                    <a:pt x="777" y="1187"/>
                  </a:lnTo>
                  <a:lnTo>
                    <a:pt x="769" y="1134"/>
                  </a:lnTo>
                  <a:cubicBezTo>
                    <a:pt x="769" y="1134"/>
                    <a:pt x="756" y="1064"/>
                    <a:pt x="741" y="995"/>
                  </a:cubicBezTo>
                  <a:cubicBezTo>
                    <a:pt x="733" y="960"/>
                    <a:pt x="723" y="926"/>
                    <a:pt x="716" y="901"/>
                  </a:cubicBezTo>
                  <a:cubicBezTo>
                    <a:pt x="709" y="875"/>
                    <a:pt x="703" y="858"/>
                    <a:pt x="703" y="858"/>
                  </a:cubicBezTo>
                  <a:cubicBezTo>
                    <a:pt x="645" y="680"/>
                    <a:pt x="550" y="500"/>
                    <a:pt x="424" y="351"/>
                  </a:cubicBezTo>
                  <a:cubicBezTo>
                    <a:pt x="299" y="202"/>
                    <a:pt x="149" y="8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3"/>
            <p:cNvSpPr/>
            <p:nvPr/>
          </p:nvSpPr>
          <p:spPr>
            <a:xfrm>
              <a:off x="2192800" y="2032275"/>
              <a:ext cx="28850" cy="54525"/>
            </a:xfrm>
            <a:custGeom>
              <a:avLst/>
              <a:gdLst/>
              <a:ahLst/>
              <a:cxnLst/>
              <a:rect l="l" t="t" r="r" b="b"/>
              <a:pathLst>
                <a:path w="1154" h="2181" extrusionOk="0">
                  <a:moveTo>
                    <a:pt x="1" y="0"/>
                  </a:moveTo>
                  <a:lnTo>
                    <a:pt x="1" y="0"/>
                  </a:lnTo>
                  <a:cubicBezTo>
                    <a:pt x="144" y="109"/>
                    <a:pt x="275" y="232"/>
                    <a:pt x="403" y="376"/>
                  </a:cubicBezTo>
                  <a:lnTo>
                    <a:pt x="404" y="376"/>
                  </a:lnTo>
                  <a:lnTo>
                    <a:pt x="454" y="425"/>
                  </a:lnTo>
                  <a:cubicBezTo>
                    <a:pt x="454" y="425"/>
                    <a:pt x="470" y="442"/>
                    <a:pt x="493" y="469"/>
                  </a:cubicBezTo>
                  <a:cubicBezTo>
                    <a:pt x="514" y="496"/>
                    <a:pt x="547" y="530"/>
                    <a:pt x="575" y="568"/>
                  </a:cubicBezTo>
                  <a:cubicBezTo>
                    <a:pt x="603" y="606"/>
                    <a:pt x="630" y="644"/>
                    <a:pt x="650" y="672"/>
                  </a:cubicBezTo>
                  <a:cubicBezTo>
                    <a:pt x="670" y="702"/>
                    <a:pt x="683" y="722"/>
                    <a:pt x="683" y="722"/>
                  </a:cubicBezTo>
                  <a:cubicBezTo>
                    <a:pt x="814" y="931"/>
                    <a:pt x="929" y="1173"/>
                    <a:pt x="991" y="1427"/>
                  </a:cubicBezTo>
                  <a:cubicBezTo>
                    <a:pt x="1056" y="1680"/>
                    <a:pt x="1076" y="1942"/>
                    <a:pt x="1053" y="2180"/>
                  </a:cubicBezTo>
                  <a:cubicBezTo>
                    <a:pt x="1123" y="2050"/>
                    <a:pt x="1139" y="2039"/>
                    <a:pt x="1150" y="1775"/>
                  </a:cubicBezTo>
                  <a:cubicBezTo>
                    <a:pt x="1153" y="1538"/>
                    <a:pt x="1146" y="1310"/>
                    <a:pt x="1061" y="1075"/>
                  </a:cubicBezTo>
                  <a:cubicBezTo>
                    <a:pt x="1003" y="920"/>
                    <a:pt x="932" y="770"/>
                    <a:pt x="844" y="637"/>
                  </a:cubicBezTo>
                  <a:cubicBezTo>
                    <a:pt x="844" y="637"/>
                    <a:pt x="799" y="561"/>
                    <a:pt x="743" y="489"/>
                  </a:cubicBezTo>
                  <a:cubicBezTo>
                    <a:pt x="717" y="452"/>
                    <a:pt x="689" y="418"/>
                    <a:pt x="667" y="393"/>
                  </a:cubicBezTo>
                  <a:lnTo>
                    <a:pt x="631" y="351"/>
                  </a:lnTo>
                  <a:cubicBezTo>
                    <a:pt x="584" y="295"/>
                    <a:pt x="459" y="198"/>
                    <a:pt x="328" y="125"/>
                  </a:cubicBezTo>
                  <a:cubicBezTo>
                    <a:pt x="195" y="52"/>
                    <a:pt x="57" y="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3"/>
            <p:cNvSpPr/>
            <p:nvPr/>
          </p:nvSpPr>
          <p:spPr>
            <a:xfrm>
              <a:off x="2156275" y="2039325"/>
              <a:ext cx="26575" cy="52900"/>
            </a:xfrm>
            <a:custGeom>
              <a:avLst/>
              <a:gdLst/>
              <a:ahLst/>
              <a:cxnLst/>
              <a:rect l="l" t="t" r="r" b="b"/>
              <a:pathLst>
                <a:path w="1063" h="2116" extrusionOk="0">
                  <a:moveTo>
                    <a:pt x="28" y="1"/>
                  </a:moveTo>
                  <a:lnTo>
                    <a:pt x="28" y="1"/>
                  </a:lnTo>
                  <a:cubicBezTo>
                    <a:pt x="1" y="167"/>
                    <a:pt x="13" y="350"/>
                    <a:pt x="68" y="533"/>
                  </a:cubicBezTo>
                  <a:lnTo>
                    <a:pt x="94" y="598"/>
                  </a:lnTo>
                  <a:cubicBezTo>
                    <a:pt x="94" y="598"/>
                    <a:pt x="130" y="683"/>
                    <a:pt x="173" y="765"/>
                  </a:cubicBezTo>
                  <a:cubicBezTo>
                    <a:pt x="214" y="847"/>
                    <a:pt x="261" y="925"/>
                    <a:pt x="261" y="925"/>
                  </a:cubicBezTo>
                  <a:cubicBezTo>
                    <a:pt x="510" y="1343"/>
                    <a:pt x="882" y="1712"/>
                    <a:pt x="1054" y="2116"/>
                  </a:cubicBezTo>
                  <a:cubicBezTo>
                    <a:pt x="1059" y="1978"/>
                    <a:pt x="1063" y="1963"/>
                    <a:pt x="962" y="1747"/>
                  </a:cubicBezTo>
                  <a:cubicBezTo>
                    <a:pt x="867" y="1555"/>
                    <a:pt x="781" y="1373"/>
                    <a:pt x="658" y="1196"/>
                  </a:cubicBezTo>
                  <a:cubicBezTo>
                    <a:pt x="575" y="1077"/>
                    <a:pt x="494" y="961"/>
                    <a:pt x="425" y="844"/>
                  </a:cubicBezTo>
                  <a:cubicBezTo>
                    <a:pt x="425" y="844"/>
                    <a:pt x="386" y="779"/>
                    <a:pt x="350" y="713"/>
                  </a:cubicBezTo>
                  <a:cubicBezTo>
                    <a:pt x="314" y="646"/>
                    <a:pt x="284" y="578"/>
                    <a:pt x="284" y="578"/>
                  </a:cubicBezTo>
                  <a:cubicBezTo>
                    <a:pt x="258" y="523"/>
                    <a:pt x="192" y="413"/>
                    <a:pt x="138" y="295"/>
                  </a:cubicBezTo>
                  <a:cubicBezTo>
                    <a:pt x="83" y="178"/>
                    <a:pt x="48" y="5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3"/>
            <p:cNvSpPr/>
            <p:nvPr/>
          </p:nvSpPr>
          <p:spPr>
            <a:xfrm>
              <a:off x="2150525" y="2089400"/>
              <a:ext cx="46975" cy="38400"/>
            </a:xfrm>
            <a:custGeom>
              <a:avLst/>
              <a:gdLst/>
              <a:ahLst/>
              <a:cxnLst/>
              <a:rect l="l" t="t" r="r" b="b"/>
              <a:pathLst>
                <a:path w="1879" h="1536" extrusionOk="0">
                  <a:moveTo>
                    <a:pt x="0" y="0"/>
                  </a:moveTo>
                  <a:cubicBezTo>
                    <a:pt x="49" y="168"/>
                    <a:pt x="119" y="338"/>
                    <a:pt x="225" y="504"/>
                  </a:cubicBezTo>
                  <a:lnTo>
                    <a:pt x="267" y="563"/>
                  </a:lnTo>
                  <a:cubicBezTo>
                    <a:pt x="267" y="563"/>
                    <a:pt x="328" y="638"/>
                    <a:pt x="390" y="712"/>
                  </a:cubicBezTo>
                  <a:cubicBezTo>
                    <a:pt x="422" y="747"/>
                    <a:pt x="455" y="783"/>
                    <a:pt x="479" y="809"/>
                  </a:cubicBezTo>
                  <a:cubicBezTo>
                    <a:pt x="504" y="835"/>
                    <a:pt x="522" y="852"/>
                    <a:pt x="522" y="852"/>
                  </a:cubicBezTo>
                  <a:cubicBezTo>
                    <a:pt x="702" y="1032"/>
                    <a:pt x="923" y="1195"/>
                    <a:pt x="1161" y="1311"/>
                  </a:cubicBezTo>
                  <a:cubicBezTo>
                    <a:pt x="1399" y="1428"/>
                    <a:pt x="1649" y="1503"/>
                    <a:pt x="1879" y="1536"/>
                  </a:cubicBezTo>
                  <a:cubicBezTo>
                    <a:pt x="1761" y="1449"/>
                    <a:pt x="1752" y="1452"/>
                    <a:pt x="1528" y="1355"/>
                  </a:cubicBezTo>
                  <a:cubicBezTo>
                    <a:pt x="1329" y="1264"/>
                    <a:pt x="1173" y="1137"/>
                    <a:pt x="993" y="1011"/>
                  </a:cubicBezTo>
                  <a:cubicBezTo>
                    <a:pt x="874" y="926"/>
                    <a:pt x="759" y="833"/>
                    <a:pt x="661" y="733"/>
                  </a:cubicBezTo>
                  <a:cubicBezTo>
                    <a:pt x="661" y="733"/>
                    <a:pt x="604" y="678"/>
                    <a:pt x="552" y="619"/>
                  </a:cubicBezTo>
                  <a:cubicBezTo>
                    <a:pt x="525" y="591"/>
                    <a:pt x="499" y="560"/>
                    <a:pt x="481" y="537"/>
                  </a:cubicBezTo>
                  <a:cubicBezTo>
                    <a:pt x="462" y="514"/>
                    <a:pt x="449" y="499"/>
                    <a:pt x="449" y="499"/>
                  </a:cubicBezTo>
                  <a:cubicBezTo>
                    <a:pt x="407" y="449"/>
                    <a:pt x="312" y="351"/>
                    <a:pt x="219" y="249"/>
                  </a:cubicBezTo>
                  <a:cubicBezTo>
                    <a:pt x="127" y="147"/>
                    <a:pt x="41" y="4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3"/>
            <p:cNvSpPr/>
            <p:nvPr/>
          </p:nvSpPr>
          <p:spPr>
            <a:xfrm>
              <a:off x="2132925" y="2110675"/>
              <a:ext cx="12675" cy="57550"/>
            </a:xfrm>
            <a:custGeom>
              <a:avLst/>
              <a:gdLst/>
              <a:ahLst/>
              <a:cxnLst/>
              <a:rect l="l" t="t" r="r" b="b"/>
              <a:pathLst>
                <a:path w="507" h="2302" extrusionOk="0">
                  <a:moveTo>
                    <a:pt x="116" y="0"/>
                  </a:moveTo>
                  <a:cubicBezTo>
                    <a:pt x="175" y="159"/>
                    <a:pt x="217" y="324"/>
                    <a:pt x="250" y="501"/>
                  </a:cubicBezTo>
                  <a:lnTo>
                    <a:pt x="266" y="565"/>
                  </a:lnTo>
                  <a:cubicBezTo>
                    <a:pt x="266" y="565"/>
                    <a:pt x="272" y="586"/>
                    <a:pt x="277" y="619"/>
                  </a:cubicBezTo>
                  <a:cubicBezTo>
                    <a:pt x="283" y="651"/>
                    <a:pt x="292" y="694"/>
                    <a:pt x="298" y="739"/>
                  </a:cubicBezTo>
                  <a:cubicBezTo>
                    <a:pt x="303" y="782"/>
                    <a:pt x="308" y="826"/>
                    <a:pt x="312" y="859"/>
                  </a:cubicBezTo>
                  <a:cubicBezTo>
                    <a:pt x="313" y="892"/>
                    <a:pt x="314" y="914"/>
                    <a:pt x="314" y="914"/>
                  </a:cubicBezTo>
                  <a:cubicBezTo>
                    <a:pt x="326" y="1146"/>
                    <a:pt x="313" y="1396"/>
                    <a:pt x="257" y="1636"/>
                  </a:cubicBezTo>
                  <a:cubicBezTo>
                    <a:pt x="203" y="1876"/>
                    <a:pt x="113" y="2107"/>
                    <a:pt x="0" y="2301"/>
                  </a:cubicBezTo>
                  <a:cubicBezTo>
                    <a:pt x="115" y="2219"/>
                    <a:pt x="132" y="2216"/>
                    <a:pt x="250" y="1997"/>
                  </a:cubicBezTo>
                  <a:cubicBezTo>
                    <a:pt x="351" y="1801"/>
                    <a:pt x="444" y="1608"/>
                    <a:pt x="477" y="1377"/>
                  </a:cubicBezTo>
                  <a:cubicBezTo>
                    <a:pt x="498" y="1223"/>
                    <a:pt x="507" y="1067"/>
                    <a:pt x="497" y="919"/>
                  </a:cubicBezTo>
                  <a:cubicBezTo>
                    <a:pt x="497" y="919"/>
                    <a:pt x="494" y="835"/>
                    <a:pt x="483" y="752"/>
                  </a:cubicBezTo>
                  <a:cubicBezTo>
                    <a:pt x="478" y="711"/>
                    <a:pt x="472" y="670"/>
                    <a:pt x="465" y="638"/>
                  </a:cubicBezTo>
                  <a:cubicBezTo>
                    <a:pt x="460" y="607"/>
                    <a:pt x="457" y="586"/>
                    <a:pt x="457" y="586"/>
                  </a:cubicBezTo>
                  <a:cubicBezTo>
                    <a:pt x="445" y="519"/>
                    <a:pt x="390" y="382"/>
                    <a:pt x="318" y="260"/>
                  </a:cubicBezTo>
                  <a:cubicBezTo>
                    <a:pt x="247" y="138"/>
                    <a:pt x="157" y="35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3"/>
            <p:cNvSpPr/>
            <p:nvPr/>
          </p:nvSpPr>
          <p:spPr>
            <a:xfrm>
              <a:off x="2092300" y="2071400"/>
              <a:ext cx="32425" cy="49275"/>
            </a:xfrm>
            <a:custGeom>
              <a:avLst/>
              <a:gdLst/>
              <a:ahLst/>
              <a:cxnLst/>
              <a:rect l="l" t="t" r="r" b="b"/>
              <a:pathLst>
                <a:path w="1297" h="1971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1143" y="69"/>
                    <a:pt x="991" y="159"/>
                    <a:pt x="844" y="280"/>
                  </a:cubicBezTo>
                  <a:lnTo>
                    <a:pt x="793" y="329"/>
                  </a:lnTo>
                  <a:cubicBezTo>
                    <a:pt x="793" y="329"/>
                    <a:pt x="728" y="395"/>
                    <a:pt x="665" y="463"/>
                  </a:cubicBezTo>
                  <a:cubicBezTo>
                    <a:pt x="635" y="499"/>
                    <a:pt x="605" y="533"/>
                    <a:pt x="581" y="559"/>
                  </a:cubicBezTo>
                  <a:cubicBezTo>
                    <a:pt x="559" y="587"/>
                    <a:pt x="545" y="605"/>
                    <a:pt x="545" y="605"/>
                  </a:cubicBezTo>
                  <a:cubicBezTo>
                    <a:pt x="393" y="797"/>
                    <a:pt x="258" y="1024"/>
                    <a:pt x="167" y="1263"/>
                  </a:cubicBezTo>
                  <a:cubicBezTo>
                    <a:pt x="74" y="1501"/>
                    <a:pt x="19" y="1747"/>
                    <a:pt x="0" y="1970"/>
                  </a:cubicBezTo>
                  <a:cubicBezTo>
                    <a:pt x="79" y="1852"/>
                    <a:pt x="77" y="1844"/>
                    <a:pt x="156" y="1622"/>
                  </a:cubicBezTo>
                  <a:cubicBezTo>
                    <a:pt x="230" y="1424"/>
                    <a:pt x="340" y="1262"/>
                    <a:pt x="445" y="1078"/>
                  </a:cubicBezTo>
                  <a:cubicBezTo>
                    <a:pt x="516" y="955"/>
                    <a:pt x="594" y="836"/>
                    <a:pt x="679" y="729"/>
                  </a:cubicBezTo>
                  <a:cubicBezTo>
                    <a:pt x="679" y="729"/>
                    <a:pt x="726" y="668"/>
                    <a:pt x="778" y="612"/>
                  </a:cubicBezTo>
                  <a:cubicBezTo>
                    <a:pt x="826" y="553"/>
                    <a:pt x="882" y="499"/>
                    <a:pt x="882" y="499"/>
                  </a:cubicBezTo>
                  <a:cubicBezTo>
                    <a:pt x="924" y="453"/>
                    <a:pt x="1006" y="348"/>
                    <a:pt x="1090" y="244"/>
                  </a:cubicBezTo>
                  <a:cubicBezTo>
                    <a:pt x="1176" y="143"/>
                    <a:pt x="1265" y="46"/>
                    <a:pt x="1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3"/>
            <p:cNvSpPr/>
            <p:nvPr/>
          </p:nvSpPr>
          <p:spPr>
            <a:xfrm>
              <a:off x="2086300" y="2017650"/>
              <a:ext cx="39775" cy="51100"/>
            </a:xfrm>
            <a:custGeom>
              <a:avLst/>
              <a:gdLst/>
              <a:ahLst/>
              <a:cxnLst/>
              <a:rect l="l" t="t" r="r" b="b"/>
              <a:pathLst>
                <a:path w="1591" h="2044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420" y="69"/>
                    <a:pt x="1248" y="156"/>
                    <a:pt x="1079" y="278"/>
                  </a:cubicBezTo>
                  <a:lnTo>
                    <a:pt x="1021" y="327"/>
                  </a:lnTo>
                  <a:cubicBezTo>
                    <a:pt x="1021" y="327"/>
                    <a:pt x="945" y="394"/>
                    <a:pt x="871" y="463"/>
                  </a:cubicBezTo>
                  <a:cubicBezTo>
                    <a:pt x="835" y="499"/>
                    <a:pt x="799" y="535"/>
                    <a:pt x="772" y="562"/>
                  </a:cubicBezTo>
                  <a:cubicBezTo>
                    <a:pt x="746" y="590"/>
                    <a:pt x="729" y="608"/>
                    <a:pt x="729" y="608"/>
                  </a:cubicBezTo>
                  <a:cubicBezTo>
                    <a:pt x="546" y="805"/>
                    <a:pt x="380" y="1040"/>
                    <a:pt x="256" y="1290"/>
                  </a:cubicBezTo>
                  <a:cubicBezTo>
                    <a:pt x="132" y="1540"/>
                    <a:pt x="46" y="1802"/>
                    <a:pt x="0" y="2043"/>
                  </a:cubicBezTo>
                  <a:cubicBezTo>
                    <a:pt x="93" y="1921"/>
                    <a:pt x="92" y="1911"/>
                    <a:pt x="199" y="1676"/>
                  </a:cubicBezTo>
                  <a:cubicBezTo>
                    <a:pt x="300" y="1467"/>
                    <a:pt x="433" y="1298"/>
                    <a:pt x="564" y="1106"/>
                  </a:cubicBezTo>
                  <a:cubicBezTo>
                    <a:pt x="653" y="977"/>
                    <a:pt x="750" y="853"/>
                    <a:pt x="852" y="743"/>
                  </a:cubicBezTo>
                  <a:cubicBezTo>
                    <a:pt x="852" y="743"/>
                    <a:pt x="909" y="681"/>
                    <a:pt x="969" y="622"/>
                  </a:cubicBezTo>
                  <a:cubicBezTo>
                    <a:pt x="998" y="592"/>
                    <a:pt x="1030" y="563"/>
                    <a:pt x="1053" y="542"/>
                  </a:cubicBezTo>
                  <a:cubicBezTo>
                    <a:pt x="1076" y="522"/>
                    <a:pt x="1092" y="507"/>
                    <a:pt x="1092" y="507"/>
                  </a:cubicBezTo>
                  <a:cubicBezTo>
                    <a:pt x="1142" y="460"/>
                    <a:pt x="1242" y="353"/>
                    <a:pt x="1344" y="248"/>
                  </a:cubicBezTo>
                  <a:cubicBezTo>
                    <a:pt x="1446" y="144"/>
                    <a:pt x="1553" y="46"/>
                    <a:pt x="1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3"/>
            <p:cNvSpPr/>
            <p:nvPr/>
          </p:nvSpPr>
          <p:spPr>
            <a:xfrm>
              <a:off x="2134600" y="1917400"/>
              <a:ext cx="73825" cy="39850"/>
            </a:xfrm>
            <a:custGeom>
              <a:avLst/>
              <a:gdLst/>
              <a:ahLst/>
              <a:cxnLst/>
              <a:rect l="l" t="t" r="r" b="b"/>
              <a:pathLst>
                <a:path w="2953" h="1594" extrusionOk="0">
                  <a:moveTo>
                    <a:pt x="1" y="1"/>
                  </a:moveTo>
                  <a:lnTo>
                    <a:pt x="1" y="1"/>
                  </a:lnTo>
                  <a:cubicBezTo>
                    <a:pt x="50" y="82"/>
                    <a:pt x="82" y="124"/>
                    <a:pt x="132" y="174"/>
                  </a:cubicBezTo>
                  <a:cubicBezTo>
                    <a:pt x="184" y="219"/>
                    <a:pt x="255" y="278"/>
                    <a:pt x="406" y="361"/>
                  </a:cubicBezTo>
                  <a:cubicBezTo>
                    <a:pt x="678" y="509"/>
                    <a:pt x="943" y="625"/>
                    <a:pt x="1244" y="711"/>
                  </a:cubicBezTo>
                  <a:cubicBezTo>
                    <a:pt x="1446" y="768"/>
                    <a:pt x="1643" y="822"/>
                    <a:pt x="1827" y="890"/>
                  </a:cubicBezTo>
                  <a:cubicBezTo>
                    <a:pt x="1827" y="890"/>
                    <a:pt x="1931" y="928"/>
                    <a:pt x="2030" y="971"/>
                  </a:cubicBezTo>
                  <a:cubicBezTo>
                    <a:pt x="2130" y="1015"/>
                    <a:pt x="2225" y="1066"/>
                    <a:pt x="2225" y="1066"/>
                  </a:cubicBezTo>
                  <a:cubicBezTo>
                    <a:pt x="2304" y="1107"/>
                    <a:pt x="2473" y="1185"/>
                    <a:pt x="2625" y="1292"/>
                  </a:cubicBezTo>
                  <a:cubicBezTo>
                    <a:pt x="2778" y="1396"/>
                    <a:pt x="2901" y="1538"/>
                    <a:pt x="2952" y="1594"/>
                  </a:cubicBezTo>
                  <a:cubicBezTo>
                    <a:pt x="2864" y="1369"/>
                    <a:pt x="2697" y="1161"/>
                    <a:pt x="2475" y="1002"/>
                  </a:cubicBezTo>
                  <a:lnTo>
                    <a:pt x="2389" y="950"/>
                  </a:lnTo>
                  <a:cubicBezTo>
                    <a:pt x="2389" y="950"/>
                    <a:pt x="2273" y="882"/>
                    <a:pt x="2153" y="827"/>
                  </a:cubicBezTo>
                  <a:cubicBezTo>
                    <a:pt x="2033" y="771"/>
                    <a:pt x="1910" y="727"/>
                    <a:pt x="1910" y="727"/>
                  </a:cubicBezTo>
                  <a:cubicBezTo>
                    <a:pt x="1584" y="602"/>
                    <a:pt x="1228" y="534"/>
                    <a:pt x="894" y="433"/>
                  </a:cubicBezTo>
                  <a:cubicBezTo>
                    <a:pt x="560" y="337"/>
                    <a:pt x="242" y="20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3"/>
            <p:cNvSpPr/>
            <p:nvPr/>
          </p:nvSpPr>
          <p:spPr>
            <a:xfrm>
              <a:off x="2165775" y="1872975"/>
              <a:ext cx="71700" cy="68225"/>
            </a:xfrm>
            <a:custGeom>
              <a:avLst/>
              <a:gdLst/>
              <a:ahLst/>
              <a:cxnLst/>
              <a:rect l="l" t="t" r="r" b="b"/>
              <a:pathLst>
                <a:path w="2868" h="2729" extrusionOk="0">
                  <a:moveTo>
                    <a:pt x="0" y="0"/>
                  </a:moveTo>
                  <a:lnTo>
                    <a:pt x="0" y="0"/>
                  </a:lnTo>
                  <a:cubicBezTo>
                    <a:pt x="73" y="212"/>
                    <a:pt x="73" y="231"/>
                    <a:pt x="295" y="564"/>
                  </a:cubicBezTo>
                  <a:cubicBezTo>
                    <a:pt x="499" y="859"/>
                    <a:pt x="685" y="1138"/>
                    <a:pt x="941" y="1406"/>
                  </a:cubicBezTo>
                  <a:cubicBezTo>
                    <a:pt x="1114" y="1584"/>
                    <a:pt x="1292" y="1755"/>
                    <a:pt x="1473" y="1909"/>
                  </a:cubicBezTo>
                  <a:cubicBezTo>
                    <a:pt x="1473" y="1909"/>
                    <a:pt x="1574" y="1997"/>
                    <a:pt x="1678" y="2080"/>
                  </a:cubicBezTo>
                  <a:cubicBezTo>
                    <a:pt x="1729" y="2123"/>
                    <a:pt x="1782" y="2163"/>
                    <a:pt x="1822" y="2193"/>
                  </a:cubicBezTo>
                  <a:cubicBezTo>
                    <a:pt x="1862" y="2223"/>
                    <a:pt x="1889" y="2243"/>
                    <a:pt x="1889" y="2243"/>
                  </a:cubicBezTo>
                  <a:cubicBezTo>
                    <a:pt x="1976" y="2310"/>
                    <a:pt x="2176" y="2427"/>
                    <a:pt x="2378" y="2527"/>
                  </a:cubicBezTo>
                  <a:cubicBezTo>
                    <a:pt x="2580" y="2627"/>
                    <a:pt x="2785" y="2705"/>
                    <a:pt x="2868" y="2728"/>
                  </a:cubicBezTo>
                  <a:cubicBezTo>
                    <a:pt x="2639" y="2573"/>
                    <a:pt x="2410" y="2406"/>
                    <a:pt x="2168" y="2221"/>
                  </a:cubicBezTo>
                  <a:lnTo>
                    <a:pt x="2169" y="2221"/>
                  </a:lnTo>
                  <a:lnTo>
                    <a:pt x="2077" y="2158"/>
                  </a:lnTo>
                  <a:cubicBezTo>
                    <a:pt x="2077" y="2158"/>
                    <a:pt x="1959" y="2069"/>
                    <a:pt x="1841" y="1977"/>
                  </a:cubicBezTo>
                  <a:cubicBezTo>
                    <a:pt x="1782" y="1930"/>
                    <a:pt x="1725" y="1883"/>
                    <a:pt x="1682" y="1848"/>
                  </a:cubicBezTo>
                  <a:cubicBezTo>
                    <a:pt x="1640" y="1811"/>
                    <a:pt x="1610" y="1787"/>
                    <a:pt x="1610" y="1787"/>
                  </a:cubicBezTo>
                  <a:cubicBezTo>
                    <a:pt x="1313" y="1530"/>
                    <a:pt x="1009" y="1242"/>
                    <a:pt x="734" y="933"/>
                  </a:cubicBezTo>
                  <a:cubicBezTo>
                    <a:pt x="460" y="626"/>
                    <a:pt x="209" y="30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3"/>
            <p:cNvSpPr/>
            <p:nvPr/>
          </p:nvSpPr>
          <p:spPr>
            <a:xfrm>
              <a:off x="2214575" y="1839650"/>
              <a:ext cx="37975" cy="87800"/>
            </a:xfrm>
            <a:custGeom>
              <a:avLst/>
              <a:gdLst/>
              <a:ahLst/>
              <a:cxnLst/>
              <a:rect l="l" t="t" r="r" b="b"/>
              <a:pathLst>
                <a:path w="1519" h="3512" extrusionOk="0">
                  <a:moveTo>
                    <a:pt x="167" y="0"/>
                  </a:moveTo>
                  <a:lnTo>
                    <a:pt x="167" y="0"/>
                  </a:lnTo>
                  <a:cubicBezTo>
                    <a:pt x="77" y="203"/>
                    <a:pt x="53" y="217"/>
                    <a:pt x="21" y="620"/>
                  </a:cubicBezTo>
                  <a:cubicBezTo>
                    <a:pt x="0" y="979"/>
                    <a:pt x="5" y="1321"/>
                    <a:pt x="106" y="1685"/>
                  </a:cubicBezTo>
                  <a:cubicBezTo>
                    <a:pt x="175" y="1926"/>
                    <a:pt x="265" y="2160"/>
                    <a:pt x="378" y="2372"/>
                  </a:cubicBezTo>
                  <a:cubicBezTo>
                    <a:pt x="378" y="2372"/>
                    <a:pt x="394" y="2403"/>
                    <a:pt x="416" y="2448"/>
                  </a:cubicBezTo>
                  <a:cubicBezTo>
                    <a:pt x="440" y="2492"/>
                    <a:pt x="477" y="2550"/>
                    <a:pt x="510" y="2608"/>
                  </a:cubicBezTo>
                  <a:cubicBezTo>
                    <a:pt x="544" y="2667"/>
                    <a:pt x="582" y="2723"/>
                    <a:pt x="612" y="2764"/>
                  </a:cubicBezTo>
                  <a:cubicBezTo>
                    <a:pt x="641" y="2805"/>
                    <a:pt x="661" y="2833"/>
                    <a:pt x="661" y="2833"/>
                  </a:cubicBezTo>
                  <a:cubicBezTo>
                    <a:pt x="723" y="2924"/>
                    <a:pt x="889" y="3094"/>
                    <a:pt x="1066" y="3235"/>
                  </a:cubicBezTo>
                  <a:cubicBezTo>
                    <a:pt x="1158" y="3302"/>
                    <a:pt x="1248" y="3367"/>
                    <a:pt x="1329" y="3414"/>
                  </a:cubicBezTo>
                  <a:cubicBezTo>
                    <a:pt x="1411" y="3460"/>
                    <a:pt x="1478" y="3495"/>
                    <a:pt x="1518" y="3511"/>
                  </a:cubicBezTo>
                  <a:cubicBezTo>
                    <a:pt x="1308" y="3332"/>
                    <a:pt x="1118" y="3127"/>
                    <a:pt x="935" y="2889"/>
                  </a:cubicBezTo>
                  <a:lnTo>
                    <a:pt x="866" y="2805"/>
                  </a:lnTo>
                  <a:cubicBezTo>
                    <a:pt x="866" y="2805"/>
                    <a:pt x="842" y="2776"/>
                    <a:pt x="812" y="2730"/>
                  </a:cubicBezTo>
                  <a:cubicBezTo>
                    <a:pt x="781" y="2685"/>
                    <a:pt x="736" y="2627"/>
                    <a:pt x="697" y="2565"/>
                  </a:cubicBezTo>
                  <a:cubicBezTo>
                    <a:pt x="660" y="2502"/>
                    <a:pt x="622" y="2438"/>
                    <a:pt x="594" y="2392"/>
                  </a:cubicBezTo>
                  <a:cubicBezTo>
                    <a:pt x="567" y="2343"/>
                    <a:pt x="551" y="2310"/>
                    <a:pt x="551" y="2310"/>
                  </a:cubicBezTo>
                  <a:cubicBezTo>
                    <a:pt x="374" y="1967"/>
                    <a:pt x="229" y="1576"/>
                    <a:pt x="167" y="1172"/>
                  </a:cubicBezTo>
                  <a:cubicBezTo>
                    <a:pt x="99" y="771"/>
                    <a:pt x="103" y="36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3"/>
            <p:cNvSpPr/>
            <p:nvPr/>
          </p:nvSpPr>
          <p:spPr>
            <a:xfrm>
              <a:off x="2247275" y="1878975"/>
              <a:ext cx="22975" cy="35175"/>
            </a:xfrm>
            <a:custGeom>
              <a:avLst/>
              <a:gdLst/>
              <a:ahLst/>
              <a:cxnLst/>
              <a:rect l="l" t="t" r="r" b="b"/>
              <a:pathLst>
                <a:path w="919" h="1407" extrusionOk="0">
                  <a:moveTo>
                    <a:pt x="53" y="0"/>
                  </a:moveTo>
                  <a:cubicBezTo>
                    <a:pt x="9" y="97"/>
                    <a:pt x="0" y="106"/>
                    <a:pt x="22" y="283"/>
                  </a:cubicBezTo>
                  <a:cubicBezTo>
                    <a:pt x="45" y="439"/>
                    <a:pt x="61" y="594"/>
                    <a:pt x="137" y="744"/>
                  </a:cubicBezTo>
                  <a:cubicBezTo>
                    <a:pt x="187" y="845"/>
                    <a:pt x="246" y="940"/>
                    <a:pt x="311" y="1025"/>
                  </a:cubicBezTo>
                  <a:cubicBezTo>
                    <a:pt x="311" y="1025"/>
                    <a:pt x="346" y="1074"/>
                    <a:pt x="386" y="1119"/>
                  </a:cubicBezTo>
                  <a:cubicBezTo>
                    <a:pt x="424" y="1167"/>
                    <a:pt x="468" y="1208"/>
                    <a:pt x="468" y="1208"/>
                  </a:cubicBezTo>
                  <a:cubicBezTo>
                    <a:pt x="501" y="1245"/>
                    <a:pt x="593" y="1302"/>
                    <a:pt x="686" y="1343"/>
                  </a:cubicBezTo>
                  <a:cubicBezTo>
                    <a:pt x="781" y="1383"/>
                    <a:pt x="877" y="1405"/>
                    <a:pt x="918" y="1406"/>
                  </a:cubicBezTo>
                  <a:cubicBezTo>
                    <a:pt x="828" y="1324"/>
                    <a:pt x="745" y="1236"/>
                    <a:pt x="660" y="1142"/>
                  </a:cubicBezTo>
                  <a:lnTo>
                    <a:pt x="660" y="1141"/>
                  </a:lnTo>
                  <a:lnTo>
                    <a:pt x="625" y="1111"/>
                  </a:lnTo>
                  <a:cubicBezTo>
                    <a:pt x="625" y="1111"/>
                    <a:pt x="582" y="1067"/>
                    <a:pt x="540" y="1020"/>
                  </a:cubicBezTo>
                  <a:cubicBezTo>
                    <a:pt x="521" y="996"/>
                    <a:pt x="501" y="972"/>
                    <a:pt x="486" y="954"/>
                  </a:cubicBezTo>
                  <a:cubicBezTo>
                    <a:pt x="472" y="936"/>
                    <a:pt x="462" y="924"/>
                    <a:pt x="462" y="924"/>
                  </a:cubicBezTo>
                  <a:cubicBezTo>
                    <a:pt x="262" y="664"/>
                    <a:pt x="104" y="319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3"/>
            <p:cNvSpPr/>
            <p:nvPr/>
          </p:nvSpPr>
          <p:spPr>
            <a:xfrm>
              <a:off x="2283825" y="1873625"/>
              <a:ext cx="13525" cy="42400"/>
            </a:xfrm>
            <a:custGeom>
              <a:avLst/>
              <a:gdLst/>
              <a:ahLst/>
              <a:cxnLst/>
              <a:rect l="l" t="t" r="r" b="b"/>
              <a:pathLst>
                <a:path w="541" h="1696" extrusionOk="0">
                  <a:moveTo>
                    <a:pt x="84" y="0"/>
                  </a:moveTo>
                  <a:cubicBezTo>
                    <a:pt x="28" y="95"/>
                    <a:pt x="22" y="103"/>
                    <a:pt x="18" y="284"/>
                  </a:cubicBezTo>
                  <a:cubicBezTo>
                    <a:pt x="17" y="446"/>
                    <a:pt x="0" y="601"/>
                    <a:pt x="36" y="767"/>
                  </a:cubicBezTo>
                  <a:cubicBezTo>
                    <a:pt x="60" y="878"/>
                    <a:pt x="89" y="986"/>
                    <a:pt x="124" y="1089"/>
                  </a:cubicBezTo>
                  <a:cubicBezTo>
                    <a:pt x="124" y="1089"/>
                    <a:pt x="142" y="1148"/>
                    <a:pt x="164" y="1205"/>
                  </a:cubicBezTo>
                  <a:cubicBezTo>
                    <a:pt x="184" y="1262"/>
                    <a:pt x="208" y="1318"/>
                    <a:pt x="208" y="1318"/>
                  </a:cubicBezTo>
                  <a:cubicBezTo>
                    <a:pt x="227" y="1364"/>
                    <a:pt x="289" y="1452"/>
                    <a:pt x="358" y="1530"/>
                  </a:cubicBezTo>
                  <a:cubicBezTo>
                    <a:pt x="427" y="1608"/>
                    <a:pt x="504" y="1675"/>
                    <a:pt x="541" y="1696"/>
                  </a:cubicBezTo>
                  <a:cubicBezTo>
                    <a:pt x="494" y="1563"/>
                    <a:pt x="451" y="1441"/>
                    <a:pt x="413" y="1331"/>
                  </a:cubicBezTo>
                  <a:lnTo>
                    <a:pt x="393" y="1287"/>
                  </a:lnTo>
                  <a:cubicBezTo>
                    <a:pt x="393" y="1287"/>
                    <a:pt x="367" y="1226"/>
                    <a:pt x="343" y="1166"/>
                  </a:cubicBezTo>
                  <a:cubicBezTo>
                    <a:pt x="320" y="1104"/>
                    <a:pt x="300" y="1043"/>
                    <a:pt x="300" y="1043"/>
                  </a:cubicBezTo>
                  <a:cubicBezTo>
                    <a:pt x="190" y="715"/>
                    <a:pt x="107" y="33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3"/>
            <p:cNvSpPr/>
            <p:nvPr/>
          </p:nvSpPr>
          <p:spPr>
            <a:xfrm>
              <a:off x="2322650" y="1841400"/>
              <a:ext cx="33650" cy="49600"/>
            </a:xfrm>
            <a:custGeom>
              <a:avLst/>
              <a:gdLst/>
              <a:ahLst/>
              <a:cxnLst/>
              <a:rect l="l" t="t" r="r" b="b"/>
              <a:pathLst>
                <a:path w="1346" h="1984" extrusionOk="0">
                  <a:moveTo>
                    <a:pt x="1273" y="0"/>
                  </a:moveTo>
                  <a:cubicBezTo>
                    <a:pt x="1239" y="145"/>
                    <a:pt x="1247" y="153"/>
                    <a:pt x="1227" y="399"/>
                  </a:cubicBezTo>
                  <a:cubicBezTo>
                    <a:pt x="1201" y="620"/>
                    <a:pt x="1115" y="808"/>
                    <a:pt x="1021" y="1005"/>
                  </a:cubicBezTo>
                  <a:cubicBezTo>
                    <a:pt x="957" y="1139"/>
                    <a:pt x="875" y="1260"/>
                    <a:pt x="781" y="1366"/>
                  </a:cubicBezTo>
                  <a:cubicBezTo>
                    <a:pt x="781" y="1366"/>
                    <a:pt x="728" y="1425"/>
                    <a:pt x="669" y="1480"/>
                  </a:cubicBezTo>
                  <a:cubicBezTo>
                    <a:pt x="612" y="1535"/>
                    <a:pt x="548" y="1582"/>
                    <a:pt x="548" y="1582"/>
                  </a:cubicBezTo>
                  <a:cubicBezTo>
                    <a:pt x="497" y="1622"/>
                    <a:pt x="396" y="1716"/>
                    <a:pt x="282" y="1799"/>
                  </a:cubicBezTo>
                  <a:cubicBezTo>
                    <a:pt x="171" y="1882"/>
                    <a:pt x="48" y="1949"/>
                    <a:pt x="0" y="1983"/>
                  </a:cubicBezTo>
                  <a:cubicBezTo>
                    <a:pt x="180" y="1962"/>
                    <a:pt x="364" y="1910"/>
                    <a:pt x="543" y="1808"/>
                  </a:cubicBezTo>
                  <a:lnTo>
                    <a:pt x="606" y="1766"/>
                  </a:lnTo>
                  <a:cubicBezTo>
                    <a:pt x="606" y="1766"/>
                    <a:pt x="688" y="1708"/>
                    <a:pt x="762" y="1641"/>
                  </a:cubicBezTo>
                  <a:cubicBezTo>
                    <a:pt x="839" y="1575"/>
                    <a:pt x="906" y="1499"/>
                    <a:pt x="906" y="1499"/>
                  </a:cubicBezTo>
                  <a:cubicBezTo>
                    <a:pt x="1087" y="1303"/>
                    <a:pt x="1222" y="1043"/>
                    <a:pt x="1283" y="775"/>
                  </a:cubicBezTo>
                  <a:cubicBezTo>
                    <a:pt x="1345" y="505"/>
                    <a:pt x="1333" y="231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3"/>
            <p:cNvSpPr/>
            <p:nvPr/>
          </p:nvSpPr>
          <p:spPr>
            <a:xfrm>
              <a:off x="2333375" y="1901600"/>
              <a:ext cx="41150" cy="12175"/>
            </a:xfrm>
            <a:custGeom>
              <a:avLst/>
              <a:gdLst/>
              <a:ahLst/>
              <a:cxnLst/>
              <a:rect l="l" t="t" r="r" b="b"/>
              <a:pathLst>
                <a:path w="1646" h="487" extrusionOk="0">
                  <a:moveTo>
                    <a:pt x="840" y="1"/>
                  </a:moveTo>
                  <a:cubicBezTo>
                    <a:pt x="761" y="1"/>
                    <a:pt x="683" y="8"/>
                    <a:pt x="609" y="22"/>
                  </a:cubicBezTo>
                  <a:cubicBezTo>
                    <a:pt x="609" y="22"/>
                    <a:pt x="544" y="34"/>
                    <a:pt x="480" y="53"/>
                  </a:cubicBezTo>
                  <a:cubicBezTo>
                    <a:pt x="417" y="72"/>
                    <a:pt x="355" y="98"/>
                    <a:pt x="355" y="98"/>
                  </a:cubicBezTo>
                  <a:cubicBezTo>
                    <a:pt x="305" y="117"/>
                    <a:pt x="209" y="186"/>
                    <a:pt x="136" y="270"/>
                  </a:cubicBezTo>
                  <a:cubicBezTo>
                    <a:pt x="61" y="352"/>
                    <a:pt x="11" y="446"/>
                    <a:pt x="0" y="487"/>
                  </a:cubicBezTo>
                  <a:cubicBezTo>
                    <a:pt x="106" y="412"/>
                    <a:pt x="219" y="354"/>
                    <a:pt x="342" y="304"/>
                  </a:cubicBezTo>
                  <a:lnTo>
                    <a:pt x="343" y="303"/>
                  </a:lnTo>
                  <a:lnTo>
                    <a:pt x="386" y="283"/>
                  </a:lnTo>
                  <a:cubicBezTo>
                    <a:pt x="386" y="283"/>
                    <a:pt x="446" y="256"/>
                    <a:pt x="507" y="235"/>
                  </a:cubicBezTo>
                  <a:cubicBezTo>
                    <a:pt x="569" y="214"/>
                    <a:pt x="633" y="203"/>
                    <a:pt x="633" y="203"/>
                  </a:cubicBezTo>
                  <a:cubicBezTo>
                    <a:pt x="710" y="188"/>
                    <a:pt x="790" y="180"/>
                    <a:pt x="871" y="180"/>
                  </a:cubicBezTo>
                  <a:cubicBezTo>
                    <a:pt x="968" y="180"/>
                    <a:pt x="1066" y="191"/>
                    <a:pt x="1163" y="214"/>
                  </a:cubicBezTo>
                  <a:cubicBezTo>
                    <a:pt x="1341" y="256"/>
                    <a:pt x="1510" y="338"/>
                    <a:pt x="1645" y="442"/>
                  </a:cubicBezTo>
                  <a:cubicBezTo>
                    <a:pt x="1606" y="337"/>
                    <a:pt x="1605" y="322"/>
                    <a:pt x="1448" y="210"/>
                  </a:cubicBezTo>
                  <a:cubicBezTo>
                    <a:pt x="1304" y="117"/>
                    <a:pt x="1157" y="29"/>
                    <a:pt x="972" y="8"/>
                  </a:cubicBezTo>
                  <a:cubicBezTo>
                    <a:pt x="928" y="3"/>
                    <a:pt x="88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3"/>
            <p:cNvSpPr/>
            <p:nvPr/>
          </p:nvSpPr>
          <p:spPr>
            <a:xfrm>
              <a:off x="2447750" y="1948950"/>
              <a:ext cx="35575" cy="63400"/>
            </a:xfrm>
            <a:custGeom>
              <a:avLst/>
              <a:gdLst/>
              <a:ahLst/>
              <a:cxnLst/>
              <a:rect l="l" t="t" r="r" b="b"/>
              <a:pathLst>
                <a:path w="1423" h="2536" extrusionOk="0">
                  <a:moveTo>
                    <a:pt x="0" y="1"/>
                  </a:moveTo>
                  <a:cubicBezTo>
                    <a:pt x="52" y="160"/>
                    <a:pt x="59" y="167"/>
                    <a:pt x="216" y="409"/>
                  </a:cubicBezTo>
                  <a:cubicBezTo>
                    <a:pt x="354" y="626"/>
                    <a:pt x="451" y="844"/>
                    <a:pt x="585" y="1071"/>
                  </a:cubicBezTo>
                  <a:cubicBezTo>
                    <a:pt x="674" y="1223"/>
                    <a:pt x="759" y="1375"/>
                    <a:pt x="837" y="1525"/>
                  </a:cubicBezTo>
                  <a:lnTo>
                    <a:pt x="923" y="1694"/>
                  </a:lnTo>
                  <a:cubicBezTo>
                    <a:pt x="964" y="1780"/>
                    <a:pt x="1005" y="1865"/>
                    <a:pt x="1005" y="1865"/>
                  </a:cubicBezTo>
                  <a:cubicBezTo>
                    <a:pt x="1074" y="2002"/>
                    <a:pt x="1343" y="2433"/>
                    <a:pt x="1422" y="2535"/>
                  </a:cubicBezTo>
                  <a:cubicBezTo>
                    <a:pt x="1375" y="2339"/>
                    <a:pt x="1316" y="2139"/>
                    <a:pt x="1235" y="1928"/>
                  </a:cubicBezTo>
                  <a:lnTo>
                    <a:pt x="1201" y="1853"/>
                  </a:lnTo>
                  <a:cubicBezTo>
                    <a:pt x="1201" y="1853"/>
                    <a:pt x="1153" y="1754"/>
                    <a:pt x="1105" y="1654"/>
                  </a:cubicBezTo>
                  <a:cubicBezTo>
                    <a:pt x="1057" y="1556"/>
                    <a:pt x="1007" y="1457"/>
                    <a:pt x="1007" y="1457"/>
                  </a:cubicBezTo>
                  <a:cubicBezTo>
                    <a:pt x="743" y="937"/>
                    <a:pt x="360" y="40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3"/>
            <p:cNvSpPr/>
            <p:nvPr/>
          </p:nvSpPr>
          <p:spPr>
            <a:xfrm>
              <a:off x="2509225" y="1945850"/>
              <a:ext cx="17350" cy="85900"/>
            </a:xfrm>
            <a:custGeom>
              <a:avLst/>
              <a:gdLst/>
              <a:ahLst/>
              <a:cxnLst/>
              <a:rect l="l" t="t" r="r" b="b"/>
              <a:pathLst>
                <a:path w="694" h="3436" extrusionOk="0">
                  <a:moveTo>
                    <a:pt x="693" y="0"/>
                  </a:moveTo>
                  <a:cubicBezTo>
                    <a:pt x="596" y="28"/>
                    <a:pt x="544" y="55"/>
                    <a:pt x="483" y="98"/>
                  </a:cubicBezTo>
                  <a:cubicBezTo>
                    <a:pt x="424" y="146"/>
                    <a:pt x="347" y="212"/>
                    <a:pt x="251" y="376"/>
                  </a:cubicBezTo>
                  <a:cubicBezTo>
                    <a:pt x="81" y="667"/>
                    <a:pt x="0" y="992"/>
                    <a:pt x="28" y="1338"/>
                  </a:cubicBezTo>
                  <a:cubicBezTo>
                    <a:pt x="46" y="1571"/>
                    <a:pt x="93" y="1793"/>
                    <a:pt x="143" y="2004"/>
                  </a:cubicBezTo>
                  <a:lnTo>
                    <a:pt x="255" y="2472"/>
                  </a:lnTo>
                  <a:cubicBezTo>
                    <a:pt x="276" y="2569"/>
                    <a:pt x="341" y="2764"/>
                    <a:pt x="385" y="2960"/>
                  </a:cubicBezTo>
                  <a:cubicBezTo>
                    <a:pt x="433" y="3156"/>
                    <a:pt x="452" y="3356"/>
                    <a:pt x="461" y="3436"/>
                  </a:cubicBezTo>
                  <a:cubicBezTo>
                    <a:pt x="517" y="3184"/>
                    <a:pt x="516" y="2910"/>
                    <a:pt x="474" y="2627"/>
                  </a:cubicBezTo>
                  <a:lnTo>
                    <a:pt x="473" y="2627"/>
                  </a:lnTo>
                  <a:lnTo>
                    <a:pt x="452" y="2523"/>
                  </a:lnTo>
                  <a:cubicBezTo>
                    <a:pt x="452" y="2523"/>
                    <a:pt x="423" y="2387"/>
                    <a:pt x="390" y="2252"/>
                  </a:cubicBezTo>
                  <a:cubicBezTo>
                    <a:pt x="357" y="2119"/>
                    <a:pt x="325" y="1985"/>
                    <a:pt x="325" y="1985"/>
                  </a:cubicBezTo>
                  <a:cubicBezTo>
                    <a:pt x="244" y="1633"/>
                    <a:pt x="161" y="1259"/>
                    <a:pt x="202" y="896"/>
                  </a:cubicBezTo>
                  <a:cubicBezTo>
                    <a:pt x="241" y="536"/>
                    <a:pt x="411" y="184"/>
                    <a:pt x="6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3"/>
            <p:cNvSpPr/>
            <p:nvPr/>
          </p:nvSpPr>
          <p:spPr>
            <a:xfrm>
              <a:off x="2538950" y="2013900"/>
              <a:ext cx="17650" cy="64425"/>
            </a:xfrm>
            <a:custGeom>
              <a:avLst/>
              <a:gdLst/>
              <a:ahLst/>
              <a:cxnLst/>
              <a:rect l="l" t="t" r="r" b="b"/>
              <a:pathLst>
                <a:path w="706" h="2577" extrusionOk="0">
                  <a:moveTo>
                    <a:pt x="625" y="0"/>
                  </a:moveTo>
                  <a:cubicBezTo>
                    <a:pt x="588" y="0"/>
                    <a:pt x="556" y="6"/>
                    <a:pt x="521" y="17"/>
                  </a:cubicBezTo>
                  <a:cubicBezTo>
                    <a:pt x="465" y="39"/>
                    <a:pt x="389" y="74"/>
                    <a:pt x="286" y="186"/>
                  </a:cubicBezTo>
                  <a:cubicBezTo>
                    <a:pt x="106" y="384"/>
                    <a:pt x="1" y="642"/>
                    <a:pt x="6" y="919"/>
                  </a:cubicBezTo>
                  <a:cubicBezTo>
                    <a:pt x="8" y="1104"/>
                    <a:pt x="35" y="1282"/>
                    <a:pt x="61" y="1449"/>
                  </a:cubicBezTo>
                  <a:cubicBezTo>
                    <a:pt x="61" y="1449"/>
                    <a:pt x="75" y="1542"/>
                    <a:pt x="89" y="1635"/>
                  </a:cubicBezTo>
                  <a:cubicBezTo>
                    <a:pt x="102" y="1727"/>
                    <a:pt x="111" y="1818"/>
                    <a:pt x="111" y="1818"/>
                  </a:cubicBezTo>
                  <a:cubicBezTo>
                    <a:pt x="116" y="1892"/>
                    <a:pt x="148" y="2047"/>
                    <a:pt x="151" y="2203"/>
                  </a:cubicBezTo>
                  <a:cubicBezTo>
                    <a:pt x="157" y="2358"/>
                    <a:pt x="125" y="2513"/>
                    <a:pt x="111" y="2577"/>
                  </a:cubicBezTo>
                  <a:cubicBezTo>
                    <a:pt x="233" y="2410"/>
                    <a:pt x="294" y="2191"/>
                    <a:pt x="300" y="1961"/>
                  </a:cubicBezTo>
                  <a:lnTo>
                    <a:pt x="297" y="1876"/>
                  </a:lnTo>
                  <a:cubicBezTo>
                    <a:pt x="297" y="1876"/>
                    <a:pt x="290" y="1764"/>
                    <a:pt x="275" y="1655"/>
                  </a:cubicBezTo>
                  <a:lnTo>
                    <a:pt x="244" y="1438"/>
                  </a:lnTo>
                  <a:cubicBezTo>
                    <a:pt x="202" y="1158"/>
                    <a:pt x="147" y="863"/>
                    <a:pt x="207" y="591"/>
                  </a:cubicBezTo>
                  <a:cubicBezTo>
                    <a:pt x="266" y="322"/>
                    <a:pt x="448" y="67"/>
                    <a:pt x="706" y="8"/>
                  </a:cubicBezTo>
                  <a:cubicBezTo>
                    <a:pt x="675" y="3"/>
                    <a:pt x="649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3"/>
            <p:cNvSpPr/>
            <p:nvPr/>
          </p:nvSpPr>
          <p:spPr>
            <a:xfrm>
              <a:off x="2556825" y="2022525"/>
              <a:ext cx="48150" cy="74650"/>
            </a:xfrm>
            <a:custGeom>
              <a:avLst/>
              <a:gdLst/>
              <a:ahLst/>
              <a:cxnLst/>
              <a:rect l="l" t="t" r="r" b="b"/>
              <a:pathLst>
                <a:path w="1926" h="2986" extrusionOk="0">
                  <a:moveTo>
                    <a:pt x="1887" y="0"/>
                  </a:moveTo>
                  <a:lnTo>
                    <a:pt x="1887" y="0"/>
                  </a:lnTo>
                  <a:cubicBezTo>
                    <a:pt x="1865" y="100"/>
                    <a:pt x="1847" y="150"/>
                    <a:pt x="1833" y="221"/>
                  </a:cubicBezTo>
                  <a:cubicBezTo>
                    <a:pt x="1816" y="290"/>
                    <a:pt x="1805" y="381"/>
                    <a:pt x="1752" y="547"/>
                  </a:cubicBezTo>
                  <a:cubicBezTo>
                    <a:pt x="1654" y="848"/>
                    <a:pt x="1482" y="1086"/>
                    <a:pt x="1295" y="1344"/>
                  </a:cubicBezTo>
                  <a:cubicBezTo>
                    <a:pt x="1168" y="1519"/>
                    <a:pt x="1028" y="1684"/>
                    <a:pt x="887" y="1839"/>
                  </a:cubicBezTo>
                  <a:lnTo>
                    <a:pt x="568" y="2189"/>
                  </a:lnTo>
                  <a:cubicBezTo>
                    <a:pt x="437" y="2331"/>
                    <a:pt x="73" y="2847"/>
                    <a:pt x="0" y="2986"/>
                  </a:cubicBezTo>
                  <a:cubicBezTo>
                    <a:pt x="187" y="2821"/>
                    <a:pt x="377" y="2648"/>
                    <a:pt x="574" y="2452"/>
                  </a:cubicBezTo>
                  <a:lnTo>
                    <a:pt x="574" y="2454"/>
                  </a:lnTo>
                  <a:lnTo>
                    <a:pt x="642" y="2378"/>
                  </a:lnTo>
                  <a:lnTo>
                    <a:pt x="1008" y="1978"/>
                  </a:lnTo>
                  <a:cubicBezTo>
                    <a:pt x="1248" y="1712"/>
                    <a:pt x="1496" y="1407"/>
                    <a:pt x="1667" y="1062"/>
                  </a:cubicBezTo>
                  <a:cubicBezTo>
                    <a:pt x="1839" y="719"/>
                    <a:pt x="1925" y="336"/>
                    <a:pt x="1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3"/>
            <p:cNvSpPr/>
            <p:nvPr/>
          </p:nvSpPr>
          <p:spPr>
            <a:xfrm>
              <a:off x="2607275" y="1808975"/>
              <a:ext cx="50700" cy="138900"/>
            </a:xfrm>
            <a:custGeom>
              <a:avLst/>
              <a:gdLst/>
              <a:ahLst/>
              <a:cxnLst/>
              <a:rect l="l" t="t" r="r" b="b"/>
              <a:pathLst>
                <a:path w="2028" h="5556" extrusionOk="0">
                  <a:moveTo>
                    <a:pt x="1615" y="1"/>
                  </a:moveTo>
                  <a:lnTo>
                    <a:pt x="1615" y="1"/>
                  </a:lnTo>
                  <a:cubicBezTo>
                    <a:pt x="1829" y="358"/>
                    <a:pt x="1885" y="790"/>
                    <a:pt x="1820" y="1234"/>
                  </a:cubicBezTo>
                  <a:lnTo>
                    <a:pt x="1809" y="1316"/>
                  </a:lnTo>
                  <a:cubicBezTo>
                    <a:pt x="1803" y="1357"/>
                    <a:pt x="1796" y="1397"/>
                    <a:pt x="1796" y="1397"/>
                  </a:cubicBezTo>
                  <a:cubicBezTo>
                    <a:pt x="1796" y="1397"/>
                    <a:pt x="1758" y="1615"/>
                    <a:pt x="1680" y="1823"/>
                  </a:cubicBezTo>
                  <a:cubicBezTo>
                    <a:pt x="1606" y="2032"/>
                    <a:pt x="1501" y="2230"/>
                    <a:pt x="1501" y="2230"/>
                  </a:cubicBezTo>
                  <a:cubicBezTo>
                    <a:pt x="1234" y="2759"/>
                    <a:pt x="841" y="3267"/>
                    <a:pt x="522" y="3820"/>
                  </a:cubicBezTo>
                  <a:cubicBezTo>
                    <a:pt x="365" y="4097"/>
                    <a:pt x="227" y="4384"/>
                    <a:pt x="134" y="4679"/>
                  </a:cubicBezTo>
                  <a:cubicBezTo>
                    <a:pt x="42" y="4973"/>
                    <a:pt x="0" y="5273"/>
                    <a:pt x="16" y="5556"/>
                  </a:cubicBezTo>
                  <a:cubicBezTo>
                    <a:pt x="41" y="5389"/>
                    <a:pt x="65" y="5304"/>
                    <a:pt x="88" y="5185"/>
                  </a:cubicBezTo>
                  <a:cubicBezTo>
                    <a:pt x="118" y="5068"/>
                    <a:pt x="143" y="4914"/>
                    <a:pt x="251" y="4637"/>
                  </a:cubicBezTo>
                  <a:cubicBezTo>
                    <a:pt x="448" y="4138"/>
                    <a:pt x="754" y="3745"/>
                    <a:pt x="1063" y="3288"/>
                  </a:cubicBezTo>
                  <a:cubicBezTo>
                    <a:pt x="1271" y="2980"/>
                    <a:pt x="1478" y="2670"/>
                    <a:pt x="1646" y="2347"/>
                  </a:cubicBezTo>
                  <a:cubicBezTo>
                    <a:pt x="1646" y="2347"/>
                    <a:pt x="1741" y="2168"/>
                    <a:pt x="1817" y="1977"/>
                  </a:cubicBezTo>
                  <a:cubicBezTo>
                    <a:pt x="1895" y="1786"/>
                    <a:pt x="1942" y="1585"/>
                    <a:pt x="1942" y="1585"/>
                  </a:cubicBezTo>
                  <a:cubicBezTo>
                    <a:pt x="1983" y="1423"/>
                    <a:pt x="2028" y="1059"/>
                    <a:pt x="1956" y="718"/>
                  </a:cubicBezTo>
                  <a:cubicBezTo>
                    <a:pt x="1895" y="373"/>
                    <a:pt x="1706" y="87"/>
                    <a:pt x="1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3"/>
            <p:cNvSpPr/>
            <p:nvPr/>
          </p:nvSpPr>
          <p:spPr>
            <a:xfrm>
              <a:off x="2647250" y="1773350"/>
              <a:ext cx="27250" cy="20075"/>
            </a:xfrm>
            <a:custGeom>
              <a:avLst/>
              <a:gdLst/>
              <a:ahLst/>
              <a:cxnLst/>
              <a:rect l="l" t="t" r="r" b="b"/>
              <a:pathLst>
                <a:path w="1090" h="803" extrusionOk="0">
                  <a:moveTo>
                    <a:pt x="302" y="1"/>
                  </a:moveTo>
                  <a:cubicBezTo>
                    <a:pt x="266" y="1"/>
                    <a:pt x="226" y="4"/>
                    <a:pt x="187" y="10"/>
                  </a:cubicBezTo>
                  <a:cubicBezTo>
                    <a:pt x="102" y="26"/>
                    <a:pt x="27" y="59"/>
                    <a:pt x="0" y="81"/>
                  </a:cubicBezTo>
                  <a:cubicBezTo>
                    <a:pt x="98" y="101"/>
                    <a:pt x="187" y="132"/>
                    <a:pt x="280" y="167"/>
                  </a:cubicBezTo>
                  <a:lnTo>
                    <a:pt x="315" y="176"/>
                  </a:lnTo>
                  <a:cubicBezTo>
                    <a:pt x="315" y="176"/>
                    <a:pt x="362" y="191"/>
                    <a:pt x="407" y="207"/>
                  </a:cubicBezTo>
                  <a:cubicBezTo>
                    <a:pt x="429" y="217"/>
                    <a:pt x="451" y="228"/>
                    <a:pt x="468" y="234"/>
                  </a:cubicBezTo>
                  <a:cubicBezTo>
                    <a:pt x="484" y="243"/>
                    <a:pt x="495" y="248"/>
                    <a:pt x="495" y="248"/>
                  </a:cubicBezTo>
                  <a:cubicBezTo>
                    <a:pt x="723" y="364"/>
                    <a:pt x="945" y="567"/>
                    <a:pt x="1059" y="803"/>
                  </a:cubicBezTo>
                  <a:cubicBezTo>
                    <a:pt x="1083" y="716"/>
                    <a:pt x="1089" y="706"/>
                    <a:pt x="1030" y="573"/>
                  </a:cubicBezTo>
                  <a:cubicBezTo>
                    <a:pt x="972" y="455"/>
                    <a:pt x="920" y="335"/>
                    <a:pt x="814" y="244"/>
                  </a:cubicBezTo>
                  <a:cubicBezTo>
                    <a:pt x="742" y="183"/>
                    <a:pt x="665" y="130"/>
                    <a:pt x="585" y="90"/>
                  </a:cubicBezTo>
                  <a:cubicBezTo>
                    <a:pt x="589" y="85"/>
                    <a:pt x="413" y="12"/>
                    <a:pt x="401" y="12"/>
                  </a:cubicBezTo>
                  <a:cubicBezTo>
                    <a:pt x="401" y="12"/>
                    <a:pt x="401" y="12"/>
                    <a:pt x="400" y="13"/>
                  </a:cubicBezTo>
                  <a:cubicBezTo>
                    <a:pt x="380" y="5"/>
                    <a:pt x="344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3"/>
            <p:cNvSpPr/>
            <p:nvPr/>
          </p:nvSpPr>
          <p:spPr>
            <a:xfrm>
              <a:off x="2572050" y="1624400"/>
              <a:ext cx="115450" cy="101850"/>
            </a:xfrm>
            <a:custGeom>
              <a:avLst/>
              <a:gdLst/>
              <a:ahLst/>
              <a:cxnLst/>
              <a:rect l="l" t="t" r="r" b="b"/>
              <a:pathLst>
                <a:path w="4618" h="4074" extrusionOk="0">
                  <a:moveTo>
                    <a:pt x="2889" y="0"/>
                  </a:moveTo>
                  <a:cubicBezTo>
                    <a:pt x="2523" y="0"/>
                    <a:pt x="2164" y="106"/>
                    <a:pt x="1841" y="252"/>
                  </a:cubicBezTo>
                  <a:cubicBezTo>
                    <a:pt x="1011" y="620"/>
                    <a:pt x="360" y="1284"/>
                    <a:pt x="0" y="1987"/>
                  </a:cubicBezTo>
                  <a:cubicBezTo>
                    <a:pt x="138" y="1796"/>
                    <a:pt x="221" y="1703"/>
                    <a:pt x="328" y="1570"/>
                  </a:cubicBezTo>
                  <a:cubicBezTo>
                    <a:pt x="438" y="1440"/>
                    <a:pt x="573" y="1267"/>
                    <a:pt x="889" y="991"/>
                  </a:cubicBezTo>
                  <a:cubicBezTo>
                    <a:pt x="1176" y="747"/>
                    <a:pt x="1489" y="561"/>
                    <a:pt x="1820" y="418"/>
                  </a:cubicBezTo>
                  <a:cubicBezTo>
                    <a:pt x="2152" y="279"/>
                    <a:pt x="2506" y="177"/>
                    <a:pt x="2878" y="176"/>
                  </a:cubicBezTo>
                  <a:cubicBezTo>
                    <a:pt x="2880" y="176"/>
                    <a:pt x="2882" y="176"/>
                    <a:pt x="2884" y="176"/>
                  </a:cubicBezTo>
                  <a:cubicBezTo>
                    <a:pt x="3131" y="176"/>
                    <a:pt x="3371" y="236"/>
                    <a:pt x="3580" y="353"/>
                  </a:cubicBezTo>
                  <a:cubicBezTo>
                    <a:pt x="3788" y="474"/>
                    <a:pt x="3965" y="647"/>
                    <a:pt x="4095" y="847"/>
                  </a:cubicBezTo>
                  <a:cubicBezTo>
                    <a:pt x="4095" y="847"/>
                    <a:pt x="4248" y="1071"/>
                    <a:pt x="4327" y="1331"/>
                  </a:cubicBezTo>
                  <a:cubicBezTo>
                    <a:pt x="4415" y="1586"/>
                    <a:pt x="4429" y="1858"/>
                    <a:pt x="4429" y="1858"/>
                  </a:cubicBezTo>
                  <a:cubicBezTo>
                    <a:pt x="4438" y="1968"/>
                    <a:pt x="4445" y="2142"/>
                    <a:pt x="4430" y="2345"/>
                  </a:cubicBezTo>
                  <a:cubicBezTo>
                    <a:pt x="4415" y="2549"/>
                    <a:pt x="4377" y="2783"/>
                    <a:pt x="4322" y="3011"/>
                  </a:cubicBezTo>
                  <a:cubicBezTo>
                    <a:pt x="4211" y="3468"/>
                    <a:pt x="4042" y="3902"/>
                    <a:pt x="3987" y="4074"/>
                  </a:cubicBezTo>
                  <a:cubicBezTo>
                    <a:pt x="4251" y="3550"/>
                    <a:pt x="4519" y="2989"/>
                    <a:pt x="4602" y="2316"/>
                  </a:cubicBezTo>
                  <a:cubicBezTo>
                    <a:pt x="4602" y="2316"/>
                    <a:pt x="4608" y="2254"/>
                    <a:pt x="4612" y="2192"/>
                  </a:cubicBezTo>
                  <a:cubicBezTo>
                    <a:pt x="4615" y="2130"/>
                    <a:pt x="4617" y="2068"/>
                    <a:pt x="4617" y="2068"/>
                  </a:cubicBezTo>
                  <a:cubicBezTo>
                    <a:pt x="4617" y="2068"/>
                    <a:pt x="4617" y="2048"/>
                    <a:pt x="4616" y="2011"/>
                  </a:cubicBezTo>
                  <a:cubicBezTo>
                    <a:pt x="4616" y="1975"/>
                    <a:pt x="4617" y="1923"/>
                    <a:pt x="4612" y="1861"/>
                  </a:cubicBezTo>
                  <a:cubicBezTo>
                    <a:pt x="4607" y="1735"/>
                    <a:pt x="4582" y="1570"/>
                    <a:pt x="4538" y="1409"/>
                  </a:cubicBezTo>
                  <a:cubicBezTo>
                    <a:pt x="4496" y="1247"/>
                    <a:pt x="4437" y="1090"/>
                    <a:pt x="4379" y="978"/>
                  </a:cubicBezTo>
                  <a:cubicBezTo>
                    <a:pt x="4322" y="866"/>
                    <a:pt x="4278" y="794"/>
                    <a:pt x="4278" y="794"/>
                  </a:cubicBezTo>
                  <a:cubicBezTo>
                    <a:pt x="4160" y="606"/>
                    <a:pt x="4008" y="432"/>
                    <a:pt x="3822" y="295"/>
                  </a:cubicBezTo>
                  <a:cubicBezTo>
                    <a:pt x="3637" y="156"/>
                    <a:pt x="3413" y="63"/>
                    <a:pt x="3182" y="24"/>
                  </a:cubicBezTo>
                  <a:cubicBezTo>
                    <a:pt x="3084" y="8"/>
                    <a:pt x="2986" y="0"/>
                    <a:pt x="2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3"/>
            <p:cNvSpPr/>
            <p:nvPr/>
          </p:nvSpPr>
          <p:spPr>
            <a:xfrm>
              <a:off x="2608075" y="1667475"/>
              <a:ext cx="17875" cy="12350"/>
            </a:xfrm>
            <a:custGeom>
              <a:avLst/>
              <a:gdLst/>
              <a:ahLst/>
              <a:cxnLst/>
              <a:rect l="l" t="t" r="r" b="b"/>
              <a:pathLst>
                <a:path w="715" h="494" extrusionOk="0">
                  <a:moveTo>
                    <a:pt x="1" y="0"/>
                  </a:moveTo>
                  <a:cubicBezTo>
                    <a:pt x="23" y="63"/>
                    <a:pt x="52" y="123"/>
                    <a:pt x="96" y="179"/>
                  </a:cubicBezTo>
                  <a:lnTo>
                    <a:pt x="115" y="195"/>
                  </a:lnTo>
                  <a:lnTo>
                    <a:pt x="166" y="238"/>
                  </a:lnTo>
                  <a:cubicBezTo>
                    <a:pt x="192" y="260"/>
                    <a:pt x="219" y="281"/>
                    <a:pt x="219" y="281"/>
                  </a:cubicBezTo>
                  <a:cubicBezTo>
                    <a:pt x="357" y="393"/>
                    <a:pt x="550" y="467"/>
                    <a:pt x="714" y="493"/>
                  </a:cubicBezTo>
                  <a:cubicBezTo>
                    <a:pt x="694" y="426"/>
                    <a:pt x="692" y="424"/>
                    <a:pt x="622" y="376"/>
                  </a:cubicBezTo>
                  <a:cubicBezTo>
                    <a:pt x="560" y="332"/>
                    <a:pt x="519" y="267"/>
                    <a:pt x="455" y="226"/>
                  </a:cubicBezTo>
                  <a:cubicBezTo>
                    <a:pt x="413" y="198"/>
                    <a:pt x="371" y="169"/>
                    <a:pt x="333" y="139"/>
                  </a:cubicBezTo>
                  <a:lnTo>
                    <a:pt x="248" y="69"/>
                  </a:lnTo>
                  <a:cubicBezTo>
                    <a:pt x="214" y="42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3"/>
            <p:cNvSpPr/>
            <p:nvPr/>
          </p:nvSpPr>
          <p:spPr>
            <a:xfrm>
              <a:off x="2604475" y="1693525"/>
              <a:ext cx="17850" cy="48175"/>
            </a:xfrm>
            <a:custGeom>
              <a:avLst/>
              <a:gdLst/>
              <a:ahLst/>
              <a:cxnLst/>
              <a:rect l="l" t="t" r="r" b="b"/>
              <a:pathLst>
                <a:path w="714" h="1927" extrusionOk="0">
                  <a:moveTo>
                    <a:pt x="713" y="1"/>
                  </a:moveTo>
                  <a:lnTo>
                    <a:pt x="713" y="1"/>
                  </a:lnTo>
                  <a:cubicBezTo>
                    <a:pt x="608" y="65"/>
                    <a:pt x="599" y="70"/>
                    <a:pt x="486" y="244"/>
                  </a:cubicBezTo>
                  <a:cubicBezTo>
                    <a:pt x="388" y="402"/>
                    <a:pt x="281" y="543"/>
                    <a:pt x="209" y="723"/>
                  </a:cubicBezTo>
                  <a:cubicBezTo>
                    <a:pt x="163" y="844"/>
                    <a:pt x="121" y="965"/>
                    <a:pt x="86" y="1084"/>
                  </a:cubicBezTo>
                  <a:cubicBezTo>
                    <a:pt x="86" y="1084"/>
                    <a:pt x="67" y="1151"/>
                    <a:pt x="49" y="1218"/>
                  </a:cubicBezTo>
                  <a:cubicBezTo>
                    <a:pt x="31" y="1285"/>
                    <a:pt x="17" y="1353"/>
                    <a:pt x="17" y="1353"/>
                  </a:cubicBezTo>
                  <a:cubicBezTo>
                    <a:pt x="4" y="1408"/>
                    <a:pt x="1" y="1532"/>
                    <a:pt x="7" y="1650"/>
                  </a:cubicBezTo>
                  <a:cubicBezTo>
                    <a:pt x="16" y="1769"/>
                    <a:pt x="36" y="1882"/>
                    <a:pt x="53" y="1926"/>
                  </a:cubicBezTo>
                  <a:cubicBezTo>
                    <a:pt x="96" y="1773"/>
                    <a:pt x="136" y="1630"/>
                    <a:pt x="173" y="1497"/>
                  </a:cubicBezTo>
                  <a:lnTo>
                    <a:pt x="184" y="1441"/>
                  </a:lnTo>
                  <a:cubicBezTo>
                    <a:pt x="184" y="1441"/>
                    <a:pt x="201" y="1367"/>
                    <a:pt x="217" y="1293"/>
                  </a:cubicBezTo>
                  <a:cubicBezTo>
                    <a:pt x="236" y="1219"/>
                    <a:pt x="258" y="1147"/>
                    <a:pt x="258" y="1147"/>
                  </a:cubicBezTo>
                  <a:cubicBezTo>
                    <a:pt x="368" y="762"/>
                    <a:pt x="534" y="339"/>
                    <a:pt x="7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3"/>
            <p:cNvSpPr/>
            <p:nvPr/>
          </p:nvSpPr>
          <p:spPr>
            <a:xfrm>
              <a:off x="2484250" y="1718300"/>
              <a:ext cx="104825" cy="140375"/>
            </a:xfrm>
            <a:custGeom>
              <a:avLst/>
              <a:gdLst/>
              <a:ahLst/>
              <a:cxnLst/>
              <a:rect l="l" t="t" r="r" b="b"/>
              <a:pathLst>
                <a:path w="4193" h="5615" extrusionOk="0">
                  <a:moveTo>
                    <a:pt x="4161" y="0"/>
                  </a:moveTo>
                  <a:lnTo>
                    <a:pt x="4161" y="0"/>
                  </a:lnTo>
                  <a:cubicBezTo>
                    <a:pt x="4142" y="200"/>
                    <a:pt x="4107" y="300"/>
                    <a:pt x="4062" y="435"/>
                  </a:cubicBezTo>
                  <a:cubicBezTo>
                    <a:pt x="4012" y="567"/>
                    <a:pt x="3950" y="743"/>
                    <a:pt x="3733" y="1021"/>
                  </a:cubicBezTo>
                  <a:cubicBezTo>
                    <a:pt x="3536" y="1267"/>
                    <a:pt x="3289" y="1451"/>
                    <a:pt x="3033" y="1620"/>
                  </a:cubicBezTo>
                  <a:cubicBezTo>
                    <a:pt x="2776" y="1789"/>
                    <a:pt x="2502" y="1941"/>
                    <a:pt x="2228" y="2131"/>
                  </a:cubicBezTo>
                  <a:cubicBezTo>
                    <a:pt x="1858" y="2386"/>
                    <a:pt x="1525" y="2687"/>
                    <a:pt x="1236" y="3006"/>
                  </a:cubicBezTo>
                  <a:cubicBezTo>
                    <a:pt x="1236" y="3006"/>
                    <a:pt x="1073" y="3183"/>
                    <a:pt x="929" y="3377"/>
                  </a:cubicBezTo>
                  <a:cubicBezTo>
                    <a:pt x="781" y="3567"/>
                    <a:pt x="651" y="3772"/>
                    <a:pt x="651" y="3772"/>
                  </a:cubicBezTo>
                  <a:cubicBezTo>
                    <a:pt x="542" y="3936"/>
                    <a:pt x="348" y="4309"/>
                    <a:pt x="219" y="4693"/>
                  </a:cubicBezTo>
                  <a:cubicBezTo>
                    <a:pt x="83" y="5076"/>
                    <a:pt x="15" y="5464"/>
                    <a:pt x="0" y="5614"/>
                  </a:cubicBezTo>
                  <a:cubicBezTo>
                    <a:pt x="70" y="5376"/>
                    <a:pt x="154" y="5140"/>
                    <a:pt x="253" y="4904"/>
                  </a:cubicBezTo>
                  <a:cubicBezTo>
                    <a:pt x="356" y="4668"/>
                    <a:pt x="474" y="4432"/>
                    <a:pt x="610" y="4196"/>
                  </a:cubicBezTo>
                  <a:lnTo>
                    <a:pt x="709" y="4021"/>
                  </a:lnTo>
                  <a:cubicBezTo>
                    <a:pt x="709" y="4021"/>
                    <a:pt x="848" y="3792"/>
                    <a:pt x="1005" y="3576"/>
                  </a:cubicBezTo>
                  <a:cubicBezTo>
                    <a:pt x="1165" y="3362"/>
                    <a:pt x="1342" y="3161"/>
                    <a:pt x="1342" y="3161"/>
                  </a:cubicBezTo>
                  <a:cubicBezTo>
                    <a:pt x="1577" y="2897"/>
                    <a:pt x="1843" y="2646"/>
                    <a:pt x="2134" y="2421"/>
                  </a:cubicBezTo>
                  <a:cubicBezTo>
                    <a:pt x="2422" y="2193"/>
                    <a:pt x="2748" y="2000"/>
                    <a:pt x="3056" y="1780"/>
                  </a:cubicBezTo>
                  <a:cubicBezTo>
                    <a:pt x="3363" y="1563"/>
                    <a:pt x="3658" y="1311"/>
                    <a:pt x="3865" y="1002"/>
                  </a:cubicBezTo>
                  <a:cubicBezTo>
                    <a:pt x="4074" y="700"/>
                    <a:pt x="4192" y="338"/>
                    <a:pt x="4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3"/>
            <p:cNvSpPr/>
            <p:nvPr/>
          </p:nvSpPr>
          <p:spPr>
            <a:xfrm>
              <a:off x="2172025" y="2238275"/>
              <a:ext cx="64750" cy="23350"/>
            </a:xfrm>
            <a:custGeom>
              <a:avLst/>
              <a:gdLst/>
              <a:ahLst/>
              <a:cxnLst/>
              <a:rect l="l" t="t" r="r" b="b"/>
              <a:pathLst>
                <a:path w="2590" h="934" extrusionOk="0">
                  <a:moveTo>
                    <a:pt x="1644" y="1"/>
                  </a:moveTo>
                  <a:cubicBezTo>
                    <a:pt x="1506" y="1"/>
                    <a:pt x="1363" y="31"/>
                    <a:pt x="1234" y="94"/>
                  </a:cubicBezTo>
                  <a:cubicBezTo>
                    <a:pt x="1069" y="173"/>
                    <a:pt x="939" y="290"/>
                    <a:pt x="813" y="396"/>
                  </a:cubicBezTo>
                  <a:cubicBezTo>
                    <a:pt x="689" y="505"/>
                    <a:pt x="567" y="603"/>
                    <a:pt x="426" y="664"/>
                  </a:cubicBezTo>
                  <a:cubicBezTo>
                    <a:pt x="340" y="702"/>
                    <a:pt x="248" y="726"/>
                    <a:pt x="158" y="726"/>
                  </a:cubicBezTo>
                  <a:cubicBezTo>
                    <a:pt x="104" y="726"/>
                    <a:pt x="51" y="718"/>
                    <a:pt x="0" y="699"/>
                  </a:cubicBezTo>
                  <a:lnTo>
                    <a:pt x="0" y="699"/>
                  </a:lnTo>
                  <a:cubicBezTo>
                    <a:pt x="67" y="755"/>
                    <a:pt x="117" y="776"/>
                    <a:pt x="184" y="787"/>
                  </a:cubicBezTo>
                  <a:cubicBezTo>
                    <a:pt x="202" y="790"/>
                    <a:pt x="223" y="791"/>
                    <a:pt x="246" y="791"/>
                  </a:cubicBezTo>
                  <a:cubicBezTo>
                    <a:pt x="307" y="791"/>
                    <a:pt x="386" y="780"/>
                    <a:pt x="500" y="737"/>
                  </a:cubicBezTo>
                  <a:cubicBezTo>
                    <a:pt x="781" y="628"/>
                    <a:pt x="986" y="438"/>
                    <a:pt x="1220" y="302"/>
                  </a:cubicBezTo>
                  <a:cubicBezTo>
                    <a:pt x="1351" y="222"/>
                    <a:pt x="1500" y="183"/>
                    <a:pt x="1646" y="183"/>
                  </a:cubicBezTo>
                  <a:cubicBezTo>
                    <a:pt x="1671" y="183"/>
                    <a:pt x="1695" y="184"/>
                    <a:pt x="1719" y="186"/>
                  </a:cubicBezTo>
                  <a:cubicBezTo>
                    <a:pt x="1719" y="186"/>
                    <a:pt x="1814" y="195"/>
                    <a:pt x="1904" y="224"/>
                  </a:cubicBezTo>
                  <a:cubicBezTo>
                    <a:pt x="1995" y="253"/>
                    <a:pt x="2075" y="303"/>
                    <a:pt x="2075" y="303"/>
                  </a:cubicBezTo>
                  <a:cubicBezTo>
                    <a:pt x="2140" y="342"/>
                    <a:pt x="2283" y="429"/>
                    <a:pt x="2388" y="566"/>
                  </a:cubicBezTo>
                  <a:cubicBezTo>
                    <a:pt x="2497" y="697"/>
                    <a:pt x="2556" y="865"/>
                    <a:pt x="2579" y="933"/>
                  </a:cubicBezTo>
                  <a:cubicBezTo>
                    <a:pt x="2590" y="706"/>
                    <a:pt x="2509" y="456"/>
                    <a:pt x="2319" y="262"/>
                  </a:cubicBezTo>
                  <a:cubicBezTo>
                    <a:pt x="2319" y="262"/>
                    <a:pt x="2301" y="245"/>
                    <a:pt x="2282" y="229"/>
                  </a:cubicBezTo>
                  <a:cubicBezTo>
                    <a:pt x="2263" y="213"/>
                    <a:pt x="2243" y="199"/>
                    <a:pt x="2243" y="199"/>
                  </a:cubicBezTo>
                  <a:cubicBezTo>
                    <a:pt x="2243" y="199"/>
                    <a:pt x="2217" y="178"/>
                    <a:pt x="2176" y="151"/>
                  </a:cubicBezTo>
                  <a:cubicBezTo>
                    <a:pt x="2132" y="125"/>
                    <a:pt x="2074" y="94"/>
                    <a:pt x="2012" y="69"/>
                  </a:cubicBezTo>
                  <a:cubicBezTo>
                    <a:pt x="1889" y="21"/>
                    <a:pt x="1756" y="8"/>
                    <a:pt x="1756" y="8"/>
                  </a:cubicBezTo>
                  <a:cubicBezTo>
                    <a:pt x="1719" y="3"/>
                    <a:pt x="1682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3"/>
            <p:cNvSpPr/>
            <p:nvPr/>
          </p:nvSpPr>
          <p:spPr>
            <a:xfrm>
              <a:off x="2203850" y="2266200"/>
              <a:ext cx="39075" cy="13675"/>
            </a:xfrm>
            <a:custGeom>
              <a:avLst/>
              <a:gdLst/>
              <a:ahLst/>
              <a:cxnLst/>
              <a:rect l="l" t="t" r="r" b="b"/>
              <a:pathLst>
                <a:path w="1563" h="547" extrusionOk="0">
                  <a:moveTo>
                    <a:pt x="597" y="1"/>
                  </a:moveTo>
                  <a:cubicBezTo>
                    <a:pt x="564" y="1"/>
                    <a:pt x="530" y="2"/>
                    <a:pt x="497" y="5"/>
                  </a:cubicBezTo>
                  <a:cubicBezTo>
                    <a:pt x="311" y="21"/>
                    <a:pt x="136" y="81"/>
                    <a:pt x="1" y="165"/>
                  </a:cubicBezTo>
                  <a:cubicBezTo>
                    <a:pt x="39" y="171"/>
                    <a:pt x="63" y="173"/>
                    <a:pt x="86" y="173"/>
                  </a:cubicBezTo>
                  <a:cubicBezTo>
                    <a:pt x="129" y="173"/>
                    <a:pt x="166" y="165"/>
                    <a:pt x="270" y="148"/>
                  </a:cubicBezTo>
                  <a:cubicBezTo>
                    <a:pt x="301" y="144"/>
                    <a:pt x="331" y="142"/>
                    <a:pt x="361" y="142"/>
                  </a:cubicBezTo>
                  <a:cubicBezTo>
                    <a:pt x="473" y="142"/>
                    <a:pt x="579" y="166"/>
                    <a:pt x="691" y="182"/>
                  </a:cubicBezTo>
                  <a:cubicBezTo>
                    <a:pt x="786" y="196"/>
                    <a:pt x="880" y="218"/>
                    <a:pt x="966" y="253"/>
                  </a:cubicBezTo>
                  <a:cubicBezTo>
                    <a:pt x="966" y="253"/>
                    <a:pt x="1015" y="271"/>
                    <a:pt x="1062" y="295"/>
                  </a:cubicBezTo>
                  <a:cubicBezTo>
                    <a:pt x="1085" y="305"/>
                    <a:pt x="1108" y="318"/>
                    <a:pt x="1124" y="328"/>
                  </a:cubicBezTo>
                  <a:cubicBezTo>
                    <a:pt x="1141" y="337"/>
                    <a:pt x="1152" y="344"/>
                    <a:pt x="1152" y="344"/>
                  </a:cubicBezTo>
                  <a:cubicBezTo>
                    <a:pt x="1189" y="364"/>
                    <a:pt x="1274" y="398"/>
                    <a:pt x="1358" y="439"/>
                  </a:cubicBezTo>
                  <a:cubicBezTo>
                    <a:pt x="1441" y="479"/>
                    <a:pt x="1522" y="530"/>
                    <a:pt x="1562" y="546"/>
                  </a:cubicBezTo>
                  <a:cubicBezTo>
                    <a:pt x="1509" y="436"/>
                    <a:pt x="1432" y="330"/>
                    <a:pt x="1325" y="240"/>
                  </a:cubicBezTo>
                  <a:lnTo>
                    <a:pt x="1325" y="239"/>
                  </a:lnTo>
                  <a:lnTo>
                    <a:pt x="1283" y="211"/>
                  </a:lnTo>
                  <a:cubicBezTo>
                    <a:pt x="1283" y="211"/>
                    <a:pt x="1225" y="175"/>
                    <a:pt x="1165" y="143"/>
                  </a:cubicBezTo>
                  <a:cubicBezTo>
                    <a:pt x="1135" y="129"/>
                    <a:pt x="1104" y="114"/>
                    <a:pt x="1081" y="103"/>
                  </a:cubicBezTo>
                  <a:cubicBezTo>
                    <a:pt x="1057" y="93"/>
                    <a:pt x="1041" y="87"/>
                    <a:pt x="1041" y="87"/>
                  </a:cubicBezTo>
                  <a:cubicBezTo>
                    <a:pt x="904" y="32"/>
                    <a:pt x="75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3"/>
            <p:cNvSpPr/>
            <p:nvPr/>
          </p:nvSpPr>
          <p:spPr>
            <a:xfrm>
              <a:off x="2082000" y="2290775"/>
              <a:ext cx="37375" cy="30350"/>
            </a:xfrm>
            <a:custGeom>
              <a:avLst/>
              <a:gdLst/>
              <a:ahLst/>
              <a:cxnLst/>
              <a:rect l="l" t="t" r="r" b="b"/>
              <a:pathLst>
                <a:path w="1495" h="1214" extrusionOk="0">
                  <a:moveTo>
                    <a:pt x="1495" y="1"/>
                  </a:moveTo>
                  <a:lnTo>
                    <a:pt x="1495" y="1"/>
                  </a:lnTo>
                  <a:cubicBezTo>
                    <a:pt x="1392" y="60"/>
                    <a:pt x="1390" y="67"/>
                    <a:pt x="1265" y="211"/>
                  </a:cubicBezTo>
                  <a:cubicBezTo>
                    <a:pt x="1151" y="338"/>
                    <a:pt x="1019" y="427"/>
                    <a:pt x="891" y="542"/>
                  </a:cubicBezTo>
                  <a:cubicBezTo>
                    <a:pt x="805" y="617"/>
                    <a:pt x="716" y="690"/>
                    <a:pt x="625" y="753"/>
                  </a:cubicBezTo>
                  <a:cubicBezTo>
                    <a:pt x="625" y="753"/>
                    <a:pt x="574" y="788"/>
                    <a:pt x="523" y="822"/>
                  </a:cubicBezTo>
                  <a:cubicBezTo>
                    <a:pt x="471" y="855"/>
                    <a:pt x="417" y="886"/>
                    <a:pt x="417" y="886"/>
                  </a:cubicBezTo>
                  <a:cubicBezTo>
                    <a:pt x="373" y="911"/>
                    <a:pt x="289" y="980"/>
                    <a:pt x="204" y="1047"/>
                  </a:cubicBezTo>
                  <a:cubicBezTo>
                    <a:pt x="118" y="1114"/>
                    <a:pt x="32" y="1180"/>
                    <a:pt x="0" y="1213"/>
                  </a:cubicBezTo>
                  <a:cubicBezTo>
                    <a:pt x="135" y="1190"/>
                    <a:pt x="274" y="1156"/>
                    <a:pt x="416" y="1094"/>
                  </a:cubicBezTo>
                  <a:lnTo>
                    <a:pt x="465" y="1067"/>
                  </a:lnTo>
                  <a:cubicBezTo>
                    <a:pt x="465" y="1067"/>
                    <a:pt x="530" y="1029"/>
                    <a:pt x="595" y="991"/>
                  </a:cubicBezTo>
                  <a:cubicBezTo>
                    <a:pt x="658" y="951"/>
                    <a:pt x="720" y="908"/>
                    <a:pt x="720" y="908"/>
                  </a:cubicBezTo>
                  <a:cubicBezTo>
                    <a:pt x="1051" y="687"/>
                    <a:pt x="1341" y="329"/>
                    <a:pt x="1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3"/>
            <p:cNvSpPr/>
            <p:nvPr/>
          </p:nvSpPr>
          <p:spPr>
            <a:xfrm>
              <a:off x="2060125" y="2201425"/>
              <a:ext cx="28425" cy="108775"/>
            </a:xfrm>
            <a:custGeom>
              <a:avLst/>
              <a:gdLst/>
              <a:ahLst/>
              <a:cxnLst/>
              <a:rect l="l" t="t" r="r" b="b"/>
              <a:pathLst>
                <a:path w="1137" h="4351" extrusionOk="0">
                  <a:moveTo>
                    <a:pt x="362" y="0"/>
                  </a:moveTo>
                  <a:cubicBezTo>
                    <a:pt x="234" y="52"/>
                    <a:pt x="172" y="115"/>
                    <a:pt x="118" y="207"/>
                  </a:cubicBezTo>
                  <a:cubicBezTo>
                    <a:pt x="69" y="300"/>
                    <a:pt x="16" y="441"/>
                    <a:pt x="49" y="705"/>
                  </a:cubicBezTo>
                  <a:cubicBezTo>
                    <a:pt x="83" y="944"/>
                    <a:pt x="202" y="1151"/>
                    <a:pt x="326" y="1333"/>
                  </a:cubicBezTo>
                  <a:cubicBezTo>
                    <a:pt x="453" y="1519"/>
                    <a:pt x="593" y="1690"/>
                    <a:pt x="711" y="1880"/>
                  </a:cubicBezTo>
                  <a:cubicBezTo>
                    <a:pt x="868" y="2130"/>
                    <a:pt x="948" y="2424"/>
                    <a:pt x="952" y="2709"/>
                  </a:cubicBezTo>
                  <a:cubicBezTo>
                    <a:pt x="952" y="2709"/>
                    <a:pt x="957" y="2869"/>
                    <a:pt x="928" y="3026"/>
                  </a:cubicBezTo>
                  <a:cubicBezTo>
                    <a:pt x="902" y="3184"/>
                    <a:pt x="843" y="3331"/>
                    <a:pt x="843" y="3331"/>
                  </a:cubicBezTo>
                  <a:cubicBezTo>
                    <a:pt x="797" y="3452"/>
                    <a:pt x="687" y="3709"/>
                    <a:pt x="504" y="3921"/>
                  </a:cubicBezTo>
                  <a:cubicBezTo>
                    <a:pt x="330" y="4138"/>
                    <a:pt x="94" y="4291"/>
                    <a:pt x="1" y="4350"/>
                  </a:cubicBezTo>
                  <a:cubicBezTo>
                    <a:pt x="340" y="4236"/>
                    <a:pt x="662" y="4003"/>
                    <a:pt x="885" y="3655"/>
                  </a:cubicBezTo>
                  <a:cubicBezTo>
                    <a:pt x="885" y="3655"/>
                    <a:pt x="903" y="3621"/>
                    <a:pt x="922" y="3589"/>
                  </a:cubicBezTo>
                  <a:cubicBezTo>
                    <a:pt x="939" y="3556"/>
                    <a:pt x="956" y="3521"/>
                    <a:pt x="956" y="3521"/>
                  </a:cubicBezTo>
                  <a:cubicBezTo>
                    <a:pt x="956" y="3521"/>
                    <a:pt x="979" y="3477"/>
                    <a:pt x="1008" y="3406"/>
                  </a:cubicBezTo>
                  <a:cubicBezTo>
                    <a:pt x="1035" y="3335"/>
                    <a:pt x="1069" y="3240"/>
                    <a:pt x="1090" y="3140"/>
                  </a:cubicBezTo>
                  <a:cubicBezTo>
                    <a:pt x="1137" y="2942"/>
                    <a:pt x="1136" y="2739"/>
                    <a:pt x="1136" y="2739"/>
                  </a:cubicBezTo>
                  <a:cubicBezTo>
                    <a:pt x="1136" y="2472"/>
                    <a:pt x="1074" y="2196"/>
                    <a:pt x="950" y="1947"/>
                  </a:cubicBezTo>
                  <a:cubicBezTo>
                    <a:pt x="826" y="1692"/>
                    <a:pt x="635" y="1491"/>
                    <a:pt x="473" y="1288"/>
                  </a:cubicBezTo>
                  <a:cubicBezTo>
                    <a:pt x="309" y="1086"/>
                    <a:pt x="165" y="873"/>
                    <a:pt x="135" y="627"/>
                  </a:cubicBezTo>
                  <a:cubicBezTo>
                    <a:pt x="99" y="391"/>
                    <a:pt x="164" y="128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3"/>
            <p:cNvSpPr/>
            <p:nvPr/>
          </p:nvSpPr>
          <p:spPr>
            <a:xfrm>
              <a:off x="2038650" y="2249725"/>
              <a:ext cx="13800" cy="51650"/>
            </a:xfrm>
            <a:custGeom>
              <a:avLst/>
              <a:gdLst/>
              <a:ahLst/>
              <a:cxnLst/>
              <a:rect l="l" t="t" r="r" b="b"/>
              <a:pathLst>
                <a:path w="552" h="2066" extrusionOk="0">
                  <a:moveTo>
                    <a:pt x="324" y="0"/>
                  </a:moveTo>
                  <a:cubicBezTo>
                    <a:pt x="317" y="130"/>
                    <a:pt x="324" y="135"/>
                    <a:pt x="363" y="342"/>
                  </a:cubicBezTo>
                  <a:cubicBezTo>
                    <a:pt x="393" y="530"/>
                    <a:pt x="370" y="704"/>
                    <a:pt x="357" y="893"/>
                  </a:cubicBezTo>
                  <a:cubicBezTo>
                    <a:pt x="347" y="1018"/>
                    <a:pt x="329" y="1143"/>
                    <a:pt x="294" y="1260"/>
                  </a:cubicBezTo>
                  <a:cubicBezTo>
                    <a:pt x="294" y="1260"/>
                    <a:pt x="277" y="1326"/>
                    <a:pt x="254" y="1391"/>
                  </a:cubicBezTo>
                  <a:cubicBezTo>
                    <a:pt x="243" y="1423"/>
                    <a:pt x="230" y="1455"/>
                    <a:pt x="220" y="1478"/>
                  </a:cubicBezTo>
                  <a:cubicBezTo>
                    <a:pt x="211" y="1501"/>
                    <a:pt x="204" y="1518"/>
                    <a:pt x="204" y="1518"/>
                  </a:cubicBezTo>
                  <a:cubicBezTo>
                    <a:pt x="189" y="1561"/>
                    <a:pt x="151" y="1670"/>
                    <a:pt x="108" y="1795"/>
                  </a:cubicBezTo>
                  <a:cubicBezTo>
                    <a:pt x="66" y="1908"/>
                    <a:pt x="15" y="2016"/>
                    <a:pt x="1" y="2066"/>
                  </a:cubicBezTo>
                  <a:cubicBezTo>
                    <a:pt x="120" y="1967"/>
                    <a:pt x="230" y="1848"/>
                    <a:pt x="320" y="1698"/>
                  </a:cubicBezTo>
                  <a:lnTo>
                    <a:pt x="348" y="1641"/>
                  </a:lnTo>
                  <a:cubicBezTo>
                    <a:pt x="348" y="1641"/>
                    <a:pt x="383" y="1563"/>
                    <a:pt x="414" y="1484"/>
                  </a:cubicBezTo>
                  <a:cubicBezTo>
                    <a:pt x="428" y="1443"/>
                    <a:pt x="441" y="1403"/>
                    <a:pt x="452" y="1373"/>
                  </a:cubicBezTo>
                  <a:cubicBezTo>
                    <a:pt x="461" y="1342"/>
                    <a:pt x="467" y="1322"/>
                    <a:pt x="467" y="1322"/>
                  </a:cubicBezTo>
                  <a:cubicBezTo>
                    <a:pt x="528" y="1106"/>
                    <a:pt x="551" y="862"/>
                    <a:pt x="522" y="630"/>
                  </a:cubicBezTo>
                  <a:cubicBezTo>
                    <a:pt x="495" y="398"/>
                    <a:pt x="423" y="178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3"/>
            <p:cNvSpPr/>
            <p:nvPr/>
          </p:nvSpPr>
          <p:spPr>
            <a:xfrm>
              <a:off x="1962175" y="2253975"/>
              <a:ext cx="14575" cy="88075"/>
            </a:xfrm>
            <a:custGeom>
              <a:avLst/>
              <a:gdLst/>
              <a:ahLst/>
              <a:cxnLst/>
              <a:rect l="l" t="t" r="r" b="b"/>
              <a:pathLst>
                <a:path w="583" h="3523" extrusionOk="0">
                  <a:moveTo>
                    <a:pt x="351" y="0"/>
                  </a:moveTo>
                  <a:lnTo>
                    <a:pt x="351" y="0"/>
                  </a:lnTo>
                  <a:cubicBezTo>
                    <a:pt x="192" y="212"/>
                    <a:pt x="112" y="493"/>
                    <a:pt x="109" y="790"/>
                  </a:cubicBezTo>
                  <a:lnTo>
                    <a:pt x="108" y="789"/>
                  </a:lnTo>
                  <a:lnTo>
                    <a:pt x="110" y="844"/>
                  </a:lnTo>
                  <a:lnTo>
                    <a:pt x="113" y="898"/>
                  </a:lnTo>
                  <a:cubicBezTo>
                    <a:pt x="113" y="898"/>
                    <a:pt x="122" y="1043"/>
                    <a:pt x="147" y="1183"/>
                  </a:cubicBezTo>
                  <a:cubicBezTo>
                    <a:pt x="171" y="1325"/>
                    <a:pt x="202" y="1462"/>
                    <a:pt x="202" y="1462"/>
                  </a:cubicBezTo>
                  <a:cubicBezTo>
                    <a:pt x="281" y="1826"/>
                    <a:pt x="397" y="2199"/>
                    <a:pt x="397" y="2569"/>
                  </a:cubicBezTo>
                  <a:cubicBezTo>
                    <a:pt x="398" y="2936"/>
                    <a:pt x="272" y="3313"/>
                    <a:pt x="1" y="3522"/>
                  </a:cubicBezTo>
                  <a:cubicBezTo>
                    <a:pt x="97" y="3486"/>
                    <a:pt x="146" y="3454"/>
                    <a:pt x="205" y="3404"/>
                  </a:cubicBezTo>
                  <a:cubicBezTo>
                    <a:pt x="259" y="3349"/>
                    <a:pt x="330" y="3273"/>
                    <a:pt x="408" y="3098"/>
                  </a:cubicBezTo>
                  <a:cubicBezTo>
                    <a:pt x="543" y="2785"/>
                    <a:pt x="583" y="2450"/>
                    <a:pt x="526" y="2107"/>
                  </a:cubicBezTo>
                  <a:cubicBezTo>
                    <a:pt x="490" y="1876"/>
                    <a:pt x="431" y="1656"/>
                    <a:pt x="385" y="1446"/>
                  </a:cubicBezTo>
                  <a:cubicBezTo>
                    <a:pt x="385" y="1446"/>
                    <a:pt x="358" y="1327"/>
                    <a:pt x="336" y="1209"/>
                  </a:cubicBezTo>
                  <a:cubicBezTo>
                    <a:pt x="315" y="1092"/>
                    <a:pt x="303" y="975"/>
                    <a:pt x="303" y="975"/>
                  </a:cubicBezTo>
                  <a:cubicBezTo>
                    <a:pt x="293" y="879"/>
                    <a:pt x="257" y="677"/>
                    <a:pt x="264" y="476"/>
                  </a:cubicBezTo>
                  <a:cubicBezTo>
                    <a:pt x="266" y="275"/>
                    <a:pt x="324" y="78"/>
                    <a:pt x="3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3"/>
            <p:cNvSpPr/>
            <p:nvPr/>
          </p:nvSpPr>
          <p:spPr>
            <a:xfrm>
              <a:off x="1559175" y="2349200"/>
              <a:ext cx="39775" cy="63450"/>
            </a:xfrm>
            <a:custGeom>
              <a:avLst/>
              <a:gdLst/>
              <a:ahLst/>
              <a:cxnLst/>
              <a:rect l="l" t="t" r="r" b="b"/>
              <a:pathLst>
                <a:path w="1591" h="2538" extrusionOk="0">
                  <a:moveTo>
                    <a:pt x="1590" y="1"/>
                  </a:moveTo>
                  <a:cubicBezTo>
                    <a:pt x="1380" y="73"/>
                    <a:pt x="1171" y="180"/>
                    <a:pt x="972" y="336"/>
                  </a:cubicBezTo>
                  <a:cubicBezTo>
                    <a:pt x="972" y="336"/>
                    <a:pt x="900" y="395"/>
                    <a:pt x="903" y="398"/>
                  </a:cubicBezTo>
                  <a:cubicBezTo>
                    <a:pt x="903" y="398"/>
                    <a:pt x="880" y="419"/>
                    <a:pt x="848" y="452"/>
                  </a:cubicBezTo>
                  <a:cubicBezTo>
                    <a:pt x="814" y="484"/>
                    <a:pt x="769" y="526"/>
                    <a:pt x="730" y="573"/>
                  </a:cubicBezTo>
                  <a:cubicBezTo>
                    <a:pt x="644" y="664"/>
                    <a:pt x="571" y="763"/>
                    <a:pt x="571" y="763"/>
                  </a:cubicBezTo>
                  <a:cubicBezTo>
                    <a:pt x="208" y="1221"/>
                    <a:pt x="16" y="1876"/>
                    <a:pt x="51" y="2425"/>
                  </a:cubicBezTo>
                  <a:lnTo>
                    <a:pt x="51" y="2425"/>
                  </a:lnTo>
                  <a:cubicBezTo>
                    <a:pt x="34" y="2409"/>
                    <a:pt x="17" y="2394"/>
                    <a:pt x="1" y="2380"/>
                  </a:cubicBezTo>
                  <a:lnTo>
                    <a:pt x="1" y="2380"/>
                  </a:lnTo>
                  <a:cubicBezTo>
                    <a:pt x="22" y="2421"/>
                    <a:pt x="39" y="2452"/>
                    <a:pt x="55" y="2480"/>
                  </a:cubicBezTo>
                  <a:lnTo>
                    <a:pt x="55" y="2480"/>
                  </a:lnTo>
                  <a:cubicBezTo>
                    <a:pt x="55" y="2483"/>
                    <a:pt x="56" y="2486"/>
                    <a:pt x="56" y="2489"/>
                  </a:cubicBezTo>
                  <a:lnTo>
                    <a:pt x="59" y="2487"/>
                  </a:lnTo>
                  <a:lnTo>
                    <a:pt x="59" y="2487"/>
                  </a:lnTo>
                  <a:cubicBezTo>
                    <a:pt x="62" y="2492"/>
                    <a:pt x="65" y="2497"/>
                    <a:pt x="68" y="2502"/>
                  </a:cubicBezTo>
                  <a:lnTo>
                    <a:pt x="90" y="2537"/>
                  </a:lnTo>
                  <a:lnTo>
                    <a:pt x="102" y="2488"/>
                  </a:lnTo>
                  <a:cubicBezTo>
                    <a:pt x="123" y="2409"/>
                    <a:pt x="120" y="2335"/>
                    <a:pt x="150" y="2129"/>
                  </a:cubicBezTo>
                  <a:cubicBezTo>
                    <a:pt x="194" y="1853"/>
                    <a:pt x="304" y="1617"/>
                    <a:pt x="420" y="1364"/>
                  </a:cubicBezTo>
                  <a:cubicBezTo>
                    <a:pt x="497" y="1192"/>
                    <a:pt x="598" y="1032"/>
                    <a:pt x="705" y="887"/>
                  </a:cubicBezTo>
                  <a:cubicBezTo>
                    <a:pt x="705" y="887"/>
                    <a:pt x="720" y="868"/>
                    <a:pt x="744" y="838"/>
                  </a:cubicBezTo>
                  <a:cubicBezTo>
                    <a:pt x="765" y="807"/>
                    <a:pt x="798" y="768"/>
                    <a:pt x="832" y="731"/>
                  </a:cubicBezTo>
                  <a:cubicBezTo>
                    <a:pt x="897" y="654"/>
                    <a:pt x="971" y="585"/>
                    <a:pt x="971" y="585"/>
                  </a:cubicBezTo>
                  <a:cubicBezTo>
                    <a:pt x="1028" y="525"/>
                    <a:pt x="1145" y="393"/>
                    <a:pt x="1272" y="274"/>
                  </a:cubicBezTo>
                  <a:cubicBezTo>
                    <a:pt x="1336" y="215"/>
                    <a:pt x="1402" y="157"/>
                    <a:pt x="1460" y="110"/>
                  </a:cubicBezTo>
                  <a:cubicBezTo>
                    <a:pt x="1518" y="64"/>
                    <a:pt x="1564" y="26"/>
                    <a:pt x="15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3"/>
            <p:cNvSpPr/>
            <p:nvPr/>
          </p:nvSpPr>
          <p:spPr>
            <a:xfrm>
              <a:off x="1543975" y="2326950"/>
              <a:ext cx="43200" cy="16000"/>
            </a:xfrm>
            <a:custGeom>
              <a:avLst/>
              <a:gdLst/>
              <a:ahLst/>
              <a:cxnLst/>
              <a:rect l="l" t="t" r="r" b="b"/>
              <a:pathLst>
                <a:path w="1728" h="640" extrusionOk="0">
                  <a:moveTo>
                    <a:pt x="1728" y="1"/>
                  </a:moveTo>
                  <a:lnTo>
                    <a:pt x="1728" y="1"/>
                  </a:lnTo>
                  <a:cubicBezTo>
                    <a:pt x="1610" y="58"/>
                    <a:pt x="1490" y="110"/>
                    <a:pt x="1363" y="166"/>
                  </a:cubicBezTo>
                  <a:lnTo>
                    <a:pt x="1318" y="191"/>
                  </a:lnTo>
                  <a:cubicBezTo>
                    <a:pt x="1318" y="191"/>
                    <a:pt x="1258" y="222"/>
                    <a:pt x="1196" y="252"/>
                  </a:cubicBezTo>
                  <a:cubicBezTo>
                    <a:pt x="1134" y="280"/>
                    <a:pt x="1072" y="306"/>
                    <a:pt x="1072" y="306"/>
                  </a:cubicBezTo>
                  <a:cubicBezTo>
                    <a:pt x="740" y="443"/>
                    <a:pt x="345" y="549"/>
                    <a:pt x="0" y="585"/>
                  </a:cubicBezTo>
                  <a:cubicBezTo>
                    <a:pt x="83" y="627"/>
                    <a:pt x="104" y="639"/>
                    <a:pt x="215" y="639"/>
                  </a:cubicBezTo>
                  <a:cubicBezTo>
                    <a:pt x="238" y="639"/>
                    <a:pt x="266" y="639"/>
                    <a:pt x="299" y="638"/>
                  </a:cubicBezTo>
                  <a:cubicBezTo>
                    <a:pt x="467" y="631"/>
                    <a:pt x="629" y="638"/>
                    <a:pt x="800" y="591"/>
                  </a:cubicBezTo>
                  <a:cubicBezTo>
                    <a:pt x="914" y="559"/>
                    <a:pt x="1025" y="522"/>
                    <a:pt x="1130" y="479"/>
                  </a:cubicBezTo>
                  <a:cubicBezTo>
                    <a:pt x="1130" y="479"/>
                    <a:pt x="1188" y="455"/>
                    <a:pt x="1247" y="429"/>
                  </a:cubicBezTo>
                  <a:cubicBezTo>
                    <a:pt x="1305" y="404"/>
                    <a:pt x="1361" y="374"/>
                    <a:pt x="1361" y="374"/>
                  </a:cubicBezTo>
                  <a:cubicBezTo>
                    <a:pt x="1408" y="351"/>
                    <a:pt x="1496" y="280"/>
                    <a:pt x="1571" y="203"/>
                  </a:cubicBezTo>
                  <a:cubicBezTo>
                    <a:pt x="1647" y="125"/>
                    <a:pt x="1710" y="40"/>
                    <a:pt x="1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3"/>
            <p:cNvSpPr/>
            <p:nvPr/>
          </p:nvSpPr>
          <p:spPr>
            <a:xfrm>
              <a:off x="1540025" y="2271150"/>
              <a:ext cx="47600" cy="31025"/>
            </a:xfrm>
            <a:custGeom>
              <a:avLst/>
              <a:gdLst/>
              <a:ahLst/>
              <a:cxnLst/>
              <a:rect l="l" t="t" r="r" b="b"/>
              <a:pathLst>
                <a:path w="1904" h="1241" extrusionOk="0">
                  <a:moveTo>
                    <a:pt x="288" y="1"/>
                  </a:moveTo>
                  <a:cubicBezTo>
                    <a:pt x="180" y="1"/>
                    <a:pt x="75" y="33"/>
                    <a:pt x="0" y="94"/>
                  </a:cubicBezTo>
                  <a:cubicBezTo>
                    <a:pt x="72" y="81"/>
                    <a:pt x="106" y="86"/>
                    <a:pt x="152" y="82"/>
                  </a:cubicBezTo>
                  <a:cubicBezTo>
                    <a:pt x="155" y="82"/>
                    <a:pt x="159" y="82"/>
                    <a:pt x="162" y="82"/>
                  </a:cubicBezTo>
                  <a:cubicBezTo>
                    <a:pt x="174" y="82"/>
                    <a:pt x="186" y="82"/>
                    <a:pt x="199" y="82"/>
                  </a:cubicBezTo>
                  <a:cubicBezTo>
                    <a:pt x="238" y="82"/>
                    <a:pt x="288" y="84"/>
                    <a:pt x="361" y="104"/>
                  </a:cubicBezTo>
                  <a:cubicBezTo>
                    <a:pt x="457" y="132"/>
                    <a:pt x="539" y="186"/>
                    <a:pt x="608" y="250"/>
                  </a:cubicBezTo>
                  <a:cubicBezTo>
                    <a:pt x="677" y="313"/>
                    <a:pt x="734" y="391"/>
                    <a:pt x="797" y="475"/>
                  </a:cubicBezTo>
                  <a:cubicBezTo>
                    <a:pt x="883" y="586"/>
                    <a:pt x="957" y="710"/>
                    <a:pt x="1040" y="828"/>
                  </a:cubicBezTo>
                  <a:cubicBezTo>
                    <a:pt x="1040" y="828"/>
                    <a:pt x="1087" y="895"/>
                    <a:pt x="1140" y="959"/>
                  </a:cubicBezTo>
                  <a:cubicBezTo>
                    <a:pt x="1193" y="1026"/>
                    <a:pt x="1258" y="1083"/>
                    <a:pt x="1258" y="1083"/>
                  </a:cubicBezTo>
                  <a:cubicBezTo>
                    <a:pt x="1309" y="1130"/>
                    <a:pt x="1442" y="1210"/>
                    <a:pt x="1586" y="1233"/>
                  </a:cubicBezTo>
                  <a:cubicBezTo>
                    <a:pt x="1616" y="1238"/>
                    <a:pt x="1644" y="1240"/>
                    <a:pt x="1672" y="1240"/>
                  </a:cubicBezTo>
                  <a:cubicBezTo>
                    <a:pt x="1782" y="1240"/>
                    <a:pt x="1874" y="1203"/>
                    <a:pt x="1903" y="1175"/>
                  </a:cubicBezTo>
                  <a:lnTo>
                    <a:pt x="1903" y="1175"/>
                  </a:lnTo>
                  <a:cubicBezTo>
                    <a:pt x="1887" y="1177"/>
                    <a:pt x="1872" y="1178"/>
                    <a:pt x="1856" y="1178"/>
                  </a:cubicBezTo>
                  <a:cubicBezTo>
                    <a:pt x="1714" y="1178"/>
                    <a:pt x="1586" y="1113"/>
                    <a:pt x="1470" y="1018"/>
                  </a:cubicBezTo>
                  <a:lnTo>
                    <a:pt x="1420" y="983"/>
                  </a:lnTo>
                  <a:cubicBezTo>
                    <a:pt x="1420" y="983"/>
                    <a:pt x="1355" y="932"/>
                    <a:pt x="1302" y="869"/>
                  </a:cubicBezTo>
                  <a:cubicBezTo>
                    <a:pt x="1247" y="808"/>
                    <a:pt x="1197" y="735"/>
                    <a:pt x="1197" y="735"/>
                  </a:cubicBezTo>
                  <a:cubicBezTo>
                    <a:pt x="1064" y="550"/>
                    <a:pt x="937" y="315"/>
                    <a:pt x="716" y="151"/>
                  </a:cubicBezTo>
                  <a:cubicBezTo>
                    <a:pt x="606" y="72"/>
                    <a:pt x="480" y="19"/>
                    <a:pt x="351" y="4"/>
                  </a:cubicBezTo>
                  <a:cubicBezTo>
                    <a:pt x="330" y="2"/>
                    <a:pt x="309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3"/>
            <p:cNvSpPr/>
            <p:nvPr/>
          </p:nvSpPr>
          <p:spPr>
            <a:xfrm>
              <a:off x="1581950" y="2211725"/>
              <a:ext cx="20425" cy="56550"/>
            </a:xfrm>
            <a:custGeom>
              <a:avLst/>
              <a:gdLst/>
              <a:ahLst/>
              <a:cxnLst/>
              <a:rect l="l" t="t" r="r" b="b"/>
              <a:pathLst>
                <a:path w="817" h="2262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0" y="117"/>
                    <a:pt x="105" y="125"/>
                    <a:pt x="62" y="373"/>
                  </a:cubicBezTo>
                  <a:cubicBezTo>
                    <a:pt x="28" y="595"/>
                    <a:pt x="0" y="810"/>
                    <a:pt x="40" y="1043"/>
                  </a:cubicBezTo>
                  <a:cubicBezTo>
                    <a:pt x="70" y="1198"/>
                    <a:pt x="110" y="1350"/>
                    <a:pt x="166" y="1490"/>
                  </a:cubicBezTo>
                  <a:cubicBezTo>
                    <a:pt x="166" y="1490"/>
                    <a:pt x="195" y="1570"/>
                    <a:pt x="231" y="1647"/>
                  </a:cubicBezTo>
                  <a:cubicBezTo>
                    <a:pt x="248" y="1686"/>
                    <a:pt x="267" y="1724"/>
                    <a:pt x="283" y="1752"/>
                  </a:cubicBezTo>
                  <a:cubicBezTo>
                    <a:pt x="298" y="1780"/>
                    <a:pt x="308" y="1798"/>
                    <a:pt x="308" y="1798"/>
                  </a:cubicBezTo>
                  <a:cubicBezTo>
                    <a:pt x="340" y="1860"/>
                    <a:pt x="436" y="1976"/>
                    <a:pt x="542" y="2072"/>
                  </a:cubicBezTo>
                  <a:cubicBezTo>
                    <a:pt x="649" y="2167"/>
                    <a:pt x="766" y="2241"/>
                    <a:pt x="817" y="2261"/>
                  </a:cubicBezTo>
                  <a:cubicBezTo>
                    <a:pt x="712" y="2125"/>
                    <a:pt x="620" y="1980"/>
                    <a:pt x="531" y="1819"/>
                  </a:cubicBezTo>
                  <a:lnTo>
                    <a:pt x="532" y="1819"/>
                  </a:lnTo>
                  <a:lnTo>
                    <a:pt x="496" y="1762"/>
                  </a:lnTo>
                  <a:cubicBezTo>
                    <a:pt x="496" y="1762"/>
                    <a:pt x="485" y="1743"/>
                    <a:pt x="469" y="1713"/>
                  </a:cubicBezTo>
                  <a:cubicBezTo>
                    <a:pt x="453" y="1684"/>
                    <a:pt x="431" y="1645"/>
                    <a:pt x="411" y="1604"/>
                  </a:cubicBezTo>
                  <a:cubicBezTo>
                    <a:pt x="393" y="1563"/>
                    <a:pt x="374" y="1523"/>
                    <a:pt x="360" y="1491"/>
                  </a:cubicBezTo>
                  <a:cubicBezTo>
                    <a:pt x="348" y="1460"/>
                    <a:pt x="341" y="1439"/>
                    <a:pt x="341" y="1439"/>
                  </a:cubicBezTo>
                  <a:cubicBezTo>
                    <a:pt x="257" y="1218"/>
                    <a:pt x="191" y="972"/>
                    <a:pt x="169" y="724"/>
                  </a:cubicBezTo>
                  <a:cubicBezTo>
                    <a:pt x="145" y="475"/>
                    <a:pt x="158" y="224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3"/>
            <p:cNvSpPr/>
            <p:nvPr/>
          </p:nvSpPr>
          <p:spPr>
            <a:xfrm>
              <a:off x="1662225" y="2218100"/>
              <a:ext cx="40775" cy="47700"/>
            </a:xfrm>
            <a:custGeom>
              <a:avLst/>
              <a:gdLst/>
              <a:ahLst/>
              <a:cxnLst/>
              <a:rect l="l" t="t" r="r" b="b"/>
              <a:pathLst>
                <a:path w="1631" h="1908" extrusionOk="0">
                  <a:moveTo>
                    <a:pt x="1630" y="0"/>
                  </a:moveTo>
                  <a:cubicBezTo>
                    <a:pt x="1563" y="43"/>
                    <a:pt x="1527" y="58"/>
                    <a:pt x="1480" y="85"/>
                  </a:cubicBezTo>
                  <a:cubicBezTo>
                    <a:pt x="1434" y="110"/>
                    <a:pt x="1378" y="146"/>
                    <a:pt x="1258" y="196"/>
                  </a:cubicBezTo>
                  <a:cubicBezTo>
                    <a:pt x="1042" y="285"/>
                    <a:pt x="804" y="298"/>
                    <a:pt x="580" y="456"/>
                  </a:cubicBezTo>
                  <a:cubicBezTo>
                    <a:pt x="434" y="557"/>
                    <a:pt x="312" y="687"/>
                    <a:pt x="219" y="826"/>
                  </a:cubicBezTo>
                  <a:cubicBezTo>
                    <a:pt x="219" y="826"/>
                    <a:pt x="206" y="847"/>
                    <a:pt x="188" y="877"/>
                  </a:cubicBezTo>
                  <a:cubicBezTo>
                    <a:pt x="168" y="906"/>
                    <a:pt x="146" y="949"/>
                    <a:pt x="125" y="991"/>
                  </a:cubicBezTo>
                  <a:cubicBezTo>
                    <a:pt x="82" y="1075"/>
                    <a:pt x="52" y="1166"/>
                    <a:pt x="52" y="1166"/>
                  </a:cubicBezTo>
                  <a:cubicBezTo>
                    <a:pt x="23" y="1238"/>
                    <a:pt x="1" y="1405"/>
                    <a:pt x="19" y="1562"/>
                  </a:cubicBezTo>
                  <a:cubicBezTo>
                    <a:pt x="33" y="1720"/>
                    <a:pt x="94" y="1860"/>
                    <a:pt x="125" y="1908"/>
                  </a:cubicBezTo>
                  <a:cubicBezTo>
                    <a:pt x="111" y="1724"/>
                    <a:pt x="128" y="1540"/>
                    <a:pt x="187" y="1354"/>
                  </a:cubicBezTo>
                  <a:cubicBezTo>
                    <a:pt x="187" y="1354"/>
                    <a:pt x="202" y="1285"/>
                    <a:pt x="204" y="1285"/>
                  </a:cubicBezTo>
                  <a:cubicBezTo>
                    <a:pt x="204" y="1285"/>
                    <a:pt x="204" y="1285"/>
                    <a:pt x="204" y="1285"/>
                  </a:cubicBezTo>
                  <a:cubicBezTo>
                    <a:pt x="204" y="1285"/>
                    <a:pt x="231" y="1193"/>
                    <a:pt x="270" y="1107"/>
                  </a:cubicBezTo>
                  <a:cubicBezTo>
                    <a:pt x="311" y="1020"/>
                    <a:pt x="363" y="941"/>
                    <a:pt x="363" y="941"/>
                  </a:cubicBezTo>
                  <a:cubicBezTo>
                    <a:pt x="500" y="729"/>
                    <a:pt x="700" y="552"/>
                    <a:pt x="950" y="445"/>
                  </a:cubicBezTo>
                  <a:cubicBezTo>
                    <a:pt x="1075" y="387"/>
                    <a:pt x="1208" y="336"/>
                    <a:pt x="1330" y="267"/>
                  </a:cubicBezTo>
                  <a:cubicBezTo>
                    <a:pt x="1452" y="200"/>
                    <a:pt x="1562" y="108"/>
                    <a:pt x="1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3"/>
            <p:cNvSpPr/>
            <p:nvPr/>
          </p:nvSpPr>
          <p:spPr>
            <a:xfrm>
              <a:off x="1672725" y="2244900"/>
              <a:ext cx="66550" cy="20125"/>
            </a:xfrm>
            <a:custGeom>
              <a:avLst/>
              <a:gdLst/>
              <a:ahLst/>
              <a:cxnLst/>
              <a:rect l="l" t="t" r="r" b="b"/>
              <a:pathLst>
                <a:path w="2662" h="805" extrusionOk="0">
                  <a:moveTo>
                    <a:pt x="2497" y="0"/>
                  </a:moveTo>
                  <a:cubicBezTo>
                    <a:pt x="2438" y="0"/>
                    <a:pt x="2366" y="10"/>
                    <a:pt x="2218" y="33"/>
                  </a:cubicBezTo>
                  <a:cubicBezTo>
                    <a:pt x="1973" y="72"/>
                    <a:pt x="1740" y="91"/>
                    <a:pt x="1493" y="157"/>
                  </a:cubicBezTo>
                  <a:cubicBezTo>
                    <a:pt x="1327" y="202"/>
                    <a:pt x="1163" y="250"/>
                    <a:pt x="1007" y="301"/>
                  </a:cubicBezTo>
                  <a:cubicBezTo>
                    <a:pt x="1007" y="301"/>
                    <a:pt x="918" y="329"/>
                    <a:pt x="831" y="357"/>
                  </a:cubicBezTo>
                  <a:cubicBezTo>
                    <a:pt x="744" y="387"/>
                    <a:pt x="657" y="417"/>
                    <a:pt x="657" y="417"/>
                  </a:cubicBezTo>
                  <a:cubicBezTo>
                    <a:pt x="512" y="465"/>
                    <a:pt x="88" y="718"/>
                    <a:pt x="0" y="804"/>
                  </a:cubicBezTo>
                  <a:cubicBezTo>
                    <a:pt x="186" y="753"/>
                    <a:pt x="377" y="701"/>
                    <a:pt x="580" y="639"/>
                  </a:cubicBezTo>
                  <a:lnTo>
                    <a:pt x="652" y="612"/>
                  </a:lnTo>
                  <a:cubicBezTo>
                    <a:pt x="652" y="612"/>
                    <a:pt x="751" y="577"/>
                    <a:pt x="848" y="543"/>
                  </a:cubicBezTo>
                  <a:cubicBezTo>
                    <a:pt x="946" y="511"/>
                    <a:pt x="1046" y="479"/>
                    <a:pt x="1046" y="479"/>
                  </a:cubicBezTo>
                  <a:cubicBezTo>
                    <a:pt x="1568" y="312"/>
                    <a:pt x="2161" y="142"/>
                    <a:pt x="2661" y="19"/>
                  </a:cubicBezTo>
                  <a:cubicBezTo>
                    <a:pt x="2589" y="7"/>
                    <a:pt x="2547" y="0"/>
                    <a:pt x="2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3"/>
            <p:cNvSpPr/>
            <p:nvPr/>
          </p:nvSpPr>
          <p:spPr>
            <a:xfrm>
              <a:off x="1693325" y="2280000"/>
              <a:ext cx="222050" cy="87700"/>
            </a:xfrm>
            <a:custGeom>
              <a:avLst/>
              <a:gdLst/>
              <a:ahLst/>
              <a:cxnLst/>
              <a:rect l="l" t="t" r="r" b="b"/>
              <a:pathLst>
                <a:path w="8882" h="3508" extrusionOk="0">
                  <a:moveTo>
                    <a:pt x="8881" y="1"/>
                  </a:moveTo>
                  <a:cubicBezTo>
                    <a:pt x="8797" y="112"/>
                    <a:pt x="8732" y="197"/>
                    <a:pt x="8675" y="274"/>
                  </a:cubicBezTo>
                  <a:cubicBezTo>
                    <a:pt x="8613" y="350"/>
                    <a:pt x="8559" y="419"/>
                    <a:pt x="8497" y="500"/>
                  </a:cubicBezTo>
                  <a:cubicBezTo>
                    <a:pt x="8366" y="656"/>
                    <a:pt x="8217" y="870"/>
                    <a:pt x="7868" y="1230"/>
                  </a:cubicBezTo>
                  <a:cubicBezTo>
                    <a:pt x="7234" y="1868"/>
                    <a:pt x="6534" y="2330"/>
                    <a:pt x="5705" y="2714"/>
                  </a:cubicBezTo>
                  <a:cubicBezTo>
                    <a:pt x="5148" y="2972"/>
                    <a:pt x="4560" y="3144"/>
                    <a:pt x="3981" y="3238"/>
                  </a:cubicBezTo>
                  <a:cubicBezTo>
                    <a:pt x="3981" y="3238"/>
                    <a:pt x="3655" y="3291"/>
                    <a:pt x="3326" y="3310"/>
                  </a:cubicBezTo>
                  <a:cubicBezTo>
                    <a:pt x="3172" y="3322"/>
                    <a:pt x="3018" y="3325"/>
                    <a:pt x="2897" y="3325"/>
                  </a:cubicBezTo>
                  <a:cubicBezTo>
                    <a:pt x="2761" y="3325"/>
                    <a:pt x="2668" y="3321"/>
                    <a:pt x="2668" y="3321"/>
                  </a:cubicBezTo>
                  <a:cubicBezTo>
                    <a:pt x="2399" y="3319"/>
                    <a:pt x="1827" y="3291"/>
                    <a:pt x="1276" y="3186"/>
                  </a:cubicBezTo>
                  <a:cubicBezTo>
                    <a:pt x="724" y="3089"/>
                    <a:pt x="205" y="2905"/>
                    <a:pt x="0" y="2837"/>
                  </a:cubicBezTo>
                  <a:lnTo>
                    <a:pt x="0" y="2837"/>
                  </a:lnTo>
                  <a:cubicBezTo>
                    <a:pt x="632" y="3144"/>
                    <a:pt x="1330" y="3371"/>
                    <a:pt x="2115" y="3467"/>
                  </a:cubicBezTo>
                  <a:lnTo>
                    <a:pt x="2115" y="3468"/>
                  </a:lnTo>
                  <a:cubicBezTo>
                    <a:pt x="2115" y="3468"/>
                    <a:pt x="2187" y="3475"/>
                    <a:pt x="2259" y="3480"/>
                  </a:cubicBezTo>
                  <a:lnTo>
                    <a:pt x="2404" y="3492"/>
                  </a:lnTo>
                  <a:cubicBezTo>
                    <a:pt x="2404" y="3492"/>
                    <a:pt x="2428" y="3493"/>
                    <a:pt x="2470" y="3496"/>
                  </a:cubicBezTo>
                  <a:cubicBezTo>
                    <a:pt x="2512" y="3499"/>
                    <a:pt x="2573" y="3501"/>
                    <a:pt x="2645" y="3503"/>
                  </a:cubicBezTo>
                  <a:cubicBezTo>
                    <a:pt x="2707" y="3506"/>
                    <a:pt x="2779" y="3508"/>
                    <a:pt x="2855" y="3508"/>
                  </a:cubicBezTo>
                  <a:cubicBezTo>
                    <a:pt x="2956" y="3508"/>
                    <a:pt x="3066" y="3505"/>
                    <a:pt x="3176" y="3501"/>
                  </a:cubicBezTo>
                  <a:cubicBezTo>
                    <a:pt x="3563" y="3490"/>
                    <a:pt x="3946" y="3427"/>
                    <a:pt x="3946" y="3427"/>
                  </a:cubicBezTo>
                  <a:cubicBezTo>
                    <a:pt x="4957" y="3281"/>
                    <a:pt x="5994" y="2866"/>
                    <a:pt x="6858" y="2244"/>
                  </a:cubicBezTo>
                  <a:cubicBezTo>
                    <a:pt x="7731" y="1631"/>
                    <a:pt x="8424" y="818"/>
                    <a:pt x="8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3"/>
            <p:cNvSpPr/>
            <p:nvPr/>
          </p:nvSpPr>
          <p:spPr>
            <a:xfrm>
              <a:off x="1781950" y="2201950"/>
              <a:ext cx="31600" cy="73925"/>
            </a:xfrm>
            <a:custGeom>
              <a:avLst/>
              <a:gdLst/>
              <a:ahLst/>
              <a:cxnLst/>
              <a:rect l="l" t="t" r="r" b="b"/>
              <a:pathLst>
                <a:path w="1264" h="2957" extrusionOk="0">
                  <a:moveTo>
                    <a:pt x="1" y="1"/>
                  </a:moveTo>
                  <a:lnTo>
                    <a:pt x="1" y="1"/>
                  </a:lnTo>
                  <a:cubicBezTo>
                    <a:pt x="138" y="182"/>
                    <a:pt x="266" y="373"/>
                    <a:pt x="396" y="584"/>
                  </a:cubicBezTo>
                  <a:lnTo>
                    <a:pt x="396" y="583"/>
                  </a:lnTo>
                  <a:lnTo>
                    <a:pt x="446" y="657"/>
                  </a:lnTo>
                  <a:cubicBezTo>
                    <a:pt x="446" y="657"/>
                    <a:pt x="510" y="760"/>
                    <a:pt x="572" y="864"/>
                  </a:cubicBezTo>
                  <a:cubicBezTo>
                    <a:pt x="601" y="917"/>
                    <a:pt x="630" y="970"/>
                    <a:pt x="652" y="1010"/>
                  </a:cubicBezTo>
                  <a:cubicBezTo>
                    <a:pt x="672" y="1051"/>
                    <a:pt x="685" y="1078"/>
                    <a:pt x="685" y="1078"/>
                  </a:cubicBezTo>
                  <a:cubicBezTo>
                    <a:pt x="826" y="1364"/>
                    <a:pt x="955" y="1679"/>
                    <a:pt x="1041" y="2003"/>
                  </a:cubicBezTo>
                  <a:cubicBezTo>
                    <a:pt x="1131" y="2327"/>
                    <a:pt x="1185" y="2654"/>
                    <a:pt x="1207" y="2956"/>
                  </a:cubicBezTo>
                  <a:cubicBezTo>
                    <a:pt x="1253" y="2778"/>
                    <a:pt x="1264" y="2764"/>
                    <a:pt x="1239" y="2435"/>
                  </a:cubicBezTo>
                  <a:cubicBezTo>
                    <a:pt x="1211" y="2142"/>
                    <a:pt x="1185" y="1864"/>
                    <a:pt x="1089" y="1573"/>
                  </a:cubicBezTo>
                  <a:cubicBezTo>
                    <a:pt x="1023" y="1379"/>
                    <a:pt x="946" y="1190"/>
                    <a:pt x="857" y="1015"/>
                  </a:cubicBezTo>
                  <a:cubicBezTo>
                    <a:pt x="857" y="1015"/>
                    <a:pt x="810" y="916"/>
                    <a:pt x="756" y="819"/>
                  </a:cubicBezTo>
                  <a:cubicBezTo>
                    <a:pt x="730" y="771"/>
                    <a:pt x="702" y="723"/>
                    <a:pt x="679" y="689"/>
                  </a:cubicBezTo>
                  <a:cubicBezTo>
                    <a:pt x="657" y="653"/>
                    <a:pt x="643" y="630"/>
                    <a:pt x="643" y="630"/>
                  </a:cubicBezTo>
                  <a:cubicBezTo>
                    <a:pt x="597" y="552"/>
                    <a:pt x="472" y="405"/>
                    <a:pt x="339" y="274"/>
                  </a:cubicBezTo>
                  <a:cubicBezTo>
                    <a:pt x="205" y="146"/>
                    <a:pt x="61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3"/>
            <p:cNvSpPr/>
            <p:nvPr/>
          </p:nvSpPr>
          <p:spPr>
            <a:xfrm>
              <a:off x="1853800" y="2200200"/>
              <a:ext cx="61500" cy="70475"/>
            </a:xfrm>
            <a:custGeom>
              <a:avLst/>
              <a:gdLst/>
              <a:ahLst/>
              <a:cxnLst/>
              <a:rect l="l" t="t" r="r" b="b"/>
              <a:pathLst>
                <a:path w="2460" h="2819" extrusionOk="0">
                  <a:moveTo>
                    <a:pt x="2460" y="1"/>
                  </a:moveTo>
                  <a:lnTo>
                    <a:pt x="2460" y="1"/>
                  </a:lnTo>
                  <a:cubicBezTo>
                    <a:pt x="2318" y="221"/>
                    <a:pt x="2167" y="440"/>
                    <a:pt x="1999" y="673"/>
                  </a:cubicBezTo>
                  <a:lnTo>
                    <a:pt x="2000" y="673"/>
                  </a:lnTo>
                  <a:lnTo>
                    <a:pt x="1942" y="762"/>
                  </a:lnTo>
                  <a:cubicBezTo>
                    <a:pt x="1942" y="762"/>
                    <a:pt x="1862" y="877"/>
                    <a:pt x="1781" y="991"/>
                  </a:cubicBezTo>
                  <a:cubicBezTo>
                    <a:pt x="1739" y="1047"/>
                    <a:pt x="1696" y="1103"/>
                    <a:pt x="1664" y="1146"/>
                  </a:cubicBezTo>
                  <a:cubicBezTo>
                    <a:pt x="1632" y="1187"/>
                    <a:pt x="1610" y="1215"/>
                    <a:pt x="1610" y="1215"/>
                  </a:cubicBezTo>
                  <a:cubicBezTo>
                    <a:pt x="1153" y="1801"/>
                    <a:pt x="555" y="2392"/>
                    <a:pt x="1" y="2818"/>
                  </a:cubicBezTo>
                  <a:cubicBezTo>
                    <a:pt x="199" y="2742"/>
                    <a:pt x="216" y="2741"/>
                    <a:pt x="519" y="2515"/>
                  </a:cubicBezTo>
                  <a:cubicBezTo>
                    <a:pt x="787" y="2308"/>
                    <a:pt x="1043" y="2122"/>
                    <a:pt x="1285" y="1868"/>
                  </a:cubicBezTo>
                  <a:cubicBezTo>
                    <a:pt x="1446" y="1698"/>
                    <a:pt x="1599" y="1523"/>
                    <a:pt x="1738" y="1347"/>
                  </a:cubicBezTo>
                  <a:cubicBezTo>
                    <a:pt x="1738" y="1347"/>
                    <a:pt x="1817" y="1248"/>
                    <a:pt x="1891" y="1147"/>
                  </a:cubicBezTo>
                  <a:cubicBezTo>
                    <a:pt x="1968" y="1047"/>
                    <a:pt x="2038" y="942"/>
                    <a:pt x="2038" y="942"/>
                  </a:cubicBezTo>
                  <a:cubicBezTo>
                    <a:pt x="2098" y="858"/>
                    <a:pt x="2201" y="664"/>
                    <a:pt x="2288" y="471"/>
                  </a:cubicBezTo>
                  <a:cubicBezTo>
                    <a:pt x="2374" y="276"/>
                    <a:pt x="2442" y="81"/>
                    <a:pt x="2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3"/>
            <p:cNvSpPr/>
            <p:nvPr/>
          </p:nvSpPr>
          <p:spPr>
            <a:xfrm>
              <a:off x="1816550" y="2209275"/>
              <a:ext cx="39350" cy="16125"/>
            </a:xfrm>
            <a:custGeom>
              <a:avLst/>
              <a:gdLst/>
              <a:ahLst/>
              <a:cxnLst/>
              <a:rect l="l" t="t" r="r" b="b"/>
              <a:pathLst>
                <a:path w="1574" h="645" extrusionOk="0">
                  <a:moveTo>
                    <a:pt x="1573" y="1"/>
                  </a:moveTo>
                  <a:cubicBezTo>
                    <a:pt x="1455" y="18"/>
                    <a:pt x="1335" y="41"/>
                    <a:pt x="1209" y="77"/>
                  </a:cubicBezTo>
                  <a:lnTo>
                    <a:pt x="1164" y="94"/>
                  </a:lnTo>
                  <a:cubicBezTo>
                    <a:pt x="1164" y="94"/>
                    <a:pt x="928" y="186"/>
                    <a:pt x="928" y="186"/>
                  </a:cubicBezTo>
                  <a:cubicBezTo>
                    <a:pt x="613" y="307"/>
                    <a:pt x="275" y="479"/>
                    <a:pt x="1" y="637"/>
                  </a:cubicBezTo>
                  <a:cubicBezTo>
                    <a:pt x="36" y="641"/>
                    <a:pt x="61" y="645"/>
                    <a:pt x="83" y="645"/>
                  </a:cubicBezTo>
                  <a:cubicBezTo>
                    <a:pt x="128" y="645"/>
                    <a:pt x="166" y="632"/>
                    <a:pt x="272" y="597"/>
                  </a:cubicBezTo>
                  <a:cubicBezTo>
                    <a:pt x="415" y="548"/>
                    <a:pt x="558" y="530"/>
                    <a:pt x="701" y="472"/>
                  </a:cubicBezTo>
                  <a:cubicBezTo>
                    <a:pt x="797" y="433"/>
                    <a:pt x="892" y="394"/>
                    <a:pt x="985" y="359"/>
                  </a:cubicBezTo>
                  <a:lnTo>
                    <a:pt x="1193" y="278"/>
                  </a:lnTo>
                  <a:cubicBezTo>
                    <a:pt x="1277" y="245"/>
                    <a:pt x="1522" y="65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3"/>
            <p:cNvSpPr/>
            <p:nvPr/>
          </p:nvSpPr>
          <p:spPr>
            <a:xfrm>
              <a:off x="1836450" y="2100875"/>
              <a:ext cx="50625" cy="37750"/>
            </a:xfrm>
            <a:custGeom>
              <a:avLst/>
              <a:gdLst/>
              <a:ahLst/>
              <a:cxnLst/>
              <a:rect l="l" t="t" r="r" b="b"/>
              <a:pathLst>
                <a:path w="2025" h="1510" extrusionOk="0">
                  <a:moveTo>
                    <a:pt x="276" y="1"/>
                  </a:moveTo>
                  <a:cubicBezTo>
                    <a:pt x="154" y="1"/>
                    <a:pt x="47" y="15"/>
                    <a:pt x="1" y="28"/>
                  </a:cubicBezTo>
                  <a:cubicBezTo>
                    <a:pt x="181" y="67"/>
                    <a:pt x="358" y="123"/>
                    <a:pt x="540" y="197"/>
                  </a:cubicBezTo>
                  <a:lnTo>
                    <a:pt x="608" y="219"/>
                  </a:lnTo>
                  <a:cubicBezTo>
                    <a:pt x="608" y="219"/>
                    <a:pt x="632" y="227"/>
                    <a:pt x="665" y="242"/>
                  </a:cubicBezTo>
                  <a:cubicBezTo>
                    <a:pt x="698" y="256"/>
                    <a:pt x="744" y="272"/>
                    <a:pt x="787" y="294"/>
                  </a:cubicBezTo>
                  <a:cubicBezTo>
                    <a:pt x="830" y="315"/>
                    <a:pt x="872" y="337"/>
                    <a:pt x="905" y="353"/>
                  </a:cubicBezTo>
                  <a:cubicBezTo>
                    <a:pt x="936" y="372"/>
                    <a:pt x="958" y="384"/>
                    <a:pt x="958" y="384"/>
                  </a:cubicBezTo>
                  <a:cubicBezTo>
                    <a:pt x="1177" y="512"/>
                    <a:pt x="1398" y="674"/>
                    <a:pt x="1581" y="871"/>
                  </a:cubicBezTo>
                  <a:cubicBezTo>
                    <a:pt x="1765" y="1066"/>
                    <a:pt x="1919" y="1288"/>
                    <a:pt x="2025" y="1509"/>
                  </a:cubicBezTo>
                  <a:cubicBezTo>
                    <a:pt x="2016" y="1358"/>
                    <a:pt x="2024" y="1341"/>
                    <a:pt x="1896" y="1103"/>
                  </a:cubicBezTo>
                  <a:cubicBezTo>
                    <a:pt x="1777" y="893"/>
                    <a:pt x="1656" y="694"/>
                    <a:pt x="1467" y="525"/>
                  </a:cubicBezTo>
                  <a:cubicBezTo>
                    <a:pt x="1339" y="415"/>
                    <a:pt x="1204" y="314"/>
                    <a:pt x="1063" y="234"/>
                  </a:cubicBezTo>
                  <a:cubicBezTo>
                    <a:pt x="1063" y="234"/>
                    <a:pt x="985" y="187"/>
                    <a:pt x="903" y="148"/>
                  </a:cubicBezTo>
                  <a:cubicBezTo>
                    <a:pt x="862" y="126"/>
                    <a:pt x="820" y="109"/>
                    <a:pt x="788" y="96"/>
                  </a:cubicBezTo>
                  <a:cubicBezTo>
                    <a:pt x="757" y="83"/>
                    <a:pt x="736" y="74"/>
                    <a:pt x="736" y="74"/>
                  </a:cubicBezTo>
                  <a:cubicBezTo>
                    <a:pt x="667" y="44"/>
                    <a:pt x="510" y="13"/>
                    <a:pt x="358" y="3"/>
                  </a:cubicBezTo>
                  <a:cubicBezTo>
                    <a:pt x="330" y="1"/>
                    <a:pt x="30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3"/>
            <p:cNvSpPr/>
            <p:nvPr/>
          </p:nvSpPr>
          <p:spPr>
            <a:xfrm>
              <a:off x="1922425" y="2085025"/>
              <a:ext cx="43400" cy="33650"/>
            </a:xfrm>
            <a:custGeom>
              <a:avLst/>
              <a:gdLst/>
              <a:ahLst/>
              <a:cxnLst/>
              <a:rect l="l" t="t" r="r" b="b"/>
              <a:pathLst>
                <a:path w="1736" h="1346" extrusionOk="0">
                  <a:moveTo>
                    <a:pt x="1736" y="0"/>
                  </a:moveTo>
                  <a:cubicBezTo>
                    <a:pt x="1615" y="95"/>
                    <a:pt x="1490" y="190"/>
                    <a:pt x="1361" y="296"/>
                  </a:cubicBezTo>
                  <a:lnTo>
                    <a:pt x="1316" y="339"/>
                  </a:lnTo>
                  <a:cubicBezTo>
                    <a:pt x="1316" y="339"/>
                    <a:pt x="1255" y="394"/>
                    <a:pt x="1194" y="448"/>
                  </a:cubicBezTo>
                  <a:cubicBezTo>
                    <a:pt x="1131" y="501"/>
                    <a:pt x="1069" y="554"/>
                    <a:pt x="1069" y="554"/>
                  </a:cubicBezTo>
                  <a:cubicBezTo>
                    <a:pt x="736" y="831"/>
                    <a:pt x="344" y="1122"/>
                    <a:pt x="0" y="1345"/>
                  </a:cubicBezTo>
                  <a:cubicBezTo>
                    <a:pt x="130" y="1335"/>
                    <a:pt x="141" y="1335"/>
                    <a:pt x="338" y="1235"/>
                  </a:cubicBezTo>
                  <a:cubicBezTo>
                    <a:pt x="513" y="1142"/>
                    <a:pt x="687" y="1072"/>
                    <a:pt x="853" y="952"/>
                  </a:cubicBezTo>
                  <a:cubicBezTo>
                    <a:pt x="965" y="871"/>
                    <a:pt x="1073" y="787"/>
                    <a:pt x="1175" y="703"/>
                  </a:cubicBezTo>
                  <a:lnTo>
                    <a:pt x="1287" y="608"/>
                  </a:lnTo>
                  <a:cubicBezTo>
                    <a:pt x="1344" y="560"/>
                    <a:pt x="1398" y="509"/>
                    <a:pt x="1398" y="509"/>
                  </a:cubicBezTo>
                  <a:cubicBezTo>
                    <a:pt x="1491" y="430"/>
                    <a:pt x="1709" y="97"/>
                    <a:pt x="1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3"/>
            <p:cNvSpPr/>
            <p:nvPr/>
          </p:nvSpPr>
          <p:spPr>
            <a:xfrm>
              <a:off x="1998850" y="2094075"/>
              <a:ext cx="38650" cy="26500"/>
            </a:xfrm>
            <a:custGeom>
              <a:avLst/>
              <a:gdLst/>
              <a:ahLst/>
              <a:cxnLst/>
              <a:rect l="l" t="t" r="r" b="b"/>
              <a:pathLst>
                <a:path w="1546" h="1060" extrusionOk="0">
                  <a:moveTo>
                    <a:pt x="1545" y="0"/>
                  </a:moveTo>
                  <a:lnTo>
                    <a:pt x="1545" y="0"/>
                  </a:lnTo>
                  <a:cubicBezTo>
                    <a:pt x="1447" y="67"/>
                    <a:pt x="1448" y="74"/>
                    <a:pt x="1331" y="221"/>
                  </a:cubicBezTo>
                  <a:cubicBezTo>
                    <a:pt x="1223" y="350"/>
                    <a:pt x="1092" y="434"/>
                    <a:pt x="963" y="539"/>
                  </a:cubicBezTo>
                  <a:cubicBezTo>
                    <a:pt x="874" y="608"/>
                    <a:pt x="782" y="672"/>
                    <a:pt x="687" y="722"/>
                  </a:cubicBezTo>
                  <a:cubicBezTo>
                    <a:pt x="687" y="722"/>
                    <a:pt x="634" y="751"/>
                    <a:pt x="579" y="775"/>
                  </a:cubicBezTo>
                  <a:cubicBezTo>
                    <a:pt x="525" y="802"/>
                    <a:pt x="467" y="821"/>
                    <a:pt x="467" y="821"/>
                  </a:cubicBezTo>
                  <a:cubicBezTo>
                    <a:pt x="422" y="840"/>
                    <a:pt x="330" y="891"/>
                    <a:pt x="235" y="939"/>
                  </a:cubicBezTo>
                  <a:cubicBezTo>
                    <a:pt x="139" y="986"/>
                    <a:pt x="40" y="1028"/>
                    <a:pt x="0" y="1052"/>
                  </a:cubicBezTo>
                  <a:cubicBezTo>
                    <a:pt x="47" y="1057"/>
                    <a:pt x="94" y="1060"/>
                    <a:pt x="143" y="1060"/>
                  </a:cubicBezTo>
                  <a:cubicBezTo>
                    <a:pt x="236" y="1060"/>
                    <a:pt x="333" y="1050"/>
                    <a:pt x="433" y="1026"/>
                  </a:cubicBezTo>
                  <a:lnTo>
                    <a:pt x="486" y="1009"/>
                  </a:lnTo>
                  <a:cubicBezTo>
                    <a:pt x="486" y="1009"/>
                    <a:pt x="557" y="982"/>
                    <a:pt x="626" y="953"/>
                  </a:cubicBezTo>
                  <a:cubicBezTo>
                    <a:pt x="661" y="937"/>
                    <a:pt x="695" y="922"/>
                    <a:pt x="721" y="910"/>
                  </a:cubicBezTo>
                  <a:cubicBezTo>
                    <a:pt x="746" y="897"/>
                    <a:pt x="763" y="887"/>
                    <a:pt x="763" y="887"/>
                  </a:cubicBezTo>
                  <a:cubicBezTo>
                    <a:pt x="939" y="794"/>
                    <a:pt x="1110" y="662"/>
                    <a:pt x="1245" y="504"/>
                  </a:cubicBezTo>
                  <a:cubicBezTo>
                    <a:pt x="1381" y="347"/>
                    <a:pt x="1483" y="170"/>
                    <a:pt x="1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3"/>
            <p:cNvSpPr/>
            <p:nvPr/>
          </p:nvSpPr>
          <p:spPr>
            <a:xfrm>
              <a:off x="1971225" y="2133825"/>
              <a:ext cx="19200" cy="92300"/>
            </a:xfrm>
            <a:custGeom>
              <a:avLst/>
              <a:gdLst/>
              <a:ahLst/>
              <a:cxnLst/>
              <a:rect l="l" t="t" r="r" b="b"/>
              <a:pathLst>
                <a:path w="768" h="3692" extrusionOk="0">
                  <a:moveTo>
                    <a:pt x="768" y="1"/>
                  </a:moveTo>
                  <a:lnTo>
                    <a:pt x="768" y="1"/>
                  </a:lnTo>
                  <a:cubicBezTo>
                    <a:pt x="612" y="215"/>
                    <a:pt x="470" y="450"/>
                    <a:pt x="350" y="722"/>
                  </a:cubicBezTo>
                  <a:lnTo>
                    <a:pt x="312" y="824"/>
                  </a:lnTo>
                  <a:cubicBezTo>
                    <a:pt x="312" y="824"/>
                    <a:pt x="299" y="857"/>
                    <a:pt x="281" y="909"/>
                  </a:cubicBezTo>
                  <a:cubicBezTo>
                    <a:pt x="264" y="961"/>
                    <a:pt x="239" y="1029"/>
                    <a:pt x="219" y="1100"/>
                  </a:cubicBezTo>
                  <a:cubicBezTo>
                    <a:pt x="199" y="1169"/>
                    <a:pt x="179" y="1239"/>
                    <a:pt x="163" y="1291"/>
                  </a:cubicBezTo>
                  <a:cubicBezTo>
                    <a:pt x="150" y="1344"/>
                    <a:pt x="142" y="1380"/>
                    <a:pt x="142" y="1380"/>
                  </a:cubicBezTo>
                  <a:cubicBezTo>
                    <a:pt x="51" y="1753"/>
                    <a:pt x="0" y="2161"/>
                    <a:pt x="11" y="2561"/>
                  </a:cubicBezTo>
                  <a:cubicBezTo>
                    <a:pt x="18" y="2963"/>
                    <a:pt x="79" y="3352"/>
                    <a:pt x="174" y="3691"/>
                  </a:cubicBezTo>
                  <a:cubicBezTo>
                    <a:pt x="188" y="3477"/>
                    <a:pt x="179" y="3465"/>
                    <a:pt x="150" y="3092"/>
                  </a:cubicBezTo>
                  <a:cubicBezTo>
                    <a:pt x="130" y="2756"/>
                    <a:pt x="167" y="2448"/>
                    <a:pt x="200" y="2109"/>
                  </a:cubicBezTo>
                  <a:cubicBezTo>
                    <a:pt x="225" y="1882"/>
                    <a:pt x="261" y="1657"/>
                    <a:pt x="314" y="1446"/>
                  </a:cubicBezTo>
                  <a:cubicBezTo>
                    <a:pt x="314" y="1446"/>
                    <a:pt x="341" y="1326"/>
                    <a:pt x="376" y="1209"/>
                  </a:cubicBezTo>
                  <a:cubicBezTo>
                    <a:pt x="393" y="1149"/>
                    <a:pt x="411" y="1091"/>
                    <a:pt x="427" y="1048"/>
                  </a:cubicBezTo>
                  <a:cubicBezTo>
                    <a:pt x="441" y="1003"/>
                    <a:pt x="451" y="974"/>
                    <a:pt x="451" y="974"/>
                  </a:cubicBezTo>
                  <a:cubicBezTo>
                    <a:pt x="478" y="885"/>
                    <a:pt x="540" y="684"/>
                    <a:pt x="605" y="473"/>
                  </a:cubicBezTo>
                  <a:cubicBezTo>
                    <a:pt x="671" y="273"/>
                    <a:pt x="745" y="8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3"/>
            <p:cNvSpPr/>
            <p:nvPr/>
          </p:nvSpPr>
          <p:spPr>
            <a:xfrm>
              <a:off x="1945700" y="2124400"/>
              <a:ext cx="24975" cy="37725"/>
            </a:xfrm>
            <a:custGeom>
              <a:avLst/>
              <a:gdLst/>
              <a:ahLst/>
              <a:cxnLst/>
              <a:rect l="l" t="t" r="r" b="b"/>
              <a:pathLst>
                <a:path w="999" h="1509" extrusionOk="0">
                  <a:moveTo>
                    <a:pt x="998" y="1"/>
                  </a:moveTo>
                  <a:cubicBezTo>
                    <a:pt x="912" y="71"/>
                    <a:pt x="910" y="76"/>
                    <a:pt x="823" y="233"/>
                  </a:cubicBezTo>
                  <a:cubicBezTo>
                    <a:pt x="745" y="373"/>
                    <a:pt x="645" y="484"/>
                    <a:pt x="559" y="621"/>
                  </a:cubicBezTo>
                  <a:cubicBezTo>
                    <a:pt x="502" y="713"/>
                    <a:pt x="443" y="803"/>
                    <a:pt x="381" y="886"/>
                  </a:cubicBezTo>
                  <a:cubicBezTo>
                    <a:pt x="381" y="886"/>
                    <a:pt x="345" y="933"/>
                    <a:pt x="311" y="979"/>
                  </a:cubicBezTo>
                  <a:cubicBezTo>
                    <a:pt x="275" y="1026"/>
                    <a:pt x="238" y="1071"/>
                    <a:pt x="238" y="1071"/>
                  </a:cubicBezTo>
                  <a:cubicBezTo>
                    <a:pt x="181" y="1146"/>
                    <a:pt x="31" y="1427"/>
                    <a:pt x="0" y="1509"/>
                  </a:cubicBezTo>
                  <a:cubicBezTo>
                    <a:pt x="108" y="1439"/>
                    <a:pt x="214" y="1360"/>
                    <a:pt x="316" y="1260"/>
                  </a:cubicBezTo>
                  <a:lnTo>
                    <a:pt x="350" y="1220"/>
                  </a:lnTo>
                  <a:lnTo>
                    <a:pt x="437" y="1113"/>
                  </a:lnTo>
                  <a:cubicBezTo>
                    <a:pt x="479" y="1058"/>
                    <a:pt x="522" y="1003"/>
                    <a:pt x="522" y="1003"/>
                  </a:cubicBezTo>
                  <a:cubicBezTo>
                    <a:pt x="742" y="710"/>
                    <a:pt x="914" y="327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3"/>
            <p:cNvSpPr/>
            <p:nvPr/>
          </p:nvSpPr>
          <p:spPr>
            <a:xfrm>
              <a:off x="1947550" y="2009300"/>
              <a:ext cx="129800" cy="77125"/>
            </a:xfrm>
            <a:custGeom>
              <a:avLst/>
              <a:gdLst/>
              <a:ahLst/>
              <a:cxnLst/>
              <a:rect l="l" t="t" r="r" b="b"/>
              <a:pathLst>
                <a:path w="5192" h="3085" extrusionOk="0">
                  <a:moveTo>
                    <a:pt x="5191" y="0"/>
                  </a:moveTo>
                  <a:lnTo>
                    <a:pt x="5191" y="0"/>
                  </a:lnTo>
                  <a:cubicBezTo>
                    <a:pt x="4861" y="59"/>
                    <a:pt x="4835" y="55"/>
                    <a:pt x="4268" y="268"/>
                  </a:cubicBezTo>
                  <a:cubicBezTo>
                    <a:pt x="3761" y="464"/>
                    <a:pt x="3290" y="647"/>
                    <a:pt x="2799" y="914"/>
                  </a:cubicBezTo>
                  <a:cubicBezTo>
                    <a:pt x="2471" y="1095"/>
                    <a:pt x="2151" y="1284"/>
                    <a:pt x="1851" y="1482"/>
                  </a:cubicBezTo>
                  <a:cubicBezTo>
                    <a:pt x="1851" y="1482"/>
                    <a:pt x="1681" y="1590"/>
                    <a:pt x="1517" y="1706"/>
                  </a:cubicBezTo>
                  <a:cubicBezTo>
                    <a:pt x="1433" y="1762"/>
                    <a:pt x="1352" y="1821"/>
                    <a:pt x="1291" y="1866"/>
                  </a:cubicBezTo>
                  <a:cubicBezTo>
                    <a:pt x="1229" y="1910"/>
                    <a:pt x="1188" y="1940"/>
                    <a:pt x="1188" y="1940"/>
                  </a:cubicBezTo>
                  <a:cubicBezTo>
                    <a:pt x="1055" y="2036"/>
                    <a:pt x="790" y="2266"/>
                    <a:pt x="546" y="2501"/>
                  </a:cubicBezTo>
                  <a:cubicBezTo>
                    <a:pt x="302" y="2738"/>
                    <a:pt x="81" y="2984"/>
                    <a:pt x="1" y="3084"/>
                  </a:cubicBezTo>
                  <a:cubicBezTo>
                    <a:pt x="325" y="2817"/>
                    <a:pt x="665" y="2555"/>
                    <a:pt x="1039" y="2281"/>
                  </a:cubicBezTo>
                  <a:lnTo>
                    <a:pt x="1174" y="2177"/>
                  </a:lnTo>
                  <a:cubicBezTo>
                    <a:pt x="1174" y="2177"/>
                    <a:pt x="1219" y="2141"/>
                    <a:pt x="1288" y="2093"/>
                  </a:cubicBezTo>
                  <a:cubicBezTo>
                    <a:pt x="1357" y="2042"/>
                    <a:pt x="1450" y="1976"/>
                    <a:pt x="1542" y="1909"/>
                  </a:cubicBezTo>
                  <a:cubicBezTo>
                    <a:pt x="1635" y="1845"/>
                    <a:pt x="1729" y="1781"/>
                    <a:pt x="1799" y="1733"/>
                  </a:cubicBezTo>
                  <a:cubicBezTo>
                    <a:pt x="1871" y="1686"/>
                    <a:pt x="1918" y="1655"/>
                    <a:pt x="1918" y="1655"/>
                  </a:cubicBezTo>
                  <a:cubicBezTo>
                    <a:pt x="2422" y="1327"/>
                    <a:pt x="2972" y="1002"/>
                    <a:pt x="3535" y="722"/>
                  </a:cubicBezTo>
                  <a:cubicBezTo>
                    <a:pt x="4096" y="438"/>
                    <a:pt x="4665" y="194"/>
                    <a:pt x="5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3"/>
            <p:cNvSpPr/>
            <p:nvPr/>
          </p:nvSpPr>
          <p:spPr>
            <a:xfrm>
              <a:off x="2022075" y="1973700"/>
              <a:ext cx="66925" cy="30225"/>
            </a:xfrm>
            <a:custGeom>
              <a:avLst/>
              <a:gdLst/>
              <a:ahLst/>
              <a:cxnLst/>
              <a:rect l="l" t="t" r="r" b="b"/>
              <a:pathLst>
                <a:path w="2677" h="1209" extrusionOk="0">
                  <a:moveTo>
                    <a:pt x="2152" y="0"/>
                  </a:moveTo>
                  <a:cubicBezTo>
                    <a:pt x="2107" y="0"/>
                    <a:pt x="2060" y="2"/>
                    <a:pt x="2013" y="5"/>
                  </a:cubicBezTo>
                  <a:lnTo>
                    <a:pt x="1927" y="15"/>
                  </a:lnTo>
                  <a:cubicBezTo>
                    <a:pt x="1927" y="15"/>
                    <a:pt x="1898" y="19"/>
                    <a:pt x="1854" y="27"/>
                  </a:cubicBezTo>
                  <a:cubicBezTo>
                    <a:pt x="1812" y="36"/>
                    <a:pt x="1754" y="45"/>
                    <a:pt x="1698" y="58"/>
                  </a:cubicBezTo>
                  <a:cubicBezTo>
                    <a:pt x="1640" y="72"/>
                    <a:pt x="1584" y="86"/>
                    <a:pt x="1542" y="96"/>
                  </a:cubicBezTo>
                  <a:cubicBezTo>
                    <a:pt x="1500" y="109"/>
                    <a:pt x="1472" y="117"/>
                    <a:pt x="1472" y="117"/>
                  </a:cubicBezTo>
                  <a:cubicBezTo>
                    <a:pt x="1178" y="208"/>
                    <a:pt x="879" y="353"/>
                    <a:pt x="624" y="547"/>
                  </a:cubicBezTo>
                  <a:cubicBezTo>
                    <a:pt x="368" y="740"/>
                    <a:pt x="153" y="973"/>
                    <a:pt x="0" y="1208"/>
                  </a:cubicBezTo>
                  <a:cubicBezTo>
                    <a:pt x="146" y="1114"/>
                    <a:pt x="146" y="1102"/>
                    <a:pt x="367" y="905"/>
                  </a:cubicBezTo>
                  <a:cubicBezTo>
                    <a:pt x="568" y="733"/>
                    <a:pt x="787" y="623"/>
                    <a:pt x="1022" y="499"/>
                  </a:cubicBezTo>
                  <a:cubicBezTo>
                    <a:pt x="1180" y="417"/>
                    <a:pt x="1344" y="346"/>
                    <a:pt x="1508" y="298"/>
                  </a:cubicBezTo>
                  <a:cubicBezTo>
                    <a:pt x="1508" y="298"/>
                    <a:pt x="1599" y="267"/>
                    <a:pt x="1693" y="247"/>
                  </a:cubicBezTo>
                  <a:cubicBezTo>
                    <a:pt x="1740" y="234"/>
                    <a:pt x="1786" y="224"/>
                    <a:pt x="1822" y="219"/>
                  </a:cubicBezTo>
                  <a:cubicBezTo>
                    <a:pt x="1858" y="212"/>
                    <a:pt x="1882" y="208"/>
                    <a:pt x="1882" y="208"/>
                  </a:cubicBezTo>
                  <a:cubicBezTo>
                    <a:pt x="1958" y="192"/>
                    <a:pt x="2119" y="153"/>
                    <a:pt x="2284" y="121"/>
                  </a:cubicBezTo>
                  <a:cubicBezTo>
                    <a:pt x="2447" y="92"/>
                    <a:pt x="2610" y="77"/>
                    <a:pt x="2676" y="62"/>
                  </a:cubicBezTo>
                  <a:cubicBezTo>
                    <a:pt x="2512" y="24"/>
                    <a:pt x="2338" y="0"/>
                    <a:pt x="2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3"/>
            <p:cNvSpPr/>
            <p:nvPr/>
          </p:nvSpPr>
          <p:spPr>
            <a:xfrm>
              <a:off x="1885475" y="1996925"/>
              <a:ext cx="35700" cy="36375"/>
            </a:xfrm>
            <a:custGeom>
              <a:avLst/>
              <a:gdLst/>
              <a:ahLst/>
              <a:cxnLst/>
              <a:rect l="l" t="t" r="r" b="b"/>
              <a:pathLst>
                <a:path w="1428" h="1455" extrusionOk="0">
                  <a:moveTo>
                    <a:pt x="162" y="1"/>
                  </a:moveTo>
                  <a:cubicBezTo>
                    <a:pt x="90" y="1"/>
                    <a:pt x="30" y="8"/>
                    <a:pt x="0" y="15"/>
                  </a:cubicBezTo>
                  <a:cubicBezTo>
                    <a:pt x="143" y="64"/>
                    <a:pt x="277" y="128"/>
                    <a:pt x="413" y="207"/>
                  </a:cubicBezTo>
                  <a:lnTo>
                    <a:pt x="465" y="231"/>
                  </a:lnTo>
                  <a:cubicBezTo>
                    <a:pt x="465" y="231"/>
                    <a:pt x="482" y="240"/>
                    <a:pt x="507" y="255"/>
                  </a:cubicBezTo>
                  <a:cubicBezTo>
                    <a:pt x="532" y="270"/>
                    <a:pt x="566" y="289"/>
                    <a:pt x="598" y="310"/>
                  </a:cubicBezTo>
                  <a:cubicBezTo>
                    <a:pt x="630" y="333"/>
                    <a:pt x="661" y="356"/>
                    <a:pt x="685" y="372"/>
                  </a:cubicBezTo>
                  <a:cubicBezTo>
                    <a:pt x="707" y="390"/>
                    <a:pt x="723" y="402"/>
                    <a:pt x="723" y="402"/>
                  </a:cubicBezTo>
                  <a:cubicBezTo>
                    <a:pt x="879" y="532"/>
                    <a:pt x="1032" y="691"/>
                    <a:pt x="1145" y="875"/>
                  </a:cubicBezTo>
                  <a:cubicBezTo>
                    <a:pt x="1260" y="1058"/>
                    <a:pt x="1342" y="1260"/>
                    <a:pt x="1381" y="1454"/>
                  </a:cubicBezTo>
                  <a:cubicBezTo>
                    <a:pt x="1416" y="1333"/>
                    <a:pt x="1428" y="1319"/>
                    <a:pt x="1373" y="1105"/>
                  </a:cubicBezTo>
                  <a:cubicBezTo>
                    <a:pt x="1320" y="915"/>
                    <a:pt x="1263" y="730"/>
                    <a:pt x="1134" y="563"/>
                  </a:cubicBezTo>
                  <a:cubicBezTo>
                    <a:pt x="1048" y="454"/>
                    <a:pt x="952" y="353"/>
                    <a:pt x="847" y="269"/>
                  </a:cubicBezTo>
                  <a:cubicBezTo>
                    <a:pt x="852" y="263"/>
                    <a:pt x="610" y="98"/>
                    <a:pt x="600" y="98"/>
                  </a:cubicBezTo>
                  <a:cubicBezTo>
                    <a:pt x="599" y="98"/>
                    <a:pt x="599" y="98"/>
                    <a:pt x="599" y="98"/>
                  </a:cubicBezTo>
                  <a:cubicBezTo>
                    <a:pt x="547" y="66"/>
                    <a:pt x="420" y="26"/>
                    <a:pt x="294" y="9"/>
                  </a:cubicBezTo>
                  <a:cubicBezTo>
                    <a:pt x="248" y="3"/>
                    <a:pt x="203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3"/>
            <p:cNvSpPr/>
            <p:nvPr/>
          </p:nvSpPr>
          <p:spPr>
            <a:xfrm>
              <a:off x="1863875" y="1968550"/>
              <a:ext cx="58325" cy="15700"/>
            </a:xfrm>
            <a:custGeom>
              <a:avLst/>
              <a:gdLst/>
              <a:ahLst/>
              <a:cxnLst/>
              <a:rect l="l" t="t" r="r" b="b"/>
              <a:pathLst>
                <a:path w="2333" h="628" extrusionOk="0">
                  <a:moveTo>
                    <a:pt x="1515" y="0"/>
                  </a:moveTo>
                  <a:cubicBezTo>
                    <a:pt x="1444" y="0"/>
                    <a:pt x="1372" y="4"/>
                    <a:pt x="1298" y="15"/>
                  </a:cubicBezTo>
                  <a:cubicBezTo>
                    <a:pt x="1145" y="36"/>
                    <a:pt x="994" y="67"/>
                    <a:pt x="852" y="109"/>
                  </a:cubicBezTo>
                  <a:cubicBezTo>
                    <a:pt x="852" y="109"/>
                    <a:pt x="772" y="129"/>
                    <a:pt x="693" y="158"/>
                  </a:cubicBezTo>
                  <a:cubicBezTo>
                    <a:pt x="614" y="181"/>
                    <a:pt x="538" y="214"/>
                    <a:pt x="538" y="214"/>
                  </a:cubicBezTo>
                  <a:cubicBezTo>
                    <a:pt x="474" y="238"/>
                    <a:pt x="350" y="314"/>
                    <a:pt x="238" y="400"/>
                  </a:cubicBezTo>
                  <a:cubicBezTo>
                    <a:pt x="127" y="486"/>
                    <a:pt x="32" y="584"/>
                    <a:pt x="0" y="628"/>
                  </a:cubicBezTo>
                  <a:cubicBezTo>
                    <a:pt x="155" y="558"/>
                    <a:pt x="315" y="495"/>
                    <a:pt x="487" y="432"/>
                  </a:cubicBezTo>
                  <a:lnTo>
                    <a:pt x="488" y="432"/>
                  </a:lnTo>
                  <a:lnTo>
                    <a:pt x="548" y="404"/>
                  </a:lnTo>
                  <a:cubicBezTo>
                    <a:pt x="548" y="404"/>
                    <a:pt x="632" y="372"/>
                    <a:pt x="716" y="341"/>
                  </a:cubicBezTo>
                  <a:cubicBezTo>
                    <a:pt x="759" y="327"/>
                    <a:pt x="801" y="313"/>
                    <a:pt x="834" y="302"/>
                  </a:cubicBezTo>
                  <a:cubicBezTo>
                    <a:pt x="866" y="294"/>
                    <a:pt x="888" y="287"/>
                    <a:pt x="888" y="287"/>
                  </a:cubicBezTo>
                  <a:cubicBezTo>
                    <a:pt x="1234" y="185"/>
                    <a:pt x="1629" y="130"/>
                    <a:pt x="1997" y="130"/>
                  </a:cubicBezTo>
                  <a:cubicBezTo>
                    <a:pt x="2112" y="130"/>
                    <a:pt x="2225" y="136"/>
                    <a:pt x="2333" y="147"/>
                  </a:cubicBezTo>
                  <a:cubicBezTo>
                    <a:pt x="2210" y="74"/>
                    <a:pt x="2202" y="64"/>
                    <a:pt x="1956" y="34"/>
                  </a:cubicBezTo>
                  <a:cubicBezTo>
                    <a:pt x="1807" y="18"/>
                    <a:pt x="1664" y="0"/>
                    <a:pt x="1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3"/>
            <p:cNvSpPr/>
            <p:nvPr/>
          </p:nvSpPr>
          <p:spPr>
            <a:xfrm>
              <a:off x="1832650" y="1996000"/>
              <a:ext cx="23075" cy="80550"/>
            </a:xfrm>
            <a:custGeom>
              <a:avLst/>
              <a:gdLst/>
              <a:ahLst/>
              <a:cxnLst/>
              <a:rect l="l" t="t" r="r" b="b"/>
              <a:pathLst>
                <a:path w="923" h="3222" extrusionOk="0">
                  <a:moveTo>
                    <a:pt x="452" y="0"/>
                  </a:moveTo>
                  <a:lnTo>
                    <a:pt x="452" y="0"/>
                  </a:lnTo>
                  <a:cubicBezTo>
                    <a:pt x="302" y="194"/>
                    <a:pt x="174" y="420"/>
                    <a:pt x="92" y="686"/>
                  </a:cubicBezTo>
                  <a:lnTo>
                    <a:pt x="68" y="785"/>
                  </a:lnTo>
                  <a:cubicBezTo>
                    <a:pt x="68" y="785"/>
                    <a:pt x="39" y="918"/>
                    <a:pt x="24" y="1054"/>
                  </a:cubicBezTo>
                  <a:cubicBezTo>
                    <a:pt x="7" y="1189"/>
                    <a:pt x="7" y="1325"/>
                    <a:pt x="7" y="1325"/>
                  </a:cubicBezTo>
                  <a:cubicBezTo>
                    <a:pt x="0" y="1686"/>
                    <a:pt x="89" y="2070"/>
                    <a:pt x="258" y="2403"/>
                  </a:cubicBezTo>
                  <a:cubicBezTo>
                    <a:pt x="423" y="2739"/>
                    <a:pt x="666" y="3022"/>
                    <a:pt x="923" y="3222"/>
                  </a:cubicBezTo>
                  <a:cubicBezTo>
                    <a:pt x="870" y="3137"/>
                    <a:pt x="844" y="3092"/>
                    <a:pt x="802" y="3037"/>
                  </a:cubicBezTo>
                  <a:cubicBezTo>
                    <a:pt x="762" y="2978"/>
                    <a:pt x="701" y="2913"/>
                    <a:pt x="606" y="2772"/>
                  </a:cubicBezTo>
                  <a:cubicBezTo>
                    <a:pt x="436" y="2515"/>
                    <a:pt x="347" y="2244"/>
                    <a:pt x="267" y="1949"/>
                  </a:cubicBezTo>
                  <a:cubicBezTo>
                    <a:pt x="213" y="1750"/>
                    <a:pt x="188" y="1546"/>
                    <a:pt x="188" y="1348"/>
                  </a:cubicBezTo>
                  <a:cubicBezTo>
                    <a:pt x="188" y="1348"/>
                    <a:pt x="188" y="1236"/>
                    <a:pt x="199" y="1126"/>
                  </a:cubicBezTo>
                  <a:cubicBezTo>
                    <a:pt x="208" y="1016"/>
                    <a:pt x="230" y="906"/>
                    <a:pt x="230" y="906"/>
                  </a:cubicBezTo>
                  <a:cubicBezTo>
                    <a:pt x="245" y="818"/>
                    <a:pt x="270" y="626"/>
                    <a:pt x="316" y="439"/>
                  </a:cubicBezTo>
                  <a:cubicBezTo>
                    <a:pt x="360" y="253"/>
                    <a:pt x="431" y="75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3"/>
            <p:cNvSpPr/>
            <p:nvPr/>
          </p:nvSpPr>
          <p:spPr>
            <a:xfrm>
              <a:off x="2082325" y="1936750"/>
              <a:ext cx="64975" cy="23825"/>
            </a:xfrm>
            <a:custGeom>
              <a:avLst/>
              <a:gdLst/>
              <a:ahLst/>
              <a:cxnLst/>
              <a:rect l="l" t="t" r="r" b="b"/>
              <a:pathLst>
                <a:path w="2599" h="953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79"/>
                    <a:pt x="33" y="123"/>
                    <a:pt x="72" y="170"/>
                  </a:cubicBezTo>
                  <a:cubicBezTo>
                    <a:pt x="114" y="214"/>
                    <a:pt x="179" y="268"/>
                    <a:pt x="324" y="312"/>
                  </a:cubicBezTo>
                  <a:cubicBezTo>
                    <a:pt x="453" y="347"/>
                    <a:pt x="582" y="358"/>
                    <a:pt x="705" y="368"/>
                  </a:cubicBezTo>
                  <a:cubicBezTo>
                    <a:pt x="827" y="376"/>
                    <a:pt x="945" y="392"/>
                    <a:pt x="1071" y="406"/>
                  </a:cubicBezTo>
                  <a:cubicBezTo>
                    <a:pt x="1238" y="425"/>
                    <a:pt x="1404" y="461"/>
                    <a:pt x="1558" y="509"/>
                  </a:cubicBezTo>
                  <a:cubicBezTo>
                    <a:pt x="1558" y="509"/>
                    <a:pt x="1645" y="536"/>
                    <a:pt x="1729" y="569"/>
                  </a:cubicBezTo>
                  <a:cubicBezTo>
                    <a:pt x="1815" y="602"/>
                    <a:pt x="1897" y="640"/>
                    <a:pt x="1897" y="640"/>
                  </a:cubicBezTo>
                  <a:cubicBezTo>
                    <a:pt x="1964" y="672"/>
                    <a:pt x="2113" y="725"/>
                    <a:pt x="2257" y="789"/>
                  </a:cubicBezTo>
                  <a:cubicBezTo>
                    <a:pt x="2402" y="852"/>
                    <a:pt x="2538" y="929"/>
                    <a:pt x="2599" y="953"/>
                  </a:cubicBezTo>
                  <a:cubicBezTo>
                    <a:pt x="2465" y="804"/>
                    <a:pt x="2308" y="663"/>
                    <a:pt x="2113" y="545"/>
                  </a:cubicBezTo>
                  <a:lnTo>
                    <a:pt x="2114" y="545"/>
                  </a:lnTo>
                  <a:lnTo>
                    <a:pt x="2040" y="507"/>
                  </a:lnTo>
                  <a:cubicBezTo>
                    <a:pt x="2040" y="507"/>
                    <a:pt x="1941" y="457"/>
                    <a:pt x="1838" y="416"/>
                  </a:cubicBezTo>
                  <a:cubicBezTo>
                    <a:pt x="1736" y="374"/>
                    <a:pt x="1630" y="341"/>
                    <a:pt x="1630" y="341"/>
                  </a:cubicBezTo>
                  <a:cubicBezTo>
                    <a:pt x="1392" y="262"/>
                    <a:pt x="1125" y="220"/>
                    <a:pt x="864" y="220"/>
                  </a:cubicBezTo>
                  <a:cubicBezTo>
                    <a:pt x="821" y="220"/>
                    <a:pt x="778" y="222"/>
                    <a:pt x="734" y="224"/>
                  </a:cubicBezTo>
                  <a:cubicBezTo>
                    <a:pt x="664" y="227"/>
                    <a:pt x="596" y="231"/>
                    <a:pt x="530" y="231"/>
                  </a:cubicBezTo>
                  <a:cubicBezTo>
                    <a:pt x="455" y="231"/>
                    <a:pt x="383" y="226"/>
                    <a:pt x="314" y="210"/>
                  </a:cubicBezTo>
                  <a:cubicBezTo>
                    <a:pt x="184" y="181"/>
                    <a:pt x="63" y="11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3"/>
            <p:cNvSpPr/>
            <p:nvPr/>
          </p:nvSpPr>
          <p:spPr>
            <a:xfrm>
              <a:off x="2069300" y="1936750"/>
              <a:ext cx="49150" cy="27375"/>
            </a:xfrm>
            <a:custGeom>
              <a:avLst/>
              <a:gdLst/>
              <a:ahLst/>
              <a:cxnLst/>
              <a:rect l="l" t="t" r="r" b="b"/>
              <a:pathLst>
                <a:path w="1966" h="1095" extrusionOk="0">
                  <a:moveTo>
                    <a:pt x="13" y="0"/>
                  </a:moveTo>
                  <a:cubicBezTo>
                    <a:pt x="2" y="68"/>
                    <a:pt x="0" y="107"/>
                    <a:pt x="9" y="157"/>
                  </a:cubicBezTo>
                  <a:cubicBezTo>
                    <a:pt x="22" y="206"/>
                    <a:pt x="39" y="269"/>
                    <a:pt x="104" y="376"/>
                  </a:cubicBezTo>
                  <a:cubicBezTo>
                    <a:pt x="221" y="565"/>
                    <a:pt x="361" y="732"/>
                    <a:pt x="563" y="847"/>
                  </a:cubicBezTo>
                  <a:cubicBezTo>
                    <a:pt x="700" y="924"/>
                    <a:pt x="845" y="977"/>
                    <a:pt x="985" y="1017"/>
                  </a:cubicBezTo>
                  <a:cubicBezTo>
                    <a:pt x="985" y="1017"/>
                    <a:pt x="1064" y="1039"/>
                    <a:pt x="1144" y="1057"/>
                  </a:cubicBezTo>
                  <a:cubicBezTo>
                    <a:pt x="1224" y="1074"/>
                    <a:pt x="1304" y="1087"/>
                    <a:pt x="1304" y="1087"/>
                  </a:cubicBezTo>
                  <a:cubicBezTo>
                    <a:pt x="1332" y="1092"/>
                    <a:pt x="1373" y="1095"/>
                    <a:pt x="1421" y="1095"/>
                  </a:cubicBezTo>
                  <a:cubicBezTo>
                    <a:pt x="1602" y="1095"/>
                    <a:pt x="1885" y="1060"/>
                    <a:pt x="1966" y="1032"/>
                  </a:cubicBezTo>
                  <a:cubicBezTo>
                    <a:pt x="1803" y="994"/>
                    <a:pt x="1635" y="960"/>
                    <a:pt x="1457" y="925"/>
                  </a:cubicBezTo>
                  <a:lnTo>
                    <a:pt x="1391" y="916"/>
                  </a:lnTo>
                  <a:cubicBezTo>
                    <a:pt x="1391" y="916"/>
                    <a:pt x="1303" y="903"/>
                    <a:pt x="1218" y="886"/>
                  </a:cubicBezTo>
                  <a:cubicBezTo>
                    <a:pt x="1131" y="869"/>
                    <a:pt x="1048" y="845"/>
                    <a:pt x="1048" y="845"/>
                  </a:cubicBezTo>
                  <a:cubicBezTo>
                    <a:pt x="826" y="785"/>
                    <a:pt x="603" y="691"/>
                    <a:pt x="415" y="546"/>
                  </a:cubicBezTo>
                  <a:cubicBezTo>
                    <a:pt x="226" y="403"/>
                    <a:pt x="78" y="21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3"/>
            <p:cNvSpPr/>
            <p:nvPr/>
          </p:nvSpPr>
          <p:spPr>
            <a:xfrm>
              <a:off x="2169825" y="1957625"/>
              <a:ext cx="113525" cy="38050"/>
            </a:xfrm>
            <a:custGeom>
              <a:avLst/>
              <a:gdLst/>
              <a:ahLst/>
              <a:cxnLst/>
              <a:rect l="l" t="t" r="r" b="b"/>
              <a:pathLst>
                <a:path w="4541" h="1522" extrusionOk="0">
                  <a:moveTo>
                    <a:pt x="3529" y="0"/>
                  </a:moveTo>
                  <a:cubicBezTo>
                    <a:pt x="3177" y="0"/>
                    <a:pt x="2835" y="22"/>
                    <a:pt x="2472" y="105"/>
                  </a:cubicBezTo>
                  <a:cubicBezTo>
                    <a:pt x="2175" y="175"/>
                    <a:pt x="1883" y="264"/>
                    <a:pt x="1613" y="375"/>
                  </a:cubicBezTo>
                  <a:cubicBezTo>
                    <a:pt x="1613" y="375"/>
                    <a:pt x="1575" y="390"/>
                    <a:pt x="1518" y="413"/>
                  </a:cubicBezTo>
                  <a:cubicBezTo>
                    <a:pt x="1460" y="437"/>
                    <a:pt x="1387" y="472"/>
                    <a:pt x="1312" y="506"/>
                  </a:cubicBezTo>
                  <a:cubicBezTo>
                    <a:pt x="1236" y="539"/>
                    <a:pt x="1163" y="576"/>
                    <a:pt x="1109" y="606"/>
                  </a:cubicBezTo>
                  <a:cubicBezTo>
                    <a:pt x="1055" y="635"/>
                    <a:pt x="1018" y="654"/>
                    <a:pt x="1018" y="654"/>
                  </a:cubicBezTo>
                  <a:cubicBezTo>
                    <a:pt x="898" y="715"/>
                    <a:pt x="663" y="880"/>
                    <a:pt x="454" y="1058"/>
                  </a:cubicBezTo>
                  <a:cubicBezTo>
                    <a:pt x="350" y="1151"/>
                    <a:pt x="250" y="1243"/>
                    <a:pt x="171" y="1327"/>
                  </a:cubicBezTo>
                  <a:cubicBezTo>
                    <a:pt x="93" y="1411"/>
                    <a:pt x="33" y="1480"/>
                    <a:pt x="0" y="1521"/>
                  </a:cubicBezTo>
                  <a:cubicBezTo>
                    <a:pt x="269" y="1315"/>
                    <a:pt x="557" y="1124"/>
                    <a:pt x="882" y="943"/>
                  </a:cubicBezTo>
                  <a:lnTo>
                    <a:pt x="997" y="872"/>
                  </a:lnTo>
                  <a:cubicBezTo>
                    <a:pt x="997" y="872"/>
                    <a:pt x="1037" y="849"/>
                    <a:pt x="1098" y="817"/>
                  </a:cubicBezTo>
                  <a:cubicBezTo>
                    <a:pt x="1159" y="786"/>
                    <a:pt x="1237" y="742"/>
                    <a:pt x="1320" y="703"/>
                  </a:cubicBezTo>
                  <a:cubicBezTo>
                    <a:pt x="1403" y="665"/>
                    <a:pt x="1485" y="627"/>
                    <a:pt x="1548" y="598"/>
                  </a:cubicBezTo>
                  <a:cubicBezTo>
                    <a:pt x="1611" y="571"/>
                    <a:pt x="1653" y="556"/>
                    <a:pt x="1653" y="556"/>
                  </a:cubicBezTo>
                  <a:cubicBezTo>
                    <a:pt x="2098" y="377"/>
                    <a:pt x="2591" y="230"/>
                    <a:pt x="3091" y="161"/>
                  </a:cubicBezTo>
                  <a:cubicBezTo>
                    <a:pt x="3389" y="117"/>
                    <a:pt x="3687" y="96"/>
                    <a:pt x="3975" y="96"/>
                  </a:cubicBezTo>
                  <a:cubicBezTo>
                    <a:pt x="4169" y="96"/>
                    <a:pt x="4359" y="106"/>
                    <a:pt x="4541" y="124"/>
                  </a:cubicBezTo>
                  <a:cubicBezTo>
                    <a:pt x="4282" y="43"/>
                    <a:pt x="4264" y="23"/>
                    <a:pt x="3772" y="3"/>
                  </a:cubicBezTo>
                  <a:cubicBezTo>
                    <a:pt x="3690" y="1"/>
                    <a:pt x="3609" y="0"/>
                    <a:pt x="35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3"/>
            <p:cNvSpPr/>
            <p:nvPr/>
          </p:nvSpPr>
          <p:spPr>
            <a:xfrm>
              <a:off x="2112550" y="2209850"/>
              <a:ext cx="38150" cy="67375"/>
            </a:xfrm>
            <a:custGeom>
              <a:avLst/>
              <a:gdLst/>
              <a:ahLst/>
              <a:cxnLst/>
              <a:rect l="l" t="t" r="r" b="b"/>
              <a:pathLst>
                <a:path w="1526" h="2695" extrusionOk="0">
                  <a:moveTo>
                    <a:pt x="66" y="1"/>
                  </a:moveTo>
                  <a:lnTo>
                    <a:pt x="66" y="1"/>
                  </a:lnTo>
                  <a:cubicBezTo>
                    <a:pt x="7" y="219"/>
                    <a:pt x="0" y="464"/>
                    <a:pt x="69" y="716"/>
                  </a:cubicBezTo>
                  <a:lnTo>
                    <a:pt x="68" y="716"/>
                  </a:lnTo>
                  <a:lnTo>
                    <a:pt x="83" y="762"/>
                  </a:lnTo>
                  <a:cubicBezTo>
                    <a:pt x="92" y="783"/>
                    <a:pt x="101" y="806"/>
                    <a:pt x="101" y="806"/>
                  </a:cubicBezTo>
                  <a:cubicBezTo>
                    <a:pt x="101" y="806"/>
                    <a:pt x="146" y="925"/>
                    <a:pt x="212" y="1035"/>
                  </a:cubicBezTo>
                  <a:cubicBezTo>
                    <a:pt x="276" y="1146"/>
                    <a:pt x="358" y="1245"/>
                    <a:pt x="358" y="1245"/>
                  </a:cubicBezTo>
                  <a:cubicBezTo>
                    <a:pt x="578" y="1510"/>
                    <a:pt x="885" y="1674"/>
                    <a:pt x="1118" y="1891"/>
                  </a:cubicBezTo>
                  <a:cubicBezTo>
                    <a:pt x="1234" y="1997"/>
                    <a:pt x="1332" y="2124"/>
                    <a:pt x="1394" y="2263"/>
                  </a:cubicBezTo>
                  <a:cubicBezTo>
                    <a:pt x="1457" y="2401"/>
                    <a:pt x="1476" y="2555"/>
                    <a:pt x="1436" y="2694"/>
                  </a:cubicBezTo>
                  <a:cubicBezTo>
                    <a:pt x="1489" y="2623"/>
                    <a:pt x="1506" y="2572"/>
                    <a:pt x="1517" y="2506"/>
                  </a:cubicBezTo>
                  <a:cubicBezTo>
                    <a:pt x="1524" y="2439"/>
                    <a:pt x="1526" y="2347"/>
                    <a:pt x="1466" y="2190"/>
                  </a:cubicBezTo>
                  <a:cubicBezTo>
                    <a:pt x="1360" y="1909"/>
                    <a:pt x="1159" y="1693"/>
                    <a:pt x="929" y="1514"/>
                  </a:cubicBezTo>
                  <a:cubicBezTo>
                    <a:pt x="774" y="1393"/>
                    <a:pt x="624" y="1277"/>
                    <a:pt x="511" y="1142"/>
                  </a:cubicBezTo>
                  <a:cubicBezTo>
                    <a:pt x="511" y="1142"/>
                    <a:pt x="446" y="1068"/>
                    <a:pt x="393" y="983"/>
                  </a:cubicBezTo>
                  <a:cubicBezTo>
                    <a:pt x="340" y="900"/>
                    <a:pt x="300" y="809"/>
                    <a:pt x="300" y="809"/>
                  </a:cubicBezTo>
                  <a:cubicBezTo>
                    <a:pt x="265" y="736"/>
                    <a:pt x="186" y="581"/>
                    <a:pt x="139" y="414"/>
                  </a:cubicBezTo>
                  <a:cubicBezTo>
                    <a:pt x="90" y="247"/>
                    <a:pt x="75" y="7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3"/>
            <p:cNvSpPr/>
            <p:nvPr/>
          </p:nvSpPr>
          <p:spPr>
            <a:xfrm>
              <a:off x="2083125" y="2162925"/>
              <a:ext cx="33675" cy="37425"/>
            </a:xfrm>
            <a:custGeom>
              <a:avLst/>
              <a:gdLst/>
              <a:ahLst/>
              <a:cxnLst/>
              <a:rect l="l" t="t" r="r" b="b"/>
              <a:pathLst>
                <a:path w="1347" h="1497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228" y="27"/>
                    <a:pt x="1218" y="29"/>
                    <a:pt x="1057" y="152"/>
                  </a:cubicBezTo>
                  <a:cubicBezTo>
                    <a:pt x="914" y="264"/>
                    <a:pt x="766" y="354"/>
                    <a:pt x="635" y="490"/>
                  </a:cubicBezTo>
                  <a:cubicBezTo>
                    <a:pt x="549" y="581"/>
                    <a:pt x="465" y="674"/>
                    <a:pt x="387" y="767"/>
                  </a:cubicBezTo>
                  <a:cubicBezTo>
                    <a:pt x="387" y="767"/>
                    <a:pt x="343" y="819"/>
                    <a:pt x="300" y="871"/>
                  </a:cubicBezTo>
                  <a:cubicBezTo>
                    <a:pt x="257" y="924"/>
                    <a:pt x="216" y="978"/>
                    <a:pt x="216" y="978"/>
                  </a:cubicBezTo>
                  <a:cubicBezTo>
                    <a:pt x="145" y="1064"/>
                    <a:pt x="7" y="1404"/>
                    <a:pt x="1" y="1497"/>
                  </a:cubicBezTo>
                  <a:cubicBezTo>
                    <a:pt x="97" y="1393"/>
                    <a:pt x="195" y="1288"/>
                    <a:pt x="297" y="1173"/>
                  </a:cubicBezTo>
                  <a:lnTo>
                    <a:pt x="331" y="1127"/>
                  </a:lnTo>
                  <a:lnTo>
                    <a:pt x="422" y="1009"/>
                  </a:lnTo>
                  <a:cubicBezTo>
                    <a:pt x="470" y="952"/>
                    <a:pt x="519" y="894"/>
                    <a:pt x="519" y="894"/>
                  </a:cubicBezTo>
                  <a:cubicBezTo>
                    <a:pt x="774" y="591"/>
                    <a:pt x="1076" y="261"/>
                    <a:pt x="1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3"/>
            <p:cNvSpPr/>
            <p:nvPr/>
          </p:nvSpPr>
          <p:spPr>
            <a:xfrm>
              <a:off x="2151025" y="2193950"/>
              <a:ext cx="8200" cy="52400"/>
            </a:xfrm>
            <a:custGeom>
              <a:avLst/>
              <a:gdLst/>
              <a:ahLst/>
              <a:cxnLst/>
              <a:rect l="l" t="t" r="r" b="b"/>
              <a:pathLst>
                <a:path w="328" h="2096" extrusionOk="0">
                  <a:moveTo>
                    <a:pt x="32" y="1"/>
                  </a:moveTo>
                  <a:lnTo>
                    <a:pt x="32" y="1"/>
                  </a:lnTo>
                  <a:cubicBezTo>
                    <a:pt x="57" y="149"/>
                    <a:pt x="76" y="298"/>
                    <a:pt x="93" y="458"/>
                  </a:cubicBezTo>
                  <a:lnTo>
                    <a:pt x="105" y="515"/>
                  </a:lnTo>
                  <a:cubicBezTo>
                    <a:pt x="105" y="515"/>
                    <a:pt x="116" y="593"/>
                    <a:pt x="125" y="671"/>
                  </a:cubicBezTo>
                  <a:cubicBezTo>
                    <a:pt x="133" y="749"/>
                    <a:pt x="137" y="828"/>
                    <a:pt x="137" y="828"/>
                  </a:cubicBezTo>
                  <a:cubicBezTo>
                    <a:pt x="163" y="1242"/>
                    <a:pt x="114" y="1712"/>
                    <a:pt x="1" y="2095"/>
                  </a:cubicBezTo>
                  <a:cubicBezTo>
                    <a:pt x="91" y="2004"/>
                    <a:pt x="102" y="1999"/>
                    <a:pt x="172" y="1794"/>
                  </a:cubicBezTo>
                  <a:cubicBezTo>
                    <a:pt x="232" y="1609"/>
                    <a:pt x="299" y="1435"/>
                    <a:pt x="316" y="1231"/>
                  </a:cubicBezTo>
                  <a:cubicBezTo>
                    <a:pt x="325" y="1096"/>
                    <a:pt x="328" y="961"/>
                    <a:pt x="320" y="831"/>
                  </a:cubicBezTo>
                  <a:cubicBezTo>
                    <a:pt x="320" y="831"/>
                    <a:pt x="318" y="758"/>
                    <a:pt x="309" y="685"/>
                  </a:cubicBezTo>
                  <a:cubicBezTo>
                    <a:pt x="304" y="613"/>
                    <a:pt x="292" y="540"/>
                    <a:pt x="292" y="540"/>
                  </a:cubicBezTo>
                  <a:cubicBezTo>
                    <a:pt x="284" y="481"/>
                    <a:pt x="241" y="359"/>
                    <a:pt x="187" y="247"/>
                  </a:cubicBezTo>
                  <a:cubicBezTo>
                    <a:pt x="133" y="136"/>
                    <a:pt x="66" y="35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3"/>
            <p:cNvSpPr/>
            <p:nvPr/>
          </p:nvSpPr>
          <p:spPr>
            <a:xfrm>
              <a:off x="2172650" y="2165850"/>
              <a:ext cx="8550" cy="40725"/>
            </a:xfrm>
            <a:custGeom>
              <a:avLst/>
              <a:gdLst/>
              <a:ahLst/>
              <a:cxnLst/>
              <a:rect l="l" t="t" r="r" b="b"/>
              <a:pathLst>
                <a:path w="342" h="1629" extrusionOk="0">
                  <a:moveTo>
                    <a:pt x="342" y="0"/>
                  </a:moveTo>
                  <a:cubicBezTo>
                    <a:pt x="251" y="81"/>
                    <a:pt x="169" y="183"/>
                    <a:pt x="109" y="308"/>
                  </a:cubicBezTo>
                  <a:lnTo>
                    <a:pt x="92" y="356"/>
                  </a:lnTo>
                  <a:cubicBezTo>
                    <a:pt x="92" y="356"/>
                    <a:pt x="71" y="421"/>
                    <a:pt x="54" y="486"/>
                  </a:cubicBezTo>
                  <a:cubicBezTo>
                    <a:pt x="46" y="519"/>
                    <a:pt x="40" y="552"/>
                    <a:pt x="35" y="577"/>
                  </a:cubicBezTo>
                  <a:cubicBezTo>
                    <a:pt x="30" y="602"/>
                    <a:pt x="28" y="619"/>
                    <a:pt x="28" y="619"/>
                  </a:cubicBezTo>
                  <a:cubicBezTo>
                    <a:pt x="1" y="795"/>
                    <a:pt x="11" y="990"/>
                    <a:pt x="64" y="1168"/>
                  </a:cubicBezTo>
                  <a:cubicBezTo>
                    <a:pt x="115" y="1346"/>
                    <a:pt x="203" y="1508"/>
                    <a:pt x="308" y="1629"/>
                  </a:cubicBezTo>
                  <a:cubicBezTo>
                    <a:pt x="306" y="1521"/>
                    <a:pt x="299" y="1519"/>
                    <a:pt x="245" y="1364"/>
                  </a:cubicBezTo>
                  <a:cubicBezTo>
                    <a:pt x="201" y="1223"/>
                    <a:pt x="208" y="1086"/>
                    <a:pt x="197" y="942"/>
                  </a:cubicBezTo>
                  <a:cubicBezTo>
                    <a:pt x="190" y="845"/>
                    <a:pt x="192" y="747"/>
                    <a:pt x="206" y="654"/>
                  </a:cubicBezTo>
                  <a:cubicBezTo>
                    <a:pt x="206" y="654"/>
                    <a:pt x="214" y="602"/>
                    <a:pt x="226" y="552"/>
                  </a:cubicBezTo>
                  <a:cubicBezTo>
                    <a:pt x="236" y="500"/>
                    <a:pt x="253" y="451"/>
                    <a:pt x="253" y="451"/>
                  </a:cubicBezTo>
                  <a:cubicBezTo>
                    <a:pt x="264" y="409"/>
                    <a:pt x="276" y="319"/>
                    <a:pt x="293" y="226"/>
                  </a:cubicBezTo>
                  <a:cubicBezTo>
                    <a:pt x="311" y="134"/>
                    <a:pt x="337" y="42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3"/>
            <p:cNvSpPr/>
            <p:nvPr/>
          </p:nvSpPr>
          <p:spPr>
            <a:xfrm>
              <a:off x="2221475" y="2163875"/>
              <a:ext cx="39575" cy="60375"/>
            </a:xfrm>
            <a:custGeom>
              <a:avLst/>
              <a:gdLst/>
              <a:ahLst/>
              <a:cxnLst/>
              <a:rect l="l" t="t" r="r" b="b"/>
              <a:pathLst>
                <a:path w="1583" h="2415" extrusionOk="0">
                  <a:moveTo>
                    <a:pt x="1" y="0"/>
                  </a:moveTo>
                  <a:lnTo>
                    <a:pt x="1" y="0"/>
                  </a:lnTo>
                  <a:cubicBezTo>
                    <a:pt x="148" y="142"/>
                    <a:pt x="290" y="292"/>
                    <a:pt x="436" y="459"/>
                  </a:cubicBezTo>
                  <a:lnTo>
                    <a:pt x="493" y="517"/>
                  </a:lnTo>
                  <a:cubicBezTo>
                    <a:pt x="493" y="517"/>
                    <a:pt x="565" y="597"/>
                    <a:pt x="637" y="679"/>
                  </a:cubicBezTo>
                  <a:cubicBezTo>
                    <a:pt x="670" y="721"/>
                    <a:pt x="705" y="764"/>
                    <a:pt x="731" y="795"/>
                  </a:cubicBezTo>
                  <a:cubicBezTo>
                    <a:pt x="755" y="827"/>
                    <a:pt x="771" y="850"/>
                    <a:pt x="771" y="850"/>
                  </a:cubicBezTo>
                  <a:cubicBezTo>
                    <a:pt x="1120" y="1305"/>
                    <a:pt x="1414" y="1889"/>
                    <a:pt x="1561" y="2415"/>
                  </a:cubicBezTo>
                  <a:cubicBezTo>
                    <a:pt x="1575" y="2247"/>
                    <a:pt x="1583" y="2233"/>
                    <a:pt x="1503" y="1948"/>
                  </a:cubicBezTo>
                  <a:cubicBezTo>
                    <a:pt x="1427" y="1694"/>
                    <a:pt x="1360" y="1451"/>
                    <a:pt x="1225" y="1210"/>
                  </a:cubicBezTo>
                  <a:cubicBezTo>
                    <a:pt x="1134" y="1050"/>
                    <a:pt x="1035" y="896"/>
                    <a:pt x="928" y="755"/>
                  </a:cubicBezTo>
                  <a:cubicBezTo>
                    <a:pt x="928" y="755"/>
                    <a:pt x="869" y="675"/>
                    <a:pt x="805" y="598"/>
                  </a:cubicBezTo>
                  <a:cubicBezTo>
                    <a:pt x="775" y="559"/>
                    <a:pt x="743" y="523"/>
                    <a:pt x="717" y="494"/>
                  </a:cubicBezTo>
                  <a:cubicBezTo>
                    <a:pt x="693" y="467"/>
                    <a:pt x="676" y="448"/>
                    <a:pt x="676" y="448"/>
                  </a:cubicBezTo>
                  <a:cubicBezTo>
                    <a:pt x="623" y="387"/>
                    <a:pt x="487" y="277"/>
                    <a:pt x="348" y="185"/>
                  </a:cubicBezTo>
                  <a:cubicBezTo>
                    <a:pt x="207" y="93"/>
                    <a:pt x="62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3"/>
            <p:cNvSpPr/>
            <p:nvPr/>
          </p:nvSpPr>
          <p:spPr>
            <a:xfrm>
              <a:off x="2116425" y="2314825"/>
              <a:ext cx="116800" cy="45725"/>
            </a:xfrm>
            <a:custGeom>
              <a:avLst/>
              <a:gdLst/>
              <a:ahLst/>
              <a:cxnLst/>
              <a:rect l="l" t="t" r="r" b="b"/>
              <a:pathLst>
                <a:path w="4672" h="1829" extrusionOk="0">
                  <a:moveTo>
                    <a:pt x="4671" y="0"/>
                  </a:moveTo>
                  <a:lnTo>
                    <a:pt x="4671" y="0"/>
                  </a:lnTo>
                  <a:cubicBezTo>
                    <a:pt x="4441" y="172"/>
                    <a:pt x="4440" y="197"/>
                    <a:pt x="4048" y="523"/>
                  </a:cubicBezTo>
                  <a:cubicBezTo>
                    <a:pt x="3691" y="806"/>
                    <a:pt x="3316" y="999"/>
                    <a:pt x="2898" y="1194"/>
                  </a:cubicBezTo>
                  <a:cubicBezTo>
                    <a:pt x="2615" y="1322"/>
                    <a:pt x="2325" y="1430"/>
                    <a:pt x="2036" y="1499"/>
                  </a:cubicBezTo>
                  <a:cubicBezTo>
                    <a:pt x="2036" y="1499"/>
                    <a:pt x="1996" y="1510"/>
                    <a:pt x="1935" y="1526"/>
                  </a:cubicBezTo>
                  <a:cubicBezTo>
                    <a:pt x="1875" y="1541"/>
                    <a:pt x="1793" y="1554"/>
                    <a:pt x="1710" y="1571"/>
                  </a:cubicBezTo>
                  <a:cubicBezTo>
                    <a:pt x="1629" y="1589"/>
                    <a:pt x="1547" y="1601"/>
                    <a:pt x="1484" y="1608"/>
                  </a:cubicBezTo>
                  <a:cubicBezTo>
                    <a:pt x="1423" y="1616"/>
                    <a:pt x="1382" y="1621"/>
                    <a:pt x="1382" y="1621"/>
                  </a:cubicBezTo>
                  <a:cubicBezTo>
                    <a:pt x="1247" y="1642"/>
                    <a:pt x="960" y="1680"/>
                    <a:pt x="676" y="1700"/>
                  </a:cubicBezTo>
                  <a:cubicBezTo>
                    <a:pt x="543" y="1705"/>
                    <a:pt x="411" y="1712"/>
                    <a:pt x="297" y="1712"/>
                  </a:cubicBezTo>
                  <a:cubicBezTo>
                    <a:pt x="289" y="1712"/>
                    <a:pt x="281" y="1712"/>
                    <a:pt x="273" y="1712"/>
                  </a:cubicBezTo>
                  <a:cubicBezTo>
                    <a:pt x="208" y="1711"/>
                    <a:pt x="149" y="1710"/>
                    <a:pt x="100" y="1710"/>
                  </a:cubicBezTo>
                  <a:cubicBezTo>
                    <a:pt x="59" y="1710"/>
                    <a:pt x="26" y="1711"/>
                    <a:pt x="1" y="1712"/>
                  </a:cubicBezTo>
                  <a:cubicBezTo>
                    <a:pt x="310" y="1785"/>
                    <a:pt x="636" y="1829"/>
                    <a:pt x="987" y="1829"/>
                  </a:cubicBezTo>
                  <a:cubicBezTo>
                    <a:pt x="1032" y="1829"/>
                    <a:pt x="1077" y="1828"/>
                    <a:pt x="1123" y="1827"/>
                  </a:cubicBezTo>
                  <a:lnTo>
                    <a:pt x="1124" y="1828"/>
                  </a:lnTo>
                  <a:lnTo>
                    <a:pt x="1271" y="1817"/>
                  </a:lnTo>
                  <a:cubicBezTo>
                    <a:pt x="1271" y="1817"/>
                    <a:pt x="1321" y="1814"/>
                    <a:pt x="1395" y="1803"/>
                  </a:cubicBezTo>
                  <a:cubicBezTo>
                    <a:pt x="1467" y="1793"/>
                    <a:pt x="1566" y="1783"/>
                    <a:pt x="1663" y="1766"/>
                  </a:cubicBezTo>
                  <a:cubicBezTo>
                    <a:pt x="1760" y="1747"/>
                    <a:pt x="1856" y="1728"/>
                    <a:pt x="1930" y="1714"/>
                  </a:cubicBezTo>
                  <a:cubicBezTo>
                    <a:pt x="2001" y="1698"/>
                    <a:pt x="2050" y="1684"/>
                    <a:pt x="2050" y="1684"/>
                  </a:cubicBezTo>
                  <a:cubicBezTo>
                    <a:pt x="2555" y="1557"/>
                    <a:pt x="3075" y="1343"/>
                    <a:pt x="3528" y="1043"/>
                  </a:cubicBezTo>
                  <a:cubicBezTo>
                    <a:pt x="3984" y="746"/>
                    <a:pt x="4378" y="378"/>
                    <a:pt x="46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3"/>
            <p:cNvSpPr/>
            <p:nvPr/>
          </p:nvSpPr>
          <p:spPr>
            <a:xfrm>
              <a:off x="2319275" y="1946500"/>
              <a:ext cx="80950" cy="57250"/>
            </a:xfrm>
            <a:custGeom>
              <a:avLst/>
              <a:gdLst/>
              <a:ahLst/>
              <a:cxnLst/>
              <a:rect l="l" t="t" r="r" b="b"/>
              <a:pathLst>
                <a:path w="3238" h="2290" extrusionOk="0">
                  <a:moveTo>
                    <a:pt x="1" y="0"/>
                  </a:moveTo>
                  <a:cubicBezTo>
                    <a:pt x="186" y="204"/>
                    <a:pt x="383" y="407"/>
                    <a:pt x="611" y="611"/>
                  </a:cubicBezTo>
                  <a:lnTo>
                    <a:pt x="697" y="683"/>
                  </a:lnTo>
                  <a:cubicBezTo>
                    <a:pt x="697" y="683"/>
                    <a:pt x="814" y="776"/>
                    <a:pt x="931" y="869"/>
                  </a:cubicBezTo>
                  <a:cubicBezTo>
                    <a:pt x="1050" y="961"/>
                    <a:pt x="1169" y="1051"/>
                    <a:pt x="1169" y="1051"/>
                  </a:cubicBezTo>
                  <a:cubicBezTo>
                    <a:pt x="1799" y="1533"/>
                    <a:pt x="2572" y="1982"/>
                    <a:pt x="3237" y="2290"/>
                  </a:cubicBezTo>
                  <a:cubicBezTo>
                    <a:pt x="3073" y="2140"/>
                    <a:pt x="3060" y="2134"/>
                    <a:pt x="2727" y="1926"/>
                  </a:cubicBezTo>
                  <a:cubicBezTo>
                    <a:pt x="2429" y="1739"/>
                    <a:pt x="2174" y="1536"/>
                    <a:pt x="1877" y="1334"/>
                  </a:cubicBezTo>
                  <a:cubicBezTo>
                    <a:pt x="1677" y="1199"/>
                    <a:pt x="1482" y="1060"/>
                    <a:pt x="1297" y="921"/>
                  </a:cubicBezTo>
                  <a:lnTo>
                    <a:pt x="1092" y="764"/>
                  </a:lnTo>
                  <a:lnTo>
                    <a:pt x="889" y="603"/>
                  </a:lnTo>
                  <a:cubicBezTo>
                    <a:pt x="721" y="475"/>
                    <a:pt x="150" y="8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3"/>
            <p:cNvSpPr/>
            <p:nvPr/>
          </p:nvSpPr>
          <p:spPr>
            <a:xfrm>
              <a:off x="2528950" y="1768650"/>
              <a:ext cx="47900" cy="32250"/>
            </a:xfrm>
            <a:custGeom>
              <a:avLst/>
              <a:gdLst/>
              <a:ahLst/>
              <a:cxnLst/>
              <a:rect l="l" t="t" r="r" b="b"/>
              <a:pathLst>
                <a:path w="1916" h="1290" extrusionOk="0">
                  <a:moveTo>
                    <a:pt x="1916" y="1"/>
                  </a:moveTo>
                  <a:lnTo>
                    <a:pt x="1916" y="1"/>
                  </a:lnTo>
                  <a:cubicBezTo>
                    <a:pt x="1779" y="3"/>
                    <a:pt x="1769" y="2"/>
                    <a:pt x="1554" y="92"/>
                  </a:cubicBezTo>
                  <a:cubicBezTo>
                    <a:pt x="1363" y="176"/>
                    <a:pt x="1176" y="238"/>
                    <a:pt x="992" y="353"/>
                  </a:cubicBezTo>
                  <a:cubicBezTo>
                    <a:pt x="870" y="430"/>
                    <a:pt x="750" y="510"/>
                    <a:pt x="639" y="592"/>
                  </a:cubicBezTo>
                  <a:cubicBezTo>
                    <a:pt x="639" y="592"/>
                    <a:pt x="575" y="636"/>
                    <a:pt x="513" y="684"/>
                  </a:cubicBezTo>
                  <a:cubicBezTo>
                    <a:pt x="452" y="730"/>
                    <a:pt x="391" y="779"/>
                    <a:pt x="391" y="779"/>
                  </a:cubicBezTo>
                  <a:cubicBezTo>
                    <a:pt x="287" y="857"/>
                    <a:pt x="36" y="1191"/>
                    <a:pt x="1" y="1289"/>
                  </a:cubicBezTo>
                  <a:cubicBezTo>
                    <a:pt x="145" y="1187"/>
                    <a:pt x="282" y="1090"/>
                    <a:pt x="411" y="999"/>
                  </a:cubicBezTo>
                  <a:lnTo>
                    <a:pt x="460" y="956"/>
                  </a:lnTo>
                  <a:cubicBezTo>
                    <a:pt x="460" y="956"/>
                    <a:pt x="528" y="903"/>
                    <a:pt x="595" y="850"/>
                  </a:cubicBezTo>
                  <a:cubicBezTo>
                    <a:pt x="665" y="797"/>
                    <a:pt x="734" y="748"/>
                    <a:pt x="734" y="748"/>
                  </a:cubicBezTo>
                  <a:cubicBezTo>
                    <a:pt x="1101" y="480"/>
                    <a:pt x="1535" y="203"/>
                    <a:pt x="1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3"/>
            <p:cNvSpPr/>
            <p:nvPr/>
          </p:nvSpPr>
          <p:spPr>
            <a:xfrm>
              <a:off x="2467825" y="1879775"/>
              <a:ext cx="6225" cy="52900"/>
            </a:xfrm>
            <a:custGeom>
              <a:avLst/>
              <a:gdLst/>
              <a:ahLst/>
              <a:cxnLst/>
              <a:rect l="l" t="t" r="r" b="b"/>
              <a:pathLst>
                <a:path w="249" h="2116" extrusionOk="0">
                  <a:moveTo>
                    <a:pt x="166" y="1"/>
                  </a:moveTo>
                  <a:cubicBezTo>
                    <a:pt x="113" y="140"/>
                    <a:pt x="68" y="288"/>
                    <a:pt x="40" y="452"/>
                  </a:cubicBezTo>
                  <a:lnTo>
                    <a:pt x="34" y="512"/>
                  </a:lnTo>
                  <a:cubicBezTo>
                    <a:pt x="34" y="512"/>
                    <a:pt x="28" y="592"/>
                    <a:pt x="22" y="673"/>
                  </a:cubicBezTo>
                  <a:cubicBezTo>
                    <a:pt x="18" y="754"/>
                    <a:pt x="16" y="836"/>
                    <a:pt x="16" y="836"/>
                  </a:cubicBezTo>
                  <a:cubicBezTo>
                    <a:pt x="1" y="1264"/>
                    <a:pt x="88" y="1745"/>
                    <a:pt x="222" y="2116"/>
                  </a:cubicBezTo>
                  <a:cubicBezTo>
                    <a:pt x="248" y="1991"/>
                    <a:pt x="246" y="1985"/>
                    <a:pt x="221" y="1777"/>
                  </a:cubicBezTo>
                  <a:cubicBezTo>
                    <a:pt x="200" y="1591"/>
                    <a:pt x="216" y="1417"/>
                    <a:pt x="205" y="1227"/>
                  </a:cubicBezTo>
                  <a:cubicBezTo>
                    <a:pt x="198" y="1100"/>
                    <a:pt x="194" y="974"/>
                    <a:pt x="198" y="852"/>
                  </a:cubicBezTo>
                  <a:cubicBezTo>
                    <a:pt x="198" y="852"/>
                    <a:pt x="199" y="784"/>
                    <a:pt x="203" y="716"/>
                  </a:cubicBezTo>
                  <a:cubicBezTo>
                    <a:pt x="205" y="646"/>
                    <a:pt x="212" y="578"/>
                    <a:pt x="212" y="578"/>
                  </a:cubicBezTo>
                  <a:cubicBezTo>
                    <a:pt x="215" y="468"/>
                    <a:pt x="186" y="97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3"/>
            <p:cNvSpPr/>
            <p:nvPr/>
          </p:nvSpPr>
          <p:spPr>
            <a:xfrm>
              <a:off x="2086425" y="2291225"/>
              <a:ext cx="151250" cy="59925"/>
            </a:xfrm>
            <a:custGeom>
              <a:avLst/>
              <a:gdLst/>
              <a:ahLst/>
              <a:cxnLst/>
              <a:rect l="l" t="t" r="r" b="b"/>
              <a:pathLst>
                <a:path w="6050" h="2397" extrusionOk="0">
                  <a:moveTo>
                    <a:pt x="6049" y="0"/>
                  </a:moveTo>
                  <a:cubicBezTo>
                    <a:pt x="5953" y="169"/>
                    <a:pt x="5896" y="254"/>
                    <a:pt x="5820" y="374"/>
                  </a:cubicBezTo>
                  <a:cubicBezTo>
                    <a:pt x="5738" y="490"/>
                    <a:pt x="5646" y="649"/>
                    <a:pt x="5415" y="913"/>
                  </a:cubicBezTo>
                  <a:cubicBezTo>
                    <a:pt x="4995" y="1381"/>
                    <a:pt x="4511" y="1721"/>
                    <a:pt x="3926" y="1979"/>
                  </a:cubicBezTo>
                  <a:cubicBezTo>
                    <a:pt x="3533" y="2152"/>
                    <a:pt x="3115" y="2253"/>
                    <a:pt x="2705" y="2289"/>
                  </a:cubicBezTo>
                  <a:cubicBezTo>
                    <a:pt x="2705" y="2289"/>
                    <a:pt x="2542" y="2304"/>
                    <a:pt x="2351" y="2304"/>
                  </a:cubicBezTo>
                  <a:cubicBezTo>
                    <a:pt x="2316" y="2304"/>
                    <a:pt x="2280" y="2304"/>
                    <a:pt x="2244" y="2302"/>
                  </a:cubicBezTo>
                  <a:cubicBezTo>
                    <a:pt x="2014" y="2299"/>
                    <a:pt x="1786" y="2265"/>
                    <a:pt x="1786" y="2265"/>
                  </a:cubicBezTo>
                  <a:cubicBezTo>
                    <a:pt x="1599" y="2243"/>
                    <a:pt x="1203" y="2174"/>
                    <a:pt x="833" y="2042"/>
                  </a:cubicBezTo>
                  <a:cubicBezTo>
                    <a:pt x="462" y="1914"/>
                    <a:pt x="129" y="1720"/>
                    <a:pt x="1" y="1644"/>
                  </a:cubicBezTo>
                  <a:lnTo>
                    <a:pt x="1" y="1644"/>
                  </a:lnTo>
                  <a:cubicBezTo>
                    <a:pt x="399" y="1929"/>
                    <a:pt x="861" y="2156"/>
                    <a:pt x="1397" y="2287"/>
                  </a:cubicBezTo>
                  <a:cubicBezTo>
                    <a:pt x="1397" y="2287"/>
                    <a:pt x="1445" y="2298"/>
                    <a:pt x="1495" y="2308"/>
                  </a:cubicBezTo>
                  <a:cubicBezTo>
                    <a:pt x="1545" y="2318"/>
                    <a:pt x="1594" y="2327"/>
                    <a:pt x="1594" y="2327"/>
                  </a:cubicBezTo>
                  <a:cubicBezTo>
                    <a:pt x="1594" y="2327"/>
                    <a:pt x="1660" y="2340"/>
                    <a:pt x="1761" y="2353"/>
                  </a:cubicBezTo>
                  <a:cubicBezTo>
                    <a:pt x="1860" y="2369"/>
                    <a:pt x="1995" y="2381"/>
                    <a:pt x="2129" y="2390"/>
                  </a:cubicBezTo>
                  <a:cubicBezTo>
                    <a:pt x="2201" y="2395"/>
                    <a:pt x="2273" y="2396"/>
                    <a:pt x="2340" y="2396"/>
                  </a:cubicBezTo>
                  <a:cubicBezTo>
                    <a:pt x="2523" y="2396"/>
                    <a:pt x="2668" y="2383"/>
                    <a:pt x="2668" y="2383"/>
                  </a:cubicBezTo>
                  <a:cubicBezTo>
                    <a:pt x="3380" y="2336"/>
                    <a:pt x="4118" y="2066"/>
                    <a:pt x="4716" y="1624"/>
                  </a:cubicBezTo>
                  <a:cubicBezTo>
                    <a:pt x="5322" y="1192"/>
                    <a:pt x="5780" y="596"/>
                    <a:pt x="6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3"/>
            <p:cNvSpPr/>
            <p:nvPr/>
          </p:nvSpPr>
          <p:spPr>
            <a:xfrm>
              <a:off x="2057675" y="2204375"/>
              <a:ext cx="19375" cy="103600"/>
            </a:xfrm>
            <a:custGeom>
              <a:avLst/>
              <a:gdLst/>
              <a:ahLst/>
              <a:cxnLst/>
              <a:rect l="l" t="t" r="r" b="b"/>
              <a:pathLst>
                <a:path w="775" h="4144" extrusionOk="0">
                  <a:moveTo>
                    <a:pt x="341" y="0"/>
                  </a:moveTo>
                  <a:cubicBezTo>
                    <a:pt x="137" y="247"/>
                    <a:pt x="9" y="571"/>
                    <a:pt x="0" y="934"/>
                  </a:cubicBezTo>
                  <a:cubicBezTo>
                    <a:pt x="0" y="934"/>
                    <a:pt x="1" y="968"/>
                    <a:pt x="2" y="1001"/>
                  </a:cubicBezTo>
                  <a:cubicBezTo>
                    <a:pt x="2" y="1034"/>
                    <a:pt x="6" y="1067"/>
                    <a:pt x="6" y="1067"/>
                  </a:cubicBezTo>
                  <a:cubicBezTo>
                    <a:pt x="6" y="1067"/>
                    <a:pt x="19" y="1246"/>
                    <a:pt x="75" y="1415"/>
                  </a:cubicBezTo>
                  <a:cubicBezTo>
                    <a:pt x="128" y="1586"/>
                    <a:pt x="219" y="1738"/>
                    <a:pt x="219" y="1738"/>
                  </a:cubicBezTo>
                  <a:cubicBezTo>
                    <a:pt x="332" y="1940"/>
                    <a:pt x="472" y="2129"/>
                    <a:pt x="567" y="2340"/>
                  </a:cubicBezTo>
                  <a:cubicBezTo>
                    <a:pt x="662" y="2550"/>
                    <a:pt x="699" y="2788"/>
                    <a:pt x="678" y="3019"/>
                  </a:cubicBezTo>
                  <a:cubicBezTo>
                    <a:pt x="645" y="3485"/>
                    <a:pt x="381" y="3917"/>
                    <a:pt x="26" y="4144"/>
                  </a:cubicBezTo>
                  <a:cubicBezTo>
                    <a:pt x="137" y="4086"/>
                    <a:pt x="195" y="4050"/>
                    <a:pt x="266" y="3989"/>
                  </a:cubicBezTo>
                  <a:cubicBezTo>
                    <a:pt x="335" y="3926"/>
                    <a:pt x="424" y="3843"/>
                    <a:pt x="543" y="3644"/>
                  </a:cubicBezTo>
                  <a:cubicBezTo>
                    <a:pt x="648" y="3465"/>
                    <a:pt x="715" y="3273"/>
                    <a:pt x="745" y="3073"/>
                  </a:cubicBezTo>
                  <a:cubicBezTo>
                    <a:pt x="774" y="2873"/>
                    <a:pt x="769" y="2663"/>
                    <a:pt x="705" y="2456"/>
                  </a:cubicBezTo>
                  <a:cubicBezTo>
                    <a:pt x="619" y="2176"/>
                    <a:pt x="442" y="1947"/>
                    <a:pt x="313" y="1718"/>
                  </a:cubicBezTo>
                  <a:cubicBezTo>
                    <a:pt x="313" y="1718"/>
                    <a:pt x="235" y="1591"/>
                    <a:pt x="185" y="1453"/>
                  </a:cubicBezTo>
                  <a:cubicBezTo>
                    <a:pt x="131" y="1317"/>
                    <a:pt x="110" y="1171"/>
                    <a:pt x="110" y="1171"/>
                  </a:cubicBezTo>
                  <a:cubicBezTo>
                    <a:pt x="89" y="1054"/>
                    <a:pt x="64" y="797"/>
                    <a:pt x="118" y="550"/>
                  </a:cubicBezTo>
                  <a:cubicBezTo>
                    <a:pt x="166" y="303"/>
                    <a:pt x="288" y="81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3"/>
            <p:cNvSpPr/>
            <p:nvPr/>
          </p:nvSpPr>
          <p:spPr>
            <a:xfrm>
              <a:off x="2035325" y="2255125"/>
              <a:ext cx="17275" cy="43100"/>
            </a:xfrm>
            <a:custGeom>
              <a:avLst/>
              <a:gdLst/>
              <a:ahLst/>
              <a:cxnLst/>
              <a:rect l="l" t="t" r="r" b="b"/>
              <a:pathLst>
                <a:path w="691" h="172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11" y="102"/>
                    <a:pt x="534" y="211"/>
                    <a:pt x="462" y="335"/>
                  </a:cubicBezTo>
                  <a:lnTo>
                    <a:pt x="437" y="382"/>
                  </a:lnTo>
                  <a:cubicBezTo>
                    <a:pt x="437" y="382"/>
                    <a:pt x="405" y="445"/>
                    <a:pt x="374" y="508"/>
                  </a:cubicBezTo>
                  <a:cubicBezTo>
                    <a:pt x="344" y="572"/>
                    <a:pt x="315" y="635"/>
                    <a:pt x="315" y="635"/>
                  </a:cubicBezTo>
                  <a:cubicBezTo>
                    <a:pt x="159" y="975"/>
                    <a:pt x="47" y="1383"/>
                    <a:pt x="1" y="1723"/>
                  </a:cubicBezTo>
                  <a:cubicBezTo>
                    <a:pt x="49" y="1630"/>
                    <a:pt x="49" y="1624"/>
                    <a:pt x="100" y="1446"/>
                  </a:cubicBezTo>
                  <a:cubicBezTo>
                    <a:pt x="147" y="1289"/>
                    <a:pt x="210" y="1149"/>
                    <a:pt x="267" y="991"/>
                  </a:cubicBezTo>
                  <a:cubicBezTo>
                    <a:pt x="307" y="886"/>
                    <a:pt x="348" y="781"/>
                    <a:pt x="392" y="684"/>
                  </a:cubicBezTo>
                  <a:cubicBezTo>
                    <a:pt x="392" y="684"/>
                    <a:pt x="418" y="629"/>
                    <a:pt x="443" y="574"/>
                  </a:cubicBezTo>
                  <a:cubicBezTo>
                    <a:pt x="470" y="520"/>
                    <a:pt x="496" y="465"/>
                    <a:pt x="496" y="465"/>
                  </a:cubicBezTo>
                  <a:cubicBezTo>
                    <a:pt x="538" y="376"/>
                    <a:pt x="663" y="76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3"/>
            <p:cNvSpPr/>
            <p:nvPr/>
          </p:nvSpPr>
          <p:spPr>
            <a:xfrm>
              <a:off x="2077400" y="2244450"/>
              <a:ext cx="21775" cy="70925"/>
            </a:xfrm>
            <a:custGeom>
              <a:avLst/>
              <a:gdLst/>
              <a:ahLst/>
              <a:cxnLst/>
              <a:rect l="l" t="t" r="r" b="b"/>
              <a:pathLst>
                <a:path w="871" h="2837" extrusionOk="0">
                  <a:moveTo>
                    <a:pt x="458" y="1"/>
                  </a:moveTo>
                  <a:cubicBezTo>
                    <a:pt x="566" y="190"/>
                    <a:pt x="650" y="396"/>
                    <a:pt x="707" y="628"/>
                  </a:cubicBezTo>
                  <a:lnTo>
                    <a:pt x="707" y="629"/>
                  </a:lnTo>
                  <a:lnTo>
                    <a:pt x="727" y="713"/>
                  </a:lnTo>
                  <a:cubicBezTo>
                    <a:pt x="727" y="713"/>
                    <a:pt x="752" y="828"/>
                    <a:pt x="765" y="944"/>
                  </a:cubicBezTo>
                  <a:cubicBezTo>
                    <a:pt x="779" y="1059"/>
                    <a:pt x="778" y="1176"/>
                    <a:pt x="778" y="1176"/>
                  </a:cubicBezTo>
                  <a:cubicBezTo>
                    <a:pt x="779" y="1484"/>
                    <a:pt x="708" y="1812"/>
                    <a:pt x="566" y="2103"/>
                  </a:cubicBezTo>
                  <a:cubicBezTo>
                    <a:pt x="429" y="2396"/>
                    <a:pt x="223" y="2650"/>
                    <a:pt x="0" y="2837"/>
                  </a:cubicBezTo>
                  <a:cubicBezTo>
                    <a:pt x="76" y="2794"/>
                    <a:pt x="115" y="2768"/>
                    <a:pt x="166" y="2728"/>
                  </a:cubicBezTo>
                  <a:cubicBezTo>
                    <a:pt x="213" y="2684"/>
                    <a:pt x="277" y="2630"/>
                    <a:pt x="378" y="2508"/>
                  </a:cubicBezTo>
                  <a:cubicBezTo>
                    <a:pt x="557" y="2288"/>
                    <a:pt x="699" y="2056"/>
                    <a:pt x="783" y="1773"/>
                  </a:cubicBezTo>
                  <a:cubicBezTo>
                    <a:pt x="841" y="1583"/>
                    <a:pt x="867" y="1386"/>
                    <a:pt x="869" y="1197"/>
                  </a:cubicBezTo>
                  <a:cubicBezTo>
                    <a:pt x="869" y="1197"/>
                    <a:pt x="871" y="1090"/>
                    <a:pt x="861" y="984"/>
                  </a:cubicBezTo>
                  <a:cubicBezTo>
                    <a:pt x="853" y="878"/>
                    <a:pt x="832" y="773"/>
                    <a:pt x="832" y="773"/>
                  </a:cubicBezTo>
                  <a:cubicBezTo>
                    <a:pt x="818" y="687"/>
                    <a:pt x="764" y="510"/>
                    <a:pt x="684" y="350"/>
                  </a:cubicBezTo>
                  <a:cubicBezTo>
                    <a:pt x="607" y="189"/>
                    <a:pt x="502" y="50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3"/>
            <p:cNvSpPr/>
            <p:nvPr/>
          </p:nvSpPr>
          <p:spPr>
            <a:xfrm>
              <a:off x="1954675" y="2252075"/>
              <a:ext cx="16025" cy="90675"/>
            </a:xfrm>
            <a:custGeom>
              <a:avLst/>
              <a:gdLst/>
              <a:ahLst/>
              <a:cxnLst/>
              <a:rect l="l" t="t" r="r" b="b"/>
              <a:pathLst>
                <a:path w="641" h="3627" extrusionOk="0">
                  <a:moveTo>
                    <a:pt x="180" y="1"/>
                  </a:moveTo>
                  <a:cubicBezTo>
                    <a:pt x="47" y="230"/>
                    <a:pt x="0" y="514"/>
                    <a:pt x="27" y="808"/>
                  </a:cubicBezTo>
                  <a:lnTo>
                    <a:pt x="28" y="808"/>
                  </a:lnTo>
                  <a:lnTo>
                    <a:pt x="35" y="862"/>
                  </a:lnTo>
                  <a:cubicBezTo>
                    <a:pt x="38" y="889"/>
                    <a:pt x="43" y="915"/>
                    <a:pt x="43" y="915"/>
                  </a:cubicBezTo>
                  <a:cubicBezTo>
                    <a:pt x="43" y="915"/>
                    <a:pt x="64" y="1059"/>
                    <a:pt x="103" y="1199"/>
                  </a:cubicBezTo>
                  <a:cubicBezTo>
                    <a:pt x="141" y="1338"/>
                    <a:pt x="187" y="1473"/>
                    <a:pt x="187" y="1473"/>
                  </a:cubicBezTo>
                  <a:cubicBezTo>
                    <a:pt x="307" y="1830"/>
                    <a:pt x="472" y="2197"/>
                    <a:pt x="527" y="2579"/>
                  </a:cubicBezTo>
                  <a:cubicBezTo>
                    <a:pt x="553" y="2770"/>
                    <a:pt x="553" y="2963"/>
                    <a:pt x="515" y="3145"/>
                  </a:cubicBezTo>
                  <a:cubicBezTo>
                    <a:pt x="476" y="3327"/>
                    <a:pt x="397" y="3495"/>
                    <a:pt x="284" y="3626"/>
                  </a:cubicBezTo>
                  <a:cubicBezTo>
                    <a:pt x="362" y="3558"/>
                    <a:pt x="397" y="3514"/>
                    <a:pt x="440" y="3450"/>
                  </a:cubicBezTo>
                  <a:cubicBezTo>
                    <a:pt x="478" y="3383"/>
                    <a:pt x="530" y="3295"/>
                    <a:pt x="571" y="3108"/>
                  </a:cubicBezTo>
                  <a:cubicBezTo>
                    <a:pt x="640" y="2773"/>
                    <a:pt x="608" y="2444"/>
                    <a:pt x="505" y="2112"/>
                  </a:cubicBezTo>
                  <a:cubicBezTo>
                    <a:pt x="437" y="1889"/>
                    <a:pt x="353" y="1674"/>
                    <a:pt x="281" y="1466"/>
                  </a:cubicBezTo>
                  <a:cubicBezTo>
                    <a:pt x="281" y="1466"/>
                    <a:pt x="241" y="1349"/>
                    <a:pt x="207" y="1231"/>
                  </a:cubicBezTo>
                  <a:cubicBezTo>
                    <a:pt x="172" y="1114"/>
                    <a:pt x="148" y="994"/>
                    <a:pt x="148" y="994"/>
                  </a:cubicBezTo>
                  <a:cubicBezTo>
                    <a:pt x="129" y="896"/>
                    <a:pt x="85" y="688"/>
                    <a:pt x="89" y="481"/>
                  </a:cubicBezTo>
                  <a:cubicBezTo>
                    <a:pt x="88" y="273"/>
                    <a:pt x="150" y="75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3"/>
            <p:cNvSpPr/>
            <p:nvPr/>
          </p:nvSpPr>
          <p:spPr>
            <a:xfrm>
              <a:off x="1631550" y="2168400"/>
              <a:ext cx="267525" cy="189700"/>
            </a:xfrm>
            <a:custGeom>
              <a:avLst/>
              <a:gdLst/>
              <a:ahLst/>
              <a:cxnLst/>
              <a:rect l="l" t="t" r="r" b="b"/>
              <a:pathLst>
                <a:path w="10701" h="7588" extrusionOk="0">
                  <a:moveTo>
                    <a:pt x="3527" y="0"/>
                  </a:moveTo>
                  <a:cubicBezTo>
                    <a:pt x="3199" y="0"/>
                    <a:pt x="2866" y="49"/>
                    <a:pt x="2543" y="152"/>
                  </a:cubicBezTo>
                  <a:cubicBezTo>
                    <a:pt x="2160" y="273"/>
                    <a:pt x="1802" y="485"/>
                    <a:pt x="1488" y="757"/>
                  </a:cubicBezTo>
                  <a:cubicBezTo>
                    <a:pt x="1488" y="757"/>
                    <a:pt x="1374" y="856"/>
                    <a:pt x="1269" y="968"/>
                  </a:cubicBezTo>
                  <a:cubicBezTo>
                    <a:pt x="1162" y="1076"/>
                    <a:pt x="1066" y="1194"/>
                    <a:pt x="1066" y="1194"/>
                  </a:cubicBezTo>
                  <a:cubicBezTo>
                    <a:pt x="1066" y="1194"/>
                    <a:pt x="1034" y="1234"/>
                    <a:pt x="978" y="1303"/>
                  </a:cubicBezTo>
                  <a:cubicBezTo>
                    <a:pt x="924" y="1373"/>
                    <a:pt x="849" y="1475"/>
                    <a:pt x="766" y="1602"/>
                  </a:cubicBezTo>
                  <a:cubicBezTo>
                    <a:pt x="601" y="1858"/>
                    <a:pt x="411" y="2218"/>
                    <a:pt x="272" y="2598"/>
                  </a:cubicBezTo>
                  <a:cubicBezTo>
                    <a:pt x="130" y="2978"/>
                    <a:pt x="41" y="3377"/>
                    <a:pt x="16" y="3681"/>
                  </a:cubicBezTo>
                  <a:cubicBezTo>
                    <a:pt x="1" y="3833"/>
                    <a:pt x="1" y="3961"/>
                    <a:pt x="1" y="4049"/>
                  </a:cubicBezTo>
                  <a:cubicBezTo>
                    <a:pt x="5" y="4139"/>
                    <a:pt x="7" y="4190"/>
                    <a:pt x="7" y="4190"/>
                  </a:cubicBezTo>
                  <a:cubicBezTo>
                    <a:pt x="23" y="4459"/>
                    <a:pt x="84" y="4728"/>
                    <a:pt x="184" y="4984"/>
                  </a:cubicBezTo>
                  <a:cubicBezTo>
                    <a:pt x="290" y="5238"/>
                    <a:pt x="438" y="5473"/>
                    <a:pt x="618" y="5683"/>
                  </a:cubicBezTo>
                  <a:cubicBezTo>
                    <a:pt x="977" y="6106"/>
                    <a:pt x="1436" y="6433"/>
                    <a:pt x="1920" y="6704"/>
                  </a:cubicBezTo>
                  <a:cubicBezTo>
                    <a:pt x="2892" y="7247"/>
                    <a:pt x="4007" y="7555"/>
                    <a:pt x="5120" y="7584"/>
                  </a:cubicBezTo>
                  <a:cubicBezTo>
                    <a:pt x="5192" y="7587"/>
                    <a:pt x="5264" y="7588"/>
                    <a:pt x="5336" y="7588"/>
                  </a:cubicBezTo>
                  <a:cubicBezTo>
                    <a:pt x="5820" y="7588"/>
                    <a:pt x="6302" y="7532"/>
                    <a:pt x="6769" y="7433"/>
                  </a:cubicBezTo>
                  <a:cubicBezTo>
                    <a:pt x="7305" y="7311"/>
                    <a:pt x="7822" y="7132"/>
                    <a:pt x="8303" y="6896"/>
                  </a:cubicBezTo>
                  <a:cubicBezTo>
                    <a:pt x="9267" y="6427"/>
                    <a:pt x="10088" y="5749"/>
                    <a:pt x="10700" y="4977"/>
                  </a:cubicBezTo>
                  <a:lnTo>
                    <a:pt x="10700" y="4977"/>
                  </a:lnTo>
                  <a:cubicBezTo>
                    <a:pt x="10318" y="5418"/>
                    <a:pt x="10087" y="5628"/>
                    <a:pt x="9760" y="5905"/>
                  </a:cubicBezTo>
                  <a:cubicBezTo>
                    <a:pt x="9594" y="6040"/>
                    <a:pt x="9404" y="6195"/>
                    <a:pt x="9133" y="6371"/>
                  </a:cubicBezTo>
                  <a:cubicBezTo>
                    <a:pt x="8863" y="6547"/>
                    <a:pt x="8518" y="6756"/>
                    <a:pt x="8034" y="6967"/>
                  </a:cubicBezTo>
                  <a:cubicBezTo>
                    <a:pt x="7175" y="7342"/>
                    <a:pt x="6273" y="7516"/>
                    <a:pt x="5370" y="7516"/>
                  </a:cubicBezTo>
                  <a:cubicBezTo>
                    <a:pt x="5359" y="7516"/>
                    <a:pt x="5348" y="7516"/>
                    <a:pt x="5337" y="7516"/>
                  </a:cubicBezTo>
                  <a:cubicBezTo>
                    <a:pt x="4422" y="7511"/>
                    <a:pt x="3502" y="7327"/>
                    <a:pt x="2612" y="6945"/>
                  </a:cubicBezTo>
                  <a:cubicBezTo>
                    <a:pt x="2314" y="6816"/>
                    <a:pt x="2024" y="6672"/>
                    <a:pt x="1750" y="6501"/>
                  </a:cubicBezTo>
                  <a:cubicBezTo>
                    <a:pt x="1473" y="6334"/>
                    <a:pt x="1213" y="6144"/>
                    <a:pt x="979" y="5929"/>
                  </a:cubicBezTo>
                  <a:cubicBezTo>
                    <a:pt x="746" y="5713"/>
                    <a:pt x="539" y="5469"/>
                    <a:pt x="388" y="5196"/>
                  </a:cubicBezTo>
                  <a:cubicBezTo>
                    <a:pt x="236" y="4923"/>
                    <a:pt x="144" y="4621"/>
                    <a:pt x="110" y="4315"/>
                  </a:cubicBezTo>
                  <a:cubicBezTo>
                    <a:pt x="110" y="4315"/>
                    <a:pt x="105" y="4273"/>
                    <a:pt x="99" y="4197"/>
                  </a:cubicBezTo>
                  <a:cubicBezTo>
                    <a:pt x="93" y="4123"/>
                    <a:pt x="88" y="4015"/>
                    <a:pt x="93" y="3885"/>
                  </a:cubicBezTo>
                  <a:cubicBezTo>
                    <a:pt x="101" y="3625"/>
                    <a:pt x="152" y="3281"/>
                    <a:pt x="251" y="2947"/>
                  </a:cubicBezTo>
                  <a:cubicBezTo>
                    <a:pt x="348" y="2613"/>
                    <a:pt x="487" y="2292"/>
                    <a:pt x="606" y="2061"/>
                  </a:cubicBezTo>
                  <a:cubicBezTo>
                    <a:pt x="726" y="1828"/>
                    <a:pt x="822" y="1683"/>
                    <a:pt x="822" y="1683"/>
                  </a:cubicBezTo>
                  <a:cubicBezTo>
                    <a:pt x="973" y="1443"/>
                    <a:pt x="1234" y="1078"/>
                    <a:pt x="1633" y="746"/>
                  </a:cubicBezTo>
                  <a:cubicBezTo>
                    <a:pt x="2027" y="412"/>
                    <a:pt x="2582" y="144"/>
                    <a:pt x="3169" y="79"/>
                  </a:cubicBezTo>
                  <a:cubicBezTo>
                    <a:pt x="3303" y="62"/>
                    <a:pt x="3437" y="54"/>
                    <a:pt x="3570" y="54"/>
                  </a:cubicBezTo>
                  <a:cubicBezTo>
                    <a:pt x="4017" y="54"/>
                    <a:pt x="4450" y="144"/>
                    <a:pt x="4798" y="292"/>
                  </a:cubicBezTo>
                  <a:cubicBezTo>
                    <a:pt x="5259" y="472"/>
                    <a:pt x="5572" y="737"/>
                    <a:pt x="5738" y="889"/>
                  </a:cubicBezTo>
                  <a:cubicBezTo>
                    <a:pt x="5212" y="366"/>
                    <a:pt x="4478" y="52"/>
                    <a:pt x="3706" y="5"/>
                  </a:cubicBezTo>
                  <a:cubicBezTo>
                    <a:pt x="3647" y="2"/>
                    <a:pt x="3587" y="0"/>
                    <a:pt x="3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3"/>
            <p:cNvSpPr/>
            <p:nvPr/>
          </p:nvSpPr>
          <p:spPr>
            <a:xfrm>
              <a:off x="1727900" y="2213900"/>
              <a:ext cx="38325" cy="60225"/>
            </a:xfrm>
            <a:custGeom>
              <a:avLst/>
              <a:gdLst/>
              <a:ahLst/>
              <a:cxnLst/>
              <a:rect l="l" t="t" r="r" b="b"/>
              <a:pathLst>
                <a:path w="1533" h="2409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1454" y="211"/>
                    <a:pt x="1463" y="429"/>
                    <a:pt x="1437" y="661"/>
                  </a:cubicBezTo>
                  <a:lnTo>
                    <a:pt x="1436" y="661"/>
                  </a:lnTo>
                  <a:lnTo>
                    <a:pt x="1428" y="747"/>
                  </a:lnTo>
                  <a:cubicBezTo>
                    <a:pt x="1428" y="747"/>
                    <a:pt x="1411" y="860"/>
                    <a:pt x="1383" y="972"/>
                  </a:cubicBezTo>
                  <a:cubicBezTo>
                    <a:pt x="1357" y="1083"/>
                    <a:pt x="1315" y="1189"/>
                    <a:pt x="1315" y="1189"/>
                  </a:cubicBezTo>
                  <a:cubicBezTo>
                    <a:pt x="1209" y="1472"/>
                    <a:pt x="1025" y="1745"/>
                    <a:pt x="790" y="1958"/>
                  </a:cubicBezTo>
                  <a:cubicBezTo>
                    <a:pt x="556" y="2173"/>
                    <a:pt x="274" y="2326"/>
                    <a:pt x="0" y="2409"/>
                  </a:cubicBezTo>
                  <a:cubicBezTo>
                    <a:pt x="86" y="2399"/>
                    <a:pt x="131" y="2390"/>
                    <a:pt x="192" y="2373"/>
                  </a:cubicBezTo>
                  <a:cubicBezTo>
                    <a:pt x="251" y="2354"/>
                    <a:pt x="330" y="2329"/>
                    <a:pt x="468" y="2256"/>
                  </a:cubicBezTo>
                  <a:cubicBezTo>
                    <a:pt x="714" y="2124"/>
                    <a:pt x="929" y="1967"/>
                    <a:pt x="1110" y="1738"/>
                  </a:cubicBezTo>
                  <a:cubicBezTo>
                    <a:pt x="1230" y="1585"/>
                    <a:pt x="1325" y="1414"/>
                    <a:pt x="1393" y="1240"/>
                  </a:cubicBezTo>
                  <a:cubicBezTo>
                    <a:pt x="1393" y="1240"/>
                    <a:pt x="1432" y="1143"/>
                    <a:pt x="1459" y="1042"/>
                  </a:cubicBezTo>
                  <a:cubicBezTo>
                    <a:pt x="1488" y="941"/>
                    <a:pt x="1505" y="838"/>
                    <a:pt x="1505" y="838"/>
                  </a:cubicBezTo>
                  <a:cubicBezTo>
                    <a:pt x="1522" y="754"/>
                    <a:pt x="1532" y="572"/>
                    <a:pt x="1511" y="398"/>
                  </a:cubicBezTo>
                  <a:cubicBezTo>
                    <a:pt x="1492" y="222"/>
                    <a:pt x="1441" y="60"/>
                    <a:pt x="1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3"/>
            <p:cNvSpPr/>
            <p:nvPr/>
          </p:nvSpPr>
          <p:spPr>
            <a:xfrm>
              <a:off x="1733050" y="2253100"/>
              <a:ext cx="44250" cy="25650"/>
            </a:xfrm>
            <a:custGeom>
              <a:avLst/>
              <a:gdLst/>
              <a:ahLst/>
              <a:cxnLst/>
              <a:rect l="l" t="t" r="r" b="b"/>
              <a:pathLst>
                <a:path w="1770" h="1026" extrusionOk="0">
                  <a:moveTo>
                    <a:pt x="1770" y="1"/>
                  </a:moveTo>
                  <a:lnTo>
                    <a:pt x="1770" y="1"/>
                  </a:lnTo>
                  <a:cubicBezTo>
                    <a:pt x="1684" y="122"/>
                    <a:pt x="1588" y="235"/>
                    <a:pt x="1472" y="348"/>
                  </a:cubicBezTo>
                  <a:lnTo>
                    <a:pt x="1472" y="347"/>
                  </a:lnTo>
                  <a:lnTo>
                    <a:pt x="1432" y="390"/>
                  </a:lnTo>
                  <a:cubicBezTo>
                    <a:pt x="1432" y="390"/>
                    <a:pt x="1375" y="444"/>
                    <a:pt x="1316" y="496"/>
                  </a:cubicBezTo>
                  <a:cubicBezTo>
                    <a:pt x="1285" y="520"/>
                    <a:pt x="1254" y="545"/>
                    <a:pt x="1231" y="563"/>
                  </a:cubicBezTo>
                  <a:cubicBezTo>
                    <a:pt x="1208" y="580"/>
                    <a:pt x="1191" y="591"/>
                    <a:pt x="1191" y="591"/>
                  </a:cubicBezTo>
                  <a:cubicBezTo>
                    <a:pt x="1022" y="711"/>
                    <a:pt x="826" y="819"/>
                    <a:pt x="618" y="887"/>
                  </a:cubicBezTo>
                  <a:cubicBezTo>
                    <a:pt x="413" y="959"/>
                    <a:pt x="198" y="997"/>
                    <a:pt x="1" y="1002"/>
                  </a:cubicBezTo>
                  <a:cubicBezTo>
                    <a:pt x="71" y="1016"/>
                    <a:pt x="102" y="1026"/>
                    <a:pt x="163" y="1026"/>
                  </a:cubicBezTo>
                  <a:cubicBezTo>
                    <a:pt x="203" y="1026"/>
                    <a:pt x="256" y="1022"/>
                    <a:pt x="340" y="1013"/>
                  </a:cubicBezTo>
                  <a:cubicBezTo>
                    <a:pt x="531" y="988"/>
                    <a:pt x="709" y="953"/>
                    <a:pt x="892" y="870"/>
                  </a:cubicBezTo>
                  <a:cubicBezTo>
                    <a:pt x="1013" y="814"/>
                    <a:pt x="1130" y="749"/>
                    <a:pt x="1233" y="673"/>
                  </a:cubicBezTo>
                  <a:cubicBezTo>
                    <a:pt x="1233" y="673"/>
                    <a:pt x="1292" y="633"/>
                    <a:pt x="1348" y="587"/>
                  </a:cubicBezTo>
                  <a:cubicBezTo>
                    <a:pt x="1376" y="565"/>
                    <a:pt x="1403" y="541"/>
                    <a:pt x="1423" y="523"/>
                  </a:cubicBezTo>
                  <a:cubicBezTo>
                    <a:pt x="1442" y="505"/>
                    <a:pt x="1456" y="493"/>
                    <a:pt x="1456" y="493"/>
                  </a:cubicBezTo>
                  <a:cubicBezTo>
                    <a:pt x="1501" y="454"/>
                    <a:pt x="1580" y="355"/>
                    <a:pt x="1644" y="254"/>
                  </a:cubicBezTo>
                  <a:cubicBezTo>
                    <a:pt x="1709" y="151"/>
                    <a:pt x="1756" y="44"/>
                    <a:pt x="17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3"/>
            <p:cNvSpPr/>
            <p:nvPr/>
          </p:nvSpPr>
          <p:spPr>
            <a:xfrm>
              <a:off x="1784400" y="2214050"/>
              <a:ext cx="28050" cy="59775"/>
            </a:xfrm>
            <a:custGeom>
              <a:avLst/>
              <a:gdLst/>
              <a:ahLst/>
              <a:cxnLst/>
              <a:rect l="l" t="t" r="r" b="b"/>
              <a:pathLst>
                <a:path w="1122" h="2391" extrusionOk="0">
                  <a:moveTo>
                    <a:pt x="0" y="0"/>
                  </a:moveTo>
                  <a:lnTo>
                    <a:pt x="0" y="0"/>
                  </a:lnTo>
                  <a:cubicBezTo>
                    <a:pt x="93" y="158"/>
                    <a:pt x="185" y="321"/>
                    <a:pt x="282" y="499"/>
                  </a:cubicBezTo>
                  <a:lnTo>
                    <a:pt x="320" y="562"/>
                  </a:lnTo>
                  <a:lnTo>
                    <a:pt x="418" y="735"/>
                  </a:lnTo>
                  <a:cubicBezTo>
                    <a:pt x="463" y="823"/>
                    <a:pt x="509" y="911"/>
                    <a:pt x="509" y="911"/>
                  </a:cubicBezTo>
                  <a:cubicBezTo>
                    <a:pt x="750" y="1377"/>
                    <a:pt x="974" y="1924"/>
                    <a:pt x="1122" y="2391"/>
                  </a:cubicBezTo>
                  <a:cubicBezTo>
                    <a:pt x="1106" y="2245"/>
                    <a:pt x="1109" y="2234"/>
                    <a:pt x="1032" y="1981"/>
                  </a:cubicBezTo>
                  <a:cubicBezTo>
                    <a:pt x="961" y="1755"/>
                    <a:pt x="900" y="1543"/>
                    <a:pt x="804" y="1320"/>
                  </a:cubicBezTo>
                  <a:cubicBezTo>
                    <a:pt x="738" y="1170"/>
                    <a:pt x="670" y="1023"/>
                    <a:pt x="598" y="885"/>
                  </a:cubicBezTo>
                  <a:lnTo>
                    <a:pt x="517" y="729"/>
                  </a:lnTo>
                  <a:cubicBezTo>
                    <a:pt x="476" y="651"/>
                    <a:pt x="432" y="575"/>
                    <a:pt x="432" y="575"/>
                  </a:cubicBezTo>
                  <a:cubicBezTo>
                    <a:pt x="366" y="448"/>
                    <a:pt x="83" y="7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3"/>
            <p:cNvSpPr/>
            <p:nvPr/>
          </p:nvSpPr>
          <p:spPr>
            <a:xfrm>
              <a:off x="1795800" y="2206875"/>
              <a:ext cx="21675" cy="63875"/>
            </a:xfrm>
            <a:custGeom>
              <a:avLst/>
              <a:gdLst/>
              <a:ahLst/>
              <a:cxnLst/>
              <a:rect l="l" t="t" r="r" b="b"/>
              <a:pathLst>
                <a:path w="867" h="2555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41"/>
                    <a:pt x="251" y="297"/>
                    <a:pt x="362" y="476"/>
                  </a:cubicBezTo>
                  <a:lnTo>
                    <a:pt x="361" y="476"/>
                  </a:lnTo>
                  <a:lnTo>
                    <a:pt x="403" y="541"/>
                  </a:lnTo>
                  <a:cubicBezTo>
                    <a:pt x="403" y="541"/>
                    <a:pt x="417" y="563"/>
                    <a:pt x="435" y="597"/>
                  </a:cubicBezTo>
                  <a:cubicBezTo>
                    <a:pt x="454" y="632"/>
                    <a:pt x="481" y="676"/>
                    <a:pt x="503" y="723"/>
                  </a:cubicBezTo>
                  <a:cubicBezTo>
                    <a:pt x="525" y="769"/>
                    <a:pt x="547" y="816"/>
                    <a:pt x="563" y="852"/>
                  </a:cubicBezTo>
                  <a:cubicBezTo>
                    <a:pt x="577" y="887"/>
                    <a:pt x="587" y="911"/>
                    <a:pt x="587" y="911"/>
                  </a:cubicBezTo>
                  <a:cubicBezTo>
                    <a:pt x="687" y="1165"/>
                    <a:pt x="762" y="1448"/>
                    <a:pt x="780" y="1735"/>
                  </a:cubicBezTo>
                  <a:cubicBezTo>
                    <a:pt x="802" y="2019"/>
                    <a:pt x="776" y="2305"/>
                    <a:pt x="714" y="2555"/>
                  </a:cubicBezTo>
                  <a:cubicBezTo>
                    <a:pt x="775" y="2413"/>
                    <a:pt x="790" y="2404"/>
                    <a:pt x="830" y="2128"/>
                  </a:cubicBezTo>
                  <a:cubicBezTo>
                    <a:pt x="859" y="1879"/>
                    <a:pt x="867" y="1642"/>
                    <a:pt x="820" y="1386"/>
                  </a:cubicBezTo>
                  <a:cubicBezTo>
                    <a:pt x="787" y="1216"/>
                    <a:pt x="741" y="1048"/>
                    <a:pt x="677" y="894"/>
                  </a:cubicBezTo>
                  <a:cubicBezTo>
                    <a:pt x="677" y="894"/>
                    <a:pt x="645" y="806"/>
                    <a:pt x="603" y="722"/>
                  </a:cubicBezTo>
                  <a:cubicBezTo>
                    <a:pt x="584" y="680"/>
                    <a:pt x="563" y="639"/>
                    <a:pt x="544" y="608"/>
                  </a:cubicBezTo>
                  <a:cubicBezTo>
                    <a:pt x="528" y="577"/>
                    <a:pt x="516" y="556"/>
                    <a:pt x="516" y="556"/>
                  </a:cubicBezTo>
                  <a:cubicBezTo>
                    <a:pt x="481" y="489"/>
                    <a:pt x="383" y="357"/>
                    <a:pt x="277" y="242"/>
                  </a:cubicBezTo>
                  <a:cubicBezTo>
                    <a:pt x="169" y="127"/>
                    <a:pt x="49" y="3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3"/>
            <p:cNvSpPr/>
            <p:nvPr/>
          </p:nvSpPr>
          <p:spPr>
            <a:xfrm>
              <a:off x="1845975" y="2112875"/>
              <a:ext cx="38325" cy="24050"/>
            </a:xfrm>
            <a:custGeom>
              <a:avLst/>
              <a:gdLst/>
              <a:ahLst/>
              <a:cxnLst/>
              <a:rect l="l" t="t" r="r" b="b"/>
              <a:pathLst>
                <a:path w="1533" h="962" extrusionOk="0">
                  <a:moveTo>
                    <a:pt x="191" y="1"/>
                  </a:moveTo>
                  <a:cubicBezTo>
                    <a:pt x="107" y="1"/>
                    <a:pt x="33" y="9"/>
                    <a:pt x="0" y="15"/>
                  </a:cubicBezTo>
                  <a:cubicBezTo>
                    <a:pt x="130" y="32"/>
                    <a:pt x="260" y="61"/>
                    <a:pt x="395" y="104"/>
                  </a:cubicBezTo>
                  <a:lnTo>
                    <a:pt x="445" y="117"/>
                  </a:lnTo>
                  <a:cubicBezTo>
                    <a:pt x="445" y="117"/>
                    <a:pt x="512" y="138"/>
                    <a:pt x="577" y="162"/>
                  </a:cubicBezTo>
                  <a:cubicBezTo>
                    <a:pt x="608" y="176"/>
                    <a:pt x="641" y="189"/>
                    <a:pt x="664" y="199"/>
                  </a:cubicBezTo>
                  <a:cubicBezTo>
                    <a:pt x="688" y="211"/>
                    <a:pt x="703" y="218"/>
                    <a:pt x="703" y="218"/>
                  </a:cubicBezTo>
                  <a:cubicBezTo>
                    <a:pt x="1037" y="373"/>
                    <a:pt x="1355" y="659"/>
                    <a:pt x="1533" y="961"/>
                  </a:cubicBezTo>
                  <a:cubicBezTo>
                    <a:pt x="1503" y="859"/>
                    <a:pt x="1508" y="848"/>
                    <a:pt x="1397" y="692"/>
                  </a:cubicBezTo>
                  <a:cubicBezTo>
                    <a:pt x="1297" y="555"/>
                    <a:pt x="1195" y="429"/>
                    <a:pt x="1053" y="323"/>
                  </a:cubicBezTo>
                  <a:cubicBezTo>
                    <a:pt x="957" y="253"/>
                    <a:pt x="857" y="190"/>
                    <a:pt x="754" y="141"/>
                  </a:cubicBezTo>
                  <a:cubicBezTo>
                    <a:pt x="754" y="141"/>
                    <a:pt x="697" y="112"/>
                    <a:pt x="637" y="90"/>
                  </a:cubicBezTo>
                  <a:cubicBezTo>
                    <a:pt x="608" y="77"/>
                    <a:pt x="578" y="66"/>
                    <a:pt x="555" y="58"/>
                  </a:cubicBezTo>
                  <a:cubicBezTo>
                    <a:pt x="532" y="51"/>
                    <a:pt x="517" y="45"/>
                    <a:pt x="517" y="45"/>
                  </a:cubicBezTo>
                  <a:cubicBezTo>
                    <a:pt x="469" y="27"/>
                    <a:pt x="358" y="7"/>
                    <a:pt x="251" y="2"/>
                  </a:cubicBezTo>
                  <a:cubicBezTo>
                    <a:pt x="231" y="1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3"/>
            <p:cNvSpPr/>
            <p:nvPr/>
          </p:nvSpPr>
          <p:spPr>
            <a:xfrm>
              <a:off x="1817975" y="2119375"/>
              <a:ext cx="38825" cy="17025"/>
            </a:xfrm>
            <a:custGeom>
              <a:avLst/>
              <a:gdLst/>
              <a:ahLst/>
              <a:cxnLst/>
              <a:rect l="l" t="t" r="r" b="b"/>
              <a:pathLst>
                <a:path w="1553" h="681" extrusionOk="0">
                  <a:moveTo>
                    <a:pt x="623" y="1"/>
                  </a:moveTo>
                  <a:cubicBezTo>
                    <a:pt x="606" y="1"/>
                    <a:pt x="587" y="1"/>
                    <a:pt x="569" y="3"/>
                  </a:cubicBezTo>
                  <a:cubicBezTo>
                    <a:pt x="505" y="6"/>
                    <a:pt x="441" y="18"/>
                    <a:pt x="441" y="18"/>
                  </a:cubicBezTo>
                  <a:cubicBezTo>
                    <a:pt x="389" y="25"/>
                    <a:pt x="282" y="63"/>
                    <a:pt x="190" y="119"/>
                  </a:cubicBezTo>
                  <a:cubicBezTo>
                    <a:pt x="98" y="173"/>
                    <a:pt x="24" y="248"/>
                    <a:pt x="0" y="279"/>
                  </a:cubicBezTo>
                  <a:cubicBezTo>
                    <a:pt x="108" y="210"/>
                    <a:pt x="229" y="159"/>
                    <a:pt x="364" y="128"/>
                  </a:cubicBezTo>
                  <a:lnTo>
                    <a:pt x="365" y="128"/>
                  </a:lnTo>
                  <a:lnTo>
                    <a:pt x="413" y="116"/>
                  </a:lnTo>
                  <a:cubicBezTo>
                    <a:pt x="413" y="116"/>
                    <a:pt x="479" y="101"/>
                    <a:pt x="546" y="96"/>
                  </a:cubicBezTo>
                  <a:cubicBezTo>
                    <a:pt x="575" y="93"/>
                    <a:pt x="604" y="92"/>
                    <a:pt x="628" y="92"/>
                  </a:cubicBezTo>
                  <a:cubicBezTo>
                    <a:pt x="660" y="92"/>
                    <a:pt x="681" y="93"/>
                    <a:pt x="681" y="93"/>
                  </a:cubicBezTo>
                  <a:cubicBezTo>
                    <a:pt x="860" y="102"/>
                    <a:pt x="1045" y="164"/>
                    <a:pt x="1199" y="271"/>
                  </a:cubicBezTo>
                  <a:cubicBezTo>
                    <a:pt x="1356" y="377"/>
                    <a:pt x="1478" y="526"/>
                    <a:pt x="1553" y="681"/>
                  </a:cubicBezTo>
                  <a:cubicBezTo>
                    <a:pt x="1533" y="579"/>
                    <a:pt x="1539" y="565"/>
                    <a:pt x="1430" y="409"/>
                  </a:cubicBezTo>
                  <a:cubicBezTo>
                    <a:pt x="1325" y="275"/>
                    <a:pt x="1206" y="159"/>
                    <a:pt x="1041" y="86"/>
                  </a:cubicBezTo>
                  <a:cubicBezTo>
                    <a:pt x="931" y="37"/>
                    <a:pt x="813" y="10"/>
                    <a:pt x="699" y="4"/>
                  </a:cubicBezTo>
                  <a:cubicBezTo>
                    <a:pt x="699" y="4"/>
                    <a:pt x="666" y="1"/>
                    <a:pt x="6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3"/>
            <p:cNvSpPr/>
            <p:nvPr/>
          </p:nvSpPr>
          <p:spPr>
            <a:xfrm>
              <a:off x="1562100" y="2355925"/>
              <a:ext cx="47100" cy="51750"/>
            </a:xfrm>
            <a:custGeom>
              <a:avLst/>
              <a:gdLst/>
              <a:ahLst/>
              <a:cxnLst/>
              <a:rect l="l" t="t" r="r" b="b"/>
              <a:pathLst>
                <a:path w="1884" h="2070" extrusionOk="0">
                  <a:moveTo>
                    <a:pt x="1883" y="1"/>
                  </a:moveTo>
                  <a:cubicBezTo>
                    <a:pt x="1696" y="69"/>
                    <a:pt x="1509" y="157"/>
                    <a:pt x="1321" y="276"/>
                  </a:cubicBezTo>
                  <a:lnTo>
                    <a:pt x="1253" y="322"/>
                  </a:lnTo>
                  <a:cubicBezTo>
                    <a:pt x="1253" y="322"/>
                    <a:pt x="1165" y="386"/>
                    <a:pt x="1080" y="454"/>
                  </a:cubicBezTo>
                  <a:cubicBezTo>
                    <a:pt x="1038" y="489"/>
                    <a:pt x="997" y="524"/>
                    <a:pt x="965" y="550"/>
                  </a:cubicBezTo>
                  <a:cubicBezTo>
                    <a:pt x="935" y="578"/>
                    <a:pt x="914" y="597"/>
                    <a:pt x="914" y="597"/>
                  </a:cubicBezTo>
                  <a:cubicBezTo>
                    <a:pt x="702" y="792"/>
                    <a:pt x="502" y="1027"/>
                    <a:pt x="347" y="1286"/>
                  </a:cubicBezTo>
                  <a:cubicBezTo>
                    <a:pt x="190" y="1542"/>
                    <a:pt x="73" y="1815"/>
                    <a:pt x="1" y="2069"/>
                  </a:cubicBezTo>
                  <a:cubicBezTo>
                    <a:pt x="80" y="1931"/>
                    <a:pt x="76" y="1919"/>
                    <a:pt x="202" y="1666"/>
                  </a:cubicBezTo>
                  <a:cubicBezTo>
                    <a:pt x="317" y="1440"/>
                    <a:pt x="457" y="1252"/>
                    <a:pt x="617" y="1050"/>
                  </a:cubicBezTo>
                  <a:cubicBezTo>
                    <a:pt x="725" y="915"/>
                    <a:pt x="841" y="787"/>
                    <a:pt x="963" y="676"/>
                  </a:cubicBezTo>
                  <a:cubicBezTo>
                    <a:pt x="963" y="676"/>
                    <a:pt x="1031" y="612"/>
                    <a:pt x="1102" y="553"/>
                  </a:cubicBezTo>
                  <a:cubicBezTo>
                    <a:pt x="1138" y="522"/>
                    <a:pt x="1175" y="494"/>
                    <a:pt x="1203" y="473"/>
                  </a:cubicBezTo>
                  <a:cubicBezTo>
                    <a:pt x="1230" y="452"/>
                    <a:pt x="1248" y="438"/>
                    <a:pt x="1248" y="438"/>
                  </a:cubicBezTo>
                  <a:cubicBezTo>
                    <a:pt x="1309" y="391"/>
                    <a:pt x="1437" y="293"/>
                    <a:pt x="1566" y="202"/>
                  </a:cubicBezTo>
                  <a:cubicBezTo>
                    <a:pt x="1697" y="113"/>
                    <a:pt x="1831" y="36"/>
                    <a:pt x="1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3"/>
            <p:cNvSpPr/>
            <p:nvPr/>
          </p:nvSpPr>
          <p:spPr>
            <a:xfrm>
              <a:off x="1556275" y="2339750"/>
              <a:ext cx="28125" cy="70150"/>
            </a:xfrm>
            <a:custGeom>
              <a:avLst/>
              <a:gdLst/>
              <a:ahLst/>
              <a:cxnLst/>
              <a:rect l="l" t="t" r="r" b="b"/>
              <a:pathLst>
                <a:path w="1125" h="2806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954" y="132"/>
                    <a:pt x="792" y="286"/>
                    <a:pt x="641" y="476"/>
                  </a:cubicBezTo>
                  <a:lnTo>
                    <a:pt x="641" y="477"/>
                  </a:lnTo>
                  <a:lnTo>
                    <a:pt x="588" y="548"/>
                  </a:lnTo>
                  <a:cubicBezTo>
                    <a:pt x="588" y="548"/>
                    <a:pt x="571" y="572"/>
                    <a:pt x="547" y="609"/>
                  </a:cubicBezTo>
                  <a:cubicBezTo>
                    <a:pt x="523" y="647"/>
                    <a:pt x="490" y="696"/>
                    <a:pt x="460" y="746"/>
                  </a:cubicBezTo>
                  <a:cubicBezTo>
                    <a:pt x="430" y="798"/>
                    <a:pt x="401" y="849"/>
                    <a:pt x="379" y="888"/>
                  </a:cubicBezTo>
                  <a:cubicBezTo>
                    <a:pt x="359" y="928"/>
                    <a:pt x="345" y="954"/>
                    <a:pt x="345" y="954"/>
                  </a:cubicBezTo>
                  <a:cubicBezTo>
                    <a:pt x="206" y="1234"/>
                    <a:pt x="96" y="1552"/>
                    <a:pt x="50" y="1875"/>
                  </a:cubicBezTo>
                  <a:cubicBezTo>
                    <a:pt x="0" y="2197"/>
                    <a:pt x="4" y="2521"/>
                    <a:pt x="51" y="2805"/>
                  </a:cubicBezTo>
                  <a:cubicBezTo>
                    <a:pt x="63" y="2633"/>
                    <a:pt x="52" y="2622"/>
                    <a:pt x="63" y="2316"/>
                  </a:cubicBezTo>
                  <a:cubicBezTo>
                    <a:pt x="78" y="2042"/>
                    <a:pt x="137" y="1794"/>
                    <a:pt x="215" y="1526"/>
                  </a:cubicBezTo>
                  <a:cubicBezTo>
                    <a:pt x="270" y="1346"/>
                    <a:pt x="336" y="1172"/>
                    <a:pt x="419" y="1012"/>
                  </a:cubicBezTo>
                  <a:cubicBezTo>
                    <a:pt x="419" y="1012"/>
                    <a:pt x="462" y="922"/>
                    <a:pt x="514" y="835"/>
                  </a:cubicBezTo>
                  <a:cubicBezTo>
                    <a:pt x="537" y="791"/>
                    <a:pt x="565" y="749"/>
                    <a:pt x="586" y="717"/>
                  </a:cubicBezTo>
                  <a:cubicBezTo>
                    <a:pt x="607" y="686"/>
                    <a:pt x="620" y="664"/>
                    <a:pt x="620" y="664"/>
                  </a:cubicBezTo>
                  <a:cubicBezTo>
                    <a:pt x="664" y="594"/>
                    <a:pt x="759" y="449"/>
                    <a:pt x="863" y="312"/>
                  </a:cubicBezTo>
                  <a:cubicBezTo>
                    <a:pt x="967" y="175"/>
                    <a:pt x="1081" y="52"/>
                    <a:pt x="1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3"/>
            <p:cNvSpPr/>
            <p:nvPr/>
          </p:nvSpPr>
          <p:spPr>
            <a:xfrm>
              <a:off x="1552350" y="2340975"/>
              <a:ext cx="19000" cy="7425"/>
            </a:xfrm>
            <a:custGeom>
              <a:avLst/>
              <a:gdLst/>
              <a:ahLst/>
              <a:cxnLst/>
              <a:rect l="l" t="t" r="r" b="b"/>
              <a:pathLst>
                <a:path w="760" h="297" extrusionOk="0">
                  <a:moveTo>
                    <a:pt x="759" y="1"/>
                  </a:moveTo>
                  <a:cubicBezTo>
                    <a:pt x="702" y="7"/>
                    <a:pt x="644" y="17"/>
                    <a:pt x="583" y="32"/>
                  </a:cubicBezTo>
                  <a:lnTo>
                    <a:pt x="561" y="40"/>
                  </a:lnTo>
                  <a:lnTo>
                    <a:pt x="447" y="82"/>
                  </a:lnTo>
                  <a:cubicBezTo>
                    <a:pt x="295" y="137"/>
                    <a:pt x="131" y="217"/>
                    <a:pt x="0" y="291"/>
                  </a:cubicBezTo>
                  <a:cubicBezTo>
                    <a:pt x="19" y="294"/>
                    <a:pt x="31" y="296"/>
                    <a:pt x="43" y="296"/>
                  </a:cubicBezTo>
                  <a:cubicBezTo>
                    <a:pt x="63" y="296"/>
                    <a:pt x="82" y="290"/>
                    <a:pt x="130" y="276"/>
                  </a:cubicBezTo>
                  <a:cubicBezTo>
                    <a:pt x="199" y="254"/>
                    <a:pt x="268" y="246"/>
                    <a:pt x="338" y="220"/>
                  </a:cubicBezTo>
                  <a:cubicBezTo>
                    <a:pt x="384" y="203"/>
                    <a:pt x="430" y="186"/>
                    <a:pt x="474" y="169"/>
                  </a:cubicBezTo>
                  <a:lnTo>
                    <a:pt x="574" y="133"/>
                  </a:lnTo>
                  <a:cubicBezTo>
                    <a:pt x="616" y="118"/>
                    <a:pt x="734" y="3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3"/>
            <p:cNvSpPr/>
            <p:nvPr/>
          </p:nvSpPr>
          <p:spPr>
            <a:xfrm>
              <a:off x="1549550" y="2267775"/>
              <a:ext cx="33925" cy="22525"/>
            </a:xfrm>
            <a:custGeom>
              <a:avLst/>
              <a:gdLst/>
              <a:ahLst/>
              <a:cxnLst/>
              <a:rect l="l" t="t" r="r" b="b"/>
              <a:pathLst>
                <a:path w="1357" h="901" extrusionOk="0">
                  <a:moveTo>
                    <a:pt x="330" y="1"/>
                  </a:moveTo>
                  <a:cubicBezTo>
                    <a:pt x="275" y="1"/>
                    <a:pt x="221" y="11"/>
                    <a:pt x="171" y="32"/>
                  </a:cubicBezTo>
                  <a:cubicBezTo>
                    <a:pt x="81" y="67"/>
                    <a:pt x="8" y="149"/>
                    <a:pt x="1" y="238"/>
                  </a:cubicBezTo>
                  <a:cubicBezTo>
                    <a:pt x="25" y="190"/>
                    <a:pt x="45" y="173"/>
                    <a:pt x="68" y="147"/>
                  </a:cubicBezTo>
                  <a:cubicBezTo>
                    <a:pt x="93" y="124"/>
                    <a:pt x="126" y="93"/>
                    <a:pt x="209" y="69"/>
                  </a:cubicBezTo>
                  <a:cubicBezTo>
                    <a:pt x="235" y="62"/>
                    <a:pt x="263" y="59"/>
                    <a:pt x="290" y="59"/>
                  </a:cubicBezTo>
                  <a:cubicBezTo>
                    <a:pt x="337" y="59"/>
                    <a:pt x="383" y="68"/>
                    <a:pt x="425" y="84"/>
                  </a:cubicBezTo>
                  <a:cubicBezTo>
                    <a:pt x="490" y="110"/>
                    <a:pt x="547" y="159"/>
                    <a:pt x="602" y="214"/>
                  </a:cubicBezTo>
                  <a:cubicBezTo>
                    <a:pt x="675" y="290"/>
                    <a:pt x="732" y="381"/>
                    <a:pt x="787" y="472"/>
                  </a:cubicBezTo>
                  <a:cubicBezTo>
                    <a:pt x="787" y="472"/>
                    <a:pt x="818" y="524"/>
                    <a:pt x="850" y="576"/>
                  </a:cubicBezTo>
                  <a:cubicBezTo>
                    <a:pt x="882" y="628"/>
                    <a:pt x="919" y="678"/>
                    <a:pt x="919" y="678"/>
                  </a:cubicBezTo>
                  <a:cubicBezTo>
                    <a:pt x="949" y="719"/>
                    <a:pt x="1027" y="799"/>
                    <a:pt x="1121" y="849"/>
                  </a:cubicBezTo>
                  <a:cubicBezTo>
                    <a:pt x="1191" y="887"/>
                    <a:pt x="1266" y="901"/>
                    <a:pt x="1315" y="901"/>
                  </a:cubicBezTo>
                  <a:cubicBezTo>
                    <a:pt x="1333" y="901"/>
                    <a:pt x="1347" y="899"/>
                    <a:pt x="1357" y="896"/>
                  </a:cubicBezTo>
                  <a:cubicBezTo>
                    <a:pt x="1235" y="876"/>
                    <a:pt x="1135" y="797"/>
                    <a:pt x="1051" y="695"/>
                  </a:cubicBezTo>
                  <a:lnTo>
                    <a:pt x="1019" y="658"/>
                  </a:lnTo>
                  <a:cubicBezTo>
                    <a:pt x="1019" y="658"/>
                    <a:pt x="977" y="607"/>
                    <a:pt x="942" y="551"/>
                  </a:cubicBezTo>
                  <a:cubicBezTo>
                    <a:pt x="906" y="494"/>
                    <a:pt x="870" y="435"/>
                    <a:pt x="870" y="435"/>
                  </a:cubicBezTo>
                  <a:cubicBezTo>
                    <a:pt x="778" y="284"/>
                    <a:pt x="667" y="97"/>
                    <a:pt x="466" y="22"/>
                  </a:cubicBezTo>
                  <a:cubicBezTo>
                    <a:pt x="422" y="8"/>
                    <a:pt x="376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3"/>
            <p:cNvSpPr/>
            <p:nvPr/>
          </p:nvSpPr>
          <p:spPr>
            <a:xfrm>
              <a:off x="1579750" y="2212150"/>
              <a:ext cx="8800" cy="57175"/>
            </a:xfrm>
            <a:custGeom>
              <a:avLst/>
              <a:gdLst/>
              <a:ahLst/>
              <a:cxnLst/>
              <a:rect l="l" t="t" r="r" b="b"/>
              <a:pathLst>
                <a:path w="352" h="2287" extrusionOk="0">
                  <a:moveTo>
                    <a:pt x="349" y="0"/>
                  </a:moveTo>
                  <a:lnTo>
                    <a:pt x="349" y="0"/>
                  </a:lnTo>
                  <a:cubicBezTo>
                    <a:pt x="268" y="104"/>
                    <a:pt x="254" y="109"/>
                    <a:pt x="165" y="331"/>
                  </a:cubicBezTo>
                  <a:cubicBezTo>
                    <a:pt x="89" y="532"/>
                    <a:pt x="31" y="725"/>
                    <a:pt x="12" y="948"/>
                  </a:cubicBezTo>
                  <a:cubicBezTo>
                    <a:pt x="1" y="1096"/>
                    <a:pt x="1" y="1244"/>
                    <a:pt x="16" y="1386"/>
                  </a:cubicBezTo>
                  <a:cubicBezTo>
                    <a:pt x="16" y="1386"/>
                    <a:pt x="22" y="1466"/>
                    <a:pt x="36" y="1545"/>
                  </a:cubicBezTo>
                  <a:cubicBezTo>
                    <a:pt x="41" y="1585"/>
                    <a:pt x="49" y="1624"/>
                    <a:pt x="56" y="1653"/>
                  </a:cubicBezTo>
                  <a:cubicBezTo>
                    <a:pt x="62" y="1682"/>
                    <a:pt x="67" y="1701"/>
                    <a:pt x="67" y="1701"/>
                  </a:cubicBezTo>
                  <a:cubicBezTo>
                    <a:pt x="80" y="1766"/>
                    <a:pt x="127" y="1897"/>
                    <a:pt x="186" y="2018"/>
                  </a:cubicBezTo>
                  <a:cubicBezTo>
                    <a:pt x="245" y="2139"/>
                    <a:pt x="319" y="2247"/>
                    <a:pt x="351" y="2286"/>
                  </a:cubicBezTo>
                  <a:cubicBezTo>
                    <a:pt x="284" y="2136"/>
                    <a:pt x="230" y="1977"/>
                    <a:pt x="187" y="1803"/>
                  </a:cubicBezTo>
                  <a:lnTo>
                    <a:pt x="168" y="1739"/>
                  </a:lnTo>
                  <a:cubicBezTo>
                    <a:pt x="168" y="1739"/>
                    <a:pt x="149" y="1653"/>
                    <a:pt x="132" y="1566"/>
                  </a:cubicBezTo>
                  <a:cubicBezTo>
                    <a:pt x="125" y="1523"/>
                    <a:pt x="119" y="1480"/>
                    <a:pt x="113" y="1447"/>
                  </a:cubicBezTo>
                  <a:cubicBezTo>
                    <a:pt x="110" y="1414"/>
                    <a:pt x="108" y="1392"/>
                    <a:pt x="108" y="1392"/>
                  </a:cubicBezTo>
                  <a:cubicBezTo>
                    <a:pt x="86" y="1160"/>
                    <a:pt x="88" y="910"/>
                    <a:pt x="133" y="670"/>
                  </a:cubicBezTo>
                  <a:cubicBezTo>
                    <a:pt x="175" y="429"/>
                    <a:pt x="252" y="198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3"/>
            <p:cNvSpPr/>
            <p:nvPr/>
          </p:nvSpPr>
          <p:spPr>
            <a:xfrm>
              <a:off x="1589450" y="2216100"/>
              <a:ext cx="19150" cy="40000"/>
            </a:xfrm>
            <a:custGeom>
              <a:avLst/>
              <a:gdLst/>
              <a:ahLst/>
              <a:cxnLst/>
              <a:rect l="l" t="t" r="r" b="b"/>
              <a:pathLst>
                <a:path w="766" h="1600" extrusionOk="0">
                  <a:moveTo>
                    <a:pt x="27" y="0"/>
                  </a:moveTo>
                  <a:cubicBezTo>
                    <a:pt x="6" y="100"/>
                    <a:pt x="1" y="108"/>
                    <a:pt x="21" y="289"/>
                  </a:cubicBezTo>
                  <a:cubicBezTo>
                    <a:pt x="43" y="450"/>
                    <a:pt x="65" y="603"/>
                    <a:pt x="125" y="760"/>
                  </a:cubicBezTo>
                  <a:cubicBezTo>
                    <a:pt x="166" y="865"/>
                    <a:pt x="214" y="968"/>
                    <a:pt x="267" y="1062"/>
                  </a:cubicBezTo>
                  <a:cubicBezTo>
                    <a:pt x="267" y="1062"/>
                    <a:pt x="296" y="1116"/>
                    <a:pt x="329" y="1167"/>
                  </a:cubicBezTo>
                  <a:cubicBezTo>
                    <a:pt x="360" y="1220"/>
                    <a:pt x="396" y="1269"/>
                    <a:pt x="396" y="1269"/>
                  </a:cubicBezTo>
                  <a:cubicBezTo>
                    <a:pt x="424" y="1310"/>
                    <a:pt x="496" y="1389"/>
                    <a:pt x="572" y="1457"/>
                  </a:cubicBezTo>
                  <a:cubicBezTo>
                    <a:pt x="650" y="1525"/>
                    <a:pt x="731" y="1581"/>
                    <a:pt x="765" y="1600"/>
                  </a:cubicBezTo>
                  <a:cubicBezTo>
                    <a:pt x="683" y="1506"/>
                    <a:pt x="605" y="1405"/>
                    <a:pt x="526" y="1293"/>
                  </a:cubicBezTo>
                  <a:lnTo>
                    <a:pt x="496" y="1254"/>
                  </a:lnTo>
                  <a:cubicBezTo>
                    <a:pt x="496" y="1254"/>
                    <a:pt x="457" y="1198"/>
                    <a:pt x="420" y="1143"/>
                  </a:cubicBezTo>
                  <a:cubicBezTo>
                    <a:pt x="385" y="1086"/>
                    <a:pt x="352" y="1028"/>
                    <a:pt x="352" y="1028"/>
                  </a:cubicBezTo>
                  <a:cubicBezTo>
                    <a:pt x="176" y="722"/>
                    <a:pt x="55" y="334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3"/>
            <p:cNvSpPr/>
            <p:nvPr/>
          </p:nvSpPr>
          <p:spPr>
            <a:xfrm>
              <a:off x="2129575" y="2217950"/>
              <a:ext cx="24425" cy="57650"/>
            </a:xfrm>
            <a:custGeom>
              <a:avLst/>
              <a:gdLst/>
              <a:ahLst/>
              <a:cxnLst/>
              <a:rect l="l" t="t" r="r" b="b"/>
              <a:pathLst>
                <a:path w="977" h="2306" extrusionOk="0">
                  <a:moveTo>
                    <a:pt x="34" y="1"/>
                  </a:moveTo>
                  <a:cubicBezTo>
                    <a:pt x="0" y="178"/>
                    <a:pt x="34" y="374"/>
                    <a:pt x="120" y="557"/>
                  </a:cubicBezTo>
                  <a:lnTo>
                    <a:pt x="155" y="623"/>
                  </a:lnTo>
                  <a:cubicBezTo>
                    <a:pt x="155" y="623"/>
                    <a:pt x="203" y="708"/>
                    <a:pt x="259" y="789"/>
                  </a:cubicBezTo>
                  <a:cubicBezTo>
                    <a:pt x="313" y="870"/>
                    <a:pt x="372" y="947"/>
                    <a:pt x="372" y="947"/>
                  </a:cubicBezTo>
                  <a:cubicBezTo>
                    <a:pt x="528" y="1151"/>
                    <a:pt x="704" y="1352"/>
                    <a:pt x="814" y="1589"/>
                  </a:cubicBezTo>
                  <a:cubicBezTo>
                    <a:pt x="869" y="1706"/>
                    <a:pt x="911" y="1829"/>
                    <a:pt x="923" y="1953"/>
                  </a:cubicBezTo>
                  <a:cubicBezTo>
                    <a:pt x="934" y="2076"/>
                    <a:pt x="914" y="2199"/>
                    <a:pt x="862" y="2305"/>
                  </a:cubicBezTo>
                  <a:cubicBezTo>
                    <a:pt x="905" y="2249"/>
                    <a:pt x="924" y="2215"/>
                    <a:pt x="943" y="2166"/>
                  </a:cubicBezTo>
                  <a:cubicBezTo>
                    <a:pt x="956" y="2115"/>
                    <a:pt x="977" y="2048"/>
                    <a:pt x="967" y="1917"/>
                  </a:cubicBezTo>
                  <a:cubicBezTo>
                    <a:pt x="945" y="1683"/>
                    <a:pt x="862" y="1476"/>
                    <a:pt x="734" y="1277"/>
                  </a:cubicBezTo>
                  <a:cubicBezTo>
                    <a:pt x="646" y="1143"/>
                    <a:pt x="543" y="1024"/>
                    <a:pt x="455" y="905"/>
                  </a:cubicBezTo>
                  <a:lnTo>
                    <a:pt x="356" y="771"/>
                  </a:lnTo>
                  <a:cubicBezTo>
                    <a:pt x="309" y="703"/>
                    <a:pt x="266" y="632"/>
                    <a:pt x="266" y="632"/>
                  </a:cubicBezTo>
                  <a:cubicBezTo>
                    <a:pt x="231" y="575"/>
                    <a:pt x="152" y="456"/>
                    <a:pt x="102" y="326"/>
                  </a:cubicBezTo>
                  <a:cubicBezTo>
                    <a:pt x="47" y="197"/>
                    <a:pt x="38" y="5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3"/>
            <p:cNvSpPr/>
            <p:nvPr/>
          </p:nvSpPr>
          <p:spPr>
            <a:xfrm>
              <a:off x="2108250" y="2225200"/>
              <a:ext cx="41225" cy="51950"/>
            </a:xfrm>
            <a:custGeom>
              <a:avLst/>
              <a:gdLst/>
              <a:ahLst/>
              <a:cxnLst/>
              <a:rect l="l" t="t" r="r" b="b"/>
              <a:pathLst>
                <a:path w="1649" h="2078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193"/>
                    <a:pt x="61" y="403"/>
                    <a:pt x="186" y="581"/>
                  </a:cubicBezTo>
                  <a:cubicBezTo>
                    <a:pt x="186" y="581"/>
                    <a:pt x="198" y="597"/>
                    <a:pt x="210" y="613"/>
                  </a:cubicBezTo>
                  <a:cubicBezTo>
                    <a:pt x="223" y="629"/>
                    <a:pt x="236" y="644"/>
                    <a:pt x="236" y="644"/>
                  </a:cubicBezTo>
                  <a:cubicBezTo>
                    <a:pt x="236" y="644"/>
                    <a:pt x="303" y="727"/>
                    <a:pt x="384" y="798"/>
                  </a:cubicBezTo>
                  <a:cubicBezTo>
                    <a:pt x="463" y="868"/>
                    <a:pt x="548" y="930"/>
                    <a:pt x="548" y="930"/>
                  </a:cubicBezTo>
                  <a:cubicBezTo>
                    <a:pt x="772" y="1093"/>
                    <a:pt x="1033" y="1224"/>
                    <a:pt x="1247" y="1403"/>
                  </a:cubicBezTo>
                  <a:cubicBezTo>
                    <a:pt x="1459" y="1582"/>
                    <a:pt x="1625" y="1824"/>
                    <a:pt x="1636" y="2078"/>
                  </a:cubicBezTo>
                  <a:cubicBezTo>
                    <a:pt x="1648" y="2003"/>
                    <a:pt x="1646" y="1961"/>
                    <a:pt x="1638" y="1906"/>
                  </a:cubicBezTo>
                  <a:cubicBezTo>
                    <a:pt x="1627" y="1851"/>
                    <a:pt x="1610" y="1778"/>
                    <a:pt x="1540" y="1657"/>
                  </a:cubicBezTo>
                  <a:cubicBezTo>
                    <a:pt x="1412" y="1442"/>
                    <a:pt x="1239" y="1277"/>
                    <a:pt x="1029" y="1137"/>
                  </a:cubicBezTo>
                  <a:cubicBezTo>
                    <a:pt x="888" y="1043"/>
                    <a:pt x="745" y="958"/>
                    <a:pt x="616" y="865"/>
                  </a:cubicBezTo>
                  <a:cubicBezTo>
                    <a:pt x="616" y="865"/>
                    <a:pt x="543" y="814"/>
                    <a:pt x="476" y="757"/>
                  </a:cubicBezTo>
                  <a:cubicBezTo>
                    <a:pt x="408" y="701"/>
                    <a:pt x="350" y="637"/>
                    <a:pt x="350" y="637"/>
                  </a:cubicBezTo>
                  <a:cubicBezTo>
                    <a:pt x="301" y="585"/>
                    <a:pt x="196" y="474"/>
                    <a:pt x="127" y="341"/>
                  </a:cubicBezTo>
                  <a:cubicBezTo>
                    <a:pt x="53" y="211"/>
                    <a:pt x="33" y="60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3"/>
            <p:cNvSpPr/>
            <p:nvPr/>
          </p:nvSpPr>
          <p:spPr>
            <a:xfrm>
              <a:off x="2172425" y="2250650"/>
              <a:ext cx="52075" cy="9200"/>
            </a:xfrm>
            <a:custGeom>
              <a:avLst/>
              <a:gdLst/>
              <a:ahLst/>
              <a:cxnLst/>
              <a:rect l="l" t="t" r="r" b="b"/>
              <a:pathLst>
                <a:path w="2083" h="368" extrusionOk="0">
                  <a:moveTo>
                    <a:pt x="1080" y="1"/>
                  </a:moveTo>
                  <a:cubicBezTo>
                    <a:pt x="988" y="1"/>
                    <a:pt x="897" y="7"/>
                    <a:pt x="809" y="20"/>
                  </a:cubicBezTo>
                  <a:cubicBezTo>
                    <a:pt x="809" y="20"/>
                    <a:pt x="737" y="27"/>
                    <a:pt x="664" y="42"/>
                  </a:cubicBezTo>
                  <a:cubicBezTo>
                    <a:pt x="627" y="49"/>
                    <a:pt x="592" y="58"/>
                    <a:pt x="566" y="65"/>
                  </a:cubicBezTo>
                  <a:lnTo>
                    <a:pt x="520" y="76"/>
                  </a:lnTo>
                  <a:cubicBezTo>
                    <a:pt x="462" y="90"/>
                    <a:pt x="343" y="140"/>
                    <a:pt x="236" y="200"/>
                  </a:cubicBezTo>
                  <a:cubicBezTo>
                    <a:pt x="128" y="262"/>
                    <a:pt x="34" y="335"/>
                    <a:pt x="0" y="368"/>
                  </a:cubicBezTo>
                  <a:cubicBezTo>
                    <a:pt x="134" y="300"/>
                    <a:pt x="277" y="244"/>
                    <a:pt x="435" y="197"/>
                  </a:cubicBezTo>
                  <a:lnTo>
                    <a:pt x="492" y="179"/>
                  </a:lnTo>
                  <a:cubicBezTo>
                    <a:pt x="492" y="179"/>
                    <a:pt x="570" y="157"/>
                    <a:pt x="649" y="139"/>
                  </a:cubicBezTo>
                  <a:cubicBezTo>
                    <a:pt x="688" y="131"/>
                    <a:pt x="728" y="124"/>
                    <a:pt x="757" y="118"/>
                  </a:cubicBezTo>
                  <a:cubicBezTo>
                    <a:pt x="787" y="114"/>
                    <a:pt x="808" y="112"/>
                    <a:pt x="808" y="112"/>
                  </a:cubicBezTo>
                  <a:cubicBezTo>
                    <a:pt x="913" y="98"/>
                    <a:pt x="1023" y="90"/>
                    <a:pt x="1134" y="90"/>
                  </a:cubicBezTo>
                  <a:cubicBezTo>
                    <a:pt x="1245" y="90"/>
                    <a:pt x="1357" y="98"/>
                    <a:pt x="1468" y="116"/>
                  </a:cubicBezTo>
                  <a:cubicBezTo>
                    <a:pt x="1689" y="151"/>
                    <a:pt x="1901" y="219"/>
                    <a:pt x="2083" y="307"/>
                  </a:cubicBezTo>
                  <a:cubicBezTo>
                    <a:pt x="1989" y="231"/>
                    <a:pt x="1984" y="218"/>
                    <a:pt x="1779" y="138"/>
                  </a:cubicBezTo>
                  <a:cubicBezTo>
                    <a:pt x="1595" y="69"/>
                    <a:pt x="1417" y="16"/>
                    <a:pt x="1212" y="5"/>
                  </a:cubicBezTo>
                  <a:cubicBezTo>
                    <a:pt x="1168" y="2"/>
                    <a:pt x="1124" y="1"/>
                    <a:pt x="10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3"/>
            <p:cNvSpPr/>
            <p:nvPr/>
          </p:nvSpPr>
          <p:spPr>
            <a:xfrm>
              <a:off x="2175575" y="2229475"/>
              <a:ext cx="36600" cy="27175"/>
            </a:xfrm>
            <a:custGeom>
              <a:avLst/>
              <a:gdLst/>
              <a:ahLst/>
              <a:cxnLst/>
              <a:rect l="l" t="t" r="r" b="b"/>
              <a:pathLst>
                <a:path w="1464" h="1087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332" y="3"/>
                    <a:pt x="1195" y="20"/>
                    <a:pt x="1053" y="64"/>
                  </a:cubicBezTo>
                  <a:lnTo>
                    <a:pt x="1001" y="83"/>
                  </a:lnTo>
                  <a:cubicBezTo>
                    <a:pt x="1001" y="83"/>
                    <a:pt x="934" y="111"/>
                    <a:pt x="868" y="141"/>
                  </a:cubicBezTo>
                  <a:cubicBezTo>
                    <a:pt x="836" y="158"/>
                    <a:pt x="803" y="175"/>
                    <a:pt x="778" y="188"/>
                  </a:cubicBezTo>
                  <a:cubicBezTo>
                    <a:pt x="754" y="201"/>
                    <a:pt x="739" y="210"/>
                    <a:pt x="739" y="210"/>
                  </a:cubicBezTo>
                  <a:cubicBezTo>
                    <a:pt x="573" y="308"/>
                    <a:pt x="412" y="439"/>
                    <a:pt x="285" y="593"/>
                  </a:cubicBezTo>
                  <a:cubicBezTo>
                    <a:pt x="158" y="748"/>
                    <a:pt x="60" y="921"/>
                    <a:pt x="1" y="1086"/>
                  </a:cubicBezTo>
                  <a:cubicBezTo>
                    <a:pt x="70" y="1004"/>
                    <a:pt x="67" y="995"/>
                    <a:pt x="171" y="841"/>
                  </a:cubicBezTo>
                  <a:cubicBezTo>
                    <a:pt x="266" y="705"/>
                    <a:pt x="380" y="601"/>
                    <a:pt x="506" y="489"/>
                  </a:cubicBezTo>
                  <a:cubicBezTo>
                    <a:pt x="591" y="416"/>
                    <a:pt x="681" y="349"/>
                    <a:pt x="775" y="295"/>
                  </a:cubicBezTo>
                  <a:cubicBezTo>
                    <a:pt x="775" y="295"/>
                    <a:pt x="827" y="263"/>
                    <a:pt x="881" y="236"/>
                  </a:cubicBezTo>
                  <a:cubicBezTo>
                    <a:pt x="935" y="207"/>
                    <a:pt x="991" y="185"/>
                    <a:pt x="991" y="185"/>
                  </a:cubicBezTo>
                  <a:cubicBezTo>
                    <a:pt x="1037" y="165"/>
                    <a:pt x="1132" y="121"/>
                    <a:pt x="1228" y="82"/>
                  </a:cubicBezTo>
                  <a:cubicBezTo>
                    <a:pt x="1325" y="44"/>
                    <a:pt x="1425" y="16"/>
                    <a:pt x="1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3"/>
            <p:cNvSpPr/>
            <p:nvPr/>
          </p:nvSpPr>
          <p:spPr>
            <a:xfrm>
              <a:off x="2195475" y="2268150"/>
              <a:ext cx="42400" cy="18525"/>
            </a:xfrm>
            <a:custGeom>
              <a:avLst/>
              <a:gdLst/>
              <a:ahLst/>
              <a:cxnLst/>
              <a:rect l="l" t="t" r="r" b="b"/>
              <a:pathLst>
                <a:path w="1696" h="741" extrusionOk="0">
                  <a:moveTo>
                    <a:pt x="449" y="1"/>
                  </a:moveTo>
                  <a:cubicBezTo>
                    <a:pt x="392" y="1"/>
                    <a:pt x="318" y="6"/>
                    <a:pt x="246" y="17"/>
                  </a:cubicBezTo>
                  <a:cubicBezTo>
                    <a:pt x="138" y="34"/>
                    <a:pt x="38" y="68"/>
                    <a:pt x="1" y="85"/>
                  </a:cubicBezTo>
                  <a:cubicBezTo>
                    <a:pt x="64" y="79"/>
                    <a:pt x="128" y="76"/>
                    <a:pt x="193" y="76"/>
                  </a:cubicBezTo>
                  <a:cubicBezTo>
                    <a:pt x="264" y="76"/>
                    <a:pt x="336" y="80"/>
                    <a:pt x="410" y="86"/>
                  </a:cubicBezTo>
                  <a:lnTo>
                    <a:pt x="412" y="86"/>
                  </a:lnTo>
                  <a:lnTo>
                    <a:pt x="463" y="90"/>
                  </a:lnTo>
                  <a:cubicBezTo>
                    <a:pt x="463" y="90"/>
                    <a:pt x="534" y="97"/>
                    <a:pt x="604" y="108"/>
                  </a:cubicBezTo>
                  <a:cubicBezTo>
                    <a:pt x="639" y="116"/>
                    <a:pt x="672" y="122"/>
                    <a:pt x="698" y="127"/>
                  </a:cubicBezTo>
                  <a:cubicBezTo>
                    <a:pt x="724" y="135"/>
                    <a:pt x="741" y="139"/>
                    <a:pt x="741" y="139"/>
                  </a:cubicBezTo>
                  <a:cubicBezTo>
                    <a:pt x="921" y="188"/>
                    <a:pt x="1107" y="263"/>
                    <a:pt x="1272" y="369"/>
                  </a:cubicBezTo>
                  <a:cubicBezTo>
                    <a:pt x="1438" y="473"/>
                    <a:pt x="1584" y="603"/>
                    <a:pt x="1695" y="741"/>
                  </a:cubicBezTo>
                  <a:cubicBezTo>
                    <a:pt x="1652" y="643"/>
                    <a:pt x="1653" y="630"/>
                    <a:pt x="1519" y="491"/>
                  </a:cubicBezTo>
                  <a:cubicBezTo>
                    <a:pt x="1396" y="369"/>
                    <a:pt x="1271" y="260"/>
                    <a:pt x="1109" y="179"/>
                  </a:cubicBezTo>
                  <a:cubicBezTo>
                    <a:pt x="1001" y="127"/>
                    <a:pt x="888" y="83"/>
                    <a:pt x="776" y="54"/>
                  </a:cubicBezTo>
                  <a:cubicBezTo>
                    <a:pt x="776" y="54"/>
                    <a:pt x="713" y="37"/>
                    <a:pt x="649" y="25"/>
                  </a:cubicBezTo>
                  <a:cubicBezTo>
                    <a:pt x="618" y="17"/>
                    <a:pt x="586" y="13"/>
                    <a:pt x="562" y="11"/>
                  </a:cubicBezTo>
                  <a:cubicBezTo>
                    <a:pt x="537" y="7"/>
                    <a:pt x="521" y="5"/>
                    <a:pt x="521" y="5"/>
                  </a:cubicBezTo>
                  <a:cubicBezTo>
                    <a:pt x="503" y="2"/>
                    <a:pt x="478" y="1"/>
                    <a:pt x="4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3"/>
            <p:cNvSpPr/>
            <p:nvPr/>
          </p:nvSpPr>
          <p:spPr>
            <a:xfrm>
              <a:off x="2311000" y="2163675"/>
              <a:ext cx="22475" cy="41775"/>
            </a:xfrm>
            <a:custGeom>
              <a:avLst/>
              <a:gdLst/>
              <a:ahLst/>
              <a:cxnLst/>
              <a:rect l="l" t="t" r="r" b="b"/>
              <a:pathLst>
                <a:path w="899" h="1671" extrusionOk="0">
                  <a:moveTo>
                    <a:pt x="899" y="1"/>
                  </a:moveTo>
                  <a:cubicBezTo>
                    <a:pt x="800" y="47"/>
                    <a:pt x="789" y="46"/>
                    <a:pt x="646" y="180"/>
                  </a:cubicBezTo>
                  <a:cubicBezTo>
                    <a:pt x="519" y="301"/>
                    <a:pt x="403" y="419"/>
                    <a:pt x="306" y="574"/>
                  </a:cubicBezTo>
                  <a:cubicBezTo>
                    <a:pt x="242" y="678"/>
                    <a:pt x="185" y="785"/>
                    <a:pt x="141" y="893"/>
                  </a:cubicBezTo>
                  <a:cubicBezTo>
                    <a:pt x="141" y="893"/>
                    <a:pt x="114" y="952"/>
                    <a:pt x="92" y="1014"/>
                  </a:cubicBezTo>
                  <a:cubicBezTo>
                    <a:pt x="67" y="1074"/>
                    <a:pt x="50" y="1138"/>
                    <a:pt x="50" y="1138"/>
                  </a:cubicBezTo>
                  <a:cubicBezTo>
                    <a:pt x="34" y="1189"/>
                    <a:pt x="14" y="1303"/>
                    <a:pt x="7" y="1412"/>
                  </a:cubicBezTo>
                  <a:cubicBezTo>
                    <a:pt x="0" y="1522"/>
                    <a:pt x="8" y="1629"/>
                    <a:pt x="14" y="1670"/>
                  </a:cubicBezTo>
                  <a:cubicBezTo>
                    <a:pt x="36" y="1537"/>
                    <a:pt x="67" y="1404"/>
                    <a:pt x="109" y="1263"/>
                  </a:cubicBezTo>
                  <a:lnTo>
                    <a:pt x="123" y="1211"/>
                  </a:lnTo>
                  <a:cubicBezTo>
                    <a:pt x="123" y="1211"/>
                    <a:pt x="144" y="1141"/>
                    <a:pt x="167" y="1073"/>
                  </a:cubicBezTo>
                  <a:cubicBezTo>
                    <a:pt x="191" y="1005"/>
                    <a:pt x="220" y="939"/>
                    <a:pt x="220" y="939"/>
                  </a:cubicBezTo>
                  <a:cubicBezTo>
                    <a:pt x="364" y="587"/>
                    <a:pt x="623" y="233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3"/>
            <p:cNvSpPr/>
            <p:nvPr/>
          </p:nvSpPr>
          <p:spPr>
            <a:xfrm>
              <a:off x="2294050" y="2161225"/>
              <a:ext cx="33425" cy="28425"/>
            </a:xfrm>
            <a:custGeom>
              <a:avLst/>
              <a:gdLst/>
              <a:ahLst/>
              <a:cxnLst/>
              <a:rect l="l" t="t" r="r" b="b"/>
              <a:pathLst>
                <a:path w="1337" h="1137" extrusionOk="0">
                  <a:moveTo>
                    <a:pt x="1337" y="0"/>
                  </a:moveTo>
                  <a:cubicBezTo>
                    <a:pt x="1247" y="42"/>
                    <a:pt x="1241" y="46"/>
                    <a:pt x="1105" y="155"/>
                  </a:cubicBezTo>
                  <a:cubicBezTo>
                    <a:pt x="984" y="252"/>
                    <a:pt x="863" y="331"/>
                    <a:pt x="741" y="435"/>
                  </a:cubicBezTo>
                  <a:cubicBezTo>
                    <a:pt x="660" y="504"/>
                    <a:pt x="579" y="573"/>
                    <a:pt x="500" y="639"/>
                  </a:cubicBezTo>
                  <a:lnTo>
                    <a:pt x="323" y="787"/>
                  </a:lnTo>
                  <a:cubicBezTo>
                    <a:pt x="251" y="848"/>
                    <a:pt x="43" y="1074"/>
                    <a:pt x="0" y="1137"/>
                  </a:cubicBezTo>
                  <a:cubicBezTo>
                    <a:pt x="102" y="1070"/>
                    <a:pt x="203" y="998"/>
                    <a:pt x="310" y="917"/>
                  </a:cubicBezTo>
                  <a:lnTo>
                    <a:pt x="348" y="885"/>
                  </a:lnTo>
                  <a:lnTo>
                    <a:pt x="550" y="716"/>
                  </a:lnTo>
                  <a:cubicBezTo>
                    <a:pt x="818" y="492"/>
                    <a:pt x="1105" y="226"/>
                    <a:pt x="1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3"/>
            <p:cNvSpPr/>
            <p:nvPr/>
          </p:nvSpPr>
          <p:spPr>
            <a:xfrm>
              <a:off x="2286150" y="2143625"/>
              <a:ext cx="6000" cy="32075"/>
            </a:xfrm>
            <a:custGeom>
              <a:avLst/>
              <a:gdLst/>
              <a:ahLst/>
              <a:cxnLst/>
              <a:rect l="l" t="t" r="r" b="b"/>
              <a:pathLst>
                <a:path w="240" h="1283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95" y="61"/>
                    <a:pt x="191" y="65"/>
                    <a:pt x="153" y="190"/>
                  </a:cubicBezTo>
                  <a:cubicBezTo>
                    <a:pt x="120" y="301"/>
                    <a:pt x="80" y="403"/>
                    <a:pt x="60" y="522"/>
                  </a:cubicBezTo>
                  <a:cubicBezTo>
                    <a:pt x="47" y="600"/>
                    <a:pt x="35" y="679"/>
                    <a:pt x="25" y="756"/>
                  </a:cubicBezTo>
                  <a:cubicBezTo>
                    <a:pt x="25" y="756"/>
                    <a:pt x="21" y="799"/>
                    <a:pt x="15" y="842"/>
                  </a:cubicBezTo>
                  <a:cubicBezTo>
                    <a:pt x="12" y="885"/>
                    <a:pt x="8" y="928"/>
                    <a:pt x="8" y="928"/>
                  </a:cubicBezTo>
                  <a:cubicBezTo>
                    <a:pt x="0" y="999"/>
                    <a:pt x="31" y="1229"/>
                    <a:pt x="52" y="1283"/>
                  </a:cubicBezTo>
                  <a:cubicBezTo>
                    <a:pt x="68" y="1177"/>
                    <a:pt x="82" y="1081"/>
                    <a:pt x="93" y="1004"/>
                  </a:cubicBezTo>
                  <a:lnTo>
                    <a:pt x="95" y="967"/>
                  </a:lnTo>
                  <a:cubicBezTo>
                    <a:pt x="95" y="967"/>
                    <a:pt x="100" y="919"/>
                    <a:pt x="104" y="871"/>
                  </a:cubicBezTo>
                  <a:lnTo>
                    <a:pt x="115" y="775"/>
                  </a:lnTo>
                  <a:cubicBezTo>
                    <a:pt x="145" y="520"/>
                    <a:pt x="190" y="2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3"/>
            <p:cNvSpPr/>
            <p:nvPr/>
          </p:nvSpPr>
          <p:spPr>
            <a:xfrm>
              <a:off x="2270850" y="2138775"/>
              <a:ext cx="22275" cy="39375"/>
            </a:xfrm>
            <a:custGeom>
              <a:avLst/>
              <a:gdLst/>
              <a:ahLst/>
              <a:cxnLst/>
              <a:rect l="l" t="t" r="r" b="b"/>
              <a:pathLst>
                <a:path w="891" h="1575" extrusionOk="0">
                  <a:moveTo>
                    <a:pt x="890" y="1"/>
                  </a:moveTo>
                  <a:lnTo>
                    <a:pt x="890" y="1"/>
                  </a:lnTo>
                  <a:cubicBezTo>
                    <a:pt x="798" y="48"/>
                    <a:pt x="789" y="49"/>
                    <a:pt x="658" y="179"/>
                  </a:cubicBezTo>
                  <a:cubicBezTo>
                    <a:pt x="542" y="298"/>
                    <a:pt x="434" y="410"/>
                    <a:pt x="341" y="553"/>
                  </a:cubicBezTo>
                  <a:cubicBezTo>
                    <a:pt x="279" y="651"/>
                    <a:pt x="223" y="749"/>
                    <a:pt x="175" y="849"/>
                  </a:cubicBezTo>
                  <a:cubicBezTo>
                    <a:pt x="175" y="849"/>
                    <a:pt x="148" y="905"/>
                    <a:pt x="125" y="961"/>
                  </a:cubicBezTo>
                  <a:cubicBezTo>
                    <a:pt x="99" y="1017"/>
                    <a:pt x="78" y="1076"/>
                    <a:pt x="78" y="1076"/>
                  </a:cubicBezTo>
                  <a:cubicBezTo>
                    <a:pt x="60" y="1122"/>
                    <a:pt x="35" y="1227"/>
                    <a:pt x="19" y="1331"/>
                  </a:cubicBezTo>
                  <a:cubicBezTo>
                    <a:pt x="4" y="1434"/>
                    <a:pt x="0" y="1534"/>
                    <a:pt x="4" y="1574"/>
                  </a:cubicBezTo>
                  <a:cubicBezTo>
                    <a:pt x="38" y="1452"/>
                    <a:pt x="80" y="1329"/>
                    <a:pt x="131" y="1199"/>
                  </a:cubicBezTo>
                  <a:lnTo>
                    <a:pt x="147" y="1150"/>
                  </a:lnTo>
                  <a:cubicBezTo>
                    <a:pt x="147" y="1150"/>
                    <a:pt x="171" y="1086"/>
                    <a:pt x="197" y="1023"/>
                  </a:cubicBezTo>
                  <a:cubicBezTo>
                    <a:pt x="223" y="960"/>
                    <a:pt x="253" y="898"/>
                    <a:pt x="253" y="898"/>
                  </a:cubicBezTo>
                  <a:cubicBezTo>
                    <a:pt x="406" y="572"/>
                    <a:pt x="645" y="238"/>
                    <a:pt x="8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3"/>
            <p:cNvSpPr/>
            <p:nvPr/>
          </p:nvSpPr>
          <p:spPr>
            <a:xfrm>
              <a:off x="2241950" y="2124900"/>
              <a:ext cx="20775" cy="29025"/>
            </a:xfrm>
            <a:custGeom>
              <a:avLst/>
              <a:gdLst/>
              <a:ahLst/>
              <a:cxnLst/>
              <a:rect l="l" t="t" r="r" b="b"/>
              <a:pathLst>
                <a:path w="831" h="1161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78"/>
                    <a:pt x="27" y="83"/>
                    <a:pt x="105" y="201"/>
                  </a:cubicBezTo>
                  <a:cubicBezTo>
                    <a:pt x="176" y="307"/>
                    <a:pt x="229" y="413"/>
                    <a:pt x="304" y="518"/>
                  </a:cubicBezTo>
                  <a:cubicBezTo>
                    <a:pt x="355" y="589"/>
                    <a:pt x="405" y="660"/>
                    <a:pt x="453" y="728"/>
                  </a:cubicBezTo>
                  <a:cubicBezTo>
                    <a:pt x="453" y="728"/>
                    <a:pt x="560" y="881"/>
                    <a:pt x="560" y="881"/>
                  </a:cubicBezTo>
                  <a:cubicBezTo>
                    <a:pt x="605" y="944"/>
                    <a:pt x="780" y="1123"/>
                    <a:pt x="831" y="1160"/>
                  </a:cubicBezTo>
                  <a:cubicBezTo>
                    <a:pt x="785" y="1073"/>
                    <a:pt x="737" y="983"/>
                    <a:pt x="678" y="890"/>
                  </a:cubicBezTo>
                  <a:lnTo>
                    <a:pt x="656" y="857"/>
                  </a:lnTo>
                  <a:lnTo>
                    <a:pt x="532" y="682"/>
                  </a:lnTo>
                  <a:cubicBezTo>
                    <a:pt x="370" y="451"/>
                    <a:pt x="171" y="20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3"/>
            <p:cNvSpPr/>
            <p:nvPr/>
          </p:nvSpPr>
          <p:spPr>
            <a:xfrm>
              <a:off x="2237300" y="2128025"/>
              <a:ext cx="5525" cy="28500"/>
            </a:xfrm>
            <a:custGeom>
              <a:avLst/>
              <a:gdLst/>
              <a:ahLst/>
              <a:cxnLst/>
              <a:rect l="l" t="t" r="r" b="b"/>
              <a:pathLst>
                <a:path w="221" h="1140" extrusionOk="0">
                  <a:moveTo>
                    <a:pt x="16" y="0"/>
                  </a:moveTo>
                  <a:cubicBezTo>
                    <a:pt x="1" y="66"/>
                    <a:pt x="0" y="71"/>
                    <a:pt x="16" y="185"/>
                  </a:cubicBezTo>
                  <a:cubicBezTo>
                    <a:pt x="30" y="287"/>
                    <a:pt x="30" y="383"/>
                    <a:pt x="48" y="487"/>
                  </a:cubicBezTo>
                  <a:cubicBezTo>
                    <a:pt x="60" y="556"/>
                    <a:pt x="73" y="625"/>
                    <a:pt x="84" y="692"/>
                  </a:cubicBezTo>
                  <a:lnTo>
                    <a:pt x="110" y="842"/>
                  </a:lnTo>
                  <a:cubicBezTo>
                    <a:pt x="120" y="903"/>
                    <a:pt x="193" y="1095"/>
                    <a:pt x="221" y="1139"/>
                  </a:cubicBezTo>
                  <a:cubicBezTo>
                    <a:pt x="221" y="1058"/>
                    <a:pt x="219" y="976"/>
                    <a:pt x="210" y="887"/>
                  </a:cubicBezTo>
                  <a:lnTo>
                    <a:pt x="209" y="887"/>
                  </a:lnTo>
                  <a:lnTo>
                    <a:pt x="204" y="855"/>
                  </a:lnTo>
                  <a:lnTo>
                    <a:pt x="174" y="684"/>
                  </a:lnTo>
                  <a:cubicBezTo>
                    <a:pt x="137" y="458"/>
                    <a:pt x="75" y="206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3"/>
            <p:cNvSpPr/>
            <p:nvPr/>
          </p:nvSpPr>
          <p:spPr>
            <a:xfrm>
              <a:off x="2326225" y="2175625"/>
              <a:ext cx="47925" cy="25850"/>
            </a:xfrm>
            <a:custGeom>
              <a:avLst/>
              <a:gdLst/>
              <a:ahLst/>
              <a:cxnLst/>
              <a:rect l="l" t="t" r="r" b="b"/>
              <a:pathLst>
                <a:path w="1917" h="1034" extrusionOk="0">
                  <a:moveTo>
                    <a:pt x="1917" y="1"/>
                  </a:moveTo>
                  <a:lnTo>
                    <a:pt x="1917" y="1"/>
                  </a:lnTo>
                  <a:cubicBezTo>
                    <a:pt x="1883" y="57"/>
                    <a:pt x="1863" y="82"/>
                    <a:pt x="1837" y="118"/>
                  </a:cubicBezTo>
                  <a:cubicBezTo>
                    <a:pt x="1807" y="151"/>
                    <a:pt x="1776" y="201"/>
                    <a:pt x="1689" y="268"/>
                  </a:cubicBezTo>
                  <a:cubicBezTo>
                    <a:pt x="1529" y="384"/>
                    <a:pt x="1345" y="427"/>
                    <a:pt x="1148" y="471"/>
                  </a:cubicBezTo>
                  <a:cubicBezTo>
                    <a:pt x="1015" y="501"/>
                    <a:pt x="878" y="516"/>
                    <a:pt x="745" y="543"/>
                  </a:cubicBezTo>
                  <a:cubicBezTo>
                    <a:pt x="745" y="543"/>
                    <a:pt x="670" y="557"/>
                    <a:pt x="597" y="576"/>
                  </a:cubicBezTo>
                  <a:cubicBezTo>
                    <a:pt x="522" y="594"/>
                    <a:pt x="450" y="619"/>
                    <a:pt x="450" y="619"/>
                  </a:cubicBezTo>
                  <a:cubicBezTo>
                    <a:pt x="390" y="639"/>
                    <a:pt x="266" y="697"/>
                    <a:pt x="167" y="786"/>
                  </a:cubicBezTo>
                  <a:cubicBezTo>
                    <a:pt x="66" y="871"/>
                    <a:pt x="13" y="989"/>
                    <a:pt x="1" y="1033"/>
                  </a:cubicBezTo>
                  <a:cubicBezTo>
                    <a:pt x="84" y="902"/>
                    <a:pt x="214" y="811"/>
                    <a:pt x="370" y="748"/>
                  </a:cubicBezTo>
                  <a:lnTo>
                    <a:pt x="426" y="724"/>
                  </a:lnTo>
                  <a:cubicBezTo>
                    <a:pt x="426" y="724"/>
                    <a:pt x="504" y="694"/>
                    <a:pt x="585" y="673"/>
                  </a:cubicBezTo>
                  <a:cubicBezTo>
                    <a:pt x="665" y="650"/>
                    <a:pt x="748" y="635"/>
                    <a:pt x="748" y="635"/>
                  </a:cubicBezTo>
                  <a:cubicBezTo>
                    <a:pt x="965" y="593"/>
                    <a:pt x="1213" y="567"/>
                    <a:pt x="1437" y="472"/>
                  </a:cubicBezTo>
                  <a:cubicBezTo>
                    <a:pt x="1548" y="426"/>
                    <a:pt x="1655" y="366"/>
                    <a:pt x="1742" y="285"/>
                  </a:cubicBezTo>
                  <a:cubicBezTo>
                    <a:pt x="1828" y="205"/>
                    <a:pt x="1890" y="104"/>
                    <a:pt x="1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3"/>
            <p:cNvSpPr/>
            <p:nvPr/>
          </p:nvSpPr>
          <p:spPr>
            <a:xfrm>
              <a:off x="2342150" y="2176800"/>
              <a:ext cx="32550" cy="37950"/>
            </a:xfrm>
            <a:custGeom>
              <a:avLst/>
              <a:gdLst/>
              <a:ahLst/>
              <a:cxnLst/>
              <a:rect l="l" t="t" r="r" b="b"/>
              <a:pathLst>
                <a:path w="1302" h="1518" extrusionOk="0">
                  <a:moveTo>
                    <a:pt x="1302" y="0"/>
                  </a:moveTo>
                  <a:cubicBezTo>
                    <a:pt x="1255" y="108"/>
                    <a:pt x="1261" y="117"/>
                    <a:pt x="1193" y="310"/>
                  </a:cubicBezTo>
                  <a:cubicBezTo>
                    <a:pt x="1130" y="483"/>
                    <a:pt x="1036" y="626"/>
                    <a:pt x="929" y="778"/>
                  </a:cubicBezTo>
                  <a:cubicBezTo>
                    <a:pt x="855" y="878"/>
                    <a:pt x="774" y="973"/>
                    <a:pt x="685" y="1054"/>
                  </a:cubicBezTo>
                  <a:cubicBezTo>
                    <a:pt x="685" y="1054"/>
                    <a:pt x="637" y="1100"/>
                    <a:pt x="584" y="1142"/>
                  </a:cubicBezTo>
                  <a:cubicBezTo>
                    <a:pt x="559" y="1164"/>
                    <a:pt x="532" y="1183"/>
                    <a:pt x="511" y="1197"/>
                  </a:cubicBezTo>
                  <a:cubicBezTo>
                    <a:pt x="491" y="1212"/>
                    <a:pt x="477" y="1222"/>
                    <a:pt x="477" y="1222"/>
                  </a:cubicBezTo>
                  <a:cubicBezTo>
                    <a:pt x="432" y="1254"/>
                    <a:pt x="338" y="1323"/>
                    <a:pt x="241" y="1384"/>
                  </a:cubicBezTo>
                  <a:cubicBezTo>
                    <a:pt x="144" y="1445"/>
                    <a:pt x="41" y="1493"/>
                    <a:pt x="1" y="1517"/>
                  </a:cubicBezTo>
                  <a:cubicBezTo>
                    <a:pt x="144" y="1488"/>
                    <a:pt x="288" y="1438"/>
                    <a:pt x="432" y="1358"/>
                  </a:cubicBezTo>
                  <a:lnTo>
                    <a:pt x="484" y="1327"/>
                  </a:lnTo>
                  <a:cubicBezTo>
                    <a:pt x="484" y="1327"/>
                    <a:pt x="550" y="1281"/>
                    <a:pt x="615" y="1234"/>
                  </a:cubicBezTo>
                  <a:cubicBezTo>
                    <a:pt x="646" y="1208"/>
                    <a:pt x="678" y="1183"/>
                    <a:pt x="700" y="1164"/>
                  </a:cubicBezTo>
                  <a:cubicBezTo>
                    <a:pt x="723" y="1143"/>
                    <a:pt x="738" y="1130"/>
                    <a:pt x="738" y="1130"/>
                  </a:cubicBezTo>
                  <a:cubicBezTo>
                    <a:pt x="894" y="985"/>
                    <a:pt x="1036" y="805"/>
                    <a:pt x="1132" y="605"/>
                  </a:cubicBezTo>
                  <a:cubicBezTo>
                    <a:pt x="1229" y="406"/>
                    <a:pt x="1286" y="194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3"/>
            <p:cNvSpPr/>
            <p:nvPr/>
          </p:nvSpPr>
          <p:spPr>
            <a:xfrm>
              <a:off x="2325475" y="2218500"/>
              <a:ext cx="28375" cy="7425"/>
            </a:xfrm>
            <a:custGeom>
              <a:avLst/>
              <a:gdLst/>
              <a:ahLst/>
              <a:cxnLst/>
              <a:rect l="l" t="t" r="r" b="b"/>
              <a:pathLst>
                <a:path w="1135" h="297" extrusionOk="0">
                  <a:moveTo>
                    <a:pt x="647" y="1"/>
                  </a:moveTo>
                  <a:cubicBezTo>
                    <a:pt x="569" y="1"/>
                    <a:pt x="492" y="8"/>
                    <a:pt x="418" y="25"/>
                  </a:cubicBezTo>
                  <a:cubicBezTo>
                    <a:pt x="418" y="25"/>
                    <a:pt x="377" y="33"/>
                    <a:pt x="337" y="46"/>
                  </a:cubicBezTo>
                  <a:cubicBezTo>
                    <a:pt x="296" y="56"/>
                    <a:pt x="257" y="73"/>
                    <a:pt x="257" y="73"/>
                  </a:cubicBezTo>
                  <a:cubicBezTo>
                    <a:pt x="224" y="85"/>
                    <a:pt x="162" y="125"/>
                    <a:pt x="108" y="171"/>
                  </a:cubicBezTo>
                  <a:cubicBezTo>
                    <a:pt x="55" y="219"/>
                    <a:pt x="14" y="273"/>
                    <a:pt x="1" y="297"/>
                  </a:cubicBezTo>
                  <a:cubicBezTo>
                    <a:pt x="73" y="251"/>
                    <a:pt x="149" y="215"/>
                    <a:pt x="233" y="182"/>
                  </a:cubicBezTo>
                  <a:lnTo>
                    <a:pt x="263" y="168"/>
                  </a:lnTo>
                  <a:cubicBezTo>
                    <a:pt x="261" y="165"/>
                    <a:pt x="414" y="115"/>
                    <a:pt x="430" y="115"/>
                  </a:cubicBezTo>
                  <a:cubicBezTo>
                    <a:pt x="430" y="115"/>
                    <a:pt x="431" y="115"/>
                    <a:pt x="431" y="115"/>
                  </a:cubicBezTo>
                  <a:cubicBezTo>
                    <a:pt x="509" y="97"/>
                    <a:pt x="593" y="88"/>
                    <a:pt x="678" y="88"/>
                  </a:cubicBezTo>
                  <a:cubicBezTo>
                    <a:pt x="838" y="88"/>
                    <a:pt x="1001" y="120"/>
                    <a:pt x="1135" y="185"/>
                  </a:cubicBezTo>
                  <a:cubicBezTo>
                    <a:pt x="1088" y="131"/>
                    <a:pt x="1086" y="123"/>
                    <a:pt x="972" y="75"/>
                  </a:cubicBezTo>
                  <a:cubicBezTo>
                    <a:pt x="867" y="35"/>
                    <a:pt x="765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3"/>
            <p:cNvSpPr/>
            <p:nvPr/>
          </p:nvSpPr>
          <p:spPr>
            <a:xfrm>
              <a:off x="2384525" y="2236725"/>
              <a:ext cx="20125" cy="39975"/>
            </a:xfrm>
            <a:custGeom>
              <a:avLst/>
              <a:gdLst/>
              <a:ahLst/>
              <a:cxnLst/>
              <a:rect l="l" t="t" r="r" b="b"/>
              <a:pathLst>
                <a:path w="805" h="1599" extrusionOk="0">
                  <a:moveTo>
                    <a:pt x="0" y="0"/>
                  </a:moveTo>
                  <a:lnTo>
                    <a:pt x="0" y="0"/>
                  </a:lnTo>
                  <a:cubicBezTo>
                    <a:pt x="117" y="63"/>
                    <a:pt x="223" y="144"/>
                    <a:pt x="322" y="246"/>
                  </a:cubicBezTo>
                  <a:lnTo>
                    <a:pt x="361" y="282"/>
                  </a:lnTo>
                  <a:cubicBezTo>
                    <a:pt x="361" y="282"/>
                    <a:pt x="373" y="294"/>
                    <a:pt x="389" y="314"/>
                  </a:cubicBezTo>
                  <a:cubicBezTo>
                    <a:pt x="407" y="335"/>
                    <a:pt x="431" y="359"/>
                    <a:pt x="452" y="387"/>
                  </a:cubicBezTo>
                  <a:cubicBezTo>
                    <a:pt x="472" y="417"/>
                    <a:pt x="492" y="445"/>
                    <a:pt x="507" y="466"/>
                  </a:cubicBezTo>
                  <a:cubicBezTo>
                    <a:pt x="520" y="489"/>
                    <a:pt x="530" y="504"/>
                    <a:pt x="530" y="504"/>
                  </a:cubicBezTo>
                  <a:cubicBezTo>
                    <a:pt x="624" y="662"/>
                    <a:pt x="698" y="849"/>
                    <a:pt x="720" y="1043"/>
                  </a:cubicBezTo>
                  <a:cubicBezTo>
                    <a:pt x="745" y="1235"/>
                    <a:pt x="726" y="1431"/>
                    <a:pt x="665" y="1599"/>
                  </a:cubicBezTo>
                  <a:cubicBezTo>
                    <a:pt x="724" y="1509"/>
                    <a:pt x="740" y="1503"/>
                    <a:pt x="774" y="1312"/>
                  </a:cubicBezTo>
                  <a:cubicBezTo>
                    <a:pt x="801" y="1140"/>
                    <a:pt x="805" y="972"/>
                    <a:pt x="756" y="796"/>
                  </a:cubicBezTo>
                  <a:cubicBezTo>
                    <a:pt x="721" y="679"/>
                    <a:pt x="676" y="567"/>
                    <a:pt x="614" y="468"/>
                  </a:cubicBezTo>
                  <a:cubicBezTo>
                    <a:pt x="622" y="462"/>
                    <a:pt x="468" y="256"/>
                    <a:pt x="460" y="256"/>
                  </a:cubicBezTo>
                  <a:cubicBezTo>
                    <a:pt x="460" y="256"/>
                    <a:pt x="460" y="256"/>
                    <a:pt x="460" y="256"/>
                  </a:cubicBezTo>
                  <a:cubicBezTo>
                    <a:pt x="426" y="214"/>
                    <a:pt x="335" y="142"/>
                    <a:pt x="239" y="88"/>
                  </a:cubicBezTo>
                  <a:cubicBezTo>
                    <a:pt x="142" y="36"/>
                    <a:pt x="40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3"/>
            <p:cNvSpPr/>
            <p:nvPr/>
          </p:nvSpPr>
          <p:spPr>
            <a:xfrm>
              <a:off x="2439275" y="2220850"/>
              <a:ext cx="64775" cy="39450"/>
            </a:xfrm>
            <a:custGeom>
              <a:avLst/>
              <a:gdLst/>
              <a:ahLst/>
              <a:cxnLst/>
              <a:rect l="l" t="t" r="r" b="b"/>
              <a:pathLst>
                <a:path w="2591" h="1578" extrusionOk="0">
                  <a:moveTo>
                    <a:pt x="1" y="1"/>
                  </a:moveTo>
                  <a:cubicBezTo>
                    <a:pt x="10" y="90"/>
                    <a:pt x="36" y="139"/>
                    <a:pt x="79" y="192"/>
                  </a:cubicBezTo>
                  <a:cubicBezTo>
                    <a:pt x="124" y="243"/>
                    <a:pt x="193" y="309"/>
                    <a:pt x="358" y="357"/>
                  </a:cubicBezTo>
                  <a:cubicBezTo>
                    <a:pt x="458" y="382"/>
                    <a:pt x="556" y="389"/>
                    <a:pt x="652" y="389"/>
                  </a:cubicBezTo>
                  <a:cubicBezTo>
                    <a:pt x="774" y="389"/>
                    <a:pt x="894" y="378"/>
                    <a:pt x="1014" y="378"/>
                  </a:cubicBezTo>
                  <a:cubicBezTo>
                    <a:pt x="1085" y="378"/>
                    <a:pt x="1156" y="382"/>
                    <a:pt x="1228" y="394"/>
                  </a:cubicBezTo>
                  <a:cubicBezTo>
                    <a:pt x="1424" y="420"/>
                    <a:pt x="1612" y="487"/>
                    <a:pt x="1776" y="581"/>
                  </a:cubicBezTo>
                  <a:cubicBezTo>
                    <a:pt x="1776" y="581"/>
                    <a:pt x="1799" y="595"/>
                    <a:pt x="1833" y="617"/>
                  </a:cubicBezTo>
                  <a:cubicBezTo>
                    <a:pt x="1867" y="636"/>
                    <a:pt x="1910" y="668"/>
                    <a:pt x="1953" y="700"/>
                  </a:cubicBezTo>
                  <a:cubicBezTo>
                    <a:pt x="2038" y="764"/>
                    <a:pt x="2114" y="840"/>
                    <a:pt x="2114" y="840"/>
                  </a:cubicBezTo>
                  <a:cubicBezTo>
                    <a:pt x="2178" y="898"/>
                    <a:pt x="2306" y="1032"/>
                    <a:pt x="2405" y="1186"/>
                  </a:cubicBezTo>
                  <a:cubicBezTo>
                    <a:pt x="2506" y="1338"/>
                    <a:pt x="2565" y="1510"/>
                    <a:pt x="2591" y="1577"/>
                  </a:cubicBezTo>
                  <a:cubicBezTo>
                    <a:pt x="2553" y="1349"/>
                    <a:pt x="2463" y="1117"/>
                    <a:pt x="2300" y="910"/>
                  </a:cubicBezTo>
                  <a:cubicBezTo>
                    <a:pt x="2300" y="910"/>
                    <a:pt x="2240" y="836"/>
                    <a:pt x="2238" y="836"/>
                  </a:cubicBezTo>
                  <a:cubicBezTo>
                    <a:pt x="2238" y="836"/>
                    <a:pt x="2238" y="836"/>
                    <a:pt x="2238" y="837"/>
                  </a:cubicBezTo>
                  <a:cubicBezTo>
                    <a:pt x="2238" y="837"/>
                    <a:pt x="2151" y="741"/>
                    <a:pt x="2051" y="660"/>
                  </a:cubicBezTo>
                  <a:cubicBezTo>
                    <a:pt x="1951" y="579"/>
                    <a:pt x="1840" y="514"/>
                    <a:pt x="1840" y="514"/>
                  </a:cubicBezTo>
                  <a:cubicBezTo>
                    <a:pt x="1694" y="428"/>
                    <a:pt x="1529" y="362"/>
                    <a:pt x="1355" y="326"/>
                  </a:cubicBezTo>
                  <a:cubicBezTo>
                    <a:pt x="1256" y="305"/>
                    <a:pt x="1153" y="296"/>
                    <a:pt x="1051" y="296"/>
                  </a:cubicBezTo>
                  <a:cubicBezTo>
                    <a:pt x="975" y="296"/>
                    <a:pt x="899" y="301"/>
                    <a:pt x="826" y="310"/>
                  </a:cubicBezTo>
                  <a:cubicBezTo>
                    <a:pt x="735" y="318"/>
                    <a:pt x="645" y="328"/>
                    <a:pt x="557" y="328"/>
                  </a:cubicBezTo>
                  <a:cubicBezTo>
                    <a:pt x="479" y="328"/>
                    <a:pt x="403" y="320"/>
                    <a:pt x="331" y="299"/>
                  </a:cubicBezTo>
                  <a:cubicBezTo>
                    <a:pt x="178" y="256"/>
                    <a:pt x="37" y="15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3"/>
            <p:cNvSpPr/>
            <p:nvPr/>
          </p:nvSpPr>
          <p:spPr>
            <a:xfrm>
              <a:off x="2437375" y="2221850"/>
              <a:ext cx="43950" cy="42675"/>
            </a:xfrm>
            <a:custGeom>
              <a:avLst/>
              <a:gdLst/>
              <a:ahLst/>
              <a:cxnLst/>
              <a:rect l="l" t="t" r="r" b="b"/>
              <a:pathLst>
                <a:path w="1758" h="1707" extrusionOk="0">
                  <a:moveTo>
                    <a:pt x="26" y="1"/>
                  </a:moveTo>
                  <a:cubicBezTo>
                    <a:pt x="4" y="68"/>
                    <a:pt x="0" y="108"/>
                    <a:pt x="1" y="161"/>
                  </a:cubicBezTo>
                  <a:cubicBezTo>
                    <a:pt x="6" y="213"/>
                    <a:pt x="13" y="283"/>
                    <a:pt x="69" y="402"/>
                  </a:cubicBezTo>
                  <a:cubicBezTo>
                    <a:pt x="172" y="612"/>
                    <a:pt x="335" y="776"/>
                    <a:pt x="543" y="894"/>
                  </a:cubicBezTo>
                  <a:cubicBezTo>
                    <a:pt x="681" y="973"/>
                    <a:pt x="825" y="1037"/>
                    <a:pt x="960" y="1101"/>
                  </a:cubicBezTo>
                  <a:cubicBezTo>
                    <a:pt x="960" y="1101"/>
                    <a:pt x="1036" y="1138"/>
                    <a:pt x="1111" y="1175"/>
                  </a:cubicBezTo>
                  <a:cubicBezTo>
                    <a:pt x="1184" y="1213"/>
                    <a:pt x="1254" y="1256"/>
                    <a:pt x="1254" y="1256"/>
                  </a:cubicBezTo>
                  <a:cubicBezTo>
                    <a:pt x="1312" y="1292"/>
                    <a:pt x="1437" y="1361"/>
                    <a:pt x="1542" y="1453"/>
                  </a:cubicBezTo>
                  <a:cubicBezTo>
                    <a:pt x="1650" y="1543"/>
                    <a:pt x="1729" y="1659"/>
                    <a:pt x="1757" y="1707"/>
                  </a:cubicBezTo>
                  <a:cubicBezTo>
                    <a:pt x="1702" y="1535"/>
                    <a:pt x="1580" y="1379"/>
                    <a:pt x="1419" y="1257"/>
                  </a:cubicBezTo>
                  <a:lnTo>
                    <a:pt x="1358" y="1214"/>
                  </a:lnTo>
                  <a:cubicBezTo>
                    <a:pt x="1358" y="1214"/>
                    <a:pt x="1276" y="1160"/>
                    <a:pt x="1188" y="1113"/>
                  </a:cubicBezTo>
                  <a:cubicBezTo>
                    <a:pt x="1102" y="1067"/>
                    <a:pt x="1014" y="1026"/>
                    <a:pt x="1014" y="1026"/>
                  </a:cubicBezTo>
                  <a:cubicBezTo>
                    <a:pt x="784" y="915"/>
                    <a:pt x="532" y="815"/>
                    <a:pt x="335" y="647"/>
                  </a:cubicBezTo>
                  <a:cubicBezTo>
                    <a:pt x="140" y="482"/>
                    <a:pt x="1" y="237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3"/>
            <p:cNvSpPr/>
            <p:nvPr/>
          </p:nvSpPr>
          <p:spPr>
            <a:xfrm>
              <a:off x="2450550" y="2270900"/>
              <a:ext cx="40950" cy="15475"/>
            </a:xfrm>
            <a:custGeom>
              <a:avLst/>
              <a:gdLst/>
              <a:ahLst/>
              <a:cxnLst/>
              <a:rect l="l" t="t" r="r" b="b"/>
              <a:pathLst>
                <a:path w="1638" h="619" extrusionOk="0">
                  <a:moveTo>
                    <a:pt x="752" y="0"/>
                  </a:moveTo>
                  <a:cubicBezTo>
                    <a:pt x="663" y="0"/>
                    <a:pt x="574" y="12"/>
                    <a:pt x="491" y="37"/>
                  </a:cubicBezTo>
                  <a:cubicBezTo>
                    <a:pt x="290" y="91"/>
                    <a:pt x="114" y="211"/>
                    <a:pt x="1" y="350"/>
                  </a:cubicBezTo>
                  <a:cubicBezTo>
                    <a:pt x="95" y="295"/>
                    <a:pt x="95" y="285"/>
                    <a:pt x="258" y="190"/>
                  </a:cubicBezTo>
                  <a:cubicBezTo>
                    <a:pt x="408" y="114"/>
                    <a:pt x="565" y="90"/>
                    <a:pt x="733" y="89"/>
                  </a:cubicBezTo>
                  <a:cubicBezTo>
                    <a:pt x="736" y="89"/>
                    <a:pt x="738" y="89"/>
                    <a:pt x="741" y="89"/>
                  </a:cubicBezTo>
                  <a:cubicBezTo>
                    <a:pt x="851" y="89"/>
                    <a:pt x="959" y="110"/>
                    <a:pt x="1057" y="148"/>
                  </a:cubicBezTo>
                  <a:cubicBezTo>
                    <a:pt x="1057" y="148"/>
                    <a:pt x="1115" y="170"/>
                    <a:pt x="1168" y="199"/>
                  </a:cubicBezTo>
                  <a:cubicBezTo>
                    <a:pt x="1222" y="227"/>
                    <a:pt x="1270" y="264"/>
                    <a:pt x="1270" y="264"/>
                  </a:cubicBezTo>
                  <a:cubicBezTo>
                    <a:pt x="1311" y="292"/>
                    <a:pt x="1399" y="352"/>
                    <a:pt x="1475" y="425"/>
                  </a:cubicBezTo>
                  <a:cubicBezTo>
                    <a:pt x="1551" y="498"/>
                    <a:pt x="1611" y="585"/>
                    <a:pt x="1638" y="619"/>
                  </a:cubicBezTo>
                  <a:cubicBezTo>
                    <a:pt x="1594" y="490"/>
                    <a:pt x="1520" y="365"/>
                    <a:pt x="1408" y="256"/>
                  </a:cubicBezTo>
                  <a:lnTo>
                    <a:pt x="1408" y="258"/>
                  </a:lnTo>
                  <a:lnTo>
                    <a:pt x="1364" y="221"/>
                  </a:lnTo>
                  <a:cubicBezTo>
                    <a:pt x="1364" y="221"/>
                    <a:pt x="1304" y="173"/>
                    <a:pt x="1239" y="135"/>
                  </a:cubicBezTo>
                  <a:cubicBezTo>
                    <a:pt x="1174" y="95"/>
                    <a:pt x="1103" y="68"/>
                    <a:pt x="1103" y="68"/>
                  </a:cubicBezTo>
                  <a:cubicBezTo>
                    <a:pt x="995" y="23"/>
                    <a:pt x="873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3"/>
            <p:cNvSpPr/>
            <p:nvPr/>
          </p:nvSpPr>
          <p:spPr>
            <a:xfrm>
              <a:off x="2571600" y="2118600"/>
              <a:ext cx="34275" cy="28700"/>
            </a:xfrm>
            <a:custGeom>
              <a:avLst/>
              <a:gdLst/>
              <a:ahLst/>
              <a:cxnLst/>
              <a:rect l="l" t="t" r="r" b="b"/>
              <a:pathLst>
                <a:path w="1371" h="1148" extrusionOk="0">
                  <a:moveTo>
                    <a:pt x="1371" y="0"/>
                  </a:moveTo>
                  <a:lnTo>
                    <a:pt x="1371" y="0"/>
                  </a:lnTo>
                  <a:cubicBezTo>
                    <a:pt x="1270" y="16"/>
                    <a:pt x="1262" y="15"/>
                    <a:pt x="1098" y="95"/>
                  </a:cubicBezTo>
                  <a:cubicBezTo>
                    <a:pt x="954" y="169"/>
                    <a:pt x="816" y="236"/>
                    <a:pt x="682" y="337"/>
                  </a:cubicBezTo>
                  <a:cubicBezTo>
                    <a:pt x="592" y="406"/>
                    <a:pt x="507" y="478"/>
                    <a:pt x="428" y="552"/>
                  </a:cubicBezTo>
                  <a:cubicBezTo>
                    <a:pt x="428" y="552"/>
                    <a:pt x="384" y="593"/>
                    <a:pt x="342" y="636"/>
                  </a:cubicBezTo>
                  <a:cubicBezTo>
                    <a:pt x="297" y="678"/>
                    <a:pt x="257" y="723"/>
                    <a:pt x="257" y="723"/>
                  </a:cubicBezTo>
                  <a:cubicBezTo>
                    <a:pt x="224" y="759"/>
                    <a:pt x="162" y="846"/>
                    <a:pt x="109" y="933"/>
                  </a:cubicBezTo>
                  <a:cubicBezTo>
                    <a:pt x="57" y="1021"/>
                    <a:pt x="14" y="1111"/>
                    <a:pt x="1" y="1147"/>
                  </a:cubicBezTo>
                  <a:cubicBezTo>
                    <a:pt x="82" y="1051"/>
                    <a:pt x="166" y="956"/>
                    <a:pt x="261" y="856"/>
                  </a:cubicBezTo>
                  <a:lnTo>
                    <a:pt x="294" y="819"/>
                  </a:lnTo>
                  <a:cubicBezTo>
                    <a:pt x="294" y="819"/>
                    <a:pt x="339" y="769"/>
                    <a:pt x="386" y="720"/>
                  </a:cubicBezTo>
                  <a:cubicBezTo>
                    <a:pt x="433" y="672"/>
                    <a:pt x="482" y="626"/>
                    <a:pt x="482" y="626"/>
                  </a:cubicBezTo>
                  <a:cubicBezTo>
                    <a:pt x="739" y="381"/>
                    <a:pt x="1070" y="149"/>
                    <a:pt x="1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3"/>
            <p:cNvSpPr/>
            <p:nvPr/>
          </p:nvSpPr>
          <p:spPr>
            <a:xfrm>
              <a:off x="2576125" y="2059850"/>
              <a:ext cx="43600" cy="40925"/>
            </a:xfrm>
            <a:custGeom>
              <a:avLst/>
              <a:gdLst/>
              <a:ahLst/>
              <a:cxnLst/>
              <a:rect l="l" t="t" r="r" b="b"/>
              <a:pathLst>
                <a:path w="1744" h="1637" extrusionOk="0">
                  <a:moveTo>
                    <a:pt x="1744" y="0"/>
                  </a:moveTo>
                  <a:lnTo>
                    <a:pt x="1744" y="0"/>
                  </a:lnTo>
                  <a:cubicBezTo>
                    <a:pt x="1631" y="71"/>
                    <a:pt x="1624" y="76"/>
                    <a:pt x="1447" y="235"/>
                  </a:cubicBezTo>
                  <a:cubicBezTo>
                    <a:pt x="1289" y="377"/>
                    <a:pt x="1135" y="498"/>
                    <a:pt x="976" y="646"/>
                  </a:cubicBezTo>
                  <a:cubicBezTo>
                    <a:pt x="869" y="746"/>
                    <a:pt x="763" y="845"/>
                    <a:pt x="661" y="940"/>
                  </a:cubicBezTo>
                  <a:cubicBezTo>
                    <a:pt x="661" y="940"/>
                    <a:pt x="431" y="1154"/>
                    <a:pt x="431" y="1154"/>
                  </a:cubicBezTo>
                  <a:cubicBezTo>
                    <a:pt x="337" y="1242"/>
                    <a:pt x="60" y="1553"/>
                    <a:pt x="0" y="1636"/>
                  </a:cubicBezTo>
                  <a:cubicBezTo>
                    <a:pt x="130" y="1534"/>
                    <a:pt x="261" y="1428"/>
                    <a:pt x="399" y="1308"/>
                  </a:cubicBezTo>
                  <a:lnTo>
                    <a:pt x="449" y="1261"/>
                  </a:lnTo>
                  <a:cubicBezTo>
                    <a:pt x="449" y="1261"/>
                    <a:pt x="712" y="1018"/>
                    <a:pt x="712" y="1018"/>
                  </a:cubicBezTo>
                  <a:cubicBezTo>
                    <a:pt x="1060" y="695"/>
                    <a:pt x="1438" y="318"/>
                    <a:pt x="1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3"/>
            <p:cNvSpPr/>
            <p:nvPr/>
          </p:nvSpPr>
          <p:spPr>
            <a:xfrm>
              <a:off x="2554600" y="2032875"/>
              <a:ext cx="48900" cy="64300"/>
            </a:xfrm>
            <a:custGeom>
              <a:avLst/>
              <a:gdLst/>
              <a:ahLst/>
              <a:cxnLst/>
              <a:rect l="l" t="t" r="r" b="b"/>
              <a:pathLst>
                <a:path w="1956" h="2572" extrusionOk="0">
                  <a:moveTo>
                    <a:pt x="1956" y="0"/>
                  </a:moveTo>
                  <a:lnTo>
                    <a:pt x="1956" y="0"/>
                  </a:lnTo>
                  <a:cubicBezTo>
                    <a:pt x="1785" y="67"/>
                    <a:pt x="1768" y="64"/>
                    <a:pt x="1492" y="250"/>
                  </a:cubicBezTo>
                  <a:cubicBezTo>
                    <a:pt x="1248" y="422"/>
                    <a:pt x="1029" y="596"/>
                    <a:pt x="825" y="827"/>
                  </a:cubicBezTo>
                  <a:cubicBezTo>
                    <a:pt x="690" y="983"/>
                    <a:pt x="564" y="1146"/>
                    <a:pt x="460" y="1314"/>
                  </a:cubicBezTo>
                  <a:cubicBezTo>
                    <a:pt x="460" y="1314"/>
                    <a:pt x="399" y="1407"/>
                    <a:pt x="346" y="1504"/>
                  </a:cubicBezTo>
                  <a:cubicBezTo>
                    <a:pt x="318" y="1552"/>
                    <a:pt x="292" y="1601"/>
                    <a:pt x="273" y="1638"/>
                  </a:cubicBezTo>
                  <a:cubicBezTo>
                    <a:pt x="255" y="1675"/>
                    <a:pt x="243" y="1700"/>
                    <a:pt x="243" y="1700"/>
                  </a:cubicBezTo>
                  <a:cubicBezTo>
                    <a:pt x="201" y="1781"/>
                    <a:pt x="133" y="1962"/>
                    <a:pt x="83" y="2142"/>
                  </a:cubicBezTo>
                  <a:cubicBezTo>
                    <a:pt x="34" y="2323"/>
                    <a:pt x="7" y="2501"/>
                    <a:pt x="1" y="2572"/>
                  </a:cubicBezTo>
                  <a:cubicBezTo>
                    <a:pt x="63" y="2351"/>
                    <a:pt x="145" y="2130"/>
                    <a:pt x="251" y="1900"/>
                  </a:cubicBezTo>
                  <a:lnTo>
                    <a:pt x="287" y="1815"/>
                  </a:lnTo>
                  <a:cubicBezTo>
                    <a:pt x="287" y="1815"/>
                    <a:pt x="300" y="1787"/>
                    <a:pt x="322" y="1745"/>
                  </a:cubicBezTo>
                  <a:cubicBezTo>
                    <a:pt x="342" y="1704"/>
                    <a:pt x="369" y="1648"/>
                    <a:pt x="399" y="1594"/>
                  </a:cubicBezTo>
                  <a:cubicBezTo>
                    <a:pt x="430" y="1540"/>
                    <a:pt x="460" y="1486"/>
                    <a:pt x="484" y="1446"/>
                  </a:cubicBezTo>
                  <a:cubicBezTo>
                    <a:pt x="509" y="1406"/>
                    <a:pt x="525" y="1380"/>
                    <a:pt x="525" y="1380"/>
                  </a:cubicBezTo>
                  <a:cubicBezTo>
                    <a:pt x="701" y="1104"/>
                    <a:pt x="917" y="827"/>
                    <a:pt x="1166" y="592"/>
                  </a:cubicBezTo>
                  <a:cubicBezTo>
                    <a:pt x="1414" y="355"/>
                    <a:pt x="1689" y="153"/>
                    <a:pt x="1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3"/>
            <p:cNvSpPr/>
            <p:nvPr/>
          </p:nvSpPr>
          <p:spPr>
            <a:xfrm>
              <a:off x="2531950" y="2010900"/>
              <a:ext cx="23600" cy="58225"/>
            </a:xfrm>
            <a:custGeom>
              <a:avLst/>
              <a:gdLst/>
              <a:ahLst/>
              <a:cxnLst/>
              <a:rect l="l" t="t" r="r" b="b"/>
              <a:pathLst>
                <a:path w="944" h="2329" extrusionOk="0">
                  <a:moveTo>
                    <a:pt x="944" y="0"/>
                  </a:moveTo>
                  <a:cubicBezTo>
                    <a:pt x="807" y="56"/>
                    <a:pt x="790" y="53"/>
                    <a:pt x="585" y="229"/>
                  </a:cubicBezTo>
                  <a:cubicBezTo>
                    <a:pt x="407" y="394"/>
                    <a:pt x="259" y="571"/>
                    <a:pt x="155" y="801"/>
                  </a:cubicBezTo>
                  <a:cubicBezTo>
                    <a:pt x="87" y="956"/>
                    <a:pt x="43" y="1119"/>
                    <a:pt x="21" y="1279"/>
                  </a:cubicBezTo>
                  <a:cubicBezTo>
                    <a:pt x="21" y="1279"/>
                    <a:pt x="8" y="1369"/>
                    <a:pt x="5" y="1460"/>
                  </a:cubicBezTo>
                  <a:cubicBezTo>
                    <a:pt x="1" y="1551"/>
                    <a:pt x="8" y="1642"/>
                    <a:pt x="8" y="1642"/>
                  </a:cubicBezTo>
                  <a:cubicBezTo>
                    <a:pt x="10" y="1715"/>
                    <a:pt x="40" y="1872"/>
                    <a:pt x="93" y="2014"/>
                  </a:cubicBezTo>
                  <a:cubicBezTo>
                    <a:pt x="143" y="2157"/>
                    <a:pt x="220" y="2284"/>
                    <a:pt x="255" y="2328"/>
                  </a:cubicBezTo>
                  <a:cubicBezTo>
                    <a:pt x="183" y="2158"/>
                    <a:pt x="135" y="1976"/>
                    <a:pt x="112" y="1775"/>
                  </a:cubicBezTo>
                  <a:lnTo>
                    <a:pt x="103" y="1702"/>
                  </a:lnTo>
                  <a:cubicBezTo>
                    <a:pt x="103" y="1702"/>
                    <a:pt x="94" y="1604"/>
                    <a:pt x="95" y="1504"/>
                  </a:cubicBezTo>
                  <a:cubicBezTo>
                    <a:pt x="96" y="1406"/>
                    <a:pt x="109" y="1309"/>
                    <a:pt x="109" y="1309"/>
                  </a:cubicBezTo>
                  <a:cubicBezTo>
                    <a:pt x="140" y="1050"/>
                    <a:pt x="236" y="783"/>
                    <a:pt x="387" y="554"/>
                  </a:cubicBezTo>
                  <a:cubicBezTo>
                    <a:pt x="535" y="323"/>
                    <a:pt x="735" y="133"/>
                    <a:pt x="9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3"/>
            <p:cNvSpPr/>
            <p:nvPr/>
          </p:nvSpPr>
          <p:spPr>
            <a:xfrm>
              <a:off x="2515475" y="1951650"/>
              <a:ext cx="14550" cy="70700"/>
            </a:xfrm>
            <a:custGeom>
              <a:avLst/>
              <a:gdLst/>
              <a:ahLst/>
              <a:cxnLst/>
              <a:rect l="l" t="t" r="r" b="b"/>
              <a:pathLst>
                <a:path w="582" h="2828" extrusionOk="0">
                  <a:moveTo>
                    <a:pt x="332" y="1"/>
                  </a:moveTo>
                  <a:lnTo>
                    <a:pt x="332" y="1"/>
                  </a:lnTo>
                  <a:cubicBezTo>
                    <a:pt x="264" y="45"/>
                    <a:pt x="231" y="78"/>
                    <a:pt x="193" y="124"/>
                  </a:cubicBezTo>
                  <a:cubicBezTo>
                    <a:pt x="157" y="174"/>
                    <a:pt x="110" y="241"/>
                    <a:pt x="69" y="387"/>
                  </a:cubicBezTo>
                  <a:cubicBezTo>
                    <a:pt x="0" y="650"/>
                    <a:pt x="19" y="915"/>
                    <a:pt x="106" y="1176"/>
                  </a:cubicBezTo>
                  <a:cubicBezTo>
                    <a:pt x="164" y="1353"/>
                    <a:pt x="237" y="1519"/>
                    <a:pt x="301" y="1680"/>
                  </a:cubicBezTo>
                  <a:cubicBezTo>
                    <a:pt x="301" y="1680"/>
                    <a:pt x="337" y="1771"/>
                    <a:pt x="369" y="1862"/>
                  </a:cubicBezTo>
                  <a:cubicBezTo>
                    <a:pt x="401" y="1953"/>
                    <a:pt x="425" y="2046"/>
                    <a:pt x="425" y="2046"/>
                  </a:cubicBezTo>
                  <a:cubicBezTo>
                    <a:pt x="444" y="2121"/>
                    <a:pt x="491" y="2281"/>
                    <a:pt x="500" y="2445"/>
                  </a:cubicBezTo>
                  <a:cubicBezTo>
                    <a:pt x="513" y="2607"/>
                    <a:pt x="476" y="2767"/>
                    <a:pt x="456" y="2828"/>
                  </a:cubicBezTo>
                  <a:cubicBezTo>
                    <a:pt x="555" y="2643"/>
                    <a:pt x="582" y="2414"/>
                    <a:pt x="547" y="2183"/>
                  </a:cubicBezTo>
                  <a:lnTo>
                    <a:pt x="531" y="2099"/>
                  </a:lnTo>
                  <a:cubicBezTo>
                    <a:pt x="531" y="2099"/>
                    <a:pt x="507" y="1986"/>
                    <a:pt x="470" y="1878"/>
                  </a:cubicBezTo>
                  <a:cubicBezTo>
                    <a:pt x="435" y="1769"/>
                    <a:pt x="393" y="1664"/>
                    <a:pt x="393" y="1664"/>
                  </a:cubicBezTo>
                  <a:cubicBezTo>
                    <a:pt x="284" y="1388"/>
                    <a:pt x="145" y="1105"/>
                    <a:pt x="104" y="804"/>
                  </a:cubicBezTo>
                  <a:cubicBezTo>
                    <a:pt x="62" y="509"/>
                    <a:pt x="128" y="189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3"/>
            <p:cNvSpPr/>
            <p:nvPr/>
          </p:nvSpPr>
          <p:spPr>
            <a:xfrm>
              <a:off x="2507100" y="1963950"/>
              <a:ext cx="7600" cy="49800"/>
            </a:xfrm>
            <a:custGeom>
              <a:avLst/>
              <a:gdLst/>
              <a:ahLst/>
              <a:cxnLst/>
              <a:rect l="l" t="t" r="r" b="b"/>
              <a:pathLst>
                <a:path w="304" h="1992" extrusionOk="0">
                  <a:moveTo>
                    <a:pt x="286" y="1"/>
                  </a:moveTo>
                  <a:cubicBezTo>
                    <a:pt x="216" y="93"/>
                    <a:pt x="205" y="97"/>
                    <a:pt x="134" y="292"/>
                  </a:cubicBezTo>
                  <a:cubicBezTo>
                    <a:pt x="72" y="468"/>
                    <a:pt x="23" y="636"/>
                    <a:pt x="8" y="828"/>
                  </a:cubicBezTo>
                  <a:cubicBezTo>
                    <a:pt x="1" y="957"/>
                    <a:pt x="2" y="1087"/>
                    <a:pt x="15" y="1209"/>
                  </a:cubicBezTo>
                  <a:cubicBezTo>
                    <a:pt x="15" y="1209"/>
                    <a:pt x="20" y="1278"/>
                    <a:pt x="32" y="1347"/>
                  </a:cubicBezTo>
                  <a:cubicBezTo>
                    <a:pt x="41" y="1415"/>
                    <a:pt x="58" y="1483"/>
                    <a:pt x="58" y="1483"/>
                  </a:cubicBezTo>
                  <a:cubicBezTo>
                    <a:pt x="69" y="1540"/>
                    <a:pt x="110" y="1653"/>
                    <a:pt x="161" y="1758"/>
                  </a:cubicBezTo>
                  <a:cubicBezTo>
                    <a:pt x="213" y="1864"/>
                    <a:pt x="276" y="1957"/>
                    <a:pt x="304" y="1992"/>
                  </a:cubicBezTo>
                  <a:cubicBezTo>
                    <a:pt x="251" y="1859"/>
                    <a:pt x="209" y="1720"/>
                    <a:pt x="173" y="1569"/>
                  </a:cubicBezTo>
                  <a:lnTo>
                    <a:pt x="158" y="1514"/>
                  </a:lnTo>
                  <a:cubicBezTo>
                    <a:pt x="158" y="1514"/>
                    <a:pt x="141" y="1439"/>
                    <a:pt x="126" y="1365"/>
                  </a:cubicBezTo>
                  <a:cubicBezTo>
                    <a:pt x="121" y="1327"/>
                    <a:pt x="116" y="1289"/>
                    <a:pt x="111" y="1261"/>
                  </a:cubicBezTo>
                  <a:cubicBezTo>
                    <a:pt x="109" y="1232"/>
                    <a:pt x="107" y="1213"/>
                    <a:pt x="107" y="1213"/>
                  </a:cubicBezTo>
                  <a:cubicBezTo>
                    <a:pt x="61" y="812"/>
                    <a:pt x="132" y="35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3"/>
            <p:cNvSpPr/>
            <p:nvPr/>
          </p:nvSpPr>
          <p:spPr>
            <a:xfrm>
              <a:off x="2448500" y="1949075"/>
              <a:ext cx="34225" cy="39675"/>
            </a:xfrm>
            <a:custGeom>
              <a:avLst/>
              <a:gdLst/>
              <a:ahLst/>
              <a:cxnLst/>
              <a:rect l="l" t="t" r="r" b="b"/>
              <a:pathLst>
                <a:path w="1369" h="1587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90"/>
                    <a:pt x="86" y="92"/>
                    <a:pt x="244" y="227"/>
                  </a:cubicBezTo>
                  <a:cubicBezTo>
                    <a:pt x="384" y="351"/>
                    <a:pt x="497" y="481"/>
                    <a:pt x="627" y="620"/>
                  </a:cubicBezTo>
                  <a:cubicBezTo>
                    <a:pt x="713" y="714"/>
                    <a:pt x="796" y="809"/>
                    <a:pt x="870" y="906"/>
                  </a:cubicBezTo>
                  <a:cubicBezTo>
                    <a:pt x="870" y="906"/>
                    <a:pt x="912" y="960"/>
                    <a:pt x="952" y="1016"/>
                  </a:cubicBezTo>
                  <a:cubicBezTo>
                    <a:pt x="993" y="1071"/>
                    <a:pt x="1031" y="1128"/>
                    <a:pt x="1031" y="1128"/>
                  </a:cubicBezTo>
                  <a:cubicBezTo>
                    <a:pt x="1078" y="1191"/>
                    <a:pt x="1280" y="1466"/>
                    <a:pt x="1368" y="1586"/>
                  </a:cubicBezTo>
                  <a:cubicBezTo>
                    <a:pt x="1314" y="1450"/>
                    <a:pt x="1252" y="1313"/>
                    <a:pt x="1168" y="1172"/>
                  </a:cubicBezTo>
                  <a:lnTo>
                    <a:pt x="1136" y="1121"/>
                  </a:lnTo>
                  <a:cubicBezTo>
                    <a:pt x="1136" y="1121"/>
                    <a:pt x="1091" y="1056"/>
                    <a:pt x="1046" y="990"/>
                  </a:cubicBezTo>
                  <a:cubicBezTo>
                    <a:pt x="999" y="925"/>
                    <a:pt x="950" y="861"/>
                    <a:pt x="950" y="861"/>
                  </a:cubicBezTo>
                  <a:cubicBezTo>
                    <a:pt x="695" y="522"/>
                    <a:pt x="333" y="20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3"/>
            <p:cNvSpPr/>
            <p:nvPr/>
          </p:nvSpPr>
          <p:spPr>
            <a:xfrm>
              <a:off x="2447925" y="1949725"/>
              <a:ext cx="21725" cy="59050"/>
            </a:xfrm>
            <a:custGeom>
              <a:avLst/>
              <a:gdLst/>
              <a:ahLst/>
              <a:cxnLst/>
              <a:rect l="l" t="t" r="r" b="b"/>
              <a:pathLst>
                <a:path w="869" h="2362" extrusionOk="0">
                  <a:moveTo>
                    <a:pt x="31" y="0"/>
                  </a:moveTo>
                  <a:cubicBezTo>
                    <a:pt x="8" y="140"/>
                    <a:pt x="1" y="150"/>
                    <a:pt x="20" y="406"/>
                  </a:cubicBezTo>
                  <a:cubicBezTo>
                    <a:pt x="40" y="633"/>
                    <a:pt x="64" y="846"/>
                    <a:pt x="130" y="1073"/>
                  </a:cubicBezTo>
                  <a:cubicBezTo>
                    <a:pt x="175" y="1224"/>
                    <a:pt x="227" y="1373"/>
                    <a:pt x="289" y="1512"/>
                  </a:cubicBezTo>
                  <a:cubicBezTo>
                    <a:pt x="289" y="1512"/>
                    <a:pt x="321" y="1591"/>
                    <a:pt x="359" y="1666"/>
                  </a:cubicBezTo>
                  <a:cubicBezTo>
                    <a:pt x="393" y="1744"/>
                    <a:pt x="436" y="1819"/>
                    <a:pt x="436" y="1819"/>
                  </a:cubicBezTo>
                  <a:cubicBezTo>
                    <a:pt x="467" y="1881"/>
                    <a:pt x="550" y="2003"/>
                    <a:pt x="640" y="2115"/>
                  </a:cubicBezTo>
                  <a:cubicBezTo>
                    <a:pt x="730" y="2228"/>
                    <a:pt x="827" y="2326"/>
                    <a:pt x="868" y="2362"/>
                  </a:cubicBezTo>
                  <a:cubicBezTo>
                    <a:pt x="769" y="2217"/>
                    <a:pt x="675" y="2063"/>
                    <a:pt x="582" y="1892"/>
                  </a:cubicBezTo>
                  <a:lnTo>
                    <a:pt x="546" y="1832"/>
                  </a:lnTo>
                  <a:cubicBezTo>
                    <a:pt x="546" y="1832"/>
                    <a:pt x="500" y="1748"/>
                    <a:pt x="457" y="1663"/>
                  </a:cubicBezTo>
                  <a:cubicBezTo>
                    <a:pt x="437" y="1620"/>
                    <a:pt x="416" y="1578"/>
                    <a:pt x="401" y="1545"/>
                  </a:cubicBezTo>
                  <a:cubicBezTo>
                    <a:pt x="387" y="1513"/>
                    <a:pt x="378" y="1490"/>
                    <a:pt x="378" y="1490"/>
                  </a:cubicBezTo>
                  <a:cubicBezTo>
                    <a:pt x="174" y="1032"/>
                    <a:pt x="47" y="473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3"/>
            <p:cNvSpPr/>
            <p:nvPr/>
          </p:nvSpPr>
          <p:spPr>
            <a:xfrm>
              <a:off x="2436850" y="2036825"/>
              <a:ext cx="73675" cy="66500"/>
            </a:xfrm>
            <a:custGeom>
              <a:avLst/>
              <a:gdLst/>
              <a:ahLst/>
              <a:cxnLst/>
              <a:rect l="l" t="t" r="r" b="b"/>
              <a:pathLst>
                <a:path w="2947" h="2660" extrusionOk="0">
                  <a:moveTo>
                    <a:pt x="1" y="0"/>
                  </a:moveTo>
                  <a:cubicBezTo>
                    <a:pt x="235" y="145"/>
                    <a:pt x="471" y="301"/>
                    <a:pt x="719" y="479"/>
                  </a:cubicBezTo>
                  <a:lnTo>
                    <a:pt x="719" y="480"/>
                  </a:lnTo>
                  <a:lnTo>
                    <a:pt x="812" y="543"/>
                  </a:lnTo>
                  <a:cubicBezTo>
                    <a:pt x="812" y="543"/>
                    <a:pt x="933" y="632"/>
                    <a:pt x="1053" y="721"/>
                  </a:cubicBezTo>
                  <a:cubicBezTo>
                    <a:pt x="1111" y="767"/>
                    <a:pt x="1171" y="813"/>
                    <a:pt x="1215" y="848"/>
                  </a:cubicBezTo>
                  <a:cubicBezTo>
                    <a:pt x="1258" y="884"/>
                    <a:pt x="1287" y="907"/>
                    <a:pt x="1287" y="907"/>
                  </a:cubicBezTo>
                  <a:cubicBezTo>
                    <a:pt x="1903" y="1406"/>
                    <a:pt x="2515" y="2060"/>
                    <a:pt x="2946" y="2659"/>
                  </a:cubicBezTo>
                  <a:cubicBezTo>
                    <a:pt x="2841" y="2467"/>
                    <a:pt x="2839" y="2449"/>
                    <a:pt x="2596" y="2134"/>
                  </a:cubicBezTo>
                  <a:cubicBezTo>
                    <a:pt x="2376" y="1852"/>
                    <a:pt x="2168" y="1595"/>
                    <a:pt x="1905" y="1338"/>
                  </a:cubicBezTo>
                  <a:cubicBezTo>
                    <a:pt x="1729" y="1166"/>
                    <a:pt x="1547" y="1001"/>
                    <a:pt x="1364" y="853"/>
                  </a:cubicBezTo>
                  <a:cubicBezTo>
                    <a:pt x="1364" y="853"/>
                    <a:pt x="1262" y="768"/>
                    <a:pt x="1158" y="688"/>
                  </a:cubicBezTo>
                  <a:cubicBezTo>
                    <a:pt x="1055" y="605"/>
                    <a:pt x="946" y="529"/>
                    <a:pt x="946" y="529"/>
                  </a:cubicBezTo>
                  <a:cubicBezTo>
                    <a:pt x="859" y="464"/>
                    <a:pt x="665" y="342"/>
                    <a:pt x="470" y="233"/>
                  </a:cubicBezTo>
                  <a:cubicBezTo>
                    <a:pt x="275" y="124"/>
                    <a:pt x="7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3"/>
            <p:cNvSpPr/>
            <p:nvPr/>
          </p:nvSpPr>
          <p:spPr>
            <a:xfrm>
              <a:off x="2438625" y="2050975"/>
              <a:ext cx="40450" cy="55025"/>
            </a:xfrm>
            <a:custGeom>
              <a:avLst/>
              <a:gdLst/>
              <a:ahLst/>
              <a:cxnLst/>
              <a:rect l="l" t="t" r="r" b="b"/>
              <a:pathLst>
                <a:path w="1618" h="2201" extrusionOk="0">
                  <a:moveTo>
                    <a:pt x="1" y="1"/>
                  </a:moveTo>
                  <a:cubicBezTo>
                    <a:pt x="17" y="154"/>
                    <a:pt x="12" y="167"/>
                    <a:pt x="104" y="432"/>
                  </a:cubicBezTo>
                  <a:cubicBezTo>
                    <a:pt x="190" y="667"/>
                    <a:pt x="280" y="884"/>
                    <a:pt x="419" y="1103"/>
                  </a:cubicBezTo>
                  <a:cubicBezTo>
                    <a:pt x="513" y="1249"/>
                    <a:pt x="615" y="1388"/>
                    <a:pt x="724" y="1513"/>
                  </a:cubicBezTo>
                  <a:cubicBezTo>
                    <a:pt x="724" y="1513"/>
                    <a:pt x="785" y="1585"/>
                    <a:pt x="850" y="1652"/>
                  </a:cubicBezTo>
                  <a:cubicBezTo>
                    <a:pt x="881" y="1686"/>
                    <a:pt x="914" y="1719"/>
                    <a:pt x="940" y="1744"/>
                  </a:cubicBezTo>
                  <a:cubicBezTo>
                    <a:pt x="964" y="1768"/>
                    <a:pt x="981" y="1784"/>
                    <a:pt x="981" y="1784"/>
                  </a:cubicBezTo>
                  <a:cubicBezTo>
                    <a:pt x="1035" y="1838"/>
                    <a:pt x="1163" y="1937"/>
                    <a:pt x="1294" y="2024"/>
                  </a:cubicBezTo>
                  <a:cubicBezTo>
                    <a:pt x="1427" y="2109"/>
                    <a:pt x="1563" y="2177"/>
                    <a:pt x="1618" y="2200"/>
                  </a:cubicBezTo>
                  <a:cubicBezTo>
                    <a:pt x="1461" y="2088"/>
                    <a:pt x="1308" y="1962"/>
                    <a:pt x="1153" y="1817"/>
                  </a:cubicBezTo>
                  <a:lnTo>
                    <a:pt x="1153" y="1818"/>
                  </a:lnTo>
                  <a:lnTo>
                    <a:pt x="1094" y="1766"/>
                  </a:lnTo>
                  <a:cubicBezTo>
                    <a:pt x="1094" y="1766"/>
                    <a:pt x="1018" y="1695"/>
                    <a:pt x="945" y="1621"/>
                  </a:cubicBezTo>
                  <a:cubicBezTo>
                    <a:pt x="910" y="1583"/>
                    <a:pt x="875" y="1545"/>
                    <a:pt x="848" y="1517"/>
                  </a:cubicBezTo>
                  <a:cubicBezTo>
                    <a:pt x="823" y="1486"/>
                    <a:pt x="805" y="1467"/>
                    <a:pt x="805" y="1467"/>
                  </a:cubicBezTo>
                  <a:cubicBezTo>
                    <a:pt x="627" y="1258"/>
                    <a:pt x="455" y="1020"/>
                    <a:pt x="319" y="766"/>
                  </a:cubicBezTo>
                  <a:cubicBezTo>
                    <a:pt x="180" y="513"/>
                    <a:pt x="73" y="2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3"/>
            <p:cNvSpPr/>
            <p:nvPr/>
          </p:nvSpPr>
          <p:spPr>
            <a:xfrm>
              <a:off x="2443125" y="2055475"/>
              <a:ext cx="27400" cy="34400"/>
            </a:xfrm>
            <a:custGeom>
              <a:avLst/>
              <a:gdLst/>
              <a:ahLst/>
              <a:cxnLst/>
              <a:rect l="l" t="t" r="r" b="b"/>
              <a:pathLst>
                <a:path w="1096" h="1376" extrusionOk="0">
                  <a:moveTo>
                    <a:pt x="0" y="0"/>
                  </a:moveTo>
                  <a:lnTo>
                    <a:pt x="0" y="0"/>
                  </a:lnTo>
                  <a:cubicBezTo>
                    <a:pt x="30" y="94"/>
                    <a:pt x="31" y="102"/>
                    <a:pt x="123" y="251"/>
                  </a:cubicBezTo>
                  <a:cubicBezTo>
                    <a:pt x="207" y="384"/>
                    <a:pt x="277" y="513"/>
                    <a:pt x="375" y="641"/>
                  </a:cubicBezTo>
                  <a:cubicBezTo>
                    <a:pt x="441" y="728"/>
                    <a:pt x="508" y="812"/>
                    <a:pt x="575" y="892"/>
                  </a:cubicBezTo>
                  <a:lnTo>
                    <a:pt x="649" y="981"/>
                  </a:lnTo>
                  <a:cubicBezTo>
                    <a:pt x="687" y="1025"/>
                    <a:pt x="726" y="1070"/>
                    <a:pt x="726" y="1070"/>
                  </a:cubicBezTo>
                  <a:cubicBezTo>
                    <a:pt x="788" y="1142"/>
                    <a:pt x="1028" y="1339"/>
                    <a:pt x="1096" y="1376"/>
                  </a:cubicBezTo>
                  <a:cubicBezTo>
                    <a:pt x="1008" y="1266"/>
                    <a:pt x="927" y="1167"/>
                    <a:pt x="856" y="1078"/>
                  </a:cubicBezTo>
                  <a:lnTo>
                    <a:pt x="822" y="1042"/>
                  </a:lnTo>
                  <a:lnTo>
                    <a:pt x="736" y="943"/>
                  </a:lnTo>
                  <a:cubicBezTo>
                    <a:pt x="694" y="892"/>
                    <a:pt x="651" y="843"/>
                    <a:pt x="651" y="843"/>
                  </a:cubicBezTo>
                  <a:cubicBezTo>
                    <a:pt x="429" y="574"/>
                    <a:pt x="189" y="26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3"/>
            <p:cNvSpPr/>
            <p:nvPr/>
          </p:nvSpPr>
          <p:spPr>
            <a:xfrm>
              <a:off x="2386200" y="2086300"/>
              <a:ext cx="84425" cy="28325"/>
            </a:xfrm>
            <a:custGeom>
              <a:avLst/>
              <a:gdLst/>
              <a:ahLst/>
              <a:cxnLst/>
              <a:rect l="l" t="t" r="r" b="b"/>
              <a:pathLst>
                <a:path w="3377" h="1133" extrusionOk="0">
                  <a:moveTo>
                    <a:pt x="0" y="1"/>
                  </a:moveTo>
                  <a:cubicBezTo>
                    <a:pt x="34" y="94"/>
                    <a:pt x="65" y="143"/>
                    <a:pt x="114" y="199"/>
                  </a:cubicBezTo>
                  <a:cubicBezTo>
                    <a:pt x="165" y="253"/>
                    <a:pt x="237" y="323"/>
                    <a:pt x="408" y="400"/>
                  </a:cubicBezTo>
                  <a:cubicBezTo>
                    <a:pt x="717" y="532"/>
                    <a:pt x="1035" y="528"/>
                    <a:pt x="1365" y="537"/>
                  </a:cubicBezTo>
                  <a:cubicBezTo>
                    <a:pt x="1587" y="544"/>
                    <a:pt x="1806" y="569"/>
                    <a:pt x="2014" y="613"/>
                  </a:cubicBezTo>
                  <a:cubicBezTo>
                    <a:pt x="2014" y="613"/>
                    <a:pt x="2130" y="637"/>
                    <a:pt x="2245" y="669"/>
                  </a:cubicBezTo>
                  <a:cubicBezTo>
                    <a:pt x="2360" y="701"/>
                    <a:pt x="2472" y="741"/>
                    <a:pt x="2472" y="741"/>
                  </a:cubicBezTo>
                  <a:cubicBezTo>
                    <a:pt x="2565" y="772"/>
                    <a:pt x="2761" y="837"/>
                    <a:pt x="2946" y="919"/>
                  </a:cubicBezTo>
                  <a:cubicBezTo>
                    <a:pt x="3132" y="1000"/>
                    <a:pt x="3306" y="1096"/>
                    <a:pt x="3376" y="1132"/>
                  </a:cubicBezTo>
                  <a:cubicBezTo>
                    <a:pt x="3174" y="977"/>
                    <a:pt x="2949" y="839"/>
                    <a:pt x="2687" y="725"/>
                  </a:cubicBezTo>
                  <a:lnTo>
                    <a:pt x="2590" y="687"/>
                  </a:lnTo>
                  <a:cubicBezTo>
                    <a:pt x="2590" y="687"/>
                    <a:pt x="2460" y="638"/>
                    <a:pt x="2326" y="598"/>
                  </a:cubicBezTo>
                  <a:cubicBezTo>
                    <a:pt x="2192" y="558"/>
                    <a:pt x="2055" y="529"/>
                    <a:pt x="2055" y="529"/>
                  </a:cubicBezTo>
                  <a:cubicBezTo>
                    <a:pt x="1875" y="490"/>
                    <a:pt x="1686" y="464"/>
                    <a:pt x="1494" y="454"/>
                  </a:cubicBezTo>
                  <a:cubicBezTo>
                    <a:pt x="1407" y="449"/>
                    <a:pt x="1321" y="448"/>
                    <a:pt x="1235" y="448"/>
                  </a:cubicBezTo>
                  <a:cubicBezTo>
                    <a:pt x="1199" y="448"/>
                    <a:pt x="1163" y="449"/>
                    <a:pt x="1127" y="449"/>
                  </a:cubicBezTo>
                  <a:cubicBezTo>
                    <a:pt x="1058" y="449"/>
                    <a:pt x="989" y="448"/>
                    <a:pt x="921" y="445"/>
                  </a:cubicBezTo>
                  <a:cubicBezTo>
                    <a:pt x="733" y="438"/>
                    <a:pt x="548" y="411"/>
                    <a:pt x="384" y="337"/>
                  </a:cubicBezTo>
                  <a:cubicBezTo>
                    <a:pt x="220" y="266"/>
                    <a:pt x="78" y="15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3"/>
            <p:cNvSpPr/>
            <p:nvPr/>
          </p:nvSpPr>
          <p:spPr>
            <a:xfrm>
              <a:off x="2431550" y="2117300"/>
              <a:ext cx="24825" cy="39675"/>
            </a:xfrm>
            <a:custGeom>
              <a:avLst/>
              <a:gdLst/>
              <a:ahLst/>
              <a:cxnLst/>
              <a:rect l="l" t="t" r="r" b="b"/>
              <a:pathLst>
                <a:path w="993" h="1587" extrusionOk="0">
                  <a:moveTo>
                    <a:pt x="49" y="0"/>
                  </a:moveTo>
                  <a:cubicBezTo>
                    <a:pt x="14" y="105"/>
                    <a:pt x="1" y="114"/>
                    <a:pt x="8" y="315"/>
                  </a:cubicBezTo>
                  <a:cubicBezTo>
                    <a:pt x="19" y="495"/>
                    <a:pt x="46" y="665"/>
                    <a:pt x="124" y="836"/>
                  </a:cubicBezTo>
                  <a:cubicBezTo>
                    <a:pt x="178" y="950"/>
                    <a:pt x="241" y="1059"/>
                    <a:pt x="316" y="1153"/>
                  </a:cubicBezTo>
                  <a:cubicBezTo>
                    <a:pt x="310" y="1158"/>
                    <a:pt x="493" y="1352"/>
                    <a:pt x="499" y="1352"/>
                  </a:cubicBezTo>
                  <a:cubicBezTo>
                    <a:pt x="499" y="1352"/>
                    <a:pt x="499" y="1352"/>
                    <a:pt x="499" y="1352"/>
                  </a:cubicBezTo>
                  <a:cubicBezTo>
                    <a:pt x="539" y="1391"/>
                    <a:pt x="638" y="1457"/>
                    <a:pt x="740" y="1505"/>
                  </a:cubicBezTo>
                  <a:cubicBezTo>
                    <a:pt x="844" y="1554"/>
                    <a:pt x="950" y="1580"/>
                    <a:pt x="992" y="1586"/>
                  </a:cubicBezTo>
                  <a:cubicBezTo>
                    <a:pt x="869" y="1525"/>
                    <a:pt x="752" y="1448"/>
                    <a:pt x="640" y="1351"/>
                  </a:cubicBezTo>
                  <a:lnTo>
                    <a:pt x="640" y="1352"/>
                  </a:lnTo>
                  <a:lnTo>
                    <a:pt x="596" y="1317"/>
                  </a:lnTo>
                  <a:cubicBezTo>
                    <a:pt x="596" y="1317"/>
                    <a:pt x="542" y="1269"/>
                    <a:pt x="492" y="1217"/>
                  </a:cubicBezTo>
                  <a:cubicBezTo>
                    <a:pt x="467" y="1190"/>
                    <a:pt x="443" y="1163"/>
                    <a:pt x="425" y="1142"/>
                  </a:cubicBezTo>
                  <a:cubicBezTo>
                    <a:pt x="407" y="1120"/>
                    <a:pt x="396" y="1106"/>
                    <a:pt x="396" y="1106"/>
                  </a:cubicBezTo>
                  <a:cubicBezTo>
                    <a:pt x="279" y="954"/>
                    <a:pt x="175" y="773"/>
                    <a:pt x="115" y="580"/>
                  </a:cubicBezTo>
                  <a:cubicBezTo>
                    <a:pt x="55" y="386"/>
                    <a:pt x="32" y="183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3"/>
            <p:cNvSpPr/>
            <p:nvPr/>
          </p:nvSpPr>
          <p:spPr>
            <a:xfrm>
              <a:off x="2442150" y="2121000"/>
              <a:ext cx="18850" cy="35350"/>
            </a:xfrm>
            <a:custGeom>
              <a:avLst/>
              <a:gdLst/>
              <a:ahLst/>
              <a:cxnLst/>
              <a:rect l="l" t="t" r="r" b="b"/>
              <a:pathLst>
                <a:path w="754" h="1414" extrusionOk="0">
                  <a:moveTo>
                    <a:pt x="41" y="0"/>
                  </a:moveTo>
                  <a:cubicBezTo>
                    <a:pt x="9" y="89"/>
                    <a:pt x="1" y="95"/>
                    <a:pt x="6" y="265"/>
                  </a:cubicBezTo>
                  <a:cubicBezTo>
                    <a:pt x="15" y="416"/>
                    <a:pt x="30" y="559"/>
                    <a:pt x="88" y="706"/>
                  </a:cubicBezTo>
                  <a:cubicBezTo>
                    <a:pt x="127" y="805"/>
                    <a:pt x="175" y="899"/>
                    <a:pt x="230" y="983"/>
                  </a:cubicBezTo>
                  <a:cubicBezTo>
                    <a:pt x="230" y="983"/>
                    <a:pt x="260" y="1032"/>
                    <a:pt x="295" y="1077"/>
                  </a:cubicBezTo>
                  <a:cubicBezTo>
                    <a:pt x="327" y="1124"/>
                    <a:pt x="366" y="1165"/>
                    <a:pt x="366" y="1165"/>
                  </a:cubicBezTo>
                  <a:cubicBezTo>
                    <a:pt x="395" y="1202"/>
                    <a:pt x="472" y="1265"/>
                    <a:pt x="552" y="1317"/>
                  </a:cubicBezTo>
                  <a:cubicBezTo>
                    <a:pt x="633" y="1368"/>
                    <a:pt x="719" y="1404"/>
                    <a:pt x="753" y="1414"/>
                  </a:cubicBezTo>
                  <a:cubicBezTo>
                    <a:pt x="661" y="1342"/>
                    <a:pt x="577" y="1262"/>
                    <a:pt x="494" y="1169"/>
                  </a:cubicBezTo>
                  <a:lnTo>
                    <a:pt x="461" y="1137"/>
                  </a:lnTo>
                  <a:cubicBezTo>
                    <a:pt x="461" y="1137"/>
                    <a:pt x="421" y="1090"/>
                    <a:pt x="382" y="1043"/>
                  </a:cubicBezTo>
                  <a:cubicBezTo>
                    <a:pt x="365" y="1018"/>
                    <a:pt x="347" y="993"/>
                    <a:pt x="332" y="975"/>
                  </a:cubicBezTo>
                  <a:cubicBezTo>
                    <a:pt x="321" y="955"/>
                    <a:pt x="312" y="942"/>
                    <a:pt x="312" y="942"/>
                  </a:cubicBezTo>
                  <a:cubicBezTo>
                    <a:pt x="131" y="674"/>
                    <a:pt x="25" y="31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3"/>
            <p:cNvSpPr/>
            <p:nvPr/>
          </p:nvSpPr>
          <p:spPr>
            <a:xfrm>
              <a:off x="2422300" y="2148700"/>
              <a:ext cx="55900" cy="23950"/>
            </a:xfrm>
            <a:custGeom>
              <a:avLst/>
              <a:gdLst/>
              <a:ahLst/>
              <a:cxnLst/>
              <a:rect l="l" t="t" r="r" b="b"/>
              <a:pathLst>
                <a:path w="2236" h="958" extrusionOk="0">
                  <a:moveTo>
                    <a:pt x="1" y="1"/>
                  </a:moveTo>
                  <a:cubicBezTo>
                    <a:pt x="24" y="67"/>
                    <a:pt x="42" y="101"/>
                    <a:pt x="72" y="143"/>
                  </a:cubicBezTo>
                  <a:cubicBezTo>
                    <a:pt x="106" y="182"/>
                    <a:pt x="150" y="236"/>
                    <a:pt x="261" y="302"/>
                  </a:cubicBezTo>
                  <a:cubicBezTo>
                    <a:pt x="461" y="419"/>
                    <a:pt x="672" y="476"/>
                    <a:pt x="904" y="505"/>
                  </a:cubicBezTo>
                  <a:cubicBezTo>
                    <a:pt x="1061" y="522"/>
                    <a:pt x="1214" y="526"/>
                    <a:pt x="1358" y="547"/>
                  </a:cubicBezTo>
                  <a:cubicBezTo>
                    <a:pt x="1358" y="547"/>
                    <a:pt x="1440" y="558"/>
                    <a:pt x="1520" y="574"/>
                  </a:cubicBezTo>
                  <a:cubicBezTo>
                    <a:pt x="1599" y="590"/>
                    <a:pt x="1677" y="613"/>
                    <a:pt x="1677" y="613"/>
                  </a:cubicBezTo>
                  <a:cubicBezTo>
                    <a:pt x="1741" y="631"/>
                    <a:pt x="1876" y="667"/>
                    <a:pt x="1994" y="737"/>
                  </a:cubicBezTo>
                  <a:cubicBezTo>
                    <a:pt x="2116" y="803"/>
                    <a:pt x="2201" y="914"/>
                    <a:pt x="2236" y="958"/>
                  </a:cubicBezTo>
                  <a:cubicBezTo>
                    <a:pt x="2167" y="792"/>
                    <a:pt x="2020" y="654"/>
                    <a:pt x="1835" y="573"/>
                  </a:cubicBezTo>
                  <a:lnTo>
                    <a:pt x="1766" y="546"/>
                  </a:lnTo>
                  <a:cubicBezTo>
                    <a:pt x="1766" y="546"/>
                    <a:pt x="1673" y="513"/>
                    <a:pt x="1577" y="493"/>
                  </a:cubicBezTo>
                  <a:cubicBezTo>
                    <a:pt x="1482" y="471"/>
                    <a:pt x="1386" y="459"/>
                    <a:pt x="1386" y="459"/>
                  </a:cubicBezTo>
                  <a:cubicBezTo>
                    <a:pt x="1132" y="422"/>
                    <a:pt x="866" y="430"/>
                    <a:pt x="613" y="373"/>
                  </a:cubicBezTo>
                  <a:cubicBezTo>
                    <a:pt x="487" y="346"/>
                    <a:pt x="364" y="308"/>
                    <a:pt x="257" y="245"/>
                  </a:cubicBezTo>
                  <a:cubicBezTo>
                    <a:pt x="151" y="184"/>
                    <a:pt x="60" y="10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3"/>
            <p:cNvSpPr/>
            <p:nvPr/>
          </p:nvSpPr>
          <p:spPr>
            <a:xfrm>
              <a:off x="2420175" y="2155550"/>
              <a:ext cx="43000" cy="21925"/>
            </a:xfrm>
            <a:custGeom>
              <a:avLst/>
              <a:gdLst/>
              <a:ahLst/>
              <a:cxnLst/>
              <a:rect l="l" t="t" r="r" b="b"/>
              <a:pathLst>
                <a:path w="1720" h="877" extrusionOk="0">
                  <a:moveTo>
                    <a:pt x="0" y="0"/>
                  </a:moveTo>
                  <a:cubicBezTo>
                    <a:pt x="60" y="128"/>
                    <a:pt x="139" y="252"/>
                    <a:pt x="247" y="368"/>
                  </a:cubicBezTo>
                  <a:lnTo>
                    <a:pt x="288" y="409"/>
                  </a:lnTo>
                  <a:cubicBezTo>
                    <a:pt x="288" y="409"/>
                    <a:pt x="346" y="461"/>
                    <a:pt x="406" y="511"/>
                  </a:cubicBezTo>
                  <a:cubicBezTo>
                    <a:pt x="437" y="533"/>
                    <a:pt x="468" y="556"/>
                    <a:pt x="491" y="573"/>
                  </a:cubicBezTo>
                  <a:cubicBezTo>
                    <a:pt x="515" y="590"/>
                    <a:pt x="531" y="600"/>
                    <a:pt x="531" y="600"/>
                  </a:cubicBezTo>
                  <a:cubicBezTo>
                    <a:pt x="703" y="713"/>
                    <a:pt x="905" y="801"/>
                    <a:pt x="1115" y="843"/>
                  </a:cubicBezTo>
                  <a:cubicBezTo>
                    <a:pt x="1228" y="866"/>
                    <a:pt x="1341" y="877"/>
                    <a:pt x="1451" y="877"/>
                  </a:cubicBezTo>
                  <a:cubicBezTo>
                    <a:pt x="1544" y="877"/>
                    <a:pt x="1635" y="869"/>
                    <a:pt x="1720" y="853"/>
                  </a:cubicBezTo>
                  <a:cubicBezTo>
                    <a:pt x="1607" y="836"/>
                    <a:pt x="1602" y="844"/>
                    <a:pt x="1404" y="828"/>
                  </a:cubicBezTo>
                  <a:cubicBezTo>
                    <a:pt x="1228" y="810"/>
                    <a:pt x="1073" y="756"/>
                    <a:pt x="907" y="692"/>
                  </a:cubicBezTo>
                  <a:cubicBezTo>
                    <a:pt x="795" y="648"/>
                    <a:pt x="688" y="595"/>
                    <a:pt x="592" y="531"/>
                  </a:cubicBezTo>
                  <a:cubicBezTo>
                    <a:pt x="592" y="531"/>
                    <a:pt x="537" y="497"/>
                    <a:pt x="486" y="457"/>
                  </a:cubicBezTo>
                  <a:cubicBezTo>
                    <a:pt x="460" y="438"/>
                    <a:pt x="435" y="418"/>
                    <a:pt x="417" y="401"/>
                  </a:cubicBezTo>
                  <a:cubicBezTo>
                    <a:pt x="398" y="386"/>
                    <a:pt x="386" y="375"/>
                    <a:pt x="386" y="375"/>
                  </a:cubicBezTo>
                  <a:cubicBezTo>
                    <a:pt x="346" y="342"/>
                    <a:pt x="260" y="271"/>
                    <a:pt x="180" y="194"/>
                  </a:cubicBezTo>
                  <a:cubicBezTo>
                    <a:pt x="101" y="117"/>
                    <a:pt x="32" y="3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3"/>
            <p:cNvSpPr/>
            <p:nvPr/>
          </p:nvSpPr>
          <p:spPr>
            <a:xfrm>
              <a:off x="2603950" y="1848325"/>
              <a:ext cx="37850" cy="100775"/>
            </a:xfrm>
            <a:custGeom>
              <a:avLst/>
              <a:gdLst/>
              <a:ahLst/>
              <a:cxnLst/>
              <a:rect l="l" t="t" r="r" b="b"/>
              <a:pathLst>
                <a:path w="1514" h="4031" extrusionOk="0">
                  <a:moveTo>
                    <a:pt x="1512" y="0"/>
                  </a:moveTo>
                  <a:lnTo>
                    <a:pt x="1512" y="0"/>
                  </a:lnTo>
                  <a:cubicBezTo>
                    <a:pt x="1464" y="302"/>
                    <a:pt x="1341" y="589"/>
                    <a:pt x="1171" y="879"/>
                  </a:cubicBezTo>
                  <a:lnTo>
                    <a:pt x="1172" y="879"/>
                  </a:lnTo>
                  <a:lnTo>
                    <a:pt x="1111" y="986"/>
                  </a:lnTo>
                  <a:cubicBezTo>
                    <a:pt x="1111" y="986"/>
                    <a:pt x="1025" y="1128"/>
                    <a:pt x="932" y="1264"/>
                  </a:cubicBezTo>
                  <a:cubicBezTo>
                    <a:pt x="837" y="1402"/>
                    <a:pt x="743" y="1538"/>
                    <a:pt x="743" y="1538"/>
                  </a:cubicBezTo>
                  <a:cubicBezTo>
                    <a:pt x="492" y="1896"/>
                    <a:pt x="216" y="2291"/>
                    <a:pt x="88" y="2746"/>
                  </a:cubicBezTo>
                  <a:cubicBezTo>
                    <a:pt x="25" y="2970"/>
                    <a:pt x="0" y="3204"/>
                    <a:pt x="24" y="3428"/>
                  </a:cubicBezTo>
                  <a:cubicBezTo>
                    <a:pt x="48" y="3652"/>
                    <a:pt x="126" y="3864"/>
                    <a:pt x="246" y="4030"/>
                  </a:cubicBezTo>
                  <a:cubicBezTo>
                    <a:pt x="189" y="3922"/>
                    <a:pt x="171" y="3860"/>
                    <a:pt x="141" y="3777"/>
                  </a:cubicBezTo>
                  <a:cubicBezTo>
                    <a:pt x="117" y="3693"/>
                    <a:pt x="77" y="3586"/>
                    <a:pt x="68" y="3368"/>
                  </a:cubicBezTo>
                  <a:cubicBezTo>
                    <a:pt x="55" y="2977"/>
                    <a:pt x="184" y="2630"/>
                    <a:pt x="373" y="2281"/>
                  </a:cubicBezTo>
                  <a:cubicBezTo>
                    <a:pt x="500" y="2045"/>
                    <a:pt x="652" y="1825"/>
                    <a:pt x="801" y="1612"/>
                  </a:cubicBezTo>
                  <a:cubicBezTo>
                    <a:pt x="801" y="1612"/>
                    <a:pt x="885" y="1493"/>
                    <a:pt x="968" y="1373"/>
                  </a:cubicBezTo>
                  <a:cubicBezTo>
                    <a:pt x="1051" y="1253"/>
                    <a:pt x="1129" y="1129"/>
                    <a:pt x="1129" y="1129"/>
                  </a:cubicBezTo>
                  <a:cubicBezTo>
                    <a:pt x="1193" y="1027"/>
                    <a:pt x="1317" y="804"/>
                    <a:pt x="1399" y="569"/>
                  </a:cubicBezTo>
                  <a:cubicBezTo>
                    <a:pt x="1485" y="334"/>
                    <a:pt x="1514" y="93"/>
                    <a:pt x="1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3"/>
            <p:cNvSpPr/>
            <p:nvPr/>
          </p:nvSpPr>
          <p:spPr>
            <a:xfrm>
              <a:off x="2610025" y="1836775"/>
              <a:ext cx="52700" cy="105675"/>
            </a:xfrm>
            <a:custGeom>
              <a:avLst/>
              <a:gdLst/>
              <a:ahLst/>
              <a:cxnLst/>
              <a:rect l="l" t="t" r="r" b="b"/>
              <a:pathLst>
                <a:path w="2108" h="4227" extrusionOk="0">
                  <a:moveTo>
                    <a:pt x="2039" y="0"/>
                  </a:moveTo>
                  <a:cubicBezTo>
                    <a:pt x="2075" y="329"/>
                    <a:pt x="2033" y="668"/>
                    <a:pt x="1920" y="1011"/>
                  </a:cubicBezTo>
                  <a:lnTo>
                    <a:pt x="1877" y="1138"/>
                  </a:lnTo>
                  <a:cubicBezTo>
                    <a:pt x="1877" y="1138"/>
                    <a:pt x="1816" y="1306"/>
                    <a:pt x="1738" y="1466"/>
                  </a:cubicBezTo>
                  <a:cubicBezTo>
                    <a:pt x="1661" y="1628"/>
                    <a:pt x="1569" y="1781"/>
                    <a:pt x="1569" y="1781"/>
                  </a:cubicBezTo>
                  <a:cubicBezTo>
                    <a:pt x="1333" y="2191"/>
                    <a:pt x="1015" y="2586"/>
                    <a:pt x="722" y="2989"/>
                  </a:cubicBezTo>
                  <a:cubicBezTo>
                    <a:pt x="426" y="3390"/>
                    <a:pt x="158" y="3811"/>
                    <a:pt x="0" y="4226"/>
                  </a:cubicBezTo>
                  <a:cubicBezTo>
                    <a:pt x="71" y="4102"/>
                    <a:pt x="106" y="4038"/>
                    <a:pt x="146" y="3967"/>
                  </a:cubicBezTo>
                  <a:cubicBezTo>
                    <a:pt x="196" y="3883"/>
                    <a:pt x="252" y="3774"/>
                    <a:pt x="382" y="3575"/>
                  </a:cubicBezTo>
                  <a:cubicBezTo>
                    <a:pt x="617" y="3218"/>
                    <a:pt x="876" y="2923"/>
                    <a:pt x="1140" y="2572"/>
                  </a:cubicBezTo>
                  <a:cubicBezTo>
                    <a:pt x="1317" y="2337"/>
                    <a:pt x="1488" y="2098"/>
                    <a:pt x="1633" y="1854"/>
                  </a:cubicBezTo>
                  <a:cubicBezTo>
                    <a:pt x="1633" y="1854"/>
                    <a:pt x="1714" y="1716"/>
                    <a:pt x="1786" y="1575"/>
                  </a:cubicBezTo>
                  <a:cubicBezTo>
                    <a:pt x="1859" y="1432"/>
                    <a:pt x="1918" y="1284"/>
                    <a:pt x="1918" y="1284"/>
                  </a:cubicBezTo>
                  <a:cubicBezTo>
                    <a:pt x="1968" y="1164"/>
                    <a:pt x="2052" y="896"/>
                    <a:pt x="2078" y="626"/>
                  </a:cubicBezTo>
                  <a:cubicBezTo>
                    <a:pt x="2108" y="357"/>
                    <a:pt x="2064" y="98"/>
                    <a:pt x="2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3"/>
            <p:cNvSpPr/>
            <p:nvPr/>
          </p:nvSpPr>
          <p:spPr>
            <a:xfrm>
              <a:off x="2568300" y="1790325"/>
              <a:ext cx="71675" cy="88400"/>
            </a:xfrm>
            <a:custGeom>
              <a:avLst/>
              <a:gdLst/>
              <a:ahLst/>
              <a:cxnLst/>
              <a:rect l="l" t="t" r="r" b="b"/>
              <a:pathLst>
                <a:path w="2867" h="3536" extrusionOk="0">
                  <a:moveTo>
                    <a:pt x="2312" y="1"/>
                  </a:moveTo>
                  <a:lnTo>
                    <a:pt x="2312" y="1"/>
                  </a:lnTo>
                  <a:cubicBezTo>
                    <a:pt x="2493" y="161"/>
                    <a:pt x="2619" y="381"/>
                    <a:pt x="2684" y="620"/>
                  </a:cubicBezTo>
                  <a:cubicBezTo>
                    <a:pt x="2751" y="861"/>
                    <a:pt x="2758" y="1122"/>
                    <a:pt x="2723" y="1386"/>
                  </a:cubicBezTo>
                  <a:lnTo>
                    <a:pt x="2723" y="1387"/>
                  </a:lnTo>
                  <a:cubicBezTo>
                    <a:pt x="2723" y="1387"/>
                    <a:pt x="2716" y="1436"/>
                    <a:pt x="2709" y="1484"/>
                  </a:cubicBezTo>
                  <a:cubicBezTo>
                    <a:pt x="2701" y="1533"/>
                    <a:pt x="2692" y="1581"/>
                    <a:pt x="2692" y="1581"/>
                  </a:cubicBezTo>
                  <a:cubicBezTo>
                    <a:pt x="2692" y="1581"/>
                    <a:pt x="2643" y="1839"/>
                    <a:pt x="2560" y="2091"/>
                  </a:cubicBezTo>
                  <a:cubicBezTo>
                    <a:pt x="2522" y="2217"/>
                    <a:pt x="2477" y="2342"/>
                    <a:pt x="2440" y="2433"/>
                  </a:cubicBezTo>
                  <a:cubicBezTo>
                    <a:pt x="2403" y="2523"/>
                    <a:pt x="2373" y="2583"/>
                    <a:pt x="2373" y="2583"/>
                  </a:cubicBezTo>
                  <a:cubicBezTo>
                    <a:pt x="2227" y="2891"/>
                    <a:pt x="2007" y="3196"/>
                    <a:pt x="1683" y="3344"/>
                  </a:cubicBezTo>
                  <a:cubicBezTo>
                    <a:pt x="1541" y="3411"/>
                    <a:pt x="1383" y="3450"/>
                    <a:pt x="1225" y="3450"/>
                  </a:cubicBezTo>
                  <a:cubicBezTo>
                    <a:pt x="1206" y="3450"/>
                    <a:pt x="1187" y="3449"/>
                    <a:pt x="1168" y="3448"/>
                  </a:cubicBezTo>
                  <a:cubicBezTo>
                    <a:pt x="991" y="3439"/>
                    <a:pt x="818" y="3375"/>
                    <a:pt x="691" y="3255"/>
                  </a:cubicBezTo>
                  <a:cubicBezTo>
                    <a:pt x="560" y="3137"/>
                    <a:pt x="480" y="2972"/>
                    <a:pt x="431" y="2801"/>
                  </a:cubicBezTo>
                  <a:cubicBezTo>
                    <a:pt x="382" y="2630"/>
                    <a:pt x="359" y="2452"/>
                    <a:pt x="334" y="2278"/>
                  </a:cubicBezTo>
                  <a:cubicBezTo>
                    <a:pt x="309" y="2103"/>
                    <a:pt x="285" y="1928"/>
                    <a:pt x="237" y="1762"/>
                  </a:cubicBezTo>
                  <a:cubicBezTo>
                    <a:pt x="189" y="1597"/>
                    <a:pt x="113" y="1439"/>
                    <a:pt x="1" y="1318"/>
                  </a:cubicBezTo>
                  <a:lnTo>
                    <a:pt x="1" y="1318"/>
                  </a:lnTo>
                  <a:cubicBezTo>
                    <a:pt x="119" y="1475"/>
                    <a:pt x="144" y="1578"/>
                    <a:pt x="188" y="1710"/>
                  </a:cubicBezTo>
                  <a:cubicBezTo>
                    <a:pt x="229" y="1847"/>
                    <a:pt x="259" y="2024"/>
                    <a:pt x="298" y="2374"/>
                  </a:cubicBezTo>
                  <a:cubicBezTo>
                    <a:pt x="335" y="2682"/>
                    <a:pt x="379" y="3007"/>
                    <a:pt x="589" y="3253"/>
                  </a:cubicBezTo>
                  <a:cubicBezTo>
                    <a:pt x="691" y="3375"/>
                    <a:pt x="836" y="3466"/>
                    <a:pt x="994" y="3505"/>
                  </a:cubicBezTo>
                  <a:cubicBezTo>
                    <a:pt x="1071" y="3526"/>
                    <a:pt x="1152" y="3536"/>
                    <a:pt x="1233" y="3536"/>
                  </a:cubicBezTo>
                  <a:cubicBezTo>
                    <a:pt x="1317" y="3536"/>
                    <a:pt x="1401" y="3526"/>
                    <a:pt x="1483" y="3507"/>
                  </a:cubicBezTo>
                  <a:cubicBezTo>
                    <a:pt x="1703" y="3457"/>
                    <a:pt x="1906" y="3343"/>
                    <a:pt x="2063" y="3187"/>
                  </a:cubicBezTo>
                  <a:cubicBezTo>
                    <a:pt x="2222" y="3035"/>
                    <a:pt x="2343" y="2851"/>
                    <a:pt x="2436" y="2662"/>
                  </a:cubicBezTo>
                  <a:cubicBezTo>
                    <a:pt x="2436" y="2662"/>
                    <a:pt x="2541" y="2450"/>
                    <a:pt x="2613" y="2225"/>
                  </a:cubicBezTo>
                  <a:cubicBezTo>
                    <a:pt x="2688" y="2003"/>
                    <a:pt x="2743" y="1774"/>
                    <a:pt x="2743" y="1774"/>
                  </a:cubicBezTo>
                  <a:cubicBezTo>
                    <a:pt x="2788" y="1590"/>
                    <a:pt x="2866" y="1176"/>
                    <a:pt x="2780" y="781"/>
                  </a:cubicBezTo>
                  <a:cubicBezTo>
                    <a:pt x="2739" y="586"/>
                    <a:pt x="2659" y="403"/>
                    <a:pt x="2566" y="268"/>
                  </a:cubicBezTo>
                  <a:cubicBezTo>
                    <a:pt x="2473" y="132"/>
                    <a:pt x="2371" y="44"/>
                    <a:pt x="2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3"/>
            <p:cNvSpPr/>
            <p:nvPr/>
          </p:nvSpPr>
          <p:spPr>
            <a:xfrm>
              <a:off x="2609800" y="1802525"/>
              <a:ext cx="20525" cy="65575"/>
            </a:xfrm>
            <a:custGeom>
              <a:avLst/>
              <a:gdLst/>
              <a:ahLst/>
              <a:cxnLst/>
              <a:rect l="l" t="t" r="r" b="b"/>
              <a:pathLst>
                <a:path w="821" h="2623" extrusionOk="0">
                  <a:moveTo>
                    <a:pt x="625" y="0"/>
                  </a:moveTo>
                  <a:cubicBezTo>
                    <a:pt x="677" y="190"/>
                    <a:pt x="709" y="388"/>
                    <a:pt x="720" y="602"/>
                  </a:cubicBezTo>
                  <a:lnTo>
                    <a:pt x="726" y="681"/>
                  </a:lnTo>
                  <a:cubicBezTo>
                    <a:pt x="726" y="681"/>
                    <a:pt x="729" y="706"/>
                    <a:pt x="727" y="747"/>
                  </a:cubicBezTo>
                  <a:cubicBezTo>
                    <a:pt x="727" y="785"/>
                    <a:pt x="730" y="838"/>
                    <a:pt x="727" y="891"/>
                  </a:cubicBezTo>
                  <a:cubicBezTo>
                    <a:pt x="723" y="943"/>
                    <a:pt x="720" y="996"/>
                    <a:pt x="718" y="1036"/>
                  </a:cubicBezTo>
                  <a:cubicBezTo>
                    <a:pt x="713" y="1075"/>
                    <a:pt x="709" y="1101"/>
                    <a:pt x="709" y="1101"/>
                  </a:cubicBezTo>
                  <a:cubicBezTo>
                    <a:pt x="674" y="1377"/>
                    <a:pt x="600" y="1667"/>
                    <a:pt x="473" y="1931"/>
                  </a:cubicBezTo>
                  <a:cubicBezTo>
                    <a:pt x="350" y="2194"/>
                    <a:pt x="184" y="2434"/>
                    <a:pt x="1" y="2623"/>
                  </a:cubicBezTo>
                  <a:cubicBezTo>
                    <a:pt x="125" y="2529"/>
                    <a:pt x="144" y="2530"/>
                    <a:pt x="319" y="2304"/>
                  </a:cubicBezTo>
                  <a:cubicBezTo>
                    <a:pt x="471" y="2097"/>
                    <a:pt x="596" y="1891"/>
                    <a:pt x="681" y="1640"/>
                  </a:cubicBezTo>
                  <a:cubicBezTo>
                    <a:pt x="736" y="1471"/>
                    <a:pt x="778" y="1299"/>
                    <a:pt x="798" y="1130"/>
                  </a:cubicBezTo>
                  <a:cubicBezTo>
                    <a:pt x="798" y="1130"/>
                    <a:pt x="812" y="1036"/>
                    <a:pt x="815" y="940"/>
                  </a:cubicBezTo>
                  <a:cubicBezTo>
                    <a:pt x="819" y="892"/>
                    <a:pt x="820" y="845"/>
                    <a:pt x="819" y="809"/>
                  </a:cubicBezTo>
                  <a:cubicBezTo>
                    <a:pt x="819" y="774"/>
                    <a:pt x="819" y="750"/>
                    <a:pt x="819" y="750"/>
                  </a:cubicBezTo>
                  <a:cubicBezTo>
                    <a:pt x="820" y="671"/>
                    <a:pt x="797" y="506"/>
                    <a:pt x="758" y="351"/>
                  </a:cubicBezTo>
                  <a:cubicBezTo>
                    <a:pt x="716" y="195"/>
                    <a:pt x="653" y="53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3"/>
            <p:cNvSpPr/>
            <p:nvPr/>
          </p:nvSpPr>
          <p:spPr>
            <a:xfrm>
              <a:off x="2648850" y="1782600"/>
              <a:ext cx="26450" cy="11025"/>
            </a:xfrm>
            <a:custGeom>
              <a:avLst/>
              <a:gdLst/>
              <a:ahLst/>
              <a:cxnLst/>
              <a:rect l="l" t="t" r="r" b="b"/>
              <a:pathLst>
                <a:path w="1058" h="441" extrusionOk="0">
                  <a:moveTo>
                    <a:pt x="304" y="1"/>
                  </a:moveTo>
                  <a:cubicBezTo>
                    <a:pt x="267" y="1"/>
                    <a:pt x="203" y="12"/>
                    <a:pt x="146" y="30"/>
                  </a:cubicBezTo>
                  <a:cubicBezTo>
                    <a:pt x="79" y="50"/>
                    <a:pt x="21" y="83"/>
                    <a:pt x="0" y="98"/>
                  </a:cubicBezTo>
                  <a:cubicBezTo>
                    <a:pt x="53" y="92"/>
                    <a:pt x="105" y="89"/>
                    <a:pt x="159" y="89"/>
                  </a:cubicBezTo>
                  <a:cubicBezTo>
                    <a:pt x="190" y="89"/>
                    <a:pt x="221" y="90"/>
                    <a:pt x="252" y="91"/>
                  </a:cubicBezTo>
                  <a:lnTo>
                    <a:pt x="285" y="90"/>
                  </a:lnTo>
                  <a:cubicBezTo>
                    <a:pt x="285" y="90"/>
                    <a:pt x="286" y="90"/>
                    <a:pt x="288" y="90"/>
                  </a:cubicBezTo>
                  <a:cubicBezTo>
                    <a:pt x="312" y="90"/>
                    <a:pt x="454" y="105"/>
                    <a:pt x="454" y="110"/>
                  </a:cubicBezTo>
                  <a:cubicBezTo>
                    <a:pt x="677" y="152"/>
                    <a:pt x="911" y="276"/>
                    <a:pt x="1058" y="441"/>
                  </a:cubicBezTo>
                  <a:cubicBezTo>
                    <a:pt x="1037" y="376"/>
                    <a:pt x="1038" y="366"/>
                    <a:pt x="953" y="281"/>
                  </a:cubicBezTo>
                  <a:cubicBezTo>
                    <a:pt x="875" y="206"/>
                    <a:pt x="797" y="136"/>
                    <a:pt x="693" y="89"/>
                  </a:cubicBezTo>
                  <a:cubicBezTo>
                    <a:pt x="623" y="60"/>
                    <a:pt x="551" y="36"/>
                    <a:pt x="479" y="22"/>
                  </a:cubicBezTo>
                  <a:cubicBezTo>
                    <a:pt x="479" y="22"/>
                    <a:pt x="439" y="13"/>
                    <a:pt x="398" y="9"/>
                  </a:cubicBezTo>
                  <a:cubicBezTo>
                    <a:pt x="358" y="2"/>
                    <a:pt x="317" y="2"/>
                    <a:pt x="317" y="2"/>
                  </a:cubicBezTo>
                  <a:cubicBezTo>
                    <a:pt x="313" y="1"/>
                    <a:pt x="30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3"/>
            <p:cNvSpPr/>
            <p:nvPr/>
          </p:nvSpPr>
          <p:spPr>
            <a:xfrm>
              <a:off x="2624550" y="1632625"/>
              <a:ext cx="55525" cy="79275"/>
            </a:xfrm>
            <a:custGeom>
              <a:avLst/>
              <a:gdLst/>
              <a:ahLst/>
              <a:cxnLst/>
              <a:rect l="l" t="t" r="r" b="b"/>
              <a:pathLst>
                <a:path w="2221" h="3171" extrusionOk="0">
                  <a:moveTo>
                    <a:pt x="786" y="0"/>
                  </a:moveTo>
                  <a:cubicBezTo>
                    <a:pt x="698" y="0"/>
                    <a:pt x="604" y="10"/>
                    <a:pt x="514" y="34"/>
                  </a:cubicBezTo>
                  <a:cubicBezTo>
                    <a:pt x="247" y="94"/>
                    <a:pt x="49" y="280"/>
                    <a:pt x="0" y="364"/>
                  </a:cubicBezTo>
                  <a:cubicBezTo>
                    <a:pt x="180" y="173"/>
                    <a:pt x="441" y="75"/>
                    <a:pt x="716" y="75"/>
                  </a:cubicBezTo>
                  <a:cubicBezTo>
                    <a:pt x="782" y="75"/>
                    <a:pt x="849" y="81"/>
                    <a:pt x="916" y="92"/>
                  </a:cubicBezTo>
                  <a:cubicBezTo>
                    <a:pt x="916" y="92"/>
                    <a:pt x="948" y="96"/>
                    <a:pt x="980" y="103"/>
                  </a:cubicBezTo>
                  <a:cubicBezTo>
                    <a:pt x="1011" y="110"/>
                    <a:pt x="1042" y="117"/>
                    <a:pt x="1042" y="117"/>
                  </a:cubicBezTo>
                  <a:cubicBezTo>
                    <a:pt x="1042" y="117"/>
                    <a:pt x="1211" y="156"/>
                    <a:pt x="1356" y="250"/>
                  </a:cubicBezTo>
                  <a:cubicBezTo>
                    <a:pt x="1503" y="338"/>
                    <a:pt x="1620" y="468"/>
                    <a:pt x="1620" y="468"/>
                  </a:cubicBezTo>
                  <a:cubicBezTo>
                    <a:pt x="1932" y="804"/>
                    <a:pt x="2092" y="1297"/>
                    <a:pt x="2105" y="1779"/>
                  </a:cubicBezTo>
                  <a:cubicBezTo>
                    <a:pt x="2124" y="2266"/>
                    <a:pt x="2029" y="2743"/>
                    <a:pt x="1952" y="3171"/>
                  </a:cubicBezTo>
                  <a:cubicBezTo>
                    <a:pt x="2028" y="2922"/>
                    <a:pt x="2042" y="2908"/>
                    <a:pt x="2121" y="2443"/>
                  </a:cubicBezTo>
                  <a:cubicBezTo>
                    <a:pt x="2182" y="2028"/>
                    <a:pt x="2220" y="1626"/>
                    <a:pt x="2108" y="1196"/>
                  </a:cubicBezTo>
                  <a:cubicBezTo>
                    <a:pt x="2032" y="912"/>
                    <a:pt x="1898" y="642"/>
                    <a:pt x="1706" y="429"/>
                  </a:cubicBezTo>
                  <a:cubicBezTo>
                    <a:pt x="1706" y="429"/>
                    <a:pt x="1600" y="307"/>
                    <a:pt x="1469" y="214"/>
                  </a:cubicBezTo>
                  <a:cubicBezTo>
                    <a:pt x="1403" y="168"/>
                    <a:pt x="1331" y="129"/>
                    <a:pt x="1276" y="103"/>
                  </a:cubicBezTo>
                  <a:cubicBezTo>
                    <a:pt x="1221" y="80"/>
                    <a:pt x="1183" y="65"/>
                    <a:pt x="1183" y="65"/>
                  </a:cubicBezTo>
                  <a:cubicBezTo>
                    <a:pt x="1103" y="34"/>
                    <a:pt x="954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3"/>
            <p:cNvSpPr/>
            <p:nvPr/>
          </p:nvSpPr>
          <p:spPr>
            <a:xfrm>
              <a:off x="2615300" y="1695300"/>
              <a:ext cx="6200" cy="47475"/>
            </a:xfrm>
            <a:custGeom>
              <a:avLst/>
              <a:gdLst/>
              <a:ahLst/>
              <a:cxnLst/>
              <a:rect l="l" t="t" r="r" b="b"/>
              <a:pathLst>
                <a:path w="248" h="1899" extrusionOk="0">
                  <a:moveTo>
                    <a:pt x="248" y="1"/>
                  </a:moveTo>
                  <a:lnTo>
                    <a:pt x="248" y="1"/>
                  </a:lnTo>
                  <a:cubicBezTo>
                    <a:pt x="191" y="92"/>
                    <a:pt x="183" y="97"/>
                    <a:pt x="128" y="283"/>
                  </a:cubicBezTo>
                  <a:cubicBezTo>
                    <a:pt x="81" y="449"/>
                    <a:pt x="35" y="604"/>
                    <a:pt x="18" y="783"/>
                  </a:cubicBezTo>
                  <a:cubicBezTo>
                    <a:pt x="7" y="902"/>
                    <a:pt x="0" y="1021"/>
                    <a:pt x="2" y="1135"/>
                  </a:cubicBezTo>
                  <a:cubicBezTo>
                    <a:pt x="2" y="1135"/>
                    <a:pt x="1" y="1199"/>
                    <a:pt x="5" y="1264"/>
                  </a:cubicBezTo>
                  <a:cubicBezTo>
                    <a:pt x="7" y="1328"/>
                    <a:pt x="13" y="1393"/>
                    <a:pt x="13" y="1393"/>
                  </a:cubicBezTo>
                  <a:cubicBezTo>
                    <a:pt x="17" y="1444"/>
                    <a:pt x="39" y="1555"/>
                    <a:pt x="68" y="1659"/>
                  </a:cubicBezTo>
                  <a:cubicBezTo>
                    <a:pt x="99" y="1763"/>
                    <a:pt x="138" y="1862"/>
                    <a:pt x="157" y="1899"/>
                  </a:cubicBezTo>
                  <a:cubicBezTo>
                    <a:pt x="138" y="1767"/>
                    <a:pt x="125" y="1632"/>
                    <a:pt x="114" y="1486"/>
                  </a:cubicBezTo>
                  <a:lnTo>
                    <a:pt x="107" y="1433"/>
                  </a:lnTo>
                  <a:cubicBezTo>
                    <a:pt x="107" y="1433"/>
                    <a:pt x="102" y="1361"/>
                    <a:pt x="98" y="1290"/>
                  </a:cubicBezTo>
                  <a:cubicBezTo>
                    <a:pt x="94" y="1217"/>
                    <a:pt x="93" y="1146"/>
                    <a:pt x="93" y="1146"/>
                  </a:cubicBezTo>
                  <a:cubicBezTo>
                    <a:pt x="87" y="768"/>
                    <a:pt x="146" y="343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3"/>
            <p:cNvSpPr/>
            <p:nvPr/>
          </p:nvSpPr>
          <p:spPr>
            <a:xfrm>
              <a:off x="2462275" y="1786350"/>
              <a:ext cx="56425" cy="143200"/>
            </a:xfrm>
            <a:custGeom>
              <a:avLst/>
              <a:gdLst/>
              <a:ahLst/>
              <a:cxnLst/>
              <a:rect l="l" t="t" r="r" b="b"/>
              <a:pathLst>
                <a:path w="2257" h="5728" extrusionOk="0">
                  <a:moveTo>
                    <a:pt x="2257" y="1"/>
                  </a:moveTo>
                  <a:lnTo>
                    <a:pt x="2257" y="1"/>
                  </a:lnTo>
                  <a:cubicBezTo>
                    <a:pt x="1902" y="264"/>
                    <a:pt x="1567" y="576"/>
                    <a:pt x="1259" y="963"/>
                  </a:cubicBezTo>
                  <a:lnTo>
                    <a:pt x="1148" y="1107"/>
                  </a:lnTo>
                  <a:cubicBezTo>
                    <a:pt x="1148" y="1107"/>
                    <a:pt x="1140" y="1119"/>
                    <a:pt x="1123" y="1140"/>
                  </a:cubicBezTo>
                  <a:cubicBezTo>
                    <a:pt x="1108" y="1162"/>
                    <a:pt x="1088" y="1193"/>
                    <a:pt x="1063" y="1231"/>
                  </a:cubicBezTo>
                  <a:cubicBezTo>
                    <a:pt x="1013" y="1307"/>
                    <a:pt x="943" y="1406"/>
                    <a:pt x="881" y="1510"/>
                  </a:cubicBezTo>
                  <a:cubicBezTo>
                    <a:pt x="821" y="1615"/>
                    <a:pt x="761" y="1720"/>
                    <a:pt x="716" y="1799"/>
                  </a:cubicBezTo>
                  <a:cubicBezTo>
                    <a:pt x="674" y="1879"/>
                    <a:pt x="649" y="1935"/>
                    <a:pt x="649" y="1935"/>
                  </a:cubicBezTo>
                  <a:cubicBezTo>
                    <a:pt x="366" y="2507"/>
                    <a:pt x="152" y="3164"/>
                    <a:pt x="79" y="3828"/>
                  </a:cubicBezTo>
                  <a:cubicBezTo>
                    <a:pt x="0" y="4490"/>
                    <a:pt x="42" y="5153"/>
                    <a:pt x="178" y="5727"/>
                  </a:cubicBezTo>
                  <a:cubicBezTo>
                    <a:pt x="160" y="5552"/>
                    <a:pt x="150" y="5460"/>
                    <a:pt x="132" y="5334"/>
                  </a:cubicBezTo>
                  <a:cubicBezTo>
                    <a:pt x="127" y="5268"/>
                    <a:pt x="121" y="5195"/>
                    <a:pt x="112" y="5100"/>
                  </a:cubicBezTo>
                  <a:cubicBezTo>
                    <a:pt x="108" y="5053"/>
                    <a:pt x="104" y="4999"/>
                    <a:pt x="97" y="4937"/>
                  </a:cubicBezTo>
                  <a:cubicBezTo>
                    <a:pt x="96" y="4875"/>
                    <a:pt x="95" y="4806"/>
                    <a:pt x="93" y="4726"/>
                  </a:cubicBezTo>
                  <a:cubicBezTo>
                    <a:pt x="83" y="4159"/>
                    <a:pt x="164" y="3639"/>
                    <a:pt x="311" y="3080"/>
                  </a:cubicBezTo>
                  <a:cubicBezTo>
                    <a:pt x="414" y="2707"/>
                    <a:pt x="544" y="2343"/>
                    <a:pt x="713" y="2011"/>
                  </a:cubicBezTo>
                  <a:cubicBezTo>
                    <a:pt x="713" y="2011"/>
                    <a:pt x="735" y="1964"/>
                    <a:pt x="769" y="1894"/>
                  </a:cubicBezTo>
                  <a:cubicBezTo>
                    <a:pt x="803" y="1824"/>
                    <a:pt x="859" y="1735"/>
                    <a:pt x="909" y="1644"/>
                  </a:cubicBezTo>
                  <a:cubicBezTo>
                    <a:pt x="958" y="1552"/>
                    <a:pt x="1014" y="1465"/>
                    <a:pt x="1059" y="1400"/>
                  </a:cubicBezTo>
                  <a:cubicBezTo>
                    <a:pt x="1102" y="1335"/>
                    <a:pt x="1131" y="1292"/>
                    <a:pt x="1131" y="1292"/>
                  </a:cubicBezTo>
                  <a:cubicBezTo>
                    <a:pt x="1223" y="1148"/>
                    <a:pt x="1435" y="856"/>
                    <a:pt x="1666" y="588"/>
                  </a:cubicBezTo>
                  <a:cubicBezTo>
                    <a:pt x="1786" y="459"/>
                    <a:pt x="1904" y="331"/>
                    <a:pt x="2011" y="229"/>
                  </a:cubicBezTo>
                  <a:cubicBezTo>
                    <a:pt x="2116" y="132"/>
                    <a:pt x="2203" y="52"/>
                    <a:pt x="22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3"/>
            <p:cNvSpPr/>
            <p:nvPr/>
          </p:nvSpPr>
          <p:spPr>
            <a:xfrm>
              <a:off x="2312150" y="1844375"/>
              <a:ext cx="43875" cy="35675"/>
            </a:xfrm>
            <a:custGeom>
              <a:avLst/>
              <a:gdLst/>
              <a:ahLst/>
              <a:cxnLst/>
              <a:rect l="l" t="t" r="r" b="b"/>
              <a:pathLst>
                <a:path w="1755" h="1427" extrusionOk="0">
                  <a:moveTo>
                    <a:pt x="1754" y="0"/>
                  </a:moveTo>
                  <a:lnTo>
                    <a:pt x="1754" y="0"/>
                  </a:lnTo>
                  <a:cubicBezTo>
                    <a:pt x="1695" y="121"/>
                    <a:pt x="1703" y="133"/>
                    <a:pt x="1602" y="347"/>
                  </a:cubicBezTo>
                  <a:cubicBezTo>
                    <a:pt x="1507" y="538"/>
                    <a:pt x="1378" y="687"/>
                    <a:pt x="1227" y="839"/>
                  </a:cubicBezTo>
                  <a:cubicBezTo>
                    <a:pt x="1124" y="940"/>
                    <a:pt x="1013" y="1031"/>
                    <a:pt x="894" y="1102"/>
                  </a:cubicBezTo>
                  <a:cubicBezTo>
                    <a:pt x="898" y="1110"/>
                    <a:pt x="631" y="1241"/>
                    <a:pt x="618" y="1241"/>
                  </a:cubicBezTo>
                  <a:cubicBezTo>
                    <a:pt x="618" y="1241"/>
                    <a:pt x="618" y="1241"/>
                    <a:pt x="618" y="1241"/>
                  </a:cubicBezTo>
                  <a:cubicBezTo>
                    <a:pt x="560" y="1266"/>
                    <a:pt x="435" y="1317"/>
                    <a:pt x="309" y="1356"/>
                  </a:cubicBezTo>
                  <a:cubicBezTo>
                    <a:pt x="181" y="1393"/>
                    <a:pt x="51" y="1411"/>
                    <a:pt x="1" y="1422"/>
                  </a:cubicBezTo>
                  <a:cubicBezTo>
                    <a:pt x="39" y="1425"/>
                    <a:pt x="78" y="1427"/>
                    <a:pt x="117" y="1427"/>
                  </a:cubicBezTo>
                  <a:cubicBezTo>
                    <a:pt x="249" y="1427"/>
                    <a:pt x="386" y="1409"/>
                    <a:pt x="527" y="1369"/>
                  </a:cubicBezTo>
                  <a:lnTo>
                    <a:pt x="593" y="1348"/>
                  </a:lnTo>
                  <a:cubicBezTo>
                    <a:pt x="593" y="1348"/>
                    <a:pt x="616" y="1340"/>
                    <a:pt x="647" y="1327"/>
                  </a:cubicBezTo>
                  <a:cubicBezTo>
                    <a:pt x="680" y="1313"/>
                    <a:pt x="723" y="1297"/>
                    <a:pt x="765" y="1276"/>
                  </a:cubicBezTo>
                  <a:cubicBezTo>
                    <a:pt x="806" y="1255"/>
                    <a:pt x="847" y="1234"/>
                    <a:pt x="879" y="1218"/>
                  </a:cubicBezTo>
                  <a:cubicBezTo>
                    <a:pt x="909" y="1199"/>
                    <a:pt x="928" y="1188"/>
                    <a:pt x="928" y="1188"/>
                  </a:cubicBezTo>
                  <a:cubicBezTo>
                    <a:pt x="1137" y="1060"/>
                    <a:pt x="1337" y="883"/>
                    <a:pt x="1480" y="670"/>
                  </a:cubicBezTo>
                  <a:cubicBezTo>
                    <a:pt x="1625" y="459"/>
                    <a:pt x="1719" y="222"/>
                    <a:pt x="17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3"/>
            <p:cNvSpPr/>
            <p:nvPr/>
          </p:nvSpPr>
          <p:spPr>
            <a:xfrm>
              <a:off x="2316900" y="1847300"/>
              <a:ext cx="41475" cy="55025"/>
            </a:xfrm>
            <a:custGeom>
              <a:avLst/>
              <a:gdLst/>
              <a:ahLst/>
              <a:cxnLst/>
              <a:rect l="l" t="t" r="r" b="b"/>
              <a:pathLst>
                <a:path w="1659" h="2201" extrusionOk="0">
                  <a:moveTo>
                    <a:pt x="1545" y="0"/>
                  </a:moveTo>
                  <a:cubicBezTo>
                    <a:pt x="1555" y="95"/>
                    <a:pt x="1559" y="144"/>
                    <a:pt x="1563" y="190"/>
                  </a:cubicBezTo>
                  <a:cubicBezTo>
                    <a:pt x="1568" y="251"/>
                    <a:pt x="1582" y="328"/>
                    <a:pt x="1578" y="478"/>
                  </a:cubicBezTo>
                  <a:cubicBezTo>
                    <a:pt x="1571" y="747"/>
                    <a:pt x="1497" y="988"/>
                    <a:pt x="1378" y="1232"/>
                  </a:cubicBezTo>
                  <a:cubicBezTo>
                    <a:pt x="1298" y="1395"/>
                    <a:pt x="1188" y="1541"/>
                    <a:pt x="1064" y="1663"/>
                  </a:cubicBezTo>
                  <a:cubicBezTo>
                    <a:pt x="1064" y="1663"/>
                    <a:pt x="993" y="1731"/>
                    <a:pt x="916" y="1791"/>
                  </a:cubicBezTo>
                  <a:cubicBezTo>
                    <a:pt x="839" y="1851"/>
                    <a:pt x="755" y="1901"/>
                    <a:pt x="755" y="1901"/>
                  </a:cubicBezTo>
                  <a:cubicBezTo>
                    <a:pt x="686" y="1943"/>
                    <a:pt x="540" y="2031"/>
                    <a:pt x="384" y="2091"/>
                  </a:cubicBezTo>
                  <a:cubicBezTo>
                    <a:pt x="228" y="2155"/>
                    <a:pt x="65" y="2185"/>
                    <a:pt x="1" y="2201"/>
                  </a:cubicBezTo>
                  <a:cubicBezTo>
                    <a:pt x="213" y="2198"/>
                    <a:pt x="434" y="2157"/>
                    <a:pt x="654" y="2059"/>
                  </a:cubicBezTo>
                  <a:lnTo>
                    <a:pt x="733" y="2018"/>
                  </a:lnTo>
                  <a:cubicBezTo>
                    <a:pt x="733" y="2018"/>
                    <a:pt x="837" y="1962"/>
                    <a:pt x="932" y="1892"/>
                  </a:cubicBezTo>
                  <a:cubicBezTo>
                    <a:pt x="1028" y="1824"/>
                    <a:pt x="1114" y="1741"/>
                    <a:pt x="1114" y="1741"/>
                  </a:cubicBezTo>
                  <a:cubicBezTo>
                    <a:pt x="1342" y="1529"/>
                    <a:pt x="1513" y="1227"/>
                    <a:pt x="1583" y="912"/>
                  </a:cubicBezTo>
                  <a:cubicBezTo>
                    <a:pt x="1658" y="596"/>
                    <a:pt x="1635" y="269"/>
                    <a:pt x="1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3"/>
            <p:cNvSpPr/>
            <p:nvPr/>
          </p:nvSpPr>
          <p:spPr>
            <a:xfrm>
              <a:off x="2338850" y="1907900"/>
              <a:ext cx="29175" cy="15925"/>
            </a:xfrm>
            <a:custGeom>
              <a:avLst/>
              <a:gdLst/>
              <a:ahLst/>
              <a:cxnLst/>
              <a:rect l="l" t="t" r="r" b="b"/>
              <a:pathLst>
                <a:path w="1167" h="637" extrusionOk="0">
                  <a:moveTo>
                    <a:pt x="864" y="1"/>
                  </a:moveTo>
                  <a:cubicBezTo>
                    <a:pt x="764" y="1"/>
                    <a:pt x="667" y="10"/>
                    <a:pt x="567" y="47"/>
                  </a:cubicBezTo>
                  <a:cubicBezTo>
                    <a:pt x="482" y="79"/>
                    <a:pt x="401" y="118"/>
                    <a:pt x="330" y="167"/>
                  </a:cubicBezTo>
                  <a:cubicBezTo>
                    <a:pt x="330" y="167"/>
                    <a:pt x="329" y="167"/>
                    <a:pt x="329" y="167"/>
                  </a:cubicBezTo>
                  <a:cubicBezTo>
                    <a:pt x="321" y="167"/>
                    <a:pt x="175" y="285"/>
                    <a:pt x="177" y="288"/>
                  </a:cubicBezTo>
                  <a:cubicBezTo>
                    <a:pt x="147" y="314"/>
                    <a:pt x="97" y="384"/>
                    <a:pt x="60" y="457"/>
                  </a:cubicBezTo>
                  <a:cubicBezTo>
                    <a:pt x="24" y="530"/>
                    <a:pt x="4" y="606"/>
                    <a:pt x="1" y="636"/>
                  </a:cubicBezTo>
                  <a:cubicBezTo>
                    <a:pt x="53" y="554"/>
                    <a:pt x="114" y="478"/>
                    <a:pt x="189" y="405"/>
                  </a:cubicBezTo>
                  <a:lnTo>
                    <a:pt x="215" y="377"/>
                  </a:lnTo>
                  <a:cubicBezTo>
                    <a:pt x="215" y="377"/>
                    <a:pt x="252" y="342"/>
                    <a:pt x="291" y="309"/>
                  </a:cubicBezTo>
                  <a:cubicBezTo>
                    <a:pt x="311" y="292"/>
                    <a:pt x="331" y="277"/>
                    <a:pt x="346" y="265"/>
                  </a:cubicBezTo>
                  <a:cubicBezTo>
                    <a:pt x="362" y="254"/>
                    <a:pt x="373" y="248"/>
                    <a:pt x="373" y="248"/>
                  </a:cubicBezTo>
                  <a:cubicBezTo>
                    <a:pt x="551" y="123"/>
                    <a:pt x="790" y="49"/>
                    <a:pt x="1011" y="49"/>
                  </a:cubicBezTo>
                  <a:cubicBezTo>
                    <a:pt x="1064" y="49"/>
                    <a:pt x="1116" y="53"/>
                    <a:pt x="1167" y="62"/>
                  </a:cubicBezTo>
                  <a:cubicBezTo>
                    <a:pt x="1096" y="22"/>
                    <a:pt x="1091" y="12"/>
                    <a:pt x="947" y="3"/>
                  </a:cubicBezTo>
                  <a:cubicBezTo>
                    <a:pt x="919" y="1"/>
                    <a:pt x="891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3"/>
            <p:cNvSpPr/>
            <p:nvPr/>
          </p:nvSpPr>
          <p:spPr>
            <a:xfrm>
              <a:off x="2334225" y="1896200"/>
              <a:ext cx="36275" cy="10100"/>
            </a:xfrm>
            <a:custGeom>
              <a:avLst/>
              <a:gdLst/>
              <a:ahLst/>
              <a:cxnLst/>
              <a:rect l="l" t="t" r="r" b="b"/>
              <a:pathLst>
                <a:path w="1451" h="404" extrusionOk="0">
                  <a:moveTo>
                    <a:pt x="759" y="1"/>
                  </a:moveTo>
                  <a:cubicBezTo>
                    <a:pt x="683" y="1"/>
                    <a:pt x="610" y="7"/>
                    <a:pt x="538" y="23"/>
                  </a:cubicBezTo>
                  <a:cubicBezTo>
                    <a:pt x="538" y="22"/>
                    <a:pt x="537" y="22"/>
                    <a:pt x="536" y="22"/>
                  </a:cubicBezTo>
                  <a:cubicBezTo>
                    <a:pt x="512" y="22"/>
                    <a:pt x="321" y="84"/>
                    <a:pt x="323" y="89"/>
                  </a:cubicBezTo>
                  <a:cubicBezTo>
                    <a:pt x="280" y="105"/>
                    <a:pt x="197" y="161"/>
                    <a:pt x="129" y="226"/>
                  </a:cubicBezTo>
                  <a:cubicBezTo>
                    <a:pt x="62" y="293"/>
                    <a:pt x="15" y="371"/>
                    <a:pt x="1" y="403"/>
                  </a:cubicBezTo>
                  <a:cubicBezTo>
                    <a:pt x="82" y="325"/>
                    <a:pt x="175" y="261"/>
                    <a:pt x="284" y="209"/>
                  </a:cubicBezTo>
                  <a:lnTo>
                    <a:pt x="323" y="188"/>
                  </a:lnTo>
                  <a:cubicBezTo>
                    <a:pt x="323" y="188"/>
                    <a:pt x="377" y="164"/>
                    <a:pt x="432" y="144"/>
                  </a:cubicBezTo>
                  <a:cubicBezTo>
                    <a:pt x="461" y="135"/>
                    <a:pt x="489" y="128"/>
                    <a:pt x="510" y="121"/>
                  </a:cubicBezTo>
                  <a:cubicBezTo>
                    <a:pt x="532" y="117"/>
                    <a:pt x="546" y="114"/>
                    <a:pt x="546" y="114"/>
                  </a:cubicBezTo>
                  <a:cubicBezTo>
                    <a:pt x="623" y="98"/>
                    <a:pt x="706" y="89"/>
                    <a:pt x="789" y="89"/>
                  </a:cubicBezTo>
                  <a:cubicBezTo>
                    <a:pt x="869" y="89"/>
                    <a:pt x="951" y="98"/>
                    <a:pt x="1029" y="117"/>
                  </a:cubicBezTo>
                  <a:cubicBezTo>
                    <a:pt x="1189" y="154"/>
                    <a:pt x="1339" y="229"/>
                    <a:pt x="1451" y="331"/>
                  </a:cubicBezTo>
                  <a:cubicBezTo>
                    <a:pt x="1402" y="253"/>
                    <a:pt x="1404" y="238"/>
                    <a:pt x="1264" y="148"/>
                  </a:cubicBezTo>
                  <a:cubicBezTo>
                    <a:pt x="1135" y="73"/>
                    <a:pt x="1002" y="16"/>
                    <a:pt x="845" y="3"/>
                  </a:cubicBezTo>
                  <a:cubicBezTo>
                    <a:pt x="816" y="2"/>
                    <a:pt x="787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3"/>
            <p:cNvSpPr/>
            <p:nvPr/>
          </p:nvSpPr>
          <p:spPr>
            <a:xfrm>
              <a:off x="2280100" y="1876175"/>
              <a:ext cx="9400" cy="43900"/>
            </a:xfrm>
            <a:custGeom>
              <a:avLst/>
              <a:gdLst/>
              <a:ahLst/>
              <a:cxnLst/>
              <a:rect l="l" t="t" r="r" b="b"/>
              <a:pathLst>
                <a:path w="376" h="1756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45" y="84"/>
                    <a:pt x="134" y="90"/>
                    <a:pt x="80" y="267"/>
                  </a:cubicBezTo>
                  <a:cubicBezTo>
                    <a:pt x="36" y="427"/>
                    <a:pt x="0" y="581"/>
                    <a:pt x="1" y="754"/>
                  </a:cubicBezTo>
                  <a:cubicBezTo>
                    <a:pt x="4" y="869"/>
                    <a:pt x="14" y="984"/>
                    <a:pt x="37" y="1092"/>
                  </a:cubicBezTo>
                  <a:cubicBezTo>
                    <a:pt x="37" y="1092"/>
                    <a:pt x="48" y="1154"/>
                    <a:pt x="64" y="1213"/>
                  </a:cubicBezTo>
                  <a:cubicBezTo>
                    <a:pt x="78" y="1274"/>
                    <a:pt x="100" y="1333"/>
                    <a:pt x="100" y="1333"/>
                  </a:cubicBezTo>
                  <a:cubicBezTo>
                    <a:pt x="114" y="1382"/>
                    <a:pt x="163" y="1479"/>
                    <a:pt x="220" y="1567"/>
                  </a:cubicBezTo>
                  <a:cubicBezTo>
                    <a:pt x="278" y="1654"/>
                    <a:pt x="346" y="1729"/>
                    <a:pt x="375" y="1756"/>
                  </a:cubicBezTo>
                  <a:cubicBezTo>
                    <a:pt x="315" y="1643"/>
                    <a:pt x="264" y="1525"/>
                    <a:pt x="219" y="1394"/>
                  </a:cubicBezTo>
                  <a:lnTo>
                    <a:pt x="200" y="1347"/>
                  </a:lnTo>
                  <a:cubicBezTo>
                    <a:pt x="200" y="1347"/>
                    <a:pt x="179" y="1282"/>
                    <a:pt x="159" y="1217"/>
                  </a:cubicBezTo>
                  <a:cubicBezTo>
                    <a:pt x="151" y="1185"/>
                    <a:pt x="143" y="1153"/>
                    <a:pt x="136" y="1128"/>
                  </a:cubicBezTo>
                  <a:cubicBezTo>
                    <a:pt x="132" y="1103"/>
                    <a:pt x="129" y="1086"/>
                    <a:pt x="129" y="1086"/>
                  </a:cubicBezTo>
                  <a:cubicBezTo>
                    <a:pt x="54" y="735"/>
                    <a:pt x="84" y="320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3"/>
            <p:cNvSpPr/>
            <p:nvPr/>
          </p:nvSpPr>
          <p:spPr>
            <a:xfrm>
              <a:off x="2251300" y="1883125"/>
              <a:ext cx="25350" cy="25550"/>
            </a:xfrm>
            <a:custGeom>
              <a:avLst/>
              <a:gdLst/>
              <a:ahLst/>
              <a:cxnLst/>
              <a:rect l="l" t="t" r="r" b="b"/>
              <a:pathLst>
                <a:path w="1014" h="1022" extrusionOk="0">
                  <a:moveTo>
                    <a:pt x="7" y="1"/>
                  </a:moveTo>
                  <a:lnTo>
                    <a:pt x="7" y="1"/>
                  </a:lnTo>
                  <a:cubicBezTo>
                    <a:pt x="6" y="86"/>
                    <a:pt x="1" y="95"/>
                    <a:pt x="56" y="237"/>
                  </a:cubicBezTo>
                  <a:cubicBezTo>
                    <a:pt x="108" y="362"/>
                    <a:pt x="161" y="481"/>
                    <a:pt x="251" y="591"/>
                  </a:cubicBezTo>
                  <a:cubicBezTo>
                    <a:pt x="313" y="664"/>
                    <a:pt x="379" y="731"/>
                    <a:pt x="450" y="789"/>
                  </a:cubicBezTo>
                  <a:cubicBezTo>
                    <a:pt x="450" y="789"/>
                    <a:pt x="489" y="822"/>
                    <a:pt x="530" y="852"/>
                  </a:cubicBezTo>
                  <a:cubicBezTo>
                    <a:pt x="570" y="883"/>
                    <a:pt x="615" y="909"/>
                    <a:pt x="615" y="909"/>
                  </a:cubicBezTo>
                  <a:cubicBezTo>
                    <a:pt x="650" y="933"/>
                    <a:pt x="733" y="968"/>
                    <a:pt x="816" y="990"/>
                  </a:cubicBezTo>
                  <a:cubicBezTo>
                    <a:pt x="899" y="1013"/>
                    <a:pt x="981" y="1022"/>
                    <a:pt x="1014" y="1022"/>
                  </a:cubicBezTo>
                  <a:cubicBezTo>
                    <a:pt x="919" y="981"/>
                    <a:pt x="826" y="931"/>
                    <a:pt x="730" y="871"/>
                  </a:cubicBezTo>
                  <a:lnTo>
                    <a:pt x="695" y="852"/>
                  </a:lnTo>
                  <a:cubicBezTo>
                    <a:pt x="695" y="852"/>
                    <a:pt x="647" y="823"/>
                    <a:pt x="602" y="791"/>
                  </a:cubicBezTo>
                  <a:cubicBezTo>
                    <a:pt x="557" y="760"/>
                    <a:pt x="515" y="724"/>
                    <a:pt x="515" y="724"/>
                  </a:cubicBezTo>
                  <a:cubicBezTo>
                    <a:pt x="288" y="543"/>
                    <a:pt x="94" y="266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3"/>
            <p:cNvSpPr/>
            <p:nvPr/>
          </p:nvSpPr>
          <p:spPr>
            <a:xfrm>
              <a:off x="2208550" y="1841575"/>
              <a:ext cx="16125" cy="68450"/>
            </a:xfrm>
            <a:custGeom>
              <a:avLst/>
              <a:gdLst/>
              <a:ahLst/>
              <a:cxnLst/>
              <a:rect l="l" t="t" r="r" b="b"/>
              <a:pathLst>
                <a:path w="645" h="2738" extrusionOk="0">
                  <a:moveTo>
                    <a:pt x="390" y="1"/>
                  </a:moveTo>
                  <a:cubicBezTo>
                    <a:pt x="290" y="127"/>
                    <a:pt x="269" y="131"/>
                    <a:pt x="158" y="406"/>
                  </a:cubicBezTo>
                  <a:cubicBezTo>
                    <a:pt x="65" y="654"/>
                    <a:pt x="4" y="898"/>
                    <a:pt x="1" y="1173"/>
                  </a:cubicBezTo>
                  <a:cubicBezTo>
                    <a:pt x="1" y="1357"/>
                    <a:pt x="17" y="1541"/>
                    <a:pt x="57" y="1713"/>
                  </a:cubicBezTo>
                  <a:cubicBezTo>
                    <a:pt x="57" y="1713"/>
                    <a:pt x="63" y="1736"/>
                    <a:pt x="70" y="1773"/>
                  </a:cubicBezTo>
                  <a:cubicBezTo>
                    <a:pt x="78" y="1809"/>
                    <a:pt x="94" y="1856"/>
                    <a:pt x="107" y="1904"/>
                  </a:cubicBezTo>
                  <a:cubicBezTo>
                    <a:pt x="119" y="1952"/>
                    <a:pt x="136" y="1998"/>
                    <a:pt x="150" y="2033"/>
                  </a:cubicBezTo>
                  <a:cubicBezTo>
                    <a:pt x="163" y="2067"/>
                    <a:pt x="172" y="2091"/>
                    <a:pt x="172" y="2091"/>
                  </a:cubicBezTo>
                  <a:cubicBezTo>
                    <a:pt x="199" y="2168"/>
                    <a:pt x="282" y="2319"/>
                    <a:pt x="379" y="2453"/>
                  </a:cubicBezTo>
                  <a:cubicBezTo>
                    <a:pt x="431" y="2519"/>
                    <a:pt x="483" y="2583"/>
                    <a:pt x="531" y="2632"/>
                  </a:cubicBezTo>
                  <a:cubicBezTo>
                    <a:pt x="581" y="2679"/>
                    <a:pt x="621" y="2717"/>
                    <a:pt x="644" y="2738"/>
                  </a:cubicBezTo>
                  <a:cubicBezTo>
                    <a:pt x="518" y="2579"/>
                    <a:pt x="410" y="2401"/>
                    <a:pt x="319" y="2199"/>
                  </a:cubicBezTo>
                  <a:lnTo>
                    <a:pt x="283" y="2126"/>
                  </a:lnTo>
                  <a:cubicBezTo>
                    <a:pt x="283" y="2126"/>
                    <a:pt x="272" y="2101"/>
                    <a:pt x="258" y="2062"/>
                  </a:cubicBezTo>
                  <a:cubicBezTo>
                    <a:pt x="244" y="2024"/>
                    <a:pt x="223" y="1973"/>
                    <a:pt x="206" y="1921"/>
                  </a:cubicBezTo>
                  <a:cubicBezTo>
                    <a:pt x="191" y="1869"/>
                    <a:pt x="176" y="1816"/>
                    <a:pt x="165" y="1777"/>
                  </a:cubicBezTo>
                  <a:cubicBezTo>
                    <a:pt x="155" y="1737"/>
                    <a:pt x="150" y="1710"/>
                    <a:pt x="150" y="1710"/>
                  </a:cubicBezTo>
                  <a:cubicBezTo>
                    <a:pt x="90" y="1430"/>
                    <a:pt x="67" y="1120"/>
                    <a:pt x="112" y="821"/>
                  </a:cubicBezTo>
                  <a:cubicBezTo>
                    <a:pt x="155" y="522"/>
                    <a:pt x="253" y="236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3"/>
            <p:cNvSpPr/>
            <p:nvPr/>
          </p:nvSpPr>
          <p:spPr>
            <a:xfrm>
              <a:off x="2219250" y="1841500"/>
              <a:ext cx="24300" cy="69875"/>
            </a:xfrm>
            <a:custGeom>
              <a:avLst/>
              <a:gdLst/>
              <a:ahLst/>
              <a:cxnLst/>
              <a:rect l="l" t="t" r="r" b="b"/>
              <a:pathLst>
                <a:path w="972" h="2795" extrusionOk="0">
                  <a:moveTo>
                    <a:pt x="47" y="1"/>
                  </a:moveTo>
                  <a:lnTo>
                    <a:pt x="47" y="1"/>
                  </a:lnTo>
                  <a:cubicBezTo>
                    <a:pt x="11" y="163"/>
                    <a:pt x="0" y="175"/>
                    <a:pt x="2" y="478"/>
                  </a:cubicBezTo>
                  <a:cubicBezTo>
                    <a:pt x="10" y="748"/>
                    <a:pt x="28" y="1001"/>
                    <a:pt x="98" y="1272"/>
                  </a:cubicBezTo>
                  <a:cubicBezTo>
                    <a:pt x="146" y="1454"/>
                    <a:pt x="203" y="1631"/>
                    <a:pt x="275" y="1797"/>
                  </a:cubicBezTo>
                  <a:cubicBezTo>
                    <a:pt x="275" y="1797"/>
                    <a:pt x="313" y="1890"/>
                    <a:pt x="358" y="1981"/>
                  </a:cubicBezTo>
                  <a:cubicBezTo>
                    <a:pt x="379" y="2026"/>
                    <a:pt x="401" y="2071"/>
                    <a:pt x="420" y="2104"/>
                  </a:cubicBezTo>
                  <a:cubicBezTo>
                    <a:pt x="438" y="2137"/>
                    <a:pt x="450" y="2159"/>
                    <a:pt x="450" y="2159"/>
                  </a:cubicBezTo>
                  <a:cubicBezTo>
                    <a:pt x="488" y="2232"/>
                    <a:pt x="587" y="2377"/>
                    <a:pt x="694" y="2508"/>
                  </a:cubicBezTo>
                  <a:cubicBezTo>
                    <a:pt x="803" y="2639"/>
                    <a:pt x="921" y="2754"/>
                    <a:pt x="971" y="2795"/>
                  </a:cubicBezTo>
                  <a:cubicBezTo>
                    <a:pt x="842" y="2630"/>
                    <a:pt x="725" y="2453"/>
                    <a:pt x="610" y="2254"/>
                  </a:cubicBezTo>
                  <a:lnTo>
                    <a:pt x="566" y="2182"/>
                  </a:lnTo>
                  <a:cubicBezTo>
                    <a:pt x="566" y="2182"/>
                    <a:pt x="512" y="2083"/>
                    <a:pt x="460" y="1983"/>
                  </a:cubicBezTo>
                  <a:cubicBezTo>
                    <a:pt x="436" y="1932"/>
                    <a:pt x="412" y="1881"/>
                    <a:pt x="394" y="1843"/>
                  </a:cubicBezTo>
                  <a:cubicBezTo>
                    <a:pt x="377" y="1804"/>
                    <a:pt x="367" y="1778"/>
                    <a:pt x="367" y="1778"/>
                  </a:cubicBezTo>
                  <a:cubicBezTo>
                    <a:pt x="252" y="1505"/>
                    <a:pt x="155" y="1201"/>
                    <a:pt x="103" y="894"/>
                  </a:cubicBezTo>
                  <a:cubicBezTo>
                    <a:pt x="49" y="588"/>
                    <a:pt x="31" y="279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3"/>
            <p:cNvSpPr/>
            <p:nvPr/>
          </p:nvSpPr>
          <p:spPr>
            <a:xfrm>
              <a:off x="2168475" y="1874600"/>
              <a:ext cx="33350" cy="34450"/>
            </a:xfrm>
            <a:custGeom>
              <a:avLst/>
              <a:gdLst/>
              <a:ahLst/>
              <a:cxnLst/>
              <a:rect l="l" t="t" r="r" b="b"/>
              <a:pathLst>
                <a:path w="1334" h="1378" extrusionOk="0">
                  <a:moveTo>
                    <a:pt x="0" y="0"/>
                  </a:moveTo>
                  <a:cubicBezTo>
                    <a:pt x="54" y="93"/>
                    <a:pt x="59" y="99"/>
                    <a:pt x="187" y="239"/>
                  </a:cubicBezTo>
                  <a:cubicBezTo>
                    <a:pt x="303" y="365"/>
                    <a:pt x="399" y="490"/>
                    <a:pt x="520" y="615"/>
                  </a:cubicBezTo>
                  <a:cubicBezTo>
                    <a:pt x="602" y="700"/>
                    <a:pt x="683" y="783"/>
                    <a:pt x="761" y="864"/>
                  </a:cubicBezTo>
                  <a:lnTo>
                    <a:pt x="934" y="1046"/>
                  </a:lnTo>
                  <a:cubicBezTo>
                    <a:pt x="1005" y="1120"/>
                    <a:pt x="1264" y="1333"/>
                    <a:pt x="1334" y="1378"/>
                  </a:cubicBezTo>
                  <a:cubicBezTo>
                    <a:pt x="1253" y="1273"/>
                    <a:pt x="1167" y="1167"/>
                    <a:pt x="1070" y="1057"/>
                  </a:cubicBezTo>
                  <a:lnTo>
                    <a:pt x="1033" y="1018"/>
                  </a:lnTo>
                  <a:lnTo>
                    <a:pt x="834" y="810"/>
                  </a:lnTo>
                  <a:cubicBezTo>
                    <a:pt x="571" y="534"/>
                    <a:pt x="262" y="23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3"/>
            <p:cNvSpPr/>
            <p:nvPr/>
          </p:nvSpPr>
          <p:spPr>
            <a:xfrm>
              <a:off x="2169525" y="1879550"/>
              <a:ext cx="42950" cy="55500"/>
            </a:xfrm>
            <a:custGeom>
              <a:avLst/>
              <a:gdLst/>
              <a:ahLst/>
              <a:cxnLst/>
              <a:rect l="l" t="t" r="r" b="b"/>
              <a:pathLst>
                <a:path w="1718" h="222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159"/>
                    <a:pt x="6" y="173"/>
                    <a:pt x="98" y="450"/>
                  </a:cubicBezTo>
                  <a:cubicBezTo>
                    <a:pt x="183" y="695"/>
                    <a:pt x="277" y="920"/>
                    <a:pt x="426" y="1145"/>
                  </a:cubicBezTo>
                  <a:cubicBezTo>
                    <a:pt x="526" y="1294"/>
                    <a:pt x="635" y="1436"/>
                    <a:pt x="754" y="1563"/>
                  </a:cubicBezTo>
                  <a:cubicBezTo>
                    <a:pt x="754" y="1563"/>
                    <a:pt x="818" y="1635"/>
                    <a:pt x="888" y="1701"/>
                  </a:cubicBezTo>
                  <a:cubicBezTo>
                    <a:pt x="922" y="1736"/>
                    <a:pt x="959" y="1768"/>
                    <a:pt x="986" y="1792"/>
                  </a:cubicBezTo>
                  <a:cubicBezTo>
                    <a:pt x="1013" y="1816"/>
                    <a:pt x="1031" y="1832"/>
                    <a:pt x="1031" y="1832"/>
                  </a:cubicBezTo>
                  <a:cubicBezTo>
                    <a:pt x="1089" y="1886"/>
                    <a:pt x="1229" y="1982"/>
                    <a:pt x="1371" y="2062"/>
                  </a:cubicBezTo>
                  <a:cubicBezTo>
                    <a:pt x="1513" y="2142"/>
                    <a:pt x="1659" y="2202"/>
                    <a:pt x="1718" y="2220"/>
                  </a:cubicBezTo>
                  <a:cubicBezTo>
                    <a:pt x="1546" y="2118"/>
                    <a:pt x="1378" y="2000"/>
                    <a:pt x="1208" y="1860"/>
                  </a:cubicBezTo>
                  <a:lnTo>
                    <a:pt x="1208" y="1861"/>
                  </a:lnTo>
                  <a:lnTo>
                    <a:pt x="1146" y="1810"/>
                  </a:lnTo>
                  <a:cubicBezTo>
                    <a:pt x="1146" y="1810"/>
                    <a:pt x="1063" y="1741"/>
                    <a:pt x="983" y="1667"/>
                  </a:cubicBezTo>
                  <a:cubicBezTo>
                    <a:pt x="946" y="1630"/>
                    <a:pt x="908" y="1592"/>
                    <a:pt x="879" y="1564"/>
                  </a:cubicBezTo>
                  <a:cubicBezTo>
                    <a:pt x="852" y="1534"/>
                    <a:pt x="833" y="1514"/>
                    <a:pt x="833" y="1514"/>
                  </a:cubicBezTo>
                  <a:cubicBezTo>
                    <a:pt x="641" y="1304"/>
                    <a:pt x="457" y="1061"/>
                    <a:pt x="316" y="798"/>
                  </a:cubicBezTo>
                  <a:cubicBezTo>
                    <a:pt x="172" y="536"/>
                    <a:pt x="67" y="26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3"/>
            <p:cNvSpPr/>
            <p:nvPr/>
          </p:nvSpPr>
          <p:spPr>
            <a:xfrm>
              <a:off x="2142100" y="1921750"/>
              <a:ext cx="64225" cy="26825"/>
            </a:xfrm>
            <a:custGeom>
              <a:avLst/>
              <a:gdLst/>
              <a:ahLst/>
              <a:cxnLst/>
              <a:rect l="l" t="t" r="r" b="b"/>
              <a:pathLst>
                <a:path w="2569" h="1073" extrusionOk="0">
                  <a:moveTo>
                    <a:pt x="369" y="1"/>
                  </a:moveTo>
                  <a:cubicBezTo>
                    <a:pt x="241" y="1"/>
                    <a:pt x="117" y="10"/>
                    <a:pt x="0" y="26"/>
                  </a:cubicBezTo>
                  <a:cubicBezTo>
                    <a:pt x="159" y="43"/>
                    <a:pt x="168" y="33"/>
                    <a:pt x="451" y="51"/>
                  </a:cubicBezTo>
                  <a:cubicBezTo>
                    <a:pt x="703" y="71"/>
                    <a:pt x="930" y="132"/>
                    <a:pt x="1175" y="210"/>
                  </a:cubicBezTo>
                  <a:cubicBezTo>
                    <a:pt x="1339" y="264"/>
                    <a:pt x="1499" y="328"/>
                    <a:pt x="1645" y="407"/>
                  </a:cubicBezTo>
                  <a:cubicBezTo>
                    <a:pt x="1645" y="407"/>
                    <a:pt x="1727" y="449"/>
                    <a:pt x="1806" y="498"/>
                  </a:cubicBezTo>
                  <a:cubicBezTo>
                    <a:pt x="1847" y="521"/>
                    <a:pt x="1885" y="547"/>
                    <a:pt x="1914" y="567"/>
                  </a:cubicBezTo>
                  <a:cubicBezTo>
                    <a:pt x="1942" y="586"/>
                    <a:pt x="1962" y="599"/>
                    <a:pt x="1962" y="599"/>
                  </a:cubicBezTo>
                  <a:cubicBezTo>
                    <a:pt x="2025" y="641"/>
                    <a:pt x="2158" y="731"/>
                    <a:pt x="2284" y="828"/>
                  </a:cubicBezTo>
                  <a:cubicBezTo>
                    <a:pt x="2408" y="926"/>
                    <a:pt x="2521" y="1033"/>
                    <a:pt x="2568" y="1073"/>
                  </a:cubicBezTo>
                  <a:cubicBezTo>
                    <a:pt x="2450" y="913"/>
                    <a:pt x="2311" y="759"/>
                    <a:pt x="2139" y="617"/>
                  </a:cubicBezTo>
                  <a:lnTo>
                    <a:pt x="2074" y="567"/>
                  </a:lnTo>
                  <a:cubicBezTo>
                    <a:pt x="2074" y="567"/>
                    <a:pt x="2052" y="550"/>
                    <a:pt x="2018" y="528"/>
                  </a:cubicBezTo>
                  <a:cubicBezTo>
                    <a:pt x="1983" y="505"/>
                    <a:pt x="1939" y="473"/>
                    <a:pt x="1892" y="444"/>
                  </a:cubicBezTo>
                  <a:cubicBezTo>
                    <a:pt x="1846" y="416"/>
                    <a:pt x="1799" y="388"/>
                    <a:pt x="1764" y="367"/>
                  </a:cubicBezTo>
                  <a:cubicBezTo>
                    <a:pt x="1727" y="347"/>
                    <a:pt x="1703" y="334"/>
                    <a:pt x="1703" y="334"/>
                  </a:cubicBezTo>
                  <a:cubicBezTo>
                    <a:pt x="1448" y="200"/>
                    <a:pt x="1156" y="93"/>
                    <a:pt x="859" y="43"/>
                  </a:cubicBezTo>
                  <a:cubicBezTo>
                    <a:pt x="693" y="14"/>
                    <a:pt x="528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3"/>
            <p:cNvSpPr/>
            <p:nvPr/>
          </p:nvSpPr>
          <p:spPr>
            <a:xfrm>
              <a:off x="2144625" y="1925800"/>
              <a:ext cx="34450" cy="21350"/>
            </a:xfrm>
            <a:custGeom>
              <a:avLst/>
              <a:gdLst/>
              <a:ahLst/>
              <a:cxnLst/>
              <a:rect l="l" t="t" r="r" b="b"/>
              <a:pathLst>
                <a:path w="1378" h="854" extrusionOk="0">
                  <a:moveTo>
                    <a:pt x="1" y="0"/>
                  </a:moveTo>
                  <a:lnTo>
                    <a:pt x="1" y="0"/>
                  </a:lnTo>
                  <a:cubicBezTo>
                    <a:pt x="47" y="79"/>
                    <a:pt x="49" y="87"/>
                    <a:pt x="169" y="198"/>
                  </a:cubicBezTo>
                  <a:cubicBezTo>
                    <a:pt x="277" y="295"/>
                    <a:pt x="375" y="393"/>
                    <a:pt x="500" y="477"/>
                  </a:cubicBezTo>
                  <a:cubicBezTo>
                    <a:pt x="585" y="533"/>
                    <a:pt x="670" y="586"/>
                    <a:pt x="754" y="634"/>
                  </a:cubicBezTo>
                  <a:lnTo>
                    <a:pt x="850" y="686"/>
                  </a:lnTo>
                  <a:cubicBezTo>
                    <a:pt x="897" y="713"/>
                    <a:pt x="946" y="735"/>
                    <a:pt x="946" y="735"/>
                  </a:cubicBezTo>
                  <a:cubicBezTo>
                    <a:pt x="1025" y="779"/>
                    <a:pt x="1306" y="853"/>
                    <a:pt x="1377" y="853"/>
                  </a:cubicBezTo>
                  <a:cubicBezTo>
                    <a:pt x="1261" y="794"/>
                    <a:pt x="1156" y="739"/>
                    <a:pt x="1064" y="691"/>
                  </a:cubicBezTo>
                  <a:lnTo>
                    <a:pt x="1023" y="673"/>
                  </a:lnTo>
                  <a:lnTo>
                    <a:pt x="914" y="618"/>
                  </a:lnTo>
                  <a:lnTo>
                    <a:pt x="807" y="559"/>
                  </a:lnTo>
                  <a:cubicBezTo>
                    <a:pt x="527" y="403"/>
                    <a:pt x="230" y="19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3"/>
            <p:cNvSpPr/>
            <p:nvPr/>
          </p:nvSpPr>
          <p:spPr>
            <a:xfrm>
              <a:off x="2081250" y="1937250"/>
              <a:ext cx="74625" cy="19625"/>
            </a:xfrm>
            <a:custGeom>
              <a:avLst/>
              <a:gdLst/>
              <a:ahLst/>
              <a:cxnLst/>
              <a:rect l="l" t="t" r="r" b="b"/>
              <a:pathLst>
                <a:path w="2985" h="785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61"/>
                    <a:pt x="109" y="87"/>
                    <a:pt x="170" y="120"/>
                  </a:cubicBezTo>
                  <a:cubicBezTo>
                    <a:pt x="230" y="147"/>
                    <a:pt x="311" y="182"/>
                    <a:pt x="476" y="210"/>
                  </a:cubicBezTo>
                  <a:cubicBezTo>
                    <a:pt x="605" y="231"/>
                    <a:pt x="731" y="240"/>
                    <a:pt x="858" y="240"/>
                  </a:cubicBezTo>
                  <a:cubicBezTo>
                    <a:pt x="1020" y="240"/>
                    <a:pt x="1181" y="226"/>
                    <a:pt x="1348" y="205"/>
                  </a:cubicBezTo>
                  <a:cubicBezTo>
                    <a:pt x="1529" y="183"/>
                    <a:pt x="1707" y="162"/>
                    <a:pt x="1879" y="162"/>
                  </a:cubicBezTo>
                  <a:cubicBezTo>
                    <a:pt x="1898" y="162"/>
                    <a:pt x="1918" y="162"/>
                    <a:pt x="1937" y="163"/>
                  </a:cubicBezTo>
                  <a:cubicBezTo>
                    <a:pt x="1937" y="163"/>
                    <a:pt x="2043" y="166"/>
                    <a:pt x="2147" y="181"/>
                  </a:cubicBezTo>
                  <a:cubicBezTo>
                    <a:pt x="2251" y="196"/>
                    <a:pt x="2350" y="232"/>
                    <a:pt x="2350" y="232"/>
                  </a:cubicBezTo>
                  <a:cubicBezTo>
                    <a:pt x="2431" y="258"/>
                    <a:pt x="2604" y="322"/>
                    <a:pt x="2741" y="439"/>
                  </a:cubicBezTo>
                  <a:cubicBezTo>
                    <a:pt x="2883" y="550"/>
                    <a:pt x="2964" y="716"/>
                    <a:pt x="2984" y="785"/>
                  </a:cubicBezTo>
                  <a:cubicBezTo>
                    <a:pt x="2949" y="552"/>
                    <a:pt x="2779" y="342"/>
                    <a:pt x="2548" y="218"/>
                  </a:cubicBezTo>
                  <a:cubicBezTo>
                    <a:pt x="2548" y="218"/>
                    <a:pt x="2526" y="206"/>
                    <a:pt x="2504" y="196"/>
                  </a:cubicBezTo>
                  <a:cubicBezTo>
                    <a:pt x="2483" y="187"/>
                    <a:pt x="2460" y="177"/>
                    <a:pt x="2460" y="177"/>
                  </a:cubicBezTo>
                  <a:cubicBezTo>
                    <a:pt x="2460" y="177"/>
                    <a:pt x="2342" y="124"/>
                    <a:pt x="2215" y="101"/>
                  </a:cubicBezTo>
                  <a:cubicBezTo>
                    <a:pt x="2088" y="75"/>
                    <a:pt x="1960" y="72"/>
                    <a:pt x="1960" y="72"/>
                  </a:cubicBezTo>
                  <a:cubicBezTo>
                    <a:pt x="1935" y="71"/>
                    <a:pt x="1909" y="71"/>
                    <a:pt x="1883" y="71"/>
                  </a:cubicBezTo>
                  <a:cubicBezTo>
                    <a:pt x="1570" y="71"/>
                    <a:pt x="1252" y="138"/>
                    <a:pt x="941" y="165"/>
                  </a:cubicBezTo>
                  <a:cubicBezTo>
                    <a:pt x="867" y="172"/>
                    <a:pt x="792" y="175"/>
                    <a:pt x="718" y="175"/>
                  </a:cubicBezTo>
                  <a:cubicBezTo>
                    <a:pt x="456" y="175"/>
                    <a:pt x="201" y="12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3"/>
            <p:cNvSpPr/>
            <p:nvPr/>
          </p:nvSpPr>
          <p:spPr>
            <a:xfrm>
              <a:off x="2088900" y="1937650"/>
              <a:ext cx="37750" cy="22800"/>
            </a:xfrm>
            <a:custGeom>
              <a:avLst/>
              <a:gdLst/>
              <a:ahLst/>
              <a:cxnLst/>
              <a:rect l="l" t="t" r="r" b="b"/>
              <a:pathLst>
                <a:path w="1510" h="912" extrusionOk="0">
                  <a:moveTo>
                    <a:pt x="0" y="1"/>
                  </a:moveTo>
                  <a:lnTo>
                    <a:pt x="0" y="1"/>
                  </a:lnTo>
                  <a:cubicBezTo>
                    <a:pt x="30" y="99"/>
                    <a:pt x="28" y="110"/>
                    <a:pt x="138" y="259"/>
                  </a:cubicBezTo>
                  <a:cubicBezTo>
                    <a:pt x="240" y="390"/>
                    <a:pt x="342" y="509"/>
                    <a:pt x="482" y="610"/>
                  </a:cubicBezTo>
                  <a:cubicBezTo>
                    <a:pt x="576" y="677"/>
                    <a:pt x="676" y="735"/>
                    <a:pt x="776" y="780"/>
                  </a:cubicBezTo>
                  <a:cubicBezTo>
                    <a:pt x="776" y="780"/>
                    <a:pt x="832" y="809"/>
                    <a:pt x="890" y="830"/>
                  </a:cubicBezTo>
                  <a:cubicBezTo>
                    <a:pt x="947" y="854"/>
                    <a:pt x="1007" y="871"/>
                    <a:pt x="1007" y="871"/>
                  </a:cubicBezTo>
                  <a:cubicBezTo>
                    <a:pt x="1055" y="889"/>
                    <a:pt x="1162" y="906"/>
                    <a:pt x="1266" y="910"/>
                  </a:cubicBezTo>
                  <a:cubicBezTo>
                    <a:pt x="1282" y="911"/>
                    <a:pt x="1297" y="911"/>
                    <a:pt x="1312" y="911"/>
                  </a:cubicBezTo>
                  <a:cubicBezTo>
                    <a:pt x="1399" y="911"/>
                    <a:pt x="1477" y="901"/>
                    <a:pt x="1510" y="894"/>
                  </a:cubicBezTo>
                  <a:cubicBezTo>
                    <a:pt x="1384" y="878"/>
                    <a:pt x="1259" y="851"/>
                    <a:pt x="1126" y="811"/>
                  </a:cubicBezTo>
                  <a:lnTo>
                    <a:pt x="1127" y="811"/>
                  </a:lnTo>
                  <a:lnTo>
                    <a:pt x="1077" y="798"/>
                  </a:lnTo>
                  <a:cubicBezTo>
                    <a:pt x="1077" y="798"/>
                    <a:pt x="1013" y="778"/>
                    <a:pt x="949" y="756"/>
                  </a:cubicBezTo>
                  <a:cubicBezTo>
                    <a:pt x="918" y="743"/>
                    <a:pt x="887" y="731"/>
                    <a:pt x="863" y="721"/>
                  </a:cubicBezTo>
                  <a:cubicBezTo>
                    <a:pt x="840" y="710"/>
                    <a:pt x="825" y="703"/>
                    <a:pt x="825" y="703"/>
                  </a:cubicBezTo>
                  <a:cubicBezTo>
                    <a:pt x="499" y="558"/>
                    <a:pt x="183" y="28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3"/>
            <p:cNvSpPr/>
            <p:nvPr/>
          </p:nvSpPr>
          <p:spPr>
            <a:xfrm>
              <a:off x="2026975" y="1980675"/>
              <a:ext cx="56875" cy="26425"/>
            </a:xfrm>
            <a:custGeom>
              <a:avLst/>
              <a:gdLst/>
              <a:ahLst/>
              <a:cxnLst/>
              <a:rect l="l" t="t" r="r" b="b"/>
              <a:pathLst>
                <a:path w="2275" h="1057" extrusionOk="0">
                  <a:moveTo>
                    <a:pt x="2275" y="2"/>
                  </a:moveTo>
                  <a:cubicBezTo>
                    <a:pt x="2135" y="5"/>
                    <a:pt x="2125" y="0"/>
                    <a:pt x="1878" y="59"/>
                  </a:cubicBezTo>
                  <a:cubicBezTo>
                    <a:pt x="1657" y="113"/>
                    <a:pt x="1453" y="162"/>
                    <a:pt x="1237" y="251"/>
                  </a:cubicBezTo>
                  <a:cubicBezTo>
                    <a:pt x="1092" y="312"/>
                    <a:pt x="951" y="377"/>
                    <a:pt x="818" y="447"/>
                  </a:cubicBezTo>
                  <a:cubicBezTo>
                    <a:pt x="818" y="447"/>
                    <a:pt x="744" y="486"/>
                    <a:pt x="671" y="527"/>
                  </a:cubicBezTo>
                  <a:cubicBezTo>
                    <a:pt x="597" y="567"/>
                    <a:pt x="526" y="612"/>
                    <a:pt x="526" y="612"/>
                  </a:cubicBezTo>
                  <a:cubicBezTo>
                    <a:pt x="467" y="647"/>
                    <a:pt x="349" y="734"/>
                    <a:pt x="241" y="826"/>
                  </a:cubicBezTo>
                  <a:cubicBezTo>
                    <a:pt x="133" y="918"/>
                    <a:pt x="35" y="1016"/>
                    <a:pt x="1" y="1057"/>
                  </a:cubicBezTo>
                  <a:cubicBezTo>
                    <a:pt x="145" y="957"/>
                    <a:pt x="295" y="861"/>
                    <a:pt x="459" y="761"/>
                  </a:cubicBezTo>
                  <a:lnTo>
                    <a:pt x="519" y="723"/>
                  </a:lnTo>
                  <a:cubicBezTo>
                    <a:pt x="519" y="723"/>
                    <a:pt x="600" y="673"/>
                    <a:pt x="681" y="625"/>
                  </a:cubicBezTo>
                  <a:cubicBezTo>
                    <a:pt x="763" y="579"/>
                    <a:pt x="848" y="534"/>
                    <a:pt x="848" y="534"/>
                  </a:cubicBezTo>
                  <a:cubicBezTo>
                    <a:pt x="1288" y="300"/>
                    <a:pt x="1819" y="104"/>
                    <a:pt x="2275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3"/>
            <p:cNvSpPr/>
            <p:nvPr/>
          </p:nvSpPr>
          <p:spPr>
            <a:xfrm>
              <a:off x="1865250" y="2012950"/>
              <a:ext cx="57575" cy="21925"/>
            </a:xfrm>
            <a:custGeom>
              <a:avLst/>
              <a:gdLst/>
              <a:ahLst/>
              <a:cxnLst/>
              <a:rect l="l" t="t" r="r" b="b"/>
              <a:pathLst>
                <a:path w="2303" h="877" extrusionOk="0">
                  <a:moveTo>
                    <a:pt x="657" y="1"/>
                  </a:moveTo>
                  <a:cubicBezTo>
                    <a:pt x="579" y="1"/>
                    <a:pt x="446" y="17"/>
                    <a:pt x="319" y="46"/>
                  </a:cubicBezTo>
                  <a:cubicBezTo>
                    <a:pt x="178" y="80"/>
                    <a:pt x="49" y="137"/>
                    <a:pt x="0" y="163"/>
                  </a:cubicBezTo>
                  <a:cubicBezTo>
                    <a:pt x="173" y="119"/>
                    <a:pt x="352" y="95"/>
                    <a:pt x="545" y="93"/>
                  </a:cubicBezTo>
                  <a:lnTo>
                    <a:pt x="617" y="90"/>
                  </a:lnTo>
                  <a:cubicBezTo>
                    <a:pt x="617" y="90"/>
                    <a:pt x="641" y="90"/>
                    <a:pt x="676" y="92"/>
                  </a:cubicBezTo>
                  <a:cubicBezTo>
                    <a:pt x="712" y="94"/>
                    <a:pt x="759" y="94"/>
                    <a:pt x="806" y="99"/>
                  </a:cubicBezTo>
                  <a:cubicBezTo>
                    <a:pt x="854" y="104"/>
                    <a:pt x="900" y="110"/>
                    <a:pt x="936" y="114"/>
                  </a:cubicBezTo>
                  <a:cubicBezTo>
                    <a:pt x="971" y="120"/>
                    <a:pt x="994" y="125"/>
                    <a:pt x="994" y="125"/>
                  </a:cubicBezTo>
                  <a:cubicBezTo>
                    <a:pt x="1241" y="171"/>
                    <a:pt x="1497" y="255"/>
                    <a:pt x="1724" y="390"/>
                  </a:cubicBezTo>
                  <a:cubicBezTo>
                    <a:pt x="1952" y="520"/>
                    <a:pt x="2153" y="691"/>
                    <a:pt x="2302" y="876"/>
                  </a:cubicBezTo>
                  <a:cubicBezTo>
                    <a:pt x="2234" y="752"/>
                    <a:pt x="2237" y="735"/>
                    <a:pt x="2049" y="555"/>
                  </a:cubicBezTo>
                  <a:cubicBezTo>
                    <a:pt x="1879" y="399"/>
                    <a:pt x="1702" y="268"/>
                    <a:pt x="1481" y="174"/>
                  </a:cubicBezTo>
                  <a:cubicBezTo>
                    <a:pt x="1333" y="113"/>
                    <a:pt x="1179" y="64"/>
                    <a:pt x="1027" y="38"/>
                  </a:cubicBezTo>
                  <a:cubicBezTo>
                    <a:pt x="1027" y="38"/>
                    <a:pt x="942" y="21"/>
                    <a:pt x="856" y="13"/>
                  </a:cubicBezTo>
                  <a:cubicBezTo>
                    <a:pt x="812" y="7"/>
                    <a:pt x="769" y="4"/>
                    <a:pt x="737" y="4"/>
                  </a:cubicBezTo>
                  <a:cubicBezTo>
                    <a:pt x="704" y="2"/>
                    <a:pt x="683" y="1"/>
                    <a:pt x="683" y="1"/>
                  </a:cubicBezTo>
                  <a:cubicBezTo>
                    <a:pt x="675" y="1"/>
                    <a:pt x="667" y="1"/>
                    <a:pt x="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3"/>
            <p:cNvSpPr/>
            <p:nvPr/>
          </p:nvSpPr>
          <p:spPr>
            <a:xfrm>
              <a:off x="1884175" y="1989900"/>
              <a:ext cx="38225" cy="38525"/>
            </a:xfrm>
            <a:custGeom>
              <a:avLst/>
              <a:gdLst/>
              <a:ahLst/>
              <a:cxnLst/>
              <a:rect l="l" t="t" r="r" b="b"/>
              <a:pathLst>
                <a:path w="1529" h="1541" extrusionOk="0">
                  <a:moveTo>
                    <a:pt x="390" y="1"/>
                  </a:moveTo>
                  <a:cubicBezTo>
                    <a:pt x="368" y="1"/>
                    <a:pt x="345" y="2"/>
                    <a:pt x="323" y="3"/>
                  </a:cubicBezTo>
                  <a:cubicBezTo>
                    <a:pt x="180" y="11"/>
                    <a:pt x="48" y="55"/>
                    <a:pt x="0" y="78"/>
                  </a:cubicBezTo>
                  <a:cubicBezTo>
                    <a:pt x="74" y="65"/>
                    <a:pt x="148" y="59"/>
                    <a:pt x="224" y="59"/>
                  </a:cubicBezTo>
                  <a:cubicBezTo>
                    <a:pt x="323" y="59"/>
                    <a:pt x="425" y="70"/>
                    <a:pt x="528" y="94"/>
                  </a:cubicBezTo>
                  <a:lnTo>
                    <a:pt x="594" y="110"/>
                  </a:lnTo>
                  <a:cubicBezTo>
                    <a:pt x="594" y="110"/>
                    <a:pt x="683" y="133"/>
                    <a:pt x="766" y="169"/>
                  </a:cubicBezTo>
                  <a:cubicBezTo>
                    <a:pt x="850" y="203"/>
                    <a:pt x="927" y="253"/>
                    <a:pt x="927" y="253"/>
                  </a:cubicBezTo>
                  <a:cubicBezTo>
                    <a:pt x="1131" y="378"/>
                    <a:pt x="1302" y="584"/>
                    <a:pt x="1393" y="821"/>
                  </a:cubicBezTo>
                  <a:cubicBezTo>
                    <a:pt x="1487" y="1055"/>
                    <a:pt x="1502" y="1317"/>
                    <a:pt x="1451" y="1541"/>
                  </a:cubicBezTo>
                  <a:cubicBezTo>
                    <a:pt x="1482" y="1479"/>
                    <a:pt x="1495" y="1443"/>
                    <a:pt x="1507" y="1394"/>
                  </a:cubicBezTo>
                  <a:cubicBezTo>
                    <a:pt x="1515" y="1343"/>
                    <a:pt x="1528" y="1277"/>
                    <a:pt x="1523" y="1150"/>
                  </a:cubicBezTo>
                  <a:cubicBezTo>
                    <a:pt x="1511" y="924"/>
                    <a:pt x="1459" y="709"/>
                    <a:pt x="1325" y="510"/>
                  </a:cubicBezTo>
                  <a:cubicBezTo>
                    <a:pt x="1235" y="378"/>
                    <a:pt x="1117" y="268"/>
                    <a:pt x="990" y="185"/>
                  </a:cubicBezTo>
                  <a:cubicBezTo>
                    <a:pt x="990" y="185"/>
                    <a:pt x="917" y="137"/>
                    <a:pt x="839" y="102"/>
                  </a:cubicBezTo>
                  <a:cubicBezTo>
                    <a:pt x="763" y="65"/>
                    <a:pt x="680" y="40"/>
                    <a:pt x="680" y="40"/>
                  </a:cubicBezTo>
                  <a:cubicBezTo>
                    <a:pt x="624" y="21"/>
                    <a:pt x="510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3"/>
            <p:cNvSpPr/>
            <p:nvPr/>
          </p:nvSpPr>
          <p:spPr>
            <a:xfrm>
              <a:off x="1833650" y="1961850"/>
              <a:ext cx="83725" cy="42975"/>
            </a:xfrm>
            <a:custGeom>
              <a:avLst/>
              <a:gdLst/>
              <a:ahLst/>
              <a:cxnLst/>
              <a:rect l="l" t="t" r="r" b="b"/>
              <a:pathLst>
                <a:path w="3349" h="1719" extrusionOk="0">
                  <a:moveTo>
                    <a:pt x="2588" y="1"/>
                  </a:moveTo>
                  <a:cubicBezTo>
                    <a:pt x="2495" y="1"/>
                    <a:pt x="2402" y="9"/>
                    <a:pt x="2311" y="19"/>
                  </a:cubicBezTo>
                  <a:cubicBezTo>
                    <a:pt x="2133" y="44"/>
                    <a:pt x="1951" y="76"/>
                    <a:pt x="1769" y="141"/>
                  </a:cubicBezTo>
                  <a:cubicBezTo>
                    <a:pt x="1526" y="223"/>
                    <a:pt x="1295" y="336"/>
                    <a:pt x="1085" y="468"/>
                  </a:cubicBezTo>
                  <a:cubicBezTo>
                    <a:pt x="1085" y="468"/>
                    <a:pt x="1056" y="486"/>
                    <a:pt x="1012" y="513"/>
                  </a:cubicBezTo>
                  <a:cubicBezTo>
                    <a:pt x="970" y="543"/>
                    <a:pt x="913" y="583"/>
                    <a:pt x="857" y="623"/>
                  </a:cubicBezTo>
                  <a:cubicBezTo>
                    <a:pt x="802" y="665"/>
                    <a:pt x="749" y="710"/>
                    <a:pt x="709" y="742"/>
                  </a:cubicBezTo>
                  <a:cubicBezTo>
                    <a:pt x="668" y="775"/>
                    <a:pt x="643" y="800"/>
                    <a:pt x="643" y="800"/>
                  </a:cubicBezTo>
                  <a:cubicBezTo>
                    <a:pt x="557" y="873"/>
                    <a:pt x="393" y="1050"/>
                    <a:pt x="261" y="1242"/>
                  </a:cubicBezTo>
                  <a:cubicBezTo>
                    <a:pt x="125" y="1431"/>
                    <a:pt x="33" y="1639"/>
                    <a:pt x="0" y="1719"/>
                  </a:cubicBezTo>
                  <a:cubicBezTo>
                    <a:pt x="143" y="1471"/>
                    <a:pt x="323" y="1240"/>
                    <a:pt x="546" y="1018"/>
                  </a:cubicBezTo>
                  <a:lnTo>
                    <a:pt x="586" y="976"/>
                  </a:lnTo>
                  <a:cubicBezTo>
                    <a:pt x="606" y="955"/>
                    <a:pt x="627" y="936"/>
                    <a:pt x="627" y="936"/>
                  </a:cubicBezTo>
                  <a:cubicBezTo>
                    <a:pt x="627" y="936"/>
                    <a:pt x="739" y="829"/>
                    <a:pt x="861" y="736"/>
                  </a:cubicBezTo>
                  <a:cubicBezTo>
                    <a:pt x="921" y="686"/>
                    <a:pt x="985" y="645"/>
                    <a:pt x="1032" y="610"/>
                  </a:cubicBezTo>
                  <a:cubicBezTo>
                    <a:pt x="1078" y="577"/>
                    <a:pt x="1112" y="558"/>
                    <a:pt x="1112" y="558"/>
                  </a:cubicBezTo>
                  <a:cubicBezTo>
                    <a:pt x="1454" y="337"/>
                    <a:pt x="1862" y="173"/>
                    <a:pt x="2281" y="97"/>
                  </a:cubicBezTo>
                  <a:cubicBezTo>
                    <a:pt x="2407" y="75"/>
                    <a:pt x="2535" y="59"/>
                    <a:pt x="2659" y="59"/>
                  </a:cubicBezTo>
                  <a:cubicBezTo>
                    <a:pt x="2742" y="59"/>
                    <a:pt x="2823" y="66"/>
                    <a:pt x="2903" y="84"/>
                  </a:cubicBezTo>
                  <a:cubicBezTo>
                    <a:pt x="3001" y="106"/>
                    <a:pt x="3097" y="139"/>
                    <a:pt x="3177" y="195"/>
                  </a:cubicBezTo>
                  <a:cubicBezTo>
                    <a:pt x="3256" y="251"/>
                    <a:pt x="3318" y="329"/>
                    <a:pt x="3348" y="419"/>
                  </a:cubicBezTo>
                  <a:cubicBezTo>
                    <a:pt x="3324" y="310"/>
                    <a:pt x="3285" y="254"/>
                    <a:pt x="3225" y="194"/>
                  </a:cubicBezTo>
                  <a:cubicBezTo>
                    <a:pt x="3162" y="137"/>
                    <a:pt x="3066" y="70"/>
                    <a:pt x="2859" y="27"/>
                  </a:cubicBezTo>
                  <a:cubicBezTo>
                    <a:pt x="2769" y="8"/>
                    <a:pt x="2678" y="1"/>
                    <a:pt x="2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3"/>
            <p:cNvSpPr/>
            <p:nvPr/>
          </p:nvSpPr>
          <p:spPr>
            <a:xfrm>
              <a:off x="1809200" y="2125475"/>
              <a:ext cx="46475" cy="30825"/>
            </a:xfrm>
            <a:custGeom>
              <a:avLst/>
              <a:gdLst/>
              <a:ahLst/>
              <a:cxnLst/>
              <a:rect l="l" t="t" r="r" b="b"/>
              <a:pathLst>
                <a:path w="1859" h="1233" extrusionOk="0">
                  <a:moveTo>
                    <a:pt x="970" y="0"/>
                  </a:moveTo>
                  <a:cubicBezTo>
                    <a:pt x="938" y="0"/>
                    <a:pt x="906" y="2"/>
                    <a:pt x="873" y="5"/>
                  </a:cubicBezTo>
                  <a:cubicBezTo>
                    <a:pt x="695" y="22"/>
                    <a:pt x="525" y="98"/>
                    <a:pt x="391" y="203"/>
                  </a:cubicBezTo>
                  <a:cubicBezTo>
                    <a:pt x="391" y="203"/>
                    <a:pt x="316" y="262"/>
                    <a:pt x="253" y="335"/>
                  </a:cubicBezTo>
                  <a:cubicBezTo>
                    <a:pt x="188" y="405"/>
                    <a:pt x="139" y="488"/>
                    <a:pt x="139" y="488"/>
                  </a:cubicBezTo>
                  <a:cubicBezTo>
                    <a:pt x="97" y="553"/>
                    <a:pt x="33" y="710"/>
                    <a:pt x="18" y="869"/>
                  </a:cubicBezTo>
                  <a:cubicBezTo>
                    <a:pt x="1" y="1029"/>
                    <a:pt x="40" y="1179"/>
                    <a:pt x="61" y="1232"/>
                  </a:cubicBezTo>
                  <a:cubicBezTo>
                    <a:pt x="35" y="1044"/>
                    <a:pt x="65" y="849"/>
                    <a:pt x="152" y="661"/>
                  </a:cubicBezTo>
                  <a:lnTo>
                    <a:pt x="152" y="663"/>
                  </a:lnTo>
                  <a:lnTo>
                    <a:pt x="185" y="594"/>
                  </a:lnTo>
                  <a:cubicBezTo>
                    <a:pt x="185" y="594"/>
                    <a:pt x="231" y="505"/>
                    <a:pt x="294" y="427"/>
                  </a:cubicBezTo>
                  <a:cubicBezTo>
                    <a:pt x="356" y="347"/>
                    <a:pt x="434" y="285"/>
                    <a:pt x="434" y="285"/>
                  </a:cubicBezTo>
                  <a:cubicBezTo>
                    <a:pt x="587" y="155"/>
                    <a:pt x="795" y="84"/>
                    <a:pt x="1005" y="84"/>
                  </a:cubicBezTo>
                  <a:cubicBezTo>
                    <a:pt x="1073" y="84"/>
                    <a:pt x="1141" y="92"/>
                    <a:pt x="1208" y="107"/>
                  </a:cubicBezTo>
                  <a:cubicBezTo>
                    <a:pt x="1482" y="161"/>
                    <a:pt x="1727" y="334"/>
                    <a:pt x="1859" y="552"/>
                  </a:cubicBezTo>
                  <a:cubicBezTo>
                    <a:pt x="1831" y="480"/>
                    <a:pt x="1813" y="443"/>
                    <a:pt x="1781" y="395"/>
                  </a:cubicBezTo>
                  <a:cubicBezTo>
                    <a:pt x="1745" y="352"/>
                    <a:pt x="1701" y="291"/>
                    <a:pt x="1585" y="208"/>
                  </a:cubicBezTo>
                  <a:cubicBezTo>
                    <a:pt x="1404" y="82"/>
                    <a:pt x="1198" y="0"/>
                    <a:pt x="9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3"/>
            <p:cNvSpPr/>
            <p:nvPr/>
          </p:nvSpPr>
          <p:spPr>
            <a:xfrm>
              <a:off x="1821025" y="2212175"/>
              <a:ext cx="56475" cy="17100"/>
            </a:xfrm>
            <a:custGeom>
              <a:avLst/>
              <a:gdLst/>
              <a:ahLst/>
              <a:cxnLst/>
              <a:rect l="l" t="t" r="r" b="b"/>
              <a:pathLst>
                <a:path w="2259" h="684" extrusionOk="0">
                  <a:moveTo>
                    <a:pt x="2258" y="1"/>
                  </a:moveTo>
                  <a:lnTo>
                    <a:pt x="2258" y="1"/>
                  </a:lnTo>
                  <a:cubicBezTo>
                    <a:pt x="2112" y="78"/>
                    <a:pt x="1961" y="151"/>
                    <a:pt x="1795" y="224"/>
                  </a:cubicBezTo>
                  <a:lnTo>
                    <a:pt x="1795" y="223"/>
                  </a:lnTo>
                  <a:lnTo>
                    <a:pt x="1735" y="252"/>
                  </a:lnTo>
                  <a:cubicBezTo>
                    <a:pt x="1735" y="252"/>
                    <a:pt x="1654" y="288"/>
                    <a:pt x="1573" y="323"/>
                  </a:cubicBezTo>
                  <a:cubicBezTo>
                    <a:pt x="1489" y="355"/>
                    <a:pt x="1406" y="385"/>
                    <a:pt x="1406" y="385"/>
                  </a:cubicBezTo>
                  <a:cubicBezTo>
                    <a:pt x="965" y="546"/>
                    <a:pt x="440" y="645"/>
                    <a:pt x="0" y="659"/>
                  </a:cubicBezTo>
                  <a:cubicBezTo>
                    <a:pt x="86" y="676"/>
                    <a:pt x="120" y="683"/>
                    <a:pt x="202" y="683"/>
                  </a:cubicBezTo>
                  <a:cubicBezTo>
                    <a:pt x="243" y="683"/>
                    <a:pt x="298" y="681"/>
                    <a:pt x="378" y="677"/>
                  </a:cubicBezTo>
                  <a:cubicBezTo>
                    <a:pt x="591" y="664"/>
                    <a:pt x="790" y="650"/>
                    <a:pt x="1005" y="600"/>
                  </a:cubicBezTo>
                  <a:cubicBezTo>
                    <a:pt x="1148" y="565"/>
                    <a:pt x="1289" y="524"/>
                    <a:pt x="1422" y="476"/>
                  </a:cubicBezTo>
                  <a:cubicBezTo>
                    <a:pt x="1422" y="476"/>
                    <a:pt x="1497" y="450"/>
                    <a:pt x="1570" y="421"/>
                  </a:cubicBezTo>
                  <a:cubicBezTo>
                    <a:pt x="1645" y="393"/>
                    <a:pt x="1717" y="360"/>
                    <a:pt x="1717" y="360"/>
                  </a:cubicBezTo>
                  <a:cubicBezTo>
                    <a:pt x="1777" y="335"/>
                    <a:pt x="1897" y="267"/>
                    <a:pt x="2008" y="192"/>
                  </a:cubicBezTo>
                  <a:cubicBezTo>
                    <a:pt x="2120" y="117"/>
                    <a:pt x="2221" y="36"/>
                    <a:pt x="2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3"/>
            <p:cNvSpPr/>
            <p:nvPr/>
          </p:nvSpPr>
          <p:spPr>
            <a:xfrm>
              <a:off x="1814875" y="2198550"/>
              <a:ext cx="41900" cy="25750"/>
            </a:xfrm>
            <a:custGeom>
              <a:avLst/>
              <a:gdLst/>
              <a:ahLst/>
              <a:cxnLst/>
              <a:rect l="l" t="t" r="r" b="b"/>
              <a:pathLst>
                <a:path w="1676" h="1030" extrusionOk="0">
                  <a:moveTo>
                    <a:pt x="1619" y="0"/>
                  </a:moveTo>
                  <a:cubicBezTo>
                    <a:pt x="1553" y="0"/>
                    <a:pt x="1516" y="6"/>
                    <a:pt x="1360" y="48"/>
                  </a:cubicBezTo>
                  <a:cubicBezTo>
                    <a:pt x="1187" y="99"/>
                    <a:pt x="1026" y="148"/>
                    <a:pt x="861" y="236"/>
                  </a:cubicBezTo>
                  <a:cubicBezTo>
                    <a:pt x="751" y="296"/>
                    <a:pt x="645" y="361"/>
                    <a:pt x="548" y="431"/>
                  </a:cubicBezTo>
                  <a:cubicBezTo>
                    <a:pt x="548" y="431"/>
                    <a:pt x="493" y="469"/>
                    <a:pt x="440" y="511"/>
                  </a:cubicBezTo>
                  <a:cubicBezTo>
                    <a:pt x="386" y="551"/>
                    <a:pt x="336" y="595"/>
                    <a:pt x="336" y="595"/>
                  </a:cubicBezTo>
                  <a:cubicBezTo>
                    <a:pt x="294" y="630"/>
                    <a:pt x="214" y="717"/>
                    <a:pt x="146" y="806"/>
                  </a:cubicBezTo>
                  <a:cubicBezTo>
                    <a:pt x="77" y="897"/>
                    <a:pt x="20" y="991"/>
                    <a:pt x="1" y="1030"/>
                  </a:cubicBezTo>
                  <a:cubicBezTo>
                    <a:pt x="98" y="929"/>
                    <a:pt x="201" y="833"/>
                    <a:pt x="317" y="735"/>
                  </a:cubicBezTo>
                  <a:lnTo>
                    <a:pt x="358" y="697"/>
                  </a:lnTo>
                  <a:cubicBezTo>
                    <a:pt x="358" y="697"/>
                    <a:pt x="414" y="648"/>
                    <a:pt x="471" y="601"/>
                  </a:cubicBezTo>
                  <a:cubicBezTo>
                    <a:pt x="530" y="555"/>
                    <a:pt x="590" y="512"/>
                    <a:pt x="590" y="512"/>
                  </a:cubicBezTo>
                  <a:cubicBezTo>
                    <a:pt x="908" y="280"/>
                    <a:pt x="1316" y="90"/>
                    <a:pt x="1676" y="1"/>
                  </a:cubicBezTo>
                  <a:cubicBezTo>
                    <a:pt x="1654" y="0"/>
                    <a:pt x="1635" y="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3"/>
            <p:cNvSpPr/>
            <p:nvPr/>
          </p:nvSpPr>
          <p:spPr>
            <a:xfrm>
              <a:off x="1856075" y="2204125"/>
              <a:ext cx="49550" cy="67875"/>
            </a:xfrm>
            <a:custGeom>
              <a:avLst/>
              <a:gdLst/>
              <a:ahLst/>
              <a:cxnLst/>
              <a:rect l="l" t="t" r="r" b="b"/>
              <a:pathLst>
                <a:path w="1982" h="2715" extrusionOk="0">
                  <a:moveTo>
                    <a:pt x="1982" y="0"/>
                  </a:moveTo>
                  <a:lnTo>
                    <a:pt x="1982" y="0"/>
                  </a:lnTo>
                  <a:cubicBezTo>
                    <a:pt x="1901" y="220"/>
                    <a:pt x="1773" y="422"/>
                    <a:pt x="1608" y="620"/>
                  </a:cubicBezTo>
                  <a:lnTo>
                    <a:pt x="1548" y="693"/>
                  </a:lnTo>
                  <a:cubicBezTo>
                    <a:pt x="1548" y="693"/>
                    <a:pt x="1466" y="789"/>
                    <a:pt x="1376" y="879"/>
                  </a:cubicBezTo>
                  <a:cubicBezTo>
                    <a:pt x="1289" y="971"/>
                    <a:pt x="1195" y="1058"/>
                    <a:pt x="1195" y="1058"/>
                  </a:cubicBezTo>
                  <a:cubicBezTo>
                    <a:pt x="951" y="1289"/>
                    <a:pt x="674" y="1525"/>
                    <a:pt x="447" y="1803"/>
                  </a:cubicBezTo>
                  <a:cubicBezTo>
                    <a:pt x="217" y="2075"/>
                    <a:pt x="45" y="2399"/>
                    <a:pt x="1" y="2714"/>
                  </a:cubicBezTo>
                  <a:cubicBezTo>
                    <a:pt x="32" y="2625"/>
                    <a:pt x="53" y="2580"/>
                    <a:pt x="77" y="2517"/>
                  </a:cubicBezTo>
                  <a:cubicBezTo>
                    <a:pt x="106" y="2455"/>
                    <a:pt x="132" y="2372"/>
                    <a:pt x="217" y="2227"/>
                  </a:cubicBezTo>
                  <a:cubicBezTo>
                    <a:pt x="371" y="1968"/>
                    <a:pt x="572" y="1773"/>
                    <a:pt x="792" y="1557"/>
                  </a:cubicBezTo>
                  <a:cubicBezTo>
                    <a:pt x="940" y="1414"/>
                    <a:pt x="1096" y="1277"/>
                    <a:pt x="1242" y="1139"/>
                  </a:cubicBezTo>
                  <a:cubicBezTo>
                    <a:pt x="1242" y="1139"/>
                    <a:pt x="1323" y="1060"/>
                    <a:pt x="1404" y="982"/>
                  </a:cubicBezTo>
                  <a:cubicBezTo>
                    <a:pt x="1484" y="902"/>
                    <a:pt x="1560" y="818"/>
                    <a:pt x="1560" y="818"/>
                  </a:cubicBezTo>
                  <a:cubicBezTo>
                    <a:pt x="1622" y="749"/>
                    <a:pt x="1743" y="591"/>
                    <a:pt x="1831" y="421"/>
                  </a:cubicBezTo>
                  <a:cubicBezTo>
                    <a:pt x="1924" y="251"/>
                    <a:pt x="1971" y="71"/>
                    <a:pt x="19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3"/>
            <p:cNvSpPr/>
            <p:nvPr/>
          </p:nvSpPr>
          <p:spPr>
            <a:xfrm>
              <a:off x="1620850" y="2282775"/>
              <a:ext cx="36050" cy="54700"/>
            </a:xfrm>
            <a:custGeom>
              <a:avLst/>
              <a:gdLst/>
              <a:ahLst/>
              <a:cxnLst/>
              <a:rect l="l" t="t" r="r" b="b"/>
              <a:pathLst>
                <a:path w="1442" h="2188" extrusionOk="0">
                  <a:moveTo>
                    <a:pt x="0" y="1"/>
                  </a:moveTo>
                  <a:lnTo>
                    <a:pt x="0" y="1"/>
                  </a:lnTo>
                  <a:cubicBezTo>
                    <a:pt x="38" y="180"/>
                    <a:pt x="90" y="363"/>
                    <a:pt x="166" y="555"/>
                  </a:cubicBezTo>
                  <a:lnTo>
                    <a:pt x="196" y="624"/>
                  </a:lnTo>
                  <a:cubicBezTo>
                    <a:pt x="196" y="624"/>
                    <a:pt x="238" y="715"/>
                    <a:pt x="283" y="805"/>
                  </a:cubicBezTo>
                  <a:cubicBezTo>
                    <a:pt x="329" y="894"/>
                    <a:pt x="378" y="982"/>
                    <a:pt x="378" y="982"/>
                  </a:cubicBezTo>
                  <a:cubicBezTo>
                    <a:pt x="636" y="1448"/>
                    <a:pt x="1047" y="1898"/>
                    <a:pt x="1442" y="2187"/>
                  </a:cubicBezTo>
                  <a:cubicBezTo>
                    <a:pt x="1349" y="2073"/>
                    <a:pt x="1339" y="2071"/>
                    <a:pt x="1154" y="1885"/>
                  </a:cubicBezTo>
                  <a:cubicBezTo>
                    <a:pt x="992" y="1715"/>
                    <a:pt x="864" y="1540"/>
                    <a:pt x="723" y="1347"/>
                  </a:cubicBezTo>
                  <a:cubicBezTo>
                    <a:pt x="629" y="1217"/>
                    <a:pt x="541" y="1084"/>
                    <a:pt x="465" y="951"/>
                  </a:cubicBezTo>
                  <a:cubicBezTo>
                    <a:pt x="465" y="951"/>
                    <a:pt x="422" y="877"/>
                    <a:pt x="383" y="800"/>
                  </a:cubicBezTo>
                  <a:cubicBezTo>
                    <a:pt x="342" y="724"/>
                    <a:pt x="306" y="645"/>
                    <a:pt x="306" y="645"/>
                  </a:cubicBezTo>
                  <a:cubicBezTo>
                    <a:pt x="279" y="591"/>
                    <a:pt x="215" y="462"/>
                    <a:pt x="143" y="318"/>
                  </a:cubicBezTo>
                  <a:cubicBezTo>
                    <a:pt x="81" y="185"/>
                    <a:pt x="26" y="5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3"/>
            <p:cNvSpPr/>
            <p:nvPr/>
          </p:nvSpPr>
          <p:spPr>
            <a:xfrm>
              <a:off x="1616250" y="2304250"/>
              <a:ext cx="8525" cy="14250"/>
            </a:xfrm>
            <a:custGeom>
              <a:avLst/>
              <a:gdLst/>
              <a:ahLst/>
              <a:cxnLst/>
              <a:rect l="l" t="t" r="r" b="b"/>
              <a:pathLst>
                <a:path w="341" h="570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46"/>
                    <a:pt x="24" y="92"/>
                    <a:pt x="44" y="140"/>
                  </a:cubicBezTo>
                  <a:lnTo>
                    <a:pt x="53" y="156"/>
                  </a:lnTo>
                  <a:lnTo>
                    <a:pt x="102" y="243"/>
                  </a:lnTo>
                  <a:cubicBezTo>
                    <a:pt x="166" y="356"/>
                    <a:pt x="255" y="475"/>
                    <a:pt x="336" y="569"/>
                  </a:cubicBezTo>
                  <a:cubicBezTo>
                    <a:pt x="340" y="525"/>
                    <a:pt x="340" y="523"/>
                    <a:pt x="311" y="463"/>
                  </a:cubicBezTo>
                  <a:cubicBezTo>
                    <a:pt x="285" y="410"/>
                    <a:pt x="273" y="355"/>
                    <a:pt x="243" y="303"/>
                  </a:cubicBezTo>
                  <a:cubicBezTo>
                    <a:pt x="222" y="269"/>
                    <a:pt x="202" y="234"/>
                    <a:pt x="182" y="201"/>
                  </a:cubicBezTo>
                  <a:lnTo>
                    <a:pt x="140" y="125"/>
                  </a:lnTo>
                  <a:cubicBezTo>
                    <a:pt x="123" y="93"/>
                    <a:pt x="32" y="1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3"/>
            <p:cNvSpPr/>
            <p:nvPr/>
          </p:nvSpPr>
          <p:spPr>
            <a:xfrm>
              <a:off x="1998075" y="2288250"/>
              <a:ext cx="69250" cy="40575"/>
            </a:xfrm>
            <a:custGeom>
              <a:avLst/>
              <a:gdLst/>
              <a:ahLst/>
              <a:cxnLst/>
              <a:rect l="l" t="t" r="r" b="b"/>
              <a:pathLst>
                <a:path w="2770" h="1623" extrusionOk="0">
                  <a:moveTo>
                    <a:pt x="1" y="0"/>
                  </a:moveTo>
                  <a:cubicBezTo>
                    <a:pt x="69" y="229"/>
                    <a:pt x="174" y="457"/>
                    <a:pt x="332" y="675"/>
                  </a:cubicBezTo>
                  <a:lnTo>
                    <a:pt x="332" y="676"/>
                  </a:lnTo>
                  <a:lnTo>
                    <a:pt x="393" y="753"/>
                  </a:lnTo>
                  <a:cubicBezTo>
                    <a:pt x="393" y="753"/>
                    <a:pt x="477" y="855"/>
                    <a:pt x="571" y="948"/>
                  </a:cubicBezTo>
                  <a:cubicBezTo>
                    <a:pt x="664" y="1042"/>
                    <a:pt x="769" y="1122"/>
                    <a:pt x="769" y="1122"/>
                  </a:cubicBezTo>
                  <a:cubicBezTo>
                    <a:pt x="1040" y="1340"/>
                    <a:pt x="1385" y="1502"/>
                    <a:pt x="1741" y="1574"/>
                  </a:cubicBezTo>
                  <a:cubicBezTo>
                    <a:pt x="1901" y="1607"/>
                    <a:pt x="2062" y="1623"/>
                    <a:pt x="2220" y="1623"/>
                  </a:cubicBezTo>
                  <a:cubicBezTo>
                    <a:pt x="2412" y="1623"/>
                    <a:pt x="2599" y="1600"/>
                    <a:pt x="2769" y="1559"/>
                  </a:cubicBezTo>
                  <a:lnTo>
                    <a:pt x="2769" y="1559"/>
                  </a:lnTo>
                  <a:cubicBezTo>
                    <a:pt x="2663" y="1563"/>
                    <a:pt x="2609" y="1566"/>
                    <a:pt x="2555" y="1568"/>
                  </a:cubicBezTo>
                  <a:cubicBezTo>
                    <a:pt x="2499" y="1569"/>
                    <a:pt x="2432" y="1576"/>
                    <a:pt x="2320" y="1576"/>
                  </a:cubicBezTo>
                  <a:cubicBezTo>
                    <a:pt x="2292" y="1576"/>
                    <a:pt x="2262" y="1576"/>
                    <a:pt x="2228" y="1575"/>
                  </a:cubicBezTo>
                  <a:cubicBezTo>
                    <a:pt x="1925" y="1561"/>
                    <a:pt x="1651" y="1486"/>
                    <a:pt x="1367" y="1369"/>
                  </a:cubicBezTo>
                  <a:cubicBezTo>
                    <a:pt x="1175" y="1290"/>
                    <a:pt x="998" y="1184"/>
                    <a:pt x="841" y="1063"/>
                  </a:cubicBezTo>
                  <a:cubicBezTo>
                    <a:pt x="841" y="1063"/>
                    <a:pt x="754" y="996"/>
                    <a:pt x="672" y="919"/>
                  </a:cubicBezTo>
                  <a:cubicBezTo>
                    <a:pt x="591" y="844"/>
                    <a:pt x="518" y="759"/>
                    <a:pt x="518" y="759"/>
                  </a:cubicBezTo>
                  <a:cubicBezTo>
                    <a:pt x="457" y="693"/>
                    <a:pt x="330" y="549"/>
                    <a:pt x="224" y="391"/>
                  </a:cubicBezTo>
                  <a:cubicBezTo>
                    <a:pt x="116" y="234"/>
                    <a:pt x="36" y="6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3"/>
            <p:cNvSpPr/>
            <p:nvPr/>
          </p:nvSpPr>
          <p:spPr>
            <a:xfrm>
              <a:off x="2305775" y="2239725"/>
              <a:ext cx="21725" cy="50075"/>
            </a:xfrm>
            <a:custGeom>
              <a:avLst/>
              <a:gdLst/>
              <a:ahLst/>
              <a:cxnLst/>
              <a:rect l="l" t="t" r="r" b="b"/>
              <a:pathLst>
                <a:path w="869" h="2003" extrusionOk="0">
                  <a:moveTo>
                    <a:pt x="869" y="0"/>
                  </a:moveTo>
                  <a:lnTo>
                    <a:pt x="869" y="0"/>
                  </a:lnTo>
                  <a:cubicBezTo>
                    <a:pt x="758" y="60"/>
                    <a:pt x="744" y="59"/>
                    <a:pt x="585" y="220"/>
                  </a:cubicBezTo>
                  <a:cubicBezTo>
                    <a:pt x="445" y="368"/>
                    <a:pt x="323" y="515"/>
                    <a:pt x="227" y="704"/>
                  </a:cubicBezTo>
                  <a:cubicBezTo>
                    <a:pt x="165" y="831"/>
                    <a:pt x="112" y="962"/>
                    <a:pt x="77" y="1093"/>
                  </a:cubicBezTo>
                  <a:cubicBezTo>
                    <a:pt x="77" y="1093"/>
                    <a:pt x="54" y="1165"/>
                    <a:pt x="39" y="1240"/>
                  </a:cubicBezTo>
                  <a:cubicBezTo>
                    <a:pt x="31" y="1276"/>
                    <a:pt x="24" y="1314"/>
                    <a:pt x="20" y="1342"/>
                  </a:cubicBezTo>
                  <a:cubicBezTo>
                    <a:pt x="15" y="1370"/>
                    <a:pt x="12" y="1390"/>
                    <a:pt x="12" y="1390"/>
                  </a:cubicBezTo>
                  <a:cubicBezTo>
                    <a:pt x="1" y="1450"/>
                    <a:pt x="0" y="1583"/>
                    <a:pt x="12" y="1711"/>
                  </a:cubicBezTo>
                  <a:cubicBezTo>
                    <a:pt x="25" y="1839"/>
                    <a:pt x="57" y="1958"/>
                    <a:pt x="73" y="2003"/>
                  </a:cubicBezTo>
                  <a:cubicBezTo>
                    <a:pt x="63" y="1847"/>
                    <a:pt x="68" y="1689"/>
                    <a:pt x="89" y="1520"/>
                  </a:cubicBezTo>
                  <a:lnTo>
                    <a:pt x="94" y="1458"/>
                  </a:lnTo>
                  <a:cubicBezTo>
                    <a:pt x="94" y="1458"/>
                    <a:pt x="106" y="1375"/>
                    <a:pt x="120" y="1293"/>
                  </a:cubicBezTo>
                  <a:cubicBezTo>
                    <a:pt x="130" y="1253"/>
                    <a:pt x="139" y="1211"/>
                    <a:pt x="146" y="1181"/>
                  </a:cubicBezTo>
                  <a:cubicBezTo>
                    <a:pt x="155" y="1151"/>
                    <a:pt x="160" y="1131"/>
                    <a:pt x="160" y="1131"/>
                  </a:cubicBezTo>
                  <a:cubicBezTo>
                    <a:pt x="221" y="920"/>
                    <a:pt x="311" y="701"/>
                    <a:pt x="436" y="506"/>
                  </a:cubicBezTo>
                  <a:cubicBezTo>
                    <a:pt x="559" y="311"/>
                    <a:pt x="711" y="137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3"/>
            <p:cNvSpPr/>
            <p:nvPr/>
          </p:nvSpPr>
          <p:spPr>
            <a:xfrm>
              <a:off x="2294375" y="2245825"/>
              <a:ext cx="16600" cy="34550"/>
            </a:xfrm>
            <a:custGeom>
              <a:avLst/>
              <a:gdLst/>
              <a:ahLst/>
              <a:cxnLst/>
              <a:rect l="l" t="t" r="r" b="b"/>
              <a:pathLst>
                <a:path w="664" h="1382" extrusionOk="0">
                  <a:moveTo>
                    <a:pt x="664" y="1"/>
                  </a:moveTo>
                  <a:lnTo>
                    <a:pt x="664" y="1"/>
                  </a:lnTo>
                  <a:cubicBezTo>
                    <a:pt x="587" y="44"/>
                    <a:pt x="579" y="45"/>
                    <a:pt x="475" y="163"/>
                  </a:cubicBezTo>
                  <a:cubicBezTo>
                    <a:pt x="384" y="269"/>
                    <a:pt x="295" y="368"/>
                    <a:pt x="226" y="496"/>
                  </a:cubicBezTo>
                  <a:cubicBezTo>
                    <a:pt x="180" y="581"/>
                    <a:pt x="137" y="669"/>
                    <a:pt x="104" y="757"/>
                  </a:cubicBezTo>
                  <a:cubicBezTo>
                    <a:pt x="104" y="757"/>
                    <a:pt x="84" y="804"/>
                    <a:pt x="68" y="854"/>
                  </a:cubicBezTo>
                  <a:cubicBezTo>
                    <a:pt x="50" y="904"/>
                    <a:pt x="36" y="954"/>
                    <a:pt x="36" y="954"/>
                  </a:cubicBezTo>
                  <a:cubicBezTo>
                    <a:pt x="23" y="995"/>
                    <a:pt x="10" y="1085"/>
                    <a:pt x="4" y="1174"/>
                  </a:cubicBezTo>
                  <a:cubicBezTo>
                    <a:pt x="0" y="1263"/>
                    <a:pt x="5" y="1348"/>
                    <a:pt x="12" y="1382"/>
                  </a:cubicBezTo>
                  <a:cubicBezTo>
                    <a:pt x="36" y="1276"/>
                    <a:pt x="66" y="1171"/>
                    <a:pt x="101" y="1058"/>
                  </a:cubicBezTo>
                  <a:lnTo>
                    <a:pt x="102" y="1058"/>
                  </a:lnTo>
                  <a:lnTo>
                    <a:pt x="111" y="1016"/>
                  </a:lnTo>
                  <a:cubicBezTo>
                    <a:pt x="111" y="1016"/>
                    <a:pt x="128" y="961"/>
                    <a:pt x="146" y="907"/>
                  </a:cubicBezTo>
                  <a:cubicBezTo>
                    <a:pt x="164" y="852"/>
                    <a:pt x="185" y="799"/>
                    <a:pt x="185" y="799"/>
                  </a:cubicBezTo>
                  <a:cubicBezTo>
                    <a:pt x="294" y="514"/>
                    <a:pt x="474" y="218"/>
                    <a:pt x="6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3"/>
            <p:cNvSpPr/>
            <p:nvPr/>
          </p:nvSpPr>
          <p:spPr>
            <a:xfrm>
              <a:off x="2277650" y="2221000"/>
              <a:ext cx="31225" cy="20300"/>
            </a:xfrm>
            <a:custGeom>
              <a:avLst/>
              <a:gdLst/>
              <a:ahLst/>
              <a:cxnLst/>
              <a:rect l="l" t="t" r="r" b="b"/>
              <a:pathLst>
                <a:path w="1249" h="812" extrusionOk="0">
                  <a:moveTo>
                    <a:pt x="1249" y="0"/>
                  </a:moveTo>
                  <a:cubicBezTo>
                    <a:pt x="1184" y="61"/>
                    <a:pt x="1185" y="67"/>
                    <a:pt x="1092" y="186"/>
                  </a:cubicBezTo>
                  <a:cubicBezTo>
                    <a:pt x="1006" y="291"/>
                    <a:pt x="906" y="367"/>
                    <a:pt x="799" y="450"/>
                  </a:cubicBezTo>
                  <a:cubicBezTo>
                    <a:pt x="726" y="505"/>
                    <a:pt x="650" y="555"/>
                    <a:pt x="571" y="594"/>
                  </a:cubicBezTo>
                  <a:cubicBezTo>
                    <a:pt x="571" y="594"/>
                    <a:pt x="527" y="616"/>
                    <a:pt x="482" y="635"/>
                  </a:cubicBezTo>
                  <a:cubicBezTo>
                    <a:pt x="438" y="655"/>
                    <a:pt x="390" y="670"/>
                    <a:pt x="390" y="670"/>
                  </a:cubicBezTo>
                  <a:cubicBezTo>
                    <a:pt x="353" y="685"/>
                    <a:pt x="274" y="718"/>
                    <a:pt x="194" y="747"/>
                  </a:cubicBezTo>
                  <a:cubicBezTo>
                    <a:pt x="114" y="775"/>
                    <a:pt x="33" y="796"/>
                    <a:pt x="1" y="809"/>
                  </a:cubicBezTo>
                  <a:cubicBezTo>
                    <a:pt x="27" y="810"/>
                    <a:pt x="54" y="811"/>
                    <a:pt x="81" y="811"/>
                  </a:cubicBezTo>
                  <a:cubicBezTo>
                    <a:pt x="164" y="811"/>
                    <a:pt x="251" y="803"/>
                    <a:pt x="340" y="782"/>
                  </a:cubicBezTo>
                  <a:lnTo>
                    <a:pt x="384" y="769"/>
                  </a:lnTo>
                  <a:cubicBezTo>
                    <a:pt x="384" y="769"/>
                    <a:pt x="440" y="749"/>
                    <a:pt x="495" y="729"/>
                  </a:cubicBezTo>
                  <a:cubicBezTo>
                    <a:pt x="550" y="705"/>
                    <a:pt x="603" y="679"/>
                    <a:pt x="603" y="679"/>
                  </a:cubicBezTo>
                  <a:cubicBezTo>
                    <a:pt x="890" y="542"/>
                    <a:pt x="1140" y="266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3"/>
            <p:cNvSpPr/>
            <p:nvPr/>
          </p:nvSpPr>
          <p:spPr>
            <a:xfrm>
              <a:off x="2311825" y="1952500"/>
              <a:ext cx="55950" cy="41625"/>
            </a:xfrm>
            <a:custGeom>
              <a:avLst/>
              <a:gdLst/>
              <a:ahLst/>
              <a:cxnLst/>
              <a:rect l="l" t="t" r="r" b="b"/>
              <a:pathLst>
                <a:path w="2238" h="1665" extrusionOk="0">
                  <a:moveTo>
                    <a:pt x="1" y="1"/>
                  </a:moveTo>
                  <a:lnTo>
                    <a:pt x="1" y="1"/>
                  </a:lnTo>
                  <a:cubicBezTo>
                    <a:pt x="147" y="127"/>
                    <a:pt x="297" y="255"/>
                    <a:pt x="464" y="388"/>
                  </a:cubicBezTo>
                  <a:lnTo>
                    <a:pt x="527" y="434"/>
                  </a:lnTo>
                  <a:cubicBezTo>
                    <a:pt x="527" y="434"/>
                    <a:pt x="861" y="685"/>
                    <a:pt x="861" y="686"/>
                  </a:cubicBezTo>
                  <a:cubicBezTo>
                    <a:pt x="1304" y="1018"/>
                    <a:pt x="1813" y="1376"/>
                    <a:pt x="2238" y="1665"/>
                  </a:cubicBezTo>
                  <a:cubicBezTo>
                    <a:pt x="2131" y="1553"/>
                    <a:pt x="2124" y="1546"/>
                    <a:pt x="1905" y="1377"/>
                  </a:cubicBezTo>
                  <a:cubicBezTo>
                    <a:pt x="1709" y="1226"/>
                    <a:pt x="1536" y="1075"/>
                    <a:pt x="1333" y="923"/>
                  </a:cubicBezTo>
                  <a:cubicBezTo>
                    <a:pt x="1196" y="821"/>
                    <a:pt x="1060" y="721"/>
                    <a:pt x="930" y="623"/>
                  </a:cubicBezTo>
                  <a:cubicBezTo>
                    <a:pt x="930" y="623"/>
                    <a:pt x="637" y="404"/>
                    <a:pt x="637" y="404"/>
                  </a:cubicBezTo>
                  <a:cubicBezTo>
                    <a:pt x="517" y="314"/>
                    <a:pt x="107" y="5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3"/>
            <p:cNvSpPr/>
            <p:nvPr/>
          </p:nvSpPr>
          <p:spPr>
            <a:xfrm>
              <a:off x="2490500" y="2028225"/>
              <a:ext cx="47050" cy="51525"/>
            </a:xfrm>
            <a:custGeom>
              <a:avLst/>
              <a:gdLst/>
              <a:ahLst/>
              <a:cxnLst/>
              <a:rect l="l" t="t" r="r" b="b"/>
              <a:pathLst>
                <a:path w="1882" h="2061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6"/>
                    <a:pt x="292" y="286"/>
                    <a:pt x="432" y="424"/>
                  </a:cubicBezTo>
                  <a:lnTo>
                    <a:pt x="490" y="477"/>
                  </a:lnTo>
                  <a:lnTo>
                    <a:pt x="639" y="624"/>
                  </a:lnTo>
                  <a:cubicBezTo>
                    <a:pt x="712" y="699"/>
                    <a:pt x="786" y="773"/>
                    <a:pt x="786" y="773"/>
                  </a:cubicBezTo>
                  <a:cubicBezTo>
                    <a:pt x="1171" y="1170"/>
                    <a:pt x="1574" y="1646"/>
                    <a:pt x="1881" y="2060"/>
                  </a:cubicBezTo>
                  <a:cubicBezTo>
                    <a:pt x="1815" y="1921"/>
                    <a:pt x="1813" y="1910"/>
                    <a:pt x="1651" y="1683"/>
                  </a:cubicBezTo>
                  <a:cubicBezTo>
                    <a:pt x="1505" y="1481"/>
                    <a:pt x="1374" y="1290"/>
                    <a:pt x="1206" y="1097"/>
                  </a:cubicBezTo>
                  <a:cubicBezTo>
                    <a:pt x="1093" y="967"/>
                    <a:pt x="978" y="842"/>
                    <a:pt x="864" y="723"/>
                  </a:cubicBezTo>
                  <a:cubicBezTo>
                    <a:pt x="864" y="723"/>
                    <a:pt x="799" y="657"/>
                    <a:pt x="734" y="591"/>
                  </a:cubicBezTo>
                  <a:cubicBezTo>
                    <a:pt x="669" y="526"/>
                    <a:pt x="603" y="461"/>
                    <a:pt x="603" y="461"/>
                  </a:cubicBezTo>
                  <a:cubicBezTo>
                    <a:pt x="496" y="353"/>
                    <a:pt x="106" y="5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3"/>
            <p:cNvSpPr/>
            <p:nvPr/>
          </p:nvSpPr>
          <p:spPr>
            <a:xfrm>
              <a:off x="2503350" y="2222075"/>
              <a:ext cx="47350" cy="112750"/>
            </a:xfrm>
            <a:custGeom>
              <a:avLst/>
              <a:gdLst/>
              <a:ahLst/>
              <a:cxnLst/>
              <a:rect l="l" t="t" r="r" b="b"/>
              <a:pathLst>
                <a:path w="1894" h="4510" extrusionOk="0">
                  <a:moveTo>
                    <a:pt x="1894" y="0"/>
                  </a:moveTo>
                  <a:lnTo>
                    <a:pt x="1894" y="0"/>
                  </a:lnTo>
                  <a:cubicBezTo>
                    <a:pt x="1847" y="270"/>
                    <a:pt x="1857" y="289"/>
                    <a:pt x="1780" y="776"/>
                  </a:cubicBezTo>
                  <a:cubicBezTo>
                    <a:pt x="1706" y="1211"/>
                    <a:pt x="1588" y="1602"/>
                    <a:pt x="1438" y="2027"/>
                  </a:cubicBezTo>
                  <a:cubicBezTo>
                    <a:pt x="1336" y="2311"/>
                    <a:pt x="1220" y="2589"/>
                    <a:pt x="1087" y="2846"/>
                  </a:cubicBezTo>
                  <a:cubicBezTo>
                    <a:pt x="1087" y="2846"/>
                    <a:pt x="1069" y="2883"/>
                    <a:pt x="1042" y="2937"/>
                  </a:cubicBezTo>
                  <a:cubicBezTo>
                    <a:pt x="1014" y="2991"/>
                    <a:pt x="973" y="3061"/>
                    <a:pt x="934" y="3133"/>
                  </a:cubicBezTo>
                  <a:cubicBezTo>
                    <a:pt x="896" y="3204"/>
                    <a:pt x="854" y="3275"/>
                    <a:pt x="821" y="3325"/>
                  </a:cubicBezTo>
                  <a:cubicBezTo>
                    <a:pt x="789" y="3377"/>
                    <a:pt x="768" y="3412"/>
                    <a:pt x="768" y="3412"/>
                  </a:cubicBezTo>
                  <a:cubicBezTo>
                    <a:pt x="700" y="3526"/>
                    <a:pt x="550" y="3764"/>
                    <a:pt x="393" y="3991"/>
                  </a:cubicBezTo>
                  <a:cubicBezTo>
                    <a:pt x="234" y="4216"/>
                    <a:pt x="64" y="4425"/>
                    <a:pt x="1" y="4509"/>
                  </a:cubicBezTo>
                  <a:cubicBezTo>
                    <a:pt x="244" y="4267"/>
                    <a:pt x="476" y="3999"/>
                    <a:pt x="698" y="3684"/>
                  </a:cubicBezTo>
                  <a:lnTo>
                    <a:pt x="778" y="3568"/>
                  </a:lnTo>
                  <a:cubicBezTo>
                    <a:pt x="778" y="3568"/>
                    <a:pt x="804" y="3529"/>
                    <a:pt x="841" y="3468"/>
                  </a:cubicBezTo>
                  <a:cubicBezTo>
                    <a:pt x="876" y="3408"/>
                    <a:pt x="928" y="3329"/>
                    <a:pt x="975" y="3246"/>
                  </a:cubicBezTo>
                  <a:cubicBezTo>
                    <a:pt x="1020" y="3164"/>
                    <a:pt x="1067" y="3082"/>
                    <a:pt x="1100" y="3020"/>
                  </a:cubicBezTo>
                  <a:cubicBezTo>
                    <a:pt x="1133" y="2958"/>
                    <a:pt x="1154" y="2916"/>
                    <a:pt x="1154" y="2916"/>
                  </a:cubicBezTo>
                  <a:cubicBezTo>
                    <a:pt x="1379" y="2472"/>
                    <a:pt x="1573" y="1977"/>
                    <a:pt x="1695" y="1472"/>
                  </a:cubicBezTo>
                  <a:cubicBezTo>
                    <a:pt x="1820" y="968"/>
                    <a:pt x="1884" y="460"/>
                    <a:pt x="1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3"/>
            <p:cNvSpPr/>
            <p:nvPr/>
          </p:nvSpPr>
          <p:spPr>
            <a:xfrm>
              <a:off x="2487250" y="2305275"/>
              <a:ext cx="46075" cy="53975"/>
            </a:xfrm>
            <a:custGeom>
              <a:avLst/>
              <a:gdLst/>
              <a:ahLst/>
              <a:cxnLst/>
              <a:rect l="l" t="t" r="r" b="b"/>
              <a:pathLst>
                <a:path w="1843" h="2159" extrusionOk="0">
                  <a:moveTo>
                    <a:pt x="1843" y="1"/>
                  </a:moveTo>
                  <a:lnTo>
                    <a:pt x="1843" y="1"/>
                  </a:lnTo>
                  <a:cubicBezTo>
                    <a:pt x="1749" y="128"/>
                    <a:pt x="1748" y="139"/>
                    <a:pt x="1603" y="382"/>
                  </a:cubicBezTo>
                  <a:cubicBezTo>
                    <a:pt x="1471" y="599"/>
                    <a:pt x="1325" y="782"/>
                    <a:pt x="1166" y="986"/>
                  </a:cubicBezTo>
                  <a:cubicBezTo>
                    <a:pt x="1059" y="1122"/>
                    <a:pt x="946" y="1254"/>
                    <a:pt x="831" y="1373"/>
                  </a:cubicBezTo>
                  <a:cubicBezTo>
                    <a:pt x="831" y="1373"/>
                    <a:pt x="767" y="1441"/>
                    <a:pt x="700" y="1506"/>
                  </a:cubicBezTo>
                  <a:cubicBezTo>
                    <a:pt x="635" y="1572"/>
                    <a:pt x="565" y="1634"/>
                    <a:pt x="565" y="1634"/>
                  </a:cubicBezTo>
                  <a:cubicBezTo>
                    <a:pt x="517" y="1680"/>
                    <a:pt x="403" y="1788"/>
                    <a:pt x="278" y="1908"/>
                  </a:cubicBezTo>
                  <a:cubicBezTo>
                    <a:pt x="161" y="2015"/>
                    <a:pt x="43" y="2116"/>
                    <a:pt x="0" y="2159"/>
                  </a:cubicBezTo>
                  <a:cubicBezTo>
                    <a:pt x="170" y="2057"/>
                    <a:pt x="340" y="1944"/>
                    <a:pt x="512" y="1803"/>
                  </a:cubicBezTo>
                  <a:lnTo>
                    <a:pt x="572" y="1750"/>
                  </a:lnTo>
                  <a:cubicBezTo>
                    <a:pt x="572" y="1750"/>
                    <a:pt x="652" y="1677"/>
                    <a:pt x="731" y="1603"/>
                  </a:cubicBezTo>
                  <a:cubicBezTo>
                    <a:pt x="809" y="1527"/>
                    <a:pt x="885" y="1448"/>
                    <a:pt x="885" y="1448"/>
                  </a:cubicBezTo>
                  <a:cubicBezTo>
                    <a:pt x="1286" y="1039"/>
                    <a:pt x="1638" y="487"/>
                    <a:pt x="18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3"/>
            <p:cNvSpPr/>
            <p:nvPr/>
          </p:nvSpPr>
          <p:spPr>
            <a:xfrm>
              <a:off x="2129475" y="1973650"/>
              <a:ext cx="63325" cy="37325"/>
            </a:xfrm>
            <a:custGeom>
              <a:avLst/>
              <a:gdLst/>
              <a:ahLst/>
              <a:cxnLst/>
              <a:rect l="l" t="t" r="r" b="b"/>
              <a:pathLst>
                <a:path w="2533" h="1493" extrusionOk="0">
                  <a:moveTo>
                    <a:pt x="2532" y="0"/>
                  </a:moveTo>
                  <a:lnTo>
                    <a:pt x="2532" y="0"/>
                  </a:lnTo>
                  <a:cubicBezTo>
                    <a:pt x="2376" y="40"/>
                    <a:pt x="2364" y="41"/>
                    <a:pt x="2096" y="160"/>
                  </a:cubicBezTo>
                  <a:cubicBezTo>
                    <a:pt x="1857" y="268"/>
                    <a:pt x="1632" y="363"/>
                    <a:pt x="1396" y="495"/>
                  </a:cubicBezTo>
                  <a:cubicBezTo>
                    <a:pt x="1238" y="584"/>
                    <a:pt x="1084" y="675"/>
                    <a:pt x="936" y="767"/>
                  </a:cubicBezTo>
                  <a:cubicBezTo>
                    <a:pt x="936" y="767"/>
                    <a:pt x="854" y="819"/>
                    <a:pt x="772" y="871"/>
                  </a:cubicBezTo>
                  <a:cubicBezTo>
                    <a:pt x="691" y="924"/>
                    <a:pt x="610" y="978"/>
                    <a:pt x="610" y="978"/>
                  </a:cubicBezTo>
                  <a:cubicBezTo>
                    <a:pt x="475" y="1063"/>
                    <a:pt x="82" y="1398"/>
                    <a:pt x="0" y="1492"/>
                  </a:cubicBezTo>
                  <a:cubicBezTo>
                    <a:pt x="182" y="1372"/>
                    <a:pt x="357" y="1257"/>
                    <a:pt x="531" y="1141"/>
                  </a:cubicBezTo>
                  <a:lnTo>
                    <a:pt x="599" y="1093"/>
                  </a:lnTo>
                  <a:cubicBezTo>
                    <a:pt x="599" y="1093"/>
                    <a:pt x="691" y="1033"/>
                    <a:pt x="783" y="972"/>
                  </a:cubicBezTo>
                  <a:cubicBezTo>
                    <a:pt x="876" y="913"/>
                    <a:pt x="969" y="853"/>
                    <a:pt x="969" y="853"/>
                  </a:cubicBezTo>
                  <a:cubicBezTo>
                    <a:pt x="1463" y="544"/>
                    <a:pt x="2040" y="229"/>
                    <a:pt x="2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3"/>
            <p:cNvSpPr/>
            <p:nvPr/>
          </p:nvSpPr>
          <p:spPr>
            <a:xfrm>
              <a:off x="1982975" y="1990050"/>
              <a:ext cx="151875" cy="104050"/>
            </a:xfrm>
            <a:custGeom>
              <a:avLst/>
              <a:gdLst/>
              <a:ahLst/>
              <a:cxnLst/>
              <a:rect l="l" t="t" r="r" b="b"/>
              <a:pathLst>
                <a:path w="6075" h="4162" extrusionOk="0">
                  <a:moveTo>
                    <a:pt x="6074" y="0"/>
                  </a:moveTo>
                  <a:lnTo>
                    <a:pt x="6074" y="0"/>
                  </a:lnTo>
                  <a:cubicBezTo>
                    <a:pt x="5883" y="72"/>
                    <a:pt x="5783" y="116"/>
                    <a:pt x="5648" y="184"/>
                  </a:cubicBezTo>
                  <a:cubicBezTo>
                    <a:pt x="5516" y="259"/>
                    <a:pt x="5344" y="349"/>
                    <a:pt x="5044" y="570"/>
                  </a:cubicBezTo>
                  <a:cubicBezTo>
                    <a:pt x="4507" y="970"/>
                    <a:pt x="4062" y="1400"/>
                    <a:pt x="3584" y="1886"/>
                  </a:cubicBezTo>
                  <a:cubicBezTo>
                    <a:pt x="3264" y="2213"/>
                    <a:pt x="2947" y="2537"/>
                    <a:pt x="2618" y="2825"/>
                  </a:cubicBezTo>
                  <a:cubicBezTo>
                    <a:pt x="2618" y="2825"/>
                    <a:pt x="2436" y="2987"/>
                    <a:pt x="2242" y="3136"/>
                  </a:cubicBezTo>
                  <a:cubicBezTo>
                    <a:pt x="2051" y="3289"/>
                    <a:pt x="1846" y="3423"/>
                    <a:pt x="1846" y="3423"/>
                  </a:cubicBezTo>
                  <a:cubicBezTo>
                    <a:pt x="1683" y="3535"/>
                    <a:pt x="1325" y="3763"/>
                    <a:pt x="942" y="3919"/>
                  </a:cubicBezTo>
                  <a:cubicBezTo>
                    <a:pt x="562" y="4082"/>
                    <a:pt x="157" y="4141"/>
                    <a:pt x="0" y="4161"/>
                  </a:cubicBezTo>
                  <a:cubicBezTo>
                    <a:pt x="518" y="4142"/>
                    <a:pt x="1045" y="3987"/>
                    <a:pt x="1554" y="3709"/>
                  </a:cubicBezTo>
                  <a:lnTo>
                    <a:pt x="1737" y="3601"/>
                  </a:lnTo>
                  <a:cubicBezTo>
                    <a:pt x="1737" y="3601"/>
                    <a:pt x="1978" y="3452"/>
                    <a:pt x="2204" y="3281"/>
                  </a:cubicBezTo>
                  <a:cubicBezTo>
                    <a:pt x="2431" y="3112"/>
                    <a:pt x="2643" y="2924"/>
                    <a:pt x="2643" y="2924"/>
                  </a:cubicBezTo>
                  <a:cubicBezTo>
                    <a:pt x="3210" y="2436"/>
                    <a:pt x="3731" y="1838"/>
                    <a:pt x="4288" y="1300"/>
                  </a:cubicBezTo>
                  <a:cubicBezTo>
                    <a:pt x="4838" y="758"/>
                    <a:pt x="5443" y="280"/>
                    <a:pt x="60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3"/>
            <p:cNvSpPr/>
            <p:nvPr/>
          </p:nvSpPr>
          <p:spPr>
            <a:xfrm>
              <a:off x="1994825" y="2039150"/>
              <a:ext cx="59400" cy="38050"/>
            </a:xfrm>
            <a:custGeom>
              <a:avLst/>
              <a:gdLst/>
              <a:ahLst/>
              <a:cxnLst/>
              <a:rect l="l" t="t" r="r" b="b"/>
              <a:pathLst>
                <a:path w="2376" h="1522" extrusionOk="0">
                  <a:moveTo>
                    <a:pt x="2376" y="0"/>
                  </a:moveTo>
                  <a:lnTo>
                    <a:pt x="2376" y="0"/>
                  </a:lnTo>
                  <a:cubicBezTo>
                    <a:pt x="2226" y="47"/>
                    <a:pt x="2216" y="49"/>
                    <a:pt x="1966" y="176"/>
                  </a:cubicBezTo>
                  <a:cubicBezTo>
                    <a:pt x="1742" y="291"/>
                    <a:pt x="1531" y="392"/>
                    <a:pt x="1311" y="528"/>
                  </a:cubicBezTo>
                  <a:cubicBezTo>
                    <a:pt x="1164" y="619"/>
                    <a:pt x="1018" y="711"/>
                    <a:pt x="880" y="804"/>
                  </a:cubicBezTo>
                  <a:cubicBezTo>
                    <a:pt x="880" y="804"/>
                    <a:pt x="803" y="855"/>
                    <a:pt x="726" y="908"/>
                  </a:cubicBezTo>
                  <a:cubicBezTo>
                    <a:pt x="650" y="961"/>
                    <a:pt x="573" y="1014"/>
                    <a:pt x="573" y="1014"/>
                  </a:cubicBezTo>
                  <a:cubicBezTo>
                    <a:pt x="447" y="1101"/>
                    <a:pt x="78" y="1430"/>
                    <a:pt x="0" y="1521"/>
                  </a:cubicBezTo>
                  <a:cubicBezTo>
                    <a:pt x="173" y="1404"/>
                    <a:pt x="340" y="1289"/>
                    <a:pt x="504" y="1177"/>
                  </a:cubicBezTo>
                  <a:lnTo>
                    <a:pt x="568" y="1130"/>
                  </a:lnTo>
                  <a:cubicBezTo>
                    <a:pt x="568" y="1130"/>
                    <a:pt x="654" y="1068"/>
                    <a:pt x="741" y="1008"/>
                  </a:cubicBezTo>
                  <a:lnTo>
                    <a:pt x="916" y="889"/>
                  </a:lnTo>
                  <a:cubicBezTo>
                    <a:pt x="1380" y="576"/>
                    <a:pt x="1918" y="250"/>
                    <a:pt x="2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3"/>
            <p:cNvSpPr/>
            <p:nvPr/>
          </p:nvSpPr>
          <p:spPr>
            <a:xfrm>
              <a:off x="1895950" y="2161775"/>
              <a:ext cx="46850" cy="24700"/>
            </a:xfrm>
            <a:custGeom>
              <a:avLst/>
              <a:gdLst/>
              <a:ahLst/>
              <a:cxnLst/>
              <a:rect l="l" t="t" r="r" b="b"/>
              <a:pathLst>
                <a:path w="1874" h="988" extrusionOk="0">
                  <a:moveTo>
                    <a:pt x="1874" y="1"/>
                  </a:moveTo>
                  <a:cubicBezTo>
                    <a:pt x="1774" y="69"/>
                    <a:pt x="1772" y="78"/>
                    <a:pt x="1612" y="217"/>
                  </a:cubicBezTo>
                  <a:cubicBezTo>
                    <a:pt x="1466" y="341"/>
                    <a:pt x="1315" y="429"/>
                    <a:pt x="1150" y="530"/>
                  </a:cubicBezTo>
                  <a:cubicBezTo>
                    <a:pt x="1039" y="596"/>
                    <a:pt x="924" y="656"/>
                    <a:pt x="810" y="705"/>
                  </a:cubicBezTo>
                  <a:cubicBezTo>
                    <a:pt x="810" y="705"/>
                    <a:pt x="747" y="733"/>
                    <a:pt x="681" y="757"/>
                  </a:cubicBezTo>
                  <a:cubicBezTo>
                    <a:pt x="617" y="783"/>
                    <a:pt x="550" y="803"/>
                    <a:pt x="550" y="803"/>
                  </a:cubicBezTo>
                  <a:cubicBezTo>
                    <a:pt x="507" y="818"/>
                    <a:pt x="398" y="857"/>
                    <a:pt x="270" y="903"/>
                  </a:cubicBezTo>
                  <a:cubicBezTo>
                    <a:pt x="158" y="941"/>
                    <a:pt x="44" y="971"/>
                    <a:pt x="1" y="987"/>
                  </a:cubicBezTo>
                  <a:cubicBezTo>
                    <a:pt x="150" y="982"/>
                    <a:pt x="304" y="963"/>
                    <a:pt x="467" y="923"/>
                  </a:cubicBezTo>
                  <a:lnTo>
                    <a:pt x="526" y="906"/>
                  </a:lnTo>
                  <a:cubicBezTo>
                    <a:pt x="526" y="906"/>
                    <a:pt x="604" y="881"/>
                    <a:pt x="681" y="854"/>
                  </a:cubicBezTo>
                  <a:cubicBezTo>
                    <a:pt x="759" y="825"/>
                    <a:pt x="834" y="794"/>
                    <a:pt x="834" y="794"/>
                  </a:cubicBezTo>
                  <a:cubicBezTo>
                    <a:pt x="1236" y="627"/>
                    <a:pt x="1628" y="316"/>
                    <a:pt x="18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3"/>
            <p:cNvSpPr/>
            <p:nvPr/>
          </p:nvSpPr>
          <p:spPr>
            <a:xfrm>
              <a:off x="1915225" y="2170950"/>
              <a:ext cx="43925" cy="88150"/>
            </a:xfrm>
            <a:custGeom>
              <a:avLst/>
              <a:gdLst/>
              <a:ahLst/>
              <a:cxnLst/>
              <a:rect l="l" t="t" r="r" b="b"/>
              <a:pathLst>
                <a:path w="1757" h="3526" extrusionOk="0">
                  <a:moveTo>
                    <a:pt x="1757" y="1"/>
                  </a:moveTo>
                  <a:lnTo>
                    <a:pt x="1757" y="1"/>
                  </a:lnTo>
                  <a:cubicBezTo>
                    <a:pt x="1658" y="194"/>
                    <a:pt x="1655" y="208"/>
                    <a:pt x="1507" y="569"/>
                  </a:cubicBezTo>
                  <a:cubicBezTo>
                    <a:pt x="1373" y="893"/>
                    <a:pt x="1228" y="1181"/>
                    <a:pt x="1074" y="1506"/>
                  </a:cubicBezTo>
                  <a:cubicBezTo>
                    <a:pt x="971" y="1722"/>
                    <a:pt x="865" y="1936"/>
                    <a:pt x="757" y="2139"/>
                  </a:cubicBezTo>
                  <a:cubicBezTo>
                    <a:pt x="757" y="2139"/>
                    <a:pt x="695" y="2253"/>
                    <a:pt x="633" y="2365"/>
                  </a:cubicBezTo>
                  <a:cubicBezTo>
                    <a:pt x="571" y="2478"/>
                    <a:pt x="507" y="2591"/>
                    <a:pt x="507" y="2591"/>
                  </a:cubicBezTo>
                  <a:cubicBezTo>
                    <a:pt x="419" y="2752"/>
                    <a:pt x="108" y="3329"/>
                    <a:pt x="1" y="3526"/>
                  </a:cubicBezTo>
                  <a:cubicBezTo>
                    <a:pt x="162" y="3306"/>
                    <a:pt x="321" y="3077"/>
                    <a:pt x="480" y="2818"/>
                  </a:cubicBezTo>
                  <a:lnTo>
                    <a:pt x="536" y="2722"/>
                  </a:lnTo>
                  <a:cubicBezTo>
                    <a:pt x="536" y="2722"/>
                    <a:pt x="609" y="2594"/>
                    <a:pt x="683" y="2465"/>
                  </a:cubicBezTo>
                  <a:lnTo>
                    <a:pt x="826" y="2203"/>
                  </a:lnTo>
                  <a:cubicBezTo>
                    <a:pt x="1198" y="1512"/>
                    <a:pt x="1536" y="694"/>
                    <a:pt x="17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3"/>
            <p:cNvSpPr/>
            <p:nvPr/>
          </p:nvSpPr>
          <p:spPr>
            <a:xfrm>
              <a:off x="2213275" y="1975125"/>
              <a:ext cx="24175" cy="34075"/>
            </a:xfrm>
            <a:custGeom>
              <a:avLst/>
              <a:gdLst/>
              <a:ahLst/>
              <a:cxnLst/>
              <a:rect l="l" t="t" r="r" b="b"/>
              <a:pathLst>
                <a:path w="967" h="1363" extrusionOk="0">
                  <a:moveTo>
                    <a:pt x="967" y="1"/>
                  </a:moveTo>
                  <a:cubicBezTo>
                    <a:pt x="872" y="22"/>
                    <a:pt x="861" y="19"/>
                    <a:pt x="714" y="114"/>
                  </a:cubicBezTo>
                  <a:cubicBezTo>
                    <a:pt x="583" y="202"/>
                    <a:pt x="462" y="288"/>
                    <a:pt x="357" y="414"/>
                  </a:cubicBezTo>
                  <a:cubicBezTo>
                    <a:pt x="288" y="499"/>
                    <a:pt x="225" y="588"/>
                    <a:pt x="173" y="679"/>
                  </a:cubicBezTo>
                  <a:cubicBezTo>
                    <a:pt x="173" y="679"/>
                    <a:pt x="144" y="729"/>
                    <a:pt x="118" y="782"/>
                  </a:cubicBezTo>
                  <a:cubicBezTo>
                    <a:pt x="90" y="834"/>
                    <a:pt x="69" y="889"/>
                    <a:pt x="69" y="889"/>
                  </a:cubicBezTo>
                  <a:cubicBezTo>
                    <a:pt x="50" y="934"/>
                    <a:pt x="25" y="1033"/>
                    <a:pt x="12" y="1132"/>
                  </a:cubicBezTo>
                  <a:cubicBezTo>
                    <a:pt x="0" y="1230"/>
                    <a:pt x="2" y="1326"/>
                    <a:pt x="8" y="1363"/>
                  </a:cubicBezTo>
                  <a:cubicBezTo>
                    <a:pt x="35" y="1245"/>
                    <a:pt x="73" y="1129"/>
                    <a:pt x="121" y="1009"/>
                  </a:cubicBezTo>
                  <a:lnTo>
                    <a:pt x="137" y="964"/>
                  </a:lnTo>
                  <a:cubicBezTo>
                    <a:pt x="137" y="964"/>
                    <a:pt x="161" y="905"/>
                    <a:pt x="188" y="846"/>
                  </a:cubicBezTo>
                  <a:cubicBezTo>
                    <a:pt x="216" y="789"/>
                    <a:pt x="248" y="734"/>
                    <a:pt x="248" y="734"/>
                  </a:cubicBezTo>
                  <a:cubicBezTo>
                    <a:pt x="411" y="437"/>
                    <a:pt x="686" y="157"/>
                    <a:pt x="9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3"/>
            <p:cNvSpPr/>
            <p:nvPr/>
          </p:nvSpPr>
          <p:spPr>
            <a:xfrm>
              <a:off x="2202475" y="1990300"/>
              <a:ext cx="7575" cy="14200"/>
            </a:xfrm>
            <a:custGeom>
              <a:avLst/>
              <a:gdLst/>
              <a:ahLst/>
              <a:cxnLst/>
              <a:rect l="l" t="t" r="r" b="b"/>
              <a:pathLst>
                <a:path w="303" h="568" extrusionOk="0">
                  <a:moveTo>
                    <a:pt x="302" y="0"/>
                  </a:moveTo>
                  <a:lnTo>
                    <a:pt x="302" y="0"/>
                  </a:lnTo>
                  <a:cubicBezTo>
                    <a:pt x="261" y="10"/>
                    <a:pt x="257" y="11"/>
                    <a:pt x="214" y="60"/>
                  </a:cubicBezTo>
                  <a:cubicBezTo>
                    <a:pt x="176" y="104"/>
                    <a:pt x="132" y="140"/>
                    <a:pt x="101" y="194"/>
                  </a:cubicBezTo>
                  <a:cubicBezTo>
                    <a:pt x="82" y="229"/>
                    <a:pt x="63" y="266"/>
                    <a:pt x="48" y="302"/>
                  </a:cubicBezTo>
                  <a:lnTo>
                    <a:pt x="31" y="342"/>
                  </a:lnTo>
                  <a:cubicBezTo>
                    <a:pt x="22" y="362"/>
                    <a:pt x="15" y="383"/>
                    <a:pt x="15" y="383"/>
                  </a:cubicBezTo>
                  <a:cubicBezTo>
                    <a:pt x="1" y="418"/>
                    <a:pt x="6" y="539"/>
                    <a:pt x="22" y="568"/>
                  </a:cubicBezTo>
                  <a:cubicBezTo>
                    <a:pt x="45" y="528"/>
                    <a:pt x="68" y="488"/>
                    <a:pt x="89" y="445"/>
                  </a:cubicBezTo>
                  <a:lnTo>
                    <a:pt x="95" y="428"/>
                  </a:lnTo>
                  <a:cubicBezTo>
                    <a:pt x="95" y="428"/>
                    <a:pt x="103" y="407"/>
                    <a:pt x="111" y="384"/>
                  </a:cubicBezTo>
                  <a:cubicBezTo>
                    <a:pt x="121" y="363"/>
                    <a:pt x="129" y="342"/>
                    <a:pt x="129" y="342"/>
                  </a:cubicBezTo>
                  <a:cubicBezTo>
                    <a:pt x="180" y="229"/>
                    <a:pt x="241" y="104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3"/>
            <p:cNvSpPr/>
            <p:nvPr/>
          </p:nvSpPr>
          <p:spPr>
            <a:xfrm>
              <a:off x="2189475" y="2044025"/>
              <a:ext cx="21550" cy="19925"/>
            </a:xfrm>
            <a:custGeom>
              <a:avLst/>
              <a:gdLst/>
              <a:ahLst/>
              <a:cxnLst/>
              <a:rect l="l" t="t" r="r" b="b"/>
              <a:pathLst>
                <a:path w="862" h="797" extrusionOk="0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71" y="47"/>
                    <a:pt x="138" y="97"/>
                    <a:pt x="210" y="150"/>
                  </a:cubicBezTo>
                  <a:lnTo>
                    <a:pt x="238" y="168"/>
                  </a:lnTo>
                  <a:cubicBezTo>
                    <a:pt x="238" y="168"/>
                    <a:pt x="274" y="193"/>
                    <a:pt x="310" y="218"/>
                  </a:cubicBezTo>
                  <a:cubicBezTo>
                    <a:pt x="346" y="245"/>
                    <a:pt x="379" y="272"/>
                    <a:pt x="379" y="272"/>
                  </a:cubicBezTo>
                  <a:cubicBezTo>
                    <a:pt x="560" y="418"/>
                    <a:pt x="739" y="612"/>
                    <a:pt x="861" y="797"/>
                  </a:cubicBezTo>
                  <a:cubicBezTo>
                    <a:pt x="852" y="727"/>
                    <a:pt x="853" y="721"/>
                    <a:pt x="790" y="618"/>
                  </a:cubicBezTo>
                  <a:cubicBezTo>
                    <a:pt x="734" y="526"/>
                    <a:pt x="683" y="438"/>
                    <a:pt x="605" y="357"/>
                  </a:cubicBezTo>
                  <a:cubicBezTo>
                    <a:pt x="553" y="302"/>
                    <a:pt x="498" y="252"/>
                    <a:pt x="443" y="206"/>
                  </a:cubicBezTo>
                  <a:cubicBezTo>
                    <a:pt x="443" y="206"/>
                    <a:pt x="411" y="180"/>
                    <a:pt x="379" y="157"/>
                  </a:cubicBezTo>
                  <a:cubicBezTo>
                    <a:pt x="348" y="132"/>
                    <a:pt x="314" y="109"/>
                    <a:pt x="314" y="109"/>
                  </a:cubicBezTo>
                  <a:cubicBezTo>
                    <a:pt x="261" y="68"/>
                    <a:pt x="58" y="1"/>
                    <a:pt x="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3"/>
            <p:cNvSpPr/>
            <p:nvPr/>
          </p:nvSpPr>
          <p:spPr>
            <a:xfrm>
              <a:off x="2165625" y="2048600"/>
              <a:ext cx="10825" cy="14250"/>
            </a:xfrm>
            <a:custGeom>
              <a:avLst/>
              <a:gdLst/>
              <a:ahLst/>
              <a:cxnLst/>
              <a:rect l="l" t="t" r="r" b="b"/>
              <a:pathLst>
                <a:path w="433" h="570" extrusionOk="0">
                  <a:moveTo>
                    <a:pt x="1" y="1"/>
                  </a:moveTo>
                  <a:cubicBezTo>
                    <a:pt x="19" y="48"/>
                    <a:pt x="40" y="96"/>
                    <a:pt x="67" y="143"/>
                  </a:cubicBezTo>
                  <a:lnTo>
                    <a:pt x="68" y="143"/>
                  </a:lnTo>
                  <a:lnTo>
                    <a:pt x="80" y="160"/>
                  </a:lnTo>
                  <a:lnTo>
                    <a:pt x="143" y="246"/>
                  </a:lnTo>
                  <a:cubicBezTo>
                    <a:pt x="226" y="361"/>
                    <a:pt x="335" y="478"/>
                    <a:pt x="432" y="569"/>
                  </a:cubicBezTo>
                  <a:cubicBezTo>
                    <a:pt x="429" y="523"/>
                    <a:pt x="428" y="520"/>
                    <a:pt x="390" y="460"/>
                  </a:cubicBezTo>
                  <a:cubicBezTo>
                    <a:pt x="356" y="407"/>
                    <a:pt x="334" y="350"/>
                    <a:pt x="295" y="298"/>
                  </a:cubicBezTo>
                  <a:cubicBezTo>
                    <a:pt x="269" y="263"/>
                    <a:pt x="243" y="229"/>
                    <a:pt x="218" y="195"/>
                  </a:cubicBezTo>
                  <a:lnTo>
                    <a:pt x="162" y="119"/>
                  </a:lnTo>
                  <a:cubicBezTo>
                    <a:pt x="139" y="89"/>
                    <a:pt x="3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3"/>
            <p:cNvSpPr/>
            <p:nvPr/>
          </p:nvSpPr>
          <p:spPr>
            <a:xfrm>
              <a:off x="2148975" y="2056850"/>
              <a:ext cx="14450" cy="17950"/>
            </a:xfrm>
            <a:custGeom>
              <a:avLst/>
              <a:gdLst/>
              <a:ahLst/>
              <a:cxnLst/>
              <a:rect l="l" t="t" r="r" b="b"/>
              <a:pathLst>
                <a:path w="578" h="718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66"/>
                    <a:pt x="25" y="133"/>
                    <a:pt x="53" y="201"/>
                  </a:cubicBezTo>
                  <a:lnTo>
                    <a:pt x="65" y="225"/>
                  </a:lnTo>
                  <a:cubicBezTo>
                    <a:pt x="65" y="225"/>
                    <a:pt x="83" y="257"/>
                    <a:pt x="100" y="288"/>
                  </a:cubicBezTo>
                  <a:cubicBezTo>
                    <a:pt x="120" y="318"/>
                    <a:pt x="139" y="349"/>
                    <a:pt x="139" y="349"/>
                  </a:cubicBezTo>
                  <a:cubicBezTo>
                    <a:pt x="245" y="509"/>
                    <a:pt x="418" y="647"/>
                    <a:pt x="577" y="717"/>
                  </a:cubicBezTo>
                  <a:cubicBezTo>
                    <a:pt x="548" y="668"/>
                    <a:pt x="546" y="666"/>
                    <a:pt x="477" y="607"/>
                  </a:cubicBezTo>
                  <a:cubicBezTo>
                    <a:pt x="415" y="553"/>
                    <a:pt x="373" y="490"/>
                    <a:pt x="318" y="429"/>
                  </a:cubicBezTo>
                  <a:cubicBezTo>
                    <a:pt x="282" y="387"/>
                    <a:pt x="247" y="345"/>
                    <a:pt x="218" y="302"/>
                  </a:cubicBezTo>
                  <a:cubicBezTo>
                    <a:pt x="218" y="302"/>
                    <a:pt x="201" y="277"/>
                    <a:pt x="186" y="252"/>
                  </a:cubicBezTo>
                  <a:cubicBezTo>
                    <a:pt x="169" y="227"/>
                    <a:pt x="155" y="201"/>
                    <a:pt x="155" y="201"/>
                  </a:cubicBezTo>
                  <a:cubicBezTo>
                    <a:pt x="129" y="161"/>
                    <a:pt x="30" y="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3"/>
            <p:cNvSpPr/>
            <p:nvPr/>
          </p:nvSpPr>
          <p:spPr>
            <a:xfrm>
              <a:off x="2110325" y="2078225"/>
              <a:ext cx="21125" cy="26275"/>
            </a:xfrm>
            <a:custGeom>
              <a:avLst/>
              <a:gdLst/>
              <a:ahLst/>
              <a:cxnLst/>
              <a:rect l="l" t="t" r="r" b="b"/>
              <a:pathLst>
                <a:path w="845" h="1051" extrusionOk="0">
                  <a:moveTo>
                    <a:pt x="845" y="1"/>
                  </a:moveTo>
                  <a:lnTo>
                    <a:pt x="845" y="1"/>
                  </a:lnTo>
                  <a:cubicBezTo>
                    <a:pt x="773" y="28"/>
                    <a:pt x="766" y="29"/>
                    <a:pt x="662" y="116"/>
                  </a:cubicBezTo>
                  <a:cubicBezTo>
                    <a:pt x="569" y="196"/>
                    <a:pt x="478" y="265"/>
                    <a:pt x="395" y="361"/>
                  </a:cubicBezTo>
                  <a:cubicBezTo>
                    <a:pt x="340" y="425"/>
                    <a:pt x="287" y="489"/>
                    <a:pt x="239" y="554"/>
                  </a:cubicBezTo>
                  <a:cubicBezTo>
                    <a:pt x="239" y="554"/>
                    <a:pt x="212" y="591"/>
                    <a:pt x="186" y="628"/>
                  </a:cubicBezTo>
                  <a:lnTo>
                    <a:pt x="135" y="702"/>
                  </a:lnTo>
                  <a:cubicBezTo>
                    <a:pt x="90" y="763"/>
                    <a:pt x="5" y="990"/>
                    <a:pt x="1" y="1051"/>
                  </a:cubicBezTo>
                  <a:cubicBezTo>
                    <a:pt x="65" y="961"/>
                    <a:pt x="124" y="880"/>
                    <a:pt x="171" y="813"/>
                  </a:cubicBezTo>
                  <a:lnTo>
                    <a:pt x="192" y="780"/>
                  </a:lnTo>
                  <a:cubicBezTo>
                    <a:pt x="192" y="780"/>
                    <a:pt x="220" y="739"/>
                    <a:pt x="248" y="697"/>
                  </a:cubicBezTo>
                  <a:cubicBezTo>
                    <a:pt x="278" y="656"/>
                    <a:pt x="308" y="615"/>
                    <a:pt x="308" y="615"/>
                  </a:cubicBezTo>
                  <a:cubicBezTo>
                    <a:pt x="465" y="401"/>
                    <a:pt x="663" y="174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3"/>
            <p:cNvSpPr/>
            <p:nvPr/>
          </p:nvSpPr>
          <p:spPr>
            <a:xfrm>
              <a:off x="2130150" y="2121000"/>
              <a:ext cx="5400" cy="22500"/>
            </a:xfrm>
            <a:custGeom>
              <a:avLst/>
              <a:gdLst/>
              <a:ahLst/>
              <a:cxnLst/>
              <a:rect l="l" t="t" r="r" b="b"/>
              <a:pathLst>
                <a:path w="216" h="9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77"/>
                    <a:pt x="37" y="145"/>
                    <a:pt x="49" y="194"/>
                  </a:cubicBezTo>
                  <a:lnTo>
                    <a:pt x="57" y="219"/>
                  </a:lnTo>
                  <a:cubicBezTo>
                    <a:pt x="57" y="219"/>
                    <a:pt x="67" y="251"/>
                    <a:pt x="76" y="284"/>
                  </a:cubicBezTo>
                  <a:cubicBezTo>
                    <a:pt x="84" y="316"/>
                    <a:pt x="92" y="350"/>
                    <a:pt x="92" y="350"/>
                  </a:cubicBezTo>
                  <a:cubicBezTo>
                    <a:pt x="130" y="525"/>
                    <a:pt x="145" y="728"/>
                    <a:pt x="132" y="900"/>
                  </a:cubicBezTo>
                  <a:cubicBezTo>
                    <a:pt x="166" y="856"/>
                    <a:pt x="170" y="851"/>
                    <a:pt x="185" y="758"/>
                  </a:cubicBezTo>
                  <a:cubicBezTo>
                    <a:pt x="197" y="675"/>
                    <a:pt x="215" y="596"/>
                    <a:pt x="208" y="509"/>
                  </a:cubicBezTo>
                  <a:cubicBezTo>
                    <a:pt x="202" y="449"/>
                    <a:pt x="194" y="392"/>
                    <a:pt x="182" y="337"/>
                  </a:cubicBezTo>
                  <a:cubicBezTo>
                    <a:pt x="182" y="337"/>
                    <a:pt x="175" y="305"/>
                    <a:pt x="168" y="275"/>
                  </a:cubicBezTo>
                  <a:cubicBezTo>
                    <a:pt x="160" y="244"/>
                    <a:pt x="150" y="213"/>
                    <a:pt x="150" y="213"/>
                  </a:cubicBezTo>
                  <a:cubicBezTo>
                    <a:pt x="139" y="161"/>
                    <a:pt x="38" y="2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3"/>
            <p:cNvSpPr/>
            <p:nvPr/>
          </p:nvSpPr>
          <p:spPr>
            <a:xfrm>
              <a:off x="2165650" y="2096175"/>
              <a:ext cx="14375" cy="16625"/>
            </a:xfrm>
            <a:custGeom>
              <a:avLst/>
              <a:gdLst/>
              <a:ahLst/>
              <a:cxnLst/>
              <a:rect l="l" t="t" r="r" b="b"/>
              <a:pathLst>
                <a:path w="575" h="665" extrusionOk="0">
                  <a:moveTo>
                    <a:pt x="1" y="1"/>
                  </a:moveTo>
                  <a:lnTo>
                    <a:pt x="1" y="1"/>
                  </a:lnTo>
                  <a:cubicBezTo>
                    <a:pt x="29" y="56"/>
                    <a:pt x="60" y="110"/>
                    <a:pt x="99" y="166"/>
                  </a:cubicBezTo>
                  <a:lnTo>
                    <a:pt x="114" y="184"/>
                  </a:lnTo>
                  <a:lnTo>
                    <a:pt x="200" y="286"/>
                  </a:lnTo>
                  <a:cubicBezTo>
                    <a:pt x="311" y="419"/>
                    <a:pt x="452" y="556"/>
                    <a:pt x="574" y="665"/>
                  </a:cubicBezTo>
                  <a:cubicBezTo>
                    <a:pt x="562" y="612"/>
                    <a:pt x="561" y="608"/>
                    <a:pt x="508" y="539"/>
                  </a:cubicBezTo>
                  <a:cubicBezTo>
                    <a:pt x="460" y="478"/>
                    <a:pt x="427" y="412"/>
                    <a:pt x="375" y="351"/>
                  </a:cubicBezTo>
                  <a:cubicBezTo>
                    <a:pt x="340" y="310"/>
                    <a:pt x="306" y="270"/>
                    <a:pt x="272" y="231"/>
                  </a:cubicBezTo>
                  <a:lnTo>
                    <a:pt x="198" y="142"/>
                  </a:lnTo>
                  <a:cubicBezTo>
                    <a:pt x="167" y="107"/>
                    <a:pt x="40" y="1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3"/>
            <p:cNvSpPr/>
            <p:nvPr/>
          </p:nvSpPr>
          <p:spPr>
            <a:xfrm>
              <a:off x="1955700" y="2099250"/>
              <a:ext cx="49300" cy="75400"/>
            </a:xfrm>
            <a:custGeom>
              <a:avLst/>
              <a:gdLst/>
              <a:ahLst/>
              <a:cxnLst/>
              <a:rect l="l" t="t" r="r" b="b"/>
              <a:pathLst>
                <a:path w="1972" h="3016" extrusionOk="0">
                  <a:moveTo>
                    <a:pt x="1972" y="1"/>
                  </a:moveTo>
                  <a:cubicBezTo>
                    <a:pt x="1829" y="138"/>
                    <a:pt x="1817" y="146"/>
                    <a:pt x="1595" y="428"/>
                  </a:cubicBezTo>
                  <a:cubicBezTo>
                    <a:pt x="1397" y="681"/>
                    <a:pt x="1209" y="910"/>
                    <a:pt x="1023" y="1184"/>
                  </a:cubicBezTo>
                  <a:cubicBezTo>
                    <a:pt x="900" y="1367"/>
                    <a:pt x="780" y="1550"/>
                    <a:pt x="668" y="1730"/>
                  </a:cubicBezTo>
                  <a:cubicBezTo>
                    <a:pt x="668" y="1730"/>
                    <a:pt x="605" y="1830"/>
                    <a:pt x="542" y="1931"/>
                  </a:cubicBezTo>
                  <a:cubicBezTo>
                    <a:pt x="482" y="2034"/>
                    <a:pt x="420" y="2135"/>
                    <a:pt x="420" y="2135"/>
                  </a:cubicBezTo>
                  <a:cubicBezTo>
                    <a:pt x="317" y="2301"/>
                    <a:pt x="49" y="2871"/>
                    <a:pt x="0" y="3016"/>
                  </a:cubicBezTo>
                  <a:cubicBezTo>
                    <a:pt x="136" y="2792"/>
                    <a:pt x="268" y="2571"/>
                    <a:pt x="402" y="2347"/>
                  </a:cubicBezTo>
                  <a:lnTo>
                    <a:pt x="452" y="2260"/>
                  </a:lnTo>
                  <a:cubicBezTo>
                    <a:pt x="452" y="2260"/>
                    <a:pt x="522" y="2144"/>
                    <a:pt x="591" y="2027"/>
                  </a:cubicBezTo>
                  <a:cubicBezTo>
                    <a:pt x="661" y="1913"/>
                    <a:pt x="732" y="1797"/>
                    <a:pt x="732" y="1797"/>
                  </a:cubicBezTo>
                  <a:cubicBezTo>
                    <a:pt x="1111" y="1191"/>
                    <a:pt x="1568" y="530"/>
                    <a:pt x="19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3"/>
            <p:cNvSpPr/>
            <p:nvPr/>
          </p:nvSpPr>
          <p:spPr>
            <a:xfrm>
              <a:off x="2589325" y="1767800"/>
              <a:ext cx="22325" cy="8475"/>
            </a:xfrm>
            <a:custGeom>
              <a:avLst/>
              <a:gdLst/>
              <a:ahLst/>
              <a:cxnLst/>
              <a:rect l="l" t="t" r="r" b="b"/>
              <a:pathLst>
                <a:path w="893" h="339" extrusionOk="0">
                  <a:moveTo>
                    <a:pt x="272" y="1"/>
                  </a:moveTo>
                  <a:cubicBezTo>
                    <a:pt x="263" y="1"/>
                    <a:pt x="258" y="1"/>
                    <a:pt x="258" y="1"/>
                  </a:cubicBezTo>
                  <a:cubicBezTo>
                    <a:pt x="256" y="1"/>
                    <a:pt x="255" y="1"/>
                    <a:pt x="254" y="1"/>
                  </a:cubicBezTo>
                  <a:cubicBezTo>
                    <a:pt x="225" y="1"/>
                    <a:pt x="168" y="15"/>
                    <a:pt x="116" y="37"/>
                  </a:cubicBezTo>
                  <a:cubicBezTo>
                    <a:pt x="62" y="59"/>
                    <a:pt x="16" y="91"/>
                    <a:pt x="0" y="106"/>
                  </a:cubicBezTo>
                  <a:cubicBezTo>
                    <a:pt x="60" y="97"/>
                    <a:pt x="120" y="94"/>
                    <a:pt x="183" y="94"/>
                  </a:cubicBezTo>
                  <a:cubicBezTo>
                    <a:pt x="191" y="94"/>
                    <a:pt x="200" y="94"/>
                    <a:pt x="209" y="94"/>
                  </a:cubicBezTo>
                  <a:lnTo>
                    <a:pt x="235" y="92"/>
                  </a:lnTo>
                  <a:cubicBezTo>
                    <a:pt x="235" y="92"/>
                    <a:pt x="237" y="91"/>
                    <a:pt x="242" y="91"/>
                  </a:cubicBezTo>
                  <a:cubicBezTo>
                    <a:pt x="271" y="91"/>
                    <a:pt x="375" y="97"/>
                    <a:pt x="375" y="100"/>
                  </a:cubicBezTo>
                  <a:cubicBezTo>
                    <a:pt x="560" y="124"/>
                    <a:pt x="759" y="213"/>
                    <a:pt x="892" y="338"/>
                  </a:cubicBezTo>
                  <a:cubicBezTo>
                    <a:pt x="875" y="283"/>
                    <a:pt x="876" y="275"/>
                    <a:pt x="801" y="208"/>
                  </a:cubicBezTo>
                  <a:cubicBezTo>
                    <a:pt x="733" y="148"/>
                    <a:pt x="666" y="91"/>
                    <a:pt x="576" y="57"/>
                  </a:cubicBezTo>
                  <a:cubicBezTo>
                    <a:pt x="516" y="36"/>
                    <a:pt x="454" y="19"/>
                    <a:pt x="394" y="11"/>
                  </a:cubicBezTo>
                  <a:cubicBezTo>
                    <a:pt x="394" y="11"/>
                    <a:pt x="360" y="5"/>
                    <a:pt x="326" y="3"/>
                  </a:cubicBezTo>
                  <a:cubicBezTo>
                    <a:pt x="306" y="1"/>
                    <a:pt x="2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3"/>
            <p:cNvSpPr/>
            <p:nvPr/>
          </p:nvSpPr>
          <p:spPr>
            <a:xfrm>
              <a:off x="2603475" y="1755725"/>
              <a:ext cx="26100" cy="8925"/>
            </a:xfrm>
            <a:custGeom>
              <a:avLst/>
              <a:gdLst/>
              <a:ahLst/>
              <a:cxnLst/>
              <a:rect l="l" t="t" r="r" b="b"/>
              <a:pathLst>
                <a:path w="1044" h="357" extrusionOk="0">
                  <a:moveTo>
                    <a:pt x="1043" y="1"/>
                  </a:moveTo>
                  <a:cubicBezTo>
                    <a:pt x="957" y="35"/>
                    <a:pt x="880" y="66"/>
                    <a:pt x="820" y="89"/>
                  </a:cubicBezTo>
                  <a:lnTo>
                    <a:pt x="792" y="102"/>
                  </a:lnTo>
                  <a:cubicBezTo>
                    <a:pt x="792" y="102"/>
                    <a:pt x="756" y="120"/>
                    <a:pt x="718" y="136"/>
                  </a:cubicBezTo>
                  <a:cubicBezTo>
                    <a:pt x="680" y="151"/>
                    <a:pt x="642" y="165"/>
                    <a:pt x="642" y="165"/>
                  </a:cubicBezTo>
                  <a:cubicBezTo>
                    <a:pt x="440" y="242"/>
                    <a:pt x="204" y="306"/>
                    <a:pt x="1" y="336"/>
                  </a:cubicBezTo>
                  <a:cubicBezTo>
                    <a:pt x="42" y="350"/>
                    <a:pt x="57" y="357"/>
                    <a:pt x="96" y="357"/>
                  </a:cubicBezTo>
                  <a:cubicBezTo>
                    <a:pt x="116" y="357"/>
                    <a:pt x="141" y="355"/>
                    <a:pt x="178" y="352"/>
                  </a:cubicBezTo>
                  <a:cubicBezTo>
                    <a:pt x="278" y="343"/>
                    <a:pt x="373" y="343"/>
                    <a:pt x="472" y="316"/>
                  </a:cubicBezTo>
                  <a:cubicBezTo>
                    <a:pt x="539" y="297"/>
                    <a:pt x="605" y="276"/>
                    <a:pt x="668" y="253"/>
                  </a:cubicBezTo>
                  <a:lnTo>
                    <a:pt x="737" y="226"/>
                  </a:lnTo>
                  <a:cubicBezTo>
                    <a:pt x="772" y="213"/>
                    <a:pt x="805" y="196"/>
                    <a:pt x="805" y="196"/>
                  </a:cubicBezTo>
                  <a:cubicBezTo>
                    <a:pt x="864" y="174"/>
                    <a:pt x="1017" y="44"/>
                    <a:pt x="10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3"/>
            <p:cNvSpPr/>
            <p:nvPr/>
          </p:nvSpPr>
          <p:spPr>
            <a:xfrm>
              <a:off x="2595150" y="1736825"/>
              <a:ext cx="9450" cy="25125"/>
            </a:xfrm>
            <a:custGeom>
              <a:avLst/>
              <a:gdLst/>
              <a:ahLst/>
              <a:cxnLst/>
              <a:rect l="l" t="t" r="r" b="b"/>
              <a:pathLst>
                <a:path w="378" h="1005" extrusionOk="0">
                  <a:moveTo>
                    <a:pt x="35" y="1"/>
                  </a:moveTo>
                  <a:cubicBezTo>
                    <a:pt x="14" y="74"/>
                    <a:pt x="1" y="153"/>
                    <a:pt x="1" y="240"/>
                  </a:cubicBezTo>
                  <a:lnTo>
                    <a:pt x="4" y="271"/>
                  </a:lnTo>
                  <a:cubicBezTo>
                    <a:pt x="4" y="271"/>
                    <a:pt x="8" y="313"/>
                    <a:pt x="15" y="354"/>
                  </a:cubicBezTo>
                  <a:cubicBezTo>
                    <a:pt x="22" y="397"/>
                    <a:pt x="32" y="438"/>
                    <a:pt x="32" y="438"/>
                  </a:cubicBezTo>
                  <a:cubicBezTo>
                    <a:pt x="80" y="656"/>
                    <a:pt x="221" y="876"/>
                    <a:pt x="377" y="1004"/>
                  </a:cubicBezTo>
                  <a:cubicBezTo>
                    <a:pt x="358" y="943"/>
                    <a:pt x="353" y="942"/>
                    <a:pt x="295" y="853"/>
                  </a:cubicBezTo>
                  <a:cubicBezTo>
                    <a:pt x="244" y="773"/>
                    <a:pt x="218" y="689"/>
                    <a:pt x="181" y="601"/>
                  </a:cubicBezTo>
                  <a:cubicBezTo>
                    <a:pt x="156" y="543"/>
                    <a:pt x="136" y="482"/>
                    <a:pt x="122" y="423"/>
                  </a:cubicBezTo>
                  <a:cubicBezTo>
                    <a:pt x="122" y="423"/>
                    <a:pt x="113" y="389"/>
                    <a:pt x="108" y="355"/>
                  </a:cubicBezTo>
                  <a:cubicBezTo>
                    <a:pt x="100" y="322"/>
                    <a:pt x="97" y="287"/>
                    <a:pt x="97" y="287"/>
                  </a:cubicBezTo>
                  <a:cubicBezTo>
                    <a:pt x="92" y="261"/>
                    <a:pt x="55" y="89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3"/>
            <p:cNvSpPr/>
            <p:nvPr/>
          </p:nvSpPr>
          <p:spPr>
            <a:xfrm>
              <a:off x="2569175" y="1759775"/>
              <a:ext cx="27175" cy="5950"/>
            </a:xfrm>
            <a:custGeom>
              <a:avLst/>
              <a:gdLst/>
              <a:ahLst/>
              <a:cxnLst/>
              <a:rect l="l" t="t" r="r" b="b"/>
              <a:pathLst>
                <a:path w="1087" h="238" extrusionOk="0">
                  <a:moveTo>
                    <a:pt x="627" y="1"/>
                  </a:moveTo>
                  <a:cubicBezTo>
                    <a:pt x="625" y="1"/>
                    <a:pt x="623" y="1"/>
                    <a:pt x="621" y="1"/>
                  </a:cubicBezTo>
                  <a:cubicBezTo>
                    <a:pt x="549" y="3"/>
                    <a:pt x="477" y="10"/>
                    <a:pt x="410" y="22"/>
                  </a:cubicBezTo>
                  <a:cubicBezTo>
                    <a:pt x="410" y="22"/>
                    <a:pt x="371" y="29"/>
                    <a:pt x="335" y="38"/>
                  </a:cubicBezTo>
                  <a:cubicBezTo>
                    <a:pt x="297" y="46"/>
                    <a:pt x="259" y="58"/>
                    <a:pt x="259" y="58"/>
                  </a:cubicBezTo>
                  <a:cubicBezTo>
                    <a:pt x="229" y="67"/>
                    <a:pt x="168" y="98"/>
                    <a:pt x="115" y="136"/>
                  </a:cubicBezTo>
                  <a:cubicBezTo>
                    <a:pt x="61" y="174"/>
                    <a:pt x="16" y="217"/>
                    <a:pt x="1" y="238"/>
                  </a:cubicBezTo>
                  <a:cubicBezTo>
                    <a:pt x="74" y="210"/>
                    <a:pt x="150" y="186"/>
                    <a:pt x="231" y="163"/>
                  </a:cubicBezTo>
                  <a:lnTo>
                    <a:pt x="260" y="153"/>
                  </a:lnTo>
                  <a:cubicBezTo>
                    <a:pt x="260" y="153"/>
                    <a:pt x="299" y="141"/>
                    <a:pt x="339" y="131"/>
                  </a:cubicBezTo>
                  <a:cubicBezTo>
                    <a:pt x="379" y="121"/>
                    <a:pt x="419" y="113"/>
                    <a:pt x="419" y="113"/>
                  </a:cubicBezTo>
                  <a:cubicBezTo>
                    <a:pt x="511" y="96"/>
                    <a:pt x="610" y="87"/>
                    <a:pt x="708" y="87"/>
                  </a:cubicBezTo>
                  <a:cubicBezTo>
                    <a:pt x="839" y="87"/>
                    <a:pt x="970" y="102"/>
                    <a:pt x="1086" y="134"/>
                  </a:cubicBezTo>
                  <a:cubicBezTo>
                    <a:pt x="1036" y="90"/>
                    <a:pt x="1033" y="83"/>
                    <a:pt x="923" y="53"/>
                  </a:cubicBezTo>
                  <a:cubicBezTo>
                    <a:pt x="825" y="27"/>
                    <a:pt x="732" y="1"/>
                    <a:pt x="6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17" name="Google Shape;8617;p33"/>
          <p:cNvSpPr txBox="1">
            <a:spLocks noGrp="1"/>
          </p:cNvSpPr>
          <p:nvPr>
            <p:ph type="title"/>
          </p:nvPr>
        </p:nvSpPr>
        <p:spPr>
          <a:xfrm>
            <a:off x="720000" y="361944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bg-BG" sz="3200" b="1" dirty="0">
                <a:latin typeface="+mn-lt"/>
              </a:rPr>
              <a:t>Съдържание</a:t>
            </a:r>
            <a:endParaRPr sz="3200" b="1" dirty="0">
              <a:latin typeface="+mn-lt"/>
            </a:endParaRPr>
          </a:p>
        </p:txBody>
      </p:sp>
      <p:sp>
        <p:nvSpPr>
          <p:cNvPr id="8618" name="Google Shape;8618;p33"/>
          <p:cNvSpPr txBox="1">
            <a:spLocks noGrp="1"/>
          </p:cNvSpPr>
          <p:nvPr>
            <p:ph type="title" idx="2"/>
          </p:nvPr>
        </p:nvSpPr>
        <p:spPr>
          <a:xfrm>
            <a:off x="2217123" y="1384343"/>
            <a:ext cx="715500" cy="48024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+mn-lt"/>
              </a:rPr>
              <a:t>01</a:t>
            </a:r>
            <a:endParaRPr dirty="0">
              <a:latin typeface="+mn-lt"/>
            </a:endParaRPr>
          </a:p>
        </p:txBody>
      </p:sp>
      <p:sp>
        <p:nvSpPr>
          <p:cNvPr id="8619" name="Google Shape;8619;p33"/>
          <p:cNvSpPr txBox="1">
            <a:spLocks noGrp="1"/>
          </p:cNvSpPr>
          <p:nvPr>
            <p:ph type="subTitle" idx="1"/>
          </p:nvPr>
        </p:nvSpPr>
        <p:spPr>
          <a:xfrm>
            <a:off x="3170513" y="1321134"/>
            <a:ext cx="2336099" cy="50395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bg-BG" sz="3200" dirty="0">
                <a:latin typeface="+mn-lt"/>
              </a:rPr>
              <a:t>Въведение</a:t>
            </a:r>
            <a:endParaRPr sz="3200" dirty="0">
              <a:latin typeface="+mn-lt"/>
            </a:endParaRPr>
          </a:p>
        </p:txBody>
      </p:sp>
      <p:sp>
        <p:nvSpPr>
          <p:cNvPr id="8620" name="Google Shape;8620;p33"/>
          <p:cNvSpPr txBox="1">
            <a:spLocks noGrp="1"/>
          </p:cNvSpPr>
          <p:nvPr>
            <p:ph type="title" idx="3"/>
          </p:nvPr>
        </p:nvSpPr>
        <p:spPr>
          <a:xfrm>
            <a:off x="2217123" y="2191281"/>
            <a:ext cx="715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+mn-lt"/>
              </a:rPr>
              <a:t>02</a:t>
            </a:r>
            <a:endParaRPr dirty="0">
              <a:latin typeface="+mn-lt"/>
            </a:endParaRPr>
          </a:p>
        </p:txBody>
      </p:sp>
      <p:sp>
        <p:nvSpPr>
          <p:cNvPr id="8621" name="Google Shape;8621;p33"/>
          <p:cNvSpPr txBox="1">
            <a:spLocks noGrp="1"/>
          </p:cNvSpPr>
          <p:nvPr>
            <p:ph type="subTitle" idx="4"/>
          </p:nvPr>
        </p:nvSpPr>
        <p:spPr>
          <a:xfrm>
            <a:off x="3170513" y="1999051"/>
            <a:ext cx="5100995" cy="57269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bg-BG" sz="3200" dirty="0">
                <a:latin typeface="+mn-lt"/>
              </a:rPr>
              <a:t>Факт и фикция в романа </a:t>
            </a:r>
            <a:endParaRPr sz="3200" dirty="0">
              <a:latin typeface="+mn-lt"/>
            </a:endParaRPr>
          </a:p>
        </p:txBody>
      </p:sp>
      <p:sp>
        <p:nvSpPr>
          <p:cNvPr id="8622" name="Google Shape;8622;p33"/>
          <p:cNvSpPr txBox="1">
            <a:spLocks noGrp="1"/>
          </p:cNvSpPr>
          <p:nvPr>
            <p:ph type="title" idx="5"/>
          </p:nvPr>
        </p:nvSpPr>
        <p:spPr>
          <a:xfrm>
            <a:off x="2217123" y="3001660"/>
            <a:ext cx="715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+mn-lt"/>
              </a:rPr>
              <a:t>03</a:t>
            </a:r>
            <a:endParaRPr dirty="0">
              <a:latin typeface="+mn-lt"/>
            </a:endParaRPr>
          </a:p>
        </p:txBody>
      </p:sp>
      <p:sp>
        <p:nvSpPr>
          <p:cNvPr id="8623" name="Google Shape;8623;p33"/>
          <p:cNvSpPr txBox="1">
            <a:spLocks noGrp="1"/>
          </p:cNvSpPr>
          <p:nvPr>
            <p:ph type="subTitle" idx="6"/>
          </p:nvPr>
        </p:nvSpPr>
        <p:spPr>
          <a:xfrm>
            <a:off x="3170513" y="2626002"/>
            <a:ext cx="5489615" cy="115805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bg-BG" sz="3200" dirty="0">
                <a:latin typeface="+mn-lt"/>
              </a:rPr>
              <a:t>Въображението на героите </a:t>
            </a:r>
            <a:endParaRPr lang="en-US" sz="3200" dirty="0">
              <a:latin typeface="+mn-l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bg-BG" sz="3200" dirty="0">
                <a:latin typeface="+mn-lt"/>
              </a:rPr>
              <a:t>в романа </a:t>
            </a:r>
            <a:endParaRPr sz="3200" dirty="0">
              <a:latin typeface="+mn-lt"/>
            </a:endParaRPr>
          </a:p>
        </p:txBody>
      </p:sp>
      <p:sp>
        <p:nvSpPr>
          <p:cNvPr id="8624" name="Google Shape;8624;p33"/>
          <p:cNvSpPr txBox="1">
            <a:spLocks noGrp="1"/>
          </p:cNvSpPr>
          <p:nvPr>
            <p:ph type="title" idx="7"/>
          </p:nvPr>
        </p:nvSpPr>
        <p:spPr>
          <a:xfrm>
            <a:off x="2217123" y="3812040"/>
            <a:ext cx="7155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+mn-lt"/>
              </a:rPr>
              <a:t>04</a:t>
            </a:r>
            <a:endParaRPr dirty="0">
              <a:latin typeface="+mn-lt"/>
            </a:endParaRPr>
          </a:p>
        </p:txBody>
      </p:sp>
      <p:sp>
        <p:nvSpPr>
          <p:cNvPr id="8625" name="Google Shape;8625;p33"/>
          <p:cNvSpPr txBox="1">
            <a:spLocks noGrp="1"/>
          </p:cNvSpPr>
          <p:nvPr>
            <p:ph type="subTitle" idx="8"/>
          </p:nvPr>
        </p:nvSpPr>
        <p:spPr>
          <a:xfrm>
            <a:off x="3170513" y="3723203"/>
            <a:ext cx="3195995" cy="71104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bg-BG" sz="3200" dirty="0">
                <a:latin typeface="+mn-lt"/>
              </a:rPr>
              <a:t>Заключение</a:t>
            </a:r>
            <a:endParaRPr sz="3200" dirty="0">
              <a:latin typeface="+mn-lt"/>
            </a:endParaRPr>
          </a:p>
        </p:txBody>
      </p:sp>
      <p:grpSp>
        <p:nvGrpSpPr>
          <p:cNvPr id="8663" name="Google Shape;10739;p36">
            <a:extLst>
              <a:ext uri="{FF2B5EF4-FFF2-40B4-BE49-F238E27FC236}">
                <a16:creationId xmlns:a16="http://schemas.microsoft.com/office/drawing/2014/main" id="{5930DA5E-30BF-A70B-F249-8B2F3EB297BE}"/>
              </a:ext>
            </a:extLst>
          </p:cNvPr>
          <p:cNvGrpSpPr/>
          <p:nvPr/>
        </p:nvGrpSpPr>
        <p:grpSpPr>
          <a:xfrm>
            <a:off x="2189914" y="1249278"/>
            <a:ext cx="765569" cy="763796"/>
            <a:chOff x="2224825" y="1329875"/>
            <a:chExt cx="3011100" cy="3022000"/>
          </a:xfrm>
        </p:grpSpPr>
        <p:sp>
          <p:nvSpPr>
            <p:cNvPr id="8664" name="Google Shape;10740;p36">
              <a:extLst>
                <a:ext uri="{FF2B5EF4-FFF2-40B4-BE49-F238E27FC236}">
                  <a16:creationId xmlns:a16="http://schemas.microsoft.com/office/drawing/2014/main" id="{0F964D25-AC63-EB5C-38DF-95B826404127}"/>
                </a:ext>
              </a:extLst>
            </p:cNvPr>
            <p:cNvSpPr/>
            <p:nvPr/>
          </p:nvSpPr>
          <p:spPr>
            <a:xfrm>
              <a:off x="2645450" y="1778475"/>
              <a:ext cx="2178100" cy="2128475"/>
            </a:xfrm>
            <a:custGeom>
              <a:avLst/>
              <a:gdLst/>
              <a:ahLst/>
              <a:cxnLst/>
              <a:rect l="l" t="t" r="r" b="b"/>
              <a:pathLst>
                <a:path w="87124" h="85139" extrusionOk="0">
                  <a:moveTo>
                    <a:pt x="43643" y="1076"/>
                  </a:moveTo>
                  <a:cubicBezTo>
                    <a:pt x="53019" y="1076"/>
                    <a:pt x="62056" y="4234"/>
                    <a:pt x="69487" y="10184"/>
                  </a:cubicBezTo>
                  <a:cubicBezTo>
                    <a:pt x="78140" y="17107"/>
                    <a:pt x="83573" y="26991"/>
                    <a:pt x="84795" y="38000"/>
                  </a:cubicBezTo>
                  <a:cubicBezTo>
                    <a:pt x="86017" y="49017"/>
                    <a:pt x="82877" y="59847"/>
                    <a:pt x="75955" y="68501"/>
                  </a:cubicBezTo>
                  <a:cubicBezTo>
                    <a:pt x="69023" y="77154"/>
                    <a:pt x="59147" y="82587"/>
                    <a:pt x="48130" y="83809"/>
                  </a:cubicBezTo>
                  <a:cubicBezTo>
                    <a:pt x="46586" y="83979"/>
                    <a:pt x="45052" y="84059"/>
                    <a:pt x="43527" y="84059"/>
                  </a:cubicBezTo>
                  <a:cubicBezTo>
                    <a:pt x="22687" y="84059"/>
                    <a:pt x="4675" y="68331"/>
                    <a:pt x="2329" y="47144"/>
                  </a:cubicBezTo>
                  <a:cubicBezTo>
                    <a:pt x="1107" y="36126"/>
                    <a:pt x="4247" y="25296"/>
                    <a:pt x="11170" y="16643"/>
                  </a:cubicBezTo>
                  <a:cubicBezTo>
                    <a:pt x="18102" y="7998"/>
                    <a:pt x="27977" y="2557"/>
                    <a:pt x="38995" y="1334"/>
                  </a:cubicBezTo>
                  <a:cubicBezTo>
                    <a:pt x="40547" y="1165"/>
                    <a:pt x="42099" y="1076"/>
                    <a:pt x="43643" y="1076"/>
                  </a:cubicBezTo>
                  <a:close/>
                  <a:moveTo>
                    <a:pt x="43635" y="1"/>
                  </a:moveTo>
                  <a:cubicBezTo>
                    <a:pt x="42054" y="1"/>
                    <a:pt x="40464" y="88"/>
                    <a:pt x="38870" y="264"/>
                  </a:cubicBezTo>
                  <a:cubicBezTo>
                    <a:pt x="27576" y="1522"/>
                    <a:pt x="17432" y="7097"/>
                    <a:pt x="10331" y="15974"/>
                  </a:cubicBezTo>
                  <a:cubicBezTo>
                    <a:pt x="3221" y="24850"/>
                    <a:pt x="1" y="35957"/>
                    <a:pt x="1259" y="47260"/>
                  </a:cubicBezTo>
                  <a:cubicBezTo>
                    <a:pt x="3667" y="69009"/>
                    <a:pt x="22143" y="85138"/>
                    <a:pt x="43527" y="85138"/>
                  </a:cubicBezTo>
                  <a:cubicBezTo>
                    <a:pt x="45088" y="85138"/>
                    <a:pt x="46667" y="85058"/>
                    <a:pt x="48255" y="84880"/>
                  </a:cubicBezTo>
                  <a:cubicBezTo>
                    <a:pt x="59549" y="83631"/>
                    <a:pt x="69692" y="78046"/>
                    <a:pt x="76793" y="69170"/>
                  </a:cubicBezTo>
                  <a:cubicBezTo>
                    <a:pt x="83894" y="60293"/>
                    <a:pt x="87124" y="49187"/>
                    <a:pt x="85866" y="37884"/>
                  </a:cubicBezTo>
                  <a:cubicBezTo>
                    <a:pt x="84617" y="26581"/>
                    <a:pt x="79041" y="16447"/>
                    <a:pt x="70165" y="9337"/>
                  </a:cubicBezTo>
                  <a:cubicBezTo>
                    <a:pt x="62540" y="3237"/>
                    <a:pt x="53263" y="1"/>
                    <a:pt x="43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10741;p36">
              <a:extLst>
                <a:ext uri="{FF2B5EF4-FFF2-40B4-BE49-F238E27FC236}">
                  <a16:creationId xmlns:a16="http://schemas.microsoft.com/office/drawing/2014/main" id="{AD784519-BE88-1E86-5885-830CD66E295E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10742;p36">
              <a:extLst>
                <a:ext uri="{FF2B5EF4-FFF2-40B4-BE49-F238E27FC236}">
                  <a16:creationId xmlns:a16="http://schemas.microsoft.com/office/drawing/2014/main" id="{59F11168-D4FD-A8C5-9C22-B39E27DD1E8A}"/>
                </a:ext>
              </a:extLst>
            </p:cNvPr>
            <p:cNvSpPr/>
            <p:nvPr/>
          </p:nvSpPr>
          <p:spPr>
            <a:xfrm>
              <a:off x="4759750" y="2832675"/>
              <a:ext cx="308250" cy="366175"/>
            </a:xfrm>
            <a:custGeom>
              <a:avLst/>
              <a:gdLst/>
              <a:ahLst/>
              <a:cxnLst/>
              <a:rect l="l" t="t" r="r" b="b"/>
              <a:pathLst>
                <a:path w="12330" h="14647" extrusionOk="0">
                  <a:moveTo>
                    <a:pt x="7690" y="7786"/>
                  </a:moveTo>
                  <a:cubicBezTo>
                    <a:pt x="7726" y="7786"/>
                    <a:pt x="7762" y="7786"/>
                    <a:pt x="7797" y="7795"/>
                  </a:cubicBezTo>
                  <a:cubicBezTo>
                    <a:pt x="7913" y="7804"/>
                    <a:pt x="8029" y="7830"/>
                    <a:pt x="8136" y="7875"/>
                  </a:cubicBezTo>
                  <a:cubicBezTo>
                    <a:pt x="8270" y="8473"/>
                    <a:pt x="8225" y="8919"/>
                    <a:pt x="8002" y="9169"/>
                  </a:cubicBezTo>
                  <a:cubicBezTo>
                    <a:pt x="7842" y="9352"/>
                    <a:pt x="7590" y="9405"/>
                    <a:pt x="7431" y="9405"/>
                  </a:cubicBezTo>
                  <a:cubicBezTo>
                    <a:pt x="7404" y="9405"/>
                    <a:pt x="7381" y="9403"/>
                    <a:pt x="7360" y="9401"/>
                  </a:cubicBezTo>
                  <a:cubicBezTo>
                    <a:pt x="6977" y="9356"/>
                    <a:pt x="6700" y="9017"/>
                    <a:pt x="6745" y="8633"/>
                  </a:cubicBezTo>
                  <a:cubicBezTo>
                    <a:pt x="6798" y="8152"/>
                    <a:pt x="7208" y="7786"/>
                    <a:pt x="7690" y="7786"/>
                  </a:cubicBezTo>
                  <a:close/>
                  <a:moveTo>
                    <a:pt x="8544" y="1"/>
                  </a:moveTo>
                  <a:cubicBezTo>
                    <a:pt x="4423" y="1"/>
                    <a:pt x="867" y="3106"/>
                    <a:pt x="402" y="7295"/>
                  </a:cubicBezTo>
                  <a:cubicBezTo>
                    <a:pt x="0" y="10926"/>
                    <a:pt x="2632" y="14209"/>
                    <a:pt x="6263" y="14610"/>
                  </a:cubicBezTo>
                  <a:cubicBezTo>
                    <a:pt x="6468" y="14637"/>
                    <a:pt x="6664" y="14646"/>
                    <a:pt x="6869" y="14646"/>
                  </a:cubicBezTo>
                  <a:cubicBezTo>
                    <a:pt x="8083" y="14646"/>
                    <a:pt x="9251" y="14236"/>
                    <a:pt x="10215" y="13469"/>
                  </a:cubicBezTo>
                  <a:cubicBezTo>
                    <a:pt x="11339" y="12567"/>
                    <a:pt x="12044" y="11292"/>
                    <a:pt x="12204" y="9864"/>
                  </a:cubicBezTo>
                  <a:cubicBezTo>
                    <a:pt x="12329" y="8705"/>
                    <a:pt x="11999" y="7563"/>
                    <a:pt x="11268" y="6653"/>
                  </a:cubicBezTo>
                  <a:cubicBezTo>
                    <a:pt x="10536" y="5734"/>
                    <a:pt x="9501" y="5163"/>
                    <a:pt x="8341" y="5038"/>
                  </a:cubicBezTo>
                  <a:cubicBezTo>
                    <a:pt x="8204" y="5023"/>
                    <a:pt x="8067" y="5015"/>
                    <a:pt x="7931" y="5015"/>
                  </a:cubicBezTo>
                  <a:cubicBezTo>
                    <a:pt x="7123" y="5015"/>
                    <a:pt x="6351" y="5285"/>
                    <a:pt x="5710" y="5796"/>
                  </a:cubicBezTo>
                  <a:cubicBezTo>
                    <a:pt x="4969" y="6394"/>
                    <a:pt x="4496" y="7242"/>
                    <a:pt x="4398" y="8187"/>
                  </a:cubicBezTo>
                  <a:cubicBezTo>
                    <a:pt x="4220" y="9793"/>
                    <a:pt x="5380" y="11247"/>
                    <a:pt x="6985" y="11426"/>
                  </a:cubicBezTo>
                  <a:cubicBezTo>
                    <a:pt x="7075" y="11436"/>
                    <a:pt x="7164" y="11440"/>
                    <a:pt x="7253" y="11440"/>
                  </a:cubicBezTo>
                  <a:cubicBezTo>
                    <a:pt x="7800" y="11440"/>
                    <a:pt x="8323" y="11254"/>
                    <a:pt x="8761" y="10908"/>
                  </a:cubicBezTo>
                  <a:cubicBezTo>
                    <a:pt x="9260" y="10507"/>
                    <a:pt x="9581" y="9927"/>
                    <a:pt x="9653" y="9293"/>
                  </a:cubicBezTo>
                  <a:cubicBezTo>
                    <a:pt x="9706" y="8758"/>
                    <a:pt x="9555" y="8232"/>
                    <a:pt x="9225" y="7813"/>
                  </a:cubicBezTo>
                  <a:cubicBezTo>
                    <a:pt x="8886" y="7402"/>
                    <a:pt x="8413" y="7135"/>
                    <a:pt x="7878" y="7081"/>
                  </a:cubicBezTo>
                  <a:cubicBezTo>
                    <a:pt x="7810" y="7073"/>
                    <a:pt x="7743" y="7069"/>
                    <a:pt x="7676" y="7069"/>
                  </a:cubicBezTo>
                  <a:cubicBezTo>
                    <a:pt x="7301" y="7069"/>
                    <a:pt x="6942" y="7196"/>
                    <a:pt x="6646" y="7438"/>
                  </a:cubicBezTo>
                  <a:cubicBezTo>
                    <a:pt x="6299" y="7714"/>
                    <a:pt x="6076" y="8116"/>
                    <a:pt x="6031" y="8553"/>
                  </a:cubicBezTo>
                  <a:cubicBezTo>
                    <a:pt x="5942" y="9329"/>
                    <a:pt x="6504" y="10034"/>
                    <a:pt x="7280" y="10114"/>
                  </a:cubicBezTo>
                  <a:cubicBezTo>
                    <a:pt x="7331" y="10120"/>
                    <a:pt x="7386" y="10124"/>
                    <a:pt x="7442" y="10124"/>
                  </a:cubicBezTo>
                  <a:cubicBezTo>
                    <a:pt x="7798" y="10124"/>
                    <a:pt x="8239" y="9994"/>
                    <a:pt x="8547" y="9632"/>
                  </a:cubicBezTo>
                  <a:cubicBezTo>
                    <a:pt x="8743" y="9409"/>
                    <a:pt x="8868" y="9124"/>
                    <a:pt x="8912" y="8785"/>
                  </a:cubicBezTo>
                  <a:cubicBezTo>
                    <a:pt x="8939" y="8919"/>
                    <a:pt x="8948" y="9062"/>
                    <a:pt x="8930" y="9213"/>
                  </a:cubicBezTo>
                  <a:cubicBezTo>
                    <a:pt x="8886" y="9659"/>
                    <a:pt x="8663" y="10061"/>
                    <a:pt x="8306" y="10346"/>
                  </a:cubicBezTo>
                  <a:cubicBezTo>
                    <a:pt x="8004" y="10594"/>
                    <a:pt x="7628" y="10721"/>
                    <a:pt x="7242" y="10721"/>
                  </a:cubicBezTo>
                  <a:cubicBezTo>
                    <a:pt x="7184" y="10721"/>
                    <a:pt x="7125" y="10718"/>
                    <a:pt x="7066" y="10712"/>
                  </a:cubicBezTo>
                  <a:cubicBezTo>
                    <a:pt x="5852" y="10578"/>
                    <a:pt x="4978" y="9481"/>
                    <a:pt x="5112" y="8268"/>
                  </a:cubicBezTo>
                  <a:cubicBezTo>
                    <a:pt x="5192" y="7509"/>
                    <a:pt x="5567" y="6831"/>
                    <a:pt x="6165" y="6358"/>
                  </a:cubicBezTo>
                  <a:cubicBezTo>
                    <a:pt x="6666" y="5948"/>
                    <a:pt x="7284" y="5732"/>
                    <a:pt x="7925" y="5732"/>
                  </a:cubicBezTo>
                  <a:cubicBezTo>
                    <a:pt x="8036" y="5732"/>
                    <a:pt x="8149" y="5739"/>
                    <a:pt x="8261" y="5752"/>
                  </a:cubicBezTo>
                  <a:cubicBezTo>
                    <a:pt x="9225" y="5859"/>
                    <a:pt x="10099" y="6332"/>
                    <a:pt x="10706" y="7099"/>
                  </a:cubicBezTo>
                  <a:cubicBezTo>
                    <a:pt x="11321" y="7857"/>
                    <a:pt x="11598" y="8812"/>
                    <a:pt x="11491" y="9784"/>
                  </a:cubicBezTo>
                  <a:cubicBezTo>
                    <a:pt x="11348" y="11024"/>
                    <a:pt x="10741" y="12130"/>
                    <a:pt x="9769" y="12906"/>
                  </a:cubicBezTo>
                  <a:cubicBezTo>
                    <a:pt x="8937" y="13570"/>
                    <a:pt x="7929" y="13928"/>
                    <a:pt x="6879" y="13928"/>
                  </a:cubicBezTo>
                  <a:cubicBezTo>
                    <a:pt x="6701" y="13928"/>
                    <a:pt x="6522" y="13917"/>
                    <a:pt x="6343" y="13897"/>
                  </a:cubicBezTo>
                  <a:cubicBezTo>
                    <a:pt x="3105" y="13540"/>
                    <a:pt x="759" y="10614"/>
                    <a:pt x="1124" y="7375"/>
                  </a:cubicBezTo>
                  <a:cubicBezTo>
                    <a:pt x="1540" y="3551"/>
                    <a:pt x="4791" y="719"/>
                    <a:pt x="8546" y="719"/>
                  </a:cubicBezTo>
                  <a:cubicBezTo>
                    <a:pt x="8820" y="719"/>
                    <a:pt x="9097" y="734"/>
                    <a:pt x="9376" y="765"/>
                  </a:cubicBezTo>
                  <a:lnTo>
                    <a:pt x="9457" y="51"/>
                  </a:lnTo>
                  <a:cubicBezTo>
                    <a:pt x="9150" y="17"/>
                    <a:pt x="8845" y="1"/>
                    <a:pt x="8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10743;p36">
              <a:extLst>
                <a:ext uri="{FF2B5EF4-FFF2-40B4-BE49-F238E27FC236}">
                  <a16:creationId xmlns:a16="http://schemas.microsoft.com/office/drawing/2014/main" id="{786E2239-13B5-2CFD-77D7-61DE03141AA4}"/>
                </a:ext>
              </a:extLst>
            </p:cNvPr>
            <p:cNvSpPr/>
            <p:nvPr/>
          </p:nvSpPr>
          <p:spPr>
            <a:xfrm>
              <a:off x="4768225" y="2491425"/>
              <a:ext cx="305800" cy="366850"/>
            </a:xfrm>
            <a:custGeom>
              <a:avLst/>
              <a:gdLst/>
              <a:ahLst/>
              <a:cxnLst/>
              <a:rect l="l" t="t" r="r" b="b"/>
              <a:pathLst>
                <a:path w="12232" h="14674" extrusionOk="0">
                  <a:moveTo>
                    <a:pt x="7208" y="5244"/>
                  </a:moveTo>
                  <a:cubicBezTo>
                    <a:pt x="7378" y="5244"/>
                    <a:pt x="7628" y="5298"/>
                    <a:pt x="7797" y="5494"/>
                  </a:cubicBezTo>
                  <a:cubicBezTo>
                    <a:pt x="8011" y="5744"/>
                    <a:pt x="8047" y="6190"/>
                    <a:pt x="7913" y="6788"/>
                  </a:cubicBezTo>
                  <a:cubicBezTo>
                    <a:pt x="7797" y="6832"/>
                    <a:pt x="7690" y="6859"/>
                    <a:pt x="7565" y="6868"/>
                  </a:cubicBezTo>
                  <a:cubicBezTo>
                    <a:pt x="7534" y="6871"/>
                    <a:pt x="7502" y="6873"/>
                    <a:pt x="7470" y="6873"/>
                  </a:cubicBezTo>
                  <a:cubicBezTo>
                    <a:pt x="7253" y="6873"/>
                    <a:pt x="7041" y="6794"/>
                    <a:pt x="6869" y="6654"/>
                  </a:cubicBezTo>
                  <a:cubicBezTo>
                    <a:pt x="6673" y="6493"/>
                    <a:pt x="6548" y="6261"/>
                    <a:pt x="6522" y="6011"/>
                  </a:cubicBezTo>
                  <a:cubicBezTo>
                    <a:pt x="6504" y="5824"/>
                    <a:pt x="6566" y="5646"/>
                    <a:pt x="6682" y="5503"/>
                  </a:cubicBezTo>
                  <a:cubicBezTo>
                    <a:pt x="6798" y="5360"/>
                    <a:pt x="6968" y="5271"/>
                    <a:pt x="7146" y="5253"/>
                  </a:cubicBezTo>
                  <a:cubicBezTo>
                    <a:pt x="7164" y="5253"/>
                    <a:pt x="7191" y="5244"/>
                    <a:pt x="7208" y="5244"/>
                  </a:cubicBezTo>
                  <a:close/>
                  <a:moveTo>
                    <a:pt x="6659" y="0"/>
                  </a:moveTo>
                  <a:cubicBezTo>
                    <a:pt x="6486" y="0"/>
                    <a:pt x="6313" y="9"/>
                    <a:pt x="6138" y="25"/>
                  </a:cubicBezTo>
                  <a:cubicBezTo>
                    <a:pt x="4372" y="195"/>
                    <a:pt x="2784" y="1034"/>
                    <a:pt x="1651" y="2407"/>
                  </a:cubicBezTo>
                  <a:cubicBezTo>
                    <a:pt x="527" y="3772"/>
                    <a:pt x="0" y="5494"/>
                    <a:pt x="170" y="7260"/>
                  </a:cubicBezTo>
                  <a:cubicBezTo>
                    <a:pt x="375" y="9437"/>
                    <a:pt x="1428" y="11409"/>
                    <a:pt x="3114" y="12800"/>
                  </a:cubicBezTo>
                  <a:cubicBezTo>
                    <a:pt x="4595" y="14022"/>
                    <a:pt x="6415" y="14674"/>
                    <a:pt x="8315" y="14674"/>
                  </a:cubicBezTo>
                  <a:cubicBezTo>
                    <a:pt x="8582" y="14674"/>
                    <a:pt x="8850" y="14656"/>
                    <a:pt x="9109" y="14638"/>
                  </a:cubicBezTo>
                  <a:lnTo>
                    <a:pt x="9046" y="13915"/>
                  </a:lnTo>
                  <a:cubicBezTo>
                    <a:pt x="8798" y="13940"/>
                    <a:pt x="8550" y="13952"/>
                    <a:pt x="8304" y="13952"/>
                  </a:cubicBezTo>
                  <a:cubicBezTo>
                    <a:pt x="6578" y="13952"/>
                    <a:pt x="4919" y="13356"/>
                    <a:pt x="3569" y="12247"/>
                  </a:cubicBezTo>
                  <a:cubicBezTo>
                    <a:pt x="2025" y="10972"/>
                    <a:pt x="1071" y="9178"/>
                    <a:pt x="883" y="7189"/>
                  </a:cubicBezTo>
                  <a:cubicBezTo>
                    <a:pt x="732" y="5619"/>
                    <a:pt x="1205" y="4076"/>
                    <a:pt x="2204" y="2862"/>
                  </a:cubicBezTo>
                  <a:cubicBezTo>
                    <a:pt x="3212" y="1640"/>
                    <a:pt x="4630" y="891"/>
                    <a:pt x="6200" y="739"/>
                  </a:cubicBezTo>
                  <a:cubicBezTo>
                    <a:pt x="6354" y="724"/>
                    <a:pt x="6506" y="717"/>
                    <a:pt x="6656" y="717"/>
                  </a:cubicBezTo>
                  <a:cubicBezTo>
                    <a:pt x="9026" y="717"/>
                    <a:pt x="11051" y="2525"/>
                    <a:pt x="11285" y="4932"/>
                  </a:cubicBezTo>
                  <a:cubicBezTo>
                    <a:pt x="11482" y="6939"/>
                    <a:pt x="10001" y="8723"/>
                    <a:pt x="7994" y="8920"/>
                  </a:cubicBezTo>
                  <a:cubicBezTo>
                    <a:pt x="7903" y="8928"/>
                    <a:pt x="7813" y="8932"/>
                    <a:pt x="7724" y="8932"/>
                  </a:cubicBezTo>
                  <a:cubicBezTo>
                    <a:pt x="7061" y="8932"/>
                    <a:pt x="6425" y="8702"/>
                    <a:pt x="5906" y="8277"/>
                  </a:cubicBezTo>
                  <a:cubicBezTo>
                    <a:pt x="5326" y="7796"/>
                    <a:pt x="4960" y="7109"/>
                    <a:pt x="4889" y="6350"/>
                  </a:cubicBezTo>
                  <a:cubicBezTo>
                    <a:pt x="4773" y="5137"/>
                    <a:pt x="5665" y="4058"/>
                    <a:pt x="6878" y="3942"/>
                  </a:cubicBezTo>
                  <a:cubicBezTo>
                    <a:pt x="6933" y="3936"/>
                    <a:pt x="6987" y="3934"/>
                    <a:pt x="7041" y="3934"/>
                  </a:cubicBezTo>
                  <a:cubicBezTo>
                    <a:pt x="7894" y="3934"/>
                    <a:pt x="8641" y="4586"/>
                    <a:pt x="8725" y="5467"/>
                  </a:cubicBezTo>
                  <a:cubicBezTo>
                    <a:pt x="8734" y="5610"/>
                    <a:pt x="8725" y="5753"/>
                    <a:pt x="8698" y="5895"/>
                  </a:cubicBezTo>
                  <a:cubicBezTo>
                    <a:pt x="8654" y="5548"/>
                    <a:pt x="8538" y="5262"/>
                    <a:pt x="8341" y="5030"/>
                  </a:cubicBezTo>
                  <a:cubicBezTo>
                    <a:pt x="8031" y="4666"/>
                    <a:pt x="7594" y="4531"/>
                    <a:pt x="7238" y="4531"/>
                  </a:cubicBezTo>
                  <a:cubicBezTo>
                    <a:pt x="7185" y="4531"/>
                    <a:pt x="7133" y="4534"/>
                    <a:pt x="7084" y="4539"/>
                  </a:cubicBezTo>
                  <a:cubicBezTo>
                    <a:pt x="6709" y="4575"/>
                    <a:pt x="6370" y="4754"/>
                    <a:pt x="6129" y="5039"/>
                  </a:cubicBezTo>
                  <a:cubicBezTo>
                    <a:pt x="5888" y="5333"/>
                    <a:pt x="5772" y="5699"/>
                    <a:pt x="5808" y="6074"/>
                  </a:cubicBezTo>
                  <a:cubicBezTo>
                    <a:pt x="5852" y="6520"/>
                    <a:pt x="6067" y="6921"/>
                    <a:pt x="6415" y="7207"/>
                  </a:cubicBezTo>
                  <a:cubicBezTo>
                    <a:pt x="6711" y="7456"/>
                    <a:pt x="7082" y="7590"/>
                    <a:pt x="7468" y="7590"/>
                  </a:cubicBezTo>
                  <a:cubicBezTo>
                    <a:pt x="7524" y="7590"/>
                    <a:pt x="7580" y="7587"/>
                    <a:pt x="7637" y="7582"/>
                  </a:cubicBezTo>
                  <a:cubicBezTo>
                    <a:pt x="8172" y="7528"/>
                    <a:pt x="8654" y="7278"/>
                    <a:pt x="8993" y="6868"/>
                  </a:cubicBezTo>
                  <a:cubicBezTo>
                    <a:pt x="9332" y="6449"/>
                    <a:pt x="9492" y="5931"/>
                    <a:pt x="9439" y="5396"/>
                  </a:cubicBezTo>
                  <a:cubicBezTo>
                    <a:pt x="9322" y="4157"/>
                    <a:pt x="8277" y="3216"/>
                    <a:pt x="7050" y="3216"/>
                  </a:cubicBezTo>
                  <a:cubicBezTo>
                    <a:pt x="6969" y="3216"/>
                    <a:pt x="6889" y="3220"/>
                    <a:pt x="6807" y="3228"/>
                  </a:cubicBezTo>
                  <a:cubicBezTo>
                    <a:pt x="5201" y="3380"/>
                    <a:pt x="4015" y="4816"/>
                    <a:pt x="4166" y="6422"/>
                  </a:cubicBezTo>
                  <a:cubicBezTo>
                    <a:pt x="4265" y="7367"/>
                    <a:pt x="4720" y="8224"/>
                    <a:pt x="5451" y="8830"/>
                  </a:cubicBezTo>
                  <a:cubicBezTo>
                    <a:pt x="6103" y="9364"/>
                    <a:pt x="6899" y="9649"/>
                    <a:pt x="7725" y="9649"/>
                  </a:cubicBezTo>
                  <a:cubicBezTo>
                    <a:pt x="7838" y="9649"/>
                    <a:pt x="7951" y="9644"/>
                    <a:pt x="8065" y="9633"/>
                  </a:cubicBezTo>
                  <a:cubicBezTo>
                    <a:pt x="10465" y="9401"/>
                    <a:pt x="12231" y="7260"/>
                    <a:pt x="11999" y="4861"/>
                  </a:cubicBezTo>
                  <a:cubicBezTo>
                    <a:pt x="11731" y="2083"/>
                    <a:pt x="9386" y="0"/>
                    <a:pt x="6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10744;p36">
              <a:extLst>
                <a:ext uri="{FF2B5EF4-FFF2-40B4-BE49-F238E27FC236}">
                  <a16:creationId xmlns:a16="http://schemas.microsoft.com/office/drawing/2014/main" id="{35BA7C50-5CEC-F56D-DEBC-F80B85A0612F}"/>
                </a:ext>
              </a:extLst>
            </p:cNvPr>
            <p:cNvSpPr/>
            <p:nvPr/>
          </p:nvSpPr>
          <p:spPr>
            <a:xfrm>
              <a:off x="2403700" y="2832675"/>
              <a:ext cx="303125" cy="366175"/>
            </a:xfrm>
            <a:custGeom>
              <a:avLst/>
              <a:gdLst/>
              <a:ahLst/>
              <a:cxnLst/>
              <a:rect l="l" t="t" r="r" b="b"/>
              <a:pathLst>
                <a:path w="12125" h="14647" extrusionOk="0">
                  <a:moveTo>
                    <a:pt x="4643" y="7788"/>
                  </a:moveTo>
                  <a:cubicBezTo>
                    <a:pt x="5117" y="7788"/>
                    <a:pt x="5536" y="8153"/>
                    <a:pt x="5594" y="8633"/>
                  </a:cubicBezTo>
                  <a:cubicBezTo>
                    <a:pt x="5630" y="9017"/>
                    <a:pt x="5353" y="9356"/>
                    <a:pt x="4978" y="9401"/>
                  </a:cubicBezTo>
                  <a:cubicBezTo>
                    <a:pt x="4957" y="9403"/>
                    <a:pt x="4932" y="9405"/>
                    <a:pt x="4905" y="9405"/>
                  </a:cubicBezTo>
                  <a:cubicBezTo>
                    <a:pt x="4742" y="9405"/>
                    <a:pt x="4495" y="9352"/>
                    <a:pt x="4327" y="9169"/>
                  </a:cubicBezTo>
                  <a:cubicBezTo>
                    <a:pt x="4113" y="8919"/>
                    <a:pt x="4068" y="8473"/>
                    <a:pt x="4193" y="7875"/>
                  </a:cubicBezTo>
                  <a:cubicBezTo>
                    <a:pt x="4300" y="7830"/>
                    <a:pt x="4416" y="7804"/>
                    <a:pt x="4532" y="7795"/>
                  </a:cubicBezTo>
                  <a:cubicBezTo>
                    <a:pt x="4569" y="7790"/>
                    <a:pt x="4606" y="7788"/>
                    <a:pt x="4643" y="7788"/>
                  </a:cubicBezTo>
                  <a:close/>
                  <a:moveTo>
                    <a:pt x="3795" y="0"/>
                  </a:moveTo>
                  <a:cubicBezTo>
                    <a:pt x="3489" y="0"/>
                    <a:pt x="3182" y="17"/>
                    <a:pt x="2873" y="51"/>
                  </a:cubicBezTo>
                  <a:lnTo>
                    <a:pt x="2953" y="765"/>
                  </a:lnTo>
                  <a:cubicBezTo>
                    <a:pt x="3238" y="733"/>
                    <a:pt x="3523" y="717"/>
                    <a:pt x="3805" y="717"/>
                  </a:cubicBezTo>
                  <a:cubicBezTo>
                    <a:pt x="5495" y="717"/>
                    <a:pt x="7120" y="1283"/>
                    <a:pt x="8458" y="2353"/>
                  </a:cubicBezTo>
                  <a:cubicBezTo>
                    <a:pt x="10010" y="3602"/>
                    <a:pt x="10991" y="5386"/>
                    <a:pt x="11214" y="7375"/>
                  </a:cubicBezTo>
                  <a:cubicBezTo>
                    <a:pt x="11384" y="8946"/>
                    <a:pt x="10938" y="10489"/>
                    <a:pt x="9956" y="11720"/>
                  </a:cubicBezTo>
                  <a:cubicBezTo>
                    <a:pt x="8966" y="12951"/>
                    <a:pt x="7556" y="13727"/>
                    <a:pt x="5986" y="13897"/>
                  </a:cubicBezTo>
                  <a:cubicBezTo>
                    <a:pt x="5808" y="13917"/>
                    <a:pt x="5631" y="13928"/>
                    <a:pt x="5454" y="13928"/>
                  </a:cubicBezTo>
                  <a:cubicBezTo>
                    <a:pt x="4407" y="13928"/>
                    <a:pt x="3393" y="13570"/>
                    <a:pt x="2561" y="12906"/>
                  </a:cubicBezTo>
                  <a:cubicBezTo>
                    <a:pt x="1597" y="12130"/>
                    <a:pt x="982" y="11024"/>
                    <a:pt x="848" y="9784"/>
                  </a:cubicBezTo>
                  <a:cubicBezTo>
                    <a:pt x="741" y="8812"/>
                    <a:pt x="1017" y="7857"/>
                    <a:pt x="1624" y="7099"/>
                  </a:cubicBezTo>
                  <a:cubicBezTo>
                    <a:pt x="2240" y="6332"/>
                    <a:pt x="3105" y="5859"/>
                    <a:pt x="4077" y="5752"/>
                  </a:cubicBezTo>
                  <a:cubicBezTo>
                    <a:pt x="4185" y="5739"/>
                    <a:pt x="4293" y="5733"/>
                    <a:pt x="4399" y="5733"/>
                  </a:cubicBezTo>
                  <a:cubicBezTo>
                    <a:pt x="5821" y="5733"/>
                    <a:pt x="7060" y="6815"/>
                    <a:pt x="7226" y="8268"/>
                  </a:cubicBezTo>
                  <a:cubicBezTo>
                    <a:pt x="7360" y="9481"/>
                    <a:pt x="6486" y="10578"/>
                    <a:pt x="5273" y="10712"/>
                  </a:cubicBezTo>
                  <a:cubicBezTo>
                    <a:pt x="5213" y="10718"/>
                    <a:pt x="5153" y="10721"/>
                    <a:pt x="5094" y="10721"/>
                  </a:cubicBezTo>
                  <a:cubicBezTo>
                    <a:pt x="4704" y="10721"/>
                    <a:pt x="4333" y="10594"/>
                    <a:pt x="4024" y="10346"/>
                  </a:cubicBezTo>
                  <a:cubicBezTo>
                    <a:pt x="3667" y="10061"/>
                    <a:pt x="3453" y="9659"/>
                    <a:pt x="3399" y="9213"/>
                  </a:cubicBezTo>
                  <a:cubicBezTo>
                    <a:pt x="3381" y="9062"/>
                    <a:pt x="3390" y="8919"/>
                    <a:pt x="3426" y="8785"/>
                  </a:cubicBezTo>
                  <a:cubicBezTo>
                    <a:pt x="3471" y="9124"/>
                    <a:pt x="3587" y="9409"/>
                    <a:pt x="3783" y="9632"/>
                  </a:cubicBezTo>
                  <a:cubicBezTo>
                    <a:pt x="4098" y="9994"/>
                    <a:pt x="4534" y="10124"/>
                    <a:pt x="4894" y="10124"/>
                  </a:cubicBezTo>
                  <a:cubicBezTo>
                    <a:pt x="4951" y="10124"/>
                    <a:pt x="5006" y="10120"/>
                    <a:pt x="5059" y="10114"/>
                  </a:cubicBezTo>
                  <a:cubicBezTo>
                    <a:pt x="5826" y="10034"/>
                    <a:pt x="6388" y="9329"/>
                    <a:pt x="6308" y="8553"/>
                  </a:cubicBezTo>
                  <a:cubicBezTo>
                    <a:pt x="6208" y="7707"/>
                    <a:pt x="5492" y="7070"/>
                    <a:pt x="4647" y="7070"/>
                  </a:cubicBezTo>
                  <a:cubicBezTo>
                    <a:pt x="4583" y="7070"/>
                    <a:pt x="4518" y="7074"/>
                    <a:pt x="4452" y="7081"/>
                  </a:cubicBezTo>
                  <a:cubicBezTo>
                    <a:pt x="3355" y="7197"/>
                    <a:pt x="2561" y="8187"/>
                    <a:pt x="2686" y="9285"/>
                  </a:cubicBezTo>
                  <a:cubicBezTo>
                    <a:pt x="2819" y="10525"/>
                    <a:pt x="3869" y="11440"/>
                    <a:pt x="5090" y="11440"/>
                  </a:cubicBezTo>
                  <a:cubicBezTo>
                    <a:pt x="5177" y="11440"/>
                    <a:pt x="5265" y="11435"/>
                    <a:pt x="5353" y="11426"/>
                  </a:cubicBezTo>
                  <a:cubicBezTo>
                    <a:pt x="6959" y="11247"/>
                    <a:pt x="8119" y="9793"/>
                    <a:pt x="7940" y="8187"/>
                  </a:cubicBezTo>
                  <a:cubicBezTo>
                    <a:pt x="7833" y="7242"/>
                    <a:pt x="7369" y="6394"/>
                    <a:pt x="6620" y="5796"/>
                  </a:cubicBezTo>
                  <a:cubicBezTo>
                    <a:pt x="5986" y="5285"/>
                    <a:pt x="5208" y="5015"/>
                    <a:pt x="4405" y="5015"/>
                  </a:cubicBezTo>
                  <a:cubicBezTo>
                    <a:pt x="4269" y="5015"/>
                    <a:pt x="4133" y="5023"/>
                    <a:pt x="3997" y="5038"/>
                  </a:cubicBezTo>
                  <a:cubicBezTo>
                    <a:pt x="2837" y="5163"/>
                    <a:pt x="1793" y="5734"/>
                    <a:pt x="1062" y="6653"/>
                  </a:cubicBezTo>
                  <a:cubicBezTo>
                    <a:pt x="330" y="7563"/>
                    <a:pt x="0" y="8705"/>
                    <a:pt x="134" y="9864"/>
                  </a:cubicBezTo>
                  <a:cubicBezTo>
                    <a:pt x="437" y="12612"/>
                    <a:pt x="2766" y="14646"/>
                    <a:pt x="5469" y="14646"/>
                  </a:cubicBezTo>
                  <a:cubicBezTo>
                    <a:pt x="5665" y="14646"/>
                    <a:pt x="5870" y="14637"/>
                    <a:pt x="6067" y="14610"/>
                  </a:cubicBezTo>
                  <a:cubicBezTo>
                    <a:pt x="7824" y="14423"/>
                    <a:pt x="9403" y="13549"/>
                    <a:pt x="10509" y="12166"/>
                  </a:cubicBezTo>
                  <a:cubicBezTo>
                    <a:pt x="11624" y="10783"/>
                    <a:pt x="12124" y="9053"/>
                    <a:pt x="11928" y="7295"/>
                  </a:cubicBezTo>
                  <a:cubicBezTo>
                    <a:pt x="11687" y="5118"/>
                    <a:pt x="10607" y="3165"/>
                    <a:pt x="8904" y="1800"/>
                  </a:cubicBezTo>
                  <a:cubicBezTo>
                    <a:pt x="7434" y="621"/>
                    <a:pt x="5648" y="0"/>
                    <a:pt x="3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10745;p36">
              <a:extLst>
                <a:ext uri="{FF2B5EF4-FFF2-40B4-BE49-F238E27FC236}">
                  <a16:creationId xmlns:a16="http://schemas.microsoft.com/office/drawing/2014/main" id="{42316B4F-82D7-88E4-39A1-483E038E72D2}"/>
                </a:ext>
              </a:extLst>
            </p:cNvPr>
            <p:cNvSpPr/>
            <p:nvPr/>
          </p:nvSpPr>
          <p:spPr>
            <a:xfrm>
              <a:off x="2400800" y="2491375"/>
              <a:ext cx="302900" cy="366900"/>
            </a:xfrm>
            <a:custGeom>
              <a:avLst/>
              <a:gdLst/>
              <a:ahLst/>
              <a:cxnLst/>
              <a:rect l="l" t="t" r="r" b="b"/>
              <a:pathLst>
                <a:path w="12116" h="14676" extrusionOk="0">
                  <a:moveTo>
                    <a:pt x="4888" y="5251"/>
                  </a:moveTo>
                  <a:cubicBezTo>
                    <a:pt x="4914" y="5251"/>
                    <a:pt x="4939" y="5253"/>
                    <a:pt x="4960" y="5255"/>
                  </a:cubicBezTo>
                  <a:cubicBezTo>
                    <a:pt x="5148" y="5273"/>
                    <a:pt x="5308" y="5362"/>
                    <a:pt x="5433" y="5505"/>
                  </a:cubicBezTo>
                  <a:cubicBezTo>
                    <a:pt x="5549" y="5648"/>
                    <a:pt x="5603" y="5826"/>
                    <a:pt x="5585" y="6013"/>
                  </a:cubicBezTo>
                  <a:cubicBezTo>
                    <a:pt x="5535" y="6499"/>
                    <a:pt x="5115" y="6875"/>
                    <a:pt x="4636" y="6875"/>
                  </a:cubicBezTo>
                  <a:cubicBezTo>
                    <a:pt x="4605" y="6875"/>
                    <a:pt x="4573" y="6873"/>
                    <a:pt x="4541" y="6870"/>
                  </a:cubicBezTo>
                  <a:cubicBezTo>
                    <a:pt x="4425" y="6861"/>
                    <a:pt x="4309" y="6834"/>
                    <a:pt x="4202" y="6790"/>
                  </a:cubicBezTo>
                  <a:cubicBezTo>
                    <a:pt x="4059" y="6192"/>
                    <a:pt x="4104" y="5746"/>
                    <a:pt x="4318" y="5496"/>
                  </a:cubicBezTo>
                  <a:cubicBezTo>
                    <a:pt x="4479" y="5305"/>
                    <a:pt x="4725" y="5251"/>
                    <a:pt x="4888" y="5251"/>
                  </a:cubicBezTo>
                  <a:close/>
                  <a:moveTo>
                    <a:pt x="5437" y="1"/>
                  </a:moveTo>
                  <a:cubicBezTo>
                    <a:pt x="4195" y="1"/>
                    <a:pt x="3010" y="429"/>
                    <a:pt x="2043" y="1232"/>
                  </a:cubicBezTo>
                  <a:cubicBezTo>
                    <a:pt x="928" y="2142"/>
                    <a:pt x="250" y="3435"/>
                    <a:pt x="107" y="4863"/>
                  </a:cubicBezTo>
                  <a:cubicBezTo>
                    <a:pt x="0" y="6022"/>
                    <a:pt x="348" y="7164"/>
                    <a:pt x="1089" y="8065"/>
                  </a:cubicBezTo>
                  <a:cubicBezTo>
                    <a:pt x="1829" y="8966"/>
                    <a:pt x="2882" y="9519"/>
                    <a:pt x="4042" y="9635"/>
                  </a:cubicBezTo>
                  <a:cubicBezTo>
                    <a:pt x="4157" y="9646"/>
                    <a:pt x="4271" y="9652"/>
                    <a:pt x="4384" y="9652"/>
                  </a:cubicBezTo>
                  <a:cubicBezTo>
                    <a:pt x="6204" y="9652"/>
                    <a:pt x="7764" y="8263"/>
                    <a:pt x="7940" y="6424"/>
                  </a:cubicBezTo>
                  <a:cubicBezTo>
                    <a:pt x="8011" y="5639"/>
                    <a:pt x="7780" y="4880"/>
                    <a:pt x="7280" y="4274"/>
                  </a:cubicBezTo>
                  <a:cubicBezTo>
                    <a:pt x="6789" y="3676"/>
                    <a:pt x="6085" y="3301"/>
                    <a:pt x="5308" y="3230"/>
                  </a:cubicBezTo>
                  <a:cubicBezTo>
                    <a:pt x="5227" y="3222"/>
                    <a:pt x="5146" y="3218"/>
                    <a:pt x="5066" y="3218"/>
                  </a:cubicBezTo>
                  <a:cubicBezTo>
                    <a:pt x="3839" y="3218"/>
                    <a:pt x="2793" y="4159"/>
                    <a:pt x="2668" y="5398"/>
                  </a:cubicBezTo>
                  <a:cubicBezTo>
                    <a:pt x="2561" y="6495"/>
                    <a:pt x="3373" y="7476"/>
                    <a:pt x="4470" y="7584"/>
                  </a:cubicBezTo>
                  <a:cubicBezTo>
                    <a:pt x="4525" y="7589"/>
                    <a:pt x="4580" y="7591"/>
                    <a:pt x="4634" y="7591"/>
                  </a:cubicBezTo>
                  <a:cubicBezTo>
                    <a:pt x="5491" y="7591"/>
                    <a:pt x="6215" y="6940"/>
                    <a:pt x="6299" y="6076"/>
                  </a:cubicBezTo>
                  <a:cubicBezTo>
                    <a:pt x="6334" y="5701"/>
                    <a:pt x="6227" y="5335"/>
                    <a:pt x="5986" y="5041"/>
                  </a:cubicBezTo>
                  <a:cubicBezTo>
                    <a:pt x="5746" y="4756"/>
                    <a:pt x="5407" y="4577"/>
                    <a:pt x="5032" y="4541"/>
                  </a:cubicBezTo>
                  <a:cubicBezTo>
                    <a:pt x="4982" y="4536"/>
                    <a:pt x="4929" y="4533"/>
                    <a:pt x="4874" y="4533"/>
                  </a:cubicBezTo>
                  <a:cubicBezTo>
                    <a:pt x="4513" y="4533"/>
                    <a:pt x="4075" y="4668"/>
                    <a:pt x="3765" y="5032"/>
                  </a:cubicBezTo>
                  <a:cubicBezTo>
                    <a:pt x="3569" y="5264"/>
                    <a:pt x="3453" y="5550"/>
                    <a:pt x="3417" y="5889"/>
                  </a:cubicBezTo>
                  <a:cubicBezTo>
                    <a:pt x="3381" y="5755"/>
                    <a:pt x="3373" y="5612"/>
                    <a:pt x="3381" y="5469"/>
                  </a:cubicBezTo>
                  <a:cubicBezTo>
                    <a:pt x="3474" y="4596"/>
                    <a:pt x="4207" y="3936"/>
                    <a:pt x="5074" y="3936"/>
                  </a:cubicBezTo>
                  <a:cubicBezTo>
                    <a:pt x="5128" y="3936"/>
                    <a:pt x="5182" y="3939"/>
                    <a:pt x="5237" y="3944"/>
                  </a:cubicBezTo>
                  <a:cubicBezTo>
                    <a:pt x="6450" y="4060"/>
                    <a:pt x="7342" y="5139"/>
                    <a:pt x="7226" y="6352"/>
                  </a:cubicBezTo>
                  <a:cubicBezTo>
                    <a:pt x="7084" y="7821"/>
                    <a:pt x="5835" y="8935"/>
                    <a:pt x="4388" y="8935"/>
                  </a:cubicBezTo>
                  <a:cubicBezTo>
                    <a:pt x="4297" y="8935"/>
                    <a:pt x="4205" y="8931"/>
                    <a:pt x="4113" y="8922"/>
                  </a:cubicBezTo>
                  <a:cubicBezTo>
                    <a:pt x="3141" y="8824"/>
                    <a:pt x="2266" y="8360"/>
                    <a:pt x="1642" y="7601"/>
                  </a:cubicBezTo>
                  <a:cubicBezTo>
                    <a:pt x="1026" y="6852"/>
                    <a:pt x="732" y="5906"/>
                    <a:pt x="821" y="4934"/>
                  </a:cubicBezTo>
                  <a:cubicBezTo>
                    <a:pt x="946" y="3694"/>
                    <a:pt x="1535" y="2579"/>
                    <a:pt x="2498" y="1785"/>
                  </a:cubicBezTo>
                  <a:cubicBezTo>
                    <a:pt x="3337" y="1087"/>
                    <a:pt x="4376" y="720"/>
                    <a:pt x="5457" y="720"/>
                  </a:cubicBezTo>
                  <a:cubicBezTo>
                    <a:pt x="5606" y="720"/>
                    <a:pt x="5756" y="727"/>
                    <a:pt x="5906" y="741"/>
                  </a:cubicBezTo>
                  <a:cubicBezTo>
                    <a:pt x="7476" y="893"/>
                    <a:pt x="8895" y="1642"/>
                    <a:pt x="9903" y="2864"/>
                  </a:cubicBezTo>
                  <a:cubicBezTo>
                    <a:pt x="10911" y="4078"/>
                    <a:pt x="11375" y="5621"/>
                    <a:pt x="11223" y="7191"/>
                  </a:cubicBezTo>
                  <a:cubicBezTo>
                    <a:pt x="10854" y="11054"/>
                    <a:pt x="7584" y="13952"/>
                    <a:pt x="3786" y="13952"/>
                  </a:cubicBezTo>
                  <a:cubicBezTo>
                    <a:pt x="3549" y="13952"/>
                    <a:pt x="3310" y="13941"/>
                    <a:pt x="3069" y="13917"/>
                  </a:cubicBezTo>
                  <a:lnTo>
                    <a:pt x="2998" y="14640"/>
                  </a:lnTo>
                  <a:cubicBezTo>
                    <a:pt x="3265" y="14658"/>
                    <a:pt x="3524" y="14676"/>
                    <a:pt x="3783" y="14676"/>
                  </a:cubicBezTo>
                  <a:cubicBezTo>
                    <a:pt x="7958" y="14676"/>
                    <a:pt x="11535" y="11491"/>
                    <a:pt x="11946" y="7262"/>
                  </a:cubicBezTo>
                  <a:cubicBezTo>
                    <a:pt x="12115" y="5496"/>
                    <a:pt x="11580" y="3774"/>
                    <a:pt x="10456" y="2409"/>
                  </a:cubicBezTo>
                  <a:cubicBezTo>
                    <a:pt x="9332" y="1036"/>
                    <a:pt x="7735" y="197"/>
                    <a:pt x="5977" y="27"/>
                  </a:cubicBezTo>
                  <a:cubicBezTo>
                    <a:pt x="5796" y="9"/>
                    <a:pt x="5616" y="1"/>
                    <a:pt x="5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10746;p36">
              <a:extLst>
                <a:ext uri="{FF2B5EF4-FFF2-40B4-BE49-F238E27FC236}">
                  <a16:creationId xmlns:a16="http://schemas.microsoft.com/office/drawing/2014/main" id="{07212652-0229-C064-1F9F-1CD280496A29}"/>
                </a:ext>
              </a:extLst>
            </p:cNvPr>
            <p:cNvSpPr/>
            <p:nvPr/>
          </p:nvSpPr>
          <p:spPr>
            <a:xfrm>
              <a:off x="3022150" y="3717500"/>
              <a:ext cx="218375" cy="205275"/>
            </a:xfrm>
            <a:custGeom>
              <a:avLst/>
              <a:gdLst/>
              <a:ahLst/>
              <a:cxnLst/>
              <a:rect l="l" t="t" r="r" b="b"/>
              <a:pathLst>
                <a:path w="8735" h="8211" extrusionOk="0">
                  <a:moveTo>
                    <a:pt x="7601" y="4205"/>
                  </a:moveTo>
                  <a:cubicBezTo>
                    <a:pt x="7601" y="4241"/>
                    <a:pt x="7601" y="4276"/>
                    <a:pt x="7601" y="4312"/>
                  </a:cubicBezTo>
                  <a:cubicBezTo>
                    <a:pt x="7619" y="5213"/>
                    <a:pt x="7271" y="6061"/>
                    <a:pt x="6647" y="6703"/>
                  </a:cubicBezTo>
                  <a:cubicBezTo>
                    <a:pt x="6135" y="7228"/>
                    <a:pt x="5453" y="7492"/>
                    <a:pt x="4770" y="7492"/>
                  </a:cubicBezTo>
                  <a:cubicBezTo>
                    <a:pt x="4108" y="7492"/>
                    <a:pt x="3445" y="7244"/>
                    <a:pt x="2935" y="6748"/>
                  </a:cubicBezTo>
                  <a:cubicBezTo>
                    <a:pt x="2552" y="6364"/>
                    <a:pt x="2338" y="5856"/>
                    <a:pt x="2329" y="5320"/>
                  </a:cubicBezTo>
                  <a:cubicBezTo>
                    <a:pt x="2329" y="5062"/>
                    <a:pt x="2373" y="4803"/>
                    <a:pt x="2463" y="4571"/>
                  </a:cubicBezTo>
                  <a:cubicBezTo>
                    <a:pt x="2632" y="5178"/>
                    <a:pt x="2962" y="5936"/>
                    <a:pt x="3605" y="6346"/>
                  </a:cubicBezTo>
                  <a:cubicBezTo>
                    <a:pt x="3904" y="6535"/>
                    <a:pt x="4238" y="6629"/>
                    <a:pt x="4603" y="6629"/>
                  </a:cubicBezTo>
                  <a:cubicBezTo>
                    <a:pt x="4911" y="6629"/>
                    <a:pt x="5242" y="6561"/>
                    <a:pt x="5594" y="6426"/>
                  </a:cubicBezTo>
                  <a:cubicBezTo>
                    <a:pt x="6486" y="6079"/>
                    <a:pt x="7316" y="5347"/>
                    <a:pt x="7601" y="4205"/>
                  </a:cubicBezTo>
                  <a:close/>
                  <a:moveTo>
                    <a:pt x="3586" y="1"/>
                  </a:moveTo>
                  <a:cubicBezTo>
                    <a:pt x="2284" y="1"/>
                    <a:pt x="982" y="503"/>
                    <a:pt x="0" y="1502"/>
                  </a:cubicBezTo>
                  <a:lnTo>
                    <a:pt x="518" y="2011"/>
                  </a:lnTo>
                  <a:cubicBezTo>
                    <a:pt x="1359" y="1152"/>
                    <a:pt x="2472" y="721"/>
                    <a:pt x="3586" y="721"/>
                  </a:cubicBezTo>
                  <a:cubicBezTo>
                    <a:pt x="4671" y="721"/>
                    <a:pt x="5757" y="1129"/>
                    <a:pt x="6593" y="1948"/>
                  </a:cubicBezTo>
                  <a:cubicBezTo>
                    <a:pt x="6682" y="2028"/>
                    <a:pt x="6763" y="2118"/>
                    <a:pt x="6843" y="2216"/>
                  </a:cubicBezTo>
                  <a:cubicBezTo>
                    <a:pt x="7494" y="4705"/>
                    <a:pt x="5853" y="5552"/>
                    <a:pt x="5335" y="5757"/>
                  </a:cubicBezTo>
                  <a:cubicBezTo>
                    <a:pt x="5067" y="5861"/>
                    <a:pt x="4826" y="5913"/>
                    <a:pt x="4609" y="5913"/>
                  </a:cubicBezTo>
                  <a:cubicBezTo>
                    <a:pt x="4377" y="5913"/>
                    <a:pt x="4172" y="5854"/>
                    <a:pt x="3988" y="5740"/>
                  </a:cubicBezTo>
                  <a:cubicBezTo>
                    <a:pt x="3141" y="5204"/>
                    <a:pt x="3007" y="3616"/>
                    <a:pt x="3007" y="3598"/>
                  </a:cubicBezTo>
                  <a:lnTo>
                    <a:pt x="2953" y="2813"/>
                  </a:lnTo>
                  <a:lnTo>
                    <a:pt x="2391" y="3375"/>
                  </a:lnTo>
                  <a:cubicBezTo>
                    <a:pt x="1883" y="3902"/>
                    <a:pt x="1606" y="4589"/>
                    <a:pt x="1615" y="5329"/>
                  </a:cubicBezTo>
                  <a:cubicBezTo>
                    <a:pt x="1615" y="6061"/>
                    <a:pt x="1910" y="6748"/>
                    <a:pt x="2436" y="7256"/>
                  </a:cubicBezTo>
                  <a:cubicBezTo>
                    <a:pt x="3087" y="7889"/>
                    <a:pt x="3926" y="8211"/>
                    <a:pt x="4773" y="8211"/>
                  </a:cubicBezTo>
                  <a:cubicBezTo>
                    <a:pt x="5639" y="8211"/>
                    <a:pt x="6504" y="7872"/>
                    <a:pt x="7155" y="7203"/>
                  </a:cubicBezTo>
                  <a:cubicBezTo>
                    <a:pt x="8734" y="5597"/>
                    <a:pt x="8707" y="3010"/>
                    <a:pt x="7093" y="1431"/>
                  </a:cubicBezTo>
                  <a:cubicBezTo>
                    <a:pt x="6120" y="476"/>
                    <a:pt x="4853" y="1"/>
                    <a:pt x="3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10747;p36">
              <a:extLst>
                <a:ext uri="{FF2B5EF4-FFF2-40B4-BE49-F238E27FC236}">
                  <a16:creationId xmlns:a16="http://schemas.microsoft.com/office/drawing/2014/main" id="{7465468D-9F32-1351-0339-3CD327E95EE4}"/>
                </a:ext>
              </a:extLst>
            </p:cNvPr>
            <p:cNvSpPr/>
            <p:nvPr/>
          </p:nvSpPr>
          <p:spPr>
            <a:xfrm>
              <a:off x="3192975" y="3806025"/>
              <a:ext cx="229975" cy="182325"/>
            </a:xfrm>
            <a:custGeom>
              <a:avLst/>
              <a:gdLst/>
              <a:ahLst/>
              <a:cxnLst/>
              <a:rect l="l" t="t" r="r" b="b"/>
              <a:pathLst>
                <a:path w="9199" h="7293" extrusionOk="0">
                  <a:moveTo>
                    <a:pt x="2311" y="1289"/>
                  </a:moveTo>
                  <a:cubicBezTo>
                    <a:pt x="1562" y="2190"/>
                    <a:pt x="1464" y="3287"/>
                    <a:pt x="1705" y="4206"/>
                  </a:cubicBezTo>
                  <a:cubicBezTo>
                    <a:pt x="1919" y="5000"/>
                    <a:pt x="2329" y="5526"/>
                    <a:pt x="2945" y="5776"/>
                  </a:cubicBezTo>
                  <a:cubicBezTo>
                    <a:pt x="3198" y="5876"/>
                    <a:pt x="3466" y="5917"/>
                    <a:pt x="3733" y="5917"/>
                  </a:cubicBezTo>
                  <a:cubicBezTo>
                    <a:pt x="4201" y="5917"/>
                    <a:pt x="4667" y="5793"/>
                    <a:pt x="5041" y="5651"/>
                  </a:cubicBezTo>
                  <a:lnTo>
                    <a:pt x="5041" y="5651"/>
                  </a:lnTo>
                  <a:cubicBezTo>
                    <a:pt x="4674" y="6217"/>
                    <a:pt x="4045" y="6573"/>
                    <a:pt x="3355" y="6573"/>
                  </a:cubicBezTo>
                  <a:cubicBezTo>
                    <a:pt x="3240" y="6573"/>
                    <a:pt x="3124" y="6563"/>
                    <a:pt x="3007" y="6543"/>
                  </a:cubicBezTo>
                  <a:cubicBezTo>
                    <a:pt x="2320" y="6427"/>
                    <a:pt x="1714" y="6052"/>
                    <a:pt x="1312" y="5481"/>
                  </a:cubicBezTo>
                  <a:cubicBezTo>
                    <a:pt x="902" y="4911"/>
                    <a:pt x="741" y="4215"/>
                    <a:pt x="866" y="3519"/>
                  </a:cubicBezTo>
                  <a:cubicBezTo>
                    <a:pt x="1027" y="2573"/>
                    <a:pt x="1571" y="1779"/>
                    <a:pt x="2311" y="1289"/>
                  </a:cubicBezTo>
                  <a:close/>
                  <a:moveTo>
                    <a:pt x="4180" y="0"/>
                  </a:moveTo>
                  <a:cubicBezTo>
                    <a:pt x="2223" y="0"/>
                    <a:pt x="489" y="1411"/>
                    <a:pt x="153" y="3403"/>
                  </a:cubicBezTo>
                  <a:cubicBezTo>
                    <a:pt x="1" y="4286"/>
                    <a:pt x="206" y="5169"/>
                    <a:pt x="724" y="5892"/>
                  </a:cubicBezTo>
                  <a:cubicBezTo>
                    <a:pt x="1241" y="6623"/>
                    <a:pt x="2008" y="7105"/>
                    <a:pt x="2891" y="7257"/>
                  </a:cubicBezTo>
                  <a:cubicBezTo>
                    <a:pt x="3043" y="7283"/>
                    <a:pt x="3195" y="7292"/>
                    <a:pt x="3346" y="7292"/>
                  </a:cubicBezTo>
                  <a:cubicBezTo>
                    <a:pt x="4658" y="7292"/>
                    <a:pt x="5826" y="6347"/>
                    <a:pt x="6049" y="5009"/>
                  </a:cubicBezTo>
                  <a:lnTo>
                    <a:pt x="6183" y="4224"/>
                  </a:lnTo>
                  <a:lnTo>
                    <a:pt x="5505" y="4643"/>
                  </a:lnTo>
                  <a:cubicBezTo>
                    <a:pt x="5498" y="4650"/>
                    <a:pt x="4589" y="5201"/>
                    <a:pt x="3746" y="5201"/>
                  </a:cubicBezTo>
                  <a:cubicBezTo>
                    <a:pt x="3559" y="5201"/>
                    <a:pt x="3374" y="5173"/>
                    <a:pt x="3204" y="5107"/>
                  </a:cubicBezTo>
                  <a:cubicBezTo>
                    <a:pt x="2811" y="4946"/>
                    <a:pt x="2552" y="4598"/>
                    <a:pt x="2401" y="4027"/>
                  </a:cubicBezTo>
                  <a:cubicBezTo>
                    <a:pt x="2258" y="3483"/>
                    <a:pt x="1981" y="1663"/>
                    <a:pt x="4381" y="727"/>
                  </a:cubicBezTo>
                  <a:cubicBezTo>
                    <a:pt x="4497" y="735"/>
                    <a:pt x="4622" y="744"/>
                    <a:pt x="4747" y="771"/>
                  </a:cubicBezTo>
                  <a:cubicBezTo>
                    <a:pt x="5871" y="959"/>
                    <a:pt x="6861" y="1583"/>
                    <a:pt x="7530" y="2520"/>
                  </a:cubicBezTo>
                  <a:cubicBezTo>
                    <a:pt x="8190" y="3456"/>
                    <a:pt x="8458" y="4589"/>
                    <a:pt x="8262" y="5722"/>
                  </a:cubicBezTo>
                  <a:lnTo>
                    <a:pt x="8967" y="5838"/>
                  </a:lnTo>
                  <a:cubicBezTo>
                    <a:pt x="9199" y="4518"/>
                    <a:pt x="8886" y="3189"/>
                    <a:pt x="8119" y="2100"/>
                  </a:cubicBezTo>
                  <a:cubicBezTo>
                    <a:pt x="7343" y="1012"/>
                    <a:pt x="6183" y="281"/>
                    <a:pt x="4863" y="57"/>
                  </a:cubicBezTo>
                  <a:cubicBezTo>
                    <a:pt x="4633" y="19"/>
                    <a:pt x="4405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10748;p36">
              <a:extLst>
                <a:ext uri="{FF2B5EF4-FFF2-40B4-BE49-F238E27FC236}">
                  <a16:creationId xmlns:a16="http://schemas.microsoft.com/office/drawing/2014/main" id="{F6171FDA-BEAC-AAD2-AEF2-100FE474C010}"/>
                </a:ext>
              </a:extLst>
            </p:cNvPr>
            <p:cNvSpPr/>
            <p:nvPr/>
          </p:nvSpPr>
          <p:spPr>
            <a:xfrm>
              <a:off x="3094175" y="3907600"/>
              <a:ext cx="132950" cy="149875"/>
            </a:xfrm>
            <a:custGeom>
              <a:avLst/>
              <a:gdLst/>
              <a:ahLst/>
              <a:cxnLst/>
              <a:rect l="l" t="t" r="r" b="b"/>
              <a:pathLst>
                <a:path w="5318" h="5995" extrusionOk="0">
                  <a:moveTo>
                    <a:pt x="2115" y="0"/>
                  </a:moveTo>
                  <a:cubicBezTo>
                    <a:pt x="2026" y="134"/>
                    <a:pt x="1" y="3194"/>
                    <a:pt x="527" y="5602"/>
                  </a:cubicBezTo>
                  <a:lnTo>
                    <a:pt x="616" y="5995"/>
                  </a:lnTo>
                  <a:lnTo>
                    <a:pt x="991" y="5870"/>
                  </a:lnTo>
                  <a:cubicBezTo>
                    <a:pt x="1098" y="5834"/>
                    <a:pt x="3632" y="4960"/>
                    <a:pt x="5318" y="1882"/>
                  </a:cubicBezTo>
                  <a:lnTo>
                    <a:pt x="4684" y="1543"/>
                  </a:lnTo>
                  <a:cubicBezTo>
                    <a:pt x="3525" y="3658"/>
                    <a:pt x="1910" y="4648"/>
                    <a:pt x="1170" y="5014"/>
                  </a:cubicBezTo>
                  <a:cubicBezTo>
                    <a:pt x="1018" y="2962"/>
                    <a:pt x="2695" y="428"/>
                    <a:pt x="2713" y="401"/>
                  </a:cubicBezTo>
                  <a:lnTo>
                    <a:pt x="21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10749;p36">
              <a:extLst>
                <a:ext uri="{FF2B5EF4-FFF2-40B4-BE49-F238E27FC236}">
                  <a16:creationId xmlns:a16="http://schemas.microsoft.com/office/drawing/2014/main" id="{78D029EF-1735-BE0E-B9B3-BAE3077068DF}"/>
                </a:ext>
              </a:extLst>
            </p:cNvPr>
            <p:cNvSpPr/>
            <p:nvPr/>
          </p:nvSpPr>
          <p:spPr>
            <a:xfrm>
              <a:off x="3364950" y="3873850"/>
              <a:ext cx="378500" cy="296700"/>
            </a:xfrm>
            <a:custGeom>
              <a:avLst/>
              <a:gdLst/>
              <a:ahLst/>
              <a:cxnLst/>
              <a:rect l="l" t="t" r="r" b="b"/>
              <a:pathLst>
                <a:path w="15140" h="11868" extrusionOk="0">
                  <a:moveTo>
                    <a:pt x="6227" y="6373"/>
                  </a:moveTo>
                  <a:cubicBezTo>
                    <a:pt x="6254" y="6373"/>
                    <a:pt x="6280" y="6373"/>
                    <a:pt x="6307" y="6381"/>
                  </a:cubicBezTo>
                  <a:cubicBezTo>
                    <a:pt x="6566" y="6408"/>
                    <a:pt x="6789" y="6533"/>
                    <a:pt x="6950" y="6729"/>
                  </a:cubicBezTo>
                  <a:cubicBezTo>
                    <a:pt x="7110" y="6935"/>
                    <a:pt x="7182" y="7184"/>
                    <a:pt x="7155" y="7434"/>
                  </a:cubicBezTo>
                  <a:cubicBezTo>
                    <a:pt x="7137" y="7550"/>
                    <a:pt x="7110" y="7666"/>
                    <a:pt x="7066" y="7773"/>
                  </a:cubicBezTo>
                  <a:cubicBezTo>
                    <a:pt x="6845" y="7819"/>
                    <a:pt x="6647" y="7842"/>
                    <a:pt x="6472" y="7842"/>
                  </a:cubicBezTo>
                  <a:cubicBezTo>
                    <a:pt x="6171" y="7842"/>
                    <a:pt x="5939" y="7775"/>
                    <a:pt x="5781" y="7639"/>
                  </a:cubicBezTo>
                  <a:cubicBezTo>
                    <a:pt x="5558" y="7452"/>
                    <a:pt x="5522" y="7140"/>
                    <a:pt x="5540" y="6988"/>
                  </a:cubicBezTo>
                  <a:cubicBezTo>
                    <a:pt x="5567" y="6810"/>
                    <a:pt x="5656" y="6640"/>
                    <a:pt x="5799" y="6524"/>
                  </a:cubicBezTo>
                  <a:cubicBezTo>
                    <a:pt x="5924" y="6426"/>
                    <a:pt x="6075" y="6373"/>
                    <a:pt x="6227" y="6373"/>
                  </a:cubicBezTo>
                  <a:close/>
                  <a:moveTo>
                    <a:pt x="6931" y="0"/>
                  </a:moveTo>
                  <a:cubicBezTo>
                    <a:pt x="5425" y="0"/>
                    <a:pt x="3967" y="503"/>
                    <a:pt x="2775" y="1457"/>
                  </a:cubicBezTo>
                  <a:cubicBezTo>
                    <a:pt x="1392" y="2563"/>
                    <a:pt x="526" y="4142"/>
                    <a:pt x="330" y="5900"/>
                  </a:cubicBezTo>
                  <a:cubicBezTo>
                    <a:pt x="0" y="8844"/>
                    <a:pt x="2132" y="11511"/>
                    <a:pt x="5085" y="11841"/>
                  </a:cubicBezTo>
                  <a:cubicBezTo>
                    <a:pt x="5246" y="11859"/>
                    <a:pt x="5406" y="11868"/>
                    <a:pt x="5576" y="11868"/>
                  </a:cubicBezTo>
                  <a:cubicBezTo>
                    <a:pt x="6557" y="11868"/>
                    <a:pt x="7512" y="11529"/>
                    <a:pt x="8297" y="10904"/>
                  </a:cubicBezTo>
                  <a:cubicBezTo>
                    <a:pt x="9207" y="10173"/>
                    <a:pt x="9778" y="9129"/>
                    <a:pt x="9911" y="7969"/>
                  </a:cubicBezTo>
                  <a:cubicBezTo>
                    <a:pt x="10018" y="7024"/>
                    <a:pt x="9742" y="6096"/>
                    <a:pt x="9153" y="5347"/>
                  </a:cubicBezTo>
                  <a:cubicBezTo>
                    <a:pt x="8555" y="4606"/>
                    <a:pt x="7699" y="4133"/>
                    <a:pt x="6753" y="4026"/>
                  </a:cubicBezTo>
                  <a:cubicBezTo>
                    <a:pt x="6650" y="4016"/>
                    <a:pt x="6546" y="4010"/>
                    <a:pt x="6443" y="4010"/>
                  </a:cubicBezTo>
                  <a:cubicBezTo>
                    <a:pt x="5775" y="4010"/>
                    <a:pt x="5129" y="4233"/>
                    <a:pt x="4603" y="4651"/>
                  </a:cubicBezTo>
                  <a:cubicBezTo>
                    <a:pt x="3988" y="5141"/>
                    <a:pt x="3604" y="5837"/>
                    <a:pt x="3524" y="6622"/>
                  </a:cubicBezTo>
                  <a:cubicBezTo>
                    <a:pt x="3372" y="7943"/>
                    <a:pt x="4336" y="9138"/>
                    <a:pt x="5656" y="9281"/>
                  </a:cubicBezTo>
                  <a:cubicBezTo>
                    <a:pt x="5735" y="9290"/>
                    <a:pt x="5813" y="9295"/>
                    <a:pt x="5891" y="9295"/>
                  </a:cubicBezTo>
                  <a:cubicBezTo>
                    <a:pt x="6341" y="9295"/>
                    <a:pt x="6770" y="9142"/>
                    <a:pt x="7128" y="8853"/>
                  </a:cubicBezTo>
                  <a:cubicBezTo>
                    <a:pt x="7547" y="8522"/>
                    <a:pt x="7806" y="8041"/>
                    <a:pt x="7868" y="7514"/>
                  </a:cubicBezTo>
                  <a:cubicBezTo>
                    <a:pt x="7913" y="7068"/>
                    <a:pt x="7788" y="6631"/>
                    <a:pt x="7512" y="6283"/>
                  </a:cubicBezTo>
                  <a:cubicBezTo>
                    <a:pt x="7235" y="5935"/>
                    <a:pt x="6834" y="5712"/>
                    <a:pt x="6388" y="5668"/>
                  </a:cubicBezTo>
                  <a:cubicBezTo>
                    <a:pt x="6332" y="5661"/>
                    <a:pt x="6276" y="5658"/>
                    <a:pt x="6221" y="5658"/>
                  </a:cubicBezTo>
                  <a:cubicBezTo>
                    <a:pt x="5905" y="5658"/>
                    <a:pt x="5603" y="5765"/>
                    <a:pt x="5353" y="5962"/>
                  </a:cubicBezTo>
                  <a:cubicBezTo>
                    <a:pt x="5058" y="6203"/>
                    <a:pt x="4871" y="6533"/>
                    <a:pt x="4826" y="6908"/>
                  </a:cubicBezTo>
                  <a:cubicBezTo>
                    <a:pt x="4791" y="7291"/>
                    <a:pt x="4889" y="7818"/>
                    <a:pt x="5308" y="8183"/>
                  </a:cubicBezTo>
                  <a:cubicBezTo>
                    <a:pt x="5531" y="8380"/>
                    <a:pt x="5817" y="8505"/>
                    <a:pt x="6165" y="8549"/>
                  </a:cubicBezTo>
                  <a:cubicBezTo>
                    <a:pt x="6072" y="8567"/>
                    <a:pt x="5980" y="8576"/>
                    <a:pt x="5888" y="8576"/>
                  </a:cubicBezTo>
                  <a:cubicBezTo>
                    <a:pt x="5837" y="8576"/>
                    <a:pt x="5787" y="8573"/>
                    <a:pt x="5736" y="8567"/>
                  </a:cubicBezTo>
                  <a:cubicBezTo>
                    <a:pt x="4809" y="8469"/>
                    <a:pt x="4131" y="7630"/>
                    <a:pt x="4238" y="6694"/>
                  </a:cubicBezTo>
                  <a:cubicBezTo>
                    <a:pt x="4300" y="6114"/>
                    <a:pt x="4594" y="5587"/>
                    <a:pt x="5049" y="5213"/>
                  </a:cubicBezTo>
                  <a:cubicBezTo>
                    <a:pt x="5444" y="4902"/>
                    <a:pt x="5922" y="4733"/>
                    <a:pt x="6412" y="4733"/>
                  </a:cubicBezTo>
                  <a:cubicBezTo>
                    <a:pt x="6499" y="4733"/>
                    <a:pt x="6586" y="4738"/>
                    <a:pt x="6673" y="4749"/>
                  </a:cubicBezTo>
                  <a:cubicBezTo>
                    <a:pt x="7431" y="4829"/>
                    <a:pt x="8109" y="5204"/>
                    <a:pt x="8591" y="5793"/>
                  </a:cubicBezTo>
                  <a:cubicBezTo>
                    <a:pt x="9064" y="6390"/>
                    <a:pt x="9278" y="7140"/>
                    <a:pt x="9198" y="7889"/>
                  </a:cubicBezTo>
                  <a:cubicBezTo>
                    <a:pt x="9091" y="8861"/>
                    <a:pt x="8609" y="9736"/>
                    <a:pt x="7851" y="10342"/>
                  </a:cubicBezTo>
                  <a:cubicBezTo>
                    <a:pt x="7196" y="10860"/>
                    <a:pt x="6405" y="11144"/>
                    <a:pt x="5582" y="11144"/>
                  </a:cubicBezTo>
                  <a:cubicBezTo>
                    <a:pt x="5441" y="11144"/>
                    <a:pt x="5299" y="11136"/>
                    <a:pt x="5156" y="11119"/>
                  </a:cubicBezTo>
                  <a:cubicBezTo>
                    <a:pt x="2605" y="10842"/>
                    <a:pt x="758" y="8531"/>
                    <a:pt x="1044" y="5980"/>
                  </a:cubicBezTo>
                  <a:cubicBezTo>
                    <a:pt x="1222" y="4410"/>
                    <a:pt x="1989" y="3000"/>
                    <a:pt x="3229" y="2019"/>
                  </a:cubicBezTo>
                  <a:cubicBezTo>
                    <a:pt x="4290" y="1166"/>
                    <a:pt x="5582" y="717"/>
                    <a:pt x="6923" y="717"/>
                  </a:cubicBezTo>
                  <a:cubicBezTo>
                    <a:pt x="7139" y="717"/>
                    <a:pt x="7356" y="729"/>
                    <a:pt x="7574" y="752"/>
                  </a:cubicBezTo>
                  <a:cubicBezTo>
                    <a:pt x="9555" y="975"/>
                    <a:pt x="11339" y="1957"/>
                    <a:pt x="12588" y="3518"/>
                  </a:cubicBezTo>
                  <a:cubicBezTo>
                    <a:pt x="13837" y="5079"/>
                    <a:pt x="14399" y="7033"/>
                    <a:pt x="14185" y="9013"/>
                  </a:cubicBezTo>
                  <a:lnTo>
                    <a:pt x="14898" y="9093"/>
                  </a:lnTo>
                  <a:cubicBezTo>
                    <a:pt x="15139" y="6917"/>
                    <a:pt x="14515" y="4776"/>
                    <a:pt x="13150" y="3063"/>
                  </a:cubicBezTo>
                  <a:cubicBezTo>
                    <a:pt x="11776" y="1359"/>
                    <a:pt x="9831" y="279"/>
                    <a:pt x="7654" y="39"/>
                  </a:cubicBezTo>
                  <a:cubicBezTo>
                    <a:pt x="7413" y="13"/>
                    <a:pt x="7171" y="0"/>
                    <a:pt x="6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10750;p36">
              <a:extLst>
                <a:ext uri="{FF2B5EF4-FFF2-40B4-BE49-F238E27FC236}">
                  <a16:creationId xmlns:a16="http://schemas.microsoft.com/office/drawing/2014/main" id="{C7860D52-39A1-E459-46A0-1560C803439F}"/>
                </a:ext>
              </a:extLst>
            </p:cNvPr>
            <p:cNvSpPr/>
            <p:nvPr/>
          </p:nvSpPr>
          <p:spPr>
            <a:xfrm>
              <a:off x="2721075" y="3526150"/>
              <a:ext cx="347050" cy="338425"/>
            </a:xfrm>
            <a:custGeom>
              <a:avLst/>
              <a:gdLst/>
              <a:ahLst/>
              <a:cxnLst/>
              <a:rect l="l" t="t" r="r" b="b"/>
              <a:pathLst>
                <a:path w="13882" h="13537" extrusionOk="0">
                  <a:moveTo>
                    <a:pt x="6248" y="7224"/>
                  </a:moveTo>
                  <a:cubicBezTo>
                    <a:pt x="6279" y="7224"/>
                    <a:pt x="6311" y="7226"/>
                    <a:pt x="6343" y="7229"/>
                  </a:cubicBezTo>
                  <a:cubicBezTo>
                    <a:pt x="6602" y="7247"/>
                    <a:pt x="6825" y="7372"/>
                    <a:pt x="6994" y="7568"/>
                  </a:cubicBezTo>
                  <a:cubicBezTo>
                    <a:pt x="7110" y="7711"/>
                    <a:pt x="7164" y="7889"/>
                    <a:pt x="7146" y="8077"/>
                  </a:cubicBezTo>
                  <a:cubicBezTo>
                    <a:pt x="7128" y="8255"/>
                    <a:pt x="7039" y="8425"/>
                    <a:pt x="6905" y="8541"/>
                  </a:cubicBezTo>
                  <a:cubicBezTo>
                    <a:pt x="6806" y="8618"/>
                    <a:pt x="6616" y="8725"/>
                    <a:pt x="6399" y="8725"/>
                  </a:cubicBezTo>
                  <a:cubicBezTo>
                    <a:pt x="6343" y="8725"/>
                    <a:pt x="6285" y="8718"/>
                    <a:pt x="6227" y="8701"/>
                  </a:cubicBezTo>
                  <a:cubicBezTo>
                    <a:pt x="5915" y="8612"/>
                    <a:pt x="5629" y="8273"/>
                    <a:pt x="5406" y="7702"/>
                  </a:cubicBezTo>
                  <a:cubicBezTo>
                    <a:pt x="5478" y="7604"/>
                    <a:pt x="5558" y="7515"/>
                    <a:pt x="5647" y="7443"/>
                  </a:cubicBezTo>
                  <a:cubicBezTo>
                    <a:pt x="5818" y="7303"/>
                    <a:pt x="6030" y="7224"/>
                    <a:pt x="6248" y="7224"/>
                  </a:cubicBezTo>
                  <a:close/>
                  <a:moveTo>
                    <a:pt x="5223" y="0"/>
                  </a:moveTo>
                  <a:cubicBezTo>
                    <a:pt x="3380" y="0"/>
                    <a:pt x="1526" y="618"/>
                    <a:pt x="0" y="1885"/>
                  </a:cubicBezTo>
                  <a:lnTo>
                    <a:pt x="464" y="2439"/>
                  </a:lnTo>
                  <a:cubicBezTo>
                    <a:pt x="1855" y="1283"/>
                    <a:pt x="3547" y="719"/>
                    <a:pt x="5230" y="719"/>
                  </a:cubicBezTo>
                  <a:cubicBezTo>
                    <a:pt x="7379" y="719"/>
                    <a:pt x="9515" y="1639"/>
                    <a:pt x="10991" y="3420"/>
                  </a:cubicBezTo>
                  <a:cubicBezTo>
                    <a:pt x="13078" y="5927"/>
                    <a:pt x="12730" y="9665"/>
                    <a:pt x="10215" y="11743"/>
                  </a:cubicBezTo>
                  <a:cubicBezTo>
                    <a:pt x="9374" y="12442"/>
                    <a:pt x="8332" y="12816"/>
                    <a:pt x="7255" y="12816"/>
                  </a:cubicBezTo>
                  <a:cubicBezTo>
                    <a:pt x="7109" y="12816"/>
                    <a:pt x="6962" y="12810"/>
                    <a:pt x="6816" y="12796"/>
                  </a:cubicBezTo>
                  <a:cubicBezTo>
                    <a:pt x="5576" y="12680"/>
                    <a:pt x="4452" y="12091"/>
                    <a:pt x="3658" y="11137"/>
                  </a:cubicBezTo>
                  <a:cubicBezTo>
                    <a:pt x="2373" y="9584"/>
                    <a:pt x="2587" y="7274"/>
                    <a:pt x="4139" y="5989"/>
                  </a:cubicBezTo>
                  <a:cubicBezTo>
                    <a:pt x="4672" y="5547"/>
                    <a:pt x="5318" y="5331"/>
                    <a:pt x="5960" y="5331"/>
                  </a:cubicBezTo>
                  <a:cubicBezTo>
                    <a:pt x="6780" y="5331"/>
                    <a:pt x="7593" y="5683"/>
                    <a:pt x="8154" y="6364"/>
                  </a:cubicBezTo>
                  <a:cubicBezTo>
                    <a:pt x="8930" y="7300"/>
                    <a:pt x="8805" y="8692"/>
                    <a:pt x="7868" y="9477"/>
                  </a:cubicBezTo>
                  <a:cubicBezTo>
                    <a:pt x="7549" y="9732"/>
                    <a:pt x="7166" y="9866"/>
                    <a:pt x="6770" y="9866"/>
                  </a:cubicBezTo>
                  <a:cubicBezTo>
                    <a:pt x="6723" y="9866"/>
                    <a:pt x="6676" y="9865"/>
                    <a:pt x="6628" y="9861"/>
                  </a:cubicBezTo>
                  <a:cubicBezTo>
                    <a:pt x="6173" y="9816"/>
                    <a:pt x="5763" y="9602"/>
                    <a:pt x="5478" y="9254"/>
                  </a:cubicBezTo>
                  <a:cubicBezTo>
                    <a:pt x="5388" y="9138"/>
                    <a:pt x="5308" y="9013"/>
                    <a:pt x="5263" y="8880"/>
                  </a:cubicBezTo>
                  <a:lnTo>
                    <a:pt x="5263" y="8880"/>
                  </a:lnTo>
                  <a:cubicBezTo>
                    <a:pt x="5486" y="9147"/>
                    <a:pt x="5745" y="9317"/>
                    <a:pt x="6031" y="9397"/>
                  </a:cubicBezTo>
                  <a:cubicBezTo>
                    <a:pt x="6155" y="9432"/>
                    <a:pt x="6277" y="9448"/>
                    <a:pt x="6396" y="9448"/>
                  </a:cubicBezTo>
                  <a:cubicBezTo>
                    <a:pt x="6787" y="9448"/>
                    <a:pt x="7134" y="9279"/>
                    <a:pt x="7360" y="9094"/>
                  </a:cubicBezTo>
                  <a:cubicBezTo>
                    <a:pt x="7645" y="8853"/>
                    <a:pt x="7833" y="8514"/>
                    <a:pt x="7859" y="8139"/>
                  </a:cubicBezTo>
                  <a:cubicBezTo>
                    <a:pt x="7895" y="7764"/>
                    <a:pt x="7788" y="7399"/>
                    <a:pt x="7547" y="7104"/>
                  </a:cubicBezTo>
                  <a:cubicBezTo>
                    <a:pt x="7262" y="6765"/>
                    <a:pt x="6860" y="6551"/>
                    <a:pt x="6414" y="6507"/>
                  </a:cubicBezTo>
                  <a:cubicBezTo>
                    <a:pt x="6367" y="6503"/>
                    <a:pt x="6320" y="6501"/>
                    <a:pt x="6273" y="6501"/>
                  </a:cubicBezTo>
                  <a:cubicBezTo>
                    <a:pt x="5877" y="6501"/>
                    <a:pt x="5494" y="6635"/>
                    <a:pt x="5183" y="6890"/>
                  </a:cubicBezTo>
                  <a:cubicBezTo>
                    <a:pt x="4773" y="7229"/>
                    <a:pt x="4523" y="7711"/>
                    <a:pt x="4469" y="8246"/>
                  </a:cubicBezTo>
                  <a:cubicBezTo>
                    <a:pt x="4425" y="8781"/>
                    <a:pt x="4585" y="9299"/>
                    <a:pt x="4924" y="9709"/>
                  </a:cubicBezTo>
                  <a:cubicBezTo>
                    <a:pt x="5335" y="10209"/>
                    <a:pt x="5915" y="10512"/>
                    <a:pt x="6557" y="10574"/>
                  </a:cubicBezTo>
                  <a:cubicBezTo>
                    <a:pt x="6635" y="10582"/>
                    <a:pt x="6713" y="10586"/>
                    <a:pt x="6791" y="10586"/>
                  </a:cubicBezTo>
                  <a:cubicBezTo>
                    <a:pt x="7350" y="10586"/>
                    <a:pt x="7885" y="10391"/>
                    <a:pt x="8323" y="10030"/>
                  </a:cubicBezTo>
                  <a:cubicBezTo>
                    <a:pt x="8921" y="9531"/>
                    <a:pt x="9296" y="8826"/>
                    <a:pt x="9367" y="8041"/>
                  </a:cubicBezTo>
                  <a:cubicBezTo>
                    <a:pt x="9438" y="7265"/>
                    <a:pt x="9207" y="6507"/>
                    <a:pt x="8707" y="5900"/>
                  </a:cubicBezTo>
                  <a:cubicBezTo>
                    <a:pt x="8100" y="5168"/>
                    <a:pt x="7244" y="4713"/>
                    <a:pt x="6289" y="4624"/>
                  </a:cubicBezTo>
                  <a:cubicBezTo>
                    <a:pt x="6185" y="4615"/>
                    <a:pt x="6081" y="4611"/>
                    <a:pt x="5977" y="4611"/>
                  </a:cubicBezTo>
                  <a:cubicBezTo>
                    <a:pt x="5141" y="4611"/>
                    <a:pt x="4335" y="4896"/>
                    <a:pt x="3684" y="5436"/>
                  </a:cubicBezTo>
                  <a:cubicBezTo>
                    <a:pt x="1829" y="6979"/>
                    <a:pt x="1570" y="9736"/>
                    <a:pt x="3105" y="11591"/>
                  </a:cubicBezTo>
                  <a:cubicBezTo>
                    <a:pt x="4023" y="12698"/>
                    <a:pt x="5317" y="13385"/>
                    <a:pt x="6744" y="13510"/>
                  </a:cubicBezTo>
                  <a:cubicBezTo>
                    <a:pt x="6914" y="13527"/>
                    <a:pt x="7083" y="13536"/>
                    <a:pt x="7253" y="13536"/>
                  </a:cubicBezTo>
                  <a:cubicBezTo>
                    <a:pt x="8502" y="13536"/>
                    <a:pt x="9706" y="13108"/>
                    <a:pt x="10678" y="12296"/>
                  </a:cubicBezTo>
                  <a:cubicBezTo>
                    <a:pt x="13489" y="9968"/>
                    <a:pt x="13881" y="5775"/>
                    <a:pt x="11544" y="2965"/>
                  </a:cubicBezTo>
                  <a:cubicBezTo>
                    <a:pt x="9926" y="1012"/>
                    <a:pt x="7583" y="0"/>
                    <a:pt x="5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10751;p36">
              <a:extLst>
                <a:ext uri="{FF2B5EF4-FFF2-40B4-BE49-F238E27FC236}">
                  <a16:creationId xmlns:a16="http://schemas.microsoft.com/office/drawing/2014/main" id="{6019417B-1B30-F41C-063B-3AC3E8E055CB}"/>
                </a:ext>
              </a:extLst>
            </p:cNvPr>
            <p:cNvSpPr/>
            <p:nvPr/>
          </p:nvSpPr>
          <p:spPr>
            <a:xfrm>
              <a:off x="2670425" y="3313450"/>
              <a:ext cx="208350" cy="240000"/>
            </a:xfrm>
            <a:custGeom>
              <a:avLst/>
              <a:gdLst/>
              <a:ahLst/>
              <a:cxnLst/>
              <a:rect l="l" t="t" r="r" b="b"/>
              <a:pathLst>
                <a:path w="8334" h="9600" extrusionOk="0">
                  <a:moveTo>
                    <a:pt x="4854" y="0"/>
                  </a:moveTo>
                  <a:cubicBezTo>
                    <a:pt x="1999" y="411"/>
                    <a:pt x="1" y="3069"/>
                    <a:pt x="411" y="5933"/>
                  </a:cubicBezTo>
                  <a:cubicBezTo>
                    <a:pt x="715" y="8056"/>
                    <a:pt x="2543" y="9599"/>
                    <a:pt x="4631" y="9599"/>
                  </a:cubicBezTo>
                  <a:cubicBezTo>
                    <a:pt x="4836" y="9599"/>
                    <a:pt x="5041" y="9582"/>
                    <a:pt x="5246" y="9555"/>
                  </a:cubicBezTo>
                  <a:cubicBezTo>
                    <a:pt x="6165" y="9421"/>
                    <a:pt x="6977" y="8939"/>
                    <a:pt x="7539" y="8190"/>
                  </a:cubicBezTo>
                  <a:cubicBezTo>
                    <a:pt x="8101" y="7450"/>
                    <a:pt x="8333" y="6531"/>
                    <a:pt x="8199" y="5603"/>
                  </a:cubicBezTo>
                  <a:cubicBezTo>
                    <a:pt x="8092" y="4854"/>
                    <a:pt x="7691" y="4184"/>
                    <a:pt x="7084" y="3721"/>
                  </a:cubicBezTo>
                  <a:cubicBezTo>
                    <a:pt x="6579" y="3347"/>
                    <a:pt x="5983" y="3148"/>
                    <a:pt x="5366" y="3148"/>
                  </a:cubicBezTo>
                  <a:cubicBezTo>
                    <a:pt x="5232" y="3148"/>
                    <a:pt x="5097" y="3157"/>
                    <a:pt x="4961" y="3176"/>
                  </a:cubicBezTo>
                  <a:cubicBezTo>
                    <a:pt x="3667" y="3364"/>
                    <a:pt x="2775" y="4568"/>
                    <a:pt x="2963" y="5853"/>
                  </a:cubicBezTo>
                  <a:cubicBezTo>
                    <a:pt x="3101" y="6830"/>
                    <a:pt x="3938" y="7532"/>
                    <a:pt x="4897" y="7532"/>
                  </a:cubicBezTo>
                  <a:cubicBezTo>
                    <a:pt x="4989" y="7532"/>
                    <a:pt x="5082" y="7525"/>
                    <a:pt x="5175" y="7512"/>
                  </a:cubicBezTo>
                  <a:cubicBezTo>
                    <a:pt x="5612" y="7450"/>
                    <a:pt x="5996" y="7226"/>
                    <a:pt x="6255" y="6879"/>
                  </a:cubicBezTo>
                  <a:cubicBezTo>
                    <a:pt x="6522" y="6522"/>
                    <a:pt x="6629" y="6094"/>
                    <a:pt x="6567" y="5656"/>
                  </a:cubicBezTo>
                  <a:cubicBezTo>
                    <a:pt x="6469" y="4972"/>
                    <a:pt x="5880" y="4474"/>
                    <a:pt x="5202" y="4474"/>
                  </a:cubicBezTo>
                  <a:cubicBezTo>
                    <a:pt x="5137" y="4474"/>
                    <a:pt x="5072" y="4478"/>
                    <a:pt x="5006" y="4488"/>
                  </a:cubicBezTo>
                  <a:lnTo>
                    <a:pt x="5104" y="5193"/>
                  </a:lnTo>
                  <a:cubicBezTo>
                    <a:pt x="5132" y="5189"/>
                    <a:pt x="5160" y="5187"/>
                    <a:pt x="5188" y="5187"/>
                  </a:cubicBezTo>
                  <a:cubicBezTo>
                    <a:pt x="5520" y="5187"/>
                    <a:pt x="5812" y="5426"/>
                    <a:pt x="5853" y="5763"/>
                  </a:cubicBezTo>
                  <a:cubicBezTo>
                    <a:pt x="5889" y="6004"/>
                    <a:pt x="5826" y="6245"/>
                    <a:pt x="5684" y="6441"/>
                  </a:cubicBezTo>
                  <a:cubicBezTo>
                    <a:pt x="5532" y="6638"/>
                    <a:pt x="5318" y="6772"/>
                    <a:pt x="5077" y="6807"/>
                  </a:cubicBezTo>
                  <a:cubicBezTo>
                    <a:pt x="5017" y="6816"/>
                    <a:pt x="4957" y="6820"/>
                    <a:pt x="4898" y="6820"/>
                  </a:cubicBezTo>
                  <a:cubicBezTo>
                    <a:pt x="4291" y="6820"/>
                    <a:pt x="3757" y="6373"/>
                    <a:pt x="3667" y="5755"/>
                  </a:cubicBezTo>
                  <a:cubicBezTo>
                    <a:pt x="3543" y="4854"/>
                    <a:pt x="4167" y="4024"/>
                    <a:pt x="5059" y="3890"/>
                  </a:cubicBezTo>
                  <a:cubicBezTo>
                    <a:pt x="5163" y="3875"/>
                    <a:pt x="5266" y="3868"/>
                    <a:pt x="5368" y="3868"/>
                  </a:cubicBezTo>
                  <a:cubicBezTo>
                    <a:pt x="5830" y="3868"/>
                    <a:pt x="6275" y="4016"/>
                    <a:pt x="6647" y="4300"/>
                  </a:cubicBezTo>
                  <a:cubicBezTo>
                    <a:pt x="7111" y="4639"/>
                    <a:pt x="7405" y="5139"/>
                    <a:pt x="7486" y="5710"/>
                  </a:cubicBezTo>
                  <a:cubicBezTo>
                    <a:pt x="7593" y="6441"/>
                    <a:pt x="7405" y="7173"/>
                    <a:pt x="6968" y="7762"/>
                  </a:cubicBezTo>
                  <a:cubicBezTo>
                    <a:pt x="6522" y="8351"/>
                    <a:pt x="5871" y="8734"/>
                    <a:pt x="5139" y="8841"/>
                  </a:cubicBezTo>
                  <a:cubicBezTo>
                    <a:pt x="4970" y="8865"/>
                    <a:pt x="4801" y="8877"/>
                    <a:pt x="4635" y="8877"/>
                  </a:cubicBezTo>
                  <a:cubicBezTo>
                    <a:pt x="2900" y="8877"/>
                    <a:pt x="1377" y="7601"/>
                    <a:pt x="1125" y="5835"/>
                  </a:cubicBezTo>
                  <a:cubicBezTo>
                    <a:pt x="768" y="3364"/>
                    <a:pt x="2490" y="1062"/>
                    <a:pt x="4961" y="705"/>
                  </a:cubicBezTo>
                  <a:lnTo>
                    <a:pt x="48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10752;p36">
              <a:extLst>
                <a:ext uri="{FF2B5EF4-FFF2-40B4-BE49-F238E27FC236}">
                  <a16:creationId xmlns:a16="http://schemas.microsoft.com/office/drawing/2014/main" id="{F4432A80-333B-ECA0-C00C-F57543667051}"/>
                </a:ext>
              </a:extLst>
            </p:cNvPr>
            <p:cNvSpPr/>
            <p:nvPr/>
          </p:nvSpPr>
          <p:spPr>
            <a:xfrm>
              <a:off x="2574975" y="3130750"/>
              <a:ext cx="215250" cy="215725"/>
            </a:xfrm>
            <a:custGeom>
              <a:avLst/>
              <a:gdLst/>
              <a:ahLst/>
              <a:cxnLst/>
              <a:rect l="l" t="t" r="r" b="b"/>
              <a:pathLst>
                <a:path w="8610" h="8629" extrusionOk="0">
                  <a:moveTo>
                    <a:pt x="3777" y="1"/>
                  </a:moveTo>
                  <a:cubicBezTo>
                    <a:pt x="2887" y="1"/>
                    <a:pt x="2036" y="330"/>
                    <a:pt x="1383" y="948"/>
                  </a:cubicBezTo>
                  <a:cubicBezTo>
                    <a:pt x="554" y="1724"/>
                    <a:pt x="72" y="2786"/>
                    <a:pt x="36" y="3927"/>
                  </a:cubicBezTo>
                  <a:cubicBezTo>
                    <a:pt x="1" y="5060"/>
                    <a:pt x="411" y="6149"/>
                    <a:pt x="1187" y="6978"/>
                  </a:cubicBezTo>
                  <a:cubicBezTo>
                    <a:pt x="2222" y="8076"/>
                    <a:pt x="3623" y="8629"/>
                    <a:pt x="5014" y="8629"/>
                  </a:cubicBezTo>
                  <a:cubicBezTo>
                    <a:pt x="6308" y="8629"/>
                    <a:pt x="7593" y="8165"/>
                    <a:pt x="8610" y="7210"/>
                  </a:cubicBezTo>
                  <a:lnTo>
                    <a:pt x="8119" y="6693"/>
                  </a:lnTo>
                  <a:cubicBezTo>
                    <a:pt x="7247" y="7509"/>
                    <a:pt x="6133" y="7914"/>
                    <a:pt x="5021" y="7914"/>
                  </a:cubicBezTo>
                  <a:cubicBezTo>
                    <a:pt x="3813" y="7914"/>
                    <a:pt x="2606" y="7436"/>
                    <a:pt x="1714" y="6488"/>
                  </a:cubicBezTo>
                  <a:cubicBezTo>
                    <a:pt x="1062" y="5801"/>
                    <a:pt x="723" y="4891"/>
                    <a:pt x="759" y="3945"/>
                  </a:cubicBezTo>
                  <a:cubicBezTo>
                    <a:pt x="786" y="3000"/>
                    <a:pt x="1178" y="2116"/>
                    <a:pt x="1874" y="1474"/>
                  </a:cubicBezTo>
                  <a:cubicBezTo>
                    <a:pt x="2385" y="989"/>
                    <a:pt x="3050" y="723"/>
                    <a:pt x="3753" y="723"/>
                  </a:cubicBezTo>
                  <a:cubicBezTo>
                    <a:pt x="3787" y="723"/>
                    <a:pt x="3821" y="724"/>
                    <a:pt x="3855" y="725"/>
                  </a:cubicBezTo>
                  <a:cubicBezTo>
                    <a:pt x="4595" y="743"/>
                    <a:pt x="5282" y="1055"/>
                    <a:pt x="5790" y="1590"/>
                  </a:cubicBezTo>
                  <a:cubicBezTo>
                    <a:pt x="6183" y="2009"/>
                    <a:pt x="6388" y="2554"/>
                    <a:pt x="6370" y="3125"/>
                  </a:cubicBezTo>
                  <a:cubicBezTo>
                    <a:pt x="6353" y="3695"/>
                    <a:pt x="6112" y="4231"/>
                    <a:pt x="5692" y="4623"/>
                  </a:cubicBezTo>
                  <a:cubicBezTo>
                    <a:pt x="5380" y="4910"/>
                    <a:pt x="4982" y="5070"/>
                    <a:pt x="4550" y="5070"/>
                  </a:cubicBezTo>
                  <a:cubicBezTo>
                    <a:pt x="4538" y="5070"/>
                    <a:pt x="4527" y="5070"/>
                    <a:pt x="4515" y="5069"/>
                  </a:cubicBezTo>
                  <a:cubicBezTo>
                    <a:pt x="4078" y="5051"/>
                    <a:pt x="3667" y="4864"/>
                    <a:pt x="3373" y="4552"/>
                  </a:cubicBezTo>
                  <a:cubicBezTo>
                    <a:pt x="2900" y="4052"/>
                    <a:pt x="2927" y="3258"/>
                    <a:pt x="3426" y="2794"/>
                  </a:cubicBezTo>
                  <a:cubicBezTo>
                    <a:pt x="3602" y="2627"/>
                    <a:pt x="3830" y="2544"/>
                    <a:pt x="4058" y="2544"/>
                  </a:cubicBezTo>
                  <a:cubicBezTo>
                    <a:pt x="4303" y="2544"/>
                    <a:pt x="4548" y="2640"/>
                    <a:pt x="4729" y="2830"/>
                  </a:cubicBezTo>
                  <a:cubicBezTo>
                    <a:pt x="4979" y="3098"/>
                    <a:pt x="4970" y="3526"/>
                    <a:pt x="4702" y="3776"/>
                  </a:cubicBezTo>
                  <a:lnTo>
                    <a:pt x="5193" y="4302"/>
                  </a:lnTo>
                  <a:cubicBezTo>
                    <a:pt x="5746" y="3776"/>
                    <a:pt x="5773" y="2902"/>
                    <a:pt x="5255" y="2339"/>
                  </a:cubicBezTo>
                  <a:cubicBezTo>
                    <a:pt x="4931" y="1997"/>
                    <a:pt x="4496" y="1825"/>
                    <a:pt x="4060" y="1825"/>
                  </a:cubicBezTo>
                  <a:cubicBezTo>
                    <a:pt x="3657" y="1825"/>
                    <a:pt x="3253" y="1972"/>
                    <a:pt x="2936" y="2268"/>
                  </a:cubicBezTo>
                  <a:cubicBezTo>
                    <a:pt x="2142" y="3009"/>
                    <a:pt x="2106" y="4249"/>
                    <a:pt x="2847" y="5043"/>
                  </a:cubicBezTo>
                  <a:cubicBezTo>
                    <a:pt x="3275" y="5498"/>
                    <a:pt x="3864" y="5765"/>
                    <a:pt x="4497" y="5783"/>
                  </a:cubicBezTo>
                  <a:cubicBezTo>
                    <a:pt x="4520" y="5784"/>
                    <a:pt x="4544" y="5784"/>
                    <a:pt x="4567" y="5784"/>
                  </a:cubicBezTo>
                  <a:cubicBezTo>
                    <a:pt x="5174" y="5784"/>
                    <a:pt x="5736" y="5562"/>
                    <a:pt x="6183" y="5150"/>
                  </a:cubicBezTo>
                  <a:cubicBezTo>
                    <a:pt x="6736" y="4623"/>
                    <a:pt x="7057" y="3919"/>
                    <a:pt x="7084" y="3151"/>
                  </a:cubicBezTo>
                  <a:cubicBezTo>
                    <a:pt x="7111" y="2384"/>
                    <a:pt x="6834" y="1661"/>
                    <a:pt x="6308" y="1099"/>
                  </a:cubicBezTo>
                  <a:cubicBezTo>
                    <a:pt x="5675" y="421"/>
                    <a:pt x="4809" y="29"/>
                    <a:pt x="3881" y="2"/>
                  </a:cubicBezTo>
                  <a:cubicBezTo>
                    <a:pt x="3846" y="1"/>
                    <a:pt x="3812" y="1"/>
                    <a:pt x="3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10753;p36">
              <a:extLst>
                <a:ext uri="{FF2B5EF4-FFF2-40B4-BE49-F238E27FC236}">
                  <a16:creationId xmlns:a16="http://schemas.microsoft.com/office/drawing/2014/main" id="{B6686E51-3849-4CAD-3F83-97A54C478C6B}"/>
                </a:ext>
              </a:extLst>
            </p:cNvPr>
            <p:cNvSpPr/>
            <p:nvPr/>
          </p:nvSpPr>
          <p:spPr>
            <a:xfrm>
              <a:off x="2688050" y="3563925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16" y="713"/>
                  </a:moveTo>
                  <a:cubicBezTo>
                    <a:pt x="1134" y="713"/>
                    <a:pt x="1143" y="722"/>
                    <a:pt x="1160" y="722"/>
                  </a:cubicBezTo>
                  <a:cubicBezTo>
                    <a:pt x="1366" y="740"/>
                    <a:pt x="1508" y="928"/>
                    <a:pt x="1491" y="1133"/>
                  </a:cubicBezTo>
                  <a:cubicBezTo>
                    <a:pt x="1482" y="1231"/>
                    <a:pt x="1428" y="1320"/>
                    <a:pt x="1348" y="1383"/>
                  </a:cubicBezTo>
                  <a:cubicBezTo>
                    <a:pt x="1289" y="1434"/>
                    <a:pt x="1212" y="1467"/>
                    <a:pt x="1131" y="1467"/>
                  </a:cubicBezTo>
                  <a:cubicBezTo>
                    <a:pt x="1114" y="1467"/>
                    <a:pt x="1097" y="1466"/>
                    <a:pt x="1080" y="1463"/>
                  </a:cubicBezTo>
                  <a:cubicBezTo>
                    <a:pt x="973" y="1454"/>
                    <a:pt x="884" y="1400"/>
                    <a:pt x="821" y="1329"/>
                  </a:cubicBezTo>
                  <a:cubicBezTo>
                    <a:pt x="759" y="1249"/>
                    <a:pt x="732" y="1151"/>
                    <a:pt x="741" y="1052"/>
                  </a:cubicBezTo>
                  <a:cubicBezTo>
                    <a:pt x="759" y="954"/>
                    <a:pt x="804" y="865"/>
                    <a:pt x="884" y="803"/>
                  </a:cubicBezTo>
                  <a:cubicBezTo>
                    <a:pt x="946" y="749"/>
                    <a:pt x="1036" y="713"/>
                    <a:pt x="1116" y="713"/>
                  </a:cubicBezTo>
                  <a:close/>
                  <a:moveTo>
                    <a:pt x="1105" y="0"/>
                  </a:moveTo>
                  <a:cubicBezTo>
                    <a:pt x="859" y="0"/>
                    <a:pt x="626" y="82"/>
                    <a:pt x="438" y="241"/>
                  </a:cubicBezTo>
                  <a:cubicBezTo>
                    <a:pt x="206" y="419"/>
                    <a:pt x="63" y="678"/>
                    <a:pt x="27" y="972"/>
                  </a:cubicBezTo>
                  <a:cubicBezTo>
                    <a:pt x="1" y="1258"/>
                    <a:pt x="81" y="1543"/>
                    <a:pt x="259" y="1775"/>
                  </a:cubicBezTo>
                  <a:cubicBezTo>
                    <a:pt x="447" y="2007"/>
                    <a:pt x="705" y="2150"/>
                    <a:pt x="1000" y="2176"/>
                  </a:cubicBezTo>
                  <a:cubicBezTo>
                    <a:pt x="1036" y="2185"/>
                    <a:pt x="1080" y="2185"/>
                    <a:pt x="1116" y="2185"/>
                  </a:cubicBezTo>
                  <a:cubicBezTo>
                    <a:pt x="1366" y="2185"/>
                    <a:pt x="1606" y="2105"/>
                    <a:pt x="1803" y="1945"/>
                  </a:cubicBezTo>
                  <a:cubicBezTo>
                    <a:pt x="2026" y="1766"/>
                    <a:pt x="2168" y="1498"/>
                    <a:pt x="2204" y="1213"/>
                  </a:cubicBezTo>
                  <a:cubicBezTo>
                    <a:pt x="2267" y="615"/>
                    <a:pt x="1838" y="71"/>
                    <a:pt x="1241" y="9"/>
                  </a:cubicBezTo>
                  <a:cubicBezTo>
                    <a:pt x="1195" y="3"/>
                    <a:pt x="1150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10754;p36">
              <a:extLst>
                <a:ext uri="{FF2B5EF4-FFF2-40B4-BE49-F238E27FC236}">
                  <a16:creationId xmlns:a16="http://schemas.microsoft.com/office/drawing/2014/main" id="{C297330D-4ECE-F212-98DB-35824FB663C9}"/>
                </a:ext>
              </a:extLst>
            </p:cNvPr>
            <p:cNvSpPr/>
            <p:nvPr/>
          </p:nvSpPr>
          <p:spPr>
            <a:xfrm>
              <a:off x="2768350" y="3425425"/>
              <a:ext cx="56900" cy="54650"/>
            </a:xfrm>
            <a:custGeom>
              <a:avLst/>
              <a:gdLst/>
              <a:ahLst/>
              <a:cxnLst/>
              <a:rect l="l" t="t" r="r" b="b"/>
              <a:pathLst>
                <a:path w="2276" h="2186" extrusionOk="0">
                  <a:moveTo>
                    <a:pt x="1160" y="722"/>
                  </a:moveTo>
                  <a:cubicBezTo>
                    <a:pt x="1365" y="749"/>
                    <a:pt x="1517" y="928"/>
                    <a:pt x="1490" y="1133"/>
                  </a:cubicBezTo>
                  <a:cubicBezTo>
                    <a:pt x="1474" y="1322"/>
                    <a:pt x="1313" y="1466"/>
                    <a:pt x="1127" y="1466"/>
                  </a:cubicBezTo>
                  <a:cubicBezTo>
                    <a:pt x="1111" y="1466"/>
                    <a:pt x="1096" y="1465"/>
                    <a:pt x="1080" y="1463"/>
                  </a:cubicBezTo>
                  <a:cubicBezTo>
                    <a:pt x="982" y="1454"/>
                    <a:pt x="892" y="1409"/>
                    <a:pt x="830" y="1329"/>
                  </a:cubicBezTo>
                  <a:cubicBezTo>
                    <a:pt x="767" y="1249"/>
                    <a:pt x="741" y="1151"/>
                    <a:pt x="750" y="1053"/>
                  </a:cubicBezTo>
                  <a:cubicBezTo>
                    <a:pt x="759" y="954"/>
                    <a:pt x="812" y="865"/>
                    <a:pt x="883" y="803"/>
                  </a:cubicBezTo>
                  <a:cubicBezTo>
                    <a:pt x="955" y="749"/>
                    <a:pt x="1035" y="722"/>
                    <a:pt x="1115" y="722"/>
                  </a:cubicBezTo>
                  <a:close/>
                  <a:moveTo>
                    <a:pt x="1112" y="1"/>
                  </a:moveTo>
                  <a:cubicBezTo>
                    <a:pt x="864" y="1"/>
                    <a:pt x="628" y="88"/>
                    <a:pt x="437" y="241"/>
                  </a:cubicBezTo>
                  <a:cubicBezTo>
                    <a:pt x="205" y="428"/>
                    <a:pt x="63" y="687"/>
                    <a:pt x="36" y="972"/>
                  </a:cubicBezTo>
                  <a:cubicBezTo>
                    <a:pt x="0" y="1267"/>
                    <a:pt x="81" y="1552"/>
                    <a:pt x="268" y="1775"/>
                  </a:cubicBezTo>
                  <a:cubicBezTo>
                    <a:pt x="446" y="2007"/>
                    <a:pt x="714" y="2150"/>
                    <a:pt x="999" y="2185"/>
                  </a:cubicBezTo>
                  <a:lnTo>
                    <a:pt x="1124" y="2185"/>
                  </a:lnTo>
                  <a:cubicBezTo>
                    <a:pt x="1668" y="2185"/>
                    <a:pt x="2141" y="1775"/>
                    <a:pt x="2204" y="1213"/>
                  </a:cubicBezTo>
                  <a:cubicBezTo>
                    <a:pt x="2275" y="615"/>
                    <a:pt x="1838" y="71"/>
                    <a:pt x="1240" y="9"/>
                  </a:cubicBezTo>
                  <a:cubicBezTo>
                    <a:pt x="1197" y="4"/>
                    <a:pt x="1155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10755;p36">
              <a:extLst>
                <a:ext uri="{FF2B5EF4-FFF2-40B4-BE49-F238E27FC236}">
                  <a16:creationId xmlns:a16="http://schemas.microsoft.com/office/drawing/2014/main" id="{3C487615-342E-F22F-8697-E7134469A4A5}"/>
                </a:ext>
              </a:extLst>
            </p:cNvPr>
            <p:cNvSpPr/>
            <p:nvPr/>
          </p:nvSpPr>
          <p:spPr>
            <a:xfrm>
              <a:off x="2657050" y="3191750"/>
              <a:ext cx="56000" cy="54600"/>
            </a:xfrm>
            <a:custGeom>
              <a:avLst/>
              <a:gdLst/>
              <a:ahLst/>
              <a:cxnLst/>
              <a:rect l="l" t="t" r="r" b="b"/>
              <a:pathLst>
                <a:path w="2240" h="2184" extrusionOk="0">
                  <a:moveTo>
                    <a:pt x="1160" y="720"/>
                  </a:moveTo>
                  <a:cubicBezTo>
                    <a:pt x="1259" y="729"/>
                    <a:pt x="1348" y="783"/>
                    <a:pt x="1410" y="863"/>
                  </a:cubicBezTo>
                  <a:cubicBezTo>
                    <a:pt x="1473" y="934"/>
                    <a:pt x="1499" y="1032"/>
                    <a:pt x="1490" y="1140"/>
                  </a:cubicBezTo>
                  <a:cubicBezTo>
                    <a:pt x="1482" y="1238"/>
                    <a:pt x="1428" y="1327"/>
                    <a:pt x="1348" y="1389"/>
                  </a:cubicBezTo>
                  <a:cubicBezTo>
                    <a:pt x="1285" y="1444"/>
                    <a:pt x="1202" y="1471"/>
                    <a:pt x="1117" y="1471"/>
                  </a:cubicBezTo>
                  <a:cubicBezTo>
                    <a:pt x="1105" y="1471"/>
                    <a:pt x="1092" y="1471"/>
                    <a:pt x="1080" y="1470"/>
                  </a:cubicBezTo>
                  <a:cubicBezTo>
                    <a:pt x="973" y="1452"/>
                    <a:pt x="884" y="1407"/>
                    <a:pt x="821" y="1327"/>
                  </a:cubicBezTo>
                  <a:cubicBezTo>
                    <a:pt x="759" y="1247"/>
                    <a:pt x="732" y="1148"/>
                    <a:pt x="741" y="1050"/>
                  </a:cubicBezTo>
                  <a:cubicBezTo>
                    <a:pt x="768" y="863"/>
                    <a:pt x="928" y="720"/>
                    <a:pt x="1116" y="720"/>
                  </a:cubicBezTo>
                  <a:close/>
                  <a:moveTo>
                    <a:pt x="1123" y="0"/>
                  </a:moveTo>
                  <a:cubicBezTo>
                    <a:pt x="566" y="0"/>
                    <a:pt x="94" y="411"/>
                    <a:pt x="27" y="970"/>
                  </a:cubicBezTo>
                  <a:cubicBezTo>
                    <a:pt x="1" y="1264"/>
                    <a:pt x="81" y="1550"/>
                    <a:pt x="268" y="1782"/>
                  </a:cubicBezTo>
                  <a:cubicBezTo>
                    <a:pt x="447" y="2005"/>
                    <a:pt x="705" y="2148"/>
                    <a:pt x="1000" y="2183"/>
                  </a:cubicBezTo>
                  <a:lnTo>
                    <a:pt x="1125" y="2183"/>
                  </a:lnTo>
                  <a:cubicBezTo>
                    <a:pt x="1366" y="2183"/>
                    <a:pt x="1606" y="2103"/>
                    <a:pt x="1803" y="1951"/>
                  </a:cubicBezTo>
                  <a:cubicBezTo>
                    <a:pt x="2026" y="1764"/>
                    <a:pt x="2168" y="1505"/>
                    <a:pt x="2204" y="1211"/>
                  </a:cubicBezTo>
                  <a:cubicBezTo>
                    <a:pt x="2240" y="925"/>
                    <a:pt x="2151" y="640"/>
                    <a:pt x="1972" y="408"/>
                  </a:cubicBezTo>
                  <a:cubicBezTo>
                    <a:pt x="1785" y="185"/>
                    <a:pt x="1526" y="42"/>
                    <a:pt x="1241" y="7"/>
                  </a:cubicBezTo>
                  <a:cubicBezTo>
                    <a:pt x="1201" y="2"/>
                    <a:pt x="1162" y="0"/>
                    <a:pt x="1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10756;p36">
              <a:extLst>
                <a:ext uri="{FF2B5EF4-FFF2-40B4-BE49-F238E27FC236}">
                  <a16:creationId xmlns:a16="http://schemas.microsoft.com/office/drawing/2014/main" id="{2FE8CABB-02AF-B65C-977B-79973B9FAFD0}"/>
                </a:ext>
              </a:extLst>
            </p:cNvPr>
            <p:cNvSpPr/>
            <p:nvPr/>
          </p:nvSpPr>
          <p:spPr>
            <a:xfrm>
              <a:off x="4214450" y="3721100"/>
              <a:ext cx="219700" cy="204800"/>
            </a:xfrm>
            <a:custGeom>
              <a:avLst/>
              <a:gdLst/>
              <a:ahLst/>
              <a:cxnLst/>
              <a:rect l="l" t="t" r="r" b="b"/>
              <a:pathLst>
                <a:path w="8788" h="8192" extrusionOk="0">
                  <a:moveTo>
                    <a:pt x="1151" y="4150"/>
                  </a:moveTo>
                  <a:lnTo>
                    <a:pt x="1151" y="4150"/>
                  </a:lnTo>
                  <a:cubicBezTo>
                    <a:pt x="1428" y="5301"/>
                    <a:pt x="2240" y="6033"/>
                    <a:pt x="3123" y="6389"/>
                  </a:cubicBezTo>
                  <a:cubicBezTo>
                    <a:pt x="3486" y="6537"/>
                    <a:pt x="3826" y="6611"/>
                    <a:pt x="4144" y="6611"/>
                  </a:cubicBezTo>
                  <a:cubicBezTo>
                    <a:pt x="4497" y="6611"/>
                    <a:pt x="4821" y="6519"/>
                    <a:pt x="5112" y="6336"/>
                  </a:cubicBezTo>
                  <a:cubicBezTo>
                    <a:pt x="5763" y="5943"/>
                    <a:pt x="6102" y="5194"/>
                    <a:pt x="6281" y="4587"/>
                  </a:cubicBezTo>
                  <a:cubicBezTo>
                    <a:pt x="6370" y="4819"/>
                    <a:pt x="6406" y="5078"/>
                    <a:pt x="6406" y="5337"/>
                  </a:cubicBezTo>
                  <a:cubicBezTo>
                    <a:pt x="6388" y="5872"/>
                    <a:pt x="6165" y="6381"/>
                    <a:pt x="5772" y="6746"/>
                  </a:cubicBezTo>
                  <a:cubicBezTo>
                    <a:pt x="5267" y="7230"/>
                    <a:pt x="4617" y="7469"/>
                    <a:pt x="3967" y="7469"/>
                  </a:cubicBezTo>
                  <a:cubicBezTo>
                    <a:pt x="3273" y="7469"/>
                    <a:pt x="2581" y="7196"/>
                    <a:pt x="2070" y="6657"/>
                  </a:cubicBezTo>
                  <a:cubicBezTo>
                    <a:pt x="1401" y="5961"/>
                    <a:pt x="1098" y="5051"/>
                    <a:pt x="1151" y="4150"/>
                  </a:cubicBezTo>
                  <a:close/>
                  <a:moveTo>
                    <a:pt x="5144" y="0"/>
                  </a:moveTo>
                  <a:cubicBezTo>
                    <a:pt x="3849" y="0"/>
                    <a:pt x="2635" y="488"/>
                    <a:pt x="1695" y="1376"/>
                  </a:cubicBezTo>
                  <a:cubicBezTo>
                    <a:pt x="63" y="2928"/>
                    <a:pt x="0" y="5515"/>
                    <a:pt x="1544" y="7148"/>
                  </a:cubicBezTo>
                  <a:cubicBezTo>
                    <a:pt x="2204" y="7844"/>
                    <a:pt x="3087" y="8192"/>
                    <a:pt x="3970" y="8192"/>
                  </a:cubicBezTo>
                  <a:cubicBezTo>
                    <a:pt x="4800" y="8192"/>
                    <a:pt x="5621" y="7888"/>
                    <a:pt x="6272" y="7273"/>
                  </a:cubicBezTo>
                  <a:cubicBezTo>
                    <a:pt x="6798" y="6764"/>
                    <a:pt x="7101" y="6086"/>
                    <a:pt x="7119" y="5355"/>
                  </a:cubicBezTo>
                  <a:cubicBezTo>
                    <a:pt x="7137" y="4623"/>
                    <a:pt x="6870" y="3927"/>
                    <a:pt x="6370" y="3392"/>
                  </a:cubicBezTo>
                  <a:lnTo>
                    <a:pt x="5817" y="2821"/>
                  </a:lnTo>
                  <a:lnTo>
                    <a:pt x="5745" y="3606"/>
                  </a:lnTo>
                  <a:cubicBezTo>
                    <a:pt x="5710" y="4052"/>
                    <a:pt x="5451" y="5292"/>
                    <a:pt x="4737" y="5729"/>
                  </a:cubicBezTo>
                  <a:cubicBezTo>
                    <a:pt x="4559" y="5836"/>
                    <a:pt x="4360" y="5890"/>
                    <a:pt x="4137" y="5890"/>
                  </a:cubicBezTo>
                  <a:cubicBezTo>
                    <a:pt x="3914" y="5890"/>
                    <a:pt x="3667" y="5836"/>
                    <a:pt x="3390" y="5729"/>
                  </a:cubicBezTo>
                  <a:cubicBezTo>
                    <a:pt x="2873" y="5515"/>
                    <a:pt x="1249" y="4641"/>
                    <a:pt x="1936" y="2161"/>
                  </a:cubicBezTo>
                  <a:cubicBezTo>
                    <a:pt x="2016" y="2072"/>
                    <a:pt x="2097" y="1983"/>
                    <a:pt x="2186" y="1902"/>
                  </a:cubicBezTo>
                  <a:cubicBezTo>
                    <a:pt x="2992" y="1139"/>
                    <a:pt x="4029" y="714"/>
                    <a:pt x="5123" y="714"/>
                  </a:cubicBezTo>
                  <a:cubicBezTo>
                    <a:pt x="5167" y="714"/>
                    <a:pt x="5211" y="714"/>
                    <a:pt x="5255" y="716"/>
                  </a:cubicBezTo>
                  <a:cubicBezTo>
                    <a:pt x="6406" y="743"/>
                    <a:pt x="7476" y="1224"/>
                    <a:pt x="8261" y="2054"/>
                  </a:cubicBezTo>
                  <a:lnTo>
                    <a:pt x="8788" y="1554"/>
                  </a:lnTo>
                  <a:cubicBezTo>
                    <a:pt x="7860" y="591"/>
                    <a:pt x="6620" y="29"/>
                    <a:pt x="5282" y="2"/>
                  </a:cubicBezTo>
                  <a:cubicBezTo>
                    <a:pt x="5236" y="1"/>
                    <a:pt x="5190" y="0"/>
                    <a:pt x="5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10757;p36">
              <a:extLst>
                <a:ext uri="{FF2B5EF4-FFF2-40B4-BE49-F238E27FC236}">
                  <a16:creationId xmlns:a16="http://schemas.microsoft.com/office/drawing/2014/main" id="{5CD17128-8E46-FAC4-65E4-E77360237E5F}"/>
                </a:ext>
              </a:extLst>
            </p:cNvPr>
            <p:cNvSpPr/>
            <p:nvPr/>
          </p:nvSpPr>
          <p:spPr>
            <a:xfrm>
              <a:off x="4025775" y="3806900"/>
              <a:ext cx="238875" cy="182575"/>
            </a:xfrm>
            <a:custGeom>
              <a:avLst/>
              <a:gdLst/>
              <a:ahLst/>
              <a:cxnLst/>
              <a:rect l="l" t="t" r="r" b="b"/>
              <a:pathLst>
                <a:path w="9555" h="7303" extrusionOk="0">
                  <a:moveTo>
                    <a:pt x="7137" y="1316"/>
                  </a:moveTo>
                  <a:lnTo>
                    <a:pt x="7137" y="1316"/>
                  </a:lnTo>
                  <a:cubicBezTo>
                    <a:pt x="7877" y="1816"/>
                    <a:pt x="8413" y="2618"/>
                    <a:pt x="8555" y="3573"/>
                  </a:cubicBezTo>
                  <a:cubicBezTo>
                    <a:pt x="8778" y="5000"/>
                    <a:pt x="7797" y="6339"/>
                    <a:pt x="6370" y="6562"/>
                  </a:cubicBezTo>
                  <a:cubicBezTo>
                    <a:pt x="6268" y="6577"/>
                    <a:pt x="6166" y="6584"/>
                    <a:pt x="6064" y="6584"/>
                  </a:cubicBezTo>
                  <a:cubicBezTo>
                    <a:pt x="5634" y="6584"/>
                    <a:pt x="5216" y="6449"/>
                    <a:pt x="4862" y="6196"/>
                  </a:cubicBezTo>
                  <a:cubicBezTo>
                    <a:pt x="4657" y="6035"/>
                    <a:pt x="4478" y="5848"/>
                    <a:pt x="4345" y="5643"/>
                  </a:cubicBezTo>
                  <a:lnTo>
                    <a:pt x="4345" y="5643"/>
                  </a:lnTo>
                  <a:cubicBezTo>
                    <a:pt x="4727" y="5787"/>
                    <a:pt x="5199" y="5917"/>
                    <a:pt x="5679" y="5917"/>
                  </a:cubicBezTo>
                  <a:cubicBezTo>
                    <a:pt x="5938" y="5917"/>
                    <a:pt x="6200" y="5879"/>
                    <a:pt x="6450" y="5785"/>
                  </a:cubicBezTo>
                  <a:cubicBezTo>
                    <a:pt x="7057" y="5554"/>
                    <a:pt x="7485" y="5036"/>
                    <a:pt x="7708" y="4242"/>
                  </a:cubicBezTo>
                  <a:cubicBezTo>
                    <a:pt x="7967" y="3323"/>
                    <a:pt x="7877" y="2226"/>
                    <a:pt x="7137" y="1316"/>
                  </a:cubicBezTo>
                  <a:close/>
                  <a:moveTo>
                    <a:pt x="5243" y="0"/>
                  </a:moveTo>
                  <a:cubicBezTo>
                    <a:pt x="5035" y="0"/>
                    <a:pt x="4824" y="16"/>
                    <a:pt x="4612" y="49"/>
                  </a:cubicBezTo>
                  <a:cubicBezTo>
                    <a:pt x="1874" y="469"/>
                    <a:pt x="0" y="3038"/>
                    <a:pt x="419" y="5768"/>
                  </a:cubicBezTo>
                  <a:lnTo>
                    <a:pt x="1133" y="5661"/>
                  </a:lnTo>
                  <a:cubicBezTo>
                    <a:pt x="767" y="3314"/>
                    <a:pt x="2382" y="1120"/>
                    <a:pt x="4719" y="754"/>
                  </a:cubicBezTo>
                  <a:cubicBezTo>
                    <a:pt x="4844" y="736"/>
                    <a:pt x="4960" y="727"/>
                    <a:pt x="5085" y="718"/>
                  </a:cubicBezTo>
                  <a:cubicBezTo>
                    <a:pt x="7467" y="1691"/>
                    <a:pt x="7164" y="3511"/>
                    <a:pt x="7012" y="4046"/>
                  </a:cubicBezTo>
                  <a:cubicBezTo>
                    <a:pt x="6851" y="4617"/>
                    <a:pt x="6584" y="4965"/>
                    <a:pt x="6191" y="5116"/>
                  </a:cubicBezTo>
                  <a:cubicBezTo>
                    <a:pt x="6029" y="5178"/>
                    <a:pt x="5853" y="5204"/>
                    <a:pt x="5675" y="5204"/>
                  </a:cubicBezTo>
                  <a:cubicBezTo>
                    <a:pt x="4827" y="5204"/>
                    <a:pt x="3906" y="4624"/>
                    <a:pt x="3899" y="4617"/>
                  </a:cubicBezTo>
                  <a:lnTo>
                    <a:pt x="3230" y="4198"/>
                  </a:lnTo>
                  <a:lnTo>
                    <a:pt x="3354" y="4974"/>
                  </a:lnTo>
                  <a:cubicBezTo>
                    <a:pt x="3461" y="5705"/>
                    <a:pt x="3845" y="6339"/>
                    <a:pt x="4443" y="6776"/>
                  </a:cubicBezTo>
                  <a:cubicBezTo>
                    <a:pt x="4916" y="7124"/>
                    <a:pt x="5478" y="7302"/>
                    <a:pt x="6058" y="7302"/>
                  </a:cubicBezTo>
                  <a:cubicBezTo>
                    <a:pt x="6200" y="7302"/>
                    <a:pt x="6334" y="7293"/>
                    <a:pt x="6477" y="7266"/>
                  </a:cubicBezTo>
                  <a:cubicBezTo>
                    <a:pt x="8297" y="6990"/>
                    <a:pt x="9555" y="5277"/>
                    <a:pt x="9269" y="3457"/>
                  </a:cubicBezTo>
                  <a:cubicBezTo>
                    <a:pt x="8962" y="1447"/>
                    <a:pt x="7217" y="0"/>
                    <a:pt x="5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10758;p36">
              <a:extLst>
                <a:ext uri="{FF2B5EF4-FFF2-40B4-BE49-F238E27FC236}">
                  <a16:creationId xmlns:a16="http://schemas.microsoft.com/office/drawing/2014/main" id="{F91B32A9-C6EA-6C0A-0073-19BD9C89C99A}"/>
                </a:ext>
              </a:extLst>
            </p:cNvPr>
            <p:cNvSpPr/>
            <p:nvPr/>
          </p:nvSpPr>
          <p:spPr>
            <a:xfrm>
              <a:off x="4226275" y="3910700"/>
              <a:ext cx="132500" cy="150350"/>
            </a:xfrm>
            <a:custGeom>
              <a:avLst/>
              <a:gdLst/>
              <a:ahLst/>
              <a:cxnLst/>
              <a:rect l="l" t="t" r="r" b="b"/>
              <a:pathLst>
                <a:path w="5300" h="6014" extrusionOk="0">
                  <a:moveTo>
                    <a:pt x="3238" y="1"/>
                  </a:moveTo>
                  <a:lnTo>
                    <a:pt x="2632" y="385"/>
                  </a:lnTo>
                  <a:cubicBezTo>
                    <a:pt x="2650" y="411"/>
                    <a:pt x="4282" y="2972"/>
                    <a:pt x="4104" y="5023"/>
                  </a:cubicBezTo>
                  <a:cubicBezTo>
                    <a:pt x="3363" y="4649"/>
                    <a:pt x="1767" y="3632"/>
                    <a:pt x="642" y="1500"/>
                  </a:cubicBezTo>
                  <a:lnTo>
                    <a:pt x="0" y="1830"/>
                  </a:lnTo>
                  <a:cubicBezTo>
                    <a:pt x="1642" y="4934"/>
                    <a:pt x="4157" y="5844"/>
                    <a:pt x="4264" y="5880"/>
                  </a:cubicBezTo>
                  <a:lnTo>
                    <a:pt x="4639" y="6014"/>
                  </a:lnTo>
                  <a:lnTo>
                    <a:pt x="4737" y="5630"/>
                  </a:lnTo>
                  <a:cubicBezTo>
                    <a:pt x="5299" y="3221"/>
                    <a:pt x="3319" y="126"/>
                    <a:pt x="3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10759;p36">
              <a:extLst>
                <a:ext uri="{FF2B5EF4-FFF2-40B4-BE49-F238E27FC236}">
                  <a16:creationId xmlns:a16="http://schemas.microsoft.com/office/drawing/2014/main" id="{A20CD53B-6C7C-FAE5-0631-F7FAE76A72EE}"/>
                </a:ext>
              </a:extLst>
            </p:cNvPr>
            <p:cNvSpPr/>
            <p:nvPr/>
          </p:nvSpPr>
          <p:spPr>
            <a:xfrm>
              <a:off x="3703050" y="3871100"/>
              <a:ext cx="383175" cy="297225"/>
            </a:xfrm>
            <a:custGeom>
              <a:avLst/>
              <a:gdLst/>
              <a:ahLst/>
              <a:cxnLst/>
              <a:rect l="l" t="t" r="r" b="b"/>
              <a:pathLst>
                <a:path w="15327" h="11889" extrusionOk="0">
                  <a:moveTo>
                    <a:pt x="9128" y="6381"/>
                  </a:moveTo>
                  <a:cubicBezTo>
                    <a:pt x="9477" y="6381"/>
                    <a:pt x="9789" y="6655"/>
                    <a:pt x="9822" y="7009"/>
                  </a:cubicBezTo>
                  <a:cubicBezTo>
                    <a:pt x="9831" y="7161"/>
                    <a:pt x="9796" y="7473"/>
                    <a:pt x="9573" y="7660"/>
                  </a:cubicBezTo>
                  <a:cubicBezTo>
                    <a:pt x="9420" y="7791"/>
                    <a:pt x="9195" y="7855"/>
                    <a:pt x="8910" y="7855"/>
                  </a:cubicBezTo>
                  <a:cubicBezTo>
                    <a:pt x="8726" y="7855"/>
                    <a:pt x="8518" y="7828"/>
                    <a:pt x="8288" y="7776"/>
                  </a:cubicBezTo>
                  <a:cubicBezTo>
                    <a:pt x="8243" y="7669"/>
                    <a:pt x="8217" y="7553"/>
                    <a:pt x="8208" y="7428"/>
                  </a:cubicBezTo>
                  <a:cubicBezTo>
                    <a:pt x="8154" y="6911"/>
                    <a:pt x="8538" y="6438"/>
                    <a:pt x="9064" y="6384"/>
                  </a:cubicBezTo>
                  <a:cubicBezTo>
                    <a:pt x="9085" y="6382"/>
                    <a:pt x="9107" y="6381"/>
                    <a:pt x="9128" y="6381"/>
                  </a:cubicBezTo>
                  <a:close/>
                  <a:moveTo>
                    <a:pt x="8464" y="1"/>
                  </a:moveTo>
                  <a:cubicBezTo>
                    <a:pt x="8250" y="1"/>
                    <a:pt x="8033" y="11"/>
                    <a:pt x="7815" y="33"/>
                  </a:cubicBezTo>
                  <a:cubicBezTo>
                    <a:pt x="3310" y="461"/>
                    <a:pt x="0" y="4475"/>
                    <a:pt x="437" y="8980"/>
                  </a:cubicBezTo>
                  <a:lnTo>
                    <a:pt x="1151" y="8909"/>
                  </a:lnTo>
                  <a:cubicBezTo>
                    <a:pt x="759" y="4805"/>
                    <a:pt x="3774" y="1139"/>
                    <a:pt x="7887" y="746"/>
                  </a:cubicBezTo>
                  <a:cubicBezTo>
                    <a:pt x="8077" y="728"/>
                    <a:pt x="8267" y="719"/>
                    <a:pt x="8455" y="719"/>
                  </a:cubicBezTo>
                  <a:cubicBezTo>
                    <a:pt x="11458" y="719"/>
                    <a:pt x="14043" y="3016"/>
                    <a:pt x="14336" y="6063"/>
                  </a:cubicBezTo>
                  <a:cubicBezTo>
                    <a:pt x="14577" y="8624"/>
                    <a:pt x="12695" y="10907"/>
                    <a:pt x="10144" y="11148"/>
                  </a:cubicBezTo>
                  <a:cubicBezTo>
                    <a:pt x="10027" y="11159"/>
                    <a:pt x="9911" y="11164"/>
                    <a:pt x="9795" y="11164"/>
                  </a:cubicBezTo>
                  <a:cubicBezTo>
                    <a:pt x="8946" y="11164"/>
                    <a:pt x="8127" y="10877"/>
                    <a:pt x="7467" y="10327"/>
                  </a:cubicBezTo>
                  <a:cubicBezTo>
                    <a:pt x="6718" y="9712"/>
                    <a:pt x="6245" y="8829"/>
                    <a:pt x="6156" y="7856"/>
                  </a:cubicBezTo>
                  <a:cubicBezTo>
                    <a:pt x="6004" y="6295"/>
                    <a:pt x="7155" y="4904"/>
                    <a:pt x="8716" y="4752"/>
                  </a:cubicBezTo>
                  <a:cubicBezTo>
                    <a:pt x="8787" y="4745"/>
                    <a:pt x="8858" y="4742"/>
                    <a:pt x="8928" y="4742"/>
                  </a:cubicBezTo>
                  <a:cubicBezTo>
                    <a:pt x="10054" y="4742"/>
                    <a:pt x="11025" y="5599"/>
                    <a:pt x="11134" y="6741"/>
                  </a:cubicBezTo>
                  <a:cubicBezTo>
                    <a:pt x="11223" y="7669"/>
                    <a:pt x="10536" y="8499"/>
                    <a:pt x="9608" y="8588"/>
                  </a:cubicBezTo>
                  <a:cubicBezTo>
                    <a:pt x="9566" y="8593"/>
                    <a:pt x="9524" y="8595"/>
                    <a:pt x="9483" y="8595"/>
                  </a:cubicBezTo>
                  <a:cubicBezTo>
                    <a:pt x="9378" y="8595"/>
                    <a:pt x="9277" y="8580"/>
                    <a:pt x="9180" y="8561"/>
                  </a:cubicBezTo>
                  <a:cubicBezTo>
                    <a:pt x="9519" y="8517"/>
                    <a:pt x="9805" y="8401"/>
                    <a:pt x="10037" y="8204"/>
                  </a:cubicBezTo>
                  <a:cubicBezTo>
                    <a:pt x="10456" y="7847"/>
                    <a:pt x="10572" y="7321"/>
                    <a:pt x="10536" y="6946"/>
                  </a:cubicBezTo>
                  <a:cubicBezTo>
                    <a:pt x="10469" y="6214"/>
                    <a:pt x="9846" y="5665"/>
                    <a:pt x="9124" y="5665"/>
                  </a:cubicBezTo>
                  <a:cubicBezTo>
                    <a:pt x="9080" y="5665"/>
                    <a:pt x="9037" y="5667"/>
                    <a:pt x="8993" y="5671"/>
                  </a:cubicBezTo>
                  <a:cubicBezTo>
                    <a:pt x="8074" y="5760"/>
                    <a:pt x="7396" y="6581"/>
                    <a:pt x="7485" y="7500"/>
                  </a:cubicBezTo>
                  <a:cubicBezTo>
                    <a:pt x="7586" y="8532"/>
                    <a:pt x="8460" y="9311"/>
                    <a:pt x="9476" y="9311"/>
                  </a:cubicBezTo>
                  <a:cubicBezTo>
                    <a:pt x="9541" y="9311"/>
                    <a:pt x="9606" y="9308"/>
                    <a:pt x="9671" y="9302"/>
                  </a:cubicBezTo>
                  <a:cubicBezTo>
                    <a:pt x="11000" y="9177"/>
                    <a:pt x="11972" y="7990"/>
                    <a:pt x="11848" y="6670"/>
                  </a:cubicBezTo>
                  <a:cubicBezTo>
                    <a:pt x="11705" y="5162"/>
                    <a:pt x="10430" y="4024"/>
                    <a:pt x="8945" y="4024"/>
                  </a:cubicBezTo>
                  <a:cubicBezTo>
                    <a:pt x="8849" y="4024"/>
                    <a:pt x="8752" y="4028"/>
                    <a:pt x="8654" y="4038"/>
                  </a:cubicBezTo>
                  <a:cubicBezTo>
                    <a:pt x="6691" y="4226"/>
                    <a:pt x="5255" y="5965"/>
                    <a:pt x="5442" y="7928"/>
                  </a:cubicBezTo>
                  <a:cubicBezTo>
                    <a:pt x="5549" y="9087"/>
                    <a:pt x="6111" y="10140"/>
                    <a:pt x="7012" y="10881"/>
                  </a:cubicBezTo>
                  <a:cubicBezTo>
                    <a:pt x="7797" y="11541"/>
                    <a:pt x="8770" y="11889"/>
                    <a:pt x="9787" y="11889"/>
                  </a:cubicBezTo>
                  <a:cubicBezTo>
                    <a:pt x="9929" y="11889"/>
                    <a:pt x="10063" y="11880"/>
                    <a:pt x="10206" y="11862"/>
                  </a:cubicBezTo>
                  <a:cubicBezTo>
                    <a:pt x="13159" y="11585"/>
                    <a:pt x="15327" y="8954"/>
                    <a:pt x="15050" y="6001"/>
                  </a:cubicBezTo>
                  <a:cubicBezTo>
                    <a:pt x="14723" y="2579"/>
                    <a:pt x="11833" y="1"/>
                    <a:pt x="8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10760;p36">
              <a:extLst>
                <a:ext uri="{FF2B5EF4-FFF2-40B4-BE49-F238E27FC236}">
                  <a16:creationId xmlns:a16="http://schemas.microsoft.com/office/drawing/2014/main" id="{A720F623-E2D5-B52B-8425-BBEE8EF0C044}"/>
                </a:ext>
              </a:extLst>
            </p:cNvPr>
            <p:cNvSpPr/>
            <p:nvPr/>
          </p:nvSpPr>
          <p:spPr>
            <a:xfrm>
              <a:off x="4406025" y="3533475"/>
              <a:ext cx="331900" cy="337775"/>
            </a:xfrm>
            <a:custGeom>
              <a:avLst/>
              <a:gdLst/>
              <a:ahLst/>
              <a:cxnLst/>
              <a:rect l="l" t="t" r="r" b="b"/>
              <a:pathLst>
                <a:path w="13276" h="13511" extrusionOk="0">
                  <a:moveTo>
                    <a:pt x="6932" y="7213"/>
                  </a:moveTo>
                  <a:cubicBezTo>
                    <a:pt x="7146" y="7213"/>
                    <a:pt x="7369" y="7284"/>
                    <a:pt x="7548" y="7436"/>
                  </a:cubicBezTo>
                  <a:cubicBezTo>
                    <a:pt x="7637" y="7516"/>
                    <a:pt x="7717" y="7605"/>
                    <a:pt x="7780" y="7703"/>
                  </a:cubicBezTo>
                  <a:cubicBezTo>
                    <a:pt x="7548" y="8265"/>
                    <a:pt x="7262" y="8604"/>
                    <a:pt x="6950" y="8694"/>
                  </a:cubicBezTo>
                  <a:cubicBezTo>
                    <a:pt x="6896" y="8707"/>
                    <a:pt x="6843" y="8713"/>
                    <a:pt x="6792" y="8713"/>
                  </a:cubicBezTo>
                  <a:cubicBezTo>
                    <a:pt x="6569" y="8713"/>
                    <a:pt x="6375" y="8604"/>
                    <a:pt x="6281" y="8524"/>
                  </a:cubicBezTo>
                  <a:cubicBezTo>
                    <a:pt x="6138" y="8399"/>
                    <a:pt x="6049" y="8230"/>
                    <a:pt x="6040" y="8051"/>
                  </a:cubicBezTo>
                  <a:cubicBezTo>
                    <a:pt x="6022" y="7864"/>
                    <a:pt x="6076" y="7685"/>
                    <a:pt x="6201" y="7543"/>
                  </a:cubicBezTo>
                  <a:cubicBezTo>
                    <a:pt x="6388" y="7320"/>
                    <a:pt x="6656" y="7213"/>
                    <a:pt x="6932" y="7213"/>
                  </a:cubicBezTo>
                  <a:close/>
                  <a:moveTo>
                    <a:pt x="7949" y="0"/>
                  </a:moveTo>
                  <a:cubicBezTo>
                    <a:pt x="5632" y="0"/>
                    <a:pt x="3331" y="975"/>
                    <a:pt x="1713" y="2868"/>
                  </a:cubicBezTo>
                  <a:cubicBezTo>
                    <a:pt x="563" y="4215"/>
                    <a:pt x="1" y="5928"/>
                    <a:pt x="143" y="7694"/>
                  </a:cubicBezTo>
                  <a:cubicBezTo>
                    <a:pt x="277" y="9461"/>
                    <a:pt x="1098" y="11067"/>
                    <a:pt x="2445" y="12217"/>
                  </a:cubicBezTo>
                  <a:cubicBezTo>
                    <a:pt x="3426" y="13056"/>
                    <a:pt x="4648" y="13511"/>
                    <a:pt x="5933" y="13511"/>
                  </a:cubicBezTo>
                  <a:cubicBezTo>
                    <a:pt x="6076" y="13511"/>
                    <a:pt x="6218" y="13502"/>
                    <a:pt x="6361" y="13493"/>
                  </a:cubicBezTo>
                  <a:cubicBezTo>
                    <a:pt x="7789" y="13377"/>
                    <a:pt x="9091" y="12717"/>
                    <a:pt x="10028" y="11629"/>
                  </a:cubicBezTo>
                  <a:cubicBezTo>
                    <a:pt x="10786" y="10736"/>
                    <a:pt x="11152" y="9603"/>
                    <a:pt x="11063" y="8444"/>
                  </a:cubicBezTo>
                  <a:cubicBezTo>
                    <a:pt x="10973" y="7275"/>
                    <a:pt x="10429" y="6222"/>
                    <a:pt x="9546" y="5464"/>
                  </a:cubicBezTo>
                  <a:cubicBezTo>
                    <a:pt x="8886" y="4901"/>
                    <a:pt x="8074" y="4606"/>
                    <a:pt x="7221" y="4606"/>
                  </a:cubicBezTo>
                  <a:cubicBezTo>
                    <a:pt x="7128" y="4606"/>
                    <a:pt x="7035" y="4610"/>
                    <a:pt x="6941" y="4617"/>
                  </a:cubicBezTo>
                  <a:cubicBezTo>
                    <a:pt x="5995" y="4688"/>
                    <a:pt x="5130" y="5125"/>
                    <a:pt x="4506" y="5857"/>
                  </a:cubicBezTo>
                  <a:cubicBezTo>
                    <a:pt x="3997" y="6445"/>
                    <a:pt x="3756" y="7204"/>
                    <a:pt x="3819" y="7989"/>
                  </a:cubicBezTo>
                  <a:cubicBezTo>
                    <a:pt x="3872" y="8765"/>
                    <a:pt x="4238" y="9479"/>
                    <a:pt x="4836" y="9987"/>
                  </a:cubicBezTo>
                  <a:cubicBezTo>
                    <a:pt x="5282" y="10361"/>
                    <a:pt x="5832" y="10564"/>
                    <a:pt x="6418" y="10564"/>
                  </a:cubicBezTo>
                  <a:cubicBezTo>
                    <a:pt x="6476" y="10564"/>
                    <a:pt x="6535" y="10562"/>
                    <a:pt x="6593" y="10558"/>
                  </a:cubicBezTo>
                  <a:cubicBezTo>
                    <a:pt x="7235" y="10505"/>
                    <a:pt x="7815" y="10210"/>
                    <a:pt x="8235" y="9719"/>
                  </a:cubicBezTo>
                  <a:cubicBezTo>
                    <a:pt x="8583" y="9309"/>
                    <a:pt x="8752" y="8792"/>
                    <a:pt x="8707" y="8256"/>
                  </a:cubicBezTo>
                  <a:cubicBezTo>
                    <a:pt x="8672" y="7721"/>
                    <a:pt x="8422" y="7239"/>
                    <a:pt x="8012" y="6892"/>
                  </a:cubicBezTo>
                  <a:cubicBezTo>
                    <a:pt x="7699" y="6623"/>
                    <a:pt x="7313" y="6492"/>
                    <a:pt x="6929" y="6492"/>
                  </a:cubicBezTo>
                  <a:cubicBezTo>
                    <a:pt x="6456" y="6492"/>
                    <a:pt x="5986" y="6690"/>
                    <a:pt x="5656" y="7079"/>
                  </a:cubicBezTo>
                  <a:cubicBezTo>
                    <a:pt x="5407" y="7364"/>
                    <a:pt x="5291" y="7730"/>
                    <a:pt x="5317" y="8105"/>
                  </a:cubicBezTo>
                  <a:cubicBezTo>
                    <a:pt x="5353" y="8479"/>
                    <a:pt x="5523" y="8818"/>
                    <a:pt x="5808" y="9068"/>
                  </a:cubicBezTo>
                  <a:cubicBezTo>
                    <a:pt x="6040" y="9258"/>
                    <a:pt x="6393" y="9431"/>
                    <a:pt x="6793" y="9431"/>
                  </a:cubicBezTo>
                  <a:cubicBezTo>
                    <a:pt x="6902" y="9431"/>
                    <a:pt x="7014" y="9418"/>
                    <a:pt x="7128" y="9389"/>
                  </a:cubicBezTo>
                  <a:cubicBezTo>
                    <a:pt x="7423" y="9309"/>
                    <a:pt x="7682" y="9140"/>
                    <a:pt x="7913" y="8881"/>
                  </a:cubicBezTo>
                  <a:lnTo>
                    <a:pt x="7913" y="8881"/>
                  </a:lnTo>
                  <a:cubicBezTo>
                    <a:pt x="7860" y="9015"/>
                    <a:pt x="7789" y="9140"/>
                    <a:pt x="7690" y="9247"/>
                  </a:cubicBezTo>
                  <a:cubicBezTo>
                    <a:pt x="7396" y="9595"/>
                    <a:pt x="6986" y="9800"/>
                    <a:pt x="6531" y="9835"/>
                  </a:cubicBezTo>
                  <a:cubicBezTo>
                    <a:pt x="6486" y="9839"/>
                    <a:pt x="6441" y="9841"/>
                    <a:pt x="6396" y="9841"/>
                  </a:cubicBezTo>
                  <a:cubicBezTo>
                    <a:pt x="5997" y="9841"/>
                    <a:pt x="5612" y="9699"/>
                    <a:pt x="5300" y="9434"/>
                  </a:cubicBezTo>
                  <a:cubicBezTo>
                    <a:pt x="4372" y="8649"/>
                    <a:pt x="4265" y="7248"/>
                    <a:pt x="5059" y="6321"/>
                  </a:cubicBezTo>
                  <a:cubicBezTo>
                    <a:pt x="5619" y="5662"/>
                    <a:pt x="6418" y="5323"/>
                    <a:pt x="7222" y="5323"/>
                  </a:cubicBezTo>
                  <a:cubicBezTo>
                    <a:pt x="7878" y="5323"/>
                    <a:pt x="8537" y="5548"/>
                    <a:pt x="9073" y="6008"/>
                  </a:cubicBezTo>
                  <a:cubicBezTo>
                    <a:pt x="9814" y="6642"/>
                    <a:pt x="10269" y="7525"/>
                    <a:pt x="10340" y="8497"/>
                  </a:cubicBezTo>
                  <a:cubicBezTo>
                    <a:pt x="10420" y="9470"/>
                    <a:pt x="10117" y="10415"/>
                    <a:pt x="9484" y="11156"/>
                  </a:cubicBezTo>
                  <a:cubicBezTo>
                    <a:pt x="8672" y="12101"/>
                    <a:pt x="7539" y="12681"/>
                    <a:pt x="6299" y="12779"/>
                  </a:cubicBezTo>
                  <a:cubicBezTo>
                    <a:pt x="6181" y="12788"/>
                    <a:pt x="6064" y="12792"/>
                    <a:pt x="5947" y="12792"/>
                  </a:cubicBezTo>
                  <a:cubicBezTo>
                    <a:pt x="4833" y="12792"/>
                    <a:pt x="3765" y="12408"/>
                    <a:pt x="2909" y="11673"/>
                  </a:cubicBezTo>
                  <a:cubicBezTo>
                    <a:pt x="1713" y="10647"/>
                    <a:pt x="982" y="9211"/>
                    <a:pt x="857" y="7641"/>
                  </a:cubicBezTo>
                  <a:cubicBezTo>
                    <a:pt x="732" y="6071"/>
                    <a:pt x="1232" y="4536"/>
                    <a:pt x="2258" y="3341"/>
                  </a:cubicBezTo>
                  <a:cubicBezTo>
                    <a:pt x="3738" y="1610"/>
                    <a:pt x="5839" y="722"/>
                    <a:pt x="7951" y="722"/>
                  </a:cubicBezTo>
                  <a:cubicBezTo>
                    <a:pt x="9670" y="722"/>
                    <a:pt x="11397" y="1310"/>
                    <a:pt x="12802" y="2511"/>
                  </a:cubicBezTo>
                  <a:lnTo>
                    <a:pt x="13275" y="1967"/>
                  </a:lnTo>
                  <a:cubicBezTo>
                    <a:pt x="11730" y="646"/>
                    <a:pt x="9834" y="0"/>
                    <a:pt x="7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10761;p36">
              <a:extLst>
                <a:ext uri="{FF2B5EF4-FFF2-40B4-BE49-F238E27FC236}">
                  <a16:creationId xmlns:a16="http://schemas.microsoft.com/office/drawing/2014/main" id="{9AB2EE43-46EC-792F-FBF5-043D64D9F971}"/>
                </a:ext>
              </a:extLst>
            </p:cNvPr>
            <p:cNvSpPr/>
            <p:nvPr/>
          </p:nvSpPr>
          <p:spPr>
            <a:xfrm>
              <a:off x="4581550" y="3321700"/>
              <a:ext cx="209675" cy="240000"/>
            </a:xfrm>
            <a:custGeom>
              <a:avLst/>
              <a:gdLst/>
              <a:ahLst/>
              <a:cxnLst/>
              <a:rect l="l" t="t" r="r" b="b"/>
              <a:pathLst>
                <a:path w="8387" h="9600" extrusionOk="0">
                  <a:moveTo>
                    <a:pt x="3578" y="1"/>
                  </a:moveTo>
                  <a:lnTo>
                    <a:pt x="3462" y="705"/>
                  </a:lnTo>
                  <a:cubicBezTo>
                    <a:pt x="5924" y="1098"/>
                    <a:pt x="7610" y="3426"/>
                    <a:pt x="7226" y="5888"/>
                  </a:cubicBezTo>
                  <a:cubicBezTo>
                    <a:pt x="7075" y="6825"/>
                    <a:pt x="6566" y="7646"/>
                    <a:pt x="5799" y="8208"/>
                  </a:cubicBezTo>
                  <a:cubicBezTo>
                    <a:pt x="5183" y="8652"/>
                    <a:pt x="4458" y="8883"/>
                    <a:pt x="3711" y="8883"/>
                  </a:cubicBezTo>
                  <a:cubicBezTo>
                    <a:pt x="3528" y="8883"/>
                    <a:pt x="3343" y="8869"/>
                    <a:pt x="3158" y="8841"/>
                  </a:cubicBezTo>
                  <a:cubicBezTo>
                    <a:pt x="2427" y="8725"/>
                    <a:pt x="1785" y="8333"/>
                    <a:pt x="1356" y="7735"/>
                  </a:cubicBezTo>
                  <a:cubicBezTo>
                    <a:pt x="919" y="7128"/>
                    <a:pt x="741" y="6397"/>
                    <a:pt x="857" y="5674"/>
                  </a:cubicBezTo>
                  <a:cubicBezTo>
                    <a:pt x="1026" y="4620"/>
                    <a:pt x="1936" y="3863"/>
                    <a:pt x="2971" y="3863"/>
                  </a:cubicBezTo>
                  <a:cubicBezTo>
                    <a:pt x="3083" y="3863"/>
                    <a:pt x="3196" y="3872"/>
                    <a:pt x="3310" y="3890"/>
                  </a:cubicBezTo>
                  <a:cubicBezTo>
                    <a:pt x="4202" y="4033"/>
                    <a:pt x="4818" y="4871"/>
                    <a:pt x="4675" y="5772"/>
                  </a:cubicBezTo>
                  <a:cubicBezTo>
                    <a:pt x="4578" y="6384"/>
                    <a:pt x="4054" y="6814"/>
                    <a:pt x="3454" y="6814"/>
                  </a:cubicBezTo>
                  <a:cubicBezTo>
                    <a:pt x="3389" y="6814"/>
                    <a:pt x="3323" y="6809"/>
                    <a:pt x="3257" y="6798"/>
                  </a:cubicBezTo>
                  <a:cubicBezTo>
                    <a:pt x="3016" y="6763"/>
                    <a:pt x="2802" y="6629"/>
                    <a:pt x="2659" y="6433"/>
                  </a:cubicBezTo>
                  <a:cubicBezTo>
                    <a:pt x="2507" y="6236"/>
                    <a:pt x="2454" y="5987"/>
                    <a:pt x="2489" y="5746"/>
                  </a:cubicBezTo>
                  <a:cubicBezTo>
                    <a:pt x="2516" y="5567"/>
                    <a:pt x="2614" y="5416"/>
                    <a:pt x="2757" y="5309"/>
                  </a:cubicBezTo>
                  <a:cubicBezTo>
                    <a:pt x="2872" y="5229"/>
                    <a:pt x="3011" y="5185"/>
                    <a:pt x="3149" y="5185"/>
                  </a:cubicBezTo>
                  <a:cubicBezTo>
                    <a:pt x="3182" y="5185"/>
                    <a:pt x="3215" y="5187"/>
                    <a:pt x="3248" y="5193"/>
                  </a:cubicBezTo>
                  <a:lnTo>
                    <a:pt x="3364" y="4488"/>
                  </a:lnTo>
                  <a:cubicBezTo>
                    <a:pt x="3287" y="4475"/>
                    <a:pt x="3210" y="4468"/>
                    <a:pt x="3134" y="4468"/>
                  </a:cubicBezTo>
                  <a:cubicBezTo>
                    <a:pt x="2848" y="4468"/>
                    <a:pt x="2570" y="4559"/>
                    <a:pt x="2338" y="4729"/>
                  </a:cubicBezTo>
                  <a:cubicBezTo>
                    <a:pt x="2034" y="4952"/>
                    <a:pt x="1838" y="5273"/>
                    <a:pt x="1785" y="5639"/>
                  </a:cubicBezTo>
                  <a:cubicBezTo>
                    <a:pt x="1713" y="6067"/>
                    <a:pt x="1811" y="6504"/>
                    <a:pt x="2070" y="6852"/>
                  </a:cubicBezTo>
                  <a:cubicBezTo>
                    <a:pt x="2329" y="7209"/>
                    <a:pt x="2712" y="7441"/>
                    <a:pt x="3141" y="7512"/>
                  </a:cubicBezTo>
                  <a:cubicBezTo>
                    <a:pt x="3244" y="7528"/>
                    <a:pt x="3348" y="7536"/>
                    <a:pt x="3450" y="7536"/>
                  </a:cubicBezTo>
                  <a:cubicBezTo>
                    <a:pt x="4399" y="7536"/>
                    <a:pt x="5236" y="6846"/>
                    <a:pt x="5389" y="5879"/>
                  </a:cubicBezTo>
                  <a:cubicBezTo>
                    <a:pt x="5594" y="4595"/>
                    <a:pt x="4711" y="3382"/>
                    <a:pt x="3426" y="3176"/>
                  </a:cubicBezTo>
                  <a:cubicBezTo>
                    <a:pt x="3278" y="3153"/>
                    <a:pt x="3131" y="3142"/>
                    <a:pt x="2986" y="3142"/>
                  </a:cubicBezTo>
                  <a:cubicBezTo>
                    <a:pt x="1604" y="3142"/>
                    <a:pt x="378" y="4146"/>
                    <a:pt x="152" y="5558"/>
                  </a:cubicBezTo>
                  <a:cubicBezTo>
                    <a:pt x="0" y="6477"/>
                    <a:pt x="223" y="7396"/>
                    <a:pt x="776" y="8154"/>
                  </a:cubicBezTo>
                  <a:cubicBezTo>
                    <a:pt x="1321" y="8904"/>
                    <a:pt x="2124" y="9403"/>
                    <a:pt x="3051" y="9546"/>
                  </a:cubicBezTo>
                  <a:cubicBezTo>
                    <a:pt x="3274" y="9582"/>
                    <a:pt x="3497" y="9600"/>
                    <a:pt x="3729" y="9600"/>
                  </a:cubicBezTo>
                  <a:cubicBezTo>
                    <a:pt x="4621" y="9600"/>
                    <a:pt x="5487" y="9323"/>
                    <a:pt x="6227" y="8788"/>
                  </a:cubicBezTo>
                  <a:cubicBezTo>
                    <a:pt x="7146" y="8119"/>
                    <a:pt x="7753" y="7128"/>
                    <a:pt x="7931" y="6004"/>
                  </a:cubicBezTo>
                  <a:cubicBezTo>
                    <a:pt x="8386" y="3141"/>
                    <a:pt x="6432" y="456"/>
                    <a:pt x="3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10762;p36">
              <a:extLst>
                <a:ext uri="{FF2B5EF4-FFF2-40B4-BE49-F238E27FC236}">
                  <a16:creationId xmlns:a16="http://schemas.microsoft.com/office/drawing/2014/main" id="{BF46A652-B5BF-F0BE-3232-62CEC773CD18}"/>
                </a:ext>
              </a:extLst>
            </p:cNvPr>
            <p:cNvSpPr/>
            <p:nvPr/>
          </p:nvSpPr>
          <p:spPr>
            <a:xfrm>
              <a:off x="4672550" y="3140850"/>
              <a:ext cx="226375" cy="215450"/>
            </a:xfrm>
            <a:custGeom>
              <a:avLst/>
              <a:gdLst/>
              <a:ahLst/>
              <a:cxnLst/>
              <a:rect l="l" t="t" r="r" b="b"/>
              <a:pathLst>
                <a:path w="9055" h="8618" extrusionOk="0">
                  <a:moveTo>
                    <a:pt x="4898" y="0"/>
                  </a:moveTo>
                  <a:cubicBezTo>
                    <a:pt x="3986" y="0"/>
                    <a:pt x="3074" y="355"/>
                    <a:pt x="2391" y="1061"/>
                  </a:cubicBezTo>
                  <a:cubicBezTo>
                    <a:pt x="1294" y="2203"/>
                    <a:pt x="1320" y="4014"/>
                    <a:pt x="2462" y="5111"/>
                  </a:cubicBezTo>
                  <a:cubicBezTo>
                    <a:pt x="2893" y="5533"/>
                    <a:pt x="3457" y="5772"/>
                    <a:pt x="4073" y="5772"/>
                  </a:cubicBezTo>
                  <a:cubicBezTo>
                    <a:pt x="4095" y="5772"/>
                    <a:pt x="4117" y="5772"/>
                    <a:pt x="4140" y="5772"/>
                  </a:cubicBezTo>
                  <a:cubicBezTo>
                    <a:pt x="4773" y="5763"/>
                    <a:pt x="5362" y="5504"/>
                    <a:pt x="5799" y="5058"/>
                  </a:cubicBezTo>
                  <a:cubicBezTo>
                    <a:pt x="6548" y="4273"/>
                    <a:pt x="6530" y="3033"/>
                    <a:pt x="5754" y="2283"/>
                  </a:cubicBezTo>
                  <a:cubicBezTo>
                    <a:pt x="5435" y="1973"/>
                    <a:pt x="5022" y="1819"/>
                    <a:pt x="4610" y="1819"/>
                  </a:cubicBezTo>
                  <a:cubicBezTo>
                    <a:pt x="4179" y="1819"/>
                    <a:pt x="3749" y="1987"/>
                    <a:pt x="3426" y="2319"/>
                  </a:cubicBezTo>
                  <a:cubicBezTo>
                    <a:pt x="2899" y="2872"/>
                    <a:pt x="2917" y="3746"/>
                    <a:pt x="3462" y="4282"/>
                  </a:cubicBezTo>
                  <a:lnTo>
                    <a:pt x="3961" y="3764"/>
                  </a:lnTo>
                  <a:cubicBezTo>
                    <a:pt x="3702" y="3506"/>
                    <a:pt x="3693" y="3086"/>
                    <a:pt x="3943" y="2819"/>
                  </a:cubicBezTo>
                  <a:cubicBezTo>
                    <a:pt x="4125" y="2632"/>
                    <a:pt x="4365" y="2539"/>
                    <a:pt x="4604" y="2539"/>
                  </a:cubicBezTo>
                  <a:cubicBezTo>
                    <a:pt x="4835" y="2539"/>
                    <a:pt x="5066" y="2626"/>
                    <a:pt x="5246" y="2801"/>
                  </a:cubicBezTo>
                  <a:cubicBezTo>
                    <a:pt x="5745" y="3274"/>
                    <a:pt x="5754" y="4059"/>
                    <a:pt x="5281" y="4558"/>
                  </a:cubicBezTo>
                  <a:cubicBezTo>
                    <a:pt x="4978" y="4870"/>
                    <a:pt x="4568" y="5049"/>
                    <a:pt x="4131" y="5058"/>
                  </a:cubicBezTo>
                  <a:cubicBezTo>
                    <a:pt x="3693" y="5058"/>
                    <a:pt x="3274" y="4897"/>
                    <a:pt x="2962" y="4594"/>
                  </a:cubicBezTo>
                  <a:cubicBezTo>
                    <a:pt x="2106" y="3773"/>
                    <a:pt x="2088" y="2417"/>
                    <a:pt x="2908" y="1561"/>
                  </a:cubicBezTo>
                  <a:cubicBezTo>
                    <a:pt x="3450" y="1001"/>
                    <a:pt x="4171" y="720"/>
                    <a:pt x="4894" y="720"/>
                  </a:cubicBezTo>
                  <a:cubicBezTo>
                    <a:pt x="5587" y="720"/>
                    <a:pt x="6283" y="979"/>
                    <a:pt x="6825" y="1498"/>
                  </a:cubicBezTo>
                  <a:cubicBezTo>
                    <a:pt x="8225" y="2854"/>
                    <a:pt x="8270" y="5111"/>
                    <a:pt x="6905" y="6521"/>
                  </a:cubicBezTo>
                  <a:cubicBezTo>
                    <a:pt x="6021" y="7437"/>
                    <a:pt x="4839" y="7896"/>
                    <a:pt x="3655" y="7896"/>
                  </a:cubicBezTo>
                  <a:cubicBezTo>
                    <a:pt x="2522" y="7896"/>
                    <a:pt x="1386" y="7475"/>
                    <a:pt x="509" y="6628"/>
                  </a:cubicBezTo>
                  <a:lnTo>
                    <a:pt x="0" y="7145"/>
                  </a:lnTo>
                  <a:cubicBezTo>
                    <a:pt x="1017" y="8127"/>
                    <a:pt x="2337" y="8617"/>
                    <a:pt x="3649" y="8617"/>
                  </a:cubicBezTo>
                  <a:cubicBezTo>
                    <a:pt x="5023" y="8617"/>
                    <a:pt x="6397" y="8082"/>
                    <a:pt x="7422" y="7020"/>
                  </a:cubicBezTo>
                  <a:cubicBezTo>
                    <a:pt x="9055" y="5325"/>
                    <a:pt x="9010" y="2613"/>
                    <a:pt x="7324" y="981"/>
                  </a:cubicBezTo>
                  <a:cubicBezTo>
                    <a:pt x="6648" y="326"/>
                    <a:pt x="5772" y="0"/>
                    <a:pt x="4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10763;p36">
              <a:extLst>
                <a:ext uri="{FF2B5EF4-FFF2-40B4-BE49-F238E27FC236}">
                  <a16:creationId xmlns:a16="http://schemas.microsoft.com/office/drawing/2014/main" id="{A7FA1A85-FA24-68FE-6864-6EF683A1D7FC}"/>
                </a:ext>
              </a:extLst>
            </p:cNvPr>
            <p:cNvSpPr/>
            <p:nvPr/>
          </p:nvSpPr>
          <p:spPr>
            <a:xfrm>
              <a:off x="4714025" y="3573300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52" y="720"/>
                  </a:moveTo>
                  <a:cubicBezTo>
                    <a:pt x="1238" y="720"/>
                    <a:pt x="1321" y="748"/>
                    <a:pt x="1383" y="802"/>
                  </a:cubicBezTo>
                  <a:cubicBezTo>
                    <a:pt x="1464" y="865"/>
                    <a:pt x="1508" y="954"/>
                    <a:pt x="1517" y="1052"/>
                  </a:cubicBezTo>
                  <a:cubicBezTo>
                    <a:pt x="1526" y="1159"/>
                    <a:pt x="1499" y="1257"/>
                    <a:pt x="1437" y="1329"/>
                  </a:cubicBezTo>
                  <a:cubicBezTo>
                    <a:pt x="1374" y="1409"/>
                    <a:pt x="1285" y="1454"/>
                    <a:pt x="1187" y="1462"/>
                  </a:cubicBezTo>
                  <a:cubicBezTo>
                    <a:pt x="1175" y="1464"/>
                    <a:pt x="1162" y="1464"/>
                    <a:pt x="1150" y="1464"/>
                  </a:cubicBezTo>
                  <a:cubicBezTo>
                    <a:pt x="1065" y="1464"/>
                    <a:pt x="981" y="1437"/>
                    <a:pt x="910" y="1382"/>
                  </a:cubicBezTo>
                  <a:cubicBezTo>
                    <a:pt x="830" y="1320"/>
                    <a:pt x="786" y="1231"/>
                    <a:pt x="777" y="1132"/>
                  </a:cubicBezTo>
                  <a:cubicBezTo>
                    <a:pt x="759" y="918"/>
                    <a:pt x="910" y="740"/>
                    <a:pt x="1116" y="722"/>
                  </a:cubicBezTo>
                  <a:cubicBezTo>
                    <a:pt x="1128" y="721"/>
                    <a:pt x="1140" y="720"/>
                    <a:pt x="1152" y="720"/>
                  </a:cubicBezTo>
                  <a:close/>
                  <a:moveTo>
                    <a:pt x="1168" y="1"/>
                  </a:moveTo>
                  <a:cubicBezTo>
                    <a:pt x="1127" y="1"/>
                    <a:pt x="1086" y="3"/>
                    <a:pt x="1044" y="8"/>
                  </a:cubicBezTo>
                  <a:cubicBezTo>
                    <a:pt x="447" y="62"/>
                    <a:pt x="0" y="597"/>
                    <a:pt x="63" y="1195"/>
                  </a:cubicBezTo>
                  <a:cubicBezTo>
                    <a:pt x="90" y="1489"/>
                    <a:pt x="223" y="1748"/>
                    <a:pt x="455" y="1935"/>
                  </a:cubicBezTo>
                  <a:cubicBezTo>
                    <a:pt x="652" y="2096"/>
                    <a:pt x="893" y="2185"/>
                    <a:pt x="1142" y="2185"/>
                  </a:cubicBezTo>
                  <a:cubicBezTo>
                    <a:pt x="1178" y="2185"/>
                    <a:pt x="1214" y="2185"/>
                    <a:pt x="1249" y="2176"/>
                  </a:cubicBezTo>
                  <a:cubicBezTo>
                    <a:pt x="1544" y="2149"/>
                    <a:pt x="1803" y="2016"/>
                    <a:pt x="1990" y="1793"/>
                  </a:cubicBezTo>
                  <a:cubicBezTo>
                    <a:pt x="2177" y="1561"/>
                    <a:pt x="2266" y="1275"/>
                    <a:pt x="2240" y="990"/>
                  </a:cubicBezTo>
                  <a:cubicBezTo>
                    <a:pt x="2204" y="695"/>
                    <a:pt x="2070" y="437"/>
                    <a:pt x="1847" y="249"/>
                  </a:cubicBezTo>
                  <a:cubicBezTo>
                    <a:pt x="1649" y="89"/>
                    <a:pt x="1411" y="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10764;p36">
              <a:extLst>
                <a:ext uri="{FF2B5EF4-FFF2-40B4-BE49-F238E27FC236}">
                  <a16:creationId xmlns:a16="http://schemas.microsoft.com/office/drawing/2014/main" id="{C430B2A5-D439-4659-1E99-F9EC580B653A}"/>
                </a:ext>
              </a:extLst>
            </p:cNvPr>
            <p:cNvSpPr/>
            <p:nvPr/>
          </p:nvSpPr>
          <p:spPr>
            <a:xfrm>
              <a:off x="4635750" y="3433700"/>
              <a:ext cx="56450" cy="54625"/>
            </a:xfrm>
            <a:custGeom>
              <a:avLst/>
              <a:gdLst/>
              <a:ahLst/>
              <a:cxnLst/>
              <a:rect l="l" t="t" r="r" b="b"/>
              <a:pathLst>
                <a:path w="2258" h="2185" extrusionOk="0">
                  <a:moveTo>
                    <a:pt x="1142" y="722"/>
                  </a:moveTo>
                  <a:cubicBezTo>
                    <a:pt x="1231" y="722"/>
                    <a:pt x="1312" y="748"/>
                    <a:pt x="1383" y="802"/>
                  </a:cubicBezTo>
                  <a:cubicBezTo>
                    <a:pt x="1463" y="864"/>
                    <a:pt x="1508" y="953"/>
                    <a:pt x="1517" y="1060"/>
                  </a:cubicBezTo>
                  <a:cubicBezTo>
                    <a:pt x="1526" y="1159"/>
                    <a:pt x="1499" y="1257"/>
                    <a:pt x="1436" y="1328"/>
                  </a:cubicBezTo>
                  <a:cubicBezTo>
                    <a:pt x="1374" y="1408"/>
                    <a:pt x="1276" y="1453"/>
                    <a:pt x="1178" y="1462"/>
                  </a:cubicBezTo>
                  <a:cubicBezTo>
                    <a:pt x="1161" y="1465"/>
                    <a:pt x="1144" y="1467"/>
                    <a:pt x="1127" y="1467"/>
                  </a:cubicBezTo>
                  <a:cubicBezTo>
                    <a:pt x="1046" y="1467"/>
                    <a:pt x="969" y="1433"/>
                    <a:pt x="910" y="1382"/>
                  </a:cubicBezTo>
                  <a:cubicBezTo>
                    <a:pt x="830" y="1319"/>
                    <a:pt x="785" y="1230"/>
                    <a:pt x="776" y="1132"/>
                  </a:cubicBezTo>
                  <a:cubicBezTo>
                    <a:pt x="750" y="927"/>
                    <a:pt x="901" y="739"/>
                    <a:pt x="1106" y="722"/>
                  </a:cubicBezTo>
                  <a:close/>
                  <a:moveTo>
                    <a:pt x="1168" y="0"/>
                  </a:moveTo>
                  <a:cubicBezTo>
                    <a:pt x="1127" y="0"/>
                    <a:pt x="1085" y="3"/>
                    <a:pt x="1044" y="8"/>
                  </a:cubicBezTo>
                  <a:cubicBezTo>
                    <a:pt x="437" y="61"/>
                    <a:pt x="0" y="597"/>
                    <a:pt x="54" y="1194"/>
                  </a:cubicBezTo>
                  <a:cubicBezTo>
                    <a:pt x="80" y="1489"/>
                    <a:pt x="223" y="1747"/>
                    <a:pt x="446" y="1935"/>
                  </a:cubicBezTo>
                  <a:cubicBezTo>
                    <a:pt x="642" y="2095"/>
                    <a:pt x="892" y="2185"/>
                    <a:pt x="1142" y="2185"/>
                  </a:cubicBezTo>
                  <a:lnTo>
                    <a:pt x="1249" y="2185"/>
                  </a:lnTo>
                  <a:cubicBezTo>
                    <a:pt x="1544" y="2149"/>
                    <a:pt x="1802" y="2015"/>
                    <a:pt x="1990" y="1792"/>
                  </a:cubicBezTo>
                  <a:cubicBezTo>
                    <a:pt x="2177" y="1560"/>
                    <a:pt x="2257" y="1275"/>
                    <a:pt x="2230" y="989"/>
                  </a:cubicBezTo>
                  <a:cubicBezTo>
                    <a:pt x="2204" y="695"/>
                    <a:pt x="2070" y="436"/>
                    <a:pt x="1838" y="249"/>
                  </a:cubicBezTo>
                  <a:cubicBezTo>
                    <a:pt x="1647" y="89"/>
                    <a:pt x="1411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10765;p36">
              <a:extLst>
                <a:ext uri="{FF2B5EF4-FFF2-40B4-BE49-F238E27FC236}">
                  <a16:creationId xmlns:a16="http://schemas.microsoft.com/office/drawing/2014/main" id="{39868D61-5BAF-8C98-4FBA-FDC1D5670DB0}"/>
                </a:ext>
              </a:extLst>
            </p:cNvPr>
            <p:cNvSpPr/>
            <p:nvPr/>
          </p:nvSpPr>
          <p:spPr>
            <a:xfrm>
              <a:off x="4751275" y="3201600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15" y="719"/>
                  </a:moveTo>
                  <a:cubicBezTo>
                    <a:pt x="1205" y="719"/>
                    <a:pt x="1285" y="754"/>
                    <a:pt x="1356" y="808"/>
                  </a:cubicBezTo>
                  <a:cubicBezTo>
                    <a:pt x="1428" y="870"/>
                    <a:pt x="1481" y="960"/>
                    <a:pt x="1490" y="1058"/>
                  </a:cubicBezTo>
                  <a:cubicBezTo>
                    <a:pt x="1508" y="1263"/>
                    <a:pt x="1356" y="1450"/>
                    <a:pt x="1151" y="1468"/>
                  </a:cubicBezTo>
                  <a:cubicBezTo>
                    <a:pt x="1139" y="1469"/>
                    <a:pt x="1127" y="1470"/>
                    <a:pt x="1114" y="1470"/>
                  </a:cubicBezTo>
                  <a:cubicBezTo>
                    <a:pt x="1029" y="1470"/>
                    <a:pt x="945" y="1442"/>
                    <a:pt x="875" y="1388"/>
                  </a:cubicBezTo>
                  <a:cubicBezTo>
                    <a:pt x="803" y="1316"/>
                    <a:pt x="750" y="1227"/>
                    <a:pt x="741" y="1129"/>
                  </a:cubicBezTo>
                  <a:cubicBezTo>
                    <a:pt x="732" y="1031"/>
                    <a:pt x="759" y="933"/>
                    <a:pt x="830" y="853"/>
                  </a:cubicBezTo>
                  <a:cubicBezTo>
                    <a:pt x="892" y="781"/>
                    <a:pt x="982" y="737"/>
                    <a:pt x="1080" y="719"/>
                  </a:cubicBezTo>
                  <a:close/>
                  <a:moveTo>
                    <a:pt x="1111" y="0"/>
                  </a:moveTo>
                  <a:cubicBezTo>
                    <a:pt x="1077" y="0"/>
                    <a:pt x="1043" y="2"/>
                    <a:pt x="1008" y="5"/>
                  </a:cubicBezTo>
                  <a:cubicBezTo>
                    <a:pt x="723" y="32"/>
                    <a:pt x="455" y="175"/>
                    <a:pt x="268" y="398"/>
                  </a:cubicBezTo>
                  <a:cubicBezTo>
                    <a:pt x="89" y="621"/>
                    <a:pt x="0" y="906"/>
                    <a:pt x="27" y="1200"/>
                  </a:cubicBezTo>
                  <a:cubicBezTo>
                    <a:pt x="54" y="1495"/>
                    <a:pt x="197" y="1754"/>
                    <a:pt x="420" y="1941"/>
                  </a:cubicBezTo>
                  <a:cubicBezTo>
                    <a:pt x="616" y="2101"/>
                    <a:pt x="857" y="2191"/>
                    <a:pt x="1115" y="2191"/>
                  </a:cubicBezTo>
                  <a:cubicBezTo>
                    <a:pt x="1151" y="2191"/>
                    <a:pt x="1187" y="2191"/>
                    <a:pt x="1222" y="2182"/>
                  </a:cubicBezTo>
                  <a:cubicBezTo>
                    <a:pt x="1820" y="2128"/>
                    <a:pt x="2257" y="1593"/>
                    <a:pt x="2204" y="986"/>
                  </a:cubicBezTo>
                  <a:cubicBezTo>
                    <a:pt x="2177" y="701"/>
                    <a:pt x="2034" y="433"/>
                    <a:pt x="1811" y="255"/>
                  </a:cubicBezTo>
                  <a:cubicBezTo>
                    <a:pt x="1614" y="89"/>
                    <a:pt x="1368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10766;p36">
              <a:extLst>
                <a:ext uri="{FF2B5EF4-FFF2-40B4-BE49-F238E27FC236}">
                  <a16:creationId xmlns:a16="http://schemas.microsoft.com/office/drawing/2014/main" id="{68DC0E5D-65B7-AF6C-A993-D6D9A8F13349}"/>
                </a:ext>
              </a:extLst>
            </p:cNvPr>
            <p:cNvSpPr/>
            <p:nvPr/>
          </p:nvSpPr>
          <p:spPr>
            <a:xfrm>
              <a:off x="3022150" y="1764525"/>
              <a:ext cx="218375" cy="205225"/>
            </a:xfrm>
            <a:custGeom>
              <a:avLst/>
              <a:gdLst/>
              <a:ahLst/>
              <a:cxnLst/>
              <a:rect l="l" t="t" r="r" b="b"/>
              <a:pathLst>
                <a:path w="8735" h="8209" extrusionOk="0">
                  <a:moveTo>
                    <a:pt x="4767" y="720"/>
                  </a:moveTo>
                  <a:cubicBezTo>
                    <a:pt x="5449" y="720"/>
                    <a:pt x="6130" y="983"/>
                    <a:pt x="6647" y="1509"/>
                  </a:cubicBezTo>
                  <a:cubicBezTo>
                    <a:pt x="7316" y="2196"/>
                    <a:pt x="7637" y="3106"/>
                    <a:pt x="7601" y="3998"/>
                  </a:cubicBezTo>
                  <a:cubicBezTo>
                    <a:pt x="7307" y="2856"/>
                    <a:pt x="6486" y="2133"/>
                    <a:pt x="5594" y="1785"/>
                  </a:cubicBezTo>
                  <a:cubicBezTo>
                    <a:pt x="5246" y="1652"/>
                    <a:pt x="4916" y="1580"/>
                    <a:pt x="4604" y="1580"/>
                  </a:cubicBezTo>
                  <a:cubicBezTo>
                    <a:pt x="4238" y="1580"/>
                    <a:pt x="3908" y="1678"/>
                    <a:pt x="3605" y="1866"/>
                  </a:cubicBezTo>
                  <a:cubicBezTo>
                    <a:pt x="2962" y="2276"/>
                    <a:pt x="2632" y="3034"/>
                    <a:pt x="2463" y="3641"/>
                  </a:cubicBezTo>
                  <a:cubicBezTo>
                    <a:pt x="2373" y="3400"/>
                    <a:pt x="2329" y="3150"/>
                    <a:pt x="2329" y="2892"/>
                  </a:cubicBezTo>
                  <a:cubicBezTo>
                    <a:pt x="2338" y="2347"/>
                    <a:pt x="2552" y="1848"/>
                    <a:pt x="2935" y="1464"/>
                  </a:cubicBezTo>
                  <a:cubicBezTo>
                    <a:pt x="3445" y="968"/>
                    <a:pt x="4106" y="720"/>
                    <a:pt x="4767" y="720"/>
                  </a:cubicBezTo>
                  <a:close/>
                  <a:moveTo>
                    <a:pt x="4770" y="1"/>
                  </a:moveTo>
                  <a:cubicBezTo>
                    <a:pt x="3927" y="1"/>
                    <a:pt x="3083" y="318"/>
                    <a:pt x="2436" y="956"/>
                  </a:cubicBezTo>
                  <a:cubicBezTo>
                    <a:pt x="1910" y="1464"/>
                    <a:pt x="1615" y="2151"/>
                    <a:pt x="1615" y="2883"/>
                  </a:cubicBezTo>
                  <a:cubicBezTo>
                    <a:pt x="1606" y="3614"/>
                    <a:pt x="1883" y="4310"/>
                    <a:pt x="2391" y="4836"/>
                  </a:cubicBezTo>
                  <a:lnTo>
                    <a:pt x="2953" y="5398"/>
                  </a:lnTo>
                  <a:lnTo>
                    <a:pt x="3007" y="4604"/>
                  </a:lnTo>
                  <a:cubicBezTo>
                    <a:pt x="3007" y="4595"/>
                    <a:pt x="3141" y="3008"/>
                    <a:pt x="3988" y="2472"/>
                  </a:cubicBezTo>
                  <a:cubicBezTo>
                    <a:pt x="4172" y="2357"/>
                    <a:pt x="4377" y="2299"/>
                    <a:pt x="4609" y="2299"/>
                  </a:cubicBezTo>
                  <a:cubicBezTo>
                    <a:pt x="4826" y="2299"/>
                    <a:pt x="5067" y="2351"/>
                    <a:pt x="5335" y="2454"/>
                  </a:cubicBezTo>
                  <a:cubicBezTo>
                    <a:pt x="5853" y="2660"/>
                    <a:pt x="7494" y="3507"/>
                    <a:pt x="6843" y="5996"/>
                  </a:cubicBezTo>
                  <a:cubicBezTo>
                    <a:pt x="6763" y="6094"/>
                    <a:pt x="6682" y="6183"/>
                    <a:pt x="6593" y="6264"/>
                  </a:cubicBezTo>
                  <a:cubicBezTo>
                    <a:pt x="5757" y="7082"/>
                    <a:pt x="4671" y="7491"/>
                    <a:pt x="3586" y="7491"/>
                  </a:cubicBezTo>
                  <a:cubicBezTo>
                    <a:pt x="2472" y="7491"/>
                    <a:pt x="1359" y="7060"/>
                    <a:pt x="518" y="6201"/>
                  </a:cubicBezTo>
                  <a:lnTo>
                    <a:pt x="0" y="6701"/>
                  </a:lnTo>
                  <a:cubicBezTo>
                    <a:pt x="982" y="7709"/>
                    <a:pt x="2284" y="8208"/>
                    <a:pt x="3587" y="8208"/>
                  </a:cubicBezTo>
                  <a:cubicBezTo>
                    <a:pt x="4853" y="8208"/>
                    <a:pt x="6120" y="7736"/>
                    <a:pt x="7093" y="6781"/>
                  </a:cubicBezTo>
                  <a:cubicBezTo>
                    <a:pt x="8707" y="5202"/>
                    <a:pt x="8734" y="2615"/>
                    <a:pt x="7155" y="1000"/>
                  </a:cubicBezTo>
                  <a:cubicBezTo>
                    <a:pt x="6504" y="336"/>
                    <a:pt x="5637" y="1"/>
                    <a:pt x="4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10767;p36">
              <a:extLst>
                <a:ext uri="{FF2B5EF4-FFF2-40B4-BE49-F238E27FC236}">
                  <a16:creationId xmlns:a16="http://schemas.microsoft.com/office/drawing/2014/main" id="{7A69431B-651F-0487-D150-D3AE723E7B03}"/>
                </a:ext>
              </a:extLst>
            </p:cNvPr>
            <p:cNvSpPr/>
            <p:nvPr/>
          </p:nvSpPr>
          <p:spPr>
            <a:xfrm>
              <a:off x="3189200" y="1698925"/>
              <a:ext cx="239550" cy="182275"/>
            </a:xfrm>
            <a:custGeom>
              <a:avLst/>
              <a:gdLst/>
              <a:ahLst/>
              <a:cxnLst/>
              <a:rect l="l" t="t" r="r" b="b"/>
              <a:pathLst>
                <a:path w="9582" h="7291" extrusionOk="0">
                  <a:moveTo>
                    <a:pt x="3497" y="716"/>
                  </a:moveTo>
                  <a:cubicBezTo>
                    <a:pt x="4193" y="716"/>
                    <a:pt x="4827" y="1073"/>
                    <a:pt x="5192" y="1635"/>
                  </a:cubicBezTo>
                  <a:cubicBezTo>
                    <a:pt x="4819" y="1499"/>
                    <a:pt x="4355" y="1378"/>
                    <a:pt x="3889" y="1378"/>
                  </a:cubicBezTo>
                  <a:cubicBezTo>
                    <a:pt x="3620" y="1378"/>
                    <a:pt x="3350" y="1418"/>
                    <a:pt x="3096" y="1519"/>
                  </a:cubicBezTo>
                  <a:cubicBezTo>
                    <a:pt x="2480" y="1769"/>
                    <a:pt x="2070" y="2286"/>
                    <a:pt x="1856" y="3080"/>
                  </a:cubicBezTo>
                  <a:cubicBezTo>
                    <a:pt x="1615" y="4008"/>
                    <a:pt x="1713" y="5105"/>
                    <a:pt x="2471" y="6015"/>
                  </a:cubicBezTo>
                  <a:cubicBezTo>
                    <a:pt x="2445" y="5988"/>
                    <a:pt x="2409" y="5971"/>
                    <a:pt x="2382" y="5953"/>
                  </a:cubicBezTo>
                  <a:cubicBezTo>
                    <a:pt x="1651" y="5435"/>
                    <a:pt x="1160" y="4659"/>
                    <a:pt x="1017" y="3767"/>
                  </a:cubicBezTo>
                  <a:cubicBezTo>
                    <a:pt x="767" y="2349"/>
                    <a:pt x="1731" y="993"/>
                    <a:pt x="3158" y="752"/>
                  </a:cubicBezTo>
                  <a:cubicBezTo>
                    <a:pt x="3274" y="725"/>
                    <a:pt x="3381" y="716"/>
                    <a:pt x="3497" y="716"/>
                  </a:cubicBezTo>
                  <a:close/>
                  <a:moveTo>
                    <a:pt x="3497" y="0"/>
                  </a:moveTo>
                  <a:cubicBezTo>
                    <a:pt x="3347" y="0"/>
                    <a:pt x="3195" y="12"/>
                    <a:pt x="3042" y="38"/>
                  </a:cubicBezTo>
                  <a:cubicBezTo>
                    <a:pt x="1222" y="350"/>
                    <a:pt x="0" y="2072"/>
                    <a:pt x="304" y="3892"/>
                  </a:cubicBezTo>
                  <a:cubicBezTo>
                    <a:pt x="491" y="4962"/>
                    <a:pt x="1080" y="5908"/>
                    <a:pt x="1963" y="6541"/>
                  </a:cubicBezTo>
                  <a:cubicBezTo>
                    <a:pt x="2668" y="7032"/>
                    <a:pt x="3479" y="7291"/>
                    <a:pt x="4327" y="7291"/>
                  </a:cubicBezTo>
                  <a:cubicBezTo>
                    <a:pt x="4550" y="7291"/>
                    <a:pt x="4782" y="7273"/>
                    <a:pt x="5014" y="7237"/>
                  </a:cubicBezTo>
                  <a:cubicBezTo>
                    <a:pt x="7744" y="6773"/>
                    <a:pt x="9581" y="4177"/>
                    <a:pt x="9118" y="1448"/>
                  </a:cubicBezTo>
                  <a:lnTo>
                    <a:pt x="9118" y="1448"/>
                  </a:lnTo>
                  <a:lnTo>
                    <a:pt x="8413" y="1572"/>
                  </a:lnTo>
                  <a:cubicBezTo>
                    <a:pt x="8805" y="3910"/>
                    <a:pt x="7226" y="6131"/>
                    <a:pt x="4898" y="6524"/>
                  </a:cubicBezTo>
                  <a:cubicBezTo>
                    <a:pt x="4773" y="6550"/>
                    <a:pt x="4657" y="6559"/>
                    <a:pt x="4532" y="6568"/>
                  </a:cubicBezTo>
                  <a:cubicBezTo>
                    <a:pt x="2132" y="5632"/>
                    <a:pt x="2409" y="3812"/>
                    <a:pt x="2552" y="3267"/>
                  </a:cubicBezTo>
                  <a:cubicBezTo>
                    <a:pt x="2703" y="2697"/>
                    <a:pt x="2962" y="2349"/>
                    <a:pt x="3355" y="2188"/>
                  </a:cubicBezTo>
                  <a:cubicBezTo>
                    <a:pt x="3525" y="2121"/>
                    <a:pt x="3710" y="2094"/>
                    <a:pt x="3897" y="2094"/>
                  </a:cubicBezTo>
                  <a:cubicBezTo>
                    <a:pt x="4740" y="2094"/>
                    <a:pt x="5649" y="2645"/>
                    <a:pt x="5656" y="2652"/>
                  </a:cubicBezTo>
                  <a:lnTo>
                    <a:pt x="6334" y="3071"/>
                  </a:lnTo>
                  <a:lnTo>
                    <a:pt x="6334" y="3071"/>
                  </a:lnTo>
                  <a:lnTo>
                    <a:pt x="6200" y="2286"/>
                  </a:lnTo>
                  <a:cubicBezTo>
                    <a:pt x="5976" y="949"/>
                    <a:pt x="4811" y="0"/>
                    <a:pt x="3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10768;p36">
              <a:extLst>
                <a:ext uri="{FF2B5EF4-FFF2-40B4-BE49-F238E27FC236}">
                  <a16:creationId xmlns:a16="http://schemas.microsoft.com/office/drawing/2014/main" id="{05F5931F-343D-D04F-BDE7-DC0B943AA9BA}"/>
                </a:ext>
              </a:extLst>
            </p:cNvPr>
            <p:cNvSpPr/>
            <p:nvPr/>
          </p:nvSpPr>
          <p:spPr>
            <a:xfrm>
              <a:off x="3094175" y="1629825"/>
              <a:ext cx="132950" cy="149900"/>
            </a:xfrm>
            <a:custGeom>
              <a:avLst/>
              <a:gdLst/>
              <a:ahLst/>
              <a:cxnLst/>
              <a:rect l="l" t="t" r="r" b="b"/>
              <a:pathLst>
                <a:path w="5318" h="5996" extrusionOk="0">
                  <a:moveTo>
                    <a:pt x="616" y="1"/>
                  </a:moveTo>
                  <a:lnTo>
                    <a:pt x="527" y="384"/>
                  </a:lnTo>
                  <a:cubicBezTo>
                    <a:pt x="1" y="2802"/>
                    <a:pt x="2026" y="5862"/>
                    <a:pt x="2115" y="5996"/>
                  </a:cubicBezTo>
                  <a:lnTo>
                    <a:pt x="2713" y="5594"/>
                  </a:lnTo>
                  <a:cubicBezTo>
                    <a:pt x="2686" y="5568"/>
                    <a:pt x="1018" y="3043"/>
                    <a:pt x="1170" y="982"/>
                  </a:cubicBezTo>
                  <a:lnTo>
                    <a:pt x="1170" y="982"/>
                  </a:lnTo>
                  <a:cubicBezTo>
                    <a:pt x="1910" y="1348"/>
                    <a:pt x="3525" y="2338"/>
                    <a:pt x="4684" y="4452"/>
                  </a:cubicBezTo>
                  <a:lnTo>
                    <a:pt x="5318" y="4113"/>
                  </a:lnTo>
                  <a:cubicBezTo>
                    <a:pt x="3632" y="1036"/>
                    <a:pt x="1098" y="161"/>
                    <a:pt x="991" y="126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10769;p36">
              <a:extLst>
                <a:ext uri="{FF2B5EF4-FFF2-40B4-BE49-F238E27FC236}">
                  <a16:creationId xmlns:a16="http://schemas.microsoft.com/office/drawing/2014/main" id="{18619C1B-BE32-3057-059A-C5976783E973}"/>
                </a:ext>
              </a:extLst>
            </p:cNvPr>
            <p:cNvSpPr/>
            <p:nvPr/>
          </p:nvSpPr>
          <p:spPr>
            <a:xfrm>
              <a:off x="3369175" y="1516750"/>
              <a:ext cx="380725" cy="296650"/>
            </a:xfrm>
            <a:custGeom>
              <a:avLst/>
              <a:gdLst/>
              <a:ahLst/>
              <a:cxnLst/>
              <a:rect l="l" t="t" r="r" b="b"/>
              <a:pathLst>
                <a:path w="15229" h="11866" extrusionOk="0">
                  <a:moveTo>
                    <a:pt x="6299" y="4024"/>
                  </a:moveTo>
                  <a:cubicBezTo>
                    <a:pt x="6477" y="4024"/>
                    <a:pt x="6674" y="4042"/>
                    <a:pt x="6897" y="4096"/>
                  </a:cubicBezTo>
                  <a:cubicBezTo>
                    <a:pt x="6941" y="4203"/>
                    <a:pt x="6968" y="4319"/>
                    <a:pt x="6986" y="4435"/>
                  </a:cubicBezTo>
                  <a:cubicBezTo>
                    <a:pt x="7039" y="4961"/>
                    <a:pt x="6665" y="5434"/>
                    <a:pt x="6138" y="5487"/>
                  </a:cubicBezTo>
                  <a:cubicBezTo>
                    <a:pt x="6108" y="5492"/>
                    <a:pt x="6077" y="5494"/>
                    <a:pt x="6047" y="5494"/>
                  </a:cubicBezTo>
                  <a:cubicBezTo>
                    <a:pt x="5897" y="5494"/>
                    <a:pt x="5748" y="5441"/>
                    <a:pt x="5630" y="5345"/>
                  </a:cubicBezTo>
                  <a:cubicBezTo>
                    <a:pt x="5487" y="5229"/>
                    <a:pt x="5398" y="5059"/>
                    <a:pt x="5371" y="4872"/>
                  </a:cubicBezTo>
                  <a:cubicBezTo>
                    <a:pt x="5353" y="4729"/>
                    <a:pt x="5389" y="4417"/>
                    <a:pt x="5612" y="4229"/>
                  </a:cubicBezTo>
                  <a:cubicBezTo>
                    <a:pt x="5764" y="4087"/>
                    <a:pt x="5996" y="4024"/>
                    <a:pt x="6299" y="4024"/>
                  </a:cubicBezTo>
                  <a:close/>
                  <a:moveTo>
                    <a:pt x="5402" y="1"/>
                  </a:moveTo>
                  <a:cubicBezTo>
                    <a:pt x="5241" y="1"/>
                    <a:pt x="5079" y="9"/>
                    <a:pt x="4916" y="28"/>
                  </a:cubicBezTo>
                  <a:cubicBezTo>
                    <a:pt x="3489" y="188"/>
                    <a:pt x="2204" y="893"/>
                    <a:pt x="1303" y="2017"/>
                  </a:cubicBezTo>
                  <a:cubicBezTo>
                    <a:pt x="411" y="3132"/>
                    <a:pt x="1" y="4542"/>
                    <a:pt x="161" y="5969"/>
                  </a:cubicBezTo>
                  <a:cubicBezTo>
                    <a:pt x="357" y="7727"/>
                    <a:pt x="1223" y="9306"/>
                    <a:pt x="2606" y="10412"/>
                  </a:cubicBezTo>
                  <a:cubicBezTo>
                    <a:pt x="3792" y="11366"/>
                    <a:pt x="5237" y="11866"/>
                    <a:pt x="6736" y="11866"/>
                  </a:cubicBezTo>
                  <a:cubicBezTo>
                    <a:pt x="6986" y="11866"/>
                    <a:pt x="7236" y="11857"/>
                    <a:pt x="7485" y="11830"/>
                  </a:cubicBezTo>
                  <a:cubicBezTo>
                    <a:pt x="11973" y="11331"/>
                    <a:pt x="15229" y="7272"/>
                    <a:pt x="14729" y="2775"/>
                  </a:cubicBezTo>
                  <a:lnTo>
                    <a:pt x="14729" y="2775"/>
                  </a:lnTo>
                  <a:lnTo>
                    <a:pt x="14016" y="2856"/>
                  </a:lnTo>
                  <a:cubicBezTo>
                    <a:pt x="14230" y="4836"/>
                    <a:pt x="13668" y="6790"/>
                    <a:pt x="12419" y="8351"/>
                  </a:cubicBezTo>
                  <a:cubicBezTo>
                    <a:pt x="11170" y="9912"/>
                    <a:pt x="9386" y="10893"/>
                    <a:pt x="7405" y="11108"/>
                  </a:cubicBezTo>
                  <a:cubicBezTo>
                    <a:pt x="7179" y="11133"/>
                    <a:pt x="6953" y="11146"/>
                    <a:pt x="6728" y="11146"/>
                  </a:cubicBezTo>
                  <a:cubicBezTo>
                    <a:pt x="5396" y="11146"/>
                    <a:pt x="4114" y="10697"/>
                    <a:pt x="3060" y="9850"/>
                  </a:cubicBezTo>
                  <a:cubicBezTo>
                    <a:pt x="1820" y="8868"/>
                    <a:pt x="1053" y="7459"/>
                    <a:pt x="875" y="5889"/>
                  </a:cubicBezTo>
                  <a:cubicBezTo>
                    <a:pt x="741" y="4649"/>
                    <a:pt x="1089" y="3436"/>
                    <a:pt x="1865" y="2463"/>
                  </a:cubicBezTo>
                  <a:cubicBezTo>
                    <a:pt x="2650" y="1491"/>
                    <a:pt x="3756" y="884"/>
                    <a:pt x="4987" y="741"/>
                  </a:cubicBezTo>
                  <a:cubicBezTo>
                    <a:pt x="5124" y="726"/>
                    <a:pt x="5260" y="719"/>
                    <a:pt x="5394" y="719"/>
                  </a:cubicBezTo>
                  <a:cubicBezTo>
                    <a:pt x="7234" y="719"/>
                    <a:pt x="8821" y="2108"/>
                    <a:pt x="9029" y="3971"/>
                  </a:cubicBezTo>
                  <a:cubicBezTo>
                    <a:pt x="9109" y="4729"/>
                    <a:pt x="8895" y="5478"/>
                    <a:pt x="8422" y="6067"/>
                  </a:cubicBezTo>
                  <a:cubicBezTo>
                    <a:pt x="7940" y="6665"/>
                    <a:pt x="7262" y="7040"/>
                    <a:pt x="6504" y="7120"/>
                  </a:cubicBezTo>
                  <a:cubicBezTo>
                    <a:pt x="6417" y="7131"/>
                    <a:pt x="6330" y="7136"/>
                    <a:pt x="6243" y="7136"/>
                  </a:cubicBezTo>
                  <a:cubicBezTo>
                    <a:pt x="5753" y="7136"/>
                    <a:pt x="5275" y="6967"/>
                    <a:pt x="4880" y="6656"/>
                  </a:cubicBezTo>
                  <a:cubicBezTo>
                    <a:pt x="4425" y="6281"/>
                    <a:pt x="4131" y="5755"/>
                    <a:pt x="4069" y="5166"/>
                  </a:cubicBezTo>
                  <a:cubicBezTo>
                    <a:pt x="3962" y="4238"/>
                    <a:pt x="4640" y="3400"/>
                    <a:pt x="5567" y="3302"/>
                  </a:cubicBezTo>
                  <a:cubicBezTo>
                    <a:pt x="5618" y="3295"/>
                    <a:pt x="5668" y="3292"/>
                    <a:pt x="5719" y="3292"/>
                  </a:cubicBezTo>
                  <a:cubicBezTo>
                    <a:pt x="5811" y="3292"/>
                    <a:pt x="5903" y="3302"/>
                    <a:pt x="5996" y="3320"/>
                  </a:cubicBezTo>
                  <a:cubicBezTo>
                    <a:pt x="5648" y="3364"/>
                    <a:pt x="5362" y="3489"/>
                    <a:pt x="5139" y="3685"/>
                  </a:cubicBezTo>
                  <a:cubicBezTo>
                    <a:pt x="4720" y="4051"/>
                    <a:pt x="4622" y="4577"/>
                    <a:pt x="4657" y="4952"/>
                  </a:cubicBezTo>
                  <a:cubicBezTo>
                    <a:pt x="4740" y="5674"/>
                    <a:pt x="5348" y="6210"/>
                    <a:pt x="6057" y="6210"/>
                  </a:cubicBezTo>
                  <a:cubicBezTo>
                    <a:pt x="6110" y="6210"/>
                    <a:pt x="6164" y="6207"/>
                    <a:pt x="6219" y="6201"/>
                  </a:cubicBezTo>
                  <a:cubicBezTo>
                    <a:pt x="7137" y="6103"/>
                    <a:pt x="7798" y="5273"/>
                    <a:pt x="7699" y="4354"/>
                  </a:cubicBezTo>
                  <a:cubicBezTo>
                    <a:pt x="7637" y="3819"/>
                    <a:pt x="7378" y="3346"/>
                    <a:pt x="6959" y="3007"/>
                  </a:cubicBezTo>
                  <a:cubicBezTo>
                    <a:pt x="6602" y="2726"/>
                    <a:pt x="6166" y="2574"/>
                    <a:pt x="5720" y="2574"/>
                  </a:cubicBezTo>
                  <a:cubicBezTo>
                    <a:pt x="5642" y="2574"/>
                    <a:pt x="5565" y="2579"/>
                    <a:pt x="5487" y="2588"/>
                  </a:cubicBezTo>
                  <a:cubicBezTo>
                    <a:pt x="4167" y="2731"/>
                    <a:pt x="3203" y="3926"/>
                    <a:pt x="3355" y="5246"/>
                  </a:cubicBezTo>
                  <a:cubicBezTo>
                    <a:pt x="3435" y="6023"/>
                    <a:pt x="3819" y="6727"/>
                    <a:pt x="4434" y="7209"/>
                  </a:cubicBezTo>
                  <a:cubicBezTo>
                    <a:pt x="4953" y="7629"/>
                    <a:pt x="5590" y="7853"/>
                    <a:pt x="6249" y="7853"/>
                  </a:cubicBezTo>
                  <a:cubicBezTo>
                    <a:pt x="6360" y="7853"/>
                    <a:pt x="6472" y="7846"/>
                    <a:pt x="6584" y="7834"/>
                  </a:cubicBezTo>
                  <a:cubicBezTo>
                    <a:pt x="7530" y="7735"/>
                    <a:pt x="8386" y="7263"/>
                    <a:pt x="8984" y="6522"/>
                  </a:cubicBezTo>
                  <a:cubicBezTo>
                    <a:pt x="9573" y="5773"/>
                    <a:pt x="9849" y="4845"/>
                    <a:pt x="9742" y="3899"/>
                  </a:cubicBezTo>
                  <a:cubicBezTo>
                    <a:pt x="9493" y="1663"/>
                    <a:pt x="7594" y="1"/>
                    <a:pt x="5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10770;p36">
              <a:extLst>
                <a:ext uri="{FF2B5EF4-FFF2-40B4-BE49-F238E27FC236}">
                  <a16:creationId xmlns:a16="http://schemas.microsoft.com/office/drawing/2014/main" id="{5684AFD3-4E4F-2EF0-6339-BC37EDEF8D6E}"/>
                </a:ext>
              </a:extLst>
            </p:cNvPr>
            <p:cNvSpPr/>
            <p:nvPr/>
          </p:nvSpPr>
          <p:spPr>
            <a:xfrm>
              <a:off x="2721075" y="1822750"/>
              <a:ext cx="347050" cy="338350"/>
            </a:xfrm>
            <a:custGeom>
              <a:avLst/>
              <a:gdLst/>
              <a:ahLst/>
              <a:cxnLst/>
              <a:rect l="l" t="t" r="r" b="b"/>
              <a:pathLst>
                <a:path w="13882" h="13534" extrusionOk="0">
                  <a:moveTo>
                    <a:pt x="6399" y="4812"/>
                  </a:moveTo>
                  <a:cubicBezTo>
                    <a:pt x="6616" y="4812"/>
                    <a:pt x="6804" y="4918"/>
                    <a:pt x="6896" y="4996"/>
                  </a:cubicBezTo>
                  <a:cubicBezTo>
                    <a:pt x="7190" y="5237"/>
                    <a:pt x="7235" y="5674"/>
                    <a:pt x="6994" y="5969"/>
                  </a:cubicBezTo>
                  <a:cubicBezTo>
                    <a:pt x="6825" y="6165"/>
                    <a:pt x="6602" y="6290"/>
                    <a:pt x="6343" y="6308"/>
                  </a:cubicBezTo>
                  <a:cubicBezTo>
                    <a:pt x="6311" y="6311"/>
                    <a:pt x="6279" y="6313"/>
                    <a:pt x="6248" y="6313"/>
                  </a:cubicBezTo>
                  <a:cubicBezTo>
                    <a:pt x="6030" y="6313"/>
                    <a:pt x="5818" y="6234"/>
                    <a:pt x="5647" y="6094"/>
                  </a:cubicBezTo>
                  <a:cubicBezTo>
                    <a:pt x="5549" y="6013"/>
                    <a:pt x="5478" y="5933"/>
                    <a:pt x="5406" y="5835"/>
                  </a:cubicBezTo>
                  <a:cubicBezTo>
                    <a:pt x="5629" y="5264"/>
                    <a:pt x="5915" y="4925"/>
                    <a:pt x="6227" y="4836"/>
                  </a:cubicBezTo>
                  <a:cubicBezTo>
                    <a:pt x="6285" y="4819"/>
                    <a:pt x="6343" y="4812"/>
                    <a:pt x="6399" y="4812"/>
                  </a:cubicBezTo>
                  <a:close/>
                  <a:moveTo>
                    <a:pt x="7248" y="0"/>
                  </a:moveTo>
                  <a:cubicBezTo>
                    <a:pt x="5701" y="0"/>
                    <a:pt x="4166" y="664"/>
                    <a:pt x="3105" y="1945"/>
                  </a:cubicBezTo>
                  <a:cubicBezTo>
                    <a:pt x="2364" y="2837"/>
                    <a:pt x="2007" y="3979"/>
                    <a:pt x="2114" y="5139"/>
                  </a:cubicBezTo>
                  <a:cubicBezTo>
                    <a:pt x="2230" y="6308"/>
                    <a:pt x="2783" y="7351"/>
                    <a:pt x="3684" y="8101"/>
                  </a:cubicBezTo>
                  <a:cubicBezTo>
                    <a:pt x="4328" y="8635"/>
                    <a:pt x="5124" y="8920"/>
                    <a:pt x="5950" y="8920"/>
                  </a:cubicBezTo>
                  <a:cubicBezTo>
                    <a:pt x="6062" y="8920"/>
                    <a:pt x="6176" y="8914"/>
                    <a:pt x="6289" y="8904"/>
                  </a:cubicBezTo>
                  <a:cubicBezTo>
                    <a:pt x="7244" y="8823"/>
                    <a:pt x="8100" y="8368"/>
                    <a:pt x="8707" y="7628"/>
                  </a:cubicBezTo>
                  <a:cubicBezTo>
                    <a:pt x="9742" y="6388"/>
                    <a:pt x="9563" y="4541"/>
                    <a:pt x="8323" y="3506"/>
                  </a:cubicBezTo>
                  <a:cubicBezTo>
                    <a:pt x="7879" y="3142"/>
                    <a:pt x="7337" y="2953"/>
                    <a:pt x="6771" y="2953"/>
                  </a:cubicBezTo>
                  <a:cubicBezTo>
                    <a:pt x="6700" y="2953"/>
                    <a:pt x="6629" y="2956"/>
                    <a:pt x="6557" y="2962"/>
                  </a:cubicBezTo>
                  <a:cubicBezTo>
                    <a:pt x="5915" y="3025"/>
                    <a:pt x="5335" y="3328"/>
                    <a:pt x="4924" y="3828"/>
                  </a:cubicBezTo>
                  <a:cubicBezTo>
                    <a:pt x="4220" y="4675"/>
                    <a:pt x="4336" y="5942"/>
                    <a:pt x="5183" y="6647"/>
                  </a:cubicBezTo>
                  <a:cubicBezTo>
                    <a:pt x="5487" y="6896"/>
                    <a:pt x="5859" y="7030"/>
                    <a:pt x="6246" y="7030"/>
                  </a:cubicBezTo>
                  <a:cubicBezTo>
                    <a:pt x="6302" y="7030"/>
                    <a:pt x="6358" y="7027"/>
                    <a:pt x="6414" y="7021"/>
                  </a:cubicBezTo>
                  <a:cubicBezTo>
                    <a:pt x="6860" y="6986"/>
                    <a:pt x="7262" y="6772"/>
                    <a:pt x="7547" y="6424"/>
                  </a:cubicBezTo>
                  <a:cubicBezTo>
                    <a:pt x="8038" y="5826"/>
                    <a:pt x="7958" y="4934"/>
                    <a:pt x="7360" y="4443"/>
                  </a:cubicBezTo>
                  <a:cubicBezTo>
                    <a:pt x="7135" y="4253"/>
                    <a:pt x="6791" y="4088"/>
                    <a:pt x="6403" y="4088"/>
                  </a:cubicBezTo>
                  <a:cubicBezTo>
                    <a:pt x="6282" y="4088"/>
                    <a:pt x="6158" y="4104"/>
                    <a:pt x="6031" y="4140"/>
                  </a:cubicBezTo>
                  <a:cubicBezTo>
                    <a:pt x="5745" y="4220"/>
                    <a:pt x="5486" y="4390"/>
                    <a:pt x="5263" y="4657"/>
                  </a:cubicBezTo>
                  <a:cubicBezTo>
                    <a:pt x="5308" y="4523"/>
                    <a:pt x="5379" y="4399"/>
                    <a:pt x="5478" y="4283"/>
                  </a:cubicBezTo>
                  <a:cubicBezTo>
                    <a:pt x="5763" y="3935"/>
                    <a:pt x="6173" y="3721"/>
                    <a:pt x="6628" y="3676"/>
                  </a:cubicBezTo>
                  <a:cubicBezTo>
                    <a:pt x="6682" y="3671"/>
                    <a:pt x="6736" y="3668"/>
                    <a:pt x="6789" y="3668"/>
                  </a:cubicBezTo>
                  <a:cubicBezTo>
                    <a:pt x="7179" y="3668"/>
                    <a:pt x="7555" y="3809"/>
                    <a:pt x="7868" y="4060"/>
                  </a:cubicBezTo>
                  <a:cubicBezTo>
                    <a:pt x="8805" y="4836"/>
                    <a:pt x="8930" y="6236"/>
                    <a:pt x="8154" y="7173"/>
                  </a:cubicBezTo>
                  <a:cubicBezTo>
                    <a:pt x="7594" y="7853"/>
                    <a:pt x="6782" y="8202"/>
                    <a:pt x="5963" y="8202"/>
                  </a:cubicBezTo>
                  <a:cubicBezTo>
                    <a:pt x="5320" y="8202"/>
                    <a:pt x="4673" y="7987"/>
                    <a:pt x="4139" y="7548"/>
                  </a:cubicBezTo>
                  <a:cubicBezTo>
                    <a:pt x="3390" y="6923"/>
                    <a:pt x="2926" y="6049"/>
                    <a:pt x="2837" y="5077"/>
                  </a:cubicBezTo>
                  <a:cubicBezTo>
                    <a:pt x="2739" y="4104"/>
                    <a:pt x="3033" y="3150"/>
                    <a:pt x="3658" y="2400"/>
                  </a:cubicBezTo>
                  <a:cubicBezTo>
                    <a:pt x="4578" y="1294"/>
                    <a:pt x="5909" y="722"/>
                    <a:pt x="7247" y="722"/>
                  </a:cubicBezTo>
                  <a:cubicBezTo>
                    <a:pt x="8296" y="722"/>
                    <a:pt x="9349" y="1073"/>
                    <a:pt x="10215" y="1794"/>
                  </a:cubicBezTo>
                  <a:cubicBezTo>
                    <a:pt x="12730" y="3872"/>
                    <a:pt x="13078" y="7610"/>
                    <a:pt x="10991" y="10117"/>
                  </a:cubicBezTo>
                  <a:cubicBezTo>
                    <a:pt x="9515" y="11898"/>
                    <a:pt x="7382" y="12818"/>
                    <a:pt x="5233" y="12818"/>
                  </a:cubicBezTo>
                  <a:cubicBezTo>
                    <a:pt x="3551" y="12818"/>
                    <a:pt x="1859" y="12254"/>
                    <a:pt x="464" y="11098"/>
                  </a:cubicBezTo>
                  <a:lnTo>
                    <a:pt x="0" y="11651"/>
                  </a:lnTo>
                  <a:cubicBezTo>
                    <a:pt x="1525" y="12918"/>
                    <a:pt x="3381" y="13534"/>
                    <a:pt x="5228" y="13534"/>
                  </a:cubicBezTo>
                  <a:cubicBezTo>
                    <a:pt x="7583" y="13534"/>
                    <a:pt x="9929" y="12526"/>
                    <a:pt x="11544" y="10572"/>
                  </a:cubicBezTo>
                  <a:cubicBezTo>
                    <a:pt x="13881" y="7762"/>
                    <a:pt x="13489" y="3569"/>
                    <a:pt x="10678" y="1241"/>
                  </a:cubicBezTo>
                  <a:cubicBezTo>
                    <a:pt x="9676" y="407"/>
                    <a:pt x="8459" y="0"/>
                    <a:pt x="7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10771;p36">
              <a:extLst>
                <a:ext uri="{FF2B5EF4-FFF2-40B4-BE49-F238E27FC236}">
                  <a16:creationId xmlns:a16="http://schemas.microsoft.com/office/drawing/2014/main" id="{EC2D2C66-622E-7FA6-01A4-1A4CE6D63CBA}"/>
                </a:ext>
              </a:extLst>
            </p:cNvPr>
            <p:cNvSpPr/>
            <p:nvPr/>
          </p:nvSpPr>
          <p:spPr>
            <a:xfrm>
              <a:off x="2670425" y="2133900"/>
              <a:ext cx="208350" cy="239975"/>
            </a:xfrm>
            <a:custGeom>
              <a:avLst/>
              <a:gdLst/>
              <a:ahLst/>
              <a:cxnLst/>
              <a:rect l="l" t="t" r="r" b="b"/>
              <a:pathLst>
                <a:path w="8334" h="9599" extrusionOk="0">
                  <a:moveTo>
                    <a:pt x="4631" y="0"/>
                  </a:moveTo>
                  <a:cubicBezTo>
                    <a:pt x="3712" y="0"/>
                    <a:pt x="2824" y="294"/>
                    <a:pt x="2080" y="856"/>
                  </a:cubicBezTo>
                  <a:cubicBezTo>
                    <a:pt x="1170" y="1534"/>
                    <a:pt x="572" y="2533"/>
                    <a:pt x="411" y="3666"/>
                  </a:cubicBezTo>
                  <a:cubicBezTo>
                    <a:pt x="1" y="6530"/>
                    <a:pt x="1999" y="9188"/>
                    <a:pt x="4854" y="9598"/>
                  </a:cubicBezTo>
                  <a:lnTo>
                    <a:pt x="4961" y="8894"/>
                  </a:lnTo>
                  <a:cubicBezTo>
                    <a:pt x="3766" y="8715"/>
                    <a:pt x="2704" y="8091"/>
                    <a:pt x="1981" y="7118"/>
                  </a:cubicBezTo>
                  <a:cubicBezTo>
                    <a:pt x="1259" y="6155"/>
                    <a:pt x="955" y="4959"/>
                    <a:pt x="1125" y="3764"/>
                  </a:cubicBezTo>
                  <a:cubicBezTo>
                    <a:pt x="1259" y="2827"/>
                    <a:pt x="1749" y="1998"/>
                    <a:pt x="2508" y="1427"/>
                  </a:cubicBezTo>
                  <a:cubicBezTo>
                    <a:pt x="3126" y="961"/>
                    <a:pt x="3864" y="721"/>
                    <a:pt x="4623" y="721"/>
                  </a:cubicBezTo>
                  <a:cubicBezTo>
                    <a:pt x="4794" y="721"/>
                    <a:pt x="4967" y="733"/>
                    <a:pt x="5139" y="758"/>
                  </a:cubicBezTo>
                  <a:cubicBezTo>
                    <a:pt x="5871" y="865"/>
                    <a:pt x="6522" y="1248"/>
                    <a:pt x="6968" y="1837"/>
                  </a:cubicBezTo>
                  <a:cubicBezTo>
                    <a:pt x="7405" y="2426"/>
                    <a:pt x="7593" y="3157"/>
                    <a:pt x="7486" y="3889"/>
                  </a:cubicBezTo>
                  <a:cubicBezTo>
                    <a:pt x="7405" y="4460"/>
                    <a:pt x="7111" y="4959"/>
                    <a:pt x="6647" y="5298"/>
                  </a:cubicBezTo>
                  <a:cubicBezTo>
                    <a:pt x="6275" y="5583"/>
                    <a:pt x="5830" y="5731"/>
                    <a:pt x="5368" y="5731"/>
                  </a:cubicBezTo>
                  <a:cubicBezTo>
                    <a:pt x="5266" y="5731"/>
                    <a:pt x="5163" y="5723"/>
                    <a:pt x="5059" y="5709"/>
                  </a:cubicBezTo>
                  <a:cubicBezTo>
                    <a:pt x="4167" y="5575"/>
                    <a:pt x="3543" y="4745"/>
                    <a:pt x="3667" y="3844"/>
                  </a:cubicBezTo>
                  <a:cubicBezTo>
                    <a:pt x="3757" y="3226"/>
                    <a:pt x="4291" y="2779"/>
                    <a:pt x="4898" y="2779"/>
                  </a:cubicBezTo>
                  <a:cubicBezTo>
                    <a:pt x="4957" y="2779"/>
                    <a:pt x="5017" y="2783"/>
                    <a:pt x="5077" y="2792"/>
                  </a:cubicBezTo>
                  <a:cubicBezTo>
                    <a:pt x="5577" y="2863"/>
                    <a:pt x="5933" y="3336"/>
                    <a:pt x="5862" y="3835"/>
                  </a:cubicBezTo>
                  <a:cubicBezTo>
                    <a:pt x="5835" y="4014"/>
                    <a:pt x="5737" y="4165"/>
                    <a:pt x="5594" y="4272"/>
                  </a:cubicBezTo>
                  <a:cubicBezTo>
                    <a:pt x="5479" y="4359"/>
                    <a:pt x="5346" y="4405"/>
                    <a:pt x="5204" y="4405"/>
                  </a:cubicBezTo>
                  <a:cubicBezTo>
                    <a:pt x="5171" y="4405"/>
                    <a:pt x="5138" y="4402"/>
                    <a:pt x="5104" y="4397"/>
                  </a:cubicBezTo>
                  <a:lnTo>
                    <a:pt x="5006" y="5111"/>
                  </a:lnTo>
                  <a:cubicBezTo>
                    <a:pt x="5075" y="5121"/>
                    <a:pt x="5144" y="5126"/>
                    <a:pt x="5212" y="5126"/>
                  </a:cubicBezTo>
                  <a:cubicBezTo>
                    <a:pt x="5507" y="5126"/>
                    <a:pt x="5793" y="5033"/>
                    <a:pt x="6032" y="4852"/>
                  </a:cubicBezTo>
                  <a:cubicBezTo>
                    <a:pt x="6326" y="4629"/>
                    <a:pt x="6513" y="4308"/>
                    <a:pt x="6567" y="3942"/>
                  </a:cubicBezTo>
                  <a:cubicBezTo>
                    <a:pt x="6701" y="3041"/>
                    <a:pt x="6076" y="2212"/>
                    <a:pt x="5175" y="2087"/>
                  </a:cubicBezTo>
                  <a:cubicBezTo>
                    <a:pt x="5078" y="2072"/>
                    <a:pt x="4981" y="2065"/>
                    <a:pt x="4886" y="2065"/>
                  </a:cubicBezTo>
                  <a:cubicBezTo>
                    <a:pt x="3931" y="2065"/>
                    <a:pt x="3101" y="2773"/>
                    <a:pt x="2963" y="3746"/>
                  </a:cubicBezTo>
                  <a:cubicBezTo>
                    <a:pt x="2775" y="5031"/>
                    <a:pt x="3667" y="6235"/>
                    <a:pt x="4961" y="6414"/>
                  </a:cubicBezTo>
                  <a:cubicBezTo>
                    <a:pt x="5104" y="6435"/>
                    <a:pt x="5247" y="6446"/>
                    <a:pt x="5389" y="6446"/>
                  </a:cubicBezTo>
                  <a:cubicBezTo>
                    <a:pt x="5997" y="6446"/>
                    <a:pt x="6585" y="6247"/>
                    <a:pt x="7084" y="5878"/>
                  </a:cubicBezTo>
                  <a:cubicBezTo>
                    <a:pt x="7691" y="5414"/>
                    <a:pt x="8092" y="4745"/>
                    <a:pt x="8199" y="3996"/>
                  </a:cubicBezTo>
                  <a:cubicBezTo>
                    <a:pt x="8333" y="3068"/>
                    <a:pt x="8101" y="2149"/>
                    <a:pt x="7539" y="1409"/>
                  </a:cubicBezTo>
                  <a:cubicBezTo>
                    <a:pt x="6977" y="659"/>
                    <a:pt x="6165" y="178"/>
                    <a:pt x="5246" y="44"/>
                  </a:cubicBezTo>
                  <a:cubicBezTo>
                    <a:pt x="5041" y="15"/>
                    <a:pt x="4835" y="0"/>
                    <a:pt x="4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10772;p36">
              <a:extLst>
                <a:ext uri="{FF2B5EF4-FFF2-40B4-BE49-F238E27FC236}">
                  <a16:creationId xmlns:a16="http://schemas.microsoft.com/office/drawing/2014/main" id="{62E52A9D-8D31-4BDC-3594-B99B168EAEBD}"/>
                </a:ext>
              </a:extLst>
            </p:cNvPr>
            <p:cNvSpPr/>
            <p:nvPr/>
          </p:nvSpPr>
          <p:spPr>
            <a:xfrm>
              <a:off x="2564500" y="2340725"/>
              <a:ext cx="225725" cy="215800"/>
            </a:xfrm>
            <a:custGeom>
              <a:avLst/>
              <a:gdLst/>
              <a:ahLst/>
              <a:cxnLst/>
              <a:rect l="l" t="t" r="r" b="b"/>
              <a:pathLst>
                <a:path w="9029" h="8632" extrusionOk="0">
                  <a:moveTo>
                    <a:pt x="5434" y="0"/>
                  </a:moveTo>
                  <a:cubicBezTo>
                    <a:pt x="4034" y="0"/>
                    <a:pt x="2638" y="554"/>
                    <a:pt x="1606" y="1655"/>
                  </a:cubicBezTo>
                  <a:cubicBezTo>
                    <a:pt x="0" y="3368"/>
                    <a:pt x="90" y="6071"/>
                    <a:pt x="1802" y="7686"/>
                  </a:cubicBezTo>
                  <a:cubicBezTo>
                    <a:pt x="2472" y="8319"/>
                    <a:pt x="3328" y="8632"/>
                    <a:pt x="4184" y="8632"/>
                  </a:cubicBezTo>
                  <a:cubicBezTo>
                    <a:pt x="5112" y="8632"/>
                    <a:pt x="6040" y="8257"/>
                    <a:pt x="6727" y="7534"/>
                  </a:cubicBezTo>
                  <a:cubicBezTo>
                    <a:pt x="7253" y="6972"/>
                    <a:pt x="7530" y="6250"/>
                    <a:pt x="7503" y="5483"/>
                  </a:cubicBezTo>
                  <a:cubicBezTo>
                    <a:pt x="7476" y="4715"/>
                    <a:pt x="7155" y="4011"/>
                    <a:pt x="6602" y="3484"/>
                  </a:cubicBezTo>
                  <a:cubicBezTo>
                    <a:pt x="6150" y="3058"/>
                    <a:pt x="5571" y="2847"/>
                    <a:pt x="4993" y="2847"/>
                  </a:cubicBezTo>
                  <a:cubicBezTo>
                    <a:pt x="4362" y="2847"/>
                    <a:pt x="3731" y="3098"/>
                    <a:pt x="3266" y="3591"/>
                  </a:cubicBezTo>
                  <a:cubicBezTo>
                    <a:pt x="2525" y="4376"/>
                    <a:pt x="2561" y="5625"/>
                    <a:pt x="3355" y="6366"/>
                  </a:cubicBezTo>
                  <a:cubicBezTo>
                    <a:pt x="3670" y="6659"/>
                    <a:pt x="4070" y="6805"/>
                    <a:pt x="4471" y="6805"/>
                  </a:cubicBezTo>
                  <a:cubicBezTo>
                    <a:pt x="4909" y="6805"/>
                    <a:pt x="5348" y="6630"/>
                    <a:pt x="5674" y="6285"/>
                  </a:cubicBezTo>
                  <a:cubicBezTo>
                    <a:pt x="5924" y="6018"/>
                    <a:pt x="6058" y="5670"/>
                    <a:pt x="6049" y="5295"/>
                  </a:cubicBezTo>
                  <a:cubicBezTo>
                    <a:pt x="6031" y="4929"/>
                    <a:pt x="5879" y="4590"/>
                    <a:pt x="5612" y="4332"/>
                  </a:cubicBezTo>
                  <a:lnTo>
                    <a:pt x="5121" y="4858"/>
                  </a:lnTo>
                  <a:cubicBezTo>
                    <a:pt x="5246" y="4983"/>
                    <a:pt x="5317" y="5144"/>
                    <a:pt x="5326" y="5322"/>
                  </a:cubicBezTo>
                  <a:cubicBezTo>
                    <a:pt x="5335" y="5500"/>
                    <a:pt x="5273" y="5670"/>
                    <a:pt x="5148" y="5795"/>
                  </a:cubicBezTo>
                  <a:cubicBezTo>
                    <a:pt x="4966" y="5990"/>
                    <a:pt x="4719" y="6089"/>
                    <a:pt x="4473" y="6089"/>
                  </a:cubicBezTo>
                  <a:cubicBezTo>
                    <a:pt x="4246" y="6089"/>
                    <a:pt x="4020" y="6006"/>
                    <a:pt x="3845" y="5839"/>
                  </a:cubicBezTo>
                  <a:cubicBezTo>
                    <a:pt x="3346" y="5367"/>
                    <a:pt x="3319" y="4581"/>
                    <a:pt x="3792" y="4082"/>
                  </a:cubicBezTo>
                  <a:cubicBezTo>
                    <a:pt x="4111" y="3739"/>
                    <a:pt x="4547" y="3567"/>
                    <a:pt x="4983" y="3567"/>
                  </a:cubicBezTo>
                  <a:cubicBezTo>
                    <a:pt x="5388" y="3567"/>
                    <a:pt x="5794" y="3715"/>
                    <a:pt x="6111" y="4011"/>
                  </a:cubicBezTo>
                  <a:cubicBezTo>
                    <a:pt x="6531" y="4403"/>
                    <a:pt x="6763" y="4929"/>
                    <a:pt x="6789" y="5509"/>
                  </a:cubicBezTo>
                  <a:cubicBezTo>
                    <a:pt x="6807" y="6080"/>
                    <a:pt x="6593" y="6624"/>
                    <a:pt x="6209" y="7035"/>
                  </a:cubicBezTo>
                  <a:cubicBezTo>
                    <a:pt x="5666" y="7615"/>
                    <a:pt x="4929" y="7908"/>
                    <a:pt x="4190" y="7908"/>
                  </a:cubicBezTo>
                  <a:cubicBezTo>
                    <a:pt x="3510" y="7908"/>
                    <a:pt x="2828" y="7660"/>
                    <a:pt x="2293" y="7160"/>
                  </a:cubicBezTo>
                  <a:cubicBezTo>
                    <a:pt x="866" y="5822"/>
                    <a:pt x="794" y="3573"/>
                    <a:pt x="2133" y="2146"/>
                  </a:cubicBezTo>
                  <a:cubicBezTo>
                    <a:pt x="3025" y="1198"/>
                    <a:pt x="4232" y="720"/>
                    <a:pt x="5440" y="720"/>
                  </a:cubicBezTo>
                  <a:cubicBezTo>
                    <a:pt x="6552" y="720"/>
                    <a:pt x="7666" y="1124"/>
                    <a:pt x="8538" y="1941"/>
                  </a:cubicBezTo>
                  <a:lnTo>
                    <a:pt x="9029" y="1415"/>
                  </a:lnTo>
                  <a:cubicBezTo>
                    <a:pt x="8015" y="470"/>
                    <a:pt x="6723" y="0"/>
                    <a:pt x="5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10773;p36">
              <a:extLst>
                <a:ext uri="{FF2B5EF4-FFF2-40B4-BE49-F238E27FC236}">
                  <a16:creationId xmlns:a16="http://schemas.microsoft.com/office/drawing/2014/main" id="{61098A5E-4885-2ACB-AFB5-24192FA53CD3}"/>
                </a:ext>
              </a:extLst>
            </p:cNvPr>
            <p:cNvSpPr/>
            <p:nvPr/>
          </p:nvSpPr>
          <p:spPr>
            <a:xfrm>
              <a:off x="2687175" y="2068775"/>
              <a:ext cx="57550" cy="54650"/>
            </a:xfrm>
            <a:custGeom>
              <a:avLst/>
              <a:gdLst/>
              <a:ahLst/>
              <a:cxnLst/>
              <a:rect l="l" t="t" r="r" b="b"/>
              <a:pathLst>
                <a:path w="2302" h="2186" extrusionOk="0">
                  <a:moveTo>
                    <a:pt x="1151" y="713"/>
                  </a:moveTo>
                  <a:cubicBezTo>
                    <a:pt x="1338" y="713"/>
                    <a:pt x="1499" y="856"/>
                    <a:pt x="1526" y="1052"/>
                  </a:cubicBezTo>
                  <a:cubicBezTo>
                    <a:pt x="1543" y="1257"/>
                    <a:pt x="1401" y="1445"/>
                    <a:pt x="1195" y="1462"/>
                  </a:cubicBezTo>
                  <a:cubicBezTo>
                    <a:pt x="1183" y="1464"/>
                    <a:pt x="1171" y="1464"/>
                    <a:pt x="1159" y="1464"/>
                  </a:cubicBezTo>
                  <a:cubicBezTo>
                    <a:pt x="1073" y="1464"/>
                    <a:pt x="989" y="1437"/>
                    <a:pt x="919" y="1382"/>
                  </a:cubicBezTo>
                  <a:cubicBezTo>
                    <a:pt x="839" y="1320"/>
                    <a:pt x="794" y="1231"/>
                    <a:pt x="776" y="1132"/>
                  </a:cubicBezTo>
                  <a:cubicBezTo>
                    <a:pt x="758" y="927"/>
                    <a:pt x="910" y="740"/>
                    <a:pt x="1106" y="722"/>
                  </a:cubicBezTo>
                  <a:cubicBezTo>
                    <a:pt x="1124" y="722"/>
                    <a:pt x="1142" y="713"/>
                    <a:pt x="1151" y="713"/>
                  </a:cubicBezTo>
                  <a:close/>
                  <a:moveTo>
                    <a:pt x="1164" y="1"/>
                  </a:moveTo>
                  <a:cubicBezTo>
                    <a:pt x="1122" y="1"/>
                    <a:pt x="1078" y="3"/>
                    <a:pt x="1035" y="8"/>
                  </a:cubicBezTo>
                  <a:cubicBezTo>
                    <a:pt x="428" y="71"/>
                    <a:pt x="0" y="615"/>
                    <a:pt x="62" y="1213"/>
                  </a:cubicBezTo>
                  <a:cubicBezTo>
                    <a:pt x="98" y="1498"/>
                    <a:pt x="241" y="1766"/>
                    <a:pt x="473" y="1944"/>
                  </a:cubicBezTo>
                  <a:cubicBezTo>
                    <a:pt x="660" y="2105"/>
                    <a:pt x="901" y="2185"/>
                    <a:pt x="1151" y="2185"/>
                  </a:cubicBezTo>
                  <a:cubicBezTo>
                    <a:pt x="1187" y="2185"/>
                    <a:pt x="1231" y="2185"/>
                    <a:pt x="1276" y="2176"/>
                  </a:cubicBezTo>
                  <a:cubicBezTo>
                    <a:pt x="1873" y="2114"/>
                    <a:pt x="2302" y="1569"/>
                    <a:pt x="2239" y="972"/>
                  </a:cubicBezTo>
                  <a:cubicBezTo>
                    <a:pt x="2173" y="417"/>
                    <a:pt x="1715" y="1"/>
                    <a:pt x="1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10774;p36">
              <a:extLst>
                <a:ext uri="{FF2B5EF4-FFF2-40B4-BE49-F238E27FC236}">
                  <a16:creationId xmlns:a16="http://schemas.microsoft.com/office/drawing/2014/main" id="{242D5076-BB76-1268-FECD-CA3E6D28F4A4}"/>
                </a:ext>
              </a:extLst>
            </p:cNvPr>
            <p:cNvSpPr/>
            <p:nvPr/>
          </p:nvSpPr>
          <p:spPr>
            <a:xfrm>
              <a:off x="2768350" y="2207100"/>
              <a:ext cx="56900" cy="54800"/>
            </a:xfrm>
            <a:custGeom>
              <a:avLst/>
              <a:gdLst/>
              <a:ahLst/>
              <a:cxnLst/>
              <a:rect l="l" t="t" r="r" b="b"/>
              <a:pathLst>
                <a:path w="2276" h="2192" extrusionOk="0">
                  <a:moveTo>
                    <a:pt x="1124" y="720"/>
                  </a:moveTo>
                  <a:cubicBezTo>
                    <a:pt x="1312" y="720"/>
                    <a:pt x="1472" y="863"/>
                    <a:pt x="1490" y="1050"/>
                  </a:cubicBezTo>
                  <a:cubicBezTo>
                    <a:pt x="1517" y="1255"/>
                    <a:pt x="1365" y="1443"/>
                    <a:pt x="1160" y="1469"/>
                  </a:cubicBezTo>
                  <a:cubicBezTo>
                    <a:pt x="1148" y="1470"/>
                    <a:pt x="1135" y="1471"/>
                    <a:pt x="1123" y="1471"/>
                  </a:cubicBezTo>
                  <a:cubicBezTo>
                    <a:pt x="1038" y="1471"/>
                    <a:pt x="954" y="1444"/>
                    <a:pt x="883" y="1389"/>
                  </a:cubicBezTo>
                  <a:cubicBezTo>
                    <a:pt x="812" y="1327"/>
                    <a:pt x="759" y="1237"/>
                    <a:pt x="750" y="1139"/>
                  </a:cubicBezTo>
                  <a:cubicBezTo>
                    <a:pt x="741" y="1041"/>
                    <a:pt x="767" y="943"/>
                    <a:pt x="830" y="863"/>
                  </a:cubicBezTo>
                  <a:cubicBezTo>
                    <a:pt x="892" y="782"/>
                    <a:pt x="982" y="738"/>
                    <a:pt x="1080" y="720"/>
                  </a:cubicBezTo>
                  <a:close/>
                  <a:moveTo>
                    <a:pt x="1115" y="0"/>
                  </a:moveTo>
                  <a:cubicBezTo>
                    <a:pt x="1077" y="0"/>
                    <a:pt x="1038" y="2"/>
                    <a:pt x="999" y="6"/>
                  </a:cubicBezTo>
                  <a:cubicBezTo>
                    <a:pt x="714" y="42"/>
                    <a:pt x="446" y="185"/>
                    <a:pt x="268" y="408"/>
                  </a:cubicBezTo>
                  <a:cubicBezTo>
                    <a:pt x="81" y="640"/>
                    <a:pt x="0" y="925"/>
                    <a:pt x="36" y="1220"/>
                  </a:cubicBezTo>
                  <a:cubicBezTo>
                    <a:pt x="63" y="1505"/>
                    <a:pt x="205" y="1764"/>
                    <a:pt x="437" y="1951"/>
                  </a:cubicBezTo>
                  <a:cubicBezTo>
                    <a:pt x="634" y="2103"/>
                    <a:pt x="875" y="2192"/>
                    <a:pt x="1115" y="2192"/>
                  </a:cubicBezTo>
                  <a:cubicBezTo>
                    <a:pt x="1160" y="2192"/>
                    <a:pt x="1196" y="2183"/>
                    <a:pt x="1240" y="2183"/>
                  </a:cubicBezTo>
                  <a:cubicBezTo>
                    <a:pt x="1838" y="2112"/>
                    <a:pt x="2275" y="1576"/>
                    <a:pt x="2204" y="979"/>
                  </a:cubicBezTo>
                  <a:cubicBezTo>
                    <a:pt x="2145" y="412"/>
                    <a:pt x="1666" y="0"/>
                    <a:pt x="1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10775;p36">
              <a:extLst>
                <a:ext uri="{FF2B5EF4-FFF2-40B4-BE49-F238E27FC236}">
                  <a16:creationId xmlns:a16="http://schemas.microsoft.com/office/drawing/2014/main" id="{5C1FF35E-1134-9433-597A-400F73B39BFD}"/>
                </a:ext>
              </a:extLst>
            </p:cNvPr>
            <p:cNvSpPr/>
            <p:nvPr/>
          </p:nvSpPr>
          <p:spPr>
            <a:xfrm>
              <a:off x="2656150" y="2440850"/>
              <a:ext cx="56900" cy="54575"/>
            </a:xfrm>
            <a:custGeom>
              <a:avLst/>
              <a:gdLst/>
              <a:ahLst/>
              <a:cxnLst/>
              <a:rect l="l" t="t" r="r" b="b"/>
              <a:pathLst>
                <a:path w="2276" h="2183" extrusionOk="0">
                  <a:moveTo>
                    <a:pt x="1152" y="719"/>
                  </a:moveTo>
                  <a:cubicBezTo>
                    <a:pt x="1241" y="719"/>
                    <a:pt x="1321" y="746"/>
                    <a:pt x="1384" y="800"/>
                  </a:cubicBezTo>
                  <a:cubicBezTo>
                    <a:pt x="1464" y="862"/>
                    <a:pt x="1518" y="951"/>
                    <a:pt x="1526" y="1049"/>
                  </a:cubicBezTo>
                  <a:cubicBezTo>
                    <a:pt x="1544" y="1254"/>
                    <a:pt x="1402" y="1442"/>
                    <a:pt x="1196" y="1469"/>
                  </a:cubicBezTo>
                  <a:cubicBezTo>
                    <a:pt x="1185" y="1470"/>
                    <a:pt x="1174" y="1470"/>
                    <a:pt x="1164" y="1470"/>
                  </a:cubicBezTo>
                  <a:cubicBezTo>
                    <a:pt x="972" y="1470"/>
                    <a:pt x="802" y="1324"/>
                    <a:pt x="777" y="1139"/>
                  </a:cubicBezTo>
                  <a:cubicBezTo>
                    <a:pt x="759" y="933"/>
                    <a:pt x="911" y="746"/>
                    <a:pt x="1116" y="719"/>
                  </a:cubicBezTo>
                  <a:close/>
                  <a:moveTo>
                    <a:pt x="1146" y="1"/>
                  </a:moveTo>
                  <a:cubicBezTo>
                    <a:pt x="1110" y="1"/>
                    <a:pt x="1073" y="2"/>
                    <a:pt x="1036" y="6"/>
                  </a:cubicBezTo>
                  <a:cubicBezTo>
                    <a:pt x="438" y="77"/>
                    <a:pt x="1" y="612"/>
                    <a:pt x="63" y="1210"/>
                  </a:cubicBezTo>
                  <a:cubicBezTo>
                    <a:pt x="126" y="1772"/>
                    <a:pt x="608" y="2182"/>
                    <a:pt x="1152" y="2182"/>
                  </a:cubicBezTo>
                  <a:lnTo>
                    <a:pt x="1277" y="2182"/>
                  </a:lnTo>
                  <a:cubicBezTo>
                    <a:pt x="1562" y="2147"/>
                    <a:pt x="1821" y="2004"/>
                    <a:pt x="2008" y="1772"/>
                  </a:cubicBezTo>
                  <a:cubicBezTo>
                    <a:pt x="2187" y="1549"/>
                    <a:pt x="2276" y="1263"/>
                    <a:pt x="2240" y="969"/>
                  </a:cubicBezTo>
                  <a:cubicBezTo>
                    <a:pt x="2204" y="684"/>
                    <a:pt x="2062" y="425"/>
                    <a:pt x="1839" y="237"/>
                  </a:cubicBezTo>
                  <a:cubicBezTo>
                    <a:pt x="1636" y="81"/>
                    <a:pt x="1399" y="1"/>
                    <a:pt x="1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10776;p36">
              <a:extLst>
                <a:ext uri="{FF2B5EF4-FFF2-40B4-BE49-F238E27FC236}">
                  <a16:creationId xmlns:a16="http://schemas.microsoft.com/office/drawing/2014/main" id="{8D8AEA49-1B6B-48DA-A542-C20B5ED8A47C}"/>
                </a:ext>
              </a:extLst>
            </p:cNvPr>
            <p:cNvSpPr/>
            <p:nvPr/>
          </p:nvSpPr>
          <p:spPr>
            <a:xfrm>
              <a:off x="4214450" y="1761475"/>
              <a:ext cx="219700" cy="204700"/>
            </a:xfrm>
            <a:custGeom>
              <a:avLst/>
              <a:gdLst/>
              <a:ahLst/>
              <a:cxnLst/>
              <a:rect l="l" t="t" r="r" b="b"/>
              <a:pathLst>
                <a:path w="8788" h="8188" extrusionOk="0">
                  <a:moveTo>
                    <a:pt x="3970" y="721"/>
                  </a:moveTo>
                  <a:cubicBezTo>
                    <a:pt x="4621" y="721"/>
                    <a:pt x="5264" y="953"/>
                    <a:pt x="5772" y="1435"/>
                  </a:cubicBezTo>
                  <a:cubicBezTo>
                    <a:pt x="6165" y="1809"/>
                    <a:pt x="6388" y="2318"/>
                    <a:pt x="6406" y="2853"/>
                  </a:cubicBezTo>
                  <a:cubicBezTo>
                    <a:pt x="6406" y="3112"/>
                    <a:pt x="6370" y="3370"/>
                    <a:pt x="6281" y="3602"/>
                  </a:cubicBezTo>
                  <a:cubicBezTo>
                    <a:pt x="6102" y="2996"/>
                    <a:pt x="5763" y="2246"/>
                    <a:pt x="5112" y="1845"/>
                  </a:cubicBezTo>
                  <a:cubicBezTo>
                    <a:pt x="4820" y="1666"/>
                    <a:pt x="4496" y="1577"/>
                    <a:pt x="4142" y="1577"/>
                  </a:cubicBezTo>
                  <a:cubicBezTo>
                    <a:pt x="3825" y="1577"/>
                    <a:pt x="3485" y="1648"/>
                    <a:pt x="3123" y="1791"/>
                  </a:cubicBezTo>
                  <a:cubicBezTo>
                    <a:pt x="2240" y="2148"/>
                    <a:pt x="1428" y="2889"/>
                    <a:pt x="1151" y="4039"/>
                  </a:cubicBezTo>
                  <a:cubicBezTo>
                    <a:pt x="1098" y="3138"/>
                    <a:pt x="1401" y="2229"/>
                    <a:pt x="2070" y="1533"/>
                  </a:cubicBezTo>
                  <a:cubicBezTo>
                    <a:pt x="2579" y="989"/>
                    <a:pt x="3274" y="721"/>
                    <a:pt x="3970" y="721"/>
                  </a:cubicBezTo>
                  <a:close/>
                  <a:moveTo>
                    <a:pt x="3968" y="1"/>
                  </a:moveTo>
                  <a:cubicBezTo>
                    <a:pt x="3085" y="1"/>
                    <a:pt x="2202" y="347"/>
                    <a:pt x="1544" y="1033"/>
                  </a:cubicBezTo>
                  <a:cubicBezTo>
                    <a:pt x="0" y="2666"/>
                    <a:pt x="63" y="5262"/>
                    <a:pt x="1695" y="6814"/>
                  </a:cubicBezTo>
                  <a:cubicBezTo>
                    <a:pt x="2668" y="7733"/>
                    <a:pt x="3908" y="8188"/>
                    <a:pt x="5148" y="8188"/>
                  </a:cubicBezTo>
                  <a:cubicBezTo>
                    <a:pt x="6477" y="8188"/>
                    <a:pt x="7797" y="7670"/>
                    <a:pt x="8788" y="6635"/>
                  </a:cubicBezTo>
                  <a:lnTo>
                    <a:pt x="8261" y="6136"/>
                  </a:lnTo>
                  <a:cubicBezTo>
                    <a:pt x="7476" y="6966"/>
                    <a:pt x="6406" y="7438"/>
                    <a:pt x="5255" y="7474"/>
                  </a:cubicBezTo>
                  <a:cubicBezTo>
                    <a:pt x="5220" y="7475"/>
                    <a:pt x="5186" y="7475"/>
                    <a:pt x="5151" y="7475"/>
                  </a:cubicBezTo>
                  <a:cubicBezTo>
                    <a:pt x="4039" y="7475"/>
                    <a:pt x="2999" y="7058"/>
                    <a:pt x="2186" y="6288"/>
                  </a:cubicBezTo>
                  <a:cubicBezTo>
                    <a:pt x="2097" y="6207"/>
                    <a:pt x="2016" y="6118"/>
                    <a:pt x="1936" y="6029"/>
                  </a:cubicBezTo>
                  <a:cubicBezTo>
                    <a:pt x="1249" y="3540"/>
                    <a:pt x="2873" y="2675"/>
                    <a:pt x="3390" y="2460"/>
                  </a:cubicBezTo>
                  <a:cubicBezTo>
                    <a:pt x="3667" y="2353"/>
                    <a:pt x="3914" y="2300"/>
                    <a:pt x="4137" y="2300"/>
                  </a:cubicBezTo>
                  <a:cubicBezTo>
                    <a:pt x="4360" y="2300"/>
                    <a:pt x="4559" y="2353"/>
                    <a:pt x="4737" y="2460"/>
                  </a:cubicBezTo>
                  <a:cubicBezTo>
                    <a:pt x="5594" y="2987"/>
                    <a:pt x="5745" y="4566"/>
                    <a:pt x="5745" y="4584"/>
                  </a:cubicBezTo>
                  <a:lnTo>
                    <a:pt x="5817" y="5369"/>
                  </a:lnTo>
                  <a:lnTo>
                    <a:pt x="6370" y="4798"/>
                  </a:lnTo>
                  <a:cubicBezTo>
                    <a:pt x="6870" y="4263"/>
                    <a:pt x="7137" y="3567"/>
                    <a:pt x="7119" y="2835"/>
                  </a:cubicBezTo>
                  <a:cubicBezTo>
                    <a:pt x="7101" y="2104"/>
                    <a:pt x="6798" y="1426"/>
                    <a:pt x="6272" y="917"/>
                  </a:cubicBezTo>
                  <a:cubicBezTo>
                    <a:pt x="5625" y="304"/>
                    <a:pt x="4796" y="1"/>
                    <a:pt x="3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10777;p36">
              <a:extLst>
                <a:ext uri="{FF2B5EF4-FFF2-40B4-BE49-F238E27FC236}">
                  <a16:creationId xmlns:a16="http://schemas.microsoft.com/office/drawing/2014/main" id="{448A4BD4-B167-F5B3-39ED-0E4E3896061D}"/>
                </a:ext>
              </a:extLst>
            </p:cNvPr>
            <p:cNvSpPr/>
            <p:nvPr/>
          </p:nvSpPr>
          <p:spPr>
            <a:xfrm>
              <a:off x="4025775" y="1697775"/>
              <a:ext cx="238875" cy="182775"/>
            </a:xfrm>
            <a:custGeom>
              <a:avLst/>
              <a:gdLst/>
              <a:ahLst/>
              <a:cxnLst/>
              <a:rect l="l" t="t" r="r" b="b"/>
              <a:pathLst>
                <a:path w="9555" h="7311" extrusionOk="0">
                  <a:moveTo>
                    <a:pt x="6064" y="721"/>
                  </a:moveTo>
                  <a:cubicBezTo>
                    <a:pt x="6166" y="721"/>
                    <a:pt x="6268" y="729"/>
                    <a:pt x="6370" y="744"/>
                  </a:cubicBezTo>
                  <a:cubicBezTo>
                    <a:pt x="7797" y="967"/>
                    <a:pt x="8778" y="2305"/>
                    <a:pt x="8555" y="3733"/>
                  </a:cubicBezTo>
                  <a:cubicBezTo>
                    <a:pt x="8422" y="4625"/>
                    <a:pt x="7949" y="5410"/>
                    <a:pt x="7226" y="5936"/>
                  </a:cubicBezTo>
                  <a:cubicBezTo>
                    <a:pt x="7190" y="5954"/>
                    <a:pt x="7164" y="5981"/>
                    <a:pt x="7137" y="5999"/>
                  </a:cubicBezTo>
                  <a:cubicBezTo>
                    <a:pt x="7877" y="5080"/>
                    <a:pt x="7967" y="3983"/>
                    <a:pt x="7708" y="3064"/>
                  </a:cubicBezTo>
                  <a:cubicBezTo>
                    <a:pt x="7485" y="2270"/>
                    <a:pt x="7057" y="1752"/>
                    <a:pt x="6450" y="1520"/>
                  </a:cubicBezTo>
                  <a:cubicBezTo>
                    <a:pt x="6200" y="1422"/>
                    <a:pt x="5942" y="1387"/>
                    <a:pt x="5683" y="1387"/>
                  </a:cubicBezTo>
                  <a:cubicBezTo>
                    <a:pt x="5201" y="1387"/>
                    <a:pt x="4728" y="1520"/>
                    <a:pt x="4345" y="1663"/>
                  </a:cubicBezTo>
                  <a:cubicBezTo>
                    <a:pt x="4478" y="1458"/>
                    <a:pt x="4657" y="1262"/>
                    <a:pt x="4862" y="1110"/>
                  </a:cubicBezTo>
                  <a:cubicBezTo>
                    <a:pt x="5216" y="857"/>
                    <a:pt x="5634" y="721"/>
                    <a:pt x="6064" y="721"/>
                  </a:cubicBezTo>
                  <a:close/>
                  <a:moveTo>
                    <a:pt x="6066" y="0"/>
                  </a:moveTo>
                  <a:cubicBezTo>
                    <a:pt x="5485" y="0"/>
                    <a:pt x="4920" y="183"/>
                    <a:pt x="4443" y="530"/>
                  </a:cubicBezTo>
                  <a:cubicBezTo>
                    <a:pt x="3845" y="967"/>
                    <a:pt x="3461" y="1601"/>
                    <a:pt x="3346" y="2332"/>
                  </a:cubicBezTo>
                  <a:lnTo>
                    <a:pt x="3230" y="3117"/>
                  </a:lnTo>
                  <a:lnTo>
                    <a:pt x="3230" y="3117"/>
                  </a:lnTo>
                  <a:lnTo>
                    <a:pt x="3899" y="2689"/>
                  </a:lnTo>
                  <a:cubicBezTo>
                    <a:pt x="4198" y="2497"/>
                    <a:pt x="4981" y="2105"/>
                    <a:pt x="5684" y="2105"/>
                  </a:cubicBezTo>
                  <a:cubicBezTo>
                    <a:pt x="5861" y="2105"/>
                    <a:pt x="6033" y="2130"/>
                    <a:pt x="6191" y="2189"/>
                  </a:cubicBezTo>
                  <a:cubicBezTo>
                    <a:pt x="6584" y="2341"/>
                    <a:pt x="6851" y="2689"/>
                    <a:pt x="7012" y="3251"/>
                  </a:cubicBezTo>
                  <a:cubicBezTo>
                    <a:pt x="7164" y="3795"/>
                    <a:pt x="7467" y="5615"/>
                    <a:pt x="5085" y="6587"/>
                  </a:cubicBezTo>
                  <a:cubicBezTo>
                    <a:pt x="4960" y="6579"/>
                    <a:pt x="4844" y="6570"/>
                    <a:pt x="4719" y="6552"/>
                  </a:cubicBezTo>
                  <a:cubicBezTo>
                    <a:pt x="2382" y="6186"/>
                    <a:pt x="767" y="3983"/>
                    <a:pt x="1133" y="1645"/>
                  </a:cubicBezTo>
                  <a:lnTo>
                    <a:pt x="419" y="1538"/>
                  </a:lnTo>
                  <a:lnTo>
                    <a:pt x="419" y="1538"/>
                  </a:lnTo>
                  <a:cubicBezTo>
                    <a:pt x="0" y="4268"/>
                    <a:pt x="1874" y="6837"/>
                    <a:pt x="4612" y="7257"/>
                  </a:cubicBezTo>
                  <a:cubicBezTo>
                    <a:pt x="4817" y="7292"/>
                    <a:pt x="5032" y="7310"/>
                    <a:pt x="5246" y="7310"/>
                  </a:cubicBezTo>
                  <a:cubicBezTo>
                    <a:pt x="6102" y="7310"/>
                    <a:pt x="6941" y="7034"/>
                    <a:pt x="7645" y="6516"/>
                  </a:cubicBezTo>
                  <a:cubicBezTo>
                    <a:pt x="8529" y="5874"/>
                    <a:pt x="9100" y="4919"/>
                    <a:pt x="9269" y="3849"/>
                  </a:cubicBezTo>
                  <a:cubicBezTo>
                    <a:pt x="9555" y="2029"/>
                    <a:pt x="8297" y="316"/>
                    <a:pt x="6477" y="31"/>
                  </a:cubicBezTo>
                  <a:cubicBezTo>
                    <a:pt x="6340" y="10"/>
                    <a:pt x="6203" y="0"/>
                    <a:pt x="6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10778;p36">
              <a:extLst>
                <a:ext uri="{FF2B5EF4-FFF2-40B4-BE49-F238E27FC236}">
                  <a16:creationId xmlns:a16="http://schemas.microsoft.com/office/drawing/2014/main" id="{B984900F-8DBC-540D-11BF-54E4E6260D53}"/>
                </a:ext>
              </a:extLst>
            </p:cNvPr>
            <p:cNvSpPr/>
            <p:nvPr/>
          </p:nvSpPr>
          <p:spPr>
            <a:xfrm>
              <a:off x="4226275" y="1626275"/>
              <a:ext cx="132500" cy="150325"/>
            </a:xfrm>
            <a:custGeom>
              <a:avLst/>
              <a:gdLst/>
              <a:ahLst/>
              <a:cxnLst/>
              <a:rect l="l" t="t" r="r" b="b"/>
              <a:pathLst>
                <a:path w="5300" h="6013" extrusionOk="0">
                  <a:moveTo>
                    <a:pt x="4639" y="0"/>
                  </a:moveTo>
                  <a:lnTo>
                    <a:pt x="4264" y="125"/>
                  </a:lnTo>
                  <a:cubicBezTo>
                    <a:pt x="4157" y="170"/>
                    <a:pt x="1642" y="1080"/>
                    <a:pt x="0" y="4175"/>
                  </a:cubicBezTo>
                  <a:lnTo>
                    <a:pt x="642" y="4514"/>
                  </a:lnTo>
                  <a:cubicBezTo>
                    <a:pt x="1767" y="2382"/>
                    <a:pt x="3363" y="1365"/>
                    <a:pt x="4104" y="990"/>
                  </a:cubicBezTo>
                  <a:lnTo>
                    <a:pt x="4104" y="990"/>
                  </a:lnTo>
                  <a:cubicBezTo>
                    <a:pt x="4282" y="3042"/>
                    <a:pt x="2650" y="5594"/>
                    <a:pt x="2632" y="5620"/>
                  </a:cubicBezTo>
                  <a:lnTo>
                    <a:pt x="3238" y="6013"/>
                  </a:lnTo>
                  <a:cubicBezTo>
                    <a:pt x="3319" y="5888"/>
                    <a:pt x="5299" y="2792"/>
                    <a:pt x="4737" y="384"/>
                  </a:cubicBezTo>
                  <a:lnTo>
                    <a:pt x="46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10779;p36">
              <a:extLst>
                <a:ext uri="{FF2B5EF4-FFF2-40B4-BE49-F238E27FC236}">
                  <a16:creationId xmlns:a16="http://schemas.microsoft.com/office/drawing/2014/main" id="{8F83CBC8-CCFC-79EE-BEAD-E1954BD5AC96}"/>
                </a:ext>
              </a:extLst>
            </p:cNvPr>
            <p:cNvSpPr/>
            <p:nvPr/>
          </p:nvSpPr>
          <p:spPr>
            <a:xfrm>
              <a:off x="3703050" y="1519150"/>
              <a:ext cx="383175" cy="296925"/>
            </a:xfrm>
            <a:custGeom>
              <a:avLst/>
              <a:gdLst/>
              <a:ahLst/>
              <a:cxnLst/>
              <a:rect l="l" t="t" r="r" b="b"/>
              <a:pathLst>
                <a:path w="15327" h="11877" extrusionOk="0">
                  <a:moveTo>
                    <a:pt x="8910" y="4028"/>
                  </a:moveTo>
                  <a:cubicBezTo>
                    <a:pt x="9195" y="4028"/>
                    <a:pt x="9420" y="4092"/>
                    <a:pt x="9573" y="4223"/>
                  </a:cubicBezTo>
                  <a:cubicBezTo>
                    <a:pt x="9796" y="4410"/>
                    <a:pt x="9831" y="4722"/>
                    <a:pt x="9822" y="4874"/>
                  </a:cubicBezTo>
                  <a:cubicBezTo>
                    <a:pt x="9805" y="5052"/>
                    <a:pt x="9715" y="5222"/>
                    <a:pt x="9573" y="5338"/>
                  </a:cubicBezTo>
                  <a:cubicBezTo>
                    <a:pt x="9452" y="5436"/>
                    <a:pt x="9306" y="5496"/>
                    <a:pt x="9150" y="5496"/>
                  </a:cubicBezTo>
                  <a:cubicBezTo>
                    <a:pt x="9122" y="5496"/>
                    <a:pt x="9093" y="5494"/>
                    <a:pt x="9064" y="5489"/>
                  </a:cubicBezTo>
                  <a:cubicBezTo>
                    <a:pt x="8538" y="5445"/>
                    <a:pt x="8154" y="4972"/>
                    <a:pt x="8208" y="4446"/>
                  </a:cubicBezTo>
                  <a:cubicBezTo>
                    <a:pt x="8217" y="4330"/>
                    <a:pt x="8243" y="4214"/>
                    <a:pt x="8288" y="4107"/>
                  </a:cubicBezTo>
                  <a:cubicBezTo>
                    <a:pt x="8518" y="4054"/>
                    <a:pt x="8726" y="4028"/>
                    <a:pt x="8910" y="4028"/>
                  </a:cubicBezTo>
                  <a:close/>
                  <a:moveTo>
                    <a:pt x="9783" y="0"/>
                  </a:moveTo>
                  <a:cubicBezTo>
                    <a:pt x="7560" y="0"/>
                    <a:pt x="5660" y="1697"/>
                    <a:pt x="5442" y="3955"/>
                  </a:cubicBezTo>
                  <a:cubicBezTo>
                    <a:pt x="5255" y="5909"/>
                    <a:pt x="6691" y="7657"/>
                    <a:pt x="8654" y="7845"/>
                  </a:cubicBezTo>
                  <a:cubicBezTo>
                    <a:pt x="8747" y="7853"/>
                    <a:pt x="8840" y="7858"/>
                    <a:pt x="8932" y="7858"/>
                  </a:cubicBezTo>
                  <a:cubicBezTo>
                    <a:pt x="10422" y="7858"/>
                    <a:pt x="11705" y="6725"/>
                    <a:pt x="11848" y="5213"/>
                  </a:cubicBezTo>
                  <a:cubicBezTo>
                    <a:pt x="11972" y="3884"/>
                    <a:pt x="11000" y="2706"/>
                    <a:pt x="9671" y="2581"/>
                  </a:cubicBezTo>
                  <a:cubicBezTo>
                    <a:pt x="9605" y="2575"/>
                    <a:pt x="9540" y="2572"/>
                    <a:pt x="9475" y="2572"/>
                  </a:cubicBezTo>
                  <a:cubicBezTo>
                    <a:pt x="8452" y="2572"/>
                    <a:pt x="7586" y="3351"/>
                    <a:pt x="7485" y="4383"/>
                  </a:cubicBezTo>
                  <a:cubicBezTo>
                    <a:pt x="7396" y="5302"/>
                    <a:pt x="8074" y="6123"/>
                    <a:pt x="8993" y="6212"/>
                  </a:cubicBezTo>
                  <a:cubicBezTo>
                    <a:pt x="9037" y="6216"/>
                    <a:pt x="9082" y="6218"/>
                    <a:pt x="9126" y="6218"/>
                  </a:cubicBezTo>
                  <a:cubicBezTo>
                    <a:pt x="9453" y="6218"/>
                    <a:pt x="9768" y="6103"/>
                    <a:pt x="10028" y="5891"/>
                  </a:cubicBezTo>
                  <a:cubicBezTo>
                    <a:pt x="10322" y="5650"/>
                    <a:pt x="10500" y="5311"/>
                    <a:pt x="10536" y="4936"/>
                  </a:cubicBezTo>
                  <a:cubicBezTo>
                    <a:pt x="10572" y="4562"/>
                    <a:pt x="10456" y="4026"/>
                    <a:pt x="10037" y="3670"/>
                  </a:cubicBezTo>
                  <a:cubicBezTo>
                    <a:pt x="9805" y="3482"/>
                    <a:pt x="9519" y="3366"/>
                    <a:pt x="9180" y="3322"/>
                  </a:cubicBezTo>
                  <a:cubicBezTo>
                    <a:pt x="9277" y="3302"/>
                    <a:pt x="9378" y="3288"/>
                    <a:pt x="9483" y="3288"/>
                  </a:cubicBezTo>
                  <a:cubicBezTo>
                    <a:pt x="9524" y="3288"/>
                    <a:pt x="9566" y="3290"/>
                    <a:pt x="9608" y="3295"/>
                  </a:cubicBezTo>
                  <a:cubicBezTo>
                    <a:pt x="10536" y="3384"/>
                    <a:pt x="11223" y="4214"/>
                    <a:pt x="11134" y="5142"/>
                  </a:cubicBezTo>
                  <a:cubicBezTo>
                    <a:pt x="11025" y="6284"/>
                    <a:pt x="10054" y="7141"/>
                    <a:pt x="8928" y="7141"/>
                  </a:cubicBezTo>
                  <a:cubicBezTo>
                    <a:pt x="8858" y="7141"/>
                    <a:pt x="8787" y="7138"/>
                    <a:pt x="8716" y="7131"/>
                  </a:cubicBezTo>
                  <a:cubicBezTo>
                    <a:pt x="7155" y="6979"/>
                    <a:pt x="6004" y="5588"/>
                    <a:pt x="6156" y="4018"/>
                  </a:cubicBezTo>
                  <a:cubicBezTo>
                    <a:pt x="6332" y="2139"/>
                    <a:pt x="7920" y="717"/>
                    <a:pt x="9785" y="717"/>
                  </a:cubicBezTo>
                  <a:cubicBezTo>
                    <a:pt x="9904" y="717"/>
                    <a:pt x="10023" y="723"/>
                    <a:pt x="10144" y="735"/>
                  </a:cubicBezTo>
                  <a:cubicBezTo>
                    <a:pt x="12695" y="975"/>
                    <a:pt x="14577" y="3259"/>
                    <a:pt x="14336" y="5811"/>
                  </a:cubicBezTo>
                  <a:cubicBezTo>
                    <a:pt x="14043" y="8866"/>
                    <a:pt x="11458" y="11164"/>
                    <a:pt x="8455" y="11164"/>
                  </a:cubicBezTo>
                  <a:cubicBezTo>
                    <a:pt x="8267" y="11164"/>
                    <a:pt x="8077" y="11155"/>
                    <a:pt x="7887" y="11136"/>
                  </a:cubicBezTo>
                  <a:cubicBezTo>
                    <a:pt x="3774" y="10744"/>
                    <a:pt x="759" y="7077"/>
                    <a:pt x="1151" y="2974"/>
                  </a:cubicBezTo>
                  <a:lnTo>
                    <a:pt x="437" y="2902"/>
                  </a:lnTo>
                  <a:lnTo>
                    <a:pt x="437" y="2902"/>
                  </a:lnTo>
                  <a:cubicBezTo>
                    <a:pt x="0" y="7407"/>
                    <a:pt x="3310" y="11422"/>
                    <a:pt x="7815" y="11850"/>
                  </a:cubicBezTo>
                  <a:cubicBezTo>
                    <a:pt x="8029" y="11868"/>
                    <a:pt x="8243" y="11877"/>
                    <a:pt x="8449" y="11877"/>
                  </a:cubicBezTo>
                  <a:cubicBezTo>
                    <a:pt x="11830" y="11877"/>
                    <a:pt x="14720" y="9308"/>
                    <a:pt x="15050" y="5882"/>
                  </a:cubicBezTo>
                  <a:cubicBezTo>
                    <a:pt x="15327" y="2929"/>
                    <a:pt x="13159" y="297"/>
                    <a:pt x="10206" y="21"/>
                  </a:cubicBezTo>
                  <a:cubicBezTo>
                    <a:pt x="10064" y="7"/>
                    <a:pt x="9923" y="0"/>
                    <a:pt x="97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10780;p36">
              <a:extLst>
                <a:ext uri="{FF2B5EF4-FFF2-40B4-BE49-F238E27FC236}">
                  <a16:creationId xmlns:a16="http://schemas.microsoft.com/office/drawing/2014/main" id="{F678CD77-2D5A-2EBF-6570-F6FC65284DF9}"/>
                </a:ext>
              </a:extLst>
            </p:cNvPr>
            <p:cNvSpPr/>
            <p:nvPr/>
          </p:nvSpPr>
          <p:spPr>
            <a:xfrm>
              <a:off x="4406025" y="1816200"/>
              <a:ext cx="331900" cy="337550"/>
            </a:xfrm>
            <a:custGeom>
              <a:avLst/>
              <a:gdLst/>
              <a:ahLst/>
              <a:cxnLst/>
              <a:rect l="l" t="t" r="r" b="b"/>
              <a:pathLst>
                <a:path w="13276" h="13502" extrusionOk="0">
                  <a:moveTo>
                    <a:pt x="6789" y="4794"/>
                  </a:moveTo>
                  <a:cubicBezTo>
                    <a:pt x="6843" y="4794"/>
                    <a:pt x="6896" y="4803"/>
                    <a:pt x="6950" y="4812"/>
                  </a:cubicBezTo>
                  <a:cubicBezTo>
                    <a:pt x="7262" y="4901"/>
                    <a:pt x="7548" y="5240"/>
                    <a:pt x="7780" y="5802"/>
                  </a:cubicBezTo>
                  <a:cubicBezTo>
                    <a:pt x="7717" y="5901"/>
                    <a:pt x="7637" y="5990"/>
                    <a:pt x="7548" y="6070"/>
                  </a:cubicBezTo>
                  <a:cubicBezTo>
                    <a:pt x="7369" y="6216"/>
                    <a:pt x="7154" y="6296"/>
                    <a:pt x="6923" y="6296"/>
                  </a:cubicBezTo>
                  <a:cubicBezTo>
                    <a:pt x="6899" y="6296"/>
                    <a:pt x="6876" y="6295"/>
                    <a:pt x="6852" y="6293"/>
                  </a:cubicBezTo>
                  <a:cubicBezTo>
                    <a:pt x="6593" y="6275"/>
                    <a:pt x="6370" y="6159"/>
                    <a:pt x="6201" y="5963"/>
                  </a:cubicBezTo>
                  <a:cubicBezTo>
                    <a:pt x="6076" y="5820"/>
                    <a:pt x="6022" y="5642"/>
                    <a:pt x="6040" y="5455"/>
                  </a:cubicBezTo>
                  <a:cubicBezTo>
                    <a:pt x="6049" y="5276"/>
                    <a:pt x="6138" y="5107"/>
                    <a:pt x="6281" y="4982"/>
                  </a:cubicBezTo>
                  <a:cubicBezTo>
                    <a:pt x="6370" y="4901"/>
                    <a:pt x="6566" y="4794"/>
                    <a:pt x="6789" y="4794"/>
                  </a:cubicBezTo>
                  <a:close/>
                  <a:moveTo>
                    <a:pt x="5938" y="1"/>
                  </a:moveTo>
                  <a:cubicBezTo>
                    <a:pt x="4701" y="1"/>
                    <a:pt x="3458" y="424"/>
                    <a:pt x="2445" y="1288"/>
                  </a:cubicBezTo>
                  <a:cubicBezTo>
                    <a:pt x="1098" y="2439"/>
                    <a:pt x="277" y="4045"/>
                    <a:pt x="143" y="5811"/>
                  </a:cubicBezTo>
                  <a:cubicBezTo>
                    <a:pt x="1" y="7569"/>
                    <a:pt x="563" y="9291"/>
                    <a:pt x="1713" y="10638"/>
                  </a:cubicBezTo>
                  <a:cubicBezTo>
                    <a:pt x="3328" y="12529"/>
                    <a:pt x="5639" y="13501"/>
                    <a:pt x="7949" y="13501"/>
                  </a:cubicBezTo>
                  <a:cubicBezTo>
                    <a:pt x="9840" y="13501"/>
                    <a:pt x="11732" y="12859"/>
                    <a:pt x="13275" y="11539"/>
                  </a:cubicBezTo>
                  <a:lnTo>
                    <a:pt x="12802" y="10995"/>
                  </a:lnTo>
                  <a:cubicBezTo>
                    <a:pt x="11397" y="12195"/>
                    <a:pt x="9670" y="12784"/>
                    <a:pt x="7951" y="12784"/>
                  </a:cubicBezTo>
                  <a:cubicBezTo>
                    <a:pt x="5839" y="12784"/>
                    <a:pt x="3738" y="11896"/>
                    <a:pt x="2258" y="10165"/>
                  </a:cubicBezTo>
                  <a:cubicBezTo>
                    <a:pt x="1232" y="8969"/>
                    <a:pt x="732" y="7435"/>
                    <a:pt x="857" y="5865"/>
                  </a:cubicBezTo>
                  <a:cubicBezTo>
                    <a:pt x="982" y="4286"/>
                    <a:pt x="1713" y="2859"/>
                    <a:pt x="2909" y="1833"/>
                  </a:cubicBezTo>
                  <a:cubicBezTo>
                    <a:pt x="3785" y="1085"/>
                    <a:pt x="4860" y="719"/>
                    <a:pt x="5931" y="719"/>
                  </a:cubicBezTo>
                  <a:cubicBezTo>
                    <a:pt x="7248" y="719"/>
                    <a:pt x="8558" y="1272"/>
                    <a:pt x="9484" y="2350"/>
                  </a:cubicBezTo>
                  <a:cubicBezTo>
                    <a:pt x="10117" y="3091"/>
                    <a:pt x="10420" y="4036"/>
                    <a:pt x="10340" y="5009"/>
                  </a:cubicBezTo>
                  <a:cubicBezTo>
                    <a:pt x="10269" y="5981"/>
                    <a:pt x="9814" y="6864"/>
                    <a:pt x="9073" y="7497"/>
                  </a:cubicBezTo>
                  <a:cubicBezTo>
                    <a:pt x="8553" y="7945"/>
                    <a:pt x="7912" y="8185"/>
                    <a:pt x="7238" y="8185"/>
                  </a:cubicBezTo>
                  <a:cubicBezTo>
                    <a:pt x="7161" y="8185"/>
                    <a:pt x="7082" y="8182"/>
                    <a:pt x="7004" y="8175"/>
                  </a:cubicBezTo>
                  <a:cubicBezTo>
                    <a:pt x="6236" y="8113"/>
                    <a:pt x="5549" y="7765"/>
                    <a:pt x="5059" y="7185"/>
                  </a:cubicBezTo>
                  <a:cubicBezTo>
                    <a:pt x="4265" y="6257"/>
                    <a:pt x="4372" y="4857"/>
                    <a:pt x="5300" y="4072"/>
                  </a:cubicBezTo>
                  <a:cubicBezTo>
                    <a:pt x="5607" y="3811"/>
                    <a:pt x="5985" y="3663"/>
                    <a:pt x="6377" y="3663"/>
                  </a:cubicBezTo>
                  <a:cubicBezTo>
                    <a:pt x="6428" y="3663"/>
                    <a:pt x="6479" y="3665"/>
                    <a:pt x="6531" y="3670"/>
                  </a:cubicBezTo>
                  <a:cubicBezTo>
                    <a:pt x="6986" y="3706"/>
                    <a:pt x="7396" y="3911"/>
                    <a:pt x="7690" y="4259"/>
                  </a:cubicBezTo>
                  <a:cubicBezTo>
                    <a:pt x="7789" y="4366"/>
                    <a:pt x="7860" y="4491"/>
                    <a:pt x="7913" y="4625"/>
                  </a:cubicBezTo>
                  <a:cubicBezTo>
                    <a:pt x="7682" y="4366"/>
                    <a:pt x="7423" y="4197"/>
                    <a:pt x="7128" y="4116"/>
                  </a:cubicBezTo>
                  <a:cubicBezTo>
                    <a:pt x="7012" y="4087"/>
                    <a:pt x="6897" y="4074"/>
                    <a:pt x="6786" y="4074"/>
                  </a:cubicBezTo>
                  <a:cubicBezTo>
                    <a:pt x="6389" y="4074"/>
                    <a:pt x="6038" y="4242"/>
                    <a:pt x="5808" y="4438"/>
                  </a:cubicBezTo>
                  <a:cubicBezTo>
                    <a:pt x="5523" y="4678"/>
                    <a:pt x="5353" y="5026"/>
                    <a:pt x="5317" y="5401"/>
                  </a:cubicBezTo>
                  <a:cubicBezTo>
                    <a:pt x="5291" y="5776"/>
                    <a:pt x="5407" y="6141"/>
                    <a:pt x="5656" y="6427"/>
                  </a:cubicBezTo>
                  <a:cubicBezTo>
                    <a:pt x="5942" y="6766"/>
                    <a:pt x="6352" y="6971"/>
                    <a:pt x="6798" y="7007"/>
                  </a:cubicBezTo>
                  <a:cubicBezTo>
                    <a:pt x="6843" y="7010"/>
                    <a:pt x="6888" y="7012"/>
                    <a:pt x="6933" y="7012"/>
                  </a:cubicBezTo>
                  <a:cubicBezTo>
                    <a:pt x="7330" y="7012"/>
                    <a:pt x="7707" y="6871"/>
                    <a:pt x="8012" y="6614"/>
                  </a:cubicBezTo>
                  <a:cubicBezTo>
                    <a:pt x="8422" y="6266"/>
                    <a:pt x="8672" y="5776"/>
                    <a:pt x="8707" y="5249"/>
                  </a:cubicBezTo>
                  <a:cubicBezTo>
                    <a:pt x="8752" y="4714"/>
                    <a:pt x="8583" y="4197"/>
                    <a:pt x="8235" y="3786"/>
                  </a:cubicBezTo>
                  <a:cubicBezTo>
                    <a:pt x="7815" y="3296"/>
                    <a:pt x="7235" y="3001"/>
                    <a:pt x="6593" y="2948"/>
                  </a:cubicBezTo>
                  <a:cubicBezTo>
                    <a:pt x="6525" y="2942"/>
                    <a:pt x="6458" y="2939"/>
                    <a:pt x="6390" y="2939"/>
                  </a:cubicBezTo>
                  <a:cubicBezTo>
                    <a:pt x="5815" y="2939"/>
                    <a:pt x="5275" y="3143"/>
                    <a:pt x="4836" y="3519"/>
                  </a:cubicBezTo>
                  <a:cubicBezTo>
                    <a:pt x="3605" y="4571"/>
                    <a:pt x="3462" y="6427"/>
                    <a:pt x="4506" y="7649"/>
                  </a:cubicBezTo>
                  <a:cubicBezTo>
                    <a:pt x="5130" y="8372"/>
                    <a:pt x="5995" y="8818"/>
                    <a:pt x="6941" y="8889"/>
                  </a:cubicBezTo>
                  <a:cubicBezTo>
                    <a:pt x="7035" y="8896"/>
                    <a:pt x="7128" y="8900"/>
                    <a:pt x="7221" y="8900"/>
                  </a:cubicBezTo>
                  <a:cubicBezTo>
                    <a:pt x="8074" y="8900"/>
                    <a:pt x="8886" y="8605"/>
                    <a:pt x="9546" y="8042"/>
                  </a:cubicBezTo>
                  <a:cubicBezTo>
                    <a:pt x="10429" y="7283"/>
                    <a:pt x="10973" y="6222"/>
                    <a:pt x="11063" y="5062"/>
                  </a:cubicBezTo>
                  <a:cubicBezTo>
                    <a:pt x="11152" y="3893"/>
                    <a:pt x="10786" y="2769"/>
                    <a:pt x="10028" y="1877"/>
                  </a:cubicBezTo>
                  <a:cubicBezTo>
                    <a:pt x="8966" y="638"/>
                    <a:pt x="7457" y="1"/>
                    <a:pt x="59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10781;p36">
              <a:extLst>
                <a:ext uri="{FF2B5EF4-FFF2-40B4-BE49-F238E27FC236}">
                  <a16:creationId xmlns:a16="http://schemas.microsoft.com/office/drawing/2014/main" id="{EE43C0DC-6B53-3CF4-EB31-061FA3281EA2}"/>
                </a:ext>
              </a:extLst>
            </p:cNvPr>
            <p:cNvSpPr/>
            <p:nvPr/>
          </p:nvSpPr>
          <p:spPr>
            <a:xfrm>
              <a:off x="4577750" y="2125600"/>
              <a:ext cx="207675" cy="240025"/>
            </a:xfrm>
            <a:custGeom>
              <a:avLst/>
              <a:gdLst/>
              <a:ahLst/>
              <a:cxnLst/>
              <a:rect l="l" t="t" r="r" b="b"/>
              <a:pathLst>
                <a:path w="8307" h="9601" extrusionOk="0">
                  <a:moveTo>
                    <a:pt x="3883" y="1"/>
                  </a:moveTo>
                  <a:cubicBezTo>
                    <a:pt x="3658" y="1"/>
                    <a:pt x="3430" y="19"/>
                    <a:pt x="3203" y="55"/>
                  </a:cubicBezTo>
                  <a:cubicBezTo>
                    <a:pt x="1303" y="349"/>
                    <a:pt x="1" y="2142"/>
                    <a:pt x="304" y="4042"/>
                  </a:cubicBezTo>
                  <a:cubicBezTo>
                    <a:pt x="529" y="5450"/>
                    <a:pt x="1741" y="6452"/>
                    <a:pt x="3122" y="6452"/>
                  </a:cubicBezTo>
                  <a:cubicBezTo>
                    <a:pt x="3272" y="6452"/>
                    <a:pt x="3425" y="6440"/>
                    <a:pt x="3578" y="6415"/>
                  </a:cubicBezTo>
                  <a:cubicBezTo>
                    <a:pt x="4863" y="6210"/>
                    <a:pt x="5746" y="5006"/>
                    <a:pt x="5541" y="3721"/>
                  </a:cubicBezTo>
                  <a:cubicBezTo>
                    <a:pt x="5388" y="2755"/>
                    <a:pt x="4551" y="2064"/>
                    <a:pt x="3602" y="2064"/>
                  </a:cubicBezTo>
                  <a:cubicBezTo>
                    <a:pt x="3500" y="2064"/>
                    <a:pt x="3396" y="2072"/>
                    <a:pt x="3293" y="2089"/>
                  </a:cubicBezTo>
                  <a:cubicBezTo>
                    <a:pt x="2864" y="2160"/>
                    <a:pt x="2481" y="2392"/>
                    <a:pt x="2222" y="2749"/>
                  </a:cubicBezTo>
                  <a:cubicBezTo>
                    <a:pt x="1963" y="3097"/>
                    <a:pt x="1865" y="3534"/>
                    <a:pt x="1937" y="3962"/>
                  </a:cubicBezTo>
                  <a:cubicBezTo>
                    <a:pt x="1990" y="4328"/>
                    <a:pt x="2186" y="4649"/>
                    <a:pt x="2490" y="4872"/>
                  </a:cubicBezTo>
                  <a:cubicBezTo>
                    <a:pt x="2722" y="5041"/>
                    <a:pt x="3000" y="5133"/>
                    <a:pt x="3286" y="5133"/>
                  </a:cubicBezTo>
                  <a:cubicBezTo>
                    <a:pt x="3362" y="5133"/>
                    <a:pt x="3439" y="5126"/>
                    <a:pt x="3516" y="5113"/>
                  </a:cubicBezTo>
                  <a:lnTo>
                    <a:pt x="3400" y="4408"/>
                  </a:lnTo>
                  <a:cubicBezTo>
                    <a:pt x="3367" y="4413"/>
                    <a:pt x="3335" y="4416"/>
                    <a:pt x="3302" y="4416"/>
                  </a:cubicBezTo>
                  <a:cubicBezTo>
                    <a:pt x="3164" y="4416"/>
                    <a:pt x="3025" y="4370"/>
                    <a:pt x="2909" y="4283"/>
                  </a:cubicBezTo>
                  <a:cubicBezTo>
                    <a:pt x="2766" y="4185"/>
                    <a:pt x="2668" y="4025"/>
                    <a:pt x="2641" y="3855"/>
                  </a:cubicBezTo>
                  <a:cubicBezTo>
                    <a:pt x="2606" y="3605"/>
                    <a:pt x="2659" y="3364"/>
                    <a:pt x="2811" y="3168"/>
                  </a:cubicBezTo>
                  <a:cubicBezTo>
                    <a:pt x="2954" y="2972"/>
                    <a:pt x="3168" y="2838"/>
                    <a:pt x="3409" y="2802"/>
                  </a:cubicBezTo>
                  <a:cubicBezTo>
                    <a:pt x="3479" y="2790"/>
                    <a:pt x="3548" y="2785"/>
                    <a:pt x="3617" y="2785"/>
                  </a:cubicBezTo>
                  <a:cubicBezTo>
                    <a:pt x="4212" y="2785"/>
                    <a:pt x="4731" y="3220"/>
                    <a:pt x="4827" y="3828"/>
                  </a:cubicBezTo>
                  <a:cubicBezTo>
                    <a:pt x="4970" y="4720"/>
                    <a:pt x="4354" y="5568"/>
                    <a:pt x="3462" y="5711"/>
                  </a:cubicBezTo>
                  <a:cubicBezTo>
                    <a:pt x="3348" y="5729"/>
                    <a:pt x="3235" y="5738"/>
                    <a:pt x="3123" y="5738"/>
                  </a:cubicBezTo>
                  <a:cubicBezTo>
                    <a:pt x="2088" y="5738"/>
                    <a:pt x="1178" y="4981"/>
                    <a:pt x="1009" y="3926"/>
                  </a:cubicBezTo>
                  <a:cubicBezTo>
                    <a:pt x="777" y="2419"/>
                    <a:pt x="1803" y="1000"/>
                    <a:pt x="3310" y="760"/>
                  </a:cubicBezTo>
                  <a:cubicBezTo>
                    <a:pt x="3495" y="731"/>
                    <a:pt x="3680" y="717"/>
                    <a:pt x="3863" y="717"/>
                  </a:cubicBezTo>
                  <a:cubicBezTo>
                    <a:pt x="4610" y="717"/>
                    <a:pt x="5335" y="949"/>
                    <a:pt x="5951" y="1393"/>
                  </a:cubicBezTo>
                  <a:cubicBezTo>
                    <a:pt x="6718" y="1955"/>
                    <a:pt x="7227" y="2776"/>
                    <a:pt x="7378" y="3712"/>
                  </a:cubicBezTo>
                  <a:cubicBezTo>
                    <a:pt x="7566" y="4908"/>
                    <a:pt x="7280" y="6103"/>
                    <a:pt x="6567" y="7085"/>
                  </a:cubicBezTo>
                  <a:cubicBezTo>
                    <a:pt x="5853" y="8057"/>
                    <a:pt x="4809" y="8699"/>
                    <a:pt x="3614" y="8895"/>
                  </a:cubicBezTo>
                  <a:lnTo>
                    <a:pt x="3730" y="9600"/>
                  </a:lnTo>
                  <a:cubicBezTo>
                    <a:pt x="5112" y="9377"/>
                    <a:pt x="6326" y="8637"/>
                    <a:pt x="7146" y="7504"/>
                  </a:cubicBezTo>
                  <a:cubicBezTo>
                    <a:pt x="7967" y="6371"/>
                    <a:pt x="8306" y="4979"/>
                    <a:pt x="8083" y="3596"/>
                  </a:cubicBezTo>
                  <a:cubicBezTo>
                    <a:pt x="7905" y="2472"/>
                    <a:pt x="7298" y="1482"/>
                    <a:pt x="6379" y="813"/>
                  </a:cubicBezTo>
                  <a:cubicBezTo>
                    <a:pt x="5639" y="279"/>
                    <a:pt x="4774" y="1"/>
                    <a:pt x="38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10782;p36">
              <a:extLst>
                <a:ext uri="{FF2B5EF4-FFF2-40B4-BE49-F238E27FC236}">
                  <a16:creationId xmlns:a16="http://schemas.microsoft.com/office/drawing/2014/main" id="{9504311D-A163-CF0F-8784-0C66A1B44E56}"/>
                </a:ext>
              </a:extLst>
            </p:cNvPr>
            <p:cNvSpPr/>
            <p:nvPr/>
          </p:nvSpPr>
          <p:spPr>
            <a:xfrm>
              <a:off x="4672550" y="2331025"/>
              <a:ext cx="226375" cy="215250"/>
            </a:xfrm>
            <a:custGeom>
              <a:avLst/>
              <a:gdLst/>
              <a:ahLst/>
              <a:cxnLst/>
              <a:rect l="l" t="t" r="r" b="b"/>
              <a:pathLst>
                <a:path w="9055" h="8610" extrusionOk="0">
                  <a:moveTo>
                    <a:pt x="3668" y="0"/>
                  </a:moveTo>
                  <a:cubicBezTo>
                    <a:pt x="2302" y="0"/>
                    <a:pt x="991" y="516"/>
                    <a:pt x="0" y="1472"/>
                  </a:cubicBezTo>
                  <a:lnTo>
                    <a:pt x="509" y="1990"/>
                  </a:lnTo>
                  <a:cubicBezTo>
                    <a:pt x="1350" y="1175"/>
                    <a:pt x="2436" y="722"/>
                    <a:pt x="3627" y="722"/>
                  </a:cubicBezTo>
                  <a:cubicBezTo>
                    <a:pt x="3661" y="722"/>
                    <a:pt x="3695" y="722"/>
                    <a:pt x="3729" y="723"/>
                  </a:cubicBezTo>
                  <a:cubicBezTo>
                    <a:pt x="4933" y="741"/>
                    <a:pt x="6066" y="1232"/>
                    <a:pt x="6905" y="2097"/>
                  </a:cubicBezTo>
                  <a:cubicBezTo>
                    <a:pt x="8270" y="3506"/>
                    <a:pt x="8225" y="5755"/>
                    <a:pt x="6825" y="7119"/>
                  </a:cubicBezTo>
                  <a:cubicBezTo>
                    <a:pt x="6287" y="7639"/>
                    <a:pt x="5592" y="7898"/>
                    <a:pt x="4897" y="7898"/>
                  </a:cubicBezTo>
                  <a:cubicBezTo>
                    <a:pt x="4173" y="7898"/>
                    <a:pt x="3450" y="7617"/>
                    <a:pt x="2908" y="7057"/>
                  </a:cubicBezTo>
                  <a:cubicBezTo>
                    <a:pt x="2088" y="6201"/>
                    <a:pt x="2106" y="4845"/>
                    <a:pt x="2962" y="4024"/>
                  </a:cubicBezTo>
                  <a:cubicBezTo>
                    <a:pt x="3266" y="3728"/>
                    <a:pt x="3672" y="3560"/>
                    <a:pt x="4098" y="3560"/>
                  </a:cubicBezTo>
                  <a:cubicBezTo>
                    <a:pt x="4109" y="3560"/>
                    <a:pt x="4120" y="3560"/>
                    <a:pt x="4131" y="3560"/>
                  </a:cubicBezTo>
                  <a:cubicBezTo>
                    <a:pt x="4568" y="3569"/>
                    <a:pt x="4978" y="3747"/>
                    <a:pt x="5281" y="4060"/>
                  </a:cubicBezTo>
                  <a:cubicBezTo>
                    <a:pt x="5754" y="4550"/>
                    <a:pt x="5745" y="5344"/>
                    <a:pt x="5246" y="5817"/>
                  </a:cubicBezTo>
                  <a:cubicBezTo>
                    <a:pt x="5071" y="5992"/>
                    <a:pt x="4840" y="6079"/>
                    <a:pt x="4608" y="6079"/>
                  </a:cubicBezTo>
                  <a:cubicBezTo>
                    <a:pt x="4367" y="6079"/>
                    <a:pt x="4125" y="5985"/>
                    <a:pt x="3943" y="5799"/>
                  </a:cubicBezTo>
                  <a:cubicBezTo>
                    <a:pt x="3693" y="5532"/>
                    <a:pt x="3702" y="5112"/>
                    <a:pt x="3961" y="4854"/>
                  </a:cubicBezTo>
                  <a:lnTo>
                    <a:pt x="3462" y="4336"/>
                  </a:lnTo>
                  <a:cubicBezTo>
                    <a:pt x="2917" y="4871"/>
                    <a:pt x="2899" y="5746"/>
                    <a:pt x="3435" y="6299"/>
                  </a:cubicBezTo>
                  <a:cubicBezTo>
                    <a:pt x="3738" y="6611"/>
                    <a:pt x="4140" y="6789"/>
                    <a:pt x="4586" y="6798"/>
                  </a:cubicBezTo>
                  <a:cubicBezTo>
                    <a:pt x="4597" y="6799"/>
                    <a:pt x="4607" y="6799"/>
                    <a:pt x="4618" y="6799"/>
                  </a:cubicBezTo>
                  <a:cubicBezTo>
                    <a:pt x="5043" y="6799"/>
                    <a:pt x="5441" y="6630"/>
                    <a:pt x="5754" y="6334"/>
                  </a:cubicBezTo>
                  <a:cubicBezTo>
                    <a:pt x="6530" y="5585"/>
                    <a:pt x="6548" y="4336"/>
                    <a:pt x="5799" y="3560"/>
                  </a:cubicBezTo>
                  <a:cubicBezTo>
                    <a:pt x="5362" y="3105"/>
                    <a:pt x="4773" y="2855"/>
                    <a:pt x="4140" y="2846"/>
                  </a:cubicBezTo>
                  <a:cubicBezTo>
                    <a:pt x="4117" y="2846"/>
                    <a:pt x="4095" y="2845"/>
                    <a:pt x="4073" y="2845"/>
                  </a:cubicBezTo>
                  <a:cubicBezTo>
                    <a:pt x="3457" y="2845"/>
                    <a:pt x="2893" y="3084"/>
                    <a:pt x="2462" y="3506"/>
                  </a:cubicBezTo>
                  <a:cubicBezTo>
                    <a:pt x="1320" y="4604"/>
                    <a:pt x="1294" y="6415"/>
                    <a:pt x="2391" y="7557"/>
                  </a:cubicBezTo>
                  <a:cubicBezTo>
                    <a:pt x="3069" y="8261"/>
                    <a:pt x="3988" y="8609"/>
                    <a:pt x="4898" y="8609"/>
                  </a:cubicBezTo>
                  <a:cubicBezTo>
                    <a:pt x="5772" y="8609"/>
                    <a:pt x="6646" y="8288"/>
                    <a:pt x="7324" y="7637"/>
                  </a:cubicBezTo>
                  <a:cubicBezTo>
                    <a:pt x="9010" y="5995"/>
                    <a:pt x="9055" y="3292"/>
                    <a:pt x="7422" y="1597"/>
                  </a:cubicBezTo>
                  <a:cubicBezTo>
                    <a:pt x="6450" y="589"/>
                    <a:pt x="5139" y="27"/>
                    <a:pt x="3738" y="0"/>
                  </a:cubicBezTo>
                  <a:cubicBezTo>
                    <a:pt x="3715" y="0"/>
                    <a:pt x="3692" y="0"/>
                    <a:pt x="3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10783;p36">
              <a:extLst>
                <a:ext uri="{FF2B5EF4-FFF2-40B4-BE49-F238E27FC236}">
                  <a16:creationId xmlns:a16="http://schemas.microsoft.com/office/drawing/2014/main" id="{4911A4FE-75ED-A9F6-EFC2-A83079648030}"/>
                </a:ext>
              </a:extLst>
            </p:cNvPr>
            <p:cNvSpPr/>
            <p:nvPr/>
          </p:nvSpPr>
          <p:spPr>
            <a:xfrm>
              <a:off x="4714025" y="2059275"/>
              <a:ext cx="56675" cy="54775"/>
            </a:xfrm>
            <a:custGeom>
              <a:avLst/>
              <a:gdLst/>
              <a:ahLst/>
              <a:cxnLst/>
              <a:rect l="l" t="t" r="r" b="b"/>
              <a:pathLst>
                <a:path w="2267" h="2191" extrusionOk="0">
                  <a:moveTo>
                    <a:pt x="1150" y="726"/>
                  </a:moveTo>
                  <a:cubicBezTo>
                    <a:pt x="1162" y="726"/>
                    <a:pt x="1175" y="726"/>
                    <a:pt x="1187" y="727"/>
                  </a:cubicBezTo>
                  <a:cubicBezTo>
                    <a:pt x="1392" y="745"/>
                    <a:pt x="1544" y="924"/>
                    <a:pt x="1517" y="1129"/>
                  </a:cubicBezTo>
                  <a:cubicBezTo>
                    <a:pt x="1500" y="1323"/>
                    <a:pt x="1331" y="1469"/>
                    <a:pt x="1147" y="1469"/>
                  </a:cubicBezTo>
                  <a:cubicBezTo>
                    <a:pt x="1137" y="1469"/>
                    <a:pt x="1126" y="1469"/>
                    <a:pt x="1116" y="1468"/>
                  </a:cubicBezTo>
                  <a:cubicBezTo>
                    <a:pt x="910" y="1450"/>
                    <a:pt x="759" y="1263"/>
                    <a:pt x="777" y="1057"/>
                  </a:cubicBezTo>
                  <a:cubicBezTo>
                    <a:pt x="786" y="959"/>
                    <a:pt x="830" y="870"/>
                    <a:pt x="910" y="808"/>
                  </a:cubicBezTo>
                  <a:cubicBezTo>
                    <a:pt x="981" y="753"/>
                    <a:pt x="1065" y="726"/>
                    <a:pt x="1150" y="726"/>
                  </a:cubicBezTo>
                  <a:close/>
                  <a:moveTo>
                    <a:pt x="1150" y="0"/>
                  </a:moveTo>
                  <a:cubicBezTo>
                    <a:pt x="898" y="0"/>
                    <a:pt x="652" y="89"/>
                    <a:pt x="455" y="255"/>
                  </a:cubicBezTo>
                  <a:cubicBezTo>
                    <a:pt x="223" y="442"/>
                    <a:pt x="90" y="701"/>
                    <a:pt x="63" y="995"/>
                  </a:cubicBezTo>
                  <a:cubicBezTo>
                    <a:pt x="0" y="1593"/>
                    <a:pt x="447" y="2128"/>
                    <a:pt x="1044" y="2181"/>
                  </a:cubicBezTo>
                  <a:cubicBezTo>
                    <a:pt x="1080" y="2190"/>
                    <a:pt x="1116" y="2190"/>
                    <a:pt x="1151" y="2190"/>
                  </a:cubicBezTo>
                  <a:cubicBezTo>
                    <a:pt x="1704" y="2190"/>
                    <a:pt x="2177" y="1762"/>
                    <a:pt x="2240" y="1200"/>
                  </a:cubicBezTo>
                  <a:cubicBezTo>
                    <a:pt x="2266" y="915"/>
                    <a:pt x="2177" y="629"/>
                    <a:pt x="1990" y="397"/>
                  </a:cubicBezTo>
                  <a:cubicBezTo>
                    <a:pt x="1803" y="174"/>
                    <a:pt x="1544" y="40"/>
                    <a:pt x="1249" y="5"/>
                  </a:cubicBezTo>
                  <a:cubicBezTo>
                    <a:pt x="1216" y="2"/>
                    <a:pt x="1183" y="0"/>
                    <a:pt x="1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10784;p36">
              <a:extLst>
                <a:ext uri="{FF2B5EF4-FFF2-40B4-BE49-F238E27FC236}">
                  <a16:creationId xmlns:a16="http://schemas.microsoft.com/office/drawing/2014/main" id="{8F59C7C1-34BC-05A8-A4A7-8C4AB67D6274}"/>
                </a:ext>
              </a:extLst>
            </p:cNvPr>
            <p:cNvSpPr/>
            <p:nvPr/>
          </p:nvSpPr>
          <p:spPr>
            <a:xfrm>
              <a:off x="4635750" y="2198875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42" y="719"/>
                  </a:moveTo>
                  <a:cubicBezTo>
                    <a:pt x="1160" y="719"/>
                    <a:pt x="1169" y="719"/>
                    <a:pt x="1178" y="728"/>
                  </a:cubicBezTo>
                  <a:cubicBezTo>
                    <a:pt x="1276" y="737"/>
                    <a:pt x="1374" y="781"/>
                    <a:pt x="1436" y="862"/>
                  </a:cubicBezTo>
                  <a:cubicBezTo>
                    <a:pt x="1499" y="933"/>
                    <a:pt x="1526" y="1031"/>
                    <a:pt x="1517" y="1129"/>
                  </a:cubicBezTo>
                  <a:cubicBezTo>
                    <a:pt x="1508" y="1227"/>
                    <a:pt x="1463" y="1317"/>
                    <a:pt x="1383" y="1388"/>
                  </a:cubicBezTo>
                  <a:cubicBezTo>
                    <a:pt x="1313" y="1443"/>
                    <a:pt x="1229" y="1470"/>
                    <a:pt x="1143" y="1470"/>
                  </a:cubicBezTo>
                  <a:cubicBezTo>
                    <a:pt x="1131" y="1470"/>
                    <a:pt x="1119" y="1469"/>
                    <a:pt x="1106" y="1468"/>
                  </a:cubicBezTo>
                  <a:cubicBezTo>
                    <a:pt x="901" y="1450"/>
                    <a:pt x="750" y="1263"/>
                    <a:pt x="776" y="1058"/>
                  </a:cubicBezTo>
                  <a:cubicBezTo>
                    <a:pt x="785" y="960"/>
                    <a:pt x="830" y="871"/>
                    <a:pt x="910" y="808"/>
                  </a:cubicBezTo>
                  <a:cubicBezTo>
                    <a:pt x="973" y="755"/>
                    <a:pt x="1053" y="719"/>
                    <a:pt x="1142" y="719"/>
                  </a:cubicBezTo>
                  <a:close/>
                  <a:moveTo>
                    <a:pt x="1147" y="1"/>
                  </a:moveTo>
                  <a:cubicBezTo>
                    <a:pt x="891" y="1"/>
                    <a:pt x="651" y="90"/>
                    <a:pt x="446" y="255"/>
                  </a:cubicBezTo>
                  <a:cubicBezTo>
                    <a:pt x="223" y="442"/>
                    <a:pt x="80" y="701"/>
                    <a:pt x="54" y="995"/>
                  </a:cubicBezTo>
                  <a:cubicBezTo>
                    <a:pt x="0" y="1593"/>
                    <a:pt x="437" y="2128"/>
                    <a:pt x="1044" y="2182"/>
                  </a:cubicBezTo>
                  <a:cubicBezTo>
                    <a:pt x="1080" y="2191"/>
                    <a:pt x="1115" y="2191"/>
                    <a:pt x="1151" y="2191"/>
                  </a:cubicBezTo>
                  <a:cubicBezTo>
                    <a:pt x="1401" y="2191"/>
                    <a:pt x="1642" y="2102"/>
                    <a:pt x="1838" y="1941"/>
                  </a:cubicBezTo>
                  <a:cubicBezTo>
                    <a:pt x="2070" y="1754"/>
                    <a:pt x="2204" y="1495"/>
                    <a:pt x="2230" y="1201"/>
                  </a:cubicBezTo>
                  <a:cubicBezTo>
                    <a:pt x="2257" y="906"/>
                    <a:pt x="2177" y="630"/>
                    <a:pt x="1990" y="398"/>
                  </a:cubicBezTo>
                  <a:cubicBezTo>
                    <a:pt x="1802" y="175"/>
                    <a:pt x="1544" y="32"/>
                    <a:pt x="1249" y="5"/>
                  </a:cubicBezTo>
                  <a:cubicBezTo>
                    <a:pt x="1215" y="2"/>
                    <a:pt x="1181" y="1"/>
                    <a:pt x="1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10785;p36">
              <a:extLst>
                <a:ext uri="{FF2B5EF4-FFF2-40B4-BE49-F238E27FC236}">
                  <a16:creationId xmlns:a16="http://schemas.microsoft.com/office/drawing/2014/main" id="{E5512CD0-6BFC-3E15-D075-8C2159303EC9}"/>
                </a:ext>
              </a:extLst>
            </p:cNvPr>
            <p:cNvSpPr/>
            <p:nvPr/>
          </p:nvSpPr>
          <p:spPr>
            <a:xfrm>
              <a:off x="4751275" y="2431050"/>
              <a:ext cx="56450" cy="54550"/>
            </a:xfrm>
            <a:custGeom>
              <a:avLst/>
              <a:gdLst/>
              <a:ahLst/>
              <a:cxnLst/>
              <a:rect l="l" t="t" r="r" b="b"/>
              <a:pathLst>
                <a:path w="2258" h="2182" extrusionOk="0">
                  <a:moveTo>
                    <a:pt x="1151" y="719"/>
                  </a:moveTo>
                  <a:cubicBezTo>
                    <a:pt x="1356" y="737"/>
                    <a:pt x="1508" y="924"/>
                    <a:pt x="1490" y="1129"/>
                  </a:cubicBezTo>
                  <a:cubicBezTo>
                    <a:pt x="1481" y="1227"/>
                    <a:pt x="1428" y="1316"/>
                    <a:pt x="1356" y="1379"/>
                  </a:cubicBezTo>
                  <a:cubicBezTo>
                    <a:pt x="1286" y="1433"/>
                    <a:pt x="1202" y="1461"/>
                    <a:pt x="1116" y="1461"/>
                  </a:cubicBezTo>
                  <a:cubicBezTo>
                    <a:pt x="1104" y="1461"/>
                    <a:pt x="1092" y="1460"/>
                    <a:pt x="1080" y="1459"/>
                  </a:cubicBezTo>
                  <a:cubicBezTo>
                    <a:pt x="982" y="1450"/>
                    <a:pt x="892" y="1406"/>
                    <a:pt x="830" y="1325"/>
                  </a:cubicBezTo>
                  <a:cubicBezTo>
                    <a:pt x="767" y="1254"/>
                    <a:pt x="732" y="1156"/>
                    <a:pt x="741" y="1058"/>
                  </a:cubicBezTo>
                  <a:cubicBezTo>
                    <a:pt x="750" y="951"/>
                    <a:pt x="803" y="861"/>
                    <a:pt x="875" y="799"/>
                  </a:cubicBezTo>
                  <a:cubicBezTo>
                    <a:pt x="946" y="745"/>
                    <a:pt x="1026" y="719"/>
                    <a:pt x="1115" y="719"/>
                  </a:cubicBezTo>
                  <a:close/>
                  <a:moveTo>
                    <a:pt x="1113" y="0"/>
                  </a:moveTo>
                  <a:cubicBezTo>
                    <a:pt x="858" y="0"/>
                    <a:pt x="615" y="82"/>
                    <a:pt x="420" y="246"/>
                  </a:cubicBezTo>
                  <a:cubicBezTo>
                    <a:pt x="197" y="433"/>
                    <a:pt x="54" y="692"/>
                    <a:pt x="27" y="986"/>
                  </a:cubicBezTo>
                  <a:cubicBezTo>
                    <a:pt x="0" y="1281"/>
                    <a:pt x="89" y="1557"/>
                    <a:pt x="268" y="1789"/>
                  </a:cubicBezTo>
                  <a:cubicBezTo>
                    <a:pt x="455" y="2012"/>
                    <a:pt x="723" y="2146"/>
                    <a:pt x="1008" y="2182"/>
                  </a:cubicBezTo>
                  <a:lnTo>
                    <a:pt x="1115" y="2182"/>
                  </a:lnTo>
                  <a:cubicBezTo>
                    <a:pt x="1365" y="2182"/>
                    <a:pt x="1615" y="2093"/>
                    <a:pt x="1811" y="1932"/>
                  </a:cubicBezTo>
                  <a:cubicBezTo>
                    <a:pt x="2034" y="1745"/>
                    <a:pt x="2177" y="1486"/>
                    <a:pt x="2204" y="1192"/>
                  </a:cubicBezTo>
                  <a:cubicBezTo>
                    <a:pt x="2257" y="594"/>
                    <a:pt x="1820" y="59"/>
                    <a:pt x="1222" y="5"/>
                  </a:cubicBezTo>
                  <a:cubicBezTo>
                    <a:pt x="1186" y="2"/>
                    <a:pt x="1149" y="0"/>
                    <a:pt x="1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10786;p36">
              <a:extLst>
                <a:ext uri="{FF2B5EF4-FFF2-40B4-BE49-F238E27FC236}">
                  <a16:creationId xmlns:a16="http://schemas.microsoft.com/office/drawing/2014/main" id="{BB033E67-AA86-F212-9128-557C5F421872}"/>
                </a:ext>
              </a:extLst>
            </p:cNvPr>
            <p:cNvSpPr/>
            <p:nvPr/>
          </p:nvSpPr>
          <p:spPr>
            <a:xfrm>
              <a:off x="3559425" y="1329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17"/>
                  </a:moveTo>
                  <a:lnTo>
                    <a:pt x="7458" y="1829"/>
                  </a:lnTo>
                  <a:cubicBezTo>
                    <a:pt x="12400" y="6771"/>
                    <a:pt x="9653" y="12650"/>
                    <a:pt x="7512" y="15068"/>
                  </a:cubicBezTo>
                  <a:lnTo>
                    <a:pt x="6646" y="16040"/>
                  </a:lnTo>
                  <a:lnTo>
                    <a:pt x="5781" y="15068"/>
                  </a:lnTo>
                  <a:cubicBezTo>
                    <a:pt x="3640" y="12650"/>
                    <a:pt x="892" y="6771"/>
                    <a:pt x="5826" y="1829"/>
                  </a:cubicBezTo>
                  <a:lnTo>
                    <a:pt x="6646" y="1017"/>
                  </a:lnTo>
                  <a:close/>
                  <a:moveTo>
                    <a:pt x="6646" y="0"/>
                  </a:moveTo>
                  <a:lnTo>
                    <a:pt x="5317" y="1320"/>
                  </a:lnTo>
                  <a:cubicBezTo>
                    <a:pt x="0" y="6646"/>
                    <a:pt x="2944" y="12953"/>
                    <a:pt x="5246" y="15541"/>
                  </a:cubicBezTo>
                  <a:lnTo>
                    <a:pt x="6646" y="17120"/>
                  </a:lnTo>
                  <a:lnTo>
                    <a:pt x="8047" y="15541"/>
                  </a:lnTo>
                  <a:cubicBezTo>
                    <a:pt x="10349" y="12953"/>
                    <a:pt x="13293" y="6646"/>
                    <a:pt x="7967" y="1320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10787;p36">
              <a:extLst>
                <a:ext uri="{FF2B5EF4-FFF2-40B4-BE49-F238E27FC236}">
                  <a16:creationId xmlns:a16="http://schemas.microsoft.com/office/drawing/2014/main" id="{A5FD1B24-4317-B60B-79E4-B9B656E57721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10788;p36">
              <a:extLst>
                <a:ext uri="{FF2B5EF4-FFF2-40B4-BE49-F238E27FC236}">
                  <a16:creationId xmlns:a16="http://schemas.microsoft.com/office/drawing/2014/main" id="{49995ADB-5077-4D29-00BE-69C3AC9BAF2A}"/>
                </a:ext>
              </a:extLst>
            </p:cNvPr>
            <p:cNvSpPr/>
            <p:nvPr/>
          </p:nvSpPr>
          <p:spPr>
            <a:xfrm>
              <a:off x="3620525" y="1429325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18"/>
                  </a:moveTo>
                  <a:cubicBezTo>
                    <a:pt x="7467" y="3944"/>
                    <a:pt x="4863" y="7655"/>
                    <a:pt x="4202" y="8485"/>
                  </a:cubicBezTo>
                  <a:cubicBezTo>
                    <a:pt x="3560" y="7664"/>
                    <a:pt x="982" y="3899"/>
                    <a:pt x="4202" y="518"/>
                  </a:cubicBezTo>
                  <a:close/>
                  <a:moveTo>
                    <a:pt x="4202" y="1"/>
                  </a:moveTo>
                  <a:lnTo>
                    <a:pt x="4077" y="135"/>
                  </a:lnTo>
                  <a:cubicBezTo>
                    <a:pt x="1" y="4203"/>
                    <a:pt x="4024" y="8842"/>
                    <a:pt x="4069" y="8886"/>
                  </a:cubicBezTo>
                  <a:lnTo>
                    <a:pt x="4202" y="9038"/>
                  </a:lnTo>
                  <a:lnTo>
                    <a:pt x="4336" y="8886"/>
                  </a:lnTo>
                  <a:cubicBezTo>
                    <a:pt x="4381" y="8842"/>
                    <a:pt x="8404" y="4203"/>
                    <a:pt x="4327" y="135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10789;p36">
              <a:extLst>
                <a:ext uri="{FF2B5EF4-FFF2-40B4-BE49-F238E27FC236}">
                  <a16:creationId xmlns:a16="http://schemas.microsoft.com/office/drawing/2014/main" id="{7FBF7088-7113-3061-79DB-89120AFD7EB0}"/>
                </a:ext>
              </a:extLst>
            </p:cNvPr>
            <p:cNvSpPr/>
            <p:nvPr/>
          </p:nvSpPr>
          <p:spPr>
            <a:xfrm>
              <a:off x="4807700" y="2726700"/>
              <a:ext cx="428225" cy="215875"/>
            </a:xfrm>
            <a:custGeom>
              <a:avLst/>
              <a:gdLst/>
              <a:ahLst/>
              <a:cxnLst/>
              <a:rect l="l" t="t" r="r" b="b"/>
              <a:pathLst>
                <a:path w="17129" h="8635" extrusionOk="0">
                  <a:moveTo>
                    <a:pt x="9001" y="731"/>
                  </a:moveTo>
                  <a:cubicBezTo>
                    <a:pt x="11052" y="731"/>
                    <a:pt x="13252" y="1458"/>
                    <a:pt x="15291" y="3496"/>
                  </a:cubicBezTo>
                  <a:lnTo>
                    <a:pt x="16112" y="4317"/>
                  </a:lnTo>
                  <a:lnTo>
                    <a:pt x="15291" y="5129"/>
                  </a:lnTo>
                  <a:cubicBezTo>
                    <a:pt x="13250" y="7173"/>
                    <a:pt x="11048" y="7902"/>
                    <a:pt x="8996" y="7902"/>
                  </a:cubicBezTo>
                  <a:cubicBezTo>
                    <a:pt x="6086" y="7902"/>
                    <a:pt x="3479" y="6438"/>
                    <a:pt x="2061" y="5182"/>
                  </a:cubicBezTo>
                  <a:lnTo>
                    <a:pt x="1089" y="4317"/>
                  </a:lnTo>
                  <a:lnTo>
                    <a:pt x="2061" y="3452"/>
                  </a:lnTo>
                  <a:cubicBezTo>
                    <a:pt x="3480" y="2196"/>
                    <a:pt x="6089" y="731"/>
                    <a:pt x="9001" y="731"/>
                  </a:cubicBezTo>
                  <a:close/>
                  <a:moveTo>
                    <a:pt x="9016" y="0"/>
                  </a:moveTo>
                  <a:cubicBezTo>
                    <a:pt x="5895" y="0"/>
                    <a:pt x="3103" y="1568"/>
                    <a:pt x="1588" y="2917"/>
                  </a:cubicBezTo>
                  <a:lnTo>
                    <a:pt x="0" y="4317"/>
                  </a:lnTo>
                  <a:lnTo>
                    <a:pt x="1588" y="5718"/>
                  </a:lnTo>
                  <a:cubicBezTo>
                    <a:pt x="3105" y="7065"/>
                    <a:pt x="5897" y="8635"/>
                    <a:pt x="9011" y="8635"/>
                  </a:cubicBezTo>
                  <a:cubicBezTo>
                    <a:pt x="11223" y="8635"/>
                    <a:pt x="13596" y="7850"/>
                    <a:pt x="15799" y="5637"/>
                  </a:cubicBezTo>
                  <a:lnTo>
                    <a:pt x="17129" y="4317"/>
                  </a:lnTo>
                  <a:lnTo>
                    <a:pt x="15799" y="2988"/>
                  </a:lnTo>
                  <a:cubicBezTo>
                    <a:pt x="13597" y="785"/>
                    <a:pt x="11224" y="0"/>
                    <a:pt x="90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10790;p36">
              <a:extLst>
                <a:ext uri="{FF2B5EF4-FFF2-40B4-BE49-F238E27FC236}">
                  <a16:creationId xmlns:a16="http://schemas.microsoft.com/office/drawing/2014/main" id="{9E4BC075-0D92-4624-8CB9-7E592E7B718C}"/>
                </a:ext>
              </a:extLst>
            </p:cNvPr>
            <p:cNvSpPr/>
            <p:nvPr/>
          </p:nvSpPr>
          <p:spPr>
            <a:xfrm>
              <a:off x="4917200" y="2790100"/>
              <a:ext cx="212800" cy="88950"/>
            </a:xfrm>
            <a:custGeom>
              <a:avLst/>
              <a:gdLst/>
              <a:ahLst/>
              <a:cxnLst/>
              <a:rect l="l" t="t" r="r" b="b"/>
              <a:pathLst>
                <a:path w="8512" h="3558" extrusionOk="0">
                  <a:moveTo>
                    <a:pt x="4524" y="1"/>
                  </a:moveTo>
                  <a:cubicBezTo>
                    <a:pt x="2003" y="1"/>
                    <a:pt x="1" y="1781"/>
                    <a:pt x="1" y="1781"/>
                  </a:cubicBezTo>
                  <a:cubicBezTo>
                    <a:pt x="1" y="1781"/>
                    <a:pt x="2003" y="3557"/>
                    <a:pt x="4524" y="3557"/>
                  </a:cubicBezTo>
                  <a:cubicBezTo>
                    <a:pt x="5785" y="3557"/>
                    <a:pt x="7176" y="3113"/>
                    <a:pt x="8511" y="1781"/>
                  </a:cubicBezTo>
                  <a:cubicBezTo>
                    <a:pt x="7176" y="446"/>
                    <a:pt x="5785" y="1"/>
                    <a:pt x="4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10791;p36">
              <a:extLst>
                <a:ext uri="{FF2B5EF4-FFF2-40B4-BE49-F238E27FC236}">
                  <a16:creationId xmlns:a16="http://schemas.microsoft.com/office/drawing/2014/main" id="{9DC61A0C-5653-0C96-68C2-65F84C5F423B}"/>
                </a:ext>
              </a:extLst>
            </p:cNvPr>
            <p:cNvSpPr/>
            <p:nvPr/>
          </p:nvSpPr>
          <p:spPr>
            <a:xfrm>
              <a:off x="4910275" y="2785875"/>
              <a:ext cx="225950" cy="97375"/>
            </a:xfrm>
            <a:custGeom>
              <a:avLst/>
              <a:gdLst/>
              <a:ahLst/>
              <a:cxnLst/>
              <a:rect l="l" t="t" r="r" b="b"/>
              <a:pathLst>
                <a:path w="9038" h="3895" extrusionOk="0">
                  <a:moveTo>
                    <a:pt x="4782" y="341"/>
                  </a:moveTo>
                  <a:cubicBezTo>
                    <a:pt x="5965" y="341"/>
                    <a:pt x="7267" y="747"/>
                    <a:pt x="8530" y="1950"/>
                  </a:cubicBezTo>
                  <a:cubicBezTo>
                    <a:pt x="7267" y="3153"/>
                    <a:pt x="5964" y="3559"/>
                    <a:pt x="4779" y="3559"/>
                  </a:cubicBezTo>
                  <a:cubicBezTo>
                    <a:pt x="2750" y="3559"/>
                    <a:pt x="1072" y="2367"/>
                    <a:pt x="554" y="1950"/>
                  </a:cubicBezTo>
                  <a:cubicBezTo>
                    <a:pt x="1078" y="1533"/>
                    <a:pt x="2755" y="341"/>
                    <a:pt x="4782" y="341"/>
                  </a:cubicBezTo>
                  <a:close/>
                  <a:moveTo>
                    <a:pt x="4813" y="1"/>
                  </a:moveTo>
                  <a:cubicBezTo>
                    <a:pt x="2240" y="1"/>
                    <a:pt x="182" y="1787"/>
                    <a:pt x="153" y="1816"/>
                  </a:cubicBezTo>
                  <a:lnTo>
                    <a:pt x="1" y="1950"/>
                  </a:lnTo>
                  <a:lnTo>
                    <a:pt x="153" y="2084"/>
                  </a:lnTo>
                  <a:cubicBezTo>
                    <a:pt x="188" y="2111"/>
                    <a:pt x="2240" y="3895"/>
                    <a:pt x="4818" y="3895"/>
                  </a:cubicBezTo>
                  <a:cubicBezTo>
                    <a:pt x="6112" y="3895"/>
                    <a:pt x="7548" y="3440"/>
                    <a:pt x="8913" y="2075"/>
                  </a:cubicBezTo>
                  <a:lnTo>
                    <a:pt x="9038" y="1950"/>
                  </a:lnTo>
                  <a:lnTo>
                    <a:pt x="8913" y="1825"/>
                  </a:lnTo>
                  <a:cubicBezTo>
                    <a:pt x="7545" y="457"/>
                    <a:pt x="6113" y="1"/>
                    <a:pt x="4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10792;p36">
              <a:extLst>
                <a:ext uri="{FF2B5EF4-FFF2-40B4-BE49-F238E27FC236}">
                  <a16:creationId xmlns:a16="http://schemas.microsoft.com/office/drawing/2014/main" id="{B1BBC61A-372D-33AC-90D7-969C2595040F}"/>
                </a:ext>
              </a:extLst>
            </p:cNvPr>
            <p:cNvSpPr/>
            <p:nvPr/>
          </p:nvSpPr>
          <p:spPr>
            <a:xfrm>
              <a:off x="2224825" y="2737825"/>
              <a:ext cx="428025" cy="215675"/>
            </a:xfrm>
            <a:custGeom>
              <a:avLst/>
              <a:gdLst/>
              <a:ahLst/>
              <a:cxnLst/>
              <a:rect l="l" t="t" r="r" b="b"/>
              <a:pathLst>
                <a:path w="17121" h="8627" extrusionOk="0">
                  <a:moveTo>
                    <a:pt x="8131" y="725"/>
                  </a:moveTo>
                  <a:cubicBezTo>
                    <a:pt x="11042" y="725"/>
                    <a:pt x="13650" y="2192"/>
                    <a:pt x="15068" y="3453"/>
                  </a:cubicBezTo>
                  <a:lnTo>
                    <a:pt x="16041" y="4318"/>
                  </a:lnTo>
                  <a:lnTo>
                    <a:pt x="15068" y="5175"/>
                  </a:lnTo>
                  <a:cubicBezTo>
                    <a:pt x="13650" y="6436"/>
                    <a:pt x="11042" y="7902"/>
                    <a:pt x="8131" y="7902"/>
                  </a:cubicBezTo>
                  <a:cubicBezTo>
                    <a:pt x="6080" y="7902"/>
                    <a:pt x="3878" y="7173"/>
                    <a:pt x="1838" y="5130"/>
                  </a:cubicBezTo>
                  <a:lnTo>
                    <a:pt x="1018" y="4318"/>
                  </a:lnTo>
                  <a:lnTo>
                    <a:pt x="1838" y="3497"/>
                  </a:lnTo>
                  <a:cubicBezTo>
                    <a:pt x="3878" y="1454"/>
                    <a:pt x="6080" y="725"/>
                    <a:pt x="8131" y="725"/>
                  </a:cubicBezTo>
                  <a:close/>
                  <a:moveTo>
                    <a:pt x="8116" y="1"/>
                  </a:moveTo>
                  <a:cubicBezTo>
                    <a:pt x="5908" y="1"/>
                    <a:pt x="3534" y="785"/>
                    <a:pt x="1330" y="2989"/>
                  </a:cubicBezTo>
                  <a:lnTo>
                    <a:pt x="1" y="4318"/>
                  </a:lnTo>
                  <a:lnTo>
                    <a:pt x="1330" y="5638"/>
                  </a:lnTo>
                  <a:cubicBezTo>
                    <a:pt x="3533" y="7842"/>
                    <a:pt x="5906" y="8627"/>
                    <a:pt x="8110" y="8627"/>
                  </a:cubicBezTo>
                  <a:cubicBezTo>
                    <a:pt x="11232" y="8627"/>
                    <a:pt x="14025" y="7057"/>
                    <a:pt x="15541" y="5719"/>
                  </a:cubicBezTo>
                  <a:lnTo>
                    <a:pt x="17120" y="4318"/>
                  </a:lnTo>
                  <a:lnTo>
                    <a:pt x="15541" y="2909"/>
                  </a:lnTo>
                  <a:cubicBezTo>
                    <a:pt x="14026" y="1566"/>
                    <a:pt x="11236" y="1"/>
                    <a:pt x="8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10793;p36">
              <a:extLst>
                <a:ext uri="{FF2B5EF4-FFF2-40B4-BE49-F238E27FC236}">
                  <a16:creationId xmlns:a16="http://schemas.microsoft.com/office/drawing/2014/main" id="{5F4924EC-449F-E430-9D66-A5874DD6853E}"/>
                </a:ext>
              </a:extLst>
            </p:cNvPr>
            <p:cNvSpPr/>
            <p:nvPr/>
          </p:nvSpPr>
          <p:spPr>
            <a:xfrm>
              <a:off x="2330775" y="2801250"/>
              <a:ext cx="212775" cy="88950"/>
            </a:xfrm>
            <a:custGeom>
              <a:avLst/>
              <a:gdLst/>
              <a:ahLst/>
              <a:cxnLst/>
              <a:rect l="l" t="t" r="r" b="b"/>
              <a:pathLst>
                <a:path w="8511" h="3558" extrusionOk="0">
                  <a:moveTo>
                    <a:pt x="3987" y="1"/>
                  </a:moveTo>
                  <a:cubicBezTo>
                    <a:pt x="2726" y="1"/>
                    <a:pt x="1335" y="446"/>
                    <a:pt x="0" y="1781"/>
                  </a:cubicBezTo>
                  <a:cubicBezTo>
                    <a:pt x="1335" y="3113"/>
                    <a:pt x="2726" y="3557"/>
                    <a:pt x="3987" y="3557"/>
                  </a:cubicBezTo>
                  <a:cubicBezTo>
                    <a:pt x="6509" y="3557"/>
                    <a:pt x="8511" y="1781"/>
                    <a:pt x="8511" y="1781"/>
                  </a:cubicBezTo>
                  <a:cubicBezTo>
                    <a:pt x="8511" y="1781"/>
                    <a:pt x="6509" y="1"/>
                    <a:pt x="3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10794;p36">
              <a:extLst>
                <a:ext uri="{FF2B5EF4-FFF2-40B4-BE49-F238E27FC236}">
                  <a16:creationId xmlns:a16="http://schemas.microsoft.com/office/drawing/2014/main" id="{5083DE61-9098-EE00-DD51-C30B074126B2}"/>
                </a:ext>
              </a:extLst>
            </p:cNvPr>
            <p:cNvSpPr/>
            <p:nvPr/>
          </p:nvSpPr>
          <p:spPr>
            <a:xfrm>
              <a:off x="2324525" y="2796975"/>
              <a:ext cx="225950" cy="97425"/>
            </a:xfrm>
            <a:custGeom>
              <a:avLst/>
              <a:gdLst/>
              <a:ahLst/>
              <a:cxnLst/>
              <a:rect l="l" t="t" r="r" b="b"/>
              <a:pathLst>
                <a:path w="9038" h="3897" extrusionOk="0">
                  <a:moveTo>
                    <a:pt x="4257" y="338"/>
                  </a:moveTo>
                  <a:cubicBezTo>
                    <a:pt x="6283" y="338"/>
                    <a:pt x="7957" y="1532"/>
                    <a:pt x="8475" y="1943"/>
                  </a:cubicBezTo>
                  <a:cubicBezTo>
                    <a:pt x="7956" y="2350"/>
                    <a:pt x="6258" y="3534"/>
                    <a:pt x="4225" y="3534"/>
                  </a:cubicBezTo>
                  <a:cubicBezTo>
                    <a:pt x="3044" y="3534"/>
                    <a:pt x="1751" y="3135"/>
                    <a:pt x="509" y="1952"/>
                  </a:cubicBezTo>
                  <a:cubicBezTo>
                    <a:pt x="1772" y="745"/>
                    <a:pt x="3074" y="338"/>
                    <a:pt x="4257" y="338"/>
                  </a:cubicBezTo>
                  <a:close/>
                  <a:moveTo>
                    <a:pt x="4219" y="0"/>
                  </a:moveTo>
                  <a:cubicBezTo>
                    <a:pt x="2921" y="0"/>
                    <a:pt x="1492" y="454"/>
                    <a:pt x="125" y="1818"/>
                  </a:cubicBezTo>
                  <a:lnTo>
                    <a:pt x="0" y="1952"/>
                  </a:lnTo>
                  <a:lnTo>
                    <a:pt x="125" y="2077"/>
                  </a:lnTo>
                  <a:cubicBezTo>
                    <a:pt x="1490" y="3442"/>
                    <a:pt x="2918" y="3897"/>
                    <a:pt x="4220" y="3897"/>
                  </a:cubicBezTo>
                  <a:cubicBezTo>
                    <a:pt x="6789" y="3897"/>
                    <a:pt x="8850" y="2113"/>
                    <a:pt x="8886" y="2086"/>
                  </a:cubicBezTo>
                  <a:lnTo>
                    <a:pt x="9037" y="1952"/>
                  </a:lnTo>
                  <a:lnTo>
                    <a:pt x="8886" y="1809"/>
                  </a:lnTo>
                  <a:cubicBezTo>
                    <a:pt x="8850" y="1786"/>
                    <a:pt x="6793" y="0"/>
                    <a:pt x="4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10795;p36">
              <a:extLst>
                <a:ext uri="{FF2B5EF4-FFF2-40B4-BE49-F238E27FC236}">
                  <a16:creationId xmlns:a16="http://schemas.microsoft.com/office/drawing/2014/main" id="{AC2115B6-E2A7-C472-90EC-F87FBC9DF994}"/>
                </a:ext>
              </a:extLst>
            </p:cNvPr>
            <p:cNvSpPr/>
            <p:nvPr/>
          </p:nvSpPr>
          <p:spPr>
            <a:xfrm>
              <a:off x="3559425" y="3923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80"/>
                  </a:moveTo>
                  <a:lnTo>
                    <a:pt x="7512" y="2052"/>
                  </a:lnTo>
                  <a:cubicBezTo>
                    <a:pt x="9653" y="4470"/>
                    <a:pt x="12400" y="10349"/>
                    <a:pt x="7458" y="15291"/>
                  </a:cubicBezTo>
                  <a:lnTo>
                    <a:pt x="6646" y="16103"/>
                  </a:lnTo>
                  <a:lnTo>
                    <a:pt x="5826" y="15291"/>
                  </a:lnTo>
                  <a:cubicBezTo>
                    <a:pt x="892" y="10349"/>
                    <a:pt x="3640" y="4470"/>
                    <a:pt x="5781" y="2052"/>
                  </a:cubicBezTo>
                  <a:lnTo>
                    <a:pt x="6646" y="1080"/>
                  </a:lnTo>
                  <a:close/>
                  <a:moveTo>
                    <a:pt x="6646" y="0"/>
                  </a:moveTo>
                  <a:lnTo>
                    <a:pt x="5246" y="1579"/>
                  </a:lnTo>
                  <a:cubicBezTo>
                    <a:pt x="2944" y="4166"/>
                    <a:pt x="0" y="10473"/>
                    <a:pt x="5317" y="15799"/>
                  </a:cubicBezTo>
                  <a:lnTo>
                    <a:pt x="6646" y="17120"/>
                  </a:lnTo>
                  <a:lnTo>
                    <a:pt x="7967" y="15799"/>
                  </a:lnTo>
                  <a:cubicBezTo>
                    <a:pt x="13293" y="10473"/>
                    <a:pt x="10349" y="4166"/>
                    <a:pt x="8047" y="1579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10796;p36">
              <a:extLst>
                <a:ext uri="{FF2B5EF4-FFF2-40B4-BE49-F238E27FC236}">
                  <a16:creationId xmlns:a16="http://schemas.microsoft.com/office/drawing/2014/main" id="{DCBB2401-FC53-DEAB-9385-C071702A6F8E}"/>
                </a:ext>
              </a:extLst>
            </p:cNvPr>
            <p:cNvSpPr/>
            <p:nvPr/>
          </p:nvSpPr>
          <p:spPr>
            <a:xfrm>
              <a:off x="3625425" y="403315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4006" y="1"/>
                    <a:pt x="1" y="4515"/>
                    <a:pt x="4006" y="8511"/>
                  </a:cubicBezTo>
                  <a:cubicBezTo>
                    <a:pt x="8003" y="4515"/>
                    <a:pt x="4006" y="1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10797;p36">
              <a:extLst>
                <a:ext uri="{FF2B5EF4-FFF2-40B4-BE49-F238E27FC236}">
                  <a16:creationId xmlns:a16="http://schemas.microsoft.com/office/drawing/2014/main" id="{F16F9D8F-74CA-361F-2336-C2827FF02348}"/>
                </a:ext>
              </a:extLst>
            </p:cNvPr>
            <p:cNvSpPr/>
            <p:nvPr/>
          </p:nvSpPr>
          <p:spPr>
            <a:xfrm>
              <a:off x="3620525" y="4026450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54"/>
                  </a:moveTo>
                  <a:cubicBezTo>
                    <a:pt x="4854" y="1375"/>
                    <a:pt x="7467" y="5095"/>
                    <a:pt x="4202" y="8520"/>
                  </a:cubicBezTo>
                  <a:cubicBezTo>
                    <a:pt x="928" y="5095"/>
                    <a:pt x="3542" y="1375"/>
                    <a:pt x="4202" y="554"/>
                  </a:cubicBezTo>
                  <a:close/>
                  <a:moveTo>
                    <a:pt x="4202" y="1"/>
                  </a:moveTo>
                  <a:lnTo>
                    <a:pt x="4069" y="153"/>
                  </a:lnTo>
                  <a:cubicBezTo>
                    <a:pt x="4024" y="197"/>
                    <a:pt x="1" y="4836"/>
                    <a:pt x="4077" y="8904"/>
                  </a:cubicBezTo>
                  <a:lnTo>
                    <a:pt x="4202" y="9038"/>
                  </a:lnTo>
                  <a:lnTo>
                    <a:pt x="4327" y="8904"/>
                  </a:lnTo>
                  <a:cubicBezTo>
                    <a:pt x="8404" y="4836"/>
                    <a:pt x="4381" y="197"/>
                    <a:pt x="4336" y="153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1" name="Google Shape;10739;p36">
            <a:extLst>
              <a:ext uri="{FF2B5EF4-FFF2-40B4-BE49-F238E27FC236}">
                <a16:creationId xmlns:a16="http://schemas.microsoft.com/office/drawing/2014/main" id="{12F53502-AD24-C496-CDB1-40EA35722CC3}"/>
              </a:ext>
            </a:extLst>
          </p:cNvPr>
          <p:cNvGrpSpPr/>
          <p:nvPr/>
        </p:nvGrpSpPr>
        <p:grpSpPr>
          <a:xfrm>
            <a:off x="2200763" y="2050762"/>
            <a:ext cx="765569" cy="763796"/>
            <a:chOff x="2224825" y="1329875"/>
            <a:chExt cx="3011100" cy="3022000"/>
          </a:xfrm>
        </p:grpSpPr>
        <p:sp>
          <p:nvSpPr>
            <p:cNvPr id="8782" name="Google Shape;10740;p36">
              <a:extLst>
                <a:ext uri="{FF2B5EF4-FFF2-40B4-BE49-F238E27FC236}">
                  <a16:creationId xmlns:a16="http://schemas.microsoft.com/office/drawing/2014/main" id="{0F28DE11-0FBA-651C-D81B-A5EEA557C943}"/>
                </a:ext>
              </a:extLst>
            </p:cNvPr>
            <p:cNvSpPr/>
            <p:nvPr/>
          </p:nvSpPr>
          <p:spPr>
            <a:xfrm>
              <a:off x="2645450" y="1778475"/>
              <a:ext cx="2178100" cy="2128475"/>
            </a:xfrm>
            <a:custGeom>
              <a:avLst/>
              <a:gdLst/>
              <a:ahLst/>
              <a:cxnLst/>
              <a:rect l="l" t="t" r="r" b="b"/>
              <a:pathLst>
                <a:path w="87124" h="85139" extrusionOk="0">
                  <a:moveTo>
                    <a:pt x="43643" y="1076"/>
                  </a:moveTo>
                  <a:cubicBezTo>
                    <a:pt x="53019" y="1076"/>
                    <a:pt x="62056" y="4234"/>
                    <a:pt x="69487" y="10184"/>
                  </a:cubicBezTo>
                  <a:cubicBezTo>
                    <a:pt x="78140" y="17107"/>
                    <a:pt x="83573" y="26991"/>
                    <a:pt x="84795" y="38000"/>
                  </a:cubicBezTo>
                  <a:cubicBezTo>
                    <a:pt x="86017" y="49017"/>
                    <a:pt x="82877" y="59847"/>
                    <a:pt x="75955" y="68501"/>
                  </a:cubicBezTo>
                  <a:cubicBezTo>
                    <a:pt x="69023" y="77154"/>
                    <a:pt x="59147" y="82587"/>
                    <a:pt x="48130" y="83809"/>
                  </a:cubicBezTo>
                  <a:cubicBezTo>
                    <a:pt x="46586" y="83979"/>
                    <a:pt x="45052" y="84059"/>
                    <a:pt x="43527" y="84059"/>
                  </a:cubicBezTo>
                  <a:cubicBezTo>
                    <a:pt x="22687" y="84059"/>
                    <a:pt x="4675" y="68331"/>
                    <a:pt x="2329" y="47144"/>
                  </a:cubicBezTo>
                  <a:cubicBezTo>
                    <a:pt x="1107" y="36126"/>
                    <a:pt x="4247" y="25296"/>
                    <a:pt x="11170" y="16643"/>
                  </a:cubicBezTo>
                  <a:cubicBezTo>
                    <a:pt x="18102" y="7998"/>
                    <a:pt x="27977" y="2557"/>
                    <a:pt x="38995" y="1334"/>
                  </a:cubicBezTo>
                  <a:cubicBezTo>
                    <a:pt x="40547" y="1165"/>
                    <a:pt x="42099" y="1076"/>
                    <a:pt x="43643" y="1076"/>
                  </a:cubicBezTo>
                  <a:close/>
                  <a:moveTo>
                    <a:pt x="43635" y="1"/>
                  </a:moveTo>
                  <a:cubicBezTo>
                    <a:pt x="42054" y="1"/>
                    <a:pt x="40464" y="88"/>
                    <a:pt x="38870" y="264"/>
                  </a:cubicBezTo>
                  <a:cubicBezTo>
                    <a:pt x="27576" y="1522"/>
                    <a:pt x="17432" y="7097"/>
                    <a:pt x="10331" y="15974"/>
                  </a:cubicBezTo>
                  <a:cubicBezTo>
                    <a:pt x="3221" y="24850"/>
                    <a:pt x="1" y="35957"/>
                    <a:pt x="1259" y="47260"/>
                  </a:cubicBezTo>
                  <a:cubicBezTo>
                    <a:pt x="3667" y="69009"/>
                    <a:pt x="22143" y="85138"/>
                    <a:pt x="43527" y="85138"/>
                  </a:cubicBezTo>
                  <a:cubicBezTo>
                    <a:pt x="45088" y="85138"/>
                    <a:pt x="46667" y="85058"/>
                    <a:pt x="48255" y="84880"/>
                  </a:cubicBezTo>
                  <a:cubicBezTo>
                    <a:pt x="59549" y="83631"/>
                    <a:pt x="69692" y="78046"/>
                    <a:pt x="76793" y="69170"/>
                  </a:cubicBezTo>
                  <a:cubicBezTo>
                    <a:pt x="83894" y="60293"/>
                    <a:pt x="87124" y="49187"/>
                    <a:pt x="85866" y="37884"/>
                  </a:cubicBezTo>
                  <a:cubicBezTo>
                    <a:pt x="84617" y="26581"/>
                    <a:pt x="79041" y="16447"/>
                    <a:pt x="70165" y="9337"/>
                  </a:cubicBezTo>
                  <a:cubicBezTo>
                    <a:pt x="62540" y="3237"/>
                    <a:pt x="53263" y="1"/>
                    <a:pt x="43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10741;p36">
              <a:extLst>
                <a:ext uri="{FF2B5EF4-FFF2-40B4-BE49-F238E27FC236}">
                  <a16:creationId xmlns:a16="http://schemas.microsoft.com/office/drawing/2014/main" id="{09185CCB-66C1-512E-32B4-8BA0A57DFA62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10742;p36">
              <a:extLst>
                <a:ext uri="{FF2B5EF4-FFF2-40B4-BE49-F238E27FC236}">
                  <a16:creationId xmlns:a16="http://schemas.microsoft.com/office/drawing/2014/main" id="{A5D1FD94-2D64-3F70-063E-4731E97F9EE9}"/>
                </a:ext>
              </a:extLst>
            </p:cNvPr>
            <p:cNvSpPr/>
            <p:nvPr/>
          </p:nvSpPr>
          <p:spPr>
            <a:xfrm>
              <a:off x="4759750" y="2832675"/>
              <a:ext cx="308250" cy="366175"/>
            </a:xfrm>
            <a:custGeom>
              <a:avLst/>
              <a:gdLst/>
              <a:ahLst/>
              <a:cxnLst/>
              <a:rect l="l" t="t" r="r" b="b"/>
              <a:pathLst>
                <a:path w="12330" h="14647" extrusionOk="0">
                  <a:moveTo>
                    <a:pt x="7690" y="7786"/>
                  </a:moveTo>
                  <a:cubicBezTo>
                    <a:pt x="7726" y="7786"/>
                    <a:pt x="7762" y="7786"/>
                    <a:pt x="7797" y="7795"/>
                  </a:cubicBezTo>
                  <a:cubicBezTo>
                    <a:pt x="7913" y="7804"/>
                    <a:pt x="8029" y="7830"/>
                    <a:pt x="8136" y="7875"/>
                  </a:cubicBezTo>
                  <a:cubicBezTo>
                    <a:pt x="8270" y="8473"/>
                    <a:pt x="8225" y="8919"/>
                    <a:pt x="8002" y="9169"/>
                  </a:cubicBezTo>
                  <a:cubicBezTo>
                    <a:pt x="7842" y="9352"/>
                    <a:pt x="7590" y="9405"/>
                    <a:pt x="7431" y="9405"/>
                  </a:cubicBezTo>
                  <a:cubicBezTo>
                    <a:pt x="7404" y="9405"/>
                    <a:pt x="7381" y="9403"/>
                    <a:pt x="7360" y="9401"/>
                  </a:cubicBezTo>
                  <a:cubicBezTo>
                    <a:pt x="6977" y="9356"/>
                    <a:pt x="6700" y="9017"/>
                    <a:pt x="6745" y="8633"/>
                  </a:cubicBezTo>
                  <a:cubicBezTo>
                    <a:pt x="6798" y="8152"/>
                    <a:pt x="7208" y="7786"/>
                    <a:pt x="7690" y="7786"/>
                  </a:cubicBezTo>
                  <a:close/>
                  <a:moveTo>
                    <a:pt x="8544" y="1"/>
                  </a:moveTo>
                  <a:cubicBezTo>
                    <a:pt x="4423" y="1"/>
                    <a:pt x="867" y="3106"/>
                    <a:pt x="402" y="7295"/>
                  </a:cubicBezTo>
                  <a:cubicBezTo>
                    <a:pt x="0" y="10926"/>
                    <a:pt x="2632" y="14209"/>
                    <a:pt x="6263" y="14610"/>
                  </a:cubicBezTo>
                  <a:cubicBezTo>
                    <a:pt x="6468" y="14637"/>
                    <a:pt x="6664" y="14646"/>
                    <a:pt x="6869" y="14646"/>
                  </a:cubicBezTo>
                  <a:cubicBezTo>
                    <a:pt x="8083" y="14646"/>
                    <a:pt x="9251" y="14236"/>
                    <a:pt x="10215" y="13469"/>
                  </a:cubicBezTo>
                  <a:cubicBezTo>
                    <a:pt x="11339" y="12567"/>
                    <a:pt x="12044" y="11292"/>
                    <a:pt x="12204" y="9864"/>
                  </a:cubicBezTo>
                  <a:cubicBezTo>
                    <a:pt x="12329" y="8705"/>
                    <a:pt x="11999" y="7563"/>
                    <a:pt x="11268" y="6653"/>
                  </a:cubicBezTo>
                  <a:cubicBezTo>
                    <a:pt x="10536" y="5734"/>
                    <a:pt x="9501" y="5163"/>
                    <a:pt x="8341" y="5038"/>
                  </a:cubicBezTo>
                  <a:cubicBezTo>
                    <a:pt x="8204" y="5023"/>
                    <a:pt x="8067" y="5015"/>
                    <a:pt x="7931" y="5015"/>
                  </a:cubicBezTo>
                  <a:cubicBezTo>
                    <a:pt x="7123" y="5015"/>
                    <a:pt x="6351" y="5285"/>
                    <a:pt x="5710" y="5796"/>
                  </a:cubicBezTo>
                  <a:cubicBezTo>
                    <a:pt x="4969" y="6394"/>
                    <a:pt x="4496" y="7242"/>
                    <a:pt x="4398" y="8187"/>
                  </a:cubicBezTo>
                  <a:cubicBezTo>
                    <a:pt x="4220" y="9793"/>
                    <a:pt x="5380" y="11247"/>
                    <a:pt x="6985" y="11426"/>
                  </a:cubicBezTo>
                  <a:cubicBezTo>
                    <a:pt x="7075" y="11436"/>
                    <a:pt x="7164" y="11440"/>
                    <a:pt x="7253" y="11440"/>
                  </a:cubicBezTo>
                  <a:cubicBezTo>
                    <a:pt x="7800" y="11440"/>
                    <a:pt x="8323" y="11254"/>
                    <a:pt x="8761" y="10908"/>
                  </a:cubicBezTo>
                  <a:cubicBezTo>
                    <a:pt x="9260" y="10507"/>
                    <a:pt x="9581" y="9927"/>
                    <a:pt x="9653" y="9293"/>
                  </a:cubicBezTo>
                  <a:cubicBezTo>
                    <a:pt x="9706" y="8758"/>
                    <a:pt x="9555" y="8232"/>
                    <a:pt x="9225" y="7813"/>
                  </a:cubicBezTo>
                  <a:cubicBezTo>
                    <a:pt x="8886" y="7402"/>
                    <a:pt x="8413" y="7135"/>
                    <a:pt x="7878" y="7081"/>
                  </a:cubicBezTo>
                  <a:cubicBezTo>
                    <a:pt x="7810" y="7073"/>
                    <a:pt x="7743" y="7069"/>
                    <a:pt x="7676" y="7069"/>
                  </a:cubicBezTo>
                  <a:cubicBezTo>
                    <a:pt x="7301" y="7069"/>
                    <a:pt x="6942" y="7196"/>
                    <a:pt x="6646" y="7438"/>
                  </a:cubicBezTo>
                  <a:cubicBezTo>
                    <a:pt x="6299" y="7714"/>
                    <a:pt x="6076" y="8116"/>
                    <a:pt x="6031" y="8553"/>
                  </a:cubicBezTo>
                  <a:cubicBezTo>
                    <a:pt x="5942" y="9329"/>
                    <a:pt x="6504" y="10034"/>
                    <a:pt x="7280" y="10114"/>
                  </a:cubicBezTo>
                  <a:cubicBezTo>
                    <a:pt x="7331" y="10120"/>
                    <a:pt x="7386" y="10124"/>
                    <a:pt x="7442" y="10124"/>
                  </a:cubicBezTo>
                  <a:cubicBezTo>
                    <a:pt x="7798" y="10124"/>
                    <a:pt x="8239" y="9994"/>
                    <a:pt x="8547" y="9632"/>
                  </a:cubicBezTo>
                  <a:cubicBezTo>
                    <a:pt x="8743" y="9409"/>
                    <a:pt x="8868" y="9124"/>
                    <a:pt x="8912" y="8785"/>
                  </a:cubicBezTo>
                  <a:cubicBezTo>
                    <a:pt x="8939" y="8919"/>
                    <a:pt x="8948" y="9062"/>
                    <a:pt x="8930" y="9213"/>
                  </a:cubicBezTo>
                  <a:cubicBezTo>
                    <a:pt x="8886" y="9659"/>
                    <a:pt x="8663" y="10061"/>
                    <a:pt x="8306" y="10346"/>
                  </a:cubicBezTo>
                  <a:cubicBezTo>
                    <a:pt x="8004" y="10594"/>
                    <a:pt x="7628" y="10721"/>
                    <a:pt x="7242" y="10721"/>
                  </a:cubicBezTo>
                  <a:cubicBezTo>
                    <a:pt x="7184" y="10721"/>
                    <a:pt x="7125" y="10718"/>
                    <a:pt x="7066" y="10712"/>
                  </a:cubicBezTo>
                  <a:cubicBezTo>
                    <a:pt x="5852" y="10578"/>
                    <a:pt x="4978" y="9481"/>
                    <a:pt x="5112" y="8268"/>
                  </a:cubicBezTo>
                  <a:cubicBezTo>
                    <a:pt x="5192" y="7509"/>
                    <a:pt x="5567" y="6831"/>
                    <a:pt x="6165" y="6358"/>
                  </a:cubicBezTo>
                  <a:cubicBezTo>
                    <a:pt x="6666" y="5948"/>
                    <a:pt x="7284" y="5732"/>
                    <a:pt x="7925" y="5732"/>
                  </a:cubicBezTo>
                  <a:cubicBezTo>
                    <a:pt x="8036" y="5732"/>
                    <a:pt x="8149" y="5739"/>
                    <a:pt x="8261" y="5752"/>
                  </a:cubicBezTo>
                  <a:cubicBezTo>
                    <a:pt x="9225" y="5859"/>
                    <a:pt x="10099" y="6332"/>
                    <a:pt x="10706" y="7099"/>
                  </a:cubicBezTo>
                  <a:cubicBezTo>
                    <a:pt x="11321" y="7857"/>
                    <a:pt x="11598" y="8812"/>
                    <a:pt x="11491" y="9784"/>
                  </a:cubicBezTo>
                  <a:cubicBezTo>
                    <a:pt x="11348" y="11024"/>
                    <a:pt x="10741" y="12130"/>
                    <a:pt x="9769" y="12906"/>
                  </a:cubicBezTo>
                  <a:cubicBezTo>
                    <a:pt x="8937" y="13570"/>
                    <a:pt x="7929" y="13928"/>
                    <a:pt x="6879" y="13928"/>
                  </a:cubicBezTo>
                  <a:cubicBezTo>
                    <a:pt x="6701" y="13928"/>
                    <a:pt x="6522" y="13917"/>
                    <a:pt x="6343" y="13897"/>
                  </a:cubicBezTo>
                  <a:cubicBezTo>
                    <a:pt x="3105" y="13540"/>
                    <a:pt x="759" y="10614"/>
                    <a:pt x="1124" y="7375"/>
                  </a:cubicBezTo>
                  <a:cubicBezTo>
                    <a:pt x="1540" y="3551"/>
                    <a:pt x="4791" y="719"/>
                    <a:pt x="8546" y="719"/>
                  </a:cubicBezTo>
                  <a:cubicBezTo>
                    <a:pt x="8820" y="719"/>
                    <a:pt x="9097" y="734"/>
                    <a:pt x="9376" y="765"/>
                  </a:cubicBezTo>
                  <a:lnTo>
                    <a:pt x="9457" y="51"/>
                  </a:lnTo>
                  <a:cubicBezTo>
                    <a:pt x="9150" y="17"/>
                    <a:pt x="8845" y="1"/>
                    <a:pt x="8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10743;p36">
              <a:extLst>
                <a:ext uri="{FF2B5EF4-FFF2-40B4-BE49-F238E27FC236}">
                  <a16:creationId xmlns:a16="http://schemas.microsoft.com/office/drawing/2014/main" id="{1E1913F7-77CA-15E9-3862-720809AE82C7}"/>
                </a:ext>
              </a:extLst>
            </p:cNvPr>
            <p:cNvSpPr/>
            <p:nvPr/>
          </p:nvSpPr>
          <p:spPr>
            <a:xfrm>
              <a:off x="4768225" y="2491425"/>
              <a:ext cx="305800" cy="366850"/>
            </a:xfrm>
            <a:custGeom>
              <a:avLst/>
              <a:gdLst/>
              <a:ahLst/>
              <a:cxnLst/>
              <a:rect l="l" t="t" r="r" b="b"/>
              <a:pathLst>
                <a:path w="12232" h="14674" extrusionOk="0">
                  <a:moveTo>
                    <a:pt x="7208" y="5244"/>
                  </a:moveTo>
                  <a:cubicBezTo>
                    <a:pt x="7378" y="5244"/>
                    <a:pt x="7628" y="5298"/>
                    <a:pt x="7797" y="5494"/>
                  </a:cubicBezTo>
                  <a:cubicBezTo>
                    <a:pt x="8011" y="5744"/>
                    <a:pt x="8047" y="6190"/>
                    <a:pt x="7913" y="6788"/>
                  </a:cubicBezTo>
                  <a:cubicBezTo>
                    <a:pt x="7797" y="6832"/>
                    <a:pt x="7690" y="6859"/>
                    <a:pt x="7565" y="6868"/>
                  </a:cubicBezTo>
                  <a:cubicBezTo>
                    <a:pt x="7534" y="6871"/>
                    <a:pt x="7502" y="6873"/>
                    <a:pt x="7470" y="6873"/>
                  </a:cubicBezTo>
                  <a:cubicBezTo>
                    <a:pt x="7253" y="6873"/>
                    <a:pt x="7041" y="6794"/>
                    <a:pt x="6869" y="6654"/>
                  </a:cubicBezTo>
                  <a:cubicBezTo>
                    <a:pt x="6673" y="6493"/>
                    <a:pt x="6548" y="6261"/>
                    <a:pt x="6522" y="6011"/>
                  </a:cubicBezTo>
                  <a:cubicBezTo>
                    <a:pt x="6504" y="5824"/>
                    <a:pt x="6566" y="5646"/>
                    <a:pt x="6682" y="5503"/>
                  </a:cubicBezTo>
                  <a:cubicBezTo>
                    <a:pt x="6798" y="5360"/>
                    <a:pt x="6968" y="5271"/>
                    <a:pt x="7146" y="5253"/>
                  </a:cubicBezTo>
                  <a:cubicBezTo>
                    <a:pt x="7164" y="5253"/>
                    <a:pt x="7191" y="5244"/>
                    <a:pt x="7208" y="5244"/>
                  </a:cubicBezTo>
                  <a:close/>
                  <a:moveTo>
                    <a:pt x="6659" y="0"/>
                  </a:moveTo>
                  <a:cubicBezTo>
                    <a:pt x="6486" y="0"/>
                    <a:pt x="6313" y="9"/>
                    <a:pt x="6138" y="25"/>
                  </a:cubicBezTo>
                  <a:cubicBezTo>
                    <a:pt x="4372" y="195"/>
                    <a:pt x="2784" y="1034"/>
                    <a:pt x="1651" y="2407"/>
                  </a:cubicBezTo>
                  <a:cubicBezTo>
                    <a:pt x="527" y="3772"/>
                    <a:pt x="0" y="5494"/>
                    <a:pt x="170" y="7260"/>
                  </a:cubicBezTo>
                  <a:cubicBezTo>
                    <a:pt x="375" y="9437"/>
                    <a:pt x="1428" y="11409"/>
                    <a:pt x="3114" y="12800"/>
                  </a:cubicBezTo>
                  <a:cubicBezTo>
                    <a:pt x="4595" y="14022"/>
                    <a:pt x="6415" y="14674"/>
                    <a:pt x="8315" y="14674"/>
                  </a:cubicBezTo>
                  <a:cubicBezTo>
                    <a:pt x="8582" y="14674"/>
                    <a:pt x="8850" y="14656"/>
                    <a:pt x="9109" y="14638"/>
                  </a:cubicBezTo>
                  <a:lnTo>
                    <a:pt x="9046" y="13915"/>
                  </a:lnTo>
                  <a:cubicBezTo>
                    <a:pt x="8798" y="13940"/>
                    <a:pt x="8550" y="13952"/>
                    <a:pt x="8304" y="13952"/>
                  </a:cubicBezTo>
                  <a:cubicBezTo>
                    <a:pt x="6578" y="13952"/>
                    <a:pt x="4919" y="13356"/>
                    <a:pt x="3569" y="12247"/>
                  </a:cubicBezTo>
                  <a:cubicBezTo>
                    <a:pt x="2025" y="10972"/>
                    <a:pt x="1071" y="9178"/>
                    <a:pt x="883" y="7189"/>
                  </a:cubicBezTo>
                  <a:cubicBezTo>
                    <a:pt x="732" y="5619"/>
                    <a:pt x="1205" y="4076"/>
                    <a:pt x="2204" y="2862"/>
                  </a:cubicBezTo>
                  <a:cubicBezTo>
                    <a:pt x="3212" y="1640"/>
                    <a:pt x="4630" y="891"/>
                    <a:pt x="6200" y="739"/>
                  </a:cubicBezTo>
                  <a:cubicBezTo>
                    <a:pt x="6354" y="724"/>
                    <a:pt x="6506" y="717"/>
                    <a:pt x="6656" y="717"/>
                  </a:cubicBezTo>
                  <a:cubicBezTo>
                    <a:pt x="9026" y="717"/>
                    <a:pt x="11051" y="2525"/>
                    <a:pt x="11285" y="4932"/>
                  </a:cubicBezTo>
                  <a:cubicBezTo>
                    <a:pt x="11482" y="6939"/>
                    <a:pt x="10001" y="8723"/>
                    <a:pt x="7994" y="8920"/>
                  </a:cubicBezTo>
                  <a:cubicBezTo>
                    <a:pt x="7903" y="8928"/>
                    <a:pt x="7813" y="8932"/>
                    <a:pt x="7724" y="8932"/>
                  </a:cubicBezTo>
                  <a:cubicBezTo>
                    <a:pt x="7061" y="8932"/>
                    <a:pt x="6425" y="8702"/>
                    <a:pt x="5906" y="8277"/>
                  </a:cubicBezTo>
                  <a:cubicBezTo>
                    <a:pt x="5326" y="7796"/>
                    <a:pt x="4960" y="7109"/>
                    <a:pt x="4889" y="6350"/>
                  </a:cubicBezTo>
                  <a:cubicBezTo>
                    <a:pt x="4773" y="5137"/>
                    <a:pt x="5665" y="4058"/>
                    <a:pt x="6878" y="3942"/>
                  </a:cubicBezTo>
                  <a:cubicBezTo>
                    <a:pt x="6933" y="3936"/>
                    <a:pt x="6987" y="3934"/>
                    <a:pt x="7041" y="3934"/>
                  </a:cubicBezTo>
                  <a:cubicBezTo>
                    <a:pt x="7894" y="3934"/>
                    <a:pt x="8641" y="4586"/>
                    <a:pt x="8725" y="5467"/>
                  </a:cubicBezTo>
                  <a:cubicBezTo>
                    <a:pt x="8734" y="5610"/>
                    <a:pt x="8725" y="5753"/>
                    <a:pt x="8698" y="5895"/>
                  </a:cubicBezTo>
                  <a:cubicBezTo>
                    <a:pt x="8654" y="5548"/>
                    <a:pt x="8538" y="5262"/>
                    <a:pt x="8341" y="5030"/>
                  </a:cubicBezTo>
                  <a:cubicBezTo>
                    <a:pt x="8031" y="4666"/>
                    <a:pt x="7594" y="4531"/>
                    <a:pt x="7238" y="4531"/>
                  </a:cubicBezTo>
                  <a:cubicBezTo>
                    <a:pt x="7185" y="4531"/>
                    <a:pt x="7133" y="4534"/>
                    <a:pt x="7084" y="4539"/>
                  </a:cubicBezTo>
                  <a:cubicBezTo>
                    <a:pt x="6709" y="4575"/>
                    <a:pt x="6370" y="4754"/>
                    <a:pt x="6129" y="5039"/>
                  </a:cubicBezTo>
                  <a:cubicBezTo>
                    <a:pt x="5888" y="5333"/>
                    <a:pt x="5772" y="5699"/>
                    <a:pt x="5808" y="6074"/>
                  </a:cubicBezTo>
                  <a:cubicBezTo>
                    <a:pt x="5852" y="6520"/>
                    <a:pt x="6067" y="6921"/>
                    <a:pt x="6415" y="7207"/>
                  </a:cubicBezTo>
                  <a:cubicBezTo>
                    <a:pt x="6711" y="7456"/>
                    <a:pt x="7082" y="7590"/>
                    <a:pt x="7468" y="7590"/>
                  </a:cubicBezTo>
                  <a:cubicBezTo>
                    <a:pt x="7524" y="7590"/>
                    <a:pt x="7580" y="7587"/>
                    <a:pt x="7637" y="7582"/>
                  </a:cubicBezTo>
                  <a:cubicBezTo>
                    <a:pt x="8172" y="7528"/>
                    <a:pt x="8654" y="7278"/>
                    <a:pt x="8993" y="6868"/>
                  </a:cubicBezTo>
                  <a:cubicBezTo>
                    <a:pt x="9332" y="6449"/>
                    <a:pt x="9492" y="5931"/>
                    <a:pt x="9439" y="5396"/>
                  </a:cubicBezTo>
                  <a:cubicBezTo>
                    <a:pt x="9322" y="4157"/>
                    <a:pt x="8277" y="3216"/>
                    <a:pt x="7050" y="3216"/>
                  </a:cubicBezTo>
                  <a:cubicBezTo>
                    <a:pt x="6969" y="3216"/>
                    <a:pt x="6889" y="3220"/>
                    <a:pt x="6807" y="3228"/>
                  </a:cubicBezTo>
                  <a:cubicBezTo>
                    <a:pt x="5201" y="3380"/>
                    <a:pt x="4015" y="4816"/>
                    <a:pt x="4166" y="6422"/>
                  </a:cubicBezTo>
                  <a:cubicBezTo>
                    <a:pt x="4265" y="7367"/>
                    <a:pt x="4720" y="8224"/>
                    <a:pt x="5451" y="8830"/>
                  </a:cubicBezTo>
                  <a:cubicBezTo>
                    <a:pt x="6103" y="9364"/>
                    <a:pt x="6899" y="9649"/>
                    <a:pt x="7725" y="9649"/>
                  </a:cubicBezTo>
                  <a:cubicBezTo>
                    <a:pt x="7838" y="9649"/>
                    <a:pt x="7951" y="9644"/>
                    <a:pt x="8065" y="9633"/>
                  </a:cubicBezTo>
                  <a:cubicBezTo>
                    <a:pt x="10465" y="9401"/>
                    <a:pt x="12231" y="7260"/>
                    <a:pt x="11999" y="4861"/>
                  </a:cubicBezTo>
                  <a:cubicBezTo>
                    <a:pt x="11731" y="2083"/>
                    <a:pt x="9386" y="0"/>
                    <a:pt x="6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10744;p36">
              <a:extLst>
                <a:ext uri="{FF2B5EF4-FFF2-40B4-BE49-F238E27FC236}">
                  <a16:creationId xmlns:a16="http://schemas.microsoft.com/office/drawing/2014/main" id="{0B271723-1BCF-61EB-61DA-F40AD9FADA34}"/>
                </a:ext>
              </a:extLst>
            </p:cNvPr>
            <p:cNvSpPr/>
            <p:nvPr/>
          </p:nvSpPr>
          <p:spPr>
            <a:xfrm>
              <a:off x="2403700" y="2832675"/>
              <a:ext cx="303125" cy="366175"/>
            </a:xfrm>
            <a:custGeom>
              <a:avLst/>
              <a:gdLst/>
              <a:ahLst/>
              <a:cxnLst/>
              <a:rect l="l" t="t" r="r" b="b"/>
              <a:pathLst>
                <a:path w="12125" h="14647" extrusionOk="0">
                  <a:moveTo>
                    <a:pt x="4643" y="7788"/>
                  </a:moveTo>
                  <a:cubicBezTo>
                    <a:pt x="5117" y="7788"/>
                    <a:pt x="5536" y="8153"/>
                    <a:pt x="5594" y="8633"/>
                  </a:cubicBezTo>
                  <a:cubicBezTo>
                    <a:pt x="5630" y="9017"/>
                    <a:pt x="5353" y="9356"/>
                    <a:pt x="4978" y="9401"/>
                  </a:cubicBezTo>
                  <a:cubicBezTo>
                    <a:pt x="4957" y="9403"/>
                    <a:pt x="4932" y="9405"/>
                    <a:pt x="4905" y="9405"/>
                  </a:cubicBezTo>
                  <a:cubicBezTo>
                    <a:pt x="4742" y="9405"/>
                    <a:pt x="4495" y="9352"/>
                    <a:pt x="4327" y="9169"/>
                  </a:cubicBezTo>
                  <a:cubicBezTo>
                    <a:pt x="4113" y="8919"/>
                    <a:pt x="4068" y="8473"/>
                    <a:pt x="4193" y="7875"/>
                  </a:cubicBezTo>
                  <a:cubicBezTo>
                    <a:pt x="4300" y="7830"/>
                    <a:pt x="4416" y="7804"/>
                    <a:pt x="4532" y="7795"/>
                  </a:cubicBezTo>
                  <a:cubicBezTo>
                    <a:pt x="4569" y="7790"/>
                    <a:pt x="4606" y="7788"/>
                    <a:pt x="4643" y="7788"/>
                  </a:cubicBezTo>
                  <a:close/>
                  <a:moveTo>
                    <a:pt x="3795" y="0"/>
                  </a:moveTo>
                  <a:cubicBezTo>
                    <a:pt x="3489" y="0"/>
                    <a:pt x="3182" y="17"/>
                    <a:pt x="2873" y="51"/>
                  </a:cubicBezTo>
                  <a:lnTo>
                    <a:pt x="2953" y="765"/>
                  </a:lnTo>
                  <a:cubicBezTo>
                    <a:pt x="3238" y="733"/>
                    <a:pt x="3523" y="717"/>
                    <a:pt x="3805" y="717"/>
                  </a:cubicBezTo>
                  <a:cubicBezTo>
                    <a:pt x="5495" y="717"/>
                    <a:pt x="7120" y="1283"/>
                    <a:pt x="8458" y="2353"/>
                  </a:cubicBezTo>
                  <a:cubicBezTo>
                    <a:pt x="10010" y="3602"/>
                    <a:pt x="10991" y="5386"/>
                    <a:pt x="11214" y="7375"/>
                  </a:cubicBezTo>
                  <a:cubicBezTo>
                    <a:pt x="11384" y="8946"/>
                    <a:pt x="10938" y="10489"/>
                    <a:pt x="9956" y="11720"/>
                  </a:cubicBezTo>
                  <a:cubicBezTo>
                    <a:pt x="8966" y="12951"/>
                    <a:pt x="7556" y="13727"/>
                    <a:pt x="5986" y="13897"/>
                  </a:cubicBezTo>
                  <a:cubicBezTo>
                    <a:pt x="5808" y="13917"/>
                    <a:pt x="5631" y="13928"/>
                    <a:pt x="5454" y="13928"/>
                  </a:cubicBezTo>
                  <a:cubicBezTo>
                    <a:pt x="4407" y="13928"/>
                    <a:pt x="3393" y="13570"/>
                    <a:pt x="2561" y="12906"/>
                  </a:cubicBezTo>
                  <a:cubicBezTo>
                    <a:pt x="1597" y="12130"/>
                    <a:pt x="982" y="11024"/>
                    <a:pt x="848" y="9784"/>
                  </a:cubicBezTo>
                  <a:cubicBezTo>
                    <a:pt x="741" y="8812"/>
                    <a:pt x="1017" y="7857"/>
                    <a:pt x="1624" y="7099"/>
                  </a:cubicBezTo>
                  <a:cubicBezTo>
                    <a:pt x="2240" y="6332"/>
                    <a:pt x="3105" y="5859"/>
                    <a:pt x="4077" y="5752"/>
                  </a:cubicBezTo>
                  <a:cubicBezTo>
                    <a:pt x="4185" y="5739"/>
                    <a:pt x="4293" y="5733"/>
                    <a:pt x="4399" y="5733"/>
                  </a:cubicBezTo>
                  <a:cubicBezTo>
                    <a:pt x="5821" y="5733"/>
                    <a:pt x="7060" y="6815"/>
                    <a:pt x="7226" y="8268"/>
                  </a:cubicBezTo>
                  <a:cubicBezTo>
                    <a:pt x="7360" y="9481"/>
                    <a:pt x="6486" y="10578"/>
                    <a:pt x="5273" y="10712"/>
                  </a:cubicBezTo>
                  <a:cubicBezTo>
                    <a:pt x="5213" y="10718"/>
                    <a:pt x="5153" y="10721"/>
                    <a:pt x="5094" y="10721"/>
                  </a:cubicBezTo>
                  <a:cubicBezTo>
                    <a:pt x="4704" y="10721"/>
                    <a:pt x="4333" y="10594"/>
                    <a:pt x="4024" y="10346"/>
                  </a:cubicBezTo>
                  <a:cubicBezTo>
                    <a:pt x="3667" y="10061"/>
                    <a:pt x="3453" y="9659"/>
                    <a:pt x="3399" y="9213"/>
                  </a:cubicBezTo>
                  <a:cubicBezTo>
                    <a:pt x="3381" y="9062"/>
                    <a:pt x="3390" y="8919"/>
                    <a:pt x="3426" y="8785"/>
                  </a:cubicBezTo>
                  <a:cubicBezTo>
                    <a:pt x="3471" y="9124"/>
                    <a:pt x="3587" y="9409"/>
                    <a:pt x="3783" y="9632"/>
                  </a:cubicBezTo>
                  <a:cubicBezTo>
                    <a:pt x="4098" y="9994"/>
                    <a:pt x="4534" y="10124"/>
                    <a:pt x="4894" y="10124"/>
                  </a:cubicBezTo>
                  <a:cubicBezTo>
                    <a:pt x="4951" y="10124"/>
                    <a:pt x="5006" y="10120"/>
                    <a:pt x="5059" y="10114"/>
                  </a:cubicBezTo>
                  <a:cubicBezTo>
                    <a:pt x="5826" y="10034"/>
                    <a:pt x="6388" y="9329"/>
                    <a:pt x="6308" y="8553"/>
                  </a:cubicBezTo>
                  <a:cubicBezTo>
                    <a:pt x="6208" y="7707"/>
                    <a:pt x="5492" y="7070"/>
                    <a:pt x="4647" y="7070"/>
                  </a:cubicBezTo>
                  <a:cubicBezTo>
                    <a:pt x="4583" y="7070"/>
                    <a:pt x="4518" y="7074"/>
                    <a:pt x="4452" y="7081"/>
                  </a:cubicBezTo>
                  <a:cubicBezTo>
                    <a:pt x="3355" y="7197"/>
                    <a:pt x="2561" y="8187"/>
                    <a:pt x="2686" y="9285"/>
                  </a:cubicBezTo>
                  <a:cubicBezTo>
                    <a:pt x="2819" y="10525"/>
                    <a:pt x="3869" y="11440"/>
                    <a:pt x="5090" y="11440"/>
                  </a:cubicBezTo>
                  <a:cubicBezTo>
                    <a:pt x="5177" y="11440"/>
                    <a:pt x="5265" y="11435"/>
                    <a:pt x="5353" y="11426"/>
                  </a:cubicBezTo>
                  <a:cubicBezTo>
                    <a:pt x="6959" y="11247"/>
                    <a:pt x="8119" y="9793"/>
                    <a:pt x="7940" y="8187"/>
                  </a:cubicBezTo>
                  <a:cubicBezTo>
                    <a:pt x="7833" y="7242"/>
                    <a:pt x="7369" y="6394"/>
                    <a:pt x="6620" y="5796"/>
                  </a:cubicBezTo>
                  <a:cubicBezTo>
                    <a:pt x="5986" y="5285"/>
                    <a:pt x="5208" y="5015"/>
                    <a:pt x="4405" y="5015"/>
                  </a:cubicBezTo>
                  <a:cubicBezTo>
                    <a:pt x="4269" y="5015"/>
                    <a:pt x="4133" y="5023"/>
                    <a:pt x="3997" y="5038"/>
                  </a:cubicBezTo>
                  <a:cubicBezTo>
                    <a:pt x="2837" y="5163"/>
                    <a:pt x="1793" y="5734"/>
                    <a:pt x="1062" y="6653"/>
                  </a:cubicBezTo>
                  <a:cubicBezTo>
                    <a:pt x="330" y="7563"/>
                    <a:pt x="0" y="8705"/>
                    <a:pt x="134" y="9864"/>
                  </a:cubicBezTo>
                  <a:cubicBezTo>
                    <a:pt x="437" y="12612"/>
                    <a:pt x="2766" y="14646"/>
                    <a:pt x="5469" y="14646"/>
                  </a:cubicBezTo>
                  <a:cubicBezTo>
                    <a:pt x="5665" y="14646"/>
                    <a:pt x="5870" y="14637"/>
                    <a:pt x="6067" y="14610"/>
                  </a:cubicBezTo>
                  <a:cubicBezTo>
                    <a:pt x="7824" y="14423"/>
                    <a:pt x="9403" y="13549"/>
                    <a:pt x="10509" y="12166"/>
                  </a:cubicBezTo>
                  <a:cubicBezTo>
                    <a:pt x="11624" y="10783"/>
                    <a:pt x="12124" y="9053"/>
                    <a:pt x="11928" y="7295"/>
                  </a:cubicBezTo>
                  <a:cubicBezTo>
                    <a:pt x="11687" y="5118"/>
                    <a:pt x="10607" y="3165"/>
                    <a:pt x="8904" y="1800"/>
                  </a:cubicBezTo>
                  <a:cubicBezTo>
                    <a:pt x="7434" y="621"/>
                    <a:pt x="5648" y="0"/>
                    <a:pt x="3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10745;p36">
              <a:extLst>
                <a:ext uri="{FF2B5EF4-FFF2-40B4-BE49-F238E27FC236}">
                  <a16:creationId xmlns:a16="http://schemas.microsoft.com/office/drawing/2014/main" id="{B3935292-4ADD-D416-4913-6E8E66C30192}"/>
                </a:ext>
              </a:extLst>
            </p:cNvPr>
            <p:cNvSpPr/>
            <p:nvPr/>
          </p:nvSpPr>
          <p:spPr>
            <a:xfrm>
              <a:off x="2400800" y="2491375"/>
              <a:ext cx="302900" cy="366900"/>
            </a:xfrm>
            <a:custGeom>
              <a:avLst/>
              <a:gdLst/>
              <a:ahLst/>
              <a:cxnLst/>
              <a:rect l="l" t="t" r="r" b="b"/>
              <a:pathLst>
                <a:path w="12116" h="14676" extrusionOk="0">
                  <a:moveTo>
                    <a:pt x="4888" y="5251"/>
                  </a:moveTo>
                  <a:cubicBezTo>
                    <a:pt x="4914" y="5251"/>
                    <a:pt x="4939" y="5253"/>
                    <a:pt x="4960" y="5255"/>
                  </a:cubicBezTo>
                  <a:cubicBezTo>
                    <a:pt x="5148" y="5273"/>
                    <a:pt x="5308" y="5362"/>
                    <a:pt x="5433" y="5505"/>
                  </a:cubicBezTo>
                  <a:cubicBezTo>
                    <a:pt x="5549" y="5648"/>
                    <a:pt x="5603" y="5826"/>
                    <a:pt x="5585" y="6013"/>
                  </a:cubicBezTo>
                  <a:cubicBezTo>
                    <a:pt x="5535" y="6499"/>
                    <a:pt x="5115" y="6875"/>
                    <a:pt x="4636" y="6875"/>
                  </a:cubicBezTo>
                  <a:cubicBezTo>
                    <a:pt x="4605" y="6875"/>
                    <a:pt x="4573" y="6873"/>
                    <a:pt x="4541" y="6870"/>
                  </a:cubicBezTo>
                  <a:cubicBezTo>
                    <a:pt x="4425" y="6861"/>
                    <a:pt x="4309" y="6834"/>
                    <a:pt x="4202" y="6790"/>
                  </a:cubicBezTo>
                  <a:cubicBezTo>
                    <a:pt x="4059" y="6192"/>
                    <a:pt x="4104" y="5746"/>
                    <a:pt x="4318" y="5496"/>
                  </a:cubicBezTo>
                  <a:cubicBezTo>
                    <a:pt x="4479" y="5305"/>
                    <a:pt x="4725" y="5251"/>
                    <a:pt x="4888" y="5251"/>
                  </a:cubicBezTo>
                  <a:close/>
                  <a:moveTo>
                    <a:pt x="5437" y="1"/>
                  </a:moveTo>
                  <a:cubicBezTo>
                    <a:pt x="4195" y="1"/>
                    <a:pt x="3010" y="429"/>
                    <a:pt x="2043" y="1232"/>
                  </a:cubicBezTo>
                  <a:cubicBezTo>
                    <a:pt x="928" y="2142"/>
                    <a:pt x="250" y="3435"/>
                    <a:pt x="107" y="4863"/>
                  </a:cubicBezTo>
                  <a:cubicBezTo>
                    <a:pt x="0" y="6022"/>
                    <a:pt x="348" y="7164"/>
                    <a:pt x="1089" y="8065"/>
                  </a:cubicBezTo>
                  <a:cubicBezTo>
                    <a:pt x="1829" y="8966"/>
                    <a:pt x="2882" y="9519"/>
                    <a:pt x="4042" y="9635"/>
                  </a:cubicBezTo>
                  <a:cubicBezTo>
                    <a:pt x="4157" y="9646"/>
                    <a:pt x="4271" y="9652"/>
                    <a:pt x="4384" y="9652"/>
                  </a:cubicBezTo>
                  <a:cubicBezTo>
                    <a:pt x="6204" y="9652"/>
                    <a:pt x="7764" y="8263"/>
                    <a:pt x="7940" y="6424"/>
                  </a:cubicBezTo>
                  <a:cubicBezTo>
                    <a:pt x="8011" y="5639"/>
                    <a:pt x="7780" y="4880"/>
                    <a:pt x="7280" y="4274"/>
                  </a:cubicBezTo>
                  <a:cubicBezTo>
                    <a:pt x="6789" y="3676"/>
                    <a:pt x="6085" y="3301"/>
                    <a:pt x="5308" y="3230"/>
                  </a:cubicBezTo>
                  <a:cubicBezTo>
                    <a:pt x="5227" y="3222"/>
                    <a:pt x="5146" y="3218"/>
                    <a:pt x="5066" y="3218"/>
                  </a:cubicBezTo>
                  <a:cubicBezTo>
                    <a:pt x="3839" y="3218"/>
                    <a:pt x="2793" y="4159"/>
                    <a:pt x="2668" y="5398"/>
                  </a:cubicBezTo>
                  <a:cubicBezTo>
                    <a:pt x="2561" y="6495"/>
                    <a:pt x="3373" y="7476"/>
                    <a:pt x="4470" y="7584"/>
                  </a:cubicBezTo>
                  <a:cubicBezTo>
                    <a:pt x="4525" y="7589"/>
                    <a:pt x="4580" y="7591"/>
                    <a:pt x="4634" y="7591"/>
                  </a:cubicBezTo>
                  <a:cubicBezTo>
                    <a:pt x="5491" y="7591"/>
                    <a:pt x="6215" y="6940"/>
                    <a:pt x="6299" y="6076"/>
                  </a:cubicBezTo>
                  <a:cubicBezTo>
                    <a:pt x="6334" y="5701"/>
                    <a:pt x="6227" y="5335"/>
                    <a:pt x="5986" y="5041"/>
                  </a:cubicBezTo>
                  <a:cubicBezTo>
                    <a:pt x="5746" y="4756"/>
                    <a:pt x="5407" y="4577"/>
                    <a:pt x="5032" y="4541"/>
                  </a:cubicBezTo>
                  <a:cubicBezTo>
                    <a:pt x="4982" y="4536"/>
                    <a:pt x="4929" y="4533"/>
                    <a:pt x="4874" y="4533"/>
                  </a:cubicBezTo>
                  <a:cubicBezTo>
                    <a:pt x="4513" y="4533"/>
                    <a:pt x="4075" y="4668"/>
                    <a:pt x="3765" y="5032"/>
                  </a:cubicBezTo>
                  <a:cubicBezTo>
                    <a:pt x="3569" y="5264"/>
                    <a:pt x="3453" y="5550"/>
                    <a:pt x="3417" y="5889"/>
                  </a:cubicBezTo>
                  <a:cubicBezTo>
                    <a:pt x="3381" y="5755"/>
                    <a:pt x="3373" y="5612"/>
                    <a:pt x="3381" y="5469"/>
                  </a:cubicBezTo>
                  <a:cubicBezTo>
                    <a:pt x="3474" y="4596"/>
                    <a:pt x="4207" y="3936"/>
                    <a:pt x="5074" y="3936"/>
                  </a:cubicBezTo>
                  <a:cubicBezTo>
                    <a:pt x="5128" y="3936"/>
                    <a:pt x="5182" y="3939"/>
                    <a:pt x="5237" y="3944"/>
                  </a:cubicBezTo>
                  <a:cubicBezTo>
                    <a:pt x="6450" y="4060"/>
                    <a:pt x="7342" y="5139"/>
                    <a:pt x="7226" y="6352"/>
                  </a:cubicBezTo>
                  <a:cubicBezTo>
                    <a:pt x="7084" y="7821"/>
                    <a:pt x="5835" y="8935"/>
                    <a:pt x="4388" y="8935"/>
                  </a:cubicBezTo>
                  <a:cubicBezTo>
                    <a:pt x="4297" y="8935"/>
                    <a:pt x="4205" y="8931"/>
                    <a:pt x="4113" y="8922"/>
                  </a:cubicBezTo>
                  <a:cubicBezTo>
                    <a:pt x="3141" y="8824"/>
                    <a:pt x="2266" y="8360"/>
                    <a:pt x="1642" y="7601"/>
                  </a:cubicBezTo>
                  <a:cubicBezTo>
                    <a:pt x="1026" y="6852"/>
                    <a:pt x="732" y="5906"/>
                    <a:pt x="821" y="4934"/>
                  </a:cubicBezTo>
                  <a:cubicBezTo>
                    <a:pt x="946" y="3694"/>
                    <a:pt x="1535" y="2579"/>
                    <a:pt x="2498" y="1785"/>
                  </a:cubicBezTo>
                  <a:cubicBezTo>
                    <a:pt x="3337" y="1087"/>
                    <a:pt x="4376" y="720"/>
                    <a:pt x="5457" y="720"/>
                  </a:cubicBezTo>
                  <a:cubicBezTo>
                    <a:pt x="5606" y="720"/>
                    <a:pt x="5756" y="727"/>
                    <a:pt x="5906" y="741"/>
                  </a:cubicBezTo>
                  <a:cubicBezTo>
                    <a:pt x="7476" y="893"/>
                    <a:pt x="8895" y="1642"/>
                    <a:pt x="9903" y="2864"/>
                  </a:cubicBezTo>
                  <a:cubicBezTo>
                    <a:pt x="10911" y="4078"/>
                    <a:pt x="11375" y="5621"/>
                    <a:pt x="11223" y="7191"/>
                  </a:cubicBezTo>
                  <a:cubicBezTo>
                    <a:pt x="10854" y="11054"/>
                    <a:pt x="7584" y="13952"/>
                    <a:pt x="3786" y="13952"/>
                  </a:cubicBezTo>
                  <a:cubicBezTo>
                    <a:pt x="3549" y="13952"/>
                    <a:pt x="3310" y="13941"/>
                    <a:pt x="3069" y="13917"/>
                  </a:cubicBezTo>
                  <a:lnTo>
                    <a:pt x="2998" y="14640"/>
                  </a:lnTo>
                  <a:cubicBezTo>
                    <a:pt x="3265" y="14658"/>
                    <a:pt x="3524" y="14676"/>
                    <a:pt x="3783" y="14676"/>
                  </a:cubicBezTo>
                  <a:cubicBezTo>
                    <a:pt x="7958" y="14676"/>
                    <a:pt x="11535" y="11491"/>
                    <a:pt x="11946" y="7262"/>
                  </a:cubicBezTo>
                  <a:cubicBezTo>
                    <a:pt x="12115" y="5496"/>
                    <a:pt x="11580" y="3774"/>
                    <a:pt x="10456" y="2409"/>
                  </a:cubicBezTo>
                  <a:cubicBezTo>
                    <a:pt x="9332" y="1036"/>
                    <a:pt x="7735" y="197"/>
                    <a:pt x="5977" y="27"/>
                  </a:cubicBezTo>
                  <a:cubicBezTo>
                    <a:pt x="5796" y="9"/>
                    <a:pt x="5616" y="1"/>
                    <a:pt x="5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10746;p36">
              <a:extLst>
                <a:ext uri="{FF2B5EF4-FFF2-40B4-BE49-F238E27FC236}">
                  <a16:creationId xmlns:a16="http://schemas.microsoft.com/office/drawing/2014/main" id="{74674CE4-D47E-F185-9A31-4C27E07119ED}"/>
                </a:ext>
              </a:extLst>
            </p:cNvPr>
            <p:cNvSpPr/>
            <p:nvPr/>
          </p:nvSpPr>
          <p:spPr>
            <a:xfrm>
              <a:off x="3022150" y="3717500"/>
              <a:ext cx="218375" cy="205275"/>
            </a:xfrm>
            <a:custGeom>
              <a:avLst/>
              <a:gdLst/>
              <a:ahLst/>
              <a:cxnLst/>
              <a:rect l="l" t="t" r="r" b="b"/>
              <a:pathLst>
                <a:path w="8735" h="8211" extrusionOk="0">
                  <a:moveTo>
                    <a:pt x="7601" y="4205"/>
                  </a:moveTo>
                  <a:cubicBezTo>
                    <a:pt x="7601" y="4241"/>
                    <a:pt x="7601" y="4276"/>
                    <a:pt x="7601" y="4312"/>
                  </a:cubicBezTo>
                  <a:cubicBezTo>
                    <a:pt x="7619" y="5213"/>
                    <a:pt x="7271" y="6061"/>
                    <a:pt x="6647" y="6703"/>
                  </a:cubicBezTo>
                  <a:cubicBezTo>
                    <a:pt x="6135" y="7228"/>
                    <a:pt x="5453" y="7492"/>
                    <a:pt x="4770" y="7492"/>
                  </a:cubicBezTo>
                  <a:cubicBezTo>
                    <a:pt x="4108" y="7492"/>
                    <a:pt x="3445" y="7244"/>
                    <a:pt x="2935" y="6748"/>
                  </a:cubicBezTo>
                  <a:cubicBezTo>
                    <a:pt x="2552" y="6364"/>
                    <a:pt x="2338" y="5856"/>
                    <a:pt x="2329" y="5320"/>
                  </a:cubicBezTo>
                  <a:cubicBezTo>
                    <a:pt x="2329" y="5062"/>
                    <a:pt x="2373" y="4803"/>
                    <a:pt x="2463" y="4571"/>
                  </a:cubicBezTo>
                  <a:cubicBezTo>
                    <a:pt x="2632" y="5178"/>
                    <a:pt x="2962" y="5936"/>
                    <a:pt x="3605" y="6346"/>
                  </a:cubicBezTo>
                  <a:cubicBezTo>
                    <a:pt x="3904" y="6535"/>
                    <a:pt x="4238" y="6629"/>
                    <a:pt x="4603" y="6629"/>
                  </a:cubicBezTo>
                  <a:cubicBezTo>
                    <a:pt x="4911" y="6629"/>
                    <a:pt x="5242" y="6561"/>
                    <a:pt x="5594" y="6426"/>
                  </a:cubicBezTo>
                  <a:cubicBezTo>
                    <a:pt x="6486" y="6079"/>
                    <a:pt x="7316" y="5347"/>
                    <a:pt x="7601" y="4205"/>
                  </a:cubicBezTo>
                  <a:close/>
                  <a:moveTo>
                    <a:pt x="3586" y="1"/>
                  </a:moveTo>
                  <a:cubicBezTo>
                    <a:pt x="2284" y="1"/>
                    <a:pt x="982" y="503"/>
                    <a:pt x="0" y="1502"/>
                  </a:cubicBezTo>
                  <a:lnTo>
                    <a:pt x="518" y="2011"/>
                  </a:lnTo>
                  <a:cubicBezTo>
                    <a:pt x="1359" y="1152"/>
                    <a:pt x="2472" y="721"/>
                    <a:pt x="3586" y="721"/>
                  </a:cubicBezTo>
                  <a:cubicBezTo>
                    <a:pt x="4671" y="721"/>
                    <a:pt x="5757" y="1129"/>
                    <a:pt x="6593" y="1948"/>
                  </a:cubicBezTo>
                  <a:cubicBezTo>
                    <a:pt x="6682" y="2028"/>
                    <a:pt x="6763" y="2118"/>
                    <a:pt x="6843" y="2216"/>
                  </a:cubicBezTo>
                  <a:cubicBezTo>
                    <a:pt x="7494" y="4705"/>
                    <a:pt x="5853" y="5552"/>
                    <a:pt x="5335" y="5757"/>
                  </a:cubicBezTo>
                  <a:cubicBezTo>
                    <a:pt x="5067" y="5861"/>
                    <a:pt x="4826" y="5913"/>
                    <a:pt x="4609" y="5913"/>
                  </a:cubicBezTo>
                  <a:cubicBezTo>
                    <a:pt x="4377" y="5913"/>
                    <a:pt x="4172" y="5854"/>
                    <a:pt x="3988" y="5740"/>
                  </a:cubicBezTo>
                  <a:cubicBezTo>
                    <a:pt x="3141" y="5204"/>
                    <a:pt x="3007" y="3616"/>
                    <a:pt x="3007" y="3598"/>
                  </a:cubicBezTo>
                  <a:lnTo>
                    <a:pt x="2953" y="2813"/>
                  </a:lnTo>
                  <a:lnTo>
                    <a:pt x="2391" y="3375"/>
                  </a:lnTo>
                  <a:cubicBezTo>
                    <a:pt x="1883" y="3902"/>
                    <a:pt x="1606" y="4589"/>
                    <a:pt x="1615" y="5329"/>
                  </a:cubicBezTo>
                  <a:cubicBezTo>
                    <a:pt x="1615" y="6061"/>
                    <a:pt x="1910" y="6748"/>
                    <a:pt x="2436" y="7256"/>
                  </a:cubicBezTo>
                  <a:cubicBezTo>
                    <a:pt x="3087" y="7889"/>
                    <a:pt x="3926" y="8211"/>
                    <a:pt x="4773" y="8211"/>
                  </a:cubicBezTo>
                  <a:cubicBezTo>
                    <a:pt x="5639" y="8211"/>
                    <a:pt x="6504" y="7872"/>
                    <a:pt x="7155" y="7203"/>
                  </a:cubicBezTo>
                  <a:cubicBezTo>
                    <a:pt x="8734" y="5597"/>
                    <a:pt x="8707" y="3010"/>
                    <a:pt x="7093" y="1431"/>
                  </a:cubicBezTo>
                  <a:cubicBezTo>
                    <a:pt x="6120" y="476"/>
                    <a:pt x="4853" y="1"/>
                    <a:pt x="3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10747;p36">
              <a:extLst>
                <a:ext uri="{FF2B5EF4-FFF2-40B4-BE49-F238E27FC236}">
                  <a16:creationId xmlns:a16="http://schemas.microsoft.com/office/drawing/2014/main" id="{BF2BFC95-73FA-4705-44E2-6EB24A624120}"/>
                </a:ext>
              </a:extLst>
            </p:cNvPr>
            <p:cNvSpPr/>
            <p:nvPr/>
          </p:nvSpPr>
          <p:spPr>
            <a:xfrm>
              <a:off x="3192975" y="3806025"/>
              <a:ext cx="229975" cy="182325"/>
            </a:xfrm>
            <a:custGeom>
              <a:avLst/>
              <a:gdLst/>
              <a:ahLst/>
              <a:cxnLst/>
              <a:rect l="l" t="t" r="r" b="b"/>
              <a:pathLst>
                <a:path w="9199" h="7293" extrusionOk="0">
                  <a:moveTo>
                    <a:pt x="2311" y="1289"/>
                  </a:moveTo>
                  <a:cubicBezTo>
                    <a:pt x="1562" y="2190"/>
                    <a:pt x="1464" y="3287"/>
                    <a:pt x="1705" y="4206"/>
                  </a:cubicBezTo>
                  <a:cubicBezTo>
                    <a:pt x="1919" y="5000"/>
                    <a:pt x="2329" y="5526"/>
                    <a:pt x="2945" y="5776"/>
                  </a:cubicBezTo>
                  <a:cubicBezTo>
                    <a:pt x="3198" y="5876"/>
                    <a:pt x="3466" y="5917"/>
                    <a:pt x="3733" y="5917"/>
                  </a:cubicBezTo>
                  <a:cubicBezTo>
                    <a:pt x="4201" y="5917"/>
                    <a:pt x="4667" y="5793"/>
                    <a:pt x="5041" y="5651"/>
                  </a:cubicBezTo>
                  <a:lnTo>
                    <a:pt x="5041" y="5651"/>
                  </a:lnTo>
                  <a:cubicBezTo>
                    <a:pt x="4674" y="6217"/>
                    <a:pt x="4045" y="6573"/>
                    <a:pt x="3355" y="6573"/>
                  </a:cubicBezTo>
                  <a:cubicBezTo>
                    <a:pt x="3240" y="6573"/>
                    <a:pt x="3124" y="6563"/>
                    <a:pt x="3007" y="6543"/>
                  </a:cubicBezTo>
                  <a:cubicBezTo>
                    <a:pt x="2320" y="6427"/>
                    <a:pt x="1714" y="6052"/>
                    <a:pt x="1312" y="5481"/>
                  </a:cubicBezTo>
                  <a:cubicBezTo>
                    <a:pt x="902" y="4911"/>
                    <a:pt x="741" y="4215"/>
                    <a:pt x="866" y="3519"/>
                  </a:cubicBezTo>
                  <a:cubicBezTo>
                    <a:pt x="1027" y="2573"/>
                    <a:pt x="1571" y="1779"/>
                    <a:pt x="2311" y="1289"/>
                  </a:cubicBezTo>
                  <a:close/>
                  <a:moveTo>
                    <a:pt x="4180" y="0"/>
                  </a:moveTo>
                  <a:cubicBezTo>
                    <a:pt x="2223" y="0"/>
                    <a:pt x="489" y="1411"/>
                    <a:pt x="153" y="3403"/>
                  </a:cubicBezTo>
                  <a:cubicBezTo>
                    <a:pt x="1" y="4286"/>
                    <a:pt x="206" y="5169"/>
                    <a:pt x="724" y="5892"/>
                  </a:cubicBezTo>
                  <a:cubicBezTo>
                    <a:pt x="1241" y="6623"/>
                    <a:pt x="2008" y="7105"/>
                    <a:pt x="2891" y="7257"/>
                  </a:cubicBezTo>
                  <a:cubicBezTo>
                    <a:pt x="3043" y="7283"/>
                    <a:pt x="3195" y="7292"/>
                    <a:pt x="3346" y="7292"/>
                  </a:cubicBezTo>
                  <a:cubicBezTo>
                    <a:pt x="4658" y="7292"/>
                    <a:pt x="5826" y="6347"/>
                    <a:pt x="6049" y="5009"/>
                  </a:cubicBezTo>
                  <a:lnTo>
                    <a:pt x="6183" y="4224"/>
                  </a:lnTo>
                  <a:lnTo>
                    <a:pt x="5505" y="4643"/>
                  </a:lnTo>
                  <a:cubicBezTo>
                    <a:pt x="5498" y="4650"/>
                    <a:pt x="4589" y="5201"/>
                    <a:pt x="3746" y="5201"/>
                  </a:cubicBezTo>
                  <a:cubicBezTo>
                    <a:pt x="3559" y="5201"/>
                    <a:pt x="3374" y="5173"/>
                    <a:pt x="3204" y="5107"/>
                  </a:cubicBezTo>
                  <a:cubicBezTo>
                    <a:pt x="2811" y="4946"/>
                    <a:pt x="2552" y="4598"/>
                    <a:pt x="2401" y="4027"/>
                  </a:cubicBezTo>
                  <a:cubicBezTo>
                    <a:pt x="2258" y="3483"/>
                    <a:pt x="1981" y="1663"/>
                    <a:pt x="4381" y="727"/>
                  </a:cubicBezTo>
                  <a:cubicBezTo>
                    <a:pt x="4497" y="735"/>
                    <a:pt x="4622" y="744"/>
                    <a:pt x="4747" y="771"/>
                  </a:cubicBezTo>
                  <a:cubicBezTo>
                    <a:pt x="5871" y="959"/>
                    <a:pt x="6861" y="1583"/>
                    <a:pt x="7530" y="2520"/>
                  </a:cubicBezTo>
                  <a:cubicBezTo>
                    <a:pt x="8190" y="3456"/>
                    <a:pt x="8458" y="4589"/>
                    <a:pt x="8262" y="5722"/>
                  </a:cubicBezTo>
                  <a:lnTo>
                    <a:pt x="8967" y="5838"/>
                  </a:lnTo>
                  <a:cubicBezTo>
                    <a:pt x="9199" y="4518"/>
                    <a:pt x="8886" y="3189"/>
                    <a:pt x="8119" y="2100"/>
                  </a:cubicBezTo>
                  <a:cubicBezTo>
                    <a:pt x="7343" y="1012"/>
                    <a:pt x="6183" y="281"/>
                    <a:pt x="4863" y="57"/>
                  </a:cubicBezTo>
                  <a:cubicBezTo>
                    <a:pt x="4633" y="19"/>
                    <a:pt x="4405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10748;p36">
              <a:extLst>
                <a:ext uri="{FF2B5EF4-FFF2-40B4-BE49-F238E27FC236}">
                  <a16:creationId xmlns:a16="http://schemas.microsoft.com/office/drawing/2014/main" id="{D11B4F47-E316-54D2-D512-B94133E280AE}"/>
                </a:ext>
              </a:extLst>
            </p:cNvPr>
            <p:cNvSpPr/>
            <p:nvPr/>
          </p:nvSpPr>
          <p:spPr>
            <a:xfrm>
              <a:off x="3094175" y="3907600"/>
              <a:ext cx="132950" cy="149875"/>
            </a:xfrm>
            <a:custGeom>
              <a:avLst/>
              <a:gdLst/>
              <a:ahLst/>
              <a:cxnLst/>
              <a:rect l="l" t="t" r="r" b="b"/>
              <a:pathLst>
                <a:path w="5318" h="5995" extrusionOk="0">
                  <a:moveTo>
                    <a:pt x="2115" y="0"/>
                  </a:moveTo>
                  <a:cubicBezTo>
                    <a:pt x="2026" y="134"/>
                    <a:pt x="1" y="3194"/>
                    <a:pt x="527" y="5602"/>
                  </a:cubicBezTo>
                  <a:lnTo>
                    <a:pt x="616" y="5995"/>
                  </a:lnTo>
                  <a:lnTo>
                    <a:pt x="991" y="5870"/>
                  </a:lnTo>
                  <a:cubicBezTo>
                    <a:pt x="1098" y="5834"/>
                    <a:pt x="3632" y="4960"/>
                    <a:pt x="5318" y="1882"/>
                  </a:cubicBezTo>
                  <a:lnTo>
                    <a:pt x="4684" y="1543"/>
                  </a:lnTo>
                  <a:cubicBezTo>
                    <a:pt x="3525" y="3658"/>
                    <a:pt x="1910" y="4648"/>
                    <a:pt x="1170" y="5014"/>
                  </a:cubicBezTo>
                  <a:cubicBezTo>
                    <a:pt x="1018" y="2962"/>
                    <a:pt x="2695" y="428"/>
                    <a:pt x="2713" y="401"/>
                  </a:cubicBezTo>
                  <a:lnTo>
                    <a:pt x="21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10749;p36">
              <a:extLst>
                <a:ext uri="{FF2B5EF4-FFF2-40B4-BE49-F238E27FC236}">
                  <a16:creationId xmlns:a16="http://schemas.microsoft.com/office/drawing/2014/main" id="{4A16970A-9A1D-C4C1-1E98-4D2C80625B52}"/>
                </a:ext>
              </a:extLst>
            </p:cNvPr>
            <p:cNvSpPr/>
            <p:nvPr/>
          </p:nvSpPr>
          <p:spPr>
            <a:xfrm>
              <a:off x="3364950" y="3873850"/>
              <a:ext cx="378500" cy="296700"/>
            </a:xfrm>
            <a:custGeom>
              <a:avLst/>
              <a:gdLst/>
              <a:ahLst/>
              <a:cxnLst/>
              <a:rect l="l" t="t" r="r" b="b"/>
              <a:pathLst>
                <a:path w="15140" h="11868" extrusionOk="0">
                  <a:moveTo>
                    <a:pt x="6227" y="6373"/>
                  </a:moveTo>
                  <a:cubicBezTo>
                    <a:pt x="6254" y="6373"/>
                    <a:pt x="6280" y="6373"/>
                    <a:pt x="6307" y="6381"/>
                  </a:cubicBezTo>
                  <a:cubicBezTo>
                    <a:pt x="6566" y="6408"/>
                    <a:pt x="6789" y="6533"/>
                    <a:pt x="6950" y="6729"/>
                  </a:cubicBezTo>
                  <a:cubicBezTo>
                    <a:pt x="7110" y="6935"/>
                    <a:pt x="7182" y="7184"/>
                    <a:pt x="7155" y="7434"/>
                  </a:cubicBezTo>
                  <a:cubicBezTo>
                    <a:pt x="7137" y="7550"/>
                    <a:pt x="7110" y="7666"/>
                    <a:pt x="7066" y="7773"/>
                  </a:cubicBezTo>
                  <a:cubicBezTo>
                    <a:pt x="6845" y="7819"/>
                    <a:pt x="6647" y="7842"/>
                    <a:pt x="6472" y="7842"/>
                  </a:cubicBezTo>
                  <a:cubicBezTo>
                    <a:pt x="6171" y="7842"/>
                    <a:pt x="5939" y="7775"/>
                    <a:pt x="5781" y="7639"/>
                  </a:cubicBezTo>
                  <a:cubicBezTo>
                    <a:pt x="5558" y="7452"/>
                    <a:pt x="5522" y="7140"/>
                    <a:pt x="5540" y="6988"/>
                  </a:cubicBezTo>
                  <a:cubicBezTo>
                    <a:pt x="5567" y="6810"/>
                    <a:pt x="5656" y="6640"/>
                    <a:pt x="5799" y="6524"/>
                  </a:cubicBezTo>
                  <a:cubicBezTo>
                    <a:pt x="5924" y="6426"/>
                    <a:pt x="6075" y="6373"/>
                    <a:pt x="6227" y="6373"/>
                  </a:cubicBezTo>
                  <a:close/>
                  <a:moveTo>
                    <a:pt x="6931" y="0"/>
                  </a:moveTo>
                  <a:cubicBezTo>
                    <a:pt x="5425" y="0"/>
                    <a:pt x="3967" y="503"/>
                    <a:pt x="2775" y="1457"/>
                  </a:cubicBezTo>
                  <a:cubicBezTo>
                    <a:pt x="1392" y="2563"/>
                    <a:pt x="526" y="4142"/>
                    <a:pt x="330" y="5900"/>
                  </a:cubicBezTo>
                  <a:cubicBezTo>
                    <a:pt x="0" y="8844"/>
                    <a:pt x="2132" y="11511"/>
                    <a:pt x="5085" y="11841"/>
                  </a:cubicBezTo>
                  <a:cubicBezTo>
                    <a:pt x="5246" y="11859"/>
                    <a:pt x="5406" y="11868"/>
                    <a:pt x="5576" y="11868"/>
                  </a:cubicBezTo>
                  <a:cubicBezTo>
                    <a:pt x="6557" y="11868"/>
                    <a:pt x="7512" y="11529"/>
                    <a:pt x="8297" y="10904"/>
                  </a:cubicBezTo>
                  <a:cubicBezTo>
                    <a:pt x="9207" y="10173"/>
                    <a:pt x="9778" y="9129"/>
                    <a:pt x="9911" y="7969"/>
                  </a:cubicBezTo>
                  <a:cubicBezTo>
                    <a:pt x="10018" y="7024"/>
                    <a:pt x="9742" y="6096"/>
                    <a:pt x="9153" y="5347"/>
                  </a:cubicBezTo>
                  <a:cubicBezTo>
                    <a:pt x="8555" y="4606"/>
                    <a:pt x="7699" y="4133"/>
                    <a:pt x="6753" y="4026"/>
                  </a:cubicBezTo>
                  <a:cubicBezTo>
                    <a:pt x="6650" y="4016"/>
                    <a:pt x="6546" y="4010"/>
                    <a:pt x="6443" y="4010"/>
                  </a:cubicBezTo>
                  <a:cubicBezTo>
                    <a:pt x="5775" y="4010"/>
                    <a:pt x="5129" y="4233"/>
                    <a:pt x="4603" y="4651"/>
                  </a:cubicBezTo>
                  <a:cubicBezTo>
                    <a:pt x="3988" y="5141"/>
                    <a:pt x="3604" y="5837"/>
                    <a:pt x="3524" y="6622"/>
                  </a:cubicBezTo>
                  <a:cubicBezTo>
                    <a:pt x="3372" y="7943"/>
                    <a:pt x="4336" y="9138"/>
                    <a:pt x="5656" y="9281"/>
                  </a:cubicBezTo>
                  <a:cubicBezTo>
                    <a:pt x="5735" y="9290"/>
                    <a:pt x="5813" y="9295"/>
                    <a:pt x="5891" y="9295"/>
                  </a:cubicBezTo>
                  <a:cubicBezTo>
                    <a:pt x="6341" y="9295"/>
                    <a:pt x="6770" y="9142"/>
                    <a:pt x="7128" y="8853"/>
                  </a:cubicBezTo>
                  <a:cubicBezTo>
                    <a:pt x="7547" y="8522"/>
                    <a:pt x="7806" y="8041"/>
                    <a:pt x="7868" y="7514"/>
                  </a:cubicBezTo>
                  <a:cubicBezTo>
                    <a:pt x="7913" y="7068"/>
                    <a:pt x="7788" y="6631"/>
                    <a:pt x="7512" y="6283"/>
                  </a:cubicBezTo>
                  <a:cubicBezTo>
                    <a:pt x="7235" y="5935"/>
                    <a:pt x="6834" y="5712"/>
                    <a:pt x="6388" y="5668"/>
                  </a:cubicBezTo>
                  <a:cubicBezTo>
                    <a:pt x="6332" y="5661"/>
                    <a:pt x="6276" y="5658"/>
                    <a:pt x="6221" y="5658"/>
                  </a:cubicBezTo>
                  <a:cubicBezTo>
                    <a:pt x="5905" y="5658"/>
                    <a:pt x="5603" y="5765"/>
                    <a:pt x="5353" y="5962"/>
                  </a:cubicBezTo>
                  <a:cubicBezTo>
                    <a:pt x="5058" y="6203"/>
                    <a:pt x="4871" y="6533"/>
                    <a:pt x="4826" y="6908"/>
                  </a:cubicBezTo>
                  <a:cubicBezTo>
                    <a:pt x="4791" y="7291"/>
                    <a:pt x="4889" y="7818"/>
                    <a:pt x="5308" y="8183"/>
                  </a:cubicBezTo>
                  <a:cubicBezTo>
                    <a:pt x="5531" y="8380"/>
                    <a:pt x="5817" y="8505"/>
                    <a:pt x="6165" y="8549"/>
                  </a:cubicBezTo>
                  <a:cubicBezTo>
                    <a:pt x="6072" y="8567"/>
                    <a:pt x="5980" y="8576"/>
                    <a:pt x="5888" y="8576"/>
                  </a:cubicBezTo>
                  <a:cubicBezTo>
                    <a:pt x="5837" y="8576"/>
                    <a:pt x="5787" y="8573"/>
                    <a:pt x="5736" y="8567"/>
                  </a:cubicBezTo>
                  <a:cubicBezTo>
                    <a:pt x="4809" y="8469"/>
                    <a:pt x="4131" y="7630"/>
                    <a:pt x="4238" y="6694"/>
                  </a:cubicBezTo>
                  <a:cubicBezTo>
                    <a:pt x="4300" y="6114"/>
                    <a:pt x="4594" y="5587"/>
                    <a:pt x="5049" y="5213"/>
                  </a:cubicBezTo>
                  <a:cubicBezTo>
                    <a:pt x="5444" y="4902"/>
                    <a:pt x="5922" y="4733"/>
                    <a:pt x="6412" y="4733"/>
                  </a:cubicBezTo>
                  <a:cubicBezTo>
                    <a:pt x="6499" y="4733"/>
                    <a:pt x="6586" y="4738"/>
                    <a:pt x="6673" y="4749"/>
                  </a:cubicBezTo>
                  <a:cubicBezTo>
                    <a:pt x="7431" y="4829"/>
                    <a:pt x="8109" y="5204"/>
                    <a:pt x="8591" y="5793"/>
                  </a:cubicBezTo>
                  <a:cubicBezTo>
                    <a:pt x="9064" y="6390"/>
                    <a:pt x="9278" y="7140"/>
                    <a:pt x="9198" y="7889"/>
                  </a:cubicBezTo>
                  <a:cubicBezTo>
                    <a:pt x="9091" y="8861"/>
                    <a:pt x="8609" y="9736"/>
                    <a:pt x="7851" y="10342"/>
                  </a:cubicBezTo>
                  <a:cubicBezTo>
                    <a:pt x="7196" y="10860"/>
                    <a:pt x="6405" y="11144"/>
                    <a:pt x="5582" y="11144"/>
                  </a:cubicBezTo>
                  <a:cubicBezTo>
                    <a:pt x="5441" y="11144"/>
                    <a:pt x="5299" y="11136"/>
                    <a:pt x="5156" y="11119"/>
                  </a:cubicBezTo>
                  <a:cubicBezTo>
                    <a:pt x="2605" y="10842"/>
                    <a:pt x="758" y="8531"/>
                    <a:pt x="1044" y="5980"/>
                  </a:cubicBezTo>
                  <a:cubicBezTo>
                    <a:pt x="1222" y="4410"/>
                    <a:pt x="1989" y="3000"/>
                    <a:pt x="3229" y="2019"/>
                  </a:cubicBezTo>
                  <a:cubicBezTo>
                    <a:pt x="4290" y="1166"/>
                    <a:pt x="5582" y="717"/>
                    <a:pt x="6923" y="717"/>
                  </a:cubicBezTo>
                  <a:cubicBezTo>
                    <a:pt x="7139" y="717"/>
                    <a:pt x="7356" y="729"/>
                    <a:pt x="7574" y="752"/>
                  </a:cubicBezTo>
                  <a:cubicBezTo>
                    <a:pt x="9555" y="975"/>
                    <a:pt x="11339" y="1957"/>
                    <a:pt x="12588" y="3518"/>
                  </a:cubicBezTo>
                  <a:cubicBezTo>
                    <a:pt x="13837" y="5079"/>
                    <a:pt x="14399" y="7033"/>
                    <a:pt x="14185" y="9013"/>
                  </a:cubicBezTo>
                  <a:lnTo>
                    <a:pt x="14898" y="9093"/>
                  </a:lnTo>
                  <a:cubicBezTo>
                    <a:pt x="15139" y="6917"/>
                    <a:pt x="14515" y="4776"/>
                    <a:pt x="13150" y="3063"/>
                  </a:cubicBezTo>
                  <a:cubicBezTo>
                    <a:pt x="11776" y="1359"/>
                    <a:pt x="9831" y="279"/>
                    <a:pt x="7654" y="39"/>
                  </a:cubicBezTo>
                  <a:cubicBezTo>
                    <a:pt x="7413" y="13"/>
                    <a:pt x="7171" y="0"/>
                    <a:pt x="6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10750;p36">
              <a:extLst>
                <a:ext uri="{FF2B5EF4-FFF2-40B4-BE49-F238E27FC236}">
                  <a16:creationId xmlns:a16="http://schemas.microsoft.com/office/drawing/2014/main" id="{7EE1E124-6044-C034-8F61-3057722E4B81}"/>
                </a:ext>
              </a:extLst>
            </p:cNvPr>
            <p:cNvSpPr/>
            <p:nvPr/>
          </p:nvSpPr>
          <p:spPr>
            <a:xfrm>
              <a:off x="2721075" y="3526150"/>
              <a:ext cx="347050" cy="338425"/>
            </a:xfrm>
            <a:custGeom>
              <a:avLst/>
              <a:gdLst/>
              <a:ahLst/>
              <a:cxnLst/>
              <a:rect l="l" t="t" r="r" b="b"/>
              <a:pathLst>
                <a:path w="13882" h="13537" extrusionOk="0">
                  <a:moveTo>
                    <a:pt x="6248" y="7224"/>
                  </a:moveTo>
                  <a:cubicBezTo>
                    <a:pt x="6279" y="7224"/>
                    <a:pt x="6311" y="7226"/>
                    <a:pt x="6343" y="7229"/>
                  </a:cubicBezTo>
                  <a:cubicBezTo>
                    <a:pt x="6602" y="7247"/>
                    <a:pt x="6825" y="7372"/>
                    <a:pt x="6994" y="7568"/>
                  </a:cubicBezTo>
                  <a:cubicBezTo>
                    <a:pt x="7110" y="7711"/>
                    <a:pt x="7164" y="7889"/>
                    <a:pt x="7146" y="8077"/>
                  </a:cubicBezTo>
                  <a:cubicBezTo>
                    <a:pt x="7128" y="8255"/>
                    <a:pt x="7039" y="8425"/>
                    <a:pt x="6905" y="8541"/>
                  </a:cubicBezTo>
                  <a:cubicBezTo>
                    <a:pt x="6806" y="8618"/>
                    <a:pt x="6616" y="8725"/>
                    <a:pt x="6399" y="8725"/>
                  </a:cubicBezTo>
                  <a:cubicBezTo>
                    <a:pt x="6343" y="8725"/>
                    <a:pt x="6285" y="8718"/>
                    <a:pt x="6227" y="8701"/>
                  </a:cubicBezTo>
                  <a:cubicBezTo>
                    <a:pt x="5915" y="8612"/>
                    <a:pt x="5629" y="8273"/>
                    <a:pt x="5406" y="7702"/>
                  </a:cubicBezTo>
                  <a:cubicBezTo>
                    <a:pt x="5478" y="7604"/>
                    <a:pt x="5558" y="7515"/>
                    <a:pt x="5647" y="7443"/>
                  </a:cubicBezTo>
                  <a:cubicBezTo>
                    <a:pt x="5818" y="7303"/>
                    <a:pt x="6030" y="7224"/>
                    <a:pt x="6248" y="7224"/>
                  </a:cubicBezTo>
                  <a:close/>
                  <a:moveTo>
                    <a:pt x="5223" y="0"/>
                  </a:moveTo>
                  <a:cubicBezTo>
                    <a:pt x="3380" y="0"/>
                    <a:pt x="1526" y="618"/>
                    <a:pt x="0" y="1885"/>
                  </a:cubicBezTo>
                  <a:lnTo>
                    <a:pt x="464" y="2439"/>
                  </a:lnTo>
                  <a:cubicBezTo>
                    <a:pt x="1855" y="1283"/>
                    <a:pt x="3547" y="719"/>
                    <a:pt x="5230" y="719"/>
                  </a:cubicBezTo>
                  <a:cubicBezTo>
                    <a:pt x="7379" y="719"/>
                    <a:pt x="9515" y="1639"/>
                    <a:pt x="10991" y="3420"/>
                  </a:cubicBezTo>
                  <a:cubicBezTo>
                    <a:pt x="13078" y="5927"/>
                    <a:pt x="12730" y="9665"/>
                    <a:pt x="10215" y="11743"/>
                  </a:cubicBezTo>
                  <a:cubicBezTo>
                    <a:pt x="9374" y="12442"/>
                    <a:pt x="8332" y="12816"/>
                    <a:pt x="7255" y="12816"/>
                  </a:cubicBezTo>
                  <a:cubicBezTo>
                    <a:pt x="7109" y="12816"/>
                    <a:pt x="6962" y="12810"/>
                    <a:pt x="6816" y="12796"/>
                  </a:cubicBezTo>
                  <a:cubicBezTo>
                    <a:pt x="5576" y="12680"/>
                    <a:pt x="4452" y="12091"/>
                    <a:pt x="3658" y="11137"/>
                  </a:cubicBezTo>
                  <a:cubicBezTo>
                    <a:pt x="2373" y="9584"/>
                    <a:pt x="2587" y="7274"/>
                    <a:pt x="4139" y="5989"/>
                  </a:cubicBezTo>
                  <a:cubicBezTo>
                    <a:pt x="4672" y="5547"/>
                    <a:pt x="5318" y="5331"/>
                    <a:pt x="5960" y="5331"/>
                  </a:cubicBezTo>
                  <a:cubicBezTo>
                    <a:pt x="6780" y="5331"/>
                    <a:pt x="7593" y="5683"/>
                    <a:pt x="8154" y="6364"/>
                  </a:cubicBezTo>
                  <a:cubicBezTo>
                    <a:pt x="8930" y="7300"/>
                    <a:pt x="8805" y="8692"/>
                    <a:pt x="7868" y="9477"/>
                  </a:cubicBezTo>
                  <a:cubicBezTo>
                    <a:pt x="7549" y="9732"/>
                    <a:pt x="7166" y="9866"/>
                    <a:pt x="6770" y="9866"/>
                  </a:cubicBezTo>
                  <a:cubicBezTo>
                    <a:pt x="6723" y="9866"/>
                    <a:pt x="6676" y="9865"/>
                    <a:pt x="6628" y="9861"/>
                  </a:cubicBezTo>
                  <a:cubicBezTo>
                    <a:pt x="6173" y="9816"/>
                    <a:pt x="5763" y="9602"/>
                    <a:pt x="5478" y="9254"/>
                  </a:cubicBezTo>
                  <a:cubicBezTo>
                    <a:pt x="5388" y="9138"/>
                    <a:pt x="5308" y="9013"/>
                    <a:pt x="5263" y="8880"/>
                  </a:cubicBezTo>
                  <a:lnTo>
                    <a:pt x="5263" y="8880"/>
                  </a:lnTo>
                  <a:cubicBezTo>
                    <a:pt x="5486" y="9147"/>
                    <a:pt x="5745" y="9317"/>
                    <a:pt x="6031" y="9397"/>
                  </a:cubicBezTo>
                  <a:cubicBezTo>
                    <a:pt x="6155" y="9432"/>
                    <a:pt x="6277" y="9448"/>
                    <a:pt x="6396" y="9448"/>
                  </a:cubicBezTo>
                  <a:cubicBezTo>
                    <a:pt x="6787" y="9448"/>
                    <a:pt x="7134" y="9279"/>
                    <a:pt x="7360" y="9094"/>
                  </a:cubicBezTo>
                  <a:cubicBezTo>
                    <a:pt x="7645" y="8853"/>
                    <a:pt x="7833" y="8514"/>
                    <a:pt x="7859" y="8139"/>
                  </a:cubicBezTo>
                  <a:cubicBezTo>
                    <a:pt x="7895" y="7764"/>
                    <a:pt x="7788" y="7399"/>
                    <a:pt x="7547" y="7104"/>
                  </a:cubicBezTo>
                  <a:cubicBezTo>
                    <a:pt x="7262" y="6765"/>
                    <a:pt x="6860" y="6551"/>
                    <a:pt x="6414" y="6507"/>
                  </a:cubicBezTo>
                  <a:cubicBezTo>
                    <a:pt x="6367" y="6503"/>
                    <a:pt x="6320" y="6501"/>
                    <a:pt x="6273" y="6501"/>
                  </a:cubicBezTo>
                  <a:cubicBezTo>
                    <a:pt x="5877" y="6501"/>
                    <a:pt x="5494" y="6635"/>
                    <a:pt x="5183" y="6890"/>
                  </a:cubicBezTo>
                  <a:cubicBezTo>
                    <a:pt x="4773" y="7229"/>
                    <a:pt x="4523" y="7711"/>
                    <a:pt x="4469" y="8246"/>
                  </a:cubicBezTo>
                  <a:cubicBezTo>
                    <a:pt x="4425" y="8781"/>
                    <a:pt x="4585" y="9299"/>
                    <a:pt x="4924" y="9709"/>
                  </a:cubicBezTo>
                  <a:cubicBezTo>
                    <a:pt x="5335" y="10209"/>
                    <a:pt x="5915" y="10512"/>
                    <a:pt x="6557" y="10574"/>
                  </a:cubicBezTo>
                  <a:cubicBezTo>
                    <a:pt x="6635" y="10582"/>
                    <a:pt x="6713" y="10586"/>
                    <a:pt x="6791" y="10586"/>
                  </a:cubicBezTo>
                  <a:cubicBezTo>
                    <a:pt x="7350" y="10586"/>
                    <a:pt x="7885" y="10391"/>
                    <a:pt x="8323" y="10030"/>
                  </a:cubicBezTo>
                  <a:cubicBezTo>
                    <a:pt x="8921" y="9531"/>
                    <a:pt x="9296" y="8826"/>
                    <a:pt x="9367" y="8041"/>
                  </a:cubicBezTo>
                  <a:cubicBezTo>
                    <a:pt x="9438" y="7265"/>
                    <a:pt x="9207" y="6507"/>
                    <a:pt x="8707" y="5900"/>
                  </a:cubicBezTo>
                  <a:cubicBezTo>
                    <a:pt x="8100" y="5168"/>
                    <a:pt x="7244" y="4713"/>
                    <a:pt x="6289" y="4624"/>
                  </a:cubicBezTo>
                  <a:cubicBezTo>
                    <a:pt x="6185" y="4615"/>
                    <a:pt x="6081" y="4611"/>
                    <a:pt x="5977" y="4611"/>
                  </a:cubicBezTo>
                  <a:cubicBezTo>
                    <a:pt x="5141" y="4611"/>
                    <a:pt x="4335" y="4896"/>
                    <a:pt x="3684" y="5436"/>
                  </a:cubicBezTo>
                  <a:cubicBezTo>
                    <a:pt x="1829" y="6979"/>
                    <a:pt x="1570" y="9736"/>
                    <a:pt x="3105" y="11591"/>
                  </a:cubicBezTo>
                  <a:cubicBezTo>
                    <a:pt x="4023" y="12698"/>
                    <a:pt x="5317" y="13385"/>
                    <a:pt x="6744" y="13510"/>
                  </a:cubicBezTo>
                  <a:cubicBezTo>
                    <a:pt x="6914" y="13527"/>
                    <a:pt x="7083" y="13536"/>
                    <a:pt x="7253" y="13536"/>
                  </a:cubicBezTo>
                  <a:cubicBezTo>
                    <a:pt x="8502" y="13536"/>
                    <a:pt x="9706" y="13108"/>
                    <a:pt x="10678" y="12296"/>
                  </a:cubicBezTo>
                  <a:cubicBezTo>
                    <a:pt x="13489" y="9968"/>
                    <a:pt x="13881" y="5775"/>
                    <a:pt x="11544" y="2965"/>
                  </a:cubicBezTo>
                  <a:cubicBezTo>
                    <a:pt x="9926" y="1012"/>
                    <a:pt x="7583" y="0"/>
                    <a:pt x="5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10751;p36">
              <a:extLst>
                <a:ext uri="{FF2B5EF4-FFF2-40B4-BE49-F238E27FC236}">
                  <a16:creationId xmlns:a16="http://schemas.microsoft.com/office/drawing/2014/main" id="{C6BE8213-CE55-3568-CA04-F229F905C70A}"/>
                </a:ext>
              </a:extLst>
            </p:cNvPr>
            <p:cNvSpPr/>
            <p:nvPr/>
          </p:nvSpPr>
          <p:spPr>
            <a:xfrm>
              <a:off x="2670425" y="3313450"/>
              <a:ext cx="208350" cy="240000"/>
            </a:xfrm>
            <a:custGeom>
              <a:avLst/>
              <a:gdLst/>
              <a:ahLst/>
              <a:cxnLst/>
              <a:rect l="l" t="t" r="r" b="b"/>
              <a:pathLst>
                <a:path w="8334" h="9600" extrusionOk="0">
                  <a:moveTo>
                    <a:pt x="4854" y="0"/>
                  </a:moveTo>
                  <a:cubicBezTo>
                    <a:pt x="1999" y="411"/>
                    <a:pt x="1" y="3069"/>
                    <a:pt x="411" y="5933"/>
                  </a:cubicBezTo>
                  <a:cubicBezTo>
                    <a:pt x="715" y="8056"/>
                    <a:pt x="2543" y="9599"/>
                    <a:pt x="4631" y="9599"/>
                  </a:cubicBezTo>
                  <a:cubicBezTo>
                    <a:pt x="4836" y="9599"/>
                    <a:pt x="5041" y="9582"/>
                    <a:pt x="5246" y="9555"/>
                  </a:cubicBezTo>
                  <a:cubicBezTo>
                    <a:pt x="6165" y="9421"/>
                    <a:pt x="6977" y="8939"/>
                    <a:pt x="7539" y="8190"/>
                  </a:cubicBezTo>
                  <a:cubicBezTo>
                    <a:pt x="8101" y="7450"/>
                    <a:pt x="8333" y="6531"/>
                    <a:pt x="8199" y="5603"/>
                  </a:cubicBezTo>
                  <a:cubicBezTo>
                    <a:pt x="8092" y="4854"/>
                    <a:pt x="7691" y="4184"/>
                    <a:pt x="7084" y="3721"/>
                  </a:cubicBezTo>
                  <a:cubicBezTo>
                    <a:pt x="6579" y="3347"/>
                    <a:pt x="5983" y="3148"/>
                    <a:pt x="5366" y="3148"/>
                  </a:cubicBezTo>
                  <a:cubicBezTo>
                    <a:pt x="5232" y="3148"/>
                    <a:pt x="5097" y="3157"/>
                    <a:pt x="4961" y="3176"/>
                  </a:cubicBezTo>
                  <a:cubicBezTo>
                    <a:pt x="3667" y="3364"/>
                    <a:pt x="2775" y="4568"/>
                    <a:pt x="2963" y="5853"/>
                  </a:cubicBezTo>
                  <a:cubicBezTo>
                    <a:pt x="3101" y="6830"/>
                    <a:pt x="3938" y="7532"/>
                    <a:pt x="4897" y="7532"/>
                  </a:cubicBezTo>
                  <a:cubicBezTo>
                    <a:pt x="4989" y="7532"/>
                    <a:pt x="5082" y="7525"/>
                    <a:pt x="5175" y="7512"/>
                  </a:cubicBezTo>
                  <a:cubicBezTo>
                    <a:pt x="5612" y="7450"/>
                    <a:pt x="5996" y="7226"/>
                    <a:pt x="6255" y="6879"/>
                  </a:cubicBezTo>
                  <a:cubicBezTo>
                    <a:pt x="6522" y="6522"/>
                    <a:pt x="6629" y="6094"/>
                    <a:pt x="6567" y="5656"/>
                  </a:cubicBezTo>
                  <a:cubicBezTo>
                    <a:pt x="6469" y="4972"/>
                    <a:pt x="5880" y="4474"/>
                    <a:pt x="5202" y="4474"/>
                  </a:cubicBezTo>
                  <a:cubicBezTo>
                    <a:pt x="5137" y="4474"/>
                    <a:pt x="5072" y="4478"/>
                    <a:pt x="5006" y="4488"/>
                  </a:cubicBezTo>
                  <a:lnTo>
                    <a:pt x="5104" y="5193"/>
                  </a:lnTo>
                  <a:cubicBezTo>
                    <a:pt x="5132" y="5189"/>
                    <a:pt x="5160" y="5187"/>
                    <a:pt x="5188" y="5187"/>
                  </a:cubicBezTo>
                  <a:cubicBezTo>
                    <a:pt x="5520" y="5187"/>
                    <a:pt x="5812" y="5426"/>
                    <a:pt x="5853" y="5763"/>
                  </a:cubicBezTo>
                  <a:cubicBezTo>
                    <a:pt x="5889" y="6004"/>
                    <a:pt x="5826" y="6245"/>
                    <a:pt x="5684" y="6441"/>
                  </a:cubicBezTo>
                  <a:cubicBezTo>
                    <a:pt x="5532" y="6638"/>
                    <a:pt x="5318" y="6772"/>
                    <a:pt x="5077" y="6807"/>
                  </a:cubicBezTo>
                  <a:cubicBezTo>
                    <a:pt x="5017" y="6816"/>
                    <a:pt x="4957" y="6820"/>
                    <a:pt x="4898" y="6820"/>
                  </a:cubicBezTo>
                  <a:cubicBezTo>
                    <a:pt x="4291" y="6820"/>
                    <a:pt x="3757" y="6373"/>
                    <a:pt x="3667" y="5755"/>
                  </a:cubicBezTo>
                  <a:cubicBezTo>
                    <a:pt x="3543" y="4854"/>
                    <a:pt x="4167" y="4024"/>
                    <a:pt x="5059" y="3890"/>
                  </a:cubicBezTo>
                  <a:cubicBezTo>
                    <a:pt x="5163" y="3875"/>
                    <a:pt x="5266" y="3868"/>
                    <a:pt x="5368" y="3868"/>
                  </a:cubicBezTo>
                  <a:cubicBezTo>
                    <a:pt x="5830" y="3868"/>
                    <a:pt x="6275" y="4016"/>
                    <a:pt x="6647" y="4300"/>
                  </a:cubicBezTo>
                  <a:cubicBezTo>
                    <a:pt x="7111" y="4639"/>
                    <a:pt x="7405" y="5139"/>
                    <a:pt x="7486" y="5710"/>
                  </a:cubicBezTo>
                  <a:cubicBezTo>
                    <a:pt x="7593" y="6441"/>
                    <a:pt x="7405" y="7173"/>
                    <a:pt x="6968" y="7762"/>
                  </a:cubicBezTo>
                  <a:cubicBezTo>
                    <a:pt x="6522" y="8351"/>
                    <a:pt x="5871" y="8734"/>
                    <a:pt x="5139" y="8841"/>
                  </a:cubicBezTo>
                  <a:cubicBezTo>
                    <a:pt x="4970" y="8865"/>
                    <a:pt x="4801" y="8877"/>
                    <a:pt x="4635" y="8877"/>
                  </a:cubicBezTo>
                  <a:cubicBezTo>
                    <a:pt x="2900" y="8877"/>
                    <a:pt x="1377" y="7601"/>
                    <a:pt x="1125" y="5835"/>
                  </a:cubicBezTo>
                  <a:cubicBezTo>
                    <a:pt x="768" y="3364"/>
                    <a:pt x="2490" y="1062"/>
                    <a:pt x="4961" y="705"/>
                  </a:cubicBezTo>
                  <a:lnTo>
                    <a:pt x="48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10752;p36">
              <a:extLst>
                <a:ext uri="{FF2B5EF4-FFF2-40B4-BE49-F238E27FC236}">
                  <a16:creationId xmlns:a16="http://schemas.microsoft.com/office/drawing/2014/main" id="{0BC74944-8506-353C-190F-FBAF1517E3CD}"/>
                </a:ext>
              </a:extLst>
            </p:cNvPr>
            <p:cNvSpPr/>
            <p:nvPr/>
          </p:nvSpPr>
          <p:spPr>
            <a:xfrm>
              <a:off x="2574975" y="3130750"/>
              <a:ext cx="215250" cy="215725"/>
            </a:xfrm>
            <a:custGeom>
              <a:avLst/>
              <a:gdLst/>
              <a:ahLst/>
              <a:cxnLst/>
              <a:rect l="l" t="t" r="r" b="b"/>
              <a:pathLst>
                <a:path w="8610" h="8629" extrusionOk="0">
                  <a:moveTo>
                    <a:pt x="3777" y="1"/>
                  </a:moveTo>
                  <a:cubicBezTo>
                    <a:pt x="2887" y="1"/>
                    <a:pt x="2036" y="330"/>
                    <a:pt x="1383" y="948"/>
                  </a:cubicBezTo>
                  <a:cubicBezTo>
                    <a:pt x="554" y="1724"/>
                    <a:pt x="72" y="2786"/>
                    <a:pt x="36" y="3927"/>
                  </a:cubicBezTo>
                  <a:cubicBezTo>
                    <a:pt x="1" y="5060"/>
                    <a:pt x="411" y="6149"/>
                    <a:pt x="1187" y="6978"/>
                  </a:cubicBezTo>
                  <a:cubicBezTo>
                    <a:pt x="2222" y="8076"/>
                    <a:pt x="3623" y="8629"/>
                    <a:pt x="5014" y="8629"/>
                  </a:cubicBezTo>
                  <a:cubicBezTo>
                    <a:pt x="6308" y="8629"/>
                    <a:pt x="7593" y="8165"/>
                    <a:pt x="8610" y="7210"/>
                  </a:cubicBezTo>
                  <a:lnTo>
                    <a:pt x="8119" y="6693"/>
                  </a:lnTo>
                  <a:cubicBezTo>
                    <a:pt x="7247" y="7509"/>
                    <a:pt x="6133" y="7914"/>
                    <a:pt x="5021" y="7914"/>
                  </a:cubicBezTo>
                  <a:cubicBezTo>
                    <a:pt x="3813" y="7914"/>
                    <a:pt x="2606" y="7436"/>
                    <a:pt x="1714" y="6488"/>
                  </a:cubicBezTo>
                  <a:cubicBezTo>
                    <a:pt x="1062" y="5801"/>
                    <a:pt x="723" y="4891"/>
                    <a:pt x="759" y="3945"/>
                  </a:cubicBezTo>
                  <a:cubicBezTo>
                    <a:pt x="786" y="3000"/>
                    <a:pt x="1178" y="2116"/>
                    <a:pt x="1874" y="1474"/>
                  </a:cubicBezTo>
                  <a:cubicBezTo>
                    <a:pt x="2385" y="989"/>
                    <a:pt x="3050" y="723"/>
                    <a:pt x="3753" y="723"/>
                  </a:cubicBezTo>
                  <a:cubicBezTo>
                    <a:pt x="3787" y="723"/>
                    <a:pt x="3821" y="724"/>
                    <a:pt x="3855" y="725"/>
                  </a:cubicBezTo>
                  <a:cubicBezTo>
                    <a:pt x="4595" y="743"/>
                    <a:pt x="5282" y="1055"/>
                    <a:pt x="5790" y="1590"/>
                  </a:cubicBezTo>
                  <a:cubicBezTo>
                    <a:pt x="6183" y="2009"/>
                    <a:pt x="6388" y="2554"/>
                    <a:pt x="6370" y="3125"/>
                  </a:cubicBezTo>
                  <a:cubicBezTo>
                    <a:pt x="6353" y="3695"/>
                    <a:pt x="6112" y="4231"/>
                    <a:pt x="5692" y="4623"/>
                  </a:cubicBezTo>
                  <a:cubicBezTo>
                    <a:pt x="5380" y="4910"/>
                    <a:pt x="4982" y="5070"/>
                    <a:pt x="4550" y="5070"/>
                  </a:cubicBezTo>
                  <a:cubicBezTo>
                    <a:pt x="4538" y="5070"/>
                    <a:pt x="4527" y="5070"/>
                    <a:pt x="4515" y="5069"/>
                  </a:cubicBezTo>
                  <a:cubicBezTo>
                    <a:pt x="4078" y="5051"/>
                    <a:pt x="3667" y="4864"/>
                    <a:pt x="3373" y="4552"/>
                  </a:cubicBezTo>
                  <a:cubicBezTo>
                    <a:pt x="2900" y="4052"/>
                    <a:pt x="2927" y="3258"/>
                    <a:pt x="3426" y="2794"/>
                  </a:cubicBezTo>
                  <a:cubicBezTo>
                    <a:pt x="3602" y="2627"/>
                    <a:pt x="3830" y="2544"/>
                    <a:pt x="4058" y="2544"/>
                  </a:cubicBezTo>
                  <a:cubicBezTo>
                    <a:pt x="4303" y="2544"/>
                    <a:pt x="4548" y="2640"/>
                    <a:pt x="4729" y="2830"/>
                  </a:cubicBezTo>
                  <a:cubicBezTo>
                    <a:pt x="4979" y="3098"/>
                    <a:pt x="4970" y="3526"/>
                    <a:pt x="4702" y="3776"/>
                  </a:cubicBezTo>
                  <a:lnTo>
                    <a:pt x="5193" y="4302"/>
                  </a:lnTo>
                  <a:cubicBezTo>
                    <a:pt x="5746" y="3776"/>
                    <a:pt x="5773" y="2902"/>
                    <a:pt x="5255" y="2339"/>
                  </a:cubicBezTo>
                  <a:cubicBezTo>
                    <a:pt x="4931" y="1997"/>
                    <a:pt x="4496" y="1825"/>
                    <a:pt x="4060" y="1825"/>
                  </a:cubicBezTo>
                  <a:cubicBezTo>
                    <a:pt x="3657" y="1825"/>
                    <a:pt x="3253" y="1972"/>
                    <a:pt x="2936" y="2268"/>
                  </a:cubicBezTo>
                  <a:cubicBezTo>
                    <a:pt x="2142" y="3009"/>
                    <a:pt x="2106" y="4249"/>
                    <a:pt x="2847" y="5043"/>
                  </a:cubicBezTo>
                  <a:cubicBezTo>
                    <a:pt x="3275" y="5498"/>
                    <a:pt x="3864" y="5765"/>
                    <a:pt x="4497" y="5783"/>
                  </a:cubicBezTo>
                  <a:cubicBezTo>
                    <a:pt x="4520" y="5784"/>
                    <a:pt x="4544" y="5784"/>
                    <a:pt x="4567" y="5784"/>
                  </a:cubicBezTo>
                  <a:cubicBezTo>
                    <a:pt x="5174" y="5784"/>
                    <a:pt x="5736" y="5562"/>
                    <a:pt x="6183" y="5150"/>
                  </a:cubicBezTo>
                  <a:cubicBezTo>
                    <a:pt x="6736" y="4623"/>
                    <a:pt x="7057" y="3919"/>
                    <a:pt x="7084" y="3151"/>
                  </a:cubicBezTo>
                  <a:cubicBezTo>
                    <a:pt x="7111" y="2384"/>
                    <a:pt x="6834" y="1661"/>
                    <a:pt x="6308" y="1099"/>
                  </a:cubicBezTo>
                  <a:cubicBezTo>
                    <a:pt x="5675" y="421"/>
                    <a:pt x="4809" y="29"/>
                    <a:pt x="3881" y="2"/>
                  </a:cubicBezTo>
                  <a:cubicBezTo>
                    <a:pt x="3846" y="1"/>
                    <a:pt x="3812" y="1"/>
                    <a:pt x="3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10753;p36">
              <a:extLst>
                <a:ext uri="{FF2B5EF4-FFF2-40B4-BE49-F238E27FC236}">
                  <a16:creationId xmlns:a16="http://schemas.microsoft.com/office/drawing/2014/main" id="{CD1561F6-8C59-627D-631E-35B536B6E3B8}"/>
                </a:ext>
              </a:extLst>
            </p:cNvPr>
            <p:cNvSpPr/>
            <p:nvPr/>
          </p:nvSpPr>
          <p:spPr>
            <a:xfrm>
              <a:off x="2688050" y="3563925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16" y="713"/>
                  </a:moveTo>
                  <a:cubicBezTo>
                    <a:pt x="1134" y="713"/>
                    <a:pt x="1143" y="722"/>
                    <a:pt x="1160" y="722"/>
                  </a:cubicBezTo>
                  <a:cubicBezTo>
                    <a:pt x="1366" y="740"/>
                    <a:pt x="1508" y="928"/>
                    <a:pt x="1491" y="1133"/>
                  </a:cubicBezTo>
                  <a:cubicBezTo>
                    <a:pt x="1482" y="1231"/>
                    <a:pt x="1428" y="1320"/>
                    <a:pt x="1348" y="1383"/>
                  </a:cubicBezTo>
                  <a:cubicBezTo>
                    <a:pt x="1289" y="1434"/>
                    <a:pt x="1212" y="1467"/>
                    <a:pt x="1131" y="1467"/>
                  </a:cubicBezTo>
                  <a:cubicBezTo>
                    <a:pt x="1114" y="1467"/>
                    <a:pt x="1097" y="1466"/>
                    <a:pt x="1080" y="1463"/>
                  </a:cubicBezTo>
                  <a:cubicBezTo>
                    <a:pt x="973" y="1454"/>
                    <a:pt x="884" y="1400"/>
                    <a:pt x="821" y="1329"/>
                  </a:cubicBezTo>
                  <a:cubicBezTo>
                    <a:pt x="759" y="1249"/>
                    <a:pt x="732" y="1151"/>
                    <a:pt x="741" y="1052"/>
                  </a:cubicBezTo>
                  <a:cubicBezTo>
                    <a:pt x="759" y="954"/>
                    <a:pt x="804" y="865"/>
                    <a:pt x="884" y="803"/>
                  </a:cubicBezTo>
                  <a:cubicBezTo>
                    <a:pt x="946" y="749"/>
                    <a:pt x="1036" y="713"/>
                    <a:pt x="1116" y="713"/>
                  </a:cubicBezTo>
                  <a:close/>
                  <a:moveTo>
                    <a:pt x="1105" y="0"/>
                  </a:moveTo>
                  <a:cubicBezTo>
                    <a:pt x="859" y="0"/>
                    <a:pt x="626" y="82"/>
                    <a:pt x="438" y="241"/>
                  </a:cubicBezTo>
                  <a:cubicBezTo>
                    <a:pt x="206" y="419"/>
                    <a:pt x="63" y="678"/>
                    <a:pt x="27" y="972"/>
                  </a:cubicBezTo>
                  <a:cubicBezTo>
                    <a:pt x="1" y="1258"/>
                    <a:pt x="81" y="1543"/>
                    <a:pt x="259" y="1775"/>
                  </a:cubicBezTo>
                  <a:cubicBezTo>
                    <a:pt x="447" y="2007"/>
                    <a:pt x="705" y="2150"/>
                    <a:pt x="1000" y="2176"/>
                  </a:cubicBezTo>
                  <a:cubicBezTo>
                    <a:pt x="1036" y="2185"/>
                    <a:pt x="1080" y="2185"/>
                    <a:pt x="1116" y="2185"/>
                  </a:cubicBezTo>
                  <a:cubicBezTo>
                    <a:pt x="1366" y="2185"/>
                    <a:pt x="1606" y="2105"/>
                    <a:pt x="1803" y="1945"/>
                  </a:cubicBezTo>
                  <a:cubicBezTo>
                    <a:pt x="2026" y="1766"/>
                    <a:pt x="2168" y="1498"/>
                    <a:pt x="2204" y="1213"/>
                  </a:cubicBezTo>
                  <a:cubicBezTo>
                    <a:pt x="2267" y="615"/>
                    <a:pt x="1838" y="71"/>
                    <a:pt x="1241" y="9"/>
                  </a:cubicBezTo>
                  <a:cubicBezTo>
                    <a:pt x="1195" y="3"/>
                    <a:pt x="1150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10754;p36">
              <a:extLst>
                <a:ext uri="{FF2B5EF4-FFF2-40B4-BE49-F238E27FC236}">
                  <a16:creationId xmlns:a16="http://schemas.microsoft.com/office/drawing/2014/main" id="{949F7964-FAD0-045E-DBB6-E264C4602EB1}"/>
                </a:ext>
              </a:extLst>
            </p:cNvPr>
            <p:cNvSpPr/>
            <p:nvPr/>
          </p:nvSpPr>
          <p:spPr>
            <a:xfrm>
              <a:off x="2768350" y="3425425"/>
              <a:ext cx="56900" cy="54650"/>
            </a:xfrm>
            <a:custGeom>
              <a:avLst/>
              <a:gdLst/>
              <a:ahLst/>
              <a:cxnLst/>
              <a:rect l="l" t="t" r="r" b="b"/>
              <a:pathLst>
                <a:path w="2276" h="2186" extrusionOk="0">
                  <a:moveTo>
                    <a:pt x="1160" y="722"/>
                  </a:moveTo>
                  <a:cubicBezTo>
                    <a:pt x="1365" y="749"/>
                    <a:pt x="1517" y="928"/>
                    <a:pt x="1490" y="1133"/>
                  </a:cubicBezTo>
                  <a:cubicBezTo>
                    <a:pt x="1474" y="1322"/>
                    <a:pt x="1313" y="1466"/>
                    <a:pt x="1127" y="1466"/>
                  </a:cubicBezTo>
                  <a:cubicBezTo>
                    <a:pt x="1111" y="1466"/>
                    <a:pt x="1096" y="1465"/>
                    <a:pt x="1080" y="1463"/>
                  </a:cubicBezTo>
                  <a:cubicBezTo>
                    <a:pt x="982" y="1454"/>
                    <a:pt x="892" y="1409"/>
                    <a:pt x="830" y="1329"/>
                  </a:cubicBezTo>
                  <a:cubicBezTo>
                    <a:pt x="767" y="1249"/>
                    <a:pt x="741" y="1151"/>
                    <a:pt x="750" y="1053"/>
                  </a:cubicBezTo>
                  <a:cubicBezTo>
                    <a:pt x="759" y="954"/>
                    <a:pt x="812" y="865"/>
                    <a:pt x="883" y="803"/>
                  </a:cubicBezTo>
                  <a:cubicBezTo>
                    <a:pt x="955" y="749"/>
                    <a:pt x="1035" y="722"/>
                    <a:pt x="1115" y="722"/>
                  </a:cubicBezTo>
                  <a:close/>
                  <a:moveTo>
                    <a:pt x="1112" y="1"/>
                  </a:moveTo>
                  <a:cubicBezTo>
                    <a:pt x="864" y="1"/>
                    <a:pt x="628" y="88"/>
                    <a:pt x="437" y="241"/>
                  </a:cubicBezTo>
                  <a:cubicBezTo>
                    <a:pt x="205" y="428"/>
                    <a:pt x="63" y="687"/>
                    <a:pt x="36" y="972"/>
                  </a:cubicBezTo>
                  <a:cubicBezTo>
                    <a:pt x="0" y="1267"/>
                    <a:pt x="81" y="1552"/>
                    <a:pt x="268" y="1775"/>
                  </a:cubicBezTo>
                  <a:cubicBezTo>
                    <a:pt x="446" y="2007"/>
                    <a:pt x="714" y="2150"/>
                    <a:pt x="999" y="2185"/>
                  </a:cubicBezTo>
                  <a:lnTo>
                    <a:pt x="1124" y="2185"/>
                  </a:lnTo>
                  <a:cubicBezTo>
                    <a:pt x="1668" y="2185"/>
                    <a:pt x="2141" y="1775"/>
                    <a:pt x="2204" y="1213"/>
                  </a:cubicBezTo>
                  <a:cubicBezTo>
                    <a:pt x="2275" y="615"/>
                    <a:pt x="1838" y="71"/>
                    <a:pt x="1240" y="9"/>
                  </a:cubicBezTo>
                  <a:cubicBezTo>
                    <a:pt x="1197" y="4"/>
                    <a:pt x="1155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10755;p36">
              <a:extLst>
                <a:ext uri="{FF2B5EF4-FFF2-40B4-BE49-F238E27FC236}">
                  <a16:creationId xmlns:a16="http://schemas.microsoft.com/office/drawing/2014/main" id="{6F7CBDC1-1F71-1B87-A810-6BE878D5D8FD}"/>
                </a:ext>
              </a:extLst>
            </p:cNvPr>
            <p:cNvSpPr/>
            <p:nvPr/>
          </p:nvSpPr>
          <p:spPr>
            <a:xfrm>
              <a:off x="2657050" y="3191750"/>
              <a:ext cx="56000" cy="54600"/>
            </a:xfrm>
            <a:custGeom>
              <a:avLst/>
              <a:gdLst/>
              <a:ahLst/>
              <a:cxnLst/>
              <a:rect l="l" t="t" r="r" b="b"/>
              <a:pathLst>
                <a:path w="2240" h="2184" extrusionOk="0">
                  <a:moveTo>
                    <a:pt x="1160" y="720"/>
                  </a:moveTo>
                  <a:cubicBezTo>
                    <a:pt x="1259" y="729"/>
                    <a:pt x="1348" y="783"/>
                    <a:pt x="1410" y="863"/>
                  </a:cubicBezTo>
                  <a:cubicBezTo>
                    <a:pt x="1473" y="934"/>
                    <a:pt x="1499" y="1032"/>
                    <a:pt x="1490" y="1140"/>
                  </a:cubicBezTo>
                  <a:cubicBezTo>
                    <a:pt x="1482" y="1238"/>
                    <a:pt x="1428" y="1327"/>
                    <a:pt x="1348" y="1389"/>
                  </a:cubicBezTo>
                  <a:cubicBezTo>
                    <a:pt x="1285" y="1444"/>
                    <a:pt x="1202" y="1471"/>
                    <a:pt x="1117" y="1471"/>
                  </a:cubicBezTo>
                  <a:cubicBezTo>
                    <a:pt x="1105" y="1471"/>
                    <a:pt x="1092" y="1471"/>
                    <a:pt x="1080" y="1470"/>
                  </a:cubicBezTo>
                  <a:cubicBezTo>
                    <a:pt x="973" y="1452"/>
                    <a:pt x="884" y="1407"/>
                    <a:pt x="821" y="1327"/>
                  </a:cubicBezTo>
                  <a:cubicBezTo>
                    <a:pt x="759" y="1247"/>
                    <a:pt x="732" y="1148"/>
                    <a:pt x="741" y="1050"/>
                  </a:cubicBezTo>
                  <a:cubicBezTo>
                    <a:pt x="768" y="863"/>
                    <a:pt x="928" y="720"/>
                    <a:pt x="1116" y="720"/>
                  </a:cubicBezTo>
                  <a:close/>
                  <a:moveTo>
                    <a:pt x="1123" y="0"/>
                  </a:moveTo>
                  <a:cubicBezTo>
                    <a:pt x="566" y="0"/>
                    <a:pt x="94" y="411"/>
                    <a:pt x="27" y="970"/>
                  </a:cubicBezTo>
                  <a:cubicBezTo>
                    <a:pt x="1" y="1264"/>
                    <a:pt x="81" y="1550"/>
                    <a:pt x="268" y="1782"/>
                  </a:cubicBezTo>
                  <a:cubicBezTo>
                    <a:pt x="447" y="2005"/>
                    <a:pt x="705" y="2148"/>
                    <a:pt x="1000" y="2183"/>
                  </a:cubicBezTo>
                  <a:lnTo>
                    <a:pt x="1125" y="2183"/>
                  </a:lnTo>
                  <a:cubicBezTo>
                    <a:pt x="1366" y="2183"/>
                    <a:pt x="1606" y="2103"/>
                    <a:pt x="1803" y="1951"/>
                  </a:cubicBezTo>
                  <a:cubicBezTo>
                    <a:pt x="2026" y="1764"/>
                    <a:pt x="2168" y="1505"/>
                    <a:pt x="2204" y="1211"/>
                  </a:cubicBezTo>
                  <a:cubicBezTo>
                    <a:pt x="2240" y="925"/>
                    <a:pt x="2151" y="640"/>
                    <a:pt x="1972" y="408"/>
                  </a:cubicBezTo>
                  <a:cubicBezTo>
                    <a:pt x="1785" y="185"/>
                    <a:pt x="1526" y="42"/>
                    <a:pt x="1241" y="7"/>
                  </a:cubicBezTo>
                  <a:cubicBezTo>
                    <a:pt x="1201" y="2"/>
                    <a:pt x="1162" y="0"/>
                    <a:pt x="1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10756;p36">
              <a:extLst>
                <a:ext uri="{FF2B5EF4-FFF2-40B4-BE49-F238E27FC236}">
                  <a16:creationId xmlns:a16="http://schemas.microsoft.com/office/drawing/2014/main" id="{6F099F21-AAEC-3C5A-67AE-96E57B93460C}"/>
                </a:ext>
              </a:extLst>
            </p:cNvPr>
            <p:cNvSpPr/>
            <p:nvPr/>
          </p:nvSpPr>
          <p:spPr>
            <a:xfrm>
              <a:off x="4214450" y="3721100"/>
              <a:ext cx="219700" cy="204800"/>
            </a:xfrm>
            <a:custGeom>
              <a:avLst/>
              <a:gdLst/>
              <a:ahLst/>
              <a:cxnLst/>
              <a:rect l="l" t="t" r="r" b="b"/>
              <a:pathLst>
                <a:path w="8788" h="8192" extrusionOk="0">
                  <a:moveTo>
                    <a:pt x="1151" y="4150"/>
                  </a:moveTo>
                  <a:lnTo>
                    <a:pt x="1151" y="4150"/>
                  </a:lnTo>
                  <a:cubicBezTo>
                    <a:pt x="1428" y="5301"/>
                    <a:pt x="2240" y="6033"/>
                    <a:pt x="3123" y="6389"/>
                  </a:cubicBezTo>
                  <a:cubicBezTo>
                    <a:pt x="3486" y="6537"/>
                    <a:pt x="3826" y="6611"/>
                    <a:pt x="4144" y="6611"/>
                  </a:cubicBezTo>
                  <a:cubicBezTo>
                    <a:pt x="4497" y="6611"/>
                    <a:pt x="4821" y="6519"/>
                    <a:pt x="5112" y="6336"/>
                  </a:cubicBezTo>
                  <a:cubicBezTo>
                    <a:pt x="5763" y="5943"/>
                    <a:pt x="6102" y="5194"/>
                    <a:pt x="6281" y="4587"/>
                  </a:cubicBezTo>
                  <a:cubicBezTo>
                    <a:pt x="6370" y="4819"/>
                    <a:pt x="6406" y="5078"/>
                    <a:pt x="6406" y="5337"/>
                  </a:cubicBezTo>
                  <a:cubicBezTo>
                    <a:pt x="6388" y="5872"/>
                    <a:pt x="6165" y="6381"/>
                    <a:pt x="5772" y="6746"/>
                  </a:cubicBezTo>
                  <a:cubicBezTo>
                    <a:pt x="5267" y="7230"/>
                    <a:pt x="4617" y="7469"/>
                    <a:pt x="3967" y="7469"/>
                  </a:cubicBezTo>
                  <a:cubicBezTo>
                    <a:pt x="3273" y="7469"/>
                    <a:pt x="2581" y="7196"/>
                    <a:pt x="2070" y="6657"/>
                  </a:cubicBezTo>
                  <a:cubicBezTo>
                    <a:pt x="1401" y="5961"/>
                    <a:pt x="1098" y="5051"/>
                    <a:pt x="1151" y="4150"/>
                  </a:cubicBezTo>
                  <a:close/>
                  <a:moveTo>
                    <a:pt x="5144" y="0"/>
                  </a:moveTo>
                  <a:cubicBezTo>
                    <a:pt x="3849" y="0"/>
                    <a:pt x="2635" y="488"/>
                    <a:pt x="1695" y="1376"/>
                  </a:cubicBezTo>
                  <a:cubicBezTo>
                    <a:pt x="63" y="2928"/>
                    <a:pt x="0" y="5515"/>
                    <a:pt x="1544" y="7148"/>
                  </a:cubicBezTo>
                  <a:cubicBezTo>
                    <a:pt x="2204" y="7844"/>
                    <a:pt x="3087" y="8192"/>
                    <a:pt x="3970" y="8192"/>
                  </a:cubicBezTo>
                  <a:cubicBezTo>
                    <a:pt x="4800" y="8192"/>
                    <a:pt x="5621" y="7888"/>
                    <a:pt x="6272" y="7273"/>
                  </a:cubicBezTo>
                  <a:cubicBezTo>
                    <a:pt x="6798" y="6764"/>
                    <a:pt x="7101" y="6086"/>
                    <a:pt x="7119" y="5355"/>
                  </a:cubicBezTo>
                  <a:cubicBezTo>
                    <a:pt x="7137" y="4623"/>
                    <a:pt x="6870" y="3927"/>
                    <a:pt x="6370" y="3392"/>
                  </a:cubicBezTo>
                  <a:lnTo>
                    <a:pt x="5817" y="2821"/>
                  </a:lnTo>
                  <a:lnTo>
                    <a:pt x="5745" y="3606"/>
                  </a:lnTo>
                  <a:cubicBezTo>
                    <a:pt x="5710" y="4052"/>
                    <a:pt x="5451" y="5292"/>
                    <a:pt x="4737" y="5729"/>
                  </a:cubicBezTo>
                  <a:cubicBezTo>
                    <a:pt x="4559" y="5836"/>
                    <a:pt x="4360" y="5890"/>
                    <a:pt x="4137" y="5890"/>
                  </a:cubicBezTo>
                  <a:cubicBezTo>
                    <a:pt x="3914" y="5890"/>
                    <a:pt x="3667" y="5836"/>
                    <a:pt x="3390" y="5729"/>
                  </a:cubicBezTo>
                  <a:cubicBezTo>
                    <a:pt x="2873" y="5515"/>
                    <a:pt x="1249" y="4641"/>
                    <a:pt x="1936" y="2161"/>
                  </a:cubicBezTo>
                  <a:cubicBezTo>
                    <a:pt x="2016" y="2072"/>
                    <a:pt x="2097" y="1983"/>
                    <a:pt x="2186" y="1902"/>
                  </a:cubicBezTo>
                  <a:cubicBezTo>
                    <a:pt x="2992" y="1139"/>
                    <a:pt x="4029" y="714"/>
                    <a:pt x="5123" y="714"/>
                  </a:cubicBezTo>
                  <a:cubicBezTo>
                    <a:pt x="5167" y="714"/>
                    <a:pt x="5211" y="714"/>
                    <a:pt x="5255" y="716"/>
                  </a:cubicBezTo>
                  <a:cubicBezTo>
                    <a:pt x="6406" y="743"/>
                    <a:pt x="7476" y="1224"/>
                    <a:pt x="8261" y="2054"/>
                  </a:cubicBezTo>
                  <a:lnTo>
                    <a:pt x="8788" y="1554"/>
                  </a:lnTo>
                  <a:cubicBezTo>
                    <a:pt x="7860" y="591"/>
                    <a:pt x="6620" y="29"/>
                    <a:pt x="5282" y="2"/>
                  </a:cubicBezTo>
                  <a:cubicBezTo>
                    <a:pt x="5236" y="1"/>
                    <a:pt x="5190" y="0"/>
                    <a:pt x="5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10757;p36">
              <a:extLst>
                <a:ext uri="{FF2B5EF4-FFF2-40B4-BE49-F238E27FC236}">
                  <a16:creationId xmlns:a16="http://schemas.microsoft.com/office/drawing/2014/main" id="{C8547A4C-E778-E6CB-3C2F-90ADFABFF00C}"/>
                </a:ext>
              </a:extLst>
            </p:cNvPr>
            <p:cNvSpPr/>
            <p:nvPr/>
          </p:nvSpPr>
          <p:spPr>
            <a:xfrm>
              <a:off x="4025775" y="3806900"/>
              <a:ext cx="238875" cy="182575"/>
            </a:xfrm>
            <a:custGeom>
              <a:avLst/>
              <a:gdLst/>
              <a:ahLst/>
              <a:cxnLst/>
              <a:rect l="l" t="t" r="r" b="b"/>
              <a:pathLst>
                <a:path w="9555" h="7303" extrusionOk="0">
                  <a:moveTo>
                    <a:pt x="7137" y="1316"/>
                  </a:moveTo>
                  <a:lnTo>
                    <a:pt x="7137" y="1316"/>
                  </a:lnTo>
                  <a:cubicBezTo>
                    <a:pt x="7877" y="1816"/>
                    <a:pt x="8413" y="2618"/>
                    <a:pt x="8555" y="3573"/>
                  </a:cubicBezTo>
                  <a:cubicBezTo>
                    <a:pt x="8778" y="5000"/>
                    <a:pt x="7797" y="6339"/>
                    <a:pt x="6370" y="6562"/>
                  </a:cubicBezTo>
                  <a:cubicBezTo>
                    <a:pt x="6268" y="6577"/>
                    <a:pt x="6166" y="6584"/>
                    <a:pt x="6064" y="6584"/>
                  </a:cubicBezTo>
                  <a:cubicBezTo>
                    <a:pt x="5634" y="6584"/>
                    <a:pt x="5216" y="6449"/>
                    <a:pt x="4862" y="6196"/>
                  </a:cubicBezTo>
                  <a:cubicBezTo>
                    <a:pt x="4657" y="6035"/>
                    <a:pt x="4478" y="5848"/>
                    <a:pt x="4345" y="5643"/>
                  </a:cubicBezTo>
                  <a:lnTo>
                    <a:pt x="4345" y="5643"/>
                  </a:lnTo>
                  <a:cubicBezTo>
                    <a:pt x="4727" y="5787"/>
                    <a:pt x="5199" y="5917"/>
                    <a:pt x="5679" y="5917"/>
                  </a:cubicBezTo>
                  <a:cubicBezTo>
                    <a:pt x="5938" y="5917"/>
                    <a:pt x="6200" y="5879"/>
                    <a:pt x="6450" y="5785"/>
                  </a:cubicBezTo>
                  <a:cubicBezTo>
                    <a:pt x="7057" y="5554"/>
                    <a:pt x="7485" y="5036"/>
                    <a:pt x="7708" y="4242"/>
                  </a:cubicBezTo>
                  <a:cubicBezTo>
                    <a:pt x="7967" y="3323"/>
                    <a:pt x="7877" y="2226"/>
                    <a:pt x="7137" y="1316"/>
                  </a:cubicBezTo>
                  <a:close/>
                  <a:moveTo>
                    <a:pt x="5243" y="0"/>
                  </a:moveTo>
                  <a:cubicBezTo>
                    <a:pt x="5035" y="0"/>
                    <a:pt x="4824" y="16"/>
                    <a:pt x="4612" y="49"/>
                  </a:cubicBezTo>
                  <a:cubicBezTo>
                    <a:pt x="1874" y="469"/>
                    <a:pt x="0" y="3038"/>
                    <a:pt x="419" y="5768"/>
                  </a:cubicBezTo>
                  <a:lnTo>
                    <a:pt x="1133" y="5661"/>
                  </a:lnTo>
                  <a:cubicBezTo>
                    <a:pt x="767" y="3314"/>
                    <a:pt x="2382" y="1120"/>
                    <a:pt x="4719" y="754"/>
                  </a:cubicBezTo>
                  <a:cubicBezTo>
                    <a:pt x="4844" y="736"/>
                    <a:pt x="4960" y="727"/>
                    <a:pt x="5085" y="718"/>
                  </a:cubicBezTo>
                  <a:cubicBezTo>
                    <a:pt x="7467" y="1691"/>
                    <a:pt x="7164" y="3511"/>
                    <a:pt x="7012" y="4046"/>
                  </a:cubicBezTo>
                  <a:cubicBezTo>
                    <a:pt x="6851" y="4617"/>
                    <a:pt x="6584" y="4965"/>
                    <a:pt x="6191" y="5116"/>
                  </a:cubicBezTo>
                  <a:cubicBezTo>
                    <a:pt x="6029" y="5178"/>
                    <a:pt x="5853" y="5204"/>
                    <a:pt x="5675" y="5204"/>
                  </a:cubicBezTo>
                  <a:cubicBezTo>
                    <a:pt x="4827" y="5204"/>
                    <a:pt x="3906" y="4624"/>
                    <a:pt x="3899" y="4617"/>
                  </a:cubicBezTo>
                  <a:lnTo>
                    <a:pt x="3230" y="4198"/>
                  </a:lnTo>
                  <a:lnTo>
                    <a:pt x="3354" y="4974"/>
                  </a:lnTo>
                  <a:cubicBezTo>
                    <a:pt x="3461" y="5705"/>
                    <a:pt x="3845" y="6339"/>
                    <a:pt x="4443" y="6776"/>
                  </a:cubicBezTo>
                  <a:cubicBezTo>
                    <a:pt x="4916" y="7124"/>
                    <a:pt x="5478" y="7302"/>
                    <a:pt x="6058" y="7302"/>
                  </a:cubicBezTo>
                  <a:cubicBezTo>
                    <a:pt x="6200" y="7302"/>
                    <a:pt x="6334" y="7293"/>
                    <a:pt x="6477" y="7266"/>
                  </a:cubicBezTo>
                  <a:cubicBezTo>
                    <a:pt x="8297" y="6990"/>
                    <a:pt x="9555" y="5277"/>
                    <a:pt x="9269" y="3457"/>
                  </a:cubicBezTo>
                  <a:cubicBezTo>
                    <a:pt x="8962" y="1447"/>
                    <a:pt x="7217" y="0"/>
                    <a:pt x="5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10758;p36">
              <a:extLst>
                <a:ext uri="{FF2B5EF4-FFF2-40B4-BE49-F238E27FC236}">
                  <a16:creationId xmlns:a16="http://schemas.microsoft.com/office/drawing/2014/main" id="{C7033FAB-97B6-6479-EADB-3607FAC42F77}"/>
                </a:ext>
              </a:extLst>
            </p:cNvPr>
            <p:cNvSpPr/>
            <p:nvPr/>
          </p:nvSpPr>
          <p:spPr>
            <a:xfrm>
              <a:off x="4226275" y="3910700"/>
              <a:ext cx="132500" cy="150350"/>
            </a:xfrm>
            <a:custGeom>
              <a:avLst/>
              <a:gdLst/>
              <a:ahLst/>
              <a:cxnLst/>
              <a:rect l="l" t="t" r="r" b="b"/>
              <a:pathLst>
                <a:path w="5300" h="6014" extrusionOk="0">
                  <a:moveTo>
                    <a:pt x="3238" y="1"/>
                  </a:moveTo>
                  <a:lnTo>
                    <a:pt x="2632" y="385"/>
                  </a:lnTo>
                  <a:cubicBezTo>
                    <a:pt x="2650" y="411"/>
                    <a:pt x="4282" y="2972"/>
                    <a:pt x="4104" y="5023"/>
                  </a:cubicBezTo>
                  <a:cubicBezTo>
                    <a:pt x="3363" y="4649"/>
                    <a:pt x="1767" y="3632"/>
                    <a:pt x="642" y="1500"/>
                  </a:cubicBezTo>
                  <a:lnTo>
                    <a:pt x="0" y="1830"/>
                  </a:lnTo>
                  <a:cubicBezTo>
                    <a:pt x="1642" y="4934"/>
                    <a:pt x="4157" y="5844"/>
                    <a:pt x="4264" y="5880"/>
                  </a:cubicBezTo>
                  <a:lnTo>
                    <a:pt x="4639" y="6014"/>
                  </a:lnTo>
                  <a:lnTo>
                    <a:pt x="4737" y="5630"/>
                  </a:lnTo>
                  <a:cubicBezTo>
                    <a:pt x="5299" y="3221"/>
                    <a:pt x="3319" y="126"/>
                    <a:pt x="3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10759;p36">
              <a:extLst>
                <a:ext uri="{FF2B5EF4-FFF2-40B4-BE49-F238E27FC236}">
                  <a16:creationId xmlns:a16="http://schemas.microsoft.com/office/drawing/2014/main" id="{976B1C44-3631-7B43-8D07-0CEF7BF72F5F}"/>
                </a:ext>
              </a:extLst>
            </p:cNvPr>
            <p:cNvSpPr/>
            <p:nvPr/>
          </p:nvSpPr>
          <p:spPr>
            <a:xfrm>
              <a:off x="3703050" y="3871100"/>
              <a:ext cx="383175" cy="297225"/>
            </a:xfrm>
            <a:custGeom>
              <a:avLst/>
              <a:gdLst/>
              <a:ahLst/>
              <a:cxnLst/>
              <a:rect l="l" t="t" r="r" b="b"/>
              <a:pathLst>
                <a:path w="15327" h="11889" extrusionOk="0">
                  <a:moveTo>
                    <a:pt x="9128" y="6381"/>
                  </a:moveTo>
                  <a:cubicBezTo>
                    <a:pt x="9477" y="6381"/>
                    <a:pt x="9789" y="6655"/>
                    <a:pt x="9822" y="7009"/>
                  </a:cubicBezTo>
                  <a:cubicBezTo>
                    <a:pt x="9831" y="7161"/>
                    <a:pt x="9796" y="7473"/>
                    <a:pt x="9573" y="7660"/>
                  </a:cubicBezTo>
                  <a:cubicBezTo>
                    <a:pt x="9420" y="7791"/>
                    <a:pt x="9195" y="7855"/>
                    <a:pt x="8910" y="7855"/>
                  </a:cubicBezTo>
                  <a:cubicBezTo>
                    <a:pt x="8726" y="7855"/>
                    <a:pt x="8518" y="7828"/>
                    <a:pt x="8288" y="7776"/>
                  </a:cubicBezTo>
                  <a:cubicBezTo>
                    <a:pt x="8243" y="7669"/>
                    <a:pt x="8217" y="7553"/>
                    <a:pt x="8208" y="7428"/>
                  </a:cubicBezTo>
                  <a:cubicBezTo>
                    <a:pt x="8154" y="6911"/>
                    <a:pt x="8538" y="6438"/>
                    <a:pt x="9064" y="6384"/>
                  </a:cubicBezTo>
                  <a:cubicBezTo>
                    <a:pt x="9085" y="6382"/>
                    <a:pt x="9107" y="6381"/>
                    <a:pt x="9128" y="6381"/>
                  </a:cubicBezTo>
                  <a:close/>
                  <a:moveTo>
                    <a:pt x="8464" y="1"/>
                  </a:moveTo>
                  <a:cubicBezTo>
                    <a:pt x="8250" y="1"/>
                    <a:pt x="8033" y="11"/>
                    <a:pt x="7815" y="33"/>
                  </a:cubicBezTo>
                  <a:cubicBezTo>
                    <a:pt x="3310" y="461"/>
                    <a:pt x="0" y="4475"/>
                    <a:pt x="437" y="8980"/>
                  </a:cubicBezTo>
                  <a:lnTo>
                    <a:pt x="1151" y="8909"/>
                  </a:lnTo>
                  <a:cubicBezTo>
                    <a:pt x="759" y="4805"/>
                    <a:pt x="3774" y="1139"/>
                    <a:pt x="7887" y="746"/>
                  </a:cubicBezTo>
                  <a:cubicBezTo>
                    <a:pt x="8077" y="728"/>
                    <a:pt x="8267" y="719"/>
                    <a:pt x="8455" y="719"/>
                  </a:cubicBezTo>
                  <a:cubicBezTo>
                    <a:pt x="11458" y="719"/>
                    <a:pt x="14043" y="3016"/>
                    <a:pt x="14336" y="6063"/>
                  </a:cubicBezTo>
                  <a:cubicBezTo>
                    <a:pt x="14577" y="8624"/>
                    <a:pt x="12695" y="10907"/>
                    <a:pt x="10144" y="11148"/>
                  </a:cubicBezTo>
                  <a:cubicBezTo>
                    <a:pt x="10027" y="11159"/>
                    <a:pt x="9911" y="11164"/>
                    <a:pt x="9795" y="11164"/>
                  </a:cubicBezTo>
                  <a:cubicBezTo>
                    <a:pt x="8946" y="11164"/>
                    <a:pt x="8127" y="10877"/>
                    <a:pt x="7467" y="10327"/>
                  </a:cubicBezTo>
                  <a:cubicBezTo>
                    <a:pt x="6718" y="9712"/>
                    <a:pt x="6245" y="8829"/>
                    <a:pt x="6156" y="7856"/>
                  </a:cubicBezTo>
                  <a:cubicBezTo>
                    <a:pt x="6004" y="6295"/>
                    <a:pt x="7155" y="4904"/>
                    <a:pt x="8716" y="4752"/>
                  </a:cubicBezTo>
                  <a:cubicBezTo>
                    <a:pt x="8787" y="4745"/>
                    <a:pt x="8858" y="4742"/>
                    <a:pt x="8928" y="4742"/>
                  </a:cubicBezTo>
                  <a:cubicBezTo>
                    <a:pt x="10054" y="4742"/>
                    <a:pt x="11025" y="5599"/>
                    <a:pt x="11134" y="6741"/>
                  </a:cubicBezTo>
                  <a:cubicBezTo>
                    <a:pt x="11223" y="7669"/>
                    <a:pt x="10536" y="8499"/>
                    <a:pt x="9608" y="8588"/>
                  </a:cubicBezTo>
                  <a:cubicBezTo>
                    <a:pt x="9566" y="8593"/>
                    <a:pt x="9524" y="8595"/>
                    <a:pt x="9483" y="8595"/>
                  </a:cubicBezTo>
                  <a:cubicBezTo>
                    <a:pt x="9378" y="8595"/>
                    <a:pt x="9277" y="8580"/>
                    <a:pt x="9180" y="8561"/>
                  </a:cubicBezTo>
                  <a:cubicBezTo>
                    <a:pt x="9519" y="8517"/>
                    <a:pt x="9805" y="8401"/>
                    <a:pt x="10037" y="8204"/>
                  </a:cubicBezTo>
                  <a:cubicBezTo>
                    <a:pt x="10456" y="7847"/>
                    <a:pt x="10572" y="7321"/>
                    <a:pt x="10536" y="6946"/>
                  </a:cubicBezTo>
                  <a:cubicBezTo>
                    <a:pt x="10469" y="6214"/>
                    <a:pt x="9846" y="5665"/>
                    <a:pt x="9124" y="5665"/>
                  </a:cubicBezTo>
                  <a:cubicBezTo>
                    <a:pt x="9080" y="5665"/>
                    <a:pt x="9037" y="5667"/>
                    <a:pt x="8993" y="5671"/>
                  </a:cubicBezTo>
                  <a:cubicBezTo>
                    <a:pt x="8074" y="5760"/>
                    <a:pt x="7396" y="6581"/>
                    <a:pt x="7485" y="7500"/>
                  </a:cubicBezTo>
                  <a:cubicBezTo>
                    <a:pt x="7586" y="8532"/>
                    <a:pt x="8460" y="9311"/>
                    <a:pt x="9476" y="9311"/>
                  </a:cubicBezTo>
                  <a:cubicBezTo>
                    <a:pt x="9541" y="9311"/>
                    <a:pt x="9606" y="9308"/>
                    <a:pt x="9671" y="9302"/>
                  </a:cubicBezTo>
                  <a:cubicBezTo>
                    <a:pt x="11000" y="9177"/>
                    <a:pt x="11972" y="7990"/>
                    <a:pt x="11848" y="6670"/>
                  </a:cubicBezTo>
                  <a:cubicBezTo>
                    <a:pt x="11705" y="5162"/>
                    <a:pt x="10430" y="4024"/>
                    <a:pt x="8945" y="4024"/>
                  </a:cubicBezTo>
                  <a:cubicBezTo>
                    <a:pt x="8849" y="4024"/>
                    <a:pt x="8752" y="4028"/>
                    <a:pt x="8654" y="4038"/>
                  </a:cubicBezTo>
                  <a:cubicBezTo>
                    <a:pt x="6691" y="4226"/>
                    <a:pt x="5255" y="5965"/>
                    <a:pt x="5442" y="7928"/>
                  </a:cubicBezTo>
                  <a:cubicBezTo>
                    <a:pt x="5549" y="9087"/>
                    <a:pt x="6111" y="10140"/>
                    <a:pt x="7012" y="10881"/>
                  </a:cubicBezTo>
                  <a:cubicBezTo>
                    <a:pt x="7797" y="11541"/>
                    <a:pt x="8770" y="11889"/>
                    <a:pt x="9787" y="11889"/>
                  </a:cubicBezTo>
                  <a:cubicBezTo>
                    <a:pt x="9929" y="11889"/>
                    <a:pt x="10063" y="11880"/>
                    <a:pt x="10206" y="11862"/>
                  </a:cubicBezTo>
                  <a:cubicBezTo>
                    <a:pt x="13159" y="11585"/>
                    <a:pt x="15327" y="8954"/>
                    <a:pt x="15050" y="6001"/>
                  </a:cubicBezTo>
                  <a:cubicBezTo>
                    <a:pt x="14723" y="2579"/>
                    <a:pt x="11833" y="1"/>
                    <a:pt x="8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10760;p36">
              <a:extLst>
                <a:ext uri="{FF2B5EF4-FFF2-40B4-BE49-F238E27FC236}">
                  <a16:creationId xmlns:a16="http://schemas.microsoft.com/office/drawing/2014/main" id="{168B940B-05DC-8DB7-4D76-9AC125C4B65F}"/>
                </a:ext>
              </a:extLst>
            </p:cNvPr>
            <p:cNvSpPr/>
            <p:nvPr/>
          </p:nvSpPr>
          <p:spPr>
            <a:xfrm>
              <a:off x="4406025" y="3533475"/>
              <a:ext cx="331900" cy="337775"/>
            </a:xfrm>
            <a:custGeom>
              <a:avLst/>
              <a:gdLst/>
              <a:ahLst/>
              <a:cxnLst/>
              <a:rect l="l" t="t" r="r" b="b"/>
              <a:pathLst>
                <a:path w="13276" h="13511" extrusionOk="0">
                  <a:moveTo>
                    <a:pt x="6932" y="7213"/>
                  </a:moveTo>
                  <a:cubicBezTo>
                    <a:pt x="7146" y="7213"/>
                    <a:pt x="7369" y="7284"/>
                    <a:pt x="7548" y="7436"/>
                  </a:cubicBezTo>
                  <a:cubicBezTo>
                    <a:pt x="7637" y="7516"/>
                    <a:pt x="7717" y="7605"/>
                    <a:pt x="7780" y="7703"/>
                  </a:cubicBezTo>
                  <a:cubicBezTo>
                    <a:pt x="7548" y="8265"/>
                    <a:pt x="7262" y="8604"/>
                    <a:pt x="6950" y="8694"/>
                  </a:cubicBezTo>
                  <a:cubicBezTo>
                    <a:pt x="6896" y="8707"/>
                    <a:pt x="6843" y="8713"/>
                    <a:pt x="6792" y="8713"/>
                  </a:cubicBezTo>
                  <a:cubicBezTo>
                    <a:pt x="6569" y="8713"/>
                    <a:pt x="6375" y="8604"/>
                    <a:pt x="6281" y="8524"/>
                  </a:cubicBezTo>
                  <a:cubicBezTo>
                    <a:pt x="6138" y="8399"/>
                    <a:pt x="6049" y="8230"/>
                    <a:pt x="6040" y="8051"/>
                  </a:cubicBezTo>
                  <a:cubicBezTo>
                    <a:pt x="6022" y="7864"/>
                    <a:pt x="6076" y="7685"/>
                    <a:pt x="6201" y="7543"/>
                  </a:cubicBezTo>
                  <a:cubicBezTo>
                    <a:pt x="6388" y="7320"/>
                    <a:pt x="6656" y="7213"/>
                    <a:pt x="6932" y="7213"/>
                  </a:cubicBezTo>
                  <a:close/>
                  <a:moveTo>
                    <a:pt x="7949" y="0"/>
                  </a:moveTo>
                  <a:cubicBezTo>
                    <a:pt x="5632" y="0"/>
                    <a:pt x="3331" y="975"/>
                    <a:pt x="1713" y="2868"/>
                  </a:cubicBezTo>
                  <a:cubicBezTo>
                    <a:pt x="563" y="4215"/>
                    <a:pt x="1" y="5928"/>
                    <a:pt x="143" y="7694"/>
                  </a:cubicBezTo>
                  <a:cubicBezTo>
                    <a:pt x="277" y="9461"/>
                    <a:pt x="1098" y="11067"/>
                    <a:pt x="2445" y="12217"/>
                  </a:cubicBezTo>
                  <a:cubicBezTo>
                    <a:pt x="3426" y="13056"/>
                    <a:pt x="4648" y="13511"/>
                    <a:pt x="5933" y="13511"/>
                  </a:cubicBezTo>
                  <a:cubicBezTo>
                    <a:pt x="6076" y="13511"/>
                    <a:pt x="6218" y="13502"/>
                    <a:pt x="6361" y="13493"/>
                  </a:cubicBezTo>
                  <a:cubicBezTo>
                    <a:pt x="7789" y="13377"/>
                    <a:pt x="9091" y="12717"/>
                    <a:pt x="10028" y="11629"/>
                  </a:cubicBezTo>
                  <a:cubicBezTo>
                    <a:pt x="10786" y="10736"/>
                    <a:pt x="11152" y="9603"/>
                    <a:pt x="11063" y="8444"/>
                  </a:cubicBezTo>
                  <a:cubicBezTo>
                    <a:pt x="10973" y="7275"/>
                    <a:pt x="10429" y="6222"/>
                    <a:pt x="9546" y="5464"/>
                  </a:cubicBezTo>
                  <a:cubicBezTo>
                    <a:pt x="8886" y="4901"/>
                    <a:pt x="8074" y="4606"/>
                    <a:pt x="7221" y="4606"/>
                  </a:cubicBezTo>
                  <a:cubicBezTo>
                    <a:pt x="7128" y="4606"/>
                    <a:pt x="7035" y="4610"/>
                    <a:pt x="6941" y="4617"/>
                  </a:cubicBezTo>
                  <a:cubicBezTo>
                    <a:pt x="5995" y="4688"/>
                    <a:pt x="5130" y="5125"/>
                    <a:pt x="4506" y="5857"/>
                  </a:cubicBezTo>
                  <a:cubicBezTo>
                    <a:pt x="3997" y="6445"/>
                    <a:pt x="3756" y="7204"/>
                    <a:pt x="3819" y="7989"/>
                  </a:cubicBezTo>
                  <a:cubicBezTo>
                    <a:pt x="3872" y="8765"/>
                    <a:pt x="4238" y="9479"/>
                    <a:pt x="4836" y="9987"/>
                  </a:cubicBezTo>
                  <a:cubicBezTo>
                    <a:pt x="5282" y="10361"/>
                    <a:pt x="5832" y="10564"/>
                    <a:pt x="6418" y="10564"/>
                  </a:cubicBezTo>
                  <a:cubicBezTo>
                    <a:pt x="6476" y="10564"/>
                    <a:pt x="6535" y="10562"/>
                    <a:pt x="6593" y="10558"/>
                  </a:cubicBezTo>
                  <a:cubicBezTo>
                    <a:pt x="7235" y="10505"/>
                    <a:pt x="7815" y="10210"/>
                    <a:pt x="8235" y="9719"/>
                  </a:cubicBezTo>
                  <a:cubicBezTo>
                    <a:pt x="8583" y="9309"/>
                    <a:pt x="8752" y="8792"/>
                    <a:pt x="8707" y="8256"/>
                  </a:cubicBezTo>
                  <a:cubicBezTo>
                    <a:pt x="8672" y="7721"/>
                    <a:pt x="8422" y="7239"/>
                    <a:pt x="8012" y="6892"/>
                  </a:cubicBezTo>
                  <a:cubicBezTo>
                    <a:pt x="7699" y="6623"/>
                    <a:pt x="7313" y="6492"/>
                    <a:pt x="6929" y="6492"/>
                  </a:cubicBezTo>
                  <a:cubicBezTo>
                    <a:pt x="6456" y="6492"/>
                    <a:pt x="5986" y="6690"/>
                    <a:pt x="5656" y="7079"/>
                  </a:cubicBezTo>
                  <a:cubicBezTo>
                    <a:pt x="5407" y="7364"/>
                    <a:pt x="5291" y="7730"/>
                    <a:pt x="5317" y="8105"/>
                  </a:cubicBezTo>
                  <a:cubicBezTo>
                    <a:pt x="5353" y="8479"/>
                    <a:pt x="5523" y="8818"/>
                    <a:pt x="5808" y="9068"/>
                  </a:cubicBezTo>
                  <a:cubicBezTo>
                    <a:pt x="6040" y="9258"/>
                    <a:pt x="6393" y="9431"/>
                    <a:pt x="6793" y="9431"/>
                  </a:cubicBezTo>
                  <a:cubicBezTo>
                    <a:pt x="6902" y="9431"/>
                    <a:pt x="7014" y="9418"/>
                    <a:pt x="7128" y="9389"/>
                  </a:cubicBezTo>
                  <a:cubicBezTo>
                    <a:pt x="7423" y="9309"/>
                    <a:pt x="7682" y="9140"/>
                    <a:pt x="7913" y="8881"/>
                  </a:cubicBezTo>
                  <a:lnTo>
                    <a:pt x="7913" y="8881"/>
                  </a:lnTo>
                  <a:cubicBezTo>
                    <a:pt x="7860" y="9015"/>
                    <a:pt x="7789" y="9140"/>
                    <a:pt x="7690" y="9247"/>
                  </a:cubicBezTo>
                  <a:cubicBezTo>
                    <a:pt x="7396" y="9595"/>
                    <a:pt x="6986" y="9800"/>
                    <a:pt x="6531" y="9835"/>
                  </a:cubicBezTo>
                  <a:cubicBezTo>
                    <a:pt x="6486" y="9839"/>
                    <a:pt x="6441" y="9841"/>
                    <a:pt x="6396" y="9841"/>
                  </a:cubicBezTo>
                  <a:cubicBezTo>
                    <a:pt x="5997" y="9841"/>
                    <a:pt x="5612" y="9699"/>
                    <a:pt x="5300" y="9434"/>
                  </a:cubicBezTo>
                  <a:cubicBezTo>
                    <a:pt x="4372" y="8649"/>
                    <a:pt x="4265" y="7248"/>
                    <a:pt x="5059" y="6321"/>
                  </a:cubicBezTo>
                  <a:cubicBezTo>
                    <a:pt x="5619" y="5662"/>
                    <a:pt x="6418" y="5323"/>
                    <a:pt x="7222" y="5323"/>
                  </a:cubicBezTo>
                  <a:cubicBezTo>
                    <a:pt x="7878" y="5323"/>
                    <a:pt x="8537" y="5548"/>
                    <a:pt x="9073" y="6008"/>
                  </a:cubicBezTo>
                  <a:cubicBezTo>
                    <a:pt x="9814" y="6642"/>
                    <a:pt x="10269" y="7525"/>
                    <a:pt x="10340" y="8497"/>
                  </a:cubicBezTo>
                  <a:cubicBezTo>
                    <a:pt x="10420" y="9470"/>
                    <a:pt x="10117" y="10415"/>
                    <a:pt x="9484" y="11156"/>
                  </a:cubicBezTo>
                  <a:cubicBezTo>
                    <a:pt x="8672" y="12101"/>
                    <a:pt x="7539" y="12681"/>
                    <a:pt x="6299" y="12779"/>
                  </a:cubicBezTo>
                  <a:cubicBezTo>
                    <a:pt x="6181" y="12788"/>
                    <a:pt x="6064" y="12792"/>
                    <a:pt x="5947" y="12792"/>
                  </a:cubicBezTo>
                  <a:cubicBezTo>
                    <a:pt x="4833" y="12792"/>
                    <a:pt x="3765" y="12408"/>
                    <a:pt x="2909" y="11673"/>
                  </a:cubicBezTo>
                  <a:cubicBezTo>
                    <a:pt x="1713" y="10647"/>
                    <a:pt x="982" y="9211"/>
                    <a:pt x="857" y="7641"/>
                  </a:cubicBezTo>
                  <a:cubicBezTo>
                    <a:pt x="732" y="6071"/>
                    <a:pt x="1232" y="4536"/>
                    <a:pt x="2258" y="3341"/>
                  </a:cubicBezTo>
                  <a:cubicBezTo>
                    <a:pt x="3738" y="1610"/>
                    <a:pt x="5839" y="722"/>
                    <a:pt x="7951" y="722"/>
                  </a:cubicBezTo>
                  <a:cubicBezTo>
                    <a:pt x="9670" y="722"/>
                    <a:pt x="11397" y="1310"/>
                    <a:pt x="12802" y="2511"/>
                  </a:cubicBezTo>
                  <a:lnTo>
                    <a:pt x="13275" y="1967"/>
                  </a:lnTo>
                  <a:cubicBezTo>
                    <a:pt x="11730" y="646"/>
                    <a:pt x="9834" y="0"/>
                    <a:pt x="7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10761;p36">
              <a:extLst>
                <a:ext uri="{FF2B5EF4-FFF2-40B4-BE49-F238E27FC236}">
                  <a16:creationId xmlns:a16="http://schemas.microsoft.com/office/drawing/2014/main" id="{104D1F88-AB9D-06EC-A095-C0AE84358570}"/>
                </a:ext>
              </a:extLst>
            </p:cNvPr>
            <p:cNvSpPr/>
            <p:nvPr/>
          </p:nvSpPr>
          <p:spPr>
            <a:xfrm>
              <a:off x="4581550" y="3321700"/>
              <a:ext cx="209675" cy="240000"/>
            </a:xfrm>
            <a:custGeom>
              <a:avLst/>
              <a:gdLst/>
              <a:ahLst/>
              <a:cxnLst/>
              <a:rect l="l" t="t" r="r" b="b"/>
              <a:pathLst>
                <a:path w="8387" h="9600" extrusionOk="0">
                  <a:moveTo>
                    <a:pt x="3578" y="1"/>
                  </a:moveTo>
                  <a:lnTo>
                    <a:pt x="3462" y="705"/>
                  </a:lnTo>
                  <a:cubicBezTo>
                    <a:pt x="5924" y="1098"/>
                    <a:pt x="7610" y="3426"/>
                    <a:pt x="7226" y="5888"/>
                  </a:cubicBezTo>
                  <a:cubicBezTo>
                    <a:pt x="7075" y="6825"/>
                    <a:pt x="6566" y="7646"/>
                    <a:pt x="5799" y="8208"/>
                  </a:cubicBezTo>
                  <a:cubicBezTo>
                    <a:pt x="5183" y="8652"/>
                    <a:pt x="4458" y="8883"/>
                    <a:pt x="3711" y="8883"/>
                  </a:cubicBezTo>
                  <a:cubicBezTo>
                    <a:pt x="3528" y="8883"/>
                    <a:pt x="3343" y="8869"/>
                    <a:pt x="3158" y="8841"/>
                  </a:cubicBezTo>
                  <a:cubicBezTo>
                    <a:pt x="2427" y="8725"/>
                    <a:pt x="1785" y="8333"/>
                    <a:pt x="1356" y="7735"/>
                  </a:cubicBezTo>
                  <a:cubicBezTo>
                    <a:pt x="919" y="7128"/>
                    <a:pt x="741" y="6397"/>
                    <a:pt x="857" y="5674"/>
                  </a:cubicBezTo>
                  <a:cubicBezTo>
                    <a:pt x="1026" y="4620"/>
                    <a:pt x="1936" y="3863"/>
                    <a:pt x="2971" y="3863"/>
                  </a:cubicBezTo>
                  <a:cubicBezTo>
                    <a:pt x="3083" y="3863"/>
                    <a:pt x="3196" y="3872"/>
                    <a:pt x="3310" y="3890"/>
                  </a:cubicBezTo>
                  <a:cubicBezTo>
                    <a:pt x="4202" y="4033"/>
                    <a:pt x="4818" y="4871"/>
                    <a:pt x="4675" y="5772"/>
                  </a:cubicBezTo>
                  <a:cubicBezTo>
                    <a:pt x="4578" y="6384"/>
                    <a:pt x="4054" y="6814"/>
                    <a:pt x="3454" y="6814"/>
                  </a:cubicBezTo>
                  <a:cubicBezTo>
                    <a:pt x="3389" y="6814"/>
                    <a:pt x="3323" y="6809"/>
                    <a:pt x="3257" y="6798"/>
                  </a:cubicBezTo>
                  <a:cubicBezTo>
                    <a:pt x="3016" y="6763"/>
                    <a:pt x="2802" y="6629"/>
                    <a:pt x="2659" y="6433"/>
                  </a:cubicBezTo>
                  <a:cubicBezTo>
                    <a:pt x="2507" y="6236"/>
                    <a:pt x="2454" y="5987"/>
                    <a:pt x="2489" y="5746"/>
                  </a:cubicBezTo>
                  <a:cubicBezTo>
                    <a:pt x="2516" y="5567"/>
                    <a:pt x="2614" y="5416"/>
                    <a:pt x="2757" y="5309"/>
                  </a:cubicBezTo>
                  <a:cubicBezTo>
                    <a:pt x="2872" y="5229"/>
                    <a:pt x="3011" y="5185"/>
                    <a:pt x="3149" y="5185"/>
                  </a:cubicBezTo>
                  <a:cubicBezTo>
                    <a:pt x="3182" y="5185"/>
                    <a:pt x="3215" y="5187"/>
                    <a:pt x="3248" y="5193"/>
                  </a:cubicBezTo>
                  <a:lnTo>
                    <a:pt x="3364" y="4488"/>
                  </a:lnTo>
                  <a:cubicBezTo>
                    <a:pt x="3287" y="4475"/>
                    <a:pt x="3210" y="4468"/>
                    <a:pt x="3134" y="4468"/>
                  </a:cubicBezTo>
                  <a:cubicBezTo>
                    <a:pt x="2848" y="4468"/>
                    <a:pt x="2570" y="4559"/>
                    <a:pt x="2338" y="4729"/>
                  </a:cubicBezTo>
                  <a:cubicBezTo>
                    <a:pt x="2034" y="4952"/>
                    <a:pt x="1838" y="5273"/>
                    <a:pt x="1785" y="5639"/>
                  </a:cubicBezTo>
                  <a:cubicBezTo>
                    <a:pt x="1713" y="6067"/>
                    <a:pt x="1811" y="6504"/>
                    <a:pt x="2070" y="6852"/>
                  </a:cubicBezTo>
                  <a:cubicBezTo>
                    <a:pt x="2329" y="7209"/>
                    <a:pt x="2712" y="7441"/>
                    <a:pt x="3141" y="7512"/>
                  </a:cubicBezTo>
                  <a:cubicBezTo>
                    <a:pt x="3244" y="7528"/>
                    <a:pt x="3348" y="7536"/>
                    <a:pt x="3450" y="7536"/>
                  </a:cubicBezTo>
                  <a:cubicBezTo>
                    <a:pt x="4399" y="7536"/>
                    <a:pt x="5236" y="6846"/>
                    <a:pt x="5389" y="5879"/>
                  </a:cubicBezTo>
                  <a:cubicBezTo>
                    <a:pt x="5594" y="4595"/>
                    <a:pt x="4711" y="3382"/>
                    <a:pt x="3426" y="3176"/>
                  </a:cubicBezTo>
                  <a:cubicBezTo>
                    <a:pt x="3278" y="3153"/>
                    <a:pt x="3131" y="3142"/>
                    <a:pt x="2986" y="3142"/>
                  </a:cubicBezTo>
                  <a:cubicBezTo>
                    <a:pt x="1604" y="3142"/>
                    <a:pt x="378" y="4146"/>
                    <a:pt x="152" y="5558"/>
                  </a:cubicBezTo>
                  <a:cubicBezTo>
                    <a:pt x="0" y="6477"/>
                    <a:pt x="223" y="7396"/>
                    <a:pt x="776" y="8154"/>
                  </a:cubicBezTo>
                  <a:cubicBezTo>
                    <a:pt x="1321" y="8904"/>
                    <a:pt x="2124" y="9403"/>
                    <a:pt x="3051" y="9546"/>
                  </a:cubicBezTo>
                  <a:cubicBezTo>
                    <a:pt x="3274" y="9582"/>
                    <a:pt x="3497" y="9600"/>
                    <a:pt x="3729" y="9600"/>
                  </a:cubicBezTo>
                  <a:cubicBezTo>
                    <a:pt x="4621" y="9600"/>
                    <a:pt x="5487" y="9323"/>
                    <a:pt x="6227" y="8788"/>
                  </a:cubicBezTo>
                  <a:cubicBezTo>
                    <a:pt x="7146" y="8119"/>
                    <a:pt x="7753" y="7128"/>
                    <a:pt x="7931" y="6004"/>
                  </a:cubicBezTo>
                  <a:cubicBezTo>
                    <a:pt x="8386" y="3141"/>
                    <a:pt x="6432" y="456"/>
                    <a:pt x="3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10762;p36">
              <a:extLst>
                <a:ext uri="{FF2B5EF4-FFF2-40B4-BE49-F238E27FC236}">
                  <a16:creationId xmlns:a16="http://schemas.microsoft.com/office/drawing/2014/main" id="{4B39438F-6617-4F43-99BB-B8A534CC98E6}"/>
                </a:ext>
              </a:extLst>
            </p:cNvPr>
            <p:cNvSpPr/>
            <p:nvPr/>
          </p:nvSpPr>
          <p:spPr>
            <a:xfrm>
              <a:off x="4672550" y="3140850"/>
              <a:ext cx="226375" cy="215450"/>
            </a:xfrm>
            <a:custGeom>
              <a:avLst/>
              <a:gdLst/>
              <a:ahLst/>
              <a:cxnLst/>
              <a:rect l="l" t="t" r="r" b="b"/>
              <a:pathLst>
                <a:path w="9055" h="8618" extrusionOk="0">
                  <a:moveTo>
                    <a:pt x="4898" y="0"/>
                  </a:moveTo>
                  <a:cubicBezTo>
                    <a:pt x="3986" y="0"/>
                    <a:pt x="3074" y="355"/>
                    <a:pt x="2391" y="1061"/>
                  </a:cubicBezTo>
                  <a:cubicBezTo>
                    <a:pt x="1294" y="2203"/>
                    <a:pt x="1320" y="4014"/>
                    <a:pt x="2462" y="5111"/>
                  </a:cubicBezTo>
                  <a:cubicBezTo>
                    <a:pt x="2893" y="5533"/>
                    <a:pt x="3457" y="5772"/>
                    <a:pt x="4073" y="5772"/>
                  </a:cubicBezTo>
                  <a:cubicBezTo>
                    <a:pt x="4095" y="5772"/>
                    <a:pt x="4117" y="5772"/>
                    <a:pt x="4140" y="5772"/>
                  </a:cubicBezTo>
                  <a:cubicBezTo>
                    <a:pt x="4773" y="5763"/>
                    <a:pt x="5362" y="5504"/>
                    <a:pt x="5799" y="5058"/>
                  </a:cubicBezTo>
                  <a:cubicBezTo>
                    <a:pt x="6548" y="4273"/>
                    <a:pt x="6530" y="3033"/>
                    <a:pt x="5754" y="2283"/>
                  </a:cubicBezTo>
                  <a:cubicBezTo>
                    <a:pt x="5435" y="1973"/>
                    <a:pt x="5022" y="1819"/>
                    <a:pt x="4610" y="1819"/>
                  </a:cubicBezTo>
                  <a:cubicBezTo>
                    <a:pt x="4179" y="1819"/>
                    <a:pt x="3749" y="1987"/>
                    <a:pt x="3426" y="2319"/>
                  </a:cubicBezTo>
                  <a:cubicBezTo>
                    <a:pt x="2899" y="2872"/>
                    <a:pt x="2917" y="3746"/>
                    <a:pt x="3462" y="4282"/>
                  </a:cubicBezTo>
                  <a:lnTo>
                    <a:pt x="3961" y="3764"/>
                  </a:lnTo>
                  <a:cubicBezTo>
                    <a:pt x="3702" y="3506"/>
                    <a:pt x="3693" y="3086"/>
                    <a:pt x="3943" y="2819"/>
                  </a:cubicBezTo>
                  <a:cubicBezTo>
                    <a:pt x="4125" y="2632"/>
                    <a:pt x="4365" y="2539"/>
                    <a:pt x="4604" y="2539"/>
                  </a:cubicBezTo>
                  <a:cubicBezTo>
                    <a:pt x="4835" y="2539"/>
                    <a:pt x="5066" y="2626"/>
                    <a:pt x="5246" y="2801"/>
                  </a:cubicBezTo>
                  <a:cubicBezTo>
                    <a:pt x="5745" y="3274"/>
                    <a:pt x="5754" y="4059"/>
                    <a:pt x="5281" y="4558"/>
                  </a:cubicBezTo>
                  <a:cubicBezTo>
                    <a:pt x="4978" y="4870"/>
                    <a:pt x="4568" y="5049"/>
                    <a:pt x="4131" y="5058"/>
                  </a:cubicBezTo>
                  <a:cubicBezTo>
                    <a:pt x="3693" y="5058"/>
                    <a:pt x="3274" y="4897"/>
                    <a:pt x="2962" y="4594"/>
                  </a:cubicBezTo>
                  <a:cubicBezTo>
                    <a:pt x="2106" y="3773"/>
                    <a:pt x="2088" y="2417"/>
                    <a:pt x="2908" y="1561"/>
                  </a:cubicBezTo>
                  <a:cubicBezTo>
                    <a:pt x="3450" y="1001"/>
                    <a:pt x="4171" y="720"/>
                    <a:pt x="4894" y="720"/>
                  </a:cubicBezTo>
                  <a:cubicBezTo>
                    <a:pt x="5587" y="720"/>
                    <a:pt x="6283" y="979"/>
                    <a:pt x="6825" y="1498"/>
                  </a:cubicBezTo>
                  <a:cubicBezTo>
                    <a:pt x="8225" y="2854"/>
                    <a:pt x="8270" y="5111"/>
                    <a:pt x="6905" y="6521"/>
                  </a:cubicBezTo>
                  <a:cubicBezTo>
                    <a:pt x="6021" y="7437"/>
                    <a:pt x="4839" y="7896"/>
                    <a:pt x="3655" y="7896"/>
                  </a:cubicBezTo>
                  <a:cubicBezTo>
                    <a:pt x="2522" y="7896"/>
                    <a:pt x="1386" y="7475"/>
                    <a:pt x="509" y="6628"/>
                  </a:cubicBezTo>
                  <a:lnTo>
                    <a:pt x="0" y="7145"/>
                  </a:lnTo>
                  <a:cubicBezTo>
                    <a:pt x="1017" y="8127"/>
                    <a:pt x="2337" y="8617"/>
                    <a:pt x="3649" y="8617"/>
                  </a:cubicBezTo>
                  <a:cubicBezTo>
                    <a:pt x="5023" y="8617"/>
                    <a:pt x="6397" y="8082"/>
                    <a:pt x="7422" y="7020"/>
                  </a:cubicBezTo>
                  <a:cubicBezTo>
                    <a:pt x="9055" y="5325"/>
                    <a:pt x="9010" y="2613"/>
                    <a:pt x="7324" y="981"/>
                  </a:cubicBezTo>
                  <a:cubicBezTo>
                    <a:pt x="6648" y="326"/>
                    <a:pt x="5772" y="0"/>
                    <a:pt x="4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10763;p36">
              <a:extLst>
                <a:ext uri="{FF2B5EF4-FFF2-40B4-BE49-F238E27FC236}">
                  <a16:creationId xmlns:a16="http://schemas.microsoft.com/office/drawing/2014/main" id="{DACCCC6B-53DA-87B8-4166-6E23B814CE77}"/>
                </a:ext>
              </a:extLst>
            </p:cNvPr>
            <p:cNvSpPr/>
            <p:nvPr/>
          </p:nvSpPr>
          <p:spPr>
            <a:xfrm>
              <a:off x="4714025" y="3573300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52" y="720"/>
                  </a:moveTo>
                  <a:cubicBezTo>
                    <a:pt x="1238" y="720"/>
                    <a:pt x="1321" y="748"/>
                    <a:pt x="1383" y="802"/>
                  </a:cubicBezTo>
                  <a:cubicBezTo>
                    <a:pt x="1464" y="865"/>
                    <a:pt x="1508" y="954"/>
                    <a:pt x="1517" y="1052"/>
                  </a:cubicBezTo>
                  <a:cubicBezTo>
                    <a:pt x="1526" y="1159"/>
                    <a:pt x="1499" y="1257"/>
                    <a:pt x="1437" y="1329"/>
                  </a:cubicBezTo>
                  <a:cubicBezTo>
                    <a:pt x="1374" y="1409"/>
                    <a:pt x="1285" y="1454"/>
                    <a:pt x="1187" y="1462"/>
                  </a:cubicBezTo>
                  <a:cubicBezTo>
                    <a:pt x="1175" y="1464"/>
                    <a:pt x="1162" y="1464"/>
                    <a:pt x="1150" y="1464"/>
                  </a:cubicBezTo>
                  <a:cubicBezTo>
                    <a:pt x="1065" y="1464"/>
                    <a:pt x="981" y="1437"/>
                    <a:pt x="910" y="1382"/>
                  </a:cubicBezTo>
                  <a:cubicBezTo>
                    <a:pt x="830" y="1320"/>
                    <a:pt x="786" y="1231"/>
                    <a:pt x="777" y="1132"/>
                  </a:cubicBezTo>
                  <a:cubicBezTo>
                    <a:pt x="759" y="918"/>
                    <a:pt x="910" y="740"/>
                    <a:pt x="1116" y="722"/>
                  </a:cubicBezTo>
                  <a:cubicBezTo>
                    <a:pt x="1128" y="721"/>
                    <a:pt x="1140" y="720"/>
                    <a:pt x="1152" y="720"/>
                  </a:cubicBezTo>
                  <a:close/>
                  <a:moveTo>
                    <a:pt x="1168" y="1"/>
                  </a:moveTo>
                  <a:cubicBezTo>
                    <a:pt x="1127" y="1"/>
                    <a:pt x="1086" y="3"/>
                    <a:pt x="1044" y="8"/>
                  </a:cubicBezTo>
                  <a:cubicBezTo>
                    <a:pt x="447" y="62"/>
                    <a:pt x="0" y="597"/>
                    <a:pt x="63" y="1195"/>
                  </a:cubicBezTo>
                  <a:cubicBezTo>
                    <a:pt x="90" y="1489"/>
                    <a:pt x="223" y="1748"/>
                    <a:pt x="455" y="1935"/>
                  </a:cubicBezTo>
                  <a:cubicBezTo>
                    <a:pt x="652" y="2096"/>
                    <a:pt x="893" y="2185"/>
                    <a:pt x="1142" y="2185"/>
                  </a:cubicBezTo>
                  <a:cubicBezTo>
                    <a:pt x="1178" y="2185"/>
                    <a:pt x="1214" y="2185"/>
                    <a:pt x="1249" y="2176"/>
                  </a:cubicBezTo>
                  <a:cubicBezTo>
                    <a:pt x="1544" y="2149"/>
                    <a:pt x="1803" y="2016"/>
                    <a:pt x="1990" y="1793"/>
                  </a:cubicBezTo>
                  <a:cubicBezTo>
                    <a:pt x="2177" y="1561"/>
                    <a:pt x="2266" y="1275"/>
                    <a:pt x="2240" y="990"/>
                  </a:cubicBezTo>
                  <a:cubicBezTo>
                    <a:pt x="2204" y="695"/>
                    <a:pt x="2070" y="437"/>
                    <a:pt x="1847" y="249"/>
                  </a:cubicBezTo>
                  <a:cubicBezTo>
                    <a:pt x="1649" y="89"/>
                    <a:pt x="1411" y="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10764;p36">
              <a:extLst>
                <a:ext uri="{FF2B5EF4-FFF2-40B4-BE49-F238E27FC236}">
                  <a16:creationId xmlns:a16="http://schemas.microsoft.com/office/drawing/2014/main" id="{AC56FD38-F209-1C4B-C742-6B985D3FA3B4}"/>
                </a:ext>
              </a:extLst>
            </p:cNvPr>
            <p:cNvSpPr/>
            <p:nvPr/>
          </p:nvSpPr>
          <p:spPr>
            <a:xfrm>
              <a:off x="4635750" y="3433700"/>
              <a:ext cx="56450" cy="54625"/>
            </a:xfrm>
            <a:custGeom>
              <a:avLst/>
              <a:gdLst/>
              <a:ahLst/>
              <a:cxnLst/>
              <a:rect l="l" t="t" r="r" b="b"/>
              <a:pathLst>
                <a:path w="2258" h="2185" extrusionOk="0">
                  <a:moveTo>
                    <a:pt x="1142" y="722"/>
                  </a:moveTo>
                  <a:cubicBezTo>
                    <a:pt x="1231" y="722"/>
                    <a:pt x="1312" y="748"/>
                    <a:pt x="1383" y="802"/>
                  </a:cubicBezTo>
                  <a:cubicBezTo>
                    <a:pt x="1463" y="864"/>
                    <a:pt x="1508" y="953"/>
                    <a:pt x="1517" y="1060"/>
                  </a:cubicBezTo>
                  <a:cubicBezTo>
                    <a:pt x="1526" y="1159"/>
                    <a:pt x="1499" y="1257"/>
                    <a:pt x="1436" y="1328"/>
                  </a:cubicBezTo>
                  <a:cubicBezTo>
                    <a:pt x="1374" y="1408"/>
                    <a:pt x="1276" y="1453"/>
                    <a:pt x="1178" y="1462"/>
                  </a:cubicBezTo>
                  <a:cubicBezTo>
                    <a:pt x="1161" y="1465"/>
                    <a:pt x="1144" y="1467"/>
                    <a:pt x="1127" y="1467"/>
                  </a:cubicBezTo>
                  <a:cubicBezTo>
                    <a:pt x="1046" y="1467"/>
                    <a:pt x="969" y="1433"/>
                    <a:pt x="910" y="1382"/>
                  </a:cubicBezTo>
                  <a:cubicBezTo>
                    <a:pt x="830" y="1319"/>
                    <a:pt x="785" y="1230"/>
                    <a:pt x="776" y="1132"/>
                  </a:cubicBezTo>
                  <a:cubicBezTo>
                    <a:pt x="750" y="927"/>
                    <a:pt x="901" y="739"/>
                    <a:pt x="1106" y="722"/>
                  </a:cubicBezTo>
                  <a:close/>
                  <a:moveTo>
                    <a:pt x="1168" y="0"/>
                  </a:moveTo>
                  <a:cubicBezTo>
                    <a:pt x="1127" y="0"/>
                    <a:pt x="1085" y="3"/>
                    <a:pt x="1044" y="8"/>
                  </a:cubicBezTo>
                  <a:cubicBezTo>
                    <a:pt x="437" y="61"/>
                    <a:pt x="0" y="597"/>
                    <a:pt x="54" y="1194"/>
                  </a:cubicBezTo>
                  <a:cubicBezTo>
                    <a:pt x="80" y="1489"/>
                    <a:pt x="223" y="1747"/>
                    <a:pt x="446" y="1935"/>
                  </a:cubicBezTo>
                  <a:cubicBezTo>
                    <a:pt x="642" y="2095"/>
                    <a:pt x="892" y="2185"/>
                    <a:pt x="1142" y="2185"/>
                  </a:cubicBezTo>
                  <a:lnTo>
                    <a:pt x="1249" y="2185"/>
                  </a:lnTo>
                  <a:cubicBezTo>
                    <a:pt x="1544" y="2149"/>
                    <a:pt x="1802" y="2015"/>
                    <a:pt x="1990" y="1792"/>
                  </a:cubicBezTo>
                  <a:cubicBezTo>
                    <a:pt x="2177" y="1560"/>
                    <a:pt x="2257" y="1275"/>
                    <a:pt x="2230" y="989"/>
                  </a:cubicBezTo>
                  <a:cubicBezTo>
                    <a:pt x="2204" y="695"/>
                    <a:pt x="2070" y="436"/>
                    <a:pt x="1838" y="249"/>
                  </a:cubicBezTo>
                  <a:cubicBezTo>
                    <a:pt x="1647" y="89"/>
                    <a:pt x="1411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10765;p36">
              <a:extLst>
                <a:ext uri="{FF2B5EF4-FFF2-40B4-BE49-F238E27FC236}">
                  <a16:creationId xmlns:a16="http://schemas.microsoft.com/office/drawing/2014/main" id="{3099401B-0345-DBC3-74DF-4087BEEC0B24}"/>
                </a:ext>
              </a:extLst>
            </p:cNvPr>
            <p:cNvSpPr/>
            <p:nvPr/>
          </p:nvSpPr>
          <p:spPr>
            <a:xfrm>
              <a:off x="4751275" y="3201600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15" y="719"/>
                  </a:moveTo>
                  <a:cubicBezTo>
                    <a:pt x="1205" y="719"/>
                    <a:pt x="1285" y="754"/>
                    <a:pt x="1356" y="808"/>
                  </a:cubicBezTo>
                  <a:cubicBezTo>
                    <a:pt x="1428" y="870"/>
                    <a:pt x="1481" y="960"/>
                    <a:pt x="1490" y="1058"/>
                  </a:cubicBezTo>
                  <a:cubicBezTo>
                    <a:pt x="1508" y="1263"/>
                    <a:pt x="1356" y="1450"/>
                    <a:pt x="1151" y="1468"/>
                  </a:cubicBezTo>
                  <a:cubicBezTo>
                    <a:pt x="1139" y="1469"/>
                    <a:pt x="1127" y="1470"/>
                    <a:pt x="1114" y="1470"/>
                  </a:cubicBezTo>
                  <a:cubicBezTo>
                    <a:pt x="1029" y="1470"/>
                    <a:pt x="945" y="1442"/>
                    <a:pt x="875" y="1388"/>
                  </a:cubicBezTo>
                  <a:cubicBezTo>
                    <a:pt x="803" y="1316"/>
                    <a:pt x="750" y="1227"/>
                    <a:pt x="741" y="1129"/>
                  </a:cubicBezTo>
                  <a:cubicBezTo>
                    <a:pt x="732" y="1031"/>
                    <a:pt x="759" y="933"/>
                    <a:pt x="830" y="853"/>
                  </a:cubicBezTo>
                  <a:cubicBezTo>
                    <a:pt x="892" y="781"/>
                    <a:pt x="982" y="737"/>
                    <a:pt x="1080" y="719"/>
                  </a:cubicBezTo>
                  <a:close/>
                  <a:moveTo>
                    <a:pt x="1111" y="0"/>
                  </a:moveTo>
                  <a:cubicBezTo>
                    <a:pt x="1077" y="0"/>
                    <a:pt x="1043" y="2"/>
                    <a:pt x="1008" y="5"/>
                  </a:cubicBezTo>
                  <a:cubicBezTo>
                    <a:pt x="723" y="32"/>
                    <a:pt x="455" y="175"/>
                    <a:pt x="268" y="398"/>
                  </a:cubicBezTo>
                  <a:cubicBezTo>
                    <a:pt x="89" y="621"/>
                    <a:pt x="0" y="906"/>
                    <a:pt x="27" y="1200"/>
                  </a:cubicBezTo>
                  <a:cubicBezTo>
                    <a:pt x="54" y="1495"/>
                    <a:pt x="197" y="1754"/>
                    <a:pt x="420" y="1941"/>
                  </a:cubicBezTo>
                  <a:cubicBezTo>
                    <a:pt x="616" y="2101"/>
                    <a:pt x="857" y="2191"/>
                    <a:pt x="1115" y="2191"/>
                  </a:cubicBezTo>
                  <a:cubicBezTo>
                    <a:pt x="1151" y="2191"/>
                    <a:pt x="1187" y="2191"/>
                    <a:pt x="1222" y="2182"/>
                  </a:cubicBezTo>
                  <a:cubicBezTo>
                    <a:pt x="1820" y="2128"/>
                    <a:pt x="2257" y="1593"/>
                    <a:pt x="2204" y="986"/>
                  </a:cubicBezTo>
                  <a:cubicBezTo>
                    <a:pt x="2177" y="701"/>
                    <a:pt x="2034" y="433"/>
                    <a:pt x="1811" y="255"/>
                  </a:cubicBezTo>
                  <a:cubicBezTo>
                    <a:pt x="1614" y="89"/>
                    <a:pt x="1368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10766;p36">
              <a:extLst>
                <a:ext uri="{FF2B5EF4-FFF2-40B4-BE49-F238E27FC236}">
                  <a16:creationId xmlns:a16="http://schemas.microsoft.com/office/drawing/2014/main" id="{B709E211-033D-FBF4-8D94-DACF3723675F}"/>
                </a:ext>
              </a:extLst>
            </p:cNvPr>
            <p:cNvSpPr/>
            <p:nvPr/>
          </p:nvSpPr>
          <p:spPr>
            <a:xfrm>
              <a:off x="3022150" y="1764525"/>
              <a:ext cx="218375" cy="205225"/>
            </a:xfrm>
            <a:custGeom>
              <a:avLst/>
              <a:gdLst/>
              <a:ahLst/>
              <a:cxnLst/>
              <a:rect l="l" t="t" r="r" b="b"/>
              <a:pathLst>
                <a:path w="8735" h="8209" extrusionOk="0">
                  <a:moveTo>
                    <a:pt x="4767" y="720"/>
                  </a:moveTo>
                  <a:cubicBezTo>
                    <a:pt x="5449" y="720"/>
                    <a:pt x="6130" y="983"/>
                    <a:pt x="6647" y="1509"/>
                  </a:cubicBezTo>
                  <a:cubicBezTo>
                    <a:pt x="7316" y="2196"/>
                    <a:pt x="7637" y="3106"/>
                    <a:pt x="7601" y="3998"/>
                  </a:cubicBezTo>
                  <a:cubicBezTo>
                    <a:pt x="7307" y="2856"/>
                    <a:pt x="6486" y="2133"/>
                    <a:pt x="5594" y="1785"/>
                  </a:cubicBezTo>
                  <a:cubicBezTo>
                    <a:pt x="5246" y="1652"/>
                    <a:pt x="4916" y="1580"/>
                    <a:pt x="4604" y="1580"/>
                  </a:cubicBezTo>
                  <a:cubicBezTo>
                    <a:pt x="4238" y="1580"/>
                    <a:pt x="3908" y="1678"/>
                    <a:pt x="3605" y="1866"/>
                  </a:cubicBezTo>
                  <a:cubicBezTo>
                    <a:pt x="2962" y="2276"/>
                    <a:pt x="2632" y="3034"/>
                    <a:pt x="2463" y="3641"/>
                  </a:cubicBezTo>
                  <a:cubicBezTo>
                    <a:pt x="2373" y="3400"/>
                    <a:pt x="2329" y="3150"/>
                    <a:pt x="2329" y="2892"/>
                  </a:cubicBezTo>
                  <a:cubicBezTo>
                    <a:pt x="2338" y="2347"/>
                    <a:pt x="2552" y="1848"/>
                    <a:pt x="2935" y="1464"/>
                  </a:cubicBezTo>
                  <a:cubicBezTo>
                    <a:pt x="3445" y="968"/>
                    <a:pt x="4106" y="720"/>
                    <a:pt x="4767" y="720"/>
                  </a:cubicBezTo>
                  <a:close/>
                  <a:moveTo>
                    <a:pt x="4770" y="1"/>
                  </a:moveTo>
                  <a:cubicBezTo>
                    <a:pt x="3927" y="1"/>
                    <a:pt x="3083" y="318"/>
                    <a:pt x="2436" y="956"/>
                  </a:cubicBezTo>
                  <a:cubicBezTo>
                    <a:pt x="1910" y="1464"/>
                    <a:pt x="1615" y="2151"/>
                    <a:pt x="1615" y="2883"/>
                  </a:cubicBezTo>
                  <a:cubicBezTo>
                    <a:pt x="1606" y="3614"/>
                    <a:pt x="1883" y="4310"/>
                    <a:pt x="2391" y="4836"/>
                  </a:cubicBezTo>
                  <a:lnTo>
                    <a:pt x="2953" y="5398"/>
                  </a:lnTo>
                  <a:lnTo>
                    <a:pt x="3007" y="4604"/>
                  </a:lnTo>
                  <a:cubicBezTo>
                    <a:pt x="3007" y="4595"/>
                    <a:pt x="3141" y="3008"/>
                    <a:pt x="3988" y="2472"/>
                  </a:cubicBezTo>
                  <a:cubicBezTo>
                    <a:pt x="4172" y="2357"/>
                    <a:pt x="4377" y="2299"/>
                    <a:pt x="4609" y="2299"/>
                  </a:cubicBezTo>
                  <a:cubicBezTo>
                    <a:pt x="4826" y="2299"/>
                    <a:pt x="5067" y="2351"/>
                    <a:pt x="5335" y="2454"/>
                  </a:cubicBezTo>
                  <a:cubicBezTo>
                    <a:pt x="5853" y="2660"/>
                    <a:pt x="7494" y="3507"/>
                    <a:pt x="6843" y="5996"/>
                  </a:cubicBezTo>
                  <a:cubicBezTo>
                    <a:pt x="6763" y="6094"/>
                    <a:pt x="6682" y="6183"/>
                    <a:pt x="6593" y="6264"/>
                  </a:cubicBezTo>
                  <a:cubicBezTo>
                    <a:pt x="5757" y="7082"/>
                    <a:pt x="4671" y="7491"/>
                    <a:pt x="3586" y="7491"/>
                  </a:cubicBezTo>
                  <a:cubicBezTo>
                    <a:pt x="2472" y="7491"/>
                    <a:pt x="1359" y="7060"/>
                    <a:pt x="518" y="6201"/>
                  </a:cubicBezTo>
                  <a:lnTo>
                    <a:pt x="0" y="6701"/>
                  </a:lnTo>
                  <a:cubicBezTo>
                    <a:pt x="982" y="7709"/>
                    <a:pt x="2284" y="8208"/>
                    <a:pt x="3587" y="8208"/>
                  </a:cubicBezTo>
                  <a:cubicBezTo>
                    <a:pt x="4853" y="8208"/>
                    <a:pt x="6120" y="7736"/>
                    <a:pt x="7093" y="6781"/>
                  </a:cubicBezTo>
                  <a:cubicBezTo>
                    <a:pt x="8707" y="5202"/>
                    <a:pt x="8734" y="2615"/>
                    <a:pt x="7155" y="1000"/>
                  </a:cubicBezTo>
                  <a:cubicBezTo>
                    <a:pt x="6504" y="336"/>
                    <a:pt x="5637" y="1"/>
                    <a:pt x="4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10767;p36">
              <a:extLst>
                <a:ext uri="{FF2B5EF4-FFF2-40B4-BE49-F238E27FC236}">
                  <a16:creationId xmlns:a16="http://schemas.microsoft.com/office/drawing/2014/main" id="{45D8E84A-0B33-0C75-C875-9594465EFFAA}"/>
                </a:ext>
              </a:extLst>
            </p:cNvPr>
            <p:cNvSpPr/>
            <p:nvPr/>
          </p:nvSpPr>
          <p:spPr>
            <a:xfrm>
              <a:off x="3189200" y="1698925"/>
              <a:ext cx="239550" cy="182275"/>
            </a:xfrm>
            <a:custGeom>
              <a:avLst/>
              <a:gdLst/>
              <a:ahLst/>
              <a:cxnLst/>
              <a:rect l="l" t="t" r="r" b="b"/>
              <a:pathLst>
                <a:path w="9582" h="7291" extrusionOk="0">
                  <a:moveTo>
                    <a:pt x="3497" y="716"/>
                  </a:moveTo>
                  <a:cubicBezTo>
                    <a:pt x="4193" y="716"/>
                    <a:pt x="4827" y="1073"/>
                    <a:pt x="5192" y="1635"/>
                  </a:cubicBezTo>
                  <a:cubicBezTo>
                    <a:pt x="4819" y="1499"/>
                    <a:pt x="4355" y="1378"/>
                    <a:pt x="3889" y="1378"/>
                  </a:cubicBezTo>
                  <a:cubicBezTo>
                    <a:pt x="3620" y="1378"/>
                    <a:pt x="3350" y="1418"/>
                    <a:pt x="3096" y="1519"/>
                  </a:cubicBezTo>
                  <a:cubicBezTo>
                    <a:pt x="2480" y="1769"/>
                    <a:pt x="2070" y="2286"/>
                    <a:pt x="1856" y="3080"/>
                  </a:cubicBezTo>
                  <a:cubicBezTo>
                    <a:pt x="1615" y="4008"/>
                    <a:pt x="1713" y="5105"/>
                    <a:pt x="2471" y="6015"/>
                  </a:cubicBezTo>
                  <a:cubicBezTo>
                    <a:pt x="2445" y="5988"/>
                    <a:pt x="2409" y="5971"/>
                    <a:pt x="2382" y="5953"/>
                  </a:cubicBezTo>
                  <a:cubicBezTo>
                    <a:pt x="1651" y="5435"/>
                    <a:pt x="1160" y="4659"/>
                    <a:pt x="1017" y="3767"/>
                  </a:cubicBezTo>
                  <a:cubicBezTo>
                    <a:pt x="767" y="2349"/>
                    <a:pt x="1731" y="993"/>
                    <a:pt x="3158" y="752"/>
                  </a:cubicBezTo>
                  <a:cubicBezTo>
                    <a:pt x="3274" y="725"/>
                    <a:pt x="3381" y="716"/>
                    <a:pt x="3497" y="716"/>
                  </a:cubicBezTo>
                  <a:close/>
                  <a:moveTo>
                    <a:pt x="3497" y="0"/>
                  </a:moveTo>
                  <a:cubicBezTo>
                    <a:pt x="3347" y="0"/>
                    <a:pt x="3195" y="12"/>
                    <a:pt x="3042" y="38"/>
                  </a:cubicBezTo>
                  <a:cubicBezTo>
                    <a:pt x="1222" y="350"/>
                    <a:pt x="0" y="2072"/>
                    <a:pt x="304" y="3892"/>
                  </a:cubicBezTo>
                  <a:cubicBezTo>
                    <a:pt x="491" y="4962"/>
                    <a:pt x="1080" y="5908"/>
                    <a:pt x="1963" y="6541"/>
                  </a:cubicBezTo>
                  <a:cubicBezTo>
                    <a:pt x="2668" y="7032"/>
                    <a:pt x="3479" y="7291"/>
                    <a:pt x="4327" y="7291"/>
                  </a:cubicBezTo>
                  <a:cubicBezTo>
                    <a:pt x="4550" y="7291"/>
                    <a:pt x="4782" y="7273"/>
                    <a:pt x="5014" y="7237"/>
                  </a:cubicBezTo>
                  <a:cubicBezTo>
                    <a:pt x="7744" y="6773"/>
                    <a:pt x="9581" y="4177"/>
                    <a:pt x="9118" y="1448"/>
                  </a:cubicBezTo>
                  <a:lnTo>
                    <a:pt x="9118" y="1448"/>
                  </a:lnTo>
                  <a:lnTo>
                    <a:pt x="8413" y="1572"/>
                  </a:lnTo>
                  <a:cubicBezTo>
                    <a:pt x="8805" y="3910"/>
                    <a:pt x="7226" y="6131"/>
                    <a:pt x="4898" y="6524"/>
                  </a:cubicBezTo>
                  <a:cubicBezTo>
                    <a:pt x="4773" y="6550"/>
                    <a:pt x="4657" y="6559"/>
                    <a:pt x="4532" y="6568"/>
                  </a:cubicBezTo>
                  <a:cubicBezTo>
                    <a:pt x="2132" y="5632"/>
                    <a:pt x="2409" y="3812"/>
                    <a:pt x="2552" y="3267"/>
                  </a:cubicBezTo>
                  <a:cubicBezTo>
                    <a:pt x="2703" y="2697"/>
                    <a:pt x="2962" y="2349"/>
                    <a:pt x="3355" y="2188"/>
                  </a:cubicBezTo>
                  <a:cubicBezTo>
                    <a:pt x="3525" y="2121"/>
                    <a:pt x="3710" y="2094"/>
                    <a:pt x="3897" y="2094"/>
                  </a:cubicBezTo>
                  <a:cubicBezTo>
                    <a:pt x="4740" y="2094"/>
                    <a:pt x="5649" y="2645"/>
                    <a:pt x="5656" y="2652"/>
                  </a:cubicBezTo>
                  <a:lnTo>
                    <a:pt x="6334" y="3071"/>
                  </a:lnTo>
                  <a:lnTo>
                    <a:pt x="6334" y="3071"/>
                  </a:lnTo>
                  <a:lnTo>
                    <a:pt x="6200" y="2286"/>
                  </a:lnTo>
                  <a:cubicBezTo>
                    <a:pt x="5976" y="949"/>
                    <a:pt x="4811" y="0"/>
                    <a:pt x="3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10768;p36">
              <a:extLst>
                <a:ext uri="{FF2B5EF4-FFF2-40B4-BE49-F238E27FC236}">
                  <a16:creationId xmlns:a16="http://schemas.microsoft.com/office/drawing/2014/main" id="{A760940E-9F56-0A03-8FA2-342FE31A2665}"/>
                </a:ext>
              </a:extLst>
            </p:cNvPr>
            <p:cNvSpPr/>
            <p:nvPr/>
          </p:nvSpPr>
          <p:spPr>
            <a:xfrm>
              <a:off x="3094175" y="1629825"/>
              <a:ext cx="132950" cy="149900"/>
            </a:xfrm>
            <a:custGeom>
              <a:avLst/>
              <a:gdLst/>
              <a:ahLst/>
              <a:cxnLst/>
              <a:rect l="l" t="t" r="r" b="b"/>
              <a:pathLst>
                <a:path w="5318" h="5996" extrusionOk="0">
                  <a:moveTo>
                    <a:pt x="616" y="1"/>
                  </a:moveTo>
                  <a:lnTo>
                    <a:pt x="527" y="384"/>
                  </a:lnTo>
                  <a:cubicBezTo>
                    <a:pt x="1" y="2802"/>
                    <a:pt x="2026" y="5862"/>
                    <a:pt x="2115" y="5996"/>
                  </a:cubicBezTo>
                  <a:lnTo>
                    <a:pt x="2713" y="5594"/>
                  </a:lnTo>
                  <a:cubicBezTo>
                    <a:pt x="2686" y="5568"/>
                    <a:pt x="1018" y="3043"/>
                    <a:pt x="1170" y="982"/>
                  </a:cubicBezTo>
                  <a:lnTo>
                    <a:pt x="1170" y="982"/>
                  </a:lnTo>
                  <a:cubicBezTo>
                    <a:pt x="1910" y="1348"/>
                    <a:pt x="3525" y="2338"/>
                    <a:pt x="4684" y="4452"/>
                  </a:cubicBezTo>
                  <a:lnTo>
                    <a:pt x="5318" y="4113"/>
                  </a:lnTo>
                  <a:cubicBezTo>
                    <a:pt x="3632" y="1036"/>
                    <a:pt x="1098" y="161"/>
                    <a:pt x="991" y="126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10769;p36">
              <a:extLst>
                <a:ext uri="{FF2B5EF4-FFF2-40B4-BE49-F238E27FC236}">
                  <a16:creationId xmlns:a16="http://schemas.microsoft.com/office/drawing/2014/main" id="{F82C069F-ED96-88C2-02B1-9CC80CCFE577}"/>
                </a:ext>
              </a:extLst>
            </p:cNvPr>
            <p:cNvSpPr/>
            <p:nvPr/>
          </p:nvSpPr>
          <p:spPr>
            <a:xfrm>
              <a:off x="3369175" y="1516750"/>
              <a:ext cx="380725" cy="296650"/>
            </a:xfrm>
            <a:custGeom>
              <a:avLst/>
              <a:gdLst/>
              <a:ahLst/>
              <a:cxnLst/>
              <a:rect l="l" t="t" r="r" b="b"/>
              <a:pathLst>
                <a:path w="15229" h="11866" extrusionOk="0">
                  <a:moveTo>
                    <a:pt x="6299" y="4024"/>
                  </a:moveTo>
                  <a:cubicBezTo>
                    <a:pt x="6477" y="4024"/>
                    <a:pt x="6674" y="4042"/>
                    <a:pt x="6897" y="4096"/>
                  </a:cubicBezTo>
                  <a:cubicBezTo>
                    <a:pt x="6941" y="4203"/>
                    <a:pt x="6968" y="4319"/>
                    <a:pt x="6986" y="4435"/>
                  </a:cubicBezTo>
                  <a:cubicBezTo>
                    <a:pt x="7039" y="4961"/>
                    <a:pt x="6665" y="5434"/>
                    <a:pt x="6138" y="5487"/>
                  </a:cubicBezTo>
                  <a:cubicBezTo>
                    <a:pt x="6108" y="5492"/>
                    <a:pt x="6077" y="5494"/>
                    <a:pt x="6047" y="5494"/>
                  </a:cubicBezTo>
                  <a:cubicBezTo>
                    <a:pt x="5897" y="5494"/>
                    <a:pt x="5748" y="5441"/>
                    <a:pt x="5630" y="5345"/>
                  </a:cubicBezTo>
                  <a:cubicBezTo>
                    <a:pt x="5487" y="5229"/>
                    <a:pt x="5398" y="5059"/>
                    <a:pt x="5371" y="4872"/>
                  </a:cubicBezTo>
                  <a:cubicBezTo>
                    <a:pt x="5353" y="4729"/>
                    <a:pt x="5389" y="4417"/>
                    <a:pt x="5612" y="4229"/>
                  </a:cubicBezTo>
                  <a:cubicBezTo>
                    <a:pt x="5764" y="4087"/>
                    <a:pt x="5996" y="4024"/>
                    <a:pt x="6299" y="4024"/>
                  </a:cubicBezTo>
                  <a:close/>
                  <a:moveTo>
                    <a:pt x="5402" y="1"/>
                  </a:moveTo>
                  <a:cubicBezTo>
                    <a:pt x="5241" y="1"/>
                    <a:pt x="5079" y="9"/>
                    <a:pt x="4916" y="28"/>
                  </a:cubicBezTo>
                  <a:cubicBezTo>
                    <a:pt x="3489" y="188"/>
                    <a:pt x="2204" y="893"/>
                    <a:pt x="1303" y="2017"/>
                  </a:cubicBezTo>
                  <a:cubicBezTo>
                    <a:pt x="411" y="3132"/>
                    <a:pt x="1" y="4542"/>
                    <a:pt x="161" y="5969"/>
                  </a:cubicBezTo>
                  <a:cubicBezTo>
                    <a:pt x="357" y="7727"/>
                    <a:pt x="1223" y="9306"/>
                    <a:pt x="2606" y="10412"/>
                  </a:cubicBezTo>
                  <a:cubicBezTo>
                    <a:pt x="3792" y="11366"/>
                    <a:pt x="5237" y="11866"/>
                    <a:pt x="6736" y="11866"/>
                  </a:cubicBezTo>
                  <a:cubicBezTo>
                    <a:pt x="6986" y="11866"/>
                    <a:pt x="7236" y="11857"/>
                    <a:pt x="7485" y="11830"/>
                  </a:cubicBezTo>
                  <a:cubicBezTo>
                    <a:pt x="11973" y="11331"/>
                    <a:pt x="15229" y="7272"/>
                    <a:pt x="14729" y="2775"/>
                  </a:cubicBezTo>
                  <a:lnTo>
                    <a:pt x="14729" y="2775"/>
                  </a:lnTo>
                  <a:lnTo>
                    <a:pt x="14016" y="2856"/>
                  </a:lnTo>
                  <a:cubicBezTo>
                    <a:pt x="14230" y="4836"/>
                    <a:pt x="13668" y="6790"/>
                    <a:pt x="12419" y="8351"/>
                  </a:cubicBezTo>
                  <a:cubicBezTo>
                    <a:pt x="11170" y="9912"/>
                    <a:pt x="9386" y="10893"/>
                    <a:pt x="7405" y="11108"/>
                  </a:cubicBezTo>
                  <a:cubicBezTo>
                    <a:pt x="7179" y="11133"/>
                    <a:pt x="6953" y="11146"/>
                    <a:pt x="6728" y="11146"/>
                  </a:cubicBezTo>
                  <a:cubicBezTo>
                    <a:pt x="5396" y="11146"/>
                    <a:pt x="4114" y="10697"/>
                    <a:pt x="3060" y="9850"/>
                  </a:cubicBezTo>
                  <a:cubicBezTo>
                    <a:pt x="1820" y="8868"/>
                    <a:pt x="1053" y="7459"/>
                    <a:pt x="875" y="5889"/>
                  </a:cubicBezTo>
                  <a:cubicBezTo>
                    <a:pt x="741" y="4649"/>
                    <a:pt x="1089" y="3436"/>
                    <a:pt x="1865" y="2463"/>
                  </a:cubicBezTo>
                  <a:cubicBezTo>
                    <a:pt x="2650" y="1491"/>
                    <a:pt x="3756" y="884"/>
                    <a:pt x="4987" y="741"/>
                  </a:cubicBezTo>
                  <a:cubicBezTo>
                    <a:pt x="5124" y="726"/>
                    <a:pt x="5260" y="719"/>
                    <a:pt x="5394" y="719"/>
                  </a:cubicBezTo>
                  <a:cubicBezTo>
                    <a:pt x="7234" y="719"/>
                    <a:pt x="8821" y="2108"/>
                    <a:pt x="9029" y="3971"/>
                  </a:cubicBezTo>
                  <a:cubicBezTo>
                    <a:pt x="9109" y="4729"/>
                    <a:pt x="8895" y="5478"/>
                    <a:pt x="8422" y="6067"/>
                  </a:cubicBezTo>
                  <a:cubicBezTo>
                    <a:pt x="7940" y="6665"/>
                    <a:pt x="7262" y="7040"/>
                    <a:pt x="6504" y="7120"/>
                  </a:cubicBezTo>
                  <a:cubicBezTo>
                    <a:pt x="6417" y="7131"/>
                    <a:pt x="6330" y="7136"/>
                    <a:pt x="6243" y="7136"/>
                  </a:cubicBezTo>
                  <a:cubicBezTo>
                    <a:pt x="5753" y="7136"/>
                    <a:pt x="5275" y="6967"/>
                    <a:pt x="4880" y="6656"/>
                  </a:cubicBezTo>
                  <a:cubicBezTo>
                    <a:pt x="4425" y="6281"/>
                    <a:pt x="4131" y="5755"/>
                    <a:pt x="4069" y="5166"/>
                  </a:cubicBezTo>
                  <a:cubicBezTo>
                    <a:pt x="3962" y="4238"/>
                    <a:pt x="4640" y="3400"/>
                    <a:pt x="5567" y="3302"/>
                  </a:cubicBezTo>
                  <a:cubicBezTo>
                    <a:pt x="5618" y="3295"/>
                    <a:pt x="5668" y="3292"/>
                    <a:pt x="5719" y="3292"/>
                  </a:cubicBezTo>
                  <a:cubicBezTo>
                    <a:pt x="5811" y="3292"/>
                    <a:pt x="5903" y="3302"/>
                    <a:pt x="5996" y="3320"/>
                  </a:cubicBezTo>
                  <a:cubicBezTo>
                    <a:pt x="5648" y="3364"/>
                    <a:pt x="5362" y="3489"/>
                    <a:pt x="5139" y="3685"/>
                  </a:cubicBezTo>
                  <a:cubicBezTo>
                    <a:pt x="4720" y="4051"/>
                    <a:pt x="4622" y="4577"/>
                    <a:pt x="4657" y="4952"/>
                  </a:cubicBezTo>
                  <a:cubicBezTo>
                    <a:pt x="4740" y="5674"/>
                    <a:pt x="5348" y="6210"/>
                    <a:pt x="6057" y="6210"/>
                  </a:cubicBezTo>
                  <a:cubicBezTo>
                    <a:pt x="6110" y="6210"/>
                    <a:pt x="6164" y="6207"/>
                    <a:pt x="6219" y="6201"/>
                  </a:cubicBezTo>
                  <a:cubicBezTo>
                    <a:pt x="7137" y="6103"/>
                    <a:pt x="7798" y="5273"/>
                    <a:pt x="7699" y="4354"/>
                  </a:cubicBezTo>
                  <a:cubicBezTo>
                    <a:pt x="7637" y="3819"/>
                    <a:pt x="7378" y="3346"/>
                    <a:pt x="6959" y="3007"/>
                  </a:cubicBezTo>
                  <a:cubicBezTo>
                    <a:pt x="6602" y="2726"/>
                    <a:pt x="6166" y="2574"/>
                    <a:pt x="5720" y="2574"/>
                  </a:cubicBezTo>
                  <a:cubicBezTo>
                    <a:pt x="5642" y="2574"/>
                    <a:pt x="5565" y="2579"/>
                    <a:pt x="5487" y="2588"/>
                  </a:cubicBezTo>
                  <a:cubicBezTo>
                    <a:pt x="4167" y="2731"/>
                    <a:pt x="3203" y="3926"/>
                    <a:pt x="3355" y="5246"/>
                  </a:cubicBezTo>
                  <a:cubicBezTo>
                    <a:pt x="3435" y="6023"/>
                    <a:pt x="3819" y="6727"/>
                    <a:pt x="4434" y="7209"/>
                  </a:cubicBezTo>
                  <a:cubicBezTo>
                    <a:pt x="4953" y="7629"/>
                    <a:pt x="5590" y="7853"/>
                    <a:pt x="6249" y="7853"/>
                  </a:cubicBezTo>
                  <a:cubicBezTo>
                    <a:pt x="6360" y="7853"/>
                    <a:pt x="6472" y="7846"/>
                    <a:pt x="6584" y="7834"/>
                  </a:cubicBezTo>
                  <a:cubicBezTo>
                    <a:pt x="7530" y="7735"/>
                    <a:pt x="8386" y="7263"/>
                    <a:pt x="8984" y="6522"/>
                  </a:cubicBezTo>
                  <a:cubicBezTo>
                    <a:pt x="9573" y="5773"/>
                    <a:pt x="9849" y="4845"/>
                    <a:pt x="9742" y="3899"/>
                  </a:cubicBezTo>
                  <a:cubicBezTo>
                    <a:pt x="9493" y="1663"/>
                    <a:pt x="7594" y="1"/>
                    <a:pt x="5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10770;p36">
              <a:extLst>
                <a:ext uri="{FF2B5EF4-FFF2-40B4-BE49-F238E27FC236}">
                  <a16:creationId xmlns:a16="http://schemas.microsoft.com/office/drawing/2014/main" id="{82D17FA6-D283-B73F-3F8C-E25728F9C006}"/>
                </a:ext>
              </a:extLst>
            </p:cNvPr>
            <p:cNvSpPr/>
            <p:nvPr/>
          </p:nvSpPr>
          <p:spPr>
            <a:xfrm>
              <a:off x="2721075" y="1822750"/>
              <a:ext cx="347050" cy="338350"/>
            </a:xfrm>
            <a:custGeom>
              <a:avLst/>
              <a:gdLst/>
              <a:ahLst/>
              <a:cxnLst/>
              <a:rect l="l" t="t" r="r" b="b"/>
              <a:pathLst>
                <a:path w="13882" h="13534" extrusionOk="0">
                  <a:moveTo>
                    <a:pt x="6399" y="4812"/>
                  </a:moveTo>
                  <a:cubicBezTo>
                    <a:pt x="6616" y="4812"/>
                    <a:pt x="6804" y="4918"/>
                    <a:pt x="6896" y="4996"/>
                  </a:cubicBezTo>
                  <a:cubicBezTo>
                    <a:pt x="7190" y="5237"/>
                    <a:pt x="7235" y="5674"/>
                    <a:pt x="6994" y="5969"/>
                  </a:cubicBezTo>
                  <a:cubicBezTo>
                    <a:pt x="6825" y="6165"/>
                    <a:pt x="6602" y="6290"/>
                    <a:pt x="6343" y="6308"/>
                  </a:cubicBezTo>
                  <a:cubicBezTo>
                    <a:pt x="6311" y="6311"/>
                    <a:pt x="6279" y="6313"/>
                    <a:pt x="6248" y="6313"/>
                  </a:cubicBezTo>
                  <a:cubicBezTo>
                    <a:pt x="6030" y="6313"/>
                    <a:pt x="5818" y="6234"/>
                    <a:pt x="5647" y="6094"/>
                  </a:cubicBezTo>
                  <a:cubicBezTo>
                    <a:pt x="5549" y="6013"/>
                    <a:pt x="5478" y="5933"/>
                    <a:pt x="5406" y="5835"/>
                  </a:cubicBezTo>
                  <a:cubicBezTo>
                    <a:pt x="5629" y="5264"/>
                    <a:pt x="5915" y="4925"/>
                    <a:pt x="6227" y="4836"/>
                  </a:cubicBezTo>
                  <a:cubicBezTo>
                    <a:pt x="6285" y="4819"/>
                    <a:pt x="6343" y="4812"/>
                    <a:pt x="6399" y="4812"/>
                  </a:cubicBezTo>
                  <a:close/>
                  <a:moveTo>
                    <a:pt x="7248" y="0"/>
                  </a:moveTo>
                  <a:cubicBezTo>
                    <a:pt x="5701" y="0"/>
                    <a:pt x="4166" y="664"/>
                    <a:pt x="3105" y="1945"/>
                  </a:cubicBezTo>
                  <a:cubicBezTo>
                    <a:pt x="2364" y="2837"/>
                    <a:pt x="2007" y="3979"/>
                    <a:pt x="2114" y="5139"/>
                  </a:cubicBezTo>
                  <a:cubicBezTo>
                    <a:pt x="2230" y="6308"/>
                    <a:pt x="2783" y="7351"/>
                    <a:pt x="3684" y="8101"/>
                  </a:cubicBezTo>
                  <a:cubicBezTo>
                    <a:pt x="4328" y="8635"/>
                    <a:pt x="5124" y="8920"/>
                    <a:pt x="5950" y="8920"/>
                  </a:cubicBezTo>
                  <a:cubicBezTo>
                    <a:pt x="6062" y="8920"/>
                    <a:pt x="6176" y="8914"/>
                    <a:pt x="6289" y="8904"/>
                  </a:cubicBezTo>
                  <a:cubicBezTo>
                    <a:pt x="7244" y="8823"/>
                    <a:pt x="8100" y="8368"/>
                    <a:pt x="8707" y="7628"/>
                  </a:cubicBezTo>
                  <a:cubicBezTo>
                    <a:pt x="9742" y="6388"/>
                    <a:pt x="9563" y="4541"/>
                    <a:pt x="8323" y="3506"/>
                  </a:cubicBezTo>
                  <a:cubicBezTo>
                    <a:pt x="7879" y="3142"/>
                    <a:pt x="7337" y="2953"/>
                    <a:pt x="6771" y="2953"/>
                  </a:cubicBezTo>
                  <a:cubicBezTo>
                    <a:pt x="6700" y="2953"/>
                    <a:pt x="6629" y="2956"/>
                    <a:pt x="6557" y="2962"/>
                  </a:cubicBezTo>
                  <a:cubicBezTo>
                    <a:pt x="5915" y="3025"/>
                    <a:pt x="5335" y="3328"/>
                    <a:pt x="4924" y="3828"/>
                  </a:cubicBezTo>
                  <a:cubicBezTo>
                    <a:pt x="4220" y="4675"/>
                    <a:pt x="4336" y="5942"/>
                    <a:pt x="5183" y="6647"/>
                  </a:cubicBezTo>
                  <a:cubicBezTo>
                    <a:pt x="5487" y="6896"/>
                    <a:pt x="5859" y="7030"/>
                    <a:pt x="6246" y="7030"/>
                  </a:cubicBezTo>
                  <a:cubicBezTo>
                    <a:pt x="6302" y="7030"/>
                    <a:pt x="6358" y="7027"/>
                    <a:pt x="6414" y="7021"/>
                  </a:cubicBezTo>
                  <a:cubicBezTo>
                    <a:pt x="6860" y="6986"/>
                    <a:pt x="7262" y="6772"/>
                    <a:pt x="7547" y="6424"/>
                  </a:cubicBezTo>
                  <a:cubicBezTo>
                    <a:pt x="8038" y="5826"/>
                    <a:pt x="7958" y="4934"/>
                    <a:pt x="7360" y="4443"/>
                  </a:cubicBezTo>
                  <a:cubicBezTo>
                    <a:pt x="7135" y="4253"/>
                    <a:pt x="6791" y="4088"/>
                    <a:pt x="6403" y="4088"/>
                  </a:cubicBezTo>
                  <a:cubicBezTo>
                    <a:pt x="6282" y="4088"/>
                    <a:pt x="6158" y="4104"/>
                    <a:pt x="6031" y="4140"/>
                  </a:cubicBezTo>
                  <a:cubicBezTo>
                    <a:pt x="5745" y="4220"/>
                    <a:pt x="5486" y="4390"/>
                    <a:pt x="5263" y="4657"/>
                  </a:cubicBezTo>
                  <a:cubicBezTo>
                    <a:pt x="5308" y="4523"/>
                    <a:pt x="5379" y="4399"/>
                    <a:pt x="5478" y="4283"/>
                  </a:cubicBezTo>
                  <a:cubicBezTo>
                    <a:pt x="5763" y="3935"/>
                    <a:pt x="6173" y="3721"/>
                    <a:pt x="6628" y="3676"/>
                  </a:cubicBezTo>
                  <a:cubicBezTo>
                    <a:pt x="6682" y="3671"/>
                    <a:pt x="6736" y="3668"/>
                    <a:pt x="6789" y="3668"/>
                  </a:cubicBezTo>
                  <a:cubicBezTo>
                    <a:pt x="7179" y="3668"/>
                    <a:pt x="7555" y="3809"/>
                    <a:pt x="7868" y="4060"/>
                  </a:cubicBezTo>
                  <a:cubicBezTo>
                    <a:pt x="8805" y="4836"/>
                    <a:pt x="8930" y="6236"/>
                    <a:pt x="8154" y="7173"/>
                  </a:cubicBezTo>
                  <a:cubicBezTo>
                    <a:pt x="7594" y="7853"/>
                    <a:pt x="6782" y="8202"/>
                    <a:pt x="5963" y="8202"/>
                  </a:cubicBezTo>
                  <a:cubicBezTo>
                    <a:pt x="5320" y="8202"/>
                    <a:pt x="4673" y="7987"/>
                    <a:pt x="4139" y="7548"/>
                  </a:cubicBezTo>
                  <a:cubicBezTo>
                    <a:pt x="3390" y="6923"/>
                    <a:pt x="2926" y="6049"/>
                    <a:pt x="2837" y="5077"/>
                  </a:cubicBezTo>
                  <a:cubicBezTo>
                    <a:pt x="2739" y="4104"/>
                    <a:pt x="3033" y="3150"/>
                    <a:pt x="3658" y="2400"/>
                  </a:cubicBezTo>
                  <a:cubicBezTo>
                    <a:pt x="4578" y="1294"/>
                    <a:pt x="5909" y="722"/>
                    <a:pt x="7247" y="722"/>
                  </a:cubicBezTo>
                  <a:cubicBezTo>
                    <a:pt x="8296" y="722"/>
                    <a:pt x="9349" y="1073"/>
                    <a:pt x="10215" y="1794"/>
                  </a:cubicBezTo>
                  <a:cubicBezTo>
                    <a:pt x="12730" y="3872"/>
                    <a:pt x="13078" y="7610"/>
                    <a:pt x="10991" y="10117"/>
                  </a:cubicBezTo>
                  <a:cubicBezTo>
                    <a:pt x="9515" y="11898"/>
                    <a:pt x="7382" y="12818"/>
                    <a:pt x="5233" y="12818"/>
                  </a:cubicBezTo>
                  <a:cubicBezTo>
                    <a:pt x="3551" y="12818"/>
                    <a:pt x="1859" y="12254"/>
                    <a:pt x="464" y="11098"/>
                  </a:cubicBezTo>
                  <a:lnTo>
                    <a:pt x="0" y="11651"/>
                  </a:lnTo>
                  <a:cubicBezTo>
                    <a:pt x="1525" y="12918"/>
                    <a:pt x="3381" y="13534"/>
                    <a:pt x="5228" y="13534"/>
                  </a:cubicBezTo>
                  <a:cubicBezTo>
                    <a:pt x="7583" y="13534"/>
                    <a:pt x="9929" y="12526"/>
                    <a:pt x="11544" y="10572"/>
                  </a:cubicBezTo>
                  <a:cubicBezTo>
                    <a:pt x="13881" y="7762"/>
                    <a:pt x="13489" y="3569"/>
                    <a:pt x="10678" y="1241"/>
                  </a:cubicBezTo>
                  <a:cubicBezTo>
                    <a:pt x="9676" y="407"/>
                    <a:pt x="8459" y="0"/>
                    <a:pt x="7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10771;p36">
              <a:extLst>
                <a:ext uri="{FF2B5EF4-FFF2-40B4-BE49-F238E27FC236}">
                  <a16:creationId xmlns:a16="http://schemas.microsoft.com/office/drawing/2014/main" id="{C8FE6ED2-B241-F2E7-A58C-0BD1C59983C3}"/>
                </a:ext>
              </a:extLst>
            </p:cNvPr>
            <p:cNvSpPr/>
            <p:nvPr/>
          </p:nvSpPr>
          <p:spPr>
            <a:xfrm>
              <a:off x="2670425" y="2133900"/>
              <a:ext cx="208350" cy="239975"/>
            </a:xfrm>
            <a:custGeom>
              <a:avLst/>
              <a:gdLst/>
              <a:ahLst/>
              <a:cxnLst/>
              <a:rect l="l" t="t" r="r" b="b"/>
              <a:pathLst>
                <a:path w="8334" h="9599" extrusionOk="0">
                  <a:moveTo>
                    <a:pt x="4631" y="0"/>
                  </a:moveTo>
                  <a:cubicBezTo>
                    <a:pt x="3712" y="0"/>
                    <a:pt x="2824" y="294"/>
                    <a:pt x="2080" y="856"/>
                  </a:cubicBezTo>
                  <a:cubicBezTo>
                    <a:pt x="1170" y="1534"/>
                    <a:pt x="572" y="2533"/>
                    <a:pt x="411" y="3666"/>
                  </a:cubicBezTo>
                  <a:cubicBezTo>
                    <a:pt x="1" y="6530"/>
                    <a:pt x="1999" y="9188"/>
                    <a:pt x="4854" y="9598"/>
                  </a:cubicBezTo>
                  <a:lnTo>
                    <a:pt x="4961" y="8894"/>
                  </a:lnTo>
                  <a:cubicBezTo>
                    <a:pt x="3766" y="8715"/>
                    <a:pt x="2704" y="8091"/>
                    <a:pt x="1981" y="7118"/>
                  </a:cubicBezTo>
                  <a:cubicBezTo>
                    <a:pt x="1259" y="6155"/>
                    <a:pt x="955" y="4959"/>
                    <a:pt x="1125" y="3764"/>
                  </a:cubicBezTo>
                  <a:cubicBezTo>
                    <a:pt x="1259" y="2827"/>
                    <a:pt x="1749" y="1998"/>
                    <a:pt x="2508" y="1427"/>
                  </a:cubicBezTo>
                  <a:cubicBezTo>
                    <a:pt x="3126" y="961"/>
                    <a:pt x="3864" y="721"/>
                    <a:pt x="4623" y="721"/>
                  </a:cubicBezTo>
                  <a:cubicBezTo>
                    <a:pt x="4794" y="721"/>
                    <a:pt x="4967" y="733"/>
                    <a:pt x="5139" y="758"/>
                  </a:cubicBezTo>
                  <a:cubicBezTo>
                    <a:pt x="5871" y="865"/>
                    <a:pt x="6522" y="1248"/>
                    <a:pt x="6968" y="1837"/>
                  </a:cubicBezTo>
                  <a:cubicBezTo>
                    <a:pt x="7405" y="2426"/>
                    <a:pt x="7593" y="3157"/>
                    <a:pt x="7486" y="3889"/>
                  </a:cubicBezTo>
                  <a:cubicBezTo>
                    <a:pt x="7405" y="4460"/>
                    <a:pt x="7111" y="4959"/>
                    <a:pt x="6647" y="5298"/>
                  </a:cubicBezTo>
                  <a:cubicBezTo>
                    <a:pt x="6275" y="5583"/>
                    <a:pt x="5830" y="5731"/>
                    <a:pt x="5368" y="5731"/>
                  </a:cubicBezTo>
                  <a:cubicBezTo>
                    <a:pt x="5266" y="5731"/>
                    <a:pt x="5163" y="5723"/>
                    <a:pt x="5059" y="5709"/>
                  </a:cubicBezTo>
                  <a:cubicBezTo>
                    <a:pt x="4167" y="5575"/>
                    <a:pt x="3543" y="4745"/>
                    <a:pt x="3667" y="3844"/>
                  </a:cubicBezTo>
                  <a:cubicBezTo>
                    <a:pt x="3757" y="3226"/>
                    <a:pt x="4291" y="2779"/>
                    <a:pt x="4898" y="2779"/>
                  </a:cubicBezTo>
                  <a:cubicBezTo>
                    <a:pt x="4957" y="2779"/>
                    <a:pt x="5017" y="2783"/>
                    <a:pt x="5077" y="2792"/>
                  </a:cubicBezTo>
                  <a:cubicBezTo>
                    <a:pt x="5577" y="2863"/>
                    <a:pt x="5933" y="3336"/>
                    <a:pt x="5862" y="3835"/>
                  </a:cubicBezTo>
                  <a:cubicBezTo>
                    <a:pt x="5835" y="4014"/>
                    <a:pt x="5737" y="4165"/>
                    <a:pt x="5594" y="4272"/>
                  </a:cubicBezTo>
                  <a:cubicBezTo>
                    <a:pt x="5479" y="4359"/>
                    <a:pt x="5346" y="4405"/>
                    <a:pt x="5204" y="4405"/>
                  </a:cubicBezTo>
                  <a:cubicBezTo>
                    <a:pt x="5171" y="4405"/>
                    <a:pt x="5138" y="4402"/>
                    <a:pt x="5104" y="4397"/>
                  </a:cubicBezTo>
                  <a:lnTo>
                    <a:pt x="5006" y="5111"/>
                  </a:lnTo>
                  <a:cubicBezTo>
                    <a:pt x="5075" y="5121"/>
                    <a:pt x="5144" y="5126"/>
                    <a:pt x="5212" y="5126"/>
                  </a:cubicBezTo>
                  <a:cubicBezTo>
                    <a:pt x="5507" y="5126"/>
                    <a:pt x="5793" y="5033"/>
                    <a:pt x="6032" y="4852"/>
                  </a:cubicBezTo>
                  <a:cubicBezTo>
                    <a:pt x="6326" y="4629"/>
                    <a:pt x="6513" y="4308"/>
                    <a:pt x="6567" y="3942"/>
                  </a:cubicBezTo>
                  <a:cubicBezTo>
                    <a:pt x="6701" y="3041"/>
                    <a:pt x="6076" y="2212"/>
                    <a:pt x="5175" y="2087"/>
                  </a:cubicBezTo>
                  <a:cubicBezTo>
                    <a:pt x="5078" y="2072"/>
                    <a:pt x="4981" y="2065"/>
                    <a:pt x="4886" y="2065"/>
                  </a:cubicBezTo>
                  <a:cubicBezTo>
                    <a:pt x="3931" y="2065"/>
                    <a:pt x="3101" y="2773"/>
                    <a:pt x="2963" y="3746"/>
                  </a:cubicBezTo>
                  <a:cubicBezTo>
                    <a:pt x="2775" y="5031"/>
                    <a:pt x="3667" y="6235"/>
                    <a:pt x="4961" y="6414"/>
                  </a:cubicBezTo>
                  <a:cubicBezTo>
                    <a:pt x="5104" y="6435"/>
                    <a:pt x="5247" y="6446"/>
                    <a:pt x="5389" y="6446"/>
                  </a:cubicBezTo>
                  <a:cubicBezTo>
                    <a:pt x="5997" y="6446"/>
                    <a:pt x="6585" y="6247"/>
                    <a:pt x="7084" y="5878"/>
                  </a:cubicBezTo>
                  <a:cubicBezTo>
                    <a:pt x="7691" y="5414"/>
                    <a:pt x="8092" y="4745"/>
                    <a:pt x="8199" y="3996"/>
                  </a:cubicBezTo>
                  <a:cubicBezTo>
                    <a:pt x="8333" y="3068"/>
                    <a:pt x="8101" y="2149"/>
                    <a:pt x="7539" y="1409"/>
                  </a:cubicBezTo>
                  <a:cubicBezTo>
                    <a:pt x="6977" y="659"/>
                    <a:pt x="6165" y="178"/>
                    <a:pt x="5246" y="44"/>
                  </a:cubicBezTo>
                  <a:cubicBezTo>
                    <a:pt x="5041" y="15"/>
                    <a:pt x="4835" y="0"/>
                    <a:pt x="4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10772;p36">
              <a:extLst>
                <a:ext uri="{FF2B5EF4-FFF2-40B4-BE49-F238E27FC236}">
                  <a16:creationId xmlns:a16="http://schemas.microsoft.com/office/drawing/2014/main" id="{CF3EC36D-B5A0-EBE5-1436-22B41FA7D462}"/>
                </a:ext>
              </a:extLst>
            </p:cNvPr>
            <p:cNvSpPr/>
            <p:nvPr/>
          </p:nvSpPr>
          <p:spPr>
            <a:xfrm>
              <a:off x="2564500" y="2340725"/>
              <a:ext cx="225725" cy="215800"/>
            </a:xfrm>
            <a:custGeom>
              <a:avLst/>
              <a:gdLst/>
              <a:ahLst/>
              <a:cxnLst/>
              <a:rect l="l" t="t" r="r" b="b"/>
              <a:pathLst>
                <a:path w="9029" h="8632" extrusionOk="0">
                  <a:moveTo>
                    <a:pt x="5434" y="0"/>
                  </a:moveTo>
                  <a:cubicBezTo>
                    <a:pt x="4034" y="0"/>
                    <a:pt x="2638" y="554"/>
                    <a:pt x="1606" y="1655"/>
                  </a:cubicBezTo>
                  <a:cubicBezTo>
                    <a:pt x="0" y="3368"/>
                    <a:pt x="90" y="6071"/>
                    <a:pt x="1802" y="7686"/>
                  </a:cubicBezTo>
                  <a:cubicBezTo>
                    <a:pt x="2472" y="8319"/>
                    <a:pt x="3328" y="8632"/>
                    <a:pt x="4184" y="8632"/>
                  </a:cubicBezTo>
                  <a:cubicBezTo>
                    <a:pt x="5112" y="8632"/>
                    <a:pt x="6040" y="8257"/>
                    <a:pt x="6727" y="7534"/>
                  </a:cubicBezTo>
                  <a:cubicBezTo>
                    <a:pt x="7253" y="6972"/>
                    <a:pt x="7530" y="6250"/>
                    <a:pt x="7503" y="5483"/>
                  </a:cubicBezTo>
                  <a:cubicBezTo>
                    <a:pt x="7476" y="4715"/>
                    <a:pt x="7155" y="4011"/>
                    <a:pt x="6602" y="3484"/>
                  </a:cubicBezTo>
                  <a:cubicBezTo>
                    <a:pt x="6150" y="3058"/>
                    <a:pt x="5571" y="2847"/>
                    <a:pt x="4993" y="2847"/>
                  </a:cubicBezTo>
                  <a:cubicBezTo>
                    <a:pt x="4362" y="2847"/>
                    <a:pt x="3731" y="3098"/>
                    <a:pt x="3266" y="3591"/>
                  </a:cubicBezTo>
                  <a:cubicBezTo>
                    <a:pt x="2525" y="4376"/>
                    <a:pt x="2561" y="5625"/>
                    <a:pt x="3355" y="6366"/>
                  </a:cubicBezTo>
                  <a:cubicBezTo>
                    <a:pt x="3670" y="6659"/>
                    <a:pt x="4070" y="6805"/>
                    <a:pt x="4471" y="6805"/>
                  </a:cubicBezTo>
                  <a:cubicBezTo>
                    <a:pt x="4909" y="6805"/>
                    <a:pt x="5348" y="6630"/>
                    <a:pt x="5674" y="6285"/>
                  </a:cubicBezTo>
                  <a:cubicBezTo>
                    <a:pt x="5924" y="6018"/>
                    <a:pt x="6058" y="5670"/>
                    <a:pt x="6049" y="5295"/>
                  </a:cubicBezTo>
                  <a:cubicBezTo>
                    <a:pt x="6031" y="4929"/>
                    <a:pt x="5879" y="4590"/>
                    <a:pt x="5612" y="4332"/>
                  </a:cubicBezTo>
                  <a:lnTo>
                    <a:pt x="5121" y="4858"/>
                  </a:lnTo>
                  <a:cubicBezTo>
                    <a:pt x="5246" y="4983"/>
                    <a:pt x="5317" y="5144"/>
                    <a:pt x="5326" y="5322"/>
                  </a:cubicBezTo>
                  <a:cubicBezTo>
                    <a:pt x="5335" y="5500"/>
                    <a:pt x="5273" y="5670"/>
                    <a:pt x="5148" y="5795"/>
                  </a:cubicBezTo>
                  <a:cubicBezTo>
                    <a:pt x="4966" y="5990"/>
                    <a:pt x="4719" y="6089"/>
                    <a:pt x="4473" y="6089"/>
                  </a:cubicBezTo>
                  <a:cubicBezTo>
                    <a:pt x="4246" y="6089"/>
                    <a:pt x="4020" y="6006"/>
                    <a:pt x="3845" y="5839"/>
                  </a:cubicBezTo>
                  <a:cubicBezTo>
                    <a:pt x="3346" y="5367"/>
                    <a:pt x="3319" y="4581"/>
                    <a:pt x="3792" y="4082"/>
                  </a:cubicBezTo>
                  <a:cubicBezTo>
                    <a:pt x="4111" y="3739"/>
                    <a:pt x="4547" y="3567"/>
                    <a:pt x="4983" y="3567"/>
                  </a:cubicBezTo>
                  <a:cubicBezTo>
                    <a:pt x="5388" y="3567"/>
                    <a:pt x="5794" y="3715"/>
                    <a:pt x="6111" y="4011"/>
                  </a:cubicBezTo>
                  <a:cubicBezTo>
                    <a:pt x="6531" y="4403"/>
                    <a:pt x="6763" y="4929"/>
                    <a:pt x="6789" y="5509"/>
                  </a:cubicBezTo>
                  <a:cubicBezTo>
                    <a:pt x="6807" y="6080"/>
                    <a:pt x="6593" y="6624"/>
                    <a:pt x="6209" y="7035"/>
                  </a:cubicBezTo>
                  <a:cubicBezTo>
                    <a:pt x="5666" y="7615"/>
                    <a:pt x="4929" y="7908"/>
                    <a:pt x="4190" y="7908"/>
                  </a:cubicBezTo>
                  <a:cubicBezTo>
                    <a:pt x="3510" y="7908"/>
                    <a:pt x="2828" y="7660"/>
                    <a:pt x="2293" y="7160"/>
                  </a:cubicBezTo>
                  <a:cubicBezTo>
                    <a:pt x="866" y="5822"/>
                    <a:pt x="794" y="3573"/>
                    <a:pt x="2133" y="2146"/>
                  </a:cubicBezTo>
                  <a:cubicBezTo>
                    <a:pt x="3025" y="1198"/>
                    <a:pt x="4232" y="720"/>
                    <a:pt x="5440" y="720"/>
                  </a:cubicBezTo>
                  <a:cubicBezTo>
                    <a:pt x="6552" y="720"/>
                    <a:pt x="7666" y="1124"/>
                    <a:pt x="8538" y="1941"/>
                  </a:cubicBezTo>
                  <a:lnTo>
                    <a:pt x="9029" y="1415"/>
                  </a:lnTo>
                  <a:cubicBezTo>
                    <a:pt x="8015" y="470"/>
                    <a:pt x="6723" y="0"/>
                    <a:pt x="5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10773;p36">
              <a:extLst>
                <a:ext uri="{FF2B5EF4-FFF2-40B4-BE49-F238E27FC236}">
                  <a16:creationId xmlns:a16="http://schemas.microsoft.com/office/drawing/2014/main" id="{DDBFE795-6A30-3881-3C42-4D5196178D83}"/>
                </a:ext>
              </a:extLst>
            </p:cNvPr>
            <p:cNvSpPr/>
            <p:nvPr/>
          </p:nvSpPr>
          <p:spPr>
            <a:xfrm>
              <a:off x="2687175" y="2068775"/>
              <a:ext cx="57550" cy="54650"/>
            </a:xfrm>
            <a:custGeom>
              <a:avLst/>
              <a:gdLst/>
              <a:ahLst/>
              <a:cxnLst/>
              <a:rect l="l" t="t" r="r" b="b"/>
              <a:pathLst>
                <a:path w="2302" h="2186" extrusionOk="0">
                  <a:moveTo>
                    <a:pt x="1151" y="713"/>
                  </a:moveTo>
                  <a:cubicBezTo>
                    <a:pt x="1338" y="713"/>
                    <a:pt x="1499" y="856"/>
                    <a:pt x="1526" y="1052"/>
                  </a:cubicBezTo>
                  <a:cubicBezTo>
                    <a:pt x="1543" y="1257"/>
                    <a:pt x="1401" y="1445"/>
                    <a:pt x="1195" y="1462"/>
                  </a:cubicBezTo>
                  <a:cubicBezTo>
                    <a:pt x="1183" y="1464"/>
                    <a:pt x="1171" y="1464"/>
                    <a:pt x="1159" y="1464"/>
                  </a:cubicBezTo>
                  <a:cubicBezTo>
                    <a:pt x="1073" y="1464"/>
                    <a:pt x="989" y="1437"/>
                    <a:pt x="919" y="1382"/>
                  </a:cubicBezTo>
                  <a:cubicBezTo>
                    <a:pt x="839" y="1320"/>
                    <a:pt x="794" y="1231"/>
                    <a:pt x="776" y="1132"/>
                  </a:cubicBezTo>
                  <a:cubicBezTo>
                    <a:pt x="758" y="927"/>
                    <a:pt x="910" y="740"/>
                    <a:pt x="1106" y="722"/>
                  </a:cubicBezTo>
                  <a:cubicBezTo>
                    <a:pt x="1124" y="722"/>
                    <a:pt x="1142" y="713"/>
                    <a:pt x="1151" y="713"/>
                  </a:cubicBezTo>
                  <a:close/>
                  <a:moveTo>
                    <a:pt x="1164" y="1"/>
                  </a:moveTo>
                  <a:cubicBezTo>
                    <a:pt x="1122" y="1"/>
                    <a:pt x="1078" y="3"/>
                    <a:pt x="1035" y="8"/>
                  </a:cubicBezTo>
                  <a:cubicBezTo>
                    <a:pt x="428" y="71"/>
                    <a:pt x="0" y="615"/>
                    <a:pt x="62" y="1213"/>
                  </a:cubicBezTo>
                  <a:cubicBezTo>
                    <a:pt x="98" y="1498"/>
                    <a:pt x="241" y="1766"/>
                    <a:pt x="473" y="1944"/>
                  </a:cubicBezTo>
                  <a:cubicBezTo>
                    <a:pt x="660" y="2105"/>
                    <a:pt x="901" y="2185"/>
                    <a:pt x="1151" y="2185"/>
                  </a:cubicBezTo>
                  <a:cubicBezTo>
                    <a:pt x="1187" y="2185"/>
                    <a:pt x="1231" y="2185"/>
                    <a:pt x="1276" y="2176"/>
                  </a:cubicBezTo>
                  <a:cubicBezTo>
                    <a:pt x="1873" y="2114"/>
                    <a:pt x="2302" y="1569"/>
                    <a:pt x="2239" y="972"/>
                  </a:cubicBezTo>
                  <a:cubicBezTo>
                    <a:pt x="2173" y="417"/>
                    <a:pt x="1715" y="1"/>
                    <a:pt x="1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10774;p36">
              <a:extLst>
                <a:ext uri="{FF2B5EF4-FFF2-40B4-BE49-F238E27FC236}">
                  <a16:creationId xmlns:a16="http://schemas.microsoft.com/office/drawing/2014/main" id="{BA8CE5C9-DC1F-0742-BBCE-21A498C406ED}"/>
                </a:ext>
              </a:extLst>
            </p:cNvPr>
            <p:cNvSpPr/>
            <p:nvPr/>
          </p:nvSpPr>
          <p:spPr>
            <a:xfrm>
              <a:off x="2768350" y="2207100"/>
              <a:ext cx="56900" cy="54800"/>
            </a:xfrm>
            <a:custGeom>
              <a:avLst/>
              <a:gdLst/>
              <a:ahLst/>
              <a:cxnLst/>
              <a:rect l="l" t="t" r="r" b="b"/>
              <a:pathLst>
                <a:path w="2276" h="2192" extrusionOk="0">
                  <a:moveTo>
                    <a:pt x="1124" y="720"/>
                  </a:moveTo>
                  <a:cubicBezTo>
                    <a:pt x="1312" y="720"/>
                    <a:pt x="1472" y="863"/>
                    <a:pt x="1490" y="1050"/>
                  </a:cubicBezTo>
                  <a:cubicBezTo>
                    <a:pt x="1517" y="1255"/>
                    <a:pt x="1365" y="1443"/>
                    <a:pt x="1160" y="1469"/>
                  </a:cubicBezTo>
                  <a:cubicBezTo>
                    <a:pt x="1148" y="1470"/>
                    <a:pt x="1135" y="1471"/>
                    <a:pt x="1123" y="1471"/>
                  </a:cubicBezTo>
                  <a:cubicBezTo>
                    <a:pt x="1038" y="1471"/>
                    <a:pt x="954" y="1444"/>
                    <a:pt x="883" y="1389"/>
                  </a:cubicBezTo>
                  <a:cubicBezTo>
                    <a:pt x="812" y="1327"/>
                    <a:pt x="759" y="1237"/>
                    <a:pt x="750" y="1139"/>
                  </a:cubicBezTo>
                  <a:cubicBezTo>
                    <a:pt x="741" y="1041"/>
                    <a:pt x="767" y="943"/>
                    <a:pt x="830" y="863"/>
                  </a:cubicBezTo>
                  <a:cubicBezTo>
                    <a:pt x="892" y="782"/>
                    <a:pt x="982" y="738"/>
                    <a:pt x="1080" y="720"/>
                  </a:cubicBezTo>
                  <a:close/>
                  <a:moveTo>
                    <a:pt x="1115" y="0"/>
                  </a:moveTo>
                  <a:cubicBezTo>
                    <a:pt x="1077" y="0"/>
                    <a:pt x="1038" y="2"/>
                    <a:pt x="999" y="6"/>
                  </a:cubicBezTo>
                  <a:cubicBezTo>
                    <a:pt x="714" y="42"/>
                    <a:pt x="446" y="185"/>
                    <a:pt x="268" y="408"/>
                  </a:cubicBezTo>
                  <a:cubicBezTo>
                    <a:pt x="81" y="640"/>
                    <a:pt x="0" y="925"/>
                    <a:pt x="36" y="1220"/>
                  </a:cubicBezTo>
                  <a:cubicBezTo>
                    <a:pt x="63" y="1505"/>
                    <a:pt x="205" y="1764"/>
                    <a:pt x="437" y="1951"/>
                  </a:cubicBezTo>
                  <a:cubicBezTo>
                    <a:pt x="634" y="2103"/>
                    <a:pt x="875" y="2192"/>
                    <a:pt x="1115" y="2192"/>
                  </a:cubicBezTo>
                  <a:cubicBezTo>
                    <a:pt x="1160" y="2192"/>
                    <a:pt x="1196" y="2183"/>
                    <a:pt x="1240" y="2183"/>
                  </a:cubicBezTo>
                  <a:cubicBezTo>
                    <a:pt x="1838" y="2112"/>
                    <a:pt x="2275" y="1576"/>
                    <a:pt x="2204" y="979"/>
                  </a:cubicBezTo>
                  <a:cubicBezTo>
                    <a:pt x="2145" y="412"/>
                    <a:pt x="1666" y="0"/>
                    <a:pt x="1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10775;p36">
              <a:extLst>
                <a:ext uri="{FF2B5EF4-FFF2-40B4-BE49-F238E27FC236}">
                  <a16:creationId xmlns:a16="http://schemas.microsoft.com/office/drawing/2014/main" id="{C3EC9640-05D2-999D-35E7-146EE23F843D}"/>
                </a:ext>
              </a:extLst>
            </p:cNvPr>
            <p:cNvSpPr/>
            <p:nvPr/>
          </p:nvSpPr>
          <p:spPr>
            <a:xfrm>
              <a:off x="2656150" y="2440850"/>
              <a:ext cx="56900" cy="54575"/>
            </a:xfrm>
            <a:custGeom>
              <a:avLst/>
              <a:gdLst/>
              <a:ahLst/>
              <a:cxnLst/>
              <a:rect l="l" t="t" r="r" b="b"/>
              <a:pathLst>
                <a:path w="2276" h="2183" extrusionOk="0">
                  <a:moveTo>
                    <a:pt x="1152" y="719"/>
                  </a:moveTo>
                  <a:cubicBezTo>
                    <a:pt x="1241" y="719"/>
                    <a:pt x="1321" y="746"/>
                    <a:pt x="1384" y="800"/>
                  </a:cubicBezTo>
                  <a:cubicBezTo>
                    <a:pt x="1464" y="862"/>
                    <a:pt x="1518" y="951"/>
                    <a:pt x="1526" y="1049"/>
                  </a:cubicBezTo>
                  <a:cubicBezTo>
                    <a:pt x="1544" y="1254"/>
                    <a:pt x="1402" y="1442"/>
                    <a:pt x="1196" y="1469"/>
                  </a:cubicBezTo>
                  <a:cubicBezTo>
                    <a:pt x="1185" y="1470"/>
                    <a:pt x="1174" y="1470"/>
                    <a:pt x="1164" y="1470"/>
                  </a:cubicBezTo>
                  <a:cubicBezTo>
                    <a:pt x="972" y="1470"/>
                    <a:pt x="802" y="1324"/>
                    <a:pt x="777" y="1139"/>
                  </a:cubicBezTo>
                  <a:cubicBezTo>
                    <a:pt x="759" y="933"/>
                    <a:pt x="911" y="746"/>
                    <a:pt x="1116" y="719"/>
                  </a:cubicBezTo>
                  <a:close/>
                  <a:moveTo>
                    <a:pt x="1146" y="1"/>
                  </a:moveTo>
                  <a:cubicBezTo>
                    <a:pt x="1110" y="1"/>
                    <a:pt x="1073" y="2"/>
                    <a:pt x="1036" y="6"/>
                  </a:cubicBezTo>
                  <a:cubicBezTo>
                    <a:pt x="438" y="77"/>
                    <a:pt x="1" y="612"/>
                    <a:pt x="63" y="1210"/>
                  </a:cubicBezTo>
                  <a:cubicBezTo>
                    <a:pt x="126" y="1772"/>
                    <a:pt x="608" y="2182"/>
                    <a:pt x="1152" y="2182"/>
                  </a:cubicBezTo>
                  <a:lnTo>
                    <a:pt x="1277" y="2182"/>
                  </a:lnTo>
                  <a:cubicBezTo>
                    <a:pt x="1562" y="2147"/>
                    <a:pt x="1821" y="2004"/>
                    <a:pt x="2008" y="1772"/>
                  </a:cubicBezTo>
                  <a:cubicBezTo>
                    <a:pt x="2187" y="1549"/>
                    <a:pt x="2276" y="1263"/>
                    <a:pt x="2240" y="969"/>
                  </a:cubicBezTo>
                  <a:cubicBezTo>
                    <a:pt x="2204" y="684"/>
                    <a:pt x="2062" y="425"/>
                    <a:pt x="1839" y="237"/>
                  </a:cubicBezTo>
                  <a:cubicBezTo>
                    <a:pt x="1636" y="81"/>
                    <a:pt x="1399" y="1"/>
                    <a:pt x="1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10776;p36">
              <a:extLst>
                <a:ext uri="{FF2B5EF4-FFF2-40B4-BE49-F238E27FC236}">
                  <a16:creationId xmlns:a16="http://schemas.microsoft.com/office/drawing/2014/main" id="{9B25C489-3F1B-366D-CE1A-6BD07C522A9D}"/>
                </a:ext>
              </a:extLst>
            </p:cNvPr>
            <p:cNvSpPr/>
            <p:nvPr/>
          </p:nvSpPr>
          <p:spPr>
            <a:xfrm>
              <a:off x="4214450" y="1761475"/>
              <a:ext cx="219700" cy="204700"/>
            </a:xfrm>
            <a:custGeom>
              <a:avLst/>
              <a:gdLst/>
              <a:ahLst/>
              <a:cxnLst/>
              <a:rect l="l" t="t" r="r" b="b"/>
              <a:pathLst>
                <a:path w="8788" h="8188" extrusionOk="0">
                  <a:moveTo>
                    <a:pt x="3970" y="721"/>
                  </a:moveTo>
                  <a:cubicBezTo>
                    <a:pt x="4621" y="721"/>
                    <a:pt x="5264" y="953"/>
                    <a:pt x="5772" y="1435"/>
                  </a:cubicBezTo>
                  <a:cubicBezTo>
                    <a:pt x="6165" y="1809"/>
                    <a:pt x="6388" y="2318"/>
                    <a:pt x="6406" y="2853"/>
                  </a:cubicBezTo>
                  <a:cubicBezTo>
                    <a:pt x="6406" y="3112"/>
                    <a:pt x="6370" y="3370"/>
                    <a:pt x="6281" y="3602"/>
                  </a:cubicBezTo>
                  <a:cubicBezTo>
                    <a:pt x="6102" y="2996"/>
                    <a:pt x="5763" y="2246"/>
                    <a:pt x="5112" y="1845"/>
                  </a:cubicBezTo>
                  <a:cubicBezTo>
                    <a:pt x="4820" y="1666"/>
                    <a:pt x="4496" y="1577"/>
                    <a:pt x="4142" y="1577"/>
                  </a:cubicBezTo>
                  <a:cubicBezTo>
                    <a:pt x="3825" y="1577"/>
                    <a:pt x="3485" y="1648"/>
                    <a:pt x="3123" y="1791"/>
                  </a:cubicBezTo>
                  <a:cubicBezTo>
                    <a:pt x="2240" y="2148"/>
                    <a:pt x="1428" y="2889"/>
                    <a:pt x="1151" y="4039"/>
                  </a:cubicBezTo>
                  <a:cubicBezTo>
                    <a:pt x="1098" y="3138"/>
                    <a:pt x="1401" y="2229"/>
                    <a:pt x="2070" y="1533"/>
                  </a:cubicBezTo>
                  <a:cubicBezTo>
                    <a:pt x="2579" y="989"/>
                    <a:pt x="3274" y="721"/>
                    <a:pt x="3970" y="721"/>
                  </a:cubicBezTo>
                  <a:close/>
                  <a:moveTo>
                    <a:pt x="3968" y="1"/>
                  </a:moveTo>
                  <a:cubicBezTo>
                    <a:pt x="3085" y="1"/>
                    <a:pt x="2202" y="347"/>
                    <a:pt x="1544" y="1033"/>
                  </a:cubicBezTo>
                  <a:cubicBezTo>
                    <a:pt x="0" y="2666"/>
                    <a:pt x="63" y="5262"/>
                    <a:pt x="1695" y="6814"/>
                  </a:cubicBezTo>
                  <a:cubicBezTo>
                    <a:pt x="2668" y="7733"/>
                    <a:pt x="3908" y="8188"/>
                    <a:pt x="5148" y="8188"/>
                  </a:cubicBezTo>
                  <a:cubicBezTo>
                    <a:pt x="6477" y="8188"/>
                    <a:pt x="7797" y="7670"/>
                    <a:pt x="8788" y="6635"/>
                  </a:cubicBezTo>
                  <a:lnTo>
                    <a:pt x="8261" y="6136"/>
                  </a:lnTo>
                  <a:cubicBezTo>
                    <a:pt x="7476" y="6966"/>
                    <a:pt x="6406" y="7438"/>
                    <a:pt x="5255" y="7474"/>
                  </a:cubicBezTo>
                  <a:cubicBezTo>
                    <a:pt x="5220" y="7475"/>
                    <a:pt x="5186" y="7475"/>
                    <a:pt x="5151" y="7475"/>
                  </a:cubicBezTo>
                  <a:cubicBezTo>
                    <a:pt x="4039" y="7475"/>
                    <a:pt x="2999" y="7058"/>
                    <a:pt x="2186" y="6288"/>
                  </a:cubicBezTo>
                  <a:cubicBezTo>
                    <a:pt x="2097" y="6207"/>
                    <a:pt x="2016" y="6118"/>
                    <a:pt x="1936" y="6029"/>
                  </a:cubicBezTo>
                  <a:cubicBezTo>
                    <a:pt x="1249" y="3540"/>
                    <a:pt x="2873" y="2675"/>
                    <a:pt x="3390" y="2460"/>
                  </a:cubicBezTo>
                  <a:cubicBezTo>
                    <a:pt x="3667" y="2353"/>
                    <a:pt x="3914" y="2300"/>
                    <a:pt x="4137" y="2300"/>
                  </a:cubicBezTo>
                  <a:cubicBezTo>
                    <a:pt x="4360" y="2300"/>
                    <a:pt x="4559" y="2353"/>
                    <a:pt x="4737" y="2460"/>
                  </a:cubicBezTo>
                  <a:cubicBezTo>
                    <a:pt x="5594" y="2987"/>
                    <a:pt x="5745" y="4566"/>
                    <a:pt x="5745" y="4584"/>
                  </a:cubicBezTo>
                  <a:lnTo>
                    <a:pt x="5817" y="5369"/>
                  </a:lnTo>
                  <a:lnTo>
                    <a:pt x="6370" y="4798"/>
                  </a:lnTo>
                  <a:cubicBezTo>
                    <a:pt x="6870" y="4263"/>
                    <a:pt x="7137" y="3567"/>
                    <a:pt x="7119" y="2835"/>
                  </a:cubicBezTo>
                  <a:cubicBezTo>
                    <a:pt x="7101" y="2104"/>
                    <a:pt x="6798" y="1426"/>
                    <a:pt x="6272" y="917"/>
                  </a:cubicBezTo>
                  <a:cubicBezTo>
                    <a:pt x="5625" y="304"/>
                    <a:pt x="4796" y="1"/>
                    <a:pt x="3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10777;p36">
              <a:extLst>
                <a:ext uri="{FF2B5EF4-FFF2-40B4-BE49-F238E27FC236}">
                  <a16:creationId xmlns:a16="http://schemas.microsoft.com/office/drawing/2014/main" id="{EAFFEBF1-2011-6461-8F5A-6DF3BEF17D90}"/>
                </a:ext>
              </a:extLst>
            </p:cNvPr>
            <p:cNvSpPr/>
            <p:nvPr/>
          </p:nvSpPr>
          <p:spPr>
            <a:xfrm>
              <a:off x="4025775" y="1697775"/>
              <a:ext cx="238875" cy="182775"/>
            </a:xfrm>
            <a:custGeom>
              <a:avLst/>
              <a:gdLst/>
              <a:ahLst/>
              <a:cxnLst/>
              <a:rect l="l" t="t" r="r" b="b"/>
              <a:pathLst>
                <a:path w="9555" h="7311" extrusionOk="0">
                  <a:moveTo>
                    <a:pt x="6064" y="721"/>
                  </a:moveTo>
                  <a:cubicBezTo>
                    <a:pt x="6166" y="721"/>
                    <a:pt x="6268" y="729"/>
                    <a:pt x="6370" y="744"/>
                  </a:cubicBezTo>
                  <a:cubicBezTo>
                    <a:pt x="7797" y="967"/>
                    <a:pt x="8778" y="2305"/>
                    <a:pt x="8555" y="3733"/>
                  </a:cubicBezTo>
                  <a:cubicBezTo>
                    <a:pt x="8422" y="4625"/>
                    <a:pt x="7949" y="5410"/>
                    <a:pt x="7226" y="5936"/>
                  </a:cubicBezTo>
                  <a:cubicBezTo>
                    <a:pt x="7190" y="5954"/>
                    <a:pt x="7164" y="5981"/>
                    <a:pt x="7137" y="5999"/>
                  </a:cubicBezTo>
                  <a:cubicBezTo>
                    <a:pt x="7877" y="5080"/>
                    <a:pt x="7967" y="3983"/>
                    <a:pt x="7708" y="3064"/>
                  </a:cubicBezTo>
                  <a:cubicBezTo>
                    <a:pt x="7485" y="2270"/>
                    <a:pt x="7057" y="1752"/>
                    <a:pt x="6450" y="1520"/>
                  </a:cubicBezTo>
                  <a:cubicBezTo>
                    <a:pt x="6200" y="1422"/>
                    <a:pt x="5942" y="1387"/>
                    <a:pt x="5683" y="1387"/>
                  </a:cubicBezTo>
                  <a:cubicBezTo>
                    <a:pt x="5201" y="1387"/>
                    <a:pt x="4728" y="1520"/>
                    <a:pt x="4345" y="1663"/>
                  </a:cubicBezTo>
                  <a:cubicBezTo>
                    <a:pt x="4478" y="1458"/>
                    <a:pt x="4657" y="1262"/>
                    <a:pt x="4862" y="1110"/>
                  </a:cubicBezTo>
                  <a:cubicBezTo>
                    <a:pt x="5216" y="857"/>
                    <a:pt x="5634" y="721"/>
                    <a:pt x="6064" y="721"/>
                  </a:cubicBezTo>
                  <a:close/>
                  <a:moveTo>
                    <a:pt x="6066" y="0"/>
                  </a:moveTo>
                  <a:cubicBezTo>
                    <a:pt x="5485" y="0"/>
                    <a:pt x="4920" y="183"/>
                    <a:pt x="4443" y="530"/>
                  </a:cubicBezTo>
                  <a:cubicBezTo>
                    <a:pt x="3845" y="967"/>
                    <a:pt x="3461" y="1601"/>
                    <a:pt x="3346" y="2332"/>
                  </a:cubicBezTo>
                  <a:lnTo>
                    <a:pt x="3230" y="3117"/>
                  </a:lnTo>
                  <a:lnTo>
                    <a:pt x="3230" y="3117"/>
                  </a:lnTo>
                  <a:lnTo>
                    <a:pt x="3899" y="2689"/>
                  </a:lnTo>
                  <a:cubicBezTo>
                    <a:pt x="4198" y="2497"/>
                    <a:pt x="4981" y="2105"/>
                    <a:pt x="5684" y="2105"/>
                  </a:cubicBezTo>
                  <a:cubicBezTo>
                    <a:pt x="5861" y="2105"/>
                    <a:pt x="6033" y="2130"/>
                    <a:pt x="6191" y="2189"/>
                  </a:cubicBezTo>
                  <a:cubicBezTo>
                    <a:pt x="6584" y="2341"/>
                    <a:pt x="6851" y="2689"/>
                    <a:pt x="7012" y="3251"/>
                  </a:cubicBezTo>
                  <a:cubicBezTo>
                    <a:pt x="7164" y="3795"/>
                    <a:pt x="7467" y="5615"/>
                    <a:pt x="5085" y="6587"/>
                  </a:cubicBezTo>
                  <a:cubicBezTo>
                    <a:pt x="4960" y="6579"/>
                    <a:pt x="4844" y="6570"/>
                    <a:pt x="4719" y="6552"/>
                  </a:cubicBezTo>
                  <a:cubicBezTo>
                    <a:pt x="2382" y="6186"/>
                    <a:pt x="767" y="3983"/>
                    <a:pt x="1133" y="1645"/>
                  </a:cubicBezTo>
                  <a:lnTo>
                    <a:pt x="419" y="1538"/>
                  </a:lnTo>
                  <a:lnTo>
                    <a:pt x="419" y="1538"/>
                  </a:lnTo>
                  <a:cubicBezTo>
                    <a:pt x="0" y="4268"/>
                    <a:pt x="1874" y="6837"/>
                    <a:pt x="4612" y="7257"/>
                  </a:cubicBezTo>
                  <a:cubicBezTo>
                    <a:pt x="4817" y="7292"/>
                    <a:pt x="5032" y="7310"/>
                    <a:pt x="5246" y="7310"/>
                  </a:cubicBezTo>
                  <a:cubicBezTo>
                    <a:pt x="6102" y="7310"/>
                    <a:pt x="6941" y="7034"/>
                    <a:pt x="7645" y="6516"/>
                  </a:cubicBezTo>
                  <a:cubicBezTo>
                    <a:pt x="8529" y="5874"/>
                    <a:pt x="9100" y="4919"/>
                    <a:pt x="9269" y="3849"/>
                  </a:cubicBezTo>
                  <a:cubicBezTo>
                    <a:pt x="9555" y="2029"/>
                    <a:pt x="8297" y="316"/>
                    <a:pt x="6477" y="31"/>
                  </a:cubicBezTo>
                  <a:cubicBezTo>
                    <a:pt x="6340" y="10"/>
                    <a:pt x="6203" y="0"/>
                    <a:pt x="6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10778;p36">
              <a:extLst>
                <a:ext uri="{FF2B5EF4-FFF2-40B4-BE49-F238E27FC236}">
                  <a16:creationId xmlns:a16="http://schemas.microsoft.com/office/drawing/2014/main" id="{442B494A-CBDF-38D9-4E0E-EAF9A8D71366}"/>
                </a:ext>
              </a:extLst>
            </p:cNvPr>
            <p:cNvSpPr/>
            <p:nvPr/>
          </p:nvSpPr>
          <p:spPr>
            <a:xfrm>
              <a:off x="4226275" y="1626275"/>
              <a:ext cx="132500" cy="150325"/>
            </a:xfrm>
            <a:custGeom>
              <a:avLst/>
              <a:gdLst/>
              <a:ahLst/>
              <a:cxnLst/>
              <a:rect l="l" t="t" r="r" b="b"/>
              <a:pathLst>
                <a:path w="5300" h="6013" extrusionOk="0">
                  <a:moveTo>
                    <a:pt x="4639" y="0"/>
                  </a:moveTo>
                  <a:lnTo>
                    <a:pt x="4264" y="125"/>
                  </a:lnTo>
                  <a:cubicBezTo>
                    <a:pt x="4157" y="170"/>
                    <a:pt x="1642" y="1080"/>
                    <a:pt x="0" y="4175"/>
                  </a:cubicBezTo>
                  <a:lnTo>
                    <a:pt x="642" y="4514"/>
                  </a:lnTo>
                  <a:cubicBezTo>
                    <a:pt x="1767" y="2382"/>
                    <a:pt x="3363" y="1365"/>
                    <a:pt x="4104" y="990"/>
                  </a:cubicBezTo>
                  <a:lnTo>
                    <a:pt x="4104" y="990"/>
                  </a:lnTo>
                  <a:cubicBezTo>
                    <a:pt x="4282" y="3042"/>
                    <a:pt x="2650" y="5594"/>
                    <a:pt x="2632" y="5620"/>
                  </a:cubicBezTo>
                  <a:lnTo>
                    <a:pt x="3238" y="6013"/>
                  </a:lnTo>
                  <a:cubicBezTo>
                    <a:pt x="3319" y="5888"/>
                    <a:pt x="5299" y="2792"/>
                    <a:pt x="4737" y="384"/>
                  </a:cubicBezTo>
                  <a:lnTo>
                    <a:pt x="46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10779;p36">
              <a:extLst>
                <a:ext uri="{FF2B5EF4-FFF2-40B4-BE49-F238E27FC236}">
                  <a16:creationId xmlns:a16="http://schemas.microsoft.com/office/drawing/2014/main" id="{D865E6DB-E278-2AAB-3927-5AC6F8729A32}"/>
                </a:ext>
              </a:extLst>
            </p:cNvPr>
            <p:cNvSpPr/>
            <p:nvPr/>
          </p:nvSpPr>
          <p:spPr>
            <a:xfrm>
              <a:off x="3703050" y="1519150"/>
              <a:ext cx="383175" cy="296925"/>
            </a:xfrm>
            <a:custGeom>
              <a:avLst/>
              <a:gdLst/>
              <a:ahLst/>
              <a:cxnLst/>
              <a:rect l="l" t="t" r="r" b="b"/>
              <a:pathLst>
                <a:path w="15327" h="11877" extrusionOk="0">
                  <a:moveTo>
                    <a:pt x="8910" y="4028"/>
                  </a:moveTo>
                  <a:cubicBezTo>
                    <a:pt x="9195" y="4028"/>
                    <a:pt x="9420" y="4092"/>
                    <a:pt x="9573" y="4223"/>
                  </a:cubicBezTo>
                  <a:cubicBezTo>
                    <a:pt x="9796" y="4410"/>
                    <a:pt x="9831" y="4722"/>
                    <a:pt x="9822" y="4874"/>
                  </a:cubicBezTo>
                  <a:cubicBezTo>
                    <a:pt x="9805" y="5052"/>
                    <a:pt x="9715" y="5222"/>
                    <a:pt x="9573" y="5338"/>
                  </a:cubicBezTo>
                  <a:cubicBezTo>
                    <a:pt x="9452" y="5436"/>
                    <a:pt x="9306" y="5496"/>
                    <a:pt x="9150" y="5496"/>
                  </a:cubicBezTo>
                  <a:cubicBezTo>
                    <a:pt x="9122" y="5496"/>
                    <a:pt x="9093" y="5494"/>
                    <a:pt x="9064" y="5489"/>
                  </a:cubicBezTo>
                  <a:cubicBezTo>
                    <a:pt x="8538" y="5445"/>
                    <a:pt x="8154" y="4972"/>
                    <a:pt x="8208" y="4446"/>
                  </a:cubicBezTo>
                  <a:cubicBezTo>
                    <a:pt x="8217" y="4330"/>
                    <a:pt x="8243" y="4214"/>
                    <a:pt x="8288" y="4107"/>
                  </a:cubicBezTo>
                  <a:cubicBezTo>
                    <a:pt x="8518" y="4054"/>
                    <a:pt x="8726" y="4028"/>
                    <a:pt x="8910" y="4028"/>
                  </a:cubicBezTo>
                  <a:close/>
                  <a:moveTo>
                    <a:pt x="9783" y="0"/>
                  </a:moveTo>
                  <a:cubicBezTo>
                    <a:pt x="7560" y="0"/>
                    <a:pt x="5660" y="1697"/>
                    <a:pt x="5442" y="3955"/>
                  </a:cubicBezTo>
                  <a:cubicBezTo>
                    <a:pt x="5255" y="5909"/>
                    <a:pt x="6691" y="7657"/>
                    <a:pt x="8654" y="7845"/>
                  </a:cubicBezTo>
                  <a:cubicBezTo>
                    <a:pt x="8747" y="7853"/>
                    <a:pt x="8840" y="7858"/>
                    <a:pt x="8932" y="7858"/>
                  </a:cubicBezTo>
                  <a:cubicBezTo>
                    <a:pt x="10422" y="7858"/>
                    <a:pt x="11705" y="6725"/>
                    <a:pt x="11848" y="5213"/>
                  </a:cubicBezTo>
                  <a:cubicBezTo>
                    <a:pt x="11972" y="3884"/>
                    <a:pt x="11000" y="2706"/>
                    <a:pt x="9671" y="2581"/>
                  </a:cubicBezTo>
                  <a:cubicBezTo>
                    <a:pt x="9605" y="2575"/>
                    <a:pt x="9540" y="2572"/>
                    <a:pt x="9475" y="2572"/>
                  </a:cubicBezTo>
                  <a:cubicBezTo>
                    <a:pt x="8452" y="2572"/>
                    <a:pt x="7586" y="3351"/>
                    <a:pt x="7485" y="4383"/>
                  </a:cubicBezTo>
                  <a:cubicBezTo>
                    <a:pt x="7396" y="5302"/>
                    <a:pt x="8074" y="6123"/>
                    <a:pt x="8993" y="6212"/>
                  </a:cubicBezTo>
                  <a:cubicBezTo>
                    <a:pt x="9037" y="6216"/>
                    <a:pt x="9082" y="6218"/>
                    <a:pt x="9126" y="6218"/>
                  </a:cubicBezTo>
                  <a:cubicBezTo>
                    <a:pt x="9453" y="6218"/>
                    <a:pt x="9768" y="6103"/>
                    <a:pt x="10028" y="5891"/>
                  </a:cubicBezTo>
                  <a:cubicBezTo>
                    <a:pt x="10322" y="5650"/>
                    <a:pt x="10500" y="5311"/>
                    <a:pt x="10536" y="4936"/>
                  </a:cubicBezTo>
                  <a:cubicBezTo>
                    <a:pt x="10572" y="4562"/>
                    <a:pt x="10456" y="4026"/>
                    <a:pt x="10037" y="3670"/>
                  </a:cubicBezTo>
                  <a:cubicBezTo>
                    <a:pt x="9805" y="3482"/>
                    <a:pt x="9519" y="3366"/>
                    <a:pt x="9180" y="3322"/>
                  </a:cubicBezTo>
                  <a:cubicBezTo>
                    <a:pt x="9277" y="3302"/>
                    <a:pt x="9378" y="3288"/>
                    <a:pt x="9483" y="3288"/>
                  </a:cubicBezTo>
                  <a:cubicBezTo>
                    <a:pt x="9524" y="3288"/>
                    <a:pt x="9566" y="3290"/>
                    <a:pt x="9608" y="3295"/>
                  </a:cubicBezTo>
                  <a:cubicBezTo>
                    <a:pt x="10536" y="3384"/>
                    <a:pt x="11223" y="4214"/>
                    <a:pt x="11134" y="5142"/>
                  </a:cubicBezTo>
                  <a:cubicBezTo>
                    <a:pt x="11025" y="6284"/>
                    <a:pt x="10054" y="7141"/>
                    <a:pt x="8928" y="7141"/>
                  </a:cubicBezTo>
                  <a:cubicBezTo>
                    <a:pt x="8858" y="7141"/>
                    <a:pt x="8787" y="7138"/>
                    <a:pt x="8716" y="7131"/>
                  </a:cubicBezTo>
                  <a:cubicBezTo>
                    <a:pt x="7155" y="6979"/>
                    <a:pt x="6004" y="5588"/>
                    <a:pt x="6156" y="4018"/>
                  </a:cubicBezTo>
                  <a:cubicBezTo>
                    <a:pt x="6332" y="2139"/>
                    <a:pt x="7920" y="717"/>
                    <a:pt x="9785" y="717"/>
                  </a:cubicBezTo>
                  <a:cubicBezTo>
                    <a:pt x="9904" y="717"/>
                    <a:pt x="10023" y="723"/>
                    <a:pt x="10144" y="735"/>
                  </a:cubicBezTo>
                  <a:cubicBezTo>
                    <a:pt x="12695" y="975"/>
                    <a:pt x="14577" y="3259"/>
                    <a:pt x="14336" y="5811"/>
                  </a:cubicBezTo>
                  <a:cubicBezTo>
                    <a:pt x="14043" y="8866"/>
                    <a:pt x="11458" y="11164"/>
                    <a:pt x="8455" y="11164"/>
                  </a:cubicBezTo>
                  <a:cubicBezTo>
                    <a:pt x="8267" y="11164"/>
                    <a:pt x="8077" y="11155"/>
                    <a:pt x="7887" y="11136"/>
                  </a:cubicBezTo>
                  <a:cubicBezTo>
                    <a:pt x="3774" y="10744"/>
                    <a:pt x="759" y="7077"/>
                    <a:pt x="1151" y="2974"/>
                  </a:cubicBezTo>
                  <a:lnTo>
                    <a:pt x="437" y="2902"/>
                  </a:lnTo>
                  <a:lnTo>
                    <a:pt x="437" y="2902"/>
                  </a:lnTo>
                  <a:cubicBezTo>
                    <a:pt x="0" y="7407"/>
                    <a:pt x="3310" y="11422"/>
                    <a:pt x="7815" y="11850"/>
                  </a:cubicBezTo>
                  <a:cubicBezTo>
                    <a:pt x="8029" y="11868"/>
                    <a:pt x="8243" y="11877"/>
                    <a:pt x="8449" y="11877"/>
                  </a:cubicBezTo>
                  <a:cubicBezTo>
                    <a:pt x="11830" y="11877"/>
                    <a:pt x="14720" y="9308"/>
                    <a:pt x="15050" y="5882"/>
                  </a:cubicBezTo>
                  <a:cubicBezTo>
                    <a:pt x="15327" y="2929"/>
                    <a:pt x="13159" y="297"/>
                    <a:pt x="10206" y="21"/>
                  </a:cubicBezTo>
                  <a:cubicBezTo>
                    <a:pt x="10064" y="7"/>
                    <a:pt x="9923" y="0"/>
                    <a:pt x="97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10780;p36">
              <a:extLst>
                <a:ext uri="{FF2B5EF4-FFF2-40B4-BE49-F238E27FC236}">
                  <a16:creationId xmlns:a16="http://schemas.microsoft.com/office/drawing/2014/main" id="{2A90BDC3-C7FC-812D-47BC-514B14C56EAA}"/>
                </a:ext>
              </a:extLst>
            </p:cNvPr>
            <p:cNvSpPr/>
            <p:nvPr/>
          </p:nvSpPr>
          <p:spPr>
            <a:xfrm>
              <a:off x="4406025" y="1816200"/>
              <a:ext cx="331900" cy="337550"/>
            </a:xfrm>
            <a:custGeom>
              <a:avLst/>
              <a:gdLst/>
              <a:ahLst/>
              <a:cxnLst/>
              <a:rect l="l" t="t" r="r" b="b"/>
              <a:pathLst>
                <a:path w="13276" h="13502" extrusionOk="0">
                  <a:moveTo>
                    <a:pt x="6789" y="4794"/>
                  </a:moveTo>
                  <a:cubicBezTo>
                    <a:pt x="6843" y="4794"/>
                    <a:pt x="6896" y="4803"/>
                    <a:pt x="6950" y="4812"/>
                  </a:cubicBezTo>
                  <a:cubicBezTo>
                    <a:pt x="7262" y="4901"/>
                    <a:pt x="7548" y="5240"/>
                    <a:pt x="7780" y="5802"/>
                  </a:cubicBezTo>
                  <a:cubicBezTo>
                    <a:pt x="7717" y="5901"/>
                    <a:pt x="7637" y="5990"/>
                    <a:pt x="7548" y="6070"/>
                  </a:cubicBezTo>
                  <a:cubicBezTo>
                    <a:pt x="7369" y="6216"/>
                    <a:pt x="7154" y="6296"/>
                    <a:pt x="6923" y="6296"/>
                  </a:cubicBezTo>
                  <a:cubicBezTo>
                    <a:pt x="6899" y="6296"/>
                    <a:pt x="6876" y="6295"/>
                    <a:pt x="6852" y="6293"/>
                  </a:cubicBezTo>
                  <a:cubicBezTo>
                    <a:pt x="6593" y="6275"/>
                    <a:pt x="6370" y="6159"/>
                    <a:pt x="6201" y="5963"/>
                  </a:cubicBezTo>
                  <a:cubicBezTo>
                    <a:pt x="6076" y="5820"/>
                    <a:pt x="6022" y="5642"/>
                    <a:pt x="6040" y="5455"/>
                  </a:cubicBezTo>
                  <a:cubicBezTo>
                    <a:pt x="6049" y="5276"/>
                    <a:pt x="6138" y="5107"/>
                    <a:pt x="6281" y="4982"/>
                  </a:cubicBezTo>
                  <a:cubicBezTo>
                    <a:pt x="6370" y="4901"/>
                    <a:pt x="6566" y="4794"/>
                    <a:pt x="6789" y="4794"/>
                  </a:cubicBezTo>
                  <a:close/>
                  <a:moveTo>
                    <a:pt x="5938" y="1"/>
                  </a:moveTo>
                  <a:cubicBezTo>
                    <a:pt x="4701" y="1"/>
                    <a:pt x="3458" y="424"/>
                    <a:pt x="2445" y="1288"/>
                  </a:cubicBezTo>
                  <a:cubicBezTo>
                    <a:pt x="1098" y="2439"/>
                    <a:pt x="277" y="4045"/>
                    <a:pt x="143" y="5811"/>
                  </a:cubicBezTo>
                  <a:cubicBezTo>
                    <a:pt x="1" y="7569"/>
                    <a:pt x="563" y="9291"/>
                    <a:pt x="1713" y="10638"/>
                  </a:cubicBezTo>
                  <a:cubicBezTo>
                    <a:pt x="3328" y="12529"/>
                    <a:pt x="5639" y="13501"/>
                    <a:pt x="7949" y="13501"/>
                  </a:cubicBezTo>
                  <a:cubicBezTo>
                    <a:pt x="9840" y="13501"/>
                    <a:pt x="11732" y="12859"/>
                    <a:pt x="13275" y="11539"/>
                  </a:cubicBezTo>
                  <a:lnTo>
                    <a:pt x="12802" y="10995"/>
                  </a:lnTo>
                  <a:cubicBezTo>
                    <a:pt x="11397" y="12195"/>
                    <a:pt x="9670" y="12784"/>
                    <a:pt x="7951" y="12784"/>
                  </a:cubicBezTo>
                  <a:cubicBezTo>
                    <a:pt x="5839" y="12784"/>
                    <a:pt x="3738" y="11896"/>
                    <a:pt x="2258" y="10165"/>
                  </a:cubicBezTo>
                  <a:cubicBezTo>
                    <a:pt x="1232" y="8969"/>
                    <a:pt x="732" y="7435"/>
                    <a:pt x="857" y="5865"/>
                  </a:cubicBezTo>
                  <a:cubicBezTo>
                    <a:pt x="982" y="4286"/>
                    <a:pt x="1713" y="2859"/>
                    <a:pt x="2909" y="1833"/>
                  </a:cubicBezTo>
                  <a:cubicBezTo>
                    <a:pt x="3785" y="1085"/>
                    <a:pt x="4860" y="719"/>
                    <a:pt x="5931" y="719"/>
                  </a:cubicBezTo>
                  <a:cubicBezTo>
                    <a:pt x="7248" y="719"/>
                    <a:pt x="8558" y="1272"/>
                    <a:pt x="9484" y="2350"/>
                  </a:cubicBezTo>
                  <a:cubicBezTo>
                    <a:pt x="10117" y="3091"/>
                    <a:pt x="10420" y="4036"/>
                    <a:pt x="10340" y="5009"/>
                  </a:cubicBezTo>
                  <a:cubicBezTo>
                    <a:pt x="10269" y="5981"/>
                    <a:pt x="9814" y="6864"/>
                    <a:pt x="9073" y="7497"/>
                  </a:cubicBezTo>
                  <a:cubicBezTo>
                    <a:pt x="8553" y="7945"/>
                    <a:pt x="7912" y="8185"/>
                    <a:pt x="7238" y="8185"/>
                  </a:cubicBezTo>
                  <a:cubicBezTo>
                    <a:pt x="7161" y="8185"/>
                    <a:pt x="7082" y="8182"/>
                    <a:pt x="7004" y="8175"/>
                  </a:cubicBezTo>
                  <a:cubicBezTo>
                    <a:pt x="6236" y="8113"/>
                    <a:pt x="5549" y="7765"/>
                    <a:pt x="5059" y="7185"/>
                  </a:cubicBezTo>
                  <a:cubicBezTo>
                    <a:pt x="4265" y="6257"/>
                    <a:pt x="4372" y="4857"/>
                    <a:pt x="5300" y="4072"/>
                  </a:cubicBezTo>
                  <a:cubicBezTo>
                    <a:pt x="5607" y="3811"/>
                    <a:pt x="5985" y="3663"/>
                    <a:pt x="6377" y="3663"/>
                  </a:cubicBezTo>
                  <a:cubicBezTo>
                    <a:pt x="6428" y="3663"/>
                    <a:pt x="6479" y="3665"/>
                    <a:pt x="6531" y="3670"/>
                  </a:cubicBezTo>
                  <a:cubicBezTo>
                    <a:pt x="6986" y="3706"/>
                    <a:pt x="7396" y="3911"/>
                    <a:pt x="7690" y="4259"/>
                  </a:cubicBezTo>
                  <a:cubicBezTo>
                    <a:pt x="7789" y="4366"/>
                    <a:pt x="7860" y="4491"/>
                    <a:pt x="7913" y="4625"/>
                  </a:cubicBezTo>
                  <a:cubicBezTo>
                    <a:pt x="7682" y="4366"/>
                    <a:pt x="7423" y="4197"/>
                    <a:pt x="7128" y="4116"/>
                  </a:cubicBezTo>
                  <a:cubicBezTo>
                    <a:pt x="7012" y="4087"/>
                    <a:pt x="6897" y="4074"/>
                    <a:pt x="6786" y="4074"/>
                  </a:cubicBezTo>
                  <a:cubicBezTo>
                    <a:pt x="6389" y="4074"/>
                    <a:pt x="6038" y="4242"/>
                    <a:pt x="5808" y="4438"/>
                  </a:cubicBezTo>
                  <a:cubicBezTo>
                    <a:pt x="5523" y="4678"/>
                    <a:pt x="5353" y="5026"/>
                    <a:pt x="5317" y="5401"/>
                  </a:cubicBezTo>
                  <a:cubicBezTo>
                    <a:pt x="5291" y="5776"/>
                    <a:pt x="5407" y="6141"/>
                    <a:pt x="5656" y="6427"/>
                  </a:cubicBezTo>
                  <a:cubicBezTo>
                    <a:pt x="5942" y="6766"/>
                    <a:pt x="6352" y="6971"/>
                    <a:pt x="6798" y="7007"/>
                  </a:cubicBezTo>
                  <a:cubicBezTo>
                    <a:pt x="6843" y="7010"/>
                    <a:pt x="6888" y="7012"/>
                    <a:pt x="6933" y="7012"/>
                  </a:cubicBezTo>
                  <a:cubicBezTo>
                    <a:pt x="7330" y="7012"/>
                    <a:pt x="7707" y="6871"/>
                    <a:pt x="8012" y="6614"/>
                  </a:cubicBezTo>
                  <a:cubicBezTo>
                    <a:pt x="8422" y="6266"/>
                    <a:pt x="8672" y="5776"/>
                    <a:pt x="8707" y="5249"/>
                  </a:cubicBezTo>
                  <a:cubicBezTo>
                    <a:pt x="8752" y="4714"/>
                    <a:pt x="8583" y="4197"/>
                    <a:pt x="8235" y="3786"/>
                  </a:cubicBezTo>
                  <a:cubicBezTo>
                    <a:pt x="7815" y="3296"/>
                    <a:pt x="7235" y="3001"/>
                    <a:pt x="6593" y="2948"/>
                  </a:cubicBezTo>
                  <a:cubicBezTo>
                    <a:pt x="6525" y="2942"/>
                    <a:pt x="6458" y="2939"/>
                    <a:pt x="6390" y="2939"/>
                  </a:cubicBezTo>
                  <a:cubicBezTo>
                    <a:pt x="5815" y="2939"/>
                    <a:pt x="5275" y="3143"/>
                    <a:pt x="4836" y="3519"/>
                  </a:cubicBezTo>
                  <a:cubicBezTo>
                    <a:pt x="3605" y="4571"/>
                    <a:pt x="3462" y="6427"/>
                    <a:pt x="4506" y="7649"/>
                  </a:cubicBezTo>
                  <a:cubicBezTo>
                    <a:pt x="5130" y="8372"/>
                    <a:pt x="5995" y="8818"/>
                    <a:pt x="6941" y="8889"/>
                  </a:cubicBezTo>
                  <a:cubicBezTo>
                    <a:pt x="7035" y="8896"/>
                    <a:pt x="7128" y="8900"/>
                    <a:pt x="7221" y="8900"/>
                  </a:cubicBezTo>
                  <a:cubicBezTo>
                    <a:pt x="8074" y="8900"/>
                    <a:pt x="8886" y="8605"/>
                    <a:pt x="9546" y="8042"/>
                  </a:cubicBezTo>
                  <a:cubicBezTo>
                    <a:pt x="10429" y="7283"/>
                    <a:pt x="10973" y="6222"/>
                    <a:pt x="11063" y="5062"/>
                  </a:cubicBezTo>
                  <a:cubicBezTo>
                    <a:pt x="11152" y="3893"/>
                    <a:pt x="10786" y="2769"/>
                    <a:pt x="10028" y="1877"/>
                  </a:cubicBezTo>
                  <a:cubicBezTo>
                    <a:pt x="8966" y="638"/>
                    <a:pt x="7457" y="1"/>
                    <a:pt x="59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10781;p36">
              <a:extLst>
                <a:ext uri="{FF2B5EF4-FFF2-40B4-BE49-F238E27FC236}">
                  <a16:creationId xmlns:a16="http://schemas.microsoft.com/office/drawing/2014/main" id="{2A69C368-ECE7-D6DF-79E8-141E2C852D1C}"/>
                </a:ext>
              </a:extLst>
            </p:cNvPr>
            <p:cNvSpPr/>
            <p:nvPr/>
          </p:nvSpPr>
          <p:spPr>
            <a:xfrm>
              <a:off x="4577750" y="2125600"/>
              <a:ext cx="207675" cy="240025"/>
            </a:xfrm>
            <a:custGeom>
              <a:avLst/>
              <a:gdLst/>
              <a:ahLst/>
              <a:cxnLst/>
              <a:rect l="l" t="t" r="r" b="b"/>
              <a:pathLst>
                <a:path w="8307" h="9601" extrusionOk="0">
                  <a:moveTo>
                    <a:pt x="3883" y="1"/>
                  </a:moveTo>
                  <a:cubicBezTo>
                    <a:pt x="3658" y="1"/>
                    <a:pt x="3430" y="19"/>
                    <a:pt x="3203" y="55"/>
                  </a:cubicBezTo>
                  <a:cubicBezTo>
                    <a:pt x="1303" y="349"/>
                    <a:pt x="1" y="2142"/>
                    <a:pt x="304" y="4042"/>
                  </a:cubicBezTo>
                  <a:cubicBezTo>
                    <a:pt x="529" y="5450"/>
                    <a:pt x="1741" y="6452"/>
                    <a:pt x="3122" y="6452"/>
                  </a:cubicBezTo>
                  <a:cubicBezTo>
                    <a:pt x="3272" y="6452"/>
                    <a:pt x="3425" y="6440"/>
                    <a:pt x="3578" y="6415"/>
                  </a:cubicBezTo>
                  <a:cubicBezTo>
                    <a:pt x="4863" y="6210"/>
                    <a:pt x="5746" y="5006"/>
                    <a:pt x="5541" y="3721"/>
                  </a:cubicBezTo>
                  <a:cubicBezTo>
                    <a:pt x="5388" y="2755"/>
                    <a:pt x="4551" y="2064"/>
                    <a:pt x="3602" y="2064"/>
                  </a:cubicBezTo>
                  <a:cubicBezTo>
                    <a:pt x="3500" y="2064"/>
                    <a:pt x="3396" y="2072"/>
                    <a:pt x="3293" y="2089"/>
                  </a:cubicBezTo>
                  <a:cubicBezTo>
                    <a:pt x="2864" y="2160"/>
                    <a:pt x="2481" y="2392"/>
                    <a:pt x="2222" y="2749"/>
                  </a:cubicBezTo>
                  <a:cubicBezTo>
                    <a:pt x="1963" y="3097"/>
                    <a:pt x="1865" y="3534"/>
                    <a:pt x="1937" y="3962"/>
                  </a:cubicBezTo>
                  <a:cubicBezTo>
                    <a:pt x="1990" y="4328"/>
                    <a:pt x="2186" y="4649"/>
                    <a:pt x="2490" y="4872"/>
                  </a:cubicBezTo>
                  <a:cubicBezTo>
                    <a:pt x="2722" y="5041"/>
                    <a:pt x="3000" y="5133"/>
                    <a:pt x="3286" y="5133"/>
                  </a:cubicBezTo>
                  <a:cubicBezTo>
                    <a:pt x="3362" y="5133"/>
                    <a:pt x="3439" y="5126"/>
                    <a:pt x="3516" y="5113"/>
                  </a:cubicBezTo>
                  <a:lnTo>
                    <a:pt x="3400" y="4408"/>
                  </a:lnTo>
                  <a:cubicBezTo>
                    <a:pt x="3367" y="4413"/>
                    <a:pt x="3335" y="4416"/>
                    <a:pt x="3302" y="4416"/>
                  </a:cubicBezTo>
                  <a:cubicBezTo>
                    <a:pt x="3164" y="4416"/>
                    <a:pt x="3025" y="4370"/>
                    <a:pt x="2909" y="4283"/>
                  </a:cubicBezTo>
                  <a:cubicBezTo>
                    <a:pt x="2766" y="4185"/>
                    <a:pt x="2668" y="4025"/>
                    <a:pt x="2641" y="3855"/>
                  </a:cubicBezTo>
                  <a:cubicBezTo>
                    <a:pt x="2606" y="3605"/>
                    <a:pt x="2659" y="3364"/>
                    <a:pt x="2811" y="3168"/>
                  </a:cubicBezTo>
                  <a:cubicBezTo>
                    <a:pt x="2954" y="2972"/>
                    <a:pt x="3168" y="2838"/>
                    <a:pt x="3409" y="2802"/>
                  </a:cubicBezTo>
                  <a:cubicBezTo>
                    <a:pt x="3479" y="2790"/>
                    <a:pt x="3548" y="2785"/>
                    <a:pt x="3617" y="2785"/>
                  </a:cubicBezTo>
                  <a:cubicBezTo>
                    <a:pt x="4212" y="2785"/>
                    <a:pt x="4731" y="3220"/>
                    <a:pt x="4827" y="3828"/>
                  </a:cubicBezTo>
                  <a:cubicBezTo>
                    <a:pt x="4970" y="4720"/>
                    <a:pt x="4354" y="5568"/>
                    <a:pt x="3462" y="5711"/>
                  </a:cubicBezTo>
                  <a:cubicBezTo>
                    <a:pt x="3348" y="5729"/>
                    <a:pt x="3235" y="5738"/>
                    <a:pt x="3123" y="5738"/>
                  </a:cubicBezTo>
                  <a:cubicBezTo>
                    <a:pt x="2088" y="5738"/>
                    <a:pt x="1178" y="4981"/>
                    <a:pt x="1009" y="3926"/>
                  </a:cubicBezTo>
                  <a:cubicBezTo>
                    <a:pt x="777" y="2419"/>
                    <a:pt x="1803" y="1000"/>
                    <a:pt x="3310" y="760"/>
                  </a:cubicBezTo>
                  <a:cubicBezTo>
                    <a:pt x="3495" y="731"/>
                    <a:pt x="3680" y="717"/>
                    <a:pt x="3863" y="717"/>
                  </a:cubicBezTo>
                  <a:cubicBezTo>
                    <a:pt x="4610" y="717"/>
                    <a:pt x="5335" y="949"/>
                    <a:pt x="5951" y="1393"/>
                  </a:cubicBezTo>
                  <a:cubicBezTo>
                    <a:pt x="6718" y="1955"/>
                    <a:pt x="7227" y="2776"/>
                    <a:pt x="7378" y="3712"/>
                  </a:cubicBezTo>
                  <a:cubicBezTo>
                    <a:pt x="7566" y="4908"/>
                    <a:pt x="7280" y="6103"/>
                    <a:pt x="6567" y="7085"/>
                  </a:cubicBezTo>
                  <a:cubicBezTo>
                    <a:pt x="5853" y="8057"/>
                    <a:pt x="4809" y="8699"/>
                    <a:pt x="3614" y="8895"/>
                  </a:cubicBezTo>
                  <a:lnTo>
                    <a:pt x="3730" y="9600"/>
                  </a:lnTo>
                  <a:cubicBezTo>
                    <a:pt x="5112" y="9377"/>
                    <a:pt x="6326" y="8637"/>
                    <a:pt x="7146" y="7504"/>
                  </a:cubicBezTo>
                  <a:cubicBezTo>
                    <a:pt x="7967" y="6371"/>
                    <a:pt x="8306" y="4979"/>
                    <a:pt x="8083" y="3596"/>
                  </a:cubicBezTo>
                  <a:cubicBezTo>
                    <a:pt x="7905" y="2472"/>
                    <a:pt x="7298" y="1482"/>
                    <a:pt x="6379" y="813"/>
                  </a:cubicBezTo>
                  <a:cubicBezTo>
                    <a:pt x="5639" y="279"/>
                    <a:pt x="4774" y="1"/>
                    <a:pt x="38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10782;p36">
              <a:extLst>
                <a:ext uri="{FF2B5EF4-FFF2-40B4-BE49-F238E27FC236}">
                  <a16:creationId xmlns:a16="http://schemas.microsoft.com/office/drawing/2014/main" id="{23589E3F-7F00-BEA3-BA68-442707ADF266}"/>
                </a:ext>
              </a:extLst>
            </p:cNvPr>
            <p:cNvSpPr/>
            <p:nvPr/>
          </p:nvSpPr>
          <p:spPr>
            <a:xfrm>
              <a:off x="4672550" y="2331025"/>
              <a:ext cx="226375" cy="215250"/>
            </a:xfrm>
            <a:custGeom>
              <a:avLst/>
              <a:gdLst/>
              <a:ahLst/>
              <a:cxnLst/>
              <a:rect l="l" t="t" r="r" b="b"/>
              <a:pathLst>
                <a:path w="9055" h="8610" extrusionOk="0">
                  <a:moveTo>
                    <a:pt x="3668" y="0"/>
                  </a:moveTo>
                  <a:cubicBezTo>
                    <a:pt x="2302" y="0"/>
                    <a:pt x="991" y="516"/>
                    <a:pt x="0" y="1472"/>
                  </a:cubicBezTo>
                  <a:lnTo>
                    <a:pt x="509" y="1990"/>
                  </a:lnTo>
                  <a:cubicBezTo>
                    <a:pt x="1350" y="1175"/>
                    <a:pt x="2436" y="722"/>
                    <a:pt x="3627" y="722"/>
                  </a:cubicBezTo>
                  <a:cubicBezTo>
                    <a:pt x="3661" y="722"/>
                    <a:pt x="3695" y="722"/>
                    <a:pt x="3729" y="723"/>
                  </a:cubicBezTo>
                  <a:cubicBezTo>
                    <a:pt x="4933" y="741"/>
                    <a:pt x="6066" y="1232"/>
                    <a:pt x="6905" y="2097"/>
                  </a:cubicBezTo>
                  <a:cubicBezTo>
                    <a:pt x="8270" y="3506"/>
                    <a:pt x="8225" y="5755"/>
                    <a:pt x="6825" y="7119"/>
                  </a:cubicBezTo>
                  <a:cubicBezTo>
                    <a:pt x="6287" y="7639"/>
                    <a:pt x="5592" y="7898"/>
                    <a:pt x="4897" y="7898"/>
                  </a:cubicBezTo>
                  <a:cubicBezTo>
                    <a:pt x="4173" y="7898"/>
                    <a:pt x="3450" y="7617"/>
                    <a:pt x="2908" y="7057"/>
                  </a:cubicBezTo>
                  <a:cubicBezTo>
                    <a:pt x="2088" y="6201"/>
                    <a:pt x="2106" y="4845"/>
                    <a:pt x="2962" y="4024"/>
                  </a:cubicBezTo>
                  <a:cubicBezTo>
                    <a:pt x="3266" y="3728"/>
                    <a:pt x="3672" y="3560"/>
                    <a:pt x="4098" y="3560"/>
                  </a:cubicBezTo>
                  <a:cubicBezTo>
                    <a:pt x="4109" y="3560"/>
                    <a:pt x="4120" y="3560"/>
                    <a:pt x="4131" y="3560"/>
                  </a:cubicBezTo>
                  <a:cubicBezTo>
                    <a:pt x="4568" y="3569"/>
                    <a:pt x="4978" y="3747"/>
                    <a:pt x="5281" y="4060"/>
                  </a:cubicBezTo>
                  <a:cubicBezTo>
                    <a:pt x="5754" y="4550"/>
                    <a:pt x="5745" y="5344"/>
                    <a:pt x="5246" y="5817"/>
                  </a:cubicBezTo>
                  <a:cubicBezTo>
                    <a:pt x="5071" y="5992"/>
                    <a:pt x="4840" y="6079"/>
                    <a:pt x="4608" y="6079"/>
                  </a:cubicBezTo>
                  <a:cubicBezTo>
                    <a:pt x="4367" y="6079"/>
                    <a:pt x="4125" y="5985"/>
                    <a:pt x="3943" y="5799"/>
                  </a:cubicBezTo>
                  <a:cubicBezTo>
                    <a:pt x="3693" y="5532"/>
                    <a:pt x="3702" y="5112"/>
                    <a:pt x="3961" y="4854"/>
                  </a:cubicBezTo>
                  <a:lnTo>
                    <a:pt x="3462" y="4336"/>
                  </a:lnTo>
                  <a:cubicBezTo>
                    <a:pt x="2917" y="4871"/>
                    <a:pt x="2899" y="5746"/>
                    <a:pt x="3435" y="6299"/>
                  </a:cubicBezTo>
                  <a:cubicBezTo>
                    <a:pt x="3738" y="6611"/>
                    <a:pt x="4140" y="6789"/>
                    <a:pt x="4586" y="6798"/>
                  </a:cubicBezTo>
                  <a:cubicBezTo>
                    <a:pt x="4597" y="6799"/>
                    <a:pt x="4607" y="6799"/>
                    <a:pt x="4618" y="6799"/>
                  </a:cubicBezTo>
                  <a:cubicBezTo>
                    <a:pt x="5043" y="6799"/>
                    <a:pt x="5441" y="6630"/>
                    <a:pt x="5754" y="6334"/>
                  </a:cubicBezTo>
                  <a:cubicBezTo>
                    <a:pt x="6530" y="5585"/>
                    <a:pt x="6548" y="4336"/>
                    <a:pt x="5799" y="3560"/>
                  </a:cubicBezTo>
                  <a:cubicBezTo>
                    <a:pt x="5362" y="3105"/>
                    <a:pt x="4773" y="2855"/>
                    <a:pt x="4140" y="2846"/>
                  </a:cubicBezTo>
                  <a:cubicBezTo>
                    <a:pt x="4117" y="2846"/>
                    <a:pt x="4095" y="2845"/>
                    <a:pt x="4073" y="2845"/>
                  </a:cubicBezTo>
                  <a:cubicBezTo>
                    <a:pt x="3457" y="2845"/>
                    <a:pt x="2893" y="3084"/>
                    <a:pt x="2462" y="3506"/>
                  </a:cubicBezTo>
                  <a:cubicBezTo>
                    <a:pt x="1320" y="4604"/>
                    <a:pt x="1294" y="6415"/>
                    <a:pt x="2391" y="7557"/>
                  </a:cubicBezTo>
                  <a:cubicBezTo>
                    <a:pt x="3069" y="8261"/>
                    <a:pt x="3988" y="8609"/>
                    <a:pt x="4898" y="8609"/>
                  </a:cubicBezTo>
                  <a:cubicBezTo>
                    <a:pt x="5772" y="8609"/>
                    <a:pt x="6646" y="8288"/>
                    <a:pt x="7324" y="7637"/>
                  </a:cubicBezTo>
                  <a:cubicBezTo>
                    <a:pt x="9010" y="5995"/>
                    <a:pt x="9055" y="3292"/>
                    <a:pt x="7422" y="1597"/>
                  </a:cubicBezTo>
                  <a:cubicBezTo>
                    <a:pt x="6450" y="589"/>
                    <a:pt x="5139" y="27"/>
                    <a:pt x="3738" y="0"/>
                  </a:cubicBezTo>
                  <a:cubicBezTo>
                    <a:pt x="3715" y="0"/>
                    <a:pt x="3692" y="0"/>
                    <a:pt x="3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10783;p36">
              <a:extLst>
                <a:ext uri="{FF2B5EF4-FFF2-40B4-BE49-F238E27FC236}">
                  <a16:creationId xmlns:a16="http://schemas.microsoft.com/office/drawing/2014/main" id="{EDCF9EAE-7C5B-50CD-78FA-C3AADB2E8A4C}"/>
                </a:ext>
              </a:extLst>
            </p:cNvPr>
            <p:cNvSpPr/>
            <p:nvPr/>
          </p:nvSpPr>
          <p:spPr>
            <a:xfrm>
              <a:off x="4714025" y="2059275"/>
              <a:ext cx="56675" cy="54775"/>
            </a:xfrm>
            <a:custGeom>
              <a:avLst/>
              <a:gdLst/>
              <a:ahLst/>
              <a:cxnLst/>
              <a:rect l="l" t="t" r="r" b="b"/>
              <a:pathLst>
                <a:path w="2267" h="2191" extrusionOk="0">
                  <a:moveTo>
                    <a:pt x="1150" y="726"/>
                  </a:moveTo>
                  <a:cubicBezTo>
                    <a:pt x="1162" y="726"/>
                    <a:pt x="1175" y="726"/>
                    <a:pt x="1187" y="727"/>
                  </a:cubicBezTo>
                  <a:cubicBezTo>
                    <a:pt x="1392" y="745"/>
                    <a:pt x="1544" y="924"/>
                    <a:pt x="1517" y="1129"/>
                  </a:cubicBezTo>
                  <a:cubicBezTo>
                    <a:pt x="1500" y="1323"/>
                    <a:pt x="1331" y="1469"/>
                    <a:pt x="1147" y="1469"/>
                  </a:cubicBezTo>
                  <a:cubicBezTo>
                    <a:pt x="1137" y="1469"/>
                    <a:pt x="1126" y="1469"/>
                    <a:pt x="1116" y="1468"/>
                  </a:cubicBezTo>
                  <a:cubicBezTo>
                    <a:pt x="910" y="1450"/>
                    <a:pt x="759" y="1263"/>
                    <a:pt x="777" y="1057"/>
                  </a:cubicBezTo>
                  <a:cubicBezTo>
                    <a:pt x="786" y="959"/>
                    <a:pt x="830" y="870"/>
                    <a:pt x="910" y="808"/>
                  </a:cubicBezTo>
                  <a:cubicBezTo>
                    <a:pt x="981" y="753"/>
                    <a:pt x="1065" y="726"/>
                    <a:pt x="1150" y="726"/>
                  </a:cubicBezTo>
                  <a:close/>
                  <a:moveTo>
                    <a:pt x="1150" y="0"/>
                  </a:moveTo>
                  <a:cubicBezTo>
                    <a:pt x="898" y="0"/>
                    <a:pt x="652" y="89"/>
                    <a:pt x="455" y="255"/>
                  </a:cubicBezTo>
                  <a:cubicBezTo>
                    <a:pt x="223" y="442"/>
                    <a:pt x="90" y="701"/>
                    <a:pt x="63" y="995"/>
                  </a:cubicBezTo>
                  <a:cubicBezTo>
                    <a:pt x="0" y="1593"/>
                    <a:pt x="447" y="2128"/>
                    <a:pt x="1044" y="2181"/>
                  </a:cubicBezTo>
                  <a:cubicBezTo>
                    <a:pt x="1080" y="2190"/>
                    <a:pt x="1116" y="2190"/>
                    <a:pt x="1151" y="2190"/>
                  </a:cubicBezTo>
                  <a:cubicBezTo>
                    <a:pt x="1704" y="2190"/>
                    <a:pt x="2177" y="1762"/>
                    <a:pt x="2240" y="1200"/>
                  </a:cubicBezTo>
                  <a:cubicBezTo>
                    <a:pt x="2266" y="915"/>
                    <a:pt x="2177" y="629"/>
                    <a:pt x="1990" y="397"/>
                  </a:cubicBezTo>
                  <a:cubicBezTo>
                    <a:pt x="1803" y="174"/>
                    <a:pt x="1544" y="40"/>
                    <a:pt x="1249" y="5"/>
                  </a:cubicBezTo>
                  <a:cubicBezTo>
                    <a:pt x="1216" y="2"/>
                    <a:pt x="1183" y="0"/>
                    <a:pt x="1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10784;p36">
              <a:extLst>
                <a:ext uri="{FF2B5EF4-FFF2-40B4-BE49-F238E27FC236}">
                  <a16:creationId xmlns:a16="http://schemas.microsoft.com/office/drawing/2014/main" id="{33B5B643-8A35-5812-6344-BBAA83FB0666}"/>
                </a:ext>
              </a:extLst>
            </p:cNvPr>
            <p:cNvSpPr/>
            <p:nvPr/>
          </p:nvSpPr>
          <p:spPr>
            <a:xfrm>
              <a:off x="4635750" y="2198875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42" y="719"/>
                  </a:moveTo>
                  <a:cubicBezTo>
                    <a:pt x="1160" y="719"/>
                    <a:pt x="1169" y="719"/>
                    <a:pt x="1178" y="728"/>
                  </a:cubicBezTo>
                  <a:cubicBezTo>
                    <a:pt x="1276" y="737"/>
                    <a:pt x="1374" y="781"/>
                    <a:pt x="1436" y="862"/>
                  </a:cubicBezTo>
                  <a:cubicBezTo>
                    <a:pt x="1499" y="933"/>
                    <a:pt x="1526" y="1031"/>
                    <a:pt x="1517" y="1129"/>
                  </a:cubicBezTo>
                  <a:cubicBezTo>
                    <a:pt x="1508" y="1227"/>
                    <a:pt x="1463" y="1317"/>
                    <a:pt x="1383" y="1388"/>
                  </a:cubicBezTo>
                  <a:cubicBezTo>
                    <a:pt x="1313" y="1443"/>
                    <a:pt x="1229" y="1470"/>
                    <a:pt x="1143" y="1470"/>
                  </a:cubicBezTo>
                  <a:cubicBezTo>
                    <a:pt x="1131" y="1470"/>
                    <a:pt x="1119" y="1469"/>
                    <a:pt x="1106" y="1468"/>
                  </a:cubicBezTo>
                  <a:cubicBezTo>
                    <a:pt x="901" y="1450"/>
                    <a:pt x="750" y="1263"/>
                    <a:pt x="776" y="1058"/>
                  </a:cubicBezTo>
                  <a:cubicBezTo>
                    <a:pt x="785" y="960"/>
                    <a:pt x="830" y="871"/>
                    <a:pt x="910" y="808"/>
                  </a:cubicBezTo>
                  <a:cubicBezTo>
                    <a:pt x="973" y="755"/>
                    <a:pt x="1053" y="719"/>
                    <a:pt x="1142" y="719"/>
                  </a:cubicBezTo>
                  <a:close/>
                  <a:moveTo>
                    <a:pt x="1147" y="1"/>
                  </a:moveTo>
                  <a:cubicBezTo>
                    <a:pt x="891" y="1"/>
                    <a:pt x="651" y="90"/>
                    <a:pt x="446" y="255"/>
                  </a:cubicBezTo>
                  <a:cubicBezTo>
                    <a:pt x="223" y="442"/>
                    <a:pt x="80" y="701"/>
                    <a:pt x="54" y="995"/>
                  </a:cubicBezTo>
                  <a:cubicBezTo>
                    <a:pt x="0" y="1593"/>
                    <a:pt x="437" y="2128"/>
                    <a:pt x="1044" y="2182"/>
                  </a:cubicBezTo>
                  <a:cubicBezTo>
                    <a:pt x="1080" y="2191"/>
                    <a:pt x="1115" y="2191"/>
                    <a:pt x="1151" y="2191"/>
                  </a:cubicBezTo>
                  <a:cubicBezTo>
                    <a:pt x="1401" y="2191"/>
                    <a:pt x="1642" y="2102"/>
                    <a:pt x="1838" y="1941"/>
                  </a:cubicBezTo>
                  <a:cubicBezTo>
                    <a:pt x="2070" y="1754"/>
                    <a:pt x="2204" y="1495"/>
                    <a:pt x="2230" y="1201"/>
                  </a:cubicBezTo>
                  <a:cubicBezTo>
                    <a:pt x="2257" y="906"/>
                    <a:pt x="2177" y="630"/>
                    <a:pt x="1990" y="398"/>
                  </a:cubicBezTo>
                  <a:cubicBezTo>
                    <a:pt x="1802" y="175"/>
                    <a:pt x="1544" y="32"/>
                    <a:pt x="1249" y="5"/>
                  </a:cubicBezTo>
                  <a:cubicBezTo>
                    <a:pt x="1215" y="2"/>
                    <a:pt x="1181" y="1"/>
                    <a:pt x="1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10785;p36">
              <a:extLst>
                <a:ext uri="{FF2B5EF4-FFF2-40B4-BE49-F238E27FC236}">
                  <a16:creationId xmlns:a16="http://schemas.microsoft.com/office/drawing/2014/main" id="{2703ACC8-7E98-EC9D-623D-9245A9E97E09}"/>
                </a:ext>
              </a:extLst>
            </p:cNvPr>
            <p:cNvSpPr/>
            <p:nvPr/>
          </p:nvSpPr>
          <p:spPr>
            <a:xfrm>
              <a:off x="4751275" y="2431050"/>
              <a:ext cx="56450" cy="54550"/>
            </a:xfrm>
            <a:custGeom>
              <a:avLst/>
              <a:gdLst/>
              <a:ahLst/>
              <a:cxnLst/>
              <a:rect l="l" t="t" r="r" b="b"/>
              <a:pathLst>
                <a:path w="2258" h="2182" extrusionOk="0">
                  <a:moveTo>
                    <a:pt x="1151" y="719"/>
                  </a:moveTo>
                  <a:cubicBezTo>
                    <a:pt x="1356" y="737"/>
                    <a:pt x="1508" y="924"/>
                    <a:pt x="1490" y="1129"/>
                  </a:cubicBezTo>
                  <a:cubicBezTo>
                    <a:pt x="1481" y="1227"/>
                    <a:pt x="1428" y="1316"/>
                    <a:pt x="1356" y="1379"/>
                  </a:cubicBezTo>
                  <a:cubicBezTo>
                    <a:pt x="1286" y="1433"/>
                    <a:pt x="1202" y="1461"/>
                    <a:pt x="1116" y="1461"/>
                  </a:cubicBezTo>
                  <a:cubicBezTo>
                    <a:pt x="1104" y="1461"/>
                    <a:pt x="1092" y="1460"/>
                    <a:pt x="1080" y="1459"/>
                  </a:cubicBezTo>
                  <a:cubicBezTo>
                    <a:pt x="982" y="1450"/>
                    <a:pt x="892" y="1406"/>
                    <a:pt x="830" y="1325"/>
                  </a:cubicBezTo>
                  <a:cubicBezTo>
                    <a:pt x="767" y="1254"/>
                    <a:pt x="732" y="1156"/>
                    <a:pt x="741" y="1058"/>
                  </a:cubicBezTo>
                  <a:cubicBezTo>
                    <a:pt x="750" y="951"/>
                    <a:pt x="803" y="861"/>
                    <a:pt x="875" y="799"/>
                  </a:cubicBezTo>
                  <a:cubicBezTo>
                    <a:pt x="946" y="745"/>
                    <a:pt x="1026" y="719"/>
                    <a:pt x="1115" y="719"/>
                  </a:cubicBezTo>
                  <a:close/>
                  <a:moveTo>
                    <a:pt x="1113" y="0"/>
                  </a:moveTo>
                  <a:cubicBezTo>
                    <a:pt x="858" y="0"/>
                    <a:pt x="615" y="82"/>
                    <a:pt x="420" y="246"/>
                  </a:cubicBezTo>
                  <a:cubicBezTo>
                    <a:pt x="197" y="433"/>
                    <a:pt x="54" y="692"/>
                    <a:pt x="27" y="986"/>
                  </a:cubicBezTo>
                  <a:cubicBezTo>
                    <a:pt x="0" y="1281"/>
                    <a:pt x="89" y="1557"/>
                    <a:pt x="268" y="1789"/>
                  </a:cubicBezTo>
                  <a:cubicBezTo>
                    <a:pt x="455" y="2012"/>
                    <a:pt x="723" y="2146"/>
                    <a:pt x="1008" y="2182"/>
                  </a:cubicBezTo>
                  <a:lnTo>
                    <a:pt x="1115" y="2182"/>
                  </a:lnTo>
                  <a:cubicBezTo>
                    <a:pt x="1365" y="2182"/>
                    <a:pt x="1615" y="2093"/>
                    <a:pt x="1811" y="1932"/>
                  </a:cubicBezTo>
                  <a:cubicBezTo>
                    <a:pt x="2034" y="1745"/>
                    <a:pt x="2177" y="1486"/>
                    <a:pt x="2204" y="1192"/>
                  </a:cubicBezTo>
                  <a:cubicBezTo>
                    <a:pt x="2257" y="594"/>
                    <a:pt x="1820" y="59"/>
                    <a:pt x="1222" y="5"/>
                  </a:cubicBezTo>
                  <a:cubicBezTo>
                    <a:pt x="1186" y="2"/>
                    <a:pt x="1149" y="0"/>
                    <a:pt x="1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10786;p36">
              <a:extLst>
                <a:ext uri="{FF2B5EF4-FFF2-40B4-BE49-F238E27FC236}">
                  <a16:creationId xmlns:a16="http://schemas.microsoft.com/office/drawing/2014/main" id="{AA5E1574-492D-13DB-FE14-0A34875DA37C}"/>
                </a:ext>
              </a:extLst>
            </p:cNvPr>
            <p:cNvSpPr/>
            <p:nvPr/>
          </p:nvSpPr>
          <p:spPr>
            <a:xfrm>
              <a:off x="3559425" y="1329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17"/>
                  </a:moveTo>
                  <a:lnTo>
                    <a:pt x="7458" y="1829"/>
                  </a:lnTo>
                  <a:cubicBezTo>
                    <a:pt x="12400" y="6771"/>
                    <a:pt x="9653" y="12650"/>
                    <a:pt x="7512" y="15068"/>
                  </a:cubicBezTo>
                  <a:lnTo>
                    <a:pt x="6646" y="16040"/>
                  </a:lnTo>
                  <a:lnTo>
                    <a:pt x="5781" y="15068"/>
                  </a:lnTo>
                  <a:cubicBezTo>
                    <a:pt x="3640" y="12650"/>
                    <a:pt x="892" y="6771"/>
                    <a:pt x="5826" y="1829"/>
                  </a:cubicBezTo>
                  <a:lnTo>
                    <a:pt x="6646" y="1017"/>
                  </a:lnTo>
                  <a:close/>
                  <a:moveTo>
                    <a:pt x="6646" y="0"/>
                  </a:moveTo>
                  <a:lnTo>
                    <a:pt x="5317" y="1320"/>
                  </a:lnTo>
                  <a:cubicBezTo>
                    <a:pt x="0" y="6646"/>
                    <a:pt x="2944" y="12953"/>
                    <a:pt x="5246" y="15541"/>
                  </a:cubicBezTo>
                  <a:lnTo>
                    <a:pt x="6646" y="17120"/>
                  </a:lnTo>
                  <a:lnTo>
                    <a:pt x="8047" y="15541"/>
                  </a:lnTo>
                  <a:cubicBezTo>
                    <a:pt x="10349" y="12953"/>
                    <a:pt x="13293" y="6646"/>
                    <a:pt x="7967" y="1320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10787;p36">
              <a:extLst>
                <a:ext uri="{FF2B5EF4-FFF2-40B4-BE49-F238E27FC236}">
                  <a16:creationId xmlns:a16="http://schemas.microsoft.com/office/drawing/2014/main" id="{BEEA9C40-C36D-1810-5F8E-2180CF2AD84C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10788;p36">
              <a:extLst>
                <a:ext uri="{FF2B5EF4-FFF2-40B4-BE49-F238E27FC236}">
                  <a16:creationId xmlns:a16="http://schemas.microsoft.com/office/drawing/2014/main" id="{615035E0-9F0D-6CB0-B7DE-D5E238F021A6}"/>
                </a:ext>
              </a:extLst>
            </p:cNvPr>
            <p:cNvSpPr/>
            <p:nvPr/>
          </p:nvSpPr>
          <p:spPr>
            <a:xfrm>
              <a:off x="3620525" y="1429325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18"/>
                  </a:moveTo>
                  <a:cubicBezTo>
                    <a:pt x="7467" y="3944"/>
                    <a:pt x="4863" y="7655"/>
                    <a:pt x="4202" y="8485"/>
                  </a:cubicBezTo>
                  <a:cubicBezTo>
                    <a:pt x="3560" y="7664"/>
                    <a:pt x="982" y="3899"/>
                    <a:pt x="4202" y="518"/>
                  </a:cubicBezTo>
                  <a:close/>
                  <a:moveTo>
                    <a:pt x="4202" y="1"/>
                  </a:moveTo>
                  <a:lnTo>
                    <a:pt x="4077" y="135"/>
                  </a:lnTo>
                  <a:cubicBezTo>
                    <a:pt x="1" y="4203"/>
                    <a:pt x="4024" y="8842"/>
                    <a:pt x="4069" y="8886"/>
                  </a:cubicBezTo>
                  <a:lnTo>
                    <a:pt x="4202" y="9038"/>
                  </a:lnTo>
                  <a:lnTo>
                    <a:pt x="4336" y="8886"/>
                  </a:lnTo>
                  <a:cubicBezTo>
                    <a:pt x="4381" y="8842"/>
                    <a:pt x="8404" y="4203"/>
                    <a:pt x="4327" y="135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10789;p36">
              <a:extLst>
                <a:ext uri="{FF2B5EF4-FFF2-40B4-BE49-F238E27FC236}">
                  <a16:creationId xmlns:a16="http://schemas.microsoft.com/office/drawing/2014/main" id="{924A9BEB-CF96-A369-649C-10E4D79BF5B3}"/>
                </a:ext>
              </a:extLst>
            </p:cNvPr>
            <p:cNvSpPr/>
            <p:nvPr/>
          </p:nvSpPr>
          <p:spPr>
            <a:xfrm>
              <a:off x="4807700" y="2726700"/>
              <a:ext cx="428225" cy="215875"/>
            </a:xfrm>
            <a:custGeom>
              <a:avLst/>
              <a:gdLst/>
              <a:ahLst/>
              <a:cxnLst/>
              <a:rect l="l" t="t" r="r" b="b"/>
              <a:pathLst>
                <a:path w="17129" h="8635" extrusionOk="0">
                  <a:moveTo>
                    <a:pt x="9001" y="731"/>
                  </a:moveTo>
                  <a:cubicBezTo>
                    <a:pt x="11052" y="731"/>
                    <a:pt x="13252" y="1458"/>
                    <a:pt x="15291" y="3496"/>
                  </a:cubicBezTo>
                  <a:lnTo>
                    <a:pt x="16112" y="4317"/>
                  </a:lnTo>
                  <a:lnTo>
                    <a:pt x="15291" y="5129"/>
                  </a:lnTo>
                  <a:cubicBezTo>
                    <a:pt x="13250" y="7173"/>
                    <a:pt x="11048" y="7902"/>
                    <a:pt x="8996" y="7902"/>
                  </a:cubicBezTo>
                  <a:cubicBezTo>
                    <a:pt x="6086" y="7902"/>
                    <a:pt x="3479" y="6438"/>
                    <a:pt x="2061" y="5182"/>
                  </a:cubicBezTo>
                  <a:lnTo>
                    <a:pt x="1089" y="4317"/>
                  </a:lnTo>
                  <a:lnTo>
                    <a:pt x="2061" y="3452"/>
                  </a:lnTo>
                  <a:cubicBezTo>
                    <a:pt x="3480" y="2196"/>
                    <a:pt x="6089" y="731"/>
                    <a:pt x="9001" y="731"/>
                  </a:cubicBezTo>
                  <a:close/>
                  <a:moveTo>
                    <a:pt x="9016" y="0"/>
                  </a:moveTo>
                  <a:cubicBezTo>
                    <a:pt x="5895" y="0"/>
                    <a:pt x="3103" y="1568"/>
                    <a:pt x="1588" y="2917"/>
                  </a:cubicBezTo>
                  <a:lnTo>
                    <a:pt x="0" y="4317"/>
                  </a:lnTo>
                  <a:lnTo>
                    <a:pt x="1588" y="5718"/>
                  </a:lnTo>
                  <a:cubicBezTo>
                    <a:pt x="3105" y="7065"/>
                    <a:pt x="5897" y="8635"/>
                    <a:pt x="9011" y="8635"/>
                  </a:cubicBezTo>
                  <a:cubicBezTo>
                    <a:pt x="11223" y="8635"/>
                    <a:pt x="13596" y="7850"/>
                    <a:pt x="15799" y="5637"/>
                  </a:cubicBezTo>
                  <a:lnTo>
                    <a:pt x="17129" y="4317"/>
                  </a:lnTo>
                  <a:lnTo>
                    <a:pt x="15799" y="2988"/>
                  </a:lnTo>
                  <a:cubicBezTo>
                    <a:pt x="13597" y="785"/>
                    <a:pt x="11224" y="0"/>
                    <a:pt x="90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10790;p36">
              <a:extLst>
                <a:ext uri="{FF2B5EF4-FFF2-40B4-BE49-F238E27FC236}">
                  <a16:creationId xmlns:a16="http://schemas.microsoft.com/office/drawing/2014/main" id="{07A2E7D1-C3B9-B673-98E8-98A9F11347EB}"/>
                </a:ext>
              </a:extLst>
            </p:cNvPr>
            <p:cNvSpPr/>
            <p:nvPr/>
          </p:nvSpPr>
          <p:spPr>
            <a:xfrm>
              <a:off x="4917200" y="2790100"/>
              <a:ext cx="212800" cy="88950"/>
            </a:xfrm>
            <a:custGeom>
              <a:avLst/>
              <a:gdLst/>
              <a:ahLst/>
              <a:cxnLst/>
              <a:rect l="l" t="t" r="r" b="b"/>
              <a:pathLst>
                <a:path w="8512" h="3558" extrusionOk="0">
                  <a:moveTo>
                    <a:pt x="4524" y="1"/>
                  </a:moveTo>
                  <a:cubicBezTo>
                    <a:pt x="2003" y="1"/>
                    <a:pt x="1" y="1781"/>
                    <a:pt x="1" y="1781"/>
                  </a:cubicBezTo>
                  <a:cubicBezTo>
                    <a:pt x="1" y="1781"/>
                    <a:pt x="2003" y="3557"/>
                    <a:pt x="4524" y="3557"/>
                  </a:cubicBezTo>
                  <a:cubicBezTo>
                    <a:pt x="5785" y="3557"/>
                    <a:pt x="7176" y="3113"/>
                    <a:pt x="8511" y="1781"/>
                  </a:cubicBezTo>
                  <a:cubicBezTo>
                    <a:pt x="7176" y="446"/>
                    <a:pt x="5785" y="1"/>
                    <a:pt x="4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10791;p36">
              <a:extLst>
                <a:ext uri="{FF2B5EF4-FFF2-40B4-BE49-F238E27FC236}">
                  <a16:creationId xmlns:a16="http://schemas.microsoft.com/office/drawing/2014/main" id="{10F7A88C-E662-8347-9779-E3C2428674D0}"/>
                </a:ext>
              </a:extLst>
            </p:cNvPr>
            <p:cNvSpPr/>
            <p:nvPr/>
          </p:nvSpPr>
          <p:spPr>
            <a:xfrm>
              <a:off x="4910275" y="2785875"/>
              <a:ext cx="225950" cy="97375"/>
            </a:xfrm>
            <a:custGeom>
              <a:avLst/>
              <a:gdLst/>
              <a:ahLst/>
              <a:cxnLst/>
              <a:rect l="l" t="t" r="r" b="b"/>
              <a:pathLst>
                <a:path w="9038" h="3895" extrusionOk="0">
                  <a:moveTo>
                    <a:pt x="4782" y="341"/>
                  </a:moveTo>
                  <a:cubicBezTo>
                    <a:pt x="5965" y="341"/>
                    <a:pt x="7267" y="747"/>
                    <a:pt x="8530" y="1950"/>
                  </a:cubicBezTo>
                  <a:cubicBezTo>
                    <a:pt x="7267" y="3153"/>
                    <a:pt x="5964" y="3559"/>
                    <a:pt x="4779" y="3559"/>
                  </a:cubicBezTo>
                  <a:cubicBezTo>
                    <a:pt x="2750" y="3559"/>
                    <a:pt x="1072" y="2367"/>
                    <a:pt x="554" y="1950"/>
                  </a:cubicBezTo>
                  <a:cubicBezTo>
                    <a:pt x="1078" y="1533"/>
                    <a:pt x="2755" y="341"/>
                    <a:pt x="4782" y="341"/>
                  </a:cubicBezTo>
                  <a:close/>
                  <a:moveTo>
                    <a:pt x="4813" y="1"/>
                  </a:moveTo>
                  <a:cubicBezTo>
                    <a:pt x="2240" y="1"/>
                    <a:pt x="182" y="1787"/>
                    <a:pt x="153" y="1816"/>
                  </a:cubicBezTo>
                  <a:lnTo>
                    <a:pt x="1" y="1950"/>
                  </a:lnTo>
                  <a:lnTo>
                    <a:pt x="153" y="2084"/>
                  </a:lnTo>
                  <a:cubicBezTo>
                    <a:pt x="188" y="2111"/>
                    <a:pt x="2240" y="3895"/>
                    <a:pt x="4818" y="3895"/>
                  </a:cubicBezTo>
                  <a:cubicBezTo>
                    <a:pt x="6112" y="3895"/>
                    <a:pt x="7548" y="3440"/>
                    <a:pt x="8913" y="2075"/>
                  </a:cubicBezTo>
                  <a:lnTo>
                    <a:pt x="9038" y="1950"/>
                  </a:lnTo>
                  <a:lnTo>
                    <a:pt x="8913" y="1825"/>
                  </a:lnTo>
                  <a:cubicBezTo>
                    <a:pt x="7545" y="457"/>
                    <a:pt x="6113" y="1"/>
                    <a:pt x="4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10792;p36">
              <a:extLst>
                <a:ext uri="{FF2B5EF4-FFF2-40B4-BE49-F238E27FC236}">
                  <a16:creationId xmlns:a16="http://schemas.microsoft.com/office/drawing/2014/main" id="{7EA9CAAB-927E-2A56-111A-DA2B9F01502A}"/>
                </a:ext>
              </a:extLst>
            </p:cNvPr>
            <p:cNvSpPr/>
            <p:nvPr/>
          </p:nvSpPr>
          <p:spPr>
            <a:xfrm>
              <a:off x="2224825" y="2737825"/>
              <a:ext cx="428025" cy="215675"/>
            </a:xfrm>
            <a:custGeom>
              <a:avLst/>
              <a:gdLst/>
              <a:ahLst/>
              <a:cxnLst/>
              <a:rect l="l" t="t" r="r" b="b"/>
              <a:pathLst>
                <a:path w="17121" h="8627" extrusionOk="0">
                  <a:moveTo>
                    <a:pt x="8131" y="725"/>
                  </a:moveTo>
                  <a:cubicBezTo>
                    <a:pt x="11042" y="725"/>
                    <a:pt x="13650" y="2192"/>
                    <a:pt x="15068" y="3453"/>
                  </a:cubicBezTo>
                  <a:lnTo>
                    <a:pt x="16041" y="4318"/>
                  </a:lnTo>
                  <a:lnTo>
                    <a:pt x="15068" y="5175"/>
                  </a:lnTo>
                  <a:cubicBezTo>
                    <a:pt x="13650" y="6436"/>
                    <a:pt x="11042" y="7902"/>
                    <a:pt x="8131" y="7902"/>
                  </a:cubicBezTo>
                  <a:cubicBezTo>
                    <a:pt x="6080" y="7902"/>
                    <a:pt x="3878" y="7173"/>
                    <a:pt x="1838" y="5130"/>
                  </a:cubicBezTo>
                  <a:lnTo>
                    <a:pt x="1018" y="4318"/>
                  </a:lnTo>
                  <a:lnTo>
                    <a:pt x="1838" y="3497"/>
                  </a:lnTo>
                  <a:cubicBezTo>
                    <a:pt x="3878" y="1454"/>
                    <a:pt x="6080" y="725"/>
                    <a:pt x="8131" y="725"/>
                  </a:cubicBezTo>
                  <a:close/>
                  <a:moveTo>
                    <a:pt x="8116" y="1"/>
                  </a:moveTo>
                  <a:cubicBezTo>
                    <a:pt x="5908" y="1"/>
                    <a:pt x="3534" y="785"/>
                    <a:pt x="1330" y="2989"/>
                  </a:cubicBezTo>
                  <a:lnTo>
                    <a:pt x="1" y="4318"/>
                  </a:lnTo>
                  <a:lnTo>
                    <a:pt x="1330" y="5638"/>
                  </a:lnTo>
                  <a:cubicBezTo>
                    <a:pt x="3533" y="7842"/>
                    <a:pt x="5906" y="8627"/>
                    <a:pt x="8110" y="8627"/>
                  </a:cubicBezTo>
                  <a:cubicBezTo>
                    <a:pt x="11232" y="8627"/>
                    <a:pt x="14025" y="7057"/>
                    <a:pt x="15541" y="5719"/>
                  </a:cubicBezTo>
                  <a:lnTo>
                    <a:pt x="17120" y="4318"/>
                  </a:lnTo>
                  <a:lnTo>
                    <a:pt x="15541" y="2909"/>
                  </a:lnTo>
                  <a:cubicBezTo>
                    <a:pt x="14026" y="1566"/>
                    <a:pt x="11236" y="1"/>
                    <a:pt x="8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10793;p36">
              <a:extLst>
                <a:ext uri="{FF2B5EF4-FFF2-40B4-BE49-F238E27FC236}">
                  <a16:creationId xmlns:a16="http://schemas.microsoft.com/office/drawing/2014/main" id="{1F8C74E1-4626-507D-54ED-BDDAE772CE33}"/>
                </a:ext>
              </a:extLst>
            </p:cNvPr>
            <p:cNvSpPr/>
            <p:nvPr/>
          </p:nvSpPr>
          <p:spPr>
            <a:xfrm>
              <a:off x="2330775" y="2801250"/>
              <a:ext cx="212775" cy="88950"/>
            </a:xfrm>
            <a:custGeom>
              <a:avLst/>
              <a:gdLst/>
              <a:ahLst/>
              <a:cxnLst/>
              <a:rect l="l" t="t" r="r" b="b"/>
              <a:pathLst>
                <a:path w="8511" h="3558" extrusionOk="0">
                  <a:moveTo>
                    <a:pt x="3987" y="1"/>
                  </a:moveTo>
                  <a:cubicBezTo>
                    <a:pt x="2726" y="1"/>
                    <a:pt x="1335" y="446"/>
                    <a:pt x="0" y="1781"/>
                  </a:cubicBezTo>
                  <a:cubicBezTo>
                    <a:pt x="1335" y="3113"/>
                    <a:pt x="2726" y="3557"/>
                    <a:pt x="3987" y="3557"/>
                  </a:cubicBezTo>
                  <a:cubicBezTo>
                    <a:pt x="6509" y="3557"/>
                    <a:pt x="8511" y="1781"/>
                    <a:pt x="8511" y="1781"/>
                  </a:cubicBezTo>
                  <a:cubicBezTo>
                    <a:pt x="8511" y="1781"/>
                    <a:pt x="6509" y="1"/>
                    <a:pt x="3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10794;p36">
              <a:extLst>
                <a:ext uri="{FF2B5EF4-FFF2-40B4-BE49-F238E27FC236}">
                  <a16:creationId xmlns:a16="http://schemas.microsoft.com/office/drawing/2014/main" id="{9AFC0DE2-D300-8654-1D0B-8A8EC9A41F70}"/>
                </a:ext>
              </a:extLst>
            </p:cNvPr>
            <p:cNvSpPr/>
            <p:nvPr/>
          </p:nvSpPr>
          <p:spPr>
            <a:xfrm>
              <a:off x="2324525" y="2796975"/>
              <a:ext cx="225950" cy="97425"/>
            </a:xfrm>
            <a:custGeom>
              <a:avLst/>
              <a:gdLst/>
              <a:ahLst/>
              <a:cxnLst/>
              <a:rect l="l" t="t" r="r" b="b"/>
              <a:pathLst>
                <a:path w="9038" h="3897" extrusionOk="0">
                  <a:moveTo>
                    <a:pt x="4257" y="338"/>
                  </a:moveTo>
                  <a:cubicBezTo>
                    <a:pt x="6283" y="338"/>
                    <a:pt x="7957" y="1532"/>
                    <a:pt x="8475" y="1943"/>
                  </a:cubicBezTo>
                  <a:cubicBezTo>
                    <a:pt x="7956" y="2350"/>
                    <a:pt x="6258" y="3534"/>
                    <a:pt x="4225" y="3534"/>
                  </a:cubicBezTo>
                  <a:cubicBezTo>
                    <a:pt x="3044" y="3534"/>
                    <a:pt x="1751" y="3135"/>
                    <a:pt x="509" y="1952"/>
                  </a:cubicBezTo>
                  <a:cubicBezTo>
                    <a:pt x="1772" y="745"/>
                    <a:pt x="3074" y="338"/>
                    <a:pt x="4257" y="338"/>
                  </a:cubicBezTo>
                  <a:close/>
                  <a:moveTo>
                    <a:pt x="4219" y="0"/>
                  </a:moveTo>
                  <a:cubicBezTo>
                    <a:pt x="2921" y="0"/>
                    <a:pt x="1492" y="454"/>
                    <a:pt x="125" y="1818"/>
                  </a:cubicBezTo>
                  <a:lnTo>
                    <a:pt x="0" y="1952"/>
                  </a:lnTo>
                  <a:lnTo>
                    <a:pt x="125" y="2077"/>
                  </a:lnTo>
                  <a:cubicBezTo>
                    <a:pt x="1490" y="3442"/>
                    <a:pt x="2918" y="3897"/>
                    <a:pt x="4220" y="3897"/>
                  </a:cubicBezTo>
                  <a:cubicBezTo>
                    <a:pt x="6789" y="3897"/>
                    <a:pt x="8850" y="2113"/>
                    <a:pt x="8886" y="2086"/>
                  </a:cubicBezTo>
                  <a:lnTo>
                    <a:pt x="9037" y="1952"/>
                  </a:lnTo>
                  <a:lnTo>
                    <a:pt x="8886" y="1809"/>
                  </a:lnTo>
                  <a:cubicBezTo>
                    <a:pt x="8850" y="1786"/>
                    <a:pt x="6793" y="0"/>
                    <a:pt x="4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10795;p36">
              <a:extLst>
                <a:ext uri="{FF2B5EF4-FFF2-40B4-BE49-F238E27FC236}">
                  <a16:creationId xmlns:a16="http://schemas.microsoft.com/office/drawing/2014/main" id="{EF5145BB-9F09-573E-C28C-95F48A43705A}"/>
                </a:ext>
              </a:extLst>
            </p:cNvPr>
            <p:cNvSpPr/>
            <p:nvPr/>
          </p:nvSpPr>
          <p:spPr>
            <a:xfrm>
              <a:off x="3559425" y="3923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80"/>
                  </a:moveTo>
                  <a:lnTo>
                    <a:pt x="7512" y="2052"/>
                  </a:lnTo>
                  <a:cubicBezTo>
                    <a:pt x="9653" y="4470"/>
                    <a:pt x="12400" y="10349"/>
                    <a:pt x="7458" y="15291"/>
                  </a:cubicBezTo>
                  <a:lnTo>
                    <a:pt x="6646" y="16103"/>
                  </a:lnTo>
                  <a:lnTo>
                    <a:pt x="5826" y="15291"/>
                  </a:lnTo>
                  <a:cubicBezTo>
                    <a:pt x="892" y="10349"/>
                    <a:pt x="3640" y="4470"/>
                    <a:pt x="5781" y="2052"/>
                  </a:cubicBezTo>
                  <a:lnTo>
                    <a:pt x="6646" y="1080"/>
                  </a:lnTo>
                  <a:close/>
                  <a:moveTo>
                    <a:pt x="6646" y="0"/>
                  </a:moveTo>
                  <a:lnTo>
                    <a:pt x="5246" y="1579"/>
                  </a:lnTo>
                  <a:cubicBezTo>
                    <a:pt x="2944" y="4166"/>
                    <a:pt x="0" y="10473"/>
                    <a:pt x="5317" y="15799"/>
                  </a:cubicBezTo>
                  <a:lnTo>
                    <a:pt x="6646" y="17120"/>
                  </a:lnTo>
                  <a:lnTo>
                    <a:pt x="7967" y="15799"/>
                  </a:lnTo>
                  <a:cubicBezTo>
                    <a:pt x="13293" y="10473"/>
                    <a:pt x="10349" y="4166"/>
                    <a:pt x="8047" y="1579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10796;p36">
              <a:extLst>
                <a:ext uri="{FF2B5EF4-FFF2-40B4-BE49-F238E27FC236}">
                  <a16:creationId xmlns:a16="http://schemas.microsoft.com/office/drawing/2014/main" id="{8218020D-7F8B-5D80-943B-57CBAF788A4F}"/>
                </a:ext>
              </a:extLst>
            </p:cNvPr>
            <p:cNvSpPr/>
            <p:nvPr/>
          </p:nvSpPr>
          <p:spPr>
            <a:xfrm>
              <a:off x="3625425" y="403315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4006" y="1"/>
                    <a:pt x="1" y="4515"/>
                    <a:pt x="4006" y="8511"/>
                  </a:cubicBezTo>
                  <a:cubicBezTo>
                    <a:pt x="8003" y="4515"/>
                    <a:pt x="4006" y="1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10797;p36">
              <a:extLst>
                <a:ext uri="{FF2B5EF4-FFF2-40B4-BE49-F238E27FC236}">
                  <a16:creationId xmlns:a16="http://schemas.microsoft.com/office/drawing/2014/main" id="{13A2D8AE-2120-2F69-08F3-35D9587ECC06}"/>
                </a:ext>
              </a:extLst>
            </p:cNvPr>
            <p:cNvSpPr/>
            <p:nvPr/>
          </p:nvSpPr>
          <p:spPr>
            <a:xfrm>
              <a:off x="3620525" y="4026450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54"/>
                  </a:moveTo>
                  <a:cubicBezTo>
                    <a:pt x="4854" y="1375"/>
                    <a:pt x="7467" y="5095"/>
                    <a:pt x="4202" y="8520"/>
                  </a:cubicBezTo>
                  <a:cubicBezTo>
                    <a:pt x="928" y="5095"/>
                    <a:pt x="3542" y="1375"/>
                    <a:pt x="4202" y="554"/>
                  </a:cubicBezTo>
                  <a:close/>
                  <a:moveTo>
                    <a:pt x="4202" y="1"/>
                  </a:moveTo>
                  <a:lnTo>
                    <a:pt x="4069" y="153"/>
                  </a:lnTo>
                  <a:cubicBezTo>
                    <a:pt x="4024" y="197"/>
                    <a:pt x="1" y="4836"/>
                    <a:pt x="4077" y="8904"/>
                  </a:cubicBezTo>
                  <a:lnTo>
                    <a:pt x="4202" y="9038"/>
                  </a:lnTo>
                  <a:lnTo>
                    <a:pt x="4327" y="8904"/>
                  </a:lnTo>
                  <a:cubicBezTo>
                    <a:pt x="8404" y="4836"/>
                    <a:pt x="4381" y="197"/>
                    <a:pt x="4336" y="153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2" name="Google Shape;10739;p36">
            <a:extLst>
              <a:ext uri="{FF2B5EF4-FFF2-40B4-BE49-F238E27FC236}">
                <a16:creationId xmlns:a16="http://schemas.microsoft.com/office/drawing/2014/main" id="{7B2AB4D0-CD67-D5AF-7172-CE32A710A2DF}"/>
              </a:ext>
            </a:extLst>
          </p:cNvPr>
          <p:cNvGrpSpPr/>
          <p:nvPr/>
        </p:nvGrpSpPr>
        <p:grpSpPr>
          <a:xfrm>
            <a:off x="2192088" y="3647778"/>
            <a:ext cx="765569" cy="763796"/>
            <a:chOff x="2224825" y="1329875"/>
            <a:chExt cx="3011100" cy="3022000"/>
          </a:xfrm>
        </p:grpSpPr>
        <p:sp>
          <p:nvSpPr>
            <p:cNvPr id="8843" name="Google Shape;10740;p36">
              <a:extLst>
                <a:ext uri="{FF2B5EF4-FFF2-40B4-BE49-F238E27FC236}">
                  <a16:creationId xmlns:a16="http://schemas.microsoft.com/office/drawing/2014/main" id="{03DED36A-608B-FF6F-B064-EC4EB87C2D12}"/>
                </a:ext>
              </a:extLst>
            </p:cNvPr>
            <p:cNvSpPr/>
            <p:nvPr/>
          </p:nvSpPr>
          <p:spPr>
            <a:xfrm>
              <a:off x="2645450" y="1778475"/>
              <a:ext cx="2178100" cy="2128475"/>
            </a:xfrm>
            <a:custGeom>
              <a:avLst/>
              <a:gdLst/>
              <a:ahLst/>
              <a:cxnLst/>
              <a:rect l="l" t="t" r="r" b="b"/>
              <a:pathLst>
                <a:path w="87124" h="85139" extrusionOk="0">
                  <a:moveTo>
                    <a:pt x="43643" y="1076"/>
                  </a:moveTo>
                  <a:cubicBezTo>
                    <a:pt x="53019" y="1076"/>
                    <a:pt x="62056" y="4234"/>
                    <a:pt x="69487" y="10184"/>
                  </a:cubicBezTo>
                  <a:cubicBezTo>
                    <a:pt x="78140" y="17107"/>
                    <a:pt x="83573" y="26991"/>
                    <a:pt x="84795" y="38000"/>
                  </a:cubicBezTo>
                  <a:cubicBezTo>
                    <a:pt x="86017" y="49017"/>
                    <a:pt x="82877" y="59847"/>
                    <a:pt x="75955" y="68501"/>
                  </a:cubicBezTo>
                  <a:cubicBezTo>
                    <a:pt x="69023" y="77154"/>
                    <a:pt x="59147" y="82587"/>
                    <a:pt x="48130" y="83809"/>
                  </a:cubicBezTo>
                  <a:cubicBezTo>
                    <a:pt x="46586" y="83979"/>
                    <a:pt x="45052" y="84059"/>
                    <a:pt x="43527" y="84059"/>
                  </a:cubicBezTo>
                  <a:cubicBezTo>
                    <a:pt x="22687" y="84059"/>
                    <a:pt x="4675" y="68331"/>
                    <a:pt x="2329" y="47144"/>
                  </a:cubicBezTo>
                  <a:cubicBezTo>
                    <a:pt x="1107" y="36126"/>
                    <a:pt x="4247" y="25296"/>
                    <a:pt x="11170" y="16643"/>
                  </a:cubicBezTo>
                  <a:cubicBezTo>
                    <a:pt x="18102" y="7998"/>
                    <a:pt x="27977" y="2557"/>
                    <a:pt x="38995" y="1334"/>
                  </a:cubicBezTo>
                  <a:cubicBezTo>
                    <a:pt x="40547" y="1165"/>
                    <a:pt x="42099" y="1076"/>
                    <a:pt x="43643" y="1076"/>
                  </a:cubicBezTo>
                  <a:close/>
                  <a:moveTo>
                    <a:pt x="43635" y="1"/>
                  </a:moveTo>
                  <a:cubicBezTo>
                    <a:pt x="42054" y="1"/>
                    <a:pt x="40464" y="88"/>
                    <a:pt x="38870" y="264"/>
                  </a:cubicBezTo>
                  <a:cubicBezTo>
                    <a:pt x="27576" y="1522"/>
                    <a:pt x="17432" y="7097"/>
                    <a:pt x="10331" y="15974"/>
                  </a:cubicBezTo>
                  <a:cubicBezTo>
                    <a:pt x="3221" y="24850"/>
                    <a:pt x="1" y="35957"/>
                    <a:pt x="1259" y="47260"/>
                  </a:cubicBezTo>
                  <a:cubicBezTo>
                    <a:pt x="3667" y="69009"/>
                    <a:pt x="22143" y="85138"/>
                    <a:pt x="43527" y="85138"/>
                  </a:cubicBezTo>
                  <a:cubicBezTo>
                    <a:pt x="45088" y="85138"/>
                    <a:pt x="46667" y="85058"/>
                    <a:pt x="48255" y="84880"/>
                  </a:cubicBezTo>
                  <a:cubicBezTo>
                    <a:pt x="59549" y="83631"/>
                    <a:pt x="69692" y="78046"/>
                    <a:pt x="76793" y="69170"/>
                  </a:cubicBezTo>
                  <a:cubicBezTo>
                    <a:pt x="83894" y="60293"/>
                    <a:pt x="87124" y="49187"/>
                    <a:pt x="85866" y="37884"/>
                  </a:cubicBezTo>
                  <a:cubicBezTo>
                    <a:pt x="84617" y="26581"/>
                    <a:pt x="79041" y="16447"/>
                    <a:pt x="70165" y="9337"/>
                  </a:cubicBezTo>
                  <a:cubicBezTo>
                    <a:pt x="62540" y="3237"/>
                    <a:pt x="53263" y="1"/>
                    <a:pt x="43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10741;p36">
              <a:extLst>
                <a:ext uri="{FF2B5EF4-FFF2-40B4-BE49-F238E27FC236}">
                  <a16:creationId xmlns:a16="http://schemas.microsoft.com/office/drawing/2014/main" id="{4FEB5950-139C-57E1-24DA-79FBDE43F71C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10742;p36">
              <a:extLst>
                <a:ext uri="{FF2B5EF4-FFF2-40B4-BE49-F238E27FC236}">
                  <a16:creationId xmlns:a16="http://schemas.microsoft.com/office/drawing/2014/main" id="{B6DF976C-A12C-318E-C082-D6387F49029A}"/>
                </a:ext>
              </a:extLst>
            </p:cNvPr>
            <p:cNvSpPr/>
            <p:nvPr/>
          </p:nvSpPr>
          <p:spPr>
            <a:xfrm>
              <a:off x="4759750" y="2832675"/>
              <a:ext cx="308250" cy="366175"/>
            </a:xfrm>
            <a:custGeom>
              <a:avLst/>
              <a:gdLst/>
              <a:ahLst/>
              <a:cxnLst/>
              <a:rect l="l" t="t" r="r" b="b"/>
              <a:pathLst>
                <a:path w="12330" h="14647" extrusionOk="0">
                  <a:moveTo>
                    <a:pt x="7690" y="7786"/>
                  </a:moveTo>
                  <a:cubicBezTo>
                    <a:pt x="7726" y="7786"/>
                    <a:pt x="7762" y="7786"/>
                    <a:pt x="7797" y="7795"/>
                  </a:cubicBezTo>
                  <a:cubicBezTo>
                    <a:pt x="7913" y="7804"/>
                    <a:pt x="8029" y="7830"/>
                    <a:pt x="8136" y="7875"/>
                  </a:cubicBezTo>
                  <a:cubicBezTo>
                    <a:pt x="8270" y="8473"/>
                    <a:pt x="8225" y="8919"/>
                    <a:pt x="8002" y="9169"/>
                  </a:cubicBezTo>
                  <a:cubicBezTo>
                    <a:pt x="7842" y="9352"/>
                    <a:pt x="7590" y="9405"/>
                    <a:pt x="7431" y="9405"/>
                  </a:cubicBezTo>
                  <a:cubicBezTo>
                    <a:pt x="7404" y="9405"/>
                    <a:pt x="7381" y="9403"/>
                    <a:pt x="7360" y="9401"/>
                  </a:cubicBezTo>
                  <a:cubicBezTo>
                    <a:pt x="6977" y="9356"/>
                    <a:pt x="6700" y="9017"/>
                    <a:pt x="6745" y="8633"/>
                  </a:cubicBezTo>
                  <a:cubicBezTo>
                    <a:pt x="6798" y="8152"/>
                    <a:pt x="7208" y="7786"/>
                    <a:pt x="7690" y="7786"/>
                  </a:cubicBezTo>
                  <a:close/>
                  <a:moveTo>
                    <a:pt x="8544" y="1"/>
                  </a:moveTo>
                  <a:cubicBezTo>
                    <a:pt x="4423" y="1"/>
                    <a:pt x="867" y="3106"/>
                    <a:pt x="402" y="7295"/>
                  </a:cubicBezTo>
                  <a:cubicBezTo>
                    <a:pt x="0" y="10926"/>
                    <a:pt x="2632" y="14209"/>
                    <a:pt x="6263" y="14610"/>
                  </a:cubicBezTo>
                  <a:cubicBezTo>
                    <a:pt x="6468" y="14637"/>
                    <a:pt x="6664" y="14646"/>
                    <a:pt x="6869" y="14646"/>
                  </a:cubicBezTo>
                  <a:cubicBezTo>
                    <a:pt x="8083" y="14646"/>
                    <a:pt x="9251" y="14236"/>
                    <a:pt x="10215" y="13469"/>
                  </a:cubicBezTo>
                  <a:cubicBezTo>
                    <a:pt x="11339" y="12567"/>
                    <a:pt x="12044" y="11292"/>
                    <a:pt x="12204" y="9864"/>
                  </a:cubicBezTo>
                  <a:cubicBezTo>
                    <a:pt x="12329" y="8705"/>
                    <a:pt x="11999" y="7563"/>
                    <a:pt x="11268" y="6653"/>
                  </a:cubicBezTo>
                  <a:cubicBezTo>
                    <a:pt x="10536" y="5734"/>
                    <a:pt x="9501" y="5163"/>
                    <a:pt x="8341" y="5038"/>
                  </a:cubicBezTo>
                  <a:cubicBezTo>
                    <a:pt x="8204" y="5023"/>
                    <a:pt x="8067" y="5015"/>
                    <a:pt x="7931" y="5015"/>
                  </a:cubicBezTo>
                  <a:cubicBezTo>
                    <a:pt x="7123" y="5015"/>
                    <a:pt x="6351" y="5285"/>
                    <a:pt x="5710" y="5796"/>
                  </a:cubicBezTo>
                  <a:cubicBezTo>
                    <a:pt x="4969" y="6394"/>
                    <a:pt x="4496" y="7242"/>
                    <a:pt x="4398" y="8187"/>
                  </a:cubicBezTo>
                  <a:cubicBezTo>
                    <a:pt x="4220" y="9793"/>
                    <a:pt x="5380" y="11247"/>
                    <a:pt x="6985" y="11426"/>
                  </a:cubicBezTo>
                  <a:cubicBezTo>
                    <a:pt x="7075" y="11436"/>
                    <a:pt x="7164" y="11440"/>
                    <a:pt x="7253" y="11440"/>
                  </a:cubicBezTo>
                  <a:cubicBezTo>
                    <a:pt x="7800" y="11440"/>
                    <a:pt x="8323" y="11254"/>
                    <a:pt x="8761" y="10908"/>
                  </a:cubicBezTo>
                  <a:cubicBezTo>
                    <a:pt x="9260" y="10507"/>
                    <a:pt x="9581" y="9927"/>
                    <a:pt x="9653" y="9293"/>
                  </a:cubicBezTo>
                  <a:cubicBezTo>
                    <a:pt x="9706" y="8758"/>
                    <a:pt x="9555" y="8232"/>
                    <a:pt x="9225" y="7813"/>
                  </a:cubicBezTo>
                  <a:cubicBezTo>
                    <a:pt x="8886" y="7402"/>
                    <a:pt x="8413" y="7135"/>
                    <a:pt x="7878" y="7081"/>
                  </a:cubicBezTo>
                  <a:cubicBezTo>
                    <a:pt x="7810" y="7073"/>
                    <a:pt x="7743" y="7069"/>
                    <a:pt x="7676" y="7069"/>
                  </a:cubicBezTo>
                  <a:cubicBezTo>
                    <a:pt x="7301" y="7069"/>
                    <a:pt x="6942" y="7196"/>
                    <a:pt x="6646" y="7438"/>
                  </a:cubicBezTo>
                  <a:cubicBezTo>
                    <a:pt x="6299" y="7714"/>
                    <a:pt x="6076" y="8116"/>
                    <a:pt x="6031" y="8553"/>
                  </a:cubicBezTo>
                  <a:cubicBezTo>
                    <a:pt x="5942" y="9329"/>
                    <a:pt x="6504" y="10034"/>
                    <a:pt x="7280" y="10114"/>
                  </a:cubicBezTo>
                  <a:cubicBezTo>
                    <a:pt x="7331" y="10120"/>
                    <a:pt x="7386" y="10124"/>
                    <a:pt x="7442" y="10124"/>
                  </a:cubicBezTo>
                  <a:cubicBezTo>
                    <a:pt x="7798" y="10124"/>
                    <a:pt x="8239" y="9994"/>
                    <a:pt x="8547" y="9632"/>
                  </a:cubicBezTo>
                  <a:cubicBezTo>
                    <a:pt x="8743" y="9409"/>
                    <a:pt x="8868" y="9124"/>
                    <a:pt x="8912" y="8785"/>
                  </a:cubicBezTo>
                  <a:cubicBezTo>
                    <a:pt x="8939" y="8919"/>
                    <a:pt x="8948" y="9062"/>
                    <a:pt x="8930" y="9213"/>
                  </a:cubicBezTo>
                  <a:cubicBezTo>
                    <a:pt x="8886" y="9659"/>
                    <a:pt x="8663" y="10061"/>
                    <a:pt x="8306" y="10346"/>
                  </a:cubicBezTo>
                  <a:cubicBezTo>
                    <a:pt x="8004" y="10594"/>
                    <a:pt x="7628" y="10721"/>
                    <a:pt x="7242" y="10721"/>
                  </a:cubicBezTo>
                  <a:cubicBezTo>
                    <a:pt x="7184" y="10721"/>
                    <a:pt x="7125" y="10718"/>
                    <a:pt x="7066" y="10712"/>
                  </a:cubicBezTo>
                  <a:cubicBezTo>
                    <a:pt x="5852" y="10578"/>
                    <a:pt x="4978" y="9481"/>
                    <a:pt x="5112" y="8268"/>
                  </a:cubicBezTo>
                  <a:cubicBezTo>
                    <a:pt x="5192" y="7509"/>
                    <a:pt x="5567" y="6831"/>
                    <a:pt x="6165" y="6358"/>
                  </a:cubicBezTo>
                  <a:cubicBezTo>
                    <a:pt x="6666" y="5948"/>
                    <a:pt x="7284" y="5732"/>
                    <a:pt x="7925" y="5732"/>
                  </a:cubicBezTo>
                  <a:cubicBezTo>
                    <a:pt x="8036" y="5732"/>
                    <a:pt x="8149" y="5739"/>
                    <a:pt x="8261" y="5752"/>
                  </a:cubicBezTo>
                  <a:cubicBezTo>
                    <a:pt x="9225" y="5859"/>
                    <a:pt x="10099" y="6332"/>
                    <a:pt x="10706" y="7099"/>
                  </a:cubicBezTo>
                  <a:cubicBezTo>
                    <a:pt x="11321" y="7857"/>
                    <a:pt x="11598" y="8812"/>
                    <a:pt x="11491" y="9784"/>
                  </a:cubicBezTo>
                  <a:cubicBezTo>
                    <a:pt x="11348" y="11024"/>
                    <a:pt x="10741" y="12130"/>
                    <a:pt x="9769" y="12906"/>
                  </a:cubicBezTo>
                  <a:cubicBezTo>
                    <a:pt x="8937" y="13570"/>
                    <a:pt x="7929" y="13928"/>
                    <a:pt x="6879" y="13928"/>
                  </a:cubicBezTo>
                  <a:cubicBezTo>
                    <a:pt x="6701" y="13928"/>
                    <a:pt x="6522" y="13917"/>
                    <a:pt x="6343" y="13897"/>
                  </a:cubicBezTo>
                  <a:cubicBezTo>
                    <a:pt x="3105" y="13540"/>
                    <a:pt x="759" y="10614"/>
                    <a:pt x="1124" y="7375"/>
                  </a:cubicBezTo>
                  <a:cubicBezTo>
                    <a:pt x="1540" y="3551"/>
                    <a:pt x="4791" y="719"/>
                    <a:pt x="8546" y="719"/>
                  </a:cubicBezTo>
                  <a:cubicBezTo>
                    <a:pt x="8820" y="719"/>
                    <a:pt x="9097" y="734"/>
                    <a:pt x="9376" y="765"/>
                  </a:cubicBezTo>
                  <a:lnTo>
                    <a:pt x="9457" y="51"/>
                  </a:lnTo>
                  <a:cubicBezTo>
                    <a:pt x="9150" y="17"/>
                    <a:pt x="8845" y="1"/>
                    <a:pt x="8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10743;p36">
              <a:extLst>
                <a:ext uri="{FF2B5EF4-FFF2-40B4-BE49-F238E27FC236}">
                  <a16:creationId xmlns:a16="http://schemas.microsoft.com/office/drawing/2014/main" id="{AEFA6F3E-334B-E13A-5430-FAAEF6BB72A2}"/>
                </a:ext>
              </a:extLst>
            </p:cNvPr>
            <p:cNvSpPr/>
            <p:nvPr/>
          </p:nvSpPr>
          <p:spPr>
            <a:xfrm>
              <a:off x="4768225" y="2491425"/>
              <a:ext cx="305800" cy="366850"/>
            </a:xfrm>
            <a:custGeom>
              <a:avLst/>
              <a:gdLst/>
              <a:ahLst/>
              <a:cxnLst/>
              <a:rect l="l" t="t" r="r" b="b"/>
              <a:pathLst>
                <a:path w="12232" h="14674" extrusionOk="0">
                  <a:moveTo>
                    <a:pt x="7208" y="5244"/>
                  </a:moveTo>
                  <a:cubicBezTo>
                    <a:pt x="7378" y="5244"/>
                    <a:pt x="7628" y="5298"/>
                    <a:pt x="7797" y="5494"/>
                  </a:cubicBezTo>
                  <a:cubicBezTo>
                    <a:pt x="8011" y="5744"/>
                    <a:pt x="8047" y="6190"/>
                    <a:pt x="7913" y="6788"/>
                  </a:cubicBezTo>
                  <a:cubicBezTo>
                    <a:pt x="7797" y="6832"/>
                    <a:pt x="7690" y="6859"/>
                    <a:pt x="7565" y="6868"/>
                  </a:cubicBezTo>
                  <a:cubicBezTo>
                    <a:pt x="7534" y="6871"/>
                    <a:pt x="7502" y="6873"/>
                    <a:pt x="7470" y="6873"/>
                  </a:cubicBezTo>
                  <a:cubicBezTo>
                    <a:pt x="7253" y="6873"/>
                    <a:pt x="7041" y="6794"/>
                    <a:pt x="6869" y="6654"/>
                  </a:cubicBezTo>
                  <a:cubicBezTo>
                    <a:pt x="6673" y="6493"/>
                    <a:pt x="6548" y="6261"/>
                    <a:pt x="6522" y="6011"/>
                  </a:cubicBezTo>
                  <a:cubicBezTo>
                    <a:pt x="6504" y="5824"/>
                    <a:pt x="6566" y="5646"/>
                    <a:pt x="6682" y="5503"/>
                  </a:cubicBezTo>
                  <a:cubicBezTo>
                    <a:pt x="6798" y="5360"/>
                    <a:pt x="6968" y="5271"/>
                    <a:pt x="7146" y="5253"/>
                  </a:cubicBezTo>
                  <a:cubicBezTo>
                    <a:pt x="7164" y="5253"/>
                    <a:pt x="7191" y="5244"/>
                    <a:pt x="7208" y="5244"/>
                  </a:cubicBezTo>
                  <a:close/>
                  <a:moveTo>
                    <a:pt x="6659" y="0"/>
                  </a:moveTo>
                  <a:cubicBezTo>
                    <a:pt x="6486" y="0"/>
                    <a:pt x="6313" y="9"/>
                    <a:pt x="6138" y="25"/>
                  </a:cubicBezTo>
                  <a:cubicBezTo>
                    <a:pt x="4372" y="195"/>
                    <a:pt x="2784" y="1034"/>
                    <a:pt x="1651" y="2407"/>
                  </a:cubicBezTo>
                  <a:cubicBezTo>
                    <a:pt x="527" y="3772"/>
                    <a:pt x="0" y="5494"/>
                    <a:pt x="170" y="7260"/>
                  </a:cubicBezTo>
                  <a:cubicBezTo>
                    <a:pt x="375" y="9437"/>
                    <a:pt x="1428" y="11409"/>
                    <a:pt x="3114" y="12800"/>
                  </a:cubicBezTo>
                  <a:cubicBezTo>
                    <a:pt x="4595" y="14022"/>
                    <a:pt x="6415" y="14674"/>
                    <a:pt x="8315" y="14674"/>
                  </a:cubicBezTo>
                  <a:cubicBezTo>
                    <a:pt x="8582" y="14674"/>
                    <a:pt x="8850" y="14656"/>
                    <a:pt x="9109" y="14638"/>
                  </a:cubicBezTo>
                  <a:lnTo>
                    <a:pt x="9046" y="13915"/>
                  </a:lnTo>
                  <a:cubicBezTo>
                    <a:pt x="8798" y="13940"/>
                    <a:pt x="8550" y="13952"/>
                    <a:pt x="8304" y="13952"/>
                  </a:cubicBezTo>
                  <a:cubicBezTo>
                    <a:pt x="6578" y="13952"/>
                    <a:pt x="4919" y="13356"/>
                    <a:pt x="3569" y="12247"/>
                  </a:cubicBezTo>
                  <a:cubicBezTo>
                    <a:pt x="2025" y="10972"/>
                    <a:pt x="1071" y="9178"/>
                    <a:pt x="883" y="7189"/>
                  </a:cubicBezTo>
                  <a:cubicBezTo>
                    <a:pt x="732" y="5619"/>
                    <a:pt x="1205" y="4076"/>
                    <a:pt x="2204" y="2862"/>
                  </a:cubicBezTo>
                  <a:cubicBezTo>
                    <a:pt x="3212" y="1640"/>
                    <a:pt x="4630" y="891"/>
                    <a:pt x="6200" y="739"/>
                  </a:cubicBezTo>
                  <a:cubicBezTo>
                    <a:pt x="6354" y="724"/>
                    <a:pt x="6506" y="717"/>
                    <a:pt x="6656" y="717"/>
                  </a:cubicBezTo>
                  <a:cubicBezTo>
                    <a:pt x="9026" y="717"/>
                    <a:pt x="11051" y="2525"/>
                    <a:pt x="11285" y="4932"/>
                  </a:cubicBezTo>
                  <a:cubicBezTo>
                    <a:pt x="11482" y="6939"/>
                    <a:pt x="10001" y="8723"/>
                    <a:pt x="7994" y="8920"/>
                  </a:cubicBezTo>
                  <a:cubicBezTo>
                    <a:pt x="7903" y="8928"/>
                    <a:pt x="7813" y="8932"/>
                    <a:pt x="7724" y="8932"/>
                  </a:cubicBezTo>
                  <a:cubicBezTo>
                    <a:pt x="7061" y="8932"/>
                    <a:pt x="6425" y="8702"/>
                    <a:pt x="5906" y="8277"/>
                  </a:cubicBezTo>
                  <a:cubicBezTo>
                    <a:pt x="5326" y="7796"/>
                    <a:pt x="4960" y="7109"/>
                    <a:pt x="4889" y="6350"/>
                  </a:cubicBezTo>
                  <a:cubicBezTo>
                    <a:pt x="4773" y="5137"/>
                    <a:pt x="5665" y="4058"/>
                    <a:pt x="6878" y="3942"/>
                  </a:cubicBezTo>
                  <a:cubicBezTo>
                    <a:pt x="6933" y="3936"/>
                    <a:pt x="6987" y="3934"/>
                    <a:pt x="7041" y="3934"/>
                  </a:cubicBezTo>
                  <a:cubicBezTo>
                    <a:pt x="7894" y="3934"/>
                    <a:pt x="8641" y="4586"/>
                    <a:pt x="8725" y="5467"/>
                  </a:cubicBezTo>
                  <a:cubicBezTo>
                    <a:pt x="8734" y="5610"/>
                    <a:pt x="8725" y="5753"/>
                    <a:pt x="8698" y="5895"/>
                  </a:cubicBezTo>
                  <a:cubicBezTo>
                    <a:pt x="8654" y="5548"/>
                    <a:pt x="8538" y="5262"/>
                    <a:pt x="8341" y="5030"/>
                  </a:cubicBezTo>
                  <a:cubicBezTo>
                    <a:pt x="8031" y="4666"/>
                    <a:pt x="7594" y="4531"/>
                    <a:pt x="7238" y="4531"/>
                  </a:cubicBezTo>
                  <a:cubicBezTo>
                    <a:pt x="7185" y="4531"/>
                    <a:pt x="7133" y="4534"/>
                    <a:pt x="7084" y="4539"/>
                  </a:cubicBezTo>
                  <a:cubicBezTo>
                    <a:pt x="6709" y="4575"/>
                    <a:pt x="6370" y="4754"/>
                    <a:pt x="6129" y="5039"/>
                  </a:cubicBezTo>
                  <a:cubicBezTo>
                    <a:pt x="5888" y="5333"/>
                    <a:pt x="5772" y="5699"/>
                    <a:pt x="5808" y="6074"/>
                  </a:cubicBezTo>
                  <a:cubicBezTo>
                    <a:pt x="5852" y="6520"/>
                    <a:pt x="6067" y="6921"/>
                    <a:pt x="6415" y="7207"/>
                  </a:cubicBezTo>
                  <a:cubicBezTo>
                    <a:pt x="6711" y="7456"/>
                    <a:pt x="7082" y="7590"/>
                    <a:pt x="7468" y="7590"/>
                  </a:cubicBezTo>
                  <a:cubicBezTo>
                    <a:pt x="7524" y="7590"/>
                    <a:pt x="7580" y="7587"/>
                    <a:pt x="7637" y="7582"/>
                  </a:cubicBezTo>
                  <a:cubicBezTo>
                    <a:pt x="8172" y="7528"/>
                    <a:pt x="8654" y="7278"/>
                    <a:pt x="8993" y="6868"/>
                  </a:cubicBezTo>
                  <a:cubicBezTo>
                    <a:pt x="9332" y="6449"/>
                    <a:pt x="9492" y="5931"/>
                    <a:pt x="9439" y="5396"/>
                  </a:cubicBezTo>
                  <a:cubicBezTo>
                    <a:pt x="9322" y="4157"/>
                    <a:pt x="8277" y="3216"/>
                    <a:pt x="7050" y="3216"/>
                  </a:cubicBezTo>
                  <a:cubicBezTo>
                    <a:pt x="6969" y="3216"/>
                    <a:pt x="6889" y="3220"/>
                    <a:pt x="6807" y="3228"/>
                  </a:cubicBezTo>
                  <a:cubicBezTo>
                    <a:pt x="5201" y="3380"/>
                    <a:pt x="4015" y="4816"/>
                    <a:pt x="4166" y="6422"/>
                  </a:cubicBezTo>
                  <a:cubicBezTo>
                    <a:pt x="4265" y="7367"/>
                    <a:pt x="4720" y="8224"/>
                    <a:pt x="5451" y="8830"/>
                  </a:cubicBezTo>
                  <a:cubicBezTo>
                    <a:pt x="6103" y="9364"/>
                    <a:pt x="6899" y="9649"/>
                    <a:pt x="7725" y="9649"/>
                  </a:cubicBezTo>
                  <a:cubicBezTo>
                    <a:pt x="7838" y="9649"/>
                    <a:pt x="7951" y="9644"/>
                    <a:pt x="8065" y="9633"/>
                  </a:cubicBezTo>
                  <a:cubicBezTo>
                    <a:pt x="10465" y="9401"/>
                    <a:pt x="12231" y="7260"/>
                    <a:pt x="11999" y="4861"/>
                  </a:cubicBezTo>
                  <a:cubicBezTo>
                    <a:pt x="11731" y="2083"/>
                    <a:pt x="9386" y="0"/>
                    <a:pt x="6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10744;p36">
              <a:extLst>
                <a:ext uri="{FF2B5EF4-FFF2-40B4-BE49-F238E27FC236}">
                  <a16:creationId xmlns:a16="http://schemas.microsoft.com/office/drawing/2014/main" id="{F648B0E9-528A-F32C-E75D-6D75542AF00C}"/>
                </a:ext>
              </a:extLst>
            </p:cNvPr>
            <p:cNvSpPr/>
            <p:nvPr/>
          </p:nvSpPr>
          <p:spPr>
            <a:xfrm>
              <a:off x="2403700" y="2832675"/>
              <a:ext cx="303125" cy="366175"/>
            </a:xfrm>
            <a:custGeom>
              <a:avLst/>
              <a:gdLst/>
              <a:ahLst/>
              <a:cxnLst/>
              <a:rect l="l" t="t" r="r" b="b"/>
              <a:pathLst>
                <a:path w="12125" h="14647" extrusionOk="0">
                  <a:moveTo>
                    <a:pt x="4643" y="7788"/>
                  </a:moveTo>
                  <a:cubicBezTo>
                    <a:pt x="5117" y="7788"/>
                    <a:pt x="5536" y="8153"/>
                    <a:pt x="5594" y="8633"/>
                  </a:cubicBezTo>
                  <a:cubicBezTo>
                    <a:pt x="5630" y="9017"/>
                    <a:pt x="5353" y="9356"/>
                    <a:pt x="4978" y="9401"/>
                  </a:cubicBezTo>
                  <a:cubicBezTo>
                    <a:pt x="4957" y="9403"/>
                    <a:pt x="4932" y="9405"/>
                    <a:pt x="4905" y="9405"/>
                  </a:cubicBezTo>
                  <a:cubicBezTo>
                    <a:pt x="4742" y="9405"/>
                    <a:pt x="4495" y="9352"/>
                    <a:pt x="4327" y="9169"/>
                  </a:cubicBezTo>
                  <a:cubicBezTo>
                    <a:pt x="4113" y="8919"/>
                    <a:pt x="4068" y="8473"/>
                    <a:pt x="4193" y="7875"/>
                  </a:cubicBezTo>
                  <a:cubicBezTo>
                    <a:pt x="4300" y="7830"/>
                    <a:pt x="4416" y="7804"/>
                    <a:pt x="4532" y="7795"/>
                  </a:cubicBezTo>
                  <a:cubicBezTo>
                    <a:pt x="4569" y="7790"/>
                    <a:pt x="4606" y="7788"/>
                    <a:pt x="4643" y="7788"/>
                  </a:cubicBezTo>
                  <a:close/>
                  <a:moveTo>
                    <a:pt x="3795" y="0"/>
                  </a:moveTo>
                  <a:cubicBezTo>
                    <a:pt x="3489" y="0"/>
                    <a:pt x="3182" y="17"/>
                    <a:pt x="2873" y="51"/>
                  </a:cubicBezTo>
                  <a:lnTo>
                    <a:pt x="2953" y="765"/>
                  </a:lnTo>
                  <a:cubicBezTo>
                    <a:pt x="3238" y="733"/>
                    <a:pt x="3523" y="717"/>
                    <a:pt x="3805" y="717"/>
                  </a:cubicBezTo>
                  <a:cubicBezTo>
                    <a:pt x="5495" y="717"/>
                    <a:pt x="7120" y="1283"/>
                    <a:pt x="8458" y="2353"/>
                  </a:cubicBezTo>
                  <a:cubicBezTo>
                    <a:pt x="10010" y="3602"/>
                    <a:pt x="10991" y="5386"/>
                    <a:pt x="11214" y="7375"/>
                  </a:cubicBezTo>
                  <a:cubicBezTo>
                    <a:pt x="11384" y="8946"/>
                    <a:pt x="10938" y="10489"/>
                    <a:pt x="9956" y="11720"/>
                  </a:cubicBezTo>
                  <a:cubicBezTo>
                    <a:pt x="8966" y="12951"/>
                    <a:pt x="7556" y="13727"/>
                    <a:pt x="5986" y="13897"/>
                  </a:cubicBezTo>
                  <a:cubicBezTo>
                    <a:pt x="5808" y="13917"/>
                    <a:pt x="5631" y="13928"/>
                    <a:pt x="5454" y="13928"/>
                  </a:cubicBezTo>
                  <a:cubicBezTo>
                    <a:pt x="4407" y="13928"/>
                    <a:pt x="3393" y="13570"/>
                    <a:pt x="2561" y="12906"/>
                  </a:cubicBezTo>
                  <a:cubicBezTo>
                    <a:pt x="1597" y="12130"/>
                    <a:pt x="982" y="11024"/>
                    <a:pt x="848" y="9784"/>
                  </a:cubicBezTo>
                  <a:cubicBezTo>
                    <a:pt x="741" y="8812"/>
                    <a:pt x="1017" y="7857"/>
                    <a:pt x="1624" y="7099"/>
                  </a:cubicBezTo>
                  <a:cubicBezTo>
                    <a:pt x="2240" y="6332"/>
                    <a:pt x="3105" y="5859"/>
                    <a:pt x="4077" y="5752"/>
                  </a:cubicBezTo>
                  <a:cubicBezTo>
                    <a:pt x="4185" y="5739"/>
                    <a:pt x="4293" y="5733"/>
                    <a:pt x="4399" y="5733"/>
                  </a:cubicBezTo>
                  <a:cubicBezTo>
                    <a:pt x="5821" y="5733"/>
                    <a:pt x="7060" y="6815"/>
                    <a:pt x="7226" y="8268"/>
                  </a:cubicBezTo>
                  <a:cubicBezTo>
                    <a:pt x="7360" y="9481"/>
                    <a:pt x="6486" y="10578"/>
                    <a:pt x="5273" y="10712"/>
                  </a:cubicBezTo>
                  <a:cubicBezTo>
                    <a:pt x="5213" y="10718"/>
                    <a:pt x="5153" y="10721"/>
                    <a:pt x="5094" y="10721"/>
                  </a:cubicBezTo>
                  <a:cubicBezTo>
                    <a:pt x="4704" y="10721"/>
                    <a:pt x="4333" y="10594"/>
                    <a:pt x="4024" y="10346"/>
                  </a:cubicBezTo>
                  <a:cubicBezTo>
                    <a:pt x="3667" y="10061"/>
                    <a:pt x="3453" y="9659"/>
                    <a:pt x="3399" y="9213"/>
                  </a:cubicBezTo>
                  <a:cubicBezTo>
                    <a:pt x="3381" y="9062"/>
                    <a:pt x="3390" y="8919"/>
                    <a:pt x="3426" y="8785"/>
                  </a:cubicBezTo>
                  <a:cubicBezTo>
                    <a:pt x="3471" y="9124"/>
                    <a:pt x="3587" y="9409"/>
                    <a:pt x="3783" y="9632"/>
                  </a:cubicBezTo>
                  <a:cubicBezTo>
                    <a:pt x="4098" y="9994"/>
                    <a:pt x="4534" y="10124"/>
                    <a:pt x="4894" y="10124"/>
                  </a:cubicBezTo>
                  <a:cubicBezTo>
                    <a:pt x="4951" y="10124"/>
                    <a:pt x="5006" y="10120"/>
                    <a:pt x="5059" y="10114"/>
                  </a:cubicBezTo>
                  <a:cubicBezTo>
                    <a:pt x="5826" y="10034"/>
                    <a:pt x="6388" y="9329"/>
                    <a:pt x="6308" y="8553"/>
                  </a:cubicBezTo>
                  <a:cubicBezTo>
                    <a:pt x="6208" y="7707"/>
                    <a:pt x="5492" y="7070"/>
                    <a:pt x="4647" y="7070"/>
                  </a:cubicBezTo>
                  <a:cubicBezTo>
                    <a:pt x="4583" y="7070"/>
                    <a:pt x="4518" y="7074"/>
                    <a:pt x="4452" y="7081"/>
                  </a:cubicBezTo>
                  <a:cubicBezTo>
                    <a:pt x="3355" y="7197"/>
                    <a:pt x="2561" y="8187"/>
                    <a:pt x="2686" y="9285"/>
                  </a:cubicBezTo>
                  <a:cubicBezTo>
                    <a:pt x="2819" y="10525"/>
                    <a:pt x="3869" y="11440"/>
                    <a:pt x="5090" y="11440"/>
                  </a:cubicBezTo>
                  <a:cubicBezTo>
                    <a:pt x="5177" y="11440"/>
                    <a:pt x="5265" y="11435"/>
                    <a:pt x="5353" y="11426"/>
                  </a:cubicBezTo>
                  <a:cubicBezTo>
                    <a:pt x="6959" y="11247"/>
                    <a:pt x="8119" y="9793"/>
                    <a:pt x="7940" y="8187"/>
                  </a:cubicBezTo>
                  <a:cubicBezTo>
                    <a:pt x="7833" y="7242"/>
                    <a:pt x="7369" y="6394"/>
                    <a:pt x="6620" y="5796"/>
                  </a:cubicBezTo>
                  <a:cubicBezTo>
                    <a:pt x="5986" y="5285"/>
                    <a:pt x="5208" y="5015"/>
                    <a:pt x="4405" y="5015"/>
                  </a:cubicBezTo>
                  <a:cubicBezTo>
                    <a:pt x="4269" y="5015"/>
                    <a:pt x="4133" y="5023"/>
                    <a:pt x="3997" y="5038"/>
                  </a:cubicBezTo>
                  <a:cubicBezTo>
                    <a:pt x="2837" y="5163"/>
                    <a:pt x="1793" y="5734"/>
                    <a:pt x="1062" y="6653"/>
                  </a:cubicBezTo>
                  <a:cubicBezTo>
                    <a:pt x="330" y="7563"/>
                    <a:pt x="0" y="8705"/>
                    <a:pt x="134" y="9864"/>
                  </a:cubicBezTo>
                  <a:cubicBezTo>
                    <a:pt x="437" y="12612"/>
                    <a:pt x="2766" y="14646"/>
                    <a:pt x="5469" y="14646"/>
                  </a:cubicBezTo>
                  <a:cubicBezTo>
                    <a:pt x="5665" y="14646"/>
                    <a:pt x="5870" y="14637"/>
                    <a:pt x="6067" y="14610"/>
                  </a:cubicBezTo>
                  <a:cubicBezTo>
                    <a:pt x="7824" y="14423"/>
                    <a:pt x="9403" y="13549"/>
                    <a:pt x="10509" y="12166"/>
                  </a:cubicBezTo>
                  <a:cubicBezTo>
                    <a:pt x="11624" y="10783"/>
                    <a:pt x="12124" y="9053"/>
                    <a:pt x="11928" y="7295"/>
                  </a:cubicBezTo>
                  <a:cubicBezTo>
                    <a:pt x="11687" y="5118"/>
                    <a:pt x="10607" y="3165"/>
                    <a:pt x="8904" y="1800"/>
                  </a:cubicBezTo>
                  <a:cubicBezTo>
                    <a:pt x="7434" y="621"/>
                    <a:pt x="5648" y="0"/>
                    <a:pt x="3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10745;p36">
              <a:extLst>
                <a:ext uri="{FF2B5EF4-FFF2-40B4-BE49-F238E27FC236}">
                  <a16:creationId xmlns:a16="http://schemas.microsoft.com/office/drawing/2014/main" id="{BB8F41FB-D35C-925F-8D45-294E8C3E47CF}"/>
                </a:ext>
              </a:extLst>
            </p:cNvPr>
            <p:cNvSpPr/>
            <p:nvPr/>
          </p:nvSpPr>
          <p:spPr>
            <a:xfrm>
              <a:off x="2400800" y="2491375"/>
              <a:ext cx="302900" cy="366900"/>
            </a:xfrm>
            <a:custGeom>
              <a:avLst/>
              <a:gdLst/>
              <a:ahLst/>
              <a:cxnLst/>
              <a:rect l="l" t="t" r="r" b="b"/>
              <a:pathLst>
                <a:path w="12116" h="14676" extrusionOk="0">
                  <a:moveTo>
                    <a:pt x="4888" y="5251"/>
                  </a:moveTo>
                  <a:cubicBezTo>
                    <a:pt x="4914" y="5251"/>
                    <a:pt x="4939" y="5253"/>
                    <a:pt x="4960" y="5255"/>
                  </a:cubicBezTo>
                  <a:cubicBezTo>
                    <a:pt x="5148" y="5273"/>
                    <a:pt x="5308" y="5362"/>
                    <a:pt x="5433" y="5505"/>
                  </a:cubicBezTo>
                  <a:cubicBezTo>
                    <a:pt x="5549" y="5648"/>
                    <a:pt x="5603" y="5826"/>
                    <a:pt x="5585" y="6013"/>
                  </a:cubicBezTo>
                  <a:cubicBezTo>
                    <a:pt x="5535" y="6499"/>
                    <a:pt x="5115" y="6875"/>
                    <a:pt x="4636" y="6875"/>
                  </a:cubicBezTo>
                  <a:cubicBezTo>
                    <a:pt x="4605" y="6875"/>
                    <a:pt x="4573" y="6873"/>
                    <a:pt x="4541" y="6870"/>
                  </a:cubicBezTo>
                  <a:cubicBezTo>
                    <a:pt x="4425" y="6861"/>
                    <a:pt x="4309" y="6834"/>
                    <a:pt x="4202" y="6790"/>
                  </a:cubicBezTo>
                  <a:cubicBezTo>
                    <a:pt x="4059" y="6192"/>
                    <a:pt x="4104" y="5746"/>
                    <a:pt x="4318" y="5496"/>
                  </a:cubicBezTo>
                  <a:cubicBezTo>
                    <a:pt x="4479" y="5305"/>
                    <a:pt x="4725" y="5251"/>
                    <a:pt x="4888" y="5251"/>
                  </a:cubicBezTo>
                  <a:close/>
                  <a:moveTo>
                    <a:pt x="5437" y="1"/>
                  </a:moveTo>
                  <a:cubicBezTo>
                    <a:pt x="4195" y="1"/>
                    <a:pt x="3010" y="429"/>
                    <a:pt x="2043" y="1232"/>
                  </a:cubicBezTo>
                  <a:cubicBezTo>
                    <a:pt x="928" y="2142"/>
                    <a:pt x="250" y="3435"/>
                    <a:pt x="107" y="4863"/>
                  </a:cubicBezTo>
                  <a:cubicBezTo>
                    <a:pt x="0" y="6022"/>
                    <a:pt x="348" y="7164"/>
                    <a:pt x="1089" y="8065"/>
                  </a:cubicBezTo>
                  <a:cubicBezTo>
                    <a:pt x="1829" y="8966"/>
                    <a:pt x="2882" y="9519"/>
                    <a:pt x="4042" y="9635"/>
                  </a:cubicBezTo>
                  <a:cubicBezTo>
                    <a:pt x="4157" y="9646"/>
                    <a:pt x="4271" y="9652"/>
                    <a:pt x="4384" y="9652"/>
                  </a:cubicBezTo>
                  <a:cubicBezTo>
                    <a:pt x="6204" y="9652"/>
                    <a:pt x="7764" y="8263"/>
                    <a:pt x="7940" y="6424"/>
                  </a:cubicBezTo>
                  <a:cubicBezTo>
                    <a:pt x="8011" y="5639"/>
                    <a:pt x="7780" y="4880"/>
                    <a:pt x="7280" y="4274"/>
                  </a:cubicBezTo>
                  <a:cubicBezTo>
                    <a:pt x="6789" y="3676"/>
                    <a:pt x="6085" y="3301"/>
                    <a:pt x="5308" y="3230"/>
                  </a:cubicBezTo>
                  <a:cubicBezTo>
                    <a:pt x="5227" y="3222"/>
                    <a:pt x="5146" y="3218"/>
                    <a:pt x="5066" y="3218"/>
                  </a:cubicBezTo>
                  <a:cubicBezTo>
                    <a:pt x="3839" y="3218"/>
                    <a:pt x="2793" y="4159"/>
                    <a:pt x="2668" y="5398"/>
                  </a:cubicBezTo>
                  <a:cubicBezTo>
                    <a:pt x="2561" y="6495"/>
                    <a:pt x="3373" y="7476"/>
                    <a:pt x="4470" y="7584"/>
                  </a:cubicBezTo>
                  <a:cubicBezTo>
                    <a:pt x="4525" y="7589"/>
                    <a:pt x="4580" y="7591"/>
                    <a:pt x="4634" y="7591"/>
                  </a:cubicBezTo>
                  <a:cubicBezTo>
                    <a:pt x="5491" y="7591"/>
                    <a:pt x="6215" y="6940"/>
                    <a:pt x="6299" y="6076"/>
                  </a:cubicBezTo>
                  <a:cubicBezTo>
                    <a:pt x="6334" y="5701"/>
                    <a:pt x="6227" y="5335"/>
                    <a:pt x="5986" y="5041"/>
                  </a:cubicBezTo>
                  <a:cubicBezTo>
                    <a:pt x="5746" y="4756"/>
                    <a:pt x="5407" y="4577"/>
                    <a:pt x="5032" y="4541"/>
                  </a:cubicBezTo>
                  <a:cubicBezTo>
                    <a:pt x="4982" y="4536"/>
                    <a:pt x="4929" y="4533"/>
                    <a:pt x="4874" y="4533"/>
                  </a:cubicBezTo>
                  <a:cubicBezTo>
                    <a:pt x="4513" y="4533"/>
                    <a:pt x="4075" y="4668"/>
                    <a:pt x="3765" y="5032"/>
                  </a:cubicBezTo>
                  <a:cubicBezTo>
                    <a:pt x="3569" y="5264"/>
                    <a:pt x="3453" y="5550"/>
                    <a:pt x="3417" y="5889"/>
                  </a:cubicBezTo>
                  <a:cubicBezTo>
                    <a:pt x="3381" y="5755"/>
                    <a:pt x="3373" y="5612"/>
                    <a:pt x="3381" y="5469"/>
                  </a:cubicBezTo>
                  <a:cubicBezTo>
                    <a:pt x="3474" y="4596"/>
                    <a:pt x="4207" y="3936"/>
                    <a:pt x="5074" y="3936"/>
                  </a:cubicBezTo>
                  <a:cubicBezTo>
                    <a:pt x="5128" y="3936"/>
                    <a:pt x="5182" y="3939"/>
                    <a:pt x="5237" y="3944"/>
                  </a:cubicBezTo>
                  <a:cubicBezTo>
                    <a:pt x="6450" y="4060"/>
                    <a:pt x="7342" y="5139"/>
                    <a:pt x="7226" y="6352"/>
                  </a:cubicBezTo>
                  <a:cubicBezTo>
                    <a:pt x="7084" y="7821"/>
                    <a:pt x="5835" y="8935"/>
                    <a:pt x="4388" y="8935"/>
                  </a:cubicBezTo>
                  <a:cubicBezTo>
                    <a:pt x="4297" y="8935"/>
                    <a:pt x="4205" y="8931"/>
                    <a:pt x="4113" y="8922"/>
                  </a:cubicBezTo>
                  <a:cubicBezTo>
                    <a:pt x="3141" y="8824"/>
                    <a:pt x="2266" y="8360"/>
                    <a:pt x="1642" y="7601"/>
                  </a:cubicBezTo>
                  <a:cubicBezTo>
                    <a:pt x="1026" y="6852"/>
                    <a:pt x="732" y="5906"/>
                    <a:pt x="821" y="4934"/>
                  </a:cubicBezTo>
                  <a:cubicBezTo>
                    <a:pt x="946" y="3694"/>
                    <a:pt x="1535" y="2579"/>
                    <a:pt x="2498" y="1785"/>
                  </a:cubicBezTo>
                  <a:cubicBezTo>
                    <a:pt x="3337" y="1087"/>
                    <a:pt x="4376" y="720"/>
                    <a:pt x="5457" y="720"/>
                  </a:cubicBezTo>
                  <a:cubicBezTo>
                    <a:pt x="5606" y="720"/>
                    <a:pt x="5756" y="727"/>
                    <a:pt x="5906" y="741"/>
                  </a:cubicBezTo>
                  <a:cubicBezTo>
                    <a:pt x="7476" y="893"/>
                    <a:pt x="8895" y="1642"/>
                    <a:pt x="9903" y="2864"/>
                  </a:cubicBezTo>
                  <a:cubicBezTo>
                    <a:pt x="10911" y="4078"/>
                    <a:pt x="11375" y="5621"/>
                    <a:pt x="11223" y="7191"/>
                  </a:cubicBezTo>
                  <a:cubicBezTo>
                    <a:pt x="10854" y="11054"/>
                    <a:pt x="7584" y="13952"/>
                    <a:pt x="3786" y="13952"/>
                  </a:cubicBezTo>
                  <a:cubicBezTo>
                    <a:pt x="3549" y="13952"/>
                    <a:pt x="3310" y="13941"/>
                    <a:pt x="3069" y="13917"/>
                  </a:cubicBezTo>
                  <a:lnTo>
                    <a:pt x="2998" y="14640"/>
                  </a:lnTo>
                  <a:cubicBezTo>
                    <a:pt x="3265" y="14658"/>
                    <a:pt x="3524" y="14676"/>
                    <a:pt x="3783" y="14676"/>
                  </a:cubicBezTo>
                  <a:cubicBezTo>
                    <a:pt x="7958" y="14676"/>
                    <a:pt x="11535" y="11491"/>
                    <a:pt x="11946" y="7262"/>
                  </a:cubicBezTo>
                  <a:cubicBezTo>
                    <a:pt x="12115" y="5496"/>
                    <a:pt x="11580" y="3774"/>
                    <a:pt x="10456" y="2409"/>
                  </a:cubicBezTo>
                  <a:cubicBezTo>
                    <a:pt x="9332" y="1036"/>
                    <a:pt x="7735" y="197"/>
                    <a:pt x="5977" y="27"/>
                  </a:cubicBezTo>
                  <a:cubicBezTo>
                    <a:pt x="5796" y="9"/>
                    <a:pt x="5616" y="1"/>
                    <a:pt x="5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10746;p36">
              <a:extLst>
                <a:ext uri="{FF2B5EF4-FFF2-40B4-BE49-F238E27FC236}">
                  <a16:creationId xmlns:a16="http://schemas.microsoft.com/office/drawing/2014/main" id="{AEBD5C28-BB25-5AA5-BB4E-7E1B9A54CDE9}"/>
                </a:ext>
              </a:extLst>
            </p:cNvPr>
            <p:cNvSpPr/>
            <p:nvPr/>
          </p:nvSpPr>
          <p:spPr>
            <a:xfrm>
              <a:off x="3022150" y="3717500"/>
              <a:ext cx="218375" cy="205275"/>
            </a:xfrm>
            <a:custGeom>
              <a:avLst/>
              <a:gdLst/>
              <a:ahLst/>
              <a:cxnLst/>
              <a:rect l="l" t="t" r="r" b="b"/>
              <a:pathLst>
                <a:path w="8735" h="8211" extrusionOk="0">
                  <a:moveTo>
                    <a:pt x="7601" y="4205"/>
                  </a:moveTo>
                  <a:cubicBezTo>
                    <a:pt x="7601" y="4241"/>
                    <a:pt x="7601" y="4276"/>
                    <a:pt x="7601" y="4312"/>
                  </a:cubicBezTo>
                  <a:cubicBezTo>
                    <a:pt x="7619" y="5213"/>
                    <a:pt x="7271" y="6061"/>
                    <a:pt x="6647" y="6703"/>
                  </a:cubicBezTo>
                  <a:cubicBezTo>
                    <a:pt x="6135" y="7228"/>
                    <a:pt x="5453" y="7492"/>
                    <a:pt x="4770" y="7492"/>
                  </a:cubicBezTo>
                  <a:cubicBezTo>
                    <a:pt x="4108" y="7492"/>
                    <a:pt x="3445" y="7244"/>
                    <a:pt x="2935" y="6748"/>
                  </a:cubicBezTo>
                  <a:cubicBezTo>
                    <a:pt x="2552" y="6364"/>
                    <a:pt x="2338" y="5856"/>
                    <a:pt x="2329" y="5320"/>
                  </a:cubicBezTo>
                  <a:cubicBezTo>
                    <a:pt x="2329" y="5062"/>
                    <a:pt x="2373" y="4803"/>
                    <a:pt x="2463" y="4571"/>
                  </a:cubicBezTo>
                  <a:cubicBezTo>
                    <a:pt x="2632" y="5178"/>
                    <a:pt x="2962" y="5936"/>
                    <a:pt x="3605" y="6346"/>
                  </a:cubicBezTo>
                  <a:cubicBezTo>
                    <a:pt x="3904" y="6535"/>
                    <a:pt x="4238" y="6629"/>
                    <a:pt x="4603" y="6629"/>
                  </a:cubicBezTo>
                  <a:cubicBezTo>
                    <a:pt x="4911" y="6629"/>
                    <a:pt x="5242" y="6561"/>
                    <a:pt x="5594" y="6426"/>
                  </a:cubicBezTo>
                  <a:cubicBezTo>
                    <a:pt x="6486" y="6079"/>
                    <a:pt x="7316" y="5347"/>
                    <a:pt x="7601" y="4205"/>
                  </a:cubicBezTo>
                  <a:close/>
                  <a:moveTo>
                    <a:pt x="3586" y="1"/>
                  </a:moveTo>
                  <a:cubicBezTo>
                    <a:pt x="2284" y="1"/>
                    <a:pt x="982" y="503"/>
                    <a:pt x="0" y="1502"/>
                  </a:cubicBezTo>
                  <a:lnTo>
                    <a:pt x="518" y="2011"/>
                  </a:lnTo>
                  <a:cubicBezTo>
                    <a:pt x="1359" y="1152"/>
                    <a:pt x="2472" y="721"/>
                    <a:pt x="3586" y="721"/>
                  </a:cubicBezTo>
                  <a:cubicBezTo>
                    <a:pt x="4671" y="721"/>
                    <a:pt x="5757" y="1129"/>
                    <a:pt x="6593" y="1948"/>
                  </a:cubicBezTo>
                  <a:cubicBezTo>
                    <a:pt x="6682" y="2028"/>
                    <a:pt x="6763" y="2118"/>
                    <a:pt x="6843" y="2216"/>
                  </a:cubicBezTo>
                  <a:cubicBezTo>
                    <a:pt x="7494" y="4705"/>
                    <a:pt x="5853" y="5552"/>
                    <a:pt x="5335" y="5757"/>
                  </a:cubicBezTo>
                  <a:cubicBezTo>
                    <a:pt x="5067" y="5861"/>
                    <a:pt x="4826" y="5913"/>
                    <a:pt x="4609" y="5913"/>
                  </a:cubicBezTo>
                  <a:cubicBezTo>
                    <a:pt x="4377" y="5913"/>
                    <a:pt x="4172" y="5854"/>
                    <a:pt x="3988" y="5740"/>
                  </a:cubicBezTo>
                  <a:cubicBezTo>
                    <a:pt x="3141" y="5204"/>
                    <a:pt x="3007" y="3616"/>
                    <a:pt x="3007" y="3598"/>
                  </a:cubicBezTo>
                  <a:lnTo>
                    <a:pt x="2953" y="2813"/>
                  </a:lnTo>
                  <a:lnTo>
                    <a:pt x="2391" y="3375"/>
                  </a:lnTo>
                  <a:cubicBezTo>
                    <a:pt x="1883" y="3902"/>
                    <a:pt x="1606" y="4589"/>
                    <a:pt x="1615" y="5329"/>
                  </a:cubicBezTo>
                  <a:cubicBezTo>
                    <a:pt x="1615" y="6061"/>
                    <a:pt x="1910" y="6748"/>
                    <a:pt x="2436" y="7256"/>
                  </a:cubicBezTo>
                  <a:cubicBezTo>
                    <a:pt x="3087" y="7889"/>
                    <a:pt x="3926" y="8211"/>
                    <a:pt x="4773" y="8211"/>
                  </a:cubicBezTo>
                  <a:cubicBezTo>
                    <a:pt x="5639" y="8211"/>
                    <a:pt x="6504" y="7872"/>
                    <a:pt x="7155" y="7203"/>
                  </a:cubicBezTo>
                  <a:cubicBezTo>
                    <a:pt x="8734" y="5597"/>
                    <a:pt x="8707" y="3010"/>
                    <a:pt x="7093" y="1431"/>
                  </a:cubicBezTo>
                  <a:cubicBezTo>
                    <a:pt x="6120" y="476"/>
                    <a:pt x="4853" y="1"/>
                    <a:pt x="3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10747;p36">
              <a:extLst>
                <a:ext uri="{FF2B5EF4-FFF2-40B4-BE49-F238E27FC236}">
                  <a16:creationId xmlns:a16="http://schemas.microsoft.com/office/drawing/2014/main" id="{DDD9021A-F162-DB52-EFA9-1C7307B8D9DD}"/>
                </a:ext>
              </a:extLst>
            </p:cNvPr>
            <p:cNvSpPr/>
            <p:nvPr/>
          </p:nvSpPr>
          <p:spPr>
            <a:xfrm>
              <a:off x="3192975" y="3806025"/>
              <a:ext cx="229975" cy="182325"/>
            </a:xfrm>
            <a:custGeom>
              <a:avLst/>
              <a:gdLst/>
              <a:ahLst/>
              <a:cxnLst/>
              <a:rect l="l" t="t" r="r" b="b"/>
              <a:pathLst>
                <a:path w="9199" h="7293" extrusionOk="0">
                  <a:moveTo>
                    <a:pt x="2311" y="1289"/>
                  </a:moveTo>
                  <a:cubicBezTo>
                    <a:pt x="1562" y="2190"/>
                    <a:pt x="1464" y="3287"/>
                    <a:pt x="1705" y="4206"/>
                  </a:cubicBezTo>
                  <a:cubicBezTo>
                    <a:pt x="1919" y="5000"/>
                    <a:pt x="2329" y="5526"/>
                    <a:pt x="2945" y="5776"/>
                  </a:cubicBezTo>
                  <a:cubicBezTo>
                    <a:pt x="3198" y="5876"/>
                    <a:pt x="3466" y="5917"/>
                    <a:pt x="3733" y="5917"/>
                  </a:cubicBezTo>
                  <a:cubicBezTo>
                    <a:pt x="4201" y="5917"/>
                    <a:pt x="4667" y="5793"/>
                    <a:pt x="5041" y="5651"/>
                  </a:cubicBezTo>
                  <a:lnTo>
                    <a:pt x="5041" y="5651"/>
                  </a:lnTo>
                  <a:cubicBezTo>
                    <a:pt x="4674" y="6217"/>
                    <a:pt x="4045" y="6573"/>
                    <a:pt x="3355" y="6573"/>
                  </a:cubicBezTo>
                  <a:cubicBezTo>
                    <a:pt x="3240" y="6573"/>
                    <a:pt x="3124" y="6563"/>
                    <a:pt x="3007" y="6543"/>
                  </a:cubicBezTo>
                  <a:cubicBezTo>
                    <a:pt x="2320" y="6427"/>
                    <a:pt x="1714" y="6052"/>
                    <a:pt x="1312" y="5481"/>
                  </a:cubicBezTo>
                  <a:cubicBezTo>
                    <a:pt x="902" y="4911"/>
                    <a:pt x="741" y="4215"/>
                    <a:pt x="866" y="3519"/>
                  </a:cubicBezTo>
                  <a:cubicBezTo>
                    <a:pt x="1027" y="2573"/>
                    <a:pt x="1571" y="1779"/>
                    <a:pt x="2311" y="1289"/>
                  </a:cubicBezTo>
                  <a:close/>
                  <a:moveTo>
                    <a:pt x="4180" y="0"/>
                  </a:moveTo>
                  <a:cubicBezTo>
                    <a:pt x="2223" y="0"/>
                    <a:pt x="489" y="1411"/>
                    <a:pt x="153" y="3403"/>
                  </a:cubicBezTo>
                  <a:cubicBezTo>
                    <a:pt x="1" y="4286"/>
                    <a:pt x="206" y="5169"/>
                    <a:pt x="724" y="5892"/>
                  </a:cubicBezTo>
                  <a:cubicBezTo>
                    <a:pt x="1241" y="6623"/>
                    <a:pt x="2008" y="7105"/>
                    <a:pt x="2891" y="7257"/>
                  </a:cubicBezTo>
                  <a:cubicBezTo>
                    <a:pt x="3043" y="7283"/>
                    <a:pt x="3195" y="7292"/>
                    <a:pt x="3346" y="7292"/>
                  </a:cubicBezTo>
                  <a:cubicBezTo>
                    <a:pt x="4658" y="7292"/>
                    <a:pt x="5826" y="6347"/>
                    <a:pt x="6049" y="5009"/>
                  </a:cubicBezTo>
                  <a:lnTo>
                    <a:pt x="6183" y="4224"/>
                  </a:lnTo>
                  <a:lnTo>
                    <a:pt x="5505" y="4643"/>
                  </a:lnTo>
                  <a:cubicBezTo>
                    <a:pt x="5498" y="4650"/>
                    <a:pt x="4589" y="5201"/>
                    <a:pt x="3746" y="5201"/>
                  </a:cubicBezTo>
                  <a:cubicBezTo>
                    <a:pt x="3559" y="5201"/>
                    <a:pt x="3374" y="5173"/>
                    <a:pt x="3204" y="5107"/>
                  </a:cubicBezTo>
                  <a:cubicBezTo>
                    <a:pt x="2811" y="4946"/>
                    <a:pt x="2552" y="4598"/>
                    <a:pt x="2401" y="4027"/>
                  </a:cubicBezTo>
                  <a:cubicBezTo>
                    <a:pt x="2258" y="3483"/>
                    <a:pt x="1981" y="1663"/>
                    <a:pt x="4381" y="727"/>
                  </a:cubicBezTo>
                  <a:cubicBezTo>
                    <a:pt x="4497" y="735"/>
                    <a:pt x="4622" y="744"/>
                    <a:pt x="4747" y="771"/>
                  </a:cubicBezTo>
                  <a:cubicBezTo>
                    <a:pt x="5871" y="959"/>
                    <a:pt x="6861" y="1583"/>
                    <a:pt x="7530" y="2520"/>
                  </a:cubicBezTo>
                  <a:cubicBezTo>
                    <a:pt x="8190" y="3456"/>
                    <a:pt x="8458" y="4589"/>
                    <a:pt x="8262" y="5722"/>
                  </a:cubicBezTo>
                  <a:lnTo>
                    <a:pt x="8967" y="5838"/>
                  </a:lnTo>
                  <a:cubicBezTo>
                    <a:pt x="9199" y="4518"/>
                    <a:pt x="8886" y="3189"/>
                    <a:pt x="8119" y="2100"/>
                  </a:cubicBezTo>
                  <a:cubicBezTo>
                    <a:pt x="7343" y="1012"/>
                    <a:pt x="6183" y="281"/>
                    <a:pt x="4863" y="57"/>
                  </a:cubicBezTo>
                  <a:cubicBezTo>
                    <a:pt x="4633" y="19"/>
                    <a:pt x="4405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10748;p36">
              <a:extLst>
                <a:ext uri="{FF2B5EF4-FFF2-40B4-BE49-F238E27FC236}">
                  <a16:creationId xmlns:a16="http://schemas.microsoft.com/office/drawing/2014/main" id="{2FD51DE6-3697-61D0-1153-7545EA58DF46}"/>
                </a:ext>
              </a:extLst>
            </p:cNvPr>
            <p:cNvSpPr/>
            <p:nvPr/>
          </p:nvSpPr>
          <p:spPr>
            <a:xfrm>
              <a:off x="3094175" y="3907600"/>
              <a:ext cx="132950" cy="149875"/>
            </a:xfrm>
            <a:custGeom>
              <a:avLst/>
              <a:gdLst/>
              <a:ahLst/>
              <a:cxnLst/>
              <a:rect l="l" t="t" r="r" b="b"/>
              <a:pathLst>
                <a:path w="5318" h="5995" extrusionOk="0">
                  <a:moveTo>
                    <a:pt x="2115" y="0"/>
                  </a:moveTo>
                  <a:cubicBezTo>
                    <a:pt x="2026" y="134"/>
                    <a:pt x="1" y="3194"/>
                    <a:pt x="527" y="5602"/>
                  </a:cubicBezTo>
                  <a:lnTo>
                    <a:pt x="616" y="5995"/>
                  </a:lnTo>
                  <a:lnTo>
                    <a:pt x="991" y="5870"/>
                  </a:lnTo>
                  <a:cubicBezTo>
                    <a:pt x="1098" y="5834"/>
                    <a:pt x="3632" y="4960"/>
                    <a:pt x="5318" y="1882"/>
                  </a:cubicBezTo>
                  <a:lnTo>
                    <a:pt x="4684" y="1543"/>
                  </a:lnTo>
                  <a:cubicBezTo>
                    <a:pt x="3525" y="3658"/>
                    <a:pt x="1910" y="4648"/>
                    <a:pt x="1170" y="5014"/>
                  </a:cubicBezTo>
                  <a:cubicBezTo>
                    <a:pt x="1018" y="2962"/>
                    <a:pt x="2695" y="428"/>
                    <a:pt x="2713" y="401"/>
                  </a:cubicBezTo>
                  <a:lnTo>
                    <a:pt x="21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10749;p36">
              <a:extLst>
                <a:ext uri="{FF2B5EF4-FFF2-40B4-BE49-F238E27FC236}">
                  <a16:creationId xmlns:a16="http://schemas.microsoft.com/office/drawing/2014/main" id="{6193BE31-38B7-F34B-B08A-D61A55A61C5F}"/>
                </a:ext>
              </a:extLst>
            </p:cNvPr>
            <p:cNvSpPr/>
            <p:nvPr/>
          </p:nvSpPr>
          <p:spPr>
            <a:xfrm>
              <a:off x="3364950" y="3873850"/>
              <a:ext cx="378500" cy="296700"/>
            </a:xfrm>
            <a:custGeom>
              <a:avLst/>
              <a:gdLst/>
              <a:ahLst/>
              <a:cxnLst/>
              <a:rect l="l" t="t" r="r" b="b"/>
              <a:pathLst>
                <a:path w="15140" h="11868" extrusionOk="0">
                  <a:moveTo>
                    <a:pt x="6227" y="6373"/>
                  </a:moveTo>
                  <a:cubicBezTo>
                    <a:pt x="6254" y="6373"/>
                    <a:pt x="6280" y="6373"/>
                    <a:pt x="6307" y="6381"/>
                  </a:cubicBezTo>
                  <a:cubicBezTo>
                    <a:pt x="6566" y="6408"/>
                    <a:pt x="6789" y="6533"/>
                    <a:pt x="6950" y="6729"/>
                  </a:cubicBezTo>
                  <a:cubicBezTo>
                    <a:pt x="7110" y="6935"/>
                    <a:pt x="7182" y="7184"/>
                    <a:pt x="7155" y="7434"/>
                  </a:cubicBezTo>
                  <a:cubicBezTo>
                    <a:pt x="7137" y="7550"/>
                    <a:pt x="7110" y="7666"/>
                    <a:pt x="7066" y="7773"/>
                  </a:cubicBezTo>
                  <a:cubicBezTo>
                    <a:pt x="6845" y="7819"/>
                    <a:pt x="6647" y="7842"/>
                    <a:pt x="6472" y="7842"/>
                  </a:cubicBezTo>
                  <a:cubicBezTo>
                    <a:pt x="6171" y="7842"/>
                    <a:pt x="5939" y="7775"/>
                    <a:pt x="5781" y="7639"/>
                  </a:cubicBezTo>
                  <a:cubicBezTo>
                    <a:pt x="5558" y="7452"/>
                    <a:pt x="5522" y="7140"/>
                    <a:pt x="5540" y="6988"/>
                  </a:cubicBezTo>
                  <a:cubicBezTo>
                    <a:pt x="5567" y="6810"/>
                    <a:pt x="5656" y="6640"/>
                    <a:pt x="5799" y="6524"/>
                  </a:cubicBezTo>
                  <a:cubicBezTo>
                    <a:pt x="5924" y="6426"/>
                    <a:pt x="6075" y="6373"/>
                    <a:pt x="6227" y="6373"/>
                  </a:cubicBezTo>
                  <a:close/>
                  <a:moveTo>
                    <a:pt x="6931" y="0"/>
                  </a:moveTo>
                  <a:cubicBezTo>
                    <a:pt x="5425" y="0"/>
                    <a:pt x="3967" y="503"/>
                    <a:pt x="2775" y="1457"/>
                  </a:cubicBezTo>
                  <a:cubicBezTo>
                    <a:pt x="1392" y="2563"/>
                    <a:pt x="526" y="4142"/>
                    <a:pt x="330" y="5900"/>
                  </a:cubicBezTo>
                  <a:cubicBezTo>
                    <a:pt x="0" y="8844"/>
                    <a:pt x="2132" y="11511"/>
                    <a:pt x="5085" y="11841"/>
                  </a:cubicBezTo>
                  <a:cubicBezTo>
                    <a:pt x="5246" y="11859"/>
                    <a:pt x="5406" y="11868"/>
                    <a:pt x="5576" y="11868"/>
                  </a:cubicBezTo>
                  <a:cubicBezTo>
                    <a:pt x="6557" y="11868"/>
                    <a:pt x="7512" y="11529"/>
                    <a:pt x="8297" y="10904"/>
                  </a:cubicBezTo>
                  <a:cubicBezTo>
                    <a:pt x="9207" y="10173"/>
                    <a:pt x="9778" y="9129"/>
                    <a:pt x="9911" y="7969"/>
                  </a:cubicBezTo>
                  <a:cubicBezTo>
                    <a:pt x="10018" y="7024"/>
                    <a:pt x="9742" y="6096"/>
                    <a:pt x="9153" y="5347"/>
                  </a:cubicBezTo>
                  <a:cubicBezTo>
                    <a:pt x="8555" y="4606"/>
                    <a:pt x="7699" y="4133"/>
                    <a:pt x="6753" y="4026"/>
                  </a:cubicBezTo>
                  <a:cubicBezTo>
                    <a:pt x="6650" y="4016"/>
                    <a:pt x="6546" y="4010"/>
                    <a:pt x="6443" y="4010"/>
                  </a:cubicBezTo>
                  <a:cubicBezTo>
                    <a:pt x="5775" y="4010"/>
                    <a:pt x="5129" y="4233"/>
                    <a:pt x="4603" y="4651"/>
                  </a:cubicBezTo>
                  <a:cubicBezTo>
                    <a:pt x="3988" y="5141"/>
                    <a:pt x="3604" y="5837"/>
                    <a:pt x="3524" y="6622"/>
                  </a:cubicBezTo>
                  <a:cubicBezTo>
                    <a:pt x="3372" y="7943"/>
                    <a:pt x="4336" y="9138"/>
                    <a:pt x="5656" y="9281"/>
                  </a:cubicBezTo>
                  <a:cubicBezTo>
                    <a:pt x="5735" y="9290"/>
                    <a:pt x="5813" y="9295"/>
                    <a:pt x="5891" y="9295"/>
                  </a:cubicBezTo>
                  <a:cubicBezTo>
                    <a:pt x="6341" y="9295"/>
                    <a:pt x="6770" y="9142"/>
                    <a:pt x="7128" y="8853"/>
                  </a:cubicBezTo>
                  <a:cubicBezTo>
                    <a:pt x="7547" y="8522"/>
                    <a:pt x="7806" y="8041"/>
                    <a:pt x="7868" y="7514"/>
                  </a:cubicBezTo>
                  <a:cubicBezTo>
                    <a:pt x="7913" y="7068"/>
                    <a:pt x="7788" y="6631"/>
                    <a:pt x="7512" y="6283"/>
                  </a:cubicBezTo>
                  <a:cubicBezTo>
                    <a:pt x="7235" y="5935"/>
                    <a:pt x="6834" y="5712"/>
                    <a:pt x="6388" y="5668"/>
                  </a:cubicBezTo>
                  <a:cubicBezTo>
                    <a:pt x="6332" y="5661"/>
                    <a:pt x="6276" y="5658"/>
                    <a:pt x="6221" y="5658"/>
                  </a:cubicBezTo>
                  <a:cubicBezTo>
                    <a:pt x="5905" y="5658"/>
                    <a:pt x="5603" y="5765"/>
                    <a:pt x="5353" y="5962"/>
                  </a:cubicBezTo>
                  <a:cubicBezTo>
                    <a:pt x="5058" y="6203"/>
                    <a:pt x="4871" y="6533"/>
                    <a:pt x="4826" y="6908"/>
                  </a:cubicBezTo>
                  <a:cubicBezTo>
                    <a:pt x="4791" y="7291"/>
                    <a:pt x="4889" y="7818"/>
                    <a:pt x="5308" y="8183"/>
                  </a:cubicBezTo>
                  <a:cubicBezTo>
                    <a:pt x="5531" y="8380"/>
                    <a:pt x="5817" y="8505"/>
                    <a:pt x="6165" y="8549"/>
                  </a:cubicBezTo>
                  <a:cubicBezTo>
                    <a:pt x="6072" y="8567"/>
                    <a:pt x="5980" y="8576"/>
                    <a:pt x="5888" y="8576"/>
                  </a:cubicBezTo>
                  <a:cubicBezTo>
                    <a:pt x="5837" y="8576"/>
                    <a:pt x="5787" y="8573"/>
                    <a:pt x="5736" y="8567"/>
                  </a:cubicBezTo>
                  <a:cubicBezTo>
                    <a:pt x="4809" y="8469"/>
                    <a:pt x="4131" y="7630"/>
                    <a:pt x="4238" y="6694"/>
                  </a:cubicBezTo>
                  <a:cubicBezTo>
                    <a:pt x="4300" y="6114"/>
                    <a:pt x="4594" y="5587"/>
                    <a:pt x="5049" y="5213"/>
                  </a:cubicBezTo>
                  <a:cubicBezTo>
                    <a:pt x="5444" y="4902"/>
                    <a:pt x="5922" y="4733"/>
                    <a:pt x="6412" y="4733"/>
                  </a:cubicBezTo>
                  <a:cubicBezTo>
                    <a:pt x="6499" y="4733"/>
                    <a:pt x="6586" y="4738"/>
                    <a:pt x="6673" y="4749"/>
                  </a:cubicBezTo>
                  <a:cubicBezTo>
                    <a:pt x="7431" y="4829"/>
                    <a:pt x="8109" y="5204"/>
                    <a:pt x="8591" y="5793"/>
                  </a:cubicBezTo>
                  <a:cubicBezTo>
                    <a:pt x="9064" y="6390"/>
                    <a:pt x="9278" y="7140"/>
                    <a:pt x="9198" y="7889"/>
                  </a:cubicBezTo>
                  <a:cubicBezTo>
                    <a:pt x="9091" y="8861"/>
                    <a:pt x="8609" y="9736"/>
                    <a:pt x="7851" y="10342"/>
                  </a:cubicBezTo>
                  <a:cubicBezTo>
                    <a:pt x="7196" y="10860"/>
                    <a:pt x="6405" y="11144"/>
                    <a:pt x="5582" y="11144"/>
                  </a:cubicBezTo>
                  <a:cubicBezTo>
                    <a:pt x="5441" y="11144"/>
                    <a:pt x="5299" y="11136"/>
                    <a:pt x="5156" y="11119"/>
                  </a:cubicBezTo>
                  <a:cubicBezTo>
                    <a:pt x="2605" y="10842"/>
                    <a:pt x="758" y="8531"/>
                    <a:pt x="1044" y="5980"/>
                  </a:cubicBezTo>
                  <a:cubicBezTo>
                    <a:pt x="1222" y="4410"/>
                    <a:pt x="1989" y="3000"/>
                    <a:pt x="3229" y="2019"/>
                  </a:cubicBezTo>
                  <a:cubicBezTo>
                    <a:pt x="4290" y="1166"/>
                    <a:pt x="5582" y="717"/>
                    <a:pt x="6923" y="717"/>
                  </a:cubicBezTo>
                  <a:cubicBezTo>
                    <a:pt x="7139" y="717"/>
                    <a:pt x="7356" y="729"/>
                    <a:pt x="7574" y="752"/>
                  </a:cubicBezTo>
                  <a:cubicBezTo>
                    <a:pt x="9555" y="975"/>
                    <a:pt x="11339" y="1957"/>
                    <a:pt x="12588" y="3518"/>
                  </a:cubicBezTo>
                  <a:cubicBezTo>
                    <a:pt x="13837" y="5079"/>
                    <a:pt x="14399" y="7033"/>
                    <a:pt x="14185" y="9013"/>
                  </a:cubicBezTo>
                  <a:lnTo>
                    <a:pt x="14898" y="9093"/>
                  </a:lnTo>
                  <a:cubicBezTo>
                    <a:pt x="15139" y="6917"/>
                    <a:pt x="14515" y="4776"/>
                    <a:pt x="13150" y="3063"/>
                  </a:cubicBezTo>
                  <a:cubicBezTo>
                    <a:pt x="11776" y="1359"/>
                    <a:pt x="9831" y="279"/>
                    <a:pt x="7654" y="39"/>
                  </a:cubicBezTo>
                  <a:cubicBezTo>
                    <a:pt x="7413" y="13"/>
                    <a:pt x="7171" y="0"/>
                    <a:pt x="6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10750;p36">
              <a:extLst>
                <a:ext uri="{FF2B5EF4-FFF2-40B4-BE49-F238E27FC236}">
                  <a16:creationId xmlns:a16="http://schemas.microsoft.com/office/drawing/2014/main" id="{1779107E-D9BB-A73A-FA67-B464A89A4178}"/>
                </a:ext>
              </a:extLst>
            </p:cNvPr>
            <p:cNvSpPr/>
            <p:nvPr/>
          </p:nvSpPr>
          <p:spPr>
            <a:xfrm>
              <a:off x="2721075" y="3526150"/>
              <a:ext cx="347050" cy="338425"/>
            </a:xfrm>
            <a:custGeom>
              <a:avLst/>
              <a:gdLst/>
              <a:ahLst/>
              <a:cxnLst/>
              <a:rect l="l" t="t" r="r" b="b"/>
              <a:pathLst>
                <a:path w="13882" h="13537" extrusionOk="0">
                  <a:moveTo>
                    <a:pt x="6248" y="7224"/>
                  </a:moveTo>
                  <a:cubicBezTo>
                    <a:pt x="6279" y="7224"/>
                    <a:pt x="6311" y="7226"/>
                    <a:pt x="6343" y="7229"/>
                  </a:cubicBezTo>
                  <a:cubicBezTo>
                    <a:pt x="6602" y="7247"/>
                    <a:pt x="6825" y="7372"/>
                    <a:pt x="6994" y="7568"/>
                  </a:cubicBezTo>
                  <a:cubicBezTo>
                    <a:pt x="7110" y="7711"/>
                    <a:pt x="7164" y="7889"/>
                    <a:pt x="7146" y="8077"/>
                  </a:cubicBezTo>
                  <a:cubicBezTo>
                    <a:pt x="7128" y="8255"/>
                    <a:pt x="7039" y="8425"/>
                    <a:pt x="6905" y="8541"/>
                  </a:cubicBezTo>
                  <a:cubicBezTo>
                    <a:pt x="6806" y="8618"/>
                    <a:pt x="6616" y="8725"/>
                    <a:pt x="6399" y="8725"/>
                  </a:cubicBezTo>
                  <a:cubicBezTo>
                    <a:pt x="6343" y="8725"/>
                    <a:pt x="6285" y="8718"/>
                    <a:pt x="6227" y="8701"/>
                  </a:cubicBezTo>
                  <a:cubicBezTo>
                    <a:pt x="5915" y="8612"/>
                    <a:pt x="5629" y="8273"/>
                    <a:pt x="5406" y="7702"/>
                  </a:cubicBezTo>
                  <a:cubicBezTo>
                    <a:pt x="5478" y="7604"/>
                    <a:pt x="5558" y="7515"/>
                    <a:pt x="5647" y="7443"/>
                  </a:cubicBezTo>
                  <a:cubicBezTo>
                    <a:pt x="5818" y="7303"/>
                    <a:pt x="6030" y="7224"/>
                    <a:pt x="6248" y="7224"/>
                  </a:cubicBezTo>
                  <a:close/>
                  <a:moveTo>
                    <a:pt x="5223" y="0"/>
                  </a:moveTo>
                  <a:cubicBezTo>
                    <a:pt x="3380" y="0"/>
                    <a:pt x="1526" y="618"/>
                    <a:pt x="0" y="1885"/>
                  </a:cubicBezTo>
                  <a:lnTo>
                    <a:pt x="464" y="2439"/>
                  </a:lnTo>
                  <a:cubicBezTo>
                    <a:pt x="1855" y="1283"/>
                    <a:pt x="3547" y="719"/>
                    <a:pt x="5230" y="719"/>
                  </a:cubicBezTo>
                  <a:cubicBezTo>
                    <a:pt x="7379" y="719"/>
                    <a:pt x="9515" y="1639"/>
                    <a:pt x="10991" y="3420"/>
                  </a:cubicBezTo>
                  <a:cubicBezTo>
                    <a:pt x="13078" y="5927"/>
                    <a:pt x="12730" y="9665"/>
                    <a:pt x="10215" y="11743"/>
                  </a:cubicBezTo>
                  <a:cubicBezTo>
                    <a:pt x="9374" y="12442"/>
                    <a:pt x="8332" y="12816"/>
                    <a:pt x="7255" y="12816"/>
                  </a:cubicBezTo>
                  <a:cubicBezTo>
                    <a:pt x="7109" y="12816"/>
                    <a:pt x="6962" y="12810"/>
                    <a:pt x="6816" y="12796"/>
                  </a:cubicBezTo>
                  <a:cubicBezTo>
                    <a:pt x="5576" y="12680"/>
                    <a:pt x="4452" y="12091"/>
                    <a:pt x="3658" y="11137"/>
                  </a:cubicBezTo>
                  <a:cubicBezTo>
                    <a:pt x="2373" y="9584"/>
                    <a:pt x="2587" y="7274"/>
                    <a:pt x="4139" y="5989"/>
                  </a:cubicBezTo>
                  <a:cubicBezTo>
                    <a:pt x="4672" y="5547"/>
                    <a:pt x="5318" y="5331"/>
                    <a:pt x="5960" y="5331"/>
                  </a:cubicBezTo>
                  <a:cubicBezTo>
                    <a:pt x="6780" y="5331"/>
                    <a:pt x="7593" y="5683"/>
                    <a:pt x="8154" y="6364"/>
                  </a:cubicBezTo>
                  <a:cubicBezTo>
                    <a:pt x="8930" y="7300"/>
                    <a:pt x="8805" y="8692"/>
                    <a:pt x="7868" y="9477"/>
                  </a:cubicBezTo>
                  <a:cubicBezTo>
                    <a:pt x="7549" y="9732"/>
                    <a:pt x="7166" y="9866"/>
                    <a:pt x="6770" y="9866"/>
                  </a:cubicBezTo>
                  <a:cubicBezTo>
                    <a:pt x="6723" y="9866"/>
                    <a:pt x="6676" y="9865"/>
                    <a:pt x="6628" y="9861"/>
                  </a:cubicBezTo>
                  <a:cubicBezTo>
                    <a:pt x="6173" y="9816"/>
                    <a:pt x="5763" y="9602"/>
                    <a:pt x="5478" y="9254"/>
                  </a:cubicBezTo>
                  <a:cubicBezTo>
                    <a:pt x="5388" y="9138"/>
                    <a:pt x="5308" y="9013"/>
                    <a:pt x="5263" y="8880"/>
                  </a:cubicBezTo>
                  <a:lnTo>
                    <a:pt x="5263" y="8880"/>
                  </a:lnTo>
                  <a:cubicBezTo>
                    <a:pt x="5486" y="9147"/>
                    <a:pt x="5745" y="9317"/>
                    <a:pt x="6031" y="9397"/>
                  </a:cubicBezTo>
                  <a:cubicBezTo>
                    <a:pt x="6155" y="9432"/>
                    <a:pt x="6277" y="9448"/>
                    <a:pt x="6396" y="9448"/>
                  </a:cubicBezTo>
                  <a:cubicBezTo>
                    <a:pt x="6787" y="9448"/>
                    <a:pt x="7134" y="9279"/>
                    <a:pt x="7360" y="9094"/>
                  </a:cubicBezTo>
                  <a:cubicBezTo>
                    <a:pt x="7645" y="8853"/>
                    <a:pt x="7833" y="8514"/>
                    <a:pt x="7859" y="8139"/>
                  </a:cubicBezTo>
                  <a:cubicBezTo>
                    <a:pt x="7895" y="7764"/>
                    <a:pt x="7788" y="7399"/>
                    <a:pt x="7547" y="7104"/>
                  </a:cubicBezTo>
                  <a:cubicBezTo>
                    <a:pt x="7262" y="6765"/>
                    <a:pt x="6860" y="6551"/>
                    <a:pt x="6414" y="6507"/>
                  </a:cubicBezTo>
                  <a:cubicBezTo>
                    <a:pt x="6367" y="6503"/>
                    <a:pt x="6320" y="6501"/>
                    <a:pt x="6273" y="6501"/>
                  </a:cubicBezTo>
                  <a:cubicBezTo>
                    <a:pt x="5877" y="6501"/>
                    <a:pt x="5494" y="6635"/>
                    <a:pt x="5183" y="6890"/>
                  </a:cubicBezTo>
                  <a:cubicBezTo>
                    <a:pt x="4773" y="7229"/>
                    <a:pt x="4523" y="7711"/>
                    <a:pt x="4469" y="8246"/>
                  </a:cubicBezTo>
                  <a:cubicBezTo>
                    <a:pt x="4425" y="8781"/>
                    <a:pt x="4585" y="9299"/>
                    <a:pt x="4924" y="9709"/>
                  </a:cubicBezTo>
                  <a:cubicBezTo>
                    <a:pt x="5335" y="10209"/>
                    <a:pt x="5915" y="10512"/>
                    <a:pt x="6557" y="10574"/>
                  </a:cubicBezTo>
                  <a:cubicBezTo>
                    <a:pt x="6635" y="10582"/>
                    <a:pt x="6713" y="10586"/>
                    <a:pt x="6791" y="10586"/>
                  </a:cubicBezTo>
                  <a:cubicBezTo>
                    <a:pt x="7350" y="10586"/>
                    <a:pt x="7885" y="10391"/>
                    <a:pt x="8323" y="10030"/>
                  </a:cubicBezTo>
                  <a:cubicBezTo>
                    <a:pt x="8921" y="9531"/>
                    <a:pt x="9296" y="8826"/>
                    <a:pt x="9367" y="8041"/>
                  </a:cubicBezTo>
                  <a:cubicBezTo>
                    <a:pt x="9438" y="7265"/>
                    <a:pt x="9207" y="6507"/>
                    <a:pt x="8707" y="5900"/>
                  </a:cubicBezTo>
                  <a:cubicBezTo>
                    <a:pt x="8100" y="5168"/>
                    <a:pt x="7244" y="4713"/>
                    <a:pt x="6289" y="4624"/>
                  </a:cubicBezTo>
                  <a:cubicBezTo>
                    <a:pt x="6185" y="4615"/>
                    <a:pt x="6081" y="4611"/>
                    <a:pt x="5977" y="4611"/>
                  </a:cubicBezTo>
                  <a:cubicBezTo>
                    <a:pt x="5141" y="4611"/>
                    <a:pt x="4335" y="4896"/>
                    <a:pt x="3684" y="5436"/>
                  </a:cubicBezTo>
                  <a:cubicBezTo>
                    <a:pt x="1829" y="6979"/>
                    <a:pt x="1570" y="9736"/>
                    <a:pt x="3105" y="11591"/>
                  </a:cubicBezTo>
                  <a:cubicBezTo>
                    <a:pt x="4023" y="12698"/>
                    <a:pt x="5317" y="13385"/>
                    <a:pt x="6744" y="13510"/>
                  </a:cubicBezTo>
                  <a:cubicBezTo>
                    <a:pt x="6914" y="13527"/>
                    <a:pt x="7083" y="13536"/>
                    <a:pt x="7253" y="13536"/>
                  </a:cubicBezTo>
                  <a:cubicBezTo>
                    <a:pt x="8502" y="13536"/>
                    <a:pt x="9706" y="13108"/>
                    <a:pt x="10678" y="12296"/>
                  </a:cubicBezTo>
                  <a:cubicBezTo>
                    <a:pt x="13489" y="9968"/>
                    <a:pt x="13881" y="5775"/>
                    <a:pt x="11544" y="2965"/>
                  </a:cubicBezTo>
                  <a:cubicBezTo>
                    <a:pt x="9926" y="1012"/>
                    <a:pt x="7583" y="0"/>
                    <a:pt x="5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10751;p36">
              <a:extLst>
                <a:ext uri="{FF2B5EF4-FFF2-40B4-BE49-F238E27FC236}">
                  <a16:creationId xmlns:a16="http://schemas.microsoft.com/office/drawing/2014/main" id="{430950DA-0EDF-5F04-BD75-881240138BFC}"/>
                </a:ext>
              </a:extLst>
            </p:cNvPr>
            <p:cNvSpPr/>
            <p:nvPr/>
          </p:nvSpPr>
          <p:spPr>
            <a:xfrm>
              <a:off x="2670425" y="3313450"/>
              <a:ext cx="208350" cy="240000"/>
            </a:xfrm>
            <a:custGeom>
              <a:avLst/>
              <a:gdLst/>
              <a:ahLst/>
              <a:cxnLst/>
              <a:rect l="l" t="t" r="r" b="b"/>
              <a:pathLst>
                <a:path w="8334" h="9600" extrusionOk="0">
                  <a:moveTo>
                    <a:pt x="4854" y="0"/>
                  </a:moveTo>
                  <a:cubicBezTo>
                    <a:pt x="1999" y="411"/>
                    <a:pt x="1" y="3069"/>
                    <a:pt x="411" y="5933"/>
                  </a:cubicBezTo>
                  <a:cubicBezTo>
                    <a:pt x="715" y="8056"/>
                    <a:pt x="2543" y="9599"/>
                    <a:pt x="4631" y="9599"/>
                  </a:cubicBezTo>
                  <a:cubicBezTo>
                    <a:pt x="4836" y="9599"/>
                    <a:pt x="5041" y="9582"/>
                    <a:pt x="5246" y="9555"/>
                  </a:cubicBezTo>
                  <a:cubicBezTo>
                    <a:pt x="6165" y="9421"/>
                    <a:pt x="6977" y="8939"/>
                    <a:pt x="7539" y="8190"/>
                  </a:cubicBezTo>
                  <a:cubicBezTo>
                    <a:pt x="8101" y="7450"/>
                    <a:pt x="8333" y="6531"/>
                    <a:pt x="8199" y="5603"/>
                  </a:cubicBezTo>
                  <a:cubicBezTo>
                    <a:pt x="8092" y="4854"/>
                    <a:pt x="7691" y="4184"/>
                    <a:pt x="7084" y="3721"/>
                  </a:cubicBezTo>
                  <a:cubicBezTo>
                    <a:pt x="6579" y="3347"/>
                    <a:pt x="5983" y="3148"/>
                    <a:pt x="5366" y="3148"/>
                  </a:cubicBezTo>
                  <a:cubicBezTo>
                    <a:pt x="5232" y="3148"/>
                    <a:pt x="5097" y="3157"/>
                    <a:pt x="4961" y="3176"/>
                  </a:cubicBezTo>
                  <a:cubicBezTo>
                    <a:pt x="3667" y="3364"/>
                    <a:pt x="2775" y="4568"/>
                    <a:pt x="2963" y="5853"/>
                  </a:cubicBezTo>
                  <a:cubicBezTo>
                    <a:pt x="3101" y="6830"/>
                    <a:pt x="3938" y="7532"/>
                    <a:pt x="4897" y="7532"/>
                  </a:cubicBezTo>
                  <a:cubicBezTo>
                    <a:pt x="4989" y="7532"/>
                    <a:pt x="5082" y="7525"/>
                    <a:pt x="5175" y="7512"/>
                  </a:cubicBezTo>
                  <a:cubicBezTo>
                    <a:pt x="5612" y="7450"/>
                    <a:pt x="5996" y="7226"/>
                    <a:pt x="6255" y="6879"/>
                  </a:cubicBezTo>
                  <a:cubicBezTo>
                    <a:pt x="6522" y="6522"/>
                    <a:pt x="6629" y="6094"/>
                    <a:pt x="6567" y="5656"/>
                  </a:cubicBezTo>
                  <a:cubicBezTo>
                    <a:pt x="6469" y="4972"/>
                    <a:pt x="5880" y="4474"/>
                    <a:pt x="5202" y="4474"/>
                  </a:cubicBezTo>
                  <a:cubicBezTo>
                    <a:pt x="5137" y="4474"/>
                    <a:pt x="5072" y="4478"/>
                    <a:pt x="5006" y="4488"/>
                  </a:cubicBezTo>
                  <a:lnTo>
                    <a:pt x="5104" y="5193"/>
                  </a:lnTo>
                  <a:cubicBezTo>
                    <a:pt x="5132" y="5189"/>
                    <a:pt x="5160" y="5187"/>
                    <a:pt x="5188" y="5187"/>
                  </a:cubicBezTo>
                  <a:cubicBezTo>
                    <a:pt x="5520" y="5187"/>
                    <a:pt x="5812" y="5426"/>
                    <a:pt x="5853" y="5763"/>
                  </a:cubicBezTo>
                  <a:cubicBezTo>
                    <a:pt x="5889" y="6004"/>
                    <a:pt x="5826" y="6245"/>
                    <a:pt x="5684" y="6441"/>
                  </a:cubicBezTo>
                  <a:cubicBezTo>
                    <a:pt x="5532" y="6638"/>
                    <a:pt x="5318" y="6772"/>
                    <a:pt x="5077" y="6807"/>
                  </a:cubicBezTo>
                  <a:cubicBezTo>
                    <a:pt x="5017" y="6816"/>
                    <a:pt x="4957" y="6820"/>
                    <a:pt x="4898" y="6820"/>
                  </a:cubicBezTo>
                  <a:cubicBezTo>
                    <a:pt x="4291" y="6820"/>
                    <a:pt x="3757" y="6373"/>
                    <a:pt x="3667" y="5755"/>
                  </a:cubicBezTo>
                  <a:cubicBezTo>
                    <a:pt x="3543" y="4854"/>
                    <a:pt x="4167" y="4024"/>
                    <a:pt x="5059" y="3890"/>
                  </a:cubicBezTo>
                  <a:cubicBezTo>
                    <a:pt x="5163" y="3875"/>
                    <a:pt x="5266" y="3868"/>
                    <a:pt x="5368" y="3868"/>
                  </a:cubicBezTo>
                  <a:cubicBezTo>
                    <a:pt x="5830" y="3868"/>
                    <a:pt x="6275" y="4016"/>
                    <a:pt x="6647" y="4300"/>
                  </a:cubicBezTo>
                  <a:cubicBezTo>
                    <a:pt x="7111" y="4639"/>
                    <a:pt x="7405" y="5139"/>
                    <a:pt x="7486" y="5710"/>
                  </a:cubicBezTo>
                  <a:cubicBezTo>
                    <a:pt x="7593" y="6441"/>
                    <a:pt x="7405" y="7173"/>
                    <a:pt x="6968" y="7762"/>
                  </a:cubicBezTo>
                  <a:cubicBezTo>
                    <a:pt x="6522" y="8351"/>
                    <a:pt x="5871" y="8734"/>
                    <a:pt x="5139" y="8841"/>
                  </a:cubicBezTo>
                  <a:cubicBezTo>
                    <a:pt x="4970" y="8865"/>
                    <a:pt x="4801" y="8877"/>
                    <a:pt x="4635" y="8877"/>
                  </a:cubicBezTo>
                  <a:cubicBezTo>
                    <a:pt x="2900" y="8877"/>
                    <a:pt x="1377" y="7601"/>
                    <a:pt x="1125" y="5835"/>
                  </a:cubicBezTo>
                  <a:cubicBezTo>
                    <a:pt x="768" y="3364"/>
                    <a:pt x="2490" y="1062"/>
                    <a:pt x="4961" y="705"/>
                  </a:cubicBezTo>
                  <a:lnTo>
                    <a:pt x="48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10752;p36">
              <a:extLst>
                <a:ext uri="{FF2B5EF4-FFF2-40B4-BE49-F238E27FC236}">
                  <a16:creationId xmlns:a16="http://schemas.microsoft.com/office/drawing/2014/main" id="{1FA40349-5A6C-5A9E-5FBF-85B92D34F30E}"/>
                </a:ext>
              </a:extLst>
            </p:cNvPr>
            <p:cNvSpPr/>
            <p:nvPr/>
          </p:nvSpPr>
          <p:spPr>
            <a:xfrm>
              <a:off x="2574975" y="3130750"/>
              <a:ext cx="215250" cy="215725"/>
            </a:xfrm>
            <a:custGeom>
              <a:avLst/>
              <a:gdLst/>
              <a:ahLst/>
              <a:cxnLst/>
              <a:rect l="l" t="t" r="r" b="b"/>
              <a:pathLst>
                <a:path w="8610" h="8629" extrusionOk="0">
                  <a:moveTo>
                    <a:pt x="3777" y="1"/>
                  </a:moveTo>
                  <a:cubicBezTo>
                    <a:pt x="2887" y="1"/>
                    <a:pt x="2036" y="330"/>
                    <a:pt x="1383" y="948"/>
                  </a:cubicBezTo>
                  <a:cubicBezTo>
                    <a:pt x="554" y="1724"/>
                    <a:pt x="72" y="2786"/>
                    <a:pt x="36" y="3927"/>
                  </a:cubicBezTo>
                  <a:cubicBezTo>
                    <a:pt x="1" y="5060"/>
                    <a:pt x="411" y="6149"/>
                    <a:pt x="1187" y="6978"/>
                  </a:cubicBezTo>
                  <a:cubicBezTo>
                    <a:pt x="2222" y="8076"/>
                    <a:pt x="3623" y="8629"/>
                    <a:pt x="5014" y="8629"/>
                  </a:cubicBezTo>
                  <a:cubicBezTo>
                    <a:pt x="6308" y="8629"/>
                    <a:pt x="7593" y="8165"/>
                    <a:pt x="8610" y="7210"/>
                  </a:cubicBezTo>
                  <a:lnTo>
                    <a:pt x="8119" y="6693"/>
                  </a:lnTo>
                  <a:cubicBezTo>
                    <a:pt x="7247" y="7509"/>
                    <a:pt x="6133" y="7914"/>
                    <a:pt x="5021" y="7914"/>
                  </a:cubicBezTo>
                  <a:cubicBezTo>
                    <a:pt x="3813" y="7914"/>
                    <a:pt x="2606" y="7436"/>
                    <a:pt x="1714" y="6488"/>
                  </a:cubicBezTo>
                  <a:cubicBezTo>
                    <a:pt x="1062" y="5801"/>
                    <a:pt x="723" y="4891"/>
                    <a:pt x="759" y="3945"/>
                  </a:cubicBezTo>
                  <a:cubicBezTo>
                    <a:pt x="786" y="3000"/>
                    <a:pt x="1178" y="2116"/>
                    <a:pt x="1874" y="1474"/>
                  </a:cubicBezTo>
                  <a:cubicBezTo>
                    <a:pt x="2385" y="989"/>
                    <a:pt x="3050" y="723"/>
                    <a:pt x="3753" y="723"/>
                  </a:cubicBezTo>
                  <a:cubicBezTo>
                    <a:pt x="3787" y="723"/>
                    <a:pt x="3821" y="724"/>
                    <a:pt x="3855" y="725"/>
                  </a:cubicBezTo>
                  <a:cubicBezTo>
                    <a:pt x="4595" y="743"/>
                    <a:pt x="5282" y="1055"/>
                    <a:pt x="5790" y="1590"/>
                  </a:cubicBezTo>
                  <a:cubicBezTo>
                    <a:pt x="6183" y="2009"/>
                    <a:pt x="6388" y="2554"/>
                    <a:pt x="6370" y="3125"/>
                  </a:cubicBezTo>
                  <a:cubicBezTo>
                    <a:pt x="6353" y="3695"/>
                    <a:pt x="6112" y="4231"/>
                    <a:pt x="5692" y="4623"/>
                  </a:cubicBezTo>
                  <a:cubicBezTo>
                    <a:pt x="5380" y="4910"/>
                    <a:pt x="4982" y="5070"/>
                    <a:pt x="4550" y="5070"/>
                  </a:cubicBezTo>
                  <a:cubicBezTo>
                    <a:pt x="4538" y="5070"/>
                    <a:pt x="4527" y="5070"/>
                    <a:pt x="4515" y="5069"/>
                  </a:cubicBezTo>
                  <a:cubicBezTo>
                    <a:pt x="4078" y="5051"/>
                    <a:pt x="3667" y="4864"/>
                    <a:pt x="3373" y="4552"/>
                  </a:cubicBezTo>
                  <a:cubicBezTo>
                    <a:pt x="2900" y="4052"/>
                    <a:pt x="2927" y="3258"/>
                    <a:pt x="3426" y="2794"/>
                  </a:cubicBezTo>
                  <a:cubicBezTo>
                    <a:pt x="3602" y="2627"/>
                    <a:pt x="3830" y="2544"/>
                    <a:pt x="4058" y="2544"/>
                  </a:cubicBezTo>
                  <a:cubicBezTo>
                    <a:pt x="4303" y="2544"/>
                    <a:pt x="4548" y="2640"/>
                    <a:pt x="4729" y="2830"/>
                  </a:cubicBezTo>
                  <a:cubicBezTo>
                    <a:pt x="4979" y="3098"/>
                    <a:pt x="4970" y="3526"/>
                    <a:pt x="4702" y="3776"/>
                  </a:cubicBezTo>
                  <a:lnTo>
                    <a:pt x="5193" y="4302"/>
                  </a:lnTo>
                  <a:cubicBezTo>
                    <a:pt x="5746" y="3776"/>
                    <a:pt x="5773" y="2902"/>
                    <a:pt x="5255" y="2339"/>
                  </a:cubicBezTo>
                  <a:cubicBezTo>
                    <a:pt x="4931" y="1997"/>
                    <a:pt x="4496" y="1825"/>
                    <a:pt x="4060" y="1825"/>
                  </a:cubicBezTo>
                  <a:cubicBezTo>
                    <a:pt x="3657" y="1825"/>
                    <a:pt x="3253" y="1972"/>
                    <a:pt x="2936" y="2268"/>
                  </a:cubicBezTo>
                  <a:cubicBezTo>
                    <a:pt x="2142" y="3009"/>
                    <a:pt x="2106" y="4249"/>
                    <a:pt x="2847" y="5043"/>
                  </a:cubicBezTo>
                  <a:cubicBezTo>
                    <a:pt x="3275" y="5498"/>
                    <a:pt x="3864" y="5765"/>
                    <a:pt x="4497" y="5783"/>
                  </a:cubicBezTo>
                  <a:cubicBezTo>
                    <a:pt x="4520" y="5784"/>
                    <a:pt x="4544" y="5784"/>
                    <a:pt x="4567" y="5784"/>
                  </a:cubicBezTo>
                  <a:cubicBezTo>
                    <a:pt x="5174" y="5784"/>
                    <a:pt x="5736" y="5562"/>
                    <a:pt x="6183" y="5150"/>
                  </a:cubicBezTo>
                  <a:cubicBezTo>
                    <a:pt x="6736" y="4623"/>
                    <a:pt x="7057" y="3919"/>
                    <a:pt x="7084" y="3151"/>
                  </a:cubicBezTo>
                  <a:cubicBezTo>
                    <a:pt x="7111" y="2384"/>
                    <a:pt x="6834" y="1661"/>
                    <a:pt x="6308" y="1099"/>
                  </a:cubicBezTo>
                  <a:cubicBezTo>
                    <a:pt x="5675" y="421"/>
                    <a:pt x="4809" y="29"/>
                    <a:pt x="3881" y="2"/>
                  </a:cubicBezTo>
                  <a:cubicBezTo>
                    <a:pt x="3846" y="1"/>
                    <a:pt x="3812" y="1"/>
                    <a:pt x="3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10753;p36">
              <a:extLst>
                <a:ext uri="{FF2B5EF4-FFF2-40B4-BE49-F238E27FC236}">
                  <a16:creationId xmlns:a16="http://schemas.microsoft.com/office/drawing/2014/main" id="{5B9B0F87-628B-2349-A0C2-4468B75ABBDB}"/>
                </a:ext>
              </a:extLst>
            </p:cNvPr>
            <p:cNvSpPr/>
            <p:nvPr/>
          </p:nvSpPr>
          <p:spPr>
            <a:xfrm>
              <a:off x="2688050" y="3563925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16" y="713"/>
                  </a:moveTo>
                  <a:cubicBezTo>
                    <a:pt x="1134" y="713"/>
                    <a:pt x="1143" y="722"/>
                    <a:pt x="1160" y="722"/>
                  </a:cubicBezTo>
                  <a:cubicBezTo>
                    <a:pt x="1366" y="740"/>
                    <a:pt x="1508" y="928"/>
                    <a:pt x="1491" y="1133"/>
                  </a:cubicBezTo>
                  <a:cubicBezTo>
                    <a:pt x="1482" y="1231"/>
                    <a:pt x="1428" y="1320"/>
                    <a:pt x="1348" y="1383"/>
                  </a:cubicBezTo>
                  <a:cubicBezTo>
                    <a:pt x="1289" y="1434"/>
                    <a:pt x="1212" y="1467"/>
                    <a:pt x="1131" y="1467"/>
                  </a:cubicBezTo>
                  <a:cubicBezTo>
                    <a:pt x="1114" y="1467"/>
                    <a:pt x="1097" y="1466"/>
                    <a:pt x="1080" y="1463"/>
                  </a:cubicBezTo>
                  <a:cubicBezTo>
                    <a:pt x="973" y="1454"/>
                    <a:pt x="884" y="1400"/>
                    <a:pt x="821" y="1329"/>
                  </a:cubicBezTo>
                  <a:cubicBezTo>
                    <a:pt x="759" y="1249"/>
                    <a:pt x="732" y="1151"/>
                    <a:pt x="741" y="1052"/>
                  </a:cubicBezTo>
                  <a:cubicBezTo>
                    <a:pt x="759" y="954"/>
                    <a:pt x="804" y="865"/>
                    <a:pt x="884" y="803"/>
                  </a:cubicBezTo>
                  <a:cubicBezTo>
                    <a:pt x="946" y="749"/>
                    <a:pt x="1036" y="713"/>
                    <a:pt x="1116" y="713"/>
                  </a:cubicBezTo>
                  <a:close/>
                  <a:moveTo>
                    <a:pt x="1105" y="0"/>
                  </a:moveTo>
                  <a:cubicBezTo>
                    <a:pt x="859" y="0"/>
                    <a:pt x="626" y="82"/>
                    <a:pt x="438" y="241"/>
                  </a:cubicBezTo>
                  <a:cubicBezTo>
                    <a:pt x="206" y="419"/>
                    <a:pt x="63" y="678"/>
                    <a:pt x="27" y="972"/>
                  </a:cubicBezTo>
                  <a:cubicBezTo>
                    <a:pt x="1" y="1258"/>
                    <a:pt x="81" y="1543"/>
                    <a:pt x="259" y="1775"/>
                  </a:cubicBezTo>
                  <a:cubicBezTo>
                    <a:pt x="447" y="2007"/>
                    <a:pt x="705" y="2150"/>
                    <a:pt x="1000" y="2176"/>
                  </a:cubicBezTo>
                  <a:cubicBezTo>
                    <a:pt x="1036" y="2185"/>
                    <a:pt x="1080" y="2185"/>
                    <a:pt x="1116" y="2185"/>
                  </a:cubicBezTo>
                  <a:cubicBezTo>
                    <a:pt x="1366" y="2185"/>
                    <a:pt x="1606" y="2105"/>
                    <a:pt x="1803" y="1945"/>
                  </a:cubicBezTo>
                  <a:cubicBezTo>
                    <a:pt x="2026" y="1766"/>
                    <a:pt x="2168" y="1498"/>
                    <a:pt x="2204" y="1213"/>
                  </a:cubicBezTo>
                  <a:cubicBezTo>
                    <a:pt x="2267" y="615"/>
                    <a:pt x="1838" y="71"/>
                    <a:pt x="1241" y="9"/>
                  </a:cubicBezTo>
                  <a:cubicBezTo>
                    <a:pt x="1195" y="3"/>
                    <a:pt x="1150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10754;p36">
              <a:extLst>
                <a:ext uri="{FF2B5EF4-FFF2-40B4-BE49-F238E27FC236}">
                  <a16:creationId xmlns:a16="http://schemas.microsoft.com/office/drawing/2014/main" id="{2BEF146C-8345-5FF9-43FC-C2EBAEC9ED2C}"/>
                </a:ext>
              </a:extLst>
            </p:cNvPr>
            <p:cNvSpPr/>
            <p:nvPr/>
          </p:nvSpPr>
          <p:spPr>
            <a:xfrm>
              <a:off x="2768350" y="3425425"/>
              <a:ext cx="56900" cy="54650"/>
            </a:xfrm>
            <a:custGeom>
              <a:avLst/>
              <a:gdLst/>
              <a:ahLst/>
              <a:cxnLst/>
              <a:rect l="l" t="t" r="r" b="b"/>
              <a:pathLst>
                <a:path w="2276" h="2186" extrusionOk="0">
                  <a:moveTo>
                    <a:pt x="1160" y="722"/>
                  </a:moveTo>
                  <a:cubicBezTo>
                    <a:pt x="1365" y="749"/>
                    <a:pt x="1517" y="928"/>
                    <a:pt x="1490" y="1133"/>
                  </a:cubicBezTo>
                  <a:cubicBezTo>
                    <a:pt x="1474" y="1322"/>
                    <a:pt x="1313" y="1466"/>
                    <a:pt x="1127" y="1466"/>
                  </a:cubicBezTo>
                  <a:cubicBezTo>
                    <a:pt x="1111" y="1466"/>
                    <a:pt x="1096" y="1465"/>
                    <a:pt x="1080" y="1463"/>
                  </a:cubicBezTo>
                  <a:cubicBezTo>
                    <a:pt x="982" y="1454"/>
                    <a:pt x="892" y="1409"/>
                    <a:pt x="830" y="1329"/>
                  </a:cubicBezTo>
                  <a:cubicBezTo>
                    <a:pt x="767" y="1249"/>
                    <a:pt x="741" y="1151"/>
                    <a:pt x="750" y="1053"/>
                  </a:cubicBezTo>
                  <a:cubicBezTo>
                    <a:pt x="759" y="954"/>
                    <a:pt x="812" y="865"/>
                    <a:pt x="883" y="803"/>
                  </a:cubicBezTo>
                  <a:cubicBezTo>
                    <a:pt x="955" y="749"/>
                    <a:pt x="1035" y="722"/>
                    <a:pt x="1115" y="722"/>
                  </a:cubicBezTo>
                  <a:close/>
                  <a:moveTo>
                    <a:pt x="1112" y="1"/>
                  </a:moveTo>
                  <a:cubicBezTo>
                    <a:pt x="864" y="1"/>
                    <a:pt x="628" y="88"/>
                    <a:pt x="437" y="241"/>
                  </a:cubicBezTo>
                  <a:cubicBezTo>
                    <a:pt x="205" y="428"/>
                    <a:pt x="63" y="687"/>
                    <a:pt x="36" y="972"/>
                  </a:cubicBezTo>
                  <a:cubicBezTo>
                    <a:pt x="0" y="1267"/>
                    <a:pt x="81" y="1552"/>
                    <a:pt x="268" y="1775"/>
                  </a:cubicBezTo>
                  <a:cubicBezTo>
                    <a:pt x="446" y="2007"/>
                    <a:pt x="714" y="2150"/>
                    <a:pt x="999" y="2185"/>
                  </a:cubicBezTo>
                  <a:lnTo>
                    <a:pt x="1124" y="2185"/>
                  </a:lnTo>
                  <a:cubicBezTo>
                    <a:pt x="1668" y="2185"/>
                    <a:pt x="2141" y="1775"/>
                    <a:pt x="2204" y="1213"/>
                  </a:cubicBezTo>
                  <a:cubicBezTo>
                    <a:pt x="2275" y="615"/>
                    <a:pt x="1838" y="71"/>
                    <a:pt x="1240" y="9"/>
                  </a:cubicBezTo>
                  <a:cubicBezTo>
                    <a:pt x="1197" y="4"/>
                    <a:pt x="1155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10755;p36">
              <a:extLst>
                <a:ext uri="{FF2B5EF4-FFF2-40B4-BE49-F238E27FC236}">
                  <a16:creationId xmlns:a16="http://schemas.microsoft.com/office/drawing/2014/main" id="{414ED9DB-0361-11C1-3701-2195B3F9805E}"/>
                </a:ext>
              </a:extLst>
            </p:cNvPr>
            <p:cNvSpPr/>
            <p:nvPr/>
          </p:nvSpPr>
          <p:spPr>
            <a:xfrm>
              <a:off x="2657050" y="3191750"/>
              <a:ext cx="56000" cy="54600"/>
            </a:xfrm>
            <a:custGeom>
              <a:avLst/>
              <a:gdLst/>
              <a:ahLst/>
              <a:cxnLst/>
              <a:rect l="l" t="t" r="r" b="b"/>
              <a:pathLst>
                <a:path w="2240" h="2184" extrusionOk="0">
                  <a:moveTo>
                    <a:pt x="1160" y="720"/>
                  </a:moveTo>
                  <a:cubicBezTo>
                    <a:pt x="1259" y="729"/>
                    <a:pt x="1348" y="783"/>
                    <a:pt x="1410" y="863"/>
                  </a:cubicBezTo>
                  <a:cubicBezTo>
                    <a:pt x="1473" y="934"/>
                    <a:pt x="1499" y="1032"/>
                    <a:pt x="1490" y="1140"/>
                  </a:cubicBezTo>
                  <a:cubicBezTo>
                    <a:pt x="1482" y="1238"/>
                    <a:pt x="1428" y="1327"/>
                    <a:pt x="1348" y="1389"/>
                  </a:cubicBezTo>
                  <a:cubicBezTo>
                    <a:pt x="1285" y="1444"/>
                    <a:pt x="1202" y="1471"/>
                    <a:pt x="1117" y="1471"/>
                  </a:cubicBezTo>
                  <a:cubicBezTo>
                    <a:pt x="1105" y="1471"/>
                    <a:pt x="1092" y="1471"/>
                    <a:pt x="1080" y="1470"/>
                  </a:cubicBezTo>
                  <a:cubicBezTo>
                    <a:pt x="973" y="1452"/>
                    <a:pt x="884" y="1407"/>
                    <a:pt x="821" y="1327"/>
                  </a:cubicBezTo>
                  <a:cubicBezTo>
                    <a:pt x="759" y="1247"/>
                    <a:pt x="732" y="1148"/>
                    <a:pt x="741" y="1050"/>
                  </a:cubicBezTo>
                  <a:cubicBezTo>
                    <a:pt x="768" y="863"/>
                    <a:pt x="928" y="720"/>
                    <a:pt x="1116" y="720"/>
                  </a:cubicBezTo>
                  <a:close/>
                  <a:moveTo>
                    <a:pt x="1123" y="0"/>
                  </a:moveTo>
                  <a:cubicBezTo>
                    <a:pt x="566" y="0"/>
                    <a:pt x="94" y="411"/>
                    <a:pt x="27" y="970"/>
                  </a:cubicBezTo>
                  <a:cubicBezTo>
                    <a:pt x="1" y="1264"/>
                    <a:pt x="81" y="1550"/>
                    <a:pt x="268" y="1782"/>
                  </a:cubicBezTo>
                  <a:cubicBezTo>
                    <a:pt x="447" y="2005"/>
                    <a:pt x="705" y="2148"/>
                    <a:pt x="1000" y="2183"/>
                  </a:cubicBezTo>
                  <a:lnTo>
                    <a:pt x="1125" y="2183"/>
                  </a:lnTo>
                  <a:cubicBezTo>
                    <a:pt x="1366" y="2183"/>
                    <a:pt x="1606" y="2103"/>
                    <a:pt x="1803" y="1951"/>
                  </a:cubicBezTo>
                  <a:cubicBezTo>
                    <a:pt x="2026" y="1764"/>
                    <a:pt x="2168" y="1505"/>
                    <a:pt x="2204" y="1211"/>
                  </a:cubicBezTo>
                  <a:cubicBezTo>
                    <a:pt x="2240" y="925"/>
                    <a:pt x="2151" y="640"/>
                    <a:pt x="1972" y="408"/>
                  </a:cubicBezTo>
                  <a:cubicBezTo>
                    <a:pt x="1785" y="185"/>
                    <a:pt x="1526" y="42"/>
                    <a:pt x="1241" y="7"/>
                  </a:cubicBezTo>
                  <a:cubicBezTo>
                    <a:pt x="1201" y="2"/>
                    <a:pt x="1162" y="0"/>
                    <a:pt x="1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10756;p36">
              <a:extLst>
                <a:ext uri="{FF2B5EF4-FFF2-40B4-BE49-F238E27FC236}">
                  <a16:creationId xmlns:a16="http://schemas.microsoft.com/office/drawing/2014/main" id="{76D5988D-A1F8-32FD-0406-8DD07EC99A26}"/>
                </a:ext>
              </a:extLst>
            </p:cNvPr>
            <p:cNvSpPr/>
            <p:nvPr/>
          </p:nvSpPr>
          <p:spPr>
            <a:xfrm>
              <a:off x="4214450" y="3721100"/>
              <a:ext cx="219700" cy="204800"/>
            </a:xfrm>
            <a:custGeom>
              <a:avLst/>
              <a:gdLst/>
              <a:ahLst/>
              <a:cxnLst/>
              <a:rect l="l" t="t" r="r" b="b"/>
              <a:pathLst>
                <a:path w="8788" h="8192" extrusionOk="0">
                  <a:moveTo>
                    <a:pt x="1151" y="4150"/>
                  </a:moveTo>
                  <a:lnTo>
                    <a:pt x="1151" y="4150"/>
                  </a:lnTo>
                  <a:cubicBezTo>
                    <a:pt x="1428" y="5301"/>
                    <a:pt x="2240" y="6033"/>
                    <a:pt x="3123" y="6389"/>
                  </a:cubicBezTo>
                  <a:cubicBezTo>
                    <a:pt x="3486" y="6537"/>
                    <a:pt x="3826" y="6611"/>
                    <a:pt x="4144" y="6611"/>
                  </a:cubicBezTo>
                  <a:cubicBezTo>
                    <a:pt x="4497" y="6611"/>
                    <a:pt x="4821" y="6519"/>
                    <a:pt x="5112" y="6336"/>
                  </a:cubicBezTo>
                  <a:cubicBezTo>
                    <a:pt x="5763" y="5943"/>
                    <a:pt x="6102" y="5194"/>
                    <a:pt x="6281" y="4587"/>
                  </a:cubicBezTo>
                  <a:cubicBezTo>
                    <a:pt x="6370" y="4819"/>
                    <a:pt x="6406" y="5078"/>
                    <a:pt x="6406" y="5337"/>
                  </a:cubicBezTo>
                  <a:cubicBezTo>
                    <a:pt x="6388" y="5872"/>
                    <a:pt x="6165" y="6381"/>
                    <a:pt x="5772" y="6746"/>
                  </a:cubicBezTo>
                  <a:cubicBezTo>
                    <a:pt x="5267" y="7230"/>
                    <a:pt x="4617" y="7469"/>
                    <a:pt x="3967" y="7469"/>
                  </a:cubicBezTo>
                  <a:cubicBezTo>
                    <a:pt x="3273" y="7469"/>
                    <a:pt x="2581" y="7196"/>
                    <a:pt x="2070" y="6657"/>
                  </a:cubicBezTo>
                  <a:cubicBezTo>
                    <a:pt x="1401" y="5961"/>
                    <a:pt x="1098" y="5051"/>
                    <a:pt x="1151" y="4150"/>
                  </a:cubicBezTo>
                  <a:close/>
                  <a:moveTo>
                    <a:pt x="5144" y="0"/>
                  </a:moveTo>
                  <a:cubicBezTo>
                    <a:pt x="3849" y="0"/>
                    <a:pt x="2635" y="488"/>
                    <a:pt x="1695" y="1376"/>
                  </a:cubicBezTo>
                  <a:cubicBezTo>
                    <a:pt x="63" y="2928"/>
                    <a:pt x="0" y="5515"/>
                    <a:pt x="1544" y="7148"/>
                  </a:cubicBezTo>
                  <a:cubicBezTo>
                    <a:pt x="2204" y="7844"/>
                    <a:pt x="3087" y="8192"/>
                    <a:pt x="3970" y="8192"/>
                  </a:cubicBezTo>
                  <a:cubicBezTo>
                    <a:pt x="4800" y="8192"/>
                    <a:pt x="5621" y="7888"/>
                    <a:pt x="6272" y="7273"/>
                  </a:cubicBezTo>
                  <a:cubicBezTo>
                    <a:pt x="6798" y="6764"/>
                    <a:pt x="7101" y="6086"/>
                    <a:pt x="7119" y="5355"/>
                  </a:cubicBezTo>
                  <a:cubicBezTo>
                    <a:pt x="7137" y="4623"/>
                    <a:pt x="6870" y="3927"/>
                    <a:pt x="6370" y="3392"/>
                  </a:cubicBezTo>
                  <a:lnTo>
                    <a:pt x="5817" y="2821"/>
                  </a:lnTo>
                  <a:lnTo>
                    <a:pt x="5745" y="3606"/>
                  </a:lnTo>
                  <a:cubicBezTo>
                    <a:pt x="5710" y="4052"/>
                    <a:pt x="5451" y="5292"/>
                    <a:pt x="4737" y="5729"/>
                  </a:cubicBezTo>
                  <a:cubicBezTo>
                    <a:pt x="4559" y="5836"/>
                    <a:pt x="4360" y="5890"/>
                    <a:pt x="4137" y="5890"/>
                  </a:cubicBezTo>
                  <a:cubicBezTo>
                    <a:pt x="3914" y="5890"/>
                    <a:pt x="3667" y="5836"/>
                    <a:pt x="3390" y="5729"/>
                  </a:cubicBezTo>
                  <a:cubicBezTo>
                    <a:pt x="2873" y="5515"/>
                    <a:pt x="1249" y="4641"/>
                    <a:pt x="1936" y="2161"/>
                  </a:cubicBezTo>
                  <a:cubicBezTo>
                    <a:pt x="2016" y="2072"/>
                    <a:pt x="2097" y="1983"/>
                    <a:pt x="2186" y="1902"/>
                  </a:cubicBezTo>
                  <a:cubicBezTo>
                    <a:pt x="2992" y="1139"/>
                    <a:pt x="4029" y="714"/>
                    <a:pt x="5123" y="714"/>
                  </a:cubicBezTo>
                  <a:cubicBezTo>
                    <a:pt x="5167" y="714"/>
                    <a:pt x="5211" y="714"/>
                    <a:pt x="5255" y="716"/>
                  </a:cubicBezTo>
                  <a:cubicBezTo>
                    <a:pt x="6406" y="743"/>
                    <a:pt x="7476" y="1224"/>
                    <a:pt x="8261" y="2054"/>
                  </a:cubicBezTo>
                  <a:lnTo>
                    <a:pt x="8788" y="1554"/>
                  </a:lnTo>
                  <a:cubicBezTo>
                    <a:pt x="7860" y="591"/>
                    <a:pt x="6620" y="29"/>
                    <a:pt x="5282" y="2"/>
                  </a:cubicBezTo>
                  <a:cubicBezTo>
                    <a:pt x="5236" y="1"/>
                    <a:pt x="5190" y="0"/>
                    <a:pt x="5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10757;p36">
              <a:extLst>
                <a:ext uri="{FF2B5EF4-FFF2-40B4-BE49-F238E27FC236}">
                  <a16:creationId xmlns:a16="http://schemas.microsoft.com/office/drawing/2014/main" id="{60A796C0-CC91-E811-C049-3954DEFD3448}"/>
                </a:ext>
              </a:extLst>
            </p:cNvPr>
            <p:cNvSpPr/>
            <p:nvPr/>
          </p:nvSpPr>
          <p:spPr>
            <a:xfrm>
              <a:off x="4025775" y="3806900"/>
              <a:ext cx="238875" cy="182575"/>
            </a:xfrm>
            <a:custGeom>
              <a:avLst/>
              <a:gdLst/>
              <a:ahLst/>
              <a:cxnLst/>
              <a:rect l="l" t="t" r="r" b="b"/>
              <a:pathLst>
                <a:path w="9555" h="7303" extrusionOk="0">
                  <a:moveTo>
                    <a:pt x="7137" y="1316"/>
                  </a:moveTo>
                  <a:lnTo>
                    <a:pt x="7137" y="1316"/>
                  </a:lnTo>
                  <a:cubicBezTo>
                    <a:pt x="7877" y="1816"/>
                    <a:pt x="8413" y="2618"/>
                    <a:pt x="8555" y="3573"/>
                  </a:cubicBezTo>
                  <a:cubicBezTo>
                    <a:pt x="8778" y="5000"/>
                    <a:pt x="7797" y="6339"/>
                    <a:pt x="6370" y="6562"/>
                  </a:cubicBezTo>
                  <a:cubicBezTo>
                    <a:pt x="6268" y="6577"/>
                    <a:pt x="6166" y="6584"/>
                    <a:pt x="6064" y="6584"/>
                  </a:cubicBezTo>
                  <a:cubicBezTo>
                    <a:pt x="5634" y="6584"/>
                    <a:pt x="5216" y="6449"/>
                    <a:pt x="4862" y="6196"/>
                  </a:cubicBezTo>
                  <a:cubicBezTo>
                    <a:pt x="4657" y="6035"/>
                    <a:pt x="4478" y="5848"/>
                    <a:pt x="4345" y="5643"/>
                  </a:cubicBezTo>
                  <a:lnTo>
                    <a:pt x="4345" y="5643"/>
                  </a:lnTo>
                  <a:cubicBezTo>
                    <a:pt x="4727" y="5787"/>
                    <a:pt x="5199" y="5917"/>
                    <a:pt x="5679" y="5917"/>
                  </a:cubicBezTo>
                  <a:cubicBezTo>
                    <a:pt x="5938" y="5917"/>
                    <a:pt x="6200" y="5879"/>
                    <a:pt x="6450" y="5785"/>
                  </a:cubicBezTo>
                  <a:cubicBezTo>
                    <a:pt x="7057" y="5554"/>
                    <a:pt x="7485" y="5036"/>
                    <a:pt x="7708" y="4242"/>
                  </a:cubicBezTo>
                  <a:cubicBezTo>
                    <a:pt x="7967" y="3323"/>
                    <a:pt x="7877" y="2226"/>
                    <a:pt x="7137" y="1316"/>
                  </a:cubicBezTo>
                  <a:close/>
                  <a:moveTo>
                    <a:pt x="5243" y="0"/>
                  </a:moveTo>
                  <a:cubicBezTo>
                    <a:pt x="5035" y="0"/>
                    <a:pt x="4824" y="16"/>
                    <a:pt x="4612" y="49"/>
                  </a:cubicBezTo>
                  <a:cubicBezTo>
                    <a:pt x="1874" y="469"/>
                    <a:pt x="0" y="3038"/>
                    <a:pt x="419" y="5768"/>
                  </a:cubicBezTo>
                  <a:lnTo>
                    <a:pt x="1133" y="5661"/>
                  </a:lnTo>
                  <a:cubicBezTo>
                    <a:pt x="767" y="3314"/>
                    <a:pt x="2382" y="1120"/>
                    <a:pt x="4719" y="754"/>
                  </a:cubicBezTo>
                  <a:cubicBezTo>
                    <a:pt x="4844" y="736"/>
                    <a:pt x="4960" y="727"/>
                    <a:pt x="5085" y="718"/>
                  </a:cubicBezTo>
                  <a:cubicBezTo>
                    <a:pt x="7467" y="1691"/>
                    <a:pt x="7164" y="3511"/>
                    <a:pt x="7012" y="4046"/>
                  </a:cubicBezTo>
                  <a:cubicBezTo>
                    <a:pt x="6851" y="4617"/>
                    <a:pt x="6584" y="4965"/>
                    <a:pt x="6191" y="5116"/>
                  </a:cubicBezTo>
                  <a:cubicBezTo>
                    <a:pt x="6029" y="5178"/>
                    <a:pt x="5853" y="5204"/>
                    <a:pt x="5675" y="5204"/>
                  </a:cubicBezTo>
                  <a:cubicBezTo>
                    <a:pt x="4827" y="5204"/>
                    <a:pt x="3906" y="4624"/>
                    <a:pt x="3899" y="4617"/>
                  </a:cubicBezTo>
                  <a:lnTo>
                    <a:pt x="3230" y="4198"/>
                  </a:lnTo>
                  <a:lnTo>
                    <a:pt x="3354" y="4974"/>
                  </a:lnTo>
                  <a:cubicBezTo>
                    <a:pt x="3461" y="5705"/>
                    <a:pt x="3845" y="6339"/>
                    <a:pt x="4443" y="6776"/>
                  </a:cubicBezTo>
                  <a:cubicBezTo>
                    <a:pt x="4916" y="7124"/>
                    <a:pt x="5478" y="7302"/>
                    <a:pt x="6058" y="7302"/>
                  </a:cubicBezTo>
                  <a:cubicBezTo>
                    <a:pt x="6200" y="7302"/>
                    <a:pt x="6334" y="7293"/>
                    <a:pt x="6477" y="7266"/>
                  </a:cubicBezTo>
                  <a:cubicBezTo>
                    <a:pt x="8297" y="6990"/>
                    <a:pt x="9555" y="5277"/>
                    <a:pt x="9269" y="3457"/>
                  </a:cubicBezTo>
                  <a:cubicBezTo>
                    <a:pt x="8962" y="1447"/>
                    <a:pt x="7217" y="0"/>
                    <a:pt x="5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10758;p36">
              <a:extLst>
                <a:ext uri="{FF2B5EF4-FFF2-40B4-BE49-F238E27FC236}">
                  <a16:creationId xmlns:a16="http://schemas.microsoft.com/office/drawing/2014/main" id="{18FC978E-B545-AAC5-1D05-6DD7BB4F1280}"/>
                </a:ext>
              </a:extLst>
            </p:cNvPr>
            <p:cNvSpPr/>
            <p:nvPr/>
          </p:nvSpPr>
          <p:spPr>
            <a:xfrm>
              <a:off x="4226275" y="3910700"/>
              <a:ext cx="132500" cy="150350"/>
            </a:xfrm>
            <a:custGeom>
              <a:avLst/>
              <a:gdLst/>
              <a:ahLst/>
              <a:cxnLst/>
              <a:rect l="l" t="t" r="r" b="b"/>
              <a:pathLst>
                <a:path w="5300" h="6014" extrusionOk="0">
                  <a:moveTo>
                    <a:pt x="3238" y="1"/>
                  </a:moveTo>
                  <a:lnTo>
                    <a:pt x="2632" y="385"/>
                  </a:lnTo>
                  <a:cubicBezTo>
                    <a:pt x="2650" y="411"/>
                    <a:pt x="4282" y="2972"/>
                    <a:pt x="4104" y="5023"/>
                  </a:cubicBezTo>
                  <a:cubicBezTo>
                    <a:pt x="3363" y="4649"/>
                    <a:pt x="1767" y="3632"/>
                    <a:pt x="642" y="1500"/>
                  </a:cubicBezTo>
                  <a:lnTo>
                    <a:pt x="0" y="1830"/>
                  </a:lnTo>
                  <a:cubicBezTo>
                    <a:pt x="1642" y="4934"/>
                    <a:pt x="4157" y="5844"/>
                    <a:pt x="4264" y="5880"/>
                  </a:cubicBezTo>
                  <a:lnTo>
                    <a:pt x="4639" y="6014"/>
                  </a:lnTo>
                  <a:lnTo>
                    <a:pt x="4737" y="5630"/>
                  </a:lnTo>
                  <a:cubicBezTo>
                    <a:pt x="5299" y="3221"/>
                    <a:pt x="3319" y="126"/>
                    <a:pt x="3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10759;p36">
              <a:extLst>
                <a:ext uri="{FF2B5EF4-FFF2-40B4-BE49-F238E27FC236}">
                  <a16:creationId xmlns:a16="http://schemas.microsoft.com/office/drawing/2014/main" id="{B21945E8-A193-95C6-F801-65126CD7B5EE}"/>
                </a:ext>
              </a:extLst>
            </p:cNvPr>
            <p:cNvSpPr/>
            <p:nvPr/>
          </p:nvSpPr>
          <p:spPr>
            <a:xfrm>
              <a:off x="3703050" y="3871100"/>
              <a:ext cx="383175" cy="297225"/>
            </a:xfrm>
            <a:custGeom>
              <a:avLst/>
              <a:gdLst/>
              <a:ahLst/>
              <a:cxnLst/>
              <a:rect l="l" t="t" r="r" b="b"/>
              <a:pathLst>
                <a:path w="15327" h="11889" extrusionOk="0">
                  <a:moveTo>
                    <a:pt x="9128" y="6381"/>
                  </a:moveTo>
                  <a:cubicBezTo>
                    <a:pt x="9477" y="6381"/>
                    <a:pt x="9789" y="6655"/>
                    <a:pt x="9822" y="7009"/>
                  </a:cubicBezTo>
                  <a:cubicBezTo>
                    <a:pt x="9831" y="7161"/>
                    <a:pt x="9796" y="7473"/>
                    <a:pt x="9573" y="7660"/>
                  </a:cubicBezTo>
                  <a:cubicBezTo>
                    <a:pt x="9420" y="7791"/>
                    <a:pt x="9195" y="7855"/>
                    <a:pt x="8910" y="7855"/>
                  </a:cubicBezTo>
                  <a:cubicBezTo>
                    <a:pt x="8726" y="7855"/>
                    <a:pt x="8518" y="7828"/>
                    <a:pt x="8288" y="7776"/>
                  </a:cubicBezTo>
                  <a:cubicBezTo>
                    <a:pt x="8243" y="7669"/>
                    <a:pt x="8217" y="7553"/>
                    <a:pt x="8208" y="7428"/>
                  </a:cubicBezTo>
                  <a:cubicBezTo>
                    <a:pt x="8154" y="6911"/>
                    <a:pt x="8538" y="6438"/>
                    <a:pt x="9064" y="6384"/>
                  </a:cubicBezTo>
                  <a:cubicBezTo>
                    <a:pt x="9085" y="6382"/>
                    <a:pt x="9107" y="6381"/>
                    <a:pt x="9128" y="6381"/>
                  </a:cubicBezTo>
                  <a:close/>
                  <a:moveTo>
                    <a:pt x="8464" y="1"/>
                  </a:moveTo>
                  <a:cubicBezTo>
                    <a:pt x="8250" y="1"/>
                    <a:pt x="8033" y="11"/>
                    <a:pt x="7815" y="33"/>
                  </a:cubicBezTo>
                  <a:cubicBezTo>
                    <a:pt x="3310" y="461"/>
                    <a:pt x="0" y="4475"/>
                    <a:pt x="437" y="8980"/>
                  </a:cubicBezTo>
                  <a:lnTo>
                    <a:pt x="1151" y="8909"/>
                  </a:lnTo>
                  <a:cubicBezTo>
                    <a:pt x="759" y="4805"/>
                    <a:pt x="3774" y="1139"/>
                    <a:pt x="7887" y="746"/>
                  </a:cubicBezTo>
                  <a:cubicBezTo>
                    <a:pt x="8077" y="728"/>
                    <a:pt x="8267" y="719"/>
                    <a:pt x="8455" y="719"/>
                  </a:cubicBezTo>
                  <a:cubicBezTo>
                    <a:pt x="11458" y="719"/>
                    <a:pt x="14043" y="3016"/>
                    <a:pt x="14336" y="6063"/>
                  </a:cubicBezTo>
                  <a:cubicBezTo>
                    <a:pt x="14577" y="8624"/>
                    <a:pt x="12695" y="10907"/>
                    <a:pt x="10144" y="11148"/>
                  </a:cubicBezTo>
                  <a:cubicBezTo>
                    <a:pt x="10027" y="11159"/>
                    <a:pt x="9911" y="11164"/>
                    <a:pt x="9795" y="11164"/>
                  </a:cubicBezTo>
                  <a:cubicBezTo>
                    <a:pt x="8946" y="11164"/>
                    <a:pt x="8127" y="10877"/>
                    <a:pt x="7467" y="10327"/>
                  </a:cubicBezTo>
                  <a:cubicBezTo>
                    <a:pt x="6718" y="9712"/>
                    <a:pt x="6245" y="8829"/>
                    <a:pt x="6156" y="7856"/>
                  </a:cubicBezTo>
                  <a:cubicBezTo>
                    <a:pt x="6004" y="6295"/>
                    <a:pt x="7155" y="4904"/>
                    <a:pt x="8716" y="4752"/>
                  </a:cubicBezTo>
                  <a:cubicBezTo>
                    <a:pt x="8787" y="4745"/>
                    <a:pt x="8858" y="4742"/>
                    <a:pt x="8928" y="4742"/>
                  </a:cubicBezTo>
                  <a:cubicBezTo>
                    <a:pt x="10054" y="4742"/>
                    <a:pt x="11025" y="5599"/>
                    <a:pt x="11134" y="6741"/>
                  </a:cubicBezTo>
                  <a:cubicBezTo>
                    <a:pt x="11223" y="7669"/>
                    <a:pt x="10536" y="8499"/>
                    <a:pt x="9608" y="8588"/>
                  </a:cubicBezTo>
                  <a:cubicBezTo>
                    <a:pt x="9566" y="8593"/>
                    <a:pt x="9524" y="8595"/>
                    <a:pt x="9483" y="8595"/>
                  </a:cubicBezTo>
                  <a:cubicBezTo>
                    <a:pt x="9378" y="8595"/>
                    <a:pt x="9277" y="8580"/>
                    <a:pt x="9180" y="8561"/>
                  </a:cubicBezTo>
                  <a:cubicBezTo>
                    <a:pt x="9519" y="8517"/>
                    <a:pt x="9805" y="8401"/>
                    <a:pt x="10037" y="8204"/>
                  </a:cubicBezTo>
                  <a:cubicBezTo>
                    <a:pt x="10456" y="7847"/>
                    <a:pt x="10572" y="7321"/>
                    <a:pt x="10536" y="6946"/>
                  </a:cubicBezTo>
                  <a:cubicBezTo>
                    <a:pt x="10469" y="6214"/>
                    <a:pt x="9846" y="5665"/>
                    <a:pt x="9124" y="5665"/>
                  </a:cubicBezTo>
                  <a:cubicBezTo>
                    <a:pt x="9080" y="5665"/>
                    <a:pt x="9037" y="5667"/>
                    <a:pt x="8993" y="5671"/>
                  </a:cubicBezTo>
                  <a:cubicBezTo>
                    <a:pt x="8074" y="5760"/>
                    <a:pt x="7396" y="6581"/>
                    <a:pt x="7485" y="7500"/>
                  </a:cubicBezTo>
                  <a:cubicBezTo>
                    <a:pt x="7586" y="8532"/>
                    <a:pt x="8460" y="9311"/>
                    <a:pt x="9476" y="9311"/>
                  </a:cubicBezTo>
                  <a:cubicBezTo>
                    <a:pt x="9541" y="9311"/>
                    <a:pt x="9606" y="9308"/>
                    <a:pt x="9671" y="9302"/>
                  </a:cubicBezTo>
                  <a:cubicBezTo>
                    <a:pt x="11000" y="9177"/>
                    <a:pt x="11972" y="7990"/>
                    <a:pt x="11848" y="6670"/>
                  </a:cubicBezTo>
                  <a:cubicBezTo>
                    <a:pt x="11705" y="5162"/>
                    <a:pt x="10430" y="4024"/>
                    <a:pt x="8945" y="4024"/>
                  </a:cubicBezTo>
                  <a:cubicBezTo>
                    <a:pt x="8849" y="4024"/>
                    <a:pt x="8752" y="4028"/>
                    <a:pt x="8654" y="4038"/>
                  </a:cubicBezTo>
                  <a:cubicBezTo>
                    <a:pt x="6691" y="4226"/>
                    <a:pt x="5255" y="5965"/>
                    <a:pt x="5442" y="7928"/>
                  </a:cubicBezTo>
                  <a:cubicBezTo>
                    <a:pt x="5549" y="9087"/>
                    <a:pt x="6111" y="10140"/>
                    <a:pt x="7012" y="10881"/>
                  </a:cubicBezTo>
                  <a:cubicBezTo>
                    <a:pt x="7797" y="11541"/>
                    <a:pt x="8770" y="11889"/>
                    <a:pt x="9787" y="11889"/>
                  </a:cubicBezTo>
                  <a:cubicBezTo>
                    <a:pt x="9929" y="11889"/>
                    <a:pt x="10063" y="11880"/>
                    <a:pt x="10206" y="11862"/>
                  </a:cubicBezTo>
                  <a:cubicBezTo>
                    <a:pt x="13159" y="11585"/>
                    <a:pt x="15327" y="8954"/>
                    <a:pt x="15050" y="6001"/>
                  </a:cubicBezTo>
                  <a:cubicBezTo>
                    <a:pt x="14723" y="2579"/>
                    <a:pt x="11833" y="1"/>
                    <a:pt x="8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10760;p36">
              <a:extLst>
                <a:ext uri="{FF2B5EF4-FFF2-40B4-BE49-F238E27FC236}">
                  <a16:creationId xmlns:a16="http://schemas.microsoft.com/office/drawing/2014/main" id="{5022CE37-8F82-DED1-73F7-758CB9749564}"/>
                </a:ext>
              </a:extLst>
            </p:cNvPr>
            <p:cNvSpPr/>
            <p:nvPr/>
          </p:nvSpPr>
          <p:spPr>
            <a:xfrm>
              <a:off x="4406025" y="3533475"/>
              <a:ext cx="331900" cy="337775"/>
            </a:xfrm>
            <a:custGeom>
              <a:avLst/>
              <a:gdLst/>
              <a:ahLst/>
              <a:cxnLst/>
              <a:rect l="l" t="t" r="r" b="b"/>
              <a:pathLst>
                <a:path w="13276" h="13511" extrusionOk="0">
                  <a:moveTo>
                    <a:pt x="6932" y="7213"/>
                  </a:moveTo>
                  <a:cubicBezTo>
                    <a:pt x="7146" y="7213"/>
                    <a:pt x="7369" y="7284"/>
                    <a:pt x="7548" y="7436"/>
                  </a:cubicBezTo>
                  <a:cubicBezTo>
                    <a:pt x="7637" y="7516"/>
                    <a:pt x="7717" y="7605"/>
                    <a:pt x="7780" y="7703"/>
                  </a:cubicBezTo>
                  <a:cubicBezTo>
                    <a:pt x="7548" y="8265"/>
                    <a:pt x="7262" y="8604"/>
                    <a:pt x="6950" y="8694"/>
                  </a:cubicBezTo>
                  <a:cubicBezTo>
                    <a:pt x="6896" y="8707"/>
                    <a:pt x="6843" y="8713"/>
                    <a:pt x="6792" y="8713"/>
                  </a:cubicBezTo>
                  <a:cubicBezTo>
                    <a:pt x="6569" y="8713"/>
                    <a:pt x="6375" y="8604"/>
                    <a:pt x="6281" y="8524"/>
                  </a:cubicBezTo>
                  <a:cubicBezTo>
                    <a:pt x="6138" y="8399"/>
                    <a:pt x="6049" y="8230"/>
                    <a:pt x="6040" y="8051"/>
                  </a:cubicBezTo>
                  <a:cubicBezTo>
                    <a:pt x="6022" y="7864"/>
                    <a:pt x="6076" y="7685"/>
                    <a:pt x="6201" y="7543"/>
                  </a:cubicBezTo>
                  <a:cubicBezTo>
                    <a:pt x="6388" y="7320"/>
                    <a:pt x="6656" y="7213"/>
                    <a:pt x="6932" y="7213"/>
                  </a:cubicBezTo>
                  <a:close/>
                  <a:moveTo>
                    <a:pt x="7949" y="0"/>
                  </a:moveTo>
                  <a:cubicBezTo>
                    <a:pt x="5632" y="0"/>
                    <a:pt x="3331" y="975"/>
                    <a:pt x="1713" y="2868"/>
                  </a:cubicBezTo>
                  <a:cubicBezTo>
                    <a:pt x="563" y="4215"/>
                    <a:pt x="1" y="5928"/>
                    <a:pt x="143" y="7694"/>
                  </a:cubicBezTo>
                  <a:cubicBezTo>
                    <a:pt x="277" y="9461"/>
                    <a:pt x="1098" y="11067"/>
                    <a:pt x="2445" y="12217"/>
                  </a:cubicBezTo>
                  <a:cubicBezTo>
                    <a:pt x="3426" y="13056"/>
                    <a:pt x="4648" y="13511"/>
                    <a:pt x="5933" y="13511"/>
                  </a:cubicBezTo>
                  <a:cubicBezTo>
                    <a:pt x="6076" y="13511"/>
                    <a:pt x="6218" y="13502"/>
                    <a:pt x="6361" y="13493"/>
                  </a:cubicBezTo>
                  <a:cubicBezTo>
                    <a:pt x="7789" y="13377"/>
                    <a:pt x="9091" y="12717"/>
                    <a:pt x="10028" y="11629"/>
                  </a:cubicBezTo>
                  <a:cubicBezTo>
                    <a:pt x="10786" y="10736"/>
                    <a:pt x="11152" y="9603"/>
                    <a:pt x="11063" y="8444"/>
                  </a:cubicBezTo>
                  <a:cubicBezTo>
                    <a:pt x="10973" y="7275"/>
                    <a:pt x="10429" y="6222"/>
                    <a:pt x="9546" y="5464"/>
                  </a:cubicBezTo>
                  <a:cubicBezTo>
                    <a:pt x="8886" y="4901"/>
                    <a:pt x="8074" y="4606"/>
                    <a:pt x="7221" y="4606"/>
                  </a:cubicBezTo>
                  <a:cubicBezTo>
                    <a:pt x="7128" y="4606"/>
                    <a:pt x="7035" y="4610"/>
                    <a:pt x="6941" y="4617"/>
                  </a:cubicBezTo>
                  <a:cubicBezTo>
                    <a:pt x="5995" y="4688"/>
                    <a:pt x="5130" y="5125"/>
                    <a:pt x="4506" y="5857"/>
                  </a:cubicBezTo>
                  <a:cubicBezTo>
                    <a:pt x="3997" y="6445"/>
                    <a:pt x="3756" y="7204"/>
                    <a:pt x="3819" y="7989"/>
                  </a:cubicBezTo>
                  <a:cubicBezTo>
                    <a:pt x="3872" y="8765"/>
                    <a:pt x="4238" y="9479"/>
                    <a:pt x="4836" y="9987"/>
                  </a:cubicBezTo>
                  <a:cubicBezTo>
                    <a:pt x="5282" y="10361"/>
                    <a:pt x="5832" y="10564"/>
                    <a:pt x="6418" y="10564"/>
                  </a:cubicBezTo>
                  <a:cubicBezTo>
                    <a:pt x="6476" y="10564"/>
                    <a:pt x="6535" y="10562"/>
                    <a:pt x="6593" y="10558"/>
                  </a:cubicBezTo>
                  <a:cubicBezTo>
                    <a:pt x="7235" y="10505"/>
                    <a:pt x="7815" y="10210"/>
                    <a:pt x="8235" y="9719"/>
                  </a:cubicBezTo>
                  <a:cubicBezTo>
                    <a:pt x="8583" y="9309"/>
                    <a:pt x="8752" y="8792"/>
                    <a:pt x="8707" y="8256"/>
                  </a:cubicBezTo>
                  <a:cubicBezTo>
                    <a:pt x="8672" y="7721"/>
                    <a:pt x="8422" y="7239"/>
                    <a:pt x="8012" y="6892"/>
                  </a:cubicBezTo>
                  <a:cubicBezTo>
                    <a:pt x="7699" y="6623"/>
                    <a:pt x="7313" y="6492"/>
                    <a:pt x="6929" y="6492"/>
                  </a:cubicBezTo>
                  <a:cubicBezTo>
                    <a:pt x="6456" y="6492"/>
                    <a:pt x="5986" y="6690"/>
                    <a:pt x="5656" y="7079"/>
                  </a:cubicBezTo>
                  <a:cubicBezTo>
                    <a:pt x="5407" y="7364"/>
                    <a:pt x="5291" y="7730"/>
                    <a:pt x="5317" y="8105"/>
                  </a:cubicBezTo>
                  <a:cubicBezTo>
                    <a:pt x="5353" y="8479"/>
                    <a:pt x="5523" y="8818"/>
                    <a:pt x="5808" y="9068"/>
                  </a:cubicBezTo>
                  <a:cubicBezTo>
                    <a:pt x="6040" y="9258"/>
                    <a:pt x="6393" y="9431"/>
                    <a:pt x="6793" y="9431"/>
                  </a:cubicBezTo>
                  <a:cubicBezTo>
                    <a:pt x="6902" y="9431"/>
                    <a:pt x="7014" y="9418"/>
                    <a:pt x="7128" y="9389"/>
                  </a:cubicBezTo>
                  <a:cubicBezTo>
                    <a:pt x="7423" y="9309"/>
                    <a:pt x="7682" y="9140"/>
                    <a:pt x="7913" y="8881"/>
                  </a:cubicBezTo>
                  <a:lnTo>
                    <a:pt x="7913" y="8881"/>
                  </a:lnTo>
                  <a:cubicBezTo>
                    <a:pt x="7860" y="9015"/>
                    <a:pt x="7789" y="9140"/>
                    <a:pt x="7690" y="9247"/>
                  </a:cubicBezTo>
                  <a:cubicBezTo>
                    <a:pt x="7396" y="9595"/>
                    <a:pt x="6986" y="9800"/>
                    <a:pt x="6531" y="9835"/>
                  </a:cubicBezTo>
                  <a:cubicBezTo>
                    <a:pt x="6486" y="9839"/>
                    <a:pt x="6441" y="9841"/>
                    <a:pt x="6396" y="9841"/>
                  </a:cubicBezTo>
                  <a:cubicBezTo>
                    <a:pt x="5997" y="9841"/>
                    <a:pt x="5612" y="9699"/>
                    <a:pt x="5300" y="9434"/>
                  </a:cubicBezTo>
                  <a:cubicBezTo>
                    <a:pt x="4372" y="8649"/>
                    <a:pt x="4265" y="7248"/>
                    <a:pt x="5059" y="6321"/>
                  </a:cubicBezTo>
                  <a:cubicBezTo>
                    <a:pt x="5619" y="5662"/>
                    <a:pt x="6418" y="5323"/>
                    <a:pt x="7222" y="5323"/>
                  </a:cubicBezTo>
                  <a:cubicBezTo>
                    <a:pt x="7878" y="5323"/>
                    <a:pt x="8537" y="5548"/>
                    <a:pt x="9073" y="6008"/>
                  </a:cubicBezTo>
                  <a:cubicBezTo>
                    <a:pt x="9814" y="6642"/>
                    <a:pt x="10269" y="7525"/>
                    <a:pt x="10340" y="8497"/>
                  </a:cubicBezTo>
                  <a:cubicBezTo>
                    <a:pt x="10420" y="9470"/>
                    <a:pt x="10117" y="10415"/>
                    <a:pt x="9484" y="11156"/>
                  </a:cubicBezTo>
                  <a:cubicBezTo>
                    <a:pt x="8672" y="12101"/>
                    <a:pt x="7539" y="12681"/>
                    <a:pt x="6299" y="12779"/>
                  </a:cubicBezTo>
                  <a:cubicBezTo>
                    <a:pt x="6181" y="12788"/>
                    <a:pt x="6064" y="12792"/>
                    <a:pt x="5947" y="12792"/>
                  </a:cubicBezTo>
                  <a:cubicBezTo>
                    <a:pt x="4833" y="12792"/>
                    <a:pt x="3765" y="12408"/>
                    <a:pt x="2909" y="11673"/>
                  </a:cubicBezTo>
                  <a:cubicBezTo>
                    <a:pt x="1713" y="10647"/>
                    <a:pt x="982" y="9211"/>
                    <a:pt x="857" y="7641"/>
                  </a:cubicBezTo>
                  <a:cubicBezTo>
                    <a:pt x="732" y="6071"/>
                    <a:pt x="1232" y="4536"/>
                    <a:pt x="2258" y="3341"/>
                  </a:cubicBezTo>
                  <a:cubicBezTo>
                    <a:pt x="3738" y="1610"/>
                    <a:pt x="5839" y="722"/>
                    <a:pt x="7951" y="722"/>
                  </a:cubicBezTo>
                  <a:cubicBezTo>
                    <a:pt x="9670" y="722"/>
                    <a:pt x="11397" y="1310"/>
                    <a:pt x="12802" y="2511"/>
                  </a:cubicBezTo>
                  <a:lnTo>
                    <a:pt x="13275" y="1967"/>
                  </a:lnTo>
                  <a:cubicBezTo>
                    <a:pt x="11730" y="646"/>
                    <a:pt x="9834" y="0"/>
                    <a:pt x="7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10761;p36">
              <a:extLst>
                <a:ext uri="{FF2B5EF4-FFF2-40B4-BE49-F238E27FC236}">
                  <a16:creationId xmlns:a16="http://schemas.microsoft.com/office/drawing/2014/main" id="{CDD252DD-E238-AE42-61DD-576A96688958}"/>
                </a:ext>
              </a:extLst>
            </p:cNvPr>
            <p:cNvSpPr/>
            <p:nvPr/>
          </p:nvSpPr>
          <p:spPr>
            <a:xfrm>
              <a:off x="4581550" y="3321700"/>
              <a:ext cx="209675" cy="240000"/>
            </a:xfrm>
            <a:custGeom>
              <a:avLst/>
              <a:gdLst/>
              <a:ahLst/>
              <a:cxnLst/>
              <a:rect l="l" t="t" r="r" b="b"/>
              <a:pathLst>
                <a:path w="8387" h="9600" extrusionOk="0">
                  <a:moveTo>
                    <a:pt x="3578" y="1"/>
                  </a:moveTo>
                  <a:lnTo>
                    <a:pt x="3462" y="705"/>
                  </a:lnTo>
                  <a:cubicBezTo>
                    <a:pt x="5924" y="1098"/>
                    <a:pt x="7610" y="3426"/>
                    <a:pt x="7226" y="5888"/>
                  </a:cubicBezTo>
                  <a:cubicBezTo>
                    <a:pt x="7075" y="6825"/>
                    <a:pt x="6566" y="7646"/>
                    <a:pt x="5799" y="8208"/>
                  </a:cubicBezTo>
                  <a:cubicBezTo>
                    <a:pt x="5183" y="8652"/>
                    <a:pt x="4458" y="8883"/>
                    <a:pt x="3711" y="8883"/>
                  </a:cubicBezTo>
                  <a:cubicBezTo>
                    <a:pt x="3528" y="8883"/>
                    <a:pt x="3343" y="8869"/>
                    <a:pt x="3158" y="8841"/>
                  </a:cubicBezTo>
                  <a:cubicBezTo>
                    <a:pt x="2427" y="8725"/>
                    <a:pt x="1785" y="8333"/>
                    <a:pt x="1356" y="7735"/>
                  </a:cubicBezTo>
                  <a:cubicBezTo>
                    <a:pt x="919" y="7128"/>
                    <a:pt x="741" y="6397"/>
                    <a:pt x="857" y="5674"/>
                  </a:cubicBezTo>
                  <a:cubicBezTo>
                    <a:pt x="1026" y="4620"/>
                    <a:pt x="1936" y="3863"/>
                    <a:pt x="2971" y="3863"/>
                  </a:cubicBezTo>
                  <a:cubicBezTo>
                    <a:pt x="3083" y="3863"/>
                    <a:pt x="3196" y="3872"/>
                    <a:pt x="3310" y="3890"/>
                  </a:cubicBezTo>
                  <a:cubicBezTo>
                    <a:pt x="4202" y="4033"/>
                    <a:pt x="4818" y="4871"/>
                    <a:pt x="4675" y="5772"/>
                  </a:cubicBezTo>
                  <a:cubicBezTo>
                    <a:pt x="4578" y="6384"/>
                    <a:pt x="4054" y="6814"/>
                    <a:pt x="3454" y="6814"/>
                  </a:cubicBezTo>
                  <a:cubicBezTo>
                    <a:pt x="3389" y="6814"/>
                    <a:pt x="3323" y="6809"/>
                    <a:pt x="3257" y="6798"/>
                  </a:cubicBezTo>
                  <a:cubicBezTo>
                    <a:pt x="3016" y="6763"/>
                    <a:pt x="2802" y="6629"/>
                    <a:pt x="2659" y="6433"/>
                  </a:cubicBezTo>
                  <a:cubicBezTo>
                    <a:pt x="2507" y="6236"/>
                    <a:pt x="2454" y="5987"/>
                    <a:pt x="2489" y="5746"/>
                  </a:cubicBezTo>
                  <a:cubicBezTo>
                    <a:pt x="2516" y="5567"/>
                    <a:pt x="2614" y="5416"/>
                    <a:pt x="2757" y="5309"/>
                  </a:cubicBezTo>
                  <a:cubicBezTo>
                    <a:pt x="2872" y="5229"/>
                    <a:pt x="3011" y="5185"/>
                    <a:pt x="3149" y="5185"/>
                  </a:cubicBezTo>
                  <a:cubicBezTo>
                    <a:pt x="3182" y="5185"/>
                    <a:pt x="3215" y="5187"/>
                    <a:pt x="3248" y="5193"/>
                  </a:cubicBezTo>
                  <a:lnTo>
                    <a:pt x="3364" y="4488"/>
                  </a:lnTo>
                  <a:cubicBezTo>
                    <a:pt x="3287" y="4475"/>
                    <a:pt x="3210" y="4468"/>
                    <a:pt x="3134" y="4468"/>
                  </a:cubicBezTo>
                  <a:cubicBezTo>
                    <a:pt x="2848" y="4468"/>
                    <a:pt x="2570" y="4559"/>
                    <a:pt x="2338" y="4729"/>
                  </a:cubicBezTo>
                  <a:cubicBezTo>
                    <a:pt x="2034" y="4952"/>
                    <a:pt x="1838" y="5273"/>
                    <a:pt x="1785" y="5639"/>
                  </a:cubicBezTo>
                  <a:cubicBezTo>
                    <a:pt x="1713" y="6067"/>
                    <a:pt x="1811" y="6504"/>
                    <a:pt x="2070" y="6852"/>
                  </a:cubicBezTo>
                  <a:cubicBezTo>
                    <a:pt x="2329" y="7209"/>
                    <a:pt x="2712" y="7441"/>
                    <a:pt x="3141" y="7512"/>
                  </a:cubicBezTo>
                  <a:cubicBezTo>
                    <a:pt x="3244" y="7528"/>
                    <a:pt x="3348" y="7536"/>
                    <a:pt x="3450" y="7536"/>
                  </a:cubicBezTo>
                  <a:cubicBezTo>
                    <a:pt x="4399" y="7536"/>
                    <a:pt x="5236" y="6846"/>
                    <a:pt x="5389" y="5879"/>
                  </a:cubicBezTo>
                  <a:cubicBezTo>
                    <a:pt x="5594" y="4595"/>
                    <a:pt x="4711" y="3382"/>
                    <a:pt x="3426" y="3176"/>
                  </a:cubicBezTo>
                  <a:cubicBezTo>
                    <a:pt x="3278" y="3153"/>
                    <a:pt x="3131" y="3142"/>
                    <a:pt x="2986" y="3142"/>
                  </a:cubicBezTo>
                  <a:cubicBezTo>
                    <a:pt x="1604" y="3142"/>
                    <a:pt x="378" y="4146"/>
                    <a:pt x="152" y="5558"/>
                  </a:cubicBezTo>
                  <a:cubicBezTo>
                    <a:pt x="0" y="6477"/>
                    <a:pt x="223" y="7396"/>
                    <a:pt x="776" y="8154"/>
                  </a:cubicBezTo>
                  <a:cubicBezTo>
                    <a:pt x="1321" y="8904"/>
                    <a:pt x="2124" y="9403"/>
                    <a:pt x="3051" y="9546"/>
                  </a:cubicBezTo>
                  <a:cubicBezTo>
                    <a:pt x="3274" y="9582"/>
                    <a:pt x="3497" y="9600"/>
                    <a:pt x="3729" y="9600"/>
                  </a:cubicBezTo>
                  <a:cubicBezTo>
                    <a:pt x="4621" y="9600"/>
                    <a:pt x="5487" y="9323"/>
                    <a:pt x="6227" y="8788"/>
                  </a:cubicBezTo>
                  <a:cubicBezTo>
                    <a:pt x="7146" y="8119"/>
                    <a:pt x="7753" y="7128"/>
                    <a:pt x="7931" y="6004"/>
                  </a:cubicBezTo>
                  <a:cubicBezTo>
                    <a:pt x="8386" y="3141"/>
                    <a:pt x="6432" y="456"/>
                    <a:pt x="3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10762;p36">
              <a:extLst>
                <a:ext uri="{FF2B5EF4-FFF2-40B4-BE49-F238E27FC236}">
                  <a16:creationId xmlns:a16="http://schemas.microsoft.com/office/drawing/2014/main" id="{63D9C5DB-9025-CA73-263E-F99BAD7846FC}"/>
                </a:ext>
              </a:extLst>
            </p:cNvPr>
            <p:cNvSpPr/>
            <p:nvPr/>
          </p:nvSpPr>
          <p:spPr>
            <a:xfrm>
              <a:off x="4672550" y="3140850"/>
              <a:ext cx="226375" cy="215450"/>
            </a:xfrm>
            <a:custGeom>
              <a:avLst/>
              <a:gdLst/>
              <a:ahLst/>
              <a:cxnLst/>
              <a:rect l="l" t="t" r="r" b="b"/>
              <a:pathLst>
                <a:path w="9055" h="8618" extrusionOk="0">
                  <a:moveTo>
                    <a:pt x="4898" y="0"/>
                  </a:moveTo>
                  <a:cubicBezTo>
                    <a:pt x="3986" y="0"/>
                    <a:pt x="3074" y="355"/>
                    <a:pt x="2391" y="1061"/>
                  </a:cubicBezTo>
                  <a:cubicBezTo>
                    <a:pt x="1294" y="2203"/>
                    <a:pt x="1320" y="4014"/>
                    <a:pt x="2462" y="5111"/>
                  </a:cubicBezTo>
                  <a:cubicBezTo>
                    <a:pt x="2893" y="5533"/>
                    <a:pt x="3457" y="5772"/>
                    <a:pt x="4073" y="5772"/>
                  </a:cubicBezTo>
                  <a:cubicBezTo>
                    <a:pt x="4095" y="5772"/>
                    <a:pt x="4117" y="5772"/>
                    <a:pt x="4140" y="5772"/>
                  </a:cubicBezTo>
                  <a:cubicBezTo>
                    <a:pt x="4773" y="5763"/>
                    <a:pt x="5362" y="5504"/>
                    <a:pt x="5799" y="5058"/>
                  </a:cubicBezTo>
                  <a:cubicBezTo>
                    <a:pt x="6548" y="4273"/>
                    <a:pt x="6530" y="3033"/>
                    <a:pt x="5754" y="2283"/>
                  </a:cubicBezTo>
                  <a:cubicBezTo>
                    <a:pt x="5435" y="1973"/>
                    <a:pt x="5022" y="1819"/>
                    <a:pt x="4610" y="1819"/>
                  </a:cubicBezTo>
                  <a:cubicBezTo>
                    <a:pt x="4179" y="1819"/>
                    <a:pt x="3749" y="1987"/>
                    <a:pt x="3426" y="2319"/>
                  </a:cubicBezTo>
                  <a:cubicBezTo>
                    <a:pt x="2899" y="2872"/>
                    <a:pt x="2917" y="3746"/>
                    <a:pt x="3462" y="4282"/>
                  </a:cubicBezTo>
                  <a:lnTo>
                    <a:pt x="3961" y="3764"/>
                  </a:lnTo>
                  <a:cubicBezTo>
                    <a:pt x="3702" y="3506"/>
                    <a:pt x="3693" y="3086"/>
                    <a:pt x="3943" y="2819"/>
                  </a:cubicBezTo>
                  <a:cubicBezTo>
                    <a:pt x="4125" y="2632"/>
                    <a:pt x="4365" y="2539"/>
                    <a:pt x="4604" y="2539"/>
                  </a:cubicBezTo>
                  <a:cubicBezTo>
                    <a:pt x="4835" y="2539"/>
                    <a:pt x="5066" y="2626"/>
                    <a:pt x="5246" y="2801"/>
                  </a:cubicBezTo>
                  <a:cubicBezTo>
                    <a:pt x="5745" y="3274"/>
                    <a:pt x="5754" y="4059"/>
                    <a:pt x="5281" y="4558"/>
                  </a:cubicBezTo>
                  <a:cubicBezTo>
                    <a:pt x="4978" y="4870"/>
                    <a:pt x="4568" y="5049"/>
                    <a:pt x="4131" y="5058"/>
                  </a:cubicBezTo>
                  <a:cubicBezTo>
                    <a:pt x="3693" y="5058"/>
                    <a:pt x="3274" y="4897"/>
                    <a:pt x="2962" y="4594"/>
                  </a:cubicBezTo>
                  <a:cubicBezTo>
                    <a:pt x="2106" y="3773"/>
                    <a:pt x="2088" y="2417"/>
                    <a:pt x="2908" y="1561"/>
                  </a:cubicBezTo>
                  <a:cubicBezTo>
                    <a:pt x="3450" y="1001"/>
                    <a:pt x="4171" y="720"/>
                    <a:pt x="4894" y="720"/>
                  </a:cubicBezTo>
                  <a:cubicBezTo>
                    <a:pt x="5587" y="720"/>
                    <a:pt x="6283" y="979"/>
                    <a:pt x="6825" y="1498"/>
                  </a:cubicBezTo>
                  <a:cubicBezTo>
                    <a:pt x="8225" y="2854"/>
                    <a:pt x="8270" y="5111"/>
                    <a:pt x="6905" y="6521"/>
                  </a:cubicBezTo>
                  <a:cubicBezTo>
                    <a:pt x="6021" y="7437"/>
                    <a:pt x="4839" y="7896"/>
                    <a:pt x="3655" y="7896"/>
                  </a:cubicBezTo>
                  <a:cubicBezTo>
                    <a:pt x="2522" y="7896"/>
                    <a:pt x="1386" y="7475"/>
                    <a:pt x="509" y="6628"/>
                  </a:cubicBezTo>
                  <a:lnTo>
                    <a:pt x="0" y="7145"/>
                  </a:lnTo>
                  <a:cubicBezTo>
                    <a:pt x="1017" y="8127"/>
                    <a:pt x="2337" y="8617"/>
                    <a:pt x="3649" y="8617"/>
                  </a:cubicBezTo>
                  <a:cubicBezTo>
                    <a:pt x="5023" y="8617"/>
                    <a:pt x="6397" y="8082"/>
                    <a:pt x="7422" y="7020"/>
                  </a:cubicBezTo>
                  <a:cubicBezTo>
                    <a:pt x="9055" y="5325"/>
                    <a:pt x="9010" y="2613"/>
                    <a:pt x="7324" y="981"/>
                  </a:cubicBezTo>
                  <a:cubicBezTo>
                    <a:pt x="6648" y="326"/>
                    <a:pt x="5772" y="0"/>
                    <a:pt x="4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10763;p36">
              <a:extLst>
                <a:ext uri="{FF2B5EF4-FFF2-40B4-BE49-F238E27FC236}">
                  <a16:creationId xmlns:a16="http://schemas.microsoft.com/office/drawing/2014/main" id="{96B54A12-A48D-AD19-BAE2-D50EBB127152}"/>
                </a:ext>
              </a:extLst>
            </p:cNvPr>
            <p:cNvSpPr/>
            <p:nvPr/>
          </p:nvSpPr>
          <p:spPr>
            <a:xfrm>
              <a:off x="4714025" y="3573300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52" y="720"/>
                  </a:moveTo>
                  <a:cubicBezTo>
                    <a:pt x="1238" y="720"/>
                    <a:pt x="1321" y="748"/>
                    <a:pt x="1383" y="802"/>
                  </a:cubicBezTo>
                  <a:cubicBezTo>
                    <a:pt x="1464" y="865"/>
                    <a:pt x="1508" y="954"/>
                    <a:pt x="1517" y="1052"/>
                  </a:cubicBezTo>
                  <a:cubicBezTo>
                    <a:pt x="1526" y="1159"/>
                    <a:pt x="1499" y="1257"/>
                    <a:pt x="1437" y="1329"/>
                  </a:cubicBezTo>
                  <a:cubicBezTo>
                    <a:pt x="1374" y="1409"/>
                    <a:pt x="1285" y="1454"/>
                    <a:pt x="1187" y="1462"/>
                  </a:cubicBezTo>
                  <a:cubicBezTo>
                    <a:pt x="1175" y="1464"/>
                    <a:pt x="1162" y="1464"/>
                    <a:pt x="1150" y="1464"/>
                  </a:cubicBezTo>
                  <a:cubicBezTo>
                    <a:pt x="1065" y="1464"/>
                    <a:pt x="981" y="1437"/>
                    <a:pt x="910" y="1382"/>
                  </a:cubicBezTo>
                  <a:cubicBezTo>
                    <a:pt x="830" y="1320"/>
                    <a:pt x="786" y="1231"/>
                    <a:pt x="777" y="1132"/>
                  </a:cubicBezTo>
                  <a:cubicBezTo>
                    <a:pt x="759" y="918"/>
                    <a:pt x="910" y="740"/>
                    <a:pt x="1116" y="722"/>
                  </a:cubicBezTo>
                  <a:cubicBezTo>
                    <a:pt x="1128" y="721"/>
                    <a:pt x="1140" y="720"/>
                    <a:pt x="1152" y="720"/>
                  </a:cubicBezTo>
                  <a:close/>
                  <a:moveTo>
                    <a:pt x="1168" y="1"/>
                  </a:moveTo>
                  <a:cubicBezTo>
                    <a:pt x="1127" y="1"/>
                    <a:pt x="1086" y="3"/>
                    <a:pt x="1044" y="8"/>
                  </a:cubicBezTo>
                  <a:cubicBezTo>
                    <a:pt x="447" y="62"/>
                    <a:pt x="0" y="597"/>
                    <a:pt x="63" y="1195"/>
                  </a:cubicBezTo>
                  <a:cubicBezTo>
                    <a:pt x="90" y="1489"/>
                    <a:pt x="223" y="1748"/>
                    <a:pt x="455" y="1935"/>
                  </a:cubicBezTo>
                  <a:cubicBezTo>
                    <a:pt x="652" y="2096"/>
                    <a:pt x="893" y="2185"/>
                    <a:pt x="1142" y="2185"/>
                  </a:cubicBezTo>
                  <a:cubicBezTo>
                    <a:pt x="1178" y="2185"/>
                    <a:pt x="1214" y="2185"/>
                    <a:pt x="1249" y="2176"/>
                  </a:cubicBezTo>
                  <a:cubicBezTo>
                    <a:pt x="1544" y="2149"/>
                    <a:pt x="1803" y="2016"/>
                    <a:pt x="1990" y="1793"/>
                  </a:cubicBezTo>
                  <a:cubicBezTo>
                    <a:pt x="2177" y="1561"/>
                    <a:pt x="2266" y="1275"/>
                    <a:pt x="2240" y="990"/>
                  </a:cubicBezTo>
                  <a:cubicBezTo>
                    <a:pt x="2204" y="695"/>
                    <a:pt x="2070" y="437"/>
                    <a:pt x="1847" y="249"/>
                  </a:cubicBezTo>
                  <a:cubicBezTo>
                    <a:pt x="1649" y="89"/>
                    <a:pt x="1411" y="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10764;p36">
              <a:extLst>
                <a:ext uri="{FF2B5EF4-FFF2-40B4-BE49-F238E27FC236}">
                  <a16:creationId xmlns:a16="http://schemas.microsoft.com/office/drawing/2014/main" id="{73B25D3B-05E7-5057-8C63-6ACC3C34460B}"/>
                </a:ext>
              </a:extLst>
            </p:cNvPr>
            <p:cNvSpPr/>
            <p:nvPr/>
          </p:nvSpPr>
          <p:spPr>
            <a:xfrm>
              <a:off x="4635750" y="3433700"/>
              <a:ext cx="56450" cy="54625"/>
            </a:xfrm>
            <a:custGeom>
              <a:avLst/>
              <a:gdLst/>
              <a:ahLst/>
              <a:cxnLst/>
              <a:rect l="l" t="t" r="r" b="b"/>
              <a:pathLst>
                <a:path w="2258" h="2185" extrusionOk="0">
                  <a:moveTo>
                    <a:pt x="1142" y="722"/>
                  </a:moveTo>
                  <a:cubicBezTo>
                    <a:pt x="1231" y="722"/>
                    <a:pt x="1312" y="748"/>
                    <a:pt x="1383" y="802"/>
                  </a:cubicBezTo>
                  <a:cubicBezTo>
                    <a:pt x="1463" y="864"/>
                    <a:pt x="1508" y="953"/>
                    <a:pt x="1517" y="1060"/>
                  </a:cubicBezTo>
                  <a:cubicBezTo>
                    <a:pt x="1526" y="1159"/>
                    <a:pt x="1499" y="1257"/>
                    <a:pt x="1436" y="1328"/>
                  </a:cubicBezTo>
                  <a:cubicBezTo>
                    <a:pt x="1374" y="1408"/>
                    <a:pt x="1276" y="1453"/>
                    <a:pt x="1178" y="1462"/>
                  </a:cubicBezTo>
                  <a:cubicBezTo>
                    <a:pt x="1161" y="1465"/>
                    <a:pt x="1144" y="1467"/>
                    <a:pt x="1127" y="1467"/>
                  </a:cubicBezTo>
                  <a:cubicBezTo>
                    <a:pt x="1046" y="1467"/>
                    <a:pt x="969" y="1433"/>
                    <a:pt x="910" y="1382"/>
                  </a:cubicBezTo>
                  <a:cubicBezTo>
                    <a:pt x="830" y="1319"/>
                    <a:pt x="785" y="1230"/>
                    <a:pt x="776" y="1132"/>
                  </a:cubicBezTo>
                  <a:cubicBezTo>
                    <a:pt x="750" y="927"/>
                    <a:pt x="901" y="739"/>
                    <a:pt x="1106" y="722"/>
                  </a:cubicBezTo>
                  <a:close/>
                  <a:moveTo>
                    <a:pt x="1168" y="0"/>
                  </a:moveTo>
                  <a:cubicBezTo>
                    <a:pt x="1127" y="0"/>
                    <a:pt x="1085" y="3"/>
                    <a:pt x="1044" y="8"/>
                  </a:cubicBezTo>
                  <a:cubicBezTo>
                    <a:pt x="437" y="61"/>
                    <a:pt x="0" y="597"/>
                    <a:pt x="54" y="1194"/>
                  </a:cubicBezTo>
                  <a:cubicBezTo>
                    <a:pt x="80" y="1489"/>
                    <a:pt x="223" y="1747"/>
                    <a:pt x="446" y="1935"/>
                  </a:cubicBezTo>
                  <a:cubicBezTo>
                    <a:pt x="642" y="2095"/>
                    <a:pt x="892" y="2185"/>
                    <a:pt x="1142" y="2185"/>
                  </a:cubicBezTo>
                  <a:lnTo>
                    <a:pt x="1249" y="2185"/>
                  </a:lnTo>
                  <a:cubicBezTo>
                    <a:pt x="1544" y="2149"/>
                    <a:pt x="1802" y="2015"/>
                    <a:pt x="1990" y="1792"/>
                  </a:cubicBezTo>
                  <a:cubicBezTo>
                    <a:pt x="2177" y="1560"/>
                    <a:pt x="2257" y="1275"/>
                    <a:pt x="2230" y="989"/>
                  </a:cubicBezTo>
                  <a:cubicBezTo>
                    <a:pt x="2204" y="695"/>
                    <a:pt x="2070" y="436"/>
                    <a:pt x="1838" y="249"/>
                  </a:cubicBezTo>
                  <a:cubicBezTo>
                    <a:pt x="1647" y="89"/>
                    <a:pt x="1411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10765;p36">
              <a:extLst>
                <a:ext uri="{FF2B5EF4-FFF2-40B4-BE49-F238E27FC236}">
                  <a16:creationId xmlns:a16="http://schemas.microsoft.com/office/drawing/2014/main" id="{AE4E22D9-A023-DC4B-88AA-981EE85F0756}"/>
                </a:ext>
              </a:extLst>
            </p:cNvPr>
            <p:cNvSpPr/>
            <p:nvPr/>
          </p:nvSpPr>
          <p:spPr>
            <a:xfrm>
              <a:off x="4751275" y="3201600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15" y="719"/>
                  </a:moveTo>
                  <a:cubicBezTo>
                    <a:pt x="1205" y="719"/>
                    <a:pt x="1285" y="754"/>
                    <a:pt x="1356" y="808"/>
                  </a:cubicBezTo>
                  <a:cubicBezTo>
                    <a:pt x="1428" y="870"/>
                    <a:pt x="1481" y="960"/>
                    <a:pt x="1490" y="1058"/>
                  </a:cubicBezTo>
                  <a:cubicBezTo>
                    <a:pt x="1508" y="1263"/>
                    <a:pt x="1356" y="1450"/>
                    <a:pt x="1151" y="1468"/>
                  </a:cubicBezTo>
                  <a:cubicBezTo>
                    <a:pt x="1139" y="1469"/>
                    <a:pt x="1127" y="1470"/>
                    <a:pt x="1114" y="1470"/>
                  </a:cubicBezTo>
                  <a:cubicBezTo>
                    <a:pt x="1029" y="1470"/>
                    <a:pt x="945" y="1442"/>
                    <a:pt x="875" y="1388"/>
                  </a:cubicBezTo>
                  <a:cubicBezTo>
                    <a:pt x="803" y="1316"/>
                    <a:pt x="750" y="1227"/>
                    <a:pt x="741" y="1129"/>
                  </a:cubicBezTo>
                  <a:cubicBezTo>
                    <a:pt x="732" y="1031"/>
                    <a:pt x="759" y="933"/>
                    <a:pt x="830" y="853"/>
                  </a:cubicBezTo>
                  <a:cubicBezTo>
                    <a:pt x="892" y="781"/>
                    <a:pt x="982" y="737"/>
                    <a:pt x="1080" y="719"/>
                  </a:cubicBezTo>
                  <a:close/>
                  <a:moveTo>
                    <a:pt x="1111" y="0"/>
                  </a:moveTo>
                  <a:cubicBezTo>
                    <a:pt x="1077" y="0"/>
                    <a:pt x="1043" y="2"/>
                    <a:pt x="1008" y="5"/>
                  </a:cubicBezTo>
                  <a:cubicBezTo>
                    <a:pt x="723" y="32"/>
                    <a:pt x="455" y="175"/>
                    <a:pt x="268" y="398"/>
                  </a:cubicBezTo>
                  <a:cubicBezTo>
                    <a:pt x="89" y="621"/>
                    <a:pt x="0" y="906"/>
                    <a:pt x="27" y="1200"/>
                  </a:cubicBezTo>
                  <a:cubicBezTo>
                    <a:pt x="54" y="1495"/>
                    <a:pt x="197" y="1754"/>
                    <a:pt x="420" y="1941"/>
                  </a:cubicBezTo>
                  <a:cubicBezTo>
                    <a:pt x="616" y="2101"/>
                    <a:pt x="857" y="2191"/>
                    <a:pt x="1115" y="2191"/>
                  </a:cubicBezTo>
                  <a:cubicBezTo>
                    <a:pt x="1151" y="2191"/>
                    <a:pt x="1187" y="2191"/>
                    <a:pt x="1222" y="2182"/>
                  </a:cubicBezTo>
                  <a:cubicBezTo>
                    <a:pt x="1820" y="2128"/>
                    <a:pt x="2257" y="1593"/>
                    <a:pt x="2204" y="986"/>
                  </a:cubicBezTo>
                  <a:cubicBezTo>
                    <a:pt x="2177" y="701"/>
                    <a:pt x="2034" y="433"/>
                    <a:pt x="1811" y="255"/>
                  </a:cubicBezTo>
                  <a:cubicBezTo>
                    <a:pt x="1614" y="89"/>
                    <a:pt x="1368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10766;p36">
              <a:extLst>
                <a:ext uri="{FF2B5EF4-FFF2-40B4-BE49-F238E27FC236}">
                  <a16:creationId xmlns:a16="http://schemas.microsoft.com/office/drawing/2014/main" id="{57C5E4C0-55FA-0D4A-A56C-699054B343AB}"/>
                </a:ext>
              </a:extLst>
            </p:cNvPr>
            <p:cNvSpPr/>
            <p:nvPr/>
          </p:nvSpPr>
          <p:spPr>
            <a:xfrm>
              <a:off x="3022150" y="1764525"/>
              <a:ext cx="218375" cy="205225"/>
            </a:xfrm>
            <a:custGeom>
              <a:avLst/>
              <a:gdLst/>
              <a:ahLst/>
              <a:cxnLst/>
              <a:rect l="l" t="t" r="r" b="b"/>
              <a:pathLst>
                <a:path w="8735" h="8209" extrusionOk="0">
                  <a:moveTo>
                    <a:pt x="4767" y="720"/>
                  </a:moveTo>
                  <a:cubicBezTo>
                    <a:pt x="5449" y="720"/>
                    <a:pt x="6130" y="983"/>
                    <a:pt x="6647" y="1509"/>
                  </a:cubicBezTo>
                  <a:cubicBezTo>
                    <a:pt x="7316" y="2196"/>
                    <a:pt x="7637" y="3106"/>
                    <a:pt x="7601" y="3998"/>
                  </a:cubicBezTo>
                  <a:cubicBezTo>
                    <a:pt x="7307" y="2856"/>
                    <a:pt x="6486" y="2133"/>
                    <a:pt x="5594" y="1785"/>
                  </a:cubicBezTo>
                  <a:cubicBezTo>
                    <a:pt x="5246" y="1652"/>
                    <a:pt x="4916" y="1580"/>
                    <a:pt x="4604" y="1580"/>
                  </a:cubicBezTo>
                  <a:cubicBezTo>
                    <a:pt x="4238" y="1580"/>
                    <a:pt x="3908" y="1678"/>
                    <a:pt x="3605" y="1866"/>
                  </a:cubicBezTo>
                  <a:cubicBezTo>
                    <a:pt x="2962" y="2276"/>
                    <a:pt x="2632" y="3034"/>
                    <a:pt x="2463" y="3641"/>
                  </a:cubicBezTo>
                  <a:cubicBezTo>
                    <a:pt x="2373" y="3400"/>
                    <a:pt x="2329" y="3150"/>
                    <a:pt x="2329" y="2892"/>
                  </a:cubicBezTo>
                  <a:cubicBezTo>
                    <a:pt x="2338" y="2347"/>
                    <a:pt x="2552" y="1848"/>
                    <a:pt x="2935" y="1464"/>
                  </a:cubicBezTo>
                  <a:cubicBezTo>
                    <a:pt x="3445" y="968"/>
                    <a:pt x="4106" y="720"/>
                    <a:pt x="4767" y="720"/>
                  </a:cubicBezTo>
                  <a:close/>
                  <a:moveTo>
                    <a:pt x="4770" y="1"/>
                  </a:moveTo>
                  <a:cubicBezTo>
                    <a:pt x="3927" y="1"/>
                    <a:pt x="3083" y="318"/>
                    <a:pt x="2436" y="956"/>
                  </a:cubicBezTo>
                  <a:cubicBezTo>
                    <a:pt x="1910" y="1464"/>
                    <a:pt x="1615" y="2151"/>
                    <a:pt x="1615" y="2883"/>
                  </a:cubicBezTo>
                  <a:cubicBezTo>
                    <a:pt x="1606" y="3614"/>
                    <a:pt x="1883" y="4310"/>
                    <a:pt x="2391" y="4836"/>
                  </a:cubicBezTo>
                  <a:lnTo>
                    <a:pt x="2953" y="5398"/>
                  </a:lnTo>
                  <a:lnTo>
                    <a:pt x="3007" y="4604"/>
                  </a:lnTo>
                  <a:cubicBezTo>
                    <a:pt x="3007" y="4595"/>
                    <a:pt x="3141" y="3008"/>
                    <a:pt x="3988" y="2472"/>
                  </a:cubicBezTo>
                  <a:cubicBezTo>
                    <a:pt x="4172" y="2357"/>
                    <a:pt x="4377" y="2299"/>
                    <a:pt x="4609" y="2299"/>
                  </a:cubicBezTo>
                  <a:cubicBezTo>
                    <a:pt x="4826" y="2299"/>
                    <a:pt x="5067" y="2351"/>
                    <a:pt x="5335" y="2454"/>
                  </a:cubicBezTo>
                  <a:cubicBezTo>
                    <a:pt x="5853" y="2660"/>
                    <a:pt x="7494" y="3507"/>
                    <a:pt x="6843" y="5996"/>
                  </a:cubicBezTo>
                  <a:cubicBezTo>
                    <a:pt x="6763" y="6094"/>
                    <a:pt x="6682" y="6183"/>
                    <a:pt x="6593" y="6264"/>
                  </a:cubicBezTo>
                  <a:cubicBezTo>
                    <a:pt x="5757" y="7082"/>
                    <a:pt x="4671" y="7491"/>
                    <a:pt x="3586" y="7491"/>
                  </a:cubicBezTo>
                  <a:cubicBezTo>
                    <a:pt x="2472" y="7491"/>
                    <a:pt x="1359" y="7060"/>
                    <a:pt x="518" y="6201"/>
                  </a:cubicBezTo>
                  <a:lnTo>
                    <a:pt x="0" y="6701"/>
                  </a:lnTo>
                  <a:cubicBezTo>
                    <a:pt x="982" y="7709"/>
                    <a:pt x="2284" y="8208"/>
                    <a:pt x="3587" y="8208"/>
                  </a:cubicBezTo>
                  <a:cubicBezTo>
                    <a:pt x="4853" y="8208"/>
                    <a:pt x="6120" y="7736"/>
                    <a:pt x="7093" y="6781"/>
                  </a:cubicBezTo>
                  <a:cubicBezTo>
                    <a:pt x="8707" y="5202"/>
                    <a:pt x="8734" y="2615"/>
                    <a:pt x="7155" y="1000"/>
                  </a:cubicBezTo>
                  <a:cubicBezTo>
                    <a:pt x="6504" y="336"/>
                    <a:pt x="5637" y="1"/>
                    <a:pt x="4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10767;p36">
              <a:extLst>
                <a:ext uri="{FF2B5EF4-FFF2-40B4-BE49-F238E27FC236}">
                  <a16:creationId xmlns:a16="http://schemas.microsoft.com/office/drawing/2014/main" id="{CD20DAE3-E5EE-E25C-1EC8-42D9BC1C1700}"/>
                </a:ext>
              </a:extLst>
            </p:cNvPr>
            <p:cNvSpPr/>
            <p:nvPr/>
          </p:nvSpPr>
          <p:spPr>
            <a:xfrm>
              <a:off x="3189200" y="1698925"/>
              <a:ext cx="239550" cy="182275"/>
            </a:xfrm>
            <a:custGeom>
              <a:avLst/>
              <a:gdLst/>
              <a:ahLst/>
              <a:cxnLst/>
              <a:rect l="l" t="t" r="r" b="b"/>
              <a:pathLst>
                <a:path w="9582" h="7291" extrusionOk="0">
                  <a:moveTo>
                    <a:pt x="3497" y="716"/>
                  </a:moveTo>
                  <a:cubicBezTo>
                    <a:pt x="4193" y="716"/>
                    <a:pt x="4827" y="1073"/>
                    <a:pt x="5192" y="1635"/>
                  </a:cubicBezTo>
                  <a:cubicBezTo>
                    <a:pt x="4819" y="1499"/>
                    <a:pt x="4355" y="1378"/>
                    <a:pt x="3889" y="1378"/>
                  </a:cubicBezTo>
                  <a:cubicBezTo>
                    <a:pt x="3620" y="1378"/>
                    <a:pt x="3350" y="1418"/>
                    <a:pt x="3096" y="1519"/>
                  </a:cubicBezTo>
                  <a:cubicBezTo>
                    <a:pt x="2480" y="1769"/>
                    <a:pt x="2070" y="2286"/>
                    <a:pt x="1856" y="3080"/>
                  </a:cubicBezTo>
                  <a:cubicBezTo>
                    <a:pt x="1615" y="4008"/>
                    <a:pt x="1713" y="5105"/>
                    <a:pt x="2471" y="6015"/>
                  </a:cubicBezTo>
                  <a:cubicBezTo>
                    <a:pt x="2445" y="5988"/>
                    <a:pt x="2409" y="5971"/>
                    <a:pt x="2382" y="5953"/>
                  </a:cubicBezTo>
                  <a:cubicBezTo>
                    <a:pt x="1651" y="5435"/>
                    <a:pt x="1160" y="4659"/>
                    <a:pt x="1017" y="3767"/>
                  </a:cubicBezTo>
                  <a:cubicBezTo>
                    <a:pt x="767" y="2349"/>
                    <a:pt x="1731" y="993"/>
                    <a:pt x="3158" y="752"/>
                  </a:cubicBezTo>
                  <a:cubicBezTo>
                    <a:pt x="3274" y="725"/>
                    <a:pt x="3381" y="716"/>
                    <a:pt x="3497" y="716"/>
                  </a:cubicBezTo>
                  <a:close/>
                  <a:moveTo>
                    <a:pt x="3497" y="0"/>
                  </a:moveTo>
                  <a:cubicBezTo>
                    <a:pt x="3347" y="0"/>
                    <a:pt x="3195" y="12"/>
                    <a:pt x="3042" y="38"/>
                  </a:cubicBezTo>
                  <a:cubicBezTo>
                    <a:pt x="1222" y="350"/>
                    <a:pt x="0" y="2072"/>
                    <a:pt x="304" y="3892"/>
                  </a:cubicBezTo>
                  <a:cubicBezTo>
                    <a:pt x="491" y="4962"/>
                    <a:pt x="1080" y="5908"/>
                    <a:pt x="1963" y="6541"/>
                  </a:cubicBezTo>
                  <a:cubicBezTo>
                    <a:pt x="2668" y="7032"/>
                    <a:pt x="3479" y="7291"/>
                    <a:pt x="4327" y="7291"/>
                  </a:cubicBezTo>
                  <a:cubicBezTo>
                    <a:pt x="4550" y="7291"/>
                    <a:pt x="4782" y="7273"/>
                    <a:pt x="5014" y="7237"/>
                  </a:cubicBezTo>
                  <a:cubicBezTo>
                    <a:pt x="7744" y="6773"/>
                    <a:pt x="9581" y="4177"/>
                    <a:pt x="9118" y="1448"/>
                  </a:cubicBezTo>
                  <a:lnTo>
                    <a:pt x="9118" y="1448"/>
                  </a:lnTo>
                  <a:lnTo>
                    <a:pt x="8413" y="1572"/>
                  </a:lnTo>
                  <a:cubicBezTo>
                    <a:pt x="8805" y="3910"/>
                    <a:pt x="7226" y="6131"/>
                    <a:pt x="4898" y="6524"/>
                  </a:cubicBezTo>
                  <a:cubicBezTo>
                    <a:pt x="4773" y="6550"/>
                    <a:pt x="4657" y="6559"/>
                    <a:pt x="4532" y="6568"/>
                  </a:cubicBezTo>
                  <a:cubicBezTo>
                    <a:pt x="2132" y="5632"/>
                    <a:pt x="2409" y="3812"/>
                    <a:pt x="2552" y="3267"/>
                  </a:cubicBezTo>
                  <a:cubicBezTo>
                    <a:pt x="2703" y="2697"/>
                    <a:pt x="2962" y="2349"/>
                    <a:pt x="3355" y="2188"/>
                  </a:cubicBezTo>
                  <a:cubicBezTo>
                    <a:pt x="3525" y="2121"/>
                    <a:pt x="3710" y="2094"/>
                    <a:pt x="3897" y="2094"/>
                  </a:cubicBezTo>
                  <a:cubicBezTo>
                    <a:pt x="4740" y="2094"/>
                    <a:pt x="5649" y="2645"/>
                    <a:pt x="5656" y="2652"/>
                  </a:cubicBezTo>
                  <a:lnTo>
                    <a:pt x="6334" y="3071"/>
                  </a:lnTo>
                  <a:lnTo>
                    <a:pt x="6334" y="3071"/>
                  </a:lnTo>
                  <a:lnTo>
                    <a:pt x="6200" y="2286"/>
                  </a:lnTo>
                  <a:cubicBezTo>
                    <a:pt x="5976" y="949"/>
                    <a:pt x="4811" y="0"/>
                    <a:pt x="3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10768;p36">
              <a:extLst>
                <a:ext uri="{FF2B5EF4-FFF2-40B4-BE49-F238E27FC236}">
                  <a16:creationId xmlns:a16="http://schemas.microsoft.com/office/drawing/2014/main" id="{B42AA471-962E-24EB-067D-D8BE6D044B14}"/>
                </a:ext>
              </a:extLst>
            </p:cNvPr>
            <p:cNvSpPr/>
            <p:nvPr/>
          </p:nvSpPr>
          <p:spPr>
            <a:xfrm>
              <a:off x="3094175" y="1629825"/>
              <a:ext cx="132950" cy="149900"/>
            </a:xfrm>
            <a:custGeom>
              <a:avLst/>
              <a:gdLst/>
              <a:ahLst/>
              <a:cxnLst/>
              <a:rect l="l" t="t" r="r" b="b"/>
              <a:pathLst>
                <a:path w="5318" h="5996" extrusionOk="0">
                  <a:moveTo>
                    <a:pt x="616" y="1"/>
                  </a:moveTo>
                  <a:lnTo>
                    <a:pt x="527" y="384"/>
                  </a:lnTo>
                  <a:cubicBezTo>
                    <a:pt x="1" y="2802"/>
                    <a:pt x="2026" y="5862"/>
                    <a:pt x="2115" y="5996"/>
                  </a:cubicBezTo>
                  <a:lnTo>
                    <a:pt x="2713" y="5594"/>
                  </a:lnTo>
                  <a:cubicBezTo>
                    <a:pt x="2686" y="5568"/>
                    <a:pt x="1018" y="3043"/>
                    <a:pt x="1170" y="982"/>
                  </a:cubicBezTo>
                  <a:lnTo>
                    <a:pt x="1170" y="982"/>
                  </a:lnTo>
                  <a:cubicBezTo>
                    <a:pt x="1910" y="1348"/>
                    <a:pt x="3525" y="2338"/>
                    <a:pt x="4684" y="4452"/>
                  </a:cubicBezTo>
                  <a:lnTo>
                    <a:pt x="5318" y="4113"/>
                  </a:lnTo>
                  <a:cubicBezTo>
                    <a:pt x="3632" y="1036"/>
                    <a:pt x="1098" y="161"/>
                    <a:pt x="991" y="126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10769;p36">
              <a:extLst>
                <a:ext uri="{FF2B5EF4-FFF2-40B4-BE49-F238E27FC236}">
                  <a16:creationId xmlns:a16="http://schemas.microsoft.com/office/drawing/2014/main" id="{4E726EFE-5FA9-8E88-DB30-69D687EB3D56}"/>
                </a:ext>
              </a:extLst>
            </p:cNvPr>
            <p:cNvSpPr/>
            <p:nvPr/>
          </p:nvSpPr>
          <p:spPr>
            <a:xfrm>
              <a:off x="3369175" y="1516750"/>
              <a:ext cx="380725" cy="296650"/>
            </a:xfrm>
            <a:custGeom>
              <a:avLst/>
              <a:gdLst/>
              <a:ahLst/>
              <a:cxnLst/>
              <a:rect l="l" t="t" r="r" b="b"/>
              <a:pathLst>
                <a:path w="15229" h="11866" extrusionOk="0">
                  <a:moveTo>
                    <a:pt x="6299" y="4024"/>
                  </a:moveTo>
                  <a:cubicBezTo>
                    <a:pt x="6477" y="4024"/>
                    <a:pt x="6674" y="4042"/>
                    <a:pt x="6897" y="4096"/>
                  </a:cubicBezTo>
                  <a:cubicBezTo>
                    <a:pt x="6941" y="4203"/>
                    <a:pt x="6968" y="4319"/>
                    <a:pt x="6986" y="4435"/>
                  </a:cubicBezTo>
                  <a:cubicBezTo>
                    <a:pt x="7039" y="4961"/>
                    <a:pt x="6665" y="5434"/>
                    <a:pt x="6138" y="5487"/>
                  </a:cubicBezTo>
                  <a:cubicBezTo>
                    <a:pt x="6108" y="5492"/>
                    <a:pt x="6077" y="5494"/>
                    <a:pt x="6047" y="5494"/>
                  </a:cubicBezTo>
                  <a:cubicBezTo>
                    <a:pt x="5897" y="5494"/>
                    <a:pt x="5748" y="5441"/>
                    <a:pt x="5630" y="5345"/>
                  </a:cubicBezTo>
                  <a:cubicBezTo>
                    <a:pt x="5487" y="5229"/>
                    <a:pt x="5398" y="5059"/>
                    <a:pt x="5371" y="4872"/>
                  </a:cubicBezTo>
                  <a:cubicBezTo>
                    <a:pt x="5353" y="4729"/>
                    <a:pt x="5389" y="4417"/>
                    <a:pt x="5612" y="4229"/>
                  </a:cubicBezTo>
                  <a:cubicBezTo>
                    <a:pt x="5764" y="4087"/>
                    <a:pt x="5996" y="4024"/>
                    <a:pt x="6299" y="4024"/>
                  </a:cubicBezTo>
                  <a:close/>
                  <a:moveTo>
                    <a:pt x="5402" y="1"/>
                  </a:moveTo>
                  <a:cubicBezTo>
                    <a:pt x="5241" y="1"/>
                    <a:pt x="5079" y="9"/>
                    <a:pt x="4916" y="28"/>
                  </a:cubicBezTo>
                  <a:cubicBezTo>
                    <a:pt x="3489" y="188"/>
                    <a:pt x="2204" y="893"/>
                    <a:pt x="1303" y="2017"/>
                  </a:cubicBezTo>
                  <a:cubicBezTo>
                    <a:pt x="411" y="3132"/>
                    <a:pt x="1" y="4542"/>
                    <a:pt x="161" y="5969"/>
                  </a:cubicBezTo>
                  <a:cubicBezTo>
                    <a:pt x="357" y="7727"/>
                    <a:pt x="1223" y="9306"/>
                    <a:pt x="2606" y="10412"/>
                  </a:cubicBezTo>
                  <a:cubicBezTo>
                    <a:pt x="3792" y="11366"/>
                    <a:pt x="5237" y="11866"/>
                    <a:pt x="6736" y="11866"/>
                  </a:cubicBezTo>
                  <a:cubicBezTo>
                    <a:pt x="6986" y="11866"/>
                    <a:pt x="7236" y="11857"/>
                    <a:pt x="7485" y="11830"/>
                  </a:cubicBezTo>
                  <a:cubicBezTo>
                    <a:pt x="11973" y="11331"/>
                    <a:pt x="15229" y="7272"/>
                    <a:pt x="14729" y="2775"/>
                  </a:cubicBezTo>
                  <a:lnTo>
                    <a:pt x="14729" y="2775"/>
                  </a:lnTo>
                  <a:lnTo>
                    <a:pt x="14016" y="2856"/>
                  </a:lnTo>
                  <a:cubicBezTo>
                    <a:pt x="14230" y="4836"/>
                    <a:pt x="13668" y="6790"/>
                    <a:pt x="12419" y="8351"/>
                  </a:cubicBezTo>
                  <a:cubicBezTo>
                    <a:pt x="11170" y="9912"/>
                    <a:pt x="9386" y="10893"/>
                    <a:pt x="7405" y="11108"/>
                  </a:cubicBezTo>
                  <a:cubicBezTo>
                    <a:pt x="7179" y="11133"/>
                    <a:pt x="6953" y="11146"/>
                    <a:pt x="6728" y="11146"/>
                  </a:cubicBezTo>
                  <a:cubicBezTo>
                    <a:pt x="5396" y="11146"/>
                    <a:pt x="4114" y="10697"/>
                    <a:pt x="3060" y="9850"/>
                  </a:cubicBezTo>
                  <a:cubicBezTo>
                    <a:pt x="1820" y="8868"/>
                    <a:pt x="1053" y="7459"/>
                    <a:pt x="875" y="5889"/>
                  </a:cubicBezTo>
                  <a:cubicBezTo>
                    <a:pt x="741" y="4649"/>
                    <a:pt x="1089" y="3436"/>
                    <a:pt x="1865" y="2463"/>
                  </a:cubicBezTo>
                  <a:cubicBezTo>
                    <a:pt x="2650" y="1491"/>
                    <a:pt x="3756" y="884"/>
                    <a:pt x="4987" y="741"/>
                  </a:cubicBezTo>
                  <a:cubicBezTo>
                    <a:pt x="5124" y="726"/>
                    <a:pt x="5260" y="719"/>
                    <a:pt x="5394" y="719"/>
                  </a:cubicBezTo>
                  <a:cubicBezTo>
                    <a:pt x="7234" y="719"/>
                    <a:pt x="8821" y="2108"/>
                    <a:pt x="9029" y="3971"/>
                  </a:cubicBezTo>
                  <a:cubicBezTo>
                    <a:pt x="9109" y="4729"/>
                    <a:pt x="8895" y="5478"/>
                    <a:pt x="8422" y="6067"/>
                  </a:cubicBezTo>
                  <a:cubicBezTo>
                    <a:pt x="7940" y="6665"/>
                    <a:pt x="7262" y="7040"/>
                    <a:pt x="6504" y="7120"/>
                  </a:cubicBezTo>
                  <a:cubicBezTo>
                    <a:pt x="6417" y="7131"/>
                    <a:pt x="6330" y="7136"/>
                    <a:pt x="6243" y="7136"/>
                  </a:cubicBezTo>
                  <a:cubicBezTo>
                    <a:pt x="5753" y="7136"/>
                    <a:pt x="5275" y="6967"/>
                    <a:pt x="4880" y="6656"/>
                  </a:cubicBezTo>
                  <a:cubicBezTo>
                    <a:pt x="4425" y="6281"/>
                    <a:pt x="4131" y="5755"/>
                    <a:pt x="4069" y="5166"/>
                  </a:cubicBezTo>
                  <a:cubicBezTo>
                    <a:pt x="3962" y="4238"/>
                    <a:pt x="4640" y="3400"/>
                    <a:pt x="5567" y="3302"/>
                  </a:cubicBezTo>
                  <a:cubicBezTo>
                    <a:pt x="5618" y="3295"/>
                    <a:pt x="5668" y="3292"/>
                    <a:pt x="5719" y="3292"/>
                  </a:cubicBezTo>
                  <a:cubicBezTo>
                    <a:pt x="5811" y="3292"/>
                    <a:pt x="5903" y="3302"/>
                    <a:pt x="5996" y="3320"/>
                  </a:cubicBezTo>
                  <a:cubicBezTo>
                    <a:pt x="5648" y="3364"/>
                    <a:pt x="5362" y="3489"/>
                    <a:pt x="5139" y="3685"/>
                  </a:cubicBezTo>
                  <a:cubicBezTo>
                    <a:pt x="4720" y="4051"/>
                    <a:pt x="4622" y="4577"/>
                    <a:pt x="4657" y="4952"/>
                  </a:cubicBezTo>
                  <a:cubicBezTo>
                    <a:pt x="4740" y="5674"/>
                    <a:pt x="5348" y="6210"/>
                    <a:pt x="6057" y="6210"/>
                  </a:cubicBezTo>
                  <a:cubicBezTo>
                    <a:pt x="6110" y="6210"/>
                    <a:pt x="6164" y="6207"/>
                    <a:pt x="6219" y="6201"/>
                  </a:cubicBezTo>
                  <a:cubicBezTo>
                    <a:pt x="7137" y="6103"/>
                    <a:pt x="7798" y="5273"/>
                    <a:pt x="7699" y="4354"/>
                  </a:cubicBezTo>
                  <a:cubicBezTo>
                    <a:pt x="7637" y="3819"/>
                    <a:pt x="7378" y="3346"/>
                    <a:pt x="6959" y="3007"/>
                  </a:cubicBezTo>
                  <a:cubicBezTo>
                    <a:pt x="6602" y="2726"/>
                    <a:pt x="6166" y="2574"/>
                    <a:pt x="5720" y="2574"/>
                  </a:cubicBezTo>
                  <a:cubicBezTo>
                    <a:pt x="5642" y="2574"/>
                    <a:pt x="5565" y="2579"/>
                    <a:pt x="5487" y="2588"/>
                  </a:cubicBezTo>
                  <a:cubicBezTo>
                    <a:pt x="4167" y="2731"/>
                    <a:pt x="3203" y="3926"/>
                    <a:pt x="3355" y="5246"/>
                  </a:cubicBezTo>
                  <a:cubicBezTo>
                    <a:pt x="3435" y="6023"/>
                    <a:pt x="3819" y="6727"/>
                    <a:pt x="4434" y="7209"/>
                  </a:cubicBezTo>
                  <a:cubicBezTo>
                    <a:pt x="4953" y="7629"/>
                    <a:pt x="5590" y="7853"/>
                    <a:pt x="6249" y="7853"/>
                  </a:cubicBezTo>
                  <a:cubicBezTo>
                    <a:pt x="6360" y="7853"/>
                    <a:pt x="6472" y="7846"/>
                    <a:pt x="6584" y="7834"/>
                  </a:cubicBezTo>
                  <a:cubicBezTo>
                    <a:pt x="7530" y="7735"/>
                    <a:pt x="8386" y="7263"/>
                    <a:pt x="8984" y="6522"/>
                  </a:cubicBezTo>
                  <a:cubicBezTo>
                    <a:pt x="9573" y="5773"/>
                    <a:pt x="9849" y="4845"/>
                    <a:pt x="9742" y="3899"/>
                  </a:cubicBezTo>
                  <a:cubicBezTo>
                    <a:pt x="9493" y="1663"/>
                    <a:pt x="7594" y="1"/>
                    <a:pt x="5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10770;p36">
              <a:extLst>
                <a:ext uri="{FF2B5EF4-FFF2-40B4-BE49-F238E27FC236}">
                  <a16:creationId xmlns:a16="http://schemas.microsoft.com/office/drawing/2014/main" id="{F3BAC269-BBB2-7BF6-85BA-B6198A03A1B4}"/>
                </a:ext>
              </a:extLst>
            </p:cNvPr>
            <p:cNvSpPr/>
            <p:nvPr/>
          </p:nvSpPr>
          <p:spPr>
            <a:xfrm>
              <a:off x="2721075" y="1822750"/>
              <a:ext cx="347050" cy="338350"/>
            </a:xfrm>
            <a:custGeom>
              <a:avLst/>
              <a:gdLst/>
              <a:ahLst/>
              <a:cxnLst/>
              <a:rect l="l" t="t" r="r" b="b"/>
              <a:pathLst>
                <a:path w="13882" h="13534" extrusionOk="0">
                  <a:moveTo>
                    <a:pt x="6399" y="4812"/>
                  </a:moveTo>
                  <a:cubicBezTo>
                    <a:pt x="6616" y="4812"/>
                    <a:pt x="6804" y="4918"/>
                    <a:pt x="6896" y="4996"/>
                  </a:cubicBezTo>
                  <a:cubicBezTo>
                    <a:pt x="7190" y="5237"/>
                    <a:pt x="7235" y="5674"/>
                    <a:pt x="6994" y="5969"/>
                  </a:cubicBezTo>
                  <a:cubicBezTo>
                    <a:pt x="6825" y="6165"/>
                    <a:pt x="6602" y="6290"/>
                    <a:pt x="6343" y="6308"/>
                  </a:cubicBezTo>
                  <a:cubicBezTo>
                    <a:pt x="6311" y="6311"/>
                    <a:pt x="6279" y="6313"/>
                    <a:pt x="6248" y="6313"/>
                  </a:cubicBezTo>
                  <a:cubicBezTo>
                    <a:pt x="6030" y="6313"/>
                    <a:pt x="5818" y="6234"/>
                    <a:pt x="5647" y="6094"/>
                  </a:cubicBezTo>
                  <a:cubicBezTo>
                    <a:pt x="5549" y="6013"/>
                    <a:pt x="5478" y="5933"/>
                    <a:pt x="5406" y="5835"/>
                  </a:cubicBezTo>
                  <a:cubicBezTo>
                    <a:pt x="5629" y="5264"/>
                    <a:pt x="5915" y="4925"/>
                    <a:pt x="6227" y="4836"/>
                  </a:cubicBezTo>
                  <a:cubicBezTo>
                    <a:pt x="6285" y="4819"/>
                    <a:pt x="6343" y="4812"/>
                    <a:pt x="6399" y="4812"/>
                  </a:cubicBezTo>
                  <a:close/>
                  <a:moveTo>
                    <a:pt x="7248" y="0"/>
                  </a:moveTo>
                  <a:cubicBezTo>
                    <a:pt x="5701" y="0"/>
                    <a:pt x="4166" y="664"/>
                    <a:pt x="3105" y="1945"/>
                  </a:cubicBezTo>
                  <a:cubicBezTo>
                    <a:pt x="2364" y="2837"/>
                    <a:pt x="2007" y="3979"/>
                    <a:pt x="2114" y="5139"/>
                  </a:cubicBezTo>
                  <a:cubicBezTo>
                    <a:pt x="2230" y="6308"/>
                    <a:pt x="2783" y="7351"/>
                    <a:pt x="3684" y="8101"/>
                  </a:cubicBezTo>
                  <a:cubicBezTo>
                    <a:pt x="4328" y="8635"/>
                    <a:pt x="5124" y="8920"/>
                    <a:pt x="5950" y="8920"/>
                  </a:cubicBezTo>
                  <a:cubicBezTo>
                    <a:pt x="6062" y="8920"/>
                    <a:pt x="6176" y="8914"/>
                    <a:pt x="6289" y="8904"/>
                  </a:cubicBezTo>
                  <a:cubicBezTo>
                    <a:pt x="7244" y="8823"/>
                    <a:pt x="8100" y="8368"/>
                    <a:pt x="8707" y="7628"/>
                  </a:cubicBezTo>
                  <a:cubicBezTo>
                    <a:pt x="9742" y="6388"/>
                    <a:pt x="9563" y="4541"/>
                    <a:pt x="8323" y="3506"/>
                  </a:cubicBezTo>
                  <a:cubicBezTo>
                    <a:pt x="7879" y="3142"/>
                    <a:pt x="7337" y="2953"/>
                    <a:pt x="6771" y="2953"/>
                  </a:cubicBezTo>
                  <a:cubicBezTo>
                    <a:pt x="6700" y="2953"/>
                    <a:pt x="6629" y="2956"/>
                    <a:pt x="6557" y="2962"/>
                  </a:cubicBezTo>
                  <a:cubicBezTo>
                    <a:pt x="5915" y="3025"/>
                    <a:pt x="5335" y="3328"/>
                    <a:pt x="4924" y="3828"/>
                  </a:cubicBezTo>
                  <a:cubicBezTo>
                    <a:pt x="4220" y="4675"/>
                    <a:pt x="4336" y="5942"/>
                    <a:pt x="5183" y="6647"/>
                  </a:cubicBezTo>
                  <a:cubicBezTo>
                    <a:pt x="5487" y="6896"/>
                    <a:pt x="5859" y="7030"/>
                    <a:pt x="6246" y="7030"/>
                  </a:cubicBezTo>
                  <a:cubicBezTo>
                    <a:pt x="6302" y="7030"/>
                    <a:pt x="6358" y="7027"/>
                    <a:pt x="6414" y="7021"/>
                  </a:cubicBezTo>
                  <a:cubicBezTo>
                    <a:pt x="6860" y="6986"/>
                    <a:pt x="7262" y="6772"/>
                    <a:pt x="7547" y="6424"/>
                  </a:cubicBezTo>
                  <a:cubicBezTo>
                    <a:pt x="8038" y="5826"/>
                    <a:pt x="7958" y="4934"/>
                    <a:pt x="7360" y="4443"/>
                  </a:cubicBezTo>
                  <a:cubicBezTo>
                    <a:pt x="7135" y="4253"/>
                    <a:pt x="6791" y="4088"/>
                    <a:pt x="6403" y="4088"/>
                  </a:cubicBezTo>
                  <a:cubicBezTo>
                    <a:pt x="6282" y="4088"/>
                    <a:pt x="6158" y="4104"/>
                    <a:pt x="6031" y="4140"/>
                  </a:cubicBezTo>
                  <a:cubicBezTo>
                    <a:pt x="5745" y="4220"/>
                    <a:pt x="5486" y="4390"/>
                    <a:pt x="5263" y="4657"/>
                  </a:cubicBezTo>
                  <a:cubicBezTo>
                    <a:pt x="5308" y="4523"/>
                    <a:pt x="5379" y="4399"/>
                    <a:pt x="5478" y="4283"/>
                  </a:cubicBezTo>
                  <a:cubicBezTo>
                    <a:pt x="5763" y="3935"/>
                    <a:pt x="6173" y="3721"/>
                    <a:pt x="6628" y="3676"/>
                  </a:cubicBezTo>
                  <a:cubicBezTo>
                    <a:pt x="6682" y="3671"/>
                    <a:pt x="6736" y="3668"/>
                    <a:pt x="6789" y="3668"/>
                  </a:cubicBezTo>
                  <a:cubicBezTo>
                    <a:pt x="7179" y="3668"/>
                    <a:pt x="7555" y="3809"/>
                    <a:pt x="7868" y="4060"/>
                  </a:cubicBezTo>
                  <a:cubicBezTo>
                    <a:pt x="8805" y="4836"/>
                    <a:pt x="8930" y="6236"/>
                    <a:pt x="8154" y="7173"/>
                  </a:cubicBezTo>
                  <a:cubicBezTo>
                    <a:pt x="7594" y="7853"/>
                    <a:pt x="6782" y="8202"/>
                    <a:pt x="5963" y="8202"/>
                  </a:cubicBezTo>
                  <a:cubicBezTo>
                    <a:pt x="5320" y="8202"/>
                    <a:pt x="4673" y="7987"/>
                    <a:pt x="4139" y="7548"/>
                  </a:cubicBezTo>
                  <a:cubicBezTo>
                    <a:pt x="3390" y="6923"/>
                    <a:pt x="2926" y="6049"/>
                    <a:pt x="2837" y="5077"/>
                  </a:cubicBezTo>
                  <a:cubicBezTo>
                    <a:pt x="2739" y="4104"/>
                    <a:pt x="3033" y="3150"/>
                    <a:pt x="3658" y="2400"/>
                  </a:cubicBezTo>
                  <a:cubicBezTo>
                    <a:pt x="4578" y="1294"/>
                    <a:pt x="5909" y="722"/>
                    <a:pt x="7247" y="722"/>
                  </a:cubicBezTo>
                  <a:cubicBezTo>
                    <a:pt x="8296" y="722"/>
                    <a:pt x="9349" y="1073"/>
                    <a:pt x="10215" y="1794"/>
                  </a:cubicBezTo>
                  <a:cubicBezTo>
                    <a:pt x="12730" y="3872"/>
                    <a:pt x="13078" y="7610"/>
                    <a:pt x="10991" y="10117"/>
                  </a:cubicBezTo>
                  <a:cubicBezTo>
                    <a:pt x="9515" y="11898"/>
                    <a:pt x="7382" y="12818"/>
                    <a:pt x="5233" y="12818"/>
                  </a:cubicBezTo>
                  <a:cubicBezTo>
                    <a:pt x="3551" y="12818"/>
                    <a:pt x="1859" y="12254"/>
                    <a:pt x="464" y="11098"/>
                  </a:cubicBezTo>
                  <a:lnTo>
                    <a:pt x="0" y="11651"/>
                  </a:lnTo>
                  <a:cubicBezTo>
                    <a:pt x="1525" y="12918"/>
                    <a:pt x="3381" y="13534"/>
                    <a:pt x="5228" y="13534"/>
                  </a:cubicBezTo>
                  <a:cubicBezTo>
                    <a:pt x="7583" y="13534"/>
                    <a:pt x="9929" y="12526"/>
                    <a:pt x="11544" y="10572"/>
                  </a:cubicBezTo>
                  <a:cubicBezTo>
                    <a:pt x="13881" y="7762"/>
                    <a:pt x="13489" y="3569"/>
                    <a:pt x="10678" y="1241"/>
                  </a:cubicBezTo>
                  <a:cubicBezTo>
                    <a:pt x="9676" y="407"/>
                    <a:pt x="8459" y="0"/>
                    <a:pt x="7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10771;p36">
              <a:extLst>
                <a:ext uri="{FF2B5EF4-FFF2-40B4-BE49-F238E27FC236}">
                  <a16:creationId xmlns:a16="http://schemas.microsoft.com/office/drawing/2014/main" id="{B2557DFB-0D8D-9F46-DC3D-B88D71726A8C}"/>
                </a:ext>
              </a:extLst>
            </p:cNvPr>
            <p:cNvSpPr/>
            <p:nvPr/>
          </p:nvSpPr>
          <p:spPr>
            <a:xfrm>
              <a:off x="2670425" y="2133900"/>
              <a:ext cx="208350" cy="239975"/>
            </a:xfrm>
            <a:custGeom>
              <a:avLst/>
              <a:gdLst/>
              <a:ahLst/>
              <a:cxnLst/>
              <a:rect l="l" t="t" r="r" b="b"/>
              <a:pathLst>
                <a:path w="8334" h="9599" extrusionOk="0">
                  <a:moveTo>
                    <a:pt x="4631" y="0"/>
                  </a:moveTo>
                  <a:cubicBezTo>
                    <a:pt x="3712" y="0"/>
                    <a:pt x="2824" y="294"/>
                    <a:pt x="2080" y="856"/>
                  </a:cubicBezTo>
                  <a:cubicBezTo>
                    <a:pt x="1170" y="1534"/>
                    <a:pt x="572" y="2533"/>
                    <a:pt x="411" y="3666"/>
                  </a:cubicBezTo>
                  <a:cubicBezTo>
                    <a:pt x="1" y="6530"/>
                    <a:pt x="1999" y="9188"/>
                    <a:pt x="4854" y="9598"/>
                  </a:cubicBezTo>
                  <a:lnTo>
                    <a:pt x="4961" y="8894"/>
                  </a:lnTo>
                  <a:cubicBezTo>
                    <a:pt x="3766" y="8715"/>
                    <a:pt x="2704" y="8091"/>
                    <a:pt x="1981" y="7118"/>
                  </a:cubicBezTo>
                  <a:cubicBezTo>
                    <a:pt x="1259" y="6155"/>
                    <a:pt x="955" y="4959"/>
                    <a:pt x="1125" y="3764"/>
                  </a:cubicBezTo>
                  <a:cubicBezTo>
                    <a:pt x="1259" y="2827"/>
                    <a:pt x="1749" y="1998"/>
                    <a:pt x="2508" y="1427"/>
                  </a:cubicBezTo>
                  <a:cubicBezTo>
                    <a:pt x="3126" y="961"/>
                    <a:pt x="3864" y="721"/>
                    <a:pt x="4623" y="721"/>
                  </a:cubicBezTo>
                  <a:cubicBezTo>
                    <a:pt x="4794" y="721"/>
                    <a:pt x="4967" y="733"/>
                    <a:pt x="5139" y="758"/>
                  </a:cubicBezTo>
                  <a:cubicBezTo>
                    <a:pt x="5871" y="865"/>
                    <a:pt x="6522" y="1248"/>
                    <a:pt x="6968" y="1837"/>
                  </a:cubicBezTo>
                  <a:cubicBezTo>
                    <a:pt x="7405" y="2426"/>
                    <a:pt x="7593" y="3157"/>
                    <a:pt x="7486" y="3889"/>
                  </a:cubicBezTo>
                  <a:cubicBezTo>
                    <a:pt x="7405" y="4460"/>
                    <a:pt x="7111" y="4959"/>
                    <a:pt x="6647" y="5298"/>
                  </a:cubicBezTo>
                  <a:cubicBezTo>
                    <a:pt x="6275" y="5583"/>
                    <a:pt x="5830" y="5731"/>
                    <a:pt x="5368" y="5731"/>
                  </a:cubicBezTo>
                  <a:cubicBezTo>
                    <a:pt x="5266" y="5731"/>
                    <a:pt x="5163" y="5723"/>
                    <a:pt x="5059" y="5709"/>
                  </a:cubicBezTo>
                  <a:cubicBezTo>
                    <a:pt x="4167" y="5575"/>
                    <a:pt x="3543" y="4745"/>
                    <a:pt x="3667" y="3844"/>
                  </a:cubicBezTo>
                  <a:cubicBezTo>
                    <a:pt x="3757" y="3226"/>
                    <a:pt x="4291" y="2779"/>
                    <a:pt x="4898" y="2779"/>
                  </a:cubicBezTo>
                  <a:cubicBezTo>
                    <a:pt x="4957" y="2779"/>
                    <a:pt x="5017" y="2783"/>
                    <a:pt x="5077" y="2792"/>
                  </a:cubicBezTo>
                  <a:cubicBezTo>
                    <a:pt x="5577" y="2863"/>
                    <a:pt x="5933" y="3336"/>
                    <a:pt x="5862" y="3835"/>
                  </a:cubicBezTo>
                  <a:cubicBezTo>
                    <a:pt x="5835" y="4014"/>
                    <a:pt x="5737" y="4165"/>
                    <a:pt x="5594" y="4272"/>
                  </a:cubicBezTo>
                  <a:cubicBezTo>
                    <a:pt x="5479" y="4359"/>
                    <a:pt x="5346" y="4405"/>
                    <a:pt x="5204" y="4405"/>
                  </a:cubicBezTo>
                  <a:cubicBezTo>
                    <a:pt x="5171" y="4405"/>
                    <a:pt x="5138" y="4402"/>
                    <a:pt x="5104" y="4397"/>
                  </a:cubicBezTo>
                  <a:lnTo>
                    <a:pt x="5006" y="5111"/>
                  </a:lnTo>
                  <a:cubicBezTo>
                    <a:pt x="5075" y="5121"/>
                    <a:pt x="5144" y="5126"/>
                    <a:pt x="5212" y="5126"/>
                  </a:cubicBezTo>
                  <a:cubicBezTo>
                    <a:pt x="5507" y="5126"/>
                    <a:pt x="5793" y="5033"/>
                    <a:pt x="6032" y="4852"/>
                  </a:cubicBezTo>
                  <a:cubicBezTo>
                    <a:pt x="6326" y="4629"/>
                    <a:pt x="6513" y="4308"/>
                    <a:pt x="6567" y="3942"/>
                  </a:cubicBezTo>
                  <a:cubicBezTo>
                    <a:pt x="6701" y="3041"/>
                    <a:pt x="6076" y="2212"/>
                    <a:pt x="5175" y="2087"/>
                  </a:cubicBezTo>
                  <a:cubicBezTo>
                    <a:pt x="5078" y="2072"/>
                    <a:pt x="4981" y="2065"/>
                    <a:pt x="4886" y="2065"/>
                  </a:cubicBezTo>
                  <a:cubicBezTo>
                    <a:pt x="3931" y="2065"/>
                    <a:pt x="3101" y="2773"/>
                    <a:pt x="2963" y="3746"/>
                  </a:cubicBezTo>
                  <a:cubicBezTo>
                    <a:pt x="2775" y="5031"/>
                    <a:pt x="3667" y="6235"/>
                    <a:pt x="4961" y="6414"/>
                  </a:cubicBezTo>
                  <a:cubicBezTo>
                    <a:pt x="5104" y="6435"/>
                    <a:pt x="5247" y="6446"/>
                    <a:pt x="5389" y="6446"/>
                  </a:cubicBezTo>
                  <a:cubicBezTo>
                    <a:pt x="5997" y="6446"/>
                    <a:pt x="6585" y="6247"/>
                    <a:pt x="7084" y="5878"/>
                  </a:cubicBezTo>
                  <a:cubicBezTo>
                    <a:pt x="7691" y="5414"/>
                    <a:pt x="8092" y="4745"/>
                    <a:pt x="8199" y="3996"/>
                  </a:cubicBezTo>
                  <a:cubicBezTo>
                    <a:pt x="8333" y="3068"/>
                    <a:pt x="8101" y="2149"/>
                    <a:pt x="7539" y="1409"/>
                  </a:cubicBezTo>
                  <a:cubicBezTo>
                    <a:pt x="6977" y="659"/>
                    <a:pt x="6165" y="178"/>
                    <a:pt x="5246" y="44"/>
                  </a:cubicBezTo>
                  <a:cubicBezTo>
                    <a:pt x="5041" y="15"/>
                    <a:pt x="4835" y="0"/>
                    <a:pt x="4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10772;p36">
              <a:extLst>
                <a:ext uri="{FF2B5EF4-FFF2-40B4-BE49-F238E27FC236}">
                  <a16:creationId xmlns:a16="http://schemas.microsoft.com/office/drawing/2014/main" id="{12C6B7BA-55DD-9E36-6AC1-7708C2297248}"/>
                </a:ext>
              </a:extLst>
            </p:cNvPr>
            <p:cNvSpPr/>
            <p:nvPr/>
          </p:nvSpPr>
          <p:spPr>
            <a:xfrm>
              <a:off x="2564500" y="2340725"/>
              <a:ext cx="225725" cy="215800"/>
            </a:xfrm>
            <a:custGeom>
              <a:avLst/>
              <a:gdLst/>
              <a:ahLst/>
              <a:cxnLst/>
              <a:rect l="l" t="t" r="r" b="b"/>
              <a:pathLst>
                <a:path w="9029" h="8632" extrusionOk="0">
                  <a:moveTo>
                    <a:pt x="5434" y="0"/>
                  </a:moveTo>
                  <a:cubicBezTo>
                    <a:pt x="4034" y="0"/>
                    <a:pt x="2638" y="554"/>
                    <a:pt x="1606" y="1655"/>
                  </a:cubicBezTo>
                  <a:cubicBezTo>
                    <a:pt x="0" y="3368"/>
                    <a:pt x="90" y="6071"/>
                    <a:pt x="1802" y="7686"/>
                  </a:cubicBezTo>
                  <a:cubicBezTo>
                    <a:pt x="2472" y="8319"/>
                    <a:pt x="3328" y="8632"/>
                    <a:pt x="4184" y="8632"/>
                  </a:cubicBezTo>
                  <a:cubicBezTo>
                    <a:pt x="5112" y="8632"/>
                    <a:pt x="6040" y="8257"/>
                    <a:pt x="6727" y="7534"/>
                  </a:cubicBezTo>
                  <a:cubicBezTo>
                    <a:pt x="7253" y="6972"/>
                    <a:pt x="7530" y="6250"/>
                    <a:pt x="7503" y="5483"/>
                  </a:cubicBezTo>
                  <a:cubicBezTo>
                    <a:pt x="7476" y="4715"/>
                    <a:pt x="7155" y="4011"/>
                    <a:pt x="6602" y="3484"/>
                  </a:cubicBezTo>
                  <a:cubicBezTo>
                    <a:pt x="6150" y="3058"/>
                    <a:pt x="5571" y="2847"/>
                    <a:pt x="4993" y="2847"/>
                  </a:cubicBezTo>
                  <a:cubicBezTo>
                    <a:pt x="4362" y="2847"/>
                    <a:pt x="3731" y="3098"/>
                    <a:pt x="3266" y="3591"/>
                  </a:cubicBezTo>
                  <a:cubicBezTo>
                    <a:pt x="2525" y="4376"/>
                    <a:pt x="2561" y="5625"/>
                    <a:pt x="3355" y="6366"/>
                  </a:cubicBezTo>
                  <a:cubicBezTo>
                    <a:pt x="3670" y="6659"/>
                    <a:pt x="4070" y="6805"/>
                    <a:pt x="4471" y="6805"/>
                  </a:cubicBezTo>
                  <a:cubicBezTo>
                    <a:pt x="4909" y="6805"/>
                    <a:pt x="5348" y="6630"/>
                    <a:pt x="5674" y="6285"/>
                  </a:cubicBezTo>
                  <a:cubicBezTo>
                    <a:pt x="5924" y="6018"/>
                    <a:pt x="6058" y="5670"/>
                    <a:pt x="6049" y="5295"/>
                  </a:cubicBezTo>
                  <a:cubicBezTo>
                    <a:pt x="6031" y="4929"/>
                    <a:pt x="5879" y="4590"/>
                    <a:pt x="5612" y="4332"/>
                  </a:cubicBezTo>
                  <a:lnTo>
                    <a:pt x="5121" y="4858"/>
                  </a:lnTo>
                  <a:cubicBezTo>
                    <a:pt x="5246" y="4983"/>
                    <a:pt x="5317" y="5144"/>
                    <a:pt x="5326" y="5322"/>
                  </a:cubicBezTo>
                  <a:cubicBezTo>
                    <a:pt x="5335" y="5500"/>
                    <a:pt x="5273" y="5670"/>
                    <a:pt x="5148" y="5795"/>
                  </a:cubicBezTo>
                  <a:cubicBezTo>
                    <a:pt x="4966" y="5990"/>
                    <a:pt x="4719" y="6089"/>
                    <a:pt x="4473" y="6089"/>
                  </a:cubicBezTo>
                  <a:cubicBezTo>
                    <a:pt x="4246" y="6089"/>
                    <a:pt x="4020" y="6006"/>
                    <a:pt x="3845" y="5839"/>
                  </a:cubicBezTo>
                  <a:cubicBezTo>
                    <a:pt x="3346" y="5367"/>
                    <a:pt x="3319" y="4581"/>
                    <a:pt x="3792" y="4082"/>
                  </a:cubicBezTo>
                  <a:cubicBezTo>
                    <a:pt x="4111" y="3739"/>
                    <a:pt x="4547" y="3567"/>
                    <a:pt x="4983" y="3567"/>
                  </a:cubicBezTo>
                  <a:cubicBezTo>
                    <a:pt x="5388" y="3567"/>
                    <a:pt x="5794" y="3715"/>
                    <a:pt x="6111" y="4011"/>
                  </a:cubicBezTo>
                  <a:cubicBezTo>
                    <a:pt x="6531" y="4403"/>
                    <a:pt x="6763" y="4929"/>
                    <a:pt x="6789" y="5509"/>
                  </a:cubicBezTo>
                  <a:cubicBezTo>
                    <a:pt x="6807" y="6080"/>
                    <a:pt x="6593" y="6624"/>
                    <a:pt x="6209" y="7035"/>
                  </a:cubicBezTo>
                  <a:cubicBezTo>
                    <a:pt x="5666" y="7615"/>
                    <a:pt x="4929" y="7908"/>
                    <a:pt x="4190" y="7908"/>
                  </a:cubicBezTo>
                  <a:cubicBezTo>
                    <a:pt x="3510" y="7908"/>
                    <a:pt x="2828" y="7660"/>
                    <a:pt x="2293" y="7160"/>
                  </a:cubicBezTo>
                  <a:cubicBezTo>
                    <a:pt x="866" y="5822"/>
                    <a:pt x="794" y="3573"/>
                    <a:pt x="2133" y="2146"/>
                  </a:cubicBezTo>
                  <a:cubicBezTo>
                    <a:pt x="3025" y="1198"/>
                    <a:pt x="4232" y="720"/>
                    <a:pt x="5440" y="720"/>
                  </a:cubicBezTo>
                  <a:cubicBezTo>
                    <a:pt x="6552" y="720"/>
                    <a:pt x="7666" y="1124"/>
                    <a:pt x="8538" y="1941"/>
                  </a:cubicBezTo>
                  <a:lnTo>
                    <a:pt x="9029" y="1415"/>
                  </a:lnTo>
                  <a:cubicBezTo>
                    <a:pt x="8015" y="470"/>
                    <a:pt x="6723" y="0"/>
                    <a:pt x="5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10773;p36">
              <a:extLst>
                <a:ext uri="{FF2B5EF4-FFF2-40B4-BE49-F238E27FC236}">
                  <a16:creationId xmlns:a16="http://schemas.microsoft.com/office/drawing/2014/main" id="{09D35991-516F-0114-C72E-CCB701981948}"/>
                </a:ext>
              </a:extLst>
            </p:cNvPr>
            <p:cNvSpPr/>
            <p:nvPr/>
          </p:nvSpPr>
          <p:spPr>
            <a:xfrm>
              <a:off x="2687175" y="2068775"/>
              <a:ext cx="57550" cy="54650"/>
            </a:xfrm>
            <a:custGeom>
              <a:avLst/>
              <a:gdLst/>
              <a:ahLst/>
              <a:cxnLst/>
              <a:rect l="l" t="t" r="r" b="b"/>
              <a:pathLst>
                <a:path w="2302" h="2186" extrusionOk="0">
                  <a:moveTo>
                    <a:pt x="1151" y="713"/>
                  </a:moveTo>
                  <a:cubicBezTo>
                    <a:pt x="1338" y="713"/>
                    <a:pt x="1499" y="856"/>
                    <a:pt x="1526" y="1052"/>
                  </a:cubicBezTo>
                  <a:cubicBezTo>
                    <a:pt x="1543" y="1257"/>
                    <a:pt x="1401" y="1445"/>
                    <a:pt x="1195" y="1462"/>
                  </a:cubicBezTo>
                  <a:cubicBezTo>
                    <a:pt x="1183" y="1464"/>
                    <a:pt x="1171" y="1464"/>
                    <a:pt x="1159" y="1464"/>
                  </a:cubicBezTo>
                  <a:cubicBezTo>
                    <a:pt x="1073" y="1464"/>
                    <a:pt x="989" y="1437"/>
                    <a:pt x="919" y="1382"/>
                  </a:cubicBezTo>
                  <a:cubicBezTo>
                    <a:pt x="839" y="1320"/>
                    <a:pt x="794" y="1231"/>
                    <a:pt x="776" y="1132"/>
                  </a:cubicBezTo>
                  <a:cubicBezTo>
                    <a:pt x="758" y="927"/>
                    <a:pt x="910" y="740"/>
                    <a:pt x="1106" y="722"/>
                  </a:cubicBezTo>
                  <a:cubicBezTo>
                    <a:pt x="1124" y="722"/>
                    <a:pt x="1142" y="713"/>
                    <a:pt x="1151" y="713"/>
                  </a:cubicBezTo>
                  <a:close/>
                  <a:moveTo>
                    <a:pt x="1164" y="1"/>
                  </a:moveTo>
                  <a:cubicBezTo>
                    <a:pt x="1122" y="1"/>
                    <a:pt x="1078" y="3"/>
                    <a:pt x="1035" y="8"/>
                  </a:cubicBezTo>
                  <a:cubicBezTo>
                    <a:pt x="428" y="71"/>
                    <a:pt x="0" y="615"/>
                    <a:pt x="62" y="1213"/>
                  </a:cubicBezTo>
                  <a:cubicBezTo>
                    <a:pt x="98" y="1498"/>
                    <a:pt x="241" y="1766"/>
                    <a:pt x="473" y="1944"/>
                  </a:cubicBezTo>
                  <a:cubicBezTo>
                    <a:pt x="660" y="2105"/>
                    <a:pt x="901" y="2185"/>
                    <a:pt x="1151" y="2185"/>
                  </a:cubicBezTo>
                  <a:cubicBezTo>
                    <a:pt x="1187" y="2185"/>
                    <a:pt x="1231" y="2185"/>
                    <a:pt x="1276" y="2176"/>
                  </a:cubicBezTo>
                  <a:cubicBezTo>
                    <a:pt x="1873" y="2114"/>
                    <a:pt x="2302" y="1569"/>
                    <a:pt x="2239" y="972"/>
                  </a:cubicBezTo>
                  <a:cubicBezTo>
                    <a:pt x="2173" y="417"/>
                    <a:pt x="1715" y="1"/>
                    <a:pt x="1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10774;p36">
              <a:extLst>
                <a:ext uri="{FF2B5EF4-FFF2-40B4-BE49-F238E27FC236}">
                  <a16:creationId xmlns:a16="http://schemas.microsoft.com/office/drawing/2014/main" id="{50AA3B58-D684-3037-4376-18BD88FA204D}"/>
                </a:ext>
              </a:extLst>
            </p:cNvPr>
            <p:cNvSpPr/>
            <p:nvPr/>
          </p:nvSpPr>
          <p:spPr>
            <a:xfrm>
              <a:off x="2768350" y="2207100"/>
              <a:ext cx="56900" cy="54800"/>
            </a:xfrm>
            <a:custGeom>
              <a:avLst/>
              <a:gdLst/>
              <a:ahLst/>
              <a:cxnLst/>
              <a:rect l="l" t="t" r="r" b="b"/>
              <a:pathLst>
                <a:path w="2276" h="2192" extrusionOk="0">
                  <a:moveTo>
                    <a:pt x="1124" y="720"/>
                  </a:moveTo>
                  <a:cubicBezTo>
                    <a:pt x="1312" y="720"/>
                    <a:pt x="1472" y="863"/>
                    <a:pt x="1490" y="1050"/>
                  </a:cubicBezTo>
                  <a:cubicBezTo>
                    <a:pt x="1517" y="1255"/>
                    <a:pt x="1365" y="1443"/>
                    <a:pt x="1160" y="1469"/>
                  </a:cubicBezTo>
                  <a:cubicBezTo>
                    <a:pt x="1148" y="1470"/>
                    <a:pt x="1135" y="1471"/>
                    <a:pt x="1123" y="1471"/>
                  </a:cubicBezTo>
                  <a:cubicBezTo>
                    <a:pt x="1038" y="1471"/>
                    <a:pt x="954" y="1444"/>
                    <a:pt x="883" y="1389"/>
                  </a:cubicBezTo>
                  <a:cubicBezTo>
                    <a:pt x="812" y="1327"/>
                    <a:pt x="759" y="1237"/>
                    <a:pt x="750" y="1139"/>
                  </a:cubicBezTo>
                  <a:cubicBezTo>
                    <a:pt x="741" y="1041"/>
                    <a:pt x="767" y="943"/>
                    <a:pt x="830" y="863"/>
                  </a:cubicBezTo>
                  <a:cubicBezTo>
                    <a:pt x="892" y="782"/>
                    <a:pt x="982" y="738"/>
                    <a:pt x="1080" y="720"/>
                  </a:cubicBezTo>
                  <a:close/>
                  <a:moveTo>
                    <a:pt x="1115" y="0"/>
                  </a:moveTo>
                  <a:cubicBezTo>
                    <a:pt x="1077" y="0"/>
                    <a:pt x="1038" y="2"/>
                    <a:pt x="999" y="6"/>
                  </a:cubicBezTo>
                  <a:cubicBezTo>
                    <a:pt x="714" y="42"/>
                    <a:pt x="446" y="185"/>
                    <a:pt x="268" y="408"/>
                  </a:cubicBezTo>
                  <a:cubicBezTo>
                    <a:pt x="81" y="640"/>
                    <a:pt x="0" y="925"/>
                    <a:pt x="36" y="1220"/>
                  </a:cubicBezTo>
                  <a:cubicBezTo>
                    <a:pt x="63" y="1505"/>
                    <a:pt x="205" y="1764"/>
                    <a:pt x="437" y="1951"/>
                  </a:cubicBezTo>
                  <a:cubicBezTo>
                    <a:pt x="634" y="2103"/>
                    <a:pt x="875" y="2192"/>
                    <a:pt x="1115" y="2192"/>
                  </a:cubicBezTo>
                  <a:cubicBezTo>
                    <a:pt x="1160" y="2192"/>
                    <a:pt x="1196" y="2183"/>
                    <a:pt x="1240" y="2183"/>
                  </a:cubicBezTo>
                  <a:cubicBezTo>
                    <a:pt x="1838" y="2112"/>
                    <a:pt x="2275" y="1576"/>
                    <a:pt x="2204" y="979"/>
                  </a:cubicBezTo>
                  <a:cubicBezTo>
                    <a:pt x="2145" y="412"/>
                    <a:pt x="1666" y="0"/>
                    <a:pt x="1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10775;p36">
              <a:extLst>
                <a:ext uri="{FF2B5EF4-FFF2-40B4-BE49-F238E27FC236}">
                  <a16:creationId xmlns:a16="http://schemas.microsoft.com/office/drawing/2014/main" id="{E03FCF7B-7D4F-A517-CF69-14EB9616F186}"/>
                </a:ext>
              </a:extLst>
            </p:cNvPr>
            <p:cNvSpPr/>
            <p:nvPr/>
          </p:nvSpPr>
          <p:spPr>
            <a:xfrm>
              <a:off x="2656150" y="2440850"/>
              <a:ext cx="56900" cy="54575"/>
            </a:xfrm>
            <a:custGeom>
              <a:avLst/>
              <a:gdLst/>
              <a:ahLst/>
              <a:cxnLst/>
              <a:rect l="l" t="t" r="r" b="b"/>
              <a:pathLst>
                <a:path w="2276" h="2183" extrusionOk="0">
                  <a:moveTo>
                    <a:pt x="1152" y="719"/>
                  </a:moveTo>
                  <a:cubicBezTo>
                    <a:pt x="1241" y="719"/>
                    <a:pt x="1321" y="746"/>
                    <a:pt x="1384" y="800"/>
                  </a:cubicBezTo>
                  <a:cubicBezTo>
                    <a:pt x="1464" y="862"/>
                    <a:pt x="1518" y="951"/>
                    <a:pt x="1526" y="1049"/>
                  </a:cubicBezTo>
                  <a:cubicBezTo>
                    <a:pt x="1544" y="1254"/>
                    <a:pt x="1402" y="1442"/>
                    <a:pt x="1196" y="1469"/>
                  </a:cubicBezTo>
                  <a:cubicBezTo>
                    <a:pt x="1185" y="1470"/>
                    <a:pt x="1174" y="1470"/>
                    <a:pt x="1164" y="1470"/>
                  </a:cubicBezTo>
                  <a:cubicBezTo>
                    <a:pt x="972" y="1470"/>
                    <a:pt x="802" y="1324"/>
                    <a:pt x="777" y="1139"/>
                  </a:cubicBezTo>
                  <a:cubicBezTo>
                    <a:pt x="759" y="933"/>
                    <a:pt x="911" y="746"/>
                    <a:pt x="1116" y="719"/>
                  </a:cubicBezTo>
                  <a:close/>
                  <a:moveTo>
                    <a:pt x="1146" y="1"/>
                  </a:moveTo>
                  <a:cubicBezTo>
                    <a:pt x="1110" y="1"/>
                    <a:pt x="1073" y="2"/>
                    <a:pt x="1036" y="6"/>
                  </a:cubicBezTo>
                  <a:cubicBezTo>
                    <a:pt x="438" y="77"/>
                    <a:pt x="1" y="612"/>
                    <a:pt x="63" y="1210"/>
                  </a:cubicBezTo>
                  <a:cubicBezTo>
                    <a:pt x="126" y="1772"/>
                    <a:pt x="608" y="2182"/>
                    <a:pt x="1152" y="2182"/>
                  </a:cubicBezTo>
                  <a:lnTo>
                    <a:pt x="1277" y="2182"/>
                  </a:lnTo>
                  <a:cubicBezTo>
                    <a:pt x="1562" y="2147"/>
                    <a:pt x="1821" y="2004"/>
                    <a:pt x="2008" y="1772"/>
                  </a:cubicBezTo>
                  <a:cubicBezTo>
                    <a:pt x="2187" y="1549"/>
                    <a:pt x="2276" y="1263"/>
                    <a:pt x="2240" y="969"/>
                  </a:cubicBezTo>
                  <a:cubicBezTo>
                    <a:pt x="2204" y="684"/>
                    <a:pt x="2062" y="425"/>
                    <a:pt x="1839" y="237"/>
                  </a:cubicBezTo>
                  <a:cubicBezTo>
                    <a:pt x="1636" y="81"/>
                    <a:pt x="1399" y="1"/>
                    <a:pt x="1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10776;p36">
              <a:extLst>
                <a:ext uri="{FF2B5EF4-FFF2-40B4-BE49-F238E27FC236}">
                  <a16:creationId xmlns:a16="http://schemas.microsoft.com/office/drawing/2014/main" id="{CC72B41A-2A2A-2387-FD14-57E1D6DAAA45}"/>
                </a:ext>
              </a:extLst>
            </p:cNvPr>
            <p:cNvSpPr/>
            <p:nvPr/>
          </p:nvSpPr>
          <p:spPr>
            <a:xfrm>
              <a:off x="4214450" y="1761475"/>
              <a:ext cx="219700" cy="204700"/>
            </a:xfrm>
            <a:custGeom>
              <a:avLst/>
              <a:gdLst/>
              <a:ahLst/>
              <a:cxnLst/>
              <a:rect l="l" t="t" r="r" b="b"/>
              <a:pathLst>
                <a:path w="8788" h="8188" extrusionOk="0">
                  <a:moveTo>
                    <a:pt x="3970" y="721"/>
                  </a:moveTo>
                  <a:cubicBezTo>
                    <a:pt x="4621" y="721"/>
                    <a:pt x="5264" y="953"/>
                    <a:pt x="5772" y="1435"/>
                  </a:cubicBezTo>
                  <a:cubicBezTo>
                    <a:pt x="6165" y="1809"/>
                    <a:pt x="6388" y="2318"/>
                    <a:pt x="6406" y="2853"/>
                  </a:cubicBezTo>
                  <a:cubicBezTo>
                    <a:pt x="6406" y="3112"/>
                    <a:pt x="6370" y="3370"/>
                    <a:pt x="6281" y="3602"/>
                  </a:cubicBezTo>
                  <a:cubicBezTo>
                    <a:pt x="6102" y="2996"/>
                    <a:pt x="5763" y="2246"/>
                    <a:pt x="5112" y="1845"/>
                  </a:cubicBezTo>
                  <a:cubicBezTo>
                    <a:pt x="4820" y="1666"/>
                    <a:pt x="4496" y="1577"/>
                    <a:pt x="4142" y="1577"/>
                  </a:cubicBezTo>
                  <a:cubicBezTo>
                    <a:pt x="3825" y="1577"/>
                    <a:pt x="3485" y="1648"/>
                    <a:pt x="3123" y="1791"/>
                  </a:cubicBezTo>
                  <a:cubicBezTo>
                    <a:pt x="2240" y="2148"/>
                    <a:pt x="1428" y="2889"/>
                    <a:pt x="1151" y="4039"/>
                  </a:cubicBezTo>
                  <a:cubicBezTo>
                    <a:pt x="1098" y="3138"/>
                    <a:pt x="1401" y="2229"/>
                    <a:pt x="2070" y="1533"/>
                  </a:cubicBezTo>
                  <a:cubicBezTo>
                    <a:pt x="2579" y="989"/>
                    <a:pt x="3274" y="721"/>
                    <a:pt x="3970" y="721"/>
                  </a:cubicBezTo>
                  <a:close/>
                  <a:moveTo>
                    <a:pt x="3968" y="1"/>
                  </a:moveTo>
                  <a:cubicBezTo>
                    <a:pt x="3085" y="1"/>
                    <a:pt x="2202" y="347"/>
                    <a:pt x="1544" y="1033"/>
                  </a:cubicBezTo>
                  <a:cubicBezTo>
                    <a:pt x="0" y="2666"/>
                    <a:pt x="63" y="5262"/>
                    <a:pt x="1695" y="6814"/>
                  </a:cubicBezTo>
                  <a:cubicBezTo>
                    <a:pt x="2668" y="7733"/>
                    <a:pt x="3908" y="8188"/>
                    <a:pt x="5148" y="8188"/>
                  </a:cubicBezTo>
                  <a:cubicBezTo>
                    <a:pt x="6477" y="8188"/>
                    <a:pt x="7797" y="7670"/>
                    <a:pt x="8788" y="6635"/>
                  </a:cubicBezTo>
                  <a:lnTo>
                    <a:pt x="8261" y="6136"/>
                  </a:lnTo>
                  <a:cubicBezTo>
                    <a:pt x="7476" y="6966"/>
                    <a:pt x="6406" y="7438"/>
                    <a:pt x="5255" y="7474"/>
                  </a:cubicBezTo>
                  <a:cubicBezTo>
                    <a:pt x="5220" y="7475"/>
                    <a:pt x="5186" y="7475"/>
                    <a:pt x="5151" y="7475"/>
                  </a:cubicBezTo>
                  <a:cubicBezTo>
                    <a:pt x="4039" y="7475"/>
                    <a:pt x="2999" y="7058"/>
                    <a:pt x="2186" y="6288"/>
                  </a:cubicBezTo>
                  <a:cubicBezTo>
                    <a:pt x="2097" y="6207"/>
                    <a:pt x="2016" y="6118"/>
                    <a:pt x="1936" y="6029"/>
                  </a:cubicBezTo>
                  <a:cubicBezTo>
                    <a:pt x="1249" y="3540"/>
                    <a:pt x="2873" y="2675"/>
                    <a:pt x="3390" y="2460"/>
                  </a:cubicBezTo>
                  <a:cubicBezTo>
                    <a:pt x="3667" y="2353"/>
                    <a:pt x="3914" y="2300"/>
                    <a:pt x="4137" y="2300"/>
                  </a:cubicBezTo>
                  <a:cubicBezTo>
                    <a:pt x="4360" y="2300"/>
                    <a:pt x="4559" y="2353"/>
                    <a:pt x="4737" y="2460"/>
                  </a:cubicBezTo>
                  <a:cubicBezTo>
                    <a:pt x="5594" y="2987"/>
                    <a:pt x="5745" y="4566"/>
                    <a:pt x="5745" y="4584"/>
                  </a:cubicBezTo>
                  <a:lnTo>
                    <a:pt x="5817" y="5369"/>
                  </a:lnTo>
                  <a:lnTo>
                    <a:pt x="6370" y="4798"/>
                  </a:lnTo>
                  <a:cubicBezTo>
                    <a:pt x="6870" y="4263"/>
                    <a:pt x="7137" y="3567"/>
                    <a:pt x="7119" y="2835"/>
                  </a:cubicBezTo>
                  <a:cubicBezTo>
                    <a:pt x="7101" y="2104"/>
                    <a:pt x="6798" y="1426"/>
                    <a:pt x="6272" y="917"/>
                  </a:cubicBezTo>
                  <a:cubicBezTo>
                    <a:pt x="5625" y="304"/>
                    <a:pt x="4796" y="1"/>
                    <a:pt x="3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10777;p36">
              <a:extLst>
                <a:ext uri="{FF2B5EF4-FFF2-40B4-BE49-F238E27FC236}">
                  <a16:creationId xmlns:a16="http://schemas.microsoft.com/office/drawing/2014/main" id="{498A717D-C5F9-3362-DA82-1EF2D12A6353}"/>
                </a:ext>
              </a:extLst>
            </p:cNvPr>
            <p:cNvSpPr/>
            <p:nvPr/>
          </p:nvSpPr>
          <p:spPr>
            <a:xfrm>
              <a:off x="4025775" y="1697775"/>
              <a:ext cx="238875" cy="182775"/>
            </a:xfrm>
            <a:custGeom>
              <a:avLst/>
              <a:gdLst/>
              <a:ahLst/>
              <a:cxnLst/>
              <a:rect l="l" t="t" r="r" b="b"/>
              <a:pathLst>
                <a:path w="9555" h="7311" extrusionOk="0">
                  <a:moveTo>
                    <a:pt x="6064" y="721"/>
                  </a:moveTo>
                  <a:cubicBezTo>
                    <a:pt x="6166" y="721"/>
                    <a:pt x="6268" y="729"/>
                    <a:pt x="6370" y="744"/>
                  </a:cubicBezTo>
                  <a:cubicBezTo>
                    <a:pt x="7797" y="967"/>
                    <a:pt x="8778" y="2305"/>
                    <a:pt x="8555" y="3733"/>
                  </a:cubicBezTo>
                  <a:cubicBezTo>
                    <a:pt x="8422" y="4625"/>
                    <a:pt x="7949" y="5410"/>
                    <a:pt x="7226" y="5936"/>
                  </a:cubicBezTo>
                  <a:cubicBezTo>
                    <a:pt x="7190" y="5954"/>
                    <a:pt x="7164" y="5981"/>
                    <a:pt x="7137" y="5999"/>
                  </a:cubicBezTo>
                  <a:cubicBezTo>
                    <a:pt x="7877" y="5080"/>
                    <a:pt x="7967" y="3983"/>
                    <a:pt x="7708" y="3064"/>
                  </a:cubicBezTo>
                  <a:cubicBezTo>
                    <a:pt x="7485" y="2270"/>
                    <a:pt x="7057" y="1752"/>
                    <a:pt x="6450" y="1520"/>
                  </a:cubicBezTo>
                  <a:cubicBezTo>
                    <a:pt x="6200" y="1422"/>
                    <a:pt x="5942" y="1387"/>
                    <a:pt x="5683" y="1387"/>
                  </a:cubicBezTo>
                  <a:cubicBezTo>
                    <a:pt x="5201" y="1387"/>
                    <a:pt x="4728" y="1520"/>
                    <a:pt x="4345" y="1663"/>
                  </a:cubicBezTo>
                  <a:cubicBezTo>
                    <a:pt x="4478" y="1458"/>
                    <a:pt x="4657" y="1262"/>
                    <a:pt x="4862" y="1110"/>
                  </a:cubicBezTo>
                  <a:cubicBezTo>
                    <a:pt x="5216" y="857"/>
                    <a:pt x="5634" y="721"/>
                    <a:pt x="6064" y="721"/>
                  </a:cubicBezTo>
                  <a:close/>
                  <a:moveTo>
                    <a:pt x="6066" y="0"/>
                  </a:moveTo>
                  <a:cubicBezTo>
                    <a:pt x="5485" y="0"/>
                    <a:pt x="4920" y="183"/>
                    <a:pt x="4443" y="530"/>
                  </a:cubicBezTo>
                  <a:cubicBezTo>
                    <a:pt x="3845" y="967"/>
                    <a:pt x="3461" y="1601"/>
                    <a:pt x="3346" y="2332"/>
                  </a:cubicBezTo>
                  <a:lnTo>
                    <a:pt x="3230" y="3117"/>
                  </a:lnTo>
                  <a:lnTo>
                    <a:pt x="3230" y="3117"/>
                  </a:lnTo>
                  <a:lnTo>
                    <a:pt x="3899" y="2689"/>
                  </a:lnTo>
                  <a:cubicBezTo>
                    <a:pt x="4198" y="2497"/>
                    <a:pt x="4981" y="2105"/>
                    <a:pt x="5684" y="2105"/>
                  </a:cubicBezTo>
                  <a:cubicBezTo>
                    <a:pt x="5861" y="2105"/>
                    <a:pt x="6033" y="2130"/>
                    <a:pt x="6191" y="2189"/>
                  </a:cubicBezTo>
                  <a:cubicBezTo>
                    <a:pt x="6584" y="2341"/>
                    <a:pt x="6851" y="2689"/>
                    <a:pt x="7012" y="3251"/>
                  </a:cubicBezTo>
                  <a:cubicBezTo>
                    <a:pt x="7164" y="3795"/>
                    <a:pt x="7467" y="5615"/>
                    <a:pt x="5085" y="6587"/>
                  </a:cubicBezTo>
                  <a:cubicBezTo>
                    <a:pt x="4960" y="6579"/>
                    <a:pt x="4844" y="6570"/>
                    <a:pt x="4719" y="6552"/>
                  </a:cubicBezTo>
                  <a:cubicBezTo>
                    <a:pt x="2382" y="6186"/>
                    <a:pt x="767" y="3983"/>
                    <a:pt x="1133" y="1645"/>
                  </a:cubicBezTo>
                  <a:lnTo>
                    <a:pt x="419" y="1538"/>
                  </a:lnTo>
                  <a:lnTo>
                    <a:pt x="419" y="1538"/>
                  </a:lnTo>
                  <a:cubicBezTo>
                    <a:pt x="0" y="4268"/>
                    <a:pt x="1874" y="6837"/>
                    <a:pt x="4612" y="7257"/>
                  </a:cubicBezTo>
                  <a:cubicBezTo>
                    <a:pt x="4817" y="7292"/>
                    <a:pt x="5032" y="7310"/>
                    <a:pt x="5246" y="7310"/>
                  </a:cubicBezTo>
                  <a:cubicBezTo>
                    <a:pt x="6102" y="7310"/>
                    <a:pt x="6941" y="7034"/>
                    <a:pt x="7645" y="6516"/>
                  </a:cubicBezTo>
                  <a:cubicBezTo>
                    <a:pt x="8529" y="5874"/>
                    <a:pt x="9100" y="4919"/>
                    <a:pt x="9269" y="3849"/>
                  </a:cubicBezTo>
                  <a:cubicBezTo>
                    <a:pt x="9555" y="2029"/>
                    <a:pt x="8297" y="316"/>
                    <a:pt x="6477" y="31"/>
                  </a:cubicBezTo>
                  <a:cubicBezTo>
                    <a:pt x="6340" y="10"/>
                    <a:pt x="6203" y="0"/>
                    <a:pt x="6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10778;p36">
              <a:extLst>
                <a:ext uri="{FF2B5EF4-FFF2-40B4-BE49-F238E27FC236}">
                  <a16:creationId xmlns:a16="http://schemas.microsoft.com/office/drawing/2014/main" id="{82957AFD-039E-A4E7-C613-87737D0F5FEB}"/>
                </a:ext>
              </a:extLst>
            </p:cNvPr>
            <p:cNvSpPr/>
            <p:nvPr/>
          </p:nvSpPr>
          <p:spPr>
            <a:xfrm>
              <a:off x="4226275" y="1626275"/>
              <a:ext cx="132500" cy="150325"/>
            </a:xfrm>
            <a:custGeom>
              <a:avLst/>
              <a:gdLst/>
              <a:ahLst/>
              <a:cxnLst/>
              <a:rect l="l" t="t" r="r" b="b"/>
              <a:pathLst>
                <a:path w="5300" h="6013" extrusionOk="0">
                  <a:moveTo>
                    <a:pt x="4639" y="0"/>
                  </a:moveTo>
                  <a:lnTo>
                    <a:pt x="4264" y="125"/>
                  </a:lnTo>
                  <a:cubicBezTo>
                    <a:pt x="4157" y="170"/>
                    <a:pt x="1642" y="1080"/>
                    <a:pt x="0" y="4175"/>
                  </a:cubicBezTo>
                  <a:lnTo>
                    <a:pt x="642" y="4514"/>
                  </a:lnTo>
                  <a:cubicBezTo>
                    <a:pt x="1767" y="2382"/>
                    <a:pt x="3363" y="1365"/>
                    <a:pt x="4104" y="990"/>
                  </a:cubicBezTo>
                  <a:lnTo>
                    <a:pt x="4104" y="990"/>
                  </a:lnTo>
                  <a:cubicBezTo>
                    <a:pt x="4282" y="3042"/>
                    <a:pt x="2650" y="5594"/>
                    <a:pt x="2632" y="5620"/>
                  </a:cubicBezTo>
                  <a:lnTo>
                    <a:pt x="3238" y="6013"/>
                  </a:lnTo>
                  <a:cubicBezTo>
                    <a:pt x="3319" y="5888"/>
                    <a:pt x="5299" y="2792"/>
                    <a:pt x="4737" y="384"/>
                  </a:cubicBezTo>
                  <a:lnTo>
                    <a:pt x="46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10779;p36">
              <a:extLst>
                <a:ext uri="{FF2B5EF4-FFF2-40B4-BE49-F238E27FC236}">
                  <a16:creationId xmlns:a16="http://schemas.microsoft.com/office/drawing/2014/main" id="{CB9CE14D-1557-7D44-FF5F-3C36D9663384}"/>
                </a:ext>
              </a:extLst>
            </p:cNvPr>
            <p:cNvSpPr/>
            <p:nvPr/>
          </p:nvSpPr>
          <p:spPr>
            <a:xfrm>
              <a:off x="3703050" y="1519150"/>
              <a:ext cx="383175" cy="296925"/>
            </a:xfrm>
            <a:custGeom>
              <a:avLst/>
              <a:gdLst/>
              <a:ahLst/>
              <a:cxnLst/>
              <a:rect l="l" t="t" r="r" b="b"/>
              <a:pathLst>
                <a:path w="15327" h="11877" extrusionOk="0">
                  <a:moveTo>
                    <a:pt x="8910" y="4028"/>
                  </a:moveTo>
                  <a:cubicBezTo>
                    <a:pt x="9195" y="4028"/>
                    <a:pt x="9420" y="4092"/>
                    <a:pt x="9573" y="4223"/>
                  </a:cubicBezTo>
                  <a:cubicBezTo>
                    <a:pt x="9796" y="4410"/>
                    <a:pt x="9831" y="4722"/>
                    <a:pt x="9822" y="4874"/>
                  </a:cubicBezTo>
                  <a:cubicBezTo>
                    <a:pt x="9805" y="5052"/>
                    <a:pt x="9715" y="5222"/>
                    <a:pt x="9573" y="5338"/>
                  </a:cubicBezTo>
                  <a:cubicBezTo>
                    <a:pt x="9452" y="5436"/>
                    <a:pt x="9306" y="5496"/>
                    <a:pt x="9150" y="5496"/>
                  </a:cubicBezTo>
                  <a:cubicBezTo>
                    <a:pt x="9122" y="5496"/>
                    <a:pt x="9093" y="5494"/>
                    <a:pt x="9064" y="5489"/>
                  </a:cubicBezTo>
                  <a:cubicBezTo>
                    <a:pt x="8538" y="5445"/>
                    <a:pt x="8154" y="4972"/>
                    <a:pt x="8208" y="4446"/>
                  </a:cubicBezTo>
                  <a:cubicBezTo>
                    <a:pt x="8217" y="4330"/>
                    <a:pt x="8243" y="4214"/>
                    <a:pt x="8288" y="4107"/>
                  </a:cubicBezTo>
                  <a:cubicBezTo>
                    <a:pt x="8518" y="4054"/>
                    <a:pt x="8726" y="4028"/>
                    <a:pt x="8910" y="4028"/>
                  </a:cubicBezTo>
                  <a:close/>
                  <a:moveTo>
                    <a:pt x="9783" y="0"/>
                  </a:moveTo>
                  <a:cubicBezTo>
                    <a:pt x="7560" y="0"/>
                    <a:pt x="5660" y="1697"/>
                    <a:pt x="5442" y="3955"/>
                  </a:cubicBezTo>
                  <a:cubicBezTo>
                    <a:pt x="5255" y="5909"/>
                    <a:pt x="6691" y="7657"/>
                    <a:pt x="8654" y="7845"/>
                  </a:cubicBezTo>
                  <a:cubicBezTo>
                    <a:pt x="8747" y="7853"/>
                    <a:pt x="8840" y="7858"/>
                    <a:pt x="8932" y="7858"/>
                  </a:cubicBezTo>
                  <a:cubicBezTo>
                    <a:pt x="10422" y="7858"/>
                    <a:pt x="11705" y="6725"/>
                    <a:pt x="11848" y="5213"/>
                  </a:cubicBezTo>
                  <a:cubicBezTo>
                    <a:pt x="11972" y="3884"/>
                    <a:pt x="11000" y="2706"/>
                    <a:pt x="9671" y="2581"/>
                  </a:cubicBezTo>
                  <a:cubicBezTo>
                    <a:pt x="9605" y="2575"/>
                    <a:pt x="9540" y="2572"/>
                    <a:pt x="9475" y="2572"/>
                  </a:cubicBezTo>
                  <a:cubicBezTo>
                    <a:pt x="8452" y="2572"/>
                    <a:pt x="7586" y="3351"/>
                    <a:pt x="7485" y="4383"/>
                  </a:cubicBezTo>
                  <a:cubicBezTo>
                    <a:pt x="7396" y="5302"/>
                    <a:pt x="8074" y="6123"/>
                    <a:pt x="8993" y="6212"/>
                  </a:cubicBezTo>
                  <a:cubicBezTo>
                    <a:pt x="9037" y="6216"/>
                    <a:pt x="9082" y="6218"/>
                    <a:pt x="9126" y="6218"/>
                  </a:cubicBezTo>
                  <a:cubicBezTo>
                    <a:pt x="9453" y="6218"/>
                    <a:pt x="9768" y="6103"/>
                    <a:pt x="10028" y="5891"/>
                  </a:cubicBezTo>
                  <a:cubicBezTo>
                    <a:pt x="10322" y="5650"/>
                    <a:pt x="10500" y="5311"/>
                    <a:pt x="10536" y="4936"/>
                  </a:cubicBezTo>
                  <a:cubicBezTo>
                    <a:pt x="10572" y="4562"/>
                    <a:pt x="10456" y="4026"/>
                    <a:pt x="10037" y="3670"/>
                  </a:cubicBezTo>
                  <a:cubicBezTo>
                    <a:pt x="9805" y="3482"/>
                    <a:pt x="9519" y="3366"/>
                    <a:pt x="9180" y="3322"/>
                  </a:cubicBezTo>
                  <a:cubicBezTo>
                    <a:pt x="9277" y="3302"/>
                    <a:pt x="9378" y="3288"/>
                    <a:pt x="9483" y="3288"/>
                  </a:cubicBezTo>
                  <a:cubicBezTo>
                    <a:pt x="9524" y="3288"/>
                    <a:pt x="9566" y="3290"/>
                    <a:pt x="9608" y="3295"/>
                  </a:cubicBezTo>
                  <a:cubicBezTo>
                    <a:pt x="10536" y="3384"/>
                    <a:pt x="11223" y="4214"/>
                    <a:pt x="11134" y="5142"/>
                  </a:cubicBezTo>
                  <a:cubicBezTo>
                    <a:pt x="11025" y="6284"/>
                    <a:pt x="10054" y="7141"/>
                    <a:pt x="8928" y="7141"/>
                  </a:cubicBezTo>
                  <a:cubicBezTo>
                    <a:pt x="8858" y="7141"/>
                    <a:pt x="8787" y="7138"/>
                    <a:pt x="8716" y="7131"/>
                  </a:cubicBezTo>
                  <a:cubicBezTo>
                    <a:pt x="7155" y="6979"/>
                    <a:pt x="6004" y="5588"/>
                    <a:pt x="6156" y="4018"/>
                  </a:cubicBezTo>
                  <a:cubicBezTo>
                    <a:pt x="6332" y="2139"/>
                    <a:pt x="7920" y="717"/>
                    <a:pt x="9785" y="717"/>
                  </a:cubicBezTo>
                  <a:cubicBezTo>
                    <a:pt x="9904" y="717"/>
                    <a:pt x="10023" y="723"/>
                    <a:pt x="10144" y="735"/>
                  </a:cubicBezTo>
                  <a:cubicBezTo>
                    <a:pt x="12695" y="975"/>
                    <a:pt x="14577" y="3259"/>
                    <a:pt x="14336" y="5811"/>
                  </a:cubicBezTo>
                  <a:cubicBezTo>
                    <a:pt x="14043" y="8866"/>
                    <a:pt x="11458" y="11164"/>
                    <a:pt x="8455" y="11164"/>
                  </a:cubicBezTo>
                  <a:cubicBezTo>
                    <a:pt x="8267" y="11164"/>
                    <a:pt x="8077" y="11155"/>
                    <a:pt x="7887" y="11136"/>
                  </a:cubicBezTo>
                  <a:cubicBezTo>
                    <a:pt x="3774" y="10744"/>
                    <a:pt x="759" y="7077"/>
                    <a:pt x="1151" y="2974"/>
                  </a:cubicBezTo>
                  <a:lnTo>
                    <a:pt x="437" y="2902"/>
                  </a:lnTo>
                  <a:lnTo>
                    <a:pt x="437" y="2902"/>
                  </a:lnTo>
                  <a:cubicBezTo>
                    <a:pt x="0" y="7407"/>
                    <a:pt x="3310" y="11422"/>
                    <a:pt x="7815" y="11850"/>
                  </a:cubicBezTo>
                  <a:cubicBezTo>
                    <a:pt x="8029" y="11868"/>
                    <a:pt x="8243" y="11877"/>
                    <a:pt x="8449" y="11877"/>
                  </a:cubicBezTo>
                  <a:cubicBezTo>
                    <a:pt x="11830" y="11877"/>
                    <a:pt x="14720" y="9308"/>
                    <a:pt x="15050" y="5882"/>
                  </a:cubicBezTo>
                  <a:cubicBezTo>
                    <a:pt x="15327" y="2929"/>
                    <a:pt x="13159" y="297"/>
                    <a:pt x="10206" y="21"/>
                  </a:cubicBezTo>
                  <a:cubicBezTo>
                    <a:pt x="10064" y="7"/>
                    <a:pt x="9923" y="0"/>
                    <a:pt x="97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10780;p36">
              <a:extLst>
                <a:ext uri="{FF2B5EF4-FFF2-40B4-BE49-F238E27FC236}">
                  <a16:creationId xmlns:a16="http://schemas.microsoft.com/office/drawing/2014/main" id="{D528FB54-487C-EECD-070D-74A04A348825}"/>
                </a:ext>
              </a:extLst>
            </p:cNvPr>
            <p:cNvSpPr/>
            <p:nvPr/>
          </p:nvSpPr>
          <p:spPr>
            <a:xfrm>
              <a:off x="4406025" y="1816200"/>
              <a:ext cx="331900" cy="337550"/>
            </a:xfrm>
            <a:custGeom>
              <a:avLst/>
              <a:gdLst/>
              <a:ahLst/>
              <a:cxnLst/>
              <a:rect l="l" t="t" r="r" b="b"/>
              <a:pathLst>
                <a:path w="13276" h="13502" extrusionOk="0">
                  <a:moveTo>
                    <a:pt x="6789" y="4794"/>
                  </a:moveTo>
                  <a:cubicBezTo>
                    <a:pt x="6843" y="4794"/>
                    <a:pt x="6896" y="4803"/>
                    <a:pt x="6950" y="4812"/>
                  </a:cubicBezTo>
                  <a:cubicBezTo>
                    <a:pt x="7262" y="4901"/>
                    <a:pt x="7548" y="5240"/>
                    <a:pt x="7780" y="5802"/>
                  </a:cubicBezTo>
                  <a:cubicBezTo>
                    <a:pt x="7717" y="5901"/>
                    <a:pt x="7637" y="5990"/>
                    <a:pt x="7548" y="6070"/>
                  </a:cubicBezTo>
                  <a:cubicBezTo>
                    <a:pt x="7369" y="6216"/>
                    <a:pt x="7154" y="6296"/>
                    <a:pt x="6923" y="6296"/>
                  </a:cubicBezTo>
                  <a:cubicBezTo>
                    <a:pt x="6899" y="6296"/>
                    <a:pt x="6876" y="6295"/>
                    <a:pt x="6852" y="6293"/>
                  </a:cubicBezTo>
                  <a:cubicBezTo>
                    <a:pt x="6593" y="6275"/>
                    <a:pt x="6370" y="6159"/>
                    <a:pt x="6201" y="5963"/>
                  </a:cubicBezTo>
                  <a:cubicBezTo>
                    <a:pt x="6076" y="5820"/>
                    <a:pt x="6022" y="5642"/>
                    <a:pt x="6040" y="5455"/>
                  </a:cubicBezTo>
                  <a:cubicBezTo>
                    <a:pt x="6049" y="5276"/>
                    <a:pt x="6138" y="5107"/>
                    <a:pt x="6281" y="4982"/>
                  </a:cubicBezTo>
                  <a:cubicBezTo>
                    <a:pt x="6370" y="4901"/>
                    <a:pt x="6566" y="4794"/>
                    <a:pt x="6789" y="4794"/>
                  </a:cubicBezTo>
                  <a:close/>
                  <a:moveTo>
                    <a:pt x="5938" y="1"/>
                  </a:moveTo>
                  <a:cubicBezTo>
                    <a:pt x="4701" y="1"/>
                    <a:pt x="3458" y="424"/>
                    <a:pt x="2445" y="1288"/>
                  </a:cubicBezTo>
                  <a:cubicBezTo>
                    <a:pt x="1098" y="2439"/>
                    <a:pt x="277" y="4045"/>
                    <a:pt x="143" y="5811"/>
                  </a:cubicBezTo>
                  <a:cubicBezTo>
                    <a:pt x="1" y="7569"/>
                    <a:pt x="563" y="9291"/>
                    <a:pt x="1713" y="10638"/>
                  </a:cubicBezTo>
                  <a:cubicBezTo>
                    <a:pt x="3328" y="12529"/>
                    <a:pt x="5639" y="13501"/>
                    <a:pt x="7949" y="13501"/>
                  </a:cubicBezTo>
                  <a:cubicBezTo>
                    <a:pt x="9840" y="13501"/>
                    <a:pt x="11732" y="12859"/>
                    <a:pt x="13275" y="11539"/>
                  </a:cubicBezTo>
                  <a:lnTo>
                    <a:pt x="12802" y="10995"/>
                  </a:lnTo>
                  <a:cubicBezTo>
                    <a:pt x="11397" y="12195"/>
                    <a:pt x="9670" y="12784"/>
                    <a:pt x="7951" y="12784"/>
                  </a:cubicBezTo>
                  <a:cubicBezTo>
                    <a:pt x="5839" y="12784"/>
                    <a:pt x="3738" y="11896"/>
                    <a:pt x="2258" y="10165"/>
                  </a:cubicBezTo>
                  <a:cubicBezTo>
                    <a:pt x="1232" y="8969"/>
                    <a:pt x="732" y="7435"/>
                    <a:pt x="857" y="5865"/>
                  </a:cubicBezTo>
                  <a:cubicBezTo>
                    <a:pt x="982" y="4286"/>
                    <a:pt x="1713" y="2859"/>
                    <a:pt x="2909" y="1833"/>
                  </a:cubicBezTo>
                  <a:cubicBezTo>
                    <a:pt x="3785" y="1085"/>
                    <a:pt x="4860" y="719"/>
                    <a:pt x="5931" y="719"/>
                  </a:cubicBezTo>
                  <a:cubicBezTo>
                    <a:pt x="7248" y="719"/>
                    <a:pt x="8558" y="1272"/>
                    <a:pt x="9484" y="2350"/>
                  </a:cubicBezTo>
                  <a:cubicBezTo>
                    <a:pt x="10117" y="3091"/>
                    <a:pt x="10420" y="4036"/>
                    <a:pt x="10340" y="5009"/>
                  </a:cubicBezTo>
                  <a:cubicBezTo>
                    <a:pt x="10269" y="5981"/>
                    <a:pt x="9814" y="6864"/>
                    <a:pt x="9073" y="7497"/>
                  </a:cubicBezTo>
                  <a:cubicBezTo>
                    <a:pt x="8553" y="7945"/>
                    <a:pt x="7912" y="8185"/>
                    <a:pt x="7238" y="8185"/>
                  </a:cubicBezTo>
                  <a:cubicBezTo>
                    <a:pt x="7161" y="8185"/>
                    <a:pt x="7082" y="8182"/>
                    <a:pt x="7004" y="8175"/>
                  </a:cubicBezTo>
                  <a:cubicBezTo>
                    <a:pt x="6236" y="8113"/>
                    <a:pt x="5549" y="7765"/>
                    <a:pt x="5059" y="7185"/>
                  </a:cubicBezTo>
                  <a:cubicBezTo>
                    <a:pt x="4265" y="6257"/>
                    <a:pt x="4372" y="4857"/>
                    <a:pt x="5300" y="4072"/>
                  </a:cubicBezTo>
                  <a:cubicBezTo>
                    <a:pt x="5607" y="3811"/>
                    <a:pt x="5985" y="3663"/>
                    <a:pt x="6377" y="3663"/>
                  </a:cubicBezTo>
                  <a:cubicBezTo>
                    <a:pt x="6428" y="3663"/>
                    <a:pt x="6479" y="3665"/>
                    <a:pt x="6531" y="3670"/>
                  </a:cubicBezTo>
                  <a:cubicBezTo>
                    <a:pt x="6986" y="3706"/>
                    <a:pt x="7396" y="3911"/>
                    <a:pt x="7690" y="4259"/>
                  </a:cubicBezTo>
                  <a:cubicBezTo>
                    <a:pt x="7789" y="4366"/>
                    <a:pt x="7860" y="4491"/>
                    <a:pt x="7913" y="4625"/>
                  </a:cubicBezTo>
                  <a:cubicBezTo>
                    <a:pt x="7682" y="4366"/>
                    <a:pt x="7423" y="4197"/>
                    <a:pt x="7128" y="4116"/>
                  </a:cubicBezTo>
                  <a:cubicBezTo>
                    <a:pt x="7012" y="4087"/>
                    <a:pt x="6897" y="4074"/>
                    <a:pt x="6786" y="4074"/>
                  </a:cubicBezTo>
                  <a:cubicBezTo>
                    <a:pt x="6389" y="4074"/>
                    <a:pt x="6038" y="4242"/>
                    <a:pt x="5808" y="4438"/>
                  </a:cubicBezTo>
                  <a:cubicBezTo>
                    <a:pt x="5523" y="4678"/>
                    <a:pt x="5353" y="5026"/>
                    <a:pt x="5317" y="5401"/>
                  </a:cubicBezTo>
                  <a:cubicBezTo>
                    <a:pt x="5291" y="5776"/>
                    <a:pt x="5407" y="6141"/>
                    <a:pt x="5656" y="6427"/>
                  </a:cubicBezTo>
                  <a:cubicBezTo>
                    <a:pt x="5942" y="6766"/>
                    <a:pt x="6352" y="6971"/>
                    <a:pt x="6798" y="7007"/>
                  </a:cubicBezTo>
                  <a:cubicBezTo>
                    <a:pt x="6843" y="7010"/>
                    <a:pt x="6888" y="7012"/>
                    <a:pt x="6933" y="7012"/>
                  </a:cubicBezTo>
                  <a:cubicBezTo>
                    <a:pt x="7330" y="7012"/>
                    <a:pt x="7707" y="6871"/>
                    <a:pt x="8012" y="6614"/>
                  </a:cubicBezTo>
                  <a:cubicBezTo>
                    <a:pt x="8422" y="6266"/>
                    <a:pt x="8672" y="5776"/>
                    <a:pt x="8707" y="5249"/>
                  </a:cubicBezTo>
                  <a:cubicBezTo>
                    <a:pt x="8752" y="4714"/>
                    <a:pt x="8583" y="4197"/>
                    <a:pt x="8235" y="3786"/>
                  </a:cubicBezTo>
                  <a:cubicBezTo>
                    <a:pt x="7815" y="3296"/>
                    <a:pt x="7235" y="3001"/>
                    <a:pt x="6593" y="2948"/>
                  </a:cubicBezTo>
                  <a:cubicBezTo>
                    <a:pt x="6525" y="2942"/>
                    <a:pt x="6458" y="2939"/>
                    <a:pt x="6390" y="2939"/>
                  </a:cubicBezTo>
                  <a:cubicBezTo>
                    <a:pt x="5815" y="2939"/>
                    <a:pt x="5275" y="3143"/>
                    <a:pt x="4836" y="3519"/>
                  </a:cubicBezTo>
                  <a:cubicBezTo>
                    <a:pt x="3605" y="4571"/>
                    <a:pt x="3462" y="6427"/>
                    <a:pt x="4506" y="7649"/>
                  </a:cubicBezTo>
                  <a:cubicBezTo>
                    <a:pt x="5130" y="8372"/>
                    <a:pt x="5995" y="8818"/>
                    <a:pt x="6941" y="8889"/>
                  </a:cubicBezTo>
                  <a:cubicBezTo>
                    <a:pt x="7035" y="8896"/>
                    <a:pt x="7128" y="8900"/>
                    <a:pt x="7221" y="8900"/>
                  </a:cubicBezTo>
                  <a:cubicBezTo>
                    <a:pt x="8074" y="8900"/>
                    <a:pt x="8886" y="8605"/>
                    <a:pt x="9546" y="8042"/>
                  </a:cubicBezTo>
                  <a:cubicBezTo>
                    <a:pt x="10429" y="7283"/>
                    <a:pt x="10973" y="6222"/>
                    <a:pt x="11063" y="5062"/>
                  </a:cubicBezTo>
                  <a:cubicBezTo>
                    <a:pt x="11152" y="3893"/>
                    <a:pt x="10786" y="2769"/>
                    <a:pt x="10028" y="1877"/>
                  </a:cubicBezTo>
                  <a:cubicBezTo>
                    <a:pt x="8966" y="638"/>
                    <a:pt x="7457" y="1"/>
                    <a:pt x="59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10781;p36">
              <a:extLst>
                <a:ext uri="{FF2B5EF4-FFF2-40B4-BE49-F238E27FC236}">
                  <a16:creationId xmlns:a16="http://schemas.microsoft.com/office/drawing/2014/main" id="{E5173A77-352E-00CE-D75B-2B7697F540F1}"/>
                </a:ext>
              </a:extLst>
            </p:cNvPr>
            <p:cNvSpPr/>
            <p:nvPr/>
          </p:nvSpPr>
          <p:spPr>
            <a:xfrm>
              <a:off x="4577750" y="2125600"/>
              <a:ext cx="207675" cy="240025"/>
            </a:xfrm>
            <a:custGeom>
              <a:avLst/>
              <a:gdLst/>
              <a:ahLst/>
              <a:cxnLst/>
              <a:rect l="l" t="t" r="r" b="b"/>
              <a:pathLst>
                <a:path w="8307" h="9601" extrusionOk="0">
                  <a:moveTo>
                    <a:pt x="3883" y="1"/>
                  </a:moveTo>
                  <a:cubicBezTo>
                    <a:pt x="3658" y="1"/>
                    <a:pt x="3430" y="19"/>
                    <a:pt x="3203" y="55"/>
                  </a:cubicBezTo>
                  <a:cubicBezTo>
                    <a:pt x="1303" y="349"/>
                    <a:pt x="1" y="2142"/>
                    <a:pt x="304" y="4042"/>
                  </a:cubicBezTo>
                  <a:cubicBezTo>
                    <a:pt x="529" y="5450"/>
                    <a:pt x="1741" y="6452"/>
                    <a:pt x="3122" y="6452"/>
                  </a:cubicBezTo>
                  <a:cubicBezTo>
                    <a:pt x="3272" y="6452"/>
                    <a:pt x="3425" y="6440"/>
                    <a:pt x="3578" y="6415"/>
                  </a:cubicBezTo>
                  <a:cubicBezTo>
                    <a:pt x="4863" y="6210"/>
                    <a:pt x="5746" y="5006"/>
                    <a:pt x="5541" y="3721"/>
                  </a:cubicBezTo>
                  <a:cubicBezTo>
                    <a:pt x="5388" y="2755"/>
                    <a:pt x="4551" y="2064"/>
                    <a:pt x="3602" y="2064"/>
                  </a:cubicBezTo>
                  <a:cubicBezTo>
                    <a:pt x="3500" y="2064"/>
                    <a:pt x="3396" y="2072"/>
                    <a:pt x="3293" y="2089"/>
                  </a:cubicBezTo>
                  <a:cubicBezTo>
                    <a:pt x="2864" y="2160"/>
                    <a:pt x="2481" y="2392"/>
                    <a:pt x="2222" y="2749"/>
                  </a:cubicBezTo>
                  <a:cubicBezTo>
                    <a:pt x="1963" y="3097"/>
                    <a:pt x="1865" y="3534"/>
                    <a:pt x="1937" y="3962"/>
                  </a:cubicBezTo>
                  <a:cubicBezTo>
                    <a:pt x="1990" y="4328"/>
                    <a:pt x="2186" y="4649"/>
                    <a:pt x="2490" y="4872"/>
                  </a:cubicBezTo>
                  <a:cubicBezTo>
                    <a:pt x="2722" y="5041"/>
                    <a:pt x="3000" y="5133"/>
                    <a:pt x="3286" y="5133"/>
                  </a:cubicBezTo>
                  <a:cubicBezTo>
                    <a:pt x="3362" y="5133"/>
                    <a:pt x="3439" y="5126"/>
                    <a:pt x="3516" y="5113"/>
                  </a:cubicBezTo>
                  <a:lnTo>
                    <a:pt x="3400" y="4408"/>
                  </a:lnTo>
                  <a:cubicBezTo>
                    <a:pt x="3367" y="4413"/>
                    <a:pt x="3335" y="4416"/>
                    <a:pt x="3302" y="4416"/>
                  </a:cubicBezTo>
                  <a:cubicBezTo>
                    <a:pt x="3164" y="4416"/>
                    <a:pt x="3025" y="4370"/>
                    <a:pt x="2909" y="4283"/>
                  </a:cubicBezTo>
                  <a:cubicBezTo>
                    <a:pt x="2766" y="4185"/>
                    <a:pt x="2668" y="4025"/>
                    <a:pt x="2641" y="3855"/>
                  </a:cubicBezTo>
                  <a:cubicBezTo>
                    <a:pt x="2606" y="3605"/>
                    <a:pt x="2659" y="3364"/>
                    <a:pt x="2811" y="3168"/>
                  </a:cubicBezTo>
                  <a:cubicBezTo>
                    <a:pt x="2954" y="2972"/>
                    <a:pt x="3168" y="2838"/>
                    <a:pt x="3409" y="2802"/>
                  </a:cubicBezTo>
                  <a:cubicBezTo>
                    <a:pt x="3479" y="2790"/>
                    <a:pt x="3548" y="2785"/>
                    <a:pt x="3617" y="2785"/>
                  </a:cubicBezTo>
                  <a:cubicBezTo>
                    <a:pt x="4212" y="2785"/>
                    <a:pt x="4731" y="3220"/>
                    <a:pt x="4827" y="3828"/>
                  </a:cubicBezTo>
                  <a:cubicBezTo>
                    <a:pt x="4970" y="4720"/>
                    <a:pt x="4354" y="5568"/>
                    <a:pt x="3462" y="5711"/>
                  </a:cubicBezTo>
                  <a:cubicBezTo>
                    <a:pt x="3348" y="5729"/>
                    <a:pt x="3235" y="5738"/>
                    <a:pt x="3123" y="5738"/>
                  </a:cubicBezTo>
                  <a:cubicBezTo>
                    <a:pt x="2088" y="5738"/>
                    <a:pt x="1178" y="4981"/>
                    <a:pt x="1009" y="3926"/>
                  </a:cubicBezTo>
                  <a:cubicBezTo>
                    <a:pt x="777" y="2419"/>
                    <a:pt x="1803" y="1000"/>
                    <a:pt x="3310" y="760"/>
                  </a:cubicBezTo>
                  <a:cubicBezTo>
                    <a:pt x="3495" y="731"/>
                    <a:pt x="3680" y="717"/>
                    <a:pt x="3863" y="717"/>
                  </a:cubicBezTo>
                  <a:cubicBezTo>
                    <a:pt x="4610" y="717"/>
                    <a:pt x="5335" y="949"/>
                    <a:pt x="5951" y="1393"/>
                  </a:cubicBezTo>
                  <a:cubicBezTo>
                    <a:pt x="6718" y="1955"/>
                    <a:pt x="7227" y="2776"/>
                    <a:pt x="7378" y="3712"/>
                  </a:cubicBezTo>
                  <a:cubicBezTo>
                    <a:pt x="7566" y="4908"/>
                    <a:pt x="7280" y="6103"/>
                    <a:pt x="6567" y="7085"/>
                  </a:cubicBezTo>
                  <a:cubicBezTo>
                    <a:pt x="5853" y="8057"/>
                    <a:pt x="4809" y="8699"/>
                    <a:pt x="3614" y="8895"/>
                  </a:cubicBezTo>
                  <a:lnTo>
                    <a:pt x="3730" y="9600"/>
                  </a:lnTo>
                  <a:cubicBezTo>
                    <a:pt x="5112" y="9377"/>
                    <a:pt x="6326" y="8637"/>
                    <a:pt x="7146" y="7504"/>
                  </a:cubicBezTo>
                  <a:cubicBezTo>
                    <a:pt x="7967" y="6371"/>
                    <a:pt x="8306" y="4979"/>
                    <a:pt x="8083" y="3596"/>
                  </a:cubicBezTo>
                  <a:cubicBezTo>
                    <a:pt x="7905" y="2472"/>
                    <a:pt x="7298" y="1482"/>
                    <a:pt x="6379" y="813"/>
                  </a:cubicBezTo>
                  <a:cubicBezTo>
                    <a:pt x="5639" y="279"/>
                    <a:pt x="4774" y="1"/>
                    <a:pt x="38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10782;p36">
              <a:extLst>
                <a:ext uri="{FF2B5EF4-FFF2-40B4-BE49-F238E27FC236}">
                  <a16:creationId xmlns:a16="http://schemas.microsoft.com/office/drawing/2014/main" id="{E273AA33-9FC1-4EFE-97D4-75B8F76C9140}"/>
                </a:ext>
              </a:extLst>
            </p:cNvPr>
            <p:cNvSpPr/>
            <p:nvPr/>
          </p:nvSpPr>
          <p:spPr>
            <a:xfrm>
              <a:off x="4672550" y="2331025"/>
              <a:ext cx="226375" cy="215250"/>
            </a:xfrm>
            <a:custGeom>
              <a:avLst/>
              <a:gdLst/>
              <a:ahLst/>
              <a:cxnLst/>
              <a:rect l="l" t="t" r="r" b="b"/>
              <a:pathLst>
                <a:path w="9055" h="8610" extrusionOk="0">
                  <a:moveTo>
                    <a:pt x="3668" y="0"/>
                  </a:moveTo>
                  <a:cubicBezTo>
                    <a:pt x="2302" y="0"/>
                    <a:pt x="991" y="516"/>
                    <a:pt x="0" y="1472"/>
                  </a:cubicBezTo>
                  <a:lnTo>
                    <a:pt x="509" y="1990"/>
                  </a:lnTo>
                  <a:cubicBezTo>
                    <a:pt x="1350" y="1175"/>
                    <a:pt x="2436" y="722"/>
                    <a:pt x="3627" y="722"/>
                  </a:cubicBezTo>
                  <a:cubicBezTo>
                    <a:pt x="3661" y="722"/>
                    <a:pt x="3695" y="722"/>
                    <a:pt x="3729" y="723"/>
                  </a:cubicBezTo>
                  <a:cubicBezTo>
                    <a:pt x="4933" y="741"/>
                    <a:pt x="6066" y="1232"/>
                    <a:pt x="6905" y="2097"/>
                  </a:cubicBezTo>
                  <a:cubicBezTo>
                    <a:pt x="8270" y="3506"/>
                    <a:pt x="8225" y="5755"/>
                    <a:pt x="6825" y="7119"/>
                  </a:cubicBezTo>
                  <a:cubicBezTo>
                    <a:pt x="6287" y="7639"/>
                    <a:pt x="5592" y="7898"/>
                    <a:pt x="4897" y="7898"/>
                  </a:cubicBezTo>
                  <a:cubicBezTo>
                    <a:pt x="4173" y="7898"/>
                    <a:pt x="3450" y="7617"/>
                    <a:pt x="2908" y="7057"/>
                  </a:cubicBezTo>
                  <a:cubicBezTo>
                    <a:pt x="2088" y="6201"/>
                    <a:pt x="2106" y="4845"/>
                    <a:pt x="2962" y="4024"/>
                  </a:cubicBezTo>
                  <a:cubicBezTo>
                    <a:pt x="3266" y="3728"/>
                    <a:pt x="3672" y="3560"/>
                    <a:pt x="4098" y="3560"/>
                  </a:cubicBezTo>
                  <a:cubicBezTo>
                    <a:pt x="4109" y="3560"/>
                    <a:pt x="4120" y="3560"/>
                    <a:pt x="4131" y="3560"/>
                  </a:cubicBezTo>
                  <a:cubicBezTo>
                    <a:pt x="4568" y="3569"/>
                    <a:pt x="4978" y="3747"/>
                    <a:pt x="5281" y="4060"/>
                  </a:cubicBezTo>
                  <a:cubicBezTo>
                    <a:pt x="5754" y="4550"/>
                    <a:pt x="5745" y="5344"/>
                    <a:pt x="5246" y="5817"/>
                  </a:cubicBezTo>
                  <a:cubicBezTo>
                    <a:pt x="5071" y="5992"/>
                    <a:pt x="4840" y="6079"/>
                    <a:pt x="4608" y="6079"/>
                  </a:cubicBezTo>
                  <a:cubicBezTo>
                    <a:pt x="4367" y="6079"/>
                    <a:pt x="4125" y="5985"/>
                    <a:pt x="3943" y="5799"/>
                  </a:cubicBezTo>
                  <a:cubicBezTo>
                    <a:pt x="3693" y="5532"/>
                    <a:pt x="3702" y="5112"/>
                    <a:pt x="3961" y="4854"/>
                  </a:cubicBezTo>
                  <a:lnTo>
                    <a:pt x="3462" y="4336"/>
                  </a:lnTo>
                  <a:cubicBezTo>
                    <a:pt x="2917" y="4871"/>
                    <a:pt x="2899" y="5746"/>
                    <a:pt x="3435" y="6299"/>
                  </a:cubicBezTo>
                  <a:cubicBezTo>
                    <a:pt x="3738" y="6611"/>
                    <a:pt x="4140" y="6789"/>
                    <a:pt x="4586" y="6798"/>
                  </a:cubicBezTo>
                  <a:cubicBezTo>
                    <a:pt x="4597" y="6799"/>
                    <a:pt x="4607" y="6799"/>
                    <a:pt x="4618" y="6799"/>
                  </a:cubicBezTo>
                  <a:cubicBezTo>
                    <a:pt x="5043" y="6799"/>
                    <a:pt x="5441" y="6630"/>
                    <a:pt x="5754" y="6334"/>
                  </a:cubicBezTo>
                  <a:cubicBezTo>
                    <a:pt x="6530" y="5585"/>
                    <a:pt x="6548" y="4336"/>
                    <a:pt x="5799" y="3560"/>
                  </a:cubicBezTo>
                  <a:cubicBezTo>
                    <a:pt x="5362" y="3105"/>
                    <a:pt x="4773" y="2855"/>
                    <a:pt x="4140" y="2846"/>
                  </a:cubicBezTo>
                  <a:cubicBezTo>
                    <a:pt x="4117" y="2846"/>
                    <a:pt x="4095" y="2845"/>
                    <a:pt x="4073" y="2845"/>
                  </a:cubicBezTo>
                  <a:cubicBezTo>
                    <a:pt x="3457" y="2845"/>
                    <a:pt x="2893" y="3084"/>
                    <a:pt x="2462" y="3506"/>
                  </a:cubicBezTo>
                  <a:cubicBezTo>
                    <a:pt x="1320" y="4604"/>
                    <a:pt x="1294" y="6415"/>
                    <a:pt x="2391" y="7557"/>
                  </a:cubicBezTo>
                  <a:cubicBezTo>
                    <a:pt x="3069" y="8261"/>
                    <a:pt x="3988" y="8609"/>
                    <a:pt x="4898" y="8609"/>
                  </a:cubicBezTo>
                  <a:cubicBezTo>
                    <a:pt x="5772" y="8609"/>
                    <a:pt x="6646" y="8288"/>
                    <a:pt x="7324" y="7637"/>
                  </a:cubicBezTo>
                  <a:cubicBezTo>
                    <a:pt x="9010" y="5995"/>
                    <a:pt x="9055" y="3292"/>
                    <a:pt x="7422" y="1597"/>
                  </a:cubicBezTo>
                  <a:cubicBezTo>
                    <a:pt x="6450" y="589"/>
                    <a:pt x="5139" y="27"/>
                    <a:pt x="3738" y="0"/>
                  </a:cubicBezTo>
                  <a:cubicBezTo>
                    <a:pt x="3715" y="0"/>
                    <a:pt x="3692" y="0"/>
                    <a:pt x="3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10783;p36">
              <a:extLst>
                <a:ext uri="{FF2B5EF4-FFF2-40B4-BE49-F238E27FC236}">
                  <a16:creationId xmlns:a16="http://schemas.microsoft.com/office/drawing/2014/main" id="{1DF09908-4D51-6358-8F3B-FB78B4CA0A35}"/>
                </a:ext>
              </a:extLst>
            </p:cNvPr>
            <p:cNvSpPr/>
            <p:nvPr/>
          </p:nvSpPr>
          <p:spPr>
            <a:xfrm>
              <a:off x="4714025" y="2059275"/>
              <a:ext cx="56675" cy="54775"/>
            </a:xfrm>
            <a:custGeom>
              <a:avLst/>
              <a:gdLst/>
              <a:ahLst/>
              <a:cxnLst/>
              <a:rect l="l" t="t" r="r" b="b"/>
              <a:pathLst>
                <a:path w="2267" h="2191" extrusionOk="0">
                  <a:moveTo>
                    <a:pt x="1150" y="726"/>
                  </a:moveTo>
                  <a:cubicBezTo>
                    <a:pt x="1162" y="726"/>
                    <a:pt x="1175" y="726"/>
                    <a:pt x="1187" y="727"/>
                  </a:cubicBezTo>
                  <a:cubicBezTo>
                    <a:pt x="1392" y="745"/>
                    <a:pt x="1544" y="924"/>
                    <a:pt x="1517" y="1129"/>
                  </a:cubicBezTo>
                  <a:cubicBezTo>
                    <a:pt x="1500" y="1323"/>
                    <a:pt x="1331" y="1469"/>
                    <a:pt x="1147" y="1469"/>
                  </a:cubicBezTo>
                  <a:cubicBezTo>
                    <a:pt x="1137" y="1469"/>
                    <a:pt x="1126" y="1469"/>
                    <a:pt x="1116" y="1468"/>
                  </a:cubicBezTo>
                  <a:cubicBezTo>
                    <a:pt x="910" y="1450"/>
                    <a:pt x="759" y="1263"/>
                    <a:pt x="777" y="1057"/>
                  </a:cubicBezTo>
                  <a:cubicBezTo>
                    <a:pt x="786" y="959"/>
                    <a:pt x="830" y="870"/>
                    <a:pt x="910" y="808"/>
                  </a:cubicBezTo>
                  <a:cubicBezTo>
                    <a:pt x="981" y="753"/>
                    <a:pt x="1065" y="726"/>
                    <a:pt x="1150" y="726"/>
                  </a:cubicBezTo>
                  <a:close/>
                  <a:moveTo>
                    <a:pt x="1150" y="0"/>
                  </a:moveTo>
                  <a:cubicBezTo>
                    <a:pt x="898" y="0"/>
                    <a:pt x="652" y="89"/>
                    <a:pt x="455" y="255"/>
                  </a:cubicBezTo>
                  <a:cubicBezTo>
                    <a:pt x="223" y="442"/>
                    <a:pt x="90" y="701"/>
                    <a:pt x="63" y="995"/>
                  </a:cubicBezTo>
                  <a:cubicBezTo>
                    <a:pt x="0" y="1593"/>
                    <a:pt x="447" y="2128"/>
                    <a:pt x="1044" y="2181"/>
                  </a:cubicBezTo>
                  <a:cubicBezTo>
                    <a:pt x="1080" y="2190"/>
                    <a:pt x="1116" y="2190"/>
                    <a:pt x="1151" y="2190"/>
                  </a:cubicBezTo>
                  <a:cubicBezTo>
                    <a:pt x="1704" y="2190"/>
                    <a:pt x="2177" y="1762"/>
                    <a:pt x="2240" y="1200"/>
                  </a:cubicBezTo>
                  <a:cubicBezTo>
                    <a:pt x="2266" y="915"/>
                    <a:pt x="2177" y="629"/>
                    <a:pt x="1990" y="397"/>
                  </a:cubicBezTo>
                  <a:cubicBezTo>
                    <a:pt x="1803" y="174"/>
                    <a:pt x="1544" y="40"/>
                    <a:pt x="1249" y="5"/>
                  </a:cubicBezTo>
                  <a:cubicBezTo>
                    <a:pt x="1216" y="2"/>
                    <a:pt x="1183" y="0"/>
                    <a:pt x="1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10784;p36">
              <a:extLst>
                <a:ext uri="{FF2B5EF4-FFF2-40B4-BE49-F238E27FC236}">
                  <a16:creationId xmlns:a16="http://schemas.microsoft.com/office/drawing/2014/main" id="{620B7A9B-D9BC-F06C-4E14-B11ADB5FED35}"/>
                </a:ext>
              </a:extLst>
            </p:cNvPr>
            <p:cNvSpPr/>
            <p:nvPr/>
          </p:nvSpPr>
          <p:spPr>
            <a:xfrm>
              <a:off x="4635750" y="2198875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42" y="719"/>
                  </a:moveTo>
                  <a:cubicBezTo>
                    <a:pt x="1160" y="719"/>
                    <a:pt x="1169" y="719"/>
                    <a:pt x="1178" y="728"/>
                  </a:cubicBezTo>
                  <a:cubicBezTo>
                    <a:pt x="1276" y="737"/>
                    <a:pt x="1374" y="781"/>
                    <a:pt x="1436" y="862"/>
                  </a:cubicBezTo>
                  <a:cubicBezTo>
                    <a:pt x="1499" y="933"/>
                    <a:pt x="1526" y="1031"/>
                    <a:pt x="1517" y="1129"/>
                  </a:cubicBezTo>
                  <a:cubicBezTo>
                    <a:pt x="1508" y="1227"/>
                    <a:pt x="1463" y="1317"/>
                    <a:pt x="1383" y="1388"/>
                  </a:cubicBezTo>
                  <a:cubicBezTo>
                    <a:pt x="1313" y="1443"/>
                    <a:pt x="1229" y="1470"/>
                    <a:pt x="1143" y="1470"/>
                  </a:cubicBezTo>
                  <a:cubicBezTo>
                    <a:pt x="1131" y="1470"/>
                    <a:pt x="1119" y="1469"/>
                    <a:pt x="1106" y="1468"/>
                  </a:cubicBezTo>
                  <a:cubicBezTo>
                    <a:pt x="901" y="1450"/>
                    <a:pt x="750" y="1263"/>
                    <a:pt x="776" y="1058"/>
                  </a:cubicBezTo>
                  <a:cubicBezTo>
                    <a:pt x="785" y="960"/>
                    <a:pt x="830" y="871"/>
                    <a:pt x="910" y="808"/>
                  </a:cubicBezTo>
                  <a:cubicBezTo>
                    <a:pt x="973" y="755"/>
                    <a:pt x="1053" y="719"/>
                    <a:pt x="1142" y="719"/>
                  </a:cubicBezTo>
                  <a:close/>
                  <a:moveTo>
                    <a:pt x="1147" y="1"/>
                  </a:moveTo>
                  <a:cubicBezTo>
                    <a:pt x="891" y="1"/>
                    <a:pt x="651" y="90"/>
                    <a:pt x="446" y="255"/>
                  </a:cubicBezTo>
                  <a:cubicBezTo>
                    <a:pt x="223" y="442"/>
                    <a:pt x="80" y="701"/>
                    <a:pt x="54" y="995"/>
                  </a:cubicBezTo>
                  <a:cubicBezTo>
                    <a:pt x="0" y="1593"/>
                    <a:pt x="437" y="2128"/>
                    <a:pt x="1044" y="2182"/>
                  </a:cubicBezTo>
                  <a:cubicBezTo>
                    <a:pt x="1080" y="2191"/>
                    <a:pt x="1115" y="2191"/>
                    <a:pt x="1151" y="2191"/>
                  </a:cubicBezTo>
                  <a:cubicBezTo>
                    <a:pt x="1401" y="2191"/>
                    <a:pt x="1642" y="2102"/>
                    <a:pt x="1838" y="1941"/>
                  </a:cubicBezTo>
                  <a:cubicBezTo>
                    <a:pt x="2070" y="1754"/>
                    <a:pt x="2204" y="1495"/>
                    <a:pt x="2230" y="1201"/>
                  </a:cubicBezTo>
                  <a:cubicBezTo>
                    <a:pt x="2257" y="906"/>
                    <a:pt x="2177" y="630"/>
                    <a:pt x="1990" y="398"/>
                  </a:cubicBezTo>
                  <a:cubicBezTo>
                    <a:pt x="1802" y="175"/>
                    <a:pt x="1544" y="32"/>
                    <a:pt x="1249" y="5"/>
                  </a:cubicBezTo>
                  <a:cubicBezTo>
                    <a:pt x="1215" y="2"/>
                    <a:pt x="1181" y="1"/>
                    <a:pt x="1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10785;p36">
              <a:extLst>
                <a:ext uri="{FF2B5EF4-FFF2-40B4-BE49-F238E27FC236}">
                  <a16:creationId xmlns:a16="http://schemas.microsoft.com/office/drawing/2014/main" id="{FA72F0C4-3AE6-8ABE-A1F8-AA86327AADEB}"/>
                </a:ext>
              </a:extLst>
            </p:cNvPr>
            <p:cNvSpPr/>
            <p:nvPr/>
          </p:nvSpPr>
          <p:spPr>
            <a:xfrm>
              <a:off x="4751275" y="2431050"/>
              <a:ext cx="56450" cy="54550"/>
            </a:xfrm>
            <a:custGeom>
              <a:avLst/>
              <a:gdLst/>
              <a:ahLst/>
              <a:cxnLst/>
              <a:rect l="l" t="t" r="r" b="b"/>
              <a:pathLst>
                <a:path w="2258" h="2182" extrusionOk="0">
                  <a:moveTo>
                    <a:pt x="1151" y="719"/>
                  </a:moveTo>
                  <a:cubicBezTo>
                    <a:pt x="1356" y="737"/>
                    <a:pt x="1508" y="924"/>
                    <a:pt x="1490" y="1129"/>
                  </a:cubicBezTo>
                  <a:cubicBezTo>
                    <a:pt x="1481" y="1227"/>
                    <a:pt x="1428" y="1316"/>
                    <a:pt x="1356" y="1379"/>
                  </a:cubicBezTo>
                  <a:cubicBezTo>
                    <a:pt x="1286" y="1433"/>
                    <a:pt x="1202" y="1461"/>
                    <a:pt x="1116" y="1461"/>
                  </a:cubicBezTo>
                  <a:cubicBezTo>
                    <a:pt x="1104" y="1461"/>
                    <a:pt x="1092" y="1460"/>
                    <a:pt x="1080" y="1459"/>
                  </a:cubicBezTo>
                  <a:cubicBezTo>
                    <a:pt x="982" y="1450"/>
                    <a:pt x="892" y="1406"/>
                    <a:pt x="830" y="1325"/>
                  </a:cubicBezTo>
                  <a:cubicBezTo>
                    <a:pt x="767" y="1254"/>
                    <a:pt x="732" y="1156"/>
                    <a:pt x="741" y="1058"/>
                  </a:cubicBezTo>
                  <a:cubicBezTo>
                    <a:pt x="750" y="951"/>
                    <a:pt x="803" y="861"/>
                    <a:pt x="875" y="799"/>
                  </a:cubicBezTo>
                  <a:cubicBezTo>
                    <a:pt x="946" y="745"/>
                    <a:pt x="1026" y="719"/>
                    <a:pt x="1115" y="719"/>
                  </a:cubicBezTo>
                  <a:close/>
                  <a:moveTo>
                    <a:pt x="1113" y="0"/>
                  </a:moveTo>
                  <a:cubicBezTo>
                    <a:pt x="858" y="0"/>
                    <a:pt x="615" y="82"/>
                    <a:pt x="420" y="246"/>
                  </a:cubicBezTo>
                  <a:cubicBezTo>
                    <a:pt x="197" y="433"/>
                    <a:pt x="54" y="692"/>
                    <a:pt x="27" y="986"/>
                  </a:cubicBezTo>
                  <a:cubicBezTo>
                    <a:pt x="0" y="1281"/>
                    <a:pt x="89" y="1557"/>
                    <a:pt x="268" y="1789"/>
                  </a:cubicBezTo>
                  <a:cubicBezTo>
                    <a:pt x="455" y="2012"/>
                    <a:pt x="723" y="2146"/>
                    <a:pt x="1008" y="2182"/>
                  </a:cubicBezTo>
                  <a:lnTo>
                    <a:pt x="1115" y="2182"/>
                  </a:lnTo>
                  <a:cubicBezTo>
                    <a:pt x="1365" y="2182"/>
                    <a:pt x="1615" y="2093"/>
                    <a:pt x="1811" y="1932"/>
                  </a:cubicBezTo>
                  <a:cubicBezTo>
                    <a:pt x="2034" y="1745"/>
                    <a:pt x="2177" y="1486"/>
                    <a:pt x="2204" y="1192"/>
                  </a:cubicBezTo>
                  <a:cubicBezTo>
                    <a:pt x="2257" y="594"/>
                    <a:pt x="1820" y="59"/>
                    <a:pt x="1222" y="5"/>
                  </a:cubicBezTo>
                  <a:cubicBezTo>
                    <a:pt x="1186" y="2"/>
                    <a:pt x="1149" y="0"/>
                    <a:pt x="1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10786;p36">
              <a:extLst>
                <a:ext uri="{FF2B5EF4-FFF2-40B4-BE49-F238E27FC236}">
                  <a16:creationId xmlns:a16="http://schemas.microsoft.com/office/drawing/2014/main" id="{F9C51DFB-F481-3DA4-A7A7-1025AE4DE6C8}"/>
                </a:ext>
              </a:extLst>
            </p:cNvPr>
            <p:cNvSpPr/>
            <p:nvPr/>
          </p:nvSpPr>
          <p:spPr>
            <a:xfrm>
              <a:off x="3559425" y="1329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17"/>
                  </a:moveTo>
                  <a:lnTo>
                    <a:pt x="7458" y="1829"/>
                  </a:lnTo>
                  <a:cubicBezTo>
                    <a:pt x="12400" y="6771"/>
                    <a:pt x="9653" y="12650"/>
                    <a:pt x="7512" y="15068"/>
                  </a:cubicBezTo>
                  <a:lnTo>
                    <a:pt x="6646" y="16040"/>
                  </a:lnTo>
                  <a:lnTo>
                    <a:pt x="5781" y="15068"/>
                  </a:lnTo>
                  <a:cubicBezTo>
                    <a:pt x="3640" y="12650"/>
                    <a:pt x="892" y="6771"/>
                    <a:pt x="5826" y="1829"/>
                  </a:cubicBezTo>
                  <a:lnTo>
                    <a:pt x="6646" y="1017"/>
                  </a:lnTo>
                  <a:close/>
                  <a:moveTo>
                    <a:pt x="6646" y="0"/>
                  </a:moveTo>
                  <a:lnTo>
                    <a:pt x="5317" y="1320"/>
                  </a:lnTo>
                  <a:cubicBezTo>
                    <a:pt x="0" y="6646"/>
                    <a:pt x="2944" y="12953"/>
                    <a:pt x="5246" y="15541"/>
                  </a:cubicBezTo>
                  <a:lnTo>
                    <a:pt x="6646" y="17120"/>
                  </a:lnTo>
                  <a:lnTo>
                    <a:pt x="8047" y="15541"/>
                  </a:lnTo>
                  <a:cubicBezTo>
                    <a:pt x="10349" y="12953"/>
                    <a:pt x="13293" y="6646"/>
                    <a:pt x="7967" y="1320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10787;p36">
              <a:extLst>
                <a:ext uri="{FF2B5EF4-FFF2-40B4-BE49-F238E27FC236}">
                  <a16:creationId xmlns:a16="http://schemas.microsoft.com/office/drawing/2014/main" id="{9B4D22D8-AE25-BC77-8E1C-4C0E6AEBB8C9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10788;p36">
              <a:extLst>
                <a:ext uri="{FF2B5EF4-FFF2-40B4-BE49-F238E27FC236}">
                  <a16:creationId xmlns:a16="http://schemas.microsoft.com/office/drawing/2014/main" id="{4CD74472-42EA-24C7-5566-53AE0774F7C1}"/>
                </a:ext>
              </a:extLst>
            </p:cNvPr>
            <p:cNvSpPr/>
            <p:nvPr/>
          </p:nvSpPr>
          <p:spPr>
            <a:xfrm>
              <a:off x="3620525" y="1429325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18"/>
                  </a:moveTo>
                  <a:cubicBezTo>
                    <a:pt x="7467" y="3944"/>
                    <a:pt x="4863" y="7655"/>
                    <a:pt x="4202" y="8485"/>
                  </a:cubicBezTo>
                  <a:cubicBezTo>
                    <a:pt x="3560" y="7664"/>
                    <a:pt x="982" y="3899"/>
                    <a:pt x="4202" y="518"/>
                  </a:cubicBezTo>
                  <a:close/>
                  <a:moveTo>
                    <a:pt x="4202" y="1"/>
                  </a:moveTo>
                  <a:lnTo>
                    <a:pt x="4077" y="135"/>
                  </a:lnTo>
                  <a:cubicBezTo>
                    <a:pt x="1" y="4203"/>
                    <a:pt x="4024" y="8842"/>
                    <a:pt x="4069" y="8886"/>
                  </a:cubicBezTo>
                  <a:lnTo>
                    <a:pt x="4202" y="9038"/>
                  </a:lnTo>
                  <a:lnTo>
                    <a:pt x="4336" y="8886"/>
                  </a:lnTo>
                  <a:cubicBezTo>
                    <a:pt x="4381" y="8842"/>
                    <a:pt x="8404" y="4203"/>
                    <a:pt x="4327" y="135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10789;p36">
              <a:extLst>
                <a:ext uri="{FF2B5EF4-FFF2-40B4-BE49-F238E27FC236}">
                  <a16:creationId xmlns:a16="http://schemas.microsoft.com/office/drawing/2014/main" id="{A31200C1-B699-FF2E-A47D-200729B3D1EB}"/>
                </a:ext>
              </a:extLst>
            </p:cNvPr>
            <p:cNvSpPr/>
            <p:nvPr/>
          </p:nvSpPr>
          <p:spPr>
            <a:xfrm>
              <a:off x="4807700" y="2726700"/>
              <a:ext cx="428225" cy="215875"/>
            </a:xfrm>
            <a:custGeom>
              <a:avLst/>
              <a:gdLst/>
              <a:ahLst/>
              <a:cxnLst/>
              <a:rect l="l" t="t" r="r" b="b"/>
              <a:pathLst>
                <a:path w="17129" h="8635" extrusionOk="0">
                  <a:moveTo>
                    <a:pt x="9001" y="731"/>
                  </a:moveTo>
                  <a:cubicBezTo>
                    <a:pt x="11052" y="731"/>
                    <a:pt x="13252" y="1458"/>
                    <a:pt x="15291" y="3496"/>
                  </a:cubicBezTo>
                  <a:lnTo>
                    <a:pt x="16112" y="4317"/>
                  </a:lnTo>
                  <a:lnTo>
                    <a:pt x="15291" y="5129"/>
                  </a:lnTo>
                  <a:cubicBezTo>
                    <a:pt x="13250" y="7173"/>
                    <a:pt x="11048" y="7902"/>
                    <a:pt x="8996" y="7902"/>
                  </a:cubicBezTo>
                  <a:cubicBezTo>
                    <a:pt x="6086" y="7902"/>
                    <a:pt x="3479" y="6438"/>
                    <a:pt x="2061" y="5182"/>
                  </a:cubicBezTo>
                  <a:lnTo>
                    <a:pt x="1089" y="4317"/>
                  </a:lnTo>
                  <a:lnTo>
                    <a:pt x="2061" y="3452"/>
                  </a:lnTo>
                  <a:cubicBezTo>
                    <a:pt x="3480" y="2196"/>
                    <a:pt x="6089" y="731"/>
                    <a:pt x="9001" y="731"/>
                  </a:cubicBezTo>
                  <a:close/>
                  <a:moveTo>
                    <a:pt x="9016" y="0"/>
                  </a:moveTo>
                  <a:cubicBezTo>
                    <a:pt x="5895" y="0"/>
                    <a:pt x="3103" y="1568"/>
                    <a:pt x="1588" y="2917"/>
                  </a:cubicBezTo>
                  <a:lnTo>
                    <a:pt x="0" y="4317"/>
                  </a:lnTo>
                  <a:lnTo>
                    <a:pt x="1588" y="5718"/>
                  </a:lnTo>
                  <a:cubicBezTo>
                    <a:pt x="3105" y="7065"/>
                    <a:pt x="5897" y="8635"/>
                    <a:pt x="9011" y="8635"/>
                  </a:cubicBezTo>
                  <a:cubicBezTo>
                    <a:pt x="11223" y="8635"/>
                    <a:pt x="13596" y="7850"/>
                    <a:pt x="15799" y="5637"/>
                  </a:cubicBezTo>
                  <a:lnTo>
                    <a:pt x="17129" y="4317"/>
                  </a:lnTo>
                  <a:lnTo>
                    <a:pt x="15799" y="2988"/>
                  </a:lnTo>
                  <a:cubicBezTo>
                    <a:pt x="13597" y="785"/>
                    <a:pt x="11224" y="0"/>
                    <a:pt x="90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10790;p36">
              <a:extLst>
                <a:ext uri="{FF2B5EF4-FFF2-40B4-BE49-F238E27FC236}">
                  <a16:creationId xmlns:a16="http://schemas.microsoft.com/office/drawing/2014/main" id="{F9913228-6A6C-C8EA-0A05-B7F0C9F73E5B}"/>
                </a:ext>
              </a:extLst>
            </p:cNvPr>
            <p:cNvSpPr/>
            <p:nvPr/>
          </p:nvSpPr>
          <p:spPr>
            <a:xfrm>
              <a:off x="4917200" y="2790100"/>
              <a:ext cx="212800" cy="88950"/>
            </a:xfrm>
            <a:custGeom>
              <a:avLst/>
              <a:gdLst/>
              <a:ahLst/>
              <a:cxnLst/>
              <a:rect l="l" t="t" r="r" b="b"/>
              <a:pathLst>
                <a:path w="8512" h="3558" extrusionOk="0">
                  <a:moveTo>
                    <a:pt x="4524" y="1"/>
                  </a:moveTo>
                  <a:cubicBezTo>
                    <a:pt x="2003" y="1"/>
                    <a:pt x="1" y="1781"/>
                    <a:pt x="1" y="1781"/>
                  </a:cubicBezTo>
                  <a:cubicBezTo>
                    <a:pt x="1" y="1781"/>
                    <a:pt x="2003" y="3557"/>
                    <a:pt x="4524" y="3557"/>
                  </a:cubicBezTo>
                  <a:cubicBezTo>
                    <a:pt x="5785" y="3557"/>
                    <a:pt x="7176" y="3113"/>
                    <a:pt x="8511" y="1781"/>
                  </a:cubicBezTo>
                  <a:cubicBezTo>
                    <a:pt x="7176" y="446"/>
                    <a:pt x="5785" y="1"/>
                    <a:pt x="4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10791;p36">
              <a:extLst>
                <a:ext uri="{FF2B5EF4-FFF2-40B4-BE49-F238E27FC236}">
                  <a16:creationId xmlns:a16="http://schemas.microsoft.com/office/drawing/2014/main" id="{63CC2C82-3531-3CD8-FE35-64ADD2547F4D}"/>
                </a:ext>
              </a:extLst>
            </p:cNvPr>
            <p:cNvSpPr/>
            <p:nvPr/>
          </p:nvSpPr>
          <p:spPr>
            <a:xfrm>
              <a:off x="4910275" y="2785875"/>
              <a:ext cx="225950" cy="97375"/>
            </a:xfrm>
            <a:custGeom>
              <a:avLst/>
              <a:gdLst/>
              <a:ahLst/>
              <a:cxnLst/>
              <a:rect l="l" t="t" r="r" b="b"/>
              <a:pathLst>
                <a:path w="9038" h="3895" extrusionOk="0">
                  <a:moveTo>
                    <a:pt x="4782" y="341"/>
                  </a:moveTo>
                  <a:cubicBezTo>
                    <a:pt x="5965" y="341"/>
                    <a:pt x="7267" y="747"/>
                    <a:pt x="8530" y="1950"/>
                  </a:cubicBezTo>
                  <a:cubicBezTo>
                    <a:pt x="7267" y="3153"/>
                    <a:pt x="5964" y="3559"/>
                    <a:pt x="4779" y="3559"/>
                  </a:cubicBezTo>
                  <a:cubicBezTo>
                    <a:pt x="2750" y="3559"/>
                    <a:pt x="1072" y="2367"/>
                    <a:pt x="554" y="1950"/>
                  </a:cubicBezTo>
                  <a:cubicBezTo>
                    <a:pt x="1078" y="1533"/>
                    <a:pt x="2755" y="341"/>
                    <a:pt x="4782" y="341"/>
                  </a:cubicBezTo>
                  <a:close/>
                  <a:moveTo>
                    <a:pt x="4813" y="1"/>
                  </a:moveTo>
                  <a:cubicBezTo>
                    <a:pt x="2240" y="1"/>
                    <a:pt x="182" y="1787"/>
                    <a:pt x="153" y="1816"/>
                  </a:cubicBezTo>
                  <a:lnTo>
                    <a:pt x="1" y="1950"/>
                  </a:lnTo>
                  <a:lnTo>
                    <a:pt x="153" y="2084"/>
                  </a:lnTo>
                  <a:cubicBezTo>
                    <a:pt x="188" y="2111"/>
                    <a:pt x="2240" y="3895"/>
                    <a:pt x="4818" y="3895"/>
                  </a:cubicBezTo>
                  <a:cubicBezTo>
                    <a:pt x="6112" y="3895"/>
                    <a:pt x="7548" y="3440"/>
                    <a:pt x="8913" y="2075"/>
                  </a:cubicBezTo>
                  <a:lnTo>
                    <a:pt x="9038" y="1950"/>
                  </a:lnTo>
                  <a:lnTo>
                    <a:pt x="8913" y="1825"/>
                  </a:lnTo>
                  <a:cubicBezTo>
                    <a:pt x="7545" y="457"/>
                    <a:pt x="6113" y="1"/>
                    <a:pt x="4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10792;p36">
              <a:extLst>
                <a:ext uri="{FF2B5EF4-FFF2-40B4-BE49-F238E27FC236}">
                  <a16:creationId xmlns:a16="http://schemas.microsoft.com/office/drawing/2014/main" id="{158A6547-A4EB-D182-B78A-F27BEFD4E8A3}"/>
                </a:ext>
              </a:extLst>
            </p:cNvPr>
            <p:cNvSpPr/>
            <p:nvPr/>
          </p:nvSpPr>
          <p:spPr>
            <a:xfrm>
              <a:off x="2224825" y="2737825"/>
              <a:ext cx="428025" cy="215675"/>
            </a:xfrm>
            <a:custGeom>
              <a:avLst/>
              <a:gdLst/>
              <a:ahLst/>
              <a:cxnLst/>
              <a:rect l="l" t="t" r="r" b="b"/>
              <a:pathLst>
                <a:path w="17121" h="8627" extrusionOk="0">
                  <a:moveTo>
                    <a:pt x="8131" y="725"/>
                  </a:moveTo>
                  <a:cubicBezTo>
                    <a:pt x="11042" y="725"/>
                    <a:pt x="13650" y="2192"/>
                    <a:pt x="15068" y="3453"/>
                  </a:cubicBezTo>
                  <a:lnTo>
                    <a:pt x="16041" y="4318"/>
                  </a:lnTo>
                  <a:lnTo>
                    <a:pt x="15068" y="5175"/>
                  </a:lnTo>
                  <a:cubicBezTo>
                    <a:pt x="13650" y="6436"/>
                    <a:pt x="11042" y="7902"/>
                    <a:pt x="8131" y="7902"/>
                  </a:cubicBezTo>
                  <a:cubicBezTo>
                    <a:pt x="6080" y="7902"/>
                    <a:pt x="3878" y="7173"/>
                    <a:pt x="1838" y="5130"/>
                  </a:cubicBezTo>
                  <a:lnTo>
                    <a:pt x="1018" y="4318"/>
                  </a:lnTo>
                  <a:lnTo>
                    <a:pt x="1838" y="3497"/>
                  </a:lnTo>
                  <a:cubicBezTo>
                    <a:pt x="3878" y="1454"/>
                    <a:pt x="6080" y="725"/>
                    <a:pt x="8131" y="725"/>
                  </a:cubicBezTo>
                  <a:close/>
                  <a:moveTo>
                    <a:pt x="8116" y="1"/>
                  </a:moveTo>
                  <a:cubicBezTo>
                    <a:pt x="5908" y="1"/>
                    <a:pt x="3534" y="785"/>
                    <a:pt x="1330" y="2989"/>
                  </a:cubicBezTo>
                  <a:lnTo>
                    <a:pt x="1" y="4318"/>
                  </a:lnTo>
                  <a:lnTo>
                    <a:pt x="1330" y="5638"/>
                  </a:lnTo>
                  <a:cubicBezTo>
                    <a:pt x="3533" y="7842"/>
                    <a:pt x="5906" y="8627"/>
                    <a:pt x="8110" y="8627"/>
                  </a:cubicBezTo>
                  <a:cubicBezTo>
                    <a:pt x="11232" y="8627"/>
                    <a:pt x="14025" y="7057"/>
                    <a:pt x="15541" y="5719"/>
                  </a:cubicBezTo>
                  <a:lnTo>
                    <a:pt x="17120" y="4318"/>
                  </a:lnTo>
                  <a:lnTo>
                    <a:pt x="15541" y="2909"/>
                  </a:lnTo>
                  <a:cubicBezTo>
                    <a:pt x="14026" y="1566"/>
                    <a:pt x="11236" y="1"/>
                    <a:pt x="8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10793;p36">
              <a:extLst>
                <a:ext uri="{FF2B5EF4-FFF2-40B4-BE49-F238E27FC236}">
                  <a16:creationId xmlns:a16="http://schemas.microsoft.com/office/drawing/2014/main" id="{51B97F7E-AE5F-8BF0-2E7B-039C00EBD9AD}"/>
                </a:ext>
              </a:extLst>
            </p:cNvPr>
            <p:cNvSpPr/>
            <p:nvPr/>
          </p:nvSpPr>
          <p:spPr>
            <a:xfrm>
              <a:off x="2330775" y="2801250"/>
              <a:ext cx="212775" cy="88950"/>
            </a:xfrm>
            <a:custGeom>
              <a:avLst/>
              <a:gdLst/>
              <a:ahLst/>
              <a:cxnLst/>
              <a:rect l="l" t="t" r="r" b="b"/>
              <a:pathLst>
                <a:path w="8511" h="3558" extrusionOk="0">
                  <a:moveTo>
                    <a:pt x="3987" y="1"/>
                  </a:moveTo>
                  <a:cubicBezTo>
                    <a:pt x="2726" y="1"/>
                    <a:pt x="1335" y="446"/>
                    <a:pt x="0" y="1781"/>
                  </a:cubicBezTo>
                  <a:cubicBezTo>
                    <a:pt x="1335" y="3113"/>
                    <a:pt x="2726" y="3557"/>
                    <a:pt x="3987" y="3557"/>
                  </a:cubicBezTo>
                  <a:cubicBezTo>
                    <a:pt x="6509" y="3557"/>
                    <a:pt x="8511" y="1781"/>
                    <a:pt x="8511" y="1781"/>
                  </a:cubicBezTo>
                  <a:cubicBezTo>
                    <a:pt x="8511" y="1781"/>
                    <a:pt x="6509" y="1"/>
                    <a:pt x="3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10794;p36">
              <a:extLst>
                <a:ext uri="{FF2B5EF4-FFF2-40B4-BE49-F238E27FC236}">
                  <a16:creationId xmlns:a16="http://schemas.microsoft.com/office/drawing/2014/main" id="{E8F2D62D-BF36-1002-4B4F-995DC4614325}"/>
                </a:ext>
              </a:extLst>
            </p:cNvPr>
            <p:cNvSpPr/>
            <p:nvPr/>
          </p:nvSpPr>
          <p:spPr>
            <a:xfrm>
              <a:off x="2324525" y="2796975"/>
              <a:ext cx="225950" cy="97425"/>
            </a:xfrm>
            <a:custGeom>
              <a:avLst/>
              <a:gdLst/>
              <a:ahLst/>
              <a:cxnLst/>
              <a:rect l="l" t="t" r="r" b="b"/>
              <a:pathLst>
                <a:path w="9038" h="3897" extrusionOk="0">
                  <a:moveTo>
                    <a:pt x="4257" y="338"/>
                  </a:moveTo>
                  <a:cubicBezTo>
                    <a:pt x="6283" y="338"/>
                    <a:pt x="7957" y="1532"/>
                    <a:pt x="8475" y="1943"/>
                  </a:cubicBezTo>
                  <a:cubicBezTo>
                    <a:pt x="7956" y="2350"/>
                    <a:pt x="6258" y="3534"/>
                    <a:pt x="4225" y="3534"/>
                  </a:cubicBezTo>
                  <a:cubicBezTo>
                    <a:pt x="3044" y="3534"/>
                    <a:pt x="1751" y="3135"/>
                    <a:pt x="509" y="1952"/>
                  </a:cubicBezTo>
                  <a:cubicBezTo>
                    <a:pt x="1772" y="745"/>
                    <a:pt x="3074" y="338"/>
                    <a:pt x="4257" y="338"/>
                  </a:cubicBezTo>
                  <a:close/>
                  <a:moveTo>
                    <a:pt x="4219" y="0"/>
                  </a:moveTo>
                  <a:cubicBezTo>
                    <a:pt x="2921" y="0"/>
                    <a:pt x="1492" y="454"/>
                    <a:pt x="125" y="1818"/>
                  </a:cubicBezTo>
                  <a:lnTo>
                    <a:pt x="0" y="1952"/>
                  </a:lnTo>
                  <a:lnTo>
                    <a:pt x="125" y="2077"/>
                  </a:lnTo>
                  <a:cubicBezTo>
                    <a:pt x="1490" y="3442"/>
                    <a:pt x="2918" y="3897"/>
                    <a:pt x="4220" y="3897"/>
                  </a:cubicBezTo>
                  <a:cubicBezTo>
                    <a:pt x="6789" y="3897"/>
                    <a:pt x="8850" y="2113"/>
                    <a:pt x="8886" y="2086"/>
                  </a:cubicBezTo>
                  <a:lnTo>
                    <a:pt x="9037" y="1952"/>
                  </a:lnTo>
                  <a:lnTo>
                    <a:pt x="8886" y="1809"/>
                  </a:lnTo>
                  <a:cubicBezTo>
                    <a:pt x="8850" y="1786"/>
                    <a:pt x="6793" y="0"/>
                    <a:pt x="4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10795;p36">
              <a:extLst>
                <a:ext uri="{FF2B5EF4-FFF2-40B4-BE49-F238E27FC236}">
                  <a16:creationId xmlns:a16="http://schemas.microsoft.com/office/drawing/2014/main" id="{EBD079F0-6A6F-B618-A52F-A00BAA487F1A}"/>
                </a:ext>
              </a:extLst>
            </p:cNvPr>
            <p:cNvSpPr/>
            <p:nvPr/>
          </p:nvSpPr>
          <p:spPr>
            <a:xfrm>
              <a:off x="3559425" y="3923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80"/>
                  </a:moveTo>
                  <a:lnTo>
                    <a:pt x="7512" y="2052"/>
                  </a:lnTo>
                  <a:cubicBezTo>
                    <a:pt x="9653" y="4470"/>
                    <a:pt x="12400" y="10349"/>
                    <a:pt x="7458" y="15291"/>
                  </a:cubicBezTo>
                  <a:lnTo>
                    <a:pt x="6646" y="16103"/>
                  </a:lnTo>
                  <a:lnTo>
                    <a:pt x="5826" y="15291"/>
                  </a:lnTo>
                  <a:cubicBezTo>
                    <a:pt x="892" y="10349"/>
                    <a:pt x="3640" y="4470"/>
                    <a:pt x="5781" y="2052"/>
                  </a:cubicBezTo>
                  <a:lnTo>
                    <a:pt x="6646" y="1080"/>
                  </a:lnTo>
                  <a:close/>
                  <a:moveTo>
                    <a:pt x="6646" y="0"/>
                  </a:moveTo>
                  <a:lnTo>
                    <a:pt x="5246" y="1579"/>
                  </a:lnTo>
                  <a:cubicBezTo>
                    <a:pt x="2944" y="4166"/>
                    <a:pt x="0" y="10473"/>
                    <a:pt x="5317" y="15799"/>
                  </a:cubicBezTo>
                  <a:lnTo>
                    <a:pt x="6646" y="17120"/>
                  </a:lnTo>
                  <a:lnTo>
                    <a:pt x="7967" y="15799"/>
                  </a:lnTo>
                  <a:cubicBezTo>
                    <a:pt x="13293" y="10473"/>
                    <a:pt x="10349" y="4166"/>
                    <a:pt x="8047" y="1579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10796;p36">
              <a:extLst>
                <a:ext uri="{FF2B5EF4-FFF2-40B4-BE49-F238E27FC236}">
                  <a16:creationId xmlns:a16="http://schemas.microsoft.com/office/drawing/2014/main" id="{B411F5C6-8EE7-0039-F4D6-9D6EBE04D1C3}"/>
                </a:ext>
              </a:extLst>
            </p:cNvPr>
            <p:cNvSpPr/>
            <p:nvPr/>
          </p:nvSpPr>
          <p:spPr>
            <a:xfrm>
              <a:off x="3625425" y="403315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4006" y="1"/>
                    <a:pt x="1" y="4515"/>
                    <a:pt x="4006" y="8511"/>
                  </a:cubicBezTo>
                  <a:cubicBezTo>
                    <a:pt x="8003" y="4515"/>
                    <a:pt x="4006" y="1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10797;p36">
              <a:extLst>
                <a:ext uri="{FF2B5EF4-FFF2-40B4-BE49-F238E27FC236}">
                  <a16:creationId xmlns:a16="http://schemas.microsoft.com/office/drawing/2014/main" id="{EB90572E-F9C0-1692-E9DB-45026BAB039C}"/>
                </a:ext>
              </a:extLst>
            </p:cNvPr>
            <p:cNvSpPr/>
            <p:nvPr/>
          </p:nvSpPr>
          <p:spPr>
            <a:xfrm>
              <a:off x="3620525" y="4026450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54"/>
                  </a:moveTo>
                  <a:cubicBezTo>
                    <a:pt x="4854" y="1375"/>
                    <a:pt x="7467" y="5095"/>
                    <a:pt x="4202" y="8520"/>
                  </a:cubicBezTo>
                  <a:cubicBezTo>
                    <a:pt x="928" y="5095"/>
                    <a:pt x="3542" y="1375"/>
                    <a:pt x="4202" y="554"/>
                  </a:cubicBezTo>
                  <a:close/>
                  <a:moveTo>
                    <a:pt x="4202" y="1"/>
                  </a:moveTo>
                  <a:lnTo>
                    <a:pt x="4069" y="153"/>
                  </a:lnTo>
                  <a:cubicBezTo>
                    <a:pt x="4024" y="197"/>
                    <a:pt x="1" y="4836"/>
                    <a:pt x="4077" y="8904"/>
                  </a:cubicBezTo>
                  <a:lnTo>
                    <a:pt x="4202" y="9038"/>
                  </a:lnTo>
                  <a:lnTo>
                    <a:pt x="4327" y="8904"/>
                  </a:lnTo>
                  <a:cubicBezTo>
                    <a:pt x="8404" y="4836"/>
                    <a:pt x="4381" y="197"/>
                    <a:pt x="4336" y="153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1" name="Google Shape;10739;p36">
            <a:extLst>
              <a:ext uri="{FF2B5EF4-FFF2-40B4-BE49-F238E27FC236}">
                <a16:creationId xmlns:a16="http://schemas.microsoft.com/office/drawing/2014/main" id="{AFEDBDDF-6A12-A245-C858-4908495D9D3D}"/>
              </a:ext>
            </a:extLst>
          </p:cNvPr>
          <p:cNvGrpSpPr/>
          <p:nvPr/>
        </p:nvGrpSpPr>
        <p:grpSpPr>
          <a:xfrm>
            <a:off x="2192088" y="2851388"/>
            <a:ext cx="765569" cy="763796"/>
            <a:chOff x="2224825" y="1329875"/>
            <a:chExt cx="3011100" cy="3022000"/>
          </a:xfrm>
        </p:grpSpPr>
        <p:sp>
          <p:nvSpPr>
            <p:cNvPr id="8902" name="Google Shape;10740;p36">
              <a:extLst>
                <a:ext uri="{FF2B5EF4-FFF2-40B4-BE49-F238E27FC236}">
                  <a16:creationId xmlns:a16="http://schemas.microsoft.com/office/drawing/2014/main" id="{D80F9097-F630-4E5B-D5C7-35512816B91A}"/>
                </a:ext>
              </a:extLst>
            </p:cNvPr>
            <p:cNvSpPr/>
            <p:nvPr/>
          </p:nvSpPr>
          <p:spPr>
            <a:xfrm>
              <a:off x="2645450" y="1778475"/>
              <a:ext cx="2178100" cy="2128475"/>
            </a:xfrm>
            <a:custGeom>
              <a:avLst/>
              <a:gdLst/>
              <a:ahLst/>
              <a:cxnLst/>
              <a:rect l="l" t="t" r="r" b="b"/>
              <a:pathLst>
                <a:path w="87124" h="85139" extrusionOk="0">
                  <a:moveTo>
                    <a:pt x="43643" y="1076"/>
                  </a:moveTo>
                  <a:cubicBezTo>
                    <a:pt x="53019" y="1076"/>
                    <a:pt x="62056" y="4234"/>
                    <a:pt x="69487" y="10184"/>
                  </a:cubicBezTo>
                  <a:cubicBezTo>
                    <a:pt x="78140" y="17107"/>
                    <a:pt x="83573" y="26991"/>
                    <a:pt x="84795" y="38000"/>
                  </a:cubicBezTo>
                  <a:cubicBezTo>
                    <a:pt x="86017" y="49017"/>
                    <a:pt x="82877" y="59847"/>
                    <a:pt x="75955" y="68501"/>
                  </a:cubicBezTo>
                  <a:cubicBezTo>
                    <a:pt x="69023" y="77154"/>
                    <a:pt x="59147" y="82587"/>
                    <a:pt x="48130" y="83809"/>
                  </a:cubicBezTo>
                  <a:cubicBezTo>
                    <a:pt x="46586" y="83979"/>
                    <a:pt x="45052" y="84059"/>
                    <a:pt x="43527" y="84059"/>
                  </a:cubicBezTo>
                  <a:cubicBezTo>
                    <a:pt x="22687" y="84059"/>
                    <a:pt x="4675" y="68331"/>
                    <a:pt x="2329" y="47144"/>
                  </a:cubicBezTo>
                  <a:cubicBezTo>
                    <a:pt x="1107" y="36126"/>
                    <a:pt x="4247" y="25296"/>
                    <a:pt x="11170" y="16643"/>
                  </a:cubicBezTo>
                  <a:cubicBezTo>
                    <a:pt x="18102" y="7998"/>
                    <a:pt x="27977" y="2557"/>
                    <a:pt x="38995" y="1334"/>
                  </a:cubicBezTo>
                  <a:cubicBezTo>
                    <a:pt x="40547" y="1165"/>
                    <a:pt x="42099" y="1076"/>
                    <a:pt x="43643" y="1076"/>
                  </a:cubicBezTo>
                  <a:close/>
                  <a:moveTo>
                    <a:pt x="43635" y="1"/>
                  </a:moveTo>
                  <a:cubicBezTo>
                    <a:pt x="42054" y="1"/>
                    <a:pt x="40464" y="88"/>
                    <a:pt x="38870" y="264"/>
                  </a:cubicBezTo>
                  <a:cubicBezTo>
                    <a:pt x="27576" y="1522"/>
                    <a:pt x="17432" y="7097"/>
                    <a:pt x="10331" y="15974"/>
                  </a:cubicBezTo>
                  <a:cubicBezTo>
                    <a:pt x="3221" y="24850"/>
                    <a:pt x="1" y="35957"/>
                    <a:pt x="1259" y="47260"/>
                  </a:cubicBezTo>
                  <a:cubicBezTo>
                    <a:pt x="3667" y="69009"/>
                    <a:pt x="22143" y="85138"/>
                    <a:pt x="43527" y="85138"/>
                  </a:cubicBezTo>
                  <a:cubicBezTo>
                    <a:pt x="45088" y="85138"/>
                    <a:pt x="46667" y="85058"/>
                    <a:pt x="48255" y="84880"/>
                  </a:cubicBezTo>
                  <a:cubicBezTo>
                    <a:pt x="59549" y="83631"/>
                    <a:pt x="69692" y="78046"/>
                    <a:pt x="76793" y="69170"/>
                  </a:cubicBezTo>
                  <a:cubicBezTo>
                    <a:pt x="83894" y="60293"/>
                    <a:pt x="87124" y="49187"/>
                    <a:pt x="85866" y="37884"/>
                  </a:cubicBezTo>
                  <a:cubicBezTo>
                    <a:pt x="84617" y="26581"/>
                    <a:pt x="79041" y="16447"/>
                    <a:pt x="70165" y="9337"/>
                  </a:cubicBezTo>
                  <a:cubicBezTo>
                    <a:pt x="62540" y="3237"/>
                    <a:pt x="53263" y="1"/>
                    <a:pt x="43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10741;p36">
              <a:extLst>
                <a:ext uri="{FF2B5EF4-FFF2-40B4-BE49-F238E27FC236}">
                  <a16:creationId xmlns:a16="http://schemas.microsoft.com/office/drawing/2014/main" id="{6E2E4E70-72DE-2459-D023-59512D51849D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10742;p36">
              <a:extLst>
                <a:ext uri="{FF2B5EF4-FFF2-40B4-BE49-F238E27FC236}">
                  <a16:creationId xmlns:a16="http://schemas.microsoft.com/office/drawing/2014/main" id="{7B6C005E-3324-DF5A-D6E8-72528EFBDE41}"/>
                </a:ext>
              </a:extLst>
            </p:cNvPr>
            <p:cNvSpPr/>
            <p:nvPr/>
          </p:nvSpPr>
          <p:spPr>
            <a:xfrm>
              <a:off x="4759750" y="2832675"/>
              <a:ext cx="308250" cy="366175"/>
            </a:xfrm>
            <a:custGeom>
              <a:avLst/>
              <a:gdLst/>
              <a:ahLst/>
              <a:cxnLst/>
              <a:rect l="l" t="t" r="r" b="b"/>
              <a:pathLst>
                <a:path w="12330" h="14647" extrusionOk="0">
                  <a:moveTo>
                    <a:pt x="7690" y="7786"/>
                  </a:moveTo>
                  <a:cubicBezTo>
                    <a:pt x="7726" y="7786"/>
                    <a:pt x="7762" y="7786"/>
                    <a:pt x="7797" y="7795"/>
                  </a:cubicBezTo>
                  <a:cubicBezTo>
                    <a:pt x="7913" y="7804"/>
                    <a:pt x="8029" y="7830"/>
                    <a:pt x="8136" y="7875"/>
                  </a:cubicBezTo>
                  <a:cubicBezTo>
                    <a:pt x="8270" y="8473"/>
                    <a:pt x="8225" y="8919"/>
                    <a:pt x="8002" y="9169"/>
                  </a:cubicBezTo>
                  <a:cubicBezTo>
                    <a:pt x="7842" y="9352"/>
                    <a:pt x="7590" y="9405"/>
                    <a:pt x="7431" y="9405"/>
                  </a:cubicBezTo>
                  <a:cubicBezTo>
                    <a:pt x="7404" y="9405"/>
                    <a:pt x="7381" y="9403"/>
                    <a:pt x="7360" y="9401"/>
                  </a:cubicBezTo>
                  <a:cubicBezTo>
                    <a:pt x="6977" y="9356"/>
                    <a:pt x="6700" y="9017"/>
                    <a:pt x="6745" y="8633"/>
                  </a:cubicBezTo>
                  <a:cubicBezTo>
                    <a:pt x="6798" y="8152"/>
                    <a:pt x="7208" y="7786"/>
                    <a:pt x="7690" y="7786"/>
                  </a:cubicBezTo>
                  <a:close/>
                  <a:moveTo>
                    <a:pt x="8544" y="1"/>
                  </a:moveTo>
                  <a:cubicBezTo>
                    <a:pt x="4423" y="1"/>
                    <a:pt x="867" y="3106"/>
                    <a:pt x="402" y="7295"/>
                  </a:cubicBezTo>
                  <a:cubicBezTo>
                    <a:pt x="0" y="10926"/>
                    <a:pt x="2632" y="14209"/>
                    <a:pt x="6263" y="14610"/>
                  </a:cubicBezTo>
                  <a:cubicBezTo>
                    <a:pt x="6468" y="14637"/>
                    <a:pt x="6664" y="14646"/>
                    <a:pt x="6869" y="14646"/>
                  </a:cubicBezTo>
                  <a:cubicBezTo>
                    <a:pt x="8083" y="14646"/>
                    <a:pt x="9251" y="14236"/>
                    <a:pt x="10215" y="13469"/>
                  </a:cubicBezTo>
                  <a:cubicBezTo>
                    <a:pt x="11339" y="12567"/>
                    <a:pt x="12044" y="11292"/>
                    <a:pt x="12204" y="9864"/>
                  </a:cubicBezTo>
                  <a:cubicBezTo>
                    <a:pt x="12329" y="8705"/>
                    <a:pt x="11999" y="7563"/>
                    <a:pt x="11268" y="6653"/>
                  </a:cubicBezTo>
                  <a:cubicBezTo>
                    <a:pt x="10536" y="5734"/>
                    <a:pt x="9501" y="5163"/>
                    <a:pt x="8341" y="5038"/>
                  </a:cubicBezTo>
                  <a:cubicBezTo>
                    <a:pt x="8204" y="5023"/>
                    <a:pt x="8067" y="5015"/>
                    <a:pt x="7931" y="5015"/>
                  </a:cubicBezTo>
                  <a:cubicBezTo>
                    <a:pt x="7123" y="5015"/>
                    <a:pt x="6351" y="5285"/>
                    <a:pt x="5710" y="5796"/>
                  </a:cubicBezTo>
                  <a:cubicBezTo>
                    <a:pt x="4969" y="6394"/>
                    <a:pt x="4496" y="7242"/>
                    <a:pt x="4398" y="8187"/>
                  </a:cubicBezTo>
                  <a:cubicBezTo>
                    <a:pt x="4220" y="9793"/>
                    <a:pt x="5380" y="11247"/>
                    <a:pt x="6985" y="11426"/>
                  </a:cubicBezTo>
                  <a:cubicBezTo>
                    <a:pt x="7075" y="11436"/>
                    <a:pt x="7164" y="11440"/>
                    <a:pt x="7253" y="11440"/>
                  </a:cubicBezTo>
                  <a:cubicBezTo>
                    <a:pt x="7800" y="11440"/>
                    <a:pt x="8323" y="11254"/>
                    <a:pt x="8761" y="10908"/>
                  </a:cubicBezTo>
                  <a:cubicBezTo>
                    <a:pt x="9260" y="10507"/>
                    <a:pt x="9581" y="9927"/>
                    <a:pt x="9653" y="9293"/>
                  </a:cubicBezTo>
                  <a:cubicBezTo>
                    <a:pt x="9706" y="8758"/>
                    <a:pt x="9555" y="8232"/>
                    <a:pt x="9225" y="7813"/>
                  </a:cubicBezTo>
                  <a:cubicBezTo>
                    <a:pt x="8886" y="7402"/>
                    <a:pt x="8413" y="7135"/>
                    <a:pt x="7878" y="7081"/>
                  </a:cubicBezTo>
                  <a:cubicBezTo>
                    <a:pt x="7810" y="7073"/>
                    <a:pt x="7743" y="7069"/>
                    <a:pt x="7676" y="7069"/>
                  </a:cubicBezTo>
                  <a:cubicBezTo>
                    <a:pt x="7301" y="7069"/>
                    <a:pt x="6942" y="7196"/>
                    <a:pt x="6646" y="7438"/>
                  </a:cubicBezTo>
                  <a:cubicBezTo>
                    <a:pt x="6299" y="7714"/>
                    <a:pt x="6076" y="8116"/>
                    <a:pt x="6031" y="8553"/>
                  </a:cubicBezTo>
                  <a:cubicBezTo>
                    <a:pt x="5942" y="9329"/>
                    <a:pt x="6504" y="10034"/>
                    <a:pt x="7280" y="10114"/>
                  </a:cubicBezTo>
                  <a:cubicBezTo>
                    <a:pt x="7331" y="10120"/>
                    <a:pt x="7386" y="10124"/>
                    <a:pt x="7442" y="10124"/>
                  </a:cubicBezTo>
                  <a:cubicBezTo>
                    <a:pt x="7798" y="10124"/>
                    <a:pt x="8239" y="9994"/>
                    <a:pt x="8547" y="9632"/>
                  </a:cubicBezTo>
                  <a:cubicBezTo>
                    <a:pt x="8743" y="9409"/>
                    <a:pt x="8868" y="9124"/>
                    <a:pt x="8912" y="8785"/>
                  </a:cubicBezTo>
                  <a:cubicBezTo>
                    <a:pt x="8939" y="8919"/>
                    <a:pt x="8948" y="9062"/>
                    <a:pt x="8930" y="9213"/>
                  </a:cubicBezTo>
                  <a:cubicBezTo>
                    <a:pt x="8886" y="9659"/>
                    <a:pt x="8663" y="10061"/>
                    <a:pt x="8306" y="10346"/>
                  </a:cubicBezTo>
                  <a:cubicBezTo>
                    <a:pt x="8004" y="10594"/>
                    <a:pt x="7628" y="10721"/>
                    <a:pt x="7242" y="10721"/>
                  </a:cubicBezTo>
                  <a:cubicBezTo>
                    <a:pt x="7184" y="10721"/>
                    <a:pt x="7125" y="10718"/>
                    <a:pt x="7066" y="10712"/>
                  </a:cubicBezTo>
                  <a:cubicBezTo>
                    <a:pt x="5852" y="10578"/>
                    <a:pt x="4978" y="9481"/>
                    <a:pt x="5112" y="8268"/>
                  </a:cubicBezTo>
                  <a:cubicBezTo>
                    <a:pt x="5192" y="7509"/>
                    <a:pt x="5567" y="6831"/>
                    <a:pt x="6165" y="6358"/>
                  </a:cubicBezTo>
                  <a:cubicBezTo>
                    <a:pt x="6666" y="5948"/>
                    <a:pt x="7284" y="5732"/>
                    <a:pt x="7925" y="5732"/>
                  </a:cubicBezTo>
                  <a:cubicBezTo>
                    <a:pt x="8036" y="5732"/>
                    <a:pt x="8149" y="5739"/>
                    <a:pt x="8261" y="5752"/>
                  </a:cubicBezTo>
                  <a:cubicBezTo>
                    <a:pt x="9225" y="5859"/>
                    <a:pt x="10099" y="6332"/>
                    <a:pt x="10706" y="7099"/>
                  </a:cubicBezTo>
                  <a:cubicBezTo>
                    <a:pt x="11321" y="7857"/>
                    <a:pt x="11598" y="8812"/>
                    <a:pt x="11491" y="9784"/>
                  </a:cubicBezTo>
                  <a:cubicBezTo>
                    <a:pt x="11348" y="11024"/>
                    <a:pt x="10741" y="12130"/>
                    <a:pt x="9769" y="12906"/>
                  </a:cubicBezTo>
                  <a:cubicBezTo>
                    <a:pt x="8937" y="13570"/>
                    <a:pt x="7929" y="13928"/>
                    <a:pt x="6879" y="13928"/>
                  </a:cubicBezTo>
                  <a:cubicBezTo>
                    <a:pt x="6701" y="13928"/>
                    <a:pt x="6522" y="13917"/>
                    <a:pt x="6343" y="13897"/>
                  </a:cubicBezTo>
                  <a:cubicBezTo>
                    <a:pt x="3105" y="13540"/>
                    <a:pt x="759" y="10614"/>
                    <a:pt x="1124" y="7375"/>
                  </a:cubicBezTo>
                  <a:cubicBezTo>
                    <a:pt x="1540" y="3551"/>
                    <a:pt x="4791" y="719"/>
                    <a:pt x="8546" y="719"/>
                  </a:cubicBezTo>
                  <a:cubicBezTo>
                    <a:pt x="8820" y="719"/>
                    <a:pt x="9097" y="734"/>
                    <a:pt x="9376" y="765"/>
                  </a:cubicBezTo>
                  <a:lnTo>
                    <a:pt x="9457" y="51"/>
                  </a:lnTo>
                  <a:cubicBezTo>
                    <a:pt x="9150" y="17"/>
                    <a:pt x="8845" y="1"/>
                    <a:pt x="8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10743;p36">
              <a:extLst>
                <a:ext uri="{FF2B5EF4-FFF2-40B4-BE49-F238E27FC236}">
                  <a16:creationId xmlns:a16="http://schemas.microsoft.com/office/drawing/2014/main" id="{225BD6AD-BE98-5780-754C-F212812FC877}"/>
                </a:ext>
              </a:extLst>
            </p:cNvPr>
            <p:cNvSpPr/>
            <p:nvPr/>
          </p:nvSpPr>
          <p:spPr>
            <a:xfrm>
              <a:off x="4768225" y="2491425"/>
              <a:ext cx="305800" cy="366850"/>
            </a:xfrm>
            <a:custGeom>
              <a:avLst/>
              <a:gdLst/>
              <a:ahLst/>
              <a:cxnLst/>
              <a:rect l="l" t="t" r="r" b="b"/>
              <a:pathLst>
                <a:path w="12232" h="14674" extrusionOk="0">
                  <a:moveTo>
                    <a:pt x="7208" y="5244"/>
                  </a:moveTo>
                  <a:cubicBezTo>
                    <a:pt x="7378" y="5244"/>
                    <a:pt x="7628" y="5298"/>
                    <a:pt x="7797" y="5494"/>
                  </a:cubicBezTo>
                  <a:cubicBezTo>
                    <a:pt x="8011" y="5744"/>
                    <a:pt x="8047" y="6190"/>
                    <a:pt x="7913" y="6788"/>
                  </a:cubicBezTo>
                  <a:cubicBezTo>
                    <a:pt x="7797" y="6832"/>
                    <a:pt x="7690" y="6859"/>
                    <a:pt x="7565" y="6868"/>
                  </a:cubicBezTo>
                  <a:cubicBezTo>
                    <a:pt x="7534" y="6871"/>
                    <a:pt x="7502" y="6873"/>
                    <a:pt x="7470" y="6873"/>
                  </a:cubicBezTo>
                  <a:cubicBezTo>
                    <a:pt x="7253" y="6873"/>
                    <a:pt x="7041" y="6794"/>
                    <a:pt x="6869" y="6654"/>
                  </a:cubicBezTo>
                  <a:cubicBezTo>
                    <a:pt x="6673" y="6493"/>
                    <a:pt x="6548" y="6261"/>
                    <a:pt x="6522" y="6011"/>
                  </a:cubicBezTo>
                  <a:cubicBezTo>
                    <a:pt x="6504" y="5824"/>
                    <a:pt x="6566" y="5646"/>
                    <a:pt x="6682" y="5503"/>
                  </a:cubicBezTo>
                  <a:cubicBezTo>
                    <a:pt x="6798" y="5360"/>
                    <a:pt x="6968" y="5271"/>
                    <a:pt x="7146" y="5253"/>
                  </a:cubicBezTo>
                  <a:cubicBezTo>
                    <a:pt x="7164" y="5253"/>
                    <a:pt x="7191" y="5244"/>
                    <a:pt x="7208" y="5244"/>
                  </a:cubicBezTo>
                  <a:close/>
                  <a:moveTo>
                    <a:pt x="6659" y="0"/>
                  </a:moveTo>
                  <a:cubicBezTo>
                    <a:pt x="6486" y="0"/>
                    <a:pt x="6313" y="9"/>
                    <a:pt x="6138" y="25"/>
                  </a:cubicBezTo>
                  <a:cubicBezTo>
                    <a:pt x="4372" y="195"/>
                    <a:pt x="2784" y="1034"/>
                    <a:pt x="1651" y="2407"/>
                  </a:cubicBezTo>
                  <a:cubicBezTo>
                    <a:pt x="527" y="3772"/>
                    <a:pt x="0" y="5494"/>
                    <a:pt x="170" y="7260"/>
                  </a:cubicBezTo>
                  <a:cubicBezTo>
                    <a:pt x="375" y="9437"/>
                    <a:pt x="1428" y="11409"/>
                    <a:pt x="3114" y="12800"/>
                  </a:cubicBezTo>
                  <a:cubicBezTo>
                    <a:pt x="4595" y="14022"/>
                    <a:pt x="6415" y="14674"/>
                    <a:pt x="8315" y="14674"/>
                  </a:cubicBezTo>
                  <a:cubicBezTo>
                    <a:pt x="8582" y="14674"/>
                    <a:pt x="8850" y="14656"/>
                    <a:pt x="9109" y="14638"/>
                  </a:cubicBezTo>
                  <a:lnTo>
                    <a:pt x="9046" y="13915"/>
                  </a:lnTo>
                  <a:cubicBezTo>
                    <a:pt x="8798" y="13940"/>
                    <a:pt x="8550" y="13952"/>
                    <a:pt x="8304" y="13952"/>
                  </a:cubicBezTo>
                  <a:cubicBezTo>
                    <a:pt x="6578" y="13952"/>
                    <a:pt x="4919" y="13356"/>
                    <a:pt x="3569" y="12247"/>
                  </a:cubicBezTo>
                  <a:cubicBezTo>
                    <a:pt x="2025" y="10972"/>
                    <a:pt x="1071" y="9178"/>
                    <a:pt x="883" y="7189"/>
                  </a:cubicBezTo>
                  <a:cubicBezTo>
                    <a:pt x="732" y="5619"/>
                    <a:pt x="1205" y="4076"/>
                    <a:pt x="2204" y="2862"/>
                  </a:cubicBezTo>
                  <a:cubicBezTo>
                    <a:pt x="3212" y="1640"/>
                    <a:pt x="4630" y="891"/>
                    <a:pt x="6200" y="739"/>
                  </a:cubicBezTo>
                  <a:cubicBezTo>
                    <a:pt x="6354" y="724"/>
                    <a:pt x="6506" y="717"/>
                    <a:pt x="6656" y="717"/>
                  </a:cubicBezTo>
                  <a:cubicBezTo>
                    <a:pt x="9026" y="717"/>
                    <a:pt x="11051" y="2525"/>
                    <a:pt x="11285" y="4932"/>
                  </a:cubicBezTo>
                  <a:cubicBezTo>
                    <a:pt x="11482" y="6939"/>
                    <a:pt x="10001" y="8723"/>
                    <a:pt x="7994" y="8920"/>
                  </a:cubicBezTo>
                  <a:cubicBezTo>
                    <a:pt x="7903" y="8928"/>
                    <a:pt x="7813" y="8932"/>
                    <a:pt x="7724" y="8932"/>
                  </a:cubicBezTo>
                  <a:cubicBezTo>
                    <a:pt x="7061" y="8932"/>
                    <a:pt x="6425" y="8702"/>
                    <a:pt x="5906" y="8277"/>
                  </a:cubicBezTo>
                  <a:cubicBezTo>
                    <a:pt x="5326" y="7796"/>
                    <a:pt x="4960" y="7109"/>
                    <a:pt x="4889" y="6350"/>
                  </a:cubicBezTo>
                  <a:cubicBezTo>
                    <a:pt x="4773" y="5137"/>
                    <a:pt x="5665" y="4058"/>
                    <a:pt x="6878" y="3942"/>
                  </a:cubicBezTo>
                  <a:cubicBezTo>
                    <a:pt x="6933" y="3936"/>
                    <a:pt x="6987" y="3934"/>
                    <a:pt x="7041" y="3934"/>
                  </a:cubicBezTo>
                  <a:cubicBezTo>
                    <a:pt x="7894" y="3934"/>
                    <a:pt x="8641" y="4586"/>
                    <a:pt x="8725" y="5467"/>
                  </a:cubicBezTo>
                  <a:cubicBezTo>
                    <a:pt x="8734" y="5610"/>
                    <a:pt x="8725" y="5753"/>
                    <a:pt x="8698" y="5895"/>
                  </a:cubicBezTo>
                  <a:cubicBezTo>
                    <a:pt x="8654" y="5548"/>
                    <a:pt x="8538" y="5262"/>
                    <a:pt x="8341" y="5030"/>
                  </a:cubicBezTo>
                  <a:cubicBezTo>
                    <a:pt x="8031" y="4666"/>
                    <a:pt x="7594" y="4531"/>
                    <a:pt x="7238" y="4531"/>
                  </a:cubicBezTo>
                  <a:cubicBezTo>
                    <a:pt x="7185" y="4531"/>
                    <a:pt x="7133" y="4534"/>
                    <a:pt x="7084" y="4539"/>
                  </a:cubicBezTo>
                  <a:cubicBezTo>
                    <a:pt x="6709" y="4575"/>
                    <a:pt x="6370" y="4754"/>
                    <a:pt x="6129" y="5039"/>
                  </a:cubicBezTo>
                  <a:cubicBezTo>
                    <a:pt x="5888" y="5333"/>
                    <a:pt x="5772" y="5699"/>
                    <a:pt x="5808" y="6074"/>
                  </a:cubicBezTo>
                  <a:cubicBezTo>
                    <a:pt x="5852" y="6520"/>
                    <a:pt x="6067" y="6921"/>
                    <a:pt x="6415" y="7207"/>
                  </a:cubicBezTo>
                  <a:cubicBezTo>
                    <a:pt x="6711" y="7456"/>
                    <a:pt x="7082" y="7590"/>
                    <a:pt x="7468" y="7590"/>
                  </a:cubicBezTo>
                  <a:cubicBezTo>
                    <a:pt x="7524" y="7590"/>
                    <a:pt x="7580" y="7587"/>
                    <a:pt x="7637" y="7582"/>
                  </a:cubicBezTo>
                  <a:cubicBezTo>
                    <a:pt x="8172" y="7528"/>
                    <a:pt x="8654" y="7278"/>
                    <a:pt x="8993" y="6868"/>
                  </a:cubicBezTo>
                  <a:cubicBezTo>
                    <a:pt x="9332" y="6449"/>
                    <a:pt x="9492" y="5931"/>
                    <a:pt x="9439" y="5396"/>
                  </a:cubicBezTo>
                  <a:cubicBezTo>
                    <a:pt x="9322" y="4157"/>
                    <a:pt x="8277" y="3216"/>
                    <a:pt x="7050" y="3216"/>
                  </a:cubicBezTo>
                  <a:cubicBezTo>
                    <a:pt x="6969" y="3216"/>
                    <a:pt x="6889" y="3220"/>
                    <a:pt x="6807" y="3228"/>
                  </a:cubicBezTo>
                  <a:cubicBezTo>
                    <a:pt x="5201" y="3380"/>
                    <a:pt x="4015" y="4816"/>
                    <a:pt x="4166" y="6422"/>
                  </a:cubicBezTo>
                  <a:cubicBezTo>
                    <a:pt x="4265" y="7367"/>
                    <a:pt x="4720" y="8224"/>
                    <a:pt x="5451" y="8830"/>
                  </a:cubicBezTo>
                  <a:cubicBezTo>
                    <a:pt x="6103" y="9364"/>
                    <a:pt x="6899" y="9649"/>
                    <a:pt x="7725" y="9649"/>
                  </a:cubicBezTo>
                  <a:cubicBezTo>
                    <a:pt x="7838" y="9649"/>
                    <a:pt x="7951" y="9644"/>
                    <a:pt x="8065" y="9633"/>
                  </a:cubicBezTo>
                  <a:cubicBezTo>
                    <a:pt x="10465" y="9401"/>
                    <a:pt x="12231" y="7260"/>
                    <a:pt x="11999" y="4861"/>
                  </a:cubicBezTo>
                  <a:cubicBezTo>
                    <a:pt x="11731" y="2083"/>
                    <a:pt x="9386" y="0"/>
                    <a:pt x="6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10744;p36">
              <a:extLst>
                <a:ext uri="{FF2B5EF4-FFF2-40B4-BE49-F238E27FC236}">
                  <a16:creationId xmlns:a16="http://schemas.microsoft.com/office/drawing/2014/main" id="{4B35DD27-6AE1-9035-19E2-9AAE82EEDDC0}"/>
                </a:ext>
              </a:extLst>
            </p:cNvPr>
            <p:cNvSpPr/>
            <p:nvPr/>
          </p:nvSpPr>
          <p:spPr>
            <a:xfrm>
              <a:off x="2403700" y="2832675"/>
              <a:ext cx="303125" cy="366175"/>
            </a:xfrm>
            <a:custGeom>
              <a:avLst/>
              <a:gdLst/>
              <a:ahLst/>
              <a:cxnLst/>
              <a:rect l="l" t="t" r="r" b="b"/>
              <a:pathLst>
                <a:path w="12125" h="14647" extrusionOk="0">
                  <a:moveTo>
                    <a:pt x="4643" y="7788"/>
                  </a:moveTo>
                  <a:cubicBezTo>
                    <a:pt x="5117" y="7788"/>
                    <a:pt x="5536" y="8153"/>
                    <a:pt x="5594" y="8633"/>
                  </a:cubicBezTo>
                  <a:cubicBezTo>
                    <a:pt x="5630" y="9017"/>
                    <a:pt x="5353" y="9356"/>
                    <a:pt x="4978" y="9401"/>
                  </a:cubicBezTo>
                  <a:cubicBezTo>
                    <a:pt x="4957" y="9403"/>
                    <a:pt x="4932" y="9405"/>
                    <a:pt x="4905" y="9405"/>
                  </a:cubicBezTo>
                  <a:cubicBezTo>
                    <a:pt x="4742" y="9405"/>
                    <a:pt x="4495" y="9352"/>
                    <a:pt x="4327" y="9169"/>
                  </a:cubicBezTo>
                  <a:cubicBezTo>
                    <a:pt x="4113" y="8919"/>
                    <a:pt x="4068" y="8473"/>
                    <a:pt x="4193" y="7875"/>
                  </a:cubicBezTo>
                  <a:cubicBezTo>
                    <a:pt x="4300" y="7830"/>
                    <a:pt x="4416" y="7804"/>
                    <a:pt x="4532" y="7795"/>
                  </a:cubicBezTo>
                  <a:cubicBezTo>
                    <a:pt x="4569" y="7790"/>
                    <a:pt x="4606" y="7788"/>
                    <a:pt x="4643" y="7788"/>
                  </a:cubicBezTo>
                  <a:close/>
                  <a:moveTo>
                    <a:pt x="3795" y="0"/>
                  </a:moveTo>
                  <a:cubicBezTo>
                    <a:pt x="3489" y="0"/>
                    <a:pt x="3182" y="17"/>
                    <a:pt x="2873" y="51"/>
                  </a:cubicBezTo>
                  <a:lnTo>
                    <a:pt x="2953" y="765"/>
                  </a:lnTo>
                  <a:cubicBezTo>
                    <a:pt x="3238" y="733"/>
                    <a:pt x="3523" y="717"/>
                    <a:pt x="3805" y="717"/>
                  </a:cubicBezTo>
                  <a:cubicBezTo>
                    <a:pt x="5495" y="717"/>
                    <a:pt x="7120" y="1283"/>
                    <a:pt x="8458" y="2353"/>
                  </a:cubicBezTo>
                  <a:cubicBezTo>
                    <a:pt x="10010" y="3602"/>
                    <a:pt x="10991" y="5386"/>
                    <a:pt x="11214" y="7375"/>
                  </a:cubicBezTo>
                  <a:cubicBezTo>
                    <a:pt x="11384" y="8946"/>
                    <a:pt x="10938" y="10489"/>
                    <a:pt x="9956" y="11720"/>
                  </a:cubicBezTo>
                  <a:cubicBezTo>
                    <a:pt x="8966" y="12951"/>
                    <a:pt x="7556" y="13727"/>
                    <a:pt x="5986" y="13897"/>
                  </a:cubicBezTo>
                  <a:cubicBezTo>
                    <a:pt x="5808" y="13917"/>
                    <a:pt x="5631" y="13928"/>
                    <a:pt x="5454" y="13928"/>
                  </a:cubicBezTo>
                  <a:cubicBezTo>
                    <a:pt x="4407" y="13928"/>
                    <a:pt x="3393" y="13570"/>
                    <a:pt x="2561" y="12906"/>
                  </a:cubicBezTo>
                  <a:cubicBezTo>
                    <a:pt x="1597" y="12130"/>
                    <a:pt x="982" y="11024"/>
                    <a:pt x="848" y="9784"/>
                  </a:cubicBezTo>
                  <a:cubicBezTo>
                    <a:pt x="741" y="8812"/>
                    <a:pt x="1017" y="7857"/>
                    <a:pt x="1624" y="7099"/>
                  </a:cubicBezTo>
                  <a:cubicBezTo>
                    <a:pt x="2240" y="6332"/>
                    <a:pt x="3105" y="5859"/>
                    <a:pt x="4077" y="5752"/>
                  </a:cubicBezTo>
                  <a:cubicBezTo>
                    <a:pt x="4185" y="5739"/>
                    <a:pt x="4293" y="5733"/>
                    <a:pt x="4399" y="5733"/>
                  </a:cubicBezTo>
                  <a:cubicBezTo>
                    <a:pt x="5821" y="5733"/>
                    <a:pt x="7060" y="6815"/>
                    <a:pt x="7226" y="8268"/>
                  </a:cubicBezTo>
                  <a:cubicBezTo>
                    <a:pt x="7360" y="9481"/>
                    <a:pt x="6486" y="10578"/>
                    <a:pt x="5273" y="10712"/>
                  </a:cubicBezTo>
                  <a:cubicBezTo>
                    <a:pt x="5213" y="10718"/>
                    <a:pt x="5153" y="10721"/>
                    <a:pt x="5094" y="10721"/>
                  </a:cubicBezTo>
                  <a:cubicBezTo>
                    <a:pt x="4704" y="10721"/>
                    <a:pt x="4333" y="10594"/>
                    <a:pt x="4024" y="10346"/>
                  </a:cubicBezTo>
                  <a:cubicBezTo>
                    <a:pt x="3667" y="10061"/>
                    <a:pt x="3453" y="9659"/>
                    <a:pt x="3399" y="9213"/>
                  </a:cubicBezTo>
                  <a:cubicBezTo>
                    <a:pt x="3381" y="9062"/>
                    <a:pt x="3390" y="8919"/>
                    <a:pt x="3426" y="8785"/>
                  </a:cubicBezTo>
                  <a:cubicBezTo>
                    <a:pt x="3471" y="9124"/>
                    <a:pt x="3587" y="9409"/>
                    <a:pt x="3783" y="9632"/>
                  </a:cubicBezTo>
                  <a:cubicBezTo>
                    <a:pt x="4098" y="9994"/>
                    <a:pt x="4534" y="10124"/>
                    <a:pt x="4894" y="10124"/>
                  </a:cubicBezTo>
                  <a:cubicBezTo>
                    <a:pt x="4951" y="10124"/>
                    <a:pt x="5006" y="10120"/>
                    <a:pt x="5059" y="10114"/>
                  </a:cubicBezTo>
                  <a:cubicBezTo>
                    <a:pt x="5826" y="10034"/>
                    <a:pt x="6388" y="9329"/>
                    <a:pt x="6308" y="8553"/>
                  </a:cubicBezTo>
                  <a:cubicBezTo>
                    <a:pt x="6208" y="7707"/>
                    <a:pt x="5492" y="7070"/>
                    <a:pt x="4647" y="7070"/>
                  </a:cubicBezTo>
                  <a:cubicBezTo>
                    <a:pt x="4583" y="7070"/>
                    <a:pt x="4518" y="7074"/>
                    <a:pt x="4452" y="7081"/>
                  </a:cubicBezTo>
                  <a:cubicBezTo>
                    <a:pt x="3355" y="7197"/>
                    <a:pt x="2561" y="8187"/>
                    <a:pt x="2686" y="9285"/>
                  </a:cubicBezTo>
                  <a:cubicBezTo>
                    <a:pt x="2819" y="10525"/>
                    <a:pt x="3869" y="11440"/>
                    <a:pt x="5090" y="11440"/>
                  </a:cubicBezTo>
                  <a:cubicBezTo>
                    <a:pt x="5177" y="11440"/>
                    <a:pt x="5265" y="11435"/>
                    <a:pt x="5353" y="11426"/>
                  </a:cubicBezTo>
                  <a:cubicBezTo>
                    <a:pt x="6959" y="11247"/>
                    <a:pt x="8119" y="9793"/>
                    <a:pt x="7940" y="8187"/>
                  </a:cubicBezTo>
                  <a:cubicBezTo>
                    <a:pt x="7833" y="7242"/>
                    <a:pt x="7369" y="6394"/>
                    <a:pt x="6620" y="5796"/>
                  </a:cubicBezTo>
                  <a:cubicBezTo>
                    <a:pt x="5986" y="5285"/>
                    <a:pt x="5208" y="5015"/>
                    <a:pt x="4405" y="5015"/>
                  </a:cubicBezTo>
                  <a:cubicBezTo>
                    <a:pt x="4269" y="5015"/>
                    <a:pt x="4133" y="5023"/>
                    <a:pt x="3997" y="5038"/>
                  </a:cubicBezTo>
                  <a:cubicBezTo>
                    <a:pt x="2837" y="5163"/>
                    <a:pt x="1793" y="5734"/>
                    <a:pt x="1062" y="6653"/>
                  </a:cubicBezTo>
                  <a:cubicBezTo>
                    <a:pt x="330" y="7563"/>
                    <a:pt x="0" y="8705"/>
                    <a:pt x="134" y="9864"/>
                  </a:cubicBezTo>
                  <a:cubicBezTo>
                    <a:pt x="437" y="12612"/>
                    <a:pt x="2766" y="14646"/>
                    <a:pt x="5469" y="14646"/>
                  </a:cubicBezTo>
                  <a:cubicBezTo>
                    <a:pt x="5665" y="14646"/>
                    <a:pt x="5870" y="14637"/>
                    <a:pt x="6067" y="14610"/>
                  </a:cubicBezTo>
                  <a:cubicBezTo>
                    <a:pt x="7824" y="14423"/>
                    <a:pt x="9403" y="13549"/>
                    <a:pt x="10509" y="12166"/>
                  </a:cubicBezTo>
                  <a:cubicBezTo>
                    <a:pt x="11624" y="10783"/>
                    <a:pt x="12124" y="9053"/>
                    <a:pt x="11928" y="7295"/>
                  </a:cubicBezTo>
                  <a:cubicBezTo>
                    <a:pt x="11687" y="5118"/>
                    <a:pt x="10607" y="3165"/>
                    <a:pt x="8904" y="1800"/>
                  </a:cubicBezTo>
                  <a:cubicBezTo>
                    <a:pt x="7434" y="621"/>
                    <a:pt x="5648" y="0"/>
                    <a:pt x="3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10745;p36">
              <a:extLst>
                <a:ext uri="{FF2B5EF4-FFF2-40B4-BE49-F238E27FC236}">
                  <a16:creationId xmlns:a16="http://schemas.microsoft.com/office/drawing/2014/main" id="{60AA36B9-462D-26E2-FCCB-7218F18688B7}"/>
                </a:ext>
              </a:extLst>
            </p:cNvPr>
            <p:cNvSpPr/>
            <p:nvPr/>
          </p:nvSpPr>
          <p:spPr>
            <a:xfrm>
              <a:off x="2400800" y="2491375"/>
              <a:ext cx="302900" cy="366900"/>
            </a:xfrm>
            <a:custGeom>
              <a:avLst/>
              <a:gdLst/>
              <a:ahLst/>
              <a:cxnLst/>
              <a:rect l="l" t="t" r="r" b="b"/>
              <a:pathLst>
                <a:path w="12116" h="14676" extrusionOk="0">
                  <a:moveTo>
                    <a:pt x="4888" y="5251"/>
                  </a:moveTo>
                  <a:cubicBezTo>
                    <a:pt x="4914" y="5251"/>
                    <a:pt x="4939" y="5253"/>
                    <a:pt x="4960" y="5255"/>
                  </a:cubicBezTo>
                  <a:cubicBezTo>
                    <a:pt x="5148" y="5273"/>
                    <a:pt x="5308" y="5362"/>
                    <a:pt x="5433" y="5505"/>
                  </a:cubicBezTo>
                  <a:cubicBezTo>
                    <a:pt x="5549" y="5648"/>
                    <a:pt x="5603" y="5826"/>
                    <a:pt x="5585" y="6013"/>
                  </a:cubicBezTo>
                  <a:cubicBezTo>
                    <a:pt x="5535" y="6499"/>
                    <a:pt x="5115" y="6875"/>
                    <a:pt x="4636" y="6875"/>
                  </a:cubicBezTo>
                  <a:cubicBezTo>
                    <a:pt x="4605" y="6875"/>
                    <a:pt x="4573" y="6873"/>
                    <a:pt x="4541" y="6870"/>
                  </a:cubicBezTo>
                  <a:cubicBezTo>
                    <a:pt x="4425" y="6861"/>
                    <a:pt x="4309" y="6834"/>
                    <a:pt x="4202" y="6790"/>
                  </a:cubicBezTo>
                  <a:cubicBezTo>
                    <a:pt x="4059" y="6192"/>
                    <a:pt x="4104" y="5746"/>
                    <a:pt x="4318" y="5496"/>
                  </a:cubicBezTo>
                  <a:cubicBezTo>
                    <a:pt x="4479" y="5305"/>
                    <a:pt x="4725" y="5251"/>
                    <a:pt x="4888" y="5251"/>
                  </a:cubicBezTo>
                  <a:close/>
                  <a:moveTo>
                    <a:pt x="5437" y="1"/>
                  </a:moveTo>
                  <a:cubicBezTo>
                    <a:pt x="4195" y="1"/>
                    <a:pt x="3010" y="429"/>
                    <a:pt x="2043" y="1232"/>
                  </a:cubicBezTo>
                  <a:cubicBezTo>
                    <a:pt x="928" y="2142"/>
                    <a:pt x="250" y="3435"/>
                    <a:pt x="107" y="4863"/>
                  </a:cubicBezTo>
                  <a:cubicBezTo>
                    <a:pt x="0" y="6022"/>
                    <a:pt x="348" y="7164"/>
                    <a:pt x="1089" y="8065"/>
                  </a:cubicBezTo>
                  <a:cubicBezTo>
                    <a:pt x="1829" y="8966"/>
                    <a:pt x="2882" y="9519"/>
                    <a:pt x="4042" y="9635"/>
                  </a:cubicBezTo>
                  <a:cubicBezTo>
                    <a:pt x="4157" y="9646"/>
                    <a:pt x="4271" y="9652"/>
                    <a:pt x="4384" y="9652"/>
                  </a:cubicBezTo>
                  <a:cubicBezTo>
                    <a:pt x="6204" y="9652"/>
                    <a:pt x="7764" y="8263"/>
                    <a:pt x="7940" y="6424"/>
                  </a:cubicBezTo>
                  <a:cubicBezTo>
                    <a:pt x="8011" y="5639"/>
                    <a:pt x="7780" y="4880"/>
                    <a:pt x="7280" y="4274"/>
                  </a:cubicBezTo>
                  <a:cubicBezTo>
                    <a:pt x="6789" y="3676"/>
                    <a:pt x="6085" y="3301"/>
                    <a:pt x="5308" y="3230"/>
                  </a:cubicBezTo>
                  <a:cubicBezTo>
                    <a:pt x="5227" y="3222"/>
                    <a:pt x="5146" y="3218"/>
                    <a:pt x="5066" y="3218"/>
                  </a:cubicBezTo>
                  <a:cubicBezTo>
                    <a:pt x="3839" y="3218"/>
                    <a:pt x="2793" y="4159"/>
                    <a:pt x="2668" y="5398"/>
                  </a:cubicBezTo>
                  <a:cubicBezTo>
                    <a:pt x="2561" y="6495"/>
                    <a:pt x="3373" y="7476"/>
                    <a:pt x="4470" y="7584"/>
                  </a:cubicBezTo>
                  <a:cubicBezTo>
                    <a:pt x="4525" y="7589"/>
                    <a:pt x="4580" y="7591"/>
                    <a:pt x="4634" y="7591"/>
                  </a:cubicBezTo>
                  <a:cubicBezTo>
                    <a:pt x="5491" y="7591"/>
                    <a:pt x="6215" y="6940"/>
                    <a:pt x="6299" y="6076"/>
                  </a:cubicBezTo>
                  <a:cubicBezTo>
                    <a:pt x="6334" y="5701"/>
                    <a:pt x="6227" y="5335"/>
                    <a:pt x="5986" y="5041"/>
                  </a:cubicBezTo>
                  <a:cubicBezTo>
                    <a:pt x="5746" y="4756"/>
                    <a:pt x="5407" y="4577"/>
                    <a:pt x="5032" y="4541"/>
                  </a:cubicBezTo>
                  <a:cubicBezTo>
                    <a:pt x="4982" y="4536"/>
                    <a:pt x="4929" y="4533"/>
                    <a:pt x="4874" y="4533"/>
                  </a:cubicBezTo>
                  <a:cubicBezTo>
                    <a:pt x="4513" y="4533"/>
                    <a:pt x="4075" y="4668"/>
                    <a:pt x="3765" y="5032"/>
                  </a:cubicBezTo>
                  <a:cubicBezTo>
                    <a:pt x="3569" y="5264"/>
                    <a:pt x="3453" y="5550"/>
                    <a:pt x="3417" y="5889"/>
                  </a:cubicBezTo>
                  <a:cubicBezTo>
                    <a:pt x="3381" y="5755"/>
                    <a:pt x="3373" y="5612"/>
                    <a:pt x="3381" y="5469"/>
                  </a:cubicBezTo>
                  <a:cubicBezTo>
                    <a:pt x="3474" y="4596"/>
                    <a:pt x="4207" y="3936"/>
                    <a:pt x="5074" y="3936"/>
                  </a:cubicBezTo>
                  <a:cubicBezTo>
                    <a:pt x="5128" y="3936"/>
                    <a:pt x="5182" y="3939"/>
                    <a:pt x="5237" y="3944"/>
                  </a:cubicBezTo>
                  <a:cubicBezTo>
                    <a:pt x="6450" y="4060"/>
                    <a:pt x="7342" y="5139"/>
                    <a:pt x="7226" y="6352"/>
                  </a:cubicBezTo>
                  <a:cubicBezTo>
                    <a:pt x="7084" y="7821"/>
                    <a:pt x="5835" y="8935"/>
                    <a:pt x="4388" y="8935"/>
                  </a:cubicBezTo>
                  <a:cubicBezTo>
                    <a:pt x="4297" y="8935"/>
                    <a:pt x="4205" y="8931"/>
                    <a:pt x="4113" y="8922"/>
                  </a:cubicBezTo>
                  <a:cubicBezTo>
                    <a:pt x="3141" y="8824"/>
                    <a:pt x="2266" y="8360"/>
                    <a:pt x="1642" y="7601"/>
                  </a:cubicBezTo>
                  <a:cubicBezTo>
                    <a:pt x="1026" y="6852"/>
                    <a:pt x="732" y="5906"/>
                    <a:pt x="821" y="4934"/>
                  </a:cubicBezTo>
                  <a:cubicBezTo>
                    <a:pt x="946" y="3694"/>
                    <a:pt x="1535" y="2579"/>
                    <a:pt x="2498" y="1785"/>
                  </a:cubicBezTo>
                  <a:cubicBezTo>
                    <a:pt x="3337" y="1087"/>
                    <a:pt x="4376" y="720"/>
                    <a:pt x="5457" y="720"/>
                  </a:cubicBezTo>
                  <a:cubicBezTo>
                    <a:pt x="5606" y="720"/>
                    <a:pt x="5756" y="727"/>
                    <a:pt x="5906" y="741"/>
                  </a:cubicBezTo>
                  <a:cubicBezTo>
                    <a:pt x="7476" y="893"/>
                    <a:pt x="8895" y="1642"/>
                    <a:pt x="9903" y="2864"/>
                  </a:cubicBezTo>
                  <a:cubicBezTo>
                    <a:pt x="10911" y="4078"/>
                    <a:pt x="11375" y="5621"/>
                    <a:pt x="11223" y="7191"/>
                  </a:cubicBezTo>
                  <a:cubicBezTo>
                    <a:pt x="10854" y="11054"/>
                    <a:pt x="7584" y="13952"/>
                    <a:pt x="3786" y="13952"/>
                  </a:cubicBezTo>
                  <a:cubicBezTo>
                    <a:pt x="3549" y="13952"/>
                    <a:pt x="3310" y="13941"/>
                    <a:pt x="3069" y="13917"/>
                  </a:cubicBezTo>
                  <a:lnTo>
                    <a:pt x="2998" y="14640"/>
                  </a:lnTo>
                  <a:cubicBezTo>
                    <a:pt x="3265" y="14658"/>
                    <a:pt x="3524" y="14676"/>
                    <a:pt x="3783" y="14676"/>
                  </a:cubicBezTo>
                  <a:cubicBezTo>
                    <a:pt x="7958" y="14676"/>
                    <a:pt x="11535" y="11491"/>
                    <a:pt x="11946" y="7262"/>
                  </a:cubicBezTo>
                  <a:cubicBezTo>
                    <a:pt x="12115" y="5496"/>
                    <a:pt x="11580" y="3774"/>
                    <a:pt x="10456" y="2409"/>
                  </a:cubicBezTo>
                  <a:cubicBezTo>
                    <a:pt x="9332" y="1036"/>
                    <a:pt x="7735" y="197"/>
                    <a:pt x="5977" y="27"/>
                  </a:cubicBezTo>
                  <a:cubicBezTo>
                    <a:pt x="5796" y="9"/>
                    <a:pt x="5616" y="1"/>
                    <a:pt x="5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10746;p36">
              <a:extLst>
                <a:ext uri="{FF2B5EF4-FFF2-40B4-BE49-F238E27FC236}">
                  <a16:creationId xmlns:a16="http://schemas.microsoft.com/office/drawing/2014/main" id="{61F5BD3D-7BA8-E9CA-5F0C-9B389590EFEB}"/>
                </a:ext>
              </a:extLst>
            </p:cNvPr>
            <p:cNvSpPr/>
            <p:nvPr/>
          </p:nvSpPr>
          <p:spPr>
            <a:xfrm>
              <a:off x="3022150" y="3717500"/>
              <a:ext cx="218375" cy="205275"/>
            </a:xfrm>
            <a:custGeom>
              <a:avLst/>
              <a:gdLst/>
              <a:ahLst/>
              <a:cxnLst/>
              <a:rect l="l" t="t" r="r" b="b"/>
              <a:pathLst>
                <a:path w="8735" h="8211" extrusionOk="0">
                  <a:moveTo>
                    <a:pt x="7601" y="4205"/>
                  </a:moveTo>
                  <a:cubicBezTo>
                    <a:pt x="7601" y="4241"/>
                    <a:pt x="7601" y="4276"/>
                    <a:pt x="7601" y="4312"/>
                  </a:cubicBezTo>
                  <a:cubicBezTo>
                    <a:pt x="7619" y="5213"/>
                    <a:pt x="7271" y="6061"/>
                    <a:pt x="6647" y="6703"/>
                  </a:cubicBezTo>
                  <a:cubicBezTo>
                    <a:pt x="6135" y="7228"/>
                    <a:pt x="5453" y="7492"/>
                    <a:pt x="4770" y="7492"/>
                  </a:cubicBezTo>
                  <a:cubicBezTo>
                    <a:pt x="4108" y="7492"/>
                    <a:pt x="3445" y="7244"/>
                    <a:pt x="2935" y="6748"/>
                  </a:cubicBezTo>
                  <a:cubicBezTo>
                    <a:pt x="2552" y="6364"/>
                    <a:pt x="2338" y="5856"/>
                    <a:pt x="2329" y="5320"/>
                  </a:cubicBezTo>
                  <a:cubicBezTo>
                    <a:pt x="2329" y="5062"/>
                    <a:pt x="2373" y="4803"/>
                    <a:pt x="2463" y="4571"/>
                  </a:cubicBezTo>
                  <a:cubicBezTo>
                    <a:pt x="2632" y="5178"/>
                    <a:pt x="2962" y="5936"/>
                    <a:pt x="3605" y="6346"/>
                  </a:cubicBezTo>
                  <a:cubicBezTo>
                    <a:pt x="3904" y="6535"/>
                    <a:pt x="4238" y="6629"/>
                    <a:pt x="4603" y="6629"/>
                  </a:cubicBezTo>
                  <a:cubicBezTo>
                    <a:pt x="4911" y="6629"/>
                    <a:pt x="5242" y="6561"/>
                    <a:pt x="5594" y="6426"/>
                  </a:cubicBezTo>
                  <a:cubicBezTo>
                    <a:pt x="6486" y="6079"/>
                    <a:pt x="7316" y="5347"/>
                    <a:pt x="7601" y="4205"/>
                  </a:cubicBezTo>
                  <a:close/>
                  <a:moveTo>
                    <a:pt x="3586" y="1"/>
                  </a:moveTo>
                  <a:cubicBezTo>
                    <a:pt x="2284" y="1"/>
                    <a:pt x="982" y="503"/>
                    <a:pt x="0" y="1502"/>
                  </a:cubicBezTo>
                  <a:lnTo>
                    <a:pt x="518" y="2011"/>
                  </a:lnTo>
                  <a:cubicBezTo>
                    <a:pt x="1359" y="1152"/>
                    <a:pt x="2472" y="721"/>
                    <a:pt x="3586" y="721"/>
                  </a:cubicBezTo>
                  <a:cubicBezTo>
                    <a:pt x="4671" y="721"/>
                    <a:pt x="5757" y="1129"/>
                    <a:pt x="6593" y="1948"/>
                  </a:cubicBezTo>
                  <a:cubicBezTo>
                    <a:pt x="6682" y="2028"/>
                    <a:pt x="6763" y="2118"/>
                    <a:pt x="6843" y="2216"/>
                  </a:cubicBezTo>
                  <a:cubicBezTo>
                    <a:pt x="7494" y="4705"/>
                    <a:pt x="5853" y="5552"/>
                    <a:pt x="5335" y="5757"/>
                  </a:cubicBezTo>
                  <a:cubicBezTo>
                    <a:pt x="5067" y="5861"/>
                    <a:pt x="4826" y="5913"/>
                    <a:pt x="4609" y="5913"/>
                  </a:cubicBezTo>
                  <a:cubicBezTo>
                    <a:pt x="4377" y="5913"/>
                    <a:pt x="4172" y="5854"/>
                    <a:pt x="3988" y="5740"/>
                  </a:cubicBezTo>
                  <a:cubicBezTo>
                    <a:pt x="3141" y="5204"/>
                    <a:pt x="3007" y="3616"/>
                    <a:pt x="3007" y="3598"/>
                  </a:cubicBezTo>
                  <a:lnTo>
                    <a:pt x="2953" y="2813"/>
                  </a:lnTo>
                  <a:lnTo>
                    <a:pt x="2391" y="3375"/>
                  </a:lnTo>
                  <a:cubicBezTo>
                    <a:pt x="1883" y="3902"/>
                    <a:pt x="1606" y="4589"/>
                    <a:pt x="1615" y="5329"/>
                  </a:cubicBezTo>
                  <a:cubicBezTo>
                    <a:pt x="1615" y="6061"/>
                    <a:pt x="1910" y="6748"/>
                    <a:pt x="2436" y="7256"/>
                  </a:cubicBezTo>
                  <a:cubicBezTo>
                    <a:pt x="3087" y="7889"/>
                    <a:pt x="3926" y="8211"/>
                    <a:pt x="4773" y="8211"/>
                  </a:cubicBezTo>
                  <a:cubicBezTo>
                    <a:pt x="5639" y="8211"/>
                    <a:pt x="6504" y="7872"/>
                    <a:pt x="7155" y="7203"/>
                  </a:cubicBezTo>
                  <a:cubicBezTo>
                    <a:pt x="8734" y="5597"/>
                    <a:pt x="8707" y="3010"/>
                    <a:pt x="7093" y="1431"/>
                  </a:cubicBezTo>
                  <a:cubicBezTo>
                    <a:pt x="6120" y="476"/>
                    <a:pt x="4853" y="1"/>
                    <a:pt x="3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10747;p36">
              <a:extLst>
                <a:ext uri="{FF2B5EF4-FFF2-40B4-BE49-F238E27FC236}">
                  <a16:creationId xmlns:a16="http://schemas.microsoft.com/office/drawing/2014/main" id="{3762CC41-B23C-3029-F14C-0AC3310873A5}"/>
                </a:ext>
              </a:extLst>
            </p:cNvPr>
            <p:cNvSpPr/>
            <p:nvPr/>
          </p:nvSpPr>
          <p:spPr>
            <a:xfrm>
              <a:off x="3192975" y="3806025"/>
              <a:ext cx="229975" cy="182325"/>
            </a:xfrm>
            <a:custGeom>
              <a:avLst/>
              <a:gdLst/>
              <a:ahLst/>
              <a:cxnLst/>
              <a:rect l="l" t="t" r="r" b="b"/>
              <a:pathLst>
                <a:path w="9199" h="7293" extrusionOk="0">
                  <a:moveTo>
                    <a:pt x="2311" y="1289"/>
                  </a:moveTo>
                  <a:cubicBezTo>
                    <a:pt x="1562" y="2190"/>
                    <a:pt x="1464" y="3287"/>
                    <a:pt x="1705" y="4206"/>
                  </a:cubicBezTo>
                  <a:cubicBezTo>
                    <a:pt x="1919" y="5000"/>
                    <a:pt x="2329" y="5526"/>
                    <a:pt x="2945" y="5776"/>
                  </a:cubicBezTo>
                  <a:cubicBezTo>
                    <a:pt x="3198" y="5876"/>
                    <a:pt x="3466" y="5917"/>
                    <a:pt x="3733" y="5917"/>
                  </a:cubicBezTo>
                  <a:cubicBezTo>
                    <a:pt x="4201" y="5917"/>
                    <a:pt x="4667" y="5793"/>
                    <a:pt x="5041" y="5651"/>
                  </a:cubicBezTo>
                  <a:lnTo>
                    <a:pt x="5041" y="5651"/>
                  </a:lnTo>
                  <a:cubicBezTo>
                    <a:pt x="4674" y="6217"/>
                    <a:pt x="4045" y="6573"/>
                    <a:pt x="3355" y="6573"/>
                  </a:cubicBezTo>
                  <a:cubicBezTo>
                    <a:pt x="3240" y="6573"/>
                    <a:pt x="3124" y="6563"/>
                    <a:pt x="3007" y="6543"/>
                  </a:cubicBezTo>
                  <a:cubicBezTo>
                    <a:pt x="2320" y="6427"/>
                    <a:pt x="1714" y="6052"/>
                    <a:pt x="1312" y="5481"/>
                  </a:cubicBezTo>
                  <a:cubicBezTo>
                    <a:pt x="902" y="4911"/>
                    <a:pt x="741" y="4215"/>
                    <a:pt x="866" y="3519"/>
                  </a:cubicBezTo>
                  <a:cubicBezTo>
                    <a:pt x="1027" y="2573"/>
                    <a:pt x="1571" y="1779"/>
                    <a:pt x="2311" y="1289"/>
                  </a:cubicBezTo>
                  <a:close/>
                  <a:moveTo>
                    <a:pt x="4180" y="0"/>
                  </a:moveTo>
                  <a:cubicBezTo>
                    <a:pt x="2223" y="0"/>
                    <a:pt x="489" y="1411"/>
                    <a:pt x="153" y="3403"/>
                  </a:cubicBezTo>
                  <a:cubicBezTo>
                    <a:pt x="1" y="4286"/>
                    <a:pt x="206" y="5169"/>
                    <a:pt x="724" y="5892"/>
                  </a:cubicBezTo>
                  <a:cubicBezTo>
                    <a:pt x="1241" y="6623"/>
                    <a:pt x="2008" y="7105"/>
                    <a:pt x="2891" y="7257"/>
                  </a:cubicBezTo>
                  <a:cubicBezTo>
                    <a:pt x="3043" y="7283"/>
                    <a:pt x="3195" y="7292"/>
                    <a:pt x="3346" y="7292"/>
                  </a:cubicBezTo>
                  <a:cubicBezTo>
                    <a:pt x="4658" y="7292"/>
                    <a:pt x="5826" y="6347"/>
                    <a:pt x="6049" y="5009"/>
                  </a:cubicBezTo>
                  <a:lnTo>
                    <a:pt x="6183" y="4224"/>
                  </a:lnTo>
                  <a:lnTo>
                    <a:pt x="5505" y="4643"/>
                  </a:lnTo>
                  <a:cubicBezTo>
                    <a:pt x="5498" y="4650"/>
                    <a:pt x="4589" y="5201"/>
                    <a:pt x="3746" y="5201"/>
                  </a:cubicBezTo>
                  <a:cubicBezTo>
                    <a:pt x="3559" y="5201"/>
                    <a:pt x="3374" y="5173"/>
                    <a:pt x="3204" y="5107"/>
                  </a:cubicBezTo>
                  <a:cubicBezTo>
                    <a:pt x="2811" y="4946"/>
                    <a:pt x="2552" y="4598"/>
                    <a:pt x="2401" y="4027"/>
                  </a:cubicBezTo>
                  <a:cubicBezTo>
                    <a:pt x="2258" y="3483"/>
                    <a:pt x="1981" y="1663"/>
                    <a:pt x="4381" y="727"/>
                  </a:cubicBezTo>
                  <a:cubicBezTo>
                    <a:pt x="4497" y="735"/>
                    <a:pt x="4622" y="744"/>
                    <a:pt x="4747" y="771"/>
                  </a:cubicBezTo>
                  <a:cubicBezTo>
                    <a:pt x="5871" y="959"/>
                    <a:pt x="6861" y="1583"/>
                    <a:pt x="7530" y="2520"/>
                  </a:cubicBezTo>
                  <a:cubicBezTo>
                    <a:pt x="8190" y="3456"/>
                    <a:pt x="8458" y="4589"/>
                    <a:pt x="8262" y="5722"/>
                  </a:cubicBezTo>
                  <a:lnTo>
                    <a:pt x="8967" y="5838"/>
                  </a:lnTo>
                  <a:cubicBezTo>
                    <a:pt x="9199" y="4518"/>
                    <a:pt x="8886" y="3189"/>
                    <a:pt x="8119" y="2100"/>
                  </a:cubicBezTo>
                  <a:cubicBezTo>
                    <a:pt x="7343" y="1012"/>
                    <a:pt x="6183" y="281"/>
                    <a:pt x="4863" y="57"/>
                  </a:cubicBezTo>
                  <a:cubicBezTo>
                    <a:pt x="4633" y="19"/>
                    <a:pt x="4405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10748;p36">
              <a:extLst>
                <a:ext uri="{FF2B5EF4-FFF2-40B4-BE49-F238E27FC236}">
                  <a16:creationId xmlns:a16="http://schemas.microsoft.com/office/drawing/2014/main" id="{C01BF299-3BD1-8769-57C8-8783767C2BDF}"/>
                </a:ext>
              </a:extLst>
            </p:cNvPr>
            <p:cNvSpPr/>
            <p:nvPr/>
          </p:nvSpPr>
          <p:spPr>
            <a:xfrm>
              <a:off x="3094175" y="3907600"/>
              <a:ext cx="132950" cy="149875"/>
            </a:xfrm>
            <a:custGeom>
              <a:avLst/>
              <a:gdLst/>
              <a:ahLst/>
              <a:cxnLst/>
              <a:rect l="l" t="t" r="r" b="b"/>
              <a:pathLst>
                <a:path w="5318" h="5995" extrusionOk="0">
                  <a:moveTo>
                    <a:pt x="2115" y="0"/>
                  </a:moveTo>
                  <a:cubicBezTo>
                    <a:pt x="2026" y="134"/>
                    <a:pt x="1" y="3194"/>
                    <a:pt x="527" y="5602"/>
                  </a:cubicBezTo>
                  <a:lnTo>
                    <a:pt x="616" y="5995"/>
                  </a:lnTo>
                  <a:lnTo>
                    <a:pt x="991" y="5870"/>
                  </a:lnTo>
                  <a:cubicBezTo>
                    <a:pt x="1098" y="5834"/>
                    <a:pt x="3632" y="4960"/>
                    <a:pt x="5318" y="1882"/>
                  </a:cubicBezTo>
                  <a:lnTo>
                    <a:pt x="4684" y="1543"/>
                  </a:lnTo>
                  <a:cubicBezTo>
                    <a:pt x="3525" y="3658"/>
                    <a:pt x="1910" y="4648"/>
                    <a:pt x="1170" y="5014"/>
                  </a:cubicBezTo>
                  <a:cubicBezTo>
                    <a:pt x="1018" y="2962"/>
                    <a:pt x="2695" y="428"/>
                    <a:pt x="2713" y="401"/>
                  </a:cubicBezTo>
                  <a:lnTo>
                    <a:pt x="21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10749;p36">
              <a:extLst>
                <a:ext uri="{FF2B5EF4-FFF2-40B4-BE49-F238E27FC236}">
                  <a16:creationId xmlns:a16="http://schemas.microsoft.com/office/drawing/2014/main" id="{6E475E70-0437-2F4F-D16A-FCEDC3BA2297}"/>
                </a:ext>
              </a:extLst>
            </p:cNvPr>
            <p:cNvSpPr/>
            <p:nvPr/>
          </p:nvSpPr>
          <p:spPr>
            <a:xfrm>
              <a:off x="3364950" y="3873850"/>
              <a:ext cx="378500" cy="296700"/>
            </a:xfrm>
            <a:custGeom>
              <a:avLst/>
              <a:gdLst/>
              <a:ahLst/>
              <a:cxnLst/>
              <a:rect l="l" t="t" r="r" b="b"/>
              <a:pathLst>
                <a:path w="15140" h="11868" extrusionOk="0">
                  <a:moveTo>
                    <a:pt x="6227" y="6373"/>
                  </a:moveTo>
                  <a:cubicBezTo>
                    <a:pt x="6254" y="6373"/>
                    <a:pt x="6280" y="6373"/>
                    <a:pt x="6307" y="6381"/>
                  </a:cubicBezTo>
                  <a:cubicBezTo>
                    <a:pt x="6566" y="6408"/>
                    <a:pt x="6789" y="6533"/>
                    <a:pt x="6950" y="6729"/>
                  </a:cubicBezTo>
                  <a:cubicBezTo>
                    <a:pt x="7110" y="6935"/>
                    <a:pt x="7182" y="7184"/>
                    <a:pt x="7155" y="7434"/>
                  </a:cubicBezTo>
                  <a:cubicBezTo>
                    <a:pt x="7137" y="7550"/>
                    <a:pt x="7110" y="7666"/>
                    <a:pt x="7066" y="7773"/>
                  </a:cubicBezTo>
                  <a:cubicBezTo>
                    <a:pt x="6845" y="7819"/>
                    <a:pt x="6647" y="7842"/>
                    <a:pt x="6472" y="7842"/>
                  </a:cubicBezTo>
                  <a:cubicBezTo>
                    <a:pt x="6171" y="7842"/>
                    <a:pt x="5939" y="7775"/>
                    <a:pt x="5781" y="7639"/>
                  </a:cubicBezTo>
                  <a:cubicBezTo>
                    <a:pt x="5558" y="7452"/>
                    <a:pt x="5522" y="7140"/>
                    <a:pt x="5540" y="6988"/>
                  </a:cubicBezTo>
                  <a:cubicBezTo>
                    <a:pt x="5567" y="6810"/>
                    <a:pt x="5656" y="6640"/>
                    <a:pt x="5799" y="6524"/>
                  </a:cubicBezTo>
                  <a:cubicBezTo>
                    <a:pt x="5924" y="6426"/>
                    <a:pt x="6075" y="6373"/>
                    <a:pt x="6227" y="6373"/>
                  </a:cubicBezTo>
                  <a:close/>
                  <a:moveTo>
                    <a:pt x="6931" y="0"/>
                  </a:moveTo>
                  <a:cubicBezTo>
                    <a:pt x="5425" y="0"/>
                    <a:pt x="3967" y="503"/>
                    <a:pt x="2775" y="1457"/>
                  </a:cubicBezTo>
                  <a:cubicBezTo>
                    <a:pt x="1392" y="2563"/>
                    <a:pt x="526" y="4142"/>
                    <a:pt x="330" y="5900"/>
                  </a:cubicBezTo>
                  <a:cubicBezTo>
                    <a:pt x="0" y="8844"/>
                    <a:pt x="2132" y="11511"/>
                    <a:pt x="5085" y="11841"/>
                  </a:cubicBezTo>
                  <a:cubicBezTo>
                    <a:pt x="5246" y="11859"/>
                    <a:pt x="5406" y="11868"/>
                    <a:pt x="5576" y="11868"/>
                  </a:cubicBezTo>
                  <a:cubicBezTo>
                    <a:pt x="6557" y="11868"/>
                    <a:pt x="7512" y="11529"/>
                    <a:pt x="8297" y="10904"/>
                  </a:cubicBezTo>
                  <a:cubicBezTo>
                    <a:pt x="9207" y="10173"/>
                    <a:pt x="9778" y="9129"/>
                    <a:pt x="9911" y="7969"/>
                  </a:cubicBezTo>
                  <a:cubicBezTo>
                    <a:pt x="10018" y="7024"/>
                    <a:pt x="9742" y="6096"/>
                    <a:pt x="9153" y="5347"/>
                  </a:cubicBezTo>
                  <a:cubicBezTo>
                    <a:pt x="8555" y="4606"/>
                    <a:pt x="7699" y="4133"/>
                    <a:pt x="6753" y="4026"/>
                  </a:cubicBezTo>
                  <a:cubicBezTo>
                    <a:pt x="6650" y="4016"/>
                    <a:pt x="6546" y="4010"/>
                    <a:pt x="6443" y="4010"/>
                  </a:cubicBezTo>
                  <a:cubicBezTo>
                    <a:pt x="5775" y="4010"/>
                    <a:pt x="5129" y="4233"/>
                    <a:pt x="4603" y="4651"/>
                  </a:cubicBezTo>
                  <a:cubicBezTo>
                    <a:pt x="3988" y="5141"/>
                    <a:pt x="3604" y="5837"/>
                    <a:pt x="3524" y="6622"/>
                  </a:cubicBezTo>
                  <a:cubicBezTo>
                    <a:pt x="3372" y="7943"/>
                    <a:pt x="4336" y="9138"/>
                    <a:pt x="5656" y="9281"/>
                  </a:cubicBezTo>
                  <a:cubicBezTo>
                    <a:pt x="5735" y="9290"/>
                    <a:pt x="5813" y="9295"/>
                    <a:pt x="5891" y="9295"/>
                  </a:cubicBezTo>
                  <a:cubicBezTo>
                    <a:pt x="6341" y="9295"/>
                    <a:pt x="6770" y="9142"/>
                    <a:pt x="7128" y="8853"/>
                  </a:cubicBezTo>
                  <a:cubicBezTo>
                    <a:pt x="7547" y="8522"/>
                    <a:pt x="7806" y="8041"/>
                    <a:pt x="7868" y="7514"/>
                  </a:cubicBezTo>
                  <a:cubicBezTo>
                    <a:pt x="7913" y="7068"/>
                    <a:pt x="7788" y="6631"/>
                    <a:pt x="7512" y="6283"/>
                  </a:cubicBezTo>
                  <a:cubicBezTo>
                    <a:pt x="7235" y="5935"/>
                    <a:pt x="6834" y="5712"/>
                    <a:pt x="6388" y="5668"/>
                  </a:cubicBezTo>
                  <a:cubicBezTo>
                    <a:pt x="6332" y="5661"/>
                    <a:pt x="6276" y="5658"/>
                    <a:pt x="6221" y="5658"/>
                  </a:cubicBezTo>
                  <a:cubicBezTo>
                    <a:pt x="5905" y="5658"/>
                    <a:pt x="5603" y="5765"/>
                    <a:pt x="5353" y="5962"/>
                  </a:cubicBezTo>
                  <a:cubicBezTo>
                    <a:pt x="5058" y="6203"/>
                    <a:pt x="4871" y="6533"/>
                    <a:pt x="4826" y="6908"/>
                  </a:cubicBezTo>
                  <a:cubicBezTo>
                    <a:pt x="4791" y="7291"/>
                    <a:pt x="4889" y="7818"/>
                    <a:pt x="5308" y="8183"/>
                  </a:cubicBezTo>
                  <a:cubicBezTo>
                    <a:pt x="5531" y="8380"/>
                    <a:pt x="5817" y="8505"/>
                    <a:pt x="6165" y="8549"/>
                  </a:cubicBezTo>
                  <a:cubicBezTo>
                    <a:pt x="6072" y="8567"/>
                    <a:pt x="5980" y="8576"/>
                    <a:pt x="5888" y="8576"/>
                  </a:cubicBezTo>
                  <a:cubicBezTo>
                    <a:pt x="5837" y="8576"/>
                    <a:pt x="5787" y="8573"/>
                    <a:pt x="5736" y="8567"/>
                  </a:cubicBezTo>
                  <a:cubicBezTo>
                    <a:pt x="4809" y="8469"/>
                    <a:pt x="4131" y="7630"/>
                    <a:pt x="4238" y="6694"/>
                  </a:cubicBezTo>
                  <a:cubicBezTo>
                    <a:pt x="4300" y="6114"/>
                    <a:pt x="4594" y="5587"/>
                    <a:pt x="5049" y="5213"/>
                  </a:cubicBezTo>
                  <a:cubicBezTo>
                    <a:pt x="5444" y="4902"/>
                    <a:pt x="5922" y="4733"/>
                    <a:pt x="6412" y="4733"/>
                  </a:cubicBezTo>
                  <a:cubicBezTo>
                    <a:pt x="6499" y="4733"/>
                    <a:pt x="6586" y="4738"/>
                    <a:pt x="6673" y="4749"/>
                  </a:cubicBezTo>
                  <a:cubicBezTo>
                    <a:pt x="7431" y="4829"/>
                    <a:pt x="8109" y="5204"/>
                    <a:pt x="8591" y="5793"/>
                  </a:cubicBezTo>
                  <a:cubicBezTo>
                    <a:pt x="9064" y="6390"/>
                    <a:pt x="9278" y="7140"/>
                    <a:pt x="9198" y="7889"/>
                  </a:cubicBezTo>
                  <a:cubicBezTo>
                    <a:pt x="9091" y="8861"/>
                    <a:pt x="8609" y="9736"/>
                    <a:pt x="7851" y="10342"/>
                  </a:cubicBezTo>
                  <a:cubicBezTo>
                    <a:pt x="7196" y="10860"/>
                    <a:pt x="6405" y="11144"/>
                    <a:pt x="5582" y="11144"/>
                  </a:cubicBezTo>
                  <a:cubicBezTo>
                    <a:pt x="5441" y="11144"/>
                    <a:pt x="5299" y="11136"/>
                    <a:pt x="5156" y="11119"/>
                  </a:cubicBezTo>
                  <a:cubicBezTo>
                    <a:pt x="2605" y="10842"/>
                    <a:pt x="758" y="8531"/>
                    <a:pt x="1044" y="5980"/>
                  </a:cubicBezTo>
                  <a:cubicBezTo>
                    <a:pt x="1222" y="4410"/>
                    <a:pt x="1989" y="3000"/>
                    <a:pt x="3229" y="2019"/>
                  </a:cubicBezTo>
                  <a:cubicBezTo>
                    <a:pt x="4290" y="1166"/>
                    <a:pt x="5582" y="717"/>
                    <a:pt x="6923" y="717"/>
                  </a:cubicBezTo>
                  <a:cubicBezTo>
                    <a:pt x="7139" y="717"/>
                    <a:pt x="7356" y="729"/>
                    <a:pt x="7574" y="752"/>
                  </a:cubicBezTo>
                  <a:cubicBezTo>
                    <a:pt x="9555" y="975"/>
                    <a:pt x="11339" y="1957"/>
                    <a:pt x="12588" y="3518"/>
                  </a:cubicBezTo>
                  <a:cubicBezTo>
                    <a:pt x="13837" y="5079"/>
                    <a:pt x="14399" y="7033"/>
                    <a:pt x="14185" y="9013"/>
                  </a:cubicBezTo>
                  <a:lnTo>
                    <a:pt x="14898" y="9093"/>
                  </a:lnTo>
                  <a:cubicBezTo>
                    <a:pt x="15139" y="6917"/>
                    <a:pt x="14515" y="4776"/>
                    <a:pt x="13150" y="3063"/>
                  </a:cubicBezTo>
                  <a:cubicBezTo>
                    <a:pt x="11776" y="1359"/>
                    <a:pt x="9831" y="279"/>
                    <a:pt x="7654" y="39"/>
                  </a:cubicBezTo>
                  <a:cubicBezTo>
                    <a:pt x="7413" y="13"/>
                    <a:pt x="7171" y="0"/>
                    <a:pt x="6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10750;p36">
              <a:extLst>
                <a:ext uri="{FF2B5EF4-FFF2-40B4-BE49-F238E27FC236}">
                  <a16:creationId xmlns:a16="http://schemas.microsoft.com/office/drawing/2014/main" id="{5425D70B-FFAE-6BA1-E5D3-1E0B5CAC59AD}"/>
                </a:ext>
              </a:extLst>
            </p:cNvPr>
            <p:cNvSpPr/>
            <p:nvPr/>
          </p:nvSpPr>
          <p:spPr>
            <a:xfrm>
              <a:off x="2721075" y="3526150"/>
              <a:ext cx="347050" cy="338425"/>
            </a:xfrm>
            <a:custGeom>
              <a:avLst/>
              <a:gdLst/>
              <a:ahLst/>
              <a:cxnLst/>
              <a:rect l="l" t="t" r="r" b="b"/>
              <a:pathLst>
                <a:path w="13882" h="13537" extrusionOk="0">
                  <a:moveTo>
                    <a:pt x="6248" y="7224"/>
                  </a:moveTo>
                  <a:cubicBezTo>
                    <a:pt x="6279" y="7224"/>
                    <a:pt x="6311" y="7226"/>
                    <a:pt x="6343" y="7229"/>
                  </a:cubicBezTo>
                  <a:cubicBezTo>
                    <a:pt x="6602" y="7247"/>
                    <a:pt x="6825" y="7372"/>
                    <a:pt x="6994" y="7568"/>
                  </a:cubicBezTo>
                  <a:cubicBezTo>
                    <a:pt x="7110" y="7711"/>
                    <a:pt x="7164" y="7889"/>
                    <a:pt x="7146" y="8077"/>
                  </a:cubicBezTo>
                  <a:cubicBezTo>
                    <a:pt x="7128" y="8255"/>
                    <a:pt x="7039" y="8425"/>
                    <a:pt x="6905" y="8541"/>
                  </a:cubicBezTo>
                  <a:cubicBezTo>
                    <a:pt x="6806" y="8618"/>
                    <a:pt x="6616" y="8725"/>
                    <a:pt x="6399" y="8725"/>
                  </a:cubicBezTo>
                  <a:cubicBezTo>
                    <a:pt x="6343" y="8725"/>
                    <a:pt x="6285" y="8718"/>
                    <a:pt x="6227" y="8701"/>
                  </a:cubicBezTo>
                  <a:cubicBezTo>
                    <a:pt x="5915" y="8612"/>
                    <a:pt x="5629" y="8273"/>
                    <a:pt x="5406" y="7702"/>
                  </a:cubicBezTo>
                  <a:cubicBezTo>
                    <a:pt x="5478" y="7604"/>
                    <a:pt x="5558" y="7515"/>
                    <a:pt x="5647" y="7443"/>
                  </a:cubicBezTo>
                  <a:cubicBezTo>
                    <a:pt x="5818" y="7303"/>
                    <a:pt x="6030" y="7224"/>
                    <a:pt x="6248" y="7224"/>
                  </a:cubicBezTo>
                  <a:close/>
                  <a:moveTo>
                    <a:pt x="5223" y="0"/>
                  </a:moveTo>
                  <a:cubicBezTo>
                    <a:pt x="3380" y="0"/>
                    <a:pt x="1526" y="618"/>
                    <a:pt x="0" y="1885"/>
                  </a:cubicBezTo>
                  <a:lnTo>
                    <a:pt x="464" y="2439"/>
                  </a:lnTo>
                  <a:cubicBezTo>
                    <a:pt x="1855" y="1283"/>
                    <a:pt x="3547" y="719"/>
                    <a:pt x="5230" y="719"/>
                  </a:cubicBezTo>
                  <a:cubicBezTo>
                    <a:pt x="7379" y="719"/>
                    <a:pt x="9515" y="1639"/>
                    <a:pt x="10991" y="3420"/>
                  </a:cubicBezTo>
                  <a:cubicBezTo>
                    <a:pt x="13078" y="5927"/>
                    <a:pt x="12730" y="9665"/>
                    <a:pt x="10215" y="11743"/>
                  </a:cubicBezTo>
                  <a:cubicBezTo>
                    <a:pt x="9374" y="12442"/>
                    <a:pt x="8332" y="12816"/>
                    <a:pt x="7255" y="12816"/>
                  </a:cubicBezTo>
                  <a:cubicBezTo>
                    <a:pt x="7109" y="12816"/>
                    <a:pt x="6962" y="12810"/>
                    <a:pt x="6816" y="12796"/>
                  </a:cubicBezTo>
                  <a:cubicBezTo>
                    <a:pt x="5576" y="12680"/>
                    <a:pt x="4452" y="12091"/>
                    <a:pt x="3658" y="11137"/>
                  </a:cubicBezTo>
                  <a:cubicBezTo>
                    <a:pt x="2373" y="9584"/>
                    <a:pt x="2587" y="7274"/>
                    <a:pt x="4139" y="5989"/>
                  </a:cubicBezTo>
                  <a:cubicBezTo>
                    <a:pt x="4672" y="5547"/>
                    <a:pt x="5318" y="5331"/>
                    <a:pt x="5960" y="5331"/>
                  </a:cubicBezTo>
                  <a:cubicBezTo>
                    <a:pt x="6780" y="5331"/>
                    <a:pt x="7593" y="5683"/>
                    <a:pt x="8154" y="6364"/>
                  </a:cubicBezTo>
                  <a:cubicBezTo>
                    <a:pt x="8930" y="7300"/>
                    <a:pt x="8805" y="8692"/>
                    <a:pt x="7868" y="9477"/>
                  </a:cubicBezTo>
                  <a:cubicBezTo>
                    <a:pt x="7549" y="9732"/>
                    <a:pt x="7166" y="9866"/>
                    <a:pt x="6770" y="9866"/>
                  </a:cubicBezTo>
                  <a:cubicBezTo>
                    <a:pt x="6723" y="9866"/>
                    <a:pt x="6676" y="9865"/>
                    <a:pt x="6628" y="9861"/>
                  </a:cubicBezTo>
                  <a:cubicBezTo>
                    <a:pt x="6173" y="9816"/>
                    <a:pt x="5763" y="9602"/>
                    <a:pt x="5478" y="9254"/>
                  </a:cubicBezTo>
                  <a:cubicBezTo>
                    <a:pt x="5388" y="9138"/>
                    <a:pt x="5308" y="9013"/>
                    <a:pt x="5263" y="8880"/>
                  </a:cubicBezTo>
                  <a:lnTo>
                    <a:pt x="5263" y="8880"/>
                  </a:lnTo>
                  <a:cubicBezTo>
                    <a:pt x="5486" y="9147"/>
                    <a:pt x="5745" y="9317"/>
                    <a:pt x="6031" y="9397"/>
                  </a:cubicBezTo>
                  <a:cubicBezTo>
                    <a:pt x="6155" y="9432"/>
                    <a:pt x="6277" y="9448"/>
                    <a:pt x="6396" y="9448"/>
                  </a:cubicBezTo>
                  <a:cubicBezTo>
                    <a:pt x="6787" y="9448"/>
                    <a:pt x="7134" y="9279"/>
                    <a:pt x="7360" y="9094"/>
                  </a:cubicBezTo>
                  <a:cubicBezTo>
                    <a:pt x="7645" y="8853"/>
                    <a:pt x="7833" y="8514"/>
                    <a:pt x="7859" y="8139"/>
                  </a:cubicBezTo>
                  <a:cubicBezTo>
                    <a:pt x="7895" y="7764"/>
                    <a:pt x="7788" y="7399"/>
                    <a:pt x="7547" y="7104"/>
                  </a:cubicBezTo>
                  <a:cubicBezTo>
                    <a:pt x="7262" y="6765"/>
                    <a:pt x="6860" y="6551"/>
                    <a:pt x="6414" y="6507"/>
                  </a:cubicBezTo>
                  <a:cubicBezTo>
                    <a:pt x="6367" y="6503"/>
                    <a:pt x="6320" y="6501"/>
                    <a:pt x="6273" y="6501"/>
                  </a:cubicBezTo>
                  <a:cubicBezTo>
                    <a:pt x="5877" y="6501"/>
                    <a:pt x="5494" y="6635"/>
                    <a:pt x="5183" y="6890"/>
                  </a:cubicBezTo>
                  <a:cubicBezTo>
                    <a:pt x="4773" y="7229"/>
                    <a:pt x="4523" y="7711"/>
                    <a:pt x="4469" y="8246"/>
                  </a:cubicBezTo>
                  <a:cubicBezTo>
                    <a:pt x="4425" y="8781"/>
                    <a:pt x="4585" y="9299"/>
                    <a:pt x="4924" y="9709"/>
                  </a:cubicBezTo>
                  <a:cubicBezTo>
                    <a:pt x="5335" y="10209"/>
                    <a:pt x="5915" y="10512"/>
                    <a:pt x="6557" y="10574"/>
                  </a:cubicBezTo>
                  <a:cubicBezTo>
                    <a:pt x="6635" y="10582"/>
                    <a:pt x="6713" y="10586"/>
                    <a:pt x="6791" y="10586"/>
                  </a:cubicBezTo>
                  <a:cubicBezTo>
                    <a:pt x="7350" y="10586"/>
                    <a:pt x="7885" y="10391"/>
                    <a:pt x="8323" y="10030"/>
                  </a:cubicBezTo>
                  <a:cubicBezTo>
                    <a:pt x="8921" y="9531"/>
                    <a:pt x="9296" y="8826"/>
                    <a:pt x="9367" y="8041"/>
                  </a:cubicBezTo>
                  <a:cubicBezTo>
                    <a:pt x="9438" y="7265"/>
                    <a:pt x="9207" y="6507"/>
                    <a:pt x="8707" y="5900"/>
                  </a:cubicBezTo>
                  <a:cubicBezTo>
                    <a:pt x="8100" y="5168"/>
                    <a:pt x="7244" y="4713"/>
                    <a:pt x="6289" y="4624"/>
                  </a:cubicBezTo>
                  <a:cubicBezTo>
                    <a:pt x="6185" y="4615"/>
                    <a:pt x="6081" y="4611"/>
                    <a:pt x="5977" y="4611"/>
                  </a:cubicBezTo>
                  <a:cubicBezTo>
                    <a:pt x="5141" y="4611"/>
                    <a:pt x="4335" y="4896"/>
                    <a:pt x="3684" y="5436"/>
                  </a:cubicBezTo>
                  <a:cubicBezTo>
                    <a:pt x="1829" y="6979"/>
                    <a:pt x="1570" y="9736"/>
                    <a:pt x="3105" y="11591"/>
                  </a:cubicBezTo>
                  <a:cubicBezTo>
                    <a:pt x="4023" y="12698"/>
                    <a:pt x="5317" y="13385"/>
                    <a:pt x="6744" y="13510"/>
                  </a:cubicBezTo>
                  <a:cubicBezTo>
                    <a:pt x="6914" y="13527"/>
                    <a:pt x="7083" y="13536"/>
                    <a:pt x="7253" y="13536"/>
                  </a:cubicBezTo>
                  <a:cubicBezTo>
                    <a:pt x="8502" y="13536"/>
                    <a:pt x="9706" y="13108"/>
                    <a:pt x="10678" y="12296"/>
                  </a:cubicBezTo>
                  <a:cubicBezTo>
                    <a:pt x="13489" y="9968"/>
                    <a:pt x="13881" y="5775"/>
                    <a:pt x="11544" y="2965"/>
                  </a:cubicBezTo>
                  <a:cubicBezTo>
                    <a:pt x="9926" y="1012"/>
                    <a:pt x="7583" y="0"/>
                    <a:pt x="5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10751;p36">
              <a:extLst>
                <a:ext uri="{FF2B5EF4-FFF2-40B4-BE49-F238E27FC236}">
                  <a16:creationId xmlns:a16="http://schemas.microsoft.com/office/drawing/2014/main" id="{7944E9C9-C321-FE13-76C2-7B63EDF51BF1}"/>
                </a:ext>
              </a:extLst>
            </p:cNvPr>
            <p:cNvSpPr/>
            <p:nvPr/>
          </p:nvSpPr>
          <p:spPr>
            <a:xfrm>
              <a:off x="2670425" y="3313450"/>
              <a:ext cx="208350" cy="240000"/>
            </a:xfrm>
            <a:custGeom>
              <a:avLst/>
              <a:gdLst/>
              <a:ahLst/>
              <a:cxnLst/>
              <a:rect l="l" t="t" r="r" b="b"/>
              <a:pathLst>
                <a:path w="8334" h="9600" extrusionOk="0">
                  <a:moveTo>
                    <a:pt x="4854" y="0"/>
                  </a:moveTo>
                  <a:cubicBezTo>
                    <a:pt x="1999" y="411"/>
                    <a:pt x="1" y="3069"/>
                    <a:pt x="411" y="5933"/>
                  </a:cubicBezTo>
                  <a:cubicBezTo>
                    <a:pt x="715" y="8056"/>
                    <a:pt x="2543" y="9599"/>
                    <a:pt x="4631" y="9599"/>
                  </a:cubicBezTo>
                  <a:cubicBezTo>
                    <a:pt x="4836" y="9599"/>
                    <a:pt x="5041" y="9582"/>
                    <a:pt x="5246" y="9555"/>
                  </a:cubicBezTo>
                  <a:cubicBezTo>
                    <a:pt x="6165" y="9421"/>
                    <a:pt x="6977" y="8939"/>
                    <a:pt x="7539" y="8190"/>
                  </a:cubicBezTo>
                  <a:cubicBezTo>
                    <a:pt x="8101" y="7450"/>
                    <a:pt x="8333" y="6531"/>
                    <a:pt x="8199" y="5603"/>
                  </a:cubicBezTo>
                  <a:cubicBezTo>
                    <a:pt x="8092" y="4854"/>
                    <a:pt x="7691" y="4184"/>
                    <a:pt x="7084" y="3721"/>
                  </a:cubicBezTo>
                  <a:cubicBezTo>
                    <a:pt x="6579" y="3347"/>
                    <a:pt x="5983" y="3148"/>
                    <a:pt x="5366" y="3148"/>
                  </a:cubicBezTo>
                  <a:cubicBezTo>
                    <a:pt x="5232" y="3148"/>
                    <a:pt x="5097" y="3157"/>
                    <a:pt x="4961" y="3176"/>
                  </a:cubicBezTo>
                  <a:cubicBezTo>
                    <a:pt x="3667" y="3364"/>
                    <a:pt x="2775" y="4568"/>
                    <a:pt x="2963" y="5853"/>
                  </a:cubicBezTo>
                  <a:cubicBezTo>
                    <a:pt x="3101" y="6830"/>
                    <a:pt x="3938" y="7532"/>
                    <a:pt x="4897" y="7532"/>
                  </a:cubicBezTo>
                  <a:cubicBezTo>
                    <a:pt x="4989" y="7532"/>
                    <a:pt x="5082" y="7525"/>
                    <a:pt x="5175" y="7512"/>
                  </a:cubicBezTo>
                  <a:cubicBezTo>
                    <a:pt x="5612" y="7450"/>
                    <a:pt x="5996" y="7226"/>
                    <a:pt x="6255" y="6879"/>
                  </a:cubicBezTo>
                  <a:cubicBezTo>
                    <a:pt x="6522" y="6522"/>
                    <a:pt x="6629" y="6094"/>
                    <a:pt x="6567" y="5656"/>
                  </a:cubicBezTo>
                  <a:cubicBezTo>
                    <a:pt x="6469" y="4972"/>
                    <a:pt x="5880" y="4474"/>
                    <a:pt x="5202" y="4474"/>
                  </a:cubicBezTo>
                  <a:cubicBezTo>
                    <a:pt x="5137" y="4474"/>
                    <a:pt x="5072" y="4478"/>
                    <a:pt x="5006" y="4488"/>
                  </a:cubicBezTo>
                  <a:lnTo>
                    <a:pt x="5104" y="5193"/>
                  </a:lnTo>
                  <a:cubicBezTo>
                    <a:pt x="5132" y="5189"/>
                    <a:pt x="5160" y="5187"/>
                    <a:pt x="5188" y="5187"/>
                  </a:cubicBezTo>
                  <a:cubicBezTo>
                    <a:pt x="5520" y="5187"/>
                    <a:pt x="5812" y="5426"/>
                    <a:pt x="5853" y="5763"/>
                  </a:cubicBezTo>
                  <a:cubicBezTo>
                    <a:pt x="5889" y="6004"/>
                    <a:pt x="5826" y="6245"/>
                    <a:pt x="5684" y="6441"/>
                  </a:cubicBezTo>
                  <a:cubicBezTo>
                    <a:pt x="5532" y="6638"/>
                    <a:pt x="5318" y="6772"/>
                    <a:pt x="5077" y="6807"/>
                  </a:cubicBezTo>
                  <a:cubicBezTo>
                    <a:pt x="5017" y="6816"/>
                    <a:pt x="4957" y="6820"/>
                    <a:pt x="4898" y="6820"/>
                  </a:cubicBezTo>
                  <a:cubicBezTo>
                    <a:pt x="4291" y="6820"/>
                    <a:pt x="3757" y="6373"/>
                    <a:pt x="3667" y="5755"/>
                  </a:cubicBezTo>
                  <a:cubicBezTo>
                    <a:pt x="3543" y="4854"/>
                    <a:pt x="4167" y="4024"/>
                    <a:pt x="5059" y="3890"/>
                  </a:cubicBezTo>
                  <a:cubicBezTo>
                    <a:pt x="5163" y="3875"/>
                    <a:pt x="5266" y="3868"/>
                    <a:pt x="5368" y="3868"/>
                  </a:cubicBezTo>
                  <a:cubicBezTo>
                    <a:pt x="5830" y="3868"/>
                    <a:pt x="6275" y="4016"/>
                    <a:pt x="6647" y="4300"/>
                  </a:cubicBezTo>
                  <a:cubicBezTo>
                    <a:pt x="7111" y="4639"/>
                    <a:pt x="7405" y="5139"/>
                    <a:pt x="7486" y="5710"/>
                  </a:cubicBezTo>
                  <a:cubicBezTo>
                    <a:pt x="7593" y="6441"/>
                    <a:pt x="7405" y="7173"/>
                    <a:pt x="6968" y="7762"/>
                  </a:cubicBezTo>
                  <a:cubicBezTo>
                    <a:pt x="6522" y="8351"/>
                    <a:pt x="5871" y="8734"/>
                    <a:pt x="5139" y="8841"/>
                  </a:cubicBezTo>
                  <a:cubicBezTo>
                    <a:pt x="4970" y="8865"/>
                    <a:pt x="4801" y="8877"/>
                    <a:pt x="4635" y="8877"/>
                  </a:cubicBezTo>
                  <a:cubicBezTo>
                    <a:pt x="2900" y="8877"/>
                    <a:pt x="1377" y="7601"/>
                    <a:pt x="1125" y="5835"/>
                  </a:cubicBezTo>
                  <a:cubicBezTo>
                    <a:pt x="768" y="3364"/>
                    <a:pt x="2490" y="1062"/>
                    <a:pt x="4961" y="705"/>
                  </a:cubicBezTo>
                  <a:lnTo>
                    <a:pt x="48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10752;p36">
              <a:extLst>
                <a:ext uri="{FF2B5EF4-FFF2-40B4-BE49-F238E27FC236}">
                  <a16:creationId xmlns:a16="http://schemas.microsoft.com/office/drawing/2014/main" id="{5BBD607E-F8C9-333D-5F8F-A7BEF986BD53}"/>
                </a:ext>
              </a:extLst>
            </p:cNvPr>
            <p:cNvSpPr/>
            <p:nvPr/>
          </p:nvSpPr>
          <p:spPr>
            <a:xfrm>
              <a:off x="2574975" y="3130750"/>
              <a:ext cx="215250" cy="215725"/>
            </a:xfrm>
            <a:custGeom>
              <a:avLst/>
              <a:gdLst/>
              <a:ahLst/>
              <a:cxnLst/>
              <a:rect l="l" t="t" r="r" b="b"/>
              <a:pathLst>
                <a:path w="8610" h="8629" extrusionOk="0">
                  <a:moveTo>
                    <a:pt x="3777" y="1"/>
                  </a:moveTo>
                  <a:cubicBezTo>
                    <a:pt x="2887" y="1"/>
                    <a:pt x="2036" y="330"/>
                    <a:pt x="1383" y="948"/>
                  </a:cubicBezTo>
                  <a:cubicBezTo>
                    <a:pt x="554" y="1724"/>
                    <a:pt x="72" y="2786"/>
                    <a:pt x="36" y="3927"/>
                  </a:cubicBezTo>
                  <a:cubicBezTo>
                    <a:pt x="1" y="5060"/>
                    <a:pt x="411" y="6149"/>
                    <a:pt x="1187" y="6978"/>
                  </a:cubicBezTo>
                  <a:cubicBezTo>
                    <a:pt x="2222" y="8076"/>
                    <a:pt x="3623" y="8629"/>
                    <a:pt x="5014" y="8629"/>
                  </a:cubicBezTo>
                  <a:cubicBezTo>
                    <a:pt x="6308" y="8629"/>
                    <a:pt x="7593" y="8165"/>
                    <a:pt x="8610" y="7210"/>
                  </a:cubicBezTo>
                  <a:lnTo>
                    <a:pt x="8119" y="6693"/>
                  </a:lnTo>
                  <a:cubicBezTo>
                    <a:pt x="7247" y="7509"/>
                    <a:pt x="6133" y="7914"/>
                    <a:pt x="5021" y="7914"/>
                  </a:cubicBezTo>
                  <a:cubicBezTo>
                    <a:pt x="3813" y="7914"/>
                    <a:pt x="2606" y="7436"/>
                    <a:pt x="1714" y="6488"/>
                  </a:cubicBezTo>
                  <a:cubicBezTo>
                    <a:pt x="1062" y="5801"/>
                    <a:pt x="723" y="4891"/>
                    <a:pt x="759" y="3945"/>
                  </a:cubicBezTo>
                  <a:cubicBezTo>
                    <a:pt x="786" y="3000"/>
                    <a:pt x="1178" y="2116"/>
                    <a:pt x="1874" y="1474"/>
                  </a:cubicBezTo>
                  <a:cubicBezTo>
                    <a:pt x="2385" y="989"/>
                    <a:pt x="3050" y="723"/>
                    <a:pt x="3753" y="723"/>
                  </a:cubicBezTo>
                  <a:cubicBezTo>
                    <a:pt x="3787" y="723"/>
                    <a:pt x="3821" y="724"/>
                    <a:pt x="3855" y="725"/>
                  </a:cubicBezTo>
                  <a:cubicBezTo>
                    <a:pt x="4595" y="743"/>
                    <a:pt x="5282" y="1055"/>
                    <a:pt x="5790" y="1590"/>
                  </a:cubicBezTo>
                  <a:cubicBezTo>
                    <a:pt x="6183" y="2009"/>
                    <a:pt x="6388" y="2554"/>
                    <a:pt x="6370" y="3125"/>
                  </a:cubicBezTo>
                  <a:cubicBezTo>
                    <a:pt x="6353" y="3695"/>
                    <a:pt x="6112" y="4231"/>
                    <a:pt x="5692" y="4623"/>
                  </a:cubicBezTo>
                  <a:cubicBezTo>
                    <a:pt x="5380" y="4910"/>
                    <a:pt x="4982" y="5070"/>
                    <a:pt x="4550" y="5070"/>
                  </a:cubicBezTo>
                  <a:cubicBezTo>
                    <a:pt x="4538" y="5070"/>
                    <a:pt x="4527" y="5070"/>
                    <a:pt x="4515" y="5069"/>
                  </a:cubicBezTo>
                  <a:cubicBezTo>
                    <a:pt x="4078" y="5051"/>
                    <a:pt x="3667" y="4864"/>
                    <a:pt x="3373" y="4552"/>
                  </a:cubicBezTo>
                  <a:cubicBezTo>
                    <a:pt x="2900" y="4052"/>
                    <a:pt x="2927" y="3258"/>
                    <a:pt x="3426" y="2794"/>
                  </a:cubicBezTo>
                  <a:cubicBezTo>
                    <a:pt x="3602" y="2627"/>
                    <a:pt x="3830" y="2544"/>
                    <a:pt x="4058" y="2544"/>
                  </a:cubicBezTo>
                  <a:cubicBezTo>
                    <a:pt x="4303" y="2544"/>
                    <a:pt x="4548" y="2640"/>
                    <a:pt x="4729" y="2830"/>
                  </a:cubicBezTo>
                  <a:cubicBezTo>
                    <a:pt x="4979" y="3098"/>
                    <a:pt x="4970" y="3526"/>
                    <a:pt x="4702" y="3776"/>
                  </a:cubicBezTo>
                  <a:lnTo>
                    <a:pt x="5193" y="4302"/>
                  </a:lnTo>
                  <a:cubicBezTo>
                    <a:pt x="5746" y="3776"/>
                    <a:pt x="5773" y="2902"/>
                    <a:pt x="5255" y="2339"/>
                  </a:cubicBezTo>
                  <a:cubicBezTo>
                    <a:pt x="4931" y="1997"/>
                    <a:pt x="4496" y="1825"/>
                    <a:pt x="4060" y="1825"/>
                  </a:cubicBezTo>
                  <a:cubicBezTo>
                    <a:pt x="3657" y="1825"/>
                    <a:pt x="3253" y="1972"/>
                    <a:pt x="2936" y="2268"/>
                  </a:cubicBezTo>
                  <a:cubicBezTo>
                    <a:pt x="2142" y="3009"/>
                    <a:pt x="2106" y="4249"/>
                    <a:pt x="2847" y="5043"/>
                  </a:cubicBezTo>
                  <a:cubicBezTo>
                    <a:pt x="3275" y="5498"/>
                    <a:pt x="3864" y="5765"/>
                    <a:pt x="4497" y="5783"/>
                  </a:cubicBezTo>
                  <a:cubicBezTo>
                    <a:pt x="4520" y="5784"/>
                    <a:pt x="4544" y="5784"/>
                    <a:pt x="4567" y="5784"/>
                  </a:cubicBezTo>
                  <a:cubicBezTo>
                    <a:pt x="5174" y="5784"/>
                    <a:pt x="5736" y="5562"/>
                    <a:pt x="6183" y="5150"/>
                  </a:cubicBezTo>
                  <a:cubicBezTo>
                    <a:pt x="6736" y="4623"/>
                    <a:pt x="7057" y="3919"/>
                    <a:pt x="7084" y="3151"/>
                  </a:cubicBezTo>
                  <a:cubicBezTo>
                    <a:pt x="7111" y="2384"/>
                    <a:pt x="6834" y="1661"/>
                    <a:pt x="6308" y="1099"/>
                  </a:cubicBezTo>
                  <a:cubicBezTo>
                    <a:pt x="5675" y="421"/>
                    <a:pt x="4809" y="29"/>
                    <a:pt x="3881" y="2"/>
                  </a:cubicBezTo>
                  <a:cubicBezTo>
                    <a:pt x="3846" y="1"/>
                    <a:pt x="3812" y="1"/>
                    <a:pt x="3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10753;p36">
              <a:extLst>
                <a:ext uri="{FF2B5EF4-FFF2-40B4-BE49-F238E27FC236}">
                  <a16:creationId xmlns:a16="http://schemas.microsoft.com/office/drawing/2014/main" id="{2E10A70E-3A04-0353-9200-8C4079DAE904}"/>
                </a:ext>
              </a:extLst>
            </p:cNvPr>
            <p:cNvSpPr/>
            <p:nvPr/>
          </p:nvSpPr>
          <p:spPr>
            <a:xfrm>
              <a:off x="2688050" y="3563925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16" y="713"/>
                  </a:moveTo>
                  <a:cubicBezTo>
                    <a:pt x="1134" y="713"/>
                    <a:pt x="1143" y="722"/>
                    <a:pt x="1160" y="722"/>
                  </a:cubicBezTo>
                  <a:cubicBezTo>
                    <a:pt x="1366" y="740"/>
                    <a:pt x="1508" y="928"/>
                    <a:pt x="1491" y="1133"/>
                  </a:cubicBezTo>
                  <a:cubicBezTo>
                    <a:pt x="1482" y="1231"/>
                    <a:pt x="1428" y="1320"/>
                    <a:pt x="1348" y="1383"/>
                  </a:cubicBezTo>
                  <a:cubicBezTo>
                    <a:pt x="1289" y="1434"/>
                    <a:pt x="1212" y="1467"/>
                    <a:pt x="1131" y="1467"/>
                  </a:cubicBezTo>
                  <a:cubicBezTo>
                    <a:pt x="1114" y="1467"/>
                    <a:pt x="1097" y="1466"/>
                    <a:pt x="1080" y="1463"/>
                  </a:cubicBezTo>
                  <a:cubicBezTo>
                    <a:pt x="973" y="1454"/>
                    <a:pt x="884" y="1400"/>
                    <a:pt x="821" y="1329"/>
                  </a:cubicBezTo>
                  <a:cubicBezTo>
                    <a:pt x="759" y="1249"/>
                    <a:pt x="732" y="1151"/>
                    <a:pt x="741" y="1052"/>
                  </a:cubicBezTo>
                  <a:cubicBezTo>
                    <a:pt x="759" y="954"/>
                    <a:pt x="804" y="865"/>
                    <a:pt x="884" y="803"/>
                  </a:cubicBezTo>
                  <a:cubicBezTo>
                    <a:pt x="946" y="749"/>
                    <a:pt x="1036" y="713"/>
                    <a:pt x="1116" y="713"/>
                  </a:cubicBezTo>
                  <a:close/>
                  <a:moveTo>
                    <a:pt x="1105" y="0"/>
                  </a:moveTo>
                  <a:cubicBezTo>
                    <a:pt x="859" y="0"/>
                    <a:pt x="626" y="82"/>
                    <a:pt x="438" y="241"/>
                  </a:cubicBezTo>
                  <a:cubicBezTo>
                    <a:pt x="206" y="419"/>
                    <a:pt x="63" y="678"/>
                    <a:pt x="27" y="972"/>
                  </a:cubicBezTo>
                  <a:cubicBezTo>
                    <a:pt x="1" y="1258"/>
                    <a:pt x="81" y="1543"/>
                    <a:pt x="259" y="1775"/>
                  </a:cubicBezTo>
                  <a:cubicBezTo>
                    <a:pt x="447" y="2007"/>
                    <a:pt x="705" y="2150"/>
                    <a:pt x="1000" y="2176"/>
                  </a:cubicBezTo>
                  <a:cubicBezTo>
                    <a:pt x="1036" y="2185"/>
                    <a:pt x="1080" y="2185"/>
                    <a:pt x="1116" y="2185"/>
                  </a:cubicBezTo>
                  <a:cubicBezTo>
                    <a:pt x="1366" y="2185"/>
                    <a:pt x="1606" y="2105"/>
                    <a:pt x="1803" y="1945"/>
                  </a:cubicBezTo>
                  <a:cubicBezTo>
                    <a:pt x="2026" y="1766"/>
                    <a:pt x="2168" y="1498"/>
                    <a:pt x="2204" y="1213"/>
                  </a:cubicBezTo>
                  <a:cubicBezTo>
                    <a:pt x="2267" y="615"/>
                    <a:pt x="1838" y="71"/>
                    <a:pt x="1241" y="9"/>
                  </a:cubicBezTo>
                  <a:cubicBezTo>
                    <a:pt x="1195" y="3"/>
                    <a:pt x="1150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10754;p36">
              <a:extLst>
                <a:ext uri="{FF2B5EF4-FFF2-40B4-BE49-F238E27FC236}">
                  <a16:creationId xmlns:a16="http://schemas.microsoft.com/office/drawing/2014/main" id="{687BC230-3C0F-CE17-BEA9-C633E0252329}"/>
                </a:ext>
              </a:extLst>
            </p:cNvPr>
            <p:cNvSpPr/>
            <p:nvPr/>
          </p:nvSpPr>
          <p:spPr>
            <a:xfrm>
              <a:off x="2768350" y="3425425"/>
              <a:ext cx="56900" cy="54650"/>
            </a:xfrm>
            <a:custGeom>
              <a:avLst/>
              <a:gdLst/>
              <a:ahLst/>
              <a:cxnLst/>
              <a:rect l="l" t="t" r="r" b="b"/>
              <a:pathLst>
                <a:path w="2276" h="2186" extrusionOk="0">
                  <a:moveTo>
                    <a:pt x="1160" y="722"/>
                  </a:moveTo>
                  <a:cubicBezTo>
                    <a:pt x="1365" y="749"/>
                    <a:pt x="1517" y="928"/>
                    <a:pt x="1490" y="1133"/>
                  </a:cubicBezTo>
                  <a:cubicBezTo>
                    <a:pt x="1474" y="1322"/>
                    <a:pt x="1313" y="1466"/>
                    <a:pt x="1127" y="1466"/>
                  </a:cubicBezTo>
                  <a:cubicBezTo>
                    <a:pt x="1111" y="1466"/>
                    <a:pt x="1096" y="1465"/>
                    <a:pt x="1080" y="1463"/>
                  </a:cubicBezTo>
                  <a:cubicBezTo>
                    <a:pt x="982" y="1454"/>
                    <a:pt x="892" y="1409"/>
                    <a:pt x="830" y="1329"/>
                  </a:cubicBezTo>
                  <a:cubicBezTo>
                    <a:pt x="767" y="1249"/>
                    <a:pt x="741" y="1151"/>
                    <a:pt x="750" y="1053"/>
                  </a:cubicBezTo>
                  <a:cubicBezTo>
                    <a:pt x="759" y="954"/>
                    <a:pt x="812" y="865"/>
                    <a:pt x="883" y="803"/>
                  </a:cubicBezTo>
                  <a:cubicBezTo>
                    <a:pt x="955" y="749"/>
                    <a:pt x="1035" y="722"/>
                    <a:pt x="1115" y="722"/>
                  </a:cubicBezTo>
                  <a:close/>
                  <a:moveTo>
                    <a:pt x="1112" y="1"/>
                  </a:moveTo>
                  <a:cubicBezTo>
                    <a:pt x="864" y="1"/>
                    <a:pt x="628" y="88"/>
                    <a:pt x="437" y="241"/>
                  </a:cubicBezTo>
                  <a:cubicBezTo>
                    <a:pt x="205" y="428"/>
                    <a:pt x="63" y="687"/>
                    <a:pt x="36" y="972"/>
                  </a:cubicBezTo>
                  <a:cubicBezTo>
                    <a:pt x="0" y="1267"/>
                    <a:pt x="81" y="1552"/>
                    <a:pt x="268" y="1775"/>
                  </a:cubicBezTo>
                  <a:cubicBezTo>
                    <a:pt x="446" y="2007"/>
                    <a:pt x="714" y="2150"/>
                    <a:pt x="999" y="2185"/>
                  </a:cubicBezTo>
                  <a:lnTo>
                    <a:pt x="1124" y="2185"/>
                  </a:lnTo>
                  <a:cubicBezTo>
                    <a:pt x="1668" y="2185"/>
                    <a:pt x="2141" y="1775"/>
                    <a:pt x="2204" y="1213"/>
                  </a:cubicBezTo>
                  <a:cubicBezTo>
                    <a:pt x="2275" y="615"/>
                    <a:pt x="1838" y="71"/>
                    <a:pt x="1240" y="9"/>
                  </a:cubicBezTo>
                  <a:cubicBezTo>
                    <a:pt x="1197" y="4"/>
                    <a:pt x="1155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10755;p36">
              <a:extLst>
                <a:ext uri="{FF2B5EF4-FFF2-40B4-BE49-F238E27FC236}">
                  <a16:creationId xmlns:a16="http://schemas.microsoft.com/office/drawing/2014/main" id="{207A57CA-7DCB-B71B-C13B-D8073292A7A7}"/>
                </a:ext>
              </a:extLst>
            </p:cNvPr>
            <p:cNvSpPr/>
            <p:nvPr/>
          </p:nvSpPr>
          <p:spPr>
            <a:xfrm>
              <a:off x="2657050" y="3191750"/>
              <a:ext cx="56000" cy="54600"/>
            </a:xfrm>
            <a:custGeom>
              <a:avLst/>
              <a:gdLst/>
              <a:ahLst/>
              <a:cxnLst/>
              <a:rect l="l" t="t" r="r" b="b"/>
              <a:pathLst>
                <a:path w="2240" h="2184" extrusionOk="0">
                  <a:moveTo>
                    <a:pt x="1160" y="720"/>
                  </a:moveTo>
                  <a:cubicBezTo>
                    <a:pt x="1259" y="729"/>
                    <a:pt x="1348" y="783"/>
                    <a:pt x="1410" y="863"/>
                  </a:cubicBezTo>
                  <a:cubicBezTo>
                    <a:pt x="1473" y="934"/>
                    <a:pt x="1499" y="1032"/>
                    <a:pt x="1490" y="1140"/>
                  </a:cubicBezTo>
                  <a:cubicBezTo>
                    <a:pt x="1482" y="1238"/>
                    <a:pt x="1428" y="1327"/>
                    <a:pt x="1348" y="1389"/>
                  </a:cubicBezTo>
                  <a:cubicBezTo>
                    <a:pt x="1285" y="1444"/>
                    <a:pt x="1202" y="1471"/>
                    <a:pt x="1117" y="1471"/>
                  </a:cubicBezTo>
                  <a:cubicBezTo>
                    <a:pt x="1105" y="1471"/>
                    <a:pt x="1092" y="1471"/>
                    <a:pt x="1080" y="1470"/>
                  </a:cubicBezTo>
                  <a:cubicBezTo>
                    <a:pt x="973" y="1452"/>
                    <a:pt x="884" y="1407"/>
                    <a:pt x="821" y="1327"/>
                  </a:cubicBezTo>
                  <a:cubicBezTo>
                    <a:pt x="759" y="1247"/>
                    <a:pt x="732" y="1148"/>
                    <a:pt x="741" y="1050"/>
                  </a:cubicBezTo>
                  <a:cubicBezTo>
                    <a:pt x="768" y="863"/>
                    <a:pt x="928" y="720"/>
                    <a:pt x="1116" y="720"/>
                  </a:cubicBezTo>
                  <a:close/>
                  <a:moveTo>
                    <a:pt x="1123" y="0"/>
                  </a:moveTo>
                  <a:cubicBezTo>
                    <a:pt x="566" y="0"/>
                    <a:pt x="94" y="411"/>
                    <a:pt x="27" y="970"/>
                  </a:cubicBezTo>
                  <a:cubicBezTo>
                    <a:pt x="1" y="1264"/>
                    <a:pt x="81" y="1550"/>
                    <a:pt x="268" y="1782"/>
                  </a:cubicBezTo>
                  <a:cubicBezTo>
                    <a:pt x="447" y="2005"/>
                    <a:pt x="705" y="2148"/>
                    <a:pt x="1000" y="2183"/>
                  </a:cubicBezTo>
                  <a:lnTo>
                    <a:pt x="1125" y="2183"/>
                  </a:lnTo>
                  <a:cubicBezTo>
                    <a:pt x="1366" y="2183"/>
                    <a:pt x="1606" y="2103"/>
                    <a:pt x="1803" y="1951"/>
                  </a:cubicBezTo>
                  <a:cubicBezTo>
                    <a:pt x="2026" y="1764"/>
                    <a:pt x="2168" y="1505"/>
                    <a:pt x="2204" y="1211"/>
                  </a:cubicBezTo>
                  <a:cubicBezTo>
                    <a:pt x="2240" y="925"/>
                    <a:pt x="2151" y="640"/>
                    <a:pt x="1972" y="408"/>
                  </a:cubicBezTo>
                  <a:cubicBezTo>
                    <a:pt x="1785" y="185"/>
                    <a:pt x="1526" y="42"/>
                    <a:pt x="1241" y="7"/>
                  </a:cubicBezTo>
                  <a:cubicBezTo>
                    <a:pt x="1201" y="2"/>
                    <a:pt x="1162" y="0"/>
                    <a:pt x="1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10756;p36">
              <a:extLst>
                <a:ext uri="{FF2B5EF4-FFF2-40B4-BE49-F238E27FC236}">
                  <a16:creationId xmlns:a16="http://schemas.microsoft.com/office/drawing/2014/main" id="{329DC979-F008-54FE-7E0B-BDBE4D7805EC}"/>
                </a:ext>
              </a:extLst>
            </p:cNvPr>
            <p:cNvSpPr/>
            <p:nvPr/>
          </p:nvSpPr>
          <p:spPr>
            <a:xfrm>
              <a:off x="4214450" y="3721100"/>
              <a:ext cx="219700" cy="204800"/>
            </a:xfrm>
            <a:custGeom>
              <a:avLst/>
              <a:gdLst/>
              <a:ahLst/>
              <a:cxnLst/>
              <a:rect l="l" t="t" r="r" b="b"/>
              <a:pathLst>
                <a:path w="8788" h="8192" extrusionOk="0">
                  <a:moveTo>
                    <a:pt x="1151" y="4150"/>
                  </a:moveTo>
                  <a:lnTo>
                    <a:pt x="1151" y="4150"/>
                  </a:lnTo>
                  <a:cubicBezTo>
                    <a:pt x="1428" y="5301"/>
                    <a:pt x="2240" y="6033"/>
                    <a:pt x="3123" y="6389"/>
                  </a:cubicBezTo>
                  <a:cubicBezTo>
                    <a:pt x="3486" y="6537"/>
                    <a:pt x="3826" y="6611"/>
                    <a:pt x="4144" y="6611"/>
                  </a:cubicBezTo>
                  <a:cubicBezTo>
                    <a:pt x="4497" y="6611"/>
                    <a:pt x="4821" y="6519"/>
                    <a:pt x="5112" y="6336"/>
                  </a:cubicBezTo>
                  <a:cubicBezTo>
                    <a:pt x="5763" y="5943"/>
                    <a:pt x="6102" y="5194"/>
                    <a:pt x="6281" y="4587"/>
                  </a:cubicBezTo>
                  <a:cubicBezTo>
                    <a:pt x="6370" y="4819"/>
                    <a:pt x="6406" y="5078"/>
                    <a:pt x="6406" y="5337"/>
                  </a:cubicBezTo>
                  <a:cubicBezTo>
                    <a:pt x="6388" y="5872"/>
                    <a:pt x="6165" y="6381"/>
                    <a:pt x="5772" y="6746"/>
                  </a:cubicBezTo>
                  <a:cubicBezTo>
                    <a:pt x="5267" y="7230"/>
                    <a:pt x="4617" y="7469"/>
                    <a:pt x="3967" y="7469"/>
                  </a:cubicBezTo>
                  <a:cubicBezTo>
                    <a:pt x="3273" y="7469"/>
                    <a:pt x="2581" y="7196"/>
                    <a:pt x="2070" y="6657"/>
                  </a:cubicBezTo>
                  <a:cubicBezTo>
                    <a:pt x="1401" y="5961"/>
                    <a:pt x="1098" y="5051"/>
                    <a:pt x="1151" y="4150"/>
                  </a:cubicBezTo>
                  <a:close/>
                  <a:moveTo>
                    <a:pt x="5144" y="0"/>
                  </a:moveTo>
                  <a:cubicBezTo>
                    <a:pt x="3849" y="0"/>
                    <a:pt x="2635" y="488"/>
                    <a:pt x="1695" y="1376"/>
                  </a:cubicBezTo>
                  <a:cubicBezTo>
                    <a:pt x="63" y="2928"/>
                    <a:pt x="0" y="5515"/>
                    <a:pt x="1544" y="7148"/>
                  </a:cubicBezTo>
                  <a:cubicBezTo>
                    <a:pt x="2204" y="7844"/>
                    <a:pt x="3087" y="8192"/>
                    <a:pt x="3970" y="8192"/>
                  </a:cubicBezTo>
                  <a:cubicBezTo>
                    <a:pt x="4800" y="8192"/>
                    <a:pt x="5621" y="7888"/>
                    <a:pt x="6272" y="7273"/>
                  </a:cubicBezTo>
                  <a:cubicBezTo>
                    <a:pt x="6798" y="6764"/>
                    <a:pt x="7101" y="6086"/>
                    <a:pt x="7119" y="5355"/>
                  </a:cubicBezTo>
                  <a:cubicBezTo>
                    <a:pt x="7137" y="4623"/>
                    <a:pt x="6870" y="3927"/>
                    <a:pt x="6370" y="3392"/>
                  </a:cubicBezTo>
                  <a:lnTo>
                    <a:pt x="5817" y="2821"/>
                  </a:lnTo>
                  <a:lnTo>
                    <a:pt x="5745" y="3606"/>
                  </a:lnTo>
                  <a:cubicBezTo>
                    <a:pt x="5710" y="4052"/>
                    <a:pt x="5451" y="5292"/>
                    <a:pt x="4737" y="5729"/>
                  </a:cubicBezTo>
                  <a:cubicBezTo>
                    <a:pt x="4559" y="5836"/>
                    <a:pt x="4360" y="5890"/>
                    <a:pt x="4137" y="5890"/>
                  </a:cubicBezTo>
                  <a:cubicBezTo>
                    <a:pt x="3914" y="5890"/>
                    <a:pt x="3667" y="5836"/>
                    <a:pt x="3390" y="5729"/>
                  </a:cubicBezTo>
                  <a:cubicBezTo>
                    <a:pt x="2873" y="5515"/>
                    <a:pt x="1249" y="4641"/>
                    <a:pt x="1936" y="2161"/>
                  </a:cubicBezTo>
                  <a:cubicBezTo>
                    <a:pt x="2016" y="2072"/>
                    <a:pt x="2097" y="1983"/>
                    <a:pt x="2186" y="1902"/>
                  </a:cubicBezTo>
                  <a:cubicBezTo>
                    <a:pt x="2992" y="1139"/>
                    <a:pt x="4029" y="714"/>
                    <a:pt x="5123" y="714"/>
                  </a:cubicBezTo>
                  <a:cubicBezTo>
                    <a:pt x="5167" y="714"/>
                    <a:pt x="5211" y="714"/>
                    <a:pt x="5255" y="716"/>
                  </a:cubicBezTo>
                  <a:cubicBezTo>
                    <a:pt x="6406" y="743"/>
                    <a:pt x="7476" y="1224"/>
                    <a:pt x="8261" y="2054"/>
                  </a:cubicBezTo>
                  <a:lnTo>
                    <a:pt x="8788" y="1554"/>
                  </a:lnTo>
                  <a:cubicBezTo>
                    <a:pt x="7860" y="591"/>
                    <a:pt x="6620" y="29"/>
                    <a:pt x="5282" y="2"/>
                  </a:cubicBezTo>
                  <a:cubicBezTo>
                    <a:pt x="5236" y="1"/>
                    <a:pt x="5190" y="0"/>
                    <a:pt x="5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10757;p36">
              <a:extLst>
                <a:ext uri="{FF2B5EF4-FFF2-40B4-BE49-F238E27FC236}">
                  <a16:creationId xmlns:a16="http://schemas.microsoft.com/office/drawing/2014/main" id="{542BE4FD-4920-B577-EFE7-F065EF074503}"/>
                </a:ext>
              </a:extLst>
            </p:cNvPr>
            <p:cNvSpPr/>
            <p:nvPr/>
          </p:nvSpPr>
          <p:spPr>
            <a:xfrm>
              <a:off x="4025775" y="3806900"/>
              <a:ext cx="238875" cy="182575"/>
            </a:xfrm>
            <a:custGeom>
              <a:avLst/>
              <a:gdLst/>
              <a:ahLst/>
              <a:cxnLst/>
              <a:rect l="l" t="t" r="r" b="b"/>
              <a:pathLst>
                <a:path w="9555" h="7303" extrusionOk="0">
                  <a:moveTo>
                    <a:pt x="7137" y="1316"/>
                  </a:moveTo>
                  <a:lnTo>
                    <a:pt x="7137" y="1316"/>
                  </a:lnTo>
                  <a:cubicBezTo>
                    <a:pt x="7877" y="1816"/>
                    <a:pt x="8413" y="2618"/>
                    <a:pt x="8555" y="3573"/>
                  </a:cubicBezTo>
                  <a:cubicBezTo>
                    <a:pt x="8778" y="5000"/>
                    <a:pt x="7797" y="6339"/>
                    <a:pt x="6370" y="6562"/>
                  </a:cubicBezTo>
                  <a:cubicBezTo>
                    <a:pt x="6268" y="6577"/>
                    <a:pt x="6166" y="6584"/>
                    <a:pt x="6064" y="6584"/>
                  </a:cubicBezTo>
                  <a:cubicBezTo>
                    <a:pt x="5634" y="6584"/>
                    <a:pt x="5216" y="6449"/>
                    <a:pt x="4862" y="6196"/>
                  </a:cubicBezTo>
                  <a:cubicBezTo>
                    <a:pt x="4657" y="6035"/>
                    <a:pt x="4478" y="5848"/>
                    <a:pt x="4345" y="5643"/>
                  </a:cubicBezTo>
                  <a:lnTo>
                    <a:pt x="4345" y="5643"/>
                  </a:lnTo>
                  <a:cubicBezTo>
                    <a:pt x="4727" y="5787"/>
                    <a:pt x="5199" y="5917"/>
                    <a:pt x="5679" y="5917"/>
                  </a:cubicBezTo>
                  <a:cubicBezTo>
                    <a:pt x="5938" y="5917"/>
                    <a:pt x="6200" y="5879"/>
                    <a:pt x="6450" y="5785"/>
                  </a:cubicBezTo>
                  <a:cubicBezTo>
                    <a:pt x="7057" y="5554"/>
                    <a:pt x="7485" y="5036"/>
                    <a:pt x="7708" y="4242"/>
                  </a:cubicBezTo>
                  <a:cubicBezTo>
                    <a:pt x="7967" y="3323"/>
                    <a:pt x="7877" y="2226"/>
                    <a:pt x="7137" y="1316"/>
                  </a:cubicBezTo>
                  <a:close/>
                  <a:moveTo>
                    <a:pt x="5243" y="0"/>
                  </a:moveTo>
                  <a:cubicBezTo>
                    <a:pt x="5035" y="0"/>
                    <a:pt x="4824" y="16"/>
                    <a:pt x="4612" y="49"/>
                  </a:cubicBezTo>
                  <a:cubicBezTo>
                    <a:pt x="1874" y="469"/>
                    <a:pt x="0" y="3038"/>
                    <a:pt x="419" y="5768"/>
                  </a:cubicBezTo>
                  <a:lnTo>
                    <a:pt x="1133" y="5661"/>
                  </a:lnTo>
                  <a:cubicBezTo>
                    <a:pt x="767" y="3314"/>
                    <a:pt x="2382" y="1120"/>
                    <a:pt x="4719" y="754"/>
                  </a:cubicBezTo>
                  <a:cubicBezTo>
                    <a:pt x="4844" y="736"/>
                    <a:pt x="4960" y="727"/>
                    <a:pt x="5085" y="718"/>
                  </a:cubicBezTo>
                  <a:cubicBezTo>
                    <a:pt x="7467" y="1691"/>
                    <a:pt x="7164" y="3511"/>
                    <a:pt x="7012" y="4046"/>
                  </a:cubicBezTo>
                  <a:cubicBezTo>
                    <a:pt x="6851" y="4617"/>
                    <a:pt x="6584" y="4965"/>
                    <a:pt x="6191" y="5116"/>
                  </a:cubicBezTo>
                  <a:cubicBezTo>
                    <a:pt x="6029" y="5178"/>
                    <a:pt x="5853" y="5204"/>
                    <a:pt x="5675" y="5204"/>
                  </a:cubicBezTo>
                  <a:cubicBezTo>
                    <a:pt x="4827" y="5204"/>
                    <a:pt x="3906" y="4624"/>
                    <a:pt x="3899" y="4617"/>
                  </a:cubicBezTo>
                  <a:lnTo>
                    <a:pt x="3230" y="4198"/>
                  </a:lnTo>
                  <a:lnTo>
                    <a:pt x="3354" y="4974"/>
                  </a:lnTo>
                  <a:cubicBezTo>
                    <a:pt x="3461" y="5705"/>
                    <a:pt x="3845" y="6339"/>
                    <a:pt x="4443" y="6776"/>
                  </a:cubicBezTo>
                  <a:cubicBezTo>
                    <a:pt x="4916" y="7124"/>
                    <a:pt x="5478" y="7302"/>
                    <a:pt x="6058" y="7302"/>
                  </a:cubicBezTo>
                  <a:cubicBezTo>
                    <a:pt x="6200" y="7302"/>
                    <a:pt x="6334" y="7293"/>
                    <a:pt x="6477" y="7266"/>
                  </a:cubicBezTo>
                  <a:cubicBezTo>
                    <a:pt x="8297" y="6990"/>
                    <a:pt x="9555" y="5277"/>
                    <a:pt x="9269" y="3457"/>
                  </a:cubicBezTo>
                  <a:cubicBezTo>
                    <a:pt x="8962" y="1447"/>
                    <a:pt x="7217" y="0"/>
                    <a:pt x="5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10758;p36">
              <a:extLst>
                <a:ext uri="{FF2B5EF4-FFF2-40B4-BE49-F238E27FC236}">
                  <a16:creationId xmlns:a16="http://schemas.microsoft.com/office/drawing/2014/main" id="{22257BF3-40A4-8B81-FB79-7809008F66D4}"/>
                </a:ext>
              </a:extLst>
            </p:cNvPr>
            <p:cNvSpPr/>
            <p:nvPr/>
          </p:nvSpPr>
          <p:spPr>
            <a:xfrm>
              <a:off x="4226275" y="3910700"/>
              <a:ext cx="132500" cy="150350"/>
            </a:xfrm>
            <a:custGeom>
              <a:avLst/>
              <a:gdLst/>
              <a:ahLst/>
              <a:cxnLst/>
              <a:rect l="l" t="t" r="r" b="b"/>
              <a:pathLst>
                <a:path w="5300" h="6014" extrusionOk="0">
                  <a:moveTo>
                    <a:pt x="3238" y="1"/>
                  </a:moveTo>
                  <a:lnTo>
                    <a:pt x="2632" y="385"/>
                  </a:lnTo>
                  <a:cubicBezTo>
                    <a:pt x="2650" y="411"/>
                    <a:pt x="4282" y="2972"/>
                    <a:pt x="4104" y="5023"/>
                  </a:cubicBezTo>
                  <a:cubicBezTo>
                    <a:pt x="3363" y="4649"/>
                    <a:pt x="1767" y="3632"/>
                    <a:pt x="642" y="1500"/>
                  </a:cubicBezTo>
                  <a:lnTo>
                    <a:pt x="0" y="1830"/>
                  </a:lnTo>
                  <a:cubicBezTo>
                    <a:pt x="1642" y="4934"/>
                    <a:pt x="4157" y="5844"/>
                    <a:pt x="4264" y="5880"/>
                  </a:cubicBezTo>
                  <a:lnTo>
                    <a:pt x="4639" y="6014"/>
                  </a:lnTo>
                  <a:lnTo>
                    <a:pt x="4737" y="5630"/>
                  </a:lnTo>
                  <a:cubicBezTo>
                    <a:pt x="5299" y="3221"/>
                    <a:pt x="3319" y="126"/>
                    <a:pt x="3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10759;p36">
              <a:extLst>
                <a:ext uri="{FF2B5EF4-FFF2-40B4-BE49-F238E27FC236}">
                  <a16:creationId xmlns:a16="http://schemas.microsoft.com/office/drawing/2014/main" id="{554364D4-1377-3B54-3554-40437CB580C7}"/>
                </a:ext>
              </a:extLst>
            </p:cNvPr>
            <p:cNvSpPr/>
            <p:nvPr/>
          </p:nvSpPr>
          <p:spPr>
            <a:xfrm>
              <a:off x="3703050" y="3871100"/>
              <a:ext cx="383175" cy="297225"/>
            </a:xfrm>
            <a:custGeom>
              <a:avLst/>
              <a:gdLst/>
              <a:ahLst/>
              <a:cxnLst/>
              <a:rect l="l" t="t" r="r" b="b"/>
              <a:pathLst>
                <a:path w="15327" h="11889" extrusionOk="0">
                  <a:moveTo>
                    <a:pt x="9128" y="6381"/>
                  </a:moveTo>
                  <a:cubicBezTo>
                    <a:pt x="9477" y="6381"/>
                    <a:pt x="9789" y="6655"/>
                    <a:pt x="9822" y="7009"/>
                  </a:cubicBezTo>
                  <a:cubicBezTo>
                    <a:pt x="9831" y="7161"/>
                    <a:pt x="9796" y="7473"/>
                    <a:pt x="9573" y="7660"/>
                  </a:cubicBezTo>
                  <a:cubicBezTo>
                    <a:pt x="9420" y="7791"/>
                    <a:pt x="9195" y="7855"/>
                    <a:pt x="8910" y="7855"/>
                  </a:cubicBezTo>
                  <a:cubicBezTo>
                    <a:pt x="8726" y="7855"/>
                    <a:pt x="8518" y="7828"/>
                    <a:pt x="8288" y="7776"/>
                  </a:cubicBezTo>
                  <a:cubicBezTo>
                    <a:pt x="8243" y="7669"/>
                    <a:pt x="8217" y="7553"/>
                    <a:pt x="8208" y="7428"/>
                  </a:cubicBezTo>
                  <a:cubicBezTo>
                    <a:pt x="8154" y="6911"/>
                    <a:pt x="8538" y="6438"/>
                    <a:pt x="9064" y="6384"/>
                  </a:cubicBezTo>
                  <a:cubicBezTo>
                    <a:pt x="9085" y="6382"/>
                    <a:pt x="9107" y="6381"/>
                    <a:pt x="9128" y="6381"/>
                  </a:cubicBezTo>
                  <a:close/>
                  <a:moveTo>
                    <a:pt x="8464" y="1"/>
                  </a:moveTo>
                  <a:cubicBezTo>
                    <a:pt x="8250" y="1"/>
                    <a:pt x="8033" y="11"/>
                    <a:pt x="7815" y="33"/>
                  </a:cubicBezTo>
                  <a:cubicBezTo>
                    <a:pt x="3310" y="461"/>
                    <a:pt x="0" y="4475"/>
                    <a:pt x="437" y="8980"/>
                  </a:cubicBezTo>
                  <a:lnTo>
                    <a:pt x="1151" y="8909"/>
                  </a:lnTo>
                  <a:cubicBezTo>
                    <a:pt x="759" y="4805"/>
                    <a:pt x="3774" y="1139"/>
                    <a:pt x="7887" y="746"/>
                  </a:cubicBezTo>
                  <a:cubicBezTo>
                    <a:pt x="8077" y="728"/>
                    <a:pt x="8267" y="719"/>
                    <a:pt x="8455" y="719"/>
                  </a:cubicBezTo>
                  <a:cubicBezTo>
                    <a:pt x="11458" y="719"/>
                    <a:pt x="14043" y="3016"/>
                    <a:pt x="14336" y="6063"/>
                  </a:cubicBezTo>
                  <a:cubicBezTo>
                    <a:pt x="14577" y="8624"/>
                    <a:pt x="12695" y="10907"/>
                    <a:pt x="10144" y="11148"/>
                  </a:cubicBezTo>
                  <a:cubicBezTo>
                    <a:pt x="10027" y="11159"/>
                    <a:pt x="9911" y="11164"/>
                    <a:pt x="9795" y="11164"/>
                  </a:cubicBezTo>
                  <a:cubicBezTo>
                    <a:pt x="8946" y="11164"/>
                    <a:pt x="8127" y="10877"/>
                    <a:pt x="7467" y="10327"/>
                  </a:cubicBezTo>
                  <a:cubicBezTo>
                    <a:pt x="6718" y="9712"/>
                    <a:pt x="6245" y="8829"/>
                    <a:pt x="6156" y="7856"/>
                  </a:cubicBezTo>
                  <a:cubicBezTo>
                    <a:pt x="6004" y="6295"/>
                    <a:pt x="7155" y="4904"/>
                    <a:pt x="8716" y="4752"/>
                  </a:cubicBezTo>
                  <a:cubicBezTo>
                    <a:pt x="8787" y="4745"/>
                    <a:pt x="8858" y="4742"/>
                    <a:pt x="8928" y="4742"/>
                  </a:cubicBezTo>
                  <a:cubicBezTo>
                    <a:pt x="10054" y="4742"/>
                    <a:pt x="11025" y="5599"/>
                    <a:pt x="11134" y="6741"/>
                  </a:cubicBezTo>
                  <a:cubicBezTo>
                    <a:pt x="11223" y="7669"/>
                    <a:pt x="10536" y="8499"/>
                    <a:pt x="9608" y="8588"/>
                  </a:cubicBezTo>
                  <a:cubicBezTo>
                    <a:pt x="9566" y="8593"/>
                    <a:pt x="9524" y="8595"/>
                    <a:pt x="9483" y="8595"/>
                  </a:cubicBezTo>
                  <a:cubicBezTo>
                    <a:pt x="9378" y="8595"/>
                    <a:pt x="9277" y="8580"/>
                    <a:pt x="9180" y="8561"/>
                  </a:cubicBezTo>
                  <a:cubicBezTo>
                    <a:pt x="9519" y="8517"/>
                    <a:pt x="9805" y="8401"/>
                    <a:pt x="10037" y="8204"/>
                  </a:cubicBezTo>
                  <a:cubicBezTo>
                    <a:pt x="10456" y="7847"/>
                    <a:pt x="10572" y="7321"/>
                    <a:pt x="10536" y="6946"/>
                  </a:cubicBezTo>
                  <a:cubicBezTo>
                    <a:pt x="10469" y="6214"/>
                    <a:pt x="9846" y="5665"/>
                    <a:pt x="9124" y="5665"/>
                  </a:cubicBezTo>
                  <a:cubicBezTo>
                    <a:pt x="9080" y="5665"/>
                    <a:pt x="9037" y="5667"/>
                    <a:pt x="8993" y="5671"/>
                  </a:cubicBezTo>
                  <a:cubicBezTo>
                    <a:pt x="8074" y="5760"/>
                    <a:pt x="7396" y="6581"/>
                    <a:pt x="7485" y="7500"/>
                  </a:cubicBezTo>
                  <a:cubicBezTo>
                    <a:pt x="7586" y="8532"/>
                    <a:pt x="8460" y="9311"/>
                    <a:pt x="9476" y="9311"/>
                  </a:cubicBezTo>
                  <a:cubicBezTo>
                    <a:pt x="9541" y="9311"/>
                    <a:pt x="9606" y="9308"/>
                    <a:pt x="9671" y="9302"/>
                  </a:cubicBezTo>
                  <a:cubicBezTo>
                    <a:pt x="11000" y="9177"/>
                    <a:pt x="11972" y="7990"/>
                    <a:pt x="11848" y="6670"/>
                  </a:cubicBezTo>
                  <a:cubicBezTo>
                    <a:pt x="11705" y="5162"/>
                    <a:pt x="10430" y="4024"/>
                    <a:pt x="8945" y="4024"/>
                  </a:cubicBezTo>
                  <a:cubicBezTo>
                    <a:pt x="8849" y="4024"/>
                    <a:pt x="8752" y="4028"/>
                    <a:pt x="8654" y="4038"/>
                  </a:cubicBezTo>
                  <a:cubicBezTo>
                    <a:pt x="6691" y="4226"/>
                    <a:pt x="5255" y="5965"/>
                    <a:pt x="5442" y="7928"/>
                  </a:cubicBezTo>
                  <a:cubicBezTo>
                    <a:pt x="5549" y="9087"/>
                    <a:pt x="6111" y="10140"/>
                    <a:pt x="7012" y="10881"/>
                  </a:cubicBezTo>
                  <a:cubicBezTo>
                    <a:pt x="7797" y="11541"/>
                    <a:pt x="8770" y="11889"/>
                    <a:pt x="9787" y="11889"/>
                  </a:cubicBezTo>
                  <a:cubicBezTo>
                    <a:pt x="9929" y="11889"/>
                    <a:pt x="10063" y="11880"/>
                    <a:pt x="10206" y="11862"/>
                  </a:cubicBezTo>
                  <a:cubicBezTo>
                    <a:pt x="13159" y="11585"/>
                    <a:pt x="15327" y="8954"/>
                    <a:pt x="15050" y="6001"/>
                  </a:cubicBezTo>
                  <a:cubicBezTo>
                    <a:pt x="14723" y="2579"/>
                    <a:pt x="11833" y="1"/>
                    <a:pt x="8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10760;p36">
              <a:extLst>
                <a:ext uri="{FF2B5EF4-FFF2-40B4-BE49-F238E27FC236}">
                  <a16:creationId xmlns:a16="http://schemas.microsoft.com/office/drawing/2014/main" id="{82499B3D-2C40-A907-7FD6-D5E39F0B2AE9}"/>
                </a:ext>
              </a:extLst>
            </p:cNvPr>
            <p:cNvSpPr/>
            <p:nvPr/>
          </p:nvSpPr>
          <p:spPr>
            <a:xfrm>
              <a:off x="4406025" y="3533475"/>
              <a:ext cx="331900" cy="337775"/>
            </a:xfrm>
            <a:custGeom>
              <a:avLst/>
              <a:gdLst/>
              <a:ahLst/>
              <a:cxnLst/>
              <a:rect l="l" t="t" r="r" b="b"/>
              <a:pathLst>
                <a:path w="13276" h="13511" extrusionOk="0">
                  <a:moveTo>
                    <a:pt x="6932" y="7213"/>
                  </a:moveTo>
                  <a:cubicBezTo>
                    <a:pt x="7146" y="7213"/>
                    <a:pt x="7369" y="7284"/>
                    <a:pt x="7548" y="7436"/>
                  </a:cubicBezTo>
                  <a:cubicBezTo>
                    <a:pt x="7637" y="7516"/>
                    <a:pt x="7717" y="7605"/>
                    <a:pt x="7780" y="7703"/>
                  </a:cubicBezTo>
                  <a:cubicBezTo>
                    <a:pt x="7548" y="8265"/>
                    <a:pt x="7262" y="8604"/>
                    <a:pt x="6950" y="8694"/>
                  </a:cubicBezTo>
                  <a:cubicBezTo>
                    <a:pt x="6896" y="8707"/>
                    <a:pt x="6843" y="8713"/>
                    <a:pt x="6792" y="8713"/>
                  </a:cubicBezTo>
                  <a:cubicBezTo>
                    <a:pt x="6569" y="8713"/>
                    <a:pt x="6375" y="8604"/>
                    <a:pt x="6281" y="8524"/>
                  </a:cubicBezTo>
                  <a:cubicBezTo>
                    <a:pt x="6138" y="8399"/>
                    <a:pt x="6049" y="8230"/>
                    <a:pt x="6040" y="8051"/>
                  </a:cubicBezTo>
                  <a:cubicBezTo>
                    <a:pt x="6022" y="7864"/>
                    <a:pt x="6076" y="7685"/>
                    <a:pt x="6201" y="7543"/>
                  </a:cubicBezTo>
                  <a:cubicBezTo>
                    <a:pt x="6388" y="7320"/>
                    <a:pt x="6656" y="7213"/>
                    <a:pt x="6932" y="7213"/>
                  </a:cubicBezTo>
                  <a:close/>
                  <a:moveTo>
                    <a:pt x="7949" y="0"/>
                  </a:moveTo>
                  <a:cubicBezTo>
                    <a:pt x="5632" y="0"/>
                    <a:pt x="3331" y="975"/>
                    <a:pt x="1713" y="2868"/>
                  </a:cubicBezTo>
                  <a:cubicBezTo>
                    <a:pt x="563" y="4215"/>
                    <a:pt x="1" y="5928"/>
                    <a:pt x="143" y="7694"/>
                  </a:cubicBezTo>
                  <a:cubicBezTo>
                    <a:pt x="277" y="9461"/>
                    <a:pt x="1098" y="11067"/>
                    <a:pt x="2445" y="12217"/>
                  </a:cubicBezTo>
                  <a:cubicBezTo>
                    <a:pt x="3426" y="13056"/>
                    <a:pt x="4648" y="13511"/>
                    <a:pt x="5933" y="13511"/>
                  </a:cubicBezTo>
                  <a:cubicBezTo>
                    <a:pt x="6076" y="13511"/>
                    <a:pt x="6218" y="13502"/>
                    <a:pt x="6361" y="13493"/>
                  </a:cubicBezTo>
                  <a:cubicBezTo>
                    <a:pt x="7789" y="13377"/>
                    <a:pt x="9091" y="12717"/>
                    <a:pt x="10028" y="11629"/>
                  </a:cubicBezTo>
                  <a:cubicBezTo>
                    <a:pt x="10786" y="10736"/>
                    <a:pt x="11152" y="9603"/>
                    <a:pt x="11063" y="8444"/>
                  </a:cubicBezTo>
                  <a:cubicBezTo>
                    <a:pt x="10973" y="7275"/>
                    <a:pt x="10429" y="6222"/>
                    <a:pt x="9546" y="5464"/>
                  </a:cubicBezTo>
                  <a:cubicBezTo>
                    <a:pt x="8886" y="4901"/>
                    <a:pt x="8074" y="4606"/>
                    <a:pt x="7221" y="4606"/>
                  </a:cubicBezTo>
                  <a:cubicBezTo>
                    <a:pt x="7128" y="4606"/>
                    <a:pt x="7035" y="4610"/>
                    <a:pt x="6941" y="4617"/>
                  </a:cubicBezTo>
                  <a:cubicBezTo>
                    <a:pt x="5995" y="4688"/>
                    <a:pt x="5130" y="5125"/>
                    <a:pt x="4506" y="5857"/>
                  </a:cubicBezTo>
                  <a:cubicBezTo>
                    <a:pt x="3997" y="6445"/>
                    <a:pt x="3756" y="7204"/>
                    <a:pt x="3819" y="7989"/>
                  </a:cubicBezTo>
                  <a:cubicBezTo>
                    <a:pt x="3872" y="8765"/>
                    <a:pt x="4238" y="9479"/>
                    <a:pt x="4836" y="9987"/>
                  </a:cubicBezTo>
                  <a:cubicBezTo>
                    <a:pt x="5282" y="10361"/>
                    <a:pt x="5832" y="10564"/>
                    <a:pt x="6418" y="10564"/>
                  </a:cubicBezTo>
                  <a:cubicBezTo>
                    <a:pt x="6476" y="10564"/>
                    <a:pt x="6535" y="10562"/>
                    <a:pt x="6593" y="10558"/>
                  </a:cubicBezTo>
                  <a:cubicBezTo>
                    <a:pt x="7235" y="10505"/>
                    <a:pt x="7815" y="10210"/>
                    <a:pt x="8235" y="9719"/>
                  </a:cubicBezTo>
                  <a:cubicBezTo>
                    <a:pt x="8583" y="9309"/>
                    <a:pt x="8752" y="8792"/>
                    <a:pt x="8707" y="8256"/>
                  </a:cubicBezTo>
                  <a:cubicBezTo>
                    <a:pt x="8672" y="7721"/>
                    <a:pt x="8422" y="7239"/>
                    <a:pt x="8012" y="6892"/>
                  </a:cubicBezTo>
                  <a:cubicBezTo>
                    <a:pt x="7699" y="6623"/>
                    <a:pt x="7313" y="6492"/>
                    <a:pt x="6929" y="6492"/>
                  </a:cubicBezTo>
                  <a:cubicBezTo>
                    <a:pt x="6456" y="6492"/>
                    <a:pt x="5986" y="6690"/>
                    <a:pt x="5656" y="7079"/>
                  </a:cubicBezTo>
                  <a:cubicBezTo>
                    <a:pt x="5407" y="7364"/>
                    <a:pt x="5291" y="7730"/>
                    <a:pt x="5317" y="8105"/>
                  </a:cubicBezTo>
                  <a:cubicBezTo>
                    <a:pt x="5353" y="8479"/>
                    <a:pt x="5523" y="8818"/>
                    <a:pt x="5808" y="9068"/>
                  </a:cubicBezTo>
                  <a:cubicBezTo>
                    <a:pt x="6040" y="9258"/>
                    <a:pt x="6393" y="9431"/>
                    <a:pt x="6793" y="9431"/>
                  </a:cubicBezTo>
                  <a:cubicBezTo>
                    <a:pt x="6902" y="9431"/>
                    <a:pt x="7014" y="9418"/>
                    <a:pt x="7128" y="9389"/>
                  </a:cubicBezTo>
                  <a:cubicBezTo>
                    <a:pt x="7423" y="9309"/>
                    <a:pt x="7682" y="9140"/>
                    <a:pt x="7913" y="8881"/>
                  </a:cubicBezTo>
                  <a:lnTo>
                    <a:pt x="7913" y="8881"/>
                  </a:lnTo>
                  <a:cubicBezTo>
                    <a:pt x="7860" y="9015"/>
                    <a:pt x="7789" y="9140"/>
                    <a:pt x="7690" y="9247"/>
                  </a:cubicBezTo>
                  <a:cubicBezTo>
                    <a:pt x="7396" y="9595"/>
                    <a:pt x="6986" y="9800"/>
                    <a:pt x="6531" y="9835"/>
                  </a:cubicBezTo>
                  <a:cubicBezTo>
                    <a:pt x="6486" y="9839"/>
                    <a:pt x="6441" y="9841"/>
                    <a:pt x="6396" y="9841"/>
                  </a:cubicBezTo>
                  <a:cubicBezTo>
                    <a:pt x="5997" y="9841"/>
                    <a:pt x="5612" y="9699"/>
                    <a:pt x="5300" y="9434"/>
                  </a:cubicBezTo>
                  <a:cubicBezTo>
                    <a:pt x="4372" y="8649"/>
                    <a:pt x="4265" y="7248"/>
                    <a:pt x="5059" y="6321"/>
                  </a:cubicBezTo>
                  <a:cubicBezTo>
                    <a:pt x="5619" y="5662"/>
                    <a:pt x="6418" y="5323"/>
                    <a:pt x="7222" y="5323"/>
                  </a:cubicBezTo>
                  <a:cubicBezTo>
                    <a:pt x="7878" y="5323"/>
                    <a:pt x="8537" y="5548"/>
                    <a:pt x="9073" y="6008"/>
                  </a:cubicBezTo>
                  <a:cubicBezTo>
                    <a:pt x="9814" y="6642"/>
                    <a:pt x="10269" y="7525"/>
                    <a:pt x="10340" y="8497"/>
                  </a:cubicBezTo>
                  <a:cubicBezTo>
                    <a:pt x="10420" y="9470"/>
                    <a:pt x="10117" y="10415"/>
                    <a:pt x="9484" y="11156"/>
                  </a:cubicBezTo>
                  <a:cubicBezTo>
                    <a:pt x="8672" y="12101"/>
                    <a:pt x="7539" y="12681"/>
                    <a:pt x="6299" y="12779"/>
                  </a:cubicBezTo>
                  <a:cubicBezTo>
                    <a:pt x="6181" y="12788"/>
                    <a:pt x="6064" y="12792"/>
                    <a:pt x="5947" y="12792"/>
                  </a:cubicBezTo>
                  <a:cubicBezTo>
                    <a:pt x="4833" y="12792"/>
                    <a:pt x="3765" y="12408"/>
                    <a:pt x="2909" y="11673"/>
                  </a:cubicBezTo>
                  <a:cubicBezTo>
                    <a:pt x="1713" y="10647"/>
                    <a:pt x="982" y="9211"/>
                    <a:pt x="857" y="7641"/>
                  </a:cubicBezTo>
                  <a:cubicBezTo>
                    <a:pt x="732" y="6071"/>
                    <a:pt x="1232" y="4536"/>
                    <a:pt x="2258" y="3341"/>
                  </a:cubicBezTo>
                  <a:cubicBezTo>
                    <a:pt x="3738" y="1610"/>
                    <a:pt x="5839" y="722"/>
                    <a:pt x="7951" y="722"/>
                  </a:cubicBezTo>
                  <a:cubicBezTo>
                    <a:pt x="9670" y="722"/>
                    <a:pt x="11397" y="1310"/>
                    <a:pt x="12802" y="2511"/>
                  </a:cubicBezTo>
                  <a:lnTo>
                    <a:pt x="13275" y="1967"/>
                  </a:lnTo>
                  <a:cubicBezTo>
                    <a:pt x="11730" y="646"/>
                    <a:pt x="9834" y="0"/>
                    <a:pt x="7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10761;p36">
              <a:extLst>
                <a:ext uri="{FF2B5EF4-FFF2-40B4-BE49-F238E27FC236}">
                  <a16:creationId xmlns:a16="http://schemas.microsoft.com/office/drawing/2014/main" id="{2AB9B715-A6C5-E6FA-A7D7-3844038CFD72}"/>
                </a:ext>
              </a:extLst>
            </p:cNvPr>
            <p:cNvSpPr/>
            <p:nvPr/>
          </p:nvSpPr>
          <p:spPr>
            <a:xfrm>
              <a:off x="4581550" y="3321700"/>
              <a:ext cx="209675" cy="240000"/>
            </a:xfrm>
            <a:custGeom>
              <a:avLst/>
              <a:gdLst/>
              <a:ahLst/>
              <a:cxnLst/>
              <a:rect l="l" t="t" r="r" b="b"/>
              <a:pathLst>
                <a:path w="8387" h="9600" extrusionOk="0">
                  <a:moveTo>
                    <a:pt x="3578" y="1"/>
                  </a:moveTo>
                  <a:lnTo>
                    <a:pt x="3462" y="705"/>
                  </a:lnTo>
                  <a:cubicBezTo>
                    <a:pt x="5924" y="1098"/>
                    <a:pt x="7610" y="3426"/>
                    <a:pt x="7226" y="5888"/>
                  </a:cubicBezTo>
                  <a:cubicBezTo>
                    <a:pt x="7075" y="6825"/>
                    <a:pt x="6566" y="7646"/>
                    <a:pt x="5799" y="8208"/>
                  </a:cubicBezTo>
                  <a:cubicBezTo>
                    <a:pt x="5183" y="8652"/>
                    <a:pt x="4458" y="8883"/>
                    <a:pt x="3711" y="8883"/>
                  </a:cubicBezTo>
                  <a:cubicBezTo>
                    <a:pt x="3528" y="8883"/>
                    <a:pt x="3343" y="8869"/>
                    <a:pt x="3158" y="8841"/>
                  </a:cubicBezTo>
                  <a:cubicBezTo>
                    <a:pt x="2427" y="8725"/>
                    <a:pt x="1785" y="8333"/>
                    <a:pt x="1356" y="7735"/>
                  </a:cubicBezTo>
                  <a:cubicBezTo>
                    <a:pt x="919" y="7128"/>
                    <a:pt x="741" y="6397"/>
                    <a:pt x="857" y="5674"/>
                  </a:cubicBezTo>
                  <a:cubicBezTo>
                    <a:pt x="1026" y="4620"/>
                    <a:pt x="1936" y="3863"/>
                    <a:pt x="2971" y="3863"/>
                  </a:cubicBezTo>
                  <a:cubicBezTo>
                    <a:pt x="3083" y="3863"/>
                    <a:pt x="3196" y="3872"/>
                    <a:pt x="3310" y="3890"/>
                  </a:cubicBezTo>
                  <a:cubicBezTo>
                    <a:pt x="4202" y="4033"/>
                    <a:pt x="4818" y="4871"/>
                    <a:pt x="4675" y="5772"/>
                  </a:cubicBezTo>
                  <a:cubicBezTo>
                    <a:pt x="4578" y="6384"/>
                    <a:pt x="4054" y="6814"/>
                    <a:pt x="3454" y="6814"/>
                  </a:cubicBezTo>
                  <a:cubicBezTo>
                    <a:pt x="3389" y="6814"/>
                    <a:pt x="3323" y="6809"/>
                    <a:pt x="3257" y="6798"/>
                  </a:cubicBezTo>
                  <a:cubicBezTo>
                    <a:pt x="3016" y="6763"/>
                    <a:pt x="2802" y="6629"/>
                    <a:pt x="2659" y="6433"/>
                  </a:cubicBezTo>
                  <a:cubicBezTo>
                    <a:pt x="2507" y="6236"/>
                    <a:pt x="2454" y="5987"/>
                    <a:pt x="2489" y="5746"/>
                  </a:cubicBezTo>
                  <a:cubicBezTo>
                    <a:pt x="2516" y="5567"/>
                    <a:pt x="2614" y="5416"/>
                    <a:pt x="2757" y="5309"/>
                  </a:cubicBezTo>
                  <a:cubicBezTo>
                    <a:pt x="2872" y="5229"/>
                    <a:pt x="3011" y="5185"/>
                    <a:pt x="3149" y="5185"/>
                  </a:cubicBezTo>
                  <a:cubicBezTo>
                    <a:pt x="3182" y="5185"/>
                    <a:pt x="3215" y="5187"/>
                    <a:pt x="3248" y="5193"/>
                  </a:cubicBezTo>
                  <a:lnTo>
                    <a:pt x="3364" y="4488"/>
                  </a:lnTo>
                  <a:cubicBezTo>
                    <a:pt x="3287" y="4475"/>
                    <a:pt x="3210" y="4468"/>
                    <a:pt x="3134" y="4468"/>
                  </a:cubicBezTo>
                  <a:cubicBezTo>
                    <a:pt x="2848" y="4468"/>
                    <a:pt x="2570" y="4559"/>
                    <a:pt x="2338" y="4729"/>
                  </a:cubicBezTo>
                  <a:cubicBezTo>
                    <a:pt x="2034" y="4952"/>
                    <a:pt x="1838" y="5273"/>
                    <a:pt x="1785" y="5639"/>
                  </a:cubicBezTo>
                  <a:cubicBezTo>
                    <a:pt x="1713" y="6067"/>
                    <a:pt x="1811" y="6504"/>
                    <a:pt x="2070" y="6852"/>
                  </a:cubicBezTo>
                  <a:cubicBezTo>
                    <a:pt x="2329" y="7209"/>
                    <a:pt x="2712" y="7441"/>
                    <a:pt x="3141" y="7512"/>
                  </a:cubicBezTo>
                  <a:cubicBezTo>
                    <a:pt x="3244" y="7528"/>
                    <a:pt x="3348" y="7536"/>
                    <a:pt x="3450" y="7536"/>
                  </a:cubicBezTo>
                  <a:cubicBezTo>
                    <a:pt x="4399" y="7536"/>
                    <a:pt x="5236" y="6846"/>
                    <a:pt x="5389" y="5879"/>
                  </a:cubicBezTo>
                  <a:cubicBezTo>
                    <a:pt x="5594" y="4595"/>
                    <a:pt x="4711" y="3382"/>
                    <a:pt x="3426" y="3176"/>
                  </a:cubicBezTo>
                  <a:cubicBezTo>
                    <a:pt x="3278" y="3153"/>
                    <a:pt x="3131" y="3142"/>
                    <a:pt x="2986" y="3142"/>
                  </a:cubicBezTo>
                  <a:cubicBezTo>
                    <a:pt x="1604" y="3142"/>
                    <a:pt x="378" y="4146"/>
                    <a:pt x="152" y="5558"/>
                  </a:cubicBezTo>
                  <a:cubicBezTo>
                    <a:pt x="0" y="6477"/>
                    <a:pt x="223" y="7396"/>
                    <a:pt x="776" y="8154"/>
                  </a:cubicBezTo>
                  <a:cubicBezTo>
                    <a:pt x="1321" y="8904"/>
                    <a:pt x="2124" y="9403"/>
                    <a:pt x="3051" y="9546"/>
                  </a:cubicBezTo>
                  <a:cubicBezTo>
                    <a:pt x="3274" y="9582"/>
                    <a:pt x="3497" y="9600"/>
                    <a:pt x="3729" y="9600"/>
                  </a:cubicBezTo>
                  <a:cubicBezTo>
                    <a:pt x="4621" y="9600"/>
                    <a:pt x="5487" y="9323"/>
                    <a:pt x="6227" y="8788"/>
                  </a:cubicBezTo>
                  <a:cubicBezTo>
                    <a:pt x="7146" y="8119"/>
                    <a:pt x="7753" y="7128"/>
                    <a:pt x="7931" y="6004"/>
                  </a:cubicBezTo>
                  <a:cubicBezTo>
                    <a:pt x="8386" y="3141"/>
                    <a:pt x="6432" y="456"/>
                    <a:pt x="3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10762;p36">
              <a:extLst>
                <a:ext uri="{FF2B5EF4-FFF2-40B4-BE49-F238E27FC236}">
                  <a16:creationId xmlns:a16="http://schemas.microsoft.com/office/drawing/2014/main" id="{E86B1E15-3BEC-44DC-C79A-94D4630D4CBE}"/>
                </a:ext>
              </a:extLst>
            </p:cNvPr>
            <p:cNvSpPr/>
            <p:nvPr/>
          </p:nvSpPr>
          <p:spPr>
            <a:xfrm>
              <a:off x="4672550" y="3140850"/>
              <a:ext cx="226375" cy="215450"/>
            </a:xfrm>
            <a:custGeom>
              <a:avLst/>
              <a:gdLst/>
              <a:ahLst/>
              <a:cxnLst/>
              <a:rect l="l" t="t" r="r" b="b"/>
              <a:pathLst>
                <a:path w="9055" h="8618" extrusionOk="0">
                  <a:moveTo>
                    <a:pt x="4898" y="0"/>
                  </a:moveTo>
                  <a:cubicBezTo>
                    <a:pt x="3986" y="0"/>
                    <a:pt x="3074" y="355"/>
                    <a:pt x="2391" y="1061"/>
                  </a:cubicBezTo>
                  <a:cubicBezTo>
                    <a:pt x="1294" y="2203"/>
                    <a:pt x="1320" y="4014"/>
                    <a:pt x="2462" y="5111"/>
                  </a:cubicBezTo>
                  <a:cubicBezTo>
                    <a:pt x="2893" y="5533"/>
                    <a:pt x="3457" y="5772"/>
                    <a:pt x="4073" y="5772"/>
                  </a:cubicBezTo>
                  <a:cubicBezTo>
                    <a:pt x="4095" y="5772"/>
                    <a:pt x="4117" y="5772"/>
                    <a:pt x="4140" y="5772"/>
                  </a:cubicBezTo>
                  <a:cubicBezTo>
                    <a:pt x="4773" y="5763"/>
                    <a:pt x="5362" y="5504"/>
                    <a:pt x="5799" y="5058"/>
                  </a:cubicBezTo>
                  <a:cubicBezTo>
                    <a:pt x="6548" y="4273"/>
                    <a:pt x="6530" y="3033"/>
                    <a:pt x="5754" y="2283"/>
                  </a:cubicBezTo>
                  <a:cubicBezTo>
                    <a:pt x="5435" y="1973"/>
                    <a:pt x="5022" y="1819"/>
                    <a:pt x="4610" y="1819"/>
                  </a:cubicBezTo>
                  <a:cubicBezTo>
                    <a:pt x="4179" y="1819"/>
                    <a:pt x="3749" y="1987"/>
                    <a:pt x="3426" y="2319"/>
                  </a:cubicBezTo>
                  <a:cubicBezTo>
                    <a:pt x="2899" y="2872"/>
                    <a:pt x="2917" y="3746"/>
                    <a:pt x="3462" y="4282"/>
                  </a:cubicBezTo>
                  <a:lnTo>
                    <a:pt x="3961" y="3764"/>
                  </a:lnTo>
                  <a:cubicBezTo>
                    <a:pt x="3702" y="3506"/>
                    <a:pt x="3693" y="3086"/>
                    <a:pt x="3943" y="2819"/>
                  </a:cubicBezTo>
                  <a:cubicBezTo>
                    <a:pt x="4125" y="2632"/>
                    <a:pt x="4365" y="2539"/>
                    <a:pt x="4604" y="2539"/>
                  </a:cubicBezTo>
                  <a:cubicBezTo>
                    <a:pt x="4835" y="2539"/>
                    <a:pt x="5066" y="2626"/>
                    <a:pt x="5246" y="2801"/>
                  </a:cubicBezTo>
                  <a:cubicBezTo>
                    <a:pt x="5745" y="3274"/>
                    <a:pt x="5754" y="4059"/>
                    <a:pt x="5281" y="4558"/>
                  </a:cubicBezTo>
                  <a:cubicBezTo>
                    <a:pt x="4978" y="4870"/>
                    <a:pt x="4568" y="5049"/>
                    <a:pt x="4131" y="5058"/>
                  </a:cubicBezTo>
                  <a:cubicBezTo>
                    <a:pt x="3693" y="5058"/>
                    <a:pt x="3274" y="4897"/>
                    <a:pt x="2962" y="4594"/>
                  </a:cubicBezTo>
                  <a:cubicBezTo>
                    <a:pt x="2106" y="3773"/>
                    <a:pt x="2088" y="2417"/>
                    <a:pt x="2908" y="1561"/>
                  </a:cubicBezTo>
                  <a:cubicBezTo>
                    <a:pt x="3450" y="1001"/>
                    <a:pt x="4171" y="720"/>
                    <a:pt x="4894" y="720"/>
                  </a:cubicBezTo>
                  <a:cubicBezTo>
                    <a:pt x="5587" y="720"/>
                    <a:pt x="6283" y="979"/>
                    <a:pt x="6825" y="1498"/>
                  </a:cubicBezTo>
                  <a:cubicBezTo>
                    <a:pt x="8225" y="2854"/>
                    <a:pt x="8270" y="5111"/>
                    <a:pt x="6905" y="6521"/>
                  </a:cubicBezTo>
                  <a:cubicBezTo>
                    <a:pt x="6021" y="7437"/>
                    <a:pt x="4839" y="7896"/>
                    <a:pt x="3655" y="7896"/>
                  </a:cubicBezTo>
                  <a:cubicBezTo>
                    <a:pt x="2522" y="7896"/>
                    <a:pt x="1386" y="7475"/>
                    <a:pt x="509" y="6628"/>
                  </a:cubicBezTo>
                  <a:lnTo>
                    <a:pt x="0" y="7145"/>
                  </a:lnTo>
                  <a:cubicBezTo>
                    <a:pt x="1017" y="8127"/>
                    <a:pt x="2337" y="8617"/>
                    <a:pt x="3649" y="8617"/>
                  </a:cubicBezTo>
                  <a:cubicBezTo>
                    <a:pt x="5023" y="8617"/>
                    <a:pt x="6397" y="8082"/>
                    <a:pt x="7422" y="7020"/>
                  </a:cubicBezTo>
                  <a:cubicBezTo>
                    <a:pt x="9055" y="5325"/>
                    <a:pt x="9010" y="2613"/>
                    <a:pt x="7324" y="981"/>
                  </a:cubicBezTo>
                  <a:cubicBezTo>
                    <a:pt x="6648" y="326"/>
                    <a:pt x="5772" y="0"/>
                    <a:pt x="4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10763;p36">
              <a:extLst>
                <a:ext uri="{FF2B5EF4-FFF2-40B4-BE49-F238E27FC236}">
                  <a16:creationId xmlns:a16="http://schemas.microsoft.com/office/drawing/2014/main" id="{93257309-F004-E2CE-ACCD-D5A1F42E4484}"/>
                </a:ext>
              </a:extLst>
            </p:cNvPr>
            <p:cNvSpPr/>
            <p:nvPr/>
          </p:nvSpPr>
          <p:spPr>
            <a:xfrm>
              <a:off x="4714025" y="3573300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52" y="720"/>
                  </a:moveTo>
                  <a:cubicBezTo>
                    <a:pt x="1238" y="720"/>
                    <a:pt x="1321" y="748"/>
                    <a:pt x="1383" y="802"/>
                  </a:cubicBezTo>
                  <a:cubicBezTo>
                    <a:pt x="1464" y="865"/>
                    <a:pt x="1508" y="954"/>
                    <a:pt x="1517" y="1052"/>
                  </a:cubicBezTo>
                  <a:cubicBezTo>
                    <a:pt x="1526" y="1159"/>
                    <a:pt x="1499" y="1257"/>
                    <a:pt x="1437" y="1329"/>
                  </a:cubicBezTo>
                  <a:cubicBezTo>
                    <a:pt x="1374" y="1409"/>
                    <a:pt x="1285" y="1454"/>
                    <a:pt x="1187" y="1462"/>
                  </a:cubicBezTo>
                  <a:cubicBezTo>
                    <a:pt x="1175" y="1464"/>
                    <a:pt x="1162" y="1464"/>
                    <a:pt x="1150" y="1464"/>
                  </a:cubicBezTo>
                  <a:cubicBezTo>
                    <a:pt x="1065" y="1464"/>
                    <a:pt x="981" y="1437"/>
                    <a:pt x="910" y="1382"/>
                  </a:cubicBezTo>
                  <a:cubicBezTo>
                    <a:pt x="830" y="1320"/>
                    <a:pt x="786" y="1231"/>
                    <a:pt x="777" y="1132"/>
                  </a:cubicBezTo>
                  <a:cubicBezTo>
                    <a:pt x="759" y="918"/>
                    <a:pt x="910" y="740"/>
                    <a:pt x="1116" y="722"/>
                  </a:cubicBezTo>
                  <a:cubicBezTo>
                    <a:pt x="1128" y="721"/>
                    <a:pt x="1140" y="720"/>
                    <a:pt x="1152" y="720"/>
                  </a:cubicBezTo>
                  <a:close/>
                  <a:moveTo>
                    <a:pt x="1168" y="1"/>
                  </a:moveTo>
                  <a:cubicBezTo>
                    <a:pt x="1127" y="1"/>
                    <a:pt x="1086" y="3"/>
                    <a:pt x="1044" y="8"/>
                  </a:cubicBezTo>
                  <a:cubicBezTo>
                    <a:pt x="447" y="62"/>
                    <a:pt x="0" y="597"/>
                    <a:pt x="63" y="1195"/>
                  </a:cubicBezTo>
                  <a:cubicBezTo>
                    <a:pt x="90" y="1489"/>
                    <a:pt x="223" y="1748"/>
                    <a:pt x="455" y="1935"/>
                  </a:cubicBezTo>
                  <a:cubicBezTo>
                    <a:pt x="652" y="2096"/>
                    <a:pt x="893" y="2185"/>
                    <a:pt x="1142" y="2185"/>
                  </a:cubicBezTo>
                  <a:cubicBezTo>
                    <a:pt x="1178" y="2185"/>
                    <a:pt x="1214" y="2185"/>
                    <a:pt x="1249" y="2176"/>
                  </a:cubicBezTo>
                  <a:cubicBezTo>
                    <a:pt x="1544" y="2149"/>
                    <a:pt x="1803" y="2016"/>
                    <a:pt x="1990" y="1793"/>
                  </a:cubicBezTo>
                  <a:cubicBezTo>
                    <a:pt x="2177" y="1561"/>
                    <a:pt x="2266" y="1275"/>
                    <a:pt x="2240" y="990"/>
                  </a:cubicBezTo>
                  <a:cubicBezTo>
                    <a:pt x="2204" y="695"/>
                    <a:pt x="2070" y="437"/>
                    <a:pt x="1847" y="249"/>
                  </a:cubicBezTo>
                  <a:cubicBezTo>
                    <a:pt x="1649" y="89"/>
                    <a:pt x="1411" y="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10764;p36">
              <a:extLst>
                <a:ext uri="{FF2B5EF4-FFF2-40B4-BE49-F238E27FC236}">
                  <a16:creationId xmlns:a16="http://schemas.microsoft.com/office/drawing/2014/main" id="{277BB831-7D40-6DC4-CDFA-5922A490FA87}"/>
                </a:ext>
              </a:extLst>
            </p:cNvPr>
            <p:cNvSpPr/>
            <p:nvPr/>
          </p:nvSpPr>
          <p:spPr>
            <a:xfrm>
              <a:off x="4635750" y="3433700"/>
              <a:ext cx="56450" cy="54625"/>
            </a:xfrm>
            <a:custGeom>
              <a:avLst/>
              <a:gdLst/>
              <a:ahLst/>
              <a:cxnLst/>
              <a:rect l="l" t="t" r="r" b="b"/>
              <a:pathLst>
                <a:path w="2258" h="2185" extrusionOk="0">
                  <a:moveTo>
                    <a:pt x="1142" y="722"/>
                  </a:moveTo>
                  <a:cubicBezTo>
                    <a:pt x="1231" y="722"/>
                    <a:pt x="1312" y="748"/>
                    <a:pt x="1383" y="802"/>
                  </a:cubicBezTo>
                  <a:cubicBezTo>
                    <a:pt x="1463" y="864"/>
                    <a:pt x="1508" y="953"/>
                    <a:pt x="1517" y="1060"/>
                  </a:cubicBezTo>
                  <a:cubicBezTo>
                    <a:pt x="1526" y="1159"/>
                    <a:pt x="1499" y="1257"/>
                    <a:pt x="1436" y="1328"/>
                  </a:cubicBezTo>
                  <a:cubicBezTo>
                    <a:pt x="1374" y="1408"/>
                    <a:pt x="1276" y="1453"/>
                    <a:pt x="1178" y="1462"/>
                  </a:cubicBezTo>
                  <a:cubicBezTo>
                    <a:pt x="1161" y="1465"/>
                    <a:pt x="1144" y="1467"/>
                    <a:pt x="1127" y="1467"/>
                  </a:cubicBezTo>
                  <a:cubicBezTo>
                    <a:pt x="1046" y="1467"/>
                    <a:pt x="969" y="1433"/>
                    <a:pt x="910" y="1382"/>
                  </a:cubicBezTo>
                  <a:cubicBezTo>
                    <a:pt x="830" y="1319"/>
                    <a:pt x="785" y="1230"/>
                    <a:pt x="776" y="1132"/>
                  </a:cubicBezTo>
                  <a:cubicBezTo>
                    <a:pt x="750" y="927"/>
                    <a:pt x="901" y="739"/>
                    <a:pt x="1106" y="722"/>
                  </a:cubicBezTo>
                  <a:close/>
                  <a:moveTo>
                    <a:pt x="1168" y="0"/>
                  </a:moveTo>
                  <a:cubicBezTo>
                    <a:pt x="1127" y="0"/>
                    <a:pt x="1085" y="3"/>
                    <a:pt x="1044" y="8"/>
                  </a:cubicBezTo>
                  <a:cubicBezTo>
                    <a:pt x="437" y="61"/>
                    <a:pt x="0" y="597"/>
                    <a:pt x="54" y="1194"/>
                  </a:cubicBezTo>
                  <a:cubicBezTo>
                    <a:pt x="80" y="1489"/>
                    <a:pt x="223" y="1747"/>
                    <a:pt x="446" y="1935"/>
                  </a:cubicBezTo>
                  <a:cubicBezTo>
                    <a:pt x="642" y="2095"/>
                    <a:pt x="892" y="2185"/>
                    <a:pt x="1142" y="2185"/>
                  </a:cubicBezTo>
                  <a:lnTo>
                    <a:pt x="1249" y="2185"/>
                  </a:lnTo>
                  <a:cubicBezTo>
                    <a:pt x="1544" y="2149"/>
                    <a:pt x="1802" y="2015"/>
                    <a:pt x="1990" y="1792"/>
                  </a:cubicBezTo>
                  <a:cubicBezTo>
                    <a:pt x="2177" y="1560"/>
                    <a:pt x="2257" y="1275"/>
                    <a:pt x="2230" y="989"/>
                  </a:cubicBezTo>
                  <a:cubicBezTo>
                    <a:pt x="2204" y="695"/>
                    <a:pt x="2070" y="436"/>
                    <a:pt x="1838" y="249"/>
                  </a:cubicBezTo>
                  <a:cubicBezTo>
                    <a:pt x="1647" y="89"/>
                    <a:pt x="1411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10765;p36">
              <a:extLst>
                <a:ext uri="{FF2B5EF4-FFF2-40B4-BE49-F238E27FC236}">
                  <a16:creationId xmlns:a16="http://schemas.microsoft.com/office/drawing/2014/main" id="{DA5D3649-C6D9-A6D6-DCDE-8C205F3612CF}"/>
                </a:ext>
              </a:extLst>
            </p:cNvPr>
            <p:cNvSpPr/>
            <p:nvPr/>
          </p:nvSpPr>
          <p:spPr>
            <a:xfrm>
              <a:off x="4751275" y="3201600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15" y="719"/>
                  </a:moveTo>
                  <a:cubicBezTo>
                    <a:pt x="1205" y="719"/>
                    <a:pt x="1285" y="754"/>
                    <a:pt x="1356" y="808"/>
                  </a:cubicBezTo>
                  <a:cubicBezTo>
                    <a:pt x="1428" y="870"/>
                    <a:pt x="1481" y="960"/>
                    <a:pt x="1490" y="1058"/>
                  </a:cubicBezTo>
                  <a:cubicBezTo>
                    <a:pt x="1508" y="1263"/>
                    <a:pt x="1356" y="1450"/>
                    <a:pt x="1151" y="1468"/>
                  </a:cubicBezTo>
                  <a:cubicBezTo>
                    <a:pt x="1139" y="1469"/>
                    <a:pt x="1127" y="1470"/>
                    <a:pt x="1114" y="1470"/>
                  </a:cubicBezTo>
                  <a:cubicBezTo>
                    <a:pt x="1029" y="1470"/>
                    <a:pt x="945" y="1442"/>
                    <a:pt x="875" y="1388"/>
                  </a:cubicBezTo>
                  <a:cubicBezTo>
                    <a:pt x="803" y="1316"/>
                    <a:pt x="750" y="1227"/>
                    <a:pt x="741" y="1129"/>
                  </a:cubicBezTo>
                  <a:cubicBezTo>
                    <a:pt x="732" y="1031"/>
                    <a:pt x="759" y="933"/>
                    <a:pt x="830" y="853"/>
                  </a:cubicBezTo>
                  <a:cubicBezTo>
                    <a:pt x="892" y="781"/>
                    <a:pt x="982" y="737"/>
                    <a:pt x="1080" y="719"/>
                  </a:cubicBezTo>
                  <a:close/>
                  <a:moveTo>
                    <a:pt x="1111" y="0"/>
                  </a:moveTo>
                  <a:cubicBezTo>
                    <a:pt x="1077" y="0"/>
                    <a:pt x="1043" y="2"/>
                    <a:pt x="1008" y="5"/>
                  </a:cubicBezTo>
                  <a:cubicBezTo>
                    <a:pt x="723" y="32"/>
                    <a:pt x="455" y="175"/>
                    <a:pt x="268" y="398"/>
                  </a:cubicBezTo>
                  <a:cubicBezTo>
                    <a:pt x="89" y="621"/>
                    <a:pt x="0" y="906"/>
                    <a:pt x="27" y="1200"/>
                  </a:cubicBezTo>
                  <a:cubicBezTo>
                    <a:pt x="54" y="1495"/>
                    <a:pt x="197" y="1754"/>
                    <a:pt x="420" y="1941"/>
                  </a:cubicBezTo>
                  <a:cubicBezTo>
                    <a:pt x="616" y="2101"/>
                    <a:pt x="857" y="2191"/>
                    <a:pt x="1115" y="2191"/>
                  </a:cubicBezTo>
                  <a:cubicBezTo>
                    <a:pt x="1151" y="2191"/>
                    <a:pt x="1187" y="2191"/>
                    <a:pt x="1222" y="2182"/>
                  </a:cubicBezTo>
                  <a:cubicBezTo>
                    <a:pt x="1820" y="2128"/>
                    <a:pt x="2257" y="1593"/>
                    <a:pt x="2204" y="986"/>
                  </a:cubicBezTo>
                  <a:cubicBezTo>
                    <a:pt x="2177" y="701"/>
                    <a:pt x="2034" y="433"/>
                    <a:pt x="1811" y="255"/>
                  </a:cubicBezTo>
                  <a:cubicBezTo>
                    <a:pt x="1614" y="89"/>
                    <a:pt x="1368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10766;p36">
              <a:extLst>
                <a:ext uri="{FF2B5EF4-FFF2-40B4-BE49-F238E27FC236}">
                  <a16:creationId xmlns:a16="http://schemas.microsoft.com/office/drawing/2014/main" id="{19CDADCD-2CC8-621E-C3A6-93A5319A86F1}"/>
                </a:ext>
              </a:extLst>
            </p:cNvPr>
            <p:cNvSpPr/>
            <p:nvPr/>
          </p:nvSpPr>
          <p:spPr>
            <a:xfrm>
              <a:off x="3022150" y="1764525"/>
              <a:ext cx="218375" cy="205225"/>
            </a:xfrm>
            <a:custGeom>
              <a:avLst/>
              <a:gdLst/>
              <a:ahLst/>
              <a:cxnLst/>
              <a:rect l="l" t="t" r="r" b="b"/>
              <a:pathLst>
                <a:path w="8735" h="8209" extrusionOk="0">
                  <a:moveTo>
                    <a:pt x="4767" y="720"/>
                  </a:moveTo>
                  <a:cubicBezTo>
                    <a:pt x="5449" y="720"/>
                    <a:pt x="6130" y="983"/>
                    <a:pt x="6647" y="1509"/>
                  </a:cubicBezTo>
                  <a:cubicBezTo>
                    <a:pt x="7316" y="2196"/>
                    <a:pt x="7637" y="3106"/>
                    <a:pt x="7601" y="3998"/>
                  </a:cubicBezTo>
                  <a:cubicBezTo>
                    <a:pt x="7307" y="2856"/>
                    <a:pt x="6486" y="2133"/>
                    <a:pt x="5594" y="1785"/>
                  </a:cubicBezTo>
                  <a:cubicBezTo>
                    <a:pt x="5246" y="1652"/>
                    <a:pt x="4916" y="1580"/>
                    <a:pt x="4604" y="1580"/>
                  </a:cubicBezTo>
                  <a:cubicBezTo>
                    <a:pt x="4238" y="1580"/>
                    <a:pt x="3908" y="1678"/>
                    <a:pt x="3605" y="1866"/>
                  </a:cubicBezTo>
                  <a:cubicBezTo>
                    <a:pt x="2962" y="2276"/>
                    <a:pt x="2632" y="3034"/>
                    <a:pt x="2463" y="3641"/>
                  </a:cubicBezTo>
                  <a:cubicBezTo>
                    <a:pt x="2373" y="3400"/>
                    <a:pt x="2329" y="3150"/>
                    <a:pt x="2329" y="2892"/>
                  </a:cubicBezTo>
                  <a:cubicBezTo>
                    <a:pt x="2338" y="2347"/>
                    <a:pt x="2552" y="1848"/>
                    <a:pt x="2935" y="1464"/>
                  </a:cubicBezTo>
                  <a:cubicBezTo>
                    <a:pt x="3445" y="968"/>
                    <a:pt x="4106" y="720"/>
                    <a:pt x="4767" y="720"/>
                  </a:cubicBezTo>
                  <a:close/>
                  <a:moveTo>
                    <a:pt x="4770" y="1"/>
                  </a:moveTo>
                  <a:cubicBezTo>
                    <a:pt x="3927" y="1"/>
                    <a:pt x="3083" y="318"/>
                    <a:pt x="2436" y="956"/>
                  </a:cubicBezTo>
                  <a:cubicBezTo>
                    <a:pt x="1910" y="1464"/>
                    <a:pt x="1615" y="2151"/>
                    <a:pt x="1615" y="2883"/>
                  </a:cubicBezTo>
                  <a:cubicBezTo>
                    <a:pt x="1606" y="3614"/>
                    <a:pt x="1883" y="4310"/>
                    <a:pt x="2391" y="4836"/>
                  </a:cubicBezTo>
                  <a:lnTo>
                    <a:pt x="2953" y="5398"/>
                  </a:lnTo>
                  <a:lnTo>
                    <a:pt x="3007" y="4604"/>
                  </a:lnTo>
                  <a:cubicBezTo>
                    <a:pt x="3007" y="4595"/>
                    <a:pt x="3141" y="3008"/>
                    <a:pt x="3988" y="2472"/>
                  </a:cubicBezTo>
                  <a:cubicBezTo>
                    <a:pt x="4172" y="2357"/>
                    <a:pt x="4377" y="2299"/>
                    <a:pt x="4609" y="2299"/>
                  </a:cubicBezTo>
                  <a:cubicBezTo>
                    <a:pt x="4826" y="2299"/>
                    <a:pt x="5067" y="2351"/>
                    <a:pt x="5335" y="2454"/>
                  </a:cubicBezTo>
                  <a:cubicBezTo>
                    <a:pt x="5853" y="2660"/>
                    <a:pt x="7494" y="3507"/>
                    <a:pt x="6843" y="5996"/>
                  </a:cubicBezTo>
                  <a:cubicBezTo>
                    <a:pt x="6763" y="6094"/>
                    <a:pt x="6682" y="6183"/>
                    <a:pt x="6593" y="6264"/>
                  </a:cubicBezTo>
                  <a:cubicBezTo>
                    <a:pt x="5757" y="7082"/>
                    <a:pt x="4671" y="7491"/>
                    <a:pt x="3586" y="7491"/>
                  </a:cubicBezTo>
                  <a:cubicBezTo>
                    <a:pt x="2472" y="7491"/>
                    <a:pt x="1359" y="7060"/>
                    <a:pt x="518" y="6201"/>
                  </a:cubicBezTo>
                  <a:lnTo>
                    <a:pt x="0" y="6701"/>
                  </a:lnTo>
                  <a:cubicBezTo>
                    <a:pt x="982" y="7709"/>
                    <a:pt x="2284" y="8208"/>
                    <a:pt x="3587" y="8208"/>
                  </a:cubicBezTo>
                  <a:cubicBezTo>
                    <a:pt x="4853" y="8208"/>
                    <a:pt x="6120" y="7736"/>
                    <a:pt x="7093" y="6781"/>
                  </a:cubicBezTo>
                  <a:cubicBezTo>
                    <a:pt x="8707" y="5202"/>
                    <a:pt x="8734" y="2615"/>
                    <a:pt x="7155" y="1000"/>
                  </a:cubicBezTo>
                  <a:cubicBezTo>
                    <a:pt x="6504" y="336"/>
                    <a:pt x="5637" y="1"/>
                    <a:pt x="4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10767;p36">
              <a:extLst>
                <a:ext uri="{FF2B5EF4-FFF2-40B4-BE49-F238E27FC236}">
                  <a16:creationId xmlns:a16="http://schemas.microsoft.com/office/drawing/2014/main" id="{A68DB83E-5B62-A76D-BB40-BEFF35F45AD5}"/>
                </a:ext>
              </a:extLst>
            </p:cNvPr>
            <p:cNvSpPr/>
            <p:nvPr/>
          </p:nvSpPr>
          <p:spPr>
            <a:xfrm>
              <a:off x="3189200" y="1698925"/>
              <a:ext cx="239550" cy="182275"/>
            </a:xfrm>
            <a:custGeom>
              <a:avLst/>
              <a:gdLst/>
              <a:ahLst/>
              <a:cxnLst/>
              <a:rect l="l" t="t" r="r" b="b"/>
              <a:pathLst>
                <a:path w="9582" h="7291" extrusionOk="0">
                  <a:moveTo>
                    <a:pt x="3497" y="716"/>
                  </a:moveTo>
                  <a:cubicBezTo>
                    <a:pt x="4193" y="716"/>
                    <a:pt x="4827" y="1073"/>
                    <a:pt x="5192" y="1635"/>
                  </a:cubicBezTo>
                  <a:cubicBezTo>
                    <a:pt x="4819" y="1499"/>
                    <a:pt x="4355" y="1378"/>
                    <a:pt x="3889" y="1378"/>
                  </a:cubicBezTo>
                  <a:cubicBezTo>
                    <a:pt x="3620" y="1378"/>
                    <a:pt x="3350" y="1418"/>
                    <a:pt x="3096" y="1519"/>
                  </a:cubicBezTo>
                  <a:cubicBezTo>
                    <a:pt x="2480" y="1769"/>
                    <a:pt x="2070" y="2286"/>
                    <a:pt x="1856" y="3080"/>
                  </a:cubicBezTo>
                  <a:cubicBezTo>
                    <a:pt x="1615" y="4008"/>
                    <a:pt x="1713" y="5105"/>
                    <a:pt x="2471" y="6015"/>
                  </a:cubicBezTo>
                  <a:cubicBezTo>
                    <a:pt x="2445" y="5988"/>
                    <a:pt x="2409" y="5971"/>
                    <a:pt x="2382" y="5953"/>
                  </a:cubicBezTo>
                  <a:cubicBezTo>
                    <a:pt x="1651" y="5435"/>
                    <a:pt x="1160" y="4659"/>
                    <a:pt x="1017" y="3767"/>
                  </a:cubicBezTo>
                  <a:cubicBezTo>
                    <a:pt x="767" y="2349"/>
                    <a:pt x="1731" y="993"/>
                    <a:pt x="3158" y="752"/>
                  </a:cubicBezTo>
                  <a:cubicBezTo>
                    <a:pt x="3274" y="725"/>
                    <a:pt x="3381" y="716"/>
                    <a:pt x="3497" y="716"/>
                  </a:cubicBezTo>
                  <a:close/>
                  <a:moveTo>
                    <a:pt x="3497" y="0"/>
                  </a:moveTo>
                  <a:cubicBezTo>
                    <a:pt x="3347" y="0"/>
                    <a:pt x="3195" y="12"/>
                    <a:pt x="3042" y="38"/>
                  </a:cubicBezTo>
                  <a:cubicBezTo>
                    <a:pt x="1222" y="350"/>
                    <a:pt x="0" y="2072"/>
                    <a:pt x="304" y="3892"/>
                  </a:cubicBezTo>
                  <a:cubicBezTo>
                    <a:pt x="491" y="4962"/>
                    <a:pt x="1080" y="5908"/>
                    <a:pt x="1963" y="6541"/>
                  </a:cubicBezTo>
                  <a:cubicBezTo>
                    <a:pt x="2668" y="7032"/>
                    <a:pt x="3479" y="7291"/>
                    <a:pt x="4327" y="7291"/>
                  </a:cubicBezTo>
                  <a:cubicBezTo>
                    <a:pt x="4550" y="7291"/>
                    <a:pt x="4782" y="7273"/>
                    <a:pt x="5014" y="7237"/>
                  </a:cubicBezTo>
                  <a:cubicBezTo>
                    <a:pt x="7744" y="6773"/>
                    <a:pt x="9581" y="4177"/>
                    <a:pt x="9118" y="1448"/>
                  </a:cubicBezTo>
                  <a:lnTo>
                    <a:pt x="9118" y="1448"/>
                  </a:lnTo>
                  <a:lnTo>
                    <a:pt x="8413" y="1572"/>
                  </a:lnTo>
                  <a:cubicBezTo>
                    <a:pt x="8805" y="3910"/>
                    <a:pt x="7226" y="6131"/>
                    <a:pt x="4898" y="6524"/>
                  </a:cubicBezTo>
                  <a:cubicBezTo>
                    <a:pt x="4773" y="6550"/>
                    <a:pt x="4657" y="6559"/>
                    <a:pt x="4532" y="6568"/>
                  </a:cubicBezTo>
                  <a:cubicBezTo>
                    <a:pt x="2132" y="5632"/>
                    <a:pt x="2409" y="3812"/>
                    <a:pt x="2552" y="3267"/>
                  </a:cubicBezTo>
                  <a:cubicBezTo>
                    <a:pt x="2703" y="2697"/>
                    <a:pt x="2962" y="2349"/>
                    <a:pt x="3355" y="2188"/>
                  </a:cubicBezTo>
                  <a:cubicBezTo>
                    <a:pt x="3525" y="2121"/>
                    <a:pt x="3710" y="2094"/>
                    <a:pt x="3897" y="2094"/>
                  </a:cubicBezTo>
                  <a:cubicBezTo>
                    <a:pt x="4740" y="2094"/>
                    <a:pt x="5649" y="2645"/>
                    <a:pt x="5656" y="2652"/>
                  </a:cubicBezTo>
                  <a:lnTo>
                    <a:pt x="6334" y="3071"/>
                  </a:lnTo>
                  <a:lnTo>
                    <a:pt x="6334" y="3071"/>
                  </a:lnTo>
                  <a:lnTo>
                    <a:pt x="6200" y="2286"/>
                  </a:lnTo>
                  <a:cubicBezTo>
                    <a:pt x="5976" y="949"/>
                    <a:pt x="4811" y="0"/>
                    <a:pt x="3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10768;p36">
              <a:extLst>
                <a:ext uri="{FF2B5EF4-FFF2-40B4-BE49-F238E27FC236}">
                  <a16:creationId xmlns:a16="http://schemas.microsoft.com/office/drawing/2014/main" id="{14B25484-024F-B9CB-38E9-57EDF50B254C}"/>
                </a:ext>
              </a:extLst>
            </p:cNvPr>
            <p:cNvSpPr/>
            <p:nvPr/>
          </p:nvSpPr>
          <p:spPr>
            <a:xfrm>
              <a:off x="3094175" y="1629825"/>
              <a:ext cx="132950" cy="149900"/>
            </a:xfrm>
            <a:custGeom>
              <a:avLst/>
              <a:gdLst/>
              <a:ahLst/>
              <a:cxnLst/>
              <a:rect l="l" t="t" r="r" b="b"/>
              <a:pathLst>
                <a:path w="5318" h="5996" extrusionOk="0">
                  <a:moveTo>
                    <a:pt x="616" y="1"/>
                  </a:moveTo>
                  <a:lnTo>
                    <a:pt x="527" y="384"/>
                  </a:lnTo>
                  <a:cubicBezTo>
                    <a:pt x="1" y="2802"/>
                    <a:pt x="2026" y="5862"/>
                    <a:pt x="2115" y="5996"/>
                  </a:cubicBezTo>
                  <a:lnTo>
                    <a:pt x="2713" y="5594"/>
                  </a:lnTo>
                  <a:cubicBezTo>
                    <a:pt x="2686" y="5568"/>
                    <a:pt x="1018" y="3043"/>
                    <a:pt x="1170" y="982"/>
                  </a:cubicBezTo>
                  <a:lnTo>
                    <a:pt x="1170" y="982"/>
                  </a:lnTo>
                  <a:cubicBezTo>
                    <a:pt x="1910" y="1348"/>
                    <a:pt x="3525" y="2338"/>
                    <a:pt x="4684" y="4452"/>
                  </a:cubicBezTo>
                  <a:lnTo>
                    <a:pt x="5318" y="4113"/>
                  </a:lnTo>
                  <a:cubicBezTo>
                    <a:pt x="3632" y="1036"/>
                    <a:pt x="1098" y="161"/>
                    <a:pt x="991" y="126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10769;p36">
              <a:extLst>
                <a:ext uri="{FF2B5EF4-FFF2-40B4-BE49-F238E27FC236}">
                  <a16:creationId xmlns:a16="http://schemas.microsoft.com/office/drawing/2014/main" id="{009CB073-DC65-6B2A-D440-13DC3592AFB2}"/>
                </a:ext>
              </a:extLst>
            </p:cNvPr>
            <p:cNvSpPr/>
            <p:nvPr/>
          </p:nvSpPr>
          <p:spPr>
            <a:xfrm>
              <a:off x="3369175" y="1516750"/>
              <a:ext cx="380725" cy="296650"/>
            </a:xfrm>
            <a:custGeom>
              <a:avLst/>
              <a:gdLst/>
              <a:ahLst/>
              <a:cxnLst/>
              <a:rect l="l" t="t" r="r" b="b"/>
              <a:pathLst>
                <a:path w="15229" h="11866" extrusionOk="0">
                  <a:moveTo>
                    <a:pt x="6299" y="4024"/>
                  </a:moveTo>
                  <a:cubicBezTo>
                    <a:pt x="6477" y="4024"/>
                    <a:pt x="6674" y="4042"/>
                    <a:pt x="6897" y="4096"/>
                  </a:cubicBezTo>
                  <a:cubicBezTo>
                    <a:pt x="6941" y="4203"/>
                    <a:pt x="6968" y="4319"/>
                    <a:pt x="6986" y="4435"/>
                  </a:cubicBezTo>
                  <a:cubicBezTo>
                    <a:pt x="7039" y="4961"/>
                    <a:pt x="6665" y="5434"/>
                    <a:pt x="6138" y="5487"/>
                  </a:cubicBezTo>
                  <a:cubicBezTo>
                    <a:pt x="6108" y="5492"/>
                    <a:pt x="6077" y="5494"/>
                    <a:pt x="6047" y="5494"/>
                  </a:cubicBezTo>
                  <a:cubicBezTo>
                    <a:pt x="5897" y="5494"/>
                    <a:pt x="5748" y="5441"/>
                    <a:pt x="5630" y="5345"/>
                  </a:cubicBezTo>
                  <a:cubicBezTo>
                    <a:pt x="5487" y="5229"/>
                    <a:pt x="5398" y="5059"/>
                    <a:pt x="5371" y="4872"/>
                  </a:cubicBezTo>
                  <a:cubicBezTo>
                    <a:pt x="5353" y="4729"/>
                    <a:pt x="5389" y="4417"/>
                    <a:pt x="5612" y="4229"/>
                  </a:cubicBezTo>
                  <a:cubicBezTo>
                    <a:pt x="5764" y="4087"/>
                    <a:pt x="5996" y="4024"/>
                    <a:pt x="6299" y="4024"/>
                  </a:cubicBezTo>
                  <a:close/>
                  <a:moveTo>
                    <a:pt x="5402" y="1"/>
                  </a:moveTo>
                  <a:cubicBezTo>
                    <a:pt x="5241" y="1"/>
                    <a:pt x="5079" y="9"/>
                    <a:pt x="4916" y="28"/>
                  </a:cubicBezTo>
                  <a:cubicBezTo>
                    <a:pt x="3489" y="188"/>
                    <a:pt x="2204" y="893"/>
                    <a:pt x="1303" y="2017"/>
                  </a:cubicBezTo>
                  <a:cubicBezTo>
                    <a:pt x="411" y="3132"/>
                    <a:pt x="1" y="4542"/>
                    <a:pt x="161" y="5969"/>
                  </a:cubicBezTo>
                  <a:cubicBezTo>
                    <a:pt x="357" y="7727"/>
                    <a:pt x="1223" y="9306"/>
                    <a:pt x="2606" y="10412"/>
                  </a:cubicBezTo>
                  <a:cubicBezTo>
                    <a:pt x="3792" y="11366"/>
                    <a:pt x="5237" y="11866"/>
                    <a:pt x="6736" y="11866"/>
                  </a:cubicBezTo>
                  <a:cubicBezTo>
                    <a:pt x="6986" y="11866"/>
                    <a:pt x="7236" y="11857"/>
                    <a:pt x="7485" y="11830"/>
                  </a:cubicBezTo>
                  <a:cubicBezTo>
                    <a:pt x="11973" y="11331"/>
                    <a:pt x="15229" y="7272"/>
                    <a:pt x="14729" y="2775"/>
                  </a:cubicBezTo>
                  <a:lnTo>
                    <a:pt x="14729" y="2775"/>
                  </a:lnTo>
                  <a:lnTo>
                    <a:pt x="14016" y="2856"/>
                  </a:lnTo>
                  <a:cubicBezTo>
                    <a:pt x="14230" y="4836"/>
                    <a:pt x="13668" y="6790"/>
                    <a:pt x="12419" y="8351"/>
                  </a:cubicBezTo>
                  <a:cubicBezTo>
                    <a:pt x="11170" y="9912"/>
                    <a:pt x="9386" y="10893"/>
                    <a:pt x="7405" y="11108"/>
                  </a:cubicBezTo>
                  <a:cubicBezTo>
                    <a:pt x="7179" y="11133"/>
                    <a:pt x="6953" y="11146"/>
                    <a:pt x="6728" y="11146"/>
                  </a:cubicBezTo>
                  <a:cubicBezTo>
                    <a:pt x="5396" y="11146"/>
                    <a:pt x="4114" y="10697"/>
                    <a:pt x="3060" y="9850"/>
                  </a:cubicBezTo>
                  <a:cubicBezTo>
                    <a:pt x="1820" y="8868"/>
                    <a:pt x="1053" y="7459"/>
                    <a:pt x="875" y="5889"/>
                  </a:cubicBezTo>
                  <a:cubicBezTo>
                    <a:pt x="741" y="4649"/>
                    <a:pt x="1089" y="3436"/>
                    <a:pt x="1865" y="2463"/>
                  </a:cubicBezTo>
                  <a:cubicBezTo>
                    <a:pt x="2650" y="1491"/>
                    <a:pt x="3756" y="884"/>
                    <a:pt x="4987" y="741"/>
                  </a:cubicBezTo>
                  <a:cubicBezTo>
                    <a:pt x="5124" y="726"/>
                    <a:pt x="5260" y="719"/>
                    <a:pt x="5394" y="719"/>
                  </a:cubicBezTo>
                  <a:cubicBezTo>
                    <a:pt x="7234" y="719"/>
                    <a:pt x="8821" y="2108"/>
                    <a:pt x="9029" y="3971"/>
                  </a:cubicBezTo>
                  <a:cubicBezTo>
                    <a:pt x="9109" y="4729"/>
                    <a:pt x="8895" y="5478"/>
                    <a:pt x="8422" y="6067"/>
                  </a:cubicBezTo>
                  <a:cubicBezTo>
                    <a:pt x="7940" y="6665"/>
                    <a:pt x="7262" y="7040"/>
                    <a:pt x="6504" y="7120"/>
                  </a:cubicBezTo>
                  <a:cubicBezTo>
                    <a:pt x="6417" y="7131"/>
                    <a:pt x="6330" y="7136"/>
                    <a:pt x="6243" y="7136"/>
                  </a:cubicBezTo>
                  <a:cubicBezTo>
                    <a:pt x="5753" y="7136"/>
                    <a:pt x="5275" y="6967"/>
                    <a:pt x="4880" y="6656"/>
                  </a:cubicBezTo>
                  <a:cubicBezTo>
                    <a:pt x="4425" y="6281"/>
                    <a:pt x="4131" y="5755"/>
                    <a:pt x="4069" y="5166"/>
                  </a:cubicBezTo>
                  <a:cubicBezTo>
                    <a:pt x="3962" y="4238"/>
                    <a:pt x="4640" y="3400"/>
                    <a:pt x="5567" y="3302"/>
                  </a:cubicBezTo>
                  <a:cubicBezTo>
                    <a:pt x="5618" y="3295"/>
                    <a:pt x="5668" y="3292"/>
                    <a:pt x="5719" y="3292"/>
                  </a:cubicBezTo>
                  <a:cubicBezTo>
                    <a:pt x="5811" y="3292"/>
                    <a:pt x="5903" y="3302"/>
                    <a:pt x="5996" y="3320"/>
                  </a:cubicBezTo>
                  <a:cubicBezTo>
                    <a:pt x="5648" y="3364"/>
                    <a:pt x="5362" y="3489"/>
                    <a:pt x="5139" y="3685"/>
                  </a:cubicBezTo>
                  <a:cubicBezTo>
                    <a:pt x="4720" y="4051"/>
                    <a:pt x="4622" y="4577"/>
                    <a:pt x="4657" y="4952"/>
                  </a:cubicBezTo>
                  <a:cubicBezTo>
                    <a:pt x="4740" y="5674"/>
                    <a:pt x="5348" y="6210"/>
                    <a:pt x="6057" y="6210"/>
                  </a:cubicBezTo>
                  <a:cubicBezTo>
                    <a:pt x="6110" y="6210"/>
                    <a:pt x="6164" y="6207"/>
                    <a:pt x="6219" y="6201"/>
                  </a:cubicBezTo>
                  <a:cubicBezTo>
                    <a:pt x="7137" y="6103"/>
                    <a:pt x="7798" y="5273"/>
                    <a:pt x="7699" y="4354"/>
                  </a:cubicBezTo>
                  <a:cubicBezTo>
                    <a:pt x="7637" y="3819"/>
                    <a:pt x="7378" y="3346"/>
                    <a:pt x="6959" y="3007"/>
                  </a:cubicBezTo>
                  <a:cubicBezTo>
                    <a:pt x="6602" y="2726"/>
                    <a:pt x="6166" y="2574"/>
                    <a:pt x="5720" y="2574"/>
                  </a:cubicBezTo>
                  <a:cubicBezTo>
                    <a:pt x="5642" y="2574"/>
                    <a:pt x="5565" y="2579"/>
                    <a:pt x="5487" y="2588"/>
                  </a:cubicBezTo>
                  <a:cubicBezTo>
                    <a:pt x="4167" y="2731"/>
                    <a:pt x="3203" y="3926"/>
                    <a:pt x="3355" y="5246"/>
                  </a:cubicBezTo>
                  <a:cubicBezTo>
                    <a:pt x="3435" y="6023"/>
                    <a:pt x="3819" y="6727"/>
                    <a:pt x="4434" y="7209"/>
                  </a:cubicBezTo>
                  <a:cubicBezTo>
                    <a:pt x="4953" y="7629"/>
                    <a:pt x="5590" y="7853"/>
                    <a:pt x="6249" y="7853"/>
                  </a:cubicBezTo>
                  <a:cubicBezTo>
                    <a:pt x="6360" y="7853"/>
                    <a:pt x="6472" y="7846"/>
                    <a:pt x="6584" y="7834"/>
                  </a:cubicBezTo>
                  <a:cubicBezTo>
                    <a:pt x="7530" y="7735"/>
                    <a:pt x="8386" y="7263"/>
                    <a:pt x="8984" y="6522"/>
                  </a:cubicBezTo>
                  <a:cubicBezTo>
                    <a:pt x="9573" y="5773"/>
                    <a:pt x="9849" y="4845"/>
                    <a:pt x="9742" y="3899"/>
                  </a:cubicBezTo>
                  <a:cubicBezTo>
                    <a:pt x="9493" y="1663"/>
                    <a:pt x="7594" y="1"/>
                    <a:pt x="5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10770;p36">
              <a:extLst>
                <a:ext uri="{FF2B5EF4-FFF2-40B4-BE49-F238E27FC236}">
                  <a16:creationId xmlns:a16="http://schemas.microsoft.com/office/drawing/2014/main" id="{E8865655-8208-B8A7-12FF-4A7DF917E8B1}"/>
                </a:ext>
              </a:extLst>
            </p:cNvPr>
            <p:cNvSpPr/>
            <p:nvPr/>
          </p:nvSpPr>
          <p:spPr>
            <a:xfrm>
              <a:off x="2721075" y="1822750"/>
              <a:ext cx="347050" cy="338350"/>
            </a:xfrm>
            <a:custGeom>
              <a:avLst/>
              <a:gdLst/>
              <a:ahLst/>
              <a:cxnLst/>
              <a:rect l="l" t="t" r="r" b="b"/>
              <a:pathLst>
                <a:path w="13882" h="13534" extrusionOk="0">
                  <a:moveTo>
                    <a:pt x="6399" y="4812"/>
                  </a:moveTo>
                  <a:cubicBezTo>
                    <a:pt x="6616" y="4812"/>
                    <a:pt x="6804" y="4918"/>
                    <a:pt x="6896" y="4996"/>
                  </a:cubicBezTo>
                  <a:cubicBezTo>
                    <a:pt x="7190" y="5237"/>
                    <a:pt x="7235" y="5674"/>
                    <a:pt x="6994" y="5969"/>
                  </a:cubicBezTo>
                  <a:cubicBezTo>
                    <a:pt x="6825" y="6165"/>
                    <a:pt x="6602" y="6290"/>
                    <a:pt x="6343" y="6308"/>
                  </a:cubicBezTo>
                  <a:cubicBezTo>
                    <a:pt x="6311" y="6311"/>
                    <a:pt x="6279" y="6313"/>
                    <a:pt x="6248" y="6313"/>
                  </a:cubicBezTo>
                  <a:cubicBezTo>
                    <a:pt x="6030" y="6313"/>
                    <a:pt x="5818" y="6234"/>
                    <a:pt x="5647" y="6094"/>
                  </a:cubicBezTo>
                  <a:cubicBezTo>
                    <a:pt x="5549" y="6013"/>
                    <a:pt x="5478" y="5933"/>
                    <a:pt x="5406" y="5835"/>
                  </a:cubicBezTo>
                  <a:cubicBezTo>
                    <a:pt x="5629" y="5264"/>
                    <a:pt x="5915" y="4925"/>
                    <a:pt x="6227" y="4836"/>
                  </a:cubicBezTo>
                  <a:cubicBezTo>
                    <a:pt x="6285" y="4819"/>
                    <a:pt x="6343" y="4812"/>
                    <a:pt x="6399" y="4812"/>
                  </a:cubicBezTo>
                  <a:close/>
                  <a:moveTo>
                    <a:pt x="7248" y="0"/>
                  </a:moveTo>
                  <a:cubicBezTo>
                    <a:pt x="5701" y="0"/>
                    <a:pt x="4166" y="664"/>
                    <a:pt x="3105" y="1945"/>
                  </a:cubicBezTo>
                  <a:cubicBezTo>
                    <a:pt x="2364" y="2837"/>
                    <a:pt x="2007" y="3979"/>
                    <a:pt x="2114" y="5139"/>
                  </a:cubicBezTo>
                  <a:cubicBezTo>
                    <a:pt x="2230" y="6308"/>
                    <a:pt x="2783" y="7351"/>
                    <a:pt x="3684" y="8101"/>
                  </a:cubicBezTo>
                  <a:cubicBezTo>
                    <a:pt x="4328" y="8635"/>
                    <a:pt x="5124" y="8920"/>
                    <a:pt x="5950" y="8920"/>
                  </a:cubicBezTo>
                  <a:cubicBezTo>
                    <a:pt x="6062" y="8920"/>
                    <a:pt x="6176" y="8914"/>
                    <a:pt x="6289" y="8904"/>
                  </a:cubicBezTo>
                  <a:cubicBezTo>
                    <a:pt x="7244" y="8823"/>
                    <a:pt x="8100" y="8368"/>
                    <a:pt x="8707" y="7628"/>
                  </a:cubicBezTo>
                  <a:cubicBezTo>
                    <a:pt x="9742" y="6388"/>
                    <a:pt x="9563" y="4541"/>
                    <a:pt x="8323" y="3506"/>
                  </a:cubicBezTo>
                  <a:cubicBezTo>
                    <a:pt x="7879" y="3142"/>
                    <a:pt x="7337" y="2953"/>
                    <a:pt x="6771" y="2953"/>
                  </a:cubicBezTo>
                  <a:cubicBezTo>
                    <a:pt x="6700" y="2953"/>
                    <a:pt x="6629" y="2956"/>
                    <a:pt x="6557" y="2962"/>
                  </a:cubicBezTo>
                  <a:cubicBezTo>
                    <a:pt x="5915" y="3025"/>
                    <a:pt x="5335" y="3328"/>
                    <a:pt x="4924" y="3828"/>
                  </a:cubicBezTo>
                  <a:cubicBezTo>
                    <a:pt x="4220" y="4675"/>
                    <a:pt x="4336" y="5942"/>
                    <a:pt x="5183" y="6647"/>
                  </a:cubicBezTo>
                  <a:cubicBezTo>
                    <a:pt x="5487" y="6896"/>
                    <a:pt x="5859" y="7030"/>
                    <a:pt x="6246" y="7030"/>
                  </a:cubicBezTo>
                  <a:cubicBezTo>
                    <a:pt x="6302" y="7030"/>
                    <a:pt x="6358" y="7027"/>
                    <a:pt x="6414" y="7021"/>
                  </a:cubicBezTo>
                  <a:cubicBezTo>
                    <a:pt x="6860" y="6986"/>
                    <a:pt x="7262" y="6772"/>
                    <a:pt x="7547" y="6424"/>
                  </a:cubicBezTo>
                  <a:cubicBezTo>
                    <a:pt x="8038" y="5826"/>
                    <a:pt x="7958" y="4934"/>
                    <a:pt x="7360" y="4443"/>
                  </a:cubicBezTo>
                  <a:cubicBezTo>
                    <a:pt x="7135" y="4253"/>
                    <a:pt x="6791" y="4088"/>
                    <a:pt x="6403" y="4088"/>
                  </a:cubicBezTo>
                  <a:cubicBezTo>
                    <a:pt x="6282" y="4088"/>
                    <a:pt x="6158" y="4104"/>
                    <a:pt x="6031" y="4140"/>
                  </a:cubicBezTo>
                  <a:cubicBezTo>
                    <a:pt x="5745" y="4220"/>
                    <a:pt x="5486" y="4390"/>
                    <a:pt x="5263" y="4657"/>
                  </a:cubicBezTo>
                  <a:cubicBezTo>
                    <a:pt x="5308" y="4523"/>
                    <a:pt x="5379" y="4399"/>
                    <a:pt x="5478" y="4283"/>
                  </a:cubicBezTo>
                  <a:cubicBezTo>
                    <a:pt x="5763" y="3935"/>
                    <a:pt x="6173" y="3721"/>
                    <a:pt x="6628" y="3676"/>
                  </a:cubicBezTo>
                  <a:cubicBezTo>
                    <a:pt x="6682" y="3671"/>
                    <a:pt x="6736" y="3668"/>
                    <a:pt x="6789" y="3668"/>
                  </a:cubicBezTo>
                  <a:cubicBezTo>
                    <a:pt x="7179" y="3668"/>
                    <a:pt x="7555" y="3809"/>
                    <a:pt x="7868" y="4060"/>
                  </a:cubicBezTo>
                  <a:cubicBezTo>
                    <a:pt x="8805" y="4836"/>
                    <a:pt x="8930" y="6236"/>
                    <a:pt x="8154" y="7173"/>
                  </a:cubicBezTo>
                  <a:cubicBezTo>
                    <a:pt x="7594" y="7853"/>
                    <a:pt x="6782" y="8202"/>
                    <a:pt x="5963" y="8202"/>
                  </a:cubicBezTo>
                  <a:cubicBezTo>
                    <a:pt x="5320" y="8202"/>
                    <a:pt x="4673" y="7987"/>
                    <a:pt x="4139" y="7548"/>
                  </a:cubicBezTo>
                  <a:cubicBezTo>
                    <a:pt x="3390" y="6923"/>
                    <a:pt x="2926" y="6049"/>
                    <a:pt x="2837" y="5077"/>
                  </a:cubicBezTo>
                  <a:cubicBezTo>
                    <a:pt x="2739" y="4104"/>
                    <a:pt x="3033" y="3150"/>
                    <a:pt x="3658" y="2400"/>
                  </a:cubicBezTo>
                  <a:cubicBezTo>
                    <a:pt x="4578" y="1294"/>
                    <a:pt x="5909" y="722"/>
                    <a:pt x="7247" y="722"/>
                  </a:cubicBezTo>
                  <a:cubicBezTo>
                    <a:pt x="8296" y="722"/>
                    <a:pt x="9349" y="1073"/>
                    <a:pt x="10215" y="1794"/>
                  </a:cubicBezTo>
                  <a:cubicBezTo>
                    <a:pt x="12730" y="3872"/>
                    <a:pt x="13078" y="7610"/>
                    <a:pt x="10991" y="10117"/>
                  </a:cubicBezTo>
                  <a:cubicBezTo>
                    <a:pt x="9515" y="11898"/>
                    <a:pt x="7382" y="12818"/>
                    <a:pt x="5233" y="12818"/>
                  </a:cubicBezTo>
                  <a:cubicBezTo>
                    <a:pt x="3551" y="12818"/>
                    <a:pt x="1859" y="12254"/>
                    <a:pt x="464" y="11098"/>
                  </a:cubicBezTo>
                  <a:lnTo>
                    <a:pt x="0" y="11651"/>
                  </a:lnTo>
                  <a:cubicBezTo>
                    <a:pt x="1525" y="12918"/>
                    <a:pt x="3381" y="13534"/>
                    <a:pt x="5228" y="13534"/>
                  </a:cubicBezTo>
                  <a:cubicBezTo>
                    <a:pt x="7583" y="13534"/>
                    <a:pt x="9929" y="12526"/>
                    <a:pt x="11544" y="10572"/>
                  </a:cubicBezTo>
                  <a:cubicBezTo>
                    <a:pt x="13881" y="7762"/>
                    <a:pt x="13489" y="3569"/>
                    <a:pt x="10678" y="1241"/>
                  </a:cubicBezTo>
                  <a:cubicBezTo>
                    <a:pt x="9676" y="407"/>
                    <a:pt x="8459" y="0"/>
                    <a:pt x="7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10771;p36">
              <a:extLst>
                <a:ext uri="{FF2B5EF4-FFF2-40B4-BE49-F238E27FC236}">
                  <a16:creationId xmlns:a16="http://schemas.microsoft.com/office/drawing/2014/main" id="{26F4765D-34DF-4BF2-00A8-C0E9355093D1}"/>
                </a:ext>
              </a:extLst>
            </p:cNvPr>
            <p:cNvSpPr/>
            <p:nvPr/>
          </p:nvSpPr>
          <p:spPr>
            <a:xfrm>
              <a:off x="2670425" y="2133900"/>
              <a:ext cx="208350" cy="239975"/>
            </a:xfrm>
            <a:custGeom>
              <a:avLst/>
              <a:gdLst/>
              <a:ahLst/>
              <a:cxnLst/>
              <a:rect l="l" t="t" r="r" b="b"/>
              <a:pathLst>
                <a:path w="8334" h="9599" extrusionOk="0">
                  <a:moveTo>
                    <a:pt x="4631" y="0"/>
                  </a:moveTo>
                  <a:cubicBezTo>
                    <a:pt x="3712" y="0"/>
                    <a:pt x="2824" y="294"/>
                    <a:pt x="2080" y="856"/>
                  </a:cubicBezTo>
                  <a:cubicBezTo>
                    <a:pt x="1170" y="1534"/>
                    <a:pt x="572" y="2533"/>
                    <a:pt x="411" y="3666"/>
                  </a:cubicBezTo>
                  <a:cubicBezTo>
                    <a:pt x="1" y="6530"/>
                    <a:pt x="1999" y="9188"/>
                    <a:pt x="4854" y="9598"/>
                  </a:cubicBezTo>
                  <a:lnTo>
                    <a:pt x="4961" y="8894"/>
                  </a:lnTo>
                  <a:cubicBezTo>
                    <a:pt x="3766" y="8715"/>
                    <a:pt x="2704" y="8091"/>
                    <a:pt x="1981" y="7118"/>
                  </a:cubicBezTo>
                  <a:cubicBezTo>
                    <a:pt x="1259" y="6155"/>
                    <a:pt x="955" y="4959"/>
                    <a:pt x="1125" y="3764"/>
                  </a:cubicBezTo>
                  <a:cubicBezTo>
                    <a:pt x="1259" y="2827"/>
                    <a:pt x="1749" y="1998"/>
                    <a:pt x="2508" y="1427"/>
                  </a:cubicBezTo>
                  <a:cubicBezTo>
                    <a:pt x="3126" y="961"/>
                    <a:pt x="3864" y="721"/>
                    <a:pt x="4623" y="721"/>
                  </a:cubicBezTo>
                  <a:cubicBezTo>
                    <a:pt x="4794" y="721"/>
                    <a:pt x="4967" y="733"/>
                    <a:pt x="5139" y="758"/>
                  </a:cubicBezTo>
                  <a:cubicBezTo>
                    <a:pt x="5871" y="865"/>
                    <a:pt x="6522" y="1248"/>
                    <a:pt x="6968" y="1837"/>
                  </a:cubicBezTo>
                  <a:cubicBezTo>
                    <a:pt x="7405" y="2426"/>
                    <a:pt x="7593" y="3157"/>
                    <a:pt x="7486" y="3889"/>
                  </a:cubicBezTo>
                  <a:cubicBezTo>
                    <a:pt x="7405" y="4460"/>
                    <a:pt x="7111" y="4959"/>
                    <a:pt x="6647" y="5298"/>
                  </a:cubicBezTo>
                  <a:cubicBezTo>
                    <a:pt x="6275" y="5583"/>
                    <a:pt x="5830" y="5731"/>
                    <a:pt x="5368" y="5731"/>
                  </a:cubicBezTo>
                  <a:cubicBezTo>
                    <a:pt x="5266" y="5731"/>
                    <a:pt x="5163" y="5723"/>
                    <a:pt x="5059" y="5709"/>
                  </a:cubicBezTo>
                  <a:cubicBezTo>
                    <a:pt x="4167" y="5575"/>
                    <a:pt x="3543" y="4745"/>
                    <a:pt x="3667" y="3844"/>
                  </a:cubicBezTo>
                  <a:cubicBezTo>
                    <a:pt x="3757" y="3226"/>
                    <a:pt x="4291" y="2779"/>
                    <a:pt x="4898" y="2779"/>
                  </a:cubicBezTo>
                  <a:cubicBezTo>
                    <a:pt x="4957" y="2779"/>
                    <a:pt x="5017" y="2783"/>
                    <a:pt x="5077" y="2792"/>
                  </a:cubicBezTo>
                  <a:cubicBezTo>
                    <a:pt x="5577" y="2863"/>
                    <a:pt x="5933" y="3336"/>
                    <a:pt x="5862" y="3835"/>
                  </a:cubicBezTo>
                  <a:cubicBezTo>
                    <a:pt x="5835" y="4014"/>
                    <a:pt x="5737" y="4165"/>
                    <a:pt x="5594" y="4272"/>
                  </a:cubicBezTo>
                  <a:cubicBezTo>
                    <a:pt x="5479" y="4359"/>
                    <a:pt x="5346" y="4405"/>
                    <a:pt x="5204" y="4405"/>
                  </a:cubicBezTo>
                  <a:cubicBezTo>
                    <a:pt x="5171" y="4405"/>
                    <a:pt x="5138" y="4402"/>
                    <a:pt x="5104" y="4397"/>
                  </a:cubicBezTo>
                  <a:lnTo>
                    <a:pt x="5006" y="5111"/>
                  </a:lnTo>
                  <a:cubicBezTo>
                    <a:pt x="5075" y="5121"/>
                    <a:pt x="5144" y="5126"/>
                    <a:pt x="5212" y="5126"/>
                  </a:cubicBezTo>
                  <a:cubicBezTo>
                    <a:pt x="5507" y="5126"/>
                    <a:pt x="5793" y="5033"/>
                    <a:pt x="6032" y="4852"/>
                  </a:cubicBezTo>
                  <a:cubicBezTo>
                    <a:pt x="6326" y="4629"/>
                    <a:pt x="6513" y="4308"/>
                    <a:pt x="6567" y="3942"/>
                  </a:cubicBezTo>
                  <a:cubicBezTo>
                    <a:pt x="6701" y="3041"/>
                    <a:pt x="6076" y="2212"/>
                    <a:pt x="5175" y="2087"/>
                  </a:cubicBezTo>
                  <a:cubicBezTo>
                    <a:pt x="5078" y="2072"/>
                    <a:pt x="4981" y="2065"/>
                    <a:pt x="4886" y="2065"/>
                  </a:cubicBezTo>
                  <a:cubicBezTo>
                    <a:pt x="3931" y="2065"/>
                    <a:pt x="3101" y="2773"/>
                    <a:pt x="2963" y="3746"/>
                  </a:cubicBezTo>
                  <a:cubicBezTo>
                    <a:pt x="2775" y="5031"/>
                    <a:pt x="3667" y="6235"/>
                    <a:pt x="4961" y="6414"/>
                  </a:cubicBezTo>
                  <a:cubicBezTo>
                    <a:pt x="5104" y="6435"/>
                    <a:pt x="5247" y="6446"/>
                    <a:pt x="5389" y="6446"/>
                  </a:cubicBezTo>
                  <a:cubicBezTo>
                    <a:pt x="5997" y="6446"/>
                    <a:pt x="6585" y="6247"/>
                    <a:pt x="7084" y="5878"/>
                  </a:cubicBezTo>
                  <a:cubicBezTo>
                    <a:pt x="7691" y="5414"/>
                    <a:pt x="8092" y="4745"/>
                    <a:pt x="8199" y="3996"/>
                  </a:cubicBezTo>
                  <a:cubicBezTo>
                    <a:pt x="8333" y="3068"/>
                    <a:pt x="8101" y="2149"/>
                    <a:pt x="7539" y="1409"/>
                  </a:cubicBezTo>
                  <a:cubicBezTo>
                    <a:pt x="6977" y="659"/>
                    <a:pt x="6165" y="178"/>
                    <a:pt x="5246" y="44"/>
                  </a:cubicBezTo>
                  <a:cubicBezTo>
                    <a:pt x="5041" y="15"/>
                    <a:pt x="4835" y="0"/>
                    <a:pt x="4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10772;p36">
              <a:extLst>
                <a:ext uri="{FF2B5EF4-FFF2-40B4-BE49-F238E27FC236}">
                  <a16:creationId xmlns:a16="http://schemas.microsoft.com/office/drawing/2014/main" id="{48ADEF19-D3A8-98A8-DCB3-8E97EF258F94}"/>
                </a:ext>
              </a:extLst>
            </p:cNvPr>
            <p:cNvSpPr/>
            <p:nvPr/>
          </p:nvSpPr>
          <p:spPr>
            <a:xfrm>
              <a:off x="2564500" y="2340725"/>
              <a:ext cx="225725" cy="215800"/>
            </a:xfrm>
            <a:custGeom>
              <a:avLst/>
              <a:gdLst/>
              <a:ahLst/>
              <a:cxnLst/>
              <a:rect l="l" t="t" r="r" b="b"/>
              <a:pathLst>
                <a:path w="9029" h="8632" extrusionOk="0">
                  <a:moveTo>
                    <a:pt x="5434" y="0"/>
                  </a:moveTo>
                  <a:cubicBezTo>
                    <a:pt x="4034" y="0"/>
                    <a:pt x="2638" y="554"/>
                    <a:pt x="1606" y="1655"/>
                  </a:cubicBezTo>
                  <a:cubicBezTo>
                    <a:pt x="0" y="3368"/>
                    <a:pt x="90" y="6071"/>
                    <a:pt x="1802" y="7686"/>
                  </a:cubicBezTo>
                  <a:cubicBezTo>
                    <a:pt x="2472" y="8319"/>
                    <a:pt x="3328" y="8632"/>
                    <a:pt x="4184" y="8632"/>
                  </a:cubicBezTo>
                  <a:cubicBezTo>
                    <a:pt x="5112" y="8632"/>
                    <a:pt x="6040" y="8257"/>
                    <a:pt x="6727" y="7534"/>
                  </a:cubicBezTo>
                  <a:cubicBezTo>
                    <a:pt x="7253" y="6972"/>
                    <a:pt x="7530" y="6250"/>
                    <a:pt x="7503" y="5483"/>
                  </a:cubicBezTo>
                  <a:cubicBezTo>
                    <a:pt x="7476" y="4715"/>
                    <a:pt x="7155" y="4011"/>
                    <a:pt x="6602" y="3484"/>
                  </a:cubicBezTo>
                  <a:cubicBezTo>
                    <a:pt x="6150" y="3058"/>
                    <a:pt x="5571" y="2847"/>
                    <a:pt x="4993" y="2847"/>
                  </a:cubicBezTo>
                  <a:cubicBezTo>
                    <a:pt x="4362" y="2847"/>
                    <a:pt x="3731" y="3098"/>
                    <a:pt x="3266" y="3591"/>
                  </a:cubicBezTo>
                  <a:cubicBezTo>
                    <a:pt x="2525" y="4376"/>
                    <a:pt x="2561" y="5625"/>
                    <a:pt x="3355" y="6366"/>
                  </a:cubicBezTo>
                  <a:cubicBezTo>
                    <a:pt x="3670" y="6659"/>
                    <a:pt x="4070" y="6805"/>
                    <a:pt x="4471" y="6805"/>
                  </a:cubicBezTo>
                  <a:cubicBezTo>
                    <a:pt x="4909" y="6805"/>
                    <a:pt x="5348" y="6630"/>
                    <a:pt x="5674" y="6285"/>
                  </a:cubicBezTo>
                  <a:cubicBezTo>
                    <a:pt x="5924" y="6018"/>
                    <a:pt x="6058" y="5670"/>
                    <a:pt x="6049" y="5295"/>
                  </a:cubicBezTo>
                  <a:cubicBezTo>
                    <a:pt x="6031" y="4929"/>
                    <a:pt x="5879" y="4590"/>
                    <a:pt x="5612" y="4332"/>
                  </a:cubicBezTo>
                  <a:lnTo>
                    <a:pt x="5121" y="4858"/>
                  </a:lnTo>
                  <a:cubicBezTo>
                    <a:pt x="5246" y="4983"/>
                    <a:pt x="5317" y="5144"/>
                    <a:pt x="5326" y="5322"/>
                  </a:cubicBezTo>
                  <a:cubicBezTo>
                    <a:pt x="5335" y="5500"/>
                    <a:pt x="5273" y="5670"/>
                    <a:pt x="5148" y="5795"/>
                  </a:cubicBezTo>
                  <a:cubicBezTo>
                    <a:pt x="4966" y="5990"/>
                    <a:pt x="4719" y="6089"/>
                    <a:pt x="4473" y="6089"/>
                  </a:cubicBezTo>
                  <a:cubicBezTo>
                    <a:pt x="4246" y="6089"/>
                    <a:pt x="4020" y="6006"/>
                    <a:pt x="3845" y="5839"/>
                  </a:cubicBezTo>
                  <a:cubicBezTo>
                    <a:pt x="3346" y="5367"/>
                    <a:pt x="3319" y="4581"/>
                    <a:pt x="3792" y="4082"/>
                  </a:cubicBezTo>
                  <a:cubicBezTo>
                    <a:pt x="4111" y="3739"/>
                    <a:pt x="4547" y="3567"/>
                    <a:pt x="4983" y="3567"/>
                  </a:cubicBezTo>
                  <a:cubicBezTo>
                    <a:pt x="5388" y="3567"/>
                    <a:pt x="5794" y="3715"/>
                    <a:pt x="6111" y="4011"/>
                  </a:cubicBezTo>
                  <a:cubicBezTo>
                    <a:pt x="6531" y="4403"/>
                    <a:pt x="6763" y="4929"/>
                    <a:pt x="6789" y="5509"/>
                  </a:cubicBezTo>
                  <a:cubicBezTo>
                    <a:pt x="6807" y="6080"/>
                    <a:pt x="6593" y="6624"/>
                    <a:pt x="6209" y="7035"/>
                  </a:cubicBezTo>
                  <a:cubicBezTo>
                    <a:pt x="5666" y="7615"/>
                    <a:pt x="4929" y="7908"/>
                    <a:pt x="4190" y="7908"/>
                  </a:cubicBezTo>
                  <a:cubicBezTo>
                    <a:pt x="3510" y="7908"/>
                    <a:pt x="2828" y="7660"/>
                    <a:pt x="2293" y="7160"/>
                  </a:cubicBezTo>
                  <a:cubicBezTo>
                    <a:pt x="866" y="5822"/>
                    <a:pt x="794" y="3573"/>
                    <a:pt x="2133" y="2146"/>
                  </a:cubicBezTo>
                  <a:cubicBezTo>
                    <a:pt x="3025" y="1198"/>
                    <a:pt x="4232" y="720"/>
                    <a:pt x="5440" y="720"/>
                  </a:cubicBezTo>
                  <a:cubicBezTo>
                    <a:pt x="6552" y="720"/>
                    <a:pt x="7666" y="1124"/>
                    <a:pt x="8538" y="1941"/>
                  </a:cubicBezTo>
                  <a:lnTo>
                    <a:pt x="9029" y="1415"/>
                  </a:lnTo>
                  <a:cubicBezTo>
                    <a:pt x="8015" y="470"/>
                    <a:pt x="6723" y="0"/>
                    <a:pt x="5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10773;p36">
              <a:extLst>
                <a:ext uri="{FF2B5EF4-FFF2-40B4-BE49-F238E27FC236}">
                  <a16:creationId xmlns:a16="http://schemas.microsoft.com/office/drawing/2014/main" id="{A0B44788-FAB0-CA80-5F49-380BF606A038}"/>
                </a:ext>
              </a:extLst>
            </p:cNvPr>
            <p:cNvSpPr/>
            <p:nvPr/>
          </p:nvSpPr>
          <p:spPr>
            <a:xfrm>
              <a:off x="2687175" y="2068775"/>
              <a:ext cx="57550" cy="54650"/>
            </a:xfrm>
            <a:custGeom>
              <a:avLst/>
              <a:gdLst/>
              <a:ahLst/>
              <a:cxnLst/>
              <a:rect l="l" t="t" r="r" b="b"/>
              <a:pathLst>
                <a:path w="2302" h="2186" extrusionOk="0">
                  <a:moveTo>
                    <a:pt x="1151" y="713"/>
                  </a:moveTo>
                  <a:cubicBezTo>
                    <a:pt x="1338" y="713"/>
                    <a:pt x="1499" y="856"/>
                    <a:pt x="1526" y="1052"/>
                  </a:cubicBezTo>
                  <a:cubicBezTo>
                    <a:pt x="1543" y="1257"/>
                    <a:pt x="1401" y="1445"/>
                    <a:pt x="1195" y="1462"/>
                  </a:cubicBezTo>
                  <a:cubicBezTo>
                    <a:pt x="1183" y="1464"/>
                    <a:pt x="1171" y="1464"/>
                    <a:pt x="1159" y="1464"/>
                  </a:cubicBezTo>
                  <a:cubicBezTo>
                    <a:pt x="1073" y="1464"/>
                    <a:pt x="989" y="1437"/>
                    <a:pt x="919" y="1382"/>
                  </a:cubicBezTo>
                  <a:cubicBezTo>
                    <a:pt x="839" y="1320"/>
                    <a:pt x="794" y="1231"/>
                    <a:pt x="776" y="1132"/>
                  </a:cubicBezTo>
                  <a:cubicBezTo>
                    <a:pt x="758" y="927"/>
                    <a:pt x="910" y="740"/>
                    <a:pt x="1106" y="722"/>
                  </a:cubicBezTo>
                  <a:cubicBezTo>
                    <a:pt x="1124" y="722"/>
                    <a:pt x="1142" y="713"/>
                    <a:pt x="1151" y="713"/>
                  </a:cubicBezTo>
                  <a:close/>
                  <a:moveTo>
                    <a:pt x="1164" y="1"/>
                  </a:moveTo>
                  <a:cubicBezTo>
                    <a:pt x="1122" y="1"/>
                    <a:pt x="1078" y="3"/>
                    <a:pt x="1035" y="8"/>
                  </a:cubicBezTo>
                  <a:cubicBezTo>
                    <a:pt x="428" y="71"/>
                    <a:pt x="0" y="615"/>
                    <a:pt x="62" y="1213"/>
                  </a:cubicBezTo>
                  <a:cubicBezTo>
                    <a:pt x="98" y="1498"/>
                    <a:pt x="241" y="1766"/>
                    <a:pt x="473" y="1944"/>
                  </a:cubicBezTo>
                  <a:cubicBezTo>
                    <a:pt x="660" y="2105"/>
                    <a:pt x="901" y="2185"/>
                    <a:pt x="1151" y="2185"/>
                  </a:cubicBezTo>
                  <a:cubicBezTo>
                    <a:pt x="1187" y="2185"/>
                    <a:pt x="1231" y="2185"/>
                    <a:pt x="1276" y="2176"/>
                  </a:cubicBezTo>
                  <a:cubicBezTo>
                    <a:pt x="1873" y="2114"/>
                    <a:pt x="2302" y="1569"/>
                    <a:pt x="2239" y="972"/>
                  </a:cubicBezTo>
                  <a:cubicBezTo>
                    <a:pt x="2173" y="417"/>
                    <a:pt x="1715" y="1"/>
                    <a:pt x="1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10774;p36">
              <a:extLst>
                <a:ext uri="{FF2B5EF4-FFF2-40B4-BE49-F238E27FC236}">
                  <a16:creationId xmlns:a16="http://schemas.microsoft.com/office/drawing/2014/main" id="{92A418FA-2EEF-6751-B350-3B918CA6A82B}"/>
                </a:ext>
              </a:extLst>
            </p:cNvPr>
            <p:cNvSpPr/>
            <p:nvPr/>
          </p:nvSpPr>
          <p:spPr>
            <a:xfrm>
              <a:off x="2768350" y="2207100"/>
              <a:ext cx="56900" cy="54800"/>
            </a:xfrm>
            <a:custGeom>
              <a:avLst/>
              <a:gdLst/>
              <a:ahLst/>
              <a:cxnLst/>
              <a:rect l="l" t="t" r="r" b="b"/>
              <a:pathLst>
                <a:path w="2276" h="2192" extrusionOk="0">
                  <a:moveTo>
                    <a:pt x="1124" y="720"/>
                  </a:moveTo>
                  <a:cubicBezTo>
                    <a:pt x="1312" y="720"/>
                    <a:pt x="1472" y="863"/>
                    <a:pt x="1490" y="1050"/>
                  </a:cubicBezTo>
                  <a:cubicBezTo>
                    <a:pt x="1517" y="1255"/>
                    <a:pt x="1365" y="1443"/>
                    <a:pt x="1160" y="1469"/>
                  </a:cubicBezTo>
                  <a:cubicBezTo>
                    <a:pt x="1148" y="1470"/>
                    <a:pt x="1135" y="1471"/>
                    <a:pt x="1123" y="1471"/>
                  </a:cubicBezTo>
                  <a:cubicBezTo>
                    <a:pt x="1038" y="1471"/>
                    <a:pt x="954" y="1444"/>
                    <a:pt x="883" y="1389"/>
                  </a:cubicBezTo>
                  <a:cubicBezTo>
                    <a:pt x="812" y="1327"/>
                    <a:pt x="759" y="1237"/>
                    <a:pt x="750" y="1139"/>
                  </a:cubicBezTo>
                  <a:cubicBezTo>
                    <a:pt x="741" y="1041"/>
                    <a:pt x="767" y="943"/>
                    <a:pt x="830" y="863"/>
                  </a:cubicBezTo>
                  <a:cubicBezTo>
                    <a:pt x="892" y="782"/>
                    <a:pt x="982" y="738"/>
                    <a:pt x="1080" y="720"/>
                  </a:cubicBezTo>
                  <a:close/>
                  <a:moveTo>
                    <a:pt x="1115" y="0"/>
                  </a:moveTo>
                  <a:cubicBezTo>
                    <a:pt x="1077" y="0"/>
                    <a:pt x="1038" y="2"/>
                    <a:pt x="999" y="6"/>
                  </a:cubicBezTo>
                  <a:cubicBezTo>
                    <a:pt x="714" y="42"/>
                    <a:pt x="446" y="185"/>
                    <a:pt x="268" y="408"/>
                  </a:cubicBezTo>
                  <a:cubicBezTo>
                    <a:pt x="81" y="640"/>
                    <a:pt x="0" y="925"/>
                    <a:pt x="36" y="1220"/>
                  </a:cubicBezTo>
                  <a:cubicBezTo>
                    <a:pt x="63" y="1505"/>
                    <a:pt x="205" y="1764"/>
                    <a:pt x="437" y="1951"/>
                  </a:cubicBezTo>
                  <a:cubicBezTo>
                    <a:pt x="634" y="2103"/>
                    <a:pt x="875" y="2192"/>
                    <a:pt x="1115" y="2192"/>
                  </a:cubicBezTo>
                  <a:cubicBezTo>
                    <a:pt x="1160" y="2192"/>
                    <a:pt x="1196" y="2183"/>
                    <a:pt x="1240" y="2183"/>
                  </a:cubicBezTo>
                  <a:cubicBezTo>
                    <a:pt x="1838" y="2112"/>
                    <a:pt x="2275" y="1576"/>
                    <a:pt x="2204" y="979"/>
                  </a:cubicBezTo>
                  <a:cubicBezTo>
                    <a:pt x="2145" y="412"/>
                    <a:pt x="1666" y="0"/>
                    <a:pt x="1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10775;p36">
              <a:extLst>
                <a:ext uri="{FF2B5EF4-FFF2-40B4-BE49-F238E27FC236}">
                  <a16:creationId xmlns:a16="http://schemas.microsoft.com/office/drawing/2014/main" id="{DBAAA026-F54D-622B-AA04-7AB0D21C189A}"/>
                </a:ext>
              </a:extLst>
            </p:cNvPr>
            <p:cNvSpPr/>
            <p:nvPr/>
          </p:nvSpPr>
          <p:spPr>
            <a:xfrm>
              <a:off x="2656150" y="2440850"/>
              <a:ext cx="56900" cy="54575"/>
            </a:xfrm>
            <a:custGeom>
              <a:avLst/>
              <a:gdLst/>
              <a:ahLst/>
              <a:cxnLst/>
              <a:rect l="l" t="t" r="r" b="b"/>
              <a:pathLst>
                <a:path w="2276" h="2183" extrusionOk="0">
                  <a:moveTo>
                    <a:pt x="1152" y="719"/>
                  </a:moveTo>
                  <a:cubicBezTo>
                    <a:pt x="1241" y="719"/>
                    <a:pt x="1321" y="746"/>
                    <a:pt x="1384" y="800"/>
                  </a:cubicBezTo>
                  <a:cubicBezTo>
                    <a:pt x="1464" y="862"/>
                    <a:pt x="1518" y="951"/>
                    <a:pt x="1526" y="1049"/>
                  </a:cubicBezTo>
                  <a:cubicBezTo>
                    <a:pt x="1544" y="1254"/>
                    <a:pt x="1402" y="1442"/>
                    <a:pt x="1196" y="1469"/>
                  </a:cubicBezTo>
                  <a:cubicBezTo>
                    <a:pt x="1185" y="1470"/>
                    <a:pt x="1174" y="1470"/>
                    <a:pt x="1164" y="1470"/>
                  </a:cubicBezTo>
                  <a:cubicBezTo>
                    <a:pt x="972" y="1470"/>
                    <a:pt x="802" y="1324"/>
                    <a:pt x="777" y="1139"/>
                  </a:cubicBezTo>
                  <a:cubicBezTo>
                    <a:pt x="759" y="933"/>
                    <a:pt x="911" y="746"/>
                    <a:pt x="1116" y="719"/>
                  </a:cubicBezTo>
                  <a:close/>
                  <a:moveTo>
                    <a:pt x="1146" y="1"/>
                  </a:moveTo>
                  <a:cubicBezTo>
                    <a:pt x="1110" y="1"/>
                    <a:pt x="1073" y="2"/>
                    <a:pt x="1036" y="6"/>
                  </a:cubicBezTo>
                  <a:cubicBezTo>
                    <a:pt x="438" y="77"/>
                    <a:pt x="1" y="612"/>
                    <a:pt x="63" y="1210"/>
                  </a:cubicBezTo>
                  <a:cubicBezTo>
                    <a:pt x="126" y="1772"/>
                    <a:pt x="608" y="2182"/>
                    <a:pt x="1152" y="2182"/>
                  </a:cubicBezTo>
                  <a:lnTo>
                    <a:pt x="1277" y="2182"/>
                  </a:lnTo>
                  <a:cubicBezTo>
                    <a:pt x="1562" y="2147"/>
                    <a:pt x="1821" y="2004"/>
                    <a:pt x="2008" y="1772"/>
                  </a:cubicBezTo>
                  <a:cubicBezTo>
                    <a:pt x="2187" y="1549"/>
                    <a:pt x="2276" y="1263"/>
                    <a:pt x="2240" y="969"/>
                  </a:cubicBezTo>
                  <a:cubicBezTo>
                    <a:pt x="2204" y="684"/>
                    <a:pt x="2062" y="425"/>
                    <a:pt x="1839" y="237"/>
                  </a:cubicBezTo>
                  <a:cubicBezTo>
                    <a:pt x="1636" y="81"/>
                    <a:pt x="1399" y="1"/>
                    <a:pt x="1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10776;p36">
              <a:extLst>
                <a:ext uri="{FF2B5EF4-FFF2-40B4-BE49-F238E27FC236}">
                  <a16:creationId xmlns:a16="http://schemas.microsoft.com/office/drawing/2014/main" id="{7370D4FE-DA00-7F75-6596-E6481527CBDC}"/>
                </a:ext>
              </a:extLst>
            </p:cNvPr>
            <p:cNvSpPr/>
            <p:nvPr/>
          </p:nvSpPr>
          <p:spPr>
            <a:xfrm>
              <a:off x="4214450" y="1761475"/>
              <a:ext cx="219700" cy="204700"/>
            </a:xfrm>
            <a:custGeom>
              <a:avLst/>
              <a:gdLst/>
              <a:ahLst/>
              <a:cxnLst/>
              <a:rect l="l" t="t" r="r" b="b"/>
              <a:pathLst>
                <a:path w="8788" h="8188" extrusionOk="0">
                  <a:moveTo>
                    <a:pt x="3970" y="721"/>
                  </a:moveTo>
                  <a:cubicBezTo>
                    <a:pt x="4621" y="721"/>
                    <a:pt x="5264" y="953"/>
                    <a:pt x="5772" y="1435"/>
                  </a:cubicBezTo>
                  <a:cubicBezTo>
                    <a:pt x="6165" y="1809"/>
                    <a:pt x="6388" y="2318"/>
                    <a:pt x="6406" y="2853"/>
                  </a:cubicBezTo>
                  <a:cubicBezTo>
                    <a:pt x="6406" y="3112"/>
                    <a:pt x="6370" y="3370"/>
                    <a:pt x="6281" y="3602"/>
                  </a:cubicBezTo>
                  <a:cubicBezTo>
                    <a:pt x="6102" y="2996"/>
                    <a:pt x="5763" y="2246"/>
                    <a:pt x="5112" y="1845"/>
                  </a:cubicBezTo>
                  <a:cubicBezTo>
                    <a:pt x="4820" y="1666"/>
                    <a:pt x="4496" y="1577"/>
                    <a:pt x="4142" y="1577"/>
                  </a:cubicBezTo>
                  <a:cubicBezTo>
                    <a:pt x="3825" y="1577"/>
                    <a:pt x="3485" y="1648"/>
                    <a:pt x="3123" y="1791"/>
                  </a:cubicBezTo>
                  <a:cubicBezTo>
                    <a:pt x="2240" y="2148"/>
                    <a:pt x="1428" y="2889"/>
                    <a:pt x="1151" y="4039"/>
                  </a:cubicBezTo>
                  <a:cubicBezTo>
                    <a:pt x="1098" y="3138"/>
                    <a:pt x="1401" y="2229"/>
                    <a:pt x="2070" y="1533"/>
                  </a:cubicBezTo>
                  <a:cubicBezTo>
                    <a:pt x="2579" y="989"/>
                    <a:pt x="3274" y="721"/>
                    <a:pt x="3970" y="721"/>
                  </a:cubicBezTo>
                  <a:close/>
                  <a:moveTo>
                    <a:pt x="3968" y="1"/>
                  </a:moveTo>
                  <a:cubicBezTo>
                    <a:pt x="3085" y="1"/>
                    <a:pt x="2202" y="347"/>
                    <a:pt x="1544" y="1033"/>
                  </a:cubicBezTo>
                  <a:cubicBezTo>
                    <a:pt x="0" y="2666"/>
                    <a:pt x="63" y="5262"/>
                    <a:pt x="1695" y="6814"/>
                  </a:cubicBezTo>
                  <a:cubicBezTo>
                    <a:pt x="2668" y="7733"/>
                    <a:pt x="3908" y="8188"/>
                    <a:pt x="5148" y="8188"/>
                  </a:cubicBezTo>
                  <a:cubicBezTo>
                    <a:pt x="6477" y="8188"/>
                    <a:pt x="7797" y="7670"/>
                    <a:pt x="8788" y="6635"/>
                  </a:cubicBezTo>
                  <a:lnTo>
                    <a:pt x="8261" y="6136"/>
                  </a:lnTo>
                  <a:cubicBezTo>
                    <a:pt x="7476" y="6966"/>
                    <a:pt x="6406" y="7438"/>
                    <a:pt x="5255" y="7474"/>
                  </a:cubicBezTo>
                  <a:cubicBezTo>
                    <a:pt x="5220" y="7475"/>
                    <a:pt x="5186" y="7475"/>
                    <a:pt x="5151" y="7475"/>
                  </a:cubicBezTo>
                  <a:cubicBezTo>
                    <a:pt x="4039" y="7475"/>
                    <a:pt x="2999" y="7058"/>
                    <a:pt x="2186" y="6288"/>
                  </a:cubicBezTo>
                  <a:cubicBezTo>
                    <a:pt x="2097" y="6207"/>
                    <a:pt x="2016" y="6118"/>
                    <a:pt x="1936" y="6029"/>
                  </a:cubicBezTo>
                  <a:cubicBezTo>
                    <a:pt x="1249" y="3540"/>
                    <a:pt x="2873" y="2675"/>
                    <a:pt x="3390" y="2460"/>
                  </a:cubicBezTo>
                  <a:cubicBezTo>
                    <a:pt x="3667" y="2353"/>
                    <a:pt x="3914" y="2300"/>
                    <a:pt x="4137" y="2300"/>
                  </a:cubicBezTo>
                  <a:cubicBezTo>
                    <a:pt x="4360" y="2300"/>
                    <a:pt x="4559" y="2353"/>
                    <a:pt x="4737" y="2460"/>
                  </a:cubicBezTo>
                  <a:cubicBezTo>
                    <a:pt x="5594" y="2987"/>
                    <a:pt x="5745" y="4566"/>
                    <a:pt x="5745" y="4584"/>
                  </a:cubicBezTo>
                  <a:lnTo>
                    <a:pt x="5817" y="5369"/>
                  </a:lnTo>
                  <a:lnTo>
                    <a:pt x="6370" y="4798"/>
                  </a:lnTo>
                  <a:cubicBezTo>
                    <a:pt x="6870" y="4263"/>
                    <a:pt x="7137" y="3567"/>
                    <a:pt x="7119" y="2835"/>
                  </a:cubicBezTo>
                  <a:cubicBezTo>
                    <a:pt x="7101" y="2104"/>
                    <a:pt x="6798" y="1426"/>
                    <a:pt x="6272" y="917"/>
                  </a:cubicBezTo>
                  <a:cubicBezTo>
                    <a:pt x="5625" y="304"/>
                    <a:pt x="4796" y="1"/>
                    <a:pt x="3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10777;p36">
              <a:extLst>
                <a:ext uri="{FF2B5EF4-FFF2-40B4-BE49-F238E27FC236}">
                  <a16:creationId xmlns:a16="http://schemas.microsoft.com/office/drawing/2014/main" id="{41EB8122-2C4F-FBD1-C6DB-26BEB4873616}"/>
                </a:ext>
              </a:extLst>
            </p:cNvPr>
            <p:cNvSpPr/>
            <p:nvPr/>
          </p:nvSpPr>
          <p:spPr>
            <a:xfrm>
              <a:off x="4025775" y="1697775"/>
              <a:ext cx="238875" cy="182775"/>
            </a:xfrm>
            <a:custGeom>
              <a:avLst/>
              <a:gdLst/>
              <a:ahLst/>
              <a:cxnLst/>
              <a:rect l="l" t="t" r="r" b="b"/>
              <a:pathLst>
                <a:path w="9555" h="7311" extrusionOk="0">
                  <a:moveTo>
                    <a:pt x="6064" y="721"/>
                  </a:moveTo>
                  <a:cubicBezTo>
                    <a:pt x="6166" y="721"/>
                    <a:pt x="6268" y="729"/>
                    <a:pt x="6370" y="744"/>
                  </a:cubicBezTo>
                  <a:cubicBezTo>
                    <a:pt x="7797" y="967"/>
                    <a:pt x="8778" y="2305"/>
                    <a:pt x="8555" y="3733"/>
                  </a:cubicBezTo>
                  <a:cubicBezTo>
                    <a:pt x="8422" y="4625"/>
                    <a:pt x="7949" y="5410"/>
                    <a:pt x="7226" y="5936"/>
                  </a:cubicBezTo>
                  <a:cubicBezTo>
                    <a:pt x="7190" y="5954"/>
                    <a:pt x="7164" y="5981"/>
                    <a:pt x="7137" y="5999"/>
                  </a:cubicBezTo>
                  <a:cubicBezTo>
                    <a:pt x="7877" y="5080"/>
                    <a:pt x="7967" y="3983"/>
                    <a:pt x="7708" y="3064"/>
                  </a:cubicBezTo>
                  <a:cubicBezTo>
                    <a:pt x="7485" y="2270"/>
                    <a:pt x="7057" y="1752"/>
                    <a:pt x="6450" y="1520"/>
                  </a:cubicBezTo>
                  <a:cubicBezTo>
                    <a:pt x="6200" y="1422"/>
                    <a:pt x="5942" y="1387"/>
                    <a:pt x="5683" y="1387"/>
                  </a:cubicBezTo>
                  <a:cubicBezTo>
                    <a:pt x="5201" y="1387"/>
                    <a:pt x="4728" y="1520"/>
                    <a:pt x="4345" y="1663"/>
                  </a:cubicBezTo>
                  <a:cubicBezTo>
                    <a:pt x="4478" y="1458"/>
                    <a:pt x="4657" y="1262"/>
                    <a:pt x="4862" y="1110"/>
                  </a:cubicBezTo>
                  <a:cubicBezTo>
                    <a:pt x="5216" y="857"/>
                    <a:pt x="5634" y="721"/>
                    <a:pt x="6064" y="721"/>
                  </a:cubicBezTo>
                  <a:close/>
                  <a:moveTo>
                    <a:pt x="6066" y="0"/>
                  </a:moveTo>
                  <a:cubicBezTo>
                    <a:pt x="5485" y="0"/>
                    <a:pt x="4920" y="183"/>
                    <a:pt x="4443" y="530"/>
                  </a:cubicBezTo>
                  <a:cubicBezTo>
                    <a:pt x="3845" y="967"/>
                    <a:pt x="3461" y="1601"/>
                    <a:pt x="3346" y="2332"/>
                  </a:cubicBezTo>
                  <a:lnTo>
                    <a:pt x="3230" y="3117"/>
                  </a:lnTo>
                  <a:lnTo>
                    <a:pt x="3230" y="3117"/>
                  </a:lnTo>
                  <a:lnTo>
                    <a:pt x="3899" y="2689"/>
                  </a:lnTo>
                  <a:cubicBezTo>
                    <a:pt x="4198" y="2497"/>
                    <a:pt x="4981" y="2105"/>
                    <a:pt x="5684" y="2105"/>
                  </a:cubicBezTo>
                  <a:cubicBezTo>
                    <a:pt x="5861" y="2105"/>
                    <a:pt x="6033" y="2130"/>
                    <a:pt x="6191" y="2189"/>
                  </a:cubicBezTo>
                  <a:cubicBezTo>
                    <a:pt x="6584" y="2341"/>
                    <a:pt x="6851" y="2689"/>
                    <a:pt x="7012" y="3251"/>
                  </a:cubicBezTo>
                  <a:cubicBezTo>
                    <a:pt x="7164" y="3795"/>
                    <a:pt x="7467" y="5615"/>
                    <a:pt x="5085" y="6587"/>
                  </a:cubicBezTo>
                  <a:cubicBezTo>
                    <a:pt x="4960" y="6579"/>
                    <a:pt x="4844" y="6570"/>
                    <a:pt x="4719" y="6552"/>
                  </a:cubicBezTo>
                  <a:cubicBezTo>
                    <a:pt x="2382" y="6186"/>
                    <a:pt x="767" y="3983"/>
                    <a:pt x="1133" y="1645"/>
                  </a:cubicBezTo>
                  <a:lnTo>
                    <a:pt x="419" y="1538"/>
                  </a:lnTo>
                  <a:lnTo>
                    <a:pt x="419" y="1538"/>
                  </a:lnTo>
                  <a:cubicBezTo>
                    <a:pt x="0" y="4268"/>
                    <a:pt x="1874" y="6837"/>
                    <a:pt x="4612" y="7257"/>
                  </a:cubicBezTo>
                  <a:cubicBezTo>
                    <a:pt x="4817" y="7292"/>
                    <a:pt x="5032" y="7310"/>
                    <a:pt x="5246" y="7310"/>
                  </a:cubicBezTo>
                  <a:cubicBezTo>
                    <a:pt x="6102" y="7310"/>
                    <a:pt x="6941" y="7034"/>
                    <a:pt x="7645" y="6516"/>
                  </a:cubicBezTo>
                  <a:cubicBezTo>
                    <a:pt x="8529" y="5874"/>
                    <a:pt x="9100" y="4919"/>
                    <a:pt x="9269" y="3849"/>
                  </a:cubicBezTo>
                  <a:cubicBezTo>
                    <a:pt x="9555" y="2029"/>
                    <a:pt x="8297" y="316"/>
                    <a:pt x="6477" y="31"/>
                  </a:cubicBezTo>
                  <a:cubicBezTo>
                    <a:pt x="6340" y="10"/>
                    <a:pt x="6203" y="0"/>
                    <a:pt x="6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10778;p36">
              <a:extLst>
                <a:ext uri="{FF2B5EF4-FFF2-40B4-BE49-F238E27FC236}">
                  <a16:creationId xmlns:a16="http://schemas.microsoft.com/office/drawing/2014/main" id="{9A433862-15EB-27F6-0056-90E23A8AB9E4}"/>
                </a:ext>
              </a:extLst>
            </p:cNvPr>
            <p:cNvSpPr/>
            <p:nvPr/>
          </p:nvSpPr>
          <p:spPr>
            <a:xfrm>
              <a:off x="4226275" y="1626275"/>
              <a:ext cx="132500" cy="150325"/>
            </a:xfrm>
            <a:custGeom>
              <a:avLst/>
              <a:gdLst/>
              <a:ahLst/>
              <a:cxnLst/>
              <a:rect l="l" t="t" r="r" b="b"/>
              <a:pathLst>
                <a:path w="5300" h="6013" extrusionOk="0">
                  <a:moveTo>
                    <a:pt x="4639" y="0"/>
                  </a:moveTo>
                  <a:lnTo>
                    <a:pt x="4264" y="125"/>
                  </a:lnTo>
                  <a:cubicBezTo>
                    <a:pt x="4157" y="170"/>
                    <a:pt x="1642" y="1080"/>
                    <a:pt x="0" y="4175"/>
                  </a:cubicBezTo>
                  <a:lnTo>
                    <a:pt x="642" y="4514"/>
                  </a:lnTo>
                  <a:cubicBezTo>
                    <a:pt x="1767" y="2382"/>
                    <a:pt x="3363" y="1365"/>
                    <a:pt x="4104" y="990"/>
                  </a:cubicBezTo>
                  <a:lnTo>
                    <a:pt x="4104" y="990"/>
                  </a:lnTo>
                  <a:cubicBezTo>
                    <a:pt x="4282" y="3042"/>
                    <a:pt x="2650" y="5594"/>
                    <a:pt x="2632" y="5620"/>
                  </a:cubicBezTo>
                  <a:lnTo>
                    <a:pt x="3238" y="6013"/>
                  </a:lnTo>
                  <a:cubicBezTo>
                    <a:pt x="3319" y="5888"/>
                    <a:pt x="5299" y="2792"/>
                    <a:pt x="4737" y="384"/>
                  </a:cubicBezTo>
                  <a:lnTo>
                    <a:pt x="46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10779;p36">
              <a:extLst>
                <a:ext uri="{FF2B5EF4-FFF2-40B4-BE49-F238E27FC236}">
                  <a16:creationId xmlns:a16="http://schemas.microsoft.com/office/drawing/2014/main" id="{D2AE7164-9B27-A9B6-257F-71E4C5608855}"/>
                </a:ext>
              </a:extLst>
            </p:cNvPr>
            <p:cNvSpPr/>
            <p:nvPr/>
          </p:nvSpPr>
          <p:spPr>
            <a:xfrm>
              <a:off x="3703050" y="1519150"/>
              <a:ext cx="383175" cy="296925"/>
            </a:xfrm>
            <a:custGeom>
              <a:avLst/>
              <a:gdLst/>
              <a:ahLst/>
              <a:cxnLst/>
              <a:rect l="l" t="t" r="r" b="b"/>
              <a:pathLst>
                <a:path w="15327" h="11877" extrusionOk="0">
                  <a:moveTo>
                    <a:pt x="8910" y="4028"/>
                  </a:moveTo>
                  <a:cubicBezTo>
                    <a:pt x="9195" y="4028"/>
                    <a:pt x="9420" y="4092"/>
                    <a:pt x="9573" y="4223"/>
                  </a:cubicBezTo>
                  <a:cubicBezTo>
                    <a:pt x="9796" y="4410"/>
                    <a:pt x="9831" y="4722"/>
                    <a:pt x="9822" y="4874"/>
                  </a:cubicBezTo>
                  <a:cubicBezTo>
                    <a:pt x="9805" y="5052"/>
                    <a:pt x="9715" y="5222"/>
                    <a:pt x="9573" y="5338"/>
                  </a:cubicBezTo>
                  <a:cubicBezTo>
                    <a:pt x="9452" y="5436"/>
                    <a:pt x="9306" y="5496"/>
                    <a:pt x="9150" y="5496"/>
                  </a:cubicBezTo>
                  <a:cubicBezTo>
                    <a:pt x="9122" y="5496"/>
                    <a:pt x="9093" y="5494"/>
                    <a:pt x="9064" y="5489"/>
                  </a:cubicBezTo>
                  <a:cubicBezTo>
                    <a:pt x="8538" y="5445"/>
                    <a:pt x="8154" y="4972"/>
                    <a:pt x="8208" y="4446"/>
                  </a:cubicBezTo>
                  <a:cubicBezTo>
                    <a:pt x="8217" y="4330"/>
                    <a:pt x="8243" y="4214"/>
                    <a:pt x="8288" y="4107"/>
                  </a:cubicBezTo>
                  <a:cubicBezTo>
                    <a:pt x="8518" y="4054"/>
                    <a:pt x="8726" y="4028"/>
                    <a:pt x="8910" y="4028"/>
                  </a:cubicBezTo>
                  <a:close/>
                  <a:moveTo>
                    <a:pt x="9783" y="0"/>
                  </a:moveTo>
                  <a:cubicBezTo>
                    <a:pt x="7560" y="0"/>
                    <a:pt x="5660" y="1697"/>
                    <a:pt x="5442" y="3955"/>
                  </a:cubicBezTo>
                  <a:cubicBezTo>
                    <a:pt x="5255" y="5909"/>
                    <a:pt x="6691" y="7657"/>
                    <a:pt x="8654" y="7845"/>
                  </a:cubicBezTo>
                  <a:cubicBezTo>
                    <a:pt x="8747" y="7853"/>
                    <a:pt x="8840" y="7858"/>
                    <a:pt x="8932" y="7858"/>
                  </a:cubicBezTo>
                  <a:cubicBezTo>
                    <a:pt x="10422" y="7858"/>
                    <a:pt x="11705" y="6725"/>
                    <a:pt x="11848" y="5213"/>
                  </a:cubicBezTo>
                  <a:cubicBezTo>
                    <a:pt x="11972" y="3884"/>
                    <a:pt x="11000" y="2706"/>
                    <a:pt x="9671" y="2581"/>
                  </a:cubicBezTo>
                  <a:cubicBezTo>
                    <a:pt x="9605" y="2575"/>
                    <a:pt x="9540" y="2572"/>
                    <a:pt x="9475" y="2572"/>
                  </a:cubicBezTo>
                  <a:cubicBezTo>
                    <a:pt x="8452" y="2572"/>
                    <a:pt x="7586" y="3351"/>
                    <a:pt x="7485" y="4383"/>
                  </a:cubicBezTo>
                  <a:cubicBezTo>
                    <a:pt x="7396" y="5302"/>
                    <a:pt x="8074" y="6123"/>
                    <a:pt x="8993" y="6212"/>
                  </a:cubicBezTo>
                  <a:cubicBezTo>
                    <a:pt x="9037" y="6216"/>
                    <a:pt x="9082" y="6218"/>
                    <a:pt x="9126" y="6218"/>
                  </a:cubicBezTo>
                  <a:cubicBezTo>
                    <a:pt x="9453" y="6218"/>
                    <a:pt x="9768" y="6103"/>
                    <a:pt x="10028" y="5891"/>
                  </a:cubicBezTo>
                  <a:cubicBezTo>
                    <a:pt x="10322" y="5650"/>
                    <a:pt x="10500" y="5311"/>
                    <a:pt x="10536" y="4936"/>
                  </a:cubicBezTo>
                  <a:cubicBezTo>
                    <a:pt x="10572" y="4562"/>
                    <a:pt x="10456" y="4026"/>
                    <a:pt x="10037" y="3670"/>
                  </a:cubicBezTo>
                  <a:cubicBezTo>
                    <a:pt x="9805" y="3482"/>
                    <a:pt x="9519" y="3366"/>
                    <a:pt x="9180" y="3322"/>
                  </a:cubicBezTo>
                  <a:cubicBezTo>
                    <a:pt x="9277" y="3302"/>
                    <a:pt x="9378" y="3288"/>
                    <a:pt x="9483" y="3288"/>
                  </a:cubicBezTo>
                  <a:cubicBezTo>
                    <a:pt x="9524" y="3288"/>
                    <a:pt x="9566" y="3290"/>
                    <a:pt x="9608" y="3295"/>
                  </a:cubicBezTo>
                  <a:cubicBezTo>
                    <a:pt x="10536" y="3384"/>
                    <a:pt x="11223" y="4214"/>
                    <a:pt x="11134" y="5142"/>
                  </a:cubicBezTo>
                  <a:cubicBezTo>
                    <a:pt x="11025" y="6284"/>
                    <a:pt x="10054" y="7141"/>
                    <a:pt x="8928" y="7141"/>
                  </a:cubicBezTo>
                  <a:cubicBezTo>
                    <a:pt x="8858" y="7141"/>
                    <a:pt x="8787" y="7138"/>
                    <a:pt x="8716" y="7131"/>
                  </a:cubicBezTo>
                  <a:cubicBezTo>
                    <a:pt x="7155" y="6979"/>
                    <a:pt x="6004" y="5588"/>
                    <a:pt x="6156" y="4018"/>
                  </a:cubicBezTo>
                  <a:cubicBezTo>
                    <a:pt x="6332" y="2139"/>
                    <a:pt x="7920" y="717"/>
                    <a:pt x="9785" y="717"/>
                  </a:cubicBezTo>
                  <a:cubicBezTo>
                    <a:pt x="9904" y="717"/>
                    <a:pt x="10023" y="723"/>
                    <a:pt x="10144" y="735"/>
                  </a:cubicBezTo>
                  <a:cubicBezTo>
                    <a:pt x="12695" y="975"/>
                    <a:pt x="14577" y="3259"/>
                    <a:pt x="14336" y="5811"/>
                  </a:cubicBezTo>
                  <a:cubicBezTo>
                    <a:pt x="14043" y="8866"/>
                    <a:pt x="11458" y="11164"/>
                    <a:pt x="8455" y="11164"/>
                  </a:cubicBezTo>
                  <a:cubicBezTo>
                    <a:pt x="8267" y="11164"/>
                    <a:pt x="8077" y="11155"/>
                    <a:pt x="7887" y="11136"/>
                  </a:cubicBezTo>
                  <a:cubicBezTo>
                    <a:pt x="3774" y="10744"/>
                    <a:pt x="759" y="7077"/>
                    <a:pt x="1151" y="2974"/>
                  </a:cubicBezTo>
                  <a:lnTo>
                    <a:pt x="437" y="2902"/>
                  </a:lnTo>
                  <a:lnTo>
                    <a:pt x="437" y="2902"/>
                  </a:lnTo>
                  <a:cubicBezTo>
                    <a:pt x="0" y="7407"/>
                    <a:pt x="3310" y="11422"/>
                    <a:pt x="7815" y="11850"/>
                  </a:cubicBezTo>
                  <a:cubicBezTo>
                    <a:pt x="8029" y="11868"/>
                    <a:pt x="8243" y="11877"/>
                    <a:pt x="8449" y="11877"/>
                  </a:cubicBezTo>
                  <a:cubicBezTo>
                    <a:pt x="11830" y="11877"/>
                    <a:pt x="14720" y="9308"/>
                    <a:pt x="15050" y="5882"/>
                  </a:cubicBezTo>
                  <a:cubicBezTo>
                    <a:pt x="15327" y="2929"/>
                    <a:pt x="13159" y="297"/>
                    <a:pt x="10206" y="21"/>
                  </a:cubicBezTo>
                  <a:cubicBezTo>
                    <a:pt x="10064" y="7"/>
                    <a:pt x="9923" y="0"/>
                    <a:pt x="97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10780;p36">
              <a:extLst>
                <a:ext uri="{FF2B5EF4-FFF2-40B4-BE49-F238E27FC236}">
                  <a16:creationId xmlns:a16="http://schemas.microsoft.com/office/drawing/2014/main" id="{DAC58F98-D2A6-CFC1-4893-C7D4A4E6BE0B}"/>
                </a:ext>
              </a:extLst>
            </p:cNvPr>
            <p:cNvSpPr/>
            <p:nvPr/>
          </p:nvSpPr>
          <p:spPr>
            <a:xfrm>
              <a:off x="4406025" y="1816200"/>
              <a:ext cx="331900" cy="337550"/>
            </a:xfrm>
            <a:custGeom>
              <a:avLst/>
              <a:gdLst/>
              <a:ahLst/>
              <a:cxnLst/>
              <a:rect l="l" t="t" r="r" b="b"/>
              <a:pathLst>
                <a:path w="13276" h="13502" extrusionOk="0">
                  <a:moveTo>
                    <a:pt x="6789" y="4794"/>
                  </a:moveTo>
                  <a:cubicBezTo>
                    <a:pt x="6843" y="4794"/>
                    <a:pt x="6896" y="4803"/>
                    <a:pt x="6950" y="4812"/>
                  </a:cubicBezTo>
                  <a:cubicBezTo>
                    <a:pt x="7262" y="4901"/>
                    <a:pt x="7548" y="5240"/>
                    <a:pt x="7780" y="5802"/>
                  </a:cubicBezTo>
                  <a:cubicBezTo>
                    <a:pt x="7717" y="5901"/>
                    <a:pt x="7637" y="5990"/>
                    <a:pt x="7548" y="6070"/>
                  </a:cubicBezTo>
                  <a:cubicBezTo>
                    <a:pt x="7369" y="6216"/>
                    <a:pt x="7154" y="6296"/>
                    <a:pt x="6923" y="6296"/>
                  </a:cubicBezTo>
                  <a:cubicBezTo>
                    <a:pt x="6899" y="6296"/>
                    <a:pt x="6876" y="6295"/>
                    <a:pt x="6852" y="6293"/>
                  </a:cubicBezTo>
                  <a:cubicBezTo>
                    <a:pt x="6593" y="6275"/>
                    <a:pt x="6370" y="6159"/>
                    <a:pt x="6201" y="5963"/>
                  </a:cubicBezTo>
                  <a:cubicBezTo>
                    <a:pt x="6076" y="5820"/>
                    <a:pt x="6022" y="5642"/>
                    <a:pt x="6040" y="5455"/>
                  </a:cubicBezTo>
                  <a:cubicBezTo>
                    <a:pt x="6049" y="5276"/>
                    <a:pt x="6138" y="5107"/>
                    <a:pt x="6281" y="4982"/>
                  </a:cubicBezTo>
                  <a:cubicBezTo>
                    <a:pt x="6370" y="4901"/>
                    <a:pt x="6566" y="4794"/>
                    <a:pt x="6789" y="4794"/>
                  </a:cubicBezTo>
                  <a:close/>
                  <a:moveTo>
                    <a:pt x="5938" y="1"/>
                  </a:moveTo>
                  <a:cubicBezTo>
                    <a:pt x="4701" y="1"/>
                    <a:pt x="3458" y="424"/>
                    <a:pt x="2445" y="1288"/>
                  </a:cubicBezTo>
                  <a:cubicBezTo>
                    <a:pt x="1098" y="2439"/>
                    <a:pt x="277" y="4045"/>
                    <a:pt x="143" y="5811"/>
                  </a:cubicBezTo>
                  <a:cubicBezTo>
                    <a:pt x="1" y="7569"/>
                    <a:pt x="563" y="9291"/>
                    <a:pt x="1713" y="10638"/>
                  </a:cubicBezTo>
                  <a:cubicBezTo>
                    <a:pt x="3328" y="12529"/>
                    <a:pt x="5639" y="13501"/>
                    <a:pt x="7949" y="13501"/>
                  </a:cubicBezTo>
                  <a:cubicBezTo>
                    <a:pt x="9840" y="13501"/>
                    <a:pt x="11732" y="12859"/>
                    <a:pt x="13275" y="11539"/>
                  </a:cubicBezTo>
                  <a:lnTo>
                    <a:pt x="12802" y="10995"/>
                  </a:lnTo>
                  <a:cubicBezTo>
                    <a:pt x="11397" y="12195"/>
                    <a:pt x="9670" y="12784"/>
                    <a:pt x="7951" y="12784"/>
                  </a:cubicBezTo>
                  <a:cubicBezTo>
                    <a:pt x="5839" y="12784"/>
                    <a:pt x="3738" y="11896"/>
                    <a:pt x="2258" y="10165"/>
                  </a:cubicBezTo>
                  <a:cubicBezTo>
                    <a:pt x="1232" y="8969"/>
                    <a:pt x="732" y="7435"/>
                    <a:pt x="857" y="5865"/>
                  </a:cubicBezTo>
                  <a:cubicBezTo>
                    <a:pt x="982" y="4286"/>
                    <a:pt x="1713" y="2859"/>
                    <a:pt x="2909" y="1833"/>
                  </a:cubicBezTo>
                  <a:cubicBezTo>
                    <a:pt x="3785" y="1085"/>
                    <a:pt x="4860" y="719"/>
                    <a:pt x="5931" y="719"/>
                  </a:cubicBezTo>
                  <a:cubicBezTo>
                    <a:pt x="7248" y="719"/>
                    <a:pt x="8558" y="1272"/>
                    <a:pt x="9484" y="2350"/>
                  </a:cubicBezTo>
                  <a:cubicBezTo>
                    <a:pt x="10117" y="3091"/>
                    <a:pt x="10420" y="4036"/>
                    <a:pt x="10340" y="5009"/>
                  </a:cubicBezTo>
                  <a:cubicBezTo>
                    <a:pt x="10269" y="5981"/>
                    <a:pt x="9814" y="6864"/>
                    <a:pt x="9073" y="7497"/>
                  </a:cubicBezTo>
                  <a:cubicBezTo>
                    <a:pt x="8553" y="7945"/>
                    <a:pt x="7912" y="8185"/>
                    <a:pt x="7238" y="8185"/>
                  </a:cubicBezTo>
                  <a:cubicBezTo>
                    <a:pt x="7161" y="8185"/>
                    <a:pt x="7082" y="8182"/>
                    <a:pt x="7004" y="8175"/>
                  </a:cubicBezTo>
                  <a:cubicBezTo>
                    <a:pt x="6236" y="8113"/>
                    <a:pt x="5549" y="7765"/>
                    <a:pt x="5059" y="7185"/>
                  </a:cubicBezTo>
                  <a:cubicBezTo>
                    <a:pt x="4265" y="6257"/>
                    <a:pt x="4372" y="4857"/>
                    <a:pt x="5300" y="4072"/>
                  </a:cubicBezTo>
                  <a:cubicBezTo>
                    <a:pt x="5607" y="3811"/>
                    <a:pt x="5985" y="3663"/>
                    <a:pt x="6377" y="3663"/>
                  </a:cubicBezTo>
                  <a:cubicBezTo>
                    <a:pt x="6428" y="3663"/>
                    <a:pt x="6479" y="3665"/>
                    <a:pt x="6531" y="3670"/>
                  </a:cubicBezTo>
                  <a:cubicBezTo>
                    <a:pt x="6986" y="3706"/>
                    <a:pt x="7396" y="3911"/>
                    <a:pt x="7690" y="4259"/>
                  </a:cubicBezTo>
                  <a:cubicBezTo>
                    <a:pt x="7789" y="4366"/>
                    <a:pt x="7860" y="4491"/>
                    <a:pt x="7913" y="4625"/>
                  </a:cubicBezTo>
                  <a:cubicBezTo>
                    <a:pt x="7682" y="4366"/>
                    <a:pt x="7423" y="4197"/>
                    <a:pt x="7128" y="4116"/>
                  </a:cubicBezTo>
                  <a:cubicBezTo>
                    <a:pt x="7012" y="4087"/>
                    <a:pt x="6897" y="4074"/>
                    <a:pt x="6786" y="4074"/>
                  </a:cubicBezTo>
                  <a:cubicBezTo>
                    <a:pt x="6389" y="4074"/>
                    <a:pt x="6038" y="4242"/>
                    <a:pt x="5808" y="4438"/>
                  </a:cubicBezTo>
                  <a:cubicBezTo>
                    <a:pt x="5523" y="4678"/>
                    <a:pt x="5353" y="5026"/>
                    <a:pt x="5317" y="5401"/>
                  </a:cubicBezTo>
                  <a:cubicBezTo>
                    <a:pt x="5291" y="5776"/>
                    <a:pt x="5407" y="6141"/>
                    <a:pt x="5656" y="6427"/>
                  </a:cubicBezTo>
                  <a:cubicBezTo>
                    <a:pt x="5942" y="6766"/>
                    <a:pt x="6352" y="6971"/>
                    <a:pt x="6798" y="7007"/>
                  </a:cubicBezTo>
                  <a:cubicBezTo>
                    <a:pt x="6843" y="7010"/>
                    <a:pt x="6888" y="7012"/>
                    <a:pt x="6933" y="7012"/>
                  </a:cubicBezTo>
                  <a:cubicBezTo>
                    <a:pt x="7330" y="7012"/>
                    <a:pt x="7707" y="6871"/>
                    <a:pt x="8012" y="6614"/>
                  </a:cubicBezTo>
                  <a:cubicBezTo>
                    <a:pt x="8422" y="6266"/>
                    <a:pt x="8672" y="5776"/>
                    <a:pt x="8707" y="5249"/>
                  </a:cubicBezTo>
                  <a:cubicBezTo>
                    <a:pt x="8752" y="4714"/>
                    <a:pt x="8583" y="4197"/>
                    <a:pt x="8235" y="3786"/>
                  </a:cubicBezTo>
                  <a:cubicBezTo>
                    <a:pt x="7815" y="3296"/>
                    <a:pt x="7235" y="3001"/>
                    <a:pt x="6593" y="2948"/>
                  </a:cubicBezTo>
                  <a:cubicBezTo>
                    <a:pt x="6525" y="2942"/>
                    <a:pt x="6458" y="2939"/>
                    <a:pt x="6390" y="2939"/>
                  </a:cubicBezTo>
                  <a:cubicBezTo>
                    <a:pt x="5815" y="2939"/>
                    <a:pt x="5275" y="3143"/>
                    <a:pt x="4836" y="3519"/>
                  </a:cubicBezTo>
                  <a:cubicBezTo>
                    <a:pt x="3605" y="4571"/>
                    <a:pt x="3462" y="6427"/>
                    <a:pt x="4506" y="7649"/>
                  </a:cubicBezTo>
                  <a:cubicBezTo>
                    <a:pt x="5130" y="8372"/>
                    <a:pt x="5995" y="8818"/>
                    <a:pt x="6941" y="8889"/>
                  </a:cubicBezTo>
                  <a:cubicBezTo>
                    <a:pt x="7035" y="8896"/>
                    <a:pt x="7128" y="8900"/>
                    <a:pt x="7221" y="8900"/>
                  </a:cubicBezTo>
                  <a:cubicBezTo>
                    <a:pt x="8074" y="8900"/>
                    <a:pt x="8886" y="8605"/>
                    <a:pt x="9546" y="8042"/>
                  </a:cubicBezTo>
                  <a:cubicBezTo>
                    <a:pt x="10429" y="7283"/>
                    <a:pt x="10973" y="6222"/>
                    <a:pt x="11063" y="5062"/>
                  </a:cubicBezTo>
                  <a:cubicBezTo>
                    <a:pt x="11152" y="3893"/>
                    <a:pt x="10786" y="2769"/>
                    <a:pt x="10028" y="1877"/>
                  </a:cubicBezTo>
                  <a:cubicBezTo>
                    <a:pt x="8966" y="638"/>
                    <a:pt x="7457" y="1"/>
                    <a:pt x="59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10781;p36">
              <a:extLst>
                <a:ext uri="{FF2B5EF4-FFF2-40B4-BE49-F238E27FC236}">
                  <a16:creationId xmlns:a16="http://schemas.microsoft.com/office/drawing/2014/main" id="{4D578533-9760-6DC3-0ECA-D0DDC7EBDF15}"/>
                </a:ext>
              </a:extLst>
            </p:cNvPr>
            <p:cNvSpPr/>
            <p:nvPr/>
          </p:nvSpPr>
          <p:spPr>
            <a:xfrm>
              <a:off x="4577750" y="2125600"/>
              <a:ext cx="207675" cy="240025"/>
            </a:xfrm>
            <a:custGeom>
              <a:avLst/>
              <a:gdLst/>
              <a:ahLst/>
              <a:cxnLst/>
              <a:rect l="l" t="t" r="r" b="b"/>
              <a:pathLst>
                <a:path w="8307" h="9601" extrusionOk="0">
                  <a:moveTo>
                    <a:pt x="3883" y="1"/>
                  </a:moveTo>
                  <a:cubicBezTo>
                    <a:pt x="3658" y="1"/>
                    <a:pt x="3430" y="19"/>
                    <a:pt x="3203" y="55"/>
                  </a:cubicBezTo>
                  <a:cubicBezTo>
                    <a:pt x="1303" y="349"/>
                    <a:pt x="1" y="2142"/>
                    <a:pt x="304" y="4042"/>
                  </a:cubicBezTo>
                  <a:cubicBezTo>
                    <a:pt x="529" y="5450"/>
                    <a:pt x="1741" y="6452"/>
                    <a:pt x="3122" y="6452"/>
                  </a:cubicBezTo>
                  <a:cubicBezTo>
                    <a:pt x="3272" y="6452"/>
                    <a:pt x="3425" y="6440"/>
                    <a:pt x="3578" y="6415"/>
                  </a:cubicBezTo>
                  <a:cubicBezTo>
                    <a:pt x="4863" y="6210"/>
                    <a:pt x="5746" y="5006"/>
                    <a:pt x="5541" y="3721"/>
                  </a:cubicBezTo>
                  <a:cubicBezTo>
                    <a:pt x="5388" y="2755"/>
                    <a:pt x="4551" y="2064"/>
                    <a:pt x="3602" y="2064"/>
                  </a:cubicBezTo>
                  <a:cubicBezTo>
                    <a:pt x="3500" y="2064"/>
                    <a:pt x="3396" y="2072"/>
                    <a:pt x="3293" y="2089"/>
                  </a:cubicBezTo>
                  <a:cubicBezTo>
                    <a:pt x="2864" y="2160"/>
                    <a:pt x="2481" y="2392"/>
                    <a:pt x="2222" y="2749"/>
                  </a:cubicBezTo>
                  <a:cubicBezTo>
                    <a:pt x="1963" y="3097"/>
                    <a:pt x="1865" y="3534"/>
                    <a:pt x="1937" y="3962"/>
                  </a:cubicBezTo>
                  <a:cubicBezTo>
                    <a:pt x="1990" y="4328"/>
                    <a:pt x="2186" y="4649"/>
                    <a:pt x="2490" y="4872"/>
                  </a:cubicBezTo>
                  <a:cubicBezTo>
                    <a:pt x="2722" y="5041"/>
                    <a:pt x="3000" y="5133"/>
                    <a:pt x="3286" y="5133"/>
                  </a:cubicBezTo>
                  <a:cubicBezTo>
                    <a:pt x="3362" y="5133"/>
                    <a:pt x="3439" y="5126"/>
                    <a:pt x="3516" y="5113"/>
                  </a:cubicBezTo>
                  <a:lnTo>
                    <a:pt x="3400" y="4408"/>
                  </a:lnTo>
                  <a:cubicBezTo>
                    <a:pt x="3367" y="4413"/>
                    <a:pt x="3335" y="4416"/>
                    <a:pt x="3302" y="4416"/>
                  </a:cubicBezTo>
                  <a:cubicBezTo>
                    <a:pt x="3164" y="4416"/>
                    <a:pt x="3025" y="4370"/>
                    <a:pt x="2909" y="4283"/>
                  </a:cubicBezTo>
                  <a:cubicBezTo>
                    <a:pt x="2766" y="4185"/>
                    <a:pt x="2668" y="4025"/>
                    <a:pt x="2641" y="3855"/>
                  </a:cubicBezTo>
                  <a:cubicBezTo>
                    <a:pt x="2606" y="3605"/>
                    <a:pt x="2659" y="3364"/>
                    <a:pt x="2811" y="3168"/>
                  </a:cubicBezTo>
                  <a:cubicBezTo>
                    <a:pt x="2954" y="2972"/>
                    <a:pt x="3168" y="2838"/>
                    <a:pt x="3409" y="2802"/>
                  </a:cubicBezTo>
                  <a:cubicBezTo>
                    <a:pt x="3479" y="2790"/>
                    <a:pt x="3548" y="2785"/>
                    <a:pt x="3617" y="2785"/>
                  </a:cubicBezTo>
                  <a:cubicBezTo>
                    <a:pt x="4212" y="2785"/>
                    <a:pt x="4731" y="3220"/>
                    <a:pt x="4827" y="3828"/>
                  </a:cubicBezTo>
                  <a:cubicBezTo>
                    <a:pt x="4970" y="4720"/>
                    <a:pt x="4354" y="5568"/>
                    <a:pt x="3462" y="5711"/>
                  </a:cubicBezTo>
                  <a:cubicBezTo>
                    <a:pt x="3348" y="5729"/>
                    <a:pt x="3235" y="5738"/>
                    <a:pt x="3123" y="5738"/>
                  </a:cubicBezTo>
                  <a:cubicBezTo>
                    <a:pt x="2088" y="5738"/>
                    <a:pt x="1178" y="4981"/>
                    <a:pt x="1009" y="3926"/>
                  </a:cubicBezTo>
                  <a:cubicBezTo>
                    <a:pt x="777" y="2419"/>
                    <a:pt x="1803" y="1000"/>
                    <a:pt x="3310" y="760"/>
                  </a:cubicBezTo>
                  <a:cubicBezTo>
                    <a:pt x="3495" y="731"/>
                    <a:pt x="3680" y="717"/>
                    <a:pt x="3863" y="717"/>
                  </a:cubicBezTo>
                  <a:cubicBezTo>
                    <a:pt x="4610" y="717"/>
                    <a:pt x="5335" y="949"/>
                    <a:pt x="5951" y="1393"/>
                  </a:cubicBezTo>
                  <a:cubicBezTo>
                    <a:pt x="6718" y="1955"/>
                    <a:pt x="7227" y="2776"/>
                    <a:pt x="7378" y="3712"/>
                  </a:cubicBezTo>
                  <a:cubicBezTo>
                    <a:pt x="7566" y="4908"/>
                    <a:pt x="7280" y="6103"/>
                    <a:pt x="6567" y="7085"/>
                  </a:cubicBezTo>
                  <a:cubicBezTo>
                    <a:pt x="5853" y="8057"/>
                    <a:pt x="4809" y="8699"/>
                    <a:pt x="3614" y="8895"/>
                  </a:cubicBezTo>
                  <a:lnTo>
                    <a:pt x="3730" y="9600"/>
                  </a:lnTo>
                  <a:cubicBezTo>
                    <a:pt x="5112" y="9377"/>
                    <a:pt x="6326" y="8637"/>
                    <a:pt x="7146" y="7504"/>
                  </a:cubicBezTo>
                  <a:cubicBezTo>
                    <a:pt x="7967" y="6371"/>
                    <a:pt x="8306" y="4979"/>
                    <a:pt x="8083" y="3596"/>
                  </a:cubicBezTo>
                  <a:cubicBezTo>
                    <a:pt x="7905" y="2472"/>
                    <a:pt x="7298" y="1482"/>
                    <a:pt x="6379" y="813"/>
                  </a:cubicBezTo>
                  <a:cubicBezTo>
                    <a:pt x="5639" y="279"/>
                    <a:pt x="4774" y="1"/>
                    <a:pt x="38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10782;p36">
              <a:extLst>
                <a:ext uri="{FF2B5EF4-FFF2-40B4-BE49-F238E27FC236}">
                  <a16:creationId xmlns:a16="http://schemas.microsoft.com/office/drawing/2014/main" id="{F50C9B7E-D1AD-EF42-36A8-17F43761577B}"/>
                </a:ext>
              </a:extLst>
            </p:cNvPr>
            <p:cNvSpPr/>
            <p:nvPr/>
          </p:nvSpPr>
          <p:spPr>
            <a:xfrm>
              <a:off x="4672550" y="2331025"/>
              <a:ext cx="226375" cy="215250"/>
            </a:xfrm>
            <a:custGeom>
              <a:avLst/>
              <a:gdLst/>
              <a:ahLst/>
              <a:cxnLst/>
              <a:rect l="l" t="t" r="r" b="b"/>
              <a:pathLst>
                <a:path w="9055" h="8610" extrusionOk="0">
                  <a:moveTo>
                    <a:pt x="3668" y="0"/>
                  </a:moveTo>
                  <a:cubicBezTo>
                    <a:pt x="2302" y="0"/>
                    <a:pt x="991" y="516"/>
                    <a:pt x="0" y="1472"/>
                  </a:cubicBezTo>
                  <a:lnTo>
                    <a:pt x="509" y="1990"/>
                  </a:lnTo>
                  <a:cubicBezTo>
                    <a:pt x="1350" y="1175"/>
                    <a:pt x="2436" y="722"/>
                    <a:pt x="3627" y="722"/>
                  </a:cubicBezTo>
                  <a:cubicBezTo>
                    <a:pt x="3661" y="722"/>
                    <a:pt x="3695" y="722"/>
                    <a:pt x="3729" y="723"/>
                  </a:cubicBezTo>
                  <a:cubicBezTo>
                    <a:pt x="4933" y="741"/>
                    <a:pt x="6066" y="1232"/>
                    <a:pt x="6905" y="2097"/>
                  </a:cubicBezTo>
                  <a:cubicBezTo>
                    <a:pt x="8270" y="3506"/>
                    <a:pt x="8225" y="5755"/>
                    <a:pt x="6825" y="7119"/>
                  </a:cubicBezTo>
                  <a:cubicBezTo>
                    <a:pt x="6287" y="7639"/>
                    <a:pt x="5592" y="7898"/>
                    <a:pt x="4897" y="7898"/>
                  </a:cubicBezTo>
                  <a:cubicBezTo>
                    <a:pt x="4173" y="7898"/>
                    <a:pt x="3450" y="7617"/>
                    <a:pt x="2908" y="7057"/>
                  </a:cubicBezTo>
                  <a:cubicBezTo>
                    <a:pt x="2088" y="6201"/>
                    <a:pt x="2106" y="4845"/>
                    <a:pt x="2962" y="4024"/>
                  </a:cubicBezTo>
                  <a:cubicBezTo>
                    <a:pt x="3266" y="3728"/>
                    <a:pt x="3672" y="3560"/>
                    <a:pt x="4098" y="3560"/>
                  </a:cubicBezTo>
                  <a:cubicBezTo>
                    <a:pt x="4109" y="3560"/>
                    <a:pt x="4120" y="3560"/>
                    <a:pt x="4131" y="3560"/>
                  </a:cubicBezTo>
                  <a:cubicBezTo>
                    <a:pt x="4568" y="3569"/>
                    <a:pt x="4978" y="3747"/>
                    <a:pt x="5281" y="4060"/>
                  </a:cubicBezTo>
                  <a:cubicBezTo>
                    <a:pt x="5754" y="4550"/>
                    <a:pt x="5745" y="5344"/>
                    <a:pt x="5246" y="5817"/>
                  </a:cubicBezTo>
                  <a:cubicBezTo>
                    <a:pt x="5071" y="5992"/>
                    <a:pt x="4840" y="6079"/>
                    <a:pt x="4608" y="6079"/>
                  </a:cubicBezTo>
                  <a:cubicBezTo>
                    <a:pt x="4367" y="6079"/>
                    <a:pt x="4125" y="5985"/>
                    <a:pt x="3943" y="5799"/>
                  </a:cubicBezTo>
                  <a:cubicBezTo>
                    <a:pt x="3693" y="5532"/>
                    <a:pt x="3702" y="5112"/>
                    <a:pt x="3961" y="4854"/>
                  </a:cubicBezTo>
                  <a:lnTo>
                    <a:pt x="3462" y="4336"/>
                  </a:lnTo>
                  <a:cubicBezTo>
                    <a:pt x="2917" y="4871"/>
                    <a:pt x="2899" y="5746"/>
                    <a:pt x="3435" y="6299"/>
                  </a:cubicBezTo>
                  <a:cubicBezTo>
                    <a:pt x="3738" y="6611"/>
                    <a:pt x="4140" y="6789"/>
                    <a:pt x="4586" y="6798"/>
                  </a:cubicBezTo>
                  <a:cubicBezTo>
                    <a:pt x="4597" y="6799"/>
                    <a:pt x="4607" y="6799"/>
                    <a:pt x="4618" y="6799"/>
                  </a:cubicBezTo>
                  <a:cubicBezTo>
                    <a:pt x="5043" y="6799"/>
                    <a:pt x="5441" y="6630"/>
                    <a:pt x="5754" y="6334"/>
                  </a:cubicBezTo>
                  <a:cubicBezTo>
                    <a:pt x="6530" y="5585"/>
                    <a:pt x="6548" y="4336"/>
                    <a:pt x="5799" y="3560"/>
                  </a:cubicBezTo>
                  <a:cubicBezTo>
                    <a:pt x="5362" y="3105"/>
                    <a:pt x="4773" y="2855"/>
                    <a:pt x="4140" y="2846"/>
                  </a:cubicBezTo>
                  <a:cubicBezTo>
                    <a:pt x="4117" y="2846"/>
                    <a:pt x="4095" y="2845"/>
                    <a:pt x="4073" y="2845"/>
                  </a:cubicBezTo>
                  <a:cubicBezTo>
                    <a:pt x="3457" y="2845"/>
                    <a:pt x="2893" y="3084"/>
                    <a:pt x="2462" y="3506"/>
                  </a:cubicBezTo>
                  <a:cubicBezTo>
                    <a:pt x="1320" y="4604"/>
                    <a:pt x="1294" y="6415"/>
                    <a:pt x="2391" y="7557"/>
                  </a:cubicBezTo>
                  <a:cubicBezTo>
                    <a:pt x="3069" y="8261"/>
                    <a:pt x="3988" y="8609"/>
                    <a:pt x="4898" y="8609"/>
                  </a:cubicBezTo>
                  <a:cubicBezTo>
                    <a:pt x="5772" y="8609"/>
                    <a:pt x="6646" y="8288"/>
                    <a:pt x="7324" y="7637"/>
                  </a:cubicBezTo>
                  <a:cubicBezTo>
                    <a:pt x="9010" y="5995"/>
                    <a:pt x="9055" y="3292"/>
                    <a:pt x="7422" y="1597"/>
                  </a:cubicBezTo>
                  <a:cubicBezTo>
                    <a:pt x="6450" y="589"/>
                    <a:pt x="5139" y="27"/>
                    <a:pt x="3738" y="0"/>
                  </a:cubicBezTo>
                  <a:cubicBezTo>
                    <a:pt x="3715" y="0"/>
                    <a:pt x="3692" y="0"/>
                    <a:pt x="3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10783;p36">
              <a:extLst>
                <a:ext uri="{FF2B5EF4-FFF2-40B4-BE49-F238E27FC236}">
                  <a16:creationId xmlns:a16="http://schemas.microsoft.com/office/drawing/2014/main" id="{101207F5-8BD7-2F13-FDA5-2D3705014A6F}"/>
                </a:ext>
              </a:extLst>
            </p:cNvPr>
            <p:cNvSpPr/>
            <p:nvPr/>
          </p:nvSpPr>
          <p:spPr>
            <a:xfrm>
              <a:off x="4714025" y="2059275"/>
              <a:ext cx="56675" cy="54775"/>
            </a:xfrm>
            <a:custGeom>
              <a:avLst/>
              <a:gdLst/>
              <a:ahLst/>
              <a:cxnLst/>
              <a:rect l="l" t="t" r="r" b="b"/>
              <a:pathLst>
                <a:path w="2267" h="2191" extrusionOk="0">
                  <a:moveTo>
                    <a:pt x="1150" y="726"/>
                  </a:moveTo>
                  <a:cubicBezTo>
                    <a:pt x="1162" y="726"/>
                    <a:pt x="1175" y="726"/>
                    <a:pt x="1187" y="727"/>
                  </a:cubicBezTo>
                  <a:cubicBezTo>
                    <a:pt x="1392" y="745"/>
                    <a:pt x="1544" y="924"/>
                    <a:pt x="1517" y="1129"/>
                  </a:cubicBezTo>
                  <a:cubicBezTo>
                    <a:pt x="1500" y="1323"/>
                    <a:pt x="1331" y="1469"/>
                    <a:pt x="1147" y="1469"/>
                  </a:cubicBezTo>
                  <a:cubicBezTo>
                    <a:pt x="1137" y="1469"/>
                    <a:pt x="1126" y="1469"/>
                    <a:pt x="1116" y="1468"/>
                  </a:cubicBezTo>
                  <a:cubicBezTo>
                    <a:pt x="910" y="1450"/>
                    <a:pt x="759" y="1263"/>
                    <a:pt x="777" y="1057"/>
                  </a:cubicBezTo>
                  <a:cubicBezTo>
                    <a:pt x="786" y="959"/>
                    <a:pt x="830" y="870"/>
                    <a:pt x="910" y="808"/>
                  </a:cubicBezTo>
                  <a:cubicBezTo>
                    <a:pt x="981" y="753"/>
                    <a:pt x="1065" y="726"/>
                    <a:pt x="1150" y="726"/>
                  </a:cubicBezTo>
                  <a:close/>
                  <a:moveTo>
                    <a:pt x="1150" y="0"/>
                  </a:moveTo>
                  <a:cubicBezTo>
                    <a:pt x="898" y="0"/>
                    <a:pt x="652" y="89"/>
                    <a:pt x="455" y="255"/>
                  </a:cubicBezTo>
                  <a:cubicBezTo>
                    <a:pt x="223" y="442"/>
                    <a:pt x="90" y="701"/>
                    <a:pt x="63" y="995"/>
                  </a:cubicBezTo>
                  <a:cubicBezTo>
                    <a:pt x="0" y="1593"/>
                    <a:pt x="447" y="2128"/>
                    <a:pt x="1044" y="2181"/>
                  </a:cubicBezTo>
                  <a:cubicBezTo>
                    <a:pt x="1080" y="2190"/>
                    <a:pt x="1116" y="2190"/>
                    <a:pt x="1151" y="2190"/>
                  </a:cubicBezTo>
                  <a:cubicBezTo>
                    <a:pt x="1704" y="2190"/>
                    <a:pt x="2177" y="1762"/>
                    <a:pt x="2240" y="1200"/>
                  </a:cubicBezTo>
                  <a:cubicBezTo>
                    <a:pt x="2266" y="915"/>
                    <a:pt x="2177" y="629"/>
                    <a:pt x="1990" y="397"/>
                  </a:cubicBezTo>
                  <a:cubicBezTo>
                    <a:pt x="1803" y="174"/>
                    <a:pt x="1544" y="40"/>
                    <a:pt x="1249" y="5"/>
                  </a:cubicBezTo>
                  <a:cubicBezTo>
                    <a:pt x="1216" y="2"/>
                    <a:pt x="1183" y="0"/>
                    <a:pt x="1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10784;p36">
              <a:extLst>
                <a:ext uri="{FF2B5EF4-FFF2-40B4-BE49-F238E27FC236}">
                  <a16:creationId xmlns:a16="http://schemas.microsoft.com/office/drawing/2014/main" id="{2BCA6F55-124F-C4D6-8A71-38244F595CA0}"/>
                </a:ext>
              </a:extLst>
            </p:cNvPr>
            <p:cNvSpPr/>
            <p:nvPr/>
          </p:nvSpPr>
          <p:spPr>
            <a:xfrm>
              <a:off x="4635750" y="2198875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42" y="719"/>
                  </a:moveTo>
                  <a:cubicBezTo>
                    <a:pt x="1160" y="719"/>
                    <a:pt x="1169" y="719"/>
                    <a:pt x="1178" y="728"/>
                  </a:cubicBezTo>
                  <a:cubicBezTo>
                    <a:pt x="1276" y="737"/>
                    <a:pt x="1374" y="781"/>
                    <a:pt x="1436" y="862"/>
                  </a:cubicBezTo>
                  <a:cubicBezTo>
                    <a:pt x="1499" y="933"/>
                    <a:pt x="1526" y="1031"/>
                    <a:pt x="1517" y="1129"/>
                  </a:cubicBezTo>
                  <a:cubicBezTo>
                    <a:pt x="1508" y="1227"/>
                    <a:pt x="1463" y="1317"/>
                    <a:pt x="1383" y="1388"/>
                  </a:cubicBezTo>
                  <a:cubicBezTo>
                    <a:pt x="1313" y="1443"/>
                    <a:pt x="1229" y="1470"/>
                    <a:pt x="1143" y="1470"/>
                  </a:cubicBezTo>
                  <a:cubicBezTo>
                    <a:pt x="1131" y="1470"/>
                    <a:pt x="1119" y="1469"/>
                    <a:pt x="1106" y="1468"/>
                  </a:cubicBezTo>
                  <a:cubicBezTo>
                    <a:pt x="901" y="1450"/>
                    <a:pt x="750" y="1263"/>
                    <a:pt x="776" y="1058"/>
                  </a:cubicBezTo>
                  <a:cubicBezTo>
                    <a:pt x="785" y="960"/>
                    <a:pt x="830" y="871"/>
                    <a:pt x="910" y="808"/>
                  </a:cubicBezTo>
                  <a:cubicBezTo>
                    <a:pt x="973" y="755"/>
                    <a:pt x="1053" y="719"/>
                    <a:pt x="1142" y="719"/>
                  </a:cubicBezTo>
                  <a:close/>
                  <a:moveTo>
                    <a:pt x="1147" y="1"/>
                  </a:moveTo>
                  <a:cubicBezTo>
                    <a:pt x="891" y="1"/>
                    <a:pt x="651" y="90"/>
                    <a:pt x="446" y="255"/>
                  </a:cubicBezTo>
                  <a:cubicBezTo>
                    <a:pt x="223" y="442"/>
                    <a:pt x="80" y="701"/>
                    <a:pt x="54" y="995"/>
                  </a:cubicBezTo>
                  <a:cubicBezTo>
                    <a:pt x="0" y="1593"/>
                    <a:pt x="437" y="2128"/>
                    <a:pt x="1044" y="2182"/>
                  </a:cubicBezTo>
                  <a:cubicBezTo>
                    <a:pt x="1080" y="2191"/>
                    <a:pt x="1115" y="2191"/>
                    <a:pt x="1151" y="2191"/>
                  </a:cubicBezTo>
                  <a:cubicBezTo>
                    <a:pt x="1401" y="2191"/>
                    <a:pt x="1642" y="2102"/>
                    <a:pt x="1838" y="1941"/>
                  </a:cubicBezTo>
                  <a:cubicBezTo>
                    <a:pt x="2070" y="1754"/>
                    <a:pt x="2204" y="1495"/>
                    <a:pt x="2230" y="1201"/>
                  </a:cubicBezTo>
                  <a:cubicBezTo>
                    <a:pt x="2257" y="906"/>
                    <a:pt x="2177" y="630"/>
                    <a:pt x="1990" y="398"/>
                  </a:cubicBezTo>
                  <a:cubicBezTo>
                    <a:pt x="1802" y="175"/>
                    <a:pt x="1544" y="32"/>
                    <a:pt x="1249" y="5"/>
                  </a:cubicBezTo>
                  <a:cubicBezTo>
                    <a:pt x="1215" y="2"/>
                    <a:pt x="1181" y="1"/>
                    <a:pt x="1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10785;p36">
              <a:extLst>
                <a:ext uri="{FF2B5EF4-FFF2-40B4-BE49-F238E27FC236}">
                  <a16:creationId xmlns:a16="http://schemas.microsoft.com/office/drawing/2014/main" id="{BE7C2E4A-B42F-D50D-659F-C248F68EB85B}"/>
                </a:ext>
              </a:extLst>
            </p:cNvPr>
            <p:cNvSpPr/>
            <p:nvPr/>
          </p:nvSpPr>
          <p:spPr>
            <a:xfrm>
              <a:off x="4751275" y="2431050"/>
              <a:ext cx="56450" cy="54550"/>
            </a:xfrm>
            <a:custGeom>
              <a:avLst/>
              <a:gdLst/>
              <a:ahLst/>
              <a:cxnLst/>
              <a:rect l="l" t="t" r="r" b="b"/>
              <a:pathLst>
                <a:path w="2258" h="2182" extrusionOk="0">
                  <a:moveTo>
                    <a:pt x="1151" y="719"/>
                  </a:moveTo>
                  <a:cubicBezTo>
                    <a:pt x="1356" y="737"/>
                    <a:pt x="1508" y="924"/>
                    <a:pt x="1490" y="1129"/>
                  </a:cubicBezTo>
                  <a:cubicBezTo>
                    <a:pt x="1481" y="1227"/>
                    <a:pt x="1428" y="1316"/>
                    <a:pt x="1356" y="1379"/>
                  </a:cubicBezTo>
                  <a:cubicBezTo>
                    <a:pt x="1286" y="1433"/>
                    <a:pt x="1202" y="1461"/>
                    <a:pt x="1116" y="1461"/>
                  </a:cubicBezTo>
                  <a:cubicBezTo>
                    <a:pt x="1104" y="1461"/>
                    <a:pt x="1092" y="1460"/>
                    <a:pt x="1080" y="1459"/>
                  </a:cubicBezTo>
                  <a:cubicBezTo>
                    <a:pt x="982" y="1450"/>
                    <a:pt x="892" y="1406"/>
                    <a:pt x="830" y="1325"/>
                  </a:cubicBezTo>
                  <a:cubicBezTo>
                    <a:pt x="767" y="1254"/>
                    <a:pt x="732" y="1156"/>
                    <a:pt x="741" y="1058"/>
                  </a:cubicBezTo>
                  <a:cubicBezTo>
                    <a:pt x="750" y="951"/>
                    <a:pt x="803" y="861"/>
                    <a:pt x="875" y="799"/>
                  </a:cubicBezTo>
                  <a:cubicBezTo>
                    <a:pt x="946" y="745"/>
                    <a:pt x="1026" y="719"/>
                    <a:pt x="1115" y="719"/>
                  </a:cubicBezTo>
                  <a:close/>
                  <a:moveTo>
                    <a:pt x="1113" y="0"/>
                  </a:moveTo>
                  <a:cubicBezTo>
                    <a:pt x="858" y="0"/>
                    <a:pt x="615" y="82"/>
                    <a:pt x="420" y="246"/>
                  </a:cubicBezTo>
                  <a:cubicBezTo>
                    <a:pt x="197" y="433"/>
                    <a:pt x="54" y="692"/>
                    <a:pt x="27" y="986"/>
                  </a:cubicBezTo>
                  <a:cubicBezTo>
                    <a:pt x="0" y="1281"/>
                    <a:pt x="89" y="1557"/>
                    <a:pt x="268" y="1789"/>
                  </a:cubicBezTo>
                  <a:cubicBezTo>
                    <a:pt x="455" y="2012"/>
                    <a:pt x="723" y="2146"/>
                    <a:pt x="1008" y="2182"/>
                  </a:cubicBezTo>
                  <a:lnTo>
                    <a:pt x="1115" y="2182"/>
                  </a:lnTo>
                  <a:cubicBezTo>
                    <a:pt x="1365" y="2182"/>
                    <a:pt x="1615" y="2093"/>
                    <a:pt x="1811" y="1932"/>
                  </a:cubicBezTo>
                  <a:cubicBezTo>
                    <a:pt x="2034" y="1745"/>
                    <a:pt x="2177" y="1486"/>
                    <a:pt x="2204" y="1192"/>
                  </a:cubicBezTo>
                  <a:cubicBezTo>
                    <a:pt x="2257" y="594"/>
                    <a:pt x="1820" y="59"/>
                    <a:pt x="1222" y="5"/>
                  </a:cubicBezTo>
                  <a:cubicBezTo>
                    <a:pt x="1186" y="2"/>
                    <a:pt x="1149" y="0"/>
                    <a:pt x="1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10786;p36">
              <a:extLst>
                <a:ext uri="{FF2B5EF4-FFF2-40B4-BE49-F238E27FC236}">
                  <a16:creationId xmlns:a16="http://schemas.microsoft.com/office/drawing/2014/main" id="{2D52A200-BEED-8EC3-92D3-0FB24AE2DAB7}"/>
                </a:ext>
              </a:extLst>
            </p:cNvPr>
            <p:cNvSpPr/>
            <p:nvPr/>
          </p:nvSpPr>
          <p:spPr>
            <a:xfrm>
              <a:off x="3559425" y="1329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17"/>
                  </a:moveTo>
                  <a:lnTo>
                    <a:pt x="7458" y="1829"/>
                  </a:lnTo>
                  <a:cubicBezTo>
                    <a:pt x="12400" y="6771"/>
                    <a:pt x="9653" y="12650"/>
                    <a:pt x="7512" y="15068"/>
                  </a:cubicBezTo>
                  <a:lnTo>
                    <a:pt x="6646" y="16040"/>
                  </a:lnTo>
                  <a:lnTo>
                    <a:pt x="5781" y="15068"/>
                  </a:lnTo>
                  <a:cubicBezTo>
                    <a:pt x="3640" y="12650"/>
                    <a:pt x="892" y="6771"/>
                    <a:pt x="5826" y="1829"/>
                  </a:cubicBezTo>
                  <a:lnTo>
                    <a:pt x="6646" y="1017"/>
                  </a:lnTo>
                  <a:close/>
                  <a:moveTo>
                    <a:pt x="6646" y="0"/>
                  </a:moveTo>
                  <a:lnTo>
                    <a:pt x="5317" y="1320"/>
                  </a:lnTo>
                  <a:cubicBezTo>
                    <a:pt x="0" y="6646"/>
                    <a:pt x="2944" y="12953"/>
                    <a:pt x="5246" y="15541"/>
                  </a:cubicBezTo>
                  <a:lnTo>
                    <a:pt x="6646" y="17120"/>
                  </a:lnTo>
                  <a:lnTo>
                    <a:pt x="8047" y="15541"/>
                  </a:lnTo>
                  <a:cubicBezTo>
                    <a:pt x="10349" y="12953"/>
                    <a:pt x="13293" y="6646"/>
                    <a:pt x="7967" y="1320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10787;p36">
              <a:extLst>
                <a:ext uri="{FF2B5EF4-FFF2-40B4-BE49-F238E27FC236}">
                  <a16:creationId xmlns:a16="http://schemas.microsoft.com/office/drawing/2014/main" id="{E01A42FA-DF6D-04BC-FF35-16E0F9C60602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10788;p36">
              <a:extLst>
                <a:ext uri="{FF2B5EF4-FFF2-40B4-BE49-F238E27FC236}">
                  <a16:creationId xmlns:a16="http://schemas.microsoft.com/office/drawing/2014/main" id="{593F2529-1770-89C8-3815-47B1C8D0AED5}"/>
                </a:ext>
              </a:extLst>
            </p:cNvPr>
            <p:cNvSpPr/>
            <p:nvPr/>
          </p:nvSpPr>
          <p:spPr>
            <a:xfrm>
              <a:off x="3620525" y="1429325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18"/>
                  </a:moveTo>
                  <a:cubicBezTo>
                    <a:pt x="7467" y="3944"/>
                    <a:pt x="4863" y="7655"/>
                    <a:pt x="4202" y="8485"/>
                  </a:cubicBezTo>
                  <a:cubicBezTo>
                    <a:pt x="3560" y="7664"/>
                    <a:pt x="982" y="3899"/>
                    <a:pt x="4202" y="518"/>
                  </a:cubicBezTo>
                  <a:close/>
                  <a:moveTo>
                    <a:pt x="4202" y="1"/>
                  </a:moveTo>
                  <a:lnTo>
                    <a:pt x="4077" y="135"/>
                  </a:lnTo>
                  <a:cubicBezTo>
                    <a:pt x="1" y="4203"/>
                    <a:pt x="4024" y="8842"/>
                    <a:pt x="4069" y="8886"/>
                  </a:cubicBezTo>
                  <a:lnTo>
                    <a:pt x="4202" y="9038"/>
                  </a:lnTo>
                  <a:lnTo>
                    <a:pt x="4336" y="8886"/>
                  </a:lnTo>
                  <a:cubicBezTo>
                    <a:pt x="4381" y="8842"/>
                    <a:pt x="8404" y="4203"/>
                    <a:pt x="4327" y="135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10789;p36">
              <a:extLst>
                <a:ext uri="{FF2B5EF4-FFF2-40B4-BE49-F238E27FC236}">
                  <a16:creationId xmlns:a16="http://schemas.microsoft.com/office/drawing/2014/main" id="{117B6B85-093F-4F20-BA97-70A5DC6E4C76}"/>
                </a:ext>
              </a:extLst>
            </p:cNvPr>
            <p:cNvSpPr/>
            <p:nvPr/>
          </p:nvSpPr>
          <p:spPr>
            <a:xfrm>
              <a:off x="4807700" y="2726700"/>
              <a:ext cx="428225" cy="215875"/>
            </a:xfrm>
            <a:custGeom>
              <a:avLst/>
              <a:gdLst/>
              <a:ahLst/>
              <a:cxnLst/>
              <a:rect l="l" t="t" r="r" b="b"/>
              <a:pathLst>
                <a:path w="17129" h="8635" extrusionOk="0">
                  <a:moveTo>
                    <a:pt x="9001" y="731"/>
                  </a:moveTo>
                  <a:cubicBezTo>
                    <a:pt x="11052" y="731"/>
                    <a:pt x="13252" y="1458"/>
                    <a:pt x="15291" y="3496"/>
                  </a:cubicBezTo>
                  <a:lnTo>
                    <a:pt x="16112" y="4317"/>
                  </a:lnTo>
                  <a:lnTo>
                    <a:pt x="15291" y="5129"/>
                  </a:lnTo>
                  <a:cubicBezTo>
                    <a:pt x="13250" y="7173"/>
                    <a:pt x="11048" y="7902"/>
                    <a:pt x="8996" y="7902"/>
                  </a:cubicBezTo>
                  <a:cubicBezTo>
                    <a:pt x="6086" y="7902"/>
                    <a:pt x="3479" y="6438"/>
                    <a:pt x="2061" y="5182"/>
                  </a:cubicBezTo>
                  <a:lnTo>
                    <a:pt x="1089" y="4317"/>
                  </a:lnTo>
                  <a:lnTo>
                    <a:pt x="2061" y="3452"/>
                  </a:lnTo>
                  <a:cubicBezTo>
                    <a:pt x="3480" y="2196"/>
                    <a:pt x="6089" y="731"/>
                    <a:pt x="9001" y="731"/>
                  </a:cubicBezTo>
                  <a:close/>
                  <a:moveTo>
                    <a:pt x="9016" y="0"/>
                  </a:moveTo>
                  <a:cubicBezTo>
                    <a:pt x="5895" y="0"/>
                    <a:pt x="3103" y="1568"/>
                    <a:pt x="1588" y="2917"/>
                  </a:cubicBezTo>
                  <a:lnTo>
                    <a:pt x="0" y="4317"/>
                  </a:lnTo>
                  <a:lnTo>
                    <a:pt x="1588" y="5718"/>
                  </a:lnTo>
                  <a:cubicBezTo>
                    <a:pt x="3105" y="7065"/>
                    <a:pt x="5897" y="8635"/>
                    <a:pt x="9011" y="8635"/>
                  </a:cubicBezTo>
                  <a:cubicBezTo>
                    <a:pt x="11223" y="8635"/>
                    <a:pt x="13596" y="7850"/>
                    <a:pt x="15799" y="5637"/>
                  </a:cubicBezTo>
                  <a:lnTo>
                    <a:pt x="17129" y="4317"/>
                  </a:lnTo>
                  <a:lnTo>
                    <a:pt x="15799" y="2988"/>
                  </a:lnTo>
                  <a:cubicBezTo>
                    <a:pt x="13597" y="785"/>
                    <a:pt x="11224" y="0"/>
                    <a:pt x="90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10790;p36">
              <a:extLst>
                <a:ext uri="{FF2B5EF4-FFF2-40B4-BE49-F238E27FC236}">
                  <a16:creationId xmlns:a16="http://schemas.microsoft.com/office/drawing/2014/main" id="{F435A4B5-279E-BD74-7D4B-F7C0A31EA8D8}"/>
                </a:ext>
              </a:extLst>
            </p:cNvPr>
            <p:cNvSpPr/>
            <p:nvPr/>
          </p:nvSpPr>
          <p:spPr>
            <a:xfrm>
              <a:off x="4917200" y="2790100"/>
              <a:ext cx="212800" cy="88950"/>
            </a:xfrm>
            <a:custGeom>
              <a:avLst/>
              <a:gdLst/>
              <a:ahLst/>
              <a:cxnLst/>
              <a:rect l="l" t="t" r="r" b="b"/>
              <a:pathLst>
                <a:path w="8512" h="3558" extrusionOk="0">
                  <a:moveTo>
                    <a:pt x="4524" y="1"/>
                  </a:moveTo>
                  <a:cubicBezTo>
                    <a:pt x="2003" y="1"/>
                    <a:pt x="1" y="1781"/>
                    <a:pt x="1" y="1781"/>
                  </a:cubicBezTo>
                  <a:cubicBezTo>
                    <a:pt x="1" y="1781"/>
                    <a:pt x="2003" y="3557"/>
                    <a:pt x="4524" y="3557"/>
                  </a:cubicBezTo>
                  <a:cubicBezTo>
                    <a:pt x="5785" y="3557"/>
                    <a:pt x="7176" y="3113"/>
                    <a:pt x="8511" y="1781"/>
                  </a:cubicBezTo>
                  <a:cubicBezTo>
                    <a:pt x="7176" y="446"/>
                    <a:pt x="5785" y="1"/>
                    <a:pt x="4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10791;p36">
              <a:extLst>
                <a:ext uri="{FF2B5EF4-FFF2-40B4-BE49-F238E27FC236}">
                  <a16:creationId xmlns:a16="http://schemas.microsoft.com/office/drawing/2014/main" id="{58FE0266-121D-745E-9EF3-56F9B2A7543E}"/>
                </a:ext>
              </a:extLst>
            </p:cNvPr>
            <p:cNvSpPr/>
            <p:nvPr/>
          </p:nvSpPr>
          <p:spPr>
            <a:xfrm>
              <a:off x="4910275" y="2785875"/>
              <a:ext cx="225950" cy="97375"/>
            </a:xfrm>
            <a:custGeom>
              <a:avLst/>
              <a:gdLst/>
              <a:ahLst/>
              <a:cxnLst/>
              <a:rect l="l" t="t" r="r" b="b"/>
              <a:pathLst>
                <a:path w="9038" h="3895" extrusionOk="0">
                  <a:moveTo>
                    <a:pt x="4782" y="341"/>
                  </a:moveTo>
                  <a:cubicBezTo>
                    <a:pt x="5965" y="341"/>
                    <a:pt x="7267" y="747"/>
                    <a:pt x="8530" y="1950"/>
                  </a:cubicBezTo>
                  <a:cubicBezTo>
                    <a:pt x="7267" y="3153"/>
                    <a:pt x="5964" y="3559"/>
                    <a:pt x="4779" y="3559"/>
                  </a:cubicBezTo>
                  <a:cubicBezTo>
                    <a:pt x="2750" y="3559"/>
                    <a:pt x="1072" y="2367"/>
                    <a:pt x="554" y="1950"/>
                  </a:cubicBezTo>
                  <a:cubicBezTo>
                    <a:pt x="1078" y="1533"/>
                    <a:pt x="2755" y="341"/>
                    <a:pt x="4782" y="341"/>
                  </a:cubicBezTo>
                  <a:close/>
                  <a:moveTo>
                    <a:pt x="4813" y="1"/>
                  </a:moveTo>
                  <a:cubicBezTo>
                    <a:pt x="2240" y="1"/>
                    <a:pt x="182" y="1787"/>
                    <a:pt x="153" y="1816"/>
                  </a:cubicBezTo>
                  <a:lnTo>
                    <a:pt x="1" y="1950"/>
                  </a:lnTo>
                  <a:lnTo>
                    <a:pt x="153" y="2084"/>
                  </a:lnTo>
                  <a:cubicBezTo>
                    <a:pt x="188" y="2111"/>
                    <a:pt x="2240" y="3895"/>
                    <a:pt x="4818" y="3895"/>
                  </a:cubicBezTo>
                  <a:cubicBezTo>
                    <a:pt x="6112" y="3895"/>
                    <a:pt x="7548" y="3440"/>
                    <a:pt x="8913" y="2075"/>
                  </a:cubicBezTo>
                  <a:lnTo>
                    <a:pt x="9038" y="1950"/>
                  </a:lnTo>
                  <a:lnTo>
                    <a:pt x="8913" y="1825"/>
                  </a:lnTo>
                  <a:cubicBezTo>
                    <a:pt x="7545" y="457"/>
                    <a:pt x="6113" y="1"/>
                    <a:pt x="4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10792;p36">
              <a:extLst>
                <a:ext uri="{FF2B5EF4-FFF2-40B4-BE49-F238E27FC236}">
                  <a16:creationId xmlns:a16="http://schemas.microsoft.com/office/drawing/2014/main" id="{E5A8501A-42FA-8160-D75B-FA3265A9EBE8}"/>
                </a:ext>
              </a:extLst>
            </p:cNvPr>
            <p:cNvSpPr/>
            <p:nvPr/>
          </p:nvSpPr>
          <p:spPr>
            <a:xfrm>
              <a:off x="2224825" y="2737825"/>
              <a:ext cx="428025" cy="215675"/>
            </a:xfrm>
            <a:custGeom>
              <a:avLst/>
              <a:gdLst/>
              <a:ahLst/>
              <a:cxnLst/>
              <a:rect l="l" t="t" r="r" b="b"/>
              <a:pathLst>
                <a:path w="17121" h="8627" extrusionOk="0">
                  <a:moveTo>
                    <a:pt x="8131" y="725"/>
                  </a:moveTo>
                  <a:cubicBezTo>
                    <a:pt x="11042" y="725"/>
                    <a:pt x="13650" y="2192"/>
                    <a:pt x="15068" y="3453"/>
                  </a:cubicBezTo>
                  <a:lnTo>
                    <a:pt x="16041" y="4318"/>
                  </a:lnTo>
                  <a:lnTo>
                    <a:pt x="15068" y="5175"/>
                  </a:lnTo>
                  <a:cubicBezTo>
                    <a:pt x="13650" y="6436"/>
                    <a:pt x="11042" y="7902"/>
                    <a:pt x="8131" y="7902"/>
                  </a:cubicBezTo>
                  <a:cubicBezTo>
                    <a:pt x="6080" y="7902"/>
                    <a:pt x="3878" y="7173"/>
                    <a:pt x="1838" y="5130"/>
                  </a:cubicBezTo>
                  <a:lnTo>
                    <a:pt x="1018" y="4318"/>
                  </a:lnTo>
                  <a:lnTo>
                    <a:pt x="1838" y="3497"/>
                  </a:lnTo>
                  <a:cubicBezTo>
                    <a:pt x="3878" y="1454"/>
                    <a:pt x="6080" y="725"/>
                    <a:pt x="8131" y="725"/>
                  </a:cubicBezTo>
                  <a:close/>
                  <a:moveTo>
                    <a:pt x="8116" y="1"/>
                  </a:moveTo>
                  <a:cubicBezTo>
                    <a:pt x="5908" y="1"/>
                    <a:pt x="3534" y="785"/>
                    <a:pt x="1330" y="2989"/>
                  </a:cubicBezTo>
                  <a:lnTo>
                    <a:pt x="1" y="4318"/>
                  </a:lnTo>
                  <a:lnTo>
                    <a:pt x="1330" y="5638"/>
                  </a:lnTo>
                  <a:cubicBezTo>
                    <a:pt x="3533" y="7842"/>
                    <a:pt x="5906" y="8627"/>
                    <a:pt x="8110" y="8627"/>
                  </a:cubicBezTo>
                  <a:cubicBezTo>
                    <a:pt x="11232" y="8627"/>
                    <a:pt x="14025" y="7057"/>
                    <a:pt x="15541" y="5719"/>
                  </a:cubicBezTo>
                  <a:lnTo>
                    <a:pt x="17120" y="4318"/>
                  </a:lnTo>
                  <a:lnTo>
                    <a:pt x="15541" y="2909"/>
                  </a:lnTo>
                  <a:cubicBezTo>
                    <a:pt x="14026" y="1566"/>
                    <a:pt x="11236" y="1"/>
                    <a:pt x="8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10793;p36">
              <a:extLst>
                <a:ext uri="{FF2B5EF4-FFF2-40B4-BE49-F238E27FC236}">
                  <a16:creationId xmlns:a16="http://schemas.microsoft.com/office/drawing/2014/main" id="{54DA3B4D-15C6-6D90-A193-AC66C7B1EAD2}"/>
                </a:ext>
              </a:extLst>
            </p:cNvPr>
            <p:cNvSpPr/>
            <p:nvPr/>
          </p:nvSpPr>
          <p:spPr>
            <a:xfrm>
              <a:off x="2330775" y="2801250"/>
              <a:ext cx="212775" cy="88950"/>
            </a:xfrm>
            <a:custGeom>
              <a:avLst/>
              <a:gdLst/>
              <a:ahLst/>
              <a:cxnLst/>
              <a:rect l="l" t="t" r="r" b="b"/>
              <a:pathLst>
                <a:path w="8511" h="3558" extrusionOk="0">
                  <a:moveTo>
                    <a:pt x="3987" y="1"/>
                  </a:moveTo>
                  <a:cubicBezTo>
                    <a:pt x="2726" y="1"/>
                    <a:pt x="1335" y="446"/>
                    <a:pt x="0" y="1781"/>
                  </a:cubicBezTo>
                  <a:cubicBezTo>
                    <a:pt x="1335" y="3113"/>
                    <a:pt x="2726" y="3557"/>
                    <a:pt x="3987" y="3557"/>
                  </a:cubicBezTo>
                  <a:cubicBezTo>
                    <a:pt x="6509" y="3557"/>
                    <a:pt x="8511" y="1781"/>
                    <a:pt x="8511" y="1781"/>
                  </a:cubicBezTo>
                  <a:cubicBezTo>
                    <a:pt x="8511" y="1781"/>
                    <a:pt x="6509" y="1"/>
                    <a:pt x="3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10794;p36">
              <a:extLst>
                <a:ext uri="{FF2B5EF4-FFF2-40B4-BE49-F238E27FC236}">
                  <a16:creationId xmlns:a16="http://schemas.microsoft.com/office/drawing/2014/main" id="{E6210F4B-257C-F46E-A585-D25A9DDC8F96}"/>
                </a:ext>
              </a:extLst>
            </p:cNvPr>
            <p:cNvSpPr/>
            <p:nvPr/>
          </p:nvSpPr>
          <p:spPr>
            <a:xfrm>
              <a:off x="2324525" y="2796975"/>
              <a:ext cx="225950" cy="97425"/>
            </a:xfrm>
            <a:custGeom>
              <a:avLst/>
              <a:gdLst/>
              <a:ahLst/>
              <a:cxnLst/>
              <a:rect l="l" t="t" r="r" b="b"/>
              <a:pathLst>
                <a:path w="9038" h="3897" extrusionOk="0">
                  <a:moveTo>
                    <a:pt x="4257" y="338"/>
                  </a:moveTo>
                  <a:cubicBezTo>
                    <a:pt x="6283" y="338"/>
                    <a:pt x="7957" y="1532"/>
                    <a:pt x="8475" y="1943"/>
                  </a:cubicBezTo>
                  <a:cubicBezTo>
                    <a:pt x="7956" y="2350"/>
                    <a:pt x="6258" y="3534"/>
                    <a:pt x="4225" y="3534"/>
                  </a:cubicBezTo>
                  <a:cubicBezTo>
                    <a:pt x="3044" y="3534"/>
                    <a:pt x="1751" y="3135"/>
                    <a:pt x="509" y="1952"/>
                  </a:cubicBezTo>
                  <a:cubicBezTo>
                    <a:pt x="1772" y="745"/>
                    <a:pt x="3074" y="338"/>
                    <a:pt x="4257" y="338"/>
                  </a:cubicBezTo>
                  <a:close/>
                  <a:moveTo>
                    <a:pt x="4219" y="0"/>
                  </a:moveTo>
                  <a:cubicBezTo>
                    <a:pt x="2921" y="0"/>
                    <a:pt x="1492" y="454"/>
                    <a:pt x="125" y="1818"/>
                  </a:cubicBezTo>
                  <a:lnTo>
                    <a:pt x="0" y="1952"/>
                  </a:lnTo>
                  <a:lnTo>
                    <a:pt x="125" y="2077"/>
                  </a:lnTo>
                  <a:cubicBezTo>
                    <a:pt x="1490" y="3442"/>
                    <a:pt x="2918" y="3897"/>
                    <a:pt x="4220" y="3897"/>
                  </a:cubicBezTo>
                  <a:cubicBezTo>
                    <a:pt x="6789" y="3897"/>
                    <a:pt x="8850" y="2113"/>
                    <a:pt x="8886" y="2086"/>
                  </a:cubicBezTo>
                  <a:lnTo>
                    <a:pt x="9037" y="1952"/>
                  </a:lnTo>
                  <a:lnTo>
                    <a:pt x="8886" y="1809"/>
                  </a:lnTo>
                  <a:cubicBezTo>
                    <a:pt x="8850" y="1786"/>
                    <a:pt x="6793" y="0"/>
                    <a:pt x="4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10795;p36">
              <a:extLst>
                <a:ext uri="{FF2B5EF4-FFF2-40B4-BE49-F238E27FC236}">
                  <a16:creationId xmlns:a16="http://schemas.microsoft.com/office/drawing/2014/main" id="{AC9C58CB-8CA9-D04F-C1E5-1E5FAB9797A3}"/>
                </a:ext>
              </a:extLst>
            </p:cNvPr>
            <p:cNvSpPr/>
            <p:nvPr/>
          </p:nvSpPr>
          <p:spPr>
            <a:xfrm>
              <a:off x="3559425" y="3923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80"/>
                  </a:moveTo>
                  <a:lnTo>
                    <a:pt x="7512" y="2052"/>
                  </a:lnTo>
                  <a:cubicBezTo>
                    <a:pt x="9653" y="4470"/>
                    <a:pt x="12400" y="10349"/>
                    <a:pt x="7458" y="15291"/>
                  </a:cubicBezTo>
                  <a:lnTo>
                    <a:pt x="6646" y="16103"/>
                  </a:lnTo>
                  <a:lnTo>
                    <a:pt x="5826" y="15291"/>
                  </a:lnTo>
                  <a:cubicBezTo>
                    <a:pt x="892" y="10349"/>
                    <a:pt x="3640" y="4470"/>
                    <a:pt x="5781" y="2052"/>
                  </a:cubicBezTo>
                  <a:lnTo>
                    <a:pt x="6646" y="1080"/>
                  </a:lnTo>
                  <a:close/>
                  <a:moveTo>
                    <a:pt x="6646" y="0"/>
                  </a:moveTo>
                  <a:lnTo>
                    <a:pt x="5246" y="1579"/>
                  </a:lnTo>
                  <a:cubicBezTo>
                    <a:pt x="2944" y="4166"/>
                    <a:pt x="0" y="10473"/>
                    <a:pt x="5317" y="15799"/>
                  </a:cubicBezTo>
                  <a:lnTo>
                    <a:pt x="6646" y="17120"/>
                  </a:lnTo>
                  <a:lnTo>
                    <a:pt x="7967" y="15799"/>
                  </a:lnTo>
                  <a:cubicBezTo>
                    <a:pt x="13293" y="10473"/>
                    <a:pt x="10349" y="4166"/>
                    <a:pt x="8047" y="1579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10796;p36">
              <a:extLst>
                <a:ext uri="{FF2B5EF4-FFF2-40B4-BE49-F238E27FC236}">
                  <a16:creationId xmlns:a16="http://schemas.microsoft.com/office/drawing/2014/main" id="{1B33220A-5873-5123-AE73-BEA265E7A30F}"/>
                </a:ext>
              </a:extLst>
            </p:cNvPr>
            <p:cNvSpPr/>
            <p:nvPr/>
          </p:nvSpPr>
          <p:spPr>
            <a:xfrm>
              <a:off x="3625425" y="403315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4006" y="1"/>
                    <a:pt x="1" y="4515"/>
                    <a:pt x="4006" y="8511"/>
                  </a:cubicBezTo>
                  <a:cubicBezTo>
                    <a:pt x="8003" y="4515"/>
                    <a:pt x="4006" y="1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10797;p36">
              <a:extLst>
                <a:ext uri="{FF2B5EF4-FFF2-40B4-BE49-F238E27FC236}">
                  <a16:creationId xmlns:a16="http://schemas.microsoft.com/office/drawing/2014/main" id="{8F67B087-5638-2423-DAE0-CDFBBAA23794}"/>
                </a:ext>
              </a:extLst>
            </p:cNvPr>
            <p:cNvSpPr/>
            <p:nvPr/>
          </p:nvSpPr>
          <p:spPr>
            <a:xfrm>
              <a:off x="3620525" y="4026450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54"/>
                  </a:moveTo>
                  <a:cubicBezTo>
                    <a:pt x="4854" y="1375"/>
                    <a:pt x="7467" y="5095"/>
                    <a:pt x="4202" y="8520"/>
                  </a:cubicBezTo>
                  <a:cubicBezTo>
                    <a:pt x="928" y="5095"/>
                    <a:pt x="3542" y="1375"/>
                    <a:pt x="4202" y="554"/>
                  </a:cubicBezTo>
                  <a:close/>
                  <a:moveTo>
                    <a:pt x="4202" y="1"/>
                  </a:moveTo>
                  <a:lnTo>
                    <a:pt x="4069" y="153"/>
                  </a:lnTo>
                  <a:cubicBezTo>
                    <a:pt x="4024" y="197"/>
                    <a:pt x="1" y="4836"/>
                    <a:pt x="4077" y="8904"/>
                  </a:cubicBezTo>
                  <a:lnTo>
                    <a:pt x="4202" y="9038"/>
                  </a:lnTo>
                  <a:lnTo>
                    <a:pt x="4327" y="8904"/>
                  </a:lnTo>
                  <a:cubicBezTo>
                    <a:pt x="8404" y="4836"/>
                    <a:pt x="4381" y="197"/>
                    <a:pt x="4336" y="153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9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84" name="Google Shape;9084;p36"/>
          <p:cNvPicPr preferRelativeResize="0"/>
          <p:nvPr/>
        </p:nvPicPr>
        <p:blipFill rotWithShape="1">
          <a:blip r:embed="rId3">
            <a:alphaModFix/>
          </a:blip>
          <a:srcRect l="46027" t="1562" b="6525"/>
          <a:stretch/>
        </p:blipFill>
        <p:spPr>
          <a:xfrm rot="-6">
            <a:off x="7074775" y="-4"/>
            <a:ext cx="3158098" cy="3024994"/>
          </a:xfrm>
          <a:prstGeom prst="rect">
            <a:avLst/>
          </a:prstGeom>
          <a:noFill/>
          <a:ln>
            <a:noFill/>
          </a:ln>
        </p:spPr>
      </p:pic>
      <p:pic>
        <p:nvPicPr>
          <p:cNvPr id="9085" name="Google Shape;9085;p36"/>
          <p:cNvPicPr preferRelativeResize="0">
            <a:picLocks noGrp="1"/>
          </p:cNvPicPr>
          <p:nvPr>
            <p:ph type="pic" idx="3"/>
          </p:nvPr>
        </p:nvPicPr>
        <p:blipFill rotWithShape="1">
          <a:blip r:embed="rId4">
            <a:alphaModFix/>
          </a:blip>
          <a:srcRect l="3652" t="3761" r="48031" b="1018"/>
          <a:stretch/>
        </p:blipFill>
        <p:spPr>
          <a:xfrm>
            <a:off x="7074775" y="2425350"/>
            <a:ext cx="2069228" cy="2718148"/>
          </a:xfrm>
          <a:prstGeom prst="rect">
            <a:avLst/>
          </a:prstGeom>
        </p:spPr>
      </p:pic>
      <p:sp>
        <p:nvSpPr>
          <p:cNvPr id="9086" name="Google Shape;9086;p36"/>
          <p:cNvSpPr txBox="1">
            <a:spLocks noGrp="1"/>
          </p:cNvSpPr>
          <p:nvPr>
            <p:ph type="title"/>
          </p:nvPr>
        </p:nvSpPr>
        <p:spPr>
          <a:xfrm>
            <a:off x="1728978" y="2571750"/>
            <a:ext cx="3429458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bg-BG" sz="4000" dirty="0">
                <a:latin typeface="+mj-lt"/>
              </a:rPr>
              <a:t>Въведение</a:t>
            </a:r>
            <a:endParaRPr sz="4000" dirty="0">
              <a:latin typeface="+mj-lt"/>
            </a:endParaRPr>
          </a:p>
        </p:txBody>
      </p:sp>
      <p:sp>
        <p:nvSpPr>
          <p:cNvPr id="9087" name="Google Shape;9087;p36"/>
          <p:cNvSpPr txBox="1">
            <a:spLocks noGrp="1"/>
          </p:cNvSpPr>
          <p:nvPr>
            <p:ph type="title" idx="2"/>
          </p:nvPr>
        </p:nvSpPr>
        <p:spPr>
          <a:xfrm>
            <a:off x="2799307" y="1356625"/>
            <a:ext cx="1288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bg-BG" dirty="0"/>
              <a:t>1</a:t>
            </a:r>
            <a:endParaRPr dirty="0"/>
          </a:p>
        </p:txBody>
      </p:sp>
      <p:grpSp>
        <p:nvGrpSpPr>
          <p:cNvPr id="9088" name="Google Shape;9088;p36"/>
          <p:cNvGrpSpPr/>
          <p:nvPr/>
        </p:nvGrpSpPr>
        <p:grpSpPr>
          <a:xfrm>
            <a:off x="312889" y="388913"/>
            <a:ext cx="1620284" cy="1614806"/>
            <a:chOff x="4930100" y="1771600"/>
            <a:chExt cx="953950" cy="950725"/>
          </a:xfrm>
        </p:grpSpPr>
        <p:sp>
          <p:nvSpPr>
            <p:cNvPr id="9089" name="Google Shape;9089;p36"/>
            <p:cNvSpPr/>
            <p:nvPr/>
          </p:nvSpPr>
          <p:spPr>
            <a:xfrm>
              <a:off x="5704525" y="2453000"/>
              <a:ext cx="27750" cy="91225"/>
            </a:xfrm>
            <a:custGeom>
              <a:avLst/>
              <a:gdLst/>
              <a:ahLst/>
              <a:cxnLst/>
              <a:rect l="l" t="t" r="r" b="b"/>
              <a:pathLst>
                <a:path w="1110" h="3649" extrusionOk="0">
                  <a:moveTo>
                    <a:pt x="679" y="0"/>
                  </a:moveTo>
                  <a:cubicBezTo>
                    <a:pt x="504" y="0"/>
                    <a:pt x="318" y="98"/>
                    <a:pt x="200" y="279"/>
                  </a:cubicBezTo>
                  <a:cubicBezTo>
                    <a:pt x="1" y="586"/>
                    <a:pt x="88" y="961"/>
                    <a:pt x="175" y="1287"/>
                  </a:cubicBezTo>
                  <a:cubicBezTo>
                    <a:pt x="391" y="2097"/>
                    <a:pt x="418" y="2713"/>
                    <a:pt x="225" y="3538"/>
                  </a:cubicBezTo>
                  <a:cubicBezTo>
                    <a:pt x="210" y="3599"/>
                    <a:pt x="265" y="3648"/>
                    <a:pt x="317" y="3648"/>
                  </a:cubicBezTo>
                  <a:cubicBezTo>
                    <a:pt x="343" y="3648"/>
                    <a:pt x="369" y="3636"/>
                    <a:pt x="384" y="3605"/>
                  </a:cubicBezTo>
                  <a:cubicBezTo>
                    <a:pt x="607" y="3141"/>
                    <a:pt x="668" y="2641"/>
                    <a:pt x="600" y="2129"/>
                  </a:cubicBezTo>
                  <a:cubicBezTo>
                    <a:pt x="567" y="1885"/>
                    <a:pt x="496" y="1665"/>
                    <a:pt x="418" y="1434"/>
                  </a:cubicBezTo>
                  <a:cubicBezTo>
                    <a:pt x="367" y="1305"/>
                    <a:pt x="321" y="1175"/>
                    <a:pt x="281" y="1043"/>
                  </a:cubicBezTo>
                  <a:cubicBezTo>
                    <a:pt x="134" y="516"/>
                    <a:pt x="234" y="252"/>
                    <a:pt x="582" y="252"/>
                  </a:cubicBezTo>
                  <a:cubicBezTo>
                    <a:pt x="709" y="252"/>
                    <a:pt x="870" y="288"/>
                    <a:pt x="1065" y="359"/>
                  </a:cubicBezTo>
                  <a:cubicBezTo>
                    <a:pt x="1069" y="367"/>
                    <a:pt x="1076" y="370"/>
                    <a:pt x="1083" y="370"/>
                  </a:cubicBezTo>
                  <a:cubicBezTo>
                    <a:pt x="1096" y="370"/>
                    <a:pt x="1110" y="358"/>
                    <a:pt x="1105" y="343"/>
                  </a:cubicBezTo>
                  <a:cubicBezTo>
                    <a:pt x="1036" y="109"/>
                    <a:pt x="863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6"/>
            <p:cNvSpPr/>
            <p:nvPr/>
          </p:nvSpPr>
          <p:spPr>
            <a:xfrm>
              <a:off x="5717700" y="2426850"/>
              <a:ext cx="24000" cy="35300"/>
            </a:xfrm>
            <a:custGeom>
              <a:avLst/>
              <a:gdLst/>
              <a:ahLst/>
              <a:cxnLst/>
              <a:rect l="l" t="t" r="r" b="b"/>
              <a:pathLst>
                <a:path w="960" h="1412" extrusionOk="0">
                  <a:moveTo>
                    <a:pt x="163" y="1"/>
                  </a:moveTo>
                  <a:cubicBezTo>
                    <a:pt x="130" y="1"/>
                    <a:pt x="96" y="4"/>
                    <a:pt x="63" y="11"/>
                  </a:cubicBezTo>
                  <a:cubicBezTo>
                    <a:pt x="14" y="22"/>
                    <a:pt x="0" y="103"/>
                    <a:pt x="48" y="123"/>
                  </a:cubicBezTo>
                  <a:cubicBezTo>
                    <a:pt x="290" y="226"/>
                    <a:pt x="517" y="289"/>
                    <a:pt x="651" y="539"/>
                  </a:cubicBezTo>
                  <a:cubicBezTo>
                    <a:pt x="798" y="811"/>
                    <a:pt x="706" y="1117"/>
                    <a:pt x="559" y="1367"/>
                  </a:cubicBezTo>
                  <a:cubicBezTo>
                    <a:pt x="549" y="1386"/>
                    <a:pt x="566" y="1411"/>
                    <a:pt x="585" y="1411"/>
                  </a:cubicBezTo>
                  <a:cubicBezTo>
                    <a:pt x="590" y="1411"/>
                    <a:pt x="595" y="1410"/>
                    <a:pt x="599" y="1406"/>
                  </a:cubicBezTo>
                  <a:cubicBezTo>
                    <a:pt x="880" y="1202"/>
                    <a:pt x="959" y="823"/>
                    <a:pt x="832" y="503"/>
                  </a:cubicBezTo>
                  <a:cubicBezTo>
                    <a:pt x="730" y="247"/>
                    <a:pt x="451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6"/>
            <p:cNvSpPr/>
            <p:nvPr/>
          </p:nvSpPr>
          <p:spPr>
            <a:xfrm>
              <a:off x="5723600" y="2418875"/>
              <a:ext cx="15500" cy="10500"/>
            </a:xfrm>
            <a:custGeom>
              <a:avLst/>
              <a:gdLst/>
              <a:ahLst/>
              <a:cxnLst/>
              <a:rect l="l" t="t" r="r" b="b"/>
              <a:pathLst>
                <a:path w="620" h="420" extrusionOk="0">
                  <a:moveTo>
                    <a:pt x="548" y="0"/>
                  </a:moveTo>
                  <a:cubicBezTo>
                    <a:pt x="437" y="0"/>
                    <a:pt x="332" y="72"/>
                    <a:pt x="243" y="132"/>
                  </a:cubicBezTo>
                  <a:cubicBezTo>
                    <a:pt x="144" y="202"/>
                    <a:pt x="61" y="279"/>
                    <a:pt x="8" y="390"/>
                  </a:cubicBezTo>
                  <a:cubicBezTo>
                    <a:pt x="1" y="403"/>
                    <a:pt x="10" y="420"/>
                    <a:pt x="24" y="420"/>
                  </a:cubicBezTo>
                  <a:cubicBezTo>
                    <a:pt x="27" y="420"/>
                    <a:pt x="31" y="419"/>
                    <a:pt x="35" y="417"/>
                  </a:cubicBezTo>
                  <a:cubicBezTo>
                    <a:pt x="132" y="357"/>
                    <a:pt x="220" y="284"/>
                    <a:pt x="317" y="224"/>
                  </a:cubicBezTo>
                  <a:cubicBezTo>
                    <a:pt x="408" y="168"/>
                    <a:pt x="517" y="138"/>
                    <a:pt x="595" y="65"/>
                  </a:cubicBezTo>
                  <a:cubicBezTo>
                    <a:pt x="620" y="41"/>
                    <a:pt x="599" y="3"/>
                    <a:pt x="569" y="1"/>
                  </a:cubicBezTo>
                  <a:cubicBezTo>
                    <a:pt x="562" y="1"/>
                    <a:pt x="555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6"/>
            <p:cNvSpPr/>
            <p:nvPr/>
          </p:nvSpPr>
          <p:spPr>
            <a:xfrm>
              <a:off x="5686825" y="2404200"/>
              <a:ext cx="50725" cy="25850"/>
            </a:xfrm>
            <a:custGeom>
              <a:avLst/>
              <a:gdLst/>
              <a:ahLst/>
              <a:cxnLst/>
              <a:rect l="l" t="t" r="r" b="b"/>
              <a:pathLst>
                <a:path w="2029" h="1034" extrusionOk="0">
                  <a:moveTo>
                    <a:pt x="1265" y="1"/>
                  </a:moveTo>
                  <a:cubicBezTo>
                    <a:pt x="1229" y="1"/>
                    <a:pt x="1193" y="3"/>
                    <a:pt x="1157" y="8"/>
                  </a:cubicBezTo>
                  <a:cubicBezTo>
                    <a:pt x="648" y="74"/>
                    <a:pt x="210" y="521"/>
                    <a:pt x="12" y="974"/>
                  </a:cubicBezTo>
                  <a:cubicBezTo>
                    <a:pt x="0" y="1002"/>
                    <a:pt x="22" y="1034"/>
                    <a:pt x="47" y="1034"/>
                  </a:cubicBezTo>
                  <a:cubicBezTo>
                    <a:pt x="56" y="1034"/>
                    <a:pt x="66" y="1030"/>
                    <a:pt x="74" y="1021"/>
                  </a:cubicBezTo>
                  <a:cubicBezTo>
                    <a:pt x="311" y="769"/>
                    <a:pt x="479" y="468"/>
                    <a:pt x="790" y="291"/>
                  </a:cubicBezTo>
                  <a:cubicBezTo>
                    <a:pt x="951" y="199"/>
                    <a:pt x="1112" y="154"/>
                    <a:pt x="1264" y="154"/>
                  </a:cubicBezTo>
                  <a:cubicBezTo>
                    <a:pt x="1556" y="154"/>
                    <a:pt x="1813" y="321"/>
                    <a:pt x="1962" y="646"/>
                  </a:cubicBezTo>
                  <a:cubicBezTo>
                    <a:pt x="1968" y="658"/>
                    <a:pt x="1979" y="664"/>
                    <a:pt x="1990" y="664"/>
                  </a:cubicBezTo>
                  <a:cubicBezTo>
                    <a:pt x="2009" y="664"/>
                    <a:pt x="2029" y="649"/>
                    <a:pt x="2028" y="628"/>
                  </a:cubicBezTo>
                  <a:cubicBezTo>
                    <a:pt x="2014" y="233"/>
                    <a:pt x="1632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6"/>
            <p:cNvSpPr/>
            <p:nvPr/>
          </p:nvSpPr>
          <p:spPr>
            <a:xfrm>
              <a:off x="5723975" y="2362375"/>
              <a:ext cx="25775" cy="43425"/>
            </a:xfrm>
            <a:custGeom>
              <a:avLst/>
              <a:gdLst/>
              <a:ahLst/>
              <a:cxnLst/>
              <a:rect l="l" t="t" r="r" b="b"/>
              <a:pathLst>
                <a:path w="1031" h="1737" extrusionOk="0">
                  <a:moveTo>
                    <a:pt x="465" y="1"/>
                  </a:moveTo>
                  <a:cubicBezTo>
                    <a:pt x="441" y="1"/>
                    <a:pt x="420" y="23"/>
                    <a:pt x="425" y="52"/>
                  </a:cubicBezTo>
                  <a:cubicBezTo>
                    <a:pt x="481" y="383"/>
                    <a:pt x="608" y="660"/>
                    <a:pt x="505" y="1004"/>
                  </a:cubicBezTo>
                  <a:cubicBezTo>
                    <a:pt x="418" y="1299"/>
                    <a:pt x="221" y="1509"/>
                    <a:pt x="7" y="1718"/>
                  </a:cubicBezTo>
                  <a:cubicBezTo>
                    <a:pt x="1" y="1724"/>
                    <a:pt x="7" y="1736"/>
                    <a:pt x="15" y="1736"/>
                  </a:cubicBezTo>
                  <a:cubicBezTo>
                    <a:pt x="16" y="1736"/>
                    <a:pt x="17" y="1736"/>
                    <a:pt x="17" y="1736"/>
                  </a:cubicBezTo>
                  <a:cubicBezTo>
                    <a:pt x="644" y="1537"/>
                    <a:pt x="1031" y="494"/>
                    <a:pt x="493" y="12"/>
                  </a:cubicBezTo>
                  <a:cubicBezTo>
                    <a:pt x="484" y="4"/>
                    <a:pt x="474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6"/>
            <p:cNvSpPr/>
            <p:nvPr/>
          </p:nvSpPr>
          <p:spPr>
            <a:xfrm>
              <a:off x="5689750" y="2363125"/>
              <a:ext cx="46450" cy="50925"/>
            </a:xfrm>
            <a:custGeom>
              <a:avLst/>
              <a:gdLst/>
              <a:ahLst/>
              <a:cxnLst/>
              <a:rect l="l" t="t" r="r" b="b"/>
              <a:pathLst>
                <a:path w="1858" h="2037" extrusionOk="0">
                  <a:moveTo>
                    <a:pt x="1814" y="0"/>
                  </a:moveTo>
                  <a:cubicBezTo>
                    <a:pt x="1809" y="0"/>
                    <a:pt x="1805" y="2"/>
                    <a:pt x="1801" y="7"/>
                  </a:cubicBezTo>
                  <a:cubicBezTo>
                    <a:pt x="1494" y="400"/>
                    <a:pt x="1074" y="539"/>
                    <a:pt x="710" y="862"/>
                  </a:cubicBezTo>
                  <a:cubicBezTo>
                    <a:pt x="392" y="1146"/>
                    <a:pt x="101" y="1537"/>
                    <a:pt x="10" y="1959"/>
                  </a:cubicBezTo>
                  <a:cubicBezTo>
                    <a:pt x="1" y="2002"/>
                    <a:pt x="39" y="2037"/>
                    <a:pt x="75" y="2037"/>
                  </a:cubicBezTo>
                  <a:cubicBezTo>
                    <a:pt x="94" y="2037"/>
                    <a:pt x="112" y="2028"/>
                    <a:pt x="122" y="2006"/>
                  </a:cubicBezTo>
                  <a:cubicBezTo>
                    <a:pt x="391" y="1470"/>
                    <a:pt x="653" y="1034"/>
                    <a:pt x="1178" y="707"/>
                  </a:cubicBezTo>
                  <a:cubicBezTo>
                    <a:pt x="1432" y="549"/>
                    <a:pt x="1858" y="378"/>
                    <a:pt x="1838" y="23"/>
                  </a:cubicBezTo>
                  <a:cubicBezTo>
                    <a:pt x="1838" y="11"/>
                    <a:pt x="1826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6"/>
            <p:cNvSpPr/>
            <p:nvPr/>
          </p:nvSpPr>
          <p:spPr>
            <a:xfrm>
              <a:off x="5699125" y="2373900"/>
              <a:ext cx="23300" cy="11500"/>
            </a:xfrm>
            <a:custGeom>
              <a:avLst/>
              <a:gdLst/>
              <a:ahLst/>
              <a:cxnLst/>
              <a:rect l="l" t="t" r="r" b="b"/>
              <a:pathLst>
                <a:path w="932" h="460" extrusionOk="0">
                  <a:moveTo>
                    <a:pt x="649" y="1"/>
                  </a:moveTo>
                  <a:cubicBezTo>
                    <a:pt x="546" y="1"/>
                    <a:pt x="440" y="26"/>
                    <a:pt x="348" y="66"/>
                  </a:cubicBezTo>
                  <a:cubicBezTo>
                    <a:pt x="211" y="124"/>
                    <a:pt x="0" y="263"/>
                    <a:pt x="5" y="429"/>
                  </a:cubicBezTo>
                  <a:cubicBezTo>
                    <a:pt x="6" y="446"/>
                    <a:pt x="20" y="459"/>
                    <a:pt x="36" y="459"/>
                  </a:cubicBezTo>
                  <a:cubicBezTo>
                    <a:pt x="41" y="459"/>
                    <a:pt x="46" y="458"/>
                    <a:pt x="51" y="455"/>
                  </a:cubicBezTo>
                  <a:cubicBezTo>
                    <a:pt x="180" y="381"/>
                    <a:pt x="249" y="241"/>
                    <a:pt x="393" y="173"/>
                  </a:cubicBezTo>
                  <a:cubicBezTo>
                    <a:pt x="494" y="125"/>
                    <a:pt x="595" y="111"/>
                    <a:pt x="699" y="111"/>
                  </a:cubicBezTo>
                  <a:cubicBezTo>
                    <a:pt x="764" y="111"/>
                    <a:pt x="830" y="117"/>
                    <a:pt x="897" y="122"/>
                  </a:cubicBezTo>
                  <a:cubicBezTo>
                    <a:pt x="898" y="122"/>
                    <a:pt x="898" y="122"/>
                    <a:pt x="899" y="122"/>
                  </a:cubicBezTo>
                  <a:cubicBezTo>
                    <a:pt x="926" y="122"/>
                    <a:pt x="932" y="84"/>
                    <a:pt x="911" y="71"/>
                  </a:cubicBezTo>
                  <a:cubicBezTo>
                    <a:pt x="833" y="21"/>
                    <a:pt x="742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6"/>
            <p:cNvSpPr/>
            <p:nvPr/>
          </p:nvSpPr>
          <p:spPr>
            <a:xfrm>
              <a:off x="5697325" y="2363975"/>
              <a:ext cx="7750" cy="20875"/>
            </a:xfrm>
            <a:custGeom>
              <a:avLst/>
              <a:gdLst/>
              <a:ahLst/>
              <a:cxnLst/>
              <a:rect l="l" t="t" r="r" b="b"/>
              <a:pathLst>
                <a:path w="310" h="835" extrusionOk="0">
                  <a:moveTo>
                    <a:pt x="39" y="1"/>
                  </a:moveTo>
                  <a:cubicBezTo>
                    <a:pt x="19" y="1"/>
                    <a:pt x="0" y="24"/>
                    <a:pt x="1" y="43"/>
                  </a:cubicBezTo>
                  <a:cubicBezTo>
                    <a:pt x="5" y="155"/>
                    <a:pt x="101" y="250"/>
                    <a:pt x="130" y="359"/>
                  </a:cubicBezTo>
                  <a:cubicBezTo>
                    <a:pt x="170" y="504"/>
                    <a:pt x="143" y="639"/>
                    <a:pt x="109" y="782"/>
                  </a:cubicBezTo>
                  <a:cubicBezTo>
                    <a:pt x="102" y="808"/>
                    <a:pt x="126" y="834"/>
                    <a:pt x="150" y="834"/>
                  </a:cubicBezTo>
                  <a:cubicBezTo>
                    <a:pt x="160" y="834"/>
                    <a:pt x="169" y="830"/>
                    <a:pt x="177" y="821"/>
                  </a:cubicBezTo>
                  <a:cubicBezTo>
                    <a:pt x="284" y="693"/>
                    <a:pt x="309" y="523"/>
                    <a:pt x="285" y="360"/>
                  </a:cubicBezTo>
                  <a:cubicBezTo>
                    <a:pt x="265" y="225"/>
                    <a:pt x="199" y="22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6"/>
            <p:cNvSpPr/>
            <p:nvPr/>
          </p:nvSpPr>
          <p:spPr>
            <a:xfrm>
              <a:off x="5683475" y="2364625"/>
              <a:ext cx="15525" cy="32650"/>
            </a:xfrm>
            <a:custGeom>
              <a:avLst/>
              <a:gdLst/>
              <a:ahLst/>
              <a:cxnLst/>
              <a:rect l="l" t="t" r="r" b="b"/>
              <a:pathLst>
                <a:path w="621" h="1306" extrusionOk="0">
                  <a:moveTo>
                    <a:pt x="593" y="0"/>
                  </a:moveTo>
                  <a:cubicBezTo>
                    <a:pt x="585" y="0"/>
                    <a:pt x="576" y="4"/>
                    <a:pt x="570" y="12"/>
                  </a:cubicBezTo>
                  <a:cubicBezTo>
                    <a:pt x="419" y="216"/>
                    <a:pt x="318" y="454"/>
                    <a:pt x="214" y="686"/>
                  </a:cubicBezTo>
                  <a:cubicBezTo>
                    <a:pt x="132" y="868"/>
                    <a:pt x="17" y="1052"/>
                    <a:pt x="3" y="1253"/>
                  </a:cubicBezTo>
                  <a:cubicBezTo>
                    <a:pt x="0" y="1285"/>
                    <a:pt x="29" y="1306"/>
                    <a:pt x="57" y="1306"/>
                  </a:cubicBezTo>
                  <a:cubicBezTo>
                    <a:pt x="70" y="1306"/>
                    <a:pt x="83" y="1301"/>
                    <a:pt x="92" y="1291"/>
                  </a:cubicBezTo>
                  <a:cubicBezTo>
                    <a:pt x="243" y="1130"/>
                    <a:pt x="309" y="882"/>
                    <a:pt x="394" y="680"/>
                  </a:cubicBezTo>
                  <a:cubicBezTo>
                    <a:pt x="484" y="469"/>
                    <a:pt x="575" y="257"/>
                    <a:pt x="617" y="31"/>
                  </a:cubicBezTo>
                  <a:cubicBezTo>
                    <a:pt x="621" y="12"/>
                    <a:pt x="607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6"/>
            <p:cNvSpPr/>
            <p:nvPr/>
          </p:nvSpPr>
          <p:spPr>
            <a:xfrm>
              <a:off x="5649300" y="2393275"/>
              <a:ext cx="37900" cy="52000"/>
            </a:xfrm>
            <a:custGeom>
              <a:avLst/>
              <a:gdLst/>
              <a:ahLst/>
              <a:cxnLst/>
              <a:rect l="l" t="t" r="r" b="b"/>
              <a:pathLst>
                <a:path w="1516" h="2080" extrusionOk="0">
                  <a:moveTo>
                    <a:pt x="1109" y="1"/>
                  </a:moveTo>
                  <a:cubicBezTo>
                    <a:pt x="798" y="1"/>
                    <a:pt x="406" y="266"/>
                    <a:pt x="280" y="511"/>
                  </a:cubicBezTo>
                  <a:cubicBezTo>
                    <a:pt x="1" y="1051"/>
                    <a:pt x="203" y="1764"/>
                    <a:pt x="716" y="2076"/>
                  </a:cubicBezTo>
                  <a:cubicBezTo>
                    <a:pt x="720" y="2078"/>
                    <a:pt x="723" y="2079"/>
                    <a:pt x="727" y="2079"/>
                  </a:cubicBezTo>
                  <a:cubicBezTo>
                    <a:pt x="745" y="2079"/>
                    <a:pt x="760" y="2055"/>
                    <a:pt x="743" y="2041"/>
                  </a:cubicBezTo>
                  <a:cubicBezTo>
                    <a:pt x="419" y="1766"/>
                    <a:pt x="237" y="1365"/>
                    <a:pt x="299" y="938"/>
                  </a:cubicBezTo>
                  <a:cubicBezTo>
                    <a:pt x="358" y="529"/>
                    <a:pt x="649" y="209"/>
                    <a:pt x="987" y="209"/>
                  </a:cubicBezTo>
                  <a:cubicBezTo>
                    <a:pt x="1131" y="209"/>
                    <a:pt x="1282" y="266"/>
                    <a:pt x="1429" y="398"/>
                  </a:cubicBezTo>
                  <a:cubicBezTo>
                    <a:pt x="1439" y="407"/>
                    <a:pt x="1451" y="411"/>
                    <a:pt x="1463" y="411"/>
                  </a:cubicBezTo>
                  <a:cubicBezTo>
                    <a:pt x="1491" y="411"/>
                    <a:pt x="1516" y="386"/>
                    <a:pt x="1509" y="352"/>
                  </a:cubicBezTo>
                  <a:cubicBezTo>
                    <a:pt x="1455" y="97"/>
                    <a:pt x="1297" y="1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6"/>
            <p:cNvSpPr/>
            <p:nvPr/>
          </p:nvSpPr>
          <p:spPr>
            <a:xfrm>
              <a:off x="5623675" y="2373875"/>
              <a:ext cx="66600" cy="68650"/>
            </a:xfrm>
            <a:custGeom>
              <a:avLst/>
              <a:gdLst/>
              <a:ahLst/>
              <a:cxnLst/>
              <a:rect l="l" t="t" r="r" b="b"/>
              <a:pathLst>
                <a:path w="2664" h="2746" extrusionOk="0">
                  <a:moveTo>
                    <a:pt x="1497" y="0"/>
                  </a:moveTo>
                  <a:cubicBezTo>
                    <a:pt x="1266" y="0"/>
                    <a:pt x="1031" y="73"/>
                    <a:pt x="835" y="236"/>
                  </a:cubicBezTo>
                  <a:cubicBezTo>
                    <a:pt x="1" y="929"/>
                    <a:pt x="391" y="2153"/>
                    <a:pt x="1136" y="2731"/>
                  </a:cubicBezTo>
                  <a:cubicBezTo>
                    <a:pt x="1149" y="2741"/>
                    <a:pt x="1163" y="2746"/>
                    <a:pt x="1176" y="2746"/>
                  </a:cubicBezTo>
                  <a:cubicBezTo>
                    <a:pt x="1220" y="2746"/>
                    <a:pt x="1256" y="2694"/>
                    <a:pt x="1217" y="2650"/>
                  </a:cubicBezTo>
                  <a:cubicBezTo>
                    <a:pt x="751" y="2135"/>
                    <a:pt x="341" y="1503"/>
                    <a:pt x="631" y="795"/>
                  </a:cubicBezTo>
                  <a:cubicBezTo>
                    <a:pt x="780" y="428"/>
                    <a:pt x="1121" y="151"/>
                    <a:pt x="1505" y="151"/>
                  </a:cubicBezTo>
                  <a:cubicBezTo>
                    <a:pt x="1615" y="151"/>
                    <a:pt x="1729" y="173"/>
                    <a:pt x="1843" y="224"/>
                  </a:cubicBezTo>
                  <a:cubicBezTo>
                    <a:pt x="2247" y="402"/>
                    <a:pt x="2392" y="744"/>
                    <a:pt x="2466" y="1154"/>
                  </a:cubicBezTo>
                  <a:cubicBezTo>
                    <a:pt x="2469" y="1168"/>
                    <a:pt x="2482" y="1175"/>
                    <a:pt x="2495" y="1175"/>
                  </a:cubicBezTo>
                  <a:cubicBezTo>
                    <a:pt x="2508" y="1175"/>
                    <a:pt x="2522" y="1168"/>
                    <a:pt x="2525" y="1154"/>
                  </a:cubicBezTo>
                  <a:cubicBezTo>
                    <a:pt x="2664" y="477"/>
                    <a:pt x="2090" y="0"/>
                    <a:pt x="1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6"/>
            <p:cNvSpPr/>
            <p:nvPr/>
          </p:nvSpPr>
          <p:spPr>
            <a:xfrm>
              <a:off x="5648125" y="2350950"/>
              <a:ext cx="27325" cy="26875"/>
            </a:xfrm>
            <a:custGeom>
              <a:avLst/>
              <a:gdLst/>
              <a:ahLst/>
              <a:cxnLst/>
              <a:rect l="l" t="t" r="r" b="b"/>
              <a:pathLst>
                <a:path w="1093" h="1075" extrusionOk="0">
                  <a:moveTo>
                    <a:pt x="1051" y="1"/>
                  </a:moveTo>
                  <a:cubicBezTo>
                    <a:pt x="1042" y="1"/>
                    <a:pt x="1033" y="4"/>
                    <a:pt x="1025" y="12"/>
                  </a:cubicBezTo>
                  <a:cubicBezTo>
                    <a:pt x="868" y="183"/>
                    <a:pt x="792" y="412"/>
                    <a:pt x="628" y="586"/>
                  </a:cubicBezTo>
                  <a:cubicBezTo>
                    <a:pt x="453" y="772"/>
                    <a:pt x="244" y="900"/>
                    <a:pt x="25" y="1027"/>
                  </a:cubicBezTo>
                  <a:cubicBezTo>
                    <a:pt x="1" y="1041"/>
                    <a:pt x="15" y="1074"/>
                    <a:pt x="39" y="1074"/>
                  </a:cubicBezTo>
                  <a:cubicBezTo>
                    <a:pt x="41" y="1074"/>
                    <a:pt x="43" y="1074"/>
                    <a:pt x="44" y="1074"/>
                  </a:cubicBezTo>
                  <a:cubicBezTo>
                    <a:pt x="303" y="1020"/>
                    <a:pt x="539" y="867"/>
                    <a:pt x="725" y="681"/>
                  </a:cubicBezTo>
                  <a:cubicBezTo>
                    <a:pt x="883" y="523"/>
                    <a:pt x="1092" y="273"/>
                    <a:pt x="1092" y="39"/>
                  </a:cubicBezTo>
                  <a:cubicBezTo>
                    <a:pt x="1092" y="17"/>
                    <a:pt x="1072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6"/>
            <p:cNvSpPr/>
            <p:nvPr/>
          </p:nvSpPr>
          <p:spPr>
            <a:xfrm>
              <a:off x="5640050" y="2345625"/>
              <a:ext cx="35525" cy="10175"/>
            </a:xfrm>
            <a:custGeom>
              <a:avLst/>
              <a:gdLst/>
              <a:ahLst/>
              <a:cxnLst/>
              <a:rect l="l" t="t" r="r" b="b"/>
              <a:pathLst>
                <a:path w="1421" h="407" extrusionOk="0">
                  <a:moveTo>
                    <a:pt x="424" y="0"/>
                  </a:moveTo>
                  <a:cubicBezTo>
                    <a:pt x="406" y="0"/>
                    <a:pt x="387" y="1"/>
                    <a:pt x="368" y="4"/>
                  </a:cubicBezTo>
                  <a:cubicBezTo>
                    <a:pt x="188" y="32"/>
                    <a:pt x="1" y="200"/>
                    <a:pt x="87" y="387"/>
                  </a:cubicBezTo>
                  <a:cubicBezTo>
                    <a:pt x="94" y="401"/>
                    <a:pt x="106" y="407"/>
                    <a:pt x="120" y="407"/>
                  </a:cubicBezTo>
                  <a:cubicBezTo>
                    <a:pt x="138" y="407"/>
                    <a:pt x="157" y="395"/>
                    <a:pt x="162" y="377"/>
                  </a:cubicBezTo>
                  <a:cubicBezTo>
                    <a:pt x="205" y="203"/>
                    <a:pt x="291" y="145"/>
                    <a:pt x="401" y="145"/>
                  </a:cubicBezTo>
                  <a:cubicBezTo>
                    <a:pt x="622" y="145"/>
                    <a:pt x="939" y="384"/>
                    <a:pt x="1176" y="384"/>
                  </a:cubicBezTo>
                  <a:cubicBezTo>
                    <a:pt x="1270" y="384"/>
                    <a:pt x="1352" y="346"/>
                    <a:pt x="1411" y="240"/>
                  </a:cubicBezTo>
                  <a:cubicBezTo>
                    <a:pt x="1420" y="222"/>
                    <a:pt x="1407" y="199"/>
                    <a:pt x="1388" y="199"/>
                  </a:cubicBezTo>
                  <a:cubicBezTo>
                    <a:pt x="1385" y="199"/>
                    <a:pt x="1382" y="199"/>
                    <a:pt x="1379" y="200"/>
                  </a:cubicBezTo>
                  <a:cubicBezTo>
                    <a:pt x="1303" y="224"/>
                    <a:pt x="1236" y="235"/>
                    <a:pt x="1173" y="235"/>
                  </a:cubicBezTo>
                  <a:cubicBezTo>
                    <a:pt x="1032" y="235"/>
                    <a:pt x="913" y="180"/>
                    <a:pt x="754" y="103"/>
                  </a:cubicBezTo>
                  <a:cubicBezTo>
                    <a:pt x="651" y="51"/>
                    <a:pt x="540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6"/>
            <p:cNvSpPr/>
            <p:nvPr/>
          </p:nvSpPr>
          <p:spPr>
            <a:xfrm>
              <a:off x="5643850" y="2314000"/>
              <a:ext cx="18825" cy="34650"/>
            </a:xfrm>
            <a:custGeom>
              <a:avLst/>
              <a:gdLst/>
              <a:ahLst/>
              <a:cxnLst/>
              <a:rect l="l" t="t" r="r" b="b"/>
              <a:pathLst>
                <a:path w="753" h="1386" extrusionOk="0">
                  <a:moveTo>
                    <a:pt x="129" y="1"/>
                  </a:moveTo>
                  <a:cubicBezTo>
                    <a:pt x="94" y="1"/>
                    <a:pt x="59" y="5"/>
                    <a:pt x="23" y="16"/>
                  </a:cubicBezTo>
                  <a:cubicBezTo>
                    <a:pt x="7" y="20"/>
                    <a:pt x="0" y="41"/>
                    <a:pt x="13" y="53"/>
                  </a:cubicBezTo>
                  <a:cubicBezTo>
                    <a:pt x="199" y="233"/>
                    <a:pt x="435" y="332"/>
                    <a:pt x="509" y="606"/>
                  </a:cubicBezTo>
                  <a:cubicBezTo>
                    <a:pt x="586" y="893"/>
                    <a:pt x="432" y="1143"/>
                    <a:pt x="266" y="1360"/>
                  </a:cubicBezTo>
                  <a:cubicBezTo>
                    <a:pt x="258" y="1371"/>
                    <a:pt x="269" y="1386"/>
                    <a:pt x="280" y="1386"/>
                  </a:cubicBezTo>
                  <a:cubicBezTo>
                    <a:pt x="282" y="1386"/>
                    <a:pt x="283" y="1385"/>
                    <a:pt x="285" y="1385"/>
                  </a:cubicBezTo>
                  <a:cubicBezTo>
                    <a:pt x="607" y="1281"/>
                    <a:pt x="753" y="910"/>
                    <a:pt x="697" y="592"/>
                  </a:cubicBezTo>
                  <a:cubicBezTo>
                    <a:pt x="650" y="334"/>
                    <a:pt x="415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6"/>
            <p:cNvSpPr/>
            <p:nvPr/>
          </p:nvSpPr>
          <p:spPr>
            <a:xfrm>
              <a:off x="5622925" y="2314400"/>
              <a:ext cx="27050" cy="30925"/>
            </a:xfrm>
            <a:custGeom>
              <a:avLst/>
              <a:gdLst/>
              <a:ahLst/>
              <a:cxnLst/>
              <a:rect l="l" t="t" r="r" b="b"/>
              <a:pathLst>
                <a:path w="1082" h="1237" extrusionOk="0">
                  <a:moveTo>
                    <a:pt x="938" y="0"/>
                  </a:moveTo>
                  <a:cubicBezTo>
                    <a:pt x="923" y="0"/>
                    <a:pt x="909" y="15"/>
                    <a:pt x="907" y="30"/>
                  </a:cubicBezTo>
                  <a:cubicBezTo>
                    <a:pt x="880" y="276"/>
                    <a:pt x="795" y="392"/>
                    <a:pt x="577" y="509"/>
                  </a:cubicBezTo>
                  <a:cubicBezTo>
                    <a:pt x="464" y="569"/>
                    <a:pt x="347" y="618"/>
                    <a:pt x="249" y="702"/>
                  </a:cubicBezTo>
                  <a:cubicBezTo>
                    <a:pt x="102" y="828"/>
                    <a:pt x="0" y="1020"/>
                    <a:pt x="88" y="1206"/>
                  </a:cubicBezTo>
                  <a:cubicBezTo>
                    <a:pt x="98" y="1227"/>
                    <a:pt x="118" y="1237"/>
                    <a:pt x="140" y="1237"/>
                  </a:cubicBezTo>
                  <a:cubicBezTo>
                    <a:pt x="174" y="1237"/>
                    <a:pt x="211" y="1211"/>
                    <a:pt x="208" y="1173"/>
                  </a:cubicBezTo>
                  <a:cubicBezTo>
                    <a:pt x="182" y="744"/>
                    <a:pt x="623" y="722"/>
                    <a:pt x="862" y="478"/>
                  </a:cubicBezTo>
                  <a:cubicBezTo>
                    <a:pt x="984" y="354"/>
                    <a:pt x="1082" y="158"/>
                    <a:pt x="957" y="10"/>
                  </a:cubicBezTo>
                  <a:cubicBezTo>
                    <a:pt x="952" y="3"/>
                    <a:pt x="945" y="0"/>
                    <a:pt x="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6"/>
            <p:cNvSpPr/>
            <p:nvPr/>
          </p:nvSpPr>
          <p:spPr>
            <a:xfrm>
              <a:off x="5612875" y="2321400"/>
              <a:ext cx="16450" cy="17025"/>
            </a:xfrm>
            <a:custGeom>
              <a:avLst/>
              <a:gdLst/>
              <a:ahLst/>
              <a:cxnLst/>
              <a:rect l="l" t="t" r="r" b="b"/>
              <a:pathLst>
                <a:path w="658" h="681" extrusionOk="0">
                  <a:moveTo>
                    <a:pt x="92" y="0"/>
                  </a:moveTo>
                  <a:cubicBezTo>
                    <a:pt x="70" y="0"/>
                    <a:pt x="48" y="4"/>
                    <a:pt x="27" y="11"/>
                  </a:cubicBezTo>
                  <a:cubicBezTo>
                    <a:pt x="5" y="18"/>
                    <a:pt x="0" y="42"/>
                    <a:pt x="14" y="60"/>
                  </a:cubicBezTo>
                  <a:cubicBezTo>
                    <a:pt x="103" y="164"/>
                    <a:pt x="255" y="202"/>
                    <a:pt x="353" y="307"/>
                  </a:cubicBezTo>
                  <a:cubicBezTo>
                    <a:pt x="456" y="417"/>
                    <a:pt x="508" y="558"/>
                    <a:pt x="595" y="678"/>
                  </a:cubicBezTo>
                  <a:cubicBezTo>
                    <a:pt x="596" y="680"/>
                    <a:pt x="598" y="681"/>
                    <a:pt x="599" y="681"/>
                  </a:cubicBezTo>
                  <a:cubicBezTo>
                    <a:pt x="601" y="681"/>
                    <a:pt x="603" y="679"/>
                    <a:pt x="604" y="677"/>
                  </a:cubicBezTo>
                  <a:cubicBezTo>
                    <a:pt x="657" y="517"/>
                    <a:pt x="563" y="344"/>
                    <a:pt x="460" y="225"/>
                  </a:cubicBezTo>
                  <a:cubicBezTo>
                    <a:pt x="377" y="131"/>
                    <a:pt x="231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6"/>
            <p:cNvSpPr/>
            <p:nvPr/>
          </p:nvSpPr>
          <p:spPr>
            <a:xfrm>
              <a:off x="5599775" y="2321300"/>
              <a:ext cx="17675" cy="27700"/>
            </a:xfrm>
            <a:custGeom>
              <a:avLst/>
              <a:gdLst/>
              <a:ahLst/>
              <a:cxnLst/>
              <a:rect l="l" t="t" r="r" b="b"/>
              <a:pathLst>
                <a:path w="707" h="1108" extrusionOk="0">
                  <a:moveTo>
                    <a:pt x="669" y="0"/>
                  </a:moveTo>
                  <a:cubicBezTo>
                    <a:pt x="664" y="0"/>
                    <a:pt x="659" y="1"/>
                    <a:pt x="654" y="4"/>
                  </a:cubicBezTo>
                  <a:cubicBezTo>
                    <a:pt x="311" y="169"/>
                    <a:pt x="1" y="659"/>
                    <a:pt x="15" y="1043"/>
                  </a:cubicBezTo>
                  <a:cubicBezTo>
                    <a:pt x="17" y="1085"/>
                    <a:pt x="48" y="1107"/>
                    <a:pt x="81" y="1107"/>
                  </a:cubicBezTo>
                  <a:cubicBezTo>
                    <a:pt x="107" y="1107"/>
                    <a:pt x="134" y="1092"/>
                    <a:pt x="144" y="1060"/>
                  </a:cubicBezTo>
                  <a:cubicBezTo>
                    <a:pt x="208" y="872"/>
                    <a:pt x="237" y="691"/>
                    <a:pt x="334" y="512"/>
                  </a:cubicBezTo>
                  <a:cubicBezTo>
                    <a:pt x="428" y="336"/>
                    <a:pt x="563" y="201"/>
                    <a:pt x="689" y="49"/>
                  </a:cubicBezTo>
                  <a:cubicBezTo>
                    <a:pt x="707" y="28"/>
                    <a:pt x="691" y="0"/>
                    <a:pt x="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6"/>
            <p:cNvSpPr/>
            <p:nvPr/>
          </p:nvSpPr>
          <p:spPr>
            <a:xfrm>
              <a:off x="5581975" y="2332125"/>
              <a:ext cx="40725" cy="63675"/>
            </a:xfrm>
            <a:custGeom>
              <a:avLst/>
              <a:gdLst/>
              <a:ahLst/>
              <a:cxnLst/>
              <a:rect l="l" t="t" r="r" b="b"/>
              <a:pathLst>
                <a:path w="1629" h="2547" extrusionOk="0">
                  <a:moveTo>
                    <a:pt x="54" y="1"/>
                  </a:moveTo>
                  <a:cubicBezTo>
                    <a:pt x="21" y="1"/>
                    <a:pt x="0" y="50"/>
                    <a:pt x="26" y="75"/>
                  </a:cubicBezTo>
                  <a:cubicBezTo>
                    <a:pt x="395" y="426"/>
                    <a:pt x="731" y="731"/>
                    <a:pt x="933" y="1215"/>
                  </a:cubicBezTo>
                  <a:cubicBezTo>
                    <a:pt x="1116" y="1654"/>
                    <a:pt x="1076" y="2081"/>
                    <a:pt x="1155" y="2532"/>
                  </a:cubicBezTo>
                  <a:cubicBezTo>
                    <a:pt x="1157" y="2542"/>
                    <a:pt x="1166" y="2547"/>
                    <a:pt x="1175" y="2547"/>
                  </a:cubicBezTo>
                  <a:cubicBezTo>
                    <a:pt x="1183" y="2547"/>
                    <a:pt x="1191" y="2543"/>
                    <a:pt x="1195" y="2536"/>
                  </a:cubicBezTo>
                  <a:cubicBezTo>
                    <a:pt x="1629" y="1700"/>
                    <a:pt x="878" y="328"/>
                    <a:pt x="67" y="4"/>
                  </a:cubicBezTo>
                  <a:cubicBezTo>
                    <a:pt x="62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6"/>
            <p:cNvSpPr/>
            <p:nvPr/>
          </p:nvSpPr>
          <p:spPr>
            <a:xfrm>
              <a:off x="5584025" y="2332950"/>
              <a:ext cx="8175" cy="22300"/>
            </a:xfrm>
            <a:custGeom>
              <a:avLst/>
              <a:gdLst/>
              <a:ahLst/>
              <a:cxnLst/>
              <a:rect l="l" t="t" r="r" b="b"/>
              <a:pathLst>
                <a:path w="327" h="892" extrusionOk="0">
                  <a:moveTo>
                    <a:pt x="28" y="1"/>
                  </a:moveTo>
                  <a:cubicBezTo>
                    <a:pt x="15" y="1"/>
                    <a:pt x="4" y="9"/>
                    <a:pt x="4" y="26"/>
                  </a:cubicBezTo>
                  <a:cubicBezTo>
                    <a:pt x="0" y="168"/>
                    <a:pt x="55" y="314"/>
                    <a:pt x="90" y="453"/>
                  </a:cubicBezTo>
                  <a:cubicBezTo>
                    <a:pt x="126" y="597"/>
                    <a:pt x="156" y="744"/>
                    <a:pt x="237" y="869"/>
                  </a:cubicBezTo>
                  <a:cubicBezTo>
                    <a:pt x="247" y="884"/>
                    <a:pt x="264" y="891"/>
                    <a:pt x="279" y="891"/>
                  </a:cubicBezTo>
                  <a:cubicBezTo>
                    <a:pt x="303" y="891"/>
                    <a:pt x="326" y="875"/>
                    <a:pt x="326" y="845"/>
                  </a:cubicBezTo>
                  <a:cubicBezTo>
                    <a:pt x="325" y="696"/>
                    <a:pt x="267" y="557"/>
                    <a:pt x="217" y="418"/>
                  </a:cubicBezTo>
                  <a:cubicBezTo>
                    <a:pt x="168" y="283"/>
                    <a:pt x="132" y="131"/>
                    <a:pt x="50" y="13"/>
                  </a:cubicBezTo>
                  <a:cubicBezTo>
                    <a:pt x="44" y="5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6"/>
            <p:cNvSpPr/>
            <p:nvPr/>
          </p:nvSpPr>
          <p:spPr>
            <a:xfrm>
              <a:off x="5566800" y="2352150"/>
              <a:ext cx="51025" cy="72350"/>
            </a:xfrm>
            <a:custGeom>
              <a:avLst/>
              <a:gdLst/>
              <a:ahLst/>
              <a:cxnLst/>
              <a:rect l="l" t="t" r="r" b="b"/>
              <a:pathLst>
                <a:path w="2041" h="2894" extrusionOk="0">
                  <a:moveTo>
                    <a:pt x="662" y="1"/>
                  </a:moveTo>
                  <a:cubicBezTo>
                    <a:pt x="236" y="1"/>
                    <a:pt x="46" y="447"/>
                    <a:pt x="28" y="815"/>
                  </a:cubicBezTo>
                  <a:cubicBezTo>
                    <a:pt x="0" y="1340"/>
                    <a:pt x="238" y="1843"/>
                    <a:pt x="623" y="2189"/>
                  </a:cubicBezTo>
                  <a:cubicBezTo>
                    <a:pt x="636" y="2201"/>
                    <a:pt x="651" y="2206"/>
                    <a:pt x="664" y="2206"/>
                  </a:cubicBezTo>
                  <a:cubicBezTo>
                    <a:pt x="712" y="2206"/>
                    <a:pt x="752" y="2147"/>
                    <a:pt x="710" y="2103"/>
                  </a:cubicBezTo>
                  <a:cubicBezTo>
                    <a:pt x="485" y="1863"/>
                    <a:pt x="305" y="1612"/>
                    <a:pt x="218" y="1289"/>
                  </a:cubicBezTo>
                  <a:cubicBezTo>
                    <a:pt x="175" y="1134"/>
                    <a:pt x="156" y="976"/>
                    <a:pt x="162" y="815"/>
                  </a:cubicBezTo>
                  <a:cubicBezTo>
                    <a:pt x="443" y="426"/>
                    <a:pt x="665" y="232"/>
                    <a:pt x="830" y="232"/>
                  </a:cubicBezTo>
                  <a:cubicBezTo>
                    <a:pt x="989" y="232"/>
                    <a:pt x="1094" y="414"/>
                    <a:pt x="1144" y="776"/>
                  </a:cubicBezTo>
                  <a:cubicBezTo>
                    <a:pt x="1188" y="1125"/>
                    <a:pt x="1041" y="1473"/>
                    <a:pt x="1082" y="1825"/>
                  </a:cubicBezTo>
                  <a:cubicBezTo>
                    <a:pt x="1138" y="2317"/>
                    <a:pt x="1507" y="2830"/>
                    <a:pt x="2021" y="2893"/>
                  </a:cubicBezTo>
                  <a:cubicBezTo>
                    <a:pt x="2022" y="2893"/>
                    <a:pt x="2023" y="2893"/>
                    <a:pt x="2024" y="2893"/>
                  </a:cubicBezTo>
                  <a:cubicBezTo>
                    <a:pt x="2038" y="2893"/>
                    <a:pt x="2040" y="2872"/>
                    <a:pt x="2029" y="2865"/>
                  </a:cubicBezTo>
                  <a:cubicBezTo>
                    <a:pt x="1601" y="2588"/>
                    <a:pt x="1267" y="2329"/>
                    <a:pt x="1222" y="1785"/>
                  </a:cubicBezTo>
                  <a:cubicBezTo>
                    <a:pt x="1192" y="1417"/>
                    <a:pt x="1335" y="1059"/>
                    <a:pt x="1294" y="690"/>
                  </a:cubicBezTo>
                  <a:cubicBezTo>
                    <a:pt x="1257" y="364"/>
                    <a:pt x="1062" y="23"/>
                    <a:pt x="698" y="2"/>
                  </a:cubicBezTo>
                  <a:cubicBezTo>
                    <a:pt x="686" y="1"/>
                    <a:pt x="674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6"/>
            <p:cNvSpPr/>
            <p:nvPr/>
          </p:nvSpPr>
          <p:spPr>
            <a:xfrm>
              <a:off x="5543600" y="2332750"/>
              <a:ext cx="30750" cy="37950"/>
            </a:xfrm>
            <a:custGeom>
              <a:avLst/>
              <a:gdLst/>
              <a:ahLst/>
              <a:cxnLst/>
              <a:rect l="l" t="t" r="r" b="b"/>
              <a:pathLst>
                <a:path w="1230" h="1518" extrusionOk="0">
                  <a:moveTo>
                    <a:pt x="58" y="0"/>
                  </a:moveTo>
                  <a:cubicBezTo>
                    <a:pt x="14" y="0"/>
                    <a:pt x="1" y="63"/>
                    <a:pt x="46" y="80"/>
                  </a:cubicBezTo>
                  <a:cubicBezTo>
                    <a:pt x="356" y="194"/>
                    <a:pt x="617" y="415"/>
                    <a:pt x="792" y="694"/>
                  </a:cubicBezTo>
                  <a:cubicBezTo>
                    <a:pt x="954" y="955"/>
                    <a:pt x="956" y="1217"/>
                    <a:pt x="1039" y="1498"/>
                  </a:cubicBezTo>
                  <a:cubicBezTo>
                    <a:pt x="1042" y="1510"/>
                    <a:pt x="1055" y="1518"/>
                    <a:pt x="1067" y="1518"/>
                  </a:cubicBezTo>
                  <a:cubicBezTo>
                    <a:pt x="1075" y="1518"/>
                    <a:pt x="1084" y="1514"/>
                    <a:pt x="1089" y="1504"/>
                  </a:cubicBezTo>
                  <a:cubicBezTo>
                    <a:pt x="1229" y="1217"/>
                    <a:pt x="1087" y="823"/>
                    <a:pt x="921" y="572"/>
                  </a:cubicBezTo>
                  <a:cubicBezTo>
                    <a:pt x="719" y="266"/>
                    <a:pt x="427" y="72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6"/>
            <p:cNvSpPr/>
            <p:nvPr/>
          </p:nvSpPr>
          <p:spPr>
            <a:xfrm>
              <a:off x="5536775" y="2334825"/>
              <a:ext cx="34150" cy="55100"/>
            </a:xfrm>
            <a:custGeom>
              <a:avLst/>
              <a:gdLst/>
              <a:ahLst/>
              <a:cxnLst/>
              <a:rect l="l" t="t" r="r" b="b"/>
              <a:pathLst>
                <a:path w="1366" h="2204" extrusionOk="0">
                  <a:moveTo>
                    <a:pt x="452" y="0"/>
                  </a:moveTo>
                  <a:cubicBezTo>
                    <a:pt x="442" y="0"/>
                    <a:pt x="433" y="4"/>
                    <a:pt x="428" y="13"/>
                  </a:cubicBezTo>
                  <a:cubicBezTo>
                    <a:pt x="0" y="797"/>
                    <a:pt x="456" y="1926"/>
                    <a:pt x="1300" y="2201"/>
                  </a:cubicBezTo>
                  <a:cubicBezTo>
                    <a:pt x="1304" y="2202"/>
                    <a:pt x="1309" y="2203"/>
                    <a:pt x="1313" y="2203"/>
                  </a:cubicBezTo>
                  <a:cubicBezTo>
                    <a:pt x="1349" y="2203"/>
                    <a:pt x="1365" y="2148"/>
                    <a:pt x="1331" y="2126"/>
                  </a:cubicBezTo>
                  <a:cubicBezTo>
                    <a:pt x="970" y="1907"/>
                    <a:pt x="678" y="1619"/>
                    <a:pt x="525" y="1218"/>
                  </a:cubicBezTo>
                  <a:cubicBezTo>
                    <a:pt x="371" y="816"/>
                    <a:pt x="429" y="439"/>
                    <a:pt x="478" y="26"/>
                  </a:cubicBezTo>
                  <a:cubicBezTo>
                    <a:pt x="480" y="10"/>
                    <a:pt x="466" y="0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6"/>
            <p:cNvSpPr/>
            <p:nvPr/>
          </p:nvSpPr>
          <p:spPr>
            <a:xfrm>
              <a:off x="5500975" y="2338075"/>
              <a:ext cx="51800" cy="35800"/>
            </a:xfrm>
            <a:custGeom>
              <a:avLst/>
              <a:gdLst/>
              <a:ahLst/>
              <a:cxnLst/>
              <a:rect l="l" t="t" r="r" b="b"/>
              <a:pathLst>
                <a:path w="2072" h="1432" extrusionOk="0">
                  <a:moveTo>
                    <a:pt x="33" y="0"/>
                  </a:moveTo>
                  <a:cubicBezTo>
                    <a:pt x="30" y="0"/>
                    <a:pt x="26" y="0"/>
                    <a:pt x="23" y="0"/>
                  </a:cubicBezTo>
                  <a:cubicBezTo>
                    <a:pt x="4" y="0"/>
                    <a:pt x="0" y="27"/>
                    <a:pt x="19" y="34"/>
                  </a:cubicBezTo>
                  <a:cubicBezTo>
                    <a:pt x="444" y="171"/>
                    <a:pt x="837" y="277"/>
                    <a:pt x="1200" y="556"/>
                  </a:cubicBezTo>
                  <a:cubicBezTo>
                    <a:pt x="1526" y="807"/>
                    <a:pt x="1735" y="1123"/>
                    <a:pt x="2007" y="1421"/>
                  </a:cubicBezTo>
                  <a:cubicBezTo>
                    <a:pt x="2014" y="1428"/>
                    <a:pt x="2022" y="1431"/>
                    <a:pt x="2030" y="1431"/>
                  </a:cubicBezTo>
                  <a:cubicBezTo>
                    <a:pt x="2051" y="1431"/>
                    <a:pt x="2072" y="1411"/>
                    <a:pt x="2065" y="1389"/>
                  </a:cubicBezTo>
                  <a:cubicBezTo>
                    <a:pt x="1834" y="633"/>
                    <a:pt x="80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6"/>
            <p:cNvSpPr/>
            <p:nvPr/>
          </p:nvSpPr>
          <p:spPr>
            <a:xfrm>
              <a:off x="5659600" y="2464375"/>
              <a:ext cx="39900" cy="45025"/>
            </a:xfrm>
            <a:custGeom>
              <a:avLst/>
              <a:gdLst/>
              <a:ahLst/>
              <a:cxnLst/>
              <a:rect l="l" t="t" r="r" b="b"/>
              <a:pathLst>
                <a:path w="1596" h="1801" extrusionOk="0">
                  <a:moveTo>
                    <a:pt x="430" y="1"/>
                  </a:moveTo>
                  <a:cubicBezTo>
                    <a:pt x="214" y="1"/>
                    <a:pt x="1" y="117"/>
                    <a:pt x="20" y="361"/>
                  </a:cubicBezTo>
                  <a:cubicBezTo>
                    <a:pt x="22" y="390"/>
                    <a:pt x="52" y="414"/>
                    <a:pt x="79" y="414"/>
                  </a:cubicBezTo>
                  <a:cubicBezTo>
                    <a:pt x="95" y="414"/>
                    <a:pt x="110" y="406"/>
                    <a:pt x="118" y="387"/>
                  </a:cubicBezTo>
                  <a:cubicBezTo>
                    <a:pt x="193" y="217"/>
                    <a:pt x="293" y="151"/>
                    <a:pt x="397" y="151"/>
                  </a:cubicBezTo>
                  <a:cubicBezTo>
                    <a:pt x="591" y="151"/>
                    <a:pt x="797" y="384"/>
                    <a:pt x="863" y="603"/>
                  </a:cubicBezTo>
                  <a:cubicBezTo>
                    <a:pt x="935" y="835"/>
                    <a:pt x="931" y="1084"/>
                    <a:pt x="1005" y="1315"/>
                  </a:cubicBezTo>
                  <a:cubicBezTo>
                    <a:pt x="1088" y="1570"/>
                    <a:pt x="1261" y="1801"/>
                    <a:pt x="1541" y="1801"/>
                  </a:cubicBezTo>
                  <a:cubicBezTo>
                    <a:pt x="1553" y="1801"/>
                    <a:pt x="1565" y="1800"/>
                    <a:pt x="1577" y="1799"/>
                  </a:cubicBezTo>
                  <a:cubicBezTo>
                    <a:pt x="1592" y="1798"/>
                    <a:pt x="1596" y="1778"/>
                    <a:pt x="1580" y="1772"/>
                  </a:cubicBezTo>
                  <a:cubicBezTo>
                    <a:pt x="817" y="1503"/>
                    <a:pt x="1312" y="505"/>
                    <a:pt x="730" y="89"/>
                  </a:cubicBezTo>
                  <a:cubicBezTo>
                    <a:pt x="649" y="31"/>
                    <a:pt x="53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6"/>
            <p:cNvSpPr/>
            <p:nvPr/>
          </p:nvSpPr>
          <p:spPr>
            <a:xfrm>
              <a:off x="5665125" y="2444250"/>
              <a:ext cx="53400" cy="96600"/>
            </a:xfrm>
            <a:custGeom>
              <a:avLst/>
              <a:gdLst/>
              <a:ahLst/>
              <a:cxnLst/>
              <a:rect l="l" t="t" r="r" b="b"/>
              <a:pathLst>
                <a:path w="2136" h="3864" extrusionOk="0">
                  <a:moveTo>
                    <a:pt x="467" y="1"/>
                  </a:moveTo>
                  <a:cubicBezTo>
                    <a:pt x="281" y="1"/>
                    <a:pt x="111" y="101"/>
                    <a:pt x="12" y="354"/>
                  </a:cubicBezTo>
                  <a:cubicBezTo>
                    <a:pt x="0" y="385"/>
                    <a:pt x="27" y="406"/>
                    <a:pt x="54" y="406"/>
                  </a:cubicBezTo>
                  <a:cubicBezTo>
                    <a:pt x="71" y="406"/>
                    <a:pt x="88" y="397"/>
                    <a:pt x="94" y="377"/>
                  </a:cubicBezTo>
                  <a:cubicBezTo>
                    <a:pt x="267" y="319"/>
                    <a:pt x="421" y="290"/>
                    <a:pt x="554" y="290"/>
                  </a:cubicBezTo>
                  <a:cubicBezTo>
                    <a:pt x="840" y="290"/>
                    <a:pt x="1034" y="423"/>
                    <a:pt x="1137" y="687"/>
                  </a:cubicBezTo>
                  <a:cubicBezTo>
                    <a:pt x="1232" y="869"/>
                    <a:pt x="1313" y="1057"/>
                    <a:pt x="1381" y="1249"/>
                  </a:cubicBezTo>
                  <a:cubicBezTo>
                    <a:pt x="1469" y="1487"/>
                    <a:pt x="1540" y="1731"/>
                    <a:pt x="1597" y="1978"/>
                  </a:cubicBezTo>
                  <a:cubicBezTo>
                    <a:pt x="1740" y="2598"/>
                    <a:pt x="1735" y="3215"/>
                    <a:pt x="1816" y="3840"/>
                  </a:cubicBezTo>
                  <a:cubicBezTo>
                    <a:pt x="1818" y="3855"/>
                    <a:pt x="1830" y="3864"/>
                    <a:pt x="1842" y="3864"/>
                  </a:cubicBezTo>
                  <a:cubicBezTo>
                    <a:pt x="1851" y="3864"/>
                    <a:pt x="1859" y="3859"/>
                    <a:pt x="1862" y="3847"/>
                  </a:cubicBezTo>
                  <a:cubicBezTo>
                    <a:pt x="2136" y="2781"/>
                    <a:pt x="1781" y="1341"/>
                    <a:pt x="1169" y="433"/>
                  </a:cubicBezTo>
                  <a:cubicBezTo>
                    <a:pt x="1006" y="191"/>
                    <a:pt x="722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6"/>
            <p:cNvSpPr/>
            <p:nvPr/>
          </p:nvSpPr>
          <p:spPr>
            <a:xfrm>
              <a:off x="5670300" y="2258100"/>
              <a:ext cx="89575" cy="62925"/>
            </a:xfrm>
            <a:custGeom>
              <a:avLst/>
              <a:gdLst/>
              <a:ahLst/>
              <a:cxnLst/>
              <a:rect l="l" t="t" r="r" b="b"/>
              <a:pathLst>
                <a:path w="3583" h="2517" extrusionOk="0">
                  <a:moveTo>
                    <a:pt x="3505" y="1"/>
                  </a:moveTo>
                  <a:cubicBezTo>
                    <a:pt x="3491" y="1"/>
                    <a:pt x="3476" y="7"/>
                    <a:pt x="3464" y="22"/>
                  </a:cubicBezTo>
                  <a:cubicBezTo>
                    <a:pt x="3001" y="601"/>
                    <a:pt x="2595" y="1149"/>
                    <a:pt x="1987" y="1588"/>
                  </a:cubicBezTo>
                  <a:cubicBezTo>
                    <a:pt x="1383" y="2024"/>
                    <a:pt x="708" y="2229"/>
                    <a:pt x="18" y="2480"/>
                  </a:cubicBezTo>
                  <a:cubicBezTo>
                    <a:pt x="0" y="2488"/>
                    <a:pt x="1" y="2517"/>
                    <a:pt x="22" y="2517"/>
                  </a:cubicBezTo>
                  <a:cubicBezTo>
                    <a:pt x="23" y="2517"/>
                    <a:pt x="23" y="2517"/>
                    <a:pt x="23" y="2517"/>
                  </a:cubicBezTo>
                  <a:cubicBezTo>
                    <a:pt x="1396" y="2452"/>
                    <a:pt x="2994" y="1347"/>
                    <a:pt x="3563" y="99"/>
                  </a:cubicBezTo>
                  <a:cubicBezTo>
                    <a:pt x="3583" y="54"/>
                    <a:pt x="3545" y="1"/>
                    <a:pt x="3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6"/>
            <p:cNvSpPr/>
            <p:nvPr/>
          </p:nvSpPr>
          <p:spPr>
            <a:xfrm>
              <a:off x="5670300" y="2248375"/>
              <a:ext cx="37375" cy="73750"/>
            </a:xfrm>
            <a:custGeom>
              <a:avLst/>
              <a:gdLst/>
              <a:ahLst/>
              <a:cxnLst/>
              <a:rect l="l" t="t" r="r" b="b"/>
              <a:pathLst>
                <a:path w="1495" h="2950" extrusionOk="0">
                  <a:moveTo>
                    <a:pt x="273" y="0"/>
                  </a:moveTo>
                  <a:cubicBezTo>
                    <a:pt x="212" y="0"/>
                    <a:pt x="186" y="88"/>
                    <a:pt x="241" y="117"/>
                  </a:cubicBezTo>
                  <a:cubicBezTo>
                    <a:pt x="1494" y="782"/>
                    <a:pt x="650" y="2159"/>
                    <a:pt x="15" y="2909"/>
                  </a:cubicBezTo>
                  <a:cubicBezTo>
                    <a:pt x="1" y="2926"/>
                    <a:pt x="13" y="2949"/>
                    <a:pt x="32" y="2949"/>
                  </a:cubicBezTo>
                  <a:cubicBezTo>
                    <a:pt x="36" y="2949"/>
                    <a:pt x="40" y="2948"/>
                    <a:pt x="44" y="2946"/>
                  </a:cubicBezTo>
                  <a:cubicBezTo>
                    <a:pt x="624" y="2651"/>
                    <a:pt x="980" y="1967"/>
                    <a:pt x="1058" y="1338"/>
                  </a:cubicBezTo>
                  <a:cubicBezTo>
                    <a:pt x="1126" y="795"/>
                    <a:pt x="948" y="7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6"/>
            <p:cNvSpPr/>
            <p:nvPr/>
          </p:nvSpPr>
          <p:spPr>
            <a:xfrm>
              <a:off x="5657225" y="2249400"/>
              <a:ext cx="22975" cy="21700"/>
            </a:xfrm>
            <a:custGeom>
              <a:avLst/>
              <a:gdLst/>
              <a:ahLst/>
              <a:cxnLst/>
              <a:rect l="l" t="t" r="r" b="b"/>
              <a:pathLst>
                <a:path w="919" h="868" extrusionOk="0">
                  <a:moveTo>
                    <a:pt x="809" y="1"/>
                  </a:moveTo>
                  <a:cubicBezTo>
                    <a:pt x="623" y="1"/>
                    <a:pt x="441" y="145"/>
                    <a:pt x="313" y="265"/>
                  </a:cubicBezTo>
                  <a:cubicBezTo>
                    <a:pt x="156" y="412"/>
                    <a:pt x="0" y="617"/>
                    <a:pt x="7" y="842"/>
                  </a:cubicBezTo>
                  <a:cubicBezTo>
                    <a:pt x="7" y="859"/>
                    <a:pt x="19" y="868"/>
                    <a:pt x="32" y="868"/>
                  </a:cubicBezTo>
                  <a:cubicBezTo>
                    <a:pt x="42" y="868"/>
                    <a:pt x="51" y="864"/>
                    <a:pt x="58" y="856"/>
                  </a:cubicBezTo>
                  <a:cubicBezTo>
                    <a:pt x="181" y="694"/>
                    <a:pt x="264" y="511"/>
                    <a:pt x="420" y="372"/>
                  </a:cubicBezTo>
                  <a:cubicBezTo>
                    <a:pt x="565" y="245"/>
                    <a:pt x="757" y="201"/>
                    <a:pt x="898" y="73"/>
                  </a:cubicBezTo>
                  <a:cubicBezTo>
                    <a:pt x="918" y="53"/>
                    <a:pt x="909" y="13"/>
                    <a:pt x="881" y="8"/>
                  </a:cubicBezTo>
                  <a:cubicBezTo>
                    <a:pt x="857" y="3"/>
                    <a:pt x="833" y="1"/>
                    <a:pt x="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6"/>
            <p:cNvSpPr/>
            <p:nvPr/>
          </p:nvSpPr>
          <p:spPr>
            <a:xfrm>
              <a:off x="5655750" y="2269375"/>
              <a:ext cx="19275" cy="41500"/>
            </a:xfrm>
            <a:custGeom>
              <a:avLst/>
              <a:gdLst/>
              <a:ahLst/>
              <a:cxnLst/>
              <a:rect l="l" t="t" r="r" b="b"/>
              <a:pathLst>
                <a:path w="771" h="1660" extrusionOk="0">
                  <a:moveTo>
                    <a:pt x="247" y="1"/>
                  </a:moveTo>
                  <a:cubicBezTo>
                    <a:pt x="209" y="1"/>
                    <a:pt x="169" y="9"/>
                    <a:pt x="126" y="27"/>
                  </a:cubicBezTo>
                  <a:cubicBezTo>
                    <a:pt x="106" y="34"/>
                    <a:pt x="93" y="68"/>
                    <a:pt x="119" y="78"/>
                  </a:cubicBezTo>
                  <a:cubicBezTo>
                    <a:pt x="771" y="359"/>
                    <a:pt x="217" y="1175"/>
                    <a:pt x="22" y="1580"/>
                  </a:cubicBezTo>
                  <a:cubicBezTo>
                    <a:pt x="1" y="1624"/>
                    <a:pt x="32" y="1660"/>
                    <a:pt x="69" y="1660"/>
                  </a:cubicBezTo>
                  <a:cubicBezTo>
                    <a:pt x="82" y="1660"/>
                    <a:pt x="95" y="1656"/>
                    <a:pt x="107" y="1646"/>
                  </a:cubicBezTo>
                  <a:cubicBezTo>
                    <a:pt x="417" y="1406"/>
                    <a:pt x="583" y="935"/>
                    <a:pt x="596" y="551"/>
                  </a:cubicBezTo>
                  <a:cubicBezTo>
                    <a:pt x="602" y="336"/>
                    <a:pt x="48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6"/>
            <p:cNvSpPr/>
            <p:nvPr/>
          </p:nvSpPr>
          <p:spPr>
            <a:xfrm>
              <a:off x="5639400" y="2267800"/>
              <a:ext cx="25975" cy="12175"/>
            </a:xfrm>
            <a:custGeom>
              <a:avLst/>
              <a:gdLst/>
              <a:ahLst/>
              <a:cxnLst/>
              <a:rect l="l" t="t" r="r" b="b"/>
              <a:pathLst>
                <a:path w="1039" h="487" extrusionOk="0">
                  <a:moveTo>
                    <a:pt x="642" y="0"/>
                  </a:moveTo>
                  <a:cubicBezTo>
                    <a:pt x="582" y="0"/>
                    <a:pt x="520" y="8"/>
                    <a:pt x="458" y="24"/>
                  </a:cubicBezTo>
                  <a:cubicBezTo>
                    <a:pt x="277" y="69"/>
                    <a:pt x="38" y="217"/>
                    <a:pt x="6" y="416"/>
                  </a:cubicBezTo>
                  <a:cubicBezTo>
                    <a:pt x="1" y="452"/>
                    <a:pt x="30" y="487"/>
                    <a:pt x="61" y="487"/>
                  </a:cubicBezTo>
                  <a:cubicBezTo>
                    <a:pt x="73" y="487"/>
                    <a:pt x="86" y="481"/>
                    <a:pt x="97" y="469"/>
                  </a:cubicBezTo>
                  <a:cubicBezTo>
                    <a:pt x="224" y="332"/>
                    <a:pt x="303" y="208"/>
                    <a:pt x="493" y="151"/>
                  </a:cubicBezTo>
                  <a:cubicBezTo>
                    <a:pt x="553" y="133"/>
                    <a:pt x="615" y="125"/>
                    <a:pt x="677" y="125"/>
                  </a:cubicBezTo>
                  <a:cubicBezTo>
                    <a:pt x="789" y="125"/>
                    <a:pt x="901" y="151"/>
                    <a:pt x="1004" y="191"/>
                  </a:cubicBezTo>
                  <a:cubicBezTo>
                    <a:pt x="1007" y="192"/>
                    <a:pt x="1009" y="193"/>
                    <a:pt x="1012" y="193"/>
                  </a:cubicBezTo>
                  <a:cubicBezTo>
                    <a:pt x="1029" y="193"/>
                    <a:pt x="1038" y="168"/>
                    <a:pt x="1026" y="154"/>
                  </a:cubicBezTo>
                  <a:cubicBezTo>
                    <a:pt x="920" y="46"/>
                    <a:pt x="785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6"/>
            <p:cNvSpPr/>
            <p:nvPr/>
          </p:nvSpPr>
          <p:spPr>
            <a:xfrm>
              <a:off x="5563600" y="2187200"/>
              <a:ext cx="82275" cy="122925"/>
            </a:xfrm>
            <a:custGeom>
              <a:avLst/>
              <a:gdLst/>
              <a:ahLst/>
              <a:cxnLst/>
              <a:rect l="l" t="t" r="r" b="b"/>
              <a:pathLst>
                <a:path w="3291" h="4917" extrusionOk="0">
                  <a:moveTo>
                    <a:pt x="1354" y="0"/>
                  </a:moveTo>
                  <a:cubicBezTo>
                    <a:pt x="1346" y="0"/>
                    <a:pt x="1338" y="3"/>
                    <a:pt x="1331" y="8"/>
                  </a:cubicBezTo>
                  <a:cubicBezTo>
                    <a:pt x="1" y="1056"/>
                    <a:pt x="379" y="3221"/>
                    <a:pt x="1374" y="4357"/>
                  </a:cubicBezTo>
                  <a:cubicBezTo>
                    <a:pt x="1626" y="4644"/>
                    <a:pt x="2040" y="4917"/>
                    <a:pt x="2440" y="4917"/>
                  </a:cubicBezTo>
                  <a:cubicBezTo>
                    <a:pt x="2624" y="4917"/>
                    <a:pt x="2805" y="4859"/>
                    <a:pt x="2966" y="4718"/>
                  </a:cubicBezTo>
                  <a:cubicBezTo>
                    <a:pt x="3272" y="4450"/>
                    <a:pt x="3290" y="4003"/>
                    <a:pt x="2996" y="3732"/>
                  </a:cubicBezTo>
                  <a:cubicBezTo>
                    <a:pt x="2987" y="3723"/>
                    <a:pt x="2976" y="3719"/>
                    <a:pt x="2965" y="3719"/>
                  </a:cubicBezTo>
                  <a:cubicBezTo>
                    <a:pt x="2931" y="3719"/>
                    <a:pt x="2900" y="3754"/>
                    <a:pt x="2921" y="3789"/>
                  </a:cubicBezTo>
                  <a:cubicBezTo>
                    <a:pt x="2794" y="4419"/>
                    <a:pt x="2589" y="4734"/>
                    <a:pt x="2306" y="4734"/>
                  </a:cubicBezTo>
                  <a:cubicBezTo>
                    <a:pt x="2217" y="4734"/>
                    <a:pt x="2121" y="4703"/>
                    <a:pt x="2016" y="4640"/>
                  </a:cubicBezTo>
                  <a:cubicBezTo>
                    <a:pt x="1834" y="4579"/>
                    <a:pt x="1681" y="4471"/>
                    <a:pt x="1558" y="4316"/>
                  </a:cubicBezTo>
                  <a:cubicBezTo>
                    <a:pt x="1415" y="4168"/>
                    <a:pt x="1294" y="3987"/>
                    <a:pt x="1185" y="3813"/>
                  </a:cubicBezTo>
                  <a:cubicBezTo>
                    <a:pt x="928" y="3404"/>
                    <a:pt x="764" y="2957"/>
                    <a:pt x="689" y="2484"/>
                  </a:cubicBezTo>
                  <a:cubicBezTo>
                    <a:pt x="539" y="1549"/>
                    <a:pt x="859" y="797"/>
                    <a:pt x="1385" y="49"/>
                  </a:cubicBezTo>
                  <a:cubicBezTo>
                    <a:pt x="1403" y="23"/>
                    <a:pt x="1379" y="0"/>
                    <a:pt x="1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6"/>
            <p:cNvSpPr/>
            <p:nvPr/>
          </p:nvSpPr>
          <p:spPr>
            <a:xfrm>
              <a:off x="5575100" y="2183275"/>
              <a:ext cx="61025" cy="104575"/>
            </a:xfrm>
            <a:custGeom>
              <a:avLst/>
              <a:gdLst/>
              <a:ahLst/>
              <a:cxnLst/>
              <a:rect l="l" t="t" r="r" b="b"/>
              <a:pathLst>
                <a:path w="2441" h="4183" extrusionOk="0">
                  <a:moveTo>
                    <a:pt x="1182" y="1"/>
                  </a:moveTo>
                  <a:cubicBezTo>
                    <a:pt x="1173" y="1"/>
                    <a:pt x="1165" y="5"/>
                    <a:pt x="1157" y="14"/>
                  </a:cubicBezTo>
                  <a:cubicBezTo>
                    <a:pt x="0" y="1389"/>
                    <a:pt x="437" y="3832"/>
                    <a:pt x="2376" y="4182"/>
                  </a:cubicBezTo>
                  <a:cubicBezTo>
                    <a:pt x="2379" y="4183"/>
                    <a:pt x="2381" y="4183"/>
                    <a:pt x="2384" y="4183"/>
                  </a:cubicBezTo>
                  <a:cubicBezTo>
                    <a:pt x="2425" y="4183"/>
                    <a:pt x="2440" y="4121"/>
                    <a:pt x="2397" y="4111"/>
                  </a:cubicBezTo>
                  <a:cubicBezTo>
                    <a:pt x="1579" y="3924"/>
                    <a:pt x="960" y="3366"/>
                    <a:pt x="742" y="2544"/>
                  </a:cubicBezTo>
                  <a:cubicBezTo>
                    <a:pt x="505" y="1646"/>
                    <a:pt x="816" y="846"/>
                    <a:pt x="1216" y="59"/>
                  </a:cubicBezTo>
                  <a:cubicBezTo>
                    <a:pt x="1229" y="32"/>
                    <a:pt x="1206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36"/>
            <p:cNvSpPr/>
            <p:nvPr/>
          </p:nvSpPr>
          <p:spPr>
            <a:xfrm>
              <a:off x="5512400" y="2085125"/>
              <a:ext cx="220375" cy="176250"/>
            </a:xfrm>
            <a:custGeom>
              <a:avLst/>
              <a:gdLst/>
              <a:ahLst/>
              <a:cxnLst/>
              <a:rect l="l" t="t" r="r" b="b"/>
              <a:pathLst>
                <a:path w="8815" h="7050" extrusionOk="0">
                  <a:moveTo>
                    <a:pt x="4420" y="0"/>
                  </a:moveTo>
                  <a:cubicBezTo>
                    <a:pt x="2497" y="0"/>
                    <a:pt x="812" y="1271"/>
                    <a:pt x="32" y="3053"/>
                  </a:cubicBezTo>
                  <a:cubicBezTo>
                    <a:pt x="0" y="3125"/>
                    <a:pt x="64" y="3191"/>
                    <a:pt x="122" y="3191"/>
                  </a:cubicBezTo>
                  <a:cubicBezTo>
                    <a:pt x="148" y="3191"/>
                    <a:pt x="173" y="3177"/>
                    <a:pt x="188" y="3144"/>
                  </a:cubicBezTo>
                  <a:cubicBezTo>
                    <a:pt x="856" y="1616"/>
                    <a:pt x="2175" y="410"/>
                    <a:pt x="3871" y="199"/>
                  </a:cubicBezTo>
                  <a:cubicBezTo>
                    <a:pt x="4035" y="179"/>
                    <a:pt x="4200" y="169"/>
                    <a:pt x="4363" y="169"/>
                  </a:cubicBezTo>
                  <a:cubicBezTo>
                    <a:pt x="5989" y="169"/>
                    <a:pt x="7504" y="1168"/>
                    <a:pt x="8023" y="2758"/>
                  </a:cubicBezTo>
                  <a:cubicBezTo>
                    <a:pt x="8571" y="4437"/>
                    <a:pt x="7575" y="6392"/>
                    <a:pt x="5816" y="6792"/>
                  </a:cubicBezTo>
                  <a:cubicBezTo>
                    <a:pt x="5672" y="6825"/>
                    <a:pt x="5529" y="6840"/>
                    <a:pt x="5389" y="6840"/>
                  </a:cubicBezTo>
                  <a:cubicBezTo>
                    <a:pt x="4327" y="6840"/>
                    <a:pt x="3435" y="5945"/>
                    <a:pt x="3451" y="4826"/>
                  </a:cubicBezTo>
                  <a:cubicBezTo>
                    <a:pt x="3460" y="4205"/>
                    <a:pt x="3869" y="3561"/>
                    <a:pt x="4542" y="3561"/>
                  </a:cubicBezTo>
                  <a:cubicBezTo>
                    <a:pt x="4557" y="3561"/>
                    <a:pt x="4572" y="3562"/>
                    <a:pt x="4588" y="3562"/>
                  </a:cubicBezTo>
                  <a:cubicBezTo>
                    <a:pt x="5006" y="3581"/>
                    <a:pt x="5281" y="3802"/>
                    <a:pt x="5476" y="4133"/>
                  </a:cubicBezTo>
                  <a:cubicBezTo>
                    <a:pt x="5643" y="4334"/>
                    <a:pt x="5691" y="4570"/>
                    <a:pt x="5619" y="4840"/>
                  </a:cubicBezTo>
                  <a:lnTo>
                    <a:pt x="4697" y="4581"/>
                  </a:lnTo>
                  <a:cubicBezTo>
                    <a:pt x="4725" y="4548"/>
                    <a:pt x="4696" y="4504"/>
                    <a:pt x="4665" y="4504"/>
                  </a:cubicBezTo>
                  <a:cubicBezTo>
                    <a:pt x="4655" y="4504"/>
                    <a:pt x="4644" y="4508"/>
                    <a:pt x="4635" y="4518"/>
                  </a:cubicBezTo>
                  <a:cubicBezTo>
                    <a:pt x="4264" y="4931"/>
                    <a:pt x="4580" y="5462"/>
                    <a:pt x="5062" y="5462"/>
                  </a:cubicBezTo>
                  <a:cubicBezTo>
                    <a:pt x="5127" y="5462"/>
                    <a:pt x="5194" y="5452"/>
                    <a:pt x="5263" y="5432"/>
                  </a:cubicBezTo>
                  <a:cubicBezTo>
                    <a:pt x="6077" y="5190"/>
                    <a:pt x="5873" y="4073"/>
                    <a:pt x="5341" y="3660"/>
                  </a:cubicBezTo>
                  <a:cubicBezTo>
                    <a:pt x="5122" y="3489"/>
                    <a:pt x="4858" y="3408"/>
                    <a:pt x="4595" y="3408"/>
                  </a:cubicBezTo>
                  <a:cubicBezTo>
                    <a:pt x="4201" y="3408"/>
                    <a:pt x="3807" y="3589"/>
                    <a:pt x="3562" y="3919"/>
                  </a:cubicBezTo>
                  <a:cubicBezTo>
                    <a:pt x="3032" y="4634"/>
                    <a:pt x="3357" y="5758"/>
                    <a:pt x="3894" y="6373"/>
                  </a:cubicBezTo>
                  <a:cubicBezTo>
                    <a:pt x="4311" y="6852"/>
                    <a:pt x="4801" y="7050"/>
                    <a:pt x="5300" y="7050"/>
                  </a:cubicBezTo>
                  <a:cubicBezTo>
                    <a:pt x="6556" y="7050"/>
                    <a:pt x="7866" y="5798"/>
                    <a:pt x="8212" y="4621"/>
                  </a:cubicBezTo>
                  <a:cubicBezTo>
                    <a:pt x="8815" y="2571"/>
                    <a:pt x="7270" y="461"/>
                    <a:pt x="5246" y="78"/>
                  </a:cubicBezTo>
                  <a:cubicBezTo>
                    <a:pt x="4967" y="26"/>
                    <a:pt x="4692" y="0"/>
                    <a:pt x="4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36"/>
            <p:cNvSpPr/>
            <p:nvPr/>
          </p:nvSpPr>
          <p:spPr>
            <a:xfrm>
              <a:off x="5517025" y="2122000"/>
              <a:ext cx="165425" cy="139950"/>
            </a:xfrm>
            <a:custGeom>
              <a:avLst/>
              <a:gdLst/>
              <a:ahLst/>
              <a:cxnLst/>
              <a:rect l="l" t="t" r="r" b="b"/>
              <a:pathLst>
                <a:path w="6617" h="5598" extrusionOk="0">
                  <a:moveTo>
                    <a:pt x="4050" y="0"/>
                  </a:moveTo>
                  <a:cubicBezTo>
                    <a:pt x="3907" y="0"/>
                    <a:pt x="3765" y="12"/>
                    <a:pt x="3624" y="35"/>
                  </a:cubicBezTo>
                  <a:cubicBezTo>
                    <a:pt x="1139" y="449"/>
                    <a:pt x="1" y="3533"/>
                    <a:pt x="1193" y="5593"/>
                  </a:cubicBezTo>
                  <a:cubicBezTo>
                    <a:pt x="1195" y="5596"/>
                    <a:pt x="1199" y="5598"/>
                    <a:pt x="1202" y="5598"/>
                  </a:cubicBezTo>
                  <a:cubicBezTo>
                    <a:pt x="1209" y="5598"/>
                    <a:pt x="1215" y="5592"/>
                    <a:pt x="1212" y="5585"/>
                  </a:cubicBezTo>
                  <a:cubicBezTo>
                    <a:pt x="472" y="3794"/>
                    <a:pt x="890" y="1404"/>
                    <a:pt x="2749" y="466"/>
                  </a:cubicBezTo>
                  <a:cubicBezTo>
                    <a:pt x="3142" y="268"/>
                    <a:pt x="3577" y="164"/>
                    <a:pt x="4008" y="164"/>
                  </a:cubicBezTo>
                  <a:cubicBezTo>
                    <a:pt x="4633" y="164"/>
                    <a:pt x="5248" y="384"/>
                    <a:pt x="5709" y="857"/>
                  </a:cubicBezTo>
                  <a:cubicBezTo>
                    <a:pt x="6493" y="1662"/>
                    <a:pt x="6336" y="2814"/>
                    <a:pt x="5610" y="3584"/>
                  </a:cubicBezTo>
                  <a:cubicBezTo>
                    <a:pt x="5591" y="3604"/>
                    <a:pt x="5608" y="3636"/>
                    <a:pt x="5632" y="3636"/>
                  </a:cubicBezTo>
                  <a:cubicBezTo>
                    <a:pt x="5637" y="3636"/>
                    <a:pt x="5642" y="3635"/>
                    <a:pt x="5647" y="3631"/>
                  </a:cubicBezTo>
                  <a:cubicBezTo>
                    <a:pt x="6438" y="3142"/>
                    <a:pt x="6616" y="2021"/>
                    <a:pt x="6206" y="1222"/>
                  </a:cubicBezTo>
                  <a:cubicBezTo>
                    <a:pt x="5798" y="427"/>
                    <a:pt x="4919" y="0"/>
                    <a:pt x="4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36"/>
            <p:cNvSpPr/>
            <p:nvPr/>
          </p:nvSpPr>
          <p:spPr>
            <a:xfrm>
              <a:off x="5548325" y="2263325"/>
              <a:ext cx="42050" cy="37675"/>
            </a:xfrm>
            <a:custGeom>
              <a:avLst/>
              <a:gdLst/>
              <a:ahLst/>
              <a:cxnLst/>
              <a:rect l="l" t="t" r="r" b="b"/>
              <a:pathLst>
                <a:path w="1682" h="1507" extrusionOk="0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12" y="350"/>
                    <a:pt x="466" y="677"/>
                    <a:pt x="760" y="957"/>
                  </a:cubicBezTo>
                  <a:cubicBezTo>
                    <a:pt x="991" y="1178"/>
                    <a:pt x="1319" y="1466"/>
                    <a:pt x="1645" y="1507"/>
                  </a:cubicBezTo>
                  <a:cubicBezTo>
                    <a:pt x="1646" y="1507"/>
                    <a:pt x="1647" y="1507"/>
                    <a:pt x="1648" y="1507"/>
                  </a:cubicBezTo>
                  <a:cubicBezTo>
                    <a:pt x="1672" y="1507"/>
                    <a:pt x="1682" y="1470"/>
                    <a:pt x="1666" y="1454"/>
                  </a:cubicBezTo>
                  <a:cubicBezTo>
                    <a:pt x="1452" y="1230"/>
                    <a:pt x="1115" y="1093"/>
                    <a:pt x="865" y="904"/>
                  </a:cubicBezTo>
                  <a:cubicBezTo>
                    <a:pt x="524" y="647"/>
                    <a:pt x="245" y="35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36"/>
            <p:cNvSpPr/>
            <p:nvPr/>
          </p:nvSpPr>
          <p:spPr>
            <a:xfrm>
              <a:off x="5555550" y="2173875"/>
              <a:ext cx="58525" cy="125900"/>
            </a:xfrm>
            <a:custGeom>
              <a:avLst/>
              <a:gdLst/>
              <a:ahLst/>
              <a:cxnLst/>
              <a:rect l="l" t="t" r="r" b="b"/>
              <a:pathLst>
                <a:path w="2341" h="5036" extrusionOk="0">
                  <a:moveTo>
                    <a:pt x="2289" y="1"/>
                  </a:moveTo>
                  <a:cubicBezTo>
                    <a:pt x="2285" y="1"/>
                    <a:pt x="2280" y="2"/>
                    <a:pt x="2276" y="4"/>
                  </a:cubicBezTo>
                  <a:cubicBezTo>
                    <a:pt x="401" y="832"/>
                    <a:pt x="1" y="3585"/>
                    <a:pt x="1390" y="5025"/>
                  </a:cubicBezTo>
                  <a:cubicBezTo>
                    <a:pt x="1397" y="5032"/>
                    <a:pt x="1404" y="5035"/>
                    <a:pt x="1412" y="5035"/>
                  </a:cubicBezTo>
                  <a:cubicBezTo>
                    <a:pt x="1436" y="5035"/>
                    <a:pt x="1459" y="5008"/>
                    <a:pt x="1443" y="4984"/>
                  </a:cubicBezTo>
                  <a:cubicBezTo>
                    <a:pt x="299" y="3169"/>
                    <a:pt x="697" y="1394"/>
                    <a:pt x="2315" y="54"/>
                  </a:cubicBezTo>
                  <a:cubicBezTo>
                    <a:pt x="2340" y="32"/>
                    <a:pt x="2316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36"/>
            <p:cNvSpPr/>
            <p:nvPr/>
          </p:nvSpPr>
          <p:spPr>
            <a:xfrm>
              <a:off x="5569450" y="2346850"/>
              <a:ext cx="8000" cy="9500"/>
            </a:xfrm>
            <a:custGeom>
              <a:avLst/>
              <a:gdLst/>
              <a:ahLst/>
              <a:cxnLst/>
              <a:rect l="l" t="t" r="r" b="b"/>
              <a:pathLst>
                <a:path w="320" h="380" extrusionOk="0">
                  <a:moveTo>
                    <a:pt x="252" y="0"/>
                  </a:moveTo>
                  <a:cubicBezTo>
                    <a:pt x="243" y="0"/>
                    <a:pt x="233" y="3"/>
                    <a:pt x="224" y="8"/>
                  </a:cubicBezTo>
                  <a:cubicBezTo>
                    <a:pt x="168" y="45"/>
                    <a:pt x="136" y="106"/>
                    <a:pt x="98" y="160"/>
                  </a:cubicBezTo>
                  <a:cubicBezTo>
                    <a:pt x="56" y="218"/>
                    <a:pt x="32" y="272"/>
                    <a:pt x="7" y="340"/>
                  </a:cubicBezTo>
                  <a:cubicBezTo>
                    <a:pt x="0" y="359"/>
                    <a:pt x="19" y="379"/>
                    <a:pt x="37" y="379"/>
                  </a:cubicBezTo>
                  <a:cubicBezTo>
                    <a:pt x="42" y="379"/>
                    <a:pt x="47" y="378"/>
                    <a:pt x="51" y="375"/>
                  </a:cubicBezTo>
                  <a:cubicBezTo>
                    <a:pt x="110" y="332"/>
                    <a:pt x="154" y="295"/>
                    <a:pt x="199" y="237"/>
                  </a:cubicBezTo>
                  <a:cubicBezTo>
                    <a:pt x="239" y="187"/>
                    <a:pt x="290" y="137"/>
                    <a:pt x="310" y="74"/>
                  </a:cubicBezTo>
                  <a:cubicBezTo>
                    <a:pt x="320" y="36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36"/>
            <p:cNvSpPr/>
            <p:nvPr/>
          </p:nvSpPr>
          <p:spPr>
            <a:xfrm>
              <a:off x="5403525" y="2141575"/>
              <a:ext cx="175350" cy="207625"/>
            </a:xfrm>
            <a:custGeom>
              <a:avLst/>
              <a:gdLst/>
              <a:ahLst/>
              <a:cxnLst/>
              <a:rect l="l" t="t" r="r" b="b"/>
              <a:pathLst>
                <a:path w="7014" h="8305" extrusionOk="0">
                  <a:moveTo>
                    <a:pt x="1477" y="1"/>
                  </a:moveTo>
                  <a:cubicBezTo>
                    <a:pt x="1451" y="1"/>
                    <a:pt x="1425" y="1"/>
                    <a:pt x="1399" y="2"/>
                  </a:cubicBezTo>
                  <a:cubicBezTo>
                    <a:pt x="673" y="35"/>
                    <a:pt x="0" y="621"/>
                    <a:pt x="52" y="1373"/>
                  </a:cubicBezTo>
                  <a:cubicBezTo>
                    <a:pt x="56" y="1419"/>
                    <a:pt x="99" y="1448"/>
                    <a:pt x="138" y="1448"/>
                  </a:cubicBezTo>
                  <a:cubicBezTo>
                    <a:pt x="167" y="1448"/>
                    <a:pt x="194" y="1431"/>
                    <a:pt x="199" y="1394"/>
                  </a:cubicBezTo>
                  <a:cubicBezTo>
                    <a:pt x="308" y="659"/>
                    <a:pt x="822" y="193"/>
                    <a:pt x="1485" y="193"/>
                  </a:cubicBezTo>
                  <a:cubicBezTo>
                    <a:pt x="1653" y="193"/>
                    <a:pt x="1831" y="223"/>
                    <a:pt x="2014" y="287"/>
                  </a:cubicBezTo>
                  <a:cubicBezTo>
                    <a:pt x="2652" y="507"/>
                    <a:pt x="3062" y="1040"/>
                    <a:pt x="3321" y="1639"/>
                  </a:cubicBezTo>
                  <a:cubicBezTo>
                    <a:pt x="3729" y="2581"/>
                    <a:pt x="3771" y="3631"/>
                    <a:pt x="4029" y="4616"/>
                  </a:cubicBezTo>
                  <a:cubicBezTo>
                    <a:pt x="4434" y="6151"/>
                    <a:pt x="5342" y="7774"/>
                    <a:pt x="6937" y="8302"/>
                  </a:cubicBezTo>
                  <a:cubicBezTo>
                    <a:pt x="6942" y="8304"/>
                    <a:pt x="6946" y="8305"/>
                    <a:pt x="6950" y="8305"/>
                  </a:cubicBezTo>
                  <a:cubicBezTo>
                    <a:pt x="6992" y="8305"/>
                    <a:pt x="7014" y="8240"/>
                    <a:pt x="6973" y="8219"/>
                  </a:cubicBezTo>
                  <a:cubicBezTo>
                    <a:pt x="5593" y="7523"/>
                    <a:pt x="4734" y="6405"/>
                    <a:pt x="4282" y="4932"/>
                  </a:cubicBezTo>
                  <a:cubicBezTo>
                    <a:pt x="3932" y="3792"/>
                    <a:pt x="3962" y="2539"/>
                    <a:pt x="3443" y="1453"/>
                  </a:cubicBezTo>
                  <a:cubicBezTo>
                    <a:pt x="3080" y="693"/>
                    <a:pt x="2368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36"/>
            <p:cNvSpPr/>
            <p:nvPr/>
          </p:nvSpPr>
          <p:spPr>
            <a:xfrm>
              <a:off x="5356325" y="2115100"/>
              <a:ext cx="158050" cy="123925"/>
            </a:xfrm>
            <a:custGeom>
              <a:avLst/>
              <a:gdLst/>
              <a:ahLst/>
              <a:cxnLst/>
              <a:rect l="l" t="t" r="r" b="b"/>
              <a:pathLst>
                <a:path w="6322" h="4957" extrusionOk="0">
                  <a:moveTo>
                    <a:pt x="3212" y="1"/>
                  </a:moveTo>
                  <a:cubicBezTo>
                    <a:pt x="2819" y="1"/>
                    <a:pt x="2419" y="79"/>
                    <a:pt x="2029" y="250"/>
                  </a:cubicBezTo>
                  <a:cubicBezTo>
                    <a:pt x="669" y="846"/>
                    <a:pt x="0" y="2408"/>
                    <a:pt x="677" y="3770"/>
                  </a:cubicBezTo>
                  <a:cubicBezTo>
                    <a:pt x="1038" y="4495"/>
                    <a:pt x="1862" y="4957"/>
                    <a:pt x="2636" y="4957"/>
                  </a:cubicBezTo>
                  <a:cubicBezTo>
                    <a:pt x="3265" y="4957"/>
                    <a:pt x="3861" y="4651"/>
                    <a:pt x="4144" y="3932"/>
                  </a:cubicBezTo>
                  <a:cubicBezTo>
                    <a:pt x="4513" y="2994"/>
                    <a:pt x="3744" y="2033"/>
                    <a:pt x="2925" y="2033"/>
                  </a:cubicBezTo>
                  <a:cubicBezTo>
                    <a:pt x="2618" y="2033"/>
                    <a:pt x="2303" y="2168"/>
                    <a:pt x="2039" y="2491"/>
                  </a:cubicBezTo>
                  <a:cubicBezTo>
                    <a:pt x="2003" y="2535"/>
                    <a:pt x="2037" y="2590"/>
                    <a:pt x="2080" y="2590"/>
                  </a:cubicBezTo>
                  <a:cubicBezTo>
                    <a:pt x="2093" y="2590"/>
                    <a:pt x="2107" y="2585"/>
                    <a:pt x="2120" y="2573"/>
                  </a:cubicBezTo>
                  <a:cubicBezTo>
                    <a:pt x="2361" y="2349"/>
                    <a:pt x="2642" y="2250"/>
                    <a:pt x="2913" y="2250"/>
                  </a:cubicBezTo>
                  <a:cubicBezTo>
                    <a:pt x="3578" y="2250"/>
                    <a:pt x="4184" y="2845"/>
                    <a:pt x="4007" y="3656"/>
                  </a:cubicBezTo>
                  <a:cubicBezTo>
                    <a:pt x="3854" y="4353"/>
                    <a:pt x="3176" y="4755"/>
                    <a:pt x="2500" y="4755"/>
                  </a:cubicBezTo>
                  <a:cubicBezTo>
                    <a:pt x="2384" y="4755"/>
                    <a:pt x="2269" y="4744"/>
                    <a:pt x="2155" y="4719"/>
                  </a:cubicBezTo>
                  <a:cubicBezTo>
                    <a:pt x="912" y="4453"/>
                    <a:pt x="339" y="3049"/>
                    <a:pt x="700" y="1908"/>
                  </a:cubicBezTo>
                  <a:cubicBezTo>
                    <a:pt x="1040" y="836"/>
                    <a:pt x="2191" y="197"/>
                    <a:pt x="3276" y="197"/>
                  </a:cubicBezTo>
                  <a:cubicBezTo>
                    <a:pt x="3327" y="197"/>
                    <a:pt x="3378" y="199"/>
                    <a:pt x="3429" y="202"/>
                  </a:cubicBezTo>
                  <a:cubicBezTo>
                    <a:pt x="4654" y="270"/>
                    <a:pt x="5609" y="1099"/>
                    <a:pt x="6221" y="2100"/>
                  </a:cubicBezTo>
                  <a:cubicBezTo>
                    <a:pt x="6231" y="2117"/>
                    <a:pt x="6246" y="2124"/>
                    <a:pt x="6260" y="2124"/>
                  </a:cubicBezTo>
                  <a:cubicBezTo>
                    <a:pt x="6291" y="2124"/>
                    <a:pt x="6321" y="2090"/>
                    <a:pt x="6303" y="2053"/>
                  </a:cubicBezTo>
                  <a:cubicBezTo>
                    <a:pt x="5724" y="849"/>
                    <a:pt x="4503" y="1"/>
                    <a:pt x="3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36"/>
            <p:cNvSpPr/>
            <p:nvPr/>
          </p:nvSpPr>
          <p:spPr>
            <a:xfrm>
              <a:off x="5505950" y="2102150"/>
              <a:ext cx="200050" cy="232600"/>
            </a:xfrm>
            <a:custGeom>
              <a:avLst/>
              <a:gdLst/>
              <a:ahLst/>
              <a:cxnLst/>
              <a:rect l="l" t="t" r="r" b="b"/>
              <a:pathLst>
                <a:path w="8002" h="9304" extrusionOk="0">
                  <a:moveTo>
                    <a:pt x="4472" y="0"/>
                  </a:moveTo>
                  <a:cubicBezTo>
                    <a:pt x="4063" y="0"/>
                    <a:pt x="3655" y="66"/>
                    <a:pt x="3270" y="201"/>
                  </a:cubicBezTo>
                  <a:cubicBezTo>
                    <a:pt x="1235" y="913"/>
                    <a:pt x="0" y="3117"/>
                    <a:pt x="290" y="5229"/>
                  </a:cubicBezTo>
                  <a:cubicBezTo>
                    <a:pt x="547" y="7106"/>
                    <a:pt x="2021" y="8858"/>
                    <a:pt x="3879" y="9301"/>
                  </a:cubicBezTo>
                  <a:cubicBezTo>
                    <a:pt x="3887" y="9303"/>
                    <a:pt x="3894" y="9304"/>
                    <a:pt x="3901" y="9304"/>
                  </a:cubicBezTo>
                  <a:cubicBezTo>
                    <a:pt x="3987" y="9304"/>
                    <a:pt x="4015" y="9173"/>
                    <a:pt x="3922" y="9144"/>
                  </a:cubicBezTo>
                  <a:cubicBezTo>
                    <a:pt x="2178" y="8578"/>
                    <a:pt x="778" y="7318"/>
                    <a:pt x="494" y="5442"/>
                  </a:cubicBezTo>
                  <a:cubicBezTo>
                    <a:pt x="216" y="3606"/>
                    <a:pt x="995" y="1645"/>
                    <a:pt x="2628" y="687"/>
                  </a:cubicBezTo>
                  <a:cubicBezTo>
                    <a:pt x="3191" y="357"/>
                    <a:pt x="3844" y="189"/>
                    <a:pt x="4488" y="189"/>
                  </a:cubicBezTo>
                  <a:cubicBezTo>
                    <a:pt x="5716" y="189"/>
                    <a:pt x="6911" y="799"/>
                    <a:pt x="7391" y="2062"/>
                  </a:cubicBezTo>
                  <a:cubicBezTo>
                    <a:pt x="7700" y="2875"/>
                    <a:pt x="7531" y="3812"/>
                    <a:pt x="7006" y="4496"/>
                  </a:cubicBezTo>
                  <a:cubicBezTo>
                    <a:pt x="6723" y="4867"/>
                    <a:pt x="6354" y="5135"/>
                    <a:pt x="5905" y="5272"/>
                  </a:cubicBezTo>
                  <a:cubicBezTo>
                    <a:pt x="5752" y="5319"/>
                    <a:pt x="5589" y="5343"/>
                    <a:pt x="5426" y="5343"/>
                  </a:cubicBezTo>
                  <a:cubicBezTo>
                    <a:pt x="5186" y="5343"/>
                    <a:pt x="4944" y="5292"/>
                    <a:pt x="4729" y="5189"/>
                  </a:cubicBezTo>
                  <a:cubicBezTo>
                    <a:pt x="4362" y="5012"/>
                    <a:pt x="4228" y="4738"/>
                    <a:pt x="4327" y="4364"/>
                  </a:cubicBezTo>
                  <a:cubicBezTo>
                    <a:pt x="4241" y="3950"/>
                    <a:pt x="4338" y="3742"/>
                    <a:pt x="4619" y="3742"/>
                  </a:cubicBezTo>
                  <a:cubicBezTo>
                    <a:pt x="4829" y="3742"/>
                    <a:pt x="5142" y="3859"/>
                    <a:pt x="5558" y="4091"/>
                  </a:cubicBezTo>
                  <a:cubicBezTo>
                    <a:pt x="5562" y="4102"/>
                    <a:pt x="5574" y="4107"/>
                    <a:pt x="5584" y="4107"/>
                  </a:cubicBezTo>
                  <a:cubicBezTo>
                    <a:pt x="5596" y="4107"/>
                    <a:pt x="5608" y="4100"/>
                    <a:pt x="5606" y="4085"/>
                  </a:cubicBezTo>
                  <a:cubicBezTo>
                    <a:pt x="5558" y="3680"/>
                    <a:pt x="5224" y="3438"/>
                    <a:pt x="4874" y="3438"/>
                  </a:cubicBezTo>
                  <a:cubicBezTo>
                    <a:pt x="4676" y="3438"/>
                    <a:pt x="4473" y="3515"/>
                    <a:pt x="4314" y="3685"/>
                  </a:cubicBezTo>
                  <a:cubicBezTo>
                    <a:pt x="3715" y="4323"/>
                    <a:pt x="4249" y="5219"/>
                    <a:pt x="4968" y="5441"/>
                  </a:cubicBezTo>
                  <a:cubicBezTo>
                    <a:pt x="5160" y="5500"/>
                    <a:pt x="5346" y="5528"/>
                    <a:pt x="5525" y="5528"/>
                  </a:cubicBezTo>
                  <a:cubicBezTo>
                    <a:pt x="7006" y="5528"/>
                    <a:pt x="8001" y="3643"/>
                    <a:pt x="7674" y="2289"/>
                  </a:cubicBezTo>
                  <a:cubicBezTo>
                    <a:pt x="7316" y="803"/>
                    <a:pt x="5897" y="0"/>
                    <a:pt x="4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36"/>
            <p:cNvSpPr/>
            <p:nvPr/>
          </p:nvSpPr>
          <p:spPr>
            <a:xfrm>
              <a:off x="5369275" y="2126825"/>
              <a:ext cx="151375" cy="98700"/>
            </a:xfrm>
            <a:custGeom>
              <a:avLst/>
              <a:gdLst/>
              <a:ahLst/>
              <a:cxnLst/>
              <a:rect l="l" t="t" r="r" b="b"/>
              <a:pathLst>
                <a:path w="6055" h="3948" extrusionOk="0">
                  <a:moveTo>
                    <a:pt x="2854" y="1"/>
                  </a:moveTo>
                  <a:cubicBezTo>
                    <a:pt x="2734" y="1"/>
                    <a:pt x="2612" y="8"/>
                    <a:pt x="2488" y="25"/>
                  </a:cubicBezTo>
                  <a:cubicBezTo>
                    <a:pt x="1109" y="206"/>
                    <a:pt x="0" y="1743"/>
                    <a:pt x="671" y="3080"/>
                  </a:cubicBezTo>
                  <a:cubicBezTo>
                    <a:pt x="918" y="3573"/>
                    <a:pt x="1402" y="3947"/>
                    <a:pt x="1945" y="3947"/>
                  </a:cubicBezTo>
                  <a:cubicBezTo>
                    <a:pt x="2056" y="3947"/>
                    <a:pt x="2169" y="3932"/>
                    <a:pt x="2284" y="3898"/>
                  </a:cubicBezTo>
                  <a:cubicBezTo>
                    <a:pt x="2829" y="3737"/>
                    <a:pt x="3170" y="3181"/>
                    <a:pt x="2961" y="2630"/>
                  </a:cubicBezTo>
                  <a:cubicBezTo>
                    <a:pt x="2820" y="2255"/>
                    <a:pt x="2572" y="2113"/>
                    <a:pt x="2323" y="2113"/>
                  </a:cubicBezTo>
                  <a:cubicBezTo>
                    <a:pt x="1754" y="2113"/>
                    <a:pt x="1172" y="2849"/>
                    <a:pt x="1789" y="3266"/>
                  </a:cubicBezTo>
                  <a:cubicBezTo>
                    <a:pt x="1915" y="3352"/>
                    <a:pt x="2030" y="3388"/>
                    <a:pt x="2131" y="3388"/>
                  </a:cubicBezTo>
                  <a:cubicBezTo>
                    <a:pt x="2531" y="3388"/>
                    <a:pt x="2709" y="2819"/>
                    <a:pt x="2522" y="2536"/>
                  </a:cubicBezTo>
                  <a:lnTo>
                    <a:pt x="2522" y="2536"/>
                  </a:lnTo>
                  <a:cubicBezTo>
                    <a:pt x="2873" y="2602"/>
                    <a:pt x="2913" y="2820"/>
                    <a:pt x="2642" y="3190"/>
                  </a:cubicBezTo>
                  <a:cubicBezTo>
                    <a:pt x="2609" y="3571"/>
                    <a:pt x="2405" y="3761"/>
                    <a:pt x="2029" y="3761"/>
                  </a:cubicBezTo>
                  <a:cubicBezTo>
                    <a:pt x="2014" y="3761"/>
                    <a:pt x="1999" y="3761"/>
                    <a:pt x="1985" y="3761"/>
                  </a:cubicBezTo>
                  <a:cubicBezTo>
                    <a:pt x="1971" y="3761"/>
                    <a:pt x="1958" y="3762"/>
                    <a:pt x="1945" y="3762"/>
                  </a:cubicBezTo>
                  <a:cubicBezTo>
                    <a:pt x="1650" y="3762"/>
                    <a:pt x="1350" y="3592"/>
                    <a:pt x="1132" y="3409"/>
                  </a:cubicBezTo>
                  <a:cubicBezTo>
                    <a:pt x="701" y="3046"/>
                    <a:pt x="588" y="2343"/>
                    <a:pt x="709" y="1820"/>
                  </a:cubicBezTo>
                  <a:cubicBezTo>
                    <a:pt x="921" y="908"/>
                    <a:pt x="1653" y="236"/>
                    <a:pt x="2591" y="149"/>
                  </a:cubicBezTo>
                  <a:cubicBezTo>
                    <a:pt x="2685" y="140"/>
                    <a:pt x="2777" y="136"/>
                    <a:pt x="2866" y="136"/>
                  </a:cubicBezTo>
                  <a:cubicBezTo>
                    <a:pt x="4748" y="136"/>
                    <a:pt x="5629" y="1987"/>
                    <a:pt x="5817" y="3646"/>
                  </a:cubicBezTo>
                  <a:cubicBezTo>
                    <a:pt x="5819" y="3666"/>
                    <a:pt x="5834" y="3677"/>
                    <a:pt x="5849" y="3677"/>
                  </a:cubicBezTo>
                  <a:cubicBezTo>
                    <a:pt x="5864" y="3677"/>
                    <a:pt x="5879" y="3666"/>
                    <a:pt x="5881" y="3646"/>
                  </a:cubicBezTo>
                  <a:cubicBezTo>
                    <a:pt x="6054" y="1851"/>
                    <a:pt x="4700" y="1"/>
                    <a:pt x="28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6"/>
            <p:cNvSpPr/>
            <p:nvPr/>
          </p:nvSpPr>
          <p:spPr>
            <a:xfrm>
              <a:off x="5425275" y="2196150"/>
              <a:ext cx="12100" cy="22225"/>
            </a:xfrm>
            <a:custGeom>
              <a:avLst/>
              <a:gdLst/>
              <a:ahLst/>
              <a:cxnLst/>
              <a:rect l="l" t="t" r="r" b="b"/>
              <a:pathLst>
                <a:path w="484" h="889" extrusionOk="0">
                  <a:moveTo>
                    <a:pt x="97" y="1"/>
                  </a:moveTo>
                  <a:cubicBezTo>
                    <a:pt x="73" y="1"/>
                    <a:pt x="48" y="6"/>
                    <a:pt x="22" y="17"/>
                  </a:cubicBezTo>
                  <a:cubicBezTo>
                    <a:pt x="7" y="23"/>
                    <a:pt x="1" y="46"/>
                    <a:pt x="5" y="60"/>
                  </a:cubicBezTo>
                  <a:cubicBezTo>
                    <a:pt x="40" y="185"/>
                    <a:pt x="175" y="244"/>
                    <a:pt x="232" y="363"/>
                  </a:cubicBezTo>
                  <a:cubicBezTo>
                    <a:pt x="300" y="507"/>
                    <a:pt x="298" y="672"/>
                    <a:pt x="252" y="823"/>
                  </a:cubicBezTo>
                  <a:lnTo>
                    <a:pt x="252" y="824"/>
                  </a:lnTo>
                  <a:cubicBezTo>
                    <a:pt x="242" y="857"/>
                    <a:pt x="273" y="889"/>
                    <a:pt x="304" y="889"/>
                  </a:cubicBezTo>
                  <a:cubicBezTo>
                    <a:pt x="316" y="889"/>
                    <a:pt x="328" y="884"/>
                    <a:pt x="337" y="873"/>
                  </a:cubicBezTo>
                  <a:cubicBezTo>
                    <a:pt x="470" y="713"/>
                    <a:pt x="483" y="502"/>
                    <a:pt x="406" y="310"/>
                  </a:cubicBezTo>
                  <a:cubicBezTo>
                    <a:pt x="357" y="186"/>
                    <a:pt x="243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6"/>
            <p:cNvSpPr/>
            <p:nvPr/>
          </p:nvSpPr>
          <p:spPr>
            <a:xfrm>
              <a:off x="5428800" y="2186475"/>
              <a:ext cx="14400" cy="19725"/>
            </a:xfrm>
            <a:custGeom>
              <a:avLst/>
              <a:gdLst/>
              <a:ahLst/>
              <a:cxnLst/>
              <a:rect l="l" t="t" r="r" b="b"/>
              <a:pathLst>
                <a:path w="576" h="789" extrusionOk="0">
                  <a:moveTo>
                    <a:pt x="217" y="1"/>
                  </a:moveTo>
                  <a:cubicBezTo>
                    <a:pt x="164" y="1"/>
                    <a:pt x="116" y="48"/>
                    <a:pt x="130" y="111"/>
                  </a:cubicBezTo>
                  <a:cubicBezTo>
                    <a:pt x="135" y="132"/>
                    <a:pt x="141" y="152"/>
                    <a:pt x="147" y="172"/>
                  </a:cubicBezTo>
                  <a:lnTo>
                    <a:pt x="147" y="172"/>
                  </a:lnTo>
                  <a:cubicBezTo>
                    <a:pt x="143" y="172"/>
                    <a:pt x="139" y="171"/>
                    <a:pt x="135" y="171"/>
                  </a:cubicBezTo>
                  <a:cubicBezTo>
                    <a:pt x="76" y="171"/>
                    <a:pt x="25" y="242"/>
                    <a:pt x="60" y="300"/>
                  </a:cubicBezTo>
                  <a:cubicBezTo>
                    <a:pt x="72" y="320"/>
                    <a:pt x="84" y="339"/>
                    <a:pt x="96" y="359"/>
                  </a:cubicBezTo>
                  <a:lnTo>
                    <a:pt x="96" y="359"/>
                  </a:lnTo>
                  <a:cubicBezTo>
                    <a:pt x="94" y="359"/>
                    <a:pt x="92" y="359"/>
                    <a:pt x="90" y="359"/>
                  </a:cubicBezTo>
                  <a:cubicBezTo>
                    <a:pt x="43" y="359"/>
                    <a:pt x="1" y="408"/>
                    <a:pt x="13" y="458"/>
                  </a:cubicBezTo>
                  <a:cubicBezTo>
                    <a:pt x="51" y="609"/>
                    <a:pt x="163" y="789"/>
                    <a:pt x="338" y="789"/>
                  </a:cubicBezTo>
                  <a:cubicBezTo>
                    <a:pt x="339" y="789"/>
                    <a:pt x="340" y="789"/>
                    <a:pt x="341" y="788"/>
                  </a:cubicBezTo>
                  <a:cubicBezTo>
                    <a:pt x="376" y="788"/>
                    <a:pt x="386" y="750"/>
                    <a:pt x="367" y="725"/>
                  </a:cubicBezTo>
                  <a:cubicBezTo>
                    <a:pt x="355" y="709"/>
                    <a:pt x="342" y="694"/>
                    <a:pt x="329" y="679"/>
                  </a:cubicBezTo>
                  <a:lnTo>
                    <a:pt x="329" y="679"/>
                  </a:lnTo>
                  <a:cubicBezTo>
                    <a:pt x="332" y="680"/>
                    <a:pt x="334" y="680"/>
                    <a:pt x="337" y="680"/>
                  </a:cubicBezTo>
                  <a:cubicBezTo>
                    <a:pt x="392" y="680"/>
                    <a:pt x="439" y="611"/>
                    <a:pt x="407" y="556"/>
                  </a:cubicBezTo>
                  <a:cubicBezTo>
                    <a:pt x="400" y="544"/>
                    <a:pt x="393" y="532"/>
                    <a:pt x="386" y="520"/>
                  </a:cubicBezTo>
                  <a:lnTo>
                    <a:pt x="386" y="520"/>
                  </a:lnTo>
                  <a:cubicBezTo>
                    <a:pt x="400" y="528"/>
                    <a:pt x="414" y="532"/>
                    <a:pt x="428" y="532"/>
                  </a:cubicBezTo>
                  <a:cubicBezTo>
                    <a:pt x="492" y="532"/>
                    <a:pt x="545" y="449"/>
                    <a:pt x="501" y="395"/>
                  </a:cubicBezTo>
                  <a:lnTo>
                    <a:pt x="501" y="395"/>
                  </a:lnTo>
                  <a:cubicBezTo>
                    <a:pt x="548" y="367"/>
                    <a:pt x="575" y="293"/>
                    <a:pt x="526" y="249"/>
                  </a:cubicBezTo>
                  <a:lnTo>
                    <a:pt x="278" y="25"/>
                  </a:lnTo>
                  <a:cubicBezTo>
                    <a:pt x="259" y="8"/>
                    <a:pt x="238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6"/>
            <p:cNvSpPr/>
            <p:nvPr/>
          </p:nvSpPr>
          <p:spPr>
            <a:xfrm>
              <a:off x="5592900" y="2022075"/>
              <a:ext cx="31025" cy="69950"/>
            </a:xfrm>
            <a:custGeom>
              <a:avLst/>
              <a:gdLst/>
              <a:ahLst/>
              <a:cxnLst/>
              <a:rect l="l" t="t" r="r" b="b"/>
              <a:pathLst>
                <a:path w="1241" h="2798" extrusionOk="0">
                  <a:moveTo>
                    <a:pt x="194" y="1"/>
                  </a:moveTo>
                  <a:cubicBezTo>
                    <a:pt x="166" y="1"/>
                    <a:pt x="143" y="33"/>
                    <a:pt x="159" y="62"/>
                  </a:cubicBezTo>
                  <a:cubicBezTo>
                    <a:pt x="400" y="512"/>
                    <a:pt x="683" y="878"/>
                    <a:pt x="668" y="1417"/>
                  </a:cubicBezTo>
                  <a:cubicBezTo>
                    <a:pt x="653" y="1917"/>
                    <a:pt x="399" y="2365"/>
                    <a:pt x="45" y="2702"/>
                  </a:cubicBezTo>
                  <a:lnTo>
                    <a:pt x="44" y="2702"/>
                  </a:lnTo>
                  <a:cubicBezTo>
                    <a:pt x="1" y="2743"/>
                    <a:pt x="41" y="2798"/>
                    <a:pt x="88" y="2798"/>
                  </a:cubicBezTo>
                  <a:cubicBezTo>
                    <a:pt x="101" y="2798"/>
                    <a:pt x="114" y="2794"/>
                    <a:pt x="126" y="2784"/>
                  </a:cubicBezTo>
                  <a:cubicBezTo>
                    <a:pt x="914" y="2164"/>
                    <a:pt x="1240" y="593"/>
                    <a:pt x="214" y="6"/>
                  </a:cubicBezTo>
                  <a:cubicBezTo>
                    <a:pt x="207" y="2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6"/>
            <p:cNvSpPr/>
            <p:nvPr/>
          </p:nvSpPr>
          <p:spPr>
            <a:xfrm>
              <a:off x="5545900" y="2022300"/>
              <a:ext cx="54050" cy="58975"/>
            </a:xfrm>
            <a:custGeom>
              <a:avLst/>
              <a:gdLst/>
              <a:ahLst/>
              <a:cxnLst/>
              <a:rect l="l" t="t" r="r" b="b"/>
              <a:pathLst>
                <a:path w="2162" h="2359" extrusionOk="0">
                  <a:moveTo>
                    <a:pt x="2077" y="1"/>
                  </a:moveTo>
                  <a:cubicBezTo>
                    <a:pt x="2037" y="1"/>
                    <a:pt x="1996" y="27"/>
                    <a:pt x="1995" y="79"/>
                  </a:cubicBezTo>
                  <a:cubicBezTo>
                    <a:pt x="1978" y="634"/>
                    <a:pt x="1779" y="1157"/>
                    <a:pt x="1398" y="1564"/>
                  </a:cubicBezTo>
                  <a:cubicBezTo>
                    <a:pt x="1026" y="1961"/>
                    <a:pt x="570" y="2113"/>
                    <a:pt x="62" y="2247"/>
                  </a:cubicBezTo>
                  <a:cubicBezTo>
                    <a:pt x="1" y="2264"/>
                    <a:pt x="16" y="2356"/>
                    <a:pt x="77" y="2358"/>
                  </a:cubicBezTo>
                  <a:cubicBezTo>
                    <a:pt x="89" y="2358"/>
                    <a:pt x="101" y="2358"/>
                    <a:pt x="112" y="2358"/>
                  </a:cubicBezTo>
                  <a:cubicBezTo>
                    <a:pt x="1314" y="2358"/>
                    <a:pt x="2161" y="1202"/>
                    <a:pt x="2158" y="79"/>
                  </a:cubicBezTo>
                  <a:cubicBezTo>
                    <a:pt x="2158" y="27"/>
                    <a:pt x="2118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6"/>
            <p:cNvSpPr/>
            <p:nvPr/>
          </p:nvSpPr>
          <p:spPr>
            <a:xfrm>
              <a:off x="5582800" y="2029300"/>
              <a:ext cx="12600" cy="33600"/>
            </a:xfrm>
            <a:custGeom>
              <a:avLst/>
              <a:gdLst/>
              <a:ahLst/>
              <a:cxnLst/>
              <a:rect l="l" t="t" r="r" b="b"/>
              <a:pathLst>
                <a:path w="504" h="1344" extrusionOk="0">
                  <a:moveTo>
                    <a:pt x="122" y="0"/>
                  </a:moveTo>
                  <a:cubicBezTo>
                    <a:pt x="96" y="0"/>
                    <a:pt x="73" y="17"/>
                    <a:pt x="72" y="49"/>
                  </a:cubicBezTo>
                  <a:cubicBezTo>
                    <a:pt x="64" y="252"/>
                    <a:pt x="173" y="443"/>
                    <a:pt x="166" y="654"/>
                  </a:cubicBezTo>
                  <a:cubicBezTo>
                    <a:pt x="160" y="888"/>
                    <a:pt x="70" y="1085"/>
                    <a:pt x="8" y="1306"/>
                  </a:cubicBezTo>
                  <a:lnTo>
                    <a:pt x="7" y="1306"/>
                  </a:lnTo>
                  <a:cubicBezTo>
                    <a:pt x="1" y="1328"/>
                    <a:pt x="18" y="1343"/>
                    <a:pt x="37" y="1343"/>
                  </a:cubicBezTo>
                  <a:cubicBezTo>
                    <a:pt x="45" y="1343"/>
                    <a:pt x="52" y="1340"/>
                    <a:pt x="59" y="1335"/>
                  </a:cubicBezTo>
                  <a:cubicBezTo>
                    <a:pt x="356" y="1083"/>
                    <a:pt x="503" y="283"/>
                    <a:pt x="158" y="13"/>
                  </a:cubicBezTo>
                  <a:cubicBezTo>
                    <a:pt x="147" y="4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6"/>
            <p:cNvSpPr/>
            <p:nvPr/>
          </p:nvSpPr>
          <p:spPr>
            <a:xfrm>
              <a:off x="5519300" y="2031725"/>
              <a:ext cx="66975" cy="35500"/>
            </a:xfrm>
            <a:custGeom>
              <a:avLst/>
              <a:gdLst/>
              <a:ahLst/>
              <a:cxnLst/>
              <a:rect l="l" t="t" r="r" b="b"/>
              <a:pathLst>
                <a:path w="2679" h="1420" extrusionOk="0">
                  <a:moveTo>
                    <a:pt x="2654" y="1"/>
                  </a:moveTo>
                  <a:cubicBezTo>
                    <a:pt x="2648" y="1"/>
                    <a:pt x="2643" y="3"/>
                    <a:pt x="2638" y="7"/>
                  </a:cubicBezTo>
                  <a:cubicBezTo>
                    <a:pt x="2295" y="328"/>
                    <a:pt x="2112" y="763"/>
                    <a:pt x="1693" y="1022"/>
                  </a:cubicBezTo>
                  <a:cubicBezTo>
                    <a:pt x="1453" y="1169"/>
                    <a:pt x="1231" y="1233"/>
                    <a:pt x="1019" y="1233"/>
                  </a:cubicBezTo>
                  <a:cubicBezTo>
                    <a:pt x="690" y="1233"/>
                    <a:pt x="384" y="1079"/>
                    <a:pt x="70" y="835"/>
                  </a:cubicBezTo>
                  <a:cubicBezTo>
                    <a:pt x="63" y="829"/>
                    <a:pt x="53" y="826"/>
                    <a:pt x="44" y="826"/>
                  </a:cubicBezTo>
                  <a:cubicBezTo>
                    <a:pt x="22" y="826"/>
                    <a:pt x="0" y="842"/>
                    <a:pt x="10" y="869"/>
                  </a:cubicBezTo>
                  <a:cubicBezTo>
                    <a:pt x="154" y="1256"/>
                    <a:pt x="567" y="1419"/>
                    <a:pt x="966" y="1419"/>
                  </a:cubicBezTo>
                  <a:cubicBezTo>
                    <a:pt x="1091" y="1419"/>
                    <a:pt x="1214" y="1403"/>
                    <a:pt x="1327" y="1373"/>
                  </a:cubicBezTo>
                  <a:cubicBezTo>
                    <a:pt x="1915" y="1215"/>
                    <a:pt x="2548" y="634"/>
                    <a:pt x="2675" y="29"/>
                  </a:cubicBezTo>
                  <a:cubicBezTo>
                    <a:pt x="2679" y="13"/>
                    <a:pt x="2667" y="1"/>
                    <a:pt x="2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6"/>
            <p:cNvSpPr/>
            <p:nvPr/>
          </p:nvSpPr>
          <p:spPr>
            <a:xfrm>
              <a:off x="5543625" y="2037000"/>
              <a:ext cx="23250" cy="30025"/>
            </a:xfrm>
            <a:custGeom>
              <a:avLst/>
              <a:gdLst/>
              <a:ahLst/>
              <a:cxnLst/>
              <a:rect l="l" t="t" r="r" b="b"/>
              <a:pathLst>
                <a:path w="930" h="1201" extrusionOk="0">
                  <a:moveTo>
                    <a:pt x="761" y="1"/>
                  </a:moveTo>
                  <a:cubicBezTo>
                    <a:pt x="730" y="1"/>
                    <a:pt x="699" y="18"/>
                    <a:pt x="693" y="51"/>
                  </a:cubicBezTo>
                  <a:cubicBezTo>
                    <a:pt x="650" y="275"/>
                    <a:pt x="638" y="470"/>
                    <a:pt x="518" y="673"/>
                  </a:cubicBezTo>
                  <a:cubicBezTo>
                    <a:pt x="399" y="877"/>
                    <a:pt x="222" y="1045"/>
                    <a:pt x="18" y="1162"/>
                  </a:cubicBezTo>
                  <a:cubicBezTo>
                    <a:pt x="0" y="1173"/>
                    <a:pt x="10" y="1201"/>
                    <a:pt x="28" y="1201"/>
                  </a:cubicBezTo>
                  <a:cubicBezTo>
                    <a:pt x="30" y="1201"/>
                    <a:pt x="32" y="1200"/>
                    <a:pt x="34" y="1200"/>
                  </a:cubicBezTo>
                  <a:cubicBezTo>
                    <a:pt x="491" y="1068"/>
                    <a:pt x="930" y="554"/>
                    <a:pt x="830" y="51"/>
                  </a:cubicBezTo>
                  <a:cubicBezTo>
                    <a:pt x="823" y="18"/>
                    <a:pt x="792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6"/>
            <p:cNvSpPr/>
            <p:nvPr/>
          </p:nvSpPr>
          <p:spPr>
            <a:xfrm>
              <a:off x="5517950" y="2022275"/>
              <a:ext cx="45975" cy="25700"/>
            </a:xfrm>
            <a:custGeom>
              <a:avLst/>
              <a:gdLst/>
              <a:ahLst/>
              <a:cxnLst/>
              <a:rect l="l" t="t" r="r" b="b"/>
              <a:pathLst>
                <a:path w="1839" h="1028" extrusionOk="0">
                  <a:moveTo>
                    <a:pt x="117" y="0"/>
                  </a:moveTo>
                  <a:cubicBezTo>
                    <a:pt x="99" y="0"/>
                    <a:pt x="83" y="10"/>
                    <a:pt x="78" y="32"/>
                  </a:cubicBezTo>
                  <a:cubicBezTo>
                    <a:pt x="1" y="426"/>
                    <a:pt x="352" y="833"/>
                    <a:pt x="703" y="965"/>
                  </a:cubicBezTo>
                  <a:cubicBezTo>
                    <a:pt x="815" y="1007"/>
                    <a:pt x="932" y="1028"/>
                    <a:pt x="1048" y="1028"/>
                  </a:cubicBezTo>
                  <a:cubicBezTo>
                    <a:pt x="1331" y="1028"/>
                    <a:pt x="1610" y="907"/>
                    <a:pt x="1804" y="693"/>
                  </a:cubicBezTo>
                  <a:cubicBezTo>
                    <a:pt x="1838" y="656"/>
                    <a:pt x="1806" y="607"/>
                    <a:pt x="1767" y="607"/>
                  </a:cubicBezTo>
                  <a:cubicBezTo>
                    <a:pt x="1756" y="607"/>
                    <a:pt x="1744" y="611"/>
                    <a:pt x="1733" y="621"/>
                  </a:cubicBezTo>
                  <a:cubicBezTo>
                    <a:pt x="1542" y="791"/>
                    <a:pt x="1302" y="899"/>
                    <a:pt x="1056" y="899"/>
                  </a:cubicBezTo>
                  <a:cubicBezTo>
                    <a:pt x="932" y="899"/>
                    <a:pt x="807" y="871"/>
                    <a:pt x="686" y="810"/>
                  </a:cubicBezTo>
                  <a:cubicBezTo>
                    <a:pt x="354" y="645"/>
                    <a:pt x="281" y="347"/>
                    <a:pt x="164" y="32"/>
                  </a:cubicBezTo>
                  <a:cubicBezTo>
                    <a:pt x="156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6"/>
            <p:cNvSpPr/>
            <p:nvPr/>
          </p:nvSpPr>
          <p:spPr>
            <a:xfrm>
              <a:off x="5532425" y="2026875"/>
              <a:ext cx="41050" cy="17200"/>
            </a:xfrm>
            <a:custGeom>
              <a:avLst/>
              <a:gdLst/>
              <a:ahLst/>
              <a:cxnLst/>
              <a:rect l="l" t="t" r="r" b="b"/>
              <a:pathLst>
                <a:path w="1642" h="688" extrusionOk="0">
                  <a:moveTo>
                    <a:pt x="1371" y="0"/>
                  </a:moveTo>
                  <a:cubicBezTo>
                    <a:pt x="1215" y="0"/>
                    <a:pt x="1065" y="67"/>
                    <a:pt x="920" y="155"/>
                  </a:cubicBezTo>
                  <a:cubicBezTo>
                    <a:pt x="611" y="343"/>
                    <a:pt x="390" y="567"/>
                    <a:pt x="18" y="627"/>
                  </a:cubicBezTo>
                  <a:cubicBezTo>
                    <a:pt x="0" y="631"/>
                    <a:pt x="4" y="655"/>
                    <a:pt x="18" y="661"/>
                  </a:cubicBezTo>
                  <a:cubicBezTo>
                    <a:pt x="73" y="679"/>
                    <a:pt x="126" y="687"/>
                    <a:pt x="178" y="687"/>
                  </a:cubicBezTo>
                  <a:cubicBezTo>
                    <a:pt x="317" y="687"/>
                    <a:pt x="450" y="631"/>
                    <a:pt x="579" y="560"/>
                  </a:cubicBezTo>
                  <a:cubicBezTo>
                    <a:pt x="913" y="377"/>
                    <a:pt x="1123" y="161"/>
                    <a:pt x="1530" y="161"/>
                  </a:cubicBezTo>
                  <a:cubicBezTo>
                    <a:pt x="1537" y="161"/>
                    <a:pt x="1544" y="161"/>
                    <a:pt x="1551" y="161"/>
                  </a:cubicBezTo>
                  <a:cubicBezTo>
                    <a:pt x="1551" y="161"/>
                    <a:pt x="1551" y="161"/>
                    <a:pt x="1552" y="161"/>
                  </a:cubicBezTo>
                  <a:cubicBezTo>
                    <a:pt x="1610" y="161"/>
                    <a:pt x="1641" y="69"/>
                    <a:pt x="1583" y="45"/>
                  </a:cubicBezTo>
                  <a:cubicBezTo>
                    <a:pt x="1512" y="13"/>
                    <a:pt x="1441" y="0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6"/>
            <p:cNvSpPr/>
            <p:nvPr/>
          </p:nvSpPr>
          <p:spPr>
            <a:xfrm>
              <a:off x="5530350" y="2012350"/>
              <a:ext cx="41025" cy="19425"/>
            </a:xfrm>
            <a:custGeom>
              <a:avLst/>
              <a:gdLst/>
              <a:ahLst/>
              <a:cxnLst/>
              <a:rect l="l" t="t" r="r" b="b"/>
              <a:pathLst>
                <a:path w="1641" h="777" extrusionOk="0">
                  <a:moveTo>
                    <a:pt x="544" y="0"/>
                  </a:moveTo>
                  <a:cubicBezTo>
                    <a:pt x="354" y="0"/>
                    <a:pt x="173" y="26"/>
                    <a:pt x="35" y="70"/>
                  </a:cubicBezTo>
                  <a:cubicBezTo>
                    <a:pt x="1" y="81"/>
                    <a:pt x="11" y="126"/>
                    <a:pt x="43" y="130"/>
                  </a:cubicBezTo>
                  <a:cubicBezTo>
                    <a:pt x="357" y="168"/>
                    <a:pt x="675" y="122"/>
                    <a:pt x="981" y="223"/>
                  </a:cubicBezTo>
                  <a:cubicBezTo>
                    <a:pt x="1264" y="316"/>
                    <a:pt x="1421" y="507"/>
                    <a:pt x="1560" y="757"/>
                  </a:cubicBezTo>
                  <a:cubicBezTo>
                    <a:pt x="1568" y="771"/>
                    <a:pt x="1580" y="776"/>
                    <a:pt x="1592" y="776"/>
                  </a:cubicBezTo>
                  <a:cubicBezTo>
                    <a:pt x="1613" y="776"/>
                    <a:pt x="1633" y="761"/>
                    <a:pt x="1634" y="738"/>
                  </a:cubicBezTo>
                  <a:cubicBezTo>
                    <a:pt x="1641" y="190"/>
                    <a:pt x="1057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6"/>
            <p:cNvSpPr/>
            <p:nvPr/>
          </p:nvSpPr>
          <p:spPr>
            <a:xfrm>
              <a:off x="5543775" y="1976100"/>
              <a:ext cx="64950" cy="44125"/>
            </a:xfrm>
            <a:custGeom>
              <a:avLst/>
              <a:gdLst/>
              <a:ahLst/>
              <a:cxnLst/>
              <a:rect l="l" t="t" r="r" b="b"/>
              <a:pathLst>
                <a:path w="2598" h="1765" extrusionOk="0">
                  <a:moveTo>
                    <a:pt x="1641" y="1"/>
                  </a:moveTo>
                  <a:cubicBezTo>
                    <a:pt x="1202" y="1"/>
                    <a:pt x="772" y="99"/>
                    <a:pt x="448" y="416"/>
                  </a:cubicBezTo>
                  <a:cubicBezTo>
                    <a:pt x="74" y="781"/>
                    <a:pt x="19" y="1367"/>
                    <a:pt x="378" y="1758"/>
                  </a:cubicBezTo>
                  <a:cubicBezTo>
                    <a:pt x="382" y="1762"/>
                    <a:pt x="387" y="1764"/>
                    <a:pt x="391" y="1764"/>
                  </a:cubicBezTo>
                  <a:cubicBezTo>
                    <a:pt x="406" y="1764"/>
                    <a:pt x="418" y="1744"/>
                    <a:pt x="406" y="1728"/>
                  </a:cubicBezTo>
                  <a:cubicBezTo>
                    <a:pt x="0" y="1207"/>
                    <a:pt x="315" y="564"/>
                    <a:pt x="850" y="304"/>
                  </a:cubicBezTo>
                  <a:cubicBezTo>
                    <a:pt x="1090" y="188"/>
                    <a:pt x="1345" y="148"/>
                    <a:pt x="1603" y="148"/>
                  </a:cubicBezTo>
                  <a:cubicBezTo>
                    <a:pt x="1891" y="148"/>
                    <a:pt x="2183" y="197"/>
                    <a:pt x="2462" y="247"/>
                  </a:cubicBezTo>
                  <a:cubicBezTo>
                    <a:pt x="2468" y="248"/>
                    <a:pt x="2474" y="249"/>
                    <a:pt x="2479" y="249"/>
                  </a:cubicBezTo>
                  <a:cubicBezTo>
                    <a:pt x="2565" y="249"/>
                    <a:pt x="2597" y="115"/>
                    <a:pt x="2503" y="97"/>
                  </a:cubicBezTo>
                  <a:cubicBezTo>
                    <a:pt x="2232" y="45"/>
                    <a:pt x="1934" y="1"/>
                    <a:pt x="1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6"/>
            <p:cNvSpPr/>
            <p:nvPr/>
          </p:nvSpPr>
          <p:spPr>
            <a:xfrm>
              <a:off x="5460375" y="1889825"/>
              <a:ext cx="208325" cy="38150"/>
            </a:xfrm>
            <a:custGeom>
              <a:avLst/>
              <a:gdLst/>
              <a:ahLst/>
              <a:cxnLst/>
              <a:rect l="l" t="t" r="r" b="b"/>
              <a:pathLst>
                <a:path w="8333" h="1526" extrusionOk="0">
                  <a:moveTo>
                    <a:pt x="78" y="0"/>
                  </a:moveTo>
                  <a:cubicBezTo>
                    <a:pt x="36" y="0"/>
                    <a:pt x="1" y="63"/>
                    <a:pt x="38" y="97"/>
                  </a:cubicBezTo>
                  <a:cubicBezTo>
                    <a:pt x="940" y="922"/>
                    <a:pt x="2244" y="1110"/>
                    <a:pt x="3422" y="1147"/>
                  </a:cubicBezTo>
                  <a:cubicBezTo>
                    <a:pt x="3714" y="1156"/>
                    <a:pt x="4003" y="1158"/>
                    <a:pt x="4289" y="1158"/>
                  </a:cubicBezTo>
                  <a:cubicBezTo>
                    <a:pt x="4539" y="1158"/>
                    <a:pt x="4788" y="1157"/>
                    <a:pt x="5035" y="1157"/>
                  </a:cubicBezTo>
                  <a:cubicBezTo>
                    <a:pt x="6119" y="1157"/>
                    <a:pt x="7181" y="1188"/>
                    <a:pt x="8273" y="1524"/>
                  </a:cubicBezTo>
                  <a:cubicBezTo>
                    <a:pt x="8277" y="1525"/>
                    <a:pt x="8281" y="1525"/>
                    <a:pt x="8284" y="1525"/>
                  </a:cubicBezTo>
                  <a:cubicBezTo>
                    <a:pt x="8316" y="1525"/>
                    <a:pt x="8333" y="1476"/>
                    <a:pt x="8300" y="1459"/>
                  </a:cubicBezTo>
                  <a:cubicBezTo>
                    <a:pt x="7496" y="1030"/>
                    <a:pt x="6583" y="941"/>
                    <a:pt x="5672" y="941"/>
                  </a:cubicBezTo>
                  <a:cubicBezTo>
                    <a:pt x="5226" y="941"/>
                    <a:pt x="4780" y="962"/>
                    <a:pt x="4348" y="975"/>
                  </a:cubicBezTo>
                  <a:cubicBezTo>
                    <a:pt x="4151" y="981"/>
                    <a:pt x="3955" y="985"/>
                    <a:pt x="3762" y="985"/>
                  </a:cubicBezTo>
                  <a:cubicBezTo>
                    <a:pt x="2450" y="985"/>
                    <a:pt x="1229" y="814"/>
                    <a:pt x="106" y="10"/>
                  </a:cubicBezTo>
                  <a:cubicBezTo>
                    <a:pt x="97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6"/>
            <p:cNvSpPr/>
            <p:nvPr/>
          </p:nvSpPr>
          <p:spPr>
            <a:xfrm>
              <a:off x="5649050" y="1908650"/>
              <a:ext cx="55625" cy="41450"/>
            </a:xfrm>
            <a:custGeom>
              <a:avLst/>
              <a:gdLst/>
              <a:ahLst/>
              <a:cxnLst/>
              <a:rect l="l" t="t" r="r" b="b"/>
              <a:pathLst>
                <a:path w="2225" h="1658" extrusionOk="0">
                  <a:moveTo>
                    <a:pt x="40" y="0"/>
                  </a:moveTo>
                  <a:cubicBezTo>
                    <a:pt x="17" y="0"/>
                    <a:pt x="0" y="34"/>
                    <a:pt x="26" y="47"/>
                  </a:cubicBezTo>
                  <a:cubicBezTo>
                    <a:pt x="516" y="298"/>
                    <a:pt x="675" y="832"/>
                    <a:pt x="1063" y="1189"/>
                  </a:cubicBezTo>
                  <a:cubicBezTo>
                    <a:pt x="1352" y="1455"/>
                    <a:pt x="1755" y="1657"/>
                    <a:pt x="2153" y="1657"/>
                  </a:cubicBezTo>
                  <a:cubicBezTo>
                    <a:pt x="2161" y="1657"/>
                    <a:pt x="2169" y="1657"/>
                    <a:pt x="2178" y="1657"/>
                  </a:cubicBezTo>
                  <a:cubicBezTo>
                    <a:pt x="2216" y="1657"/>
                    <a:pt x="2224" y="1602"/>
                    <a:pt x="2187" y="1591"/>
                  </a:cubicBezTo>
                  <a:cubicBezTo>
                    <a:pt x="1575" y="1410"/>
                    <a:pt x="1147" y="1179"/>
                    <a:pt x="781" y="642"/>
                  </a:cubicBezTo>
                  <a:cubicBezTo>
                    <a:pt x="588" y="360"/>
                    <a:pt x="405" y="65"/>
                    <a:pt x="45" y="1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6"/>
            <p:cNvSpPr/>
            <p:nvPr/>
          </p:nvSpPr>
          <p:spPr>
            <a:xfrm>
              <a:off x="5648475" y="1908700"/>
              <a:ext cx="91050" cy="60775"/>
            </a:xfrm>
            <a:custGeom>
              <a:avLst/>
              <a:gdLst/>
              <a:ahLst/>
              <a:cxnLst/>
              <a:rect l="l" t="t" r="r" b="b"/>
              <a:pathLst>
                <a:path w="3642" h="2431" extrusionOk="0">
                  <a:moveTo>
                    <a:pt x="507" y="1"/>
                  </a:moveTo>
                  <a:cubicBezTo>
                    <a:pt x="343" y="1"/>
                    <a:pt x="180" y="17"/>
                    <a:pt x="21" y="53"/>
                  </a:cubicBezTo>
                  <a:cubicBezTo>
                    <a:pt x="1" y="57"/>
                    <a:pt x="0" y="88"/>
                    <a:pt x="21" y="92"/>
                  </a:cubicBezTo>
                  <a:cubicBezTo>
                    <a:pt x="730" y="228"/>
                    <a:pt x="1384" y="285"/>
                    <a:pt x="2021" y="673"/>
                  </a:cubicBezTo>
                  <a:cubicBezTo>
                    <a:pt x="2722" y="1100"/>
                    <a:pt x="3109" y="1711"/>
                    <a:pt x="3510" y="2399"/>
                  </a:cubicBezTo>
                  <a:cubicBezTo>
                    <a:pt x="3523" y="2421"/>
                    <a:pt x="3543" y="2430"/>
                    <a:pt x="3563" y="2430"/>
                  </a:cubicBezTo>
                  <a:cubicBezTo>
                    <a:pt x="3602" y="2430"/>
                    <a:pt x="3641" y="2396"/>
                    <a:pt x="3628" y="2349"/>
                  </a:cubicBezTo>
                  <a:cubicBezTo>
                    <a:pt x="3265" y="1116"/>
                    <a:pt x="1846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6"/>
            <p:cNvSpPr/>
            <p:nvPr/>
          </p:nvSpPr>
          <p:spPr>
            <a:xfrm>
              <a:off x="5721100" y="1921800"/>
              <a:ext cx="12675" cy="39125"/>
            </a:xfrm>
            <a:custGeom>
              <a:avLst/>
              <a:gdLst/>
              <a:ahLst/>
              <a:cxnLst/>
              <a:rect l="l" t="t" r="r" b="b"/>
              <a:pathLst>
                <a:path w="507" h="1565" extrusionOk="0">
                  <a:moveTo>
                    <a:pt x="127" y="1"/>
                  </a:moveTo>
                  <a:cubicBezTo>
                    <a:pt x="109" y="1"/>
                    <a:pt x="91" y="11"/>
                    <a:pt x="84" y="31"/>
                  </a:cubicBezTo>
                  <a:cubicBezTo>
                    <a:pt x="1" y="272"/>
                    <a:pt x="85" y="587"/>
                    <a:pt x="147" y="827"/>
                  </a:cubicBezTo>
                  <a:cubicBezTo>
                    <a:pt x="210" y="1076"/>
                    <a:pt x="295" y="1351"/>
                    <a:pt x="455" y="1555"/>
                  </a:cubicBezTo>
                  <a:cubicBezTo>
                    <a:pt x="460" y="1562"/>
                    <a:pt x="466" y="1564"/>
                    <a:pt x="472" y="1564"/>
                  </a:cubicBezTo>
                  <a:cubicBezTo>
                    <a:pt x="489" y="1564"/>
                    <a:pt x="507" y="1545"/>
                    <a:pt x="502" y="1527"/>
                  </a:cubicBezTo>
                  <a:cubicBezTo>
                    <a:pt x="441" y="1277"/>
                    <a:pt x="329" y="1046"/>
                    <a:pt x="275" y="793"/>
                  </a:cubicBezTo>
                  <a:cubicBezTo>
                    <a:pt x="223" y="544"/>
                    <a:pt x="254" y="268"/>
                    <a:pt x="169" y="31"/>
                  </a:cubicBezTo>
                  <a:cubicBezTo>
                    <a:pt x="162" y="11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6"/>
            <p:cNvSpPr/>
            <p:nvPr/>
          </p:nvSpPr>
          <p:spPr>
            <a:xfrm>
              <a:off x="5724250" y="1923650"/>
              <a:ext cx="40475" cy="59025"/>
            </a:xfrm>
            <a:custGeom>
              <a:avLst/>
              <a:gdLst/>
              <a:ahLst/>
              <a:cxnLst/>
              <a:rect l="l" t="t" r="r" b="b"/>
              <a:pathLst>
                <a:path w="1619" h="2361" extrusionOk="0">
                  <a:moveTo>
                    <a:pt x="27" y="1"/>
                  </a:moveTo>
                  <a:cubicBezTo>
                    <a:pt x="5" y="1"/>
                    <a:pt x="0" y="30"/>
                    <a:pt x="17" y="42"/>
                  </a:cubicBezTo>
                  <a:cubicBezTo>
                    <a:pt x="423" y="304"/>
                    <a:pt x="759" y="492"/>
                    <a:pt x="1019" y="924"/>
                  </a:cubicBezTo>
                  <a:cubicBezTo>
                    <a:pt x="1279" y="1360"/>
                    <a:pt x="1385" y="1862"/>
                    <a:pt x="1550" y="2336"/>
                  </a:cubicBezTo>
                  <a:cubicBezTo>
                    <a:pt x="1555" y="2353"/>
                    <a:pt x="1568" y="2361"/>
                    <a:pt x="1580" y="2361"/>
                  </a:cubicBezTo>
                  <a:cubicBezTo>
                    <a:pt x="1599" y="2361"/>
                    <a:pt x="1618" y="2344"/>
                    <a:pt x="1614" y="2318"/>
                  </a:cubicBezTo>
                  <a:cubicBezTo>
                    <a:pt x="1499" y="1519"/>
                    <a:pt x="1051" y="46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6"/>
            <p:cNvSpPr/>
            <p:nvPr/>
          </p:nvSpPr>
          <p:spPr>
            <a:xfrm>
              <a:off x="5750325" y="1915325"/>
              <a:ext cx="20725" cy="34800"/>
            </a:xfrm>
            <a:custGeom>
              <a:avLst/>
              <a:gdLst/>
              <a:ahLst/>
              <a:cxnLst/>
              <a:rect l="l" t="t" r="r" b="b"/>
              <a:pathLst>
                <a:path w="829" h="1392" extrusionOk="0">
                  <a:moveTo>
                    <a:pt x="763" y="1"/>
                  </a:moveTo>
                  <a:cubicBezTo>
                    <a:pt x="760" y="1"/>
                    <a:pt x="756" y="1"/>
                    <a:pt x="753" y="2"/>
                  </a:cubicBezTo>
                  <a:cubicBezTo>
                    <a:pt x="251" y="127"/>
                    <a:pt x="0" y="915"/>
                    <a:pt x="95" y="1364"/>
                  </a:cubicBezTo>
                  <a:cubicBezTo>
                    <a:pt x="99" y="1383"/>
                    <a:pt x="112" y="1391"/>
                    <a:pt x="126" y="1391"/>
                  </a:cubicBezTo>
                  <a:cubicBezTo>
                    <a:pt x="146" y="1391"/>
                    <a:pt x="166" y="1377"/>
                    <a:pt x="168" y="1355"/>
                  </a:cubicBezTo>
                  <a:cubicBezTo>
                    <a:pt x="193" y="1085"/>
                    <a:pt x="239" y="825"/>
                    <a:pt x="375" y="588"/>
                  </a:cubicBezTo>
                  <a:cubicBezTo>
                    <a:pt x="489" y="385"/>
                    <a:pt x="680" y="258"/>
                    <a:pt x="807" y="72"/>
                  </a:cubicBezTo>
                  <a:cubicBezTo>
                    <a:pt x="829" y="4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6"/>
            <p:cNvSpPr/>
            <p:nvPr/>
          </p:nvSpPr>
          <p:spPr>
            <a:xfrm>
              <a:off x="5767175" y="1916525"/>
              <a:ext cx="21975" cy="76200"/>
            </a:xfrm>
            <a:custGeom>
              <a:avLst/>
              <a:gdLst/>
              <a:ahLst/>
              <a:cxnLst/>
              <a:rect l="l" t="t" r="r" b="b"/>
              <a:pathLst>
                <a:path w="879" h="3048" extrusionOk="0">
                  <a:moveTo>
                    <a:pt x="39" y="1"/>
                  </a:moveTo>
                  <a:cubicBezTo>
                    <a:pt x="27" y="1"/>
                    <a:pt x="16" y="9"/>
                    <a:pt x="15" y="24"/>
                  </a:cubicBezTo>
                  <a:cubicBezTo>
                    <a:pt x="0" y="448"/>
                    <a:pt x="353" y="751"/>
                    <a:pt x="499" y="1131"/>
                  </a:cubicBezTo>
                  <a:cubicBezTo>
                    <a:pt x="733" y="1743"/>
                    <a:pt x="643" y="2364"/>
                    <a:pt x="691" y="2999"/>
                  </a:cubicBezTo>
                  <a:cubicBezTo>
                    <a:pt x="694" y="3028"/>
                    <a:pt x="721" y="3047"/>
                    <a:pt x="746" y="3047"/>
                  </a:cubicBezTo>
                  <a:cubicBezTo>
                    <a:pt x="765" y="3047"/>
                    <a:pt x="783" y="3036"/>
                    <a:pt x="787" y="3012"/>
                  </a:cubicBezTo>
                  <a:cubicBezTo>
                    <a:pt x="878" y="2531"/>
                    <a:pt x="877" y="2013"/>
                    <a:pt x="781" y="1531"/>
                  </a:cubicBezTo>
                  <a:cubicBezTo>
                    <a:pt x="663" y="948"/>
                    <a:pt x="266" y="559"/>
                    <a:pt x="62" y="18"/>
                  </a:cubicBezTo>
                  <a:cubicBezTo>
                    <a:pt x="58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6"/>
            <p:cNvSpPr/>
            <p:nvPr/>
          </p:nvSpPr>
          <p:spPr>
            <a:xfrm>
              <a:off x="5789025" y="1940775"/>
              <a:ext cx="23600" cy="70725"/>
            </a:xfrm>
            <a:custGeom>
              <a:avLst/>
              <a:gdLst/>
              <a:ahLst/>
              <a:cxnLst/>
              <a:rect l="l" t="t" r="r" b="b"/>
              <a:pathLst>
                <a:path w="944" h="2829" extrusionOk="0">
                  <a:moveTo>
                    <a:pt x="48" y="1"/>
                  </a:moveTo>
                  <a:cubicBezTo>
                    <a:pt x="23" y="1"/>
                    <a:pt x="0" y="32"/>
                    <a:pt x="16" y="58"/>
                  </a:cubicBezTo>
                  <a:cubicBezTo>
                    <a:pt x="325" y="550"/>
                    <a:pt x="410" y="991"/>
                    <a:pt x="323" y="1562"/>
                  </a:cubicBezTo>
                  <a:cubicBezTo>
                    <a:pt x="258" y="1983"/>
                    <a:pt x="146" y="2376"/>
                    <a:pt x="159" y="2806"/>
                  </a:cubicBezTo>
                  <a:lnTo>
                    <a:pt x="159" y="2805"/>
                  </a:lnTo>
                  <a:cubicBezTo>
                    <a:pt x="159" y="2820"/>
                    <a:pt x="172" y="2829"/>
                    <a:pt x="185" y="2829"/>
                  </a:cubicBezTo>
                  <a:cubicBezTo>
                    <a:pt x="194" y="2829"/>
                    <a:pt x="203" y="2823"/>
                    <a:pt x="205" y="2812"/>
                  </a:cubicBezTo>
                  <a:cubicBezTo>
                    <a:pt x="366" y="2024"/>
                    <a:pt x="944" y="588"/>
                    <a:pt x="67" y="7"/>
                  </a:cubicBezTo>
                  <a:cubicBezTo>
                    <a:pt x="61" y="3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6"/>
            <p:cNvSpPr/>
            <p:nvPr/>
          </p:nvSpPr>
          <p:spPr>
            <a:xfrm>
              <a:off x="5785275" y="1944875"/>
              <a:ext cx="7800" cy="18150"/>
            </a:xfrm>
            <a:custGeom>
              <a:avLst/>
              <a:gdLst/>
              <a:ahLst/>
              <a:cxnLst/>
              <a:rect l="l" t="t" r="r" b="b"/>
              <a:pathLst>
                <a:path w="312" h="726" extrusionOk="0">
                  <a:moveTo>
                    <a:pt x="238" y="1"/>
                  </a:moveTo>
                  <a:cubicBezTo>
                    <a:pt x="224" y="1"/>
                    <a:pt x="211" y="10"/>
                    <a:pt x="211" y="25"/>
                  </a:cubicBezTo>
                  <a:cubicBezTo>
                    <a:pt x="217" y="151"/>
                    <a:pt x="182" y="287"/>
                    <a:pt x="136" y="403"/>
                  </a:cubicBezTo>
                  <a:cubicBezTo>
                    <a:pt x="101" y="493"/>
                    <a:pt x="1" y="581"/>
                    <a:pt x="9" y="677"/>
                  </a:cubicBezTo>
                  <a:cubicBezTo>
                    <a:pt x="11" y="699"/>
                    <a:pt x="27" y="725"/>
                    <a:pt x="51" y="725"/>
                  </a:cubicBezTo>
                  <a:cubicBezTo>
                    <a:pt x="53" y="725"/>
                    <a:pt x="55" y="725"/>
                    <a:pt x="57" y="725"/>
                  </a:cubicBezTo>
                  <a:cubicBezTo>
                    <a:pt x="182" y="709"/>
                    <a:pt x="231" y="556"/>
                    <a:pt x="265" y="448"/>
                  </a:cubicBezTo>
                  <a:cubicBezTo>
                    <a:pt x="312" y="300"/>
                    <a:pt x="298" y="168"/>
                    <a:pt x="261" y="19"/>
                  </a:cubicBezTo>
                  <a:cubicBezTo>
                    <a:pt x="258" y="6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6"/>
            <p:cNvSpPr/>
            <p:nvPr/>
          </p:nvSpPr>
          <p:spPr>
            <a:xfrm>
              <a:off x="5801900" y="1981400"/>
              <a:ext cx="17175" cy="64900"/>
            </a:xfrm>
            <a:custGeom>
              <a:avLst/>
              <a:gdLst/>
              <a:ahLst/>
              <a:cxnLst/>
              <a:rect l="l" t="t" r="r" b="b"/>
              <a:pathLst>
                <a:path w="687" h="2596" extrusionOk="0">
                  <a:moveTo>
                    <a:pt x="55" y="0"/>
                  </a:moveTo>
                  <a:cubicBezTo>
                    <a:pt x="41" y="0"/>
                    <a:pt x="27" y="1"/>
                    <a:pt x="12" y="2"/>
                  </a:cubicBezTo>
                  <a:cubicBezTo>
                    <a:pt x="3" y="2"/>
                    <a:pt x="1" y="16"/>
                    <a:pt x="10" y="18"/>
                  </a:cubicBezTo>
                  <a:cubicBezTo>
                    <a:pt x="686" y="199"/>
                    <a:pt x="92" y="2038"/>
                    <a:pt x="48" y="2545"/>
                  </a:cubicBezTo>
                  <a:cubicBezTo>
                    <a:pt x="45" y="2578"/>
                    <a:pt x="72" y="2596"/>
                    <a:pt x="99" y="2596"/>
                  </a:cubicBezTo>
                  <a:cubicBezTo>
                    <a:pt x="121" y="2596"/>
                    <a:pt x="145" y="2584"/>
                    <a:pt x="152" y="2559"/>
                  </a:cubicBezTo>
                  <a:cubicBezTo>
                    <a:pt x="325" y="1954"/>
                    <a:pt x="513" y="1235"/>
                    <a:pt x="530" y="604"/>
                  </a:cubicBezTo>
                  <a:cubicBezTo>
                    <a:pt x="539" y="266"/>
                    <a:pt x="39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6"/>
            <p:cNvSpPr/>
            <p:nvPr/>
          </p:nvSpPr>
          <p:spPr>
            <a:xfrm>
              <a:off x="5811675" y="1973900"/>
              <a:ext cx="47675" cy="19800"/>
            </a:xfrm>
            <a:custGeom>
              <a:avLst/>
              <a:gdLst/>
              <a:ahLst/>
              <a:cxnLst/>
              <a:rect l="l" t="t" r="r" b="b"/>
              <a:pathLst>
                <a:path w="1907" h="792" extrusionOk="0">
                  <a:moveTo>
                    <a:pt x="1569" y="0"/>
                  </a:moveTo>
                  <a:cubicBezTo>
                    <a:pt x="1004" y="0"/>
                    <a:pt x="343" y="356"/>
                    <a:pt x="15" y="747"/>
                  </a:cubicBezTo>
                  <a:cubicBezTo>
                    <a:pt x="1" y="765"/>
                    <a:pt x="13" y="792"/>
                    <a:pt x="33" y="792"/>
                  </a:cubicBezTo>
                  <a:cubicBezTo>
                    <a:pt x="37" y="792"/>
                    <a:pt x="42" y="790"/>
                    <a:pt x="46" y="787"/>
                  </a:cubicBezTo>
                  <a:cubicBezTo>
                    <a:pt x="342" y="597"/>
                    <a:pt x="616" y="405"/>
                    <a:pt x="955" y="294"/>
                  </a:cubicBezTo>
                  <a:cubicBezTo>
                    <a:pt x="1255" y="194"/>
                    <a:pt x="1569" y="193"/>
                    <a:pt x="1871" y="111"/>
                  </a:cubicBezTo>
                  <a:cubicBezTo>
                    <a:pt x="1906" y="101"/>
                    <a:pt x="1905" y="48"/>
                    <a:pt x="1871" y="39"/>
                  </a:cubicBezTo>
                  <a:cubicBezTo>
                    <a:pt x="1775" y="12"/>
                    <a:pt x="1674" y="0"/>
                    <a:pt x="1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6"/>
            <p:cNvSpPr/>
            <p:nvPr/>
          </p:nvSpPr>
          <p:spPr>
            <a:xfrm>
              <a:off x="5813850" y="1975900"/>
              <a:ext cx="45275" cy="73675"/>
            </a:xfrm>
            <a:custGeom>
              <a:avLst/>
              <a:gdLst/>
              <a:ahLst/>
              <a:cxnLst/>
              <a:rect l="l" t="t" r="r" b="b"/>
              <a:pathLst>
                <a:path w="1811" h="2947" extrusionOk="0">
                  <a:moveTo>
                    <a:pt x="1777" y="1"/>
                  </a:moveTo>
                  <a:cubicBezTo>
                    <a:pt x="1777" y="1"/>
                    <a:pt x="1776" y="1"/>
                    <a:pt x="1776" y="1"/>
                  </a:cubicBezTo>
                  <a:cubicBezTo>
                    <a:pt x="1141" y="17"/>
                    <a:pt x="1082" y="773"/>
                    <a:pt x="889" y="1226"/>
                  </a:cubicBezTo>
                  <a:cubicBezTo>
                    <a:pt x="650" y="1787"/>
                    <a:pt x="1" y="2258"/>
                    <a:pt x="43" y="2912"/>
                  </a:cubicBezTo>
                  <a:cubicBezTo>
                    <a:pt x="44" y="2935"/>
                    <a:pt x="61" y="2947"/>
                    <a:pt x="78" y="2947"/>
                  </a:cubicBezTo>
                  <a:cubicBezTo>
                    <a:pt x="92" y="2947"/>
                    <a:pt x="107" y="2939"/>
                    <a:pt x="113" y="2922"/>
                  </a:cubicBezTo>
                  <a:cubicBezTo>
                    <a:pt x="301" y="2411"/>
                    <a:pt x="619" y="2059"/>
                    <a:pt x="895" y="1602"/>
                  </a:cubicBezTo>
                  <a:cubicBezTo>
                    <a:pt x="1215" y="1072"/>
                    <a:pt x="1177" y="366"/>
                    <a:pt x="1789" y="48"/>
                  </a:cubicBezTo>
                  <a:cubicBezTo>
                    <a:pt x="1810" y="37"/>
                    <a:pt x="1801" y="1"/>
                    <a:pt x="1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6"/>
            <p:cNvSpPr/>
            <p:nvPr/>
          </p:nvSpPr>
          <p:spPr>
            <a:xfrm>
              <a:off x="5831325" y="2012150"/>
              <a:ext cx="31450" cy="9125"/>
            </a:xfrm>
            <a:custGeom>
              <a:avLst/>
              <a:gdLst/>
              <a:ahLst/>
              <a:cxnLst/>
              <a:rect l="l" t="t" r="r" b="b"/>
              <a:pathLst>
                <a:path w="1258" h="365" extrusionOk="0">
                  <a:moveTo>
                    <a:pt x="847" y="1"/>
                  </a:moveTo>
                  <a:cubicBezTo>
                    <a:pt x="540" y="1"/>
                    <a:pt x="213" y="133"/>
                    <a:pt x="13" y="329"/>
                  </a:cubicBezTo>
                  <a:cubicBezTo>
                    <a:pt x="1" y="340"/>
                    <a:pt x="10" y="364"/>
                    <a:pt x="26" y="364"/>
                  </a:cubicBezTo>
                  <a:cubicBezTo>
                    <a:pt x="28" y="364"/>
                    <a:pt x="30" y="364"/>
                    <a:pt x="32" y="363"/>
                  </a:cubicBezTo>
                  <a:cubicBezTo>
                    <a:pt x="201" y="292"/>
                    <a:pt x="383" y="218"/>
                    <a:pt x="562" y="182"/>
                  </a:cubicBezTo>
                  <a:cubicBezTo>
                    <a:pt x="640" y="166"/>
                    <a:pt x="715" y="162"/>
                    <a:pt x="790" y="162"/>
                  </a:cubicBezTo>
                  <a:cubicBezTo>
                    <a:pt x="902" y="162"/>
                    <a:pt x="1012" y="172"/>
                    <a:pt x="1125" y="172"/>
                  </a:cubicBezTo>
                  <a:cubicBezTo>
                    <a:pt x="1145" y="172"/>
                    <a:pt x="1164" y="171"/>
                    <a:pt x="1184" y="171"/>
                  </a:cubicBezTo>
                  <a:cubicBezTo>
                    <a:pt x="1231" y="170"/>
                    <a:pt x="1258" y="98"/>
                    <a:pt x="1210" y="76"/>
                  </a:cubicBezTo>
                  <a:cubicBezTo>
                    <a:pt x="1100" y="24"/>
                    <a:pt x="975" y="1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6"/>
            <p:cNvSpPr/>
            <p:nvPr/>
          </p:nvSpPr>
          <p:spPr>
            <a:xfrm>
              <a:off x="5823450" y="2013925"/>
              <a:ext cx="37650" cy="51225"/>
            </a:xfrm>
            <a:custGeom>
              <a:avLst/>
              <a:gdLst/>
              <a:ahLst/>
              <a:cxnLst/>
              <a:rect l="l" t="t" r="r" b="b"/>
              <a:pathLst>
                <a:path w="1506" h="2049" extrusionOk="0">
                  <a:moveTo>
                    <a:pt x="1433" y="1"/>
                  </a:moveTo>
                  <a:cubicBezTo>
                    <a:pt x="1426" y="1"/>
                    <a:pt x="1418" y="3"/>
                    <a:pt x="1410" y="7"/>
                  </a:cubicBezTo>
                  <a:cubicBezTo>
                    <a:pt x="742" y="370"/>
                    <a:pt x="131" y="1207"/>
                    <a:pt x="8" y="1958"/>
                  </a:cubicBezTo>
                  <a:cubicBezTo>
                    <a:pt x="0" y="2006"/>
                    <a:pt x="44" y="2049"/>
                    <a:pt x="84" y="2049"/>
                  </a:cubicBezTo>
                  <a:cubicBezTo>
                    <a:pt x="104" y="2049"/>
                    <a:pt x="123" y="2038"/>
                    <a:pt x="134" y="2013"/>
                  </a:cubicBezTo>
                  <a:cubicBezTo>
                    <a:pt x="289" y="1662"/>
                    <a:pt x="413" y="1310"/>
                    <a:pt x="630" y="990"/>
                  </a:cubicBezTo>
                  <a:cubicBezTo>
                    <a:pt x="867" y="638"/>
                    <a:pt x="1168" y="374"/>
                    <a:pt x="1470" y="85"/>
                  </a:cubicBezTo>
                  <a:cubicBezTo>
                    <a:pt x="1505" y="51"/>
                    <a:pt x="1473" y="1"/>
                    <a:pt x="1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6"/>
            <p:cNvSpPr/>
            <p:nvPr/>
          </p:nvSpPr>
          <p:spPr>
            <a:xfrm>
              <a:off x="5834575" y="2041025"/>
              <a:ext cx="16400" cy="32125"/>
            </a:xfrm>
            <a:custGeom>
              <a:avLst/>
              <a:gdLst/>
              <a:ahLst/>
              <a:cxnLst/>
              <a:rect l="l" t="t" r="r" b="b"/>
              <a:pathLst>
                <a:path w="656" h="1285" extrusionOk="0">
                  <a:moveTo>
                    <a:pt x="93" y="1"/>
                  </a:moveTo>
                  <a:cubicBezTo>
                    <a:pt x="35" y="1"/>
                    <a:pt x="1" y="76"/>
                    <a:pt x="42" y="128"/>
                  </a:cubicBezTo>
                  <a:cubicBezTo>
                    <a:pt x="172" y="296"/>
                    <a:pt x="300" y="422"/>
                    <a:pt x="360" y="634"/>
                  </a:cubicBezTo>
                  <a:cubicBezTo>
                    <a:pt x="415" y="834"/>
                    <a:pt x="404" y="1038"/>
                    <a:pt x="369" y="1240"/>
                  </a:cubicBezTo>
                  <a:cubicBezTo>
                    <a:pt x="364" y="1265"/>
                    <a:pt x="385" y="1285"/>
                    <a:pt x="405" y="1285"/>
                  </a:cubicBezTo>
                  <a:cubicBezTo>
                    <a:pt x="416" y="1285"/>
                    <a:pt x="426" y="1279"/>
                    <a:pt x="433" y="1267"/>
                  </a:cubicBezTo>
                  <a:cubicBezTo>
                    <a:pt x="655" y="889"/>
                    <a:pt x="537" y="233"/>
                    <a:pt x="132" y="12"/>
                  </a:cubicBezTo>
                  <a:cubicBezTo>
                    <a:pt x="118" y="4"/>
                    <a:pt x="105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6"/>
            <p:cNvSpPr/>
            <p:nvPr/>
          </p:nvSpPr>
          <p:spPr>
            <a:xfrm>
              <a:off x="5833675" y="2055125"/>
              <a:ext cx="50375" cy="31375"/>
            </a:xfrm>
            <a:custGeom>
              <a:avLst/>
              <a:gdLst/>
              <a:ahLst/>
              <a:cxnLst/>
              <a:rect l="l" t="t" r="r" b="b"/>
              <a:pathLst>
                <a:path w="2015" h="1255" extrusionOk="0">
                  <a:moveTo>
                    <a:pt x="1925" y="0"/>
                  </a:moveTo>
                  <a:cubicBezTo>
                    <a:pt x="1924" y="0"/>
                    <a:pt x="1923" y="0"/>
                    <a:pt x="1922" y="0"/>
                  </a:cubicBezTo>
                  <a:cubicBezTo>
                    <a:pt x="1182" y="27"/>
                    <a:pt x="300" y="512"/>
                    <a:pt x="9" y="1219"/>
                  </a:cubicBezTo>
                  <a:cubicBezTo>
                    <a:pt x="0" y="1238"/>
                    <a:pt x="19" y="1254"/>
                    <a:pt x="38" y="1254"/>
                  </a:cubicBezTo>
                  <a:cubicBezTo>
                    <a:pt x="45" y="1254"/>
                    <a:pt x="52" y="1252"/>
                    <a:pt x="57" y="1247"/>
                  </a:cubicBezTo>
                  <a:cubicBezTo>
                    <a:pt x="322" y="975"/>
                    <a:pt x="554" y="695"/>
                    <a:pt x="885" y="496"/>
                  </a:cubicBezTo>
                  <a:cubicBezTo>
                    <a:pt x="1216" y="299"/>
                    <a:pt x="1566" y="206"/>
                    <a:pt x="1940" y="133"/>
                  </a:cubicBezTo>
                  <a:cubicBezTo>
                    <a:pt x="2015" y="119"/>
                    <a:pt x="1998" y="0"/>
                    <a:pt x="1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6"/>
            <p:cNvSpPr/>
            <p:nvPr/>
          </p:nvSpPr>
          <p:spPr>
            <a:xfrm>
              <a:off x="5837900" y="2057675"/>
              <a:ext cx="45425" cy="58675"/>
            </a:xfrm>
            <a:custGeom>
              <a:avLst/>
              <a:gdLst/>
              <a:ahLst/>
              <a:cxnLst/>
              <a:rect l="l" t="t" r="r" b="b"/>
              <a:pathLst>
                <a:path w="1817" h="2347" extrusionOk="0">
                  <a:moveTo>
                    <a:pt x="1759" y="1"/>
                  </a:moveTo>
                  <a:cubicBezTo>
                    <a:pt x="1754" y="1"/>
                    <a:pt x="1748" y="2"/>
                    <a:pt x="1743" y="4"/>
                  </a:cubicBezTo>
                  <a:cubicBezTo>
                    <a:pt x="1397" y="148"/>
                    <a:pt x="1325" y="473"/>
                    <a:pt x="1200" y="798"/>
                  </a:cubicBezTo>
                  <a:cubicBezTo>
                    <a:pt x="947" y="1452"/>
                    <a:pt x="509" y="1799"/>
                    <a:pt x="28" y="2267"/>
                  </a:cubicBezTo>
                  <a:cubicBezTo>
                    <a:pt x="0" y="2294"/>
                    <a:pt x="22" y="2347"/>
                    <a:pt x="58" y="2347"/>
                  </a:cubicBezTo>
                  <a:cubicBezTo>
                    <a:pt x="63" y="2347"/>
                    <a:pt x="67" y="2346"/>
                    <a:pt x="72" y="2344"/>
                  </a:cubicBezTo>
                  <a:cubicBezTo>
                    <a:pt x="468" y="2202"/>
                    <a:pt x="782" y="1861"/>
                    <a:pt x="1015" y="1520"/>
                  </a:cubicBezTo>
                  <a:cubicBezTo>
                    <a:pt x="1147" y="1330"/>
                    <a:pt x="1256" y="1122"/>
                    <a:pt x="1340" y="906"/>
                  </a:cubicBezTo>
                  <a:cubicBezTo>
                    <a:pt x="1450" y="615"/>
                    <a:pt x="1482" y="263"/>
                    <a:pt x="1779" y="87"/>
                  </a:cubicBezTo>
                  <a:cubicBezTo>
                    <a:pt x="1817" y="65"/>
                    <a:pt x="1797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6"/>
            <p:cNvSpPr/>
            <p:nvPr/>
          </p:nvSpPr>
          <p:spPr>
            <a:xfrm>
              <a:off x="5851775" y="2099525"/>
              <a:ext cx="32075" cy="7825"/>
            </a:xfrm>
            <a:custGeom>
              <a:avLst/>
              <a:gdLst/>
              <a:ahLst/>
              <a:cxnLst/>
              <a:rect l="l" t="t" r="r" b="b"/>
              <a:pathLst>
                <a:path w="1283" h="313" extrusionOk="0">
                  <a:moveTo>
                    <a:pt x="729" y="0"/>
                  </a:moveTo>
                  <a:cubicBezTo>
                    <a:pt x="463" y="0"/>
                    <a:pt x="191" y="86"/>
                    <a:pt x="18" y="262"/>
                  </a:cubicBezTo>
                  <a:cubicBezTo>
                    <a:pt x="1" y="280"/>
                    <a:pt x="14" y="313"/>
                    <a:pt x="37" y="313"/>
                  </a:cubicBezTo>
                  <a:cubicBezTo>
                    <a:pt x="40" y="313"/>
                    <a:pt x="43" y="312"/>
                    <a:pt x="46" y="311"/>
                  </a:cubicBezTo>
                  <a:cubicBezTo>
                    <a:pt x="223" y="244"/>
                    <a:pt x="388" y="164"/>
                    <a:pt x="578" y="145"/>
                  </a:cubicBezTo>
                  <a:cubicBezTo>
                    <a:pt x="617" y="140"/>
                    <a:pt x="655" y="139"/>
                    <a:pt x="692" y="139"/>
                  </a:cubicBezTo>
                  <a:cubicBezTo>
                    <a:pt x="861" y="139"/>
                    <a:pt x="1021" y="177"/>
                    <a:pt x="1188" y="220"/>
                  </a:cubicBezTo>
                  <a:cubicBezTo>
                    <a:pt x="1193" y="222"/>
                    <a:pt x="1198" y="222"/>
                    <a:pt x="1203" y="222"/>
                  </a:cubicBezTo>
                  <a:cubicBezTo>
                    <a:pt x="1254" y="222"/>
                    <a:pt x="1283" y="146"/>
                    <a:pt x="1230" y="118"/>
                  </a:cubicBezTo>
                  <a:cubicBezTo>
                    <a:pt x="1087" y="40"/>
                    <a:pt x="909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6"/>
            <p:cNvSpPr/>
            <p:nvPr/>
          </p:nvSpPr>
          <p:spPr>
            <a:xfrm>
              <a:off x="5844575" y="2103050"/>
              <a:ext cx="36700" cy="35375"/>
            </a:xfrm>
            <a:custGeom>
              <a:avLst/>
              <a:gdLst/>
              <a:ahLst/>
              <a:cxnLst/>
              <a:rect l="l" t="t" r="r" b="b"/>
              <a:pathLst>
                <a:path w="1468" h="1415" extrusionOk="0">
                  <a:moveTo>
                    <a:pt x="1416" y="0"/>
                  </a:moveTo>
                  <a:cubicBezTo>
                    <a:pt x="1410" y="0"/>
                    <a:pt x="1404" y="2"/>
                    <a:pt x="1398" y="6"/>
                  </a:cubicBezTo>
                  <a:cubicBezTo>
                    <a:pt x="1136" y="186"/>
                    <a:pt x="908" y="436"/>
                    <a:pt x="678" y="657"/>
                  </a:cubicBezTo>
                  <a:cubicBezTo>
                    <a:pt x="451" y="873"/>
                    <a:pt x="169" y="1088"/>
                    <a:pt x="15" y="1364"/>
                  </a:cubicBezTo>
                  <a:cubicBezTo>
                    <a:pt x="1" y="1389"/>
                    <a:pt x="21" y="1414"/>
                    <a:pt x="45" y="1414"/>
                  </a:cubicBezTo>
                  <a:cubicBezTo>
                    <a:pt x="51" y="1414"/>
                    <a:pt x="56" y="1413"/>
                    <a:pt x="62" y="1410"/>
                  </a:cubicBezTo>
                  <a:cubicBezTo>
                    <a:pt x="340" y="1262"/>
                    <a:pt x="562" y="984"/>
                    <a:pt x="784" y="763"/>
                  </a:cubicBezTo>
                  <a:cubicBezTo>
                    <a:pt x="1009" y="537"/>
                    <a:pt x="1263" y="315"/>
                    <a:pt x="1450" y="57"/>
                  </a:cubicBezTo>
                  <a:cubicBezTo>
                    <a:pt x="1467" y="32"/>
                    <a:pt x="1442" y="0"/>
                    <a:pt x="1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6"/>
            <p:cNvSpPr/>
            <p:nvPr/>
          </p:nvSpPr>
          <p:spPr>
            <a:xfrm>
              <a:off x="5852250" y="2123925"/>
              <a:ext cx="22925" cy="8075"/>
            </a:xfrm>
            <a:custGeom>
              <a:avLst/>
              <a:gdLst/>
              <a:ahLst/>
              <a:cxnLst/>
              <a:rect l="l" t="t" r="r" b="b"/>
              <a:pathLst>
                <a:path w="917" h="323" extrusionOk="0">
                  <a:moveTo>
                    <a:pt x="656" y="0"/>
                  </a:moveTo>
                  <a:cubicBezTo>
                    <a:pt x="428" y="0"/>
                    <a:pt x="154" y="127"/>
                    <a:pt x="29" y="257"/>
                  </a:cubicBezTo>
                  <a:cubicBezTo>
                    <a:pt x="1" y="287"/>
                    <a:pt x="26" y="323"/>
                    <a:pt x="58" y="323"/>
                  </a:cubicBezTo>
                  <a:cubicBezTo>
                    <a:pt x="64" y="323"/>
                    <a:pt x="70" y="321"/>
                    <a:pt x="76" y="319"/>
                  </a:cubicBezTo>
                  <a:cubicBezTo>
                    <a:pt x="215" y="261"/>
                    <a:pt x="346" y="195"/>
                    <a:pt x="497" y="173"/>
                  </a:cubicBezTo>
                  <a:cubicBezTo>
                    <a:pt x="525" y="169"/>
                    <a:pt x="553" y="168"/>
                    <a:pt x="581" y="168"/>
                  </a:cubicBezTo>
                  <a:cubicBezTo>
                    <a:pt x="632" y="168"/>
                    <a:pt x="683" y="172"/>
                    <a:pt x="733" y="172"/>
                  </a:cubicBezTo>
                  <a:cubicBezTo>
                    <a:pt x="778" y="172"/>
                    <a:pt x="824" y="169"/>
                    <a:pt x="867" y="156"/>
                  </a:cubicBezTo>
                  <a:cubicBezTo>
                    <a:pt x="913" y="143"/>
                    <a:pt x="917" y="86"/>
                    <a:pt x="880" y="60"/>
                  </a:cubicBezTo>
                  <a:cubicBezTo>
                    <a:pt x="819" y="18"/>
                    <a:pt x="740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6"/>
            <p:cNvSpPr/>
            <p:nvPr/>
          </p:nvSpPr>
          <p:spPr>
            <a:xfrm>
              <a:off x="5670050" y="2127375"/>
              <a:ext cx="201825" cy="230900"/>
            </a:xfrm>
            <a:custGeom>
              <a:avLst/>
              <a:gdLst/>
              <a:ahLst/>
              <a:cxnLst/>
              <a:rect l="l" t="t" r="r" b="b"/>
              <a:pathLst>
                <a:path w="8073" h="9236" extrusionOk="0">
                  <a:moveTo>
                    <a:pt x="8018" y="1"/>
                  </a:moveTo>
                  <a:cubicBezTo>
                    <a:pt x="8005" y="1"/>
                    <a:pt x="7991" y="7"/>
                    <a:pt x="7981" y="21"/>
                  </a:cubicBezTo>
                  <a:cubicBezTo>
                    <a:pt x="7367" y="889"/>
                    <a:pt x="7174" y="1960"/>
                    <a:pt x="6898" y="2964"/>
                  </a:cubicBezTo>
                  <a:cubicBezTo>
                    <a:pt x="6586" y="4094"/>
                    <a:pt x="6140" y="5148"/>
                    <a:pt x="5408" y="6071"/>
                  </a:cubicBezTo>
                  <a:cubicBezTo>
                    <a:pt x="4099" y="7723"/>
                    <a:pt x="2170" y="8779"/>
                    <a:pt x="92" y="9068"/>
                  </a:cubicBezTo>
                  <a:cubicBezTo>
                    <a:pt x="1" y="9081"/>
                    <a:pt x="19" y="9235"/>
                    <a:pt x="107" y="9235"/>
                  </a:cubicBezTo>
                  <a:cubicBezTo>
                    <a:pt x="109" y="9235"/>
                    <a:pt x="112" y="9235"/>
                    <a:pt x="115" y="9235"/>
                  </a:cubicBezTo>
                  <a:cubicBezTo>
                    <a:pt x="2151" y="9024"/>
                    <a:pt x="4018" y="8008"/>
                    <a:pt x="5346" y="6454"/>
                  </a:cubicBezTo>
                  <a:cubicBezTo>
                    <a:pt x="6921" y="4610"/>
                    <a:pt x="7136" y="2228"/>
                    <a:pt x="8058" y="66"/>
                  </a:cubicBezTo>
                  <a:cubicBezTo>
                    <a:pt x="8073" y="31"/>
                    <a:pt x="8047" y="1"/>
                    <a:pt x="8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6"/>
            <p:cNvSpPr/>
            <p:nvPr/>
          </p:nvSpPr>
          <p:spPr>
            <a:xfrm>
              <a:off x="5652350" y="2223975"/>
              <a:ext cx="132500" cy="123375"/>
            </a:xfrm>
            <a:custGeom>
              <a:avLst/>
              <a:gdLst/>
              <a:ahLst/>
              <a:cxnLst/>
              <a:rect l="l" t="t" r="r" b="b"/>
              <a:pathLst>
                <a:path w="5300" h="4935" extrusionOk="0">
                  <a:moveTo>
                    <a:pt x="3305" y="1"/>
                  </a:moveTo>
                  <a:cubicBezTo>
                    <a:pt x="3283" y="1"/>
                    <a:pt x="3263" y="13"/>
                    <a:pt x="3257" y="42"/>
                  </a:cubicBezTo>
                  <a:cubicBezTo>
                    <a:pt x="2962" y="1370"/>
                    <a:pt x="5299" y="1659"/>
                    <a:pt x="3873" y="3161"/>
                  </a:cubicBezTo>
                  <a:cubicBezTo>
                    <a:pt x="2870" y="4219"/>
                    <a:pt x="1411" y="4591"/>
                    <a:pt x="42" y="4864"/>
                  </a:cubicBezTo>
                  <a:lnTo>
                    <a:pt x="41" y="4864"/>
                  </a:lnTo>
                  <a:cubicBezTo>
                    <a:pt x="1" y="4872"/>
                    <a:pt x="12" y="4934"/>
                    <a:pt x="51" y="4934"/>
                  </a:cubicBezTo>
                  <a:cubicBezTo>
                    <a:pt x="72" y="4934"/>
                    <a:pt x="94" y="4935"/>
                    <a:pt x="116" y="4935"/>
                  </a:cubicBezTo>
                  <a:cubicBezTo>
                    <a:pt x="1489" y="4935"/>
                    <a:pt x="3049" y="4267"/>
                    <a:pt x="4020" y="3308"/>
                  </a:cubicBezTo>
                  <a:cubicBezTo>
                    <a:pt x="4375" y="2956"/>
                    <a:pt x="4680" y="2497"/>
                    <a:pt x="4549" y="1978"/>
                  </a:cubicBezTo>
                  <a:cubicBezTo>
                    <a:pt x="4350" y="1191"/>
                    <a:pt x="3484" y="926"/>
                    <a:pt x="3370" y="57"/>
                  </a:cubicBezTo>
                  <a:cubicBezTo>
                    <a:pt x="3366" y="24"/>
                    <a:pt x="3334" y="1"/>
                    <a:pt x="3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6"/>
            <p:cNvSpPr/>
            <p:nvPr/>
          </p:nvSpPr>
          <p:spPr>
            <a:xfrm>
              <a:off x="5735850" y="2215700"/>
              <a:ext cx="51650" cy="50650"/>
            </a:xfrm>
            <a:custGeom>
              <a:avLst/>
              <a:gdLst/>
              <a:ahLst/>
              <a:cxnLst/>
              <a:rect l="l" t="t" r="r" b="b"/>
              <a:pathLst>
                <a:path w="2066" h="2026" extrusionOk="0">
                  <a:moveTo>
                    <a:pt x="983" y="1"/>
                  </a:moveTo>
                  <a:cubicBezTo>
                    <a:pt x="641" y="1"/>
                    <a:pt x="287" y="171"/>
                    <a:pt x="18" y="380"/>
                  </a:cubicBezTo>
                  <a:cubicBezTo>
                    <a:pt x="1" y="394"/>
                    <a:pt x="17" y="424"/>
                    <a:pt x="37" y="424"/>
                  </a:cubicBezTo>
                  <a:cubicBezTo>
                    <a:pt x="39" y="424"/>
                    <a:pt x="41" y="424"/>
                    <a:pt x="43" y="423"/>
                  </a:cubicBezTo>
                  <a:cubicBezTo>
                    <a:pt x="348" y="316"/>
                    <a:pt x="666" y="168"/>
                    <a:pt x="965" y="168"/>
                  </a:cubicBezTo>
                  <a:cubicBezTo>
                    <a:pt x="1181" y="168"/>
                    <a:pt x="1386" y="245"/>
                    <a:pt x="1569" y="470"/>
                  </a:cubicBezTo>
                  <a:cubicBezTo>
                    <a:pt x="1909" y="891"/>
                    <a:pt x="1818" y="1457"/>
                    <a:pt x="1793" y="1956"/>
                  </a:cubicBezTo>
                  <a:cubicBezTo>
                    <a:pt x="1791" y="2001"/>
                    <a:pt x="1830" y="2026"/>
                    <a:pt x="1868" y="2026"/>
                  </a:cubicBezTo>
                  <a:cubicBezTo>
                    <a:pt x="1898" y="2026"/>
                    <a:pt x="1927" y="2010"/>
                    <a:pt x="1933" y="1975"/>
                  </a:cubicBezTo>
                  <a:cubicBezTo>
                    <a:pt x="2040" y="1381"/>
                    <a:pt x="2065" y="631"/>
                    <a:pt x="1554" y="203"/>
                  </a:cubicBezTo>
                  <a:cubicBezTo>
                    <a:pt x="1381" y="59"/>
                    <a:pt x="1184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6"/>
            <p:cNvSpPr/>
            <p:nvPr/>
          </p:nvSpPr>
          <p:spPr>
            <a:xfrm>
              <a:off x="5734575" y="2183325"/>
              <a:ext cx="66100" cy="53975"/>
            </a:xfrm>
            <a:custGeom>
              <a:avLst/>
              <a:gdLst/>
              <a:ahLst/>
              <a:cxnLst/>
              <a:rect l="l" t="t" r="r" b="b"/>
              <a:pathLst>
                <a:path w="2644" h="2159" extrusionOk="0">
                  <a:moveTo>
                    <a:pt x="1421" y="1"/>
                  </a:moveTo>
                  <a:cubicBezTo>
                    <a:pt x="1192" y="1"/>
                    <a:pt x="957" y="36"/>
                    <a:pt x="775" y="120"/>
                  </a:cubicBezTo>
                  <a:cubicBezTo>
                    <a:pt x="384" y="298"/>
                    <a:pt x="375" y="740"/>
                    <a:pt x="45" y="975"/>
                  </a:cubicBezTo>
                  <a:cubicBezTo>
                    <a:pt x="13" y="998"/>
                    <a:pt x="0" y="1046"/>
                    <a:pt x="32" y="1077"/>
                  </a:cubicBezTo>
                  <a:cubicBezTo>
                    <a:pt x="240" y="1269"/>
                    <a:pt x="448" y="1397"/>
                    <a:pt x="729" y="1447"/>
                  </a:cubicBezTo>
                  <a:cubicBezTo>
                    <a:pt x="731" y="1447"/>
                    <a:pt x="733" y="1447"/>
                    <a:pt x="735" y="1447"/>
                  </a:cubicBezTo>
                  <a:cubicBezTo>
                    <a:pt x="771" y="1447"/>
                    <a:pt x="797" y="1396"/>
                    <a:pt x="758" y="1378"/>
                  </a:cubicBezTo>
                  <a:cubicBezTo>
                    <a:pt x="636" y="1326"/>
                    <a:pt x="211" y="1192"/>
                    <a:pt x="207" y="1018"/>
                  </a:cubicBezTo>
                  <a:cubicBezTo>
                    <a:pt x="205" y="990"/>
                    <a:pt x="292" y="948"/>
                    <a:pt x="306" y="907"/>
                  </a:cubicBezTo>
                  <a:cubicBezTo>
                    <a:pt x="455" y="492"/>
                    <a:pt x="801" y="194"/>
                    <a:pt x="1246" y="158"/>
                  </a:cubicBezTo>
                  <a:cubicBezTo>
                    <a:pt x="1330" y="150"/>
                    <a:pt x="1426" y="143"/>
                    <a:pt x="1523" y="143"/>
                  </a:cubicBezTo>
                  <a:cubicBezTo>
                    <a:pt x="1629" y="143"/>
                    <a:pt x="1736" y="152"/>
                    <a:pt x="1827" y="178"/>
                  </a:cubicBezTo>
                  <a:cubicBezTo>
                    <a:pt x="2319" y="318"/>
                    <a:pt x="2341" y="652"/>
                    <a:pt x="2394" y="1063"/>
                  </a:cubicBezTo>
                  <a:cubicBezTo>
                    <a:pt x="2439" y="1417"/>
                    <a:pt x="2458" y="1777"/>
                    <a:pt x="2545" y="2124"/>
                  </a:cubicBezTo>
                  <a:cubicBezTo>
                    <a:pt x="2552" y="2148"/>
                    <a:pt x="2571" y="2159"/>
                    <a:pt x="2590" y="2159"/>
                  </a:cubicBezTo>
                  <a:cubicBezTo>
                    <a:pt x="2614" y="2159"/>
                    <a:pt x="2639" y="2142"/>
                    <a:pt x="2640" y="2113"/>
                  </a:cubicBezTo>
                  <a:cubicBezTo>
                    <a:pt x="2644" y="1636"/>
                    <a:pt x="2614" y="982"/>
                    <a:pt x="2435" y="526"/>
                  </a:cubicBezTo>
                  <a:cubicBezTo>
                    <a:pt x="2331" y="261"/>
                    <a:pt x="2136" y="110"/>
                    <a:pt x="1863" y="47"/>
                  </a:cubicBezTo>
                  <a:cubicBezTo>
                    <a:pt x="1732" y="17"/>
                    <a:pt x="1578" y="1"/>
                    <a:pt x="1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6"/>
            <p:cNvSpPr/>
            <p:nvPr/>
          </p:nvSpPr>
          <p:spPr>
            <a:xfrm>
              <a:off x="5718075" y="2188200"/>
              <a:ext cx="35275" cy="6475"/>
            </a:xfrm>
            <a:custGeom>
              <a:avLst/>
              <a:gdLst/>
              <a:ahLst/>
              <a:cxnLst/>
              <a:rect l="l" t="t" r="r" b="b"/>
              <a:pathLst>
                <a:path w="1411" h="259" extrusionOk="0">
                  <a:moveTo>
                    <a:pt x="1373" y="0"/>
                  </a:moveTo>
                  <a:cubicBezTo>
                    <a:pt x="1372" y="0"/>
                    <a:pt x="1371" y="0"/>
                    <a:pt x="1369" y="0"/>
                  </a:cubicBezTo>
                  <a:cubicBezTo>
                    <a:pt x="1149" y="19"/>
                    <a:pt x="939" y="84"/>
                    <a:pt x="715" y="84"/>
                  </a:cubicBezTo>
                  <a:cubicBezTo>
                    <a:pt x="516" y="84"/>
                    <a:pt x="318" y="9"/>
                    <a:pt x="123" y="9"/>
                  </a:cubicBezTo>
                  <a:cubicBezTo>
                    <a:pt x="101" y="9"/>
                    <a:pt x="80" y="10"/>
                    <a:pt x="58" y="12"/>
                  </a:cubicBezTo>
                  <a:cubicBezTo>
                    <a:pt x="25" y="16"/>
                    <a:pt x="0" y="57"/>
                    <a:pt x="30" y="82"/>
                  </a:cubicBezTo>
                  <a:cubicBezTo>
                    <a:pt x="167" y="205"/>
                    <a:pt x="396" y="258"/>
                    <a:pt x="634" y="258"/>
                  </a:cubicBezTo>
                  <a:cubicBezTo>
                    <a:pt x="918" y="258"/>
                    <a:pt x="1215" y="183"/>
                    <a:pt x="1387" y="63"/>
                  </a:cubicBezTo>
                  <a:cubicBezTo>
                    <a:pt x="1411" y="46"/>
                    <a:pt x="1406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6"/>
            <p:cNvSpPr/>
            <p:nvPr/>
          </p:nvSpPr>
          <p:spPr>
            <a:xfrm>
              <a:off x="5720575" y="2145925"/>
              <a:ext cx="61700" cy="29025"/>
            </a:xfrm>
            <a:custGeom>
              <a:avLst/>
              <a:gdLst/>
              <a:ahLst/>
              <a:cxnLst/>
              <a:rect l="l" t="t" r="r" b="b"/>
              <a:pathLst>
                <a:path w="2468" h="1161" extrusionOk="0">
                  <a:moveTo>
                    <a:pt x="1004" y="1"/>
                  </a:moveTo>
                  <a:cubicBezTo>
                    <a:pt x="579" y="1"/>
                    <a:pt x="109" y="216"/>
                    <a:pt x="5" y="648"/>
                  </a:cubicBezTo>
                  <a:cubicBezTo>
                    <a:pt x="0" y="670"/>
                    <a:pt x="16" y="684"/>
                    <a:pt x="33" y="684"/>
                  </a:cubicBezTo>
                  <a:cubicBezTo>
                    <a:pt x="42" y="684"/>
                    <a:pt x="52" y="680"/>
                    <a:pt x="58" y="671"/>
                  </a:cubicBezTo>
                  <a:cubicBezTo>
                    <a:pt x="299" y="358"/>
                    <a:pt x="613" y="150"/>
                    <a:pt x="985" y="150"/>
                  </a:cubicBezTo>
                  <a:cubicBezTo>
                    <a:pt x="1081" y="150"/>
                    <a:pt x="1181" y="164"/>
                    <a:pt x="1285" y="194"/>
                  </a:cubicBezTo>
                  <a:cubicBezTo>
                    <a:pt x="1781" y="337"/>
                    <a:pt x="2063" y="746"/>
                    <a:pt x="2351" y="1138"/>
                  </a:cubicBezTo>
                  <a:cubicBezTo>
                    <a:pt x="2362" y="1154"/>
                    <a:pt x="2381" y="1161"/>
                    <a:pt x="2400" y="1161"/>
                  </a:cubicBezTo>
                  <a:cubicBezTo>
                    <a:pt x="2434" y="1161"/>
                    <a:pt x="2467" y="1136"/>
                    <a:pt x="2450" y="1096"/>
                  </a:cubicBezTo>
                  <a:cubicBezTo>
                    <a:pt x="2232" y="579"/>
                    <a:pt x="1764" y="106"/>
                    <a:pt x="1192" y="15"/>
                  </a:cubicBezTo>
                  <a:cubicBezTo>
                    <a:pt x="1131" y="6"/>
                    <a:pt x="1068" y="1"/>
                    <a:pt x="1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6"/>
            <p:cNvSpPr/>
            <p:nvPr/>
          </p:nvSpPr>
          <p:spPr>
            <a:xfrm>
              <a:off x="5746900" y="2125875"/>
              <a:ext cx="22400" cy="35650"/>
            </a:xfrm>
            <a:custGeom>
              <a:avLst/>
              <a:gdLst/>
              <a:ahLst/>
              <a:cxnLst/>
              <a:rect l="l" t="t" r="r" b="b"/>
              <a:pathLst>
                <a:path w="896" h="1426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4" y="1"/>
                    <a:pt x="0" y="35"/>
                    <a:pt x="19" y="53"/>
                  </a:cubicBezTo>
                  <a:cubicBezTo>
                    <a:pt x="173" y="203"/>
                    <a:pt x="280" y="309"/>
                    <a:pt x="348" y="519"/>
                  </a:cubicBezTo>
                  <a:cubicBezTo>
                    <a:pt x="393" y="657"/>
                    <a:pt x="415" y="800"/>
                    <a:pt x="466" y="937"/>
                  </a:cubicBezTo>
                  <a:cubicBezTo>
                    <a:pt x="544" y="1150"/>
                    <a:pt x="642" y="1336"/>
                    <a:pt x="862" y="1424"/>
                  </a:cubicBezTo>
                  <a:cubicBezTo>
                    <a:pt x="864" y="1425"/>
                    <a:pt x="866" y="1425"/>
                    <a:pt x="868" y="1425"/>
                  </a:cubicBezTo>
                  <a:cubicBezTo>
                    <a:pt x="886" y="1425"/>
                    <a:pt x="895" y="1395"/>
                    <a:pt x="877" y="1386"/>
                  </a:cubicBezTo>
                  <a:cubicBezTo>
                    <a:pt x="492" y="1208"/>
                    <a:pt x="561" y="755"/>
                    <a:pt x="449" y="415"/>
                  </a:cubicBezTo>
                  <a:cubicBezTo>
                    <a:pt x="386" y="227"/>
                    <a:pt x="26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6"/>
            <p:cNvSpPr/>
            <p:nvPr/>
          </p:nvSpPr>
          <p:spPr>
            <a:xfrm>
              <a:off x="5748275" y="2124300"/>
              <a:ext cx="87100" cy="62775"/>
            </a:xfrm>
            <a:custGeom>
              <a:avLst/>
              <a:gdLst/>
              <a:ahLst/>
              <a:cxnLst/>
              <a:rect l="l" t="t" r="r" b="b"/>
              <a:pathLst>
                <a:path w="3484" h="2511" extrusionOk="0">
                  <a:moveTo>
                    <a:pt x="1191" y="0"/>
                  </a:moveTo>
                  <a:cubicBezTo>
                    <a:pt x="902" y="0"/>
                    <a:pt x="619" y="67"/>
                    <a:pt x="329" y="67"/>
                  </a:cubicBezTo>
                  <a:cubicBezTo>
                    <a:pt x="229" y="67"/>
                    <a:pt x="127" y="59"/>
                    <a:pt x="24" y="37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8" y="37"/>
                    <a:pt x="0" y="55"/>
                    <a:pt x="13" y="62"/>
                  </a:cubicBezTo>
                  <a:cubicBezTo>
                    <a:pt x="176" y="151"/>
                    <a:pt x="300" y="177"/>
                    <a:pt x="446" y="177"/>
                  </a:cubicBezTo>
                  <a:cubicBezTo>
                    <a:pt x="534" y="177"/>
                    <a:pt x="629" y="168"/>
                    <a:pt x="745" y="157"/>
                  </a:cubicBezTo>
                  <a:cubicBezTo>
                    <a:pt x="842" y="148"/>
                    <a:pt x="936" y="143"/>
                    <a:pt x="1028" y="143"/>
                  </a:cubicBezTo>
                  <a:cubicBezTo>
                    <a:pt x="1359" y="143"/>
                    <a:pt x="1666" y="208"/>
                    <a:pt x="1968" y="391"/>
                  </a:cubicBezTo>
                  <a:cubicBezTo>
                    <a:pt x="2733" y="852"/>
                    <a:pt x="3004" y="1715"/>
                    <a:pt x="3356" y="2479"/>
                  </a:cubicBezTo>
                  <a:cubicBezTo>
                    <a:pt x="3366" y="2501"/>
                    <a:pt x="3384" y="2510"/>
                    <a:pt x="3404" y="2510"/>
                  </a:cubicBezTo>
                  <a:cubicBezTo>
                    <a:pt x="3442" y="2510"/>
                    <a:pt x="3483" y="2475"/>
                    <a:pt x="3470" y="2431"/>
                  </a:cubicBezTo>
                  <a:cubicBezTo>
                    <a:pt x="3244" y="1678"/>
                    <a:pt x="2887" y="851"/>
                    <a:pt x="2237" y="370"/>
                  </a:cubicBezTo>
                  <a:cubicBezTo>
                    <a:pt x="2014" y="205"/>
                    <a:pt x="1748" y="77"/>
                    <a:pt x="1473" y="25"/>
                  </a:cubicBezTo>
                  <a:cubicBezTo>
                    <a:pt x="1378" y="7"/>
                    <a:pt x="1284" y="0"/>
                    <a:pt x="1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6"/>
            <p:cNvSpPr/>
            <p:nvPr/>
          </p:nvSpPr>
          <p:spPr>
            <a:xfrm>
              <a:off x="5756900" y="2109075"/>
              <a:ext cx="11100" cy="18500"/>
            </a:xfrm>
            <a:custGeom>
              <a:avLst/>
              <a:gdLst/>
              <a:ahLst/>
              <a:cxnLst/>
              <a:rect l="l" t="t" r="r" b="b"/>
              <a:pathLst>
                <a:path w="444" h="740" extrusionOk="0">
                  <a:moveTo>
                    <a:pt x="153" y="1"/>
                  </a:moveTo>
                  <a:cubicBezTo>
                    <a:pt x="132" y="1"/>
                    <a:pt x="110" y="13"/>
                    <a:pt x="101" y="36"/>
                  </a:cubicBezTo>
                  <a:cubicBezTo>
                    <a:pt x="0" y="296"/>
                    <a:pt x="163" y="633"/>
                    <a:pt x="413" y="738"/>
                  </a:cubicBezTo>
                  <a:cubicBezTo>
                    <a:pt x="416" y="739"/>
                    <a:pt x="418" y="739"/>
                    <a:pt x="421" y="739"/>
                  </a:cubicBezTo>
                  <a:cubicBezTo>
                    <a:pt x="436" y="739"/>
                    <a:pt x="443" y="716"/>
                    <a:pt x="433" y="703"/>
                  </a:cubicBezTo>
                  <a:cubicBezTo>
                    <a:pt x="353" y="614"/>
                    <a:pt x="273" y="505"/>
                    <a:pt x="233" y="391"/>
                  </a:cubicBezTo>
                  <a:cubicBezTo>
                    <a:pt x="195" y="279"/>
                    <a:pt x="200" y="165"/>
                    <a:pt x="201" y="49"/>
                  </a:cubicBezTo>
                  <a:cubicBezTo>
                    <a:pt x="201" y="17"/>
                    <a:pt x="17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6"/>
            <p:cNvSpPr/>
            <p:nvPr/>
          </p:nvSpPr>
          <p:spPr>
            <a:xfrm>
              <a:off x="5760850" y="2105900"/>
              <a:ext cx="63500" cy="21875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865" y="1"/>
                  </a:moveTo>
                  <a:cubicBezTo>
                    <a:pt x="571" y="1"/>
                    <a:pt x="284" y="52"/>
                    <a:pt x="37" y="149"/>
                  </a:cubicBezTo>
                  <a:cubicBezTo>
                    <a:pt x="0" y="163"/>
                    <a:pt x="9" y="215"/>
                    <a:pt x="44" y="215"/>
                  </a:cubicBezTo>
                  <a:cubicBezTo>
                    <a:pt x="47" y="215"/>
                    <a:pt x="51" y="215"/>
                    <a:pt x="54" y="214"/>
                  </a:cubicBezTo>
                  <a:cubicBezTo>
                    <a:pt x="275" y="161"/>
                    <a:pt x="499" y="131"/>
                    <a:pt x="722" y="131"/>
                  </a:cubicBezTo>
                  <a:cubicBezTo>
                    <a:pt x="957" y="131"/>
                    <a:pt x="1191" y="164"/>
                    <a:pt x="1420" y="234"/>
                  </a:cubicBezTo>
                  <a:cubicBezTo>
                    <a:pt x="1837" y="363"/>
                    <a:pt x="2133" y="627"/>
                    <a:pt x="2484" y="869"/>
                  </a:cubicBezTo>
                  <a:cubicBezTo>
                    <a:pt x="2489" y="873"/>
                    <a:pt x="2495" y="875"/>
                    <a:pt x="2500" y="875"/>
                  </a:cubicBezTo>
                  <a:cubicBezTo>
                    <a:pt x="2521" y="875"/>
                    <a:pt x="2539" y="847"/>
                    <a:pt x="2527" y="825"/>
                  </a:cubicBezTo>
                  <a:cubicBezTo>
                    <a:pt x="2211" y="258"/>
                    <a:pt x="1524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6"/>
            <p:cNvSpPr/>
            <p:nvPr/>
          </p:nvSpPr>
          <p:spPr>
            <a:xfrm>
              <a:off x="5731150" y="2095900"/>
              <a:ext cx="36075" cy="14650"/>
            </a:xfrm>
            <a:custGeom>
              <a:avLst/>
              <a:gdLst/>
              <a:ahLst/>
              <a:cxnLst/>
              <a:rect l="l" t="t" r="r" b="b"/>
              <a:pathLst>
                <a:path w="1443" h="586" extrusionOk="0">
                  <a:moveTo>
                    <a:pt x="87" y="1"/>
                  </a:moveTo>
                  <a:cubicBezTo>
                    <a:pt x="40" y="1"/>
                    <a:pt x="0" y="72"/>
                    <a:pt x="42" y="111"/>
                  </a:cubicBezTo>
                  <a:cubicBezTo>
                    <a:pt x="323" y="379"/>
                    <a:pt x="756" y="585"/>
                    <a:pt x="1164" y="585"/>
                  </a:cubicBezTo>
                  <a:cubicBezTo>
                    <a:pt x="1254" y="585"/>
                    <a:pt x="1343" y="575"/>
                    <a:pt x="1429" y="553"/>
                  </a:cubicBezTo>
                  <a:cubicBezTo>
                    <a:pt x="1441" y="550"/>
                    <a:pt x="1442" y="530"/>
                    <a:pt x="1429" y="527"/>
                  </a:cubicBezTo>
                  <a:cubicBezTo>
                    <a:pt x="1208" y="483"/>
                    <a:pt x="983" y="459"/>
                    <a:pt x="767" y="386"/>
                  </a:cubicBezTo>
                  <a:cubicBezTo>
                    <a:pt x="522" y="301"/>
                    <a:pt x="323" y="166"/>
                    <a:pt x="118" y="12"/>
                  </a:cubicBezTo>
                  <a:cubicBezTo>
                    <a:pt x="107" y="4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6"/>
            <p:cNvSpPr/>
            <p:nvPr/>
          </p:nvSpPr>
          <p:spPr>
            <a:xfrm>
              <a:off x="5732825" y="2080150"/>
              <a:ext cx="62925" cy="18825"/>
            </a:xfrm>
            <a:custGeom>
              <a:avLst/>
              <a:gdLst/>
              <a:ahLst/>
              <a:cxnLst/>
              <a:rect l="l" t="t" r="r" b="b"/>
              <a:pathLst>
                <a:path w="2517" h="753" extrusionOk="0">
                  <a:moveTo>
                    <a:pt x="1492" y="0"/>
                  </a:moveTo>
                  <a:cubicBezTo>
                    <a:pt x="915" y="0"/>
                    <a:pt x="325" y="235"/>
                    <a:pt x="15" y="703"/>
                  </a:cubicBezTo>
                  <a:cubicBezTo>
                    <a:pt x="1" y="724"/>
                    <a:pt x="21" y="752"/>
                    <a:pt x="43" y="752"/>
                  </a:cubicBezTo>
                  <a:cubicBezTo>
                    <a:pt x="49" y="752"/>
                    <a:pt x="54" y="750"/>
                    <a:pt x="59" y="747"/>
                  </a:cubicBezTo>
                  <a:cubicBezTo>
                    <a:pt x="571" y="376"/>
                    <a:pt x="1061" y="164"/>
                    <a:pt x="1604" y="164"/>
                  </a:cubicBezTo>
                  <a:cubicBezTo>
                    <a:pt x="1876" y="164"/>
                    <a:pt x="2162" y="217"/>
                    <a:pt x="2471" y="330"/>
                  </a:cubicBezTo>
                  <a:cubicBezTo>
                    <a:pt x="2474" y="332"/>
                    <a:pt x="2477" y="332"/>
                    <a:pt x="2481" y="332"/>
                  </a:cubicBezTo>
                  <a:cubicBezTo>
                    <a:pt x="2506" y="332"/>
                    <a:pt x="2516" y="293"/>
                    <a:pt x="2493" y="278"/>
                  </a:cubicBezTo>
                  <a:cubicBezTo>
                    <a:pt x="2212" y="93"/>
                    <a:pt x="1854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6"/>
            <p:cNvSpPr/>
            <p:nvPr/>
          </p:nvSpPr>
          <p:spPr>
            <a:xfrm>
              <a:off x="5738300" y="2053425"/>
              <a:ext cx="34225" cy="29900"/>
            </a:xfrm>
            <a:custGeom>
              <a:avLst/>
              <a:gdLst/>
              <a:ahLst/>
              <a:cxnLst/>
              <a:rect l="l" t="t" r="r" b="b"/>
              <a:pathLst>
                <a:path w="1369" h="1196" extrusionOk="0">
                  <a:moveTo>
                    <a:pt x="77" y="1"/>
                  </a:moveTo>
                  <a:cubicBezTo>
                    <a:pt x="38" y="1"/>
                    <a:pt x="0" y="47"/>
                    <a:pt x="25" y="89"/>
                  </a:cubicBezTo>
                  <a:cubicBezTo>
                    <a:pt x="310" y="568"/>
                    <a:pt x="837" y="958"/>
                    <a:pt x="1332" y="1194"/>
                  </a:cubicBezTo>
                  <a:cubicBezTo>
                    <a:pt x="1335" y="1195"/>
                    <a:pt x="1338" y="1196"/>
                    <a:pt x="1341" y="1196"/>
                  </a:cubicBezTo>
                  <a:cubicBezTo>
                    <a:pt x="1358" y="1196"/>
                    <a:pt x="1369" y="1173"/>
                    <a:pt x="1351" y="1161"/>
                  </a:cubicBezTo>
                  <a:cubicBezTo>
                    <a:pt x="1105" y="1002"/>
                    <a:pt x="866" y="826"/>
                    <a:pt x="652" y="626"/>
                  </a:cubicBezTo>
                  <a:cubicBezTo>
                    <a:pt x="452" y="439"/>
                    <a:pt x="297" y="221"/>
                    <a:pt x="115" y="18"/>
                  </a:cubicBezTo>
                  <a:cubicBezTo>
                    <a:pt x="104" y="6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6"/>
            <p:cNvSpPr/>
            <p:nvPr/>
          </p:nvSpPr>
          <p:spPr>
            <a:xfrm>
              <a:off x="5708650" y="2047450"/>
              <a:ext cx="76575" cy="17075"/>
            </a:xfrm>
            <a:custGeom>
              <a:avLst/>
              <a:gdLst/>
              <a:ahLst/>
              <a:cxnLst/>
              <a:rect l="l" t="t" r="r" b="b"/>
              <a:pathLst>
                <a:path w="3063" h="683" extrusionOk="0">
                  <a:moveTo>
                    <a:pt x="2170" y="1"/>
                  </a:moveTo>
                  <a:cubicBezTo>
                    <a:pt x="1452" y="1"/>
                    <a:pt x="613" y="462"/>
                    <a:pt x="26" y="630"/>
                  </a:cubicBezTo>
                  <a:cubicBezTo>
                    <a:pt x="0" y="638"/>
                    <a:pt x="9" y="672"/>
                    <a:pt x="31" y="674"/>
                  </a:cubicBezTo>
                  <a:cubicBezTo>
                    <a:pt x="88" y="680"/>
                    <a:pt x="145" y="682"/>
                    <a:pt x="200" y="682"/>
                  </a:cubicBezTo>
                  <a:cubicBezTo>
                    <a:pt x="923" y="682"/>
                    <a:pt x="1525" y="213"/>
                    <a:pt x="2199" y="213"/>
                  </a:cubicBezTo>
                  <a:cubicBezTo>
                    <a:pt x="2439" y="213"/>
                    <a:pt x="2688" y="272"/>
                    <a:pt x="2955" y="435"/>
                  </a:cubicBezTo>
                  <a:cubicBezTo>
                    <a:pt x="2965" y="441"/>
                    <a:pt x="2975" y="444"/>
                    <a:pt x="2985" y="444"/>
                  </a:cubicBezTo>
                  <a:cubicBezTo>
                    <a:pt x="3030" y="444"/>
                    <a:pt x="3062" y="383"/>
                    <a:pt x="3026" y="345"/>
                  </a:cubicBezTo>
                  <a:cubicBezTo>
                    <a:pt x="2787" y="93"/>
                    <a:pt x="2491" y="1"/>
                    <a:pt x="2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6"/>
            <p:cNvSpPr/>
            <p:nvPr/>
          </p:nvSpPr>
          <p:spPr>
            <a:xfrm>
              <a:off x="5700925" y="2031375"/>
              <a:ext cx="65150" cy="33300"/>
            </a:xfrm>
            <a:custGeom>
              <a:avLst/>
              <a:gdLst/>
              <a:ahLst/>
              <a:cxnLst/>
              <a:rect l="l" t="t" r="r" b="b"/>
              <a:pathLst>
                <a:path w="2606" h="1332" extrusionOk="0">
                  <a:moveTo>
                    <a:pt x="2142" y="1"/>
                  </a:moveTo>
                  <a:cubicBezTo>
                    <a:pt x="1615" y="1"/>
                    <a:pt x="1067" y="118"/>
                    <a:pt x="631" y="404"/>
                  </a:cubicBezTo>
                  <a:cubicBezTo>
                    <a:pt x="319" y="610"/>
                    <a:pt x="16" y="1012"/>
                    <a:pt x="369" y="1323"/>
                  </a:cubicBezTo>
                  <a:cubicBezTo>
                    <a:pt x="375" y="1329"/>
                    <a:pt x="383" y="1332"/>
                    <a:pt x="391" y="1332"/>
                  </a:cubicBezTo>
                  <a:cubicBezTo>
                    <a:pt x="416" y="1332"/>
                    <a:pt x="439" y="1307"/>
                    <a:pt x="422" y="1282"/>
                  </a:cubicBezTo>
                  <a:cubicBezTo>
                    <a:pt x="1" y="646"/>
                    <a:pt x="1117" y="340"/>
                    <a:pt x="1482" y="272"/>
                  </a:cubicBezTo>
                  <a:cubicBezTo>
                    <a:pt x="1834" y="206"/>
                    <a:pt x="2189" y="194"/>
                    <a:pt x="2540" y="128"/>
                  </a:cubicBezTo>
                  <a:cubicBezTo>
                    <a:pt x="2606" y="115"/>
                    <a:pt x="2581" y="27"/>
                    <a:pt x="2526" y="21"/>
                  </a:cubicBezTo>
                  <a:cubicBezTo>
                    <a:pt x="2400" y="8"/>
                    <a:pt x="2272" y="1"/>
                    <a:pt x="2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6"/>
            <p:cNvSpPr/>
            <p:nvPr/>
          </p:nvSpPr>
          <p:spPr>
            <a:xfrm>
              <a:off x="5673000" y="2013050"/>
              <a:ext cx="77825" cy="35675"/>
            </a:xfrm>
            <a:custGeom>
              <a:avLst/>
              <a:gdLst/>
              <a:ahLst/>
              <a:cxnLst/>
              <a:rect l="l" t="t" r="r" b="b"/>
              <a:pathLst>
                <a:path w="3113" h="1427" extrusionOk="0">
                  <a:moveTo>
                    <a:pt x="2646" y="0"/>
                  </a:moveTo>
                  <a:cubicBezTo>
                    <a:pt x="2094" y="0"/>
                    <a:pt x="1520" y="75"/>
                    <a:pt x="1007" y="239"/>
                  </a:cubicBezTo>
                  <a:cubicBezTo>
                    <a:pt x="815" y="299"/>
                    <a:pt x="625" y="374"/>
                    <a:pt x="480" y="515"/>
                  </a:cubicBezTo>
                  <a:cubicBezTo>
                    <a:pt x="312" y="679"/>
                    <a:pt x="264" y="1027"/>
                    <a:pt x="64" y="1139"/>
                  </a:cubicBezTo>
                  <a:cubicBezTo>
                    <a:pt x="1" y="1175"/>
                    <a:pt x="18" y="1268"/>
                    <a:pt x="83" y="1288"/>
                  </a:cubicBezTo>
                  <a:cubicBezTo>
                    <a:pt x="357" y="1375"/>
                    <a:pt x="641" y="1427"/>
                    <a:pt x="921" y="1427"/>
                  </a:cubicBezTo>
                  <a:cubicBezTo>
                    <a:pt x="1256" y="1427"/>
                    <a:pt x="1587" y="1353"/>
                    <a:pt x="1889" y="1174"/>
                  </a:cubicBezTo>
                  <a:lnTo>
                    <a:pt x="1888" y="1174"/>
                  </a:lnTo>
                  <a:cubicBezTo>
                    <a:pt x="1910" y="1161"/>
                    <a:pt x="1899" y="1130"/>
                    <a:pt x="1877" y="1130"/>
                  </a:cubicBezTo>
                  <a:cubicBezTo>
                    <a:pt x="1875" y="1130"/>
                    <a:pt x="1873" y="1130"/>
                    <a:pt x="1870" y="1131"/>
                  </a:cubicBezTo>
                  <a:cubicBezTo>
                    <a:pt x="1534" y="1220"/>
                    <a:pt x="1230" y="1281"/>
                    <a:pt x="925" y="1281"/>
                  </a:cubicBezTo>
                  <a:cubicBezTo>
                    <a:pt x="714" y="1281"/>
                    <a:pt x="503" y="1253"/>
                    <a:pt x="280" y="1184"/>
                  </a:cubicBezTo>
                  <a:lnTo>
                    <a:pt x="280" y="1184"/>
                  </a:lnTo>
                  <a:cubicBezTo>
                    <a:pt x="300" y="1158"/>
                    <a:pt x="319" y="1126"/>
                    <a:pt x="370" y="1068"/>
                  </a:cubicBezTo>
                  <a:cubicBezTo>
                    <a:pt x="629" y="771"/>
                    <a:pt x="713" y="503"/>
                    <a:pt x="1129" y="379"/>
                  </a:cubicBezTo>
                  <a:cubicBezTo>
                    <a:pt x="1752" y="191"/>
                    <a:pt x="2418" y="153"/>
                    <a:pt x="3063" y="94"/>
                  </a:cubicBezTo>
                  <a:cubicBezTo>
                    <a:pt x="3113" y="88"/>
                    <a:pt x="3113" y="19"/>
                    <a:pt x="3063" y="15"/>
                  </a:cubicBezTo>
                  <a:cubicBezTo>
                    <a:pt x="2927" y="5"/>
                    <a:pt x="2787" y="0"/>
                    <a:pt x="2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6"/>
            <p:cNvSpPr/>
            <p:nvPr/>
          </p:nvSpPr>
          <p:spPr>
            <a:xfrm>
              <a:off x="5688100" y="2002950"/>
              <a:ext cx="12550" cy="20000"/>
            </a:xfrm>
            <a:custGeom>
              <a:avLst/>
              <a:gdLst/>
              <a:ahLst/>
              <a:cxnLst/>
              <a:rect l="l" t="t" r="r" b="b"/>
              <a:pathLst>
                <a:path w="502" h="800" extrusionOk="0">
                  <a:moveTo>
                    <a:pt x="427" y="0"/>
                  </a:moveTo>
                  <a:cubicBezTo>
                    <a:pt x="424" y="0"/>
                    <a:pt x="420" y="1"/>
                    <a:pt x="417" y="1"/>
                  </a:cubicBezTo>
                  <a:cubicBezTo>
                    <a:pt x="271" y="25"/>
                    <a:pt x="158" y="214"/>
                    <a:pt x="100" y="338"/>
                  </a:cubicBezTo>
                  <a:cubicBezTo>
                    <a:pt x="34" y="476"/>
                    <a:pt x="0" y="636"/>
                    <a:pt x="45" y="785"/>
                  </a:cubicBezTo>
                  <a:cubicBezTo>
                    <a:pt x="47" y="795"/>
                    <a:pt x="56" y="799"/>
                    <a:pt x="64" y="799"/>
                  </a:cubicBezTo>
                  <a:cubicBezTo>
                    <a:pt x="73" y="799"/>
                    <a:pt x="81" y="795"/>
                    <a:pt x="84" y="785"/>
                  </a:cubicBezTo>
                  <a:cubicBezTo>
                    <a:pt x="124" y="647"/>
                    <a:pt x="153" y="512"/>
                    <a:pt x="225" y="386"/>
                  </a:cubicBezTo>
                  <a:cubicBezTo>
                    <a:pt x="293" y="269"/>
                    <a:pt x="422" y="198"/>
                    <a:pt x="479" y="85"/>
                  </a:cubicBezTo>
                  <a:cubicBezTo>
                    <a:pt x="501" y="42"/>
                    <a:pt x="470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6"/>
            <p:cNvSpPr/>
            <p:nvPr/>
          </p:nvSpPr>
          <p:spPr>
            <a:xfrm>
              <a:off x="5644475" y="2003425"/>
              <a:ext cx="79325" cy="14550"/>
            </a:xfrm>
            <a:custGeom>
              <a:avLst/>
              <a:gdLst/>
              <a:ahLst/>
              <a:cxnLst/>
              <a:rect l="l" t="t" r="r" b="b"/>
              <a:pathLst>
                <a:path w="3173" h="582" extrusionOk="0">
                  <a:moveTo>
                    <a:pt x="2676" y="0"/>
                  </a:moveTo>
                  <a:cubicBezTo>
                    <a:pt x="2412" y="0"/>
                    <a:pt x="2154" y="61"/>
                    <a:pt x="1883" y="143"/>
                  </a:cubicBezTo>
                  <a:cubicBezTo>
                    <a:pt x="1441" y="277"/>
                    <a:pt x="1064" y="396"/>
                    <a:pt x="653" y="396"/>
                  </a:cubicBezTo>
                  <a:cubicBezTo>
                    <a:pt x="464" y="396"/>
                    <a:pt x="269" y="371"/>
                    <a:pt x="56" y="310"/>
                  </a:cubicBezTo>
                  <a:cubicBezTo>
                    <a:pt x="52" y="309"/>
                    <a:pt x="48" y="308"/>
                    <a:pt x="45" y="308"/>
                  </a:cubicBezTo>
                  <a:cubicBezTo>
                    <a:pt x="11" y="308"/>
                    <a:pt x="1" y="354"/>
                    <a:pt x="29" y="375"/>
                  </a:cubicBezTo>
                  <a:cubicBezTo>
                    <a:pt x="234" y="527"/>
                    <a:pt x="455" y="582"/>
                    <a:pt x="687" y="582"/>
                  </a:cubicBezTo>
                  <a:cubicBezTo>
                    <a:pt x="825" y="582"/>
                    <a:pt x="966" y="563"/>
                    <a:pt x="1112" y="534"/>
                  </a:cubicBezTo>
                  <a:cubicBezTo>
                    <a:pt x="1725" y="414"/>
                    <a:pt x="2251" y="136"/>
                    <a:pt x="2869" y="136"/>
                  </a:cubicBezTo>
                  <a:cubicBezTo>
                    <a:pt x="2950" y="136"/>
                    <a:pt x="3032" y="140"/>
                    <a:pt x="3116" y="151"/>
                  </a:cubicBezTo>
                  <a:cubicBezTo>
                    <a:pt x="3118" y="151"/>
                    <a:pt x="3120" y="151"/>
                    <a:pt x="3122" y="151"/>
                  </a:cubicBezTo>
                  <a:cubicBezTo>
                    <a:pt x="3169" y="151"/>
                    <a:pt x="3173" y="77"/>
                    <a:pt x="3128" y="64"/>
                  </a:cubicBezTo>
                  <a:cubicBezTo>
                    <a:pt x="2973" y="19"/>
                    <a:pt x="2823" y="0"/>
                    <a:pt x="2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6"/>
            <p:cNvSpPr/>
            <p:nvPr/>
          </p:nvSpPr>
          <p:spPr>
            <a:xfrm>
              <a:off x="5646100" y="1974150"/>
              <a:ext cx="66200" cy="40725"/>
            </a:xfrm>
            <a:custGeom>
              <a:avLst/>
              <a:gdLst/>
              <a:ahLst/>
              <a:cxnLst/>
              <a:rect l="l" t="t" r="r" b="b"/>
              <a:pathLst>
                <a:path w="2648" h="1629" extrusionOk="0">
                  <a:moveTo>
                    <a:pt x="1976" y="1"/>
                  </a:moveTo>
                  <a:cubicBezTo>
                    <a:pt x="1072" y="1"/>
                    <a:pt x="185" y="656"/>
                    <a:pt x="8" y="1569"/>
                  </a:cubicBezTo>
                  <a:cubicBezTo>
                    <a:pt x="0" y="1606"/>
                    <a:pt x="27" y="1628"/>
                    <a:pt x="54" y="1628"/>
                  </a:cubicBezTo>
                  <a:cubicBezTo>
                    <a:pt x="73" y="1628"/>
                    <a:pt x="93" y="1618"/>
                    <a:pt x="103" y="1594"/>
                  </a:cubicBezTo>
                  <a:cubicBezTo>
                    <a:pt x="497" y="652"/>
                    <a:pt x="1187" y="176"/>
                    <a:pt x="2127" y="176"/>
                  </a:cubicBezTo>
                  <a:cubicBezTo>
                    <a:pt x="2265" y="176"/>
                    <a:pt x="2409" y="186"/>
                    <a:pt x="2558" y="207"/>
                  </a:cubicBezTo>
                  <a:cubicBezTo>
                    <a:pt x="2562" y="208"/>
                    <a:pt x="2565" y="208"/>
                    <a:pt x="2568" y="208"/>
                  </a:cubicBezTo>
                  <a:cubicBezTo>
                    <a:pt x="2627" y="208"/>
                    <a:pt x="2648" y="128"/>
                    <a:pt x="2586" y="107"/>
                  </a:cubicBezTo>
                  <a:cubicBezTo>
                    <a:pt x="2387" y="34"/>
                    <a:pt x="2181" y="1"/>
                    <a:pt x="1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6"/>
            <p:cNvSpPr/>
            <p:nvPr/>
          </p:nvSpPr>
          <p:spPr>
            <a:xfrm>
              <a:off x="5604075" y="1980325"/>
              <a:ext cx="71200" cy="15000"/>
            </a:xfrm>
            <a:custGeom>
              <a:avLst/>
              <a:gdLst/>
              <a:ahLst/>
              <a:cxnLst/>
              <a:rect l="l" t="t" r="r" b="b"/>
              <a:pathLst>
                <a:path w="2848" h="600" extrusionOk="0">
                  <a:moveTo>
                    <a:pt x="2779" y="1"/>
                  </a:moveTo>
                  <a:cubicBezTo>
                    <a:pt x="2774" y="1"/>
                    <a:pt x="2769" y="1"/>
                    <a:pt x="2763" y="3"/>
                  </a:cubicBezTo>
                  <a:cubicBezTo>
                    <a:pt x="2347" y="152"/>
                    <a:pt x="1945" y="308"/>
                    <a:pt x="1509" y="389"/>
                  </a:cubicBezTo>
                  <a:cubicBezTo>
                    <a:pt x="1007" y="482"/>
                    <a:pt x="530" y="461"/>
                    <a:pt x="27" y="476"/>
                  </a:cubicBezTo>
                  <a:cubicBezTo>
                    <a:pt x="6" y="476"/>
                    <a:pt x="1" y="507"/>
                    <a:pt x="22" y="513"/>
                  </a:cubicBezTo>
                  <a:cubicBezTo>
                    <a:pt x="266" y="572"/>
                    <a:pt x="527" y="599"/>
                    <a:pt x="794" y="599"/>
                  </a:cubicBezTo>
                  <a:cubicBezTo>
                    <a:pt x="1493" y="599"/>
                    <a:pt x="2232" y="410"/>
                    <a:pt x="2802" y="96"/>
                  </a:cubicBezTo>
                  <a:cubicBezTo>
                    <a:pt x="2848" y="71"/>
                    <a:pt x="2825" y="1"/>
                    <a:pt x="2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6"/>
            <p:cNvSpPr/>
            <p:nvPr/>
          </p:nvSpPr>
          <p:spPr>
            <a:xfrm>
              <a:off x="5602925" y="1957275"/>
              <a:ext cx="88300" cy="36850"/>
            </a:xfrm>
            <a:custGeom>
              <a:avLst/>
              <a:gdLst/>
              <a:ahLst/>
              <a:cxnLst/>
              <a:rect l="l" t="t" r="r" b="b"/>
              <a:pathLst>
                <a:path w="3532" h="1474" extrusionOk="0">
                  <a:moveTo>
                    <a:pt x="2804" y="0"/>
                  </a:moveTo>
                  <a:cubicBezTo>
                    <a:pt x="2210" y="0"/>
                    <a:pt x="1599" y="159"/>
                    <a:pt x="1072" y="386"/>
                  </a:cubicBezTo>
                  <a:cubicBezTo>
                    <a:pt x="621" y="579"/>
                    <a:pt x="0" y="877"/>
                    <a:pt x="83" y="1454"/>
                  </a:cubicBezTo>
                  <a:cubicBezTo>
                    <a:pt x="85" y="1468"/>
                    <a:pt x="95" y="1474"/>
                    <a:pt x="106" y="1474"/>
                  </a:cubicBezTo>
                  <a:cubicBezTo>
                    <a:pt x="118" y="1474"/>
                    <a:pt x="131" y="1467"/>
                    <a:pt x="135" y="1454"/>
                  </a:cubicBezTo>
                  <a:cubicBezTo>
                    <a:pt x="510" y="224"/>
                    <a:pt x="2456" y="229"/>
                    <a:pt x="3472" y="162"/>
                  </a:cubicBezTo>
                  <a:cubicBezTo>
                    <a:pt x="3519" y="159"/>
                    <a:pt x="3532" y="90"/>
                    <a:pt x="3483" y="78"/>
                  </a:cubicBezTo>
                  <a:cubicBezTo>
                    <a:pt x="3263" y="24"/>
                    <a:pt x="3035" y="0"/>
                    <a:pt x="2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6"/>
            <p:cNvSpPr/>
            <p:nvPr/>
          </p:nvSpPr>
          <p:spPr>
            <a:xfrm>
              <a:off x="5570825" y="1935900"/>
              <a:ext cx="85725" cy="43850"/>
            </a:xfrm>
            <a:custGeom>
              <a:avLst/>
              <a:gdLst/>
              <a:ahLst/>
              <a:cxnLst/>
              <a:rect l="l" t="t" r="r" b="b"/>
              <a:pathLst>
                <a:path w="3429" h="1754" extrusionOk="0">
                  <a:moveTo>
                    <a:pt x="3096" y="1"/>
                  </a:moveTo>
                  <a:cubicBezTo>
                    <a:pt x="1920" y="1"/>
                    <a:pt x="211" y="379"/>
                    <a:pt x="4" y="1716"/>
                  </a:cubicBezTo>
                  <a:cubicBezTo>
                    <a:pt x="1" y="1736"/>
                    <a:pt x="18" y="1753"/>
                    <a:pt x="35" y="1753"/>
                  </a:cubicBezTo>
                  <a:cubicBezTo>
                    <a:pt x="43" y="1753"/>
                    <a:pt x="51" y="1749"/>
                    <a:pt x="57" y="1738"/>
                  </a:cubicBezTo>
                  <a:cubicBezTo>
                    <a:pt x="783" y="368"/>
                    <a:pt x="1938" y="277"/>
                    <a:pt x="3350" y="126"/>
                  </a:cubicBezTo>
                  <a:cubicBezTo>
                    <a:pt x="3426" y="117"/>
                    <a:pt x="3428" y="10"/>
                    <a:pt x="3350" y="7"/>
                  </a:cubicBezTo>
                  <a:cubicBezTo>
                    <a:pt x="3269" y="3"/>
                    <a:pt x="3184" y="1"/>
                    <a:pt x="3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6"/>
            <p:cNvSpPr/>
            <p:nvPr/>
          </p:nvSpPr>
          <p:spPr>
            <a:xfrm>
              <a:off x="5569250" y="1962775"/>
              <a:ext cx="70025" cy="16475"/>
            </a:xfrm>
            <a:custGeom>
              <a:avLst/>
              <a:gdLst/>
              <a:ahLst/>
              <a:cxnLst/>
              <a:rect l="l" t="t" r="r" b="b"/>
              <a:pathLst>
                <a:path w="2801" h="659" extrusionOk="0">
                  <a:moveTo>
                    <a:pt x="2753" y="0"/>
                  </a:moveTo>
                  <a:cubicBezTo>
                    <a:pt x="2749" y="0"/>
                    <a:pt x="2744" y="1"/>
                    <a:pt x="2740" y="3"/>
                  </a:cubicBezTo>
                  <a:cubicBezTo>
                    <a:pt x="2212" y="172"/>
                    <a:pt x="1710" y="235"/>
                    <a:pt x="1160" y="279"/>
                  </a:cubicBezTo>
                  <a:cubicBezTo>
                    <a:pt x="763" y="312"/>
                    <a:pt x="384" y="370"/>
                    <a:pt x="37" y="579"/>
                  </a:cubicBezTo>
                  <a:cubicBezTo>
                    <a:pt x="1" y="600"/>
                    <a:pt x="19" y="658"/>
                    <a:pt x="56" y="658"/>
                  </a:cubicBezTo>
                  <a:cubicBezTo>
                    <a:pt x="60" y="658"/>
                    <a:pt x="65" y="658"/>
                    <a:pt x="70" y="656"/>
                  </a:cubicBezTo>
                  <a:cubicBezTo>
                    <a:pt x="902" y="343"/>
                    <a:pt x="2041" y="622"/>
                    <a:pt x="2770" y="74"/>
                  </a:cubicBezTo>
                  <a:cubicBezTo>
                    <a:pt x="2800" y="52"/>
                    <a:pt x="2788" y="0"/>
                    <a:pt x="2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6"/>
            <p:cNvSpPr/>
            <p:nvPr/>
          </p:nvSpPr>
          <p:spPr>
            <a:xfrm>
              <a:off x="5556025" y="1932775"/>
              <a:ext cx="51775" cy="48425"/>
            </a:xfrm>
            <a:custGeom>
              <a:avLst/>
              <a:gdLst/>
              <a:ahLst/>
              <a:cxnLst/>
              <a:rect l="l" t="t" r="r" b="b"/>
              <a:pathLst>
                <a:path w="2071" h="1937" extrusionOk="0">
                  <a:moveTo>
                    <a:pt x="2025" y="1"/>
                  </a:moveTo>
                  <a:cubicBezTo>
                    <a:pt x="2024" y="1"/>
                    <a:pt x="2022" y="1"/>
                    <a:pt x="2021" y="1"/>
                  </a:cubicBezTo>
                  <a:cubicBezTo>
                    <a:pt x="1449" y="69"/>
                    <a:pt x="908" y="449"/>
                    <a:pt x="534" y="874"/>
                  </a:cubicBezTo>
                  <a:cubicBezTo>
                    <a:pt x="301" y="1139"/>
                    <a:pt x="0" y="1666"/>
                    <a:pt x="386" y="1935"/>
                  </a:cubicBezTo>
                  <a:cubicBezTo>
                    <a:pt x="388" y="1936"/>
                    <a:pt x="391" y="1937"/>
                    <a:pt x="393" y="1937"/>
                  </a:cubicBezTo>
                  <a:cubicBezTo>
                    <a:pt x="402" y="1937"/>
                    <a:pt x="411" y="1927"/>
                    <a:pt x="409" y="1917"/>
                  </a:cubicBezTo>
                  <a:cubicBezTo>
                    <a:pt x="106" y="947"/>
                    <a:pt x="1348" y="415"/>
                    <a:pt x="2040" y="70"/>
                  </a:cubicBezTo>
                  <a:cubicBezTo>
                    <a:pt x="2071" y="56"/>
                    <a:pt x="2059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6"/>
            <p:cNvSpPr/>
            <p:nvPr/>
          </p:nvSpPr>
          <p:spPr>
            <a:xfrm>
              <a:off x="5536775" y="1961650"/>
              <a:ext cx="31525" cy="31200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1204" y="1"/>
                  </a:moveTo>
                  <a:cubicBezTo>
                    <a:pt x="1193" y="1"/>
                    <a:pt x="1182" y="4"/>
                    <a:pt x="1172" y="13"/>
                  </a:cubicBezTo>
                  <a:cubicBezTo>
                    <a:pt x="972" y="196"/>
                    <a:pt x="837" y="454"/>
                    <a:pt x="648" y="652"/>
                  </a:cubicBezTo>
                  <a:cubicBezTo>
                    <a:pt x="458" y="852"/>
                    <a:pt x="239" y="1019"/>
                    <a:pt x="26" y="1194"/>
                  </a:cubicBezTo>
                  <a:cubicBezTo>
                    <a:pt x="0" y="1215"/>
                    <a:pt x="25" y="1247"/>
                    <a:pt x="52" y="1247"/>
                  </a:cubicBezTo>
                  <a:cubicBezTo>
                    <a:pt x="57" y="1247"/>
                    <a:pt x="62" y="1247"/>
                    <a:pt x="66" y="1245"/>
                  </a:cubicBezTo>
                  <a:cubicBezTo>
                    <a:pt x="334" y="1119"/>
                    <a:pt x="563" y="932"/>
                    <a:pt x="773" y="723"/>
                  </a:cubicBezTo>
                  <a:cubicBezTo>
                    <a:pt x="951" y="546"/>
                    <a:pt x="1182" y="306"/>
                    <a:pt x="1251" y="59"/>
                  </a:cubicBezTo>
                  <a:cubicBezTo>
                    <a:pt x="1261" y="25"/>
                    <a:pt x="1233" y="1"/>
                    <a:pt x="1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6"/>
            <p:cNvSpPr/>
            <p:nvPr/>
          </p:nvSpPr>
          <p:spPr>
            <a:xfrm>
              <a:off x="5525825" y="1930925"/>
              <a:ext cx="40450" cy="62250"/>
            </a:xfrm>
            <a:custGeom>
              <a:avLst/>
              <a:gdLst/>
              <a:ahLst/>
              <a:cxnLst/>
              <a:rect l="l" t="t" r="r" b="b"/>
              <a:pathLst>
                <a:path w="1618" h="2490" extrusionOk="0">
                  <a:moveTo>
                    <a:pt x="1569" y="1"/>
                  </a:moveTo>
                  <a:cubicBezTo>
                    <a:pt x="1565" y="1"/>
                    <a:pt x="1561" y="2"/>
                    <a:pt x="1557" y="3"/>
                  </a:cubicBezTo>
                  <a:cubicBezTo>
                    <a:pt x="989" y="182"/>
                    <a:pt x="423" y="568"/>
                    <a:pt x="189" y="1136"/>
                  </a:cubicBezTo>
                  <a:cubicBezTo>
                    <a:pt x="0" y="1599"/>
                    <a:pt x="65" y="2232"/>
                    <a:pt x="545" y="2485"/>
                  </a:cubicBezTo>
                  <a:cubicBezTo>
                    <a:pt x="551" y="2489"/>
                    <a:pt x="557" y="2490"/>
                    <a:pt x="562" y="2490"/>
                  </a:cubicBezTo>
                  <a:cubicBezTo>
                    <a:pt x="590" y="2490"/>
                    <a:pt x="608" y="2456"/>
                    <a:pt x="586" y="2432"/>
                  </a:cubicBezTo>
                  <a:cubicBezTo>
                    <a:pt x="159" y="1947"/>
                    <a:pt x="122" y="1402"/>
                    <a:pt x="520" y="878"/>
                  </a:cubicBezTo>
                  <a:cubicBezTo>
                    <a:pt x="803" y="506"/>
                    <a:pt x="1202" y="314"/>
                    <a:pt x="1585" y="71"/>
                  </a:cubicBezTo>
                  <a:cubicBezTo>
                    <a:pt x="1618" y="50"/>
                    <a:pt x="1602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6"/>
            <p:cNvSpPr/>
            <p:nvPr/>
          </p:nvSpPr>
          <p:spPr>
            <a:xfrm>
              <a:off x="5496900" y="1964325"/>
              <a:ext cx="35000" cy="32925"/>
            </a:xfrm>
            <a:custGeom>
              <a:avLst/>
              <a:gdLst/>
              <a:ahLst/>
              <a:cxnLst/>
              <a:rect l="l" t="t" r="r" b="b"/>
              <a:pathLst>
                <a:path w="1400" h="1317" extrusionOk="0">
                  <a:moveTo>
                    <a:pt x="1342" y="0"/>
                  </a:moveTo>
                  <a:cubicBezTo>
                    <a:pt x="1331" y="0"/>
                    <a:pt x="1321" y="4"/>
                    <a:pt x="1313" y="13"/>
                  </a:cubicBezTo>
                  <a:cubicBezTo>
                    <a:pt x="1123" y="230"/>
                    <a:pt x="976" y="476"/>
                    <a:pt x="766" y="679"/>
                  </a:cubicBezTo>
                  <a:cubicBezTo>
                    <a:pt x="539" y="901"/>
                    <a:pt x="277" y="1060"/>
                    <a:pt x="26" y="1249"/>
                  </a:cubicBezTo>
                  <a:cubicBezTo>
                    <a:pt x="0" y="1268"/>
                    <a:pt x="9" y="1316"/>
                    <a:pt x="40" y="1316"/>
                  </a:cubicBezTo>
                  <a:cubicBezTo>
                    <a:pt x="44" y="1316"/>
                    <a:pt x="49" y="1316"/>
                    <a:pt x="53" y="1314"/>
                  </a:cubicBezTo>
                  <a:cubicBezTo>
                    <a:pt x="574" y="1122"/>
                    <a:pt x="1178" y="574"/>
                    <a:pt x="1388" y="56"/>
                  </a:cubicBezTo>
                  <a:cubicBezTo>
                    <a:pt x="1399" y="27"/>
                    <a:pt x="1370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6"/>
            <p:cNvSpPr/>
            <p:nvPr/>
          </p:nvSpPr>
          <p:spPr>
            <a:xfrm>
              <a:off x="5478425" y="1939250"/>
              <a:ext cx="53050" cy="56225"/>
            </a:xfrm>
            <a:custGeom>
              <a:avLst/>
              <a:gdLst/>
              <a:ahLst/>
              <a:cxnLst/>
              <a:rect l="l" t="t" r="r" b="b"/>
              <a:pathLst>
                <a:path w="2122" h="2249" extrusionOk="0">
                  <a:moveTo>
                    <a:pt x="2067" y="0"/>
                  </a:moveTo>
                  <a:cubicBezTo>
                    <a:pt x="2061" y="0"/>
                    <a:pt x="2054" y="2"/>
                    <a:pt x="2048" y="5"/>
                  </a:cubicBezTo>
                  <a:cubicBezTo>
                    <a:pt x="1457" y="284"/>
                    <a:pt x="1" y="1540"/>
                    <a:pt x="777" y="2245"/>
                  </a:cubicBezTo>
                  <a:cubicBezTo>
                    <a:pt x="779" y="2248"/>
                    <a:pt x="782" y="2248"/>
                    <a:pt x="785" y="2248"/>
                  </a:cubicBezTo>
                  <a:cubicBezTo>
                    <a:pt x="794" y="2248"/>
                    <a:pt x="802" y="2240"/>
                    <a:pt x="795" y="2231"/>
                  </a:cubicBezTo>
                  <a:cubicBezTo>
                    <a:pt x="232" y="1449"/>
                    <a:pt x="1548" y="457"/>
                    <a:pt x="2087" y="73"/>
                  </a:cubicBezTo>
                  <a:cubicBezTo>
                    <a:pt x="2122" y="47"/>
                    <a:pt x="2102" y="0"/>
                    <a:pt x="2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6"/>
            <p:cNvSpPr/>
            <p:nvPr/>
          </p:nvSpPr>
          <p:spPr>
            <a:xfrm>
              <a:off x="5458750" y="1979000"/>
              <a:ext cx="35500" cy="27775"/>
            </a:xfrm>
            <a:custGeom>
              <a:avLst/>
              <a:gdLst/>
              <a:ahLst/>
              <a:cxnLst/>
              <a:rect l="l" t="t" r="r" b="b"/>
              <a:pathLst>
                <a:path w="1420" h="1111" extrusionOk="0">
                  <a:moveTo>
                    <a:pt x="1365" y="1"/>
                  </a:moveTo>
                  <a:cubicBezTo>
                    <a:pt x="1357" y="1"/>
                    <a:pt x="1349" y="3"/>
                    <a:pt x="1341" y="9"/>
                  </a:cubicBezTo>
                  <a:cubicBezTo>
                    <a:pt x="1126" y="167"/>
                    <a:pt x="954" y="388"/>
                    <a:pt x="747" y="559"/>
                  </a:cubicBezTo>
                  <a:cubicBezTo>
                    <a:pt x="522" y="743"/>
                    <a:pt x="226" y="860"/>
                    <a:pt x="23" y="1059"/>
                  </a:cubicBezTo>
                  <a:cubicBezTo>
                    <a:pt x="1" y="1081"/>
                    <a:pt x="21" y="1110"/>
                    <a:pt x="47" y="1110"/>
                  </a:cubicBezTo>
                  <a:cubicBezTo>
                    <a:pt x="49" y="1110"/>
                    <a:pt x="51" y="1110"/>
                    <a:pt x="52" y="1110"/>
                  </a:cubicBezTo>
                  <a:cubicBezTo>
                    <a:pt x="329" y="1067"/>
                    <a:pt x="611" y="833"/>
                    <a:pt x="828" y="665"/>
                  </a:cubicBezTo>
                  <a:cubicBezTo>
                    <a:pt x="1035" y="504"/>
                    <a:pt x="1283" y="308"/>
                    <a:pt x="1404" y="72"/>
                  </a:cubicBezTo>
                  <a:cubicBezTo>
                    <a:pt x="1420" y="42"/>
                    <a:pt x="1396" y="1"/>
                    <a:pt x="1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6"/>
            <p:cNvSpPr/>
            <p:nvPr/>
          </p:nvSpPr>
          <p:spPr>
            <a:xfrm>
              <a:off x="5458450" y="1938275"/>
              <a:ext cx="51025" cy="68075"/>
            </a:xfrm>
            <a:custGeom>
              <a:avLst/>
              <a:gdLst/>
              <a:ahLst/>
              <a:cxnLst/>
              <a:rect l="l" t="t" r="r" b="b"/>
              <a:pathLst>
                <a:path w="2041" h="2723" extrusionOk="0">
                  <a:moveTo>
                    <a:pt x="1983" y="0"/>
                  </a:moveTo>
                  <a:cubicBezTo>
                    <a:pt x="1979" y="0"/>
                    <a:pt x="1975" y="1"/>
                    <a:pt x="1971" y="3"/>
                  </a:cubicBezTo>
                  <a:cubicBezTo>
                    <a:pt x="973" y="386"/>
                    <a:pt x="68" y="1641"/>
                    <a:pt x="2" y="2706"/>
                  </a:cubicBezTo>
                  <a:cubicBezTo>
                    <a:pt x="1" y="2716"/>
                    <a:pt x="10" y="2722"/>
                    <a:pt x="18" y="2722"/>
                  </a:cubicBezTo>
                  <a:cubicBezTo>
                    <a:pt x="23" y="2722"/>
                    <a:pt x="28" y="2720"/>
                    <a:pt x="30" y="2715"/>
                  </a:cubicBezTo>
                  <a:cubicBezTo>
                    <a:pt x="242" y="2212"/>
                    <a:pt x="408" y="1716"/>
                    <a:pt x="735" y="1270"/>
                  </a:cubicBezTo>
                  <a:cubicBezTo>
                    <a:pt x="1093" y="783"/>
                    <a:pt x="1554" y="456"/>
                    <a:pt x="2012" y="74"/>
                  </a:cubicBezTo>
                  <a:cubicBezTo>
                    <a:pt x="2041" y="50"/>
                    <a:pt x="2016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6"/>
            <p:cNvSpPr/>
            <p:nvPr/>
          </p:nvSpPr>
          <p:spPr>
            <a:xfrm>
              <a:off x="5444475" y="1989150"/>
              <a:ext cx="19225" cy="5925"/>
            </a:xfrm>
            <a:custGeom>
              <a:avLst/>
              <a:gdLst/>
              <a:ahLst/>
              <a:cxnLst/>
              <a:rect l="l" t="t" r="r" b="b"/>
              <a:pathLst>
                <a:path w="769" h="237" extrusionOk="0">
                  <a:moveTo>
                    <a:pt x="727" y="0"/>
                  </a:moveTo>
                  <a:cubicBezTo>
                    <a:pt x="724" y="0"/>
                    <a:pt x="722" y="0"/>
                    <a:pt x="720" y="1"/>
                  </a:cubicBezTo>
                  <a:cubicBezTo>
                    <a:pt x="489" y="48"/>
                    <a:pt x="251" y="101"/>
                    <a:pt x="32" y="183"/>
                  </a:cubicBezTo>
                  <a:cubicBezTo>
                    <a:pt x="0" y="196"/>
                    <a:pt x="10" y="237"/>
                    <a:pt x="40" y="237"/>
                  </a:cubicBezTo>
                  <a:cubicBezTo>
                    <a:pt x="42" y="237"/>
                    <a:pt x="44" y="237"/>
                    <a:pt x="46" y="236"/>
                  </a:cubicBezTo>
                  <a:cubicBezTo>
                    <a:pt x="278" y="200"/>
                    <a:pt x="512" y="128"/>
                    <a:pt x="735" y="57"/>
                  </a:cubicBezTo>
                  <a:cubicBezTo>
                    <a:pt x="768" y="46"/>
                    <a:pt x="757" y="0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6"/>
            <p:cNvSpPr/>
            <p:nvPr/>
          </p:nvSpPr>
          <p:spPr>
            <a:xfrm>
              <a:off x="5438875" y="1932875"/>
              <a:ext cx="53450" cy="63375"/>
            </a:xfrm>
            <a:custGeom>
              <a:avLst/>
              <a:gdLst/>
              <a:ahLst/>
              <a:cxnLst/>
              <a:rect l="l" t="t" r="r" b="b"/>
              <a:pathLst>
                <a:path w="2138" h="2535" extrusionOk="0">
                  <a:moveTo>
                    <a:pt x="2107" y="0"/>
                  </a:moveTo>
                  <a:cubicBezTo>
                    <a:pt x="2104" y="0"/>
                    <a:pt x="2101" y="1"/>
                    <a:pt x="2098" y="2"/>
                  </a:cubicBezTo>
                  <a:cubicBezTo>
                    <a:pt x="1539" y="207"/>
                    <a:pt x="1053" y="651"/>
                    <a:pt x="691" y="1114"/>
                  </a:cubicBezTo>
                  <a:cubicBezTo>
                    <a:pt x="398" y="1488"/>
                    <a:pt x="1" y="2030"/>
                    <a:pt x="230" y="2518"/>
                  </a:cubicBezTo>
                  <a:lnTo>
                    <a:pt x="229" y="2517"/>
                  </a:lnTo>
                  <a:lnTo>
                    <a:pt x="229" y="2517"/>
                  </a:lnTo>
                  <a:cubicBezTo>
                    <a:pt x="235" y="2529"/>
                    <a:pt x="246" y="2534"/>
                    <a:pt x="257" y="2534"/>
                  </a:cubicBezTo>
                  <a:cubicBezTo>
                    <a:pt x="279" y="2534"/>
                    <a:pt x="303" y="2515"/>
                    <a:pt x="295" y="2490"/>
                  </a:cubicBezTo>
                  <a:cubicBezTo>
                    <a:pt x="108" y="1946"/>
                    <a:pt x="668" y="1275"/>
                    <a:pt x="1016" y="906"/>
                  </a:cubicBezTo>
                  <a:cubicBezTo>
                    <a:pt x="1342" y="558"/>
                    <a:pt x="1731" y="317"/>
                    <a:pt x="2118" y="48"/>
                  </a:cubicBezTo>
                  <a:cubicBezTo>
                    <a:pt x="2137" y="34"/>
                    <a:pt x="2129" y="0"/>
                    <a:pt x="2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6"/>
            <p:cNvSpPr/>
            <p:nvPr/>
          </p:nvSpPr>
          <p:spPr>
            <a:xfrm>
              <a:off x="5430425" y="1970025"/>
              <a:ext cx="20575" cy="15050"/>
            </a:xfrm>
            <a:custGeom>
              <a:avLst/>
              <a:gdLst/>
              <a:ahLst/>
              <a:cxnLst/>
              <a:rect l="l" t="t" r="r" b="b"/>
              <a:pathLst>
                <a:path w="823" h="602" extrusionOk="0">
                  <a:moveTo>
                    <a:pt x="782" y="0"/>
                  </a:moveTo>
                  <a:cubicBezTo>
                    <a:pt x="777" y="0"/>
                    <a:pt x="771" y="2"/>
                    <a:pt x="766" y="6"/>
                  </a:cubicBezTo>
                  <a:cubicBezTo>
                    <a:pt x="633" y="102"/>
                    <a:pt x="528" y="229"/>
                    <a:pt x="395" y="326"/>
                  </a:cubicBezTo>
                  <a:cubicBezTo>
                    <a:pt x="273" y="414"/>
                    <a:pt x="118" y="463"/>
                    <a:pt x="9" y="567"/>
                  </a:cubicBezTo>
                  <a:cubicBezTo>
                    <a:pt x="0" y="575"/>
                    <a:pt x="4" y="596"/>
                    <a:pt x="18" y="598"/>
                  </a:cubicBezTo>
                  <a:cubicBezTo>
                    <a:pt x="35" y="601"/>
                    <a:pt x="52" y="602"/>
                    <a:pt x="70" y="602"/>
                  </a:cubicBezTo>
                  <a:cubicBezTo>
                    <a:pt x="218" y="602"/>
                    <a:pt x="364" y="512"/>
                    <a:pt x="483" y="429"/>
                  </a:cubicBezTo>
                  <a:cubicBezTo>
                    <a:pt x="627" y="329"/>
                    <a:pt x="759" y="214"/>
                    <a:pt x="816" y="43"/>
                  </a:cubicBezTo>
                  <a:cubicBezTo>
                    <a:pt x="822" y="22"/>
                    <a:pt x="802" y="0"/>
                    <a:pt x="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6"/>
            <p:cNvSpPr/>
            <p:nvPr/>
          </p:nvSpPr>
          <p:spPr>
            <a:xfrm>
              <a:off x="5413325" y="1933150"/>
              <a:ext cx="49000" cy="53225"/>
            </a:xfrm>
            <a:custGeom>
              <a:avLst/>
              <a:gdLst/>
              <a:ahLst/>
              <a:cxnLst/>
              <a:rect l="l" t="t" r="r" b="b"/>
              <a:pathLst>
                <a:path w="1960" h="2129" extrusionOk="0">
                  <a:moveTo>
                    <a:pt x="1908" y="1"/>
                  </a:moveTo>
                  <a:cubicBezTo>
                    <a:pt x="1903" y="1"/>
                    <a:pt x="1897" y="2"/>
                    <a:pt x="1891" y="5"/>
                  </a:cubicBezTo>
                  <a:cubicBezTo>
                    <a:pt x="1201" y="305"/>
                    <a:pt x="1" y="1230"/>
                    <a:pt x="635" y="2107"/>
                  </a:cubicBezTo>
                  <a:cubicBezTo>
                    <a:pt x="646" y="2122"/>
                    <a:pt x="662" y="2129"/>
                    <a:pt x="677" y="2129"/>
                  </a:cubicBezTo>
                  <a:cubicBezTo>
                    <a:pt x="707" y="2129"/>
                    <a:pt x="734" y="2105"/>
                    <a:pt x="724" y="2069"/>
                  </a:cubicBezTo>
                  <a:cubicBezTo>
                    <a:pt x="442" y="1044"/>
                    <a:pt x="1201" y="589"/>
                    <a:pt x="1928" y="66"/>
                  </a:cubicBezTo>
                  <a:cubicBezTo>
                    <a:pt x="1959" y="43"/>
                    <a:pt x="1941" y="1"/>
                    <a:pt x="1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6"/>
            <p:cNvSpPr/>
            <p:nvPr/>
          </p:nvSpPr>
          <p:spPr>
            <a:xfrm>
              <a:off x="5408325" y="1978850"/>
              <a:ext cx="18600" cy="20725"/>
            </a:xfrm>
            <a:custGeom>
              <a:avLst/>
              <a:gdLst/>
              <a:ahLst/>
              <a:cxnLst/>
              <a:rect l="l" t="t" r="r" b="b"/>
              <a:pathLst>
                <a:path w="744" h="829" extrusionOk="0">
                  <a:moveTo>
                    <a:pt x="688" y="1"/>
                  </a:moveTo>
                  <a:cubicBezTo>
                    <a:pt x="674" y="1"/>
                    <a:pt x="659" y="7"/>
                    <a:pt x="651" y="20"/>
                  </a:cubicBezTo>
                  <a:cubicBezTo>
                    <a:pt x="468" y="307"/>
                    <a:pt x="283" y="566"/>
                    <a:pt x="19" y="785"/>
                  </a:cubicBezTo>
                  <a:cubicBezTo>
                    <a:pt x="0" y="801"/>
                    <a:pt x="17" y="828"/>
                    <a:pt x="37" y="828"/>
                  </a:cubicBezTo>
                  <a:cubicBezTo>
                    <a:pt x="41" y="828"/>
                    <a:pt x="46" y="827"/>
                    <a:pt x="50" y="825"/>
                  </a:cubicBezTo>
                  <a:cubicBezTo>
                    <a:pt x="339" y="643"/>
                    <a:pt x="602" y="377"/>
                    <a:pt x="731" y="55"/>
                  </a:cubicBezTo>
                  <a:cubicBezTo>
                    <a:pt x="744" y="23"/>
                    <a:pt x="716" y="1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6"/>
            <p:cNvSpPr/>
            <p:nvPr/>
          </p:nvSpPr>
          <p:spPr>
            <a:xfrm>
              <a:off x="5387450" y="1934625"/>
              <a:ext cx="43700" cy="66725"/>
            </a:xfrm>
            <a:custGeom>
              <a:avLst/>
              <a:gdLst/>
              <a:ahLst/>
              <a:cxnLst/>
              <a:rect l="l" t="t" r="r" b="b"/>
              <a:pathLst>
                <a:path w="1748" h="2669" extrusionOk="0">
                  <a:moveTo>
                    <a:pt x="1691" y="0"/>
                  </a:moveTo>
                  <a:cubicBezTo>
                    <a:pt x="1684" y="0"/>
                    <a:pt x="1677" y="2"/>
                    <a:pt x="1670" y="7"/>
                  </a:cubicBezTo>
                  <a:cubicBezTo>
                    <a:pt x="906" y="555"/>
                    <a:pt x="0" y="1751"/>
                    <a:pt x="793" y="2655"/>
                  </a:cubicBezTo>
                  <a:cubicBezTo>
                    <a:pt x="800" y="2664"/>
                    <a:pt x="810" y="2668"/>
                    <a:pt x="819" y="2668"/>
                  </a:cubicBezTo>
                  <a:cubicBezTo>
                    <a:pt x="846" y="2668"/>
                    <a:pt x="873" y="2635"/>
                    <a:pt x="856" y="2606"/>
                  </a:cubicBezTo>
                  <a:cubicBezTo>
                    <a:pt x="296" y="1565"/>
                    <a:pt x="1041" y="796"/>
                    <a:pt x="1721" y="74"/>
                  </a:cubicBezTo>
                  <a:cubicBezTo>
                    <a:pt x="1747" y="47"/>
                    <a:pt x="1723" y="0"/>
                    <a:pt x="1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6"/>
            <p:cNvSpPr/>
            <p:nvPr/>
          </p:nvSpPr>
          <p:spPr>
            <a:xfrm>
              <a:off x="5336325" y="1983175"/>
              <a:ext cx="68325" cy="22775"/>
            </a:xfrm>
            <a:custGeom>
              <a:avLst/>
              <a:gdLst/>
              <a:ahLst/>
              <a:cxnLst/>
              <a:rect l="l" t="t" r="r" b="b"/>
              <a:pathLst>
                <a:path w="2733" h="911" extrusionOk="0">
                  <a:moveTo>
                    <a:pt x="2633" y="1"/>
                  </a:moveTo>
                  <a:cubicBezTo>
                    <a:pt x="2611" y="1"/>
                    <a:pt x="2589" y="11"/>
                    <a:pt x="2573" y="34"/>
                  </a:cubicBezTo>
                  <a:cubicBezTo>
                    <a:pt x="2281" y="465"/>
                    <a:pt x="1836" y="762"/>
                    <a:pt x="1304" y="762"/>
                  </a:cubicBezTo>
                  <a:cubicBezTo>
                    <a:pt x="1294" y="762"/>
                    <a:pt x="1285" y="762"/>
                    <a:pt x="1275" y="762"/>
                  </a:cubicBezTo>
                  <a:cubicBezTo>
                    <a:pt x="749" y="751"/>
                    <a:pt x="405" y="459"/>
                    <a:pt x="49" y="122"/>
                  </a:cubicBezTo>
                  <a:cubicBezTo>
                    <a:pt x="43" y="116"/>
                    <a:pt x="37" y="114"/>
                    <a:pt x="31" y="114"/>
                  </a:cubicBezTo>
                  <a:cubicBezTo>
                    <a:pt x="15" y="114"/>
                    <a:pt x="0" y="134"/>
                    <a:pt x="9" y="152"/>
                  </a:cubicBezTo>
                  <a:cubicBezTo>
                    <a:pt x="254" y="680"/>
                    <a:pt x="732" y="910"/>
                    <a:pt x="1231" y="910"/>
                  </a:cubicBezTo>
                  <a:cubicBezTo>
                    <a:pt x="1801" y="910"/>
                    <a:pt x="2397" y="609"/>
                    <a:pt x="2699" y="108"/>
                  </a:cubicBezTo>
                  <a:cubicBezTo>
                    <a:pt x="2733" y="52"/>
                    <a:pt x="2684" y="1"/>
                    <a:pt x="2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6"/>
            <p:cNvSpPr/>
            <p:nvPr/>
          </p:nvSpPr>
          <p:spPr>
            <a:xfrm>
              <a:off x="5337700" y="1972425"/>
              <a:ext cx="38775" cy="19875"/>
            </a:xfrm>
            <a:custGeom>
              <a:avLst/>
              <a:gdLst/>
              <a:ahLst/>
              <a:cxnLst/>
              <a:rect l="l" t="t" r="r" b="b"/>
              <a:pathLst>
                <a:path w="1551" h="795" extrusionOk="0">
                  <a:moveTo>
                    <a:pt x="1507" y="0"/>
                  </a:moveTo>
                  <a:cubicBezTo>
                    <a:pt x="1497" y="0"/>
                    <a:pt x="1487" y="4"/>
                    <a:pt x="1480" y="12"/>
                  </a:cubicBezTo>
                  <a:cubicBezTo>
                    <a:pt x="1308" y="198"/>
                    <a:pt x="1205" y="410"/>
                    <a:pt x="968" y="534"/>
                  </a:cubicBezTo>
                  <a:cubicBezTo>
                    <a:pt x="825" y="607"/>
                    <a:pt x="692" y="632"/>
                    <a:pt x="560" y="632"/>
                  </a:cubicBezTo>
                  <a:cubicBezTo>
                    <a:pt x="394" y="632"/>
                    <a:pt x="228" y="594"/>
                    <a:pt x="44" y="566"/>
                  </a:cubicBezTo>
                  <a:lnTo>
                    <a:pt x="44" y="565"/>
                  </a:lnTo>
                  <a:cubicBezTo>
                    <a:pt x="42" y="565"/>
                    <a:pt x="41" y="565"/>
                    <a:pt x="40" y="565"/>
                  </a:cubicBezTo>
                  <a:cubicBezTo>
                    <a:pt x="19" y="565"/>
                    <a:pt x="0" y="590"/>
                    <a:pt x="19" y="608"/>
                  </a:cubicBezTo>
                  <a:cubicBezTo>
                    <a:pt x="152" y="737"/>
                    <a:pt x="343" y="795"/>
                    <a:pt x="544" y="795"/>
                  </a:cubicBezTo>
                  <a:cubicBezTo>
                    <a:pt x="1008" y="795"/>
                    <a:pt x="1530" y="489"/>
                    <a:pt x="1549" y="42"/>
                  </a:cubicBezTo>
                  <a:cubicBezTo>
                    <a:pt x="1550" y="17"/>
                    <a:pt x="1529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6"/>
            <p:cNvSpPr/>
            <p:nvPr/>
          </p:nvSpPr>
          <p:spPr>
            <a:xfrm>
              <a:off x="5363475" y="1928350"/>
              <a:ext cx="48100" cy="50825"/>
            </a:xfrm>
            <a:custGeom>
              <a:avLst/>
              <a:gdLst/>
              <a:ahLst/>
              <a:cxnLst/>
              <a:rect l="l" t="t" r="r" b="b"/>
              <a:pathLst>
                <a:path w="1924" h="2033" extrusionOk="0">
                  <a:moveTo>
                    <a:pt x="1845" y="1"/>
                  </a:moveTo>
                  <a:cubicBezTo>
                    <a:pt x="1825" y="1"/>
                    <a:pt x="1807" y="11"/>
                    <a:pt x="1796" y="34"/>
                  </a:cubicBezTo>
                  <a:cubicBezTo>
                    <a:pt x="1599" y="457"/>
                    <a:pt x="1433" y="848"/>
                    <a:pt x="1114" y="1199"/>
                  </a:cubicBezTo>
                  <a:cubicBezTo>
                    <a:pt x="794" y="1550"/>
                    <a:pt x="406" y="1740"/>
                    <a:pt x="18" y="1994"/>
                  </a:cubicBezTo>
                  <a:cubicBezTo>
                    <a:pt x="0" y="2006"/>
                    <a:pt x="10" y="2032"/>
                    <a:pt x="30" y="2032"/>
                  </a:cubicBezTo>
                  <a:cubicBezTo>
                    <a:pt x="31" y="2032"/>
                    <a:pt x="33" y="2032"/>
                    <a:pt x="34" y="2032"/>
                  </a:cubicBezTo>
                  <a:cubicBezTo>
                    <a:pt x="877" y="1874"/>
                    <a:pt x="1747" y="906"/>
                    <a:pt x="1914" y="84"/>
                  </a:cubicBezTo>
                  <a:cubicBezTo>
                    <a:pt x="1923" y="39"/>
                    <a:pt x="1883" y="1"/>
                    <a:pt x="1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6"/>
            <p:cNvSpPr/>
            <p:nvPr/>
          </p:nvSpPr>
          <p:spPr>
            <a:xfrm>
              <a:off x="5364050" y="1899675"/>
              <a:ext cx="84250" cy="79575"/>
            </a:xfrm>
            <a:custGeom>
              <a:avLst/>
              <a:gdLst/>
              <a:ahLst/>
              <a:cxnLst/>
              <a:rect l="l" t="t" r="r" b="b"/>
              <a:pathLst>
                <a:path w="3370" h="3183" extrusionOk="0">
                  <a:moveTo>
                    <a:pt x="2488" y="1"/>
                  </a:moveTo>
                  <a:cubicBezTo>
                    <a:pt x="1983" y="1"/>
                    <a:pt x="1471" y="187"/>
                    <a:pt x="1080" y="501"/>
                  </a:cubicBezTo>
                  <a:cubicBezTo>
                    <a:pt x="759" y="759"/>
                    <a:pt x="508" y="1100"/>
                    <a:pt x="363" y="1486"/>
                  </a:cubicBezTo>
                  <a:cubicBezTo>
                    <a:pt x="162" y="2022"/>
                    <a:pt x="288" y="2626"/>
                    <a:pt x="14" y="3133"/>
                  </a:cubicBezTo>
                  <a:cubicBezTo>
                    <a:pt x="1" y="3156"/>
                    <a:pt x="22" y="3182"/>
                    <a:pt x="43" y="3182"/>
                  </a:cubicBezTo>
                  <a:cubicBezTo>
                    <a:pt x="50" y="3182"/>
                    <a:pt x="57" y="3179"/>
                    <a:pt x="63" y="3172"/>
                  </a:cubicBezTo>
                  <a:cubicBezTo>
                    <a:pt x="503" y="2660"/>
                    <a:pt x="315" y="1892"/>
                    <a:pt x="634" y="1304"/>
                  </a:cubicBezTo>
                  <a:cubicBezTo>
                    <a:pt x="1071" y="498"/>
                    <a:pt x="1804" y="215"/>
                    <a:pt x="2612" y="215"/>
                  </a:cubicBezTo>
                  <a:cubicBezTo>
                    <a:pt x="2834" y="215"/>
                    <a:pt x="3062" y="236"/>
                    <a:pt x="3291" y="274"/>
                  </a:cubicBezTo>
                  <a:cubicBezTo>
                    <a:pt x="3294" y="275"/>
                    <a:pt x="3296" y="275"/>
                    <a:pt x="3299" y="275"/>
                  </a:cubicBezTo>
                  <a:cubicBezTo>
                    <a:pt x="3340" y="275"/>
                    <a:pt x="3370" y="217"/>
                    <a:pt x="3325" y="194"/>
                  </a:cubicBezTo>
                  <a:cubicBezTo>
                    <a:pt x="3064" y="62"/>
                    <a:pt x="2777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6"/>
            <p:cNvSpPr/>
            <p:nvPr/>
          </p:nvSpPr>
          <p:spPr>
            <a:xfrm>
              <a:off x="5408075" y="1792525"/>
              <a:ext cx="62525" cy="104575"/>
            </a:xfrm>
            <a:custGeom>
              <a:avLst/>
              <a:gdLst/>
              <a:ahLst/>
              <a:cxnLst/>
              <a:rect l="l" t="t" r="r" b="b"/>
              <a:pathLst>
                <a:path w="2501" h="4183" extrusionOk="0">
                  <a:moveTo>
                    <a:pt x="1161" y="0"/>
                  </a:moveTo>
                  <a:cubicBezTo>
                    <a:pt x="524" y="0"/>
                    <a:pt x="0" y="319"/>
                    <a:pt x="186" y="1141"/>
                  </a:cubicBezTo>
                  <a:cubicBezTo>
                    <a:pt x="446" y="2293"/>
                    <a:pt x="1579" y="3461"/>
                    <a:pt x="2459" y="4176"/>
                  </a:cubicBezTo>
                  <a:cubicBezTo>
                    <a:pt x="2464" y="4180"/>
                    <a:pt x="2469" y="4182"/>
                    <a:pt x="2474" y="4182"/>
                  </a:cubicBezTo>
                  <a:cubicBezTo>
                    <a:pt x="2489" y="4182"/>
                    <a:pt x="2501" y="4164"/>
                    <a:pt x="2488" y="4148"/>
                  </a:cubicBezTo>
                  <a:cubicBezTo>
                    <a:pt x="2043" y="3586"/>
                    <a:pt x="1515" y="3099"/>
                    <a:pt x="1092" y="2518"/>
                  </a:cubicBezTo>
                  <a:cubicBezTo>
                    <a:pt x="905" y="2260"/>
                    <a:pt x="731" y="1992"/>
                    <a:pt x="587" y="1709"/>
                  </a:cubicBezTo>
                  <a:cubicBezTo>
                    <a:pt x="479" y="1515"/>
                    <a:pt x="398" y="1311"/>
                    <a:pt x="347" y="1097"/>
                  </a:cubicBezTo>
                  <a:cubicBezTo>
                    <a:pt x="550" y="447"/>
                    <a:pt x="875" y="121"/>
                    <a:pt x="1325" y="121"/>
                  </a:cubicBezTo>
                  <a:cubicBezTo>
                    <a:pt x="1429" y="121"/>
                    <a:pt x="1541" y="139"/>
                    <a:pt x="1659" y="174"/>
                  </a:cubicBezTo>
                  <a:cubicBezTo>
                    <a:pt x="1662" y="175"/>
                    <a:pt x="1665" y="175"/>
                    <a:pt x="1668" y="175"/>
                  </a:cubicBezTo>
                  <a:cubicBezTo>
                    <a:pt x="1731" y="175"/>
                    <a:pt x="1757" y="83"/>
                    <a:pt x="1689" y="66"/>
                  </a:cubicBezTo>
                  <a:cubicBezTo>
                    <a:pt x="1513" y="24"/>
                    <a:pt x="1333" y="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6"/>
            <p:cNvSpPr/>
            <p:nvPr/>
          </p:nvSpPr>
          <p:spPr>
            <a:xfrm>
              <a:off x="5382800" y="1771600"/>
              <a:ext cx="67525" cy="48250"/>
            </a:xfrm>
            <a:custGeom>
              <a:avLst/>
              <a:gdLst/>
              <a:ahLst/>
              <a:cxnLst/>
              <a:rect l="l" t="t" r="r" b="b"/>
              <a:pathLst>
                <a:path w="2701" h="1930" extrusionOk="0">
                  <a:moveTo>
                    <a:pt x="1516" y="0"/>
                  </a:moveTo>
                  <a:cubicBezTo>
                    <a:pt x="1372" y="0"/>
                    <a:pt x="1229" y="25"/>
                    <a:pt x="1094" y="76"/>
                  </a:cubicBezTo>
                  <a:cubicBezTo>
                    <a:pt x="387" y="346"/>
                    <a:pt x="0" y="1298"/>
                    <a:pt x="527" y="1915"/>
                  </a:cubicBezTo>
                  <a:cubicBezTo>
                    <a:pt x="535" y="1925"/>
                    <a:pt x="546" y="1929"/>
                    <a:pt x="557" y="1929"/>
                  </a:cubicBezTo>
                  <a:cubicBezTo>
                    <a:pt x="587" y="1929"/>
                    <a:pt x="618" y="1901"/>
                    <a:pt x="607" y="1869"/>
                  </a:cubicBezTo>
                  <a:cubicBezTo>
                    <a:pt x="366" y="1232"/>
                    <a:pt x="412" y="488"/>
                    <a:pt x="1152" y="213"/>
                  </a:cubicBezTo>
                  <a:cubicBezTo>
                    <a:pt x="1290" y="162"/>
                    <a:pt x="1421" y="138"/>
                    <a:pt x="1544" y="138"/>
                  </a:cubicBezTo>
                  <a:cubicBezTo>
                    <a:pt x="2036" y="138"/>
                    <a:pt x="2403" y="514"/>
                    <a:pt x="2638" y="977"/>
                  </a:cubicBezTo>
                  <a:cubicBezTo>
                    <a:pt x="2644" y="987"/>
                    <a:pt x="2654" y="992"/>
                    <a:pt x="2665" y="992"/>
                  </a:cubicBezTo>
                  <a:cubicBezTo>
                    <a:pt x="2683" y="992"/>
                    <a:pt x="2701" y="980"/>
                    <a:pt x="2699" y="961"/>
                  </a:cubicBezTo>
                  <a:cubicBezTo>
                    <a:pt x="2638" y="367"/>
                    <a:pt x="2074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6"/>
            <p:cNvSpPr/>
            <p:nvPr/>
          </p:nvSpPr>
          <p:spPr>
            <a:xfrm>
              <a:off x="5360275" y="1798450"/>
              <a:ext cx="51275" cy="46300"/>
            </a:xfrm>
            <a:custGeom>
              <a:avLst/>
              <a:gdLst/>
              <a:ahLst/>
              <a:cxnLst/>
              <a:rect l="l" t="t" r="r" b="b"/>
              <a:pathLst>
                <a:path w="2051" h="1852" extrusionOk="0">
                  <a:moveTo>
                    <a:pt x="145" y="1"/>
                  </a:moveTo>
                  <a:cubicBezTo>
                    <a:pt x="106" y="1"/>
                    <a:pt x="67" y="4"/>
                    <a:pt x="28" y="10"/>
                  </a:cubicBezTo>
                  <a:cubicBezTo>
                    <a:pt x="1" y="14"/>
                    <a:pt x="0" y="54"/>
                    <a:pt x="21" y="66"/>
                  </a:cubicBezTo>
                  <a:cubicBezTo>
                    <a:pt x="215" y="175"/>
                    <a:pt x="443" y="204"/>
                    <a:pt x="645" y="303"/>
                  </a:cubicBezTo>
                  <a:cubicBezTo>
                    <a:pt x="859" y="407"/>
                    <a:pt x="1059" y="541"/>
                    <a:pt x="1236" y="701"/>
                  </a:cubicBezTo>
                  <a:cubicBezTo>
                    <a:pt x="1583" y="1015"/>
                    <a:pt x="1821" y="1414"/>
                    <a:pt x="2008" y="1841"/>
                  </a:cubicBezTo>
                  <a:cubicBezTo>
                    <a:pt x="2012" y="1849"/>
                    <a:pt x="2018" y="1852"/>
                    <a:pt x="2024" y="1852"/>
                  </a:cubicBezTo>
                  <a:cubicBezTo>
                    <a:pt x="2036" y="1852"/>
                    <a:pt x="2050" y="1838"/>
                    <a:pt x="2048" y="1823"/>
                  </a:cubicBezTo>
                  <a:cubicBezTo>
                    <a:pt x="1967" y="1297"/>
                    <a:pt x="1670" y="851"/>
                    <a:pt x="1261" y="516"/>
                  </a:cubicBezTo>
                  <a:cubicBezTo>
                    <a:pt x="980" y="286"/>
                    <a:pt x="53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6"/>
            <p:cNvSpPr/>
            <p:nvPr/>
          </p:nvSpPr>
          <p:spPr>
            <a:xfrm>
              <a:off x="5361625" y="1799750"/>
              <a:ext cx="67700" cy="66725"/>
            </a:xfrm>
            <a:custGeom>
              <a:avLst/>
              <a:gdLst/>
              <a:ahLst/>
              <a:cxnLst/>
              <a:rect l="l" t="t" r="r" b="b"/>
              <a:pathLst>
                <a:path w="2708" h="2669" extrusionOk="0">
                  <a:moveTo>
                    <a:pt x="18" y="0"/>
                  </a:moveTo>
                  <a:cubicBezTo>
                    <a:pt x="9" y="0"/>
                    <a:pt x="1" y="8"/>
                    <a:pt x="5" y="17"/>
                  </a:cubicBezTo>
                  <a:cubicBezTo>
                    <a:pt x="238" y="690"/>
                    <a:pt x="419" y="1394"/>
                    <a:pt x="935" y="1913"/>
                  </a:cubicBezTo>
                  <a:cubicBezTo>
                    <a:pt x="1340" y="2320"/>
                    <a:pt x="1938" y="2669"/>
                    <a:pt x="2529" y="2669"/>
                  </a:cubicBezTo>
                  <a:cubicBezTo>
                    <a:pt x="2563" y="2669"/>
                    <a:pt x="2596" y="2668"/>
                    <a:pt x="2630" y="2665"/>
                  </a:cubicBezTo>
                  <a:cubicBezTo>
                    <a:pt x="2693" y="2661"/>
                    <a:pt x="2708" y="2574"/>
                    <a:pt x="2645" y="2556"/>
                  </a:cubicBezTo>
                  <a:cubicBezTo>
                    <a:pt x="1943" y="2354"/>
                    <a:pt x="1343" y="2158"/>
                    <a:pt x="870" y="1561"/>
                  </a:cubicBezTo>
                  <a:cubicBezTo>
                    <a:pt x="496" y="1089"/>
                    <a:pt x="440" y="436"/>
                    <a:pt x="26" y="4"/>
                  </a:cubicBezTo>
                  <a:lnTo>
                    <a:pt x="27" y="4"/>
                  </a:ln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6"/>
            <p:cNvSpPr/>
            <p:nvPr/>
          </p:nvSpPr>
          <p:spPr>
            <a:xfrm>
              <a:off x="5370700" y="1857100"/>
              <a:ext cx="39200" cy="9050"/>
            </a:xfrm>
            <a:custGeom>
              <a:avLst/>
              <a:gdLst/>
              <a:ahLst/>
              <a:cxnLst/>
              <a:rect l="l" t="t" r="r" b="b"/>
              <a:pathLst>
                <a:path w="1568" h="362" extrusionOk="0">
                  <a:moveTo>
                    <a:pt x="968" y="1"/>
                  </a:moveTo>
                  <a:cubicBezTo>
                    <a:pt x="622" y="1"/>
                    <a:pt x="269" y="75"/>
                    <a:pt x="30" y="289"/>
                  </a:cubicBezTo>
                  <a:cubicBezTo>
                    <a:pt x="0" y="316"/>
                    <a:pt x="26" y="361"/>
                    <a:pt x="60" y="361"/>
                  </a:cubicBezTo>
                  <a:cubicBezTo>
                    <a:pt x="64" y="361"/>
                    <a:pt x="67" y="361"/>
                    <a:pt x="71" y="360"/>
                  </a:cubicBezTo>
                  <a:cubicBezTo>
                    <a:pt x="287" y="302"/>
                    <a:pt x="480" y="185"/>
                    <a:pt x="700" y="135"/>
                  </a:cubicBezTo>
                  <a:cubicBezTo>
                    <a:pt x="874" y="94"/>
                    <a:pt x="1049" y="74"/>
                    <a:pt x="1225" y="74"/>
                  </a:cubicBezTo>
                  <a:cubicBezTo>
                    <a:pt x="1330" y="74"/>
                    <a:pt x="1436" y="81"/>
                    <a:pt x="1542" y="96"/>
                  </a:cubicBezTo>
                  <a:cubicBezTo>
                    <a:pt x="1542" y="96"/>
                    <a:pt x="1543" y="96"/>
                    <a:pt x="1544" y="96"/>
                  </a:cubicBezTo>
                  <a:cubicBezTo>
                    <a:pt x="1561" y="96"/>
                    <a:pt x="1568" y="71"/>
                    <a:pt x="1549" y="65"/>
                  </a:cubicBezTo>
                  <a:cubicBezTo>
                    <a:pt x="1375" y="27"/>
                    <a:pt x="1173" y="1"/>
                    <a:pt x="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6"/>
            <p:cNvSpPr/>
            <p:nvPr/>
          </p:nvSpPr>
          <p:spPr>
            <a:xfrm>
              <a:off x="5370625" y="1865175"/>
              <a:ext cx="57575" cy="37500"/>
            </a:xfrm>
            <a:custGeom>
              <a:avLst/>
              <a:gdLst/>
              <a:ahLst/>
              <a:cxnLst/>
              <a:rect l="l" t="t" r="r" b="b"/>
              <a:pathLst>
                <a:path w="2303" h="1500" extrusionOk="0">
                  <a:moveTo>
                    <a:pt x="56" y="1"/>
                  </a:moveTo>
                  <a:cubicBezTo>
                    <a:pt x="46" y="1"/>
                    <a:pt x="35" y="1"/>
                    <a:pt x="24" y="2"/>
                  </a:cubicBezTo>
                  <a:cubicBezTo>
                    <a:pt x="9" y="3"/>
                    <a:pt x="0" y="26"/>
                    <a:pt x="17" y="33"/>
                  </a:cubicBezTo>
                  <a:cubicBezTo>
                    <a:pt x="437" y="247"/>
                    <a:pt x="639" y="742"/>
                    <a:pt x="1013" y="1031"/>
                  </a:cubicBezTo>
                  <a:cubicBezTo>
                    <a:pt x="1319" y="1269"/>
                    <a:pt x="1740" y="1499"/>
                    <a:pt x="2141" y="1499"/>
                  </a:cubicBezTo>
                  <a:cubicBezTo>
                    <a:pt x="2172" y="1499"/>
                    <a:pt x="2202" y="1498"/>
                    <a:pt x="2232" y="1495"/>
                  </a:cubicBezTo>
                  <a:cubicBezTo>
                    <a:pt x="2293" y="1490"/>
                    <a:pt x="2303" y="1413"/>
                    <a:pt x="2246" y="1391"/>
                  </a:cubicBezTo>
                  <a:cubicBezTo>
                    <a:pt x="1688" y="1180"/>
                    <a:pt x="1195" y="1071"/>
                    <a:pt x="775" y="605"/>
                  </a:cubicBezTo>
                  <a:cubicBezTo>
                    <a:pt x="573" y="382"/>
                    <a:pt x="396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6"/>
            <p:cNvSpPr/>
            <p:nvPr/>
          </p:nvSpPr>
          <p:spPr>
            <a:xfrm>
              <a:off x="5496700" y="1992225"/>
              <a:ext cx="77575" cy="112025"/>
            </a:xfrm>
            <a:custGeom>
              <a:avLst/>
              <a:gdLst/>
              <a:ahLst/>
              <a:cxnLst/>
              <a:rect l="l" t="t" r="r" b="b"/>
              <a:pathLst>
                <a:path w="3103" h="4481" extrusionOk="0">
                  <a:moveTo>
                    <a:pt x="310" y="1"/>
                  </a:moveTo>
                  <a:cubicBezTo>
                    <a:pt x="266" y="1"/>
                    <a:pt x="219" y="29"/>
                    <a:pt x="213" y="85"/>
                  </a:cubicBezTo>
                  <a:cubicBezTo>
                    <a:pt x="94" y="1279"/>
                    <a:pt x="1" y="2643"/>
                    <a:pt x="775" y="3656"/>
                  </a:cubicBezTo>
                  <a:cubicBezTo>
                    <a:pt x="1167" y="4170"/>
                    <a:pt x="1742" y="4480"/>
                    <a:pt x="2345" y="4480"/>
                  </a:cubicBezTo>
                  <a:cubicBezTo>
                    <a:pt x="2584" y="4480"/>
                    <a:pt x="2828" y="4431"/>
                    <a:pt x="3066" y="4327"/>
                  </a:cubicBezTo>
                  <a:cubicBezTo>
                    <a:pt x="3102" y="4311"/>
                    <a:pt x="3082" y="4254"/>
                    <a:pt x="3048" y="4254"/>
                  </a:cubicBezTo>
                  <a:cubicBezTo>
                    <a:pt x="3044" y="4254"/>
                    <a:pt x="3040" y="4254"/>
                    <a:pt x="3036" y="4256"/>
                  </a:cubicBezTo>
                  <a:cubicBezTo>
                    <a:pt x="2826" y="4329"/>
                    <a:pt x="2621" y="4363"/>
                    <a:pt x="2424" y="4363"/>
                  </a:cubicBezTo>
                  <a:cubicBezTo>
                    <a:pt x="1529" y="4363"/>
                    <a:pt x="788" y="3668"/>
                    <a:pt x="494" y="2783"/>
                  </a:cubicBezTo>
                  <a:cubicBezTo>
                    <a:pt x="203" y="1914"/>
                    <a:pt x="307" y="980"/>
                    <a:pt x="389" y="85"/>
                  </a:cubicBezTo>
                  <a:cubicBezTo>
                    <a:pt x="394" y="29"/>
                    <a:pt x="353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6"/>
            <p:cNvSpPr/>
            <p:nvPr/>
          </p:nvSpPr>
          <p:spPr>
            <a:xfrm>
              <a:off x="5664550" y="2282300"/>
              <a:ext cx="96225" cy="52250"/>
            </a:xfrm>
            <a:custGeom>
              <a:avLst/>
              <a:gdLst/>
              <a:ahLst/>
              <a:cxnLst/>
              <a:rect l="l" t="t" r="r" b="b"/>
              <a:pathLst>
                <a:path w="3849" h="2090" extrusionOk="0">
                  <a:moveTo>
                    <a:pt x="3849" y="0"/>
                  </a:moveTo>
                  <a:lnTo>
                    <a:pt x="3849" y="0"/>
                  </a:lnTo>
                  <a:cubicBezTo>
                    <a:pt x="3585" y="319"/>
                    <a:pt x="3254" y="640"/>
                    <a:pt x="2883" y="918"/>
                  </a:cubicBezTo>
                  <a:cubicBezTo>
                    <a:pt x="2515" y="1202"/>
                    <a:pt x="2101" y="1433"/>
                    <a:pt x="1696" y="1614"/>
                  </a:cubicBezTo>
                  <a:cubicBezTo>
                    <a:pt x="1696" y="1614"/>
                    <a:pt x="1658" y="1631"/>
                    <a:pt x="1600" y="1657"/>
                  </a:cubicBezTo>
                  <a:cubicBezTo>
                    <a:pt x="1541" y="1680"/>
                    <a:pt x="1463" y="1711"/>
                    <a:pt x="1386" y="1741"/>
                  </a:cubicBezTo>
                  <a:cubicBezTo>
                    <a:pt x="1307" y="1772"/>
                    <a:pt x="1227" y="1795"/>
                    <a:pt x="1167" y="1817"/>
                  </a:cubicBezTo>
                  <a:cubicBezTo>
                    <a:pt x="1108" y="1838"/>
                    <a:pt x="1068" y="1848"/>
                    <a:pt x="1068" y="1848"/>
                  </a:cubicBezTo>
                  <a:lnTo>
                    <a:pt x="947" y="1883"/>
                  </a:lnTo>
                  <a:cubicBezTo>
                    <a:pt x="618" y="1980"/>
                    <a:pt x="308" y="2046"/>
                    <a:pt x="0" y="2090"/>
                  </a:cubicBezTo>
                  <a:cubicBezTo>
                    <a:pt x="95" y="2090"/>
                    <a:pt x="339" y="2079"/>
                    <a:pt x="588" y="2042"/>
                  </a:cubicBezTo>
                  <a:cubicBezTo>
                    <a:pt x="835" y="2002"/>
                    <a:pt x="1088" y="1942"/>
                    <a:pt x="1203" y="1901"/>
                  </a:cubicBezTo>
                  <a:lnTo>
                    <a:pt x="1292" y="1872"/>
                  </a:lnTo>
                  <a:cubicBezTo>
                    <a:pt x="1345" y="1855"/>
                    <a:pt x="1415" y="1830"/>
                    <a:pt x="1484" y="1802"/>
                  </a:cubicBezTo>
                  <a:cubicBezTo>
                    <a:pt x="1553" y="1774"/>
                    <a:pt x="1624" y="1748"/>
                    <a:pt x="1674" y="1725"/>
                  </a:cubicBezTo>
                  <a:cubicBezTo>
                    <a:pt x="1725" y="1702"/>
                    <a:pt x="1760" y="1687"/>
                    <a:pt x="1760" y="1687"/>
                  </a:cubicBezTo>
                  <a:cubicBezTo>
                    <a:pt x="2003" y="1581"/>
                    <a:pt x="2246" y="1448"/>
                    <a:pt x="2481" y="1301"/>
                  </a:cubicBezTo>
                  <a:cubicBezTo>
                    <a:pt x="2831" y="1080"/>
                    <a:pt x="3114" y="833"/>
                    <a:pt x="3399" y="549"/>
                  </a:cubicBezTo>
                  <a:cubicBezTo>
                    <a:pt x="3712" y="228"/>
                    <a:pt x="3712" y="205"/>
                    <a:pt x="3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6"/>
            <p:cNvSpPr/>
            <p:nvPr/>
          </p:nvSpPr>
          <p:spPr>
            <a:xfrm>
              <a:off x="5680575" y="2271550"/>
              <a:ext cx="80150" cy="58950"/>
            </a:xfrm>
            <a:custGeom>
              <a:avLst/>
              <a:gdLst/>
              <a:ahLst/>
              <a:cxnLst/>
              <a:rect l="l" t="t" r="r" b="b"/>
              <a:pathLst>
                <a:path w="3206" h="2358" extrusionOk="0">
                  <a:moveTo>
                    <a:pt x="3206" y="0"/>
                  </a:moveTo>
                  <a:cubicBezTo>
                    <a:pt x="2990" y="306"/>
                    <a:pt x="2722" y="622"/>
                    <a:pt x="2418" y="911"/>
                  </a:cubicBezTo>
                  <a:cubicBezTo>
                    <a:pt x="2117" y="1201"/>
                    <a:pt x="1775" y="1459"/>
                    <a:pt x="1438" y="1674"/>
                  </a:cubicBezTo>
                  <a:cubicBezTo>
                    <a:pt x="1438" y="1674"/>
                    <a:pt x="1406" y="1693"/>
                    <a:pt x="1358" y="1725"/>
                  </a:cubicBezTo>
                  <a:cubicBezTo>
                    <a:pt x="1309" y="1753"/>
                    <a:pt x="1243" y="1791"/>
                    <a:pt x="1178" y="1830"/>
                  </a:cubicBezTo>
                  <a:cubicBezTo>
                    <a:pt x="1112" y="1866"/>
                    <a:pt x="1044" y="1900"/>
                    <a:pt x="994" y="1927"/>
                  </a:cubicBezTo>
                  <a:cubicBezTo>
                    <a:pt x="945" y="1954"/>
                    <a:pt x="910" y="1970"/>
                    <a:pt x="910" y="1970"/>
                  </a:cubicBezTo>
                  <a:lnTo>
                    <a:pt x="807" y="2019"/>
                  </a:lnTo>
                  <a:cubicBezTo>
                    <a:pt x="529" y="2155"/>
                    <a:pt x="266" y="2265"/>
                    <a:pt x="1" y="2357"/>
                  </a:cubicBezTo>
                  <a:cubicBezTo>
                    <a:pt x="85" y="2342"/>
                    <a:pt x="300" y="2292"/>
                    <a:pt x="515" y="2221"/>
                  </a:cubicBezTo>
                  <a:cubicBezTo>
                    <a:pt x="731" y="2149"/>
                    <a:pt x="946" y="2059"/>
                    <a:pt x="1043" y="2006"/>
                  </a:cubicBezTo>
                  <a:cubicBezTo>
                    <a:pt x="1043" y="2006"/>
                    <a:pt x="1072" y="1991"/>
                    <a:pt x="1118" y="1967"/>
                  </a:cubicBezTo>
                  <a:cubicBezTo>
                    <a:pt x="1162" y="1944"/>
                    <a:pt x="1221" y="1912"/>
                    <a:pt x="1279" y="1877"/>
                  </a:cubicBezTo>
                  <a:cubicBezTo>
                    <a:pt x="1397" y="1811"/>
                    <a:pt x="1509" y="1738"/>
                    <a:pt x="1509" y="1738"/>
                  </a:cubicBezTo>
                  <a:cubicBezTo>
                    <a:pt x="1712" y="1611"/>
                    <a:pt x="1912" y="1463"/>
                    <a:pt x="2106" y="1304"/>
                  </a:cubicBezTo>
                  <a:cubicBezTo>
                    <a:pt x="2394" y="1065"/>
                    <a:pt x="2620" y="814"/>
                    <a:pt x="2849" y="533"/>
                  </a:cubicBezTo>
                  <a:cubicBezTo>
                    <a:pt x="3101" y="215"/>
                    <a:pt x="3100" y="196"/>
                    <a:pt x="3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6"/>
            <p:cNvSpPr/>
            <p:nvPr/>
          </p:nvSpPr>
          <p:spPr>
            <a:xfrm>
              <a:off x="5656325" y="2255150"/>
              <a:ext cx="154075" cy="93100"/>
            </a:xfrm>
            <a:custGeom>
              <a:avLst/>
              <a:gdLst/>
              <a:ahLst/>
              <a:cxnLst/>
              <a:rect l="l" t="t" r="r" b="b"/>
              <a:pathLst>
                <a:path w="6163" h="3724" extrusionOk="0">
                  <a:moveTo>
                    <a:pt x="6162" y="1"/>
                  </a:moveTo>
                  <a:cubicBezTo>
                    <a:pt x="6119" y="74"/>
                    <a:pt x="6046" y="194"/>
                    <a:pt x="5959" y="340"/>
                  </a:cubicBezTo>
                  <a:cubicBezTo>
                    <a:pt x="5917" y="417"/>
                    <a:pt x="5858" y="493"/>
                    <a:pt x="5803" y="575"/>
                  </a:cubicBezTo>
                  <a:cubicBezTo>
                    <a:pt x="5745" y="656"/>
                    <a:pt x="5690" y="745"/>
                    <a:pt x="5626" y="827"/>
                  </a:cubicBezTo>
                  <a:cubicBezTo>
                    <a:pt x="5371" y="1159"/>
                    <a:pt x="5083" y="1475"/>
                    <a:pt x="4937" y="1614"/>
                  </a:cubicBezTo>
                  <a:cubicBezTo>
                    <a:pt x="4937" y="1614"/>
                    <a:pt x="4893" y="1658"/>
                    <a:pt x="4828" y="1723"/>
                  </a:cubicBezTo>
                  <a:cubicBezTo>
                    <a:pt x="4794" y="1756"/>
                    <a:pt x="4756" y="1794"/>
                    <a:pt x="4715" y="1835"/>
                  </a:cubicBezTo>
                  <a:cubicBezTo>
                    <a:pt x="4672" y="1873"/>
                    <a:pt x="4625" y="1914"/>
                    <a:pt x="4579" y="1954"/>
                  </a:cubicBezTo>
                  <a:cubicBezTo>
                    <a:pt x="4485" y="2034"/>
                    <a:pt x="4394" y="2118"/>
                    <a:pt x="4321" y="2174"/>
                  </a:cubicBezTo>
                  <a:cubicBezTo>
                    <a:pt x="4247" y="2229"/>
                    <a:pt x="4197" y="2267"/>
                    <a:pt x="4197" y="2267"/>
                  </a:cubicBezTo>
                  <a:cubicBezTo>
                    <a:pt x="3851" y="2539"/>
                    <a:pt x="3458" y="2773"/>
                    <a:pt x="3048" y="2978"/>
                  </a:cubicBezTo>
                  <a:cubicBezTo>
                    <a:pt x="2432" y="3276"/>
                    <a:pt x="1844" y="3485"/>
                    <a:pt x="1183" y="3601"/>
                  </a:cubicBezTo>
                  <a:cubicBezTo>
                    <a:pt x="1091" y="3616"/>
                    <a:pt x="1010" y="3630"/>
                    <a:pt x="937" y="3642"/>
                  </a:cubicBezTo>
                  <a:cubicBezTo>
                    <a:pt x="865" y="3649"/>
                    <a:pt x="801" y="3655"/>
                    <a:pt x="745" y="3660"/>
                  </a:cubicBezTo>
                  <a:cubicBezTo>
                    <a:pt x="631" y="3672"/>
                    <a:pt x="546" y="3682"/>
                    <a:pt x="469" y="3689"/>
                  </a:cubicBezTo>
                  <a:cubicBezTo>
                    <a:pt x="318" y="3696"/>
                    <a:pt x="208" y="3703"/>
                    <a:pt x="1" y="3718"/>
                  </a:cubicBezTo>
                  <a:cubicBezTo>
                    <a:pt x="79" y="3722"/>
                    <a:pt x="158" y="3723"/>
                    <a:pt x="238" y="3723"/>
                  </a:cubicBezTo>
                  <a:cubicBezTo>
                    <a:pt x="872" y="3723"/>
                    <a:pt x="1561" y="3620"/>
                    <a:pt x="2227" y="3405"/>
                  </a:cubicBezTo>
                  <a:cubicBezTo>
                    <a:pt x="2982" y="3169"/>
                    <a:pt x="3693" y="2771"/>
                    <a:pt x="4291" y="2312"/>
                  </a:cubicBezTo>
                  <a:cubicBezTo>
                    <a:pt x="4291" y="2312"/>
                    <a:pt x="4351" y="2269"/>
                    <a:pt x="4433" y="2202"/>
                  </a:cubicBezTo>
                  <a:cubicBezTo>
                    <a:pt x="4514" y="2132"/>
                    <a:pt x="4622" y="2038"/>
                    <a:pt x="4730" y="1944"/>
                  </a:cubicBezTo>
                  <a:cubicBezTo>
                    <a:pt x="4837" y="1849"/>
                    <a:pt x="4935" y="1744"/>
                    <a:pt x="5012" y="1669"/>
                  </a:cubicBezTo>
                  <a:cubicBezTo>
                    <a:pt x="5049" y="1631"/>
                    <a:pt x="5082" y="1600"/>
                    <a:pt x="5103" y="1577"/>
                  </a:cubicBezTo>
                  <a:cubicBezTo>
                    <a:pt x="5124" y="1555"/>
                    <a:pt x="5136" y="1541"/>
                    <a:pt x="5136" y="1541"/>
                  </a:cubicBezTo>
                  <a:lnTo>
                    <a:pt x="5278" y="1379"/>
                  </a:lnTo>
                  <a:cubicBezTo>
                    <a:pt x="5655" y="933"/>
                    <a:pt x="5940" y="473"/>
                    <a:pt x="6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6"/>
            <p:cNvSpPr/>
            <p:nvPr/>
          </p:nvSpPr>
          <p:spPr>
            <a:xfrm>
              <a:off x="5735000" y="2226375"/>
              <a:ext cx="39925" cy="43575"/>
            </a:xfrm>
            <a:custGeom>
              <a:avLst/>
              <a:gdLst/>
              <a:ahLst/>
              <a:cxnLst/>
              <a:rect l="l" t="t" r="r" b="b"/>
              <a:pathLst>
                <a:path w="1597" h="1743" extrusionOk="0">
                  <a:moveTo>
                    <a:pt x="159" y="0"/>
                  </a:moveTo>
                  <a:cubicBezTo>
                    <a:pt x="107" y="0"/>
                    <a:pt x="68" y="3"/>
                    <a:pt x="0" y="19"/>
                  </a:cubicBezTo>
                  <a:cubicBezTo>
                    <a:pt x="234" y="20"/>
                    <a:pt x="482" y="112"/>
                    <a:pt x="687" y="265"/>
                  </a:cubicBezTo>
                  <a:cubicBezTo>
                    <a:pt x="896" y="417"/>
                    <a:pt x="1060" y="624"/>
                    <a:pt x="1183" y="838"/>
                  </a:cubicBezTo>
                  <a:cubicBezTo>
                    <a:pt x="1183" y="838"/>
                    <a:pt x="1232" y="918"/>
                    <a:pt x="1273" y="1004"/>
                  </a:cubicBezTo>
                  <a:cubicBezTo>
                    <a:pt x="1314" y="1088"/>
                    <a:pt x="1352" y="1175"/>
                    <a:pt x="1352" y="1175"/>
                  </a:cubicBezTo>
                  <a:lnTo>
                    <a:pt x="1379" y="1239"/>
                  </a:lnTo>
                  <a:cubicBezTo>
                    <a:pt x="1448" y="1401"/>
                    <a:pt x="1521" y="1567"/>
                    <a:pt x="1596" y="1742"/>
                  </a:cubicBezTo>
                  <a:cubicBezTo>
                    <a:pt x="1583" y="1635"/>
                    <a:pt x="1473" y="1204"/>
                    <a:pt x="1410" y="1079"/>
                  </a:cubicBezTo>
                  <a:cubicBezTo>
                    <a:pt x="1410" y="1079"/>
                    <a:pt x="1376" y="1002"/>
                    <a:pt x="1337" y="927"/>
                  </a:cubicBezTo>
                  <a:cubicBezTo>
                    <a:pt x="1299" y="851"/>
                    <a:pt x="1256" y="778"/>
                    <a:pt x="1256" y="778"/>
                  </a:cubicBezTo>
                  <a:cubicBezTo>
                    <a:pt x="1178" y="648"/>
                    <a:pt x="1087" y="518"/>
                    <a:pt x="976" y="404"/>
                  </a:cubicBezTo>
                  <a:cubicBezTo>
                    <a:pt x="809" y="234"/>
                    <a:pt x="618" y="122"/>
                    <a:pt x="400" y="49"/>
                  </a:cubicBezTo>
                  <a:cubicBezTo>
                    <a:pt x="278" y="9"/>
                    <a:pt x="210" y="6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6"/>
            <p:cNvSpPr/>
            <p:nvPr/>
          </p:nvSpPr>
          <p:spPr>
            <a:xfrm>
              <a:off x="5736000" y="2224475"/>
              <a:ext cx="43925" cy="26175"/>
            </a:xfrm>
            <a:custGeom>
              <a:avLst/>
              <a:gdLst/>
              <a:ahLst/>
              <a:cxnLst/>
              <a:rect l="l" t="t" r="r" b="b"/>
              <a:pathLst>
                <a:path w="1757" h="1047" extrusionOk="0">
                  <a:moveTo>
                    <a:pt x="620" y="1"/>
                  </a:moveTo>
                  <a:cubicBezTo>
                    <a:pt x="524" y="1"/>
                    <a:pt x="429" y="12"/>
                    <a:pt x="333" y="31"/>
                  </a:cubicBezTo>
                  <a:cubicBezTo>
                    <a:pt x="108" y="85"/>
                    <a:pt x="102" y="101"/>
                    <a:pt x="0" y="175"/>
                  </a:cubicBezTo>
                  <a:cubicBezTo>
                    <a:pt x="152" y="108"/>
                    <a:pt x="330" y="68"/>
                    <a:pt x="512" y="68"/>
                  </a:cubicBezTo>
                  <a:cubicBezTo>
                    <a:pt x="559" y="68"/>
                    <a:pt x="607" y="71"/>
                    <a:pt x="655" y="76"/>
                  </a:cubicBezTo>
                  <a:cubicBezTo>
                    <a:pt x="884" y="100"/>
                    <a:pt x="1105" y="192"/>
                    <a:pt x="1277" y="327"/>
                  </a:cubicBezTo>
                  <a:cubicBezTo>
                    <a:pt x="1277" y="327"/>
                    <a:pt x="1344" y="377"/>
                    <a:pt x="1401" y="437"/>
                  </a:cubicBezTo>
                  <a:cubicBezTo>
                    <a:pt x="1459" y="496"/>
                    <a:pt x="1509" y="563"/>
                    <a:pt x="1509" y="563"/>
                  </a:cubicBezTo>
                  <a:lnTo>
                    <a:pt x="1544" y="614"/>
                  </a:lnTo>
                  <a:cubicBezTo>
                    <a:pt x="1644" y="751"/>
                    <a:pt x="1712" y="896"/>
                    <a:pt x="1755" y="1046"/>
                  </a:cubicBezTo>
                  <a:cubicBezTo>
                    <a:pt x="1756" y="999"/>
                    <a:pt x="1745" y="873"/>
                    <a:pt x="1700" y="750"/>
                  </a:cubicBezTo>
                  <a:cubicBezTo>
                    <a:pt x="1658" y="627"/>
                    <a:pt x="1588" y="510"/>
                    <a:pt x="1546" y="461"/>
                  </a:cubicBezTo>
                  <a:cubicBezTo>
                    <a:pt x="1546" y="461"/>
                    <a:pt x="1498" y="400"/>
                    <a:pt x="1441" y="347"/>
                  </a:cubicBezTo>
                  <a:cubicBezTo>
                    <a:pt x="1386" y="291"/>
                    <a:pt x="1323" y="245"/>
                    <a:pt x="1323" y="245"/>
                  </a:cubicBezTo>
                  <a:cubicBezTo>
                    <a:pt x="1211" y="161"/>
                    <a:pt x="1083" y="91"/>
                    <a:pt x="944" y="49"/>
                  </a:cubicBezTo>
                  <a:cubicBezTo>
                    <a:pt x="835" y="15"/>
                    <a:pt x="727" y="1"/>
                    <a:pt x="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6"/>
            <p:cNvSpPr/>
            <p:nvPr/>
          </p:nvSpPr>
          <p:spPr>
            <a:xfrm>
              <a:off x="5741450" y="2197200"/>
              <a:ext cx="50775" cy="25525"/>
            </a:xfrm>
            <a:custGeom>
              <a:avLst/>
              <a:gdLst/>
              <a:ahLst/>
              <a:cxnLst/>
              <a:rect l="l" t="t" r="r" b="b"/>
              <a:pathLst>
                <a:path w="2031" h="1021" extrusionOk="0">
                  <a:moveTo>
                    <a:pt x="962" y="0"/>
                  </a:moveTo>
                  <a:cubicBezTo>
                    <a:pt x="960" y="0"/>
                    <a:pt x="958" y="0"/>
                    <a:pt x="956" y="1"/>
                  </a:cubicBezTo>
                  <a:cubicBezTo>
                    <a:pt x="695" y="3"/>
                    <a:pt x="471" y="99"/>
                    <a:pt x="272" y="244"/>
                  </a:cubicBezTo>
                  <a:cubicBezTo>
                    <a:pt x="161" y="327"/>
                    <a:pt x="118" y="385"/>
                    <a:pt x="82" y="428"/>
                  </a:cubicBezTo>
                  <a:cubicBezTo>
                    <a:pt x="49" y="473"/>
                    <a:pt x="30" y="510"/>
                    <a:pt x="1" y="579"/>
                  </a:cubicBezTo>
                  <a:cubicBezTo>
                    <a:pt x="141" y="372"/>
                    <a:pt x="374" y="202"/>
                    <a:pt x="639" y="130"/>
                  </a:cubicBezTo>
                  <a:cubicBezTo>
                    <a:pt x="735" y="103"/>
                    <a:pt x="834" y="89"/>
                    <a:pt x="934" y="89"/>
                  </a:cubicBezTo>
                  <a:cubicBezTo>
                    <a:pt x="1107" y="89"/>
                    <a:pt x="1278" y="130"/>
                    <a:pt x="1423" y="210"/>
                  </a:cubicBezTo>
                  <a:cubicBezTo>
                    <a:pt x="1423" y="210"/>
                    <a:pt x="1511" y="255"/>
                    <a:pt x="1587" y="317"/>
                  </a:cubicBezTo>
                  <a:cubicBezTo>
                    <a:pt x="1665" y="379"/>
                    <a:pt x="1731" y="452"/>
                    <a:pt x="1731" y="452"/>
                  </a:cubicBezTo>
                  <a:lnTo>
                    <a:pt x="1778" y="509"/>
                  </a:lnTo>
                  <a:cubicBezTo>
                    <a:pt x="1907" y="664"/>
                    <a:pt x="1989" y="839"/>
                    <a:pt x="2028" y="1020"/>
                  </a:cubicBezTo>
                  <a:cubicBezTo>
                    <a:pt x="2030" y="964"/>
                    <a:pt x="2020" y="813"/>
                    <a:pt x="1960" y="669"/>
                  </a:cubicBezTo>
                  <a:cubicBezTo>
                    <a:pt x="1904" y="524"/>
                    <a:pt x="1805" y="392"/>
                    <a:pt x="1750" y="339"/>
                  </a:cubicBezTo>
                  <a:cubicBezTo>
                    <a:pt x="1750" y="339"/>
                    <a:pt x="1685" y="272"/>
                    <a:pt x="1609" y="218"/>
                  </a:cubicBezTo>
                  <a:cubicBezTo>
                    <a:pt x="1534" y="163"/>
                    <a:pt x="1451" y="121"/>
                    <a:pt x="1451" y="121"/>
                  </a:cubicBezTo>
                  <a:cubicBezTo>
                    <a:pt x="1304" y="46"/>
                    <a:pt x="113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6"/>
            <p:cNvSpPr/>
            <p:nvPr/>
          </p:nvSpPr>
          <p:spPr>
            <a:xfrm>
              <a:off x="5739675" y="220807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624" y="1"/>
                  </a:moveTo>
                  <a:cubicBezTo>
                    <a:pt x="515" y="1"/>
                    <a:pt x="410" y="12"/>
                    <a:pt x="301" y="26"/>
                  </a:cubicBezTo>
                  <a:cubicBezTo>
                    <a:pt x="104" y="55"/>
                    <a:pt x="98" y="65"/>
                    <a:pt x="0" y="115"/>
                  </a:cubicBezTo>
                  <a:cubicBezTo>
                    <a:pt x="133" y="86"/>
                    <a:pt x="277" y="72"/>
                    <a:pt x="425" y="72"/>
                  </a:cubicBezTo>
                  <a:cubicBezTo>
                    <a:pt x="675" y="72"/>
                    <a:pt x="935" y="112"/>
                    <a:pt x="1163" y="193"/>
                  </a:cubicBezTo>
                  <a:cubicBezTo>
                    <a:pt x="1163" y="193"/>
                    <a:pt x="1180" y="198"/>
                    <a:pt x="1206" y="207"/>
                  </a:cubicBezTo>
                  <a:cubicBezTo>
                    <a:pt x="1231" y="216"/>
                    <a:pt x="1264" y="229"/>
                    <a:pt x="1299" y="243"/>
                  </a:cubicBezTo>
                  <a:cubicBezTo>
                    <a:pt x="1365" y="273"/>
                    <a:pt x="1430" y="304"/>
                    <a:pt x="1430" y="304"/>
                  </a:cubicBezTo>
                  <a:lnTo>
                    <a:pt x="1479" y="330"/>
                  </a:lnTo>
                  <a:lnTo>
                    <a:pt x="1477" y="330"/>
                  </a:lnTo>
                  <a:cubicBezTo>
                    <a:pt x="1612" y="396"/>
                    <a:pt x="1731" y="465"/>
                    <a:pt x="1842" y="544"/>
                  </a:cubicBezTo>
                  <a:cubicBezTo>
                    <a:pt x="1817" y="509"/>
                    <a:pt x="1745" y="429"/>
                    <a:pt x="1659" y="357"/>
                  </a:cubicBezTo>
                  <a:cubicBezTo>
                    <a:pt x="1573" y="286"/>
                    <a:pt x="1476" y="222"/>
                    <a:pt x="1427" y="200"/>
                  </a:cubicBezTo>
                  <a:cubicBezTo>
                    <a:pt x="1427" y="200"/>
                    <a:pt x="1367" y="169"/>
                    <a:pt x="1304" y="146"/>
                  </a:cubicBezTo>
                  <a:cubicBezTo>
                    <a:pt x="1244" y="120"/>
                    <a:pt x="1180" y="101"/>
                    <a:pt x="1180" y="101"/>
                  </a:cubicBezTo>
                  <a:cubicBezTo>
                    <a:pt x="1069" y="62"/>
                    <a:pt x="949" y="35"/>
                    <a:pt x="827" y="15"/>
                  </a:cubicBezTo>
                  <a:cubicBezTo>
                    <a:pt x="757" y="5"/>
                    <a:pt x="690" y="1"/>
                    <a:pt x="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6"/>
            <p:cNvSpPr/>
            <p:nvPr/>
          </p:nvSpPr>
          <p:spPr>
            <a:xfrm>
              <a:off x="5718900" y="2175775"/>
              <a:ext cx="56775" cy="13375"/>
            </a:xfrm>
            <a:custGeom>
              <a:avLst/>
              <a:gdLst/>
              <a:ahLst/>
              <a:cxnLst/>
              <a:rect l="l" t="t" r="r" b="b"/>
              <a:pathLst>
                <a:path w="2271" h="535" extrusionOk="0">
                  <a:moveTo>
                    <a:pt x="1259" y="1"/>
                  </a:moveTo>
                  <a:cubicBezTo>
                    <a:pt x="1141" y="1"/>
                    <a:pt x="1020" y="13"/>
                    <a:pt x="901" y="34"/>
                  </a:cubicBezTo>
                  <a:cubicBezTo>
                    <a:pt x="674" y="76"/>
                    <a:pt x="483" y="164"/>
                    <a:pt x="294" y="278"/>
                  </a:cubicBezTo>
                  <a:cubicBezTo>
                    <a:pt x="85" y="411"/>
                    <a:pt x="85" y="429"/>
                    <a:pt x="1" y="534"/>
                  </a:cubicBezTo>
                  <a:cubicBezTo>
                    <a:pt x="173" y="388"/>
                    <a:pt x="392" y="266"/>
                    <a:pt x="631" y="189"/>
                  </a:cubicBezTo>
                  <a:cubicBezTo>
                    <a:pt x="835" y="122"/>
                    <a:pt x="1051" y="94"/>
                    <a:pt x="1257" y="94"/>
                  </a:cubicBezTo>
                  <a:cubicBezTo>
                    <a:pt x="1293" y="94"/>
                    <a:pt x="1328" y="95"/>
                    <a:pt x="1362" y="96"/>
                  </a:cubicBezTo>
                  <a:cubicBezTo>
                    <a:pt x="1362" y="96"/>
                    <a:pt x="1385" y="97"/>
                    <a:pt x="1420" y="100"/>
                  </a:cubicBezTo>
                  <a:cubicBezTo>
                    <a:pt x="1453" y="103"/>
                    <a:pt x="1498" y="108"/>
                    <a:pt x="1543" y="114"/>
                  </a:cubicBezTo>
                  <a:cubicBezTo>
                    <a:pt x="1587" y="119"/>
                    <a:pt x="1631" y="130"/>
                    <a:pt x="1664" y="136"/>
                  </a:cubicBezTo>
                  <a:cubicBezTo>
                    <a:pt x="1698" y="142"/>
                    <a:pt x="1719" y="148"/>
                    <a:pt x="1719" y="148"/>
                  </a:cubicBezTo>
                  <a:lnTo>
                    <a:pt x="1784" y="168"/>
                  </a:lnTo>
                  <a:lnTo>
                    <a:pt x="1784" y="167"/>
                  </a:lnTo>
                  <a:cubicBezTo>
                    <a:pt x="1962" y="213"/>
                    <a:pt x="2122" y="276"/>
                    <a:pt x="2271" y="358"/>
                  </a:cubicBezTo>
                  <a:cubicBezTo>
                    <a:pt x="2233" y="322"/>
                    <a:pt x="2128" y="238"/>
                    <a:pt x="2006" y="171"/>
                  </a:cubicBezTo>
                  <a:cubicBezTo>
                    <a:pt x="1882" y="107"/>
                    <a:pt x="1747" y="57"/>
                    <a:pt x="1680" y="45"/>
                  </a:cubicBezTo>
                  <a:cubicBezTo>
                    <a:pt x="1681" y="40"/>
                    <a:pt x="1413" y="2"/>
                    <a:pt x="1361" y="2"/>
                  </a:cubicBezTo>
                  <a:cubicBezTo>
                    <a:pt x="1356" y="2"/>
                    <a:pt x="1353" y="2"/>
                    <a:pt x="1353" y="3"/>
                  </a:cubicBezTo>
                  <a:cubicBezTo>
                    <a:pt x="1322" y="1"/>
                    <a:pt x="1291" y="1"/>
                    <a:pt x="1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6"/>
            <p:cNvSpPr/>
            <p:nvPr/>
          </p:nvSpPr>
          <p:spPr>
            <a:xfrm>
              <a:off x="5727325" y="2164900"/>
              <a:ext cx="48375" cy="11600"/>
            </a:xfrm>
            <a:custGeom>
              <a:avLst/>
              <a:gdLst/>
              <a:ahLst/>
              <a:cxnLst/>
              <a:rect l="l" t="t" r="r" b="b"/>
              <a:pathLst>
                <a:path w="1935" h="464" extrusionOk="0">
                  <a:moveTo>
                    <a:pt x="810" y="0"/>
                  </a:moveTo>
                  <a:cubicBezTo>
                    <a:pt x="801" y="0"/>
                    <a:pt x="793" y="0"/>
                    <a:pt x="784" y="0"/>
                  </a:cubicBezTo>
                  <a:lnTo>
                    <a:pt x="734" y="0"/>
                  </a:lnTo>
                  <a:cubicBezTo>
                    <a:pt x="705" y="3"/>
                    <a:pt x="665" y="6"/>
                    <a:pt x="625" y="9"/>
                  </a:cubicBezTo>
                  <a:cubicBezTo>
                    <a:pt x="546" y="20"/>
                    <a:pt x="468" y="33"/>
                    <a:pt x="468" y="33"/>
                  </a:cubicBezTo>
                  <a:lnTo>
                    <a:pt x="410" y="47"/>
                  </a:lnTo>
                  <a:cubicBezTo>
                    <a:pt x="253" y="90"/>
                    <a:pt x="119" y="158"/>
                    <a:pt x="0" y="240"/>
                  </a:cubicBezTo>
                  <a:cubicBezTo>
                    <a:pt x="45" y="228"/>
                    <a:pt x="149" y="190"/>
                    <a:pt x="260" y="164"/>
                  </a:cubicBezTo>
                  <a:cubicBezTo>
                    <a:pt x="370" y="139"/>
                    <a:pt x="483" y="121"/>
                    <a:pt x="537" y="115"/>
                  </a:cubicBezTo>
                  <a:cubicBezTo>
                    <a:pt x="537" y="115"/>
                    <a:pt x="553" y="113"/>
                    <a:pt x="577" y="108"/>
                  </a:cubicBezTo>
                  <a:cubicBezTo>
                    <a:pt x="600" y="104"/>
                    <a:pt x="634" y="100"/>
                    <a:pt x="666" y="99"/>
                  </a:cubicBezTo>
                  <a:cubicBezTo>
                    <a:pt x="718" y="93"/>
                    <a:pt x="769" y="92"/>
                    <a:pt x="789" y="92"/>
                  </a:cubicBezTo>
                  <a:cubicBezTo>
                    <a:pt x="795" y="92"/>
                    <a:pt x="798" y="92"/>
                    <a:pt x="798" y="92"/>
                  </a:cubicBezTo>
                  <a:cubicBezTo>
                    <a:pt x="806" y="92"/>
                    <a:pt x="814" y="92"/>
                    <a:pt x="822" y="92"/>
                  </a:cubicBezTo>
                  <a:cubicBezTo>
                    <a:pt x="932" y="92"/>
                    <a:pt x="1045" y="106"/>
                    <a:pt x="1157" y="129"/>
                  </a:cubicBezTo>
                  <a:cubicBezTo>
                    <a:pt x="1335" y="168"/>
                    <a:pt x="1497" y="211"/>
                    <a:pt x="1656" y="299"/>
                  </a:cubicBezTo>
                  <a:cubicBezTo>
                    <a:pt x="1831" y="400"/>
                    <a:pt x="1831" y="411"/>
                    <a:pt x="1935" y="463"/>
                  </a:cubicBezTo>
                  <a:cubicBezTo>
                    <a:pt x="1802" y="326"/>
                    <a:pt x="1622" y="203"/>
                    <a:pt x="1420" y="119"/>
                  </a:cubicBezTo>
                  <a:cubicBezTo>
                    <a:pt x="1227" y="37"/>
                    <a:pt x="1012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6"/>
            <p:cNvSpPr/>
            <p:nvPr/>
          </p:nvSpPr>
          <p:spPr>
            <a:xfrm>
              <a:off x="5731575" y="2159325"/>
              <a:ext cx="26000" cy="4675"/>
            </a:xfrm>
            <a:custGeom>
              <a:avLst/>
              <a:gdLst/>
              <a:ahLst/>
              <a:cxnLst/>
              <a:rect l="l" t="t" r="r" b="b"/>
              <a:pathLst>
                <a:path w="1040" h="187" extrusionOk="0">
                  <a:moveTo>
                    <a:pt x="468" y="0"/>
                  </a:moveTo>
                  <a:cubicBezTo>
                    <a:pt x="457" y="0"/>
                    <a:pt x="447" y="0"/>
                    <a:pt x="436" y="1"/>
                  </a:cubicBezTo>
                  <a:cubicBezTo>
                    <a:pt x="334" y="4"/>
                    <a:pt x="245" y="35"/>
                    <a:pt x="152" y="63"/>
                  </a:cubicBezTo>
                  <a:cubicBezTo>
                    <a:pt x="49" y="96"/>
                    <a:pt x="45" y="102"/>
                    <a:pt x="0" y="147"/>
                  </a:cubicBezTo>
                  <a:cubicBezTo>
                    <a:pt x="132" y="109"/>
                    <a:pt x="285" y="90"/>
                    <a:pt x="434" y="90"/>
                  </a:cubicBezTo>
                  <a:cubicBezTo>
                    <a:pt x="502" y="90"/>
                    <a:pt x="569" y="94"/>
                    <a:pt x="633" y="102"/>
                  </a:cubicBezTo>
                  <a:cubicBezTo>
                    <a:pt x="633" y="102"/>
                    <a:pt x="672" y="107"/>
                    <a:pt x="710" y="113"/>
                  </a:cubicBezTo>
                  <a:cubicBezTo>
                    <a:pt x="748" y="121"/>
                    <a:pt x="786" y="129"/>
                    <a:pt x="786" y="129"/>
                  </a:cubicBezTo>
                  <a:lnTo>
                    <a:pt x="815" y="137"/>
                  </a:lnTo>
                  <a:cubicBezTo>
                    <a:pt x="893" y="151"/>
                    <a:pt x="967" y="167"/>
                    <a:pt x="1039" y="187"/>
                  </a:cubicBezTo>
                  <a:cubicBezTo>
                    <a:pt x="1012" y="145"/>
                    <a:pt x="843" y="43"/>
                    <a:pt x="782" y="33"/>
                  </a:cubicBezTo>
                  <a:cubicBezTo>
                    <a:pt x="782" y="33"/>
                    <a:pt x="746" y="24"/>
                    <a:pt x="709" y="19"/>
                  </a:cubicBezTo>
                  <a:cubicBezTo>
                    <a:pt x="674" y="14"/>
                    <a:pt x="637" y="9"/>
                    <a:pt x="637" y="9"/>
                  </a:cubicBezTo>
                  <a:cubicBezTo>
                    <a:pt x="582" y="3"/>
                    <a:pt x="525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6"/>
            <p:cNvSpPr/>
            <p:nvPr/>
          </p:nvSpPr>
          <p:spPr>
            <a:xfrm>
              <a:off x="5750400" y="2129675"/>
              <a:ext cx="46125" cy="60325"/>
            </a:xfrm>
            <a:custGeom>
              <a:avLst/>
              <a:gdLst/>
              <a:ahLst/>
              <a:cxnLst/>
              <a:rect l="l" t="t" r="r" b="b"/>
              <a:pathLst>
                <a:path w="1845" h="2413" extrusionOk="0">
                  <a:moveTo>
                    <a:pt x="172" y="1"/>
                  </a:moveTo>
                  <a:cubicBezTo>
                    <a:pt x="120" y="1"/>
                    <a:pt x="74" y="5"/>
                    <a:pt x="1" y="18"/>
                  </a:cubicBezTo>
                  <a:cubicBezTo>
                    <a:pt x="7" y="18"/>
                    <a:pt x="13" y="18"/>
                    <a:pt x="19" y="18"/>
                  </a:cubicBezTo>
                  <a:cubicBezTo>
                    <a:pt x="319" y="18"/>
                    <a:pt x="637" y="146"/>
                    <a:pt x="890" y="360"/>
                  </a:cubicBezTo>
                  <a:cubicBezTo>
                    <a:pt x="1152" y="575"/>
                    <a:pt x="1345" y="868"/>
                    <a:pt x="1472" y="1166"/>
                  </a:cubicBezTo>
                  <a:cubicBezTo>
                    <a:pt x="1472" y="1166"/>
                    <a:pt x="1523" y="1277"/>
                    <a:pt x="1563" y="1394"/>
                  </a:cubicBezTo>
                  <a:cubicBezTo>
                    <a:pt x="1603" y="1511"/>
                    <a:pt x="1637" y="1630"/>
                    <a:pt x="1637" y="1630"/>
                  </a:cubicBezTo>
                  <a:lnTo>
                    <a:pt x="1662" y="1720"/>
                  </a:lnTo>
                  <a:cubicBezTo>
                    <a:pt x="1732" y="1963"/>
                    <a:pt x="1787" y="2191"/>
                    <a:pt x="1844" y="2413"/>
                  </a:cubicBezTo>
                  <a:cubicBezTo>
                    <a:pt x="1841" y="2272"/>
                    <a:pt x="1763" y="1696"/>
                    <a:pt x="1702" y="1524"/>
                  </a:cubicBezTo>
                  <a:cubicBezTo>
                    <a:pt x="1702" y="1524"/>
                    <a:pt x="1671" y="1418"/>
                    <a:pt x="1632" y="1314"/>
                  </a:cubicBezTo>
                  <a:cubicBezTo>
                    <a:pt x="1595" y="1210"/>
                    <a:pt x="1549" y="1109"/>
                    <a:pt x="1549" y="1109"/>
                  </a:cubicBezTo>
                  <a:cubicBezTo>
                    <a:pt x="1468" y="929"/>
                    <a:pt x="1367" y="748"/>
                    <a:pt x="1234" y="588"/>
                  </a:cubicBezTo>
                  <a:cubicBezTo>
                    <a:pt x="1038" y="347"/>
                    <a:pt x="800" y="183"/>
                    <a:pt x="521" y="75"/>
                  </a:cubicBezTo>
                  <a:cubicBezTo>
                    <a:pt x="363" y="16"/>
                    <a:pt x="274" y="10"/>
                    <a:pt x="207" y="1"/>
                  </a:cubicBezTo>
                  <a:cubicBezTo>
                    <a:pt x="195" y="1"/>
                    <a:pt x="183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6"/>
            <p:cNvSpPr/>
            <p:nvPr/>
          </p:nvSpPr>
          <p:spPr>
            <a:xfrm>
              <a:off x="5779475" y="2138200"/>
              <a:ext cx="22125" cy="23650"/>
            </a:xfrm>
            <a:custGeom>
              <a:avLst/>
              <a:gdLst/>
              <a:ahLst/>
              <a:cxnLst/>
              <a:rect l="l" t="t" r="r" b="b"/>
              <a:pathLst>
                <a:path w="885" h="946" extrusionOk="0">
                  <a:moveTo>
                    <a:pt x="0" y="0"/>
                  </a:moveTo>
                  <a:cubicBezTo>
                    <a:pt x="27" y="14"/>
                    <a:pt x="97" y="42"/>
                    <a:pt x="163" y="78"/>
                  </a:cubicBezTo>
                  <a:cubicBezTo>
                    <a:pt x="229" y="115"/>
                    <a:pt x="292" y="156"/>
                    <a:pt x="322" y="175"/>
                  </a:cubicBezTo>
                  <a:cubicBezTo>
                    <a:pt x="322" y="175"/>
                    <a:pt x="361" y="195"/>
                    <a:pt x="396" y="221"/>
                  </a:cubicBezTo>
                  <a:cubicBezTo>
                    <a:pt x="432" y="244"/>
                    <a:pt x="465" y="272"/>
                    <a:pt x="465" y="272"/>
                  </a:cubicBezTo>
                  <a:cubicBezTo>
                    <a:pt x="526" y="321"/>
                    <a:pt x="580" y="380"/>
                    <a:pt x="629" y="443"/>
                  </a:cubicBezTo>
                  <a:cubicBezTo>
                    <a:pt x="701" y="539"/>
                    <a:pt x="769" y="628"/>
                    <a:pt x="810" y="741"/>
                  </a:cubicBezTo>
                  <a:cubicBezTo>
                    <a:pt x="852" y="868"/>
                    <a:pt x="848" y="873"/>
                    <a:pt x="884" y="945"/>
                  </a:cubicBezTo>
                  <a:cubicBezTo>
                    <a:pt x="885" y="816"/>
                    <a:pt x="853" y="672"/>
                    <a:pt x="789" y="539"/>
                  </a:cubicBezTo>
                  <a:cubicBezTo>
                    <a:pt x="727" y="404"/>
                    <a:pt x="627" y="285"/>
                    <a:pt x="517" y="196"/>
                  </a:cubicBezTo>
                  <a:cubicBezTo>
                    <a:pt x="517" y="196"/>
                    <a:pt x="506" y="187"/>
                    <a:pt x="490" y="174"/>
                  </a:cubicBezTo>
                  <a:cubicBezTo>
                    <a:pt x="474" y="163"/>
                    <a:pt x="452" y="147"/>
                    <a:pt x="429" y="132"/>
                  </a:cubicBezTo>
                  <a:cubicBezTo>
                    <a:pt x="384" y="103"/>
                    <a:pt x="336" y="77"/>
                    <a:pt x="336" y="77"/>
                  </a:cubicBezTo>
                  <a:lnTo>
                    <a:pt x="301" y="59"/>
                  </a:lnTo>
                  <a:cubicBezTo>
                    <a:pt x="198" y="17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6"/>
            <p:cNvSpPr/>
            <p:nvPr/>
          </p:nvSpPr>
          <p:spPr>
            <a:xfrm>
              <a:off x="5761975" y="2117450"/>
              <a:ext cx="63925" cy="31150"/>
            </a:xfrm>
            <a:custGeom>
              <a:avLst/>
              <a:gdLst/>
              <a:ahLst/>
              <a:cxnLst/>
              <a:rect l="l" t="t" r="r" b="b"/>
              <a:pathLst>
                <a:path w="2557" h="1246" extrusionOk="0">
                  <a:moveTo>
                    <a:pt x="646" y="0"/>
                  </a:moveTo>
                  <a:cubicBezTo>
                    <a:pt x="588" y="0"/>
                    <a:pt x="528" y="2"/>
                    <a:pt x="469" y="5"/>
                  </a:cubicBezTo>
                  <a:cubicBezTo>
                    <a:pt x="166" y="33"/>
                    <a:pt x="155" y="48"/>
                    <a:pt x="0" y="109"/>
                  </a:cubicBezTo>
                  <a:cubicBezTo>
                    <a:pt x="159" y="74"/>
                    <a:pt x="330" y="55"/>
                    <a:pt x="505" y="55"/>
                  </a:cubicBezTo>
                  <a:cubicBezTo>
                    <a:pt x="632" y="55"/>
                    <a:pt x="761" y="65"/>
                    <a:pt x="889" y="87"/>
                  </a:cubicBezTo>
                  <a:cubicBezTo>
                    <a:pt x="1194" y="136"/>
                    <a:pt x="1493" y="252"/>
                    <a:pt x="1741" y="409"/>
                  </a:cubicBezTo>
                  <a:cubicBezTo>
                    <a:pt x="1741" y="409"/>
                    <a:pt x="1837" y="468"/>
                    <a:pt x="1924" y="537"/>
                  </a:cubicBezTo>
                  <a:cubicBezTo>
                    <a:pt x="2012" y="606"/>
                    <a:pt x="2093" y="683"/>
                    <a:pt x="2093" y="683"/>
                  </a:cubicBezTo>
                  <a:lnTo>
                    <a:pt x="2152" y="741"/>
                  </a:lnTo>
                  <a:cubicBezTo>
                    <a:pt x="2317" y="900"/>
                    <a:pt x="2447" y="1068"/>
                    <a:pt x="2557" y="1245"/>
                  </a:cubicBezTo>
                  <a:cubicBezTo>
                    <a:pt x="2536" y="1185"/>
                    <a:pt x="2470" y="1033"/>
                    <a:pt x="2375" y="892"/>
                  </a:cubicBezTo>
                  <a:cubicBezTo>
                    <a:pt x="2282" y="749"/>
                    <a:pt x="2162" y="617"/>
                    <a:pt x="2099" y="563"/>
                  </a:cubicBezTo>
                  <a:cubicBezTo>
                    <a:pt x="2099" y="563"/>
                    <a:pt x="2024" y="495"/>
                    <a:pt x="1941" y="434"/>
                  </a:cubicBezTo>
                  <a:cubicBezTo>
                    <a:pt x="1860" y="374"/>
                    <a:pt x="1774" y="321"/>
                    <a:pt x="1774" y="321"/>
                  </a:cubicBezTo>
                  <a:cubicBezTo>
                    <a:pt x="1619" y="226"/>
                    <a:pt x="1448" y="144"/>
                    <a:pt x="1268" y="88"/>
                  </a:cubicBezTo>
                  <a:cubicBezTo>
                    <a:pt x="1057" y="22"/>
                    <a:pt x="854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6"/>
            <p:cNvSpPr/>
            <p:nvPr/>
          </p:nvSpPr>
          <p:spPr>
            <a:xfrm>
              <a:off x="5744225" y="2098500"/>
              <a:ext cx="68600" cy="12000"/>
            </a:xfrm>
            <a:custGeom>
              <a:avLst/>
              <a:gdLst/>
              <a:ahLst/>
              <a:cxnLst/>
              <a:rect l="l" t="t" r="r" b="b"/>
              <a:pathLst>
                <a:path w="2744" h="480" extrusionOk="0">
                  <a:moveTo>
                    <a:pt x="1157" y="1"/>
                  </a:moveTo>
                  <a:cubicBezTo>
                    <a:pt x="897" y="1"/>
                    <a:pt x="665" y="44"/>
                    <a:pt x="421" y="102"/>
                  </a:cubicBezTo>
                  <a:cubicBezTo>
                    <a:pt x="145" y="174"/>
                    <a:pt x="137" y="188"/>
                    <a:pt x="0" y="262"/>
                  </a:cubicBezTo>
                  <a:cubicBezTo>
                    <a:pt x="249" y="179"/>
                    <a:pt x="533" y="121"/>
                    <a:pt x="824" y="98"/>
                  </a:cubicBezTo>
                  <a:cubicBezTo>
                    <a:pt x="907" y="91"/>
                    <a:pt x="991" y="88"/>
                    <a:pt x="1075" y="88"/>
                  </a:cubicBezTo>
                  <a:cubicBezTo>
                    <a:pt x="1284" y="88"/>
                    <a:pt x="1492" y="108"/>
                    <a:pt x="1688" y="140"/>
                  </a:cubicBezTo>
                  <a:cubicBezTo>
                    <a:pt x="1688" y="140"/>
                    <a:pt x="1714" y="144"/>
                    <a:pt x="1753" y="151"/>
                  </a:cubicBezTo>
                  <a:cubicBezTo>
                    <a:pt x="1792" y="159"/>
                    <a:pt x="1843" y="169"/>
                    <a:pt x="1895" y="181"/>
                  </a:cubicBezTo>
                  <a:cubicBezTo>
                    <a:pt x="1997" y="207"/>
                    <a:pt x="2098" y="235"/>
                    <a:pt x="2098" y="235"/>
                  </a:cubicBezTo>
                  <a:lnTo>
                    <a:pt x="2174" y="261"/>
                  </a:lnTo>
                  <a:cubicBezTo>
                    <a:pt x="2380" y="324"/>
                    <a:pt x="2566" y="395"/>
                    <a:pt x="2743" y="480"/>
                  </a:cubicBezTo>
                  <a:cubicBezTo>
                    <a:pt x="2696" y="443"/>
                    <a:pt x="2568" y="355"/>
                    <a:pt x="2427" y="281"/>
                  </a:cubicBezTo>
                  <a:cubicBezTo>
                    <a:pt x="2284" y="208"/>
                    <a:pt x="2130" y="147"/>
                    <a:pt x="2056" y="127"/>
                  </a:cubicBezTo>
                  <a:cubicBezTo>
                    <a:pt x="2056" y="127"/>
                    <a:pt x="2033" y="122"/>
                    <a:pt x="1998" y="112"/>
                  </a:cubicBezTo>
                  <a:cubicBezTo>
                    <a:pt x="1964" y="102"/>
                    <a:pt x="1918" y="90"/>
                    <a:pt x="1872" y="82"/>
                  </a:cubicBezTo>
                  <a:cubicBezTo>
                    <a:pt x="1779" y="60"/>
                    <a:pt x="1686" y="46"/>
                    <a:pt x="1686" y="46"/>
                  </a:cubicBezTo>
                  <a:cubicBezTo>
                    <a:pt x="1519" y="16"/>
                    <a:pt x="1343" y="3"/>
                    <a:pt x="1167" y="1"/>
                  </a:cubicBezTo>
                  <a:cubicBezTo>
                    <a:pt x="1164" y="1"/>
                    <a:pt x="116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6"/>
            <p:cNvSpPr/>
            <p:nvPr/>
          </p:nvSpPr>
          <p:spPr>
            <a:xfrm>
              <a:off x="5733200" y="2091375"/>
              <a:ext cx="80450" cy="13150"/>
            </a:xfrm>
            <a:custGeom>
              <a:avLst/>
              <a:gdLst/>
              <a:ahLst/>
              <a:cxnLst/>
              <a:rect l="l" t="t" r="r" b="b"/>
              <a:pathLst>
                <a:path w="3218" h="526" extrusionOk="0">
                  <a:moveTo>
                    <a:pt x="1248" y="0"/>
                  </a:moveTo>
                  <a:cubicBezTo>
                    <a:pt x="978" y="0"/>
                    <a:pt x="727" y="44"/>
                    <a:pt x="471" y="120"/>
                  </a:cubicBezTo>
                  <a:cubicBezTo>
                    <a:pt x="311" y="170"/>
                    <a:pt x="233" y="210"/>
                    <a:pt x="173" y="240"/>
                  </a:cubicBezTo>
                  <a:cubicBezTo>
                    <a:pt x="113" y="274"/>
                    <a:pt x="72" y="301"/>
                    <a:pt x="1" y="358"/>
                  </a:cubicBezTo>
                  <a:cubicBezTo>
                    <a:pt x="269" y="210"/>
                    <a:pt x="600" y="117"/>
                    <a:pt x="942" y="94"/>
                  </a:cubicBezTo>
                  <a:cubicBezTo>
                    <a:pt x="1014" y="89"/>
                    <a:pt x="1087" y="86"/>
                    <a:pt x="1160" y="86"/>
                  </a:cubicBezTo>
                  <a:cubicBezTo>
                    <a:pt x="1430" y="86"/>
                    <a:pt x="1700" y="122"/>
                    <a:pt x="1953" y="174"/>
                  </a:cubicBezTo>
                  <a:cubicBezTo>
                    <a:pt x="1953" y="174"/>
                    <a:pt x="2075" y="199"/>
                    <a:pt x="2195" y="231"/>
                  </a:cubicBezTo>
                  <a:cubicBezTo>
                    <a:pt x="2316" y="261"/>
                    <a:pt x="2436" y="296"/>
                    <a:pt x="2436" y="296"/>
                  </a:cubicBezTo>
                  <a:lnTo>
                    <a:pt x="2525" y="325"/>
                  </a:lnTo>
                  <a:lnTo>
                    <a:pt x="2525" y="323"/>
                  </a:lnTo>
                  <a:cubicBezTo>
                    <a:pt x="2755" y="391"/>
                    <a:pt x="2983" y="458"/>
                    <a:pt x="3218" y="526"/>
                  </a:cubicBezTo>
                  <a:cubicBezTo>
                    <a:pt x="3094" y="458"/>
                    <a:pt x="2557" y="229"/>
                    <a:pt x="2381" y="185"/>
                  </a:cubicBezTo>
                  <a:cubicBezTo>
                    <a:pt x="2381" y="185"/>
                    <a:pt x="2274" y="154"/>
                    <a:pt x="2167" y="128"/>
                  </a:cubicBezTo>
                  <a:cubicBezTo>
                    <a:pt x="2060" y="101"/>
                    <a:pt x="1951" y="79"/>
                    <a:pt x="1951" y="79"/>
                  </a:cubicBezTo>
                  <a:cubicBezTo>
                    <a:pt x="1757" y="40"/>
                    <a:pt x="1554" y="11"/>
                    <a:pt x="1346" y="2"/>
                  </a:cubicBezTo>
                  <a:cubicBezTo>
                    <a:pt x="1313" y="1"/>
                    <a:pt x="1280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6"/>
            <p:cNvSpPr/>
            <p:nvPr/>
          </p:nvSpPr>
          <p:spPr>
            <a:xfrm>
              <a:off x="5744125" y="2059450"/>
              <a:ext cx="47475" cy="17075"/>
            </a:xfrm>
            <a:custGeom>
              <a:avLst/>
              <a:gdLst/>
              <a:ahLst/>
              <a:cxnLst/>
              <a:rect l="l" t="t" r="r" b="b"/>
              <a:pathLst>
                <a:path w="1899" h="683" extrusionOk="0">
                  <a:moveTo>
                    <a:pt x="189" y="0"/>
                  </a:moveTo>
                  <a:cubicBezTo>
                    <a:pt x="107" y="0"/>
                    <a:pt x="80" y="9"/>
                    <a:pt x="1" y="27"/>
                  </a:cubicBezTo>
                  <a:cubicBezTo>
                    <a:pt x="379" y="35"/>
                    <a:pt x="828" y="133"/>
                    <a:pt x="1197" y="294"/>
                  </a:cubicBezTo>
                  <a:cubicBezTo>
                    <a:pt x="1197" y="294"/>
                    <a:pt x="1267" y="323"/>
                    <a:pt x="1335" y="357"/>
                  </a:cubicBezTo>
                  <a:cubicBezTo>
                    <a:pt x="1403" y="392"/>
                    <a:pt x="1470" y="427"/>
                    <a:pt x="1470" y="427"/>
                  </a:cubicBezTo>
                  <a:lnTo>
                    <a:pt x="1519" y="456"/>
                  </a:lnTo>
                  <a:cubicBezTo>
                    <a:pt x="1656" y="530"/>
                    <a:pt x="1781" y="604"/>
                    <a:pt x="1899" y="682"/>
                  </a:cubicBezTo>
                  <a:cubicBezTo>
                    <a:pt x="1871" y="648"/>
                    <a:pt x="1794" y="566"/>
                    <a:pt x="1706" y="491"/>
                  </a:cubicBezTo>
                  <a:cubicBezTo>
                    <a:pt x="1617" y="416"/>
                    <a:pt x="1519" y="347"/>
                    <a:pt x="1469" y="322"/>
                  </a:cubicBezTo>
                  <a:cubicBezTo>
                    <a:pt x="1469" y="322"/>
                    <a:pt x="1409" y="288"/>
                    <a:pt x="1346" y="260"/>
                  </a:cubicBezTo>
                  <a:cubicBezTo>
                    <a:pt x="1284" y="230"/>
                    <a:pt x="1222" y="205"/>
                    <a:pt x="1222" y="205"/>
                  </a:cubicBezTo>
                  <a:cubicBezTo>
                    <a:pt x="1109" y="156"/>
                    <a:pt x="989" y="115"/>
                    <a:pt x="866" y="79"/>
                  </a:cubicBezTo>
                  <a:cubicBezTo>
                    <a:pt x="682" y="28"/>
                    <a:pt x="509" y="15"/>
                    <a:pt x="325" y="4"/>
                  </a:cubicBezTo>
                  <a:cubicBezTo>
                    <a:pt x="265" y="2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6"/>
            <p:cNvSpPr/>
            <p:nvPr/>
          </p:nvSpPr>
          <p:spPr>
            <a:xfrm>
              <a:off x="5748575" y="2063350"/>
              <a:ext cx="23500" cy="12775"/>
            </a:xfrm>
            <a:custGeom>
              <a:avLst/>
              <a:gdLst/>
              <a:ahLst/>
              <a:cxnLst/>
              <a:rect l="l" t="t" r="r" b="b"/>
              <a:pathLst>
                <a:path w="940" h="511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114"/>
                    <a:pt x="365" y="243"/>
                    <a:pt x="552" y="342"/>
                  </a:cubicBezTo>
                  <a:lnTo>
                    <a:pt x="694" y="416"/>
                  </a:lnTo>
                  <a:lnTo>
                    <a:pt x="720" y="430"/>
                  </a:lnTo>
                  <a:cubicBezTo>
                    <a:pt x="796" y="464"/>
                    <a:pt x="868" y="489"/>
                    <a:pt x="940" y="510"/>
                  </a:cubicBezTo>
                  <a:cubicBezTo>
                    <a:pt x="910" y="471"/>
                    <a:pt x="765" y="349"/>
                    <a:pt x="714" y="322"/>
                  </a:cubicBezTo>
                  <a:lnTo>
                    <a:pt x="589" y="257"/>
                  </a:lnTo>
                  <a:cubicBezTo>
                    <a:pt x="534" y="228"/>
                    <a:pt x="477" y="197"/>
                    <a:pt x="420" y="165"/>
                  </a:cubicBezTo>
                  <a:cubicBezTo>
                    <a:pt x="334" y="120"/>
                    <a:pt x="249" y="94"/>
                    <a:pt x="163" y="53"/>
                  </a:cubicBezTo>
                  <a:cubicBezTo>
                    <a:pt x="67" y="6"/>
                    <a:pt x="64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6"/>
            <p:cNvSpPr/>
            <p:nvPr/>
          </p:nvSpPr>
          <p:spPr>
            <a:xfrm>
              <a:off x="5707000" y="2041000"/>
              <a:ext cx="64275" cy="23100"/>
            </a:xfrm>
            <a:custGeom>
              <a:avLst/>
              <a:gdLst/>
              <a:ahLst/>
              <a:cxnLst/>
              <a:rect l="l" t="t" r="r" b="b"/>
              <a:pathLst>
                <a:path w="2571" h="924" extrusionOk="0">
                  <a:moveTo>
                    <a:pt x="1994" y="0"/>
                  </a:moveTo>
                  <a:cubicBezTo>
                    <a:pt x="1917" y="0"/>
                    <a:pt x="1852" y="4"/>
                    <a:pt x="1811" y="9"/>
                  </a:cubicBezTo>
                  <a:cubicBezTo>
                    <a:pt x="1811" y="9"/>
                    <a:pt x="1789" y="13"/>
                    <a:pt x="1754" y="17"/>
                  </a:cubicBezTo>
                  <a:cubicBezTo>
                    <a:pt x="1718" y="21"/>
                    <a:pt x="1673" y="29"/>
                    <a:pt x="1626" y="37"/>
                  </a:cubicBezTo>
                  <a:cubicBezTo>
                    <a:pt x="1534" y="54"/>
                    <a:pt x="1444" y="76"/>
                    <a:pt x="1444" y="76"/>
                  </a:cubicBezTo>
                  <a:cubicBezTo>
                    <a:pt x="1281" y="113"/>
                    <a:pt x="1117" y="169"/>
                    <a:pt x="956" y="234"/>
                  </a:cubicBezTo>
                  <a:cubicBezTo>
                    <a:pt x="716" y="335"/>
                    <a:pt x="520" y="465"/>
                    <a:pt x="319" y="615"/>
                  </a:cubicBezTo>
                  <a:cubicBezTo>
                    <a:pt x="97" y="786"/>
                    <a:pt x="95" y="801"/>
                    <a:pt x="0" y="923"/>
                  </a:cubicBezTo>
                  <a:cubicBezTo>
                    <a:pt x="193" y="751"/>
                    <a:pt x="427" y="588"/>
                    <a:pt x="684" y="456"/>
                  </a:cubicBezTo>
                  <a:cubicBezTo>
                    <a:pt x="938" y="322"/>
                    <a:pt x="1216" y="227"/>
                    <a:pt x="1483" y="162"/>
                  </a:cubicBezTo>
                  <a:cubicBezTo>
                    <a:pt x="1483" y="162"/>
                    <a:pt x="1507" y="156"/>
                    <a:pt x="1545" y="148"/>
                  </a:cubicBezTo>
                  <a:cubicBezTo>
                    <a:pt x="1584" y="140"/>
                    <a:pt x="1635" y="130"/>
                    <a:pt x="1686" y="121"/>
                  </a:cubicBezTo>
                  <a:cubicBezTo>
                    <a:pt x="1789" y="106"/>
                    <a:pt x="1891" y="93"/>
                    <a:pt x="1891" y="93"/>
                  </a:cubicBezTo>
                  <a:lnTo>
                    <a:pt x="1969" y="87"/>
                  </a:lnTo>
                  <a:cubicBezTo>
                    <a:pt x="2113" y="72"/>
                    <a:pt x="2250" y="65"/>
                    <a:pt x="2385" y="65"/>
                  </a:cubicBezTo>
                  <a:cubicBezTo>
                    <a:pt x="2447" y="65"/>
                    <a:pt x="2509" y="67"/>
                    <a:pt x="2570" y="70"/>
                  </a:cubicBezTo>
                  <a:cubicBezTo>
                    <a:pt x="2513" y="54"/>
                    <a:pt x="2364" y="22"/>
                    <a:pt x="2207" y="8"/>
                  </a:cubicBezTo>
                  <a:cubicBezTo>
                    <a:pt x="2134" y="3"/>
                    <a:pt x="2060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6"/>
            <p:cNvSpPr/>
            <p:nvPr/>
          </p:nvSpPr>
          <p:spPr>
            <a:xfrm>
              <a:off x="5678950" y="2022800"/>
              <a:ext cx="71625" cy="21425"/>
            </a:xfrm>
            <a:custGeom>
              <a:avLst/>
              <a:gdLst/>
              <a:ahLst/>
              <a:cxnLst/>
              <a:rect l="l" t="t" r="r" b="b"/>
              <a:pathLst>
                <a:path w="2865" h="857" extrusionOk="0">
                  <a:moveTo>
                    <a:pt x="2864" y="1"/>
                  </a:moveTo>
                  <a:lnTo>
                    <a:pt x="2864" y="1"/>
                  </a:lnTo>
                  <a:cubicBezTo>
                    <a:pt x="2738" y="7"/>
                    <a:pt x="2223" y="96"/>
                    <a:pt x="2068" y="139"/>
                  </a:cubicBezTo>
                  <a:lnTo>
                    <a:pt x="1689" y="246"/>
                  </a:lnTo>
                  <a:cubicBezTo>
                    <a:pt x="1520" y="294"/>
                    <a:pt x="1346" y="347"/>
                    <a:pt x="1172" y="401"/>
                  </a:cubicBezTo>
                  <a:cubicBezTo>
                    <a:pt x="911" y="482"/>
                    <a:pt x="683" y="576"/>
                    <a:pt x="433" y="667"/>
                  </a:cubicBezTo>
                  <a:cubicBezTo>
                    <a:pt x="154" y="770"/>
                    <a:pt x="146" y="776"/>
                    <a:pt x="1" y="856"/>
                  </a:cubicBezTo>
                  <a:cubicBezTo>
                    <a:pt x="525" y="687"/>
                    <a:pt x="1163" y="493"/>
                    <a:pt x="1733" y="330"/>
                  </a:cubicBezTo>
                  <a:lnTo>
                    <a:pt x="2164" y="210"/>
                  </a:lnTo>
                  <a:lnTo>
                    <a:pt x="2246" y="188"/>
                  </a:lnTo>
                  <a:cubicBezTo>
                    <a:pt x="2449" y="126"/>
                    <a:pt x="2652" y="65"/>
                    <a:pt x="2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6"/>
            <p:cNvSpPr/>
            <p:nvPr/>
          </p:nvSpPr>
          <p:spPr>
            <a:xfrm>
              <a:off x="5695300" y="2024475"/>
              <a:ext cx="24500" cy="7250"/>
            </a:xfrm>
            <a:custGeom>
              <a:avLst/>
              <a:gdLst/>
              <a:ahLst/>
              <a:cxnLst/>
              <a:rect l="l" t="t" r="r" b="b"/>
              <a:pathLst>
                <a:path w="980" h="290" extrusionOk="0">
                  <a:moveTo>
                    <a:pt x="937" y="1"/>
                  </a:moveTo>
                  <a:cubicBezTo>
                    <a:pt x="865" y="1"/>
                    <a:pt x="741" y="12"/>
                    <a:pt x="700" y="25"/>
                  </a:cubicBezTo>
                  <a:lnTo>
                    <a:pt x="572" y="64"/>
                  </a:lnTo>
                  <a:cubicBezTo>
                    <a:pt x="515" y="81"/>
                    <a:pt x="455" y="98"/>
                    <a:pt x="396" y="116"/>
                  </a:cubicBezTo>
                  <a:cubicBezTo>
                    <a:pt x="306" y="143"/>
                    <a:pt x="231" y="183"/>
                    <a:pt x="146" y="213"/>
                  </a:cubicBezTo>
                  <a:cubicBezTo>
                    <a:pt x="50" y="246"/>
                    <a:pt x="46" y="249"/>
                    <a:pt x="1" y="290"/>
                  </a:cubicBezTo>
                  <a:cubicBezTo>
                    <a:pt x="188" y="258"/>
                    <a:pt x="411" y="210"/>
                    <a:pt x="604" y="150"/>
                  </a:cubicBezTo>
                  <a:lnTo>
                    <a:pt x="750" y="106"/>
                  </a:lnTo>
                  <a:lnTo>
                    <a:pt x="777" y="97"/>
                  </a:lnTo>
                  <a:cubicBezTo>
                    <a:pt x="851" y="68"/>
                    <a:pt x="916" y="37"/>
                    <a:pt x="980" y="3"/>
                  </a:cubicBezTo>
                  <a:cubicBezTo>
                    <a:pt x="970" y="2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6"/>
            <p:cNvSpPr/>
            <p:nvPr/>
          </p:nvSpPr>
          <p:spPr>
            <a:xfrm>
              <a:off x="5648900" y="1988450"/>
              <a:ext cx="71725" cy="24725"/>
            </a:xfrm>
            <a:custGeom>
              <a:avLst/>
              <a:gdLst/>
              <a:ahLst/>
              <a:cxnLst/>
              <a:rect l="l" t="t" r="r" b="b"/>
              <a:pathLst>
                <a:path w="2869" h="989" extrusionOk="0">
                  <a:moveTo>
                    <a:pt x="2401" y="0"/>
                  </a:moveTo>
                  <a:cubicBezTo>
                    <a:pt x="2249" y="0"/>
                    <a:pt x="2102" y="10"/>
                    <a:pt x="2029" y="23"/>
                  </a:cubicBezTo>
                  <a:cubicBezTo>
                    <a:pt x="2029" y="23"/>
                    <a:pt x="2003" y="28"/>
                    <a:pt x="1965" y="33"/>
                  </a:cubicBezTo>
                  <a:cubicBezTo>
                    <a:pt x="1927" y="40"/>
                    <a:pt x="1876" y="48"/>
                    <a:pt x="1827" y="60"/>
                  </a:cubicBezTo>
                  <a:cubicBezTo>
                    <a:pt x="1726" y="80"/>
                    <a:pt x="1627" y="106"/>
                    <a:pt x="1627" y="106"/>
                  </a:cubicBezTo>
                  <a:cubicBezTo>
                    <a:pt x="1448" y="150"/>
                    <a:pt x="1268" y="210"/>
                    <a:pt x="1090" y="280"/>
                  </a:cubicBezTo>
                  <a:cubicBezTo>
                    <a:pt x="825" y="387"/>
                    <a:pt x="605" y="521"/>
                    <a:pt x="375" y="674"/>
                  </a:cubicBezTo>
                  <a:cubicBezTo>
                    <a:pt x="120" y="849"/>
                    <a:pt x="116" y="865"/>
                    <a:pt x="0" y="989"/>
                  </a:cubicBezTo>
                  <a:cubicBezTo>
                    <a:pt x="226" y="816"/>
                    <a:pt x="493" y="649"/>
                    <a:pt x="780" y="511"/>
                  </a:cubicBezTo>
                  <a:cubicBezTo>
                    <a:pt x="1067" y="370"/>
                    <a:pt x="1374" y="266"/>
                    <a:pt x="1668" y="191"/>
                  </a:cubicBezTo>
                  <a:cubicBezTo>
                    <a:pt x="1668" y="191"/>
                    <a:pt x="1696" y="183"/>
                    <a:pt x="1737" y="173"/>
                  </a:cubicBezTo>
                  <a:cubicBezTo>
                    <a:pt x="1780" y="164"/>
                    <a:pt x="1836" y="152"/>
                    <a:pt x="1893" y="140"/>
                  </a:cubicBezTo>
                  <a:cubicBezTo>
                    <a:pt x="2005" y="120"/>
                    <a:pt x="2119" y="102"/>
                    <a:pt x="2119" y="102"/>
                  </a:cubicBezTo>
                  <a:lnTo>
                    <a:pt x="2205" y="93"/>
                  </a:lnTo>
                  <a:cubicBezTo>
                    <a:pt x="2438" y="60"/>
                    <a:pt x="2655" y="43"/>
                    <a:pt x="2868" y="38"/>
                  </a:cubicBezTo>
                  <a:cubicBezTo>
                    <a:pt x="2803" y="26"/>
                    <a:pt x="2637" y="5"/>
                    <a:pt x="2464" y="1"/>
                  </a:cubicBezTo>
                  <a:cubicBezTo>
                    <a:pt x="2443" y="0"/>
                    <a:pt x="2422" y="0"/>
                    <a:pt x="2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6"/>
            <p:cNvSpPr/>
            <p:nvPr/>
          </p:nvSpPr>
          <p:spPr>
            <a:xfrm>
              <a:off x="5665450" y="1985575"/>
              <a:ext cx="23600" cy="11600"/>
            </a:xfrm>
            <a:custGeom>
              <a:avLst/>
              <a:gdLst/>
              <a:ahLst/>
              <a:cxnLst/>
              <a:rect l="l" t="t" r="r" b="b"/>
              <a:pathLst>
                <a:path w="944" h="464" extrusionOk="0">
                  <a:moveTo>
                    <a:pt x="893" y="0"/>
                  </a:moveTo>
                  <a:cubicBezTo>
                    <a:pt x="817" y="0"/>
                    <a:pt x="693" y="15"/>
                    <a:pt x="651" y="33"/>
                  </a:cubicBezTo>
                  <a:cubicBezTo>
                    <a:pt x="651" y="33"/>
                    <a:pt x="618" y="46"/>
                    <a:pt x="585" y="59"/>
                  </a:cubicBezTo>
                  <a:cubicBezTo>
                    <a:pt x="553" y="73"/>
                    <a:pt x="519" y="88"/>
                    <a:pt x="519" y="88"/>
                  </a:cubicBezTo>
                  <a:cubicBezTo>
                    <a:pt x="462" y="113"/>
                    <a:pt x="403" y="143"/>
                    <a:pt x="345" y="173"/>
                  </a:cubicBezTo>
                  <a:cubicBezTo>
                    <a:pt x="258" y="221"/>
                    <a:pt x="192" y="281"/>
                    <a:pt x="116" y="339"/>
                  </a:cubicBezTo>
                  <a:cubicBezTo>
                    <a:pt x="32" y="404"/>
                    <a:pt x="30" y="409"/>
                    <a:pt x="0" y="464"/>
                  </a:cubicBezTo>
                  <a:cubicBezTo>
                    <a:pt x="167" y="360"/>
                    <a:pt x="374" y="253"/>
                    <a:pt x="562" y="170"/>
                  </a:cubicBezTo>
                  <a:cubicBezTo>
                    <a:pt x="562" y="170"/>
                    <a:pt x="599" y="155"/>
                    <a:pt x="635" y="139"/>
                  </a:cubicBezTo>
                  <a:cubicBezTo>
                    <a:pt x="671" y="125"/>
                    <a:pt x="707" y="110"/>
                    <a:pt x="707" y="110"/>
                  </a:cubicBezTo>
                  <a:lnTo>
                    <a:pt x="735" y="101"/>
                  </a:lnTo>
                  <a:cubicBezTo>
                    <a:pt x="790" y="76"/>
                    <a:pt x="862" y="42"/>
                    <a:pt x="943" y="4"/>
                  </a:cubicBezTo>
                  <a:cubicBezTo>
                    <a:pt x="932" y="2"/>
                    <a:pt x="915" y="0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6"/>
            <p:cNvSpPr/>
            <p:nvPr/>
          </p:nvSpPr>
          <p:spPr>
            <a:xfrm>
              <a:off x="5604825" y="1970550"/>
              <a:ext cx="90400" cy="23975"/>
            </a:xfrm>
            <a:custGeom>
              <a:avLst/>
              <a:gdLst/>
              <a:ahLst/>
              <a:cxnLst/>
              <a:rect l="l" t="t" r="r" b="b"/>
              <a:pathLst>
                <a:path w="3616" h="959" extrusionOk="0">
                  <a:moveTo>
                    <a:pt x="2723" y="1"/>
                  </a:moveTo>
                  <a:cubicBezTo>
                    <a:pt x="2670" y="1"/>
                    <a:pt x="2624" y="2"/>
                    <a:pt x="2591" y="5"/>
                  </a:cubicBezTo>
                  <a:cubicBezTo>
                    <a:pt x="2591" y="5"/>
                    <a:pt x="2559" y="7"/>
                    <a:pt x="2512" y="12"/>
                  </a:cubicBezTo>
                  <a:cubicBezTo>
                    <a:pt x="2464" y="14"/>
                    <a:pt x="2401" y="19"/>
                    <a:pt x="2339" y="28"/>
                  </a:cubicBezTo>
                  <a:cubicBezTo>
                    <a:pt x="2213" y="42"/>
                    <a:pt x="2090" y="64"/>
                    <a:pt x="2090" y="64"/>
                  </a:cubicBezTo>
                  <a:cubicBezTo>
                    <a:pt x="1867" y="97"/>
                    <a:pt x="1640" y="152"/>
                    <a:pt x="1415" y="218"/>
                  </a:cubicBezTo>
                  <a:cubicBezTo>
                    <a:pt x="1080" y="321"/>
                    <a:pt x="795" y="458"/>
                    <a:pt x="496" y="620"/>
                  </a:cubicBezTo>
                  <a:cubicBezTo>
                    <a:pt x="165" y="806"/>
                    <a:pt x="160" y="824"/>
                    <a:pt x="1" y="959"/>
                  </a:cubicBezTo>
                  <a:cubicBezTo>
                    <a:pt x="294" y="769"/>
                    <a:pt x="639" y="590"/>
                    <a:pt x="1005" y="450"/>
                  </a:cubicBezTo>
                  <a:cubicBezTo>
                    <a:pt x="1370" y="307"/>
                    <a:pt x="1758" y="211"/>
                    <a:pt x="2128" y="150"/>
                  </a:cubicBezTo>
                  <a:cubicBezTo>
                    <a:pt x="2128" y="150"/>
                    <a:pt x="2162" y="145"/>
                    <a:pt x="2215" y="136"/>
                  </a:cubicBezTo>
                  <a:cubicBezTo>
                    <a:pt x="2267" y="131"/>
                    <a:pt x="2338" y="122"/>
                    <a:pt x="2408" y="113"/>
                  </a:cubicBezTo>
                  <a:cubicBezTo>
                    <a:pt x="2479" y="106"/>
                    <a:pt x="2550" y="101"/>
                    <a:pt x="2602" y="97"/>
                  </a:cubicBezTo>
                  <a:cubicBezTo>
                    <a:pt x="2655" y="93"/>
                    <a:pt x="2691" y="92"/>
                    <a:pt x="2691" y="92"/>
                  </a:cubicBezTo>
                  <a:lnTo>
                    <a:pt x="2797" y="88"/>
                  </a:lnTo>
                  <a:cubicBezTo>
                    <a:pt x="2903" y="84"/>
                    <a:pt x="3005" y="81"/>
                    <a:pt x="3106" y="81"/>
                  </a:cubicBezTo>
                  <a:cubicBezTo>
                    <a:pt x="3281" y="81"/>
                    <a:pt x="3449" y="88"/>
                    <a:pt x="3616" y="101"/>
                  </a:cubicBezTo>
                  <a:cubicBezTo>
                    <a:pt x="3538" y="82"/>
                    <a:pt x="3336" y="42"/>
                    <a:pt x="3124" y="20"/>
                  </a:cubicBezTo>
                  <a:cubicBezTo>
                    <a:pt x="2981" y="7"/>
                    <a:pt x="2835" y="1"/>
                    <a:pt x="2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6"/>
            <p:cNvSpPr/>
            <p:nvPr/>
          </p:nvSpPr>
          <p:spPr>
            <a:xfrm>
              <a:off x="5619275" y="1968375"/>
              <a:ext cx="30825" cy="9875"/>
            </a:xfrm>
            <a:custGeom>
              <a:avLst/>
              <a:gdLst/>
              <a:ahLst/>
              <a:cxnLst/>
              <a:rect l="l" t="t" r="r" b="b"/>
              <a:pathLst>
                <a:path w="1233" h="395" extrusionOk="0">
                  <a:moveTo>
                    <a:pt x="1227" y="0"/>
                  </a:moveTo>
                  <a:cubicBezTo>
                    <a:pt x="1160" y="0"/>
                    <a:pt x="946" y="30"/>
                    <a:pt x="883" y="52"/>
                  </a:cubicBezTo>
                  <a:lnTo>
                    <a:pt x="722" y="105"/>
                  </a:lnTo>
                  <a:cubicBezTo>
                    <a:pt x="650" y="129"/>
                    <a:pt x="574" y="153"/>
                    <a:pt x="500" y="176"/>
                  </a:cubicBezTo>
                  <a:cubicBezTo>
                    <a:pt x="387" y="213"/>
                    <a:pt x="292" y="262"/>
                    <a:pt x="184" y="302"/>
                  </a:cubicBezTo>
                  <a:cubicBezTo>
                    <a:pt x="63" y="346"/>
                    <a:pt x="60" y="348"/>
                    <a:pt x="0" y="395"/>
                  </a:cubicBezTo>
                  <a:cubicBezTo>
                    <a:pt x="234" y="344"/>
                    <a:pt x="514" y="271"/>
                    <a:pt x="757" y="191"/>
                  </a:cubicBezTo>
                  <a:lnTo>
                    <a:pt x="942" y="129"/>
                  </a:lnTo>
                  <a:lnTo>
                    <a:pt x="977" y="118"/>
                  </a:lnTo>
                  <a:cubicBezTo>
                    <a:pt x="1069" y="80"/>
                    <a:pt x="1152" y="41"/>
                    <a:pt x="1233" y="0"/>
                  </a:cubicBezTo>
                  <a:cubicBezTo>
                    <a:pt x="1231" y="0"/>
                    <a:pt x="1229" y="0"/>
                    <a:pt x="1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6"/>
            <p:cNvSpPr/>
            <p:nvPr/>
          </p:nvSpPr>
          <p:spPr>
            <a:xfrm>
              <a:off x="5573375" y="1952200"/>
              <a:ext cx="95625" cy="23925"/>
            </a:xfrm>
            <a:custGeom>
              <a:avLst/>
              <a:gdLst/>
              <a:ahLst/>
              <a:cxnLst/>
              <a:rect l="l" t="t" r="r" b="b"/>
              <a:pathLst>
                <a:path w="3825" h="957" extrusionOk="0">
                  <a:moveTo>
                    <a:pt x="3277" y="1"/>
                  </a:moveTo>
                  <a:cubicBezTo>
                    <a:pt x="3064" y="1"/>
                    <a:pt x="2850" y="12"/>
                    <a:pt x="2749" y="27"/>
                  </a:cubicBezTo>
                  <a:cubicBezTo>
                    <a:pt x="2749" y="27"/>
                    <a:pt x="2715" y="31"/>
                    <a:pt x="2667" y="37"/>
                  </a:cubicBezTo>
                  <a:cubicBezTo>
                    <a:pt x="2618" y="43"/>
                    <a:pt x="2552" y="51"/>
                    <a:pt x="2488" y="63"/>
                  </a:cubicBezTo>
                  <a:cubicBezTo>
                    <a:pt x="2357" y="83"/>
                    <a:pt x="2229" y="108"/>
                    <a:pt x="2229" y="108"/>
                  </a:cubicBezTo>
                  <a:cubicBezTo>
                    <a:pt x="1998" y="151"/>
                    <a:pt x="1762" y="208"/>
                    <a:pt x="1527" y="275"/>
                  </a:cubicBezTo>
                  <a:cubicBezTo>
                    <a:pt x="1176" y="377"/>
                    <a:pt x="873" y="506"/>
                    <a:pt x="550" y="653"/>
                  </a:cubicBezTo>
                  <a:cubicBezTo>
                    <a:pt x="191" y="820"/>
                    <a:pt x="181" y="834"/>
                    <a:pt x="0" y="956"/>
                  </a:cubicBezTo>
                  <a:cubicBezTo>
                    <a:pt x="653" y="623"/>
                    <a:pt x="1497" y="334"/>
                    <a:pt x="2271" y="194"/>
                  </a:cubicBezTo>
                  <a:cubicBezTo>
                    <a:pt x="2271" y="194"/>
                    <a:pt x="2307" y="188"/>
                    <a:pt x="2362" y="177"/>
                  </a:cubicBezTo>
                  <a:cubicBezTo>
                    <a:pt x="2417" y="168"/>
                    <a:pt x="2490" y="156"/>
                    <a:pt x="2564" y="144"/>
                  </a:cubicBezTo>
                  <a:cubicBezTo>
                    <a:pt x="2711" y="124"/>
                    <a:pt x="2858" y="105"/>
                    <a:pt x="2858" y="105"/>
                  </a:cubicBezTo>
                  <a:lnTo>
                    <a:pt x="2969" y="96"/>
                  </a:lnTo>
                  <a:cubicBezTo>
                    <a:pt x="3271" y="61"/>
                    <a:pt x="3551" y="40"/>
                    <a:pt x="3825" y="30"/>
                  </a:cubicBezTo>
                  <a:cubicBezTo>
                    <a:pt x="3742" y="19"/>
                    <a:pt x="3526" y="3"/>
                    <a:pt x="3305" y="1"/>
                  </a:cubicBezTo>
                  <a:cubicBezTo>
                    <a:pt x="3295" y="1"/>
                    <a:pt x="3286" y="1"/>
                    <a:pt x="3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6"/>
            <p:cNvSpPr/>
            <p:nvPr/>
          </p:nvSpPr>
          <p:spPr>
            <a:xfrm>
              <a:off x="5595775" y="1949250"/>
              <a:ext cx="28950" cy="10025"/>
            </a:xfrm>
            <a:custGeom>
              <a:avLst/>
              <a:gdLst/>
              <a:ahLst/>
              <a:cxnLst/>
              <a:rect l="l" t="t" r="r" b="b"/>
              <a:pathLst>
                <a:path w="1158" h="401" extrusionOk="0">
                  <a:moveTo>
                    <a:pt x="1058" y="1"/>
                  </a:moveTo>
                  <a:cubicBezTo>
                    <a:pt x="973" y="1"/>
                    <a:pt x="863" y="8"/>
                    <a:pt x="820" y="21"/>
                  </a:cubicBezTo>
                  <a:cubicBezTo>
                    <a:pt x="820" y="21"/>
                    <a:pt x="780" y="32"/>
                    <a:pt x="741" y="43"/>
                  </a:cubicBezTo>
                  <a:cubicBezTo>
                    <a:pt x="702" y="55"/>
                    <a:pt x="663" y="67"/>
                    <a:pt x="663" y="67"/>
                  </a:cubicBezTo>
                  <a:cubicBezTo>
                    <a:pt x="593" y="88"/>
                    <a:pt x="522" y="112"/>
                    <a:pt x="450" y="139"/>
                  </a:cubicBezTo>
                  <a:cubicBezTo>
                    <a:pt x="344" y="178"/>
                    <a:pt x="257" y="234"/>
                    <a:pt x="160" y="285"/>
                  </a:cubicBezTo>
                  <a:cubicBezTo>
                    <a:pt x="50" y="342"/>
                    <a:pt x="48" y="347"/>
                    <a:pt x="1" y="401"/>
                  </a:cubicBezTo>
                  <a:cubicBezTo>
                    <a:pt x="210" y="314"/>
                    <a:pt x="467" y="223"/>
                    <a:pt x="697" y="153"/>
                  </a:cubicBezTo>
                  <a:cubicBezTo>
                    <a:pt x="697" y="153"/>
                    <a:pt x="741" y="139"/>
                    <a:pt x="785" y="126"/>
                  </a:cubicBezTo>
                  <a:cubicBezTo>
                    <a:pt x="829" y="114"/>
                    <a:pt x="873" y="102"/>
                    <a:pt x="873" y="102"/>
                  </a:cubicBezTo>
                  <a:lnTo>
                    <a:pt x="906" y="94"/>
                  </a:lnTo>
                  <a:cubicBezTo>
                    <a:pt x="975" y="71"/>
                    <a:pt x="1061" y="41"/>
                    <a:pt x="1158" y="7"/>
                  </a:cubicBezTo>
                  <a:cubicBezTo>
                    <a:pt x="1139" y="3"/>
                    <a:pt x="1102" y="1"/>
                    <a:pt x="10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6"/>
            <p:cNvSpPr/>
            <p:nvPr/>
          </p:nvSpPr>
          <p:spPr>
            <a:xfrm>
              <a:off x="5538775" y="1934225"/>
              <a:ext cx="45425" cy="53575"/>
            </a:xfrm>
            <a:custGeom>
              <a:avLst/>
              <a:gdLst/>
              <a:ahLst/>
              <a:cxnLst/>
              <a:rect l="l" t="t" r="r" b="b"/>
              <a:pathLst>
                <a:path w="1817" h="2143" extrusionOk="0">
                  <a:moveTo>
                    <a:pt x="1817" y="1"/>
                  </a:moveTo>
                  <a:cubicBezTo>
                    <a:pt x="1761" y="22"/>
                    <a:pt x="1618" y="86"/>
                    <a:pt x="1478" y="166"/>
                  </a:cubicBezTo>
                  <a:cubicBezTo>
                    <a:pt x="1339" y="247"/>
                    <a:pt x="1203" y="342"/>
                    <a:pt x="1144" y="394"/>
                  </a:cubicBezTo>
                  <a:cubicBezTo>
                    <a:pt x="1144" y="394"/>
                    <a:pt x="1126" y="410"/>
                    <a:pt x="1099" y="433"/>
                  </a:cubicBezTo>
                  <a:cubicBezTo>
                    <a:pt x="1072" y="457"/>
                    <a:pt x="1036" y="488"/>
                    <a:pt x="1001" y="522"/>
                  </a:cubicBezTo>
                  <a:cubicBezTo>
                    <a:pt x="931" y="587"/>
                    <a:pt x="865" y="656"/>
                    <a:pt x="865" y="656"/>
                  </a:cubicBezTo>
                  <a:cubicBezTo>
                    <a:pt x="745" y="776"/>
                    <a:pt x="632" y="911"/>
                    <a:pt x="524" y="1053"/>
                  </a:cubicBezTo>
                  <a:cubicBezTo>
                    <a:pt x="365" y="1266"/>
                    <a:pt x="255" y="1480"/>
                    <a:pt x="146" y="1712"/>
                  </a:cubicBezTo>
                  <a:cubicBezTo>
                    <a:pt x="27" y="1974"/>
                    <a:pt x="32" y="1987"/>
                    <a:pt x="0" y="2143"/>
                  </a:cubicBezTo>
                  <a:cubicBezTo>
                    <a:pt x="193" y="1648"/>
                    <a:pt x="544" y="1107"/>
                    <a:pt x="943" y="707"/>
                  </a:cubicBezTo>
                  <a:cubicBezTo>
                    <a:pt x="943" y="707"/>
                    <a:pt x="963" y="688"/>
                    <a:pt x="991" y="659"/>
                  </a:cubicBezTo>
                  <a:cubicBezTo>
                    <a:pt x="1020" y="632"/>
                    <a:pt x="1058" y="595"/>
                    <a:pt x="1097" y="558"/>
                  </a:cubicBezTo>
                  <a:cubicBezTo>
                    <a:pt x="1177" y="487"/>
                    <a:pt x="1258" y="418"/>
                    <a:pt x="1258" y="418"/>
                  </a:cubicBezTo>
                  <a:lnTo>
                    <a:pt x="1322" y="369"/>
                  </a:lnTo>
                  <a:cubicBezTo>
                    <a:pt x="1489" y="229"/>
                    <a:pt x="1651" y="110"/>
                    <a:pt x="1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6"/>
            <p:cNvSpPr/>
            <p:nvPr/>
          </p:nvSpPr>
          <p:spPr>
            <a:xfrm>
              <a:off x="5535150" y="1953850"/>
              <a:ext cx="12800" cy="18025"/>
            </a:xfrm>
            <a:custGeom>
              <a:avLst/>
              <a:gdLst/>
              <a:ahLst/>
              <a:cxnLst/>
              <a:rect l="l" t="t" r="r" b="b"/>
              <a:pathLst>
                <a:path w="512" h="721" extrusionOk="0">
                  <a:moveTo>
                    <a:pt x="512" y="1"/>
                  </a:moveTo>
                  <a:cubicBezTo>
                    <a:pt x="471" y="11"/>
                    <a:pt x="334" y="99"/>
                    <a:pt x="304" y="138"/>
                  </a:cubicBezTo>
                  <a:lnTo>
                    <a:pt x="267" y="184"/>
                  </a:lnTo>
                  <a:cubicBezTo>
                    <a:pt x="249" y="208"/>
                    <a:pt x="231" y="232"/>
                    <a:pt x="231" y="232"/>
                  </a:cubicBezTo>
                  <a:cubicBezTo>
                    <a:pt x="199" y="274"/>
                    <a:pt x="168" y="320"/>
                    <a:pt x="138" y="365"/>
                  </a:cubicBezTo>
                  <a:cubicBezTo>
                    <a:pt x="92" y="434"/>
                    <a:pt x="69" y="508"/>
                    <a:pt x="36" y="580"/>
                  </a:cubicBezTo>
                  <a:cubicBezTo>
                    <a:pt x="0" y="661"/>
                    <a:pt x="0" y="666"/>
                    <a:pt x="4" y="721"/>
                  </a:cubicBezTo>
                  <a:cubicBezTo>
                    <a:pt x="91" y="580"/>
                    <a:pt x="205" y="421"/>
                    <a:pt x="308" y="284"/>
                  </a:cubicBezTo>
                  <a:cubicBezTo>
                    <a:pt x="308" y="284"/>
                    <a:pt x="328" y="257"/>
                    <a:pt x="348" y="231"/>
                  </a:cubicBezTo>
                  <a:cubicBezTo>
                    <a:pt x="369" y="206"/>
                    <a:pt x="390" y="180"/>
                    <a:pt x="390" y="180"/>
                  </a:cubicBezTo>
                  <a:lnTo>
                    <a:pt x="406" y="162"/>
                  </a:lnTo>
                  <a:lnTo>
                    <a:pt x="405" y="162"/>
                  </a:lnTo>
                  <a:cubicBezTo>
                    <a:pt x="444" y="107"/>
                    <a:pt x="477" y="54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6"/>
            <p:cNvSpPr/>
            <p:nvPr/>
          </p:nvSpPr>
          <p:spPr>
            <a:xfrm>
              <a:off x="5565200" y="1930800"/>
              <a:ext cx="62450" cy="49375"/>
            </a:xfrm>
            <a:custGeom>
              <a:avLst/>
              <a:gdLst/>
              <a:ahLst/>
              <a:cxnLst/>
              <a:rect l="l" t="t" r="r" b="b"/>
              <a:pathLst>
                <a:path w="2498" h="1975" extrusionOk="0">
                  <a:moveTo>
                    <a:pt x="2497" y="0"/>
                  </a:moveTo>
                  <a:cubicBezTo>
                    <a:pt x="2425" y="9"/>
                    <a:pt x="2243" y="39"/>
                    <a:pt x="2057" y="80"/>
                  </a:cubicBezTo>
                  <a:cubicBezTo>
                    <a:pt x="1871" y="120"/>
                    <a:pt x="1683" y="174"/>
                    <a:pt x="1597" y="208"/>
                  </a:cubicBezTo>
                  <a:cubicBezTo>
                    <a:pt x="1597" y="208"/>
                    <a:pt x="1491" y="247"/>
                    <a:pt x="1387" y="292"/>
                  </a:cubicBezTo>
                  <a:cubicBezTo>
                    <a:pt x="1282" y="336"/>
                    <a:pt x="1181" y="388"/>
                    <a:pt x="1181" y="388"/>
                  </a:cubicBezTo>
                  <a:cubicBezTo>
                    <a:pt x="1001" y="480"/>
                    <a:pt x="820" y="591"/>
                    <a:pt x="657" y="728"/>
                  </a:cubicBezTo>
                  <a:cubicBezTo>
                    <a:pt x="415" y="932"/>
                    <a:pt x="242" y="1169"/>
                    <a:pt x="114" y="1448"/>
                  </a:cubicBezTo>
                  <a:cubicBezTo>
                    <a:pt x="44" y="1605"/>
                    <a:pt x="29" y="1695"/>
                    <a:pt x="14" y="1762"/>
                  </a:cubicBezTo>
                  <a:cubicBezTo>
                    <a:pt x="3" y="1831"/>
                    <a:pt x="1" y="1882"/>
                    <a:pt x="4" y="1975"/>
                  </a:cubicBezTo>
                  <a:cubicBezTo>
                    <a:pt x="41" y="1663"/>
                    <a:pt x="192" y="1341"/>
                    <a:pt x="421" y="1079"/>
                  </a:cubicBezTo>
                  <a:cubicBezTo>
                    <a:pt x="647" y="813"/>
                    <a:pt x="942" y="609"/>
                    <a:pt x="1242" y="462"/>
                  </a:cubicBezTo>
                  <a:cubicBezTo>
                    <a:pt x="1242" y="462"/>
                    <a:pt x="1354" y="404"/>
                    <a:pt x="1472" y="356"/>
                  </a:cubicBezTo>
                  <a:cubicBezTo>
                    <a:pt x="1589" y="307"/>
                    <a:pt x="1709" y="265"/>
                    <a:pt x="1709" y="265"/>
                  </a:cubicBezTo>
                  <a:lnTo>
                    <a:pt x="1799" y="234"/>
                  </a:lnTo>
                  <a:cubicBezTo>
                    <a:pt x="2043" y="145"/>
                    <a:pt x="2272" y="73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6"/>
            <p:cNvSpPr/>
            <p:nvPr/>
          </p:nvSpPr>
          <p:spPr>
            <a:xfrm>
              <a:off x="5496625" y="1927200"/>
              <a:ext cx="64150" cy="68475"/>
            </a:xfrm>
            <a:custGeom>
              <a:avLst/>
              <a:gdLst/>
              <a:ahLst/>
              <a:cxnLst/>
              <a:rect l="l" t="t" r="r" b="b"/>
              <a:pathLst>
                <a:path w="2566" h="2739" extrusionOk="0">
                  <a:moveTo>
                    <a:pt x="2565" y="0"/>
                  </a:moveTo>
                  <a:cubicBezTo>
                    <a:pt x="2490" y="29"/>
                    <a:pt x="2298" y="111"/>
                    <a:pt x="2111" y="213"/>
                  </a:cubicBezTo>
                  <a:cubicBezTo>
                    <a:pt x="1924" y="318"/>
                    <a:pt x="1739" y="438"/>
                    <a:pt x="1659" y="504"/>
                  </a:cubicBezTo>
                  <a:cubicBezTo>
                    <a:pt x="1659" y="504"/>
                    <a:pt x="1634" y="524"/>
                    <a:pt x="1596" y="554"/>
                  </a:cubicBezTo>
                  <a:cubicBezTo>
                    <a:pt x="1559" y="582"/>
                    <a:pt x="1510" y="622"/>
                    <a:pt x="1462" y="664"/>
                  </a:cubicBezTo>
                  <a:cubicBezTo>
                    <a:pt x="1365" y="746"/>
                    <a:pt x="1273" y="834"/>
                    <a:pt x="1273" y="834"/>
                  </a:cubicBezTo>
                  <a:cubicBezTo>
                    <a:pt x="1107" y="987"/>
                    <a:pt x="947" y="1160"/>
                    <a:pt x="794" y="1339"/>
                  </a:cubicBezTo>
                  <a:cubicBezTo>
                    <a:pt x="569" y="1610"/>
                    <a:pt x="404" y="1883"/>
                    <a:pt x="238" y="2182"/>
                  </a:cubicBezTo>
                  <a:cubicBezTo>
                    <a:pt x="60" y="2520"/>
                    <a:pt x="63" y="2538"/>
                    <a:pt x="0" y="2738"/>
                  </a:cubicBezTo>
                  <a:cubicBezTo>
                    <a:pt x="149" y="2418"/>
                    <a:pt x="344" y="2080"/>
                    <a:pt x="576" y="1761"/>
                  </a:cubicBezTo>
                  <a:cubicBezTo>
                    <a:pt x="806" y="1440"/>
                    <a:pt x="1078" y="1142"/>
                    <a:pt x="1353" y="885"/>
                  </a:cubicBezTo>
                  <a:cubicBezTo>
                    <a:pt x="1353" y="885"/>
                    <a:pt x="1380" y="861"/>
                    <a:pt x="1419" y="824"/>
                  </a:cubicBezTo>
                  <a:cubicBezTo>
                    <a:pt x="1459" y="789"/>
                    <a:pt x="1513" y="742"/>
                    <a:pt x="1567" y="696"/>
                  </a:cubicBezTo>
                  <a:cubicBezTo>
                    <a:pt x="1622" y="649"/>
                    <a:pt x="1679" y="607"/>
                    <a:pt x="1721" y="573"/>
                  </a:cubicBezTo>
                  <a:cubicBezTo>
                    <a:pt x="1762" y="539"/>
                    <a:pt x="1791" y="518"/>
                    <a:pt x="1791" y="518"/>
                  </a:cubicBezTo>
                  <a:lnTo>
                    <a:pt x="1878" y="456"/>
                  </a:lnTo>
                  <a:cubicBezTo>
                    <a:pt x="2111" y="280"/>
                    <a:pt x="2336" y="132"/>
                    <a:pt x="2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6"/>
            <p:cNvSpPr/>
            <p:nvPr/>
          </p:nvSpPr>
          <p:spPr>
            <a:xfrm>
              <a:off x="5460300" y="1929125"/>
              <a:ext cx="78325" cy="77300"/>
            </a:xfrm>
            <a:custGeom>
              <a:avLst/>
              <a:gdLst/>
              <a:ahLst/>
              <a:cxnLst/>
              <a:rect l="l" t="t" r="r" b="b"/>
              <a:pathLst>
                <a:path w="3133" h="3092" extrusionOk="0">
                  <a:moveTo>
                    <a:pt x="3133" y="0"/>
                  </a:moveTo>
                  <a:lnTo>
                    <a:pt x="3133" y="0"/>
                  </a:lnTo>
                  <a:cubicBezTo>
                    <a:pt x="3049" y="42"/>
                    <a:pt x="2841" y="160"/>
                    <a:pt x="2633" y="294"/>
                  </a:cubicBezTo>
                  <a:cubicBezTo>
                    <a:pt x="2427" y="429"/>
                    <a:pt x="2220" y="577"/>
                    <a:pt x="2128" y="653"/>
                  </a:cubicBezTo>
                  <a:cubicBezTo>
                    <a:pt x="2128" y="653"/>
                    <a:pt x="2014" y="744"/>
                    <a:pt x="1903" y="841"/>
                  </a:cubicBezTo>
                  <a:cubicBezTo>
                    <a:pt x="1792" y="937"/>
                    <a:pt x="1685" y="1035"/>
                    <a:pt x="1685" y="1035"/>
                  </a:cubicBezTo>
                  <a:cubicBezTo>
                    <a:pt x="1491" y="1210"/>
                    <a:pt x="1299" y="1400"/>
                    <a:pt x="1112" y="1597"/>
                  </a:cubicBezTo>
                  <a:cubicBezTo>
                    <a:pt x="833" y="1894"/>
                    <a:pt x="611" y="2184"/>
                    <a:pt x="375" y="2502"/>
                  </a:cubicBezTo>
                  <a:cubicBezTo>
                    <a:pt x="117" y="2859"/>
                    <a:pt x="114" y="2878"/>
                    <a:pt x="0" y="3092"/>
                  </a:cubicBezTo>
                  <a:cubicBezTo>
                    <a:pt x="463" y="2418"/>
                    <a:pt x="1114" y="1670"/>
                    <a:pt x="1767" y="1085"/>
                  </a:cubicBezTo>
                  <a:cubicBezTo>
                    <a:pt x="1767" y="1085"/>
                    <a:pt x="1798" y="1057"/>
                    <a:pt x="1845" y="1016"/>
                  </a:cubicBezTo>
                  <a:cubicBezTo>
                    <a:pt x="1891" y="974"/>
                    <a:pt x="1954" y="920"/>
                    <a:pt x="2017" y="865"/>
                  </a:cubicBezTo>
                  <a:cubicBezTo>
                    <a:pt x="2143" y="759"/>
                    <a:pt x="2272" y="654"/>
                    <a:pt x="2272" y="654"/>
                  </a:cubicBezTo>
                  <a:lnTo>
                    <a:pt x="2370" y="579"/>
                  </a:lnTo>
                  <a:cubicBezTo>
                    <a:pt x="2634" y="366"/>
                    <a:pt x="2884" y="178"/>
                    <a:pt x="3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6"/>
            <p:cNvSpPr/>
            <p:nvPr/>
          </p:nvSpPr>
          <p:spPr>
            <a:xfrm>
              <a:off x="5443375" y="1941575"/>
              <a:ext cx="49650" cy="53850"/>
            </a:xfrm>
            <a:custGeom>
              <a:avLst/>
              <a:gdLst/>
              <a:ahLst/>
              <a:cxnLst/>
              <a:rect l="l" t="t" r="r" b="b"/>
              <a:pathLst>
                <a:path w="1986" h="2154" extrusionOk="0">
                  <a:moveTo>
                    <a:pt x="1986" y="1"/>
                  </a:moveTo>
                  <a:cubicBezTo>
                    <a:pt x="1874" y="59"/>
                    <a:pt x="1460" y="365"/>
                    <a:pt x="1348" y="478"/>
                  </a:cubicBezTo>
                  <a:cubicBezTo>
                    <a:pt x="1348" y="478"/>
                    <a:pt x="1278" y="546"/>
                    <a:pt x="1208" y="613"/>
                  </a:cubicBezTo>
                  <a:cubicBezTo>
                    <a:pt x="1140" y="682"/>
                    <a:pt x="1072" y="751"/>
                    <a:pt x="1072" y="751"/>
                  </a:cubicBezTo>
                  <a:cubicBezTo>
                    <a:pt x="951" y="874"/>
                    <a:pt x="830" y="1006"/>
                    <a:pt x="710" y="1141"/>
                  </a:cubicBezTo>
                  <a:cubicBezTo>
                    <a:pt x="532" y="1345"/>
                    <a:pt x="394" y="1545"/>
                    <a:pt x="241" y="1757"/>
                  </a:cubicBezTo>
                  <a:cubicBezTo>
                    <a:pt x="72" y="1996"/>
                    <a:pt x="69" y="2006"/>
                    <a:pt x="0" y="2154"/>
                  </a:cubicBezTo>
                  <a:cubicBezTo>
                    <a:pt x="319" y="1716"/>
                    <a:pt x="743" y="1216"/>
                    <a:pt x="1151" y="802"/>
                  </a:cubicBezTo>
                  <a:cubicBezTo>
                    <a:pt x="1151" y="802"/>
                    <a:pt x="1229" y="724"/>
                    <a:pt x="1305" y="646"/>
                  </a:cubicBezTo>
                  <a:cubicBezTo>
                    <a:pt x="1385" y="571"/>
                    <a:pt x="1464" y="495"/>
                    <a:pt x="1464" y="495"/>
                  </a:cubicBezTo>
                  <a:lnTo>
                    <a:pt x="1525" y="439"/>
                  </a:lnTo>
                  <a:cubicBezTo>
                    <a:pt x="1686" y="282"/>
                    <a:pt x="1836" y="139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6"/>
            <p:cNvSpPr/>
            <p:nvPr/>
          </p:nvSpPr>
          <p:spPr>
            <a:xfrm>
              <a:off x="5431100" y="1926650"/>
              <a:ext cx="56075" cy="55175"/>
            </a:xfrm>
            <a:custGeom>
              <a:avLst/>
              <a:gdLst/>
              <a:ahLst/>
              <a:cxnLst/>
              <a:rect l="l" t="t" r="r" b="b"/>
              <a:pathLst>
                <a:path w="2243" h="2207" extrusionOk="0">
                  <a:moveTo>
                    <a:pt x="2243" y="1"/>
                  </a:moveTo>
                  <a:cubicBezTo>
                    <a:pt x="2180" y="26"/>
                    <a:pt x="2022" y="97"/>
                    <a:pt x="1867" y="184"/>
                  </a:cubicBezTo>
                  <a:cubicBezTo>
                    <a:pt x="1712" y="270"/>
                    <a:pt x="1557" y="369"/>
                    <a:pt x="1489" y="422"/>
                  </a:cubicBezTo>
                  <a:cubicBezTo>
                    <a:pt x="1489" y="422"/>
                    <a:pt x="1405" y="485"/>
                    <a:pt x="1325" y="554"/>
                  </a:cubicBezTo>
                  <a:cubicBezTo>
                    <a:pt x="1243" y="620"/>
                    <a:pt x="1165" y="692"/>
                    <a:pt x="1165" y="692"/>
                  </a:cubicBezTo>
                  <a:cubicBezTo>
                    <a:pt x="1023" y="815"/>
                    <a:pt x="884" y="952"/>
                    <a:pt x="750" y="1096"/>
                  </a:cubicBezTo>
                  <a:cubicBezTo>
                    <a:pt x="551" y="1311"/>
                    <a:pt x="399" y="1528"/>
                    <a:pt x="241" y="1764"/>
                  </a:cubicBezTo>
                  <a:cubicBezTo>
                    <a:pt x="67" y="2030"/>
                    <a:pt x="67" y="2044"/>
                    <a:pt x="0" y="2207"/>
                  </a:cubicBezTo>
                  <a:cubicBezTo>
                    <a:pt x="307" y="1706"/>
                    <a:pt x="766" y="1159"/>
                    <a:pt x="1241" y="748"/>
                  </a:cubicBezTo>
                  <a:cubicBezTo>
                    <a:pt x="1241" y="748"/>
                    <a:pt x="1329" y="669"/>
                    <a:pt x="1421" y="593"/>
                  </a:cubicBezTo>
                  <a:cubicBezTo>
                    <a:pt x="1514" y="520"/>
                    <a:pt x="1609" y="447"/>
                    <a:pt x="1609" y="447"/>
                  </a:cubicBezTo>
                  <a:lnTo>
                    <a:pt x="1681" y="395"/>
                  </a:lnTo>
                  <a:lnTo>
                    <a:pt x="1682" y="395"/>
                  </a:lnTo>
                  <a:cubicBezTo>
                    <a:pt x="1874" y="248"/>
                    <a:pt x="2058" y="120"/>
                    <a:pt x="2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6"/>
            <p:cNvSpPr/>
            <p:nvPr/>
          </p:nvSpPr>
          <p:spPr>
            <a:xfrm>
              <a:off x="5407150" y="1919325"/>
              <a:ext cx="51950" cy="75150"/>
            </a:xfrm>
            <a:custGeom>
              <a:avLst/>
              <a:gdLst/>
              <a:ahLst/>
              <a:cxnLst/>
              <a:rect l="l" t="t" r="r" b="b"/>
              <a:pathLst>
                <a:path w="2078" h="3006" extrusionOk="0">
                  <a:moveTo>
                    <a:pt x="2077" y="1"/>
                  </a:moveTo>
                  <a:cubicBezTo>
                    <a:pt x="2007" y="39"/>
                    <a:pt x="1833" y="146"/>
                    <a:pt x="1664" y="273"/>
                  </a:cubicBezTo>
                  <a:cubicBezTo>
                    <a:pt x="1496" y="399"/>
                    <a:pt x="1332" y="542"/>
                    <a:pt x="1261" y="615"/>
                  </a:cubicBezTo>
                  <a:cubicBezTo>
                    <a:pt x="1261" y="615"/>
                    <a:pt x="1172" y="704"/>
                    <a:pt x="1088" y="795"/>
                  </a:cubicBezTo>
                  <a:cubicBezTo>
                    <a:pt x="1004" y="887"/>
                    <a:pt x="924" y="984"/>
                    <a:pt x="924" y="984"/>
                  </a:cubicBezTo>
                  <a:cubicBezTo>
                    <a:pt x="780" y="1153"/>
                    <a:pt x="639" y="1337"/>
                    <a:pt x="510" y="1531"/>
                  </a:cubicBezTo>
                  <a:cubicBezTo>
                    <a:pt x="413" y="1675"/>
                    <a:pt x="331" y="1817"/>
                    <a:pt x="257" y="1963"/>
                  </a:cubicBezTo>
                  <a:cubicBezTo>
                    <a:pt x="181" y="2107"/>
                    <a:pt x="111" y="2256"/>
                    <a:pt x="59" y="2419"/>
                  </a:cubicBezTo>
                  <a:cubicBezTo>
                    <a:pt x="2" y="2601"/>
                    <a:pt x="0" y="2704"/>
                    <a:pt x="6" y="2781"/>
                  </a:cubicBezTo>
                  <a:cubicBezTo>
                    <a:pt x="12" y="2858"/>
                    <a:pt x="26" y="2914"/>
                    <a:pt x="71" y="3006"/>
                  </a:cubicBezTo>
                  <a:cubicBezTo>
                    <a:pt x="15" y="2841"/>
                    <a:pt x="33" y="2655"/>
                    <a:pt x="90" y="2479"/>
                  </a:cubicBezTo>
                  <a:cubicBezTo>
                    <a:pt x="147" y="2303"/>
                    <a:pt x="239" y="2133"/>
                    <a:pt x="339" y="1965"/>
                  </a:cubicBezTo>
                  <a:cubicBezTo>
                    <a:pt x="537" y="1630"/>
                    <a:pt x="767" y="1308"/>
                    <a:pt x="1009" y="1025"/>
                  </a:cubicBezTo>
                  <a:cubicBezTo>
                    <a:pt x="1009" y="1025"/>
                    <a:pt x="1100" y="918"/>
                    <a:pt x="1196" y="815"/>
                  </a:cubicBezTo>
                  <a:cubicBezTo>
                    <a:pt x="1292" y="711"/>
                    <a:pt x="1393" y="614"/>
                    <a:pt x="1393" y="614"/>
                  </a:cubicBezTo>
                  <a:lnTo>
                    <a:pt x="1470" y="540"/>
                  </a:lnTo>
                  <a:cubicBezTo>
                    <a:pt x="1675" y="339"/>
                    <a:pt x="1874" y="163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6"/>
            <p:cNvSpPr/>
            <p:nvPr/>
          </p:nvSpPr>
          <p:spPr>
            <a:xfrm>
              <a:off x="5343450" y="1958025"/>
              <a:ext cx="62825" cy="38250"/>
            </a:xfrm>
            <a:custGeom>
              <a:avLst/>
              <a:gdLst/>
              <a:ahLst/>
              <a:cxnLst/>
              <a:rect l="l" t="t" r="r" b="b"/>
              <a:pathLst>
                <a:path w="2513" h="1530" extrusionOk="0">
                  <a:moveTo>
                    <a:pt x="2513" y="0"/>
                  </a:moveTo>
                  <a:cubicBezTo>
                    <a:pt x="2453" y="26"/>
                    <a:pt x="2307" y="116"/>
                    <a:pt x="2175" y="231"/>
                  </a:cubicBezTo>
                  <a:cubicBezTo>
                    <a:pt x="2042" y="346"/>
                    <a:pt x="1920" y="478"/>
                    <a:pt x="1866" y="542"/>
                  </a:cubicBezTo>
                  <a:cubicBezTo>
                    <a:pt x="1866" y="542"/>
                    <a:pt x="1800" y="621"/>
                    <a:pt x="1734" y="700"/>
                  </a:cubicBezTo>
                  <a:cubicBezTo>
                    <a:pt x="1668" y="776"/>
                    <a:pt x="1601" y="854"/>
                    <a:pt x="1601" y="854"/>
                  </a:cubicBezTo>
                  <a:cubicBezTo>
                    <a:pt x="1480" y="988"/>
                    <a:pt x="1347" y="1120"/>
                    <a:pt x="1196" y="1228"/>
                  </a:cubicBezTo>
                  <a:cubicBezTo>
                    <a:pt x="987" y="1377"/>
                    <a:pt x="764" y="1477"/>
                    <a:pt x="513" y="1477"/>
                  </a:cubicBezTo>
                  <a:cubicBezTo>
                    <a:pt x="494" y="1477"/>
                    <a:pt x="475" y="1476"/>
                    <a:pt x="456" y="1475"/>
                  </a:cubicBezTo>
                  <a:cubicBezTo>
                    <a:pt x="305" y="1463"/>
                    <a:pt x="232" y="1428"/>
                    <a:pt x="174" y="1409"/>
                  </a:cubicBezTo>
                  <a:cubicBezTo>
                    <a:pt x="118" y="1383"/>
                    <a:pt x="75" y="1368"/>
                    <a:pt x="1" y="1323"/>
                  </a:cubicBezTo>
                  <a:lnTo>
                    <a:pt x="1" y="1323"/>
                  </a:lnTo>
                  <a:cubicBezTo>
                    <a:pt x="107" y="1423"/>
                    <a:pt x="253" y="1493"/>
                    <a:pt x="411" y="1518"/>
                  </a:cubicBezTo>
                  <a:cubicBezTo>
                    <a:pt x="461" y="1526"/>
                    <a:pt x="512" y="1530"/>
                    <a:pt x="564" y="1530"/>
                  </a:cubicBezTo>
                  <a:cubicBezTo>
                    <a:pt x="675" y="1530"/>
                    <a:pt x="789" y="1512"/>
                    <a:pt x="898" y="1477"/>
                  </a:cubicBezTo>
                  <a:cubicBezTo>
                    <a:pt x="1220" y="1372"/>
                    <a:pt x="1477" y="1133"/>
                    <a:pt x="1683" y="901"/>
                  </a:cubicBezTo>
                  <a:cubicBezTo>
                    <a:pt x="1683" y="901"/>
                    <a:pt x="1760" y="811"/>
                    <a:pt x="1837" y="721"/>
                  </a:cubicBezTo>
                  <a:cubicBezTo>
                    <a:pt x="1911" y="632"/>
                    <a:pt x="1987" y="542"/>
                    <a:pt x="1987" y="542"/>
                  </a:cubicBezTo>
                  <a:lnTo>
                    <a:pt x="2044" y="476"/>
                  </a:lnTo>
                  <a:cubicBezTo>
                    <a:pt x="2196" y="292"/>
                    <a:pt x="2343" y="13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6"/>
            <p:cNvSpPr/>
            <p:nvPr/>
          </p:nvSpPr>
          <p:spPr>
            <a:xfrm>
              <a:off x="5368850" y="1913300"/>
              <a:ext cx="66675" cy="59900"/>
            </a:xfrm>
            <a:custGeom>
              <a:avLst/>
              <a:gdLst/>
              <a:ahLst/>
              <a:cxnLst/>
              <a:rect l="l" t="t" r="r" b="b"/>
              <a:pathLst>
                <a:path w="2667" h="2396" extrusionOk="0">
                  <a:moveTo>
                    <a:pt x="2585" y="1"/>
                  </a:moveTo>
                  <a:cubicBezTo>
                    <a:pt x="2484" y="1"/>
                    <a:pt x="2328" y="9"/>
                    <a:pt x="2170" y="43"/>
                  </a:cubicBezTo>
                  <a:cubicBezTo>
                    <a:pt x="1960" y="84"/>
                    <a:pt x="1754" y="167"/>
                    <a:pt x="1663" y="217"/>
                  </a:cubicBezTo>
                  <a:cubicBezTo>
                    <a:pt x="1663" y="217"/>
                    <a:pt x="1634" y="232"/>
                    <a:pt x="1592" y="254"/>
                  </a:cubicBezTo>
                  <a:cubicBezTo>
                    <a:pt x="1551" y="276"/>
                    <a:pt x="1497" y="311"/>
                    <a:pt x="1443" y="344"/>
                  </a:cubicBezTo>
                  <a:cubicBezTo>
                    <a:pt x="1391" y="380"/>
                    <a:pt x="1338" y="417"/>
                    <a:pt x="1299" y="444"/>
                  </a:cubicBezTo>
                  <a:cubicBezTo>
                    <a:pt x="1262" y="474"/>
                    <a:pt x="1237" y="494"/>
                    <a:pt x="1237" y="494"/>
                  </a:cubicBezTo>
                  <a:cubicBezTo>
                    <a:pt x="1060" y="635"/>
                    <a:pt x="895" y="806"/>
                    <a:pt x="758" y="999"/>
                  </a:cubicBezTo>
                  <a:cubicBezTo>
                    <a:pt x="656" y="1144"/>
                    <a:pt x="577" y="1294"/>
                    <a:pt x="517" y="1447"/>
                  </a:cubicBezTo>
                  <a:cubicBezTo>
                    <a:pt x="455" y="1600"/>
                    <a:pt x="402" y="1753"/>
                    <a:pt x="331" y="1906"/>
                  </a:cubicBezTo>
                  <a:cubicBezTo>
                    <a:pt x="250" y="2075"/>
                    <a:pt x="194" y="2153"/>
                    <a:pt x="150" y="2215"/>
                  </a:cubicBezTo>
                  <a:cubicBezTo>
                    <a:pt x="104" y="2275"/>
                    <a:pt x="74" y="2321"/>
                    <a:pt x="0" y="2396"/>
                  </a:cubicBezTo>
                  <a:cubicBezTo>
                    <a:pt x="145" y="2293"/>
                    <a:pt x="261" y="2139"/>
                    <a:pt x="351" y="1971"/>
                  </a:cubicBezTo>
                  <a:cubicBezTo>
                    <a:pt x="444" y="1802"/>
                    <a:pt x="516" y="1619"/>
                    <a:pt x="600" y="1443"/>
                  </a:cubicBezTo>
                  <a:cubicBezTo>
                    <a:pt x="763" y="1089"/>
                    <a:pt x="1020" y="778"/>
                    <a:pt x="1313" y="551"/>
                  </a:cubicBezTo>
                  <a:cubicBezTo>
                    <a:pt x="1313" y="551"/>
                    <a:pt x="1423" y="463"/>
                    <a:pt x="1543" y="391"/>
                  </a:cubicBezTo>
                  <a:cubicBezTo>
                    <a:pt x="1662" y="315"/>
                    <a:pt x="1790" y="257"/>
                    <a:pt x="1790" y="257"/>
                  </a:cubicBezTo>
                  <a:lnTo>
                    <a:pt x="1886" y="214"/>
                  </a:lnTo>
                  <a:lnTo>
                    <a:pt x="1885" y="215"/>
                  </a:lnTo>
                  <a:cubicBezTo>
                    <a:pt x="2148" y="99"/>
                    <a:pt x="2407" y="32"/>
                    <a:pt x="2667" y="3"/>
                  </a:cubicBezTo>
                  <a:cubicBezTo>
                    <a:pt x="2647" y="2"/>
                    <a:pt x="2619" y="1"/>
                    <a:pt x="2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6"/>
            <p:cNvSpPr/>
            <p:nvPr/>
          </p:nvSpPr>
          <p:spPr>
            <a:xfrm>
              <a:off x="5565025" y="1926725"/>
              <a:ext cx="27150" cy="14425"/>
            </a:xfrm>
            <a:custGeom>
              <a:avLst/>
              <a:gdLst/>
              <a:ahLst/>
              <a:cxnLst/>
              <a:rect l="l" t="t" r="r" b="b"/>
              <a:pathLst>
                <a:path w="1086" h="577" extrusionOk="0">
                  <a:moveTo>
                    <a:pt x="1074" y="1"/>
                  </a:moveTo>
                  <a:cubicBezTo>
                    <a:pt x="1004" y="1"/>
                    <a:pt x="809" y="37"/>
                    <a:pt x="752" y="65"/>
                  </a:cubicBezTo>
                  <a:cubicBezTo>
                    <a:pt x="752" y="65"/>
                    <a:pt x="714" y="82"/>
                    <a:pt x="677" y="99"/>
                  </a:cubicBezTo>
                  <a:cubicBezTo>
                    <a:pt x="639" y="117"/>
                    <a:pt x="602" y="135"/>
                    <a:pt x="602" y="135"/>
                  </a:cubicBezTo>
                  <a:cubicBezTo>
                    <a:pt x="536" y="168"/>
                    <a:pt x="469" y="203"/>
                    <a:pt x="403" y="241"/>
                  </a:cubicBezTo>
                  <a:cubicBezTo>
                    <a:pt x="304" y="297"/>
                    <a:pt x="226" y="368"/>
                    <a:pt x="139" y="435"/>
                  </a:cubicBezTo>
                  <a:cubicBezTo>
                    <a:pt x="40" y="510"/>
                    <a:pt x="38" y="515"/>
                    <a:pt x="0" y="576"/>
                  </a:cubicBezTo>
                  <a:cubicBezTo>
                    <a:pt x="194" y="453"/>
                    <a:pt x="433" y="321"/>
                    <a:pt x="650" y="215"/>
                  </a:cubicBezTo>
                  <a:cubicBezTo>
                    <a:pt x="650" y="215"/>
                    <a:pt x="691" y="195"/>
                    <a:pt x="732" y="175"/>
                  </a:cubicBezTo>
                  <a:cubicBezTo>
                    <a:pt x="774" y="156"/>
                    <a:pt x="816" y="137"/>
                    <a:pt x="816" y="137"/>
                  </a:cubicBezTo>
                  <a:lnTo>
                    <a:pt x="848" y="124"/>
                  </a:lnTo>
                  <a:cubicBezTo>
                    <a:pt x="913" y="91"/>
                    <a:pt x="995" y="48"/>
                    <a:pt x="1086" y="1"/>
                  </a:cubicBezTo>
                  <a:cubicBezTo>
                    <a:pt x="1082" y="1"/>
                    <a:pt x="1078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6"/>
            <p:cNvSpPr/>
            <p:nvPr/>
          </p:nvSpPr>
          <p:spPr>
            <a:xfrm>
              <a:off x="5560500" y="1924000"/>
              <a:ext cx="9125" cy="6300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345" y="0"/>
                  </a:moveTo>
                  <a:cubicBezTo>
                    <a:pt x="309" y="0"/>
                    <a:pt x="249" y="11"/>
                    <a:pt x="234" y="21"/>
                  </a:cubicBezTo>
                  <a:lnTo>
                    <a:pt x="187" y="56"/>
                  </a:lnTo>
                  <a:cubicBezTo>
                    <a:pt x="166" y="71"/>
                    <a:pt x="144" y="86"/>
                    <a:pt x="122" y="101"/>
                  </a:cubicBezTo>
                  <a:cubicBezTo>
                    <a:pt x="88" y="124"/>
                    <a:pt x="69" y="160"/>
                    <a:pt x="39" y="186"/>
                  </a:cubicBezTo>
                  <a:cubicBezTo>
                    <a:pt x="6" y="215"/>
                    <a:pt x="6" y="217"/>
                    <a:pt x="1" y="252"/>
                  </a:cubicBezTo>
                  <a:cubicBezTo>
                    <a:pt x="81" y="225"/>
                    <a:pt x="171" y="181"/>
                    <a:pt x="242" y="129"/>
                  </a:cubicBezTo>
                  <a:lnTo>
                    <a:pt x="296" y="91"/>
                  </a:lnTo>
                  <a:lnTo>
                    <a:pt x="305" y="84"/>
                  </a:lnTo>
                  <a:cubicBezTo>
                    <a:pt x="329" y="58"/>
                    <a:pt x="348" y="31"/>
                    <a:pt x="365" y="2"/>
                  </a:cubicBezTo>
                  <a:cubicBezTo>
                    <a:pt x="360" y="1"/>
                    <a:pt x="353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36"/>
            <p:cNvSpPr/>
            <p:nvPr/>
          </p:nvSpPr>
          <p:spPr>
            <a:xfrm>
              <a:off x="5508825" y="1924975"/>
              <a:ext cx="27225" cy="12450"/>
            </a:xfrm>
            <a:custGeom>
              <a:avLst/>
              <a:gdLst/>
              <a:ahLst/>
              <a:cxnLst/>
              <a:rect l="l" t="t" r="r" b="b"/>
              <a:pathLst>
                <a:path w="1089" h="498" extrusionOk="0">
                  <a:moveTo>
                    <a:pt x="1057" y="0"/>
                  </a:moveTo>
                  <a:cubicBezTo>
                    <a:pt x="977" y="0"/>
                    <a:pt x="813" y="21"/>
                    <a:pt x="760" y="43"/>
                  </a:cubicBezTo>
                  <a:cubicBezTo>
                    <a:pt x="760" y="43"/>
                    <a:pt x="722" y="57"/>
                    <a:pt x="685" y="71"/>
                  </a:cubicBezTo>
                  <a:cubicBezTo>
                    <a:pt x="648" y="86"/>
                    <a:pt x="611" y="101"/>
                    <a:pt x="611" y="101"/>
                  </a:cubicBezTo>
                  <a:cubicBezTo>
                    <a:pt x="545" y="129"/>
                    <a:pt x="477" y="160"/>
                    <a:pt x="410" y="192"/>
                  </a:cubicBezTo>
                  <a:cubicBezTo>
                    <a:pt x="310" y="242"/>
                    <a:pt x="231" y="306"/>
                    <a:pt x="142" y="366"/>
                  </a:cubicBezTo>
                  <a:cubicBezTo>
                    <a:pt x="42" y="433"/>
                    <a:pt x="39" y="439"/>
                    <a:pt x="0" y="497"/>
                  </a:cubicBezTo>
                  <a:cubicBezTo>
                    <a:pt x="195" y="389"/>
                    <a:pt x="435" y="274"/>
                    <a:pt x="653" y="183"/>
                  </a:cubicBezTo>
                  <a:cubicBezTo>
                    <a:pt x="653" y="183"/>
                    <a:pt x="694" y="167"/>
                    <a:pt x="735" y="150"/>
                  </a:cubicBezTo>
                  <a:lnTo>
                    <a:pt x="820" y="119"/>
                  </a:lnTo>
                  <a:lnTo>
                    <a:pt x="851" y="108"/>
                  </a:lnTo>
                  <a:cubicBezTo>
                    <a:pt x="915" y="80"/>
                    <a:pt x="997" y="43"/>
                    <a:pt x="1089" y="2"/>
                  </a:cubicBezTo>
                  <a:cubicBezTo>
                    <a:pt x="1081" y="1"/>
                    <a:pt x="1070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36"/>
            <p:cNvSpPr/>
            <p:nvPr/>
          </p:nvSpPr>
          <p:spPr>
            <a:xfrm>
              <a:off x="5494200" y="1926525"/>
              <a:ext cx="18250" cy="8750"/>
            </a:xfrm>
            <a:custGeom>
              <a:avLst/>
              <a:gdLst/>
              <a:ahLst/>
              <a:cxnLst/>
              <a:rect l="l" t="t" r="r" b="b"/>
              <a:pathLst>
                <a:path w="730" h="350" extrusionOk="0">
                  <a:moveTo>
                    <a:pt x="722" y="0"/>
                  </a:moveTo>
                  <a:cubicBezTo>
                    <a:pt x="674" y="0"/>
                    <a:pt x="545" y="24"/>
                    <a:pt x="508" y="43"/>
                  </a:cubicBezTo>
                  <a:lnTo>
                    <a:pt x="413" y="90"/>
                  </a:lnTo>
                  <a:cubicBezTo>
                    <a:pt x="370" y="111"/>
                    <a:pt x="326" y="132"/>
                    <a:pt x="281" y="154"/>
                  </a:cubicBezTo>
                  <a:cubicBezTo>
                    <a:pt x="215" y="185"/>
                    <a:pt x="163" y="231"/>
                    <a:pt x="101" y="265"/>
                  </a:cubicBezTo>
                  <a:cubicBezTo>
                    <a:pt x="30" y="305"/>
                    <a:pt x="28" y="307"/>
                    <a:pt x="0" y="350"/>
                  </a:cubicBezTo>
                  <a:cubicBezTo>
                    <a:pt x="144" y="306"/>
                    <a:pt x="314" y="243"/>
                    <a:pt x="457" y="171"/>
                  </a:cubicBezTo>
                  <a:lnTo>
                    <a:pt x="567" y="117"/>
                  </a:lnTo>
                  <a:lnTo>
                    <a:pt x="587" y="106"/>
                  </a:lnTo>
                  <a:cubicBezTo>
                    <a:pt x="639" y="74"/>
                    <a:pt x="686" y="37"/>
                    <a:pt x="730" y="0"/>
                  </a:cubicBezTo>
                  <a:cubicBezTo>
                    <a:pt x="728" y="0"/>
                    <a:pt x="72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6"/>
            <p:cNvSpPr/>
            <p:nvPr/>
          </p:nvSpPr>
          <p:spPr>
            <a:xfrm>
              <a:off x="5456375" y="1921450"/>
              <a:ext cx="25400" cy="7175"/>
            </a:xfrm>
            <a:custGeom>
              <a:avLst/>
              <a:gdLst/>
              <a:ahLst/>
              <a:cxnLst/>
              <a:rect l="l" t="t" r="r" b="b"/>
              <a:pathLst>
                <a:path w="1016" h="287" extrusionOk="0">
                  <a:moveTo>
                    <a:pt x="972" y="0"/>
                  </a:moveTo>
                  <a:cubicBezTo>
                    <a:pt x="898" y="0"/>
                    <a:pt x="770" y="11"/>
                    <a:pt x="727" y="23"/>
                  </a:cubicBezTo>
                  <a:lnTo>
                    <a:pt x="594" y="62"/>
                  </a:lnTo>
                  <a:cubicBezTo>
                    <a:pt x="535" y="79"/>
                    <a:pt x="473" y="96"/>
                    <a:pt x="411" y="114"/>
                  </a:cubicBezTo>
                  <a:cubicBezTo>
                    <a:pt x="318" y="140"/>
                    <a:pt x="240" y="181"/>
                    <a:pt x="152" y="210"/>
                  </a:cubicBezTo>
                  <a:cubicBezTo>
                    <a:pt x="52" y="243"/>
                    <a:pt x="49" y="246"/>
                    <a:pt x="0" y="287"/>
                  </a:cubicBezTo>
                  <a:cubicBezTo>
                    <a:pt x="194" y="255"/>
                    <a:pt x="424" y="208"/>
                    <a:pt x="625" y="149"/>
                  </a:cubicBezTo>
                  <a:lnTo>
                    <a:pt x="778" y="104"/>
                  </a:lnTo>
                  <a:lnTo>
                    <a:pt x="806" y="96"/>
                  </a:lnTo>
                  <a:cubicBezTo>
                    <a:pt x="882" y="67"/>
                    <a:pt x="950" y="36"/>
                    <a:pt x="1016" y="2"/>
                  </a:cubicBezTo>
                  <a:cubicBezTo>
                    <a:pt x="1006" y="1"/>
                    <a:pt x="991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6"/>
            <p:cNvSpPr/>
            <p:nvPr/>
          </p:nvSpPr>
          <p:spPr>
            <a:xfrm>
              <a:off x="5446500" y="1912350"/>
              <a:ext cx="17250" cy="4825"/>
            </a:xfrm>
            <a:custGeom>
              <a:avLst/>
              <a:gdLst/>
              <a:ahLst/>
              <a:cxnLst/>
              <a:rect l="l" t="t" r="r" b="b"/>
              <a:pathLst>
                <a:path w="690" h="193" extrusionOk="0">
                  <a:moveTo>
                    <a:pt x="555" y="1"/>
                  </a:moveTo>
                  <a:cubicBezTo>
                    <a:pt x="527" y="1"/>
                    <a:pt x="503" y="2"/>
                    <a:pt x="489" y="6"/>
                  </a:cubicBezTo>
                  <a:lnTo>
                    <a:pt x="399" y="31"/>
                  </a:lnTo>
                  <a:cubicBezTo>
                    <a:pt x="359" y="42"/>
                    <a:pt x="317" y="53"/>
                    <a:pt x="275" y="63"/>
                  </a:cubicBezTo>
                  <a:cubicBezTo>
                    <a:pt x="213" y="80"/>
                    <a:pt x="161" y="112"/>
                    <a:pt x="100" y="133"/>
                  </a:cubicBezTo>
                  <a:cubicBezTo>
                    <a:pt x="33" y="155"/>
                    <a:pt x="31" y="158"/>
                    <a:pt x="1" y="192"/>
                  </a:cubicBezTo>
                  <a:cubicBezTo>
                    <a:pt x="133" y="181"/>
                    <a:pt x="290" y="158"/>
                    <a:pt x="427" y="119"/>
                  </a:cubicBezTo>
                  <a:lnTo>
                    <a:pt x="529" y="91"/>
                  </a:lnTo>
                  <a:lnTo>
                    <a:pt x="549" y="85"/>
                  </a:lnTo>
                  <a:cubicBezTo>
                    <a:pt x="600" y="65"/>
                    <a:pt x="645" y="40"/>
                    <a:pt x="689" y="14"/>
                  </a:cubicBezTo>
                  <a:cubicBezTo>
                    <a:pt x="667" y="6"/>
                    <a:pt x="606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6"/>
            <p:cNvSpPr/>
            <p:nvPr/>
          </p:nvSpPr>
          <p:spPr>
            <a:xfrm>
              <a:off x="5433700" y="1909625"/>
              <a:ext cx="14500" cy="3400"/>
            </a:xfrm>
            <a:custGeom>
              <a:avLst/>
              <a:gdLst/>
              <a:ahLst/>
              <a:cxnLst/>
              <a:rect l="l" t="t" r="r" b="b"/>
              <a:pathLst>
                <a:path w="580" h="136" extrusionOk="0">
                  <a:moveTo>
                    <a:pt x="430" y="0"/>
                  </a:moveTo>
                  <a:cubicBezTo>
                    <a:pt x="423" y="0"/>
                    <a:pt x="417" y="1"/>
                    <a:pt x="413" y="2"/>
                  </a:cubicBezTo>
                  <a:lnTo>
                    <a:pt x="337" y="17"/>
                  </a:lnTo>
                  <a:cubicBezTo>
                    <a:pt x="303" y="23"/>
                    <a:pt x="268" y="30"/>
                    <a:pt x="233" y="36"/>
                  </a:cubicBezTo>
                  <a:cubicBezTo>
                    <a:pt x="180" y="46"/>
                    <a:pt x="135" y="72"/>
                    <a:pt x="84" y="86"/>
                  </a:cubicBezTo>
                  <a:cubicBezTo>
                    <a:pt x="28" y="101"/>
                    <a:pt x="26" y="103"/>
                    <a:pt x="0" y="135"/>
                  </a:cubicBezTo>
                  <a:cubicBezTo>
                    <a:pt x="16" y="135"/>
                    <a:pt x="33" y="135"/>
                    <a:pt x="49" y="135"/>
                  </a:cubicBezTo>
                  <a:cubicBezTo>
                    <a:pt x="149" y="135"/>
                    <a:pt x="260" y="127"/>
                    <a:pt x="358" y="107"/>
                  </a:cubicBezTo>
                  <a:lnTo>
                    <a:pt x="445" y="89"/>
                  </a:lnTo>
                  <a:lnTo>
                    <a:pt x="461" y="86"/>
                  </a:lnTo>
                  <a:cubicBezTo>
                    <a:pt x="504" y="71"/>
                    <a:pt x="543" y="51"/>
                    <a:pt x="580" y="31"/>
                  </a:cubicBezTo>
                  <a:cubicBezTo>
                    <a:pt x="555" y="17"/>
                    <a:pt x="472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6"/>
            <p:cNvSpPr/>
            <p:nvPr/>
          </p:nvSpPr>
          <p:spPr>
            <a:xfrm>
              <a:off x="5372125" y="1866125"/>
              <a:ext cx="71600" cy="23575"/>
            </a:xfrm>
            <a:custGeom>
              <a:avLst/>
              <a:gdLst/>
              <a:ahLst/>
              <a:cxnLst/>
              <a:rect l="l" t="t" r="r" b="b"/>
              <a:pathLst>
                <a:path w="2864" h="943" extrusionOk="0">
                  <a:moveTo>
                    <a:pt x="301" y="1"/>
                  </a:moveTo>
                  <a:cubicBezTo>
                    <a:pt x="253" y="1"/>
                    <a:pt x="216" y="4"/>
                    <a:pt x="185" y="7"/>
                  </a:cubicBezTo>
                  <a:cubicBezTo>
                    <a:pt x="123" y="17"/>
                    <a:pt x="79" y="29"/>
                    <a:pt x="1" y="60"/>
                  </a:cubicBezTo>
                  <a:cubicBezTo>
                    <a:pt x="70" y="45"/>
                    <a:pt x="142" y="38"/>
                    <a:pt x="215" y="38"/>
                  </a:cubicBezTo>
                  <a:cubicBezTo>
                    <a:pt x="432" y="38"/>
                    <a:pt x="660" y="100"/>
                    <a:pt x="871" y="198"/>
                  </a:cubicBezTo>
                  <a:cubicBezTo>
                    <a:pt x="1159" y="323"/>
                    <a:pt x="1423" y="507"/>
                    <a:pt x="1692" y="653"/>
                  </a:cubicBezTo>
                  <a:cubicBezTo>
                    <a:pt x="1692" y="653"/>
                    <a:pt x="1794" y="709"/>
                    <a:pt x="1899" y="759"/>
                  </a:cubicBezTo>
                  <a:cubicBezTo>
                    <a:pt x="2004" y="810"/>
                    <a:pt x="2113" y="851"/>
                    <a:pt x="2113" y="851"/>
                  </a:cubicBezTo>
                  <a:lnTo>
                    <a:pt x="2196" y="881"/>
                  </a:lnTo>
                  <a:cubicBezTo>
                    <a:pt x="2331" y="922"/>
                    <a:pt x="2466" y="942"/>
                    <a:pt x="2596" y="942"/>
                  </a:cubicBezTo>
                  <a:cubicBezTo>
                    <a:pt x="2688" y="942"/>
                    <a:pt x="2778" y="932"/>
                    <a:pt x="2863" y="911"/>
                  </a:cubicBezTo>
                  <a:lnTo>
                    <a:pt x="2863" y="911"/>
                  </a:lnTo>
                  <a:cubicBezTo>
                    <a:pt x="2847" y="911"/>
                    <a:pt x="2824" y="912"/>
                    <a:pt x="2797" y="912"/>
                  </a:cubicBezTo>
                  <a:cubicBezTo>
                    <a:pt x="2715" y="912"/>
                    <a:pt x="2590" y="907"/>
                    <a:pt x="2469" y="875"/>
                  </a:cubicBezTo>
                  <a:cubicBezTo>
                    <a:pt x="2306" y="838"/>
                    <a:pt x="2150" y="768"/>
                    <a:pt x="2076" y="737"/>
                  </a:cubicBezTo>
                  <a:cubicBezTo>
                    <a:pt x="2076" y="737"/>
                    <a:pt x="1984" y="699"/>
                    <a:pt x="1895" y="655"/>
                  </a:cubicBezTo>
                  <a:cubicBezTo>
                    <a:pt x="1807" y="612"/>
                    <a:pt x="1720" y="563"/>
                    <a:pt x="1720" y="563"/>
                  </a:cubicBezTo>
                  <a:cubicBezTo>
                    <a:pt x="1565" y="473"/>
                    <a:pt x="1405" y="381"/>
                    <a:pt x="1242" y="287"/>
                  </a:cubicBezTo>
                  <a:cubicBezTo>
                    <a:pt x="996" y="153"/>
                    <a:pt x="754" y="60"/>
                    <a:pt x="481" y="16"/>
                  </a:cubicBezTo>
                  <a:cubicBezTo>
                    <a:pt x="406" y="4"/>
                    <a:pt x="3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6"/>
            <p:cNvSpPr/>
            <p:nvPr/>
          </p:nvSpPr>
          <p:spPr>
            <a:xfrm>
              <a:off x="5403925" y="1867400"/>
              <a:ext cx="18075" cy="8325"/>
            </a:xfrm>
            <a:custGeom>
              <a:avLst/>
              <a:gdLst/>
              <a:ahLst/>
              <a:cxnLst/>
              <a:rect l="l" t="t" r="r" b="b"/>
              <a:pathLst>
                <a:path w="723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32"/>
                    <a:pt x="133" y="125"/>
                    <a:pt x="171" y="141"/>
                  </a:cubicBezTo>
                  <a:lnTo>
                    <a:pt x="267" y="183"/>
                  </a:lnTo>
                  <a:cubicBezTo>
                    <a:pt x="310" y="202"/>
                    <a:pt x="353" y="222"/>
                    <a:pt x="397" y="242"/>
                  </a:cubicBezTo>
                  <a:cubicBezTo>
                    <a:pt x="463" y="272"/>
                    <a:pt x="530" y="283"/>
                    <a:pt x="596" y="308"/>
                  </a:cubicBezTo>
                  <a:cubicBezTo>
                    <a:pt x="646" y="327"/>
                    <a:pt x="664" y="333"/>
                    <a:pt x="685" y="333"/>
                  </a:cubicBezTo>
                  <a:cubicBezTo>
                    <a:pt x="696" y="333"/>
                    <a:pt x="707" y="331"/>
                    <a:pt x="723" y="329"/>
                  </a:cubicBezTo>
                  <a:cubicBezTo>
                    <a:pt x="600" y="248"/>
                    <a:pt x="445" y="159"/>
                    <a:pt x="300" y="97"/>
                  </a:cubicBezTo>
                  <a:lnTo>
                    <a:pt x="191" y="49"/>
                  </a:lnTo>
                  <a:lnTo>
                    <a:pt x="170" y="41"/>
                  </a:lnTo>
                  <a:cubicBezTo>
                    <a:pt x="112" y="22"/>
                    <a:pt x="5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6"/>
            <p:cNvSpPr/>
            <p:nvPr/>
          </p:nvSpPr>
          <p:spPr>
            <a:xfrm>
              <a:off x="5365075" y="1803100"/>
              <a:ext cx="37975" cy="45325"/>
            </a:xfrm>
            <a:custGeom>
              <a:avLst/>
              <a:gdLst/>
              <a:ahLst/>
              <a:cxnLst/>
              <a:rect l="l" t="t" r="r" b="b"/>
              <a:pathLst>
                <a:path w="1519" h="1813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348"/>
                    <a:pt x="589" y="764"/>
                    <a:pt x="893" y="1121"/>
                  </a:cubicBezTo>
                  <a:cubicBezTo>
                    <a:pt x="893" y="1121"/>
                    <a:pt x="1122" y="1392"/>
                    <a:pt x="1122" y="1392"/>
                  </a:cubicBezTo>
                  <a:lnTo>
                    <a:pt x="1165" y="1443"/>
                  </a:lnTo>
                  <a:cubicBezTo>
                    <a:pt x="1288" y="1577"/>
                    <a:pt x="1403" y="1697"/>
                    <a:pt x="1519" y="1812"/>
                  </a:cubicBezTo>
                  <a:cubicBezTo>
                    <a:pt x="1470" y="1724"/>
                    <a:pt x="1237" y="1384"/>
                    <a:pt x="1155" y="1287"/>
                  </a:cubicBezTo>
                  <a:lnTo>
                    <a:pt x="953" y="1050"/>
                  </a:lnTo>
                  <a:cubicBezTo>
                    <a:pt x="865" y="944"/>
                    <a:pt x="773" y="835"/>
                    <a:pt x="680" y="724"/>
                  </a:cubicBezTo>
                  <a:cubicBezTo>
                    <a:pt x="541" y="559"/>
                    <a:pt x="403" y="422"/>
                    <a:pt x="265" y="264"/>
                  </a:cubicBezTo>
                  <a:cubicBezTo>
                    <a:pt x="110" y="88"/>
                    <a:pt x="103" y="8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6"/>
            <p:cNvSpPr/>
            <p:nvPr/>
          </p:nvSpPr>
          <p:spPr>
            <a:xfrm>
              <a:off x="5395925" y="1784000"/>
              <a:ext cx="52675" cy="41175"/>
            </a:xfrm>
            <a:custGeom>
              <a:avLst/>
              <a:gdLst/>
              <a:ahLst/>
              <a:cxnLst/>
              <a:rect l="l" t="t" r="r" b="b"/>
              <a:pathLst>
                <a:path w="2107" h="1647" extrusionOk="0">
                  <a:moveTo>
                    <a:pt x="1043" y="1"/>
                  </a:moveTo>
                  <a:cubicBezTo>
                    <a:pt x="702" y="1"/>
                    <a:pt x="339" y="129"/>
                    <a:pt x="132" y="406"/>
                  </a:cubicBezTo>
                  <a:cubicBezTo>
                    <a:pt x="132" y="406"/>
                    <a:pt x="110" y="433"/>
                    <a:pt x="85" y="481"/>
                  </a:cubicBezTo>
                  <a:cubicBezTo>
                    <a:pt x="58" y="526"/>
                    <a:pt x="31" y="593"/>
                    <a:pt x="17" y="664"/>
                  </a:cubicBezTo>
                  <a:cubicBezTo>
                    <a:pt x="1" y="733"/>
                    <a:pt x="3" y="804"/>
                    <a:pt x="6" y="857"/>
                  </a:cubicBezTo>
                  <a:cubicBezTo>
                    <a:pt x="11" y="910"/>
                    <a:pt x="20" y="945"/>
                    <a:pt x="20" y="945"/>
                  </a:cubicBezTo>
                  <a:cubicBezTo>
                    <a:pt x="20" y="945"/>
                    <a:pt x="25" y="971"/>
                    <a:pt x="32" y="996"/>
                  </a:cubicBezTo>
                  <a:lnTo>
                    <a:pt x="48" y="1045"/>
                  </a:lnTo>
                  <a:lnTo>
                    <a:pt x="49" y="1045"/>
                  </a:lnTo>
                  <a:cubicBezTo>
                    <a:pt x="158" y="1310"/>
                    <a:pt x="352" y="1484"/>
                    <a:pt x="529" y="1646"/>
                  </a:cubicBezTo>
                  <a:cubicBezTo>
                    <a:pt x="485" y="1586"/>
                    <a:pt x="357" y="1442"/>
                    <a:pt x="256" y="1279"/>
                  </a:cubicBezTo>
                  <a:cubicBezTo>
                    <a:pt x="205" y="1198"/>
                    <a:pt x="162" y="1111"/>
                    <a:pt x="136" y="1033"/>
                  </a:cubicBezTo>
                  <a:cubicBezTo>
                    <a:pt x="110" y="954"/>
                    <a:pt x="102" y="886"/>
                    <a:pt x="97" y="843"/>
                  </a:cubicBezTo>
                  <a:cubicBezTo>
                    <a:pt x="97" y="843"/>
                    <a:pt x="86" y="734"/>
                    <a:pt x="119" y="632"/>
                  </a:cubicBezTo>
                  <a:cubicBezTo>
                    <a:pt x="149" y="528"/>
                    <a:pt x="219" y="444"/>
                    <a:pt x="219" y="444"/>
                  </a:cubicBezTo>
                  <a:cubicBezTo>
                    <a:pt x="338" y="290"/>
                    <a:pt x="526" y="185"/>
                    <a:pt x="724" y="129"/>
                  </a:cubicBezTo>
                  <a:cubicBezTo>
                    <a:pt x="859" y="95"/>
                    <a:pt x="994" y="78"/>
                    <a:pt x="1129" y="78"/>
                  </a:cubicBezTo>
                  <a:cubicBezTo>
                    <a:pt x="1291" y="78"/>
                    <a:pt x="1452" y="103"/>
                    <a:pt x="1612" y="154"/>
                  </a:cubicBezTo>
                  <a:cubicBezTo>
                    <a:pt x="1775" y="210"/>
                    <a:pt x="1853" y="257"/>
                    <a:pt x="1916" y="288"/>
                  </a:cubicBezTo>
                  <a:cubicBezTo>
                    <a:pt x="1977" y="321"/>
                    <a:pt x="2023" y="345"/>
                    <a:pt x="2107" y="393"/>
                  </a:cubicBezTo>
                  <a:cubicBezTo>
                    <a:pt x="1863" y="177"/>
                    <a:pt x="1512" y="23"/>
                    <a:pt x="1138" y="4"/>
                  </a:cubicBezTo>
                  <a:cubicBezTo>
                    <a:pt x="1107" y="2"/>
                    <a:pt x="1075" y="1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6"/>
            <p:cNvSpPr/>
            <p:nvPr/>
          </p:nvSpPr>
          <p:spPr>
            <a:xfrm>
              <a:off x="5525775" y="2207975"/>
              <a:ext cx="47050" cy="96600"/>
            </a:xfrm>
            <a:custGeom>
              <a:avLst/>
              <a:gdLst/>
              <a:ahLst/>
              <a:cxnLst/>
              <a:rect l="l" t="t" r="r" b="b"/>
              <a:pathLst>
                <a:path w="1882" h="3864" extrusionOk="0">
                  <a:moveTo>
                    <a:pt x="262" y="1"/>
                  </a:moveTo>
                  <a:cubicBezTo>
                    <a:pt x="218" y="89"/>
                    <a:pt x="120" y="321"/>
                    <a:pt x="68" y="575"/>
                  </a:cubicBezTo>
                  <a:cubicBezTo>
                    <a:pt x="12" y="829"/>
                    <a:pt x="0" y="1098"/>
                    <a:pt x="8" y="1225"/>
                  </a:cubicBezTo>
                  <a:cubicBezTo>
                    <a:pt x="8" y="1225"/>
                    <a:pt x="13" y="1380"/>
                    <a:pt x="37" y="1532"/>
                  </a:cubicBezTo>
                  <a:cubicBezTo>
                    <a:pt x="58" y="1686"/>
                    <a:pt x="96" y="1835"/>
                    <a:pt x="96" y="1835"/>
                  </a:cubicBezTo>
                  <a:cubicBezTo>
                    <a:pt x="162" y="2102"/>
                    <a:pt x="267" y="2371"/>
                    <a:pt x="413" y="2620"/>
                  </a:cubicBezTo>
                  <a:cubicBezTo>
                    <a:pt x="629" y="2991"/>
                    <a:pt x="905" y="3272"/>
                    <a:pt x="1236" y="3522"/>
                  </a:cubicBezTo>
                  <a:cubicBezTo>
                    <a:pt x="1422" y="3660"/>
                    <a:pt x="1531" y="3714"/>
                    <a:pt x="1613" y="3758"/>
                  </a:cubicBezTo>
                  <a:cubicBezTo>
                    <a:pt x="1698" y="3799"/>
                    <a:pt x="1761" y="3823"/>
                    <a:pt x="1882" y="3863"/>
                  </a:cubicBezTo>
                  <a:cubicBezTo>
                    <a:pt x="1495" y="3683"/>
                    <a:pt x="1109" y="3399"/>
                    <a:pt x="807" y="3033"/>
                  </a:cubicBezTo>
                  <a:cubicBezTo>
                    <a:pt x="501" y="2670"/>
                    <a:pt x="281" y="2226"/>
                    <a:pt x="180" y="1785"/>
                  </a:cubicBezTo>
                  <a:cubicBezTo>
                    <a:pt x="180" y="1785"/>
                    <a:pt x="137" y="1619"/>
                    <a:pt x="119" y="1448"/>
                  </a:cubicBezTo>
                  <a:cubicBezTo>
                    <a:pt x="98" y="1277"/>
                    <a:pt x="96" y="1105"/>
                    <a:pt x="96" y="1105"/>
                  </a:cubicBezTo>
                  <a:lnTo>
                    <a:pt x="98" y="977"/>
                  </a:lnTo>
                  <a:cubicBezTo>
                    <a:pt x="104" y="626"/>
                    <a:pt x="163" y="304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6"/>
            <p:cNvSpPr/>
            <p:nvPr/>
          </p:nvSpPr>
          <p:spPr>
            <a:xfrm>
              <a:off x="5613000" y="2111425"/>
              <a:ext cx="56325" cy="23050"/>
            </a:xfrm>
            <a:custGeom>
              <a:avLst/>
              <a:gdLst/>
              <a:ahLst/>
              <a:cxnLst/>
              <a:rect l="l" t="t" r="r" b="b"/>
              <a:pathLst>
                <a:path w="2253" h="922" extrusionOk="0">
                  <a:moveTo>
                    <a:pt x="546" y="1"/>
                  </a:moveTo>
                  <a:cubicBezTo>
                    <a:pt x="349" y="1"/>
                    <a:pt x="168" y="31"/>
                    <a:pt x="0" y="83"/>
                  </a:cubicBezTo>
                  <a:cubicBezTo>
                    <a:pt x="49" y="82"/>
                    <a:pt x="163" y="71"/>
                    <a:pt x="284" y="71"/>
                  </a:cubicBezTo>
                  <a:cubicBezTo>
                    <a:pt x="300" y="71"/>
                    <a:pt x="315" y="72"/>
                    <a:pt x="330" y="72"/>
                  </a:cubicBezTo>
                  <a:cubicBezTo>
                    <a:pt x="470" y="77"/>
                    <a:pt x="609" y="92"/>
                    <a:pt x="675" y="101"/>
                  </a:cubicBezTo>
                  <a:cubicBezTo>
                    <a:pt x="675" y="101"/>
                    <a:pt x="695" y="103"/>
                    <a:pt x="725" y="106"/>
                  </a:cubicBezTo>
                  <a:cubicBezTo>
                    <a:pt x="755" y="110"/>
                    <a:pt x="796" y="114"/>
                    <a:pt x="835" y="123"/>
                  </a:cubicBezTo>
                  <a:cubicBezTo>
                    <a:pt x="916" y="136"/>
                    <a:pt x="994" y="156"/>
                    <a:pt x="994" y="156"/>
                  </a:cubicBezTo>
                  <a:cubicBezTo>
                    <a:pt x="1136" y="189"/>
                    <a:pt x="1276" y="243"/>
                    <a:pt x="1414" y="307"/>
                  </a:cubicBezTo>
                  <a:cubicBezTo>
                    <a:pt x="1616" y="404"/>
                    <a:pt x="1796" y="503"/>
                    <a:pt x="1964" y="650"/>
                  </a:cubicBezTo>
                  <a:cubicBezTo>
                    <a:pt x="2147" y="818"/>
                    <a:pt x="2146" y="831"/>
                    <a:pt x="2253" y="922"/>
                  </a:cubicBezTo>
                  <a:cubicBezTo>
                    <a:pt x="2124" y="727"/>
                    <a:pt x="1939" y="537"/>
                    <a:pt x="1721" y="384"/>
                  </a:cubicBezTo>
                  <a:cubicBezTo>
                    <a:pt x="1503" y="231"/>
                    <a:pt x="1249" y="124"/>
                    <a:pt x="1002" y="63"/>
                  </a:cubicBezTo>
                  <a:lnTo>
                    <a:pt x="942" y="48"/>
                  </a:lnTo>
                  <a:cubicBezTo>
                    <a:pt x="907" y="42"/>
                    <a:pt x="859" y="34"/>
                    <a:pt x="811" y="25"/>
                  </a:cubicBezTo>
                  <a:cubicBezTo>
                    <a:pt x="764" y="17"/>
                    <a:pt x="715" y="13"/>
                    <a:pt x="679" y="9"/>
                  </a:cubicBezTo>
                  <a:cubicBezTo>
                    <a:pt x="644" y="5"/>
                    <a:pt x="620" y="4"/>
                    <a:pt x="620" y="4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6"/>
            <p:cNvSpPr/>
            <p:nvPr/>
          </p:nvSpPr>
          <p:spPr>
            <a:xfrm>
              <a:off x="5602900" y="2093800"/>
              <a:ext cx="57825" cy="11250"/>
            </a:xfrm>
            <a:custGeom>
              <a:avLst/>
              <a:gdLst/>
              <a:ahLst/>
              <a:cxnLst/>
              <a:rect l="l" t="t" r="r" b="b"/>
              <a:pathLst>
                <a:path w="2313" h="450" extrusionOk="0">
                  <a:moveTo>
                    <a:pt x="877" y="1"/>
                  </a:moveTo>
                  <a:cubicBezTo>
                    <a:pt x="843" y="2"/>
                    <a:pt x="797" y="3"/>
                    <a:pt x="752" y="4"/>
                  </a:cubicBezTo>
                  <a:cubicBezTo>
                    <a:pt x="660" y="10"/>
                    <a:pt x="569" y="19"/>
                    <a:pt x="569" y="19"/>
                  </a:cubicBezTo>
                  <a:lnTo>
                    <a:pt x="501" y="29"/>
                  </a:lnTo>
                  <a:cubicBezTo>
                    <a:pt x="317" y="61"/>
                    <a:pt x="152" y="116"/>
                    <a:pt x="0" y="184"/>
                  </a:cubicBezTo>
                  <a:cubicBezTo>
                    <a:pt x="52" y="177"/>
                    <a:pt x="180" y="151"/>
                    <a:pt x="310" y="134"/>
                  </a:cubicBezTo>
                  <a:cubicBezTo>
                    <a:pt x="442" y="118"/>
                    <a:pt x="575" y="110"/>
                    <a:pt x="639" y="105"/>
                  </a:cubicBezTo>
                  <a:cubicBezTo>
                    <a:pt x="639" y="105"/>
                    <a:pt x="657" y="103"/>
                    <a:pt x="687" y="101"/>
                  </a:cubicBezTo>
                  <a:cubicBezTo>
                    <a:pt x="716" y="98"/>
                    <a:pt x="755" y="96"/>
                    <a:pt x="793" y="95"/>
                  </a:cubicBezTo>
                  <a:cubicBezTo>
                    <a:pt x="819" y="93"/>
                    <a:pt x="844" y="93"/>
                    <a:pt x="867" y="93"/>
                  </a:cubicBezTo>
                  <a:cubicBezTo>
                    <a:pt x="913" y="93"/>
                    <a:pt x="947" y="95"/>
                    <a:pt x="947" y="95"/>
                  </a:cubicBezTo>
                  <a:cubicBezTo>
                    <a:pt x="1086" y="96"/>
                    <a:pt x="1228" y="113"/>
                    <a:pt x="1370" y="139"/>
                  </a:cubicBezTo>
                  <a:cubicBezTo>
                    <a:pt x="1580" y="179"/>
                    <a:pt x="1771" y="219"/>
                    <a:pt x="1967" y="301"/>
                  </a:cubicBezTo>
                  <a:cubicBezTo>
                    <a:pt x="2183" y="396"/>
                    <a:pt x="2186" y="406"/>
                    <a:pt x="2313" y="449"/>
                  </a:cubicBezTo>
                  <a:cubicBezTo>
                    <a:pt x="2132" y="321"/>
                    <a:pt x="1912" y="206"/>
                    <a:pt x="1672" y="127"/>
                  </a:cubicBezTo>
                  <a:cubicBezTo>
                    <a:pt x="1434" y="46"/>
                    <a:pt x="1176" y="6"/>
                    <a:pt x="934" y="2"/>
                  </a:cubicBezTo>
                  <a:cubicBezTo>
                    <a:pt x="934" y="2"/>
                    <a:pt x="912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6"/>
            <p:cNvSpPr/>
            <p:nvPr/>
          </p:nvSpPr>
          <p:spPr>
            <a:xfrm>
              <a:off x="5627425" y="2243275"/>
              <a:ext cx="47025" cy="7475"/>
            </a:xfrm>
            <a:custGeom>
              <a:avLst/>
              <a:gdLst/>
              <a:ahLst/>
              <a:cxnLst/>
              <a:rect l="l" t="t" r="r" b="b"/>
              <a:pathLst>
                <a:path w="1881" h="299" extrusionOk="0">
                  <a:moveTo>
                    <a:pt x="1880" y="0"/>
                  </a:moveTo>
                  <a:lnTo>
                    <a:pt x="1880" y="0"/>
                  </a:lnTo>
                  <a:cubicBezTo>
                    <a:pt x="1604" y="132"/>
                    <a:pt x="1251" y="208"/>
                    <a:pt x="919" y="208"/>
                  </a:cubicBezTo>
                  <a:cubicBezTo>
                    <a:pt x="859" y="208"/>
                    <a:pt x="799" y="205"/>
                    <a:pt x="740" y="200"/>
                  </a:cubicBezTo>
                  <a:cubicBezTo>
                    <a:pt x="740" y="200"/>
                    <a:pt x="723" y="198"/>
                    <a:pt x="696" y="197"/>
                  </a:cubicBezTo>
                  <a:cubicBezTo>
                    <a:pt x="669" y="194"/>
                    <a:pt x="633" y="188"/>
                    <a:pt x="598" y="185"/>
                  </a:cubicBezTo>
                  <a:cubicBezTo>
                    <a:pt x="526" y="173"/>
                    <a:pt x="456" y="159"/>
                    <a:pt x="456" y="159"/>
                  </a:cubicBezTo>
                  <a:lnTo>
                    <a:pt x="403" y="146"/>
                  </a:lnTo>
                  <a:cubicBezTo>
                    <a:pt x="259" y="116"/>
                    <a:pt x="127" y="79"/>
                    <a:pt x="1" y="32"/>
                  </a:cubicBezTo>
                  <a:lnTo>
                    <a:pt x="1" y="32"/>
                  </a:lnTo>
                  <a:cubicBezTo>
                    <a:pt x="32" y="60"/>
                    <a:pt x="122" y="118"/>
                    <a:pt x="223" y="165"/>
                  </a:cubicBezTo>
                  <a:cubicBezTo>
                    <a:pt x="323" y="212"/>
                    <a:pt x="432" y="250"/>
                    <a:pt x="485" y="258"/>
                  </a:cubicBezTo>
                  <a:cubicBezTo>
                    <a:pt x="485" y="258"/>
                    <a:pt x="549" y="273"/>
                    <a:pt x="615" y="279"/>
                  </a:cubicBezTo>
                  <a:cubicBezTo>
                    <a:pt x="680" y="289"/>
                    <a:pt x="746" y="292"/>
                    <a:pt x="746" y="292"/>
                  </a:cubicBezTo>
                  <a:cubicBezTo>
                    <a:pt x="797" y="296"/>
                    <a:pt x="848" y="298"/>
                    <a:pt x="901" y="298"/>
                  </a:cubicBezTo>
                  <a:cubicBezTo>
                    <a:pt x="969" y="298"/>
                    <a:pt x="1038" y="295"/>
                    <a:pt x="1107" y="289"/>
                  </a:cubicBezTo>
                  <a:cubicBezTo>
                    <a:pt x="1289" y="271"/>
                    <a:pt x="1447" y="217"/>
                    <a:pt x="1611" y="155"/>
                  </a:cubicBezTo>
                  <a:cubicBezTo>
                    <a:pt x="1793" y="81"/>
                    <a:pt x="1797" y="70"/>
                    <a:pt x="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6"/>
            <p:cNvSpPr/>
            <p:nvPr/>
          </p:nvSpPr>
          <p:spPr>
            <a:xfrm>
              <a:off x="5629275" y="2226850"/>
              <a:ext cx="34325" cy="5850"/>
            </a:xfrm>
            <a:custGeom>
              <a:avLst/>
              <a:gdLst/>
              <a:ahLst/>
              <a:cxnLst/>
              <a:rect l="l" t="t" r="r" b="b"/>
              <a:pathLst>
                <a:path w="1373" h="234" extrusionOk="0">
                  <a:moveTo>
                    <a:pt x="0" y="1"/>
                  </a:moveTo>
                  <a:cubicBezTo>
                    <a:pt x="22" y="23"/>
                    <a:pt x="85" y="71"/>
                    <a:pt x="156" y="111"/>
                  </a:cubicBezTo>
                  <a:cubicBezTo>
                    <a:pt x="226" y="150"/>
                    <a:pt x="305" y="182"/>
                    <a:pt x="344" y="190"/>
                  </a:cubicBezTo>
                  <a:cubicBezTo>
                    <a:pt x="344" y="190"/>
                    <a:pt x="391" y="203"/>
                    <a:pt x="438" y="209"/>
                  </a:cubicBezTo>
                  <a:cubicBezTo>
                    <a:pt x="486" y="218"/>
                    <a:pt x="533" y="222"/>
                    <a:pt x="533" y="222"/>
                  </a:cubicBezTo>
                  <a:cubicBezTo>
                    <a:pt x="595" y="230"/>
                    <a:pt x="659" y="233"/>
                    <a:pt x="724" y="233"/>
                  </a:cubicBezTo>
                  <a:cubicBezTo>
                    <a:pt x="749" y="233"/>
                    <a:pt x="774" y="233"/>
                    <a:pt x="798" y="232"/>
                  </a:cubicBezTo>
                  <a:cubicBezTo>
                    <a:pt x="932" y="227"/>
                    <a:pt x="1049" y="189"/>
                    <a:pt x="1171" y="150"/>
                  </a:cubicBezTo>
                  <a:cubicBezTo>
                    <a:pt x="1308" y="105"/>
                    <a:pt x="1311" y="97"/>
                    <a:pt x="1373" y="44"/>
                  </a:cubicBezTo>
                  <a:lnTo>
                    <a:pt x="1373" y="44"/>
                  </a:lnTo>
                  <a:cubicBezTo>
                    <a:pt x="1191" y="109"/>
                    <a:pt x="974" y="144"/>
                    <a:pt x="763" y="144"/>
                  </a:cubicBezTo>
                  <a:cubicBezTo>
                    <a:pt x="685" y="144"/>
                    <a:pt x="609" y="139"/>
                    <a:pt x="536" y="129"/>
                  </a:cubicBezTo>
                  <a:cubicBezTo>
                    <a:pt x="536" y="129"/>
                    <a:pt x="484" y="124"/>
                    <a:pt x="433" y="115"/>
                  </a:cubicBezTo>
                  <a:cubicBezTo>
                    <a:pt x="382" y="105"/>
                    <a:pt x="331" y="93"/>
                    <a:pt x="331" y="93"/>
                  </a:cubicBezTo>
                  <a:lnTo>
                    <a:pt x="293" y="82"/>
                  </a:lnTo>
                  <a:cubicBezTo>
                    <a:pt x="190" y="59"/>
                    <a:pt x="93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6"/>
            <p:cNvSpPr/>
            <p:nvPr/>
          </p:nvSpPr>
          <p:spPr>
            <a:xfrm>
              <a:off x="5613675" y="2180600"/>
              <a:ext cx="25900" cy="7950"/>
            </a:xfrm>
            <a:custGeom>
              <a:avLst/>
              <a:gdLst/>
              <a:ahLst/>
              <a:cxnLst/>
              <a:rect l="l" t="t" r="r" b="b"/>
              <a:pathLst>
                <a:path w="1036" h="318" extrusionOk="0">
                  <a:moveTo>
                    <a:pt x="443" y="0"/>
                  </a:moveTo>
                  <a:cubicBezTo>
                    <a:pt x="335" y="0"/>
                    <a:pt x="242" y="34"/>
                    <a:pt x="148" y="73"/>
                  </a:cubicBezTo>
                  <a:cubicBezTo>
                    <a:pt x="40" y="121"/>
                    <a:pt x="39" y="130"/>
                    <a:pt x="0" y="184"/>
                  </a:cubicBezTo>
                  <a:cubicBezTo>
                    <a:pt x="117" y="120"/>
                    <a:pt x="261" y="88"/>
                    <a:pt x="404" y="88"/>
                  </a:cubicBezTo>
                  <a:cubicBezTo>
                    <a:pt x="489" y="88"/>
                    <a:pt x="573" y="100"/>
                    <a:pt x="650" y="122"/>
                  </a:cubicBezTo>
                  <a:cubicBezTo>
                    <a:pt x="650" y="121"/>
                    <a:pt x="651" y="121"/>
                    <a:pt x="652" y="121"/>
                  </a:cubicBezTo>
                  <a:cubicBezTo>
                    <a:pt x="667" y="121"/>
                    <a:pt x="804" y="176"/>
                    <a:pt x="803" y="179"/>
                  </a:cubicBezTo>
                  <a:lnTo>
                    <a:pt x="829" y="194"/>
                  </a:lnTo>
                  <a:lnTo>
                    <a:pt x="829" y="193"/>
                  </a:lnTo>
                  <a:cubicBezTo>
                    <a:pt x="904" y="229"/>
                    <a:pt x="973" y="269"/>
                    <a:pt x="1035" y="317"/>
                  </a:cubicBezTo>
                  <a:cubicBezTo>
                    <a:pt x="1027" y="294"/>
                    <a:pt x="994" y="237"/>
                    <a:pt x="949" y="188"/>
                  </a:cubicBezTo>
                  <a:cubicBezTo>
                    <a:pt x="903" y="139"/>
                    <a:pt x="847" y="96"/>
                    <a:pt x="817" y="84"/>
                  </a:cubicBezTo>
                  <a:cubicBezTo>
                    <a:pt x="818" y="81"/>
                    <a:pt x="682" y="30"/>
                    <a:pt x="669" y="30"/>
                  </a:cubicBezTo>
                  <a:cubicBezTo>
                    <a:pt x="668" y="30"/>
                    <a:pt x="668" y="31"/>
                    <a:pt x="668" y="31"/>
                  </a:cubicBezTo>
                  <a:cubicBezTo>
                    <a:pt x="599" y="11"/>
                    <a:pt x="526" y="3"/>
                    <a:pt x="452" y="1"/>
                  </a:cubicBezTo>
                  <a:cubicBezTo>
                    <a:pt x="449" y="1"/>
                    <a:pt x="44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6"/>
            <p:cNvSpPr/>
            <p:nvPr/>
          </p:nvSpPr>
          <p:spPr>
            <a:xfrm>
              <a:off x="5542400" y="2303900"/>
              <a:ext cx="29950" cy="27675"/>
            </a:xfrm>
            <a:custGeom>
              <a:avLst/>
              <a:gdLst/>
              <a:ahLst/>
              <a:cxnLst/>
              <a:rect l="l" t="t" r="r" b="b"/>
              <a:pathLst>
                <a:path w="1198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6"/>
                    <a:pt x="30" y="125"/>
                    <a:pt x="67" y="213"/>
                  </a:cubicBezTo>
                  <a:cubicBezTo>
                    <a:pt x="105" y="301"/>
                    <a:pt x="153" y="388"/>
                    <a:pt x="182" y="423"/>
                  </a:cubicBezTo>
                  <a:cubicBezTo>
                    <a:pt x="182" y="423"/>
                    <a:pt x="214" y="470"/>
                    <a:pt x="252" y="512"/>
                  </a:cubicBezTo>
                  <a:cubicBezTo>
                    <a:pt x="288" y="555"/>
                    <a:pt x="327" y="596"/>
                    <a:pt x="327" y="596"/>
                  </a:cubicBezTo>
                  <a:cubicBezTo>
                    <a:pt x="395" y="671"/>
                    <a:pt x="471" y="741"/>
                    <a:pt x="553" y="807"/>
                  </a:cubicBezTo>
                  <a:cubicBezTo>
                    <a:pt x="675" y="907"/>
                    <a:pt x="803" y="967"/>
                    <a:pt x="941" y="1032"/>
                  </a:cubicBezTo>
                  <a:cubicBezTo>
                    <a:pt x="1094" y="1101"/>
                    <a:pt x="1103" y="1098"/>
                    <a:pt x="1197" y="1107"/>
                  </a:cubicBezTo>
                  <a:cubicBezTo>
                    <a:pt x="912" y="986"/>
                    <a:pt x="607" y="768"/>
                    <a:pt x="387" y="526"/>
                  </a:cubicBezTo>
                  <a:cubicBezTo>
                    <a:pt x="387" y="526"/>
                    <a:pt x="345" y="481"/>
                    <a:pt x="306" y="433"/>
                  </a:cubicBezTo>
                  <a:cubicBezTo>
                    <a:pt x="267" y="384"/>
                    <a:pt x="230" y="336"/>
                    <a:pt x="230" y="336"/>
                  </a:cubicBezTo>
                  <a:lnTo>
                    <a:pt x="203" y="297"/>
                  </a:lnTo>
                  <a:lnTo>
                    <a:pt x="204" y="297"/>
                  </a:lnTo>
                  <a:cubicBezTo>
                    <a:pt x="128" y="196"/>
                    <a:pt x="61" y="1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6"/>
            <p:cNvSpPr/>
            <p:nvPr/>
          </p:nvSpPr>
          <p:spPr>
            <a:xfrm>
              <a:off x="5577075" y="2357675"/>
              <a:ext cx="11675" cy="42875"/>
            </a:xfrm>
            <a:custGeom>
              <a:avLst/>
              <a:gdLst/>
              <a:ahLst/>
              <a:cxnLst/>
              <a:rect l="l" t="t" r="r" b="b"/>
              <a:pathLst>
                <a:path w="467" h="1715" extrusionOk="0">
                  <a:moveTo>
                    <a:pt x="292" y="0"/>
                  </a:moveTo>
                  <a:cubicBezTo>
                    <a:pt x="263" y="27"/>
                    <a:pt x="194" y="104"/>
                    <a:pt x="140" y="197"/>
                  </a:cubicBezTo>
                  <a:cubicBezTo>
                    <a:pt x="87" y="290"/>
                    <a:pt x="47" y="395"/>
                    <a:pt x="38" y="447"/>
                  </a:cubicBezTo>
                  <a:cubicBezTo>
                    <a:pt x="33" y="447"/>
                    <a:pt x="0" y="700"/>
                    <a:pt x="9" y="701"/>
                  </a:cubicBezTo>
                  <a:cubicBezTo>
                    <a:pt x="4" y="814"/>
                    <a:pt x="17" y="932"/>
                    <a:pt x="40" y="1049"/>
                  </a:cubicBezTo>
                  <a:cubicBezTo>
                    <a:pt x="78" y="1222"/>
                    <a:pt x="156" y="1366"/>
                    <a:pt x="251" y="1505"/>
                  </a:cubicBezTo>
                  <a:cubicBezTo>
                    <a:pt x="363" y="1660"/>
                    <a:pt x="378" y="1659"/>
                    <a:pt x="466" y="1714"/>
                  </a:cubicBezTo>
                  <a:cubicBezTo>
                    <a:pt x="347" y="1589"/>
                    <a:pt x="249" y="1424"/>
                    <a:pt x="185" y="1245"/>
                  </a:cubicBezTo>
                  <a:cubicBezTo>
                    <a:pt x="119" y="1066"/>
                    <a:pt x="97" y="872"/>
                    <a:pt x="102" y="692"/>
                  </a:cubicBezTo>
                  <a:cubicBezTo>
                    <a:pt x="102" y="692"/>
                    <a:pt x="102" y="675"/>
                    <a:pt x="103" y="649"/>
                  </a:cubicBezTo>
                  <a:cubicBezTo>
                    <a:pt x="105" y="623"/>
                    <a:pt x="108" y="589"/>
                    <a:pt x="113" y="555"/>
                  </a:cubicBezTo>
                  <a:cubicBezTo>
                    <a:pt x="124" y="488"/>
                    <a:pt x="138" y="421"/>
                    <a:pt x="138" y="421"/>
                  </a:cubicBezTo>
                  <a:lnTo>
                    <a:pt x="152" y="372"/>
                  </a:lnTo>
                  <a:cubicBezTo>
                    <a:pt x="184" y="236"/>
                    <a:pt x="231" y="114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6"/>
            <p:cNvSpPr/>
            <p:nvPr/>
          </p:nvSpPr>
          <p:spPr>
            <a:xfrm>
              <a:off x="5587450" y="2342950"/>
              <a:ext cx="17400" cy="54275"/>
            </a:xfrm>
            <a:custGeom>
              <a:avLst/>
              <a:gdLst/>
              <a:ahLst/>
              <a:cxnLst/>
              <a:rect l="l" t="t" r="r" b="b"/>
              <a:pathLst>
                <a:path w="696" h="2171" extrusionOk="0">
                  <a:moveTo>
                    <a:pt x="1" y="1"/>
                  </a:moveTo>
                  <a:cubicBezTo>
                    <a:pt x="25" y="44"/>
                    <a:pt x="97" y="149"/>
                    <a:pt x="161" y="259"/>
                  </a:cubicBezTo>
                  <a:cubicBezTo>
                    <a:pt x="223" y="372"/>
                    <a:pt x="282" y="488"/>
                    <a:pt x="309" y="543"/>
                  </a:cubicBezTo>
                  <a:cubicBezTo>
                    <a:pt x="309" y="543"/>
                    <a:pt x="317" y="560"/>
                    <a:pt x="330" y="585"/>
                  </a:cubicBezTo>
                  <a:cubicBezTo>
                    <a:pt x="344" y="610"/>
                    <a:pt x="361" y="643"/>
                    <a:pt x="376" y="677"/>
                  </a:cubicBezTo>
                  <a:cubicBezTo>
                    <a:pt x="408" y="745"/>
                    <a:pt x="434" y="815"/>
                    <a:pt x="434" y="815"/>
                  </a:cubicBezTo>
                  <a:cubicBezTo>
                    <a:pt x="484" y="939"/>
                    <a:pt x="523" y="1074"/>
                    <a:pt x="552" y="1210"/>
                  </a:cubicBezTo>
                  <a:cubicBezTo>
                    <a:pt x="594" y="1413"/>
                    <a:pt x="630" y="1599"/>
                    <a:pt x="629" y="1805"/>
                  </a:cubicBezTo>
                  <a:cubicBezTo>
                    <a:pt x="624" y="2034"/>
                    <a:pt x="617" y="2040"/>
                    <a:pt x="626" y="2170"/>
                  </a:cubicBezTo>
                  <a:cubicBezTo>
                    <a:pt x="674" y="1960"/>
                    <a:pt x="696" y="1720"/>
                    <a:pt x="677" y="1476"/>
                  </a:cubicBezTo>
                  <a:cubicBezTo>
                    <a:pt x="662" y="1231"/>
                    <a:pt x="601" y="986"/>
                    <a:pt x="515" y="768"/>
                  </a:cubicBezTo>
                  <a:cubicBezTo>
                    <a:pt x="515" y="768"/>
                    <a:pt x="507" y="747"/>
                    <a:pt x="495" y="716"/>
                  </a:cubicBezTo>
                  <a:cubicBezTo>
                    <a:pt x="481" y="685"/>
                    <a:pt x="462" y="645"/>
                    <a:pt x="444" y="604"/>
                  </a:cubicBezTo>
                  <a:cubicBezTo>
                    <a:pt x="404" y="525"/>
                    <a:pt x="362" y="448"/>
                    <a:pt x="362" y="448"/>
                  </a:cubicBezTo>
                  <a:lnTo>
                    <a:pt x="328" y="390"/>
                  </a:lnTo>
                  <a:cubicBezTo>
                    <a:pt x="230" y="238"/>
                    <a:pt x="118" y="1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6"/>
            <p:cNvSpPr/>
            <p:nvPr/>
          </p:nvSpPr>
          <p:spPr>
            <a:xfrm>
              <a:off x="5610750" y="2327550"/>
              <a:ext cx="6000" cy="31625"/>
            </a:xfrm>
            <a:custGeom>
              <a:avLst/>
              <a:gdLst/>
              <a:ahLst/>
              <a:cxnLst/>
              <a:rect l="l" t="t" r="r" b="b"/>
              <a:pathLst>
                <a:path w="240" h="1265" extrusionOk="0">
                  <a:moveTo>
                    <a:pt x="240" y="1"/>
                  </a:moveTo>
                  <a:cubicBezTo>
                    <a:pt x="200" y="43"/>
                    <a:pt x="95" y="248"/>
                    <a:pt x="81" y="318"/>
                  </a:cubicBezTo>
                  <a:cubicBezTo>
                    <a:pt x="81" y="318"/>
                    <a:pt x="72" y="360"/>
                    <a:pt x="62" y="402"/>
                  </a:cubicBezTo>
                  <a:cubicBezTo>
                    <a:pt x="55" y="444"/>
                    <a:pt x="46" y="486"/>
                    <a:pt x="46" y="486"/>
                  </a:cubicBezTo>
                  <a:cubicBezTo>
                    <a:pt x="32" y="562"/>
                    <a:pt x="21" y="641"/>
                    <a:pt x="13" y="720"/>
                  </a:cubicBezTo>
                  <a:cubicBezTo>
                    <a:pt x="1" y="839"/>
                    <a:pt x="14" y="947"/>
                    <a:pt x="18" y="1062"/>
                  </a:cubicBezTo>
                  <a:cubicBezTo>
                    <a:pt x="26" y="1191"/>
                    <a:pt x="29" y="1197"/>
                    <a:pt x="59" y="1265"/>
                  </a:cubicBezTo>
                  <a:cubicBezTo>
                    <a:pt x="62" y="1026"/>
                    <a:pt x="93" y="743"/>
                    <a:pt x="139" y="496"/>
                  </a:cubicBezTo>
                  <a:cubicBezTo>
                    <a:pt x="139" y="496"/>
                    <a:pt x="148" y="448"/>
                    <a:pt x="157" y="402"/>
                  </a:cubicBezTo>
                  <a:lnTo>
                    <a:pt x="178" y="309"/>
                  </a:lnTo>
                  <a:lnTo>
                    <a:pt x="188" y="274"/>
                  </a:lnTo>
                  <a:cubicBezTo>
                    <a:pt x="202" y="198"/>
                    <a:pt x="220" y="105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6"/>
            <p:cNvSpPr/>
            <p:nvPr/>
          </p:nvSpPr>
          <p:spPr>
            <a:xfrm>
              <a:off x="5633775" y="2321950"/>
              <a:ext cx="14250" cy="29225"/>
            </a:xfrm>
            <a:custGeom>
              <a:avLst/>
              <a:gdLst/>
              <a:ahLst/>
              <a:cxnLst/>
              <a:rect l="l" t="t" r="r" b="b"/>
              <a:pathLst>
                <a:path w="570" h="1169" extrusionOk="0">
                  <a:moveTo>
                    <a:pt x="523" y="1"/>
                  </a:moveTo>
                  <a:cubicBezTo>
                    <a:pt x="517" y="31"/>
                    <a:pt x="513" y="105"/>
                    <a:pt x="502" y="177"/>
                  </a:cubicBezTo>
                  <a:cubicBezTo>
                    <a:pt x="490" y="251"/>
                    <a:pt x="473" y="322"/>
                    <a:pt x="467" y="355"/>
                  </a:cubicBezTo>
                  <a:cubicBezTo>
                    <a:pt x="467" y="355"/>
                    <a:pt x="462" y="398"/>
                    <a:pt x="451" y="439"/>
                  </a:cubicBezTo>
                  <a:cubicBezTo>
                    <a:pt x="442" y="480"/>
                    <a:pt x="429" y="520"/>
                    <a:pt x="429" y="520"/>
                  </a:cubicBezTo>
                  <a:cubicBezTo>
                    <a:pt x="408" y="592"/>
                    <a:pt x="375" y="665"/>
                    <a:pt x="337" y="733"/>
                  </a:cubicBezTo>
                  <a:cubicBezTo>
                    <a:pt x="280" y="834"/>
                    <a:pt x="228" y="931"/>
                    <a:pt x="146" y="1015"/>
                  </a:cubicBezTo>
                  <a:cubicBezTo>
                    <a:pt x="53" y="1106"/>
                    <a:pt x="46" y="1105"/>
                    <a:pt x="1" y="1169"/>
                  </a:cubicBezTo>
                  <a:cubicBezTo>
                    <a:pt x="227" y="1059"/>
                    <a:pt x="444" y="807"/>
                    <a:pt x="520" y="539"/>
                  </a:cubicBezTo>
                  <a:cubicBezTo>
                    <a:pt x="520" y="539"/>
                    <a:pt x="520" y="539"/>
                    <a:pt x="520" y="539"/>
                  </a:cubicBezTo>
                  <a:cubicBezTo>
                    <a:pt x="527" y="539"/>
                    <a:pt x="566" y="336"/>
                    <a:pt x="563" y="335"/>
                  </a:cubicBezTo>
                  <a:lnTo>
                    <a:pt x="566" y="296"/>
                  </a:lnTo>
                  <a:cubicBezTo>
                    <a:pt x="570" y="189"/>
                    <a:pt x="552" y="90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6"/>
            <p:cNvSpPr/>
            <p:nvPr/>
          </p:nvSpPr>
          <p:spPr>
            <a:xfrm>
              <a:off x="5640175" y="2356000"/>
              <a:ext cx="31525" cy="17750"/>
            </a:xfrm>
            <a:custGeom>
              <a:avLst/>
              <a:gdLst/>
              <a:ahLst/>
              <a:cxnLst/>
              <a:rect l="l" t="t" r="r" b="b"/>
              <a:pathLst>
                <a:path w="1261" h="710" extrusionOk="0">
                  <a:moveTo>
                    <a:pt x="1022" y="0"/>
                  </a:moveTo>
                  <a:cubicBezTo>
                    <a:pt x="950" y="0"/>
                    <a:pt x="881" y="7"/>
                    <a:pt x="847" y="17"/>
                  </a:cubicBezTo>
                  <a:cubicBezTo>
                    <a:pt x="847" y="17"/>
                    <a:pt x="796" y="28"/>
                    <a:pt x="748" y="47"/>
                  </a:cubicBezTo>
                  <a:cubicBezTo>
                    <a:pt x="700" y="63"/>
                    <a:pt x="652" y="82"/>
                    <a:pt x="652" y="82"/>
                  </a:cubicBezTo>
                  <a:cubicBezTo>
                    <a:pt x="568" y="117"/>
                    <a:pt x="485" y="162"/>
                    <a:pt x="403" y="213"/>
                  </a:cubicBezTo>
                  <a:cubicBezTo>
                    <a:pt x="285" y="292"/>
                    <a:pt x="199" y="390"/>
                    <a:pt x="114" y="496"/>
                  </a:cubicBezTo>
                  <a:cubicBezTo>
                    <a:pt x="21" y="616"/>
                    <a:pt x="23" y="627"/>
                    <a:pt x="0" y="709"/>
                  </a:cubicBezTo>
                  <a:cubicBezTo>
                    <a:pt x="158" y="479"/>
                    <a:pt x="425" y="272"/>
                    <a:pt x="696" y="164"/>
                  </a:cubicBezTo>
                  <a:cubicBezTo>
                    <a:pt x="696" y="164"/>
                    <a:pt x="747" y="144"/>
                    <a:pt x="799" y="127"/>
                  </a:cubicBezTo>
                  <a:cubicBezTo>
                    <a:pt x="852" y="111"/>
                    <a:pt x="905" y="97"/>
                    <a:pt x="905" y="97"/>
                  </a:cubicBezTo>
                  <a:lnTo>
                    <a:pt x="945" y="90"/>
                  </a:lnTo>
                  <a:cubicBezTo>
                    <a:pt x="1054" y="62"/>
                    <a:pt x="1157" y="43"/>
                    <a:pt x="1261" y="34"/>
                  </a:cubicBezTo>
                  <a:cubicBezTo>
                    <a:pt x="1231" y="23"/>
                    <a:pt x="1150" y="6"/>
                    <a:pt x="1063" y="1"/>
                  </a:cubicBezTo>
                  <a:cubicBezTo>
                    <a:pt x="1049" y="1"/>
                    <a:pt x="1036" y="0"/>
                    <a:pt x="1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6"/>
            <p:cNvSpPr/>
            <p:nvPr/>
          </p:nvSpPr>
          <p:spPr>
            <a:xfrm>
              <a:off x="5624525" y="2353025"/>
              <a:ext cx="10425" cy="42425"/>
            </a:xfrm>
            <a:custGeom>
              <a:avLst/>
              <a:gdLst/>
              <a:ahLst/>
              <a:cxnLst/>
              <a:rect l="l" t="t" r="r" b="b"/>
              <a:pathLst>
                <a:path w="417" h="1697" extrusionOk="0">
                  <a:moveTo>
                    <a:pt x="416" y="0"/>
                  </a:moveTo>
                  <a:cubicBezTo>
                    <a:pt x="388" y="26"/>
                    <a:pt x="326" y="101"/>
                    <a:pt x="270" y="184"/>
                  </a:cubicBezTo>
                  <a:cubicBezTo>
                    <a:pt x="215" y="267"/>
                    <a:pt x="165" y="359"/>
                    <a:pt x="150" y="406"/>
                  </a:cubicBezTo>
                  <a:cubicBezTo>
                    <a:pt x="150" y="406"/>
                    <a:pt x="129" y="461"/>
                    <a:pt x="113" y="518"/>
                  </a:cubicBezTo>
                  <a:cubicBezTo>
                    <a:pt x="94" y="574"/>
                    <a:pt x="80" y="632"/>
                    <a:pt x="80" y="632"/>
                  </a:cubicBezTo>
                  <a:cubicBezTo>
                    <a:pt x="52" y="734"/>
                    <a:pt x="32" y="843"/>
                    <a:pt x="18" y="952"/>
                  </a:cubicBezTo>
                  <a:cubicBezTo>
                    <a:pt x="0" y="1116"/>
                    <a:pt x="15" y="1265"/>
                    <a:pt x="32" y="1424"/>
                  </a:cubicBezTo>
                  <a:cubicBezTo>
                    <a:pt x="54" y="1601"/>
                    <a:pt x="62" y="1606"/>
                    <a:pt x="104" y="1697"/>
                  </a:cubicBezTo>
                  <a:cubicBezTo>
                    <a:pt x="56" y="1372"/>
                    <a:pt x="81" y="978"/>
                    <a:pt x="172" y="645"/>
                  </a:cubicBezTo>
                  <a:cubicBezTo>
                    <a:pt x="172" y="645"/>
                    <a:pt x="188" y="582"/>
                    <a:pt x="208" y="519"/>
                  </a:cubicBezTo>
                  <a:cubicBezTo>
                    <a:pt x="229" y="458"/>
                    <a:pt x="252" y="396"/>
                    <a:pt x="252" y="396"/>
                  </a:cubicBezTo>
                  <a:lnTo>
                    <a:pt x="270" y="352"/>
                  </a:lnTo>
                  <a:cubicBezTo>
                    <a:pt x="316" y="225"/>
                    <a:pt x="363" y="11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6"/>
            <p:cNvSpPr/>
            <p:nvPr/>
          </p:nvSpPr>
          <p:spPr>
            <a:xfrm>
              <a:off x="5620625" y="2414250"/>
              <a:ext cx="23050" cy="38175"/>
            </a:xfrm>
            <a:custGeom>
              <a:avLst/>
              <a:gdLst/>
              <a:ahLst/>
              <a:cxnLst/>
              <a:rect l="l" t="t" r="r" b="b"/>
              <a:pathLst>
                <a:path w="922" h="1527" extrusionOk="0">
                  <a:moveTo>
                    <a:pt x="0" y="0"/>
                  </a:moveTo>
                  <a:cubicBezTo>
                    <a:pt x="0" y="40"/>
                    <a:pt x="9" y="139"/>
                    <a:pt x="28" y="239"/>
                  </a:cubicBezTo>
                  <a:cubicBezTo>
                    <a:pt x="49" y="340"/>
                    <a:pt x="78" y="442"/>
                    <a:pt x="99" y="487"/>
                  </a:cubicBezTo>
                  <a:cubicBezTo>
                    <a:pt x="99" y="487"/>
                    <a:pt x="121" y="543"/>
                    <a:pt x="148" y="597"/>
                  </a:cubicBezTo>
                  <a:cubicBezTo>
                    <a:pt x="174" y="652"/>
                    <a:pt x="203" y="705"/>
                    <a:pt x="203" y="705"/>
                  </a:cubicBezTo>
                  <a:cubicBezTo>
                    <a:pt x="252" y="802"/>
                    <a:pt x="311" y="897"/>
                    <a:pt x="373" y="991"/>
                  </a:cubicBezTo>
                  <a:cubicBezTo>
                    <a:pt x="469" y="1130"/>
                    <a:pt x="578" y="1237"/>
                    <a:pt x="692" y="1352"/>
                  </a:cubicBezTo>
                  <a:cubicBezTo>
                    <a:pt x="822" y="1478"/>
                    <a:pt x="832" y="1480"/>
                    <a:pt x="922" y="1526"/>
                  </a:cubicBezTo>
                  <a:cubicBezTo>
                    <a:pt x="682" y="1292"/>
                    <a:pt x="442" y="968"/>
                    <a:pt x="279" y="652"/>
                  </a:cubicBezTo>
                  <a:cubicBezTo>
                    <a:pt x="279" y="652"/>
                    <a:pt x="248" y="593"/>
                    <a:pt x="220" y="532"/>
                  </a:cubicBezTo>
                  <a:cubicBezTo>
                    <a:pt x="192" y="471"/>
                    <a:pt x="166" y="409"/>
                    <a:pt x="166" y="409"/>
                  </a:cubicBezTo>
                  <a:lnTo>
                    <a:pt x="147" y="363"/>
                  </a:lnTo>
                  <a:cubicBezTo>
                    <a:pt x="91" y="237"/>
                    <a:pt x="44" y="1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6"/>
            <p:cNvSpPr/>
            <p:nvPr/>
          </p:nvSpPr>
          <p:spPr>
            <a:xfrm>
              <a:off x="5618200" y="2394450"/>
              <a:ext cx="8050" cy="19150"/>
            </a:xfrm>
            <a:custGeom>
              <a:avLst/>
              <a:gdLst/>
              <a:ahLst/>
              <a:cxnLst/>
              <a:rect l="l" t="t" r="r" b="b"/>
              <a:pathLst>
                <a:path w="322" h="766" extrusionOk="0">
                  <a:moveTo>
                    <a:pt x="5" y="1"/>
                  </a:moveTo>
                  <a:cubicBezTo>
                    <a:pt x="0" y="41"/>
                    <a:pt x="19" y="188"/>
                    <a:pt x="37" y="229"/>
                  </a:cubicBezTo>
                  <a:lnTo>
                    <a:pt x="80" y="328"/>
                  </a:lnTo>
                  <a:cubicBezTo>
                    <a:pt x="98" y="373"/>
                    <a:pt x="118" y="419"/>
                    <a:pt x="137" y="466"/>
                  </a:cubicBezTo>
                  <a:cubicBezTo>
                    <a:pt x="167" y="536"/>
                    <a:pt x="209" y="591"/>
                    <a:pt x="241" y="658"/>
                  </a:cubicBezTo>
                  <a:cubicBezTo>
                    <a:pt x="277" y="732"/>
                    <a:pt x="279" y="734"/>
                    <a:pt x="321" y="765"/>
                  </a:cubicBezTo>
                  <a:cubicBezTo>
                    <a:pt x="283" y="616"/>
                    <a:pt x="228" y="439"/>
                    <a:pt x="163" y="288"/>
                  </a:cubicBezTo>
                  <a:lnTo>
                    <a:pt x="115" y="175"/>
                  </a:lnTo>
                  <a:lnTo>
                    <a:pt x="105" y="153"/>
                  </a:lnTo>
                  <a:cubicBezTo>
                    <a:pt x="75" y="97"/>
                    <a:pt x="40" y="48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6"/>
            <p:cNvSpPr/>
            <p:nvPr/>
          </p:nvSpPr>
          <p:spPr>
            <a:xfrm>
              <a:off x="5639200" y="2385600"/>
              <a:ext cx="44200" cy="50600"/>
            </a:xfrm>
            <a:custGeom>
              <a:avLst/>
              <a:gdLst/>
              <a:ahLst/>
              <a:cxnLst/>
              <a:rect l="l" t="t" r="r" b="b"/>
              <a:pathLst>
                <a:path w="1768" h="2024" extrusionOk="0">
                  <a:moveTo>
                    <a:pt x="864" y="0"/>
                  </a:moveTo>
                  <a:cubicBezTo>
                    <a:pt x="817" y="0"/>
                    <a:pt x="750" y="3"/>
                    <a:pt x="684" y="17"/>
                  </a:cubicBezTo>
                  <a:cubicBezTo>
                    <a:pt x="623" y="30"/>
                    <a:pt x="564" y="51"/>
                    <a:pt x="521" y="70"/>
                  </a:cubicBezTo>
                  <a:cubicBezTo>
                    <a:pt x="479" y="90"/>
                    <a:pt x="452" y="107"/>
                    <a:pt x="452" y="107"/>
                  </a:cubicBezTo>
                  <a:cubicBezTo>
                    <a:pt x="258" y="223"/>
                    <a:pt x="134" y="435"/>
                    <a:pt x="80" y="651"/>
                  </a:cubicBezTo>
                  <a:cubicBezTo>
                    <a:pt x="0" y="981"/>
                    <a:pt x="61" y="1293"/>
                    <a:pt x="192" y="1584"/>
                  </a:cubicBezTo>
                  <a:cubicBezTo>
                    <a:pt x="268" y="1746"/>
                    <a:pt x="328" y="1819"/>
                    <a:pt x="373" y="1875"/>
                  </a:cubicBezTo>
                  <a:cubicBezTo>
                    <a:pt x="421" y="1930"/>
                    <a:pt x="461" y="1965"/>
                    <a:pt x="539" y="2023"/>
                  </a:cubicBezTo>
                  <a:cubicBezTo>
                    <a:pt x="308" y="1792"/>
                    <a:pt x="148" y="1450"/>
                    <a:pt x="127" y="1090"/>
                  </a:cubicBezTo>
                  <a:cubicBezTo>
                    <a:pt x="117" y="911"/>
                    <a:pt x="138" y="728"/>
                    <a:pt x="202" y="564"/>
                  </a:cubicBezTo>
                  <a:cubicBezTo>
                    <a:pt x="265" y="399"/>
                    <a:pt x="373" y="254"/>
                    <a:pt x="517" y="175"/>
                  </a:cubicBezTo>
                  <a:cubicBezTo>
                    <a:pt x="517" y="175"/>
                    <a:pt x="627" y="114"/>
                    <a:pt x="754" y="100"/>
                  </a:cubicBezTo>
                  <a:cubicBezTo>
                    <a:pt x="790" y="94"/>
                    <a:pt x="827" y="92"/>
                    <a:pt x="860" y="92"/>
                  </a:cubicBezTo>
                  <a:cubicBezTo>
                    <a:pt x="943" y="92"/>
                    <a:pt x="1007" y="104"/>
                    <a:pt x="1007" y="104"/>
                  </a:cubicBezTo>
                  <a:cubicBezTo>
                    <a:pt x="1007" y="104"/>
                    <a:pt x="1031" y="108"/>
                    <a:pt x="1054" y="113"/>
                  </a:cubicBezTo>
                  <a:lnTo>
                    <a:pt x="1101" y="123"/>
                  </a:lnTo>
                  <a:cubicBezTo>
                    <a:pt x="1356" y="187"/>
                    <a:pt x="1569" y="328"/>
                    <a:pt x="1767" y="471"/>
                  </a:cubicBezTo>
                  <a:cubicBezTo>
                    <a:pt x="1715" y="415"/>
                    <a:pt x="1577" y="281"/>
                    <a:pt x="1406" y="174"/>
                  </a:cubicBezTo>
                  <a:cubicBezTo>
                    <a:pt x="1238" y="63"/>
                    <a:pt x="1030" y="4"/>
                    <a:pt x="929" y="2"/>
                  </a:cubicBezTo>
                  <a:cubicBezTo>
                    <a:pt x="929" y="2"/>
                    <a:pt x="904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6"/>
            <p:cNvSpPr/>
            <p:nvPr/>
          </p:nvSpPr>
          <p:spPr>
            <a:xfrm>
              <a:off x="5664000" y="2410075"/>
              <a:ext cx="7100" cy="27725"/>
            </a:xfrm>
            <a:custGeom>
              <a:avLst/>
              <a:gdLst/>
              <a:ahLst/>
              <a:cxnLst/>
              <a:rect l="l" t="t" r="r" b="b"/>
              <a:pathLst>
                <a:path w="284" h="1109" extrusionOk="0">
                  <a:moveTo>
                    <a:pt x="283" y="1"/>
                  </a:moveTo>
                  <a:cubicBezTo>
                    <a:pt x="259" y="13"/>
                    <a:pt x="205" y="53"/>
                    <a:pt x="159" y="106"/>
                  </a:cubicBezTo>
                  <a:cubicBezTo>
                    <a:pt x="113" y="158"/>
                    <a:pt x="74" y="220"/>
                    <a:pt x="64" y="253"/>
                  </a:cubicBezTo>
                  <a:cubicBezTo>
                    <a:pt x="60" y="253"/>
                    <a:pt x="15" y="412"/>
                    <a:pt x="20" y="413"/>
                  </a:cubicBezTo>
                  <a:cubicBezTo>
                    <a:pt x="5" y="486"/>
                    <a:pt x="1" y="563"/>
                    <a:pt x="3" y="640"/>
                  </a:cubicBezTo>
                  <a:cubicBezTo>
                    <a:pt x="7" y="756"/>
                    <a:pt x="46" y="855"/>
                    <a:pt x="91" y="955"/>
                  </a:cubicBezTo>
                  <a:cubicBezTo>
                    <a:pt x="142" y="1066"/>
                    <a:pt x="152" y="1067"/>
                    <a:pt x="208" y="1108"/>
                  </a:cubicBezTo>
                  <a:cubicBezTo>
                    <a:pt x="98" y="915"/>
                    <a:pt x="66" y="646"/>
                    <a:pt x="112" y="424"/>
                  </a:cubicBezTo>
                  <a:cubicBezTo>
                    <a:pt x="106" y="421"/>
                    <a:pt x="156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lnTo>
                    <a:pt x="174" y="229"/>
                  </a:lnTo>
                  <a:cubicBezTo>
                    <a:pt x="204" y="146"/>
                    <a:pt x="239" y="7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6"/>
            <p:cNvSpPr/>
            <p:nvPr/>
          </p:nvSpPr>
          <p:spPr>
            <a:xfrm>
              <a:off x="5690050" y="2416475"/>
              <a:ext cx="44225" cy="21100"/>
            </a:xfrm>
            <a:custGeom>
              <a:avLst/>
              <a:gdLst/>
              <a:ahLst/>
              <a:cxnLst/>
              <a:rect l="l" t="t" r="r" b="b"/>
              <a:pathLst>
                <a:path w="1769" h="844" extrusionOk="0">
                  <a:moveTo>
                    <a:pt x="1265" y="1"/>
                  </a:moveTo>
                  <a:cubicBezTo>
                    <a:pt x="1245" y="1"/>
                    <a:pt x="1228" y="1"/>
                    <a:pt x="1214" y="3"/>
                  </a:cubicBezTo>
                  <a:cubicBezTo>
                    <a:pt x="1214" y="3"/>
                    <a:pt x="1213" y="3"/>
                    <a:pt x="1211" y="3"/>
                  </a:cubicBezTo>
                  <a:cubicBezTo>
                    <a:pt x="1179" y="3"/>
                    <a:pt x="937" y="43"/>
                    <a:pt x="938" y="52"/>
                  </a:cubicBezTo>
                  <a:cubicBezTo>
                    <a:pt x="817" y="81"/>
                    <a:pt x="695" y="132"/>
                    <a:pt x="580" y="192"/>
                  </a:cubicBezTo>
                  <a:cubicBezTo>
                    <a:pt x="408" y="287"/>
                    <a:pt x="279" y="411"/>
                    <a:pt x="159" y="555"/>
                  </a:cubicBezTo>
                  <a:cubicBezTo>
                    <a:pt x="29" y="719"/>
                    <a:pt x="35" y="734"/>
                    <a:pt x="0" y="843"/>
                  </a:cubicBezTo>
                  <a:cubicBezTo>
                    <a:pt x="97" y="679"/>
                    <a:pt x="241" y="523"/>
                    <a:pt x="412" y="400"/>
                  </a:cubicBezTo>
                  <a:cubicBezTo>
                    <a:pt x="581" y="275"/>
                    <a:pt x="781" y="189"/>
                    <a:pt x="974" y="137"/>
                  </a:cubicBezTo>
                  <a:cubicBezTo>
                    <a:pt x="974" y="137"/>
                    <a:pt x="993" y="133"/>
                    <a:pt x="1020" y="125"/>
                  </a:cubicBezTo>
                  <a:cubicBezTo>
                    <a:pt x="1048" y="120"/>
                    <a:pt x="1085" y="114"/>
                    <a:pt x="1123" y="106"/>
                  </a:cubicBezTo>
                  <a:cubicBezTo>
                    <a:pt x="1160" y="99"/>
                    <a:pt x="1197" y="98"/>
                    <a:pt x="1226" y="94"/>
                  </a:cubicBezTo>
                  <a:cubicBezTo>
                    <a:pt x="1254" y="91"/>
                    <a:pt x="1273" y="91"/>
                    <a:pt x="1273" y="91"/>
                  </a:cubicBezTo>
                  <a:lnTo>
                    <a:pt x="1330" y="90"/>
                  </a:lnTo>
                  <a:cubicBezTo>
                    <a:pt x="1359" y="89"/>
                    <a:pt x="1387" y="88"/>
                    <a:pt x="1415" y="88"/>
                  </a:cubicBezTo>
                  <a:cubicBezTo>
                    <a:pt x="1538" y="88"/>
                    <a:pt x="1654" y="100"/>
                    <a:pt x="1768" y="124"/>
                  </a:cubicBezTo>
                  <a:cubicBezTo>
                    <a:pt x="1730" y="103"/>
                    <a:pt x="1626" y="56"/>
                    <a:pt x="1511" y="29"/>
                  </a:cubicBezTo>
                  <a:cubicBezTo>
                    <a:pt x="1423" y="10"/>
                    <a:pt x="1329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6"/>
            <p:cNvSpPr/>
            <p:nvPr/>
          </p:nvSpPr>
          <p:spPr>
            <a:xfrm>
              <a:off x="5699775" y="2425150"/>
              <a:ext cx="19100" cy="8250"/>
            </a:xfrm>
            <a:custGeom>
              <a:avLst/>
              <a:gdLst/>
              <a:ahLst/>
              <a:cxnLst/>
              <a:rect l="l" t="t" r="r" b="b"/>
              <a:pathLst>
                <a:path w="764" h="330" extrusionOk="0">
                  <a:moveTo>
                    <a:pt x="616" y="1"/>
                  </a:moveTo>
                  <a:cubicBezTo>
                    <a:pt x="579" y="1"/>
                    <a:pt x="546" y="4"/>
                    <a:pt x="529" y="10"/>
                  </a:cubicBezTo>
                  <a:cubicBezTo>
                    <a:pt x="529" y="10"/>
                    <a:pt x="502" y="18"/>
                    <a:pt x="475" y="26"/>
                  </a:cubicBezTo>
                  <a:lnTo>
                    <a:pt x="422" y="46"/>
                  </a:lnTo>
                  <a:cubicBezTo>
                    <a:pt x="375" y="62"/>
                    <a:pt x="326" y="81"/>
                    <a:pt x="278" y="103"/>
                  </a:cubicBezTo>
                  <a:cubicBezTo>
                    <a:pt x="207" y="136"/>
                    <a:pt x="154" y="185"/>
                    <a:pt x="92" y="228"/>
                  </a:cubicBezTo>
                  <a:cubicBezTo>
                    <a:pt x="24" y="278"/>
                    <a:pt x="22" y="282"/>
                    <a:pt x="0" y="330"/>
                  </a:cubicBezTo>
                  <a:cubicBezTo>
                    <a:pt x="138" y="256"/>
                    <a:pt x="305" y="185"/>
                    <a:pt x="458" y="130"/>
                  </a:cubicBezTo>
                  <a:cubicBezTo>
                    <a:pt x="458" y="130"/>
                    <a:pt x="486" y="120"/>
                    <a:pt x="515" y="110"/>
                  </a:cubicBezTo>
                  <a:lnTo>
                    <a:pt x="574" y="92"/>
                  </a:lnTo>
                  <a:lnTo>
                    <a:pt x="596" y="87"/>
                  </a:lnTo>
                  <a:cubicBezTo>
                    <a:pt x="637" y="69"/>
                    <a:pt x="697" y="46"/>
                    <a:pt x="764" y="18"/>
                  </a:cubicBezTo>
                  <a:cubicBezTo>
                    <a:pt x="741" y="8"/>
                    <a:pt x="674" y="1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6"/>
            <p:cNvSpPr/>
            <p:nvPr/>
          </p:nvSpPr>
          <p:spPr>
            <a:xfrm>
              <a:off x="5701900" y="2437450"/>
              <a:ext cx="29875" cy="23300"/>
            </a:xfrm>
            <a:custGeom>
              <a:avLst/>
              <a:gdLst/>
              <a:ahLst/>
              <a:cxnLst/>
              <a:rect l="l" t="t" r="r" b="b"/>
              <a:pathLst>
                <a:path w="1195" h="932" extrusionOk="0">
                  <a:moveTo>
                    <a:pt x="483" y="0"/>
                  </a:moveTo>
                  <a:cubicBezTo>
                    <a:pt x="435" y="0"/>
                    <a:pt x="397" y="4"/>
                    <a:pt x="397" y="4"/>
                  </a:cubicBezTo>
                  <a:lnTo>
                    <a:pt x="344" y="12"/>
                  </a:lnTo>
                  <a:cubicBezTo>
                    <a:pt x="201" y="44"/>
                    <a:pt x="83" y="119"/>
                    <a:pt x="1" y="213"/>
                  </a:cubicBezTo>
                  <a:cubicBezTo>
                    <a:pt x="35" y="195"/>
                    <a:pt x="120" y="145"/>
                    <a:pt x="214" y="122"/>
                  </a:cubicBezTo>
                  <a:cubicBezTo>
                    <a:pt x="307" y="97"/>
                    <a:pt x="403" y="94"/>
                    <a:pt x="447" y="93"/>
                  </a:cubicBezTo>
                  <a:cubicBezTo>
                    <a:pt x="447" y="93"/>
                    <a:pt x="461" y="92"/>
                    <a:pt x="482" y="92"/>
                  </a:cubicBezTo>
                  <a:cubicBezTo>
                    <a:pt x="503" y="92"/>
                    <a:pt x="530" y="93"/>
                    <a:pt x="558" y="96"/>
                  </a:cubicBezTo>
                  <a:cubicBezTo>
                    <a:pt x="612" y="103"/>
                    <a:pt x="665" y="118"/>
                    <a:pt x="665" y="118"/>
                  </a:cubicBezTo>
                  <a:cubicBezTo>
                    <a:pt x="758" y="145"/>
                    <a:pt x="847" y="196"/>
                    <a:pt x="918" y="269"/>
                  </a:cubicBezTo>
                  <a:cubicBezTo>
                    <a:pt x="1023" y="376"/>
                    <a:pt x="1101" y="502"/>
                    <a:pt x="1126" y="654"/>
                  </a:cubicBezTo>
                  <a:cubicBezTo>
                    <a:pt x="1138" y="739"/>
                    <a:pt x="1132" y="784"/>
                    <a:pt x="1134" y="819"/>
                  </a:cubicBezTo>
                  <a:cubicBezTo>
                    <a:pt x="1133" y="854"/>
                    <a:pt x="1135" y="880"/>
                    <a:pt x="1134" y="931"/>
                  </a:cubicBezTo>
                  <a:cubicBezTo>
                    <a:pt x="1195" y="776"/>
                    <a:pt x="1192" y="573"/>
                    <a:pt x="1109" y="397"/>
                  </a:cubicBezTo>
                  <a:cubicBezTo>
                    <a:pt x="1031" y="219"/>
                    <a:pt x="864" y="71"/>
                    <a:pt x="679" y="26"/>
                  </a:cubicBezTo>
                  <a:cubicBezTo>
                    <a:pt x="679" y="26"/>
                    <a:pt x="610" y="5"/>
                    <a:pt x="538" y="2"/>
                  </a:cubicBezTo>
                  <a:cubicBezTo>
                    <a:pt x="519" y="1"/>
                    <a:pt x="501" y="0"/>
                    <a:pt x="4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6"/>
            <p:cNvSpPr/>
            <p:nvPr/>
          </p:nvSpPr>
          <p:spPr>
            <a:xfrm>
              <a:off x="5706100" y="2370050"/>
              <a:ext cx="29700" cy="34275"/>
            </a:xfrm>
            <a:custGeom>
              <a:avLst/>
              <a:gdLst/>
              <a:ahLst/>
              <a:cxnLst/>
              <a:rect l="l" t="t" r="r" b="b"/>
              <a:pathLst>
                <a:path w="1188" h="1371" extrusionOk="0">
                  <a:moveTo>
                    <a:pt x="1179" y="0"/>
                  </a:moveTo>
                  <a:cubicBezTo>
                    <a:pt x="1167" y="40"/>
                    <a:pt x="1146" y="143"/>
                    <a:pt x="1110" y="243"/>
                  </a:cubicBezTo>
                  <a:cubicBezTo>
                    <a:pt x="1073" y="342"/>
                    <a:pt x="1029" y="438"/>
                    <a:pt x="1006" y="484"/>
                  </a:cubicBezTo>
                  <a:cubicBezTo>
                    <a:pt x="1006" y="484"/>
                    <a:pt x="1000" y="498"/>
                    <a:pt x="990" y="518"/>
                  </a:cubicBezTo>
                  <a:cubicBezTo>
                    <a:pt x="981" y="540"/>
                    <a:pt x="968" y="568"/>
                    <a:pt x="952" y="594"/>
                  </a:cubicBezTo>
                  <a:cubicBezTo>
                    <a:pt x="924" y="648"/>
                    <a:pt x="889" y="699"/>
                    <a:pt x="889" y="699"/>
                  </a:cubicBezTo>
                  <a:cubicBezTo>
                    <a:pt x="831" y="792"/>
                    <a:pt x="755" y="878"/>
                    <a:pt x="673" y="957"/>
                  </a:cubicBezTo>
                  <a:cubicBezTo>
                    <a:pt x="550" y="1074"/>
                    <a:pt x="431" y="1176"/>
                    <a:pt x="278" y="1249"/>
                  </a:cubicBezTo>
                  <a:cubicBezTo>
                    <a:pt x="105" y="1326"/>
                    <a:pt x="97" y="1320"/>
                    <a:pt x="0" y="1370"/>
                  </a:cubicBezTo>
                  <a:cubicBezTo>
                    <a:pt x="178" y="1349"/>
                    <a:pt x="371" y="1280"/>
                    <a:pt x="544" y="1169"/>
                  </a:cubicBezTo>
                  <a:cubicBezTo>
                    <a:pt x="718" y="1060"/>
                    <a:pt x="865" y="904"/>
                    <a:pt x="974" y="740"/>
                  </a:cubicBezTo>
                  <a:cubicBezTo>
                    <a:pt x="974" y="740"/>
                    <a:pt x="983" y="724"/>
                    <a:pt x="998" y="701"/>
                  </a:cubicBezTo>
                  <a:cubicBezTo>
                    <a:pt x="1013" y="676"/>
                    <a:pt x="1031" y="644"/>
                    <a:pt x="1048" y="611"/>
                  </a:cubicBezTo>
                  <a:cubicBezTo>
                    <a:pt x="1081" y="543"/>
                    <a:pt x="1111" y="475"/>
                    <a:pt x="1111" y="475"/>
                  </a:cubicBezTo>
                  <a:lnTo>
                    <a:pt x="1129" y="422"/>
                  </a:lnTo>
                  <a:cubicBezTo>
                    <a:pt x="1175" y="276"/>
                    <a:pt x="1188" y="134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6"/>
            <p:cNvSpPr/>
            <p:nvPr/>
          </p:nvSpPr>
          <p:spPr>
            <a:xfrm>
              <a:off x="5711700" y="2382900"/>
              <a:ext cx="10950" cy="11725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05" y="7"/>
                    <a:pt x="301" y="62"/>
                    <a:pt x="277" y="88"/>
                  </a:cubicBezTo>
                  <a:lnTo>
                    <a:pt x="221" y="150"/>
                  </a:lnTo>
                  <a:cubicBezTo>
                    <a:pt x="196" y="177"/>
                    <a:pt x="169" y="207"/>
                    <a:pt x="143" y="235"/>
                  </a:cubicBezTo>
                  <a:cubicBezTo>
                    <a:pt x="103" y="277"/>
                    <a:pt x="80" y="328"/>
                    <a:pt x="46" y="373"/>
                  </a:cubicBezTo>
                  <a:cubicBezTo>
                    <a:pt x="6" y="423"/>
                    <a:pt x="5" y="425"/>
                    <a:pt x="0" y="468"/>
                  </a:cubicBezTo>
                  <a:cubicBezTo>
                    <a:pt x="98" y="398"/>
                    <a:pt x="207" y="304"/>
                    <a:pt x="292" y="210"/>
                  </a:cubicBezTo>
                  <a:lnTo>
                    <a:pt x="356" y="137"/>
                  </a:lnTo>
                  <a:lnTo>
                    <a:pt x="368" y="124"/>
                  </a:lnTo>
                  <a:cubicBezTo>
                    <a:pt x="396" y="84"/>
                    <a:pt x="418" y="42"/>
                    <a:pt x="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6"/>
            <p:cNvSpPr/>
            <p:nvPr/>
          </p:nvSpPr>
          <p:spPr>
            <a:xfrm>
              <a:off x="5692825" y="2374550"/>
              <a:ext cx="6700" cy="22800"/>
            </a:xfrm>
            <a:custGeom>
              <a:avLst/>
              <a:gdLst/>
              <a:ahLst/>
              <a:cxnLst/>
              <a:rect l="l" t="t" r="r" b="b"/>
              <a:pathLst>
                <a:path w="268" h="912" extrusionOk="0">
                  <a:moveTo>
                    <a:pt x="252" y="1"/>
                  </a:moveTo>
                  <a:cubicBezTo>
                    <a:pt x="232" y="41"/>
                    <a:pt x="175" y="198"/>
                    <a:pt x="165" y="245"/>
                  </a:cubicBezTo>
                  <a:cubicBezTo>
                    <a:pt x="165" y="245"/>
                    <a:pt x="159" y="276"/>
                    <a:pt x="154" y="306"/>
                  </a:cubicBezTo>
                  <a:lnTo>
                    <a:pt x="142" y="365"/>
                  </a:lnTo>
                  <a:cubicBezTo>
                    <a:pt x="130" y="418"/>
                    <a:pt x="115" y="472"/>
                    <a:pt x="99" y="526"/>
                  </a:cubicBezTo>
                  <a:cubicBezTo>
                    <a:pt x="74" y="608"/>
                    <a:pt x="63" y="685"/>
                    <a:pt x="35" y="763"/>
                  </a:cubicBezTo>
                  <a:cubicBezTo>
                    <a:pt x="2" y="851"/>
                    <a:pt x="1" y="853"/>
                    <a:pt x="1" y="911"/>
                  </a:cubicBezTo>
                  <a:cubicBezTo>
                    <a:pt x="102" y="767"/>
                    <a:pt x="194" y="569"/>
                    <a:pt x="234" y="381"/>
                  </a:cubicBezTo>
                  <a:lnTo>
                    <a:pt x="248" y="309"/>
                  </a:lnTo>
                  <a:cubicBezTo>
                    <a:pt x="254" y="273"/>
                    <a:pt x="260" y="238"/>
                    <a:pt x="260" y="238"/>
                  </a:cubicBezTo>
                  <a:lnTo>
                    <a:pt x="264" y="211"/>
                  </a:lnTo>
                  <a:cubicBezTo>
                    <a:pt x="268" y="136"/>
                    <a:pt x="262" y="67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6"/>
            <p:cNvSpPr/>
            <p:nvPr/>
          </p:nvSpPr>
          <p:spPr>
            <a:xfrm>
              <a:off x="5550425" y="2343725"/>
              <a:ext cx="13775" cy="31625"/>
            </a:xfrm>
            <a:custGeom>
              <a:avLst/>
              <a:gdLst/>
              <a:ahLst/>
              <a:cxnLst/>
              <a:rect l="l" t="t" r="r" b="b"/>
              <a:pathLst>
                <a:path w="551" h="1265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61"/>
                    <a:pt x="20" y="307"/>
                    <a:pt x="46" y="380"/>
                  </a:cubicBezTo>
                  <a:cubicBezTo>
                    <a:pt x="46" y="380"/>
                    <a:pt x="59" y="424"/>
                    <a:pt x="75" y="467"/>
                  </a:cubicBezTo>
                  <a:cubicBezTo>
                    <a:pt x="91" y="511"/>
                    <a:pt x="106" y="554"/>
                    <a:pt x="106" y="554"/>
                  </a:cubicBezTo>
                  <a:cubicBezTo>
                    <a:pt x="135" y="632"/>
                    <a:pt x="169" y="711"/>
                    <a:pt x="206" y="788"/>
                  </a:cubicBezTo>
                  <a:cubicBezTo>
                    <a:pt x="261" y="905"/>
                    <a:pt x="332" y="997"/>
                    <a:pt x="401" y="1101"/>
                  </a:cubicBezTo>
                  <a:cubicBezTo>
                    <a:pt x="480" y="1216"/>
                    <a:pt x="486" y="1218"/>
                    <a:pt x="551" y="1264"/>
                  </a:cubicBezTo>
                  <a:cubicBezTo>
                    <a:pt x="418" y="1045"/>
                    <a:pt x="285" y="768"/>
                    <a:pt x="191" y="514"/>
                  </a:cubicBezTo>
                  <a:cubicBezTo>
                    <a:pt x="191" y="514"/>
                    <a:pt x="172" y="465"/>
                    <a:pt x="155" y="418"/>
                  </a:cubicBezTo>
                  <a:cubicBezTo>
                    <a:pt x="139" y="369"/>
                    <a:pt x="123" y="319"/>
                    <a:pt x="123" y="319"/>
                  </a:cubicBezTo>
                  <a:lnTo>
                    <a:pt x="113" y="282"/>
                  </a:lnTo>
                  <a:cubicBezTo>
                    <a:pt x="85" y="202"/>
                    <a:pt x="50" y="10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6"/>
            <p:cNvSpPr/>
            <p:nvPr/>
          </p:nvSpPr>
          <p:spPr>
            <a:xfrm>
              <a:off x="5511700" y="2340775"/>
              <a:ext cx="31600" cy="31000"/>
            </a:xfrm>
            <a:custGeom>
              <a:avLst/>
              <a:gdLst/>
              <a:ahLst/>
              <a:cxnLst/>
              <a:rect l="l" t="t" r="r" b="b"/>
              <a:pathLst>
                <a:path w="1264" h="1240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60"/>
                    <a:pt x="268" y="279"/>
                    <a:pt x="338" y="342"/>
                  </a:cubicBezTo>
                  <a:cubicBezTo>
                    <a:pt x="338" y="342"/>
                    <a:pt x="381" y="380"/>
                    <a:pt x="426" y="418"/>
                  </a:cubicBezTo>
                  <a:cubicBezTo>
                    <a:pt x="468" y="457"/>
                    <a:pt x="511" y="494"/>
                    <a:pt x="511" y="494"/>
                  </a:cubicBezTo>
                  <a:cubicBezTo>
                    <a:pt x="587" y="564"/>
                    <a:pt x="664" y="638"/>
                    <a:pt x="738" y="715"/>
                  </a:cubicBezTo>
                  <a:cubicBezTo>
                    <a:pt x="851" y="831"/>
                    <a:pt x="960" y="926"/>
                    <a:pt x="1065" y="1043"/>
                  </a:cubicBezTo>
                  <a:cubicBezTo>
                    <a:pt x="1180" y="1175"/>
                    <a:pt x="1184" y="1180"/>
                    <a:pt x="1264" y="1240"/>
                  </a:cubicBezTo>
                  <a:cubicBezTo>
                    <a:pt x="1085" y="966"/>
                    <a:pt x="829" y="657"/>
                    <a:pt x="565" y="419"/>
                  </a:cubicBezTo>
                  <a:cubicBezTo>
                    <a:pt x="565" y="419"/>
                    <a:pt x="515" y="374"/>
                    <a:pt x="466" y="330"/>
                  </a:cubicBezTo>
                  <a:cubicBezTo>
                    <a:pt x="415" y="287"/>
                    <a:pt x="364" y="243"/>
                    <a:pt x="364" y="243"/>
                  </a:cubicBezTo>
                  <a:lnTo>
                    <a:pt x="325" y="211"/>
                  </a:lnTo>
                  <a:cubicBezTo>
                    <a:pt x="215" y="129"/>
                    <a:pt x="108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6"/>
            <p:cNvSpPr/>
            <p:nvPr/>
          </p:nvSpPr>
          <p:spPr>
            <a:xfrm>
              <a:off x="5648325" y="2272900"/>
              <a:ext cx="10375" cy="39350"/>
            </a:xfrm>
            <a:custGeom>
              <a:avLst/>
              <a:gdLst/>
              <a:ahLst/>
              <a:cxnLst/>
              <a:rect l="l" t="t" r="r" b="b"/>
              <a:pathLst>
                <a:path w="415" h="1574" extrusionOk="0">
                  <a:moveTo>
                    <a:pt x="275" y="0"/>
                  </a:moveTo>
                  <a:cubicBezTo>
                    <a:pt x="279" y="37"/>
                    <a:pt x="297" y="127"/>
                    <a:pt x="306" y="218"/>
                  </a:cubicBezTo>
                  <a:cubicBezTo>
                    <a:pt x="313" y="309"/>
                    <a:pt x="316" y="401"/>
                    <a:pt x="319" y="445"/>
                  </a:cubicBezTo>
                  <a:cubicBezTo>
                    <a:pt x="319" y="445"/>
                    <a:pt x="324" y="498"/>
                    <a:pt x="323" y="551"/>
                  </a:cubicBezTo>
                  <a:cubicBezTo>
                    <a:pt x="324" y="604"/>
                    <a:pt x="320" y="657"/>
                    <a:pt x="320" y="657"/>
                  </a:cubicBezTo>
                  <a:cubicBezTo>
                    <a:pt x="315" y="751"/>
                    <a:pt x="298" y="848"/>
                    <a:pt x="273" y="944"/>
                  </a:cubicBezTo>
                  <a:cubicBezTo>
                    <a:pt x="235" y="1086"/>
                    <a:pt x="200" y="1217"/>
                    <a:pt x="128" y="1344"/>
                  </a:cubicBezTo>
                  <a:cubicBezTo>
                    <a:pt x="46" y="1485"/>
                    <a:pt x="39" y="1486"/>
                    <a:pt x="1" y="1573"/>
                  </a:cubicBezTo>
                  <a:cubicBezTo>
                    <a:pt x="112" y="1465"/>
                    <a:pt x="215" y="1323"/>
                    <a:pt x="287" y="1161"/>
                  </a:cubicBezTo>
                  <a:cubicBezTo>
                    <a:pt x="363" y="1001"/>
                    <a:pt x="403" y="822"/>
                    <a:pt x="413" y="652"/>
                  </a:cubicBezTo>
                  <a:cubicBezTo>
                    <a:pt x="413" y="652"/>
                    <a:pt x="414" y="636"/>
                    <a:pt x="415" y="611"/>
                  </a:cubicBezTo>
                  <a:lnTo>
                    <a:pt x="415" y="522"/>
                  </a:lnTo>
                  <a:cubicBezTo>
                    <a:pt x="412" y="459"/>
                    <a:pt x="406" y="394"/>
                    <a:pt x="406" y="394"/>
                  </a:cubicBezTo>
                  <a:lnTo>
                    <a:pt x="400" y="346"/>
                  </a:lnTo>
                  <a:cubicBezTo>
                    <a:pt x="376" y="216"/>
                    <a:pt x="332" y="103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6"/>
            <p:cNvSpPr/>
            <p:nvPr/>
          </p:nvSpPr>
          <p:spPr>
            <a:xfrm>
              <a:off x="5669975" y="2256775"/>
              <a:ext cx="12375" cy="43375"/>
            </a:xfrm>
            <a:custGeom>
              <a:avLst/>
              <a:gdLst/>
              <a:ahLst/>
              <a:cxnLst/>
              <a:rect l="l" t="t" r="r" b="b"/>
              <a:pathLst>
                <a:path w="495" h="1735" extrusionOk="0">
                  <a:moveTo>
                    <a:pt x="1" y="1"/>
                  </a:moveTo>
                  <a:cubicBezTo>
                    <a:pt x="26" y="34"/>
                    <a:pt x="94" y="114"/>
                    <a:pt x="148" y="204"/>
                  </a:cubicBezTo>
                  <a:cubicBezTo>
                    <a:pt x="203" y="293"/>
                    <a:pt x="246" y="389"/>
                    <a:pt x="268" y="433"/>
                  </a:cubicBezTo>
                  <a:cubicBezTo>
                    <a:pt x="268" y="433"/>
                    <a:pt x="295" y="487"/>
                    <a:pt x="317" y="545"/>
                  </a:cubicBezTo>
                  <a:cubicBezTo>
                    <a:pt x="338" y="601"/>
                    <a:pt x="353" y="659"/>
                    <a:pt x="353" y="659"/>
                  </a:cubicBezTo>
                  <a:cubicBezTo>
                    <a:pt x="380" y="764"/>
                    <a:pt x="394" y="875"/>
                    <a:pt x="390" y="988"/>
                  </a:cubicBezTo>
                  <a:cubicBezTo>
                    <a:pt x="384" y="1154"/>
                    <a:pt x="365" y="1309"/>
                    <a:pt x="299" y="1464"/>
                  </a:cubicBezTo>
                  <a:cubicBezTo>
                    <a:pt x="219" y="1632"/>
                    <a:pt x="211" y="1635"/>
                    <a:pt x="168" y="1734"/>
                  </a:cubicBezTo>
                  <a:cubicBezTo>
                    <a:pt x="290" y="1604"/>
                    <a:pt x="392" y="1427"/>
                    <a:pt x="443" y="1228"/>
                  </a:cubicBezTo>
                  <a:cubicBezTo>
                    <a:pt x="495" y="1031"/>
                    <a:pt x="494" y="814"/>
                    <a:pt x="439" y="624"/>
                  </a:cubicBezTo>
                  <a:cubicBezTo>
                    <a:pt x="439" y="624"/>
                    <a:pt x="420" y="551"/>
                    <a:pt x="391" y="483"/>
                  </a:cubicBezTo>
                  <a:cubicBezTo>
                    <a:pt x="363" y="414"/>
                    <a:pt x="327" y="349"/>
                    <a:pt x="327" y="349"/>
                  </a:cubicBezTo>
                  <a:lnTo>
                    <a:pt x="299" y="300"/>
                  </a:lnTo>
                  <a:cubicBezTo>
                    <a:pt x="215" y="173"/>
                    <a:pt x="112" y="7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6"/>
            <p:cNvSpPr/>
            <p:nvPr/>
          </p:nvSpPr>
          <p:spPr>
            <a:xfrm>
              <a:off x="5669925" y="2253200"/>
              <a:ext cx="18175" cy="26375"/>
            </a:xfrm>
            <a:custGeom>
              <a:avLst/>
              <a:gdLst/>
              <a:ahLst/>
              <a:cxnLst/>
              <a:rect l="l" t="t" r="r" b="b"/>
              <a:pathLst>
                <a:path w="727" h="1055" extrusionOk="0">
                  <a:moveTo>
                    <a:pt x="1" y="1"/>
                  </a:moveTo>
                  <a:cubicBezTo>
                    <a:pt x="24" y="19"/>
                    <a:pt x="88" y="58"/>
                    <a:pt x="146" y="104"/>
                  </a:cubicBezTo>
                  <a:cubicBezTo>
                    <a:pt x="203" y="150"/>
                    <a:pt x="257" y="200"/>
                    <a:pt x="283" y="224"/>
                  </a:cubicBezTo>
                  <a:cubicBezTo>
                    <a:pt x="283" y="224"/>
                    <a:pt x="316" y="249"/>
                    <a:pt x="346" y="279"/>
                  </a:cubicBezTo>
                  <a:cubicBezTo>
                    <a:pt x="377" y="308"/>
                    <a:pt x="404" y="341"/>
                    <a:pt x="404" y="341"/>
                  </a:cubicBezTo>
                  <a:cubicBezTo>
                    <a:pt x="455" y="397"/>
                    <a:pt x="498" y="463"/>
                    <a:pt x="536" y="531"/>
                  </a:cubicBezTo>
                  <a:cubicBezTo>
                    <a:pt x="590" y="635"/>
                    <a:pt x="642" y="731"/>
                    <a:pt x="665" y="845"/>
                  </a:cubicBezTo>
                  <a:cubicBezTo>
                    <a:pt x="686" y="975"/>
                    <a:pt x="681" y="980"/>
                    <a:pt x="706" y="1054"/>
                  </a:cubicBezTo>
                  <a:cubicBezTo>
                    <a:pt x="726" y="930"/>
                    <a:pt x="718" y="786"/>
                    <a:pt x="676" y="648"/>
                  </a:cubicBezTo>
                  <a:cubicBezTo>
                    <a:pt x="638" y="508"/>
                    <a:pt x="560" y="377"/>
                    <a:pt x="468" y="273"/>
                  </a:cubicBezTo>
                  <a:cubicBezTo>
                    <a:pt x="468" y="273"/>
                    <a:pt x="432" y="235"/>
                    <a:pt x="394" y="198"/>
                  </a:cubicBezTo>
                  <a:cubicBezTo>
                    <a:pt x="354" y="163"/>
                    <a:pt x="313" y="130"/>
                    <a:pt x="313" y="130"/>
                  </a:cubicBezTo>
                  <a:lnTo>
                    <a:pt x="282" y="107"/>
                  </a:lnTo>
                  <a:cubicBezTo>
                    <a:pt x="190" y="50"/>
                    <a:pt x="94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6"/>
            <p:cNvSpPr/>
            <p:nvPr/>
          </p:nvSpPr>
          <p:spPr>
            <a:xfrm>
              <a:off x="5695100" y="2129850"/>
              <a:ext cx="18900" cy="91500"/>
            </a:xfrm>
            <a:custGeom>
              <a:avLst/>
              <a:gdLst/>
              <a:ahLst/>
              <a:cxnLst/>
              <a:rect l="l" t="t" r="r" b="b"/>
              <a:pathLst>
                <a:path w="756" h="3660" extrusionOk="0">
                  <a:moveTo>
                    <a:pt x="58" y="1"/>
                  </a:moveTo>
                  <a:lnTo>
                    <a:pt x="58" y="1"/>
                  </a:lnTo>
                  <a:cubicBezTo>
                    <a:pt x="101" y="72"/>
                    <a:pt x="219" y="252"/>
                    <a:pt x="310" y="450"/>
                  </a:cubicBezTo>
                  <a:cubicBezTo>
                    <a:pt x="403" y="647"/>
                    <a:pt x="471" y="857"/>
                    <a:pt x="500" y="958"/>
                  </a:cubicBezTo>
                  <a:cubicBezTo>
                    <a:pt x="500" y="958"/>
                    <a:pt x="540" y="1079"/>
                    <a:pt x="566" y="1203"/>
                  </a:cubicBezTo>
                  <a:cubicBezTo>
                    <a:pt x="595" y="1329"/>
                    <a:pt x="610" y="1455"/>
                    <a:pt x="610" y="1455"/>
                  </a:cubicBezTo>
                  <a:cubicBezTo>
                    <a:pt x="638" y="1680"/>
                    <a:pt x="640" y="1918"/>
                    <a:pt x="609" y="2154"/>
                  </a:cubicBezTo>
                  <a:cubicBezTo>
                    <a:pt x="562" y="2503"/>
                    <a:pt x="478" y="2818"/>
                    <a:pt x="321" y="3129"/>
                  </a:cubicBezTo>
                  <a:cubicBezTo>
                    <a:pt x="232" y="3302"/>
                    <a:pt x="172" y="3383"/>
                    <a:pt x="132" y="3451"/>
                  </a:cubicBezTo>
                  <a:cubicBezTo>
                    <a:pt x="98" y="3505"/>
                    <a:pt x="65" y="3557"/>
                    <a:pt x="0" y="3659"/>
                  </a:cubicBezTo>
                  <a:cubicBezTo>
                    <a:pt x="246" y="3389"/>
                    <a:pt x="462" y="3035"/>
                    <a:pt x="589" y="2639"/>
                  </a:cubicBezTo>
                  <a:cubicBezTo>
                    <a:pt x="718" y="2246"/>
                    <a:pt x="755" y="1813"/>
                    <a:pt x="699" y="1419"/>
                  </a:cubicBezTo>
                  <a:cubicBezTo>
                    <a:pt x="699" y="1419"/>
                    <a:pt x="679" y="1268"/>
                    <a:pt x="643" y="1122"/>
                  </a:cubicBezTo>
                  <a:cubicBezTo>
                    <a:pt x="607" y="976"/>
                    <a:pt x="556" y="834"/>
                    <a:pt x="556" y="834"/>
                  </a:cubicBezTo>
                  <a:lnTo>
                    <a:pt x="517" y="728"/>
                  </a:lnTo>
                  <a:cubicBezTo>
                    <a:pt x="397" y="444"/>
                    <a:pt x="238" y="206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6"/>
            <p:cNvSpPr/>
            <p:nvPr/>
          </p:nvSpPr>
          <p:spPr>
            <a:xfrm>
              <a:off x="5539425" y="2136375"/>
              <a:ext cx="22650" cy="31700"/>
            </a:xfrm>
            <a:custGeom>
              <a:avLst/>
              <a:gdLst/>
              <a:ahLst/>
              <a:cxnLst/>
              <a:rect l="l" t="t" r="r" b="b"/>
              <a:pathLst>
                <a:path w="906" h="1268" extrusionOk="0">
                  <a:moveTo>
                    <a:pt x="905" y="1"/>
                  </a:moveTo>
                  <a:cubicBezTo>
                    <a:pt x="851" y="43"/>
                    <a:pt x="663" y="241"/>
                    <a:pt x="614" y="309"/>
                  </a:cubicBezTo>
                  <a:lnTo>
                    <a:pt x="496" y="476"/>
                  </a:lnTo>
                  <a:cubicBezTo>
                    <a:pt x="445" y="551"/>
                    <a:pt x="389" y="628"/>
                    <a:pt x="334" y="704"/>
                  </a:cubicBezTo>
                  <a:cubicBezTo>
                    <a:pt x="252" y="820"/>
                    <a:pt x="193" y="935"/>
                    <a:pt x="116" y="1051"/>
                  </a:cubicBezTo>
                  <a:cubicBezTo>
                    <a:pt x="30" y="1179"/>
                    <a:pt x="28" y="1185"/>
                    <a:pt x="0" y="1268"/>
                  </a:cubicBezTo>
                  <a:cubicBezTo>
                    <a:pt x="185" y="1048"/>
                    <a:pt x="400" y="775"/>
                    <a:pt x="578" y="522"/>
                  </a:cubicBezTo>
                  <a:lnTo>
                    <a:pt x="713" y="330"/>
                  </a:lnTo>
                  <a:lnTo>
                    <a:pt x="738" y="295"/>
                  </a:lnTo>
                  <a:cubicBezTo>
                    <a:pt x="801" y="193"/>
                    <a:pt x="855" y="97"/>
                    <a:pt x="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6"/>
            <p:cNvSpPr/>
            <p:nvPr/>
          </p:nvSpPr>
          <p:spPr>
            <a:xfrm>
              <a:off x="5484425" y="2159075"/>
              <a:ext cx="16925" cy="37025"/>
            </a:xfrm>
            <a:custGeom>
              <a:avLst/>
              <a:gdLst/>
              <a:ahLst/>
              <a:cxnLst/>
              <a:rect l="l" t="t" r="r" b="b"/>
              <a:pathLst>
                <a:path w="677" h="1481" extrusionOk="0">
                  <a:moveTo>
                    <a:pt x="1" y="1"/>
                  </a:moveTo>
                  <a:cubicBezTo>
                    <a:pt x="27" y="68"/>
                    <a:pt x="145" y="326"/>
                    <a:pt x="185" y="402"/>
                  </a:cubicBezTo>
                  <a:lnTo>
                    <a:pt x="235" y="495"/>
                  </a:lnTo>
                  <a:lnTo>
                    <a:pt x="285" y="589"/>
                  </a:lnTo>
                  <a:cubicBezTo>
                    <a:pt x="328" y="672"/>
                    <a:pt x="368" y="762"/>
                    <a:pt x="407" y="853"/>
                  </a:cubicBezTo>
                  <a:cubicBezTo>
                    <a:pt x="465" y="988"/>
                    <a:pt x="526" y="1106"/>
                    <a:pt x="575" y="1242"/>
                  </a:cubicBezTo>
                  <a:cubicBezTo>
                    <a:pt x="627" y="1395"/>
                    <a:pt x="628" y="1401"/>
                    <a:pt x="677" y="1480"/>
                  </a:cubicBezTo>
                  <a:cubicBezTo>
                    <a:pt x="626" y="1183"/>
                    <a:pt x="514" y="828"/>
                    <a:pt x="363" y="538"/>
                  </a:cubicBezTo>
                  <a:lnTo>
                    <a:pt x="305" y="428"/>
                  </a:lnTo>
                  <a:cubicBezTo>
                    <a:pt x="274" y="375"/>
                    <a:pt x="244" y="321"/>
                    <a:pt x="244" y="321"/>
                  </a:cubicBezTo>
                  <a:lnTo>
                    <a:pt x="220" y="281"/>
                  </a:lnTo>
                  <a:cubicBezTo>
                    <a:pt x="150" y="176"/>
                    <a:pt x="76" y="8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6"/>
            <p:cNvSpPr/>
            <p:nvPr/>
          </p:nvSpPr>
          <p:spPr>
            <a:xfrm>
              <a:off x="5393475" y="2184475"/>
              <a:ext cx="24725" cy="32950"/>
            </a:xfrm>
            <a:custGeom>
              <a:avLst/>
              <a:gdLst/>
              <a:ahLst/>
              <a:cxnLst/>
              <a:rect l="l" t="t" r="r" b="b"/>
              <a:pathLst>
                <a:path w="989" h="1318" extrusionOk="0">
                  <a:moveTo>
                    <a:pt x="23" y="0"/>
                  </a:moveTo>
                  <a:cubicBezTo>
                    <a:pt x="13" y="36"/>
                    <a:pt x="0" y="132"/>
                    <a:pt x="4" y="233"/>
                  </a:cubicBezTo>
                  <a:cubicBezTo>
                    <a:pt x="11" y="332"/>
                    <a:pt x="30" y="435"/>
                    <a:pt x="50" y="480"/>
                  </a:cubicBezTo>
                  <a:cubicBezTo>
                    <a:pt x="50" y="480"/>
                    <a:pt x="55" y="494"/>
                    <a:pt x="63" y="515"/>
                  </a:cubicBezTo>
                  <a:cubicBezTo>
                    <a:pt x="70" y="537"/>
                    <a:pt x="82" y="564"/>
                    <a:pt x="95" y="591"/>
                  </a:cubicBezTo>
                  <a:cubicBezTo>
                    <a:pt x="120" y="645"/>
                    <a:pt x="150" y="695"/>
                    <a:pt x="150" y="695"/>
                  </a:cubicBezTo>
                  <a:cubicBezTo>
                    <a:pt x="201" y="790"/>
                    <a:pt x="267" y="878"/>
                    <a:pt x="341" y="960"/>
                  </a:cubicBezTo>
                  <a:cubicBezTo>
                    <a:pt x="452" y="1084"/>
                    <a:pt x="581" y="1164"/>
                    <a:pt x="720" y="1238"/>
                  </a:cubicBezTo>
                  <a:cubicBezTo>
                    <a:pt x="879" y="1316"/>
                    <a:pt x="891" y="1310"/>
                    <a:pt x="988" y="1317"/>
                  </a:cubicBezTo>
                  <a:cubicBezTo>
                    <a:pt x="684" y="1206"/>
                    <a:pt x="386" y="939"/>
                    <a:pt x="225" y="641"/>
                  </a:cubicBezTo>
                  <a:cubicBezTo>
                    <a:pt x="225" y="641"/>
                    <a:pt x="217" y="627"/>
                    <a:pt x="206" y="607"/>
                  </a:cubicBezTo>
                  <a:cubicBezTo>
                    <a:pt x="196" y="585"/>
                    <a:pt x="182" y="556"/>
                    <a:pt x="168" y="527"/>
                  </a:cubicBezTo>
                  <a:cubicBezTo>
                    <a:pt x="143" y="468"/>
                    <a:pt x="121" y="408"/>
                    <a:pt x="121" y="408"/>
                  </a:cubicBezTo>
                  <a:lnTo>
                    <a:pt x="108" y="362"/>
                  </a:lnTo>
                  <a:lnTo>
                    <a:pt x="107" y="362"/>
                  </a:lnTo>
                  <a:cubicBezTo>
                    <a:pt x="65" y="239"/>
                    <a:pt x="37" y="12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6"/>
            <p:cNvSpPr/>
            <p:nvPr/>
          </p:nvSpPr>
          <p:spPr>
            <a:xfrm>
              <a:off x="5379575" y="2207875"/>
              <a:ext cx="60800" cy="22150"/>
            </a:xfrm>
            <a:custGeom>
              <a:avLst/>
              <a:gdLst/>
              <a:ahLst/>
              <a:cxnLst/>
              <a:rect l="l" t="t" r="r" b="b"/>
              <a:pathLst>
                <a:path w="2432" h="886" extrusionOk="0">
                  <a:moveTo>
                    <a:pt x="0" y="1"/>
                  </a:moveTo>
                  <a:cubicBezTo>
                    <a:pt x="23" y="54"/>
                    <a:pt x="98" y="186"/>
                    <a:pt x="199" y="303"/>
                  </a:cubicBezTo>
                  <a:cubicBezTo>
                    <a:pt x="299" y="423"/>
                    <a:pt x="423" y="528"/>
                    <a:pt x="488" y="569"/>
                  </a:cubicBezTo>
                  <a:cubicBezTo>
                    <a:pt x="488" y="569"/>
                    <a:pt x="565" y="622"/>
                    <a:pt x="647" y="665"/>
                  </a:cubicBezTo>
                  <a:cubicBezTo>
                    <a:pt x="729" y="709"/>
                    <a:pt x="816" y="745"/>
                    <a:pt x="816" y="745"/>
                  </a:cubicBezTo>
                  <a:cubicBezTo>
                    <a:pt x="968" y="807"/>
                    <a:pt x="1136" y="854"/>
                    <a:pt x="1308" y="874"/>
                  </a:cubicBezTo>
                  <a:cubicBezTo>
                    <a:pt x="1370" y="882"/>
                    <a:pt x="1431" y="885"/>
                    <a:pt x="1490" y="885"/>
                  </a:cubicBezTo>
                  <a:cubicBezTo>
                    <a:pt x="1678" y="885"/>
                    <a:pt x="1857" y="851"/>
                    <a:pt x="2038" y="800"/>
                  </a:cubicBezTo>
                  <a:cubicBezTo>
                    <a:pt x="2301" y="714"/>
                    <a:pt x="2308" y="698"/>
                    <a:pt x="2431" y="608"/>
                  </a:cubicBezTo>
                  <a:lnTo>
                    <a:pt x="2431" y="608"/>
                  </a:lnTo>
                  <a:cubicBezTo>
                    <a:pt x="2203" y="720"/>
                    <a:pt x="1928" y="794"/>
                    <a:pt x="1647" y="802"/>
                  </a:cubicBezTo>
                  <a:cubicBezTo>
                    <a:pt x="1624" y="803"/>
                    <a:pt x="1601" y="803"/>
                    <a:pt x="1577" y="803"/>
                  </a:cubicBezTo>
                  <a:cubicBezTo>
                    <a:pt x="1319" y="803"/>
                    <a:pt x="1060" y="749"/>
                    <a:pt x="835" y="652"/>
                  </a:cubicBezTo>
                  <a:cubicBezTo>
                    <a:pt x="835" y="652"/>
                    <a:pt x="741" y="614"/>
                    <a:pt x="653" y="563"/>
                  </a:cubicBezTo>
                  <a:cubicBezTo>
                    <a:pt x="565" y="513"/>
                    <a:pt x="483" y="454"/>
                    <a:pt x="483" y="454"/>
                  </a:cubicBezTo>
                  <a:lnTo>
                    <a:pt x="422" y="408"/>
                  </a:lnTo>
                  <a:cubicBezTo>
                    <a:pt x="254" y="286"/>
                    <a:pt x="117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6"/>
            <p:cNvSpPr/>
            <p:nvPr/>
          </p:nvSpPr>
          <p:spPr>
            <a:xfrm>
              <a:off x="5384850" y="2130850"/>
              <a:ext cx="42475" cy="24700"/>
            </a:xfrm>
            <a:custGeom>
              <a:avLst/>
              <a:gdLst/>
              <a:ahLst/>
              <a:cxnLst/>
              <a:rect l="l" t="t" r="r" b="b"/>
              <a:pathLst>
                <a:path w="1699" h="988" extrusionOk="0">
                  <a:moveTo>
                    <a:pt x="1429" y="1"/>
                  </a:moveTo>
                  <a:cubicBezTo>
                    <a:pt x="1312" y="3"/>
                    <a:pt x="1192" y="18"/>
                    <a:pt x="1137" y="36"/>
                  </a:cubicBezTo>
                  <a:cubicBezTo>
                    <a:pt x="1137" y="36"/>
                    <a:pt x="1120" y="40"/>
                    <a:pt x="1096" y="47"/>
                  </a:cubicBezTo>
                  <a:cubicBezTo>
                    <a:pt x="1071" y="54"/>
                    <a:pt x="1037" y="65"/>
                    <a:pt x="1005" y="78"/>
                  </a:cubicBezTo>
                  <a:cubicBezTo>
                    <a:pt x="939" y="99"/>
                    <a:pt x="876" y="129"/>
                    <a:pt x="876" y="129"/>
                  </a:cubicBezTo>
                  <a:cubicBezTo>
                    <a:pt x="763" y="176"/>
                    <a:pt x="650" y="240"/>
                    <a:pt x="543" y="312"/>
                  </a:cubicBezTo>
                  <a:cubicBezTo>
                    <a:pt x="385" y="422"/>
                    <a:pt x="268" y="554"/>
                    <a:pt x="155" y="699"/>
                  </a:cubicBezTo>
                  <a:cubicBezTo>
                    <a:pt x="32" y="866"/>
                    <a:pt x="35" y="879"/>
                    <a:pt x="0" y="987"/>
                  </a:cubicBezTo>
                  <a:cubicBezTo>
                    <a:pt x="100" y="827"/>
                    <a:pt x="237" y="668"/>
                    <a:pt x="397" y="532"/>
                  </a:cubicBezTo>
                  <a:cubicBezTo>
                    <a:pt x="556" y="396"/>
                    <a:pt x="742" y="288"/>
                    <a:pt x="925" y="208"/>
                  </a:cubicBezTo>
                  <a:cubicBezTo>
                    <a:pt x="925" y="208"/>
                    <a:pt x="942" y="200"/>
                    <a:pt x="968" y="189"/>
                  </a:cubicBezTo>
                  <a:cubicBezTo>
                    <a:pt x="994" y="179"/>
                    <a:pt x="1030" y="166"/>
                    <a:pt x="1065" y="153"/>
                  </a:cubicBezTo>
                  <a:cubicBezTo>
                    <a:pt x="1138" y="131"/>
                    <a:pt x="1210" y="111"/>
                    <a:pt x="1210" y="111"/>
                  </a:cubicBezTo>
                  <a:lnTo>
                    <a:pt x="1265" y="99"/>
                  </a:lnTo>
                  <a:cubicBezTo>
                    <a:pt x="1416" y="60"/>
                    <a:pt x="1557" y="38"/>
                    <a:pt x="1699" y="29"/>
                  </a:cubicBezTo>
                  <a:cubicBezTo>
                    <a:pt x="1657" y="18"/>
                    <a:pt x="1545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6"/>
            <p:cNvSpPr/>
            <p:nvPr/>
          </p:nvSpPr>
          <p:spPr>
            <a:xfrm>
              <a:off x="5404550" y="2138100"/>
              <a:ext cx="74775" cy="12775"/>
            </a:xfrm>
            <a:custGeom>
              <a:avLst/>
              <a:gdLst/>
              <a:ahLst/>
              <a:cxnLst/>
              <a:rect l="l" t="t" r="r" b="b"/>
              <a:pathLst>
                <a:path w="2991" h="511" extrusionOk="0">
                  <a:moveTo>
                    <a:pt x="1506" y="0"/>
                  </a:moveTo>
                  <a:cubicBezTo>
                    <a:pt x="1416" y="0"/>
                    <a:pt x="1326" y="5"/>
                    <a:pt x="1235" y="13"/>
                  </a:cubicBezTo>
                  <a:cubicBezTo>
                    <a:pt x="941" y="41"/>
                    <a:pt x="685" y="123"/>
                    <a:pt x="424" y="238"/>
                  </a:cubicBezTo>
                  <a:cubicBezTo>
                    <a:pt x="137" y="373"/>
                    <a:pt x="132" y="393"/>
                    <a:pt x="0" y="506"/>
                  </a:cubicBezTo>
                  <a:cubicBezTo>
                    <a:pt x="247" y="349"/>
                    <a:pt x="548" y="225"/>
                    <a:pt x="866" y="156"/>
                  </a:cubicBezTo>
                  <a:cubicBezTo>
                    <a:pt x="1062" y="112"/>
                    <a:pt x="1264" y="93"/>
                    <a:pt x="1463" y="93"/>
                  </a:cubicBezTo>
                  <a:cubicBezTo>
                    <a:pt x="1586" y="93"/>
                    <a:pt x="1708" y="100"/>
                    <a:pt x="1826" y="113"/>
                  </a:cubicBezTo>
                  <a:cubicBezTo>
                    <a:pt x="1826" y="113"/>
                    <a:pt x="1856" y="115"/>
                    <a:pt x="1899" y="122"/>
                  </a:cubicBezTo>
                  <a:cubicBezTo>
                    <a:pt x="1942" y="129"/>
                    <a:pt x="2000" y="139"/>
                    <a:pt x="2058" y="150"/>
                  </a:cubicBezTo>
                  <a:cubicBezTo>
                    <a:pt x="2116" y="162"/>
                    <a:pt x="2172" y="178"/>
                    <a:pt x="2215" y="189"/>
                  </a:cubicBezTo>
                  <a:cubicBezTo>
                    <a:pt x="2258" y="199"/>
                    <a:pt x="2285" y="208"/>
                    <a:pt x="2285" y="208"/>
                  </a:cubicBezTo>
                  <a:lnTo>
                    <a:pt x="2369" y="236"/>
                  </a:lnTo>
                  <a:cubicBezTo>
                    <a:pt x="2598" y="308"/>
                    <a:pt x="2801" y="400"/>
                    <a:pt x="2990" y="510"/>
                  </a:cubicBezTo>
                  <a:cubicBezTo>
                    <a:pt x="2965" y="488"/>
                    <a:pt x="2918" y="452"/>
                    <a:pt x="2859" y="406"/>
                  </a:cubicBezTo>
                  <a:cubicBezTo>
                    <a:pt x="2800" y="363"/>
                    <a:pt x="2724" y="318"/>
                    <a:pt x="2648" y="272"/>
                  </a:cubicBezTo>
                  <a:cubicBezTo>
                    <a:pt x="2491" y="187"/>
                    <a:pt x="2319" y="118"/>
                    <a:pt x="2234" y="98"/>
                  </a:cubicBezTo>
                  <a:cubicBezTo>
                    <a:pt x="2234" y="98"/>
                    <a:pt x="2208" y="92"/>
                    <a:pt x="2170" y="82"/>
                  </a:cubicBezTo>
                  <a:cubicBezTo>
                    <a:pt x="2131" y="71"/>
                    <a:pt x="2080" y="59"/>
                    <a:pt x="2027" y="51"/>
                  </a:cubicBezTo>
                  <a:cubicBezTo>
                    <a:pt x="1975" y="42"/>
                    <a:pt x="1922" y="31"/>
                    <a:pt x="1883" y="26"/>
                  </a:cubicBezTo>
                  <a:cubicBezTo>
                    <a:pt x="1843" y="21"/>
                    <a:pt x="1817" y="19"/>
                    <a:pt x="1817" y="19"/>
                  </a:cubicBezTo>
                  <a:cubicBezTo>
                    <a:pt x="1716" y="6"/>
                    <a:pt x="1611" y="0"/>
                    <a:pt x="1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6"/>
            <p:cNvSpPr/>
            <p:nvPr/>
          </p:nvSpPr>
          <p:spPr>
            <a:xfrm>
              <a:off x="5514650" y="2030275"/>
              <a:ext cx="92025" cy="57625"/>
            </a:xfrm>
            <a:custGeom>
              <a:avLst/>
              <a:gdLst/>
              <a:ahLst/>
              <a:cxnLst/>
              <a:rect l="l" t="t" r="r" b="b"/>
              <a:pathLst>
                <a:path w="3681" h="2305" extrusionOk="0">
                  <a:moveTo>
                    <a:pt x="3601" y="0"/>
                  </a:moveTo>
                  <a:cubicBezTo>
                    <a:pt x="3680" y="497"/>
                    <a:pt x="3531" y="1075"/>
                    <a:pt x="3178" y="1509"/>
                  </a:cubicBezTo>
                  <a:cubicBezTo>
                    <a:pt x="2846" y="1940"/>
                    <a:pt x="2314" y="2212"/>
                    <a:pt x="1796" y="2212"/>
                  </a:cubicBezTo>
                  <a:cubicBezTo>
                    <a:pt x="1780" y="2212"/>
                    <a:pt x="1764" y="2212"/>
                    <a:pt x="1748" y="2212"/>
                  </a:cubicBezTo>
                  <a:cubicBezTo>
                    <a:pt x="1748" y="2212"/>
                    <a:pt x="1745" y="2212"/>
                    <a:pt x="1740" y="2212"/>
                  </a:cubicBezTo>
                  <a:cubicBezTo>
                    <a:pt x="1700" y="2212"/>
                    <a:pt x="1522" y="2209"/>
                    <a:pt x="1349" y="2167"/>
                  </a:cubicBezTo>
                  <a:cubicBezTo>
                    <a:pt x="1251" y="2145"/>
                    <a:pt x="1153" y="2118"/>
                    <a:pt x="1083" y="2090"/>
                  </a:cubicBezTo>
                  <a:cubicBezTo>
                    <a:pt x="1048" y="2077"/>
                    <a:pt x="1019" y="2065"/>
                    <a:pt x="998" y="2057"/>
                  </a:cubicBezTo>
                  <a:cubicBezTo>
                    <a:pt x="978" y="2048"/>
                    <a:pt x="966" y="2043"/>
                    <a:pt x="966" y="2043"/>
                  </a:cubicBezTo>
                  <a:cubicBezTo>
                    <a:pt x="966" y="2043"/>
                    <a:pt x="933" y="2027"/>
                    <a:pt x="898" y="2011"/>
                  </a:cubicBezTo>
                  <a:cubicBezTo>
                    <a:pt x="865" y="1994"/>
                    <a:pt x="831" y="1977"/>
                    <a:pt x="831" y="1977"/>
                  </a:cubicBezTo>
                  <a:lnTo>
                    <a:pt x="830" y="1977"/>
                  </a:lnTo>
                  <a:cubicBezTo>
                    <a:pt x="463" y="1789"/>
                    <a:pt x="181" y="1510"/>
                    <a:pt x="1" y="1180"/>
                  </a:cubicBezTo>
                  <a:lnTo>
                    <a:pt x="1" y="1180"/>
                  </a:lnTo>
                  <a:cubicBezTo>
                    <a:pt x="42" y="1286"/>
                    <a:pt x="178" y="1558"/>
                    <a:pt x="407" y="1768"/>
                  </a:cubicBezTo>
                  <a:cubicBezTo>
                    <a:pt x="629" y="1984"/>
                    <a:pt x="918" y="2133"/>
                    <a:pt x="1060" y="2179"/>
                  </a:cubicBezTo>
                  <a:cubicBezTo>
                    <a:pt x="1060" y="2179"/>
                    <a:pt x="1233" y="2246"/>
                    <a:pt x="1416" y="2274"/>
                  </a:cubicBezTo>
                  <a:cubicBezTo>
                    <a:pt x="1568" y="2303"/>
                    <a:pt x="1723" y="2305"/>
                    <a:pt x="1769" y="2305"/>
                  </a:cubicBezTo>
                  <a:cubicBezTo>
                    <a:pt x="1778" y="2305"/>
                    <a:pt x="1783" y="2305"/>
                    <a:pt x="1783" y="2305"/>
                  </a:cubicBezTo>
                  <a:cubicBezTo>
                    <a:pt x="2110" y="2301"/>
                    <a:pt x="2454" y="2210"/>
                    <a:pt x="2742" y="2020"/>
                  </a:cubicBezTo>
                  <a:cubicBezTo>
                    <a:pt x="3172" y="1739"/>
                    <a:pt x="3440" y="1329"/>
                    <a:pt x="3581" y="859"/>
                  </a:cubicBezTo>
                  <a:cubicBezTo>
                    <a:pt x="3655" y="593"/>
                    <a:pt x="3649" y="447"/>
                    <a:pt x="3653" y="337"/>
                  </a:cubicBezTo>
                  <a:cubicBezTo>
                    <a:pt x="3649" y="285"/>
                    <a:pt x="3645" y="238"/>
                    <a:pt x="3639" y="181"/>
                  </a:cubicBezTo>
                  <a:cubicBezTo>
                    <a:pt x="3631" y="129"/>
                    <a:pt x="3617" y="73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6"/>
            <p:cNvSpPr/>
            <p:nvPr/>
          </p:nvSpPr>
          <p:spPr>
            <a:xfrm>
              <a:off x="5528425" y="2037800"/>
              <a:ext cx="58975" cy="36325"/>
            </a:xfrm>
            <a:custGeom>
              <a:avLst/>
              <a:gdLst/>
              <a:ahLst/>
              <a:cxnLst/>
              <a:rect l="l" t="t" r="r" b="b"/>
              <a:pathLst>
                <a:path w="2359" h="1453" extrusionOk="0">
                  <a:moveTo>
                    <a:pt x="2358" y="0"/>
                  </a:moveTo>
                  <a:lnTo>
                    <a:pt x="2358" y="0"/>
                  </a:lnTo>
                  <a:cubicBezTo>
                    <a:pt x="2284" y="269"/>
                    <a:pt x="2137" y="548"/>
                    <a:pt x="1924" y="774"/>
                  </a:cubicBezTo>
                  <a:cubicBezTo>
                    <a:pt x="1715" y="1003"/>
                    <a:pt x="1444" y="1178"/>
                    <a:pt x="1163" y="1271"/>
                  </a:cubicBezTo>
                  <a:cubicBezTo>
                    <a:pt x="1163" y="1271"/>
                    <a:pt x="1058" y="1307"/>
                    <a:pt x="948" y="1329"/>
                  </a:cubicBezTo>
                  <a:cubicBezTo>
                    <a:pt x="839" y="1352"/>
                    <a:pt x="727" y="1360"/>
                    <a:pt x="727" y="1360"/>
                  </a:cubicBezTo>
                  <a:lnTo>
                    <a:pt x="643" y="1366"/>
                  </a:lnTo>
                  <a:cubicBezTo>
                    <a:pt x="599" y="1368"/>
                    <a:pt x="555" y="1370"/>
                    <a:pt x="512" y="1370"/>
                  </a:cubicBezTo>
                  <a:cubicBezTo>
                    <a:pt x="333" y="1370"/>
                    <a:pt x="163" y="1347"/>
                    <a:pt x="0" y="1304"/>
                  </a:cubicBezTo>
                  <a:lnTo>
                    <a:pt x="0" y="1304"/>
                  </a:lnTo>
                  <a:cubicBezTo>
                    <a:pt x="56" y="1333"/>
                    <a:pt x="211" y="1397"/>
                    <a:pt x="381" y="1426"/>
                  </a:cubicBezTo>
                  <a:cubicBezTo>
                    <a:pt x="483" y="1445"/>
                    <a:pt x="590" y="1452"/>
                    <a:pt x="676" y="1452"/>
                  </a:cubicBezTo>
                  <a:cubicBezTo>
                    <a:pt x="733" y="1452"/>
                    <a:pt x="780" y="1449"/>
                    <a:pt x="813" y="1445"/>
                  </a:cubicBezTo>
                  <a:cubicBezTo>
                    <a:pt x="813" y="1445"/>
                    <a:pt x="915" y="1434"/>
                    <a:pt x="1014" y="1409"/>
                  </a:cubicBezTo>
                  <a:cubicBezTo>
                    <a:pt x="1115" y="1386"/>
                    <a:pt x="1212" y="1352"/>
                    <a:pt x="1212" y="1352"/>
                  </a:cubicBezTo>
                  <a:cubicBezTo>
                    <a:pt x="1384" y="1291"/>
                    <a:pt x="1555" y="1204"/>
                    <a:pt x="1707" y="1088"/>
                  </a:cubicBezTo>
                  <a:cubicBezTo>
                    <a:pt x="1934" y="914"/>
                    <a:pt x="2090" y="703"/>
                    <a:pt x="2218" y="461"/>
                  </a:cubicBezTo>
                  <a:cubicBezTo>
                    <a:pt x="2288" y="324"/>
                    <a:pt x="2310" y="248"/>
                    <a:pt x="2329" y="188"/>
                  </a:cubicBezTo>
                  <a:cubicBezTo>
                    <a:pt x="2344" y="129"/>
                    <a:pt x="2352" y="83"/>
                    <a:pt x="2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6"/>
            <p:cNvSpPr/>
            <p:nvPr/>
          </p:nvSpPr>
          <p:spPr>
            <a:xfrm>
              <a:off x="5518200" y="2042025"/>
              <a:ext cx="44275" cy="16000"/>
            </a:xfrm>
            <a:custGeom>
              <a:avLst/>
              <a:gdLst/>
              <a:ahLst/>
              <a:cxnLst/>
              <a:rect l="l" t="t" r="r" b="b"/>
              <a:pathLst>
                <a:path w="1771" h="640" extrusionOk="0">
                  <a:moveTo>
                    <a:pt x="1770" y="1"/>
                  </a:moveTo>
                  <a:cubicBezTo>
                    <a:pt x="1673" y="171"/>
                    <a:pt x="1517" y="327"/>
                    <a:pt x="1326" y="426"/>
                  </a:cubicBezTo>
                  <a:cubicBezTo>
                    <a:pt x="1173" y="506"/>
                    <a:pt x="1001" y="548"/>
                    <a:pt x="836" y="548"/>
                  </a:cubicBezTo>
                  <a:cubicBezTo>
                    <a:pt x="794" y="548"/>
                    <a:pt x="754" y="546"/>
                    <a:pt x="714" y="540"/>
                  </a:cubicBezTo>
                  <a:cubicBezTo>
                    <a:pt x="714" y="540"/>
                    <a:pt x="637" y="532"/>
                    <a:pt x="564" y="510"/>
                  </a:cubicBezTo>
                  <a:cubicBezTo>
                    <a:pt x="489" y="491"/>
                    <a:pt x="419" y="459"/>
                    <a:pt x="419" y="459"/>
                  </a:cubicBezTo>
                  <a:lnTo>
                    <a:pt x="366" y="434"/>
                  </a:lnTo>
                  <a:cubicBezTo>
                    <a:pt x="223" y="368"/>
                    <a:pt x="102" y="282"/>
                    <a:pt x="0" y="176"/>
                  </a:cubicBezTo>
                  <a:lnTo>
                    <a:pt x="0" y="176"/>
                  </a:lnTo>
                  <a:cubicBezTo>
                    <a:pt x="20" y="216"/>
                    <a:pt x="84" y="317"/>
                    <a:pt x="174" y="398"/>
                  </a:cubicBezTo>
                  <a:cubicBezTo>
                    <a:pt x="264" y="481"/>
                    <a:pt x="377" y="545"/>
                    <a:pt x="433" y="565"/>
                  </a:cubicBezTo>
                  <a:cubicBezTo>
                    <a:pt x="433" y="565"/>
                    <a:pt x="501" y="592"/>
                    <a:pt x="572" y="608"/>
                  </a:cubicBezTo>
                  <a:cubicBezTo>
                    <a:pt x="644" y="626"/>
                    <a:pt x="717" y="633"/>
                    <a:pt x="717" y="633"/>
                  </a:cubicBezTo>
                  <a:cubicBezTo>
                    <a:pt x="756" y="638"/>
                    <a:pt x="795" y="640"/>
                    <a:pt x="834" y="640"/>
                  </a:cubicBezTo>
                  <a:cubicBezTo>
                    <a:pt x="928" y="640"/>
                    <a:pt x="1023" y="628"/>
                    <a:pt x="1116" y="601"/>
                  </a:cubicBezTo>
                  <a:cubicBezTo>
                    <a:pt x="1313" y="545"/>
                    <a:pt x="1464" y="432"/>
                    <a:pt x="1598" y="294"/>
                  </a:cubicBezTo>
                  <a:cubicBezTo>
                    <a:pt x="1741" y="131"/>
                    <a:pt x="1736" y="113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6"/>
            <p:cNvSpPr/>
            <p:nvPr/>
          </p:nvSpPr>
          <p:spPr>
            <a:xfrm>
              <a:off x="5532250" y="2021850"/>
              <a:ext cx="34775" cy="8475"/>
            </a:xfrm>
            <a:custGeom>
              <a:avLst/>
              <a:gdLst/>
              <a:ahLst/>
              <a:cxnLst/>
              <a:rect l="l" t="t" r="r" b="b"/>
              <a:pathLst>
                <a:path w="1391" h="339" extrusionOk="0">
                  <a:moveTo>
                    <a:pt x="586" y="1"/>
                  </a:moveTo>
                  <a:cubicBezTo>
                    <a:pt x="579" y="1"/>
                    <a:pt x="573" y="1"/>
                    <a:pt x="566" y="1"/>
                  </a:cubicBezTo>
                  <a:cubicBezTo>
                    <a:pt x="566" y="1"/>
                    <a:pt x="509" y="1"/>
                    <a:pt x="451" y="5"/>
                  </a:cubicBezTo>
                  <a:cubicBezTo>
                    <a:pt x="395" y="11"/>
                    <a:pt x="339" y="20"/>
                    <a:pt x="339" y="20"/>
                  </a:cubicBezTo>
                  <a:lnTo>
                    <a:pt x="297" y="28"/>
                  </a:lnTo>
                  <a:cubicBezTo>
                    <a:pt x="183" y="57"/>
                    <a:pt x="86" y="106"/>
                    <a:pt x="1" y="163"/>
                  </a:cubicBezTo>
                  <a:cubicBezTo>
                    <a:pt x="33" y="159"/>
                    <a:pt x="111" y="138"/>
                    <a:pt x="191" y="127"/>
                  </a:cubicBezTo>
                  <a:cubicBezTo>
                    <a:pt x="271" y="116"/>
                    <a:pt x="351" y="109"/>
                    <a:pt x="389" y="105"/>
                  </a:cubicBezTo>
                  <a:cubicBezTo>
                    <a:pt x="389" y="105"/>
                    <a:pt x="435" y="97"/>
                    <a:pt x="482" y="96"/>
                  </a:cubicBezTo>
                  <a:cubicBezTo>
                    <a:pt x="512" y="93"/>
                    <a:pt x="543" y="93"/>
                    <a:pt x="560" y="93"/>
                  </a:cubicBezTo>
                  <a:cubicBezTo>
                    <a:pt x="568" y="93"/>
                    <a:pt x="574" y="93"/>
                    <a:pt x="574" y="93"/>
                  </a:cubicBezTo>
                  <a:cubicBezTo>
                    <a:pt x="657" y="93"/>
                    <a:pt x="742" y="104"/>
                    <a:pt x="828" y="122"/>
                  </a:cubicBezTo>
                  <a:cubicBezTo>
                    <a:pt x="952" y="149"/>
                    <a:pt x="1069" y="174"/>
                    <a:pt x="1184" y="234"/>
                  </a:cubicBezTo>
                  <a:cubicBezTo>
                    <a:pt x="1309" y="303"/>
                    <a:pt x="1310" y="309"/>
                    <a:pt x="1390" y="339"/>
                  </a:cubicBezTo>
                  <a:cubicBezTo>
                    <a:pt x="1205" y="144"/>
                    <a:pt x="88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6"/>
            <p:cNvSpPr/>
            <p:nvPr/>
          </p:nvSpPr>
          <p:spPr>
            <a:xfrm>
              <a:off x="5540850" y="1991050"/>
              <a:ext cx="7225" cy="18750"/>
            </a:xfrm>
            <a:custGeom>
              <a:avLst/>
              <a:gdLst/>
              <a:ahLst/>
              <a:cxnLst/>
              <a:rect l="l" t="t" r="r" b="b"/>
              <a:pathLst>
                <a:path w="289" h="750" extrusionOk="0">
                  <a:moveTo>
                    <a:pt x="288" y="0"/>
                  </a:moveTo>
                  <a:cubicBezTo>
                    <a:pt x="249" y="8"/>
                    <a:pt x="131" y="106"/>
                    <a:pt x="112" y="151"/>
                  </a:cubicBezTo>
                  <a:cubicBezTo>
                    <a:pt x="112" y="151"/>
                    <a:pt x="63" y="252"/>
                    <a:pt x="65" y="253"/>
                  </a:cubicBezTo>
                  <a:cubicBezTo>
                    <a:pt x="47" y="299"/>
                    <a:pt x="31" y="349"/>
                    <a:pt x="19" y="399"/>
                  </a:cubicBezTo>
                  <a:cubicBezTo>
                    <a:pt x="0" y="476"/>
                    <a:pt x="10" y="549"/>
                    <a:pt x="13" y="622"/>
                  </a:cubicBezTo>
                  <a:cubicBezTo>
                    <a:pt x="19" y="705"/>
                    <a:pt x="23" y="709"/>
                    <a:pt x="52" y="750"/>
                  </a:cubicBezTo>
                  <a:cubicBezTo>
                    <a:pt x="56" y="598"/>
                    <a:pt x="94" y="425"/>
                    <a:pt x="153" y="283"/>
                  </a:cubicBezTo>
                  <a:cubicBezTo>
                    <a:pt x="153" y="283"/>
                    <a:pt x="164" y="256"/>
                    <a:pt x="176" y="229"/>
                  </a:cubicBezTo>
                  <a:lnTo>
                    <a:pt x="203" y="177"/>
                  </a:lnTo>
                  <a:lnTo>
                    <a:pt x="213" y="158"/>
                  </a:lnTo>
                  <a:cubicBezTo>
                    <a:pt x="238" y="103"/>
                    <a:pt x="261" y="51"/>
                    <a:pt x="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6"/>
            <p:cNvSpPr/>
            <p:nvPr/>
          </p:nvSpPr>
          <p:spPr>
            <a:xfrm>
              <a:off x="5519150" y="1989850"/>
              <a:ext cx="18675" cy="19900"/>
            </a:xfrm>
            <a:custGeom>
              <a:avLst/>
              <a:gdLst/>
              <a:ahLst/>
              <a:cxnLst/>
              <a:rect l="l" t="t" r="r" b="b"/>
              <a:pathLst>
                <a:path w="747" h="796" extrusionOk="0">
                  <a:moveTo>
                    <a:pt x="23" y="1"/>
                  </a:moveTo>
                  <a:cubicBezTo>
                    <a:pt x="13" y="25"/>
                    <a:pt x="0" y="90"/>
                    <a:pt x="2" y="159"/>
                  </a:cubicBezTo>
                  <a:cubicBezTo>
                    <a:pt x="6" y="227"/>
                    <a:pt x="21" y="298"/>
                    <a:pt x="36" y="329"/>
                  </a:cubicBezTo>
                  <a:cubicBezTo>
                    <a:pt x="33" y="330"/>
                    <a:pt x="112" y="469"/>
                    <a:pt x="118" y="469"/>
                  </a:cubicBezTo>
                  <a:cubicBezTo>
                    <a:pt x="118" y="469"/>
                    <a:pt x="118" y="469"/>
                    <a:pt x="118" y="469"/>
                  </a:cubicBezTo>
                  <a:cubicBezTo>
                    <a:pt x="159" y="530"/>
                    <a:pt x="211" y="585"/>
                    <a:pt x="268" y="635"/>
                  </a:cubicBezTo>
                  <a:cubicBezTo>
                    <a:pt x="355" y="708"/>
                    <a:pt x="453" y="745"/>
                    <a:pt x="557" y="775"/>
                  </a:cubicBezTo>
                  <a:cubicBezTo>
                    <a:pt x="614" y="790"/>
                    <a:pt x="644" y="796"/>
                    <a:pt x="669" y="796"/>
                  </a:cubicBezTo>
                  <a:cubicBezTo>
                    <a:pt x="694" y="796"/>
                    <a:pt x="713" y="789"/>
                    <a:pt x="746" y="780"/>
                  </a:cubicBezTo>
                  <a:cubicBezTo>
                    <a:pt x="530" y="746"/>
                    <a:pt x="313" y="593"/>
                    <a:pt x="189" y="411"/>
                  </a:cubicBezTo>
                  <a:cubicBezTo>
                    <a:pt x="189" y="411"/>
                    <a:pt x="189" y="411"/>
                    <a:pt x="189" y="411"/>
                  </a:cubicBezTo>
                  <a:cubicBezTo>
                    <a:pt x="182" y="411"/>
                    <a:pt x="105" y="267"/>
                    <a:pt x="108" y="265"/>
                  </a:cubicBezTo>
                  <a:lnTo>
                    <a:pt x="97" y="236"/>
                  </a:lnTo>
                  <a:cubicBezTo>
                    <a:pt x="63" y="158"/>
                    <a:pt x="37" y="8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6"/>
            <p:cNvSpPr/>
            <p:nvPr/>
          </p:nvSpPr>
          <p:spPr>
            <a:xfrm>
              <a:off x="5511500" y="2006050"/>
              <a:ext cx="10125" cy="10825"/>
            </a:xfrm>
            <a:custGeom>
              <a:avLst/>
              <a:gdLst/>
              <a:ahLst/>
              <a:cxnLst/>
              <a:rect l="l" t="t" r="r" b="b"/>
              <a:pathLst>
                <a:path w="405" h="433" extrusionOk="0">
                  <a:moveTo>
                    <a:pt x="8" y="1"/>
                  </a:moveTo>
                  <a:cubicBezTo>
                    <a:pt x="0" y="32"/>
                    <a:pt x="23" y="143"/>
                    <a:pt x="44" y="170"/>
                  </a:cubicBezTo>
                  <a:lnTo>
                    <a:pt x="96" y="233"/>
                  </a:lnTo>
                  <a:cubicBezTo>
                    <a:pt x="119" y="261"/>
                    <a:pt x="145" y="288"/>
                    <a:pt x="172" y="315"/>
                  </a:cubicBezTo>
                  <a:cubicBezTo>
                    <a:pt x="212" y="355"/>
                    <a:pt x="263" y="375"/>
                    <a:pt x="308" y="404"/>
                  </a:cubicBezTo>
                  <a:cubicBezTo>
                    <a:pt x="345" y="426"/>
                    <a:pt x="357" y="432"/>
                    <a:pt x="376" y="432"/>
                  </a:cubicBezTo>
                  <a:cubicBezTo>
                    <a:pt x="384" y="432"/>
                    <a:pt x="393" y="431"/>
                    <a:pt x="405" y="430"/>
                  </a:cubicBezTo>
                  <a:cubicBezTo>
                    <a:pt x="323" y="353"/>
                    <a:pt x="238" y="258"/>
                    <a:pt x="164" y="171"/>
                  </a:cubicBezTo>
                  <a:lnTo>
                    <a:pt x="137" y="138"/>
                  </a:lnTo>
                  <a:cubicBezTo>
                    <a:pt x="124" y="122"/>
                    <a:pt x="110" y="104"/>
                    <a:pt x="110" y="104"/>
                  </a:cubicBezTo>
                  <a:lnTo>
                    <a:pt x="102" y="91"/>
                  </a:lnTo>
                  <a:lnTo>
                    <a:pt x="102" y="90"/>
                  </a:lnTo>
                  <a:cubicBezTo>
                    <a:pt x="71" y="59"/>
                    <a:pt x="40" y="3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6"/>
            <p:cNvSpPr/>
            <p:nvPr/>
          </p:nvSpPr>
          <p:spPr>
            <a:xfrm>
              <a:off x="5506425" y="2016025"/>
              <a:ext cx="3550" cy="9100"/>
            </a:xfrm>
            <a:custGeom>
              <a:avLst/>
              <a:gdLst/>
              <a:ahLst/>
              <a:cxnLst/>
              <a:rect l="l" t="t" r="r" b="b"/>
              <a:pathLst>
                <a:path w="142" h="364" extrusionOk="0">
                  <a:moveTo>
                    <a:pt x="34" y="1"/>
                  </a:moveTo>
                  <a:cubicBezTo>
                    <a:pt x="19" y="21"/>
                    <a:pt x="1" y="96"/>
                    <a:pt x="7" y="115"/>
                  </a:cubicBezTo>
                  <a:lnTo>
                    <a:pt x="23" y="162"/>
                  </a:lnTo>
                  <a:cubicBezTo>
                    <a:pt x="29" y="183"/>
                    <a:pt x="36" y="205"/>
                    <a:pt x="42" y="228"/>
                  </a:cubicBezTo>
                  <a:cubicBezTo>
                    <a:pt x="52" y="260"/>
                    <a:pt x="78" y="285"/>
                    <a:pt x="92" y="316"/>
                  </a:cubicBezTo>
                  <a:cubicBezTo>
                    <a:pt x="107" y="350"/>
                    <a:pt x="109" y="351"/>
                    <a:pt x="139" y="364"/>
                  </a:cubicBezTo>
                  <a:cubicBezTo>
                    <a:pt x="141" y="290"/>
                    <a:pt x="134" y="205"/>
                    <a:pt x="110" y="134"/>
                  </a:cubicBezTo>
                  <a:lnTo>
                    <a:pt x="93" y="80"/>
                  </a:lnTo>
                  <a:lnTo>
                    <a:pt x="90" y="69"/>
                  </a:lnTo>
                  <a:lnTo>
                    <a:pt x="90" y="70"/>
                  </a:lnTo>
                  <a:cubicBezTo>
                    <a:pt x="74" y="44"/>
                    <a:pt x="55" y="2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6"/>
            <p:cNvSpPr/>
            <p:nvPr/>
          </p:nvSpPr>
          <p:spPr>
            <a:xfrm>
              <a:off x="5621125" y="1921550"/>
              <a:ext cx="35275" cy="7600"/>
            </a:xfrm>
            <a:custGeom>
              <a:avLst/>
              <a:gdLst/>
              <a:ahLst/>
              <a:cxnLst/>
              <a:rect l="l" t="t" r="r" b="b"/>
              <a:pathLst>
                <a:path w="1411" h="304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33"/>
                    <a:pt x="293" y="122"/>
                    <a:pt x="369" y="137"/>
                  </a:cubicBezTo>
                  <a:lnTo>
                    <a:pt x="555" y="174"/>
                  </a:lnTo>
                  <a:cubicBezTo>
                    <a:pt x="637" y="192"/>
                    <a:pt x="722" y="209"/>
                    <a:pt x="809" y="227"/>
                  </a:cubicBezTo>
                  <a:cubicBezTo>
                    <a:pt x="937" y="255"/>
                    <a:pt x="1056" y="261"/>
                    <a:pt x="1183" y="283"/>
                  </a:cubicBezTo>
                  <a:cubicBezTo>
                    <a:pt x="1269" y="298"/>
                    <a:pt x="1305" y="304"/>
                    <a:pt x="1338" y="304"/>
                  </a:cubicBezTo>
                  <a:cubicBezTo>
                    <a:pt x="1359" y="304"/>
                    <a:pt x="1379" y="302"/>
                    <a:pt x="1411" y="298"/>
                  </a:cubicBezTo>
                  <a:cubicBezTo>
                    <a:pt x="1156" y="221"/>
                    <a:pt x="844" y="139"/>
                    <a:pt x="564" y="83"/>
                  </a:cubicBezTo>
                  <a:cubicBezTo>
                    <a:pt x="564" y="83"/>
                    <a:pt x="352" y="39"/>
                    <a:pt x="352" y="39"/>
                  </a:cubicBezTo>
                  <a:lnTo>
                    <a:pt x="312" y="32"/>
                  </a:lnTo>
                  <a:cubicBezTo>
                    <a:pt x="202" y="16"/>
                    <a:pt x="10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6"/>
            <p:cNvSpPr/>
            <p:nvPr/>
          </p:nvSpPr>
          <p:spPr>
            <a:xfrm>
              <a:off x="5655525" y="1913825"/>
              <a:ext cx="46400" cy="33775"/>
            </a:xfrm>
            <a:custGeom>
              <a:avLst/>
              <a:gdLst/>
              <a:ahLst/>
              <a:cxnLst/>
              <a:rect l="l" t="t" r="r" b="b"/>
              <a:pathLst>
                <a:path w="1856" h="1351" extrusionOk="0">
                  <a:moveTo>
                    <a:pt x="104" y="1"/>
                  </a:moveTo>
                  <a:cubicBezTo>
                    <a:pt x="74" y="1"/>
                    <a:pt x="44" y="3"/>
                    <a:pt x="0" y="4"/>
                  </a:cubicBezTo>
                  <a:cubicBezTo>
                    <a:pt x="218" y="40"/>
                    <a:pt x="451" y="113"/>
                    <a:pt x="673" y="220"/>
                  </a:cubicBezTo>
                  <a:cubicBezTo>
                    <a:pt x="895" y="325"/>
                    <a:pt x="1100" y="469"/>
                    <a:pt x="1275" y="624"/>
                  </a:cubicBezTo>
                  <a:cubicBezTo>
                    <a:pt x="1275" y="624"/>
                    <a:pt x="1291" y="639"/>
                    <a:pt x="1316" y="661"/>
                  </a:cubicBezTo>
                  <a:cubicBezTo>
                    <a:pt x="1340" y="684"/>
                    <a:pt x="1371" y="715"/>
                    <a:pt x="1403" y="746"/>
                  </a:cubicBezTo>
                  <a:cubicBezTo>
                    <a:pt x="1463" y="811"/>
                    <a:pt x="1521" y="878"/>
                    <a:pt x="1521" y="878"/>
                  </a:cubicBezTo>
                  <a:lnTo>
                    <a:pt x="1562" y="930"/>
                  </a:lnTo>
                  <a:cubicBezTo>
                    <a:pt x="1677" y="1070"/>
                    <a:pt x="1774" y="1207"/>
                    <a:pt x="1856" y="1351"/>
                  </a:cubicBezTo>
                  <a:cubicBezTo>
                    <a:pt x="1843" y="1302"/>
                    <a:pt x="1800" y="1178"/>
                    <a:pt x="1738" y="1058"/>
                  </a:cubicBezTo>
                  <a:cubicBezTo>
                    <a:pt x="1675" y="938"/>
                    <a:pt x="1596" y="821"/>
                    <a:pt x="1552" y="773"/>
                  </a:cubicBezTo>
                  <a:cubicBezTo>
                    <a:pt x="1552" y="773"/>
                    <a:pt x="1538" y="758"/>
                    <a:pt x="1518" y="735"/>
                  </a:cubicBezTo>
                  <a:cubicBezTo>
                    <a:pt x="1499" y="713"/>
                    <a:pt x="1471" y="682"/>
                    <a:pt x="1442" y="655"/>
                  </a:cubicBezTo>
                  <a:cubicBezTo>
                    <a:pt x="1387" y="597"/>
                    <a:pt x="1325" y="545"/>
                    <a:pt x="1325" y="545"/>
                  </a:cubicBezTo>
                  <a:cubicBezTo>
                    <a:pt x="1219" y="449"/>
                    <a:pt x="1098" y="361"/>
                    <a:pt x="970" y="283"/>
                  </a:cubicBezTo>
                  <a:cubicBezTo>
                    <a:pt x="779" y="168"/>
                    <a:pt x="586" y="103"/>
                    <a:pt x="378" y="48"/>
                  </a:cubicBezTo>
                  <a:cubicBezTo>
                    <a:pt x="221" y="9"/>
                    <a:pt x="16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6"/>
            <p:cNvSpPr/>
            <p:nvPr/>
          </p:nvSpPr>
          <p:spPr>
            <a:xfrm>
              <a:off x="5698125" y="1931675"/>
              <a:ext cx="17250" cy="20100"/>
            </a:xfrm>
            <a:custGeom>
              <a:avLst/>
              <a:gdLst/>
              <a:ahLst/>
              <a:cxnLst/>
              <a:rect l="l" t="t" r="r" b="b"/>
              <a:pathLst>
                <a:path w="690" h="804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42"/>
                    <a:pt x="149" y="184"/>
                    <a:pt x="188" y="223"/>
                  </a:cubicBezTo>
                  <a:cubicBezTo>
                    <a:pt x="188" y="223"/>
                    <a:pt x="213" y="244"/>
                    <a:pt x="238" y="269"/>
                  </a:cubicBezTo>
                  <a:cubicBezTo>
                    <a:pt x="262" y="293"/>
                    <a:pt x="287" y="317"/>
                    <a:pt x="287" y="317"/>
                  </a:cubicBezTo>
                  <a:cubicBezTo>
                    <a:pt x="329" y="360"/>
                    <a:pt x="370" y="409"/>
                    <a:pt x="410" y="458"/>
                  </a:cubicBezTo>
                  <a:cubicBezTo>
                    <a:pt x="469" y="532"/>
                    <a:pt x="531" y="592"/>
                    <a:pt x="583" y="671"/>
                  </a:cubicBezTo>
                  <a:cubicBezTo>
                    <a:pt x="640" y="760"/>
                    <a:pt x="640" y="763"/>
                    <a:pt x="689" y="803"/>
                  </a:cubicBezTo>
                  <a:cubicBezTo>
                    <a:pt x="628" y="615"/>
                    <a:pt x="502" y="401"/>
                    <a:pt x="349" y="247"/>
                  </a:cubicBezTo>
                  <a:cubicBezTo>
                    <a:pt x="349" y="247"/>
                    <a:pt x="319" y="219"/>
                    <a:pt x="290" y="191"/>
                  </a:cubicBezTo>
                  <a:cubicBezTo>
                    <a:pt x="260" y="163"/>
                    <a:pt x="230" y="136"/>
                    <a:pt x="230" y="136"/>
                  </a:cubicBezTo>
                  <a:lnTo>
                    <a:pt x="206" y="116"/>
                  </a:lnTo>
                  <a:cubicBezTo>
                    <a:pt x="138" y="67"/>
                    <a:pt x="70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6"/>
            <p:cNvSpPr/>
            <p:nvPr/>
          </p:nvSpPr>
          <p:spPr>
            <a:xfrm>
              <a:off x="5727275" y="1935175"/>
              <a:ext cx="23825" cy="39400"/>
            </a:xfrm>
            <a:custGeom>
              <a:avLst/>
              <a:gdLst/>
              <a:ahLst/>
              <a:cxnLst/>
              <a:rect l="l" t="t" r="r" b="b"/>
              <a:pathLst>
                <a:path w="953" h="1576" extrusionOk="0">
                  <a:moveTo>
                    <a:pt x="0" y="0"/>
                  </a:moveTo>
                  <a:cubicBezTo>
                    <a:pt x="23" y="35"/>
                    <a:pt x="86" y="114"/>
                    <a:pt x="147" y="196"/>
                  </a:cubicBezTo>
                  <a:cubicBezTo>
                    <a:pt x="217" y="292"/>
                    <a:pt x="277" y="373"/>
                    <a:pt x="299" y="404"/>
                  </a:cubicBezTo>
                  <a:cubicBezTo>
                    <a:pt x="299" y="404"/>
                    <a:pt x="337" y="449"/>
                    <a:pt x="373" y="498"/>
                  </a:cubicBezTo>
                  <a:cubicBezTo>
                    <a:pt x="410" y="546"/>
                    <a:pt x="443" y="596"/>
                    <a:pt x="443" y="596"/>
                  </a:cubicBezTo>
                  <a:cubicBezTo>
                    <a:pt x="505" y="684"/>
                    <a:pt x="562" y="779"/>
                    <a:pt x="616" y="877"/>
                  </a:cubicBezTo>
                  <a:cubicBezTo>
                    <a:pt x="695" y="1023"/>
                    <a:pt x="774" y="1154"/>
                    <a:pt x="835" y="1307"/>
                  </a:cubicBezTo>
                  <a:cubicBezTo>
                    <a:pt x="900" y="1479"/>
                    <a:pt x="900" y="1485"/>
                    <a:pt x="953" y="1576"/>
                  </a:cubicBezTo>
                  <a:cubicBezTo>
                    <a:pt x="890" y="1237"/>
                    <a:pt x="731" y="839"/>
                    <a:pt x="513" y="533"/>
                  </a:cubicBezTo>
                  <a:cubicBezTo>
                    <a:pt x="513" y="533"/>
                    <a:pt x="472" y="475"/>
                    <a:pt x="429" y="419"/>
                  </a:cubicBezTo>
                  <a:cubicBezTo>
                    <a:pt x="385" y="364"/>
                    <a:pt x="341" y="309"/>
                    <a:pt x="341" y="309"/>
                  </a:cubicBezTo>
                  <a:lnTo>
                    <a:pt x="306" y="269"/>
                  </a:lnTo>
                  <a:cubicBezTo>
                    <a:pt x="207" y="164"/>
                    <a:pt x="105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6"/>
            <p:cNvSpPr/>
            <p:nvPr/>
          </p:nvSpPr>
          <p:spPr>
            <a:xfrm>
              <a:off x="5730725" y="1931700"/>
              <a:ext cx="16325" cy="20975"/>
            </a:xfrm>
            <a:custGeom>
              <a:avLst/>
              <a:gdLst/>
              <a:ahLst/>
              <a:cxnLst/>
              <a:rect l="l" t="t" r="r" b="b"/>
              <a:pathLst>
                <a:path w="653" h="83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4"/>
                    <a:pt x="132" y="196"/>
                    <a:pt x="170" y="238"/>
                  </a:cubicBezTo>
                  <a:cubicBezTo>
                    <a:pt x="170" y="238"/>
                    <a:pt x="193" y="263"/>
                    <a:pt x="217" y="288"/>
                  </a:cubicBezTo>
                  <a:cubicBezTo>
                    <a:pt x="239" y="312"/>
                    <a:pt x="262" y="338"/>
                    <a:pt x="262" y="338"/>
                  </a:cubicBezTo>
                  <a:cubicBezTo>
                    <a:pt x="303" y="385"/>
                    <a:pt x="342" y="435"/>
                    <a:pt x="379" y="486"/>
                  </a:cubicBezTo>
                  <a:cubicBezTo>
                    <a:pt x="435" y="563"/>
                    <a:pt x="497" y="626"/>
                    <a:pt x="547" y="706"/>
                  </a:cubicBezTo>
                  <a:cubicBezTo>
                    <a:pt x="602" y="795"/>
                    <a:pt x="604" y="798"/>
                    <a:pt x="653" y="839"/>
                  </a:cubicBezTo>
                  <a:cubicBezTo>
                    <a:pt x="590" y="651"/>
                    <a:pt x="472" y="435"/>
                    <a:pt x="328" y="273"/>
                  </a:cubicBezTo>
                  <a:lnTo>
                    <a:pt x="274" y="213"/>
                  </a:lnTo>
                  <a:lnTo>
                    <a:pt x="218" y="155"/>
                  </a:lnTo>
                  <a:lnTo>
                    <a:pt x="196" y="133"/>
                  </a:lnTo>
                  <a:lnTo>
                    <a:pt x="195" y="133"/>
                  </a:lnTo>
                  <a:cubicBezTo>
                    <a:pt x="131" y="79"/>
                    <a:pt x="66" y="3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6"/>
            <p:cNvSpPr/>
            <p:nvPr/>
          </p:nvSpPr>
          <p:spPr>
            <a:xfrm>
              <a:off x="5759950" y="1936175"/>
              <a:ext cx="16200" cy="40075"/>
            </a:xfrm>
            <a:custGeom>
              <a:avLst/>
              <a:gdLst/>
              <a:ahLst/>
              <a:cxnLst/>
              <a:rect l="l" t="t" r="r" b="b"/>
              <a:pathLst>
                <a:path w="648" h="1603" extrusionOk="0">
                  <a:moveTo>
                    <a:pt x="0" y="0"/>
                  </a:moveTo>
                  <a:cubicBezTo>
                    <a:pt x="27" y="72"/>
                    <a:pt x="146" y="349"/>
                    <a:pt x="185" y="432"/>
                  </a:cubicBezTo>
                  <a:lnTo>
                    <a:pt x="236" y="532"/>
                  </a:lnTo>
                  <a:cubicBezTo>
                    <a:pt x="260" y="583"/>
                    <a:pt x="284" y="634"/>
                    <a:pt x="284" y="634"/>
                  </a:cubicBezTo>
                  <a:cubicBezTo>
                    <a:pt x="326" y="725"/>
                    <a:pt x="365" y="822"/>
                    <a:pt x="402" y="921"/>
                  </a:cubicBezTo>
                  <a:cubicBezTo>
                    <a:pt x="456" y="1067"/>
                    <a:pt x="514" y="1196"/>
                    <a:pt x="556" y="1343"/>
                  </a:cubicBezTo>
                  <a:cubicBezTo>
                    <a:pt x="603" y="1509"/>
                    <a:pt x="603" y="1515"/>
                    <a:pt x="647" y="1603"/>
                  </a:cubicBezTo>
                  <a:cubicBezTo>
                    <a:pt x="611" y="1284"/>
                    <a:pt x="512" y="901"/>
                    <a:pt x="364" y="585"/>
                  </a:cubicBezTo>
                  <a:cubicBezTo>
                    <a:pt x="364" y="585"/>
                    <a:pt x="336" y="527"/>
                    <a:pt x="306" y="468"/>
                  </a:cubicBezTo>
                  <a:cubicBezTo>
                    <a:pt x="276" y="408"/>
                    <a:pt x="247" y="351"/>
                    <a:pt x="247" y="351"/>
                  </a:cubicBezTo>
                  <a:lnTo>
                    <a:pt x="223" y="306"/>
                  </a:lnTo>
                  <a:lnTo>
                    <a:pt x="223" y="307"/>
                  </a:lnTo>
                  <a:cubicBezTo>
                    <a:pt x="153" y="192"/>
                    <a:pt x="78" y="9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6"/>
            <p:cNvSpPr/>
            <p:nvPr/>
          </p:nvSpPr>
          <p:spPr>
            <a:xfrm>
              <a:off x="5766300" y="1923775"/>
              <a:ext cx="10675" cy="26100"/>
            </a:xfrm>
            <a:custGeom>
              <a:avLst/>
              <a:gdLst/>
              <a:ahLst/>
              <a:cxnLst/>
              <a:rect l="l" t="t" r="r" b="b"/>
              <a:pathLst>
                <a:path w="427" h="1044" extrusionOk="0">
                  <a:moveTo>
                    <a:pt x="29" y="0"/>
                  </a:moveTo>
                  <a:cubicBezTo>
                    <a:pt x="9" y="48"/>
                    <a:pt x="1" y="253"/>
                    <a:pt x="19" y="315"/>
                  </a:cubicBezTo>
                  <a:cubicBezTo>
                    <a:pt x="19" y="315"/>
                    <a:pt x="28" y="351"/>
                    <a:pt x="38" y="388"/>
                  </a:cubicBezTo>
                  <a:cubicBezTo>
                    <a:pt x="49" y="425"/>
                    <a:pt x="61" y="462"/>
                    <a:pt x="61" y="462"/>
                  </a:cubicBezTo>
                  <a:cubicBezTo>
                    <a:pt x="82" y="527"/>
                    <a:pt x="106" y="593"/>
                    <a:pt x="136" y="658"/>
                  </a:cubicBezTo>
                  <a:cubicBezTo>
                    <a:pt x="178" y="755"/>
                    <a:pt x="239" y="831"/>
                    <a:pt x="297" y="915"/>
                  </a:cubicBezTo>
                  <a:cubicBezTo>
                    <a:pt x="364" y="1008"/>
                    <a:pt x="369" y="1010"/>
                    <a:pt x="427" y="1044"/>
                  </a:cubicBezTo>
                  <a:cubicBezTo>
                    <a:pt x="316" y="865"/>
                    <a:pt x="214" y="637"/>
                    <a:pt x="146" y="427"/>
                  </a:cubicBezTo>
                  <a:cubicBezTo>
                    <a:pt x="146" y="427"/>
                    <a:pt x="134" y="387"/>
                    <a:pt x="123" y="347"/>
                  </a:cubicBezTo>
                  <a:cubicBezTo>
                    <a:pt x="112" y="306"/>
                    <a:pt x="102" y="266"/>
                    <a:pt x="102" y="266"/>
                  </a:cubicBezTo>
                  <a:lnTo>
                    <a:pt x="96" y="236"/>
                  </a:lnTo>
                  <a:cubicBezTo>
                    <a:pt x="77" y="173"/>
                    <a:pt x="55" y="92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6"/>
            <p:cNvSpPr/>
            <p:nvPr/>
          </p:nvSpPr>
          <p:spPr>
            <a:xfrm>
              <a:off x="5791425" y="1953650"/>
              <a:ext cx="2375" cy="38975"/>
            </a:xfrm>
            <a:custGeom>
              <a:avLst/>
              <a:gdLst/>
              <a:ahLst/>
              <a:cxnLst/>
              <a:rect l="l" t="t" r="r" b="b"/>
              <a:pathLst>
                <a:path w="95" h="1559" extrusionOk="0">
                  <a:moveTo>
                    <a:pt x="60" y="1"/>
                  </a:moveTo>
                  <a:cubicBezTo>
                    <a:pt x="39" y="66"/>
                    <a:pt x="0" y="336"/>
                    <a:pt x="0" y="421"/>
                  </a:cubicBezTo>
                  <a:lnTo>
                    <a:pt x="1" y="625"/>
                  </a:lnTo>
                  <a:cubicBezTo>
                    <a:pt x="1" y="716"/>
                    <a:pt x="1" y="810"/>
                    <a:pt x="0" y="905"/>
                  </a:cubicBezTo>
                  <a:cubicBezTo>
                    <a:pt x="0" y="1047"/>
                    <a:pt x="17" y="1174"/>
                    <a:pt x="22" y="1313"/>
                  </a:cubicBezTo>
                  <a:cubicBezTo>
                    <a:pt x="26" y="1467"/>
                    <a:pt x="27" y="1473"/>
                    <a:pt x="53" y="1558"/>
                  </a:cubicBezTo>
                  <a:cubicBezTo>
                    <a:pt x="77" y="1272"/>
                    <a:pt x="94" y="923"/>
                    <a:pt x="93" y="615"/>
                  </a:cubicBezTo>
                  <a:cubicBezTo>
                    <a:pt x="93" y="615"/>
                    <a:pt x="92" y="382"/>
                    <a:pt x="92" y="382"/>
                  </a:cubicBezTo>
                  <a:lnTo>
                    <a:pt x="92" y="337"/>
                  </a:lnTo>
                  <a:cubicBezTo>
                    <a:pt x="85" y="218"/>
                    <a:pt x="74" y="108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6"/>
            <p:cNvSpPr/>
            <p:nvPr/>
          </p:nvSpPr>
          <p:spPr>
            <a:xfrm>
              <a:off x="5796525" y="1987075"/>
              <a:ext cx="9250" cy="38050"/>
            </a:xfrm>
            <a:custGeom>
              <a:avLst/>
              <a:gdLst/>
              <a:ahLst/>
              <a:cxnLst/>
              <a:rect l="l" t="t" r="r" b="b"/>
              <a:pathLst>
                <a:path w="370" h="1522" extrusionOk="0">
                  <a:moveTo>
                    <a:pt x="319" y="0"/>
                  </a:moveTo>
                  <a:cubicBezTo>
                    <a:pt x="306" y="122"/>
                    <a:pt x="279" y="375"/>
                    <a:pt x="274" y="423"/>
                  </a:cubicBezTo>
                  <a:cubicBezTo>
                    <a:pt x="274" y="423"/>
                    <a:pt x="273" y="474"/>
                    <a:pt x="266" y="524"/>
                  </a:cubicBezTo>
                  <a:cubicBezTo>
                    <a:pt x="262" y="575"/>
                    <a:pt x="256" y="624"/>
                    <a:pt x="256" y="624"/>
                  </a:cubicBezTo>
                  <a:cubicBezTo>
                    <a:pt x="244" y="714"/>
                    <a:pt x="224" y="806"/>
                    <a:pt x="200" y="898"/>
                  </a:cubicBezTo>
                  <a:cubicBezTo>
                    <a:pt x="164" y="1033"/>
                    <a:pt x="138" y="1159"/>
                    <a:pt x="85" y="1287"/>
                  </a:cubicBezTo>
                  <a:cubicBezTo>
                    <a:pt x="24" y="1430"/>
                    <a:pt x="19" y="1433"/>
                    <a:pt x="0" y="1522"/>
                  </a:cubicBezTo>
                  <a:cubicBezTo>
                    <a:pt x="169" y="1284"/>
                    <a:pt x="310" y="944"/>
                    <a:pt x="348" y="628"/>
                  </a:cubicBezTo>
                  <a:cubicBezTo>
                    <a:pt x="348" y="628"/>
                    <a:pt x="356" y="568"/>
                    <a:pt x="362" y="508"/>
                  </a:cubicBezTo>
                  <a:cubicBezTo>
                    <a:pt x="365" y="448"/>
                    <a:pt x="368" y="388"/>
                    <a:pt x="368" y="388"/>
                  </a:cubicBezTo>
                  <a:lnTo>
                    <a:pt x="369" y="342"/>
                  </a:lnTo>
                  <a:cubicBezTo>
                    <a:pt x="365" y="219"/>
                    <a:pt x="345" y="108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6"/>
            <p:cNvSpPr/>
            <p:nvPr/>
          </p:nvSpPr>
          <p:spPr>
            <a:xfrm>
              <a:off x="5814950" y="1977400"/>
              <a:ext cx="36150" cy="45675"/>
            </a:xfrm>
            <a:custGeom>
              <a:avLst/>
              <a:gdLst/>
              <a:ahLst/>
              <a:cxnLst/>
              <a:rect l="l" t="t" r="r" b="b"/>
              <a:pathLst>
                <a:path w="1446" h="1827" extrusionOk="0">
                  <a:moveTo>
                    <a:pt x="1445" y="0"/>
                  </a:moveTo>
                  <a:cubicBezTo>
                    <a:pt x="1400" y="22"/>
                    <a:pt x="1290" y="87"/>
                    <a:pt x="1182" y="163"/>
                  </a:cubicBezTo>
                  <a:cubicBezTo>
                    <a:pt x="1074" y="239"/>
                    <a:pt x="968" y="326"/>
                    <a:pt x="923" y="371"/>
                  </a:cubicBezTo>
                  <a:cubicBezTo>
                    <a:pt x="923" y="371"/>
                    <a:pt x="867" y="425"/>
                    <a:pt x="814" y="484"/>
                  </a:cubicBezTo>
                  <a:cubicBezTo>
                    <a:pt x="761" y="541"/>
                    <a:pt x="709" y="601"/>
                    <a:pt x="709" y="601"/>
                  </a:cubicBezTo>
                  <a:cubicBezTo>
                    <a:pt x="617" y="704"/>
                    <a:pt x="527" y="819"/>
                    <a:pt x="442" y="937"/>
                  </a:cubicBezTo>
                  <a:cubicBezTo>
                    <a:pt x="314" y="1113"/>
                    <a:pt x="227" y="1289"/>
                    <a:pt x="132" y="1477"/>
                  </a:cubicBezTo>
                  <a:cubicBezTo>
                    <a:pt x="28" y="1689"/>
                    <a:pt x="30" y="1699"/>
                    <a:pt x="1" y="1827"/>
                  </a:cubicBezTo>
                  <a:cubicBezTo>
                    <a:pt x="190" y="1435"/>
                    <a:pt x="480" y="996"/>
                    <a:pt x="789" y="650"/>
                  </a:cubicBezTo>
                  <a:cubicBezTo>
                    <a:pt x="789" y="650"/>
                    <a:pt x="846" y="584"/>
                    <a:pt x="907" y="520"/>
                  </a:cubicBezTo>
                  <a:cubicBezTo>
                    <a:pt x="968" y="458"/>
                    <a:pt x="1030" y="395"/>
                    <a:pt x="1030" y="395"/>
                  </a:cubicBezTo>
                  <a:lnTo>
                    <a:pt x="1078" y="351"/>
                  </a:lnTo>
                  <a:lnTo>
                    <a:pt x="1078" y="350"/>
                  </a:lnTo>
                  <a:cubicBezTo>
                    <a:pt x="1204" y="223"/>
                    <a:pt x="1324" y="109"/>
                    <a:pt x="1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6"/>
            <p:cNvSpPr/>
            <p:nvPr/>
          </p:nvSpPr>
          <p:spPr>
            <a:xfrm>
              <a:off x="5828575" y="2000050"/>
              <a:ext cx="10025" cy="12675"/>
            </a:xfrm>
            <a:custGeom>
              <a:avLst/>
              <a:gdLst/>
              <a:ahLst/>
              <a:cxnLst/>
              <a:rect l="l" t="t" r="r" b="b"/>
              <a:pathLst>
                <a:path w="401" h="507" extrusionOk="0">
                  <a:moveTo>
                    <a:pt x="401" y="1"/>
                  </a:moveTo>
                  <a:cubicBezTo>
                    <a:pt x="368" y="10"/>
                    <a:pt x="269" y="74"/>
                    <a:pt x="247" y="101"/>
                  </a:cubicBezTo>
                  <a:lnTo>
                    <a:pt x="197" y="169"/>
                  </a:lnTo>
                  <a:cubicBezTo>
                    <a:pt x="173" y="198"/>
                    <a:pt x="149" y="230"/>
                    <a:pt x="124" y="260"/>
                  </a:cubicBezTo>
                  <a:cubicBezTo>
                    <a:pt x="88" y="307"/>
                    <a:pt x="70" y="360"/>
                    <a:pt x="38" y="407"/>
                  </a:cubicBezTo>
                  <a:cubicBezTo>
                    <a:pt x="2" y="460"/>
                    <a:pt x="2" y="463"/>
                    <a:pt x="1" y="507"/>
                  </a:cubicBezTo>
                  <a:cubicBezTo>
                    <a:pt x="92" y="428"/>
                    <a:pt x="194" y="325"/>
                    <a:pt x="271" y="222"/>
                  </a:cubicBezTo>
                  <a:lnTo>
                    <a:pt x="330" y="145"/>
                  </a:lnTo>
                  <a:lnTo>
                    <a:pt x="341" y="131"/>
                  </a:lnTo>
                  <a:cubicBezTo>
                    <a:pt x="366" y="88"/>
                    <a:pt x="385" y="45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6"/>
            <p:cNvSpPr/>
            <p:nvPr/>
          </p:nvSpPr>
          <p:spPr>
            <a:xfrm>
              <a:off x="5820150" y="2019425"/>
              <a:ext cx="35575" cy="32900"/>
            </a:xfrm>
            <a:custGeom>
              <a:avLst/>
              <a:gdLst/>
              <a:ahLst/>
              <a:cxnLst/>
              <a:rect l="l" t="t" r="r" b="b"/>
              <a:pathLst>
                <a:path w="1423" h="1316" extrusionOk="0">
                  <a:moveTo>
                    <a:pt x="1422" y="1"/>
                  </a:moveTo>
                  <a:lnTo>
                    <a:pt x="1422" y="1"/>
                  </a:lnTo>
                  <a:cubicBezTo>
                    <a:pt x="1380" y="6"/>
                    <a:pt x="1274" y="33"/>
                    <a:pt x="1169" y="73"/>
                  </a:cubicBezTo>
                  <a:cubicBezTo>
                    <a:pt x="1066" y="113"/>
                    <a:pt x="961" y="165"/>
                    <a:pt x="916" y="195"/>
                  </a:cubicBezTo>
                  <a:cubicBezTo>
                    <a:pt x="916" y="195"/>
                    <a:pt x="860" y="231"/>
                    <a:pt x="807" y="271"/>
                  </a:cubicBezTo>
                  <a:cubicBezTo>
                    <a:pt x="753" y="310"/>
                    <a:pt x="702" y="352"/>
                    <a:pt x="702" y="352"/>
                  </a:cubicBezTo>
                  <a:cubicBezTo>
                    <a:pt x="609" y="426"/>
                    <a:pt x="518" y="509"/>
                    <a:pt x="433" y="598"/>
                  </a:cubicBezTo>
                  <a:cubicBezTo>
                    <a:pt x="305" y="732"/>
                    <a:pt x="217" y="875"/>
                    <a:pt x="125" y="1026"/>
                  </a:cubicBezTo>
                  <a:cubicBezTo>
                    <a:pt x="24" y="1198"/>
                    <a:pt x="26" y="1209"/>
                    <a:pt x="0" y="1316"/>
                  </a:cubicBezTo>
                  <a:cubicBezTo>
                    <a:pt x="177" y="995"/>
                    <a:pt x="463" y="656"/>
                    <a:pt x="769" y="416"/>
                  </a:cubicBezTo>
                  <a:cubicBezTo>
                    <a:pt x="769" y="416"/>
                    <a:pt x="827" y="371"/>
                    <a:pt x="886" y="327"/>
                  </a:cubicBezTo>
                  <a:cubicBezTo>
                    <a:pt x="947" y="285"/>
                    <a:pt x="1008" y="245"/>
                    <a:pt x="1008" y="245"/>
                  </a:cubicBezTo>
                  <a:lnTo>
                    <a:pt x="1056" y="217"/>
                  </a:lnTo>
                  <a:lnTo>
                    <a:pt x="1055" y="217"/>
                  </a:lnTo>
                  <a:cubicBezTo>
                    <a:pt x="1180" y="135"/>
                    <a:pt x="1300" y="64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6"/>
            <p:cNvSpPr/>
            <p:nvPr/>
          </p:nvSpPr>
          <p:spPr>
            <a:xfrm>
              <a:off x="5829400" y="2016250"/>
              <a:ext cx="24325" cy="14550"/>
            </a:xfrm>
            <a:custGeom>
              <a:avLst/>
              <a:gdLst/>
              <a:ahLst/>
              <a:cxnLst/>
              <a:rect l="l" t="t" r="r" b="b"/>
              <a:pathLst>
                <a:path w="973" h="582" extrusionOk="0">
                  <a:moveTo>
                    <a:pt x="959" y="1"/>
                  </a:moveTo>
                  <a:cubicBezTo>
                    <a:pt x="892" y="1"/>
                    <a:pt x="715" y="36"/>
                    <a:pt x="663" y="64"/>
                  </a:cubicBezTo>
                  <a:cubicBezTo>
                    <a:pt x="663" y="64"/>
                    <a:pt x="629" y="81"/>
                    <a:pt x="595" y="99"/>
                  </a:cubicBezTo>
                  <a:cubicBezTo>
                    <a:pt x="561" y="116"/>
                    <a:pt x="528" y="134"/>
                    <a:pt x="528" y="134"/>
                  </a:cubicBezTo>
                  <a:cubicBezTo>
                    <a:pt x="467" y="167"/>
                    <a:pt x="407" y="204"/>
                    <a:pt x="347" y="241"/>
                  </a:cubicBezTo>
                  <a:cubicBezTo>
                    <a:pt x="258" y="300"/>
                    <a:pt x="192" y="370"/>
                    <a:pt x="115" y="439"/>
                  </a:cubicBezTo>
                  <a:cubicBezTo>
                    <a:pt x="31" y="516"/>
                    <a:pt x="29" y="521"/>
                    <a:pt x="0" y="582"/>
                  </a:cubicBezTo>
                  <a:cubicBezTo>
                    <a:pt x="169" y="454"/>
                    <a:pt x="382" y="319"/>
                    <a:pt x="578" y="212"/>
                  </a:cubicBezTo>
                  <a:lnTo>
                    <a:pt x="652" y="172"/>
                  </a:lnTo>
                  <a:cubicBezTo>
                    <a:pt x="690" y="154"/>
                    <a:pt x="728" y="135"/>
                    <a:pt x="728" y="135"/>
                  </a:cubicBezTo>
                  <a:lnTo>
                    <a:pt x="757" y="122"/>
                  </a:lnTo>
                  <a:cubicBezTo>
                    <a:pt x="814" y="90"/>
                    <a:pt x="889" y="48"/>
                    <a:pt x="972" y="1"/>
                  </a:cubicBezTo>
                  <a:cubicBezTo>
                    <a:pt x="969" y="1"/>
                    <a:pt x="964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6"/>
            <p:cNvSpPr/>
            <p:nvPr/>
          </p:nvSpPr>
          <p:spPr>
            <a:xfrm>
              <a:off x="5833825" y="2047725"/>
              <a:ext cx="6125" cy="30025"/>
            </a:xfrm>
            <a:custGeom>
              <a:avLst/>
              <a:gdLst/>
              <a:ahLst/>
              <a:cxnLst/>
              <a:rect l="l" t="t" r="r" b="b"/>
              <a:pathLst>
                <a:path w="245" h="1201" extrusionOk="0">
                  <a:moveTo>
                    <a:pt x="196" y="1"/>
                  </a:moveTo>
                  <a:cubicBezTo>
                    <a:pt x="186" y="56"/>
                    <a:pt x="156" y="267"/>
                    <a:pt x="151" y="331"/>
                  </a:cubicBezTo>
                  <a:cubicBezTo>
                    <a:pt x="151" y="331"/>
                    <a:pt x="151" y="370"/>
                    <a:pt x="148" y="409"/>
                  </a:cubicBezTo>
                  <a:cubicBezTo>
                    <a:pt x="145" y="449"/>
                    <a:pt x="142" y="488"/>
                    <a:pt x="142" y="488"/>
                  </a:cubicBezTo>
                  <a:cubicBezTo>
                    <a:pt x="135" y="557"/>
                    <a:pt x="124" y="629"/>
                    <a:pt x="109" y="701"/>
                  </a:cubicBezTo>
                  <a:cubicBezTo>
                    <a:pt x="86" y="808"/>
                    <a:pt x="76" y="907"/>
                    <a:pt x="44" y="1010"/>
                  </a:cubicBezTo>
                  <a:cubicBezTo>
                    <a:pt x="6" y="1124"/>
                    <a:pt x="4" y="1128"/>
                    <a:pt x="1" y="1200"/>
                  </a:cubicBezTo>
                  <a:cubicBezTo>
                    <a:pt x="118" y="1005"/>
                    <a:pt x="214" y="737"/>
                    <a:pt x="234" y="489"/>
                  </a:cubicBezTo>
                  <a:cubicBezTo>
                    <a:pt x="234" y="489"/>
                    <a:pt x="238" y="442"/>
                    <a:pt x="242" y="396"/>
                  </a:cubicBezTo>
                  <a:lnTo>
                    <a:pt x="245" y="302"/>
                  </a:lnTo>
                  <a:lnTo>
                    <a:pt x="245" y="267"/>
                  </a:lnTo>
                  <a:cubicBezTo>
                    <a:pt x="237" y="171"/>
                    <a:pt x="220" y="83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6"/>
            <p:cNvSpPr/>
            <p:nvPr/>
          </p:nvSpPr>
          <p:spPr>
            <a:xfrm>
              <a:off x="5845325" y="2061825"/>
              <a:ext cx="31300" cy="32050"/>
            </a:xfrm>
            <a:custGeom>
              <a:avLst/>
              <a:gdLst/>
              <a:ahLst/>
              <a:cxnLst/>
              <a:rect l="l" t="t" r="r" b="b"/>
              <a:pathLst>
                <a:path w="1252" h="128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176" y="22"/>
                    <a:pt x="898" y="180"/>
                    <a:pt x="825" y="247"/>
                  </a:cubicBezTo>
                  <a:cubicBezTo>
                    <a:pt x="825" y="247"/>
                    <a:pt x="779" y="286"/>
                    <a:pt x="735" y="326"/>
                  </a:cubicBezTo>
                  <a:cubicBezTo>
                    <a:pt x="691" y="367"/>
                    <a:pt x="647" y="408"/>
                    <a:pt x="647" y="408"/>
                  </a:cubicBezTo>
                  <a:cubicBezTo>
                    <a:pt x="569" y="481"/>
                    <a:pt x="492" y="560"/>
                    <a:pt x="416" y="643"/>
                  </a:cubicBezTo>
                  <a:cubicBezTo>
                    <a:pt x="305" y="766"/>
                    <a:pt x="224" y="895"/>
                    <a:pt x="133" y="1028"/>
                  </a:cubicBezTo>
                  <a:cubicBezTo>
                    <a:pt x="33" y="1177"/>
                    <a:pt x="33" y="1184"/>
                    <a:pt x="0" y="1282"/>
                  </a:cubicBezTo>
                  <a:cubicBezTo>
                    <a:pt x="195" y="1010"/>
                    <a:pt x="460" y="710"/>
                    <a:pt x="718" y="467"/>
                  </a:cubicBezTo>
                  <a:lnTo>
                    <a:pt x="818" y="377"/>
                  </a:lnTo>
                  <a:cubicBezTo>
                    <a:pt x="868" y="332"/>
                    <a:pt x="919" y="288"/>
                    <a:pt x="919" y="288"/>
                  </a:cubicBezTo>
                  <a:lnTo>
                    <a:pt x="958" y="257"/>
                  </a:lnTo>
                  <a:cubicBezTo>
                    <a:pt x="1061" y="166"/>
                    <a:pt x="1156" y="81"/>
                    <a:pt x="1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6"/>
            <p:cNvSpPr/>
            <p:nvPr/>
          </p:nvSpPr>
          <p:spPr>
            <a:xfrm>
              <a:off x="5847550" y="2067125"/>
              <a:ext cx="14550" cy="11775"/>
            </a:xfrm>
            <a:custGeom>
              <a:avLst/>
              <a:gdLst/>
              <a:ahLst/>
              <a:cxnLst/>
              <a:rect l="l" t="t" r="r" b="b"/>
              <a:pathLst>
                <a:path w="582" h="471" extrusionOk="0">
                  <a:moveTo>
                    <a:pt x="582" y="0"/>
                  </a:moveTo>
                  <a:cubicBezTo>
                    <a:pt x="545" y="5"/>
                    <a:pt x="419" y="56"/>
                    <a:pt x="388" y="82"/>
                  </a:cubicBezTo>
                  <a:lnTo>
                    <a:pt x="313" y="145"/>
                  </a:lnTo>
                  <a:cubicBezTo>
                    <a:pt x="280" y="173"/>
                    <a:pt x="244" y="201"/>
                    <a:pt x="210" y="231"/>
                  </a:cubicBezTo>
                  <a:cubicBezTo>
                    <a:pt x="157" y="274"/>
                    <a:pt x="120" y="326"/>
                    <a:pt x="71" y="371"/>
                  </a:cubicBezTo>
                  <a:cubicBezTo>
                    <a:pt x="17" y="422"/>
                    <a:pt x="16" y="424"/>
                    <a:pt x="1" y="471"/>
                  </a:cubicBezTo>
                  <a:cubicBezTo>
                    <a:pt x="122" y="401"/>
                    <a:pt x="263" y="310"/>
                    <a:pt x="375" y="214"/>
                  </a:cubicBezTo>
                  <a:lnTo>
                    <a:pt x="462" y="142"/>
                  </a:lnTo>
                  <a:lnTo>
                    <a:pt x="478" y="129"/>
                  </a:lnTo>
                  <a:cubicBezTo>
                    <a:pt x="518" y="87"/>
                    <a:pt x="550" y="45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6"/>
            <p:cNvSpPr/>
            <p:nvPr/>
          </p:nvSpPr>
          <p:spPr>
            <a:xfrm>
              <a:off x="5841725" y="2101300"/>
              <a:ext cx="40375" cy="27825"/>
            </a:xfrm>
            <a:custGeom>
              <a:avLst/>
              <a:gdLst/>
              <a:ahLst/>
              <a:cxnLst/>
              <a:rect l="l" t="t" r="r" b="b"/>
              <a:pathLst>
                <a:path w="1615" h="1113" extrusionOk="0">
                  <a:moveTo>
                    <a:pt x="1615" y="0"/>
                  </a:moveTo>
                  <a:cubicBezTo>
                    <a:pt x="1529" y="5"/>
                    <a:pt x="1195" y="111"/>
                    <a:pt x="1101" y="168"/>
                  </a:cubicBezTo>
                  <a:cubicBezTo>
                    <a:pt x="1101" y="168"/>
                    <a:pt x="1043" y="198"/>
                    <a:pt x="986" y="233"/>
                  </a:cubicBezTo>
                  <a:cubicBezTo>
                    <a:pt x="929" y="265"/>
                    <a:pt x="874" y="301"/>
                    <a:pt x="874" y="301"/>
                  </a:cubicBezTo>
                  <a:cubicBezTo>
                    <a:pt x="773" y="362"/>
                    <a:pt x="673" y="431"/>
                    <a:pt x="576" y="505"/>
                  </a:cubicBezTo>
                  <a:cubicBezTo>
                    <a:pt x="429" y="615"/>
                    <a:pt x="316" y="736"/>
                    <a:pt x="192" y="864"/>
                  </a:cubicBezTo>
                  <a:cubicBezTo>
                    <a:pt x="55" y="1007"/>
                    <a:pt x="53" y="1015"/>
                    <a:pt x="0" y="1113"/>
                  </a:cubicBezTo>
                  <a:cubicBezTo>
                    <a:pt x="257" y="851"/>
                    <a:pt x="600" y="576"/>
                    <a:pt x="932" y="372"/>
                  </a:cubicBezTo>
                  <a:cubicBezTo>
                    <a:pt x="932" y="372"/>
                    <a:pt x="995" y="333"/>
                    <a:pt x="1059" y="296"/>
                  </a:cubicBezTo>
                  <a:cubicBezTo>
                    <a:pt x="1124" y="261"/>
                    <a:pt x="1189" y="225"/>
                    <a:pt x="1189" y="225"/>
                  </a:cubicBezTo>
                  <a:lnTo>
                    <a:pt x="1237" y="200"/>
                  </a:lnTo>
                  <a:cubicBezTo>
                    <a:pt x="1369" y="128"/>
                    <a:pt x="1493" y="61"/>
                    <a:pt x="1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6"/>
            <p:cNvSpPr/>
            <p:nvPr/>
          </p:nvSpPr>
          <p:spPr>
            <a:xfrm>
              <a:off x="5850100" y="2104075"/>
              <a:ext cx="15450" cy="9925"/>
            </a:xfrm>
            <a:custGeom>
              <a:avLst/>
              <a:gdLst/>
              <a:ahLst/>
              <a:cxnLst/>
              <a:rect l="l" t="t" r="r" b="b"/>
              <a:pathLst>
                <a:path w="618" h="397" extrusionOk="0">
                  <a:moveTo>
                    <a:pt x="618" y="0"/>
                  </a:moveTo>
                  <a:cubicBezTo>
                    <a:pt x="581" y="0"/>
                    <a:pt x="453" y="37"/>
                    <a:pt x="420" y="59"/>
                  </a:cubicBezTo>
                  <a:lnTo>
                    <a:pt x="340" y="112"/>
                  </a:lnTo>
                  <a:cubicBezTo>
                    <a:pt x="303" y="136"/>
                    <a:pt x="267" y="159"/>
                    <a:pt x="229" y="183"/>
                  </a:cubicBezTo>
                  <a:cubicBezTo>
                    <a:pt x="172" y="220"/>
                    <a:pt x="131" y="267"/>
                    <a:pt x="79" y="306"/>
                  </a:cubicBezTo>
                  <a:cubicBezTo>
                    <a:pt x="21" y="350"/>
                    <a:pt x="20" y="352"/>
                    <a:pt x="1" y="396"/>
                  </a:cubicBezTo>
                  <a:cubicBezTo>
                    <a:pt x="126" y="342"/>
                    <a:pt x="273" y="267"/>
                    <a:pt x="394" y="186"/>
                  </a:cubicBezTo>
                  <a:lnTo>
                    <a:pt x="485" y="126"/>
                  </a:lnTo>
                  <a:lnTo>
                    <a:pt x="502" y="115"/>
                  </a:lnTo>
                  <a:cubicBezTo>
                    <a:pt x="547" y="78"/>
                    <a:pt x="583" y="39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6"/>
            <p:cNvSpPr/>
            <p:nvPr/>
          </p:nvSpPr>
          <p:spPr>
            <a:xfrm>
              <a:off x="5707125" y="1959675"/>
              <a:ext cx="134575" cy="257975"/>
            </a:xfrm>
            <a:custGeom>
              <a:avLst/>
              <a:gdLst/>
              <a:ahLst/>
              <a:cxnLst/>
              <a:rect l="l" t="t" r="r" b="b"/>
              <a:pathLst>
                <a:path w="5383" h="10319" extrusionOk="0">
                  <a:moveTo>
                    <a:pt x="1" y="0"/>
                  </a:moveTo>
                  <a:cubicBezTo>
                    <a:pt x="118" y="55"/>
                    <a:pt x="329" y="151"/>
                    <a:pt x="574" y="296"/>
                  </a:cubicBezTo>
                  <a:cubicBezTo>
                    <a:pt x="817" y="441"/>
                    <a:pt x="1095" y="632"/>
                    <a:pt x="1355" y="852"/>
                  </a:cubicBezTo>
                  <a:cubicBezTo>
                    <a:pt x="1882" y="1286"/>
                    <a:pt x="2326" y="1827"/>
                    <a:pt x="2528" y="2087"/>
                  </a:cubicBezTo>
                  <a:cubicBezTo>
                    <a:pt x="2528" y="2087"/>
                    <a:pt x="2777" y="2403"/>
                    <a:pt x="3000" y="2740"/>
                  </a:cubicBezTo>
                  <a:cubicBezTo>
                    <a:pt x="3225" y="3074"/>
                    <a:pt x="3428" y="3422"/>
                    <a:pt x="3428" y="3422"/>
                  </a:cubicBezTo>
                  <a:cubicBezTo>
                    <a:pt x="3792" y="4043"/>
                    <a:pt x="4146" y="4702"/>
                    <a:pt x="4474" y="5377"/>
                  </a:cubicBezTo>
                  <a:cubicBezTo>
                    <a:pt x="4714" y="5882"/>
                    <a:pt x="4919" y="6374"/>
                    <a:pt x="5068" y="6880"/>
                  </a:cubicBezTo>
                  <a:cubicBezTo>
                    <a:pt x="5217" y="7385"/>
                    <a:pt x="5308" y="7907"/>
                    <a:pt x="5305" y="8453"/>
                  </a:cubicBezTo>
                  <a:cubicBezTo>
                    <a:pt x="5302" y="8758"/>
                    <a:pt x="5274" y="8988"/>
                    <a:pt x="5243" y="9171"/>
                  </a:cubicBezTo>
                  <a:cubicBezTo>
                    <a:pt x="5212" y="9353"/>
                    <a:pt x="5177" y="9490"/>
                    <a:pt x="5145" y="9609"/>
                  </a:cubicBezTo>
                  <a:cubicBezTo>
                    <a:pt x="5075" y="9845"/>
                    <a:pt x="5020" y="10016"/>
                    <a:pt x="4872" y="10319"/>
                  </a:cubicBezTo>
                  <a:cubicBezTo>
                    <a:pt x="5155" y="9825"/>
                    <a:pt x="5318" y="9230"/>
                    <a:pt x="5349" y="8613"/>
                  </a:cubicBezTo>
                  <a:cubicBezTo>
                    <a:pt x="5382" y="7994"/>
                    <a:pt x="5288" y="7355"/>
                    <a:pt x="5104" y="6741"/>
                  </a:cubicBezTo>
                  <a:cubicBezTo>
                    <a:pt x="4920" y="6125"/>
                    <a:pt x="4657" y="5531"/>
                    <a:pt x="4370" y="4961"/>
                  </a:cubicBezTo>
                  <a:cubicBezTo>
                    <a:pt x="4080" y="4392"/>
                    <a:pt x="3783" y="3835"/>
                    <a:pt x="3468" y="3309"/>
                  </a:cubicBezTo>
                  <a:cubicBezTo>
                    <a:pt x="3468" y="3309"/>
                    <a:pt x="3233" y="2909"/>
                    <a:pt x="2967" y="2527"/>
                  </a:cubicBezTo>
                  <a:cubicBezTo>
                    <a:pt x="2704" y="2143"/>
                    <a:pt x="2403" y="1789"/>
                    <a:pt x="2403" y="1789"/>
                  </a:cubicBezTo>
                  <a:cubicBezTo>
                    <a:pt x="2403" y="1789"/>
                    <a:pt x="2346" y="1721"/>
                    <a:pt x="2290" y="1656"/>
                  </a:cubicBezTo>
                  <a:lnTo>
                    <a:pt x="2173" y="1526"/>
                  </a:lnTo>
                  <a:cubicBezTo>
                    <a:pt x="1525" y="832"/>
                    <a:pt x="795" y="30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6"/>
            <p:cNvSpPr/>
            <p:nvPr/>
          </p:nvSpPr>
          <p:spPr>
            <a:xfrm>
              <a:off x="5768925" y="2018550"/>
              <a:ext cx="26050" cy="48500"/>
            </a:xfrm>
            <a:custGeom>
              <a:avLst/>
              <a:gdLst/>
              <a:ahLst/>
              <a:cxnLst/>
              <a:rect l="l" t="t" r="r" b="b"/>
              <a:pathLst>
                <a:path w="1042" h="1940" extrusionOk="0">
                  <a:moveTo>
                    <a:pt x="0" y="0"/>
                  </a:moveTo>
                  <a:cubicBezTo>
                    <a:pt x="47" y="83"/>
                    <a:pt x="243" y="414"/>
                    <a:pt x="303" y="514"/>
                  </a:cubicBezTo>
                  <a:cubicBezTo>
                    <a:pt x="303" y="514"/>
                    <a:pt x="344" y="574"/>
                    <a:pt x="381" y="635"/>
                  </a:cubicBezTo>
                  <a:cubicBezTo>
                    <a:pt x="419" y="697"/>
                    <a:pt x="456" y="758"/>
                    <a:pt x="456" y="758"/>
                  </a:cubicBezTo>
                  <a:cubicBezTo>
                    <a:pt x="522" y="868"/>
                    <a:pt x="584" y="985"/>
                    <a:pt x="645" y="1105"/>
                  </a:cubicBezTo>
                  <a:cubicBezTo>
                    <a:pt x="734" y="1284"/>
                    <a:pt x="822" y="1442"/>
                    <a:pt x="897" y="1623"/>
                  </a:cubicBezTo>
                  <a:cubicBezTo>
                    <a:pt x="978" y="1826"/>
                    <a:pt x="979" y="1834"/>
                    <a:pt x="1042" y="1940"/>
                  </a:cubicBezTo>
                  <a:cubicBezTo>
                    <a:pt x="942" y="1544"/>
                    <a:pt x="757" y="1078"/>
                    <a:pt x="528" y="699"/>
                  </a:cubicBezTo>
                  <a:cubicBezTo>
                    <a:pt x="528" y="699"/>
                    <a:pt x="485" y="627"/>
                    <a:pt x="440" y="557"/>
                  </a:cubicBezTo>
                  <a:cubicBezTo>
                    <a:pt x="395" y="487"/>
                    <a:pt x="350" y="416"/>
                    <a:pt x="350" y="416"/>
                  </a:cubicBezTo>
                  <a:lnTo>
                    <a:pt x="314" y="365"/>
                  </a:lnTo>
                  <a:cubicBezTo>
                    <a:pt x="211" y="228"/>
                    <a:pt x="107" y="1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6"/>
            <p:cNvSpPr/>
            <p:nvPr/>
          </p:nvSpPr>
          <p:spPr>
            <a:xfrm>
              <a:off x="5769650" y="2001475"/>
              <a:ext cx="18725" cy="22900"/>
            </a:xfrm>
            <a:custGeom>
              <a:avLst/>
              <a:gdLst/>
              <a:ahLst/>
              <a:cxnLst/>
              <a:rect l="l" t="t" r="r" b="b"/>
              <a:pathLst>
                <a:path w="749" h="916" extrusionOk="0">
                  <a:moveTo>
                    <a:pt x="1" y="1"/>
                  </a:moveTo>
                  <a:cubicBezTo>
                    <a:pt x="16" y="53"/>
                    <a:pt x="117" y="235"/>
                    <a:pt x="157" y="284"/>
                  </a:cubicBezTo>
                  <a:lnTo>
                    <a:pt x="257" y="403"/>
                  </a:lnTo>
                  <a:cubicBezTo>
                    <a:pt x="301" y="457"/>
                    <a:pt x="347" y="512"/>
                    <a:pt x="392" y="567"/>
                  </a:cubicBezTo>
                  <a:cubicBezTo>
                    <a:pt x="461" y="651"/>
                    <a:pt x="536" y="714"/>
                    <a:pt x="606" y="792"/>
                  </a:cubicBezTo>
                  <a:cubicBezTo>
                    <a:pt x="684" y="880"/>
                    <a:pt x="688" y="883"/>
                    <a:pt x="749" y="916"/>
                  </a:cubicBezTo>
                  <a:cubicBezTo>
                    <a:pt x="629" y="733"/>
                    <a:pt x="474" y="519"/>
                    <a:pt x="324" y="339"/>
                  </a:cubicBezTo>
                  <a:lnTo>
                    <a:pt x="209" y="203"/>
                  </a:lnTo>
                  <a:lnTo>
                    <a:pt x="189" y="177"/>
                  </a:lnTo>
                  <a:cubicBezTo>
                    <a:pt x="125" y="112"/>
                    <a:pt x="63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6"/>
            <p:cNvSpPr/>
            <p:nvPr/>
          </p:nvSpPr>
          <p:spPr>
            <a:xfrm>
              <a:off x="5797450" y="2189575"/>
              <a:ext cx="15950" cy="68525"/>
            </a:xfrm>
            <a:custGeom>
              <a:avLst/>
              <a:gdLst/>
              <a:ahLst/>
              <a:cxnLst/>
              <a:rect l="l" t="t" r="r" b="b"/>
              <a:pathLst>
                <a:path w="638" h="2741" extrusionOk="0">
                  <a:moveTo>
                    <a:pt x="551" y="1"/>
                  </a:moveTo>
                  <a:lnTo>
                    <a:pt x="551" y="1"/>
                  </a:lnTo>
                  <a:cubicBezTo>
                    <a:pt x="549" y="62"/>
                    <a:pt x="558" y="216"/>
                    <a:pt x="557" y="373"/>
                  </a:cubicBezTo>
                  <a:cubicBezTo>
                    <a:pt x="555" y="530"/>
                    <a:pt x="546" y="690"/>
                    <a:pt x="543" y="765"/>
                  </a:cubicBezTo>
                  <a:cubicBezTo>
                    <a:pt x="543" y="765"/>
                    <a:pt x="542" y="789"/>
                    <a:pt x="541" y="823"/>
                  </a:cubicBezTo>
                  <a:cubicBezTo>
                    <a:pt x="540" y="858"/>
                    <a:pt x="538" y="905"/>
                    <a:pt x="533" y="950"/>
                  </a:cubicBezTo>
                  <a:cubicBezTo>
                    <a:pt x="527" y="1042"/>
                    <a:pt x="515" y="1134"/>
                    <a:pt x="515" y="1134"/>
                  </a:cubicBezTo>
                  <a:cubicBezTo>
                    <a:pt x="496" y="1297"/>
                    <a:pt x="462" y="1466"/>
                    <a:pt x="419" y="1631"/>
                  </a:cubicBezTo>
                  <a:cubicBezTo>
                    <a:pt x="354" y="1879"/>
                    <a:pt x="291" y="2104"/>
                    <a:pt x="187" y="2333"/>
                  </a:cubicBezTo>
                  <a:cubicBezTo>
                    <a:pt x="67" y="2587"/>
                    <a:pt x="57" y="2592"/>
                    <a:pt x="0" y="2741"/>
                  </a:cubicBezTo>
                  <a:cubicBezTo>
                    <a:pt x="150" y="2524"/>
                    <a:pt x="290" y="2265"/>
                    <a:pt x="396" y="1987"/>
                  </a:cubicBezTo>
                  <a:cubicBezTo>
                    <a:pt x="505" y="1709"/>
                    <a:pt x="574" y="1411"/>
                    <a:pt x="609" y="1127"/>
                  </a:cubicBezTo>
                  <a:cubicBezTo>
                    <a:pt x="609" y="1127"/>
                    <a:pt x="612" y="1100"/>
                    <a:pt x="617" y="1060"/>
                  </a:cubicBezTo>
                  <a:cubicBezTo>
                    <a:pt x="620" y="1020"/>
                    <a:pt x="624" y="966"/>
                    <a:pt x="628" y="912"/>
                  </a:cubicBezTo>
                  <a:cubicBezTo>
                    <a:pt x="634" y="804"/>
                    <a:pt x="637" y="696"/>
                    <a:pt x="637" y="696"/>
                  </a:cubicBezTo>
                  <a:lnTo>
                    <a:pt x="636" y="615"/>
                  </a:lnTo>
                  <a:cubicBezTo>
                    <a:pt x="627" y="394"/>
                    <a:pt x="596" y="192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6"/>
            <p:cNvSpPr/>
            <p:nvPr/>
          </p:nvSpPr>
          <p:spPr>
            <a:xfrm>
              <a:off x="5813125" y="2198975"/>
              <a:ext cx="9125" cy="48050"/>
            </a:xfrm>
            <a:custGeom>
              <a:avLst/>
              <a:gdLst/>
              <a:ahLst/>
              <a:cxnLst/>
              <a:rect l="l" t="t" r="r" b="b"/>
              <a:pathLst>
                <a:path w="365" h="1922" extrusionOk="0">
                  <a:moveTo>
                    <a:pt x="365" y="1"/>
                  </a:moveTo>
                  <a:cubicBezTo>
                    <a:pt x="330" y="79"/>
                    <a:pt x="231" y="405"/>
                    <a:pt x="212" y="508"/>
                  </a:cubicBezTo>
                  <a:cubicBezTo>
                    <a:pt x="212" y="508"/>
                    <a:pt x="166" y="760"/>
                    <a:pt x="166" y="760"/>
                  </a:cubicBezTo>
                  <a:cubicBezTo>
                    <a:pt x="145" y="872"/>
                    <a:pt x="125" y="989"/>
                    <a:pt x="102" y="1106"/>
                  </a:cubicBezTo>
                  <a:cubicBezTo>
                    <a:pt x="70" y="1281"/>
                    <a:pt x="59" y="1442"/>
                    <a:pt x="31" y="1613"/>
                  </a:cubicBezTo>
                  <a:cubicBezTo>
                    <a:pt x="0" y="1804"/>
                    <a:pt x="0" y="1812"/>
                    <a:pt x="7" y="1921"/>
                  </a:cubicBezTo>
                  <a:cubicBezTo>
                    <a:pt x="95" y="1572"/>
                    <a:pt x="191" y="1146"/>
                    <a:pt x="260" y="765"/>
                  </a:cubicBezTo>
                  <a:cubicBezTo>
                    <a:pt x="260" y="765"/>
                    <a:pt x="312" y="477"/>
                    <a:pt x="312" y="477"/>
                  </a:cubicBezTo>
                  <a:lnTo>
                    <a:pt x="321" y="423"/>
                  </a:lnTo>
                  <a:cubicBezTo>
                    <a:pt x="342" y="273"/>
                    <a:pt x="355" y="136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6"/>
            <p:cNvSpPr/>
            <p:nvPr/>
          </p:nvSpPr>
          <p:spPr>
            <a:xfrm>
              <a:off x="5815975" y="2214525"/>
              <a:ext cx="15500" cy="37100"/>
            </a:xfrm>
            <a:custGeom>
              <a:avLst/>
              <a:gdLst/>
              <a:ahLst/>
              <a:cxnLst/>
              <a:rect l="l" t="t" r="r" b="b"/>
              <a:pathLst>
                <a:path w="620" h="1484" extrusionOk="0">
                  <a:moveTo>
                    <a:pt x="619" y="1"/>
                  </a:moveTo>
                  <a:cubicBezTo>
                    <a:pt x="575" y="55"/>
                    <a:pt x="432" y="298"/>
                    <a:pt x="400" y="378"/>
                  </a:cubicBezTo>
                  <a:lnTo>
                    <a:pt x="320" y="573"/>
                  </a:lnTo>
                  <a:cubicBezTo>
                    <a:pt x="284" y="659"/>
                    <a:pt x="246" y="750"/>
                    <a:pt x="210" y="840"/>
                  </a:cubicBezTo>
                  <a:cubicBezTo>
                    <a:pt x="152" y="975"/>
                    <a:pt x="119" y="1104"/>
                    <a:pt x="68" y="1238"/>
                  </a:cubicBezTo>
                  <a:cubicBezTo>
                    <a:pt x="12" y="1387"/>
                    <a:pt x="11" y="1392"/>
                    <a:pt x="1" y="1483"/>
                  </a:cubicBezTo>
                  <a:cubicBezTo>
                    <a:pt x="136" y="1219"/>
                    <a:pt x="289" y="894"/>
                    <a:pt x="410" y="599"/>
                  </a:cubicBezTo>
                  <a:lnTo>
                    <a:pt x="501" y="376"/>
                  </a:lnTo>
                  <a:lnTo>
                    <a:pt x="518" y="334"/>
                  </a:lnTo>
                  <a:cubicBezTo>
                    <a:pt x="559" y="217"/>
                    <a:pt x="590" y="108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6"/>
            <p:cNvSpPr/>
            <p:nvPr/>
          </p:nvSpPr>
          <p:spPr>
            <a:xfrm>
              <a:off x="5846875" y="2131850"/>
              <a:ext cx="20325" cy="29125"/>
            </a:xfrm>
            <a:custGeom>
              <a:avLst/>
              <a:gdLst/>
              <a:ahLst/>
              <a:cxnLst/>
              <a:rect l="l" t="t" r="r" b="b"/>
              <a:pathLst>
                <a:path w="813" h="1165" extrusionOk="0">
                  <a:moveTo>
                    <a:pt x="813" y="1"/>
                  </a:moveTo>
                  <a:cubicBezTo>
                    <a:pt x="782" y="6"/>
                    <a:pt x="703" y="29"/>
                    <a:pt x="627" y="66"/>
                  </a:cubicBezTo>
                  <a:cubicBezTo>
                    <a:pt x="551" y="104"/>
                    <a:pt x="478" y="152"/>
                    <a:pt x="449" y="180"/>
                  </a:cubicBezTo>
                  <a:cubicBezTo>
                    <a:pt x="449" y="180"/>
                    <a:pt x="411" y="214"/>
                    <a:pt x="377" y="252"/>
                  </a:cubicBezTo>
                  <a:cubicBezTo>
                    <a:pt x="343" y="288"/>
                    <a:pt x="311" y="326"/>
                    <a:pt x="311" y="326"/>
                  </a:cubicBezTo>
                  <a:cubicBezTo>
                    <a:pt x="253" y="395"/>
                    <a:pt x="201" y="471"/>
                    <a:pt x="156" y="552"/>
                  </a:cubicBezTo>
                  <a:cubicBezTo>
                    <a:pt x="87" y="675"/>
                    <a:pt x="57" y="798"/>
                    <a:pt x="29" y="929"/>
                  </a:cubicBezTo>
                  <a:cubicBezTo>
                    <a:pt x="1" y="1075"/>
                    <a:pt x="6" y="1082"/>
                    <a:pt x="24" y="1164"/>
                  </a:cubicBezTo>
                  <a:cubicBezTo>
                    <a:pt x="63" y="894"/>
                    <a:pt x="202" y="595"/>
                    <a:pt x="388" y="378"/>
                  </a:cubicBezTo>
                  <a:cubicBezTo>
                    <a:pt x="388" y="378"/>
                    <a:pt x="423" y="337"/>
                    <a:pt x="459" y="298"/>
                  </a:cubicBezTo>
                  <a:cubicBezTo>
                    <a:pt x="497" y="260"/>
                    <a:pt x="537" y="224"/>
                    <a:pt x="537" y="224"/>
                  </a:cubicBezTo>
                  <a:lnTo>
                    <a:pt x="569" y="199"/>
                  </a:lnTo>
                  <a:cubicBezTo>
                    <a:pt x="649" y="123"/>
                    <a:pt x="729" y="58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6"/>
            <p:cNvSpPr/>
            <p:nvPr/>
          </p:nvSpPr>
          <p:spPr>
            <a:xfrm>
              <a:off x="5850900" y="2130250"/>
              <a:ext cx="9200" cy="8925"/>
            </a:xfrm>
            <a:custGeom>
              <a:avLst/>
              <a:gdLst/>
              <a:ahLst/>
              <a:cxnLst/>
              <a:rect l="l" t="t" r="r" b="b"/>
              <a:pathLst>
                <a:path w="368" h="357" extrusionOk="0">
                  <a:moveTo>
                    <a:pt x="368" y="0"/>
                  </a:moveTo>
                  <a:cubicBezTo>
                    <a:pt x="338" y="1"/>
                    <a:pt x="248" y="36"/>
                    <a:pt x="228" y="55"/>
                  </a:cubicBezTo>
                  <a:lnTo>
                    <a:pt x="180" y="103"/>
                  </a:lnTo>
                  <a:cubicBezTo>
                    <a:pt x="160" y="124"/>
                    <a:pt x="137" y="146"/>
                    <a:pt x="116" y="168"/>
                  </a:cubicBezTo>
                  <a:cubicBezTo>
                    <a:pt x="82" y="201"/>
                    <a:pt x="65" y="243"/>
                    <a:pt x="36" y="278"/>
                  </a:cubicBezTo>
                  <a:cubicBezTo>
                    <a:pt x="3" y="317"/>
                    <a:pt x="2" y="319"/>
                    <a:pt x="1" y="357"/>
                  </a:cubicBezTo>
                  <a:cubicBezTo>
                    <a:pt x="84" y="307"/>
                    <a:pt x="177" y="239"/>
                    <a:pt x="249" y="167"/>
                  </a:cubicBezTo>
                  <a:lnTo>
                    <a:pt x="302" y="111"/>
                  </a:lnTo>
                  <a:lnTo>
                    <a:pt x="312" y="102"/>
                  </a:lnTo>
                  <a:cubicBezTo>
                    <a:pt x="335" y="69"/>
                    <a:pt x="352" y="35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6"/>
            <p:cNvSpPr/>
            <p:nvPr/>
          </p:nvSpPr>
          <p:spPr>
            <a:xfrm>
              <a:off x="5598475" y="2272250"/>
              <a:ext cx="26200" cy="22950"/>
            </a:xfrm>
            <a:custGeom>
              <a:avLst/>
              <a:gdLst/>
              <a:ahLst/>
              <a:cxnLst/>
              <a:rect l="l" t="t" r="r" b="b"/>
              <a:pathLst>
                <a:path w="1048" h="918" extrusionOk="0">
                  <a:moveTo>
                    <a:pt x="5" y="0"/>
                  </a:moveTo>
                  <a:cubicBezTo>
                    <a:pt x="1" y="32"/>
                    <a:pt x="1" y="115"/>
                    <a:pt x="19" y="200"/>
                  </a:cubicBezTo>
                  <a:cubicBezTo>
                    <a:pt x="39" y="284"/>
                    <a:pt x="72" y="368"/>
                    <a:pt x="96" y="402"/>
                  </a:cubicBezTo>
                  <a:cubicBezTo>
                    <a:pt x="93" y="406"/>
                    <a:pt x="213" y="566"/>
                    <a:pt x="220" y="566"/>
                  </a:cubicBezTo>
                  <a:cubicBezTo>
                    <a:pt x="220" y="566"/>
                    <a:pt x="220" y="566"/>
                    <a:pt x="220" y="566"/>
                  </a:cubicBezTo>
                  <a:cubicBezTo>
                    <a:pt x="281" y="635"/>
                    <a:pt x="353" y="697"/>
                    <a:pt x="431" y="752"/>
                  </a:cubicBezTo>
                  <a:cubicBezTo>
                    <a:pt x="550" y="833"/>
                    <a:pt x="675" y="871"/>
                    <a:pt x="808" y="900"/>
                  </a:cubicBezTo>
                  <a:cubicBezTo>
                    <a:pt x="876" y="913"/>
                    <a:pt x="915" y="918"/>
                    <a:pt x="944" y="918"/>
                  </a:cubicBezTo>
                  <a:cubicBezTo>
                    <a:pt x="980" y="918"/>
                    <a:pt x="1003" y="910"/>
                    <a:pt x="1047" y="899"/>
                  </a:cubicBezTo>
                  <a:cubicBezTo>
                    <a:pt x="771" y="878"/>
                    <a:pt x="470" y="715"/>
                    <a:pt x="283" y="498"/>
                  </a:cubicBezTo>
                  <a:cubicBezTo>
                    <a:pt x="283" y="498"/>
                    <a:pt x="274" y="488"/>
                    <a:pt x="260" y="473"/>
                  </a:cubicBezTo>
                  <a:cubicBezTo>
                    <a:pt x="247" y="457"/>
                    <a:pt x="231" y="435"/>
                    <a:pt x="215" y="414"/>
                  </a:cubicBezTo>
                  <a:cubicBezTo>
                    <a:pt x="183" y="369"/>
                    <a:pt x="155" y="324"/>
                    <a:pt x="155" y="324"/>
                  </a:cubicBezTo>
                  <a:lnTo>
                    <a:pt x="136" y="288"/>
                  </a:lnTo>
                  <a:cubicBezTo>
                    <a:pt x="80" y="193"/>
                    <a:pt x="35" y="99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6"/>
            <p:cNvSpPr/>
            <p:nvPr/>
          </p:nvSpPr>
          <p:spPr>
            <a:xfrm>
              <a:off x="5586775" y="2305550"/>
              <a:ext cx="46025" cy="14300"/>
            </a:xfrm>
            <a:custGeom>
              <a:avLst/>
              <a:gdLst/>
              <a:ahLst/>
              <a:cxnLst/>
              <a:rect l="l" t="t" r="r" b="b"/>
              <a:pathLst>
                <a:path w="1841" h="572" extrusionOk="0">
                  <a:moveTo>
                    <a:pt x="1" y="0"/>
                  </a:moveTo>
                  <a:cubicBezTo>
                    <a:pt x="29" y="32"/>
                    <a:pt x="108" y="104"/>
                    <a:pt x="196" y="170"/>
                  </a:cubicBezTo>
                  <a:cubicBezTo>
                    <a:pt x="285" y="235"/>
                    <a:pt x="381" y="295"/>
                    <a:pt x="431" y="316"/>
                  </a:cubicBezTo>
                  <a:cubicBezTo>
                    <a:pt x="431" y="316"/>
                    <a:pt x="489" y="344"/>
                    <a:pt x="551" y="368"/>
                  </a:cubicBezTo>
                  <a:cubicBezTo>
                    <a:pt x="610" y="393"/>
                    <a:pt x="672" y="415"/>
                    <a:pt x="672" y="415"/>
                  </a:cubicBezTo>
                  <a:cubicBezTo>
                    <a:pt x="781" y="456"/>
                    <a:pt x="898" y="489"/>
                    <a:pt x="1016" y="517"/>
                  </a:cubicBezTo>
                  <a:cubicBezTo>
                    <a:pt x="1192" y="558"/>
                    <a:pt x="1357" y="564"/>
                    <a:pt x="1532" y="570"/>
                  </a:cubicBezTo>
                  <a:cubicBezTo>
                    <a:pt x="1568" y="571"/>
                    <a:pt x="1597" y="571"/>
                    <a:pt x="1622" y="571"/>
                  </a:cubicBezTo>
                  <a:cubicBezTo>
                    <a:pt x="1733" y="571"/>
                    <a:pt x="1754" y="563"/>
                    <a:pt x="1841" y="540"/>
                  </a:cubicBezTo>
                  <a:cubicBezTo>
                    <a:pt x="1480" y="537"/>
                    <a:pt x="1052" y="458"/>
                    <a:pt x="693" y="324"/>
                  </a:cubicBezTo>
                  <a:cubicBezTo>
                    <a:pt x="693" y="324"/>
                    <a:pt x="624" y="299"/>
                    <a:pt x="557" y="272"/>
                  </a:cubicBezTo>
                  <a:cubicBezTo>
                    <a:pt x="491" y="243"/>
                    <a:pt x="426" y="212"/>
                    <a:pt x="426" y="212"/>
                  </a:cubicBezTo>
                  <a:lnTo>
                    <a:pt x="377" y="187"/>
                  </a:lnTo>
                  <a:cubicBezTo>
                    <a:pt x="242" y="127"/>
                    <a:pt x="118" y="6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6"/>
            <p:cNvSpPr/>
            <p:nvPr/>
          </p:nvSpPr>
          <p:spPr>
            <a:xfrm>
              <a:off x="5393450" y="2161175"/>
              <a:ext cx="7875" cy="13375"/>
            </a:xfrm>
            <a:custGeom>
              <a:avLst/>
              <a:gdLst/>
              <a:ahLst/>
              <a:cxnLst/>
              <a:rect l="l" t="t" r="r" b="b"/>
              <a:pathLst>
                <a:path w="315" h="535" extrusionOk="0">
                  <a:moveTo>
                    <a:pt x="315" y="0"/>
                  </a:moveTo>
                  <a:cubicBezTo>
                    <a:pt x="282" y="1"/>
                    <a:pt x="176" y="59"/>
                    <a:pt x="157" y="89"/>
                  </a:cubicBezTo>
                  <a:cubicBezTo>
                    <a:pt x="157" y="89"/>
                    <a:pt x="144" y="107"/>
                    <a:pt x="132" y="124"/>
                  </a:cubicBezTo>
                  <a:lnTo>
                    <a:pt x="109" y="160"/>
                  </a:lnTo>
                  <a:cubicBezTo>
                    <a:pt x="89" y="193"/>
                    <a:pt x="69" y="228"/>
                    <a:pt x="52" y="264"/>
                  </a:cubicBezTo>
                  <a:cubicBezTo>
                    <a:pt x="26" y="318"/>
                    <a:pt x="24" y="375"/>
                    <a:pt x="12" y="430"/>
                  </a:cubicBezTo>
                  <a:cubicBezTo>
                    <a:pt x="0" y="493"/>
                    <a:pt x="2" y="496"/>
                    <a:pt x="22" y="534"/>
                  </a:cubicBezTo>
                  <a:cubicBezTo>
                    <a:pt x="64" y="425"/>
                    <a:pt x="127" y="307"/>
                    <a:pt x="189" y="207"/>
                  </a:cubicBezTo>
                  <a:cubicBezTo>
                    <a:pt x="189" y="207"/>
                    <a:pt x="201" y="188"/>
                    <a:pt x="213" y="169"/>
                  </a:cubicBezTo>
                  <a:lnTo>
                    <a:pt x="239" y="132"/>
                  </a:lnTo>
                  <a:lnTo>
                    <a:pt x="250" y="119"/>
                  </a:lnTo>
                  <a:cubicBezTo>
                    <a:pt x="265" y="92"/>
                    <a:pt x="289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6"/>
            <p:cNvSpPr/>
            <p:nvPr/>
          </p:nvSpPr>
          <p:spPr>
            <a:xfrm>
              <a:off x="5414800" y="1922250"/>
              <a:ext cx="25350" cy="16200"/>
            </a:xfrm>
            <a:custGeom>
              <a:avLst/>
              <a:gdLst/>
              <a:ahLst/>
              <a:cxnLst/>
              <a:rect l="l" t="t" r="r" b="b"/>
              <a:pathLst>
                <a:path w="1014" h="648" extrusionOk="0">
                  <a:moveTo>
                    <a:pt x="1012" y="1"/>
                  </a:moveTo>
                  <a:cubicBezTo>
                    <a:pt x="954" y="1"/>
                    <a:pt x="748" y="53"/>
                    <a:pt x="691" y="86"/>
                  </a:cubicBezTo>
                  <a:cubicBezTo>
                    <a:pt x="691" y="86"/>
                    <a:pt x="656" y="106"/>
                    <a:pt x="621" y="126"/>
                  </a:cubicBezTo>
                  <a:cubicBezTo>
                    <a:pt x="585" y="145"/>
                    <a:pt x="551" y="166"/>
                    <a:pt x="551" y="166"/>
                  </a:cubicBezTo>
                  <a:cubicBezTo>
                    <a:pt x="489" y="203"/>
                    <a:pt x="426" y="243"/>
                    <a:pt x="365" y="285"/>
                  </a:cubicBezTo>
                  <a:cubicBezTo>
                    <a:pt x="272" y="349"/>
                    <a:pt x="202" y="424"/>
                    <a:pt x="122" y="497"/>
                  </a:cubicBezTo>
                  <a:cubicBezTo>
                    <a:pt x="33" y="579"/>
                    <a:pt x="32" y="584"/>
                    <a:pt x="0" y="647"/>
                  </a:cubicBezTo>
                  <a:cubicBezTo>
                    <a:pt x="178" y="511"/>
                    <a:pt x="400" y="363"/>
                    <a:pt x="605" y="242"/>
                  </a:cubicBezTo>
                  <a:cubicBezTo>
                    <a:pt x="605" y="242"/>
                    <a:pt x="644" y="219"/>
                    <a:pt x="682" y="196"/>
                  </a:cubicBezTo>
                  <a:cubicBezTo>
                    <a:pt x="722" y="176"/>
                    <a:pt x="760" y="154"/>
                    <a:pt x="760" y="154"/>
                  </a:cubicBezTo>
                  <a:lnTo>
                    <a:pt x="791" y="139"/>
                  </a:lnTo>
                  <a:cubicBezTo>
                    <a:pt x="851" y="101"/>
                    <a:pt x="927" y="54"/>
                    <a:pt x="1013" y="1"/>
                  </a:cubicBezTo>
                  <a:cubicBezTo>
                    <a:pt x="1013" y="1"/>
                    <a:pt x="101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6"/>
            <p:cNvSpPr/>
            <p:nvPr/>
          </p:nvSpPr>
          <p:spPr>
            <a:xfrm>
              <a:off x="5486300" y="1913600"/>
              <a:ext cx="27975" cy="8650"/>
            </a:xfrm>
            <a:custGeom>
              <a:avLst/>
              <a:gdLst/>
              <a:ahLst/>
              <a:cxnLst/>
              <a:rect l="l" t="t" r="r" b="b"/>
              <a:pathLst>
                <a:path w="1119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45"/>
                    <a:pt x="199" y="172"/>
                    <a:pt x="262" y="195"/>
                  </a:cubicBezTo>
                  <a:cubicBezTo>
                    <a:pt x="262" y="195"/>
                    <a:pt x="298" y="210"/>
                    <a:pt x="336" y="223"/>
                  </a:cubicBezTo>
                  <a:cubicBezTo>
                    <a:pt x="372" y="236"/>
                    <a:pt x="410" y="249"/>
                    <a:pt x="410" y="249"/>
                  </a:cubicBezTo>
                  <a:cubicBezTo>
                    <a:pt x="476" y="272"/>
                    <a:pt x="546" y="292"/>
                    <a:pt x="618" y="310"/>
                  </a:cubicBezTo>
                  <a:cubicBezTo>
                    <a:pt x="725" y="336"/>
                    <a:pt x="825" y="336"/>
                    <a:pt x="930" y="342"/>
                  </a:cubicBezTo>
                  <a:cubicBezTo>
                    <a:pt x="967" y="345"/>
                    <a:pt x="993" y="346"/>
                    <a:pt x="1013" y="346"/>
                  </a:cubicBezTo>
                  <a:cubicBezTo>
                    <a:pt x="1057" y="346"/>
                    <a:pt x="1074" y="339"/>
                    <a:pt x="1118" y="324"/>
                  </a:cubicBezTo>
                  <a:cubicBezTo>
                    <a:pt x="902" y="295"/>
                    <a:pt x="650" y="234"/>
                    <a:pt x="433" y="159"/>
                  </a:cubicBezTo>
                  <a:cubicBezTo>
                    <a:pt x="433" y="159"/>
                    <a:pt x="392" y="145"/>
                    <a:pt x="351" y="130"/>
                  </a:cubicBezTo>
                  <a:cubicBezTo>
                    <a:pt x="311" y="114"/>
                    <a:pt x="270" y="99"/>
                    <a:pt x="270" y="99"/>
                  </a:cubicBezTo>
                  <a:lnTo>
                    <a:pt x="240" y="85"/>
                  </a:lnTo>
                  <a:cubicBezTo>
                    <a:pt x="176" y="62"/>
                    <a:pt x="93" y="3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6"/>
            <p:cNvSpPr/>
            <p:nvPr/>
          </p:nvSpPr>
          <p:spPr>
            <a:xfrm>
              <a:off x="5571200" y="1923775"/>
              <a:ext cx="8275" cy="5400"/>
            </a:xfrm>
            <a:custGeom>
              <a:avLst/>
              <a:gdLst/>
              <a:ahLst/>
              <a:cxnLst/>
              <a:rect l="l" t="t" r="r" b="b"/>
              <a:pathLst>
                <a:path w="331" h="216" extrusionOk="0">
                  <a:moveTo>
                    <a:pt x="291" y="1"/>
                  </a:moveTo>
                  <a:cubicBezTo>
                    <a:pt x="260" y="1"/>
                    <a:pt x="222" y="5"/>
                    <a:pt x="210" y="13"/>
                  </a:cubicBezTo>
                  <a:lnTo>
                    <a:pt x="167" y="42"/>
                  </a:lnTo>
                  <a:cubicBezTo>
                    <a:pt x="149" y="54"/>
                    <a:pt x="128" y="67"/>
                    <a:pt x="109" y="80"/>
                  </a:cubicBezTo>
                  <a:cubicBezTo>
                    <a:pt x="79" y="100"/>
                    <a:pt x="61" y="132"/>
                    <a:pt x="35" y="155"/>
                  </a:cubicBezTo>
                  <a:cubicBezTo>
                    <a:pt x="5" y="181"/>
                    <a:pt x="5" y="182"/>
                    <a:pt x="1" y="215"/>
                  </a:cubicBezTo>
                  <a:cubicBezTo>
                    <a:pt x="74" y="196"/>
                    <a:pt x="156" y="162"/>
                    <a:pt x="220" y="118"/>
                  </a:cubicBezTo>
                  <a:lnTo>
                    <a:pt x="269" y="84"/>
                  </a:lnTo>
                  <a:lnTo>
                    <a:pt x="278" y="79"/>
                  </a:lnTo>
                  <a:lnTo>
                    <a:pt x="278" y="78"/>
                  </a:lnTo>
                  <a:cubicBezTo>
                    <a:pt x="299" y="56"/>
                    <a:pt x="315" y="30"/>
                    <a:pt x="331" y="4"/>
                  </a:cubicBezTo>
                  <a:cubicBezTo>
                    <a:pt x="322" y="2"/>
                    <a:pt x="308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6"/>
            <p:cNvSpPr/>
            <p:nvPr/>
          </p:nvSpPr>
          <p:spPr>
            <a:xfrm>
              <a:off x="5603025" y="1927425"/>
              <a:ext cx="9100" cy="4725"/>
            </a:xfrm>
            <a:custGeom>
              <a:avLst/>
              <a:gdLst/>
              <a:ahLst/>
              <a:cxnLst/>
              <a:rect l="l" t="t" r="r" b="b"/>
              <a:pathLst>
                <a:path w="364" h="189" extrusionOk="0">
                  <a:moveTo>
                    <a:pt x="287" y="1"/>
                  </a:moveTo>
                  <a:cubicBezTo>
                    <a:pt x="267" y="1"/>
                    <a:pt x="248" y="3"/>
                    <a:pt x="240" y="7"/>
                  </a:cubicBezTo>
                  <a:lnTo>
                    <a:pt x="193" y="31"/>
                  </a:lnTo>
                  <a:cubicBezTo>
                    <a:pt x="172" y="42"/>
                    <a:pt x="151" y="53"/>
                    <a:pt x="128" y="64"/>
                  </a:cubicBezTo>
                  <a:cubicBezTo>
                    <a:pt x="96" y="80"/>
                    <a:pt x="74" y="111"/>
                    <a:pt x="44" y="131"/>
                  </a:cubicBezTo>
                  <a:cubicBezTo>
                    <a:pt x="9" y="154"/>
                    <a:pt x="9" y="156"/>
                    <a:pt x="0" y="188"/>
                  </a:cubicBezTo>
                  <a:cubicBezTo>
                    <a:pt x="77" y="176"/>
                    <a:pt x="166" y="150"/>
                    <a:pt x="237" y="113"/>
                  </a:cubicBezTo>
                  <a:lnTo>
                    <a:pt x="290" y="84"/>
                  </a:lnTo>
                  <a:lnTo>
                    <a:pt x="301" y="79"/>
                  </a:lnTo>
                  <a:cubicBezTo>
                    <a:pt x="326" y="60"/>
                    <a:pt x="345" y="36"/>
                    <a:pt x="364" y="11"/>
                  </a:cubicBezTo>
                  <a:cubicBezTo>
                    <a:pt x="350" y="4"/>
                    <a:pt x="31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6"/>
            <p:cNvSpPr/>
            <p:nvPr/>
          </p:nvSpPr>
          <p:spPr>
            <a:xfrm>
              <a:off x="5441225" y="1873775"/>
              <a:ext cx="15525" cy="18850"/>
            </a:xfrm>
            <a:custGeom>
              <a:avLst/>
              <a:gdLst/>
              <a:ahLst/>
              <a:cxnLst/>
              <a:rect l="l" t="t" r="r" b="b"/>
              <a:pathLst>
                <a:path w="621" h="75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46"/>
                    <a:pt x="72" y="209"/>
                    <a:pt x="106" y="252"/>
                  </a:cubicBezTo>
                  <a:lnTo>
                    <a:pt x="186" y="353"/>
                  </a:lnTo>
                  <a:cubicBezTo>
                    <a:pt x="222" y="398"/>
                    <a:pt x="260" y="444"/>
                    <a:pt x="299" y="491"/>
                  </a:cubicBezTo>
                  <a:cubicBezTo>
                    <a:pt x="358" y="559"/>
                    <a:pt x="426" y="607"/>
                    <a:pt x="488" y="667"/>
                  </a:cubicBezTo>
                  <a:cubicBezTo>
                    <a:pt x="561" y="734"/>
                    <a:pt x="564" y="735"/>
                    <a:pt x="620" y="753"/>
                  </a:cubicBezTo>
                  <a:cubicBezTo>
                    <a:pt x="473" y="567"/>
                    <a:pt x="352" y="415"/>
                    <a:pt x="254" y="292"/>
                  </a:cubicBezTo>
                  <a:lnTo>
                    <a:pt x="164" y="177"/>
                  </a:lnTo>
                  <a:lnTo>
                    <a:pt x="148" y="154"/>
                  </a:lnTo>
                  <a:cubicBezTo>
                    <a:pt x="99" y="98"/>
                    <a:pt x="51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6"/>
            <p:cNvSpPr/>
            <p:nvPr/>
          </p:nvSpPr>
          <p:spPr>
            <a:xfrm>
              <a:off x="5613025" y="2545400"/>
              <a:ext cx="95075" cy="25725"/>
            </a:xfrm>
            <a:custGeom>
              <a:avLst/>
              <a:gdLst/>
              <a:ahLst/>
              <a:cxnLst/>
              <a:rect l="l" t="t" r="r" b="b"/>
              <a:pathLst>
                <a:path w="3803" h="1029" extrusionOk="0">
                  <a:moveTo>
                    <a:pt x="836" y="1"/>
                  </a:moveTo>
                  <a:cubicBezTo>
                    <a:pt x="681" y="1"/>
                    <a:pt x="530" y="33"/>
                    <a:pt x="392" y="122"/>
                  </a:cubicBezTo>
                  <a:cubicBezTo>
                    <a:pt x="19" y="365"/>
                    <a:pt x="1" y="892"/>
                    <a:pt x="455" y="1027"/>
                  </a:cubicBezTo>
                  <a:cubicBezTo>
                    <a:pt x="457" y="1028"/>
                    <a:pt x="459" y="1028"/>
                    <a:pt x="461" y="1028"/>
                  </a:cubicBezTo>
                  <a:cubicBezTo>
                    <a:pt x="481" y="1028"/>
                    <a:pt x="493" y="998"/>
                    <a:pt x="472" y="987"/>
                  </a:cubicBezTo>
                  <a:cubicBezTo>
                    <a:pt x="265" y="421"/>
                    <a:pt x="359" y="137"/>
                    <a:pt x="756" y="137"/>
                  </a:cubicBezTo>
                  <a:cubicBezTo>
                    <a:pt x="866" y="137"/>
                    <a:pt x="999" y="159"/>
                    <a:pt x="1155" y="203"/>
                  </a:cubicBezTo>
                  <a:cubicBezTo>
                    <a:pt x="1288" y="243"/>
                    <a:pt x="1418" y="290"/>
                    <a:pt x="1546" y="340"/>
                  </a:cubicBezTo>
                  <a:cubicBezTo>
                    <a:pt x="1778" y="418"/>
                    <a:pt x="1998" y="490"/>
                    <a:pt x="2242" y="522"/>
                  </a:cubicBezTo>
                  <a:cubicBezTo>
                    <a:pt x="2373" y="539"/>
                    <a:pt x="2503" y="548"/>
                    <a:pt x="2632" y="548"/>
                  </a:cubicBezTo>
                  <a:cubicBezTo>
                    <a:pt x="3007" y="548"/>
                    <a:pt x="3373" y="472"/>
                    <a:pt x="3717" y="306"/>
                  </a:cubicBezTo>
                  <a:cubicBezTo>
                    <a:pt x="3802" y="265"/>
                    <a:pt x="3752" y="145"/>
                    <a:pt x="3671" y="145"/>
                  </a:cubicBezTo>
                  <a:cubicBezTo>
                    <a:pt x="3664" y="145"/>
                    <a:pt x="3658" y="145"/>
                    <a:pt x="3651" y="147"/>
                  </a:cubicBezTo>
                  <a:cubicBezTo>
                    <a:pt x="3277" y="235"/>
                    <a:pt x="2946" y="277"/>
                    <a:pt x="2620" y="277"/>
                  </a:cubicBezTo>
                  <a:cubicBezTo>
                    <a:pt x="2227" y="277"/>
                    <a:pt x="1842" y="215"/>
                    <a:pt x="1400" y="97"/>
                  </a:cubicBezTo>
                  <a:cubicBezTo>
                    <a:pt x="1220" y="49"/>
                    <a:pt x="1026" y="1"/>
                    <a:pt x="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6"/>
            <p:cNvSpPr/>
            <p:nvPr/>
          </p:nvSpPr>
          <p:spPr>
            <a:xfrm>
              <a:off x="5588275" y="2557075"/>
              <a:ext cx="36950" cy="21850"/>
            </a:xfrm>
            <a:custGeom>
              <a:avLst/>
              <a:gdLst/>
              <a:ahLst/>
              <a:cxnLst/>
              <a:rect l="l" t="t" r="r" b="b"/>
              <a:pathLst>
                <a:path w="1478" h="874" extrusionOk="0">
                  <a:moveTo>
                    <a:pt x="131" y="0"/>
                  </a:moveTo>
                  <a:cubicBezTo>
                    <a:pt x="103" y="0"/>
                    <a:pt x="74" y="17"/>
                    <a:pt x="68" y="45"/>
                  </a:cubicBezTo>
                  <a:cubicBezTo>
                    <a:pt x="0" y="366"/>
                    <a:pt x="274" y="701"/>
                    <a:pt x="560" y="814"/>
                  </a:cubicBezTo>
                  <a:cubicBezTo>
                    <a:pt x="659" y="854"/>
                    <a:pt x="764" y="873"/>
                    <a:pt x="867" y="873"/>
                  </a:cubicBezTo>
                  <a:cubicBezTo>
                    <a:pt x="1098" y="873"/>
                    <a:pt x="1322" y="776"/>
                    <a:pt x="1463" y="582"/>
                  </a:cubicBezTo>
                  <a:cubicBezTo>
                    <a:pt x="1477" y="561"/>
                    <a:pt x="1457" y="538"/>
                    <a:pt x="1436" y="538"/>
                  </a:cubicBezTo>
                  <a:cubicBezTo>
                    <a:pt x="1432" y="538"/>
                    <a:pt x="1427" y="539"/>
                    <a:pt x="1423" y="542"/>
                  </a:cubicBezTo>
                  <a:lnTo>
                    <a:pt x="1424" y="542"/>
                  </a:lnTo>
                  <a:cubicBezTo>
                    <a:pt x="1263" y="636"/>
                    <a:pt x="1079" y="708"/>
                    <a:pt x="896" y="708"/>
                  </a:cubicBezTo>
                  <a:cubicBezTo>
                    <a:pt x="794" y="708"/>
                    <a:pt x="693" y="686"/>
                    <a:pt x="596" y="634"/>
                  </a:cubicBezTo>
                  <a:cubicBezTo>
                    <a:pt x="346" y="498"/>
                    <a:pt x="282" y="272"/>
                    <a:pt x="180" y="30"/>
                  </a:cubicBezTo>
                  <a:cubicBezTo>
                    <a:pt x="171" y="10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6"/>
            <p:cNvSpPr/>
            <p:nvPr/>
          </p:nvSpPr>
          <p:spPr>
            <a:xfrm>
              <a:off x="5581500" y="2562650"/>
              <a:ext cx="10875" cy="15050"/>
            </a:xfrm>
            <a:custGeom>
              <a:avLst/>
              <a:gdLst/>
              <a:ahLst/>
              <a:cxnLst/>
              <a:rect l="l" t="t" r="r" b="b"/>
              <a:pathLst>
                <a:path w="435" h="602" extrusionOk="0">
                  <a:moveTo>
                    <a:pt x="407" y="1"/>
                  </a:moveTo>
                  <a:cubicBezTo>
                    <a:pt x="404" y="1"/>
                    <a:pt x="401" y="1"/>
                    <a:pt x="398" y="3"/>
                  </a:cubicBezTo>
                  <a:cubicBezTo>
                    <a:pt x="287" y="56"/>
                    <a:pt x="210" y="138"/>
                    <a:pt x="141" y="239"/>
                  </a:cubicBezTo>
                  <a:cubicBezTo>
                    <a:pt x="76" y="332"/>
                    <a:pt x="1" y="445"/>
                    <a:pt x="9" y="564"/>
                  </a:cubicBezTo>
                  <a:cubicBezTo>
                    <a:pt x="12" y="585"/>
                    <a:pt x="30" y="601"/>
                    <a:pt x="48" y="601"/>
                  </a:cubicBezTo>
                  <a:cubicBezTo>
                    <a:pt x="57" y="601"/>
                    <a:pt x="66" y="598"/>
                    <a:pt x="73" y="590"/>
                  </a:cubicBezTo>
                  <a:cubicBezTo>
                    <a:pt x="147" y="512"/>
                    <a:pt x="177" y="403"/>
                    <a:pt x="232" y="312"/>
                  </a:cubicBezTo>
                  <a:cubicBezTo>
                    <a:pt x="293" y="215"/>
                    <a:pt x="366" y="127"/>
                    <a:pt x="426" y="30"/>
                  </a:cubicBezTo>
                  <a:cubicBezTo>
                    <a:pt x="434" y="15"/>
                    <a:pt x="422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6"/>
            <p:cNvSpPr/>
            <p:nvPr/>
          </p:nvSpPr>
          <p:spPr>
            <a:xfrm>
              <a:off x="5565950" y="2525975"/>
              <a:ext cx="27375" cy="50500"/>
            </a:xfrm>
            <a:custGeom>
              <a:avLst/>
              <a:gdLst/>
              <a:ahLst/>
              <a:cxnLst/>
              <a:rect l="l" t="t" r="r" b="b"/>
              <a:pathLst>
                <a:path w="1095" h="2020" extrusionOk="0">
                  <a:moveTo>
                    <a:pt x="1034" y="0"/>
                  </a:moveTo>
                  <a:cubicBezTo>
                    <a:pt x="1029" y="0"/>
                    <a:pt x="1023" y="1"/>
                    <a:pt x="1017" y="4"/>
                  </a:cubicBezTo>
                  <a:cubicBezTo>
                    <a:pt x="565" y="202"/>
                    <a:pt x="118" y="639"/>
                    <a:pt x="52" y="1149"/>
                  </a:cubicBezTo>
                  <a:cubicBezTo>
                    <a:pt x="1" y="1544"/>
                    <a:pt x="238" y="2004"/>
                    <a:pt x="671" y="2019"/>
                  </a:cubicBezTo>
                  <a:cubicBezTo>
                    <a:pt x="672" y="2019"/>
                    <a:pt x="672" y="2019"/>
                    <a:pt x="672" y="2019"/>
                  </a:cubicBezTo>
                  <a:cubicBezTo>
                    <a:pt x="706" y="2019"/>
                    <a:pt x="722" y="1968"/>
                    <a:pt x="690" y="1953"/>
                  </a:cubicBezTo>
                  <a:cubicBezTo>
                    <a:pt x="197" y="1727"/>
                    <a:pt x="66" y="1251"/>
                    <a:pt x="335" y="781"/>
                  </a:cubicBezTo>
                  <a:cubicBezTo>
                    <a:pt x="512" y="471"/>
                    <a:pt x="813" y="302"/>
                    <a:pt x="1065" y="65"/>
                  </a:cubicBezTo>
                  <a:cubicBezTo>
                    <a:pt x="1095" y="37"/>
                    <a:pt x="1067" y="0"/>
                    <a:pt x="1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6"/>
            <p:cNvSpPr/>
            <p:nvPr/>
          </p:nvSpPr>
          <p:spPr>
            <a:xfrm>
              <a:off x="5524850" y="2563000"/>
              <a:ext cx="43825" cy="18625"/>
            </a:xfrm>
            <a:custGeom>
              <a:avLst/>
              <a:gdLst/>
              <a:ahLst/>
              <a:cxnLst/>
              <a:rect l="l" t="t" r="r" b="b"/>
              <a:pathLst>
                <a:path w="1753" h="745" extrusionOk="0">
                  <a:moveTo>
                    <a:pt x="1740" y="1"/>
                  </a:moveTo>
                  <a:cubicBezTo>
                    <a:pt x="1737" y="1"/>
                    <a:pt x="1735" y="1"/>
                    <a:pt x="1734" y="3"/>
                  </a:cubicBezTo>
                  <a:cubicBezTo>
                    <a:pt x="1524" y="217"/>
                    <a:pt x="1313" y="414"/>
                    <a:pt x="1019" y="501"/>
                  </a:cubicBezTo>
                  <a:cubicBezTo>
                    <a:pt x="925" y="529"/>
                    <a:pt x="836" y="540"/>
                    <a:pt x="750" y="540"/>
                  </a:cubicBezTo>
                  <a:cubicBezTo>
                    <a:pt x="520" y="540"/>
                    <a:pt x="308" y="462"/>
                    <a:pt x="66" y="421"/>
                  </a:cubicBezTo>
                  <a:cubicBezTo>
                    <a:pt x="64" y="421"/>
                    <a:pt x="61" y="421"/>
                    <a:pt x="58" y="421"/>
                  </a:cubicBezTo>
                  <a:cubicBezTo>
                    <a:pt x="24" y="421"/>
                    <a:pt x="0" y="459"/>
                    <a:pt x="27" y="490"/>
                  </a:cubicBezTo>
                  <a:cubicBezTo>
                    <a:pt x="187" y="668"/>
                    <a:pt x="408" y="744"/>
                    <a:pt x="640" y="744"/>
                  </a:cubicBezTo>
                  <a:cubicBezTo>
                    <a:pt x="1108" y="744"/>
                    <a:pt x="1618" y="432"/>
                    <a:pt x="1750" y="14"/>
                  </a:cubicBezTo>
                  <a:cubicBezTo>
                    <a:pt x="1752" y="7"/>
                    <a:pt x="1746" y="1"/>
                    <a:pt x="1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6"/>
            <p:cNvSpPr/>
            <p:nvPr/>
          </p:nvSpPr>
          <p:spPr>
            <a:xfrm>
              <a:off x="5525725" y="2528875"/>
              <a:ext cx="51900" cy="45800"/>
            </a:xfrm>
            <a:custGeom>
              <a:avLst/>
              <a:gdLst/>
              <a:ahLst/>
              <a:cxnLst/>
              <a:rect l="l" t="t" r="r" b="b"/>
              <a:pathLst>
                <a:path w="2076" h="1832" extrusionOk="0">
                  <a:moveTo>
                    <a:pt x="1982" y="1"/>
                  </a:moveTo>
                  <a:cubicBezTo>
                    <a:pt x="1978" y="1"/>
                    <a:pt x="1973" y="1"/>
                    <a:pt x="1969" y="2"/>
                  </a:cubicBezTo>
                  <a:cubicBezTo>
                    <a:pt x="1546" y="93"/>
                    <a:pt x="1156" y="384"/>
                    <a:pt x="872" y="702"/>
                  </a:cubicBezTo>
                  <a:cubicBezTo>
                    <a:pt x="548" y="1066"/>
                    <a:pt x="410" y="1486"/>
                    <a:pt x="17" y="1793"/>
                  </a:cubicBezTo>
                  <a:cubicBezTo>
                    <a:pt x="1" y="1806"/>
                    <a:pt x="15" y="1830"/>
                    <a:pt x="32" y="1831"/>
                  </a:cubicBezTo>
                  <a:cubicBezTo>
                    <a:pt x="40" y="1831"/>
                    <a:pt x="48" y="1831"/>
                    <a:pt x="56" y="1831"/>
                  </a:cubicBezTo>
                  <a:cubicBezTo>
                    <a:pt x="396" y="1831"/>
                    <a:pt x="561" y="1419"/>
                    <a:pt x="717" y="1170"/>
                  </a:cubicBezTo>
                  <a:cubicBezTo>
                    <a:pt x="1044" y="646"/>
                    <a:pt x="1480" y="383"/>
                    <a:pt x="2015" y="115"/>
                  </a:cubicBezTo>
                  <a:cubicBezTo>
                    <a:pt x="2076" y="84"/>
                    <a:pt x="2040" y="1"/>
                    <a:pt x="1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6"/>
            <p:cNvSpPr/>
            <p:nvPr/>
          </p:nvSpPr>
          <p:spPr>
            <a:xfrm>
              <a:off x="5535850" y="2538150"/>
              <a:ext cx="12600" cy="23000"/>
            </a:xfrm>
            <a:custGeom>
              <a:avLst/>
              <a:gdLst/>
              <a:ahLst/>
              <a:cxnLst/>
              <a:rect l="l" t="t" r="r" b="b"/>
              <a:pathLst>
                <a:path w="504" h="920" extrusionOk="0">
                  <a:moveTo>
                    <a:pt x="460" y="1"/>
                  </a:moveTo>
                  <a:cubicBezTo>
                    <a:pt x="295" y="1"/>
                    <a:pt x="160" y="209"/>
                    <a:pt x="102" y="344"/>
                  </a:cubicBezTo>
                  <a:cubicBezTo>
                    <a:pt x="27" y="519"/>
                    <a:pt x="0" y="742"/>
                    <a:pt x="106" y="907"/>
                  </a:cubicBezTo>
                  <a:cubicBezTo>
                    <a:pt x="112" y="916"/>
                    <a:pt x="122" y="920"/>
                    <a:pt x="131" y="920"/>
                  </a:cubicBezTo>
                  <a:cubicBezTo>
                    <a:pt x="145" y="920"/>
                    <a:pt x="158" y="911"/>
                    <a:pt x="157" y="893"/>
                  </a:cubicBezTo>
                  <a:cubicBezTo>
                    <a:pt x="144" y="718"/>
                    <a:pt x="130" y="554"/>
                    <a:pt x="209" y="389"/>
                  </a:cubicBezTo>
                  <a:cubicBezTo>
                    <a:pt x="277" y="245"/>
                    <a:pt x="416" y="176"/>
                    <a:pt x="491" y="48"/>
                  </a:cubicBezTo>
                  <a:cubicBezTo>
                    <a:pt x="503" y="27"/>
                    <a:pt x="488" y="2"/>
                    <a:pt x="465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6"/>
            <p:cNvSpPr/>
            <p:nvPr/>
          </p:nvSpPr>
          <p:spPr>
            <a:xfrm>
              <a:off x="5526775" y="2536275"/>
              <a:ext cx="21350" cy="7350"/>
            </a:xfrm>
            <a:custGeom>
              <a:avLst/>
              <a:gdLst/>
              <a:ahLst/>
              <a:cxnLst/>
              <a:rect l="l" t="t" r="r" b="b"/>
              <a:pathLst>
                <a:path w="854" h="294" extrusionOk="0">
                  <a:moveTo>
                    <a:pt x="44" y="0"/>
                  </a:moveTo>
                  <a:cubicBezTo>
                    <a:pt x="24" y="0"/>
                    <a:pt x="0" y="21"/>
                    <a:pt x="3" y="43"/>
                  </a:cubicBezTo>
                  <a:cubicBezTo>
                    <a:pt x="23" y="198"/>
                    <a:pt x="227" y="265"/>
                    <a:pt x="362" y="285"/>
                  </a:cubicBezTo>
                  <a:cubicBezTo>
                    <a:pt x="399" y="290"/>
                    <a:pt x="437" y="293"/>
                    <a:pt x="474" y="293"/>
                  </a:cubicBezTo>
                  <a:cubicBezTo>
                    <a:pt x="600" y="293"/>
                    <a:pt x="724" y="259"/>
                    <a:pt x="823" y="177"/>
                  </a:cubicBezTo>
                  <a:cubicBezTo>
                    <a:pt x="854" y="151"/>
                    <a:pt x="826" y="107"/>
                    <a:pt x="793" y="107"/>
                  </a:cubicBezTo>
                  <a:cubicBezTo>
                    <a:pt x="790" y="107"/>
                    <a:pt x="787" y="108"/>
                    <a:pt x="784" y="108"/>
                  </a:cubicBezTo>
                  <a:cubicBezTo>
                    <a:pt x="692" y="130"/>
                    <a:pt x="603" y="149"/>
                    <a:pt x="513" y="149"/>
                  </a:cubicBezTo>
                  <a:cubicBezTo>
                    <a:pt x="463" y="149"/>
                    <a:pt x="413" y="143"/>
                    <a:pt x="361" y="129"/>
                  </a:cubicBezTo>
                  <a:cubicBezTo>
                    <a:pt x="252" y="100"/>
                    <a:pt x="157" y="5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6"/>
            <p:cNvSpPr/>
            <p:nvPr/>
          </p:nvSpPr>
          <p:spPr>
            <a:xfrm>
              <a:off x="5527225" y="2522450"/>
              <a:ext cx="33300" cy="15400"/>
            </a:xfrm>
            <a:custGeom>
              <a:avLst/>
              <a:gdLst/>
              <a:ahLst/>
              <a:cxnLst/>
              <a:rect l="l" t="t" r="r" b="b"/>
              <a:pathLst>
                <a:path w="1332" h="616" extrusionOk="0">
                  <a:moveTo>
                    <a:pt x="1267" y="1"/>
                  </a:moveTo>
                  <a:cubicBezTo>
                    <a:pt x="1266" y="1"/>
                    <a:pt x="1265" y="1"/>
                    <a:pt x="1263" y="1"/>
                  </a:cubicBezTo>
                  <a:cubicBezTo>
                    <a:pt x="1061" y="15"/>
                    <a:pt x="878" y="131"/>
                    <a:pt x="696" y="213"/>
                  </a:cubicBezTo>
                  <a:cubicBezTo>
                    <a:pt x="463" y="317"/>
                    <a:pt x="226" y="417"/>
                    <a:pt x="22" y="568"/>
                  </a:cubicBezTo>
                  <a:cubicBezTo>
                    <a:pt x="0" y="584"/>
                    <a:pt x="10" y="616"/>
                    <a:pt x="35" y="616"/>
                  </a:cubicBezTo>
                  <a:cubicBezTo>
                    <a:pt x="37" y="616"/>
                    <a:pt x="39" y="616"/>
                    <a:pt x="42" y="615"/>
                  </a:cubicBezTo>
                  <a:cubicBezTo>
                    <a:pt x="268" y="573"/>
                    <a:pt x="479" y="482"/>
                    <a:pt x="690" y="392"/>
                  </a:cubicBezTo>
                  <a:cubicBezTo>
                    <a:pt x="891" y="307"/>
                    <a:pt x="1140" y="241"/>
                    <a:pt x="1300" y="91"/>
                  </a:cubicBezTo>
                  <a:cubicBezTo>
                    <a:pt x="1332" y="61"/>
                    <a:pt x="131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6"/>
            <p:cNvSpPr/>
            <p:nvPr/>
          </p:nvSpPr>
          <p:spPr>
            <a:xfrm>
              <a:off x="5547950" y="2492075"/>
              <a:ext cx="60325" cy="33925"/>
            </a:xfrm>
            <a:custGeom>
              <a:avLst/>
              <a:gdLst/>
              <a:ahLst/>
              <a:cxnLst/>
              <a:rect l="l" t="t" r="r" b="b"/>
              <a:pathLst>
                <a:path w="2413" h="1357" extrusionOk="0">
                  <a:moveTo>
                    <a:pt x="1367" y="0"/>
                  </a:moveTo>
                  <a:cubicBezTo>
                    <a:pt x="1185" y="0"/>
                    <a:pt x="1003" y="40"/>
                    <a:pt x="838" y="126"/>
                  </a:cubicBezTo>
                  <a:cubicBezTo>
                    <a:pt x="446" y="328"/>
                    <a:pt x="1" y="1211"/>
                    <a:pt x="679" y="1355"/>
                  </a:cubicBezTo>
                  <a:cubicBezTo>
                    <a:pt x="683" y="1356"/>
                    <a:pt x="686" y="1356"/>
                    <a:pt x="690" y="1356"/>
                  </a:cubicBezTo>
                  <a:cubicBezTo>
                    <a:pt x="730" y="1356"/>
                    <a:pt x="755" y="1309"/>
                    <a:pt x="725" y="1275"/>
                  </a:cubicBezTo>
                  <a:cubicBezTo>
                    <a:pt x="282" y="781"/>
                    <a:pt x="683" y="230"/>
                    <a:pt x="1264" y="145"/>
                  </a:cubicBezTo>
                  <a:cubicBezTo>
                    <a:pt x="1320" y="137"/>
                    <a:pt x="1375" y="133"/>
                    <a:pt x="1430" y="133"/>
                  </a:cubicBezTo>
                  <a:cubicBezTo>
                    <a:pt x="1794" y="133"/>
                    <a:pt x="2128" y="307"/>
                    <a:pt x="2368" y="590"/>
                  </a:cubicBezTo>
                  <a:cubicBezTo>
                    <a:pt x="2372" y="595"/>
                    <a:pt x="2377" y="597"/>
                    <a:pt x="2382" y="597"/>
                  </a:cubicBezTo>
                  <a:cubicBezTo>
                    <a:pt x="2397" y="597"/>
                    <a:pt x="2412" y="579"/>
                    <a:pt x="2402" y="563"/>
                  </a:cubicBezTo>
                  <a:cubicBezTo>
                    <a:pt x="2186" y="206"/>
                    <a:pt x="1777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6"/>
            <p:cNvSpPr/>
            <p:nvPr/>
          </p:nvSpPr>
          <p:spPr>
            <a:xfrm>
              <a:off x="5529225" y="2471750"/>
              <a:ext cx="76650" cy="54525"/>
            </a:xfrm>
            <a:custGeom>
              <a:avLst/>
              <a:gdLst/>
              <a:ahLst/>
              <a:cxnLst/>
              <a:rect l="l" t="t" r="r" b="b"/>
              <a:pathLst>
                <a:path w="3066" h="2181" extrusionOk="0">
                  <a:moveTo>
                    <a:pt x="1536" y="0"/>
                  </a:moveTo>
                  <a:cubicBezTo>
                    <a:pt x="1168" y="0"/>
                    <a:pt x="809" y="139"/>
                    <a:pt x="535" y="470"/>
                  </a:cubicBezTo>
                  <a:cubicBezTo>
                    <a:pt x="1" y="1115"/>
                    <a:pt x="437" y="2180"/>
                    <a:pt x="1252" y="2180"/>
                  </a:cubicBezTo>
                  <a:cubicBezTo>
                    <a:pt x="1317" y="2180"/>
                    <a:pt x="1384" y="2174"/>
                    <a:pt x="1453" y="2160"/>
                  </a:cubicBezTo>
                  <a:cubicBezTo>
                    <a:pt x="1482" y="2153"/>
                    <a:pt x="1483" y="2106"/>
                    <a:pt x="1453" y="2100"/>
                  </a:cubicBezTo>
                  <a:cubicBezTo>
                    <a:pt x="1044" y="2027"/>
                    <a:pt x="702" y="1882"/>
                    <a:pt x="524" y="1477"/>
                  </a:cubicBezTo>
                  <a:cubicBezTo>
                    <a:pt x="298" y="967"/>
                    <a:pt x="622" y="458"/>
                    <a:pt x="1094" y="265"/>
                  </a:cubicBezTo>
                  <a:cubicBezTo>
                    <a:pt x="1258" y="198"/>
                    <a:pt x="1418" y="168"/>
                    <a:pt x="1574" y="168"/>
                  </a:cubicBezTo>
                  <a:cubicBezTo>
                    <a:pt x="2089" y="168"/>
                    <a:pt x="2555" y="493"/>
                    <a:pt x="2949" y="851"/>
                  </a:cubicBezTo>
                  <a:cubicBezTo>
                    <a:pt x="2963" y="863"/>
                    <a:pt x="2977" y="868"/>
                    <a:pt x="2990" y="868"/>
                  </a:cubicBezTo>
                  <a:cubicBezTo>
                    <a:pt x="3033" y="868"/>
                    <a:pt x="3065" y="814"/>
                    <a:pt x="3031" y="770"/>
                  </a:cubicBezTo>
                  <a:cubicBezTo>
                    <a:pt x="2682" y="321"/>
                    <a:pt x="2097" y="0"/>
                    <a:pt x="1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6"/>
            <p:cNvSpPr/>
            <p:nvPr/>
          </p:nvSpPr>
          <p:spPr>
            <a:xfrm>
              <a:off x="5513425" y="2487350"/>
              <a:ext cx="27325" cy="27025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1063" y="1"/>
                  </a:moveTo>
                  <a:cubicBezTo>
                    <a:pt x="1055" y="1"/>
                    <a:pt x="1047" y="4"/>
                    <a:pt x="1042" y="13"/>
                  </a:cubicBezTo>
                  <a:cubicBezTo>
                    <a:pt x="914" y="233"/>
                    <a:pt x="787" y="441"/>
                    <a:pt x="600" y="617"/>
                  </a:cubicBezTo>
                  <a:cubicBezTo>
                    <a:pt x="426" y="780"/>
                    <a:pt x="197" y="857"/>
                    <a:pt x="27" y="1013"/>
                  </a:cubicBezTo>
                  <a:cubicBezTo>
                    <a:pt x="1" y="1037"/>
                    <a:pt x="22" y="1080"/>
                    <a:pt x="54" y="1080"/>
                  </a:cubicBezTo>
                  <a:cubicBezTo>
                    <a:pt x="289" y="1080"/>
                    <a:pt x="537" y="872"/>
                    <a:pt x="696" y="713"/>
                  </a:cubicBezTo>
                  <a:cubicBezTo>
                    <a:pt x="881" y="527"/>
                    <a:pt x="1035" y="291"/>
                    <a:pt x="1089" y="33"/>
                  </a:cubicBezTo>
                  <a:cubicBezTo>
                    <a:pt x="1092" y="15"/>
                    <a:pt x="1077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6"/>
            <p:cNvSpPr/>
            <p:nvPr/>
          </p:nvSpPr>
          <p:spPr>
            <a:xfrm>
              <a:off x="5501250" y="2480600"/>
              <a:ext cx="25800" cy="33750"/>
            </a:xfrm>
            <a:custGeom>
              <a:avLst/>
              <a:gdLst/>
              <a:ahLst/>
              <a:cxnLst/>
              <a:rect l="l" t="t" r="r" b="b"/>
              <a:pathLst>
                <a:path w="1032" h="1350" extrusionOk="0">
                  <a:moveTo>
                    <a:pt x="580" y="1"/>
                  </a:moveTo>
                  <a:cubicBezTo>
                    <a:pt x="435" y="1"/>
                    <a:pt x="317" y="154"/>
                    <a:pt x="293" y="303"/>
                  </a:cubicBezTo>
                  <a:cubicBezTo>
                    <a:pt x="272" y="440"/>
                    <a:pt x="332" y="570"/>
                    <a:pt x="391" y="690"/>
                  </a:cubicBezTo>
                  <a:cubicBezTo>
                    <a:pt x="504" y="919"/>
                    <a:pt x="566" y="1065"/>
                    <a:pt x="488" y="1315"/>
                  </a:cubicBezTo>
                  <a:cubicBezTo>
                    <a:pt x="482" y="1334"/>
                    <a:pt x="499" y="1349"/>
                    <a:pt x="516" y="1349"/>
                  </a:cubicBezTo>
                  <a:cubicBezTo>
                    <a:pt x="520" y="1349"/>
                    <a:pt x="524" y="1348"/>
                    <a:pt x="528" y="1346"/>
                  </a:cubicBezTo>
                  <a:cubicBezTo>
                    <a:pt x="1032" y="1068"/>
                    <a:pt x="0" y="260"/>
                    <a:pt x="665" y="97"/>
                  </a:cubicBezTo>
                  <a:cubicBezTo>
                    <a:pt x="698" y="89"/>
                    <a:pt x="707" y="38"/>
                    <a:pt x="675" y="23"/>
                  </a:cubicBezTo>
                  <a:cubicBezTo>
                    <a:pt x="643" y="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6"/>
            <p:cNvSpPr/>
            <p:nvPr/>
          </p:nvSpPr>
          <p:spPr>
            <a:xfrm>
              <a:off x="5474800" y="2482925"/>
              <a:ext cx="36775" cy="17575"/>
            </a:xfrm>
            <a:custGeom>
              <a:avLst/>
              <a:gdLst/>
              <a:ahLst/>
              <a:cxnLst/>
              <a:rect l="l" t="t" r="r" b="b"/>
              <a:pathLst>
                <a:path w="1471" h="703" extrusionOk="0">
                  <a:moveTo>
                    <a:pt x="120" y="1"/>
                  </a:moveTo>
                  <a:cubicBezTo>
                    <a:pt x="110" y="1"/>
                    <a:pt x="101" y="7"/>
                    <a:pt x="98" y="17"/>
                  </a:cubicBezTo>
                  <a:cubicBezTo>
                    <a:pt x="1" y="349"/>
                    <a:pt x="385" y="639"/>
                    <a:pt x="674" y="691"/>
                  </a:cubicBezTo>
                  <a:cubicBezTo>
                    <a:pt x="719" y="699"/>
                    <a:pt x="765" y="703"/>
                    <a:pt x="810" y="703"/>
                  </a:cubicBezTo>
                  <a:cubicBezTo>
                    <a:pt x="1091" y="703"/>
                    <a:pt x="1378" y="556"/>
                    <a:pt x="1467" y="279"/>
                  </a:cubicBezTo>
                  <a:cubicBezTo>
                    <a:pt x="1470" y="269"/>
                    <a:pt x="1461" y="257"/>
                    <a:pt x="1451" y="257"/>
                  </a:cubicBezTo>
                  <a:cubicBezTo>
                    <a:pt x="1448" y="257"/>
                    <a:pt x="1445" y="258"/>
                    <a:pt x="1442" y="260"/>
                  </a:cubicBezTo>
                  <a:cubicBezTo>
                    <a:pt x="1264" y="396"/>
                    <a:pt x="1064" y="524"/>
                    <a:pt x="841" y="524"/>
                  </a:cubicBezTo>
                  <a:cubicBezTo>
                    <a:pt x="791" y="524"/>
                    <a:pt x="740" y="518"/>
                    <a:pt x="688" y="504"/>
                  </a:cubicBezTo>
                  <a:cubicBezTo>
                    <a:pt x="414" y="429"/>
                    <a:pt x="315" y="193"/>
                    <a:pt x="135" y="7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6"/>
            <p:cNvSpPr/>
            <p:nvPr/>
          </p:nvSpPr>
          <p:spPr>
            <a:xfrm>
              <a:off x="5476950" y="2463225"/>
              <a:ext cx="31850" cy="24025"/>
            </a:xfrm>
            <a:custGeom>
              <a:avLst/>
              <a:gdLst/>
              <a:ahLst/>
              <a:cxnLst/>
              <a:rect l="l" t="t" r="r" b="b"/>
              <a:pathLst>
                <a:path w="1274" h="961" extrusionOk="0">
                  <a:moveTo>
                    <a:pt x="1075" y="1"/>
                  </a:moveTo>
                  <a:cubicBezTo>
                    <a:pt x="937" y="1"/>
                    <a:pt x="807" y="85"/>
                    <a:pt x="714" y="194"/>
                  </a:cubicBezTo>
                  <a:cubicBezTo>
                    <a:pt x="631" y="293"/>
                    <a:pt x="581" y="409"/>
                    <a:pt x="520" y="522"/>
                  </a:cubicBezTo>
                  <a:cubicBezTo>
                    <a:pt x="404" y="740"/>
                    <a:pt x="287" y="826"/>
                    <a:pt x="41" y="853"/>
                  </a:cubicBezTo>
                  <a:cubicBezTo>
                    <a:pt x="20" y="855"/>
                    <a:pt x="0" y="884"/>
                    <a:pt x="21" y="902"/>
                  </a:cubicBezTo>
                  <a:cubicBezTo>
                    <a:pt x="70" y="943"/>
                    <a:pt x="124" y="960"/>
                    <a:pt x="179" y="960"/>
                  </a:cubicBezTo>
                  <a:cubicBezTo>
                    <a:pt x="290" y="960"/>
                    <a:pt x="405" y="890"/>
                    <a:pt x="489" y="808"/>
                  </a:cubicBezTo>
                  <a:cubicBezTo>
                    <a:pt x="726" y="575"/>
                    <a:pt x="754" y="152"/>
                    <a:pt x="1149" y="152"/>
                  </a:cubicBezTo>
                  <a:cubicBezTo>
                    <a:pt x="1160" y="152"/>
                    <a:pt x="1172" y="152"/>
                    <a:pt x="1184" y="153"/>
                  </a:cubicBezTo>
                  <a:cubicBezTo>
                    <a:pt x="1186" y="153"/>
                    <a:pt x="1187" y="153"/>
                    <a:pt x="1188" y="153"/>
                  </a:cubicBezTo>
                  <a:cubicBezTo>
                    <a:pt x="1248" y="153"/>
                    <a:pt x="1274" y="60"/>
                    <a:pt x="1218" y="33"/>
                  </a:cubicBezTo>
                  <a:cubicBezTo>
                    <a:pt x="1170" y="11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6"/>
            <p:cNvSpPr/>
            <p:nvPr/>
          </p:nvSpPr>
          <p:spPr>
            <a:xfrm>
              <a:off x="5483175" y="245195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81" y="1"/>
                  </a:moveTo>
                  <a:cubicBezTo>
                    <a:pt x="69" y="1"/>
                    <a:pt x="58" y="8"/>
                    <a:pt x="54" y="21"/>
                  </a:cubicBezTo>
                  <a:cubicBezTo>
                    <a:pt x="1" y="177"/>
                    <a:pt x="159" y="359"/>
                    <a:pt x="268" y="454"/>
                  </a:cubicBezTo>
                  <a:cubicBezTo>
                    <a:pt x="363" y="537"/>
                    <a:pt x="493" y="614"/>
                    <a:pt x="623" y="614"/>
                  </a:cubicBezTo>
                  <a:cubicBezTo>
                    <a:pt x="656" y="614"/>
                    <a:pt x="688" y="609"/>
                    <a:pt x="720" y="599"/>
                  </a:cubicBezTo>
                  <a:cubicBezTo>
                    <a:pt x="724" y="598"/>
                    <a:pt x="724" y="592"/>
                    <a:pt x="721" y="589"/>
                  </a:cubicBezTo>
                  <a:cubicBezTo>
                    <a:pt x="600" y="502"/>
                    <a:pt x="461" y="451"/>
                    <a:pt x="349" y="347"/>
                  </a:cubicBezTo>
                  <a:cubicBezTo>
                    <a:pt x="245" y="249"/>
                    <a:pt x="206" y="97"/>
                    <a:pt x="102" y="8"/>
                  </a:cubicBezTo>
                  <a:cubicBezTo>
                    <a:pt x="96" y="3"/>
                    <a:pt x="88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6"/>
            <p:cNvSpPr/>
            <p:nvPr/>
          </p:nvSpPr>
          <p:spPr>
            <a:xfrm>
              <a:off x="5483950" y="2439050"/>
              <a:ext cx="28475" cy="17075"/>
            </a:xfrm>
            <a:custGeom>
              <a:avLst/>
              <a:gdLst/>
              <a:ahLst/>
              <a:cxnLst/>
              <a:rect l="l" t="t" r="r" b="b"/>
              <a:pathLst>
                <a:path w="1139" h="683" extrusionOk="0">
                  <a:moveTo>
                    <a:pt x="1025" y="1"/>
                  </a:moveTo>
                  <a:cubicBezTo>
                    <a:pt x="646" y="1"/>
                    <a:pt x="173" y="305"/>
                    <a:pt x="11" y="640"/>
                  </a:cubicBezTo>
                  <a:cubicBezTo>
                    <a:pt x="1" y="663"/>
                    <a:pt x="17" y="683"/>
                    <a:pt x="36" y="683"/>
                  </a:cubicBezTo>
                  <a:cubicBezTo>
                    <a:pt x="43" y="683"/>
                    <a:pt x="50" y="680"/>
                    <a:pt x="56" y="675"/>
                  </a:cubicBezTo>
                  <a:cubicBezTo>
                    <a:pt x="209" y="549"/>
                    <a:pt x="344" y="414"/>
                    <a:pt x="520" y="320"/>
                  </a:cubicBezTo>
                  <a:cubicBezTo>
                    <a:pt x="699" y="224"/>
                    <a:pt x="880" y="195"/>
                    <a:pt x="1069" y="131"/>
                  </a:cubicBezTo>
                  <a:cubicBezTo>
                    <a:pt x="1139" y="107"/>
                    <a:pt x="1127" y="3"/>
                    <a:pt x="1050" y="1"/>
                  </a:cubicBezTo>
                  <a:cubicBezTo>
                    <a:pt x="1042" y="1"/>
                    <a:pt x="1033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6"/>
            <p:cNvSpPr/>
            <p:nvPr/>
          </p:nvSpPr>
          <p:spPr>
            <a:xfrm>
              <a:off x="5494750" y="2421250"/>
              <a:ext cx="64050" cy="32725"/>
            </a:xfrm>
            <a:custGeom>
              <a:avLst/>
              <a:gdLst/>
              <a:ahLst/>
              <a:cxnLst/>
              <a:rect l="l" t="t" r="r" b="b"/>
              <a:pathLst>
                <a:path w="2562" h="1309" extrusionOk="0">
                  <a:moveTo>
                    <a:pt x="55" y="1"/>
                  </a:moveTo>
                  <a:cubicBezTo>
                    <a:pt x="29" y="1"/>
                    <a:pt x="1" y="24"/>
                    <a:pt x="13" y="53"/>
                  </a:cubicBezTo>
                  <a:cubicBezTo>
                    <a:pt x="271" y="700"/>
                    <a:pt x="1195" y="1308"/>
                    <a:pt x="1984" y="1308"/>
                  </a:cubicBezTo>
                  <a:cubicBezTo>
                    <a:pt x="2184" y="1308"/>
                    <a:pt x="2376" y="1269"/>
                    <a:pt x="2545" y="1181"/>
                  </a:cubicBezTo>
                  <a:cubicBezTo>
                    <a:pt x="2561" y="1173"/>
                    <a:pt x="2559" y="1144"/>
                    <a:pt x="2540" y="1141"/>
                  </a:cubicBezTo>
                  <a:cubicBezTo>
                    <a:pt x="2089" y="1062"/>
                    <a:pt x="1663" y="1102"/>
                    <a:pt x="1224" y="920"/>
                  </a:cubicBezTo>
                  <a:cubicBezTo>
                    <a:pt x="740" y="717"/>
                    <a:pt x="434" y="381"/>
                    <a:pt x="83" y="12"/>
                  </a:cubicBezTo>
                  <a:cubicBezTo>
                    <a:pt x="75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6"/>
            <p:cNvSpPr/>
            <p:nvPr/>
          </p:nvSpPr>
          <p:spPr>
            <a:xfrm>
              <a:off x="5495600" y="2423000"/>
              <a:ext cx="22875" cy="8100"/>
            </a:xfrm>
            <a:custGeom>
              <a:avLst/>
              <a:gdLst/>
              <a:ahLst/>
              <a:cxnLst/>
              <a:rect l="l" t="t" r="r" b="b"/>
              <a:pathLst>
                <a:path w="915" h="324" extrusionOk="0">
                  <a:moveTo>
                    <a:pt x="41" y="1"/>
                  </a:moveTo>
                  <a:cubicBezTo>
                    <a:pt x="38" y="1"/>
                    <a:pt x="35" y="1"/>
                    <a:pt x="33" y="1"/>
                  </a:cubicBezTo>
                  <a:cubicBezTo>
                    <a:pt x="7" y="2"/>
                    <a:pt x="0" y="34"/>
                    <a:pt x="21" y="48"/>
                  </a:cubicBezTo>
                  <a:lnTo>
                    <a:pt x="20" y="48"/>
                  </a:lnTo>
                  <a:cubicBezTo>
                    <a:pt x="139" y="130"/>
                    <a:pt x="291" y="166"/>
                    <a:pt x="425" y="215"/>
                  </a:cubicBezTo>
                  <a:cubicBezTo>
                    <a:pt x="565" y="266"/>
                    <a:pt x="703" y="323"/>
                    <a:pt x="852" y="324"/>
                  </a:cubicBezTo>
                  <a:cubicBezTo>
                    <a:pt x="853" y="324"/>
                    <a:pt x="853" y="324"/>
                    <a:pt x="854" y="324"/>
                  </a:cubicBezTo>
                  <a:cubicBezTo>
                    <a:pt x="902" y="324"/>
                    <a:pt x="915" y="260"/>
                    <a:pt x="877" y="235"/>
                  </a:cubicBezTo>
                  <a:cubicBezTo>
                    <a:pt x="752" y="154"/>
                    <a:pt x="604" y="124"/>
                    <a:pt x="461" y="88"/>
                  </a:cubicBezTo>
                  <a:cubicBezTo>
                    <a:pt x="324" y="54"/>
                    <a:pt x="182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6"/>
            <p:cNvSpPr/>
            <p:nvPr/>
          </p:nvSpPr>
          <p:spPr>
            <a:xfrm>
              <a:off x="5514375" y="2406350"/>
              <a:ext cx="73000" cy="50300"/>
            </a:xfrm>
            <a:custGeom>
              <a:avLst/>
              <a:gdLst/>
              <a:ahLst/>
              <a:cxnLst/>
              <a:rect l="l" t="t" r="r" b="b"/>
              <a:pathLst>
                <a:path w="2920" h="2012" extrusionOk="0">
                  <a:moveTo>
                    <a:pt x="921" y="1"/>
                  </a:moveTo>
                  <a:cubicBezTo>
                    <a:pt x="894" y="1"/>
                    <a:pt x="867" y="1"/>
                    <a:pt x="840" y="3"/>
                  </a:cubicBezTo>
                  <a:cubicBezTo>
                    <a:pt x="461" y="22"/>
                    <a:pt x="1" y="222"/>
                    <a:pt x="27" y="673"/>
                  </a:cubicBezTo>
                  <a:cubicBezTo>
                    <a:pt x="47" y="1038"/>
                    <a:pt x="388" y="1232"/>
                    <a:pt x="716" y="1269"/>
                  </a:cubicBezTo>
                  <a:cubicBezTo>
                    <a:pt x="763" y="1274"/>
                    <a:pt x="809" y="1276"/>
                    <a:pt x="856" y="1276"/>
                  </a:cubicBezTo>
                  <a:cubicBezTo>
                    <a:pt x="1140" y="1276"/>
                    <a:pt x="1418" y="1193"/>
                    <a:pt x="1703" y="1193"/>
                  </a:cubicBezTo>
                  <a:cubicBezTo>
                    <a:pt x="1738" y="1193"/>
                    <a:pt x="1774" y="1195"/>
                    <a:pt x="1810" y="1198"/>
                  </a:cubicBezTo>
                  <a:cubicBezTo>
                    <a:pt x="2354" y="1242"/>
                    <a:pt x="2613" y="1576"/>
                    <a:pt x="2889" y="2004"/>
                  </a:cubicBezTo>
                  <a:cubicBezTo>
                    <a:pt x="2892" y="2009"/>
                    <a:pt x="2898" y="2011"/>
                    <a:pt x="2903" y="2011"/>
                  </a:cubicBezTo>
                  <a:cubicBezTo>
                    <a:pt x="2912" y="2011"/>
                    <a:pt x="2919" y="2006"/>
                    <a:pt x="2918" y="1997"/>
                  </a:cubicBezTo>
                  <a:cubicBezTo>
                    <a:pt x="2855" y="1482"/>
                    <a:pt x="2342" y="1113"/>
                    <a:pt x="1850" y="1057"/>
                  </a:cubicBezTo>
                  <a:cubicBezTo>
                    <a:pt x="1806" y="1052"/>
                    <a:pt x="1762" y="1050"/>
                    <a:pt x="1718" y="1050"/>
                  </a:cubicBezTo>
                  <a:cubicBezTo>
                    <a:pt x="1457" y="1050"/>
                    <a:pt x="1197" y="1128"/>
                    <a:pt x="937" y="1128"/>
                  </a:cubicBezTo>
                  <a:cubicBezTo>
                    <a:pt x="891" y="1128"/>
                    <a:pt x="846" y="1125"/>
                    <a:pt x="800" y="1120"/>
                  </a:cubicBezTo>
                  <a:cubicBezTo>
                    <a:pt x="64" y="1017"/>
                    <a:pt x="77" y="689"/>
                    <a:pt x="840" y="137"/>
                  </a:cubicBezTo>
                  <a:cubicBezTo>
                    <a:pt x="858" y="136"/>
                    <a:pt x="876" y="136"/>
                    <a:pt x="894" y="136"/>
                  </a:cubicBezTo>
                  <a:cubicBezTo>
                    <a:pt x="1036" y="136"/>
                    <a:pt x="1177" y="155"/>
                    <a:pt x="1315" y="193"/>
                  </a:cubicBezTo>
                  <a:cubicBezTo>
                    <a:pt x="1636" y="281"/>
                    <a:pt x="1888" y="460"/>
                    <a:pt x="2128" y="685"/>
                  </a:cubicBezTo>
                  <a:cubicBezTo>
                    <a:pt x="2141" y="697"/>
                    <a:pt x="2155" y="703"/>
                    <a:pt x="2169" y="703"/>
                  </a:cubicBezTo>
                  <a:cubicBezTo>
                    <a:pt x="2215" y="703"/>
                    <a:pt x="2254" y="644"/>
                    <a:pt x="2213" y="599"/>
                  </a:cubicBezTo>
                  <a:cubicBezTo>
                    <a:pt x="1885" y="233"/>
                    <a:pt x="1417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6"/>
            <p:cNvSpPr/>
            <p:nvPr/>
          </p:nvSpPr>
          <p:spPr>
            <a:xfrm>
              <a:off x="5495475" y="2382975"/>
              <a:ext cx="38300" cy="28225"/>
            </a:xfrm>
            <a:custGeom>
              <a:avLst/>
              <a:gdLst/>
              <a:ahLst/>
              <a:cxnLst/>
              <a:rect l="l" t="t" r="r" b="b"/>
              <a:pathLst>
                <a:path w="1532" h="1129" extrusionOk="0">
                  <a:moveTo>
                    <a:pt x="46" y="0"/>
                  </a:moveTo>
                  <a:cubicBezTo>
                    <a:pt x="23" y="0"/>
                    <a:pt x="1" y="19"/>
                    <a:pt x="6" y="50"/>
                  </a:cubicBezTo>
                  <a:cubicBezTo>
                    <a:pt x="77" y="409"/>
                    <a:pt x="271" y="701"/>
                    <a:pt x="577" y="903"/>
                  </a:cubicBezTo>
                  <a:cubicBezTo>
                    <a:pt x="756" y="1022"/>
                    <a:pt x="1008" y="1128"/>
                    <a:pt x="1242" y="1128"/>
                  </a:cubicBezTo>
                  <a:cubicBezTo>
                    <a:pt x="1336" y="1128"/>
                    <a:pt x="1427" y="1111"/>
                    <a:pt x="1509" y="1071"/>
                  </a:cubicBezTo>
                  <a:cubicBezTo>
                    <a:pt x="1531" y="1060"/>
                    <a:pt x="1523" y="1027"/>
                    <a:pt x="1503" y="1021"/>
                  </a:cubicBezTo>
                  <a:cubicBezTo>
                    <a:pt x="1222" y="938"/>
                    <a:pt x="959" y="937"/>
                    <a:pt x="700" y="774"/>
                  </a:cubicBezTo>
                  <a:cubicBezTo>
                    <a:pt x="419" y="599"/>
                    <a:pt x="199" y="339"/>
                    <a:pt x="85" y="28"/>
                  </a:cubicBez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6"/>
            <p:cNvSpPr/>
            <p:nvPr/>
          </p:nvSpPr>
          <p:spPr>
            <a:xfrm>
              <a:off x="5497450" y="2382300"/>
              <a:ext cx="55500" cy="27150"/>
            </a:xfrm>
            <a:custGeom>
              <a:avLst/>
              <a:gdLst/>
              <a:ahLst/>
              <a:cxnLst/>
              <a:rect l="l" t="t" r="r" b="b"/>
              <a:pathLst>
                <a:path w="2220" h="1086" extrusionOk="0">
                  <a:moveTo>
                    <a:pt x="685" y="1"/>
                  </a:moveTo>
                  <a:cubicBezTo>
                    <a:pt x="454" y="1"/>
                    <a:pt x="226" y="52"/>
                    <a:pt x="21" y="164"/>
                  </a:cubicBezTo>
                  <a:cubicBezTo>
                    <a:pt x="1" y="176"/>
                    <a:pt x="8" y="215"/>
                    <a:pt x="33" y="215"/>
                  </a:cubicBezTo>
                  <a:cubicBezTo>
                    <a:pt x="34" y="215"/>
                    <a:pt x="35" y="214"/>
                    <a:pt x="36" y="214"/>
                  </a:cubicBezTo>
                  <a:cubicBezTo>
                    <a:pt x="249" y="189"/>
                    <a:pt x="452" y="161"/>
                    <a:pt x="654" y="161"/>
                  </a:cubicBezTo>
                  <a:cubicBezTo>
                    <a:pt x="843" y="161"/>
                    <a:pt x="1032" y="186"/>
                    <a:pt x="1226" y="261"/>
                  </a:cubicBezTo>
                  <a:cubicBezTo>
                    <a:pt x="1628" y="414"/>
                    <a:pt x="1915" y="706"/>
                    <a:pt x="2135" y="1066"/>
                  </a:cubicBezTo>
                  <a:cubicBezTo>
                    <a:pt x="2143" y="1080"/>
                    <a:pt x="2156" y="1086"/>
                    <a:pt x="2169" y="1086"/>
                  </a:cubicBezTo>
                  <a:cubicBezTo>
                    <a:pt x="2194" y="1086"/>
                    <a:pt x="2219" y="1065"/>
                    <a:pt x="2210" y="1035"/>
                  </a:cubicBezTo>
                  <a:cubicBezTo>
                    <a:pt x="2006" y="412"/>
                    <a:pt x="133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6"/>
            <p:cNvSpPr/>
            <p:nvPr/>
          </p:nvSpPr>
          <p:spPr>
            <a:xfrm>
              <a:off x="5500750" y="2340050"/>
              <a:ext cx="36275" cy="51525"/>
            </a:xfrm>
            <a:custGeom>
              <a:avLst/>
              <a:gdLst/>
              <a:ahLst/>
              <a:cxnLst/>
              <a:rect l="l" t="t" r="r" b="b"/>
              <a:pathLst>
                <a:path w="1451" h="2061" extrusionOk="0">
                  <a:moveTo>
                    <a:pt x="24" y="1"/>
                  </a:moveTo>
                  <a:cubicBezTo>
                    <a:pt x="15" y="1"/>
                    <a:pt x="7" y="7"/>
                    <a:pt x="7" y="17"/>
                  </a:cubicBezTo>
                  <a:cubicBezTo>
                    <a:pt x="1" y="786"/>
                    <a:pt x="637" y="1826"/>
                    <a:pt x="1395" y="2059"/>
                  </a:cubicBezTo>
                  <a:cubicBezTo>
                    <a:pt x="1398" y="2060"/>
                    <a:pt x="1401" y="2060"/>
                    <a:pt x="1404" y="2060"/>
                  </a:cubicBezTo>
                  <a:cubicBezTo>
                    <a:pt x="1432" y="2060"/>
                    <a:pt x="1451" y="2022"/>
                    <a:pt x="1428" y="2002"/>
                  </a:cubicBezTo>
                  <a:cubicBezTo>
                    <a:pt x="1130" y="1729"/>
                    <a:pt x="814" y="1520"/>
                    <a:pt x="562" y="1194"/>
                  </a:cubicBezTo>
                  <a:cubicBezTo>
                    <a:pt x="284" y="832"/>
                    <a:pt x="177" y="438"/>
                    <a:pt x="40" y="13"/>
                  </a:cubicBezTo>
                  <a:cubicBezTo>
                    <a:pt x="37" y="5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6"/>
            <p:cNvSpPr/>
            <p:nvPr/>
          </p:nvSpPr>
          <p:spPr>
            <a:xfrm>
              <a:off x="5624675" y="2499000"/>
              <a:ext cx="48075" cy="39300"/>
            </a:xfrm>
            <a:custGeom>
              <a:avLst/>
              <a:gdLst/>
              <a:ahLst/>
              <a:cxnLst/>
              <a:rect l="l" t="t" r="r" b="b"/>
              <a:pathLst>
                <a:path w="1923" h="1572" extrusionOk="0">
                  <a:moveTo>
                    <a:pt x="432" y="0"/>
                  </a:moveTo>
                  <a:cubicBezTo>
                    <a:pt x="90" y="0"/>
                    <a:pt x="22" y="476"/>
                    <a:pt x="190" y="712"/>
                  </a:cubicBezTo>
                  <a:cubicBezTo>
                    <a:pt x="606" y="1292"/>
                    <a:pt x="1605" y="797"/>
                    <a:pt x="1874" y="1562"/>
                  </a:cubicBezTo>
                  <a:cubicBezTo>
                    <a:pt x="1876" y="1568"/>
                    <a:pt x="1882" y="1572"/>
                    <a:pt x="1887" y="1572"/>
                  </a:cubicBezTo>
                  <a:cubicBezTo>
                    <a:pt x="1893" y="1572"/>
                    <a:pt x="1900" y="1567"/>
                    <a:pt x="1900" y="1558"/>
                  </a:cubicBezTo>
                  <a:cubicBezTo>
                    <a:pt x="1922" y="1257"/>
                    <a:pt x="1682" y="1073"/>
                    <a:pt x="1416" y="986"/>
                  </a:cubicBezTo>
                  <a:cubicBezTo>
                    <a:pt x="1185" y="911"/>
                    <a:pt x="937" y="916"/>
                    <a:pt x="704" y="845"/>
                  </a:cubicBezTo>
                  <a:cubicBezTo>
                    <a:pt x="368" y="742"/>
                    <a:pt x="1" y="313"/>
                    <a:pt x="489" y="100"/>
                  </a:cubicBezTo>
                  <a:cubicBezTo>
                    <a:pt x="541" y="76"/>
                    <a:pt x="509" y="5"/>
                    <a:pt x="462" y="1"/>
                  </a:cubicBezTo>
                  <a:cubicBezTo>
                    <a:pt x="452" y="0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6"/>
            <p:cNvSpPr/>
            <p:nvPr/>
          </p:nvSpPr>
          <p:spPr>
            <a:xfrm>
              <a:off x="5600875" y="2504275"/>
              <a:ext cx="103075" cy="48700"/>
            </a:xfrm>
            <a:custGeom>
              <a:avLst/>
              <a:gdLst/>
              <a:ahLst/>
              <a:cxnLst/>
              <a:rect l="l" t="t" r="r" b="b"/>
              <a:pathLst>
                <a:path w="4123" h="1948" extrusionOk="0">
                  <a:moveTo>
                    <a:pt x="617" y="0"/>
                  </a:moveTo>
                  <a:cubicBezTo>
                    <a:pt x="612" y="0"/>
                    <a:pt x="607" y="1"/>
                    <a:pt x="602" y="3"/>
                  </a:cubicBezTo>
                  <a:cubicBezTo>
                    <a:pt x="1" y="237"/>
                    <a:pt x="264" y="879"/>
                    <a:pt x="682" y="1160"/>
                  </a:cubicBezTo>
                  <a:cubicBezTo>
                    <a:pt x="1377" y="1629"/>
                    <a:pt x="2385" y="1947"/>
                    <a:pt x="3297" y="1947"/>
                  </a:cubicBezTo>
                  <a:cubicBezTo>
                    <a:pt x="3576" y="1947"/>
                    <a:pt x="3845" y="1917"/>
                    <a:pt x="4095" y="1853"/>
                  </a:cubicBezTo>
                  <a:cubicBezTo>
                    <a:pt x="4123" y="1846"/>
                    <a:pt x="4113" y="1810"/>
                    <a:pt x="4088" y="1807"/>
                  </a:cubicBezTo>
                  <a:cubicBezTo>
                    <a:pt x="3464" y="1726"/>
                    <a:pt x="2847" y="1731"/>
                    <a:pt x="2226" y="1589"/>
                  </a:cubicBezTo>
                  <a:cubicBezTo>
                    <a:pt x="1979" y="1531"/>
                    <a:pt x="1736" y="1460"/>
                    <a:pt x="1499" y="1372"/>
                  </a:cubicBezTo>
                  <a:cubicBezTo>
                    <a:pt x="1306" y="1304"/>
                    <a:pt x="1118" y="1223"/>
                    <a:pt x="936" y="1128"/>
                  </a:cubicBezTo>
                  <a:cubicBezTo>
                    <a:pt x="548" y="977"/>
                    <a:pt x="444" y="629"/>
                    <a:pt x="625" y="86"/>
                  </a:cubicBezTo>
                  <a:cubicBezTo>
                    <a:pt x="673" y="71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6"/>
            <p:cNvSpPr/>
            <p:nvPr/>
          </p:nvSpPr>
          <p:spPr>
            <a:xfrm>
              <a:off x="5420225" y="2509350"/>
              <a:ext cx="63675" cy="89100"/>
            </a:xfrm>
            <a:custGeom>
              <a:avLst/>
              <a:gdLst/>
              <a:ahLst/>
              <a:cxnLst/>
              <a:rect l="l" t="t" r="r" b="b"/>
              <a:pathLst>
                <a:path w="2547" h="3564" extrusionOk="0">
                  <a:moveTo>
                    <a:pt x="2528" y="1"/>
                  </a:moveTo>
                  <a:cubicBezTo>
                    <a:pt x="2521" y="1"/>
                    <a:pt x="2512" y="5"/>
                    <a:pt x="2509" y="13"/>
                  </a:cubicBezTo>
                  <a:cubicBezTo>
                    <a:pt x="2258" y="703"/>
                    <a:pt x="2052" y="1378"/>
                    <a:pt x="1616" y="1982"/>
                  </a:cubicBezTo>
                  <a:cubicBezTo>
                    <a:pt x="1177" y="2590"/>
                    <a:pt x="629" y="2997"/>
                    <a:pt x="51" y="3459"/>
                  </a:cubicBezTo>
                  <a:cubicBezTo>
                    <a:pt x="0" y="3500"/>
                    <a:pt x="49" y="3563"/>
                    <a:pt x="101" y="3563"/>
                  </a:cubicBezTo>
                  <a:cubicBezTo>
                    <a:pt x="110" y="3563"/>
                    <a:pt x="119" y="3562"/>
                    <a:pt x="127" y="3558"/>
                  </a:cubicBezTo>
                  <a:cubicBezTo>
                    <a:pt x="1376" y="2989"/>
                    <a:pt x="2480" y="1392"/>
                    <a:pt x="2546" y="19"/>
                  </a:cubicBezTo>
                  <a:cubicBezTo>
                    <a:pt x="2547" y="7"/>
                    <a:pt x="2538" y="1"/>
                    <a:pt x="2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6"/>
            <p:cNvSpPr/>
            <p:nvPr/>
          </p:nvSpPr>
          <p:spPr>
            <a:xfrm>
              <a:off x="5411200" y="2509425"/>
              <a:ext cx="73925" cy="26625"/>
            </a:xfrm>
            <a:custGeom>
              <a:avLst/>
              <a:gdLst/>
              <a:ahLst/>
              <a:cxnLst/>
              <a:rect l="l" t="t" r="r" b="b"/>
              <a:pathLst>
                <a:path w="2957" h="1065" extrusionOk="0">
                  <a:moveTo>
                    <a:pt x="2926" y="1"/>
                  </a:moveTo>
                  <a:cubicBezTo>
                    <a:pt x="2920" y="1"/>
                    <a:pt x="2914" y="3"/>
                    <a:pt x="2909" y="7"/>
                  </a:cubicBezTo>
                  <a:lnTo>
                    <a:pt x="2910" y="7"/>
                  </a:lnTo>
                  <a:cubicBezTo>
                    <a:pt x="2442" y="403"/>
                    <a:pt x="1731" y="880"/>
                    <a:pt x="1101" y="880"/>
                  </a:cubicBezTo>
                  <a:cubicBezTo>
                    <a:pt x="720" y="880"/>
                    <a:pt x="369" y="706"/>
                    <a:pt x="118" y="234"/>
                  </a:cubicBezTo>
                  <a:cubicBezTo>
                    <a:pt x="107" y="213"/>
                    <a:pt x="87" y="203"/>
                    <a:pt x="67" y="203"/>
                  </a:cubicBezTo>
                  <a:cubicBezTo>
                    <a:pt x="35" y="203"/>
                    <a:pt x="1" y="228"/>
                    <a:pt x="2" y="266"/>
                  </a:cubicBezTo>
                  <a:cubicBezTo>
                    <a:pt x="6" y="854"/>
                    <a:pt x="606" y="1065"/>
                    <a:pt x="1120" y="1065"/>
                  </a:cubicBezTo>
                  <a:cubicBezTo>
                    <a:pt x="1196" y="1065"/>
                    <a:pt x="1269" y="1060"/>
                    <a:pt x="1339" y="1052"/>
                  </a:cubicBezTo>
                  <a:cubicBezTo>
                    <a:pt x="1967" y="973"/>
                    <a:pt x="2651" y="617"/>
                    <a:pt x="2947" y="36"/>
                  </a:cubicBezTo>
                  <a:cubicBezTo>
                    <a:pt x="2957" y="18"/>
                    <a:pt x="2942" y="1"/>
                    <a:pt x="2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6"/>
            <p:cNvSpPr/>
            <p:nvPr/>
          </p:nvSpPr>
          <p:spPr>
            <a:xfrm>
              <a:off x="5411300" y="2496300"/>
              <a:ext cx="22850" cy="22575"/>
            </a:xfrm>
            <a:custGeom>
              <a:avLst/>
              <a:gdLst/>
              <a:ahLst/>
              <a:cxnLst/>
              <a:rect l="l" t="t" r="r" b="b"/>
              <a:pathLst>
                <a:path w="914" h="903" extrusionOk="0">
                  <a:moveTo>
                    <a:pt x="866" y="1"/>
                  </a:moveTo>
                  <a:cubicBezTo>
                    <a:pt x="647" y="1"/>
                    <a:pt x="448" y="153"/>
                    <a:pt x="302" y="307"/>
                  </a:cubicBezTo>
                  <a:cubicBezTo>
                    <a:pt x="167" y="452"/>
                    <a:pt x="1" y="665"/>
                    <a:pt x="45" y="875"/>
                  </a:cubicBezTo>
                  <a:cubicBezTo>
                    <a:pt x="49" y="892"/>
                    <a:pt x="66" y="903"/>
                    <a:pt x="83" y="903"/>
                  </a:cubicBezTo>
                  <a:cubicBezTo>
                    <a:pt x="94" y="903"/>
                    <a:pt x="104" y="899"/>
                    <a:pt x="111" y="891"/>
                  </a:cubicBezTo>
                  <a:cubicBezTo>
                    <a:pt x="239" y="752"/>
                    <a:pt x="283" y="559"/>
                    <a:pt x="411" y="414"/>
                  </a:cubicBezTo>
                  <a:cubicBezTo>
                    <a:pt x="548" y="259"/>
                    <a:pt x="731" y="175"/>
                    <a:pt x="893" y="51"/>
                  </a:cubicBezTo>
                  <a:cubicBezTo>
                    <a:pt x="913" y="36"/>
                    <a:pt x="908" y="1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6"/>
            <p:cNvSpPr/>
            <p:nvPr/>
          </p:nvSpPr>
          <p:spPr>
            <a:xfrm>
              <a:off x="5429625" y="2495050"/>
              <a:ext cx="44550" cy="14550"/>
            </a:xfrm>
            <a:custGeom>
              <a:avLst/>
              <a:gdLst/>
              <a:ahLst/>
              <a:cxnLst/>
              <a:rect l="l" t="t" r="r" b="b"/>
              <a:pathLst>
                <a:path w="1782" h="582" extrusionOk="0">
                  <a:moveTo>
                    <a:pt x="1712" y="0"/>
                  </a:moveTo>
                  <a:cubicBezTo>
                    <a:pt x="1704" y="0"/>
                    <a:pt x="1694" y="2"/>
                    <a:pt x="1685" y="7"/>
                  </a:cubicBezTo>
                  <a:cubicBezTo>
                    <a:pt x="1421" y="134"/>
                    <a:pt x="983" y="413"/>
                    <a:pt x="633" y="413"/>
                  </a:cubicBezTo>
                  <a:cubicBezTo>
                    <a:pt x="444" y="413"/>
                    <a:pt x="281" y="332"/>
                    <a:pt x="183" y="104"/>
                  </a:cubicBezTo>
                  <a:cubicBezTo>
                    <a:pt x="178" y="94"/>
                    <a:pt x="170" y="90"/>
                    <a:pt x="162" y="90"/>
                  </a:cubicBezTo>
                  <a:cubicBezTo>
                    <a:pt x="149" y="90"/>
                    <a:pt x="135" y="99"/>
                    <a:pt x="130" y="111"/>
                  </a:cubicBezTo>
                  <a:lnTo>
                    <a:pt x="130" y="112"/>
                  </a:lnTo>
                  <a:cubicBezTo>
                    <a:pt x="1" y="424"/>
                    <a:pt x="387" y="581"/>
                    <a:pt x="638" y="581"/>
                  </a:cubicBezTo>
                  <a:cubicBezTo>
                    <a:pt x="644" y="581"/>
                    <a:pt x="649" y="581"/>
                    <a:pt x="655" y="581"/>
                  </a:cubicBezTo>
                  <a:cubicBezTo>
                    <a:pt x="1039" y="568"/>
                    <a:pt x="1509" y="403"/>
                    <a:pt x="1750" y="92"/>
                  </a:cubicBezTo>
                  <a:cubicBezTo>
                    <a:pt x="1781" y="53"/>
                    <a:pt x="1755" y="0"/>
                    <a:pt x="1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6"/>
            <p:cNvSpPr/>
            <p:nvPr/>
          </p:nvSpPr>
          <p:spPr>
            <a:xfrm>
              <a:off x="5429950" y="2478450"/>
              <a:ext cx="13450" cy="25675"/>
            </a:xfrm>
            <a:custGeom>
              <a:avLst/>
              <a:gdLst/>
              <a:ahLst/>
              <a:cxnLst/>
              <a:rect l="l" t="t" r="r" b="b"/>
              <a:pathLst>
                <a:path w="538" h="1027" extrusionOk="0">
                  <a:moveTo>
                    <a:pt x="453" y="1"/>
                  </a:moveTo>
                  <a:cubicBezTo>
                    <a:pt x="450" y="1"/>
                    <a:pt x="447" y="1"/>
                    <a:pt x="444" y="2"/>
                  </a:cubicBezTo>
                  <a:cubicBezTo>
                    <a:pt x="244" y="34"/>
                    <a:pt x="97" y="272"/>
                    <a:pt x="52" y="454"/>
                  </a:cubicBezTo>
                  <a:cubicBezTo>
                    <a:pt x="1" y="660"/>
                    <a:pt x="28" y="870"/>
                    <a:pt x="183" y="1021"/>
                  </a:cubicBezTo>
                  <a:cubicBezTo>
                    <a:pt x="186" y="1025"/>
                    <a:pt x="192" y="1027"/>
                    <a:pt x="197" y="1027"/>
                  </a:cubicBezTo>
                  <a:cubicBezTo>
                    <a:pt x="211" y="1027"/>
                    <a:pt x="226" y="1015"/>
                    <a:pt x="219" y="1000"/>
                  </a:cubicBezTo>
                  <a:cubicBezTo>
                    <a:pt x="157" y="838"/>
                    <a:pt x="128" y="657"/>
                    <a:pt x="178" y="489"/>
                  </a:cubicBezTo>
                  <a:cubicBezTo>
                    <a:pt x="237" y="298"/>
                    <a:pt x="360" y="219"/>
                    <a:pt x="497" y="92"/>
                  </a:cubicBezTo>
                  <a:cubicBezTo>
                    <a:pt x="538" y="55"/>
                    <a:pt x="498" y="1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6"/>
            <p:cNvSpPr/>
            <p:nvPr/>
          </p:nvSpPr>
          <p:spPr>
            <a:xfrm>
              <a:off x="5349800" y="2414350"/>
              <a:ext cx="129350" cy="68350"/>
            </a:xfrm>
            <a:custGeom>
              <a:avLst/>
              <a:gdLst/>
              <a:ahLst/>
              <a:cxnLst/>
              <a:rect l="l" t="t" r="r" b="b"/>
              <a:pathLst>
                <a:path w="5174" h="2734" extrusionOk="0">
                  <a:moveTo>
                    <a:pt x="1942" y="1"/>
                  </a:moveTo>
                  <a:cubicBezTo>
                    <a:pt x="1204" y="1"/>
                    <a:pt x="495" y="252"/>
                    <a:pt x="18" y="858"/>
                  </a:cubicBezTo>
                  <a:cubicBezTo>
                    <a:pt x="0" y="881"/>
                    <a:pt x="16" y="918"/>
                    <a:pt x="41" y="918"/>
                  </a:cubicBezTo>
                  <a:cubicBezTo>
                    <a:pt x="47" y="918"/>
                    <a:pt x="53" y="917"/>
                    <a:pt x="59" y="912"/>
                  </a:cubicBezTo>
                  <a:cubicBezTo>
                    <a:pt x="682" y="474"/>
                    <a:pt x="1307" y="179"/>
                    <a:pt x="2040" y="179"/>
                  </a:cubicBezTo>
                  <a:cubicBezTo>
                    <a:pt x="2186" y="179"/>
                    <a:pt x="2337" y="191"/>
                    <a:pt x="2493" y="216"/>
                  </a:cubicBezTo>
                  <a:cubicBezTo>
                    <a:pt x="2967" y="292"/>
                    <a:pt x="3415" y="456"/>
                    <a:pt x="3823" y="712"/>
                  </a:cubicBezTo>
                  <a:cubicBezTo>
                    <a:pt x="3997" y="821"/>
                    <a:pt x="4177" y="942"/>
                    <a:pt x="4325" y="1085"/>
                  </a:cubicBezTo>
                  <a:cubicBezTo>
                    <a:pt x="4480" y="1208"/>
                    <a:pt x="4588" y="1362"/>
                    <a:pt x="4649" y="1545"/>
                  </a:cubicBezTo>
                  <a:cubicBezTo>
                    <a:pt x="4911" y="1981"/>
                    <a:pt x="4627" y="2282"/>
                    <a:pt x="3799" y="2449"/>
                  </a:cubicBezTo>
                  <a:cubicBezTo>
                    <a:pt x="3791" y="2444"/>
                    <a:pt x="3783" y="2441"/>
                    <a:pt x="3776" y="2441"/>
                  </a:cubicBezTo>
                  <a:cubicBezTo>
                    <a:pt x="3739" y="2441"/>
                    <a:pt x="3713" y="2492"/>
                    <a:pt x="3742" y="2523"/>
                  </a:cubicBezTo>
                  <a:cubicBezTo>
                    <a:pt x="3872" y="2664"/>
                    <a:pt x="4042" y="2734"/>
                    <a:pt x="4214" y="2734"/>
                  </a:cubicBezTo>
                  <a:cubicBezTo>
                    <a:pt x="4401" y="2734"/>
                    <a:pt x="4589" y="2652"/>
                    <a:pt x="4728" y="2493"/>
                  </a:cubicBezTo>
                  <a:cubicBezTo>
                    <a:pt x="5174" y="1984"/>
                    <a:pt x="4786" y="1269"/>
                    <a:pt x="4366" y="901"/>
                  </a:cubicBezTo>
                  <a:cubicBezTo>
                    <a:pt x="3747" y="360"/>
                    <a:pt x="2824" y="1"/>
                    <a:pt x="19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6"/>
            <p:cNvSpPr/>
            <p:nvPr/>
          </p:nvSpPr>
          <p:spPr>
            <a:xfrm>
              <a:off x="5345725" y="2427100"/>
              <a:ext cx="105100" cy="47525"/>
            </a:xfrm>
            <a:custGeom>
              <a:avLst/>
              <a:gdLst/>
              <a:ahLst/>
              <a:cxnLst/>
              <a:rect l="l" t="t" r="r" b="b"/>
              <a:pathLst>
                <a:path w="4204" h="1901" extrusionOk="0">
                  <a:moveTo>
                    <a:pt x="1818" y="0"/>
                  </a:moveTo>
                  <a:cubicBezTo>
                    <a:pt x="1182" y="0"/>
                    <a:pt x="534" y="210"/>
                    <a:pt x="29" y="635"/>
                  </a:cubicBezTo>
                  <a:cubicBezTo>
                    <a:pt x="0" y="659"/>
                    <a:pt x="27" y="697"/>
                    <a:pt x="58" y="697"/>
                  </a:cubicBezTo>
                  <a:cubicBezTo>
                    <a:pt x="63" y="697"/>
                    <a:pt x="69" y="696"/>
                    <a:pt x="74" y="693"/>
                  </a:cubicBezTo>
                  <a:cubicBezTo>
                    <a:pt x="672" y="389"/>
                    <a:pt x="1278" y="137"/>
                    <a:pt x="1928" y="137"/>
                  </a:cubicBezTo>
                  <a:cubicBezTo>
                    <a:pt x="2134" y="137"/>
                    <a:pt x="2344" y="162"/>
                    <a:pt x="2560" y="219"/>
                  </a:cubicBezTo>
                  <a:cubicBezTo>
                    <a:pt x="3381" y="437"/>
                    <a:pt x="3940" y="1056"/>
                    <a:pt x="4126" y="1874"/>
                  </a:cubicBezTo>
                  <a:cubicBezTo>
                    <a:pt x="4130" y="1892"/>
                    <a:pt x="4144" y="1900"/>
                    <a:pt x="4158" y="1900"/>
                  </a:cubicBezTo>
                  <a:cubicBezTo>
                    <a:pt x="4180" y="1900"/>
                    <a:pt x="4203" y="1881"/>
                    <a:pt x="4198" y="1853"/>
                  </a:cubicBezTo>
                  <a:cubicBezTo>
                    <a:pt x="3976" y="626"/>
                    <a:pt x="2915" y="0"/>
                    <a:pt x="1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6"/>
            <p:cNvSpPr/>
            <p:nvPr/>
          </p:nvSpPr>
          <p:spPr>
            <a:xfrm>
              <a:off x="5239275" y="2351900"/>
              <a:ext cx="210125" cy="208050"/>
            </a:xfrm>
            <a:custGeom>
              <a:avLst/>
              <a:gdLst/>
              <a:ahLst/>
              <a:cxnLst/>
              <a:rect l="l" t="t" r="r" b="b"/>
              <a:pathLst>
                <a:path w="8405" h="8322" extrusionOk="0">
                  <a:moveTo>
                    <a:pt x="3439" y="1"/>
                  </a:moveTo>
                  <a:cubicBezTo>
                    <a:pt x="3427" y="1"/>
                    <a:pt x="3414" y="4"/>
                    <a:pt x="3400" y="9"/>
                  </a:cubicBezTo>
                  <a:cubicBezTo>
                    <a:pt x="1367" y="899"/>
                    <a:pt x="0" y="2967"/>
                    <a:pt x="426" y="5224"/>
                  </a:cubicBezTo>
                  <a:cubicBezTo>
                    <a:pt x="752" y="6946"/>
                    <a:pt x="2328" y="8321"/>
                    <a:pt x="4054" y="8321"/>
                  </a:cubicBezTo>
                  <a:cubicBezTo>
                    <a:pt x="4356" y="8321"/>
                    <a:pt x="4663" y="8279"/>
                    <a:pt x="4968" y="8190"/>
                  </a:cubicBezTo>
                  <a:cubicBezTo>
                    <a:pt x="6614" y="7706"/>
                    <a:pt x="8404" y="5338"/>
                    <a:pt x="6721" y="3871"/>
                  </a:cubicBezTo>
                  <a:cubicBezTo>
                    <a:pt x="6326" y="3527"/>
                    <a:pt x="5722" y="3269"/>
                    <a:pt x="5150" y="3269"/>
                  </a:cubicBezTo>
                  <a:cubicBezTo>
                    <a:pt x="4832" y="3269"/>
                    <a:pt x="4523" y="3349"/>
                    <a:pt x="4267" y="3539"/>
                  </a:cubicBezTo>
                  <a:cubicBezTo>
                    <a:pt x="3716" y="3949"/>
                    <a:pt x="3583" y="4772"/>
                    <a:pt x="4008" y="5319"/>
                  </a:cubicBezTo>
                  <a:cubicBezTo>
                    <a:pt x="4224" y="5597"/>
                    <a:pt x="4632" y="5785"/>
                    <a:pt x="5007" y="5785"/>
                  </a:cubicBezTo>
                  <a:cubicBezTo>
                    <a:pt x="5349" y="5785"/>
                    <a:pt x="5664" y="5628"/>
                    <a:pt x="5779" y="5240"/>
                  </a:cubicBezTo>
                  <a:cubicBezTo>
                    <a:pt x="5906" y="4812"/>
                    <a:pt x="5610" y="4450"/>
                    <a:pt x="5259" y="4450"/>
                  </a:cubicBezTo>
                  <a:cubicBezTo>
                    <a:pt x="5130" y="4450"/>
                    <a:pt x="4992" y="4499"/>
                    <a:pt x="4866" y="4613"/>
                  </a:cubicBezTo>
                  <a:cubicBezTo>
                    <a:pt x="4832" y="4642"/>
                    <a:pt x="4863" y="4686"/>
                    <a:pt x="4899" y="4686"/>
                  </a:cubicBezTo>
                  <a:cubicBezTo>
                    <a:pt x="4908" y="4686"/>
                    <a:pt x="4919" y="4682"/>
                    <a:pt x="4928" y="4674"/>
                  </a:cubicBezTo>
                  <a:lnTo>
                    <a:pt x="5188" y="5597"/>
                  </a:lnTo>
                  <a:cubicBezTo>
                    <a:pt x="5107" y="5618"/>
                    <a:pt x="5030" y="5629"/>
                    <a:pt x="4955" y="5629"/>
                  </a:cubicBezTo>
                  <a:cubicBezTo>
                    <a:pt x="4780" y="5629"/>
                    <a:pt x="4622" y="5570"/>
                    <a:pt x="4481" y="5453"/>
                  </a:cubicBezTo>
                  <a:cubicBezTo>
                    <a:pt x="4150" y="5258"/>
                    <a:pt x="3928" y="4984"/>
                    <a:pt x="3910" y="4565"/>
                  </a:cubicBezTo>
                  <a:cubicBezTo>
                    <a:pt x="3880" y="3865"/>
                    <a:pt x="4538" y="3437"/>
                    <a:pt x="5173" y="3429"/>
                  </a:cubicBezTo>
                  <a:cubicBezTo>
                    <a:pt x="5183" y="3428"/>
                    <a:pt x="5193" y="3428"/>
                    <a:pt x="5203" y="3428"/>
                  </a:cubicBezTo>
                  <a:cubicBezTo>
                    <a:pt x="6456" y="3428"/>
                    <a:pt x="7418" y="4565"/>
                    <a:pt x="7139" y="5793"/>
                  </a:cubicBezTo>
                  <a:cubicBezTo>
                    <a:pt x="6814" y="7225"/>
                    <a:pt x="5459" y="8151"/>
                    <a:pt x="4060" y="8151"/>
                  </a:cubicBezTo>
                  <a:cubicBezTo>
                    <a:pt x="3740" y="8151"/>
                    <a:pt x="3418" y="8102"/>
                    <a:pt x="3105" y="8000"/>
                  </a:cubicBezTo>
                  <a:cubicBezTo>
                    <a:pt x="1355" y="7429"/>
                    <a:pt x="322" y="5653"/>
                    <a:pt x="546" y="3848"/>
                  </a:cubicBezTo>
                  <a:cubicBezTo>
                    <a:pt x="758" y="2153"/>
                    <a:pt x="1963" y="833"/>
                    <a:pt x="3491" y="165"/>
                  </a:cubicBezTo>
                  <a:cubicBezTo>
                    <a:pt x="3583" y="125"/>
                    <a:pt x="3526" y="1"/>
                    <a:pt x="3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6"/>
            <p:cNvSpPr/>
            <p:nvPr/>
          </p:nvSpPr>
          <p:spPr>
            <a:xfrm>
              <a:off x="5281575" y="2373900"/>
              <a:ext cx="143300" cy="142550"/>
            </a:xfrm>
            <a:custGeom>
              <a:avLst/>
              <a:gdLst/>
              <a:ahLst/>
              <a:cxnLst/>
              <a:rect l="l" t="t" r="r" b="b"/>
              <a:pathLst>
                <a:path w="5732" h="5702" extrusionOk="0">
                  <a:moveTo>
                    <a:pt x="3894" y="0"/>
                  </a:moveTo>
                  <a:cubicBezTo>
                    <a:pt x="2186" y="0"/>
                    <a:pt x="467" y="1096"/>
                    <a:pt x="166" y="2905"/>
                  </a:cubicBezTo>
                  <a:cubicBezTo>
                    <a:pt x="1" y="3899"/>
                    <a:pt x="428" y="5013"/>
                    <a:pt x="1352" y="5489"/>
                  </a:cubicBezTo>
                  <a:cubicBezTo>
                    <a:pt x="1629" y="5630"/>
                    <a:pt x="1943" y="5702"/>
                    <a:pt x="2257" y="5702"/>
                  </a:cubicBezTo>
                  <a:cubicBezTo>
                    <a:pt x="2851" y="5702"/>
                    <a:pt x="3442" y="5446"/>
                    <a:pt x="3762" y="4929"/>
                  </a:cubicBezTo>
                  <a:cubicBezTo>
                    <a:pt x="3776" y="4906"/>
                    <a:pt x="3756" y="4884"/>
                    <a:pt x="3734" y="4884"/>
                  </a:cubicBezTo>
                  <a:cubicBezTo>
                    <a:pt x="3727" y="4884"/>
                    <a:pt x="3720" y="4886"/>
                    <a:pt x="3714" y="4892"/>
                  </a:cubicBezTo>
                  <a:cubicBezTo>
                    <a:pt x="3297" y="5286"/>
                    <a:pt x="2767" y="5512"/>
                    <a:pt x="2242" y="5512"/>
                  </a:cubicBezTo>
                  <a:cubicBezTo>
                    <a:pt x="1798" y="5512"/>
                    <a:pt x="1357" y="5350"/>
                    <a:pt x="988" y="4991"/>
                  </a:cubicBezTo>
                  <a:cubicBezTo>
                    <a:pt x="189" y="4213"/>
                    <a:pt x="112" y="2993"/>
                    <a:pt x="596" y="2031"/>
                  </a:cubicBezTo>
                  <a:cubicBezTo>
                    <a:pt x="1245" y="744"/>
                    <a:pt x="2589" y="148"/>
                    <a:pt x="3950" y="148"/>
                  </a:cubicBezTo>
                  <a:cubicBezTo>
                    <a:pt x="4555" y="148"/>
                    <a:pt x="5164" y="266"/>
                    <a:pt x="5715" y="494"/>
                  </a:cubicBezTo>
                  <a:cubicBezTo>
                    <a:pt x="5716" y="495"/>
                    <a:pt x="5718" y="495"/>
                    <a:pt x="5719" y="495"/>
                  </a:cubicBezTo>
                  <a:cubicBezTo>
                    <a:pt x="5727" y="495"/>
                    <a:pt x="5732" y="481"/>
                    <a:pt x="5723" y="476"/>
                  </a:cubicBezTo>
                  <a:cubicBezTo>
                    <a:pt x="5164" y="152"/>
                    <a:pt x="4530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6"/>
            <p:cNvSpPr/>
            <p:nvPr/>
          </p:nvSpPr>
          <p:spPr>
            <a:xfrm>
              <a:off x="5426150" y="2387250"/>
              <a:ext cx="37750" cy="41850"/>
            </a:xfrm>
            <a:custGeom>
              <a:avLst/>
              <a:gdLst/>
              <a:ahLst/>
              <a:cxnLst/>
              <a:rect l="l" t="t" r="r" b="b"/>
              <a:pathLst>
                <a:path w="1510" h="1674" extrusionOk="0">
                  <a:moveTo>
                    <a:pt x="3" y="1"/>
                  </a:moveTo>
                  <a:cubicBezTo>
                    <a:pt x="2" y="1"/>
                    <a:pt x="1" y="3"/>
                    <a:pt x="3" y="4"/>
                  </a:cubicBezTo>
                  <a:cubicBezTo>
                    <a:pt x="354" y="246"/>
                    <a:pt x="647" y="525"/>
                    <a:pt x="904" y="865"/>
                  </a:cubicBezTo>
                  <a:cubicBezTo>
                    <a:pt x="1094" y="1115"/>
                    <a:pt x="1231" y="1452"/>
                    <a:pt x="1455" y="1666"/>
                  </a:cubicBezTo>
                  <a:cubicBezTo>
                    <a:pt x="1460" y="1672"/>
                    <a:pt x="1468" y="1674"/>
                    <a:pt x="1476" y="1674"/>
                  </a:cubicBezTo>
                  <a:cubicBezTo>
                    <a:pt x="1492" y="1674"/>
                    <a:pt x="1510" y="1663"/>
                    <a:pt x="1507" y="1644"/>
                  </a:cubicBezTo>
                  <a:cubicBezTo>
                    <a:pt x="1467" y="1319"/>
                    <a:pt x="1179" y="992"/>
                    <a:pt x="958" y="760"/>
                  </a:cubicBezTo>
                  <a:cubicBezTo>
                    <a:pt x="678" y="466"/>
                    <a:pt x="351" y="21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6"/>
            <p:cNvSpPr/>
            <p:nvPr/>
          </p:nvSpPr>
          <p:spPr>
            <a:xfrm>
              <a:off x="5336525" y="2408500"/>
              <a:ext cx="126400" cy="44125"/>
            </a:xfrm>
            <a:custGeom>
              <a:avLst/>
              <a:gdLst/>
              <a:ahLst/>
              <a:cxnLst/>
              <a:rect l="l" t="t" r="r" b="b"/>
              <a:pathLst>
                <a:path w="5056" h="1765" extrusionOk="0">
                  <a:moveTo>
                    <a:pt x="2867" y="1"/>
                  </a:moveTo>
                  <a:cubicBezTo>
                    <a:pt x="1688" y="1"/>
                    <a:pt x="506" y="595"/>
                    <a:pt x="11" y="1715"/>
                  </a:cubicBezTo>
                  <a:cubicBezTo>
                    <a:pt x="1" y="1738"/>
                    <a:pt x="20" y="1765"/>
                    <a:pt x="41" y="1765"/>
                  </a:cubicBezTo>
                  <a:cubicBezTo>
                    <a:pt x="48" y="1765"/>
                    <a:pt x="55" y="1762"/>
                    <a:pt x="61" y="1754"/>
                  </a:cubicBezTo>
                  <a:cubicBezTo>
                    <a:pt x="883" y="762"/>
                    <a:pt x="1869" y="228"/>
                    <a:pt x="2927" y="228"/>
                  </a:cubicBezTo>
                  <a:cubicBezTo>
                    <a:pt x="3594" y="228"/>
                    <a:pt x="4290" y="440"/>
                    <a:pt x="4991" y="882"/>
                  </a:cubicBezTo>
                  <a:cubicBezTo>
                    <a:pt x="4997" y="886"/>
                    <a:pt x="5003" y="887"/>
                    <a:pt x="5008" y="887"/>
                  </a:cubicBezTo>
                  <a:cubicBezTo>
                    <a:pt x="5035" y="887"/>
                    <a:pt x="5056" y="852"/>
                    <a:pt x="5033" y="829"/>
                  </a:cubicBezTo>
                  <a:cubicBezTo>
                    <a:pt x="4453" y="270"/>
                    <a:pt x="3661" y="1"/>
                    <a:pt x="2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6"/>
            <p:cNvSpPr/>
            <p:nvPr/>
          </p:nvSpPr>
          <p:spPr>
            <a:xfrm>
              <a:off x="5509275" y="2408500"/>
              <a:ext cx="10150" cy="7675"/>
            </a:xfrm>
            <a:custGeom>
              <a:avLst/>
              <a:gdLst/>
              <a:ahLst/>
              <a:cxnLst/>
              <a:rect l="l" t="t" r="r" b="b"/>
              <a:pathLst>
                <a:path w="406" h="307" extrusionOk="0">
                  <a:moveTo>
                    <a:pt x="365" y="1"/>
                  </a:moveTo>
                  <a:cubicBezTo>
                    <a:pt x="363" y="1"/>
                    <a:pt x="360" y="1"/>
                    <a:pt x="357" y="2"/>
                  </a:cubicBezTo>
                  <a:lnTo>
                    <a:pt x="356" y="2"/>
                  </a:lnTo>
                  <a:cubicBezTo>
                    <a:pt x="289" y="27"/>
                    <a:pt x="235" y="51"/>
                    <a:pt x="177" y="93"/>
                  </a:cubicBezTo>
                  <a:cubicBezTo>
                    <a:pt x="123" y="131"/>
                    <a:pt x="61" y="163"/>
                    <a:pt x="25" y="220"/>
                  </a:cubicBezTo>
                  <a:cubicBezTo>
                    <a:pt x="1" y="257"/>
                    <a:pt x="35" y="307"/>
                    <a:pt x="76" y="307"/>
                  </a:cubicBezTo>
                  <a:cubicBezTo>
                    <a:pt x="81" y="307"/>
                    <a:pt x="86" y="306"/>
                    <a:pt x="90" y="305"/>
                  </a:cubicBezTo>
                  <a:cubicBezTo>
                    <a:pt x="154" y="285"/>
                    <a:pt x="204" y="235"/>
                    <a:pt x="255" y="195"/>
                  </a:cubicBezTo>
                  <a:cubicBezTo>
                    <a:pt x="311" y="149"/>
                    <a:pt x="349" y="105"/>
                    <a:pt x="391" y="47"/>
                  </a:cubicBezTo>
                  <a:cubicBezTo>
                    <a:pt x="405" y="28"/>
                    <a:pt x="386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6"/>
            <p:cNvSpPr/>
            <p:nvPr/>
          </p:nvSpPr>
          <p:spPr>
            <a:xfrm>
              <a:off x="5303425" y="2243675"/>
              <a:ext cx="208850" cy="173650"/>
            </a:xfrm>
            <a:custGeom>
              <a:avLst/>
              <a:gdLst/>
              <a:ahLst/>
              <a:cxnLst/>
              <a:rect l="l" t="t" r="r" b="b"/>
              <a:pathLst>
                <a:path w="8354" h="6946" extrusionOk="0">
                  <a:moveTo>
                    <a:pt x="1332" y="1"/>
                  </a:moveTo>
                  <a:cubicBezTo>
                    <a:pt x="618" y="1"/>
                    <a:pt x="73" y="651"/>
                    <a:pt x="41" y="1350"/>
                  </a:cubicBezTo>
                  <a:cubicBezTo>
                    <a:pt x="0" y="2278"/>
                    <a:pt x="710" y="3020"/>
                    <a:pt x="1494" y="3395"/>
                  </a:cubicBezTo>
                  <a:cubicBezTo>
                    <a:pt x="2578" y="3914"/>
                    <a:pt x="3832" y="3883"/>
                    <a:pt x="4972" y="4234"/>
                  </a:cubicBezTo>
                  <a:cubicBezTo>
                    <a:pt x="6445" y="4686"/>
                    <a:pt x="7563" y="5544"/>
                    <a:pt x="8258" y="6924"/>
                  </a:cubicBezTo>
                  <a:cubicBezTo>
                    <a:pt x="8266" y="6939"/>
                    <a:pt x="8281" y="6946"/>
                    <a:pt x="8295" y="6946"/>
                  </a:cubicBezTo>
                  <a:cubicBezTo>
                    <a:pt x="8323" y="6946"/>
                    <a:pt x="8353" y="6921"/>
                    <a:pt x="8343" y="6888"/>
                  </a:cubicBezTo>
                  <a:cubicBezTo>
                    <a:pt x="7814" y="5293"/>
                    <a:pt x="6191" y="4385"/>
                    <a:pt x="4655" y="3981"/>
                  </a:cubicBezTo>
                  <a:cubicBezTo>
                    <a:pt x="3671" y="3722"/>
                    <a:pt x="2621" y="3680"/>
                    <a:pt x="1680" y="3272"/>
                  </a:cubicBezTo>
                  <a:cubicBezTo>
                    <a:pt x="1081" y="3013"/>
                    <a:pt x="547" y="2603"/>
                    <a:pt x="327" y="1965"/>
                  </a:cubicBezTo>
                  <a:cubicBezTo>
                    <a:pt x="14" y="1061"/>
                    <a:pt x="513" y="287"/>
                    <a:pt x="1433" y="151"/>
                  </a:cubicBezTo>
                  <a:cubicBezTo>
                    <a:pt x="1522" y="138"/>
                    <a:pt x="1493" y="10"/>
                    <a:pt x="1414" y="4"/>
                  </a:cubicBezTo>
                  <a:cubicBezTo>
                    <a:pt x="1386" y="2"/>
                    <a:pt x="1359" y="1"/>
                    <a:pt x="1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6"/>
            <p:cNvSpPr/>
            <p:nvPr/>
          </p:nvSpPr>
          <p:spPr>
            <a:xfrm>
              <a:off x="5265875" y="2205500"/>
              <a:ext cx="150425" cy="147475"/>
            </a:xfrm>
            <a:custGeom>
              <a:avLst/>
              <a:gdLst/>
              <a:ahLst/>
              <a:cxnLst/>
              <a:rect l="l" t="t" r="r" b="b"/>
              <a:pathLst>
                <a:path w="6017" h="5899" extrusionOk="0">
                  <a:moveTo>
                    <a:pt x="3131" y="1"/>
                  </a:moveTo>
                  <a:cubicBezTo>
                    <a:pt x="2119" y="1"/>
                    <a:pt x="1168" y="625"/>
                    <a:pt x="732" y="1619"/>
                  </a:cubicBezTo>
                  <a:cubicBezTo>
                    <a:pt x="0" y="3291"/>
                    <a:pt x="965" y="5138"/>
                    <a:pt x="2536" y="5894"/>
                  </a:cubicBezTo>
                  <a:cubicBezTo>
                    <a:pt x="2544" y="5897"/>
                    <a:pt x="2551" y="5899"/>
                    <a:pt x="2558" y="5899"/>
                  </a:cubicBezTo>
                  <a:cubicBezTo>
                    <a:pt x="2601" y="5899"/>
                    <a:pt x="2629" y="5839"/>
                    <a:pt x="2584" y="5811"/>
                  </a:cubicBezTo>
                  <a:cubicBezTo>
                    <a:pt x="1581" y="5199"/>
                    <a:pt x="753" y="4245"/>
                    <a:pt x="684" y="3019"/>
                  </a:cubicBezTo>
                  <a:cubicBezTo>
                    <a:pt x="621" y="1892"/>
                    <a:pt x="1268" y="646"/>
                    <a:pt x="2390" y="290"/>
                  </a:cubicBezTo>
                  <a:cubicBezTo>
                    <a:pt x="2617" y="218"/>
                    <a:pt x="2854" y="184"/>
                    <a:pt x="3091" y="184"/>
                  </a:cubicBezTo>
                  <a:cubicBezTo>
                    <a:pt x="4045" y="184"/>
                    <a:pt x="4989" y="749"/>
                    <a:pt x="5203" y="1746"/>
                  </a:cubicBezTo>
                  <a:cubicBezTo>
                    <a:pt x="5367" y="2518"/>
                    <a:pt x="4955" y="3418"/>
                    <a:pt x="4140" y="3597"/>
                  </a:cubicBezTo>
                  <a:cubicBezTo>
                    <a:pt x="4042" y="3618"/>
                    <a:pt x="3948" y="3628"/>
                    <a:pt x="3858" y="3628"/>
                  </a:cubicBezTo>
                  <a:cubicBezTo>
                    <a:pt x="2886" y="3628"/>
                    <a:pt x="2349" y="2472"/>
                    <a:pt x="3055" y="1710"/>
                  </a:cubicBezTo>
                  <a:cubicBezTo>
                    <a:pt x="3095" y="1667"/>
                    <a:pt x="3058" y="1614"/>
                    <a:pt x="3013" y="1614"/>
                  </a:cubicBezTo>
                  <a:cubicBezTo>
                    <a:pt x="3000" y="1614"/>
                    <a:pt x="2987" y="1618"/>
                    <a:pt x="2974" y="1629"/>
                  </a:cubicBezTo>
                  <a:cubicBezTo>
                    <a:pt x="1943" y="2473"/>
                    <a:pt x="2823" y="3829"/>
                    <a:pt x="3919" y="3829"/>
                  </a:cubicBezTo>
                  <a:cubicBezTo>
                    <a:pt x="4082" y="3829"/>
                    <a:pt x="4248" y="3800"/>
                    <a:pt x="4414" y="3734"/>
                  </a:cubicBezTo>
                  <a:cubicBezTo>
                    <a:pt x="6017" y="3103"/>
                    <a:pt x="5568" y="922"/>
                    <a:pt x="4252" y="268"/>
                  </a:cubicBezTo>
                  <a:cubicBezTo>
                    <a:pt x="3885" y="85"/>
                    <a:pt x="3504" y="1"/>
                    <a:pt x="3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6"/>
            <p:cNvSpPr/>
            <p:nvPr/>
          </p:nvSpPr>
          <p:spPr>
            <a:xfrm>
              <a:off x="5254875" y="2351075"/>
              <a:ext cx="243000" cy="187225"/>
            </a:xfrm>
            <a:custGeom>
              <a:avLst/>
              <a:gdLst/>
              <a:ahLst/>
              <a:cxnLst/>
              <a:rect l="l" t="t" r="r" b="b"/>
              <a:pathLst>
                <a:path w="9720" h="7489" extrusionOk="0">
                  <a:moveTo>
                    <a:pt x="5016" y="1"/>
                  </a:moveTo>
                  <a:cubicBezTo>
                    <a:pt x="3107" y="1"/>
                    <a:pt x="1249" y="1185"/>
                    <a:pt x="606" y="3021"/>
                  </a:cubicBezTo>
                  <a:cubicBezTo>
                    <a:pt x="0" y="4749"/>
                    <a:pt x="782" y="6965"/>
                    <a:pt x="2694" y="7427"/>
                  </a:cubicBezTo>
                  <a:cubicBezTo>
                    <a:pt x="2868" y="7469"/>
                    <a:pt x="3051" y="7489"/>
                    <a:pt x="3237" y="7489"/>
                  </a:cubicBezTo>
                  <a:cubicBezTo>
                    <a:pt x="4676" y="7489"/>
                    <a:pt x="6332" y="6294"/>
                    <a:pt x="5846" y="4720"/>
                  </a:cubicBezTo>
                  <a:cubicBezTo>
                    <a:pt x="5690" y="4219"/>
                    <a:pt x="5208" y="3807"/>
                    <a:pt x="4714" y="3807"/>
                  </a:cubicBezTo>
                  <a:cubicBezTo>
                    <a:pt x="4499" y="3807"/>
                    <a:pt x="4283" y="3884"/>
                    <a:pt x="4090" y="4066"/>
                  </a:cubicBezTo>
                  <a:cubicBezTo>
                    <a:pt x="3622" y="4506"/>
                    <a:pt x="3856" y="5283"/>
                    <a:pt x="4490" y="5357"/>
                  </a:cubicBezTo>
                  <a:cubicBezTo>
                    <a:pt x="4491" y="5357"/>
                    <a:pt x="4492" y="5357"/>
                    <a:pt x="4493" y="5357"/>
                  </a:cubicBezTo>
                  <a:cubicBezTo>
                    <a:pt x="4518" y="5357"/>
                    <a:pt x="4518" y="5319"/>
                    <a:pt x="4495" y="5311"/>
                  </a:cubicBezTo>
                  <a:cubicBezTo>
                    <a:pt x="4025" y="4469"/>
                    <a:pt x="4030" y="4049"/>
                    <a:pt x="4510" y="4049"/>
                  </a:cubicBezTo>
                  <a:cubicBezTo>
                    <a:pt x="4585" y="4049"/>
                    <a:pt x="4671" y="4059"/>
                    <a:pt x="4768" y="4079"/>
                  </a:cubicBezTo>
                  <a:cubicBezTo>
                    <a:pt x="4847" y="4058"/>
                    <a:pt x="4922" y="4048"/>
                    <a:pt x="4992" y="4048"/>
                  </a:cubicBezTo>
                  <a:cubicBezTo>
                    <a:pt x="5254" y="4048"/>
                    <a:pt x="5455" y="4192"/>
                    <a:pt x="5593" y="4481"/>
                  </a:cubicBezTo>
                  <a:cubicBezTo>
                    <a:pt x="5767" y="4843"/>
                    <a:pt x="5792" y="5279"/>
                    <a:pt x="5676" y="5658"/>
                  </a:cubicBezTo>
                  <a:cubicBezTo>
                    <a:pt x="5540" y="6105"/>
                    <a:pt x="5272" y="6475"/>
                    <a:pt x="4901" y="6758"/>
                  </a:cubicBezTo>
                  <a:cubicBezTo>
                    <a:pt x="4448" y="7106"/>
                    <a:pt x="3884" y="7298"/>
                    <a:pt x="3318" y="7298"/>
                  </a:cubicBezTo>
                  <a:cubicBezTo>
                    <a:pt x="3030" y="7298"/>
                    <a:pt x="2741" y="7248"/>
                    <a:pt x="2467" y="7143"/>
                  </a:cubicBezTo>
                  <a:cubicBezTo>
                    <a:pt x="542" y="6411"/>
                    <a:pt x="132" y="4016"/>
                    <a:pt x="1091" y="2380"/>
                  </a:cubicBezTo>
                  <a:cubicBezTo>
                    <a:pt x="1922" y="965"/>
                    <a:pt x="3506" y="191"/>
                    <a:pt x="5109" y="191"/>
                  </a:cubicBezTo>
                  <a:cubicBezTo>
                    <a:pt x="5355" y="191"/>
                    <a:pt x="5601" y="209"/>
                    <a:pt x="5846" y="246"/>
                  </a:cubicBezTo>
                  <a:cubicBezTo>
                    <a:pt x="7723" y="530"/>
                    <a:pt x="8982" y="1930"/>
                    <a:pt x="9548" y="3675"/>
                  </a:cubicBezTo>
                  <a:cubicBezTo>
                    <a:pt x="9561" y="3714"/>
                    <a:pt x="9593" y="3732"/>
                    <a:pt x="9625" y="3732"/>
                  </a:cubicBezTo>
                  <a:cubicBezTo>
                    <a:pt x="9672" y="3732"/>
                    <a:pt x="9720" y="3693"/>
                    <a:pt x="9705" y="3631"/>
                  </a:cubicBezTo>
                  <a:cubicBezTo>
                    <a:pt x="9262" y="1774"/>
                    <a:pt x="7510" y="299"/>
                    <a:pt x="5634" y="42"/>
                  </a:cubicBezTo>
                  <a:cubicBezTo>
                    <a:pt x="5428" y="14"/>
                    <a:pt x="5222" y="1"/>
                    <a:pt x="5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6"/>
            <p:cNvSpPr/>
            <p:nvPr/>
          </p:nvSpPr>
          <p:spPr>
            <a:xfrm>
              <a:off x="5284000" y="2219950"/>
              <a:ext cx="108075" cy="135675"/>
            </a:xfrm>
            <a:custGeom>
              <a:avLst/>
              <a:gdLst/>
              <a:ahLst/>
              <a:cxnLst/>
              <a:rect l="l" t="t" r="r" b="b"/>
              <a:pathLst>
                <a:path w="4323" h="5427" extrusionOk="0">
                  <a:moveTo>
                    <a:pt x="2465" y="1"/>
                  </a:moveTo>
                  <a:cubicBezTo>
                    <a:pt x="1392" y="1"/>
                    <a:pt x="395" y="924"/>
                    <a:pt x="252" y="2019"/>
                  </a:cubicBezTo>
                  <a:cubicBezTo>
                    <a:pt x="0" y="3937"/>
                    <a:pt x="1754" y="5427"/>
                    <a:pt x="3562" y="5427"/>
                  </a:cubicBezTo>
                  <a:cubicBezTo>
                    <a:pt x="3665" y="5427"/>
                    <a:pt x="3769" y="5422"/>
                    <a:pt x="3872" y="5412"/>
                  </a:cubicBezTo>
                  <a:cubicBezTo>
                    <a:pt x="3914" y="5408"/>
                    <a:pt x="3913" y="5351"/>
                    <a:pt x="3872" y="5347"/>
                  </a:cubicBezTo>
                  <a:cubicBezTo>
                    <a:pt x="2135" y="5150"/>
                    <a:pt x="186" y="4193"/>
                    <a:pt x="376" y="2121"/>
                  </a:cubicBezTo>
                  <a:cubicBezTo>
                    <a:pt x="463" y="1183"/>
                    <a:pt x="1135" y="451"/>
                    <a:pt x="2047" y="239"/>
                  </a:cubicBezTo>
                  <a:cubicBezTo>
                    <a:pt x="2176" y="209"/>
                    <a:pt x="2317" y="193"/>
                    <a:pt x="2460" y="193"/>
                  </a:cubicBezTo>
                  <a:cubicBezTo>
                    <a:pt x="2897" y="193"/>
                    <a:pt x="3363" y="338"/>
                    <a:pt x="3636" y="663"/>
                  </a:cubicBezTo>
                  <a:cubicBezTo>
                    <a:pt x="3828" y="890"/>
                    <a:pt x="4003" y="1208"/>
                    <a:pt x="3987" y="1515"/>
                  </a:cubicBezTo>
                  <a:cubicBezTo>
                    <a:pt x="4002" y="1919"/>
                    <a:pt x="3811" y="2138"/>
                    <a:pt x="3417" y="2172"/>
                  </a:cubicBezTo>
                  <a:cubicBezTo>
                    <a:pt x="3255" y="2290"/>
                    <a:pt x="3123" y="2350"/>
                    <a:pt x="3019" y="2350"/>
                  </a:cubicBezTo>
                  <a:cubicBezTo>
                    <a:pt x="2885" y="2350"/>
                    <a:pt x="2799" y="2250"/>
                    <a:pt x="2762" y="2051"/>
                  </a:cubicBezTo>
                  <a:lnTo>
                    <a:pt x="2762" y="2051"/>
                  </a:lnTo>
                  <a:cubicBezTo>
                    <a:pt x="2839" y="2102"/>
                    <a:pt x="2937" y="2126"/>
                    <a:pt x="3039" y="2126"/>
                  </a:cubicBezTo>
                  <a:cubicBezTo>
                    <a:pt x="3407" y="2126"/>
                    <a:pt x="3828" y="1812"/>
                    <a:pt x="3494" y="1319"/>
                  </a:cubicBezTo>
                  <a:cubicBezTo>
                    <a:pt x="3367" y="1132"/>
                    <a:pt x="3210" y="1055"/>
                    <a:pt x="3054" y="1055"/>
                  </a:cubicBezTo>
                  <a:cubicBezTo>
                    <a:pt x="2470" y="1055"/>
                    <a:pt x="1889" y="2126"/>
                    <a:pt x="2856" y="2491"/>
                  </a:cubicBezTo>
                  <a:cubicBezTo>
                    <a:pt x="2967" y="2534"/>
                    <a:pt x="3080" y="2553"/>
                    <a:pt x="3188" y="2553"/>
                  </a:cubicBezTo>
                  <a:cubicBezTo>
                    <a:pt x="3616" y="2553"/>
                    <a:pt x="3996" y="2249"/>
                    <a:pt x="4124" y="1814"/>
                  </a:cubicBezTo>
                  <a:cubicBezTo>
                    <a:pt x="4323" y="1141"/>
                    <a:pt x="3900" y="499"/>
                    <a:pt x="3306" y="202"/>
                  </a:cubicBezTo>
                  <a:cubicBezTo>
                    <a:pt x="3030" y="63"/>
                    <a:pt x="274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6"/>
            <p:cNvSpPr/>
            <p:nvPr/>
          </p:nvSpPr>
          <p:spPr>
            <a:xfrm>
              <a:off x="5357450" y="2264300"/>
              <a:ext cx="24300" cy="11250"/>
            </a:xfrm>
            <a:custGeom>
              <a:avLst/>
              <a:gdLst/>
              <a:ahLst/>
              <a:cxnLst/>
              <a:rect l="l" t="t" r="r" b="b"/>
              <a:pathLst>
                <a:path w="972" h="450" extrusionOk="0">
                  <a:moveTo>
                    <a:pt x="112" y="0"/>
                  </a:moveTo>
                  <a:cubicBezTo>
                    <a:pt x="98" y="0"/>
                    <a:pt x="83" y="7"/>
                    <a:pt x="78" y="19"/>
                  </a:cubicBezTo>
                  <a:cubicBezTo>
                    <a:pt x="1" y="200"/>
                    <a:pt x="227" y="345"/>
                    <a:pt x="372" y="403"/>
                  </a:cubicBezTo>
                  <a:cubicBezTo>
                    <a:pt x="449" y="433"/>
                    <a:pt x="529" y="450"/>
                    <a:pt x="608" y="450"/>
                  </a:cubicBezTo>
                  <a:cubicBezTo>
                    <a:pt x="725" y="450"/>
                    <a:pt x="839" y="413"/>
                    <a:pt x="935" y="333"/>
                  </a:cubicBezTo>
                  <a:cubicBezTo>
                    <a:pt x="972" y="304"/>
                    <a:pt x="939" y="246"/>
                    <a:pt x="897" y="246"/>
                  </a:cubicBezTo>
                  <a:cubicBezTo>
                    <a:pt x="893" y="246"/>
                    <a:pt x="889" y="247"/>
                    <a:pt x="885" y="248"/>
                  </a:cubicBezTo>
                  <a:cubicBezTo>
                    <a:pt x="815" y="269"/>
                    <a:pt x="743" y="281"/>
                    <a:pt x="670" y="281"/>
                  </a:cubicBezTo>
                  <a:cubicBezTo>
                    <a:pt x="586" y="281"/>
                    <a:pt x="502" y="265"/>
                    <a:pt x="424" y="228"/>
                  </a:cubicBezTo>
                  <a:cubicBezTo>
                    <a:pt x="305" y="171"/>
                    <a:pt x="247" y="36"/>
                    <a:pt x="122" y="1"/>
                  </a:cubicBezTo>
                  <a:cubicBezTo>
                    <a:pt x="119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6"/>
            <p:cNvSpPr/>
            <p:nvPr/>
          </p:nvSpPr>
          <p:spPr>
            <a:xfrm>
              <a:off x="5348575" y="2268000"/>
              <a:ext cx="20525" cy="13550"/>
            </a:xfrm>
            <a:custGeom>
              <a:avLst/>
              <a:gdLst/>
              <a:ahLst/>
              <a:cxnLst/>
              <a:rect l="l" t="t" r="r" b="b"/>
              <a:pathLst>
                <a:path w="821" h="542" extrusionOk="0">
                  <a:moveTo>
                    <a:pt x="469" y="0"/>
                  </a:moveTo>
                  <a:cubicBezTo>
                    <a:pt x="424" y="0"/>
                    <a:pt x="385" y="41"/>
                    <a:pt x="389" y="85"/>
                  </a:cubicBezTo>
                  <a:lnTo>
                    <a:pt x="389" y="85"/>
                  </a:lnTo>
                  <a:cubicBezTo>
                    <a:pt x="370" y="73"/>
                    <a:pt x="350" y="61"/>
                    <a:pt x="330" y="49"/>
                  </a:cubicBezTo>
                  <a:cubicBezTo>
                    <a:pt x="317" y="41"/>
                    <a:pt x="303" y="38"/>
                    <a:pt x="289" y="38"/>
                  </a:cubicBezTo>
                  <a:cubicBezTo>
                    <a:pt x="240" y="38"/>
                    <a:pt x="194" y="85"/>
                    <a:pt x="202" y="136"/>
                  </a:cubicBezTo>
                  <a:lnTo>
                    <a:pt x="202" y="136"/>
                  </a:lnTo>
                  <a:cubicBezTo>
                    <a:pt x="182" y="129"/>
                    <a:pt x="161" y="124"/>
                    <a:pt x="141" y="119"/>
                  </a:cubicBezTo>
                  <a:cubicBezTo>
                    <a:pt x="133" y="118"/>
                    <a:pt x="126" y="117"/>
                    <a:pt x="119" y="117"/>
                  </a:cubicBezTo>
                  <a:cubicBezTo>
                    <a:pt x="44" y="117"/>
                    <a:pt x="1" y="206"/>
                    <a:pt x="55" y="266"/>
                  </a:cubicBezTo>
                  <a:lnTo>
                    <a:pt x="279" y="515"/>
                  </a:lnTo>
                  <a:cubicBezTo>
                    <a:pt x="296" y="534"/>
                    <a:pt x="316" y="541"/>
                    <a:pt x="337" y="541"/>
                  </a:cubicBezTo>
                  <a:cubicBezTo>
                    <a:pt x="372" y="541"/>
                    <a:pt x="407" y="520"/>
                    <a:pt x="424" y="490"/>
                  </a:cubicBezTo>
                  <a:lnTo>
                    <a:pt x="424" y="490"/>
                  </a:lnTo>
                  <a:cubicBezTo>
                    <a:pt x="438" y="501"/>
                    <a:pt x="454" y="506"/>
                    <a:pt x="470" y="506"/>
                  </a:cubicBezTo>
                  <a:cubicBezTo>
                    <a:pt x="529" y="506"/>
                    <a:pt x="589" y="436"/>
                    <a:pt x="550" y="375"/>
                  </a:cubicBezTo>
                  <a:lnTo>
                    <a:pt x="550" y="375"/>
                  </a:lnTo>
                  <a:cubicBezTo>
                    <a:pt x="562" y="382"/>
                    <a:pt x="574" y="389"/>
                    <a:pt x="586" y="396"/>
                  </a:cubicBezTo>
                  <a:cubicBezTo>
                    <a:pt x="599" y="403"/>
                    <a:pt x="612" y="406"/>
                    <a:pt x="624" y="406"/>
                  </a:cubicBezTo>
                  <a:cubicBezTo>
                    <a:pt x="671" y="406"/>
                    <a:pt x="714" y="365"/>
                    <a:pt x="710" y="318"/>
                  </a:cubicBezTo>
                  <a:lnTo>
                    <a:pt x="710" y="318"/>
                  </a:lnTo>
                  <a:cubicBezTo>
                    <a:pt x="724" y="331"/>
                    <a:pt x="739" y="344"/>
                    <a:pt x="755" y="356"/>
                  </a:cubicBezTo>
                  <a:cubicBezTo>
                    <a:pt x="763" y="363"/>
                    <a:pt x="773" y="366"/>
                    <a:pt x="782" y="366"/>
                  </a:cubicBezTo>
                  <a:cubicBezTo>
                    <a:pt x="801" y="366"/>
                    <a:pt x="819" y="353"/>
                    <a:pt x="819" y="330"/>
                  </a:cubicBezTo>
                  <a:cubicBezTo>
                    <a:pt x="821" y="154"/>
                    <a:pt x="639" y="40"/>
                    <a:pt x="488" y="3"/>
                  </a:cubicBezTo>
                  <a:cubicBezTo>
                    <a:pt x="481" y="1"/>
                    <a:pt x="475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6"/>
            <p:cNvSpPr/>
            <p:nvPr/>
          </p:nvSpPr>
          <p:spPr>
            <a:xfrm>
              <a:off x="5184650" y="2432450"/>
              <a:ext cx="70725" cy="20875"/>
            </a:xfrm>
            <a:custGeom>
              <a:avLst/>
              <a:gdLst/>
              <a:ahLst/>
              <a:cxnLst/>
              <a:rect l="l" t="t" r="r" b="b"/>
              <a:pathLst>
                <a:path w="2829" h="835" extrusionOk="0">
                  <a:moveTo>
                    <a:pt x="2752" y="1"/>
                  </a:moveTo>
                  <a:cubicBezTo>
                    <a:pt x="2739" y="1"/>
                    <a:pt x="2726" y="6"/>
                    <a:pt x="2713" y="20"/>
                  </a:cubicBezTo>
                  <a:cubicBezTo>
                    <a:pt x="2376" y="374"/>
                    <a:pt x="1927" y="628"/>
                    <a:pt x="1428" y="643"/>
                  </a:cubicBezTo>
                  <a:cubicBezTo>
                    <a:pt x="1415" y="644"/>
                    <a:pt x="1401" y="644"/>
                    <a:pt x="1387" y="644"/>
                  </a:cubicBezTo>
                  <a:cubicBezTo>
                    <a:pt x="870" y="644"/>
                    <a:pt x="511" y="369"/>
                    <a:pt x="73" y="134"/>
                  </a:cubicBezTo>
                  <a:cubicBezTo>
                    <a:pt x="66" y="131"/>
                    <a:pt x="60" y="129"/>
                    <a:pt x="53" y="129"/>
                  </a:cubicBezTo>
                  <a:cubicBezTo>
                    <a:pt x="25" y="129"/>
                    <a:pt x="1" y="160"/>
                    <a:pt x="17" y="189"/>
                  </a:cubicBezTo>
                  <a:cubicBezTo>
                    <a:pt x="278" y="645"/>
                    <a:pt x="734" y="834"/>
                    <a:pt x="1213" y="834"/>
                  </a:cubicBezTo>
                  <a:cubicBezTo>
                    <a:pt x="1813" y="834"/>
                    <a:pt x="2451" y="539"/>
                    <a:pt x="2794" y="102"/>
                  </a:cubicBezTo>
                  <a:cubicBezTo>
                    <a:pt x="2829" y="58"/>
                    <a:pt x="2794" y="1"/>
                    <a:pt x="2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6"/>
            <p:cNvSpPr/>
            <p:nvPr/>
          </p:nvSpPr>
          <p:spPr>
            <a:xfrm>
              <a:off x="5184475" y="2385400"/>
              <a:ext cx="60200" cy="53400"/>
            </a:xfrm>
            <a:custGeom>
              <a:avLst/>
              <a:gdLst/>
              <a:ahLst/>
              <a:cxnLst/>
              <a:rect l="l" t="t" r="r" b="b"/>
              <a:pathLst>
                <a:path w="2408" h="2136" extrusionOk="0">
                  <a:moveTo>
                    <a:pt x="2325" y="0"/>
                  </a:moveTo>
                  <a:cubicBezTo>
                    <a:pt x="2303" y="0"/>
                    <a:pt x="2281" y="12"/>
                    <a:pt x="2273" y="40"/>
                  </a:cubicBezTo>
                  <a:cubicBezTo>
                    <a:pt x="2139" y="548"/>
                    <a:pt x="1988" y="1003"/>
                    <a:pt x="1591" y="1375"/>
                  </a:cubicBezTo>
                  <a:cubicBezTo>
                    <a:pt x="1184" y="1757"/>
                    <a:pt x="661" y="1954"/>
                    <a:pt x="107" y="1972"/>
                  </a:cubicBezTo>
                  <a:cubicBezTo>
                    <a:pt x="2" y="1975"/>
                    <a:pt x="1" y="2134"/>
                    <a:pt x="107" y="2135"/>
                  </a:cubicBezTo>
                  <a:cubicBezTo>
                    <a:pt x="109" y="2135"/>
                    <a:pt x="111" y="2135"/>
                    <a:pt x="113" y="2135"/>
                  </a:cubicBezTo>
                  <a:cubicBezTo>
                    <a:pt x="1243" y="2135"/>
                    <a:pt x="2408" y="1272"/>
                    <a:pt x="2384" y="55"/>
                  </a:cubicBezTo>
                  <a:cubicBezTo>
                    <a:pt x="2383" y="20"/>
                    <a:pt x="2354" y="0"/>
                    <a:pt x="2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6"/>
            <p:cNvSpPr/>
            <p:nvPr/>
          </p:nvSpPr>
          <p:spPr>
            <a:xfrm>
              <a:off x="5191800" y="2421875"/>
              <a:ext cx="34150" cy="8825"/>
            </a:xfrm>
            <a:custGeom>
              <a:avLst/>
              <a:gdLst/>
              <a:ahLst/>
              <a:cxnLst/>
              <a:rect l="l" t="t" r="r" b="b"/>
              <a:pathLst>
                <a:path w="1366" h="353" extrusionOk="0">
                  <a:moveTo>
                    <a:pt x="1328" y="0"/>
                  </a:moveTo>
                  <a:cubicBezTo>
                    <a:pt x="1325" y="0"/>
                    <a:pt x="1322" y="0"/>
                    <a:pt x="1319" y="1"/>
                  </a:cubicBezTo>
                  <a:lnTo>
                    <a:pt x="1320" y="2"/>
                  </a:lnTo>
                  <a:cubicBezTo>
                    <a:pt x="1099" y="64"/>
                    <a:pt x="902" y="154"/>
                    <a:pt x="668" y="160"/>
                  </a:cubicBezTo>
                  <a:cubicBezTo>
                    <a:pt x="662" y="160"/>
                    <a:pt x="655" y="161"/>
                    <a:pt x="649" y="161"/>
                  </a:cubicBezTo>
                  <a:cubicBezTo>
                    <a:pt x="453" y="161"/>
                    <a:pt x="274" y="66"/>
                    <a:pt x="84" y="66"/>
                  </a:cubicBezTo>
                  <a:cubicBezTo>
                    <a:pt x="77" y="66"/>
                    <a:pt x="70" y="66"/>
                    <a:pt x="63" y="66"/>
                  </a:cubicBezTo>
                  <a:cubicBezTo>
                    <a:pt x="16" y="68"/>
                    <a:pt x="1" y="119"/>
                    <a:pt x="28" y="153"/>
                  </a:cubicBezTo>
                  <a:cubicBezTo>
                    <a:pt x="138" y="294"/>
                    <a:pt x="336" y="352"/>
                    <a:pt x="550" y="352"/>
                  </a:cubicBezTo>
                  <a:cubicBezTo>
                    <a:pt x="859" y="352"/>
                    <a:pt x="1200" y="229"/>
                    <a:pt x="1349" y="53"/>
                  </a:cubicBezTo>
                  <a:cubicBezTo>
                    <a:pt x="1366" y="33"/>
                    <a:pt x="1353" y="0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6"/>
            <p:cNvSpPr/>
            <p:nvPr/>
          </p:nvSpPr>
          <p:spPr>
            <a:xfrm>
              <a:off x="5194375" y="2358425"/>
              <a:ext cx="37675" cy="66700"/>
            </a:xfrm>
            <a:custGeom>
              <a:avLst/>
              <a:gdLst/>
              <a:ahLst/>
              <a:cxnLst/>
              <a:rect l="l" t="t" r="r" b="b"/>
              <a:pathLst>
                <a:path w="1507" h="2668" extrusionOk="0">
                  <a:moveTo>
                    <a:pt x="864" y="0"/>
                  </a:moveTo>
                  <a:cubicBezTo>
                    <a:pt x="836" y="0"/>
                    <a:pt x="825" y="40"/>
                    <a:pt x="842" y="62"/>
                  </a:cubicBezTo>
                  <a:cubicBezTo>
                    <a:pt x="1245" y="579"/>
                    <a:pt x="1403" y="1075"/>
                    <a:pt x="1029" y="1685"/>
                  </a:cubicBezTo>
                  <a:cubicBezTo>
                    <a:pt x="771" y="2105"/>
                    <a:pt x="337" y="2287"/>
                    <a:pt x="14" y="2630"/>
                  </a:cubicBezTo>
                  <a:cubicBezTo>
                    <a:pt x="1" y="2646"/>
                    <a:pt x="12" y="2668"/>
                    <a:pt x="30" y="2668"/>
                  </a:cubicBezTo>
                  <a:cubicBezTo>
                    <a:pt x="32" y="2668"/>
                    <a:pt x="34" y="2667"/>
                    <a:pt x="36" y="2667"/>
                  </a:cubicBezTo>
                  <a:cubicBezTo>
                    <a:pt x="643" y="2540"/>
                    <a:pt x="1223" y="1907"/>
                    <a:pt x="1380" y="1320"/>
                  </a:cubicBezTo>
                  <a:cubicBezTo>
                    <a:pt x="1507" y="845"/>
                    <a:pt x="1384" y="192"/>
                    <a:pt x="877" y="3"/>
                  </a:cubicBezTo>
                  <a:cubicBezTo>
                    <a:pt x="873" y="1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6"/>
            <p:cNvSpPr/>
            <p:nvPr/>
          </p:nvSpPr>
          <p:spPr>
            <a:xfrm>
              <a:off x="5199425" y="2382750"/>
              <a:ext cx="30525" cy="20925"/>
            </a:xfrm>
            <a:custGeom>
              <a:avLst/>
              <a:gdLst/>
              <a:ahLst/>
              <a:cxnLst/>
              <a:rect l="l" t="t" r="r" b="b"/>
              <a:pathLst>
                <a:path w="1221" h="837" extrusionOk="0">
                  <a:moveTo>
                    <a:pt x="1196" y="0"/>
                  </a:moveTo>
                  <a:cubicBezTo>
                    <a:pt x="1189" y="0"/>
                    <a:pt x="1183" y="3"/>
                    <a:pt x="1179" y="10"/>
                  </a:cubicBezTo>
                  <a:cubicBezTo>
                    <a:pt x="1061" y="215"/>
                    <a:pt x="894" y="391"/>
                    <a:pt x="690" y="510"/>
                  </a:cubicBezTo>
                  <a:cubicBezTo>
                    <a:pt x="487" y="630"/>
                    <a:pt x="292" y="642"/>
                    <a:pt x="69" y="684"/>
                  </a:cubicBezTo>
                  <a:cubicBezTo>
                    <a:pt x="1" y="698"/>
                    <a:pt x="1" y="808"/>
                    <a:pt x="69" y="822"/>
                  </a:cubicBezTo>
                  <a:cubicBezTo>
                    <a:pt x="117" y="832"/>
                    <a:pt x="166" y="837"/>
                    <a:pt x="215" y="837"/>
                  </a:cubicBezTo>
                  <a:cubicBezTo>
                    <a:pt x="667" y="837"/>
                    <a:pt x="1098" y="439"/>
                    <a:pt x="1216" y="27"/>
                  </a:cubicBezTo>
                  <a:cubicBezTo>
                    <a:pt x="1220" y="12"/>
                    <a:pt x="1208" y="0"/>
                    <a:pt x="1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6"/>
            <p:cNvSpPr/>
            <p:nvPr/>
          </p:nvSpPr>
          <p:spPr>
            <a:xfrm>
              <a:off x="5184725" y="2358575"/>
              <a:ext cx="28200" cy="43775"/>
            </a:xfrm>
            <a:custGeom>
              <a:avLst/>
              <a:gdLst/>
              <a:ahLst/>
              <a:cxnLst/>
              <a:rect l="l" t="t" r="r" b="b"/>
              <a:pathLst>
                <a:path w="1128" h="1751" extrusionOk="0">
                  <a:moveTo>
                    <a:pt x="161" y="1"/>
                  </a:moveTo>
                  <a:cubicBezTo>
                    <a:pt x="123" y="1"/>
                    <a:pt x="85" y="4"/>
                    <a:pt x="47" y="12"/>
                  </a:cubicBezTo>
                  <a:cubicBezTo>
                    <a:pt x="0" y="20"/>
                    <a:pt x="10" y="83"/>
                    <a:pt x="47" y="96"/>
                  </a:cubicBezTo>
                  <a:cubicBezTo>
                    <a:pt x="363" y="213"/>
                    <a:pt x="660" y="286"/>
                    <a:pt x="826" y="618"/>
                  </a:cubicBezTo>
                  <a:cubicBezTo>
                    <a:pt x="1007" y="980"/>
                    <a:pt x="891" y="1377"/>
                    <a:pt x="637" y="1665"/>
                  </a:cubicBezTo>
                  <a:cubicBezTo>
                    <a:pt x="604" y="1703"/>
                    <a:pt x="635" y="1751"/>
                    <a:pt x="674" y="1751"/>
                  </a:cubicBezTo>
                  <a:cubicBezTo>
                    <a:pt x="685" y="1751"/>
                    <a:pt x="697" y="1747"/>
                    <a:pt x="709" y="1736"/>
                  </a:cubicBezTo>
                  <a:cubicBezTo>
                    <a:pt x="1010" y="1463"/>
                    <a:pt x="1127" y="1021"/>
                    <a:pt x="981" y="636"/>
                  </a:cubicBezTo>
                  <a:cubicBezTo>
                    <a:pt x="861" y="318"/>
                    <a:pt x="51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6"/>
            <p:cNvSpPr/>
            <p:nvPr/>
          </p:nvSpPr>
          <p:spPr>
            <a:xfrm>
              <a:off x="5188300" y="2371500"/>
              <a:ext cx="19600" cy="40225"/>
            </a:xfrm>
            <a:custGeom>
              <a:avLst/>
              <a:gdLst/>
              <a:ahLst/>
              <a:cxnLst/>
              <a:rect l="l" t="t" r="r" b="b"/>
              <a:pathLst>
                <a:path w="784" h="1609" extrusionOk="0">
                  <a:moveTo>
                    <a:pt x="699" y="0"/>
                  </a:moveTo>
                  <a:cubicBezTo>
                    <a:pt x="692" y="0"/>
                    <a:pt x="686" y="4"/>
                    <a:pt x="684" y="13"/>
                  </a:cubicBezTo>
                  <a:cubicBezTo>
                    <a:pt x="623" y="385"/>
                    <a:pt x="399" y="605"/>
                    <a:pt x="211" y="914"/>
                  </a:cubicBezTo>
                  <a:cubicBezTo>
                    <a:pt x="84" y="1123"/>
                    <a:pt x="0" y="1346"/>
                    <a:pt x="101" y="1577"/>
                  </a:cubicBezTo>
                  <a:cubicBezTo>
                    <a:pt x="110" y="1599"/>
                    <a:pt x="129" y="1608"/>
                    <a:pt x="149" y="1608"/>
                  </a:cubicBezTo>
                  <a:cubicBezTo>
                    <a:pt x="182" y="1608"/>
                    <a:pt x="218" y="1582"/>
                    <a:pt x="217" y="1545"/>
                  </a:cubicBezTo>
                  <a:cubicBezTo>
                    <a:pt x="211" y="1124"/>
                    <a:pt x="431" y="913"/>
                    <a:pt x="617" y="573"/>
                  </a:cubicBezTo>
                  <a:cubicBezTo>
                    <a:pt x="714" y="395"/>
                    <a:pt x="784" y="209"/>
                    <a:pt x="717" y="13"/>
                  </a:cubicBezTo>
                  <a:cubicBezTo>
                    <a:pt x="715" y="5"/>
                    <a:pt x="70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6"/>
            <p:cNvSpPr/>
            <p:nvPr/>
          </p:nvSpPr>
          <p:spPr>
            <a:xfrm>
              <a:off x="5172925" y="2369600"/>
              <a:ext cx="22100" cy="40525"/>
            </a:xfrm>
            <a:custGeom>
              <a:avLst/>
              <a:gdLst/>
              <a:ahLst/>
              <a:cxnLst/>
              <a:rect l="l" t="t" r="r" b="b"/>
              <a:pathLst>
                <a:path w="884" h="1621" extrusionOk="0">
                  <a:moveTo>
                    <a:pt x="188" y="0"/>
                  </a:moveTo>
                  <a:cubicBezTo>
                    <a:pt x="177" y="0"/>
                    <a:pt x="166" y="7"/>
                    <a:pt x="161" y="23"/>
                  </a:cubicBezTo>
                  <a:cubicBezTo>
                    <a:pt x="1" y="528"/>
                    <a:pt x="76" y="1621"/>
                    <a:pt x="817" y="1621"/>
                  </a:cubicBezTo>
                  <a:cubicBezTo>
                    <a:pt x="821" y="1621"/>
                    <a:pt x="824" y="1621"/>
                    <a:pt x="828" y="1621"/>
                  </a:cubicBezTo>
                  <a:cubicBezTo>
                    <a:pt x="867" y="1620"/>
                    <a:pt x="883" y="1567"/>
                    <a:pt x="849" y="1547"/>
                  </a:cubicBezTo>
                  <a:cubicBezTo>
                    <a:pt x="598" y="1408"/>
                    <a:pt x="407" y="1251"/>
                    <a:pt x="313" y="968"/>
                  </a:cubicBezTo>
                  <a:cubicBezTo>
                    <a:pt x="213" y="662"/>
                    <a:pt x="258" y="344"/>
                    <a:pt x="220" y="30"/>
                  </a:cubicBezTo>
                  <a:cubicBezTo>
                    <a:pt x="219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6"/>
            <p:cNvSpPr/>
            <p:nvPr/>
          </p:nvSpPr>
          <p:spPr>
            <a:xfrm>
              <a:off x="5136125" y="2386100"/>
              <a:ext cx="47150" cy="60625"/>
            </a:xfrm>
            <a:custGeom>
              <a:avLst/>
              <a:gdLst/>
              <a:ahLst/>
              <a:cxnLst/>
              <a:rect l="l" t="t" r="r" b="b"/>
              <a:pathLst>
                <a:path w="1886" h="2425" extrusionOk="0">
                  <a:moveTo>
                    <a:pt x="1252" y="0"/>
                  </a:moveTo>
                  <a:cubicBezTo>
                    <a:pt x="990" y="0"/>
                    <a:pt x="727" y="109"/>
                    <a:pt x="529" y="312"/>
                  </a:cubicBezTo>
                  <a:cubicBezTo>
                    <a:pt x="0" y="854"/>
                    <a:pt x="80" y="1690"/>
                    <a:pt x="210" y="2368"/>
                  </a:cubicBezTo>
                  <a:cubicBezTo>
                    <a:pt x="217" y="2407"/>
                    <a:pt x="245" y="2424"/>
                    <a:pt x="275" y="2424"/>
                  </a:cubicBezTo>
                  <a:cubicBezTo>
                    <a:pt x="321" y="2424"/>
                    <a:pt x="371" y="2385"/>
                    <a:pt x="360" y="2327"/>
                  </a:cubicBezTo>
                  <a:cubicBezTo>
                    <a:pt x="265" y="1795"/>
                    <a:pt x="170" y="1223"/>
                    <a:pt x="416" y="714"/>
                  </a:cubicBezTo>
                  <a:cubicBezTo>
                    <a:pt x="594" y="348"/>
                    <a:pt x="951" y="85"/>
                    <a:pt x="1326" y="85"/>
                  </a:cubicBezTo>
                  <a:cubicBezTo>
                    <a:pt x="1499" y="85"/>
                    <a:pt x="1676" y="142"/>
                    <a:pt x="1842" y="270"/>
                  </a:cubicBezTo>
                  <a:cubicBezTo>
                    <a:pt x="1846" y="274"/>
                    <a:pt x="1851" y="275"/>
                    <a:pt x="1856" y="275"/>
                  </a:cubicBezTo>
                  <a:cubicBezTo>
                    <a:pt x="1872" y="275"/>
                    <a:pt x="1886" y="256"/>
                    <a:pt x="1871" y="242"/>
                  </a:cubicBezTo>
                  <a:cubicBezTo>
                    <a:pt x="1692" y="78"/>
                    <a:pt x="14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6"/>
            <p:cNvSpPr/>
            <p:nvPr/>
          </p:nvSpPr>
          <p:spPr>
            <a:xfrm>
              <a:off x="5052200" y="2299850"/>
              <a:ext cx="38775" cy="207425"/>
            </a:xfrm>
            <a:custGeom>
              <a:avLst/>
              <a:gdLst/>
              <a:ahLst/>
              <a:cxnLst/>
              <a:rect l="l" t="t" r="r" b="b"/>
              <a:pathLst>
                <a:path w="1551" h="8297" extrusionOk="0">
                  <a:moveTo>
                    <a:pt x="80" y="0"/>
                  </a:moveTo>
                  <a:cubicBezTo>
                    <a:pt x="40" y="0"/>
                    <a:pt x="0" y="45"/>
                    <a:pt x="28" y="85"/>
                  </a:cubicBezTo>
                  <a:cubicBezTo>
                    <a:pt x="950" y="1372"/>
                    <a:pt x="1040" y="2790"/>
                    <a:pt x="994" y="4327"/>
                  </a:cubicBezTo>
                  <a:cubicBezTo>
                    <a:pt x="954" y="5640"/>
                    <a:pt x="839" y="7080"/>
                    <a:pt x="1478" y="8279"/>
                  </a:cubicBezTo>
                  <a:cubicBezTo>
                    <a:pt x="1484" y="8291"/>
                    <a:pt x="1495" y="8296"/>
                    <a:pt x="1506" y="8296"/>
                  </a:cubicBezTo>
                  <a:cubicBezTo>
                    <a:pt x="1528" y="8296"/>
                    <a:pt x="1550" y="8277"/>
                    <a:pt x="1543" y="8252"/>
                  </a:cubicBezTo>
                  <a:cubicBezTo>
                    <a:pt x="1043" y="6625"/>
                    <a:pt x="1218" y="5067"/>
                    <a:pt x="1165" y="3400"/>
                  </a:cubicBezTo>
                  <a:cubicBezTo>
                    <a:pt x="1130" y="2222"/>
                    <a:pt x="941" y="918"/>
                    <a:pt x="116" y="16"/>
                  </a:cubicBezTo>
                  <a:cubicBezTo>
                    <a:pt x="106" y="5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6"/>
            <p:cNvSpPr/>
            <p:nvPr/>
          </p:nvSpPr>
          <p:spPr>
            <a:xfrm>
              <a:off x="5071425" y="2488300"/>
              <a:ext cx="41700" cy="54975"/>
            </a:xfrm>
            <a:custGeom>
              <a:avLst/>
              <a:gdLst/>
              <a:ahLst/>
              <a:cxnLst/>
              <a:rect l="l" t="t" r="r" b="b"/>
              <a:pathLst>
                <a:path w="1668" h="2199" extrusionOk="0">
                  <a:moveTo>
                    <a:pt x="31" y="0"/>
                  </a:moveTo>
                  <a:cubicBezTo>
                    <a:pt x="16" y="0"/>
                    <a:pt x="0" y="15"/>
                    <a:pt x="4" y="32"/>
                  </a:cubicBezTo>
                  <a:cubicBezTo>
                    <a:pt x="68" y="393"/>
                    <a:pt x="362" y="575"/>
                    <a:pt x="645" y="768"/>
                  </a:cubicBezTo>
                  <a:cubicBezTo>
                    <a:pt x="1182" y="1134"/>
                    <a:pt x="1412" y="1563"/>
                    <a:pt x="1593" y="2175"/>
                  </a:cubicBezTo>
                  <a:cubicBezTo>
                    <a:pt x="1598" y="2191"/>
                    <a:pt x="1612" y="2198"/>
                    <a:pt x="1625" y="2198"/>
                  </a:cubicBezTo>
                  <a:cubicBezTo>
                    <a:pt x="1642" y="2198"/>
                    <a:pt x="1660" y="2186"/>
                    <a:pt x="1660" y="2165"/>
                  </a:cubicBezTo>
                  <a:cubicBezTo>
                    <a:pt x="1668" y="1759"/>
                    <a:pt x="1462" y="1345"/>
                    <a:pt x="1192" y="1050"/>
                  </a:cubicBezTo>
                  <a:cubicBezTo>
                    <a:pt x="834" y="662"/>
                    <a:pt x="300" y="503"/>
                    <a:pt x="50" y="13"/>
                  </a:cubicBezTo>
                  <a:cubicBezTo>
                    <a:pt x="46" y="4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6"/>
            <p:cNvSpPr/>
            <p:nvPr/>
          </p:nvSpPr>
          <p:spPr>
            <a:xfrm>
              <a:off x="5064775" y="2487525"/>
              <a:ext cx="68200" cy="90650"/>
            </a:xfrm>
            <a:custGeom>
              <a:avLst/>
              <a:gdLst/>
              <a:ahLst/>
              <a:cxnLst/>
              <a:rect l="l" t="t" r="r" b="b"/>
              <a:pathLst>
                <a:path w="2728" h="3626" extrusionOk="0">
                  <a:moveTo>
                    <a:pt x="343" y="1"/>
                  </a:moveTo>
                  <a:cubicBezTo>
                    <a:pt x="334" y="1"/>
                    <a:pt x="325" y="6"/>
                    <a:pt x="323" y="16"/>
                  </a:cubicBezTo>
                  <a:cubicBezTo>
                    <a:pt x="1" y="1478"/>
                    <a:pt x="1236" y="3215"/>
                    <a:pt x="2621" y="3623"/>
                  </a:cubicBezTo>
                  <a:cubicBezTo>
                    <a:pt x="2627" y="3625"/>
                    <a:pt x="2633" y="3626"/>
                    <a:pt x="2639" y="3626"/>
                  </a:cubicBezTo>
                  <a:cubicBezTo>
                    <a:pt x="2698" y="3626"/>
                    <a:pt x="2727" y="3539"/>
                    <a:pt x="2670" y="3505"/>
                  </a:cubicBezTo>
                  <a:cubicBezTo>
                    <a:pt x="1983" y="3104"/>
                    <a:pt x="1372" y="2717"/>
                    <a:pt x="943" y="2016"/>
                  </a:cubicBezTo>
                  <a:cubicBezTo>
                    <a:pt x="555" y="1379"/>
                    <a:pt x="499" y="725"/>
                    <a:pt x="363" y="16"/>
                  </a:cubicBezTo>
                  <a:cubicBezTo>
                    <a:pt x="361" y="6"/>
                    <a:pt x="352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6"/>
            <p:cNvSpPr/>
            <p:nvPr/>
          </p:nvSpPr>
          <p:spPr>
            <a:xfrm>
              <a:off x="5084375" y="2561250"/>
              <a:ext cx="39700" cy="11375"/>
            </a:xfrm>
            <a:custGeom>
              <a:avLst/>
              <a:gdLst/>
              <a:ahLst/>
              <a:cxnLst/>
              <a:rect l="l" t="t" r="r" b="b"/>
              <a:pathLst>
                <a:path w="1588" h="455" extrusionOk="0">
                  <a:moveTo>
                    <a:pt x="274" y="0"/>
                  </a:moveTo>
                  <a:cubicBezTo>
                    <a:pt x="193" y="0"/>
                    <a:pt x="114" y="10"/>
                    <a:pt x="43" y="35"/>
                  </a:cubicBezTo>
                  <a:cubicBezTo>
                    <a:pt x="0" y="50"/>
                    <a:pt x="2" y="105"/>
                    <a:pt x="43" y="121"/>
                  </a:cubicBezTo>
                  <a:cubicBezTo>
                    <a:pt x="279" y="205"/>
                    <a:pt x="555" y="175"/>
                    <a:pt x="803" y="226"/>
                  </a:cubicBezTo>
                  <a:cubicBezTo>
                    <a:pt x="1057" y="279"/>
                    <a:pt x="1288" y="391"/>
                    <a:pt x="1537" y="454"/>
                  </a:cubicBezTo>
                  <a:cubicBezTo>
                    <a:pt x="1539" y="454"/>
                    <a:pt x="1541" y="454"/>
                    <a:pt x="1543" y="454"/>
                  </a:cubicBezTo>
                  <a:cubicBezTo>
                    <a:pt x="1567" y="454"/>
                    <a:pt x="1588" y="423"/>
                    <a:pt x="1565" y="406"/>
                  </a:cubicBezTo>
                  <a:cubicBezTo>
                    <a:pt x="1361" y="246"/>
                    <a:pt x="1087" y="162"/>
                    <a:pt x="839" y="98"/>
                  </a:cubicBezTo>
                  <a:cubicBezTo>
                    <a:pt x="670" y="55"/>
                    <a:pt x="465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6"/>
            <p:cNvSpPr/>
            <p:nvPr/>
          </p:nvSpPr>
          <p:spPr>
            <a:xfrm>
              <a:off x="5086475" y="2563325"/>
              <a:ext cx="59450" cy="40250"/>
            </a:xfrm>
            <a:custGeom>
              <a:avLst/>
              <a:gdLst/>
              <a:ahLst/>
              <a:cxnLst/>
              <a:rect l="l" t="t" r="r" b="b"/>
              <a:pathLst>
                <a:path w="2378" h="1610" extrusionOk="0">
                  <a:moveTo>
                    <a:pt x="23" y="1"/>
                  </a:moveTo>
                  <a:cubicBezTo>
                    <a:pt x="11" y="1"/>
                    <a:pt x="0" y="9"/>
                    <a:pt x="1" y="22"/>
                  </a:cubicBezTo>
                  <a:cubicBezTo>
                    <a:pt x="47" y="1045"/>
                    <a:pt x="1520" y="1493"/>
                    <a:pt x="2319" y="1609"/>
                  </a:cubicBezTo>
                  <a:cubicBezTo>
                    <a:pt x="2321" y="1609"/>
                    <a:pt x="2324" y="1609"/>
                    <a:pt x="2326" y="1609"/>
                  </a:cubicBezTo>
                  <a:cubicBezTo>
                    <a:pt x="2363" y="1609"/>
                    <a:pt x="2377" y="1557"/>
                    <a:pt x="2338" y="1544"/>
                  </a:cubicBezTo>
                  <a:cubicBezTo>
                    <a:pt x="1862" y="1379"/>
                    <a:pt x="1361" y="1273"/>
                    <a:pt x="925" y="1013"/>
                  </a:cubicBezTo>
                  <a:cubicBezTo>
                    <a:pt x="492" y="753"/>
                    <a:pt x="304" y="417"/>
                    <a:pt x="42" y="12"/>
                  </a:cubicBezTo>
                  <a:cubicBezTo>
                    <a:pt x="38" y="4"/>
                    <a:pt x="30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6"/>
            <p:cNvSpPr/>
            <p:nvPr/>
          </p:nvSpPr>
          <p:spPr>
            <a:xfrm>
              <a:off x="5078025" y="2591125"/>
              <a:ext cx="35375" cy="18500"/>
            </a:xfrm>
            <a:custGeom>
              <a:avLst/>
              <a:gdLst/>
              <a:ahLst/>
              <a:cxnLst/>
              <a:rect l="l" t="t" r="r" b="b"/>
              <a:pathLst>
                <a:path w="1415" h="740" extrusionOk="0">
                  <a:moveTo>
                    <a:pt x="1166" y="0"/>
                  </a:moveTo>
                  <a:cubicBezTo>
                    <a:pt x="715" y="0"/>
                    <a:pt x="116" y="246"/>
                    <a:pt x="8" y="678"/>
                  </a:cubicBezTo>
                  <a:cubicBezTo>
                    <a:pt x="0" y="708"/>
                    <a:pt x="26" y="740"/>
                    <a:pt x="55" y="740"/>
                  </a:cubicBezTo>
                  <a:cubicBezTo>
                    <a:pt x="62" y="740"/>
                    <a:pt x="70" y="737"/>
                    <a:pt x="77" y="732"/>
                  </a:cubicBezTo>
                  <a:cubicBezTo>
                    <a:pt x="264" y="605"/>
                    <a:pt x="391" y="416"/>
                    <a:pt x="593" y="300"/>
                  </a:cubicBezTo>
                  <a:cubicBezTo>
                    <a:pt x="831" y="165"/>
                    <a:pt x="1091" y="119"/>
                    <a:pt x="1360" y="93"/>
                  </a:cubicBezTo>
                  <a:cubicBezTo>
                    <a:pt x="1399" y="90"/>
                    <a:pt x="1415" y="30"/>
                    <a:pt x="1370" y="20"/>
                  </a:cubicBezTo>
                  <a:cubicBezTo>
                    <a:pt x="1308" y="7"/>
                    <a:pt x="1239" y="0"/>
                    <a:pt x="1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6"/>
            <p:cNvSpPr/>
            <p:nvPr/>
          </p:nvSpPr>
          <p:spPr>
            <a:xfrm>
              <a:off x="5079175" y="2606475"/>
              <a:ext cx="76950" cy="21000"/>
            </a:xfrm>
            <a:custGeom>
              <a:avLst/>
              <a:gdLst/>
              <a:ahLst/>
              <a:cxnLst/>
              <a:rect l="l" t="t" r="r" b="b"/>
              <a:pathLst>
                <a:path w="3078" h="840" extrusionOk="0">
                  <a:moveTo>
                    <a:pt x="59" y="0"/>
                  </a:moveTo>
                  <a:cubicBezTo>
                    <a:pt x="50" y="0"/>
                    <a:pt x="41" y="0"/>
                    <a:pt x="32" y="1"/>
                  </a:cubicBezTo>
                  <a:cubicBezTo>
                    <a:pt x="4" y="2"/>
                    <a:pt x="1" y="38"/>
                    <a:pt x="26" y="47"/>
                  </a:cubicBezTo>
                  <a:cubicBezTo>
                    <a:pt x="566" y="251"/>
                    <a:pt x="956" y="648"/>
                    <a:pt x="1540" y="766"/>
                  </a:cubicBezTo>
                  <a:cubicBezTo>
                    <a:pt x="1784" y="815"/>
                    <a:pt x="2040" y="840"/>
                    <a:pt x="2294" y="840"/>
                  </a:cubicBezTo>
                  <a:cubicBezTo>
                    <a:pt x="2539" y="840"/>
                    <a:pt x="2784" y="817"/>
                    <a:pt x="3020" y="773"/>
                  </a:cubicBezTo>
                  <a:cubicBezTo>
                    <a:pt x="3077" y="762"/>
                    <a:pt x="3059" y="681"/>
                    <a:pt x="3006" y="676"/>
                  </a:cubicBezTo>
                  <a:cubicBezTo>
                    <a:pt x="2372" y="629"/>
                    <a:pt x="1752" y="719"/>
                    <a:pt x="1139" y="484"/>
                  </a:cubicBezTo>
                  <a:cubicBezTo>
                    <a:pt x="767" y="341"/>
                    <a:pt x="468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6"/>
            <p:cNvSpPr/>
            <p:nvPr/>
          </p:nvSpPr>
          <p:spPr>
            <a:xfrm>
              <a:off x="5103350" y="2628225"/>
              <a:ext cx="71250" cy="13275"/>
            </a:xfrm>
            <a:custGeom>
              <a:avLst/>
              <a:gdLst/>
              <a:ahLst/>
              <a:cxnLst/>
              <a:rect l="l" t="t" r="r" b="b"/>
              <a:pathLst>
                <a:path w="2850" h="531" extrusionOk="0">
                  <a:moveTo>
                    <a:pt x="50" y="0"/>
                  </a:moveTo>
                  <a:cubicBezTo>
                    <a:pt x="24" y="0"/>
                    <a:pt x="0" y="31"/>
                    <a:pt x="17" y="56"/>
                  </a:cubicBezTo>
                  <a:cubicBezTo>
                    <a:pt x="255" y="415"/>
                    <a:pt x="637" y="530"/>
                    <a:pt x="1058" y="530"/>
                  </a:cubicBezTo>
                  <a:cubicBezTo>
                    <a:pt x="1666" y="530"/>
                    <a:pt x="2358" y="290"/>
                    <a:pt x="2823" y="195"/>
                  </a:cubicBezTo>
                  <a:cubicBezTo>
                    <a:pt x="2850" y="189"/>
                    <a:pt x="2842" y="149"/>
                    <a:pt x="2816" y="148"/>
                  </a:cubicBezTo>
                  <a:cubicBezTo>
                    <a:pt x="2793" y="147"/>
                    <a:pt x="2770" y="147"/>
                    <a:pt x="2747" y="147"/>
                  </a:cubicBezTo>
                  <a:cubicBezTo>
                    <a:pt x="2345" y="147"/>
                    <a:pt x="1971" y="251"/>
                    <a:pt x="1573" y="312"/>
                  </a:cubicBezTo>
                  <a:cubicBezTo>
                    <a:pt x="1434" y="333"/>
                    <a:pt x="1302" y="344"/>
                    <a:pt x="1176" y="344"/>
                  </a:cubicBezTo>
                  <a:cubicBezTo>
                    <a:pt x="783" y="344"/>
                    <a:pt x="440" y="239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6"/>
            <p:cNvSpPr/>
            <p:nvPr/>
          </p:nvSpPr>
          <p:spPr>
            <a:xfrm>
              <a:off x="5107500" y="2624400"/>
              <a:ext cx="18450" cy="7200"/>
            </a:xfrm>
            <a:custGeom>
              <a:avLst/>
              <a:gdLst/>
              <a:ahLst/>
              <a:cxnLst/>
              <a:rect l="l" t="t" r="r" b="b"/>
              <a:pathLst>
                <a:path w="738" h="288" extrusionOk="0">
                  <a:moveTo>
                    <a:pt x="675" y="1"/>
                  </a:moveTo>
                  <a:cubicBezTo>
                    <a:pt x="582" y="1"/>
                    <a:pt x="498" y="95"/>
                    <a:pt x="412" y="128"/>
                  </a:cubicBezTo>
                  <a:cubicBezTo>
                    <a:pt x="303" y="171"/>
                    <a:pt x="179" y="204"/>
                    <a:pt x="61" y="204"/>
                  </a:cubicBezTo>
                  <a:cubicBezTo>
                    <a:pt x="52" y="204"/>
                    <a:pt x="43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6" y="204"/>
                    <a:pt x="0" y="247"/>
                    <a:pt x="28" y="253"/>
                  </a:cubicBezTo>
                  <a:cubicBezTo>
                    <a:pt x="110" y="274"/>
                    <a:pt x="188" y="287"/>
                    <a:pt x="265" y="287"/>
                  </a:cubicBezTo>
                  <a:cubicBezTo>
                    <a:pt x="328" y="287"/>
                    <a:pt x="391" y="279"/>
                    <a:pt x="457" y="258"/>
                  </a:cubicBezTo>
                  <a:cubicBezTo>
                    <a:pt x="566" y="223"/>
                    <a:pt x="718" y="175"/>
                    <a:pt x="734" y="49"/>
                  </a:cubicBezTo>
                  <a:cubicBezTo>
                    <a:pt x="737" y="22"/>
                    <a:pt x="709" y="4"/>
                    <a:pt x="687" y="2"/>
                  </a:cubicBezTo>
                  <a:cubicBezTo>
                    <a:pt x="683" y="1"/>
                    <a:pt x="679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6"/>
            <p:cNvSpPr/>
            <p:nvPr/>
          </p:nvSpPr>
          <p:spPr>
            <a:xfrm>
              <a:off x="5143725" y="2640925"/>
              <a:ext cx="65850" cy="13200"/>
            </a:xfrm>
            <a:custGeom>
              <a:avLst/>
              <a:gdLst/>
              <a:ahLst/>
              <a:cxnLst/>
              <a:rect l="l" t="t" r="r" b="b"/>
              <a:pathLst>
                <a:path w="2634" h="528" extrusionOk="0">
                  <a:moveTo>
                    <a:pt x="31" y="0"/>
                  </a:moveTo>
                  <a:cubicBezTo>
                    <a:pt x="27" y="0"/>
                    <a:pt x="23" y="3"/>
                    <a:pt x="23" y="9"/>
                  </a:cubicBezTo>
                  <a:lnTo>
                    <a:pt x="22" y="9"/>
                  </a:lnTo>
                  <a:cubicBezTo>
                    <a:pt x="1" y="372"/>
                    <a:pt x="258" y="527"/>
                    <a:pt x="596" y="527"/>
                  </a:cubicBezTo>
                  <a:cubicBezTo>
                    <a:pt x="605" y="527"/>
                    <a:pt x="615" y="527"/>
                    <a:pt x="624" y="527"/>
                  </a:cubicBezTo>
                  <a:cubicBezTo>
                    <a:pt x="1256" y="509"/>
                    <a:pt x="1976" y="321"/>
                    <a:pt x="2580" y="148"/>
                  </a:cubicBezTo>
                  <a:cubicBezTo>
                    <a:pt x="2634" y="132"/>
                    <a:pt x="2627" y="44"/>
                    <a:pt x="2571" y="44"/>
                  </a:cubicBezTo>
                  <a:cubicBezTo>
                    <a:pt x="2569" y="44"/>
                    <a:pt x="2568" y="44"/>
                    <a:pt x="2566" y="44"/>
                  </a:cubicBezTo>
                  <a:cubicBezTo>
                    <a:pt x="2240" y="74"/>
                    <a:pt x="1366" y="328"/>
                    <a:pt x="734" y="328"/>
                  </a:cubicBezTo>
                  <a:cubicBezTo>
                    <a:pt x="381" y="328"/>
                    <a:pt x="104" y="249"/>
                    <a:pt x="39" y="7"/>
                  </a:cubicBezTo>
                  <a:cubicBezTo>
                    <a:pt x="38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6"/>
            <p:cNvSpPr/>
            <p:nvPr/>
          </p:nvSpPr>
          <p:spPr>
            <a:xfrm>
              <a:off x="5133500" y="2650825"/>
              <a:ext cx="23250" cy="47225"/>
            </a:xfrm>
            <a:custGeom>
              <a:avLst/>
              <a:gdLst/>
              <a:ahLst/>
              <a:cxnLst/>
              <a:rect l="l" t="t" r="r" b="b"/>
              <a:pathLst>
                <a:path w="930" h="1889" extrusionOk="0">
                  <a:moveTo>
                    <a:pt x="894" y="0"/>
                  </a:moveTo>
                  <a:cubicBezTo>
                    <a:pt x="888" y="0"/>
                    <a:pt x="882" y="2"/>
                    <a:pt x="877" y="6"/>
                  </a:cubicBezTo>
                  <a:cubicBezTo>
                    <a:pt x="413" y="395"/>
                    <a:pt x="0" y="1250"/>
                    <a:pt x="169" y="1862"/>
                  </a:cubicBezTo>
                  <a:cubicBezTo>
                    <a:pt x="174" y="1879"/>
                    <a:pt x="190" y="1888"/>
                    <a:pt x="205" y="1888"/>
                  </a:cubicBezTo>
                  <a:cubicBezTo>
                    <a:pt x="221" y="1888"/>
                    <a:pt x="237" y="1880"/>
                    <a:pt x="241" y="1862"/>
                  </a:cubicBezTo>
                  <a:cubicBezTo>
                    <a:pt x="324" y="1560"/>
                    <a:pt x="325" y="1247"/>
                    <a:pt x="423" y="946"/>
                  </a:cubicBezTo>
                  <a:cubicBezTo>
                    <a:pt x="534" y="608"/>
                    <a:pt x="727" y="333"/>
                    <a:pt x="917" y="38"/>
                  </a:cubicBezTo>
                  <a:cubicBezTo>
                    <a:pt x="929" y="18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6"/>
            <p:cNvSpPr/>
            <p:nvPr/>
          </p:nvSpPr>
          <p:spPr>
            <a:xfrm>
              <a:off x="5138750" y="2653800"/>
              <a:ext cx="74000" cy="44000"/>
            </a:xfrm>
            <a:custGeom>
              <a:avLst/>
              <a:gdLst/>
              <a:ahLst/>
              <a:cxnLst/>
              <a:rect l="l" t="t" r="r" b="b"/>
              <a:pathLst>
                <a:path w="2960" h="1760" extrusionOk="0">
                  <a:moveTo>
                    <a:pt x="2851" y="0"/>
                  </a:moveTo>
                  <a:cubicBezTo>
                    <a:pt x="2228" y="0"/>
                    <a:pt x="1769" y="617"/>
                    <a:pt x="1226" y="849"/>
                  </a:cubicBezTo>
                  <a:cubicBezTo>
                    <a:pt x="773" y="1041"/>
                    <a:pt x="17" y="1101"/>
                    <a:pt x="1" y="1734"/>
                  </a:cubicBezTo>
                  <a:cubicBezTo>
                    <a:pt x="0" y="1750"/>
                    <a:pt x="14" y="1760"/>
                    <a:pt x="27" y="1760"/>
                  </a:cubicBezTo>
                  <a:cubicBezTo>
                    <a:pt x="36" y="1760"/>
                    <a:pt x="43" y="1756"/>
                    <a:pt x="48" y="1747"/>
                  </a:cubicBezTo>
                  <a:lnTo>
                    <a:pt x="48" y="1748"/>
                  </a:lnTo>
                  <a:cubicBezTo>
                    <a:pt x="367" y="1136"/>
                    <a:pt x="1072" y="1174"/>
                    <a:pt x="1602" y="854"/>
                  </a:cubicBezTo>
                  <a:cubicBezTo>
                    <a:pt x="2058" y="578"/>
                    <a:pt x="2411" y="260"/>
                    <a:pt x="2922" y="72"/>
                  </a:cubicBezTo>
                  <a:cubicBezTo>
                    <a:pt x="2960" y="58"/>
                    <a:pt x="2953" y="5"/>
                    <a:pt x="2912" y="2"/>
                  </a:cubicBezTo>
                  <a:cubicBezTo>
                    <a:pt x="2892" y="1"/>
                    <a:pt x="2871" y="0"/>
                    <a:pt x="2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6"/>
            <p:cNvSpPr/>
            <p:nvPr/>
          </p:nvSpPr>
          <p:spPr>
            <a:xfrm>
              <a:off x="5172500" y="2670425"/>
              <a:ext cx="11725" cy="30725"/>
            </a:xfrm>
            <a:custGeom>
              <a:avLst/>
              <a:gdLst/>
              <a:ahLst/>
              <a:cxnLst/>
              <a:rect l="l" t="t" r="r" b="b"/>
              <a:pathLst>
                <a:path w="469" h="1229" extrusionOk="0">
                  <a:moveTo>
                    <a:pt x="442" y="1"/>
                  </a:moveTo>
                  <a:cubicBezTo>
                    <a:pt x="437" y="1"/>
                    <a:pt x="432" y="2"/>
                    <a:pt x="429" y="6"/>
                  </a:cubicBezTo>
                  <a:cubicBezTo>
                    <a:pt x="152" y="290"/>
                    <a:pt x="1" y="829"/>
                    <a:pt x="176" y="1203"/>
                  </a:cubicBezTo>
                  <a:cubicBezTo>
                    <a:pt x="184" y="1221"/>
                    <a:pt x="199" y="1228"/>
                    <a:pt x="215" y="1228"/>
                  </a:cubicBezTo>
                  <a:cubicBezTo>
                    <a:pt x="241" y="1228"/>
                    <a:pt x="270" y="1207"/>
                    <a:pt x="271" y="1177"/>
                  </a:cubicBezTo>
                  <a:cubicBezTo>
                    <a:pt x="277" y="965"/>
                    <a:pt x="238" y="769"/>
                    <a:pt x="282" y="556"/>
                  </a:cubicBezTo>
                  <a:cubicBezTo>
                    <a:pt x="317" y="376"/>
                    <a:pt x="391" y="194"/>
                    <a:pt x="462" y="26"/>
                  </a:cubicBezTo>
                  <a:cubicBezTo>
                    <a:pt x="468" y="12"/>
                    <a:pt x="455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6"/>
            <p:cNvSpPr/>
            <p:nvPr/>
          </p:nvSpPr>
          <p:spPr>
            <a:xfrm>
              <a:off x="5176450" y="2662525"/>
              <a:ext cx="52475" cy="36975"/>
            </a:xfrm>
            <a:custGeom>
              <a:avLst/>
              <a:gdLst/>
              <a:ahLst/>
              <a:cxnLst/>
              <a:rect l="l" t="t" r="r" b="b"/>
              <a:pathLst>
                <a:path w="2099" h="1479" extrusionOk="0">
                  <a:moveTo>
                    <a:pt x="1982" y="0"/>
                  </a:moveTo>
                  <a:cubicBezTo>
                    <a:pt x="1979" y="0"/>
                    <a:pt x="1975" y="1"/>
                    <a:pt x="1972" y="1"/>
                  </a:cubicBezTo>
                  <a:cubicBezTo>
                    <a:pt x="1220" y="125"/>
                    <a:pt x="382" y="736"/>
                    <a:pt x="20" y="1405"/>
                  </a:cubicBezTo>
                  <a:cubicBezTo>
                    <a:pt x="0" y="1440"/>
                    <a:pt x="31" y="1479"/>
                    <a:pt x="65" y="1479"/>
                  </a:cubicBezTo>
                  <a:cubicBezTo>
                    <a:pt x="76" y="1479"/>
                    <a:pt x="88" y="1475"/>
                    <a:pt x="98" y="1464"/>
                  </a:cubicBezTo>
                  <a:cubicBezTo>
                    <a:pt x="388" y="1161"/>
                    <a:pt x="650" y="861"/>
                    <a:pt x="1003" y="623"/>
                  </a:cubicBezTo>
                  <a:cubicBezTo>
                    <a:pt x="1323" y="408"/>
                    <a:pt x="1675" y="283"/>
                    <a:pt x="2026" y="129"/>
                  </a:cubicBezTo>
                  <a:cubicBezTo>
                    <a:pt x="2099" y="96"/>
                    <a:pt x="2049" y="0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6"/>
            <p:cNvSpPr/>
            <p:nvPr/>
          </p:nvSpPr>
          <p:spPr>
            <a:xfrm>
              <a:off x="5203325" y="2674100"/>
              <a:ext cx="33100" cy="13025"/>
            </a:xfrm>
            <a:custGeom>
              <a:avLst/>
              <a:gdLst/>
              <a:ahLst/>
              <a:cxnLst/>
              <a:rect l="l" t="t" r="r" b="b"/>
              <a:pathLst>
                <a:path w="1324" h="521" extrusionOk="0">
                  <a:moveTo>
                    <a:pt x="99" y="0"/>
                  </a:moveTo>
                  <a:cubicBezTo>
                    <a:pt x="47" y="0"/>
                    <a:pt x="1" y="49"/>
                    <a:pt x="34" y="108"/>
                  </a:cubicBezTo>
                  <a:cubicBezTo>
                    <a:pt x="180" y="378"/>
                    <a:pt x="520" y="520"/>
                    <a:pt x="842" y="520"/>
                  </a:cubicBezTo>
                  <a:cubicBezTo>
                    <a:pt x="1004" y="520"/>
                    <a:pt x="1162" y="484"/>
                    <a:pt x="1289" y="410"/>
                  </a:cubicBezTo>
                  <a:cubicBezTo>
                    <a:pt x="1324" y="389"/>
                    <a:pt x="1303" y="344"/>
                    <a:pt x="1268" y="344"/>
                  </a:cubicBezTo>
                  <a:cubicBezTo>
                    <a:pt x="1266" y="344"/>
                    <a:pt x="1263" y="344"/>
                    <a:pt x="1261" y="345"/>
                  </a:cubicBezTo>
                  <a:cubicBezTo>
                    <a:pt x="1158" y="362"/>
                    <a:pt x="1055" y="374"/>
                    <a:pt x="953" y="374"/>
                  </a:cubicBezTo>
                  <a:cubicBezTo>
                    <a:pt x="854" y="374"/>
                    <a:pt x="755" y="363"/>
                    <a:pt x="657" y="336"/>
                  </a:cubicBezTo>
                  <a:cubicBezTo>
                    <a:pt x="444" y="277"/>
                    <a:pt x="317" y="147"/>
                    <a:pt x="151" y="18"/>
                  </a:cubicBezTo>
                  <a:cubicBezTo>
                    <a:pt x="134" y="6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6"/>
            <p:cNvSpPr/>
            <p:nvPr/>
          </p:nvSpPr>
          <p:spPr>
            <a:xfrm>
              <a:off x="5217925" y="2672750"/>
              <a:ext cx="31650" cy="49575"/>
            </a:xfrm>
            <a:custGeom>
              <a:avLst/>
              <a:gdLst/>
              <a:ahLst/>
              <a:cxnLst/>
              <a:rect l="l" t="t" r="r" b="b"/>
              <a:pathLst>
                <a:path w="1266" h="1983" extrusionOk="0">
                  <a:moveTo>
                    <a:pt x="1230" y="1"/>
                  </a:moveTo>
                  <a:cubicBezTo>
                    <a:pt x="1227" y="1"/>
                    <a:pt x="1223" y="2"/>
                    <a:pt x="1220" y="3"/>
                  </a:cubicBezTo>
                  <a:cubicBezTo>
                    <a:pt x="514" y="294"/>
                    <a:pt x="29" y="1176"/>
                    <a:pt x="2" y="1916"/>
                  </a:cubicBezTo>
                  <a:cubicBezTo>
                    <a:pt x="0" y="1958"/>
                    <a:pt x="38" y="1983"/>
                    <a:pt x="73" y="1983"/>
                  </a:cubicBezTo>
                  <a:cubicBezTo>
                    <a:pt x="101" y="1983"/>
                    <a:pt x="129" y="1968"/>
                    <a:pt x="135" y="1934"/>
                  </a:cubicBezTo>
                  <a:cubicBezTo>
                    <a:pt x="208" y="1560"/>
                    <a:pt x="301" y="1210"/>
                    <a:pt x="499" y="879"/>
                  </a:cubicBezTo>
                  <a:cubicBezTo>
                    <a:pt x="697" y="548"/>
                    <a:pt x="978" y="317"/>
                    <a:pt x="1248" y="51"/>
                  </a:cubicBezTo>
                  <a:cubicBezTo>
                    <a:pt x="1265" y="35"/>
                    <a:pt x="1252" y="1"/>
                    <a:pt x="1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6"/>
            <p:cNvSpPr/>
            <p:nvPr/>
          </p:nvSpPr>
          <p:spPr>
            <a:xfrm>
              <a:off x="5220275" y="2677200"/>
              <a:ext cx="59150" cy="44625"/>
            </a:xfrm>
            <a:custGeom>
              <a:avLst/>
              <a:gdLst/>
              <a:ahLst/>
              <a:cxnLst/>
              <a:rect l="l" t="t" r="r" b="b"/>
              <a:pathLst>
                <a:path w="2366" h="1785" extrusionOk="0">
                  <a:moveTo>
                    <a:pt x="2308" y="1"/>
                  </a:moveTo>
                  <a:cubicBezTo>
                    <a:pt x="2297" y="1"/>
                    <a:pt x="2286" y="4"/>
                    <a:pt x="2277" y="13"/>
                  </a:cubicBezTo>
                  <a:cubicBezTo>
                    <a:pt x="1809" y="494"/>
                    <a:pt x="1461" y="932"/>
                    <a:pt x="807" y="1185"/>
                  </a:cubicBezTo>
                  <a:cubicBezTo>
                    <a:pt x="484" y="1311"/>
                    <a:pt x="158" y="1381"/>
                    <a:pt x="13" y="1728"/>
                  </a:cubicBezTo>
                  <a:cubicBezTo>
                    <a:pt x="0" y="1760"/>
                    <a:pt x="30" y="1784"/>
                    <a:pt x="59" y="1784"/>
                  </a:cubicBezTo>
                  <a:cubicBezTo>
                    <a:pt x="74" y="1784"/>
                    <a:pt x="89" y="1778"/>
                    <a:pt x="98" y="1763"/>
                  </a:cubicBezTo>
                  <a:cubicBezTo>
                    <a:pt x="273" y="1468"/>
                    <a:pt x="625" y="1435"/>
                    <a:pt x="915" y="1324"/>
                  </a:cubicBezTo>
                  <a:cubicBezTo>
                    <a:pt x="1132" y="1242"/>
                    <a:pt x="1339" y="1132"/>
                    <a:pt x="1530" y="1000"/>
                  </a:cubicBezTo>
                  <a:cubicBezTo>
                    <a:pt x="1870" y="767"/>
                    <a:pt x="2211" y="453"/>
                    <a:pt x="2354" y="58"/>
                  </a:cubicBezTo>
                  <a:cubicBezTo>
                    <a:pt x="2365" y="26"/>
                    <a:pt x="2336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6"/>
            <p:cNvSpPr/>
            <p:nvPr/>
          </p:nvSpPr>
          <p:spPr>
            <a:xfrm>
              <a:off x="5260500" y="2690950"/>
              <a:ext cx="9825" cy="31225"/>
            </a:xfrm>
            <a:custGeom>
              <a:avLst/>
              <a:gdLst/>
              <a:ahLst/>
              <a:cxnLst/>
              <a:rect l="l" t="t" r="r" b="b"/>
              <a:pathLst>
                <a:path w="393" h="1249" extrusionOk="0">
                  <a:moveTo>
                    <a:pt x="357" y="1"/>
                  </a:moveTo>
                  <a:cubicBezTo>
                    <a:pt x="350" y="1"/>
                    <a:pt x="343" y="3"/>
                    <a:pt x="338" y="8"/>
                  </a:cubicBezTo>
                  <a:cubicBezTo>
                    <a:pt x="42" y="298"/>
                    <a:pt x="0" y="867"/>
                    <a:pt x="193" y="1221"/>
                  </a:cubicBezTo>
                  <a:cubicBezTo>
                    <a:pt x="203" y="1241"/>
                    <a:pt x="220" y="1249"/>
                    <a:pt x="237" y="1249"/>
                  </a:cubicBezTo>
                  <a:cubicBezTo>
                    <a:pt x="271" y="1249"/>
                    <a:pt x="305" y="1218"/>
                    <a:pt x="294" y="1178"/>
                  </a:cubicBezTo>
                  <a:cubicBezTo>
                    <a:pt x="241" y="974"/>
                    <a:pt x="196" y="781"/>
                    <a:pt x="219" y="568"/>
                  </a:cubicBezTo>
                  <a:cubicBezTo>
                    <a:pt x="239" y="378"/>
                    <a:pt x="319" y="214"/>
                    <a:pt x="385" y="36"/>
                  </a:cubicBezTo>
                  <a:cubicBezTo>
                    <a:pt x="393" y="16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6"/>
            <p:cNvSpPr/>
            <p:nvPr/>
          </p:nvSpPr>
          <p:spPr>
            <a:xfrm>
              <a:off x="5265600" y="2683750"/>
              <a:ext cx="35875" cy="36175"/>
            </a:xfrm>
            <a:custGeom>
              <a:avLst/>
              <a:gdLst/>
              <a:ahLst/>
              <a:cxnLst/>
              <a:rect l="l" t="t" r="r" b="b"/>
              <a:pathLst>
                <a:path w="1435" h="1447" extrusionOk="0">
                  <a:moveTo>
                    <a:pt x="1392" y="1"/>
                  </a:moveTo>
                  <a:cubicBezTo>
                    <a:pt x="1386" y="1"/>
                    <a:pt x="1381" y="2"/>
                    <a:pt x="1375" y="5"/>
                  </a:cubicBezTo>
                  <a:cubicBezTo>
                    <a:pt x="1100" y="159"/>
                    <a:pt x="885" y="441"/>
                    <a:pt x="668" y="668"/>
                  </a:cubicBezTo>
                  <a:cubicBezTo>
                    <a:pt x="448" y="898"/>
                    <a:pt x="198" y="1127"/>
                    <a:pt x="18" y="1389"/>
                  </a:cubicBezTo>
                  <a:cubicBezTo>
                    <a:pt x="0" y="1413"/>
                    <a:pt x="25" y="1446"/>
                    <a:pt x="51" y="1446"/>
                  </a:cubicBezTo>
                  <a:cubicBezTo>
                    <a:pt x="57" y="1446"/>
                    <a:pt x="63" y="1444"/>
                    <a:pt x="69" y="1440"/>
                  </a:cubicBezTo>
                  <a:cubicBezTo>
                    <a:pt x="327" y="1253"/>
                    <a:pt x="549" y="999"/>
                    <a:pt x="774" y="774"/>
                  </a:cubicBezTo>
                  <a:cubicBezTo>
                    <a:pt x="995" y="552"/>
                    <a:pt x="1274" y="331"/>
                    <a:pt x="1421" y="52"/>
                  </a:cubicBezTo>
                  <a:cubicBezTo>
                    <a:pt x="1435" y="27"/>
                    <a:pt x="1416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6"/>
            <p:cNvSpPr/>
            <p:nvPr/>
          </p:nvSpPr>
          <p:spPr>
            <a:xfrm>
              <a:off x="5284400" y="2691575"/>
              <a:ext cx="10675" cy="22250"/>
            </a:xfrm>
            <a:custGeom>
              <a:avLst/>
              <a:gdLst/>
              <a:ahLst/>
              <a:cxnLst/>
              <a:rect l="l" t="t" r="r" b="b"/>
              <a:pathLst>
                <a:path w="427" h="890" extrusionOk="0">
                  <a:moveTo>
                    <a:pt x="379" y="1"/>
                  </a:moveTo>
                  <a:cubicBezTo>
                    <a:pt x="371" y="1"/>
                    <a:pt x="361" y="4"/>
                    <a:pt x="353" y="12"/>
                  </a:cubicBezTo>
                  <a:cubicBezTo>
                    <a:pt x="174" y="184"/>
                    <a:pt x="0" y="637"/>
                    <a:pt x="155" y="864"/>
                  </a:cubicBezTo>
                  <a:cubicBezTo>
                    <a:pt x="166" y="881"/>
                    <a:pt x="184" y="889"/>
                    <a:pt x="201" y="889"/>
                  </a:cubicBezTo>
                  <a:cubicBezTo>
                    <a:pt x="223" y="889"/>
                    <a:pt x="244" y="877"/>
                    <a:pt x="251" y="851"/>
                  </a:cubicBezTo>
                  <a:cubicBezTo>
                    <a:pt x="284" y="734"/>
                    <a:pt x="251" y="604"/>
                    <a:pt x="268" y="482"/>
                  </a:cubicBezTo>
                  <a:cubicBezTo>
                    <a:pt x="290" y="330"/>
                    <a:pt x="355" y="198"/>
                    <a:pt x="414" y="60"/>
                  </a:cubicBezTo>
                  <a:cubicBezTo>
                    <a:pt x="426" y="31"/>
                    <a:pt x="405" y="1"/>
                    <a:pt x="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6"/>
            <p:cNvSpPr/>
            <p:nvPr/>
          </p:nvSpPr>
          <p:spPr>
            <a:xfrm>
              <a:off x="5289725" y="2509750"/>
              <a:ext cx="231500" cy="200800"/>
            </a:xfrm>
            <a:custGeom>
              <a:avLst/>
              <a:gdLst/>
              <a:ahLst/>
              <a:cxnLst/>
              <a:rect l="l" t="t" r="r" b="b"/>
              <a:pathLst>
                <a:path w="9260" h="8032" extrusionOk="0">
                  <a:moveTo>
                    <a:pt x="9165" y="1"/>
                  </a:moveTo>
                  <a:cubicBezTo>
                    <a:pt x="9129" y="1"/>
                    <a:pt x="9094" y="20"/>
                    <a:pt x="9087" y="61"/>
                  </a:cubicBezTo>
                  <a:cubicBezTo>
                    <a:pt x="8798" y="2139"/>
                    <a:pt x="7742" y="4068"/>
                    <a:pt x="6091" y="5377"/>
                  </a:cubicBezTo>
                  <a:cubicBezTo>
                    <a:pt x="5167" y="6109"/>
                    <a:pt x="4114" y="6555"/>
                    <a:pt x="2984" y="6867"/>
                  </a:cubicBezTo>
                  <a:cubicBezTo>
                    <a:pt x="1979" y="7144"/>
                    <a:pt x="909" y="7336"/>
                    <a:pt x="41" y="7950"/>
                  </a:cubicBezTo>
                  <a:cubicBezTo>
                    <a:pt x="0" y="7979"/>
                    <a:pt x="24" y="8031"/>
                    <a:pt x="65" y="8031"/>
                  </a:cubicBezTo>
                  <a:cubicBezTo>
                    <a:pt x="71" y="8031"/>
                    <a:pt x="78" y="8030"/>
                    <a:pt x="86" y="8027"/>
                  </a:cubicBezTo>
                  <a:cubicBezTo>
                    <a:pt x="2247" y="7105"/>
                    <a:pt x="4630" y="6891"/>
                    <a:pt x="6473" y="5315"/>
                  </a:cubicBezTo>
                  <a:cubicBezTo>
                    <a:pt x="8028" y="3987"/>
                    <a:pt x="9044" y="2120"/>
                    <a:pt x="9255" y="84"/>
                  </a:cubicBezTo>
                  <a:cubicBezTo>
                    <a:pt x="9260" y="31"/>
                    <a:pt x="9211" y="1"/>
                    <a:pt x="9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6"/>
            <p:cNvSpPr/>
            <p:nvPr/>
          </p:nvSpPr>
          <p:spPr>
            <a:xfrm>
              <a:off x="5386150" y="2491675"/>
              <a:ext cx="124550" cy="114125"/>
            </a:xfrm>
            <a:custGeom>
              <a:avLst/>
              <a:gdLst/>
              <a:ahLst/>
              <a:cxnLst/>
              <a:rect l="l" t="t" r="r" b="b"/>
              <a:pathLst>
                <a:path w="4982" h="4565" extrusionOk="0">
                  <a:moveTo>
                    <a:pt x="4923" y="0"/>
                  </a:moveTo>
                  <a:cubicBezTo>
                    <a:pt x="4908" y="0"/>
                    <a:pt x="4894" y="8"/>
                    <a:pt x="4891" y="26"/>
                  </a:cubicBezTo>
                  <a:cubicBezTo>
                    <a:pt x="4618" y="1395"/>
                    <a:pt x="4246" y="2854"/>
                    <a:pt x="3188" y="3857"/>
                  </a:cubicBezTo>
                  <a:cubicBezTo>
                    <a:pt x="2831" y="4196"/>
                    <a:pt x="2543" y="4322"/>
                    <a:pt x="2293" y="4322"/>
                  </a:cubicBezTo>
                  <a:cubicBezTo>
                    <a:pt x="1554" y="4322"/>
                    <a:pt x="1149" y="3215"/>
                    <a:pt x="299" y="3215"/>
                  </a:cubicBezTo>
                  <a:cubicBezTo>
                    <a:pt x="226" y="3215"/>
                    <a:pt x="149" y="3223"/>
                    <a:pt x="69" y="3241"/>
                  </a:cubicBezTo>
                  <a:cubicBezTo>
                    <a:pt x="0" y="3257"/>
                    <a:pt x="25" y="3347"/>
                    <a:pt x="84" y="3354"/>
                  </a:cubicBezTo>
                  <a:cubicBezTo>
                    <a:pt x="952" y="3468"/>
                    <a:pt x="1218" y="4334"/>
                    <a:pt x="2004" y="4533"/>
                  </a:cubicBezTo>
                  <a:cubicBezTo>
                    <a:pt x="2088" y="4554"/>
                    <a:pt x="2171" y="4564"/>
                    <a:pt x="2252" y="4564"/>
                  </a:cubicBezTo>
                  <a:cubicBezTo>
                    <a:pt x="2670" y="4564"/>
                    <a:pt x="3040" y="4301"/>
                    <a:pt x="3334" y="4004"/>
                  </a:cubicBezTo>
                  <a:cubicBezTo>
                    <a:pt x="4309" y="3018"/>
                    <a:pt x="4982" y="1423"/>
                    <a:pt x="4961" y="35"/>
                  </a:cubicBezTo>
                  <a:cubicBezTo>
                    <a:pt x="4961" y="13"/>
                    <a:pt x="4941" y="0"/>
                    <a:pt x="4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6"/>
            <p:cNvSpPr/>
            <p:nvPr/>
          </p:nvSpPr>
          <p:spPr>
            <a:xfrm>
              <a:off x="5373875" y="2575025"/>
              <a:ext cx="56000" cy="49675"/>
            </a:xfrm>
            <a:custGeom>
              <a:avLst/>
              <a:gdLst/>
              <a:ahLst/>
              <a:cxnLst/>
              <a:rect l="l" t="t" r="r" b="b"/>
              <a:pathLst>
                <a:path w="2240" h="1987" extrusionOk="0">
                  <a:moveTo>
                    <a:pt x="582" y="1"/>
                  </a:moveTo>
                  <a:cubicBezTo>
                    <a:pt x="577" y="1"/>
                    <a:pt x="571" y="3"/>
                    <a:pt x="567" y="9"/>
                  </a:cubicBezTo>
                  <a:cubicBezTo>
                    <a:pt x="235" y="436"/>
                    <a:pt x="0" y="1077"/>
                    <a:pt x="391" y="1544"/>
                  </a:cubicBezTo>
                  <a:cubicBezTo>
                    <a:pt x="674" y="1883"/>
                    <a:pt x="1098" y="1986"/>
                    <a:pt x="1526" y="1986"/>
                  </a:cubicBezTo>
                  <a:cubicBezTo>
                    <a:pt x="1743" y="1986"/>
                    <a:pt x="1961" y="1960"/>
                    <a:pt x="2162" y="1924"/>
                  </a:cubicBezTo>
                  <a:cubicBezTo>
                    <a:pt x="2240" y="1910"/>
                    <a:pt x="2223" y="1783"/>
                    <a:pt x="2145" y="1783"/>
                  </a:cubicBezTo>
                  <a:cubicBezTo>
                    <a:pt x="2144" y="1783"/>
                    <a:pt x="2143" y="1783"/>
                    <a:pt x="2142" y="1783"/>
                  </a:cubicBezTo>
                  <a:cubicBezTo>
                    <a:pt x="1945" y="1793"/>
                    <a:pt x="1738" y="1813"/>
                    <a:pt x="1533" y="1813"/>
                  </a:cubicBezTo>
                  <a:cubicBezTo>
                    <a:pt x="1220" y="1813"/>
                    <a:pt x="912" y="1765"/>
                    <a:pt x="658" y="1559"/>
                  </a:cubicBezTo>
                  <a:cubicBezTo>
                    <a:pt x="120" y="1123"/>
                    <a:pt x="425" y="558"/>
                    <a:pt x="609" y="33"/>
                  </a:cubicBezTo>
                  <a:cubicBezTo>
                    <a:pt x="615" y="17"/>
                    <a:pt x="598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6"/>
            <p:cNvSpPr/>
            <p:nvPr/>
          </p:nvSpPr>
          <p:spPr>
            <a:xfrm>
              <a:off x="5345500" y="2573825"/>
              <a:ext cx="55125" cy="65700"/>
            </a:xfrm>
            <a:custGeom>
              <a:avLst/>
              <a:gdLst/>
              <a:ahLst/>
              <a:cxnLst/>
              <a:rect l="l" t="t" r="r" b="b"/>
              <a:pathLst>
                <a:path w="2205" h="2628" extrusionOk="0">
                  <a:moveTo>
                    <a:pt x="1061" y="1"/>
                  </a:moveTo>
                  <a:cubicBezTo>
                    <a:pt x="1038" y="1"/>
                    <a:pt x="1016" y="13"/>
                    <a:pt x="1002" y="33"/>
                  </a:cubicBezTo>
                  <a:cubicBezTo>
                    <a:pt x="766" y="361"/>
                    <a:pt x="325" y="371"/>
                    <a:pt x="146" y="763"/>
                  </a:cubicBezTo>
                  <a:cubicBezTo>
                    <a:pt x="6" y="1069"/>
                    <a:pt x="1" y="1528"/>
                    <a:pt x="74" y="1850"/>
                  </a:cubicBezTo>
                  <a:cubicBezTo>
                    <a:pt x="136" y="2123"/>
                    <a:pt x="287" y="2319"/>
                    <a:pt x="552" y="2422"/>
                  </a:cubicBezTo>
                  <a:cubicBezTo>
                    <a:pt x="982" y="2591"/>
                    <a:pt x="1589" y="2627"/>
                    <a:pt x="2055" y="2627"/>
                  </a:cubicBezTo>
                  <a:cubicBezTo>
                    <a:pt x="2084" y="2627"/>
                    <a:pt x="2111" y="2627"/>
                    <a:pt x="2139" y="2627"/>
                  </a:cubicBezTo>
                  <a:cubicBezTo>
                    <a:pt x="2192" y="2626"/>
                    <a:pt x="2205" y="2547"/>
                    <a:pt x="2152" y="2533"/>
                  </a:cubicBezTo>
                  <a:cubicBezTo>
                    <a:pt x="1805" y="2445"/>
                    <a:pt x="1444" y="2427"/>
                    <a:pt x="1090" y="2381"/>
                  </a:cubicBezTo>
                  <a:cubicBezTo>
                    <a:pt x="679" y="2328"/>
                    <a:pt x="345" y="2307"/>
                    <a:pt x="204" y="1815"/>
                  </a:cubicBezTo>
                  <a:cubicBezTo>
                    <a:pt x="156" y="1641"/>
                    <a:pt x="170" y="1411"/>
                    <a:pt x="184" y="1233"/>
                  </a:cubicBezTo>
                  <a:cubicBezTo>
                    <a:pt x="220" y="789"/>
                    <a:pt x="518" y="443"/>
                    <a:pt x="934" y="293"/>
                  </a:cubicBezTo>
                  <a:cubicBezTo>
                    <a:pt x="975" y="279"/>
                    <a:pt x="1017" y="194"/>
                    <a:pt x="1045" y="194"/>
                  </a:cubicBezTo>
                  <a:cubicBezTo>
                    <a:pt x="1045" y="194"/>
                    <a:pt x="1045" y="194"/>
                    <a:pt x="1045" y="194"/>
                  </a:cubicBezTo>
                  <a:cubicBezTo>
                    <a:pt x="1220" y="198"/>
                    <a:pt x="1353" y="623"/>
                    <a:pt x="1406" y="745"/>
                  </a:cubicBezTo>
                  <a:cubicBezTo>
                    <a:pt x="1411" y="759"/>
                    <a:pt x="1421" y="765"/>
                    <a:pt x="1432" y="765"/>
                  </a:cubicBezTo>
                  <a:cubicBezTo>
                    <a:pt x="1454" y="765"/>
                    <a:pt x="1478" y="742"/>
                    <a:pt x="1474" y="716"/>
                  </a:cubicBezTo>
                  <a:cubicBezTo>
                    <a:pt x="1424" y="436"/>
                    <a:pt x="1296" y="227"/>
                    <a:pt x="1104" y="20"/>
                  </a:cubicBezTo>
                  <a:cubicBezTo>
                    <a:pt x="1091" y="6"/>
                    <a:pt x="1076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6"/>
            <p:cNvSpPr/>
            <p:nvPr/>
          </p:nvSpPr>
          <p:spPr>
            <a:xfrm>
              <a:off x="5350825" y="2557400"/>
              <a:ext cx="9075" cy="34675"/>
            </a:xfrm>
            <a:custGeom>
              <a:avLst/>
              <a:gdLst/>
              <a:ahLst/>
              <a:cxnLst/>
              <a:rect l="l" t="t" r="r" b="b"/>
              <a:pathLst>
                <a:path w="363" h="1387" extrusionOk="0">
                  <a:moveTo>
                    <a:pt x="64" y="1"/>
                  </a:moveTo>
                  <a:cubicBezTo>
                    <a:pt x="43" y="1"/>
                    <a:pt x="23" y="19"/>
                    <a:pt x="21" y="42"/>
                  </a:cubicBezTo>
                  <a:cubicBezTo>
                    <a:pt x="1" y="258"/>
                    <a:pt x="93" y="478"/>
                    <a:pt x="92" y="699"/>
                  </a:cubicBezTo>
                  <a:cubicBezTo>
                    <a:pt x="92" y="923"/>
                    <a:pt x="28" y="1133"/>
                    <a:pt x="8" y="1354"/>
                  </a:cubicBezTo>
                  <a:cubicBezTo>
                    <a:pt x="7" y="1375"/>
                    <a:pt x="23" y="1386"/>
                    <a:pt x="41" y="1386"/>
                  </a:cubicBezTo>
                  <a:cubicBezTo>
                    <a:pt x="53" y="1386"/>
                    <a:pt x="65" y="1381"/>
                    <a:pt x="72" y="1371"/>
                  </a:cubicBezTo>
                  <a:cubicBezTo>
                    <a:pt x="292" y="1054"/>
                    <a:pt x="362" y="316"/>
                    <a:pt x="91" y="13"/>
                  </a:cubicBezTo>
                  <a:cubicBezTo>
                    <a:pt x="83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6"/>
            <p:cNvSpPr/>
            <p:nvPr/>
          </p:nvSpPr>
          <p:spPr>
            <a:xfrm>
              <a:off x="5307275" y="2559600"/>
              <a:ext cx="30925" cy="61275"/>
            </a:xfrm>
            <a:custGeom>
              <a:avLst/>
              <a:gdLst/>
              <a:ahLst/>
              <a:cxnLst/>
              <a:rect l="l" t="t" r="r" b="b"/>
              <a:pathLst>
                <a:path w="1237" h="2451" extrusionOk="0">
                  <a:moveTo>
                    <a:pt x="716" y="1"/>
                  </a:moveTo>
                  <a:cubicBezTo>
                    <a:pt x="713" y="1"/>
                    <a:pt x="711" y="1"/>
                    <a:pt x="708" y="2"/>
                  </a:cubicBezTo>
                  <a:cubicBezTo>
                    <a:pt x="211" y="121"/>
                    <a:pt x="1" y="726"/>
                    <a:pt x="74" y="1188"/>
                  </a:cubicBezTo>
                  <a:cubicBezTo>
                    <a:pt x="166" y="1760"/>
                    <a:pt x="639" y="2228"/>
                    <a:pt x="1156" y="2446"/>
                  </a:cubicBezTo>
                  <a:cubicBezTo>
                    <a:pt x="1163" y="2450"/>
                    <a:pt x="1170" y="2451"/>
                    <a:pt x="1176" y="2451"/>
                  </a:cubicBezTo>
                  <a:cubicBezTo>
                    <a:pt x="1222" y="2451"/>
                    <a:pt x="1237" y="2376"/>
                    <a:pt x="1198" y="2347"/>
                  </a:cubicBezTo>
                  <a:cubicBezTo>
                    <a:pt x="805" y="2059"/>
                    <a:pt x="396" y="1777"/>
                    <a:pt x="254" y="1281"/>
                  </a:cubicBezTo>
                  <a:cubicBezTo>
                    <a:pt x="109" y="777"/>
                    <a:pt x="337" y="357"/>
                    <a:pt x="731" y="55"/>
                  </a:cubicBezTo>
                  <a:cubicBezTo>
                    <a:pt x="753" y="38"/>
                    <a:pt x="743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6"/>
            <p:cNvSpPr/>
            <p:nvPr/>
          </p:nvSpPr>
          <p:spPr>
            <a:xfrm>
              <a:off x="5288650" y="2586050"/>
              <a:ext cx="35825" cy="21975"/>
            </a:xfrm>
            <a:custGeom>
              <a:avLst/>
              <a:gdLst/>
              <a:ahLst/>
              <a:cxnLst/>
              <a:rect l="l" t="t" r="r" b="b"/>
              <a:pathLst>
                <a:path w="1433" h="879" extrusionOk="0">
                  <a:moveTo>
                    <a:pt x="36" y="1"/>
                  </a:moveTo>
                  <a:cubicBezTo>
                    <a:pt x="20" y="1"/>
                    <a:pt x="4" y="14"/>
                    <a:pt x="4" y="31"/>
                  </a:cubicBezTo>
                  <a:cubicBezTo>
                    <a:pt x="1" y="258"/>
                    <a:pt x="228" y="376"/>
                    <a:pt x="418" y="439"/>
                  </a:cubicBezTo>
                  <a:cubicBezTo>
                    <a:pt x="757" y="553"/>
                    <a:pt x="1211" y="483"/>
                    <a:pt x="1389" y="868"/>
                  </a:cubicBezTo>
                  <a:cubicBezTo>
                    <a:pt x="1393" y="875"/>
                    <a:pt x="1399" y="878"/>
                    <a:pt x="1406" y="878"/>
                  </a:cubicBezTo>
                  <a:cubicBezTo>
                    <a:pt x="1419" y="878"/>
                    <a:pt x="1433" y="867"/>
                    <a:pt x="1427" y="853"/>
                  </a:cubicBezTo>
                  <a:lnTo>
                    <a:pt x="1427" y="852"/>
                  </a:lnTo>
                  <a:cubicBezTo>
                    <a:pt x="1340" y="634"/>
                    <a:pt x="1154" y="534"/>
                    <a:pt x="939" y="457"/>
                  </a:cubicBezTo>
                  <a:cubicBezTo>
                    <a:pt x="803" y="407"/>
                    <a:pt x="659" y="384"/>
                    <a:pt x="522" y="340"/>
                  </a:cubicBezTo>
                  <a:cubicBezTo>
                    <a:pt x="312" y="271"/>
                    <a:pt x="205" y="164"/>
                    <a:pt x="56" y="10"/>
                  </a:cubicBez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6"/>
            <p:cNvSpPr/>
            <p:nvPr/>
          </p:nvSpPr>
          <p:spPr>
            <a:xfrm>
              <a:off x="5285425" y="2587350"/>
              <a:ext cx="65200" cy="86700"/>
            </a:xfrm>
            <a:custGeom>
              <a:avLst/>
              <a:gdLst/>
              <a:ahLst/>
              <a:cxnLst/>
              <a:rect l="l" t="t" r="r" b="b"/>
              <a:pathLst>
                <a:path w="2608" h="3468" extrusionOk="0">
                  <a:moveTo>
                    <a:pt x="119" y="1"/>
                  </a:moveTo>
                  <a:cubicBezTo>
                    <a:pt x="112" y="1"/>
                    <a:pt x="104" y="8"/>
                    <a:pt x="105" y="18"/>
                  </a:cubicBezTo>
                  <a:lnTo>
                    <a:pt x="106" y="18"/>
                  </a:lnTo>
                  <a:cubicBezTo>
                    <a:pt x="210" y="515"/>
                    <a:pt x="0" y="974"/>
                    <a:pt x="93" y="1467"/>
                  </a:cubicBezTo>
                  <a:cubicBezTo>
                    <a:pt x="145" y="1742"/>
                    <a:pt x="273" y="2008"/>
                    <a:pt x="439" y="2232"/>
                  </a:cubicBezTo>
                  <a:cubicBezTo>
                    <a:pt x="920" y="2882"/>
                    <a:pt x="1748" y="3238"/>
                    <a:pt x="2499" y="3464"/>
                  </a:cubicBezTo>
                  <a:cubicBezTo>
                    <a:pt x="2505" y="3466"/>
                    <a:pt x="2511" y="3467"/>
                    <a:pt x="2516" y="3467"/>
                  </a:cubicBezTo>
                  <a:cubicBezTo>
                    <a:pt x="2574" y="3467"/>
                    <a:pt x="2608" y="3377"/>
                    <a:pt x="2548" y="3350"/>
                  </a:cubicBezTo>
                  <a:cubicBezTo>
                    <a:pt x="1784" y="2998"/>
                    <a:pt x="921" y="2728"/>
                    <a:pt x="460" y="1963"/>
                  </a:cubicBezTo>
                  <a:cubicBezTo>
                    <a:pt x="226" y="1575"/>
                    <a:pt x="185" y="1182"/>
                    <a:pt x="225" y="741"/>
                  </a:cubicBezTo>
                  <a:cubicBezTo>
                    <a:pt x="254" y="429"/>
                    <a:pt x="273" y="268"/>
                    <a:pt x="130" y="8"/>
                  </a:cubicBezTo>
                  <a:cubicBezTo>
                    <a:pt x="127" y="3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6"/>
            <p:cNvSpPr/>
            <p:nvPr/>
          </p:nvSpPr>
          <p:spPr>
            <a:xfrm>
              <a:off x="5271525" y="2597575"/>
              <a:ext cx="19000" cy="9200"/>
            </a:xfrm>
            <a:custGeom>
              <a:avLst/>
              <a:gdLst/>
              <a:ahLst/>
              <a:cxnLst/>
              <a:rect l="l" t="t" r="r" b="b"/>
              <a:pathLst>
                <a:path w="760" h="368" extrusionOk="0">
                  <a:moveTo>
                    <a:pt x="218" y="1"/>
                  </a:moveTo>
                  <a:cubicBezTo>
                    <a:pt x="161" y="1"/>
                    <a:pt x="105" y="10"/>
                    <a:pt x="51" y="31"/>
                  </a:cubicBezTo>
                  <a:cubicBezTo>
                    <a:pt x="0" y="51"/>
                    <a:pt x="4" y="132"/>
                    <a:pt x="65" y="132"/>
                  </a:cubicBezTo>
                  <a:cubicBezTo>
                    <a:pt x="96" y="131"/>
                    <a:pt x="127" y="131"/>
                    <a:pt x="158" y="131"/>
                  </a:cubicBezTo>
                  <a:cubicBezTo>
                    <a:pt x="242" y="131"/>
                    <a:pt x="325" y="135"/>
                    <a:pt x="406" y="163"/>
                  </a:cubicBezTo>
                  <a:cubicBezTo>
                    <a:pt x="520" y="203"/>
                    <a:pt x="630" y="283"/>
                    <a:pt x="719" y="363"/>
                  </a:cubicBezTo>
                  <a:cubicBezTo>
                    <a:pt x="723" y="366"/>
                    <a:pt x="728" y="368"/>
                    <a:pt x="733" y="368"/>
                  </a:cubicBezTo>
                  <a:cubicBezTo>
                    <a:pt x="746" y="368"/>
                    <a:pt x="759" y="358"/>
                    <a:pt x="753" y="344"/>
                  </a:cubicBezTo>
                  <a:cubicBezTo>
                    <a:pt x="670" y="145"/>
                    <a:pt x="440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6"/>
            <p:cNvSpPr/>
            <p:nvPr/>
          </p:nvSpPr>
          <p:spPr>
            <a:xfrm>
              <a:off x="5264550" y="2600100"/>
              <a:ext cx="26325" cy="62975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350" y="0"/>
                  </a:moveTo>
                  <a:cubicBezTo>
                    <a:pt x="336" y="0"/>
                    <a:pt x="323" y="7"/>
                    <a:pt x="316" y="23"/>
                  </a:cubicBezTo>
                  <a:lnTo>
                    <a:pt x="316" y="24"/>
                  </a:lnTo>
                  <a:cubicBezTo>
                    <a:pt x="0" y="826"/>
                    <a:pt x="174" y="2057"/>
                    <a:pt x="993" y="2515"/>
                  </a:cubicBezTo>
                  <a:cubicBezTo>
                    <a:pt x="997" y="2518"/>
                    <a:pt x="1002" y="2519"/>
                    <a:pt x="1007" y="2519"/>
                  </a:cubicBezTo>
                  <a:cubicBezTo>
                    <a:pt x="1030" y="2519"/>
                    <a:pt x="1053" y="2494"/>
                    <a:pt x="1037" y="2471"/>
                  </a:cubicBezTo>
                  <a:cubicBezTo>
                    <a:pt x="795" y="2121"/>
                    <a:pt x="531" y="1824"/>
                    <a:pt x="403" y="1407"/>
                  </a:cubicBezTo>
                  <a:cubicBezTo>
                    <a:pt x="264" y="959"/>
                    <a:pt x="272" y="493"/>
                    <a:pt x="382" y="41"/>
                  </a:cubicBezTo>
                  <a:cubicBezTo>
                    <a:pt x="389" y="16"/>
                    <a:pt x="370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6"/>
            <p:cNvSpPr/>
            <p:nvPr/>
          </p:nvSpPr>
          <p:spPr>
            <a:xfrm>
              <a:off x="5258225" y="2570675"/>
              <a:ext cx="17375" cy="35375"/>
            </a:xfrm>
            <a:custGeom>
              <a:avLst/>
              <a:gdLst/>
              <a:ahLst/>
              <a:cxnLst/>
              <a:rect l="l" t="t" r="r" b="b"/>
              <a:pathLst>
                <a:path w="695" h="1415" extrusionOk="0">
                  <a:moveTo>
                    <a:pt x="91" y="0"/>
                  </a:moveTo>
                  <a:cubicBezTo>
                    <a:pt x="46" y="0"/>
                    <a:pt x="0" y="51"/>
                    <a:pt x="33" y="94"/>
                  </a:cubicBezTo>
                  <a:cubicBezTo>
                    <a:pt x="187" y="298"/>
                    <a:pt x="323" y="498"/>
                    <a:pt x="407" y="744"/>
                  </a:cubicBezTo>
                  <a:cubicBezTo>
                    <a:pt x="480" y="958"/>
                    <a:pt x="503" y="1184"/>
                    <a:pt x="549" y="1404"/>
                  </a:cubicBezTo>
                  <a:cubicBezTo>
                    <a:pt x="550" y="1411"/>
                    <a:pt x="555" y="1415"/>
                    <a:pt x="561" y="1415"/>
                  </a:cubicBezTo>
                  <a:cubicBezTo>
                    <a:pt x="567" y="1415"/>
                    <a:pt x="573" y="1411"/>
                    <a:pt x="575" y="1404"/>
                  </a:cubicBezTo>
                  <a:cubicBezTo>
                    <a:pt x="695" y="931"/>
                    <a:pt x="460" y="362"/>
                    <a:pt x="131" y="18"/>
                  </a:cubicBezTo>
                  <a:cubicBezTo>
                    <a:pt x="120" y="6"/>
                    <a:pt x="105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6"/>
            <p:cNvSpPr/>
            <p:nvPr/>
          </p:nvSpPr>
          <p:spPr>
            <a:xfrm>
              <a:off x="5237900" y="2572000"/>
              <a:ext cx="24175" cy="62400"/>
            </a:xfrm>
            <a:custGeom>
              <a:avLst/>
              <a:gdLst/>
              <a:ahLst/>
              <a:cxnLst/>
              <a:rect l="l" t="t" r="r" b="b"/>
              <a:pathLst>
                <a:path w="967" h="2496" extrusionOk="0">
                  <a:moveTo>
                    <a:pt x="921" y="1"/>
                  </a:moveTo>
                  <a:cubicBezTo>
                    <a:pt x="916" y="1"/>
                    <a:pt x="911" y="2"/>
                    <a:pt x="906" y="5"/>
                  </a:cubicBezTo>
                  <a:cubicBezTo>
                    <a:pt x="145" y="510"/>
                    <a:pt x="0" y="1754"/>
                    <a:pt x="481" y="2484"/>
                  </a:cubicBezTo>
                  <a:cubicBezTo>
                    <a:pt x="487" y="2492"/>
                    <a:pt x="497" y="2496"/>
                    <a:pt x="506" y="2496"/>
                  </a:cubicBezTo>
                  <a:cubicBezTo>
                    <a:pt x="524" y="2496"/>
                    <a:pt x="542" y="2482"/>
                    <a:pt x="534" y="2461"/>
                  </a:cubicBezTo>
                  <a:cubicBezTo>
                    <a:pt x="195" y="1537"/>
                    <a:pt x="393" y="817"/>
                    <a:pt x="951" y="50"/>
                  </a:cubicBezTo>
                  <a:cubicBezTo>
                    <a:pt x="967" y="28"/>
                    <a:pt x="944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6"/>
            <p:cNvSpPr/>
            <p:nvPr/>
          </p:nvSpPr>
          <p:spPr>
            <a:xfrm>
              <a:off x="5215700" y="2577650"/>
              <a:ext cx="30600" cy="33600"/>
            </a:xfrm>
            <a:custGeom>
              <a:avLst/>
              <a:gdLst/>
              <a:ahLst/>
              <a:cxnLst/>
              <a:rect l="l" t="t" r="r" b="b"/>
              <a:pathLst>
                <a:path w="1224" h="1344" extrusionOk="0">
                  <a:moveTo>
                    <a:pt x="83" y="0"/>
                  </a:moveTo>
                  <a:cubicBezTo>
                    <a:pt x="37" y="0"/>
                    <a:pt x="0" y="61"/>
                    <a:pt x="42" y="98"/>
                  </a:cubicBezTo>
                  <a:cubicBezTo>
                    <a:pt x="244" y="280"/>
                    <a:pt x="461" y="436"/>
                    <a:pt x="648" y="636"/>
                  </a:cubicBezTo>
                  <a:cubicBezTo>
                    <a:pt x="848" y="850"/>
                    <a:pt x="1024" y="1089"/>
                    <a:pt x="1185" y="1334"/>
                  </a:cubicBezTo>
                  <a:cubicBezTo>
                    <a:pt x="1189" y="1341"/>
                    <a:pt x="1194" y="1343"/>
                    <a:pt x="1200" y="1343"/>
                  </a:cubicBezTo>
                  <a:cubicBezTo>
                    <a:pt x="1212" y="1343"/>
                    <a:pt x="1223" y="1331"/>
                    <a:pt x="1216" y="1316"/>
                  </a:cubicBezTo>
                  <a:cubicBezTo>
                    <a:pt x="981" y="820"/>
                    <a:pt x="591" y="293"/>
                    <a:pt x="111" y="8"/>
                  </a:cubicBezTo>
                  <a:cubicBezTo>
                    <a:pt x="102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6"/>
            <p:cNvSpPr/>
            <p:nvPr/>
          </p:nvSpPr>
          <p:spPr>
            <a:xfrm>
              <a:off x="5198500" y="2547825"/>
              <a:ext cx="31425" cy="75800"/>
            </a:xfrm>
            <a:custGeom>
              <a:avLst/>
              <a:gdLst/>
              <a:ahLst/>
              <a:cxnLst/>
              <a:rect l="l" t="t" r="r" b="b"/>
              <a:pathLst>
                <a:path w="1257" h="3032" extrusionOk="0">
                  <a:moveTo>
                    <a:pt x="1122" y="1"/>
                  </a:moveTo>
                  <a:cubicBezTo>
                    <a:pt x="1114" y="1"/>
                    <a:pt x="1106" y="6"/>
                    <a:pt x="1103" y="16"/>
                  </a:cubicBezTo>
                  <a:cubicBezTo>
                    <a:pt x="859" y="865"/>
                    <a:pt x="1" y="2244"/>
                    <a:pt x="816" y="3016"/>
                  </a:cubicBezTo>
                  <a:cubicBezTo>
                    <a:pt x="828" y="3027"/>
                    <a:pt x="841" y="3032"/>
                    <a:pt x="855" y="3032"/>
                  </a:cubicBezTo>
                  <a:cubicBezTo>
                    <a:pt x="895" y="3032"/>
                    <a:pt x="933" y="2989"/>
                    <a:pt x="907" y="2946"/>
                  </a:cubicBezTo>
                  <a:cubicBezTo>
                    <a:pt x="255" y="1873"/>
                    <a:pt x="1256" y="1086"/>
                    <a:pt x="1146" y="22"/>
                  </a:cubicBezTo>
                  <a:cubicBezTo>
                    <a:pt x="1145" y="9"/>
                    <a:pt x="1133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6"/>
            <p:cNvSpPr/>
            <p:nvPr/>
          </p:nvSpPr>
          <p:spPr>
            <a:xfrm>
              <a:off x="5193050" y="2545100"/>
              <a:ext cx="34750" cy="59250"/>
            </a:xfrm>
            <a:custGeom>
              <a:avLst/>
              <a:gdLst/>
              <a:ahLst/>
              <a:cxnLst/>
              <a:rect l="l" t="t" r="r" b="b"/>
              <a:pathLst>
                <a:path w="1390" h="2370" extrusionOk="0">
                  <a:moveTo>
                    <a:pt x="1053" y="1"/>
                  </a:moveTo>
                  <a:cubicBezTo>
                    <a:pt x="821" y="1"/>
                    <a:pt x="590" y="209"/>
                    <a:pt x="450" y="422"/>
                  </a:cubicBezTo>
                  <a:cubicBezTo>
                    <a:pt x="94" y="964"/>
                    <a:pt x="0" y="1682"/>
                    <a:pt x="68" y="2316"/>
                  </a:cubicBezTo>
                  <a:cubicBezTo>
                    <a:pt x="72" y="2348"/>
                    <a:pt x="102" y="2370"/>
                    <a:pt x="130" y="2370"/>
                  </a:cubicBezTo>
                  <a:cubicBezTo>
                    <a:pt x="151" y="2370"/>
                    <a:pt x="169" y="2358"/>
                    <a:pt x="174" y="2330"/>
                  </a:cubicBezTo>
                  <a:cubicBezTo>
                    <a:pt x="241" y="1980"/>
                    <a:pt x="252" y="1623"/>
                    <a:pt x="318" y="1273"/>
                  </a:cubicBezTo>
                  <a:cubicBezTo>
                    <a:pt x="377" y="964"/>
                    <a:pt x="604" y="118"/>
                    <a:pt x="1057" y="118"/>
                  </a:cubicBezTo>
                  <a:cubicBezTo>
                    <a:pt x="1140" y="118"/>
                    <a:pt x="1230" y="147"/>
                    <a:pt x="1328" y="212"/>
                  </a:cubicBezTo>
                  <a:cubicBezTo>
                    <a:pt x="1334" y="216"/>
                    <a:pt x="1340" y="218"/>
                    <a:pt x="1346" y="218"/>
                  </a:cubicBezTo>
                  <a:cubicBezTo>
                    <a:pt x="1372" y="218"/>
                    <a:pt x="1390" y="182"/>
                    <a:pt x="1369" y="159"/>
                  </a:cubicBezTo>
                  <a:lnTo>
                    <a:pt x="1370" y="159"/>
                  </a:lnTo>
                  <a:cubicBezTo>
                    <a:pt x="1271" y="46"/>
                    <a:pt x="1162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6"/>
            <p:cNvSpPr/>
            <p:nvPr/>
          </p:nvSpPr>
          <p:spPr>
            <a:xfrm>
              <a:off x="5175100" y="2512525"/>
              <a:ext cx="38375" cy="76925"/>
            </a:xfrm>
            <a:custGeom>
              <a:avLst/>
              <a:gdLst/>
              <a:ahLst/>
              <a:cxnLst/>
              <a:rect l="l" t="t" r="r" b="b"/>
              <a:pathLst>
                <a:path w="1535" h="3077" extrusionOk="0">
                  <a:moveTo>
                    <a:pt x="1238" y="1"/>
                  </a:moveTo>
                  <a:cubicBezTo>
                    <a:pt x="1212" y="1"/>
                    <a:pt x="1187" y="13"/>
                    <a:pt x="1171" y="40"/>
                  </a:cubicBezTo>
                  <a:cubicBezTo>
                    <a:pt x="1059" y="239"/>
                    <a:pt x="711" y="289"/>
                    <a:pt x="547" y="456"/>
                  </a:cubicBezTo>
                  <a:cubicBezTo>
                    <a:pt x="405" y="601"/>
                    <a:pt x="331" y="791"/>
                    <a:pt x="270" y="982"/>
                  </a:cubicBezTo>
                  <a:cubicBezTo>
                    <a:pt x="64" y="1627"/>
                    <a:pt x="0" y="2368"/>
                    <a:pt x="47" y="3039"/>
                  </a:cubicBezTo>
                  <a:cubicBezTo>
                    <a:pt x="48" y="3064"/>
                    <a:pt x="67" y="3077"/>
                    <a:pt x="85" y="3077"/>
                  </a:cubicBezTo>
                  <a:cubicBezTo>
                    <a:pt x="104" y="3077"/>
                    <a:pt x="123" y="3064"/>
                    <a:pt x="125" y="3039"/>
                  </a:cubicBezTo>
                  <a:cubicBezTo>
                    <a:pt x="184" y="2394"/>
                    <a:pt x="222" y="1728"/>
                    <a:pt x="410" y="1104"/>
                  </a:cubicBezTo>
                  <a:cubicBezTo>
                    <a:pt x="536" y="689"/>
                    <a:pt x="802" y="605"/>
                    <a:pt x="1099" y="346"/>
                  </a:cubicBezTo>
                  <a:cubicBezTo>
                    <a:pt x="1158" y="295"/>
                    <a:pt x="1190" y="276"/>
                    <a:pt x="1215" y="256"/>
                  </a:cubicBezTo>
                  <a:lnTo>
                    <a:pt x="1215" y="256"/>
                  </a:lnTo>
                  <a:cubicBezTo>
                    <a:pt x="1384" y="804"/>
                    <a:pt x="1314" y="1277"/>
                    <a:pt x="1163" y="1846"/>
                  </a:cubicBezTo>
                  <a:cubicBezTo>
                    <a:pt x="1158" y="1863"/>
                    <a:pt x="1172" y="1876"/>
                    <a:pt x="1186" y="1876"/>
                  </a:cubicBezTo>
                  <a:cubicBezTo>
                    <a:pt x="1194" y="1876"/>
                    <a:pt x="1201" y="1872"/>
                    <a:pt x="1206" y="1864"/>
                  </a:cubicBezTo>
                  <a:cubicBezTo>
                    <a:pt x="1535" y="1309"/>
                    <a:pt x="1509" y="659"/>
                    <a:pt x="1320" y="59"/>
                  </a:cubicBezTo>
                  <a:cubicBezTo>
                    <a:pt x="1308" y="22"/>
                    <a:pt x="1273" y="1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6"/>
            <p:cNvSpPr/>
            <p:nvPr/>
          </p:nvSpPr>
          <p:spPr>
            <a:xfrm>
              <a:off x="5165675" y="2527625"/>
              <a:ext cx="20225" cy="11575"/>
            </a:xfrm>
            <a:custGeom>
              <a:avLst/>
              <a:gdLst/>
              <a:ahLst/>
              <a:cxnLst/>
              <a:rect l="l" t="t" r="r" b="b"/>
              <a:pathLst>
                <a:path w="809" h="463" extrusionOk="0">
                  <a:moveTo>
                    <a:pt x="647" y="1"/>
                  </a:moveTo>
                  <a:cubicBezTo>
                    <a:pt x="542" y="1"/>
                    <a:pt x="437" y="30"/>
                    <a:pt x="343" y="75"/>
                  </a:cubicBezTo>
                  <a:cubicBezTo>
                    <a:pt x="219" y="134"/>
                    <a:pt x="29" y="247"/>
                    <a:pt x="6" y="393"/>
                  </a:cubicBezTo>
                  <a:cubicBezTo>
                    <a:pt x="0" y="431"/>
                    <a:pt x="26" y="463"/>
                    <a:pt x="60" y="463"/>
                  </a:cubicBezTo>
                  <a:cubicBezTo>
                    <a:pt x="69" y="463"/>
                    <a:pt x="79" y="461"/>
                    <a:pt x="89" y="456"/>
                  </a:cubicBezTo>
                  <a:cubicBezTo>
                    <a:pt x="203" y="397"/>
                    <a:pt x="275" y="269"/>
                    <a:pt x="390" y="201"/>
                  </a:cubicBezTo>
                  <a:cubicBezTo>
                    <a:pt x="517" y="129"/>
                    <a:pt x="652" y="100"/>
                    <a:pt x="789" y="60"/>
                  </a:cubicBezTo>
                  <a:cubicBezTo>
                    <a:pt x="809" y="54"/>
                    <a:pt x="809" y="26"/>
                    <a:pt x="789" y="21"/>
                  </a:cubicBezTo>
                  <a:cubicBezTo>
                    <a:pt x="743" y="7"/>
                    <a:pt x="69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6"/>
            <p:cNvSpPr/>
            <p:nvPr/>
          </p:nvSpPr>
          <p:spPr>
            <a:xfrm>
              <a:off x="5164750" y="2483700"/>
              <a:ext cx="16950" cy="78700"/>
            </a:xfrm>
            <a:custGeom>
              <a:avLst/>
              <a:gdLst/>
              <a:ahLst/>
              <a:cxnLst/>
              <a:rect l="l" t="t" r="r" b="b"/>
              <a:pathLst>
                <a:path w="678" h="3148" extrusionOk="0">
                  <a:moveTo>
                    <a:pt x="404" y="1"/>
                  </a:moveTo>
                  <a:cubicBezTo>
                    <a:pt x="383" y="1"/>
                    <a:pt x="362" y="17"/>
                    <a:pt x="370" y="45"/>
                  </a:cubicBezTo>
                  <a:cubicBezTo>
                    <a:pt x="564" y="718"/>
                    <a:pt x="399" y="1226"/>
                    <a:pt x="203" y="1871"/>
                  </a:cubicBezTo>
                  <a:cubicBezTo>
                    <a:pt x="76" y="2295"/>
                    <a:pt x="0" y="2685"/>
                    <a:pt x="126" y="3117"/>
                  </a:cubicBezTo>
                  <a:cubicBezTo>
                    <a:pt x="132" y="3137"/>
                    <a:pt x="151" y="3147"/>
                    <a:pt x="171" y="3147"/>
                  </a:cubicBezTo>
                  <a:cubicBezTo>
                    <a:pt x="194" y="3147"/>
                    <a:pt x="216" y="3133"/>
                    <a:pt x="212" y="3105"/>
                  </a:cubicBezTo>
                  <a:cubicBezTo>
                    <a:pt x="120" y="2376"/>
                    <a:pt x="459" y="1793"/>
                    <a:pt x="595" y="1100"/>
                  </a:cubicBezTo>
                  <a:cubicBezTo>
                    <a:pt x="672" y="708"/>
                    <a:pt x="677" y="343"/>
                    <a:pt x="435" y="16"/>
                  </a:cubicBezTo>
                  <a:cubicBezTo>
                    <a:pt x="427" y="6"/>
                    <a:pt x="41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6"/>
            <p:cNvSpPr/>
            <p:nvPr/>
          </p:nvSpPr>
          <p:spPr>
            <a:xfrm>
              <a:off x="5129900" y="2485175"/>
              <a:ext cx="48325" cy="65450"/>
            </a:xfrm>
            <a:custGeom>
              <a:avLst/>
              <a:gdLst/>
              <a:ahLst/>
              <a:cxnLst/>
              <a:rect l="l" t="t" r="r" b="b"/>
              <a:pathLst>
                <a:path w="1933" h="2618" extrusionOk="0">
                  <a:moveTo>
                    <a:pt x="1865" y="1"/>
                  </a:moveTo>
                  <a:cubicBezTo>
                    <a:pt x="1861" y="1"/>
                    <a:pt x="1857" y="1"/>
                    <a:pt x="1853" y="2"/>
                  </a:cubicBezTo>
                  <a:cubicBezTo>
                    <a:pt x="731" y="219"/>
                    <a:pt x="0" y="1506"/>
                    <a:pt x="390" y="2581"/>
                  </a:cubicBezTo>
                  <a:cubicBezTo>
                    <a:pt x="399" y="2607"/>
                    <a:pt x="419" y="2618"/>
                    <a:pt x="438" y="2618"/>
                  </a:cubicBezTo>
                  <a:cubicBezTo>
                    <a:pt x="468" y="2618"/>
                    <a:pt x="497" y="2592"/>
                    <a:pt x="491" y="2553"/>
                  </a:cubicBezTo>
                  <a:cubicBezTo>
                    <a:pt x="330" y="1391"/>
                    <a:pt x="797" y="549"/>
                    <a:pt x="1879" y="97"/>
                  </a:cubicBezTo>
                  <a:cubicBezTo>
                    <a:pt x="1932" y="75"/>
                    <a:pt x="1919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6"/>
            <p:cNvSpPr/>
            <p:nvPr/>
          </p:nvSpPr>
          <p:spPr>
            <a:xfrm>
              <a:off x="5142900" y="2443200"/>
              <a:ext cx="18425" cy="70500"/>
            </a:xfrm>
            <a:custGeom>
              <a:avLst/>
              <a:gdLst/>
              <a:ahLst/>
              <a:cxnLst/>
              <a:rect l="l" t="t" r="r" b="b"/>
              <a:pathLst>
                <a:path w="737" h="2820" extrusionOk="0">
                  <a:moveTo>
                    <a:pt x="507" y="0"/>
                  </a:moveTo>
                  <a:cubicBezTo>
                    <a:pt x="497" y="0"/>
                    <a:pt x="487" y="7"/>
                    <a:pt x="487" y="19"/>
                  </a:cubicBezTo>
                  <a:cubicBezTo>
                    <a:pt x="471" y="523"/>
                    <a:pt x="493" y="1000"/>
                    <a:pt x="400" y="1501"/>
                  </a:cubicBezTo>
                  <a:cubicBezTo>
                    <a:pt x="320" y="1937"/>
                    <a:pt x="162" y="2339"/>
                    <a:pt x="13" y="2756"/>
                  </a:cubicBezTo>
                  <a:cubicBezTo>
                    <a:pt x="1" y="2792"/>
                    <a:pt x="33" y="2819"/>
                    <a:pt x="65" y="2819"/>
                  </a:cubicBezTo>
                  <a:cubicBezTo>
                    <a:pt x="81" y="2819"/>
                    <a:pt x="97" y="2812"/>
                    <a:pt x="106" y="2795"/>
                  </a:cubicBezTo>
                  <a:cubicBezTo>
                    <a:pt x="541" y="2006"/>
                    <a:pt x="737" y="895"/>
                    <a:pt x="523" y="13"/>
                  </a:cubicBezTo>
                  <a:cubicBezTo>
                    <a:pt x="521" y="4"/>
                    <a:pt x="514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6"/>
            <p:cNvSpPr/>
            <p:nvPr/>
          </p:nvSpPr>
          <p:spPr>
            <a:xfrm>
              <a:off x="5117300" y="2443750"/>
              <a:ext cx="39900" cy="85975"/>
            </a:xfrm>
            <a:custGeom>
              <a:avLst/>
              <a:gdLst/>
              <a:ahLst/>
              <a:cxnLst/>
              <a:rect l="l" t="t" r="r" b="b"/>
              <a:pathLst>
                <a:path w="1596" h="3439" extrusionOk="0">
                  <a:moveTo>
                    <a:pt x="1464" y="0"/>
                  </a:moveTo>
                  <a:cubicBezTo>
                    <a:pt x="954" y="0"/>
                    <a:pt x="681" y="573"/>
                    <a:pt x="498" y="996"/>
                  </a:cubicBezTo>
                  <a:cubicBezTo>
                    <a:pt x="183" y="1728"/>
                    <a:pt x="1" y="2621"/>
                    <a:pt x="191" y="3407"/>
                  </a:cubicBezTo>
                  <a:cubicBezTo>
                    <a:pt x="196" y="3429"/>
                    <a:pt x="212" y="3438"/>
                    <a:pt x="229" y="3438"/>
                  </a:cubicBezTo>
                  <a:cubicBezTo>
                    <a:pt x="250" y="3438"/>
                    <a:pt x="272" y="3423"/>
                    <a:pt x="274" y="3396"/>
                  </a:cubicBezTo>
                  <a:cubicBezTo>
                    <a:pt x="341" y="2380"/>
                    <a:pt x="336" y="435"/>
                    <a:pt x="1567" y="60"/>
                  </a:cubicBezTo>
                  <a:cubicBezTo>
                    <a:pt x="1590" y="52"/>
                    <a:pt x="1595" y="11"/>
                    <a:pt x="1567" y="8"/>
                  </a:cubicBezTo>
                  <a:cubicBezTo>
                    <a:pt x="1532" y="2"/>
                    <a:pt x="1497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6"/>
            <p:cNvSpPr/>
            <p:nvPr/>
          </p:nvSpPr>
          <p:spPr>
            <a:xfrm>
              <a:off x="5097475" y="2409825"/>
              <a:ext cx="45475" cy="85150"/>
            </a:xfrm>
            <a:custGeom>
              <a:avLst/>
              <a:gdLst/>
              <a:ahLst/>
              <a:cxnLst/>
              <a:rect l="l" t="t" r="r" b="b"/>
              <a:pathLst>
                <a:path w="1819" h="3406" extrusionOk="0">
                  <a:moveTo>
                    <a:pt x="1771" y="1"/>
                  </a:moveTo>
                  <a:cubicBezTo>
                    <a:pt x="1770" y="1"/>
                    <a:pt x="1768" y="1"/>
                    <a:pt x="1767" y="1"/>
                  </a:cubicBezTo>
                  <a:cubicBezTo>
                    <a:pt x="331" y="224"/>
                    <a:pt x="1" y="2181"/>
                    <a:pt x="57" y="3348"/>
                  </a:cubicBezTo>
                  <a:cubicBezTo>
                    <a:pt x="59" y="3386"/>
                    <a:pt x="87" y="3405"/>
                    <a:pt x="115" y="3405"/>
                  </a:cubicBezTo>
                  <a:cubicBezTo>
                    <a:pt x="143" y="3405"/>
                    <a:pt x="172" y="3386"/>
                    <a:pt x="176" y="3348"/>
                  </a:cubicBezTo>
                  <a:cubicBezTo>
                    <a:pt x="329" y="1936"/>
                    <a:pt x="419" y="781"/>
                    <a:pt x="1788" y="54"/>
                  </a:cubicBezTo>
                  <a:cubicBezTo>
                    <a:pt x="1818" y="39"/>
                    <a:pt x="1799" y="1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6"/>
            <p:cNvSpPr/>
            <p:nvPr/>
          </p:nvSpPr>
          <p:spPr>
            <a:xfrm>
              <a:off x="5125450" y="2408600"/>
              <a:ext cx="16875" cy="69275"/>
            </a:xfrm>
            <a:custGeom>
              <a:avLst/>
              <a:gdLst/>
              <a:ahLst/>
              <a:cxnLst/>
              <a:rect l="l" t="t" r="r" b="b"/>
              <a:pathLst>
                <a:path w="675" h="2771" extrusionOk="0">
                  <a:moveTo>
                    <a:pt x="621" y="0"/>
                  </a:moveTo>
                  <a:cubicBezTo>
                    <a:pt x="607" y="0"/>
                    <a:pt x="593" y="6"/>
                    <a:pt x="585" y="20"/>
                  </a:cubicBezTo>
                  <a:cubicBezTo>
                    <a:pt x="377" y="367"/>
                    <a:pt x="319" y="745"/>
                    <a:pt x="287" y="1143"/>
                  </a:cubicBezTo>
                  <a:cubicBezTo>
                    <a:pt x="242" y="1694"/>
                    <a:pt x="179" y="2195"/>
                    <a:pt x="10" y="2723"/>
                  </a:cubicBezTo>
                  <a:cubicBezTo>
                    <a:pt x="1" y="2752"/>
                    <a:pt x="23" y="2771"/>
                    <a:pt x="46" y="2771"/>
                  </a:cubicBezTo>
                  <a:cubicBezTo>
                    <a:pt x="59" y="2771"/>
                    <a:pt x="72" y="2765"/>
                    <a:pt x="81" y="2753"/>
                  </a:cubicBezTo>
                  <a:cubicBezTo>
                    <a:pt x="628" y="2025"/>
                    <a:pt x="350" y="885"/>
                    <a:pt x="663" y="52"/>
                  </a:cubicBezTo>
                  <a:cubicBezTo>
                    <a:pt x="674" y="22"/>
                    <a:pt x="648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6"/>
            <p:cNvSpPr/>
            <p:nvPr/>
          </p:nvSpPr>
          <p:spPr>
            <a:xfrm>
              <a:off x="5095575" y="2399950"/>
              <a:ext cx="48575" cy="46475"/>
            </a:xfrm>
            <a:custGeom>
              <a:avLst/>
              <a:gdLst/>
              <a:ahLst/>
              <a:cxnLst/>
              <a:rect l="l" t="t" r="r" b="b"/>
              <a:pathLst>
                <a:path w="1943" h="1859" extrusionOk="0">
                  <a:moveTo>
                    <a:pt x="1585" y="1"/>
                  </a:moveTo>
                  <a:cubicBezTo>
                    <a:pt x="1334" y="1"/>
                    <a:pt x="1049" y="182"/>
                    <a:pt x="875" y="334"/>
                  </a:cubicBezTo>
                  <a:cubicBezTo>
                    <a:pt x="451" y="709"/>
                    <a:pt x="70" y="1249"/>
                    <a:pt x="3" y="1821"/>
                  </a:cubicBezTo>
                  <a:cubicBezTo>
                    <a:pt x="1" y="1844"/>
                    <a:pt x="22" y="1858"/>
                    <a:pt x="42" y="1858"/>
                  </a:cubicBezTo>
                  <a:cubicBezTo>
                    <a:pt x="54" y="1858"/>
                    <a:pt x="66" y="1853"/>
                    <a:pt x="73" y="1841"/>
                  </a:cubicBezTo>
                  <a:cubicBezTo>
                    <a:pt x="381" y="1222"/>
                    <a:pt x="839" y="162"/>
                    <a:pt x="1626" y="162"/>
                  </a:cubicBezTo>
                  <a:cubicBezTo>
                    <a:pt x="1719" y="162"/>
                    <a:pt x="1816" y="177"/>
                    <a:pt x="1918" y="209"/>
                  </a:cubicBezTo>
                  <a:cubicBezTo>
                    <a:pt x="1920" y="209"/>
                    <a:pt x="1921" y="209"/>
                    <a:pt x="1922" y="209"/>
                  </a:cubicBezTo>
                  <a:cubicBezTo>
                    <a:pt x="1933" y="209"/>
                    <a:pt x="1943" y="196"/>
                    <a:pt x="1936" y="186"/>
                  </a:cubicBezTo>
                  <a:cubicBezTo>
                    <a:pt x="1843" y="52"/>
                    <a:pt x="1719" y="1"/>
                    <a:pt x="1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6"/>
            <p:cNvSpPr/>
            <p:nvPr/>
          </p:nvSpPr>
          <p:spPr>
            <a:xfrm>
              <a:off x="5124100" y="2376075"/>
              <a:ext cx="31800" cy="30975"/>
            </a:xfrm>
            <a:custGeom>
              <a:avLst/>
              <a:gdLst/>
              <a:ahLst/>
              <a:cxnLst/>
              <a:rect l="l" t="t" r="r" b="b"/>
              <a:pathLst>
                <a:path w="1272" h="1239" extrusionOk="0">
                  <a:moveTo>
                    <a:pt x="1231" y="0"/>
                  </a:moveTo>
                  <a:cubicBezTo>
                    <a:pt x="1224" y="0"/>
                    <a:pt x="1216" y="4"/>
                    <a:pt x="1210" y="11"/>
                  </a:cubicBezTo>
                  <a:cubicBezTo>
                    <a:pt x="1035" y="224"/>
                    <a:pt x="867" y="443"/>
                    <a:pt x="668" y="633"/>
                  </a:cubicBezTo>
                  <a:cubicBezTo>
                    <a:pt x="469" y="822"/>
                    <a:pt x="212" y="957"/>
                    <a:pt x="29" y="1156"/>
                  </a:cubicBezTo>
                  <a:cubicBezTo>
                    <a:pt x="1" y="1188"/>
                    <a:pt x="23" y="1238"/>
                    <a:pt x="62" y="1238"/>
                  </a:cubicBezTo>
                  <a:cubicBezTo>
                    <a:pt x="67" y="1238"/>
                    <a:pt x="71" y="1238"/>
                    <a:pt x="76" y="1236"/>
                  </a:cubicBezTo>
                  <a:cubicBezTo>
                    <a:pt x="322" y="1167"/>
                    <a:pt x="562" y="936"/>
                    <a:pt x="740" y="759"/>
                  </a:cubicBezTo>
                  <a:cubicBezTo>
                    <a:pt x="947" y="549"/>
                    <a:pt x="1135" y="320"/>
                    <a:pt x="1261" y="50"/>
                  </a:cubicBezTo>
                  <a:cubicBezTo>
                    <a:pt x="1271" y="28"/>
                    <a:pt x="1252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6"/>
            <p:cNvSpPr/>
            <p:nvPr/>
          </p:nvSpPr>
          <p:spPr>
            <a:xfrm>
              <a:off x="5093600" y="2367025"/>
              <a:ext cx="62675" cy="37825"/>
            </a:xfrm>
            <a:custGeom>
              <a:avLst/>
              <a:gdLst/>
              <a:ahLst/>
              <a:cxnLst/>
              <a:rect l="l" t="t" r="r" b="b"/>
              <a:pathLst>
                <a:path w="2507" h="1513" extrusionOk="0">
                  <a:moveTo>
                    <a:pt x="1647" y="0"/>
                  </a:moveTo>
                  <a:cubicBezTo>
                    <a:pt x="1474" y="0"/>
                    <a:pt x="1299" y="35"/>
                    <a:pt x="1143" y="99"/>
                  </a:cubicBezTo>
                  <a:cubicBezTo>
                    <a:pt x="575" y="332"/>
                    <a:pt x="188" y="898"/>
                    <a:pt x="9" y="1467"/>
                  </a:cubicBezTo>
                  <a:cubicBezTo>
                    <a:pt x="0" y="1493"/>
                    <a:pt x="23" y="1512"/>
                    <a:pt x="46" y="1512"/>
                  </a:cubicBezTo>
                  <a:cubicBezTo>
                    <a:pt x="58" y="1512"/>
                    <a:pt x="70" y="1507"/>
                    <a:pt x="78" y="1495"/>
                  </a:cubicBezTo>
                  <a:cubicBezTo>
                    <a:pt x="321" y="1111"/>
                    <a:pt x="513" y="712"/>
                    <a:pt x="885" y="430"/>
                  </a:cubicBezTo>
                  <a:cubicBezTo>
                    <a:pt x="1130" y="243"/>
                    <a:pt x="1380" y="152"/>
                    <a:pt x="1627" y="152"/>
                  </a:cubicBezTo>
                  <a:cubicBezTo>
                    <a:pt x="1906" y="152"/>
                    <a:pt x="2181" y="269"/>
                    <a:pt x="2439" y="496"/>
                  </a:cubicBezTo>
                  <a:cubicBezTo>
                    <a:pt x="2446" y="502"/>
                    <a:pt x="2454" y="505"/>
                    <a:pt x="2463" y="505"/>
                  </a:cubicBezTo>
                  <a:cubicBezTo>
                    <a:pt x="2486" y="505"/>
                    <a:pt x="2506" y="481"/>
                    <a:pt x="2493" y="454"/>
                  </a:cubicBezTo>
                  <a:cubicBezTo>
                    <a:pt x="2324" y="136"/>
                    <a:pt x="1989" y="0"/>
                    <a:pt x="1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6"/>
            <p:cNvSpPr/>
            <p:nvPr/>
          </p:nvSpPr>
          <p:spPr>
            <a:xfrm>
              <a:off x="5126775" y="2336100"/>
              <a:ext cx="33500" cy="34500"/>
            </a:xfrm>
            <a:custGeom>
              <a:avLst/>
              <a:gdLst/>
              <a:ahLst/>
              <a:cxnLst/>
              <a:rect l="l" t="t" r="r" b="b"/>
              <a:pathLst>
                <a:path w="1340" h="1380" extrusionOk="0">
                  <a:moveTo>
                    <a:pt x="1297" y="0"/>
                  </a:moveTo>
                  <a:cubicBezTo>
                    <a:pt x="1285" y="0"/>
                    <a:pt x="1273" y="5"/>
                    <a:pt x="1265" y="15"/>
                  </a:cubicBezTo>
                  <a:cubicBezTo>
                    <a:pt x="1076" y="265"/>
                    <a:pt x="916" y="528"/>
                    <a:pt x="695" y="755"/>
                  </a:cubicBezTo>
                  <a:cubicBezTo>
                    <a:pt x="492" y="965"/>
                    <a:pt x="245" y="1112"/>
                    <a:pt x="28" y="1302"/>
                  </a:cubicBezTo>
                  <a:cubicBezTo>
                    <a:pt x="0" y="1327"/>
                    <a:pt x="24" y="1379"/>
                    <a:pt x="58" y="1379"/>
                  </a:cubicBezTo>
                  <a:cubicBezTo>
                    <a:pt x="62" y="1379"/>
                    <a:pt x="67" y="1379"/>
                    <a:pt x="71" y="1377"/>
                  </a:cubicBezTo>
                  <a:cubicBezTo>
                    <a:pt x="590" y="1167"/>
                    <a:pt x="1138" y="564"/>
                    <a:pt x="1330" y="42"/>
                  </a:cubicBezTo>
                  <a:cubicBezTo>
                    <a:pt x="1340" y="16"/>
                    <a:pt x="1319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6"/>
            <p:cNvSpPr/>
            <p:nvPr/>
          </p:nvSpPr>
          <p:spPr>
            <a:xfrm>
              <a:off x="5101850" y="2331200"/>
              <a:ext cx="56575" cy="38800"/>
            </a:xfrm>
            <a:custGeom>
              <a:avLst/>
              <a:gdLst/>
              <a:ahLst/>
              <a:cxnLst/>
              <a:rect l="l" t="t" r="r" b="b"/>
              <a:pathLst>
                <a:path w="2263" h="1552" extrusionOk="0">
                  <a:moveTo>
                    <a:pt x="1773" y="1"/>
                  </a:moveTo>
                  <a:cubicBezTo>
                    <a:pt x="1082" y="1"/>
                    <a:pt x="237" y="1023"/>
                    <a:pt x="15" y="1494"/>
                  </a:cubicBezTo>
                  <a:cubicBezTo>
                    <a:pt x="0" y="1525"/>
                    <a:pt x="24" y="1551"/>
                    <a:pt x="49" y="1551"/>
                  </a:cubicBezTo>
                  <a:cubicBezTo>
                    <a:pt x="61" y="1551"/>
                    <a:pt x="73" y="1546"/>
                    <a:pt x="82" y="1533"/>
                  </a:cubicBezTo>
                  <a:cubicBezTo>
                    <a:pt x="401" y="1086"/>
                    <a:pt x="1138" y="105"/>
                    <a:pt x="1826" y="105"/>
                  </a:cubicBezTo>
                  <a:cubicBezTo>
                    <a:pt x="1967" y="105"/>
                    <a:pt x="2107" y="146"/>
                    <a:pt x="2240" y="243"/>
                  </a:cubicBezTo>
                  <a:cubicBezTo>
                    <a:pt x="2243" y="244"/>
                    <a:pt x="2245" y="245"/>
                    <a:pt x="2246" y="245"/>
                  </a:cubicBezTo>
                  <a:cubicBezTo>
                    <a:pt x="2256" y="245"/>
                    <a:pt x="2263" y="231"/>
                    <a:pt x="2256" y="223"/>
                  </a:cubicBezTo>
                  <a:cubicBezTo>
                    <a:pt x="2113" y="66"/>
                    <a:pt x="1948" y="1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6"/>
            <p:cNvSpPr/>
            <p:nvPr/>
          </p:nvSpPr>
          <p:spPr>
            <a:xfrm>
              <a:off x="5141450" y="2298000"/>
              <a:ext cx="28225" cy="34925"/>
            </a:xfrm>
            <a:custGeom>
              <a:avLst/>
              <a:gdLst/>
              <a:ahLst/>
              <a:cxnLst/>
              <a:rect l="l" t="t" r="r" b="b"/>
              <a:pathLst>
                <a:path w="1129" h="1397" extrusionOk="0">
                  <a:moveTo>
                    <a:pt x="1095" y="1"/>
                  </a:moveTo>
                  <a:cubicBezTo>
                    <a:pt x="1088" y="1"/>
                    <a:pt x="1081" y="4"/>
                    <a:pt x="1075" y="10"/>
                  </a:cubicBezTo>
                  <a:cubicBezTo>
                    <a:pt x="876" y="214"/>
                    <a:pt x="758" y="509"/>
                    <a:pt x="575" y="734"/>
                  </a:cubicBezTo>
                  <a:cubicBezTo>
                    <a:pt x="405" y="941"/>
                    <a:pt x="183" y="1113"/>
                    <a:pt x="25" y="1329"/>
                  </a:cubicBezTo>
                  <a:cubicBezTo>
                    <a:pt x="1" y="1362"/>
                    <a:pt x="34" y="1396"/>
                    <a:pt x="67" y="1396"/>
                  </a:cubicBezTo>
                  <a:cubicBezTo>
                    <a:pt x="74" y="1396"/>
                    <a:pt x="81" y="1395"/>
                    <a:pt x="88" y="1391"/>
                  </a:cubicBezTo>
                  <a:cubicBezTo>
                    <a:pt x="323" y="1270"/>
                    <a:pt x="520" y="1023"/>
                    <a:pt x="681" y="815"/>
                  </a:cubicBezTo>
                  <a:cubicBezTo>
                    <a:pt x="849" y="599"/>
                    <a:pt x="1084" y="316"/>
                    <a:pt x="1126" y="40"/>
                  </a:cubicBezTo>
                  <a:cubicBezTo>
                    <a:pt x="1129" y="19"/>
                    <a:pt x="1113" y="1"/>
                    <a:pt x="10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6"/>
            <p:cNvSpPr/>
            <p:nvPr/>
          </p:nvSpPr>
          <p:spPr>
            <a:xfrm>
              <a:off x="5100925" y="2297400"/>
              <a:ext cx="68400" cy="50600"/>
            </a:xfrm>
            <a:custGeom>
              <a:avLst/>
              <a:gdLst/>
              <a:ahLst/>
              <a:cxnLst/>
              <a:rect l="l" t="t" r="r" b="b"/>
              <a:pathLst>
                <a:path w="2736" h="2024" extrusionOk="0">
                  <a:moveTo>
                    <a:pt x="2715" y="1"/>
                  </a:moveTo>
                  <a:cubicBezTo>
                    <a:pt x="2715" y="1"/>
                    <a:pt x="2715" y="1"/>
                    <a:pt x="2714" y="1"/>
                  </a:cubicBezTo>
                  <a:cubicBezTo>
                    <a:pt x="1649" y="67"/>
                    <a:pt x="393" y="972"/>
                    <a:pt x="11" y="1970"/>
                  </a:cubicBezTo>
                  <a:cubicBezTo>
                    <a:pt x="0" y="1998"/>
                    <a:pt x="28" y="2024"/>
                    <a:pt x="54" y="2024"/>
                  </a:cubicBezTo>
                  <a:cubicBezTo>
                    <a:pt x="64" y="2024"/>
                    <a:pt x="74" y="2020"/>
                    <a:pt x="81" y="2011"/>
                  </a:cubicBezTo>
                  <a:cubicBezTo>
                    <a:pt x="464" y="1554"/>
                    <a:pt x="791" y="1092"/>
                    <a:pt x="1278" y="734"/>
                  </a:cubicBezTo>
                  <a:cubicBezTo>
                    <a:pt x="1724" y="407"/>
                    <a:pt x="2220" y="241"/>
                    <a:pt x="2722" y="29"/>
                  </a:cubicBezTo>
                  <a:cubicBezTo>
                    <a:pt x="2736" y="24"/>
                    <a:pt x="2729" y="1"/>
                    <a:pt x="2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6"/>
            <p:cNvSpPr/>
            <p:nvPr/>
          </p:nvSpPr>
          <p:spPr>
            <a:xfrm>
              <a:off x="5151900" y="2283700"/>
              <a:ext cx="6075" cy="18600"/>
            </a:xfrm>
            <a:custGeom>
              <a:avLst/>
              <a:gdLst/>
              <a:ahLst/>
              <a:cxnLst/>
              <a:rect l="l" t="t" r="r" b="b"/>
              <a:pathLst>
                <a:path w="243" h="744" extrusionOk="0">
                  <a:moveTo>
                    <a:pt x="213" y="1"/>
                  </a:moveTo>
                  <a:cubicBezTo>
                    <a:pt x="203" y="1"/>
                    <a:pt x="192" y="7"/>
                    <a:pt x="188" y="20"/>
                  </a:cubicBezTo>
                  <a:cubicBezTo>
                    <a:pt x="105" y="240"/>
                    <a:pt x="51" y="478"/>
                    <a:pt x="5" y="708"/>
                  </a:cubicBezTo>
                  <a:cubicBezTo>
                    <a:pt x="0" y="729"/>
                    <a:pt x="17" y="743"/>
                    <a:pt x="34" y="743"/>
                  </a:cubicBezTo>
                  <a:cubicBezTo>
                    <a:pt x="45" y="743"/>
                    <a:pt x="56" y="737"/>
                    <a:pt x="60" y="723"/>
                  </a:cubicBezTo>
                  <a:cubicBezTo>
                    <a:pt x="133" y="500"/>
                    <a:pt x="204" y="267"/>
                    <a:pt x="240" y="34"/>
                  </a:cubicBezTo>
                  <a:cubicBezTo>
                    <a:pt x="243" y="14"/>
                    <a:pt x="228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6"/>
            <p:cNvSpPr/>
            <p:nvPr/>
          </p:nvSpPr>
          <p:spPr>
            <a:xfrm>
              <a:off x="5095575" y="2281825"/>
              <a:ext cx="63925" cy="49225"/>
            </a:xfrm>
            <a:custGeom>
              <a:avLst/>
              <a:gdLst/>
              <a:ahLst/>
              <a:cxnLst/>
              <a:rect l="l" t="t" r="r" b="b"/>
              <a:pathLst>
                <a:path w="2557" h="1969" extrusionOk="0">
                  <a:moveTo>
                    <a:pt x="2213" y="1"/>
                  </a:moveTo>
                  <a:cubicBezTo>
                    <a:pt x="1817" y="1"/>
                    <a:pt x="1417" y="298"/>
                    <a:pt x="1120" y="530"/>
                  </a:cubicBezTo>
                  <a:cubicBezTo>
                    <a:pt x="658" y="892"/>
                    <a:pt x="213" y="1379"/>
                    <a:pt x="8" y="1938"/>
                  </a:cubicBezTo>
                  <a:cubicBezTo>
                    <a:pt x="1" y="1956"/>
                    <a:pt x="16" y="1968"/>
                    <a:pt x="32" y="1968"/>
                  </a:cubicBezTo>
                  <a:cubicBezTo>
                    <a:pt x="41" y="1968"/>
                    <a:pt x="49" y="1965"/>
                    <a:pt x="54" y="1957"/>
                  </a:cubicBezTo>
                  <a:cubicBezTo>
                    <a:pt x="323" y="1570"/>
                    <a:pt x="565" y="1181"/>
                    <a:pt x="911" y="855"/>
                  </a:cubicBezTo>
                  <a:cubicBezTo>
                    <a:pt x="1230" y="555"/>
                    <a:pt x="1773" y="97"/>
                    <a:pt x="2266" y="97"/>
                  </a:cubicBezTo>
                  <a:cubicBezTo>
                    <a:pt x="2344" y="97"/>
                    <a:pt x="2421" y="108"/>
                    <a:pt x="2496" y="134"/>
                  </a:cubicBezTo>
                  <a:cubicBezTo>
                    <a:pt x="2499" y="135"/>
                    <a:pt x="2503" y="136"/>
                    <a:pt x="2506" y="136"/>
                  </a:cubicBezTo>
                  <a:cubicBezTo>
                    <a:pt x="2538" y="136"/>
                    <a:pt x="2556" y="84"/>
                    <a:pt x="2523" y="68"/>
                  </a:cubicBezTo>
                  <a:lnTo>
                    <a:pt x="2523" y="68"/>
                  </a:lnTo>
                  <a:lnTo>
                    <a:pt x="2523" y="69"/>
                  </a:lnTo>
                  <a:cubicBezTo>
                    <a:pt x="2421" y="21"/>
                    <a:pt x="2317" y="1"/>
                    <a:pt x="2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6"/>
            <p:cNvSpPr/>
            <p:nvPr/>
          </p:nvSpPr>
          <p:spPr>
            <a:xfrm>
              <a:off x="5132600" y="2269450"/>
              <a:ext cx="15875" cy="20350"/>
            </a:xfrm>
            <a:custGeom>
              <a:avLst/>
              <a:gdLst/>
              <a:ahLst/>
              <a:cxnLst/>
              <a:rect l="l" t="t" r="r" b="b"/>
              <a:pathLst>
                <a:path w="635" h="814" extrusionOk="0">
                  <a:moveTo>
                    <a:pt x="591" y="0"/>
                  </a:moveTo>
                  <a:cubicBezTo>
                    <a:pt x="586" y="0"/>
                    <a:pt x="581" y="2"/>
                    <a:pt x="578" y="5"/>
                  </a:cubicBezTo>
                  <a:cubicBezTo>
                    <a:pt x="473" y="114"/>
                    <a:pt x="424" y="269"/>
                    <a:pt x="337" y="391"/>
                  </a:cubicBezTo>
                  <a:cubicBezTo>
                    <a:pt x="240" y="524"/>
                    <a:pt x="113" y="629"/>
                    <a:pt x="16" y="762"/>
                  </a:cubicBezTo>
                  <a:cubicBezTo>
                    <a:pt x="0" y="783"/>
                    <a:pt x="22" y="813"/>
                    <a:pt x="46" y="813"/>
                  </a:cubicBezTo>
                  <a:cubicBezTo>
                    <a:pt x="49" y="813"/>
                    <a:pt x="52" y="813"/>
                    <a:pt x="55" y="812"/>
                  </a:cubicBezTo>
                  <a:cubicBezTo>
                    <a:pt x="224" y="756"/>
                    <a:pt x="339" y="624"/>
                    <a:pt x="441" y="479"/>
                  </a:cubicBezTo>
                  <a:cubicBezTo>
                    <a:pt x="533" y="347"/>
                    <a:pt x="634" y="180"/>
                    <a:pt x="609" y="14"/>
                  </a:cubicBezTo>
                  <a:cubicBezTo>
                    <a:pt x="608" y="5"/>
                    <a:pt x="599" y="0"/>
                    <a:pt x="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6"/>
            <p:cNvSpPr/>
            <p:nvPr/>
          </p:nvSpPr>
          <p:spPr>
            <a:xfrm>
              <a:off x="5095775" y="2263625"/>
              <a:ext cx="53875" cy="37250"/>
            </a:xfrm>
            <a:custGeom>
              <a:avLst/>
              <a:gdLst/>
              <a:ahLst/>
              <a:cxnLst/>
              <a:rect l="l" t="t" r="r" b="b"/>
              <a:pathLst>
                <a:path w="2155" h="1490" extrusionOk="0">
                  <a:moveTo>
                    <a:pt x="1594" y="0"/>
                  </a:moveTo>
                  <a:cubicBezTo>
                    <a:pt x="897" y="0"/>
                    <a:pt x="255" y="883"/>
                    <a:pt x="13" y="1436"/>
                  </a:cubicBezTo>
                  <a:cubicBezTo>
                    <a:pt x="1" y="1465"/>
                    <a:pt x="22" y="1489"/>
                    <a:pt x="45" y="1489"/>
                  </a:cubicBezTo>
                  <a:cubicBezTo>
                    <a:pt x="55" y="1489"/>
                    <a:pt x="66" y="1484"/>
                    <a:pt x="74" y="1473"/>
                  </a:cubicBezTo>
                  <a:cubicBezTo>
                    <a:pt x="521" y="853"/>
                    <a:pt x="918" y="209"/>
                    <a:pt x="1661" y="209"/>
                  </a:cubicBezTo>
                  <a:cubicBezTo>
                    <a:pt x="1789" y="209"/>
                    <a:pt x="1927" y="228"/>
                    <a:pt x="2077" y="270"/>
                  </a:cubicBezTo>
                  <a:cubicBezTo>
                    <a:pt x="2082" y="271"/>
                    <a:pt x="2087" y="272"/>
                    <a:pt x="2092" y="272"/>
                  </a:cubicBezTo>
                  <a:cubicBezTo>
                    <a:pt x="2138" y="272"/>
                    <a:pt x="2154" y="208"/>
                    <a:pt x="2115" y="180"/>
                  </a:cubicBezTo>
                  <a:cubicBezTo>
                    <a:pt x="1941" y="54"/>
                    <a:pt x="1766" y="0"/>
                    <a:pt x="1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6"/>
            <p:cNvSpPr/>
            <p:nvPr/>
          </p:nvSpPr>
          <p:spPr>
            <a:xfrm>
              <a:off x="5141300" y="2247525"/>
              <a:ext cx="21325" cy="18100"/>
            </a:xfrm>
            <a:custGeom>
              <a:avLst/>
              <a:gdLst/>
              <a:ahLst/>
              <a:cxnLst/>
              <a:rect l="l" t="t" r="r" b="b"/>
              <a:pathLst>
                <a:path w="853" h="724" extrusionOk="0">
                  <a:moveTo>
                    <a:pt x="817" y="0"/>
                  </a:moveTo>
                  <a:cubicBezTo>
                    <a:pt x="811" y="0"/>
                    <a:pt x="806" y="3"/>
                    <a:pt x="801" y="8"/>
                  </a:cubicBezTo>
                  <a:cubicBezTo>
                    <a:pt x="582" y="272"/>
                    <a:pt x="323" y="457"/>
                    <a:pt x="36" y="640"/>
                  </a:cubicBezTo>
                  <a:cubicBezTo>
                    <a:pt x="1" y="662"/>
                    <a:pt x="16" y="723"/>
                    <a:pt x="54" y="723"/>
                  </a:cubicBezTo>
                  <a:cubicBezTo>
                    <a:pt x="59" y="723"/>
                    <a:pt x="64" y="722"/>
                    <a:pt x="70" y="720"/>
                  </a:cubicBezTo>
                  <a:cubicBezTo>
                    <a:pt x="392" y="591"/>
                    <a:pt x="658" y="329"/>
                    <a:pt x="841" y="39"/>
                  </a:cubicBezTo>
                  <a:cubicBezTo>
                    <a:pt x="852" y="21"/>
                    <a:pt x="835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6"/>
            <p:cNvSpPr/>
            <p:nvPr/>
          </p:nvSpPr>
          <p:spPr>
            <a:xfrm>
              <a:off x="5097100" y="2238525"/>
              <a:ext cx="67525" cy="31175"/>
            </a:xfrm>
            <a:custGeom>
              <a:avLst/>
              <a:gdLst/>
              <a:ahLst/>
              <a:cxnLst/>
              <a:rect l="l" t="t" r="r" b="b"/>
              <a:pathLst>
                <a:path w="2701" h="1247" extrusionOk="0">
                  <a:moveTo>
                    <a:pt x="1881" y="0"/>
                  </a:moveTo>
                  <a:cubicBezTo>
                    <a:pt x="1160" y="0"/>
                    <a:pt x="420" y="630"/>
                    <a:pt x="22" y="1184"/>
                  </a:cubicBezTo>
                  <a:cubicBezTo>
                    <a:pt x="0" y="1214"/>
                    <a:pt x="30" y="1246"/>
                    <a:pt x="61" y="1246"/>
                  </a:cubicBezTo>
                  <a:cubicBezTo>
                    <a:pt x="71" y="1246"/>
                    <a:pt x="81" y="1243"/>
                    <a:pt x="89" y="1236"/>
                  </a:cubicBezTo>
                  <a:cubicBezTo>
                    <a:pt x="632" y="723"/>
                    <a:pt x="1204" y="174"/>
                    <a:pt x="1897" y="174"/>
                  </a:cubicBezTo>
                  <a:cubicBezTo>
                    <a:pt x="2124" y="174"/>
                    <a:pt x="2364" y="233"/>
                    <a:pt x="2621" y="371"/>
                  </a:cubicBezTo>
                  <a:cubicBezTo>
                    <a:pt x="2627" y="374"/>
                    <a:pt x="2633" y="376"/>
                    <a:pt x="2640" y="376"/>
                  </a:cubicBezTo>
                  <a:cubicBezTo>
                    <a:pt x="2672" y="376"/>
                    <a:pt x="2700" y="333"/>
                    <a:pt x="2669" y="307"/>
                  </a:cubicBezTo>
                  <a:cubicBezTo>
                    <a:pt x="2422" y="90"/>
                    <a:pt x="2153" y="0"/>
                    <a:pt x="1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6"/>
            <p:cNvSpPr/>
            <p:nvPr/>
          </p:nvSpPr>
          <p:spPr>
            <a:xfrm>
              <a:off x="5145275" y="2175400"/>
              <a:ext cx="32850" cy="67600"/>
            </a:xfrm>
            <a:custGeom>
              <a:avLst/>
              <a:gdLst/>
              <a:ahLst/>
              <a:cxnLst/>
              <a:rect l="l" t="t" r="r" b="b"/>
              <a:pathLst>
                <a:path w="1314" h="2704" extrusionOk="0">
                  <a:moveTo>
                    <a:pt x="170" y="0"/>
                  </a:moveTo>
                  <a:cubicBezTo>
                    <a:pt x="149" y="0"/>
                    <a:pt x="134" y="25"/>
                    <a:pt x="151" y="43"/>
                  </a:cubicBezTo>
                  <a:cubicBezTo>
                    <a:pt x="489" y="399"/>
                    <a:pt x="780" y="743"/>
                    <a:pt x="792" y="1268"/>
                  </a:cubicBezTo>
                  <a:cubicBezTo>
                    <a:pt x="803" y="1814"/>
                    <a:pt x="501" y="2270"/>
                    <a:pt x="64" y="2567"/>
                  </a:cubicBezTo>
                  <a:cubicBezTo>
                    <a:pt x="0" y="2610"/>
                    <a:pt x="38" y="2704"/>
                    <a:pt x="100" y="2704"/>
                  </a:cubicBezTo>
                  <a:cubicBezTo>
                    <a:pt x="112" y="2704"/>
                    <a:pt x="125" y="2700"/>
                    <a:pt x="138" y="2692"/>
                  </a:cubicBezTo>
                  <a:cubicBezTo>
                    <a:pt x="1075" y="2128"/>
                    <a:pt x="1313" y="529"/>
                    <a:pt x="182" y="3"/>
                  </a:cubicBezTo>
                  <a:cubicBezTo>
                    <a:pt x="178" y="1"/>
                    <a:pt x="174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6"/>
            <p:cNvSpPr/>
            <p:nvPr/>
          </p:nvSpPr>
          <p:spPr>
            <a:xfrm>
              <a:off x="5134950" y="2176900"/>
              <a:ext cx="26200" cy="38475"/>
            </a:xfrm>
            <a:custGeom>
              <a:avLst/>
              <a:gdLst/>
              <a:ahLst/>
              <a:cxnLst/>
              <a:rect l="l" t="t" r="r" b="b"/>
              <a:pathLst>
                <a:path w="1048" h="1539" extrusionOk="0">
                  <a:moveTo>
                    <a:pt x="604" y="0"/>
                  </a:moveTo>
                  <a:cubicBezTo>
                    <a:pt x="589" y="0"/>
                    <a:pt x="576" y="16"/>
                    <a:pt x="578" y="33"/>
                  </a:cubicBezTo>
                  <a:cubicBezTo>
                    <a:pt x="629" y="365"/>
                    <a:pt x="713" y="635"/>
                    <a:pt x="546" y="957"/>
                  </a:cubicBezTo>
                  <a:cubicBezTo>
                    <a:pt x="423" y="1194"/>
                    <a:pt x="211" y="1297"/>
                    <a:pt x="25" y="1469"/>
                  </a:cubicBezTo>
                  <a:cubicBezTo>
                    <a:pt x="0" y="1492"/>
                    <a:pt x="18" y="1538"/>
                    <a:pt x="51" y="1538"/>
                  </a:cubicBezTo>
                  <a:cubicBezTo>
                    <a:pt x="52" y="1538"/>
                    <a:pt x="53" y="1538"/>
                    <a:pt x="54" y="1538"/>
                  </a:cubicBezTo>
                  <a:cubicBezTo>
                    <a:pt x="696" y="1511"/>
                    <a:pt x="1047" y="449"/>
                    <a:pt x="620" y="8"/>
                  </a:cubicBezTo>
                  <a:cubicBezTo>
                    <a:pt x="615" y="3"/>
                    <a:pt x="610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6"/>
            <p:cNvSpPr/>
            <p:nvPr/>
          </p:nvSpPr>
          <p:spPr>
            <a:xfrm>
              <a:off x="5090400" y="2202625"/>
              <a:ext cx="51650" cy="47675"/>
            </a:xfrm>
            <a:custGeom>
              <a:avLst/>
              <a:gdLst/>
              <a:ahLst/>
              <a:cxnLst/>
              <a:rect l="l" t="t" r="r" b="b"/>
              <a:pathLst>
                <a:path w="2066" h="1907" extrusionOk="0">
                  <a:moveTo>
                    <a:pt x="2043" y="0"/>
                  </a:moveTo>
                  <a:cubicBezTo>
                    <a:pt x="2037" y="0"/>
                    <a:pt x="2030" y="3"/>
                    <a:pt x="2026" y="9"/>
                  </a:cubicBezTo>
                  <a:cubicBezTo>
                    <a:pt x="1771" y="398"/>
                    <a:pt x="1583" y="785"/>
                    <a:pt x="1230" y="1105"/>
                  </a:cubicBezTo>
                  <a:cubicBezTo>
                    <a:pt x="880" y="1424"/>
                    <a:pt x="488" y="1590"/>
                    <a:pt x="66" y="1787"/>
                  </a:cubicBezTo>
                  <a:cubicBezTo>
                    <a:pt x="1" y="1817"/>
                    <a:pt x="42" y="1906"/>
                    <a:pt x="102" y="1906"/>
                  </a:cubicBezTo>
                  <a:cubicBezTo>
                    <a:pt x="107" y="1906"/>
                    <a:pt x="111" y="1906"/>
                    <a:pt x="115" y="1905"/>
                  </a:cubicBezTo>
                  <a:cubicBezTo>
                    <a:pt x="938" y="1739"/>
                    <a:pt x="1905" y="868"/>
                    <a:pt x="2063" y="26"/>
                  </a:cubicBezTo>
                  <a:cubicBezTo>
                    <a:pt x="2066" y="11"/>
                    <a:pt x="2054" y="0"/>
                    <a:pt x="2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6"/>
            <p:cNvSpPr/>
            <p:nvPr/>
          </p:nvSpPr>
          <p:spPr>
            <a:xfrm>
              <a:off x="5058225" y="2203200"/>
              <a:ext cx="84200" cy="83475"/>
            </a:xfrm>
            <a:custGeom>
              <a:avLst/>
              <a:gdLst/>
              <a:ahLst/>
              <a:cxnLst/>
              <a:rect l="l" t="t" r="r" b="b"/>
              <a:pathLst>
                <a:path w="3368" h="3339" extrusionOk="0">
                  <a:moveTo>
                    <a:pt x="3319" y="1"/>
                  </a:moveTo>
                  <a:cubicBezTo>
                    <a:pt x="3314" y="1"/>
                    <a:pt x="3309" y="2"/>
                    <a:pt x="3304" y="5"/>
                  </a:cubicBezTo>
                  <a:cubicBezTo>
                    <a:pt x="2798" y="280"/>
                    <a:pt x="2194" y="153"/>
                    <a:pt x="1657" y="354"/>
                  </a:cubicBezTo>
                  <a:cubicBezTo>
                    <a:pt x="1272" y="499"/>
                    <a:pt x="931" y="750"/>
                    <a:pt x="673" y="1071"/>
                  </a:cubicBezTo>
                  <a:cubicBezTo>
                    <a:pt x="179" y="1686"/>
                    <a:pt x="1" y="2599"/>
                    <a:pt x="365" y="3316"/>
                  </a:cubicBezTo>
                  <a:cubicBezTo>
                    <a:pt x="374" y="3332"/>
                    <a:pt x="386" y="3338"/>
                    <a:pt x="399" y="3338"/>
                  </a:cubicBezTo>
                  <a:cubicBezTo>
                    <a:pt x="425" y="3338"/>
                    <a:pt x="451" y="3313"/>
                    <a:pt x="446" y="3282"/>
                  </a:cubicBezTo>
                  <a:cubicBezTo>
                    <a:pt x="271" y="2220"/>
                    <a:pt x="447" y="1182"/>
                    <a:pt x="1476" y="626"/>
                  </a:cubicBezTo>
                  <a:cubicBezTo>
                    <a:pt x="2064" y="307"/>
                    <a:pt x="2831" y="496"/>
                    <a:pt x="3343" y="55"/>
                  </a:cubicBezTo>
                  <a:cubicBezTo>
                    <a:pt x="3368" y="35"/>
                    <a:pt x="3346" y="1"/>
                    <a:pt x="3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6"/>
            <p:cNvSpPr/>
            <p:nvPr/>
          </p:nvSpPr>
          <p:spPr>
            <a:xfrm>
              <a:off x="4952525" y="2250700"/>
              <a:ext cx="107600" cy="58650"/>
            </a:xfrm>
            <a:custGeom>
              <a:avLst/>
              <a:gdLst/>
              <a:ahLst/>
              <a:cxnLst/>
              <a:rect l="l" t="t" r="r" b="b"/>
              <a:pathLst>
                <a:path w="4304" h="2346" extrusionOk="0">
                  <a:moveTo>
                    <a:pt x="940" y="0"/>
                  </a:moveTo>
                  <a:cubicBezTo>
                    <a:pt x="166" y="0"/>
                    <a:pt x="0" y="801"/>
                    <a:pt x="179" y="1541"/>
                  </a:cubicBezTo>
                  <a:cubicBezTo>
                    <a:pt x="187" y="1570"/>
                    <a:pt x="206" y="1582"/>
                    <a:pt x="227" y="1582"/>
                  </a:cubicBezTo>
                  <a:cubicBezTo>
                    <a:pt x="259" y="1582"/>
                    <a:pt x="293" y="1553"/>
                    <a:pt x="288" y="1511"/>
                  </a:cubicBezTo>
                  <a:cubicBezTo>
                    <a:pt x="102" y="886"/>
                    <a:pt x="409" y="449"/>
                    <a:pt x="1210" y="199"/>
                  </a:cubicBezTo>
                  <a:cubicBezTo>
                    <a:pt x="1425" y="250"/>
                    <a:pt x="1629" y="331"/>
                    <a:pt x="1823" y="439"/>
                  </a:cubicBezTo>
                  <a:cubicBezTo>
                    <a:pt x="2106" y="583"/>
                    <a:pt x="2374" y="757"/>
                    <a:pt x="2631" y="944"/>
                  </a:cubicBezTo>
                  <a:cubicBezTo>
                    <a:pt x="3214" y="1367"/>
                    <a:pt x="3699" y="1896"/>
                    <a:pt x="4261" y="2340"/>
                  </a:cubicBezTo>
                  <a:cubicBezTo>
                    <a:pt x="4266" y="2344"/>
                    <a:pt x="4271" y="2346"/>
                    <a:pt x="4275" y="2346"/>
                  </a:cubicBezTo>
                  <a:cubicBezTo>
                    <a:pt x="4291" y="2346"/>
                    <a:pt x="4303" y="2327"/>
                    <a:pt x="4291" y="2311"/>
                  </a:cubicBezTo>
                  <a:cubicBezTo>
                    <a:pt x="3575" y="1431"/>
                    <a:pt x="2407" y="298"/>
                    <a:pt x="1254" y="38"/>
                  </a:cubicBezTo>
                  <a:cubicBezTo>
                    <a:pt x="1140" y="12"/>
                    <a:pt x="1036" y="0"/>
                    <a:pt x="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6"/>
            <p:cNvSpPr/>
            <p:nvPr/>
          </p:nvSpPr>
          <p:spPr>
            <a:xfrm>
              <a:off x="4930100" y="2228775"/>
              <a:ext cx="53025" cy="60450"/>
            </a:xfrm>
            <a:custGeom>
              <a:avLst/>
              <a:gdLst/>
              <a:ahLst/>
              <a:cxnLst/>
              <a:rect l="l" t="t" r="r" b="b"/>
              <a:pathLst>
                <a:path w="2121" h="2418" extrusionOk="0">
                  <a:moveTo>
                    <a:pt x="1422" y="1"/>
                  </a:moveTo>
                  <a:cubicBezTo>
                    <a:pt x="929" y="1"/>
                    <a:pt x="433" y="333"/>
                    <a:pt x="250" y="813"/>
                  </a:cubicBezTo>
                  <a:cubicBezTo>
                    <a:pt x="0" y="1467"/>
                    <a:pt x="388" y="2340"/>
                    <a:pt x="1134" y="2417"/>
                  </a:cubicBezTo>
                  <a:cubicBezTo>
                    <a:pt x="1135" y="2417"/>
                    <a:pt x="1136" y="2417"/>
                    <a:pt x="1137" y="2417"/>
                  </a:cubicBezTo>
                  <a:cubicBezTo>
                    <a:pt x="1167" y="2417"/>
                    <a:pt x="1177" y="2370"/>
                    <a:pt x="1150" y="2357"/>
                  </a:cubicBezTo>
                  <a:cubicBezTo>
                    <a:pt x="572" y="2063"/>
                    <a:pt x="130" y="1562"/>
                    <a:pt x="388" y="870"/>
                  </a:cubicBezTo>
                  <a:cubicBezTo>
                    <a:pt x="569" y="381"/>
                    <a:pt x="956" y="195"/>
                    <a:pt x="1382" y="195"/>
                  </a:cubicBezTo>
                  <a:cubicBezTo>
                    <a:pt x="1600" y="195"/>
                    <a:pt x="1828" y="243"/>
                    <a:pt x="2043" y="325"/>
                  </a:cubicBezTo>
                  <a:cubicBezTo>
                    <a:pt x="2048" y="327"/>
                    <a:pt x="2052" y="327"/>
                    <a:pt x="2057" y="327"/>
                  </a:cubicBezTo>
                  <a:cubicBezTo>
                    <a:pt x="2094" y="327"/>
                    <a:pt x="2120" y="272"/>
                    <a:pt x="2088" y="245"/>
                  </a:cubicBezTo>
                  <a:cubicBezTo>
                    <a:pt x="1890" y="75"/>
                    <a:pt x="1656" y="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6"/>
            <p:cNvSpPr/>
            <p:nvPr/>
          </p:nvSpPr>
          <p:spPr>
            <a:xfrm>
              <a:off x="4959850" y="2199350"/>
              <a:ext cx="48050" cy="51075"/>
            </a:xfrm>
            <a:custGeom>
              <a:avLst/>
              <a:gdLst/>
              <a:ahLst/>
              <a:cxnLst/>
              <a:rect l="l" t="t" r="r" b="b"/>
              <a:pathLst>
                <a:path w="1922" h="2043" extrusionOk="0">
                  <a:moveTo>
                    <a:pt x="96" y="1"/>
                  </a:moveTo>
                  <a:cubicBezTo>
                    <a:pt x="83" y="1"/>
                    <a:pt x="70" y="8"/>
                    <a:pt x="68" y="23"/>
                  </a:cubicBezTo>
                  <a:cubicBezTo>
                    <a:pt x="1" y="441"/>
                    <a:pt x="321" y="946"/>
                    <a:pt x="574" y="1255"/>
                  </a:cubicBezTo>
                  <a:cubicBezTo>
                    <a:pt x="909" y="1664"/>
                    <a:pt x="1355" y="1961"/>
                    <a:pt x="1881" y="2043"/>
                  </a:cubicBezTo>
                  <a:cubicBezTo>
                    <a:pt x="1882" y="2043"/>
                    <a:pt x="1883" y="2043"/>
                    <a:pt x="1884" y="2043"/>
                  </a:cubicBezTo>
                  <a:cubicBezTo>
                    <a:pt x="1905" y="2043"/>
                    <a:pt x="1921" y="2013"/>
                    <a:pt x="1898" y="2003"/>
                  </a:cubicBezTo>
                  <a:cubicBezTo>
                    <a:pt x="1472" y="1815"/>
                    <a:pt x="1074" y="1578"/>
                    <a:pt x="759" y="1229"/>
                  </a:cubicBezTo>
                  <a:cubicBezTo>
                    <a:pt x="599" y="1053"/>
                    <a:pt x="465" y="853"/>
                    <a:pt x="360" y="639"/>
                  </a:cubicBezTo>
                  <a:cubicBezTo>
                    <a:pt x="262" y="437"/>
                    <a:pt x="232" y="210"/>
                    <a:pt x="123" y="15"/>
                  </a:cubicBezTo>
                  <a:cubicBezTo>
                    <a:pt x="118" y="6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6"/>
            <p:cNvSpPr/>
            <p:nvPr/>
          </p:nvSpPr>
          <p:spPr>
            <a:xfrm>
              <a:off x="4962500" y="2200625"/>
              <a:ext cx="67800" cy="67075"/>
            </a:xfrm>
            <a:custGeom>
              <a:avLst/>
              <a:gdLst/>
              <a:ahLst/>
              <a:cxnLst/>
              <a:rect l="l" t="t" r="r" b="b"/>
              <a:pathLst>
                <a:path w="2712" h="2683" extrusionOk="0">
                  <a:moveTo>
                    <a:pt x="17" y="1"/>
                  </a:moveTo>
                  <a:cubicBezTo>
                    <a:pt x="6" y="1"/>
                    <a:pt x="0" y="16"/>
                    <a:pt x="9" y="25"/>
                  </a:cubicBezTo>
                  <a:lnTo>
                    <a:pt x="9" y="24"/>
                  </a:lnTo>
                  <a:cubicBezTo>
                    <a:pt x="440" y="438"/>
                    <a:pt x="1093" y="493"/>
                    <a:pt x="1566" y="867"/>
                  </a:cubicBezTo>
                  <a:cubicBezTo>
                    <a:pt x="2161" y="1341"/>
                    <a:pt x="2358" y="1941"/>
                    <a:pt x="2559" y="2642"/>
                  </a:cubicBezTo>
                  <a:cubicBezTo>
                    <a:pt x="2567" y="2670"/>
                    <a:pt x="2589" y="2683"/>
                    <a:pt x="2611" y="2683"/>
                  </a:cubicBezTo>
                  <a:cubicBezTo>
                    <a:pt x="2639" y="2683"/>
                    <a:pt x="2667" y="2662"/>
                    <a:pt x="2670" y="2627"/>
                  </a:cubicBezTo>
                  <a:cubicBezTo>
                    <a:pt x="2712" y="2004"/>
                    <a:pt x="2347" y="1360"/>
                    <a:pt x="1916" y="932"/>
                  </a:cubicBezTo>
                  <a:cubicBezTo>
                    <a:pt x="1398" y="416"/>
                    <a:pt x="694" y="235"/>
                    <a:pt x="22" y="2"/>
                  </a:cubicBezTo>
                  <a:cubicBezTo>
                    <a:pt x="20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6"/>
            <p:cNvSpPr/>
            <p:nvPr/>
          </p:nvSpPr>
          <p:spPr>
            <a:xfrm>
              <a:off x="5018625" y="2210050"/>
              <a:ext cx="10525" cy="38600"/>
            </a:xfrm>
            <a:custGeom>
              <a:avLst/>
              <a:gdLst/>
              <a:ahLst/>
              <a:cxnLst/>
              <a:rect l="l" t="t" r="r" b="b"/>
              <a:pathLst>
                <a:path w="421" h="1544" extrusionOk="0">
                  <a:moveTo>
                    <a:pt x="369" y="0"/>
                  </a:moveTo>
                  <a:cubicBezTo>
                    <a:pt x="359" y="0"/>
                    <a:pt x="349" y="4"/>
                    <a:pt x="341" y="13"/>
                  </a:cubicBezTo>
                  <a:cubicBezTo>
                    <a:pt x="1" y="395"/>
                    <a:pt x="15" y="1065"/>
                    <a:pt x="119" y="1532"/>
                  </a:cubicBezTo>
                  <a:cubicBezTo>
                    <a:pt x="120" y="1540"/>
                    <a:pt x="126" y="1543"/>
                    <a:pt x="132" y="1543"/>
                  </a:cubicBezTo>
                  <a:cubicBezTo>
                    <a:pt x="140" y="1543"/>
                    <a:pt x="150" y="1536"/>
                    <a:pt x="148" y="1525"/>
                  </a:cubicBezTo>
                  <a:cubicBezTo>
                    <a:pt x="110" y="1243"/>
                    <a:pt x="123" y="961"/>
                    <a:pt x="187" y="684"/>
                  </a:cubicBezTo>
                  <a:cubicBezTo>
                    <a:pt x="239" y="463"/>
                    <a:pt x="355" y="270"/>
                    <a:pt x="413" y="54"/>
                  </a:cubicBezTo>
                  <a:cubicBezTo>
                    <a:pt x="421" y="26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6"/>
            <p:cNvSpPr/>
            <p:nvPr/>
          </p:nvSpPr>
          <p:spPr>
            <a:xfrm>
              <a:off x="5027425" y="2209750"/>
              <a:ext cx="38975" cy="56900"/>
            </a:xfrm>
            <a:custGeom>
              <a:avLst/>
              <a:gdLst/>
              <a:ahLst/>
              <a:cxnLst/>
              <a:rect l="l" t="t" r="r" b="b"/>
              <a:pathLst>
                <a:path w="1559" h="2276" extrusionOk="0">
                  <a:moveTo>
                    <a:pt x="44" y="0"/>
                  </a:moveTo>
                  <a:cubicBezTo>
                    <a:pt x="36" y="0"/>
                    <a:pt x="27" y="7"/>
                    <a:pt x="26" y="16"/>
                  </a:cubicBezTo>
                  <a:cubicBezTo>
                    <a:pt x="0" y="377"/>
                    <a:pt x="398" y="559"/>
                    <a:pt x="630" y="767"/>
                  </a:cubicBezTo>
                  <a:cubicBezTo>
                    <a:pt x="1094" y="1188"/>
                    <a:pt x="1203" y="1681"/>
                    <a:pt x="1416" y="2239"/>
                  </a:cubicBezTo>
                  <a:cubicBezTo>
                    <a:pt x="1425" y="2264"/>
                    <a:pt x="1446" y="2276"/>
                    <a:pt x="1466" y="2276"/>
                  </a:cubicBezTo>
                  <a:cubicBezTo>
                    <a:pt x="1491" y="2276"/>
                    <a:pt x="1516" y="2258"/>
                    <a:pt x="1519" y="2224"/>
                  </a:cubicBezTo>
                  <a:cubicBezTo>
                    <a:pt x="1558" y="1796"/>
                    <a:pt x="1311" y="1335"/>
                    <a:pt x="1056" y="1005"/>
                  </a:cubicBezTo>
                  <a:cubicBezTo>
                    <a:pt x="766" y="632"/>
                    <a:pt x="271" y="430"/>
                    <a:pt x="57" y="9"/>
                  </a:cubicBezTo>
                  <a:cubicBezTo>
                    <a:pt x="55" y="3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6"/>
            <p:cNvSpPr/>
            <p:nvPr/>
          </p:nvSpPr>
          <p:spPr>
            <a:xfrm>
              <a:off x="5154350" y="2338950"/>
              <a:ext cx="118100" cy="73825"/>
            </a:xfrm>
            <a:custGeom>
              <a:avLst/>
              <a:gdLst/>
              <a:ahLst/>
              <a:cxnLst/>
              <a:rect l="l" t="t" r="r" b="b"/>
              <a:pathLst>
                <a:path w="4724" h="2953" extrusionOk="0">
                  <a:moveTo>
                    <a:pt x="1394" y="1"/>
                  </a:moveTo>
                  <a:cubicBezTo>
                    <a:pt x="961" y="1"/>
                    <a:pt x="527" y="39"/>
                    <a:pt x="113" y="80"/>
                  </a:cubicBezTo>
                  <a:cubicBezTo>
                    <a:pt x="5" y="91"/>
                    <a:pt x="0" y="257"/>
                    <a:pt x="104" y="257"/>
                  </a:cubicBezTo>
                  <a:cubicBezTo>
                    <a:pt x="107" y="257"/>
                    <a:pt x="110" y="256"/>
                    <a:pt x="113" y="256"/>
                  </a:cubicBezTo>
                  <a:cubicBezTo>
                    <a:pt x="560" y="215"/>
                    <a:pt x="1017" y="169"/>
                    <a:pt x="1470" y="169"/>
                  </a:cubicBezTo>
                  <a:cubicBezTo>
                    <a:pt x="1925" y="169"/>
                    <a:pt x="2377" y="215"/>
                    <a:pt x="2812" y="361"/>
                  </a:cubicBezTo>
                  <a:cubicBezTo>
                    <a:pt x="3892" y="720"/>
                    <a:pt x="4691" y="1746"/>
                    <a:pt x="4284" y="2903"/>
                  </a:cubicBezTo>
                  <a:cubicBezTo>
                    <a:pt x="4275" y="2930"/>
                    <a:pt x="4302" y="2952"/>
                    <a:pt x="4326" y="2952"/>
                  </a:cubicBezTo>
                  <a:cubicBezTo>
                    <a:pt x="4338" y="2952"/>
                    <a:pt x="4350" y="2947"/>
                    <a:pt x="4355" y="2933"/>
                  </a:cubicBezTo>
                  <a:cubicBezTo>
                    <a:pt x="4723" y="2093"/>
                    <a:pt x="4403" y="1190"/>
                    <a:pt x="3685" y="642"/>
                  </a:cubicBezTo>
                  <a:cubicBezTo>
                    <a:pt x="3022" y="136"/>
                    <a:pt x="2210" y="1"/>
                    <a:pt x="1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6"/>
            <p:cNvSpPr/>
            <p:nvPr/>
          </p:nvSpPr>
          <p:spPr>
            <a:xfrm>
              <a:off x="5445125" y="2503475"/>
              <a:ext cx="52275" cy="96250"/>
            </a:xfrm>
            <a:custGeom>
              <a:avLst/>
              <a:gdLst/>
              <a:ahLst/>
              <a:cxnLst/>
              <a:rect l="l" t="t" r="r" b="b"/>
              <a:pathLst>
                <a:path w="2091" h="3850" extrusionOk="0">
                  <a:moveTo>
                    <a:pt x="2091" y="1"/>
                  </a:moveTo>
                  <a:lnTo>
                    <a:pt x="2091" y="1"/>
                  </a:lnTo>
                  <a:cubicBezTo>
                    <a:pt x="2047" y="308"/>
                    <a:pt x="1981" y="618"/>
                    <a:pt x="1883" y="947"/>
                  </a:cubicBezTo>
                  <a:lnTo>
                    <a:pt x="1850" y="1068"/>
                  </a:lnTo>
                  <a:cubicBezTo>
                    <a:pt x="1850" y="1068"/>
                    <a:pt x="1838" y="1108"/>
                    <a:pt x="1817" y="1167"/>
                  </a:cubicBezTo>
                  <a:cubicBezTo>
                    <a:pt x="1797" y="1227"/>
                    <a:pt x="1772" y="1307"/>
                    <a:pt x="1742" y="1386"/>
                  </a:cubicBezTo>
                  <a:cubicBezTo>
                    <a:pt x="1711" y="1464"/>
                    <a:pt x="1681" y="1542"/>
                    <a:pt x="1657" y="1601"/>
                  </a:cubicBezTo>
                  <a:cubicBezTo>
                    <a:pt x="1632" y="1658"/>
                    <a:pt x="1615" y="1696"/>
                    <a:pt x="1615" y="1696"/>
                  </a:cubicBezTo>
                  <a:cubicBezTo>
                    <a:pt x="1434" y="2102"/>
                    <a:pt x="1202" y="2516"/>
                    <a:pt x="920" y="2883"/>
                  </a:cubicBezTo>
                  <a:cubicBezTo>
                    <a:pt x="640" y="3254"/>
                    <a:pt x="321" y="3585"/>
                    <a:pt x="1" y="3849"/>
                  </a:cubicBezTo>
                  <a:cubicBezTo>
                    <a:pt x="205" y="3712"/>
                    <a:pt x="228" y="3712"/>
                    <a:pt x="550" y="3399"/>
                  </a:cubicBezTo>
                  <a:cubicBezTo>
                    <a:pt x="833" y="3114"/>
                    <a:pt x="1080" y="2832"/>
                    <a:pt x="1302" y="2481"/>
                  </a:cubicBezTo>
                  <a:cubicBezTo>
                    <a:pt x="1449" y="2247"/>
                    <a:pt x="1581" y="2004"/>
                    <a:pt x="1687" y="1760"/>
                  </a:cubicBezTo>
                  <a:cubicBezTo>
                    <a:pt x="1687" y="1760"/>
                    <a:pt x="1704" y="1725"/>
                    <a:pt x="1726" y="1675"/>
                  </a:cubicBezTo>
                  <a:cubicBezTo>
                    <a:pt x="1749" y="1624"/>
                    <a:pt x="1775" y="1553"/>
                    <a:pt x="1802" y="1484"/>
                  </a:cubicBezTo>
                  <a:cubicBezTo>
                    <a:pt x="1831" y="1416"/>
                    <a:pt x="1856" y="1345"/>
                    <a:pt x="1872" y="1292"/>
                  </a:cubicBezTo>
                  <a:lnTo>
                    <a:pt x="1903" y="1203"/>
                  </a:lnTo>
                  <a:cubicBezTo>
                    <a:pt x="1943" y="1089"/>
                    <a:pt x="2003" y="835"/>
                    <a:pt x="2042" y="588"/>
                  </a:cubicBezTo>
                  <a:cubicBezTo>
                    <a:pt x="2080" y="339"/>
                    <a:pt x="2091" y="95"/>
                    <a:pt x="2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6"/>
            <p:cNvSpPr/>
            <p:nvPr/>
          </p:nvSpPr>
          <p:spPr>
            <a:xfrm>
              <a:off x="5434400" y="2519500"/>
              <a:ext cx="58950" cy="80150"/>
            </a:xfrm>
            <a:custGeom>
              <a:avLst/>
              <a:gdLst/>
              <a:ahLst/>
              <a:cxnLst/>
              <a:rect l="l" t="t" r="r" b="b"/>
              <a:pathLst>
                <a:path w="2358" h="3206" extrusionOk="0">
                  <a:moveTo>
                    <a:pt x="2357" y="1"/>
                  </a:moveTo>
                  <a:cubicBezTo>
                    <a:pt x="2266" y="266"/>
                    <a:pt x="2155" y="530"/>
                    <a:pt x="2018" y="808"/>
                  </a:cubicBezTo>
                  <a:lnTo>
                    <a:pt x="1970" y="910"/>
                  </a:lnTo>
                  <a:cubicBezTo>
                    <a:pt x="1970" y="910"/>
                    <a:pt x="1954" y="945"/>
                    <a:pt x="1927" y="995"/>
                  </a:cubicBezTo>
                  <a:cubicBezTo>
                    <a:pt x="1900" y="1044"/>
                    <a:pt x="1867" y="1113"/>
                    <a:pt x="1829" y="1178"/>
                  </a:cubicBezTo>
                  <a:cubicBezTo>
                    <a:pt x="1791" y="1243"/>
                    <a:pt x="1753" y="1309"/>
                    <a:pt x="1724" y="1358"/>
                  </a:cubicBezTo>
                  <a:cubicBezTo>
                    <a:pt x="1694" y="1407"/>
                    <a:pt x="1673" y="1438"/>
                    <a:pt x="1673" y="1438"/>
                  </a:cubicBezTo>
                  <a:cubicBezTo>
                    <a:pt x="1459" y="1775"/>
                    <a:pt x="1202" y="2117"/>
                    <a:pt x="911" y="2419"/>
                  </a:cubicBezTo>
                  <a:cubicBezTo>
                    <a:pt x="622" y="2723"/>
                    <a:pt x="306" y="2991"/>
                    <a:pt x="0" y="3206"/>
                  </a:cubicBezTo>
                  <a:cubicBezTo>
                    <a:pt x="196" y="3100"/>
                    <a:pt x="215" y="3101"/>
                    <a:pt x="532" y="2849"/>
                  </a:cubicBezTo>
                  <a:cubicBezTo>
                    <a:pt x="813" y="2620"/>
                    <a:pt x="1064" y="2394"/>
                    <a:pt x="1303" y="2106"/>
                  </a:cubicBezTo>
                  <a:cubicBezTo>
                    <a:pt x="1462" y="1913"/>
                    <a:pt x="1610" y="1713"/>
                    <a:pt x="1738" y="1509"/>
                  </a:cubicBezTo>
                  <a:cubicBezTo>
                    <a:pt x="1738" y="1509"/>
                    <a:pt x="1811" y="1397"/>
                    <a:pt x="1877" y="1279"/>
                  </a:cubicBezTo>
                  <a:cubicBezTo>
                    <a:pt x="1912" y="1222"/>
                    <a:pt x="1944" y="1162"/>
                    <a:pt x="1967" y="1118"/>
                  </a:cubicBezTo>
                  <a:cubicBezTo>
                    <a:pt x="1990" y="1073"/>
                    <a:pt x="2006" y="1043"/>
                    <a:pt x="2006" y="1043"/>
                  </a:cubicBezTo>
                  <a:cubicBezTo>
                    <a:pt x="2058" y="946"/>
                    <a:pt x="2149" y="731"/>
                    <a:pt x="2221" y="516"/>
                  </a:cubicBezTo>
                  <a:cubicBezTo>
                    <a:pt x="2293" y="300"/>
                    <a:pt x="2342" y="85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6"/>
            <p:cNvSpPr/>
            <p:nvPr/>
          </p:nvSpPr>
          <p:spPr>
            <a:xfrm>
              <a:off x="5417975" y="2495275"/>
              <a:ext cx="93725" cy="154050"/>
            </a:xfrm>
            <a:custGeom>
              <a:avLst/>
              <a:gdLst/>
              <a:ahLst/>
              <a:cxnLst/>
              <a:rect l="l" t="t" r="r" b="b"/>
              <a:pathLst>
                <a:path w="3749" h="6162" extrusionOk="0">
                  <a:moveTo>
                    <a:pt x="3719" y="0"/>
                  </a:moveTo>
                  <a:cubicBezTo>
                    <a:pt x="3704" y="207"/>
                    <a:pt x="3696" y="317"/>
                    <a:pt x="3690" y="468"/>
                  </a:cubicBezTo>
                  <a:cubicBezTo>
                    <a:pt x="3682" y="545"/>
                    <a:pt x="3673" y="630"/>
                    <a:pt x="3661" y="743"/>
                  </a:cubicBezTo>
                  <a:cubicBezTo>
                    <a:pt x="3656" y="800"/>
                    <a:pt x="3649" y="864"/>
                    <a:pt x="3643" y="936"/>
                  </a:cubicBezTo>
                  <a:cubicBezTo>
                    <a:pt x="3630" y="1009"/>
                    <a:pt x="3617" y="1090"/>
                    <a:pt x="3601" y="1182"/>
                  </a:cubicBezTo>
                  <a:cubicBezTo>
                    <a:pt x="3486" y="1843"/>
                    <a:pt x="3277" y="2431"/>
                    <a:pt x="2979" y="3046"/>
                  </a:cubicBezTo>
                  <a:cubicBezTo>
                    <a:pt x="2774" y="3457"/>
                    <a:pt x="2540" y="3851"/>
                    <a:pt x="2267" y="4197"/>
                  </a:cubicBezTo>
                  <a:cubicBezTo>
                    <a:pt x="2267" y="4197"/>
                    <a:pt x="2231" y="4246"/>
                    <a:pt x="2174" y="4320"/>
                  </a:cubicBezTo>
                  <a:cubicBezTo>
                    <a:pt x="2118" y="4393"/>
                    <a:pt x="2035" y="4484"/>
                    <a:pt x="1955" y="4578"/>
                  </a:cubicBezTo>
                  <a:cubicBezTo>
                    <a:pt x="1914" y="4625"/>
                    <a:pt x="1874" y="4671"/>
                    <a:pt x="1836" y="4715"/>
                  </a:cubicBezTo>
                  <a:cubicBezTo>
                    <a:pt x="1795" y="4756"/>
                    <a:pt x="1757" y="4793"/>
                    <a:pt x="1724" y="4826"/>
                  </a:cubicBezTo>
                  <a:cubicBezTo>
                    <a:pt x="1659" y="4892"/>
                    <a:pt x="1615" y="4935"/>
                    <a:pt x="1615" y="4935"/>
                  </a:cubicBezTo>
                  <a:cubicBezTo>
                    <a:pt x="1476" y="5081"/>
                    <a:pt x="1159" y="5370"/>
                    <a:pt x="828" y="5625"/>
                  </a:cubicBezTo>
                  <a:cubicBezTo>
                    <a:pt x="745" y="5689"/>
                    <a:pt x="657" y="5744"/>
                    <a:pt x="576" y="5801"/>
                  </a:cubicBezTo>
                  <a:cubicBezTo>
                    <a:pt x="493" y="5856"/>
                    <a:pt x="418" y="5916"/>
                    <a:pt x="341" y="5957"/>
                  </a:cubicBezTo>
                  <a:cubicBezTo>
                    <a:pt x="196" y="6045"/>
                    <a:pt x="74" y="6117"/>
                    <a:pt x="1" y="6161"/>
                  </a:cubicBezTo>
                  <a:cubicBezTo>
                    <a:pt x="473" y="5939"/>
                    <a:pt x="934" y="5654"/>
                    <a:pt x="1381" y="5277"/>
                  </a:cubicBezTo>
                  <a:lnTo>
                    <a:pt x="1542" y="5135"/>
                  </a:lnTo>
                  <a:cubicBezTo>
                    <a:pt x="1542" y="5135"/>
                    <a:pt x="1555" y="5123"/>
                    <a:pt x="1579" y="5103"/>
                  </a:cubicBezTo>
                  <a:cubicBezTo>
                    <a:pt x="1600" y="5081"/>
                    <a:pt x="1633" y="5049"/>
                    <a:pt x="1670" y="5011"/>
                  </a:cubicBezTo>
                  <a:cubicBezTo>
                    <a:pt x="1745" y="4934"/>
                    <a:pt x="1850" y="4837"/>
                    <a:pt x="1945" y="4730"/>
                  </a:cubicBezTo>
                  <a:cubicBezTo>
                    <a:pt x="2039" y="4622"/>
                    <a:pt x="2132" y="4513"/>
                    <a:pt x="2202" y="4432"/>
                  </a:cubicBezTo>
                  <a:cubicBezTo>
                    <a:pt x="2271" y="4349"/>
                    <a:pt x="2313" y="4291"/>
                    <a:pt x="2313" y="4291"/>
                  </a:cubicBezTo>
                  <a:cubicBezTo>
                    <a:pt x="2771" y="3692"/>
                    <a:pt x="3169" y="2980"/>
                    <a:pt x="3405" y="2226"/>
                  </a:cubicBezTo>
                  <a:cubicBezTo>
                    <a:pt x="3647" y="1476"/>
                    <a:pt x="3749" y="697"/>
                    <a:pt x="3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6"/>
            <p:cNvSpPr/>
            <p:nvPr/>
          </p:nvSpPr>
          <p:spPr>
            <a:xfrm>
              <a:off x="5389200" y="2573925"/>
              <a:ext cx="43600" cy="39925"/>
            </a:xfrm>
            <a:custGeom>
              <a:avLst/>
              <a:gdLst/>
              <a:ahLst/>
              <a:cxnLst/>
              <a:rect l="l" t="t" r="r" b="b"/>
              <a:pathLst>
                <a:path w="1744" h="1597" extrusionOk="0">
                  <a:moveTo>
                    <a:pt x="19" y="1"/>
                  </a:moveTo>
                  <a:cubicBezTo>
                    <a:pt x="5" y="69"/>
                    <a:pt x="0" y="107"/>
                    <a:pt x="1" y="160"/>
                  </a:cubicBezTo>
                  <a:cubicBezTo>
                    <a:pt x="6" y="210"/>
                    <a:pt x="9" y="279"/>
                    <a:pt x="50" y="401"/>
                  </a:cubicBezTo>
                  <a:cubicBezTo>
                    <a:pt x="124" y="618"/>
                    <a:pt x="234" y="809"/>
                    <a:pt x="405" y="976"/>
                  </a:cubicBezTo>
                  <a:cubicBezTo>
                    <a:pt x="518" y="1087"/>
                    <a:pt x="649" y="1178"/>
                    <a:pt x="779" y="1256"/>
                  </a:cubicBezTo>
                  <a:cubicBezTo>
                    <a:pt x="779" y="1256"/>
                    <a:pt x="851" y="1299"/>
                    <a:pt x="927" y="1337"/>
                  </a:cubicBezTo>
                  <a:cubicBezTo>
                    <a:pt x="1003" y="1376"/>
                    <a:pt x="1079" y="1411"/>
                    <a:pt x="1079" y="1411"/>
                  </a:cubicBezTo>
                  <a:cubicBezTo>
                    <a:pt x="1205" y="1473"/>
                    <a:pt x="1636" y="1584"/>
                    <a:pt x="1743" y="1597"/>
                  </a:cubicBezTo>
                  <a:cubicBezTo>
                    <a:pt x="1568" y="1521"/>
                    <a:pt x="1402" y="1448"/>
                    <a:pt x="1241" y="1379"/>
                  </a:cubicBezTo>
                  <a:lnTo>
                    <a:pt x="1175" y="1352"/>
                  </a:lnTo>
                  <a:cubicBezTo>
                    <a:pt x="1175" y="1352"/>
                    <a:pt x="1088" y="1314"/>
                    <a:pt x="1004" y="1272"/>
                  </a:cubicBezTo>
                  <a:cubicBezTo>
                    <a:pt x="919" y="1232"/>
                    <a:pt x="839" y="1184"/>
                    <a:pt x="839" y="1184"/>
                  </a:cubicBezTo>
                  <a:cubicBezTo>
                    <a:pt x="625" y="1060"/>
                    <a:pt x="418" y="895"/>
                    <a:pt x="266" y="686"/>
                  </a:cubicBezTo>
                  <a:cubicBezTo>
                    <a:pt x="112" y="482"/>
                    <a:pt x="21" y="234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6"/>
            <p:cNvSpPr/>
            <p:nvPr/>
          </p:nvSpPr>
          <p:spPr>
            <a:xfrm>
              <a:off x="5386925" y="2574925"/>
              <a:ext cx="26575" cy="43900"/>
            </a:xfrm>
            <a:custGeom>
              <a:avLst/>
              <a:gdLst/>
              <a:ahLst/>
              <a:cxnLst/>
              <a:rect l="l" t="t" r="r" b="b"/>
              <a:pathLst>
                <a:path w="1063" h="175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16" y="102"/>
                    <a:pt x="100" y="109"/>
                    <a:pt x="47" y="334"/>
                  </a:cubicBezTo>
                  <a:cubicBezTo>
                    <a:pt x="8" y="536"/>
                    <a:pt x="0" y="736"/>
                    <a:pt x="64" y="945"/>
                  </a:cubicBezTo>
                  <a:cubicBezTo>
                    <a:pt x="108" y="1083"/>
                    <a:pt x="177" y="1212"/>
                    <a:pt x="261" y="1323"/>
                  </a:cubicBezTo>
                  <a:cubicBezTo>
                    <a:pt x="261" y="1323"/>
                    <a:pt x="308" y="1386"/>
                    <a:pt x="362" y="1441"/>
                  </a:cubicBezTo>
                  <a:cubicBezTo>
                    <a:pt x="416" y="1498"/>
                    <a:pt x="477" y="1546"/>
                    <a:pt x="477" y="1546"/>
                  </a:cubicBezTo>
                  <a:cubicBezTo>
                    <a:pt x="525" y="1588"/>
                    <a:pt x="643" y="1658"/>
                    <a:pt x="766" y="1700"/>
                  </a:cubicBezTo>
                  <a:cubicBezTo>
                    <a:pt x="883" y="1743"/>
                    <a:pt x="1004" y="1756"/>
                    <a:pt x="1056" y="1756"/>
                  </a:cubicBezTo>
                  <a:cubicBezTo>
                    <a:pt x="1058" y="1756"/>
                    <a:pt x="1060" y="1756"/>
                    <a:pt x="1062" y="1756"/>
                  </a:cubicBezTo>
                  <a:cubicBezTo>
                    <a:pt x="912" y="1712"/>
                    <a:pt x="767" y="1644"/>
                    <a:pt x="630" y="1545"/>
                  </a:cubicBezTo>
                  <a:lnTo>
                    <a:pt x="579" y="1509"/>
                  </a:lnTo>
                  <a:cubicBezTo>
                    <a:pt x="579" y="1509"/>
                    <a:pt x="512" y="1459"/>
                    <a:pt x="452" y="1401"/>
                  </a:cubicBezTo>
                  <a:cubicBezTo>
                    <a:pt x="393" y="1345"/>
                    <a:pt x="342" y="1278"/>
                    <a:pt x="342" y="1278"/>
                  </a:cubicBezTo>
                  <a:cubicBezTo>
                    <a:pt x="207" y="1106"/>
                    <a:pt x="116" y="884"/>
                    <a:pt x="92" y="655"/>
                  </a:cubicBezTo>
                  <a:cubicBezTo>
                    <a:pt x="65" y="425"/>
                    <a:pt x="106" y="192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6"/>
            <p:cNvSpPr/>
            <p:nvPr/>
          </p:nvSpPr>
          <p:spPr>
            <a:xfrm>
              <a:off x="5360000" y="2580400"/>
              <a:ext cx="25575" cy="50675"/>
            </a:xfrm>
            <a:custGeom>
              <a:avLst/>
              <a:gdLst/>
              <a:ahLst/>
              <a:cxnLst/>
              <a:rect l="l" t="t" r="r" b="b"/>
              <a:pathLst>
                <a:path w="1023" h="2027" extrusionOk="0">
                  <a:moveTo>
                    <a:pt x="580" y="0"/>
                  </a:moveTo>
                  <a:lnTo>
                    <a:pt x="580" y="0"/>
                  </a:lnTo>
                  <a:cubicBezTo>
                    <a:pt x="511" y="29"/>
                    <a:pt x="475" y="49"/>
                    <a:pt x="430" y="81"/>
                  </a:cubicBezTo>
                  <a:cubicBezTo>
                    <a:pt x="387" y="117"/>
                    <a:pt x="328" y="160"/>
                    <a:pt x="246" y="271"/>
                  </a:cubicBezTo>
                  <a:cubicBezTo>
                    <a:pt x="101" y="470"/>
                    <a:pt x="4" y="694"/>
                    <a:pt x="3" y="955"/>
                  </a:cubicBezTo>
                  <a:cubicBezTo>
                    <a:pt x="0" y="1129"/>
                    <a:pt x="47" y="1302"/>
                    <a:pt x="122" y="1449"/>
                  </a:cubicBezTo>
                  <a:cubicBezTo>
                    <a:pt x="122" y="1449"/>
                    <a:pt x="164" y="1533"/>
                    <a:pt x="220" y="1608"/>
                  </a:cubicBezTo>
                  <a:cubicBezTo>
                    <a:pt x="274" y="1685"/>
                    <a:pt x="341" y="1750"/>
                    <a:pt x="341" y="1750"/>
                  </a:cubicBezTo>
                  <a:cubicBezTo>
                    <a:pt x="393" y="1805"/>
                    <a:pt x="525" y="1902"/>
                    <a:pt x="670" y="1959"/>
                  </a:cubicBezTo>
                  <a:cubicBezTo>
                    <a:pt x="800" y="2013"/>
                    <a:pt x="935" y="2027"/>
                    <a:pt x="1002" y="2027"/>
                  </a:cubicBezTo>
                  <a:cubicBezTo>
                    <a:pt x="1010" y="2027"/>
                    <a:pt x="1017" y="2027"/>
                    <a:pt x="1022" y="2026"/>
                  </a:cubicBezTo>
                  <a:cubicBezTo>
                    <a:pt x="840" y="1989"/>
                    <a:pt x="665" y="1906"/>
                    <a:pt x="511" y="1777"/>
                  </a:cubicBezTo>
                  <a:lnTo>
                    <a:pt x="454" y="1730"/>
                  </a:lnTo>
                  <a:cubicBezTo>
                    <a:pt x="454" y="1730"/>
                    <a:pt x="380" y="1663"/>
                    <a:pt x="319" y="1586"/>
                  </a:cubicBezTo>
                  <a:cubicBezTo>
                    <a:pt x="257" y="1510"/>
                    <a:pt x="212" y="1422"/>
                    <a:pt x="212" y="1422"/>
                  </a:cubicBezTo>
                  <a:cubicBezTo>
                    <a:pt x="87" y="1194"/>
                    <a:pt x="56" y="902"/>
                    <a:pt x="132" y="638"/>
                  </a:cubicBezTo>
                  <a:cubicBezTo>
                    <a:pt x="203" y="372"/>
                    <a:pt x="375" y="141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6"/>
            <p:cNvSpPr/>
            <p:nvPr/>
          </p:nvSpPr>
          <p:spPr>
            <a:xfrm>
              <a:off x="5370625" y="2578600"/>
              <a:ext cx="13900" cy="46075"/>
            </a:xfrm>
            <a:custGeom>
              <a:avLst/>
              <a:gdLst/>
              <a:ahLst/>
              <a:cxnLst/>
              <a:rect l="l" t="t" r="r" b="b"/>
              <a:pathLst>
                <a:path w="556" h="1843" extrusionOk="0">
                  <a:moveTo>
                    <a:pt x="126" y="1"/>
                  </a:moveTo>
                  <a:cubicBezTo>
                    <a:pt x="77" y="98"/>
                    <a:pt x="66" y="104"/>
                    <a:pt x="37" y="301"/>
                  </a:cubicBezTo>
                  <a:cubicBezTo>
                    <a:pt x="14" y="476"/>
                    <a:pt x="0" y="644"/>
                    <a:pt x="27" y="827"/>
                  </a:cubicBezTo>
                  <a:cubicBezTo>
                    <a:pt x="46" y="949"/>
                    <a:pt x="74" y="1069"/>
                    <a:pt x="112" y="1180"/>
                  </a:cubicBezTo>
                  <a:cubicBezTo>
                    <a:pt x="112" y="1180"/>
                    <a:pt x="132" y="1244"/>
                    <a:pt x="158" y="1305"/>
                  </a:cubicBezTo>
                  <a:cubicBezTo>
                    <a:pt x="181" y="1367"/>
                    <a:pt x="211" y="1427"/>
                    <a:pt x="211" y="1427"/>
                  </a:cubicBezTo>
                  <a:cubicBezTo>
                    <a:pt x="233" y="1477"/>
                    <a:pt x="298" y="1574"/>
                    <a:pt x="368" y="1659"/>
                  </a:cubicBezTo>
                  <a:cubicBezTo>
                    <a:pt x="441" y="1745"/>
                    <a:pt x="522" y="1817"/>
                    <a:pt x="555" y="1842"/>
                  </a:cubicBezTo>
                  <a:cubicBezTo>
                    <a:pt x="477" y="1731"/>
                    <a:pt x="407" y="1612"/>
                    <a:pt x="341" y="1479"/>
                  </a:cubicBezTo>
                  <a:lnTo>
                    <a:pt x="315" y="1430"/>
                  </a:lnTo>
                  <a:cubicBezTo>
                    <a:pt x="315" y="1430"/>
                    <a:pt x="284" y="1365"/>
                    <a:pt x="255" y="1299"/>
                  </a:cubicBezTo>
                  <a:cubicBezTo>
                    <a:pt x="242" y="1265"/>
                    <a:pt x="229" y="1231"/>
                    <a:pt x="218" y="1206"/>
                  </a:cubicBezTo>
                  <a:cubicBezTo>
                    <a:pt x="209" y="1180"/>
                    <a:pt x="204" y="1163"/>
                    <a:pt x="204" y="1163"/>
                  </a:cubicBezTo>
                  <a:cubicBezTo>
                    <a:pt x="76" y="800"/>
                    <a:pt x="48" y="356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6"/>
            <p:cNvSpPr/>
            <p:nvPr/>
          </p:nvSpPr>
          <p:spPr>
            <a:xfrm>
              <a:off x="5338425" y="2557850"/>
              <a:ext cx="13550" cy="56750"/>
            </a:xfrm>
            <a:custGeom>
              <a:avLst/>
              <a:gdLst/>
              <a:ahLst/>
              <a:cxnLst/>
              <a:rect l="l" t="t" r="r" b="b"/>
              <a:pathLst>
                <a:path w="542" h="2270" extrusionOk="0">
                  <a:moveTo>
                    <a:pt x="541" y="0"/>
                  </a:moveTo>
                  <a:cubicBezTo>
                    <a:pt x="436" y="85"/>
                    <a:pt x="419" y="85"/>
                    <a:pt x="286" y="293"/>
                  </a:cubicBezTo>
                  <a:cubicBezTo>
                    <a:pt x="171" y="483"/>
                    <a:pt x="84" y="673"/>
                    <a:pt x="42" y="900"/>
                  </a:cubicBezTo>
                  <a:cubicBezTo>
                    <a:pt x="15" y="1051"/>
                    <a:pt x="2" y="1204"/>
                    <a:pt x="11" y="1352"/>
                  </a:cubicBezTo>
                  <a:cubicBezTo>
                    <a:pt x="1" y="1352"/>
                    <a:pt x="46" y="1680"/>
                    <a:pt x="52" y="1680"/>
                  </a:cubicBezTo>
                  <a:cubicBezTo>
                    <a:pt x="52" y="1680"/>
                    <a:pt x="52" y="1680"/>
                    <a:pt x="53" y="1680"/>
                  </a:cubicBezTo>
                  <a:cubicBezTo>
                    <a:pt x="64" y="1747"/>
                    <a:pt x="115" y="1882"/>
                    <a:pt x="179" y="2005"/>
                  </a:cubicBezTo>
                  <a:cubicBezTo>
                    <a:pt x="246" y="2127"/>
                    <a:pt x="329" y="2232"/>
                    <a:pt x="366" y="2270"/>
                  </a:cubicBezTo>
                  <a:cubicBezTo>
                    <a:pt x="284" y="2122"/>
                    <a:pt x="221" y="1962"/>
                    <a:pt x="175" y="1783"/>
                  </a:cubicBezTo>
                  <a:lnTo>
                    <a:pt x="156" y="1718"/>
                  </a:lnTo>
                  <a:cubicBezTo>
                    <a:pt x="156" y="1718"/>
                    <a:pt x="150" y="1697"/>
                    <a:pt x="144" y="1663"/>
                  </a:cubicBezTo>
                  <a:cubicBezTo>
                    <a:pt x="138" y="1630"/>
                    <a:pt x="127" y="1587"/>
                    <a:pt x="121" y="1542"/>
                  </a:cubicBezTo>
                  <a:cubicBezTo>
                    <a:pt x="116" y="1497"/>
                    <a:pt x="111" y="1452"/>
                    <a:pt x="107" y="1419"/>
                  </a:cubicBezTo>
                  <a:cubicBezTo>
                    <a:pt x="105" y="1384"/>
                    <a:pt x="104" y="1362"/>
                    <a:pt x="104" y="1362"/>
                  </a:cubicBezTo>
                  <a:cubicBezTo>
                    <a:pt x="94" y="1125"/>
                    <a:pt x="118" y="869"/>
                    <a:pt x="197" y="631"/>
                  </a:cubicBezTo>
                  <a:cubicBezTo>
                    <a:pt x="273" y="392"/>
                    <a:pt x="395" y="172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6"/>
            <p:cNvSpPr/>
            <p:nvPr/>
          </p:nvSpPr>
          <p:spPr>
            <a:xfrm>
              <a:off x="5327675" y="2566250"/>
              <a:ext cx="11675" cy="48375"/>
            </a:xfrm>
            <a:custGeom>
              <a:avLst/>
              <a:gdLst/>
              <a:ahLst/>
              <a:cxnLst/>
              <a:rect l="l" t="t" r="r" b="b"/>
              <a:pathLst>
                <a:path w="467" h="1935" extrusionOk="0">
                  <a:moveTo>
                    <a:pt x="242" y="1"/>
                  </a:moveTo>
                  <a:cubicBezTo>
                    <a:pt x="161" y="119"/>
                    <a:pt x="93" y="254"/>
                    <a:pt x="49" y="410"/>
                  </a:cubicBezTo>
                  <a:lnTo>
                    <a:pt x="36" y="469"/>
                  </a:lnTo>
                  <a:cubicBezTo>
                    <a:pt x="36" y="469"/>
                    <a:pt x="22" y="547"/>
                    <a:pt x="12" y="626"/>
                  </a:cubicBezTo>
                  <a:cubicBezTo>
                    <a:pt x="9" y="666"/>
                    <a:pt x="6" y="704"/>
                    <a:pt x="3" y="735"/>
                  </a:cubicBezTo>
                  <a:cubicBezTo>
                    <a:pt x="2" y="764"/>
                    <a:pt x="2" y="784"/>
                    <a:pt x="2" y="784"/>
                  </a:cubicBezTo>
                  <a:cubicBezTo>
                    <a:pt x="0" y="994"/>
                    <a:pt x="37" y="1219"/>
                    <a:pt x="121" y="1420"/>
                  </a:cubicBezTo>
                  <a:cubicBezTo>
                    <a:pt x="205" y="1622"/>
                    <a:pt x="328" y="1802"/>
                    <a:pt x="466" y="1935"/>
                  </a:cubicBezTo>
                  <a:cubicBezTo>
                    <a:pt x="414" y="1831"/>
                    <a:pt x="404" y="1830"/>
                    <a:pt x="301" y="1656"/>
                  </a:cubicBezTo>
                  <a:cubicBezTo>
                    <a:pt x="213" y="1498"/>
                    <a:pt x="170" y="1335"/>
                    <a:pt x="131" y="1158"/>
                  </a:cubicBezTo>
                  <a:cubicBezTo>
                    <a:pt x="107" y="1038"/>
                    <a:pt x="92" y="915"/>
                    <a:pt x="95" y="799"/>
                  </a:cubicBezTo>
                  <a:cubicBezTo>
                    <a:pt x="95" y="799"/>
                    <a:pt x="94" y="733"/>
                    <a:pt x="101" y="667"/>
                  </a:cubicBezTo>
                  <a:cubicBezTo>
                    <a:pt x="103" y="634"/>
                    <a:pt x="107" y="602"/>
                    <a:pt x="112" y="577"/>
                  </a:cubicBezTo>
                  <a:cubicBezTo>
                    <a:pt x="115" y="553"/>
                    <a:pt x="118" y="537"/>
                    <a:pt x="118" y="537"/>
                  </a:cubicBezTo>
                  <a:cubicBezTo>
                    <a:pt x="125" y="483"/>
                    <a:pt x="141" y="370"/>
                    <a:pt x="166" y="260"/>
                  </a:cubicBezTo>
                  <a:cubicBezTo>
                    <a:pt x="192" y="150"/>
                    <a:pt x="231" y="4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6"/>
            <p:cNvSpPr/>
            <p:nvPr/>
          </p:nvSpPr>
          <p:spPr>
            <a:xfrm>
              <a:off x="5322150" y="2570500"/>
              <a:ext cx="4675" cy="26000"/>
            </a:xfrm>
            <a:custGeom>
              <a:avLst/>
              <a:gdLst/>
              <a:ahLst/>
              <a:cxnLst/>
              <a:rect l="l" t="t" r="r" b="b"/>
              <a:pathLst>
                <a:path w="187" h="1040" extrusionOk="0">
                  <a:moveTo>
                    <a:pt x="148" y="0"/>
                  </a:moveTo>
                  <a:cubicBezTo>
                    <a:pt x="103" y="46"/>
                    <a:pt x="97" y="49"/>
                    <a:pt x="63" y="153"/>
                  </a:cubicBezTo>
                  <a:cubicBezTo>
                    <a:pt x="36" y="246"/>
                    <a:pt x="5" y="334"/>
                    <a:pt x="2" y="436"/>
                  </a:cubicBezTo>
                  <a:cubicBezTo>
                    <a:pt x="1" y="504"/>
                    <a:pt x="3" y="572"/>
                    <a:pt x="10" y="637"/>
                  </a:cubicBezTo>
                  <a:cubicBezTo>
                    <a:pt x="10" y="637"/>
                    <a:pt x="14" y="674"/>
                    <a:pt x="20" y="710"/>
                  </a:cubicBezTo>
                  <a:cubicBezTo>
                    <a:pt x="26" y="746"/>
                    <a:pt x="34" y="782"/>
                    <a:pt x="34" y="782"/>
                  </a:cubicBezTo>
                  <a:cubicBezTo>
                    <a:pt x="43" y="844"/>
                    <a:pt x="146" y="1012"/>
                    <a:pt x="187" y="1039"/>
                  </a:cubicBezTo>
                  <a:cubicBezTo>
                    <a:pt x="167" y="967"/>
                    <a:pt x="152" y="893"/>
                    <a:pt x="138" y="816"/>
                  </a:cubicBezTo>
                  <a:lnTo>
                    <a:pt x="129" y="786"/>
                  </a:lnTo>
                  <a:cubicBezTo>
                    <a:pt x="129" y="786"/>
                    <a:pt x="122" y="749"/>
                    <a:pt x="114" y="711"/>
                  </a:cubicBezTo>
                  <a:cubicBezTo>
                    <a:pt x="108" y="672"/>
                    <a:pt x="103" y="633"/>
                    <a:pt x="103" y="633"/>
                  </a:cubicBezTo>
                  <a:cubicBezTo>
                    <a:pt x="77" y="428"/>
                    <a:pt x="93" y="192"/>
                    <a:pt x="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6"/>
            <p:cNvSpPr/>
            <p:nvPr/>
          </p:nvSpPr>
          <p:spPr>
            <a:xfrm>
              <a:off x="5292500" y="2589325"/>
              <a:ext cx="60350" cy="46125"/>
            </a:xfrm>
            <a:custGeom>
              <a:avLst/>
              <a:gdLst/>
              <a:ahLst/>
              <a:cxnLst/>
              <a:rect l="l" t="t" r="r" b="b"/>
              <a:pathLst>
                <a:path w="2414" h="1845" extrusionOk="0">
                  <a:moveTo>
                    <a:pt x="19" y="1"/>
                  </a:moveTo>
                  <a:cubicBezTo>
                    <a:pt x="4" y="90"/>
                    <a:pt x="0" y="139"/>
                    <a:pt x="3" y="207"/>
                  </a:cubicBezTo>
                  <a:cubicBezTo>
                    <a:pt x="11" y="275"/>
                    <a:pt x="17" y="363"/>
                    <a:pt x="75" y="521"/>
                  </a:cubicBezTo>
                  <a:cubicBezTo>
                    <a:pt x="183" y="800"/>
                    <a:pt x="349" y="1038"/>
                    <a:pt x="588" y="1235"/>
                  </a:cubicBezTo>
                  <a:cubicBezTo>
                    <a:pt x="749" y="1368"/>
                    <a:pt x="930" y="1468"/>
                    <a:pt x="1110" y="1549"/>
                  </a:cubicBezTo>
                  <a:cubicBezTo>
                    <a:pt x="1110" y="1549"/>
                    <a:pt x="1210" y="1595"/>
                    <a:pt x="1315" y="1633"/>
                  </a:cubicBezTo>
                  <a:cubicBezTo>
                    <a:pt x="1419" y="1671"/>
                    <a:pt x="1525" y="1702"/>
                    <a:pt x="1525" y="1702"/>
                  </a:cubicBezTo>
                  <a:cubicBezTo>
                    <a:pt x="1697" y="1763"/>
                    <a:pt x="2273" y="1841"/>
                    <a:pt x="2414" y="1845"/>
                  </a:cubicBezTo>
                  <a:cubicBezTo>
                    <a:pt x="2191" y="1787"/>
                    <a:pt x="1963" y="1732"/>
                    <a:pt x="1721" y="1662"/>
                  </a:cubicBezTo>
                  <a:lnTo>
                    <a:pt x="1631" y="1637"/>
                  </a:lnTo>
                  <a:cubicBezTo>
                    <a:pt x="1631" y="1637"/>
                    <a:pt x="1512" y="1603"/>
                    <a:pt x="1395" y="1563"/>
                  </a:cubicBezTo>
                  <a:cubicBezTo>
                    <a:pt x="1279" y="1523"/>
                    <a:pt x="1166" y="1473"/>
                    <a:pt x="1166" y="1473"/>
                  </a:cubicBezTo>
                  <a:cubicBezTo>
                    <a:pt x="869" y="1345"/>
                    <a:pt x="576" y="1153"/>
                    <a:pt x="362" y="890"/>
                  </a:cubicBezTo>
                  <a:cubicBezTo>
                    <a:pt x="143" y="632"/>
                    <a:pt x="13" y="30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6"/>
            <p:cNvSpPr/>
            <p:nvPr/>
          </p:nvSpPr>
          <p:spPr>
            <a:xfrm>
              <a:off x="5301025" y="2618400"/>
              <a:ext cx="23650" cy="22100"/>
            </a:xfrm>
            <a:custGeom>
              <a:avLst/>
              <a:gdLst/>
              <a:ahLst/>
              <a:cxnLst/>
              <a:rect l="l" t="t" r="r" b="b"/>
              <a:pathLst>
                <a:path w="946" h="884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97"/>
                    <a:pt x="18" y="198"/>
                    <a:pt x="60" y="301"/>
                  </a:cubicBezTo>
                  <a:lnTo>
                    <a:pt x="78" y="337"/>
                  </a:lnTo>
                  <a:cubicBezTo>
                    <a:pt x="78" y="337"/>
                    <a:pt x="104" y="384"/>
                    <a:pt x="132" y="430"/>
                  </a:cubicBezTo>
                  <a:cubicBezTo>
                    <a:pt x="148" y="452"/>
                    <a:pt x="163" y="474"/>
                    <a:pt x="175" y="490"/>
                  </a:cubicBezTo>
                  <a:cubicBezTo>
                    <a:pt x="188" y="506"/>
                    <a:pt x="197" y="517"/>
                    <a:pt x="197" y="517"/>
                  </a:cubicBezTo>
                  <a:cubicBezTo>
                    <a:pt x="287" y="628"/>
                    <a:pt x="406" y="726"/>
                    <a:pt x="540" y="790"/>
                  </a:cubicBezTo>
                  <a:cubicBezTo>
                    <a:pt x="670" y="852"/>
                    <a:pt x="813" y="884"/>
                    <a:pt x="939" y="884"/>
                  </a:cubicBezTo>
                  <a:cubicBezTo>
                    <a:pt x="941" y="884"/>
                    <a:pt x="943" y="884"/>
                    <a:pt x="945" y="884"/>
                  </a:cubicBezTo>
                  <a:cubicBezTo>
                    <a:pt x="874" y="848"/>
                    <a:pt x="868" y="852"/>
                    <a:pt x="742" y="810"/>
                  </a:cubicBezTo>
                  <a:cubicBezTo>
                    <a:pt x="628" y="769"/>
                    <a:pt x="540" y="701"/>
                    <a:pt x="444" y="630"/>
                  </a:cubicBezTo>
                  <a:cubicBezTo>
                    <a:pt x="381" y="580"/>
                    <a:pt x="321" y="526"/>
                    <a:pt x="274" y="465"/>
                  </a:cubicBezTo>
                  <a:cubicBezTo>
                    <a:pt x="274" y="465"/>
                    <a:pt x="246" y="432"/>
                    <a:pt x="222" y="396"/>
                  </a:cubicBezTo>
                  <a:cubicBezTo>
                    <a:pt x="195" y="362"/>
                    <a:pt x="175" y="323"/>
                    <a:pt x="175" y="323"/>
                  </a:cubicBezTo>
                  <a:cubicBezTo>
                    <a:pt x="157" y="292"/>
                    <a:pt x="116" y="230"/>
                    <a:pt x="78" y="164"/>
                  </a:cubicBezTo>
                  <a:cubicBezTo>
                    <a:pt x="43" y="98"/>
                    <a:pt x="15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6"/>
            <p:cNvSpPr/>
            <p:nvPr/>
          </p:nvSpPr>
          <p:spPr>
            <a:xfrm>
              <a:off x="5280025" y="2600900"/>
              <a:ext cx="31425" cy="63925"/>
            </a:xfrm>
            <a:custGeom>
              <a:avLst/>
              <a:gdLst/>
              <a:ahLst/>
              <a:cxnLst/>
              <a:rect l="l" t="t" r="r" b="b"/>
              <a:pathLst>
                <a:path w="1257" h="255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58" y="155"/>
                    <a:pt x="44" y="166"/>
                    <a:pt x="16" y="469"/>
                  </a:cubicBezTo>
                  <a:cubicBezTo>
                    <a:pt x="1" y="740"/>
                    <a:pt x="15" y="998"/>
                    <a:pt x="99" y="1268"/>
                  </a:cubicBezTo>
                  <a:cubicBezTo>
                    <a:pt x="156" y="1449"/>
                    <a:pt x="237" y="1619"/>
                    <a:pt x="331" y="1774"/>
                  </a:cubicBezTo>
                  <a:cubicBezTo>
                    <a:pt x="331" y="1774"/>
                    <a:pt x="384" y="1861"/>
                    <a:pt x="445" y="1942"/>
                  </a:cubicBezTo>
                  <a:cubicBezTo>
                    <a:pt x="505" y="2024"/>
                    <a:pt x="574" y="2100"/>
                    <a:pt x="574" y="2100"/>
                  </a:cubicBezTo>
                  <a:cubicBezTo>
                    <a:pt x="628" y="2162"/>
                    <a:pt x="760" y="2281"/>
                    <a:pt x="903" y="2375"/>
                  </a:cubicBezTo>
                  <a:cubicBezTo>
                    <a:pt x="1044" y="2470"/>
                    <a:pt x="1196" y="2536"/>
                    <a:pt x="1256" y="2557"/>
                  </a:cubicBezTo>
                  <a:cubicBezTo>
                    <a:pt x="1079" y="2448"/>
                    <a:pt x="911" y="2316"/>
                    <a:pt x="752" y="2153"/>
                  </a:cubicBezTo>
                  <a:lnTo>
                    <a:pt x="693" y="2093"/>
                  </a:lnTo>
                  <a:cubicBezTo>
                    <a:pt x="693" y="2093"/>
                    <a:pt x="616" y="2012"/>
                    <a:pt x="548" y="1924"/>
                  </a:cubicBezTo>
                  <a:cubicBezTo>
                    <a:pt x="479" y="1837"/>
                    <a:pt x="421" y="1742"/>
                    <a:pt x="421" y="1742"/>
                  </a:cubicBezTo>
                  <a:cubicBezTo>
                    <a:pt x="263" y="1492"/>
                    <a:pt x="147" y="1195"/>
                    <a:pt x="98" y="890"/>
                  </a:cubicBezTo>
                  <a:cubicBezTo>
                    <a:pt x="45" y="584"/>
                    <a:pt x="60" y="273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6"/>
            <p:cNvSpPr/>
            <p:nvPr/>
          </p:nvSpPr>
          <p:spPr>
            <a:xfrm>
              <a:off x="5261300" y="2583150"/>
              <a:ext cx="12050" cy="68575"/>
            </a:xfrm>
            <a:custGeom>
              <a:avLst/>
              <a:gdLst/>
              <a:ahLst/>
              <a:cxnLst/>
              <a:rect l="l" t="t" r="r" b="b"/>
              <a:pathLst>
                <a:path w="482" h="2743" extrusionOk="0">
                  <a:moveTo>
                    <a:pt x="263" y="0"/>
                  </a:moveTo>
                  <a:lnTo>
                    <a:pt x="263" y="0"/>
                  </a:lnTo>
                  <a:cubicBezTo>
                    <a:pt x="189" y="138"/>
                    <a:pt x="176" y="145"/>
                    <a:pt x="104" y="421"/>
                  </a:cubicBezTo>
                  <a:cubicBezTo>
                    <a:pt x="44" y="669"/>
                    <a:pt x="1" y="903"/>
                    <a:pt x="3" y="1167"/>
                  </a:cubicBezTo>
                  <a:cubicBezTo>
                    <a:pt x="5" y="1343"/>
                    <a:pt x="18" y="1519"/>
                    <a:pt x="47" y="1685"/>
                  </a:cubicBezTo>
                  <a:cubicBezTo>
                    <a:pt x="47" y="1685"/>
                    <a:pt x="61" y="1779"/>
                    <a:pt x="83" y="1872"/>
                  </a:cubicBezTo>
                  <a:cubicBezTo>
                    <a:pt x="93" y="1919"/>
                    <a:pt x="103" y="1964"/>
                    <a:pt x="114" y="1999"/>
                  </a:cubicBezTo>
                  <a:cubicBezTo>
                    <a:pt x="123" y="2032"/>
                    <a:pt x="129" y="2056"/>
                    <a:pt x="129" y="2056"/>
                  </a:cubicBezTo>
                  <a:cubicBezTo>
                    <a:pt x="149" y="2131"/>
                    <a:pt x="210" y="2284"/>
                    <a:pt x="283" y="2426"/>
                  </a:cubicBezTo>
                  <a:cubicBezTo>
                    <a:pt x="356" y="2568"/>
                    <a:pt x="444" y="2696"/>
                    <a:pt x="482" y="2743"/>
                  </a:cubicBezTo>
                  <a:cubicBezTo>
                    <a:pt x="397" y="2565"/>
                    <a:pt x="325" y="2379"/>
                    <a:pt x="262" y="2173"/>
                  </a:cubicBezTo>
                  <a:lnTo>
                    <a:pt x="262" y="2174"/>
                  </a:lnTo>
                  <a:lnTo>
                    <a:pt x="237" y="2098"/>
                  </a:lnTo>
                  <a:cubicBezTo>
                    <a:pt x="237" y="2098"/>
                    <a:pt x="208" y="1998"/>
                    <a:pt x="182" y="1895"/>
                  </a:cubicBezTo>
                  <a:cubicBezTo>
                    <a:pt x="171" y="1843"/>
                    <a:pt x="161" y="1792"/>
                    <a:pt x="152" y="1753"/>
                  </a:cubicBezTo>
                  <a:cubicBezTo>
                    <a:pt x="146" y="1714"/>
                    <a:pt x="141" y="1687"/>
                    <a:pt x="141" y="1687"/>
                  </a:cubicBezTo>
                  <a:cubicBezTo>
                    <a:pt x="97" y="1413"/>
                    <a:pt x="76" y="1115"/>
                    <a:pt x="100" y="824"/>
                  </a:cubicBezTo>
                  <a:cubicBezTo>
                    <a:pt x="122" y="532"/>
                    <a:pt x="181" y="249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6"/>
            <p:cNvSpPr/>
            <p:nvPr/>
          </p:nvSpPr>
          <p:spPr>
            <a:xfrm>
              <a:off x="5253975" y="2572150"/>
              <a:ext cx="13400" cy="80450"/>
            </a:xfrm>
            <a:custGeom>
              <a:avLst/>
              <a:gdLst/>
              <a:ahLst/>
              <a:cxnLst/>
              <a:rect l="l" t="t" r="r" b="b"/>
              <a:pathLst>
                <a:path w="536" h="3218" extrusionOk="0">
                  <a:moveTo>
                    <a:pt x="368" y="0"/>
                  </a:moveTo>
                  <a:cubicBezTo>
                    <a:pt x="311" y="72"/>
                    <a:pt x="283" y="113"/>
                    <a:pt x="250" y="172"/>
                  </a:cubicBezTo>
                  <a:cubicBezTo>
                    <a:pt x="220" y="233"/>
                    <a:pt x="179" y="311"/>
                    <a:pt x="130" y="471"/>
                  </a:cubicBezTo>
                  <a:cubicBezTo>
                    <a:pt x="44" y="758"/>
                    <a:pt x="1" y="1037"/>
                    <a:pt x="12" y="1346"/>
                  </a:cubicBezTo>
                  <a:cubicBezTo>
                    <a:pt x="20" y="1553"/>
                    <a:pt x="50" y="1756"/>
                    <a:pt x="89" y="1950"/>
                  </a:cubicBezTo>
                  <a:cubicBezTo>
                    <a:pt x="89" y="1950"/>
                    <a:pt x="111" y="2059"/>
                    <a:pt x="138" y="2166"/>
                  </a:cubicBezTo>
                  <a:cubicBezTo>
                    <a:pt x="164" y="2273"/>
                    <a:pt x="194" y="2380"/>
                    <a:pt x="194" y="2380"/>
                  </a:cubicBezTo>
                  <a:cubicBezTo>
                    <a:pt x="240" y="2556"/>
                    <a:pt x="468" y="3093"/>
                    <a:pt x="536" y="3217"/>
                  </a:cubicBezTo>
                  <a:cubicBezTo>
                    <a:pt x="467" y="2984"/>
                    <a:pt x="401" y="2755"/>
                    <a:pt x="334" y="2524"/>
                  </a:cubicBezTo>
                  <a:lnTo>
                    <a:pt x="307" y="2435"/>
                  </a:lnTo>
                  <a:cubicBezTo>
                    <a:pt x="307" y="2435"/>
                    <a:pt x="271" y="2315"/>
                    <a:pt x="241" y="2194"/>
                  </a:cubicBezTo>
                  <a:cubicBezTo>
                    <a:pt x="208" y="2074"/>
                    <a:pt x="184" y="1952"/>
                    <a:pt x="184" y="1952"/>
                  </a:cubicBezTo>
                  <a:cubicBezTo>
                    <a:pt x="117" y="1631"/>
                    <a:pt x="78" y="1283"/>
                    <a:pt x="104" y="941"/>
                  </a:cubicBezTo>
                  <a:cubicBezTo>
                    <a:pt x="127" y="599"/>
                    <a:pt x="220" y="268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6"/>
            <p:cNvSpPr/>
            <p:nvPr/>
          </p:nvSpPr>
          <p:spPr>
            <a:xfrm>
              <a:off x="5222125" y="2583075"/>
              <a:ext cx="17250" cy="47450"/>
            </a:xfrm>
            <a:custGeom>
              <a:avLst/>
              <a:gdLst/>
              <a:ahLst/>
              <a:cxnLst/>
              <a:rect l="l" t="t" r="r" b="b"/>
              <a:pathLst>
                <a:path w="690" h="1898" extrusionOk="0">
                  <a:moveTo>
                    <a:pt x="34" y="0"/>
                  </a:moveTo>
                  <a:cubicBezTo>
                    <a:pt x="7" y="110"/>
                    <a:pt x="1" y="119"/>
                    <a:pt x="11" y="324"/>
                  </a:cubicBezTo>
                  <a:cubicBezTo>
                    <a:pt x="22" y="508"/>
                    <a:pt x="35" y="681"/>
                    <a:pt x="86" y="865"/>
                  </a:cubicBezTo>
                  <a:cubicBezTo>
                    <a:pt x="121" y="987"/>
                    <a:pt x="162" y="1108"/>
                    <a:pt x="211" y="1221"/>
                  </a:cubicBezTo>
                  <a:cubicBezTo>
                    <a:pt x="211" y="1221"/>
                    <a:pt x="237" y="1284"/>
                    <a:pt x="267" y="1345"/>
                  </a:cubicBezTo>
                  <a:cubicBezTo>
                    <a:pt x="295" y="1408"/>
                    <a:pt x="330" y="1469"/>
                    <a:pt x="330" y="1469"/>
                  </a:cubicBezTo>
                  <a:cubicBezTo>
                    <a:pt x="354" y="1518"/>
                    <a:pt x="424" y="1617"/>
                    <a:pt x="498" y="1705"/>
                  </a:cubicBezTo>
                  <a:cubicBezTo>
                    <a:pt x="573" y="1793"/>
                    <a:pt x="654" y="1871"/>
                    <a:pt x="690" y="1898"/>
                  </a:cubicBezTo>
                  <a:cubicBezTo>
                    <a:pt x="611" y="1780"/>
                    <a:pt x="536" y="1656"/>
                    <a:pt x="464" y="1518"/>
                  </a:cubicBezTo>
                  <a:lnTo>
                    <a:pt x="434" y="1470"/>
                  </a:lnTo>
                  <a:cubicBezTo>
                    <a:pt x="434" y="1470"/>
                    <a:pt x="399" y="1403"/>
                    <a:pt x="364" y="1334"/>
                  </a:cubicBezTo>
                  <a:cubicBezTo>
                    <a:pt x="331" y="1266"/>
                    <a:pt x="301" y="1196"/>
                    <a:pt x="301" y="1196"/>
                  </a:cubicBezTo>
                  <a:cubicBezTo>
                    <a:pt x="139" y="827"/>
                    <a:pt x="42" y="379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6"/>
            <p:cNvSpPr/>
            <p:nvPr/>
          </p:nvSpPr>
          <p:spPr>
            <a:xfrm>
              <a:off x="5226225" y="2587500"/>
              <a:ext cx="12750" cy="23525"/>
            </a:xfrm>
            <a:custGeom>
              <a:avLst/>
              <a:gdLst/>
              <a:ahLst/>
              <a:cxnLst/>
              <a:rect l="l" t="t" r="r" b="b"/>
              <a:pathLst>
                <a:path w="510" h="941" extrusionOk="0">
                  <a:moveTo>
                    <a:pt x="0" y="0"/>
                  </a:moveTo>
                  <a:cubicBezTo>
                    <a:pt x="4" y="64"/>
                    <a:pt x="6" y="67"/>
                    <a:pt x="51" y="164"/>
                  </a:cubicBezTo>
                  <a:cubicBezTo>
                    <a:pt x="92" y="249"/>
                    <a:pt x="118" y="335"/>
                    <a:pt x="164" y="420"/>
                  </a:cubicBezTo>
                  <a:cubicBezTo>
                    <a:pt x="196" y="477"/>
                    <a:pt x="226" y="535"/>
                    <a:pt x="255" y="590"/>
                  </a:cubicBezTo>
                  <a:lnTo>
                    <a:pt x="321" y="714"/>
                  </a:lnTo>
                  <a:cubicBezTo>
                    <a:pt x="348" y="765"/>
                    <a:pt x="470" y="910"/>
                    <a:pt x="509" y="940"/>
                  </a:cubicBezTo>
                  <a:cubicBezTo>
                    <a:pt x="487" y="869"/>
                    <a:pt x="462" y="796"/>
                    <a:pt x="429" y="721"/>
                  </a:cubicBezTo>
                  <a:lnTo>
                    <a:pt x="415" y="695"/>
                  </a:lnTo>
                  <a:lnTo>
                    <a:pt x="341" y="552"/>
                  </a:lnTo>
                  <a:cubicBezTo>
                    <a:pt x="241" y="365"/>
                    <a:pt x="114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6"/>
            <p:cNvSpPr/>
            <p:nvPr/>
          </p:nvSpPr>
          <p:spPr>
            <a:xfrm>
              <a:off x="5203750" y="2545925"/>
              <a:ext cx="23175" cy="64275"/>
            </a:xfrm>
            <a:custGeom>
              <a:avLst/>
              <a:gdLst/>
              <a:ahLst/>
              <a:cxnLst/>
              <a:rect l="l" t="t" r="r" b="b"/>
              <a:pathLst>
                <a:path w="927" h="2571" extrusionOk="0">
                  <a:moveTo>
                    <a:pt x="926" y="0"/>
                  </a:moveTo>
                  <a:cubicBezTo>
                    <a:pt x="805" y="96"/>
                    <a:pt x="790" y="98"/>
                    <a:pt x="618" y="319"/>
                  </a:cubicBezTo>
                  <a:cubicBezTo>
                    <a:pt x="469" y="520"/>
                    <a:pt x="338" y="716"/>
                    <a:pt x="238" y="956"/>
                  </a:cubicBezTo>
                  <a:cubicBezTo>
                    <a:pt x="172" y="1117"/>
                    <a:pt x="117" y="1282"/>
                    <a:pt x="81" y="1444"/>
                  </a:cubicBezTo>
                  <a:cubicBezTo>
                    <a:pt x="81" y="1444"/>
                    <a:pt x="57" y="1535"/>
                    <a:pt x="42" y="1627"/>
                  </a:cubicBezTo>
                  <a:cubicBezTo>
                    <a:pt x="32" y="1673"/>
                    <a:pt x="25" y="1719"/>
                    <a:pt x="21" y="1754"/>
                  </a:cubicBezTo>
                  <a:cubicBezTo>
                    <a:pt x="17" y="1789"/>
                    <a:pt x="14" y="1812"/>
                    <a:pt x="14" y="1812"/>
                  </a:cubicBezTo>
                  <a:cubicBezTo>
                    <a:pt x="3" y="1887"/>
                    <a:pt x="1" y="2051"/>
                    <a:pt x="12" y="2207"/>
                  </a:cubicBezTo>
                  <a:cubicBezTo>
                    <a:pt x="25" y="2364"/>
                    <a:pt x="58" y="2513"/>
                    <a:pt x="74" y="2571"/>
                  </a:cubicBezTo>
                  <a:cubicBezTo>
                    <a:pt x="64" y="2377"/>
                    <a:pt x="70" y="2180"/>
                    <a:pt x="91" y="1969"/>
                  </a:cubicBezTo>
                  <a:lnTo>
                    <a:pt x="97" y="1892"/>
                  </a:lnTo>
                  <a:cubicBezTo>
                    <a:pt x="97" y="1892"/>
                    <a:pt x="109" y="1789"/>
                    <a:pt x="124" y="1686"/>
                  </a:cubicBezTo>
                  <a:cubicBezTo>
                    <a:pt x="134" y="1635"/>
                    <a:pt x="143" y="1585"/>
                    <a:pt x="151" y="1546"/>
                  </a:cubicBezTo>
                  <a:cubicBezTo>
                    <a:pt x="161" y="1508"/>
                    <a:pt x="166" y="1483"/>
                    <a:pt x="166" y="1483"/>
                  </a:cubicBezTo>
                  <a:cubicBezTo>
                    <a:pt x="231" y="1216"/>
                    <a:pt x="326" y="938"/>
                    <a:pt x="460" y="684"/>
                  </a:cubicBezTo>
                  <a:cubicBezTo>
                    <a:pt x="592" y="428"/>
                    <a:pt x="755" y="193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6"/>
            <p:cNvSpPr/>
            <p:nvPr/>
          </p:nvSpPr>
          <p:spPr>
            <a:xfrm>
              <a:off x="5185650" y="2517925"/>
              <a:ext cx="21425" cy="71575"/>
            </a:xfrm>
            <a:custGeom>
              <a:avLst/>
              <a:gdLst/>
              <a:ahLst/>
              <a:cxnLst/>
              <a:rect l="l" t="t" r="r" b="b"/>
              <a:pathLst>
                <a:path w="857" h="2863" extrusionOk="0">
                  <a:moveTo>
                    <a:pt x="856" y="0"/>
                  </a:moveTo>
                  <a:lnTo>
                    <a:pt x="856" y="0"/>
                  </a:lnTo>
                  <a:cubicBezTo>
                    <a:pt x="775" y="144"/>
                    <a:pt x="770" y="153"/>
                    <a:pt x="667" y="432"/>
                  </a:cubicBezTo>
                  <a:cubicBezTo>
                    <a:pt x="575" y="681"/>
                    <a:pt x="481" y="910"/>
                    <a:pt x="400" y="1170"/>
                  </a:cubicBezTo>
                  <a:cubicBezTo>
                    <a:pt x="346" y="1345"/>
                    <a:pt x="294" y="1519"/>
                    <a:pt x="246" y="1687"/>
                  </a:cubicBezTo>
                  <a:lnTo>
                    <a:pt x="140" y="2067"/>
                  </a:lnTo>
                  <a:cubicBezTo>
                    <a:pt x="95" y="2221"/>
                    <a:pt x="8" y="2736"/>
                    <a:pt x="0" y="2862"/>
                  </a:cubicBezTo>
                  <a:cubicBezTo>
                    <a:pt x="64" y="2652"/>
                    <a:pt x="125" y="2447"/>
                    <a:pt x="187" y="2244"/>
                  </a:cubicBezTo>
                  <a:lnTo>
                    <a:pt x="209" y="2163"/>
                  </a:lnTo>
                  <a:lnTo>
                    <a:pt x="330" y="1731"/>
                  </a:lnTo>
                  <a:cubicBezTo>
                    <a:pt x="493" y="1161"/>
                    <a:pt x="686" y="524"/>
                    <a:pt x="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6"/>
            <p:cNvSpPr/>
            <p:nvPr/>
          </p:nvSpPr>
          <p:spPr>
            <a:xfrm>
              <a:off x="5187200" y="2534250"/>
              <a:ext cx="7350" cy="24475"/>
            </a:xfrm>
            <a:custGeom>
              <a:avLst/>
              <a:gdLst/>
              <a:ahLst/>
              <a:cxnLst/>
              <a:rect l="l" t="t" r="r" b="b"/>
              <a:pathLst>
                <a:path w="294" h="979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54" y="46"/>
                    <a:pt x="252" y="49"/>
                    <a:pt x="218" y="145"/>
                  </a:cubicBezTo>
                  <a:cubicBezTo>
                    <a:pt x="188" y="231"/>
                    <a:pt x="147" y="305"/>
                    <a:pt x="121" y="395"/>
                  </a:cubicBezTo>
                  <a:cubicBezTo>
                    <a:pt x="104" y="454"/>
                    <a:pt x="86" y="514"/>
                    <a:pt x="69" y="571"/>
                  </a:cubicBezTo>
                  <a:lnTo>
                    <a:pt x="30" y="699"/>
                  </a:lnTo>
                  <a:cubicBezTo>
                    <a:pt x="14" y="751"/>
                    <a:pt x="1" y="932"/>
                    <a:pt x="7" y="979"/>
                  </a:cubicBezTo>
                  <a:cubicBezTo>
                    <a:pt x="41" y="916"/>
                    <a:pt x="73" y="850"/>
                    <a:pt x="102" y="777"/>
                  </a:cubicBezTo>
                  <a:lnTo>
                    <a:pt x="111" y="750"/>
                  </a:lnTo>
                  <a:lnTo>
                    <a:pt x="155" y="604"/>
                  </a:lnTo>
                  <a:cubicBezTo>
                    <a:pt x="215" y="410"/>
                    <a:pt x="264" y="187"/>
                    <a:pt x="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6"/>
            <p:cNvSpPr/>
            <p:nvPr/>
          </p:nvSpPr>
          <p:spPr>
            <a:xfrm>
              <a:off x="5151225" y="2487825"/>
              <a:ext cx="24800" cy="71725"/>
            </a:xfrm>
            <a:custGeom>
              <a:avLst/>
              <a:gdLst/>
              <a:ahLst/>
              <a:cxnLst/>
              <a:rect l="l" t="t" r="r" b="b"/>
              <a:pathLst>
                <a:path w="992" h="2869" extrusionOk="0">
                  <a:moveTo>
                    <a:pt x="991" y="1"/>
                  </a:moveTo>
                  <a:lnTo>
                    <a:pt x="991" y="1"/>
                  </a:lnTo>
                  <a:cubicBezTo>
                    <a:pt x="868" y="116"/>
                    <a:pt x="853" y="121"/>
                    <a:pt x="677" y="375"/>
                  </a:cubicBezTo>
                  <a:cubicBezTo>
                    <a:pt x="524" y="605"/>
                    <a:pt x="390" y="826"/>
                    <a:pt x="283" y="1091"/>
                  </a:cubicBezTo>
                  <a:cubicBezTo>
                    <a:pt x="212" y="1268"/>
                    <a:pt x="152" y="1449"/>
                    <a:pt x="109" y="1627"/>
                  </a:cubicBezTo>
                  <a:cubicBezTo>
                    <a:pt x="109" y="1627"/>
                    <a:pt x="82" y="1726"/>
                    <a:pt x="62" y="1827"/>
                  </a:cubicBezTo>
                  <a:cubicBezTo>
                    <a:pt x="51" y="1877"/>
                    <a:pt x="42" y="1928"/>
                    <a:pt x="36" y="1965"/>
                  </a:cubicBezTo>
                  <a:cubicBezTo>
                    <a:pt x="30" y="2004"/>
                    <a:pt x="25" y="2029"/>
                    <a:pt x="25" y="2029"/>
                  </a:cubicBezTo>
                  <a:cubicBezTo>
                    <a:pt x="11" y="2112"/>
                    <a:pt x="1" y="2291"/>
                    <a:pt x="4" y="2464"/>
                  </a:cubicBezTo>
                  <a:cubicBezTo>
                    <a:pt x="8" y="2637"/>
                    <a:pt x="29" y="2803"/>
                    <a:pt x="41" y="2868"/>
                  </a:cubicBezTo>
                  <a:cubicBezTo>
                    <a:pt x="45" y="2655"/>
                    <a:pt x="62" y="2438"/>
                    <a:pt x="96" y="2205"/>
                  </a:cubicBezTo>
                  <a:lnTo>
                    <a:pt x="105" y="2119"/>
                  </a:lnTo>
                  <a:cubicBezTo>
                    <a:pt x="105" y="2119"/>
                    <a:pt x="123" y="2005"/>
                    <a:pt x="143" y="1893"/>
                  </a:cubicBezTo>
                  <a:cubicBezTo>
                    <a:pt x="155" y="1837"/>
                    <a:pt x="167" y="1780"/>
                    <a:pt x="176" y="1737"/>
                  </a:cubicBezTo>
                  <a:cubicBezTo>
                    <a:pt x="187" y="1696"/>
                    <a:pt x="193" y="1668"/>
                    <a:pt x="193" y="1668"/>
                  </a:cubicBezTo>
                  <a:cubicBezTo>
                    <a:pt x="269" y="1374"/>
                    <a:pt x="374" y="1067"/>
                    <a:pt x="513" y="780"/>
                  </a:cubicBezTo>
                  <a:cubicBezTo>
                    <a:pt x="652" y="494"/>
                    <a:pt x="818" y="227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6"/>
            <p:cNvSpPr/>
            <p:nvPr/>
          </p:nvSpPr>
          <p:spPr>
            <a:xfrm>
              <a:off x="5148225" y="2504375"/>
              <a:ext cx="11800" cy="23575"/>
            </a:xfrm>
            <a:custGeom>
              <a:avLst/>
              <a:gdLst/>
              <a:ahLst/>
              <a:cxnLst/>
              <a:rect l="l" t="t" r="r" b="b"/>
              <a:pathLst>
                <a:path w="472" h="943" extrusionOk="0">
                  <a:moveTo>
                    <a:pt x="472" y="0"/>
                  </a:moveTo>
                  <a:cubicBezTo>
                    <a:pt x="417" y="30"/>
                    <a:pt x="411" y="32"/>
                    <a:pt x="347" y="116"/>
                  </a:cubicBezTo>
                  <a:cubicBezTo>
                    <a:pt x="289" y="192"/>
                    <a:pt x="228" y="258"/>
                    <a:pt x="181" y="344"/>
                  </a:cubicBezTo>
                  <a:cubicBezTo>
                    <a:pt x="151" y="403"/>
                    <a:pt x="122" y="462"/>
                    <a:pt x="96" y="519"/>
                  </a:cubicBezTo>
                  <a:cubicBezTo>
                    <a:pt x="96" y="519"/>
                    <a:pt x="82" y="552"/>
                    <a:pt x="68" y="584"/>
                  </a:cubicBezTo>
                  <a:cubicBezTo>
                    <a:pt x="55" y="618"/>
                    <a:pt x="42" y="650"/>
                    <a:pt x="42" y="650"/>
                  </a:cubicBezTo>
                  <a:cubicBezTo>
                    <a:pt x="18" y="704"/>
                    <a:pt x="1" y="895"/>
                    <a:pt x="11" y="942"/>
                  </a:cubicBezTo>
                  <a:cubicBezTo>
                    <a:pt x="49" y="861"/>
                    <a:pt x="83" y="790"/>
                    <a:pt x="109" y="735"/>
                  </a:cubicBezTo>
                  <a:lnTo>
                    <a:pt x="109" y="736"/>
                  </a:lnTo>
                  <a:lnTo>
                    <a:pt x="118" y="708"/>
                  </a:lnTo>
                  <a:cubicBezTo>
                    <a:pt x="118" y="708"/>
                    <a:pt x="132" y="671"/>
                    <a:pt x="147" y="635"/>
                  </a:cubicBezTo>
                  <a:cubicBezTo>
                    <a:pt x="163" y="599"/>
                    <a:pt x="178" y="563"/>
                    <a:pt x="178" y="563"/>
                  </a:cubicBezTo>
                  <a:cubicBezTo>
                    <a:pt x="261" y="375"/>
                    <a:pt x="368" y="167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6"/>
            <p:cNvSpPr/>
            <p:nvPr/>
          </p:nvSpPr>
          <p:spPr>
            <a:xfrm>
              <a:off x="5133300" y="2443775"/>
              <a:ext cx="24050" cy="90375"/>
            </a:xfrm>
            <a:custGeom>
              <a:avLst/>
              <a:gdLst/>
              <a:ahLst/>
              <a:cxnLst/>
              <a:rect l="l" t="t" r="r" b="b"/>
              <a:pathLst>
                <a:path w="962" h="3615" extrusionOk="0">
                  <a:moveTo>
                    <a:pt x="962" y="0"/>
                  </a:moveTo>
                  <a:lnTo>
                    <a:pt x="962" y="0"/>
                  </a:lnTo>
                  <a:cubicBezTo>
                    <a:pt x="828" y="159"/>
                    <a:pt x="811" y="166"/>
                    <a:pt x="623" y="495"/>
                  </a:cubicBezTo>
                  <a:cubicBezTo>
                    <a:pt x="461" y="794"/>
                    <a:pt x="324" y="1079"/>
                    <a:pt x="222" y="1414"/>
                  </a:cubicBezTo>
                  <a:cubicBezTo>
                    <a:pt x="155" y="1639"/>
                    <a:pt x="101" y="1866"/>
                    <a:pt x="67" y="2089"/>
                  </a:cubicBezTo>
                  <a:cubicBezTo>
                    <a:pt x="67" y="2089"/>
                    <a:pt x="45" y="2214"/>
                    <a:pt x="32" y="2339"/>
                  </a:cubicBezTo>
                  <a:cubicBezTo>
                    <a:pt x="23" y="2401"/>
                    <a:pt x="18" y="2463"/>
                    <a:pt x="15" y="2511"/>
                  </a:cubicBezTo>
                  <a:cubicBezTo>
                    <a:pt x="11" y="2558"/>
                    <a:pt x="9" y="2590"/>
                    <a:pt x="9" y="2590"/>
                  </a:cubicBezTo>
                  <a:cubicBezTo>
                    <a:pt x="1" y="2693"/>
                    <a:pt x="5" y="2912"/>
                    <a:pt x="24" y="3123"/>
                  </a:cubicBezTo>
                  <a:cubicBezTo>
                    <a:pt x="45" y="3335"/>
                    <a:pt x="86" y="3537"/>
                    <a:pt x="106" y="3615"/>
                  </a:cubicBezTo>
                  <a:cubicBezTo>
                    <a:pt x="84" y="3353"/>
                    <a:pt x="80" y="3086"/>
                    <a:pt x="93" y="2796"/>
                  </a:cubicBezTo>
                  <a:lnTo>
                    <a:pt x="96" y="2690"/>
                  </a:lnTo>
                  <a:cubicBezTo>
                    <a:pt x="96" y="2690"/>
                    <a:pt x="97" y="2655"/>
                    <a:pt x="101" y="2602"/>
                  </a:cubicBezTo>
                  <a:cubicBezTo>
                    <a:pt x="106" y="2549"/>
                    <a:pt x="109" y="2478"/>
                    <a:pt x="116" y="2408"/>
                  </a:cubicBezTo>
                  <a:cubicBezTo>
                    <a:pt x="125" y="2338"/>
                    <a:pt x="134" y="2268"/>
                    <a:pt x="140" y="2215"/>
                  </a:cubicBezTo>
                  <a:cubicBezTo>
                    <a:pt x="149" y="2162"/>
                    <a:pt x="154" y="2127"/>
                    <a:pt x="154" y="2127"/>
                  </a:cubicBezTo>
                  <a:cubicBezTo>
                    <a:pt x="215" y="1757"/>
                    <a:pt x="311" y="1369"/>
                    <a:pt x="454" y="1005"/>
                  </a:cubicBezTo>
                  <a:cubicBezTo>
                    <a:pt x="594" y="638"/>
                    <a:pt x="772" y="294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6"/>
            <p:cNvSpPr/>
            <p:nvPr/>
          </p:nvSpPr>
          <p:spPr>
            <a:xfrm>
              <a:off x="5131150" y="2458200"/>
              <a:ext cx="9975" cy="30825"/>
            </a:xfrm>
            <a:custGeom>
              <a:avLst/>
              <a:gdLst/>
              <a:ahLst/>
              <a:cxnLst/>
              <a:rect l="l" t="t" r="r" b="b"/>
              <a:pathLst>
                <a:path w="399" h="1233" extrusionOk="0">
                  <a:moveTo>
                    <a:pt x="398" y="1"/>
                  </a:moveTo>
                  <a:lnTo>
                    <a:pt x="398" y="1"/>
                  </a:lnTo>
                  <a:cubicBezTo>
                    <a:pt x="352" y="60"/>
                    <a:pt x="348" y="63"/>
                    <a:pt x="305" y="184"/>
                  </a:cubicBezTo>
                  <a:cubicBezTo>
                    <a:pt x="265" y="292"/>
                    <a:pt x="215" y="388"/>
                    <a:pt x="180" y="500"/>
                  </a:cubicBezTo>
                  <a:cubicBezTo>
                    <a:pt x="155" y="575"/>
                    <a:pt x="131" y="649"/>
                    <a:pt x="107" y="722"/>
                  </a:cubicBezTo>
                  <a:cubicBezTo>
                    <a:pt x="107" y="722"/>
                    <a:pt x="54" y="883"/>
                    <a:pt x="54" y="883"/>
                  </a:cubicBezTo>
                  <a:cubicBezTo>
                    <a:pt x="33" y="949"/>
                    <a:pt x="0" y="1175"/>
                    <a:pt x="3" y="1232"/>
                  </a:cubicBezTo>
                  <a:cubicBezTo>
                    <a:pt x="43" y="1152"/>
                    <a:pt x="83" y="1069"/>
                    <a:pt x="120" y="977"/>
                  </a:cubicBezTo>
                  <a:lnTo>
                    <a:pt x="121" y="977"/>
                  </a:lnTo>
                  <a:lnTo>
                    <a:pt x="132" y="942"/>
                  </a:lnTo>
                  <a:lnTo>
                    <a:pt x="193" y="757"/>
                  </a:lnTo>
                  <a:cubicBezTo>
                    <a:pt x="274" y="514"/>
                    <a:pt x="346" y="234"/>
                    <a:pt x="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6"/>
            <p:cNvSpPr/>
            <p:nvPr/>
          </p:nvSpPr>
          <p:spPr>
            <a:xfrm>
              <a:off x="5115025" y="2412300"/>
              <a:ext cx="23950" cy="95650"/>
            </a:xfrm>
            <a:custGeom>
              <a:avLst/>
              <a:gdLst/>
              <a:ahLst/>
              <a:cxnLst/>
              <a:rect l="l" t="t" r="r" b="b"/>
              <a:pathLst>
                <a:path w="958" h="3826" extrusionOk="0">
                  <a:moveTo>
                    <a:pt x="958" y="0"/>
                  </a:moveTo>
                  <a:cubicBezTo>
                    <a:pt x="835" y="181"/>
                    <a:pt x="820" y="191"/>
                    <a:pt x="654" y="550"/>
                  </a:cubicBezTo>
                  <a:cubicBezTo>
                    <a:pt x="507" y="873"/>
                    <a:pt x="378" y="1176"/>
                    <a:pt x="276" y="1527"/>
                  </a:cubicBezTo>
                  <a:cubicBezTo>
                    <a:pt x="209" y="1762"/>
                    <a:pt x="151" y="1999"/>
                    <a:pt x="109" y="2229"/>
                  </a:cubicBezTo>
                  <a:cubicBezTo>
                    <a:pt x="109" y="2229"/>
                    <a:pt x="83" y="2358"/>
                    <a:pt x="63" y="2487"/>
                  </a:cubicBezTo>
                  <a:cubicBezTo>
                    <a:pt x="53" y="2552"/>
                    <a:pt x="44" y="2618"/>
                    <a:pt x="37" y="2667"/>
                  </a:cubicBezTo>
                  <a:cubicBezTo>
                    <a:pt x="31" y="2716"/>
                    <a:pt x="27" y="2748"/>
                    <a:pt x="27" y="2748"/>
                  </a:cubicBezTo>
                  <a:cubicBezTo>
                    <a:pt x="13" y="2855"/>
                    <a:pt x="1" y="3083"/>
                    <a:pt x="2" y="3305"/>
                  </a:cubicBezTo>
                  <a:cubicBezTo>
                    <a:pt x="3" y="3527"/>
                    <a:pt x="20" y="3742"/>
                    <a:pt x="31" y="3825"/>
                  </a:cubicBezTo>
                  <a:cubicBezTo>
                    <a:pt x="41" y="3550"/>
                    <a:pt x="61" y="3271"/>
                    <a:pt x="96" y="2970"/>
                  </a:cubicBezTo>
                  <a:lnTo>
                    <a:pt x="107" y="2858"/>
                  </a:lnTo>
                  <a:cubicBezTo>
                    <a:pt x="107" y="2858"/>
                    <a:pt x="124" y="2711"/>
                    <a:pt x="145" y="2564"/>
                  </a:cubicBezTo>
                  <a:cubicBezTo>
                    <a:pt x="156" y="2491"/>
                    <a:pt x="168" y="2417"/>
                    <a:pt x="178" y="2362"/>
                  </a:cubicBezTo>
                  <a:cubicBezTo>
                    <a:pt x="188" y="2307"/>
                    <a:pt x="195" y="2270"/>
                    <a:pt x="195" y="2270"/>
                  </a:cubicBezTo>
                  <a:cubicBezTo>
                    <a:pt x="335" y="1497"/>
                    <a:pt x="625" y="654"/>
                    <a:pt x="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6"/>
            <p:cNvSpPr/>
            <p:nvPr/>
          </p:nvSpPr>
          <p:spPr>
            <a:xfrm>
              <a:off x="5111950" y="2434700"/>
              <a:ext cx="10150" cy="28950"/>
            </a:xfrm>
            <a:custGeom>
              <a:avLst/>
              <a:gdLst/>
              <a:ahLst/>
              <a:cxnLst/>
              <a:rect l="l" t="t" r="r" b="b"/>
              <a:pathLst>
                <a:path w="406" h="1158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53" y="48"/>
                    <a:pt x="348" y="51"/>
                    <a:pt x="291" y="160"/>
                  </a:cubicBezTo>
                  <a:cubicBezTo>
                    <a:pt x="240" y="257"/>
                    <a:pt x="184" y="345"/>
                    <a:pt x="144" y="451"/>
                  </a:cubicBezTo>
                  <a:cubicBezTo>
                    <a:pt x="118" y="522"/>
                    <a:pt x="93" y="593"/>
                    <a:pt x="73" y="664"/>
                  </a:cubicBezTo>
                  <a:cubicBezTo>
                    <a:pt x="73" y="664"/>
                    <a:pt x="61" y="703"/>
                    <a:pt x="49" y="742"/>
                  </a:cubicBezTo>
                  <a:cubicBezTo>
                    <a:pt x="37" y="781"/>
                    <a:pt x="26" y="819"/>
                    <a:pt x="26" y="819"/>
                  </a:cubicBezTo>
                  <a:cubicBezTo>
                    <a:pt x="7" y="884"/>
                    <a:pt x="0" y="1104"/>
                    <a:pt x="13" y="1158"/>
                  </a:cubicBezTo>
                  <a:cubicBezTo>
                    <a:pt x="47" y="1061"/>
                    <a:pt x="76" y="975"/>
                    <a:pt x="100" y="906"/>
                  </a:cubicBezTo>
                  <a:lnTo>
                    <a:pt x="107" y="873"/>
                  </a:lnTo>
                  <a:cubicBezTo>
                    <a:pt x="107" y="873"/>
                    <a:pt x="120" y="829"/>
                    <a:pt x="132" y="785"/>
                  </a:cubicBezTo>
                  <a:cubicBezTo>
                    <a:pt x="145" y="742"/>
                    <a:pt x="158" y="697"/>
                    <a:pt x="158" y="697"/>
                  </a:cubicBezTo>
                  <a:cubicBezTo>
                    <a:pt x="230" y="467"/>
                    <a:pt x="319" y="21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6"/>
            <p:cNvSpPr/>
            <p:nvPr/>
          </p:nvSpPr>
          <p:spPr>
            <a:xfrm>
              <a:off x="5097075" y="2377700"/>
              <a:ext cx="53550" cy="45425"/>
            </a:xfrm>
            <a:custGeom>
              <a:avLst/>
              <a:gdLst/>
              <a:ahLst/>
              <a:cxnLst/>
              <a:rect l="l" t="t" r="r" b="b"/>
              <a:pathLst>
                <a:path w="2142" h="1817" extrusionOk="0">
                  <a:moveTo>
                    <a:pt x="2142" y="0"/>
                  </a:moveTo>
                  <a:lnTo>
                    <a:pt x="2142" y="0"/>
                  </a:lnTo>
                  <a:cubicBezTo>
                    <a:pt x="1987" y="32"/>
                    <a:pt x="1973" y="27"/>
                    <a:pt x="1712" y="146"/>
                  </a:cubicBezTo>
                  <a:cubicBezTo>
                    <a:pt x="1479" y="256"/>
                    <a:pt x="1266" y="365"/>
                    <a:pt x="1053" y="524"/>
                  </a:cubicBezTo>
                  <a:cubicBezTo>
                    <a:pt x="911" y="632"/>
                    <a:pt x="776" y="745"/>
                    <a:pt x="655" y="865"/>
                  </a:cubicBezTo>
                  <a:cubicBezTo>
                    <a:pt x="655" y="865"/>
                    <a:pt x="586" y="931"/>
                    <a:pt x="522" y="1002"/>
                  </a:cubicBezTo>
                  <a:cubicBezTo>
                    <a:pt x="488" y="1035"/>
                    <a:pt x="456" y="1071"/>
                    <a:pt x="433" y="1099"/>
                  </a:cubicBezTo>
                  <a:cubicBezTo>
                    <a:pt x="409" y="1126"/>
                    <a:pt x="394" y="1144"/>
                    <a:pt x="394" y="1144"/>
                  </a:cubicBezTo>
                  <a:cubicBezTo>
                    <a:pt x="342" y="1203"/>
                    <a:pt x="247" y="1339"/>
                    <a:pt x="166" y="1479"/>
                  </a:cubicBezTo>
                  <a:cubicBezTo>
                    <a:pt x="86" y="1618"/>
                    <a:pt x="21" y="1761"/>
                    <a:pt x="1" y="1817"/>
                  </a:cubicBezTo>
                  <a:cubicBezTo>
                    <a:pt x="109" y="1652"/>
                    <a:pt x="229" y="1489"/>
                    <a:pt x="368" y="1322"/>
                  </a:cubicBezTo>
                  <a:lnTo>
                    <a:pt x="418" y="1258"/>
                  </a:lnTo>
                  <a:cubicBezTo>
                    <a:pt x="418" y="1258"/>
                    <a:pt x="487" y="1177"/>
                    <a:pt x="558" y="1097"/>
                  </a:cubicBezTo>
                  <a:cubicBezTo>
                    <a:pt x="594" y="1058"/>
                    <a:pt x="631" y="1020"/>
                    <a:pt x="659" y="991"/>
                  </a:cubicBezTo>
                  <a:cubicBezTo>
                    <a:pt x="687" y="963"/>
                    <a:pt x="707" y="943"/>
                    <a:pt x="707" y="943"/>
                  </a:cubicBezTo>
                  <a:cubicBezTo>
                    <a:pt x="1106" y="544"/>
                    <a:pt x="1649" y="193"/>
                    <a:pt x="2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6"/>
            <p:cNvSpPr/>
            <p:nvPr/>
          </p:nvSpPr>
          <p:spPr>
            <a:xfrm>
              <a:off x="5116700" y="2374125"/>
              <a:ext cx="18000" cy="12750"/>
            </a:xfrm>
            <a:custGeom>
              <a:avLst/>
              <a:gdLst/>
              <a:ahLst/>
              <a:cxnLst/>
              <a:rect l="l" t="t" r="r" b="b"/>
              <a:pathLst>
                <a:path w="720" h="510" extrusionOk="0">
                  <a:moveTo>
                    <a:pt x="689" y="0"/>
                  </a:moveTo>
                  <a:cubicBezTo>
                    <a:pt x="660" y="0"/>
                    <a:pt x="643" y="7"/>
                    <a:pt x="580" y="34"/>
                  </a:cubicBezTo>
                  <a:cubicBezTo>
                    <a:pt x="508" y="68"/>
                    <a:pt x="434" y="90"/>
                    <a:pt x="365" y="136"/>
                  </a:cubicBezTo>
                  <a:cubicBezTo>
                    <a:pt x="319" y="166"/>
                    <a:pt x="274" y="197"/>
                    <a:pt x="232" y="230"/>
                  </a:cubicBezTo>
                  <a:cubicBezTo>
                    <a:pt x="232" y="230"/>
                    <a:pt x="208" y="247"/>
                    <a:pt x="185" y="266"/>
                  </a:cubicBezTo>
                  <a:lnTo>
                    <a:pt x="138" y="302"/>
                  </a:lnTo>
                  <a:cubicBezTo>
                    <a:pt x="99" y="333"/>
                    <a:pt x="10" y="469"/>
                    <a:pt x="1" y="510"/>
                  </a:cubicBezTo>
                  <a:cubicBezTo>
                    <a:pt x="54" y="476"/>
                    <a:pt x="107" y="442"/>
                    <a:pt x="162" y="404"/>
                  </a:cubicBezTo>
                  <a:lnTo>
                    <a:pt x="180" y="388"/>
                  </a:lnTo>
                  <a:cubicBezTo>
                    <a:pt x="180" y="388"/>
                    <a:pt x="206" y="367"/>
                    <a:pt x="231" y="347"/>
                  </a:cubicBezTo>
                  <a:cubicBezTo>
                    <a:pt x="257" y="326"/>
                    <a:pt x="283" y="307"/>
                    <a:pt x="283" y="307"/>
                  </a:cubicBezTo>
                  <a:cubicBezTo>
                    <a:pt x="421" y="203"/>
                    <a:pt x="580" y="89"/>
                    <a:pt x="720" y="2"/>
                  </a:cubicBezTo>
                  <a:cubicBezTo>
                    <a:pt x="707" y="1"/>
                    <a:pt x="697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6"/>
            <p:cNvSpPr/>
            <p:nvPr/>
          </p:nvSpPr>
          <p:spPr>
            <a:xfrm>
              <a:off x="5093650" y="2404175"/>
              <a:ext cx="49350" cy="62400"/>
            </a:xfrm>
            <a:custGeom>
              <a:avLst/>
              <a:gdLst/>
              <a:ahLst/>
              <a:cxnLst/>
              <a:rect l="l" t="t" r="r" b="b"/>
              <a:pathLst>
                <a:path w="1974" h="2496" extrusionOk="0">
                  <a:moveTo>
                    <a:pt x="1911" y="1"/>
                  </a:moveTo>
                  <a:cubicBezTo>
                    <a:pt x="1854" y="1"/>
                    <a:pt x="1813" y="5"/>
                    <a:pt x="1762" y="12"/>
                  </a:cubicBezTo>
                  <a:cubicBezTo>
                    <a:pt x="1695" y="27"/>
                    <a:pt x="1605" y="42"/>
                    <a:pt x="1448" y="112"/>
                  </a:cubicBezTo>
                  <a:cubicBezTo>
                    <a:pt x="1169" y="240"/>
                    <a:pt x="931" y="413"/>
                    <a:pt x="727" y="655"/>
                  </a:cubicBezTo>
                  <a:cubicBezTo>
                    <a:pt x="590" y="819"/>
                    <a:pt x="480" y="999"/>
                    <a:pt x="389" y="1180"/>
                  </a:cubicBezTo>
                  <a:cubicBezTo>
                    <a:pt x="389" y="1180"/>
                    <a:pt x="337" y="1280"/>
                    <a:pt x="292" y="1385"/>
                  </a:cubicBezTo>
                  <a:cubicBezTo>
                    <a:pt x="246" y="1489"/>
                    <a:pt x="207" y="1595"/>
                    <a:pt x="207" y="1595"/>
                  </a:cubicBezTo>
                  <a:cubicBezTo>
                    <a:pt x="174" y="1681"/>
                    <a:pt x="120" y="1870"/>
                    <a:pt x="80" y="2056"/>
                  </a:cubicBezTo>
                  <a:cubicBezTo>
                    <a:pt x="39" y="2242"/>
                    <a:pt x="8" y="2423"/>
                    <a:pt x="0" y="2496"/>
                  </a:cubicBezTo>
                  <a:cubicBezTo>
                    <a:pt x="73" y="2272"/>
                    <a:pt x="145" y="2042"/>
                    <a:pt x="234" y="1797"/>
                  </a:cubicBezTo>
                  <a:lnTo>
                    <a:pt x="233" y="1797"/>
                  </a:lnTo>
                  <a:lnTo>
                    <a:pt x="264" y="1707"/>
                  </a:lnTo>
                  <a:cubicBezTo>
                    <a:pt x="264" y="1707"/>
                    <a:pt x="306" y="1587"/>
                    <a:pt x="356" y="1471"/>
                  </a:cubicBezTo>
                  <a:cubicBezTo>
                    <a:pt x="404" y="1353"/>
                    <a:pt x="461" y="1240"/>
                    <a:pt x="461" y="1240"/>
                  </a:cubicBezTo>
                  <a:cubicBezTo>
                    <a:pt x="609" y="941"/>
                    <a:pt x="814" y="646"/>
                    <a:pt x="1080" y="420"/>
                  </a:cubicBezTo>
                  <a:cubicBezTo>
                    <a:pt x="1341" y="190"/>
                    <a:pt x="1663" y="39"/>
                    <a:pt x="1974" y="2"/>
                  </a:cubicBezTo>
                  <a:cubicBezTo>
                    <a:pt x="1951" y="1"/>
                    <a:pt x="1930" y="1"/>
                    <a:pt x="1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6"/>
            <p:cNvSpPr/>
            <p:nvPr/>
          </p:nvSpPr>
          <p:spPr>
            <a:xfrm>
              <a:off x="5090025" y="2335550"/>
              <a:ext cx="68500" cy="64125"/>
            </a:xfrm>
            <a:custGeom>
              <a:avLst/>
              <a:gdLst/>
              <a:ahLst/>
              <a:cxnLst/>
              <a:rect l="l" t="t" r="r" b="b"/>
              <a:pathLst>
                <a:path w="2740" h="2565" extrusionOk="0">
                  <a:moveTo>
                    <a:pt x="2739" y="1"/>
                  </a:moveTo>
                  <a:cubicBezTo>
                    <a:pt x="2539" y="63"/>
                    <a:pt x="2521" y="60"/>
                    <a:pt x="2184" y="239"/>
                  </a:cubicBezTo>
                  <a:cubicBezTo>
                    <a:pt x="1884" y="403"/>
                    <a:pt x="1612" y="569"/>
                    <a:pt x="1340" y="794"/>
                  </a:cubicBezTo>
                  <a:cubicBezTo>
                    <a:pt x="1160" y="947"/>
                    <a:pt x="988" y="1107"/>
                    <a:pt x="835" y="1273"/>
                  </a:cubicBezTo>
                  <a:cubicBezTo>
                    <a:pt x="835" y="1273"/>
                    <a:pt x="748" y="1365"/>
                    <a:pt x="665" y="1463"/>
                  </a:cubicBezTo>
                  <a:cubicBezTo>
                    <a:pt x="623" y="1509"/>
                    <a:pt x="583" y="1559"/>
                    <a:pt x="554" y="1597"/>
                  </a:cubicBezTo>
                  <a:cubicBezTo>
                    <a:pt x="525" y="1634"/>
                    <a:pt x="505" y="1659"/>
                    <a:pt x="505" y="1659"/>
                  </a:cubicBezTo>
                  <a:cubicBezTo>
                    <a:pt x="439" y="1739"/>
                    <a:pt x="319" y="1924"/>
                    <a:pt x="215" y="2111"/>
                  </a:cubicBezTo>
                  <a:cubicBezTo>
                    <a:pt x="112" y="2298"/>
                    <a:pt x="29" y="2489"/>
                    <a:pt x="0" y="2564"/>
                  </a:cubicBezTo>
                  <a:cubicBezTo>
                    <a:pt x="133" y="2336"/>
                    <a:pt x="282" y="2111"/>
                    <a:pt x="457" y="1878"/>
                  </a:cubicBezTo>
                  <a:lnTo>
                    <a:pt x="520" y="1791"/>
                  </a:lnTo>
                  <a:cubicBezTo>
                    <a:pt x="520" y="1791"/>
                    <a:pt x="540" y="1762"/>
                    <a:pt x="574" y="1721"/>
                  </a:cubicBezTo>
                  <a:cubicBezTo>
                    <a:pt x="607" y="1679"/>
                    <a:pt x="650" y="1622"/>
                    <a:pt x="697" y="1567"/>
                  </a:cubicBezTo>
                  <a:cubicBezTo>
                    <a:pt x="743" y="1513"/>
                    <a:pt x="790" y="1459"/>
                    <a:pt x="826" y="1419"/>
                  </a:cubicBezTo>
                  <a:cubicBezTo>
                    <a:pt x="861" y="1379"/>
                    <a:pt x="886" y="1353"/>
                    <a:pt x="886" y="1353"/>
                  </a:cubicBezTo>
                  <a:cubicBezTo>
                    <a:pt x="1143" y="1079"/>
                    <a:pt x="1440" y="806"/>
                    <a:pt x="1761" y="576"/>
                  </a:cubicBezTo>
                  <a:cubicBezTo>
                    <a:pt x="2081" y="344"/>
                    <a:pt x="2419" y="149"/>
                    <a:pt x="2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6"/>
            <p:cNvSpPr/>
            <p:nvPr/>
          </p:nvSpPr>
          <p:spPr>
            <a:xfrm>
              <a:off x="5091975" y="2299225"/>
              <a:ext cx="77275" cy="78325"/>
            </a:xfrm>
            <a:custGeom>
              <a:avLst/>
              <a:gdLst/>
              <a:ahLst/>
              <a:cxnLst/>
              <a:rect l="l" t="t" r="r" b="b"/>
              <a:pathLst>
                <a:path w="3091" h="3133" extrusionOk="0">
                  <a:moveTo>
                    <a:pt x="3091" y="0"/>
                  </a:moveTo>
                  <a:cubicBezTo>
                    <a:pt x="2877" y="114"/>
                    <a:pt x="2858" y="117"/>
                    <a:pt x="2501" y="376"/>
                  </a:cubicBezTo>
                  <a:cubicBezTo>
                    <a:pt x="2183" y="611"/>
                    <a:pt x="1893" y="833"/>
                    <a:pt x="1597" y="1112"/>
                  </a:cubicBezTo>
                  <a:cubicBezTo>
                    <a:pt x="1400" y="1299"/>
                    <a:pt x="1209" y="1491"/>
                    <a:pt x="1035" y="1685"/>
                  </a:cubicBezTo>
                  <a:cubicBezTo>
                    <a:pt x="1035" y="1685"/>
                    <a:pt x="936" y="1792"/>
                    <a:pt x="842" y="1903"/>
                  </a:cubicBezTo>
                  <a:cubicBezTo>
                    <a:pt x="744" y="2014"/>
                    <a:pt x="653" y="2128"/>
                    <a:pt x="653" y="2128"/>
                  </a:cubicBezTo>
                  <a:cubicBezTo>
                    <a:pt x="577" y="2220"/>
                    <a:pt x="429" y="2427"/>
                    <a:pt x="294" y="2633"/>
                  </a:cubicBezTo>
                  <a:cubicBezTo>
                    <a:pt x="160" y="2841"/>
                    <a:pt x="43" y="3050"/>
                    <a:pt x="0" y="3133"/>
                  </a:cubicBezTo>
                  <a:cubicBezTo>
                    <a:pt x="177" y="2883"/>
                    <a:pt x="366" y="2634"/>
                    <a:pt x="578" y="2371"/>
                  </a:cubicBezTo>
                  <a:lnTo>
                    <a:pt x="655" y="2272"/>
                  </a:lnTo>
                  <a:cubicBezTo>
                    <a:pt x="655" y="2272"/>
                    <a:pt x="759" y="2144"/>
                    <a:pt x="865" y="2017"/>
                  </a:cubicBezTo>
                  <a:cubicBezTo>
                    <a:pt x="919" y="1954"/>
                    <a:pt x="975" y="1892"/>
                    <a:pt x="1015" y="1844"/>
                  </a:cubicBezTo>
                  <a:cubicBezTo>
                    <a:pt x="1057" y="1799"/>
                    <a:pt x="1085" y="1767"/>
                    <a:pt x="1085" y="1767"/>
                  </a:cubicBezTo>
                  <a:cubicBezTo>
                    <a:pt x="1670" y="1114"/>
                    <a:pt x="2418" y="463"/>
                    <a:pt x="3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6"/>
            <p:cNvSpPr/>
            <p:nvPr/>
          </p:nvSpPr>
          <p:spPr>
            <a:xfrm>
              <a:off x="5104425" y="2282275"/>
              <a:ext cx="53850" cy="49650"/>
            </a:xfrm>
            <a:custGeom>
              <a:avLst/>
              <a:gdLst/>
              <a:ahLst/>
              <a:cxnLst/>
              <a:rect l="l" t="t" r="r" b="b"/>
              <a:pathLst>
                <a:path w="2154" h="1986" extrusionOk="0">
                  <a:moveTo>
                    <a:pt x="2154" y="0"/>
                  </a:moveTo>
                  <a:lnTo>
                    <a:pt x="2154" y="0"/>
                  </a:lnTo>
                  <a:cubicBezTo>
                    <a:pt x="2007" y="71"/>
                    <a:pt x="1996" y="73"/>
                    <a:pt x="1757" y="243"/>
                  </a:cubicBezTo>
                  <a:cubicBezTo>
                    <a:pt x="1544" y="395"/>
                    <a:pt x="1344" y="533"/>
                    <a:pt x="1142" y="711"/>
                  </a:cubicBezTo>
                  <a:cubicBezTo>
                    <a:pt x="1006" y="830"/>
                    <a:pt x="873" y="952"/>
                    <a:pt x="750" y="1073"/>
                  </a:cubicBezTo>
                  <a:cubicBezTo>
                    <a:pt x="750" y="1073"/>
                    <a:pt x="682" y="1141"/>
                    <a:pt x="613" y="1209"/>
                  </a:cubicBezTo>
                  <a:cubicBezTo>
                    <a:pt x="546" y="1278"/>
                    <a:pt x="478" y="1349"/>
                    <a:pt x="478" y="1349"/>
                  </a:cubicBezTo>
                  <a:cubicBezTo>
                    <a:pt x="364" y="1461"/>
                    <a:pt x="58" y="1875"/>
                    <a:pt x="1" y="1986"/>
                  </a:cubicBezTo>
                  <a:cubicBezTo>
                    <a:pt x="138" y="1838"/>
                    <a:pt x="282" y="1687"/>
                    <a:pt x="439" y="1526"/>
                  </a:cubicBezTo>
                  <a:lnTo>
                    <a:pt x="494" y="1466"/>
                  </a:lnTo>
                  <a:cubicBezTo>
                    <a:pt x="494" y="1466"/>
                    <a:pt x="570" y="1387"/>
                    <a:pt x="646" y="1307"/>
                  </a:cubicBezTo>
                  <a:cubicBezTo>
                    <a:pt x="724" y="1229"/>
                    <a:pt x="802" y="1152"/>
                    <a:pt x="802" y="1152"/>
                  </a:cubicBezTo>
                  <a:cubicBezTo>
                    <a:pt x="1216" y="744"/>
                    <a:pt x="1716" y="320"/>
                    <a:pt x="2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6"/>
            <p:cNvSpPr/>
            <p:nvPr/>
          </p:nvSpPr>
          <p:spPr>
            <a:xfrm>
              <a:off x="5089500" y="2270025"/>
              <a:ext cx="55150" cy="56100"/>
            </a:xfrm>
            <a:custGeom>
              <a:avLst/>
              <a:gdLst/>
              <a:ahLst/>
              <a:cxnLst/>
              <a:rect l="l" t="t" r="r" b="b"/>
              <a:pathLst>
                <a:path w="2206" h="2244" extrusionOk="0">
                  <a:moveTo>
                    <a:pt x="2206" y="1"/>
                  </a:moveTo>
                  <a:cubicBezTo>
                    <a:pt x="2045" y="68"/>
                    <a:pt x="2029" y="68"/>
                    <a:pt x="1763" y="242"/>
                  </a:cubicBezTo>
                  <a:cubicBezTo>
                    <a:pt x="1528" y="400"/>
                    <a:pt x="1310" y="551"/>
                    <a:pt x="1095" y="750"/>
                  </a:cubicBezTo>
                  <a:cubicBezTo>
                    <a:pt x="952" y="884"/>
                    <a:pt x="815" y="1023"/>
                    <a:pt x="691" y="1165"/>
                  </a:cubicBezTo>
                  <a:cubicBezTo>
                    <a:pt x="691" y="1165"/>
                    <a:pt x="621" y="1243"/>
                    <a:pt x="553" y="1325"/>
                  </a:cubicBezTo>
                  <a:cubicBezTo>
                    <a:pt x="485" y="1405"/>
                    <a:pt x="423" y="1490"/>
                    <a:pt x="423" y="1490"/>
                  </a:cubicBezTo>
                  <a:cubicBezTo>
                    <a:pt x="369" y="1558"/>
                    <a:pt x="270" y="1712"/>
                    <a:pt x="183" y="1867"/>
                  </a:cubicBezTo>
                  <a:cubicBezTo>
                    <a:pt x="96" y="2023"/>
                    <a:pt x="25" y="2180"/>
                    <a:pt x="1" y="2243"/>
                  </a:cubicBezTo>
                  <a:cubicBezTo>
                    <a:pt x="120" y="2058"/>
                    <a:pt x="249" y="1874"/>
                    <a:pt x="396" y="1682"/>
                  </a:cubicBezTo>
                  <a:lnTo>
                    <a:pt x="396" y="1681"/>
                  </a:lnTo>
                  <a:lnTo>
                    <a:pt x="448" y="1610"/>
                  </a:lnTo>
                  <a:cubicBezTo>
                    <a:pt x="448" y="1610"/>
                    <a:pt x="519" y="1514"/>
                    <a:pt x="593" y="1421"/>
                  </a:cubicBezTo>
                  <a:cubicBezTo>
                    <a:pt x="669" y="1329"/>
                    <a:pt x="747" y="1241"/>
                    <a:pt x="747" y="1241"/>
                  </a:cubicBezTo>
                  <a:cubicBezTo>
                    <a:pt x="1159" y="766"/>
                    <a:pt x="1705" y="308"/>
                    <a:pt x="2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6"/>
            <p:cNvSpPr/>
            <p:nvPr/>
          </p:nvSpPr>
          <p:spPr>
            <a:xfrm>
              <a:off x="5082150" y="2246150"/>
              <a:ext cx="75175" cy="51875"/>
            </a:xfrm>
            <a:custGeom>
              <a:avLst/>
              <a:gdLst/>
              <a:ahLst/>
              <a:cxnLst/>
              <a:rect l="l" t="t" r="r" b="b"/>
              <a:pathLst>
                <a:path w="3007" h="2075" extrusionOk="0">
                  <a:moveTo>
                    <a:pt x="2727" y="1"/>
                  </a:moveTo>
                  <a:cubicBezTo>
                    <a:pt x="2657" y="1"/>
                    <a:pt x="2563" y="12"/>
                    <a:pt x="2420" y="56"/>
                  </a:cubicBezTo>
                  <a:cubicBezTo>
                    <a:pt x="2258" y="107"/>
                    <a:pt x="2108" y="178"/>
                    <a:pt x="1964" y="254"/>
                  </a:cubicBezTo>
                  <a:cubicBezTo>
                    <a:pt x="1818" y="328"/>
                    <a:pt x="1676" y="411"/>
                    <a:pt x="1532" y="507"/>
                  </a:cubicBezTo>
                  <a:cubicBezTo>
                    <a:pt x="1338" y="637"/>
                    <a:pt x="1155" y="777"/>
                    <a:pt x="984" y="921"/>
                  </a:cubicBezTo>
                  <a:cubicBezTo>
                    <a:pt x="984" y="921"/>
                    <a:pt x="889" y="1001"/>
                    <a:pt x="797" y="1085"/>
                  </a:cubicBezTo>
                  <a:cubicBezTo>
                    <a:pt x="705" y="1170"/>
                    <a:pt x="616" y="1258"/>
                    <a:pt x="616" y="1258"/>
                  </a:cubicBezTo>
                  <a:cubicBezTo>
                    <a:pt x="543" y="1330"/>
                    <a:pt x="400" y="1493"/>
                    <a:pt x="274" y="1662"/>
                  </a:cubicBezTo>
                  <a:cubicBezTo>
                    <a:pt x="147" y="1830"/>
                    <a:pt x="40" y="2004"/>
                    <a:pt x="1" y="2075"/>
                  </a:cubicBezTo>
                  <a:cubicBezTo>
                    <a:pt x="163" y="1871"/>
                    <a:pt x="340" y="1672"/>
                    <a:pt x="541" y="1467"/>
                  </a:cubicBezTo>
                  <a:lnTo>
                    <a:pt x="614" y="1390"/>
                  </a:lnTo>
                  <a:cubicBezTo>
                    <a:pt x="614" y="1390"/>
                    <a:pt x="712" y="1290"/>
                    <a:pt x="815" y="1193"/>
                  </a:cubicBezTo>
                  <a:cubicBezTo>
                    <a:pt x="919" y="1097"/>
                    <a:pt x="1026" y="1006"/>
                    <a:pt x="1026" y="1006"/>
                  </a:cubicBezTo>
                  <a:cubicBezTo>
                    <a:pt x="1309" y="764"/>
                    <a:pt x="1631" y="534"/>
                    <a:pt x="1967" y="336"/>
                  </a:cubicBezTo>
                  <a:cubicBezTo>
                    <a:pt x="2134" y="236"/>
                    <a:pt x="2304" y="145"/>
                    <a:pt x="2480" y="87"/>
                  </a:cubicBezTo>
                  <a:cubicBezTo>
                    <a:pt x="2582" y="54"/>
                    <a:pt x="2687" y="34"/>
                    <a:pt x="2790" y="34"/>
                  </a:cubicBezTo>
                  <a:cubicBezTo>
                    <a:pt x="2865" y="34"/>
                    <a:pt x="2938" y="45"/>
                    <a:pt x="3007" y="68"/>
                  </a:cubicBezTo>
                  <a:cubicBezTo>
                    <a:pt x="2915" y="23"/>
                    <a:pt x="2858" y="9"/>
                    <a:pt x="2781" y="3"/>
                  </a:cubicBezTo>
                  <a:cubicBezTo>
                    <a:pt x="2764" y="2"/>
                    <a:pt x="2747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6"/>
            <p:cNvSpPr/>
            <p:nvPr/>
          </p:nvSpPr>
          <p:spPr>
            <a:xfrm>
              <a:off x="5120850" y="2182375"/>
              <a:ext cx="38625" cy="62825"/>
            </a:xfrm>
            <a:custGeom>
              <a:avLst/>
              <a:gdLst/>
              <a:ahLst/>
              <a:cxnLst/>
              <a:rect l="l" t="t" r="r" b="b"/>
              <a:pathLst>
                <a:path w="1545" h="2513" extrusionOk="0">
                  <a:moveTo>
                    <a:pt x="1323" y="1"/>
                  </a:moveTo>
                  <a:lnTo>
                    <a:pt x="1323" y="1"/>
                  </a:lnTo>
                  <a:cubicBezTo>
                    <a:pt x="1369" y="76"/>
                    <a:pt x="1384" y="118"/>
                    <a:pt x="1409" y="174"/>
                  </a:cubicBezTo>
                  <a:cubicBezTo>
                    <a:pt x="1430" y="232"/>
                    <a:pt x="1463" y="305"/>
                    <a:pt x="1475" y="456"/>
                  </a:cubicBezTo>
                  <a:cubicBezTo>
                    <a:pt x="1492" y="731"/>
                    <a:pt x="1389" y="972"/>
                    <a:pt x="1230" y="1196"/>
                  </a:cubicBezTo>
                  <a:cubicBezTo>
                    <a:pt x="1121" y="1347"/>
                    <a:pt x="990" y="1480"/>
                    <a:pt x="854" y="1601"/>
                  </a:cubicBezTo>
                  <a:cubicBezTo>
                    <a:pt x="854" y="1601"/>
                    <a:pt x="778" y="1668"/>
                    <a:pt x="701" y="1734"/>
                  </a:cubicBezTo>
                  <a:cubicBezTo>
                    <a:pt x="622" y="1800"/>
                    <a:pt x="543" y="1866"/>
                    <a:pt x="543" y="1866"/>
                  </a:cubicBezTo>
                  <a:cubicBezTo>
                    <a:pt x="479" y="1920"/>
                    <a:pt x="347" y="2042"/>
                    <a:pt x="233" y="2175"/>
                  </a:cubicBezTo>
                  <a:cubicBezTo>
                    <a:pt x="117" y="2307"/>
                    <a:pt x="26" y="2452"/>
                    <a:pt x="0" y="2513"/>
                  </a:cubicBezTo>
                  <a:cubicBezTo>
                    <a:pt x="131" y="2342"/>
                    <a:pt x="292" y="2196"/>
                    <a:pt x="476" y="2045"/>
                  </a:cubicBezTo>
                  <a:lnTo>
                    <a:pt x="543" y="1987"/>
                  </a:lnTo>
                  <a:cubicBezTo>
                    <a:pt x="543" y="1987"/>
                    <a:pt x="633" y="1912"/>
                    <a:pt x="722" y="1837"/>
                  </a:cubicBezTo>
                  <a:cubicBezTo>
                    <a:pt x="812" y="1760"/>
                    <a:pt x="902" y="1683"/>
                    <a:pt x="902" y="1683"/>
                  </a:cubicBezTo>
                  <a:cubicBezTo>
                    <a:pt x="1133" y="1477"/>
                    <a:pt x="1373" y="1221"/>
                    <a:pt x="1478" y="898"/>
                  </a:cubicBezTo>
                  <a:cubicBezTo>
                    <a:pt x="1529" y="738"/>
                    <a:pt x="1544" y="570"/>
                    <a:pt x="1519" y="411"/>
                  </a:cubicBezTo>
                  <a:cubicBezTo>
                    <a:pt x="1495" y="253"/>
                    <a:pt x="1424" y="107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6"/>
            <p:cNvSpPr/>
            <p:nvPr/>
          </p:nvSpPr>
          <p:spPr>
            <a:xfrm>
              <a:off x="5076075" y="2207775"/>
              <a:ext cx="59975" cy="66675"/>
            </a:xfrm>
            <a:custGeom>
              <a:avLst/>
              <a:gdLst/>
              <a:ahLst/>
              <a:cxnLst/>
              <a:rect l="l" t="t" r="r" b="b"/>
              <a:pathLst>
                <a:path w="2399" h="2667" extrusionOk="0">
                  <a:moveTo>
                    <a:pt x="2399" y="0"/>
                  </a:moveTo>
                  <a:lnTo>
                    <a:pt x="2399" y="0"/>
                  </a:lnTo>
                  <a:cubicBezTo>
                    <a:pt x="2324" y="74"/>
                    <a:pt x="2278" y="104"/>
                    <a:pt x="2218" y="151"/>
                  </a:cubicBezTo>
                  <a:cubicBezTo>
                    <a:pt x="2157" y="194"/>
                    <a:pt x="2078" y="250"/>
                    <a:pt x="1909" y="331"/>
                  </a:cubicBezTo>
                  <a:cubicBezTo>
                    <a:pt x="1757" y="403"/>
                    <a:pt x="1603" y="454"/>
                    <a:pt x="1451" y="517"/>
                  </a:cubicBezTo>
                  <a:cubicBezTo>
                    <a:pt x="1297" y="578"/>
                    <a:pt x="1147" y="657"/>
                    <a:pt x="1002" y="758"/>
                  </a:cubicBezTo>
                  <a:cubicBezTo>
                    <a:pt x="808" y="896"/>
                    <a:pt x="637" y="1060"/>
                    <a:pt x="497" y="1237"/>
                  </a:cubicBezTo>
                  <a:cubicBezTo>
                    <a:pt x="497" y="1237"/>
                    <a:pt x="476" y="1262"/>
                    <a:pt x="447" y="1299"/>
                  </a:cubicBezTo>
                  <a:cubicBezTo>
                    <a:pt x="419" y="1338"/>
                    <a:pt x="383" y="1390"/>
                    <a:pt x="347" y="1443"/>
                  </a:cubicBezTo>
                  <a:cubicBezTo>
                    <a:pt x="314" y="1497"/>
                    <a:pt x="280" y="1551"/>
                    <a:pt x="257" y="1592"/>
                  </a:cubicBezTo>
                  <a:cubicBezTo>
                    <a:pt x="234" y="1634"/>
                    <a:pt x="220" y="1662"/>
                    <a:pt x="220" y="1662"/>
                  </a:cubicBezTo>
                  <a:cubicBezTo>
                    <a:pt x="170" y="1754"/>
                    <a:pt x="87" y="1961"/>
                    <a:pt x="46" y="2170"/>
                  </a:cubicBezTo>
                  <a:cubicBezTo>
                    <a:pt x="1" y="2379"/>
                    <a:pt x="2" y="2588"/>
                    <a:pt x="6" y="2667"/>
                  </a:cubicBezTo>
                  <a:cubicBezTo>
                    <a:pt x="34" y="2407"/>
                    <a:pt x="101" y="2148"/>
                    <a:pt x="217" y="1885"/>
                  </a:cubicBezTo>
                  <a:lnTo>
                    <a:pt x="217" y="1886"/>
                  </a:lnTo>
                  <a:lnTo>
                    <a:pt x="259" y="1790"/>
                  </a:lnTo>
                  <a:cubicBezTo>
                    <a:pt x="259" y="1790"/>
                    <a:pt x="318" y="1662"/>
                    <a:pt x="393" y="1543"/>
                  </a:cubicBezTo>
                  <a:cubicBezTo>
                    <a:pt x="465" y="1423"/>
                    <a:pt x="554" y="1313"/>
                    <a:pt x="554" y="1313"/>
                  </a:cubicBezTo>
                  <a:cubicBezTo>
                    <a:pt x="781" y="1020"/>
                    <a:pt x="1092" y="764"/>
                    <a:pt x="1445" y="599"/>
                  </a:cubicBezTo>
                  <a:cubicBezTo>
                    <a:pt x="1621" y="516"/>
                    <a:pt x="1805" y="444"/>
                    <a:pt x="1974" y="352"/>
                  </a:cubicBezTo>
                  <a:cubicBezTo>
                    <a:pt x="2143" y="261"/>
                    <a:pt x="2296" y="145"/>
                    <a:pt x="2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6"/>
            <p:cNvSpPr/>
            <p:nvPr/>
          </p:nvSpPr>
          <p:spPr>
            <a:xfrm>
              <a:off x="5089450" y="2403950"/>
              <a:ext cx="14550" cy="27150"/>
            </a:xfrm>
            <a:custGeom>
              <a:avLst/>
              <a:gdLst/>
              <a:ahLst/>
              <a:cxnLst/>
              <a:rect l="l" t="t" r="r" b="b"/>
              <a:pathLst>
                <a:path w="582" h="1086" extrusionOk="0">
                  <a:moveTo>
                    <a:pt x="581" y="0"/>
                  </a:moveTo>
                  <a:cubicBezTo>
                    <a:pt x="520" y="38"/>
                    <a:pt x="514" y="40"/>
                    <a:pt x="440" y="139"/>
                  </a:cubicBezTo>
                  <a:cubicBezTo>
                    <a:pt x="373" y="226"/>
                    <a:pt x="302" y="304"/>
                    <a:pt x="246" y="404"/>
                  </a:cubicBezTo>
                  <a:cubicBezTo>
                    <a:pt x="208" y="470"/>
                    <a:pt x="173" y="537"/>
                    <a:pt x="140" y="603"/>
                  </a:cubicBezTo>
                  <a:cubicBezTo>
                    <a:pt x="140" y="603"/>
                    <a:pt x="122" y="639"/>
                    <a:pt x="105" y="677"/>
                  </a:cubicBezTo>
                  <a:cubicBezTo>
                    <a:pt x="87" y="714"/>
                    <a:pt x="70" y="752"/>
                    <a:pt x="70" y="752"/>
                  </a:cubicBezTo>
                  <a:cubicBezTo>
                    <a:pt x="41" y="813"/>
                    <a:pt x="1" y="1030"/>
                    <a:pt x="5" y="1086"/>
                  </a:cubicBezTo>
                  <a:cubicBezTo>
                    <a:pt x="53" y="995"/>
                    <a:pt x="95" y="913"/>
                    <a:pt x="128" y="848"/>
                  </a:cubicBezTo>
                  <a:lnTo>
                    <a:pt x="142" y="817"/>
                  </a:lnTo>
                  <a:cubicBezTo>
                    <a:pt x="142" y="817"/>
                    <a:pt x="161" y="775"/>
                    <a:pt x="179" y="732"/>
                  </a:cubicBezTo>
                  <a:cubicBezTo>
                    <a:pt x="200" y="691"/>
                    <a:pt x="219" y="650"/>
                    <a:pt x="219" y="650"/>
                  </a:cubicBezTo>
                  <a:cubicBezTo>
                    <a:pt x="326" y="433"/>
                    <a:pt x="458" y="194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6"/>
            <p:cNvSpPr/>
            <p:nvPr/>
          </p:nvSpPr>
          <p:spPr>
            <a:xfrm>
              <a:off x="5086725" y="2399425"/>
              <a:ext cx="6425" cy="9150"/>
            </a:xfrm>
            <a:custGeom>
              <a:avLst/>
              <a:gdLst/>
              <a:ahLst/>
              <a:cxnLst/>
              <a:rect l="l" t="t" r="r" b="b"/>
              <a:pathLst>
                <a:path w="257" h="366" extrusionOk="0">
                  <a:moveTo>
                    <a:pt x="257" y="1"/>
                  </a:moveTo>
                  <a:lnTo>
                    <a:pt x="257" y="1"/>
                  </a:lnTo>
                  <a:cubicBezTo>
                    <a:pt x="222" y="6"/>
                    <a:pt x="220" y="6"/>
                    <a:pt x="191" y="40"/>
                  </a:cubicBezTo>
                  <a:cubicBezTo>
                    <a:pt x="165" y="69"/>
                    <a:pt x="129" y="88"/>
                    <a:pt x="107" y="122"/>
                  </a:cubicBezTo>
                  <a:cubicBezTo>
                    <a:pt x="91" y="145"/>
                    <a:pt x="76" y="166"/>
                    <a:pt x="61" y="187"/>
                  </a:cubicBezTo>
                  <a:lnTo>
                    <a:pt x="27" y="234"/>
                  </a:lnTo>
                  <a:cubicBezTo>
                    <a:pt x="12" y="253"/>
                    <a:pt x="1" y="338"/>
                    <a:pt x="6" y="365"/>
                  </a:cubicBezTo>
                  <a:cubicBezTo>
                    <a:pt x="35" y="348"/>
                    <a:pt x="63" y="329"/>
                    <a:pt x="88" y="306"/>
                  </a:cubicBezTo>
                  <a:lnTo>
                    <a:pt x="96" y="296"/>
                  </a:lnTo>
                  <a:lnTo>
                    <a:pt x="135" y="242"/>
                  </a:lnTo>
                  <a:cubicBezTo>
                    <a:pt x="187" y="172"/>
                    <a:pt x="230" y="8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6"/>
            <p:cNvSpPr/>
            <p:nvPr/>
          </p:nvSpPr>
          <p:spPr>
            <a:xfrm>
              <a:off x="5087625" y="2347750"/>
              <a:ext cx="12625" cy="27250"/>
            </a:xfrm>
            <a:custGeom>
              <a:avLst/>
              <a:gdLst/>
              <a:ahLst/>
              <a:cxnLst/>
              <a:rect l="l" t="t" r="r" b="b"/>
              <a:pathLst>
                <a:path w="505" h="1090" extrusionOk="0">
                  <a:moveTo>
                    <a:pt x="504" y="0"/>
                  </a:moveTo>
                  <a:lnTo>
                    <a:pt x="504" y="0"/>
                  </a:lnTo>
                  <a:cubicBezTo>
                    <a:pt x="446" y="40"/>
                    <a:pt x="441" y="42"/>
                    <a:pt x="373" y="142"/>
                  </a:cubicBezTo>
                  <a:cubicBezTo>
                    <a:pt x="314" y="232"/>
                    <a:pt x="249" y="311"/>
                    <a:pt x="200" y="410"/>
                  </a:cubicBezTo>
                  <a:cubicBezTo>
                    <a:pt x="168" y="477"/>
                    <a:pt x="136" y="545"/>
                    <a:pt x="109" y="611"/>
                  </a:cubicBezTo>
                  <a:cubicBezTo>
                    <a:pt x="109" y="611"/>
                    <a:pt x="94" y="648"/>
                    <a:pt x="79" y="685"/>
                  </a:cubicBezTo>
                  <a:cubicBezTo>
                    <a:pt x="64" y="723"/>
                    <a:pt x="50" y="760"/>
                    <a:pt x="50" y="760"/>
                  </a:cubicBezTo>
                  <a:cubicBezTo>
                    <a:pt x="25" y="822"/>
                    <a:pt x="0" y="1036"/>
                    <a:pt x="10" y="1089"/>
                  </a:cubicBezTo>
                  <a:cubicBezTo>
                    <a:pt x="51" y="997"/>
                    <a:pt x="87" y="916"/>
                    <a:pt x="116" y="851"/>
                  </a:cubicBezTo>
                  <a:lnTo>
                    <a:pt x="127" y="820"/>
                  </a:lnTo>
                  <a:lnTo>
                    <a:pt x="158" y="736"/>
                  </a:lnTo>
                  <a:cubicBezTo>
                    <a:pt x="175" y="695"/>
                    <a:pt x="192" y="653"/>
                    <a:pt x="192" y="653"/>
                  </a:cubicBezTo>
                  <a:cubicBezTo>
                    <a:pt x="282" y="435"/>
                    <a:pt x="396" y="195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6"/>
            <p:cNvSpPr/>
            <p:nvPr/>
          </p:nvSpPr>
          <p:spPr>
            <a:xfrm>
              <a:off x="5089300" y="2333100"/>
              <a:ext cx="8825" cy="18300"/>
            </a:xfrm>
            <a:custGeom>
              <a:avLst/>
              <a:gdLst/>
              <a:ahLst/>
              <a:cxnLst/>
              <a:rect l="l" t="t" r="r" b="b"/>
              <a:pathLst>
                <a:path w="353" h="732" extrusionOk="0">
                  <a:moveTo>
                    <a:pt x="353" y="0"/>
                  </a:moveTo>
                  <a:lnTo>
                    <a:pt x="353" y="0"/>
                  </a:lnTo>
                  <a:cubicBezTo>
                    <a:pt x="311" y="29"/>
                    <a:pt x="307" y="32"/>
                    <a:pt x="268" y="101"/>
                  </a:cubicBezTo>
                  <a:cubicBezTo>
                    <a:pt x="233" y="165"/>
                    <a:pt x="188" y="217"/>
                    <a:pt x="156" y="282"/>
                  </a:cubicBezTo>
                  <a:cubicBezTo>
                    <a:pt x="135" y="327"/>
                    <a:pt x="114" y="371"/>
                    <a:pt x="93" y="413"/>
                  </a:cubicBezTo>
                  <a:lnTo>
                    <a:pt x="46" y="508"/>
                  </a:lnTo>
                  <a:cubicBezTo>
                    <a:pt x="26" y="547"/>
                    <a:pt x="0" y="691"/>
                    <a:pt x="4" y="731"/>
                  </a:cubicBezTo>
                  <a:cubicBezTo>
                    <a:pt x="40" y="687"/>
                    <a:pt x="76" y="640"/>
                    <a:pt x="110" y="588"/>
                  </a:cubicBezTo>
                  <a:lnTo>
                    <a:pt x="119" y="568"/>
                  </a:lnTo>
                  <a:lnTo>
                    <a:pt x="173" y="459"/>
                  </a:lnTo>
                  <a:cubicBezTo>
                    <a:pt x="246" y="315"/>
                    <a:pt x="308" y="145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6"/>
            <p:cNvSpPr/>
            <p:nvPr/>
          </p:nvSpPr>
          <p:spPr>
            <a:xfrm>
              <a:off x="5084150" y="2295300"/>
              <a:ext cx="7300" cy="25400"/>
            </a:xfrm>
            <a:custGeom>
              <a:avLst/>
              <a:gdLst/>
              <a:ahLst/>
              <a:cxnLst/>
              <a:rect l="l" t="t" r="r" b="b"/>
              <a:pathLst>
                <a:path w="292" h="1016" extrusionOk="0">
                  <a:moveTo>
                    <a:pt x="292" y="1"/>
                  </a:moveTo>
                  <a:cubicBezTo>
                    <a:pt x="252" y="49"/>
                    <a:pt x="248" y="52"/>
                    <a:pt x="216" y="152"/>
                  </a:cubicBezTo>
                  <a:cubicBezTo>
                    <a:pt x="186" y="241"/>
                    <a:pt x="146" y="318"/>
                    <a:pt x="120" y="411"/>
                  </a:cubicBezTo>
                  <a:cubicBezTo>
                    <a:pt x="102" y="473"/>
                    <a:pt x="85" y="535"/>
                    <a:pt x="68" y="594"/>
                  </a:cubicBezTo>
                  <a:lnTo>
                    <a:pt x="29" y="727"/>
                  </a:lnTo>
                  <a:cubicBezTo>
                    <a:pt x="13" y="781"/>
                    <a:pt x="1" y="968"/>
                    <a:pt x="8" y="1016"/>
                  </a:cubicBezTo>
                  <a:cubicBezTo>
                    <a:pt x="41" y="950"/>
                    <a:pt x="73" y="882"/>
                    <a:pt x="102" y="806"/>
                  </a:cubicBezTo>
                  <a:lnTo>
                    <a:pt x="110" y="778"/>
                  </a:lnTo>
                  <a:lnTo>
                    <a:pt x="154" y="626"/>
                  </a:lnTo>
                  <a:cubicBezTo>
                    <a:pt x="214" y="424"/>
                    <a:pt x="261" y="194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6"/>
            <p:cNvSpPr/>
            <p:nvPr/>
          </p:nvSpPr>
          <p:spPr>
            <a:xfrm>
              <a:off x="5075075" y="2285425"/>
              <a:ext cx="4925" cy="17250"/>
            </a:xfrm>
            <a:custGeom>
              <a:avLst/>
              <a:gdLst/>
              <a:ahLst/>
              <a:cxnLst/>
              <a:rect l="l" t="t" r="r" b="b"/>
              <a:pathLst>
                <a:path w="197" h="690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62" y="31"/>
                    <a:pt x="159" y="33"/>
                    <a:pt x="137" y="100"/>
                  </a:cubicBezTo>
                  <a:cubicBezTo>
                    <a:pt x="117" y="161"/>
                    <a:pt x="85" y="213"/>
                    <a:pt x="69" y="276"/>
                  </a:cubicBezTo>
                  <a:cubicBezTo>
                    <a:pt x="58" y="318"/>
                    <a:pt x="46" y="359"/>
                    <a:pt x="35" y="400"/>
                  </a:cubicBezTo>
                  <a:lnTo>
                    <a:pt x="10" y="490"/>
                  </a:lnTo>
                  <a:cubicBezTo>
                    <a:pt x="1" y="526"/>
                    <a:pt x="7" y="656"/>
                    <a:pt x="19" y="690"/>
                  </a:cubicBezTo>
                  <a:cubicBezTo>
                    <a:pt x="45" y="645"/>
                    <a:pt x="70" y="601"/>
                    <a:pt x="90" y="549"/>
                  </a:cubicBezTo>
                  <a:lnTo>
                    <a:pt x="96" y="530"/>
                  </a:lnTo>
                  <a:lnTo>
                    <a:pt x="124" y="427"/>
                  </a:lnTo>
                  <a:cubicBezTo>
                    <a:pt x="162" y="291"/>
                    <a:pt x="187" y="134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6"/>
            <p:cNvSpPr/>
            <p:nvPr/>
          </p:nvSpPr>
          <p:spPr>
            <a:xfrm>
              <a:off x="5072350" y="2272625"/>
              <a:ext cx="3550" cy="14500"/>
            </a:xfrm>
            <a:custGeom>
              <a:avLst/>
              <a:gdLst/>
              <a:ahLst/>
              <a:cxnLst/>
              <a:rect l="l" t="t" r="r" b="b"/>
              <a:pathLst>
                <a:path w="142" h="580" extrusionOk="0">
                  <a:moveTo>
                    <a:pt x="139" y="0"/>
                  </a:moveTo>
                  <a:lnTo>
                    <a:pt x="139" y="0"/>
                  </a:lnTo>
                  <a:cubicBezTo>
                    <a:pt x="107" y="26"/>
                    <a:pt x="106" y="28"/>
                    <a:pt x="91" y="86"/>
                  </a:cubicBezTo>
                  <a:cubicBezTo>
                    <a:pt x="77" y="136"/>
                    <a:pt x="51" y="180"/>
                    <a:pt x="41" y="233"/>
                  </a:cubicBezTo>
                  <a:cubicBezTo>
                    <a:pt x="35" y="269"/>
                    <a:pt x="28" y="304"/>
                    <a:pt x="22" y="338"/>
                  </a:cubicBezTo>
                  <a:lnTo>
                    <a:pt x="7" y="413"/>
                  </a:lnTo>
                  <a:cubicBezTo>
                    <a:pt x="0" y="445"/>
                    <a:pt x="20" y="552"/>
                    <a:pt x="35" y="580"/>
                  </a:cubicBezTo>
                  <a:cubicBezTo>
                    <a:pt x="57" y="543"/>
                    <a:pt x="76" y="504"/>
                    <a:pt x="91" y="461"/>
                  </a:cubicBezTo>
                  <a:lnTo>
                    <a:pt x="94" y="445"/>
                  </a:lnTo>
                  <a:lnTo>
                    <a:pt x="112" y="358"/>
                  </a:lnTo>
                  <a:cubicBezTo>
                    <a:pt x="135" y="244"/>
                    <a:pt x="142" y="111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6"/>
            <p:cNvSpPr/>
            <p:nvPr/>
          </p:nvSpPr>
          <p:spPr>
            <a:xfrm>
              <a:off x="5028775" y="2211075"/>
              <a:ext cx="24275" cy="71575"/>
            </a:xfrm>
            <a:custGeom>
              <a:avLst/>
              <a:gdLst/>
              <a:ahLst/>
              <a:cxnLst/>
              <a:rect l="l" t="t" r="r" b="b"/>
              <a:pathLst>
                <a:path w="971" h="2863" extrusionOk="0">
                  <a:moveTo>
                    <a:pt x="67" y="0"/>
                  </a:moveTo>
                  <a:lnTo>
                    <a:pt x="67" y="0"/>
                  </a:lnTo>
                  <a:cubicBezTo>
                    <a:pt x="37" y="78"/>
                    <a:pt x="24" y="122"/>
                    <a:pt x="14" y="184"/>
                  </a:cubicBezTo>
                  <a:cubicBezTo>
                    <a:pt x="10" y="246"/>
                    <a:pt x="0" y="328"/>
                    <a:pt x="23" y="480"/>
                  </a:cubicBezTo>
                  <a:cubicBezTo>
                    <a:pt x="68" y="753"/>
                    <a:pt x="160" y="995"/>
                    <a:pt x="295" y="1242"/>
                  </a:cubicBezTo>
                  <a:cubicBezTo>
                    <a:pt x="388" y="1404"/>
                    <a:pt x="481" y="1564"/>
                    <a:pt x="570" y="1719"/>
                  </a:cubicBezTo>
                  <a:cubicBezTo>
                    <a:pt x="570" y="1719"/>
                    <a:pt x="619" y="1806"/>
                    <a:pt x="663" y="1895"/>
                  </a:cubicBezTo>
                  <a:cubicBezTo>
                    <a:pt x="707" y="1983"/>
                    <a:pt x="744" y="2075"/>
                    <a:pt x="744" y="2075"/>
                  </a:cubicBezTo>
                  <a:cubicBezTo>
                    <a:pt x="777" y="2149"/>
                    <a:pt x="845" y="2306"/>
                    <a:pt x="884" y="2468"/>
                  </a:cubicBezTo>
                  <a:cubicBezTo>
                    <a:pt x="926" y="2630"/>
                    <a:pt x="920" y="2798"/>
                    <a:pt x="919" y="2862"/>
                  </a:cubicBezTo>
                  <a:cubicBezTo>
                    <a:pt x="970" y="2655"/>
                    <a:pt x="957" y="2426"/>
                    <a:pt x="888" y="2195"/>
                  </a:cubicBezTo>
                  <a:lnTo>
                    <a:pt x="859" y="2112"/>
                  </a:lnTo>
                  <a:cubicBezTo>
                    <a:pt x="859" y="2112"/>
                    <a:pt x="818" y="2003"/>
                    <a:pt x="767" y="1898"/>
                  </a:cubicBezTo>
                  <a:cubicBezTo>
                    <a:pt x="717" y="1793"/>
                    <a:pt x="661" y="1691"/>
                    <a:pt x="661" y="1691"/>
                  </a:cubicBezTo>
                  <a:cubicBezTo>
                    <a:pt x="514" y="1422"/>
                    <a:pt x="331" y="1158"/>
                    <a:pt x="206" y="871"/>
                  </a:cubicBezTo>
                  <a:cubicBezTo>
                    <a:pt x="75" y="588"/>
                    <a:pt x="9" y="277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6"/>
            <p:cNvSpPr/>
            <p:nvPr/>
          </p:nvSpPr>
          <p:spPr>
            <a:xfrm>
              <a:off x="5030225" y="2242850"/>
              <a:ext cx="8400" cy="18100"/>
            </a:xfrm>
            <a:custGeom>
              <a:avLst/>
              <a:gdLst/>
              <a:ahLst/>
              <a:cxnLst/>
              <a:rect l="l" t="t" r="r" b="b"/>
              <a:pathLst>
                <a:path w="336" h="724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56"/>
                    <a:pt x="22" y="112"/>
                    <a:pt x="41" y="171"/>
                  </a:cubicBezTo>
                  <a:lnTo>
                    <a:pt x="42" y="171"/>
                  </a:lnTo>
                  <a:lnTo>
                    <a:pt x="50" y="191"/>
                  </a:lnTo>
                  <a:lnTo>
                    <a:pt x="98" y="300"/>
                  </a:lnTo>
                  <a:cubicBezTo>
                    <a:pt x="161" y="445"/>
                    <a:pt x="249" y="600"/>
                    <a:pt x="330" y="723"/>
                  </a:cubicBezTo>
                  <a:cubicBezTo>
                    <a:pt x="336" y="673"/>
                    <a:pt x="336" y="670"/>
                    <a:pt x="308" y="597"/>
                  </a:cubicBezTo>
                  <a:cubicBezTo>
                    <a:pt x="283" y="530"/>
                    <a:pt x="273" y="464"/>
                    <a:pt x="243" y="398"/>
                  </a:cubicBezTo>
                  <a:cubicBezTo>
                    <a:pt x="222" y="353"/>
                    <a:pt x="203" y="309"/>
                    <a:pt x="184" y="267"/>
                  </a:cubicBezTo>
                  <a:lnTo>
                    <a:pt x="142" y="172"/>
                  </a:lnTo>
                  <a:cubicBezTo>
                    <a:pt x="125" y="133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6"/>
            <p:cNvSpPr/>
            <p:nvPr/>
          </p:nvSpPr>
          <p:spPr>
            <a:xfrm>
              <a:off x="4965925" y="2204000"/>
              <a:ext cx="45350" cy="38000"/>
            </a:xfrm>
            <a:custGeom>
              <a:avLst/>
              <a:gdLst/>
              <a:ahLst/>
              <a:cxnLst/>
              <a:rect l="l" t="t" r="r" b="b"/>
              <a:pathLst>
                <a:path w="1814" h="1520" extrusionOk="0">
                  <a:moveTo>
                    <a:pt x="0" y="1"/>
                  </a:moveTo>
                  <a:cubicBezTo>
                    <a:pt x="82" y="104"/>
                    <a:pt x="88" y="110"/>
                    <a:pt x="265" y="265"/>
                  </a:cubicBezTo>
                  <a:cubicBezTo>
                    <a:pt x="423" y="403"/>
                    <a:pt x="559" y="542"/>
                    <a:pt x="725" y="680"/>
                  </a:cubicBezTo>
                  <a:cubicBezTo>
                    <a:pt x="835" y="773"/>
                    <a:pt x="945" y="865"/>
                    <a:pt x="1051" y="954"/>
                  </a:cubicBezTo>
                  <a:lnTo>
                    <a:pt x="1288" y="1155"/>
                  </a:lnTo>
                  <a:cubicBezTo>
                    <a:pt x="1384" y="1237"/>
                    <a:pt x="1724" y="1470"/>
                    <a:pt x="1814" y="1519"/>
                  </a:cubicBezTo>
                  <a:cubicBezTo>
                    <a:pt x="1698" y="1403"/>
                    <a:pt x="1578" y="1288"/>
                    <a:pt x="1444" y="1166"/>
                  </a:cubicBezTo>
                  <a:lnTo>
                    <a:pt x="1393" y="1122"/>
                  </a:lnTo>
                  <a:cubicBezTo>
                    <a:pt x="1393" y="1122"/>
                    <a:pt x="1122" y="893"/>
                    <a:pt x="1122" y="893"/>
                  </a:cubicBezTo>
                  <a:cubicBezTo>
                    <a:pt x="764" y="589"/>
                    <a:pt x="348" y="26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6"/>
            <p:cNvSpPr/>
            <p:nvPr/>
          </p:nvSpPr>
          <p:spPr>
            <a:xfrm>
              <a:off x="4946300" y="2234925"/>
              <a:ext cx="41725" cy="52625"/>
            </a:xfrm>
            <a:custGeom>
              <a:avLst/>
              <a:gdLst/>
              <a:ahLst/>
              <a:cxnLst/>
              <a:rect l="l" t="t" r="r" b="b"/>
              <a:pathLst>
                <a:path w="1669" h="2105" extrusionOk="0">
                  <a:moveTo>
                    <a:pt x="813" y="1"/>
                  </a:moveTo>
                  <a:cubicBezTo>
                    <a:pt x="773" y="1"/>
                    <a:pt x="729" y="4"/>
                    <a:pt x="685" y="14"/>
                  </a:cubicBezTo>
                  <a:cubicBezTo>
                    <a:pt x="614" y="28"/>
                    <a:pt x="548" y="55"/>
                    <a:pt x="502" y="82"/>
                  </a:cubicBezTo>
                  <a:cubicBezTo>
                    <a:pt x="455" y="107"/>
                    <a:pt x="428" y="130"/>
                    <a:pt x="428" y="130"/>
                  </a:cubicBezTo>
                  <a:cubicBezTo>
                    <a:pt x="125" y="356"/>
                    <a:pt x="0" y="768"/>
                    <a:pt x="26" y="1135"/>
                  </a:cubicBezTo>
                  <a:cubicBezTo>
                    <a:pt x="46" y="1509"/>
                    <a:pt x="199" y="1860"/>
                    <a:pt x="415" y="2104"/>
                  </a:cubicBezTo>
                  <a:cubicBezTo>
                    <a:pt x="366" y="2020"/>
                    <a:pt x="342" y="1974"/>
                    <a:pt x="311" y="1913"/>
                  </a:cubicBezTo>
                  <a:cubicBezTo>
                    <a:pt x="278" y="1850"/>
                    <a:pt x="233" y="1772"/>
                    <a:pt x="176" y="1609"/>
                  </a:cubicBezTo>
                  <a:cubicBezTo>
                    <a:pt x="81" y="1316"/>
                    <a:pt x="76" y="1020"/>
                    <a:pt x="152" y="721"/>
                  </a:cubicBezTo>
                  <a:cubicBezTo>
                    <a:pt x="207" y="523"/>
                    <a:pt x="313" y="335"/>
                    <a:pt x="465" y="216"/>
                  </a:cubicBezTo>
                  <a:cubicBezTo>
                    <a:pt x="465" y="216"/>
                    <a:pt x="551" y="146"/>
                    <a:pt x="654" y="117"/>
                  </a:cubicBezTo>
                  <a:cubicBezTo>
                    <a:pt x="716" y="96"/>
                    <a:pt x="781" y="92"/>
                    <a:pt x="822" y="92"/>
                  </a:cubicBezTo>
                  <a:cubicBezTo>
                    <a:pt x="848" y="92"/>
                    <a:pt x="865" y="94"/>
                    <a:pt x="865" y="94"/>
                  </a:cubicBezTo>
                  <a:cubicBezTo>
                    <a:pt x="908" y="99"/>
                    <a:pt x="977" y="107"/>
                    <a:pt x="1056" y="133"/>
                  </a:cubicBezTo>
                  <a:cubicBezTo>
                    <a:pt x="1133" y="159"/>
                    <a:pt x="1220" y="202"/>
                    <a:pt x="1301" y="253"/>
                  </a:cubicBezTo>
                  <a:cubicBezTo>
                    <a:pt x="1464" y="355"/>
                    <a:pt x="1608" y="482"/>
                    <a:pt x="1669" y="528"/>
                  </a:cubicBezTo>
                  <a:cubicBezTo>
                    <a:pt x="1506" y="349"/>
                    <a:pt x="1332" y="156"/>
                    <a:pt x="1067" y="46"/>
                  </a:cubicBezTo>
                  <a:lnTo>
                    <a:pt x="1066" y="45"/>
                  </a:lnTo>
                  <a:lnTo>
                    <a:pt x="1017" y="29"/>
                  </a:lnTo>
                  <a:cubicBezTo>
                    <a:pt x="992" y="23"/>
                    <a:pt x="966" y="17"/>
                    <a:pt x="966" y="17"/>
                  </a:cubicBezTo>
                  <a:cubicBezTo>
                    <a:pt x="966" y="17"/>
                    <a:pt x="931" y="9"/>
                    <a:pt x="879" y="3"/>
                  </a:cubicBezTo>
                  <a:cubicBezTo>
                    <a:pt x="859" y="2"/>
                    <a:pt x="837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6"/>
            <p:cNvSpPr/>
            <p:nvPr/>
          </p:nvSpPr>
          <p:spPr>
            <a:xfrm>
              <a:off x="5370850" y="2364825"/>
              <a:ext cx="96575" cy="46925"/>
            </a:xfrm>
            <a:custGeom>
              <a:avLst/>
              <a:gdLst/>
              <a:ahLst/>
              <a:cxnLst/>
              <a:rect l="l" t="t" r="r" b="b"/>
              <a:pathLst>
                <a:path w="3863" h="1877" extrusionOk="0">
                  <a:moveTo>
                    <a:pt x="1148" y="1"/>
                  </a:moveTo>
                  <a:cubicBezTo>
                    <a:pt x="1007" y="1"/>
                    <a:pt x="785" y="18"/>
                    <a:pt x="574" y="63"/>
                  </a:cubicBezTo>
                  <a:cubicBezTo>
                    <a:pt x="319" y="116"/>
                    <a:pt x="87" y="214"/>
                    <a:pt x="0" y="257"/>
                  </a:cubicBezTo>
                  <a:cubicBezTo>
                    <a:pt x="303" y="159"/>
                    <a:pt x="625" y="99"/>
                    <a:pt x="975" y="94"/>
                  </a:cubicBezTo>
                  <a:lnTo>
                    <a:pt x="1104" y="92"/>
                  </a:lnTo>
                  <a:cubicBezTo>
                    <a:pt x="1104" y="92"/>
                    <a:pt x="1276" y="94"/>
                    <a:pt x="1446" y="114"/>
                  </a:cubicBezTo>
                  <a:cubicBezTo>
                    <a:pt x="1617" y="133"/>
                    <a:pt x="1784" y="175"/>
                    <a:pt x="1784" y="175"/>
                  </a:cubicBezTo>
                  <a:cubicBezTo>
                    <a:pt x="2225" y="276"/>
                    <a:pt x="2668" y="496"/>
                    <a:pt x="3031" y="802"/>
                  </a:cubicBezTo>
                  <a:cubicBezTo>
                    <a:pt x="3399" y="1105"/>
                    <a:pt x="3682" y="1492"/>
                    <a:pt x="3863" y="1877"/>
                  </a:cubicBezTo>
                  <a:cubicBezTo>
                    <a:pt x="3823" y="1757"/>
                    <a:pt x="3798" y="1693"/>
                    <a:pt x="3757" y="1609"/>
                  </a:cubicBezTo>
                  <a:cubicBezTo>
                    <a:pt x="3712" y="1526"/>
                    <a:pt x="3658" y="1418"/>
                    <a:pt x="3520" y="1231"/>
                  </a:cubicBezTo>
                  <a:cubicBezTo>
                    <a:pt x="3270" y="900"/>
                    <a:pt x="2990" y="625"/>
                    <a:pt x="2618" y="408"/>
                  </a:cubicBezTo>
                  <a:cubicBezTo>
                    <a:pt x="2370" y="262"/>
                    <a:pt x="2101" y="159"/>
                    <a:pt x="1834" y="92"/>
                  </a:cubicBezTo>
                  <a:cubicBezTo>
                    <a:pt x="1834" y="92"/>
                    <a:pt x="1684" y="54"/>
                    <a:pt x="1531" y="32"/>
                  </a:cubicBezTo>
                  <a:cubicBezTo>
                    <a:pt x="1379" y="8"/>
                    <a:pt x="1223" y="3"/>
                    <a:pt x="1223" y="3"/>
                  </a:cubicBezTo>
                  <a:cubicBezTo>
                    <a:pt x="1202" y="2"/>
                    <a:pt x="1176" y="1"/>
                    <a:pt x="1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6"/>
            <p:cNvSpPr/>
            <p:nvPr/>
          </p:nvSpPr>
          <p:spPr>
            <a:xfrm>
              <a:off x="5274250" y="2451925"/>
              <a:ext cx="23050" cy="56350"/>
            </a:xfrm>
            <a:custGeom>
              <a:avLst/>
              <a:gdLst/>
              <a:ahLst/>
              <a:cxnLst/>
              <a:rect l="l" t="t" r="r" b="b"/>
              <a:pathLst>
                <a:path w="922" h="2254" extrusionOk="0">
                  <a:moveTo>
                    <a:pt x="83" y="1"/>
                  </a:moveTo>
                  <a:lnTo>
                    <a:pt x="83" y="1"/>
                  </a:lnTo>
                  <a:cubicBezTo>
                    <a:pt x="32" y="168"/>
                    <a:pt x="1" y="349"/>
                    <a:pt x="2" y="547"/>
                  </a:cubicBezTo>
                  <a:lnTo>
                    <a:pt x="5" y="619"/>
                  </a:lnTo>
                  <a:cubicBezTo>
                    <a:pt x="5" y="619"/>
                    <a:pt x="6" y="644"/>
                    <a:pt x="10" y="680"/>
                  </a:cubicBezTo>
                  <a:cubicBezTo>
                    <a:pt x="15" y="715"/>
                    <a:pt x="18" y="764"/>
                    <a:pt x="25" y="812"/>
                  </a:cubicBezTo>
                  <a:cubicBezTo>
                    <a:pt x="34" y="859"/>
                    <a:pt x="43" y="907"/>
                    <a:pt x="49" y="942"/>
                  </a:cubicBezTo>
                  <a:lnTo>
                    <a:pt x="63" y="1002"/>
                  </a:lnTo>
                  <a:cubicBezTo>
                    <a:pt x="124" y="1250"/>
                    <a:pt x="231" y="1504"/>
                    <a:pt x="386" y="1721"/>
                  </a:cubicBezTo>
                  <a:cubicBezTo>
                    <a:pt x="537" y="1939"/>
                    <a:pt x="727" y="2123"/>
                    <a:pt x="922" y="2253"/>
                  </a:cubicBezTo>
                  <a:cubicBezTo>
                    <a:pt x="831" y="2145"/>
                    <a:pt x="819" y="2147"/>
                    <a:pt x="652" y="1964"/>
                  </a:cubicBezTo>
                  <a:cubicBezTo>
                    <a:pt x="504" y="1797"/>
                    <a:pt x="405" y="1616"/>
                    <a:pt x="308" y="1414"/>
                  </a:cubicBezTo>
                  <a:cubicBezTo>
                    <a:pt x="243" y="1277"/>
                    <a:pt x="190" y="1136"/>
                    <a:pt x="157" y="994"/>
                  </a:cubicBezTo>
                  <a:cubicBezTo>
                    <a:pt x="157" y="994"/>
                    <a:pt x="136" y="917"/>
                    <a:pt x="124" y="835"/>
                  </a:cubicBezTo>
                  <a:cubicBezTo>
                    <a:pt x="115" y="797"/>
                    <a:pt x="110" y="755"/>
                    <a:pt x="108" y="725"/>
                  </a:cubicBezTo>
                  <a:cubicBezTo>
                    <a:pt x="104" y="695"/>
                    <a:pt x="102" y="675"/>
                    <a:pt x="102" y="675"/>
                  </a:cubicBezTo>
                  <a:cubicBezTo>
                    <a:pt x="94" y="609"/>
                    <a:pt x="78" y="470"/>
                    <a:pt x="73" y="330"/>
                  </a:cubicBezTo>
                  <a:cubicBezTo>
                    <a:pt x="70" y="192"/>
                    <a:pt x="83" y="56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6"/>
            <p:cNvSpPr/>
            <p:nvPr/>
          </p:nvSpPr>
          <p:spPr>
            <a:xfrm>
              <a:off x="5256650" y="2441825"/>
              <a:ext cx="11250" cy="57850"/>
            </a:xfrm>
            <a:custGeom>
              <a:avLst/>
              <a:gdLst/>
              <a:ahLst/>
              <a:cxnLst/>
              <a:rect l="l" t="t" r="r" b="b"/>
              <a:pathLst>
                <a:path w="450" h="2314" extrusionOk="0">
                  <a:moveTo>
                    <a:pt x="183" y="0"/>
                  </a:moveTo>
                  <a:cubicBezTo>
                    <a:pt x="115" y="153"/>
                    <a:pt x="61" y="317"/>
                    <a:pt x="28" y="501"/>
                  </a:cubicBezTo>
                  <a:lnTo>
                    <a:pt x="29" y="501"/>
                  </a:lnTo>
                  <a:lnTo>
                    <a:pt x="19" y="569"/>
                  </a:lnTo>
                  <a:cubicBezTo>
                    <a:pt x="19" y="569"/>
                    <a:pt x="10" y="660"/>
                    <a:pt x="4" y="752"/>
                  </a:cubicBezTo>
                  <a:cubicBezTo>
                    <a:pt x="3" y="797"/>
                    <a:pt x="1" y="843"/>
                    <a:pt x="1" y="877"/>
                  </a:cubicBezTo>
                  <a:cubicBezTo>
                    <a:pt x="1" y="912"/>
                    <a:pt x="1" y="935"/>
                    <a:pt x="1" y="935"/>
                  </a:cubicBezTo>
                  <a:cubicBezTo>
                    <a:pt x="6" y="1177"/>
                    <a:pt x="45" y="1434"/>
                    <a:pt x="126" y="1672"/>
                  </a:cubicBezTo>
                  <a:cubicBezTo>
                    <a:pt x="206" y="1911"/>
                    <a:pt x="321" y="2133"/>
                    <a:pt x="449" y="2313"/>
                  </a:cubicBezTo>
                  <a:cubicBezTo>
                    <a:pt x="405" y="2187"/>
                    <a:pt x="395" y="2183"/>
                    <a:pt x="301" y="1967"/>
                  </a:cubicBezTo>
                  <a:cubicBezTo>
                    <a:pt x="219" y="1771"/>
                    <a:pt x="178" y="1580"/>
                    <a:pt x="138" y="1369"/>
                  </a:cubicBezTo>
                  <a:cubicBezTo>
                    <a:pt x="112" y="1228"/>
                    <a:pt x="96" y="1086"/>
                    <a:pt x="94" y="947"/>
                  </a:cubicBezTo>
                  <a:cubicBezTo>
                    <a:pt x="94" y="947"/>
                    <a:pt x="91" y="871"/>
                    <a:pt x="95" y="793"/>
                  </a:cubicBezTo>
                  <a:cubicBezTo>
                    <a:pt x="95" y="754"/>
                    <a:pt x="98" y="716"/>
                    <a:pt x="100" y="687"/>
                  </a:cubicBezTo>
                  <a:cubicBezTo>
                    <a:pt x="103" y="658"/>
                    <a:pt x="104" y="638"/>
                    <a:pt x="104" y="638"/>
                  </a:cubicBezTo>
                  <a:cubicBezTo>
                    <a:pt x="109" y="576"/>
                    <a:pt x="117" y="441"/>
                    <a:pt x="134" y="311"/>
                  </a:cubicBezTo>
                  <a:cubicBezTo>
                    <a:pt x="150" y="180"/>
                    <a:pt x="177" y="52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6"/>
            <p:cNvSpPr/>
            <p:nvPr/>
          </p:nvSpPr>
          <p:spPr>
            <a:xfrm>
              <a:off x="5406125" y="2466375"/>
              <a:ext cx="7550" cy="47000"/>
            </a:xfrm>
            <a:custGeom>
              <a:avLst/>
              <a:gdLst/>
              <a:ahLst/>
              <a:cxnLst/>
              <a:rect l="l" t="t" r="r" b="b"/>
              <a:pathLst>
                <a:path w="302" h="1880" extrusionOk="0">
                  <a:moveTo>
                    <a:pt x="33" y="0"/>
                  </a:moveTo>
                  <a:lnTo>
                    <a:pt x="33" y="0"/>
                  </a:lnTo>
                  <a:cubicBezTo>
                    <a:pt x="79" y="127"/>
                    <a:pt x="116" y="259"/>
                    <a:pt x="145" y="403"/>
                  </a:cubicBezTo>
                  <a:lnTo>
                    <a:pt x="146" y="402"/>
                  </a:lnTo>
                  <a:lnTo>
                    <a:pt x="159" y="455"/>
                  </a:lnTo>
                  <a:cubicBezTo>
                    <a:pt x="159" y="455"/>
                    <a:pt x="172" y="526"/>
                    <a:pt x="184" y="597"/>
                  </a:cubicBezTo>
                  <a:cubicBezTo>
                    <a:pt x="188" y="633"/>
                    <a:pt x="193" y="668"/>
                    <a:pt x="196" y="695"/>
                  </a:cubicBezTo>
                  <a:cubicBezTo>
                    <a:pt x="198" y="722"/>
                    <a:pt x="199" y="740"/>
                    <a:pt x="199" y="740"/>
                  </a:cubicBezTo>
                  <a:cubicBezTo>
                    <a:pt x="233" y="1119"/>
                    <a:pt x="156" y="1553"/>
                    <a:pt x="0" y="1879"/>
                  </a:cubicBezTo>
                  <a:cubicBezTo>
                    <a:pt x="70" y="1796"/>
                    <a:pt x="81" y="1792"/>
                    <a:pt x="155" y="1610"/>
                  </a:cubicBezTo>
                  <a:cubicBezTo>
                    <a:pt x="218" y="1446"/>
                    <a:pt x="271" y="1288"/>
                    <a:pt x="289" y="1106"/>
                  </a:cubicBezTo>
                  <a:cubicBezTo>
                    <a:pt x="300" y="984"/>
                    <a:pt x="302" y="862"/>
                    <a:pt x="292" y="745"/>
                  </a:cubicBezTo>
                  <a:cubicBezTo>
                    <a:pt x="292" y="745"/>
                    <a:pt x="289" y="679"/>
                    <a:pt x="279" y="614"/>
                  </a:cubicBezTo>
                  <a:cubicBezTo>
                    <a:pt x="273" y="548"/>
                    <a:pt x="259" y="485"/>
                    <a:pt x="259" y="485"/>
                  </a:cubicBezTo>
                  <a:cubicBezTo>
                    <a:pt x="250" y="432"/>
                    <a:pt x="212" y="322"/>
                    <a:pt x="166" y="222"/>
                  </a:cubicBezTo>
                  <a:cubicBezTo>
                    <a:pt x="118" y="122"/>
                    <a:pt x="60" y="33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6"/>
            <p:cNvSpPr/>
            <p:nvPr/>
          </p:nvSpPr>
          <p:spPr>
            <a:xfrm>
              <a:off x="5389700" y="2468175"/>
              <a:ext cx="5900" cy="34350"/>
            </a:xfrm>
            <a:custGeom>
              <a:avLst/>
              <a:gdLst/>
              <a:ahLst/>
              <a:cxnLst/>
              <a:rect l="l" t="t" r="r" b="b"/>
              <a:pathLst>
                <a:path w="236" h="137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5"/>
                    <a:pt x="58" y="191"/>
                    <a:pt x="82" y="295"/>
                  </a:cubicBezTo>
                  <a:lnTo>
                    <a:pt x="93" y="333"/>
                  </a:lnTo>
                  <a:cubicBezTo>
                    <a:pt x="93" y="333"/>
                    <a:pt x="105" y="383"/>
                    <a:pt x="114" y="434"/>
                  </a:cubicBezTo>
                  <a:cubicBezTo>
                    <a:pt x="123" y="485"/>
                    <a:pt x="130" y="537"/>
                    <a:pt x="130" y="537"/>
                  </a:cubicBezTo>
                  <a:cubicBezTo>
                    <a:pt x="164" y="810"/>
                    <a:pt x="132" y="1126"/>
                    <a:pt x="43" y="1374"/>
                  </a:cubicBezTo>
                  <a:cubicBezTo>
                    <a:pt x="96" y="1312"/>
                    <a:pt x="104" y="1309"/>
                    <a:pt x="150" y="1173"/>
                  </a:cubicBezTo>
                  <a:cubicBezTo>
                    <a:pt x="189" y="1050"/>
                    <a:pt x="226" y="934"/>
                    <a:pt x="232" y="800"/>
                  </a:cubicBezTo>
                  <a:cubicBezTo>
                    <a:pt x="235" y="710"/>
                    <a:pt x="233" y="620"/>
                    <a:pt x="223" y="535"/>
                  </a:cubicBezTo>
                  <a:cubicBezTo>
                    <a:pt x="223" y="535"/>
                    <a:pt x="217" y="487"/>
                    <a:pt x="208" y="440"/>
                  </a:cubicBezTo>
                  <a:cubicBezTo>
                    <a:pt x="202" y="392"/>
                    <a:pt x="190" y="345"/>
                    <a:pt x="190" y="345"/>
                  </a:cubicBezTo>
                  <a:cubicBezTo>
                    <a:pt x="182" y="307"/>
                    <a:pt x="149" y="228"/>
                    <a:pt x="110" y="156"/>
                  </a:cubicBezTo>
                  <a:cubicBezTo>
                    <a:pt x="70" y="86"/>
                    <a:pt x="2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6"/>
            <p:cNvSpPr/>
            <p:nvPr/>
          </p:nvSpPr>
          <p:spPr>
            <a:xfrm>
              <a:off x="5343400" y="2452600"/>
              <a:ext cx="8000" cy="25875"/>
            </a:xfrm>
            <a:custGeom>
              <a:avLst/>
              <a:gdLst/>
              <a:ahLst/>
              <a:cxnLst/>
              <a:rect l="l" t="t" r="r" b="b"/>
              <a:pathLst>
                <a:path w="320" h="1035" extrusionOk="0">
                  <a:moveTo>
                    <a:pt x="185" y="1"/>
                  </a:moveTo>
                  <a:lnTo>
                    <a:pt x="185" y="1"/>
                  </a:lnTo>
                  <a:cubicBezTo>
                    <a:pt x="132" y="40"/>
                    <a:pt x="123" y="41"/>
                    <a:pt x="75" y="148"/>
                  </a:cubicBezTo>
                  <a:cubicBezTo>
                    <a:pt x="35" y="244"/>
                    <a:pt x="1" y="341"/>
                    <a:pt x="2" y="452"/>
                  </a:cubicBezTo>
                  <a:cubicBezTo>
                    <a:pt x="4" y="526"/>
                    <a:pt x="12" y="599"/>
                    <a:pt x="32" y="668"/>
                  </a:cubicBezTo>
                  <a:cubicBezTo>
                    <a:pt x="27" y="669"/>
                    <a:pt x="81" y="817"/>
                    <a:pt x="86" y="817"/>
                  </a:cubicBezTo>
                  <a:cubicBezTo>
                    <a:pt x="86" y="817"/>
                    <a:pt x="86" y="817"/>
                    <a:pt x="86" y="817"/>
                  </a:cubicBezTo>
                  <a:cubicBezTo>
                    <a:pt x="98" y="847"/>
                    <a:pt x="141" y="904"/>
                    <a:pt x="190" y="949"/>
                  </a:cubicBezTo>
                  <a:cubicBezTo>
                    <a:pt x="240" y="994"/>
                    <a:pt x="296" y="1026"/>
                    <a:pt x="320" y="1034"/>
                  </a:cubicBezTo>
                  <a:cubicBezTo>
                    <a:pt x="270" y="973"/>
                    <a:pt x="231" y="905"/>
                    <a:pt x="195" y="829"/>
                  </a:cubicBezTo>
                  <a:lnTo>
                    <a:pt x="180" y="803"/>
                  </a:lnTo>
                  <a:cubicBezTo>
                    <a:pt x="180" y="803"/>
                    <a:pt x="180" y="803"/>
                    <a:pt x="180" y="803"/>
                  </a:cubicBezTo>
                  <a:cubicBezTo>
                    <a:pt x="176" y="803"/>
                    <a:pt x="117" y="653"/>
                    <a:pt x="123" y="651"/>
                  </a:cubicBezTo>
                  <a:cubicBezTo>
                    <a:pt x="64" y="443"/>
                    <a:pt x="83" y="186"/>
                    <a:pt x="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6"/>
            <p:cNvSpPr/>
            <p:nvPr/>
          </p:nvSpPr>
          <p:spPr>
            <a:xfrm>
              <a:off x="5466750" y="2381325"/>
              <a:ext cx="27675" cy="29950"/>
            </a:xfrm>
            <a:custGeom>
              <a:avLst/>
              <a:gdLst/>
              <a:ahLst/>
              <a:cxnLst/>
              <a:rect l="l" t="t" r="r" b="b"/>
              <a:pathLst>
                <a:path w="1107" h="1198" extrusionOk="0">
                  <a:moveTo>
                    <a:pt x="1" y="0"/>
                  </a:moveTo>
                  <a:cubicBezTo>
                    <a:pt x="100" y="61"/>
                    <a:pt x="196" y="128"/>
                    <a:pt x="297" y="205"/>
                  </a:cubicBezTo>
                  <a:lnTo>
                    <a:pt x="297" y="204"/>
                  </a:lnTo>
                  <a:lnTo>
                    <a:pt x="335" y="231"/>
                  </a:lnTo>
                  <a:cubicBezTo>
                    <a:pt x="335" y="231"/>
                    <a:pt x="384" y="267"/>
                    <a:pt x="433" y="306"/>
                  </a:cubicBezTo>
                  <a:cubicBezTo>
                    <a:pt x="481" y="345"/>
                    <a:pt x="526" y="387"/>
                    <a:pt x="526" y="387"/>
                  </a:cubicBezTo>
                  <a:cubicBezTo>
                    <a:pt x="768" y="607"/>
                    <a:pt x="986" y="912"/>
                    <a:pt x="1107" y="1197"/>
                  </a:cubicBezTo>
                  <a:cubicBezTo>
                    <a:pt x="1098" y="1103"/>
                    <a:pt x="1101" y="1095"/>
                    <a:pt x="1032" y="941"/>
                  </a:cubicBezTo>
                  <a:cubicBezTo>
                    <a:pt x="967" y="804"/>
                    <a:pt x="906" y="675"/>
                    <a:pt x="807" y="553"/>
                  </a:cubicBezTo>
                  <a:cubicBezTo>
                    <a:pt x="741" y="472"/>
                    <a:pt x="670" y="394"/>
                    <a:pt x="596" y="327"/>
                  </a:cubicBezTo>
                  <a:cubicBezTo>
                    <a:pt x="596" y="327"/>
                    <a:pt x="555" y="288"/>
                    <a:pt x="512" y="252"/>
                  </a:cubicBezTo>
                  <a:cubicBezTo>
                    <a:pt x="470" y="214"/>
                    <a:pt x="423" y="182"/>
                    <a:pt x="423" y="182"/>
                  </a:cubicBezTo>
                  <a:cubicBezTo>
                    <a:pt x="387" y="153"/>
                    <a:pt x="300" y="105"/>
                    <a:pt x="212" y="67"/>
                  </a:cubicBezTo>
                  <a:cubicBezTo>
                    <a:pt x="125" y="31"/>
                    <a:pt x="3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6"/>
            <p:cNvSpPr/>
            <p:nvPr/>
          </p:nvSpPr>
          <p:spPr>
            <a:xfrm>
              <a:off x="5520525" y="2416200"/>
              <a:ext cx="42875" cy="11475"/>
            </a:xfrm>
            <a:custGeom>
              <a:avLst/>
              <a:gdLst/>
              <a:ahLst/>
              <a:cxnLst/>
              <a:rect l="l" t="t" r="r" b="b"/>
              <a:pathLst>
                <a:path w="1715" h="459" extrusionOk="0">
                  <a:moveTo>
                    <a:pt x="692" y="0"/>
                  </a:moveTo>
                  <a:cubicBezTo>
                    <a:pt x="649" y="0"/>
                    <a:pt x="446" y="26"/>
                    <a:pt x="447" y="30"/>
                  </a:cubicBezTo>
                  <a:cubicBezTo>
                    <a:pt x="395" y="39"/>
                    <a:pt x="290" y="79"/>
                    <a:pt x="197" y="132"/>
                  </a:cubicBezTo>
                  <a:cubicBezTo>
                    <a:pt x="104" y="186"/>
                    <a:pt x="26" y="255"/>
                    <a:pt x="0" y="285"/>
                  </a:cubicBezTo>
                  <a:cubicBezTo>
                    <a:pt x="114" y="223"/>
                    <a:pt x="236" y="176"/>
                    <a:pt x="371" y="144"/>
                  </a:cubicBezTo>
                  <a:lnTo>
                    <a:pt x="421" y="130"/>
                  </a:lnTo>
                  <a:cubicBezTo>
                    <a:pt x="421" y="130"/>
                    <a:pt x="488" y="116"/>
                    <a:pt x="555" y="105"/>
                  </a:cubicBezTo>
                  <a:cubicBezTo>
                    <a:pt x="590" y="101"/>
                    <a:pt x="623" y="98"/>
                    <a:pt x="649" y="95"/>
                  </a:cubicBezTo>
                  <a:cubicBezTo>
                    <a:pt x="674" y="94"/>
                    <a:pt x="691" y="94"/>
                    <a:pt x="691" y="94"/>
                  </a:cubicBezTo>
                  <a:cubicBezTo>
                    <a:pt x="706" y="94"/>
                    <a:pt x="721" y="94"/>
                    <a:pt x="735" y="94"/>
                  </a:cubicBezTo>
                  <a:cubicBezTo>
                    <a:pt x="903" y="94"/>
                    <a:pt x="1080" y="117"/>
                    <a:pt x="1245" y="178"/>
                  </a:cubicBezTo>
                  <a:cubicBezTo>
                    <a:pt x="1423" y="241"/>
                    <a:pt x="1588" y="340"/>
                    <a:pt x="1714" y="459"/>
                  </a:cubicBezTo>
                  <a:cubicBezTo>
                    <a:pt x="1658" y="370"/>
                    <a:pt x="1659" y="355"/>
                    <a:pt x="1505" y="243"/>
                  </a:cubicBezTo>
                  <a:cubicBezTo>
                    <a:pt x="1365" y="148"/>
                    <a:pt x="1222" y="70"/>
                    <a:pt x="1048" y="33"/>
                  </a:cubicBezTo>
                  <a:cubicBezTo>
                    <a:pt x="948" y="12"/>
                    <a:pt x="846" y="0"/>
                    <a:pt x="746" y="0"/>
                  </a:cubicBezTo>
                  <a:cubicBezTo>
                    <a:pt x="731" y="0"/>
                    <a:pt x="715" y="1"/>
                    <a:pt x="700" y="1"/>
                  </a:cubicBezTo>
                  <a:cubicBezTo>
                    <a:pt x="700" y="0"/>
                    <a:pt x="697" y="0"/>
                    <a:pt x="6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6"/>
            <p:cNvSpPr/>
            <p:nvPr/>
          </p:nvSpPr>
          <p:spPr>
            <a:xfrm>
              <a:off x="5505775" y="2426375"/>
              <a:ext cx="54300" cy="17100"/>
            </a:xfrm>
            <a:custGeom>
              <a:avLst/>
              <a:gdLst/>
              <a:ahLst/>
              <a:cxnLst/>
              <a:rect l="l" t="t" r="r" b="b"/>
              <a:pathLst>
                <a:path w="2172" h="684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19"/>
                    <a:pt x="238" y="229"/>
                    <a:pt x="390" y="328"/>
                  </a:cubicBezTo>
                  <a:lnTo>
                    <a:pt x="448" y="362"/>
                  </a:lnTo>
                  <a:cubicBezTo>
                    <a:pt x="448" y="362"/>
                    <a:pt x="526" y="404"/>
                    <a:pt x="605" y="444"/>
                  </a:cubicBezTo>
                  <a:cubicBezTo>
                    <a:pt x="647" y="463"/>
                    <a:pt x="687" y="481"/>
                    <a:pt x="717" y="495"/>
                  </a:cubicBezTo>
                  <a:cubicBezTo>
                    <a:pt x="748" y="507"/>
                    <a:pt x="769" y="516"/>
                    <a:pt x="769" y="516"/>
                  </a:cubicBezTo>
                  <a:cubicBezTo>
                    <a:pt x="987" y="601"/>
                    <a:pt x="1231" y="663"/>
                    <a:pt x="1476" y="678"/>
                  </a:cubicBezTo>
                  <a:cubicBezTo>
                    <a:pt x="1533" y="682"/>
                    <a:pt x="1591" y="684"/>
                    <a:pt x="1648" y="684"/>
                  </a:cubicBezTo>
                  <a:cubicBezTo>
                    <a:pt x="1832" y="684"/>
                    <a:pt x="2011" y="663"/>
                    <a:pt x="2171" y="626"/>
                  </a:cubicBezTo>
                  <a:cubicBezTo>
                    <a:pt x="2128" y="623"/>
                    <a:pt x="2098" y="622"/>
                    <a:pt x="2069" y="622"/>
                  </a:cubicBezTo>
                  <a:cubicBezTo>
                    <a:pt x="2012" y="622"/>
                    <a:pt x="1958" y="626"/>
                    <a:pt x="1806" y="629"/>
                  </a:cubicBezTo>
                  <a:cubicBezTo>
                    <a:pt x="1803" y="629"/>
                    <a:pt x="1800" y="629"/>
                    <a:pt x="1797" y="629"/>
                  </a:cubicBezTo>
                  <a:cubicBezTo>
                    <a:pt x="1595" y="629"/>
                    <a:pt x="1410" y="594"/>
                    <a:pt x="1210" y="552"/>
                  </a:cubicBezTo>
                  <a:cubicBezTo>
                    <a:pt x="1074" y="522"/>
                    <a:pt x="940" y="484"/>
                    <a:pt x="816" y="434"/>
                  </a:cubicBezTo>
                  <a:cubicBezTo>
                    <a:pt x="816" y="434"/>
                    <a:pt x="746" y="408"/>
                    <a:pt x="678" y="376"/>
                  </a:cubicBezTo>
                  <a:cubicBezTo>
                    <a:pt x="643" y="361"/>
                    <a:pt x="610" y="345"/>
                    <a:pt x="585" y="331"/>
                  </a:cubicBezTo>
                  <a:cubicBezTo>
                    <a:pt x="560" y="318"/>
                    <a:pt x="544" y="309"/>
                    <a:pt x="544" y="309"/>
                  </a:cubicBezTo>
                  <a:cubicBezTo>
                    <a:pt x="489" y="282"/>
                    <a:pt x="372" y="224"/>
                    <a:pt x="260" y="161"/>
                  </a:cubicBezTo>
                  <a:cubicBezTo>
                    <a:pt x="149" y="97"/>
                    <a:pt x="45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6"/>
            <p:cNvSpPr/>
            <p:nvPr/>
          </p:nvSpPr>
          <p:spPr>
            <a:xfrm>
              <a:off x="5490400" y="2449850"/>
              <a:ext cx="31600" cy="5825"/>
            </a:xfrm>
            <a:custGeom>
              <a:avLst/>
              <a:gdLst/>
              <a:ahLst/>
              <a:cxnLst/>
              <a:rect l="l" t="t" r="r" b="b"/>
              <a:pathLst>
                <a:path w="1264" h="233" extrusionOk="0">
                  <a:moveTo>
                    <a:pt x="829" y="0"/>
                  </a:moveTo>
                  <a:cubicBezTo>
                    <a:pt x="793" y="0"/>
                    <a:pt x="757" y="2"/>
                    <a:pt x="720" y="6"/>
                  </a:cubicBezTo>
                  <a:cubicBezTo>
                    <a:pt x="640" y="14"/>
                    <a:pt x="561" y="25"/>
                    <a:pt x="486" y="39"/>
                  </a:cubicBezTo>
                  <a:cubicBezTo>
                    <a:pt x="486" y="39"/>
                    <a:pt x="444" y="47"/>
                    <a:pt x="402" y="56"/>
                  </a:cubicBezTo>
                  <a:cubicBezTo>
                    <a:pt x="360" y="65"/>
                    <a:pt x="318" y="74"/>
                    <a:pt x="318" y="74"/>
                  </a:cubicBezTo>
                  <a:cubicBezTo>
                    <a:pt x="247" y="88"/>
                    <a:pt x="43" y="193"/>
                    <a:pt x="1" y="233"/>
                  </a:cubicBezTo>
                  <a:cubicBezTo>
                    <a:pt x="105" y="212"/>
                    <a:pt x="199" y="195"/>
                    <a:pt x="274" y="180"/>
                  </a:cubicBezTo>
                  <a:lnTo>
                    <a:pt x="274" y="181"/>
                  </a:lnTo>
                  <a:lnTo>
                    <a:pt x="309" y="171"/>
                  </a:lnTo>
                  <a:cubicBezTo>
                    <a:pt x="309" y="171"/>
                    <a:pt x="355" y="160"/>
                    <a:pt x="402" y="150"/>
                  </a:cubicBezTo>
                  <a:cubicBezTo>
                    <a:pt x="448" y="141"/>
                    <a:pt x="495" y="131"/>
                    <a:pt x="495" y="131"/>
                  </a:cubicBezTo>
                  <a:cubicBezTo>
                    <a:pt x="742" y="86"/>
                    <a:pt x="1026" y="56"/>
                    <a:pt x="1264" y="52"/>
                  </a:cubicBezTo>
                  <a:cubicBezTo>
                    <a:pt x="1196" y="22"/>
                    <a:pt x="1191" y="19"/>
                    <a:pt x="1063" y="11"/>
                  </a:cubicBezTo>
                  <a:cubicBezTo>
                    <a:pt x="983" y="8"/>
                    <a:pt x="907" y="0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6"/>
            <p:cNvSpPr/>
            <p:nvPr/>
          </p:nvSpPr>
          <p:spPr>
            <a:xfrm>
              <a:off x="5484800" y="2472725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1104" y="46"/>
                    <a:pt x="1106" y="52"/>
                    <a:pt x="1014" y="145"/>
                  </a:cubicBezTo>
                  <a:cubicBezTo>
                    <a:pt x="930" y="227"/>
                    <a:pt x="835" y="279"/>
                    <a:pt x="733" y="336"/>
                  </a:cubicBezTo>
                  <a:cubicBezTo>
                    <a:pt x="664" y="374"/>
                    <a:pt x="592" y="407"/>
                    <a:pt x="520" y="428"/>
                  </a:cubicBezTo>
                  <a:cubicBezTo>
                    <a:pt x="520" y="428"/>
                    <a:pt x="480" y="441"/>
                    <a:pt x="438" y="450"/>
                  </a:cubicBezTo>
                  <a:cubicBezTo>
                    <a:pt x="398" y="461"/>
                    <a:pt x="356" y="466"/>
                    <a:pt x="356" y="466"/>
                  </a:cubicBezTo>
                  <a:cubicBezTo>
                    <a:pt x="321" y="473"/>
                    <a:pt x="250" y="489"/>
                    <a:pt x="177" y="501"/>
                  </a:cubicBezTo>
                  <a:cubicBezTo>
                    <a:pt x="105" y="513"/>
                    <a:pt x="31" y="516"/>
                    <a:pt x="1" y="522"/>
                  </a:cubicBezTo>
                  <a:cubicBezTo>
                    <a:pt x="83" y="549"/>
                    <a:pt x="172" y="566"/>
                    <a:pt x="270" y="566"/>
                  </a:cubicBezTo>
                  <a:cubicBezTo>
                    <a:pt x="279" y="566"/>
                    <a:pt x="287" y="566"/>
                    <a:pt x="296" y="566"/>
                  </a:cubicBezTo>
                  <a:lnTo>
                    <a:pt x="335" y="562"/>
                  </a:lnTo>
                  <a:cubicBezTo>
                    <a:pt x="335" y="563"/>
                    <a:pt x="336" y="563"/>
                    <a:pt x="336" y="563"/>
                  </a:cubicBezTo>
                  <a:cubicBezTo>
                    <a:pt x="355" y="563"/>
                    <a:pt x="540" y="525"/>
                    <a:pt x="539" y="519"/>
                  </a:cubicBezTo>
                  <a:cubicBezTo>
                    <a:pt x="808" y="444"/>
                    <a:pt x="1059" y="22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6"/>
            <p:cNvSpPr/>
            <p:nvPr/>
          </p:nvSpPr>
          <p:spPr>
            <a:xfrm>
              <a:off x="5518800" y="2479100"/>
              <a:ext cx="17775" cy="31550"/>
            </a:xfrm>
            <a:custGeom>
              <a:avLst/>
              <a:gdLst/>
              <a:ahLst/>
              <a:cxnLst/>
              <a:rect l="l" t="t" r="r" b="b"/>
              <a:pathLst>
                <a:path w="711" h="1262" extrusionOk="0">
                  <a:moveTo>
                    <a:pt x="710" y="0"/>
                  </a:moveTo>
                  <a:cubicBezTo>
                    <a:pt x="628" y="23"/>
                    <a:pt x="619" y="21"/>
                    <a:pt x="499" y="114"/>
                  </a:cubicBezTo>
                  <a:cubicBezTo>
                    <a:pt x="393" y="199"/>
                    <a:pt x="294" y="285"/>
                    <a:pt x="215" y="404"/>
                  </a:cubicBezTo>
                  <a:cubicBezTo>
                    <a:pt x="163" y="485"/>
                    <a:pt x="118" y="568"/>
                    <a:pt x="84" y="652"/>
                  </a:cubicBezTo>
                  <a:cubicBezTo>
                    <a:pt x="84" y="652"/>
                    <a:pt x="64" y="700"/>
                    <a:pt x="49" y="749"/>
                  </a:cubicBezTo>
                  <a:cubicBezTo>
                    <a:pt x="30" y="796"/>
                    <a:pt x="20" y="847"/>
                    <a:pt x="20" y="847"/>
                  </a:cubicBezTo>
                  <a:cubicBezTo>
                    <a:pt x="8" y="887"/>
                    <a:pt x="0" y="977"/>
                    <a:pt x="3" y="1063"/>
                  </a:cubicBezTo>
                  <a:cubicBezTo>
                    <a:pt x="7" y="1150"/>
                    <a:pt x="25" y="1231"/>
                    <a:pt x="36" y="1261"/>
                  </a:cubicBezTo>
                  <a:cubicBezTo>
                    <a:pt x="44" y="1157"/>
                    <a:pt x="64" y="1055"/>
                    <a:pt x="91" y="945"/>
                  </a:cubicBezTo>
                  <a:lnTo>
                    <a:pt x="100" y="905"/>
                  </a:lnTo>
                  <a:cubicBezTo>
                    <a:pt x="100" y="905"/>
                    <a:pt x="113" y="852"/>
                    <a:pt x="129" y="799"/>
                  </a:cubicBezTo>
                  <a:cubicBezTo>
                    <a:pt x="146" y="748"/>
                    <a:pt x="167" y="697"/>
                    <a:pt x="167" y="697"/>
                  </a:cubicBezTo>
                  <a:cubicBezTo>
                    <a:pt x="273" y="425"/>
                    <a:pt x="481" y="158"/>
                    <a:pt x="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6"/>
            <p:cNvSpPr/>
            <p:nvPr/>
          </p:nvSpPr>
          <p:spPr>
            <a:xfrm>
              <a:off x="5515875" y="2463700"/>
              <a:ext cx="42400" cy="10175"/>
            </a:xfrm>
            <a:custGeom>
              <a:avLst/>
              <a:gdLst/>
              <a:ahLst/>
              <a:cxnLst/>
              <a:rect l="l" t="t" r="r" b="b"/>
              <a:pathLst>
                <a:path w="1696" h="407" extrusionOk="0">
                  <a:moveTo>
                    <a:pt x="1107" y="0"/>
                  </a:moveTo>
                  <a:cubicBezTo>
                    <a:pt x="1056" y="0"/>
                    <a:pt x="1005" y="3"/>
                    <a:pt x="952" y="9"/>
                  </a:cubicBezTo>
                  <a:cubicBezTo>
                    <a:pt x="843" y="23"/>
                    <a:pt x="734" y="42"/>
                    <a:pt x="632" y="70"/>
                  </a:cubicBezTo>
                  <a:cubicBezTo>
                    <a:pt x="632" y="70"/>
                    <a:pt x="574" y="84"/>
                    <a:pt x="517" y="103"/>
                  </a:cubicBezTo>
                  <a:cubicBezTo>
                    <a:pt x="461" y="119"/>
                    <a:pt x="405" y="141"/>
                    <a:pt x="405" y="141"/>
                  </a:cubicBezTo>
                  <a:cubicBezTo>
                    <a:pt x="359" y="156"/>
                    <a:pt x="267" y="205"/>
                    <a:pt x="184" y="261"/>
                  </a:cubicBezTo>
                  <a:cubicBezTo>
                    <a:pt x="100" y="316"/>
                    <a:pt x="26" y="379"/>
                    <a:pt x="0" y="407"/>
                  </a:cubicBezTo>
                  <a:cubicBezTo>
                    <a:pt x="111" y="354"/>
                    <a:pt x="225" y="306"/>
                    <a:pt x="351" y="261"/>
                  </a:cubicBezTo>
                  <a:lnTo>
                    <a:pt x="396" y="242"/>
                  </a:lnTo>
                  <a:cubicBezTo>
                    <a:pt x="396" y="242"/>
                    <a:pt x="458" y="220"/>
                    <a:pt x="519" y="198"/>
                  </a:cubicBezTo>
                  <a:cubicBezTo>
                    <a:pt x="581" y="178"/>
                    <a:pt x="645" y="162"/>
                    <a:pt x="645" y="162"/>
                  </a:cubicBezTo>
                  <a:cubicBezTo>
                    <a:pt x="867" y="102"/>
                    <a:pt x="1116" y="70"/>
                    <a:pt x="1354" y="70"/>
                  </a:cubicBezTo>
                  <a:cubicBezTo>
                    <a:pt x="1472" y="70"/>
                    <a:pt x="1588" y="78"/>
                    <a:pt x="1696" y="94"/>
                  </a:cubicBezTo>
                  <a:cubicBezTo>
                    <a:pt x="1606" y="52"/>
                    <a:pt x="1600" y="44"/>
                    <a:pt x="1423" y="23"/>
                  </a:cubicBezTo>
                  <a:cubicBezTo>
                    <a:pt x="1316" y="11"/>
                    <a:pt x="1213" y="0"/>
                    <a:pt x="1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6"/>
            <p:cNvSpPr/>
            <p:nvPr/>
          </p:nvSpPr>
          <p:spPr>
            <a:xfrm>
              <a:off x="5577100" y="2459550"/>
              <a:ext cx="38175" cy="23050"/>
            </a:xfrm>
            <a:custGeom>
              <a:avLst/>
              <a:gdLst/>
              <a:ahLst/>
              <a:cxnLst/>
              <a:rect l="l" t="t" r="r" b="b"/>
              <a:pathLst>
                <a:path w="1527" h="922" extrusionOk="0">
                  <a:moveTo>
                    <a:pt x="0" y="1"/>
                  </a:moveTo>
                  <a:cubicBezTo>
                    <a:pt x="118" y="44"/>
                    <a:pt x="236" y="91"/>
                    <a:pt x="362" y="148"/>
                  </a:cubicBezTo>
                  <a:lnTo>
                    <a:pt x="409" y="166"/>
                  </a:lnTo>
                  <a:cubicBezTo>
                    <a:pt x="409" y="166"/>
                    <a:pt x="471" y="192"/>
                    <a:pt x="531" y="220"/>
                  </a:cubicBezTo>
                  <a:cubicBezTo>
                    <a:pt x="593" y="248"/>
                    <a:pt x="652" y="280"/>
                    <a:pt x="652" y="280"/>
                  </a:cubicBezTo>
                  <a:cubicBezTo>
                    <a:pt x="968" y="442"/>
                    <a:pt x="1293" y="682"/>
                    <a:pt x="1526" y="922"/>
                  </a:cubicBezTo>
                  <a:cubicBezTo>
                    <a:pt x="1480" y="832"/>
                    <a:pt x="1479" y="822"/>
                    <a:pt x="1352" y="693"/>
                  </a:cubicBezTo>
                  <a:cubicBezTo>
                    <a:pt x="1236" y="578"/>
                    <a:pt x="1129" y="469"/>
                    <a:pt x="990" y="374"/>
                  </a:cubicBezTo>
                  <a:cubicBezTo>
                    <a:pt x="897" y="311"/>
                    <a:pt x="801" y="253"/>
                    <a:pt x="705" y="203"/>
                  </a:cubicBezTo>
                  <a:cubicBezTo>
                    <a:pt x="705" y="203"/>
                    <a:pt x="651" y="175"/>
                    <a:pt x="597" y="149"/>
                  </a:cubicBezTo>
                  <a:cubicBezTo>
                    <a:pt x="542" y="122"/>
                    <a:pt x="486" y="99"/>
                    <a:pt x="486" y="99"/>
                  </a:cubicBezTo>
                  <a:cubicBezTo>
                    <a:pt x="442" y="78"/>
                    <a:pt x="339" y="49"/>
                    <a:pt x="239" y="29"/>
                  </a:cubicBezTo>
                  <a:cubicBezTo>
                    <a:pt x="139" y="9"/>
                    <a:pt x="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6"/>
            <p:cNvSpPr/>
            <p:nvPr/>
          </p:nvSpPr>
          <p:spPr>
            <a:xfrm>
              <a:off x="5557300" y="245722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19" y="1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47" y="36"/>
                    <a:pt x="97" y="71"/>
                    <a:pt x="152" y="101"/>
                  </a:cubicBezTo>
                  <a:lnTo>
                    <a:pt x="174" y="110"/>
                  </a:lnTo>
                  <a:lnTo>
                    <a:pt x="289" y="160"/>
                  </a:lnTo>
                  <a:cubicBezTo>
                    <a:pt x="439" y="224"/>
                    <a:pt x="616" y="280"/>
                    <a:pt x="765" y="317"/>
                  </a:cubicBezTo>
                  <a:cubicBezTo>
                    <a:pt x="734" y="275"/>
                    <a:pt x="732" y="273"/>
                    <a:pt x="657" y="237"/>
                  </a:cubicBezTo>
                  <a:cubicBezTo>
                    <a:pt x="591" y="205"/>
                    <a:pt x="536" y="163"/>
                    <a:pt x="466" y="134"/>
                  </a:cubicBezTo>
                  <a:cubicBezTo>
                    <a:pt x="419" y="114"/>
                    <a:pt x="373" y="95"/>
                    <a:pt x="329" y="76"/>
                  </a:cubicBezTo>
                  <a:lnTo>
                    <a:pt x="229" y="33"/>
                  </a:lnTo>
                  <a:cubicBezTo>
                    <a:pt x="193" y="18"/>
                    <a:pt x="74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6"/>
            <p:cNvSpPr/>
            <p:nvPr/>
          </p:nvSpPr>
          <p:spPr>
            <a:xfrm>
              <a:off x="5548200" y="2479225"/>
              <a:ext cx="50850" cy="43100"/>
            </a:xfrm>
            <a:custGeom>
              <a:avLst/>
              <a:gdLst/>
              <a:ahLst/>
              <a:cxnLst/>
              <a:rect l="l" t="t" r="r" b="b"/>
              <a:pathLst>
                <a:path w="2034" h="1724" extrusionOk="0">
                  <a:moveTo>
                    <a:pt x="959" y="0"/>
                  </a:moveTo>
                  <a:cubicBezTo>
                    <a:pt x="861" y="0"/>
                    <a:pt x="762" y="11"/>
                    <a:pt x="661" y="35"/>
                  </a:cubicBezTo>
                  <a:cubicBezTo>
                    <a:pt x="444" y="91"/>
                    <a:pt x="232" y="214"/>
                    <a:pt x="116" y="408"/>
                  </a:cubicBezTo>
                  <a:cubicBezTo>
                    <a:pt x="116" y="408"/>
                    <a:pt x="100" y="434"/>
                    <a:pt x="79" y="478"/>
                  </a:cubicBezTo>
                  <a:cubicBezTo>
                    <a:pt x="60" y="520"/>
                    <a:pt x="39" y="579"/>
                    <a:pt x="28" y="640"/>
                  </a:cubicBezTo>
                  <a:cubicBezTo>
                    <a:pt x="1" y="761"/>
                    <a:pt x="12" y="885"/>
                    <a:pt x="12" y="885"/>
                  </a:cubicBezTo>
                  <a:cubicBezTo>
                    <a:pt x="15" y="986"/>
                    <a:pt x="73" y="1195"/>
                    <a:pt x="183" y="1362"/>
                  </a:cubicBezTo>
                  <a:cubicBezTo>
                    <a:pt x="290" y="1533"/>
                    <a:pt x="425" y="1671"/>
                    <a:pt x="480" y="1723"/>
                  </a:cubicBezTo>
                  <a:cubicBezTo>
                    <a:pt x="338" y="1525"/>
                    <a:pt x="197" y="1312"/>
                    <a:pt x="134" y="1057"/>
                  </a:cubicBezTo>
                  <a:lnTo>
                    <a:pt x="134" y="1056"/>
                  </a:lnTo>
                  <a:lnTo>
                    <a:pt x="123" y="1010"/>
                  </a:lnTo>
                  <a:cubicBezTo>
                    <a:pt x="118" y="987"/>
                    <a:pt x="114" y="963"/>
                    <a:pt x="114" y="963"/>
                  </a:cubicBezTo>
                  <a:cubicBezTo>
                    <a:pt x="114" y="963"/>
                    <a:pt x="90" y="836"/>
                    <a:pt x="109" y="710"/>
                  </a:cubicBezTo>
                  <a:cubicBezTo>
                    <a:pt x="123" y="584"/>
                    <a:pt x="185" y="473"/>
                    <a:pt x="185" y="473"/>
                  </a:cubicBezTo>
                  <a:cubicBezTo>
                    <a:pt x="264" y="330"/>
                    <a:pt x="409" y="221"/>
                    <a:pt x="573" y="159"/>
                  </a:cubicBezTo>
                  <a:cubicBezTo>
                    <a:pt x="711" y="104"/>
                    <a:pt x="864" y="81"/>
                    <a:pt x="1016" y="81"/>
                  </a:cubicBezTo>
                  <a:cubicBezTo>
                    <a:pt x="1044" y="81"/>
                    <a:pt x="1072" y="81"/>
                    <a:pt x="1100" y="83"/>
                  </a:cubicBezTo>
                  <a:cubicBezTo>
                    <a:pt x="1459" y="105"/>
                    <a:pt x="1802" y="265"/>
                    <a:pt x="2033" y="495"/>
                  </a:cubicBezTo>
                  <a:cubicBezTo>
                    <a:pt x="1975" y="417"/>
                    <a:pt x="1939" y="377"/>
                    <a:pt x="1884" y="330"/>
                  </a:cubicBezTo>
                  <a:cubicBezTo>
                    <a:pt x="1829" y="284"/>
                    <a:pt x="1755" y="225"/>
                    <a:pt x="1593" y="148"/>
                  </a:cubicBezTo>
                  <a:cubicBezTo>
                    <a:pt x="1391" y="57"/>
                    <a:pt x="1180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6"/>
            <p:cNvSpPr/>
            <p:nvPr/>
          </p:nvSpPr>
          <p:spPr>
            <a:xfrm>
              <a:off x="5572900" y="2502950"/>
              <a:ext cx="27750" cy="7075"/>
            </a:xfrm>
            <a:custGeom>
              <a:avLst/>
              <a:gdLst/>
              <a:ahLst/>
              <a:cxnLst/>
              <a:rect l="l" t="t" r="r" b="b"/>
              <a:pathLst>
                <a:path w="1110" h="283" extrusionOk="0">
                  <a:moveTo>
                    <a:pt x="608" y="1"/>
                  </a:moveTo>
                  <a:cubicBezTo>
                    <a:pt x="541" y="1"/>
                    <a:pt x="476" y="6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399" y="18"/>
                    <a:pt x="253" y="60"/>
                    <a:pt x="254" y="63"/>
                  </a:cubicBezTo>
                  <a:cubicBezTo>
                    <a:pt x="221" y="74"/>
                    <a:pt x="159" y="113"/>
                    <a:pt x="106" y="158"/>
                  </a:cubicBezTo>
                  <a:cubicBezTo>
                    <a:pt x="54" y="204"/>
                    <a:pt x="14" y="259"/>
                    <a:pt x="1" y="282"/>
                  </a:cubicBezTo>
                  <a:cubicBezTo>
                    <a:pt x="72" y="238"/>
                    <a:pt x="147" y="203"/>
                    <a:pt x="230" y="172"/>
                  </a:cubicBezTo>
                  <a:lnTo>
                    <a:pt x="259" y="159"/>
                  </a:lnTo>
                  <a:cubicBezTo>
                    <a:pt x="258" y="156"/>
                    <a:pt x="403" y="111"/>
                    <a:pt x="423" y="111"/>
                  </a:cubicBezTo>
                  <a:cubicBezTo>
                    <a:pt x="424" y="111"/>
                    <a:pt x="425" y="111"/>
                    <a:pt x="425" y="111"/>
                  </a:cubicBezTo>
                  <a:cubicBezTo>
                    <a:pt x="491" y="97"/>
                    <a:pt x="560" y="90"/>
                    <a:pt x="631" y="90"/>
                  </a:cubicBezTo>
                  <a:cubicBezTo>
                    <a:pt x="800" y="90"/>
                    <a:pt x="973" y="130"/>
                    <a:pt x="1109" y="208"/>
                  </a:cubicBezTo>
                  <a:cubicBezTo>
                    <a:pt x="1068" y="151"/>
                    <a:pt x="1067" y="142"/>
                    <a:pt x="956" y="90"/>
                  </a:cubicBezTo>
                  <a:cubicBezTo>
                    <a:pt x="855" y="46"/>
                    <a:pt x="757" y="7"/>
                    <a:pt x="641" y="1"/>
                  </a:cubicBezTo>
                  <a:cubicBezTo>
                    <a:pt x="630" y="1"/>
                    <a:pt x="619" y="1"/>
                    <a:pt x="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6"/>
            <p:cNvSpPr/>
            <p:nvPr/>
          </p:nvSpPr>
          <p:spPr>
            <a:xfrm>
              <a:off x="5579200" y="2528975"/>
              <a:ext cx="21225" cy="44225"/>
            </a:xfrm>
            <a:custGeom>
              <a:avLst/>
              <a:gdLst/>
              <a:ahLst/>
              <a:cxnLst/>
              <a:rect l="l" t="t" r="r" b="b"/>
              <a:pathLst>
                <a:path w="849" h="1769" extrusionOk="0">
                  <a:moveTo>
                    <a:pt x="849" y="0"/>
                  </a:moveTo>
                  <a:lnTo>
                    <a:pt x="849" y="0"/>
                  </a:lnTo>
                  <a:cubicBezTo>
                    <a:pt x="739" y="35"/>
                    <a:pt x="724" y="30"/>
                    <a:pt x="560" y="159"/>
                  </a:cubicBezTo>
                  <a:cubicBezTo>
                    <a:pt x="416" y="279"/>
                    <a:pt x="291" y="408"/>
                    <a:pt x="198" y="580"/>
                  </a:cubicBezTo>
                  <a:cubicBezTo>
                    <a:pt x="136" y="696"/>
                    <a:pt x="86" y="817"/>
                    <a:pt x="56" y="938"/>
                  </a:cubicBezTo>
                  <a:cubicBezTo>
                    <a:pt x="56" y="938"/>
                    <a:pt x="56" y="938"/>
                    <a:pt x="56" y="938"/>
                  </a:cubicBezTo>
                  <a:cubicBezTo>
                    <a:pt x="47" y="938"/>
                    <a:pt x="2" y="1215"/>
                    <a:pt x="7" y="1215"/>
                  </a:cubicBezTo>
                  <a:cubicBezTo>
                    <a:pt x="1" y="1272"/>
                    <a:pt x="9" y="1396"/>
                    <a:pt x="34" y="1511"/>
                  </a:cubicBezTo>
                  <a:cubicBezTo>
                    <a:pt x="60" y="1627"/>
                    <a:pt x="108" y="1730"/>
                    <a:pt x="129" y="1768"/>
                  </a:cubicBezTo>
                  <a:cubicBezTo>
                    <a:pt x="99" y="1629"/>
                    <a:pt x="87" y="1485"/>
                    <a:pt x="95" y="1330"/>
                  </a:cubicBezTo>
                  <a:lnTo>
                    <a:pt x="95" y="1273"/>
                  </a:lnTo>
                  <a:cubicBezTo>
                    <a:pt x="95" y="1273"/>
                    <a:pt x="96" y="1255"/>
                    <a:pt x="99" y="1227"/>
                  </a:cubicBezTo>
                  <a:cubicBezTo>
                    <a:pt x="102" y="1197"/>
                    <a:pt x="105" y="1160"/>
                    <a:pt x="111" y="1123"/>
                  </a:cubicBezTo>
                  <a:cubicBezTo>
                    <a:pt x="118" y="1085"/>
                    <a:pt x="125" y="1048"/>
                    <a:pt x="131" y="1020"/>
                  </a:cubicBezTo>
                  <a:cubicBezTo>
                    <a:pt x="137" y="993"/>
                    <a:pt x="142" y="975"/>
                    <a:pt x="142" y="975"/>
                  </a:cubicBezTo>
                  <a:cubicBezTo>
                    <a:pt x="193" y="781"/>
                    <a:pt x="279" y="581"/>
                    <a:pt x="404" y="411"/>
                  </a:cubicBezTo>
                  <a:cubicBezTo>
                    <a:pt x="527" y="242"/>
                    <a:pt x="684" y="98"/>
                    <a:pt x="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6"/>
            <p:cNvSpPr/>
            <p:nvPr/>
          </p:nvSpPr>
          <p:spPr>
            <a:xfrm>
              <a:off x="5587825" y="2538700"/>
              <a:ext cx="8400" cy="19075"/>
            </a:xfrm>
            <a:custGeom>
              <a:avLst/>
              <a:gdLst/>
              <a:ahLst/>
              <a:cxnLst/>
              <a:rect l="l" t="t" r="r" b="b"/>
              <a:pathLst>
                <a:path w="336" h="763" extrusionOk="0">
                  <a:moveTo>
                    <a:pt x="336" y="1"/>
                  </a:moveTo>
                  <a:cubicBezTo>
                    <a:pt x="289" y="22"/>
                    <a:pt x="285" y="24"/>
                    <a:pt x="235" y="93"/>
                  </a:cubicBezTo>
                  <a:cubicBezTo>
                    <a:pt x="192" y="154"/>
                    <a:pt x="143" y="207"/>
                    <a:pt x="110" y="279"/>
                  </a:cubicBezTo>
                  <a:cubicBezTo>
                    <a:pt x="88" y="326"/>
                    <a:pt x="69" y="375"/>
                    <a:pt x="52" y="421"/>
                  </a:cubicBezTo>
                  <a:lnTo>
                    <a:pt x="33" y="475"/>
                  </a:lnTo>
                  <a:cubicBezTo>
                    <a:pt x="25" y="502"/>
                    <a:pt x="16" y="528"/>
                    <a:pt x="16" y="528"/>
                  </a:cubicBezTo>
                  <a:cubicBezTo>
                    <a:pt x="1" y="574"/>
                    <a:pt x="8" y="727"/>
                    <a:pt x="26" y="763"/>
                  </a:cubicBezTo>
                  <a:cubicBezTo>
                    <a:pt x="53" y="696"/>
                    <a:pt x="76" y="638"/>
                    <a:pt x="94" y="596"/>
                  </a:cubicBezTo>
                  <a:lnTo>
                    <a:pt x="94" y="595"/>
                  </a:lnTo>
                  <a:lnTo>
                    <a:pt x="99" y="574"/>
                  </a:lnTo>
                  <a:lnTo>
                    <a:pt x="116" y="515"/>
                  </a:lnTo>
                  <a:cubicBezTo>
                    <a:pt x="127" y="486"/>
                    <a:pt x="137" y="458"/>
                    <a:pt x="137" y="458"/>
                  </a:cubicBezTo>
                  <a:cubicBezTo>
                    <a:pt x="191" y="306"/>
                    <a:pt x="263" y="138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6"/>
            <p:cNvSpPr/>
            <p:nvPr/>
          </p:nvSpPr>
          <p:spPr>
            <a:xfrm>
              <a:off x="5600200" y="2540850"/>
              <a:ext cx="23400" cy="29400"/>
            </a:xfrm>
            <a:custGeom>
              <a:avLst/>
              <a:gdLst/>
              <a:ahLst/>
              <a:cxnLst/>
              <a:rect l="l" t="t" r="r" b="b"/>
              <a:pathLst>
                <a:path w="936" h="1176" extrusionOk="0">
                  <a:moveTo>
                    <a:pt x="217" y="0"/>
                  </a:moveTo>
                  <a:cubicBezTo>
                    <a:pt x="123" y="83"/>
                    <a:pt x="47" y="200"/>
                    <a:pt x="16" y="343"/>
                  </a:cubicBezTo>
                  <a:lnTo>
                    <a:pt x="9" y="396"/>
                  </a:lnTo>
                  <a:cubicBezTo>
                    <a:pt x="9" y="396"/>
                    <a:pt x="1" y="466"/>
                    <a:pt x="5" y="538"/>
                  </a:cubicBezTo>
                  <a:cubicBezTo>
                    <a:pt x="10" y="609"/>
                    <a:pt x="30" y="678"/>
                    <a:pt x="30" y="678"/>
                  </a:cubicBezTo>
                  <a:cubicBezTo>
                    <a:pt x="76" y="864"/>
                    <a:pt x="223" y="1031"/>
                    <a:pt x="400" y="1108"/>
                  </a:cubicBezTo>
                  <a:cubicBezTo>
                    <a:pt x="496" y="1154"/>
                    <a:pt x="600" y="1176"/>
                    <a:pt x="700" y="1176"/>
                  </a:cubicBezTo>
                  <a:cubicBezTo>
                    <a:pt x="784" y="1176"/>
                    <a:pt x="864" y="1161"/>
                    <a:pt x="935" y="1133"/>
                  </a:cubicBezTo>
                  <a:lnTo>
                    <a:pt x="935" y="1133"/>
                  </a:lnTo>
                  <a:cubicBezTo>
                    <a:pt x="924" y="1134"/>
                    <a:pt x="915" y="1134"/>
                    <a:pt x="906" y="1134"/>
                  </a:cubicBezTo>
                  <a:cubicBezTo>
                    <a:pt x="882" y="1134"/>
                    <a:pt x="864" y="1133"/>
                    <a:pt x="844" y="1133"/>
                  </a:cubicBezTo>
                  <a:cubicBezTo>
                    <a:pt x="837" y="1133"/>
                    <a:pt x="830" y="1133"/>
                    <a:pt x="823" y="1133"/>
                  </a:cubicBezTo>
                  <a:cubicBezTo>
                    <a:pt x="817" y="1133"/>
                    <a:pt x="810" y="1133"/>
                    <a:pt x="804" y="1133"/>
                  </a:cubicBezTo>
                  <a:cubicBezTo>
                    <a:pt x="792" y="1133"/>
                    <a:pt x="779" y="1133"/>
                    <a:pt x="763" y="1133"/>
                  </a:cubicBezTo>
                  <a:cubicBezTo>
                    <a:pt x="736" y="1133"/>
                    <a:pt x="703" y="1132"/>
                    <a:pt x="657" y="1126"/>
                  </a:cubicBezTo>
                  <a:cubicBezTo>
                    <a:pt x="505" y="1100"/>
                    <a:pt x="381" y="1022"/>
                    <a:pt x="273" y="917"/>
                  </a:cubicBezTo>
                  <a:cubicBezTo>
                    <a:pt x="200" y="847"/>
                    <a:pt x="149" y="757"/>
                    <a:pt x="122" y="664"/>
                  </a:cubicBezTo>
                  <a:cubicBezTo>
                    <a:pt x="122" y="664"/>
                    <a:pt x="106" y="611"/>
                    <a:pt x="100" y="557"/>
                  </a:cubicBezTo>
                  <a:cubicBezTo>
                    <a:pt x="93" y="502"/>
                    <a:pt x="97" y="448"/>
                    <a:pt x="97" y="448"/>
                  </a:cubicBezTo>
                  <a:cubicBezTo>
                    <a:pt x="97" y="402"/>
                    <a:pt x="100" y="306"/>
                    <a:pt x="125" y="213"/>
                  </a:cubicBezTo>
                  <a:cubicBezTo>
                    <a:pt x="149" y="120"/>
                    <a:pt x="199" y="35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6"/>
            <p:cNvSpPr/>
            <p:nvPr/>
          </p:nvSpPr>
          <p:spPr>
            <a:xfrm>
              <a:off x="5532875" y="2545025"/>
              <a:ext cx="34300" cy="29550"/>
            </a:xfrm>
            <a:custGeom>
              <a:avLst/>
              <a:gdLst/>
              <a:ahLst/>
              <a:cxnLst/>
              <a:rect l="l" t="t" r="r" b="b"/>
              <a:pathLst>
                <a:path w="1372" h="1182" extrusionOk="0">
                  <a:moveTo>
                    <a:pt x="1372" y="1"/>
                  </a:moveTo>
                  <a:lnTo>
                    <a:pt x="1372" y="1"/>
                  </a:lnTo>
                  <a:cubicBezTo>
                    <a:pt x="1320" y="97"/>
                    <a:pt x="1326" y="106"/>
                    <a:pt x="1249" y="278"/>
                  </a:cubicBezTo>
                  <a:cubicBezTo>
                    <a:pt x="1177" y="431"/>
                    <a:pt x="1074" y="550"/>
                    <a:pt x="957" y="673"/>
                  </a:cubicBezTo>
                  <a:cubicBezTo>
                    <a:pt x="878" y="755"/>
                    <a:pt x="792" y="831"/>
                    <a:pt x="700" y="890"/>
                  </a:cubicBezTo>
                  <a:cubicBezTo>
                    <a:pt x="700" y="890"/>
                    <a:pt x="649" y="924"/>
                    <a:pt x="594" y="952"/>
                  </a:cubicBezTo>
                  <a:cubicBezTo>
                    <a:pt x="568" y="968"/>
                    <a:pt x="540" y="981"/>
                    <a:pt x="519" y="990"/>
                  </a:cubicBezTo>
                  <a:cubicBezTo>
                    <a:pt x="498" y="1000"/>
                    <a:pt x="484" y="1006"/>
                    <a:pt x="484" y="1006"/>
                  </a:cubicBezTo>
                  <a:cubicBezTo>
                    <a:pt x="439" y="1028"/>
                    <a:pt x="343" y="1073"/>
                    <a:pt x="244" y="1110"/>
                  </a:cubicBezTo>
                  <a:cubicBezTo>
                    <a:pt x="144" y="1146"/>
                    <a:pt x="42" y="1167"/>
                    <a:pt x="0" y="1179"/>
                  </a:cubicBezTo>
                  <a:cubicBezTo>
                    <a:pt x="26" y="1181"/>
                    <a:pt x="52" y="1182"/>
                    <a:pt x="78" y="1182"/>
                  </a:cubicBezTo>
                  <a:cubicBezTo>
                    <a:pt x="189" y="1182"/>
                    <a:pt x="304" y="1166"/>
                    <a:pt x="423" y="1130"/>
                  </a:cubicBezTo>
                  <a:lnTo>
                    <a:pt x="476" y="1111"/>
                  </a:lnTo>
                  <a:cubicBezTo>
                    <a:pt x="476" y="1111"/>
                    <a:pt x="544" y="1081"/>
                    <a:pt x="611" y="1048"/>
                  </a:cubicBezTo>
                  <a:cubicBezTo>
                    <a:pt x="644" y="1031"/>
                    <a:pt x="676" y="1013"/>
                    <a:pt x="701" y="999"/>
                  </a:cubicBezTo>
                  <a:cubicBezTo>
                    <a:pt x="725" y="984"/>
                    <a:pt x="740" y="974"/>
                    <a:pt x="740" y="974"/>
                  </a:cubicBezTo>
                  <a:cubicBezTo>
                    <a:pt x="905" y="866"/>
                    <a:pt x="1061" y="719"/>
                    <a:pt x="1169" y="545"/>
                  </a:cubicBezTo>
                  <a:cubicBezTo>
                    <a:pt x="1281" y="372"/>
                    <a:pt x="1349" y="178"/>
                    <a:pt x="1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6"/>
            <p:cNvSpPr/>
            <p:nvPr/>
          </p:nvSpPr>
          <p:spPr>
            <a:xfrm>
              <a:off x="5545750" y="2550625"/>
              <a:ext cx="11725" cy="10950"/>
            </a:xfrm>
            <a:custGeom>
              <a:avLst/>
              <a:gdLst/>
              <a:ahLst/>
              <a:cxnLst/>
              <a:rect l="l" t="t" r="r" b="b"/>
              <a:pathLst>
                <a:path w="469" h="438" extrusionOk="0">
                  <a:moveTo>
                    <a:pt x="468" y="1"/>
                  </a:moveTo>
                  <a:cubicBezTo>
                    <a:pt x="425" y="5"/>
                    <a:pt x="423" y="6"/>
                    <a:pt x="372" y="46"/>
                  </a:cubicBezTo>
                  <a:cubicBezTo>
                    <a:pt x="328" y="81"/>
                    <a:pt x="277" y="103"/>
                    <a:pt x="235" y="143"/>
                  </a:cubicBezTo>
                  <a:cubicBezTo>
                    <a:pt x="206" y="170"/>
                    <a:pt x="177" y="196"/>
                    <a:pt x="149" y="221"/>
                  </a:cubicBezTo>
                  <a:lnTo>
                    <a:pt x="87" y="277"/>
                  </a:lnTo>
                  <a:cubicBezTo>
                    <a:pt x="62" y="301"/>
                    <a:pt x="6" y="405"/>
                    <a:pt x="0" y="437"/>
                  </a:cubicBezTo>
                  <a:cubicBezTo>
                    <a:pt x="42" y="418"/>
                    <a:pt x="83" y="396"/>
                    <a:pt x="124" y="368"/>
                  </a:cubicBezTo>
                  <a:lnTo>
                    <a:pt x="137" y="356"/>
                  </a:lnTo>
                  <a:lnTo>
                    <a:pt x="209" y="292"/>
                  </a:lnTo>
                  <a:cubicBezTo>
                    <a:pt x="304" y="207"/>
                    <a:pt x="397" y="98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6"/>
            <p:cNvSpPr/>
            <p:nvPr/>
          </p:nvSpPr>
          <p:spPr>
            <a:xfrm>
              <a:off x="5537425" y="2531750"/>
              <a:ext cx="22775" cy="6650"/>
            </a:xfrm>
            <a:custGeom>
              <a:avLst/>
              <a:gdLst/>
              <a:ahLst/>
              <a:cxnLst/>
              <a:rect l="l" t="t" r="r" b="b"/>
              <a:pathLst>
                <a:path w="911" h="266" extrusionOk="0">
                  <a:moveTo>
                    <a:pt x="893" y="1"/>
                  </a:moveTo>
                  <a:cubicBezTo>
                    <a:pt x="850" y="1"/>
                    <a:pt x="839" y="6"/>
                    <a:pt x="762" y="34"/>
                  </a:cubicBezTo>
                  <a:cubicBezTo>
                    <a:pt x="683" y="63"/>
                    <a:pt x="606" y="73"/>
                    <a:pt x="526" y="99"/>
                  </a:cubicBezTo>
                  <a:cubicBezTo>
                    <a:pt x="472" y="115"/>
                    <a:pt x="417" y="131"/>
                    <a:pt x="363" y="142"/>
                  </a:cubicBezTo>
                  <a:lnTo>
                    <a:pt x="304" y="154"/>
                  </a:lnTo>
                  <a:cubicBezTo>
                    <a:pt x="275" y="160"/>
                    <a:pt x="244" y="165"/>
                    <a:pt x="244" y="165"/>
                  </a:cubicBezTo>
                  <a:cubicBezTo>
                    <a:pt x="196" y="175"/>
                    <a:pt x="39" y="232"/>
                    <a:pt x="0" y="253"/>
                  </a:cubicBezTo>
                  <a:cubicBezTo>
                    <a:pt x="53" y="261"/>
                    <a:pt x="108" y="266"/>
                    <a:pt x="166" y="266"/>
                  </a:cubicBezTo>
                  <a:cubicBezTo>
                    <a:pt x="180" y="266"/>
                    <a:pt x="194" y="265"/>
                    <a:pt x="209" y="265"/>
                  </a:cubicBezTo>
                  <a:lnTo>
                    <a:pt x="236" y="260"/>
                  </a:lnTo>
                  <a:lnTo>
                    <a:pt x="307" y="248"/>
                  </a:lnTo>
                  <a:lnTo>
                    <a:pt x="379" y="233"/>
                  </a:lnTo>
                  <a:cubicBezTo>
                    <a:pt x="567" y="194"/>
                    <a:pt x="766" y="101"/>
                    <a:pt x="911" y="1"/>
                  </a:cubicBezTo>
                  <a:cubicBezTo>
                    <a:pt x="904" y="1"/>
                    <a:pt x="898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6"/>
            <p:cNvSpPr/>
            <p:nvPr/>
          </p:nvSpPr>
          <p:spPr>
            <a:xfrm>
              <a:off x="5506550" y="2389550"/>
              <a:ext cx="31650" cy="13575"/>
            </a:xfrm>
            <a:custGeom>
              <a:avLst/>
              <a:gdLst/>
              <a:ahLst/>
              <a:cxnLst/>
              <a:rect l="l" t="t" r="r" b="b"/>
              <a:pathLst>
                <a:path w="1266" h="543" extrusionOk="0">
                  <a:moveTo>
                    <a:pt x="61" y="1"/>
                  </a:moveTo>
                  <a:cubicBezTo>
                    <a:pt x="34" y="1"/>
                    <a:pt x="13" y="2"/>
                    <a:pt x="0" y="4"/>
                  </a:cubicBezTo>
                  <a:cubicBezTo>
                    <a:pt x="107" y="42"/>
                    <a:pt x="204" y="77"/>
                    <a:pt x="282" y="105"/>
                  </a:cubicBezTo>
                  <a:lnTo>
                    <a:pt x="284" y="105"/>
                  </a:lnTo>
                  <a:lnTo>
                    <a:pt x="320" y="116"/>
                  </a:lnTo>
                  <a:cubicBezTo>
                    <a:pt x="320" y="116"/>
                    <a:pt x="369" y="131"/>
                    <a:pt x="418" y="147"/>
                  </a:cubicBezTo>
                  <a:cubicBezTo>
                    <a:pt x="466" y="164"/>
                    <a:pt x="515" y="182"/>
                    <a:pt x="515" y="182"/>
                  </a:cubicBezTo>
                  <a:cubicBezTo>
                    <a:pt x="769" y="277"/>
                    <a:pt x="1046" y="410"/>
                    <a:pt x="1265" y="543"/>
                  </a:cubicBezTo>
                  <a:cubicBezTo>
                    <a:pt x="1219" y="478"/>
                    <a:pt x="1217" y="473"/>
                    <a:pt x="1102" y="394"/>
                  </a:cubicBezTo>
                  <a:cubicBezTo>
                    <a:pt x="998" y="324"/>
                    <a:pt x="905" y="253"/>
                    <a:pt x="789" y="198"/>
                  </a:cubicBezTo>
                  <a:cubicBezTo>
                    <a:pt x="711" y="161"/>
                    <a:pt x="633" y="128"/>
                    <a:pt x="555" y="98"/>
                  </a:cubicBezTo>
                  <a:cubicBezTo>
                    <a:pt x="555" y="98"/>
                    <a:pt x="512" y="83"/>
                    <a:pt x="468" y="67"/>
                  </a:cubicBezTo>
                  <a:cubicBezTo>
                    <a:pt x="425" y="51"/>
                    <a:pt x="380" y="38"/>
                    <a:pt x="380" y="38"/>
                  </a:cubicBezTo>
                  <a:cubicBezTo>
                    <a:pt x="324" y="17"/>
                    <a:pt x="158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6"/>
            <p:cNvSpPr/>
            <p:nvPr/>
          </p:nvSpPr>
          <p:spPr>
            <a:xfrm>
              <a:off x="5503625" y="2350650"/>
              <a:ext cx="31000" cy="31575"/>
            </a:xfrm>
            <a:custGeom>
              <a:avLst/>
              <a:gdLst/>
              <a:ahLst/>
              <a:cxnLst/>
              <a:rect l="l" t="t" r="r" b="b"/>
              <a:pathLst>
                <a:path w="1240" h="1263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7"/>
                    <a:pt x="128" y="214"/>
                    <a:pt x="210" y="323"/>
                  </a:cubicBezTo>
                  <a:lnTo>
                    <a:pt x="210" y="324"/>
                  </a:lnTo>
                  <a:lnTo>
                    <a:pt x="243" y="363"/>
                  </a:lnTo>
                  <a:cubicBezTo>
                    <a:pt x="243" y="363"/>
                    <a:pt x="286" y="414"/>
                    <a:pt x="329" y="465"/>
                  </a:cubicBezTo>
                  <a:cubicBezTo>
                    <a:pt x="375" y="515"/>
                    <a:pt x="419" y="564"/>
                    <a:pt x="419" y="564"/>
                  </a:cubicBezTo>
                  <a:cubicBezTo>
                    <a:pt x="657" y="828"/>
                    <a:pt x="965" y="1083"/>
                    <a:pt x="1240" y="1263"/>
                  </a:cubicBezTo>
                  <a:cubicBezTo>
                    <a:pt x="1179" y="1183"/>
                    <a:pt x="1175" y="1180"/>
                    <a:pt x="1043" y="1064"/>
                  </a:cubicBezTo>
                  <a:cubicBezTo>
                    <a:pt x="925" y="959"/>
                    <a:pt x="830" y="849"/>
                    <a:pt x="715" y="737"/>
                  </a:cubicBezTo>
                  <a:cubicBezTo>
                    <a:pt x="638" y="662"/>
                    <a:pt x="564" y="586"/>
                    <a:pt x="495" y="510"/>
                  </a:cubicBezTo>
                  <a:cubicBezTo>
                    <a:pt x="495" y="510"/>
                    <a:pt x="456" y="467"/>
                    <a:pt x="417" y="424"/>
                  </a:cubicBezTo>
                  <a:cubicBezTo>
                    <a:pt x="380" y="381"/>
                    <a:pt x="342" y="337"/>
                    <a:pt x="342" y="337"/>
                  </a:cubicBezTo>
                  <a:cubicBezTo>
                    <a:pt x="279" y="267"/>
                    <a:pt x="59" y="5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6"/>
            <p:cNvSpPr/>
            <p:nvPr/>
          </p:nvSpPr>
          <p:spPr>
            <a:xfrm>
              <a:off x="5435750" y="2487250"/>
              <a:ext cx="39350" cy="10400"/>
            </a:xfrm>
            <a:custGeom>
              <a:avLst/>
              <a:gdLst/>
              <a:ahLst/>
              <a:cxnLst/>
              <a:rect l="l" t="t" r="r" b="b"/>
              <a:pathLst>
                <a:path w="1574" h="416" extrusionOk="0">
                  <a:moveTo>
                    <a:pt x="1574" y="1"/>
                  </a:moveTo>
                  <a:cubicBezTo>
                    <a:pt x="1486" y="39"/>
                    <a:pt x="1485" y="46"/>
                    <a:pt x="1344" y="129"/>
                  </a:cubicBezTo>
                  <a:cubicBezTo>
                    <a:pt x="1216" y="200"/>
                    <a:pt x="1085" y="236"/>
                    <a:pt x="943" y="273"/>
                  </a:cubicBezTo>
                  <a:cubicBezTo>
                    <a:pt x="848" y="298"/>
                    <a:pt x="751" y="316"/>
                    <a:pt x="657" y="320"/>
                  </a:cubicBezTo>
                  <a:cubicBezTo>
                    <a:pt x="657" y="320"/>
                    <a:pt x="615" y="323"/>
                    <a:pt x="568" y="323"/>
                  </a:cubicBezTo>
                  <a:cubicBezTo>
                    <a:pt x="562" y="323"/>
                    <a:pt x="556" y="323"/>
                    <a:pt x="550" y="323"/>
                  </a:cubicBezTo>
                  <a:cubicBezTo>
                    <a:pt x="545" y="323"/>
                    <a:pt x="540" y="323"/>
                    <a:pt x="535" y="323"/>
                  </a:cubicBezTo>
                  <a:cubicBezTo>
                    <a:pt x="487" y="323"/>
                    <a:pt x="444" y="319"/>
                    <a:pt x="444" y="319"/>
                  </a:cubicBezTo>
                  <a:cubicBezTo>
                    <a:pt x="400" y="317"/>
                    <a:pt x="308" y="313"/>
                    <a:pt x="218" y="306"/>
                  </a:cubicBezTo>
                  <a:cubicBezTo>
                    <a:pt x="126" y="297"/>
                    <a:pt x="37" y="280"/>
                    <a:pt x="0" y="277"/>
                  </a:cubicBezTo>
                  <a:lnTo>
                    <a:pt x="0" y="277"/>
                  </a:lnTo>
                  <a:cubicBezTo>
                    <a:pt x="103" y="332"/>
                    <a:pt x="217" y="376"/>
                    <a:pt x="346" y="400"/>
                  </a:cubicBezTo>
                  <a:lnTo>
                    <a:pt x="394" y="406"/>
                  </a:lnTo>
                  <a:cubicBezTo>
                    <a:pt x="394" y="406"/>
                    <a:pt x="458" y="412"/>
                    <a:pt x="523" y="415"/>
                  </a:cubicBezTo>
                  <a:lnTo>
                    <a:pt x="611" y="415"/>
                  </a:lnTo>
                  <a:cubicBezTo>
                    <a:pt x="635" y="414"/>
                    <a:pt x="651" y="413"/>
                    <a:pt x="651" y="413"/>
                  </a:cubicBezTo>
                  <a:cubicBezTo>
                    <a:pt x="821" y="403"/>
                    <a:pt x="1001" y="363"/>
                    <a:pt x="1162" y="287"/>
                  </a:cubicBezTo>
                  <a:cubicBezTo>
                    <a:pt x="1323" y="215"/>
                    <a:pt x="1465" y="112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6"/>
            <p:cNvSpPr/>
            <p:nvPr/>
          </p:nvSpPr>
          <p:spPr>
            <a:xfrm>
              <a:off x="5419625" y="2508950"/>
              <a:ext cx="43375" cy="12000"/>
            </a:xfrm>
            <a:custGeom>
              <a:avLst/>
              <a:gdLst/>
              <a:ahLst/>
              <a:cxnLst/>
              <a:rect l="l" t="t" r="r" b="b"/>
              <a:pathLst>
                <a:path w="1735" h="48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10"/>
                    <a:pt x="173" y="214"/>
                    <a:pt x="299" y="298"/>
                  </a:cubicBezTo>
                  <a:lnTo>
                    <a:pt x="348" y="326"/>
                  </a:lnTo>
                  <a:cubicBezTo>
                    <a:pt x="348" y="326"/>
                    <a:pt x="414" y="361"/>
                    <a:pt x="482" y="389"/>
                  </a:cubicBezTo>
                  <a:cubicBezTo>
                    <a:pt x="551" y="419"/>
                    <a:pt x="624" y="437"/>
                    <a:pt x="624" y="437"/>
                  </a:cubicBezTo>
                  <a:cubicBezTo>
                    <a:pt x="721" y="465"/>
                    <a:pt x="825" y="479"/>
                    <a:pt x="930" y="479"/>
                  </a:cubicBezTo>
                  <a:cubicBezTo>
                    <a:pt x="1031" y="479"/>
                    <a:pt x="1132" y="467"/>
                    <a:pt x="1228" y="441"/>
                  </a:cubicBezTo>
                  <a:cubicBezTo>
                    <a:pt x="1426" y="391"/>
                    <a:pt x="1603" y="288"/>
                    <a:pt x="1734" y="167"/>
                  </a:cubicBezTo>
                  <a:lnTo>
                    <a:pt x="1734" y="167"/>
                  </a:lnTo>
                  <a:cubicBezTo>
                    <a:pt x="1635" y="209"/>
                    <a:pt x="1633" y="217"/>
                    <a:pt x="1464" y="298"/>
                  </a:cubicBezTo>
                  <a:cubicBezTo>
                    <a:pt x="1309" y="363"/>
                    <a:pt x="1155" y="382"/>
                    <a:pt x="988" y="388"/>
                  </a:cubicBezTo>
                  <a:cubicBezTo>
                    <a:pt x="975" y="389"/>
                    <a:pt x="961" y="389"/>
                    <a:pt x="948" y="389"/>
                  </a:cubicBezTo>
                  <a:cubicBezTo>
                    <a:pt x="849" y="389"/>
                    <a:pt x="751" y="375"/>
                    <a:pt x="659" y="352"/>
                  </a:cubicBezTo>
                  <a:cubicBezTo>
                    <a:pt x="659" y="352"/>
                    <a:pt x="601" y="336"/>
                    <a:pt x="544" y="315"/>
                  </a:cubicBezTo>
                  <a:cubicBezTo>
                    <a:pt x="487" y="293"/>
                    <a:pt x="433" y="266"/>
                    <a:pt x="433" y="266"/>
                  </a:cubicBezTo>
                  <a:cubicBezTo>
                    <a:pt x="389" y="245"/>
                    <a:pt x="293" y="201"/>
                    <a:pt x="203" y="146"/>
                  </a:cubicBezTo>
                  <a:cubicBezTo>
                    <a:pt x="114" y="92"/>
                    <a:pt x="34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6"/>
            <p:cNvSpPr/>
            <p:nvPr/>
          </p:nvSpPr>
          <p:spPr>
            <a:xfrm>
              <a:off x="5416050" y="2508850"/>
              <a:ext cx="26375" cy="17925"/>
            </a:xfrm>
            <a:custGeom>
              <a:avLst/>
              <a:gdLst/>
              <a:ahLst/>
              <a:cxnLst/>
              <a:rect l="l" t="t" r="r" b="b"/>
              <a:pathLst>
                <a:path w="1055" h="717" extrusionOk="0">
                  <a:moveTo>
                    <a:pt x="0" y="1"/>
                  </a:moveTo>
                  <a:cubicBezTo>
                    <a:pt x="17" y="94"/>
                    <a:pt x="50" y="189"/>
                    <a:pt x="107" y="282"/>
                  </a:cubicBezTo>
                  <a:lnTo>
                    <a:pt x="130" y="313"/>
                  </a:lnTo>
                  <a:cubicBezTo>
                    <a:pt x="130" y="313"/>
                    <a:pt x="162" y="354"/>
                    <a:pt x="198" y="395"/>
                  </a:cubicBezTo>
                  <a:cubicBezTo>
                    <a:pt x="234" y="432"/>
                    <a:pt x="274" y="468"/>
                    <a:pt x="274" y="468"/>
                  </a:cubicBezTo>
                  <a:cubicBezTo>
                    <a:pt x="377" y="560"/>
                    <a:pt x="508" y="638"/>
                    <a:pt x="647" y="677"/>
                  </a:cubicBezTo>
                  <a:cubicBezTo>
                    <a:pt x="737" y="704"/>
                    <a:pt x="829" y="717"/>
                    <a:pt x="917" y="717"/>
                  </a:cubicBezTo>
                  <a:cubicBezTo>
                    <a:pt x="965" y="717"/>
                    <a:pt x="1011" y="713"/>
                    <a:pt x="1054" y="706"/>
                  </a:cubicBezTo>
                  <a:cubicBezTo>
                    <a:pt x="979" y="681"/>
                    <a:pt x="975" y="686"/>
                    <a:pt x="846" y="665"/>
                  </a:cubicBezTo>
                  <a:cubicBezTo>
                    <a:pt x="730" y="642"/>
                    <a:pt x="635" y="590"/>
                    <a:pt x="531" y="536"/>
                  </a:cubicBezTo>
                  <a:cubicBezTo>
                    <a:pt x="462" y="498"/>
                    <a:pt x="396" y="455"/>
                    <a:pt x="341" y="404"/>
                  </a:cubicBezTo>
                  <a:cubicBezTo>
                    <a:pt x="341" y="404"/>
                    <a:pt x="308" y="377"/>
                    <a:pt x="279" y="346"/>
                  </a:cubicBezTo>
                  <a:cubicBezTo>
                    <a:pt x="249" y="317"/>
                    <a:pt x="223" y="283"/>
                    <a:pt x="223" y="283"/>
                  </a:cubicBezTo>
                  <a:cubicBezTo>
                    <a:pt x="200" y="257"/>
                    <a:pt x="150" y="203"/>
                    <a:pt x="104" y="146"/>
                  </a:cubicBezTo>
                  <a:cubicBezTo>
                    <a:pt x="58" y="88"/>
                    <a:pt x="19" y="2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6"/>
            <p:cNvSpPr/>
            <p:nvPr/>
          </p:nvSpPr>
          <p:spPr>
            <a:xfrm>
              <a:off x="5292725" y="2534025"/>
              <a:ext cx="91475" cy="18125"/>
            </a:xfrm>
            <a:custGeom>
              <a:avLst/>
              <a:gdLst/>
              <a:ahLst/>
              <a:cxnLst/>
              <a:rect l="l" t="t" r="r" b="b"/>
              <a:pathLst>
                <a:path w="3659" h="725" extrusionOk="0">
                  <a:moveTo>
                    <a:pt x="3658" y="1"/>
                  </a:moveTo>
                  <a:cubicBezTo>
                    <a:pt x="3557" y="65"/>
                    <a:pt x="3505" y="98"/>
                    <a:pt x="3451" y="133"/>
                  </a:cubicBezTo>
                  <a:cubicBezTo>
                    <a:pt x="3382" y="173"/>
                    <a:pt x="3300" y="232"/>
                    <a:pt x="3128" y="322"/>
                  </a:cubicBezTo>
                  <a:cubicBezTo>
                    <a:pt x="2817" y="480"/>
                    <a:pt x="2502" y="562"/>
                    <a:pt x="2152" y="609"/>
                  </a:cubicBezTo>
                  <a:cubicBezTo>
                    <a:pt x="2036" y="625"/>
                    <a:pt x="1919" y="632"/>
                    <a:pt x="1803" y="632"/>
                  </a:cubicBezTo>
                  <a:cubicBezTo>
                    <a:pt x="1684" y="632"/>
                    <a:pt x="1567" y="625"/>
                    <a:pt x="1453" y="610"/>
                  </a:cubicBezTo>
                  <a:cubicBezTo>
                    <a:pt x="1453" y="610"/>
                    <a:pt x="1327" y="595"/>
                    <a:pt x="1203" y="566"/>
                  </a:cubicBezTo>
                  <a:cubicBezTo>
                    <a:pt x="1078" y="540"/>
                    <a:pt x="956" y="500"/>
                    <a:pt x="956" y="500"/>
                  </a:cubicBezTo>
                  <a:cubicBezTo>
                    <a:pt x="857" y="471"/>
                    <a:pt x="646" y="403"/>
                    <a:pt x="449" y="310"/>
                  </a:cubicBezTo>
                  <a:cubicBezTo>
                    <a:pt x="251" y="219"/>
                    <a:pt x="71" y="101"/>
                    <a:pt x="0" y="58"/>
                  </a:cubicBezTo>
                  <a:lnTo>
                    <a:pt x="0" y="58"/>
                  </a:lnTo>
                  <a:cubicBezTo>
                    <a:pt x="206" y="238"/>
                    <a:pt x="443" y="397"/>
                    <a:pt x="727" y="517"/>
                  </a:cubicBezTo>
                  <a:lnTo>
                    <a:pt x="727" y="516"/>
                  </a:lnTo>
                  <a:lnTo>
                    <a:pt x="833" y="556"/>
                  </a:lnTo>
                  <a:cubicBezTo>
                    <a:pt x="833" y="556"/>
                    <a:pt x="974" y="606"/>
                    <a:pt x="1121" y="643"/>
                  </a:cubicBezTo>
                  <a:cubicBezTo>
                    <a:pt x="1267" y="680"/>
                    <a:pt x="1417" y="699"/>
                    <a:pt x="1417" y="699"/>
                  </a:cubicBezTo>
                  <a:cubicBezTo>
                    <a:pt x="1536" y="716"/>
                    <a:pt x="1659" y="725"/>
                    <a:pt x="1783" y="725"/>
                  </a:cubicBezTo>
                  <a:cubicBezTo>
                    <a:pt x="2069" y="725"/>
                    <a:pt x="2363" y="679"/>
                    <a:pt x="2638" y="589"/>
                  </a:cubicBezTo>
                  <a:cubicBezTo>
                    <a:pt x="3034" y="462"/>
                    <a:pt x="3388" y="246"/>
                    <a:pt x="3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6"/>
            <p:cNvSpPr/>
            <p:nvPr/>
          </p:nvSpPr>
          <p:spPr>
            <a:xfrm>
              <a:off x="5299225" y="2378350"/>
              <a:ext cx="31700" cy="22650"/>
            </a:xfrm>
            <a:custGeom>
              <a:avLst/>
              <a:gdLst/>
              <a:ahLst/>
              <a:cxnLst/>
              <a:rect l="l" t="t" r="r" b="b"/>
              <a:pathLst>
                <a:path w="1268" h="90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84" y="28"/>
                    <a:pt x="1178" y="31"/>
                    <a:pt x="1050" y="116"/>
                  </a:cubicBezTo>
                  <a:cubicBezTo>
                    <a:pt x="934" y="193"/>
                    <a:pt x="820" y="252"/>
                    <a:pt x="705" y="334"/>
                  </a:cubicBezTo>
                  <a:cubicBezTo>
                    <a:pt x="627" y="390"/>
                    <a:pt x="550" y="445"/>
                    <a:pt x="475" y="498"/>
                  </a:cubicBezTo>
                  <a:lnTo>
                    <a:pt x="309" y="615"/>
                  </a:lnTo>
                  <a:cubicBezTo>
                    <a:pt x="240" y="663"/>
                    <a:pt x="42" y="851"/>
                    <a:pt x="1" y="905"/>
                  </a:cubicBezTo>
                  <a:cubicBezTo>
                    <a:pt x="96" y="856"/>
                    <a:pt x="193" y="802"/>
                    <a:pt x="294" y="738"/>
                  </a:cubicBezTo>
                  <a:lnTo>
                    <a:pt x="295" y="738"/>
                  </a:lnTo>
                  <a:lnTo>
                    <a:pt x="331" y="713"/>
                  </a:lnTo>
                  <a:lnTo>
                    <a:pt x="522" y="579"/>
                  </a:lnTo>
                  <a:cubicBezTo>
                    <a:pt x="774" y="400"/>
                    <a:pt x="1047" y="185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6"/>
            <p:cNvSpPr/>
            <p:nvPr/>
          </p:nvSpPr>
          <p:spPr>
            <a:xfrm>
              <a:off x="5321900" y="2323350"/>
              <a:ext cx="37050" cy="16925"/>
            </a:xfrm>
            <a:custGeom>
              <a:avLst/>
              <a:gdLst/>
              <a:ahLst/>
              <a:cxnLst/>
              <a:rect l="l" t="t" r="r" b="b"/>
              <a:pathLst>
                <a:path w="1482" h="677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77"/>
                    <a:pt x="176" y="150"/>
                    <a:pt x="282" y="220"/>
                  </a:cubicBezTo>
                  <a:lnTo>
                    <a:pt x="321" y="244"/>
                  </a:lnTo>
                  <a:cubicBezTo>
                    <a:pt x="321" y="244"/>
                    <a:pt x="375" y="275"/>
                    <a:pt x="429" y="305"/>
                  </a:cubicBezTo>
                  <a:lnTo>
                    <a:pt x="538" y="363"/>
                  </a:lnTo>
                  <a:cubicBezTo>
                    <a:pt x="829" y="514"/>
                    <a:pt x="1184" y="626"/>
                    <a:pt x="1481" y="677"/>
                  </a:cubicBezTo>
                  <a:cubicBezTo>
                    <a:pt x="1401" y="628"/>
                    <a:pt x="1396" y="627"/>
                    <a:pt x="1243" y="575"/>
                  </a:cubicBezTo>
                  <a:cubicBezTo>
                    <a:pt x="1107" y="526"/>
                    <a:pt x="989" y="464"/>
                    <a:pt x="853" y="408"/>
                  </a:cubicBezTo>
                  <a:cubicBezTo>
                    <a:pt x="762" y="369"/>
                    <a:pt x="673" y="328"/>
                    <a:pt x="589" y="284"/>
                  </a:cubicBezTo>
                  <a:lnTo>
                    <a:pt x="495" y="236"/>
                  </a:lnTo>
                  <a:lnTo>
                    <a:pt x="403" y="184"/>
                  </a:lnTo>
                  <a:cubicBezTo>
                    <a:pt x="326" y="144"/>
                    <a:pt x="68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6"/>
            <p:cNvSpPr/>
            <p:nvPr/>
          </p:nvSpPr>
          <p:spPr>
            <a:xfrm>
              <a:off x="5347325" y="2232475"/>
              <a:ext cx="32950" cy="24650"/>
            </a:xfrm>
            <a:custGeom>
              <a:avLst/>
              <a:gdLst/>
              <a:ahLst/>
              <a:cxnLst/>
              <a:rect l="l" t="t" r="r" b="b"/>
              <a:pathLst>
                <a:path w="1318" h="986" extrusionOk="0">
                  <a:moveTo>
                    <a:pt x="191" y="1"/>
                  </a:moveTo>
                  <a:cubicBezTo>
                    <a:pt x="107" y="1"/>
                    <a:pt x="31" y="12"/>
                    <a:pt x="0" y="20"/>
                  </a:cubicBezTo>
                  <a:cubicBezTo>
                    <a:pt x="120" y="34"/>
                    <a:pt x="239" y="62"/>
                    <a:pt x="363" y="104"/>
                  </a:cubicBezTo>
                  <a:lnTo>
                    <a:pt x="363" y="105"/>
                  </a:lnTo>
                  <a:lnTo>
                    <a:pt x="408" y="118"/>
                  </a:lnTo>
                  <a:cubicBezTo>
                    <a:pt x="408" y="118"/>
                    <a:pt x="469" y="140"/>
                    <a:pt x="527" y="165"/>
                  </a:cubicBezTo>
                  <a:cubicBezTo>
                    <a:pt x="556" y="179"/>
                    <a:pt x="584" y="193"/>
                    <a:pt x="606" y="203"/>
                  </a:cubicBezTo>
                  <a:cubicBezTo>
                    <a:pt x="626" y="215"/>
                    <a:pt x="640" y="222"/>
                    <a:pt x="640" y="222"/>
                  </a:cubicBezTo>
                  <a:cubicBezTo>
                    <a:pt x="939" y="383"/>
                    <a:pt x="1206" y="681"/>
                    <a:pt x="1317" y="986"/>
                  </a:cubicBezTo>
                  <a:cubicBezTo>
                    <a:pt x="1310" y="888"/>
                    <a:pt x="1316" y="876"/>
                    <a:pt x="1237" y="718"/>
                  </a:cubicBezTo>
                  <a:cubicBezTo>
                    <a:pt x="1164" y="578"/>
                    <a:pt x="1084" y="449"/>
                    <a:pt x="961" y="338"/>
                  </a:cubicBezTo>
                  <a:cubicBezTo>
                    <a:pt x="877" y="264"/>
                    <a:pt x="789" y="198"/>
                    <a:pt x="696" y="148"/>
                  </a:cubicBezTo>
                  <a:cubicBezTo>
                    <a:pt x="696" y="148"/>
                    <a:pt x="645" y="117"/>
                    <a:pt x="590" y="93"/>
                  </a:cubicBezTo>
                  <a:cubicBezTo>
                    <a:pt x="564" y="80"/>
                    <a:pt x="536" y="68"/>
                    <a:pt x="515" y="60"/>
                  </a:cubicBezTo>
                  <a:cubicBezTo>
                    <a:pt x="495" y="53"/>
                    <a:pt x="480" y="47"/>
                    <a:pt x="480" y="47"/>
                  </a:cubicBezTo>
                  <a:cubicBezTo>
                    <a:pt x="435" y="28"/>
                    <a:pt x="332" y="8"/>
                    <a:pt x="232" y="2"/>
                  </a:cubicBezTo>
                  <a:cubicBezTo>
                    <a:pt x="218" y="1"/>
                    <a:pt x="205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6"/>
            <p:cNvSpPr/>
            <p:nvPr/>
          </p:nvSpPr>
          <p:spPr>
            <a:xfrm>
              <a:off x="5370700" y="2218500"/>
              <a:ext cx="22625" cy="60800"/>
            </a:xfrm>
            <a:custGeom>
              <a:avLst/>
              <a:gdLst/>
              <a:ahLst/>
              <a:cxnLst/>
              <a:rect l="l" t="t" r="r" b="b"/>
              <a:pathLst>
                <a:path w="905" h="2432" extrusionOk="0">
                  <a:moveTo>
                    <a:pt x="1" y="1"/>
                  </a:moveTo>
                  <a:lnTo>
                    <a:pt x="1" y="1"/>
                  </a:lnTo>
                  <a:cubicBezTo>
                    <a:pt x="151" y="117"/>
                    <a:pt x="287" y="255"/>
                    <a:pt x="409" y="422"/>
                  </a:cubicBezTo>
                  <a:lnTo>
                    <a:pt x="455" y="483"/>
                  </a:lnTo>
                  <a:cubicBezTo>
                    <a:pt x="455" y="483"/>
                    <a:pt x="514" y="565"/>
                    <a:pt x="564" y="654"/>
                  </a:cubicBezTo>
                  <a:cubicBezTo>
                    <a:pt x="614" y="741"/>
                    <a:pt x="653" y="835"/>
                    <a:pt x="653" y="835"/>
                  </a:cubicBezTo>
                  <a:cubicBezTo>
                    <a:pt x="759" y="1081"/>
                    <a:pt x="814" y="1366"/>
                    <a:pt x="803" y="1647"/>
                  </a:cubicBezTo>
                  <a:cubicBezTo>
                    <a:pt x="794" y="1929"/>
                    <a:pt x="720" y="2203"/>
                    <a:pt x="609" y="2431"/>
                  </a:cubicBezTo>
                  <a:cubicBezTo>
                    <a:pt x="698" y="2308"/>
                    <a:pt x="715" y="2302"/>
                    <a:pt x="801" y="2038"/>
                  </a:cubicBezTo>
                  <a:cubicBezTo>
                    <a:pt x="868" y="1800"/>
                    <a:pt x="905" y="1565"/>
                    <a:pt x="874" y="1308"/>
                  </a:cubicBezTo>
                  <a:cubicBezTo>
                    <a:pt x="855" y="1136"/>
                    <a:pt x="808" y="968"/>
                    <a:pt x="745" y="816"/>
                  </a:cubicBezTo>
                  <a:cubicBezTo>
                    <a:pt x="745" y="816"/>
                    <a:pt x="710" y="729"/>
                    <a:pt x="666" y="647"/>
                  </a:cubicBezTo>
                  <a:cubicBezTo>
                    <a:pt x="622" y="565"/>
                    <a:pt x="571" y="488"/>
                    <a:pt x="571" y="488"/>
                  </a:cubicBezTo>
                  <a:cubicBezTo>
                    <a:pt x="529" y="423"/>
                    <a:pt x="425" y="299"/>
                    <a:pt x="305" y="200"/>
                  </a:cubicBezTo>
                  <a:cubicBezTo>
                    <a:pt x="187" y="98"/>
                    <a:pt x="55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6"/>
            <p:cNvSpPr/>
            <p:nvPr/>
          </p:nvSpPr>
          <p:spPr>
            <a:xfrm>
              <a:off x="5293700" y="2223750"/>
              <a:ext cx="24700" cy="42525"/>
            </a:xfrm>
            <a:custGeom>
              <a:avLst/>
              <a:gdLst/>
              <a:ahLst/>
              <a:cxnLst/>
              <a:rect l="l" t="t" r="r" b="b"/>
              <a:pathLst>
                <a:path w="988" h="1701" extrusionOk="0">
                  <a:moveTo>
                    <a:pt x="987" y="0"/>
                  </a:moveTo>
                  <a:cubicBezTo>
                    <a:pt x="878" y="36"/>
                    <a:pt x="865" y="33"/>
                    <a:pt x="700" y="156"/>
                  </a:cubicBezTo>
                  <a:cubicBezTo>
                    <a:pt x="553" y="270"/>
                    <a:pt x="422" y="385"/>
                    <a:pt x="311" y="544"/>
                  </a:cubicBezTo>
                  <a:cubicBezTo>
                    <a:pt x="239" y="651"/>
                    <a:pt x="175" y="763"/>
                    <a:pt x="128" y="877"/>
                  </a:cubicBezTo>
                  <a:cubicBezTo>
                    <a:pt x="128" y="877"/>
                    <a:pt x="100" y="940"/>
                    <a:pt x="77" y="1006"/>
                  </a:cubicBezTo>
                  <a:cubicBezTo>
                    <a:pt x="64" y="1038"/>
                    <a:pt x="54" y="1071"/>
                    <a:pt x="48" y="1097"/>
                  </a:cubicBezTo>
                  <a:cubicBezTo>
                    <a:pt x="40" y="1122"/>
                    <a:pt x="35" y="1138"/>
                    <a:pt x="35" y="1138"/>
                  </a:cubicBezTo>
                  <a:cubicBezTo>
                    <a:pt x="18" y="1192"/>
                    <a:pt x="2" y="1313"/>
                    <a:pt x="1" y="1429"/>
                  </a:cubicBezTo>
                  <a:cubicBezTo>
                    <a:pt x="0" y="1547"/>
                    <a:pt x="17" y="1658"/>
                    <a:pt x="28" y="1700"/>
                  </a:cubicBezTo>
                  <a:cubicBezTo>
                    <a:pt x="38" y="1559"/>
                    <a:pt x="61" y="1416"/>
                    <a:pt x="98" y="1267"/>
                  </a:cubicBezTo>
                  <a:lnTo>
                    <a:pt x="110" y="1211"/>
                  </a:lnTo>
                  <a:cubicBezTo>
                    <a:pt x="110" y="1211"/>
                    <a:pt x="131" y="1138"/>
                    <a:pt x="154" y="1067"/>
                  </a:cubicBezTo>
                  <a:cubicBezTo>
                    <a:pt x="167" y="1031"/>
                    <a:pt x="180" y="995"/>
                    <a:pt x="189" y="969"/>
                  </a:cubicBezTo>
                  <a:cubicBezTo>
                    <a:pt x="200" y="943"/>
                    <a:pt x="208" y="925"/>
                    <a:pt x="208" y="925"/>
                  </a:cubicBezTo>
                  <a:cubicBezTo>
                    <a:pt x="288" y="743"/>
                    <a:pt x="395" y="557"/>
                    <a:pt x="532" y="398"/>
                  </a:cubicBezTo>
                  <a:cubicBezTo>
                    <a:pt x="667" y="237"/>
                    <a:pt x="826" y="101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6"/>
            <p:cNvSpPr/>
            <p:nvPr/>
          </p:nvSpPr>
          <p:spPr>
            <a:xfrm>
              <a:off x="5300800" y="2243475"/>
              <a:ext cx="12925" cy="74775"/>
            </a:xfrm>
            <a:custGeom>
              <a:avLst/>
              <a:gdLst/>
              <a:ahLst/>
              <a:cxnLst/>
              <a:rect l="l" t="t" r="r" b="b"/>
              <a:pathLst>
                <a:path w="517" h="2991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99" y="133"/>
                    <a:pt x="379" y="137"/>
                    <a:pt x="244" y="425"/>
                  </a:cubicBezTo>
                  <a:cubicBezTo>
                    <a:pt x="129" y="686"/>
                    <a:pt x="47" y="941"/>
                    <a:pt x="18" y="1236"/>
                  </a:cubicBezTo>
                  <a:cubicBezTo>
                    <a:pt x="2" y="1432"/>
                    <a:pt x="0" y="1629"/>
                    <a:pt x="25" y="1817"/>
                  </a:cubicBezTo>
                  <a:cubicBezTo>
                    <a:pt x="25" y="1817"/>
                    <a:pt x="27" y="1843"/>
                    <a:pt x="32" y="1883"/>
                  </a:cubicBezTo>
                  <a:cubicBezTo>
                    <a:pt x="36" y="1923"/>
                    <a:pt x="48" y="1975"/>
                    <a:pt x="57" y="2027"/>
                  </a:cubicBezTo>
                  <a:cubicBezTo>
                    <a:pt x="64" y="2080"/>
                    <a:pt x="77" y="2132"/>
                    <a:pt x="88" y="2170"/>
                  </a:cubicBezTo>
                  <a:cubicBezTo>
                    <a:pt x="98" y="2209"/>
                    <a:pt x="104" y="2235"/>
                    <a:pt x="104" y="2235"/>
                  </a:cubicBezTo>
                  <a:cubicBezTo>
                    <a:pt x="124" y="2319"/>
                    <a:pt x="193" y="2491"/>
                    <a:pt x="278" y="2648"/>
                  </a:cubicBezTo>
                  <a:cubicBezTo>
                    <a:pt x="324" y="2725"/>
                    <a:pt x="368" y="2800"/>
                    <a:pt x="412" y="2860"/>
                  </a:cubicBezTo>
                  <a:cubicBezTo>
                    <a:pt x="458" y="2918"/>
                    <a:pt x="495" y="2966"/>
                    <a:pt x="516" y="2991"/>
                  </a:cubicBezTo>
                  <a:cubicBezTo>
                    <a:pt x="405" y="2802"/>
                    <a:pt x="314" y="2598"/>
                    <a:pt x="243" y="2370"/>
                  </a:cubicBezTo>
                  <a:lnTo>
                    <a:pt x="243" y="2369"/>
                  </a:lnTo>
                  <a:lnTo>
                    <a:pt x="213" y="2286"/>
                  </a:lnTo>
                  <a:cubicBezTo>
                    <a:pt x="213" y="2286"/>
                    <a:pt x="205" y="2258"/>
                    <a:pt x="194" y="2215"/>
                  </a:cubicBezTo>
                  <a:cubicBezTo>
                    <a:pt x="184" y="2172"/>
                    <a:pt x="167" y="2116"/>
                    <a:pt x="156" y="2058"/>
                  </a:cubicBezTo>
                  <a:cubicBezTo>
                    <a:pt x="145" y="2001"/>
                    <a:pt x="135" y="1943"/>
                    <a:pt x="127" y="1899"/>
                  </a:cubicBezTo>
                  <a:cubicBezTo>
                    <a:pt x="120" y="1856"/>
                    <a:pt x="118" y="1826"/>
                    <a:pt x="118" y="1826"/>
                  </a:cubicBezTo>
                  <a:cubicBezTo>
                    <a:pt x="84" y="1519"/>
                    <a:pt x="89" y="1184"/>
                    <a:pt x="162" y="866"/>
                  </a:cubicBezTo>
                  <a:cubicBezTo>
                    <a:pt x="231" y="548"/>
                    <a:pt x="355" y="247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6"/>
            <p:cNvSpPr/>
            <p:nvPr/>
          </p:nvSpPr>
          <p:spPr>
            <a:xfrm>
              <a:off x="5193125" y="2353575"/>
              <a:ext cx="57725" cy="91400"/>
            </a:xfrm>
            <a:custGeom>
              <a:avLst/>
              <a:gdLst/>
              <a:ahLst/>
              <a:cxnLst/>
              <a:rect l="l" t="t" r="r" b="b"/>
              <a:pathLst>
                <a:path w="2309" h="3656" extrusionOk="0">
                  <a:moveTo>
                    <a:pt x="1180" y="1"/>
                  </a:moveTo>
                  <a:lnTo>
                    <a:pt x="1180" y="1"/>
                  </a:lnTo>
                  <a:cubicBezTo>
                    <a:pt x="1510" y="183"/>
                    <a:pt x="1789" y="465"/>
                    <a:pt x="1977" y="831"/>
                  </a:cubicBezTo>
                  <a:cubicBezTo>
                    <a:pt x="1977" y="831"/>
                    <a:pt x="1995" y="865"/>
                    <a:pt x="2011" y="898"/>
                  </a:cubicBezTo>
                  <a:cubicBezTo>
                    <a:pt x="2027" y="933"/>
                    <a:pt x="2042" y="966"/>
                    <a:pt x="2042" y="966"/>
                  </a:cubicBezTo>
                  <a:cubicBezTo>
                    <a:pt x="2042" y="966"/>
                    <a:pt x="2047" y="978"/>
                    <a:pt x="2057" y="998"/>
                  </a:cubicBezTo>
                  <a:cubicBezTo>
                    <a:pt x="2065" y="1019"/>
                    <a:pt x="2076" y="1049"/>
                    <a:pt x="2089" y="1084"/>
                  </a:cubicBezTo>
                  <a:cubicBezTo>
                    <a:pt x="2118" y="1154"/>
                    <a:pt x="2145" y="1251"/>
                    <a:pt x="2168" y="1349"/>
                  </a:cubicBezTo>
                  <a:cubicBezTo>
                    <a:pt x="2215" y="1546"/>
                    <a:pt x="2212" y="1748"/>
                    <a:pt x="2212" y="1748"/>
                  </a:cubicBezTo>
                  <a:cubicBezTo>
                    <a:pt x="2229" y="2281"/>
                    <a:pt x="1953" y="2836"/>
                    <a:pt x="1509" y="3178"/>
                  </a:cubicBezTo>
                  <a:cubicBezTo>
                    <a:pt x="1150" y="3470"/>
                    <a:pt x="694" y="3622"/>
                    <a:pt x="267" y="3622"/>
                  </a:cubicBezTo>
                  <a:cubicBezTo>
                    <a:pt x="176" y="3622"/>
                    <a:pt x="87" y="3615"/>
                    <a:pt x="1" y="3602"/>
                  </a:cubicBezTo>
                  <a:lnTo>
                    <a:pt x="1" y="3602"/>
                  </a:lnTo>
                  <a:cubicBezTo>
                    <a:pt x="73" y="3617"/>
                    <a:pt x="129" y="3631"/>
                    <a:pt x="181" y="3639"/>
                  </a:cubicBezTo>
                  <a:cubicBezTo>
                    <a:pt x="237" y="3645"/>
                    <a:pt x="285" y="3649"/>
                    <a:pt x="337" y="3654"/>
                  </a:cubicBezTo>
                  <a:cubicBezTo>
                    <a:pt x="447" y="3649"/>
                    <a:pt x="593" y="3656"/>
                    <a:pt x="859" y="3581"/>
                  </a:cubicBezTo>
                  <a:cubicBezTo>
                    <a:pt x="1330" y="3441"/>
                    <a:pt x="1738" y="3172"/>
                    <a:pt x="2019" y="2742"/>
                  </a:cubicBezTo>
                  <a:cubicBezTo>
                    <a:pt x="2209" y="2454"/>
                    <a:pt x="2302" y="2111"/>
                    <a:pt x="2305" y="1783"/>
                  </a:cubicBezTo>
                  <a:cubicBezTo>
                    <a:pt x="2305" y="1783"/>
                    <a:pt x="2308" y="1598"/>
                    <a:pt x="2275" y="1416"/>
                  </a:cubicBezTo>
                  <a:cubicBezTo>
                    <a:pt x="2246" y="1234"/>
                    <a:pt x="2179" y="1061"/>
                    <a:pt x="2179" y="1061"/>
                  </a:cubicBezTo>
                  <a:cubicBezTo>
                    <a:pt x="2133" y="918"/>
                    <a:pt x="1984" y="630"/>
                    <a:pt x="1767" y="407"/>
                  </a:cubicBezTo>
                  <a:cubicBezTo>
                    <a:pt x="1558" y="178"/>
                    <a:pt x="1286" y="43"/>
                    <a:pt x="1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6"/>
            <p:cNvSpPr/>
            <p:nvPr/>
          </p:nvSpPr>
          <p:spPr>
            <a:xfrm>
              <a:off x="5200650" y="2367350"/>
              <a:ext cx="36425" cy="58975"/>
            </a:xfrm>
            <a:custGeom>
              <a:avLst/>
              <a:gdLst/>
              <a:ahLst/>
              <a:cxnLst/>
              <a:rect l="l" t="t" r="r" b="b"/>
              <a:pathLst>
                <a:path w="1457" h="2359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56" y="202"/>
                    <a:pt x="1380" y="415"/>
                    <a:pt x="1366" y="644"/>
                  </a:cubicBezTo>
                  <a:lnTo>
                    <a:pt x="1360" y="727"/>
                  </a:lnTo>
                  <a:cubicBezTo>
                    <a:pt x="1360" y="727"/>
                    <a:pt x="1352" y="839"/>
                    <a:pt x="1329" y="949"/>
                  </a:cubicBezTo>
                  <a:cubicBezTo>
                    <a:pt x="1307" y="1058"/>
                    <a:pt x="1271" y="1164"/>
                    <a:pt x="1271" y="1164"/>
                  </a:cubicBezTo>
                  <a:cubicBezTo>
                    <a:pt x="1178" y="1444"/>
                    <a:pt x="1004" y="1715"/>
                    <a:pt x="774" y="1924"/>
                  </a:cubicBezTo>
                  <a:cubicBezTo>
                    <a:pt x="547" y="2137"/>
                    <a:pt x="269" y="2284"/>
                    <a:pt x="0" y="2359"/>
                  </a:cubicBezTo>
                  <a:cubicBezTo>
                    <a:pt x="83" y="2351"/>
                    <a:pt x="128" y="2345"/>
                    <a:pt x="188" y="2329"/>
                  </a:cubicBezTo>
                  <a:cubicBezTo>
                    <a:pt x="248" y="2310"/>
                    <a:pt x="325" y="2288"/>
                    <a:pt x="461" y="2218"/>
                  </a:cubicBezTo>
                  <a:cubicBezTo>
                    <a:pt x="702" y="2090"/>
                    <a:pt x="914" y="1935"/>
                    <a:pt x="1087" y="1708"/>
                  </a:cubicBezTo>
                  <a:cubicBezTo>
                    <a:pt x="1203" y="1555"/>
                    <a:pt x="1291" y="1384"/>
                    <a:pt x="1352" y="1212"/>
                  </a:cubicBezTo>
                  <a:cubicBezTo>
                    <a:pt x="1352" y="1212"/>
                    <a:pt x="1386" y="1115"/>
                    <a:pt x="1409" y="1015"/>
                  </a:cubicBezTo>
                  <a:cubicBezTo>
                    <a:pt x="1433" y="915"/>
                    <a:pt x="1445" y="813"/>
                    <a:pt x="1445" y="813"/>
                  </a:cubicBezTo>
                  <a:cubicBezTo>
                    <a:pt x="1457" y="730"/>
                    <a:pt x="1457" y="551"/>
                    <a:pt x="1425" y="381"/>
                  </a:cubicBezTo>
                  <a:cubicBezTo>
                    <a:pt x="1396" y="211"/>
                    <a:pt x="1333" y="56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6"/>
            <p:cNvSpPr/>
            <p:nvPr/>
          </p:nvSpPr>
          <p:spPr>
            <a:xfrm>
              <a:off x="5204875" y="2357125"/>
              <a:ext cx="16175" cy="44275"/>
            </a:xfrm>
            <a:custGeom>
              <a:avLst/>
              <a:gdLst/>
              <a:ahLst/>
              <a:cxnLst/>
              <a:rect l="l" t="t" r="r" b="b"/>
              <a:pathLst>
                <a:path w="647" h="1771" extrusionOk="0">
                  <a:moveTo>
                    <a:pt x="175" y="1"/>
                  </a:moveTo>
                  <a:lnTo>
                    <a:pt x="175" y="1"/>
                  </a:lnTo>
                  <a:cubicBezTo>
                    <a:pt x="281" y="102"/>
                    <a:pt x="369" y="223"/>
                    <a:pt x="435" y="366"/>
                  </a:cubicBezTo>
                  <a:lnTo>
                    <a:pt x="459" y="419"/>
                  </a:lnTo>
                  <a:cubicBezTo>
                    <a:pt x="459" y="419"/>
                    <a:pt x="490" y="489"/>
                    <a:pt x="510" y="564"/>
                  </a:cubicBezTo>
                  <a:cubicBezTo>
                    <a:pt x="532" y="637"/>
                    <a:pt x="539" y="714"/>
                    <a:pt x="539" y="714"/>
                  </a:cubicBezTo>
                  <a:cubicBezTo>
                    <a:pt x="565" y="915"/>
                    <a:pt x="526" y="1136"/>
                    <a:pt x="425" y="1326"/>
                  </a:cubicBezTo>
                  <a:cubicBezTo>
                    <a:pt x="326" y="1517"/>
                    <a:pt x="170" y="1673"/>
                    <a:pt x="1" y="1771"/>
                  </a:cubicBezTo>
                  <a:cubicBezTo>
                    <a:pt x="112" y="1736"/>
                    <a:pt x="130" y="1741"/>
                    <a:pt x="293" y="1599"/>
                  </a:cubicBezTo>
                  <a:cubicBezTo>
                    <a:pt x="432" y="1465"/>
                    <a:pt x="545" y="1313"/>
                    <a:pt x="601" y="1116"/>
                  </a:cubicBezTo>
                  <a:cubicBezTo>
                    <a:pt x="638" y="985"/>
                    <a:pt x="646" y="847"/>
                    <a:pt x="634" y="717"/>
                  </a:cubicBezTo>
                  <a:cubicBezTo>
                    <a:pt x="634" y="717"/>
                    <a:pt x="626" y="644"/>
                    <a:pt x="608" y="573"/>
                  </a:cubicBezTo>
                  <a:cubicBezTo>
                    <a:pt x="591" y="501"/>
                    <a:pt x="564" y="433"/>
                    <a:pt x="564" y="433"/>
                  </a:cubicBezTo>
                  <a:cubicBezTo>
                    <a:pt x="545" y="377"/>
                    <a:pt x="481" y="264"/>
                    <a:pt x="398" y="175"/>
                  </a:cubicBezTo>
                  <a:cubicBezTo>
                    <a:pt x="316" y="84"/>
                    <a:pt x="216" y="20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6"/>
            <p:cNvSpPr/>
            <p:nvPr/>
          </p:nvSpPr>
          <p:spPr>
            <a:xfrm>
              <a:off x="5184550" y="2371175"/>
              <a:ext cx="8625" cy="34750"/>
            </a:xfrm>
            <a:custGeom>
              <a:avLst/>
              <a:gdLst/>
              <a:ahLst/>
              <a:cxnLst/>
              <a:rect l="l" t="t" r="r" b="b"/>
              <a:pathLst>
                <a:path w="345" h="1390" extrusionOk="0">
                  <a:moveTo>
                    <a:pt x="168" y="1"/>
                  </a:moveTo>
                  <a:cubicBezTo>
                    <a:pt x="111" y="86"/>
                    <a:pt x="64" y="184"/>
                    <a:pt x="33" y="297"/>
                  </a:cubicBezTo>
                  <a:lnTo>
                    <a:pt x="26" y="339"/>
                  </a:lnTo>
                  <a:cubicBezTo>
                    <a:pt x="26" y="339"/>
                    <a:pt x="17" y="395"/>
                    <a:pt x="11" y="452"/>
                  </a:cubicBezTo>
                  <a:cubicBezTo>
                    <a:pt x="6" y="509"/>
                    <a:pt x="6" y="566"/>
                    <a:pt x="6" y="566"/>
                  </a:cubicBezTo>
                  <a:cubicBezTo>
                    <a:pt x="1" y="870"/>
                    <a:pt x="146" y="1201"/>
                    <a:pt x="345" y="1389"/>
                  </a:cubicBezTo>
                  <a:cubicBezTo>
                    <a:pt x="315" y="1310"/>
                    <a:pt x="309" y="1309"/>
                    <a:pt x="240" y="1184"/>
                  </a:cubicBezTo>
                  <a:cubicBezTo>
                    <a:pt x="180" y="1069"/>
                    <a:pt x="155" y="952"/>
                    <a:pt x="127" y="827"/>
                  </a:cubicBezTo>
                  <a:cubicBezTo>
                    <a:pt x="110" y="743"/>
                    <a:pt x="98" y="657"/>
                    <a:pt x="99" y="574"/>
                  </a:cubicBezTo>
                  <a:cubicBezTo>
                    <a:pt x="99" y="574"/>
                    <a:pt x="98" y="527"/>
                    <a:pt x="101" y="481"/>
                  </a:cubicBezTo>
                  <a:cubicBezTo>
                    <a:pt x="102" y="434"/>
                    <a:pt x="111" y="389"/>
                    <a:pt x="111" y="389"/>
                  </a:cubicBezTo>
                  <a:cubicBezTo>
                    <a:pt x="115" y="351"/>
                    <a:pt x="121" y="271"/>
                    <a:pt x="133" y="191"/>
                  </a:cubicBezTo>
                  <a:cubicBezTo>
                    <a:pt x="145" y="111"/>
                    <a:pt x="164" y="33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6"/>
            <p:cNvSpPr/>
            <p:nvPr/>
          </p:nvSpPr>
          <p:spPr>
            <a:xfrm>
              <a:off x="5153875" y="2379975"/>
              <a:ext cx="18775" cy="7025"/>
            </a:xfrm>
            <a:custGeom>
              <a:avLst/>
              <a:gdLst/>
              <a:ahLst/>
              <a:cxnLst/>
              <a:rect l="l" t="t" r="r" b="b"/>
              <a:pathLst>
                <a:path w="751" h="281" extrusionOk="0">
                  <a:moveTo>
                    <a:pt x="503" y="0"/>
                  </a:moveTo>
                  <a:cubicBezTo>
                    <a:pt x="469" y="0"/>
                    <a:pt x="435" y="3"/>
                    <a:pt x="401" y="11"/>
                  </a:cubicBezTo>
                  <a:cubicBezTo>
                    <a:pt x="350" y="23"/>
                    <a:pt x="300" y="39"/>
                    <a:pt x="254" y="58"/>
                  </a:cubicBezTo>
                  <a:cubicBezTo>
                    <a:pt x="254" y="57"/>
                    <a:pt x="253" y="57"/>
                    <a:pt x="253" y="57"/>
                  </a:cubicBezTo>
                  <a:cubicBezTo>
                    <a:pt x="248" y="57"/>
                    <a:pt x="152" y="104"/>
                    <a:pt x="152" y="104"/>
                  </a:cubicBezTo>
                  <a:cubicBezTo>
                    <a:pt x="108" y="124"/>
                    <a:pt x="9" y="241"/>
                    <a:pt x="1" y="280"/>
                  </a:cubicBezTo>
                  <a:cubicBezTo>
                    <a:pt x="52" y="253"/>
                    <a:pt x="104" y="231"/>
                    <a:pt x="158" y="206"/>
                  </a:cubicBezTo>
                  <a:lnTo>
                    <a:pt x="178" y="195"/>
                  </a:lnTo>
                  <a:lnTo>
                    <a:pt x="230" y="168"/>
                  </a:lnTo>
                  <a:cubicBezTo>
                    <a:pt x="257" y="156"/>
                    <a:pt x="284" y="145"/>
                    <a:pt x="284" y="145"/>
                  </a:cubicBezTo>
                  <a:cubicBezTo>
                    <a:pt x="427" y="87"/>
                    <a:pt x="600" y="48"/>
                    <a:pt x="751" y="45"/>
                  </a:cubicBezTo>
                  <a:cubicBezTo>
                    <a:pt x="710" y="15"/>
                    <a:pt x="707" y="11"/>
                    <a:pt x="623" y="6"/>
                  </a:cubicBezTo>
                  <a:cubicBezTo>
                    <a:pt x="583" y="4"/>
                    <a:pt x="543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6"/>
            <p:cNvSpPr/>
            <p:nvPr/>
          </p:nvSpPr>
          <p:spPr>
            <a:xfrm>
              <a:off x="5152725" y="2358125"/>
              <a:ext cx="20100" cy="18625"/>
            </a:xfrm>
            <a:custGeom>
              <a:avLst/>
              <a:gdLst/>
              <a:ahLst/>
              <a:cxnLst/>
              <a:rect l="l" t="t" r="r" b="b"/>
              <a:pathLst>
                <a:path w="804" h="745" extrusionOk="0">
                  <a:moveTo>
                    <a:pt x="142" y="0"/>
                  </a:moveTo>
                  <a:cubicBezTo>
                    <a:pt x="79" y="0"/>
                    <a:pt x="22" y="12"/>
                    <a:pt x="0" y="21"/>
                  </a:cubicBezTo>
                  <a:cubicBezTo>
                    <a:pt x="80" y="35"/>
                    <a:pt x="157" y="61"/>
                    <a:pt x="235" y="96"/>
                  </a:cubicBezTo>
                  <a:lnTo>
                    <a:pt x="264" y="107"/>
                  </a:lnTo>
                  <a:cubicBezTo>
                    <a:pt x="264" y="106"/>
                    <a:pt x="264" y="106"/>
                    <a:pt x="264" y="106"/>
                  </a:cubicBezTo>
                  <a:cubicBezTo>
                    <a:pt x="271" y="106"/>
                    <a:pt x="413" y="182"/>
                    <a:pt x="409" y="188"/>
                  </a:cubicBezTo>
                  <a:cubicBezTo>
                    <a:pt x="593" y="311"/>
                    <a:pt x="745" y="528"/>
                    <a:pt x="779" y="744"/>
                  </a:cubicBezTo>
                  <a:cubicBezTo>
                    <a:pt x="797" y="679"/>
                    <a:pt x="803" y="671"/>
                    <a:pt x="773" y="555"/>
                  </a:cubicBezTo>
                  <a:cubicBezTo>
                    <a:pt x="743" y="451"/>
                    <a:pt x="707" y="353"/>
                    <a:pt x="634" y="267"/>
                  </a:cubicBezTo>
                  <a:cubicBezTo>
                    <a:pt x="584" y="209"/>
                    <a:pt x="528" y="157"/>
                    <a:pt x="468" y="116"/>
                  </a:cubicBezTo>
                  <a:cubicBezTo>
                    <a:pt x="471" y="111"/>
                    <a:pt x="334" y="34"/>
                    <a:pt x="327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297" y="19"/>
                    <a:pt x="226" y="4"/>
                    <a:pt x="158" y="1"/>
                  </a:cubicBezTo>
                  <a:cubicBezTo>
                    <a:pt x="153" y="0"/>
                    <a:pt x="148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6"/>
            <p:cNvSpPr/>
            <p:nvPr/>
          </p:nvSpPr>
          <p:spPr>
            <a:xfrm>
              <a:off x="5168900" y="2350575"/>
              <a:ext cx="10900" cy="9975"/>
            </a:xfrm>
            <a:custGeom>
              <a:avLst/>
              <a:gdLst/>
              <a:ahLst/>
              <a:cxnLst/>
              <a:rect l="l" t="t" r="r" b="b"/>
              <a:pathLst>
                <a:path w="436" h="399" extrusionOk="0">
                  <a:moveTo>
                    <a:pt x="17" y="0"/>
                  </a:moveTo>
                  <a:cubicBezTo>
                    <a:pt x="10" y="0"/>
                    <a:pt x="5" y="1"/>
                    <a:pt x="1" y="2"/>
                  </a:cubicBezTo>
                  <a:cubicBezTo>
                    <a:pt x="30" y="34"/>
                    <a:pt x="58" y="66"/>
                    <a:pt x="90" y="96"/>
                  </a:cubicBezTo>
                  <a:lnTo>
                    <a:pt x="105" y="105"/>
                  </a:lnTo>
                  <a:cubicBezTo>
                    <a:pt x="105" y="105"/>
                    <a:pt x="121" y="119"/>
                    <a:pt x="138" y="132"/>
                  </a:cubicBezTo>
                  <a:lnTo>
                    <a:pt x="172" y="159"/>
                  </a:lnTo>
                  <a:cubicBezTo>
                    <a:pt x="257" y="232"/>
                    <a:pt x="353" y="318"/>
                    <a:pt x="430" y="399"/>
                  </a:cubicBezTo>
                  <a:cubicBezTo>
                    <a:pt x="434" y="358"/>
                    <a:pt x="435" y="354"/>
                    <a:pt x="403" y="303"/>
                  </a:cubicBezTo>
                  <a:cubicBezTo>
                    <a:pt x="375" y="257"/>
                    <a:pt x="355" y="206"/>
                    <a:pt x="315" y="166"/>
                  </a:cubicBezTo>
                  <a:cubicBezTo>
                    <a:pt x="288" y="139"/>
                    <a:pt x="261" y="113"/>
                    <a:pt x="233" y="91"/>
                  </a:cubicBezTo>
                  <a:lnTo>
                    <a:pt x="169" y="39"/>
                  </a:lnTo>
                  <a:cubicBezTo>
                    <a:pt x="147" y="20"/>
                    <a:pt x="6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6"/>
            <p:cNvSpPr/>
            <p:nvPr/>
          </p:nvSpPr>
          <p:spPr>
            <a:xfrm>
              <a:off x="5178875" y="2345500"/>
              <a:ext cx="9075" cy="3350"/>
            </a:xfrm>
            <a:custGeom>
              <a:avLst/>
              <a:gdLst/>
              <a:ahLst/>
              <a:cxnLst/>
              <a:rect l="l" t="t" r="r" b="b"/>
              <a:pathLst>
                <a:path w="363" h="134" extrusionOk="0">
                  <a:moveTo>
                    <a:pt x="103" y="0"/>
                  </a:moveTo>
                  <a:cubicBezTo>
                    <a:pt x="76" y="0"/>
                    <a:pt x="18" y="16"/>
                    <a:pt x="1" y="29"/>
                  </a:cubicBezTo>
                  <a:cubicBezTo>
                    <a:pt x="21" y="49"/>
                    <a:pt x="43" y="69"/>
                    <a:pt x="69" y="84"/>
                  </a:cubicBezTo>
                  <a:lnTo>
                    <a:pt x="79" y="87"/>
                  </a:lnTo>
                  <a:lnTo>
                    <a:pt x="133" y="104"/>
                  </a:lnTo>
                  <a:cubicBezTo>
                    <a:pt x="196" y="126"/>
                    <a:pt x="271" y="134"/>
                    <a:pt x="339" y="134"/>
                  </a:cubicBezTo>
                  <a:cubicBezTo>
                    <a:pt x="347" y="134"/>
                    <a:pt x="355" y="134"/>
                    <a:pt x="363" y="134"/>
                  </a:cubicBezTo>
                  <a:cubicBezTo>
                    <a:pt x="351" y="103"/>
                    <a:pt x="350" y="101"/>
                    <a:pt x="315" y="86"/>
                  </a:cubicBezTo>
                  <a:cubicBezTo>
                    <a:pt x="285" y="72"/>
                    <a:pt x="260" y="46"/>
                    <a:pt x="227" y="36"/>
                  </a:cubicBezTo>
                  <a:cubicBezTo>
                    <a:pt x="205" y="30"/>
                    <a:pt x="183" y="23"/>
                    <a:pt x="162" y="17"/>
                  </a:cubicBezTo>
                  <a:lnTo>
                    <a:pt x="114" y="2"/>
                  </a:lnTo>
                  <a:cubicBezTo>
                    <a:pt x="112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6"/>
            <p:cNvSpPr/>
            <p:nvPr/>
          </p:nvSpPr>
          <p:spPr>
            <a:xfrm>
              <a:off x="5084400" y="2460050"/>
              <a:ext cx="7700" cy="35300"/>
            </a:xfrm>
            <a:custGeom>
              <a:avLst/>
              <a:gdLst/>
              <a:ahLst/>
              <a:cxnLst/>
              <a:rect l="l" t="t" r="r" b="b"/>
              <a:pathLst>
                <a:path w="308" h="141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01"/>
                    <a:pt x="16" y="202"/>
                    <a:pt x="31" y="313"/>
                  </a:cubicBezTo>
                  <a:lnTo>
                    <a:pt x="39" y="353"/>
                  </a:lnTo>
                  <a:lnTo>
                    <a:pt x="82" y="565"/>
                  </a:lnTo>
                  <a:cubicBezTo>
                    <a:pt x="139" y="845"/>
                    <a:pt x="221" y="1156"/>
                    <a:pt x="298" y="1411"/>
                  </a:cubicBezTo>
                  <a:cubicBezTo>
                    <a:pt x="308" y="1329"/>
                    <a:pt x="308" y="1324"/>
                    <a:pt x="283" y="1183"/>
                  </a:cubicBezTo>
                  <a:cubicBezTo>
                    <a:pt x="261" y="1057"/>
                    <a:pt x="255" y="936"/>
                    <a:pt x="228" y="809"/>
                  </a:cubicBezTo>
                  <a:cubicBezTo>
                    <a:pt x="209" y="722"/>
                    <a:pt x="191" y="637"/>
                    <a:pt x="175" y="554"/>
                  </a:cubicBezTo>
                  <a:lnTo>
                    <a:pt x="137" y="369"/>
                  </a:lnTo>
                  <a:cubicBezTo>
                    <a:pt x="122" y="293"/>
                    <a:pt x="32" y="5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6"/>
            <p:cNvSpPr/>
            <p:nvPr/>
          </p:nvSpPr>
          <p:spPr>
            <a:xfrm>
              <a:off x="5076400" y="2494450"/>
              <a:ext cx="34050" cy="46425"/>
            </a:xfrm>
            <a:custGeom>
              <a:avLst/>
              <a:gdLst/>
              <a:ahLst/>
              <a:cxnLst/>
              <a:rect l="l" t="t" r="r" b="b"/>
              <a:pathLst>
                <a:path w="1362" h="1857" extrusionOk="0">
                  <a:moveTo>
                    <a:pt x="16" y="1"/>
                  </a:moveTo>
                  <a:lnTo>
                    <a:pt x="16" y="1"/>
                  </a:lnTo>
                  <a:cubicBezTo>
                    <a:pt x="9" y="132"/>
                    <a:pt x="1" y="144"/>
                    <a:pt x="59" y="378"/>
                  </a:cubicBezTo>
                  <a:cubicBezTo>
                    <a:pt x="114" y="587"/>
                    <a:pt x="179" y="779"/>
                    <a:pt x="295" y="971"/>
                  </a:cubicBezTo>
                  <a:cubicBezTo>
                    <a:pt x="372" y="1098"/>
                    <a:pt x="460" y="1219"/>
                    <a:pt x="556" y="1325"/>
                  </a:cubicBezTo>
                  <a:cubicBezTo>
                    <a:pt x="556" y="1325"/>
                    <a:pt x="608" y="1387"/>
                    <a:pt x="666" y="1442"/>
                  </a:cubicBezTo>
                  <a:cubicBezTo>
                    <a:pt x="694" y="1471"/>
                    <a:pt x="723" y="1499"/>
                    <a:pt x="747" y="1519"/>
                  </a:cubicBezTo>
                  <a:cubicBezTo>
                    <a:pt x="768" y="1539"/>
                    <a:pt x="783" y="1552"/>
                    <a:pt x="783" y="1552"/>
                  </a:cubicBezTo>
                  <a:cubicBezTo>
                    <a:pt x="832" y="1597"/>
                    <a:pt x="949" y="1676"/>
                    <a:pt x="1068" y="1738"/>
                  </a:cubicBezTo>
                  <a:cubicBezTo>
                    <a:pt x="1189" y="1801"/>
                    <a:pt x="1312" y="1843"/>
                    <a:pt x="1362" y="1856"/>
                  </a:cubicBezTo>
                  <a:cubicBezTo>
                    <a:pt x="1218" y="1774"/>
                    <a:pt x="1080" y="1678"/>
                    <a:pt x="941" y="1562"/>
                  </a:cubicBezTo>
                  <a:lnTo>
                    <a:pt x="889" y="1521"/>
                  </a:lnTo>
                  <a:cubicBezTo>
                    <a:pt x="889" y="1521"/>
                    <a:pt x="822" y="1464"/>
                    <a:pt x="757" y="1403"/>
                  </a:cubicBezTo>
                  <a:cubicBezTo>
                    <a:pt x="726" y="1372"/>
                    <a:pt x="695" y="1340"/>
                    <a:pt x="672" y="1317"/>
                  </a:cubicBezTo>
                  <a:cubicBezTo>
                    <a:pt x="649" y="1292"/>
                    <a:pt x="635" y="1275"/>
                    <a:pt x="635" y="1275"/>
                  </a:cubicBezTo>
                  <a:cubicBezTo>
                    <a:pt x="481" y="1100"/>
                    <a:pt x="336" y="895"/>
                    <a:pt x="231" y="673"/>
                  </a:cubicBezTo>
                  <a:cubicBezTo>
                    <a:pt x="124" y="451"/>
                    <a:pt x="51" y="218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6"/>
            <p:cNvSpPr/>
            <p:nvPr/>
          </p:nvSpPr>
          <p:spPr>
            <a:xfrm>
              <a:off x="5094550" y="2537050"/>
              <a:ext cx="20075" cy="17250"/>
            </a:xfrm>
            <a:custGeom>
              <a:avLst/>
              <a:gdLst/>
              <a:ahLst/>
              <a:cxnLst/>
              <a:rect l="l" t="t" r="r" b="b"/>
              <a:pathLst>
                <a:path w="803" h="690" extrusionOk="0">
                  <a:moveTo>
                    <a:pt x="0" y="1"/>
                  </a:moveTo>
                  <a:cubicBezTo>
                    <a:pt x="29" y="70"/>
                    <a:pt x="66" y="138"/>
                    <a:pt x="115" y="206"/>
                  </a:cubicBezTo>
                  <a:lnTo>
                    <a:pt x="135" y="230"/>
                  </a:lnTo>
                  <a:cubicBezTo>
                    <a:pt x="135" y="230"/>
                    <a:pt x="162" y="260"/>
                    <a:pt x="189" y="291"/>
                  </a:cubicBezTo>
                  <a:lnTo>
                    <a:pt x="247" y="349"/>
                  </a:lnTo>
                  <a:cubicBezTo>
                    <a:pt x="400" y="502"/>
                    <a:pt x="614" y="628"/>
                    <a:pt x="802" y="690"/>
                  </a:cubicBezTo>
                  <a:cubicBezTo>
                    <a:pt x="762" y="640"/>
                    <a:pt x="759" y="640"/>
                    <a:pt x="670" y="584"/>
                  </a:cubicBezTo>
                  <a:cubicBezTo>
                    <a:pt x="592" y="532"/>
                    <a:pt x="531" y="469"/>
                    <a:pt x="456" y="411"/>
                  </a:cubicBezTo>
                  <a:cubicBezTo>
                    <a:pt x="407" y="371"/>
                    <a:pt x="359" y="329"/>
                    <a:pt x="316" y="287"/>
                  </a:cubicBezTo>
                  <a:cubicBezTo>
                    <a:pt x="316" y="287"/>
                    <a:pt x="292" y="262"/>
                    <a:pt x="268" y="239"/>
                  </a:cubicBezTo>
                  <a:cubicBezTo>
                    <a:pt x="243" y="214"/>
                    <a:pt x="222" y="188"/>
                    <a:pt x="222" y="188"/>
                  </a:cubicBezTo>
                  <a:cubicBezTo>
                    <a:pt x="183" y="149"/>
                    <a:pt x="4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6"/>
            <p:cNvSpPr/>
            <p:nvPr/>
          </p:nvSpPr>
          <p:spPr>
            <a:xfrm>
              <a:off x="5098025" y="2566200"/>
              <a:ext cx="39375" cy="23825"/>
            </a:xfrm>
            <a:custGeom>
              <a:avLst/>
              <a:gdLst/>
              <a:ahLst/>
              <a:cxnLst/>
              <a:rect l="l" t="t" r="r" b="b"/>
              <a:pathLst>
                <a:path w="1575" h="953" extrusionOk="0">
                  <a:moveTo>
                    <a:pt x="1" y="0"/>
                  </a:moveTo>
                  <a:cubicBezTo>
                    <a:pt x="76" y="105"/>
                    <a:pt x="163" y="207"/>
                    <a:pt x="269" y="306"/>
                  </a:cubicBezTo>
                  <a:lnTo>
                    <a:pt x="309" y="341"/>
                  </a:lnTo>
                  <a:cubicBezTo>
                    <a:pt x="309" y="341"/>
                    <a:pt x="364" y="385"/>
                    <a:pt x="419" y="430"/>
                  </a:cubicBezTo>
                  <a:cubicBezTo>
                    <a:pt x="475" y="472"/>
                    <a:pt x="534" y="513"/>
                    <a:pt x="534" y="513"/>
                  </a:cubicBezTo>
                  <a:cubicBezTo>
                    <a:pt x="839" y="731"/>
                    <a:pt x="1238" y="890"/>
                    <a:pt x="1575" y="953"/>
                  </a:cubicBezTo>
                  <a:cubicBezTo>
                    <a:pt x="1485" y="900"/>
                    <a:pt x="1478" y="900"/>
                    <a:pt x="1307" y="835"/>
                  </a:cubicBezTo>
                  <a:cubicBezTo>
                    <a:pt x="1154" y="775"/>
                    <a:pt x="1023" y="696"/>
                    <a:pt x="876" y="617"/>
                  </a:cubicBezTo>
                  <a:cubicBezTo>
                    <a:pt x="779" y="563"/>
                    <a:pt x="683" y="505"/>
                    <a:pt x="595" y="444"/>
                  </a:cubicBezTo>
                  <a:cubicBezTo>
                    <a:pt x="595" y="444"/>
                    <a:pt x="546" y="410"/>
                    <a:pt x="498" y="373"/>
                  </a:cubicBezTo>
                  <a:cubicBezTo>
                    <a:pt x="449" y="338"/>
                    <a:pt x="403" y="299"/>
                    <a:pt x="403" y="299"/>
                  </a:cubicBezTo>
                  <a:cubicBezTo>
                    <a:pt x="374" y="277"/>
                    <a:pt x="293" y="218"/>
                    <a:pt x="196" y="147"/>
                  </a:cubicBezTo>
                  <a:cubicBezTo>
                    <a:pt x="114" y="86"/>
                    <a:pt x="35" y="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6"/>
            <p:cNvSpPr/>
            <p:nvPr/>
          </p:nvSpPr>
          <p:spPr>
            <a:xfrm>
              <a:off x="5094550" y="2569650"/>
              <a:ext cx="20975" cy="16325"/>
            </a:xfrm>
            <a:custGeom>
              <a:avLst/>
              <a:gdLst/>
              <a:ahLst/>
              <a:cxnLst/>
              <a:rect l="l" t="t" r="r" b="b"/>
              <a:pathLst>
                <a:path w="839" h="653" extrusionOk="0">
                  <a:moveTo>
                    <a:pt x="0" y="1"/>
                  </a:moveTo>
                  <a:cubicBezTo>
                    <a:pt x="37" y="67"/>
                    <a:pt x="78" y="132"/>
                    <a:pt x="132" y="196"/>
                  </a:cubicBezTo>
                  <a:lnTo>
                    <a:pt x="154" y="218"/>
                  </a:lnTo>
                  <a:lnTo>
                    <a:pt x="213" y="274"/>
                  </a:lnTo>
                  <a:lnTo>
                    <a:pt x="274" y="328"/>
                  </a:lnTo>
                  <a:cubicBezTo>
                    <a:pt x="435" y="472"/>
                    <a:pt x="651" y="590"/>
                    <a:pt x="838" y="653"/>
                  </a:cubicBezTo>
                  <a:cubicBezTo>
                    <a:pt x="798" y="604"/>
                    <a:pt x="795" y="602"/>
                    <a:pt x="705" y="547"/>
                  </a:cubicBezTo>
                  <a:cubicBezTo>
                    <a:pt x="626" y="497"/>
                    <a:pt x="563" y="435"/>
                    <a:pt x="486" y="379"/>
                  </a:cubicBezTo>
                  <a:cubicBezTo>
                    <a:pt x="435" y="342"/>
                    <a:pt x="384" y="304"/>
                    <a:pt x="339" y="262"/>
                  </a:cubicBezTo>
                  <a:cubicBezTo>
                    <a:pt x="339" y="262"/>
                    <a:pt x="313" y="240"/>
                    <a:pt x="287" y="217"/>
                  </a:cubicBezTo>
                  <a:cubicBezTo>
                    <a:pt x="262" y="193"/>
                    <a:pt x="237" y="171"/>
                    <a:pt x="237" y="171"/>
                  </a:cubicBezTo>
                  <a:cubicBezTo>
                    <a:pt x="196" y="133"/>
                    <a:pt x="43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6"/>
            <p:cNvSpPr/>
            <p:nvPr/>
          </p:nvSpPr>
          <p:spPr>
            <a:xfrm>
              <a:off x="5099025" y="2598875"/>
              <a:ext cx="40100" cy="16200"/>
            </a:xfrm>
            <a:custGeom>
              <a:avLst/>
              <a:gdLst/>
              <a:ahLst/>
              <a:cxnLst/>
              <a:rect l="l" t="t" r="r" b="b"/>
              <a:pathLst>
                <a:path w="1604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79"/>
                    <a:pt x="192" y="153"/>
                    <a:pt x="307" y="223"/>
                  </a:cubicBezTo>
                  <a:lnTo>
                    <a:pt x="350" y="247"/>
                  </a:lnTo>
                  <a:cubicBezTo>
                    <a:pt x="350" y="247"/>
                    <a:pt x="408" y="276"/>
                    <a:pt x="467" y="308"/>
                  </a:cubicBezTo>
                  <a:cubicBezTo>
                    <a:pt x="526" y="336"/>
                    <a:pt x="586" y="364"/>
                    <a:pt x="586" y="364"/>
                  </a:cubicBezTo>
                  <a:cubicBezTo>
                    <a:pt x="901" y="512"/>
                    <a:pt x="1284" y="613"/>
                    <a:pt x="1603" y="647"/>
                  </a:cubicBezTo>
                  <a:cubicBezTo>
                    <a:pt x="1515" y="603"/>
                    <a:pt x="1509" y="603"/>
                    <a:pt x="1344" y="556"/>
                  </a:cubicBezTo>
                  <a:cubicBezTo>
                    <a:pt x="1196" y="514"/>
                    <a:pt x="1067" y="456"/>
                    <a:pt x="920" y="402"/>
                  </a:cubicBezTo>
                  <a:cubicBezTo>
                    <a:pt x="821" y="366"/>
                    <a:pt x="725" y="327"/>
                    <a:pt x="634" y="285"/>
                  </a:cubicBezTo>
                  <a:cubicBezTo>
                    <a:pt x="634" y="285"/>
                    <a:pt x="583" y="260"/>
                    <a:pt x="533" y="236"/>
                  </a:cubicBezTo>
                  <a:lnTo>
                    <a:pt x="432" y="186"/>
                  </a:lnTo>
                  <a:cubicBezTo>
                    <a:pt x="349" y="147"/>
                    <a:pt x="72" y="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6"/>
            <p:cNvSpPr/>
            <p:nvPr/>
          </p:nvSpPr>
          <p:spPr>
            <a:xfrm>
              <a:off x="5086625" y="2605425"/>
              <a:ext cx="26100" cy="10475"/>
            </a:xfrm>
            <a:custGeom>
              <a:avLst/>
              <a:gdLst/>
              <a:ahLst/>
              <a:cxnLst/>
              <a:rect l="l" t="t" r="r" b="b"/>
              <a:pathLst>
                <a:path w="1044" h="419" extrusionOk="0">
                  <a:moveTo>
                    <a:pt x="194" y="1"/>
                  </a:moveTo>
                  <a:cubicBezTo>
                    <a:pt x="116" y="1"/>
                    <a:pt x="29" y="8"/>
                    <a:pt x="0" y="21"/>
                  </a:cubicBezTo>
                  <a:cubicBezTo>
                    <a:pt x="91" y="47"/>
                    <a:pt x="172" y="70"/>
                    <a:pt x="235" y="88"/>
                  </a:cubicBezTo>
                  <a:lnTo>
                    <a:pt x="235" y="87"/>
                  </a:lnTo>
                  <a:lnTo>
                    <a:pt x="266" y="93"/>
                  </a:lnTo>
                  <a:cubicBezTo>
                    <a:pt x="266" y="93"/>
                    <a:pt x="306" y="104"/>
                    <a:pt x="346" y="114"/>
                  </a:cubicBezTo>
                  <a:cubicBezTo>
                    <a:pt x="386" y="126"/>
                    <a:pt x="426" y="139"/>
                    <a:pt x="426" y="139"/>
                  </a:cubicBezTo>
                  <a:cubicBezTo>
                    <a:pt x="636" y="205"/>
                    <a:pt x="864" y="309"/>
                    <a:pt x="1044" y="419"/>
                  </a:cubicBezTo>
                  <a:cubicBezTo>
                    <a:pt x="1009" y="362"/>
                    <a:pt x="1008" y="355"/>
                    <a:pt x="915" y="289"/>
                  </a:cubicBezTo>
                  <a:cubicBezTo>
                    <a:pt x="831" y="231"/>
                    <a:pt x="755" y="170"/>
                    <a:pt x="658" y="127"/>
                  </a:cubicBezTo>
                  <a:cubicBezTo>
                    <a:pt x="592" y="99"/>
                    <a:pt x="526" y="74"/>
                    <a:pt x="461" y="53"/>
                  </a:cubicBezTo>
                  <a:cubicBezTo>
                    <a:pt x="461" y="53"/>
                    <a:pt x="425" y="40"/>
                    <a:pt x="388" y="31"/>
                  </a:cubicBezTo>
                  <a:cubicBezTo>
                    <a:pt x="352" y="20"/>
                    <a:pt x="314" y="11"/>
                    <a:pt x="314" y="11"/>
                  </a:cubicBezTo>
                  <a:cubicBezTo>
                    <a:pt x="290" y="4"/>
                    <a:pt x="24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6"/>
            <p:cNvSpPr/>
            <p:nvPr/>
          </p:nvSpPr>
          <p:spPr>
            <a:xfrm>
              <a:off x="5116500" y="2630350"/>
              <a:ext cx="38950" cy="2350"/>
            </a:xfrm>
            <a:custGeom>
              <a:avLst/>
              <a:gdLst/>
              <a:ahLst/>
              <a:cxnLst/>
              <a:rect l="l" t="t" r="r" b="b"/>
              <a:pathLst>
                <a:path w="1558" h="94" extrusionOk="0">
                  <a:moveTo>
                    <a:pt x="420" y="0"/>
                  </a:moveTo>
                  <a:cubicBezTo>
                    <a:pt x="336" y="0"/>
                    <a:pt x="66" y="39"/>
                    <a:pt x="0" y="60"/>
                  </a:cubicBezTo>
                  <a:cubicBezTo>
                    <a:pt x="107" y="74"/>
                    <a:pt x="217" y="86"/>
                    <a:pt x="336" y="92"/>
                  </a:cubicBezTo>
                  <a:lnTo>
                    <a:pt x="381" y="92"/>
                  </a:lnTo>
                  <a:cubicBezTo>
                    <a:pt x="381" y="92"/>
                    <a:pt x="614" y="93"/>
                    <a:pt x="614" y="93"/>
                  </a:cubicBezTo>
                  <a:cubicBezTo>
                    <a:pt x="631" y="93"/>
                    <a:pt x="648" y="93"/>
                    <a:pt x="664" y="93"/>
                  </a:cubicBezTo>
                  <a:cubicBezTo>
                    <a:pt x="961" y="93"/>
                    <a:pt x="1286" y="76"/>
                    <a:pt x="1557" y="53"/>
                  </a:cubicBezTo>
                  <a:cubicBezTo>
                    <a:pt x="1473" y="27"/>
                    <a:pt x="1467" y="26"/>
                    <a:pt x="1313" y="22"/>
                  </a:cubicBezTo>
                  <a:cubicBezTo>
                    <a:pt x="1174" y="18"/>
                    <a:pt x="1047" y="0"/>
                    <a:pt x="904" y="0"/>
                  </a:cubicBezTo>
                  <a:cubicBezTo>
                    <a:pt x="810" y="1"/>
                    <a:pt x="715" y="1"/>
                    <a:pt x="624" y="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6"/>
            <p:cNvSpPr/>
            <p:nvPr/>
          </p:nvSpPr>
          <p:spPr>
            <a:xfrm>
              <a:off x="5149925" y="2635450"/>
              <a:ext cx="38025" cy="9250"/>
            </a:xfrm>
            <a:custGeom>
              <a:avLst/>
              <a:gdLst/>
              <a:ahLst/>
              <a:cxnLst/>
              <a:rect l="l" t="t" r="r" b="b"/>
              <a:pathLst>
                <a:path w="1521" h="370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433" y="19"/>
                    <a:pt x="1429" y="24"/>
                    <a:pt x="1287" y="85"/>
                  </a:cubicBezTo>
                  <a:cubicBezTo>
                    <a:pt x="1159" y="138"/>
                    <a:pt x="1033" y="164"/>
                    <a:pt x="897" y="201"/>
                  </a:cubicBezTo>
                  <a:cubicBezTo>
                    <a:pt x="806" y="225"/>
                    <a:pt x="714" y="244"/>
                    <a:pt x="625" y="255"/>
                  </a:cubicBezTo>
                  <a:cubicBezTo>
                    <a:pt x="625" y="255"/>
                    <a:pt x="575" y="262"/>
                    <a:pt x="524" y="267"/>
                  </a:cubicBezTo>
                  <a:cubicBezTo>
                    <a:pt x="473" y="273"/>
                    <a:pt x="422" y="274"/>
                    <a:pt x="422" y="274"/>
                  </a:cubicBezTo>
                  <a:cubicBezTo>
                    <a:pt x="374" y="280"/>
                    <a:pt x="122" y="307"/>
                    <a:pt x="1" y="320"/>
                  </a:cubicBezTo>
                  <a:cubicBezTo>
                    <a:pt x="107" y="346"/>
                    <a:pt x="219" y="365"/>
                    <a:pt x="342" y="369"/>
                  </a:cubicBezTo>
                  <a:lnTo>
                    <a:pt x="388" y="368"/>
                  </a:lnTo>
                  <a:cubicBezTo>
                    <a:pt x="388" y="368"/>
                    <a:pt x="447" y="365"/>
                    <a:pt x="508" y="361"/>
                  </a:cubicBezTo>
                  <a:cubicBezTo>
                    <a:pt x="567" y="355"/>
                    <a:pt x="628" y="348"/>
                    <a:pt x="628" y="348"/>
                  </a:cubicBezTo>
                  <a:cubicBezTo>
                    <a:pt x="945" y="310"/>
                    <a:pt x="1283" y="169"/>
                    <a:pt x="1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6"/>
            <p:cNvSpPr/>
            <p:nvPr/>
          </p:nvSpPr>
          <p:spPr>
            <a:xfrm>
              <a:off x="5140225" y="2653900"/>
              <a:ext cx="45700" cy="36150"/>
            </a:xfrm>
            <a:custGeom>
              <a:avLst/>
              <a:gdLst/>
              <a:ahLst/>
              <a:cxnLst/>
              <a:rect l="l" t="t" r="r" b="b"/>
              <a:pathLst>
                <a:path w="1828" h="1446" extrusionOk="0">
                  <a:moveTo>
                    <a:pt x="1828" y="0"/>
                  </a:moveTo>
                  <a:cubicBezTo>
                    <a:pt x="1700" y="29"/>
                    <a:pt x="1689" y="28"/>
                    <a:pt x="1479" y="131"/>
                  </a:cubicBezTo>
                  <a:cubicBezTo>
                    <a:pt x="1290" y="226"/>
                    <a:pt x="1114" y="314"/>
                    <a:pt x="937" y="441"/>
                  </a:cubicBezTo>
                  <a:cubicBezTo>
                    <a:pt x="819" y="527"/>
                    <a:pt x="705" y="616"/>
                    <a:pt x="601" y="709"/>
                  </a:cubicBezTo>
                  <a:cubicBezTo>
                    <a:pt x="601" y="709"/>
                    <a:pt x="541" y="760"/>
                    <a:pt x="485" y="814"/>
                  </a:cubicBezTo>
                  <a:cubicBezTo>
                    <a:pt x="427" y="866"/>
                    <a:pt x="372" y="922"/>
                    <a:pt x="372" y="922"/>
                  </a:cubicBezTo>
                  <a:cubicBezTo>
                    <a:pt x="326" y="968"/>
                    <a:pt x="241" y="1074"/>
                    <a:pt x="164" y="1181"/>
                  </a:cubicBezTo>
                  <a:cubicBezTo>
                    <a:pt x="87" y="1289"/>
                    <a:pt x="22" y="1400"/>
                    <a:pt x="0" y="1446"/>
                  </a:cubicBezTo>
                  <a:cubicBezTo>
                    <a:pt x="109" y="1324"/>
                    <a:pt x="223" y="1204"/>
                    <a:pt x="351" y="1077"/>
                  </a:cubicBezTo>
                  <a:lnTo>
                    <a:pt x="396" y="1030"/>
                  </a:lnTo>
                  <a:cubicBezTo>
                    <a:pt x="396" y="1030"/>
                    <a:pt x="458" y="967"/>
                    <a:pt x="521" y="906"/>
                  </a:cubicBezTo>
                  <a:cubicBezTo>
                    <a:pt x="585" y="846"/>
                    <a:pt x="651" y="788"/>
                    <a:pt x="651" y="788"/>
                  </a:cubicBezTo>
                  <a:cubicBezTo>
                    <a:pt x="997" y="479"/>
                    <a:pt x="1435" y="189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6"/>
            <p:cNvSpPr/>
            <p:nvPr/>
          </p:nvSpPr>
          <p:spPr>
            <a:xfrm>
              <a:off x="5162900" y="2667525"/>
              <a:ext cx="12650" cy="10025"/>
            </a:xfrm>
            <a:custGeom>
              <a:avLst/>
              <a:gdLst/>
              <a:ahLst/>
              <a:cxnLst/>
              <a:rect l="l" t="t" r="r" b="b"/>
              <a:pathLst>
                <a:path w="506" h="401" extrusionOk="0">
                  <a:moveTo>
                    <a:pt x="506" y="0"/>
                  </a:moveTo>
                  <a:lnTo>
                    <a:pt x="506" y="0"/>
                  </a:lnTo>
                  <a:cubicBezTo>
                    <a:pt x="462" y="1"/>
                    <a:pt x="460" y="1"/>
                    <a:pt x="406" y="37"/>
                  </a:cubicBezTo>
                  <a:cubicBezTo>
                    <a:pt x="359" y="69"/>
                    <a:pt x="307" y="88"/>
                    <a:pt x="260" y="123"/>
                  </a:cubicBezTo>
                  <a:cubicBezTo>
                    <a:pt x="229" y="148"/>
                    <a:pt x="199" y="172"/>
                    <a:pt x="168" y="196"/>
                  </a:cubicBezTo>
                  <a:lnTo>
                    <a:pt x="101" y="247"/>
                  </a:lnTo>
                  <a:cubicBezTo>
                    <a:pt x="74" y="267"/>
                    <a:pt x="9" y="368"/>
                    <a:pt x="1" y="400"/>
                  </a:cubicBezTo>
                  <a:cubicBezTo>
                    <a:pt x="44" y="384"/>
                    <a:pt x="87" y="366"/>
                    <a:pt x="130" y="341"/>
                  </a:cubicBezTo>
                  <a:lnTo>
                    <a:pt x="146" y="329"/>
                  </a:lnTo>
                  <a:lnTo>
                    <a:pt x="222" y="270"/>
                  </a:lnTo>
                  <a:cubicBezTo>
                    <a:pt x="324" y="194"/>
                    <a:pt x="427" y="91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6"/>
            <p:cNvSpPr/>
            <p:nvPr/>
          </p:nvSpPr>
          <p:spPr>
            <a:xfrm>
              <a:off x="5182250" y="2659075"/>
              <a:ext cx="32925" cy="35575"/>
            </a:xfrm>
            <a:custGeom>
              <a:avLst/>
              <a:gdLst/>
              <a:ahLst/>
              <a:cxnLst/>
              <a:rect l="l" t="t" r="r" b="b"/>
              <a:pathLst>
                <a:path w="1317" h="1423" extrusionOk="0">
                  <a:moveTo>
                    <a:pt x="1317" y="1"/>
                  </a:moveTo>
                  <a:cubicBezTo>
                    <a:pt x="1209" y="27"/>
                    <a:pt x="1199" y="25"/>
                    <a:pt x="1027" y="125"/>
                  </a:cubicBezTo>
                  <a:cubicBezTo>
                    <a:pt x="875" y="217"/>
                    <a:pt x="732" y="306"/>
                    <a:pt x="599" y="433"/>
                  </a:cubicBezTo>
                  <a:cubicBezTo>
                    <a:pt x="510" y="519"/>
                    <a:pt x="426" y="610"/>
                    <a:pt x="352" y="703"/>
                  </a:cubicBezTo>
                  <a:cubicBezTo>
                    <a:pt x="352" y="703"/>
                    <a:pt x="310" y="753"/>
                    <a:pt x="271" y="807"/>
                  </a:cubicBezTo>
                  <a:cubicBezTo>
                    <a:pt x="231" y="860"/>
                    <a:pt x="196" y="917"/>
                    <a:pt x="196" y="917"/>
                  </a:cubicBezTo>
                  <a:cubicBezTo>
                    <a:pt x="165" y="961"/>
                    <a:pt x="114" y="1066"/>
                    <a:pt x="73" y="1170"/>
                  </a:cubicBezTo>
                  <a:cubicBezTo>
                    <a:pt x="34" y="1276"/>
                    <a:pt x="7" y="1380"/>
                    <a:pt x="1" y="1423"/>
                  </a:cubicBezTo>
                  <a:cubicBezTo>
                    <a:pt x="65" y="1300"/>
                    <a:pt x="135" y="1180"/>
                    <a:pt x="218" y="1055"/>
                  </a:cubicBezTo>
                  <a:lnTo>
                    <a:pt x="218" y="1056"/>
                  </a:lnTo>
                  <a:lnTo>
                    <a:pt x="246" y="1009"/>
                  </a:lnTo>
                  <a:cubicBezTo>
                    <a:pt x="246" y="1009"/>
                    <a:pt x="286" y="947"/>
                    <a:pt x="329" y="886"/>
                  </a:cubicBezTo>
                  <a:cubicBezTo>
                    <a:pt x="372" y="827"/>
                    <a:pt x="417" y="770"/>
                    <a:pt x="417" y="770"/>
                  </a:cubicBezTo>
                  <a:cubicBezTo>
                    <a:pt x="656" y="464"/>
                    <a:pt x="995" y="177"/>
                    <a:pt x="1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6"/>
            <p:cNvSpPr/>
            <p:nvPr/>
          </p:nvSpPr>
          <p:spPr>
            <a:xfrm>
              <a:off x="5178950" y="2668325"/>
              <a:ext cx="14725" cy="24325"/>
            </a:xfrm>
            <a:custGeom>
              <a:avLst/>
              <a:gdLst/>
              <a:ahLst/>
              <a:cxnLst/>
              <a:rect l="l" t="t" r="r" b="b"/>
              <a:pathLst>
                <a:path w="589" h="973" extrusionOk="0">
                  <a:moveTo>
                    <a:pt x="588" y="1"/>
                  </a:moveTo>
                  <a:cubicBezTo>
                    <a:pt x="526" y="29"/>
                    <a:pt x="521" y="31"/>
                    <a:pt x="444" y="115"/>
                  </a:cubicBezTo>
                  <a:cubicBezTo>
                    <a:pt x="376" y="192"/>
                    <a:pt x="306" y="258"/>
                    <a:pt x="248" y="348"/>
                  </a:cubicBezTo>
                  <a:cubicBezTo>
                    <a:pt x="209" y="407"/>
                    <a:pt x="173" y="468"/>
                    <a:pt x="140" y="528"/>
                  </a:cubicBezTo>
                  <a:cubicBezTo>
                    <a:pt x="140" y="528"/>
                    <a:pt x="122" y="562"/>
                    <a:pt x="104" y="595"/>
                  </a:cubicBezTo>
                  <a:lnTo>
                    <a:pt x="69" y="663"/>
                  </a:lnTo>
                  <a:cubicBezTo>
                    <a:pt x="40" y="720"/>
                    <a:pt x="1" y="922"/>
                    <a:pt x="7" y="973"/>
                  </a:cubicBezTo>
                  <a:cubicBezTo>
                    <a:pt x="54" y="889"/>
                    <a:pt x="95" y="815"/>
                    <a:pt x="127" y="757"/>
                  </a:cubicBezTo>
                  <a:lnTo>
                    <a:pt x="140" y="728"/>
                  </a:lnTo>
                  <a:cubicBezTo>
                    <a:pt x="140" y="728"/>
                    <a:pt x="159" y="690"/>
                    <a:pt x="178" y="653"/>
                  </a:cubicBezTo>
                  <a:lnTo>
                    <a:pt x="218" y="578"/>
                  </a:lnTo>
                  <a:cubicBezTo>
                    <a:pt x="324" y="382"/>
                    <a:pt x="459" y="169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6"/>
            <p:cNvSpPr/>
            <p:nvPr/>
          </p:nvSpPr>
          <p:spPr>
            <a:xfrm>
              <a:off x="5210600" y="2672750"/>
              <a:ext cx="29975" cy="6150"/>
            </a:xfrm>
            <a:custGeom>
              <a:avLst/>
              <a:gdLst/>
              <a:ahLst/>
              <a:cxnLst/>
              <a:rect l="l" t="t" r="r" b="b"/>
              <a:pathLst>
                <a:path w="1199" h="246" extrusionOk="0">
                  <a:moveTo>
                    <a:pt x="1198" y="1"/>
                  </a:moveTo>
                  <a:cubicBezTo>
                    <a:pt x="1127" y="4"/>
                    <a:pt x="1124" y="6"/>
                    <a:pt x="1009" y="44"/>
                  </a:cubicBezTo>
                  <a:cubicBezTo>
                    <a:pt x="906" y="77"/>
                    <a:pt x="806" y="86"/>
                    <a:pt x="700" y="109"/>
                  </a:cubicBezTo>
                  <a:cubicBezTo>
                    <a:pt x="628" y="124"/>
                    <a:pt x="556" y="136"/>
                    <a:pt x="486" y="143"/>
                  </a:cubicBezTo>
                  <a:cubicBezTo>
                    <a:pt x="486" y="143"/>
                    <a:pt x="447" y="147"/>
                    <a:pt x="408" y="148"/>
                  </a:cubicBezTo>
                  <a:cubicBezTo>
                    <a:pt x="369" y="151"/>
                    <a:pt x="329" y="152"/>
                    <a:pt x="329" y="152"/>
                  </a:cubicBezTo>
                  <a:cubicBezTo>
                    <a:pt x="266" y="157"/>
                    <a:pt x="55" y="186"/>
                    <a:pt x="0" y="197"/>
                  </a:cubicBezTo>
                  <a:cubicBezTo>
                    <a:pt x="82" y="220"/>
                    <a:pt x="170" y="238"/>
                    <a:pt x="265" y="245"/>
                  </a:cubicBezTo>
                  <a:lnTo>
                    <a:pt x="301" y="245"/>
                  </a:lnTo>
                  <a:lnTo>
                    <a:pt x="394" y="242"/>
                  </a:lnTo>
                  <a:cubicBezTo>
                    <a:pt x="441" y="239"/>
                    <a:pt x="488" y="236"/>
                    <a:pt x="488" y="236"/>
                  </a:cubicBezTo>
                  <a:cubicBezTo>
                    <a:pt x="735" y="214"/>
                    <a:pt x="1005" y="119"/>
                    <a:pt x="1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6"/>
            <p:cNvSpPr/>
            <p:nvPr/>
          </p:nvSpPr>
          <p:spPr>
            <a:xfrm>
              <a:off x="5224650" y="2684250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1282" y="0"/>
                  </a:moveTo>
                  <a:lnTo>
                    <a:pt x="1282" y="0"/>
                  </a:lnTo>
                  <a:cubicBezTo>
                    <a:pt x="1185" y="33"/>
                    <a:pt x="1177" y="33"/>
                    <a:pt x="1028" y="133"/>
                  </a:cubicBezTo>
                  <a:cubicBezTo>
                    <a:pt x="895" y="224"/>
                    <a:pt x="767" y="305"/>
                    <a:pt x="644" y="417"/>
                  </a:cubicBezTo>
                  <a:cubicBezTo>
                    <a:pt x="561" y="492"/>
                    <a:pt x="482" y="569"/>
                    <a:pt x="408" y="647"/>
                  </a:cubicBezTo>
                  <a:cubicBezTo>
                    <a:pt x="408" y="647"/>
                    <a:pt x="367" y="691"/>
                    <a:pt x="327" y="736"/>
                  </a:cubicBezTo>
                  <a:cubicBezTo>
                    <a:pt x="286" y="779"/>
                    <a:pt x="248" y="825"/>
                    <a:pt x="248" y="825"/>
                  </a:cubicBezTo>
                  <a:cubicBezTo>
                    <a:pt x="180" y="898"/>
                    <a:pt x="22" y="1176"/>
                    <a:pt x="0" y="1252"/>
                  </a:cubicBezTo>
                  <a:cubicBezTo>
                    <a:pt x="81" y="1156"/>
                    <a:pt x="166" y="1061"/>
                    <a:pt x="258" y="958"/>
                  </a:cubicBezTo>
                  <a:lnTo>
                    <a:pt x="289" y="920"/>
                  </a:lnTo>
                  <a:cubicBezTo>
                    <a:pt x="289" y="920"/>
                    <a:pt x="332" y="869"/>
                    <a:pt x="377" y="818"/>
                  </a:cubicBezTo>
                  <a:lnTo>
                    <a:pt x="468" y="718"/>
                  </a:lnTo>
                  <a:cubicBezTo>
                    <a:pt x="711" y="460"/>
                    <a:pt x="1011" y="195"/>
                    <a:pt x="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6"/>
            <p:cNvSpPr/>
            <p:nvPr/>
          </p:nvSpPr>
          <p:spPr>
            <a:xfrm>
              <a:off x="5229975" y="2686500"/>
              <a:ext cx="11750" cy="14525"/>
            </a:xfrm>
            <a:custGeom>
              <a:avLst/>
              <a:gdLst/>
              <a:ahLst/>
              <a:cxnLst/>
              <a:rect l="l" t="t" r="r" b="b"/>
              <a:pathLst>
                <a:path w="470" h="581" extrusionOk="0">
                  <a:moveTo>
                    <a:pt x="470" y="0"/>
                  </a:moveTo>
                  <a:lnTo>
                    <a:pt x="470" y="0"/>
                  </a:lnTo>
                  <a:cubicBezTo>
                    <a:pt x="424" y="15"/>
                    <a:pt x="421" y="16"/>
                    <a:pt x="371" y="72"/>
                  </a:cubicBezTo>
                  <a:cubicBezTo>
                    <a:pt x="326" y="120"/>
                    <a:pt x="273" y="156"/>
                    <a:pt x="231" y="209"/>
                  </a:cubicBezTo>
                  <a:cubicBezTo>
                    <a:pt x="202" y="245"/>
                    <a:pt x="173" y="279"/>
                    <a:pt x="145" y="313"/>
                  </a:cubicBezTo>
                  <a:lnTo>
                    <a:pt x="83" y="388"/>
                  </a:lnTo>
                  <a:cubicBezTo>
                    <a:pt x="57" y="419"/>
                    <a:pt x="5" y="544"/>
                    <a:pt x="0" y="581"/>
                  </a:cubicBezTo>
                  <a:cubicBezTo>
                    <a:pt x="44" y="549"/>
                    <a:pt x="87" y="517"/>
                    <a:pt x="128" y="477"/>
                  </a:cubicBezTo>
                  <a:lnTo>
                    <a:pt x="142" y="461"/>
                  </a:lnTo>
                  <a:lnTo>
                    <a:pt x="213" y="374"/>
                  </a:lnTo>
                  <a:cubicBezTo>
                    <a:pt x="309" y="261"/>
                    <a:pt x="402" y="121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6"/>
            <p:cNvSpPr/>
            <p:nvPr/>
          </p:nvSpPr>
          <p:spPr>
            <a:xfrm>
              <a:off x="5264125" y="2680650"/>
              <a:ext cx="27850" cy="40400"/>
            </a:xfrm>
            <a:custGeom>
              <a:avLst/>
              <a:gdLst/>
              <a:ahLst/>
              <a:cxnLst/>
              <a:rect l="l" t="t" r="r" b="b"/>
              <a:pathLst>
                <a:path w="1114" h="161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017" y="54"/>
                    <a:pt x="1008" y="56"/>
                    <a:pt x="864" y="192"/>
                  </a:cubicBezTo>
                  <a:cubicBezTo>
                    <a:pt x="738" y="316"/>
                    <a:pt x="616" y="429"/>
                    <a:pt x="505" y="576"/>
                  </a:cubicBezTo>
                  <a:cubicBezTo>
                    <a:pt x="433" y="673"/>
                    <a:pt x="362" y="774"/>
                    <a:pt x="301" y="874"/>
                  </a:cubicBezTo>
                  <a:cubicBezTo>
                    <a:pt x="301" y="874"/>
                    <a:pt x="266" y="929"/>
                    <a:pt x="233" y="987"/>
                  </a:cubicBezTo>
                  <a:cubicBezTo>
                    <a:pt x="199" y="1043"/>
                    <a:pt x="169" y="1101"/>
                    <a:pt x="169" y="1101"/>
                  </a:cubicBezTo>
                  <a:cubicBezTo>
                    <a:pt x="113" y="1195"/>
                    <a:pt x="5" y="1530"/>
                    <a:pt x="0" y="1615"/>
                  </a:cubicBezTo>
                  <a:cubicBezTo>
                    <a:pt x="62" y="1493"/>
                    <a:pt x="128" y="1370"/>
                    <a:pt x="201" y="1238"/>
                  </a:cubicBezTo>
                  <a:lnTo>
                    <a:pt x="226" y="1189"/>
                  </a:lnTo>
                  <a:cubicBezTo>
                    <a:pt x="226" y="1189"/>
                    <a:pt x="262" y="1124"/>
                    <a:pt x="297" y="1059"/>
                  </a:cubicBezTo>
                  <a:cubicBezTo>
                    <a:pt x="334" y="995"/>
                    <a:pt x="373" y="933"/>
                    <a:pt x="373" y="933"/>
                  </a:cubicBezTo>
                  <a:cubicBezTo>
                    <a:pt x="576" y="601"/>
                    <a:pt x="852" y="257"/>
                    <a:pt x="1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6"/>
            <p:cNvSpPr/>
            <p:nvPr/>
          </p:nvSpPr>
          <p:spPr>
            <a:xfrm>
              <a:off x="5266925" y="2689025"/>
              <a:ext cx="9900" cy="15475"/>
            </a:xfrm>
            <a:custGeom>
              <a:avLst/>
              <a:gdLst/>
              <a:ahLst/>
              <a:cxnLst/>
              <a:rect l="l" t="t" r="r" b="b"/>
              <a:pathLst>
                <a:path w="396" h="619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52" y="20"/>
                    <a:pt x="350" y="21"/>
                    <a:pt x="305" y="80"/>
                  </a:cubicBezTo>
                  <a:cubicBezTo>
                    <a:pt x="267" y="133"/>
                    <a:pt x="219" y="173"/>
                    <a:pt x="183" y="229"/>
                  </a:cubicBezTo>
                  <a:cubicBezTo>
                    <a:pt x="158" y="267"/>
                    <a:pt x="135" y="305"/>
                    <a:pt x="112" y="340"/>
                  </a:cubicBezTo>
                  <a:lnTo>
                    <a:pt x="58" y="420"/>
                  </a:lnTo>
                  <a:cubicBezTo>
                    <a:pt x="36" y="453"/>
                    <a:pt x="1" y="581"/>
                    <a:pt x="1" y="618"/>
                  </a:cubicBezTo>
                  <a:cubicBezTo>
                    <a:pt x="39" y="583"/>
                    <a:pt x="78" y="546"/>
                    <a:pt x="114" y="503"/>
                  </a:cubicBezTo>
                  <a:lnTo>
                    <a:pt x="126" y="485"/>
                  </a:lnTo>
                  <a:lnTo>
                    <a:pt x="187" y="394"/>
                  </a:lnTo>
                  <a:cubicBezTo>
                    <a:pt x="267" y="273"/>
                    <a:pt x="342" y="126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6"/>
            <p:cNvSpPr/>
            <p:nvPr/>
          </p:nvSpPr>
          <p:spPr>
            <a:xfrm>
              <a:off x="5122525" y="2546050"/>
              <a:ext cx="258000" cy="133875"/>
            </a:xfrm>
            <a:custGeom>
              <a:avLst/>
              <a:gdLst/>
              <a:ahLst/>
              <a:cxnLst/>
              <a:rect l="l" t="t" r="r" b="b"/>
              <a:pathLst>
                <a:path w="10320" h="5355" extrusionOk="0">
                  <a:moveTo>
                    <a:pt x="0" y="1"/>
                  </a:moveTo>
                  <a:lnTo>
                    <a:pt x="0" y="1"/>
                  </a:lnTo>
                  <a:cubicBezTo>
                    <a:pt x="307" y="796"/>
                    <a:pt x="832" y="1525"/>
                    <a:pt x="1526" y="2173"/>
                  </a:cubicBezTo>
                  <a:lnTo>
                    <a:pt x="1656" y="2290"/>
                  </a:lnTo>
                  <a:cubicBezTo>
                    <a:pt x="1722" y="2346"/>
                    <a:pt x="1788" y="2403"/>
                    <a:pt x="1788" y="2403"/>
                  </a:cubicBezTo>
                  <a:cubicBezTo>
                    <a:pt x="1788" y="2403"/>
                    <a:pt x="2143" y="2704"/>
                    <a:pt x="2527" y="2967"/>
                  </a:cubicBezTo>
                  <a:cubicBezTo>
                    <a:pt x="2908" y="3232"/>
                    <a:pt x="3309" y="3469"/>
                    <a:pt x="3309" y="3469"/>
                  </a:cubicBezTo>
                  <a:cubicBezTo>
                    <a:pt x="3836" y="3783"/>
                    <a:pt x="4391" y="4081"/>
                    <a:pt x="4961" y="4370"/>
                  </a:cubicBezTo>
                  <a:cubicBezTo>
                    <a:pt x="5531" y="4657"/>
                    <a:pt x="6125" y="4921"/>
                    <a:pt x="6740" y="5103"/>
                  </a:cubicBezTo>
                  <a:cubicBezTo>
                    <a:pt x="7271" y="5262"/>
                    <a:pt x="7821" y="5355"/>
                    <a:pt x="8359" y="5355"/>
                  </a:cubicBezTo>
                  <a:cubicBezTo>
                    <a:pt x="8444" y="5355"/>
                    <a:pt x="8529" y="5353"/>
                    <a:pt x="8613" y="5348"/>
                  </a:cubicBezTo>
                  <a:cubicBezTo>
                    <a:pt x="9230" y="5318"/>
                    <a:pt x="9825" y="5155"/>
                    <a:pt x="10319" y="4872"/>
                  </a:cubicBezTo>
                  <a:lnTo>
                    <a:pt x="10319" y="4872"/>
                  </a:lnTo>
                  <a:cubicBezTo>
                    <a:pt x="10016" y="5020"/>
                    <a:pt x="9845" y="5075"/>
                    <a:pt x="9609" y="5145"/>
                  </a:cubicBezTo>
                  <a:cubicBezTo>
                    <a:pt x="9490" y="5177"/>
                    <a:pt x="9354" y="5213"/>
                    <a:pt x="9170" y="5243"/>
                  </a:cubicBezTo>
                  <a:cubicBezTo>
                    <a:pt x="8987" y="5274"/>
                    <a:pt x="8757" y="5302"/>
                    <a:pt x="8453" y="5306"/>
                  </a:cubicBezTo>
                  <a:cubicBezTo>
                    <a:pt x="8446" y="5306"/>
                    <a:pt x="8440" y="5306"/>
                    <a:pt x="8434" y="5306"/>
                  </a:cubicBezTo>
                  <a:cubicBezTo>
                    <a:pt x="7895" y="5306"/>
                    <a:pt x="7380" y="5215"/>
                    <a:pt x="6881" y="5068"/>
                  </a:cubicBezTo>
                  <a:cubicBezTo>
                    <a:pt x="6375" y="4920"/>
                    <a:pt x="5883" y="4714"/>
                    <a:pt x="5376" y="4474"/>
                  </a:cubicBezTo>
                  <a:cubicBezTo>
                    <a:pt x="4702" y="4147"/>
                    <a:pt x="4043" y="3792"/>
                    <a:pt x="3423" y="3429"/>
                  </a:cubicBezTo>
                  <a:cubicBezTo>
                    <a:pt x="3423" y="3429"/>
                    <a:pt x="3073" y="3225"/>
                    <a:pt x="2739" y="3000"/>
                  </a:cubicBezTo>
                  <a:cubicBezTo>
                    <a:pt x="2403" y="2778"/>
                    <a:pt x="2087" y="2528"/>
                    <a:pt x="2087" y="2528"/>
                  </a:cubicBezTo>
                  <a:cubicBezTo>
                    <a:pt x="1828" y="2327"/>
                    <a:pt x="1285" y="1882"/>
                    <a:pt x="852" y="1356"/>
                  </a:cubicBezTo>
                  <a:cubicBezTo>
                    <a:pt x="632" y="1095"/>
                    <a:pt x="441" y="817"/>
                    <a:pt x="296" y="574"/>
                  </a:cubicBezTo>
                  <a:cubicBezTo>
                    <a:pt x="152" y="330"/>
                    <a:pt x="55" y="1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6"/>
            <p:cNvSpPr/>
            <p:nvPr/>
          </p:nvSpPr>
          <p:spPr>
            <a:xfrm>
              <a:off x="5181400" y="2607850"/>
              <a:ext cx="48525" cy="26025"/>
            </a:xfrm>
            <a:custGeom>
              <a:avLst/>
              <a:gdLst/>
              <a:ahLst/>
              <a:cxnLst/>
              <a:rect l="l" t="t" r="r" b="b"/>
              <a:pathLst>
                <a:path w="1941" h="1041" extrusionOk="0">
                  <a:moveTo>
                    <a:pt x="0" y="1"/>
                  </a:moveTo>
                  <a:cubicBezTo>
                    <a:pt x="110" y="107"/>
                    <a:pt x="228" y="212"/>
                    <a:pt x="365" y="314"/>
                  </a:cubicBezTo>
                  <a:lnTo>
                    <a:pt x="417" y="350"/>
                  </a:lnTo>
                  <a:lnTo>
                    <a:pt x="556" y="441"/>
                  </a:lnTo>
                  <a:cubicBezTo>
                    <a:pt x="627" y="485"/>
                    <a:pt x="699" y="528"/>
                    <a:pt x="699" y="528"/>
                  </a:cubicBezTo>
                  <a:cubicBezTo>
                    <a:pt x="1077" y="758"/>
                    <a:pt x="1544" y="942"/>
                    <a:pt x="1940" y="1041"/>
                  </a:cubicBezTo>
                  <a:cubicBezTo>
                    <a:pt x="1834" y="978"/>
                    <a:pt x="1826" y="978"/>
                    <a:pt x="1623" y="897"/>
                  </a:cubicBezTo>
                  <a:cubicBezTo>
                    <a:pt x="1442" y="822"/>
                    <a:pt x="1284" y="734"/>
                    <a:pt x="1105" y="645"/>
                  </a:cubicBezTo>
                  <a:cubicBezTo>
                    <a:pt x="985" y="585"/>
                    <a:pt x="868" y="522"/>
                    <a:pt x="758" y="456"/>
                  </a:cubicBezTo>
                  <a:cubicBezTo>
                    <a:pt x="758" y="456"/>
                    <a:pt x="697" y="419"/>
                    <a:pt x="635" y="381"/>
                  </a:cubicBezTo>
                  <a:cubicBezTo>
                    <a:pt x="573" y="343"/>
                    <a:pt x="514" y="303"/>
                    <a:pt x="514" y="303"/>
                  </a:cubicBezTo>
                  <a:cubicBezTo>
                    <a:pt x="414" y="243"/>
                    <a:pt x="84" y="4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6"/>
            <p:cNvSpPr/>
            <p:nvPr/>
          </p:nvSpPr>
          <p:spPr>
            <a:xfrm>
              <a:off x="5164325" y="2608550"/>
              <a:ext cx="22900" cy="18775"/>
            </a:xfrm>
            <a:custGeom>
              <a:avLst/>
              <a:gdLst/>
              <a:ahLst/>
              <a:cxnLst/>
              <a:rect l="l" t="t" r="r" b="b"/>
              <a:pathLst>
                <a:path w="916" h="751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63"/>
                    <a:pt x="111" y="126"/>
                    <a:pt x="177" y="189"/>
                  </a:cubicBezTo>
                  <a:lnTo>
                    <a:pt x="177" y="190"/>
                  </a:lnTo>
                  <a:lnTo>
                    <a:pt x="203" y="211"/>
                  </a:lnTo>
                  <a:lnTo>
                    <a:pt x="338" y="325"/>
                  </a:lnTo>
                  <a:cubicBezTo>
                    <a:pt x="519" y="475"/>
                    <a:pt x="733" y="630"/>
                    <a:pt x="916" y="750"/>
                  </a:cubicBezTo>
                  <a:cubicBezTo>
                    <a:pt x="882" y="690"/>
                    <a:pt x="880" y="685"/>
                    <a:pt x="793" y="607"/>
                  </a:cubicBezTo>
                  <a:cubicBezTo>
                    <a:pt x="715" y="537"/>
                    <a:pt x="651" y="461"/>
                    <a:pt x="568" y="393"/>
                  </a:cubicBezTo>
                  <a:cubicBezTo>
                    <a:pt x="511" y="348"/>
                    <a:pt x="456" y="302"/>
                    <a:pt x="403" y="258"/>
                  </a:cubicBezTo>
                  <a:lnTo>
                    <a:pt x="284" y="159"/>
                  </a:lnTo>
                  <a:cubicBezTo>
                    <a:pt x="236" y="118"/>
                    <a:pt x="52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6"/>
            <p:cNvSpPr/>
            <p:nvPr/>
          </p:nvSpPr>
          <p:spPr>
            <a:xfrm>
              <a:off x="5352425" y="2636375"/>
              <a:ext cx="68500" cy="15950"/>
            </a:xfrm>
            <a:custGeom>
              <a:avLst/>
              <a:gdLst/>
              <a:ahLst/>
              <a:cxnLst/>
              <a:rect l="l" t="t" r="r" b="b"/>
              <a:pathLst>
                <a:path w="2740" h="638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593" y="58"/>
                    <a:pt x="2587" y="67"/>
                    <a:pt x="2332" y="188"/>
                  </a:cubicBezTo>
                  <a:cubicBezTo>
                    <a:pt x="2103" y="291"/>
                    <a:pt x="1879" y="354"/>
                    <a:pt x="1631" y="419"/>
                  </a:cubicBezTo>
                  <a:cubicBezTo>
                    <a:pt x="1465" y="462"/>
                    <a:pt x="1297" y="497"/>
                    <a:pt x="1134" y="515"/>
                  </a:cubicBezTo>
                  <a:cubicBezTo>
                    <a:pt x="1134" y="515"/>
                    <a:pt x="1042" y="527"/>
                    <a:pt x="950" y="534"/>
                  </a:cubicBezTo>
                  <a:cubicBezTo>
                    <a:pt x="904" y="538"/>
                    <a:pt x="858" y="540"/>
                    <a:pt x="824" y="541"/>
                  </a:cubicBezTo>
                  <a:cubicBezTo>
                    <a:pt x="789" y="542"/>
                    <a:pt x="765" y="543"/>
                    <a:pt x="765" y="543"/>
                  </a:cubicBezTo>
                  <a:cubicBezTo>
                    <a:pt x="690" y="547"/>
                    <a:pt x="531" y="555"/>
                    <a:pt x="373" y="557"/>
                  </a:cubicBezTo>
                  <a:cubicBezTo>
                    <a:pt x="363" y="557"/>
                    <a:pt x="354" y="557"/>
                    <a:pt x="345" y="557"/>
                  </a:cubicBezTo>
                  <a:cubicBezTo>
                    <a:pt x="207" y="557"/>
                    <a:pt x="75" y="551"/>
                    <a:pt x="12" y="551"/>
                  </a:cubicBezTo>
                  <a:cubicBezTo>
                    <a:pt x="8" y="551"/>
                    <a:pt x="4" y="551"/>
                    <a:pt x="1" y="551"/>
                  </a:cubicBezTo>
                  <a:cubicBezTo>
                    <a:pt x="192" y="596"/>
                    <a:pt x="394" y="628"/>
                    <a:pt x="615" y="636"/>
                  </a:cubicBezTo>
                  <a:lnTo>
                    <a:pt x="696" y="637"/>
                  </a:lnTo>
                  <a:cubicBezTo>
                    <a:pt x="696" y="637"/>
                    <a:pt x="804" y="634"/>
                    <a:pt x="912" y="629"/>
                  </a:cubicBezTo>
                  <a:cubicBezTo>
                    <a:pt x="965" y="624"/>
                    <a:pt x="1019" y="620"/>
                    <a:pt x="1060" y="617"/>
                  </a:cubicBezTo>
                  <a:cubicBezTo>
                    <a:pt x="1100" y="612"/>
                    <a:pt x="1127" y="609"/>
                    <a:pt x="1127" y="609"/>
                  </a:cubicBezTo>
                  <a:cubicBezTo>
                    <a:pt x="1411" y="575"/>
                    <a:pt x="1709" y="505"/>
                    <a:pt x="1986" y="396"/>
                  </a:cubicBezTo>
                  <a:cubicBezTo>
                    <a:pt x="2265" y="290"/>
                    <a:pt x="2523" y="151"/>
                    <a:pt x="2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6"/>
            <p:cNvSpPr/>
            <p:nvPr/>
          </p:nvSpPr>
          <p:spPr>
            <a:xfrm>
              <a:off x="5361850" y="2652125"/>
              <a:ext cx="48000" cy="9100"/>
            </a:xfrm>
            <a:custGeom>
              <a:avLst/>
              <a:gdLst/>
              <a:ahLst/>
              <a:cxnLst/>
              <a:rect l="l" t="t" r="r" b="b"/>
              <a:pathLst>
                <a:path w="1920" h="364" extrusionOk="0">
                  <a:moveTo>
                    <a:pt x="1838" y="1"/>
                  </a:moveTo>
                  <a:cubicBezTo>
                    <a:pt x="1788" y="1"/>
                    <a:pt x="1744" y="7"/>
                    <a:pt x="1612" y="29"/>
                  </a:cubicBezTo>
                  <a:cubicBezTo>
                    <a:pt x="1440" y="56"/>
                    <a:pt x="1280" y="68"/>
                    <a:pt x="1105" y="100"/>
                  </a:cubicBezTo>
                  <a:cubicBezTo>
                    <a:pt x="988" y="122"/>
                    <a:pt x="872" y="144"/>
                    <a:pt x="759" y="164"/>
                  </a:cubicBezTo>
                  <a:lnTo>
                    <a:pt x="507" y="210"/>
                  </a:lnTo>
                  <a:cubicBezTo>
                    <a:pt x="403" y="228"/>
                    <a:pt x="77" y="327"/>
                    <a:pt x="0" y="363"/>
                  </a:cubicBezTo>
                  <a:cubicBezTo>
                    <a:pt x="135" y="352"/>
                    <a:pt x="272" y="339"/>
                    <a:pt x="421" y="319"/>
                  </a:cubicBezTo>
                  <a:lnTo>
                    <a:pt x="422" y="319"/>
                  </a:lnTo>
                  <a:lnTo>
                    <a:pt x="476" y="309"/>
                  </a:lnTo>
                  <a:lnTo>
                    <a:pt x="763" y="257"/>
                  </a:lnTo>
                  <a:cubicBezTo>
                    <a:pt x="1145" y="188"/>
                    <a:pt x="1571" y="93"/>
                    <a:pt x="1919" y="4"/>
                  </a:cubicBezTo>
                  <a:cubicBezTo>
                    <a:pt x="1885" y="2"/>
                    <a:pt x="1861" y="1"/>
                    <a:pt x="1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6"/>
            <p:cNvSpPr/>
            <p:nvPr/>
          </p:nvSpPr>
          <p:spPr>
            <a:xfrm>
              <a:off x="5377350" y="2654925"/>
              <a:ext cx="37125" cy="15475"/>
            </a:xfrm>
            <a:custGeom>
              <a:avLst/>
              <a:gdLst/>
              <a:ahLst/>
              <a:cxnLst/>
              <a:rect l="l" t="t" r="r" b="b"/>
              <a:pathLst>
                <a:path w="1485" h="619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1393" y="10"/>
                    <a:pt x="1387" y="11"/>
                    <a:pt x="1238" y="67"/>
                  </a:cubicBezTo>
                  <a:cubicBezTo>
                    <a:pt x="1105" y="118"/>
                    <a:pt x="976" y="152"/>
                    <a:pt x="841" y="208"/>
                  </a:cubicBezTo>
                  <a:cubicBezTo>
                    <a:pt x="750" y="246"/>
                    <a:pt x="660" y="284"/>
                    <a:pt x="574" y="319"/>
                  </a:cubicBezTo>
                  <a:lnTo>
                    <a:pt x="378" y="399"/>
                  </a:lnTo>
                  <a:cubicBezTo>
                    <a:pt x="298" y="432"/>
                    <a:pt x="56" y="574"/>
                    <a:pt x="1" y="619"/>
                  </a:cubicBezTo>
                  <a:cubicBezTo>
                    <a:pt x="109" y="590"/>
                    <a:pt x="218" y="558"/>
                    <a:pt x="335" y="517"/>
                  </a:cubicBezTo>
                  <a:lnTo>
                    <a:pt x="376" y="500"/>
                  </a:lnTo>
                  <a:cubicBezTo>
                    <a:pt x="376" y="500"/>
                    <a:pt x="600" y="408"/>
                    <a:pt x="600" y="408"/>
                  </a:cubicBezTo>
                  <a:cubicBezTo>
                    <a:pt x="895" y="288"/>
                    <a:pt x="1219" y="134"/>
                    <a:pt x="1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36"/>
            <p:cNvSpPr/>
            <p:nvPr/>
          </p:nvSpPr>
          <p:spPr>
            <a:xfrm>
              <a:off x="5294725" y="2686025"/>
              <a:ext cx="29075" cy="20125"/>
            </a:xfrm>
            <a:custGeom>
              <a:avLst/>
              <a:gdLst/>
              <a:ahLst/>
              <a:cxnLst/>
              <a:rect l="l" t="t" r="r" b="b"/>
              <a:pathLst>
                <a:path w="1163" h="805" extrusionOk="0">
                  <a:moveTo>
                    <a:pt x="1069" y="1"/>
                  </a:moveTo>
                  <a:cubicBezTo>
                    <a:pt x="1039" y="1"/>
                    <a:pt x="1000" y="6"/>
                    <a:pt x="927" y="20"/>
                  </a:cubicBezTo>
                  <a:cubicBezTo>
                    <a:pt x="797" y="48"/>
                    <a:pt x="674" y="79"/>
                    <a:pt x="552" y="147"/>
                  </a:cubicBezTo>
                  <a:cubicBezTo>
                    <a:pt x="470" y="192"/>
                    <a:pt x="394" y="244"/>
                    <a:pt x="326" y="302"/>
                  </a:cubicBezTo>
                  <a:cubicBezTo>
                    <a:pt x="326" y="302"/>
                    <a:pt x="287" y="334"/>
                    <a:pt x="250" y="368"/>
                  </a:cubicBezTo>
                  <a:cubicBezTo>
                    <a:pt x="213" y="402"/>
                    <a:pt x="180" y="440"/>
                    <a:pt x="180" y="440"/>
                  </a:cubicBezTo>
                  <a:cubicBezTo>
                    <a:pt x="150" y="469"/>
                    <a:pt x="103" y="543"/>
                    <a:pt x="65" y="618"/>
                  </a:cubicBezTo>
                  <a:cubicBezTo>
                    <a:pt x="28" y="694"/>
                    <a:pt x="4" y="773"/>
                    <a:pt x="0" y="804"/>
                  </a:cubicBezTo>
                  <a:cubicBezTo>
                    <a:pt x="57" y="720"/>
                    <a:pt x="122" y="640"/>
                    <a:pt x="197" y="559"/>
                  </a:cubicBezTo>
                  <a:lnTo>
                    <a:pt x="197" y="560"/>
                  </a:lnTo>
                  <a:lnTo>
                    <a:pt x="223" y="528"/>
                  </a:lnTo>
                  <a:cubicBezTo>
                    <a:pt x="223" y="528"/>
                    <a:pt x="260" y="488"/>
                    <a:pt x="297" y="451"/>
                  </a:cubicBezTo>
                  <a:cubicBezTo>
                    <a:pt x="336" y="414"/>
                    <a:pt x="378" y="379"/>
                    <a:pt x="378" y="379"/>
                  </a:cubicBezTo>
                  <a:cubicBezTo>
                    <a:pt x="594" y="193"/>
                    <a:pt x="893" y="54"/>
                    <a:pt x="1163" y="15"/>
                  </a:cubicBezTo>
                  <a:cubicBezTo>
                    <a:pt x="1122" y="6"/>
                    <a:pt x="1100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36"/>
            <p:cNvSpPr/>
            <p:nvPr/>
          </p:nvSpPr>
          <p:spPr>
            <a:xfrm>
              <a:off x="5293100" y="2689850"/>
              <a:ext cx="8950" cy="917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19" y="1"/>
                    <a:pt x="317" y="1"/>
                    <a:pt x="278" y="35"/>
                  </a:cubicBezTo>
                  <a:cubicBezTo>
                    <a:pt x="242" y="64"/>
                    <a:pt x="200" y="81"/>
                    <a:pt x="168" y="115"/>
                  </a:cubicBezTo>
                  <a:cubicBezTo>
                    <a:pt x="146" y="137"/>
                    <a:pt x="125" y="159"/>
                    <a:pt x="103" y="180"/>
                  </a:cubicBezTo>
                  <a:lnTo>
                    <a:pt x="55" y="227"/>
                  </a:lnTo>
                  <a:cubicBezTo>
                    <a:pt x="35" y="247"/>
                    <a:pt x="0" y="338"/>
                    <a:pt x="0" y="367"/>
                  </a:cubicBezTo>
                  <a:cubicBezTo>
                    <a:pt x="35" y="352"/>
                    <a:pt x="68" y="334"/>
                    <a:pt x="101" y="312"/>
                  </a:cubicBezTo>
                  <a:lnTo>
                    <a:pt x="112" y="301"/>
                  </a:lnTo>
                  <a:lnTo>
                    <a:pt x="167" y="248"/>
                  </a:lnTo>
                  <a:cubicBezTo>
                    <a:pt x="239" y="177"/>
                    <a:pt x="307" y="84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6"/>
            <p:cNvSpPr/>
            <p:nvPr/>
          </p:nvSpPr>
          <p:spPr>
            <a:xfrm>
              <a:off x="5435075" y="2437450"/>
              <a:ext cx="23250" cy="26150"/>
            </a:xfrm>
            <a:custGeom>
              <a:avLst/>
              <a:gdLst/>
              <a:ahLst/>
              <a:cxnLst/>
              <a:rect l="l" t="t" r="r" b="b"/>
              <a:pathLst>
                <a:path w="930" h="1046" extrusionOk="0">
                  <a:moveTo>
                    <a:pt x="47" y="1"/>
                  </a:moveTo>
                  <a:cubicBezTo>
                    <a:pt x="27" y="1"/>
                    <a:pt x="11" y="2"/>
                    <a:pt x="0" y="3"/>
                  </a:cubicBezTo>
                  <a:cubicBezTo>
                    <a:pt x="100" y="34"/>
                    <a:pt x="194" y="78"/>
                    <a:pt x="288" y="134"/>
                  </a:cubicBezTo>
                  <a:lnTo>
                    <a:pt x="325" y="154"/>
                  </a:lnTo>
                  <a:cubicBezTo>
                    <a:pt x="325" y="154"/>
                    <a:pt x="370" y="182"/>
                    <a:pt x="414" y="213"/>
                  </a:cubicBezTo>
                  <a:cubicBezTo>
                    <a:pt x="436" y="229"/>
                    <a:pt x="458" y="246"/>
                    <a:pt x="473" y="259"/>
                  </a:cubicBezTo>
                  <a:cubicBezTo>
                    <a:pt x="488" y="273"/>
                    <a:pt x="499" y="281"/>
                    <a:pt x="499" y="281"/>
                  </a:cubicBezTo>
                  <a:cubicBezTo>
                    <a:pt x="716" y="468"/>
                    <a:pt x="878" y="769"/>
                    <a:pt x="900" y="1046"/>
                  </a:cubicBezTo>
                  <a:cubicBezTo>
                    <a:pt x="920" y="965"/>
                    <a:pt x="929" y="956"/>
                    <a:pt x="901" y="807"/>
                  </a:cubicBezTo>
                  <a:cubicBezTo>
                    <a:pt x="872" y="674"/>
                    <a:pt x="834" y="547"/>
                    <a:pt x="753" y="429"/>
                  </a:cubicBezTo>
                  <a:cubicBezTo>
                    <a:pt x="698" y="352"/>
                    <a:pt x="636" y="279"/>
                    <a:pt x="567" y="219"/>
                  </a:cubicBezTo>
                  <a:cubicBezTo>
                    <a:pt x="571" y="214"/>
                    <a:pt x="410" y="94"/>
                    <a:pt x="404" y="94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69" y="70"/>
                    <a:pt x="285" y="37"/>
                    <a:pt x="200" y="17"/>
                  </a:cubicBezTo>
                  <a:cubicBezTo>
                    <a:pt x="144" y="5"/>
                    <a:pt x="8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6"/>
            <p:cNvSpPr/>
            <p:nvPr/>
          </p:nvSpPr>
          <p:spPr>
            <a:xfrm>
              <a:off x="5468400" y="2425700"/>
              <a:ext cx="14350" cy="46050"/>
            </a:xfrm>
            <a:custGeom>
              <a:avLst/>
              <a:gdLst/>
              <a:ahLst/>
              <a:cxnLst/>
              <a:rect l="l" t="t" r="r" b="b"/>
              <a:pathLst>
                <a:path w="574" h="1842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119"/>
                    <a:pt x="127" y="242"/>
                    <a:pt x="188" y="377"/>
                  </a:cubicBezTo>
                  <a:lnTo>
                    <a:pt x="212" y="426"/>
                  </a:lnTo>
                  <a:cubicBezTo>
                    <a:pt x="212" y="426"/>
                    <a:pt x="243" y="492"/>
                    <a:pt x="271" y="558"/>
                  </a:cubicBezTo>
                  <a:cubicBezTo>
                    <a:pt x="299" y="625"/>
                    <a:pt x="324" y="693"/>
                    <a:pt x="324" y="693"/>
                  </a:cubicBezTo>
                  <a:cubicBezTo>
                    <a:pt x="457" y="1052"/>
                    <a:pt x="536" y="1480"/>
                    <a:pt x="539" y="1841"/>
                  </a:cubicBezTo>
                  <a:cubicBezTo>
                    <a:pt x="568" y="1736"/>
                    <a:pt x="574" y="1728"/>
                    <a:pt x="569" y="1532"/>
                  </a:cubicBezTo>
                  <a:cubicBezTo>
                    <a:pt x="563" y="1358"/>
                    <a:pt x="557" y="1193"/>
                    <a:pt x="516" y="1016"/>
                  </a:cubicBezTo>
                  <a:cubicBezTo>
                    <a:pt x="488" y="898"/>
                    <a:pt x="455" y="782"/>
                    <a:pt x="415" y="673"/>
                  </a:cubicBezTo>
                  <a:cubicBezTo>
                    <a:pt x="415" y="673"/>
                    <a:pt x="393" y="611"/>
                    <a:pt x="368" y="551"/>
                  </a:cubicBezTo>
                  <a:cubicBezTo>
                    <a:pt x="344" y="490"/>
                    <a:pt x="316" y="431"/>
                    <a:pt x="316" y="431"/>
                  </a:cubicBezTo>
                  <a:cubicBezTo>
                    <a:pt x="295" y="383"/>
                    <a:pt x="234" y="285"/>
                    <a:pt x="169" y="197"/>
                  </a:cubicBezTo>
                  <a:cubicBezTo>
                    <a:pt x="103" y="108"/>
                    <a:pt x="32" y="2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6"/>
            <p:cNvSpPr/>
            <p:nvPr/>
          </p:nvSpPr>
          <p:spPr>
            <a:xfrm>
              <a:off x="5324025" y="2232475"/>
              <a:ext cx="13375" cy="7775"/>
            </a:xfrm>
            <a:custGeom>
              <a:avLst/>
              <a:gdLst/>
              <a:ahLst/>
              <a:cxnLst/>
              <a:rect l="l" t="t" r="r" b="b"/>
              <a:pathLst>
                <a:path w="535" h="311" extrusionOk="0">
                  <a:moveTo>
                    <a:pt x="484" y="1"/>
                  </a:moveTo>
                  <a:cubicBezTo>
                    <a:pt x="472" y="1"/>
                    <a:pt x="456" y="3"/>
                    <a:pt x="431" y="8"/>
                  </a:cubicBezTo>
                  <a:cubicBezTo>
                    <a:pt x="374" y="20"/>
                    <a:pt x="318" y="22"/>
                    <a:pt x="264" y="48"/>
                  </a:cubicBezTo>
                  <a:cubicBezTo>
                    <a:pt x="227" y="65"/>
                    <a:pt x="193" y="85"/>
                    <a:pt x="160" y="104"/>
                  </a:cubicBezTo>
                  <a:lnTo>
                    <a:pt x="125" y="128"/>
                  </a:lnTo>
                  <a:cubicBezTo>
                    <a:pt x="106" y="140"/>
                    <a:pt x="89" y="153"/>
                    <a:pt x="89" y="153"/>
                  </a:cubicBezTo>
                  <a:cubicBezTo>
                    <a:pt x="58" y="173"/>
                    <a:pt x="0" y="279"/>
                    <a:pt x="0" y="311"/>
                  </a:cubicBezTo>
                  <a:cubicBezTo>
                    <a:pt x="49" y="284"/>
                    <a:pt x="91" y="261"/>
                    <a:pt x="119" y="246"/>
                  </a:cubicBezTo>
                  <a:lnTo>
                    <a:pt x="132" y="235"/>
                  </a:lnTo>
                  <a:cubicBezTo>
                    <a:pt x="132" y="235"/>
                    <a:pt x="151" y="222"/>
                    <a:pt x="169" y="209"/>
                  </a:cubicBezTo>
                  <a:cubicBezTo>
                    <a:pt x="187" y="197"/>
                    <a:pt x="207" y="186"/>
                    <a:pt x="207" y="186"/>
                  </a:cubicBezTo>
                  <a:cubicBezTo>
                    <a:pt x="306" y="123"/>
                    <a:pt x="425" y="60"/>
                    <a:pt x="534" y="18"/>
                  </a:cubicBezTo>
                  <a:cubicBezTo>
                    <a:pt x="512" y="6"/>
                    <a:pt x="502" y="1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6"/>
            <p:cNvSpPr/>
            <p:nvPr/>
          </p:nvSpPr>
          <p:spPr>
            <a:xfrm>
              <a:off x="5085050" y="2253725"/>
              <a:ext cx="16250" cy="25325"/>
            </a:xfrm>
            <a:custGeom>
              <a:avLst/>
              <a:gdLst/>
              <a:ahLst/>
              <a:cxnLst/>
              <a:rect l="l" t="t" r="r" b="b"/>
              <a:pathLst>
                <a:path w="650" h="1013" extrusionOk="0">
                  <a:moveTo>
                    <a:pt x="649" y="1"/>
                  </a:moveTo>
                  <a:cubicBezTo>
                    <a:pt x="586" y="32"/>
                    <a:pt x="580" y="33"/>
                    <a:pt x="499" y="123"/>
                  </a:cubicBezTo>
                  <a:cubicBezTo>
                    <a:pt x="425" y="203"/>
                    <a:pt x="351" y="272"/>
                    <a:pt x="287" y="365"/>
                  </a:cubicBezTo>
                  <a:cubicBezTo>
                    <a:pt x="245" y="427"/>
                    <a:pt x="205" y="489"/>
                    <a:pt x="168" y="551"/>
                  </a:cubicBezTo>
                  <a:cubicBezTo>
                    <a:pt x="168" y="551"/>
                    <a:pt x="148" y="586"/>
                    <a:pt x="127" y="620"/>
                  </a:cubicBezTo>
                  <a:cubicBezTo>
                    <a:pt x="108" y="656"/>
                    <a:pt x="88" y="691"/>
                    <a:pt x="88" y="691"/>
                  </a:cubicBezTo>
                  <a:cubicBezTo>
                    <a:pt x="55" y="749"/>
                    <a:pt x="1" y="959"/>
                    <a:pt x="3" y="1013"/>
                  </a:cubicBezTo>
                  <a:cubicBezTo>
                    <a:pt x="56" y="927"/>
                    <a:pt x="103" y="852"/>
                    <a:pt x="140" y="791"/>
                  </a:cubicBezTo>
                  <a:lnTo>
                    <a:pt x="155" y="761"/>
                  </a:lnTo>
                  <a:cubicBezTo>
                    <a:pt x="155" y="761"/>
                    <a:pt x="177" y="722"/>
                    <a:pt x="198" y="682"/>
                  </a:cubicBezTo>
                  <a:cubicBezTo>
                    <a:pt x="221" y="644"/>
                    <a:pt x="244" y="605"/>
                    <a:pt x="244" y="605"/>
                  </a:cubicBezTo>
                  <a:cubicBezTo>
                    <a:pt x="365" y="401"/>
                    <a:pt x="513" y="178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6"/>
            <p:cNvSpPr/>
            <p:nvPr/>
          </p:nvSpPr>
          <p:spPr>
            <a:xfrm>
              <a:off x="5076450" y="2325225"/>
              <a:ext cx="8750" cy="27950"/>
            </a:xfrm>
            <a:custGeom>
              <a:avLst/>
              <a:gdLst/>
              <a:ahLst/>
              <a:cxnLst/>
              <a:rect l="l" t="t" r="r" b="b"/>
              <a:pathLst>
                <a:path w="350" h="1118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4"/>
                    <a:pt x="62" y="176"/>
                    <a:pt x="85" y="241"/>
                  </a:cubicBezTo>
                  <a:lnTo>
                    <a:pt x="98" y="270"/>
                  </a:lnTo>
                  <a:cubicBezTo>
                    <a:pt x="98" y="270"/>
                    <a:pt x="114" y="310"/>
                    <a:pt x="130" y="351"/>
                  </a:cubicBezTo>
                  <a:cubicBezTo>
                    <a:pt x="144" y="392"/>
                    <a:pt x="160" y="433"/>
                    <a:pt x="160" y="433"/>
                  </a:cubicBezTo>
                  <a:cubicBezTo>
                    <a:pt x="233" y="649"/>
                    <a:pt x="295" y="902"/>
                    <a:pt x="324" y="1118"/>
                  </a:cubicBezTo>
                  <a:cubicBezTo>
                    <a:pt x="347" y="1053"/>
                    <a:pt x="350" y="1048"/>
                    <a:pt x="342" y="931"/>
                  </a:cubicBezTo>
                  <a:cubicBezTo>
                    <a:pt x="335" y="825"/>
                    <a:pt x="336" y="724"/>
                    <a:pt x="310" y="618"/>
                  </a:cubicBezTo>
                  <a:cubicBezTo>
                    <a:pt x="292" y="547"/>
                    <a:pt x="272" y="476"/>
                    <a:pt x="249" y="410"/>
                  </a:cubicBezTo>
                  <a:cubicBezTo>
                    <a:pt x="249" y="410"/>
                    <a:pt x="236" y="373"/>
                    <a:pt x="223" y="336"/>
                  </a:cubicBezTo>
                  <a:cubicBezTo>
                    <a:pt x="210" y="298"/>
                    <a:pt x="194" y="262"/>
                    <a:pt x="194" y="262"/>
                  </a:cubicBezTo>
                  <a:cubicBezTo>
                    <a:pt x="173" y="200"/>
                    <a:pt x="45" y="3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6"/>
            <p:cNvSpPr/>
            <p:nvPr/>
          </p:nvSpPr>
          <p:spPr>
            <a:xfrm>
              <a:off x="5086500" y="2410125"/>
              <a:ext cx="5525" cy="8275"/>
            </a:xfrm>
            <a:custGeom>
              <a:avLst/>
              <a:gdLst/>
              <a:ahLst/>
              <a:cxnLst/>
              <a:rect l="l" t="t" r="r" b="b"/>
              <a:pathLst>
                <a:path w="221" h="33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87" y="5"/>
                    <a:pt x="185" y="5"/>
                    <a:pt x="160" y="36"/>
                  </a:cubicBezTo>
                  <a:cubicBezTo>
                    <a:pt x="137" y="62"/>
                    <a:pt x="105" y="79"/>
                    <a:pt x="85" y="109"/>
                  </a:cubicBezTo>
                  <a:cubicBezTo>
                    <a:pt x="72" y="130"/>
                    <a:pt x="59" y="149"/>
                    <a:pt x="46" y="167"/>
                  </a:cubicBezTo>
                  <a:lnTo>
                    <a:pt x="18" y="211"/>
                  </a:lnTo>
                  <a:cubicBezTo>
                    <a:pt x="6" y="228"/>
                    <a:pt x="1" y="306"/>
                    <a:pt x="8" y="331"/>
                  </a:cubicBezTo>
                  <a:cubicBezTo>
                    <a:pt x="36" y="316"/>
                    <a:pt x="61" y="299"/>
                    <a:pt x="83" y="278"/>
                  </a:cubicBezTo>
                  <a:lnTo>
                    <a:pt x="90" y="269"/>
                  </a:lnTo>
                  <a:lnTo>
                    <a:pt x="123" y="220"/>
                  </a:lnTo>
                  <a:cubicBezTo>
                    <a:pt x="167" y="157"/>
                    <a:pt x="201" y="75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6"/>
            <p:cNvSpPr/>
            <p:nvPr/>
          </p:nvSpPr>
          <p:spPr>
            <a:xfrm>
              <a:off x="5090175" y="2441950"/>
              <a:ext cx="4825" cy="9100"/>
            </a:xfrm>
            <a:custGeom>
              <a:avLst/>
              <a:gdLst/>
              <a:ahLst/>
              <a:cxnLst/>
              <a:rect l="l" t="t" r="r" b="b"/>
              <a:pathLst>
                <a:path w="193" h="364" extrusionOk="0">
                  <a:moveTo>
                    <a:pt x="192" y="1"/>
                  </a:moveTo>
                  <a:cubicBezTo>
                    <a:pt x="159" y="9"/>
                    <a:pt x="158" y="9"/>
                    <a:pt x="135" y="43"/>
                  </a:cubicBezTo>
                  <a:cubicBezTo>
                    <a:pt x="115" y="73"/>
                    <a:pt x="84" y="95"/>
                    <a:pt x="68" y="128"/>
                  </a:cubicBezTo>
                  <a:cubicBezTo>
                    <a:pt x="57" y="151"/>
                    <a:pt x="46" y="173"/>
                    <a:pt x="36" y="193"/>
                  </a:cubicBezTo>
                  <a:lnTo>
                    <a:pt x="11" y="241"/>
                  </a:lnTo>
                  <a:cubicBezTo>
                    <a:pt x="1" y="260"/>
                    <a:pt x="4" y="340"/>
                    <a:pt x="14" y="364"/>
                  </a:cubicBezTo>
                  <a:cubicBezTo>
                    <a:pt x="39" y="346"/>
                    <a:pt x="63" y="325"/>
                    <a:pt x="83" y="300"/>
                  </a:cubicBezTo>
                  <a:lnTo>
                    <a:pt x="83" y="301"/>
                  </a:lnTo>
                  <a:lnTo>
                    <a:pt x="89" y="290"/>
                  </a:lnTo>
                  <a:lnTo>
                    <a:pt x="117" y="237"/>
                  </a:lnTo>
                  <a:cubicBezTo>
                    <a:pt x="155" y="166"/>
                    <a:pt x="179" y="77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6"/>
            <p:cNvSpPr/>
            <p:nvPr/>
          </p:nvSpPr>
          <p:spPr>
            <a:xfrm>
              <a:off x="5036625" y="2280175"/>
              <a:ext cx="18850" cy="15500"/>
            </a:xfrm>
            <a:custGeom>
              <a:avLst/>
              <a:gdLst/>
              <a:ahLst/>
              <a:cxnLst/>
              <a:rect l="l" t="t" r="r" b="b"/>
              <a:pathLst>
                <a:path w="754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9"/>
                    <a:pt x="98" y="98"/>
                    <a:pt x="154" y="147"/>
                  </a:cubicBezTo>
                  <a:lnTo>
                    <a:pt x="176" y="163"/>
                  </a:lnTo>
                  <a:lnTo>
                    <a:pt x="291" y="253"/>
                  </a:lnTo>
                  <a:cubicBezTo>
                    <a:pt x="414" y="350"/>
                    <a:pt x="568" y="471"/>
                    <a:pt x="753" y="620"/>
                  </a:cubicBezTo>
                  <a:cubicBezTo>
                    <a:pt x="735" y="563"/>
                    <a:pt x="733" y="560"/>
                    <a:pt x="667" y="488"/>
                  </a:cubicBezTo>
                  <a:cubicBezTo>
                    <a:pt x="606" y="425"/>
                    <a:pt x="559" y="357"/>
                    <a:pt x="491" y="298"/>
                  </a:cubicBezTo>
                  <a:cubicBezTo>
                    <a:pt x="444" y="260"/>
                    <a:pt x="398" y="222"/>
                    <a:pt x="353" y="185"/>
                  </a:cubicBezTo>
                  <a:lnTo>
                    <a:pt x="251" y="105"/>
                  </a:lnTo>
                  <a:cubicBezTo>
                    <a:pt x="209" y="71"/>
                    <a:pt x="46" y="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5" name="Google Shape;9575;p36"/>
          <p:cNvGrpSpPr/>
          <p:nvPr/>
        </p:nvGrpSpPr>
        <p:grpSpPr>
          <a:xfrm flipH="1">
            <a:off x="4954077" y="388913"/>
            <a:ext cx="1620284" cy="1614806"/>
            <a:chOff x="4930100" y="1771600"/>
            <a:chExt cx="953950" cy="950725"/>
          </a:xfrm>
        </p:grpSpPr>
        <p:sp>
          <p:nvSpPr>
            <p:cNvPr id="9576" name="Google Shape;9576;p36"/>
            <p:cNvSpPr/>
            <p:nvPr/>
          </p:nvSpPr>
          <p:spPr>
            <a:xfrm>
              <a:off x="5704525" y="2453000"/>
              <a:ext cx="27750" cy="91225"/>
            </a:xfrm>
            <a:custGeom>
              <a:avLst/>
              <a:gdLst/>
              <a:ahLst/>
              <a:cxnLst/>
              <a:rect l="l" t="t" r="r" b="b"/>
              <a:pathLst>
                <a:path w="1110" h="3649" extrusionOk="0">
                  <a:moveTo>
                    <a:pt x="679" y="0"/>
                  </a:moveTo>
                  <a:cubicBezTo>
                    <a:pt x="504" y="0"/>
                    <a:pt x="318" y="98"/>
                    <a:pt x="200" y="279"/>
                  </a:cubicBezTo>
                  <a:cubicBezTo>
                    <a:pt x="1" y="586"/>
                    <a:pt x="88" y="961"/>
                    <a:pt x="175" y="1287"/>
                  </a:cubicBezTo>
                  <a:cubicBezTo>
                    <a:pt x="391" y="2097"/>
                    <a:pt x="418" y="2713"/>
                    <a:pt x="225" y="3538"/>
                  </a:cubicBezTo>
                  <a:cubicBezTo>
                    <a:pt x="210" y="3599"/>
                    <a:pt x="265" y="3648"/>
                    <a:pt x="317" y="3648"/>
                  </a:cubicBezTo>
                  <a:cubicBezTo>
                    <a:pt x="343" y="3648"/>
                    <a:pt x="369" y="3636"/>
                    <a:pt x="384" y="3605"/>
                  </a:cubicBezTo>
                  <a:cubicBezTo>
                    <a:pt x="607" y="3141"/>
                    <a:pt x="668" y="2641"/>
                    <a:pt x="600" y="2129"/>
                  </a:cubicBezTo>
                  <a:cubicBezTo>
                    <a:pt x="567" y="1885"/>
                    <a:pt x="496" y="1665"/>
                    <a:pt x="418" y="1434"/>
                  </a:cubicBezTo>
                  <a:cubicBezTo>
                    <a:pt x="367" y="1305"/>
                    <a:pt x="321" y="1175"/>
                    <a:pt x="281" y="1043"/>
                  </a:cubicBezTo>
                  <a:cubicBezTo>
                    <a:pt x="134" y="516"/>
                    <a:pt x="234" y="252"/>
                    <a:pt x="582" y="252"/>
                  </a:cubicBezTo>
                  <a:cubicBezTo>
                    <a:pt x="709" y="252"/>
                    <a:pt x="870" y="288"/>
                    <a:pt x="1065" y="359"/>
                  </a:cubicBezTo>
                  <a:cubicBezTo>
                    <a:pt x="1069" y="367"/>
                    <a:pt x="1076" y="370"/>
                    <a:pt x="1083" y="370"/>
                  </a:cubicBezTo>
                  <a:cubicBezTo>
                    <a:pt x="1096" y="370"/>
                    <a:pt x="1110" y="358"/>
                    <a:pt x="1105" y="343"/>
                  </a:cubicBezTo>
                  <a:cubicBezTo>
                    <a:pt x="1036" y="109"/>
                    <a:pt x="863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6"/>
            <p:cNvSpPr/>
            <p:nvPr/>
          </p:nvSpPr>
          <p:spPr>
            <a:xfrm>
              <a:off x="5717700" y="2426850"/>
              <a:ext cx="24000" cy="35300"/>
            </a:xfrm>
            <a:custGeom>
              <a:avLst/>
              <a:gdLst/>
              <a:ahLst/>
              <a:cxnLst/>
              <a:rect l="l" t="t" r="r" b="b"/>
              <a:pathLst>
                <a:path w="960" h="1412" extrusionOk="0">
                  <a:moveTo>
                    <a:pt x="163" y="1"/>
                  </a:moveTo>
                  <a:cubicBezTo>
                    <a:pt x="130" y="1"/>
                    <a:pt x="96" y="4"/>
                    <a:pt x="63" y="11"/>
                  </a:cubicBezTo>
                  <a:cubicBezTo>
                    <a:pt x="14" y="22"/>
                    <a:pt x="0" y="103"/>
                    <a:pt x="48" y="123"/>
                  </a:cubicBezTo>
                  <a:cubicBezTo>
                    <a:pt x="290" y="226"/>
                    <a:pt x="517" y="289"/>
                    <a:pt x="651" y="539"/>
                  </a:cubicBezTo>
                  <a:cubicBezTo>
                    <a:pt x="798" y="811"/>
                    <a:pt x="706" y="1117"/>
                    <a:pt x="559" y="1367"/>
                  </a:cubicBezTo>
                  <a:cubicBezTo>
                    <a:pt x="549" y="1386"/>
                    <a:pt x="566" y="1411"/>
                    <a:pt x="585" y="1411"/>
                  </a:cubicBezTo>
                  <a:cubicBezTo>
                    <a:pt x="590" y="1411"/>
                    <a:pt x="595" y="1410"/>
                    <a:pt x="599" y="1406"/>
                  </a:cubicBezTo>
                  <a:cubicBezTo>
                    <a:pt x="880" y="1202"/>
                    <a:pt x="959" y="823"/>
                    <a:pt x="832" y="503"/>
                  </a:cubicBezTo>
                  <a:cubicBezTo>
                    <a:pt x="730" y="247"/>
                    <a:pt x="451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6"/>
            <p:cNvSpPr/>
            <p:nvPr/>
          </p:nvSpPr>
          <p:spPr>
            <a:xfrm>
              <a:off x="5723600" y="2418875"/>
              <a:ext cx="15500" cy="10500"/>
            </a:xfrm>
            <a:custGeom>
              <a:avLst/>
              <a:gdLst/>
              <a:ahLst/>
              <a:cxnLst/>
              <a:rect l="l" t="t" r="r" b="b"/>
              <a:pathLst>
                <a:path w="620" h="420" extrusionOk="0">
                  <a:moveTo>
                    <a:pt x="548" y="0"/>
                  </a:moveTo>
                  <a:cubicBezTo>
                    <a:pt x="437" y="0"/>
                    <a:pt x="332" y="72"/>
                    <a:pt x="243" y="132"/>
                  </a:cubicBezTo>
                  <a:cubicBezTo>
                    <a:pt x="144" y="202"/>
                    <a:pt x="61" y="279"/>
                    <a:pt x="8" y="390"/>
                  </a:cubicBezTo>
                  <a:cubicBezTo>
                    <a:pt x="1" y="403"/>
                    <a:pt x="10" y="420"/>
                    <a:pt x="24" y="420"/>
                  </a:cubicBezTo>
                  <a:cubicBezTo>
                    <a:pt x="27" y="420"/>
                    <a:pt x="31" y="419"/>
                    <a:pt x="35" y="417"/>
                  </a:cubicBezTo>
                  <a:cubicBezTo>
                    <a:pt x="132" y="357"/>
                    <a:pt x="220" y="284"/>
                    <a:pt x="317" y="224"/>
                  </a:cubicBezTo>
                  <a:cubicBezTo>
                    <a:pt x="408" y="168"/>
                    <a:pt x="517" y="138"/>
                    <a:pt x="595" y="65"/>
                  </a:cubicBezTo>
                  <a:cubicBezTo>
                    <a:pt x="620" y="41"/>
                    <a:pt x="599" y="3"/>
                    <a:pt x="569" y="1"/>
                  </a:cubicBezTo>
                  <a:cubicBezTo>
                    <a:pt x="562" y="1"/>
                    <a:pt x="555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6"/>
            <p:cNvSpPr/>
            <p:nvPr/>
          </p:nvSpPr>
          <p:spPr>
            <a:xfrm>
              <a:off x="5686825" y="2404200"/>
              <a:ext cx="50725" cy="25850"/>
            </a:xfrm>
            <a:custGeom>
              <a:avLst/>
              <a:gdLst/>
              <a:ahLst/>
              <a:cxnLst/>
              <a:rect l="l" t="t" r="r" b="b"/>
              <a:pathLst>
                <a:path w="2029" h="1034" extrusionOk="0">
                  <a:moveTo>
                    <a:pt x="1265" y="1"/>
                  </a:moveTo>
                  <a:cubicBezTo>
                    <a:pt x="1229" y="1"/>
                    <a:pt x="1193" y="3"/>
                    <a:pt x="1157" y="8"/>
                  </a:cubicBezTo>
                  <a:cubicBezTo>
                    <a:pt x="648" y="74"/>
                    <a:pt x="210" y="521"/>
                    <a:pt x="12" y="974"/>
                  </a:cubicBezTo>
                  <a:cubicBezTo>
                    <a:pt x="0" y="1002"/>
                    <a:pt x="22" y="1034"/>
                    <a:pt x="47" y="1034"/>
                  </a:cubicBezTo>
                  <a:cubicBezTo>
                    <a:pt x="56" y="1034"/>
                    <a:pt x="66" y="1030"/>
                    <a:pt x="74" y="1021"/>
                  </a:cubicBezTo>
                  <a:cubicBezTo>
                    <a:pt x="311" y="769"/>
                    <a:pt x="479" y="468"/>
                    <a:pt x="790" y="291"/>
                  </a:cubicBezTo>
                  <a:cubicBezTo>
                    <a:pt x="951" y="199"/>
                    <a:pt x="1112" y="154"/>
                    <a:pt x="1264" y="154"/>
                  </a:cubicBezTo>
                  <a:cubicBezTo>
                    <a:pt x="1556" y="154"/>
                    <a:pt x="1813" y="321"/>
                    <a:pt x="1962" y="646"/>
                  </a:cubicBezTo>
                  <a:cubicBezTo>
                    <a:pt x="1968" y="658"/>
                    <a:pt x="1979" y="664"/>
                    <a:pt x="1990" y="664"/>
                  </a:cubicBezTo>
                  <a:cubicBezTo>
                    <a:pt x="2009" y="664"/>
                    <a:pt x="2029" y="649"/>
                    <a:pt x="2028" y="628"/>
                  </a:cubicBezTo>
                  <a:cubicBezTo>
                    <a:pt x="2014" y="233"/>
                    <a:pt x="1632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6"/>
            <p:cNvSpPr/>
            <p:nvPr/>
          </p:nvSpPr>
          <p:spPr>
            <a:xfrm>
              <a:off x="5723975" y="2362375"/>
              <a:ext cx="25775" cy="43425"/>
            </a:xfrm>
            <a:custGeom>
              <a:avLst/>
              <a:gdLst/>
              <a:ahLst/>
              <a:cxnLst/>
              <a:rect l="l" t="t" r="r" b="b"/>
              <a:pathLst>
                <a:path w="1031" h="1737" extrusionOk="0">
                  <a:moveTo>
                    <a:pt x="465" y="1"/>
                  </a:moveTo>
                  <a:cubicBezTo>
                    <a:pt x="441" y="1"/>
                    <a:pt x="420" y="23"/>
                    <a:pt x="425" y="52"/>
                  </a:cubicBezTo>
                  <a:cubicBezTo>
                    <a:pt x="481" y="383"/>
                    <a:pt x="608" y="660"/>
                    <a:pt x="505" y="1004"/>
                  </a:cubicBezTo>
                  <a:cubicBezTo>
                    <a:pt x="418" y="1299"/>
                    <a:pt x="221" y="1509"/>
                    <a:pt x="7" y="1718"/>
                  </a:cubicBezTo>
                  <a:cubicBezTo>
                    <a:pt x="1" y="1724"/>
                    <a:pt x="7" y="1736"/>
                    <a:pt x="15" y="1736"/>
                  </a:cubicBezTo>
                  <a:cubicBezTo>
                    <a:pt x="16" y="1736"/>
                    <a:pt x="17" y="1736"/>
                    <a:pt x="17" y="1736"/>
                  </a:cubicBezTo>
                  <a:cubicBezTo>
                    <a:pt x="644" y="1537"/>
                    <a:pt x="1031" y="494"/>
                    <a:pt x="493" y="12"/>
                  </a:cubicBezTo>
                  <a:cubicBezTo>
                    <a:pt x="484" y="4"/>
                    <a:pt x="474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6"/>
            <p:cNvSpPr/>
            <p:nvPr/>
          </p:nvSpPr>
          <p:spPr>
            <a:xfrm>
              <a:off x="5689750" y="2363125"/>
              <a:ext cx="46450" cy="50925"/>
            </a:xfrm>
            <a:custGeom>
              <a:avLst/>
              <a:gdLst/>
              <a:ahLst/>
              <a:cxnLst/>
              <a:rect l="l" t="t" r="r" b="b"/>
              <a:pathLst>
                <a:path w="1858" h="2037" extrusionOk="0">
                  <a:moveTo>
                    <a:pt x="1814" y="0"/>
                  </a:moveTo>
                  <a:cubicBezTo>
                    <a:pt x="1809" y="0"/>
                    <a:pt x="1805" y="2"/>
                    <a:pt x="1801" y="7"/>
                  </a:cubicBezTo>
                  <a:cubicBezTo>
                    <a:pt x="1494" y="400"/>
                    <a:pt x="1074" y="539"/>
                    <a:pt x="710" y="862"/>
                  </a:cubicBezTo>
                  <a:cubicBezTo>
                    <a:pt x="392" y="1146"/>
                    <a:pt x="101" y="1537"/>
                    <a:pt x="10" y="1959"/>
                  </a:cubicBezTo>
                  <a:cubicBezTo>
                    <a:pt x="1" y="2002"/>
                    <a:pt x="39" y="2037"/>
                    <a:pt x="75" y="2037"/>
                  </a:cubicBezTo>
                  <a:cubicBezTo>
                    <a:pt x="94" y="2037"/>
                    <a:pt x="112" y="2028"/>
                    <a:pt x="122" y="2006"/>
                  </a:cubicBezTo>
                  <a:cubicBezTo>
                    <a:pt x="391" y="1470"/>
                    <a:pt x="653" y="1034"/>
                    <a:pt x="1178" y="707"/>
                  </a:cubicBezTo>
                  <a:cubicBezTo>
                    <a:pt x="1432" y="549"/>
                    <a:pt x="1858" y="378"/>
                    <a:pt x="1838" y="23"/>
                  </a:cubicBezTo>
                  <a:cubicBezTo>
                    <a:pt x="1838" y="11"/>
                    <a:pt x="1826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6"/>
            <p:cNvSpPr/>
            <p:nvPr/>
          </p:nvSpPr>
          <p:spPr>
            <a:xfrm>
              <a:off x="5699125" y="2373900"/>
              <a:ext cx="23300" cy="11500"/>
            </a:xfrm>
            <a:custGeom>
              <a:avLst/>
              <a:gdLst/>
              <a:ahLst/>
              <a:cxnLst/>
              <a:rect l="l" t="t" r="r" b="b"/>
              <a:pathLst>
                <a:path w="932" h="460" extrusionOk="0">
                  <a:moveTo>
                    <a:pt x="649" y="1"/>
                  </a:moveTo>
                  <a:cubicBezTo>
                    <a:pt x="546" y="1"/>
                    <a:pt x="440" y="26"/>
                    <a:pt x="348" y="66"/>
                  </a:cubicBezTo>
                  <a:cubicBezTo>
                    <a:pt x="211" y="124"/>
                    <a:pt x="0" y="263"/>
                    <a:pt x="5" y="429"/>
                  </a:cubicBezTo>
                  <a:cubicBezTo>
                    <a:pt x="6" y="446"/>
                    <a:pt x="20" y="459"/>
                    <a:pt x="36" y="459"/>
                  </a:cubicBezTo>
                  <a:cubicBezTo>
                    <a:pt x="41" y="459"/>
                    <a:pt x="46" y="458"/>
                    <a:pt x="51" y="455"/>
                  </a:cubicBezTo>
                  <a:cubicBezTo>
                    <a:pt x="180" y="381"/>
                    <a:pt x="249" y="241"/>
                    <a:pt x="393" y="173"/>
                  </a:cubicBezTo>
                  <a:cubicBezTo>
                    <a:pt x="494" y="125"/>
                    <a:pt x="595" y="111"/>
                    <a:pt x="699" y="111"/>
                  </a:cubicBezTo>
                  <a:cubicBezTo>
                    <a:pt x="764" y="111"/>
                    <a:pt x="830" y="117"/>
                    <a:pt x="897" y="122"/>
                  </a:cubicBezTo>
                  <a:cubicBezTo>
                    <a:pt x="898" y="122"/>
                    <a:pt x="898" y="122"/>
                    <a:pt x="899" y="122"/>
                  </a:cubicBezTo>
                  <a:cubicBezTo>
                    <a:pt x="926" y="122"/>
                    <a:pt x="932" y="84"/>
                    <a:pt x="911" y="71"/>
                  </a:cubicBezTo>
                  <a:cubicBezTo>
                    <a:pt x="833" y="21"/>
                    <a:pt x="742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6"/>
            <p:cNvSpPr/>
            <p:nvPr/>
          </p:nvSpPr>
          <p:spPr>
            <a:xfrm>
              <a:off x="5697325" y="2363975"/>
              <a:ext cx="7750" cy="20875"/>
            </a:xfrm>
            <a:custGeom>
              <a:avLst/>
              <a:gdLst/>
              <a:ahLst/>
              <a:cxnLst/>
              <a:rect l="l" t="t" r="r" b="b"/>
              <a:pathLst>
                <a:path w="310" h="835" extrusionOk="0">
                  <a:moveTo>
                    <a:pt x="39" y="1"/>
                  </a:moveTo>
                  <a:cubicBezTo>
                    <a:pt x="19" y="1"/>
                    <a:pt x="0" y="24"/>
                    <a:pt x="1" y="43"/>
                  </a:cubicBezTo>
                  <a:cubicBezTo>
                    <a:pt x="5" y="155"/>
                    <a:pt x="101" y="250"/>
                    <a:pt x="130" y="359"/>
                  </a:cubicBezTo>
                  <a:cubicBezTo>
                    <a:pt x="170" y="504"/>
                    <a:pt x="143" y="639"/>
                    <a:pt x="109" y="782"/>
                  </a:cubicBezTo>
                  <a:cubicBezTo>
                    <a:pt x="102" y="808"/>
                    <a:pt x="126" y="834"/>
                    <a:pt x="150" y="834"/>
                  </a:cubicBezTo>
                  <a:cubicBezTo>
                    <a:pt x="160" y="834"/>
                    <a:pt x="169" y="830"/>
                    <a:pt x="177" y="821"/>
                  </a:cubicBezTo>
                  <a:cubicBezTo>
                    <a:pt x="284" y="693"/>
                    <a:pt x="309" y="523"/>
                    <a:pt x="285" y="360"/>
                  </a:cubicBezTo>
                  <a:cubicBezTo>
                    <a:pt x="265" y="225"/>
                    <a:pt x="199" y="22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6"/>
            <p:cNvSpPr/>
            <p:nvPr/>
          </p:nvSpPr>
          <p:spPr>
            <a:xfrm>
              <a:off x="5683475" y="2364625"/>
              <a:ext cx="15525" cy="32650"/>
            </a:xfrm>
            <a:custGeom>
              <a:avLst/>
              <a:gdLst/>
              <a:ahLst/>
              <a:cxnLst/>
              <a:rect l="l" t="t" r="r" b="b"/>
              <a:pathLst>
                <a:path w="621" h="1306" extrusionOk="0">
                  <a:moveTo>
                    <a:pt x="593" y="0"/>
                  </a:moveTo>
                  <a:cubicBezTo>
                    <a:pt x="585" y="0"/>
                    <a:pt x="576" y="4"/>
                    <a:pt x="570" y="12"/>
                  </a:cubicBezTo>
                  <a:cubicBezTo>
                    <a:pt x="419" y="216"/>
                    <a:pt x="318" y="454"/>
                    <a:pt x="214" y="686"/>
                  </a:cubicBezTo>
                  <a:cubicBezTo>
                    <a:pt x="132" y="868"/>
                    <a:pt x="17" y="1052"/>
                    <a:pt x="3" y="1253"/>
                  </a:cubicBezTo>
                  <a:cubicBezTo>
                    <a:pt x="0" y="1285"/>
                    <a:pt x="29" y="1306"/>
                    <a:pt x="57" y="1306"/>
                  </a:cubicBezTo>
                  <a:cubicBezTo>
                    <a:pt x="70" y="1306"/>
                    <a:pt x="83" y="1301"/>
                    <a:pt x="92" y="1291"/>
                  </a:cubicBezTo>
                  <a:cubicBezTo>
                    <a:pt x="243" y="1130"/>
                    <a:pt x="309" y="882"/>
                    <a:pt x="394" y="680"/>
                  </a:cubicBezTo>
                  <a:cubicBezTo>
                    <a:pt x="484" y="469"/>
                    <a:pt x="575" y="257"/>
                    <a:pt x="617" y="31"/>
                  </a:cubicBezTo>
                  <a:cubicBezTo>
                    <a:pt x="621" y="12"/>
                    <a:pt x="607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6"/>
            <p:cNvSpPr/>
            <p:nvPr/>
          </p:nvSpPr>
          <p:spPr>
            <a:xfrm>
              <a:off x="5649300" y="2393275"/>
              <a:ext cx="37900" cy="52000"/>
            </a:xfrm>
            <a:custGeom>
              <a:avLst/>
              <a:gdLst/>
              <a:ahLst/>
              <a:cxnLst/>
              <a:rect l="l" t="t" r="r" b="b"/>
              <a:pathLst>
                <a:path w="1516" h="2080" extrusionOk="0">
                  <a:moveTo>
                    <a:pt x="1109" y="1"/>
                  </a:moveTo>
                  <a:cubicBezTo>
                    <a:pt x="798" y="1"/>
                    <a:pt x="406" y="266"/>
                    <a:pt x="280" y="511"/>
                  </a:cubicBezTo>
                  <a:cubicBezTo>
                    <a:pt x="1" y="1051"/>
                    <a:pt x="203" y="1764"/>
                    <a:pt x="716" y="2076"/>
                  </a:cubicBezTo>
                  <a:cubicBezTo>
                    <a:pt x="720" y="2078"/>
                    <a:pt x="723" y="2079"/>
                    <a:pt x="727" y="2079"/>
                  </a:cubicBezTo>
                  <a:cubicBezTo>
                    <a:pt x="745" y="2079"/>
                    <a:pt x="760" y="2055"/>
                    <a:pt x="743" y="2041"/>
                  </a:cubicBezTo>
                  <a:cubicBezTo>
                    <a:pt x="419" y="1766"/>
                    <a:pt x="237" y="1365"/>
                    <a:pt x="299" y="938"/>
                  </a:cubicBezTo>
                  <a:cubicBezTo>
                    <a:pt x="358" y="529"/>
                    <a:pt x="649" y="209"/>
                    <a:pt x="987" y="209"/>
                  </a:cubicBezTo>
                  <a:cubicBezTo>
                    <a:pt x="1131" y="209"/>
                    <a:pt x="1282" y="266"/>
                    <a:pt x="1429" y="398"/>
                  </a:cubicBezTo>
                  <a:cubicBezTo>
                    <a:pt x="1439" y="407"/>
                    <a:pt x="1451" y="411"/>
                    <a:pt x="1463" y="411"/>
                  </a:cubicBezTo>
                  <a:cubicBezTo>
                    <a:pt x="1491" y="411"/>
                    <a:pt x="1516" y="386"/>
                    <a:pt x="1509" y="352"/>
                  </a:cubicBezTo>
                  <a:cubicBezTo>
                    <a:pt x="1455" y="97"/>
                    <a:pt x="1297" y="1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6"/>
            <p:cNvSpPr/>
            <p:nvPr/>
          </p:nvSpPr>
          <p:spPr>
            <a:xfrm>
              <a:off x="5623675" y="2373875"/>
              <a:ext cx="66600" cy="68650"/>
            </a:xfrm>
            <a:custGeom>
              <a:avLst/>
              <a:gdLst/>
              <a:ahLst/>
              <a:cxnLst/>
              <a:rect l="l" t="t" r="r" b="b"/>
              <a:pathLst>
                <a:path w="2664" h="2746" extrusionOk="0">
                  <a:moveTo>
                    <a:pt x="1497" y="0"/>
                  </a:moveTo>
                  <a:cubicBezTo>
                    <a:pt x="1266" y="0"/>
                    <a:pt x="1031" y="73"/>
                    <a:pt x="835" y="236"/>
                  </a:cubicBezTo>
                  <a:cubicBezTo>
                    <a:pt x="1" y="929"/>
                    <a:pt x="391" y="2153"/>
                    <a:pt x="1136" y="2731"/>
                  </a:cubicBezTo>
                  <a:cubicBezTo>
                    <a:pt x="1149" y="2741"/>
                    <a:pt x="1163" y="2746"/>
                    <a:pt x="1176" y="2746"/>
                  </a:cubicBezTo>
                  <a:cubicBezTo>
                    <a:pt x="1220" y="2746"/>
                    <a:pt x="1256" y="2694"/>
                    <a:pt x="1217" y="2650"/>
                  </a:cubicBezTo>
                  <a:cubicBezTo>
                    <a:pt x="751" y="2135"/>
                    <a:pt x="341" y="1503"/>
                    <a:pt x="631" y="795"/>
                  </a:cubicBezTo>
                  <a:cubicBezTo>
                    <a:pt x="780" y="428"/>
                    <a:pt x="1121" y="151"/>
                    <a:pt x="1505" y="151"/>
                  </a:cubicBezTo>
                  <a:cubicBezTo>
                    <a:pt x="1615" y="151"/>
                    <a:pt x="1729" y="173"/>
                    <a:pt x="1843" y="224"/>
                  </a:cubicBezTo>
                  <a:cubicBezTo>
                    <a:pt x="2247" y="402"/>
                    <a:pt x="2392" y="744"/>
                    <a:pt x="2466" y="1154"/>
                  </a:cubicBezTo>
                  <a:cubicBezTo>
                    <a:pt x="2469" y="1168"/>
                    <a:pt x="2482" y="1175"/>
                    <a:pt x="2495" y="1175"/>
                  </a:cubicBezTo>
                  <a:cubicBezTo>
                    <a:pt x="2508" y="1175"/>
                    <a:pt x="2522" y="1168"/>
                    <a:pt x="2525" y="1154"/>
                  </a:cubicBezTo>
                  <a:cubicBezTo>
                    <a:pt x="2664" y="477"/>
                    <a:pt x="2090" y="0"/>
                    <a:pt x="1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6"/>
            <p:cNvSpPr/>
            <p:nvPr/>
          </p:nvSpPr>
          <p:spPr>
            <a:xfrm>
              <a:off x="5648125" y="2350950"/>
              <a:ext cx="27325" cy="26875"/>
            </a:xfrm>
            <a:custGeom>
              <a:avLst/>
              <a:gdLst/>
              <a:ahLst/>
              <a:cxnLst/>
              <a:rect l="l" t="t" r="r" b="b"/>
              <a:pathLst>
                <a:path w="1093" h="1075" extrusionOk="0">
                  <a:moveTo>
                    <a:pt x="1051" y="1"/>
                  </a:moveTo>
                  <a:cubicBezTo>
                    <a:pt x="1042" y="1"/>
                    <a:pt x="1033" y="4"/>
                    <a:pt x="1025" y="12"/>
                  </a:cubicBezTo>
                  <a:cubicBezTo>
                    <a:pt x="868" y="183"/>
                    <a:pt x="792" y="412"/>
                    <a:pt x="628" y="586"/>
                  </a:cubicBezTo>
                  <a:cubicBezTo>
                    <a:pt x="453" y="772"/>
                    <a:pt x="244" y="900"/>
                    <a:pt x="25" y="1027"/>
                  </a:cubicBezTo>
                  <a:cubicBezTo>
                    <a:pt x="1" y="1041"/>
                    <a:pt x="15" y="1074"/>
                    <a:pt x="39" y="1074"/>
                  </a:cubicBezTo>
                  <a:cubicBezTo>
                    <a:pt x="41" y="1074"/>
                    <a:pt x="43" y="1074"/>
                    <a:pt x="44" y="1074"/>
                  </a:cubicBezTo>
                  <a:cubicBezTo>
                    <a:pt x="303" y="1020"/>
                    <a:pt x="539" y="867"/>
                    <a:pt x="725" y="681"/>
                  </a:cubicBezTo>
                  <a:cubicBezTo>
                    <a:pt x="883" y="523"/>
                    <a:pt x="1092" y="273"/>
                    <a:pt x="1092" y="39"/>
                  </a:cubicBezTo>
                  <a:cubicBezTo>
                    <a:pt x="1092" y="17"/>
                    <a:pt x="1072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6"/>
            <p:cNvSpPr/>
            <p:nvPr/>
          </p:nvSpPr>
          <p:spPr>
            <a:xfrm>
              <a:off x="5640050" y="2345625"/>
              <a:ext cx="35525" cy="10175"/>
            </a:xfrm>
            <a:custGeom>
              <a:avLst/>
              <a:gdLst/>
              <a:ahLst/>
              <a:cxnLst/>
              <a:rect l="l" t="t" r="r" b="b"/>
              <a:pathLst>
                <a:path w="1421" h="407" extrusionOk="0">
                  <a:moveTo>
                    <a:pt x="424" y="0"/>
                  </a:moveTo>
                  <a:cubicBezTo>
                    <a:pt x="406" y="0"/>
                    <a:pt x="387" y="1"/>
                    <a:pt x="368" y="4"/>
                  </a:cubicBezTo>
                  <a:cubicBezTo>
                    <a:pt x="188" y="32"/>
                    <a:pt x="1" y="200"/>
                    <a:pt x="87" y="387"/>
                  </a:cubicBezTo>
                  <a:cubicBezTo>
                    <a:pt x="94" y="401"/>
                    <a:pt x="106" y="407"/>
                    <a:pt x="120" y="407"/>
                  </a:cubicBezTo>
                  <a:cubicBezTo>
                    <a:pt x="138" y="407"/>
                    <a:pt x="157" y="395"/>
                    <a:pt x="162" y="377"/>
                  </a:cubicBezTo>
                  <a:cubicBezTo>
                    <a:pt x="205" y="203"/>
                    <a:pt x="291" y="145"/>
                    <a:pt x="401" y="145"/>
                  </a:cubicBezTo>
                  <a:cubicBezTo>
                    <a:pt x="622" y="145"/>
                    <a:pt x="939" y="384"/>
                    <a:pt x="1176" y="384"/>
                  </a:cubicBezTo>
                  <a:cubicBezTo>
                    <a:pt x="1270" y="384"/>
                    <a:pt x="1352" y="346"/>
                    <a:pt x="1411" y="240"/>
                  </a:cubicBezTo>
                  <a:cubicBezTo>
                    <a:pt x="1420" y="222"/>
                    <a:pt x="1407" y="199"/>
                    <a:pt x="1388" y="199"/>
                  </a:cubicBezTo>
                  <a:cubicBezTo>
                    <a:pt x="1385" y="199"/>
                    <a:pt x="1382" y="199"/>
                    <a:pt x="1379" y="200"/>
                  </a:cubicBezTo>
                  <a:cubicBezTo>
                    <a:pt x="1303" y="224"/>
                    <a:pt x="1236" y="235"/>
                    <a:pt x="1173" y="235"/>
                  </a:cubicBezTo>
                  <a:cubicBezTo>
                    <a:pt x="1032" y="235"/>
                    <a:pt x="913" y="180"/>
                    <a:pt x="754" y="103"/>
                  </a:cubicBezTo>
                  <a:cubicBezTo>
                    <a:pt x="651" y="51"/>
                    <a:pt x="540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6"/>
            <p:cNvSpPr/>
            <p:nvPr/>
          </p:nvSpPr>
          <p:spPr>
            <a:xfrm>
              <a:off x="5643850" y="2314000"/>
              <a:ext cx="18825" cy="34650"/>
            </a:xfrm>
            <a:custGeom>
              <a:avLst/>
              <a:gdLst/>
              <a:ahLst/>
              <a:cxnLst/>
              <a:rect l="l" t="t" r="r" b="b"/>
              <a:pathLst>
                <a:path w="753" h="1386" extrusionOk="0">
                  <a:moveTo>
                    <a:pt x="129" y="1"/>
                  </a:moveTo>
                  <a:cubicBezTo>
                    <a:pt x="94" y="1"/>
                    <a:pt x="59" y="5"/>
                    <a:pt x="23" y="16"/>
                  </a:cubicBezTo>
                  <a:cubicBezTo>
                    <a:pt x="7" y="20"/>
                    <a:pt x="0" y="41"/>
                    <a:pt x="13" y="53"/>
                  </a:cubicBezTo>
                  <a:cubicBezTo>
                    <a:pt x="199" y="233"/>
                    <a:pt x="435" y="332"/>
                    <a:pt x="509" y="606"/>
                  </a:cubicBezTo>
                  <a:cubicBezTo>
                    <a:pt x="586" y="893"/>
                    <a:pt x="432" y="1143"/>
                    <a:pt x="266" y="1360"/>
                  </a:cubicBezTo>
                  <a:cubicBezTo>
                    <a:pt x="258" y="1371"/>
                    <a:pt x="269" y="1386"/>
                    <a:pt x="280" y="1386"/>
                  </a:cubicBezTo>
                  <a:cubicBezTo>
                    <a:pt x="282" y="1386"/>
                    <a:pt x="283" y="1385"/>
                    <a:pt x="285" y="1385"/>
                  </a:cubicBezTo>
                  <a:cubicBezTo>
                    <a:pt x="607" y="1281"/>
                    <a:pt x="753" y="910"/>
                    <a:pt x="697" y="592"/>
                  </a:cubicBezTo>
                  <a:cubicBezTo>
                    <a:pt x="650" y="334"/>
                    <a:pt x="415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6"/>
            <p:cNvSpPr/>
            <p:nvPr/>
          </p:nvSpPr>
          <p:spPr>
            <a:xfrm>
              <a:off x="5622925" y="2314400"/>
              <a:ext cx="27050" cy="30925"/>
            </a:xfrm>
            <a:custGeom>
              <a:avLst/>
              <a:gdLst/>
              <a:ahLst/>
              <a:cxnLst/>
              <a:rect l="l" t="t" r="r" b="b"/>
              <a:pathLst>
                <a:path w="1082" h="1237" extrusionOk="0">
                  <a:moveTo>
                    <a:pt x="938" y="0"/>
                  </a:moveTo>
                  <a:cubicBezTo>
                    <a:pt x="923" y="0"/>
                    <a:pt x="909" y="15"/>
                    <a:pt x="907" y="30"/>
                  </a:cubicBezTo>
                  <a:cubicBezTo>
                    <a:pt x="880" y="276"/>
                    <a:pt x="795" y="392"/>
                    <a:pt x="577" y="509"/>
                  </a:cubicBezTo>
                  <a:cubicBezTo>
                    <a:pt x="464" y="569"/>
                    <a:pt x="347" y="618"/>
                    <a:pt x="249" y="702"/>
                  </a:cubicBezTo>
                  <a:cubicBezTo>
                    <a:pt x="102" y="828"/>
                    <a:pt x="0" y="1020"/>
                    <a:pt x="88" y="1206"/>
                  </a:cubicBezTo>
                  <a:cubicBezTo>
                    <a:pt x="98" y="1227"/>
                    <a:pt x="118" y="1237"/>
                    <a:pt x="140" y="1237"/>
                  </a:cubicBezTo>
                  <a:cubicBezTo>
                    <a:pt x="174" y="1237"/>
                    <a:pt x="211" y="1211"/>
                    <a:pt x="208" y="1173"/>
                  </a:cubicBezTo>
                  <a:cubicBezTo>
                    <a:pt x="182" y="744"/>
                    <a:pt x="623" y="722"/>
                    <a:pt x="862" y="478"/>
                  </a:cubicBezTo>
                  <a:cubicBezTo>
                    <a:pt x="984" y="354"/>
                    <a:pt x="1082" y="158"/>
                    <a:pt x="957" y="10"/>
                  </a:cubicBezTo>
                  <a:cubicBezTo>
                    <a:pt x="952" y="3"/>
                    <a:pt x="945" y="0"/>
                    <a:pt x="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6"/>
            <p:cNvSpPr/>
            <p:nvPr/>
          </p:nvSpPr>
          <p:spPr>
            <a:xfrm>
              <a:off x="5612875" y="2321400"/>
              <a:ext cx="16450" cy="17025"/>
            </a:xfrm>
            <a:custGeom>
              <a:avLst/>
              <a:gdLst/>
              <a:ahLst/>
              <a:cxnLst/>
              <a:rect l="l" t="t" r="r" b="b"/>
              <a:pathLst>
                <a:path w="658" h="681" extrusionOk="0">
                  <a:moveTo>
                    <a:pt x="92" y="0"/>
                  </a:moveTo>
                  <a:cubicBezTo>
                    <a:pt x="70" y="0"/>
                    <a:pt x="48" y="4"/>
                    <a:pt x="27" y="11"/>
                  </a:cubicBezTo>
                  <a:cubicBezTo>
                    <a:pt x="5" y="18"/>
                    <a:pt x="0" y="42"/>
                    <a:pt x="14" y="60"/>
                  </a:cubicBezTo>
                  <a:cubicBezTo>
                    <a:pt x="103" y="164"/>
                    <a:pt x="255" y="202"/>
                    <a:pt x="353" y="307"/>
                  </a:cubicBezTo>
                  <a:cubicBezTo>
                    <a:pt x="456" y="417"/>
                    <a:pt x="508" y="558"/>
                    <a:pt x="595" y="678"/>
                  </a:cubicBezTo>
                  <a:cubicBezTo>
                    <a:pt x="596" y="680"/>
                    <a:pt x="598" y="681"/>
                    <a:pt x="599" y="681"/>
                  </a:cubicBezTo>
                  <a:cubicBezTo>
                    <a:pt x="601" y="681"/>
                    <a:pt x="603" y="679"/>
                    <a:pt x="604" y="677"/>
                  </a:cubicBezTo>
                  <a:cubicBezTo>
                    <a:pt x="657" y="517"/>
                    <a:pt x="563" y="344"/>
                    <a:pt x="460" y="225"/>
                  </a:cubicBezTo>
                  <a:cubicBezTo>
                    <a:pt x="377" y="131"/>
                    <a:pt x="231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6"/>
            <p:cNvSpPr/>
            <p:nvPr/>
          </p:nvSpPr>
          <p:spPr>
            <a:xfrm>
              <a:off x="5599775" y="2321300"/>
              <a:ext cx="17675" cy="27700"/>
            </a:xfrm>
            <a:custGeom>
              <a:avLst/>
              <a:gdLst/>
              <a:ahLst/>
              <a:cxnLst/>
              <a:rect l="l" t="t" r="r" b="b"/>
              <a:pathLst>
                <a:path w="707" h="1108" extrusionOk="0">
                  <a:moveTo>
                    <a:pt x="669" y="0"/>
                  </a:moveTo>
                  <a:cubicBezTo>
                    <a:pt x="664" y="0"/>
                    <a:pt x="659" y="1"/>
                    <a:pt x="654" y="4"/>
                  </a:cubicBezTo>
                  <a:cubicBezTo>
                    <a:pt x="311" y="169"/>
                    <a:pt x="1" y="659"/>
                    <a:pt x="15" y="1043"/>
                  </a:cubicBezTo>
                  <a:cubicBezTo>
                    <a:pt x="17" y="1085"/>
                    <a:pt x="48" y="1107"/>
                    <a:pt x="81" y="1107"/>
                  </a:cubicBezTo>
                  <a:cubicBezTo>
                    <a:pt x="107" y="1107"/>
                    <a:pt x="134" y="1092"/>
                    <a:pt x="144" y="1060"/>
                  </a:cubicBezTo>
                  <a:cubicBezTo>
                    <a:pt x="208" y="872"/>
                    <a:pt x="237" y="691"/>
                    <a:pt x="334" y="512"/>
                  </a:cubicBezTo>
                  <a:cubicBezTo>
                    <a:pt x="428" y="336"/>
                    <a:pt x="563" y="201"/>
                    <a:pt x="689" y="49"/>
                  </a:cubicBezTo>
                  <a:cubicBezTo>
                    <a:pt x="707" y="28"/>
                    <a:pt x="691" y="0"/>
                    <a:pt x="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6"/>
            <p:cNvSpPr/>
            <p:nvPr/>
          </p:nvSpPr>
          <p:spPr>
            <a:xfrm>
              <a:off x="5581975" y="2332125"/>
              <a:ext cx="40725" cy="63675"/>
            </a:xfrm>
            <a:custGeom>
              <a:avLst/>
              <a:gdLst/>
              <a:ahLst/>
              <a:cxnLst/>
              <a:rect l="l" t="t" r="r" b="b"/>
              <a:pathLst>
                <a:path w="1629" h="2547" extrusionOk="0">
                  <a:moveTo>
                    <a:pt x="54" y="1"/>
                  </a:moveTo>
                  <a:cubicBezTo>
                    <a:pt x="21" y="1"/>
                    <a:pt x="0" y="50"/>
                    <a:pt x="26" y="75"/>
                  </a:cubicBezTo>
                  <a:cubicBezTo>
                    <a:pt x="395" y="426"/>
                    <a:pt x="731" y="731"/>
                    <a:pt x="933" y="1215"/>
                  </a:cubicBezTo>
                  <a:cubicBezTo>
                    <a:pt x="1116" y="1654"/>
                    <a:pt x="1076" y="2081"/>
                    <a:pt x="1155" y="2532"/>
                  </a:cubicBezTo>
                  <a:cubicBezTo>
                    <a:pt x="1157" y="2542"/>
                    <a:pt x="1166" y="2547"/>
                    <a:pt x="1175" y="2547"/>
                  </a:cubicBezTo>
                  <a:cubicBezTo>
                    <a:pt x="1183" y="2547"/>
                    <a:pt x="1191" y="2543"/>
                    <a:pt x="1195" y="2536"/>
                  </a:cubicBezTo>
                  <a:cubicBezTo>
                    <a:pt x="1629" y="1700"/>
                    <a:pt x="878" y="328"/>
                    <a:pt x="67" y="4"/>
                  </a:cubicBezTo>
                  <a:cubicBezTo>
                    <a:pt x="62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6"/>
            <p:cNvSpPr/>
            <p:nvPr/>
          </p:nvSpPr>
          <p:spPr>
            <a:xfrm>
              <a:off x="5584025" y="2332950"/>
              <a:ext cx="8175" cy="22300"/>
            </a:xfrm>
            <a:custGeom>
              <a:avLst/>
              <a:gdLst/>
              <a:ahLst/>
              <a:cxnLst/>
              <a:rect l="l" t="t" r="r" b="b"/>
              <a:pathLst>
                <a:path w="327" h="892" extrusionOk="0">
                  <a:moveTo>
                    <a:pt x="28" y="1"/>
                  </a:moveTo>
                  <a:cubicBezTo>
                    <a:pt x="15" y="1"/>
                    <a:pt x="4" y="9"/>
                    <a:pt x="4" y="26"/>
                  </a:cubicBezTo>
                  <a:cubicBezTo>
                    <a:pt x="0" y="168"/>
                    <a:pt x="55" y="314"/>
                    <a:pt x="90" y="453"/>
                  </a:cubicBezTo>
                  <a:cubicBezTo>
                    <a:pt x="126" y="597"/>
                    <a:pt x="156" y="744"/>
                    <a:pt x="237" y="869"/>
                  </a:cubicBezTo>
                  <a:cubicBezTo>
                    <a:pt x="247" y="884"/>
                    <a:pt x="264" y="891"/>
                    <a:pt x="279" y="891"/>
                  </a:cubicBezTo>
                  <a:cubicBezTo>
                    <a:pt x="303" y="891"/>
                    <a:pt x="326" y="875"/>
                    <a:pt x="326" y="845"/>
                  </a:cubicBezTo>
                  <a:cubicBezTo>
                    <a:pt x="325" y="696"/>
                    <a:pt x="267" y="557"/>
                    <a:pt x="217" y="418"/>
                  </a:cubicBezTo>
                  <a:cubicBezTo>
                    <a:pt x="168" y="283"/>
                    <a:pt x="132" y="131"/>
                    <a:pt x="50" y="13"/>
                  </a:cubicBezTo>
                  <a:cubicBezTo>
                    <a:pt x="44" y="5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6"/>
            <p:cNvSpPr/>
            <p:nvPr/>
          </p:nvSpPr>
          <p:spPr>
            <a:xfrm>
              <a:off x="5566800" y="2352150"/>
              <a:ext cx="51025" cy="72350"/>
            </a:xfrm>
            <a:custGeom>
              <a:avLst/>
              <a:gdLst/>
              <a:ahLst/>
              <a:cxnLst/>
              <a:rect l="l" t="t" r="r" b="b"/>
              <a:pathLst>
                <a:path w="2041" h="2894" extrusionOk="0">
                  <a:moveTo>
                    <a:pt x="662" y="1"/>
                  </a:moveTo>
                  <a:cubicBezTo>
                    <a:pt x="236" y="1"/>
                    <a:pt x="46" y="447"/>
                    <a:pt x="28" y="815"/>
                  </a:cubicBezTo>
                  <a:cubicBezTo>
                    <a:pt x="0" y="1340"/>
                    <a:pt x="238" y="1843"/>
                    <a:pt x="623" y="2189"/>
                  </a:cubicBezTo>
                  <a:cubicBezTo>
                    <a:pt x="636" y="2201"/>
                    <a:pt x="651" y="2206"/>
                    <a:pt x="664" y="2206"/>
                  </a:cubicBezTo>
                  <a:cubicBezTo>
                    <a:pt x="712" y="2206"/>
                    <a:pt x="752" y="2147"/>
                    <a:pt x="710" y="2103"/>
                  </a:cubicBezTo>
                  <a:cubicBezTo>
                    <a:pt x="485" y="1863"/>
                    <a:pt x="305" y="1612"/>
                    <a:pt x="218" y="1289"/>
                  </a:cubicBezTo>
                  <a:cubicBezTo>
                    <a:pt x="175" y="1134"/>
                    <a:pt x="156" y="976"/>
                    <a:pt x="162" y="815"/>
                  </a:cubicBezTo>
                  <a:cubicBezTo>
                    <a:pt x="443" y="426"/>
                    <a:pt x="665" y="232"/>
                    <a:pt x="830" y="232"/>
                  </a:cubicBezTo>
                  <a:cubicBezTo>
                    <a:pt x="989" y="232"/>
                    <a:pt x="1094" y="414"/>
                    <a:pt x="1144" y="776"/>
                  </a:cubicBezTo>
                  <a:cubicBezTo>
                    <a:pt x="1188" y="1125"/>
                    <a:pt x="1041" y="1473"/>
                    <a:pt x="1082" y="1825"/>
                  </a:cubicBezTo>
                  <a:cubicBezTo>
                    <a:pt x="1138" y="2317"/>
                    <a:pt x="1507" y="2830"/>
                    <a:pt x="2021" y="2893"/>
                  </a:cubicBezTo>
                  <a:cubicBezTo>
                    <a:pt x="2022" y="2893"/>
                    <a:pt x="2023" y="2893"/>
                    <a:pt x="2024" y="2893"/>
                  </a:cubicBezTo>
                  <a:cubicBezTo>
                    <a:pt x="2038" y="2893"/>
                    <a:pt x="2040" y="2872"/>
                    <a:pt x="2029" y="2865"/>
                  </a:cubicBezTo>
                  <a:cubicBezTo>
                    <a:pt x="1601" y="2588"/>
                    <a:pt x="1267" y="2329"/>
                    <a:pt x="1222" y="1785"/>
                  </a:cubicBezTo>
                  <a:cubicBezTo>
                    <a:pt x="1192" y="1417"/>
                    <a:pt x="1335" y="1059"/>
                    <a:pt x="1294" y="690"/>
                  </a:cubicBezTo>
                  <a:cubicBezTo>
                    <a:pt x="1257" y="364"/>
                    <a:pt x="1062" y="23"/>
                    <a:pt x="698" y="2"/>
                  </a:cubicBezTo>
                  <a:cubicBezTo>
                    <a:pt x="686" y="1"/>
                    <a:pt x="674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6"/>
            <p:cNvSpPr/>
            <p:nvPr/>
          </p:nvSpPr>
          <p:spPr>
            <a:xfrm>
              <a:off x="5543600" y="2332750"/>
              <a:ext cx="30750" cy="37950"/>
            </a:xfrm>
            <a:custGeom>
              <a:avLst/>
              <a:gdLst/>
              <a:ahLst/>
              <a:cxnLst/>
              <a:rect l="l" t="t" r="r" b="b"/>
              <a:pathLst>
                <a:path w="1230" h="1518" extrusionOk="0">
                  <a:moveTo>
                    <a:pt x="58" y="0"/>
                  </a:moveTo>
                  <a:cubicBezTo>
                    <a:pt x="14" y="0"/>
                    <a:pt x="1" y="63"/>
                    <a:pt x="46" y="80"/>
                  </a:cubicBezTo>
                  <a:cubicBezTo>
                    <a:pt x="356" y="194"/>
                    <a:pt x="617" y="415"/>
                    <a:pt x="792" y="694"/>
                  </a:cubicBezTo>
                  <a:cubicBezTo>
                    <a:pt x="954" y="955"/>
                    <a:pt x="956" y="1217"/>
                    <a:pt x="1039" y="1498"/>
                  </a:cubicBezTo>
                  <a:cubicBezTo>
                    <a:pt x="1042" y="1510"/>
                    <a:pt x="1055" y="1518"/>
                    <a:pt x="1067" y="1518"/>
                  </a:cubicBezTo>
                  <a:cubicBezTo>
                    <a:pt x="1075" y="1518"/>
                    <a:pt x="1084" y="1514"/>
                    <a:pt x="1089" y="1504"/>
                  </a:cubicBezTo>
                  <a:cubicBezTo>
                    <a:pt x="1229" y="1217"/>
                    <a:pt x="1087" y="823"/>
                    <a:pt x="921" y="572"/>
                  </a:cubicBezTo>
                  <a:cubicBezTo>
                    <a:pt x="719" y="266"/>
                    <a:pt x="427" y="72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6"/>
            <p:cNvSpPr/>
            <p:nvPr/>
          </p:nvSpPr>
          <p:spPr>
            <a:xfrm>
              <a:off x="5536775" y="2334825"/>
              <a:ext cx="34150" cy="55100"/>
            </a:xfrm>
            <a:custGeom>
              <a:avLst/>
              <a:gdLst/>
              <a:ahLst/>
              <a:cxnLst/>
              <a:rect l="l" t="t" r="r" b="b"/>
              <a:pathLst>
                <a:path w="1366" h="2204" extrusionOk="0">
                  <a:moveTo>
                    <a:pt x="452" y="0"/>
                  </a:moveTo>
                  <a:cubicBezTo>
                    <a:pt x="442" y="0"/>
                    <a:pt x="433" y="4"/>
                    <a:pt x="428" y="13"/>
                  </a:cubicBezTo>
                  <a:cubicBezTo>
                    <a:pt x="0" y="797"/>
                    <a:pt x="456" y="1926"/>
                    <a:pt x="1300" y="2201"/>
                  </a:cubicBezTo>
                  <a:cubicBezTo>
                    <a:pt x="1304" y="2202"/>
                    <a:pt x="1309" y="2203"/>
                    <a:pt x="1313" y="2203"/>
                  </a:cubicBezTo>
                  <a:cubicBezTo>
                    <a:pt x="1349" y="2203"/>
                    <a:pt x="1365" y="2148"/>
                    <a:pt x="1331" y="2126"/>
                  </a:cubicBezTo>
                  <a:cubicBezTo>
                    <a:pt x="970" y="1907"/>
                    <a:pt x="678" y="1619"/>
                    <a:pt x="525" y="1218"/>
                  </a:cubicBezTo>
                  <a:cubicBezTo>
                    <a:pt x="371" y="816"/>
                    <a:pt x="429" y="439"/>
                    <a:pt x="478" y="26"/>
                  </a:cubicBezTo>
                  <a:cubicBezTo>
                    <a:pt x="480" y="10"/>
                    <a:pt x="466" y="0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6"/>
            <p:cNvSpPr/>
            <p:nvPr/>
          </p:nvSpPr>
          <p:spPr>
            <a:xfrm>
              <a:off x="5500975" y="2338075"/>
              <a:ext cx="51800" cy="35800"/>
            </a:xfrm>
            <a:custGeom>
              <a:avLst/>
              <a:gdLst/>
              <a:ahLst/>
              <a:cxnLst/>
              <a:rect l="l" t="t" r="r" b="b"/>
              <a:pathLst>
                <a:path w="2072" h="1432" extrusionOk="0">
                  <a:moveTo>
                    <a:pt x="33" y="0"/>
                  </a:moveTo>
                  <a:cubicBezTo>
                    <a:pt x="30" y="0"/>
                    <a:pt x="26" y="0"/>
                    <a:pt x="23" y="0"/>
                  </a:cubicBezTo>
                  <a:cubicBezTo>
                    <a:pt x="4" y="0"/>
                    <a:pt x="0" y="27"/>
                    <a:pt x="19" y="34"/>
                  </a:cubicBezTo>
                  <a:cubicBezTo>
                    <a:pt x="444" y="171"/>
                    <a:pt x="837" y="277"/>
                    <a:pt x="1200" y="556"/>
                  </a:cubicBezTo>
                  <a:cubicBezTo>
                    <a:pt x="1526" y="807"/>
                    <a:pt x="1735" y="1123"/>
                    <a:pt x="2007" y="1421"/>
                  </a:cubicBezTo>
                  <a:cubicBezTo>
                    <a:pt x="2014" y="1428"/>
                    <a:pt x="2022" y="1431"/>
                    <a:pt x="2030" y="1431"/>
                  </a:cubicBezTo>
                  <a:cubicBezTo>
                    <a:pt x="2051" y="1431"/>
                    <a:pt x="2072" y="1411"/>
                    <a:pt x="2065" y="1389"/>
                  </a:cubicBezTo>
                  <a:cubicBezTo>
                    <a:pt x="1834" y="633"/>
                    <a:pt x="80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6"/>
            <p:cNvSpPr/>
            <p:nvPr/>
          </p:nvSpPr>
          <p:spPr>
            <a:xfrm>
              <a:off x="5659600" y="2464375"/>
              <a:ext cx="39900" cy="45025"/>
            </a:xfrm>
            <a:custGeom>
              <a:avLst/>
              <a:gdLst/>
              <a:ahLst/>
              <a:cxnLst/>
              <a:rect l="l" t="t" r="r" b="b"/>
              <a:pathLst>
                <a:path w="1596" h="1801" extrusionOk="0">
                  <a:moveTo>
                    <a:pt x="430" y="1"/>
                  </a:moveTo>
                  <a:cubicBezTo>
                    <a:pt x="214" y="1"/>
                    <a:pt x="1" y="117"/>
                    <a:pt x="20" y="361"/>
                  </a:cubicBezTo>
                  <a:cubicBezTo>
                    <a:pt x="22" y="390"/>
                    <a:pt x="52" y="414"/>
                    <a:pt x="79" y="414"/>
                  </a:cubicBezTo>
                  <a:cubicBezTo>
                    <a:pt x="95" y="414"/>
                    <a:pt x="110" y="406"/>
                    <a:pt x="118" y="387"/>
                  </a:cubicBezTo>
                  <a:cubicBezTo>
                    <a:pt x="193" y="217"/>
                    <a:pt x="293" y="151"/>
                    <a:pt x="397" y="151"/>
                  </a:cubicBezTo>
                  <a:cubicBezTo>
                    <a:pt x="591" y="151"/>
                    <a:pt x="797" y="384"/>
                    <a:pt x="863" y="603"/>
                  </a:cubicBezTo>
                  <a:cubicBezTo>
                    <a:pt x="935" y="835"/>
                    <a:pt x="931" y="1084"/>
                    <a:pt x="1005" y="1315"/>
                  </a:cubicBezTo>
                  <a:cubicBezTo>
                    <a:pt x="1088" y="1570"/>
                    <a:pt x="1261" y="1801"/>
                    <a:pt x="1541" y="1801"/>
                  </a:cubicBezTo>
                  <a:cubicBezTo>
                    <a:pt x="1553" y="1801"/>
                    <a:pt x="1565" y="1800"/>
                    <a:pt x="1577" y="1799"/>
                  </a:cubicBezTo>
                  <a:cubicBezTo>
                    <a:pt x="1592" y="1798"/>
                    <a:pt x="1596" y="1778"/>
                    <a:pt x="1580" y="1772"/>
                  </a:cubicBezTo>
                  <a:cubicBezTo>
                    <a:pt x="817" y="1503"/>
                    <a:pt x="1312" y="505"/>
                    <a:pt x="730" y="89"/>
                  </a:cubicBezTo>
                  <a:cubicBezTo>
                    <a:pt x="649" y="31"/>
                    <a:pt x="53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6"/>
            <p:cNvSpPr/>
            <p:nvPr/>
          </p:nvSpPr>
          <p:spPr>
            <a:xfrm>
              <a:off x="5665125" y="2444250"/>
              <a:ext cx="53400" cy="96600"/>
            </a:xfrm>
            <a:custGeom>
              <a:avLst/>
              <a:gdLst/>
              <a:ahLst/>
              <a:cxnLst/>
              <a:rect l="l" t="t" r="r" b="b"/>
              <a:pathLst>
                <a:path w="2136" h="3864" extrusionOk="0">
                  <a:moveTo>
                    <a:pt x="467" y="1"/>
                  </a:moveTo>
                  <a:cubicBezTo>
                    <a:pt x="281" y="1"/>
                    <a:pt x="111" y="101"/>
                    <a:pt x="12" y="354"/>
                  </a:cubicBezTo>
                  <a:cubicBezTo>
                    <a:pt x="0" y="385"/>
                    <a:pt x="27" y="406"/>
                    <a:pt x="54" y="406"/>
                  </a:cubicBezTo>
                  <a:cubicBezTo>
                    <a:pt x="71" y="406"/>
                    <a:pt x="88" y="397"/>
                    <a:pt x="94" y="377"/>
                  </a:cubicBezTo>
                  <a:cubicBezTo>
                    <a:pt x="267" y="319"/>
                    <a:pt x="421" y="290"/>
                    <a:pt x="554" y="290"/>
                  </a:cubicBezTo>
                  <a:cubicBezTo>
                    <a:pt x="840" y="290"/>
                    <a:pt x="1034" y="423"/>
                    <a:pt x="1137" y="687"/>
                  </a:cubicBezTo>
                  <a:cubicBezTo>
                    <a:pt x="1232" y="869"/>
                    <a:pt x="1313" y="1057"/>
                    <a:pt x="1381" y="1249"/>
                  </a:cubicBezTo>
                  <a:cubicBezTo>
                    <a:pt x="1469" y="1487"/>
                    <a:pt x="1540" y="1731"/>
                    <a:pt x="1597" y="1978"/>
                  </a:cubicBezTo>
                  <a:cubicBezTo>
                    <a:pt x="1740" y="2598"/>
                    <a:pt x="1735" y="3215"/>
                    <a:pt x="1816" y="3840"/>
                  </a:cubicBezTo>
                  <a:cubicBezTo>
                    <a:pt x="1818" y="3855"/>
                    <a:pt x="1830" y="3864"/>
                    <a:pt x="1842" y="3864"/>
                  </a:cubicBezTo>
                  <a:cubicBezTo>
                    <a:pt x="1851" y="3864"/>
                    <a:pt x="1859" y="3859"/>
                    <a:pt x="1862" y="3847"/>
                  </a:cubicBezTo>
                  <a:cubicBezTo>
                    <a:pt x="2136" y="2781"/>
                    <a:pt x="1781" y="1341"/>
                    <a:pt x="1169" y="433"/>
                  </a:cubicBezTo>
                  <a:cubicBezTo>
                    <a:pt x="1006" y="191"/>
                    <a:pt x="722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6"/>
            <p:cNvSpPr/>
            <p:nvPr/>
          </p:nvSpPr>
          <p:spPr>
            <a:xfrm>
              <a:off x="5670300" y="2258100"/>
              <a:ext cx="89575" cy="62925"/>
            </a:xfrm>
            <a:custGeom>
              <a:avLst/>
              <a:gdLst/>
              <a:ahLst/>
              <a:cxnLst/>
              <a:rect l="l" t="t" r="r" b="b"/>
              <a:pathLst>
                <a:path w="3583" h="2517" extrusionOk="0">
                  <a:moveTo>
                    <a:pt x="3505" y="1"/>
                  </a:moveTo>
                  <a:cubicBezTo>
                    <a:pt x="3491" y="1"/>
                    <a:pt x="3476" y="7"/>
                    <a:pt x="3464" y="22"/>
                  </a:cubicBezTo>
                  <a:cubicBezTo>
                    <a:pt x="3001" y="601"/>
                    <a:pt x="2595" y="1149"/>
                    <a:pt x="1987" y="1588"/>
                  </a:cubicBezTo>
                  <a:cubicBezTo>
                    <a:pt x="1383" y="2024"/>
                    <a:pt x="708" y="2229"/>
                    <a:pt x="18" y="2480"/>
                  </a:cubicBezTo>
                  <a:cubicBezTo>
                    <a:pt x="0" y="2488"/>
                    <a:pt x="1" y="2517"/>
                    <a:pt x="22" y="2517"/>
                  </a:cubicBezTo>
                  <a:cubicBezTo>
                    <a:pt x="23" y="2517"/>
                    <a:pt x="23" y="2517"/>
                    <a:pt x="23" y="2517"/>
                  </a:cubicBezTo>
                  <a:cubicBezTo>
                    <a:pt x="1396" y="2452"/>
                    <a:pt x="2994" y="1347"/>
                    <a:pt x="3563" y="99"/>
                  </a:cubicBezTo>
                  <a:cubicBezTo>
                    <a:pt x="3583" y="54"/>
                    <a:pt x="3545" y="1"/>
                    <a:pt x="3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6"/>
            <p:cNvSpPr/>
            <p:nvPr/>
          </p:nvSpPr>
          <p:spPr>
            <a:xfrm>
              <a:off x="5670300" y="2248375"/>
              <a:ext cx="37375" cy="73750"/>
            </a:xfrm>
            <a:custGeom>
              <a:avLst/>
              <a:gdLst/>
              <a:ahLst/>
              <a:cxnLst/>
              <a:rect l="l" t="t" r="r" b="b"/>
              <a:pathLst>
                <a:path w="1495" h="2950" extrusionOk="0">
                  <a:moveTo>
                    <a:pt x="273" y="0"/>
                  </a:moveTo>
                  <a:cubicBezTo>
                    <a:pt x="212" y="0"/>
                    <a:pt x="186" y="88"/>
                    <a:pt x="241" y="117"/>
                  </a:cubicBezTo>
                  <a:cubicBezTo>
                    <a:pt x="1494" y="782"/>
                    <a:pt x="650" y="2159"/>
                    <a:pt x="15" y="2909"/>
                  </a:cubicBezTo>
                  <a:cubicBezTo>
                    <a:pt x="1" y="2926"/>
                    <a:pt x="13" y="2949"/>
                    <a:pt x="32" y="2949"/>
                  </a:cubicBezTo>
                  <a:cubicBezTo>
                    <a:pt x="36" y="2949"/>
                    <a:pt x="40" y="2948"/>
                    <a:pt x="44" y="2946"/>
                  </a:cubicBezTo>
                  <a:cubicBezTo>
                    <a:pt x="624" y="2651"/>
                    <a:pt x="980" y="1967"/>
                    <a:pt x="1058" y="1338"/>
                  </a:cubicBezTo>
                  <a:cubicBezTo>
                    <a:pt x="1126" y="795"/>
                    <a:pt x="948" y="7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6"/>
            <p:cNvSpPr/>
            <p:nvPr/>
          </p:nvSpPr>
          <p:spPr>
            <a:xfrm>
              <a:off x="5657225" y="2249400"/>
              <a:ext cx="22975" cy="21700"/>
            </a:xfrm>
            <a:custGeom>
              <a:avLst/>
              <a:gdLst/>
              <a:ahLst/>
              <a:cxnLst/>
              <a:rect l="l" t="t" r="r" b="b"/>
              <a:pathLst>
                <a:path w="919" h="868" extrusionOk="0">
                  <a:moveTo>
                    <a:pt x="809" y="1"/>
                  </a:moveTo>
                  <a:cubicBezTo>
                    <a:pt x="623" y="1"/>
                    <a:pt x="441" y="145"/>
                    <a:pt x="313" y="265"/>
                  </a:cubicBezTo>
                  <a:cubicBezTo>
                    <a:pt x="156" y="412"/>
                    <a:pt x="0" y="617"/>
                    <a:pt x="7" y="842"/>
                  </a:cubicBezTo>
                  <a:cubicBezTo>
                    <a:pt x="7" y="859"/>
                    <a:pt x="19" y="868"/>
                    <a:pt x="32" y="868"/>
                  </a:cubicBezTo>
                  <a:cubicBezTo>
                    <a:pt x="42" y="868"/>
                    <a:pt x="51" y="864"/>
                    <a:pt x="58" y="856"/>
                  </a:cubicBezTo>
                  <a:cubicBezTo>
                    <a:pt x="181" y="694"/>
                    <a:pt x="264" y="511"/>
                    <a:pt x="420" y="372"/>
                  </a:cubicBezTo>
                  <a:cubicBezTo>
                    <a:pt x="565" y="245"/>
                    <a:pt x="757" y="201"/>
                    <a:pt x="898" y="73"/>
                  </a:cubicBezTo>
                  <a:cubicBezTo>
                    <a:pt x="918" y="53"/>
                    <a:pt x="909" y="13"/>
                    <a:pt x="881" y="8"/>
                  </a:cubicBezTo>
                  <a:cubicBezTo>
                    <a:pt x="857" y="3"/>
                    <a:pt x="833" y="1"/>
                    <a:pt x="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6"/>
            <p:cNvSpPr/>
            <p:nvPr/>
          </p:nvSpPr>
          <p:spPr>
            <a:xfrm>
              <a:off x="5655750" y="2269375"/>
              <a:ext cx="19275" cy="41500"/>
            </a:xfrm>
            <a:custGeom>
              <a:avLst/>
              <a:gdLst/>
              <a:ahLst/>
              <a:cxnLst/>
              <a:rect l="l" t="t" r="r" b="b"/>
              <a:pathLst>
                <a:path w="771" h="1660" extrusionOk="0">
                  <a:moveTo>
                    <a:pt x="247" y="1"/>
                  </a:moveTo>
                  <a:cubicBezTo>
                    <a:pt x="209" y="1"/>
                    <a:pt x="169" y="9"/>
                    <a:pt x="126" y="27"/>
                  </a:cubicBezTo>
                  <a:cubicBezTo>
                    <a:pt x="106" y="34"/>
                    <a:pt x="93" y="68"/>
                    <a:pt x="119" y="78"/>
                  </a:cubicBezTo>
                  <a:cubicBezTo>
                    <a:pt x="771" y="359"/>
                    <a:pt x="217" y="1175"/>
                    <a:pt x="22" y="1580"/>
                  </a:cubicBezTo>
                  <a:cubicBezTo>
                    <a:pt x="1" y="1624"/>
                    <a:pt x="32" y="1660"/>
                    <a:pt x="69" y="1660"/>
                  </a:cubicBezTo>
                  <a:cubicBezTo>
                    <a:pt x="82" y="1660"/>
                    <a:pt x="95" y="1656"/>
                    <a:pt x="107" y="1646"/>
                  </a:cubicBezTo>
                  <a:cubicBezTo>
                    <a:pt x="417" y="1406"/>
                    <a:pt x="583" y="935"/>
                    <a:pt x="596" y="551"/>
                  </a:cubicBezTo>
                  <a:cubicBezTo>
                    <a:pt x="602" y="336"/>
                    <a:pt x="48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6"/>
            <p:cNvSpPr/>
            <p:nvPr/>
          </p:nvSpPr>
          <p:spPr>
            <a:xfrm>
              <a:off x="5639400" y="2267800"/>
              <a:ext cx="25975" cy="12175"/>
            </a:xfrm>
            <a:custGeom>
              <a:avLst/>
              <a:gdLst/>
              <a:ahLst/>
              <a:cxnLst/>
              <a:rect l="l" t="t" r="r" b="b"/>
              <a:pathLst>
                <a:path w="1039" h="487" extrusionOk="0">
                  <a:moveTo>
                    <a:pt x="642" y="0"/>
                  </a:moveTo>
                  <a:cubicBezTo>
                    <a:pt x="582" y="0"/>
                    <a:pt x="520" y="8"/>
                    <a:pt x="458" y="24"/>
                  </a:cubicBezTo>
                  <a:cubicBezTo>
                    <a:pt x="277" y="69"/>
                    <a:pt x="38" y="217"/>
                    <a:pt x="6" y="416"/>
                  </a:cubicBezTo>
                  <a:cubicBezTo>
                    <a:pt x="1" y="452"/>
                    <a:pt x="30" y="487"/>
                    <a:pt x="61" y="487"/>
                  </a:cubicBezTo>
                  <a:cubicBezTo>
                    <a:pt x="73" y="487"/>
                    <a:pt x="86" y="481"/>
                    <a:pt x="97" y="469"/>
                  </a:cubicBezTo>
                  <a:cubicBezTo>
                    <a:pt x="224" y="332"/>
                    <a:pt x="303" y="208"/>
                    <a:pt x="493" y="151"/>
                  </a:cubicBezTo>
                  <a:cubicBezTo>
                    <a:pt x="553" y="133"/>
                    <a:pt x="615" y="125"/>
                    <a:pt x="677" y="125"/>
                  </a:cubicBezTo>
                  <a:cubicBezTo>
                    <a:pt x="789" y="125"/>
                    <a:pt x="901" y="151"/>
                    <a:pt x="1004" y="191"/>
                  </a:cubicBezTo>
                  <a:cubicBezTo>
                    <a:pt x="1007" y="192"/>
                    <a:pt x="1009" y="193"/>
                    <a:pt x="1012" y="193"/>
                  </a:cubicBezTo>
                  <a:cubicBezTo>
                    <a:pt x="1029" y="193"/>
                    <a:pt x="1038" y="168"/>
                    <a:pt x="1026" y="154"/>
                  </a:cubicBezTo>
                  <a:cubicBezTo>
                    <a:pt x="920" y="46"/>
                    <a:pt x="785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6"/>
            <p:cNvSpPr/>
            <p:nvPr/>
          </p:nvSpPr>
          <p:spPr>
            <a:xfrm>
              <a:off x="5563600" y="2187200"/>
              <a:ext cx="82275" cy="122925"/>
            </a:xfrm>
            <a:custGeom>
              <a:avLst/>
              <a:gdLst/>
              <a:ahLst/>
              <a:cxnLst/>
              <a:rect l="l" t="t" r="r" b="b"/>
              <a:pathLst>
                <a:path w="3291" h="4917" extrusionOk="0">
                  <a:moveTo>
                    <a:pt x="1354" y="0"/>
                  </a:moveTo>
                  <a:cubicBezTo>
                    <a:pt x="1346" y="0"/>
                    <a:pt x="1338" y="3"/>
                    <a:pt x="1331" y="8"/>
                  </a:cubicBezTo>
                  <a:cubicBezTo>
                    <a:pt x="1" y="1056"/>
                    <a:pt x="379" y="3221"/>
                    <a:pt x="1374" y="4357"/>
                  </a:cubicBezTo>
                  <a:cubicBezTo>
                    <a:pt x="1626" y="4644"/>
                    <a:pt x="2040" y="4917"/>
                    <a:pt x="2440" y="4917"/>
                  </a:cubicBezTo>
                  <a:cubicBezTo>
                    <a:pt x="2624" y="4917"/>
                    <a:pt x="2805" y="4859"/>
                    <a:pt x="2966" y="4718"/>
                  </a:cubicBezTo>
                  <a:cubicBezTo>
                    <a:pt x="3272" y="4450"/>
                    <a:pt x="3290" y="4003"/>
                    <a:pt x="2996" y="3732"/>
                  </a:cubicBezTo>
                  <a:cubicBezTo>
                    <a:pt x="2987" y="3723"/>
                    <a:pt x="2976" y="3719"/>
                    <a:pt x="2965" y="3719"/>
                  </a:cubicBezTo>
                  <a:cubicBezTo>
                    <a:pt x="2931" y="3719"/>
                    <a:pt x="2900" y="3754"/>
                    <a:pt x="2921" y="3789"/>
                  </a:cubicBezTo>
                  <a:cubicBezTo>
                    <a:pt x="2794" y="4419"/>
                    <a:pt x="2589" y="4734"/>
                    <a:pt x="2306" y="4734"/>
                  </a:cubicBezTo>
                  <a:cubicBezTo>
                    <a:pt x="2217" y="4734"/>
                    <a:pt x="2121" y="4703"/>
                    <a:pt x="2016" y="4640"/>
                  </a:cubicBezTo>
                  <a:cubicBezTo>
                    <a:pt x="1834" y="4579"/>
                    <a:pt x="1681" y="4471"/>
                    <a:pt x="1558" y="4316"/>
                  </a:cubicBezTo>
                  <a:cubicBezTo>
                    <a:pt x="1415" y="4168"/>
                    <a:pt x="1294" y="3987"/>
                    <a:pt x="1185" y="3813"/>
                  </a:cubicBezTo>
                  <a:cubicBezTo>
                    <a:pt x="928" y="3404"/>
                    <a:pt x="764" y="2957"/>
                    <a:pt x="689" y="2484"/>
                  </a:cubicBezTo>
                  <a:cubicBezTo>
                    <a:pt x="539" y="1549"/>
                    <a:pt x="859" y="797"/>
                    <a:pt x="1385" y="49"/>
                  </a:cubicBezTo>
                  <a:cubicBezTo>
                    <a:pt x="1403" y="23"/>
                    <a:pt x="1379" y="0"/>
                    <a:pt x="1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6"/>
            <p:cNvSpPr/>
            <p:nvPr/>
          </p:nvSpPr>
          <p:spPr>
            <a:xfrm>
              <a:off x="5575100" y="2183275"/>
              <a:ext cx="61025" cy="104575"/>
            </a:xfrm>
            <a:custGeom>
              <a:avLst/>
              <a:gdLst/>
              <a:ahLst/>
              <a:cxnLst/>
              <a:rect l="l" t="t" r="r" b="b"/>
              <a:pathLst>
                <a:path w="2441" h="4183" extrusionOk="0">
                  <a:moveTo>
                    <a:pt x="1182" y="1"/>
                  </a:moveTo>
                  <a:cubicBezTo>
                    <a:pt x="1173" y="1"/>
                    <a:pt x="1165" y="5"/>
                    <a:pt x="1157" y="14"/>
                  </a:cubicBezTo>
                  <a:cubicBezTo>
                    <a:pt x="0" y="1389"/>
                    <a:pt x="437" y="3832"/>
                    <a:pt x="2376" y="4182"/>
                  </a:cubicBezTo>
                  <a:cubicBezTo>
                    <a:pt x="2379" y="4183"/>
                    <a:pt x="2381" y="4183"/>
                    <a:pt x="2384" y="4183"/>
                  </a:cubicBezTo>
                  <a:cubicBezTo>
                    <a:pt x="2425" y="4183"/>
                    <a:pt x="2440" y="4121"/>
                    <a:pt x="2397" y="4111"/>
                  </a:cubicBezTo>
                  <a:cubicBezTo>
                    <a:pt x="1579" y="3924"/>
                    <a:pt x="960" y="3366"/>
                    <a:pt x="742" y="2544"/>
                  </a:cubicBezTo>
                  <a:cubicBezTo>
                    <a:pt x="505" y="1646"/>
                    <a:pt x="816" y="846"/>
                    <a:pt x="1216" y="59"/>
                  </a:cubicBezTo>
                  <a:cubicBezTo>
                    <a:pt x="1229" y="32"/>
                    <a:pt x="1206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6"/>
            <p:cNvSpPr/>
            <p:nvPr/>
          </p:nvSpPr>
          <p:spPr>
            <a:xfrm>
              <a:off x="5512400" y="2085125"/>
              <a:ext cx="220375" cy="176250"/>
            </a:xfrm>
            <a:custGeom>
              <a:avLst/>
              <a:gdLst/>
              <a:ahLst/>
              <a:cxnLst/>
              <a:rect l="l" t="t" r="r" b="b"/>
              <a:pathLst>
                <a:path w="8815" h="7050" extrusionOk="0">
                  <a:moveTo>
                    <a:pt x="4420" y="0"/>
                  </a:moveTo>
                  <a:cubicBezTo>
                    <a:pt x="2497" y="0"/>
                    <a:pt x="812" y="1271"/>
                    <a:pt x="32" y="3053"/>
                  </a:cubicBezTo>
                  <a:cubicBezTo>
                    <a:pt x="0" y="3125"/>
                    <a:pt x="64" y="3191"/>
                    <a:pt x="122" y="3191"/>
                  </a:cubicBezTo>
                  <a:cubicBezTo>
                    <a:pt x="148" y="3191"/>
                    <a:pt x="173" y="3177"/>
                    <a:pt x="188" y="3144"/>
                  </a:cubicBezTo>
                  <a:cubicBezTo>
                    <a:pt x="856" y="1616"/>
                    <a:pt x="2175" y="410"/>
                    <a:pt x="3871" y="199"/>
                  </a:cubicBezTo>
                  <a:cubicBezTo>
                    <a:pt x="4035" y="179"/>
                    <a:pt x="4200" y="169"/>
                    <a:pt x="4363" y="169"/>
                  </a:cubicBezTo>
                  <a:cubicBezTo>
                    <a:pt x="5989" y="169"/>
                    <a:pt x="7504" y="1168"/>
                    <a:pt x="8023" y="2758"/>
                  </a:cubicBezTo>
                  <a:cubicBezTo>
                    <a:pt x="8571" y="4437"/>
                    <a:pt x="7575" y="6392"/>
                    <a:pt x="5816" y="6792"/>
                  </a:cubicBezTo>
                  <a:cubicBezTo>
                    <a:pt x="5672" y="6825"/>
                    <a:pt x="5529" y="6840"/>
                    <a:pt x="5389" y="6840"/>
                  </a:cubicBezTo>
                  <a:cubicBezTo>
                    <a:pt x="4327" y="6840"/>
                    <a:pt x="3435" y="5945"/>
                    <a:pt x="3451" y="4826"/>
                  </a:cubicBezTo>
                  <a:cubicBezTo>
                    <a:pt x="3460" y="4205"/>
                    <a:pt x="3869" y="3561"/>
                    <a:pt x="4542" y="3561"/>
                  </a:cubicBezTo>
                  <a:cubicBezTo>
                    <a:pt x="4557" y="3561"/>
                    <a:pt x="4572" y="3562"/>
                    <a:pt x="4588" y="3562"/>
                  </a:cubicBezTo>
                  <a:cubicBezTo>
                    <a:pt x="5006" y="3581"/>
                    <a:pt x="5281" y="3802"/>
                    <a:pt x="5476" y="4133"/>
                  </a:cubicBezTo>
                  <a:cubicBezTo>
                    <a:pt x="5643" y="4334"/>
                    <a:pt x="5691" y="4570"/>
                    <a:pt x="5619" y="4840"/>
                  </a:cubicBezTo>
                  <a:lnTo>
                    <a:pt x="4697" y="4581"/>
                  </a:lnTo>
                  <a:cubicBezTo>
                    <a:pt x="4725" y="4548"/>
                    <a:pt x="4696" y="4504"/>
                    <a:pt x="4665" y="4504"/>
                  </a:cubicBezTo>
                  <a:cubicBezTo>
                    <a:pt x="4655" y="4504"/>
                    <a:pt x="4644" y="4508"/>
                    <a:pt x="4635" y="4518"/>
                  </a:cubicBezTo>
                  <a:cubicBezTo>
                    <a:pt x="4264" y="4931"/>
                    <a:pt x="4580" y="5462"/>
                    <a:pt x="5062" y="5462"/>
                  </a:cubicBezTo>
                  <a:cubicBezTo>
                    <a:pt x="5127" y="5462"/>
                    <a:pt x="5194" y="5452"/>
                    <a:pt x="5263" y="5432"/>
                  </a:cubicBezTo>
                  <a:cubicBezTo>
                    <a:pt x="6077" y="5190"/>
                    <a:pt x="5873" y="4073"/>
                    <a:pt x="5341" y="3660"/>
                  </a:cubicBezTo>
                  <a:cubicBezTo>
                    <a:pt x="5122" y="3489"/>
                    <a:pt x="4858" y="3408"/>
                    <a:pt x="4595" y="3408"/>
                  </a:cubicBezTo>
                  <a:cubicBezTo>
                    <a:pt x="4201" y="3408"/>
                    <a:pt x="3807" y="3589"/>
                    <a:pt x="3562" y="3919"/>
                  </a:cubicBezTo>
                  <a:cubicBezTo>
                    <a:pt x="3032" y="4634"/>
                    <a:pt x="3357" y="5758"/>
                    <a:pt x="3894" y="6373"/>
                  </a:cubicBezTo>
                  <a:cubicBezTo>
                    <a:pt x="4311" y="6852"/>
                    <a:pt x="4801" y="7050"/>
                    <a:pt x="5300" y="7050"/>
                  </a:cubicBezTo>
                  <a:cubicBezTo>
                    <a:pt x="6556" y="7050"/>
                    <a:pt x="7866" y="5798"/>
                    <a:pt x="8212" y="4621"/>
                  </a:cubicBezTo>
                  <a:cubicBezTo>
                    <a:pt x="8815" y="2571"/>
                    <a:pt x="7270" y="461"/>
                    <a:pt x="5246" y="78"/>
                  </a:cubicBezTo>
                  <a:cubicBezTo>
                    <a:pt x="4967" y="26"/>
                    <a:pt x="4692" y="0"/>
                    <a:pt x="4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6"/>
            <p:cNvSpPr/>
            <p:nvPr/>
          </p:nvSpPr>
          <p:spPr>
            <a:xfrm>
              <a:off x="5517025" y="2122000"/>
              <a:ext cx="165425" cy="139950"/>
            </a:xfrm>
            <a:custGeom>
              <a:avLst/>
              <a:gdLst/>
              <a:ahLst/>
              <a:cxnLst/>
              <a:rect l="l" t="t" r="r" b="b"/>
              <a:pathLst>
                <a:path w="6617" h="5598" extrusionOk="0">
                  <a:moveTo>
                    <a:pt x="4050" y="0"/>
                  </a:moveTo>
                  <a:cubicBezTo>
                    <a:pt x="3907" y="0"/>
                    <a:pt x="3765" y="12"/>
                    <a:pt x="3624" y="35"/>
                  </a:cubicBezTo>
                  <a:cubicBezTo>
                    <a:pt x="1139" y="449"/>
                    <a:pt x="1" y="3533"/>
                    <a:pt x="1193" y="5593"/>
                  </a:cubicBezTo>
                  <a:cubicBezTo>
                    <a:pt x="1195" y="5596"/>
                    <a:pt x="1199" y="5598"/>
                    <a:pt x="1202" y="5598"/>
                  </a:cubicBezTo>
                  <a:cubicBezTo>
                    <a:pt x="1209" y="5598"/>
                    <a:pt x="1215" y="5592"/>
                    <a:pt x="1212" y="5585"/>
                  </a:cubicBezTo>
                  <a:cubicBezTo>
                    <a:pt x="472" y="3794"/>
                    <a:pt x="890" y="1404"/>
                    <a:pt x="2749" y="466"/>
                  </a:cubicBezTo>
                  <a:cubicBezTo>
                    <a:pt x="3142" y="268"/>
                    <a:pt x="3577" y="164"/>
                    <a:pt x="4008" y="164"/>
                  </a:cubicBezTo>
                  <a:cubicBezTo>
                    <a:pt x="4633" y="164"/>
                    <a:pt x="5248" y="384"/>
                    <a:pt x="5709" y="857"/>
                  </a:cubicBezTo>
                  <a:cubicBezTo>
                    <a:pt x="6493" y="1662"/>
                    <a:pt x="6336" y="2814"/>
                    <a:pt x="5610" y="3584"/>
                  </a:cubicBezTo>
                  <a:cubicBezTo>
                    <a:pt x="5591" y="3604"/>
                    <a:pt x="5608" y="3636"/>
                    <a:pt x="5632" y="3636"/>
                  </a:cubicBezTo>
                  <a:cubicBezTo>
                    <a:pt x="5637" y="3636"/>
                    <a:pt x="5642" y="3635"/>
                    <a:pt x="5647" y="3631"/>
                  </a:cubicBezTo>
                  <a:cubicBezTo>
                    <a:pt x="6438" y="3142"/>
                    <a:pt x="6616" y="2021"/>
                    <a:pt x="6206" y="1222"/>
                  </a:cubicBezTo>
                  <a:cubicBezTo>
                    <a:pt x="5798" y="427"/>
                    <a:pt x="4919" y="0"/>
                    <a:pt x="4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6"/>
            <p:cNvSpPr/>
            <p:nvPr/>
          </p:nvSpPr>
          <p:spPr>
            <a:xfrm>
              <a:off x="5548325" y="2263325"/>
              <a:ext cx="42050" cy="37675"/>
            </a:xfrm>
            <a:custGeom>
              <a:avLst/>
              <a:gdLst/>
              <a:ahLst/>
              <a:cxnLst/>
              <a:rect l="l" t="t" r="r" b="b"/>
              <a:pathLst>
                <a:path w="1682" h="1507" extrusionOk="0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12" y="350"/>
                    <a:pt x="466" y="677"/>
                    <a:pt x="760" y="957"/>
                  </a:cubicBezTo>
                  <a:cubicBezTo>
                    <a:pt x="991" y="1178"/>
                    <a:pt x="1319" y="1466"/>
                    <a:pt x="1645" y="1507"/>
                  </a:cubicBezTo>
                  <a:cubicBezTo>
                    <a:pt x="1646" y="1507"/>
                    <a:pt x="1647" y="1507"/>
                    <a:pt x="1648" y="1507"/>
                  </a:cubicBezTo>
                  <a:cubicBezTo>
                    <a:pt x="1672" y="1507"/>
                    <a:pt x="1682" y="1470"/>
                    <a:pt x="1666" y="1454"/>
                  </a:cubicBezTo>
                  <a:cubicBezTo>
                    <a:pt x="1452" y="1230"/>
                    <a:pt x="1115" y="1093"/>
                    <a:pt x="865" y="904"/>
                  </a:cubicBezTo>
                  <a:cubicBezTo>
                    <a:pt x="524" y="647"/>
                    <a:pt x="245" y="35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6"/>
            <p:cNvSpPr/>
            <p:nvPr/>
          </p:nvSpPr>
          <p:spPr>
            <a:xfrm>
              <a:off x="5555550" y="2173875"/>
              <a:ext cx="58525" cy="125900"/>
            </a:xfrm>
            <a:custGeom>
              <a:avLst/>
              <a:gdLst/>
              <a:ahLst/>
              <a:cxnLst/>
              <a:rect l="l" t="t" r="r" b="b"/>
              <a:pathLst>
                <a:path w="2341" h="5036" extrusionOk="0">
                  <a:moveTo>
                    <a:pt x="2289" y="1"/>
                  </a:moveTo>
                  <a:cubicBezTo>
                    <a:pt x="2285" y="1"/>
                    <a:pt x="2280" y="2"/>
                    <a:pt x="2276" y="4"/>
                  </a:cubicBezTo>
                  <a:cubicBezTo>
                    <a:pt x="401" y="832"/>
                    <a:pt x="1" y="3585"/>
                    <a:pt x="1390" y="5025"/>
                  </a:cubicBezTo>
                  <a:cubicBezTo>
                    <a:pt x="1397" y="5032"/>
                    <a:pt x="1404" y="5035"/>
                    <a:pt x="1412" y="5035"/>
                  </a:cubicBezTo>
                  <a:cubicBezTo>
                    <a:pt x="1436" y="5035"/>
                    <a:pt x="1459" y="5008"/>
                    <a:pt x="1443" y="4984"/>
                  </a:cubicBezTo>
                  <a:cubicBezTo>
                    <a:pt x="299" y="3169"/>
                    <a:pt x="697" y="1394"/>
                    <a:pt x="2315" y="54"/>
                  </a:cubicBezTo>
                  <a:cubicBezTo>
                    <a:pt x="2340" y="32"/>
                    <a:pt x="2316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6"/>
            <p:cNvSpPr/>
            <p:nvPr/>
          </p:nvSpPr>
          <p:spPr>
            <a:xfrm>
              <a:off x="5569450" y="2346850"/>
              <a:ext cx="8000" cy="9500"/>
            </a:xfrm>
            <a:custGeom>
              <a:avLst/>
              <a:gdLst/>
              <a:ahLst/>
              <a:cxnLst/>
              <a:rect l="l" t="t" r="r" b="b"/>
              <a:pathLst>
                <a:path w="320" h="380" extrusionOk="0">
                  <a:moveTo>
                    <a:pt x="252" y="0"/>
                  </a:moveTo>
                  <a:cubicBezTo>
                    <a:pt x="243" y="0"/>
                    <a:pt x="233" y="3"/>
                    <a:pt x="224" y="8"/>
                  </a:cubicBezTo>
                  <a:cubicBezTo>
                    <a:pt x="168" y="45"/>
                    <a:pt x="136" y="106"/>
                    <a:pt x="98" y="160"/>
                  </a:cubicBezTo>
                  <a:cubicBezTo>
                    <a:pt x="56" y="218"/>
                    <a:pt x="32" y="272"/>
                    <a:pt x="7" y="340"/>
                  </a:cubicBezTo>
                  <a:cubicBezTo>
                    <a:pt x="0" y="359"/>
                    <a:pt x="19" y="379"/>
                    <a:pt x="37" y="379"/>
                  </a:cubicBezTo>
                  <a:cubicBezTo>
                    <a:pt x="42" y="379"/>
                    <a:pt x="47" y="378"/>
                    <a:pt x="51" y="375"/>
                  </a:cubicBezTo>
                  <a:cubicBezTo>
                    <a:pt x="110" y="332"/>
                    <a:pt x="154" y="295"/>
                    <a:pt x="199" y="237"/>
                  </a:cubicBezTo>
                  <a:cubicBezTo>
                    <a:pt x="239" y="187"/>
                    <a:pt x="290" y="137"/>
                    <a:pt x="310" y="74"/>
                  </a:cubicBezTo>
                  <a:cubicBezTo>
                    <a:pt x="320" y="36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6"/>
            <p:cNvSpPr/>
            <p:nvPr/>
          </p:nvSpPr>
          <p:spPr>
            <a:xfrm>
              <a:off x="5403525" y="2141575"/>
              <a:ext cx="175350" cy="207625"/>
            </a:xfrm>
            <a:custGeom>
              <a:avLst/>
              <a:gdLst/>
              <a:ahLst/>
              <a:cxnLst/>
              <a:rect l="l" t="t" r="r" b="b"/>
              <a:pathLst>
                <a:path w="7014" h="8305" extrusionOk="0">
                  <a:moveTo>
                    <a:pt x="1477" y="1"/>
                  </a:moveTo>
                  <a:cubicBezTo>
                    <a:pt x="1451" y="1"/>
                    <a:pt x="1425" y="1"/>
                    <a:pt x="1399" y="2"/>
                  </a:cubicBezTo>
                  <a:cubicBezTo>
                    <a:pt x="673" y="35"/>
                    <a:pt x="0" y="621"/>
                    <a:pt x="52" y="1373"/>
                  </a:cubicBezTo>
                  <a:cubicBezTo>
                    <a:pt x="56" y="1419"/>
                    <a:pt x="99" y="1448"/>
                    <a:pt x="138" y="1448"/>
                  </a:cubicBezTo>
                  <a:cubicBezTo>
                    <a:pt x="167" y="1448"/>
                    <a:pt x="194" y="1431"/>
                    <a:pt x="199" y="1394"/>
                  </a:cubicBezTo>
                  <a:cubicBezTo>
                    <a:pt x="308" y="659"/>
                    <a:pt x="822" y="193"/>
                    <a:pt x="1485" y="193"/>
                  </a:cubicBezTo>
                  <a:cubicBezTo>
                    <a:pt x="1653" y="193"/>
                    <a:pt x="1831" y="223"/>
                    <a:pt x="2014" y="287"/>
                  </a:cubicBezTo>
                  <a:cubicBezTo>
                    <a:pt x="2652" y="507"/>
                    <a:pt x="3062" y="1040"/>
                    <a:pt x="3321" y="1639"/>
                  </a:cubicBezTo>
                  <a:cubicBezTo>
                    <a:pt x="3729" y="2581"/>
                    <a:pt x="3771" y="3631"/>
                    <a:pt x="4029" y="4616"/>
                  </a:cubicBezTo>
                  <a:cubicBezTo>
                    <a:pt x="4434" y="6151"/>
                    <a:pt x="5342" y="7774"/>
                    <a:pt x="6937" y="8302"/>
                  </a:cubicBezTo>
                  <a:cubicBezTo>
                    <a:pt x="6942" y="8304"/>
                    <a:pt x="6946" y="8305"/>
                    <a:pt x="6950" y="8305"/>
                  </a:cubicBezTo>
                  <a:cubicBezTo>
                    <a:pt x="6992" y="8305"/>
                    <a:pt x="7014" y="8240"/>
                    <a:pt x="6973" y="8219"/>
                  </a:cubicBezTo>
                  <a:cubicBezTo>
                    <a:pt x="5593" y="7523"/>
                    <a:pt x="4734" y="6405"/>
                    <a:pt x="4282" y="4932"/>
                  </a:cubicBezTo>
                  <a:cubicBezTo>
                    <a:pt x="3932" y="3792"/>
                    <a:pt x="3962" y="2539"/>
                    <a:pt x="3443" y="1453"/>
                  </a:cubicBezTo>
                  <a:cubicBezTo>
                    <a:pt x="3080" y="693"/>
                    <a:pt x="2368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6"/>
            <p:cNvSpPr/>
            <p:nvPr/>
          </p:nvSpPr>
          <p:spPr>
            <a:xfrm>
              <a:off x="5356325" y="2115100"/>
              <a:ext cx="158050" cy="123925"/>
            </a:xfrm>
            <a:custGeom>
              <a:avLst/>
              <a:gdLst/>
              <a:ahLst/>
              <a:cxnLst/>
              <a:rect l="l" t="t" r="r" b="b"/>
              <a:pathLst>
                <a:path w="6322" h="4957" extrusionOk="0">
                  <a:moveTo>
                    <a:pt x="3212" y="1"/>
                  </a:moveTo>
                  <a:cubicBezTo>
                    <a:pt x="2819" y="1"/>
                    <a:pt x="2419" y="79"/>
                    <a:pt x="2029" y="250"/>
                  </a:cubicBezTo>
                  <a:cubicBezTo>
                    <a:pt x="669" y="846"/>
                    <a:pt x="0" y="2408"/>
                    <a:pt x="677" y="3770"/>
                  </a:cubicBezTo>
                  <a:cubicBezTo>
                    <a:pt x="1038" y="4495"/>
                    <a:pt x="1862" y="4957"/>
                    <a:pt x="2636" y="4957"/>
                  </a:cubicBezTo>
                  <a:cubicBezTo>
                    <a:pt x="3265" y="4957"/>
                    <a:pt x="3861" y="4651"/>
                    <a:pt x="4144" y="3932"/>
                  </a:cubicBezTo>
                  <a:cubicBezTo>
                    <a:pt x="4513" y="2994"/>
                    <a:pt x="3744" y="2033"/>
                    <a:pt x="2925" y="2033"/>
                  </a:cubicBezTo>
                  <a:cubicBezTo>
                    <a:pt x="2618" y="2033"/>
                    <a:pt x="2303" y="2168"/>
                    <a:pt x="2039" y="2491"/>
                  </a:cubicBezTo>
                  <a:cubicBezTo>
                    <a:pt x="2003" y="2535"/>
                    <a:pt x="2037" y="2590"/>
                    <a:pt x="2080" y="2590"/>
                  </a:cubicBezTo>
                  <a:cubicBezTo>
                    <a:pt x="2093" y="2590"/>
                    <a:pt x="2107" y="2585"/>
                    <a:pt x="2120" y="2573"/>
                  </a:cubicBezTo>
                  <a:cubicBezTo>
                    <a:pt x="2361" y="2349"/>
                    <a:pt x="2642" y="2250"/>
                    <a:pt x="2913" y="2250"/>
                  </a:cubicBezTo>
                  <a:cubicBezTo>
                    <a:pt x="3578" y="2250"/>
                    <a:pt x="4184" y="2845"/>
                    <a:pt x="4007" y="3656"/>
                  </a:cubicBezTo>
                  <a:cubicBezTo>
                    <a:pt x="3854" y="4353"/>
                    <a:pt x="3176" y="4755"/>
                    <a:pt x="2500" y="4755"/>
                  </a:cubicBezTo>
                  <a:cubicBezTo>
                    <a:pt x="2384" y="4755"/>
                    <a:pt x="2269" y="4744"/>
                    <a:pt x="2155" y="4719"/>
                  </a:cubicBezTo>
                  <a:cubicBezTo>
                    <a:pt x="912" y="4453"/>
                    <a:pt x="339" y="3049"/>
                    <a:pt x="700" y="1908"/>
                  </a:cubicBezTo>
                  <a:cubicBezTo>
                    <a:pt x="1040" y="836"/>
                    <a:pt x="2191" y="197"/>
                    <a:pt x="3276" y="197"/>
                  </a:cubicBezTo>
                  <a:cubicBezTo>
                    <a:pt x="3327" y="197"/>
                    <a:pt x="3378" y="199"/>
                    <a:pt x="3429" y="202"/>
                  </a:cubicBezTo>
                  <a:cubicBezTo>
                    <a:pt x="4654" y="270"/>
                    <a:pt x="5609" y="1099"/>
                    <a:pt x="6221" y="2100"/>
                  </a:cubicBezTo>
                  <a:cubicBezTo>
                    <a:pt x="6231" y="2117"/>
                    <a:pt x="6246" y="2124"/>
                    <a:pt x="6260" y="2124"/>
                  </a:cubicBezTo>
                  <a:cubicBezTo>
                    <a:pt x="6291" y="2124"/>
                    <a:pt x="6321" y="2090"/>
                    <a:pt x="6303" y="2053"/>
                  </a:cubicBezTo>
                  <a:cubicBezTo>
                    <a:pt x="5724" y="849"/>
                    <a:pt x="4503" y="1"/>
                    <a:pt x="3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6"/>
            <p:cNvSpPr/>
            <p:nvPr/>
          </p:nvSpPr>
          <p:spPr>
            <a:xfrm>
              <a:off x="5505950" y="2102150"/>
              <a:ext cx="200050" cy="232600"/>
            </a:xfrm>
            <a:custGeom>
              <a:avLst/>
              <a:gdLst/>
              <a:ahLst/>
              <a:cxnLst/>
              <a:rect l="l" t="t" r="r" b="b"/>
              <a:pathLst>
                <a:path w="8002" h="9304" extrusionOk="0">
                  <a:moveTo>
                    <a:pt x="4472" y="0"/>
                  </a:moveTo>
                  <a:cubicBezTo>
                    <a:pt x="4063" y="0"/>
                    <a:pt x="3655" y="66"/>
                    <a:pt x="3270" y="201"/>
                  </a:cubicBezTo>
                  <a:cubicBezTo>
                    <a:pt x="1235" y="913"/>
                    <a:pt x="0" y="3117"/>
                    <a:pt x="290" y="5229"/>
                  </a:cubicBezTo>
                  <a:cubicBezTo>
                    <a:pt x="547" y="7106"/>
                    <a:pt x="2021" y="8858"/>
                    <a:pt x="3879" y="9301"/>
                  </a:cubicBezTo>
                  <a:cubicBezTo>
                    <a:pt x="3887" y="9303"/>
                    <a:pt x="3894" y="9304"/>
                    <a:pt x="3901" y="9304"/>
                  </a:cubicBezTo>
                  <a:cubicBezTo>
                    <a:pt x="3987" y="9304"/>
                    <a:pt x="4015" y="9173"/>
                    <a:pt x="3922" y="9144"/>
                  </a:cubicBezTo>
                  <a:cubicBezTo>
                    <a:pt x="2178" y="8578"/>
                    <a:pt x="778" y="7318"/>
                    <a:pt x="494" y="5442"/>
                  </a:cubicBezTo>
                  <a:cubicBezTo>
                    <a:pt x="216" y="3606"/>
                    <a:pt x="995" y="1645"/>
                    <a:pt x="2628" y="687"/>
                  </a:cubicBezTo>
                  <a:cubicBezTo>
                    <a:pt x="3191" y="357"/>
                    <a:pt x="3844" y="189"/>
                    <a:pt x="4488" y="189"/>
                  </a:cubicBezTo>
                  <a:cubicBezTo>
                    <a:pt x="5716" y="189"/>
                    <a:pt x="6911" y="799"/>
                    <a:pt x="7391" y="2062"/>
                  </a:cubicBezTo>
                  <a:cubicBezTo>
                    <a:pt x="7700" y="2875"/>
                    <a:pt x="7531" y="3812"/>
                    <a:pt x="7006" y="4496"/>
                  </a:cubicBezTo>
                  <a:cubicBezTo>
                    <a:pt x="6723" y="4867"/>
                    <a:pt x="6354" y="5135"/>
                    <a:pt x="5905" y="5272"/>
                  </a:cubicBezTo>
                  <a:cubicBezTo>
                    <a:pt x="5752" y="5319"/>
                    <a:pt x="5589" y="5343"/>
                    <a:pt x="5426" y="5343"/>
                  </a:cubicBezTo>
                  <a:cubicBezTo>
                    <a:pt x="5186" y="5343"/>
                    <a:pt x="4944" y="5292"/>
                    <a:pt x="4729" y="5189"/>
                  </a:cubicBezTo>
                  <a:cubicBezTo>
                    <a:pt x="4362" y="5012"/>
                    <a:pt x="4228" y="4738"/>
                    <a:pt x="4327" y="4364"/>
                  </a:cubicBezTo>
                  <a:cubicBezTo>
                    <a:pt x="4241" y="3950"/>
                    <a:pt x="4338" y="3742"/>
                    <a:pt x="4619" y="3742"/>
                  </a:cubicBezTo>
                  <a:cubicBezTo>
                    <a:pt x="4829" y="3742"/>
                    <a:pt x="5142" y="3859"/>
                    <a:pt x="5558" y="4091"/>
                  </a:cubicBezTo>
                  <a:cubicBezTo>
                    <a:pt x="5562" y="4102"/>
                    <a:pt x="5574" y="4107"/>
                    <a:pt x="5584" y="4107"/>
                  </a:cubicBezTo>
                  <a:cubicBezTo>
                    <a:pt x="5596" y="4107"/>
                    <a:pt x="5608" y="4100"/>
                    <a:pt x="5606" y="4085"/>
                  </a:cubicBezTo>
                  <a:cubicBezTo>
                    <a:pt x="5558" y="3680"/>
                    <a:pt x="5224" y="3438"/>
                    <a:pt x="4874" y="3438"/>
                  </a:cubicBezTo>
                  <a:cubicBezTo>
                    <a:pt x="4676" y="3438"/>
                    <a:pt x="4473" y="3515"/>
                    <a:pt x="4314" y="3685"/>
                  </a:cubicBezTo>
                  <a:cubicBezTo>
                    <a:pt x="3715" y="4323"/>
                    <a:pt x="4249" y="5219"/>
                    <a:pt x="4968" y="5441"/>
                  </a:cubicBezTo>
                  <a:cubicBezTo>
                    <a:pt x="5160" y="5500"/>
                    <a:pt x="5346" y="5528"/>
                    <a:pt x="5525" y="5528"/>
                  </a:cubicBezTo>
                  <a:cubicBezTo>
                    <a:pt x="7006" y="5528"/>
                    <a:pt x="8001" y="3643"/>
                    <a:pt x="7674" y="2289"/>
                  </a:cubicBezTo>
                  <a:cubicBezTo>
                    <a:pt x="7316" y="803"/>
                    <a:pt x="5897" y="0"/>
                    <a:pt x="4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6"/>
            <p:cNvSpPr/>
            <p:nvPr/>
          </p:nvSpPr>
          <p:spPr>
            <a:xfrm>
              <a:off x="5369275" y="2126825"/>
              <a:ext cx="151375" cy="98700"/>
            </a:xfrm>
            <a:custGeom>
              <a:avLst/>
              <a:gdLst/>
              <a:ahLst/>
              <a:cxnLst/>
              <a:rect l="l" t="t" r="r" b="b"/>
              <a:pathLst>
                <a:path w="6055" h="3948" extrusionOk="0">
                  <a:moveTo>
                    <a:pt x="2854" y="1"/>
                  </a:moveTo>
                  <a:cubicBezTo>
                    <a:pt x="2734" y="1"/>
                    <a:pt x="2612" y="8"/>
                    <a:pt x="2488" y="25"/>
                  </a:cubicBezTo>
                  <a:cubicBezTo>
                    <a:pt x="1109" y="206"/>
                    <a:pt x="0" y="1743"/>
                    <a:pt x="671" y="3080"/>
                  </a:cubicBezTo>
                  <a:cubicBezTo>
                    <a:pt x="918" y="3573"/>
                    <a:pt x="1402" y="3947"/>
                    <a:pt x="1945" y="3947"/>
                  </a:cubicBezTo>
                  <a:cubicBezTo>
                    <a:pt x="2056" y="3947"/>
                    <a:pt x="2169" y="3932"/>
                    <a:pt x="2284" y="3898"/>
                  </a:cubicBezTo>
                  <a:cubicBezTo>
                    <a:pt x="2829" y="3737"/>
                    <a:pt x="3170" y="3181"/>
                    <a:pt x="2961" y="2630"/>
                  </a:cubicBezTo>
                  <a:cubicBezTo>
                    <a:pt x="2820" y="2255"/>
                    <a:pt x="2572" y="2113"/>
                    <a:pt x="2323" y="2113"/>
                  </a:cubicBezTo>
                  <a:cubicBezTo>
                    <a:pt x="1754" y="2113"/>
                    <a:pt x="1172" y="2849"/>
                    <a:pt x="1789" y="3266"/>
                  </a:cubicBezTo>
                  <a:cubicBezTo>
                    <a:pt x="1915" y="3352"/>
                    <a:pt x="2030" y="3388"/>
                    <a:pt x="2131" y="3388"/>
                  </a:cubicBezTo>
                  <a:cubicBezTo>
                    <a:pt x="2531" y="3388"/>
                    <a:pt x="2709" y="2819"/>
                    <a:pt x="2522" y="2536"/>
                  </a:cubicBezTo>
                  <a:lnTo>
                    <a:pt x="2522" y="2536"/>
                  </a:lnTo>
                  <a:cubicBezTo>
                    <a:pt x="2873" y="2602"/>
                    <a:pt x="2913" y="2820"/>
                    <a:pt x="2642" y="3190"/>
                  </a:cubicBezTo>
                  <a:cubicBezTo>
                    <a:pt x="2609" y="3571"/>
                    <a:pt x="2405" y="3761"/>
                    <a:pt x="2029" y="3761"/>
                  </a:cubicBezTo>
                  <a:cubicBezTo>
                    <a:pt x="2014" y="3761"/>
                    <a:pt x="1999" y="3761"/>
                    <a:pt x="1985" y="3761"/>
                  </a:cubicBezTo>
                  <a:cubicBezTo>
                    <a:pt x="1971" y="3761"/>
                    <a:pt x="1958" y="3762"/>
                    <a:pt x="1945" y="3762"/>
                  </a:cubicBezTo>
                  <a:cubicBezTo>
                    <a:pt x="1650" y="3762"/>
                    <a:pt x="1350" y="3592"/>
                    <a:pt x="1132" y="3409"/>
                  </a:cubicBezTo>
                  <a:cubicBezTo>
                    <a:pt x="701" y="3046"/>
                    <a:pt x="588" y="2343"/>
                    <a:pt x="709" y="1820"/>
                  </a:cubicBezTo>
                  <a:cubicBezTo>
                    <a:pt x="921" y="908"/>
                    <a:pt x="1653" y="236"/>
                    <a:pt x="2591" y="149"/>
                  </a:cubicBezTo>
                  <a:cubicBezTo>
                    <a:pt x="2685" y="140"/>
                    <a:pt x="2777" y="136"/>
                    <a:pt x="2866" y="136"/>
                  </a:cubicBezTo>
                  <a:cubicBezTo>
                    <a:pt x="4748" y="136"/>
                    <a:pt x="5629" y="1987"/>
                    <a:pt x="5817" y="3646"/>
                  </a:cubicBezTo>
                  <a:cubicBezTo>
                    <a:pt x="5819" y="3666"/>
                    <a:pt x="5834" y="3677"/>
                    <a:pt x="5849" y="3677"/>
                  </a:cubicBezTo>
                  <a:cubicBezTo>
                    <a:pt x="5864" y="3677"/>
                    <a:pt x="5879" y="3666"/>
                    <a:pt x="5881" y="3646"/>
                  </a:cubicBezTo>
                  <a:cubicBezTo>
                    <a:pt x="6054" y="1851"/>
                    <a:pt x="4700" y="1"/>
                    <a:pt x="28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6"/>
            <p:cNvSpPr/>
            <p:nvPr/>
          </p:nvSpPr>
          <p:spPr>
            <a:xfrm>
              <a:off x="5425275" y="2196150"/>
              <a:ext cx="12100" cy="22225"/>
            </a:xfrm>
            <a:custGeom>
              <a:avLst/>
              <a:gdLst/>
              <a:ahLst/>
              <a:cxnLst/>
              <a:rect l="l" t="t" r="r" b="b"/>
              <a:pathLst>
                <a:path w="484" h="889" extrusionOk="0">
                  <a:moveTo>
                    <a:pt x="97" y="1"/>
                  </a:moveTo>
                  <a:cubicBezTo>
                    <a:pt x="73" y="1"/>
                    <a:pt x="48" y="6"/>
                    <a:pt x="22" y="17"/>
                  </a:cubicBezTo>
                  <a:cubicBezTo>
                    <a:pt x="7" y="23"/>
                    <a:pt x="1" y="46"/>
                    <a:pt x="5" y="60"/>
                  </a:cubicBezTo>
                  <a:cubicBezTo>
                    <a:pt x="40" y="185"/>
                    <a:pt x="175" y="244"/>
                    <a:pt x="232" y="363"/>
                  </a:cubicBezTo>
                  <a:cubicBezTo>
                    <a:pt x="300" y="507"/>
                    <a:pt x="298" y="672"/>
                    <a:pt x="252" y="823"/>
                  </a:cubicBezTo>
                  <a:lnTo>
                    <a:pt x="252" y="824"/>
                  </a:lnTo>
                  <a:cubicBezTo>
                    <a:pt x="242" y="857"/>
                    <a:pt x="273" y="889"/>
                    <a:pt x="304" y="889"/>
                  </a:cubicBezTo>
                  <a:cubicBezTo>
                    <a:pt x="316" y="889"/>
                    <a:pt x="328" y="884"/>
                    <a:pt x="337" y="873"/>
                  </a:cubicBezTo>
                  <a:cubicBezTo>
                    <a:pt x="470" y="713"/>
                    <a:pt x="483" y="502"/>
                    <a:pt x="406" y="310"/>
                  </a:cubicBezTo>
                  <a:cubicBezTo>
                    <a:pt x="357" y="186"/>
                    <a:pt x="243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6"/>
            <p:cNvSpPr/>
            <p:nvPr/>
          </p:nvSpPr>
          <p:spPr>
            <a:xfrm>
              <a:off x="5428800" y="2186475"/>
              <a:ext cx="14400" cy="19725"/>
            </a:xfrm>
            <a:custGeom>
              <a:avLst/>
              <a:gdLst/>
              <a:ahLst/>
              <a:cxnLst/>
              <a:rect l="l" t="t" r="r" b="b"/>
              <a:pathLst>
                <a:path w="576" h="789" extrusionOk="0">
                  <a:moveTo>
                    <a:pt x="217" y="1"/>
                  </a:moveTo>
                  <a:cubicBezTo>
                    <a:pt x="164" y="1"/>
                    <a:pt x="116" y="48"/>
                    <a:pt x="130" y="111"/>
                  </a:cubicBezTo>
                  <a:cubicBezTo>
                    <a:pt x="135" y="132"/>
                    <a:pt x="141" y="152"/>
                    <a:pt x="147" y="172"/>
                  </a:cubicBezTo>
                  <a:lnTo>
                    <a:pt x="147" y="172"/>
                  </a:lnTo>
                  <a:cubicBezTo>
                    <a:pt x="143" y="172"/>
                    <a:pt x="139" y="171"/>
                    <a:pt x="135" y="171"/>
                  </a:cubicBezTo>
                  <a:cubicBezTo>
                    <a:pt x="76" y="171"/>
                    <a:pt x="25" y="242"/>
                    <a:pt x="60" y="300"/>
                  </a:cubicBezTo>
                  <a:cubicBezTo>
                    <a:pt x="72" y="320"/>
                    <a:pt x="84" y="339"/>
                    <a:pt x="96" y="359"/>
                  </a:cubicBezTo>
                  <a:lnTo>
                    <a:pt x="96" y="359"/>
                  </a:lnTo>
                  <a:cubicBezTo>
                    <a:pt x="94" y="359"/>
                    <a:pt x="92" y="359"/>
                    <a:pt x="90" y="359"/>
                  </a:cubicBezTo>
                  <a:cubicBezTo>
                    <a:pt x="43" y="359"/>
                    <a:pt x="1" y="408"/>
                    <a:pt x="13" y="458"/>
                  </a:cubicBezTo>
                  <a:cubicBezTo>
                    <a:pt x="51" y="609"/>
                    <a:pt x="163" y="789"/>
                    <a:pt x="338" y="789"/>
                  </a:cubicBezTo>
                  <a:cubicBezTo>
                    <a:pt x="339" y="789"/>
                    <a:pt x="340" y="789"/>
                    <a:pt x="341" y="788"/>
                  </a:cubicBezTo>
                  <a:cubicBezTo>
                    <a:pt x="376" y="788"/>
                    <a:pt x="386" y="750"/>
                    <a:pt x="367" y="725"/>
                  </a:cubicBezTo>
                  <a:cubicBezTo>
                    <a:pt x="355" y="709"/>
                    <a:pt x="342" y="694"/>
                    <a:pt x="329" y="679"/>
                  </a:cubicBezTo>
                  <a:lnTo>
                    <a:pt x="329" y="679"/>
                  </a:lnTo>
                  <a:cubicBezTo>
                    <a:pt x="332" y="680"/>
                    <a:pt x="334" y="680"/>
                    <a:pt x="337" y="680"/>
                  </a:cubicBezTo>
                  <a:cubicBezTo>
                    <a:pt x="392" y="680"/>
                    <a:pt x="439" y="611"/>
                    <a:pt x="407" y="556"/>
                  </a:cubicBezTo>
                  <a:cubicBezTo>
                    <a:pt x="400" y="544"/>
                    <a:pt x="393" y="532"/>
                    <a:pt x="386" y="520"/>
                  </a:cubicBezTo>
                  <a:lnTo>
                    <a:pt x="386" y="520"/>
                  </a:lnTo>
                  <a:cubicBezTo>
                    <a:pt x="400" y="528"/>
                    <a:pt x="414" y="532"/>
                    <a:pt x="428" y="532"/>
                  </a:cubicBezTo>
                  <a:cubicBezTo>
                    <a:pt x="492" y="532"/>
                    <a:pt x="545" y="449"/>
                    <a:pt x="501" y="395"/>
                  </a:cubicBezTo>
                  <a:lnTo>
                    <a:pt x="501" y="395"/>
                  </a:lnTo>
                  <a:cubicBezTo>
                    <a:pt x="548" y="367"/>
                    <a:pt x="575" y="293"/>
                    <a:pt x="526" y="249"/>
                  </a:cubicBezTo>
                  <a:lnTo>
                    <a:pt x="278" y="25"/>
                  </a:lnTo>
                  <a:cubicBezTo>
                    <a:pt x="259" y="8"/>
                    <a:pt x="238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6"/>
            <p:cNvSpPr/>
            <p:nvPr/>
          </p:nvSpPr>
          <p:spPr>
            <a:xfrm>
              <a:off x="5592900" y="2022075"/>
              <a:ext cx="31025" cy="69950"/>
            </a:xfrm>
            <a:custGeom>
              <a:avLst/>
              <a:gdLst/>
              <a:ahLst/>
              <a:cxnLst/>
              <a:rect l="l" t="t" r="r" b="b"/>
              <a:pathLst>
                <a:path w="1241" h="2798" extrusionOk="0">
                  <a:moveTo>
                    <a:pt x="194" y="1"/>
                  </a:moveTo>
                  <a:cubicBezTo>
                    <a:pt x="166" y="1"/>
                    <a:pt x="143" y="33"/>
                    <a:pt x="159" y="62"/>
                  </a:cubicBezTo>
                  <a:cubicBezTo>
                    <a:pt x="400" y="512"/>
                    <a:pt x="683" y="878"/>
                    <a:pt x="668" y="1417"/>
                  </a:cubicBezTo>
                  <a:cubicBezTo>
                    <a:pt x="653" y="1917"/>
                    <a:pt x="399" y="2365"/>
                    <a:pt x="45" y="2702"/>
                  </a:cubicBezTo>
                  <a:lnTo>
                    <a:pt x="44" y="2702"/>
                  </a:lnTo>
                  <a:cubicBezTo>
                    <a:pt x="1" y="2743"/>
                    <a:pt x="41" y="2798"/>
                    <a:pt x="88" y="2798"/>
                  </a:cubicBezTo>
                  <a:cubicBezTo>
                    <a:pt x="101" y="2798"/>
                    <a:pt x="114" y="2794"/>
                    <a:pt x="126" y="2784"/>
                  </a:cubicBezTo>
                  <a:cubicBezTo>
                    <a:pt x="914" y="2164"/>
                    <a:pt x="1240" y="593"/>
                    <a:pt x="214" y="6"/>
                  </a:cubicBezTo>
                  <a:cubicBezTo>
                    <a:pt x="207" y="2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6"/>
            <p:cNvSpPr/>
            <p:nvPr/>
          </p:nvSpPr>
          <p:spPr>
            <a:xfrm>
              <a:off x="5545900" y="2022300"/>
              <a:ext cx="54050" cy="58975"/>
            </a:xfrm>
            <a:custGeom>
              <a:avLst/>
              <a:gdLst/>
              <a:ahLst/>
              <a:cxnLst/>
              <a:rect l="l" t="t" r="r" b="b"/>
              <a:pathLst>
                <a:path w="2162" h="2359" extrusionOk="0">
                  <a:moveTo>
                    <a:pt x="2077" y="1"/>
                  </a:moveTo>
                  <a:cubicBezTo>
                    <a:pt x="2037" y="1"/>
                    <a:pt x="1996" y="27"/>
                    <a:pt x="1995" y="79"/>
                  </a:cubicBezTo>
                  <a:cubicBezTo>
                    <a:pt x="1978" y="634"/>
                    <a:pt x="1779" y="1157"/>
                    <a:pt x="1398" y="1564"/>
                  </a:cubicBezTo>
                  <a:cubicBezTo>
                    <a:pt x="1026" y="1961"/>
                    <a:pt x="570" y="2113"/>
                    <a:pt x="62" y="2247"/>
                  </a:cubicBezTo>
                  <a:cubicBezTo>
                    <a:pt x="1" y="2264"/>
                    <a:pt x="16" y="2356"/>
                    <a:pt x="77" y="2358"/>
                  </a:cubicBezTo>
                  <a:cubicBezTo>
                    <a:pt x="89" y="2358"/>
                    <a:pt x="101" y="2358"/>
                    <a:pt x="112" y="2358"/>
                  </a:cubicBezTo>
                  <a:cubicBezTo>
                    <a:pt x="1314" y="2358"/>
                    <a:pt x="2161" y="1202"/>
                    <a:pt x="2158" y="79"/>
                  </a:cubicBezTo>
                  <a:cubicBezTo>
                    <a:pt x="2158" y="27"/>
                    <a:pt x="2118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6"/>
            <p:cNvSpPr/>
            <p:nvPr/>
          </p:nvSpPr>
          <p:spPr>
            <a:xfrm>
              <a:off x="5582800" y="2029300"/>
              <a:ext cx="12600" cy="33600"/>
            </a:xfrm>
            <a:custGeom>
              <a:avLst/>
              <a:gdLst/>
              <a:ahLst/>
              <a:cxnLst/>
              <a:rect l="l" t="t" r="r" b="b"/>
              <a:pathLst>
                <a:path w="504" h="1344" extrusionOk="0">
                  <a:moveTo>
                    <a:pt x="122" y="0"/>
                  </a:moveTo>
                  <a:cubicBezTo>
                    <a:pt x="96" y="0"/>
                    <a:pt x="73" y="17"/>
                    <a:pt x="72" y="49"/>
                  </a:cubicBezTo>
                  <a:cubicBezTo>
                    <a:pt x="64" y="252"/>
                    <a:pt x="173" y="443"/>
                    <a:pt x="166" y="654"/>
                  </a:cubicBezTo>
                  <a:cubicBezTo>
                    <a:pt x="160" y="888"/>
                    <a:pt x="70" y="1085"/>
                    <a:pt x="8" y="1306"/>
                  </a:cubicBezTo>
                  <a:lnTo>
                    <a:pt x="7" y="1306"/>
                  </a:lnTo>
                  <a:cubicBezTo>
                    <a:pt x="1" y="1328"/>
                    <a:pt x="18" y="1343"/>
                    <a:pt x="37" y="1343"/>
                  </a:cubicBezTo>
                  <a:cubicBezTo>
                    <a:pt x="45" y="1343"/>
                    <a:pt x="52" y="1340"/>
                    <a:pt x="59" y="1335"/>
                  </a:cubicBezTo>
                  <a:cubicBezTo>
                    <a:pt x="356" y="1083"/>
                    <a:pt x="503" y="283"/>
                    <a:pt x="158" y="13"/>
                  </a:cubicBezTo>
                  <a:cubicBezTo>
                    <a:pt x="147" y="4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6"/>
            <p:cNvSpPr/>
            <p:nvPr/>
          </p:nvSpPr>
          <p:spPr>
            <a:xfrm>
              <a:off x="5519300" y="2031725"/>
              <a:ext cx="66975" cy="35500"/>
            </a:xfrm>
            <a:custGeom>
              <a:avLst/>
              <a:gdLst/>
              <a:ahLst/>
              <a:cxnLst/>
              <a:rect l="l" t="t" r="r" b="b"/>
              <a:pathLst>
                <a:path w="2679" h="1420" extrusionOk="0">
                  <a:moveTo>
                    <a:pt x="2654" y="1"/>
                  </a:moveTo>
                  <a:cubicBezTo>
                    <a:pt x="2648" y="1"/>
                    <a:pt x="2643" y="3"/>
                    <a:pt x="2638" y="7"/>
                  </a:cubicBezTo>
                  <a:cubicBezTo>
                    <a:pt x="2295" y="328"/>
                    <a:pt x="2112" y="763"/>
                    <a:pt x="1693" y="1022"/>
                  </a:cubicBezTo>
                  <a:cubicBezTo>
                    <a:pt x="1453" y="1169"/>
                    <a:pt x="1231" y="1233"/>
                    <a:pt x="1019" y="1233"/>
                  </a:cubicBezTo>
                  <a:cubicBezTo>
                    <a:pt x="690" y="1233"/>
                    <a:pt x="384" y="1079"/>
                    <a:pt x="70" y="835"/>
                  </a:cubicBezTo>
                  <a:cubicBezTo>
                    <a:pt x="63" y="829"/>
                    <a:pt x="53" y="826"/>
                    <a:pt x="44" y="826"/>
                  </a:cubicBezTo>
                  <a:cubicBezTo>
                    <a:pt x="22" y="826"/>
                    <a:pt x="0" y="842"/>
                    <a:pt x="10" y="869"/>
                  </a:cubicBezTo>
                  <a:cubicBezTo>
                    <a:pt x="154" y="1256"/>
                    <a:pt x="567" y="1419"/>
                    <a:pt x="966" y="1419"/>
                  </a:cubicBezTo>
                  <a:cubicBezTo>
                    <a:pt x="1091" y="1419"/>
                    <a:pt x="1214" y="1403"/>
                    <a:pt x="1327" y="1373"/>
                  </a:cubicBezTo>
                  <a:cubicBezTo>
                    <a:pt x="1915" y="1215"/>
                    <a:pt x="2548" y="634"/>
                    <a:pt x="2675" y="29"/>
                  </a:cubicBezTo>
                  <a:cubicBezTo>
                    <a:pt x="2679" y="13"/>
                    <a:pt x="2667" y="1"/>
                    <a:pt x="2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6"/>
            <p:cNvSpPr/>
            <p:nvPr/>
          </p:nvSpPr>
          <p:spPr>
            <a:xfrm>
              <a:off x="5543625" y="2037000"/>
              <a:ext cx="23250" cy="30025"/>
            </a:xfrm>
            <a:custGeom>
              <a:avLst/>
              <a:gdLst/>
              <a:ahLst/>
              <a:cxnLst/>
              <a:rect l="l" t="t" r="r" b="b"/>
              <a:pathLst>
                <a:path w="930" h="1201" extrusionOk="0">
                  <a:moveTo>
                    <a:pt x="761" y="1"/>
                  </a:moveTo>
                  <a:cubicBezTo>
                    <a:pt x="730" y="1"/>
                    <a:pt x="699" y="18"/>
                    <a:pt x="693" y="51"/>
                  </a:cubicBezTo>
                  <a:cubicBezTo>
                    <a:pt x="650" y="275"/>
                    <a:pt x="638" y="470"/>
                    <a:pt x="518" y="673"/>
                  </a:cubicBezTo>
                  <a:cubicBezTo>
                    <a:pt x="399" y="877"/>
                    <a:pt x="222" y="1045"/>
                    <a:pt x="18" y="1162"/>
                  </a:cubicBezTo>
                  <a:cubicBezTo>
                    <a:pt x="0" y="1173"/>
                    <a:pt x="10" y="1201"/>
                    <a:pt x="28" y="1201"/>
                  </a:cubicBezTo>
                  <a:cubicBezTo>
                    <a:pt x="30" y="1201"/>
                    <a:pt x="32" y="1200"/>
                    <a:pt x="34" y="1200"/>
                  </a:cubicBezTo>
                  <a:cubicBezTo>
                    <a:pt x="491" y="1068"/>
                    <a:pt x="930" y="554"/>
                    <a:pt x="830" y="51"/>
                  </a:cubicBezTo>
                  <a:cubicBezTo>
                    <a:pt x="823" y="18"/>
                    <a:pt x="792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6"/>
            <p:cNvSpPr/>
            <p:nvPr/>
          </p:nvSpPr>
          <p:spPr>
            <a:xfrm>
              <a:off x="5517950" y="2022275"/>
              <a:ext cx="45975" cy="25700"/>
            </a:xfrm>
            <a:custGeom>
              <a:avLst/>
              <a:gdLst/>
              <a:ahLst/>
              <a:cxnLst/>
              <a:rect l="l" t="t" r="r" b="b"/>
              <a:pathLst>
                <a:path w="1839" h="1028" extrusionOk="0">
                  <a:moveTo>
                    <a:pt x="117" y="0"/>
                  </a:moveTo>
                  <a:cubicBezTo>
                    <a:pt x="99" y="0"/>
                    <a:pt x="83" y="10"/>
                    <a:pt x="78" y="32"/>
                  </a:cubicBezTo>
                  <a:cubicBezTo>
                    <a:pt x="1" y="426"/>
                    <a:pt x="352" y="833"/>
                    <a:pt x="703" y="965"/>
                  </a:cubicBezTo>
                  <a:cubicBezTo>
                    <a:pt x="815" y="1007"/>
                    <a:pt x="932" y="1028"/>
                    <a:pt x="1048" y="1028"/>
                  </a:cubicBezTo>
                  <a:cubicBezTo>
                    <a:pt x="1331" y="1028"/>
                    <a:pt x="1610" y="907"/>
                    <a:pt x="1804" y="693"/>
                  </a:cubicBezTo>
                  <a:cubicBezTo>
                    <a:pt x="1838" y="656"/>
                    <a:pt x="1806" y="607"/>
                    <a:pt x="1767" y="607"/>
                  </a:cubicBezTo>
                  <a:cubicBezTo>
                    <a:pt x="1756" y="607"/>
                    <a:pt x="1744" y="611"/>
                    <a:pt x="1733" y="621"/>
                  </a:cubicBezTo>
                  <a:cubicBezTo>
                    <a:pt x="1542" y="791"/>
                    <a:pt x="1302" y="899"/>
                    <a:pt x="1056" y="899"/>
                  </a:cubicBezTo>
                  <a:cubicBezTo>
                    <a:pt x="932" y="899"/>
                    <a:pt x="807" y="871"/>
                    <a:pt x="686" y="810"/>
                  </a:cubicBezTo>
                  <a:cubicBezTo>
                    <a:pt x="354" y="645"/>
                    <a:pt x="281" y="347"/>
                    <a:pt x="164" y="32"/>
                  </a:cubicBezTo>
                  <a:cubicBezTo>
                    <a:pt x="156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6"/>
            <p:cNvSpPr/>
            <p:nvPr/>
          </p:nvSpPr>
          <p:spPr>
            <a:xfrm>
              <a:off x="5532425" y="2026875"/>
              <a:ext cx="41050" cy="17200"/>
            </a:xfrm>
            <a:custGeom>
              <a:avLst/>
              <a:gdLst/>
              <a:ahLst/>
              <a:cxnLst/>
              <a:rect l="l" t="t" r="r" b="b"/>
              <a:pathLst>
                <a:path w="1642" h="688" extrusionOk="0">
                  <a:moveTo>
                    <a:pt x="1371" y="0"/>
                  </a:moveTo>
                  <a:cubicBezTo>
                    <a:pt x="1215" y="0"/>
                    <a:pt x="1065" y="67"/>
                    <a:pt x="920" y="155"/>
                  </a:cubicBezTo>
                  <a:cubicBezTo>
                    <a:pt x="611" y="343"/>
                    <a:pt x="390" y="567"/>
                    <a:pt x="18" y="627"/>
                  </a:cubicBezTo>
                  <a:cubicBezTo>
                    <a:pt x="0" y="631"/>
                    <a:pt x="4" y="655"/>
                    <a:pt x="18" y="661"/>
                  </a:cubicBezTo>
                  <a:cubicBezTo>
                    <a:pt x="73" y="679"/>
                    <a:pt x="126" y="687"/>
                    <a:pt x="178" y="687"/>
                  </a:cubicBezTo>
                  <a:cubicBezTo>
                    <a:pt x="317" y="687"/>
                    <a:pt x="450" y="631"/>
                    <a:pt x="579" y="560"/>
                  </a:cubicBezTo>
                  <a:cubicBezTo>
                    <a:pt x="913" y="377"/>
                    <a:pt x="1123" y="161"/>
                    <a:pt x="1530" y="161"/>
                  </a:cubicBezTo>
                  <a:cubicBezTo>
                    <a:pt x="1537" y="161"/>
                    <a:pt x="1544" y="161"/>
                    <a:pt x="1551" y="161"/>
                  </a:cubicBezTo>
                  <a:cubicBezTo>
                    <a:pt x="1551" y="161"/>
                    <a:pt x="1551" y="161"/>
                    <a:pt x="1552" y="161"/>
                  </a:cubicBezTo>
                  <a:cubicBezTo>
                    <a:pt x="1610" y="161"/>
                    <a:pt x="1641" y="69"/>
                    <a:pt x="1583" y="45"/>
                  </a:cubicBezTo>
                  <a:cubicBezTo>
                    <a:pt x="1512" y="13"/>
                    <a:pt x="1441" y="0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6"/>
            <p:cNvSpPr/>
            <p:nvPr/>
          </p:nvSpPr>
          <p:spPr>
            <a:xfrm>
              <a:off x="5530350" y="2012350"/>
              <a:ext cx="41025" cy="19425"/>
            </a:xfrm>
            <a:custGeom>
              <a:avLst/>
              <a:gdLst/>
              <a:ahLst/>
              <a:cxnLst/>
              <a:rect l="l" t="t" r="r" b="b"/>
              <a:pathLst>
                <a:path w="1641" h="777" extrusionOk="0">
                  <a:moveTo>
                    <a:pt x="544" y="0"/>
                  </a:moveTo>
                  <a:cubicBezTo>
                    <a:pt x="354" y="0"/>
                    <a:pt x="173" y="26"/>
                    <a:pt x="35" y="70"/>
                  </a:cubicBezTo>
                  <a:cubicBezTo>
                    <a:pt x="1" y="81"/>
                    <a:pt x="11" y="126"/>
                    <a:pt x="43" y="130"/>
                  </a:cubicBezTo>
                  <a:cubicBezTo>
                    <a:pt x="357" y="168"/>
                    <a:pt x="675" y="122"/>
                    <a:pt x="981" y="223"/>
                  </a:cubicBezTo>
                  <a:cubicBezTo>
                    <a:pt x="1264" y="316"/>
                    <a:pt x="1421" y="507"/>
                    <a:pt x="1560" y="757"/>
                  </a:cubicBezTo>
                  <a:cubicBezTo>
                    <a:pt x="1568" y="771"/>
                    <a:pt x="1580" y="776"/>
                    <a:pt x="1592" y="776"/>
                  </a:cubicBezTo>
                  <a:cubicBezTo>
                    <a:pt x="1613" y="776"/>
                    <a:pt x="1633" y="761"/>
                    <a:pt x="1634" y="738"/>
                  </a:cubicBezTo>
                  <a:cubicBezTo>
                    <a:pt x="1641" y="190"/>
                    <a:pt x="1057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6"/>
            <p:cNvSpPr/>
            <p:nvPr/>
          </p:nvSpPr>
          <p:spPr>
            <a:xfrm>
              <a:off x="5543775" y="1976100"/>
              <a:ext cx="64950" cy="44125"/>
            </a:xfrm>
            <a:custGeom>
              <a:avLst/>
              <a:gdLst/>
              <a:ahLst/>
              <a:cxnLst/>
              <a:rect l="l" t="t" r="r" b="b"/>
              <a:pathLst>
                <a:path w="2598" h="1765" extrusionOk="0">
                  <a:moveTo>
                    <a:pt x="1641" y="1"/>
                  </a:moveTo>
                  <a:cubicBezTo>
                    <a:pt x="1202" y="1"/>
                    <a:pt x="772" y="99"/>
                    <a:pt x="448" y="416"/>
                  </a:cubicBezTo>
                  <a:cubicBezTo>
                    <a:pt x="74" y="781"/>
                    <a:pt x="19" y="1367"/>
                    <a:pt x="378" y="1758"/>
                  </a:cubicBezTo>
                  <a:cubicBezTo>
                    <a:pt x="382" y="1762"/>
                    <a:pt x="387" y="1764"/>
                    <a:pt x="391" y="1764"/>
                  </a:cubicBezTo>
                  <a:cubicBezTo>
                    <a:pt x="406" y="1764"/>
                    <a:pt x="418" y="1744"/>
                    <a:pt x="406" y="1728"/>
                  </a:cubicBezTo>
                  <a:cubicBezTo>
                    <a:pt x="0" y="1207"/>
                    <a:pt x="315" y="564"/>
                    <a:pt x="850" y="304"/>
                  </a:cubicBezTo>
                  <a:cubicBezTo>
                    <a:pt x="1090" y="188"/>
                    <a:pt x="1345" y="148"/>
                    <a:pt x="1603" y="148"/>
                  </a:cubicBezTo>
                  <a:cubicBezTo>
                    <a:pt x="1891" y="148"/>
                    <a:pt x="2183" y="197"/>
                    <a:pt x="2462" y="247"/>
                  </a:cubicBezTo>
                  <a:cubicBezTo>
                    <a:pt x="2468" y="248"/>
                    <a:pt x="2474" y="249"/>
                    <a:pt x="2479" y="249"/>
                  </a:cubicBezTo>
                  <a:cubicBezTo>
                    <a:pt x="2565" y="249"/>
                    <a:pt x="2597" y="115"/>
                    <a:pt x="2503" y="97"/>
                  </a:cubicBezTo>
                  <a:cubicBezTo>
                    <a:pt x="2232" y="45"/>
                    <a:pt x="1934" y="1"/>
                    <a:pt x="1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6"/>
            <p:cNvSpPr/>
            <p:nvPr/>
          </p:nvSpPr>
          <p:spPr>
            <a:xfrm>
              <a:off x="5460375" y="1889825"/>
              <a:ext cx="208325" cy="38150"/>
            </a:xfrm>
            <a:custGeom>
              <a:avLst/>
              <a:gdLst/>
              <a:ahLst/>
              <a:cxnLst/>
              <a:rect l="l" t="t" r="r" b="b"/>
              <a:pathLst>
                <a:path w="8333" h="1526" extrusionOk="0">
                  <a:moveTo>
                    <a:pt x="78" y="0"/>
                  </a:moveTo>
                  <a:cubicBezTo>
                    <a:pt x="36" y="0"/>
                    <a:pt x="1" y="63"/>
                    <a:pt x="38" y="97"/>
                  </a:cubicBezTo>
                  <a:cubicBezTo>
                    <a:pt x="940" y="922"/>
                    <a:pt x="2244" y="1110"/>
                    <a:pt x="3422" y="1147"/>
                  </a:cubicBezTo>
                  <a:cubicBezTo>
                    <a:pt x="3714" y="1156"/>
                    <a:pt x="4003" y="1158"/>
                    <a:pt x="4289" y="1158"/>
                  </a:cubicBezTo>
                  <a:cubicBezTo>
                    <a:pt x="4539" y="1158"/>
                    <a:pt x="4788" y="1157"/>
                    <a:pt x="5035" y="1157"/>
                  </a:cubicBezTo>
                  <a:cubicBezTo>
                    <a:pt x="6119" y="1157"/>
                    <a:pt x="7181" y="1188"/>
                    <a:pt x="8273" y="1524"/>
                  </a:cubicBezTo>
                  <a:cubicBezTo>
                    <a:pt x="8277" y="1525"/>
                    <a:pt x="8281" y="1525"/>
                    <a:pt x="8284" y="1525"/>
                  </a:cubicBezTo>
                  <a:cubicBezTo>
                    <a:pt x="8316" y="1525"/>
                    <a:pt x="8333" y="1476"/>
                    <a:pt x="8300" y="1459"/>
                  </a:cubicBezTo>
                  <a:cubicBezTo>
                    <a:pt x="7496" y="1030"/>
                    <a:pt x="6583" y="941"/>
                    <a:pt x="5672" y="941"/>
                  </a:cubicBezTo>
                  <a:cubicBezTo>
                    <a:pt x="5226" y="941"/>
                    <a:pt x="4780" y="962"/>
                    <a:pt x="4348" y="975"/>
                  </a:cubicBezTo>
                  <a:cubicBezTo>
                    <a:pt x="4151" y="981"/>
                    <a:pt x="3955" y="985"/>
                    <a:pt x="3762" y="985"/>
                  </a:cubicBezTo>
                  <a:cubicBezTo>
                    <a:pt x="2450" y="985"/>
                    <a:pt x="1229" y="814"/>
                    <a:pt x="106" y="10"/>
                  </a:cubicBezTo>
                  <a:cubicBezTo>
                    <a:pt x="97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6"/>
            <p:cNvSpPr/>
            <p:nvPr/>
          </p:nvSpPr>
          <p:spPr>
            <a:xfrm>
              <a:off x="5649050" y="1908650"/>
              <a:ext cx="55625" cy="41450"/>
            </a:xfrm>
            <a:custGeom>
              <a:avLst/>
              <a:gdLst/>
              <a:ahLst/>
              <a:cxnLst/>
              <a:rect l="l" t="t" r="r" b="b"/>
              <a:pathLst>
                <a:path w="2225" h="1658" extrusionOk="0">
                  <a:moveTo>
                    <a:pt x="40" y="0"/>
                  </a:moveTo>
                  <a:cubicBezTo>
                    <a:pt x="17" y="0"/>
                    <a:pt x="0" y="34"/>
                    <a:pt x="26" y="47"/>
                  </a:cubicBezTo>
                  <a:cubicBezTo>
                    <a:pt x="516" y="298"/>
                    <a:pt x="675" y="832"/>
                    <a:pt x="1063" y="1189"/>
                  </a:cubicBezTo>
                  <a:cubicBezTo>
                    <a:pt x="1352" y="1455"/>
                    <a:pt x="1755" y="1657"/>
                    <a:pt x="2153" y="1657"/>
                  </a:cubicBezTo>
                  <a:cubicBezTo>
                    <a:pt x="2161" y="1657"/>
                    <a:pt x="2169" y="1657"/>
                    <a:pt x="2178" y="1657"/>
                  </a:cubicBezTo>
                  <a:cubicBezTo>
                    <a:pt x="2216" y="1657"/>
                    <a:pt x="2224" y="1602"/>
                    <a:pt x="2187" y="1591"/>
                  </a:cubicBezTo>
                  <a:cubicBezTo>
                    <a:pt x="1575" y="1410"/>
                    <a:pt x="1147" y="1179"/>
                    <a:pt x="781" y="642"/>
                  </a:cubicBezTo>
                  <a:cubicBezTo>
                    <a:pt x="588" y="360"/>
                    <a:pt x="405" y="65"/>
                    <a:pt x="45" y="1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6"/>
            <p:cNvSpPr/>
            <p:nvPr/>
          </p:nvSpPr>
          <p:spPr>
            <a:xfrm>
              <a:off x="5648475" y="1908700"/>
              <a:ext cx="91050" cy="60775"/>
            </a:xfrm>
            <a:custGeom>
              <a:avLst/>
              <a:gdLst/>
              <a:ahLst/>
              <a:cxnLst/>
              <a:rect l="l" t="t" r="r" b="b"/>
              <a:pathLst>
                <a:path w="3642" h="2431" extrusionOk="0">
                  <a:moveTo>
                    <a:pt x="507" y="1"/>
                  </a:moveTo>
                  <a:cubicBezTo>
                    <a:pt x="343" y="1"/>
                    <a:pt x="180" y="17"/>
                    <a:pt x="21" y="53"/>
                  </a:cubicBezTo>
                  <a:cubicBezTo>
                    <a:pt x="1" y="57"/>
                    <a:pt x="0" y="88"/>
                    <a:pt x="21" y="92"/>
                  </a:cubicBezTo>
                  <a:cubicBezTo>
                    <a:pt x="730" y="228"/>
                    <a:pt x="1384" y="285"/>
                    <a:pt x="2021" y="673"/>
                  </a:cubicBezTo>
                  <a:cubicBezTo>
                    <a:pt x="2722" y="1100"/>
                    <a:pt x="3109" y="1711"/>
                    <a:pt x="3510" y="2399"/>
                  </a:cubicBezTo>
                  <a:cubicBezTo>
                    <a:pt x="3523" y="2421"/>
                    <a:pt x="3543" y="2430"/>
                    <a:pt x="3563" y="2430"/>
                  </a:cubicBezTo>
                  <a:cubicBezTo>
                    <a:pt x="3602" y="2430"/>
                    <a:pt x="3641" y="2396"/>
                    <a:pt x="3628" y="2349"/>
                  </a:cubicBezTo>
                  <a:cubicBezTo>
                    <a:pt x="3265" y="1116"/>
                    <a:pt x="1846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6"/>
            <p:cNvSpPr/>
            <p:nvPr/>
          </p:nvSpPr>
          <p:spPr>
            <a:xfrm>
              <a:off x="5721100" y="1921800"/>
              <a:ext cx="12675" cy="39125"/>
            </a:xfrm>
            <a:custGeom>
              <a:avLst/>
              <a:gdLst/>
              <a:ahLst/>
              <a:cxnLst/>
              <a:rect l="l" t="t" r="r" b="b"/>
              <a:pathLst>
                <a:path w="507" h="1565" extrusionOk="0">
                  <a:moveTo>
                    <a:pt x="127" y="1"/>
                  </a:moveTo>
                  <a:cubicBezTo>
                    <a:pt x="109" y="1"/>
                    <a:pt x="91" y="11"/>
                    <a:pt x="84" y="31"/>
                  </a:cubicBezTo>
                  <a:cubicBezTo>
                    <a:pt x="1" y="272"/>
                    <a:pt x="85" y="587"/>
                    <a:pt x="147" y="827"/>
                  </a:cubicBezTo>
                  <a:cubicBezTo>
                    <a:pt x="210" y="1076"/>
                    <a:pt x="295" y="1351"/>
                    <a:pt x="455" y="1555"/>
                  </a:cubicBezTo>
                  <a:cubicBezTo>
                    <a:pt x="460" y="1562"/>
                    <a:pt x="466" y="1564"/>
                    <a:pt x="472" y="1564"/>
                  </a:cubicBezTo>
                  <a:cubicBezTo>
                    <a:pt x="489" y="1564"/>
                    <a:pt x="507" y="1545"/>
                    <a:pt x="502" y="1527"/>
                  </a:cubicBezTo>
                  <a:cubicBezTo>
                    <a:pt x="441" y="1277"/>
                    <a:pt x="329" y="1046"/>
                    <a:pt x="275" y="793"/>
                  </a:cubicBezTo>
                  <a:cubicBezTo>
                    <a:pt x="223" y="544"/>
                    <a:pt x="254" y="268"/>
                    <a:pt x="169" y="31"/>
                  </a:cubicBezTo>
                  <a:cubicBezTo>
                    <a:pt x="162" y="11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6"/>
            <p:cNvSpPr/>
            <p:nvPr/>
          </p:nvSpPr>
          <p:spPr>
            <a:xfrm>
              <a:off x="5724250" y="1923650"/>
              <a:ext cx="40475" cy="59025"/>
            </a:xfrm>
            <a:custGeom>
              <a:avLst/>
              <a:gdLst/>
              <a:ahLst/>
              <a:cxnLst/>
              <a:rect l="l" t="t" r="r" b="b"/>
              <a:pathLst>
                <a:path w="1619" h="2361" extrusionOk="0">
                  <a:moveTo>
                    <a:pt x="27" y="1"/>
                  </a:moveTo>
                  <a:cubicBezTo>
                    <a:pt x="5" y="1"/>
                    <a:pt x="0" y="30"/>
                    <a:pt x="17" y="42"/>
                  </a:cubicBezTo>
                  <a:cubicBezTo>
                    <a:pt x="423" y="304"/>
                    <a:pt x="759" y="492"/>
                    <a:pt x="1019" y="924"/>
                  </a:cubicBezTo>
                  <a:cubicBezTo>
                    <a:pt x="1279" y="1360"/>
                    <a:pt x="1385" y="1862"/>
                    <a:pt x="1550" y="2336"/>
                  </a:cubicBezTo>
                  <a:cubicBezTo>
                    <a:pt x="1555" y="2353"/>
                    <a:pt x="1568" y="2361"/>
                    <a:pt x="1580" y="2361"/>
                  </a:cubicBezTo>
                  <a:cubicBezTo>
                    <a:pt x="1599" y="2361"/>
                    <a:pt x="1618" y="2344"/>
                    <a:pt x="1614" y="2318"/>
                  </a:cubicBezTo>
                  <a:cubicBezTo>
                    <a:pt x="1499" y="1519"/>
                    <a:pt x="1051" y="46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6"/>
            <p:cNvSpPr/>
            <p:nvPr/>
          </p:nvSpPr>
          <p:spPr>
            <a:xfrm>
              <a:off x="5750325" y="1915325"/>
              <a:ext cx="20725" cy="34800"/>
            </a:xfrm>
            <a:custGeom>
              <a:avLst/>
              <a:gdLst/>
              <a:ahLst/>
              <a:cxnLst/>
              <a:rect l="l" t="t" r="r" b="b"/>
              <a:pathLst>
                <a:path w="829" h="1392" extrusionOk="0">
                  <a:moveTo>
                    <a:pt x="763" y="1"/>
                  </a:moveTo>
                  <a:cubicBezTo>
                    <a:pt x="760" y="1"/>
                    <a:pt x="756" y="1"/>
                    <a:pt x="753" y="2"/>
                  </a:cubicBezTo>
                  <a:cubicBezTo>
                    <a:pt x="251" y="127"/>
                    <a:pt x="0" y="915"/>
                    <a:pt x="95" y="1364"/>
                  </a:cubicBezTo>
                  <a:cubicBezTo>
                    <a:pt x="99" y="1383"/>
                    <a:pt x="112" y="1391"/>
                    <a:pt x="126" y="1391"/>
                  </a:cubicBezTo>
                  <a:cubicBezTo>
                    <a:pt x="146" y="1391"/>
                    <a:pt x="166" y="1377"/>
                    <a:pt x="168" y="1355"/>
                  </a:cubicBezTo>
                  <a:cubicBezTo>
                    <a:pt x="193" y="1085"/>
                    <a:pt x="239" y="825"/>
                    <a:pt x="375" y="588"/>
                  </a:cubicBezTo>
                  <a:cubicBezTo>
                    <a:pt x="489" y="385"/>
                    <a:pt x="680" y="258"/>
                    <a:pt x="807" y="72"/>
                  </a:cubicBezTo>
                  <a:cubicBezTo>
                    <a:pt x="829" y="4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6"/>
            <p:cNvSpPr/>
            <p:nvPr/>
          </p:nvSpPr>
          <p:spPr>
            <a:xfrm>
              <a:off x="5767175" y="1916525"/>
              <a:ext cx="21975" cy="76200"/>
            </a:xfrm>
            <a:custGeom>
              <a:avLst/>
              <a:gdLst/>
              <a:ahLst/>
              <a:cxnLst/>
              <a:rect l="l" t="t" r="r" b="b"/>
              <a:pathLst>
                <a:path w="879" h="3048" extrusionOk="0">
                  <a:moveTo>
                    <a:pt x="39" y="1"/>
                  </a:moveTo>
                  <a:cubicBezTo>
                    <a:pt x="27" y="1"/>
                    <a:pt x="16" y="9"/>
                    <a:pt x="15" y="24"/>
                  </a:cubicBezTo>
                  <a:cubicBezTo>
                    <a:pt x="0" y="448"/>
                    <a:pt x="353" y="751"/>
                    <a:pt x="499" y="1131"/>
                  </a:cubicBezTo>
                  <a:cubicBezTo>
                    <a:pt x="733" y="1743"/>
                    <a:pt x="643" y="2364"/>
                    <a:pt x="691" y="2999"/>
                  </a:cubicBezTo>
                  <a:cubicBezTo>
                    <a:pt x="694" y="3028"/>
                    <a:pt x="721" y="3047"/>
                    <a:pt x="746" y="3047"/>
                  </a:cubicBezTo>
                  <a:cubicBezTo>
                    <a:pt x="765" y="3047"/>
                    <a:pt x="783" y="3036"/>
                    <a:pt x="787" y="3012"/>
                  </a:cubicBezTo>
                  <a:cubicBezTo>
                    <a:pt x="878" y="2531"/>
                    <a:pt x="877" y="2013"/>
                    <a:pt x="781" y="1531"/>
                  </a:cubicBezTo>
                  <a:cubicBezTo>
                    <a:pt x="663" y="948"/>
                    <a:pt x="266" y="559"/>
                    <a:pt x="62" y="18"/>
                  </a:cubicBezTo>
                  <a:cubicBezTo>
                    <a:pt x="58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6"/>
            <p:cNvSpPr/>
            <p:nvPr/>
          </p:nvSpPr>
          <p:spPr>
            <a:xfrm>
              <a:off x="5789025" y="1940775"/>
              <a:ext cx="23600" cy="70725"/>
            </a:xfrm>
            <a:custGeom>
              <a:avLst/>
              <a:gdLst/>
              <a:ahLst/>
              <a:cxnLst/>
              <a:rect l="l" t="t" r="r" b="b"/>
              <a:pathLst>
                <a:path w="944" h="2829" extrusionOk="0">
                  <a:moveTo>
                    <a:pt x="48" y="1"/>
                  </a:moveTo>
                  <a:cubicBezTo>
                    <a:pt x="23" y="1"/>
                    <a:pt x="0" y="32"/>
                    <a:pt x="16" y="58"/>
                  </a:cubicBezTo>
                  <a:cubicBezTo>
                    <a:pt x="325" y="550"/>
                    <a:pt x="410" y="991"/>
                    <a:pt x="323" y="1562"/>
                  </a:cubicBezTo>
                  <a:cubicBezTo>
                    <a:pt x="258" y="1983"/>
                    <a:pt x="146" y="2376"/>
                    <a:pt x="159" y="2806"/>
                  </a:cubicBezTo>
                  <a:lnTo>
                    <a:pt x="159" y="2805"/>
                  </a:lnTo>
                  <a:cubicBezTo>
                    <a:pt x="159" y="2820"/>
                    <a:pt x="172" y="2829"/>
                    <a:pt x="185" y="2829"/>
                  </a:cubicBezTo>
                  <a:cubicBezTo>
                    <a:pt x="194" y="2829"/>
                    <a:pt x="203" y="2823"/>
                    <a:pt x="205" y="2812"/>
                  </a:cubicBezTo>
                  <a:cubicBezTo>
                    <a:pt x="366" y="2024"/>
                    <a:pt x="944" y="588"/>
                    <a:pt x="67" y="7"/>
                  </a:cubicBezTo>
                  <a:cubicBezTo>
                    <a:pt x="61" y="3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6"/>
            <p:cNvSpPr/>
            <p:nvPr/>
          </p:nvSpPr>
          <p:spPr>
            <a:xfrm>
              <a:off x="5785275" y="1944875"/>
              <a:ext cx="7800" cy="18150"/>
            </a:xfrm>
            <a:custGeom>
              <a:avLst/>
              <a:gdLst/>
              <a:ahLst/>
              <a:cxnLst/>
              <a:rect l="l" t="t" r="r" b="b"/>
              <a:pathLst>
                <a:path w="312" h="726" extrusionOk="0">
                  <a:moveTo>
                    <a:pt x="238" y="1"/>
                  </a:moveTo>
                  <a:cubicBezTo>
                    <a:pt x="224" y="1"/>
                    <a:pt x="211" y="10"/>
                    <a:pt x="211" y="25"/>
                  </a:cubicBezTo>
                  <a:cubicBezTo>
                    <a:pt x="217" y="151"/>
                    <a:pt x="182" y="287"/>
                    <a:pt x="136" y="403"/>
                  </a:cubicBezTo>
                  <a:cubicBezTo>
                    <a:pt x="101" y="493"/>
                    <a:pt x="1" y="581"/>
                    <a:pt x="9" y="677"/>
                  </a:cubicBezTo>
                  <a:cubicBezTo>
                    <a:pt x="11" y="699"/>
                    <a:pt x="27" y="725"/>
                    <a:pt x="51" y="725"/>
                  </a:cubicBezTo>
                  <a:cubicBezTo>
                    <a:pt x="53" y="725"/>
                    <a:pt x="55" y="725"/>
                    <a:pt x="57" y="725"/>
                  </a:cubicBezTo>
                  <a:cubicBezTo>
                    <a:pt x="182" y="709"/>
                    <a:pt x="231" y="556"/>
                    <a:pt x="265" y="448"/>
                  </a:cubicBezTo>
                  <a:cubicBezTo>
                    <a:pt x="312" y="300"/>
                    <a:pt x="298" y="168"/>
                    <a:pt x="261" y="19"/>
                  </a:cubicBezTo>
                  <a:cubicBezTo>
                    <a:pt x="258" y="6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6"/>
            <p:cNvSpPr/>
            <p:nvPr/>
          </p:nvSpPr>
          <p:spPr>
            <a:xfrm>
              <a:off x="5801900" y="1981400"/>
              <a:ext cx="17175" cy="64900"/>
            </a:xfrm>
            <a:custGeom>
              <a:avLst/>
              <a:gdLst/>
              <a:ahLst/>
              <a:cxnLst/>
              <a:rect l="l" t="t" r="r" b="b"/>
              <a:pathLst>
                <a:path w="687" h="2596" extrusionOk="0">
                  <a:moveTo>
                    <a:pt x="55" y="0"/>
                  </a:moveTo>
                  <a:cubicBezTo>
                    <a:pt x="41" y="0"/>
                    <a:pt x="27" y="1"/>
                    <a:pt x="12" y="2"/>
                  </a:cubicBezTo>
                  <a:cubicBezTo>
                    <a:pt x="3" y="2"/>
                    <a:pt x="1" y="16"/>
                    <a:pt x="10" y="18"/>
                  </a:cubicBezTo>
                  <a:cubicBezTo>
                    <a:pt x="686" y="199"/>
                    <a:pt x="92" y="2038"/>
                    <a:pt x="48" y="2545"/>
                  </a:cubicBezTo>
                  <a:cubicBezTo>
                    <a:pt x="45" y="2578"/>
                    <a:pt x="72" y="2596"/>
                    <a:pt x="99" y="2596"/>
                  </a:cubicBezTo>
                  <a:cubicBezTo>
                    <a:pt x="121" y="2596"/>
                    <a:pt x="145" y="2584"/>
                    <a:pt x="152" y="2559"/>
                  </a:cubicBezTo>
                  <a:cubicBezTo>
                    <a:pt x="325" y="1954"/>
                    <a:pt x="513" y="1235"/>
                    <a:pt x="530" y="604"/>
                  </a:cubicBezTo>
                  <a:cubicBezTo>
                    <a:pt x="539" y="266"/>
                    <a:pt x="39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6"/>
            <p:cNvSpPr/>
            <p:nvPr/>
          </p:nvSpPr>
          <p:spPr>
            <a:xfrm>
              <a:off x="5811675" y="1973900"/>
              <a:ext cx="47675" cy="19800"/>
            </a:xfrm>
            <a:custGeom>
              <a:avLst/>
              <a:gdLst/>
              <a:ahLst/>
              <a:cxnLst/>
              <a:rect l="l" t="t" r="r" b="b"/>
              <a:pathLst>
                <a:path w="1907" h="792" extrusionOk="0">
                  <a:moveTo>
                    <a:pt x="1569" y="0"/>
                  </a:moveTo>
                  <a:cubicBezTo>
                    <a:pt x="1004" y="0"/>
                    <a:pt x="343" y="356"/>
                    <a:pt x="15" y="747"/>
                  </a:cubicBezTo>
                  <a:cubicBezTo>
                    <a:pt x="1" y="765"/>
                    <a:pt x="13" y="792"/>
                    <a:pt x="33" y="792"/>
                  </a:cubicBezTo>
                  <a:cubicBezTo>
                    <a:pt x="37" y="792"/>
                    <a:pt x="42" y="790"/>
                    <a:pt x="46" y="787"/>
                  </a:cubicBezTo>
                  <a:cubicBezTo>
                    <a:pt x="342" y="597"/>
                    <a:pt x="616" y="405"/>
                    <a:pt x="955" y="294"/>
                  </a:cubicBezTo>
                  <a:cubicBezTo>
                    <a:pt x="1255" y="194"/>
                    <a:pt x="1569" y="193"/>
                    <a:pt x="1871" y="111"/>
                  </a:cubicBezTo>
                  <a:cubicBezTo>
                    <a:pt x="1906" y="101"/>
                    <a:pt x="1905" y="48"/>
                    <a:pt x="1871" y="39"/>
                  </a:cubicBezTo>
                  <a:cubicBezTo>
                    <a:pt x="1775" y="12"/>
                    <a:pt x="1674" y="0"/>
                    <a:pt x="1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6"/>
            <p:cNvSpPr/>
            <p:nvPr/>
          </p:nvSpPr>
          <p:spPr>
            <a:xfrm>
              <a:off x="5813850" y="1975900"/>
              <a:ext cx="45275" cy="73675"/>
            </a:xfrm>
            <a:custGeom>
              <a:avLst/>
              <a:gdLst/>
              <a:ahLst/>
              <a:cxnLst/>
              <a:rect l="l" t="t" r="r" b="b"/>
              <a:pathLst>
                <a:path w="1811" h="2947" extrusionOk="0">
                  <a:moveTo>
                    <a:pt x="1777" y="1"/>
                  </a:moveTo>
                  <a:cubicBezTo>
                    <a:pt x="1777" y="1"/>
                    <a:pt x="1776" y="1"/>
                    <a:pt x="1776" y="1"/>
                  </a:cubicBezTo>
                  <a:cubicBezTo>
                    <a:pt x="1141" y="17"/>
                    <a:pt x="1082" y="773"/>
                    <a:pt x="889" y="1226"/>
                  </a:cubicBezTo>
                  <a:cubicBezTo>
                    <a:pt x="650" y="1787"/>
                    <a:pt x="1" y="2258"/>
                    <a:pt x="43" y="2912"/>
                  </a:cubicBezTo>
                  <a:cubicBezTo>
                    <a:pt x="44" y="2935"/>
                    <a:pt x="61" y="2947"/>
                    <a:pt x="78" y="2947"/>
                  </a:cubicBezTo>
                  <a:cubicBezTo>
                    <a:pt x="92" y="2947"/>
                    <a:pt x="107" y="2939"/>
                    <a:pt x="113" y="2922"/>
                  </a:cubicBezTo>
                  <a:cubicBezTo>
                    <a:pt x="301" y="2411"/>
                    <a:pt x="619" y="2059"/>
                    <a:pt x="895" y="1602"/>
                  </a:cubicBezTo>
                  <a:cubicBezTo>
                    <a:pt x="1215" y="1072"/>
                    <a:pt x="1177" y="366"/>
                    <a:pt x="1789" y="48"/>
                  </a:cubicBezTo>
                  <a:cubicBezTo>
                    <a:pt x="1810" y="37"/>
                    <a:pt x="1801" y="1"/>
                    <a:pt x="1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6"/>
            <p:cNvSpPr/>
            <p:nvPr/>
          </p:nvSpPr>
          <p:spPr>
            <a:xfrm>
              <a:off x="5831325" y="2012150"/>
              <a:ext cx="31450" cy="9125"/>
            </a:xfrm>
            <a:custGeom>
              <a:avLst/>
              <a:gdLst/>
              <a:ahLst/>
              <a:cxnLst/>
              <a:rect l="l" t="t" r="r" b="b"/>
              <a:pathLst>
                <a:path w="1258" h="365" extrusionOk="0">
                  <a:moveTo>
                    <a:pt x="847" y="1"/>
                  </a:moveTo>
                  <a:cubicBezTo>
                    <a:pt x="540" y="1"/>
                    <a:pt x="213" y="133"/>
                    <a:pt x="13" y="329"/>
                  </a:cubicBezTo>
                  <a:cubicBezTo>
                    <a:pt x="1" y="340"/>
                    <a:pt x="10" y="364"/>
                    <a:pt x="26" y="364"/>
                  </a:cubicBezTo>
                  <a:cubicBezTo>
                    <a:pt x="28" y="364"/>
                    <a:pt x="30" y="364"/>
                    <a:pt x="32" y="363"/>
                  </a:cubicBezTo>
                  <a:cubicBezTo>
                    <a:pt x="201" y="292"/>
                    <a:pt x="383" y="218"/>
                    <a:pt x="562" y="182"/>
                  </a:cubicBezTo>
                  <a:cubicBezTo>
                    <a:pt x="640" y="166"/>
                    <a:pt x="715" y="162"/>
                    <a:pt x="790" y="162"/>
                  </a:cubicBezTo>
                  <a:cubicBezTo>
                    <a:pt x="902" y="162"/>
                    <a:pt x="1012" y="172"/>
                    <a:pt x="1125" y="172"/>
                  </a:cubicBezTo>
                  <a:cubicBezTo>
                    <a:pt x="1145" y="172"/>
                    <a:pt x="1164" y="171"/>
                    <a:pt x="1184" y="171"/>
                  </a:cubicBezTo>
                  <a:cubicBezTo>
                    <a:pt x="1231" y="170"/>
                    <a:pt x="1258" y="98"/>
                    <a:pt x="1210" y="76"/>
                  </a:cubicBezTo>
                  <a:cubicBezTo>
                    <a:pt x="1100" y="24"/>
                    <a:pt x="975" y="1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6"/>
            <p:cNvSpPr/>
            <p:nvPr/>
          </p:nvSpPr>
          <p:spPr>
            <a:xfrm>
              <a:off x="5823450" y="2013925"/>
              <a:ext cx="37650" cy="51225"/>
            </a:xfrm>
            <a:custGeom>
              <a:avLst/>
              <a:gdLst/>
              <a:ahLst/>
              <a:cxnLst/>
              <a:rect l="l" t="t" r="r" b="b"/>
              <a:pathLst>
                <a:path w="1506" h="2049" extrusionOk="0">
                  <a:moveTo>
                    <a:pt x="1433" y="1"/>
                  </a:moveTo>
                  <a:cubicBezTo>
                    <a:pt x="1426" y="1"/>
                    <a:pt x="1418" y="3"/>
                    <a:pt x="1410" y="7"/>
                  </a:cubicBezTo>
                  <a:cubicBezTo>
                    <a:pt x="742" y="370"/>
                    <a:pt x="131" y="1207"/>
                    <a:pt x="8" y="1958"/>
                  </a:cubicBezTo>
                  <a:cubicBezTo>
                    <a:pt x="0" y="2006"/>
                    <a:pt x="44" y="2049"/>
                    <a:pt x="84" y="2049"/>
                  </a:cubicBezTo>
                  <a:cubicBezTo>
                    <a:pt x="104" y="2049"/>
                    <a:pt x="123" y="2038"/>
                    <a:pt x="134" y="2013"/>
                  </a:cubicBezTo>
                  <a:cubicBezTo>
                    <a:pt x="289" y="1662"/>
                    <a:pt x="413" y="1310"/>
                    <a:pt x="630" y="990"/>
                  </a:cubicBezTo>
                  <a:cubicBezTo>
                    <a:pt x="867" y="638"/>
                    <a:pt x="1168" y="374"/>
                    <a:pt x="1470" y="85"/>
                  </a:cubicBezTo>
                  <a:cubicBezTo>
                    <a:pt x="1505" y="51"/>
                    <a:pt x="1473" y="1"/>
                    <a:pt x="1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6"/>
            <p:cNvSpPr/>
            <p:nvPr/>
          </p:nvSpPr>
          <p:spPr>
            <a:xfrm>
              <a:off x="5834575" y="2041025"/>
              <a:ext cx="16400" cy="32125"/>
            </a:xfrm>
            <a:custGeom>
              <a:avLst/>
              <a:gdLst/>
              <a:ahLst/>
              <a:cxnLst/>
              <a:rect l="l" t="t" r="r" b="b"/>
              <a:pathLst>
                <a:path w="656" h="1285" extrusionOk="0">
                  <a:moveTo>
                    <a:pt x="93" y="1"/>
                  </a:moveTo>
                  <a:cubicBezTo>
                    <a:pt x="35" y="1"/>
                    <a:pt x="1" y="76"/>
                    <a:pt x="42" y="128"/>
                  </a:cubicBezTo>
                  <a:cubicBezTo>
                    <a:pt x="172" y="296"/>
                    <a:pt x="300" y="422"/>
                    <a:pt x="360" y="634"/>
                  </a:cubicBezTo>
                  <a:cubicBezTo>
                    <a:pt x="415" y="834"/>
                    <a:pt x="404" y="1038"/>
                    <a:pt x="369" y="1240"/>
                  </a:cubicBezTo>
                  <a:cubicBezTo>
                    <a:pt x="364" y="1265"/>
                    <a:pt x="385" y="1285"/>
                    <a:pt x="405" y="1285"/>
                  </a:cubicBezTo>
                  <a:cubicBezTo>
                    <a:pt x="416" y="1285"/>
                    <a:pt x="426" y="1279"/>
                    <a:pt x="433" y="1267"/>
                  </a:cubicBezTo>
                  <a:cubicBezTo>
                    <a:pt x="655" y="889"/>
                    <a:pt x="537" y="233"/>
                    <a:pt x="132" y="12"/>
                  </a:cubicBezTo>
                  <a:cubicBezTo>
                    <a:pt x="118" y="4"/>
                    <a:pt x="105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6"/>
            <p:cNvSpPr/>
            <p:nvPr/>
          </p:nvSpPr>
          <p:spPr>
            <a:xfrm>
              <a:off x="5833675" y="2055125"/>
              <a:ext cx="50375" cy="31375"/>
            </a:xfrm>
            <a:custGeom>
              <a:avLst/>
              <a:gdLst/>
              <a:ahLst/>
              <a:cxnLst/>
              <a:rect l="l" t="t" r="r" b="b"/>
              <a:pathLst>
                <a:path w="2015" h="1255" extrusionOk="0">
                  <a:moveTo>
                    <a:pt x="1925" y="0"/>
                  </a:moveTo>
                  <a:cubicBezTo>
                    <a:pt x="1924" y="0"/>
                    <a:pt x="1923" y="0"/>
                    <a:pt x="1922" y="0"/>
                  </a:cubicBezTo>
                  <a:cubicBezTo>
                    <a:pt x="1182" y="27"/>
                    <a:pt x="300" y="512"/>
                    <a:pt x="9" y="1219"/>
                  </a:cubicBezTo>
                  <a:cubicBezTo>
                    <a:pt x="0" y="1238"/>
                    <a:pt x="19" y="1254"/>
                    <a:pt x="38" y="1254"/>
                  </a:cubicBezTo>
                  <a:cubicBezTo>
                    <a:pt x="45" y="1254"/>
                    <a:pt x="52" y="1252"/>
                    <a:pt x="57" y="1247"/>
                  </a:cubicBezTo>
                  <a:cubicBezTo>
                    <a:pt x="322" y="975"/>
                    <a:pt x="554" y="695"/>
                    <a:pt x="885" y="496"/>
                  </a:cubicBezTo>
                  <a:cubicBezTo>
                    <a:pt x="1216" y="299"/>
                    <a:pt x="1566" y="206"/>
                    <a:pt x="1940" y="133"/>
                  </a:cubicBezTo>
                  <a:cubicBezTo>
                    <a:pt x="2015" y="119"/>
                    <a:pt x="1998" y="0"/>
                    <a:pt x="1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6"/>
            <p:cNvSpPr/>
            <p:nvPr/>
          </p:nvSpPr>
          <p:spPr>
            <a:xfrm>
              <a:off x="5837900" y="2057675"/>
              <a:ext cx="45425" cy="58675"/>
            </a:xfrm>
            <a:custGeom>
              <a:avLst/>
              <a:gdLst/>
              <a:ahLst/>
              <a:cxnLst/>
              <a:rect l="l" t="t" r="r" b="b"/>
              <a:pathLst>
                <a:path w="1817" h="2347" extrusionOk="0">
                  <a:moveTo>
                    <a:pt x="1759" y="1"/>
                  </a:moveTo>
                  <a:cubicBezTo>
                    <a:pt x="1754" y="1"/>
                    <a:pt x="1748" y="2"/>
                    <a:pt x="1743" y="4"/>
                  </a:cubicBezTo>
                  <a:cubicBezTo>
                    <a:pt x="1397" y="148"/>
                    <a:pt x="1325" y="473"/>
                    <a:pt x="1200" y="798"/>
                  </a:cubicBezTo>
                  <a:cubicBezTo>
                    <a:pt x="947" y="1452"/>
                    <a:pt x="509" y="1799"/>
                    <a:pt x="28" y="2267"/>
                  </a:cubicBezTo>
                  <a:cubicBezTo>
                    <a:pt x="0" y="2294"/>
                    <a:pt x="22" y="2347"/>
                    <a:pt x="58" y="2347"/>
                  </a:cubicBezTo>
                  <a:cubicBezTo>
                    <a:pt x="63" y="2347"/>
                    <a:pt x="67" y="2346"/>
                    <a:pt x="72" y="2344"/>
                  </a:cubicBezTo>
                  <a:cubicBezTo>
                    <a:pt x="468" y="2202"/>
                    <a:pt x="782" y="1861"/>
                    <a:pt x="1015" y="1520"/>
                  </a:cubicBezTo>
                  <a:cubicBezTo>
                    <a:pt x="1147" y="1330"/>
                    <a:pt x="1256" y="1122"/>
                    <a:pt x="1340" y="906"/>
                  </a:cubicBezTo>
                  <a:cubicBezTo>
                    <a:pt x="1450" y="615"/>
                    <a:pt x="1482" y="263"/>
                    <a:pt x="1779" y="87"/>
                  </a:cubicBezTo>
                  <a:cubicBezTo>
                    <a:pt x="1817" y="65"/>
                    <a:pt x="1797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6"/>
            <p:cNvSpPr/>
            <p:nvPr/>
          </p:nvSpPr>
          <p:spPr>
            <a:xfrm>
              <a:off x="5851775" y="2099525"/>
              <a:ext cx="32075" cy="7825"/>
            </a:xfrm>
            <a:custGeom>
              <a:avLst/>
              <a:gdLst/>
              <a:ahLst/>
              <a:cxnLst/>
              <a:rect l="l" t="t" r="r" b="b"/>
              <a:pathLst>
                <a:path w="1283" h="313" extrusionOk="0">
                  <a:moveTo>
                    <a:pt x="729" y="0"/>
                  </a:moveTo>
                  <a:cubicBezTo>
                    <a:pt x="463" y="0"/>
                    <a:pt x="191" y="86"/>
                    <a:pt x="18" y="262"/>
                  </a:cubicBezTo>
                  <a:cubicBezTo>
                    <a:pt x="1" y="280"/>
                    <a:pt x="14" y="313"/>
                    <a:pt x="37" y="313"/>
                  </a:cubicBezTo>
                  <a:cubicBezTo>
                    <a:pt x="40" y="313"/>
                    <a:pt x="43" y="312"/>
                    <a:pt x="46" y="311"/>
                  </a:cubicBezTo>
                  <a:cubicBezTo>
                    <a:pt x="223" y="244"/>
                    <a:pt x="388" y="164"/>
                    <a:pt x="578" y="145"/>
                  </a:cubicBezTo>
                  <a:cubicBezTo>
                    <a:pt x="617" y="140"/>
                    <a:pt x="655" y="139"/>
                    <a:pt x="692" y="139"/>
                  </a:cubicBezTo>
                  <a:cubicBezTo>
                    <a:pt x="861" y="139"/>
                    <a:pt x="1021" y="177"/>
                    <a:pt x="1188" y="220"/>
                  </a:cubicBezTo>
                  <a:cubicBezTo>
                    <a:pt x="1193" y="222"/>
                    <a:pt x="1198" y="222"/>
                    <a:pt x="1203" y="222"/>
                  </a:cubicBezTo>
                  <a:cubicBezTo>
                    <a:pt x="1254" y="222"/>
                    <a:pt x="1283" y="146"/>
                    <a:pt x="1230" y="118"/>
                  </a:cubicBezTo>
                  <a:cubicBezTo>
                    <a:pt x="1087" y="40"/>
                    <a:pt x="909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6"/>
            <p:cNvSpPr/>
            <p:nvPr/>
          </p:nvSpPr>
          <p:spPr>
            <a:xfrm>
              <a:off x="5844575" y="2103050"/>
              <a:ext cx="36700" cy="35375"/>
            </a:xfrm>
            <a:custGeom>
              <a:avLst/>
              <a:gdLst/>
              <a:ahLst/>
              <a:cxnLst/>
              <a:rect l="l" t="t" r="r" b="b"/>
              <a:pathLst>
                <a:path w="1468" h="1415" extrusionOk="0">
                  <a:moveTo>
                    <a:pt x="1416" y="0"/>
                  </a:moveTo>
                  <a:cubicBezTo>
                    <a:pt x="1410" y="0"/>
                    <a:pt x="1404" y="2"/>
                    <a:pt x="1398" y="6"/>
                  </a:cubicBezTo>
                  <a:cubicBezTo>
                    <a:pt x="1136" y="186"/>
                    <a:pt x="908" y="436"/>
                    <a:pt x="678" y="657"/>
                  </a:cubicBezTo>
                  <a:cubicBezTo>
                    <a:pt x="451" y="873"/>
                    <a:pt x="169" y="1088"/>
                    <a:pt x="15" y="1364"/>
                  </a:cubicBezTo>
                  <a:cubicBezTo>
                    <a:pt x="1" y="1389"/>
                    <a:pt x="21" y="1414"/>
                    <a:pt x="45" y="1414"/>
                  </a:cubicBezTo>
                  <a:cubicBezTo>
                    <a:pt x="51" y="1414"/>
                    <a:pt x="56" y="1413"/>
                    <a:pt x="62" y="1410"/>
                  </a:cubicBezTo>
                  <a:cubicBezTo>
                    <a:pt x="340" y="1262"/>
                    <a:pt x="562" y="984"/>
                    <a:pt x="784" y="763"/>
                  </a:cubicBezTo>
                  <a:cubicBezTo>
                    <a:pt x="1009" y="537"/>
                    <a:pt x="1263" y="315"/>
                    <a:pt x="1450" y="57"/>
                  </a:cubicBezTo>
                  <a:cubicBezTo>
                    <a:pt x="1467" y="32"/>
                    <a:pt x="1442" y="0"/>
                    <a:pt x="1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6"/>
            <p:cNvSpPr/>
            <p:nvPr/>
          </p:nvSpPr>
          <p:spPr>
            <a:xfrm>
              <a:off x="5852250" y="2123925"/>
              <a:ext cx="22925" cy="8075"/>
            </a:xfrm>
            <a:custGeom>
              <a:avLst/>
              <a:gdLst/>
              <a:ahLst/>
              <a:cxnLst/>
              <a:rect l="l" t="t" r="r" b="b"/>
              <a:pathLst>
                <a:path w="917" h="323" extrusionOk="0">
                  <a:moveTo>
                    <a:pt x="656" y="0"/>
                  </a:moveTo>
                  <a:cubicBezTo>
                    <a:pt x="428" y="0"/>
                    <a:pt x="154" y="127"/>
                    <a:pt x="29" y="257"/>
                  </a:cubicBezTo>
                  <a:cubicBezTo>
                    <a:pt x="1" y="287"/>
                    <a:pt x="26" y="323"/>
                    <a:pt x="58" y="323"/>
                  </a:cubicBezTo>
                  <a:cubicBezTo>
                    <a:pt x="64" y="323"/>
                    <a:pt x="70" y="321"/>
                    <a:pt x="76" y="319"/>
                  </a:cubicBezTo>
                  <a:cubicBezTo>
                    <a:pt x="215" y="261"/>
                    <a:pt x="346" y="195"/>
                    <a:pt x="497" y="173"/>
                  </a:cubicBezTo>
                  <a:cubicBezTo>
                    <a:pt x="525" y="169"/>
                    <a:pt x="553" y="168"/>
                    <a:pt x="581" y="168"/>
                  </a:cubicBezTo>
                  <a:cubicBezTo>
                    <a:pt x="632" y="168"/>
                    <a:pt x="683" y="172"/>
                    <a:pt x="733" y="172"/>
                  </a:cubicBezTo>
                  <a:cubicBezTo>
                    <a:pt x="778" y="172"/>
                    <a:pt x="824" y="169"/>
                    <a:pt x="867" y="156"/>
                  </a:cubicBezTo>
                  <a:cubicBezTo>
                    <a:pt x="913" y="143"/>
                    <a:pt x="917" y="86"/>
                    <a:pt x="880" y="60"/>
                  </a:cubicBezTo>
                  <a:cubicBezTo>
                    <a:pt x="819" y="18"/>
                    <a:pt x="740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6"/>
            <p:cNvSpPr/>
            <p:nvPr/>
          </p:nvSpPr>
          <p:spPr>
            <a:xfrm>
              <a:off x="5670050" y="2127375"/>
              <a:ext cx="201825" cy="230900"/>
            </a:xfrm>
            <a:custGeom>
              <a:avLst/>
              <a:gdLst/>
              <a:ahLst/>
              <a:cxnLst/>
              <a:rect l="l" t="t" r="r" b="b"/>
              <a:pathLst>
                <a:path w="8073" h="9236" extrusionOk="0">
                  <a:moveTo>
                    <a:pt x="8018" y="1"/>
                  </a:moveTo>
                  <a:cubicBezTo>
                    <a:pt x="8005" y="1"/>
                    <a:pt x="7991" y="7"/>
                    <a:pt x="7981" y="21"/>
                  </a:cubicBezTo>
                  <a:cubicBezTo>
                    <a:pt x="7367" y="889"/>
                    <a:pt x="7174" y="1960"/>
                    <a:pt x="6898" y="2964"/>
                  </a:cubicBezTo>
                  <a:cubicBezTo>
                    <a:pt x="6586" y="4094"/>
                    <a:pt x="6140" y="5148"/>
                    <a:pt x="5408" y="6071"/>
                  </a:cubicBezTo>
                  <a:cubicBezTo>
                    <a:pt x="4099" y="7723"/>
                    <a:pt x="2170" y="8779"/>
                    <a:pt x="92" y="9068"/>
                  </a:cubicBezTo>
                  <a:cubicBezTo>
                    <a:pt x="1" y="9081"/>
                    <a:pt x="19" y="9235"/>
                    <a:pt x="107" y="9235"/>
                  </a:cubicBezTo>
                  <a:cubicBezTo>
                    <a:pt x="109" y="9235"/>
                    <a:pt x="112" y="9235"/>
                    <a:pt x="115" y="9235"/>
                  </a:cubicBezTo>
                  <a:cubicBezTo>
                    <a:pt x="2151" y="9024"/>
                    <a:pt x="4018" y="8008"/>
                    <a:pt x="5346" y="6454"/>
                  </a:cubicBezTo>
                  <a:cubicBezTo>
                    <a:pt x="6921" y="4610"/>
                    <a:pt x="7136" y="2228"/>
                    <a:pt x="8058" y="66"/>
                  </a:cubicBezTo>
                  <a:cubicBezTo>
                    <a:pt x="8073" y="31"/>
                    <a:pt x="8047" y="1"/>
                    <a:pt x="8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6"/>
            <p:cNvSpPr/>
            <p:nvPr/>
          </p:nvSpPr>
          <p:spPr>
            <a:xfrm>
              <a:off x="5652350" y="2223975"/>
              <a:ext cx="132500" cy="123375"/>
            </a:xfrm>
            <a:custGeom>
              <a:avLst/>
              <a:gdLst/>
              <a:ahLst/>
              <a:cxnLst/>
              <a:rect l="l" t="t" r="r" b="b"/>
              <a:pathLst>
                <a:path w="5300" h="4935" extrusionOk="0">
                  <a:moveTo>
                    <a:pt x="3305" y="1"/>
                  </a:moveTo>
                  <a:cubicBezTo>
                    <a:pt x="3283" y="1"/>
                    <a:pt x="3263" y="13"/>
                    <a:pt x="3257" y="42"/>
                  </a:cubicBezTo>
                  <a:cubicBezTo>
                    <a:pt x="2962" y="1370"/>
                    <a:pt x="5299" y="1659"/>
                    <a:pt x="3873" y="3161"/>
                  </a:cubicBezTo>
                  <a:cubicBezTo>
                    <a:pt x="2870" y="4219"/>
                    <a:pt x="1411" y="4591"/>
                    <a:pt x="42" y="4864"/>
                  </a:cubicBezTo>
                  <a:lnTo>
                    <a:pt x="41" y="4864"/>
                  </a:lnTo>
                  <a:cubicBezTo>
                    <a:pt x="1" y="4872"/>
                    <a:pt x="12" y="4934"/>
                    <a:pt x="51" y="4934"/>
                  </a:cubicBezTo>
                  <a:cubicBezTo>
                    <a:pt x="72" y="4934"/>
                    <a:pt x="94" y="4935"/>
                    <a:pt x="116" y="4935"/>
                  </a:cubicBezTo>
                  <a:cubicBezTo>
                    <a:pt x="1489" y="4935"/>
                    <a:pt x="3049" y="4267"/>
                    <a:pt x="4020" y="3308"/>
                  </a:cubicBezTo>
                  <a:cubicBezTo>
                    <a:pt x="4375" y="2956"/>
                    <a:pt x="4680" y="2497"/>
                    <a:pt x="4549" y="1978"/>
                  </a:cubicBezTo>
                  <a:cubicBezTo>
                    <a:pt x="4350" y="1191"/>
                    <a:pt x="3484" y="926"/>
                    <a:pt x="3370" y="57"/>
                  </a:cubicBezTo>
                  <a:cubicBezTo>
                    <a:pt x="3366" y="24"/>
                    <a:pt x="3334" y="1"/>
                    <a:pt x="3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6"/>
            <p:cNvSpPr/>
            <p:nvPr/>
          </p:nvSpPr>
          <p:spPr>
            <a:xfrm>
              <a:off x="5735850" y="2215700"/>
              <a:ext cx="51650" cy="50650"/>
            </a:xfrm>
            <a:custGeom>
              <a:avLst/>
              <a:gdLst/>
              <a:ahLst/>
              <a:cxnLst/>
              <a:rect l="l" t="t" r="r" b="b"/>
              <a:pathLst>
                <a:path w="2066" h="2026" extrusionOk="0">
                  <a:moveTo>
                    <a:pt x="983" y="1"/>
                  </a:moveTo>
                  <a:cubicBezTo>
                    <a:pt x="641" y="1"/>
                    <a:pt x="287" y="171"/>
                    <a:pt x="18" y="380"/>
                  </a:cubicBezTo>
                  <a:cubicBezTo>
                    <a:pt x="1" y="394"/>
                    <a:pt x="17" y="424"/>
                    <a:pt x="37" y="424"/>
                  </a:cubicBezTo>
                  <a:cubicBezTo>
                    <a:pt x="39" y="424"/>
                    <a:pt x="41" y="424"/>
                    <a:pt x="43" y="423"/>
                  </a:cubicBezTo>
                  <a:cubicBezTo>
                    <a:pt x="348" y="316"/>
                    <a:pt x="666" y="168"/>
                    <a:pt x="965" y="168"/>
                  </a:cubicBezTo>
                  <a:cubicBezTo>
                    <a:pt x="1181" y="168"/>
                    <a:pt x="1386" y="245"/>
                    <a:pt x="1569" y="470"/>
                  </a:cubicBezTo>
                  <a:cubicBezTo>
                    <a:pt x="1909" y="891"/>
                    <a:pt x="1818" y="1457"/>
                    <a:pt x="1793" y="1956"/>
                  </a:cubicBezTo>
                  <a:cubicBezTo>
                    <a:pt x="1791" y="2001"/>
                    <a:pt x="1830" y="2026"/>
                    <a:pt x="1868" y="2026"/>
                  </a:cubicBezTo>
                  <a:cubicBezTo>
                    <a:pt x="1898" y="2026"/>
                    <a:pt x="1927" y="2010"/>
                    <a:pt x="1933" y="1975"/>
                  </a:cubicBezTo>
                  <a:cubicBezTo>
                    <a:pt x="2040" y="1381"/>
                    <a:pt x="2065" y="631"/>
                    <a:pt x="1554" y="203"/>
                  </a:cubicBezTo>
                  <a:cubicBezTo>
                    <a:pt x="1381" y="59"/>
                    <a:pt x="1184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6"/>
            <p:cNvSpPr/>
            <p:nvPr/>
          </p:nvSpPr>
          <p:spPr>
            <a:xfrm>
              <a:off x="5734575" y="2183325"/>
              <a:ext cx="66100" cy="53975"/>
            </a:xfrm>
            <a:custGeom>
              <a:avLst/>
              <a:gdLst/>
              <a:ahLst/>
              <a:cxnLst/>
              <a:rect l="l" t="t" r="r" b="b"/>
              <a:pathLst>
                <a:path w="2644" h="2159" extrusionOk="0">
                  <a:moveTo>
                    <a:pt x="1421" y="1"/>
                  </a:moveTo>
                  <a:cubicBezTo>
                    <a:pt x="1192" y="1"/>
                    <a:pt x="957" y="36"/>
                    <a:pt x="775" y="120"/>
                  </a:cubicBezTo>
                  <a:cubicBezTo>
                    <a:pt x="384" y="298"/>
                    <a:pt x="375" y="740"/>
                    <a:pt x="45" y="975"/>
                  </a:cubicBezTo>
                  <a:cubicBezTo>
                    <a:pt x="13" y="998"/>
                    <a:pt x="0" y="1046"/>
                    <a:pt x="32" y="1077"/>
                  </a:cubicBezTo>
                  <a:cubicBezTo>
                    <a:pt x="240" y="1269"/>
                    <a:pt x="448" y="1397"/>
                    <a:pt x="729" y="1447"/>
                  </a:cubicBezTo>
                  <a:cubicBezTo>
                    <a:pt x="731" y="1447"/>
                    <a:pt x="733" y="1447"/>
                    <a:pt x="735" y="1447"/>
                  </a:cubicBezTo>
                  <a:cubicBezTo>
                    <a:pt x="771" y="1447"/>
                    <a:pt x="797" y="1396"/>
                    <a:pt x="758" y="1378"/>
                  </a:cubicBezTo>
                  <a:cubicBezTo>
                    <a:pt x="636" y="1326"/>
                    <a:pt x="211" y="1192"/>
                    <a:pt x="207" y="1018"/>
                  </a:cubicBezTo>
                  <a:cubicBezTo>
                    <a:pt x="205" y="990"/>
                    <a:pt x="292" y="948"/>
                    <a:pt x="306" y="907"/>
                  </a:cubicBezTo>
                  <a:cubicBezTo>
                    <a:pt x="455" y="492"/>
                    <a:pt x="801" y="194"/>
                    <a:pt x="1246" y="158"/>
                  </a:cubicBezTo>
                  <a:cubicBezTo>
                    <a:pt x="1330" y="150"/>
                    <a:pt x="1426" y="143"/>
                    <a:pt x="1523" y="143"/>
                  </a:cubicBezTo>
                  <a:cubicBezTo>
                    <a:pt x="1629" y="143"/>
                    <a:pt x="1736" y="152"/>
                    <a:pt x="1827" y="178"/>
                  </a:cubicBezTo>
                  <a:cubicBezTo>
                    <a:pt x="2319" y="318"/>
                    <a:pt x="2341" y="652"/>
                    <a:pt x="2394" y="1063"/>
                  </a:cubicBezTo>
                  <a:cubicBezTo>
                    <a:pt x="2439" y="1417"/>
                    <a:pt x="2458" y="1777"/>
                    <a:pt x="2545" y="2124"/>
                  </a:cubicBezTo>
                  <a:cubicBezTo>
                    <a:pt x="2552" y="2148"/>
                    <a:pt x="2571" y="2159"/>
                    <a:pt x="2590" y="2159"/>
                  </a:cubicBezTo>
                  <a:cubicBezTo>
                    <a:pt x="2614" y="2159"/>
                    <a:pt x="2639" y="2142"/>
                    <a:pt x="2640" y="2113"/>
                  </a:cubicBezTo>
                  <a:cubicBezTo>
                    <a:pt x="2644" y="1636"/>
                    <a:pt x="2614" y="982"/>
                    <a:pt x="2435" y="526"/>
                  </a:cubicBezTo>
                  <a:cubicBezTo>
                    <a:pt x="2331" y="261"/>
                    <a:pt x="2136" y="110"/>
                    <a:pt x="1863" y="47"/>
                  </a:cubicBezTo>
                  <a:cubicBezTo>
                    <a:pt x="1732" y="17"/>
                    <a:pt x="1578" y="1"/>
                    <a:pt x="1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6"/>
            <p:cNvSpPr/>
            <p:nvPr/>
          </p:nvSpPr>
          <p:spPr>
            <a:xfrm>
              <a:off x="5718075" y="2188200"/>
              <a:ext cx="35275" cy="6475"/>
            </a:xfrm>
            <a:custGeom>
              <a:avLst/>
              <a:gdLst/>
              <a:ahLst/>
              <a:cxnLst/>
              <a:rect l="l" t="t" r="r" b="b"/>
              <a:pathLst>
                <a:path w="1411" h="259" extrusionOk="0">
                  <a:moveTo>
                    <a:pt x="1373" y="0"/>
                  </a:moveTo>
                  <a:cubicBezTo>
                    <a:pt x="1372" y="0"/>
                    <a:pt x="1371" y="0"/>
                    <a:pt x="1369" y="0"/>
                  </a:cubicBezTo>
                  <a:cubicBezTo>
                    <a:pt x="1149" y="19"/>
                    <a:pt x="939" y="84"/>
                    <a:pt x="715" y="84"/>
                  </a:cubicBezTo>
                  <a:cubicBezTo>
                    <a:pt x="516" y="84"/>
                    <a:pt x="318" y="9"/>
                    <a:pt x="123" y="9"/>
                  </a:cubicBezTo>
                  <a:cubicBezTo>
                    <a:pt x="101" y="9"/>
                    <a:pt x="80" y="10"/>
                    <a:pt x="58" y="12"/>
                  </a:cubicBezTo>
                  <a:cubicBezTo>
                    <a:pt x="25" y="16"/>
                    <a:pt x="0" y="57"/>
                    <a:pt x="30" y="82"/>
                  </a:cubicBezTo>
                  <a:cubicBezTo>
                    <a:pt x="167" y="205"/>
                    <a:pt x="396" y="258"/>
                    <a:pt x="634" y="258"/>
                  </a:cubicBezTo>
                  <a:cubicBezTo>
                    <a:pt x="918" y="258"/>
                    <a:pt x="1215" y="183"/>
                    <a:pt x="1387" y="63"/>
                  </a:cubicBezTo>
                  <a:cubicBezTo>
                    <a:pt x="1411" y="46"/>
                    <a:pt x="1406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6"/>
            <p:cNvSpPr/>
            <p:nvPr/>
          </p:nvSpPr>
          <p:spPr>
            <a:xfrm>
              <a:off x="5720575" y="2145925"/>
              <a:ext cx="61700" cy="29025"/>
            </a:xfrm>
            <a:custGeom>
              <a:avLst/>
              <a:gdLst/>
              <a:ahLst/>
              <a:cxnLst/>
              <a:rect l="l" t="t" r="r" b="b"/>
              <a:pathLst>
                <a:path w="2468" h="1161" extrusionOk="0">
                  <a:moveTo>
                    <a:pt x="1004" y="1"/>
                  </a:moveTo>
                  <a:cubicBezTo>
                    <a:pt x="579" y="1"/>
                    <a:pt x="109" y="216"/>
                    <a:pt x="5" y="648"/>
                  </a:cubicBezTo>
                  <a:cubicBezTo>
                    <a:pt x="0" y="670"/>
                    <a:pt x="16" y="684"/>
                    <a:pt x="33" y="684"/>
                  </a:cubicBezTo>
                  <a:cubicBezTo>
                    <a:pt x="42" y="684"/>
                    <a:pt x="52" y="680"/>
                    <a:pt x="58" y="671"/>
                  </a:cubicBezTo>
                  <a:cubicBezTo>
                    <a:pt x="299" y="358"/>
                    <a:pt x="613" y="150"/>
                    <a:pt x="985" y="150"/>
                  </a:cubicBezTo>
                  <a:cubicBezTo>
                    <a:pt x="1081" y="150"/>
                    <a:pt x="1181" y="164"/>
                    <a:pt x="1285" y="194"/>
                  </a:cubicBezTo>
                  <a:cubicBezTo>
                    <a:pt x="1781" y="337"/>
                    <a:pt x="2063" y="746"/>
                    <a:pt x="2351" y="1138"/>
                  </a:cubicBezTo>
                  <a:cubicBezTo>
                    <a:pt x="2362" y="1154"/>
                    <a:pt x="2381" y="1161"/>
                    <a:pt x="2400" y="1161"/>
                  </a:cubicBezTo>
                  <a:cubicBezTo>
                    <a:pt x="2434" y="1161"/>
                    <a:pt x="2467" y="1136"/>
                    <a:pt x="2450" y="1096"/>
                  </a:cubicBezTo>
                  <a:cubicBezTo>
                    <a:pt x="2232" y="579"/>
                    <a:pt x="1764" y="106"/>
                    <a:pt x="1192" y="15"/>
                  </a:cubicBezTo>
                  <a:cubicBezTo>
                    <a:pt x="1131" y="6"/>
                    <a:pt x="1068" y="1"/>
                    <a:pt x="1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6"/>
            <p:cNvSpPr/>
            <p:nvPr/>
          </p:nvSpPr>
          <p:spPr>
            <a:xfrm>
              <a:off x="5746900" y="2125875"/>
              <a:ext cx="22400" cy="35650"/>
            </a:xfrm>
            <a:custGeom>
              <a:avLst/>
              <a:gdLst/>
              <a:ahLst/>
              <a:cxnLst/>
              <a:rect l="l" t="t" r="r" b="b"/>
              <a:pathLst>
                <a:path w="896" h="1426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4" y="1"/>
                    <a:pt x="0" y="35"/>
                    <a:pt x="19" y="53"/>
                  </a:cubicBezTo>
                  <a:cubicBezTo>
                    <a:pt x="173" y="203"/>
                    <a:pt x="280" y="309"/>
                    <a:pt x="348" y="519"/>
                  </a:cubicBezTo>
                  <a:cubicBezTo>
                    <a:pt x="393" y="657"/>
                    <a:pt x="415" y="800"/>
                    <a:pt x="466" y="937"/>
                  </a:cubicBezTo>
                  <a:cubicBezTo>
                    <a:pt x="544" y="1150"/>
                    <a:pt x="642" y="1336"/>
                    <a:pt x="862" y="1424"/>
                  </a:cubicBezTo>
                  <a:cubicBezTo>
                    <a:pt x="864" y="1425"/>
                    <a:pt x="866" y="1425"/>
                    <a:pt x="868" y="1425"/>
                  </a:cubicBezTo>
                  <a:cubicBezTo>
                    <a:pt x="886" y="1425"/>
                    <a:pt x="895" y="1395"/>
                    <a:pt x="877" y="1386"/>
                  </a:cubicBezTo>
                  <a:cubicBezTo>
                    <a:pt x="492" y="1208"/>
                    <a:pt x="561" y="755"/>
                    <a:pt x="449" y="415"/>
                  </a:cubicBezTo>
                  <a:cubicBezTo>
                    <a:pt x="386" y="227"/>
                    <a:pt x="26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6"/>
            <p:cNvSpPr/>
            <p:nvPr/>
          </p:nvSpPr>
          <p:spPr>
            <a:xfrm>
              <a:off x="5748275" y="2124300"/>
              <a:ext cx="87100" cy="62775"/>
            </a:xfrm>
            <a:custGeom>
              <a:avLst/>
              <a:gdLst/>
              <a:ahLst/>
              <a:cxnLst/>
              <a:rect l="l" t="t" r="r" b="b"/>
              <a:pathLst>
                <a:path w="3484" h="2511" extrusionOk="0">
                  <a:moveTo>
                    <a:pt x="1191" y="0"/>
                  </a:moveTo>
                  <a:cubicBezTo>
                    <a:pt x="902" y="0"/>
                    <a:pt x="619" y="67"/>
                    <a:pt x="329" y="67"/>
                  </a:cubicBezTo>
                  <a:cubicBezTo>
                    <a:pt x="229" y="67"/>
                    <a:pt x="127" y="59"/>
                    <a:pt x="24" y="37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8" y="37"/>
                    <a:pt x="0" y="55"/>
                    <a:pt x="13" y="62"/>
                  </a:cubicBezTo>
                  <a:cubicBezTo>
                    <a:pt x="176" y="151"/>
                    <a:pt x="300" y="177"/>
                    <a:pt x="446" y="177"/>
                  </a:cubicBezTo>
                  <a:cubicBezTo>
                    <a:pt x="534" y="177"/>
                    <a:pt x="629" y="168"/>
                    <a:pt x="745" y="157"/>
                  </a:cubicBezTo>
                  <a:cubicBezTo>
                    <a:pt x="842" y="148"/>
                    <a:pt x="936" y="143"/>
                    <a:pt x="1028" y="143"/>
                  </a:cubicBezTo>
                  <a:cubicBezTo>
                    <a:pt x="1359" y="143"/>
                    <a:pt x="1666" y="208"/>
                    <a:pt x="1968" y="391"/>
                  </a:cubicBezTo>
                  <a:cubicBezTo>
                    <a:pt x="2733" y="852"/>
                    <a:pt x="3004" y="1715"/>
                    <a:pt x="3356" y="2479"/>
                  </a:cubicBezTo>
                  <a:cubicBezTo>
                    <a:pt x="3366" y="2501"/>
                    <a:pt x="3384" y="2510"/>
                    <a:pt x="3404" y="2510"/>
                  </a:cubicBezTo>
                  <a:cubicBezTo>
                    <a:pt x="3442" y="2510"/>
                    <a:pt x="3483" y="2475"/>
                    <a:pt x="3470" y="2431"/>
                  </a:cubicBezTo>
                  <a:cubicBezTo>
                    <a:pt x="3244" y="1678"/>
                    <a:pt x="2887" y="851"/>
                    <a:pt x="2237" y="370"/>
                  </a:cubicBezTo>
                  <a:cubicBezTo>
                    <a:pt x="2014" y="205"/>
                    <a:pt x="1748" y="77"/>
                    <a:pt x="1473" y="25"/>
                  </a:cubicBezTo>
                  <a:cubicBezTo>
                    <a:pt x="1378" y="7"/>
                    <a:pt x="1284" y="0"/>
                    <a:pt x="1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6"/>
            <p:cNvSpPr/>
            <p:nvPr/>
          </p:nvSpPr>
          <p:spPr>
            <a:xfrm>
              <a:off x="5756900" y="2109075"/>
              <a:ext cx="11100" cy="18500"/>
            </a:xfrm>
            <a:custGeom>
              <a:avLst/>
              <a:gdLst/>
              <a:ahLst/>
              <a:cxnLst/>
              <a:rect l="l" t="t" r="r" b="b"/>
              <a:pathLst>
                <a:path w="444" h="740" extrusionOk="0">
                  <a:moveTo>
                    <a:pt x="153" y="1"/>
                  </a:moveTo>
                  <a:cubicBezTo>
                    <a:pt x="132" y="1"/>
                    <a:pt x="110" y="13"/>
                    <a:pt x="101" y="36"/>
                  </a:cubicBezTo>
                  <a:cubicBezTo>
                    <a:pt x="0" y="296"/>
                    <a:pt x="163" y="633"/>
                    <a:pt x="413" y="738"/>
                  </a:cubicBezTo>
                  <a:cubicBezTo>
                    <a:pt x="416" y="739"/>
                    <a:pt x="418" y="739"/>
                    <a:pt x="421" y="739"/>
                  </a:cubicBezTo>
                  <a:cubicBezTo>
                    <a:pt x="436" y="739"/>
                    <a:pt x="443" y="716"/>
                    <a:pt x="433" y="703"/>
                  </a:cubicBezTo>
                  <a:cubicBezTo>
                    <a:pt x="353" y="614"/>
                    <a:pt x="273" y="505"/>
                    <a:pt x="233" y="391"/>
                  </a:cubicBezTo>
                  <a:cubicBezTo>
                    <a:pt x="195" y="279"/>
                    <a:pt x="200" y="165"/>
                    <a:pt x="201" y="49"/>
                  </a:cubicBezTo>
                  <a:cubicBezTo>
                    <a:pt x="201" y="17"/>
                    <a:pt x="17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6"/>
            <p:cNvSpPr/>
            <p:nvPr/>
          </p:nvSpPr>
          <p:spPr>
            <a:xfrm>
              <a:off x="5760850" y="2105900"/>
              <a:ext cx="63500" cy="21875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865" y="1"/>
                  </a:moveTo>
                  <a:cubicBezTo>
                    <a:pt x="571" y="1"/>
                    <a:pt x="284" y="52"/>
                    <a:pt x="37" y="149"/>
                  </a:cubicBezTo>
                  <a:cubicBezTo>
                    <a:pt x="0" y="163"/>
                    <a:pt x="9" y="215"/>
                    <a:pt x="44" y="215"/>
                  </a:cubicBezTo>
                  <a:cubicBezTo>
                    <a:pt x="47" y="215"/>
                    <a:pt x="51" y="215"/>
                    <a:pt x="54" y="214"/>
                  </a:cubicBezTo>
                  <a:cubicBezTo>
                    <a:pt x="275" y="161"/>
                    <a:pt x="499" y="131"/>
                    <a:pt x="722" y="131"/>
                  </a:cubicBezTo>
                  <a:cubicBezTo>
                    <a:pt x="957" y="131"/>
                    <a:pt x="1191" y="164"/>
                    <a:pt x="1420" y="234"/>
                  </a:cubicBezTo>
                  <a:cubicBezTo>
                    <a:pt x="1837" y="363"/>
                    <a:pt x="2133" y="627"/>
                    <a:pt x="2484" y="869"/>
                  </a:cubicBezTo>
                  <a:cubicBezTo>
                    <a:pt x="2489" y="873"/>
                    <a:pt x="2495" y="875"/>
                    <a:pt x="2500" y="875"/>
                  </a:cubicBezTo>
                  <a:cubicBezTo>
                    <a:pt x="2521" y="875"/>
                    <a:pt x="2539" y="847"/>
                    <a:pt x="2527" y="825"/>
                  </a:cubicBezTo>
                  <a:cubicBezTo>
                    <a:pt x="2211" y="258"/>
                    <a:pt x="1524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6"/>
            <p:cNvSpPr/>
            <p:nvPr/>
          </p:nvSpPr>
          <p:spPr>
            <a:xfrm>
              <a:off x="5731150" y="2095900"/>
              <a:ext cx="36075" cy="14650"/>
            </a:xfrm>
            <a:custGeom>
              <a:avLst/>
              <a:gdLst/>
              <a:ahLst/>
              <a:cxnLst/>
              <a:rect l="l" t="t" r="r" b="b"/>
              <a:pathLst>
                <a:path w="1443" h="586" extrusionOk="0">
                  <a:moveTo>
                    <a:pt x="87" y="1"/>
                  </a:moveTo>
                  <a:cubicBezTo>
                    <a:pt x="40" y="1"/>
                    <a:pt x="0" y="72"/>
                    <a:pt x="42" y="111"/>
                  </a:cubicBezTo>
                  <a:cubicBezTo>
                    <a:pt x="323" y="379"/>
                    <a:pt x="756" y="585"/>
                    <a:pt x="1164" y="585"/>
                  </a:cubicBezTo>
                  <a:cubicBezTo>
                    <a:pt x="1254" y="585"/>
                    <a:pt x="1343" y="575"/>
                    <a:pt x="1429" y="553"/>
                  </a:cubicBezTo>
                  <a:cubicBezTo>
                    <a:pt x="1441" y="550"/>
                    <a:pt x="1442" y="530"/>
                    <a:pt x="1429" y="527"/>
                  </a:cubicBezTo>
                  <a:cubicBezTo>
                    <a:pt x="1208" y="483"/>
                    <a:pt x="983" y="459"/>
                    <a:pt x="767" y="386"/>
                  </a:cubicBezTo>
                  <a:cubicBezTo>
                    <a:pt x="522" y="301"/>
                    <a:pt x="323" y="166"/>
                    <a:pt x="118" y="12"/>
                  </a:cubicBezTo>
                  <a:cubicBezTo>
                    <a:pt x="107" y="4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6"/>
            <p:cNvSpPr/>
            <p:nvPr/>
          </p:nvSpPr>
          <p:spPr>
            <a:xfrm>
              <a:off x="5732825" y="2080150"/>
              <a:ext cx="62925" cy="18825"/>
            </a:xfrm>
            <a:custGeom>
              <a:avLst/>
              <a:gdLst/>
              <a:ahLst/>
              <a:cxnLst/>
              <a:rect l="l" t="t" r="r" b="b"/>
              <a:pathLst>
                <a:path w="2517" h="753" extrusionOk="0">
                  <a:moveTo>
                    <a:pt x="1492" y="0"/>
                  </a:moveTo>
                  <a:cubicBezTo>
                    <a:pt x="915" y="0"/>
                    <a:pt x="325" y="235"/>
                    <a:pt x="15" y="703"/>
                  </a:cubicBezTo>
                  <a:cubicBezTo>
                    <a:pt x="1" y="724"/>
                    <a:pt x="21" y="752"/>
                    <a:pt x="43" y="752"/>
                  </a:cubicBezTo>
                  <a:cubicBezTo>
                    <a:pt x="49" y="752"/>
                    <a:pt x="54" y="750"/>
                    <a:pt x="59" y="747"/>
                  </a:cubicBezTo>
                  <a:cubicBezTo>
                    <a:pt x="571" y="376"/>
                    <a:pt x="1061" y="164"/>
                    <a:pt x="1604" y="164"/>
                  </a:cubicBezTo>
                  <a:cubicBezTo>
                    <a:pt x="1876" y="164"/>
                    <a:pt x="2162" y="217"/>
                    <a:pt x="2471" y="330"/>
                  </a:cubicBezTo>
                  <a:cubicBezTo>
                    <a:pt x="2474" y="332"/>
                    <a:pt x="2477" y="332"/>
                    <a:pt x="2481" y="332"/>
                  </a:cubicBezTo>
                  <a:cubicBezTo>
                    <a:pt x="2506" y="332"/>
                    <a:pt x="2516" y="293"/>
                    <a:pt x="2493" y="278"/>
                  </a:cubicBezTo>
                  <a:cubicBezTo>
                    <a:pt x="2212" y="93"/>
                    <a:pt x="1854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6"/>
            <p:cNvSpPr/>
            <p:nvPr/>
          </p:nvSpPr>
          <p:spPr>
            <a:xfrm>
              <a:off x="5738300" y="2053425"/>
              <a:ext cx="34225" cy="29900"/>
            </a:xfrm>
            <a:custGeom>
              <a:avLst/>
              <a:gdLst/>
              <a:ahLst/>
              <a:cxnLst/>
              <a:rect l="l" t="t" r="r" b="b"/>
              <a:pathLst>
                <a:path w="1369" h="1196" extrusionOk="0">
                  <a:moveTo>
                    <a:pt x="77" y="1"/>
                  </a:moveTo>
                  <a:cubicBezTo>
                    <a:pt x="38" y="1"/>
                    <a:pt x="0" y="47"/>
                    <a:pt x="25" y="89"/>
                  </a:cubicBezTo>
                  <a:cubicBezTo>
                    <a:pt x="310" y="568"/>
                    <a:pt x="837" y="958"/>
                    <a:pt x="1332" y="1194"/>
                  </a:cubicBezTo>
                  <a:cubicBezTo>
                    <a:pt x="1335" y="1195"/>
                    <a:pt x="1338" y="1196"/>
                    <a:pt x="1341" y="1196"/>
                  </a:cubicBezTo>
                  <a:cubicBezTo>
                    <a:pt x="1358" y="1196"/>
                    <a:pt x="1369" y="1173"/>
                    <a:pt x="1351" y="1161"/>
                  </a:cubicBezTo>
                  <a:cubicBezTo>
                    <a:pt x="1105" y="1002"/>
                    <a:pt x="866" y="826"/>
                    <a:pt x="652" y="626"/>
                  </a:cubicBezTo>
                  <a:cubicBezTo>
                    <a:pt x="452" y="439"/>
                    <a:pt x="297" y="221"/>
                    <a:pt x="115" y="18"/>
                  </a:cubicBezTo>
                  <a:cubicBezTo>
                    <a:pt x="104" y="6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6"/>
            <p:cNvSpPr/>
            <p:nvPr/>
          </p:nvSpPr>
          <p:spPr>
            <a:xfrm>
              <a:off x="5708650" y="2047450"/>
              <a:ext cx="76575" cy="17075"/>
            </a:xfrm>
            <a:custGeom>
              <a:avLst/>
              <a:gdLst/>
              <a:ahLst/>
              <a:cxnLst/>
              <a:rect l="l" t="t" r="r" b="b"/>
              <a:pathLst>
                <a:path w="3063" h="683" extrusionOk="0">
                  <a:moveTo>
                    <a:pt x="2170" y="1"/>
                  </a:moveTo>
                  <a:cubicBezTo>
                    <a:pt x="1452" y="1"/>
                    <a:pt x="613" y="462"/>
                    <a:pt x="26" y="630"/>
                  </a:cubicBezTo>
                  <a:cubicBezTo>
                    <a:pt x="0" y="638"/>
                    <a:pt x="9" y="672"/>
                    <a:pt x="31" y="674"/>
                  </a:cubicBezTo>
                  <a:cubicBezTo>
                    <a:pt x="88" y="680"/>
                    <a:pt x="145" y="682"/>
                    <a:pt x="200" y="682"/>
                  </a:cubicBezTo>
                  <a:cubicBezTo>
                    <a:pt x="923" y="682"/>
                    <a:pt x="1525" y="213"/>
                    <a:pt x="2199" y="213"/>
                  </a:cubicBezTo>
                  <a:cubicBezTo>
                    <a:pt x="2439" y="213"/>
                    <a:pt x="2688" y="272"/>
                    <a:pt x="2955" y="435"/>
                  </a:cubicBezTo>
                  <a:cubicBezTo>
                    <a:pt x="2965" y="441"/>
                    <a:pt x="2975" y="444"/>
                    <a:pt x="2985" y="444"/>
                  </a:cubicBezTo>
                  <a:cubicBezTo>
                    <a:pt x="3030" y="444"/>
                    <a:pt x="3062" y="383"/>
                    <a:pt x="3026" y="345"/>
                  </a:cubicBezTo>
                  <a:cubicBezTo>
                    <a:pt x="2787" y="93"/>
                    <a:pt x="2491" y="1"/>
                    <a:pt x="2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6"/>
            <p:cNvSpPr/>
            <p:nvPr/>
          </p:nvSpPr>
          <p:spPr>
            <a:xfrm>
              <a:off x="5700925" y="2031375"/>
              <a:ext cx="65150" cy="33300"/>
            </a:xfrm>
            <a:custGeom>
              <a:avLst/>
              <a:gdLst/>
              <a:ahLst/>
              <a:cxnLst/>
              <a:rect l="l" t="t" r="r" b="b"/>
              <a:pathLst>
                <a:path w="2606" h="1332" extrusionOk="0">
                  <a:moveTo>
                    <a:pt x="2142" y="1"/>
                  </a:moveTo>
                  <a:cubicBezTo>
                    <a:pt x="1615" y="1"/>
                    <a:pt x="1067" y="118"/>
                    <a:pt x="631" y="404"/>
                  </a:cubicBezTo>
                  <a:cubicBezTo>
                    <a:pt x="319" y="610"/>
                    <a:pt x="16" y="1012"/>
                    <a:pt x="369" y="1323"/>
                  </a:cubicBezTo>
                  <a:cubicBezTo>
                    <a:pt x="375" y="1329"/>
                    <a:pt x="383" y="1332"/>
                    <a:pt x="391" y="1332"/>
                  </a:cubicBezTo>
                  <a:cubicBezTo>
                    <a:pt x="416" y="1332"/>
                    <a:pt x="439" y="1307"/>
                    <a:pt x="422" y="1282"/>
                  </a:cubicBezTo>
                  <a:cubicBezTo>
                    <a:pt x="1" y="646"/>
                    <a:pt x="1117" y="340"/>
                    <a:pt x="1482" y="272"/>
                  </a:cubicBezTo>
                  <a:cubicBezTo>
                    <a:pt x="1834" y="206"/>
                    <a:pt x="2189" y="194"/>
                    <a:pt x="2540" y="128"/>
                  </a:cubicBezTo>
                  <a:cubicBezTo>
                    <a:pt x="2606" y="115"/>
                    <a:pt x="2581" y="27"/>
                    <a:pt x="2526" y="21"/>
                  </a:cubicBezTo>
                  <a:cubicBezTo>
                    <a:pt x="2400" y="8"/>
                    <a:pt x="2272" y="1"/>
                    <a:pt x="2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6"/>
            <p:cNvSpPr/>
            <p:nvPr/>
          </p:nvSpPr>
          <p:spPr>
            <a:xfrm>
              <a:off x="5673000" y="2013050"/>
              <a:ext cx="77825" cy="35675"/>
            </a:xfrm>
            <a:custGeom>
              <a:avLst/>
              <a:gdLst/>
              <a:ahLst/>
              <a:cxnLst/>
              <a:rect l="l" t="t" r="r" b="b"/>
              <a:pathLst>
                <a:path w="3113" h="1427" extrusionOk="0">
                  <a:moveTo>
                    <a:pt x="2646" y="0"/>
                  </a:moveTo>
                  <a:cubicBezTo>
                    <a:pt x="2094" y="0"/>
                    <a:pt x="1520" y="75"/>
                    <a:pt x="1007" y="239"/>
                  </a:cubicBezTo>
                  <a:cubicBezTo>
                    <a:pt x="815" y="299"/>
                    <a:pt x="625" y="374"/>
                    <a:pt x="480" y="515"/>
                  </a:cubicBezTo>
                  <a:cubicBezTo>
                    <a:pt x="312" y="679"/>
                    <a:pt x="264" y="1027"/>
                    <a:pt x="64" y="1139"/>
                  </a:cubicBezTo>
                  <a:cubicBezTo>
                    <a:pt x="1" y="1175"/>
                    <a:pt x="18" y="1268"/>
                    <a:pt x="83" y="1288"/>
                  </a:cubicBezTo>
                  <a:cubicBezTo>
                    <a:pt x="357" y="1375"/>
                    <a:pt x="641" y="1427"/>
                    <a:pt x="921" y="1427"/>
                  </a:cubicBezTo>
                  <a:cubicBezTo>
                    <a:pt x="1256" y="1427"/>
                    <a:pt x="1587" y="1353"/>
                    <a:pt x="1889" y="1174"/>
                  </a:cubicBezTo>
                  <a:lnTo>
                    <a:pt x="1888" y="1174"/>
                  </a:lnTo>
                  <a:cubicBezTo>
                    <a:pt x="1910" y="1161"/>
                    <a:pt x="1899" y="1130"/>
                    <a:pt x="1877" y="1130"/>
                  </a:cubicBezTo>
                  <a:cubicBezTo>
                    <a:pt x="1875" y="1130"/>
                    <a:pt x="1873" y="1130"/>
                    <a:pt x="1870" y="1131"/>
                  </a:cubicBezTo>
                  <a:cubicBezTo>
                    <a:pt x="1534" y="1220"/>
                    <a:pt x="1230" y="1281"/>
                    <a:pt x="925" y="1281"/>
                  </a:cubicBezTo>
                  <a:cubicBezTo>
                    <a:pt x="714" y="1281"/>
                    <a:pt x="503" y="1253"/>
                    <a:pt x="280" y="1184"/>
                  </a:cubicBezTo>
                  <a:lnTo>
                    <a:pt x="280" y="1184"/>
                  </a:lnTo>
                  <a:cubicBezTo>
                    <a:pt x="300" y="1158"/>
                    <a:pt x="319" y="1126"/>
                    <a:pt x="370" y="1068"/>
                  </a:cubicBezTo>
                  <a:cubicBezTo>
                    <a:pt x="629" y="771"/>
                    <a:pt x="713" y="503"/>
                    <a:pt x="1129" y="379"/>
                  </a:cubicBezTo>
                  <a:cubicBezTo>
                    <a:pt x="1752" y="191"/>
                    <a:pt x="2418" y="153"/>
                    <a:pt x="3063" y="94"/>
                  </a:cubicBezTo>
                  <a:cubicBezTo>
                    <a:pt x="3113" y="88"/>
                    <a:pt x="3113" y="19"/>
                    <a:pt x="3063" y="15"/>
                  </a:cubicBezTo>
                  <a:cubicBezTo>
                    <a:pt x="2927" y="5"/>
                    <a:pt x="2787" y="0"/>
                    <a:pt x="2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6"/>
            <p:cNvSpPr/>
            <p:nvPr/>
          </p:nvSpPr>
          <p:spPr>
            <a:xfrm>
              <a:off x="5688100" y="2002950"/>
              <a:ext cx="12550" cy="20000"/>
            </a:xfrm>
            <a:custGeom>
              <a:avLst/>
              <a:gdLst/>
              <a:ahLst/>
              <a:cxnLst/>
              <a:rect l="l" t="t" r="r" b="b"/>
              <a:pathLst>
                <a:path w="502" h="800" extrusionOk="0">
                  <a:moveTo>
                    <a:pt x="427" y="0"/>
                  </a:moveTo>
                  <a:cubicBezTo>
                    <a:pt x="424" y="0"/>
                    <a:pt x="420" y="1"/>
                    <a:pt x="417" y="1"/>
                  </a:cubicBezTo>
                  <a:cubicBezTo>
                    <a:pt x="271" y="25"/>
                    <a:pt x="158" y="214"/>
                    <a:pt x="100" y="338"/>
                  </a:cubicBezTo>
                  <a:cubicBezTo>
                    <a:pt x="34" y="476"/>
                    <a:pt x="0" y="636"/>
                    <a:pt x="45" y="785"/>
                  </a:cubicBezTo>
                  <a:cubicBezTo>
                    <a:pt x="47" y="795"/>
                    <a:pt x="56" y="799"/>
                    <a:pt x="64" y="799"/>
                  </a:cubicBezTo>
                  <a:cubicBezTo>
                    <a:pt x="73" y="799"/>
                    <a:pt x="81" y="795"/>
                    <a:pt x="84" y="785"/>
                  </a:cubicBezTo>
                  <a:cubicBezTo>
                    <a:pt x="124" y="647"/>
                    <a:pt x="153" y="512"/>
                    <a:pt x="225" y="386"/>
                  </a:cubicBezTo>
                  <a:cubicBezTo>
                    <a:pt x="293" y="269"/>
                    <a:pt x="422" y="198"/>
                    <a:pt x="479" y="85"/>
                  </a:cubicBezTo>
                  <a:cubicBezTo>
                    <a:pt x="501" y="42"/>
                    <a:pt x="470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6"/>
            <p:cNvSpPr/>
            <p:nvPr/>
          </p:nvSpPr>
          <p:spPr>
            <a:xfrm>
              <a:off x="5644475" y="2003425"/>
              <a:ext cx="79325" cy="14550"/>
            </a:xfrm>
            <a:custGeom>
              <a:avLst/>
              <a:gdLst/>
              <a:ahLst/>
              <a:cxnLst/>
              <a:rect l="l" t="t" r="r" b="b"/>
              <a:pathLst>
                <a:path w="3173" h="582" extrusionOk="0">
                  <a:moveTo>
                    <a:pt x="2676" y="0"/>
                  </a:moveTo>
                  <a:cubicBezTo>
                    <a:pt x="2412" y="0"/>
                    <a:pt x="2154" y="61"/>
                    <a:pt x="1883" y="143"/>
                  </a:cubicBezTo>
                  <a:cubicBezTo>
                    <a:pt x="1441" y="277"/>
                    <a:pt x="1064" y="396"/>
                    <a:pt x="653" y="396"/>
                  </a:cubicBezTo>
                  <a:cubicBezTo>
                    <a:pt x="464" y="396"/>
                    <a:pt x="269" y="371"/>
                    <a:pt x="56" y="310"/>
                  </a:cubicBezTo>
                  <a:cubicBezTo>
                    <a:pt x="52" y="309"/>
                    <a:pt x="48" y="308"/>
                    <a:pt x="45" y="308"/>
                  </a:cubicBezTo>
                  <a:cubicBezTo>
                    <a:pt x="11" y="308"/>
                    <a:pt x="1" y="354"/>
                    <a:pt x="29" y="375"/>
                  </a:cubicBezTo>
                  <a:cubicBezTo>
                    <a:pt x="234" y="527"/>
                    <a:pt x="455" y="582"/>
                    <a:pt x="687" y="582"/>
                  </a:cubicBezTo>
                  <a:cubicBezTo>
                    <a:pt x="825" y="582"/>
                    <a:pt x="966" y="563"/>
                    <a:pt x="1112" y="534"/>
                  </a:cubicBezTo>
                  <a:cubicBezTo>
                    <a:pt x="1725" y="414"/>
                    <a:pt x="2251" y="136"/>
                    <a:pt x="2869" y="136"/>
                  </a:cubicBezTo>
                  <a:cubicBezTo>
                    <a:pt x="2950" y="136"/>
                    <a:pt x="3032" y="140"/>
                    <a:pt x="3116" y="151"/>
                  </a:cubicBezTo>
                  <a:cubicBezTo>
                    <a:pt x="3118" y="151"/>
                    <a:pt x="3120" y="151"/>
                    <a:pt x="3122" y="151"/>
                  </a:cubicBezTo>
                  <a:cubicBezTo>
                    <a:pt x="3169" y="151"/>
                    <a:pt x="3173" y="77"/>
                    <a:pt x="3128" y="64"/>
                  </a:cubicBezTo>
                  <a:cubicBezTo>
                    <a:pt x="2973" y="19"/>
                    <a:pt x="2823" y="0"/>
                    <a:pt x="2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6"/>
            <p:cNvSpPr/>
            <p:nvPr/>
          </p:nvSpPr>
          <p:spPr>
            <a:xfrm>
              <a:off x="5646100" y="1974150"/>
              <a:ext cx="66200" cy="40725"/>
            </a:xfrm>
            <a:custGeom>
              <a:avLst/>
              <a:gdLst/>
              <a:ahLst/>
              <a:cxnLst/>
              <a:rect l="l" t="t" r="r" b="b"/>
              <a:pathLst>
                <a:path w="2648" h="1629" extrusionOk="0">
                  <a:moveTo>
                    <a:pt x="1976" y="1"/>
                  </a:moveTo>
                  <a:cubicBezTo>
                    <a:pt x="1072" y="1"/>
                    <a:pt x="185" y="656"/>
                    <a:pt x="8" y="1569"/>
                  </a:cubicBezTo>
                  <a:cubicBezTo>
                    <a:pt x="0" y="1606"/>
                    <a:pt x="27" y="1628"/>
                    <a:pt x="54" y="1628"/>
                  </a:cubicBezTo>
                  <a:cubicBezTo>
                    <a:pt x="73" y="1628"/>
                    <a:pt x="93" y="1618"/>
                    <a:pt x="103" y="1594"/>
                  </a:cubicBezTo>
                  <a:cubicBezTo>
                    <a:pt x="497" y="652"/>
                    <a:pt x="1187" y="176"/>
                    <a:pt x="2127" y="176"/>
                  </a:cubicBezTo>
                  <a:cubicBezTo>
                    <a:pt x="2265" y="176"/>
                    <a:pt x="2409" y="186"/>
                    <a:pt x="2558" y="207"/>
                  </a:cubicBezTo>
                  <a:cubicBezTo>
                    <a:pt x="2562" y="208"/>
                    <a:pt x="2565" y="208"/>
                    <a:pt x="2568" y="208"/>
                  </a:cubicBezTo>
                  <a:cubicBezTo>
                    <a:pt x="2627" y="208"/>
                    <a:pt x="2648" y="128"/>
                    <a:pt x="2586" y="107"/>
                  </a:cubicBezTo>
                  <a:cubicBezTo>
                    <a:pt x="2387" y="34"/>
                    <a:pt x="2181" y="1"/>
                    <a:pt x="1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6"/>
            <p:cNvSpPr/>
            <p:nvPr/>
          </p:nvSpPr>
          <p:spPr>
            <a:xfrm>
              <a:off x="5604075" y="1980325"/>
              <a:ext cx="71200" cy="15000"/>
            </a:xfrm>
            <a:custGeom>
              <a:avLst/>
              <a:gdLst/>
              <a:ahLst/>
              <a:cxnLst/>
              <a:rect l="l" t="t" r="r" b="b"/>
              <a:pathLst>
                <a:path w="2848" h="600" extrusionOk="0">
                  <a:moveTo>
                    <a:pt x="2779" y="1"/>
                  </a:moveTo>
                  <a:cubicBezTo>
                    <a:pt x="2774" y="1"/>
                    <a:pt x="2769" y="1"/>
                    <a:pt x="2763" y="3"/>
                  </a:cubicBezTo>
                  <a:cubicBezTo>
                    <a:pt x="2347" y="152"/>
                    <a:pt x="1945" y="308"/>
                    <a:pt x="1509" y="389"/>
                  </a:cubicBezTo>
                  <a:cubicBezTo>
                    <a:pt x="1007" y="482"/>
                    <a:pt x="530" y="461"/>
                    <a:pt x="27" y="476"/>
                  </a:cubicBezTo>
                  <a:cubicBezTo>
                    <a:pt x="6" y="476"/>
                    <a:pt x="1" y="507"/>
                    <a:pt x="22" y="513"/>
                  </a:cubicBezTo>
                  <a:cubicBezTo>
                    <a:pt x="266" y="572"/>
                    <a:pt x="527" y="599"/>
                    <a:pt x="794" y="599"/>
                  </a:cubicBezTo>
                  <a:cubicBezTo>
                    <a:pt x="1493" y="599"/>
                    <a:pt x="2232" y="410"/>
                    <a:pt x="2802" y="96"/>
                  </a:cubicBezTo>
                  <a:cubicBezTo>
                    <a:pt x="2848" y="71"/>
                    <a:pt x="2825" y="1"/>
                    <a:pt x="2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6"/>
            <p:cNvSpPr/>
            <p:nvPr/>
          </p:nvSpPr>
          <p:spPr>
            <a:xfrm>
              <a:off x="5602925" y="1957275"/>
              <a:ext cx="88300" cy="36850"/>
            </a:xfrm>
            <a:custGeom>
              <a:avLst/>
              <a:gdLst/>
              <a:ahLst/>
              <a:cxnLst/>
              <a:rect l="l" t="t" r="r" b="b"/>
              <a:pathLst>
                <a:path w="3532" h="1474" extrusionOk="0">
                  <a:moveTo>
                    <a:pt x="2804" y="0"/>
                  </a:moveTo>
                  <a:cubicBezTo>
                    <a:pt x="2210" y="0"/>
                    <a:pt x="1599" y="159"/>
                    <a:pt x="1072" y="386"/>
                  </a:cubicBezTo>
                  <a:cubicBezTo>
                    <a:pt x="621" y="579"/>
                    <a:pt x="0" y="877"/>
                    <a:pt x="83" y="1454"/>
                  </a:cubicBezTo>
                  <a:cubicBezTo>
                    <a:pt x="85" y="1468"/>
                    <a:pt x="95" y="1474"/>
                    <a:pt x="106" y="1474"/>
                  </a:cubicBezTo>
                  <a:cubicBezTo>
                    <a:pt x="118" y="1474"/>
                    <a:pt x="131" y="1467"/>
                    <a:pt x="135" y="1454"/>
                  </a:cubicBezTo>
                  <a:cubicBezTo>
                    <a:pt x="510" y="224"/>
                    <a:pt x="2456" y="229"/>
                    <a:pt x="3472" y="162"/>
                  </a:cubicBezTo>
                  <a:cubicBezTo>
                    <a:pt x="3519" y="159"/>
                    <a:pt x="3532" y="90"/>
                    <a:pt x="3483" y="78"/>
                  </a:cubicBezTo>
                  <a:cubicBezTo>
                    <a:pt x="3263" y="24"/>
                    <a:pt x="3035" y="0"/>
                    <a:pt x="2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6"/>
            <p:cNvSpPr/>
            <p:nvPr/>
          </p:nvSpPr>
          <p:spPr>
            <a:xfrm>
              <a:off x="5570825" y="1935900"/>
              <a:ext cx="85725" cy="43850"/>
            </a:xfrm>
            <a:custGeom>
              <a:avLst/>
              <a:gdLst/>
              <a:ahLst/>
              <a:cxnLst/>
              <a:rect l="l" t="t" r="r" b="b"/>
              <a:pathLst>
                <a:path w="3429" h="1754" extrusionOk="0">
                  <a:moveTo>
                    <a:pt x="3096" y="1"/>
                  </a:moveTo>
                  <a:cubicBezTo>
                    <a:pt x="1920" y="1"/>
                    <a:pt x="211" y="379"/>
                    <a:pt x="4" y="1716"/>
                  </a:cubicBezTo>
                  <a:cubicBezTo>
                    <a:pt x="1" y="1736"/>
                    <a:pt x="18" y="1753"/>
                    <a:pt x="35" y="1753"/>
                  </a:cubicBezTo>
                  <a:cubicBezTo>
                    <a:pt x="43" y="1753"/>
                    <a:pt x="51" y="1749"/>
                    <a:pt x="57" y="1738"/>
                  </a:cubicBezTo>
                  <a:cubicBezTo>
                    <a:pt x="783" y="368"/>
                    <a:pt x="1938" y="277"/>
                    <a:pt x="3350" y="126"/>
                  </a:cubicBezTo>
                  <a:cubicBezTo>
                    <a:pt x="3426" y="117"/>
                    <a:pt x="3428" y="10"/>
                    <a:pt x="3350" y="7"/>
                  </a:cubicBezTo>
                  <a:cubicBezTo>
                    <a:pt x="3269" y="3"/>
                    <a:pt x="3184" y="1"/>
                    <a:pt x="3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6"/>
            <p:cNvSpPr/>
            <p:nvPr/>
          </p:nvSpPr>
          <p:spPr>
            <a:xfrm>
              <a:off x="5569250" y="1962775"/>
              <a:ext cx="70025" cy="16475"/>
            </a:xfrm>
            <a:custGeom>
              <a:avLst/>
              <a:gdLst/>
              <a:ahLst/>
              <a:cxnLst/>
              <a:rect l="l" t="t" r="r" b="b"/>
              <a:pathLst>
                <a:path w="2801" h="659" extrusionOk="0">
                  <a:moveTo>
                    <a:pt x="2753" y="0"/>
                  </a:moveTo>
                  <a:cubicBezTo>
                    <a:pt x="2749" y="0"/>
                    <a:pt x="2744" y="1"/>
                    <a:pt x="2740" y="3"/>
                  </a:cubicBezTo>
                  <a:cubicBezTo>
                    <a:pt x="2212" y="172"/>
                    <a:pt x="1710" y="235"/>
                    <a:pt x="1160" y="279"/>
                  </a:cubicBezTo>
                  <a:cubicBezTo>
                    <a:pt x="763" y="312"/>
                    <a:pt x="384" y="370"/>
                    <a:pt x="37" y="579"/>
                  </a:cubicBezTo>
                  <a:cubicBezTo>
                    <a:pt x="1" y="600"/>
                    <a:pt x="19" y="658"/>
                    <a:pt x="56" y="658"/>
                  </a:cubicBezTo>
                  <a:cubicBezTo>
                    <a:pt x="60" y="658"/>
                    <a:pt x="65" y="658"/>
                    <a:pt x="70" y="656"/>
                  </a:cubicBezTo>
                  <a:cubicBezTo>
                    <a:pt x="902" y="343"/>
                    <a:pt x="2041" y="622"/>
                    <a:pt x="2770" y="74"/>
                  </a:cubicBezTo>
                  <a:cubicBezTo>
                    <a:pt x="2800" y="52"/>
                    <a:pt x="2788" y="0"/>
                    <a:pt x="2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6"/>
            <p:cNvSpPr/>
            <p:nvPr/>
          </p:nvSpPr>
          <p:spPr>
            <a:xfrm>
              <a:off x="5556025" y="1932775"/>
              <a:ext cx="51775" cy="48425"/>
            </a:xfrm>
            <a:custGeom>
              <a:avLst/>
              <a:gdLst/>
              <a:ahLst/>
              <a:cxnLst/>
              <a:rect l="l" t="t" r="r" b="b"/>
              <a:pathLst>
                <a:path w="2071" h="1937" extrusionOk="0">
                  <a:moveTo>
                    <a:pt x="2025" y="1"/>
                  </a:moveTo>
                  <a:cubicBezTo>
                    <a:pt x="2024" y="1"/>
                    <a:pt x="2022" y="1"/>
                    <a:pt x="2021" y="1"/>
                  </a:cubicBezTo>
                  <a:cubicBezTo>
                    <a:pt x="1449" y="69"/>
                    <a:pt x="908" y="449"/>
                    <a:pt x="534" y="874"/>
                  </a:cubicBezTo>
                  <a:cubicBezTo>
                    <a:pt x="301" y="1139"/>
                    <a:pt x="0" y="1666"/>
                    <a:pt x="386" y="1935"/>
                  </a:cubicBezTo>
                  <a:cubicBezTo>
                    <a:pt x="388" y="1936"/>
                    <a:pt x="391" y="1937"/>
                    <a:pt x="393" y="1937"/>
                  </a:cubicBezTo>
                  <a:cubicBezTo>
                    <a:pt x="402" y="1937"/>
                    <a:pt x="411" y="1927"/>
                    <a:pt x="409" y="1917"/>
                  </a:cubicBezTo>
                  <a:cubicBezTo>
                    <a:pt x="106" y="947"/>
                    <a:pt x="1348" y="415"/>
                    <a:pt x="2040" y="70"/>
                  </a:cubicBezTo>
                  <a:cubicBezTo>
                    <a:pt x="2071" y="56"/>
                    <a:pt x="2059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6"/>
            <p:cNvSpPr/>
            <p:nvPr/>
          </p:nvSpPr>
          <p:spPr>
            <a:xfrm>
              <a:off x="5536775" y="1961650"/>
              <a:ext cx="31525" cy="31200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1204" y="1"/>
                  </a:moveTo>
                  <a:cubicBezTo>
                    <a:pt x="1193" y="1"/>
                    <a:pt x="1182" y="4"/>
                    <a:pt x="1172" y="13"/>
                  </a:cubicBezTo>
                  <a:cubicBezTo>
                    <a:pt x="972" y="196"/>
                    <a:pt x="837" y="454"/>
                    <a:pt x="648" y="652"/>
                  </a:cubicBezTo>
                  <a:cubicBezTo>
                    <a:pt x="458" y="852"/>
                    <a:pt x="239" y="1019"/>
                    <a:pt x="26" y="1194"/>
                  </a:cubicBezTo>
                  <a:cubicBezTo>
                    <a:pt x="0" y="1215"/>
                    <a:pt x="25" y="1247"/>
                    <a:pt x="52" y="1247"/>
                  </a:cubicBezTo>
                  <a:cubicBezTo>
                    <a:pt x="57" y="1247"/>
                    <a:pt x="62" y="1247"/>
                    <a:pt x="66" y="1245"/>
                  </a:cubicBezTo>
                  <a:cubicBezTo>
                    <a:pt x="334" y="1119"/>
                    <a:pt x="563" y="932"/>
                    <a:pt x="773" y="723"/>
                  </a:cubicBezTo>
                  <a:cubicBezTo>
                    <a:pt x="951" y="546"/>
                    <a:pt x="1182" y="306"/>
                    <a:pt x="1251" y="59"/>
                  </a:cubicBezTo>
                  <a:cubicBezTo>
                    <a:pt x="1261" y="25"/>
                    <a:pt x="1233" y="1"/>
                    <a:pt x="1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6"/>
            <p:cNvSpPr/>
            <p:nvPr/>
          </p:nvSpPr>
          <p:spPr>
            <a:xfrm>
              <a:off x="5525825" y="1930925"/>
              <a:ext cx="40450" cy="62250"/>
            </a:xfrm>
            <a:custGeom>
              <a:avLst/>
              <a:gdLst/>
              <a:ahLst/>
              <a:cxnLst/>
              <a:rect l="l" t="t" r="r" b="b"/>
              <a:pathLst>
                <a:path w="1618" h="2490" extrusionOk="0">
                  <a:moveTo>
                    <a:pt x="1569" y="1"/>
                  </a:moveTo>
                  <a:cubicBezTo>
                    <a:pt x="1565" y="1"/>
                    <a:pt x="1561" y="2"/>
                    <a:pt x="1557" y="3"/>
                  </a:cubicBezTo>
                  <a:cubicBezTo>
                    <a:pt x="989" y="182"/>
                    <a:pt x="423" y="568"/>
                    <a:pt x="189" y="1136"/>
                  </a:cubicBezTo>
                  <a:cubicBezTo>
                    <a:pt x="0" y="1599"/>
                    <a:pt x="65" y="2232"/>
                    <a:pt x="545" y="2485"/>
                  </a:cubicBezTo>
                  <a:cubicBezTo>
                    <a:pt x="551" y="2489"/>
                    <a:pt x="557" y="2490"/>
                    <a:pt x="562" y="2490"/>
                  </a:cubicBezTo>
                  <a:cubicBezTo>
                    <a:pt x="590" y="2490"/>
                    <a:pt x="608" y="2456"/>
                    <a:pt x="586" y="2432"/>
                  </a:cubicBezTo>
                  <a:cubicBezTo>
                    <a:pt x="159" y="1947"/>
                    <a:pt x="122" y="1402"/>
                    <a:pt x="520" y="878"/>
                  </a:cubicBezTo>
                  <a:cubicBezTo>
                    <a:pt x="803" y="506"/>
                    <a:pt x="1202" y="314"/>
                    <a:pt x="1585" y="71"/>
                  </a:cubicBezTo>
                  <a:cubicBezTo>
                    <a:pt x="1618" y="50"/>
                    <a:pt x="1602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6"/>
            <p:cNvSpPr/>
            <p:nvPr/>
          </p:nvSpPr>
          <p:spPr>
            <a:xfrm>
              <a:off x="5496900" y="1964325"/>
              <a:ext cx="35000" cy="32925"/>
            </a:xfrm>
            <a:custGeom>
              <a:avLst/>
              <a:gdLst/>
              <a:ahLst/>
              <a:cxnLst/>
              <a:rect l="l" t="t" r="r" b="b"/>
              <a:pathLst>
                <a:path w="1400" h="1317" extrusionOk="0">
                  <a:moveTo>
                    <a:pt x="1342" y="0"/>
                  </a:moveTo>
                  <a:cubicBezTo>
                    <a:pt x="1331" y="0"/>
                    <a:pt x="1321" y="4"/>
                    <a:pt x="1313" y="13"/>
                  </a:cubicBezTo>
                  <a:cubicBezTo>
                    <a:pt x="1123" y="230"/>
                    <a:pt x="976" y="476"/>
                    <a:pt x="766" y="679"/>
                  </a:cubicBezTo>
                  <a:cubicBezTo>
                    <a:pt x="539" y="901"/>
                    <a:pt x="277" y="1060"/>
                    <a:pt x="26" y="1249"/>
                  </a:cubicBezTo>
                  <a:cubicBezTo>
                    <a:pt x="0" y="1268"/>
                    <a:pt x="9" y="1316"/>
                    <a:pt x="40" y="1316"/>
                  </a:cubicBezTo>
                  <a:cubicBezTo>
                    <a:pt x="44" y="1316"/>
                    <a:pt x="49" y="1316"/>
                    <a:pt x="53" y="1314"/>
                  </a:cubicBezTo>
                  <a:cubicBezTo>
                    <a:pt x="574" y="1122"/>
                    <a:pt x="1178" y="574"/>
                    <a:pt x="1388" y="56"/>
                  </a:cubicBezTo>
                  <a:cubicBezTo>
                    <a:pt x="1399" y="27"/>
                    <a:pt x="1370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6"/>
            <p:cNvSpPr/>
            <p:nvPr/>
          </p:nvSpPr>
          <p:spPr>
            <a:xfrm>
              <a:off x="5478425" y="1939250"/>
              <a:ext cx="53050" cy="56225"/>
            </a:xfrm>
            <a:custGeom>
              <a:avLst/>
              <a:gdLst/>
              <a:ahLst/>
              <a:cxnLst/>
              <a:rect l="l" t="t" r="r" b="b"/>
              <a:pathLst>
                <a:path w="2122" h="2249" extrusionOk="0">
                  <a:moveTo>
                    <a:pt x="2067" y="0"/>
                  </a:moveTo>
                  <a:cubicBezTo>
                    <a:pt x="2061" y="0"/>
                    <a:pt x="2054" y="2"/>
                    <a:pt x="2048" y="5"/>
                  </a:cubicBezTo>
                  <a:cubicBezTo>
                    <a:pt x="1457" y="284"/>
                    <a:pt x="1" y="1540"/>
                    <a:pt x="777" y="2245"/>
                  </a:cubicBezTo>
                  <a:cubicBezTo>
                    <a:pt x="779" y="2248"/>
                    <a:pt x="782" y="2248"/>
                    <a:pt x="785" y="2248"/>
                  </a:cubicBezTo>
                  <a:cubicBezTo>
                    <a:pt x="794" y="2248"/>
                    <a:pt x="802" y="2240"/>
                    <a:pt x="795" y="2231"/>
                  </a:cubicBezTo>
                  <a:cubicBezTo>
                    <a:pt x="232" y="1449"/>
                    <a:pt x="1548" y="457"/>
                    <a:pt x="2087" y="73"/>
                  </a:cubicBezTo>
                  <a:cubicBezTo>
                    <a:pt x="2122" y="47"/>
                    <a:pt x="2102" y="0"/>
                    <a:pt x="2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6"/>
            <p:cNvSpPr/>
            <p:nvPr/>
          </p:nvSpPr>
          <p:spPr>
            <a:xfrm>
              <a:off x="5458750" y="1979000"/>
              <a:ext cx="35500" cy="27775"/>
            </a:xfrm>
            <a:custGeom>
              <a:avLst/>
              <a:gdLst/>
              <a:ahLst/>
              <a:cxnLst/>
              <a:rect l="l" t="t" r="r" b="b"/>
              <a:pathLst>
                <a:path w="1420" h="1111" extrusionOk="0">
                  <a:moveTo>
                    <a:pt x="1365" y="1"/>
                  </a:moveTo>
                  <a:cubicBezTo>
                    <a:pt x="1357" y="1"/>
                    <a:pt x="1349" y="3"/>
                    <a:pt x="1341" y="9"/>
                  </a:cubicBezTo>
                  <a:cubicBezTo>
                    <a:pt x="1126" y="167"/>
                    <a:pt x="954" y="388"/>
                    <a:pt x="747" y="559"/>
                  </a:cubicBezTo>
                  <a:cubicBezTo>
                    <a:pt x="522" y="743"/>
                    <a:pt x="226" y="860"/>
                    <a:pt x="23" y="1059"/>
                  </a:cubicBezTo>
                  <a:cubicBezTo>
                    <a:pt x="1" y="1081"/>
                    <a:pt x="21" y="1110"/>
                    <a:pt x="47" y="1110"/>
                  </a:cubicBezTo>
                  <a:cubicBezTo>
                    <a:pt x="49" y="1110"/>
                    <a:pt x="51" y="1110"/>
                    <a:pt x="52" y="1110"/>
                  </a:cubicBezTo>
                  <a:cubicBezTo>
                    <a:pt x="329" y="1067"/>
                    <a:pt x="611" y="833"/>
                    <a:pt x="828" y="665"/>
                  </a:cubicBezTo>
                  <a:cubicBezTo>
                    <a:pt x="1035" y="504"/>
                    <a:pt x="1283" y="308"/>
                    <a:pt x="1404" y="72"/>
                  </a:cubicBezTo>
                  <a:cubicBezTo>
                    <a:pt x="1420" y="42"/>
                    <a:pt x="1396" y="1"/>
                    <a:pt x="1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6"/>
            <p:cNvSpPr/>
            <p:nvPr/>
          </p:nvSpPr>
          <p:spPr>
            <a:xfrm>
              <a:off x="5458450" y="1938275"/>
              <a:ext cx="51025" cy="68075"/>
            </a:xfrm>
            <a:custGeom>
              <a:avLst/>
              <a:gdLst/>
              <a:ahLst/>
              <a:cxnLst/>
              <a:rect l="l" t="t" r="r" b="b"/>
              <a:pathLst>
                <a:path w="2041" h="2723" extrusionOk="0">
                  <a:moveTo>
                    <a:pt x="1983" y="0"/>
                  </a:moveTo>
                  <a:cubicBezTo>
                    <a:pt x="1979" y="0"/>
                    <a:pt x="1975" y="1"/>
                    <a:pt x="1971" y="3"/>
                  </a:cubicBezTo>
                  <a:cubicBezTo>
                    <a:pt x="973" y="386"/>
                    <a:pt x="68" y="1641"/>
                    <a:pt x="2" y="2706"/>
                  </a:cubicBezTo>
                  <a:cubicBezTo>
                    <a:pt x="1" y="2716"/>
                    <a:pt x="10" y="2722"/>
                    <a:pt x="18" y="2722"/>
                  </a:cubicBezTo>
                  <a:cubicBezTo>
                    <a:pt x="23" y="2722"/>
                    <a:pt x="28" y="2720"/>
                    <a:pt x="30" y="2715"/>
                  </a:cubicBezTo>
                  <a:cubicBezTo>
                    <a:pt x="242" y="2212"/>
                    <a:pt x="408" y="1716"/>
                    <a:pt x="735" y="1270"/>
                  </a:cubicBezTo>
                  <a:cubicBezTo>
                    <a:pt x="1093" y="783"/>
                    <a:pt x="1554" y="456"/>
                    <a:pt x="2012" y="74"/>
                  </a:cubicBezTo>
                  <a:cubicBezTo>
                    <a:pt x="2041" y="50"/>
                    <a:pt x="2016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6"/>
            <p:cNvSpPr/>
            <p:nvPr/>
          </p:nvSpPr>
          <p:spPr>
            <a:xfrm>
              <a:off x="5444475" y="1989150"/>
              <a:ext cx="19225" cy="5925"/>
            </a:xfrm>
            <a:custGeom>
              <a:avLst/>
              <a:gdLst/>
              <a:ahLst/>
              <a:cxnLst/>
              <a:rect l="l" t="t" r="r" b="b"/>
              <a:pathLst>
                <a:path w="769" h="237" extrusionOk="0">
                  <a:moveTo>
                    <a:pt x="727" y="0"/>
                  </a:moveTo>
                  <a:cubicBezTo>
                    <a:pt x="724" y="0"/>
                    <a:pt x="722" y="0"/>
                    <a:pt x="720" y="1"/>
                  </a:cubicBezTo>
                  <a:cubicBezTo>
                    <a:pt x="489" y="48"/>
                    <a:pt x="251" y="101"/>
                    <a:pt x="32" y="183"/>
                  </a:cubicBezTo>
                  <a:cubicBezTo>
                    <a:pt x="0" y="196"/>
                    <a:pt x="10" y="237"/>
                    <a:pt x="40" y="237"/>
                  </a:cubicBezTo>
                  <a:cubicBezTo>
                    <a:pt x="42" y="237"/>
                    <a:pt x="44" y="237"/>
                    <a:pt x="46" y="236"/>
                  </a:cubicBezTo>
                  <a:cubicBezTo>
                    <a:pt x="278" y="200"/>
                    <a:pt x="512" y="128"/>
                    <a:pt x="735" y="57"/>
                  </a:cubicBezTo>
                  <a:cubicBezTo>
                    <a:pt x="768" y="46"/>
                    <a:pt x="757" y="0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6"/>
            <p:cNvSpPr/>
            <p:nvPr/>
          </p:nvSpPr>
          <p:spPr>
            <a:xfrm>
              <a:off x="5438875" y="1932875"/>
              <a:ext cx="53450" cy="63375"/>
            </a:xfrm>
            <a:custGeom>
              <a:avLst/>
              <a:gdLst/>
              <a:ahLst/>
              <a:cxnLst/>
              <a:rect l="l" t="t" r="r" b="b"/>
              <a:pathLst>
                <a:path w="2138" h="2535" extrusionOk="0">
                  <a:moveTo>
                    <a:pt x="2107" y="0"/>
                  </a:moveTo>
                  <a:cubicBezTo>
                    <a:pt x="2104" y="0"/>
                    <a:pt x="2101" y="1"/>
                    <a:pt x="2098" y="2"/>
                  </a:cubicBezTo>
                  <a:cubicBezTo>
                    <a:pt x="1539" y="207"/>
                    <a:pt x="1053" y="651"/>
                    <a:pt x="691" y="1114"/>
                  </a:cubicBezTo>
                  <a:cubicBezTo>
                    <a:pt x="398" y="1488"/>
                    <a:pt x="1" y="2030"/>
                    <a:pt x="230" y="2518"/>
                  </a:cubicBezTo>
                  <a:lnTo>
                    <a:pt x="229" y="2517"/>
                  </a:lnTo>
                  <a:lnTo>
                    <a:pt x="229" y="2517"/>
                  </a:lnTo>
                  <a:cubicBezTo>
                    <a:pt x="235" y="2529"/>
                    <a:pt x="246" y="2534"/>
                    <a:pt x="257" y="2534"/>
                  </a:cubicBezTo>
                  <a:cubicBezTo>
                    <a:pt x="279" y="2534"/>
                    <a:pt x="303" y="2515"/>
                    <a:pt x="295" y="2490"/>
                  </a:cubicBezTo>
                  <a:cubicBezTo>
                    <a:pt x="108" y="1946"/>
                    <a:pt x="668" y="1275"/>
                    <a:pt x="1016" y="906"/>
                  </a:cubicBezTo>
                  <a:cubicBezTo>
                    <a:pt x="1342" y="558"/>
                    <a:pt x="1731" y="317"/>
                    <a:pt x="2118" y="48"/>
                  </a:cubicBezTo>
                  <a:cubicBezTo>
                    <a:pt x="2137" y="34"/>
                    <a:pt x="2129" y="0"/>
                    <a:pt x="2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6"/>
            <p:cNvSpPr/>
            <p:nvPr/>
          </p:nvSpPr>
          <p:spPr>
            <a:xfrm>
              <a:off x="5430425" y="1970025"/>
              <a:ext cx="20575" cy="15050"/>
            </a:xfrm>
            <a:custGeom>
              <a:avLst/>
              <a:gdLst/>
              <a:ahLst/>
              <a:cxnLst/>
              <a:rect l="l" t="t" r="r" b="b"/>
              <a:pathLst>
                <a:path w="823" h="602" extrusionOk="0">
                  <a:moveTo>
                    <a:pt x="782" y="0"/>
                  </a:moveTo>
                  <a:cubicBezTo>
                    <a:pt x="777" y="0"/>
                    <a:pt x="771" y="2"/>
                    <a:pt x="766" y="6"/>
                  </a:cubicBezTo>
                  <a:cubicBezTo>
                    <a:pt x="633" y="102"/>
                    <a:pt x="528" y="229"/>
                    <a:pt x="395" y="326"/>
                  </a:cubicBezTo>
                  <a:cubicBezTo>
                    <a:pt x="273" y="414"/>
                    <a:pt x="118" y="463"/>
                    <a:pt x="9" y="567"/>
                  </a:cubicBezTo>
                  <a:cubicBezTo>
                    <a:pt x="0" y="575"/>
                    <a:pt x="4" y="596"/>
                    <a:pt x="18" y="598"/>
                  </a:cubicBezTo>
                  <a:cubicBezTo>
                    <a:pt x="35" y="601"/>
                    <a:pt x="52" y="602"/>
                    <a:pt x="70" y="602"/>
                  </a:cubicBezTo>
                  <a:cubicBezTo>
                    <a:pt x="218" y="602"/>
                    <a:pt x="364" y="512"/>
                    <a:pt x="483" y="429"/>
                  </a:cubicBezTo>
                  <a:cubicBezTo>
                    <a:pt x="627" y="329"/>
                    <a:pt x="759" y="214"/>
                    <a:pt x="816" y="43"/>
                  </a:cubicBezTo>
                  <a:cubicBezTo>
                    <a:pt x="822" y="22"/>
                    <a:pt x="802" y="0"/>
                    <a:pt x="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6"/>
            <p:cNvSpPr/>
            <p:nvPr/>
          </p:nvSpPr>
          <p:spPr>
            <a:xfrm>
              <a:off x="5413325" y="1933150"/>
              <a:ext cx="49000" cy="53225"/>
            </a:xfrm>
            <a:custGeom>
              <a:avLst/>
              <a:gdLst/>
              <a:ahLst/>
              <a:cxnLst/>
              <a:rect l="l" t="t" r="r" b="b"/>
              <a:pathLst>
                <a:path w="1960" h="2129" extrusionOk="0">
                  <a:moveTo>
                    <a:pt x="1908" y="1"/>
                  </a:moveTo>
                  <a:cubicBezTo>
                    <a:pt x="1903" y="1"/>
                    <a:pt x="1897" y="2"/>
                    <a:pt x="1891" y="5"/>
                  </a:cubicBezTo>
                  <a:cubicBezTo>
                    <a:pt x="1201" y="305"/>
                    <a:pt x="1" y="1230"/>
                    <a:pt x="635" y="2107"/>
                  </a:cubicBezTo>
                  <a:cubicBezTo>
                    <a:pt x="646" y="2122"/>
                    <a:pt x="662" y="2129"/>
                    <a:pt x="677" y="2129"/>
                  </a:cubicBezTo>
                  <a:cubicBezTo>
                    <a:pt x="707" y="2129"/>
                    <a:pt x="734" y="2105"/>
                    <a:pt x="724" y="2069"/>
                  </a:cubicBezTo>
                  <a:cubicBezTo>
                    <a:pt x="442" y="1044"/>
                    <a:pt x="1201" y="589"/>
                    <a:pt x="1928" y="66"/>
                  </a:cubicBezTo>
                  <a:cubicBezTo>
                    <a:pt x="1959" y="43"/>
                    <a:pt x="1941" y="1"/>
                    <a:pt x="1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6"/>
            <p:cNvSpPr/>
            <p:nvPr/>
          </p:nvSpPr>
          <p:spPr>
            <a:xfrm>
              <a:off x="5408325" y="1978850"/>
              <a:ext cx="18600" cy="20725"/>
            </a:xfrm>
            <a:custGeom>
              <a:avLst/>
              <a:gdLst/>
              <a:ahLst/>
              <a:cxnLst/>
              <a:rect l="l" t="t" r="r" b="b"/>
              <a:pathLst>
                <a:path w="744" h="829" extrusionOk="0">
                  <a:moveTo>
                    <a:pt x="688" y="1"/>
                  </a:moveTo>
                  <a:cubicBezTo>
                    <a:pt x="674" y="1"/>
                    <a:pt x="659" y="7"/>
                    <a:pt x="651" y="20"/>
                  </a:cubicBezTo>
                  <a:cubicBezTo>
                    <a:pt x="468" y="307"/>
                    <a:pt x="283" y="566"/>
                    <a:pt x="19" y="785"/>
                  </a:cubicBezTo>
                  <a:cubicBezTo>
                    <a:pt x="0" y="801"/>
                    <a:pt x="17" y="828"/>
                    <a:pt x="37" y="828"/>
                  </a:cubicBezTo>
                  <a:cubicBezTo>
                    <a:pt x="41" y="828"/>
                    <a:pt x="46" y="827"/>
                    <a:pt x="50" y="825"/>
                  </a:cubicBezTo>
                  <a:cubicBezTo>
                    <a:pt x="339" y="643"/>
                    <a:pt x="602" y="377"/>
                    <a:pt x="731" y="55"/>
                  </a:cubicBezTo>
                  <a:cubicBezTo>
                    <a:pt x="744" y="23"/>
                    <a:pt x="716" y="1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6"/>
            <p:cNvSpPr/>
            <p:nvPr/>
          </p:nvSpPr>
          <p:spPr>
            <a:xfrm>
              <a:off x="5387450" y="1934625"/>
              <a:ext cx="43700" cy="66725"/>
            </a:xfrm>
            <a:custGeom>
              <a:avLst/>
              <a:gdLst/>
              <a:ahLst/>
              <a:cxnLst/>
              <a:rect l="l" t="t" r="r" b="b"/>
              <a:pathLst>
                <a:path w="1748" h="2669" extrusionOk="0">
                  <a:moveTo>
                    <a:pt x="1691" y="0"/>
                  </a:moveTo>
                  <a:cubicBezTo>
                    <a:pt x="1684" y="0"/>
                    <a:pt x="1677" y="2"/>
                    <a:pt x="1670" y="7"/>
                  </a:cubicBezTo>
                  <a:cubicBezTo>
                    <a:pt x="906" y="555"/>
                    <a:pt x="0" y="1751"/>
                    <a:pt x="793" y="2655"/>
                  </a:cubicBezTo>
                  <a:cubicBezTo>
                    <a:pt x="800" y="2664"/>
                    <a:pt x="810" y="2668"/>
                    <a:pt x="819" y="2668"/>
                  </a:cubicBezTo>
                  <a:cubicBezTo>
                    <a:pt x="846" y="2668"/>
                    <a:pt x="873" y="2635"/>
                    <a:pt x="856" y="2606"/>
                  </a:cubicBezTo>
                  <a:cubicBezTo>
                    <a:pt x="296" y="1565"/>
                    <a:pt x="1041" y="796"/>
                    <a:pt x="1721" y="74"/>
                  </a:cubicBezTo>
                  <a:cubicBezTo>
                    <a:pt x="1747" y="47"/>
                    <a:pt x="1723" y="0"/>
                    <a:pt x="1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6"/>
            <p:cNvSpPr/>
            <p:nvPr/>
          </p:nvSpPr>
          <p:spPr>
            <a:xfrm>
              <a:off x="5336325" y="1983175"/>
              <a:ext cx="68325" cy="22775"/>
            </a:xfrm>
            <a:custGeom>
              <a:avLst/>
              <a:gdLst/>
              <a:ahLst/>
              <a:cxnLst/>
              <a:rect l="l" t="t" r="r" b="b"/>
              <a:pathLst>
                <a:path w="2733" h="911" extrusionOk="0">
                  <a:moveTo>
                    <a:pt x="2633" y="1"/>
                  </a:moveTo>
                  <a:cubicBezTo>
                    <a:pt x="2611" y="1"/>
                    <a:pt x="2589" y="11"/>
                    <a:pt x="2573" y="34"/>
                  </a:cubicBezTo>
                  <a:cubicBezTo>
                    <a:pt x="2281" y="465"/>
                    <a:pt x="1836" y="762"/>
                    <a:pt x="1304" y="762"/>
                  </a:cubicBezTo>
                  <a:cubicBezTo>
                    <a:pt x="1294" y="762"/>
                    <a:pt x="1285" y="762"/>
                    <a:pt x="1275" y="762"/>
                  </a:cubicBezTo>
                  <a:cubicBezTo>
                    <a:pt x="749" y="751"/>
                    <a:pt x="405" y="459"/>
                    <a:pt x="49" y="122"/>
                  </a:cubicBezTo>
                  <a:cubicBezTo>
                    <a:pt x="43" y="116"/>
                    <a:pt x="37" y="114"/>
                    <a:pt x="31" y="114"/>
                  </a:cubicBezTo>
                  <a:cubicBezTo>
                    <a:pt x="15" y="114"/>
                    <a:pt x="0" y="134"/>
                    <a:pt x="9" y="152"/>
                  </a:cubicBezTo>
                  <a:cubicBezTo>
                    <a:pt x="254" y="680"/>
                    <a:pt x="732" y="910"/>
                    <a:pt x="1231" y="910"/>
                  </a:cubicBezTo>
                  <a:cubicBezTo>
                    <a:pt x="1801" y="910"/>
                    <a:pt x="2397" y="609"/>
                    <a:pt x="2699" y="108"/>
                  </a:cubicBezTo>
                  <a:cubicBezTo>
                    <a:pt x="2733" y="52"/>
                    <a:pt x="2684" y="1"/>
                    <a:pt x="2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6"/>
            <p:cNvSpPr/>
            <p:nvPr/>
          </p:nvSpPr>
          <p:spPr>
            <a:xfrm>
              <a:off x="5337700" y="1972425"/>
              <a:ext cx="38775" cy="19875"/>
            </a:xfrm>
            <a:custGeom>
              <a:avLst/>
              <a:gdLst/>
              <a:ahLst/>
              <a:cxnLst/>
              <a:rect l="l" t="t" r="r" b="b"/>
              <a:pathLst>
                <a:path w="1551" h="795" extrusionOk="0">
                  <a:moveTo>
                    <a:pt x="1507" y="0"/>
                  </a:moveTo>
                  <a:cubicBezTo>
                    <a:pt x="1497" y="0"/>
                    <a:pt x="1487" y="4"/>
                    <a:pt x="1480" y="12"/>
                  </a:cubicBezTo>
                  <a:cubicBezTo>
                    <a:pt x="1308" y="198"/>
                    <a:pt x="1205" y="410"/>
                    <a:pt x="968" y="534"/>
                  </a:cubicBezTo>
                  <a:cubicBezTo>
                    <a:pt x="825" y="607"/>
                    <a:pt x="692" y="632"/>
                    <a:pt x="560" y="632"/>
                  </a:cubicBezTo>
                  <a:cubicBezTo>
                    <a:pt x="394" y="632"/>
                    <a:pt x="228" y="594"/>
                    <a:pt x="44" y="566"/>
                  </a:cubicBezTo>
                  <a:lnTo>
                    <a:pt x="44" y="565"/>
                  </a:lnTo>
                  <a:cubicBezTo>
                    <a:pt x="42" y="565"/>
                    <a:pt x="41" y="565"/>
                    <a:pt x="40" y="565"/>
                  </a:cubicBezTo>
                  <a:cubicBezTo>
                    <a:pt x="19" y="565"/>
                    <a:pt x="0" y="590"/>
                    <a:pt x="19" y="608"/>
                  </a:cubicBezTo>
                  <a:cubicBezTo>
                    <a:pt x="152" y="737"/>
                    <a:pt x="343" y="795"/>
                    <a:pt x="544" y="795"/>
                  </a:cubicBezTo>
                  <a:cubicBezTo>
                    <a:pt x="1008" y="795"/>
                    <a:pt x="1530" y="489"/>
                    <a:pt x="1549" y="42"/>
                  </a:cubicBezTo>
                  <a:cubicBezTo>
                    <a:pt x="1550" y="17"/>
                    <a:pt x="1529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6"/>
            <p:cNvSpPr/>
            <p:nvPr/>
          </p:nvSpPr>
          <p:spPr>
            <a:xfrm>
              <a:off x="5363475" y="1928350"/>
              <a:ext cx="48100" cy="50825"/>
            </a:xfrm>
            <a:custGeom>
              <a:avLst/>
              <a:gdLst/>
              <a:ahLst/>
              <a:cxnLst/>
              <a:rect l="l" t="t" r="r" b="b"/>
              <a:pathLst>
                <a:path w="1924" h="2033" extrusionOk="0">
                  <a:moveTo>
                    <a:pt x="1845" y="1"/>
                  </a:moveTo>
                  <a:cubicBezTo>
                    <a:pt x="1825" y="1"/>
                    <a:pt x="1807" y="11"/>
                    <a:pt x="1796" y="34"/>
                  </a:cubicBezTo>
                  <a:cubicBezTo>
                    <a:pt x="1599" y="457"/>
                    <a:pt x="1433" y="848"/>
                    <a:pt x="1114" y="1199"/>
                  </a:cubicBezTo>
                  <a:cubicBezTo>
                    <a:pt x="794" y="1550"/>
                    <a:pt x="406" y="1740"/>
                    <a:pt x="18" y="1994"/>
                  </a:cubicBezTo>
                  <a:cubicBezTo>
                    <a:pt x="0" y="2006"/>
                    <a:pt x="10" y="2032"/>
                    <a:pt x="30" y="2032"/>
                  </a:cubicBezTo>
                  <a:cubicBezTo>
                    <a:pt x="31" y="2032"/>
                    <a:pt x="33" y="2032"/>
                    <a:pt x="34" y="2032"/>
                  </a:cubicBezTo>
                  <a:cubicBezTo>
                    <a:pt x="877" y="1874"/>
                    <a:pt x="1747" y="906"/>
                    <a:pt x="1914" y="84"/>
                  </a:cubicBezTo>
                  <a:cubicBezTo>
                    <a:pt x="1923" y="39"/>
                    <a:pt x="1883" y="1"/>
                    <a:pt x="1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6"/>
            <p:cNvSpPr/>
            <p:nvPr/>
          </p:nvSpPr>
          <p:spPr>
            <a:xfrm>
              <a:off x="5364050" y="1899675"/>
              <a:ext cx="84250" cy="79575"/>
            </a:xfrm>
            <a:custGeom>
              <a:avLst/>
              <a:gdLst/>
              <a:ahLst/>
              <a:cxnLst/>
              <a:rect l="l" t="t" r="r" b="b"/>
              <a:pathLst>
                <a:path w="3370" h="3183" extrusionOk="0">
                  <a:moveTo>
                    <a:pt x="2488" y="1"/>
                  </a:moveTo>
                  <a:cubicBezTo>
                    <a:pt x="1983" y="1"/>
                    <a:pt x="1471" y="187"/>
                    <a:pt x="1080" y="501"/>
                  </a:cubicBezTo>
                  <a:cubicBezTo>
                    <a:pt x="759" y="759"/>
                    <a:pt x="508" y="1100"/>
                    <a:pt x="363" y="1486"/>
                  </a:cubicBezTo>
                  <a:cubicBezTo>
                    <a:pt x="162" y="2022"/>
                    <a:pt x="288" y="2626"/>
                    <a:pt x="14" y="3133"/>
                  </a:cubicBezTo>
                  <a:cubicBezTo>
                    <a:pt x="1" y="3156"/>
                    <a:pt x="22" y="3182"/>
                    <a:pt x="43" y="3182"/>
                  </a:cubicBezTo>
                  <a:cubicBezTo>
                    <a:pt x="50" y="3182"/>
                    <a:pt x="57" y="3179"/>
                    <a:pt x="63" y="3172"/>
                  </a:cubicBezTo>
                  <a:cubicBezTo>
                    <a:pt x="503" y="2660"/>
                    <a:pt x="315" y="1892"/>
                    <a:pt x="634" y="1304"/>
                  </a:cubicBezTo>
                  <a:cubicBezTo>
                    <a:pt x="1071" y="498"/>
                    <a:pt x="1804" y="215"/>
                    <a:pt x="2612" y="215"/>
                  </a:cubicBezTo>
                  <a:cubicBezTo>
                    <a:pt x="2834" y="215"/>
                    <a:pt x="3062" y="236"/>
                    <a:pt x="3291" y="274"/>
                  </a:cubicBezTo>
                  <a:cubicBezTo>
                    <a:pt x="3294" y="275"/>
                    <a:pt x="3296" y="275"/>
                    <a:pt x="3299" y="275"/>
                  </a:cubicBezTo>
                  <a:cubicBezTo>
                    <a:pt x="3340" y="275"/>
                    <a:pt x="3370" y="217"/>
                    <a:pt x="3325" y="194"/>
                  </a:cubicBezTo>
                  <a:cubicBezTo>
                    <a:pt x="3064" y="62"/>
                    <a:pt x="2777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6"/>
            <p:cNvSpPr/>
            <p:nvPr/>
          </p:nvSpPr>
          <p:spPr>
            <a:xfrm>
              <a:off x="5408075" y="1792525"/>
              <a:ext cx="62525" cy="104575"/>
            </a:xfrm>
            <a:custGeom>
              <a:avLst/>
              <a:gdLst/>
              <a:ahLst/>
              <a:cxnLst/>
              <a:rect l="l" t="t" r="r" b="b"/>
              <a:pathLst>
                <a:path w="2501" h="4183" extrusionOk="0">
                  <a:moveTo>
                    <a:pt x="1161" y="0"/>
                  </a:moveTo>
                  <a:cubicBezTo>
                    <a:pt x="524" y="0"/>
                    <a:pt x="0" y="319"/>
                    <a:pt x="186" y="1141"/>
                  </a:cubicBezTo>
                  <a:cubicBezTo>
                    <a:pt x="446" y="2293"/>
                    <a:pt x="1579" y="3461"/>
                    <a:pt x="2459" y="4176"/>
                  </a:cubicBezTo>
                  <a:cubicBezTo>
                    <a:pt x="2464" y="4180"/>
                    <a:pt x="2469" y="4182"/>
                    <a:pt x="2474" y="4182"/>
                  </a:cubicBezTo>
                  <a:cubicBezTo>
                    <a:pt x="2489" y="4182"/>
                    <a:pt x="2501" y="4164"/>
                    <a:pt x="2488" y="4148"/>
                  </a:cubicBezTo>
                  <a:cubicBezTo>
                    <a:pt x="2043" y="3586"/>
                    <a:pt x="1515" y="3099"/>
                    <a:pt x="1092" y="2518"/>
                  </a:cubicBezTo>
                  <a:cubicBezTo>
                    <a:pt x="905" y="2260"/>
                    <a:pt x="731" y="1992"/>
                    <a:pt x="587" y="1709"/>
                  </a:cubicBezTo>
                  <a:cubicBezTo>
                    <a:pt x="479" y="1515"/>
                    <a:pt x="398" y="1311"/>
                    <a:pt x="347" y="1097"/>
                  </a:cubicBezTo>
                  <a:cubicBezTo>
                    <a:pt x="550" y="447"/>
                    <a:pt x="875" y="121"/>
                    <a:pt x="1325" y="121"/>
                  </a:cubicBezTo>
                  <a:cubicBezTo>
                    <a:pt x="1429" y="121"/>
                    <a:pt x="1541" y="139"/>
                    <a:pt x="1659" y="174"/>
                  </a:cubicBezTo>
                  <a:cubicBezTo>
                    <a:pt x="1662" y="175"/>
                    <a:pt x="1665" y="175"/>
                    <a:pt x="1668" y="175"/>
                  </a:cubicBezTo>
                  <a:cubicBezTo>
                    <a:pt x="1731" y="175"/>
                    <a:pt x="1757" y="83"/>
                    <a:pt x="1689" y="66"/>
                  </a:cubicBezTo>
                  <a:cubicBezTo>
                    <a:pt x="1513" y="24"/>
                    <a:pt x="1333" y="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6"/>
            <p:cNvSpPr/>
            <p:nvPr/>
          </p:nvSpPr>
          <p:spPr>
            <a:xfrm>
              <a:off x="5382800" y="1771600"/>
              <a:ext cx="67525" cy="48250"/>
            </a:xfrm>
            <a:custGeom>
              <a:avLst/>
              <a:gdLst/>
              <a:ahLst/>
              <a:cxnLst/>
              <a:rect l="l" t="t" r="r" b="b"/>
              <a:pathLst>
                <a:path w="2701" h="1930" extrusionOk="0">
                  <a:moveTo>
                    <a:pt x="1516" y="0"/>
                  </a:moveTo>
                  <a:cubicBezTo>
                    <a:pt x="1372" y="0"/>
                    <a:pt x="1229" y="25"/>
                    <a:pt x="1094" y="76"/>
                  </a:cubicBezTo>
                  <a:cubicBezTo>
                    <a:pt x="387" y="346"/>
                    <a:pt x="0" y="1298"/>
                    <a:pt x="527" y="1915"/>
                  </a:cubicBezTo>
                  <a:cubicBezTo>
                    <a:pt x="535" y="1925"/>
                    <a:pt x="546" y="1929"/>
                    <a:pt x="557" y="1929"/>
                  </a:cubicBezTo>
                  <a:cubicBezTo>
                    <a:pt x="587" y="1929"/>
                    <a:pt x="618" y="1901"/>
                    <a:pt x="607" y="1869"/>
                  </a:cubicBezTo>
                  <a:cubicBezTo>
                    <a:pt x="366" y="1232"/>
                    <a:pt x="412" y="488"/>
                    <a:pt x="1152" y="213"/>
                  </a:cubicBezTo>
                  <a:cubicBezTo>
                    <a:pt x="1290" y="162"/>
                    <a:pt x="1421" y="138"/>
                    <a:pt x="1544" y="138"/>
                  </a:cubicBezTo>
                  <a:cubicBezTo>
                    <a:pt x="2036" y="138"/>
                    <a:pt x="2403" y="514"/>
                    <a:pt x="2638" y="977"/>
                  </a:cubicBezTo>
                  <a:cubicBezTo>
                    <a:pt x="2644" y="987"/>
                    <a:pt x="2654" y="992"/>
                    <a:pt x="2665" y="992"/>
                  </a:cubicBezTo>
                  <a:cubicBezTo>
                    <a:pt x="2683" y="992"/>
                    <a:pt x="2701" y="980"/>
                    <a:pt x="2699" y="961"/>
                  </a:cubicBezTo>
                  <a:cubicBezTo>
                    <a:pt x="2638" y="367"/>
                    <a:pt x="2074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6"/>
            <p:cNvSpPr/>
            <p:nvPr/>
          </p:nvSpPr>
          <p:spPr>
            <a:xfrm>
              <a:off x="5360275" y="1798450"/>
              <a:ext cx="51275" cy="46300"/>
            </a:xfrm>
            <a:custGeom>
              <a:avLst/>
              <a:gdLst/>
              <a:ahLst/>
              <a:cxnLst/>
              <a:rect l="l" t="t" r="r" b="b"/>
              <a:pathLst>
                <a:path w="2051" h="1852" extrusionOk="0">
                  <a:moveTo>
                    <a:pt x="145" y="1"/>
                  </a:moveTo>
                  <a:cubicBezTo>
                    <a:pt x="106" y="1"/>
                    <a:pt x="67" y="4"/>
                    <a:pt x="28" y="10"/>
                  </a:cubicBezTo>
                  <a:cubicBezTo>
                    <a:pt x="1" y="14"/>
                    <a:pt x="0" y="54"/>
                    <a:pt x="21" y="66"/>
                  </a:cubicBezTo>
                  <a:cubicBezTo>
                    <a:pt x="215" y="175"/>
                    <a:pt x="443" y="204"/>
                    <a:pt x="645" y="303"/>
                  </a:cubicBezTo>
                  <a:cubicBezTo>
                    <a:pt x="859" y="407"/>
                    <a:pt x="1059" y="541"/>
                    <a:pt x="1236" y="701"/>
                  </a:cubicBezTo>
                  <a:cubicBezTo>
                    <a:pt x="1583" y="1015"/>
                    <a:pt x="1821" y="1414"/>
                    <a:pt x="2008" y="1841"/>
                  </a:cubicBezTo>
                  <a:cubicBezTo>
                    <a:pt x="2012" y="1849"/>
                    <a:pt x="2018" y="1852"/>
                    <a:pt x="2024" y="1852"/>
                  </a:cubicBezTo>
                  <a:cubicBezTo>
                    <a:pt x="2036" y="1852"/>
                    <a:pt x="2050" y="1838"/>
                    <a:pt x="2048" y="1823"/>
                  </a:cubicBezTo>
                  <a:cubicBezTo>
                    <a:pt x="1967" y="1297"/>
                    <a:pt x="1670" y="851"/>
                    <a:pt x="1261" y="516"/>
                  </a:cubicBezTo>
                  <a:cubicBezTo>
                    <a:pt x="980" y="286"/>
                    <a:pt x="53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6"/>
            <p:cNvSpPr/>
            <p:nvPr/>
          </p:nvSpPr>
          <p:spPr>
            <a:xfrm>
              <a:off x="5361625" y="1799750"/>
              <a:ext cx="67700" cy="66725"/>
            </a:xfrm>
            <a:custGeom>
              <a:avLst/>
              <a:gdLst/>
              <a:ahLst/>
              <a:cxnLst/>
              <a:rect l="l" t="t" r="r" b="b"/>
              <a:pathLst>
                <a:path w="2708" h="2669" extrusionOk="0">
                  <a:moveTo>
                    <a:pt x="18" y="0"/>
                  </a:moveTo>
                  <a:cubicBezTo>
                    <a:pt x="9" y="0"/>
                    <a:pt x="1" y="8"/>
                    <a:pt x="5" y="17"/>
                  </a:cubicBezTo>
                  <a:cubicBezTo>
                    <a:pt x="238" y="690"/>
                    <a:pt x="419" y="1394"/>
                    <a:pt x="935" y="1913"/>
                  </a:cubicBezTo>
                  <a:cubicBezTo>
                    <a:pt x="1340" y="2320"/>
                    <a:pt x="1938" y="2669"/>
                    <a:pt x="2529" y="2669"/>
                  </a:cubicBezTo>
                  <a:cubicBezTo>
                    <a:pt x="2563" y="2669"/>
                    <a:pt x="2596" y="2668"/>
                    <a:pt x="2630" y="2665"/>
                  </a:cubicBezTo>
                  <a:cubicBezTo>
                    <a:pt x="2693" y="2661"/>
                    <a:pt x="2708" y="2574"/>
                    <a:pt x="2645" y="2556"/>
                  </a:cubicBezTo>
                  <a:cubicBezTo>
                    <a:pt x="1943" y="2354"/>
                    <a:pt x="1343" y="2158"/>
                    <a:pt x="870" y="1561"/>
                  </a:cubicBezTo>
                  <a:cubicBezTo>
                    <a:pt x="496" y="1089"/>
                    <a:pt x="440" y="436"/>
                    <a:pt x="26" y="4"/>
                  </a:cubicBezTo>
                  <a:lnTo>
                    <a:pt x="27" y="4"/>
                  </a:ln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6"/>
            <p:cNvSpPr/>
            <p:nvPr/>
          </p:nvSpPr>
          <p:spPr>
            <a:xfrm>
              <a:off x="5370700" y="1857100"/>
              <a:ext cx="39200" cy="9050"/>
            </a:xfrm>
            <a:custGeom>
              <a:avLst/>
              <a:gdLst/>
              <a:ahLst/>
              <a:cxnLst/>
              <a:rect l="l" t="t" r="r" b="b"/>
              <a:pathLst>
                <a:path w="1568" h="362" extrusionOk="0">
                  <a:moveTo>
                    <a:pt x="968" y="1"/>
                  </a:moveTo>
                  <a:cubicBezTo>
                    <a:pt x="622" y="1"/>
                    <a:pt x="269" y="75"/>
                    <a:pt x="30" y="289"/>
                  </a:cubicBezTo>
                  <a:cubicBezTo>
                    <a:pt x="0" y="316"/>
                    <a:pt x="26" y="361"/>
                    <a:pt x="60" y="361"/>
                  </a:cubicBezTo>
                  <a:cubicBezTo>
                    <a:pt x="64" y="361"/>
                    <a:pt x="67" y="361"/>
                    <a:pt x="71" y="360"/>
                  </a:cubicBezTo>
                  <a:cubicBezTo>
                    <a:pt x="287" y="302"/>
                    <a:pt x="480" y="185"/>
                    <a:pt x="700" y="135"/>
                  </a:cubicBezTo>
                  <a:cubicBezTo>
                    <a:pt x="874" y="94"/>
                    <a:pt x="1049" y="74"/>
                    <a:pt x="1225" y="74"/>
                  </a:cubicBezTo>
                  <a:cubicBezTo>
                    <a:pt x="1330" y="74"/>
                    <a:pt x="1436" y="81"/>
                    <a:pt x="1542" y="96"/>
                  </a:cubicBezTo>
                  <a:cubicBezTo>
                    <a:pt x="1542" y="96"/>
                    <a:pt x="1543" y="96"/>
                    <a:pt x="1544" y="96"/>
                  </a:cubicBezTo>
                  <a:cubicBezTo>
                    <a:pt x="1561" y="96"/>
                    <a:pt x="1568" y="71"/>
                    <a:pt x="1549" y="65"/>
                  </a:cubicBezTo>
                  <a:cubicBezTo>
                    <a:pt x="1375" y="27"/>
                    <a:pt x="1173" y="1"/>
                    <a:pt x="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6"/>
            <p:cNvSpPr/>
            <p:nvPr/>
          </p:nvSpPr>
          <p:spPr>
            <a:xfrm>
              <a:off x="5370625" y="1865175"/>
              <a:ext cx="57575" cy="37500"/>
            </a:xfrm>
            <a:custGeom>
              <a:avLst/>
              <a:gdLst/>
              <a:ahLst/>
              <a:cxnLst/>
              <a:rect l="l" t="t" r="r" b="b"/>
              <a:pathLst>
                <a:path w="2303" h="1500" extrusionOk="0">
                  <a:moveTo>
                    <a:pt x="56" y="1"/>
                  </a:moveTo>
                  <a:cubicBezTo>
                    <a:pt x="46" y="1"/>
                    <a:pt x="35" y="1"/>
                    <a:pt x="24" y="2"/>
                  </a:cubicBezTo>
                  <a:cubicBezTo>
                    <a:pt x="9" y="3"/>
                    <a:pt x="0" y="26"/>
                    <a:pt x="17" y="33"/>
                  </a:cubicBezTo>
                  <a:cubicBezTo>
                    <a:pt x="437" y="247"/>
                    <a:pt x="639" y="742"/>
                    <a:pt x="1013" y="1031"/>
                  </a:cubicBezTo>
                  <a:cubicBezTo>
                    <a:pt x="1319" y="1269"/>
                    <a:pt x="1740" y="1499"/>
                    <a:pt x="2141" y="1499"/>
                  </a:cubicBezTo>
                  <a:cubicBezTo>
                    <a:pt x="2172" y="1499"/>
                    <a:pt x="2202" y="1498"/>
                    <a:pt x="2232" y="1495"/>
                  </a:cubicBezTo>
                  <a:cubicBezTo>
                    <a:pt x="2293" y="1490"/>
                    <a:pt x="2303" y="1413"/>
                    <a:pt x="2246" y="1391"/>
                  </a:cubicBezTo>
                  <a:cubicBezTo>
                    <a:pt x="1688" y="1180"/>
                    <a:pt x="1195" y="1071"/>
                    <a:pt x="775" y="605"/>
                  </a:cubicBezTo>
                  <a:cubicBezTo>
                    <a:pt x="573" y="382"/>
                    <a:pt x="396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6"/>
            <p:cNvSpPr/>
            <p:nvPr/>
          </p:nvSpPr>
          <p:spPr>
            <a:xfrm>
              <a:off x="5496700" y="1992225"/>
              <a:ext cx="77575" cy="112025"/>
            </a:xfrm>
            <a:custGeom>
              <a:avLst/>
              <a:gdLst/>
              <a:ahLst/>
              <a:cxnLst/>
              <a:rect l="l" t="t" r="r" b="b"/>
              <a:pathLst>
                <a:path w="3103" h="4481" extrusionOk="0">
                  <a:moveTo>
                    <a:pt x="310" y="1"/>
                  </a:moveTo>
                  <a:cubicBezTo>
                    <a:pt x="266" y="1"/>
                    <a:pt x="219" y="29"/>
                    <a:pt x="213" y="85"/>
                  </a:cubicBezTo>
                  <a:cubicBezTo>
                    <a:pt x="94" y="1279"/>
                    <a:pt x="1" y="2643"/>
                    <a:pt x="775" y="3656"/>
                  </a:cubicBezTo>
                  <a:cubicBezTo>
                    <a:pt x="1167" y="4170"/>
                    <a:pt x="1742" y="4480"/>
                    <a:pt x="2345" y="4480"/>
                  </a:cubicBezTo>
                  <a:cubicBezTo>
                    <a:pt x="2584" y="4480"/>
                    <a:pt x="2828" y="4431"/>
                    <a:pt x="3066" y="4327"/>
                  </a:cubicBezTo>
                  <a:cubicBezTo>
                    <a:pt x="3102" y="4311"/>
                    <a:pt x="3082" y="4254"/>
                    <a:pt x="3048" y="4254"/>
                  </a:cubicBezTo>
                  <a:cubicBezTo>
                    <a:pt x="3044" y="4254"/>
                    <a:pt x="3040" y="4254"/>
                    <a:pt x="3036" y="4256"/>
                  </a:cubicBezTo>
                  <a:cubicBezTo>
                    <a:pt x="2826" y="4329"/>
                    <a:pt x="2621" y="4363"/>
                    <a:pt x="2424" y="4363"/>
                  </a:cubicBezTo>
                  <a:cubicBezTo>
                    <a:pt x="1529" y="4363"/>
                    <a:pt x="788" y="3668"/>
                    <a:pt x="494" y="2783"/>
                  </a:cubicBezTo>
                  <a:cubicBezTo>
                    <a:pt x="203" y="1914"/>
                    <a:pt x="307" y="980"/>
                    <a:pt x="389" y="85"/>
                  </a:cubicBezTo>
                  <a:cubicBezTo>
                    <a:pt x="394" y="29"/>
                    <a:pt x="353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6"/>
            <p:cNvSpPr/>
            <p:nvPr/>
          </p:nvSpPr>
          <p:spPr>
            <a:xfrm>
              <a:off x="5664550" y="2282300"/>
              <a:ext cx="96225" cy="52250"/>
            </a:xfrm>
            <a:custGeom>
              <a:avLst/>
              <a:gdLst/>
              <a:ahLst/>
              <a:cxnLst/>
              <a:rect l="l" t="t" r="r" b="b"/>
              <a:pathLst>
                <a:path w="3849" h="2090" extrusionOk="0">
                  <a:moveTo>
                    <a:pt x="3849" y="0"/>
                  </a:moveTo>
                  <a:lnTo>
                    <a:pt x="3849" y="0"/>
                  </a:lnTo>
                  <a:cubicBezTo>
                    <a:pt x="3585" y="319"/>
                    <a:pt x="3254" y="640"/>
                    <a:pt x="2883" y="918"/>
                  </a:cubicBezTo>
                  <a:cubicBezTo>
                    <a:pt x="2515" y="1202"/>
                    <a:pt x="2101" y="1433"/>
                    <a:pt x="1696" y="1614"/>
                  </a:cubicBezTo>
                  <a:cubicBezTo>
                    <a:pt x="1696" y="1614"/>
                    <a:pt x="1658" y="1631"/>
                    <a:pt x="1600" y="1657"/>
                  </a:cubicBezTo>
                  <a:cubicBezTo>
                    <a:pt x="1541" y="1680"/>
                    <a:pt x="1463" y="1711"/>
                    <a:pt x="1386" y="1741"/>
                  </a:cubicBezTo>
                  <a:cubicBezTo>
                    <a:pt x="1307" y="1772"/>
                    <a:pt x="1227" y="1795"/>
                    <a:pt x="1167" y="1817"/>
                  </a:cubicBezTo>
                  <a:cubicBezTo>
                    <a:pt x="1108" y="1838"/>
                    <a:pt x="1068" y="1848"/>
                    <a:pt x="1068" y="1848"/>
                  </a:cubicBezTo>
                  <a:lnTo>
                    <a:pt x="947" y="1883"/>
                  </a:lnTo>
                  <a:cubicBezTo>
                    <a:pt x="618" y="1980"/>
                    <a:pt x="308" y="2046"/>
                    <a:pt x="0" y="2090"/>
                  </a:cubicBezTo>
                  <a:cubicBezTo>
                    <a:pt x="95" y="2090"/>
                    <a:pt x="339" y="2079"/>
                    <a:pt x="588" y="2042"/>
                  </a:cubicBezTo>
                  <a:cubicBezTo>
                    <a:pt x="835" y="2002"/>
                    <a:pt x="1088" y="1942"/>
                    <a:pt x="1203" y="1901"/>
                  </a:cubicBezTo>
                  <a:lnTo>
                    <a:pt x="1292" y="1872"/>
                  </a:lnTo>
                  <a:cubicBezTo>
                    <a:pt x="1345" y="1855"/>
                    <a:pt x="1415" y="1830"/>
                    <a:pt x="1484" y="1802"/>
                  </a:cubicBezTo>
                  <a:cubicBezTo>
                    <a:pt x="1553" y="1774"/>
                    <a:pt x="1624" y="1748"/>
                    <a:pt x="1674" y="1725"/>
                  </a:cubicBezTo>
                  <a:cubicBezTo>
                    <a:pt x="1725" y="1702"/>
                    <a:pt x="1760" y="1687"/>
                    <a:pt x="1760" y="1687"/>
                  </a:cubicBezTo>
                  <a:cubicBezTo>
                    <a:pt x="2003" y="1581"/>
                    <a:pt x="2246" y="1448"/>
                    <a:pt x="2481" y="1301"/>
                  </a:cubicBezTo>
                  <a:cubicBezTo>
                    <a:pt x="2831" y="1080"/>
                    <a:pt x="3114" y="833"/>
                    <a:pt x="3399" y="549"/>
                  </a:cubicBezTo>
                  <a:cubicBezTo>
                    <a:pt x="3712" y="228"/>
                    <a:pt x="3712" y="205"/>
                    <a:pt x="3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6"/>
            <p:cNvSpPr/>
            <p:nvPr/>
          </p:nvSpPr>
          <p:spPr>
            <a:xfrm>
              <a:off x="5680575" y="2271550"/>
              <a:ext cx="80150" cy="58950"/>
            </a:xfrm>
            <a:custGeom>
              <a:avLst/>
              <a:gdLst/>
              <a:ahLst/>
              <a:cxnLst/>
              <a:rect l="l" t="t" r="r" b="b"/>
              <a:pathLst>
                <a:path w="3206" h="2358" extrusionOk="0">
                  <a:moveTo>
                    <a:pt x="3206" y="0"/>
                  </a:moveTo>
                  <a:cubicBezTo>
                    <a:pt x="2990" y="306"/>
                    <a:pt x="2722" y="622"/>
                    <a:pt x="2418" y="911"/>
                  </a:cubicBezTo>
                  <a:cubicBezTo>
                    <a:pt x="2117" y="1201"/>
                    <a:pt x="1775" y="1459"/>
                    <a:pt x="1438" y="1674"/>
                  </a:cubicBezTo>
                  <a:cubicBezTo>
                    <a:pt x="1438" y="1674"/>
                    <a:pt x="1406" y="1693"/>
                    <a:pt x="1358" y="1725"/>
                  </a:cubicBezTo>
                  <a:cubicBezTo>
                    <a:pt x="1309" y="1753"/>
                    <a:pt x="1243" y="1791"/>
                    <a:pt x="1178" y="1830"/>
                  </a:cubicBezTo>
                  <a:cubicBezTo>
                    <a:pt x="1112" y="1866"/>
                    <a:pt x="1044" y="1900"/>
                    <a:pt x="994" y="1927"/>
                  </a:cubicBezTo>
                  <a:cubicBezTo>
                    <a:pt x="945" y="1954"/>
                    <a:pt x="910" y="1970"/>
                    <a:pt x="910" y="1970"/>
                  </a:cubicBezTo>
                  <a:lnTo>
                    <a:pt x="807" y="2019"/>
                  </a:lnTo>
                  <a:cubicBezTo>
                    <a:pt x="529" y="2155"/>
                    <a:pt x="266" y="2265"/>
                    <a:pt x="1" y="2357"/>
                  </a:cubicBezTo>
                  <a:cubicBezTo>
                    <a:pt x="85" y="2342"/>
                    <a:pt x="300" y="2292"/>
                    <a:pt x="515" y="2221"/>
                  </a:cubicBezTo>
                  <a:cubicBezTo>
                    <a:pt x="731" y="2149"/>
                    <a:pt x="946" y="2059"/>
                    <a:pt x="1043" y="2006"/>
                  </a:cubicBezTo>
                  <a:cubicBezTo>
                    <a:pt x="1043" y="2006"/>
                    <a:pt x="1072" y="1991"/>
                    <a:pt x="1118" y="1967"/>
                  </a:cubicBezTo>
                  <a:cubicBezTo>
                    <a:pt x="1162" y="1944"/>
                    <a:pt x="1221" y="1912"/>
                    <a:pt x="1279" y="1877"/>
                  </a:cubicBezTo>
                  <a:cubicBezTo>
                    <a:pt x="1397" y="1811"/>
                    <a:pt x="1509" y="1738"/>
                    <a:pt x="1509" y="1738"/>
                  </a:cubicBezTo>
                  <a:cubicBezTo>
                    <a:pt x="1712" y="1611"/>
                    <a:pt x="1912" y="1463"/>
                    <a:pt x="2106" y="1304"/>
                  </a:cubicBezTo>
                  <a:cubicBezTo>
                    <a:pt x="2394" y="1065"/>
                    <a:pt x="2620" y="814"/>
                    <a:pt x="2849" y="533"/>
                  </a:cubicBezTo>
                  <a:cubicBezTo>
                    <a:pt x="3101" y="215"/>
                    <a:pt x="3100" y="196"/>
                    <a:pt x="3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6"/>
            <p:cNvSpPr/>
            <p:nvPr/>
          </p:nvSpPr>
          <p:spPr>
            <a:xfrm>
              <a:off x="5656325" y="2255150"/>
              <a:ext cx="154075" cy="93100"/>
            </a:xfrm>
            <a:custGeom>
              <a:avLst/>
              <a:gdLst/>
              <a:ahLst/>
              <a:cxnLst/>
              <a:rect l="l" t="t" r="r" b="b"/>
              <a:pathLst>
                <a:path w="6163" h="3724" extrusionOk="0">
                  <a:moveTo>
                    <a:pt x="6162" y="1"/>
                  </a:moveTo>
                  <a:cubicBezTo>
                    <a:pt x="6119" y="74"/>
                    <a:pt x="6046" y="194"/>
                    <a:pt x="5959" y="340"/>
                  </a:cubicBezTo>
                  <a:cubicBezTo>
                    <a:pt x="5917" y="417"/>
                    <a:pt x="5858" y="493"/>
                    <a:pt x="5803" y="575"/>
                  </a:cubicBezTo>
                  <a:cubicBezTo>
                    <a:pt x="5745" y="656"/>
                    <a:pt x="5690" y="745"/>
                    <a:pt x="5626" y="827"/>
                  </a:cubicBezTo>
                  <a:cubicBezTo>
                    <a:pt x="5371" y="1159"/>
                    <a:pt x="5083" y="1475"/>
                    <a:pt x="4937" y="1614"/>
                  </a:cubicBezTo>
                  <a:cubicBezTo>
                    <a:pt x="4937" y="1614"/>
                    <a:pt x="4893" y="1658"/>
                    <a:pt x="4828" y="1723"/>
                  </a:cubicBezTo>
                  <a:cubicBezTo>
                    <a:pt x="4794" y="1756"/>
                    <a:pt x="4756" y="1794"/>
                    <a:pt x="4715" y="1835"/>
                  </a:cubicBezTo>
                  <a:cubicBezTo>
                    <a:pt x="4672" y="1873"/>
                    <a:pt x="4625" y="1914"/>
                    <a:pt x="4579" y="1954"/>
                  </a:cubicBezTo>
                  <a:cubicBezTo>
                    <a:pt x="4485" y="2034"/>
                    <a:pt x="4394" y="2118"/>
                    <a:pt x="4321" y="2174"/>
                  </a:cubicBezTo>
                  <a:cubicBezTo>
                    <a:pt x="4247" y="2229"/>
                    <a:pt x="4197" y="2267"/>
                    <a:pt x="4197" y="2267"/>
                  </a:cubicBezTo>
                  <a:cubicBezTo>
                    <a:pt x="3851" y="2539"/>
                    <a:pt x="3458" y="2773"/>
                    <a:pt x="3048" y="2978"/>
                  </a:cubicBezTo>
                  <a:cubicBezTo>
                    <a:pt x="2432" y="3276"/>
                    <a:pt x="1844" y="3485"/>
                    <a:pt x="1183" y="3601"/>
                  </a:cubicBezTo>
                  <a:cubicBezTo>
                    <a:pt x="1091" y="3616"/>
                    <a:pt x="1010" y="3630"/>
                    <a:pt x="937" y="3642"/>
                  </a:cubicBezTo>
                  <a:cubicBezTo>
                    <a:pt x="865" y="3649"/>
                    <a:pt x="801" y="3655"/>
                    <a:pt x="745" y="3660"/>
                  </a:cubicBezTo>
                  <a:cubicBezTo>
                    <a:pt x="631" y="3672"/>
                    <a:pt x="546" y="3682"/>
                    <a:pt x="469" y="3689"/>
                  </a:cubicBezTo>
                  <a:cubicBezTo>
                    <a:pt x="318" y="3696"/>
                    <a:pt x="208" y="3703"/>
                    <a:pt x="1" y="3718"/>
                  </a:cubicBezTo>
                  <a:cubicBezTo>
                    <a:pt x="79" y="3722"/>
                    <a:pt x="158" y="3723"/>
                    <a:pt x="238" y="3723"/>
                  </a:cubicBezTo>
                  <a:cubicBezTo>
                    <a:pt x="872" y="3723"/>
                    <a:pt x="1561" y="3620"/>
                    <a:pt x="2227" y="3405"/>
                  </a:cubicBezTo>
                  <a:cubicBezTo>
                    <a:pt x="2982" y="3169"/>
                    <a:pt x="3693" y="2771"/>
                    <a:pt x="4291" y="2312"/>
                  </a:cubicBezTo>
                  <a:cubicBezTo>
                    <a:pt x="4291" y="2312"/>
                    <a:pt x="4351" y="2269"/>
                    <a:pt x="4433" y="2202"/>
                  </a:cubicBezTo>
                  <a:cubicBezTo>
                    <a:pt x="4514" y="2132"/>
                    <a:pt x="4622" y="2038"/>
                    <a:pt x="4730" y="1944"/>
                  </a:cubicBezTo>
                  <a:cubicBezTo>
                    <a:pt x="4837" y="1849"/>
                    <a:pt x="4935" y="1744"/>
                    <a:pt x="5012" y="1669"/>
                  </a:cubicBezTo>
                  <a:cubicBezTo>
                    <a:pt x="5049" y="1631"/>
                    <a:pt x="5082" y="1600"/>
                    <a:pt x="5103" y="1577"/>
                  </a:cubicBezTo>
                  <a:cubicBezTo>
                    <a:pt x="5124" y="1555"/>
                    <a:pt x="5136" y="1541"/>
                    <a:pt x="5136" y="1541"/>
                  </a:cubicBezTo>
                  <a:lnTo>
                    <a:pt x="5278" y="1379"/>
                  </a:lnTo>
                  <a:cubicBezTo>
                    <a:pt x="5655" y="933"/>
                    <a:pt x="5940" y="473"/>
                    <a:pt x="6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6"/>
            <p:cNvSpPr/>
            <p:nvPr/>
          </p:nvSpPr>
          <p:spPr>
            <a:xfrm>
              <a:off x="5735000" y="2226375"/>
              <a:ext cx="39925" cy="43575"/>
            </a:xfrm>
            <a:custGeom>
              <a:avLst/>
              <a:gdLst/>
              <a:ahLst/>
              <a:cxnLst/>
              <a:rect l="l" t="t" r="r" b="b"/>
              <a:pathLst>
                <a:path w="1597" h="1743" extrusionOk="0">
                  <a:moveTo>
                    <a:pt x="159" y="0"/>
                  </a:moveTo>
                  <a:cubicBezTo>
                    <a:pt x="107" y="0"/>
                    <a:pt x="68" y="3"/>
                    <a:pt x="0" y="19"/>
                  </a:cubicBezTo>
                  <a:cubicBezTo>
                    <a:pt x="234" y="20"/>
                    <a:pt x="482" y="112"/>
                    <a:pt x="687" y="265"/>
                  </a:cubicBezTo>
                  <a:cubicBezTo>
                    <a:pt x="896" y="417"/>
                    <a:pt x="1060" y="624"/>
                    <a:pt x="1183" y="838"/>
                  </a:cubicBezTo>
                  <a:cubicBezTo>
                    <a:pt x="1183" y="838"/>
                    <a:pt x="1232" y="918"/>
                    <a:pt x="1273" y="1004"/>
                  </a:cubicBezTo>
                  <a:cubicBezTo>
                    <a:pt x="1314" y="1088"/>
                    <a:pt x="1352" y="1175"/>
                    <a:pt x="1352" y="1175"/>
                  </a:cubicBezTo>
                  <a:lnTo>
                    <a:pt x="1379" y="1239"/>
                  </a:lnTo>
                  <a:cubicBezTo>
                    <a:pt x="1448" y="1401"/>
                    <a:pt x="1521" y="1567"/>
                    <a:pt x="1596" y="1742"/>
                  </a:cubicBezTo>
                  <a:cubicBezTo>
                    <a:pt x="1583" y="1635"/>
                    <a:pt x="1473" y="1204"/>
                    <a:pt x="1410" y="1079"/>
                  </a:cubicBezTo>
                  <a:cubicBezTo>
                    <a:pt x="1410" y="1079"/>
                    <a:pt x="1376" y="1002"/>
                    <a:pt x="1337" y="927"/>
                  </a:cubicBezTo>
                  <a:cubicBezTo>
                    <a:pt x="1299" y="851"/>
                    <a:pt x="1256" y="778"/>
                    <a:pt x="1256" y="778"/>
                  </a:cubicBezTo>
                  <a:cubicBezTo>
                    <a:pt x="1178" y="648"/>
                    <a:pt x="1087" y="518"/>
                    <a:pt x="976" y="404"/>
                  </a:cubicBezTo>
                  <a:cubicBezTo>
                    <a:pt x="809" y="234"/>
                    <a:pt x="618" y="122"/>
                    <a:pt x="400" y="49"/>
                  </a:cubicBezTo>
                  <a:cubicBezTo>
                    <a:pt x="278" y="9"/>
                    <a:pt x="210" y="6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6"/>
            <p:cNvSpPr/>
            <p:nvPr/>
          </p:nvSpPr>
          <p:spPr>
            <a:xfrm>
              <a:off x="5736000" y="2224475"/>
              <a:ext cx="43925" cy="26175"/>
            </a:xfrm>
            <a:custGeom>
              <a:avLst/>
              <a:gdLst/>
              <a:ahLst/>
              <a:cxnLst/>
              <a:rect l="l" t="t" r="r" b="b"/>
              <a:pathLst>
                <a:path w="1757" h="1047" extrusionOk="0">
                  <a:moveTo>
                    <a:pt x="620" y="1"/>
                  </a:moveTo>
                  <a:cubicBezTo>
                    <a:pt x="524" y="1"/>
                    <a:pt x="429" y="12"/>
                    <a:pt x="333" y="31"/>
                  </a:cubicBezTo>
                  <a:cubicBezTo>
                    <a:pt x="108" y="85"/>
                    <a:pt x="102" y="101"/>
                    <a:pt x="0" y="175"/>
                  </a:cubicBezTo>
                  <a:cubicBezTo>
                    <a:pt x="152" y="108"/>
                    <a:pt x="330" y="68"/>
                    <a:pt x="512" y="68"/>
                  </a:cubicBezTo>
                  <a:cubicBezTo>
                    <a:pt x="559" y="68"/>
                    <a:pt x="607" y="71"/>
                    <a:pt x="655" y="76"/>
                  </a:cubicBezTo>
                  <a:cubicBezTo>
                    <a:pt x="884" y="100"/>
                    <a:pt x="1105" y="192"/>
                    <a:pt x="1277" y="327"/>
                  </a:cubicBezTo>
                  <a:cubicBezTo>
                    <a:pt x="1277" y="327"/>
                    <a:pt x="1344" y="377"/>
                    <a:pt x="1401" y="437"/>
                  </a:cubicBezTo>
                  <a:cubicBezTo>
                    <a:pt x="1459" y="496"/>
                    <a:pt x="1509" y="563"/>
                    <a:pt x="1509" y="563"/>
                  </a:cubicBezTo>
                  <a:lnTo>
                    <a:pt x="1544" y="614"/>
                  </a:lnTo>
                  <a:cubicBezTo>
                    <a:pt x="1644" y="751"/>
                    <a:pt x="1712" y="896"/>
                    <a:pt x="1755" y="1046"/>
                  </a:cubicBezTo>
                  <a:cubicBezTo>
                    <a:pt x="1756" y="999"/>
                    <a:pt x="1745" y="873"/>
                    <a:pt x="1700" y="750"/>
                  </a:cubicBezTo>
                  <a:cubicBezTo>
                    <a:pt x="1658" y="627"/>
                    <a:pt x="1588" y="510"/>
                    <a:pt x="1546" y="461"/>
                  </a:cubicBezTo>
                  <a:cubicBezTo>
                    <a:pt x="1546" y="461"/>
                    <a:pt x="1498" y="400"/>
                    <a:pt x="1441" y="347"/>
                  </a:cubicBezTo>
                  <a:cubicBezTo>
                    <a:pt x="1386" y="291"/>
                    <a:pt x="1323" y="245"/>
                    <a:pt x="1323" y="245"/>
                  </a:cubicBezTo>
                  <a:cubicBezTo>
                    <a:pt x="1211" y="161"/>
                    <a:pt x="1083" y="91"/>
                    <a:pt x="944" y="49"/>
                  </a:cubicBezTo>
                  <a:cubicBezTo>
                    <a:pt x="835" y="15"/>
                    <a:pt x="727" y="1"/>
                    <a:pt x="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6"/>
            <p:cNvSpPr/>
            <p:nvPr/>
          </p:nvSpPr>
          <p:spPr>
            <a:xfrm>
              <a:off x="5741450" y="2197200"/>
              <a:ext cx="50775" cy="25525"/>
            </a:xfrm>
            <a:custGeom>
              <a:avLst/>
              <a:gdLst/>
              <a:ahLst/>
              <a:cxnLst/>
              <a:rect l="l" t="t" r="r" b="b"/>
              <a:pathLst>
                <a:path w="2031" h="1021" extrusionOk="0">
                  <a:moveTo>
                    <a:pt x="962" y="0"/>
                  </a:moveTo>
                  <a:cubicBezTo>
                    <a:pt x="960" y="0"/>
                    <a:pt x="958" y="0"/>
                    <a:pt x="956" y="1"/>
                  </a:cubicBezTo>
                  <a:cubicBezTo>
                    <a:pt x="695" y="3"/>
                    <a:pt x="471" y="99"/>
                    <a:pt x="272" y="244"/>
                  </a:cubicBezTo>
                  <a:cubicBezTo>
                    <a:pt x="161" y="327"/>
                    <a:pt x="118" y="385"/>
                    <a:pt x="82" y="428"/>
                  </a:cubicBezTo>
                  <a:cubicBezTo>
                    <a:pt x="49" y="473"/>
                    <a:pt x="30" y="510"/>
                    <a:pt x="1" y="579"/>
                  </a:cubicBezTo>
                  <a:cubicBezTo>
                    <a:pt x="141" y="372"/>
                    <a:pt x="374" y="202"/>
                    <a:pt x="639" y="130"/>
                  </a:cubicBezTo>
                  <a:cubicBezTo>
                    <a:pt x="735" y="103"/>
                    <a:pt x="834" y="89"/>
                    <a:pt x="934" y="89"/>
                  </a:cubicBezTo>
                  <a:cubicBezTo>
                    <a:pt x="1107" y="89"/>
                    <a:pt x="1278" y="130"/>
                    <a:pt x="1423" y="210"/>
                  </a:cubicBezTo>
                  <a:cubicBezTo>
                    <a:pt x="1423" y="210"/>
                    <a:pt x="1511" y="255"/>
                    <a:pt x="1587" y="317"/>
                  </a:cubicBezTo>
                  <a:cubicBezTo>
                    <a:pt x="1665" y="379"/>
                    <a:pt x="1731" y="452"/>
                    <a:pt x="1731" y="452"/>
                  </a:cubicBezTo>
                  <a:lnTo>
                    <a:pt x="1778" y="509"/>
                  </a:lnTo>
                  <a:cubicBezTo>
                    <a:pt x="1907" y="664"/>
                    <a:pt x="1989" y="839"/>
                    <a:pt x="2028" y="1020"/>
                  </a:cubicBezTo>
                  <a:cubicBezTo>
                    <a:pt x="2030" y="964"/>
                    <a:pt x="2020" y="813"/>
                    <a:pt x="1960" y="669"/>
                  </a:cubicBezTo>
                  <a:cubicBezTo>
                    <a:pt x="1904" y="524"/>
                    <a:pt x="1805" y="392"/>
                    <a:pt x="1750" y="339"/>
                  </a:cubicBezTo>
                  <a:cubicBezTo>
                    <a:pt x="1750" y="339"/>
                    <a:pt x="1685" y="272"/>
                    <a:pt x="1609" y="218"/>
                  </a:cubicBezTo>
                  <a:cubicBezTo>
                    <a:pt x="1534" y="163"/>
                    <a:pt x="1451" y="121"/>
                    <a:pt x="1451" y="121"/>
                  </a:cubicBezTo>
                  <a:cubicBezTo>
                    <a:pt x="1304" y="46"/>
                    <a:pt x="113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6"/>
            <p:cNvSpPr/>
            <p:nvPr/>
          </p:nvSpPr>
          <p:spPr>
            <a:xfrm>
              <a:off x="5739675" y="220807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624" y="1"/>
                  </a:moveTo>
                  <a:cubicBezTo>
                    <a:pt x="515" y="1"/>
                    <a:pt x="410" y="12"/>
                    <a:pt x="301" y="26"/>
                  </a:cubicBezTo>
                  <a:cubicBezTo>
                    <a:pt x="104" y="55"/>
                    <a:pt x="98" y="65"/>
                    <a:pt x="0" y="115"/>
                  </a:cubicBezTo>
                  <a:cubicBezTo>
                    <a:pt x="133" y="86"/>
                    <a:pt x="277" y="72"/>
                    <a:pt x="425" y="72"/>
                  </a:cubicBezTo>
                  <a:cubicBezTo>
                    <a:pt x="675" y="72"/>
                    <a:pt x="935" y="112"/>
                    <a:pt x="1163" y="193"/>
                  </a:cubicBezTo>
                  <a:cubicBezTo>
                    <a:pt x="1163" y="193"/>
                    <a:pt x="1180" y="198"/>
                    <a:pt x="1206" y="207"/>
                  </a:cubicBezTo>
                  <a:cubicBezTo>
                    <a:pt x="1231" y="216"/>
                    <a:pt x="1264" y="229"/>
                    <a:pt x="1299" y="243"/>
                  </a:cubicBezTo>
                  <a:cubicBezTo>
                    <a:pt x="1365" y="273"/>
                    <a:pt x="1430" y="304"/>
                    <a:pt x="1430" y="304"/>
                  </a:cubicBezTo>
                  <a:lnTo>
                    <a:pt x="1479" y="330"/>
                  </a:lnTo>
                  <a:lnTo>
                    <a:pt x="1477" y="330"/>
                  </a:lnTo>
                  <a:cubicBezTo>
                    <a:pt x="1612" y="396"/>
                    <a:pt x="1731" y="465"/>
                    <a:pt x="1842" y="544"/>
                  </a:cubicBezTo>
                  <a:cubicBezTo>
                    <a:pt x="1817" y="509"/>
                    <a:pt x="1745" y="429"/>
                    <a:pt x="1659" y="357"/>
                  </a:cubicBezTo>
                  <a:cubicBezTo>
                    <a:pt x="1573" y="286"/>
                    <a:pt x="1476" y="222"/>
                    <a:pt x="1427" y="200"/>
                  </a:cubicBezTo>
                  <a:cubicBezTo>
                    <a:pt x="1427" y="200"/>
                    <a:pt x="1367" y="169"/>
                    <a:pt x="1304" y="146"/>
                  </a:cubicBezTo>
                  <a:cubicBezTo>
                    <a:pt x="1244" y="120"/>
                    <a:pt x="1180" y="101"/>
                    <a:pt x="1180" y="101"/>
                  </a:cubicBezTo>
                  <a:cubicBezTo>
                    <a:pt x="1069" y="62"/>
                    <a:pt x="949" y="35"/>
                    <a:pt x="827" y="15"/>
                  </a:cubicBezTo>
                  <a:cubicBezTo>
                    <a:pt x="757" y="5"/>
                    <a:pt x="690" y="1"/>
                    <a:pt x="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6"/>
            <p:cNvSpPr/>
            <p:nvPr/>
          </p:nvSpPr>
          <p:spPr>
            <a:xfrm>
              <a:off x="5718900" y="2175775"/>
              <a:ext cx="56775" cy="13375"/>
            </a:xfrm>
            <a:custGeom>
              <a:avLst/>
              <a:gdLst/>
              <a:ahLst/>
              <a:cxnLst/>
              <a:rect l="l" t="t" r="r" b="b"/>
              <a:pathLst>
                <a:path w="2271" h="535" extrusionOk="0">
                  <a:moveTo>
                    <a:pt x="1259" y="1"/>
                  </a:moveTo>
                  <a:cubicBezTo>
                    <a:pt x="1141" y="1"/>
                    <a:pt x="1020" y="13"/>
                    <a:pt x="901" y="34"/>
                  </a:cubicBezTo>
                  <a:cubicBezTo>
                    <a:pt x="674" y="76"/>
                    <a:pt x="483" y="164"/>
                    <a:pt x="294" y="278"/>
                  </a:cubicBezTo>
                  <a:cubicBezTo>
                    <a:pt x="85" y="411"/>
                    <a:pt x="85" y="429"/>
                    <a:pt x="1" y="534"/>
                  </a:cubicBezTo>
                  <a:cubicBezTo>
                    <a:pt x="173" y="388"/>
                    <a:pt x="392" y="266"/>
                    <a:pt x="631" y="189"/>
                  </a:cubicBezTo>
                  <a:cubicBezTo>
                    <a:pt x="835" y="122"/>
                    <a:pt x="1051" y="94"/>
                    <a:pt x="1257" y="94"/>
                  </a:cubicBezTo>
                  <a:cubicBezTo>
                    <a:pt x="1293" y="94"/>
                    <a:pt x="1328" y="95"/>
                    <a:pt x="1362" y="96"/>
                  </a:cubicBezTo>
                  <a:cubicBezTo>
                    <a:pt x="1362" y="96"/>
                    <a:pt x="1385" y="97"/>
                    <a:pt x="1420" y="100"/>
                  </a:cubicBezTo>
                  <a:cubicBezTo>
                    <a:pt x="1453" y="103"/>
                    <a:pt x="1498" y="108"/>
                    <a:pt x="1543" y="114"/>
                  </a:cubicBezTo>
                  <a:cubicBezTo>
                    <a:pt x="1587" y="119"/>
                    <a:pt x="1631" y="130"/>
                    <a:pt x="1664" y="136"/>
                  </a:cubicBezTo>
                  <a:cubicBezTo>
                    <a:pt x="1698" y="142"/>
                    <a:pt x="1719" y="148"/>
                    <a:pt x="1719" y="148"/>
                  </a:cubicBezTo>
                  <a:lnTo>
                    <a:pt x="1784" y="168"/>
                  </a:lnTo>
                  <a:lnTo>
                    <a:pt x="1784" y="167"/>
                  </a:lnTo>
                  <a:cubicBezTo>
                    <a:pt x="1962" y="213"/>
                    <a:pt x="2122" y="276"/>
                    <a:pt x="2271" y="358"/>
                  </a:cubicBezTo>
                  <a:cubicBezTo>
                    <a:pt x="2233" y="322"/>
                    <a:pt x="2128" y="238"/>
                    <a:pt x="2006" y="171"/>
                  </a:cubicBezTo>
                  <a:cubicBezTo>
                    <a:pt x="1882" y="107"/>
                    <a:pt x="1747" y="57"/>
                    <a:pt x="1680" y="45"/>
                  </a:cubicBezTo>
                  <a:cubicBezTo>
                    <a:pt x="1681" y="40"/>
                    <a:pt x="1413" y="2"/>
                    <a:pt x="1361" y="2"/>
                  </a:cubicBezTo>
                  <a:cubicBezTo>
                    <a:pt x="1356" y="2"/>
                    <a:pt x="1353" y="2"/>
                    <a:pt x="1353" y="3"/>
                  </a:cubicBezTo>
                  <a:cubicBezTo>
                    <a:pt x="1322" y="1"/>
                    <a:pt x="1291" y="1"/>
                    <a:pt x="1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6"/>
            <p:cNvSpPr/>
            <p:nvPr/>
          </p:nvSpPr>
          <p:spPr>
            <a:xfrm>
              <a:off x="5727325" y="2164900"/>
              <a:ext cx="48375" cy="11600"/>
            </a:xfrm>
            <a:custGeom>
              <a:avLst/>
              <a:gdLst/>
              <a:ahLst/>
              <a:cxnLst/>
              <a:rect l="l" t="t" r="r" b="b"/>
              <a:pathLst>
                <a:path w="1935" h="464" extrusionOk="0">
                  <a:moveTo>
                    <a:pt x="810" y="0"/>
                  </a:moveTo>
                  <a:cubicBezTo>
                    <a:pt x="801" y="0"/>
                    <a:pt x="793" y="0"/>
                    <a:pt x="784" y="0"/>
                  </a:cubicBezTo>
                  <a:lnTo>
                    <a:pt x="734" y="0"/>
                  </a:lnTo>
                  <a:cubicBezTo>
                    <a:pt x="705" y="3"/>
                    <a:pt x="665" y="6"/>
                    <a:pt x="625" y="9"/>
                  </a:cubicBezTo>
                  <a:cubicBezTo>
                    <a:pt x="546" y="20"/>
                    <a:pt x="468" y="33"/>
                    <a:pt x="468" y="33"/>
                  </a:cubicBezTo>
                  <a:lnTo>
                    <a:pt x="410" y="47"/>
                  </a:lnTo>
                  <a:cubicBezTo>
                    <a:pt x="253" y="90"/>
                    <a:pt x="119" y="158"/>
                    <a:pt x="0" y="240"/>
                  </a:cubicBezTo>
                  <a:cubicBezTo>
                    <a:pt x="45" y="228"/>
                    <a:pt x="149" y="190"/>
                    <a:pt x="260" y="164"/>
                  </a:cubicBezTo>
                  <a:cubicBezTo>
                    <a:pt x="370" y="139"/>
                    <a:pt x="483" y="121"/>
                    <a:pt x="537" y="115"/>
                  </a:cubicBezTo>
                  <a:cubicBezTo>
                    <a:pt x="537" y="115"/>
                    <a:pt x="553" y="113"/>
                    <a:pt x="577" y="108"/>
                  </a:cubicBezTo>
                  <a:cubicBezTo>
                    <a:pt x="600" y="104"/>
                    <a:pt x="634" y="100"/>
                    <a:pt x="666" y="99"/>
                  </a:cubicBezTo>
                  <a:cubicBezTo>
                    <a:pt x="718" y="93"/>
                    <a:pt x="769" y="92"/>
                    <a:pt x="789" y="92"/>
                  </a:cubicBezTo>
                  <a:cubicBezTo>
                    <a:pt x="795" y="92"/>
                    <a:pt x="798" y="92"/>
                    <a:pt x="798" y="92"/>
                  </a:cubicBezTo>
                  <a:cubicBezTo>
                    <a:pt x="806" y="92"/>
                    <a:pt x="814" y="92"/>
                    <a:pt x="822" y="92"/>
                  </a:cubicBezTo>
                  <a:cubicBezTo>
                    <a:pt x="932" y="92"/>
                    <a:pt x="1045" y="106"/>
                    <a:pt x="1157" y="129"/>
                  </a:cubicBezTo>
                  <a:cubicBezTo>
                    <a:pt x="1335" y="168"/>
                    <a:pt x="1497" y="211"/>
                    <a:pt x="1656" y="299"/>
                  </a:cubicBezTo>
                  <a:cubicBezTo>
                    <a:pt x="1831" y="400"/>
                    <a:pt x="1831" y="411"/>
                    <a:pt x="1935" y="463"/>
                  </a:cubicBezTo>
                  <a:cubicBezTo>
                    <a:pt x="1802" y="326"/>
                    <a:pt x="1622" y="203"/>
                    <a:pt x="1420" y="119"/>
                  </a:cubicBezTo>
                  <a:cubicBezTo>
                    <a:pt x="1227" y="37"/>
                    <a:pt x="1012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6"/>
            <p:cNvSpPr/>
            <p:nvPr/>
          </p:nvSpPr>
          <p:spPr>
            <a:xfrm>
              <a:off x="5731575" y="2159325"/>
              <a:ext cx="26000" cy="4675"/>
            </a:xfrm>
            <a:custGeom>
              <a:avLst/>
              <a:gdLst/>
              <a:ahLst/>
              <a:cxnLst/>
              <a:rect l="l" t="t" r="r" b="b"/>
              <a:pathLst>
                <a:path w="1040" h="187" extrusionOk="0">
                  <a:moveTo>
                    <a:pt x="468" y="0"/>
                  </a:moveTo>
                  <a:cubicBezTo>
                    <a:pt x="457" y="0"/>
                    <a:pt x="447" y="0"/>
                    <a:pt x="436" y="1"/>
                  </a:cubicBezTo>
                  <a:cubicBezTo>
                    <a:pt x="334" y="4"/>
                    <a:pt x="245" y="35"/>
                    <a:pt x="152" y="63"/>
                  </a:cubicBezTo>
                  <a:cubicBezTo>
                    <a:pt x="49" y="96"/>
                    <a:pt x="45" y="102"/>
                    <a:pt x="0" y="147"/>
                  </a:cubicBezTo>
                  <a:cubicBezTo>
                    <a:pt x="132" y="109"/>
                    <a:pt x="285" y="90"/>
                    <a:pt x="434" y="90"/>
                  </a:cubicBezTo>
                  <a:cubicBezTo>
                    <a:pt x="502" y="90"/>
                    <a:pt x="569" y="94"/>
                    <a:pt x="633" y="102"/>
                  </a:cubicBezTo>
                  <a:cubicBezTo>
                    <a:pt x="633" y="102"/>
                    <a:pt x="672" y="107"/>
                    <a:pt x="710" y="113"/>
                  </a:cubicBezTo>
                  <a:cubicBezTo>
                    <a:pt x="748" y="121"/>
                    <a:pt x="786" y="129"/>
                    <a:pt x="786" y="129"/>
                  </a:cubicBezTo>
                  <a:lnTo>
                    <a:pt x="815" y="137"/>
                  </a:lnTo>
                  <a:cubicBezTo>
                    <a:pt x="893" y="151"/>
                    <a:pt x="967" y="167"/>
                    <a:pt x="1039" y="187"/>
                  </a:cubicBezTo>
                  <a:cubicBezTo>
                    <a:pt x="1012" y="145"/>
                    <a:pt x="843" y="43"/>
                    <a:pt x="782" y="33"/>
                  </a:cubicBezTo>
                  <a:cubicBezTo>
                    <a:pt x="782" y="33"/>
                    <a:pt x="746" y="24"/>
                    <a:pt x="709" y="19"/>
                  </a:cubicBezTo>
                  <a:cubicBezTo>
                    <a:pt x="674" y="14"/>
                    <a:pt x="637" y="9"/>
                    <a:pt x="637" y="9"/>
                  </a:cubicBezTo>
                  <a:cubicBezTo>
                    <a:pt x="582" y="3"/>
                    <a:pt x="525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6"/>
            <p:cNvSpPr/>
            <p:nvPr/>
          </p:nvSpPr>
          <p:spPr>
            <a:xfrm>
              <a:off x="5750400" y="2129675"/>
              <a:ext cx="46125" cy="60325"/>
            </a:xfrm>
            <a:custGeom>
              <a:avLst/>
              <a:gdLst/>
              <a:ahLst/>
              <a:cxnLst/>
              <a:rect l="l" t="t" r="r" b="b"/>
              <a:pathLst>
                <a:path w="1845" h="2413" extrusionOk="0">
                  <a:moveTo>
                    <a:pt x="172" y="1"/>
                  </a:moveTo>
                  <a:cubicBezTo>
                    <a:pt x="120" y="1"/>
                    <a:pt x="74" y="5"/>
                    <a:pt x="1" y="18"/>
                  </a:cubicBezTo>
                  <a:cubicBezTo>
                    <a:pt x="7" y="18"/>
                    <a:pt x="13" y="18"/>
                    <a:pt x="19" y="18"/>
                  </a:cubicBezTo>
                  <a:cubicBezTo>
                    <a:pt x="319" y="18"/>
                    <a:pt x="637" y="146"/>
                    <a:pt x="890" y="360"/>
                  </a:cubicBezTo>
                  <a:cubicBezTo>
                    <a:pt x="1152" y="575"/>
                    <a:pt x="1345" y="868"/>
                    <a:pt x="1472" y="1166"/>
                  </a:cubicBezTo>
                  <a:cubicBezTo>
                    <a:pt x="1472" y="1166"/>
                    <a:pt x="1523" y="1277"/>
                    <a:pt x="1563" y="1394"/>
                  </a:cubicBezTo>
                  <a:cubicBezTo>
                    <a:pt x="1603" y="1511"/>
                    <a:pt x="1637" y="1630"/>
                    <a:pt x="1637" y="1630"/>
                  </a:cubicBezTo>
                  <a:lnTo>
                    <a:pt x="1662" y="1720"/>
                  </a:lnTo>
                  <a:cubicBezTo>
                    <a:pt x="1732" y="1963"/>
                    <a:pt x="1787" y="2191"/>
                    <a:pt x="1844" y="2413"/>
                  </a:cubicBezTo>
                  <a:cubicBezTo>
                    <a:pt x="1841" y="2272"/>
                    <a:pt x="1763" y="1696"/>
                    <a:pt x="1702" y="1524"/>
                  </a:cubicBezTo>
                  <a:cubicBezTo>
                    <a:pt x="1702" y="1524"/>
                    <a:pt x="1671" y="1418"/>
                    <a:pt x="1632" y="1314"/>
                  </a:cubicBezTo>
                  <a:cubicBezTo>
                    <a:pt x="1595" y="1210"/>
                    <a:pt x="1549" y="1109"/>
                    <a:pt x="1549" y="1109"/>
                  </a:cubicBezTo>
                  <a:cubicBezTo>
                    <a:pt x="1468" y="929"/>
                    <a:pt x="1367" y="748"/>
                    <a:pt x="1234" y="588"/>
                  </a:cubicBezTo>
                  <a:cubicBezTo>
                    <a:pt x="1038" y="347"/>
                    <a:pt x="800" y="183"/>
                    <a:pt x="521" y="75"/>
                  </a:cubicBezTo>
                  <a:cubicBezTo>
                    <a:pt x="363" y="16"/>
                    <a:pt x="274" y="10"/>
                    <a:pt x="207" y="1"/>
                  </a:cubicBezTo>
                  <a:cubicBezTo>
                    <a:pt x="195" y="1"/>
                    <a:pt x="183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6"/>
            <p:cNvSpPr/>
            <p:nvPr/>
          </p:nvSpPr>
          <p:spPr>
            <a:xfrm>
              <a:off x="5779475" y="2138200"/>
              <a:ext cx="22125" cy="23650"/>
            </a:xfrm>
            <a:custGeom>
              <a:avLst/>
              <a:gdLst/>
              <a:ahLst/>
              <a:cxnLst/>
              <a:rect l="l" t="t" r="r" b="b"/>
              <a:pathLst>
                <a:path w="885" h="946" extrusionOk="0">
                  <a:moveTo>
                    <a:pt x="0" y="0"/>
                  </a:moveTo>
                  <a:cubicBezTo>
                    <a:pt x="27" y="14"/>
                    <a:pt x="97" y="42"/>
                    <a:pt x="163" y="78"/>
                  </a:cubicBezTo>
                  <a:cubicBezTo>
                    <a:pt x="229" y="115"/>
                    <a:pt x="292" y="156"/>
                    <a:pt x="322" y="175"/>
                  </a:cubicBezTo>
                  <a:cubicBezTo>
                    <a:pt x="322" y="175"/>
                    <a:pt x="361" y="195"/>
                    <a:pt x="396" y="221"/>
                  </a:cubicBezTo>
                  <a:cubicBezTo>
                    <a:pt x="432" y="244"/>
                    <a:pt x="465" y="272"/>
                    <a:pt x="465" y="272"/>
                  </a:cubicBezTo>
                  <a:cubicBezTo>
                    <a:pt x="526" y="321"/>
                    <a:pt x="580" y="380"/>
                    <a:pt x="629" y="443"/>
                  </a:cubicBezTo>
                  <a:cubicBezTo>
                    <a:pt x="701" y="539"/>
                    <a:pt x="769" y="628"/>
                    <a:pt x="810" y="741"/>
                  </a:cubicBezTo>
                  <a:cubicBezTo>
                    <a:pt x="852" y="868"/>
                    <a:pt x="848" y="873"/>
                    <a:pt x="884" y="945"/>
                  </a:cubicBezTo>
                  <a:cubicBezTo>
                    <a:pt x="885" y="816"/>
                    <a:pt x="853" y="672"/>
                    <a:pt x="789" y="539"/>
                  </a:cubicBezTo>
                  <a:cubicBezTo>
                    <a:pt x="727" y="404"/>
                    <a:pt x="627" y="285"/>
                    <a:pt x="517" y="196"/>
                  </a:cubicBezTo>
                  <a:cubicBezTo>
                    <a:pt x="517" y="196"/>
                    <a:pt x="506" y="187"/>
                    <a:pt x="490" y="174"/>
                  </a:cubicBezTo>
                  <a:cubicBezTo>
                    <a:pt x="474" y="163"/>
                    <a:pt x="452" y="147"/>
                    <a:pt x="429" y="132"/>
                  </a:cubicBezTo>
                  <a:cubicBezTo>
                    <a:pt x="384" y="103"/>
                    <a:pt x="336" y="77"/>
                    <a:pt x="336" y="77"/>
                  </a:cubicBezTo>
                  <a:lnTo>
                    <a:pt x="301" y="59"/>
                  </a:lnTo>
                  <a:cubicBezTo>
                    <a:pt x="198" y="17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6"/>
            <p:cNvSpPr/>
            <p:nvPr/>
          </p:nvSpPr>
          <p:spPr>
            <a:xfrm>
              <a:off x="5761975" y="2117450"/>
              <a:ext cx="63925" cy="31150"/>
            </a:xfrm>
            <a:custGeom>
              <a:avLst/>
              <a:gdLst/>
              <a:ahLst/>
              <a:cxnLst/>
              <a:rect l="l" t="t" r="r" b="b"/>
              <a:pathLst>
                <a:path w="2557" h="1246" extrusionOk="0">
                  <a:moveTo>
                    <a:pt x="646" y="0"/>
                  </a:moveTo>
                  <a:cubicBezTo>
                    <a:pt x="588" y="0"/>
                    <a:pt x="528" y="2"/>
                    <a:pt x="469" y="5"/>
                  </a:cubicBezTo>
                  <a:cubicBezTo>
                    <a:pt x="166" y="33"/>
                    <a:pt x="155" y="48"/>
                    <a:pt x="0" y="109"/>
                  </a:cubicBezTo>
                  <a:cubicBezTo>
                    <a:pt x="159" y="74"/>
                    <a:pt x="330" y="55"/>
                    <a:pt x="505" y="55"/>
                  </a:cubicBezTo>
                  <a:cubicBezTo>
                    <a:pt x="632" y="55"/>
                    <a:pt x="761" y="65"/>
                    <a:pt x="889" y="87"/>
                  </a:cubicBezTo>
                  <a:cubicBezTo>
                    <a:pt x="1194" y="136"/>
                    <a:pt x="1493" y="252"/>
                    <a:pt x="1741" y="409"/>
                  </a:cubicBezTo>
                  <a:cubicBezTo>
                    <a:pt x="1741" y="409"/>
                    <a:pt x="1837" y="468"/>
                    <a:pt x="1924" y="537"/>
                  </a:cubicBezTo>
                  <a:cubicBezTo>
                    <a:pt x="2012" y="606"/>
                    <a:pt x="2093" y="683"/>
                    <a:pt x="2093" y="683"/>
                  </a:cubicBezTo>
                  <a:lnTo>
                    <a:pt x="2152" y="741"/>
                  </a:lnTo>
                  <a:cubicBezTo>
                    <a:pt x="2317" y="900"/>
                    <a:pt x="2447" y="1068"/>
                    <a:pt x="2557" y="1245"/>
                  </a:cubicBezTo>
                  <a:cubicBezTo>
                    <a:pt x="2536" y="1185"/>
                    <a:pt x="2470" y="1033"/>
                    <a:pt x="2375" y="892"/>
                  </a:cubicBezTo>
                  <a:cubicBezTo>
                    <a:pt x="2282" y="749"/>
                    <a:pt x="2162" y="617"/>
                    <a:pt x="2099" y="563"/>
                  </a:cubicBezTo>
                  <a:cubicBezTo>
                    <a:pt x="2099" y="563"/>
                    <a:pt x="2024" y="495"/>
                    <a:pt x="1941" y="434"/>
                  </a:cubicBezTo>
                  <a:cubicBezTo>
                    <a:pt x="1860" y="374"/>
                    <a:pt x="1774" y="321"/>
                    <a:pt x="1774" y="321"/>
                  </a:cubicBezTo>
                  <a:cubicBezTo>
                    <a:pt x="1619" y="226"/>
                    <a:pt x="1448" y="144"/>
                    <a:pt x="1268" y="88"/>
                  </a:cubicBezTo>
                  <a:cubicBezTo>
                    <a:pt x="1057" y="22"/>
                    <a:pt x="854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6"/>
            <p:cNvSpPr/>
            <p:nvPr/>
          </p:nvSpPr>
          <p:spPr>
            <a:xfrm>
              <a:off x="5744225" y="2098500"/>
              <a:ext cx="68600" cy="12000"/>
            </a:xfrm>
            <a:custGeom>
              <a:avLst/>
              <a:gdLst/>
              <a:ahLst/>
              <a:cxnLst/>
              <a:rect l="l" t="t" r="r" b="b"/>
              <a:pathLst>
                <a:path w="2744" h="480" extrusionOk="0">
                  <a:moveTo>
                    <a:pt x="1157" y="1"/>
                  </a:moveTo>
                  <a:cubicBezTo>
                    <a:pt x="897" y="1"/>
                    <a:pt x="665" y="44"/>
                    <a:pt x="421" y="102"/>
                  </a:cubicBezTo>
                  <a:cubicBezTo>
                    <a:pt x="145" y="174"/>
                    <a:pt x="137" y="188"/>
                    <a:pt x="0" y="262"/>
                  </a:cubicBezTo>
                  <a:cubicBezTo>
                    <a:pt x="249" y="179"/>
                    <a:pt x="533" y="121"/>
                    <a:pt x="824" y="98"/>
                  </a:cubicBezTo>
                  <a:cubicBezTo>
                    <a:pt x="907" y="91"/>
                    <a:pt x="991" y="88"/>
                    <a:pt x="1075" y="88"/>
                  </a:cubicBezTo>
                  <a:cubicBezTo>
                    <a:pt x="1284" y="88"/>
                    <a:pt x="1492" y="108"/>
                    <a:pt x="1688" y="140"/>
                  </a:cubicBezTo>
                  <a:cubicBezTo>
                    <a:pt x="1688" y="140"/>
                    <a:pt x="1714" y="144"/>
                    <a:pt x="1753" y="151"/>
                  </a:cubicBezTo>
                  <a:cubicBezTo>
                    <a:pt x="1792" y="159"/>
                    <a:pt x="1843" y="169"/>
                    <a:pt x="1895" y="181"/>
                  </a:cubicBezTo>
                  <a:cubicBezTo>
                    <a:pt x="1997" y="207"/>
                    <a:pt x="2098" y="235"/>
                    <a:pt x="2098" y="235"/>
                  </a:cubicBezTo>
                  <a:lnTo>
                    <a:pt x="2174" y="261"/>
                  </a:lnTo>
                  <a:cubicBezTo>
                    <a:pt x="2380" y="324"/>
                    <a:pt x="2566" y="395"/>
                    <a:pt x="2743" y="480"/>
                  </a:cubicBezTo>
                  <a:cubicBezTo>
                    <a:pt x="2696" y="443"/>
                    <a:pt x="2568" y="355"/>
                    <a:pt x="2427" y="281"/>
                  </a:cubicBezTo>
                  <a:cubicBezTo>
                    <a:pt x="2284" y="208"/>
                    <a:pt x="2130" y="147"/>
                    <a:pt x="2056" y="127"/>
                  </a:cubicBezTo>
                  <a:cubicBezTo>
                    <a:pt x="2056" y="127"/>
                    <a:pt x="2033" y="122"/>
                    <a:pt x="1998" y="112"/>
                  </a:cubicBezTo>
                  <a:cubicBezTo>
                    <a:pt x="1964" y="102"/>
                    <a:pt x="1918" y="90"/>
                    <a:pt x="1872" y="82"/>
                  </a:cubicBezTo>
                  <a:cubicBezTo>
                    <a:pt x="1779" y="60"/>
                    <a:pt x="1686" y="46"/>
                    <a:pt x="1686" y="46"/>
                  </a:cubicBezTo>
                  <a:cubicBezTo>
                    <a:pt x="1519" y="16"/>
                    <a:pt x="1343" y="3"/>
                    <a:pt x="1167" y="1"/>
                  </a:cubicBezTo>
                  <a:cubicBezTo>
                    <a:pt x="1164" y="1"/>
                    <a:pt x="116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6"/>
            <p:cNvSpPr/>
            <p:nvPr/>
          </p:nvSpPr>
          <p:spPr>
            <a:xfrm>
              <a:off x="5733200" y="2091375"/>
              <a:ext cx="80450" cy="13150"/>
            </a:xfrm>
            <a:custGeom>
              <a:avLst/>
              <a:gdLst/>
              <a:ahLst/>
              <a:cxnLst/>
              <a:rect l="l" t="t" r="r" b="b"/>
              <a:pathLst>
                <a:path w="3218" h="526" extrusionOk="0">
                  <a:moveTo>
                    <a:pt x="1248" y="0"/>
                  </a:moveTo>
                  <a:cubicBezTo>
                    <a:pt x="978" y="0"/>
                    <a:pt x="727" y="44"/>
                    <a:pt x="471" y="120"/>
                  </a:cubicBezTo>
                  <a:cubicBezTo>
                    <a:pt x="311" y="170"/>
                    <a:pt x="233" y="210"/>
                    <a:pt x="173" y="240"/>
                  </a:cubicBezTo>
                  <a:cubicBezTo>
                    <a:pt x="113" y="274"/>
                    <a:pt x="72" y="301"/>
                    <a:pt x="1" y="358"/>
                  </a:cubicBezTo>
                  <a:cubicBezTo>
                    <a:pt x="269" y="210"/>
                    <a:pt x="600" y="117"/>
                    <a:pt x="942" y="94"/>
                  </a:cubicBezTo>
                  <a:cubicBezTo>
                    <a:pt x="1014" y="89"/>
                    <a:pt x="1087" y="86"/>
                    <a:pt x="1160" y="86"/>
                  </a:cubicBezTo>
                  <a:cubicBezTo>
                    <a:pt x="1430" y="86"/>
                    <a:pt x="1700" y="122"/>
                    <a:pt x="1953" y="174"/>
                  </a:cubicBezTo>
                  <a:cubicBezTo>
                    <a:pt x="1953" y="174"/>
                    <a:pt x="2075" y="199"/>
                    <a:pt x="2195" y="231"/>
                  </a:cubicBezTo>
                  <a:cubicBezTo>
                    <a:pt x="2316" y="261"/>
                    <a:pt x="2436" y="296"/>
                    <a:pt x="2436" y="296"/>
                  </a:cubicBezTo>
                  <a:lnTo>
                    <a:pt x="2525" y="325"/>
                  </a:lnTo>
                  <a:lnTo>
                    <a:pt x="2525" y="323"/>
                  </a:lnTo>
                  <a:cubicBezTo>
                    <a:pt x="2755" y="391"/>
                    <a:pt x="2983" y="458"/>
                    <a:pt x="3218" y="526"/>
                  </a:cubicBezTo>
                  <a:cubicBezTo>
                    <a:pt x="3094" y="458"/>
                    <a:pt x="2557" y="229"/>
                    <a:pt x="2381" y="185"/>
                  </a:cubicBezTo>
                  <a:cubicBezTo>
                    <a:pt x="2381" y="185"/>
                    <a:pt x="2274" y="154"/>
                    <a:pt x="2167" y="128"/>
                  </a:cubicBezTo>
                  <a:cubicBezTo>
                    <a:pt x="2060" y="101"/>
                    <a:pt x="1951" y="79"/>
                    <a:pt x="1951" y="79"/>
                  </a:cubicBezTo>
                  <a:cubicBezTo>
                    <a:pt x="1757" y="40"/>
                    <a:pt x="1554" y="11"/>
                    <a:pt x="1346" y="2"/>
                  </a:cubicBezTo>
                  <a:cubicBezTo>
                    <a:pt x="1313" y="1"/>
                    <a:pt x="1280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6"/>
            <p:cNvSpPr/>
            <p:nvPr/>
          </p:nvSpPr>
          <p:spPr>
            <a:xfrm>
              <a:off x="5744125" y="2059450"/>
              <a:ext cx="47475" cy="17075"/>
            </a:xfrm>
            <a:custGeom>
              <a:avLst/>
              <a:gdLst/>
              <a:ahLst/>
              <a:cxnLst/>
              <a:rect l="l" t="t" r="r" b="b"/>
              <a:pathLst>
                <a:path w="1899" h="683" extrusionOk="0">
                  <a:moveTo>
                    <a:pt x="189" y="0"/>
                  </a:moveTo>
                  <a:cubicBezTo>
                    <a:pt x="107" y="0"/>
                    <a:pt x="80" y="9"/>
                    <a:pt x="1" y="27"/>
                  </a:cubicBezTo>
                  <a:cubicBezTo>
                    <a:pt x="379" y="35"/>
                    <a:pt x="828" y="133"/>
                    <a:pt x="1197" y="294"/>
                  </a:cubicBezTo>
                  <a:cubicBezTo>
                    <a:pt x="1197" y="294"/>
                    <a:pt x="1267" y="323"/>
                    <a:pt x="1335" y="357"/>
                  </a:cubicBezTo>
                  <a:cubicBezTo>
                    <a:pt x="1403" y="392"/>
                    <a:pt x="1470" y="427"/>
                    <a:pt x="1470" y="427"/>
                  </a:cubicBezTo>
                  <a:lnTo>
                    <a:pt x="1519" y="456"/>
                  </a:lnTo>
                  <a:cubicBezTo>
                    <a:pt x="1656" y="530"/>
                    <a:pt x="1781" y="604"/>
                    <a:pt x="1899" y="682"/>
                  </a:cubicBezTo>
                  <a:cubicBezTo>
                    <a:pt x="1871" y="648"/>
                    <a:pt x="1794" y="566"/>
                    <a:pt x="1706" y="491"/>
                  </a:cubicBezTo>
                  <a:cubicBezTo>
                    <a:pt x="1617" y="416"/>
                    <a:pt x="1519" y="347"/>
                    <a:pt x="1469" y="322"/>
                  </a:cubicBezTo>
                  <a:cubicBezTo>
                    <a:pt x="1469" y="322"/>
                    <a:pt x="1409" y="288"/>
                    <a:pt x="1346" y="260"/>
                  </a:cubicBezTo>
                  <a:cubicBezTo>
                    <a:pt x="1284" y="230"/>
                    <a:pt x="1222" y="205"/>
                    <a:pt x="1222" y="205"/>
                  </a:cubicBezTo>
                  <a:cubicBezTo>
                    <a:pt x="1109" y="156"/>
                    <a:pt x="989" y="115"/>
                    <a:pt x="866" y="79"/>
                  </a:cubicBezTo>
                  <a:cubicBezTo>
                    <a:pt x="682" y="28"/>
                    <a:pt x="509" y="15"/>
                    <a:pt x="325" y="4"/>
                  </a:cubicBezTo>
                  <a:cubicBezTo>
                    <a:pt x="265" y="2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6"/>
            <p:cNvSpPr/>
            <p:nvPr/>
          </p:nvSpPr>
          <p:spPr>
            <a:xfrm>
              <a:off x="5748575" y="2063350"/>
              <a:ext cx="23500" cy="12775"/>
            </a:xfrm>
            <a:custGeom>
              <a:avLst/>
              <a:gdLst/>
              <a:ahLst/>
              <a:cxnLst/>
              <a:rect l="l" t="t" r="r" b="b"/>
              <a:pathLst>
                <a:path w="940" h="511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114"/>
                    <a:pt x="365" y="243"/>
                    <a:pt x="552" y="342"/>
                  </a:cubicBezTo>
                  <a:lnTo>
                    <a:pt x="694" y="416"/>
                  </a:lnTo>
                  <a:lnTo>
                    <a:pt x="720" y="430"/>
                  </a:lnTo>
                  <a:cubicBezTo>
                    <a:pt x="796" y="464"/>
                    <a:pt x="868" y="489"/>
                    <a:pt x="940" y="510"/>
                  </a:cubicBezTo>
                  <a:cubicBezTo>
                    <a:pt x="910" y="471"/>
                    <a:pt x="765" y="349"/>
                    <a:pt x="714" y="322"/>
                  </a:cubicBezTo>
                  <a:lnTo>
                    <a:pt x="589" y="257"/>
                  </a:lnTo>
                  <a:cubicBezTo>
                    <a:pt x="534" y="228"/>
                    <a:pt x="477" y="197"/>
                    <a:pt x="420" y="165"/>
                  </a:cubicBezTo>
                  <a:cubicBezTo>
                    <a:pt x="334" y="120"/>
                    <a:pt x="249" y="94"/>
                    <a:pt x="163" y="53"/>
                  </a:cubicBezTo>
                  <a:cubicBezTo>
                    <a:pt x="67" y="6"/>
                    <a:pt x="64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6"/>
            <p:cNvSpPr/>
            <p:nvPr/>
          </p:nvSpPr>
          <p:spPr>
            <a:xfrm>
              <a:off x="5707000" y="2041000"/>
              <a:ext cx="64275" cy="23100"/>
            </a:xfrm>
            <a:custGeom>
              <a:avLst/>
              <a:gdLst/>
              <a:ahLst/>
              <a:cxnLst/>
              <a:rect l="l" t="t" r="r" b="b"/>
              <a:pathLst>
                <a:path w="2571" h="924" extrusionOk="0">
                  <a:moveTo>
                    <a:pt x="1994" y="0"/>
                  </a:moveTo>
                  <a:cubicBezTo>
                    <a:pt x="1917" y="0"/>
                    <a:pt x="1852" y="4"/>
                    <a:pt x="1811" y="9"/>
                  </a:cubicBezTo>
                  <a:cubicBezTo>
                    <a:pt x="1811" y="9"/>
                    <a:pt x="1789" y="13"/>
                    <a:pt x="1754" y="17"/>
                  </a:cubicBezTo>
                  <a:cubicBezTo>
                    <a:pt x="1718" y="21"/>
                    <a:pt x="1673" y="29"/>
                    <a:pt x="1626" y="37"/>
                  </a:cubicBezTo>
                  <a:cubicBezTo>
                    <a:pt x="1534" y="54"/>
                    <a:pt x="1444" y="76"/>
                    <a:pt x="1444" y="76"/>
                  </a:cubicBezTo>
                  <a:cubicBezTo>
                    <a:pt x="1281" y="113"/>
                    <a:pt x="1117" y="169"/>
                    <a:pt x="956" y="234"/>
                  </a:cubicBezTo>
                  <a:cubicBezTo>
                    <a:pt x="716" y="335"/>
                    <a:pt x="520" y="465"/>
                    <a:pt x="319" y="615"/>
                  </a:cubicBezTo>
                  <a:cubicBezTo>
                    <a:pt x="97" y="786"/>
                    <a:pt x="95" y="801"/>
                    <a:pt x="0" y="923"/>
                  </a:cubicBezTo>
                  <a:cubicBezTo>
                    <a:pt x="193" y="751"/>
                    <a:pt x="427" y="588"/>
                    <a:pt x="684" y="456"/>
                  </a:cubicBezTo>
                  <a:cubicBezTo>
                    <a:pt x="938" y="322"/>
                    <a:pt x="1216" y="227"/>
                    <a:pt x="1483" y="162"/>
                  </a:cubicBezTo>
                  <a:cubicBezTo>
                    <a:pt x="1483" y="162"/>
                    <a:pt x="1507" y="156"/>
                    <a:pt x="1545" y="148"/>
                  </a:cubicBezTo>
                  <a:cubicBezTo>
                    <a:pt x="1584" y="140"/>
                    <a:pt x="1635" y="130"/>
                    <a:pt x="1686" y="121"/>
                  </a:cubicBezTo>
                  <a:cubicBezTo>
                    <a:pt x="1789" y="106"/>
                    <a:pt x="1891" y="93"/>
                    <a:pt x="1891" y="93"/>
                  </a:cubicBezTo>
                  <a:lnTo>
                    <a:pt x="1969" y="87"/>
                  </a:lnTo>
                  <a:cubicBezTo>
                    <a:pt x="2113" y="72"/>
                    <a:pt x="2250" y="65"/>
                    <a:pt x="2385" y="65"/>
                  </a:cubicBezTo>
                  <a:cubicBezTo>
                    <a:pt x="2447" y="65"/>
                    <a:pt x="2509" y="67"/>
                    <a:pt x="2570" y="70"/>
                  </a:cubicBezTo>
                  <a:cubicBezTo>
                    <a:pt x="2513" y="54"/>
                    <a:pt x="2364" y="22"/>
                    <a:pt x="2207" y="8"/>
                  </a:cubicBezTo>
                  <a:cubicBezTo>
                    <a:pt x="2134" y="3"/>
                    <a:pt x="2060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6"/>
            <p:cNvSpPr/>
            <p:nvPr/>
          </p:nvSpPr>
          <p:spPr>
            <a:xfrm>
              <a:off x="5678950" y="2022800"/>
              <a:ext cx="71625" cy="21425"/>
            </a:xfrm>
            <a:custGeom>
              <a:avLst/>
              <a:gdLst/>
              <a:ahLst/>
              <a:cxnLst/>
              <a:rect l="l" t="t" r="r" b="b"/>
              <a:pathLst>
                <a:path w="2865" h="857" extrusionOk="0">
                  <a:moveTo>
                    <a:pt x="2864" y="1"/>
                  </a:moveTo>
                  <a:lnTo>
                    <a:pt x="2864" y="1"/>
                  </a:lnTo>
                  <a:cubicBezTo>
                    <a:pt x="2738" y="7"/>
                    <a:pt x="2223" y="96"/>
                    <a:pt x="2068" y="139"/>
                  </a:cubicBezTo>
                  <a:lnTo>
                    <a:pt x="1689" y="246"/>
                  </a:lnTo>
                  <a:cubicBezTo>
                    <a:pt x="1520" y="294"/>
                    <a:pt x="1346" y="347"/>
                    <a:pt x="1172" y="401"/>
                  </a:cubicBezTo>
                  <a:cubicBezTo>
                    <a:pt x="911" y="482"/>
                    <a:pt x="683" y="576"/>
                    <a:pt x="433" y="667"/>
                  </a:cubicBezTo>
                  <a:cubicBezTo>
                    <a:pt x="154" y="770"/>
                    <a:pt x="146" y="776"/>
                    <a:pt x="1" y="856"/>
                  </a:cubicBezTo>
                  <a:cubicBezTo>
                    <a:pt x="525" y="687"/>
                    <a:pt x="1163" y="493"/>
                    <a:pt x="1733" y="330"/>
                  </a:cubicBezTo>
                  <a:lnTo>
                    <a:pt x="2164" y="210"/>
                  </a:lnTo>
                  <a:lnTo>
                    <a:pt x="2246" y="188"/>
                  </a:lnTo>
                  <a:cubicBezTo>
                    <a:pt x="2449" y="126"/>
                    <a:pt x="2652" y="65"/>
                    <a:pt x="2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6"/>
            <p:cNvSpPr/>
            <p:nvPr/>
          </p:nvSpPr>
          <p:spPr>
            <a:xfrm>
              <a:off x="5695300" y="2024475"/>
              <a:ext cx="24500" cy="7250"/>
            </a:xfrm>
            <a:custGeom>
              <a:avLst/>
              <a:gdLst/>
              <a:ahLst/>
              <a:cxnLst/>
              <a:rect l="l" t="t" r="r" b="b"/>
              <a:pathLst>
                <a:path w="980" h="290" extrusionOk="0">
                  <a:moveTo>
                    <a:pt x="937" y="1"/>
                  </a:moveTo>
                  <a:cubicBezTo>
                    <a:pt x="865" y="1"/>
                    <a:pt x="741" y="12"/>
                    <a:pt x="700" y="25"/>
                  </a:cubicBezTo>
                  <a:lnTo>
                    <a:pt x="572" y="64"/>
                  </a:lnTo>
                  <a:cubicBezTo>
                    <a:pt x="515" y="81"/>
                    <a:pt x="455" y="98"/>
                    <a:pt x="396" y="116"/>
                  </a:cubicBezTo>
                  <a:cubicBezTo>
                    <a:pt x="306" y="143"/>
                    <a:pt x="231" y="183"/>
                    <a:pt x="146" y="213"/>
                  </a:cubicBezTo>
                  <a:cubicBezTo>
                    <a:pt x="50" y="246"/>
                    <a:pt x="46" y="249"/>
                    <a:pt x="1" y="290"/>
                  </a:cubicBezTo>
                  <a:cubicBezTo>
                    <a:pt x="188" y="258"/>
                    <a:pt x="411" y="210"/>
                    <a:pt x="604" y="150"/>
                  </a:cubicBezTo>
                  <a:lnTo>
                    <a:pt x="750" y="106"/>
                  </a:lnTo>
                  <a:lnTo>
                    <a:pt x="777" y="97"/>
                  </a:lnTo>
                  <a:cubicBezTo>
                    <a:pt x="851" y="68"/>
                    <a:pt x="916" y="37"/>
                    <a:pt x="980" y="3"/>
                  </a:cubicBezTo>
                  <a:cubicBezTo>
                    <a:pt x="970" y="2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6"/>
            <p:cNvSpPr/>
            <p:nvPr/>
          </p:nvSpPr>
          <p:spPr>
            <a:xfrm>
              <a:off x="5648900" y="1988450"/>
              <a:ext cx="71725" cy="24725"/>
            </a:xfrm>
            <a:custGeom>
              <a:avLst/>
              <a:gdLst/>
              <a:ahLst/>
              <a:cxnLst/>
              <a:rect l="l" t="t" r="r" b="b"/>
              <a:pathLst>
                <a:path w="2869" h="989" extrusionOk="0">
                  <a:moveTo>
                    <a:pt x="2401" y="0"/>
                  </a:moveTo>
                  <a:cubicBezTo>
                    <a:pt x="2249" y="0"/>
                    <a:pt x="2102" y="10"/>
                    <a:pt x="2029" y="23"/>
                  </a:cubicBezTo>
                  <a:cubicBezTo>
                    <a:pt x="2029" y="23"/>
                    <a:pt x="2003" y="28"/>
                    <a:pt x="1965" y="33"/>
                  </a:cubicBezTo>
                  <a:cubicBezTo>
                    <a:pt x="1927" y="40"/>
                    <a:pt x="1876" y="48"/>
                    <a:pt x="1827" y="60"/>
                  </a:cubicBezTo>
                  <a:cubicBezTo>
                    <a:pt x="1726" y="80"/>
                    <a:pt x="1627" y="106"/>
                    <a:pt x="1627" y="106"/>
                  </a:cubicBezTo>
                  <a:cubicBezTo>
                    <a:pt x="1448" y="150"/>
                    <a:pt x="1268" y="210"/>
                    <a:pt x="1090" y="280"/>
                  </a:cubicBezTo>
                  <a:cubicBezTo>
                    <a:pt x="825" y="387"/>
                    <a:pt x="605" y="521"/>
                    <a:pt x="375" y="674"/>
                  </a:cubicBezTo>
                  <a:cubicBezTo>
                    <a:pt x="120" y="849"/>
                    <a:pt x="116" y="865"/>
                    <a:pt x="0" y="989"/>
                  </a:cubicBezTo>
                  <a:cubicBezTo>
                    <a:pt x="226" y="816"/>
                    <a:pt x="493" y="649"/>
                    <a:pt x="780" y="511"/>
                  </a:cubicBezTo>
                  <a:cubicBezTo>
                    <a:pt x="1067" y="370"/>
                    <a:pt x="1374" y="266"/>
                    <a:pt x="1668" y="191"/>
                  </a:cubicBezTo>
                  <a:cubicBezTo>
                    <a:pt x="1668" y="191"/>
                    <a:pt x="1696" y="183"/>
                    <a:pt x="1737" y="173"/>
                  </a:cubicBezTo>
                  <a:cubicBezTo>
                    <a:pt x="1780" y="164"/>
                    <a:pt x="1836" y="152"/>
                    <a:pt x="1893" y="140"/>
                  </a:cubicBezTo>
                  <a:cubicBezTo>
                    <a:pt x="2005" y="120"/>
                    <a:pt x="2119" y="102"/>
                    <a:pt x="2119" y="102"/>
                  </a:cubicBezTo>
                  <a:lnTo>
                    <a:pt x="2205" y="93"/>
                  </a:lnTo>
                  <a:cubicBezTo>
                    <a:pt x="2438" y="60"/>
                    <a:pt x="2655" y="43"/>
                    <a:pt x="2868" y="38"/>
                  </a:cubicBezTo>
                  <a:cubicBezTo>
                    <a:pt x="2803" y="26"/>
                    <a:pt x="2637" y="5"/>
                    <a:pt x="2464" y="1"/>
                  </a:cubicBezTo>
                  <a:cubicBezTo>
                    <a:pt x="2443" y="0"/>
                    <a:pt x="2422" y="0"/>
                    <a:pt x="2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6"/>
            <p:cNvSpPr/>
            <p:nvPr/>
          </p:nvSpPr>
          <p:spPr>
            <a:xfrm>
              <a:off x="5665450" y="1985575"/>
              <a:ext cx="23600" cy="11600"/>
            </a:xfrm>
            <a:custGeom>
              <a:avLst/>
              <a:gdLst/>
              <a:ahLst/>
              <a:cxnLst/>
              <a:rect l="l" t="t" r="r" b="b"/>
              <a:pathLst>
                <a:path w="944" h="464" extrusionOk="0">
                  <a:moveTo>
                    <a:pt x="893" y="0"/>
                  </a:moveTo>
                  <a:cubicBezTo>
                    <a:pt x="817" y="0"/>
                    <a:pt x="693" y="15"/>
                    <a:pt x="651" y="33"/>
                  </a:cubicBezTo>
                  <a:cubicBezTo>
                    <a:pt x="651" y="33"/>
                    <a:pt x="618" y="46"/>
                    <a:pt x="585" y="59"/>
                  </a:cubicBezTo>
                  <a:cubicBezTo>
                    <a:pt x="553" y="73"/>
                    <a:pt x="519" y="88"/>
                    <a:pt x="519" y="88"/>
                  </a:cubicBezTo>
                  <a:cubicBezTo>
                    <a:pt x="462" y="113"/>
                    <a:pt x="403" y="143"/>
                    <a:pt x="345" y="173"/>
                  </a:cubicBezTo>
                  <a:cubicBezTo>
                    <a:pt x="258" y="221"/>
                    <a:pt x="192" y="281"/>
                    <a:pt x="116" y="339"/>
                  </a:cubicBezTo>
                  <a:cubicBezTo>
                    <a:pt x="32" y="404"/>
                    <a:pt x="30" y="409"/>
                    <a:pt x="0" y="464"/>
                  </a:cubicBezTo>
                  <a:cubicBezTo>
                    <a:pt x="167" y="360"/>
                    <a:pt x="374" y="253"/>
                    <a:pt x="562" y="170"/>
                  </a:cubicBezTo>
                  <a:cubicBezTo>
                    <a:pt x="562" y="170"/>
                    <a:pt x="599" y="155"/>
                    <a:pt x="635" y="139"/>
                  </a:cubicBezTo>
                  <a:cubicBezTo>
                    <a:pt x="671" y="125"/>
                    <a:pt x="707" y="110"/>
                    <a:pt x="707" y="110"/>
                  </a:cubicBezTo>
                  <a:lnTo>
                    <a:pt x="735" y="101"/>
                  </a:lnTo>
                  <a:cubicBezTo>
                    <a:pt x="790" y="76"/>
                    <a:pt x="862" y="42"/>
                    <a:pt x="943" y="4"/>
                  </a:cubicBezTo>
                  <a:cubicBezTo>
                    <a:pt x="932" y="2"/>
                    <a:pt x="915" y="0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6"/>
            <p:cNvSpPr/>
            <p:nvPr/>
          </p:nvSpPr>
          <p:spPr>
            <a:xfrm>
              <a:off x="5604825" y="1970550"/>
              <a:ext cx="90400" cy="23975"/>
            </a:xfrm>
            <a:custGeom>
              <a:avLst/>
              <a:gdLst/>
              <a:ahLst/>
              <a:cxnLst/>
              <a:rect l="l" t="t" r="r" b="b"/>
              <a:pathLst>
                <a:path w="3616" h="959" extrusionOk="0">
                  <a:moveTo>
                    <a:pt x="2723" y="1"/>
                  </a:moveTo>
                  <a:cubicBezTo>
                    <a:pt x="2670" y="1"/>
                    <a:pt x="2624" y="2"/>
                    <a:pt x="2591" y="5"/>
                  </a:cubicBezTo>
                  <a:cubicBezTo>
                    <a:pt x="2591" y="5"/>
                    <a:pt x="2559" y="7"/>
                    <a:pt x="2512" y="12"/>
                  </a:cubicBezTo>
                  <a:cubicBezTo>
                    <a:pt x="2464" y="14"/>
                    <a:pt x="2401" y="19"/>
                    <a:pt x="2339" y="28"/>
                  </a:cubicBezTo>
                  <a:cubicBezTo>
                    <a:pt x="2213" y="42"/>
                    <a:pt x="2090" y="64"/>
                    <a:pt x="2090" y="64"/>
                  </a:cubicBezTo>
                  <a:cubicBezTo>
                    <a:pt x="1867" y="97"/>
                    <a:pt x="1640" y="152"/>
                    <a:pt x="1415" y="218"/>
                  </a:cubicBezTo>
                  <a:cubicBezTo>
                    <a:pt x="1080" y="321"/>
                    <a:pt x="795" y="458"/>
                    <a:pt x="496" y="620"/>
                  </a:cubicBezTo>
                  <a:cubicBezTo>
                    <a:pt x="165" y="806"/>
                    <a:pt x="160" y="824"/>
                    <a:pt x="1" y="959"/>
                  </a:cubicBezTo>
                  <a:cubicBezTo>
                    <a:pt x="294" y="769"/>
                    <a:pt x="639" y="590"/>
                    <a:pt x="1005" y="450"/>
                  </a:cubicBezTo>
                  <a:cubicBezTo>
                    <a:pt x="1370" y="307"/>
                    <a:pt x="1758" y="211"/>
                    <a:pt x="2128" y="150"/>
                  </a:cubicBezTo>
                  <a:cubicBezTo>
                    <a:pt x="2128" y="150"/>
                    <a:pt x="2162" y="145"/>
                    <a:pt x="2215" y="136"/>
                  </a:cubicBezTo>
                  <a:cubicBezTo>
                    <a:pt x="2267" y="131"/>
                    <a:pt x="2338" y="122"/>
                    <a:pt x="2408" y="113"/>
                  </a:cubicBezTo>
                  <a:cubicBezTo>
                    <a:pt x="2479" y="106"/>
                    <a:pt x="2550" y="101"/>
                    <a:pt x="2602" y="97"/>
                  </a:cubicBezTo>
                  <a:cubicBezTo>
                    <a:pt x="2655" y="93"/>
                    <a:pt x="2691" y="92"/>
                    <a:pt x="2691" y="92"/>
                  </a:cubicBezTo>
                  <a:lnTo>
                    <a:pt x="2797" y="88"/>
                  </a:lnTo>
                  <a:cubicBezTo>
                    <a:pt x="2903" y="84"/>
                    <a:pt x="3005" y="81"/>
                    <a:pt x="3106" y="81"/>
                  </a:cubicBezTo>
                  <a:cubicBezTo>
                    <a:pt x="3281" y="81"/>
                    <a:pt x="3449" y="88"/>
                    <a:pt x="3616" y="101"/>
                  </a:cubicBezTo>
                  <a:cubicBezTo>
                    <a:pt x="3538" y="82"/>
                    <a:pt x="3336" y="42"/>
                    <a:pt x="3124" y="20"/>
                  </a:cubicBezTo>
                  <a:cubicBezTo>
                    <a:pt x="2981" y="7"/>
                    <a:pt x="2835" y="1"/>
                    <a:pt x="2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6"/>
            <p:cNvSpPr/>
            <p:nvPr/>
          </p:nvSpPr>
          <p:spPr>
            <a:xfrm>
              <a:off x="5619275" y="1968375"/>
              <a:ext cx="30825" cy="9875"/>
            </a:xfrm>
            <a:custGeom>
              <a:avLst/>
              <a:gdLst/>
              <a:ahLst/>
              <a:cxnLst/>
              <a:rect l="l" t="t" r="r" b="b"/>
              <a:pathLst>
                <a:path w="1233" h="395" extrusionOk="0">
                  <a:moveTo>
                    <a:pt x="1227" y="0"/>
                  </a:moveTo>
                  <a:cubicBezTo>
                    <a:pt x="1160" y="0"/>
                    <a:pt x="946" y="30"/>
                    <a:pt x="883" y="52"/>
                  </a:cubicBezTo>
                  <a:lnTo>
                    <a:pt x="722" y="105"/>
                  </a:lnTo>
                  <a:cubicBezTo>
                    <a:pt x="650" y="129"/>
                    <a:pt x="574" y="153"/>
                    <a:pt x="500" y="176"/>
                  </a:cubicBezTo>
                  <a:cubicBezTo>
                    <a:pt x="387" y="213"/>
                    <a:pt x="292" y="262"/>
                    <a:pt x="184" y="302"/>
                  </a:cubicBezTo>
                  <a:cubicBezTo>
                    <a:pt x="63" y="346"/>
                    <a:pt x="60" y="348"/>
                    <a:pt x="0" y="395"/>
                  </a:cubicBezTo>
                  <a:cubicBezTo>
                    <a:pt x="234" y="344"/>
                    <a:pt x="514" y="271"/>
                    <a:pt x="757" y="191"/>
                  </a:cubicBezTo>
                  <a:lnTo>
                    <a:pt x="942" y="129"/>
                  </a:lnTo>
                  <a:lnTo>
                    <a:pt x="977" y="118"/>
                  </a:lnTo>
                  <a:cubicBezTo>
                    <a:pt x="1069" y="80"/>
                    <a:pt x="1152" y="41"/>
                    <a:pt x="1233" y="0"/>
                  </a:cubicBezTo>
                  <a:cubicBezTo>
                    <a:pt x="1231" y="0"/>
                    <a:pt x="1229" y="0"/>
                    <a:pt x="1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6"/>
            <p:cNvSpPr/>
            <p:nvPr/>
          </p:nvSpPr>
          <p:spPr>
            <a:xfrm>
              <a:off x="5573375" y="1952200"/>
              <a:ext cx="95625" cy="23925"/>
            </a:xfrm>
            <a:custGeom>
              <a:avLst/>
              <a:gdLst/>
              <a:ahLst/>
              <a:cxnLst/>
              <a:rect l="l" t="t" r="r" b="b"/>
              <a:pathLst>
                <a:path w="3825" h="957" extrusionOk="0">
                  <a:moveTo>
                    <a:pt x="3277" y="1"/>
                  </a:moveTo>
                  <a:cubicBezTo>
                    <a:pt x="3064" y="1"/>
                    <a:pt x="2850" y="12"/>
                    <a:pt x="2749" y="27"/>
                  </a:cubicBezTo>
                  <a:cubicBezTo>
                    <a:pt x="2749" y="27"/>
                    <a:pt x="2715" y="31"/>
                    <a:pt x="2667" y="37"/>
                  </a:cubicBezTo>
                  <a:cubicBezTo>
                    <a:pt x="2618" y="43"/>
                    <a:pt x="2552" y="51"/>
                    <a:pt x="2488" y="63"/>
                  </a:cubicBezTo>
                  <a:cubicBezTo>
                    <a:pt x="2357" y="83"/>
                    <a:pt x="2229" y="108"/>
                    <a:pt x="2229" y="108"/>
                  </a:cubicBezTo>
                  <a:cubicBezTo>
                    <a:pt x="1998" y="151"/>
                    <a:pt x="1762" y="208"/>
                    <a:pt x="1527" y="275"/>
                  </a:cubicBezTo>
                  <a:cubicBezTo>
                    <a:pt x="1176" y="377"/>
                    <a:pt x="873" y="506"/>
                    <a:pt x="550" y="653"/>
                  </a:cubicBezTo>
                  <a:cubicBezTo>
                    <a:pt x="191" y="820"/>
                    <a:pt x="181" y="834"/>
                    <a:pt x="0" y="956"/>
                  </a:cubicBezTo>
                  <a:cubicBezTo>
                    <a:pt x="653" y="623"/>
                    <a:pt x="1497" y="334"/>
                    <a:pt x="2271" y="194"/>
                  </a:cubicBezTo>
                  <a:cubicBezTo>
                    <a:pt x="2271" y="194"/>
                    <a:pt x="2307" y="188"/>
                    <a:pt x="2362" y="177"/>
                  </a:cubicBezTo>
                  <a:cubicBezTo>
                    <a:pt x="2417" y="168"/>
                    <a:pt x="2490" y="156"/>
                    <a:pt x="2564" y="144"/>
                  </a:cubicBezTo>
                  <a:cubicBezTo>
                    <a:pt x="2711" y="124"/>
                    <a:pt x="2858" y="105"/>
                    <a:pt x="2858" y="105"/>
                  </a:cubicBezTo>
                  <a:lnTo>
                    <a:pt x="2969" y="96"/>
                  </a:lnTo>
                  <a:cubicBezTo>
                    <a:pt x="3271" y="61"/>
                    <a:pt x="3551" y="40"/>
                    <a:pt x="3825" y="30"/>
                  </a:cubicBezTo>
                  <a:cubicBezTo>
                    <a:pt x="3742" y="19"/>
                    <a:pt x="3526" y="3"/>
                    <a:pt x="3305" y="1"/>
                  </a:cubicBezTo>
                  <a:cubicBezTo>
                    <a:pt x="3295" y="1"/>
                    <a:pt x="3286" y="1"/>
                    <a:pt x="3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6"/>
            <p:cNvSpPr/>
            <p:nvPr/>
          </p:nvSpPr>
          <p:spPr>
            <a:xfrm>
              <a:off x="5595775" y="1949250"/>
              <a:ext cx="28950" cy="10025"/>
            </a:xfrm>
            <a:custGeom>
              <a:avLst/>
              <a:gdLst/>
              <a:ahLst/>
              <a:cxnLst/>
              <a:rect l="l" t="t" r="r" b="b"/>
              <a:pathLst>
                <a:path w="1158" h="401" extrusionOk="0">
                  <a:moveTo>
                    <a:pt x="1058" y="1"/>
                  </a:moveTo>
                  <a:cubicBezTo>
                    <a:pt x="973" y="1"/>
                    <a:pt x="863" y="8"/>
                    <a:pt x="820" y="21"/>
                  </a:cubicBezTo>
                  <a:cubicBezTo>
                    <a:pt x="820" y="21"/>
                    <a:pt x="780" y="32"/>
                    <a:pt x="741" y="43"/>
                  </a:cubicBezTo>
                  <a:cubicBezTo>
                    <a:pt x="702" y="55"/>
                    <a:pt x="663" y="67"/>
                    <a:pt x="663" y="67"/>
                  </a:cubicBezTo>
                  <a:cubicBezTo>
                    <a:pt x="593" y="88"/>
                    <a:pt x="522" y="112"/>
                    <a:pt x="450" y="139"/>
                  </a:cubicBezTo>
                  <a:cubicBezTo>
                    <a:pt x="344" y="178"/>
                    <a:pt x="257" y="234"/>
                    <a:pt x="160" y="285"/>
                  </a:cubicBezTo>
                  <a:cubicBezTo>
                    <a:pt x="50" y="342"/>
                    <a:pt x="48" y="347"/>
                    <a:pt x="1" y="401"/>
                  </a:cubicBezTo>
                  <a:cubicBezTo>
                    <a:pt x="210" y="314"/>
                    <a:pt x="467" y="223"/>
                    <a:pt x="697" y="153"/>
                  </a:cubicBezTo>
                  <a:cubicBezTo>
                    <a:pt x="697" y="153"/>
                    <a:pt x="741" y="139"/>
                    <a:pt x="785" y="126"/>
                  </a:cubicBezTo>
                  <a:cubicBezTo>
                    <a:pt x="829" y="114"/>
                    <a:pt x="873" y="102"/>
                    <a:pt x="873" y="102"/>
                  </a:cubicBezTo>
                  <a:lnTo>
                    <a:pt x="906" y="94"/>
                  </a:lnTo>
                  <a:cubicBezTo>
                    <a:pt x="975" y="71"/>
                    <a:pt x="1061" y="41"/>
                    <a:pt x="1158" y="7"/>
                  </a:cubicBezTo>
                  <a:cubicBezTo>
                    <a:pt x="1139" y="3"/>
                    <a:pt x="1102" y="1"/>
                    <a:pt x="10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6"/>
            <p:cNvSpPr/>
            <p:nvPr/>
          </p:nvSpPr>
          <p:spPr>
            <a:xfrm>
              <a:off x="5538775" y="1934225"/>
              <a:ext cx="45425" cy="53575"/>
            </a:xfrm>
            <a:custGeom>
              <a:avLst/>
              <a:gdLst/>
              <a:ahLst/>
              <a:cxnLst/>
              <a:rect l="l" t="t" r="r" b="b"/>
              <a:pathLst>
                <a:path w="1817" h="2143" extrusionOk="0">
                  <a:moveTo>
                    <a:pt x="1817" y="1"/>
                  </a:moveTo>
                  <a:cubicBezTo>
                    <a:pt x="1761" y="22"/>
                    <a:pt x="1618" y="86"/>
                    <a:pt x="1478" y="166"/>
                  </a:cubicBezTo>
                  <a:cubicBezTo>
                    <a:pt x="1339" y="247"/>
                    <a:pt x="1203" y="342"/>
                    <a:pt x="1144" y="394"/>
                  </a:cubicBezTo>
                  <a:cubicBezTo>
                    <a:pt x="1144" y="394"/>
                    <a:pt x="1126" y="410"/>
                    <a:pt x="1099" y="433"/>
                  </a:cubicBezTo>
                  <a:cubicBezTo>
                    <a:pt x="1072" y="457"/>
                    <a:pt x="1036" y="488"/>
                    <a:pt x="1001" y="522"/>
                  </a:cubicBezTo>
                  <a:cubicBezTo>
                    <a:pt x="931" y="587"/>
                    <a:pt x="865" y="656"/>
                    <a:pt x="865" y="656"/>
                  </a:cubicBezTo>
                  <a:cubicBezTo>
                    <a:pt x="745" y="776"/>
                    <a:pt x="632" y="911"/>
                    <a:pt x="524" y="1053"/>
                  </a:cubicBezTo>
                  <a:cubicBezTo>
                    <a:pt x="365" y="1266"/>
                    <a:pt x="255" y="1480"/>
                    <a:pt x="146" y="1712"/>
                  </a:cubicBezTo>
                  <a:cubicBezTo>
                    <a:pt x="27" y="1974"/>
                    <a:pt x="32" y="1987"/>
                    <a:pt x="0" y="2143"/>
                  </a:cubicBezTo>
                  <a:cubicBezTo>
                    <a:pt x="193" y="1648"/>
                    <a:pt x="544" y="1107"/>
                    <a:pt x="943" y="707"/>
                  </a:cubicBezTo>
                  <a:cubicBezTo>
                    <a:pt x="943" y="707"/>
                    <a:pt x="963" y="688"/>
                    <a:pt x="991" y="659"/>
                  </a:cubicBezTo>
                  <a:cubicBezTo>
                    <a:pt x="1020" y="632"/>
                    <a:pt x="1058" y="595"/>
                    <a:pt x="1097" y="558"/>
                  </a:cubicBezTo>
                  <a:cubicBezTo>
                    <a:pt x="1177" y="487"/>
                    <a:pt x="1258" y="418"/>
                    <a:pt x="1258" y="418"/>
                  </a:cubicBezTo>
                  <a:lnTo>
                    <a:pt x="1322" y="369"/>
                  </a:lnTo>
                  <a:cubicBezTo>
                    <a:pt x="1489" y="229"/>
                    <a:pt x="1651" y="110"/>
                    <a:pt x="1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6"/>
            <p:cNvSpPr/>
            <p:nvPr/>
          </p:nvSpPr>
          <p:spPr>
            <a:xfrm>
              <a:off x="5535150" y="1953850"/>
              <a:ext cx="12800" cy="18025"/>
            </a:xfrm>
            <a:custGeom>
              <a:avLst/>
              <a:gdLst/>
              <a:ahLst/>
              <a:cxnLst/>
              <a:rect l="l" t="t" r="r" b="b"/>
              <a:pathLst>
                <a:path w="512" h="721" extrusionOk="0">
                  <a:moveTo>
                    <a:pt x="512" y="1"/>
                  </a:moveTo>
                  <a:cubicBezTo>
                    <a:pt x="471" y="11"/>
                    <a:pt x="334" y="99"/>
                    <a:pt x="304" y="138"/>
                  </a:cubicBezTo>
                  <a:lnTo>
                    <a:pt x="267" y="184"/>
                  </a:lnTo>
                  <a:cubicBezTo>
                    <a:pt x="249" y="208"/>
                    <a:pt x="231" y="232"/>
                    <a:pt x="231" y="232"/>
                  </a:cubicBezTo>
                  <a:cubicBezTo>
                    <a:pt x="199" y="274"/>
                    <a:pt x="168" y="320"/>
                    <a:pt x="138" y="365"/>
                  </a:cubicBezTo>
                  <a:cubicBezTo>
                    <a:pt x="92" y="434"/>
                    <a:pt x="69" y="508"/>
                    <a:pt x="36" y="580"/>
                  </a:cubicBezTo>
                  <a:cubicBezTo>
                    <a:pt x="0" y="661"/>
                    <a:pt x="0" y="666"/>
                    <a:pt x="4" y="721"/>
                  </a:cubicBezTo>
                  <a:cubicBezTo>
                    <a:pt x="91" y="580"/>
                    <a:pt x="205" y="421"/>
                    <a:pt x="308" y="284"/>
                  </a:cubicBezTo>
                  <a:cubicBezTo>
                    <a:pt x="308" y="284"/>
                    <a:pt x="328" y="257"/>
                    <a:pt x="348" y="231"/>
                  </a:cubicBezTo>
                  <a:cubicBezTo>
                    <a:pt x="369" y="206"/>
                    <a:pt x="390" y="180"/>
                    <a:pt x="390" y="180"/>
                  </a:cubicBezTo>
                  <a:lnTo>
                    <a:pt x="406" y="162"/>
                  </a:lnTo>
                  <a:lnTo>
                    <a:pt x="405" y="162"/>
                  </a:lnTo>
                  <a:cubicBezTo>
                    <a:pt x="444" y="107"/>
                    <a:pt x="477" y="54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6"/>
            <p:cNvSpPr/>
            <p:nvPr/>
          </p:nvSpPr>
          <p:spPr>
            <a:xfrm>
              <a:off x="5565200" y="1930800"/>
              <a:ext cx="62450" cy="49375"/>
            </a:xfrm>
            <a:custGeom>
              <a:avLst/>
              <a:gdLst/>
              <a:ahLst/>
              <a:cxnLst/>
              <a:rect l="l" t="t" r="r" b="b"/>
              <a:pathLst>
                <a:path w="2498" h="1975" extrusionOk="0">
                  <a:moveTo>
                    <a:pt x="2497" y="0"/>
                  </a:moveTo>
                  <a:cubicBezTo>
                    <a:pt x="2425" y="9"/>
                    <a:pt x="2243" y="39"/>
                    <a:pt x="2057" y="80"/>
                  </a:cubicBezTo>
                  <a:cubicBezTo>
                    <a:pt x="1871" y="120"/>
                    <a:pt x="1683" y="174"/>
                    <a:pt x="1597" y="208"/>
                  </a:cubicBezTo>
                  <a:cubicBezTo>
                    <a:pt x="1597" y="208"/>
                    <a:pt x="1491" y="247"/>
                    <a:pt x="1387" y="292"/>
                  </a:cubicBezTo>
                  <a:cubicBezTo>
                    <a:pt x="1282" y="336"/>
                    <a:pt x="1181" y="388"/>
                    <a:pt x="1181" y="388"/>
                  </a:cubicBezTo>
                  <a:cubicBezTo>
                    <a:pt x="1001" y="480"/>
                    <a:pt x="820" y="591"/>
                    <a:pt x="657" y="728"/>
                  </a:cubicBezTo>
                  <a:cubicBezTo>
                    <a:pt x="415" y="932"/>
                    <a:pt x="242" y="1169"/>
                    <a:pt x="114" y="1448"/>
                  </a:cubicBezTo>
                  <a:cubicBezTo>
                    <a:pt x="44" y="1605"/>
                    <a:pt x="29" y="1695"/>
                    <a:pt x="14" y="1762"/>
                  </a:cubicBezTo>
                  <a:cubicBezTo>
                    <a:pt x="3" y="1831"/>
                    <a:pt x="1" y="1882"/>
                    <a:pt x="4" y="1975"/>
                  </a:cubicBezTo>
                  <a:cubicBezTo>
                    <a:pt x="41" y="1663"/>
                    <a:pt x="192" y="1341"/>
                    <a:pt x="421" y="1079"/>
                  </a:cubicBezTo>
                  <a:cubicBezTo>
                    <a:pt x="647" y="813"/>
                    <a:pt x="942" y="609"/>
                    <a:pt x="1242" y="462"/>
                  </a:cubicBezTo>
                  <a:cubicBezTo>
                    <a:pt x="1242" y="462"/>
                    <a:pt x="1354" y="404"/>
                    <a:pt x="1472" y="356"/>
                  </a:cubicBezTo>
                  <a:cubicBezTo>
                    <a:pt x="1589" y="307"/>
                    <a:pt x="1709" y="265"/>
                    <a:pt x="1709" y="265"/>
                  </a:cubicBezTo>
                  <a:lnTo>
                    <a:pt x="1799" y="234"/>
                  </a:lnTo>
                  <a:cubicBezTo>
                    <a:pt x="2043" y="145"/>
                    <a:pt x="2272" y="73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6"/>
            <p:cNvSpPr/>
            <p:nvPr/>
          </p:nvSpPr>
          <p:spPr>
            <a:xfrm>
              <a:off x="5496625" y="1927200"/>
              <a:ext cx="64150" cy="68475"/>
            </a:xfrm>
            <a:custGeom>
              <a:avLst/>
              <a:gdLst/>
              <a:ahLst/>
              <a:cxnLst/>
              <a:rect l="l" t="t" r="r" b="b"/>
              <a:pathLst>
                <a:path w="2566" h="2739" extrusionOk="0">
                  <a:moveTo>
                    <a:pt x="2565" y="0"/>
                  </a:moveTo>
                  <a:cubicBezTo>
                    <a:pt x="2490" y="29"/>
                    <a:pt x="2298" y="111"/>
                    <a:pt x="2111" y="213"/>
                  </a:cubicBezTo>
                  <a:cubicBezTo>
                    <a:pt x="1924" y="318"/>
                    <a:pt x="1739" y="438"/>
                    <a:pt x="1659" y="504"/>
                  </a:cubicBezTo>
                  <a:cubicBezTo>
                    <a:pt x="1659" y="504"/>
                    <a:pt x="1634" y="524"/>
                    <a:pt x="1596" y="554"/>
                  </a:cubicBezTo>
                  <a:cubicBezTo>
                    <a:pt x="1559" y="582"/>
                    <a:pt x="1510" y="622"/>
                    <a:pt x="1462" y="664"/>
                  </a:cubicBezTo>
                  <a:cubicBezTo>
                    <a:pt x="1365" y="746"/>
                    <a:pt x="1273" y="834"/>
                    <a:pt x="1273" y="834"/>
                  </a:cubicBezTo>
                  <a:cubicBezTo>
                    <a:pt x="1107" y="987"/>
                    <a:pt x="947" y="1160"/>
                    <a:pt x="794" y="1339"/>
                  </a:cubicBezTo>
                  <a:cubicBezTo>
                    <a:pt x="569" y="1610"/>
                    <a:pt x="404" y="1883"/>
                    <a:pt x="238" y="2182"/>
                  </a:cubicBezTo>
                  <a:cubicBezTo>
                    <a:pt x="60" y="2520"/>
                    <a:pt x="63" y="2538"/>
                    <a:pt x="0" y="2738"/>
                  </a:cubicBezTo>
                  <a:cubicBezTo>
                    <a:pt x="149" y="2418"/>
                    <a:pt x="344" y="2080"/>
                    <a:pt x="576" y="1761"/>
                  </a:cubicBezTo>
                  <a:cubicBezTo>
                    <a:pt x="806" y="1440"/>
                    <a:pt x="1078" y="1142"/>
                    <a:pt x="1353" y="885"/>
                  </a:cubicBezTo>
                  <a:cubicBezTo>
                    <a:pt x="1353" y="885"/>
                    <a:pt x="1380" y="861"/>
                    <a:pt x="1419" y="824"/>
                  </a:cubicBezTo>
                  <a:cubicBezTo>
                    <a:pt x="1459" y="789"/>
                    <a:pt x="1513" y="742"/>
                    <a:pt x="1567" y="696"/>
                  </a:cubicBezTo>
                  <a:cubicBezTo>
                    <a:pt x="1622" y="649"/>
                    <a:pt x="1679" y="607"/>
                    <a:pt x="1721" y="573"/>
                  </a:cubicBezTo>
                  <a:cubicBezTo>
                    <a:pt x="1762" y="539"/>
                    <a:pt x="1791" y="518"/>
                    <a:pt x="1791" y="518"/>
                  </a:cubicBezTo>
                  <a:lnTo>
                    <a:pt x="1878" y="456"/>
                  </a:lnTo>
                  <a:cubicBezTo>
                    <a:pt x="2111" y="280"/>
                    <a:pt x="2336" y="132"/>
                    <a:pt x="2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6"/>
            <p:cNvSpPr/>
            <p:nvPr/>
          </p:nvSpPr>
          <p:spPr>
            <a:xfrm>
              <a:off x="5460300" y="1929125"/>
              <a:ext cx="78325" cy="77300"/>
            </a:xfrm>
            <a:custGeom>
              <a:avLst/>
              <a:gdLst/>
              <a:ahLst/>
              <a:cxnLst/>
              <a:rect l="l" t="t" r="r" b="b"/>
              <a:pathLst>
                <a:path w="3133" h="3092" extrusionOk="0">
                  <a:moveTo>
                    <a:pt x="3133" y="0"/>
                  </a:moveTo>
                  <a:lnTo>
                    <a:pt x="3133" y="0"/>
                  </a:lnTo>
                  <a:cubicBezTo>
                    <a:pt x="3049" y="42"/>
                    <a:pt x="2841" y="160"/>
                    <a:pt x="2633" y="294"/>
                  </a:cubicBezTo>
                  <a:cubicBezTo>
                    <a:pt x="2427" y="429"/>
                    <a:pt x="2220" y="577"/>
                    <a:pt x="2128" y="653"/>
                  </a:cubicBezTo>
                  <a:cubicBezTo>
                    <a:pt x="2128" y="653"/>
                    <a:pt x="2014" y="744"/>
                    <a:pt x="1903" y="841"/>
                  </a:cubicBezTo>
                  <a:cubicBezTo>
                    <a:pt x="1792" y="937"/>
                    <a:pt x="1685" y="1035"/>
                    <a:pt x="1685" y="1035"/>
                  </a:cubicBezTo>
                  <a:cubicBezTo>
                    <a:pt x="1491" y="1210"/>
                    <a:pt x="1299" y="1400"/>
                    <a:pt x="1112" y="1597"/>
                  </a:cubicBezTo>
                  <a:cubicBezTo>
                    <a:pt x="833" y="1894"/>
                    <a:pt x="611" y="2184"/>
                    <a:pt x="375" y="2502"/>
                  </a:cubicBezTo>
                  <a:cubicBezTo>
                    <a:pt x="117" y="2859"/>
                    <a:pt x="114" y="2878"/>
                    <a:pt x="0" y="3092"/>
                  </a:cubicBezTo>
                  <a:cubicBezTo>
                    <a:pt x="463" y="2418"/>
                    <a:pt x="1114" y="1670"/>
                    <a:pt x="1767" y="1085"/>
                  </a:cubicBezTo>
                  <a:cubicBezTo>
                    <a:pt x="1767" y="1085"/>
                    <a:pt x="1798" y="1057"/>
                    <a:pt x="1845" y="1016"/>
                  </a:cubicBezTo>
                  <a:cubicBezTo>
                    <a:pt x="1891" y="974"/>
                    <a:pt x="1954" y="920"/>
                    <a:pt x="2017" y="865"/>
                  </a:cubicBezTo>
                  <a:cubicBezTo>
                    <a:pt x="2143" y="759"/>
                    <a:pt x="2272" y="654"/>
                    <a:pt x="2272" y="654"/>
                  </a:cubicBezTo>
                  <a:lnTo>
                    <a:pt x="2370" y="579"/>
                  </a:lnTo>
                  <a:cubicBezTo>
                    <a:pt x="2634" y="366"/>
                    <a:pt x="2884" y="178"/>
                    <a:pt x="3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6"/>
            <p:cNvSpPr/>
            <p:nvPr/>
          </p:nvSpPr>
          <p:spPr>
            <a:xfrm>
              <a:off x="5443375" y="1941575"/>
              <a:ext cx="49650" cy="53850"/>
            </a:xfrm>
            <a:custGeom>
              <a:avLst/>
              <a:gdLst/>
              <a:ahLst/>
              <a:cxnLst/>
              <a:rect l="l" t="t" r="r" b="b"/>
              <a:pathLst>
                <a:path w="1986" h="2154" extrusionOk="0">
                  <a:moveTo>
                    <a:pt x="1986" y="1"/>
                  </a:moveTo>
                  <a:cubicBezTo>
                    <a:pt x="1874" y="59"/>
                    <a:pt x="1460" y="365"/>
                    <a:pt x="1348" y="478"/>
                  </a:cubicBezTo>
                  <a:cubicBezTo>
                    <a:pt x="1348" y="478"/>
                    <a:pt x="1278" y="546"/>
                    <a:pt x="1208" y="613"/>
                  </a:cubicBezTo>
                  <a:cubicBezTo>
                    <a:pt x="1140" y="682"/>
                    <a:pt x="1072" y="751"/>
                    <a:pt x="1072" y="751"/>
                  </a:cubicBezTo>
                  <a:cubicBezTo>
                    <a:pt x="951" y="874"/>
                    <a:pt x="830" y="1006"/>
                    <a:pt x="710" y="1141"/>
                  </a:cubicBezTo>
                  <a:cubicBezTo>
                    <a:pt x="532" y="1345"/>
                    <a:pt x="394" y="1545"/>
                    <a:pt x="241" y="1757"/>
                  </a:cubicBezTo>
                  <a:cubicBezTo>
                    <a:pt x="72" y="1996"/>
                    <a:pt x="69" y="2006"/>
                    <a:pt x="0" y="2154"/>
                  </a:cubicBezTo>
                  <a:cubicBezTo>
                    <a:pt x="319" y="1716"/>
                    <a:pt x="743" y="1216"/>
                    <a:pt x="1151" y="802"/>
                  </a:cubicBezTo>
                  <a:cubicBezTo>
                    <a:pt x="1151" y="802"/>
                    <a:pt x="1229" y="724"/>
                    <a:pt x="1305" y="646"/>
                  </a:cubicBezTo>
                  <a:cubicBezTo>
                    <a:pt x="1385" y="571"/>
                    <a:pt x="1464" y="495"/>
                    <a:pt x="1464" y="495"/>
                  </a:cubicBezTo>
                  <a:lnTo>
                    <a:pt x="1525" y="439"/>
                  </a:lnTo>
                  <a:cubicBezTo>
                    <a:pt x="1686" y="282"/>
                    <a:pt x="1836" y="139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6"/>
            <p:cNvSpPr/>
            <p:nvPr/>
          </p:nvSpPr>
          <p:spPr>
            <a:xfrm>
              <a:off x="5431100" y="1926650"/>
              <a:ext cx="56075" cy="55175"/>
            </a:xfrm>
            <a:custGeom>
              <a:avLst/>
              <a:gdLst/>
              <a:ahLst/>
              <a:cxnLst/>
              <a:rect l="l" t="t" r="r" b="b"/>
              <a:pathLst>
                <a:path w="2243" h="2207" extrusionOk="0">
                  <a:moveTo>
                    <a:pt x="2243" y="1"/>
                  </a:moveTo>
                  <a:cubicBezTo>
                    <a:pt x="2180" y="26"/>
                    <a:pt x="2022" y="97"/>
                    <a:pt x="1867" y="184"/>
                  </a:cubicBezTo>
                  <a:cubicBezTo>
                    <a:pt x="1712" y="270"/>
                    <a:pt x="1557" y="369"/>
                    <a:pt x="1489" y="422"/>
                  </a:cubicBezTo>
                  <a:cubicBezTo>
                    <a:pt x="1489" y="422"/>
                    <a:pt x="1405" y="485"/>
                    <a:pt x="1325" y="554"/>
                  </a:cubicBezTo>
                  <a:cubicBezTo>
                    <a:pt x="1243" y="620"/>
                    <a:pt x="1165" y="692"/>
                    <a:pt x="1165" y="692"/>
                  </a:cubicBezTo>
                  <a:cubicBezTo>
                    <a:pt x="1023" y="815"/>
                    <a:pt x="884" y="952"/>
                    <a:pt x="750" y="1096"/>
                  </a:cubicBezTo>
                  <a:cubicBezTo>
                    <a:pt x="551" y="1311"/>
                    <a:pt x="399" y="1528"/>
                    <a:pt x="241" y="1764"/>
                  </a:cubicBezTo>
                  <a:cubicBezTo>
                    <a:pt x="67" y="2030"/>
                    <a:pt x="67" y="2044"/>
                    <a:pt x="0" y="2207"/>
                  </a:cubicBezTo>
                  <a:cubicBezTo>
                    <a:pt x="307" y="1706"/>
                    <a:pt x="766" y="1159"/>
                    <a:pt x="1241" y="748"/>
                  </a:cubicBezTo>
                  <a:cubicBezTo>
                    <a:pt x="1241" y="748"/>
                    <a:pt x="1329" y="669"/>
                    <a:pt x="1421" y="593"/>
                  </a:cubicBezTo>
                  <a:cubicBezTo>
                    <a:pt x="1514" y="520"/>
                    <a:pt x="1609" y="447"/>
                    <a:pt x="1609" y="447"/>
                  </a:cubicBezTo>
                  <a:lnTo>
                    <a:pt x="1681" y="395"/>
                  </a:lnTo>
                  <a:lnTo>
                    <a:pt x="1682" y="395"/>
                  </a:lnTo>
                  <a:cubicBezTo>
                    <a:pt x="1874" y="248"/>
                    <a:pt x="2058" y="120"/>
                    <a:pt x="2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6"/>
            <p:cNvSpPr/>
            <p:nvPr/>
          </p:nvSpPr>
          <p:spPr>
            <a:xfrm>
              <a:off x="5407150" y="1919325"/>
              <a:ext cx="51950" cy="75150"/>
            </a:xfrm>
            <a:custGeom>
              <a:avLst/>
              <a:gdLst/>
              <a:ahLst/>
              <a:cxnLst/>
              <a:rect l="l" t="t" r="r" b="b"/>
              <a:pathLst>
                <a:path w="2078" h="3006" extrusionOk="0">
                  <a:moveTo>
                    <a:pt x="2077" y="1"/>
                  </a:moveTo>
                  <a:cubicBezTo>
                    <a:pt x="2007" y="39"/>
                    <a:pt x="1833" y="146"/>
                    <a:pt x="1664" y="273"/>
                  </a:cubicBezTo>
                  <a:cubicBezTo>
                    <a:pt x="1496" y="399"/>
                    <a:pt x="1332" y="542"/>
                    <a:pt x="1261" y="615"/>
                  </a:cubicBezTo>
                  <a:cubicBezTo>
                    <a:pt x="1261" y="615"/>
                    <a:pt x="1172" y="704"/>
                    <a:pt x="1088" y="795"/>
                  </a:cubicBezTo>
                  <a:cubicBezTo>
                    <a:pt x="1004" y="887"/>
                    <a:pt x="924" y="984"/>
                    <a:pt x="924" y="984"/>
                  </a:cubicBezTo>
                  <a:cubicBezTo>
                    <a:pt x="780" y="1153"/>
                    <a:pt x="639" y="1337"/>
                    <a:pt x="510" y="1531"/>
                  </a:cubicBezTo>
                  <a:cubicBezTo>
                    <a:pt x="413" y="1675"/>
                    <a:pt x="331" y="1817"/>
                    <a:pt x="257" y="1963"/>
                  </a:cubicBezTo>
                  <a:cubicBezTo>
                    <a:pt x="181" y="2107"/>
                    <a:pt x="111" y="2256"/>
                    <a:pt x="59" y="2419"/>
                  </a:cubicBezTo>
                  <a:cubicBezTo>
                    <a:pt x="2" y="2601"/>
                    <a:pt x="0" y="2704"/>
                    <a:pt x="6" y="2781"/>
                  </a:cubicBezTo>
                  <a:cubicBezTo>
                    <a:pt x="12" y="2858"/>
                    <a:pt x="26" y="2914"/>
                    <a:pt x="71" y="3006"/>
                  </a:cubicBezTo>
                  <a:cubicBezTo>
                    <a:pt x="15" y="2841"/>
                    <a:pt x="33" y="2655"/>
                    <a:pt x="90" y="2479"/>
                  </a:cubicBezTo>
                  <a:cubicBezTo>
                    <a:pt x="147" y="2303"/>
                    <a:pt x="239" y="2133"/>
                    <a:pt x="339" y="1965"/>
                  </a:cubicBezTo>
                  <a:cubicBezTo>
                    <a:pt x="537" y="1630"/>
                    <a:pt x="767" y="1308"/>
                    <a:pt x="1009" y="1025"/>
                  </a:cubicBezTo>
                  <a:cubicBezTo>
                    <a:pt x="1009" y="1025"/>
                    <a:pt x="1100" y="918"/>
                    <a:pt x="1196" y="815"/>
                  </a:cubicBezTo>
                  <a:cubicBezTo>
                    <a:pt x="1292" y="711"/>
                    <a:pt x="1393" y="614"/>
                    <a:pt x="1393" y="614"/>
                  </a:cubicBezTo>
                  <a:lnTo>
                    <a:pt x="1470" y="540"/>
                  </a:lnTo>
                  <a:cubicBezTo>
                    <a:pt x="1675" y="339"/>
                    <a:pt x="1874" y="163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6"/>
            <p:cNvSpPr/>
            <p:nvPr/>
          </p:nvSpPr>
          <p:spPr>
            <a:xfrm>
              <a:off x="5343450" y="1958025"/>
              <a:ext cx="62825" cy="38250"/>
            </a:xfrm>
            <a:custGeom>
              <a:avLst/>
              <a:gdLst/>
              <a:ahLst/>
              <a:cxnLst/>
              <a:rect l="l" t="t" r="r" b="b"/>
              <a:pathLst>
                <a:path w="2513" h="1530" extrusionOk="0">
                  <a:moveTo>
                    <a:pt x="2513" y="0"/>
                  </a:moveTo>
                  <a:cubicBezTo>
                    <a:pt x="2453" y="26"/>
                    <a:pt x="2307" y="116"/>
                    <a:pt x="2175" y="231"/>
                  </a:cubicBezTo>
                  <a:cubicBezTo>
                    <a:pt x="2042" y="346"/>
                    <a:pt x="1920" y="478"/>
                    <a:pt x="1866" y="542"/>
                  </a:cubicBezTo>
                  <a:cubicBezTo>
                    <a:pt x="1866" y="542"/>
                    <a:pt x="1800" y="621"/>
                    <a:pt x="1734" y="700"/>
                  </a:cubicBezTo>
                  <a:cubicBezTo>
                    <a:pt x="1668" y="776"/>
                    <a:pt x="1601" y="854"/>
                    <a:pt x="1601" y="854"/>
                  </a:cubicBezTo>
                  <a:cubicBezTo>
                    <a:pt x="1480" y="988"/>
                    <a:pt x="1347" y="1120"/>
                    <a:pt x="1196" y="1228"/>
                  </a:cubicBezTo>
                  <a:cubicBezTo>
                    <a:pt x="987" y="1377"/>
                    <a:pt x="764" y="1477"/>
                    <a:pt x="513" y="1477"/>
                  </a:cubicBezTo>
                  <a:cubicBezTo>
                    <a:pt x="494" y="1477"/>
                    <a:pt x="475" y="1476"/>
                    <a:pt x="456" y="1475"/>
                  </a:cubicBezTo>
                  <a:cubicBezTo>
                    <a:pt x="305" y="1463"/>
                    <a:pt x="232" y="1428"/>
                    <a:pt x="174" y="1409"/>
                  </a:cubicBezTo>
                  <a:cubicBezTo>
                    <a:pt x="118" y="1383"/>
                    <a:pt x="75" y="1368"/>
                    <a:pt x="1" y="1323"/>
                  </a:cubicBezTo>
                  <a:lnTo>
                    <a:pt x="1" y="1323"/>
                  </a:lnTo>
                  <a:cubicBezTo>
                    <a:pt x="107" y="1423"/>
                    <a:pt x="253" y="1493"/>
                    <a:pt x="411" y="1518"/>
                  </a:cubicBezTo>
                  <a:cubicBezTo>
                    <a:pt x="461" y="1526"/>
                    <a:pt x="512" y="1530"/>
                    <a:pt x="564" y="1530"/>
                  </a:cubicBezTo>
                  <a:cubicBezTo>
                    <a:pt x="675" y="1530"/>
                    <a:pt x="789" y="1512"/>
                    <a:pt x="898" y="1477"/>
                  </a:cubicBezTo>
                  <a:cubicBezTo>
                    <a:pt x="1220" y="1372"/>
                    <a:pt x="1477" y="1133"/>
                    <a:pt x="1683" y="901"/>
                  </a:cubicBezTo>
                  <a:cubicBezTo>
                    <a:pt x="1683" y="901"/>
                    <a:pt x="1760" y="811"/>
                    <a:pt x="1837" y="721"/>
                  </a:cubicBezTo>
                  <a:cubicBezTo>
                    <a:pt x="1911" y="632"/>
                    <a:pt x="1987" y="542"/>
                    <a:pt x="1987" y="542"/>
                  </a:cubicBezTo>
                  <a:lnTo>
                    <a:pt x="2044" y="476"/>
                  </a:lnTo>
                  <a:cubicBezTo>
                    <a:pt x="2196" y="292"/>
                    <a:pt x="2343" y="13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6"/>
            <p:cNvSpPr/>
            <p:nvPr/>
          </p:nvSpPr>
          <p:spPr>
            <a:xfrm>
              <a:off x="5368850" y="1913300"/>
              <a:ext cx="66675" cy="59900"/>
            </a:xfrm>
            <a:custGeom>
              <a:avLst/>
              <a:gdLst/>
              <a:ahLst/>
              <a:cxnLst/>
              <a:rect l="l" t="t" r="r" b="b"/>
              <a:pathLst>
                <a:path w="2667" h="2396" extrusionOk="0">
                  <a:moveTo>
                    <a:pt x="2585" y="1"/>
                  </a:moveTo>
                  <a:cubicBezTo>
                    <a:pt x="2484" y="1"/>
                    <a:pt x="2328" y="9"/>
                    <a:pt x="2170" y="43"/>
                  </a:cubicBezTo>
                  <a:cubicBezTo>
                    <a:pt x="1960" y="84"/>
                    <a:pt x="1754" y="167"/>
                    <a:pt x="1663" y="217"/>
                  </a:cubicBezTo>
                  <a:cubicBezTo>
                    <a:pt x="1663" y="217"/>
                    <a:pt x="1634" y="232"/>
                    <a:pt x="1592" y="254"/>
                  </a:cubicBezTo>
                  <a:cubicBezTo>
                    <a:pt x="1551" y="276"/>
                    <a:pt x="1497" y="311"/>
                    <a:pt x="1443" y="344"/>
                  </a:cubicBezTo>
                  <a:cubicBezTo>
                    <a:pt x="1391" y="380"/>
                    <a:pt x="1338" y="417"/>
                    <a:pt x="1299" y="444"/>
                  </a:cubicBezTo>
                  <a:cubicBezTo>
                    <a:pt x="1262" y="474"/>
                    <a:pt x="1237" y="494"/>
                    <a:pt x="1237" y="494"/>
                  </a:cubicBezTo>
                  <a:cubicBezTo>
                    <a:pt x="1060" y="635"/>
                    <a:pt x="895" y="806"/>
                    <a:pt x="758" y="999"/>
                  </a:cubicBezTo>
                  <a:cubicBezTo>
                    <a:pt x="656" y="1144"/>
                    <a:pt x="577" y="1294"/>
                    <a:pt x="517" y="1447"/>
                  </a:cubicBezTo>
                  <a:cubicBezTo>
                    <a:pt x="455" y="1600"/>
                    <a:pt x="402" y="1753"/>
                    <a:pt x="331" y="1906"/>
                  </a:cubicBezTo>
                  <a:cubicBezTo>
                    <a:pt x="250" y="2075"/>
                    <a:pt x="194" y="2153"/>
                    <a:pt x="150" y="2215"/>
                  </a:cubicBezTo>
                  <a:cubicBezTo>
                    <a:pt x="104" y="2275"/>
                    <a:pt x="74" y="2321"/>
                    <a:pt x="0" y="2396"/>
                  </a:cubicBezTo>
                  <a:cubicBezTo>
                    <a:pt x="145" y="2293"/>
                    <a:pt x="261" y="2139"/>
                    <a:pt x="351" y="1971"/>
                  </a:cubicBezTo>
                  <a:cubicBezTo>
                    <a:pt x="444" y="1802"/>
                    <a:pt x="516" y="1619"/>
                    <a:pt x="600" y="1443"/>
                  </a:cubicBezTo>
                  <a:cubicBezTo>
                    <a:pt x="763" y="1089"/>
                    <a:pt x="1020" y="778"/>
                    <a:pt x="1313" y="551"/>
                  </a:cubicBezTo>
                  <a:cubicBezTo>
                    <a:pt x="1313" y="551"/>
                    <a:pt x="1423" y="463"/>
                    <a:pt x="1543" y="391"/>
                  </a:cubicBezTo>
                  <a:cubicBezTo>
                    <a:pt x="1662" y="315"/>
                    <a:pt x="1790" y="257"/>
                    <a:pt x="1790" y="257"/>
                  </a:cubicBezTo>
                  <a:lnTo>
                    <a:pt x="1886" y="214"/>
                  </a:lnTo>
                  <a:lnTo>
                    <a:pt x="1885" y="215"/>
                  </a:lnTo>
                  <a:cubicBezTo>
                    <a:pt x="2148" y="99"/>
                    <a:pt x="2407" y="32"/>
                    <a:pt x="2667" y="3"/>
                  </a:cubicBezTo>
                  <a:cubicBezTo>
                    <a:pt x="2647" y="2"/>
                    <a:pt x="2619" y="1"/>
                    <a:pt x="2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6"/>
            <p:cNvSpPr/>
            <p:nvPr/>
          </p:nvSpPr>
          <p:spPr>
            <a:xfrm>
              <a:off x="5565025" y="1926725"/>
              <a:ext cx="27150" cy="14425"/>
            </a:xfrm>
            <a:custGeom>
              <a:avLst/>
              <a:gdLst/>
              <a:ahLst/>
              <a:cxnLst/>
              <a:rect l="l" t="t" r="r" b="b"/>
              <a:pathLst>
                <a:path w="1086" h="577" extrusionOk="0">
                  <a:moveTo>
                    <a:pt x="1074" y="1"/>
                  </a:moveTo>
                  <a:cubicBezTo>
                    <a:pt x="1004" y="1"/>
                    <a:pt x="809" y="37"/>
                    <a:pt x="752" y="65"/>
                  </a:cubicBezTo>
                  <a:cubicBezTo>
                    <a:pt x="752" y="65"/>
                    <a:pt x="714" y="82"/>
                    <a:pt x="677" y="99"/>
                  </a:cubicBezTo>
                  <a:cubicBezTo>
                    <a:pt x="639" y="117"/>
                    <a:pt x="602" y="135"/>
                    <a:pt x="602" y="135"/>
                  </a:cubicBezTo>
                  <a:cubicBezTo>
                    <a:pt x="536" y="168"/>
                    <a:pt x="469" y="203"/>
                    <a:pt x="403" y="241"/>
                  </a:cubicBezTo>
                  <a:cubicBezTo>
                    <a:pt x="304" y="297"/>
                    <a:pt x="226" y="368"/>
                    <a:pt x="139" y="435"/>
                  </a:cubicBezTo>
                  <a:cubicBezTo>
                    <a:pt x="40" y="510"/>
                    <a:pt x="38" y="515"/>
                    <a:pt x="0" y="576"/>
                  </a:cubicBezTo>
                  <a:cubicBezTo>
                    <a:pt x="194" y="453"/>
                    <a:pt x="433" y="321"/>
                    <a:pt x="650" y="215"/>
                  </a:cubicBezTo>
                  <a:cubicBezTo>
                    <a:pt x="650" y="215"/>
                    <a:pt x="691" y="195"/>
                    <a:pt x="732" y="175"/>
                  </a:cubicBezTo>
                  <a:cubicBezTo>
                    <a:pt x="774" y="156"/>
                    <a:pt x="816" y="137"/>
                    <a:pt x="816" y="137"/>
                  </a:cubicBezTo>
                  <a:lnTo>
                    <a:pt x="848" y="124"/>
                  </a:lnTo>
                  <a:cubicBezTo>
                    <a:pt x="913" y="91"/>
                    <a:pt x="995" y="48"/>
                    <a:pt x="1086" y="1"/>
                  </a:cubicBezTo>
                  <a:cubicBezTo>
                    <a:pt x="1082" y="1"/>
                    <a:pt x="1078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6"/>
            <p:cNvSpPr/>
            <p:nvPr/>
          </p:nvSpPr>
          <p:spPr>
            <a:xfrm>
              <a:off x="5560500" y="1924000"/>
              <a:ext cx="9125" cy="6300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345" y="0"/>
                  </a:moveTo>
                  <a:cubicBezTo>
                    <a:pt x="309" y="0"/>
                    <a:pt x="249" y="11"/>
                    <a:pt x="234" y="21"/>
                  </a:cubicBezTo>
                  <a:lnTo>
                    <a:pt x="187" y="56"/>
                  </a:lnTo>
                  <a:cubicBezTo>
                    <a:pt x="166" y="71"/>
                    <a:pt x="144" y="86"/>
                    <a:pt x="122" y="101"/>
                  </a:cubicBezTo>
                  <a:cubicBezTo>
                    <a:pt x="88" y="124"/>
                    <a:pt x="69" y="160"/>
                    <a:pt x="39" y="186"/>
                  </a:cubicBezTo>
                  <a:cubicBezTo>
                    <a:pt x="6" y="215"/>
                    <a:pt x="6" y="217"/>
                    <a:pt x="1" y="252"/>
                  </a:cubicBezTo>
                  <a:cubicBezTo>
                    <a:pt x="81" y="225"/>
                    <a:pt x="171" y="181"/>
                    <a:pt x="242" y="129"/>
                  </a:cubicBezTo>
                  <a:lnTo>
                    <a:pt x="296" y="91"/>
                  </a:lnTo>
                  <a:lnTo>
                    <a:pt x="305" y="84"/>
                  </a:lnTo>
                  <a:cubicBezTo>
                    <a:pt x="329" y="58"/>
                    <a:pt x="348" y="31"/>
                    <a:pt x="365" y="2"/>
                  </a:cubicBezTo>
                  <a:cubicBezTo>
                    <a:pt x="360" y="1"/>
                    <a:pt x="353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6"/>
            <p:cNvSpPr/>
            <p:nvPr/>
          </p:nvSpPr>
          <p:spPr>
            <a:xfrm>
              <a:off x="5508825" y="1924975"/>
              <a:ext cx="27225" cy="12450"/>
            </a:xfrm>
            <a:custGeom>
              <a:avLst/>
              <a:gdLst/>
              <a:ahLst/>
              <a:cxnLst/>
              <a:rect l="l" t="t" r="r" b="b"/>
              <a:pathLst>
                <a:path w="1089" h="498" extrusionOk="0">
                  <a:moveTo>
                    <a:pt x="1057" y="0"/>
                  </a:moveTo>
                  <a:cubicBezTo>
                    <a:pt x="977" y="0"/>
                    <a:pt x="813" y="21"/>
                    <a:pt x="760" y="43"/>
                  </a:cubicBezTo>
                  <a:cubicBezTo>
                    <a:pt x="760" y="43"/>
                    <a:pt x="722" y="57"/>
                    <a:pt x="685" y="71"/>
                  </a:cubicBezTo>
                  <a:cubicBezTo>
                    <a:pt x="648" y="86"/>
                    <a:pt x="611" y="101"/>
                    <a:pt x="611" y="101"/>
                  </a:cubicBezTo>
                  <a:cubicBezTo>
                    <a:pt x="545" y="129"/>
                    <a:pt x="477" y="160"/>
                    <a:pt x="410" y="192"/>
                  </a:cubicBezTo>
                  <a:cubicBezTo>
                    <a:pt x="310" y="242"/>
                    <a:pt x="231" y="306"/>
                    <a:pt x="142" y="366"/>
                  </a:cubicBezTo>
                  <a:cubicBezTo>
                    <a:pt x="42" y="433"/>
                    <a:pt x="39" y="439"/>
                    <a:pt x="0" y="497"/>
                  </a:cubicBezTo>
                  <a:cubicBezTo>
                    <a:pt x="195" y="389"/>
                    <a:pt x="435" y="274"/>
                    <a:pt x="653" y="183"/>
                  </a:cubicBezTo>
                  <a:cubicBezTo>
                    <a:pt x="653" y="183"/>
                    <a:pt x="694" y="167"/>
                    <a:pt x="735" y="150"/>
                  </a:cubicBezTo>
                  <a:lnTo>
                    <a:pt x="820" y="119"/>
                  </a:lnTo>
                  <a:lnTo>
                    <a:pt x="851" y="108"/>
                  </a:lnTo>
                  <a:cubicBezTo>
                    <a:pt x="915" y="80"/>
                    <a:pt x="997" y="43"/>
                    <a:pt x="1089" y="2"/>
                  </a:cubicBezTo>
                  <a:cubicBezTo>
                    <a:pt x="1081" y="1"/>
                    <a:pt x="1070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6"/>
            <p:cNvSpPr/>
            <p:nvPr/>
          </p:nvSpPr>
          <p:spPr>
            <a:xfrm>
              <a:off x="5494200" y="1926525"/>
              <a:ext cx="18250" cy="8750"/>
            </a:xfrm>
            <a:custGeom>
              <a:avLst/>
              <a:gdLst/>
              <a:ahLst/>
              <a:cxnLst/>
              <a:rect l="l" t="t" r="r" b="b"/>
              <a:pathLst>
                <a:path w="730" h="350" extrusionOk="0">
                  <a:moveTo>
                    <a:pt x="722" y="0"/>
                  </a:moveTo>
                  <a:cubicBezTo>
                    <a:pt x="674" y="0"/>
                    <a:pt x="545" y="24"/>
                    <a:pt x="508" y="43"/>
                  </a:cubicBezTo>
                  <a:lnTo>
                    <a:pt x="413" y="90"/>
                  </a:lnTo>
                  <a:cubicBezTo>
                    <a:pt x="370" y="111"/>
                    <a:pt x="326" y="132"/>
                    <a:pt x="281" y="154"/>
                  </a:cubicBezTo>
                  <a:cubicBezTo>
                    <a:pt x="215" y="185"/>
                    <a:pt x="163" y="231"/>
                    <a:pt x="101" y="265"/>
                  </a:cubicBezTo>
                  <a:cubicBezTo>
                    <a:pt x="30" y="305"/>
                    <a:pt x="28" y="307"/>
                    <a:pt x="0" y="350"/>
                  </a:cubicBezTo>
                  <a:cubicBezTo>
                    <a:pt x="144" y="306"/>
                    <a:pt x="314" y="243"/>
                    <a:pt x="457" y="171"/>
                  </a:cubicBezTo>
                  <a:lnTo>
                    <a:pt x="567" y="117"/>
                  </a:lnTo>
                  <a:lnTo>
                    <a:pt x="587" y="106"/>
                  </a:lnTo>
                  <a:cubicBezTo>
                    <a:pt x="639" y="74"/>
                    <a:pt x="686" y="37"/>
                    <a:pt x="730" y="0"/>
                  </a:cubicBezTo>
                  <a:cubicBezTo>
                    <a:pt x="728" y="0"/>
                    <a:pt x="72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6"/>
            <p:cNvSpPr/>
            <p:nvPr/>
          </p:nvSpPr>
          <p:spPr>
            <a:xfrm>
              <a:off x="5456375" y="1921450"/>
              <a:ext cx="25400" cy="7175"/>
            </a:xfrm>
            <a:custGeom>
              <a:avLst/>
              <a:gdLst/>
              <a:ahLst/>
              <a:cxnLst/>
              <a:rect l="l" t="t" r="r" b="b"/>
              <a:pathLst>
                <a:path w="1016" h="287" extrusionOk="0">
                  <a:moveTo>
                    <a:pt x="972" y="0"/>
                  </a:moveTo>
                  <a:cubicBezTo>
                    <a:pt x="898" y="0"/>
                    <a:pt x="770" y="11"/>
                    <a:pt x="727" y="23"/>
                  </a:cubicBezTo>
                  <a:lnTo>
                    <a:pt x="594" y="62"/>
                  </a:lnTo>
                  <a:cubicBezTo>
                    <a:pt x="535" y="79"/>
                    <a:pt x="473" y="96"/>
                    <a:pt x="411" y="114"/>
                  </a:cubicBezTo>
                  <a:cubicBezTo>
                    <a:pt x="318" y="140"/>
                    <a:pt x="240" y="181"/>
                    <a:pt x="152" y="210"/>
                  </a:cubicBezTo>
                  <a:cubicBezTo>
                    <a:pt x="52" y="243"/>
                    <a:pt x="49" y="246"/>
                    <a:pt x="0" y="287"/>
                  </a:cubicBezTo>
                  <a:cubicBezTo>
                    <a:pt x="194" y="255"/>
                    <a:pt x="424" y="208"/>
                    <a:pt x="625" y="149"/>
                  </a:cubicBezTo>
                  <a:lnTo>
                    <a:pt x="778" y="104"/>
                  </a:lnTo>
                  <a:lnTo>
                    <a:pt x="806" y="96"/>
                  </a:lnTo>
                  <a:cubicBezTo>
                    <a:pt x="882" y="67"/>
                    <a:pt x="950" y="36"/>
                    <a:pt x="1016" y="2"/>
                  </a:cubicBezTo>
                  <a:cubicBezTo>
                    <a:pt x="1006" y="1"/>
                    <a:pt x="991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6"/>
            <p:cNvSpPr/>
            <p:nvPr/>
          </p:nvSpPr>
          <p:spPr>
            <a:xfrm>
              <a:off x="5446500" y="1912350"/>
              <a:ext cx="17250" cy="4825"/>
            </a:xfrm>
            <a:custGeom>
              <a:avLst/>
              <a:gdLst/>
              <a:ahLst/>
              <a:cxnLst/>
              <a:rect l="l" t="t" r="r" b="b"/>
              <a:pathLst>
                <a:path w="690" h="193" extrusionOk="0">
                  <a:moveTo>
                    <a:pt x="555" y="1"/>
                  </a:moveTo>
                  <a:cubicBezTo>
                    <a:pt x="527" y="1"/>
                    <a:pt x="503" y="2"/>
                    <a:pt x="489" y="6"/>
                  </a:cubicBezTo>
                  <a:lnTo>
                    <a:pt x="399" y="31"/>
                  </a:lnTo>
                  <a:cubicBezTo>
                    <a:pt x="359" y="42"/>
                    <a:pt x="317" y="53"/>
                    <a:pt x="275" y="63"/>
                  </a:cubicBezTo>
                  <a:cubicBezTo>
                    <a:pt x="213" y="80"/>
                    <a:pt x="161" y="112"/>
                    <a:pt x="100" y="133"/>
                  </a:cubicBezTo>
                  <a:cubicBezTo>
                    <a:pt x="33" y="155"/>
                    <a:pt x="31" y="158"/>
                    <a:pt x="1" y="192"/>
                  </a:cubicBezTo>
                  <a:cubicBezTo>
                    <a:pt x="133" y="181"/>
                    <a:pt x="290" y="158"/>
                    <a:pt x="427" y="119"/>
                  </a:cubicBezTo>
                  <a:lnTo>
                    <a:pt x="529" y="91"/>
                  </a:lnTo>
                  <a:lnTo>
                    <a:pt x="549" y="85"/>
                  </a:lnTo>
                  <a:cubicBezTo>
                    <a:pt x="600" y="65"/>
                    <a:pt x="645" y="40"/>
                    <a:pt x="689" y="14"/>
                  </a:cubicBezTo>
                  <a:cubicBezTo>
                    <a:pt x="667" y="6"/>
                    <a:pt x="606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6"/>
            <p:cNvSpPr/>
            <p:nvPr/>
          </p:nvSpPr>
          <p:spPr>
            <a:xfrm>
              <a:off x="5433700" y="1909625"/>
              <a:ext cx="14500" cy="3400"/>
            </a:xfrm>
            <a:custGeom>
              <a:avLst/>
              <a:gdLst/>
              <a:ahLst/>
              <a:cxnLst/>
              <a:rect l="l" t="t" r="r" b="b"/>
              <a:pathLst>
                <a:path w="580" h="136" extrusionOk="0">
                  <a:moveTo>
                    <a:pt x="430" y="0"/>
                  </a:moveTo>
                  <a:cubicBezTo>
                    <a:pt x="423" y="0"/>
                    <a:pt x="417" y="1"/>
                    <a:pt x="413" y="2"/>
                  </a:cubicBezTo>
                  <a:lnTo>
                    <a:pt x="337" y="17"/>
                  </a:lnTo>
                  <a:cubicBezTo>
                    <a:pt x="303" y="23"/>
                    <a:pt x="268" y="30"/>
                    <a:pt x="233" y="36"/>
                  </a:cubicBezTo>
                  <a:cubicBezTo>
                    <a:pt x="180" y="46"/>
                    <a:pt x="135" y="72"/>
                    <a:pt x="84" y="86"/>
                  </a:cubicBezTo>
                  <a:cubicBezTo>
                    <a:pt x="28" y="101"/>
                    <a:pt x="26" y="103"/>
                    <a:pt x="0" y="135"/>
                  </a:cubicBezTo>
                  <a:cubicBezTo>
                    <a:pt x="16" y="135"/>
                    <a:pt x="33" y="135"/>
                    <a:pt x="49" y="135"/>
                  </a:cubicBezTo>
                  <a:cubicBezTo>
                    <a:pt x="149" y="135"/>
                    <a:pt x="260" y="127"/>
                    <a:pt x="358" y="107"/>
                  </a:cubicBezTo>
                  <a:lnTo>
                    <a:pt x="445" y="89"/>
                  </a:lnTo>
                  <a:lnTo>
                    <a:pt x="461" y="86"/>
                  </a:lnTo>
                  <a:cubicBezTo>
                    <a:pt x="504" y="71"/>
                    <a:pt x="543" y="51"/>
                    <a:pt x="580" y="31"/>
                  </a:cubicBezTo>
                  <a:cubicBezTo>
                    <a:pt x="555" y="17"/>
                    <a:pt x="472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6"/>
            <p:cNvSpPr/>
            <p:nvPr/>
          </p:nvSpPr>
          <p:spPr>
            <a:xfrm>
              <a:off x="5372125" y="1866125"/>
              <a:ext cx="71600" cy="23575"/>
            </a:xfrm>
            <a:custGeom>
              <a:avLst/>
              <a:gdLst/>
              <a:ahLst/>
              <a:cxnLst/>
              <a:rect l="l" t="t" r="r" b="b"/>
              <a:pathLst>
                <a:path w="2864" h="943" extrusionOk="0">
                  <a:moveTo>
                    <a:pt x="301" y="1"/>
                  </a:moveTo>
                  <a:cubicBezTo>
                    <a:pt x="253" y="1"/>
                    <a:pt x="216" y="4"/>
                    <a:pt x="185" y="7"/>
                  </a:cubicBezTo>
                  <a:cubicBezTo>
                    <a:pt x="123" y="17"/>
                    <a:pt x="79" y="29"/>
                    <a:pt x="1" y="60"/>
                  </a:cubicBezTo>
                  <a:cubicBezTo>
                    <a:pt x="70" y="45"/>
                    <a:pt x="142" y="38"/>
                    <a:pt x="215" y="38"/>
                  </a:cubicBezTo>
                  <a:cubicBezTo>
                    <a:pt x="432" y="38"/>
                    <a:pt x="660" y="100"/>
                    <a:pt x="871" y="198"/>
                  </a:cubicBezTo>
                  <a:cubicBezTo>
                    <a:pt x="1159" y="323"/>
                    <a:pt x="1423" y="507"/>
                    <a:pt x="1692" y="653"/>
                  </a:cubicBezTo>
                  <a:cubicBezTo>
                    <a:pt x="1692" y="653"/>
                    <a:pt x="1794" y="709"/>
                    <a:pt x="1899" y="759"/>
                  </a:cubicBezTo>
                  <a:cubicBezTo>
                    <a:pt x="2004" y="810"/>
                    <a:pt x="2113" y="851"/>
                    <a:pt x="2113" y="851"/>
                  </a:cubicBezTo>
                  <a:lnTo>
                    <a:pt x="2196" y="881"/>
                  </a:lnTo>
                  <a:cubicBezTo>
                    <a:pt x="2331" y="922"/>
                    <a:pt x="2466" y="942"/>
                    <a:pt x="2596" y="942"/>
                  </a:cubicBezTo>
                  <a:cubicBezTo>
                    <a:pt x="2688" y="942"/>
                    <a:pt x="2778" y="932"/>
                    <a:pt x="2863" y="911"/>
                  </a:cubicBezTo>
                  <a:lnTo>
                    <a:pt x="2863" y="911"/>
                  </a:lnTo>
                  <a:cubicBezTo>
                    <a:pt x="2847" y="911"/>
                    <a:pt x="2824" y="912"/>
                    <a:pt x="2797" y="912"/>
                  </a:cubicBezTo>
                  <a:cubicBezTo>
                    <a:pt x="2715" y="912"/>
                    <a:pt x="2590" y="907"/>
                    <a:pt x="2469" y="875"/>
                  </a:cubicBezTo>
                  <a:cubicBezTo>
                    <a:pt x="2306" y="838"/>
                    <a:pt x="2150" y="768"/>
                    <a:pt x="2076" y="737"/>
                  </a:cubicBezTo>
                  <a:cubicBezTo>
                    <a:pt x="2076" y="737"/>
                    <a:pt x="1984" y="699"/>
                    <a:pt x="1895" y="655"/>
                  </a:cubicBezTo>
                  <a:cubicBezTo>
                    <a:pt x="1807" y="612"/>
                    <a:pt x="1720" y="563"/>
                    <a:pt x="1720" y="563"/>
                  </a:cubicBezTo>
                  <a:cubicBezTo>
                    <a:pt x="1565" y="473"/>
                    <a:pt x="1405" y="381"/>
                    <a:pt x="1242" y="287"/>
                  </a:cubicBezTo>
                  <a:cubicBezTo>
                    <a:pt x="996" y="153"/>
                    <a:pt x="754" y="60"/>
                    <a:pt x="481" y="16"/>
                  </a:cubicBezTo>
                  <a:cubicBezTo>
                    <a:pt x="406" y="4"/>
                    <a:pt x="3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6"/>
            <p:cNvSpPr/>
            <p:nvPr/>
          </p:nvSpPr>
          <p:spPr>
            <a:xfrm>
              <a:off x="5403925" y="1867400"/>
              <a:ext cx="18075" cy="8325"/>
            </a:xfrm>
            <a:custGeom>
              <a:avLst/>
              <a:gdLst/>
              <a:ahLst/>
              <a:cxnLst/>
              <a:rect l="l" t="t" r="r" b="b"/>
              <a:pathLst>
                <a:path w="723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32"/>
                    <a:pt x="133" y="125"/>
                    <a:pt x="171" y="141"/>
                  </a:cubicBezTo>
                  <a:lnTo>
                    <a:pt x="267" y="183"/>
                  </a:lnTo>
                  <a:cubicBezTo>
                    <a:pt x="310" y="202"/>
                    <a:pt x="353" y="222"/>
                    <a:pt x="397" y="242"/>
                  </a:cubicBezTo>
                  <a:cubicBezTo>
                    <a:pt x="463" y="272"/>
                    <a:pt x="530" y="283"/>
                    <a:pt x="596" y="308"/>
                  </a:cubicBezTo>
                  <a:cubicBezTo>
                    <a:pt x="646" y="327"/>
                    <a:pt x="664" y="333"/>
                    <a:pt x="685" y="333"/>
                  </a:cubicBezTo>
                  <a:cubicBezTo>
                    <a:pt x="696" y="333"/>
                    <a:pt x="707" y="331"/>
                    <a:pt x="723" y="329"/>
                  </a:cubicBezTo>
                  <a:cubicBezTo>
                    <a:pt x="600" y="248"/>
                    <a:pt x="445" y="159"/>
                    <a:pt x="300" y="97"/>
                  </a:cubicBezTo>
                  <a:lnTo>
                    <a:pt x="191" y="49"/>
                  </a:lnTo>
                  <a:lnTo>
                    <a:pt x="170" y="41"/>
                  </a:lnTo>
                  <a:cubicBezTo>
                    <a:pt x="112" y="22"/>
                    <a:pt x="5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6"/>
            <p:cNvSpPr/>
            <p:nvPr/>
          </p:nvSpPr>
          <p:spPr>
            <a:xfrm>
              <a:off x="5365075" y="1803100"/>
              <a:ext cx="37975" cy="45325"/>
            </a:xfrm>
            <a:custGeom>
              <a:avLst/>
              <a:gdLst/>
              <a:ahLst/>
              <a:cxnLst/>
              <a:rect l="l" t="t" r="r" b="b"/>
              <a:pathLst>
                <a:path w="1519" h="1813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348"/>
                    <a:pt x="589" y="764"/>
                    <a:pt x="893" y="1121"/>
                  </a:cubicBezTo>
                  <a:cubicBezTo>
                    <a:pt x="893" y="1121"/>
                    <a:pt x="1122" y="1392"/>
                    <a:pt x="1122" y="1392"/>
                  </a:cubicBezTo>
                  <a:lnTo>
                    <a:pt x="1165" y="1443"/>
                  </a:lnTo>
                  <a:cubicBezTo>
                    <a:pt x="1288" y="1577"/>
                    <a:pt x="1403" y="1697"/>
                    <a:pt x="1519" y="1812"/>
                  </a:cubicBezTo>
                  <a:cubicBezTo>
                    <a:pt x="1470" y="1724"/>
                    <a:pt x="1237" y="1384"/>
                    <a:pt x="1155" y="1287"/>
                  </a:cubicBezTo>
                  <a:lnTo>
                    <a:pt x="953" y="1050"/>
                  </a:lnTo>
                  <a:cubicBezTo>
                    <a:pt x="865" y="944"/>
                    <a:pt x="773" y="835"/>
                    <a:pt x="680" y="724"/>
                  </a:cubicBezTo>
                  <a:cubicBezTo>
                    <a:pt x="541" y="559"/>
                    <a:pt x="403" y="422"/>
                    <a:pt x="265" y="264"/>
                  </a:cubicBezTo>
                  <a:cubicBezTo>
                    <a:pt x="110" y="88"/>
                    <a:pt x="103" y="8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6"/>
            <p:cNvSpPr/>
            <p:nvPr/>
          </p:nvSpPr>
          <p:spPr>
            <a:xfrm>
              <a:off x="5395925" y="1784000"/>
              <a:ext cx="52675" cy="41175"/>
            </a:xfrm>
            <a:custGeom>
              <a:avLst/>
              <a:gdLst/>
              <a:ahLst/>
              <a:cxnLst/>
              <a:rect l="l" t="t" r="r" b="b"/>
              <a:pathLst>
                <a:path w="2107" h="1647" extrusionOk="0">
                  <a:moveTo>
                    <a:pt x="1043" y="1"/>
                  </a:moveTo>
                  <a:cubicBezTo>
                    <a:pt x="702" y="1"/>
                    <a:pt x="339" y="129"/>
                    <a:pt x="132" y="406"/>
                  </a:cubicBezTo>
                  <a:cubicBezTo>
                    <a:pt x="132" y="406"/>
                    <a:pt x="110" y="433"/>
                    <a:pt x="85" y="481"/>
                  </a:cubicBezTo>
                  <a:cubicBezTo>
                    <a:pt x="58" y="526"/>
                    <a:pt x="31" y="593"/>
                    <a:pt x="17" y="664"/>
                  </a:cubicBezTo>
                  <a:cubicBezTo>
                    <a:pt x="1" y="733"/>
                    <a:pt x="3" y="804"/>
                    <a:pt x="6" y="857"/>
                  </a:cubicBezTo>
                  <a:cubicBezTo>
                    <a:pt x="11" y="910"/>
                    <a:pt x="20" y="945"/>
                    <a:pt x="20" y="945"/>
                  </a:cubicBezTo>
                  <a:cubicBezTo>
                    <a:pt x="20" y="945"/>
                    <a:pt x="25" y="971"/>
                    <a:pt x="32" y="996"/>
                  </a:cubicBezTo>
                  <a:lnTo>
                    <a:pt x="48" y="1045"/>
                  </a:lnTo>
                  <a:lnTo>
                    <a:pt x="49" y="1045"/>
                  </a:lnTo>
                  <a:cubicBezTo>
                    <a:pt x="158" y="1310"/>
                    <a:pt x="352" y="1484"/>
                    <a:pt x="529" y="1646"/>
                  </a:cubicBezTo>
                  <a:cubicBezTo>
                    <a:pt x="485" y="1586"/>
                    <a:pt x="357" y="1442"/>
                    <a:pt x="256" y="1279"/>
                  </a:cubicBezTo>
                  <a:cubicBezTo>
                    <a:pt x="205" y="1198"/>
                    <a:pt x="162" y="1111"/>
                    <a:pt x="136" y="1033"/>
                  </a:cubicBezTo>
                  <a:cubicBezTo>
                    <a:pt x="110" y="954"/>
                    <a:pt x="102" y="886"/>
                    <a:pt x="97" y="843"/>
                  </a:cubicBezTo>
                  <a:cubicBezTo>
                    <a:pt x="97" y="843"/>
                    <a:pt x="86" y="734"/>
                    <a:pt x="119" y="632"/>
                  </a:cubicBezTo>
                  <a:cubicBezTo>
                    <a:pt x="149" y="528"/>
                    <a:pt x="219" y="444"/>
                    <a:pt x="219" y="444"/>
                  </a:cubicBezTo>
                  <a:cubicBezTo>
                    <a:pt x="338" y="290"/>
                    <a:pt x="526" y="185"/>
                    <a:pt x="724" y="129"/>
                  </a:cubicBezTo>
                  <a:cubicBezTo>
                    <a:pt x="859" y="95"/>
                    <a:pt x="994" y="78"/>
                    <a:pt x="1129" y="78"/>
                  </a:cubicBezTo>
                  <a:cubicBezTo>
                    <a:pt x="1291" y="78"/>
                    <a:pt x="1452" y="103"/>
                    <a:pt x="1612" y="154"/>
                  </a:cubicBezTo>
                  <a:cubicBezTo>
                    <a:pt x="1775" y="210"/>
                    <a:pt x="1853" y="257"/>
                    <a:pt x="1916" y="288"/>
                  </a:cubicBezTo>
                  <a:cubicBezTo>
                    <a:pt x="1977" y="321"/>
                    <a:pt x="2023" y="345"/>
                    <a:pt x="2107" y="393"/>
                  </a:cubicBezTo>
                  <a:cubicBezTo>
                    <a:pt x="1863" y="177"/>
                    <a:pt x="1512" y="23"/>
                    <a:pt x="1138" y="4"/>
                  </a:cubicBezTo>
                  <a:cubicBezTo>
                    <a:pt x="1107" y="2"/>
                    <a:pt x="1075" y="1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6"/>
            <p:cNvSpPr/>
            <p:nvPr/>
          </p:nvSpPr>
          <p:spPr>
            <a:xfrm>
              <a:off x="5525775" y="2207975"/>
              <a:ext cx="47050" cy="96600"/>
            </a:xfrm>
            <a:custGeom>
              <a:avLst/>
              <a:gdLst/>
              <a:ahLst/>
              <a:cxnLst/>
              <a:rect l="l" t="t" r="r" b="b"/>
              <a:pathLst>
                <a:path w="1882" h="3864" extrusionOk="0">
                  <a:moveTo>
                    <a:pt x="262" y="1"/>
                  </a:moveTo>
                  <a:cubicBezTo>
                    <a:pt x="218" y="89"/>
                    <a:pt x="120" y="321"/>
                    <a:pt x="68" y="575"/>
                  </a:cubicBezTo>
                  <a:cubicBezTo>
                    <a:pt x="12" y="829"/>
                    <a:pt x="0" y="1098"/>
                    <a:pt x="8" y="1225"/>
                  </a:cubicBezTo>
                  <a:cubicBezTo>
                    <a:pt x="8" y="1225"/>
                    <a:pt x="13" y="1380"/>
                    <a:pt x="37" y="1532"/>
                  </a:cubicBezTo>
                  <a:cubicBezTo>
                    <a:pt x="58" y="1686"/>
                    <a:pt x="96" y="1835"/>
                    <a:pt x="96" y="1835"/>
                  </a:cubicBezTo>
                  <a:cubicBezTo>
                    <a:pt x="162" y="2102"/>
                    <a:pt x="267" y="2371"/>
                    <a:pt x="413" y="2620"/>
                  </a:cubicBezTo>
                  <a:cubicBezTo>
                    <a:pt x="629" y="2991"/>
                    <a:pt x="905" y="3272"/>
                    <a:pt x="1236" y="3522"/>
                  </a:cubicBezTo>
                  <a:cubicBezTo>
                    <a:pt x="1422" y="3660"/>
                    <a:pt x="1531" y="3714"/>
                    <a:pt x="1613" y="3758"/>
                  </a:cubicBezTo>
                  <a:cubicBezTo>
                    <a:pt x="1698" y="3799"/>
                    <a:pt x="1761" y="3823"/>
                    <a:pt x="1882" y="3863"/>
                  </a:cubicBezTo>
                  <a:cubicBezTo>
                    <a:pt x="1495" y="3683"/>
                    <a:pt x="1109" y="3399"/>
                    <a:pt x="807" y="3033"/>
                  </a:cubicBezTo>
                  <a:cubicBezTo>
                    <a:pt x="501" y="2670"/>
                    <a:pt x="281" y="2226"/>
                    <a:pt x="180" y="1785"/>
                  </a:cubicBezTo>
                  <a:cubicBezTo>
                    <a:pt x="180" y="1785"/>
                    <a:pt x="137" y="1619"/>
                    <a:pt x="119" y="1448"/>
                  </a:cubicBezTo>
                  <a:cubicBezTo>
                    <a:pt x="98" y="1277"/>
                    <a:pt x="96" y="1105"/>
                    <a:pt x="96" y="1105"/>
                  </a:cubicBezTo>
                  <a:lnTo>
                    <a:pt x="98" y="977"/>
                  </a:lnTo>
                  <a:cubicBezTo>
                    <a:pt x="104" y="626"/>
                    <a:pt x="163" y="304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6"/>
            <p:cNvSpPr/>
            <p:nvPr/>
          </p:nvSpPr>
          <p:spPr>
            <a:xfrm>
              <a:off x="5613000" y="2111425"/>
              <a:ext cx="56325" cy="23050"/>
            </a:xfrm>
            <a:custGeom>
              <a:avLst/>
              <a:gdLst/>
              <a:ahLst/>
              <a:cxnLst/>
              <a:rect l="l" t="t" r="r" b="b"/>
              <a:pathLst>
                <a:path w="2253" h="922" extrusionOk="0">
                  <a:moveTo>
                    <a:pt x="546" y="1"/>
                  </a:moveTo>
                  <a:cubicBezTo>
                    <a:pt x="349" y="1"/>
                    <a:pt x="168" y="31"/>
                    <a:pt x="0" y="83"/>
                  </a:cubicBezTo>
                  <a:cubicBezTo>
                    <a:pt x="49" y="82"/>
                    <a:pt x="163" y="71"/>
                    <a:pt x="284" y="71"/>
                  </a:cubicBezTo>
                  <a:cubicBezTo>
                    <a:pt x="300" y="71"/>
                    <a:pt x="315" y="72"/>
                    <a:pt x="330" y="72"/>
                  </a:cubicBezTo>
                  <a:cubicBezTo>
                    <a:pt x="470" y="77"/>
                    <a:pt x="609" y="92"/>
                    <a:pt x="675" y="101"/>
                  </a:cubicBezTo>
                  <a:cubicBezTo>
                    <a:pt x="675" y="101"/>
                    <a:pt x="695" y="103"/>
                    <a:pt x="725" y="106"/>
                  </a:cubicBezTo>
                  <a:cubicBezTo>
                    <a:pt x="755" y="110"/>
                    <a:pt x="796" y="114"/>
                    <a:pt x="835" y="123"/>
                  </a:cubicBezTo>
                  <a:cubicBezTo>
                    <a:pt x="916" y="136"/>
                    <a:pt x="994" y="156"/>
                    <a:pt x="994" y="156"/>
                  </a:cubicBezTo>
                  <a:cubicBezTo>
                    <a:pt x="1136" y="189"/>
                    <a:pt x="1276" y="243"/>
                    <a:pt x="1414" y="307"/>
                  </a:cubicBezTo>
                  <a:cubicBezTo>
                    <a:pt x="1616" y="404"/>
                    <a:pt x="1796" y="503"/>
                    <a:pt x="1964" y="650"/>
                  </a:cubicBezTo>
                  <a:cubicBezTo>
                    <a:pt x="2147" y="818"/>
                    <a:pt x="2146" y="831"/>
                    <a:pt x="2253" y="922"/>
                  </a:cubicBezTo>
                  <a:cubicBezTo>
                    <a:pt x="2124" y="727"/>
                    <a:pt x="1939" y="537"/>
                    <a:pt x="1721" y="384"/>
                  </a:cubicBezTo>
                  <a:cubicBezTo>
                    <a:pt x="1503" y="231"/>
                    <a:pt x="1249" y="124"/>
                    <a:pt x="1002" y="63"/>
                  </a:cubicBezTo>
                  <a:lnTo>
                    <a:pt x="942" y="48"/>
                  </a:lnTo>
                  <a:cubicBezTo>
                    <a:pt x="907" y="42"/>
                    <a:pt x="859" y="34"/>
                    <a:pt x="811" y="25"/>
                  </a:cubicBezTo>
                  <a:cubicBezTo>
                    <a:pt x="764" y="17"/>
                    <a:pt x="715" y="13"/>
                    <a:pt x="679" y="9"/>
                  </a:cubicBezTo>
                  <a:cubicBezTo>
                    <a:pt x="644" y="5"/>
                    <a:pt x="620" y="4"/>
                    <a:pt x="620" y="4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6"/>
            <p:cNvSpPr/>
            <p:nvPr/>
          </p:nvSpPr>
          <p:spPr>
            <a:xfrm>
              <a:off x="5602900" y="2093800"/>
              <a:ext cx="57825" cy="11250"/>
            </a:xfrm>
            <a:custGeom>
              <a:avLst/>
              <a:gdLst/>
              <a:ahLst/>
              <a:cxnLst/>
              <a:rect l="l" t="t" r="r" b="b"/>
              <a:pathLst>
                <a:path w="2313" h="450" extrusionOk="0">
                  <a:moveTo>
                    <a:pt x="877" y="1"/>
                  </a:moveTo>
                  <a:cubicBezTo>
                    <a:pt x="843" y="2"/>
                    <a:pt x="797" y="3"/>
                    <a:pt x="752" y="4"/>
                  </a:cubicBezTo>
                  <a:cubicBezTo>
                    <a:pt x="660" y="10"/>
                    <a:pt x="569" y="19"/>
                    <a:pt x="569" y="19"/>
                  </a:cubicBezTo>
                  <a:lnTo>
                    <a:pt x="501" y="29"/>
                  </a:lnTo>
                  <a:cubicBezTo>
                    <a:pt x="317" y="61"/>
                    <a:pt x="152" y="116"/>
                    <a:pt x="0" y="184"/>
                  </a:cubicBezTo>
                  <a:cubicBezTo>
                    <a:pt x="52" y="177"/>
                    <a:pt x="180" y="151"/>
                    <a:pt x="310" y="134"/>
                  </a:cubicBezTo>
                  <a:cubicBezTo>
                    <a:pt x="442" y="118"/>
                    <a:pt x="575" y="110"/>
                    <a:pt x="639" y="105"/>
                  </a:cubicBezTo>
                  <a:cubicBezTo>
                    <a:pt x="639" y="105"/>
                    <a:pt x="657" y="103"/>
                    <a:pt x="687" y="101"/>
                  </a:cubicBezTo>
                  <a:cubicBezTo>
                    <a:pt x="716" y="98"/>
                    <a:pt x="755" y="96"/>
                    <a:pt x="793" y="95"/>
                  </a:cubicBezTo>
                  <a:cubicBezTo>
                    <a:pt x="819" y="93"/>
                    <a:pt x="844" y="93"/>
                    <a:pt x="867" y="93"/>
                  </a:cubicBezTo>
                  <a:cubicBezTo>
                    <a:pt x="913" y="93"/>
                    <a:pt x="947" y="95"/>
                    <a:pt x="947" y="95"/>
                  </a:cubicBezTo>
                  <a:cubicBezTo>
                    <a:pt x="1086" y="96"/>
                    <a:pt x="1228" y="113"/>
                    <a:pt x="1370" y="139"/>
                  </a:cubicBezTo>
                  <a:cubicBezTo>
                    <a:pt x="1580" y="179"/>
                    <a:pt x="1771" y="219"/>
                    <a:pt x="1967" y="301"/>
                  </a:cubicBezTo>
                  <a:cubicBezTo>
                    <a:pt x="2183" y="396"/>
                    <a:pt x="2186" y="406"/>
                    <a:pt x="2313" y="449"/>
                  </a:cubicBezTo>
                  <a:cubicBezTo>
                    <a:pt x="2132" y="321"/>
                    <a:pt x="1912" y="206"/>
                    <a:pt x="1672" y="127"/>
                  </a:cubicBezTo>
                  <a:cubicBezTo>
                    <a:pt x="1434" y="46"/>
                    <a:pt x="1176" y="6"/>
                    <a:pt x="934" y="2"/>
                  </a:cubicBezTo>
                  <a:cubicBezTo>
                    <a:pt x="934" y="2"/>
                    <a:pt x="912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6"/>
            <p:cNvSpPr/>
            <p:nvPr/>
          </p:nvSpPr>
          <p:spPr>
            <a:xfrm>
              <a:off x="5627425" y="2243275"/>
              <a:ext cx="47025" cy="7475"/>
            </a:xfrm>
            <a:custGeom>
              <a:avLst/>
              <a:gdLst/>
              <a:ahLst/>
              <a:cxnLst/>
              <a:rect l="l" t="t" r="r" b="b"/>
              <a:pathLst>
                <a:path w="1881" h="299" extrusionOk="0">
                  <a:moveTo>
                    <a:pt x="1880" y="0"/>
                  </a:moveTo>
                  <a:lnTo>
                    <a:pt x="1880" y="0"/>
                  </a:lnTo>
                  <a:cubicBezTo>
                    <a:pt x="1604" y="132"/>
                    <a:pt x="1251" y="208"/>
                    <a:pt x="919" y="208"/>
                  </a:cubicBezTo>
                  <a:cubicBezTo>
                    <a:pt x="859" y="208"/>
                    <a:pt x="799" y="205"/>
                    <a:pt x="740" y="200"/>
                  </a:cubicBezTo>
                  <a:cubicBezTo>
                    <a:pt x="740" y="200"/>
                    <a:pt x="723" y="198"/>
                    <a:pt x="696" y="197"/>
                  </a:cubicBezTo>
                  <a:cubicBezTo>
                    <a:pt x="669" y="194"/>
                    <a:pt x="633" y="188"/>
                    <a:pt x="598" y="185"/>
                  </a:cubicBezTo>
                  <a:cubicBezTo>
                    <a:pt x="526" y="173"/>
                    <a:pt x="456" y="159"/>
                    <a:pt x="456" y="159"/>
                  </a:cubicBezTo>
                  <a:lnTo>
                    <a:pt x="403" y="146"/>
                  </a:lnTo>
                  <a:cubicBezTo>
                    <a:pt x="259" y="116"/>
                    <a:pt x="127" y="79"/>
                    <a:pt x="1" y="32"/>
                  </a:cubicBezTo>
                  <a:lnTo>
                    <a:pt x="1" y="32"/>
                  </a:lnTo>
                  <a:cubicBezTo>
                    <a:pt x="32" y="60"/>
                    <a:pt x="122" y="118"/>
                    <a:pt x="223" y="165"/>
                  </a:cubicBezTo>
                  <a:cubicBezTo>
                    <a:pt x="323" y="212"/>
                    <a:pt x="432" y="250"/>
                    <a:pt x="485" y="258"/>
                  </a:cubicBezTo>
                  <a:cubicBezTo>
                    <a:pt x="485" y="258"/>
                    <a:pt x="549" y="273"/>
                    <a:pt x="615" y="279"/>
                  </a:cubicBezTo>
                  <a:cubicBezTo>
                    <a:pt x="680" y="289"/>
                    <a:pt x="746" y="292"/>
                    <a:pt x="746" y="292"/>
                  </a:cubicBezTo>
                  <a:cubicBezTo>
                    <a:pt x="797" y="296"/>
                    <a:pt x="848" y="298"/>
                    <a:pt x="901" y="298"/>
                  </a:cubicBezTo>
                  <a:cubicBezTo>
                    <a:pt x="969" y="298"/>
                    <a:pt x="1038" y="295"/>
                    <a:pt x="1107" y="289"/>
                  </a:cubicBezTo>
                  <a:cubicBezTo>
                    <a:pt x="1289" y="271"/>
                    <a:pt x="1447" y="217"/>
                    <a:pt x="1611" y="155"/>
                  </a:cubicBezTo>
                  <a:cubicBezTo>
                    <a:pt x="1793" y="81"/>
                    <a:pt x="1797" y="70"/>
                    <a:pt x="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6"/>
            <p:cNvSpPr/>
            <p:nvPr/>
          </p:nvSpPr>
          <p:spPr>
            <a:xfrm>
              <a:off x="5629275" y="2226850"/>
              <a:ext cx="34325" cy="5850"/>
            </a:xfrm>
            <a:custGeom>
              <a:avLst/>
              <a:gdLst/>
              <a:ahLst/>
              <a:cxnLst/>
              <a:rect l="l" t="t" r="r" b="b"/>
              <a:pathLst>
                <a:path w="1373" h="234" extrusionOk="0">
                  <a:moveTo>
                    <a:pt x="0" y="1"/>
                  </a:moveTo>
                  <a:cubicBezTo>
                    <a:pt x="22" y="23"/>
                    <a:pt x="85" y="71"/>
                    <a:pt x="156" y="111"/>
                  </a:cubicBezTo>
                  <a:cubicBezTo>
                    <a:pt x="226" y="150"/>
                    <a:pt x="305" y="182"/>
                    <a:pt x="344" y="190"/>
                  </a:cubicBezTo>
                  <a:cubicBezTo>
                    <a:pt x="344" y="190"/>
                    <a:pt x="391" y="203"/>
                    <a:pt x="438" y="209"/>
                  </a:cubicBezTo>
                  <a:cubicBezTo>
                    <a:pt x="486" y="218"/>
                    <a:pt x="533" y="222"/>
                    <a:pt x="533" y="222"/>
                  </a:cubicBezTo>
                  <a:cubicBezTo>
                    <a:pt x="595" y="230"/>
                    <a:pt x="659" y="233"/>
                    <a:pt x="724" y="233"/>
                  </a:cubicBezTo>
                  <a:cubicBezTo>
                    <a:pt x="749" y="233"/>
                    <a:pt x="774" y="233"/>
                    <a:pt x="798" y="232"/>
                  </a:cubicBezTo>
                  <a:cubicBezTo>
                    <a:pt x="932" y="227"/>
                    <a:pt x="1049" y="189"/>
                    <a:pt x="1171" y="150"/>
                  </a:cubicBezTo>
                  <a:cubicBezTo>
                    <a:pt x="1308" y="105"/>
                    <a:pt x="1311" y="97"/>
                    <a:pt x="1373" y="44"/>
                  </a:cubicBezTo>
                  <a:lnTo>
                    <a:pt x="1373" y="44"/>
                  </a:lnTo>
                  <a:cubicBezTo>
                    <a:pt x="1191" y="109"/>
                    <a:pt x="974" y="144"/>
                    <a:pt x="763" y="144"/>
                  </a:cubicBezTo>
                  <a:cubicBezTo>
                    <a:pt x="685" y="144"/>
                    <a:pt x="609" y="139"/>
                    <a:pt x="536" y="129"/>
                  </a:cubicBezTo>
                  <a:cubicBezTo>
                    <a:pt x="536" y="129"/>
                    <a:pt x="484" y="124"/>
                    <a:pt x="433" y="115"/>
                  </a:cubicBezTo>
                  <a:cubicBezTo>
                    <a:pt x="382" y="105"/>
                    <a:pt x="331" y="93"/>
                    <a:pt x="331" y="93"/>
                  </a:cubicBezTo>
                  <a:lnTo>
                    <a:pt x="293" y="82"/>
                  </a:lnTo>
                  <a:cubicBezTo>
                    <a:pt x="190" y="59"/>
                    <a:pt x="93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6"/>
            <p:cNvSpPr/>
            <p:nvPr/>
          </p:nvSpPr>
          <p:spPr>
            <a:xfrm>
              <a:off x="5613675" y="2180600"/>
              <a:ext cx="25900" cy="7950"/>
            </a:xfrm>
            <a:custGeom>
              <a:avLst/>
              <a:gdLst/>
              <a:ahLst/>
              <a:cxnLst/>
              <a:rect l="l" t="t" r="r" b="b"/>
              <a:pathLst>
                <a:path w="1036" h="318" extrusionOk="0">
                  <a:moveTo>
                    <a:pt x="443" y="0"/>
                  </a:moveTo>
                  <a:cubicBezTo>
                    <a:pt x="335" y="0"/>
                    <a:pt x="242" y="34"/>
                    <a:pt x="148" y="73"/>
                  </a:cubicBezTo>
                  <a:cubicBezTo>
                    <a:pt x="40" y="121"/>
                    <a:pt x="39" y="130"/>
                    <a:pt x="0" y="184"/>
                  </a:cubicBezTo>
                  <a:cubicBezTo>
                    <a:pt x="117" y="120"/>
                    <a:pt x="261" y="88"/>
                    <a:pt x="404" y="88"/>
                  </a:cubicBezTo>
                  <a:cubicBezTo>
                    <a:pt x="489" y="88"/>
                    <a:pt x="573" y="100"/>
                    <a:pt x="650" y="122"/>
                  </a:cubicBezTo>
                  <a:cubicBezTo>
                    <a:pt x="650" y="121"/>
                    <a:pt x="651" y="121"/>
                    <a:pt x="652" y="121"/>
                  </a:cubicBezTo>
                  <a:cubicBezTo>
                    <a:pt x="667" y="121"/>
                    <a:pt x="804" y="176"/>
                    <a:pt x="803" y="179"/>
                  </a:cubicBezTo>
                  <a:lnTo>
                    <a:pt x="829" y="194"/>
                  </a:lnTo>
                  <a:lnTo>
                    <a:pt x="829" y="193"/>
                  </a:lnTo>
                  <a:cubicBezTo>
                    <a:pt x="904" y="229"/>
                    <a:pt x="973" y="269"/>
                    <a:pt x="1035" y="317"/>
                  </a:cubicBezTo>
                  <a:cubicBezTo>
                    <a:pt x="1027" y="294"/>
                    <a:pt x="994" y="237"/>
                    <a:pt x="949" y="188"/>
                  </a:cubicBezTo>
                  <a:cubicBezTo>
                    <a:pt x="903" y="139"/>
                    <a:pt x="847" y="96"/>
                    <a:pt x="817" y="84"/>
                  </a:cubicBezTo>
                  <a:cubicBezTo>
                    <a:pt x="818" y="81"/>
                    <a:pt x="682" y="30"/>
                    <a:pt x="669" y="30"/>
                  </a:cubicBezTo>
                  <a:cubicBezTo>
                    <a:pt x="668" y="30"/>
                    <a:pt x="668" y="31"/>
                    <a:pt x="668" y="31"/>
                  </a:cubicBezTo>
                  <a:cubicBezTo>
                    <a:pt x="599" y="11"/>
                    <a:pt x="526" y="3"/>
                    <a:pt x="452" y="1"/>
                  </a:cubicBezTo>
                  <a:cubicBezTo>
                    <a:pt x="449" y="1"/>
                    <a:pt x="44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6"/>
            <p:cNvSpPr/>
            <p:nvPr/>
          </p:nvSpPr>
          <p:spPr>
            <a:xfrm>
              <a:off x="5542400" y="2303900"/>
              <a:ext cx="29950" cy="27675"/>
            </a:xfrm>
            <a:custGeom>
              <a:avLst/>
              <a:gdLst/>
              <a:ahLst/>
              <a:cxnLst/>
              <a:rect l="l" t="t" r="r" b="b"/>
              <a:pathLst>
                <a:path w="1198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6"/>
                    <a:pt x="30" y="125"/>
                    <a:pt x="67" y="213"/>
                  </a:cubicBezTo>
                  <a:cubicBezTo>
                    <a:pt x="105" y="301"/>
                    <a:pt x="153" y="388"/>
                    <a:pt x="182" y="423"/>
                  </a:cubicBezTo>
                  <a:cubicBezTo>
                    <a:pt x="182" y="423"/>
                    <a:pt x="214" y="470"/>
                    <a:pt x="252" y="512"/>
                  </a:cubicBezTo>
                  <a:cubicBezTo>
                    <a:pt x="288" y="555"/>
                    <a:pt x="327" y="596"/>
                    <a:pt x="327" y="596"/>
                  </a:cubicBezTo>
                  <a:cubicBezTo>
                    <a:pt x="395" y="671"/>
                    <a:pt x="471" y="741"/>
                    <a:pt x="553" y="807"/>
                  </a:cubicBezTo>
                  <a:cubicBezTo>
                    <a:pt x="675" y="907"/>
                    <a:pt x="803" y="967"/>
                    <a:pt x="941" y="1032"/>
                  </a:cubicBezTo>
                  <a:cubicBezTo>
                    <a:pt x="1094" y="1101"/>
                    <a:pt x="1103" y="1098"/>
                    <a:pt x="1197" y="1107"/>
                  </a:cubicBezTo>
                  <a:cubicBezTo>
                    <a:pt x="912" y="986"/>
                    <a:pt x="607" y="768"/>
                    <a:pt x="387" y="526"/>
                  </a:cubicBezTo>
                  <a:cubicBezTo>
                    <a:pt x="387" y="526"/>
                    <a:pt x="345" y="481"/>
                    <a:pt x="306" y="433"/>
                  </a:cubicBezTo>
                  <a:cubicBezTo>
                    <a:pt x="267" y="384"/>
                    <a:pt x="230" y="336"/>
                    <a:pt x="230" y="336"/>
                  </a:cubicBezTo>
                  <a:lnTo>
                    <a:pt x="203" y="297"/>
                  </a:lnTo>
                  <a:lnTo>
                    <a:pt x="204" y="297"/>
                  </a:lnTo>
                  <a:cubicBezTo>
                    <a:pt x="128" y="196"/>
                    <a:pt x="61" y="1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6"/>
            <p:cNvSpPr/>
            <p:nvPr/>
          </p:nvSpPr>
          <p:spPr>
            <a:xfrm>
              <a:off x="5577075" y="2357675"/>
              <a:ext cx="11675" cy="42875"/>
            </a:xfrm>
            <a:custGeom>
              <a:avLst/>
              <a:gdLst/>
              <a:ahLst/>
              <a:cxnLst/>
              <a:rect l="l" t="t" r="r" b="b"/>
              <a:pathLst>
                <a:path w="467" h="1715" extrusionOk="0">
                  <a:moveTo>
                    <a:pt x="292" y="0"/>
                  </a:moveTo>
                  <a:cubicBezTo>
                    <a:pt x="263" y="27"/>
                    <a:pt x="194" y="104"/>
                    <a:pt x="140" y="197"/>
                  </a:cubicBezTo>
                  <a:cubicBezTo>
                    <a:pt x="87" y="290"/>
                    <a:pt x="47" y="395"/>
                    <a:pt x="38" y="447"/>
                  </a:cubicBezTo>
                  <a:cubicBezTo>
                    <a:pt x="33" y="447"/>
                    <a:pt x="0" y="700"/>
                    <a:pt x="9" y="701"/>
                  </a:cubicBezTo>
                  <a:cubicBezTo>
                    <a:pt x="4" y="814"/>
                    <a:pt x="17" y="932"/>
                    <a:pt x="40" y="1049"/>
                  </a:cubicBezTo>
                  <a:cubicBezTo>
                    <a:pt x="78" y="1222"/>
                    <a:pt x="156" y="1366"/>
                    <a:pt x="251" y="1505"/>
                  </a:cubicBezTo>
                  <a:cubicBezTo>
                    <a:pt x="363" y="1660"/>
                    <a:pt x="378" y="1659"/>
                    <a:pt x="466" y="1714"/>
                  </a:cubicBezTo>
                  <a:cubicBezTo>
                    <a:pt x="347" y="1589"/>
                    <a:pt x="249" y="1424"/>
                    <a:pt x="185" y="1245"/>
                  </a:cubicBezTo>
                  <a:cubicBezTo>
                    <a:pt x="119" y="1066"/>
                    <a:pt x="97" y="872"/>
                    <a:pt x="102" y="692"/>
                  </a:cubicBezTo>
                  <a:cubicBezTo>
                    <a:pt x="102" y="692"/>
                    <a:pt x="102" y="675"/>
                    <a:pt x="103" y="649"/>
                  </a:cubicBezTo>
                  <a:cubicBezTo>
                    <a:pt x="105" y="623"/>
                    <a:pt x="108" y="589"/>
                    <a:pt x="113" y="555"/>
                  </a:cubicBezTo>
                  <a:cubicBezTo>
                    <a:pt x="124" y="488"/>
                    <a:pt x="138" y="421"/>
                    <a:pt x="138" y="421"/>
                  </a:cubicBezTo>
                  <a:lnTo>
                    <a:pt x="152" y="372"/>
                  </a:lnTo>
                  <a:cubicBezTo>
                    <a:pt x="184" y="236"/>
                    <a:pt x="231" y="114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6"/>
            <p:cNvSpPr/>
            <p:nvPr/>
          </p:nvSpPr>
          <p:spPr>
            <a:xfrm>
              <a:off x="5587450" y="2342950"/>
              <a:ext cx="17400" cy="54275"/>
            </a:xfrm>
            <a:custGeom>
              <a:avLst/>
              <a:gdLst/>
              <a:ahLst/>
              <a:cxnLst/>
              <a:rect l="l" t="t" r="r" b="b"/>
              <a:pathLst>
                <a:path w="696" h="2171" extrusionOk="0">
                  <a:moveTo>
                    <a:pt x="1" y="1"/>
                  </a:moveTo>
                  <a:cubicBezTo>
                    <a:pt x="25" y="44"/>
                    <a:pt x="97" y="149"/>
                    <a:pt x="161" y="259"/>
                  </a:cubicBezTo>
                  <a:cubicBezTo>
                    <a:pt x="223" y="372"/>
                    <a:pt x="282" y="488"/>
                    <a:pt x="309" y="543"/>
                  </a:cubicBezTo>
                  <a:cubicBezTo>
                    <a:pt x="309" y="543"/>
                    <a:pt x="317" y="560"/>
                    <a:pt x="330" y="585"/>
                  </a:cubicBezTo>
                  <a:cubicBezTo>
                    <a:pt x="344" y="610"/>
                    <a:pt x="361" y="643"/>
                    <a:pt x="376" y="677"/>
                  </a:cubicBezTo>
                  <a:cubicBezTo>
                    <a:pt x="408" y="745"/>
                    <a:pt x="434" y="815"/>
                    <a:pt x="434" y="815"/>
                  </a:cubicBezTo>
                  <a:cubicBezTo>
                    <a:pt x="484" y="939"/>
                    <a:pt x="523" y="1074"/>
                    <a:pt x="552" y="1210"/>
                  </a:cubicBezTo>
                  <a:cubicBezTo>
                    <a:pt x="594" y="1413"/>
                    <a:pt x="630" y="1599"/>
                    <a:pt x="629" y="1805"/>
                  </a:cubicBezTo>
                  <a:cubicBezTo>
                    <a:pt x="624" y="2034"/>
                    <a:pt x="617" y="2040"/>
                    <a:pt x="626" y="2170"/>
                  </a:cubicBezTo>
                  <a:cubicBezTo>
                    <a:pt x="674" y="1960"/>
                    <a:pt x="696" y="1720"/>
                    <a:pt x="677" y="1476"/>
                  </a:cubicBezTo>
                  <a:cubicBezTo>
                    <a:pt x="662" y="1231"/>
                    <a:pt x="601" y="986"/>
                    <a:pt x="515" y="768"/>
                  </a:cubicBezTo>
                  <a:cubicBezTo>
                    <a:pt x="515" y="768"/>
                    <a:pt x="507" y="747"/>
                    <a:pt x="495" y="716"/>
                  </a:cubicBezTo>
                  <a:cubicBezTo>
                    <a:pt x="481" y="685"/>
                    <a:pt x="462" y="645"/>
                    <a:pt x="444" y="604"/>
                  </a:cubicBezTo>
                  <a:cubicBezTo>
                    <a:pt x="404" y="525"/>
                    <a:pt x="362" y="448"/>
                    <a:pt x="362" y="448"/>
                  </a:cubicBezTo>
                  <a:lnTo>
                    <a:pt x="328" y="390"/>
                  </a:lnTo>
                  <a:cubicBezTo>
                    <a:pt x="230" y="238"/>
                    <a:pt x="118" y="1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6"/>
            <p:cNvSpPr/>
            <p:nvPr/>
          </p:nvSpPr>
          <p:spPr>
            <a:xfrm>
              <a:off x="5610750" y="2327550"/>
              <a:ext cx="6000" cy="31625"/>
            </a:xfrm>
            <a:custGeom>
              <a:avLst/>
              <a:gdLst/>
              <a:ahLst/>
              <a:cxnLst/>
              <a:rect l="l" t="t" r="r" b="b"/>
              <a:pathLst>
                <a:path w="240" h="1265" extrusionOk="0">
                  <a:moveTo>
                    <a:pt x="240" y="1"/>
                  </a:moveTo>
                  <a:cubicBezTo>
                    <a:pt x="200" y="43"/>
                    <a:pt x="95" y="248"/>
                    <a:pt x="81" y="318"/>
                  </a:cubicBezTo>
                  <a:cubicBezTo>
                    <a:pt x="81" y="318"/>
                    <a:pt x="72" y="360"/>
                    <a:pt x="62" y="402"/>
                  </a:cubicBezTo>
                  <a:cubicBezTo>
                    <a:pt x="55" y="444"/>
                    <a:pt x="46" y="486"/>
                    <a:pt x="46" y="486"/>
                  </a:cubicBezTo>
                  <a:cubicBezTo>
                    <a:pt x="32" y="562"/>
                    <a:pt x="21" y="641"/>
                    <a:pt x="13" y="720"/>
                  </a:cubicBezTo>
                  <a:cubicBezTo>
                    <a:pt x="1" y="839"/>
                    <a:pt x="14" y="947"/>
                    <a:pt x="18" y="1062"/>
                  </a:cubicBezTo>
                  <a:cubicBezTo>
                    <a:pt x="26" y="1191"/>
                    <a:pt x="29" y="1197"/>
                    <a:pt x="59" y="1265"/>
                  </a:cubicBezTo>
                  <a:cubicBezTo>
                    <a:pt x="62" y="1026"/>
                    <a:pt x="93" y="743"/>
                    <a:pt x="139" y="496"/>
                  </a:cubicBezTo>
                  <a:cubicBezTo>
                    <a:pt x="139" y="496"/>
                    <a:pt x="148" y="448"/>
                    <a:pt x="157" y="402"/>
                  </a:cubicBezTo>
                  <a:lnTo>
                    <a:pt x="178" y="309"/>
                  </a:lnTo>
                  <a:lnTo>
                    <a:pt x="188" y="274"/>
                  </a:lnTo>
                  <a:cubicBezTo>
                    <a:pt x="202" y="198"/>
                    <a:pt x="220" y="105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6"/>
            <p:cNvSpPr/>
            <p:nvPr/>
          </p:nvSpPr>
          <p:spPr>
            <a:xfrm>
              <a:off x="5633775" y="2321950"/>
              <a:ext cx="14250" cy="29225"/>
            </a:xfrm>
            <a:custGeom>
              <a:avLst/>
              <a:gdLst/>
              <a:ahLst/>
              <a:cxnLst/>
              <a:rect l="l" t="t" r="r" b="b"/>
              <a:pathLst>
                <a:path w="570" h="1169" extrusionOk="0">
                  <a:moveTo>
                    <a:pt x="523" y="1"/>
                  </a:moveTo>
                  <a:cubicBezTo>
                    <a:pt x="517" y="31"/>
                    <a:pt x="513" y="105"/>
                    <a:pt x="502" y="177"/>
                  </a:cubicBezTo>
                  <a:cubicBezTo>
                    <a:pt x="490" y="251"/>
                    <a:pt x="473" y="322"/>
                    <a:pt x="467" y="355"/>
                  </a:cubicBezTo>
                  <a:cubicBezTo>
                    <a:pt x="467" y="355"/>
                    <a:pt x="462" y="398"/>
                    <a:pt x="451" y="439"/>
                  </a:cubicBezTo>
                  <a:cubicBezTo>
                    <a:pt x="442" y="480"/>
                    <a:pt x="429" y="520"/>
                    <a:pt x="429" y="520"/>
                  </a:cubicBezTo>
                  <a:cubicBezTo>
                    <a:pt x="408" y="592"/>
                    <a:pt x="375" y="665"/>
                    <a:pt x="337" y="733"/>
                  </a:cubicBezTo>
                  <a:cubicBezTo>
                    <a:pt x="280" y="834"/>
                    <a:pt x="228" y="931"/>
                    <a:pt x="146" y="1015"/>
                  </a:cubicBezTo>
                  <a:cubicBezTo>
                    <a:pt x="53" y="1106"/>
                    <a:pt x="46" y="1105"/>
                    <a:pt x="1" y="1169"/>
                  </a:cubicBezTo>
                  <a:cubicBezTo>
                    <a:pt x="227" y="1059"/>
                    <a:pt x="444" y="807"/>
                    <a:pt x="520" y="539"/>
                  </a:cubicBezTo>
                  <a:cubicBezTo>
                    <a:pt x="520" y="539"/>
                    <a:pt x="520" y="539"/>
                    <a:pt x="520" y="539"/>
                  </a:cubicBezTo>
                  <a:cubicBezTo>
                    <a:pt x="527" y="539"/>
                    <a:pt x="566" y="336"/>
                    <a:pt x="563" y="335"/>
                  </a:cubicBezTo>
                  <a:lnTo>
                    <a:pt x="566" y="296"/>
                  </a:lnTo>
                  <a:cubicBezTo>
                    <a:pt x="570" y="189"/>
                    <a:pt x="552" y="90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6"/>
            <p:cNvSpPr/>
            <p:nvPr/>
          </p:nvSpPr>
          <p:spPr>
            <a:xfrm>
              <a:off x="5640175" y="2356000"/>
              <a:ext cx="31525" cy="17750"/>
            </a:xfrm>
            <a:custGeom>
              <a:avLst/>
              <a:gdLst/>
              <a:ahLst/>
              <a:cxnLst/>
              <a:rect l="l" t="t" r="r" b="b"/>
              <a:pathLst>
                <a:path w="1261" h="710" extrusionOk="0">
                  <a:moveTo>
                    <a:pt x="1022" y="0"/>
                  </a:moveTo>
                  <a:cubicBezTo>
                    <a:pt x="950" y="0"/>
                    <a:pt x="881" y="7"/>
                    <a:pt x="847" y="17"/>
                  </a:cubicBezTo>
                  <a:cubicBezTo>
                    <a:pt x="847" y="17"/>
                    <a:pt x="796" y="28"/>
                    <a:pt x="748" y="47"/>
                  </a:cubicBezTo>
                  <a:cubicBezTo>
                    <a:pt x="700" y="63"/>
                    <a:pt x="652" y="82"/>
                    <a:pt x="652" y="82"/>
                  </a:cubicBezTo>
                  <a:cubicBezTo>
                    <a:pt x="568" y="117"/>
                    <a:pt x="485" y="162"/>
                    <a:pt x="403" y="213"/>
                  </a:cubicBezTo>
                  <a:cubicBezTo>
                    <a:pt x="285" y="292"/>
                    <a:pt x="199" y="390"/>
                    <a:pt x="114" y="496"/>
                  </a:cubicBezTo>
                  <a:cubicBezTo>
                    <a:pt x="21" y="616"/>
                    <a:pt x="23" y="627"/>
                    <a:pt x="0" y="709"/>
                  </a:cubicBezTo>
                  <a:cubicBezTo>
                    <a:pt x="158" y="479"/>
                    <a:pt x="425" y="272"/>
                    <a:pt x="696" y="164"/>
                  </a:cubicBezTo>
                  <a:cubicBezTo>
                    <a:pt x="696" y="164"/>
                    <a:pt x="747" y="144"/>
                    <a:pt x="799" y="127"/>
                  </a:cubicBezTo>
                  <a:cubicBezTo>
                    <a:pt x="852" y="111"/>
                    <a:pt x="905" y="97"/>
                    <a:pt x="905" y="97"/>
                  </a:cubicBezTo>
                  <a:lnTo>
                    <a:pt x="945" y="90"/>
                  </a:lnTo>
                  <a:cubicBezTo>
                    <a:pt x="1054" y="62"/>
                    <a:pt x="1157" y="43"/>
                    <a:pt x="1261" y="34"/>
                  </a:cubicBezTo>
                  <a:cubicBezTo>
                    <a:pt x="1231" y="23"/>
                    <a:pt x="1150" y="6"/>
                    <a:pt x="1063" y="1"/>
                  </a:cubicBezTo>
                  <a:cubicBezTo>
                    <a:pt x="1049" y="1"/>
                    <a:pt x="1036" y="0"/>
                    <a:pt x="1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6"/>
            <p:cNvSpPr/>
            <p:nvPr/>
          </p:nvSpPr>
          <p:spPr>
            <a:xfrm>
              <a:off x="5624525" y="2353025"/>
              <a:ext cx="10425" cy="42425"/>
            </a:xfrm>
            <a:custGeom>
              <a:avLst/>
              <a:gdLst/>
              <a:ahLst/>
              <a:cxnLst/>
              <a:rect l="l" t="t" r="r" b="b"/>
              <a:pathLst>
                <a:path w="417" h="1697" extrusionOk="0">
                  <a:moveTo>
                    <a:pt x="416" y="0"/>
                  </a:moveTo>
                  <a:cubicBezTo>
                    <a:pt x="388" y="26"/>
                    <a:pt x="326" y="101"/>
                    <a:pt x="270" y="184"/>
                  </a:cubicBezTo>
                  <a:cubicBezTo>
                    <a:pt x="215" y="267"/>
                    <a:pt x="165" y="359"/>
                    <a:pt x="150" y="406"/>
                  </a:cubicBezTo>
                  <a:cubicBezTo>
                    <a:pt x="150" y="406"/>
                    <a:pt x="129" y="461"/>
                    <a:pt x="113" y="518"/>
                  </a:cubicBezTo>
                  <a:cubicBezTo>
                    <a:pt x="94" y="574"/>
                    <a:pt x="80" y="632"/>
                    <a:pt x="80" y="632"/>
                  </a:cubicBezTo>
                  <a:cubicBezTo>
                    <a:pt x="52" y="734"/>
                    <a:pt x="32" y="843"/>
                    <a:pt x="18" y="952"/>
                  </a:cubicBezTo>
                  <a:cubicBezTo>
                    <a:pt x="0" y="1116"/>
                    <a:pt x="15" y="1265"/>
                    <a:pt x="32" y="1424"/>
                  </a:cubicBezTo>
                  <a:cubicBezTo>
                    <a:pt x="54" y="1601"/>
                    <a:pt x="62" y="1606"/>
                    <a:pt x="104" y="1697"/>
                  </a:cubicBezTo>
                  <a:cubicBezTo>
                    <a:pt x="56" y="1372"/>
                    <a:pt x="81" y="978"/>
                    <a:pt x="172" y="645"/>
                  </a:cubicBezTo>
                  <a:cubicBezTo>
                    <a:pt x="172" y="645"/>
                    <a:pt x="188" y="582"/>
                    <a:pt x="208" y="519"/>
                  </a:cubicBezTo>
                  <a:cubicBezTo>
                    <a:pt x="229" y="458"/>
                    <a:pt x="252" y="396"/>
                    <a:pt x="252" y="396"/>
                  </a:cubicBezTo>
                  <a:lnTo>
                    <a:pt x="270" y="352"/>
                  </a:lnTo>
                  <a:cubicBezTo>
                    <a:pt x="316" y="225"/>
                    <a:pt x="363" y="11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6"/>
            <p:cNvSpPr/>
            <p:nvPr/>
          </p:nvSpPr>
          <p:spPr>
            <a:xfrm>
              <a:off x="5620625" y="2414250"/>
              <a:ext cx="23050" cy="38175"/>
            </a:xfrm>
            <a:custGeom>
              <a:avLst/>
              <a:gdLst/>
              <a:ahLst/>
              <a:cxnLst/>
              <a:rect l="l" t="t" r="r" b="b"/>
              <a:pathLst>
                <a:path w="922" h="1527" extrusionOk="0">
                  <a:moveTo>
                    <a:pt x="0" y="0"/>
                  </a:moveTo>
                  <a:cubicBezTo>
                    <a:pt x="0" y="40"/>
                    <a:pt x="9" y="139"/>
                    <a:pt x="28" y="239"/>
                  </a:cubicBezTo>
                  <a:cubicBezTo>
                    <a:pt x="49" y="340"/>
                    <a:pt x="78" y="442"/>
                    <a:pt x="99" y="487"/>
                  </a:cubicBezTo>
                  <a:cubicBezTo>
                    <a:pt x="99" y="487"/>
                    <a:pt x="121" y="543"/>
                    <a:pt x="148" y="597"/>
                  </a:cubicBezTo>
                  <a:cubicBezTo>
                    <a:pt x="174" y="652"/>
                    <a:pt x="203" y="705"/>
                    <a:pt x="203" y="705"/>
                  </a:cubicBezTo>
                  <a:cubicBezTo>
                    <a:pt x="252" y="802"/>
                    <a:pt x="311" y="897"/>
                    <a:pt x="373" y="991"/>
                  </a:cubicBezTo>
                  <a:cubicBezTo>
                    <a:pt x="469" y="1130"/>
                    <a:pt x="578" y="1237"/>
                    <a:pt x="692" y="1352"/>
                  </a:cubicBezTo>
                  <a:cubicBezTo>
                    <a:pt x="822" y="1478"/>
                    <a:pt x="832" y="1480"/>
                    <a:pt x="922" y="1526"/>
                  </a:cubicBezTo>
                  <a:cubicBezTo>
                    <a:pt x="682" y="1292"/>
                    <a:pt x="442" y="968"/>
                    <a:pt x="279" y="652"/>
                  </a:cubicBezTo>
                  <a:cubicBezTo>
                    <a:pt x="279" y="652"/>
                    <a:pt x="248" y="593"/>
                    <a:pt x="220" y="532"/>
                  </a:cubicBezTo>
                  <a:cubicBezTo>
                    <a:pt x="192" y="471"/>
                    <a:pt x="166" y="409"/>
                    <a:pt x="166" y="409"/>
                  </a:cubicBezTo>
                  <a:lnTo>
                    <a:pt x="147" y="363"/>
                  </a:lnTo>
                  <a:cubicBezTo>
                    <a:pt x="91" y="237"/>
                    <a:pt x="44" y="1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6"/>
            <p:cNvSpPr/>
            <p:nvPr/>
          </p:nvSpPr>
          <p:spPr>
            <a:xfrm>
              <a:off x="5618200" y="2394450"/>
              <a:ext cx="8050" cy="19150"/>
            </a:xfrm>
            <a:custGeom>
              <a:avLst/>
              <a:gdLst/>
              <a:ahLst/>
              <a:cxnLst/>
              <a:rect l="l" t="t" r="r" b="b"/>
              <a:pathLst>
                <a:path w="322" h="766" extrusionOk="0">
                  <a:moveTo>
                    <a:pt x="5" y="1"/>
                  </a:moveTo>
                  <a:cubicBezTo>
                    <a:pt x="0" y="41"/>
                    <a:pt x="19" y="188"/>
                    <a:pt x="37" y="229"/>
                  </a:cubicBezTo>
                  <a:lnTo>
                    <a:pt x="80" y="328"/>
                  </a:lnTo>
                  <a:cubicBezTo>
                    <a:pt x="98" y="373"/>
                    <a:pt x="118" y="419"/>
                    <a:pt x="137" y="466"/>
                  </a:cubicBezTo>
                  <a:cubicBezTo>
                    <a:pt x="167" y="536"/>
                    <a:pt x="209" y="591"/>
                    <a:pt x="241" y="658"/>
                  </a:cubicBezTo>
                  <a:cubicBezTo>
                    <a:pt x="277" y="732"/>
                    <a:pt x="279" y="734"/>
                    <a:pt x="321" y="765"/>
                  </a:cubicBezTo>
                  <a:cubicBezTo>
                    <a:pt x="283" y="616"/>
                    <a:pt x="228" y="439"/>
                    <a:pt x="163" y="288"/>
                  </a:cubicBezTo>
                  <a:lnTo>
                    <a:pt x="115" y="175"/>
                  </a:lnTo>
                  <a:lnTo>
                    <a:pt x="105" y="153"/>
                  </a:lnTo>
                  <a:cubicBezTo>
                    <a:pt x="75" y="97"/>
                    <a:pt x="40" y="48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6"/>
            <p:cNvSpPr/>
            <p:nvPr/>
          </p:nvSpPr>
          <p:spPr>
            <a:xfrm>
              <a:off x="5639200" y="2385600"/>
              <a:ext cx="44200" cy="50600"/>
            </a:xfrm>
            <a:custGeom>
              <a:avLst/>
              <a:gdLst/>
              <a:ahLst/>
              <a:cxnLst/>
              <a:rect l="l" t="t" r="r" b="b"/>
              <a:pathLst>
                <a:path w="1768" h="2024" extrusionOk="0">
                  <a:moveTo>
                    <a:pt x="864" y="0"/>
                  </a:moveTo>
                  <a:cubicBezTo>
                    <a:pt x="817" y="0"/>
                    <a:pt x="750" y="3"/>
                    <a:pt x="684" y="17"/>
                  </a:cubicBezTo>
                  <a:cubicBezTo>
                    <a:pt x="623" y="30"/>
                    <a:pt x="564" y="51"/>
                    <a:pt x="521" y="70"/>
                  </a:cubicBezTo>
                  <a:cubicBezTo>
                    <a:pt x="479" y="90"/>
                    <a:pt x="452" y="107"/>
                    <a:pt x="452" y="107"/>
                  </a:cubicBezTo>
                  <a:cubicBezTo>
                    <a:pt x="258" y="223"/>
                    <a:pt x="134" y="435"/>
                    <a:pt x="80" y="651"/>
                  </a:cubicBezTo>
                  <a:cubicBezTo>
                    <a:pt x="0" y="981"/>
                    <a:pt x="61" y="1293"/>
                    <a:pt x="192" y="1584"/>
                  </a:cubicBezTo>
                  <a:cubicBezTo>
                    <a:pt x="268" y="1746"/>
                    <a:pt x="328" y="1819"/>
                    <a:pt x="373" y="1875"/>
                  </a:cubicBezTo>
                  <a:cubicBezTo>
                    <a:pt x="421" y="1930"/>
                    <a:pt x="461" y="1965"/>
                    <a:pt x="539" y="2023"/>
                  </a:cubicBezTo>
                  <a:cubicBezTo>
                    <a:pt x="308" y="1792"/>
                    <a:pt x="148" y="1450"/>
                    <a:pt x="127" y="1090"/>
                  </a:cubicBezTo>
                  <a:cubicBezTo>
                    <a:pt x="117" y="911"/>
                    <a:pt x="138" y="728"/>
                    <a:pt x="202" y="564"/>
                  </a:cubicBezTo>
                  <a:cubicBezTo>
                    <a:pt x="265" y="399"/>
                    <a:pt x="373" y="254"/>
                    <a:pt x="517" y="175"/>
                  </a:cubicBezTo>
                  <a:cubicBezTo>
                    <a:pt x="517" y="175"/>
                    <a:pt x="627" y="114"/>
                    <a:pt x="754" y="100"/>
                  </a:cubicBezTo>
                  <a:cubicBezTo>
                    <a:pt x="790" y="94"/>
                    <a:pt x="827" y="92"/>
                    <a:pt x="860" y="92"/>
                  </a:cubicBezTo>
                  <a:cubicBezTo>
                    <a:pt x="943" y="92"/>
                    <a:pt x="1007" y="104"/>
                    <a:pt x="1007" y="104"/>
                  </a:cubicBezTo>
                  <a:cubicBezTo>
                    <a:pt x="1007" y="104"/>
                    <a:pt x="1031" y="108"/>
                    <a:pt x="1054" y="113"/>
                  </a:cubicBezTo>
                  <a:lnTo>
                    <a:pt x="1101" y="123"/>
                  </a:lnTo>
                  <a:cubicBezTo>
                    <a:pt x="1356" y="187"/>
                    <a:pt x="1569" y="328"/>
                    <a:pt x="1767" y="471"/>
                  </a:cubicBezTo>
                  <a:cubicBezTo>
                    <a:pt x="1715" y="415"/>
                    <a:pt x="1577" y="281"/>
                    <a:pt x="1406" y="174"/>
                  </a:cubicBezTo>
                  <a:cubicBezTo>
                    <a:pt x="1238" y="63"/>
                    <a:pt x="1030" y="4"/>
                    <a:pt x="929" y="2"/>
                  </a:cubicBezTo>
                  <a:cubicBezTo>
                    <a:pt x="929" y="2"/>
                    <a:pt x="904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6"/>
            <p:cNvSpPr/>
            <p:nvPr/>
          </p:nvSpPr>
          <p:spPr>
            <a:xfrm>
              <a:off x="5664000" y="2410075"/>
              <a:ext cx="7100" cy="27725"/>
            </a:xfrm>
            <a:custGeom>
              <a:avLst/>
              <a:gdLst/>
              <a:ahLst/>
              <a:cxnLst/>
              <a:rect l="l" t="t" r="r" b="b"/>
              <a:pathLst>
                <a:path w="284" h="1109" extrusionOk="0">
                  <a:moveTo>
                    <a:pt x="283" y="1"/>
                  </a:moveTo>
                  <a:cubicBezTo>
                    <a:pt x="259" y="13"/>
                    <a:pt x="205" y="53"/>
                    <a:pt x="159" y="106"/>
                  </a:cubicBezTo>
                  <a:cubicBezTo>
                    <a:pt x="113" y="158"/>
                    <a:pt x="74" y="220"/>
                    <a:pt x="64" y="253"/>
                  </a:cubicBezTo>
                  <a:cubicBezTo>
                    <a:pt x="60" y="253"/>
                    <a:pt x="15" y="412"/>
                    <a:pt x="20" y="413"/>
                  </a:cubicBezTo>
                  <a:cubicBezTo>
                    <a:pt x="5" y="486"/>
                    <a:pt x="1" y="563"/>
                    <a:pt x="3" y="640"/>
                  </a:cubicBezTo>
                  <a:cubicBezTo>
                    <a:pt x="7" y="756"/>
                    <a:pt x="46" y="855"/>
                    <a:pt x="91" y="955"/>
                  </a:cubicBezTo>
                  <a:cubicBezTo>
                    <a:pt x="142" y="1066"/>
                    <a:pt x="152" y="1067"/>
                    <a:pt x="208" y="1108"/>
                  </a:cubicBezTo>
                  <a:cubicBezTo>
                    <a:pt x="98" y="915"/>
                    <a:pt x="66" y="646"/>
                    <a:pt x="112" y="424"/>
                  </a:cubicBezTo>
                  <a:cubicBezTo>
                    <a:pt x="106" y="421"/>
                    <a:pt x="156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lnTo>
                    <a:pt x="174" y="229"/>
                  </a:lnTo>
                  <a:cubicBezTo>
                    <a:pt x="204" y="146"/>
                    <a:pt x="239" y="7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6"/>
            <p:cNvSpPr/>
            <p:nvPr/>
          </p:nvSpPr>
          <p:spPr>
            <a:xfrm>
              <a:off x="5690050" y="2416475"/>
              <a:ext cx="44225" cy="21100"/>
            </a:xfrm>
            <a:custGeom>
              <a:avLst/>
              <a:gdLst/>
              <a:ahLst/>
              <a:cxnLst/>
              <a:rect l="l" t="t" r="r" b="b"/>
              <a:pathLst>
                <a:path w="1769" h="844" extrusionOk="0">
                  <a:moveTo>
                    <a:pt x="1265" y="1"/>
                  </a:moveTo>
                  <a:cubicBezTo>
                    <a:pt x="1245" y="1"/>
                    <a:pt x="1228" y="1"/>
                    <a:pt x="1214" y="3"/>
                  </a:cubicBezTo>
                  <a:cubicBezTo>
                    <a:pt x="1214" y="3"/>
                    <a:pt x="1213" y="3"/>
                    <a:pt x="1211" y="3"/>
                  </a:cubicBezTo>
                  <a:cubicBezTo>
                    <a:pt x="1179" y="3"/>
                    <a:pt x="937" y="43"/>
                    <a:pt x="938" y="52"/>
                  </a:cubicBezTo>
                  <a:cubicBezTo>
                    <a:pt x="817" y="81"/>
                    <a:pt x="695" y="132"/>
                    <a:pt x="580" y="192"/>
                  </a:cubicBezTo>
                  <a:cubicBezTo>
                    <a:pt x="408" y="287"/>
                    <a:pt x="279" y="411"/>
                    <a:pt x="159" y="555"/>
                  </a:cubicBezTo>
                  <a:cubicBezTo>
                    <a:pt x="29" y="719"/>
                    <a:pt x="35" y="734"/>
                    <a:pt x="0" y="843"/>
                  </a:cubicBezTo>
                  <a:cubicBezTo>
                    <a:pt x="97" y="679"/>
                    <a:pt x="241" y="523"/>
                    <a:pt x="412" y="400"/>
                  </a:cubicBezTo>
                  <a:cubicBezTo>
                    <a:pt x="581" y="275"/>
                    <a:pt x="781" y="189"/>
                    <a:pt x="974" y="137"/>
                  </a:cubicBezTo>
                  <a:cubicBezTo>
                    <a:pt x="974" y="137"/>
                    <a:pt x="993" y="133"/>
                    <a:pt x="1020" y="125"/>
                  </a:cubicBezTo>
                  <a:cubicBezTo>
                    <a:pt x="1048" y="120"/>
                    <a:pt x="1085" y="114"/>
                    <a:pt x="1123" y="106"/>
                  </a:cubicBezTo>
                  <a:cubicBezTo>
                    <a:pt x="1160" y="99"/>
                    <a:pt x="1197" y="98"/>
                    <a:pt x="1226" y="94"/>
                  </a:cubicBezTo>
                  <a:cubicBezTo>
                    <a:pt x="1254" y="91"/>
                    <a:pt x="1273" y="91"/>
                    <a:pt x="1273" y="91"/>
                  </a:cubicBezTo>
                  <a:lnTo>
                    <a:pt x="1330" y="90"/>
                  </a:lnTo>
                  <a:cubicBezTo>
                    <a:pt x="1359" y="89"/>
                    <a:pt x="1387" y="88"/>
                    <a:pt x="1415" y="88"/>
                  </a:cubicBezTo>
                  <a:cubicBezTo>
                    <a:pt x="1538" y="88"/>
                    <a:pt x="1654" y="100"/>
                    <a:pt x="1768" y="124"/>
                  </a:cubicBezTo>
                  <a:cubicBezTo>
                    <a:pt x="1730" y="103"/>
                    <a:pt x="1626" y="56"/>
                    <a:pt x="1511" y="29"/>
                  </a:cubicBezTo>
                  <a:cubicBezTo>
                    <a:pt x="1423" y="10"/>
                    <a:pt x="1329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6"/>
            <p:cNvSpPr/>
            <p:nvPr/>
          </p:nvSpPr>
          <p:spPr>
            <a:xfrm>
              <a:off x="5699775" y="2425150"/>
              <a:ext cx="19100" cy="8250"/>
            </a:xfrm>
            <a:custGeom>
              <a:avLst/>
              <a:gdLst/>
              <a:ahLst/>
              <a:cxnLst/>
              <a:rect l="l" t="t" r="r" b="b"/>
              <a:pathLst>
                <a:path w="764" h="330" extrusionOk="0">
                  <a:moveTo>
                    <a:pt x="616" y="1"/>
                  </a:moveTo>
                  <a:cubicBezTo>
                    <a:pt x="579" y="1"/>
                    <a:pt x="546" y="4"/>
                    <a:pt x="529" y="10"/>
                  </a:cubicBezTo>
                  <a:cubicBezTo>
                    <a:pt x="529" y="10"/>
                    <a:pt x="502" y="18"/>
                    <a:pt x="475" y="26"/>
                  </a:cubicBezTo>
                  <a:lnTo>
                    <a:pt x="422" y="46"/>
                  </a:lnTo>
                  <a:cubicBezTo>
                    <a:pt x="375" y="62"/>
                    <a:pt x="326" y="81"/>
                    <a:pt x="278" y="103"/>
                  </a:cubicBezTo>
                  <a:cubicBezTo>
                    <a:pt x="207" y="136"/>
                    <a:pt x="154" y="185"/>
                    <a:pt x="92" y="228"/>
                  </a:cubicBezTo>
                  <a:cubicBezTo>
                    <a:pt x="24" y="278"/>
                    <a:pt x="22" y="282"/>
                    <a:pt x="0" y="330"/>
                  </a:cubicBezTo>
                  <a:cubicBezTo>
                    <a:pt x="138" y="256"/>
                    <a:pt x="305" y="185"/>
                    <a:pt x="458" y="130"/>
                  </a:cubicBezTo>
                  <a:cubicBezTo>
                    <a:pt x="458" y="130"/>
                    <a:pt x="486" y="120"/>
                    <a:pt x="515" y="110"/>
                  </a:cubicBezTo>
                  <a:lnTo>
                    <a:pt x="574" y="92"/>
                  </a:lnTo>
                  <a:lnTo>
                    <a:pt x="596" y="87"/>
                  </a:lnTo>
                  <a:cubicBezTo>
                    <a:pt x="637" y="69"/>
                    <a:pt x="697" y="46"/>
                    <a:pt x="764" y="18"/>
                  </a:cubicBezTo>
                  <a:cubicBezTo>
                    <a:pt x="741" y="8"/>
                    <a:pt x="674" y="1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6"/>
            <p:cNvSpPr/>
            <p:nvPr/>
          </p:nvSpPr>
          <p:spPr>
            <a:xfrm>
              <a:off x="5701900" y="2437450"/>
              <a:ext cx="29875" cy="23300"/>
            </a:xfrm>
            <a:custGeom>
              <a:avLst/>
              <a:gdLst/>
              <a:ahLst/>
              <a:cxnLst/>
              <a:rect l="l" t="t" r="r" b="b"/>
              <a:pathLst>
                <a:path w="1195" h="932" extrusionOk="0">
                  <a:moveTo>
                    <a:pt x="483" y="0"/>
                  </a:moveTo>
                  <a:cubicBezTo>
                    <a:pt x="435" y="0"/>
                    <a:pt x="397" y="4"/>
                    <a:pt x="397" y="4"/>
                  </a:cubicBezTo>
                  <a:lnTo>
                    <a:pt x="344" y="12"/>
                  </a:lnTo>
                  <a:cubicBezTo>
                    <a:pt x="201" y="44"/>
                    <a:pt x="83" y="119"/>
                    <a:pt x="1" y="213"/>
                  </a:cubicBezTo>
                  <a:cubicBezTo>
                    <a:pt x="35" y="195"/>
                    <a:pt x="120" y="145"/>
                    <a:pt x="214" y="122"/>
                  </a:cubicBezTo>
                  <a:cubicBezTo>
                    <a:pt x="307" y="97"/>
                    <a:pt x="403" y="94"/>
                    <a:pt x="447" y="93"/>
                  </a:cubicBezTo>
                  <a:cubicBezTo>
                    <a:pt x="447" y="93"/>
                    <a:pt x="461" y="92"/>
                    <a:pt x="482" y="92"/>
                  </a:cubicBezTo>
                  <a:cubicBezTo>
                    <a:pt x="503" y="92"/>
                    <a:pt x="530" y="93"/>
                    <a:pt x="558" y="96"/>
                  </a:cubicBezTo>
                  <a:cubicBezTo>
                    <a:pt x="612" y="103"/>
                    <a:pt x="665" y="118"/>
                    <a:pt x="665" y="118"/>
                  </a:cubicBezTo>
                  <a:cubicBezTo>
                    <a:pt x="758" y="145"/>
                    <a:pt x="847" y="196"/>
                    <a:pt x="918" y="269"/>
                  </a:cubicBezTo>
                  <a:cubicBezTo>
                    <a:pt x="1023" y="376"/>
                    <a:pt x="1101" y="502"/>
                    <a:pt x="1126" y="654"/>
                  </a:cubicBezTo>
                  <a:cubicBezTo>
                    <a:pt x="1138" y="739"/>
                    <a:pt x="1132" y="784"/>
                    <a:pt x="1134" y="819"/>
                  </a:cubicBezTo>
                  <a:cubicBezTo>
                    <a:pt x="1133" y="854"/>
                    <a:pt x="1135" y="880"/>
                    <a:pt x="1134" y="931"/>
                  </a:cubicBezTo>
                  <a:cubicBezTo>
                    <a:pt x="1195" y="776"/>
                    <a:pt x="1192" y="573"/>
                    <a:pt x="1109" y="397"/>
                  </a:cubicBezTo>
                  <a:cubicBezTo>
                    <a:pt x="1031" y="219"/>
                    <a:pt x="864" y="71"/>
                    <a:pt x="679" y="26"/>
                  </a:cubicBezTo>
                  <a:cubicBezTo>
                    <a:pt x="679" y="26"/>
                    <a:pt x="610" y="5"/>
                    <a:pt x="538" y="2"/>
                  </a:cubicBezTo>
                  <a:cubicBezTo>
                    <a:pt x="519" y="1"/>
                    <a:pt x="501" y="0"/>
                    <a:pt x="4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6"/>
            <p:cNvSpPr/>
            <p:nvPr/>
          </p:nvSpPr>
          <p:spPr>
            <a:xfrm>
              <a:off x="5706100" y="2370050"/>
              <a:ext cx="29700" cy="34275"/>
            </a:xfrm>
            <a:custGeom>
              <a:avLst/>
              <a:gdLst/>
              <a:ahLst/>
              <a:cxnLst/>
              <a:rect l="l" t="t" r="r" b="b"/>
              <a:pathLst>
                <a:path w="1188" h="1371" extrusionOk="0">
                  <a:moveTo>
                    <a:pt x="1179" y="0"/>
                  </a:moveTo>
                  <a:cubicBezTo>
                    <a:pt x="1167" y="40"/>
                    <a:pt x="1146" y="143"/>
                    <a:pt x="1110" y="243"/>
                  </a:cubicBezTo>
                  <a:cubicBezTo>
                    <a:pt x="1073" y="342"/>
                    <a:pt x="1029" y="438"/>
                    <a:pt x="1006" y="484"/>
                  </a:cubicBezTo>
                  <a:cubicBezTo>
                    <a:pt x="1006" y="484"/>
                    <a:pt x="1000" y="498"/>
                    <a:pt x="990" y="518"/>
                  </a:cubicBezTo>
                  <a:cubicBezTo>
                    <a:pt x="981" y="540"/>
                    <a:pt x="968" y="568"/>
                    <a:pt x="952" y="594"/>
                  </a:cubicBezTo>
                  <a:cubicBezTo>
                    <a:pt x="924" y="648"/>
                    <a:pt x="889" y="699"/>
                    <a:pt x="889" y="699"/>
                  </a:cubicBezTo>
                  <a:cubicBezTo>
                    <a:pt x="831" y="792"/>
                    <a:pt x="755" y="878"/>
                    <a:pt x="673" y="957"/>
                  </a:cubicBezTo>
                  <a:cubicBezTo>
                    <a:pt x="550" y="1074"/>
                    <a:pt x="431" y="1176"/>
                    <a:pt x="278" y="1249"/>
                  </a:cubicBezTo>
                  <a:cubicBezTo>
                    <a:pt x="105" y="1326"/>
                    <a:pt x="97" y="1320"/>
                    <a:pt x="0" y="1370"/>
                  </a:cubicBezTo>
                  <a:cubicBezTo>
                    <a:pt x="178" y="1349"/>
                    <a:pt x="371" y="1280"/>
                    <a:pt x="544" y="1169"/>
                  </a:cubicBezTo>
                  <a:cubicBezTo>
                    <a:pt x="718" y="1060"/>
                    <a:pt x="865" y="904"/>
                    <a:pt x="974" y="740"/>
                  </a:cubicBezTo>
                  <a:cubicBezTo>
                    <a:pt x="974" y="740"/>
                    <a:pt x="983" y="724"/>
                    <a:pt x="998" y="701"/>
                  </a:cubicBezTo>
                  <a:cubicBezTo>
                    <a:pt x="1013" y="676"/>
                    <a:pt x="1031" y="644"/>
                    <a:pt x="1048" y="611"/>
                  </a:cubicBezTo>
                  <a:cubicBezTo>
                    <a:pt x="1081" y="543"/>
                    <a:pt x="1111" y="475"/>
                    <a:pt x="1111" y="475"/>
                  </a:cubicBezTo>
                  <a:lnTo>
                    <a:pt x="1129" y="422"/>
                  </a:lnTo>
                  <a:cubicBezTo>
                    <a:pt x="1175" y="276"/>
                    <a:pt x="1188" y="134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6"/>
            <p:cNvSpPr/>
            <p:nvPr/>
          </p:nvSpPr>
          <p:spPr>
            <a:xfrm>
              <a:off x="5711700" y="2382900"/>
              <a:ext cx="10950" cy="11725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05" y="7"/>
                    <a:pt x="301" y="62"/>
                    <a:pt x="277" y="88"/>
                  </a:cubicBezTo>
                  <a:lnTo>
                    <a:pt x="221" y="150"/>
                  </a:lnTo>
                  <a:cubicBezTo>
                    <a:pt x="196" y="177"/>
                    <a:pt x="169" y="207"/>
                    <a:pt x="143" y="235"/>
                  </a:cubicBezTo>
                  <a:cubicBezTo>
                    <a:pt x="103" y="277"/>
                    <a:pt x="80" y="328"/>
                    <a:pt x="46" y="373"/>
                  </a:cubicBezTo>
                  <a:cubicBezTo>
                    <a:pt x="6" y="423"/>
                    <a:pt x="5" y="425"/>
                    <a:pt x="0" y="468"/>
                  </a:cubicBezTo>
                  <a:cubicBezTo>
                    <a:pt x="98" y="398"/>
                    <a:pt x="207" y="304"/>
                    <a:pt x="292" y="210"/>
                  </a:cubicBezTo>
                  <a:lnTo>
                    <a:pt x="356" y="137"/>
                  </a:lnTo>
                  <a:lnTo>
                    <a:pt x="368" y="124"/>
                  </a:lnTo>
                  <a:cubicBezTo>
                    <a:pt x="396" y="84"/>
                    <a:pt x="418" y="42"/>
                    <a:pt x="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6"/>
            <p:cNvSpPr/>
            <p:nvPr/>
          </p:nvSpPr>
          <p:spPr>
            <a:xfrm>
              <a:off x="5692825" y="2374550"/>
              <a:ext cx="6700" cy="22800"/>
            </a:xfrm>
            <a:custGeom>
              <a:avLst/>
              <a:gdLst/>
              <a:ahLst/>
              <a:cxnLst/>
              <a:rect l="l" t="t" r="r" b="b"/>
              <a:pathLst>
                <a:path w="268" h="912" extrusionOk="0">
                  <a:moveTo>
                    <a:pt x="252" y="1"/>
                  </a:moveTo>
                  <a:cubicBezTo>
                    <a:pt x="232" y="41"/>
                    <a:pt x="175" y="198"/>
                    <a:pt x="165" y="245"/>
                  </a:cubicBezTo>
                  <a:cubicBezTo>
                    <a:pt x="165" y="245"/>
                    <a:pt x="159" y="276"/>
                    <a:pt x="154" y="306"/>
                  </a:cubicBezTo>
                  <a:lnTo>
                    <a:pt x="142" y="365"/>
                  </a:lnTo>
                  <a:cubicBezTo>
                    <a:pt x="130" y="418"/>
                    <a:pt x="115" y="472"/>
                    <a:pt x="99" y="526"/>
                  </a:cubicBezTo>
                  <a:cubicBezTo>
                    <a:pt x="74" y="608"/>
                    <a:pt x="63" y="685"/>
                    <a:pt x="35" y="763"/>
                  </a:cubicBezTo>
                  <a:cubicBezTo>
                    <a:pt x="2" y="851"/>
                    <a:pt x="1" y="853"/>
                    <a:pt x="1" y="911"/>
                  </a:cubicBezTo>
                  <a:cubicBezTo>
                    <a:pt x="102" y="767"/>
                    <a:pt x="194" y="569"/>
                    <a:pt x="234" y="381"/>
                  </a:cubicBezTo>
                  <a:lnTo>
                    <a:pt x="248" y="309"/>
                  </a:lnTo>
                  <a:cubicBezTo>
                    <a:pt x="254" y="273"/>
                    <a:pt x="260" y="238"/>
                    <a:pt x="260" y="238"/>
                  </a:cubicBezTo>
                  <a:lnTo>
                    <a:pt x="264" y="211"/>
                  </a:lnTo>
                  <a:cubicBezTo>
                    <a:pt x="268" y="136"/>
                    <a:pt x="262" y="67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6"/>
            <p:cNvSpPr/>
            <p:nvPr/>
          </p:nvSpPr>
          <p:spPr>
            <a:xfrm>
              <a:off x="5550425" y="2343725"/>
              <a:ext cx="13775" cy="31625"/>
            </a:xfrm>
            <a:custGeom>
              <a:avLst/>
              <a:gdLst/>
              <a:ahLst/>
              <a:cxnLst/>
              <a:rect l="l" t="t" r="r" b="b"/>
              <a:pathLst>
                <a:path w="551" h="1265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61"/>
                    <a:pt x="20" y="307"/>
                    <a:pt x="46" y="380"/>
                  </a:cubicBezTo>
                  <a:cubicBezTo>
                    <a:pt x="46" y="380"/>
                    <a:pt x="59" y="424"/>
                    <a:pt x="75" y="467"/>
                  </a:cubicBezTo>
                  <a:cubicBezTo>
                    <a:pt x="91" y="511"/>
                    <a:pt x="106" y="554"/>
                    <a:pt x="106" y="554"/>
                  </a:cubicBezTo>
                  <a:cubicBezTo>
                    <a:pt x="135" y="632"/>
                    <a:pt x="169" y="711"/>
                    <a:pt x="206" y="788"/>
                  </a:cubicBezTo>
                  <a:cubicBezTo>
                    <a:pt x="261" y="905"/>
                    <a:pt x="332" y="997"/>
                    <a:pt x="401" y="1101"/>
                  </a:cubicBezTo>
                  <a:cubicBezTo>
                    <a:pt x="480" y="1216"/>
                    <a:pt x="486" y="1218"/>
                    <a:pt x="551" y="1264"/>
                  </a:cubicBezTo>
                  <a:cubicBezTo>
                    <a:pt x="418" y="1045"/>
                    <a:pt x="285" y="768"/>
                    <a:pt x="191" y="514"/>
                  </a:cubicBezTo>
                  <a:cubicBezTo>
                    <a:pt x="191" y="514"/>
                    <a:pt x="172" y="465"/>
                    <a:pt x="155" y="418"/>
                  </a:cubicBezTo>
                  <a:cubicBezTo>
                    <a:pt x="139" y="369"/>
                    <a:pt x="123" y="319"/>
                    <a:pt x="123" y="319"/>
                  </a:cubicBezTo>
                  <a:lnTo>
                    <a:pt x="113" y="282"/>
                  </a:lnTo>
                  <a:cubicBezTo>
                    <a:pt x="85" y="202"/>
                    <a:pt x="50" y="10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6"/>
            <p:cNvSpPr/>
            <p:nvPr/>
          </p:nvSpPr>
          <p:spPr>
            <a:xfrm>
              <a:off x="5511700" y="2340775"/>
              <a:ext cx="31600" cy="31000"/>
            </a:xfrm>
            <a:custGeom>
              <a:avLst/>
              <a:gdLst/>
              <a:ahLst/>
              <a:cxnLst/>
              <a:rect l="l" t="t" r="r" b="b"/>
              <a:pathLst>
                <a:path w="1264" h="1240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60"/>
                    <a:pt x="268" y="279"/>
                    <a:pt x="338" y="342"/>
                  </a:cubicBezTo>
                  <a:cubicBezTo>
                    <a:pt x="338" y="342"/>
                    <a:pt x="381" y="380"/>
                    <a:pt x="426" y="418"/>
                  </a:cubicBezTo>
                  <a:cubicBezTo>
                    <a:pt x="468" y="457"/>
                    <a:pt x="511" y="494"/>
                    <a:pt x="511" y="494"/>
                  </a:cubicBezTo>
                  <a:cubicBezTo>
                    <a:pt x="587" y="564"/>
                    <a:pt x="664" y="638"/>
                    <a:pt x="738" y="715"/>
                  </a:cubicBezTo>
                  <a:cubicBezTo>
                    <a:pt x="851" y="831"/>
                    <a:pt x="960" y="926"/>
                    <a:pt x="1065" y="1043"/>
                  </a:cubicBezTo>
                  <a:cubicBezTo>
                    <a:pt x="1180" y="1175"/>
                    <a:pt x="1184" y="1180"/>
                    <a:pt x="1264" y="1240"/>
                  </a:cubicBezTo>
                  <a:cubicBezTo>
                    <a:pt x="1085" y="966"/>
                    <a:pt x="829" y="657"/>
                    <a:pt x="565" y="419"/>
                  </a:cubicBezTo>
                  <a:cubicBezTo>
                    <a:pt x="565" y="419"/>
                    <a:pt x="515" y="374"/>
                    <a:pt x="466" y="330"/>
                  </a:cubicBezTo>
                  <a:cubicBezTo>
                    <a:pt x="415" y="287"/>
                    <a:pt x="364" y="243"/>
                    <a:pt x="364" y="243"/>
                  </a:cubicBezTo>
                  <a:lnTo>
                    <a:pt x="325" y="211"/>
                  </a:lnTo>
                  <a:cubicBezTo>
                    <a:pt x="215" y="129"/>
                    <a:pt x="108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6"/>
            <p:cNvSpPr/>
            <p:nvPr/>
          </p:nvSpPr>
          <p:spPr>
            <a:xfrm>
              <a:off x="5648325" y="2272900"/>
              <a:ext cx="10375" cy="39350"/>
            </a:xfrm>
            <a:custGeom>
              <a:avLst/>
              <a:gdLst/>
              <a:ahLst/>
              <a:cxnLst/>
              <a:rect l="l" t="t" r="r" b="b"/>
              <a:pathLst>
                <a:path w="415" h="1574" extrusionOk="0">
                  <a:moveTo>
                    <a:pt x="275" y="0"/>
                  </a:moveTo>
                  <a:cubicBezTo>
                    <a:pt x="279" y="37"/>
                    <a:pt x="297" y="127"/>
                    <a:pt x="306" y="218"/>
                  </a:cubicBezTo>
                  <a:cubicBezTo>
                    <a:pt x="313" y="309"/>
                    <a:pt x="316" y="401"/>
                    <a:pt x="319" y="445"/>
                  </a:cubicBezTo>
                  <a:cubicBezTo>
                    <a:pt x="319" y="445"/>
                    <a:pt x="324" y="498"/>
                    <a:pt x="323" y="551"/>
                  </a:cubicBezTo>
                  <a:cubicBezTo>
                    <a:pt x="324" y="604"/>
                    <a:pt x="320" y="657"/>
                    <a:pt x="320" y="657"/>
                  </a:cubicBezTo>
                  <a:cubicBezTo>
                    <a:pt x="315" y="751"/>
                    <a:pt x="298" y="848"/>
                    <a:pt x="273" y="944"/>
                  </a:cubicBezTo>
                  <a:cubicBezTo>
                    <a:pt x="235" y="1086"/>
                    <a:pt x="200" y="1217"/>
                    <a:pt x="128" y="1344"/>
                  </a:cubicBezTo>
                  <a:cubicBezTo>
                    <a:pt x="46" y="1485"/>
                    <a:pt x="39" y="1486"/>
                    <a:pt x="1" y="1573"/>
                  </a:cubicBezTo>
                  <a:cubicBezTo>
                    <a:pt x="112" y="1465"/>
                    <a:pt x="215" y="1323"/>
                    <a:pt x="287" y="1161"/>
                  </a:cubicBezTo>
                  <a:cubicBezTo>
                    <a:pt x="363" y="1001"/>
                    <a:pt x="403" y="822"/>
                    <a:pt x="413" y="652"/>
                  </a:cubicBezTo>
                  <a:cubicBezTo>
                    <a:pt x="413" y="652"/>
                    <a:pt x="414" y="636"/>
                    <a:pt x="415" y="611"/>
                  </a:cubicBezTo>
                  <a:lnTo>
                    <a:pt x="415" y="522"/>
                  </a:lnTo>
                  <a:cubicBezTo>
                    <a:pt x="412" y="459"/>
                    <a:pt x="406" y="394"/>
                    <a:pt x="406" y="394"/>
                  </a:cubicBezTo>
                  <a:lnTo>
                    <a:pt x="400" y="346"/>
                  </a:lnTo>
                  <a:cubicBezTo>
                    <a:pt x="376" y="216"/>
                    <a:pt x="332" y="103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6"/>
            <p:cNvSpPr/>
            <p:nvPr/>
          </p:nvSpPr>
          <p:spPr>
            <a:xfrm>
              <a:off x="5669975" y="2256775"/>
              <a:ext cx="12375" cy="43375"/>
            </a:xfrm>
            <a:custGeom>
              <a:avLst/>
              <a:gdLst/>
              <a:ahLst/>
              <a:cxnLst/>
              <a:rect l="l" t="t" r="r" b="b"/>
              <a:pathLst>
                <a:path w="495" h="1735" extrusionOk="0">
                  <a:moveTo>
                    <a:pt x="1" y="1"/>
                  </a:moveTo>
                  <a:cubicBezTo>
                    <a:pt x="26" y="34"/>
                    <a:pt x="94" y="114"/>
                    <a:pt x="148" y="204"/>
                  </a:cubicBezTo>
                  <a:cubicBezTo>
                    <a:pt x="203" y="293"/>
                    <a:pt x="246" y="389"/>
                    <a:pt x="268" y="433"/>
                  </a:cubicBezTo>
                  <a:cubicBezTo>
                    <a:pt x="268" y="433"/>
                    <a:pt x="295" y="487"/>
                    <a:pt x="317" y="545"/>
                  </a:cubicBezTo>
                  <a:cubicBezTo>
                    <a:pt x="338" y="601"/>
                    <a:pt x="353" y="659"/>
                    <a:pt x="353" y="659"/>
                  </a:cubicBezTo>
                  <a:cubicBezTo>
                    <a:pt x="380" y="764"/>
                    <a:pt x="394" y="875"/>
                    <a:pt x="390" y="988"/>
                  </a:cubicBezTo>
                  <a:cubicBezTo>
                    <a:pt x="384" y="1154"/>
                    <a:pt x="365" y="1309"/>
                    <a:pt x="299" y="1464"/>
                  </a:cubicBezTo>
                  <a:cubicBezTo>
                    <a:pt x="219" y="1632"/>
                    <a:pt x="211" y="1635"/>
                    <a:pt x="168" y="1734"/>
                  </a:cubicBezTo>
                  <a:cubicBezTo>
                    <a:pt x="290" y="1604"/>
                    <a:pt x="392" y="1427"/>
                    <a:pt x="443" y="1228"/>
                  </a:cubicBezTo>
                  <a:cubicBezTo>
                    <a:pt x="495" y="1031"/>
                    <a:pt x="494" y="814"/>
                    <a:pt x="439" y="624"/>
                  </a:cubicBezTo>
                  <a:cubicBezTo>
                    <a:pt x="439" y="624"/>
                    <a:pt x="420" y="551"/>
                    <a:pt x="391" y="483"/>
                  </a:cubicBezTo>
                  <a:cubicBezTo>
                    <a:pt x="363" y="414"/>
                    <a:pt x="327" y="349"/>
                    <a:pt x="327" y="349"/>
                  </a:cubicBezTo>
                  <a:lnTo>
                    <a:pt x="299" y="300"/>
                  </a:lnTo>
                  <a:cubicBezTo>
                    <a:pt x="215" y="173"/>
                    <a:pt x="112" y="7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6"/>
            <p:cNvSpPr/>
            <p:nvPr/>
          </p:nvSpPr>
          <p:spPr>
            <a:xfrm>
              <a:off x="5669925" y="2253200"/>
              <a:ext cx="18175" cy="26375"/>
            </a:xfrm>
            <a:custGeom>
              <a:avLst/>
              <a:gdLst/>
              <a:ahLst/>
              <a:cxnLst/>
              <a:rect l="l" t="t" r="r" b="b"/>
              <a:pathLst>
                <a:path w="727" h="1055" extrusionOk="0">
                  <a:moveTo>
                    <a:pt x="1" y="1"/>
                  </a:moveTo>
                  <a:cubicBezTo>
                    <a:pt x="24" y="19"/>
                    <a:pt x="88" y="58"/>
                    <a:pt x="146" y="104"/>
                  </a:cubicBezTo>
                  <a:cubicBezTo>
                    <a:pt x="203" y="150"/>
                    <a:pt x="257" y="200"/>
                    <a:pt x="283" y="224"/>
                  </a:cubicBezTo>
                  <a:cubicBezTo>
                    <a:pt x="283" y="224"/>
                    <a:pt x="316" y="249"/>
                    <a:pt x="346" y="279"/>
                  </a:cubicBezTo>
                  <a:cubicBezTo>
                    <a:pt x="377" y="308"/>
                    <a:pt x="404" y="341"/>
                    <a:pt x="404" y="341"/>
                  </a:cubicBezTo>
                  <a:cubicBezTo>
                    <a:pt x="455" y="397"/>
                    <a:pt x="498" y="463"/>
                    <a:pt x="536" y="531"/>
                  </a:cubicBezTo>
                  <a:cubicBezTo>
                    <a:pt x="590" y="635"/>
                    <a:pt x="642" y="731"/>
                    <a:pt x="665" y="845"/>
                  </a:cubicBezTo>
                  <a:cubicBezTo>
                    <a:pt x="686" y="975"/>
                    <a:pt x="681" y="980"/>
                    <a:pt x="706" y="1054"/>
                  </a:cubicBezTo>
                  <a:cubicBezTo>
                    <a:pt x="726" y="930"/>
                    <a:pt x="718" y="786"/>
                    <a:pt x="676" y="648"/>
                  </a:cubicBezTo>
                  <a:cubicBezTo>
                    <a:pt x="638" y="508"/>
                    <a:pt x="560" y="377"/>
                    <a:pt x="468" y="273"/>
                  </a:cubicBezTo>
                  <a:cubicBezTo>
                    <a:pt x="468" y="273"/>
                    <a:pt x="432" y="235"/>
                    <a:pt x="394" y="198"/>
                  </a:cubicBezTo>
                  <a:cubicBezTo>
                    <a:pt x="354" y="163"/>
                    <a:pt x="313" y="130"/>
                    <a:pt x="313" y="130"/>
                  </a:cubicBezTo>
                  <a:lnTo>
                    <a:pt x="282" y="107"/>
                  </a:lnTo>
                  <a:cubicBezTo>
                    <a:pt x="190" y="50"/>
                    <a:pt x="94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6"/>
            <p:cNvSpPr/>
            <p:nvPr/>
          </p:nvSpPr>
          <p:spPr>
            <a:xfrm>
              <a:off x="5695100" y="2129850"/>
              <a:ext cx="18900" cy="91500"/>
            </a:xfrm>
            <a:custGeom>
              <a:avLst/>
              <a:gdLst/>
              <a:ahLst/>
              <a:cxnLst/>
              <a:rect l="l" t="t" r="r" b="b"/>
              <a:pathLst>
                <a:path w="756" h="3660" extrusionOk="0">
                  <a:moveTo>
                    <a:pt x="58" y="1"/>
                  </a:moveTo>
                  <a:lnTo>
                    <a:pt x="58" y="1"/>
                  </a:lnTo>
                  <a:cubicBezTo>
                    <a:pt x="101" y="72"/>
                    <a:pt x="219" y="252"/>
                    <a:pt x="310" y="450"/>
                  </a:cubicBezTo>
                  <a:cubicBezTo>
                    <a:pt x="403" y="647"/>
                    <a:pt x="471" y="857"/>
                    <a:pt x="500" y="958"/>
                  </a:cubicBezTo>
                  <a:cubicBezTo>
                    <a:pt x="500" y="958"/>
                    <a:pt x="540" y="1079"/>
                    <a:pt x="566" y="1203"/>
                  </a:cubicBezTo>
                  <a:cubicBezTo>
                    <a:pt x="595" y="1329"/>
                    <a:pt x="610" y="1455"/>
                    <a:pt x="610" y="1455"/>
                  </a:cubicBezTo>
                  <a:cubicBezTo>
                    <a:pt x="638" y="1680"/>
                    <a:pt x="640" y="1918"/>
                    <a:pt x="609" y="2154"/>
                  </a:cubicBezTo>
                  <a:cubicBezTo>
                    <a:pt x="562" y="2503"/>
                    <a:pt x="478" y="2818"/>
                    <a:pt x="321" y="3129"/>
                  </a:cubicBezTo>
                  <a:cubicBezTo>
                    <a:pt x="232" y="3302"/>
                    <a:pt x="172" y="3383"/>
                    <a:pt x="132" y="3451"/>
                  </a:cubicBezTo>
                  <a:cubicBezTo>
                    <a:pt x="98" y="3505"/>
                    <a:pt x="65" y="3557"/>
                    <a:pt x="0" y="3659"/>
                  </a:cubicBezTo>
                  <a:cubicBezTo>
                    <a:pt x="246" y="3389"/>
                    <a:pt x="462" y="3035"/>
                    <a:pt x="589" y="2639"/>
                  </a:cubicBezTo>
                  <a:cubicBezTo>
                    <a:pt x="718" y="2246"/>
                    <a:pt x="755" y="1813"/>
                    <a:pt x="699" y="1419"/>
                  </a:cubicBezTo>
                  <a:cubicBezTo>
                    <a:pt x="699" y="1419"/>
                    <a:pt x="679" y="1268"/>
                    <a:pt x="643" y="1122"/>
                  </a:cubicBezTo>
                  <a:cubicBezTo>
                    <a:pt x="607" y="976"/>
                    <a:pt x="556" y="834"/>
                    <a:pt x="556" y="834"/>
                  </a:cubicBezTo>
                  <a:lnTo>
                    <a:pt x="517" y="728"/>
                  </a:lnTo>
                  <a:cubicBezTo>
                    <a:pt x="397" y="444"/>
                    <a:pt x="238" y="206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6"/>
            <p:cNvSpPr/>
            <p:nvPr/>
          </p:nvSpPr>
          <p:spPr>
            <a:xfrm>
              <a:off x="5539425" y="2136375"/>
              <a:ext cx="22650" cy="31700"/>
            </a:xfrm>
            <a:custGeom>
              <a:avLst/>
              <a:gdLst/>
              <a:ahLst/>
              <a:cxnLst/>
              <a:rect l="l" t="t" r="r" b="b"/>
              <a:pathLst>
                <a:path w="906" h="1268" extrusionOk="0">
                  <a:moveTo>
                    <a:pt x="905" y="1"/>
                  </a:moveTo>
                  <a:cubicBezTo>
                    <a:pt x="851" y="43"/>
                    <a:pt x="663" y="241"/>
                    <a:pt x="614" y="309"/>
                  </a:cubicBezTo>
                  <a:lnTo>
                    <a:pt x="496" y="476"/>
                  </a:lnTo>
                  <a:cubicBezTo>
                    <a:pt x="445" y="551"/>
                    <a:pt x="389" y="628"/>
                    <a:pt x="334" y="704"/>
                  </a:cubicBezTo>
                  <a:cubicBezTo>
                    <a:pt x="252" y="820"/>
                    <a:pt x="193" y="935"/>
                    <a:pt x="116" y="1051"/>
                  </a:cubicBezTo>
                  <a:cubicBezTo>
                    <a:pt x="30" y="1179"/>
                    <a:pt x="28" y="1185"/>
                    <a:pt x="0" y="1268"/>
                  </a:cubicBezTo>
                  <a:cubicBezTo>
                    <a:pt x="185" y="1048"/>
                    <a:pt x="400" y="775"/>
                    <a:pt x="578" y="522"/>
                  </a:cubicBezTo>
                  <a:lnTo>
                    <a:pt x="713" y="330"/>
                  </a:lnTo>
                  <a:lnTo>
                    <a:pt x="738" y="295"/>
                  </a:lnTo>
                  <a:cubicBezTo>
                    <a:pt x="801" y="193"/>
                    <a:pt x="855" y="97"/>
                    <a:pt x="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6"/>
            <p:cNvSpPr/>
            <p:nvPr/>
          </p:nvSpPr>
          <p:spPr>
            <a:xfrm>
              <a:off x="5484425" y="2159075"/>
              <a:ext cx="16925" cy="37025"/>
            </a:xfrm>
            <a:custGeom>
              <a:avLst/>
              <a:gdLst/>
              <a:ahLst/>
              <a:cxnLst/>
              <a:rect l="l" t="t" r="r" b="b"/>
              <a:pathLst>
                <a:path w="677" h="1481" extrusionOk="0">
                  <a:moveTo>
                    <a:pt x="1" y="1"/>
                  </a:moveTo>
                  <a:cubicBezTo>
                    <a:pt x="27" y="68"/>
                    <a:pt x="145" y="326"/>
                    <a:pt x="185" y="402"/>
                  </a:cubicBezTo>
                  <a:lnTo>
                    <a:pt x="235" y="495"/>
                  </a:lnTo>
                  <a:lnTo>
                    <a:pt x="285" y="589"/>
                  </a:lnTo>
                  <a:cubicBezTo>
                    <a:pt x="328" y="672"/>
                    <a:pt x="368" y="762"/>
                    <a:pt x="407" y="853"/>
                  </a:cubicBezTo>
                  <a:cubicBezTo>
                    <a:pt x="465" y="988"/>
                    <a:pt x="526" y="1106"/>
                    <a:pt x="575" y="1242"/>
                  </a:cubicBezTo>
                  <a:cubicBezTo>
                    <a:pt x="627" y="1395"/>
                    <a:pt x="628" y="1401"/>
                    <a:pt x="677" y="1480"/>
                  </a:cubicBezTo>
                  <a:cubicBezTo>
                    <a:pt x="626" y="1183"/>
                    <a:pt x="514" y="828"/>
                    <a:pt x="363" y="538"/>
                  </a:cubicBezTo>
                  <a:lnTo>
                    <a:pt x="305" y="428"/>
                  </a:lnTo>
                  <a:cubicBezTo>
                    <a:pt x="274" y="375"/>
                    <a:pt x="244" y="321"/>
                    <a:pt x="244" y="321"/>
                  </a:cubicBezTo>
                  <a:lnTo>
                    <a:pt x="220" y="281"/>
                  </a:lnTo>
                  <a:cubicBezTo>
                    <a:pt x="150" y="176"/>
                    <a:pt x="76" y="8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6"/>
            <p:cNvSpPr/>
            <p:nvPr/>
          </p:nvSpPr>
          <p:spPr>
            <a:xfrm>
              <a:off x="5393475" y="2184475"/>
              <a:ext cx="24725" cy="32950"/>
            </a:xfrm>
            <a:custGeom>
              <a:avLst/>
              <a:gdLst/>
              <a:ahLst/>
              <a:cxnLst/>
              <a:rect l="l" t="t" r="r" b="b"/>
              <a:pathLst>
                <a:path w="989" h="1318" extrusionOk="0">
                  <a:moveTo>
                    <a:pt x="23" y="0"/>
                  </a:moveTo>
                  <a:cubicBezTo>
                    <a:pt x="13" y="36"/>
                    <a:pt x="0" y="132"/>
                    <a:pt x="4" y="233"/>
                  </a:cubicBezTo>
                  <a:cubicBezTo>
                    <a:pt x="11" y="332"/>
                    <a:pt x="30" y="435"/>
                    <a:pt x="50" y="480"/>
                  </a:cubicBezTo>
                  <a:cubicBezTo>
                    <a:pt x="50" y="480"/>
                    <a:pt x="55" y="494"/>
                    <a:pt x="63" y="515"/>
                  </a:cubicBezTo>
                  <a:cubicBezTo>
                    <a:pt x="70" y="537"/>
                    <a:pt x="82" y="564"/>
                    <a:pt x="95" y="591"/>
                  </a:cubicBezTo>
                  <a:cubicBezTo>
                    <a:pt x="120" y="645"/>
                    <a:pt x="150" y="695"/>
                    <a:pt x="150" y="695"/>
                  </a:cubicBezTo>
                  <a:cubicBezTo>
                    <a:pt x="201" y="790"/>
                    <a:pt x="267" y="878"/>
                    <a:pt x="341" y="960"/>
                  </a:cubicBezTo>
                  <a:cubicBezTo>
                    <a:pt x="452" y="1084"/>
                    <a:pt x="581" y="1164"/>
                    <a:pt x="720" y="1238"/>
                  </a:cubicBezTo>
                  <a:cubicBezTo>
                    <a:pt x="879" y="1316"/>
                    <a:pt x="891" y="1310"/>
                    <a:pt x="988" y="1317"/>
                  </a:cubicBezTo>
                  <a:cubicBezTo>
                    <a:pt x="684" y="1206"/>
                    <a:pt x="386" y="939"/>
                    <a:pt x="225" y="641"/>
                  </a:cubicBezTo>
                  <a:cubicBezTo>
                    <a:pt x="225" y="641"/>
                    <a:pt x="217" y="627"/>
                    <a:pt x="206" y="607"/>
                  </a:cubicBezTo>
                  <a:cubicBezTo>
                    <a:pt x="196" y="585"/>
                    <a:pt x="182" y="556"/>
                    <a:pt x="168" y="527"/>
                  </a:cubicBezTo>
                  <a:cubicBezTo>
                    <a:pt x="143" y="468"/>
                    <a:pt x="121" y="408"/>
                    <a:pt x="121" y="408"/>
                  </a:cubicBezTo>
                  <a:lnTo>
                    <a:pt x="108" y="362"/>
                  </a:lnTo>
                  <a:lnTo>
                    <a:pt x="107" y="362"/>
                  </a:lnTo>
                  <a:cubicBezTo>
                    <a:pt x="65" y="239"/>
                    <a:pt x="37" y="12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6"/>
            <p:cNvSpPr/>
            <p:nvPr/>
          </p:nvSpPr>
          <p:spPr>
            <a:xfrm>
              <a:off x="5379575" y="2207875"/>
              <a:ext cx="60800" cy="22150"/>
            </a:xfrm>
            <a:custGeom>
              <a:avLst/>
              <a:gdLst/>
              <a:ahLst/>
              <a:cxnLst/>
              <a:rect l="l" t="t" r="r" b="b"/>
              <a:pathLst>
                <a:path w="2432" h="886" extrusionOk="0">
                  <a:moveTo>
                    <a:pt x="0" y="1"/>
                  </a:moveTo>
                  <a:cubicBezTo>
                    <a:pt x="23" y="54"/>
                    <a:pt x="98" y="186"/>
                    <a:pt x="199" y="303"/>
                  </a:cubicBezTo>
                  <a:cubicBezTo>
                    <a:pt x="299" y="423"/>
                    <a:pt x="423" y="528"/>
                    <a:pt x="488" y="569"/>
                  </a:cubicBezTo>
                  <a:cubicBezTo>
                    <a:pt x="488" y="569"/>
                    <a:pt x="565" y="622"/>
                    <a:pt x="647" y="665"/>
                  </a:cubicBezTo>
                  <a:cubicBezTo>
                    <a:pt x="729" y="709"/>
                    <a:pt x="816" y="745"/>
                    <a:pt x="816" y="745"/>
                  </a:cubicBezTo>
                  <a:cubicBezTo>
                    <a:pt x="968" y="807"/>
                    <a:pt x="1136" y="854"/>
                    <a:pt x="1308" y="874"/>
                  </a:cubicBezTo>
                  <a:cubicBezTo>
                    <a:pt x="1370" y="882"/>
                    <a:pt x="1431" y="885"/>
                    <a:pt x="1490" y="885"/>
                  </a:cubicBezTo>
                  <a:cubicBezTo>
                    <a:pt x="1678" y="885"/>
                    <a:pt x="1857" y="851"/>
                    <a:pt x="2038" y="800"/>
                  </a:cubicBezTo>
                  <a:cubicBezTo>
                    <a:pt x="2301" y="714"/>
                    <a:pt x="2308" y="698"/>
                    <a:pt x="2431" y="608"/>
                  </a:cubicBezTo>
                  <a:lnTo>
                    <a:pt x="2431" y="608"/>
                  </a:lnTo>
                  <a:cubicBezTo>
                    <a:pt x="2203" y="720"/>
                    <a:pt x="1928" y="794"/>
                    <a:pt x="1647" y="802"/>
                  </a:cubicBezTo>
                  <a:cubicBezTo>
                    <a:pt x="1624" y="803"/>
                    <a:pt x="1601" y="803"/>
                    <a:pt x="1577" y="803"/>
                  </a:cubicBezTo>
                  <a:cubicBezTo>
                    <a:pt x="1319" y="803"/>
                    <a:pt x="1060" y="749"/>
                    <a:pt x="835" y="652"/>
                  </a:cubicBezTo>
                  <a:cubicBezTo>
                    <a:pt x="835" y="652"/>
                    <a:pt x="741" y="614"/>
                    <a:pt x="653" y="563"/>
                  </a:cubicBezTo>
                  <a:cubicBezTo>
                    <a:pt x="565" y="513"/>
                    <a:pt x="483" y="454"/>
                    <a:pt x="483" y="454"/>
                  </a:cubicBezTo>
                  <a:lnTo>
                    <a:pt x="422" y="408"/>
                  </a:lnTo>
                  <a:cubicBezTo>
                    <a:pt x="254" y="286"/>
                    <a:pt x="117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6"/>
            <p:cNvSpPr/>
            <p:nvPr/>
          </p:nvSpPr>
          <p:spPr>
            <a:xfrm>
              <a:off x="5384850" y="2130850"/>
              <a:ext cx="42475" cy="24700"/>
            </a:xfrm>
            <a:custGeom>
              <a:avLst/>
              <a:gdLst/>
              <a:ahLst/>
              <a:cxnLst/>
              <a:rect l="l" t="t" r="r" b="b"/>
              <a:pathLst>
                <a:path w="1699" h="988" extrusionOk="0">
                  <a:moveTo>
                    <a:pt x="1429" y="1"/>
                  </a:moveTo>
                  <a:cubicBezTo>
                    <a:pt x="1312" y="3"/>
                    <a:pt x="1192" y="18"/>
                    <a:pt x="1137" y="36"/>
                  </a:cubicBezTo>
                  <a:cubicBezTo>
                    <a:pt x="1137" y="36"/>
                    <a:pt x="1120" y="40"/>
                    <a:pt x="1096" y="47"/>
                  </a:cubicBezTo>
                  <a:cubicBezTo>
                    <a:pt x="1071" y="54"/>
                    <a:pt x="1037" y="65"/>
                    <a:pt x="1005" y="78"/>
                  </a:cubicBezTo>
                  <a:cubicBezTo>
                    <a:pt x="939" y="99"/>
                    <a:pt x="876" y="129"/>
                    <a:pt x="876" y="129"/>
                  </a:cubicBezTo>
                  <a:cubicBezTo>
                    <a:pt x="763" y="176"/>
                    <a:pt x="650" y="240"/>
                    <a:pt x="543" y="312"/>
                  </a:cubicBezTo>
                  <a:cubicBezTo>
                    <a:pt x="385" y="422"/>
                    <a:pt x="268" y="554"/>
                    <a:pt x="155" y="699"/>
                  </a:cubicBezTo>
                  <a:cubicBezTo>
                    <a:pt x="32" y="866"/>
                    <a:pt x="35" y="879"/>
                    <a:pt x="0" y="987"/>
                  </a:cubicBezTo>
                  <a:cubicBezTo>
                    <a:pt x="100" y="827"/>
                    <a:pt x="237" y="668"/>
                    <a:pt x="397" y="532"/>
                  </a:cubicBezTo>
                  <a:cubicBezTo>
                    <a:pt x="556" y="396"/>
                    <a:pt x="742" y="288"/>
                    <a:pt x="925" y="208"/>
                  </a:cubicBezTo>
                  <a:cubicBezTo>
                    <a:pt x="925" y="208"/>
                    <a:pt x="942" y="200"/>
                    <a:pt x="968" y="189"/>
                  </a:cubicBezTo>
                  <a:cubicBezTo>
                    <a:pt x="994" y="179"/>
                    <a:pt x="1030" y="166"/>
                    <a:pt x="1065" y="153"/>
                  </a:cubicBezTo>
                  <a:cubicBezTo>
                    <a:pt x="1138" y="131"/>
                    <a:pt x="1210" y="111"/>
                    <a:pt x="1210" y="111"/>
                  </a:cubicBezTo>
                  <a:lnTo>
                    <a:pt x="1265" y="99"/>
                  </a:lnTo>
                  <a:cubicBezTo>
                    <a:pt x="1416" y="60"/>
                    <a:pt x="1557" y="38"/>
                    <a:pt x="1699" y="29"/>
                  </a:cubicBezTo>
                  <a:cubicBezTo>
                    <a:pt x="1657" y="18"/>
                    <a:pt x="1545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6"/>
            <p:cNvSpPr/>
            <p:nvPr/>
          </p:nvSpPr>
          <p:spPr>
            <a:xfrm>
              <a:off x="5404550" y="2138100"/>
              <a:ext cx="74775" cy="12775"/>
            </a:xfrm>
            <a:custGeom>
              <a:avLst/>
              <a:gdLst/>
              <a:ahLst/>
              <a:cxnLst/>
              <a:rect l="l" t="t" r="r" b="b"/>
              <a:pathLst>
                <a:path w="2991" h="511" extrusionOk="0">
                  <a:moveTo>
                    <a:pt x="1506" y="0"/>
                  </a:moveTo>
                  <a:cubicBezTo>
                    <a:pt x="1416" y="0"/>
                    <a:pt x="1326" y="5"/>
                    <a:pt x="1235" y="13"/>
                  </a:cubicBezTo>
                  <a:cubicBezTo>
                    <a:pt x="941" y="41"/>
                    <a:pt x="685" y="123"/>
                    <a:pt x="424" y="238"/>
                  </a:cubicBezTo>
                  <a:cubicBezTo>
                    <a:pt x="137" y="373"/>
                    <a:pt x="132" y="393"/>
                    <a:pt x="0" y="506"/>
                  </a:cubicBezTo>
                  <a:cubicBezTo>
                    <a:pt x="247" y="349"/>
                    <a:pt x="548" y="225"/>
                    <a:pt x="866" y="156"/>
                  </a:cubicBezTo>
                  <a:cubicBezTo>
                    <a:pt x="1062" y="112"/>
                    <a:pt x="1264" y="93"/>
                    <a:pt x="1463" y="93"/>
                  </a:cubicBezTo>
                  <a:cubicBezTo>
                    <a:pt x="1586" y="93"/>
                    <a:pt x="1708" y="100"/>
                    <a:pt x="1826" y="113"/>
                  </a:cubicBezTo>
                  <a:cubicBezTo>
                    <a:pt x="1826" y="113"/>
                    <a:pt x="1856" y="115"/>
                    <a:pt x="1899" y="122"/>
                  </a:cubicBezTo>
                  <a:cubicBezTo>
                    <a:pt x="1942" y="129"/>
                    <a:pt x="2000" y="139"/>
                    <a:pt x="2058" y="150"/>
                  </a:cubicBezTo>
                  <a:cubicBezTo>
                    <a:pt x="2116" y="162"/>
                    <a:pt x="2172" y="178"/>
                    <a:pt x="2215" y="189"/>
                  </a:cubicBezTo>
                  <a:cubicBezTo>
                    <a:pt x="2258" y="199"/>
                    <a:pt x="2285" y="208"/>
                    <a:pt x="2285" y="208"/>
                  </a:cubicBezTo>
                  <a:lnTo>
                    <a:pt x="2369" y="236"/>
                  </a:lnTo>
                  <a:cubicBezTo>
                    <a:pt x="2598" y="308"/>
                    <a:pt x="2801" y="400"/>
                    <a:pt x="2990" y="510"/>
                  </a:cubicBezTo>
                  <a:cubicBezTo>
                    <a:pt x="2965" y="488"/>
                    <a:pt x="2918" y="452"/>
                    <a:pt x="2859" y="406"/>
                  </a:cubicBezTo>
                  <a:cubicBezTo>
                    <a:pt x="2800" y="363"/>
                    <a:pt x="2724" y="318"/>
                    <a:pt x="2648" y="272"/>
                  </a:cubicBezTo>
                  <a:cubicBezTo>
                    <a:pt x="2491" y="187"/>
                    <a:pt x="2319" y="118"/>
                    <a:pt x="2234" y="98"/>
                  </a:cubicBezTo>
                  <a:cubicBezTo>
                    <a:pt x="2234" y="98"/>
                    <a:pt x="2208" y="92"/>
                    <a:pt x="2170" y="82"/>
                  </a:cubicBezTo>
                  <a:cubicBezTo>
                    <a:pt x="2131" y="71"/>
                    <a:pt x="2080" y="59"/>
                    <a:pt x="2027" y="51"/>
                  </a:cubicBezTo>
                  <a:cubicBezTo>
                    <a:pt x="1975" y="42"/>
                    <a:pt x="1922" y="31"/>
                    <a:pt x="1883" y="26"/>
                  </a:cubicBezTo>
                  <a:cubicBezTo>
                    <a:pt x="1843" y="21"/>
                    <a:pt x="1817" y="19"/>
                    <a:pt x="1817" y="19"/>
                  </a:cubicBezTo>
                  <a:cubicBezTo>
                    <a:pt x="1716" y="6"/>
                    <a:pt x="1611" y="0"/>
                    <a:pt x="1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6"/>
            <p:cNvSpPr/>
            <p:nvPr/>
          </p:nvSpPr>
          <p:spPr>
            <a:xfrm>
              <a:off x="5514650" y="2030275"/>
              <a:ext cx="92025" cy="57625"/>
            </a:xfrm>
            <a:custGeom>
              <a:avLst/>
              <a:gdLst/>
              <a:ahLst/>
              <a:cxnLst/>
              <a:rect l="l" t="t" r="r" b="b"/>
              <a:pathLst>
                <a:path w="3681" h="2305" extrusionOk="0">
                  <a:moveTo>
                    <a:pt x="3601" y="0"/>
                  </a:moveTo>
                  <a:cubicBezTo>
                    <a:pt x="3680" y="497"/>
                    <a:pt x="3531" y="1075"/>
                    <a:pt x="3178" y="1509"/>
                  </a:cubicBezTo>
                  <a:cubicBezTo>
                    <a:pt x="2846" y="1940"/>
                    <a:pt x="2314" y="2212"/>
                    <a:pt x="1796" y="2212"/>
                  </a:cubicBezTo>
                  <a:cubicBezTo>
                    <a:pt x="1780" y="2212"/>
                    <a:pt x="1764" y="2212"/>
                    <a:pt x="1748" y="2212"/>
                  </a:cubicBezTo>
                  <a:cubicBezTo>
                    <a:pt x="1748" y="2212"/>
                    <a:pt x="1745" y="2212"/>
                    <a:pt x="1740" y="2212"/>
                  </a:cubicBezTo>
                  <a:cubicBezTo>
                    <a:pt x="1700" y="2212"/>
                    <a:pt x="1522" y="2209"/>
                    <a:pt x="1349" y="2167"/>
                  </a:cubicBezTo>
                  <a:cubicBezTo>
                    <a:pt x="1251" y="2145"/>
                    <a:pt x="1153" y="2118"/>
                    <a:pt x="1083" y="2090"/>
                  </a:cubicBezTo>
                  <a:cubicBezTo>
                    <a:pt x="1048" y="2077"/>
                    <a:pt x="1019" y="2065"/>
                    <a:pt x="998" y="2057"/>
                  </a:cubicBezTo>
                  <a:cubicBezTo>
                    <a:pt x="978" y="2048"/>
                    <a:pt x="966" y="2043"/>
                    <a:pt x="966" y="2043"/>
                  </a:cubicBezTo>
                  <a:cubicBezTo>
                    <a:pt x="966" y="2043"/>
                    <a:pt x="933" y="2027"/>
                    <a:pt x="898" y="2011"/>
                  </a:cubicBezTo>
                  <a:cubicBezTo>
                    <a:pt x="865" y="1994"/>
                    <a:pt x="831" y="1977"/>
                    <a:pt x="831" y="1977"/>
                  </a:cubicBezTo>
                  <a:lnTo>
                    <a:pt x="830" y="1977"/>
                  </a:lnTo>
                  <a:cubicBezTo>
                    <a:pt x="463" y="1789"/>
                    <a:pt x="181" y="1510"/>
                    <a:pt x="1" y="1180"/>
                  </a:cubicBezTo>
                  <a:lnTo>
                    <a:pt x="1" y="1180"/>
                  </a:lnTo>
                  <a:cubicBezTo>
                    <a:pt x="42" y="1286"/>
                    <a:pt x="178" y="1558"/>
                    <a:pt x="407" y="1768"/>
                  </a:cubicBezTo>
                  <a:cubicBezTo>
                    <a:pt x="629" y="1984"/>
                    <a:pt x="918" y="2133"/>
                    <a:pt x="1060" y="2179"/>
                  </a:cubicBezTo>
                  <a:cubicBezTo>
                    <a:pt x="1060" y="2179"/>
                    <a:pt x="1233" y="2246"/>
                    <a:pt x="1416" y="2274"/>
                  </a:cubicBezTo>
                  <a:cubicBezTo>
                    <a:pt x="1568" y="2303"/>
                    <a:pt x="1723" y="2305"/>
                    <a:pt x="1769" y="2305"/>
                  </a:cubicBezTo>
                  <a:cubicBezTo>
                    <a:pt x="1778" y="2305"/>
                    <a:pt x="1783" y="2305"/>
                    <a:pt x="1783" y="2305"/>
                  </a:cubicBezTo>
                  <a:cubicBezTo>
                    <a:pt x="2110" y="2301"/>
                    <a:pt x="2454" y="2210"/>
                    <a:pt x="2742" y="2020"/>
                  </a:cubicBezTo>
                  <a:cubicBezTo>
                    <a:pt x="3172" y="1739"/>
                    <a:pt x="3440" y="1329"/>
                    <a:pt x="3581" y="859"/>
                  </a:cubicBezTo>
                  <a:cubicBezTo>
                    <a:pt x="3655" y="593"/>
                    <a:pt x="3649" y="447"/>
                    <a:pt x="3653" y="337"/>
                  </a:cubicBezTo>
                  <a:cubicBezTo>
                    <a:pt x="3649" y="285"/>
                    <a:pt x="3645" y="238"/>
                    <a:pt x="3639" y="181"/>
                  </a:cubicBezTo>
                  <a:cubicBezTo>
                    <a:pt x="3631" y="129"/>
                    <a:pt x="3617" y="73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6"/>
            <p:cNvSpPr/>
            <p:nvPr/>
          </p:nvSpPr>
          <p:spPr>
            <a:xfrm>
              <a:off x="5528425" y="2037800"/>
              <a:ext cx="58975" cy="36325"/>
            </a:xfrm>
            <a:custGeom>
              <a:avLst/>
              <a:gdLst/>
              <a:ahLst/>
              <a:cxnLst/>
              <a:rect l="l" t="t" r="r" b="b"/>
              <a:pathLst>
                <a:path w="2359" h="1453" extrusionOk="0">
                  <a:moveTo>
                    <a:pt x="2358" y="0"/>
                  </a:moveTo>
                  <a:lnTo>
                    <a:pt x="2358" y="0"/>
                  </a:lnTo>
                  <a:cubicBezTo>
                    <a:pt x="2284" y="269"/>
                    <a:pt x="2137" y="548"/>
                    <a:pt x="1924" y="774"/>
                  </a:cubicBezTo>
                  <a:cubicBezTo>
                    <a:pt x="1715" y="1003"/>
                    <a:pt x="1444" y="1178"/>
                    <a:pt x="1163" y="1271"/>
                  </a:cubicBezTo>
                  <a:cubicBezTo>
                    <a:pt x="1163" y="1271"/>
                    <a:pt x="1058" y="1307"/>
                    <a:pt x="948" y="1329"/>
                  </a:cubicBezTo>
                  <a:cubicBezTo>
                    <a:pt x="839" y="1352"/>
                    <a:pt x="727" y="1360"/>
                    <a:pt x="727" y="1360"/>
                  </a:cubicBezTo>
                  <a:lnTo>
                    <a:pt x="643" y="1366"/>
                  </a:lnTo>
                  <a:cubicBezTo>
                    <a:pt x="599" y="1368"/>
                    <a:pt x="555" y="1370"/>
                    <a:pt x="512" y="1370"/>
                  </a:cubicBezTo>
                  <a:cubicBezTo>
                    <a:pt x="333" y="1370"/>
                    <a:pt x="163" y="1347"/>
                    <a:pt x="0" y="1304"/>
                  </a:cubicBezTo>
                  <a:lnTo>
                    <a:pt x="0" y="1304"/>
                  </a:lnTo>
                  <a:cubicBezTo>
                    <a:pt x="56" y="1333"/>
                    <a:pt x="211" y="1397"/>
                    <a:pt x="381" y="1426"/>
                  </a:cubicBezTo>
                  <a:cubicBezTo>
                    <a:pt x="483" y="1445"/>
                    <a:pt x="590" y="1452"/>
                    <a:pt x="676" y="1452"/>
                  </a:cubicBezTo>
                  <a:cubicBezTo>
                    <a:pt x="733" y="1452"/>
                    <a:pt x="780" y="1449"/>
                    <a:pt x="813" y="1445"/>
                  </a:cubicBezTo>
                  <a:cubicBezTo>
                    <a:pt x="813" y="1445"/>
                    <a:pt x="915" y="1434"/>
                    <a:pt x="1014" y="1409"/>
                  </a:cubicBezTo>
                  <a:cubicBezTo>
                    <a:pt x="1115" y="1386"/>
                    <a:pt x="1212" y="1352"/>
                    <a:pt x="1212" y="1352"/>
                  </a:cubicBezTo>
                  <a:cubicBezTo>
                    <a:pt x="1384" y="1291"/>
                    <a:pt x="1555" y="1204"/>
                    <a:pt x="1707" y="1088"/>
                  </a:cubicBezTo>
                  <a:cubicBezTo>
                    <a:pt x="1934" y="914"/>
                    <a:pt x="2090" y="703"/>
                    <a:pt x="2218" y="461"/>
                  </a:cubicBezTo>
                  <a:cubicBezTo>
                    <a:pt x="2288" y="324"/>
                    <a:pt x="2310" y="248"/>
                    <a:pt x="2329" y="188"/>
                  </a:cubicBezTo>
                  <a:cubicBezTo>
                    <a:pt x="2344" y="129"/>
                    <a:pt x="2352" y="83"/>
                    <a:pt x="2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6"/>
            <p:cNvSpPr/>
            <p:nvPr/>
          </p:nvSpPr>
          <p:spPr>
            <a:xfrm>
              <a:off x="5518200" y="2042025"/>
              <a:ext cx="44275" cy="16000"/>
            </a:xfrm>
            <a:custGeom>
              <a:avLst/>
              <a:gdLst/>
              <a:ahLst/>
              <a:cxnLst/>
              <a:rect l="l" t="t" r="r" b="b"/>
              <a:pathLst>
                <a:path w="1771" h="640" extrusionOk="0">
                  <a:moveTo>
                    <a:pt x="1770" y="1"/>
                  </a:moveTo>
                  <a:cubicBezTo>
                    <a:pt x="1673" y="171"/>
                    <a:pt x="1517" y="327"/>
                    <a:pt x="1326" y="426"/>
                  </a:cubicBezTo>
                  <a:cubicBezTo>
                    <a:pt x="1173" y="506"/>
                    <a:pt x="1001" y="548"/>
                    <a:pt x="836" y="548"/>
                  </a:cubicBezTo>
                  <a:cubicBezTo>
                    <a:pt x="794" y="548"/>
                    <a:pt x="754" y="546"/>
                    <a:pt x="714" y="540"/>
                  </a:cubicBezTo>
                  <a:cubicBezTo>
                    <a:pt x="714" y="540"/>
                    <a:pt x="637" y="532"/>
                    <a:pt x="564" y="510"/>
                  </a:cubicBezTo>
                  <a:cubicBezTo>
                    <a:pt x="489" y="491"/>
                    <a:pt x="419" y="459"/>
                    <a:pt x="419" y="459"/>
                  </a:cubicBezTo>
                  <a:lnTo>
                    <a:pt x="366" y="434"/>
                  </a:lnTo>
                  <a:cubicBezTo>
                    <a:pt x="223" y="368"/>
                    <a:pt x="102" y="282"/>
                    <a:pt x="0" y="176"/>
                  </a:cubicBezTo>
                  <a:lnTo>
                    <a:pt x="0" y="176"/>
                  </a:lnTo>
                  <a:cubicBezTo>
                    <a:pt x="20" y="216"/>
                    <a:pt x="84" y="317"/>
                    <a:pt x="174" y="398"/>
                  </a:cubicBezTo>
                  <a:cubicBezTo>
                    <a:pt x="264" y="481"/>
                    <a:pt x="377" y="545"/>
                    <a:pt x="433" y="565"/>
                  </a:cubicBezTo>
                  <a:cubicBezTo>
                    <a:pt x="433" y="565"/>
                    <a:pt x="501" y="592"/>
                    <a:pt x="572" y="608"/>
                  </a:cubicBezTo>
                  <a:cubicBezTo>
                    <a:pt x="644" y="626"/>
                    <a:pt x="717" y="633"/>
                    <a:pt x="717" y="633"/>
                  </a:cubicBezTo>
                  <a:cubicBezTo>
                    <a:pt x="756" y="638"/>
                    <a:pt x="795" y="640"/>
                    <a:pt x="834" y="640"/>
                  </a:cubicBezTo>
                  <a:cubicBezTo>
                    <a:pt x="928" y="640"/>
                    <a:pt x="1023" y="628"/>
                    <a:pt x="1116" y="601"/>
                  </a:cubicBezTo>
                  <a:cubicBezTo>
                    <a:pt x="1313" y="545"/>
                    <a:pt x="1464" y="432"/>
                    <a:pt x="1598" y="294"/>
                  </a:cubicBezTo>
                  <a:cubicBezTo>
                    <a:pt x="1741" y="131"/>
                    <a:pt x="1736" y="113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6"/>
            <p:cNvSpPr/>
            <p:nvPr/>
          </p:nvSpPr>
          <p:spPr>
            <a:xfrm>
              <a:off x="5532250" y="2021850"/>
              <a:ext cx="34775" cy="8475"/>
            </a:xfrm>
            <a:custGeom>
              <a:avLst/>
              <a:gdLst/>
              <a:ahLst/>
              <a:cxnLst/>
              <a:rect l="l" t="t" r="r" b="b"/>
              <a:pathLst>
                <a:path w="1391" h="339" extrusionOk="0">
                  <a:moveTo>
                    <a:pt x="586" y="1"/>
                  </a:moveTo>
                  <a:cubicBezTo>
                    <a:pt x="579" y="1"/>
                    <a:pt x="573" y="1"/>
                    <a:pt x="566" y="1"/>
                  </a:cubicBezTo>
                  <a:cubicBezTo>
                    <a:pt x="566" y="1"/>
                    <a:pt x="509" y="1"/>
                    <a:pt x="451" y="5"/>
                  </a:cubicBezTo>
                  <a:cubicBezTo>
                    <a:pt x="395" y="11"/>
                    <a:pt x="339" y="20"/>
                    <a:pt x="339" y="20"/>
                  </a:cubicBezTo>
                  <a:lnTo>
                    <a:pt x="297" y="28"/>
                  </a:lnTo>
                  <a:cubicBezTo>
                    <a:pt x="183" y="57"/>
                    <a:pt x="86" y="106"/>
                    <a:pt x="1" y="163"/>
                  </a:cubicBezTo>
                  <a:cubicBezTo>
                    <a:pt x="33" y="159"/>
                    <a:pt x="111" y="138"/>
                    <a:pt x="191" y="127"/>
                  </a:cubicBezTo>
                  <a:cubicBezTo>
                    <a:pt x="271" y="116"/>
                    <a:pt x="351" y="109"/>
                    <a:pt x="389" y="105"/>
                  </a:cubicBezTo>
                  <a:cubicBezTo>
                    <a:pt x="389" y="105"/>
                    <a:pt x="435" y="97"/>
                    <a:pt x="482" y="96"/>
                  </a:cubicBezTo>
                  <a:cubicBezTo>
                    <a:pt x="512" y="93"/>
                    <a:pt x="543" y="93"/>
                    <a:pt x="560" y="93"/>
                  </a:cubicBezTo>
                  <a:cubicBezTo>
                    <a:pt x="568" y="93"/>
                    <a:pt x="574" y="93"/>
                    <a:pt x="574" y="93"/>
                  </a:cubicBezTo>
                  <a:cubicBezTo>
                    <a:pt x="657" y="93"/>
                    <a:pt x="742" y="104"/>
                    <a:pt x="828" y="122"/>
                  </a:cubicBezTo>
                  <a:cubicBezTo>
                    <a:pt x="952" y="149"/>
                    <a:pt x="1069" y="174"/>
                    <a:pt x="1184" y="234"/>
                  </a:cubicBezTo>
                  <a:cubicBezTo>
                    <a:pt x="1309" y="303"/>
                    <a:pt x="1310" y="309"/>
                    <a:pt x="1390" y="339"/>
                  </a:cubicBezTo>
                  <a:cubicBezTo>
                    <a:pt x="1205" y="144"/>
                    <a:pt x="88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6"/>
            <p:cNvSpPr/>
            <p:nvPr/>
          </p:nvSpPr>
          <p:spPr>
            <a:xfrm>
              <a:off x="5540850" y="1991050"/>
              <a:ext cx="7225" cy="18750"/>
            </a:xfrm>
            <a:custGeom>
              <a:avLst/>
              <a:gdLst/>
              <a:ahLst/>
              <a:cxnLst/>
              <a:rect l="l" t="t" r="r" b="b"/>
              <a:pathLst>
                <a:path w="289" h="750" extrusionOk="0">
                  <a:moveTo>
                    <a:pt x="288" y="0"/>
                  </a:moveTo>
                  <a:cubicBezTo>
                    <a:pt x="249" y="8"/>
                    <a:pt x="131" y="106"/>
                    <a:pt x="112" y="151"/>
                  </a:cubicBezTo>
                  <a:cubicBezTo>
                    <a:pt x="112" y="151"/>
                    <a:pt x="63" y="252"/>
                    <a:pt x="65" y="253"/>
                  </a:cubicBezTo>
                  <a:cubicBezTo>
                    <a:pt x="47" y="299"/>
                    <a:pt x="31" y="349"/>
                    <a:pt x="19" y="399"/>
                  </a:cubicBezTo>
                  <a:cubicBezTo>
                    <a:pt x="0" y="476"/>
                    <a:pt x="10" y="549"/>
                    <a:pt x="13" y="622"/>
                  </a:cubicBezTo>
                  <a:cubicBezTo>
                    <a:pt x="19" y="705"/>
                    <a:pt x="23" y="709"/>
                    <a:pt x="52" y="750"/>
                  </a:cubicBezTo>
                  <a:cubicBezTo>
                    <a:pt x="56" y="598"/>
                    <a:pt x="94" y="425"/>
                    <a:pt x="153" y="283"/>
                  </a:cubicBezTo>
                  <a:cubicBezTo>
                    <a:pt x="153" y="283"/>
                    <a:pt x="164" y="256"/>
                    <a:pt x="176" y="229"/>
                  </a:cubicBezTo>
                  <a:lnTo>
                    <a:pt x="203" y="177"/>
                  </a:lnTo>
                  <a:lnTo>
                    <a:pt x="213" y="158"/>
                  </a:lnTo>
                  <a:cubicBezTo>
                    <a:pt x="238" y="103"/>
                    <a:pt x="261" y="51"/>
                    <a:pt x="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6"/>
            <p:cNvSpPr/>
            <p:nvPr/>
          </p:nvSpPr>
          <p:spPr>
            <a:xfrm>
              <a:off x="5519150" y="1989850"/>
              <a:ext cx="18675" cy="19900"/>
            </a:xfrm>
            <a:custGeom>
              <a:avLst/>
              <a:gdLst/>
              <a:ahLst/>
              <a:cxnLst/>
              <a:rect l="l" t="t" r="r" b="b"/>
              <a:pathLst>
                <a:path w="747" h="796" extrusionOk="0">
                  <a:moveTo>
                    <a:pt x="23" y="1"/>
                  </a:moveTo>
                  <a:cubicBezTo>
                    <a:pt x="13" y="25"/>
                    <a:pt x="0" y="90"/>
                    <a:pt x="2" y="159"/>
                  </a:cubicBezTo>
                  <a:cubicBezTo>
                    <a:pt x="6" y="227"/>
                    <a:pt x="21" y="298"/>
                    <a:pt x="36" y="329"/>
                  </a:cubicBezTo>
                  <a:cubicBezTo>
                    <a:pt x="33" y="330"/>
                    <a:pt x="112" y="469"/>
                    <a:pt x="118" y="469"/>
                  </a:cubicBezTo>
                  <a:cubicBezTo>
                    <a:pt x="118" y="469"/>
                    <a:pt x="118" y="469"/>
                    <a:pt x="118" y="469"/>
                  </a:cubicBezTo>
                  <a:cubicBezTo>
                    <a:pt x="159" y="530"/>
                    <a:pt x="211" y="585"/>
                    <a:pt x="268" y="635"/>
                  </a:cubicBezTo>
                  <a:cubicBezTo>
                    <a:pt x="355" y="708"/>
                    <a:pt x="453" y="745"/>
                    <a:pt x="557" y="775"/>
                  </a:cubicBezTo>
                  <a:cubicBezTo>
                    <a:pt x="614" y="790"/>
                    <a:pt x="644" y="796"/>
                    <a:pt x="669" y="796"/>
                  </a:cubicBezTo>
                  <a:cubicBezTo>
                    <a:pt x="694" y="796"/>
                    <a:pt x="713" y="789"/>
                    <a:pt x="746" y="780"/>
                  </a:cubicBezTo>
                  <a:cubicBezTo>
                    <a:pt x="530" y="746"/>
                    <a:pt x="313" y="593"/>
                    <a:pt x="189" y="411"/>
                  </a:cubicBezTo>
                  <a:cubicBezTo>
                    <a:pt x="189" y="411"/>
                    <a:pt x="189" y="411"/>
                    <a:pt x="189" y="411"/>
                  </a:cubicBezTo>
                  <a:cubicBezTo>
                    <a:pt x="182" y="411"/>
                    <a:pt x="105" y="267"/>
                    <a:pt x="108" y="265"/>
                  </a:cubicBezTo>
                  <a:lnTo>
                    <a:pt x="97" y="236"/>
                  </a:lnTo>
                  <a:cubicBezTo>
                    <a:pt x="63" y="158"/>
                    <a:pt x="37" y="8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6"/>
            <p:cNvSpPr/>
            <p:nvPr/>
          </p:nvSpPr>
          <p:spPr>
            <a:xfrm>
              <a:off x="5511500" y="2006050"/>
              <a:ext cx="10125" cy="10825"/>
            </a:xfrm>
            <a:custGeom>
              <a:avLst/>
              <a:gdLst/>
              <a:ahLst/>
              <a:cxnLst/>
              <a:rect l="l" t="t" r="r" b="b"/>
              <a:pathLst>
                <a:path w="405" h="433" extrusionOk="0">
                  <a:moveTo>
                    <a:pt x="8" y="1"/>
                  </a:moveTo>
                  <a:cubicBezTo>
                    <a:pt x="0" y="32"/>
                    <a:pt x="23" y="143"/>
                    <a:pt x="44" y="170"/>
                  </a:cubicBezTo>
                  <a:lnTo>
                    <a:pt x="96" y="233"/>
                  </a:lnTo>
                  <a:cubicBezTo>
                    <a:pt x="119" y="261"/>
                    <a:pt x="145" y="288"/>
                    <a:pt x="172" y="315"/>
                  </a:cubicBezTo>
                  <a:cubicBezTo>
                    <a:pt x="212" y="355"/>
                    <a:pt x="263" y="375"/>
                    <a:pt x="308" y="404"/>
                  </a:cubicBezTo>
                  <a:cubicBezTo>
                    <a:pt x="345" y="426"/>
                    <a:pt x="357" y="432"/>
                    <a:pt x="376" y="432"/>
                  </a:cubicBezTo>
                  <a:cubicBezTo>
                    <a:pt x="384" y="432"/>
                    <a:pt x="393" y="431"/>
                    <a:pt x="405" y="430"/>
                  </a:cubicBezTo>
                  <a:cubicBezTo>
                    <a:pt x="323" y="353"/>
                    <a:pt x="238" y="258"/>
                    <a:pt x="164" y="171"/>
                  </a:cubicBezTo>
                  <a:lnTo>
                    <a:pt x="137" y="138"/>
                  </a:lnTo>
                  <a:cubicBezTo>
                    <a:pt x="124" y="122"/>
                    <a:pt x="110" y="104"/>
                    <a:pt x="110" y="104"/>
                  </a:cubicBezTo>
                  <a:lnTo>
                    <a:pt x="102" y="91"/>
                  </a:lnTo>
                  <a:lnTo>
                    <a:pt x="102" y="90"/>
                  </a:lnTo>
                  <a:cubicBezTo>
                    <a:pt x="71" y="59"/>
                    <a:pt x="40" y="3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6"/>
            <p:cNvSpPr/>
            <p:nvPr/>
          </p:nvSpPr>
          <p:spPr>
            <a:xfrm>
              <a:off x="5506425" y="2016025"/>
              <a:ext cx="3550" cy="9100"/>
            </a:xfrm>
            <a:custGeom>
              <a:avLst/>
              <a:gdLst/>
              <a:ahLst/>
              <a:cxnLst/>
              <a:rect l="l" t="t" r="r" b="b"/>
              <a:pathLst>
                <a:path w="142" h="364" extrusionOk="0">
                  <a:moveTo>
                    <a:pt x="34" y="1"/>
                  </a:moveTo>
                  <a:cubicBezTo>
                    <a:pt x="19" y="21"/>
                    <a:pt x="1" y="96"/>
                    <a:pt x="7" y="115"/>
                  </a:cubicBezTo>
                  <a:lnTo>
                    <a:pt x="23" y="162"/>
                  </a:lnTo>
                  <a:cubicBezTo>
                    <a:pt x="29" y="183"/>
                    <a:pt x="36" y="205"/>
                    <a:pt x="42" y="228"/>
                  </a:cubicBezTo>
                  <a:cubicBezTo>
                    <a:pt x="52" y="260"/>
                    <a:pt x="78" y="285"/>
                    <a:pt x="92" y="316"/>
                  </a:cubicBezTo>
                  <a:cubicBezTo>
                    <a:pt x="107" y="350"/>
                    <a:pt x="109" y="351"/>
                    <a:pt x="139" y="364"/>
                  </a:cubicBezTo>
                  <a:cubicBezTo>
                    <a:pt x="141" y="290"/>
                    <a:pt x="134" y="205"/>
                    <a:pt x="110" y="134"/>
                  </a:cubicBezTo>
                  <a:lnTo>
                    <a:pt x="93" y="80"/>
                  </a:lnTo>
                  <a:lnTo>
                    <a:pt x="90" y="69"/>
                  </a:lnTo>
                  <a:lnTo>
                    <a:pt x="90" y="70"/>
                  </a:lnTo>
                  <a:cubicBezTo>
                    <a:pt x="74" y="44"/>
                    <a:pt x="55" y="2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6"/>
            <p:cNvSpPr/>
            <p:nvPr/>
          </p:nvSpPr>
          <p:spPr>
            <a:xfrm>
              <a:off x="5621125" y="1921550"/>
              <a:ext cx="35275" cy="7600"/>
            </a:xfrm>
            <a:custGeom>
              <a:avLst/>
              <a:gdLst/>
              <a:ahLst/>
              <a:cxnLst/>
              <a:rect l="l" t="t" r="r" b="b"/>
              <a:pathLst>
                <a:path w="1411" h="304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33"/>
                    <a:pt x="293" y="122"/>
                    <a:pt x="369" y="137"/>
                  </a:cubicBezTo>
                  <a:lnTo>
                    <a:pt x="555" y="174"/>
                  </a:lnTo>
                  <a:cubicBezTo>
                    <a:pt x="637" y="192"/>
                    <a:pt x="722" y="209"/>
                    <a:pt x="809" y="227"/>
                  </a:cubicBezTo>
                  <a:cubicBezTo>
                    <a:pt x="937" y="255"/>
                    <a:pt x="1056" y="261"/>
                    <a:pt x="1183" y="283"/>
                  </a:cubicBezTo>
                  <a:cubicBezTo>
                    <a:pt x="1269" y="298"/>
                    <a:pt x="1305" y="304"/>
                    <a:pt x="1338" y="304"/>
                  </a:cubicBezTo>
                  <a:cubicBezTo>
                    <a:pt x="1359" y="304"/>
                    <a:pt x="1379" y="302"/>
                    <a:pt x="1411" y="298"/>
                  </a:cubicBezTo>
                  <a:cubicBezTo>
                    <a:pt x="1156" y="221"/>
                    <a:pt x="844" y="139"/>
                    <a:pt x="564" y="83"/>
                  </a:cubicBezTo>
                  <a:cubicBezTo>
                    <a:pt x="564" y="83"/>
                    <a:pt x="352" y="39"/>
                    <a:pt x="352" y="39"/>
                  </a:cubicBezTo>
                  <a:lnTo>
                    <a:pt x="312" y="32"/>
                  </a:lnTo>
                  <a:cubicBezTo>
                    <a:pt x="202" y="16"/>
                    <a:pt x="10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6"/>
            <p:cNvSpPr/>
            <p:nvPr/>
          </p:nvSpPr>
          <p:spPr>
            <a:xfrm>
              <a:off x="5655525" y="1913825"/>
              <a:ext cx="46400" cy="33775"/>
            </a:xfrm>
            <a:custGeom>
              <a:avLst/>
              <a:gdLst/>
              <a:ahLst/>
              <a:cxnLst/>
              <a:rect l="l" t="t" r="r" b="b"/>
              <a:pathLst>
                <a:path w="1856" h="1351" extrusionOk="0">
                  <a:moveTo>
                    <a:pt x="104" y="1"/>
                  </a:moveTo>
                  <a:cubicBezTo>
                    <a:pt x="74" y="1"/>
                    <a:pt x="44" y="3"/>
                    <a:pt x="0" y="4"/>
                  </a:cubicBezTo>
                  <a:cubicBezTo>
                    <a:pt x="218" y="40"/>
                    <a:pt x="451" y="113"/>
                    <a:pt x="673" y="220"/>
                  </a:cubicBezTo>
                  <a:cubicBezTo>
                    <a:pt x="895" y="325"/>
                    <a:pt x="1100" y="469"/>
                    <a:pt x="1275" y="624"/>
                  </a:cubicBezTo>
                  <a:cubicBezTo>
                    <a:pt x="1275" y="624"/>
                    <a:pt x="1291" y="639"/>
                    <a:pt x="1316" y="661"/>
                  </a:cubicBezTo>
                  <a:cubicBezTo>
                    <a:pt x="1340" y="684"/>
                    <a:pt x="1371" y="715"/>
                    <a:pt x="1403" y="746"/>
                  </a:cubicBezTo>
                  <a:cubicBezTo>
                    <a:pt x="1463" y="811"/>
                    <a:pt x="1521" y="878"/>
                    <a:pt x="1521" y="878"/>
                  </a:cubicBezTo>
                  <a:lnTo>
                    <a:pt x="1562" y="930"/>
                  </a:lnTo>
                  <a:cubicBezTo>
                    <a:pt x="1677" y="1070"/>
                    <a:pt x="1774" y="1207"/>
                    <a:pt x="1856" y="1351"/>
                  </a:cubicBezTo>
                  <a:cubicBezTo>
                    <a:pt x="1843" y="1302"/>
                    <a:pt x="1800" y="1178"/>
                    <a:pt x="1738" y="1058"/>
                  </a:cubicBezTo>
                  <a:cubicBezTo>
                    <a:pt x="1675" y="938"/>
                    <a:pt x="1596" y="821"/>
                    <a:pt x="1552" y="773"/>
                  </a:cubicBezTo>
                  <a:cubicBezTo>
                    <a:pt x="1552" y="773"/>
                    <a:pt x="1538" y="758"/>
                    <a:pt x="1518" y="735"/>
                  </a:cubicBezTo>
                  <a:cubicBezTo>
                    <a:pt x="1499" y="713"/>
                    <a:pt x="1471" y="682"/>
                    <a:pt x="1442" y="655"/>
                  </a:cubicBezTo>
                  <a:cubicBezTo>
                    <a:pt x="1387" y="597"/>
                    <a:pt x="1325" y="545"/>
                    <a:pt x="1325" y="545"/>
                  </a:cubicBezTo>
                  <a:cubicBezTo>
                    <a:pt x="1219" y="449"/>
                    <a:pt x="1098" y="361"/>
                    <a:pt x="970" y="283"/>
                  </a:cubicBezTo>
                  <a:cubicBezTo>
                    <a:pt x="779" y="168"/>
                    <a:pt x="586" y="103"/>
                    <a:pt x="378" y="48"/>
                  </a:cubicBezTo>
                  <a:cubicBezTo>
                    <a:pt x="221" y="9"/>
                    <a:pt x="16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6"/>
            <p:cNvSpPr/>
            <p:nvPr/>
          </p:nvSpPr>
          <p:spPr>
            <a:xfrm>
              <a:off x="5698125" y="1931675"/>
              <a:ext cx="17250" cy="20100"/>
            </a:xfrm>
            <a:custGeom>
              <a:avLst/>
              <a:gdLst/>
              <a:ahLst/>
              <a:cxnLst/>
              <a:rect l="l" t="t" r="r" b="b"/>
              <a:pathLst>
                <a:path w="690" h="804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42"/>
                    <a:pt x="149" y="184"/>
                    <a:pt x="188" y="223"/>
                  </a:cubicBezTo>
                  <a:cubicBezTo>
                    <a:pt x="188" y="223"/>
                    <a:pt x="213" y="244"/>
                    <a:pt x="238" y="269"/>
                  </a:cubicBezTo>
                  <a:cubicBezTo>
                    <a:pt x="262" y="293"/>
                    <a:pt x="287" y="317"/>
                    <a:pt x="287" y="317"/>
                  </a:cubicBezTo>
                  <a:cubicBezTo>
                    <a:pt x="329" y="360"/>
                    <a:pt x="370" y="409"/>
                    <a:pt x="410" y="458"/>
                  </a:cubicBezTo>
                  <a:cubicBezTo>
                    <a:pt x="469" y="532"/>
                    <a:pt x="531" y="592"/>
                    <a:pt x="583" y="671"/>
                  </a:cubicBezTo>
                  <a:cubicBezTo>
                    <a:pt x="640" y="760"/>
                    <a:pt x="640" y="763"/>
                    <a:pt x="689" y="803"/>
                  </a:cubicBezTo>
                  <a:cubicBezTo>
                    <a:pt x="628" y="615"/>
                    <a:pt x="502" y="401"/>
                    <a:pt x="349" y="247"/>
                  </a:cubicBezTo>
                  <a:cubicBezTo>
                    <a:pt x="349" y="247"/>
                    <a:pt x="319" y="219"/>
                    <a:pt x="290" y="191"/>
                  </a:cubicBezTo>
                  <a:cubicBezTo>
                    <a:pt x="260" y="163"/>
                    <a:pt x="230" y="136"/>
                    <a:pt x="230" y="136"/>
                  </a:cubicBezTo>
                  <a:lnTo>
                    <a:pt x="206" y="116"/>
                  </a:lnTo>
                  <a:cubicBezTo>
                    <a:pt x="138" y="67"/>
                    <a:pt x="70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6"/>
            <p:cNvSpPr/>
            <p:nvPr/>
          </p:nvSpPr>
          <p:spPr>
            <a:xfrm>
              <a:off x="5727275" y="1935175"/>
              <a:ext cx="23825" cy="39400"/>
            </a:xfrm>
            <a:custGeom>
              <a:avLst/>
              <a:gdLst/>
              <a:ahLst/>
              <a:cxnLst/>
              <a:rect l="l" t="t" r="r" b="b"/>
              <a:pathLst>
                <a:path w="953" h="1576" extrusionOk="0">
                  <a:moveTo>
                    <a:pt x="0" y="0"/>
                  </a:moveTo>
                  <a:cubicBezTo>
                    <a:pt x="23" y="35"/>
                    <a:pt x="86" y="114"/>
                    <a:pt x="147" y="196"/>
                  </a:cubicBezTo>
                  <a:cubicBezTo>
                    <a:pt x="217" y="292"/>
                    <a:pt x="277" y="373"/>
                    <a:pt x="299" y="404"/>
                  </a:cubicBezTo>
                  <a:cubicBezTo>
                    <a:pt x="299" y="404"/>
                    <a:pt x="337" y="449"/>
                    <a:pt x="373" y="498"/>
                  </a:cubicBezTo>
                  <a:cubicBezTo>
                    <a:pt x="410" y="546"/>
                    <a:pt x="443" y="596"/>
                    <a:pt x="443" y="596"/>
                  </a:cubicBezTo>
                  <a:cubicBezTo>
                    <a:pt x="505" y="684"/>
                    <a:pt x="562" y="779"/>
                    <a:pt x="616" y="877"/>
                  </a:cubicBezTo>
                  <a:cubicBezTo>
                    <a:pt x="695" y="1023"/>
                    <a:pt x="774" y="1154"/>
                    <a:pt x="835" y="1307"/>
                  </a:cubicBezTo>
                  <a:cubicBezTo>
                    <a:pt x="900" y="1479"/>
                    <a:pt x="900" y="1485"/>
                    <a:pt x="953" y="1576"/>
                  </a:cubicBezTo>
                  <a:cubicBezTo>
                    <a:pt x="890" y="1237"/>
                    <a:pt x="731" y="839"/>
                    <a:pt x="513" y="533"/>
                  </a:cubicBezTo>
                  <a:cubicBezTo>
                    <a:pt x="513" y="533"/>
                    <a:pt x="472" y="475"/>
                    <a:pt x="429" y="419"/>
                  </a:cubicBezTo>
                  <a:cubicBezTo>
                    <a:pt x="385" y="364"/>
                    <a:pt x="341" y="309"/>
                    <a:pt x="341" y="309"/>
                  </a:cubicBezTo>
                  <a:lnTo>
                    <a:pt x="306" y="269"/>
                  </a:lnTo>
                  <a:cubicBezTo>
                    <a:pt x="207" y="164"/>
                    <a:pt x="105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6"/>
            <p:cNvSpPr/>
            <p:nvPr/>
          </p:nvSpPr>
          <p:spPr>
            <a:xfrm>
              <a:off x="5730725" y="1931700"/>
              <a:ext cx="16325" cy="20975"/>
            </a:xfrm>
            <a:custGeom>
              <a:avLst/>
              <a:gdLst/>
              <a:ahLst/>
              <a:cxnLst/>
              <a:rect l="l" t="t" r="r" b="b"/>
              <a:pathLst>
                <a:path w="653" h="83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4"/>
                    <a:pt x="132" y="196"/>
                    <a:pt x="170" y="238"/>
                  </a:cubicBezTo>
                  <a:cubicBezTo>
                    <a:pt x="170" y="238"/>
                    <a:pt x="193" y="263"/>
                    <a:pt x="217" y="288"/>
                  </a:cubicBezTo>
                  <a:cubicBezTo>
                    <a:pt x="239" y="312"/>
                    <a:pt x="262" y="338"/>
                    <a:pt x="262" y="338"/>
                  </a:cubicBezTo>
                  <a:cubicBezTo>
                    <a:pt x="303" y="385"/>
                    <a:pt x="342" y="435"/>
                    <a:pt x="379" y="486"/>
                  </a:cubicBezTo>
                  <a:cubicBezTo>
                    <a:pt x="435" y="563"/>
                    <a:pt x="497" y="626"/>
                    <a:pt x="547" y="706"/>
                  </a:cubicBezTo>
                  <a:cubicBezTo>
                    <a:pt x="602" y="795"/>
                    <a:pt x="604" y="798"/>
                    <a:pt x="653" y="839"/>
                  </a:cubicBezTo>
                  <a:cubicBezTo>
                    <a:pt x="590" y="651"/>
                    <a:pt x="472" y="435"/>
                    <a:pt x="328" y="273"/>
                  </a:cubicBezTo>
                  <a:lnTo>
                    <a:pt x="274" y="213"/>
                  </a:lnTo>
                  <a:lnTo>
                    <a:pt x="218" y="155"/>
                  </a:lnTo>
                  <a:lnTo>
                    <a:pt x="196" y="133"/>
                  </a:lnTo>
                  <a:lnTo>
                    <a:pt x="195" y="133"/>
                  </a:lnTo>
                  <a:cubicBezTo>
                    <a:pt x="131" y="79"/>
                    <a:pt x="66" y="3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6"/>
            <p:cNvSpPr/>
            <p:nvPr/>
          </p:nvSpPr>
          <p:spPr>
            <a:xfrm>
              <a:off x="5759950" y="1936175"/>
              <a:ext cx="16200" cy="40075"/>
            </a:xfrm>
            <a:custGeom>
              <a:avLst/>
              <a:gdLst/>
              <a:ahLst/>
              <a:cxnLst/>
              <a:rect l="l" t="t" r="r" b="b"/>
              <a:pathLst>
                <a:path w="648" h="1603" extrusionOk="0">
                  <a:moveTo>
                    <a:pt x="0" y="0"/>
                  </a:moveTo>
                  <a:cubicBezTo>
                    <a:pt x="27" y="72"/>
                    <a:pt x="146" y="349"/>
                    <a:pt x="185" y="432"/>
                  </a:cubicBezTo>
                  <a:lnTo>
                    <a:pt x="236" y="532"/>
                  </a:lnTo>
                  <a:cubicBezTo>
                    <a:pt x="260" y="583"/>
                    <a:pt x="284" y="634"/>
                    <a:pt x="284" y="634"/>
                  </a:cubicBezTo>
                  <a:cubicBezTo>
                    <a:pt x="326" y="725"/>
                    <a:pt x="365" y="822"/>
                    <a:pt x="402" y="921"/>
                  </a:cubicBezTo>
                  <a:cubicBezTo>
                    <a:pt x="456" y="1067"/>
                    <a:pt x="514" y="1196"/>
                    <a:pt x="556" y="1343"/>
                  </a:cubicBezTo>
                  <a:cubicBezTo>
                    <a:pt x="603" y="1509"/>
                    <a:pt x="603" y="1515"/>
                    <a:pt x="647" y="1603"/>
                  </a:cubicBezTo>
                  <a:cubicBezTo>
                    <a:pt x="611" y="1284"/>
                    <a:pt x="512" y="901"/>
                    <a:pt x="364" y="585"/>
                  </a:cubicBezTo>
                  <a:cubicBezTo>
                    <a:pt x="364" y="585"/>
                    <a:pt x="336" y="527"/>
                    <a:pt x="306" y="468"/>
                  </a:cubicBezTo>
                  <a:cubicBezTo>
                    <a:pt x="276" y="408"/>
                    <a:pt x="247" y="351"/>
                    <a:pt x="247" y="351"/>
                  </a:cubicBezTo>
                  <a:lnTo>
                    <a:pt x="223" y="306"/>
                  </a:lnTo>
                  <a:lnTo>
                    <a:pt x="223" y="307"/>
                  </a:lnTo>
                  <a:cubicBezTo>
                    <a:pt x="153" y="192"/>
                    <a:pt x="78" y="9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6"/>
            <p:cNvSpPr/>
            <p:nvPr/>
          </p:nvSpPr>
          <p:spPr>
            <a:xfrm>
              <a:off x="5766300" y="1923775"/>
              <a:ext cx="10675" cy="26100"/>
            </a:xfrm>
            <a:custGeom>
              <a:avLst/>
              <a:gdLst/>
              <a:ahLst/>
              <a:cxnLst/>
              <a:rect l="l" t="t" r="r" b="b"/>
              <a:pathLst>
                <a:path w="427" h="1044" extrusionOk="0">
                  <a:moveTo>
                    <a:pt x="29" y="0"/>
                  </a:moveTo>
                  <a:cubicBezTo>
                    <a:pt x="9" y="48"/>
                    <a:pt x="1" y="253"/>
                    <a:pt x="19" y="315"/>
                  </a:cubicBezTo>
                  <a:cubicBezTo>
                    <a:pt x="19" y="315"/>
                    <a:pt x="28" y="351"/>
                    <a:pt x="38" y="388"/>
                  </a:cubicBezTo>
                  <a:cubicBezTo>
                    <a:pt x="49" y="425"/>
                    <a:pt x="61" y="462"/>
                    <a:pt x="61" y="462"/>
                  </a:cubicBezTo>
                  <a:cubicBezTo>
                    <a:pt x="82" y="527"/>
                    <a:pt x="106" y="593"/>
                    <a:pt x="136" y="658"/>
                  </a:cubicBezTo>
                  <a:cubicBezTo>
                    <a:pt x="178" y="755"/>
                    <a:pt x="239" y="831"/>
                    <a:pt x="297" y="915"/>
                  </a:cubicBezTo>
                  <a:cubicBezTo>
                    <a:pt x="364" y="1008"/>
                    <a:pt x="369" y="1010"/>
                    <a:pt x="427" y="1044"/>
                  </a:cubicBezTo>
                  <a:cubicBezTo>
                    <a:pt x="316" y="865"/>
                    <a:pt x="214" y="637"/>
                    <a:pt x="146" y="427"/>
                  </a:cubicBezTo>
                  <a:cubicBezTo>
                    <a:pt x="146" y="427"/>
                    <a:pt x="134" y="387"/>
                    <a:pt x="123" y="347"/>
                  </a:cubicBezTo>
                  <a:cubicBezTo>
                    <a:pt x="112" y="306"/>
                    <a:pt x="102" y="266"/>
                    <a:pt x="102" y="266"/>
                  </a:cubicBezTo>
                  <a:lnTo>
                    <a:pt x="96" y="236"/>
                  </a:lnTo>
                  <a:cubicBezTo>
                    <a:pt x="77" y="173"/>
                    <a:pt x="55" y="92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6"/>
            <p:cNvSpPr/>
            <p:nvPr/>
          </p:nvSpPr>
          <p:spPr>
            <a:xfrm>
              <a:off x="5791425" y="1953650"/>
              <a:ext cx="2375" cy="38975"/>
            </a:xfrm>
            <a:custGeom>
              <a:avLst/>
              <a:gdLst/>
              <a:ahLst/>
              <a:cxnLst/>
              <a:rect l="l" t="t" r="r" b="b"/>
              <a:pathLst>
                <a:path w="95" h="1559" extrusionOk="0">
                  <a:moveTo>
                    <a:pt x="60" y="1"/>
                  </a:moveTo>
                  <a:cubicBezTo>
                    <a:pt x="39" y="66"/>
                    <a:pt x="0" y="336"/>
                    <a:pt x="0" y="421"/>
                  </a:cubicBezTo>
                  <a:lnTo>
                    <a:pt x="1" y="625"/>
                  </a:lnTo>
                  <a:cubicBezTo>
                    <a:pt x="1" y="716"/>
                    <a:pt x="1" y="810"/>
                    <a:pt x="0" y="905"/>
                  </a:cubicBezTo>
                  <a:cubicBezTo>
                    <a:pt x="0" y="1047"/>
                    <a:pt x="17" y="1174"/>
                    <a:pt x="22" y="1313"/>
                  </a:cubicBezTo>
                  <a:cubicBezTo>
                    <a:pt x="26" y="1467"/>
                    <a:pt x="27" y="1473"/>
                    <a:pt x="53" y="1558"/>
                  </a:cubicBezTo>
                  <a:cubicBezTo>
                    <a:pt x="77" y="1272"/>
                    <a:pt x="94" y="923"/>
                    <a:pt x="93" y="615"/>
                  </a:cubicBezTo>
                  <a:cubicBezTo>
                    <a:pt x="93" y="615"/>
                    <a:pt x="92" y="382"/>
                    <a:pt x="92" y="382"/>
                  </a:cubicBezTo>
                  <a:lnTo>
                    <a:pt x="92" y="337"/>
                  </a:lnTo>
                  <a:cubicBezTo>
                    <a:pt x="85" y="218"/>
                    <a:pt x="74" y="108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6"/>
            <p:cNvSpPr/>
            <p:nvPr/>
          </p:nvSpPr>
          <p:spPr>
            <a:xfrm>
              <a:off x="5796525" y="1987075"/>
              <a:ext cx="9250" cy="38050"/>
            </a:xfrm>
            <a:custGeom>
              <a:avLst/>
              <a:gdLst/>
              <a:ahLst/>
              <a:cxnLst/>
              <a:rect l="l" t="t" r="r" b="b"/>
              <a:pathLst>
                <a:path w="370" h="1522" extrusionOk="0">
                  <a:moveTo>
                    <a:pt x="319" y="0"/>
                  </a:moveTo>
                  <a:cubicBezTo>
                    <a:pt x="306" y="122"/>
                    <a:pt x="279" y="375"/>
                    <a:pt x="274" y="423"/>
                  </a:cubicBezTo>
                  <a:cubicBezTo>
                    <a:pt x="274" y="423"/>
                    <a:pt x="273" y="474"/>
                    <a:pt x="266" y="524"/>
                  </a:cubicBezTo>
                  <a:cubicBezTo>
                    <a:pt x="262" y="575"/>
                    <a:pt x="256" y="624"/>
                    <a:pt x="256" y="624"/>
                  </a:cubicBezTo>
                  <a:cubicBezTo>
                    <a:pt x="244" y="714"/>
                    <a:pt x="224" y="806"/>
                    <a:pt x="200" y="898"/>
                  </a:cubicBezTo>
                  <a:cubicBezTo>
                    <a:pt x="164" y="1033"/>
                    <a:pt x="138" y="1159"/>
                    <a:pt x="85" y="1287"/>
                  </a:cubicBezTo>
                  <a:cubicBezTo>
                    <a:pt x="24" y="1430"/>
                    <a:pt x="19" y="1433"/>
                    <a:pt x="0" y="1522"/>
                  </a:cubicBezTo>
                  <a:cubicBezTo>
                    <a:pt x="169" y="1284"/>
                    <a:pt x="310" y="944"/>
                    <a:pt x="348" y="628"/>
                  </a:cubicBezTo>
                  <a:cubicBezTo>
                    <a:pt x="348" y="628"/>
                    <a:pt x="356" y="568"/>
                    <a:pt x="362" y="508"/>
                  </a:cubicBezTo>
                  <a:cubicBezTo>
                    <a:pt x="365" y="448"/>
                    <a:pt x="368" y="388"/>
                    <a:pt x="368" y="388"/>
                  </a:cubicBezTo>
                  <a:lnTo>
                    <a:pt x="369" y="342"/>
                  </a:lnTo>
                  <a:cubicBezTo>
                    <a:pt x="365" y="219"/>
                    <a:pt x="345" y="108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6"/>
            <p:cNvSpPr/>
            <p:nvPr/>
          </p:nvSpPr>
          <p:spPr>
            <a:xfrm>
              <a:off x="5814950" y="1977400"/>
              <a:ext cx="36150" cy="45675"/>
            </a:xfrm>
            <a:custGeom>
              <a:avLst/>
              <a:gdLst/>
              <a:ahLst/>
              <a:cxnLst/>
              <a:rect l="l" t="t" r="r" b="b"/>
              <a:pathLst>
                <a:path w="1446" h="1827" extrusionOk="0">
                  <a:moveTo>
                    <a:pt x="1445" y="0"/>
                  </a:moveTo>
                  <a:cubicBezTo>
                    <a:pt x="1400" y="22"/>
                    <a:pt x="1290" y="87"/>
                    <a:pt x="1182" y="163"/>
                  </a:cubicBezTo>
                  <a:cubicBezTo>
                    <a:pt x="1074" y="239"/>
                    <a:pt x="968" y="326"/>
                    <a:pt x="923" y="371"/>
                  </a:cubicBezTo>
                  <a:cubicBezTo>
                    <a:pt x="923" y="371"/>
                    <a:pt x="867" y="425"/>
                    <a:pt x="814" y="484"/>
                  </a:cubicBezTo>
                  <a:cubicBezTo>
                    <a:pt x="761" y="541"/>
                    <a:pt x="709" y="601"/>
                    <a:pt x="709" y="601"/>
                  </a:cubicBezTo>
                  <a:cubicBezTo>
                    <a:pt x="617" y="704"/>
                    <a:pt x="527" y="819"/>
                    <a:pt x="442" y="937"/>
                  </a:cubicBezTo>
                  <a:cubicBezTo>
                    <a:pt x="314" y="1113"/>
                    <a:pt x="227" y="1289"/>
                    <a:pt x="132" y="1477"/>
                  </a:cubicBezTo>
                  <a:cubicBezTo>
                    <a:pt x="28" y="1689"/>
                    <a:pt x="30" y="1699"/>
                    <a:pt x="1" y="1827"/>
                  </a:cubicBezTo>
                  <a:cubicBezTo>
                    <a:pt x="190" y="1435"/>
                    <a:pt x="480" y="996"/>
                    <a:pt x="789" y="650"/>
                  </a:cubicBezTo>
                  <a:cubicBezTo>
                    <a:pt x="789" y="650"/>
                    <a:pt x="846" y="584"/>
                    <a:pt x="907" y="520"/>
                  </a:cubicBezTo>
                  <a:cubicBezTo>
                    <a:pt x="968" y="458"/>
                    <a:pt x="1030" y="395"/>
                    <a:pt x="1030" y="395"/>
                  </a:cubicBezTo>
                  <a:lnTo>
                    <a:pt x="1078" y="351"/>
                  </a:lnTo>
                  <a:lnTo>
                    <a:pt x="1078" y="350"/>
                  </a:lnTo>
                  <a:cubicBezTo>
                    <a:pt x="1204" y="223"/>
                    <a:pt x="1324" y="109"/>
                    <a:pt x="1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6"/>
            <p:cNvSpPr/>
            <p:nvPr/>
          </p:nvSpPr>
          <p:spPr>
            <a:xfrm>
              <a:off x="5828575" y="2000050"/>
              <a:ext cx="10025" cy="12675"/>
            </a:xfrm>
            <a:custGeom>
              <a:avLst/>
              <a:gdLst/>
              <a:ahLst/>
              <a:cxnLst/>
              <a:rect l="l" t="t" r="r" b="b"/>
              <a:pathLst>
                <a:path w="401" h="507" extrusionOk="0">
                  <a:moveTo>
                    <a:pt x="401" y="1"/>
                  </a:moveTo>
                  <a:cubicBezTo>
                    <a:pt x="368" y="10"/>
                    <a:pt x="269" y="74"/>
                    <a:pt x="247" y="101"/>
                  </a:cubicBezTo>
                  <a:lnTo>
                    <a:pt x="197" y="169"/>
                  </a:lnTo>
                  <a:cubicBezTo>
                    <a:pt x="173" y="198"/>
                    <a:pt x="149" y="230"/>
                    <a:pt x="124" y="260"/>
                  </a:cubicBezTo>
                  <a:cubicBezTo>
                    <a:pt x="88" y="307"/>
                    <a:pt x="70" y="360"/>
                    <a:pt x="38" y="407"/>
                  </a:cubicBezTo>
                  <a:cubicBezTo>
                    <a:pt x="2" y="460"/>
                    <a:pt x="2" y="463"/>
                    <a:pt x="1" y="507"/>
                  </a:cubicBezTo>
                  <a:cubicBezTo>
                    <a:pt x="92" y="428"/>
                    <a:pt x="194" y="325"/>
                    <a:pt x="271" y="222"/>
                  </a:cubicBezTo>
                  <a:lnTo>
                    <a:pt x="330" y="145"/>
                  </a:lnTo>
                  <a:lnTo>
                    <a:pt x="341" y="131"/>
                  </a:lnTo>
                  <a:cubicBezTo>
                    <a:pt x="366" y="88"/>
                    <a:pt x="385" y="45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6"/>
            <p:cNvSpPr/>
            <p:nvPr/>
          </p:nvSpPr>
          <p:spPr>
            <a:xfrm>
              <a:off x="5820150" y="2019425"/>
              <a:ext cx="35575" cy="32900"/>
            </a:xfrm>
            <a:custGeom>
              <a:avLst/>
              <a:gdLst/>
              <a:ahLst/>
              <a:cxnLst/>
              <a:rect l="l" t="t" r="r" b="b"/>
              <a:pathLst>
                <a:path w="1423" h="1316" extrusionOk="0">
                  <a:moveTo>
                    <a:pt x="1422" y="1"/>
                  </a:moveTo>
                  <a:lnTo>
                    <a:pt x="1422" y="1"/>
                  </a:lnTo>
                  <a:cubicBezTo>
                    <a:pt x="1380" y="6"/>
                    <a:pt x="1274" y="33"/>
                    <a:pt x="1169" y="73"/>
                  </a:cubicBezTo>
                  <a:cubicBezTo>
                    <a:pt x="1066" y="113"/>
                    <a:pt x="961" y="165"/>
                    <a:pt x="916" y="195"/>
                  </a:cubicBezTo>
                  <a:cubicBezTo>
                    <a:pt x="916" y="195"/>
                    <a:pt x="860" y="231"/>
                    <a:pt x="807" y="271"/>
                  </a:cubicBezTo>
                  <a:cubicBezTo>
                    <a:pt x="753" y="310"/>
                    <a:pt x="702" y="352"/>
                    <a:pt x="702" y="352"/>
                  </a:cubicBezTo>
                  <a:cubicBezTo>
                    <a:pt x="609" y="426"/>
                    <a:pt x="518" y="509"/>
                    <a:pt x="433" y="598"/>
                  </a:cubicBezTo>
                  <a:cubicBezTo>
                    <a:pt x="305" y="732"/>
                    <a:pt x="217" y="875"/>
                    <a:pt x="125" y="1026"/>
                  </a:cubicBezTo>
                  <a:cubicBezTo>
                    <a:pt x="24" y="1198"/>
                    <a:pt x="26" y="1209"/>
                    <a:pt x="0" y="1316"/>
                  </a:cubicBezTo>
                  <a:cubicBezTo>
                    <a:pt x="177" y="995"/>
                    <a:pt x="463" y="656"/>
                    <a:pt x="769" y="416"/>
                  </a:cubicBezTo>
                  <a:cubicBezTo>
                    <a:pt x="769" y="416"/>
                    <a:pt x="827" y="371"/>
                    <a:pt x="886" y="327"/>
                  </a:cubicBezTo>
                  <a:cubicBezTo>
                    <a:pt x="947" y="285"/>
                    <a:pt x="1008" y="245"/>
                    <a:pt x="1008" y="245"/>
                  </a:cubicBezTo>
                  <a:lnTo>
                    <a:pt x="1056" y="217"/>
                  </a:lnTo>
                  <a:lnTo>
                    <a:pt x="1055" y="217"/>
                  </a:lnTo>
                  <a:cubicBezTo>
                    <a:pt x="1180" y="135"/>
                    <a:pt x="1300" y="64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6"/>
            <p:cNvSpPr/>
            <p:nvPr/>
          </p:nvSpPr>
          <p:spPr>
            <a:xfrm>
              <a:off x="5829400" y="2016250"/>
              <a:ext cx="24325" cy="14550"/>
            </a:xfrm>
            <a:custGeom>
              <a:avLst/>
              <a:gdLst/>
              <a:ahLst/>
              <a:cxnLst/>
              <a:rect l="l" t="t" r="r" b="b"/>
              <a:pathLst>
                <a:path w="973" h="582" extrusionOk="0">
                  <a:moveTo>
                    <a:pt x="959" y="1"/>
                  </a:moveTo>
                  <a:cubicBezTo>
                    <a:pt x="892" y="1"/>
                    <a:pt x="715" y="36"/>
                    <a:pt x="663" y="64"/>
                  </a:cubicBezTo>
                  <a:cubicBezTo>
                    <a:pt x="663" y="64"/>
                    <a:pt x="629" y="81"/>
                    <a:pt x="595" y="99"/>
                  </a:cubicBezTo>
                  <a:cubicBezTo>
                    <a:pt x="561" y="116"/>
                    <a:pt x="528" y="134"/>
                    <a:pt x="528" y="134"/>
                  </a:cubicBezTo>
                  <a:cubicBezTo>
                    <a:pt x="467" y="167"/>
                    <a:pt x="407" y="204"/>
                    <a:pt x="347" y="241"/>
                  </a:cubicBezTo>
                  <a:cubicBezTo>
                    <a:pt x="258" y="300"/>
                    <a:pt x="192" y="370"/>
                    <a:pt x="115" y="439"/>
                  </a:cubicBezTo>
                  <a:cubicBezTo>
                    <a:pt x="31" y="516"/>
                    <a:pt x="29" y="521"/>
                    <a:pt x="0" y="582"/>
                  </a:cubicBezTo>
                  <a:cubicBezTo>
                    <a:pt x="169" y="454"/>
                    <a:pt x="382" y="319"/>
                    <a:pt x="578" y="212"/>
                  </a:cubicBezTo>
                  <a:lnTo>
                    <a:pt x="652" y="172"/>
                  </a:lnTo>
                  <a:cubicBezTo>
                    <a:pt x="690" y="154"/>
                    <a:pt x="728" y="135"/>
                    <a:pt x="728" y="135"/>
                  </a:cubicBezTo>
                  <a:lnTo>
                    <a:pt x="757" y="122"/>
                  </a:lnTo>
                  <a:cubicBezTo>
                    <a:pt x="814" y="90"/>
                    <a:pt x="889" y="48"/>
                    <a:pt x="972" y="1"/>
                  </a:cubicBezTo>
                  <a:cubicBezTo>
                    <a:pt x="969" y="1"/>
                    <a:pt x="964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6"/>
            <p:cNvSpPr/>
            <p:nvPr/>
          </p:nvSpPr>
          <p:spPr>
            <a:xfrm>
              <a:off x="5833825" y="2047725"/>
              <a:ext cx="6125" cy="30025"/>
            </a:xfrm>
            <a:custGeom>
              <a:avLst/>
              <a:gdLst/>
              <a:ahLst/>
              <a:cxnLst/>
              <a:rect l="l" t="t" r="r" b="b"/>
              <a:pathLst>
                <a:path w="245" h="1201" extrusionOk="0">
                  <a:moveTo>
                    <a:pt x="196" y="1"/>
                  </a:moveTo>
                  <a:cubicBezTo>
                    <a:pt x="186" y="56"/>
                    <a:pt x="156" y="267"/>
                    <a:pt x="151" y="331"/>
                  </a:cubicBezTo>
                  <a:cubicBezTo>
                    <a:pt x="151" y="331"/>
                    <a:pt x="151" y="370"/>
                    <a:pt x="148" y="409"/>
                  </a:cubicBezTo>
                  <a:cubicBezTo>
                    <a:pt x="145" y="449"/>
                    <a:pt x="142" y="488"/>
                    <a:pt x="142" y="488"/>
                  </a:cubicBezTo>
                  <a:cubicBezTo>
                    <a:pt x="135" y="557"/>
                    <a:pt x="124" y="629"/>
                    <a:pt x="109" y="701"/>
                  </a:cubicBezTo>
                  <a:cubicBezTo>
                    <a:pt x="86" y="808"/>
                    <a:pt x="76" y="907"/>
                    <a:pt x="44" y="1010"/>
                  </a:cubicBezTo>
                  <a:cubicBezTo>
                    <a:pt x="6" y="1124"/>
                    <a:pt x="4" y="1128"/>
                    <a:pt x="1" y="1200"/>
                  </a:cubicBezTo>
                  <a:cubicBezTo>
                    <a:pt x="118" y="1005"/>
                    <a:pt x="214" y="737"/>
                    <a:pt x="234" y="489"/>
                  </a:cubicBezTo>
                  <a:cubicBezTo>
                    <a:pt x="234" y="489"/>
                    <a:pt x="238" y="442"/>
                    <a:pt x="242" y="396"/>
                  </a:cubicBezTo>
                  <a:lnTo>
                    <a:pt x="245" y="302"/>
                  </a:lnTo>
                  <a:lnTo>
                    <a:pt x="245" y="267"/>
                  </a:lnTo>
                  <a:cubicBezTo>
                    <a:pt x="237" y="171"/>
                    <a:pt x="220" y="83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6"/>
            <p:cNvSpPr/>
            <p:nvPr/>
          </p:nvSpPr>
          <p:spPr>
            <a:xfrm>
              <a:off x="5845325" y="2061825"/>
              <a:ext cx="31300" cy="32050"/>
            </a:xfrm>
            <a:custGeom>
              <a:avLst/>
              <a:gdLst/>
              <a:ahLst/>
              <a:cxnLst/>
              <a:rect l="l" t="t" r="r" b="b"/>
              <a:pathLst>
                <a:path w="1252" h="128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176" y="22"/>
                    <a:pt x="898" y="180"/>
                    <a:pt x="825" y="247"/>
                  </a:cubicBezTo>
                  <a:cubicBezTo>
                    <a:pt x="825" y="247"/>
                    <a:pt x="779" y="286"/>
                    <a:pt x="735" y="326"/>
                  </a:cubicBezTo>
                  <a:cubicBezTo>
                    <a:pt x="691" y="367"/>
                    <a:pt x="647" y="408"/>
                    <a:pt x="647" y="408"/>
                  </a:cubicBezTo>
                  <a:cubicBezTo>
                    <a:pt x="569" y="481"/>
                    <a:pt x="492" y="560"/>
                    <a:pt x="416" y="643"/>
                  </a:cubicBezTo>
                  <a:cubicBezTo>
                    <a:pt x="305" y="766"/>
                    <a:pt x="224" y="895"/>
                    <a:pt x="133" y="1028"/>
                  </a:cubicBezTo>
                  <a:cubicBezTo>
                    <a:pt x="33" y="1177"/>
                    <a:pt x="33" y="1184"/>
                    <a:pt x="0" y="1282"/>
                  </a:cubicBezTo>
                  <a:cubicBezTo>
                    <a:pt x="195" y="1010"/>
                    <a:pt x="460" y="710"/>
                    <a:pt x="718" y="467"/>
                  </a:cubicBezTo>
                  <a:lnTo>
                    <a:pt x="818" y="377"/>
                  </a:lnTo>
                  <a:cubicBezTo>
                    <a:pt x="868" y="332"/>
                    <a:pt x="919" y="288"/>
                    <a:pt x="919" y="288"/>
                  </a:cubicBezTo>
                  <a:lnTo>
                    <a:pt x="958" y="257"/>
                  </a:lnTo>
                  <a:cubicBezTo>
                    <a:pt x="1061" y="166"/>
                    <a:pt x="1156" y="81"/>
                    <a:pt x="1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6"/>
            <p:cNvSpPr/>
            <p:nvPr/>
          </p:nvSpPr>
          <p:spPr>
            <a:xfrm>
              <a:off x="5847550" y="2067125"/>
              <a:ext cx="14550" cy="11775"/>
            </a:xfrm>
            <a:custGeom>
              <a:avLst/>
              <a:gdLst/>
              <a:ahLst/>
              <a:cxnLst/>
              <a:rect l="l" t="t" r="r" b="b"/>
              <a:pathLst>
                <a:path w="582" h="471" extrusionOk="0">
                  <a:moveTo>
                    <a:pt x="582" y="0"/>
                  </a:moveTo>
                  <a:cubicBezTo>
                    <a:pt x="545" y="5"/>
                    <a:pt x="419" y="56"/>
                    <a:pt x="388" y="82"/>
                  </a:cubicBezTo>
                  <a:lnTo>
                    <a:pt x="313" y="145"/>
                  </a:lnTo>
                  <a:cubicBezTo>
                    <a:pt x="280" y="173"/>
                    <a:pt x="244" y="201"/>
                    <a:pt x="210" y="231"/>
                  </a:cubicBezTo>
                  <a:cubicBezTo>
                    <a:pt x="157" y="274"/>
                    <a:pt x="120" y="326"/>
                    <a:pt x="71" y="371"/>
                  </a:cubicBezTo>
                  <a:cubicBezTo>
                    <a:pt x="17" y="422"/>
                    <a:pt x="16" y="424"/>
                    <a:pt x="1" y="471"/>
                  </a:cubicBezTo>
                  <a:cubicBezTo>
                    <a:pt x="122" y="401"/>
                    <a:pt x="263" y="310"/>
                    <a:pt x="375" y="214"/>
                  </a:cubicBezTo>
                  <a:lnTo>
                    <a:pt x="462" y="142"/>
                  </a:lnTo>
                  <a:lnTo>
                    <a:pt x="478" y="129"/>
                  </a:lnTo>
                  <a:cubicBezTo>
                    <a:pt x="518" y="87"/>
                    <a:pt x="550" y="45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6"/>
            <p:cNvSpPr/>
            <p:nvPr/>
          </p:nvSpPr>
          <p:spPr>
            <a:xfrm>
              <a:off x="5841725" y="2101300"/>
              <a:ext cx="40375" cy="27825"/>
            </a:xfrm>
            <a:custGeom>
              <a:avLst/>
              <a:gdLst/>
              <a:ahLst/>
              <a:cxnLst/>
              <a:rect l="l" t="t" r="r" b="b"/>
              <a:pathLst>
                <a:path w="1615" h="1113" extrusionOk="0">
                  <a:moveTo>
                    <a:pt x="1615" y="0"/>
                  </a:moveTo>
                  <a:cubicBezTo>
                    <a:pt x="1529" y="5"/>
                    <a:pt x="1195" y="111"/>
                    <a:pt x="1101" y="168"/>
                  </a:cubicBezTo>
                  <a:cubicBezTo>
                    <a:pt x="1101" y="168"/>
                    <a:pt x="1043" y="198"/>
                    <a:pt x="986" y="233"/>
                  </a:cubicBezTo>
                  <a:cubicBezTo>
                    <a:pt x="929" y="265"/>
                    <a:pt x="874" y="301"/>
                    <a:pt x="874" y="301"/>
                  </a:cubicBezTo>
                  <a:cubicBezTo>
                    <a:pt x="773" y="362"/>
                    <a:pt x="673" y="431"/>
                    <a:pt x="576" y="505"/>
                  </a:cubicBezTo>
                  <a:cubicBezTo>
                    <a:pt x="429" y="615"/>
                    <a:pt x="316" y="736"/>
                    <a:pt x="192" y="864"/>
                  </a:cubicBezTo>
                  <a:cubicBezTo>
                    <a:pt x="55" y="1007"/>
                    <a:pt x="53" y="1015"/>
                    <a:pt x="0" y="1113"/>
                  </a:cubicBezTo>
                  <a:cubicBezTo>
                    <a:pt x="257" y="851"/>
                    <a:pt x="600" y="576"/>
                    <a:pt x="932" y="372"/>
                  </a:cubicBezTo>
                  <a:cubicBezTo>
                    <a:pt x="932" y="372"/>
                    <a:pt x="995" y="333"/>
                    <a:pt x="1059" y="296"/>
                  </a:cubicBezTo>
                  <a:cubicBezTo>
                    <a:pt x="1124" y="261"/>
                    <a:pt x="1189" y="225"/>
                    <a:pt x="1189" y="225"/>
                  </a:cubicBezTo>
                  <a:lnTo>
                    <a:pt x="1237" y="200"/>
                  </a:lnTo>
                  <a:cubicBezTo>
                    <a:pt x="1369" y="128"/>
                    <a:pt x="1493" y="61"/>
                    <a:pt x="1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6"/>
            <p:cNvSpPr/>
            <p:nvPr/>
          </p:nvSpPr>
          <p:spPr>
            <a:xfrm>
              <a:off x="5850100" y="2104075"/>
              <a:ext cx="15450" cy="9925"/>
            </a:xfrm>
            <a:custGeom>
              <a:avLst/>
              <a:gdLst/>
              <a:ahLst/>
              <a:cxnLst/>
              <a:rect l="l" t="t" r="r" b="b"/>
              <a:pathLst>
                <a:path w="618" h="397" extrusionOk="0">
                  <a:moveTo>
                    <a:pt x="618" y="0"/>
                  </a:moveTo>
                  <a:cubicBezTo>
                    <a:pt x="581" y="0"/>
                    <a:pt x="453" y="37"/>
                    <a:pt x="420" y="59"/>
                  </a:cubicBezTo>
                  <a:lnTo>
                    <a:pt x="340" y="112"/>
                  </a:lnTo>
                  <a:cubicBezTo>
                    <a:pt x="303" y="136"/>
                    <a:pt x="267" y="159"/>
                    <a:pt x="229" y="183"/>
                  </a:cubicBezTo>
                  <a:cubicBezTo>
                    <a:pt x="172" y="220"/>
                    <a:pt x="131" y="267"/>
                    <a:pt x="79" y="306"/>
                  </a:cubicBezTo>
                  <a:cubicBezTo>
                    <a:pt x="21" y="350"/>
                    <a:pt x="20" y="352"/>
                    <a:pt x="1" y="396"/>
                  </a:cubicBezTo>
                  <a:cubicBezTo>
                    <a:pt x="126" y="342"/>
                    <a:pt x="273" y="267"/>
                    <a:pt x="394" y="186"/>
                  </a:cubicBezTo>
                  <a:lnTo>
                    <a:pt x="485" y="126"/>
                  </a:lnTo>
                  <a:lnTo>
                    <a:pt x="502" y="115"/>
                  </a:lnTo>
                  <a:cubicBezTo>
                    <a:pt x="547" y="78"/>
                    <a:pt x="583" y="39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6"/>
            <p:cNvSpPr/>
            <p:nvPr/>
          </p:nvSpPr>
          <p:spPr>
            <a:xfrm>
              <a:off x="5707125" y="1959675"/>
              <a:ext cx="134575" cy="257975"/>
            </a:xfrm>
            <a:custGeom>
              <a:avLst/>
              <a:gdLst/>
              <a:ahLst/>
              <a:cxnLst/>
              <a:rect l="l" t="t" r="r" b="b"/>
              <a:pathLst>
                <a:path w="5383" h="10319" extrusionOk="0">
                  <a:moveTo>
                    <a:pt x="1" y="0"/>
                  </a:moveTo>
                  <a:cubicBezTo>
                    <a:pt x="118" y="55"/>
                    <a:pt x="329" y="151"/>
                    <a:pt x="574" y="296"/>
                  </a:cubicBezTo>
                  <a:cubicBezTo>
                    <a:pt x="817" y="441"/>
                    <a:pt x="1095" y="632"/>
                    <a:pt x="1355" y="852"/>
                  </a:cubicBezTo>
                  <a:cubicBezTo>
                    <a:pt x="1882" y="1286"/>
                    <a:pt x="2326" y="1827"/>
                    <a:pt x="2528" y="2087"/>
                  </a:cubicBezTo>
                  <a:cubicBezTo>
                    <a:pt x="2528" y="2087"/>
                    <a:pt x="2777" y="2403"/>
                    <a:pt x="3000" y="2740"/>
                  </a:cubicBezTo>
                  <a:cubicBezTo>
                    <a:pt x="3225" y="3074"/>
                    <a:pt x="3428" y="3422"/>
                    <a:pt x="3428" y="3422"/>
                  </a:cubicBezTo>
                  <a:cubicBezTo>
                    <a:pt x="3792" y="4043"/>
                    <a:pt x="4146" y="4702"/>
                    <a:pt x="4474" y="5377"/>
                  </a:cubicBezTo>
                  <a:cubicBezTo>
                    <a:pt x="4714" y="5882"/>
                    <a:pt x="4919" y="6374"/>
                    <a:pt x="5068" y="6880"/>
                  </a:cubicBezTo>
                  <a:cubicBezTo>
                    <a:pt x="5217" y="7385"/>
                    <a:pt x="5308" y="7907"/>
                    <a:pt x="5305" y="8453"/>
                  </a:cubicBezTo>
                  <a:cubicBezTo>
                    <a:pt x="5302" y="8758"/>
                    <a:pt x="5274" y="8988"/>
                    <a:pt x="5243" y="9171"/>
                  </a:cubicBezTo>
                  <a:cubicBezTo>
                    <a:pt x="5212" y="9353"/>
                    <a:pt x="5177" y="9490"/>
                    <a:pt x="5145" y="9609"/>
                  </a:cubicBezTo>
                  <a:cubicBezTo>
                    <a:pt x="5075" y="9845"/>
                    <a:pt x="5020" y="10016"/>
                    <a:pt x="4872" y="10319"/>
                  </a:cubicBezTo>
                  <a:cubicBezTo>
                    <a:pt x="5155" y="9825"/>
                    <a:pt x="5318" y="9230"/>
                    <a:pt x="5349" y="8613"/>
                  </a:cubicBezTo>
                  <a:cubicBezTo>
                    <a:pt x="5382" y="7994"/>
                    <a:pt x="5288" y="7355"/>
                    <a:pt x="5104" y="6741"/>
                  </a:cubicBezTo>
                  <a:cubicBezTo>
                    <a:pt x="4920" y="6125"/>
                    <a:pt x="4657" y="5531"/>
                    <a:pt x="4370" y="4961"/>
                  </a:cubicBezTo>
                  <a:cubicBezTo>
                    <a:pt x="4080" y="4392"/>
                    <a:pt x="3783" y="3835"/>
                    <a:pt x="3468" y="3309"/>
                  </a:cubicBezTo>
                  <a:cubicBezTo>
                    <a:pt x="3468" y="3309"/>
                    <a:pt x="3233" y="2909"/>
                    <a:pt x="2967" y="2527"/>
                  </a:cubicBezTo>
                  <a:cubicBezTo>
                    <a:pt x="2704" y="2143"/>
                    <a:pt x="2403" y="1789"/>
                    <a:pt x="2403" y="1789"/>
                  </a:cubicBezTo>
                  <a:cubicBezTo>
                    <a:pt x="2403" y="1789"/>
                    <a:pt x="2346" y="1721"/>
                    <a:pt x="2290" y="1656"/>
                  </a:cubicBezTo>
                  <a:lnTo>
                    <a:pt x="2173" y="1526"/>
                  </a:lnTo>
                  <a:cubicBezTo>
                    <a:pt x="1525" y="832"/>
                    <a:pt x="795" y="30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6"/>
            <p:cNvSpPr/>
            <p:nvPr/>
          </p:nvSpPr>
          <p:spPr>
            <a:xfrm>
              <a:off x="5768925" y="2018550"/>
              <a:ext cx="26050" cy="48500"/>
            </a:xfrm>
            <a:custGeom>
              <a:avLst/>
              <a:gdLst/>
              <a:ahLst/>
              <a:cxnLst/>
              <a:rect l="l" t="t" r="r" b="b"/>
              <a:pathLst>
                <a:path w="1042" h="1940" extrusionOk="0">
                  <a:moveTo>
                    <a:pt x="0" y="0"/>
                  </a:moveTo>
                  <a:cubicBezTo>
                    <a:pt x="47" y="83"/>
                    <a:pt x="243" y="414"/>
                    <a:pt x="303" y="514"/>
                  </a:cubicBezTo>
                  <a:cubicBezTo>
                    <a:pt x="303" y="514"/>
                    <a:pt x="344" y="574"/>
                    <a:pt x="381" y="635"/>
                  </a:cubicBezTo>
                  <a:cubicBezTo>
                    <a:pt x="419" y="697"/>
                    <a:pt x="456" y="758"/>
                    <a:pt x="456" y="758"/>
                  </a:cubicBezTo>
                  <a:cubicBezTo>
                    <a:pt x="522" y="868"/>
                    <a:pt x="584" y="985"/>
                    <a:pt x="645" y="1105"/>
                  </a:cubicBezTo>
                  <a:cubicBezTo>
                    <a:pt x="734" y="1284"/>
                    <a:pt x="822" y="1442"/>
                    <a:pt x="897" y="1623"/>
                  </a:cubicBezTo>
                  <a:cubicBezTo>
                    <a:pt x="978" y="1826"/>
                    <a:pt x="979" y="1834"/>
                    <a:pt x="1042" y="1940"/>
                  </a:cubicBezTo>
                  <a:cubicBezTo>
                    <a:pt x="942" y="1544"/>
                    <a:pt x="757" y="1078"/>
                    <a:pt x="528" y="699"/>
                  </a:cubicBezTo>
                  <a:cubicBezTo>
                    <a:pt x="528" y="699"/>
                    <a:pt x="485" y="627"/>
                    <a:pt x="440" y="557"/>
                  </a:cubicBezTo>
                  <a:cubicBezTo>
                    <a:pt x="395" y="487"/>
                    <a:pt x="350" y="416"/>
                    <a:pt x="350" y="416"/>
                  </a:cubicBezTo>
                  <a:lnTo>
                    <a:pt x="314" y="365"/>
                  </a:lnTo>
                  <a:cubicBezTo>
                    <a:pt x="211" y="228"/>
                    <a:pt x="107" y="1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6"/>
            <p:cNvSpPr/>
            <p:nvPr/>
          </p:nvSpPr>
          <p:spPr>
            <a:xfrm>
              <a:off x="5769650" y="2001475"/>
              <a:ext cx="18725" cy="22900"/>
            </a:xfrm>
            <a:custGeom>
              <a:avLst/>
              <a:gdLst/>
              <a:ahLst/>
              <a:cxnLst/>
              <a:rect l="l" t="t" r="r" b="b"/>
              <a:pathLst>
                <a:path w="749" h="916" extrusionOk="0">
                  <a:moveTo>
                    <a:pt x="1" y="1"/>
                  </a:moveTo>
                  <a:cubicBezTo>
                    <a:pt x="16" y="53"/>
                    <a:pt x="117" y="235"/>
                    <a:pt x="157" y="284"/>
                  </a:cubicBezTo>
                  <a:lnTo>
                    <a:pt x="257" y="403"/>
                  </a:lnTo>
                  <a:cubicBezTo>
                    <a:pt x="301" y="457"/>
                    <a:pt x="347" y="512"/>
                    <a:pt x="392" y="567"/>
                  </a:cubicBezTo>
                  <a:cubicBezTo>
                    <a:pt x="461" y="651"/>
                    <a:pt x="536" y="714"/>
                    <a:pt x="606" y="792"/>
                  </a:cubicBezTo>
                  <a:cubicBezTo>
                    <a:pt x="684" y="880"/>
                    <a:pt x="688" y="883"/>
                    <a:pt x="749" y="916"/>
                  </a:cubicBezTo>
                  <a:cubicBezTo>
                    <a:pt x="629" y="733"/>
                    <a:pt x="474" y="519"/>
                    <a:pt x="324" y="339"/>
                  </a:cubicBezTo>
                  <a:lnTo>
                    <a:pt x="209" y="203"/>
                  </a:lnTo>
                  <a:lnTo>
                    <a:pt x="189" y="177"/>
                  </a:lnTo>
                  <a:cubicBezTo>
                    <a:pt x="125" y="112"/>
                    <a:pt x="63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6"/>
            <p:cNvSpPr/>
            <p:nvPr/>
          </p:nvSpPr>
          <p:spPr>
            <a:xfrm>
              <a:off x="5797450" y="2189575"/>
              <a:ext cx="15950" cy="68525"/>
            </a:xfrm>
            <a:custGeom>
              <a:avLst/>
              <a:gdLst/>
              <a:ahLst/>
              <a:cxnLst/>
              <a:rect l="l" t="t" r="r" b="b"/>
              <a:pathLst>
                <a:path w="638" h="2741" extrusionOk="0">
                  <a:moveTo>
                    <a:pt x="551" y="1"/>
                  </a:moveTo>
                  <a:lnTo>
                    <a:pt x="551" y="1"/>
                  </a:lnTo>
                  <a:cubicBezTo>
                    <a:pt x="549" y="62"/>
                    <a:pt x="558" y="216"/>
                    <a:pt x="557" y="373"/>
                  </a:cubicBezTo>
                  <a:cubicBezTo>
                    <a:pt x="555" y="530"/>
                    <a:pt x="546" y="690"/>
                    <a:pt x="543" y="765"/>
                  </a:cubicBezTo>
                  <a:cubicBezTo>
                    <a:pt x="543" y="765"/>
                    <a:pt x="542" y="789"/>
                    <a:pt x="541" y="823"/>
                  </a:cubicBezTo>
                  <a:cubicBezTo>
                    <a:pt x="540" y="858"/>
                    <a:pt x="538" y="905"/>
                    <a:pt x="533" y="950"/>
                  </a:cubicBezTo>
                  <a:cubicBezTo>
                    <a:pt x="527" y="1042"/>
                    <a:pt x="515" y="1134"/>
                    <a:pt x="515" y="1134"/>
                  </a:cubicBezTo>
                  <a:cubicBezTo>
                    <a:pt x="496" y="1297"/>
                    <a:pt x="462" y="1466"/>
                    <a:pt x="419" y="1631"/>
                  </a:cubicBezTo>
                  <a:cubicBezTo>
                    <a:pt x="354" y="1879"/>
                    <a:pt x="291" y="2104"/>
                    <a:pt x="187" y="2333"/>
                  </a:cubicBezTo>
                  <a:cubicBezTo>
                    <a:pt x="67" y="2587"/>
                    <a:pt x="57" y="2592"/>
                    <a:pt x="0" y="2741"/>
                  </a:cubicBezTo>
                  <a:cubicBezTo>
                    <a:pt x="150" y="2524"/>
                    <a:pt x="290" y="2265"/>
                    <a:pt x="396" y="1987"/>
                  </a:cubicBezTo>
                  <a:cubicBezTo>
                    <a:pt x="505" y="1709"/>
                    <a:pt x="574" y="1411"/>
                    <a:pt x="609" y="1127"/>
                  </a:cubicBezTo>
                  <a:cubicBezTo>
                    <a:pt x="609" y="1127"/>
                    <a:pt x="612" y="1100"/>
                    <a:pt x="617" y="1060"/>
                  </a:cubicBezTo>
                  <a:cubicBezTo>
                    <a:pt x="620" y="1020"/>
                    <a:pt x="624" y="966"/>
                    <a:pt x="628" y="912"/>
                  </a:cubicBezTo>
                  <a:cubicBezTo>
                    <a:pt x="634" y="804"/>
                    <a:pt x="637" y="696"/>
                    <a:pt x="637" y="696"/>
                  </a:cubicBezTo>
                  <a:lnTo>
                    <a:pt x="636" y="615"/>
                  </a:lnTo>
                  <a:cubicBezTo>
                    <a:pt x="627" y="394"/>
                    <a:pt x="596" y="192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6"/>
            <p:cNvSpPr/>
            <p:nvPr/>
          </p:nvSpPr>
          <p:spPr>
            <a:xfrm>
              <a:off x="5813125" y="2198975"/>
              <a:ext cx="9125" cy="48050"/>
            </a:xfrm>
            <a:custGeom>
              <a:avLst/>
              <a:gdLst/>
              <a:ahLst/>
              <a:cxnLst/>
              <a:rect l="l" t="t" r="r" b="b"/>
              <a:pathLst>
                <a:path w="365" h="1922" extrusionOk="0">
                  <a:moveTo>
                    <a:pt x="365" y="1"/>
                  </a:moveTo>
                  <a:cubicBezTo>
                    <a:pt x="330" y="79"/>
                    <a:pt x="231" y="405"/>
                    <a:pt x="212" y="508"/>
                  </a:cubicBezTo>
                  <a:cubicBezTo>
                    <a:pt x="212" y="508"/>
                    <a:pt x="166" y="760"/>
                    <a:pt x="166" y="760"/>
                  </a:cubicBezTo>
                  <a:cubicBezTo>
                    <a:pt x="145" y="872"/>
                    <a:pt x="125" y="989"/>
                    <a:pt x="102" y="1106"/>
                  </a:cubicBezTo>
                  <a:cubicBezTo>
                    <a:pt x="70" y="1281"/>
                    <a:pt x="59" y="1442"/>
                    <a:pt x="31" y="1613"/>
                  </a:cubicBezTo>
                  <a:cubicBezTo>
                    <a:pt x="0" y="1804"/>
                    <a:pt x="0" y="1812"/>
                    <a:pt x="7" y="1921"/>
                  </a:cubicBezTo>
                  <a:cubicBezTo>
                    <a:pt x="95" y="1572"/>
                    <a:pt x="191" y="1146"/>
                    <a:pt x="260" y="765"/>
                  </a:cubicBezTo>
                  <a:cubicBezTo>
                    <a:pt x="260" y="765"/>
                    <a:pt x="312" y="477"/>
                    <a:pt x="312" y="477"/>
                  </a:cubicBezTo>
                  <a:lnTo>
                    <a:pt x="321" y="423"/>
                  </a:lnTo>
                  <a:cubicBezTo>
                    <a:pt x="342" y="273"/>
                    <a:pt x="355" y="136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6"/>
            <p:cNvSpPr/>
            <p:nvPr/>
          </p:nvSpPr>
          <p:spPr>
            <a:xfrm>
              <a:off x="5815975" y="2214525"/>
              <a:ext cx="15500" cy="37100"/>
            </a:xfrm>
            <a:custGeom>
              <a:avLst/>
              <a:gdLst/>
              <a:ahLst/>
              <a:cxnLst/>
              <a:rect l="l" t="t" r="r" b="b"/>
              <a:pathLst>
                <a:path w="620" h="1484" extrusionOk="0">
                  <a:moveTo>
                    <a:pt x="619" y="1"/>
                  </a:moveTo>
                  <a:cubicBezTo>
                    <a:pt x="575" y="55"/>
                    <a:pt x="432" y="298"/>
                    <a:pt x="400" y="378"/>
                  </a:cubicBezTo>
                  <a:lnTo>
                    <a:pt x="320" y="573"/>
                  </a:lnTo>
                  <a:cubicBezTo>
                    <a:pt x="284" y="659"/>
                    <a:pt x="246" y="750"/>
                    <a:pt x="210" y="840"/>
                  </a:cubicBezTo>
                  <a:cubicBezTo>
                    <a:pt x="152" y="975"/>
                    <a:pt x="119" y="1104"/>
                    <a:pt x="68" y="1238"/>
                  </a:cubicBezTo>
                  <a:cubicBezTo>
                    <a:pt x="12" y="1387"/>
                    <a:pt x="11" y="1392"/>
                    <a:pt x="1" y="1483"/>
                  </a:cubicBezTo>
                  <a:cubicBezTo>
                    <a:pt x="136" y="1219"/>
                    <a:pt x="289" y="894"/>
                    <a:pt x="410" y="599"/>
                  </a:cubicBezTo>
                  <a:lnTo>
                    <a:pt x="501" y="376"/>
                  </a:lnTo>
                  <a:lnTo>
                    <a:pt x="518" y="334"/>
                  </a:lnTo>
                  <a:cubicBezTo>
                    <a:pt x="559" y="217"/>
                    <a:pt x="590" y="108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6"/>
            <p:cNvSpPr/>
            <p:nvPr/>
          </p:nvSpPr>
          <p:spPr>
            <a:xfrm>
              <a:off x="5846875" y="2131850"/>
              <a:ext cx="20325" cy="29125"/>
            </a:xfrm>
            <a:custGeom>
              <a:avLst/>
              <a:gdLst/>
              <a:ahLst/>
              <a:cxnLst/>
              <a:rect l="l" t="t" r="r" b="b"/>
              <a:pathLst>
                <a:path w="813" h="1165" extrusionOk="0">
                  <a:moveTo>
                    <a:pt x="813" y="1"/>
                  </a:moveTo>
                  <a:cubicBezTo>
                    <a:pt x="782" y="6"/>
                    <a:pt x="703" y="29"/>
                    <a:pt x="627" y="66"/>
                  </a:cubicBezTo>
                  <a:cubicBezTo>
                    <a:pt x="551" y="104"/>
                    <a:pt x="478" y="152"/>
                    <a:pt x="449" y="180"/>
                  </a:cubicBezTo>
                  <a:cubicBezTo>
                    <a:pt x="449" y="180"/>
                    <a:pt x="411" y="214"/>
                    <a:pt x="377" y="252"/>
                  </a:cubicBezTo>
                  <a:cubicBezTo>
                    <a:pt x="343" y="288"/>
                    <a:pt x="311" y="326"/>
                    <a:pt x="311" y="326"/>
                  </a:cubicBezTo>
                  <a:cubicBezTo>
                    <a:pt x="253" y="395"/>
                    <a:pt x="201" y="471"/>
                    <a:pt x="156" y="552"/>
                  </a:cubicBezTo>
                  <a:cubicBezTo>
                    <a:pt x="87" y="675"/>
                    <a:pt x="57" y="798"/>
                    <a:pt x="29" y="929"/>
                  </a:cubicBezTo>
                  <a:cubicBezTo>
                    <a:pt x="1" y="1075"/>
                    <a:pt x="6" y="1082"/>
                    <a:pt x="24" y="1164"/>
                  </a:cubicBezTo>
                  <a:cubicBezTo>
                    <a:pt x="63" y="894"/>
                    <a:pt x="202" y="595"/>
                    <a:pt x="388" y="378"/>
                  </a:cubicBezTo>
                  <a:cubicBezTo>
                    <a:pt x="388" y="378"/>
                    <a:pt x="423" y="337"/>
                    <a:pt x="459" y="298"/>
                  </a:cubicBezTo>
                  <a:cubicBezTo>
                    <a:pt x="497" y="260"/>
                    <a:pt x="537" y="224"/>
                    <a:pt x="537" y="224"/>
                  </a:cubicBezTo>
                  <a:lnTo>
                    <a:pt x="569" y="199"/>
                  </a:lnTo>
                  <a:cubicBezTo>
                    <a:pt x="649" y="123"/>
                    <a:pt x="729" y="58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6"/>
            <p:cNvSpPr/>
            <p:nvPr/>
          </p:nvSpPr>
          <p:spPr>
            <a:xfrm>
              <a:off x="5850900" y="2130250"/>
              <a:ext cx="9200" cy="8925"/>
            </a:xfrm>
            <a:custGeom>
              <a:avLst/>
              <a:gdLst/>
              <a:ahLst/>
              <a:cxnLst/>
              <a:rect l="l" t="t" r="r" b="b"/>
              <a:pathLst>
                <a:path w="368" h="357" extrusionOk="0">
                  <a:moveTo>
                    <a:pt x="368" y="0"/>
                  </a:moveTo>
                  <a:cubicBezTo>
                    <a:pt x="338" y="1"/>
                    <a:pt x="248" y="36"/>
                    <a:pt x="228" y="55"/>
                  </a:cubicBezTo>
                  <a:lnTo>
                    <a:pt x="180" y="103"/>
                  </a:lnTo>
                  <a:cubicBezTo>
                    <a:pt x="160" y="124"/>
                    <a:pt x="137" y="146"/>
                    <a:pt x="116" y="168"/>
                  </a:cubicBezTo>
                  <a:cubicBezTo>
                    <a:pt x="82" y="201"/>
                    <a:pt x="65" y="243"/>
                    <a:pt x="36" y="278"/>
                  </a:cubicBezTo>
                  <a:cubicBezTo>
                    <a:pt x="3" y="317"/>
                    <a:pt x="2" y="319"/>
                    <a:pt x="1" y="357"/>
                  </a:cubicBezTo>
                  <a:cubicBezTo>
                    <a:pt x="84" y="307"/>
                    <a:pt x="177" y="239"/>
                    <a:pt x="249" y="167"/>
                  </a:cubicBezTo>
                  <a:lnTo>
                    <a:pt x="302" y="111"/>
                  </a:lnTo>
                  <a:lnTo>
                    <a:pt x="312" y="102"/>
                  </a:lnTo>
                  <a:cubicBezTo>
                    <a:pt x="335" y="69"/>
                    <a:pt x="352" y="35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6"/>
            <p:cNvSpPr/>
            <p:nvPr/>
          </p:nvSpPr>
          <p:spPr>
            <a:xfrm>
              <a:off x="5598475" y="2272250"/>
              <a:ext cx="26200" cy="22950"/>
            </a:xfrm>
            <a:custGeom>
              <a:avLst/>
              <a:gdLst/>
              <a:ahLst/>
              <a:cxnLst/>
              <a:rect l="l" t="t" r="r" b="b"/>
              <a:pathLst>
                <a:path w="1048" h="918" extrusionOk="0">
                  <a:moveTo>
                    <a:pt x="5" y="0"/>
                  </a:moveTo>
                  <a:cubicBezTo>
                    <a:pt x="1" y="32"/>
                    <a:pt x="1" y="115"/>
                    <a:pt x="19" y="200"/>
                  </a:cubicBezTo>
                  <a:cubicBezTo>
                    <a:pt x="39" y="284"/>
                    <a:pt x="72" y="368"/>
                    <a:pt x="96" y="402"/>
                  </a:cubicBezTo>
                  <a:cubicBezTo>
                    <a:pt x="93" y="406"/>
                    <a:pt x="213" y="566"/>
                    <a:pt x="220" y="566"/>
                  </a:cubicBezTo>
                  <a:cubicBezTo>
                    <a:pt x="220" y="566"/>
                    <a:pt x="220" y="566"/>
                    <a:pt x="220" y="566"/>
                  </a:cubicBezTo>
                  <a:cubicBezTo>
                    <a:pt x="281" y="635"/>
                    <a:pt x="353" y="697"/>
                    <a:pt x="431" y="752"/>
                  </a:cubicBezTo>
                  <a:cubicBezTo>
                    <a:pt x="550" y="833"/>
                    <a:pt x="675" y="871"/>
                    <a:pt x="808" y="900"/>
                  </a:cubicBezTo>
                  <a:cubicBezTo>
                    <a:pt x="876" y="913"/>
                    <a:pt x="915" y="918"/>
                    <a:pt x="944" y="918"/>
                  </a:cubicBezTo>
                  <a:cubicBezTo>
                    <a:pt x="980" y="918"/>
                    <a:pt x="1003" y="910"/>
                    <a:pt x="1047" y="899"/>
                  </a:cubicBezTo>
                  <a:cubicBezTo>
                    <a:pt x="771" y="878"/>
                    <a:pt x="470" y="715"/>
                    <a:pt x="283" y="498"/>
                  </a:cubicBezTo>
                  <a:cubicBezTo>
                    <a:pt x="283" y="498"/>
                    <a:pt x="274" y="488"/>
                    <a:pt x="260" y="473"/>
                  </a:cubicBezTo>
                  <a:cubicBezTo>
                    <a:pt x="247" y="457"/>
                    <a:pt x="231" y="435"/>
                    <a:pt x="215" y="414"/>
                  </a:cubicBezTo>
                  <a:cubicBezTo>
                    <a:pt x="183" y="369"/>
                    <a:pt x="155" y="324"/>
                    <a:pt x="155" y="324"/>
                  </a:cubicBezTo>
                  <a:lnTo>
                    <a:pt x="136" y="288"/>
                  </a:lnTo>
                  <a:cubicBezTo>
                    <a:pt x="80" y="193"/>
                    <a:pt x="35" y="99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6"/>
            <p:cNvSpPr/>
            <p:nvPr/>
          </p:nvSpPr>
          <p:spPr>
            <a:xfrm>
              <a:off x="5586775" y="2305550"/>
              <a:ext cx="46025" cy="14300"/>
            </a:xfrm>
            <a:custGeom>
              <a:avLst/>
              <a:gdLst/>
              <a:ahLst/>
              <a:cxnLst/>
              <a:rect l="l" t="t" r="r" b="b"/>
              <a:pathLst>
                <a:path w="1841" h="572" extrusionOk="0">
                  <a:moveTo>
                    <a:pt x="1" y="0"/>
                  </a:moveTo>
                  <a:cubicBezTo>
                    <a:pt x="29" y="32"/>
                    <a:pt x="108" y="104"/>
                    <a:pt x="196" y="170"/>
                  </a:cubicBezTo>
                  <a:cubicBezTo>
                    <a:pt x="285" y="235"/>
                    <a:pt x="381" y="295"/>
                    <a:pt x="431" y="316"/>
                  </a:cubicBezTo>
                  <a:cubicBezTo>
                    <a:pt x="431" y="316"/>
                    <a:pt x="489" y="344"/>
                    <a:pt x="551" y="368"/>
                  </a:cubicBezTo>
                  <a:cubicBezTo>
                    <a:pt x="610" y="393"/>
                    <a:pt x="672" y="415"/>
                    <a:pt x="672" y="415"/>
                  </a:cubicBezTo>
                  <a:cubicBezTo>
                    <a:pt x="781" y="456"/>
                    <a:pt x="898" y="489"/>
                    <a:pt x="1016" y="517"/>
                  </a:cubicBezTo>
                  <a:cubicBezTo>
                    <a:pt x="1192" y="558"/>
                    <a:pt x="1357" y="564"/>
                    <a:pt x="1532" y="570"/>
                  </a:cubicBezTo>
                  <a:cubicBezTo>
                    <a:pt x="1568" y="571"/>
                    <a:pt x="1597" y="571"/>
                    <a:pt x="1622" y="571"/>
                  </a:cubicBezTo>
                  <a:cubicBezTo>
                    <a:pt x="1733" y="571"/>
                    <a:pt x="1754" y="563"/>
                    <a:pt x="1841" y="540"/>
                  </a:cubicBezTo>
                  <a:cubicBezTo>
                    <a:pt x="1480" y="537"/>
                    <a:pt x="1052" y="458"/>
                    <a:pt x="693" y="324"/>
                  </a:cubicBezTo>
                  <a:cubicBezTo>
                    <a:pt x="693" y="324"/>
                    <a:pt x="624" y="299"/>
                    <a:pt x="557" y="272"/>
                  </a:cubicBezTo>
                  <a:cubicBezTo>
                    <a:pt x="491" y="243"/>
                    <a:pt x="426" y="212"/>
                    <a:pt x="426" y="212"/>
                  </a:cubicBezTo>
                  <a:lnTo>
                    <a:pt x="377" y="187"/>
                  </a:lnTo>
                  <a:cubicBezTo>
                    <a:pt x="242" y="127"/>
                    <a:pt x="118" y="6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6"/>
            <p:cNvSpPr/>
            <p:nvPr/>
          </p:nvSpPr>
          <p:spPr>
            <a:xfrm>
              <a:off x="5393450" y="2161175"/>
              <a:ext cx="7875" cy="13375"/>
            </a:xfrm>
            <a:custGeom>
              <a:avLst/>
              <a:gdLst/>
              <a:ahLst/>
              <a:cxnLst/>
              <a:rect l="l" t="t" r="r" b="b"/>
              <a:pathLst>
                <a:path w="315" h="535" extrusionOk="0">
                  <a:moveTo>
                    <a:pt x="315" y="0"/>
                  </a:moveTo>
                  <a:cubicBezTo>
                    <a:pt x="282" y="1"/>
                    <a:pt x="176" y="59"/>
                    <a:pt x="157" y="89"/>
                  </a:cubicBezTo>
                  <a:cubicBezTo>
                    <a:pt x="157" y="89"/>
                    <a:pt x="144" y="107"/>
                    <a:pt x="132" y="124"/>
                  </a:cubicBezTo>
                  <a:lnTo>
                    <a:pt x="109" y="160"/>
                  </a:lnTo>
                  <a:cubicBezTo>
                    <a:pt x="89" y="193"/>
                    <a:pt x="69" y="228"/>
                    <a:pt x="52" y="264"/>
                  </a:cubicBezTo>
                  <a:cubicBezTo>
                    <a:pt x="26" y="318"/>
                    <a:pt x="24" y="375"/>
                    <a:pt x="12" y="430"/>
                  </a:cubicBezTo>
                  <a:cubicBezTo>
                    <a:pt x="0" y="493"/>
                    <a:pt x="2" y="496"/>
                    <a:pt x="22" y="534"/>
                  </a:cubicBezTo>
                  <a:cubicBezTo>
                    <a:pt x="64" y="425"/>
                    <a:pt x="127" y="307"/>
                    <a:pt x="189" y="207"/>
                  </a:cubicBezTo>
                  <a:cubicBezTo>
                    <a:pt x="189" y="207"/>
                    <a:pt x="201" y="188"/>
                    <a:pt x="213" y="169"/>
                  </a:cubicBezTo>
                  <a:lnTo>
                    <a:pt x="239" y="132"/>
                  </a:lnTo>
                  <a:lnTo>
                    <a:pt x="250" y="119"/>
                  </a:lnTo>
                  <a:cubicBezTo>
                    <a:pt x="265" y="92"/>
                    <a:pt x="289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6"/>
            <p:cNvSpPr/>
            <p:nvPr/>
          </p:nvSpPr>
          <p:spPr>
            <a:xfrm>
              <a:off x="5414800" y="1922250"/>
              <a:ext cx="25350" cy="16200"/>
            </a:xfrm>
            <a:custGeom>
              <a:avLst/>
              <a:gdLst/>
              <a:ahLst/>
              <a:cxnLst/>
              <a:rect l="l" t="t" r="r" b="b"/>
              <a:pathLst>
                <a:path w="1014" h="648" extrusionOk="0">
                  <a:moveTo>
                    <a:pt x="1012" y="1"/>
                  </a:moveTo>
                  <a:cubicBezTo>
                    <a:pt x="954" y="1"/>
                    <a:pt x="748" y="53"/>
                    <a:pt x="691" y="86"/>
                  </a:cubicBezTo>
                  <a:cubicBezTo>
                    <a:pt x="691" y="86"/>
                    <a:pt x="656" y="106"/>
                    <a:pt x="621" y="126"/>
                  </a:cubicBezTo>
                  <a:cubicBezTo>
                    <a:pt x="585" y="145"/>
                    <a:pt x="551" y="166"/>
                    <a:pt x="551" y="166"/>
                  </a:cubicBezTo>
                  <a:cubicBezTo>
                    <a:pt x="489" y="203"/>
                    <a:pt x="426" y="243"/>
                    <a:pt x="365" y="285"/>
                  </a:cubicBezTo>
                  <a:cubicBezTo>
                    <a:pt x="272" y="349"/>
                    <a:pt x="202" y="424"/>
                    <a:pt x="122" y="497"/>
                  </a:cubicBezTo>
                  <a:cubicBezTo>
                    <a:pt x="33" y="579"/>
                    <a:pt x="32" y="584"/>
                    <a:pt x="0" y="647"/>
                  </a:cubicBezTo>
                  <a:cubicBezTo>
                    <a:pt x="178" y="511"/>
                    <a:pt x="400" y="363"/>
                    <a:pt x="605" y="242"/>
                  </a:cubicBezTo>
                  <a:cubicBezTo>
                    <a:pt x="605" y="242"/>
                    <a:pt x="644" y="219"/>
                    <a:pt x="682" y="196"/>
                  </a:cubicBezTo>
                  <a:cubicBezTo>
                    <a:pt x="722" y="176"/>
                    <a:pt x="760" y="154"/>
                    <a:pt x="760" y="154"/>
                  </a:cubicBezTo>
                  <a:lnTo>
                    <a:pt x="791" y="139"/>
                  </a:lnTo>
                  <a:cubicBezTo>
                    <a:pt x="851" y="101"/>
                    <a:pt x="927" y="54"/>
                    <a:pt x="1013" y="1"/>
                  </a:cubicBezTo>
                  <a:cubicBezTo>
                    <a:pt x="1013" y="1"/>
                    <a:pt x="101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6"/>
            <p:cNvSpPr/>
            <p:nvPr/>
          </p:nvSpPr>
          <p:spPr>
            <a:xfrm>
              <a:off x="5486300" y="1913600"/>
              <a:ext cx="27975" cy="8650"/>
            </a:xfrm>
            <a:custGeom>
              <a:avLst/>
              <a:gdLst/>
              <a:ahLst/>
              <a:cxnLst/>
              <a:rect l="l" t="t" r="r" b="b"/>
              <a:pathLst>
                <a:path w="1119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45"/>
                    <a:pt x="199" y="172"/>
                    <a:pt x="262" y="195"/>
                  </a:cubicBezTo>
                  <a:cubicBezTo>
                    <a:pt x="262" y="195"/>
                    <a:pt x="298" y="210"/>
                    <a:pt x="336" y="223"/>
                  </a:cubicBezTo>
                  <a:cubicBezTo>
                    <a:pt x="372" y="236"/>
                    <a:pt x="410" y="249"/>
                    <a:pt x="410" y="249"/>
                  </a:cubicBezTo>
                  <a:cubicBezTo>
                    <a:pt x="476" y="272"/>
                    <a:pt x="546" y="292"/>
                    <a:pt x="618" y="310"/>
                  </a:cubicBezTo>
                  <a:cubicBezTo>
                    <a:pt x="725" y="336"/>
                    <a:pt x="825" y="336"/>
                    <a:pt x="930" y="342"/>
                  </a:cubicBezTo>
                  <a:cubicBezTo>
                    <a:pt x="967" y="345"/>
                    <a:pt x="993" y="346"/>
                    <a:pt x="1013" y="346"/>
                  </a:cubicBezTo>
                  <a:cubicBezTo>
                    <a:pt x="1057" y="346"/>
                    <a:pt x="1074" y="339"/>
                    <a:pt x="1118" y="324"/>
                  </a:cubicBezTo>
                  <a:cubicBezTo>
                    <a:pt x="902" y="295"/>
                    <a:pt x="650" y="234"/>
                    <a:pt x="433" y="159"/>
                  </a:cubicBezTo>
                  <a:cubicBezTo>
                    <a:pt x="433" y="159"/>
                    <a:pt x="392" y="145"/>
                    <a:pt x="351" y="130"/>
                  </a:cubicBezTo>
                  <a:cubicBezTo>
                    <a:pt x="311" y="114"/>
                    <a:pt x="270" y="99"/>
                    <a:pt x="270" y="99"/>
                  </a:cubicBezTo>
                  <a:lnTo>
                    <a:pt x="240" y="85"/>
                  </a:lnTo>
                  <a:cubicBezTo>
                    <a:pt x="176" y="62"/>
                    <a:pt x="93" y="3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6"/>
            <p:cNvSpPr/>
            <p:nvPr/>
          </p:nvSpPr>
          <p:spPr>
            <a:xfrm>
              <a:off x="5571200" y="1923775"/>
              <a:ext cx="8275" cy="5400"/>
            </a:xfrm>
            <a:custGeom>
              <a:avLst/>
              <a:gdLst/>
              <a:ahLst/>
              <a:cxnLst/>
              <a:rect l="l" t="t" r="r" b="b"/>
              <a:pathLst>
                <a:path w="331" h="216" extrusionOk="0">
                  <a:moveTo>
                    <a:pt x="291" y="1"/>
                  </a:moveTo>
                  <a:cubicBezTo>
                    <a:pt x="260" y="1"/>
                    <a:pt x="222" y="5"/>
                    <a:pt x="210" y="13"/>
                  </a:cubicBezTo>
                  <a:lnTo>
                    <a:pt x="167" y="42"/>
                  </a:lnTo>
                  <a:cubicBezTo>
                    <a:pt x="149" y="54"/>
                    <a:pt x="128" y="67"/>
                    <a:pt x="109" y="80"/>
                  </a:cubicBezTo>
                  <a:cubicBezTo>
                    <a:pt x="79" y="100"/>
                    <a:pt x="61" y="132"/>
                    <a:pt x="35" y="155"/>
                  </a:cubicBezTo>
                  <a:cubicBezTo>
                    <a:pt x="5" y="181"/>
                    <a:pt x="5" y="182"/>
                    <a:pt x="1" y="215"/>
                  </a:cubicBezTo>
                  <a:cubicBezTo>
                    <a:pt x="74" y="196"/>
                    <a:pt x="156" y="162"/>
                    <a:pt x="220" y="118"/>
                  </a:cubicBezTo>
                  <a:lnTo>
                    <a:pt x="269" y="84"/>
                  </a:lnTo>
                  <a:lnTo>
                    <a:pt x="278" y="79"/>
                  </a:lnTo>
                  <a:lnTo>
                    <a:pt x="278" y="78"/>
                  </a:lnTo>
                  <a:cubicBezTo>
                    <a:pt x="299" y="56"/>
                    <a:pt x="315" y="30"/>
                    <a:pt x="331" y="4"/>
                  </a:cubicBezTo>
                  <a:cubicBezTo>
                    <a:pt x="322" y="2"/>
                    <a:pt x="308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6"/>
            <p:cNvSpPr/>
            <p:nvPr/>
          </p:nvSpPr>
          <p:spPr>
            <a:xfrm>
              <a:off x="5603025" y="1927425"/>
              <a:ext cx="9100" cy="4725"/>
            </a:xfrm>
            <a:custGeom>
              <a:avLst/>
              <a:gdLst/>
              <a:ahLst/>
              <a:cxnLst/>
              <a:rect l="l" t="t" r="r" b="b"/>
              <a:pathLst>
                <a:path w="364" h="189" extrusionOk="0">
                  <a:moveTo>
                    <a:pt x="287" y="1"/>
                  </a:moveTo>
                  <a:cubicBezTo>
                    <a:pt x="267" y="1"/>
                    <a:pt x="248" y="3"/>
                    <a:pt x="240" y="7"/>
                  </a:cubicBezTo>
                  <a:lnTo>
                    <a:pt x="193" y="31"/>
                  </a:lnTo>
                  <a:cubicBezTo>
                    <a:pt x="172" y="42"/>
                    <a:pt x="151" y="53"/>
                    <a:pt x="128" y="64"/>
                  </a:cubicBezTo>
                  <a:cubicBezTo>
                    <a:pt x="96" y="80"/>
                    <a:pt x="74" y="111"/>
                    <a:pt x="44" y="131"/>
                  </a:cubicBezTo>
                  <a:cubicBezTo>
                    <a:pt x="9" y="154"/>
                    <a:pt x="9" y="156"/>
                    <a:pt x="0" y="188"/>
                  </a:cubicBezTo>
                  <a:cubicBezTo>
                    <a:pt x="77" y="176"/>
                    <a:pt x="166" y="150"/>
                    <a:pt x="237" y="113"/>
                  </a:cubicBezTo>
                  <a:lnTo>
                    <a:pt x="290" y="84"/>
                  </a:lnTo>
                  <a:lnTo>
                    <a:pt x="301" y="79"/>
                  </a:lnTo>
                  <a:cubicBezTo>
                    <a:pt x="326" y="60"/>
                    <a:pt x="345" y="36"/>
                    <a:pt x="364" y="11"/>
                  </a:cubicBezTo>
                  <a:cubicBezTo>
                    <a:pt x="350" y="4"/>
                    <a:pt x="31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6"/>
            <p:cNvSpPr/>
            <p:nvPr/>
          </p:nvSpPr>
          <p:spPr>
            <a:xfrm>
              <a:off x="5441225" y="1873775"/>
              <a:ext cx="15525" cy="18850"/>
            </a:xfrm>
            <a:custGeom>
              <a:avLst/>
              <a:gdLst/>
              <a:ahLst/>
              <a:cxnLst/>
              <a:rect l="l" t="t" r="r" b="b"/>
              <a:pathLst>
                <a:path w="621" h="75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46"/>
                    <a:pt x="72" y="209"/>
                    <a:pt x="106" y="252"/>
                  </a:cubicBezTo>
                  <a:lnTo>
                    <a:pt x="186" y="353"/>
                  </a:lnTo>
                  <a:cubicBezTo>
                    <a:pt x="222" y="398"/>
                    <a:pt x="260" y="444"/>
                    <a:pt x="299" y="491"/>
                  </a:cubicBezTo>
                  <a:cubicBezTo>
                    <a:pt x="358" y="559"/>
                    <a:pt x="426" y="607"/>
                    <a:pt x="488" y="667"/>
                  </a:cubicBezTo>
                  <a:cubicBezTo>
                    <a:pt x="561" y="734"/>
                    <a:pt x="564" y="735"/>
                    <a:pt x="620" y="753"/>
                  </a:cubicBezTo>
                  <a:cubicBezTo>
                    <a:pt x="473" y="567"/>
                    <a:pt x="352" y="415"/>
                    <a:pt x="254" y="292"/>
                  </a:cubicBezTo>
                  <a:lnTo>
                    <a:pt x="164" y="177"/>
                  </a:lnTo>
                  <a:lnTo>
                    <a:pt x="148" y="154"/>
                  </a:lnTo>
                  <a:cubicBezTo>
                    <a:pt x="99" y="98"/>
                    <a:pt x="51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6"/>
            <p:cNvSpPr/>
            <p:nvPr/>
          </p:nvSpPr>
          <p:spPr>
            <a:xfrm>
              <a:off x="5613025" y="2545400"/>
              <a:ext cx="95075" cy="25725"/>
            </a:xfrm>
            <a:custGeom>
              <a:avLst/>
              <a:gdLst/>
              <a:ahLst/>
              <a:cxnLst/>
              <a:rect l="l" t="t" r="r" b="b"/>
              <a:pathLst>
                <a:path w="3803" h="1029" extrusionOk="0">
                  <a:moveTo>
                    <a:pt x="836" y="1"/>
                  </a:moveTo>
                  <a:cubicBezTo>
                    <a:pt x="681" y="1"/>
                    <a:pt x="530" y="33"/>
                    <a:pt x="392" y="122"/>
                  </a:cubicBezTo>
                  <a:cubicBezTo>
                    <a:pt x="19" y="365"/>
                    <a:pt x="1" y="892"/>
                    <a:pt x="455" y="1027"/>
                  </a:cubicBezTo>
                  <a:cubicBezTo>
                    <a:pt x="457" y="1028"/>
                    <a:pt x="459" y="1028"/>
                    <a:pt x="461" y="1028"/>
                  </a:cubicBezTo>
                  <a:cubicBezTo>
                    <a:pt x="481" y="1028"/>
                    <a:pt x="493" y="998"/>
                    <a:pt x="472" y="987"/>
                  </a:cubicBezTo>
                  <a:cubicBezTo>
                    <a:pt x="265" y="421"/>
                    <a:pt x="359" y="137"/>
                    <a:pt x="756" y="137"/>
                  </a:cubicBezTo>
                  <a:cubicBezTo>
                    <a:pt x="866" y="137"/>
                    <a:pt x="999" y="159"/>
                    <a:pt x="1155" y="203"/>
                  </a:cubicBezTo>
                  <a:cubicBezTo>
                    <a:pt x="1288" y="243"/>
                    <a:pt x="1418" y="290"/>
                    <a:pt x="1546" y="340"/>
                  </a:cubicBezTo>
                  <a:cubicBezTo>
                    <a:pt x="1778" y="418"/>
                    <a:pt x="1998" y="490"/>
                    <a:pt x="2242" y="522"/>
                  </a:cubicBezTo>
                  <a:cubicBezTo>
                    <a:pt x="2373" y="539"/>
                    <a:pt x="2503" y="548"/>
                    <a:pt x="2632" y="548"/>
                  </a:cubicBezTo>
                  <a:cubicBezTo>
                    <a:pt x="3007" y="548"/>
                    <a:pt x="3373" y="472"/>
                    <a:pt x="3717" y="306"/>
                  </a:cubicBezTo>
                  <a:cubicBezTo>
                    <a:pt x="3802" y="265"/>
                    <a:pt x="3752" y="145"/>
                    <a:pt x="3671" y="145"/>
                  </a:cubicBezTo>
                  <a:cubicBezTo>
                    <a:pt x="3664" y="145"/>
                    <a:pt x="3658" y="145"/>
                    <a:pt x="3651" y="147"/>
                  </a:cubicBezTo>
                  <a:cubicBezTo>
                    <a:pt x="3277" y="235"/>
                    <a:pt x="2946" y="277"/>
                    <a:pt x="2620" y="277"/>
                  </a:cubicBezTo>
                  <a:cubicBezTo>
                    <a:pt x="2227" y="277"/>
                    <a:pt x="1842" y="215"/>
                    <a:pt x="1400" y="97"/>
                  </a:cubicBezTo>
                  <a:cubicBezTo>
                    <a:pt x="1220" y="49"/>
                    <a:pt x="1026" y="1"/>
                    <a:pt x="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6"/>
            <p:cNvSpPr/>
            <p:nvPr/>
          </p:nvSpPr>
          <p:spPr>
            <a:xfrm>
              <a:off x="5588275" y="2557075"/>
              <a:ext cx="36950" cy="21850"/>
            </a:xfrm>
            <a:custGeom>
              <a:avLst/>
              <a:gdLst/>
              <a:ahLst/>
              <a:cxnLst/>
              <a:rect l="l" t="t" r="r" b="b"/>
              <a:pathLst>
                <a:path w="1478" h="874" extrusionOk="0">
                  <a:moveTo>
                    <a:pt x="131" y="0"/>
                  </a:moveTo>
                  <a:cubicBezTo>
                    <a:pt x="103" y="0"/>
                    <a:pt x="74" y="17"/>
                    <a:pt x="68" y="45"/>
                  </a:cubicBezTo>
                  <a:cubicBezTo>
                    <a:pt x="0" y="366"/>
                    <a:pt x="274" y="701"/>
                    <a:pt x="560" y="814"/>
                  </a:cubicBezTo>
                  <a:cubicBezTo>
                    <a:pt x="659" y="854"/>
                    <a:pt x="764" y="873"/>
                    <a:pt x="867" y="873"/>
                  </a:cubicBezTo>
                  <a:cubicBezTo>
                    <a:pt x="1098" y="873"/>
                    <a:pt x="1322" y="776"/>
                    <a:pt x="1463" y="582"/>
                  </a:cubicBezTo>
                  <a:cubicBezTo>
                    <a:pt x="1477" y="561"/>
                    <a:pt x="1457" y="538"/>
                    <a:pt x="1436" y="538"/>
                  </a:cubicBezTo>
                  <a:cubicBezTo>
                    <a:pt x="1432" y="538"/>
                    <a:pt x="1427" y="539"/>
                    <a:pt x="1423" y="542"/>
                  </a:cubicBezTo>
                  <a:lnTo>
                    <a:pt x="1424" y="542"/>
                  </a:lnTo>
                  <a:cubicBezTo>
                    <a:pt x="1263" y="636"/>
                    <a:pt x="1079" y="708"/>
                    <a:pt x="896" y="708"/>
                  </a:cubicBezTo>
                  <a:cubicBezTo>
                    <a:pt x="794" y="708"/>
                    <a:pt x="693" y="686"/>
                    <a:pt x="596" y="634"/>
                  </a:cubicBezTo>
                  <a:cubicBezTo>
                    <a:pt x="346" y="498"/>
                    <a:pt x="282" y="272"/>
                    <a:pt x="180" y="30"/>
                  </a:cubicBezTo>
                  <a:cubicBezTo>
                    <a:pt x="171" y="10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6"/>
            <p:cNvSpPr/>
            <p:nvPr/>
          </p:nvSpPr>
          <p:spPr>
            <a:xfrm>
              <a:off x="5581500" y="2562650"/>
              <a:ext cx="10875" cy="15050"/>
            </a:xfrm>
            <a:custGeom>
              <a:avLst/>
              <a:gdLst/>
              <a:ahLst/>
              <a:cxnLst/>
              <a:rect l="l" t="t" r="r" b="b"/>
              <a:pathLst>
                <a:path w="435" h="602" extrusionOk="0">
                  <a:moveTo>
                    <a:pt x="407" y="1"/>
                  </a:moveTo>
                  <a:cubicBezTo>
                    <a:pt x="404" y="1"/>
                    <a:pt x="401" y="1"/>
                    <a:pt x="398" y="3"/>
                  </a:cubicBezTo>
                  <a:cubicBezTo>
                    <a:pt x="287" y="56"/>
                    <a:pt x="210" y="138"/>
                    <a:pt x="141" y="239"/>
                  </a:cubicBezTo>
                  <a:cubicBezTo>
                    <a:pt x="76" y="332"/>
                    <a:pt x="1" y="445"/>
                    <a:pt x="9" y="564"/>
                  </a:cubicBezTo>
                  <a:cubicBezTo>
                    <a:pt x="12" y="585"/>
                    <a:pt x="30" y="601"/>
                    <a:pt x="48" y="601"/>
                  </a:cubicBezTo>
                  <a:cubicBezTo>
                    <a:pt x="57" y="601"/>
                    <a:pt x="66" y="598"/>
                    <a:pt x="73" y="590"/>
                  </a:cubicBezTo>
                  <a:cubicBezTo>
                    <a:pt x="147" y="512"/>
                    <a:pt x="177" y="403"/>
                    <a:pt x="232" y="312"/>
                  </a:cubicBezTo>
                  <a:cubicBezTo>
                    <a:pt x="293" y="215"/>
                    <a:pt x="366" y="127"/>
                    <a:pt x="426" y="30"/>
                  </a:cubicBezTo>
                  <a:cubicBezTo>
                    <a:pt x="434" y="15"/>
                    <a:pt x="422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6"/>
            <p:cNvSpPr/>
            <p:nvPr/>
          </p:nvSpPr>
          <p:spPr>
            <a:xfrm>
              <a:off x="5565950" y="2525975"/>
              <a:ext cx="27375" cy="50500"/>
            </a:xfrm>
            <a:custGeom>
              <a:avLst/>
              <a:gdLst/>
              <a:ahLst/>
              <a:cxnLst/>
              <a:rect l="l" t="t" r="r" b="b"/>
              <a:pathLst>
                <a:path w="1095" h="2020" extrusionOk="0">
                  <a:moveTo>
                    <a:pt x="1034" y="0"/>
                  </a:moveTo>
                  <a:cubicBezTo>
                    <a:pt x="1029" y="0"/>
                    <a:pt x="1023" y="1"/>
                    <a:pt x="1017" y="4"/>
                  </a:cubicBezTo>
                  <a:cubicBezTo>
                    <a:pt x="565" y="202"/>
                    <a:pt x="118" y="639"/>
                    <a:pt x="52" y="1149"/>
                  </a:cubicBezTo>
                  <a:cubicBezTo>
                    <a:pt x="1" y="1544"/>
                    <a:pt x="238" y="2004"/>
                    <a:pt x="671" y="2019"/>
                  </a:cubicBezTo>
                  <a:cubicBezTo>
                    <a:pt x="672" y="2019"/>
                    <a:pt x="672" y="2019"/>
                    <a:pt x="672" y="2019"/>
                  </a:cubicBezTo>
                  <a:cubicBezTo>
                    <a:pt x="706" y="2019"/>
                    <a:pt x="722" y="1968"/>
                    <a:pt x="690" y="1953"/>
                  </a:cubicBezTo>
                  <a:cubicBezTo>
                    <a:pt x="197" y="1727"/>
                    <a:pt x="66" y="1251"/>
                    <a:pt x="335" y="781"/>
                  </a:cubicBezTo>
                  <a:cubicBezTo>
                    <a:pt x="512" y="471"/>
                    <a:pt x="813" y="302"/>
                    <a:pt x="1065" y="65"/>
                  </a:cubicBezTo>
                  <a:cubicBezTo>
                    <a:pt x="1095" y="37"/>
                    <a:pt x="1067" y="0"/>
                    <a:pt x="1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6"/>
            <p:cNvSpPr/>
            <p:nvPr/>
          </p:nvSpPr>
          <p:spPr>
            <a:xfrm>
              <a:off x="5524850" y="2563000"/>
              <a:ext cx="43825" cy="18625"/>
            </a:xfrm>
            <a:custGeom>
              <a:avLst/>
              <a:gdLst/>
              <a:ahLst/>
              <a:cxnLst/>
              <a:rect l="l" t="t" r="r" b="b"/>
              <a:pathLst>
                <a:path w="1753" h="745" extrusionOk="0">
                  <a:moveTo>
                    <a:pt x="1740" y="1"/>
                  </a:moveTo>
                  <a:cubicBezTo>
                    <a:pt x="1737" y="1"/>
                    <a:pt x="1735" y="1"/>
                    <a:pt x="1734" y="3"/>
                  </a:cubicBezTo>
                  <a:cubicBezTo>
                    <a:pt x="1524" y="217"/>
                    <a:pt x="1313" y="414"/>
                    <a:pt x="1019" y="501"/>
                  </a:cubicBezTo>
                  <a:cubicBezTo>
                    <a:pt x="925" y="529"/>
                    <a:pt x="836" y="540"/>
                    <a:pt x="750" y="540"/>
                  </a:cubicBezTo>
                  <a:cubicBezTo>
                    <a:pt x="520" y="540"/>
                    <a:pt x="308" y="462"/>
                    <a:pt x="66" y="421"/>
                  </a:cubicBezTo>
                  <a:cubicBezTo>
                    <a:pt x="64" y="421"/>
                    <a:pt x="61" y="421"/>
                    <a:pt x="58" y="421"/>
                  </a:cubicBezTo>
                  <a:cubicBezTo>
                    <a:pt x="24" y="421"/>
                    <a:pt x="0" y="459"/>
                    <a:pt x="27" y="490"/>
                  </a:cubicBezTo>
                  <a:cubicBezTo>
                    <a:pt x="187" y="668"/>
                    <a:pt x="408" y="744"/>
                    <a:pt x="640" y="744"/>
                  </a:cubicBezTo>
                  <a:cubicBezTo>
                    <a:pt x="1108" y="744"/>
                    <a:pt x="1618" y="432"/>
                    <a:pt x="1750" y="14"/>
                  </a:cubicBezTo>
                  <a:cubicBezTo>
                    <a:pt x="1752" y="7"/>
                    <a:pt x="1746" y="1"/>
                    <a:pt x="1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6"/>
            <p:cNvSpPr/>
            <p:nvPr/>
          </p:nvSpPr>
          <p:spPr>
            <a:xfrm>
              <a:off x="5525725" y="2528875"/>
              <a:ext cx="51900" cy="45800"/>
            </a:xfrm>
            <a:custGeom>
              <a:avLst/>
              <a:gdLst/>
              <a:ahLst/>
              <a:cxnLst/>
              <a:rect l="l" t="t" r="r" b="b"/>
              <a:pathLst>
                <a:path w="2076" h="1832" extrusionOk="0">
                  <a:moveTo>
                    <a:pt x="1982" y="1"/>
                  </a:moveTo>
                  <a:cubicBezTo>
                    <a:pt x="1978" y="1"/>
                    <a:pt x="1973" y="1"/>
                    <a:pt x="1969" y="2"/>
                  </a:cubicBezTo>
                  <a:cubicBezTo>
                    <a:pt x="1546" y="93"/>
                    <a:pt x="1156" y="384"/>
                    <a:pt x="872" y="702"/>
                  </a:cubicBezTo>
                  <a:cubicBezTo>
                    <a:pt x="548" y="1066"/>
                    <a:pt x="410" y="1486"/>
                    <a:pt x="17" y="1793"/>
                  </a:cubicBezTo>
                  <a:cubicBezTo>
                    <a:pt x="1" y="1806"/>
                    <a:pt x="15" y="1830"/>
                    <a:pt x="32" y="1831"/>
                  </a:cubicBezTo>
                  <a:cubicBezTo>
                    <a:pt x="40" y="1831"/>
                    <a:pt x="48" y="1831"/>
                    <a:pt x="56" y="1831"/>
                  </a:cubicBezTo>
                  <a:cubicBezTo>
                    <a:pt x="396" y="1831"/>
                    <a:pt x="561" y="1419"/>
                    <a:pt x="717" y="1170"/>
                  </a:cubicBezTo>
                  <a:cubicBezTo>
                    <a:pt x="1044" y="646"/>
                    <a:pt x="1480" y="383"/>
                    <a:pt x="2015" y="115"/>
                  </a:cubicBezTo>
                  <a:cubicBezTo>
                    <a:pt x="2076" y="84"/>
                    <a:pt x="2040" y="1"/>
                    <a:pt x="1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6"/>
            <p:cNvSpPr/>
            <p:nvPr/>
          </p:nvSpPr>
          <p:spPr>
            <a:xfrm>
              <a:off x="5535850" y="2538150"/>
              <a:ext cx="12600" cy="23000"/>
            </a:xfrm>
            <a:custGeom>
              <a:avLst/>
              <a:gdLst/>
              <a:ahLst/>
              <a:cxnLst/>
              <a:rect l="l" t="t" r="r" b="b"/>
              <a:pathLst>
                <a:path w="504" h="920" extrusionOk="0">
                  <a:moveTo>
                    <a:pt x="460" y="1"/>
                  </a:moveTo>
                  <a:cubicBezTo>
                    <a:pt x="295" y="1"/>
                    <a:pt x="160" y="209"/>
                    <a:pt x="102" y="344"/>
                  </a:cubicBezTo>
                  <a:cubicBezTo>
                    <a:pt x="27" y="519"/>
                    <a:pt x="0" y="742"/>
                    <a:pt x="106" y="907"/>
                  </a:cubicBezTo>
                  <a:cubicBezTo>
                    <a:pt x="112" y="916"/>
                    <a:pt x="122" y="920"/>
                    <a:pt x="131" y="920"/>
                  </a:cubicBezTo>
                  <a:cubicBezTo>
                    <a:pt x="145" y="920"/>
                    <a:pt x="158" y="911"/>
                    <a:pt x="157" y="893"/>
                  </a:cubicBezTo>
                  <a:cubicBezTo>
                    <a:pt x="144" y="718"/>
                    <a:pt x="130" y="554"/>
                    <a:pt x="209" y="389"/>
                  </a:cubicBezTo>
                  <a:cubicBezTo>
                    <a:pt x="277" y="245"/>
                    <a:pt x="416" y="176"/>
                    <a:pt x="491" y="48"/>
                  </a:cubicBezTo>
                  <a:cubicBezTo>
                    <a:pt x="503" y="27"/>
                    <a:pt x="488" y="2"/>
                    <a:pt x="465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6"/>
            <p:cNvSpPr/>
            <p:nvPr/>
          </p:nvSpPr>
          <p:spPr>
            <a:xfrm>
              <a:off x="5526775" y="2536275"/>
              <a:ext cx="21350" cy="7350"/>
            </a:xfrm>
            <a:custGeom>
              <a:avLst/>
              <a:gdLst/>
              <a:ahLst/>
              <a:cxnLst/>
              <a:rect l="l" t="t" r="r" b="b"/>
              <a:pathLst>
                <a:path w="854" h="294" extrusionOk="0">
                  <a:moveTo>
                    <a:pt x="44" y="0"/>
                  </a:moveTo>
                  <a:cubicBezTo>
                    <a:pt x="24" y="0"/>
                    <a:pt x="0" y="21"/>
                    <a:pt x="3" y="43"/>
                  </a:cubicBezTo>
                  <a:cubicBezTo>
                    <a:pt x="23" y="198"/>
                    <a:pt x="227" y="265"/>
                    <a:pt x="362" y="285"/>
                  </a:cubicBezTo>
                  <a:cubicBezTo>
                    <a:pt x="399" y="290"/>
                    <a:pt x="437" y="293"/>
                    <a:pt x="474" y="293"/>
                  </a:cubicBezTo>
                  <a:cubicBezTo>
                    <a:pt x="600" y="293"/>
                    <a:pt x="724" y="259"/>
                    <a:pt x="823" y="177"/>
                  </a:cubicBezTo>
                  <a:cubicBezTo>
                    <a:pt x="854" y="151"/>
                    <a:pt x="826" y="107"/>
                    <a:pt x="793" y="107"/>
                  </a:cubicBezTo>
                  <a:cubicBezTo>
                    <a:pt x="790" y="107"/>
                    <a:pt x="787" y="108"/>
                    <a:pt x="784" y="108"/>
                  </a:cubicBezTo>
                  <a:cubicBezTo>
                    <a:pt x="692" y="130"/>
                    <a:pt x="603" y="149"/>
                    <a:pt x="513" y="149"/>
                  </a:cubicBezTo>
                  <a:cubicBezTo>
                    <a:pt x="463" y="149"/>
                    <a:pt x="413" y="143"/>
                    <a:pt x="361" y="129"/>
                  </a:cubicBezTo>
                  <a:cubicBezTo>
                    <a:pt x="252" y="100"/>
                    <a:pt x="157" y="5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6"/>
            <p:cNvSpPr/>
            <p:nvPr/>
          </p:nvSpPr>
          <p:spPr>
            <a:xfrm>
              <a:off x="5527225" y="2522450"/>
              <a:ext cx="33300" cy="15400"/>
            </a:xfrm>
            <a:custGeom>
              <a:avLst/>
              <a:gdLst/>
              <a:ahLst/>
              <a:cxnLst/>
              <a:rect l="l" t="t" r="r" b="b"/>
              <a:pathLst>
                <a:path w="1332" h="616" extrusionOk="0">
                  <a:moveTo>
                    <a:pt x="1267" y="1"/>
                  </a:moveTo>
                  <a:cubicBezTo>
                    <a:pt x="1266" y="1"/>
                    <a:pt x="1265" y="1"/>
                    <a:pt x="1263" y="1"/>
                  </a:cubicBezTo>
                  <a:cubicBezTo>
                    <a:pt x="1061" y="15"/>
                    <a:pt x="878" y="131"/>
                    <a:pt x="696" y="213"/>
                  </a:cubicBezTo>
                  <a:cubicBezTo>
                    <a:pt x="463" y="317"/>
                    <a:pt x="226" y="417"/>
                    <a:pt x="22" y="568"/>
                  </a:cubicBezTo>
                  <a:cubicBezTo>
                    <a:pt x="0" y="584"/>
                    <a:pt x="10" y="616"/>
                    <a:pt x="35" y="616"/>
                  </a:cubicBezTo>
                  <a:cubicBezTo>
                    <a:pt x="37" y="616"/>
                    <a:pt x="39" y="616"/>
                    <a:pt x="42" y="615"/>
                  </a:cubicBezTo>
                  <a:cubicBezTo>
                    <a:pt x="268" y="573"/>
                    <a:pt x="479" y="482"/>
                    <a:pt x="690" y="392"/>
                  </a:cubicBezTo>
                  <a:cubicBezTo>
                    <a:pt x="891" y="307"/>
                    <a:pt x="1140" y="241"/>
                    <a:pt x="1300" y="91"/>
                  </a:cubicBezTo>
                  <a:cubicBezTo>
                    <a:pt x="1332" y="61"/>
                    <a:pt x="131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6"/>
            <p:cNvSpPr/>
            <p:nvPr/>
          </p:nvSpPr>
          <p:spPr>
            <a:xfrm>
              <a:off x="5547950" y="2492075"/>
              <a:ext cx="60325" cy="33925"/>
            </a:xfrm>
            <a:custGeom>
              <a:avLst/>
              <a:gdLst/>
              <a:ahLst/>
              <a:cxnLst/>
              <a:rect l="l" t="t" r="r" b="b"/>
              <a:pathLst>
                <a:path w="2413" h="1357" extrusionOk="0">
                  <a:moveTo>
                    <a:pt x="1367" y="0"/>
                  </a:moveTo>
                  <a:cubicBezTo>
                    <a:pt x="1185" y="0"/>
                    <a:pt x="1003" y="40"/>
                    <a:pt x="838" y="126"/>
                  </a:cubicBezTo>
                  <a:cubicBezTo>
                    <a:pt x="446" y="328"/>
                    <a:pt x="1" y="1211"/>
                    <a:pt x="679" y="1355"/>
                  </a:cubicBezTo>
                  <a:cubicBezTo>
                    <a:pt x="683" y="1356"/>
                    <a:pt x="686" y="1356"/>
                    <a:pt x="690" y="1356"/>
                  </a:cubicBezTo>
                  <a:cubicBezTo>
                    <a:pt x="730" y="1356"/>
                    <a:pt x="755" y="1309"/>
                    <a:pt x="725" y="1275"/>
                  </a:cubicBezTo>
                  <a:cubicBezTo>
                    <a:pt x="282" y="781"/>
                    <a:pt x="683" y="230"/>
                    <a:pt x="1264" y="145"/>
                  </a:cubicBezTo>
                  <a:cubicBezTo>
                    <a:pt x="1320" y="137"/>
                    <a:pt x="1375" y="133"/>
                    <a:pt x="1430" y="133"/>
                  </a:cubicBezTo>
                  <a:cubicBezTo>
                    <a:pt x="1794" y="133"/>
                    <a:pt x="2128" y="307"/>
                    <a:pt x="2368" y="590"/>
                  </a:cubicBezTo>
                  <a:cubicBezTo>
                    <a:pt x="2372" y="595"/>
                    <a:pt x="2377" y="597"/>
                    <a:pt x="2382" y="597"/>
                  </a:cubicBezTo>
                  <a:cubicBezTo>
                    <a:pt x="2397" y="597"/>
                    <a:pt x="2412" y="579"/>
                    <a:pt x="2402" y="563"/>
                  </a:cubicBezTo>
                  <a:cubicBezTo>
                    <a:pt x="2186" y="206"/>
                    <a:pt x="1777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6"/>
            <p:cNvSpPr/>
            <p:nvPr/>
          </p:nvSpPr>
          <p:spPr>
            <a:xfrm>
              <a:off x="5529225" y="2471750"/>
              <a:ext cx="76650" cy="54525"/>
            </a:xfrm>
            <a:custGeom>
              <a:avLst/>
              <a:gdLst/>
              <a:ahLst/>
              <a:cxnLst/>
              <a:rect l="l" t="t" r="r" b="b"/>
              <a:pathLst>
                <a:path w="3066" h="2181" extrusionOk="0">
                  <a:moveTo>
                    <a:pt x="1536" y="0"/>
                  </a:moveTo>
                  <a:cubicBezTo>
                    <a:pt x="1168" y="0"/>
                    <a:pt x="809" y="139"/>
                    <a:pt x="535" y="470"/>
                  </a:cubicBezTo>
                  <a:cubicBezTo>
                    <a:pt x="1" y="1115"/>
                    <a:pt x="437" y="2180"/>
                    <a:pt x="1252" y="2180"/>
                  </a:cubicBezTo>
                  <a:cubicBezTo>
                    <a:pt x="1317" y="2180"/>
                    <a:pt x="1384" y="2174"/>
                    <a:pt x="1453" y="2160"/>
                  </a:cubicBezTo>
                  <a:cubicBezTo>
                    <a:pt x="1482" y="2153"/>
                    <a:pt x="1483" y="2106"/>
                    <a:pt x="1453" y="2100"/>
                  </a:cubicBezTo>
                  <a:cubicBezTo>
                    <a:pt x="1044" y="2027"/>
                    <a:pt x="702" y="1882"/>
                    <a:pt x="524" y="1477"/>
                  </a:cubicBezTo>
                  <a:cubicBezTo>
                    <a:pt x="298" y="967"/>
                    <a:pt x="622" y="458"/>
                    <a:pt x="1094" y="265"/>
                  </a:cubicBezTo>
                  <a:cubicBezTo>
                    <a:pt x="1258" y="198"/>
                    <a:pt x="1418" y="168"/>
                    <a:pt x="1574" y="168"/>
                  </a:cubicBezTo>
                  <a:cubicBezTo>
                    <a:pt x="2089" y="168"/>
                    <a:pt x="2555" y="493"/>
                    <a:pt x="2949" y="851"/>
                  </a:cubicBezTo>
                  <a:cubicBezTo>
                    <a:pt x="2963" y="863"/>
                    <a:pt x="2977" y="868"/>
                    <a:pt x="2990" y="868"/>
                  </a:cubicBezTo>
                  <a:cubicBezTo>
                    <a:pt x="3033" y="868"/>
                    <a:pt x="3065" y="814"/>
                    <a:pt x="3031" y="770"/>
                  </a:cubicBezTo>
                  <a:cubicBezTo>
                    <a:pt x="2682" y="321"/>
                    <a:pt x="2097" y="0"/>
                    <a:pt x="1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6"/>
            <p:cNvSpPr/>
            <p:nvPr/>
          </p:nvSpPr>
          <p:spPr>
            <a:xfrm>
              <a:off x="5513425" y="2487350"/>
              <a:ext cx="27325" cy="27025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1063" y="1"/>
                  </a:moveTo>
                  <a:cubicBezTo>
                    <a:pt x="1055" y="1"/>
                    <a:pt x="1047" y="4"/>
                    <a:pt x="1042" y="13"/>
                  </a:cubicBezTo>
                  <a:cubicBezTo>
                    <a:pt x="914" y="233"/>
                    <a:pt x="787" y="441"/>
                    <a:pt x="600" y="617"/>
                  </a:cubicBezTo>
                  <a:cubicBezTo>
                    <a:pt x="426" y="780"/>
                    <a:pt x="197" y="857"/>
                    <a:pt x="27" y="1013"/>
                  </a:cubicBezTo>
                  <a:cubicBezTo>
                    <a:pt x="1" y="1037"/>
                    <a:pt x="22" y="1080"/>
                    <a:pt x="54" y="1080"/>
                  </a:cubicBezTo>
                  <a:cubicBezTo>
                    <a:pt x="289" y="1080"/>
                    <a:pt x="537" y="872"/>
                    <a:pt x="696" y="713"/>
                  </a:cubicBezTo>
                  <a:cubicBezTo>
                    <a:pt x="881" y="527"/>
                    <a:pt x="1035" y="291"/>
                    <a:pt x="1089" y="33"/>
                  </a:cubicBezTo>
                  <a:cubicBezTo>
                    <a:pt x="1092" y="15"/>
                    <a:pt x="1077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6"/>
            <p:cNvSpPr/>
            <p:nvPr/>
          </p:nvSpPr>
          <p:spPr>
            <a:xfrm>
              <a:off x="5501250" y="2480600"/>
              <a:ext cx="25800" cy="33750"/>
            </a:xfrm>
            <a:custGeom>
              <a:avLst/>
              <a:gdLst/>
              <a:ahLst/>
              <a:cxnLst/>
              <a:rect l="l" t="t" r="r" b="b"/>
              <a:pathLst>
                <a:path w="1032" h="1350" extrusionOk="0">
                  <a:moveTo>
                    <a:pt x="580" y="1"/>
                  </a:moveTo>
                  <a:cubicBezTo>
                    <a:pt x="435" y="1"/>
                    <a:pt x="317" y="154"/>
                    <a:pt x="293" y="303"/>
                  </a:cubicBezTo>
                  <a:cubicBezTo>
                    <a:pt x="272" y="440"/>
                    <a:pt x="332" y="570"/>
                    <a:pt x="391" y="690"/>
                  </a:cubicBezTo>
                  <a:cubicBezTo>
                    <a:pt x="504" y="919"/>
                    <a:pt x="566" y="1065"/>
                    <a:pt x="488" y="1315"/>
                  </a:cubicBezTo>
                  <a:cubicBezTo>
                    <a:pt x="482" y="1334"/>
                    <a:pt x="499" y="1349"/>
                    <a:pt x="516" y="1349"/>
                  </a:cubicBezTo>
                  <a:cubicBezTo>
                    <a:pt x="520" y="1349"/>
                    <a:pt x="524" y="1348"/>
                    <a:pt x="528" y="1346"/>
                  </a:cubicBezTo>
                  <a:cubicBezTo>
                    <a:pt x="1032" y="1068"/>
                    <a:pt x="0" y="260"/>
                    <a:pt x="665" y="97"/>
                  </a:cubicBezTo>
                  <a:cubicBezTo>
                    <a:pt x="698" y="89"/>
                    <a:pt x="707" y="38"/>
                    <a:pt x="675" y="23"/>
                  </a:cubicBezTo>
                  <a:cubicBezTo>
                    <a:pt x="643" y="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6"/>
            <p:cNvSpPr/>
            <p:nvPr/>
          </p:nvSpPr>
          <p:spPr>
            <a:xfrm>
              <a:off x="5474800" y="2482925"/>
              <a:ext cx="36775" cy="17575"/>
            </a:xfrm>
            <a:custGeom>
              <a:avLst/>
              <a:gdLst/>
              <a:ahLst/>
              <a:cxnLst/>
              <a:rect l="l" t="t" r="r" b="b"/>
              <a:pathLst>
                <a:path w="1471" h="703" extrusionOk="0">
                  <a:moveTo>
                    <a:pt x="120" y="1"/>
                  </a:moveTo>
                  <a:cubicBezTo>
                    <a:pt x="110" y="1"/>
                    <a:pt x="101" y="7"/>
                    <a:pt x="98" y="17"/>
                  </a:cubicBezTo>
                  <a:cubicBezTo>
                    <a:pt x="1" y="349"/>
                    <a:pt x="385" y="639"/>
                    <a:pt x="674" y="691"/>
                  </a:cubicBezTo>
                  <a:cubicBezTo>
                    <a:pt x="719" y="699"/>
                    <a:pt x="765" y="703"/>
                    <a:pt x="810" y="703"/>
                  </a:cubicBezTo>
                  <a:cubicBezTo>
                    <a:pt x="1091" y="703"/>
                    <a:pt x="1378" y="556"/>
                    <a:pt x="1467" y="279"/>
                  </a:cubicBezTo>
                  <a:cubicBezTo>
                    <a:pt x="1470" y="269"/>
                    <a:pt x="1461" y="257"/>
                    <a:pt x="1451" y="257"/>
                  </a:cubicBezTo>
                  <a:cubicBezTo>
                    <a:pt x="1448" y="257"/>
                    <a:pt x="1445" y="258"/>
                    <a:pt x="1442" y="260"/>
                  </a:cubicBezTo>
                  <a:cubicBezTo>
                    <a:pt x="1264" y="396"/>
                    <a:pt x="1064" y="524"/>
                    <a:pt x="841" y="524"/>
                  </a:cubicBezTo>
                  <a:cubicBezTo>
                    <a:pt x="791" y="524"/>
                    <a:pt x="740" y="518"/>
                    <a:pt x="688" y="504"/>
                  </a:cubicBezTo>
                  <a:cubicBezTo>
                    <a:pt x="414" y="429"/>
                    <a:pt x="315" y="193"/>
                    <a:pt x="135" y="7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6"/>
            <p:cNvSpPr/>
            <p:nvPr/>
          </p:nvSpPr>
          <p:spPr>
            <a:xfrm>
              <a:off x="5476950" y="2463225"/>
              <a:ext cx="31850" cy="24025"/>
            </a:xfrm>
            <a:custGeom>
              <a:avLst/>
              <a:gdLst/>
              <a:ahLst/>
              <a:cxnLst/>
              <a:rect l="l" t="t" r="r" b="b"/>
              <a:pathLst>
                <a:path w="1274" h="961" extrusionOk="0">
                  <a:moveTo>
                    <a:pt x="1075" y="1"/>
                  </a:moveTo>
                  <a:cubicBezTo>
                    <a:pt x="937" y="1"/>
                    <a:pt x="807" y="85"/>
                    <a:pt x="714" y="194"/>
                  </a:cubicBezTo>
                  <a:cubicBezTo>
                    <a:pt x="631" y="293"/>
                    <a:pt x="581" y="409"/>
                    <a:pt x="520" y="522"/>
                  </a:cubicBezTo>
                  <a:cubicBezTo>
                    <a:pt x="404" y="740"/>
                    <a:pt x="287" y="826"/>
                    <a:pt x="41" y="853"/>
                  </a:cubicBezTo>
                  <a:cubicBezTo>
                    <a:pt x="20" y="855"/>
                    <a:pt x="0" y="884"/>
                    <a:pt x="21" y="902"/>
                  </a:cubicBezTo>
                  <a:cubicBezTo>
                    <a:pt x="70" y="943"/>
                    <a:pt x="124" y="960"/>
                    <a:pt x="179" y="960"/>
                  </a:cubicBezTo>
                  <a:cubicBezTo>
                    <a:pt x="290" y="960"/>
                    <a:pt x="405" y="890"/>
                    <a:pt x="489" y="808"/>
                  </a:cubicBezTo>
                  <a:cubicBezTo>
                    <a:pt x="726" y="575"/>
                    <a:pt x="754" y="152"/>
                    <a:pt x="1149" y="152"/>
                  </a:cubicBezTo>
                  <a:cubicBezTo>
                    <a:pt x="1160" y="152"/>
                    <a:pt x="1172" y="152"/>
                    <a:pt x="1184" y="153"/>
                  </a:cubicBezTo>
                  <a:cubicBezTo>
                    <a:pt x="1186" y="153"/>
                    <a:pt x="1187" y="153"/>
                    <a:pt x="1188" y="153"/>
                  </a:cubicBezTo>
                  <a:cubicBezTo>
                    <a:pt x="1248" y="153"/>
                    <a:pt x="1274" y="60"/>
                    <a:pt x="1218" y="33"/>
                  </a:cubicBezTo>
                  <a:cubicBezTo>
                    <a:pt x="1170" y="11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6"/>
            <p:cNvSpPr/>
            <p:nvPr/>
          </p:nvSpPr>
          <p:spPr>
            <a:xfrm>
              <a:off x="5483175" y="245195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81" y="1"/>
                  </a:moveTo>
                  <a:cubicBezTo>
                    <a:pt x="69" y="1"/>
                    <a:pt x="58" y="8"/>
                    <a:pt x="54" y="21"/>
                  </a:cubicBezTo>
                  <a:cubicBezTo>
                    <a:pt x="1" y="177"/>
                    <a:pt x="159" y="359"/>
                    <a:pt x="268" y="454"/>
                  </a:cubicBezTo>
                  <a:cubicBezTo>
                    <a:pt x="363" y="537"/>
                    <a:pt x="493" y="614"/>
                    <a:pt x="623" y="614"/>
                  </a:cubicBezTo>
                  <a:cubicBezTo>
                    <a:pt x="656" y="614"/>
                    <a:pt x="688" y="609"/>
                    <a:pt x="720" y="599"/>
                  </a:cubicBezTo>
                  <a:cubicBezTo>
                    <a:pt x="724" y="598"/>
                    <a:pt x="724" y="592"/>
                    <a:pt x="721" y="589"/>
                  </a:cubicBezTo>
                  <a:cubicBezTo>
                    <a:pt x="600" y="502"/>
                    <a:pt x="461" y="451"/>
                    <a:pt x="349" y="347"/>
                  </a:cubicBezTo>
                  <a:cubicBezTo>
                    <a:pt x="245" y="249"/>
                    <a:pt x="206" y="97"/>
                    <a:pt x="102" y="8"/>
                  </a:cubicBezTo>
                  <a:cubicBezTo>
                    <a:pt x="96" y="3"/>
                    <a:pt x="88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6"/>
            <p:cNvSpPr/>
            <p:nvPr/>
          </p:nvSpPr>
          <p:spPr>
            <a:xfrm>
              <a:off x="5483950" y="2439050"/>
              <a:ext cx="28475" cy="17075"/>
            </a:xfrm>
            <a:custGeom>
              <a:avLst/>
              <a:gdLst/>
              <a:ahLst/>
              <a:cxnLst/>
              <a:rect l="l" t="t" r="r" b="b"/>
              <a:pathLst>
                <a:path w="1139" h="683" extrusionOk="0">
                  <a:moveTo>
                    <a:pt x="1025" y="1"/>
                  </a:moveTo>
                  <a:cubicBezTo>
                    <a:pt x="646" y="1"/>
                    <a:pt x="173" y="305"/>
                    <a:pt x="11" y="640"/>
                  </a:cubicBezTo>
                  <a:cubicBezTo>
                    <a:pt x="1" y="663"/>
                    <a:pt x="17" y="683"/>
                    <a:pt x="36" y="683"/>
                  </a:cubicBezTo>
                  <a:cubicBezTo>
                    <a:pt x="43" y="683"/>
                    <a:pt x="50" y="680"/>
                    <a:pt x="56" y="675"/>
                  </a:cubicBezTo>
                  <a:cubicBezTo>
                    <a:pt x="209" y="549"/>
                    <a:pt x="344" y="414"/>
                    <a:pt x="520" y="320"/>
                  </a:cubicBezTo>
                  <a:cubicBezTo>
                    <a:pt x="699" y="224"/>
                    <a:pt x="880" y="195"/>
                    <a:pt x="1069" y="131"/>
                  </a:cubicBezTo>
                  <a:cubicBezTo>
                    <a:pt x="1139" y="107"/>
                    <a:pt x="1127" y="3"/>
                    <a:pt x="1050" y="1"/>
                  </a:cubicBezTo>
                  <a:cubicBezTo>
                    <a:pt x="1042" y="1"/>
                    <a:pt x="1033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6"/>
            <p:cNvSpPr/>
            <p:nvPr/>
          </p:nvSpPr>
          <p:spPr>
            <a:xfrm>
              <a:off x="5494750" y="2421250"/>
              <a:ext cx="64050" cy="32725"/>
            </a:xfrm>
            <a:custGeom>
              <a:avLst/>
              <a:gdLst/>
              <a:ahLst/>
              <a:cxnLst/>
              <a:rect l="l" t="t" r="r" b="b"/>
              <a:pathLst>
                <a:path w="2562" h="1309" extrusionOk="0">
                  <a:moveTo>
                    <a:pt x="55" y="1"/>
                  </a:moveTo>
                  <a:cubicBezTo>
                    <a:pt x="29" y="1"/>
                    <a:pt x="1" y="24"/>
                    <a:pt x="13" y="53"/>
                  </a:cubicBezTo>
                  <a:cubicBezTo>
                    <a:pt x="271" y="700"/>
                    <a:pt x="1195" y="1308"/>
                    <a:pt x="1984" y="1308"/>
                  </a:cubicBezTo>
                  <a:cubicBezTo>
                    <a:pt x="2184" y="1308"/>
                    <a:pt x="2376" y="1269"/>
                    <a:pt x="2545" y="1181"/>
                  </a:cubicBezTo>
                  <a:cubicBezTo>
                    <a:pt x="2561" y="1173"/>
                    <a:pt x="2559" y="1144"/>
                    <a:pt x="2540" y="1141"/>
                  </a:cubicBezTo>
                  <a:cubicBezTo>
                    <a:pt x="2089" y="1062"/>
                    <a:pt x="1663" y="1102"/>
                    <a:pt x="1224" y="920"/>
                  </a:cubicBezTo>
                  <a:cubicBezTo>
                    <a:pt x="740" y="717"/>
                    <a:pt x="434" y="381"/>
                    <a:pt x="83" y="12"/>
                  </a:cubicBezTo>
                  <a:cubicBezTo>
                    <a:pt x="75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6"/>
            <p:cNvSpPr/>
            <p:nvPr/>
          </p:nvSpPr>
          <p:spPr>
            <a:xfrm>
              <a:off x="5495600" y="2423000"/>
              <a:ext cx="22875" cy="8100"/>
            </a:xfrm>
            <a:custGeom>
              <a:avLst/>
              <a:gdLst/>
              <a:ahLst/>
              <a:cxnLst/>
              <a:rect l="l" t="t" r="r" b="b"/>
              <a:pathLst>
                <a:path w="915" h="324" extrusionOk="0">
                  <a:moveTo>
                    <a:pt x="41" y="1"/>
                  </a:moveTo>
                  <a:cubicBezTo>
                    <a:pt x="38" y="1"/>
                    <a:pt x="35" y="1"/>
                    <a:pt x="33" y="1"/>
                  </a:cubicBezTo>
                  <a:cubicBezTo>
                    <a:pt x="7" y="2"/>
                    <a:pt x="0" y="34"/>
                    <a:pt x="21" y="48"/>
                  </a:cubicBezTo>
                  <a:lnTo>
                    <a:pt x="20" y="48"/>
                  </a:lnTo>
                  <a:cubicBezTo>
                    <a:pt x="139" y="130"/>
                    <a:pt x="291" y="166"/>
                    <a:pt x="425" y="215"/>
                  </a:cubicBezTo>
                  <a:cubicBezTo>
                    <a:pt x="565" y="266"/>
                    <a:pt x="703" y="323"/>
                    <a:pt x="852" y="324"/>
                  </a:cubicBezTo>
                  <a:cubicBezTo>
                    <a:pt x="853" y="324"/>
                    <a:pt x="853" y="324"/>
                    <a:pt x="854" y="324"/>
                  </a:cubicBezTo>
                  <a:cubicBezTo>
                    <a:pt x="902" y="324"/>
                    <a:pt x="915" y="260"/>
                    <a:pt x="877" y="235"/>
                  </a:cubicBezTo>
                  <a:cubicBezTo>
                    <a:pt x="752" y="154"/>
                    <a:pt x="604" y="124"/>
                    <a:pt x="461" y="88"/>
                  </a:cubicBezTo>
                  <a:cubicBezTo>
                    <a:pt x="324" y="54"/>
                    <a:pt x="182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6"/>
            <p:cNvSpPr/>
            <p:nvPr/>
          </p:nvSpPr>
          <p:spPr>
            <a:xfrm>
              <a:off x="5514375" y="2406350"/>
              <a:ext cx="73000" cy="50300"/>
            </a:xfrm>
            <a:custGeom>
              <a:avLst/>
              <a:gdLst/>
              <a:ahLst/>
              <a:cxnLst/>
              <a:rect l="l" t="t" r="r" b="b"/>
              <a:pathLst>
                <a:path w="2920" h="2012" extrusionOk="0">
                  <a:moveTo>
                    <a:pt x="921" y="1"/>
                  </a:moveTo>
                  <a:cubicBezTo>
                    <a:pt x="894" y="1"/>
                    <a:pt x="867" y="1"/>
                    <a:pt x="840" y="3"/>
                  </a:cubicBezTo>
                  <a:cubicBezTo>
                    <a:pt x="461" y="22"/>
                    <a:pt x="1" y="222"/>
                    <a:pt x="27" y="673"/>
                  </a:cubicBezTo>
                  <a:cubicBezTo>
                    <a:pt x="47" y="1038"/>
                    <a:pt x="388" y="1232"/>
                    <a:pt x="716" y="1269"/>
                  </a:cubicBezTo>
                  <a:cubicBezTo>
                    <a:pt x="763" y="1274"/>
                    <a:pt x="809" y="1276"/>
                    <a:pt x="856" y="1276"/>
                  </a:cubicBezTo>
                  <a:cubicBezTo>
                    <a:pt x="1140" y="1276"/>
                    <a:pt x="1418" y="1193"/>
                    <a:pt x="1703" y="1193"/>
                  </a:cubicBezTo>
                  <a:cubicBezTo>
                    <a:pt x="1738" y="1193"/>
                    <a:pt x="1774" y="1195"/>
                    <a:pt x="1810" y="1198"/>
                  </a:cubicBezTo>
                  <a:cubicBezTo>
                    <a:pt x="2354" y="1242"/>
                    <a:pt x="2613" y="1576"/>
                    <a:pt x="2889" y="2004"/>
                  </a:cubicBezTo>
                  <a:cubicBezTo>
                    <a:pt x="2892" y="2009"/>
                    <a:pt x="2898" y="2011"/>
                    <a:pt x="2903" y="2011"/>
                  </a:cubicBezTo>
                  <a:cubicBezTo>
                    <a:pt x="2912" y="2011"/>
                    <a:pt x="2919" y="2006"/>
                    <a:pt x="2918" y="1997"/>
                  </a:cubicBezTo>
                  <a:cubicBezTo>
                    <a:pt x="2855" y="1482"/>
                    <a:pt x="2342" y="1113"/>
                    <a:pt x="1850" y="1057"/>
                  </a:cubicBezTo>
                  <a:cubicBezTo>
                    <a:pt x="1806" y="1052"/>
                    <a:pt x="1762" y="1050"/>
                    <a:pt x="1718" y="1050"/>
                  </a:cubicBezTo>
                  <a:cubicBezTo>
                    <a:pt x="1457" y="1050"/>
                    <a:pt x="1197" y="1128"/>
                    <a:pt x="937" y="1128"/>
                  </a:cubicBezTo>
                  <a:cubicBezTo>
                    <a:pt x="891" y="1128"/>
                    <a:pt x="846" y="1125"/>
                    <a:pt x="800" y="1120"/>
                  </a:cubicBezTo>
                  <a:cubicBezTo>
                    <a:pt x="64" y="1017"/>
                    <a:pt x="77" y="689"/>
                    <a:pt x="840" y="137"/>
                  </a:cubicBezTo>
                  <a:cubicBezTo>
                    <a:pt x="858" y="136"/>
                    <a:pt x="876" y="136"/>
                    <a:pt x="894" y="136"/>
                  </a:cubicBezTo>
                  <a:cubicBezTo>
                    <a:pt x="1036" y="136"/>
                    <a:pt x="1177" y="155"/>
                    <a:pt x="1315" y="193"/>
                  </a:cubicBezTo>
                  <a:cubicBezTo>
                    <a:pt x="1636" y="281"/>
                    <a:pt x="1888" y="460"/>
                    <a:pt x="2128" y="685"/>
                  </a:cubicBezTo>
                  <a:cubicBezTo>
                    <a:pt x="2141" y="697"/>
                    <a:pt x="2155" y="703"/>
                    <a:pt x="2169" y="703"/>
                  </a:cubicBezTo>
                  <a:cubicBezTo>
                    <a:pt x="2215" y="703"/>
                    <a:pt x="2254" y="644"/>
                    <a:pt x="2213" y="599"/>
                  </a:cubicBezTo>
                  <a:cubicBezTo>
                    <a:pt x="1885" y="233"/>
                    <a:pt x="1417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6"/>
            <p:cNvSpPr/>
            <p:nvPr/>
          </p:nvSpPr>
          <p:spPr>
            <a:xfrm>
              <a:off x="5495475" y="2382975"/>
              <a:ext cx="38300" cy="28225"/>
            </a:xfrm>
            <a:custGeom>
              <a:avLst/>
              <a:gdLst/>
              <a:ahLst/>
              <a:cxnLst/>
              <a:rect l="l" t="t" r="r" b="b"/>
              <a:pathLst>
                <a:path w="1532" h="1129" extrusionOk="0">
                  <a:moveTo>
                    <a:pt x="46" y="0"/>
                  </a:moveTo>
                  <a:cubicBezTo>
                    <a:pt x="23" y="0"/>
                    <a:pt x="1" y="19"/>
                    <a:pt x="6" y="50"/>
                  </a:cubicBezTo>
                  <a:cubicBezTo>
                    <a:pt x="77" y="409"/>
                    <a:pt x="271" y="701"/>
                    <a:pt x="577" y="903"/>
                  </a:cubicBezTo>
                  <a:cubicBezTo>
                    <a:pt x="756" y="1022"/>
                    <a:pt x="1008" y="1128"/>
                    <a:pt x="1242" y="1128"/>
                  </a:cubicBezTo>
                  <a:cubicBezTo>
                    <a:pt x="1336" y="1128"/>
                    <a:pt x="1427" y="1111"/>
                    <a:pt x="1509" y="1071"/>
                  </a:cubicBezTo>
                  <a:cubicBezTo>
                    <a:pt x="1531" y="1060"/>
                    <a:pt x="1523" y="1027"/>
                    <a:pt x="1503" y="1021"/>
                  </a:cubicBezTo>
                  <a:cubicBezTo>
                    <a:pt x="1222" y="938"/>
                    <a:pt x="959" y="937"/>
                    <a:pt x="700" y="774"/>
                  </a:cubicBezTo>
                  <a:cubicBezTo>
                    <a:pt x="419" y="599"/>
                    <a:pt x="199" y="339"/>
                    <a:pt x="85" y="28"/>
                  </a:cubicBez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6"/>
            <p:cNvSpPr/>
            <p:nvPr/>
          </p:nvSpPr>
          <p:spPr>
            <a:xfrm>
              <a:off x="5497450" y="2382300"/>
              <a:ext cx="55500" cy="27150"/>
            </a:xfrm>
            <a:custGeom>
              <a:avLst/>
              <a:gdLst/>
              <a:ahLst/>
              <a:cxnLst/>
              <a:rect l="l" t="t" r="r" b="b"/>
              <a:pathLst>
                <a:path w="2220" h="1086" extrusionOk="0">
                  <a:moveTo>
                    <a:pt x="685" y="1"/>
                  </a:moveTo>
                  <a:cubicBezTo>
                    <a:pt x="454" y="1"/>
                    <a:pt x="226" y="52"/>
                    <a:pt x="21" y="164"/>
                  </a:cubicBezTo>
                  <a:cubicBezTo>
                    <a:pt x="1" y="176"/>
                    <a:pt x="8" y="215"/>
                    <a:pt x="33" y="215"/>
                  </a:cubicBezTo>
                  <a:cubicBezTo>
                    <a:pt x="34" y="215"/>
                    <a:pt x="35" y="214"/>
                    <a:pt x="36" y="214"/>
                  </a:cubicBezTo>
                  <a:cubicBezTo>
                    <a:pt x="249" y="189"/>
                    <a:pt x="452" y="161"/>
                    <a:pt x="654" y="161"/>
                  </a:cubicBezTo>
                  <a:cubicBezTo>
                    <a:pt x="843" y="161"/>
                    <a:pt x="1032" y="186"/>
                    <a:pt x="1226" y="261"/>
                  </a:cubicBezTo>
                  <a:cubicBezTo>
                    <a:pt x="1628" y="414"/>
                    <a:pt x="1915" y="706"/>
                    <a:pt x="2135" y="1066"/>
                  </a:cubicBezTo>
                  <a:cubicBezTo>
                    <a:pt x="2143" y="1080"/>
                    <a:pt x="2156" y="1086"/>
                    <a:pt x="2169" y="1086"/>
                  </a:cubicBezTo>
                  <a:cubicBezTo>
                    <a:pt x="2194" y="1086"/>
                    <a:pt x="2219" y="1065"/>
                    <a:pt x="2210" y="1035"/>
                  </a:cubicBezTo>
                  <a:cubicBezTo>
                    <a:pt x="2006" y="412"/>
                    <a:pt x="133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6"/>
            <p:cNvSpPr/>
            <p:nvPr/>
          </p:nvSpPr>
          <p:spPr>
            <a:xfrm>
              <a:off x="5500750" y="2340050"/>
              <a:ext cx="36275" cy="51525"/>
            </a:xfrm>
            <a:custGeom>
              <a:avLst/>
              <a:gdLst/>
              <a:ahLst/>
              <a:cxnLst/>
              <a:rect l="l" t="t" r="r" b="b"/>
              <a:pathLst>
                <a:path w="1451" h="2061" extrusionOk="0">
                  <a:moveTo>
                    <a:pt x="24" y="1"/>
                  </a:moveTo>
                  <a:cubicBezTo>
                    <a:pt x="15" y="1"/>
                    <a:pt x="7" y="7"/>
                    <a:pt x="7" y="17"/>
                  </a:cubicBezTo>
                  <a:cubicBezTo>
                    <a:pt x="1" y="786"/>
                    <a:pt x="637" y="1826"/>
                    <a:pt x="1395" y="2059"/>
                  </a:cubicBezTo>
                  <a:cubicBezTo>
                    <a:pt x="1398" y="2060"/>
                    <a:pt x="1401" y="2060"/>
                    <a:pt x="1404" y="2060"/>
                  </a:cubicBezTo>
                  <a:cubicBezTo>
                    <a:pt x="1432" y="2060"/>
                    <a:pt x="1451" y="2022"/>
                    <a:pt x="1428" y="2002"/>
                  </a:cubicBezTo>
                  <a:cubicBezTo>
                    <a:pt x="1130" y="1729"/>
                    <a:pt x="814" y="1520"/>
                    <a:pt x="562" y="1194"/>
                  </a:cubicBezTo>
                  <a:cubicBezTo>
                    <a:pt x="284" y="832"/>
                    <a:pt x="177" y="438"/>
                    <a:pt x="40" y="13"/>
                  </a:cubicBezTo>
                  <a:cubicBezTo>
                    <a:pt x="37" y="5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6"/>
            <p:cNvSpPr/>
            <p:nvPr/>
          </p:nvSpPr>
          <p:spPr>
            <a:xfrm>
              <a:off x="5624675" y="2499000"/>
              <a:ext cx="48075" cy="39300"/>
            </a:xfrm>
            <a:custGeom>
              <a:avLst/>
              <a:gdLst/>
              <a:ahLst/>
              <a:cxnLst/>
              <a:rect l="l" t="t" r="r" b="b"/>
              <a:pathLst>
                <a:path w="1923" h="1572" extrusionOk="0">
                  <a:moveTo>
                    <a:pt x="432" y="0"/>
                  </a:moveTo>
                  <a:cubicBezTo>
                    <a:pt x="90" y="0"/>
                    <a:pt x="22" y="476"/>
                    <a:pt x="190" y="712"/>
                  </a:cubicBezTo>
                  <a:cubicBezTo>
                    <a:pt x="606" y="1292"/>
                    <a:pt x="1605" y="797"/>
                    <a:pt x="1874" y="1562"/>
                  </a:cubicBezTo>
                  <a:cubicBezTo>
                    <a:pt x="1876" y="1568"/>
                    <a:pt x="1882" y="1572"/>
                    <a:pt x="1887" y="1572"/>
                  </a:cubicBezTo>
                  <a:cubicBezTo>
                    <a:pt x="1893" y="1572"/>
                    <a:pt x="1900" y="1567"/>
                    <a:pt x="1900" y="1558"/>
                  </a:cubicBezTo>
                  <a:cubicBezTo>
                    <a:pt x="1922" y="1257"/>
                    <a:pt x="1682" y="1073"/>
                    <a:pt x="1416" y="986"/>
                  </a:cubicBezTo>
                  <a:cubicBezTo>
                    <a:pt x="1185" y="911"/>
                    <a:pt x="937" y="916"/>
                    <a:pt x="704" y="845"/>
                  </a:cubicBezTo>
                  <a:cubicBezTo>
                    <a:pt x="368" y="742"/>
                    <a:pt x="1" y="313"/>
                    <a:pt x="489" y="100"/>
                  </a:cubicBezTo>
                  <a:cubicBezTo>
                    <a:pt x="541" y="76"/>
                    <a:pt x="509" y="5"/>
                    <a:pt x="462" y="1"/>
                  </a:cubicBezTo>
                  <a:cubicBezTo>
                    <a:pt x="452" y="0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6"/>
            <p:cNvSpPr/>
            <p:nvPr/>
          </p:nvSpPr>
          <p:spPr>
            <a:xfrm>
              <a:off x="5600875" y="2504275"/>
              <a:ext cx="103075" cy="48700"/>
            </a:xfrm>
            <a:custGeom>
              <a:avLst/>
              <a:gdLst/>
              <a:ahLst/>
              <a:cxnLst/>
              <a:rect l="l" t="t" r="r" b="b"/>
              <a:pathLst>
                <a:path w="4123" h="1948" extrusionOk="0">
                  <a:moveTo>
                    <a:pt x="617" y="0"/>
                  </a:moveTo>
                  <a:cubicBezTo>
                    <a:pt x="612" y="0"/>
                    <a:pt x="607" y="1"/>
                    <a:pt x="602" y="3"/>
                  </a:cubicBezTo>
                  <a:cubicBezTo>
                    <a:pt x="1" y="237"/>
                    <a:pt x="264" y="879"/>
                    <a:pt x="682" y="1160"/>
                  </a:cubicBezTo>
                  <a:cubicBezTo>
                    <a:pt x="1377" y="1629"/>
                    <a:pt x="2385" y="1947"/>
                    <a:pt x="3297" y="1947"/>
                  </a:cubicBezTo>
                  <a:cubicBezTo>
                    <a:pt x="3576" y="1947"/>
                    <a:pt x="3845" y="1917"/>
                    <a:pt x="4095" y="1853"/>
                  </a:cubicBezTo>
                  <a:cubicBezTo>
                    <a:pt x="4123" y="1846"/>
                    <a:pt x="4113" y="1810"/>
                    <a:pt x="4088" y="1807"/>
                  </a:cubicBezTo>
                  <a:cubicBezTo>
                    <a:pt x="3464" y="1726"/>
                    <a:pt x="2847" y="1731"/>
                    <a:pt x="2226" y="1589"/>
                  </a:cubicBezTo>
                  <a:cubicBezTo>
                    <a:pt x="1979" y="1531"/>
                    <a:pt x="1736" y="1460"/>
                    <a:pt x="1499" y="1372"/>
                  </a:cubicBezTo>
                  <a:cubicBezTo>
                    <a:pt x="1306" y="1304"/>
                    <a:pt x="1118" y="1223"/>
                    <a:pt x="936" y="1128"/>
                  </a:cubicBezTo>
                  <a:cubicBezTo>
                    <a:pt x="548" y="977"/>
                    <a:pt x="444" y="629"/>
                    <a:pt x="625" y="86"/>
                  </a:cubicBezTo>
                  <a:cubicBezTo>
                    <a:pt x="673" y="71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6"/>
            <p:cNvSpPr/>
            <p:nvPr/>
          </p:nvSpPr>
          <p:spPr>
            <a:xfrm>
              <a:off x="5420225" y="2509350"/>
              <a:ext cx="63675" cy="89100"/>
            </a:xfrm>
            <a:custGeom>
              <a:avLst/>
              <a:gdLst/>
              <a:ahLst/>
              <a:cxnLst/>
              <a:rect l="l" t="t" r="r" b="b"/>
              <a:pathLst>
                <a:path w="2547" h="3564" extrusionOk="0">
                  <a:moveTo>
                    <a:pt x="2528" y="1"/>
                  </a:moveTo>
                  <a:cubicBezTo>
                    <a:pt x="2521" y="1"/>
                    <a:pt x="2512" y="5"/>
                    <a:pt x="2509" y="13"/>
                  </a:cubicBezTo>
                  <a:cubicBezTo>
                    <a:pt x="2258" y="703"/>
                    <a:pt x="2052" y="1378"/>
                    <a:pt x="1616" y="1982"/>
                  </a:cubicBezTo>
                  <a:cubicBezTo>
                    <a:pt x="1177" y="2590"/>
                    <a:pt x="629" y="2997"/>
                    <a:pt x="51" y="3459"/>
                  </a:cubicBezTo>
                  <a:cubicBezTo>
                    <a:pt x="0" y="3500"/>
                    <a:pt x="49" y="3563"/>
                    <a:pt x="101" y="3563"/>
                  </a:cubicBezTo>
                  <a:cubicBezTo>
                    <a:pt x="110" y="3563"/>
                    <a:pt x="119" y="3562"/>
                    <a:pt x="127" y="3558"/>
                  </a:cubicBezTo>
                  <a:cubicBezTo>
                    <a:pt x="1376" y="2989"/>
                    <a:pt x="2480" y="1392"/>
                    <a:pt x="2546" y="19"/>
                  </a:cubicBezTo>
                  <a:cubicBezTo>
                    <a:pt x="2547" y="7"/>
                    <a:pt x="2538" y="1"/>
                    <a:pt x="2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6"/>
            <p:cNvSpPr/>
            <p:nvPr/>
          </p:nvSpPr>
          <p:spPr>
            <a:xfrm>
              <a:off x="5411200" y="2509425"/>
              <a:ext cx="73925" cy="26625"/>
            </a:xfrm>
            <a:custGeom>
              <a:avLst/>
              <a:gdLst/>
              <a:ahLst/>
              <a:cxnLst/>
              <a:rect l="l" t="t" r="r" b="b"/>
              <a:pathLst>
                <a:path w="2957" h="1065" extrusionOk="0">
                  <a:moveTo>
                    <a:pt x="2926" y="1"/>
                  </a:moveTo>
                  <a:cubicBezTo>
                    <a:pt x="2920" y="1"/>
                    <a:pt x="2914" y="3"/>
                    <a:pt x="2909" y="7"/>
                  </a:cubicBezTo>
                  <a:lnTo>
                    <a:pt x="2910" y="7"/>
                  </a:lnTo>
                  <a:cubicBezTo>
                    <a:pt x="2442" y="403"/>
                    <a:pt x="1731" y="880"/>
                    <a:pt x="1101" y="880"/>
                  </a:cubicBezTo>
                  <a:cubicBezTo>
                    <a:pt x="720" y="880"/>
                    <a:pt x="369" y="706"/>
                    <a:pt x="118" y="234"/>
                  </a:cubicBezTo>
                  <a:cubicBezTo>
                    <a:pt x="107" y="213"/>
                    <a:pt x="87" y="203"/>
                    <a:pt x="67" y="203"/>
                  </a:cubicBezTo>
                  <a:cubicBezTo>
                    <a:pt x="35" y="203"/>
                    <a:pt x="1" y="228"/>
                    <a:pt x="2" y="266"/>
                  </a:cubicBezTo>
                  <a:cubicBezTo>
                    <a:pt x="6" y="854"/>
                    <a:pt x="606" y="1065"/>
                    <a:pt x="1120" y="1065"/>
                  </a:cubicBezTo>
                  <a:cubicBezTo>
                    <a:pt x="1196" y="1065"/>
                    <a:pt x="1269" y="1060"/>
                    <a:pt x="1339" y="1052"/>
                  </a:cubicBezTo>
                  <a:cubicBezTo>
                    <a:pt x="1967" y="973"/>
                    <a:pt x="2651" y="617"/>
                    <a:pt x="2947" y="36"/>
                  </a:cubicBezTo>
                  <a:cubicBezTo>
                    <a:pt x="2957" y="18"/>
                    <a:pt x="2942" y="1"/>
                    <a:pt x="2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6"/>
            <p:cNvSpPr/>
            <p:nvPr/>
          </p:nvSpPr>
          <p:spPr>
            <a:xfrm>
              <a:off x="5411300" y="2496300"/>
              <a:ext cx="22850" cy="22575"/>
            </a:xfrm>
            <a:custGeom>
              <a:avLst/>
              <a:gdLst/>
              <a:ahLst/>
              <a:cxnLst/>
              <a:rect l="l" t="t" r="r" b="b"/>
              <a:pathLst>
                <a:path w="914" h="903" extrusionOk="0">
                  <a:moveTo>
                    <a:pt x="866" y="1"/>
                  </a:moveTo>
                  <a:cubicBezTo>
                    <a:pt x="647" y="1"/>
                    <a:pt x="448" y="153"/>
                    <a:pt x="302" y="307"/>
                  </a:cubicBezTo>
                  <a:cubicBezTo>
                    <a:pt x="167" y="452"/>
                    <a:pt x="1" y="665"/>
                    <a:pt x="45" y="875"/>
                  </a:cubicBezTo>
                  <a:cubicBezTo>
                    <a:pt x="49" y="892"/>
                    <a:pt x="66" y="903"/>
                    <a:pt x="83" y="903"/>
                  </a:cubicBezTo>
                  <a:cubicBezTo>
                    <a:pt x="94" y="903"/>
                    <a:pt x="104" y="899"/>
                    <a:pt x="111" y="891"/>
                  </a:cubicBezTo>
                  <a:cubicBezTo>
                    <a:pt x="239" y="752"/>
                    <a:pt x="283" y="559"/>
                    <a:pt x="411" y="414"/>
                  </a:cubicBezTo>
                  <a:cubicBezTo>
                    <a:pt x="548" y="259"/>
                    <a:pt x="731" y="175"/>
                    <a:pt x="893" y="51"/>
                  </a:cubicBezTo>
                  <a:cubicBezTo>
                    <a:pt x="913" y="36"/>
                    <a:pt x="908" y="1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6"/>
            <p:cNvSpPr/>
            <p:nvPr/>
          </p:nvSpPr>
          <p:spPr>
            <a:xfrm>
              <a:off x="5429625" y="2495050"/>
              <a:ext cx="44550" cy="14550"/>
            </a:xfrm>
            <a:custGeom>
              <a:avLst/>
              <a:gdLst/>
              <a:ahLst/>
              <a:cxnLst/>
              <a:rect l="l" t="t" r="r" b="b"/>
              <a:pathLst>
                <a:path w="1782" h="582" extrusionOk="0">
                  <a:moveTo>
                    <a:pt x="1712" y="0"/>
                  </a:moveTo>
                  <a:cubicBezTo>
                    <a:pt x="1704" y="0"/>
                    <a:pt x="1694" y="2"/>
                    <a:pt x="1685" y="7"/>
                  </a:cubicBezTo>
                  <a:cubicBezTo>
                    <a:pt x="1421" y="134"/>
                    <a:pt x="983" y="413"/>
                    <a:pt x="633" y="413"/>
                  </a:cubicBezTo>
                  <a:cubicBezTo>
                    <a:pt x="444" y="413"/>
                    <a:pt x="281" y="332"/>
                    <a:pt x="183" y="104"/>
                  </a:cubicBezTo>
                  <a:cubicBezTo>
                    <a:pt x="178" y="94"/>
                    <a:pt x="170" y="90"/>
                    <a:pt x="162" y="90"/>
                  </a:cubicBezTo>
                  <a:cubicBezTo>
                    <a:pt x="149" y="90"/>
                    <a:pt x="135" y="99"/>
                    <a:pt x="130" y="111"/>
                  </a:cubicBezTo>
                  <a:lnTo>
                    <a:pt x="130" y="112"/>
                  </a:lnTo>
                  <a:cubicBezTo>
                    <a:pt x="1" y="424"/>
                    <a:pt x="387" y="581"/>
                    <a:pt x="638" y="581"/>
                  </a:cubicBezTo>
                  <a:cubicBezTo>
                    <a:pt x="644" y="581"/>
                    <a:pt x="649" y="581"/>
                    <a:pt x="655" y="581"/>
                  </a:cubicBezTo>
                  <a:cubicBezTo>
                    <a:pt x="1039" y="568"/>
                    <a:pt x="1509" y="403"/>
                    <a:pt x="1750" y="92"/>
                  </a:cubicBezTo>
                  <a:cubicBezTo>
                    <a:pt x="1781" y="53"/>
                    <a:pt x="1755" y="0"/>
                    <a:pt x="1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6"/>
            <p:cNvSpPr/>
            <p:nvPr/>
          </p:nvSpPr>
          <p:spPr>
            <a:xfrm>
              <a:off x="5429950" y="2478450"/>
              <a:ext cx="13450" cy="25675"/>
            </a:xfrm>
            <a:custGeom>
              <a:avLst/>
              <a:gdLst/>
              <a:ahLst/>
              <a:cxnLst/>
              <a:rect l="l" t="t" r="r" b="b"/>
              <a:pathLst>
                <a:path w="538" h="1027" extrusionOk="0">
                  <a:moveTo>
                    <a:pt x="453" y="1"/>
                  </a:moveTo>
                  <a:cubicBezTo>
                    <a:pt x="450" y="1"/>
                    <a:pt x="447" y="1"/>
                    <a:pt x="444" y="2"/>
                  </a:cubicBezTo>
                  <a:cubicBezTo>
                    <a:pt x="244" y="34"/>
                    <a:pt x="97" y="272"/>
                    <a:pt x="52" y="454"/>
                  </a:cubicBezTo>
                  <a:cubicBezTo>
                    <a:pt x="1" y="660"/>
                    <a:pt x="28" y="870"/>
                    <a:pt x="183" y="1021"/>
                  </a:cubicBezTo>
                  <a:cubicBezTo>
                    <a:pt x="186" y="1025"/>
                    <a:pt x="192" y="1027"/>
                    <a:pt x="197" y="1027"/>
                  </a:cubicBezTo>
                  <a:cubicBezTo>
                    <a:pt x="211" y="1027"/>
                    <a:pt x="226" y="1015"/>
                    <a:pt x="219" y="1000"/>
                  </a:cubicBezTo>
                  <a:cubicBezTo>
                    <a:pt x="157" y="838"/>
                    <a:pt x="128" y="657"/>
                    <a:pt x="178" y="489"/>
                  </a:cubicBezTo>
                  <a:cubicBezTo>
                    <a:pt x="237" y="298"/>
                    <a:pt x="360" y="219"/>
                    <a:pt x="497" y="92"/>
                  </a:cubicBezTo>
                  <a:cubicBezTo>
                    <a:pt x="538" y="55"/>
                    <a:pt x="498" y="1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6"/>
            <p:cNvSpPr/>
            <p:nvPr/>
          </p:nvSpPr>
          <p:spPr>
            <a:xfrm>
              <a:off x="5349800" y="2414350"/>
              <a:ext cx="129350" cy="68350"/>
            </a:xfrm>
            <a:custGeom>
              <a:avLst/>
              <a:gdLst/>
              <a:ahLst/>
              <a:cxnLst/>
              <a:rect l="l" t="t" r="r" b="b"/>
              <a:pathLst>
                <a:path w="5174" h="2734" extrusionOk="0">
                  <a:moveTo>
                    <a:pt x="1942" y="1"/>
                  </a:moveTo>
                  <a:cubicBezTo>
                    <a:pt x="1204" y="1"/>
                    <a:pt x="495" y="252"/>
                    <a:pt x="18" y="858"/>
                  </a:cubicBezTo>
                  <a:cubicBezTo>
                    <a:pt x="0" y="881"/>
                    <a:pt x="16" y="918"/>
                    <a:pt x="41" y="918"/>
                  </a:cubicBezTo>
                  <a:cubicBezTo>
                    <a:pt x="47" y="918"/>
                    <a:pt x="53" y="917"/>
                    <a:pt x="59" y="912"/>
                  </a:cubicBezTo>
                  <a:cubicBezTo>
                    <a:pt x="682" y="474"/>
                    <a:pt x="1307" y="179"/>
                    <a:pt x="2040" y="179"/>
                  </a:cubicBezTo>
                  <a:cubicBezTo>
                    <a:pt x="2186" y="179"/>
                    <a:pt x="2337" y="191"/>
                    <a:pt x="2493" y="216"/>
                  </a:cubicBezTo>
                  <a:cubicBezTo>
                    <a:pt x="2967" y="292"/>
                    <a:pt x="3415" y="456"/>
                    <a:pt x="3823" y="712"/>
                  </a:cubicBezTo>
                  <a:cubicBezTo>
                    <a:pt x="3997" y="821"/>
                    <a:pt x="4177" y="942"/>
                    <a:pt x="4325" y="1085"/>
                  </a:cubicBezTo>
                  <a:cubicBezTo>
                    <a:pt x="4480" y="1208"/>
                    <a:pt x="4588" y="1362"/>
                    <a:pt x="4649" y="1545"/>
                  </a:cubicBezTo>
                  <a:cubicBezTo>
                    <a:pt x="4911" y="1981"/>
                    <a:pt x="4627" y="2282"/>
                    <a:pt x="3799" y="2449"/>
                  </a:cubicBezTo>
                  <a:cubicBezTo>
                    <a:pt x="3791" y="2444"/>
                    <a:pt x="3783" y="2441"/>
                    <a:pt x="3776" y="2441"/>
                  </a:cubicBezTo>
                  <a:cubicBezTo>
                    <a:pt x="3739" y="2441"/>
                    <a:pt x="3713" y="2492"/>
                    <a:pt x="3742" y="2523"/>
                  </a:cubicBezTo>
                  <a:cubicBezTo>
                    <a:pt x="3872" y="2664"/>
                    <a:pt x="4042" y="2734"/>
                    <a:pt x="4214" y="2734"/>
                  </a:cubicBezTo>
                  <a:cubicBezTo>
                    <a:pt x="4401" y="2734"/>
                    <a:pt x="4589" y="2652"/>
                    <a:pt x="4728" y="2493"/>
                  </a:cubicBezTo>
                  <a:cubicBezTo>
                    <a:pt x="5174" y="1984"/>
                    <a:pt x="4786" y="1269"/>
                    <a:pt x="4366" y="901"/>
                  </a:cubicBezTo>
                  <a:cubicBezTo>
                    <a:pt x="3747" y="360"/>
                    <a:pt x="2824" y="1"/>
                    <a:pt x="19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6"/>
            <p:cNvSpPr/>
            <p:nvPr/>
          </p:nvSpPr>
          <p:spPr>
            <a:xfrm>
              <a:off x="5345725" y="2427100"/>
              <a:ext cx="105100" cy="47525"/>
            </a:xfrm>
            <a:custGeom>
              <a:avLst/>
              <a:gdLst/>
              <a:ahLst/>
              <a:cxnLst/>
              <a:rect l="l" t="t" r="r" b="b"/>
              <a:pathLst>
                <a:path w="4204" h="1901" extrusionOk="0">
                  <a:moveTo>
                    <a:pt x="1818" y="0"/>
                  </a:moveTo>
                  <a:cubicBezTo>
                    <a:pt x="1182" y="0"/>
                    <a:pt x="534" y="210"/>
                    <a:pt x="29" y="635"/>
                  </a:cubicBezTo>
                  <a:cubicBezTo>
                    <a:pt x="0" y="659"/>
                    <a:pt x="27" y="697"/>
                    <a:pt x="58" y="697"/>
                  </a:cubicBezTo>
                  <a:cubicBezTo>
                    <a:pt x="63" y="697"/>
                    <a:pt x="69" y="696"/>
                    <a:pt x="74" y="693"/>
                  </a:cubicBezTo>
                  <a:cubicBezTo>
                    <a:pt x="672" y="389"/>
                    <a:pt x="1278" y="137"/>
                    <a:pt x="1928" y="137"/>
                  </a:cubicBezTo>
                  <a:cubicBezTo>
                    <a:pt x="2134" y="137"/>
                    <a:pt x="2344" y="162"/>
                    <a:pt x="2560" y="219"/>
                  </a:cubicBezTo>
                  <a:cubicBezTo>
                    <a:pt x="3381" y="437"/>
                    <a:pt x="3940" y="1056"/>
                    <a:pt x="4126" y="1874"/>
                  </a:cubicBezTo>
                  <a:cubicBezTo>
                    <a:pt x="4130" y="1892"/>
                    <a:pt x="4144" y="1900"/>
                    <a:pt x="4158" y="1900"/>
                  </a:cubicBezTo>
                  <a:cubicBezTo>
                    <a:pt x="4180" y="1900"/>
                    <a:pt x="4203" y="1881"/>
                    <a:pt x="4198" y="1853"/>
                  </a:cubicBezTo>
                  <a:cubicBezTo>
                    <a:pt x="3976" y="626"/>
                    <a:pt x="2915" y="0"/>
                    <a:pt x="1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6"/>
            <p:cNvSpPr/>
            <p:nvPr/>
          </p:nvSpPr>
          <p:spPr>
            <a:xfrm>
              <a:off x="5239275" y="2351900"/>
              <a:ext cx="210125" cy="208050"/>
            </a:xfrm>
            <a:custGeom>
              <a:avLst/>
              <a:gdLst/>
              <a:ahLst/>
              <a:cxnLst/>
              <a:rect l="l" t="t" r="r" b="b"/>
              <a:pathLst>
                <a:path w="8405" h="8322" extrusionOk="0">
                  <a:moveTo>
                    <a:pt x="3439" y="1"/>
                  </a:moveTo>
                  <a:cubicBezTo>
                    <a:pt x="3427" y="1"/>
                    <a:pt x="3414" y="4"/>
                    <a:pt x="3400" y="9"/>
                  </a:cubicBezTo>
                  <a:cubicBezTo>
                    <a:pt x="1367" y="899"/>
                    <a:pt x="0" y="2967"/>
                    <a:pt x="426" y="5224"/>
                  </a:cubicBezTo>
                  <a:cubicBezTo>
                    <a:pt x="752" y="6946"/>
                    <a:pt x="2328" y="8321"/>
                    <a:pt x="4054" y="8321"/>
                  </a:cubicBezTo>
                  <a:cubicBezTo>
                    <a:pt x="4356" y="8321"/>
                    <a:pt x="4663" y="8279"/>
                    <a:pt x="4968" y="8190"/>
                  </a:cubicBezTo>
                  <a:cubicBezTo>
                    <a:pt x="6614" y="7706"/>
                    <a:pt x="8404" y="5338"/>
                    <a:pt x="6721" y="3871"/>
                  </a:cubicBezTo>
                  <a:cubicBezTo>
                    <a:pt x="6326" y="3527"/>
                    <a:pt x="5722" y="3269"/>
                    <a:pt x="5150" y="3269"/>
                  </a:cubicBezTo>
                  <a:cubicBezTo>
                    <a:pt x="4832" y="3269"/>
                    <a:pt x="4523" y="3349"/>
                    <a:pt x="4267" y="3539"/>
                  </a:cubicBezTo>
                  <a:cubicBezTo>
                    <a:pt x="3716" y="3949"/>
                    <a:pt x="3583" y="4772"/>
                    <a:pt x="4008" y="5319"/>
                  </a:cubicBezTo>
                  <a:cubicBezTo>
                    <a:pt x="4224" y="5597"/>
                    <a:pt x="4632" y="5785"/>
                    <a:pt x="5007" y="5785"/>
                  </a:cubicBezTo>
                  <a:cubicBezTo>
                    <a:pt x="5349" y="5785"/>
                    <a:pt x="5664" y="5628"/>
                    <a:pt x="5779" y="5240"/>
                  </a:cubicBezTo>
                  <a:cubicBezTo>
                    <a:pt x="5906" y="4812"/>
                    <a:pt x="5610" y="4450"/>
                    <a:pt x="5259" y="4450"/>
                  </a:cubicBezTo>
                  <a:cubicBezTo>
                    <a:pt x="5130" y="4450"/>
                    <a:pt x="4992" y="4499"/>
                    <a:pt x="4866" y="4613"/>
                  </a:cubicBezTo>
                  <a:cubicBezTo>
                    <a:pt x="4832" y="4642"/>
                    <a:pt x="4863" y="4686"/>
                    <a:pt x="4899" y="4686"/>
                  </a:cubicBezTo>
                  <a:cubicBezTo>
                    <a:pt x="4908" y="4686"/>
                    <a:pt x="4919" y="4682"/>
                    <a:pt x="4928" y="4674"/>
                  </a:cubicBezTo>
                  <a:lnTo>
                    <a:pt x="5188" y="5597"/>
                  </a:lnTo>
                  <a:cubicBezTo>
                    <a:pt x="5107" y="5618"/>
                    <a:pt x="5030" y="5629"/>
                    <a:pt x="4955" y="5629"/>
                  </a:cubicBezTo>
                  <a:cubicBezTo>
                    <a:pt x="4780" y="5629"/>
                    <a:pt x="4622" y="5570"/>
                    <a:pt x="4481" y="5453"/>
                  </a:cubicBezTo>
                  <a:cubicBezTo>
                    <a:pt x="4150" y="5258"/>
                    <a:pt x="3928" y="4984"/>
                    <a:pt x="3910" y="4565"/>
                  </a:cubicBezTo>
                  <a:cubicBezTo>
                    <a:pt x="3880" y="3865"/>
                    <a:pt x="4538" y="3437"/>
                    <a:pt x="5173" y="3429"/>
                  </a:cubicBezTo>
                  <a:cubicBezTo>
                    <a:pt x="5183" y="3428"/>
                    <a:pt x="5193" y="3428"/>
                    <a:pt x="5203" y="3428"/>
                  </a:cubicBezTo>
                  <a:cubicBezTo>
                    <a:pt x="6456" y="3428"/>
                    <a:pt x="7418" y="4565"/>
                    <a:pt x="7139" y="5793"/>
                  </a:cubicBezTo>
                  <a:cubicBezTo>
                    <a:pt x="6814" y="7225"/>
                    <a:pt x="5459" y="8151"/>
                    <a:pt x="4060" y="8151"/>
                  </a:cubicBezTo>
                  <a:cubicBezTo>
                    <a:pt x="3740" y="8151"/>
                    <a:pt x="3418" y="8102"/>
                    <a:pt x="3105" y="8000"/>
                  </a:cubicBezTo>
                  <a:cubicBezTo>
                    <a:pt x="1355" y="7429"/>
                    <a:pt x="322" y="5653"/>
                    <a:pt x="546" y="3848"/>
                  </a:cubicBezTo>
                  <a:cubicBezTo>
                    <a:pt x="758" y="2153"/>
                    <a:pt x="1963" y="833"/>
                    <a:pt x="3491" y="165"/>
                  </a:cubicBezTo>
                  <a:cubicBezTo>
                    <a:pt x="3583" y="125"/>
                    <a:pt x="3526" y="1"/>
                    <a:pt x="3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6"/>
            <p:cNvSpPr/>
            <p:nvPr/>
          </p:nvSpPr>
          <p:spPr>
            <a:xfrm>
              <a:off x="5281575" y="2373900"/>
              <a:ext cx="143300" cy="142550"/>
            </a:xfrm>
            <a:custGeom>
              <a:avLst/>
              <a:gdLst/>
              <a:ahLst/>
              <a:cxnLst/>
              <a:rect l="l" t="t" r="r" b="b"/>
              <a:pathLst>
                <a:path w="5732" h="5702" extrusionOk="0">
                  <a:moveTo>
                    <a:pt x="3894" y="0"/>
                  </a:moveTo>
                  <a:cubicBezTo>
                    <a:pt x="2186" y="0"/>
                    <a:pt x="467" y="1096"/>
                    <a:pt x="166" y="2905"/>
                  </a:cubicBezTo>
                  <a:cubicBezTo>
                    <a:pt x="1" y="3899"/>
                    <a:pt x="428" y="5013"/>
                    <a:pt x="1352" y="5489"/>
                  </a:cubicBezTo>
                  <a:cubicBezTo>
                    <a:pt x="1629" y="5630"/>
                    <a:pt x="1943" y="5702"/>
                    <a:pt x="2257" y="5702"/>
                  </a:cubicBezTo>
                  <a:cubicBezTo>
                    <a:pt x="2851" y="5702"/>
                    <a:pt x="3442" y="5446"/>
                    <a:pt x="3762" y="4929"/>
                  </a:cubicBezTo>
                  <a:cubicBezTo>
                    <a:pt x="3776" y="4906"/>
                    <a:pt x="3756" y="4884"/>
                    <a:pt x="3734" y="4884"/>
                  </a:cubicBezTo>
                  <a:cubicBezTo>
                    <a:pt x="3727" y="4884"/>
                    <a:pt x="3720" y="4886"/>
                    <a:pt x="3714" y="4892"/>
                  </a:cubicBezTo>
                  <a:cubicBezTo>
                    <a:pt x="3297" y="5286"/>
                    <a:pt x="2767" y="5512"/>
                    <a:pt x="2242" y="5512"/>
                  </a:cubicBezTo>
                  <a:cubicBezTo>
                    <a:pt x="1798" y="5512"/>
                    <a:pt x="1357" y="5350"/>
                    <a:pt x="988" y="4991"/>
                  </a:cubicBezTo>
                  <a:cubicBezTo>
                    <a:pt x="189" y="4213"/>
                    <a:pt x="112" y="2993"/>
                    <a:pt x="596" y="2031"/>
                  </a:cubicBezTo>
                  <a:cubicBezTo>
                    <a:pt x="1245" y="744"/>
                    <a:pt x="2589" y="148"/>
                    <a:pt x="3950" y="148"/>
                  </a:cubicBezTo>
                  <a:cubicBezTo>
                    <a:pt x="4555" y="148"/>
                    <a:pt x="5164" y="266"/>
                    <a:pt x="5715" y="494"/>
                  </a:cubicBezTo>
                  <a:cubicBezTo>
                    <a:pt x="5716" y="495"/>
                    <a:pt x="5718" y="495"/>
                    <a:pt x="5719" y="495"/>
                  </a:cubicBezTo>
                  <a:cubicBezTo>
                    <a:pt x="5727" y="495"/>
                    <a:pt x="5732" y="481"/>
                    <a:pt x="5723" y="476"/>
                  </a:cubicBezTo>
                  <a:cubicBezTo>
                    <a:pt x="5164" y="152"/>
                    <a:pt x="4530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6"/>
            <p:cNvSpPr/>
            <p:nvPr/>
          </p:nvSpPr>
          <p:spPr>
            <a:xfrm>
              <a:off x="5426150" y="2387250"/>
              <a:ext cx="37750" cy="41850"/>
            </a:xfrm>
            <a:custGeom>
              <a:avLst/>
              <a:gdLst/>
              <a:ahLst/>
              <a:cxnLst/>
              <a:rect l="l" t="t" r="r" b="b"/>
              <a:pathLst>
                <a:path w="1510" h="1674" extrusionOk="0">
                  <a:moveTo>
                    <a:pt x="3" y="1"/>
                  </a:moveTo>
                  <a:cubicBezTo>
                    <a:pt x="2" y="1"/>
                    <a:pt x="1" y="3"/>
                    <a:pt x="3" y="4"/>
                  </a:cubicBezTo>
                  <a:cubicBezTo>
                    <a:pt x="354" y="246"/>
                    <a:pt x="647" y="525"/>
                    <a:pt x="904" y="865"/>
                  </a:cubicBezTo>
                  <a:cubicBezTo>
                    <a:pt x="1094" y="1115"/>
                    <a:pt x="1231" y="1452"/>
                    <a:pt x="1455" y="1666"/>
                  </a:cubicBezTo>
                  <a:cubicBezTo>
                    <a:pt x="1460" y="1672"/>
                    <a:pt x="1468" y="1674"/>
                    <a:pt x="1476" y="1674"/>
                  </a:cubicBezTo>
                  <a:cubicBezTo>
                    <a:pt x="1492" y="1674"/>
                    <a:pt x="1510" y="1663"/>
                    <a:pt x="1507" y="1644"/>
                  </a:cubicBezTo>
                  <a:cubicBezTo>
                    <a:pt x="1467" y="1319"/>
                    <a:pt x="1179" y="992"/>
                    <a:pt x="958" y="760"/>
                  </a:cubicBezTo>
                  <a:cubicBezTo>
                    <a:pt x="678" y="466"/>
                    <a:pt x="351" y="21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6"/>
            <p:cNvSpPr/>
            <p:nvPr/>
          </p:nvSpPr>
          <p:spPr>
            <a:xfrm>
              <a:off x="5336525" y="2408500"/>
              <a:ext cx="126400" cy="44125"/>
            </a:xfrm>
            <a:custGeom>
              <a:avLst/>
              <a:gdLst/>
              <a:ahLst/>
              <a:cxnLst/>
              <a:rect l="l" t="t" r="r" b="b"/>
              <a:pathLst>
                <a:path w="5056" h="1765" extrusionOk="0">
                  <a:moveTo>
                    <a:pt x="2867" y="1"/>
                  </a:moveTo>
                  <a:cubicBezTo>
                    <a:pt x="1688" y="1"/>
                    <a:pt x="506" y="595"/>
                    <a:pt x="11" y="1715"/>
                  </a:cubicBezTo>
                  <a:cubicBezTo>
                    <a:pt x="1" y="1738"/>
                    <a:pt x="20" y="1765"/>
                    <a:pt x="41" y="1765"/>
                  </a:cubicBezTo>
                  <a:cubicBezTo>
                    <a:pt x="48" y="1765"/>
                    <a:pt x="55" y="1762"/>
                    <a:pt x="61" y="1754"/>
                  </a:cubicBezTo>
                  <a:cubicBezTo>
                    <a:pt x="883" y="762"/>
                    <a:pt x="1869" y="228"/>
                    <a:pt x="2927" y="228"/>
                  </a:cubicBezTo>
                  <a:cubicBezTo>
                    <a:pt x="3594" y="228"/>
                    <a:pt x="4290" y="440"/>
                    <a:pt x="4991" y="882"/>
                  </a:cubicBezTo>
                  <a:cubicBezTo>
                    <a:pt x="4997" y="886"/>
                    <a:pt x="5003" y="887"/>
                    <a:pt x="5008" y="887"/>
                  </a:cubicBezTo>
                  <a:cubicBezTo>
                    <a:pt x="5035" y="887"/>
                    <a:pt x="5056" y="852"/>
                    <a:pt x="5033" y="829"/>
                  </a:cubicBezTo>
                  <a:cubicBezTo>
                    <a:pt x="4453" y="270"/>
                    <a:pt x="3661" y="1"/>
                    <a:pt x="2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6"/>
            <p:cNvSpPr/>
            <p:nvPr/>
          </p:nvSpPr>
          <p:spPr>
            <a:xfrm>
              <a:off x="5509275" y="2408500"/>
              <a:ext cx="10150" cy="7675"/>
            </a:xfrm>
            <a:custGeom>
              <a:avLst/>
              <a:gdLst/>
              <a:ahLst/>
              <a:cxnLst/>
              <a:rect l="l" t="t" r="r" b="b"/>
              <a:pathLst>
                <a:path w="406" h="307" extrusionOk="0">
                  <a:moveTo>
                    <a:pt x="365" y="1"/>
                  </a:moveTo>
                  <a:cubicBezTo>
                    <a:pt x="363" y="1"/>
                    <a:pt x="360" y="1"/>
                    <a:pt x="357" y="2"/>
                  </a:cubicBezTo>
                  <a:lnTo>
                    <a:pt x="356" y="2"/>
                  </a:lnTo>
                  <a:cubicBezTo>
                    <a:pt x="289" y="27"/>
                    <a:pt x="235" y="51"/>
                    <a:pt x="177" y="93"/>
                  </a:cubicBezTo>
                  <a:cubicBezTo>
                    <a:pt x="123" y="131"/>
                    <a:pt x="61" y="163"/>
                    <a:pt x="25" y="220"/>
                  </a:cubicBezTo>
                  <a:cubicBezTo>
                    <a:pt x="1" y="257"/>
                    <a:pt x="35" y="307"/>
                    <a:pt x="76" y="307"/>
                  </a:cubicBezTo>
                  <a:cubicBezTo>
                    <a:pt x="81" y="307"/>
                    <a:pt x="86" y="306"/>
                    <a:pt x="90" y="305"/>
                  </a:cubicBezTo>
                  <a:cubicBezTo>
                    <a:pt x="154" y="285"/>
                    <a:pt x="204" y="235"/>
                    <a:pt x="255" y="195"/>
                  </a:cubicBezTo>
                  <a:cubicBezTo>
                    <a:pt x="311" y="149"/>
                    <a:pt x="349" y="105"/>
                    <a:pt x="391" y="47"/>
                  </a:cubicBezTo>
                  <a:cubicBezTo>
                    <a:pt x="405" y="28"/>
                    <a:pt x="386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6"/>
            <p:cNvSpPr/>
            <p:nvPr/>
          </p:nvSpPr>
          <p:spPr>
            <a:xfrm>
              <a:off x="5303425" y="2243675"/>
              <a:ext cx="208850" cy="173650"/>
            </a:xfrm>
            <a:custGeom>
              <a:avLst/>
              <a:gdLst/>
              <a:ahLst/>
              <a:cxnLst/>
              <a:rect l="l" t="t" r="r" b="b"/>
              <a:pathLst>
                <a:path w="8354" h="6946" extrusionOk="0">
                  <a:moveTo>
                    <a:pt x="1332" y="1"/>
                  </a:moveTo>
                  <a:cubicBezTo>
                    <a:pt x="618" y="1"/>
                    <a:pt x="73" y="651"/>
                    <a:pt x="41" y="1350"/>
                  </a:cubicBezTo>
                  <a:cubicBezTo>
                    <a:pt x="0" y="2278"/>
                    <a:pt x="710" y="3020"/>
                    <a:pt x="1494" y="3395"/>
                  </a:cubicBezTo>
                  <a:cubicBezTo>
                    <a:pt x="2578" y="3914"/>
                    <a:pt x="3832" y="3883"/>
                    <a:pt x="4972" y="4234"/>
                  </a:cubicBezTo>
                  <a:cubicBezTo>
                    <a:pt x="6445" y="4686"/>
                    <a:pt x="7563" y="5544"/>
                    <a:pt x="8258" y="6924"/>
                  </a:cubicBezTo>
                  <a:cubicBezTo>
                    <a:pt x="8266" y="6939"/>
                    <a:pt x="8281" y="6946"/>
                    <a:pt x="8295" y="6946"/>
                  </a:cubicBezTo>
                  <a:cubicBezTo>
                    <a:pt x="8323" y="6946"/>
                    <a:pt x="8353" y="6921"/>
                    <a:pt x="8343" y="6888"/>
                  </a:cubicBezTo>
                  <a:cubicBezTo>
                    <a:pt x="7814" y="5293"/>
                    <a:pt x="6191" y="4385"/>
                    <a:pt x="4655" y="3981"/>
                  </a:cubicBezTo>
                  <a:cubicBezTo>
                    <a:pt x="3671" y="3722"/>
                    <a:pt x="2621" y="3680"/>
                    <a:pt x="1680" y="3272"/>
                  </a:cubicBezTo>
                  <a:cubicBezTo>
                    <a:pt x="1081" y="3013"/>
                    <a:pt x="547" y="2603"/>
                    <a:pt x="327" y="1965"/>
                  </a:cubicBezTo>
                  <a:cubicBezTo>
                    <a:pt x="14" y="1061"/>
                    <a:pt x="513" y="287"/>
                    <a:pt x="1433" y="151"/>
                  </a:cubicBezTo>
                  <a:cubicBezTo>
                    <a:pt x="1522" y="138"/>
                    <a:pt x="1493" y="10"/>
                    <a:pt x="1414" y="4"/>
                  </a:cubicBezTo>
                  <a:cubicBezTo>
                    <a:pt x="1386" y="2"/>
                    <a:pt x="1359" y="1"/>
                    <a:pt x="1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6"/>
            <p:cNvSpPr/>
            <p:nvPr/>
          </p:nvSpPr>
          <p:spPr>
            <a:xfrm>
              <a:off x="5265875" y="2205500"/>
              <a:ext cx="150425" cy="147475"/>
            </a:xfrm>
            <a:custGeom>
              <a:avLst/>
              <a:gdLst/>
              <a:ahLst/>
              <a:cxnLst/>
              <a:rect l="l" t="t" r="r" b="b"/>
              <a:pathLst>
                <a:path w="6017" h="5899" extrusionOk="0">
                  <a:moveTo>
                    <a:pt x="3131" y="1"/>
                  </a:moveTo>
                  <a:cubicBezTo>
                    <a:pt x="2119" y="1"/>
                    <a:pt x="1168" y="625"/>
                    <a:pt x="732" y="1619"/>
                  </a:cubicBezTo>
                  <a:cubicBezTo>
                    <a:pt x="0" y="3291"/>
                    <a:pt x="965" y="5138"/>
                    <a:pt x="2536" y="5894"/>
                  </a:cubicBezTo>
                  <a:cubicBezTo>
                    <a:pt x="2544" y="5897"/>
                    <a:pt x="2551" y="5899"/>
                    <a:pt x="2558" y="5899"/>
                  </a:cubicBezTo>
                  <a:cubicBezTo>
                    <a:pt x="2601" y="5899"/>
                    <a:pt x="2629" y="5839"/>
                    <a:pt x="2584" y="5811"/>
                  </a:cubicBezTo>
                  <a:cubicBezTo>
                    <a:pt x="1581" y="5199"/>
                    <a:pt x="753" y="4245"/>
                    <a:pt x="684" y="3019"/>
                  </a:cubicBezTo>
                  <a:cubicBezTo>
                    <a:pt x="621" y="1892"/>
                    <a:pt x="1268" y="646"/>
                    <a:pt x="2390" y="290"/>
                  </a:cubicBezTo>
                  <a:cubicBezTo>
                    <a:pt x="2617" y="218"/>
                    <a:pt x="2854" y="184"/>
                    <a:pt x="3091" y="184"/>
                  </a:cubicBezTo>
                  <a:cubicBezTo>
                    <a:pt x="4045" y="184"/>
                    <a:pt x="4989" y="749"/>
                    <a:pt x="5203" y="1746"/>
                  </a:cubicBezTo>
                  <a:cubicBezTo>
                    <a:pt x="5367" y="2518"/>
                    <a:pt x="4955" y="3418"/>
                    <a:pt x="4140" y="3597"/>
                  </a:cubicBezTo>
                  <a:cubicBezTo>
                    <a:pt x="4042" y="3618"/>
                    <a:pt x="3948" y="3628"/>
                    <a:pt x="3858" y="3628"/>
                  </a:cubicBezTo>
                  <a:cubicBezTo>
                    <a:pt x="2886" y="3628"/>
                    <a:pt x="2349" y="2472"/>
                    <a:pt x="3055" y="1710"/>
                  </a:cubicBezTo>
                  <a:cubicBezTo>
                    <a:pt x="3095" y="1667"/>
                    <a:pt x="3058" y="1614"/>
                    <a:pt x="3013" y="1614"/>
                  </a:cubicBezTo>
                  <a:cubicBezTo>
                    <a:pt x="3000" y="1614"/>
                    <a:pt x="2987" y="1618"/>
                    <a:pt x="2974" y="1629"/>
                  </a:cubicBezTo>
                  <a:cubicBezTo>
                    <a:pt x="1943" y="2473"/>
                    <a:pt x="2823" y="3829"/>
                    <a:pt x="3919" y="3829"/>
                  </a:cubicBezTo>
                  <a:cubicBezTo>
                    <a:pt x="4082" y="3829"/>
                    <a:pt x="4248" y="3800"/>
                    <a:pt x="4414" y="3734"/>
                  </a:cubicBezTo>
                  <a:cubicBezTo>
                    <a:pt x="6017" y="3103"/>
                    <a:pt x="5568" y="922"/>
                    <a:pt x="4252" y="268"/>
                  </a:cubicBezTo>
                  <a:cubicBezTo>
                    <a:pt x="3885" y="85"/>
                    <a:pt x="3504" y="1"/>
                    <a:pt x="3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6"/>
            <p:cNvSpPr/>
            <p:nvPr/>
          </p:nvSpPr>
          <p:spPr>
            <a:xfrm>
              <a:off x="5254875" y="2351075"/>
              <a:ext cx="243000" cy="187225"/>
            </a:xfrm>
            <a:custGeom>
              <a:avLst/>
              <a:gdLst/>
              <a:ahLst/>
              <a:cxnLst/>
              <a:rect l="l" t="t" r="r" b="b"/>
              <a:pathLst>
                <a:path w="9720" h="7489" extrusionOk="0">
                  <a:moveTo>
                    <a:pt x="5016" y="1"/>
                  </a:moveTo>
                  <a:cubicBezTo>
                    <a:pt x="3107" y="1"/>
                    <a:pt x="1249" y="1185"/>
                    <a:pt x="606" y="3021"/>
                  </a:cubicBezTo>
                  <a:cubicBezTo>
                    <a:pt x="0" y="4749"/>
                    <a:pt x="782" y="6965"/>
                    <a:pt x="2694" y="7427"/>
                  </a:cubicBezTo>
                  <a:cubicBezTo>
                    <a:pt x="2868" y="7469"/>
                    <a:pt x="3051" y="7489"/>
                    <a:pt x="3237" y="7489"/>
                  </a:cubicBezTo>
                  <a:cubicBezTo>
                    <a:pt x="4676" y="7489"/>
                    <a:pt x="6332" y="6294"/>
                    <a:pt x="5846" y="4720"/>
                  </a:cubicBezTo>
                  <a:cubicBezTo>
                    <a:pt x="5690" y="4219"/>
                    <a:pt x="5208" y="3807"/>
                    <a:pt x="4714" y="3807"/>
                  </a:cubicBezTo>
                  <a:cubicBezTo>
                    <a:pt x="4499" y="3807"/>
                    <a:pt x="4283" y="3884"/>
                    <a:pt x="4090" y="4066"/>
                  </a:cubicBezTo>
                  <a:cubicBezTo>
                    <a:pt x="3622" y="4506"/>
                    <a:pt x="3856" y="5283"/>
                    <a:pt x="4490" y="5357"/>
                  </a:cubicBezTo>
                  <a:cubicBezTo>
                    <a:pt x="4491" y="5357"/>
                    <a:pt x="4492" y="5357"/>
                    <a:pt x="4493" y="5357"/>
                  </a:cubicBezTo>
                  <a:cubicBezTo>
                    <a:pt x="4518" y="5357"/>
                    <a:pt x="4518" y="5319"/>
                    <a:pt x="4495" y="5311"/>
                  </a:cubicBezTo>
                  <a:cubicBezTo>
                    <a:pt x="4025" y="4469"/>
                    <a:pt x="4030" y="4049"/>
                    <a:pt x="4510" y="4049"/>
                  </a:cubicBezTo>
                  <a:cubicBezTo>
                    <a:pt x="4585" y="4049"/>
                    <a:pt x="4671" y="4059"/>
                    <a:pt x="4768" y="4079"/>
                  </a:cubicBezTo>
                  <a:cubicBezTo>
                    <a:pt x="4847" y="4058"/>
                    <a:pt x="4922" y="4048"/>
                    <a:pt x="4992" y="4048"/>
                  </a:cubicBezTo>
                  <a:cubicBezTo>
                    <a:pt x="5254" y="4048"/>
                    <a:pt x="5455" y="4192"/>
                    <a:pt x="5593" y="4481"/>
                  </a:cubicBezTo>
                  <a:cubicBezTo>
                    <a:pt x="5767" y="4843"/>
                    <a:pt x="5792" y="5279"/>
                    <a:pt x="5676" y="5658"/>
                  </a:cubicBezTo>
                  <a:cubicBezTo>
                    <a:pt x="5540" y="6105"/>
                    <a:pt x="5272" y="6475"/>
                    <a:pt x="4901" y="6758"/>
                  </a:cubicBezTo>
                  <a:cubicBezTo>
                    <a:pt x="4448" y="7106"/>
                    <a:pt x="3884" y="7298"/>
                    <a:pt x="3318" y="7298"/>
                  </a:cubicBezTo>
                  <a:cubicBezTo>
                    <a:pt x="3030" y="7298"/>
                    <a:pt x="2741" y="7248"/>
                    <a:pt x="2467" y="7143"/>
                  </a:cubicBezTo>
                  <a:cubicBezTo>
                    <a:pt x="542" y="6411"/>
                    <a:pt x="132" y="4016"/>
                    <a:pt x="1091" y="2380"/>
                  </a:cubicBezTo>
                  <a:cubicBezTo>
                    <a:pt x="1922" y="965"/>
                    <a:pt x="3506" y="191"/>
                    <a:pt x="5109" y="191"/>
                  </a:cubicBezTo>
                  <a:cubicBezTo>
                    <a:pt x="5355" y="191"/>
                    <a:pt x="5601" y="209"/>
                    <a:pt x="5846" y="246"/>
                  </a:cubicBezTo>
                  <a:cubicBezTo>
                    <a:pt x="7723" y="530"/>
                    <a:pt x="8982" y="1930"/>
                    <a:pt x="9548" y="3675"/>
                  </a:cubicBezTo>
                  <a:cubicBezTo>
                    <a:pt x="9561" y="3714"/>
                    <a:pt x="9593" y="3732"/>
                    <a:pt x="9625" y="3732"/>
                  </a:cubicBezTo>
                  <a:cubicBezTo>
                    <a:pt x="9672" y="3732"/>
                    <a:pt x="9720" y="3693"/>
                    <a:pt x="9705" y="3631"/>
                  </a:cubicBezTo>
                  <a:cubicBezTo>
                    <a:pt x="9262" y="1774"/>
                    <a:pt x="7510" y="299"/>
                    <a:pt x="5634" y="42"/>
                  </a:cubicBezTo>
                  <a:cubicBezTo>
                    <a:pt x="5428" y="14"/>
                    <a:pt x="5222" y="1"/>
                    <a:pt x="5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6"/>
            <p:cNvSpPr/>
            <p:nvPr/>
          </p:nvSpPr>
          <p:spPr>
            <a:xfrm>
              <a:off x="5284000" y="2219950"/>
              <a:ext cx="108075" cy="135675"/>
            </a:xfrm>
            <a:custGeom>
              <a:avLst/>
              <a:gdLst/>
              <a:ahLst/>
              <a:cxnLst/>
              <a:rect l="l" t="t" r="r" b="b"/>
              <a:pathLst>
                <a:path w="4323" h="5427" extrusionOk="0">
                  <a:moveTo>
                    <a:pt x="2465" y="1"/>
                  </a:moveTo>
                  <a:cubicBezTo>
                    <a:pt x="1392" y="1"/>
                    <a:pt x="395" y="924"/>
                    <a:pt x="252" y="2019"/>
                  </a:cubicBezTo>
                  <a:cubicBezTo>
                    <a:pt x="0" y="3937"/>
                    <a:pt x="1754" y="5427"/>
                    <a:pt x="3562" y="5427"/>
                  </a:cubicBezTo>
                  <a:cubicBezTo>
                    <a:pt x="3665" y="5427"/>
                    <a:pt x="3769" y="5422"/>
                    <a:pt x="3872" y="5412"/>
                  </a:cubicBezTo>
                  <a:cubicBezTo>
                    <a:pt x="3914" y="5408"/>
                    <a:pt x="3913" y="5351"/>
                    <a:pt x="3872" y="5347"/>
                  </a:cubicBezTo>
                  <a:cubicBezTo>
                    <a:pt x="2135" y="5150"/>
                    <a:pt x="186" y="4193"/>
                    <a:pt x="376" y="2121"/>
                  </a:cubicBezTo>
                  <a:cubicBezTo>
                    <a:pt x="463" y="1183"/>
                    <a:pt x="1135" y="451"/>
                    <a:pt x="2047" y="239"/>
                  </a:cubicBezTo>
                  <a:cubicBezTo>
                    <a:pt x="2176" y="209"/>
                    <a:pt x="2317" y="193"/>
                    <a:pt x="2460" y="193"/>
                  </a:cubicBezTo>
                  <a:cubicBezTo>
                    <a:pt x="2897" y="193"/>
                    <a:pt x="3363" y="338"/>
                    <a:pt x="3636" y="663"/>
                  </a:cubicBezTo>
                  <a:cubicBezTo>
                    <a:pt x="3828" y="890"/>
                    <a:pt x="4003" y="1208"/>
                    <a:pt x="3987" y="1515"/>
                  </a:cubicBezTo>
                  <a:cubicBezTo>
                    <a:pt x="4002" y="1919"/>
                    <a:pt x="3811" y="2138"/>
                    <a:pt x="3417" y="2172"/>
                  </a:cubicBezTo>
                  <a:cubicBezTo>
                    <a:pt x="3255" y="2290"/>
                    <a:pt x="3123" y="2350"/>
                    <a:pt x="3019" y="2350"/>
                  </a:cubicBezTo>
                  <a:cubicBezTo>
                    <a:pt x="2885" y="2350"/>
                    <a:pt x="2799" y="2250"/>
                    <a:pt x="2762" y="2051"/>
                  </a:cubicBezTo>
                  <a:lnTo>
                    <a:pt x="2762" y="2051"/>
                  </a:lnTo>
                  <a:cubicBezTo>
                    <a:pt x="2839" y="2102"/>
                    <a:pt x="2937" y="2126"/>
                    <a:pt x="3039" y="2126"/>
                  </a:cubicBezTo>
                  <a:cubicBezTo>
                    <a:pt x="3407" y="2126"/>
                    <a:pt x="3828" y="1812"/>
                    <a:pt x="3494" y="1319"/>
                  </a:cubicBezTo>
                  <a:cubicBezTo>
                    <a:pt x="3367" y="1132"/>
                    <a:pt x="3210" y="1055"/>
                    <a:pt x="3054" y="1055"/>
                  </a:cubicBezTo>
                  <a:cubicBezTo>
                    <a:pt x="2470" y="1055"/>
                    <a:pt x="1889" y="2126"/>
                    <a:pt x="2856" y="2491"/>
                  </a:cubicBezTo>
                  <a:cubicBezTo>
                    <a:pt x="2967" y="2534"/>
                    <a:pt x="3080" y="2553"/>
                    <a:pt x="3188" y="2553"/>
                  </a:cubicBezTo>
                  <a:cubicBezTo>
                    <a:pt x="3616" y="2553"/>
                    <a:pt x="3996" y="2249"/>
                    <a:pt x="4124" y="1814"/>
                  </a:cubicBezTo>
                  <a:cubicBezTo>
                    <a:pt x="4323" y="1141"/>
                    <a:pt x="3900" y="499"/>
                    <a:pt x="3306" y="202"/>
                  </a:cubicBezTo>
                  <a:cubicBezTo>
                    <a:pt x="3030" y="63"/>
                    <a:pt x="274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6"/>
            <p:cNvSpPr/>
            <p:nvPr/>
          </p:nvSpPr>
          <p:spPr>
            <a:xfrm>
              <a:off x="5357450" y="2264300"/>
              <a:ext cx="24300" cy="11250"/>
            </a:xfrm>
            <a:custGeom>
              <a:avLst/>
              <a:gdLst/>
              <a:ahLst/>
              <a:cxnLst/>
              <a:rect l="l" t="t" r="r" b="b"/>
              <a:pathLst>
                <a:path w="972" h="450" extrusionOk="0">
                  <a:moveTo>
                    <a:pt x="112" y="0"/>
                  </a:moveTo>
                  <a:cubicBezTo>
                    <a:pt x="98" y="0"/>
                    <a:pt x="83" y="7"/>
                    <a:pt x="78" y="19"/>
                  </a:cubicBezTo>
                  <a:cubicBezTo>
                    <a:pt x="1" y="200"/>
                    <a:pt x="227" y="345"/>
                    <a:pt x="372" y="403"/>
                  </a:cubicBezTo>
                  <a:cubicBezTo>
                    <a:pt x="449" y="433"/>
                    <a:pt x="529" y="450"/>
                    <a:pt x="608" y="450"/>
                  </a:cubicBezTo>
                  <a:cubicBezTo>
                    <a:pt x="725" y="450"/>
                    <a:pt x="839" y="413"/>
                    <a:pt x="935" y="333"/>
                  </a:cubicBezTo>
                  <a:cubicBezTo>
                    <a:pt x="972" y="304"/>
                    <a:pt x="939" y="246"/>
                    <a:pt x="897" y="246"/>
                  </a:cubicBezTo>
                  <a:cubicBezTo>
                    <a:pt x="893" y="246"/>
                    <a:pt x="889" y="247"/>
                    <a:pt x="885" y="248"/>
                  </a:cubicBezTo>
                  <a:cubicBezTo>
                    <a:pt x="815" y="269"/>
                    <a:pt x="743" y="281"/>
                    <a:pt x="670" y="281"/>
                  </a:cubicBezTo>
                  <a:cubicBezTo>
                    <a:pt x="586" y="281"/>
                    <a:pt x="502" y="265"/>
                    <a:pt x="424" y="228"/>
                  </a:cubicBezTo>
                  <a:cubicBezTo>
                    <a:pt x="305" y="171"/>
                    <a:pt x="247" y="36"/>
                    <a:pt x="122" y="1"/>
                  </a:cubicBezTo>
                  <a:cubicBezTo>
                    <a:pt x="119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6"/>
            <p:cNvSpPr/>
            <p:nvPr/>
          </p:nvSpPr>
          <p:spPr>
            <a:xfrm>
              <a:off x="5348575" y="2268000"/>
              <a:ext cx="20525" cy="13550"/>
            </a:xfrm>
            <a:custGeom>
              <a:avLst/>
              <a:gdLst/>
              <a:ahLst/>
              <a:cxnLst/>
              <a:rect l="l" t="t" r="r" b="b"/>
              <a:pathLst>
                <a:path w="821" h="542" extrusionOk="0">
                  <a:moveTo>
                    <a:pt x="469" y="0"/>
                  </a:moveTo>
                  <a:cubicBezTo>
                    <a:pt x="424" y="0"/>
                    <a:pt x="385" y="41"/>
                    <a:pt x="389" y="85"/>
                  </a:cubicBezTo>
                  <a:lnTo>
                    <a:pt x="389" y="85"/>
                  </a:lnTo>
                  <a:cubicBezTo>
                    <a:pt x="370" y="73"/>
                    <a:pt x="350" y="61"/>
                    <a:pt x="330" y="49"/>
                  </a:cubicBezTo>
                  <a:cubicBezTo>
                    <a:pt x="317" y="41"/>
                    <a:pt x="303" y="38"/>
                    <a:pt x="289" y="38"/>
                  </a:cubicBezTo>
                  <a:cubicBezTo>
                    <a:pt x="240" y="38"/>
                    <a:pt x="194" y="85"/>
                    <a:pt x="202" y="136"/>
                  </a:cubicBezTo>
                  <a:lnTo>
                    <a:pt x="202" y="136"/>
                  </a:lnTo>
                  <a:cubicBezTo>
                    <a:pt x="182" y="129"/>
                    <a:pt x="161" y="124"/>
                    <a:pt x="141" y="119"/>
                  </a:cubicBezTo>
                  <a:cubicBezTo>
                    <a:pt x="133" y="118"/>
                    <a:pt x="126" y="117"/>
                    <a:pt x="119" y="117"/>
                  </a:cubicBezTo>
                  <a:cubicBezTo>
                    <a:pt x="44" y="117"/>
                    <a:pt x="1" y="206"/>
                    <a:pt x="55" y="266"/>
                  </a:cubicBezTo>
                  <a:lnTo>
                    <a:pt x="279" y="515"/>
                  </a:lnTo>
                  <a:cubicBezTo>
                    <a:pt x="296" y="534"/>
                    <a:pt x="316" y="541"/>
                    <a:pt x="337" y="541"/>
                  </a:cubicBezTo>
                  <a:cubicBezTo>
                    <a:pt x="372" y="541"/>
                    <a:pt x="407" y="520"/>
                    <a:pt x="424" y="490"/>
                  </a:cubicBezTo>
                  <a:lnTo>
                    <a:pt x="424" y="490"/>
                  </a:lnTo>
                  <a:cubicBezTo>
                    <a:pt x="438" y="501"/>
                    <a:pt x="454" y="506"/>
                    <a:pt x="470" y="506"/>
                  </a:cubicBezTo>
                  <a:cubicBezTo>
                    <a:pt x="529" y="506"/>
                    <a:pt x="589" y="436"/>
                    <a:pt x="550" y="375"/>
                  </a:cubicBezTo>
                  <a:lnTo>
                    <a:pt x="550" y="375"/>
                  </a:lnTo>
                  <a:cubicBezTo>
                    <a:pt x="562" y="382"/>
                    <a:pt x="574" y="389"/>
                    <a:pt x="586" y="396"/>
                  </a:cubicBezTo>
                  <a:cubicBezTo>
                    <a:pt x="599" y="403"/>
                    <a:pt x="612" y="406"/>
                    <a:pt x="624" y="406"/>
                  </a:cubicBezTo>
                  <a:cubicBezTo>
                    <a:pt x="671" y="406"/>
                    <a:pt x="714" y="365"/>
                    <a:pt x="710" y="318"/>
                  </a:cubicBezTo>
                  <a:lnTo>
                    <a:pt x="710" y="318"/>
                  </a:lnTo>
                  <a:cubicBezTo>
                    <a:pt x="724" y="331"/>
                    <a:pt x="739" y="344"/>
                    <a:pt x="755" y="356"/>
                  </a:cubicBezTo>
                  <a:cubicBezTo>
                    <a:pt x="763" y="363"/>
                    <a:pt x="773" y="366"/>
                    <a:pt x="782" y="366"/>
                  </a:cubicBezTo>
                  <a:cubicBezTo>
                    <a:pt x="801" y="366"/>
                    <a:pt x="819" y="353"/>
                    <a:pt x="819" y="330"/>
                  </a:cubicBezTo>
                  <a:cubicBezTo>
                    <a:pt x="821" y="154"/>
                    <a:pt x="639" y="40"/>
                    <a:pt x="488" y="3"/>
                  </a:cubicBezTo>
                  <a:cubicBezTo>
                    <a:pt x="481" y="1"/>
                    <a:pt x="475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6"/>
            <p:cNvSpPr/>
            <p:nvPr/>
          </p:nvSpPr>
          <p:spPr>
            <a:xfrm>
              <a:off x="5184650" y="2432450"/>
              <a:ext cx="70725" cy="20875"/>
            </a:xfrm>
            <a:custGeom>
              <a:avLst/>
              <a:gdLst/>
              <a:ahLst/>
              <a:cxnLst/>
              <a:rect l="l" t="t" r="r" b="b"/>
              <a:pathLst>
                <a:path w="2829" h="835" extrusionOk="0">
                  <a:moveTo>
                    <a:pt x="2752" y="1"/>
                  </a:moveTo>
                  <a:cubicBezTo>
                    <a:pt x="2739" y="1"/>
                    <a:pt x="2726" y="6"/>
                    <a:pt x="2713" y="20"/>
                  </a:cubicBezTo>
                  <a:cubicBezTo>
                    <a:pt x="2376" y="374"/>
                    <a:pt x="1927" y="628"/>
                    <a:pt x="1428" y="643"/>
                  </a:cubicBezTo>
                  <a:cubicBezTo>
                    <a:pt x="1415" y="644"/>
                    <a:pt x="1401" y="644"/>
                    <a:pt x="1387" y="644"/>
                  </a:cubicBezTo>
                  <a:cubicBezTo>
                    <a:pt x="870" y="644"/>
                    <a:pt x="511" y="369"/>
                    <a:pt x="73" y="134"/>
                  </a:cubicBezTo>
                  <a:cubicBezTo>
                    <a:pt x="66" y="131"/>
                    <a:pt x="60" y="129"/>
                    <a:pt x="53" y="129"/>
                  </a:cubicBezTo>
                  <a:cubicBezTo>
                    <a:pt x="25" y="129"/>
                    <a:pt x="1" y="160"/>
                    <a:pt x="17" y="189"/>
                  </a:cubicBezTo>
                  <a:cubicBezTo>
                    <a:pt x="278" y="645"/>
                    <a:pt x="734" y="834"/>
                    <a:pt x="1213" y="834"/>
                  </a:cubicBezTo>
                  <a:cubicBezTo>
                    <a:pt x="1813" y="834"/>
                    <a:pt x="2451" y="539"/>
                    <a:pt x="2794" y="102"/>
                  </a:cubicBezTo>
                  <a:cubicBezTo>
                    <a:pt x="2829" y="58"/>
                    <a:pt x="2794" y="1"/>
                    <a:pt x="2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6"/>
            <p:cNvSpPr/>
            <p:nvPr/>
          </p:nvSpPr>
          <p:spPr>
            <a:xfrm>
              <a:off x="5184475" y="2385400"/>
              <a:ext cx="60200" cy="53400"/>
            </a:xfrm>
            <a:custGeom>
              <a:avLst/>
              <a:gdLst/>
              <a:ahLst/>
              <a:cxnLst/>
              <a:rect l="l" t="t" r="r" b="b"/>
              <a:pathLst>
                <a:path w="2408" h="2136" extrusionOk="0">
                  <a:moveTo>
                    <a:pt x="2325" y="0"/>
                  </a:moveTo>
                  <a:cubicBezTo>
                    <a:pt x="2303" y="0"/>
                    <a:pt x="2281" y="12"/>
                    <a:pt x="2273" y="40"/>
                  </a:cubicBezTo>
                  <a:cubicBezTo>
                    <a:pt x="2139" y="548"/>
                    <a:pt x="1988" y="1003"/>
                    <a:pt x="1591" y="1375"/>
                  </a:cubicBezTo>
                  <a:cubicBezTo>
                    <a:pt x="1184" y="1757"/>
                    <a:pt x="661" y="1954"/>
                    <a:pt x="107" y="1972"/>
                  </a:cubicBezTo>
                  <a:cubicBezTo>
                    <a:pt x="2" y="1975"/>
                    <a:pt x="1" y="2134"/>
                    <a:pt x="107" y="2135"/>
                  </a:cubicBezTo>
                  <a:cubicBezTo>
                    <a:pt x="109" y="2135"/>
                    <a:pt x="111" y="2135"/>
                    <a:pt x="113" y="2135"/>
                  </a:cubicBezTo>
                  <a:cubicBezTo>
                    <a:pt x="1243" y="2135"/>
                    <a:pt x="2408" y="1272"/>
                    <a:pt x="2384" y="55"/>
                  </a:cubicBezTo>
                  <a:cubicBezTo>
                    <a:pt x="2383" y="20"/>
                    <a:pt x="2354" y="0"/>
                    <a:pt x="2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6"/>
            <p:cNvSpPr/>
            <p:nvPr/>
          </p:nvSpPr>
          <p:spPr>
            <a:xfrm>
              <a:off x="5191800" y="2421875"/>
              <a:ext cx="34150" cy="8825"/>
            </a:xfrm>
            <a:custGeom>
              <a:avLst/>
              <a:gdLst/>
              <a:ahLst/>
              <a:cxnLst/>
              <a:rect l="l" t="t" r="r" b="b"/>
              <a:pathLst>
                <a:path w="1366" h="353" extrusionOk="0">
                  <a:moveTo>
                    <a:pt x="1328" y="0"/>
                  </a:moveTo>
                  <a:cubicBezTo>
                    <a:pt x="1325" y="0"/>
                    <a:pt x="1322" y="0"/>
                    <a:pt x="1319" y="1"/>
                  </a:cubicBezTo>
                  <a:lnTo>
                    <a:pt x="1320" y="2"/>
                  </a:lnTo>
                  <a:cubicBezTo>
                    <a:pt x="1099" y="64"/>
                    <a:pt x="902" y="154"/>
                    <a:pt x="668" y="160"/>
                  </a:cubicBezTo>
                  <a:cubicBezTo>
                    <a:pt x="662" y="160"/>
                    <a:pt x="655" y="161"/>
                    <a:pt x="649" y="161"/>
                  </a:cubicBezTo>
                  <a:cubicBezTo>
                    <a:pt x="453" y="161"/>
                    <a:pt x="274" y="66"/>
                    <a:pt x="84" y="66"/>
                  </a:cubicBezTo>
                  <a:cubicBezTo>
                    <a:pt x="77" y="66"/>
                    <a:pt x="70" y="66"/>
                    <a:pt x="63" y="66"/>
                  </a:cubicBezTo>
                  <a:cubicBezTo>
                    <a:pt x="16" y="68"/>
                    <a:pt x="1" y="119"/>
                    <a:pt x="28" y="153"/>
                  </a:cubicBezTo>
                  <a:cubicBezTo>
                    <a:pt x="138" y="294"/>
                    <a:pt x="336" y="352"/>
                    <a:pt x="550" y="352"/>
                  </a:cubicBezTo>
                  <a:cubicBezTo>
                    <a:pt x="859" y="352"/>
                    <a:pt x="1200" y="229"/>
                    <a:pt x="1349" y="53"/>
                  </a:cubicBezTo>
                  <a:cubicBezTo>
                    <a:pt x="1366" y="33"/>
                    <a:pt x="1353" y="0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6"/>
            <p:cNvSpPr/>
            <p:nvPr/>
          </p:nvSpPr>
          <p:spPr>
            <a:xfrm>
              <a:off x="5194375" y="2358425"/>
              <a:ext cx="37675" cy="66700"/>
            </a:xfrm>
            <a:custGeom>
              <a:avLst/>
              <a:gdLst/>
              <a:ahLst/>
              <a:cxnLst/>
              <a:rect l="l" t="t" r="r" b="b"/>
              <a:pathLst>
                <a:path w="1507" h="2668" extrusionOk="0">
                  <a:moveTo>
                    <a:pt x="864" y="0"/>
                  </a:moveTo>
                  <a:cubicBezTo>
                    <a:pt x="836" y="0"/>
                    <a:pt x="825" y="40"/>
                    <a:pt x="842" y="62"/>
                  </a:cubicBezTo>
                  <a:cubicBezTo>
                    <a:pt x="1245" y="579"/>
                    <a:pt x="1403" y="1075"/>
                    <a:pt x="1029" y="1685"/>
                  </a:cubicBezTo>
                  <a:cubicBezTo>
                    <a:pt x="771" y="2105"/>
                    <a:pt x="337" y="2287"/>
                    <a:pt x="14" y="2630"/>
                  </a:cubicBezTo>
                  <a:cubicBezTo>
                    <a:pt x="1" y="2646"/>
                    <a:pt x="12" y="2668"/>
                    <a:pt x="30" y="2668"/>
                  </a:cubicBezTo>
                  <a:cubicBezTo>
                    <a:pt x="32" y="2668"/>
                    <a:pt x="34" y="2667"/>
                    <a:pt x="36" y="2667"/>
                  </a:cubicBezTo>
                  <a:cubicBezTo>
                    <a:pt x="643" y="2540"/>
                    <a:pt x="1223" y="1907"/>
                    <a:pt x="1380" y="1320"/>
                  </a:cubicBezTo>
                  <a:cubicBezTo>
                    <a:pt x="1507" y="845"/>
                    <a:pt x="1384" y="192"/>
                    <a:pt x="877" y="3"/>
                  </a:cubicBezTo>
                  <a:cubicBezTo>
                    <a:pt x="873" y="1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6"/>
            <p:cNvSpPr/>
            <p:nvPr/>
          </p:nvSpPr>
          <p:spPr>
            <a:xfrm>
              <a:off x="5199425" y="2382750"/>
              <a:ext cx="30525" cy="20925"/>
            </a:xfrm>
            <a:custGeom>
              <a:avLst/>
              <a:gdLst/>
              <a:ahLst/>
              <a:cxnLst/>
              <a:rect l="l" t="t" r="r" b="b"/>
              <a:pathLst>
                <a:path w="1221" h="837" extrusionOk="0">
                  <a:moveTo>
                    <a:pt x="1196" y="0"/>
                  </a:moveTo>
                  <a:cubicBezTo>
                    <a:pt x="1189" y="0"/>
                    <a:pt x="1183" y="3"/>
                    <a:pt x="1179" y="10"/>
                  </a:cubicBezTo>
                  <a:cubicBezTo>
                    <a:pt x="1061" y="215"/>
                    <a:pt x="894" y="391"/>
                    <a:pt x="690" y="510"/>
                  </a:cubicBezTo>
                  <a:cubicBezTo>
                    <a:pt x="487" y="630"/>
                    <a:pt x="292" y="642"/>
                    <a:pt x="69" y="684"/>
                  </a:cubicBezTo>
                  <a:cubicBezTo>
                    <a:pt x="1" y="698"/>
                    <a:pt x="1" y="808"/>
                    <a:pt x="69" y="822"/>
                  </a:cubicBezTo>
                  <a:cubicBezTo>
                    <a:pt x="117" y="832"/>
                    <a:pt x="166" y="837"/>
                    <a:pt x="215" y="837"/>
                  </a:cubicBezTo>
                  <a:cubicBezTo>
                    <a:pt x="667" y="837"/>
                    <a:pt x="1098" y="439"/>
                    <a:pt x="1216" y="27"/>
                  </a:cubicBezTo>
                  <a:cubicBezTo>
                    <a:pt x="1220" y="12"/>
                    <a:pt x="1208" y="0"/>
                    <a:pt x="1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6"/>
            <p:cNvSpPr/>
            <p:nvPr/>
          </p:nvSpPr>
          <p:spPr>
            <a:xfrm>
              <a:off x="5184725" y="2358575"/>
              <a:ext cx="28200" cy="43775"/>
            </a:xfrm>
            <a:custGeom>
              <a:avLst/>
              <a:gdLst/>
              <a:ahLst/>
              <a:cxnLst/>
              <a:rect l="l" t="t" r="r" b="b"/>
              <a:pathLst>
                <a:path w="1128" h="1751" extrusionOk="0">
                  <a:moveTo>
                    <a:pt x="161" y="1"/>
                  </a:moveTo>
                  <a:cubicBezTo>
                    <a:pt x="123" y="1"/>
                    <a:pt x="85" y="4"/>
                    <a:pt x="47" y="12"/>
                  </a:cubicBezTo>
                  <a:cubicBezTo>
                    <a:pt x="0" y="20"/>
                    <a:pt x="10" y="83"/>
                    <a:pt x="47" y="96"/>
                  </a:cubicBezTo>
                  <a:cubicBezTo>
                    <a:pt x="363" y="213"/>
                    <a:pt x="660" y="286"/>
                    <a:pt x="826" y="618"/>
                  </a:cubicBezTo>
                  <a:cubicBezTo>
                    <a:pt x="1007" y="980"/>
                    <a:pt x="891" y="1377"/>
                    <a:pt x="637" y="1665"/>
                  </a:cubicBezTo>
                  <a:cubicBezTo>
                    <a:pt x="604" y="1703"/>
                    <a:pt x="635" y="1751"/>
                    <a:pt x="674" y="1751"/>
                  </a:cubicBezTo>
                  <a:cubicBezTo>
                    <a:pt x="685" y="1751"/>
                    <a:pt x="697" y="1747"/>
                    <a:pt x="709" y="1736"/>
                  </a:cubicBezTo>
                  <a:cubicBezTo>
                    <a:pt x="1010" y="1463"/>
                    <a:pt x="1127" y="1021"/>
                    <a:pt x="981" y="636"/>
                  </a:cubicBezTo>
                  <a:cubicBezTo>
                    <a:pt x="861" y="318"/>
                    <a:pt x="51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6"/>
            <p:cNvSpPr/>
            <p:nvPr/>
          </p:nvSpPr>
          <p:spPr>
            <a:xfrm>
              <a:off x="5188300" y="2371500"/>
              <a:ext cx="19600" cy="40225"/>
            </a:xfrm>
            <a:custGeom>
              <a:avLst/>
              <a:gdLst/>
              <a:ahLst/>
              <a:cxnLst/>
              <a:rect l="l" t="t" r="r" b="b"/>
              <a:pathLst>
                <a:path w="784" h="1609" extrusionOk="0">
                  <a:moveTo>
                    <a:pt x="699" y="0"/>
                  </a:moveTo>
                  <a:cubicBezTo>
                    <a:pt x="692" y="0"/>
                    <a:pt x="686" y="4"/>
                    <a:pt x="684" y="13"/>
                  </a:cubicBezTo>
                  <a:cubicBezTo>
                    <a:pt x="623" y="385"/>
                    <a:pt x="399" y="605"/>
                    <a:pt x="211" y="914"/>
                  </a:cubicBezTo>
                  <a:cubicBezTo>
                    <a:pt x="84" y="1123"/>
                    <a:pt x="0" y="1346"/>
                    <a:pt x="101" y="1577"/>
                  </a:cubicBezTo>
                  <a:cubicBezTo>
                    <a:pt x="110" y="1599"/>
                    <a:pt x="129" y="1608"/>
                    <a:pt x="149" y="1608"/>
                  </a:cubicBezTo>
                  <a:cubicBezTo>
                    <a:pt x="182" y="1608"/>
                    <a:pt x="218" y="1582"/>
                    <a:pt x="217" y="1545"/>
                  </a:cubicBezTo>
                  <a:cubicBezTo>
                    <a:pt x="211" y="1124"/>
                    <a:pt x="431" y="913"/>
                    <a:pt x="617" y="573"/>
                  </a:cubicBezTo>
                  <a:cubicBezTo>
                    <a:pt x="714" y="395"/>
                    <a:pt x="784" y="209"/>
                    <a:pt x="717" y="13"/>
                  </a:cubicBezTo>
                  <a:cubicBezTo>
                    <a:pt x="715" y="5"/>
                    <a:pt x="70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6"/>
            <p:cNvSpPr/>
            <p:nvPr/>
          </p:nvSpPr>
          <p:spPr>
            <a:xfrm>
              <a:off x="5172925" y="2369600"/>
              <a:ext cx="22100" cy="40525"/>
            </a:xfrm>
            <a:custGeom>
              <a:avLst/>
              <a:gdLst/>
              <a:ahLst/>
              <a:cxnLst/>
              <a:rect l="l" t="t" r="r" b="b"/>
              <a:pathLst>
                <a:path w="884" h="1621" extrusionOk="0">
                  <a:moveTo>
                    <a:pt x="188" y="0"/>
                  </a:moveTo>
                  <a:cubicBezTo>
                    <a:pt x="177" y="0"/>
                    <a:pt x="166" y="7"/>
                    <a:pt x="161" y="23"/>
                  </a:cubicBezTo>
                  <a:cubicBezTo>
                    <a:pt x="1" y="528"/>
                    <a:pt x="76" y="1621"/>
                    <a:pt x="817" y="1621"/>
                  </a:cubicBezTo>
                  <a:cubicBezTo>
                    <a:pt x="821" y="1621"/>
                    <a:pt x="824" y="1621"/>
                    <a:pt x="828" y="1621"/>
                  </a:cubicBezTo>
                  <a:cubicBezTo>
                    <a:pt x="867" y="1620"/>
                    <a:pt x="883" y="1567"/>
                    <a:pt x="849" y="1547"/>
                  </a:cubicBezTo>
                  <a:cubicBezTo>
                    <a:pt x="598" y="1408"/>
                    <a:pt x="407" y="1251"/>
                    <a:pt x="313" y="968"/>
                  </a:cubicBezTo>
                  <a:cubicBezTo>
                    <a:pt x="213" y="662"/>
                    <a:pt x="258" y="344"/>
                    <a:pt x="220" y="30"/>
                  </a:cubicBezTo>
                  <a:cubicBezTo>
                    <a:pt x="219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6"/>
            <p:cNvSpPr/>
            <p:nvPr/>
          </p:nvSpPr>
          <p:spPr>
            <a:xfrm>
              <a:off x="5136125" y="2386100"/>
              <a:ext cx="47150" cy="60625"/>
            </a:xfrm>
            <a:custGeom>
              <a:avLst/>
              <a:gdLst/>
              <a:ahLst/>
              <a:cxnLst/>
              <a:rect l="l" t="t" r="r" b="b"/>
              <a:pathLst>
                <a:path w="1886" h="2425" extrusionOk="0">
                  <a:moveTo>
                    <a:pt x="1252" y="0"/>
                  </a:moveTo>
                  <a:cubicBezTo>
                    <a:pt x="990" y="0"/>
                    <a:pt x="727" y="109"/>
                    <a:pt x="529" y="312"/>
                  </a:cubicBezTo>
                  <a:cubicBezTo>
                    <a:pt x="0" y="854"/>
                    <a:pt x="80" y="1690"/>
                    <a:pt x="210" y="2368"/>
                  </a:cubicBezTo>
                  <a:cubicBezTo>
                    <a:pt x="217" y="2407"/>
                    <a:pt x="245" y="2424"/>
                    <a:pt x="275" y="2424"/>
                  </a:cubicBezTo>
                  <a:cubicBezTo>
                    <a:pt x="321" y="2424"/>
                    <a:pt x="371" y="2385"/>
                    <a:pt x="360" y="2327"/>
                  </a:cubicBezTo>
                  <a:cubicBezTo>
                    <a:pt x="265" y="1795"/>
                    <a:pt x="170" y="1223"/>
                    <a:pt x="416" y="714"/>
                  </a:cubicBezTo>
                  <a:cubicBezTo>
                    <a:pt x="594" y="348"/>
                    <a:pt x="951" y="85"/>
                    <a:pt x="1326" y="85"/>
                  </a:cubicBezTo>
                  <a:cubicBezTo>
                    <a:pt x="1499" y="85"/>
                    <a:pt x="1676" y="142"/>
                    <a:pt x="1842" y="270"/>
                  </a:cubicBezTo>
                  <a:cubicBezTo>
                    <a:pt x="1846" y="274"/>
                    <a:pt x="1851" y="275"/>
                    <a:pt x="1856" y="275"/>
                  </a:cubicBezTo>
                  <a:cubicBezTo>
                    <a:pt x="1872" y="275"/>
                    <a:pt x="1886" y="256"/>
                    <a:pt x="1871" y="242"/>
                  </a:cubicBezTo>
                  <a:cubicBezTo>
                    <a:pt x="1692" y="78"/>
                    <a:pt x="14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6"/>
            <p:cNvSpPr/>
            <p:nvPr/>
          </p:nvSpPr>
          <p:spPr>
            <a:xfrm>
              <a:off x="5052200" y="2299850"/>
              <a:ext cx="38775" cy="207425"/>
            </a:xfrm>
            <a:custGeom>
              <a:avLst/>
              <a:gdLst/>
              <a:ahLst/>
              <a:cxnLst/>
              <a:rect l="l" t="t" r="r" b="b"/>
              <a:pathLst>
                <a:path w="1551" h="8297" extrusionOk="0">
                  <a:moveTo>
                    <a:pt x="80" y="0"/>
                  </a:moveTo>
                  <a:cubicBezTo>
                    <a:pt x="40" y="0"/>
                    <a:pt x="0" y="45"/>
                    <a:pt x="28" y="85"/>
                  </a:cubicBezTo>
                  <a:cubicBezTo>
                    <a:pt x="950" y="1372"/>
                    <a:pt x="1040" y="2790"/>
                    <a:pt x="994" y="4327"/>
                  </a:cubicBezTo>
                  <a:cubicBezTo>
                    <a:pt x="954" y="5640"/>
                    <a:pt x="839" y="7080"/>
                    <a:pt x="1478" y="8279"/>
                  </a:cubicBezTo>
                  <a:cubicBezTo>
                    <a:pt x="1484" y="8291"/>
                    <a:pt x="1495" y="8296"/>
                    <a:pt x="1506" y="8296"/>
                  </a:cubicBezTo>
                  <a:cubicBezTo>
                    <a:pt x="1528" y="8296"/>
                    <a:pt x="1550" y="8277"/>
                    <a:pt x="1543" y="8252"/>
                  </a:cubicBezTo>
                  <a:cubicBezTo>
                    <a:pt x="1043" y="6625"/>
                    <a:pt x="1218" y="5067"/>
                    <a:pt x="1165" y="3400"/>
                  </a:cubicBezTo>
                  <a:cubicBezTo>
                    <a:pt x="1130" y="2222"/>
                    <a:pt x="941" y="918"/>
                    <a:pt x="116" y="16"/>
                  </a:cubicBezTo>
                  <a:cubicBezTo>
                    <a:pt x="106" y="5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6"/>
            <p:cNvSpPr/>
            <p:nvPr/>
          </p:nvSpPr>
          <p:spPr>
            <a:xfrm>
              <a:off x="5071425" y="2488300"/>
              <a:ext cx="41700" cy="54975"/>
            </a:xfrm>
            <a:custGeom>
              <a:avLst/>
              <a:gdLst/>
              <a:ahLst/>
              <a:cxnLst/>
              <a:rect l="l" t="t" r="r" b="b"/>
              <a:pathLst>
                <a:path w="1668" h="2199" extrusionOk="0">
                  <a:moveTo>
                    <a:pt x="31" y="0"/>
                  </a:moveTo>
                  <a:cubicBezTo>
                    <a:pt x="16" y="0"/>
                    <a:pt x="0" y="15"/>
                    <a:pt x="4" y="32"/>
                  </a:cubicBezTo>
                  <a:cubicBezTo>
                    <a:pt x="68" y="393"/>
                    <a:pt x="362" y="575"/>
                    <a:pt x="645" y="768"/>
                  </a:cubicBezTo>
                  <a:cubicBezTo>
                    <a:pt x="1182" y="1134"/>
                    <a:pt x="1412" y="1563"/>
                    <a:pt x="1593" y="2175"/>
                  </a:cubicBezTo>
                  <a:cubicBezTo>
                    <a:pt x="1598" y="2191"/>
                    <a:pt x="1612" y="2198"/>
                    <a:pt x="1625" y="2198"/>
                  </a:cubicBezTo>
                  <a:cubicBezTo>
                    <a:pt x="1642" y="2198"/>
                    <a:pt x="1660" y="2186"/>
                    <a:pt x="1660" y="2165"/>
                  </a:cubicBezTo>
                  <a:cubicBezTo>
                    <a:pt x="1668" y="1759"/>
                    <a:pt x="1462" y="1345"/>
                    <a:pt x="1192" y="1050"/>
                  </a:cubicBezTo>
                  <a:cubicBezTo>
                    <a:pt x="834" y="662"/>
                    <a:pt x="300" y="503"/>
                    <a:pt x="50" y="13"/>
                  </a:cubicBezTo>
                  <a:cubicBezTo>
                    <a:pt x="46" y="4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6"/>
            <p:cNvSpPr/>
            <p:nvPr/>
          </p:nvSpPr>
          <p:spPr>
            <a:xfrm>
              <a:off x="5064775" y="2487525"/>
              <a:ext cx="68200" cy="90650"/>
            </a:xfrm>
            <a:custGeom>
              <a:avLst/>
              <a:gdLst/>
              <a:ahLst/>
              <a:cxnLst/>
              <a:rect l="l" t="t" r="r" b="b"/>
              <a:pathLst>
                <a:path w="2728" h="3626" extrusionOk="0">
                  <a:moveTo>
                    <a:pt x="343" y="1"/>
                  </a:moveTo>
                  <a:cubicBezTo>
                    <a:pt x="334" y="1"/>
                    <a:pt x="325" y="6"/>
                    <a:pt x="323" y="16"/>
                  </a:cubicBezTo>
                  <a:cubicBezTo>
                    <a:pt x="1" y="1478"/>
                    <a:pt x="1236" y="3215"/>
                    <a:pt x="2621" y="3623"/>
                  </a:cubicBezTo>
                  <a:cubicBezTo>
                    <a:pt x="2627" y="3625"/>
                    <a:pt x="2633" y="3626"/>
                    <a:pt x="2639" y="3626"/>
                  </a:cubicBezTo>
                  <a:cubicBezTo>
                    <a:pt x="2698" y="3626"/>
                    <a:pt x="2727" y="3539"/>
                    <a:pt x="2670" y="3505"/>
                  </a:cubicBezTo>
                  <a:cubicBezTo>
                    <a:pt x="1983" y="3104"/>
                    <a:pt x="1372" y="2717"/>
                    <a:pt x="943" y="2016"/>
                  </a:cubicBezTo>
                  <a:cubicBezTo>
                    <a:pt x="555" y="1379"/>
                    <a:pt x="499" y="725"/>
                    <a:pt x="363" y="16"/>
                  </a:cubicBezTo>
                  <a:cubicBezTo>
                    <a:pt x="361" y="6"/>
                    <a:pt x="352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6"/>
            <p:cNvSpPr/>
            <p:nvPr/>
          </p:nvSpPr>
          <p:spPr>
            <a:xfrm>
              <a:off x="5084375" y="2561250"/>
              <a:ext cx="39700" cy="11375"/>
            </a:xfrm>
            <a:custGeom>
              <a:avLst/>
              <a:gdLst/>
              <a:ahLst/>
              <a:cxnLst/>
              <a:rect l="l" t="t" r="r" b="b"/>
              <a:pathLst>
                <a:path w="1588" h="455" extrusionOk="0">
                  <a:moveTo>
                    <a:pt x="274" y="0"/>
                  </a:moveTo>
                  <a:cubicBezTo>
                    <a:pt x="193" y="0"/>
                    <a:pt x="114" y="10"/>
                    <a:pt x="43" y="35"/>
                  </a:cubicBezTo>
                  <a:cubicBezTo>
                    <a:pt x="0" y="50"/>
                    <a:pt x="2" y="105"/>
                    <a:pt x="43" y="121"/>
                  </a:cubicBezTo>
                  <a:cubicBezTo>
                    <a:pt x="279" y="205"/>
                    <a:pt x="555" y="175"/>
                    <a:pt x="803" y="226"/>
                  </a:cubicBezTo>
                  <a:cubicBezTo>
                    <a:pt x="1057" y="279"/>
                    <a:pt x="1288" y="391"/>
                    <a:pt x="1537" y="454"/>
                  </a:cubicBezTo>
                  <a:cubicBezTo>
                    <a:pt x="1539" y="454"/>
                    <a:pt x="1541" y="454"/>
                    <a:pt x="1543" y="454"/>
                  </a:cubicBezTo>
                  <a:cubicBezTo>
                    <a:pt x="1567" y="454"/>
                    <a:pt x="1588" y="423"/>
                    <a:pt x="1565" y="406"/>
                  </a:cubicBezTo>
                  <a:cubicBezTo>
                    <a:pt x="1361" y="246"/>
                    <a:pt x="1087" y="162"/>
                    <a:pt x="839" y="98"/>
                  </a:cubicBezTo>
                  <a:cubicBezTo>
                    <a:pt x="670" y="55"/>
                    <a:pt x="465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6"/>
            <p:cNvSpPr/>
            <p:nvPr/>
          </p:nvSpPr>
          <p:spPr>
            <a:xfrm>
              <a:off x="5086475" y="2563325"/>
              <a:ext cx="59450" cy="40250"/>
            </a:xfrm>
            <a:custGeom>
              <a:avLst/>
              <a:gdLst/>
              <a:ahLst/>
              <a:cxnLst/>
              <a:rect l="l" t="t" r="r" b="b"/>
              <a:pathLst>
                <a:path w="2378" h="1610" extrusionOk="0">
                  <a:moveTo>
                    <a:pt x="23" y="1"/>
                  </a:moveTo>
                  <a:cubicBezTo>
                    <a:pt x="11" y="1"/>
                    <a:pt x="0" y="9"/>
                    <a:pt x="1" y="22"/>
                  </a:cubicBezTo>
                  <a:cubicBezTo>
                    <a:pt x="47" y="1045"/>
                    <a:pt x="1520" y="1493"/>
                    <a:pt x="2319" y="1609"/>
                  </a:cubicBezTo>
                  <a:cubicBezTo>
                    <a:pt x="2321" y="1609"/>
                    <a:pt x="2324" y="1609"/>
                    <a:pt x="2326" y="1609"/>
                  </a:cubicBezTo>
                  <a:cubicBezTo>
                    <a:pt x="2363" y="1609"/>
                    <a:pt x="2377" y="1557"/>
                    <a:pt x="2338" y="1544"/>
                  </a:cubicBezTo>
                  <a:cubicBezTo>
                    <a:pt x="1862" y="1379"/>
                    <a:pt x="1361" y="1273"/>
                    <a:pt x="925" y="1013"/>
                  </a:cubicBezTo>
                  <a:cubicBezTo>
                    <a:pt x="492" y="753"/>
                    <a:pt x="304" y="417"/>
                    <a:pt x="42" y="12"/>
                  </a:cubicBezTo>
                  <a:cubicBezTo>
                    <a:pt x="38" y="4"/>
                    <a:pt x="30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6"/>
            <p:cNvSpPr/>
            <p:nvPr/>
          </p:nvSpPr>
          <p:spPr>
            <a:xfrm>
              <a:off x="5078025" y="2591125"/>
              <a:ext cx="35375" cy="18500"/>
            </a:xfrm>
            <a:custGeom>
              <a:avLst/>
              <a:gdLst/>
              <a:ahLst/>
              <a:cxnLst/>
              <a:rect l="l" t="t" r="r" b="b"/>
              <a:pathLst>
                <a:path w="1415" h="740" extrusionOk="0">
                  <a:moveTo>
                    <a:pt x="1166" y="0"/>
                  </a:moveTo>
                  <a:cubicBezTo>
                    <a:pt x="715" y="0"/>
                    <a:pt x="116" y="246"/>
                    <a:pt x="8" y="678"/>
                  </a:cubicBezTo>
                  <a:cubicBezTo>
                    <a:pt x="0" y="708"/>
                    <a:pt x="26" y="740"/>
                    <a:pt x="55" y="740"/>
                  </a:cubicBezTo>
                  <a:cubicBezTo>
                    <a:pt x="62" y="740"/>
                    <a:pt x="70" y="737"/>
                    <a:pt x="77" y="732"/>
                  </a:cubicBezTo>
                  <a:cubicBezTo>
                    <a:pt x="264" y="605"/>
                    <a:pt x="391" y="416"/>
                    <a:pt x="593" y="300"/>
                  </a:cubicBezTo>
                  <a:cubicBezTo>
                    <a:pt x="831" y="165"/>
                    <a:pt x="1091" y="119"/>
                    <a:pt x="1360" y="93"/>
                  </a:cubicBezTo>
                  <a:cubicBezTo>
                    <a:pt x="1399" y="90"/>
                    <a:pt x="1415" y="30"/>
                    <a:pt x="1370" y="20"/>
                  </a:cubicBezTo>
                  <a:cubicBezTo>
                    <a:pt x="1308" y="7"/>
                    <a:pt x="1239" y="0"/>
                    <a:pt x="1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6"/>
            <p:cNvSpPr/>
            <p:nvPr/>
          </p:nvSpPr>
          <p:spPr>
            <a:xfrm>
              <a:off x="5079175" y="2606475"/>
              <a:ext cx="76950" cy="21000"/>
            </a:xfrm>
            <a:custGeom>
              <a:avLst/>
              <a:gdLst/>
              <a:ahLst/>
              <a:cxnLst/>
              <a:rect l="l" t="t" r="r" b="b"/>
              <a:pathLst>
                <a:path w="3078" h="840" extrusionOk="0">
                  <a:moveTo>
                    <a:pt x="59" y="0"/>
                  </a:moveTo>
                  <a:cubicBezTo>
                    <a:pt x="50" y="0"/>
                    <a:pt x="41" y="0"/>
                    <a:pt x="32" y="1"/>
                  </a:cubicBezTo>
                  <a:cubicBezTo>
                    <a:pt x="4" y="2"/>
                    <a:pt x="1" y="38"/>
                    <a:pt x="26" y="47"/>
                  </a:cubicBezTo>
                  <a:cubicBezTo>
                    <a:pt x="566" y="251"/>
                    <a:pt x="956" y="648"/>
                    <a:pt x="1540" y="766"/>
                  </a:cubicBezTo>
                  <a:cubicBezTo>
                    <a:pt x="1784" y="815"/>
                    <a:pt x="2040" y="840"/>
                    <a:pt x="2294" y="840"/>
                  </a:cubicBezTo>
                  <a:cubicBezTo>
                    <a:pt x="2539" y="840"/>
                    <a:pt x="2784" y="817"/>
                    <a:pt x="3020" y="773"/>
                  </a:cubicBezTo>
                  <a:cubicBezTo>
                    <a:pt x="3077" y="762"/>
                    <a:pt x="3059" y="681"/>
                    <a:pt x="3006" y="676"/>
                  </a:cubicBezTo>
                  <a:cubicBezTo>
                    <a:pt x="2372" y="629"/>
                    <a:pt x="1752" y="719"/>
                    <a:pt x="1139" y="484"/>
                  </a:cubicBezTo>
                  <a:cubicBezTo>
                    <a:pt x="767" y="341"/>
                    <a:pt x="468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6"/>
            <p:cNvSpPr/>
            <p:nvPr/>
          </p:nvSpPr>
          <p:spPr>
            <a:xfrm>
              <a:off x="5103350" y="2628225"/>
              <a:ext cx="71250" cy="13275"/>
            </a:xfrm>
            <a:custGeom>
              <a:avLst/>
              <a:gdLst/>
              <a:ahLst/>
              <a:cxnLst/>
              <a:rect l="l" t="t" r="r" b="b"/>
              <a:pathLst>
                <a:path w="2850" h="531" extrusionOk="0">
                  <a:moveTo>
                    <a:pt x="50" y="0"/>
                  </a:moveTo>
                  <a:cubicBezTo>
                    <a:pt x="24" y="0"/>
                    <a:pt x="0" y="31"/>
                    <a:pt x="17" y="56"/>
                  </a:cubicBezTo>
                  <a:cubicBezTo>
                    <a:pt x="255" y="415"/>
                    <a:pt x="637" y="530"/>
                    <a:pt x="1058" y="530"/>
                  </a:cubicBezTo>
                  <a:cubicBezTo>
                    <a:pt x="1666" y="530"/>
                    <a:pt x="2358" y="290"/>
                    <a:pt x="2823" y="195"/>
                  </a:cubicBezTo>
                  <a:cubicBezTo>
                    <a:pt x="2850" y="189"/>
                    <a:pt x="2842" y="149"/>
                    <a:pt x="2816" y="148"/>
                  </a:cubicBezTo>
                  <a:cubicBezTo>
                    <a:pt x="2793" y="147"/>
                    <a:pt x="2770" y="147"/>
                    <a:pt x="2747" y="147"/>
                  </a:cubicBezTo>
                  <a:cubicBezTo>
                    <a:pt x="2345" y="147"/>
                    <a:pt x="1971" y="251"/>
                    <a:pt x="1573" y="312"/>
                  </a:cubicBezTo>
                  <a:cubicBezTo>
                    <a:pt x="1434" y="333"/>
                    <a:pt x="1302" y="344"/>
                    <a:pt x="1176" y="344"/>
                  </a:cubicBezTo>
                  <a:cubicBezTo>
                    <a:pt x="783" y="344"/>
                    <a:pt x="440" y="239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6"/>
            <p:cNvSpPr/>
            <p:nvPr/>
          </p:nvSpPr>
          <p:spPr>
            <a:xfrm>
              <a:off x="5107500" y="2624400"/>
              <a:ext cx="18450" cy="7200"/>
            </a:xfrm>
            <a:custGeom>
              <a:avLst/>
              <a:gdLst/>
              <a:ahLst/>
              <a:cxnLst/>
              <a:rect l="l" t="t" r="r" b="b"/>
              <a:pathLst>
                <a:path w="738" h="288" extrusionOk="0">
                  <a:moveTo>
                    <a:pt x="675" y="1"/>
                  </a:moveTo>
                  <a:cubicBezTo>
                    <a:pt x="582" y="1"/>
                    <a:pt x="498" y="95"/>
                    <a:pt x="412" y="128"/>
                  </a:cubicBezTo>
                  <a:cubicBezTo>
                    <a:pt x="303" y="171"/>
                    <a:pt x="179" y="204"/>
                    <a:pt x="61" y="204"/>
                  </a:cubicBezTo>
                  <a:cubicBezTo>
                    <a:pt x="52" y="204"/>
                    <a:pt x="43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6" y="204"/>
                    <a:pt x="0" y="247"/>
                    <a:pt x="28" y="253"/>
                  </a:cubicBezTo>
                  <a:cubicBezTo>
                    <a:pt x="110" y="274"/>
                    <a:pt x="188" y="287"/>
                    <a:pt x="265" y="287"/>
                  </a:cubicBezTo>
                  <a:cubicBezTo>
                    <a:pt x="328" y="287"/>
                    <a:pt x="391" y="279"/>
                    <a:pt x="457" y="258"/>
                  </a:cubicBezTo>
                  <a:cubicBezTo>
                    <a:pt x="566" y="223"/>
                    <a:pt x="718" y="175"/>
                    <a:pt x="734" y="49"/>
                  </a:cubicBezTo>
                  <a:cubicBezTo>
                    <a:pt x="737" y="22"/>
                    <a:pt x="709" y="4"/>
                    <a:pt x="687" y="2"/>
                  </a:cubicBezTo>
                  <a:cubicBezTo>
                    <a:pt x="683" y="1"/>
                    <a:pt x="679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6"/>
            <p:cNvSpPr/>
            <p:nvPr/>
          </p:nvSpPr>
          <p:spPr>
            <a:xfrm>
              <a:off x="5143725" y="2640925"/>
              <a:ext cx="65850" cy="13200"/>
            </a:xfrm>
            <a:custGeom>
              <a:avLst/>
              <a:gdLst/>
              <a:ahLst/>
              <a:cxnLst/>
              <a:rect l="l" t="t" r="r" b="b"/>
              <a:pathLst>
                <a:path w="2634" h="528" extrusionOk="0">
                  <a:moveTo>
                    <a:pt x="31" y="0"/>
                  </a:moveTo>
                  <a:cubicBezTo>
                    <a:pt x="27" y="0"/>
                    <a:pt x="23" y="3"/>
                    <a:pt x="23" y="9"/>
                  </a:cubicBezTo>
                  <a:lnTo>
                    <a:pt x="22" y="9"/>
                  </a:lnTo>
                  <a:cubicBezTo>
                    <a:pt x="1" y="372"/>
                    <a:pt x="258" y="527"/>
                    <a:pt x="596" y="527"/>
                  </a:cubicBezTo>
                  <a:cubicBezTo>
                    <a:pt x="605" y="527"/>
                    <a:pt x="615" y="527"/>
                    <a:pt x="624" y="527"/>
                  </a:cubicBezTo>
                  <a:cubicBezTo>
                    <a:pt x="1256" y="509"/>
                    <a:pt x="1976" y="321"/>
                    <a:pt x="2580" y="148"/>
                  </a:cubicBezTo>
                  <a:cubicBezTo>
                    <a:pt x="2634" y="132"/>
                    <a:pt x="2627" y="44"/>
                    <a:pt x="2571" y="44"/>
                  </a:cubicBezTo>
                  <a:cubicBezTo>
                    <a:pt x="2569" y="44"/>
                    <a:pt x="2568" y="44"/>
                    <a:pt x="2566" y="44"/>
                  </a:cubicBezTo>
                  <a:cubicBezTo>
                    <a:pt x="2240" y="74"/>
                    <a:pt x="1366" y="328"/>
                    <a:pt x="734" y="328"/>
                  </a:cubicBezTo>
                  <a:cubicBezTo>
                    <a:pt x="381" y="328"/>
                    <a:pt x="104" y="249"/>
                    <a:pt x="39" y="7"/>
                  </a:cubicBezTo>
                  <a:cubicBezTo>
                    <a:pt x="38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6"/>
            <p:cNvSpPr/>
            <p:nvPr/>
          </p:nvSpPr>
          <p:spPr>
            <a:xfrm>
              <a:off x="5133500" y="2650825"/>
              <a:ext cx="23250" cy="47225"/>
            </a:xfrm>
            <a:custGeom>
              <a:avLst/>
              <a:gdLst/>
              <a:ahLst/>
              <a:cxnLst/>
              <a:rect l="l" t="t" r="r" b="b"/>
              <a:pathLst>
                <a:path w="930" h="1889" extrusionOk="0">
                  <a:moveTo>
                    <a:pt x="894" y="0"/>
                  </a:moveTo>
                  <a:cubicBezTo>
                    <a:pt x="888" y="0"/>
                    <a:pt x="882" y="2"/>
                    <a:pt x="877" y="6"/>
                  </a:cubicBezTo>
                  <a:cubicBezTo>
                    <a:pt x="413" y="395"/>
                    <a:pt x="0" y="1250"/>
                    <a:pt x="169" y="1862"/>
                  </a:cubicBezTo>
                  <a:cubicBezTo>
                    <a:pt x="174" y="1879"/>
                    <a:pt x="190" y="1888"/>
                    <a:pt x="205" y="1888"/>
                  </a:cubicBezTo>
                  <a:cubicBezTo>
                    <a:pt x="221" y="1888"/>
                    <a:pt x="237" y="1880"/>
                    <a:pt x="241" y="1862"/>
                  </a:cubicBezTo>
                  <a:cubicBezTo>
                    <a:pt x="324" y="1560"/>
                    <a:pt x="325" y="1247"/>
                    <a:pt x="423" y="946"/>
                  </a:cubicBezTo>
                  <a:cubicBezTo>
                    <a:pt x="534" y="608"/>
                    <a:pt x="727" y="333"/>
                    <a:pt x="917" y="38"/>
                  </a:cubicBezTo>
                  <a:cubicBezTo>
                    <a:pt x="929" y="18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6"/>
            <p:cNvSpPr/>
            <p:nvPr/>
          </p:nvSpPr>
          <p:spPr>
            <a:xfrm>
              <a:off x="5138750" y="2653800"/>
              <a:ext cx="74000" cy="44000"/>
            </a:xfrm>
            <a:custGeom>
              <a:avLst/>
              <a:gdLst/>
              <a:ahLst/>
              <a:cxnLst/>
              <a:rect l="l" t="t" r="r" b="b"/>
              <a:pathLst>
                <a:path w="2960" h="1760" extrusionOk="0">
                  <a:moveTo>
                    <a:pt x="2851" y="0"/>
                  </a:moveTo>
                  <a:cubicBezTo>
                    <a:pt x="2228" y="0"/>
                    <a:pt x="1769" y="617"/>
                    <a:pt x="1226" y="849"/>
                  </a:cubicBezTo>
                  <a:cubicBezTo>
                    <a:pt x="773" y="1041"/>
                    <a:pt x="17" y="1101"/>
                    <a:pt x="1" y="1734"/>
                  </a:cubicBezTo>
                  <a:cubicBezTo>
                    <a:pt x="0" y="1750"/>
                    <a:pt x="14" y="1760"/>
                    <a:pt x="27" y="1760"/>
                  </a:cubicBezTo>
                  <a:cubicBezTo>
                    <a:pt x="36" y="1760"/>
                    <a:pt x="43" y="1756"/>
                    <a:pt x="48" y="1747"/>
                  </a:cubicBezTo>
                  <a:lnTo>
                    <a:pt x="48" y="1748"/>
                  </a:lnTo>
                  <a:cubicBezTo>
                    <a:pt x="367" y="1136"/>
                    <a:pt x="1072" y="1174"/>
                    <a:pt x="1602" y="854"/>
                  </a:cubicBezTo>
                  <a:cubicBezTo>
                    <a:pt x="2058" y="578"/>
                    <a:pt x="2411" y="260"/>
                    <a:pt x="2922" y="72"/>
                  </a:cubicBezTo>
                  <a:cubicBezTo>
                    <a:pt x="2960" y="58"/>
                    <a:pt x="2953" y="5"/>
                    <a:pt x="2912" y="2"/>
                  </a:cubicBezTo>
                  <a:cubicBezTo>
                    <a:pt x="2892" y="1"/>
                    <a:pt x="2871" y="0"/>
                    <a:pt x="2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6"/>
            <p:cNvSpPr/>
            <p:nvPr/>
          </p:nvSpPr>
          <p:spPr>
            <a:xfrm>
              <a:off x="5172500" y="2670425"/>
              <a:ext cx="11725" cy="30725"/>
            </a:xfrm>
            <a:custGeom>
              <a:avLst/>
              <a:gdLst/>
              <a:ahLst/>
              <a:cxnLst/>
              <a:rect l="l" t="t" r="r" b="b"/>
              <a:pathLst>
                <a:path w="469" h="1229" extrusionOk="0">
                  <a:moveTo>
                    <a:pt x="442" y="1"/>
                  </a:moveTo>
                  <a:cubicBezTo>
                    <a:pt x="437" y="1"/>
                    <a:pt x="432" y="2"/>
                    <a:pt x="429" y="6"/>
                  </a:cubicBezTo>
                  <a:cubicBezTo>
                    <a:pt x="152" y="290"/>
                    <a:pt x="1" y="829"/>
                    <a:pt x="176" y="1203"/>
                  </a:cubicBezTo>
                  <a:cubicBezTo>
                    <a:pt x="184" y="1221"/>
                    <a:pt x="199" y="1228"/>
                    <a:pt x="215" y="1228"/>
                  </a:cubicBezTo>
                  <a:cubicBezTo>
                    <a:pt x="241" y="1228"/>
                    <a:pt x="270" y="1207"/>
                    <a:pt x="271" y="1177"/>
                  </a:cubicBezTo>
                  <a:cubicBezTo>
                    <a:pt x="277" y="965"/>
                    <a:pt x="238" y="769"/>
                    <a:pt x="282" y="556"/>
                  </a:cubicBezTo>
                  <a:cubicBezTo>
                    <a:pt x="317" y="376"/>
                    <a:pt x="391" y="194"/>
                    <a:pt x="462" y="26"/>
                  </a:cubicBezTo>
                  <a:cubicBezTo>
                    <a:pt x="468" y="12"/>
                    <a:pt x="455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6"/>
            <p:cNvSpPr/>
            <p:nvPr/>
          </p:nvSpPr>
          <p:spPr>
            <a:xfrm>
              <a:off x="5176450" y="2662525"/>
              <a:ext cx="52475" cy="36975"/>
            </a:xfrm>
            <a:custGeom>
              <a:avLst/>
              <a:gdLst/>
              <a:ahLst/>
              <a:cxnLst/>
              <a:rect l="l" t="t" r="r" b="b"/>
              <a:pathLst>
                <a:path w="2099" h="1479" extrusionOk="0">
                  <a:moveTo>
                    <a:pt x="1982" y="0"/>
                  </a:moveTo>
                  <a:cubicBezTo>
                    <a:pt x="1979" y="0"/>
                    <a:pt x="1975" y="1"/>
                    <a:pt x="1972" y="1"/>
                  </a:cubicBezTo>
                  <a:cubicBezTo>
                    <a:pt x="1220" y="125"/>
                    <a:pt x="382" y="736"/>
                    <a:pt x="20" y="1405"/>
                  </a:cubicBezTo>
                  <a:cubicBezTo>
                    <a:pt x="0" y="1440"/>
                    <a:pt x="31" y="1479"/>
                    <a:pt x="65" y="1479"/>
                  </a:cubicBezTo>
                  <a:cubicBezTo>
                    <a:pt x="76" y="1479"/>
                    <a:pt x="88" y="1475"/>
                    <a:pt x="98" y="1464"/>
                  </a:cubicBezTo>
                  <a:cubicBezTo>
                    <a:pt x="388" y="1161"/>
                    <a:pt x="650" y="861"/>
                    <a:pt x="1003" y="623"/>
                  </a:cubicBezTo>
                  <a:cubicBezTo>
                    <a:pt x="1323" y="408"/>
                    <a:pt x="1675" y="283"/>
                    <a:pt x="2026" y="129"/>
                  </a:cubicBezTo>
                  <a:cubicBezTo>
                    <a:pt x="2099" y="96"/>
                    <a:pt x="2049" y="0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6"/>
            <p:cNvSpPr/>
            <p:nvPr/>
          </p:nvSpPr>
          <p:spPr>
            <a:xfrm>
              <a:off x="5203325" y="2674100"/>
              <a:ext cx="33100" cy="13025"/>
            </a:xfrm>
            <a:custGeom>
              <a:avLst/>
              <a:gdLst/>
              <a:ahLst/>
              <a:cxnLst/>
              <a:rect l="l" t="t" r="r" b="b"/>
              <a:pathLst>
                <a:path w="1324" h="521" extrusionOk="0">
                  <a:moveTo>
                    <a:pt x="99" y="0"/>
                  </a:moveTo>
                  <a:cubicBezTo>
                    <a:pt x="47" y="0"/>
                    <a:pt x="1" y="49"/>
                    <a:pt x="34" y="108"/>
                  </a:cubicBezTo>
                  <a:cubicBezTo>
                    <a:pt x="180" y="378"/>
                    <a:pt x="520" y="520"/>
                    <a:pt x="842" y="520"/>
                  </a:cubicBezTo>
                  <a:cubicBezTo>
                    <a:pt x="1004" y="520"/>
                    <a:pt x="1162" y="484"/>
                    <a:pt x="1289" y="410"/>
                  </a:cubicBezTo>
                  <a:cubicBezTo>
                    <a:pt x="1324" y="389"/>
                    <a:pt x="1303" y="344"/>
                    <a:pt x="1268" y="344"/>
                  </a:cubicBezTo>
                  <a:cubicBezTo>
                    <a:pt x="1266" y="344"/>
                    <a:pt x="1263" y="344"/>
                    <a:pt x="1261" y="345"/>
                  </a:cubicBezTo>
                  <a:cubicBezTo>
                    <a:pt x="1158" y="362"/>
                    <a:pt x="1055" y="374"/>
                    <a:pt x="953" y="374"/>
                  </a:cubicBezTo>
                  <a:cubicBezTo>
                    <a:pt x="854" y="374"/>
                    <a:pt x="755" y="363"/>
                    <a:pt x="657" y="336"/>
                  </a:cubicBezTo>
                  <a:cubicBezTo>
                    <a:pt x="444" y="277"/>
                    <a:pt x="317" y="147"/>
                    <a:pt x="151" y="18"/>
                  </a:cubicBezTo>
                  <a:cubicBezTo>
                    <a:pt x="134" y="6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6"/>
            <p:cNvSpPr/>
            <p:nvPr/>
          </p:nvSpPr>
          <p:spPr>
            <a:xfrm>
              <a:off x="5217925" y="2672750"/>
              <a:ext cx="31650" cy="49575"/>
            </a:xfrm>
            <a:custGeom>
              <a:avLst/>
              <a:gdLst/>
              <a:ahLst/>
              <a:cxnLst/>
              <a:rect l="l" t="t" r="r" b="b"/>
              <a:pathLst>
                <a:path w="1266" h="1983" extrusionOk="0">
                  <a:moveTo>
                    <a:pt x="1230" y="1"/>
                  </a:moveTo>
                  <a:cubicBezTo>
                    <a:pt x="1227" y="1"/>
                    <a:pt x="1223" y="2"/>
                    <a:pt x="1220" y="3"/>
                  </a:cubicBezTo>
                  <a:cubicBezTo>
                    <a:pt x="514" y="294"/>
                    <a:pt x="29" y="1176"/>
                    <a:pt x="2" y="1916"/>
                  </a:cubicBezTo>
                  <a:cubicBezTo>
                    <a:pt x="0" y="1958"/>
                    <a:pt x="38" y="1983"/>
                    <a:pt x="73" y="1983"/>
                  </a:cubicBezTo>
                  <a:cubicBezTo>
                    <a:pt x="101" y="1983"/>
                    <a:pt x="129" y="1968"/>
                    <a:pt x="135" y="1934"/>
                  </a:cubicBezTo>
                  <a:cubicBezTo>
                    <a:pt x="208" y="1560"/>
                    <a:pt x="301" y="1210"/>
                    <a:pt x="499" y="879"/>
                  </a:cubicBezTo>
                  <a:cubicBezTo>
                    <a:pt x="697" y="548"/>
                    <a:pt x="978" y="317"/>
                    <a:pt x="1248" y="51"/>
                  </a:cubicBezTo>
                  <a:cubicBezTo>
                    <a:pt x="1265" y="35"/>
                    <a:pt x="1252" y="1"/>
                    <a:pt x="1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6"/>
            <p:cNvSpPr/>
            <p:nvPr/>
          </p:nvSpPr>
          <p:spPr>
            <a:xfrm>
              <a:off x="5220275" y="2677200"/>
              <a:ext cx="59150" cy="44625"/>
            </a:xfrm>
            <a:custGeom>
              <a:avLst/>
              <a:gdLst/>
              <a:ahLst/>
              <a:cxnLst/>
              <a:rect l="l" t="t" r="r" b="b"/>
              <a:pathLst>
                <a:path w="2366" h="1785" extrusionOk="0">
                  <a:moveTo>
                    <a:pt x="2308" y="1"/>
                  </a:moveTo>
                  <a:cubicBezTo>
                    <a:pt x="2297" y="1"/>
                    <a:pt x="2286" y="4"/>
                    <a:pt x="2277" y="13"/>
                  </a:cubicBezTo>
                  <a:cubicBezTo>
                    <a:pt x="1809" y="494"/>
                    <a:pt x="1461" y="932"/>
                    <a:pt x="807" y="1185"/>
                  </a:cubicBezTo>
                  <a:cubicBezTo>
                    <a:pt x="484" y="1311"/>
                    <a:pt x="158" y="1381"/>
                    <a:pt x="13" y="1728"/>
                  </a:cubicBezTo>
                  <a:cubicBezTo>
                    <a:pt x="0" y="1760"/>
                    <a:pt x="30" y="1784"/>
                    <a:pt x="59" y="1784"/>
                  </a:cubicBezTo>
                  <a:cubicBezTo>
                    <a:pt x="74" y="1784"/>
                    <a:pt x="89" y="1778"/>
                    <a:pt x="98" y="1763"/>
                  </a:cubicBezTo>
                  <a:cubicBezTo>
                    <a:pt x="273" y="1468"/>
                    <a:pt x="625" y="1435"/>
                    <a:pt x="915" y="1324"/>
                  </a:cubicBezTo>
                  <a:cubicBezTo>
                    <a:pt x="1132" y="1242"/>
                    <a:pt x="1339" y="1132"/>
                    <a:pt x="1530" y="1000"/>
                  </a:cubicBezTo>
                  <a:cubicBezTo>
                    <a:pt x="1870" y="767"/>
                    <a:pt x="2211" y="453"/>
                    <a:pt x="2354" y="58"/>
                  </a:cubicBezTo>
                  <a:cubicBezTo>
                    <a:pt x="2365" y="26"/>
                    <a:pt x="2336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6"/>
            <p:cNvSpPr/>
            <p:nvPr/>
          </p:nvSpPr>
          <p:spPr>
            <a:xfrm>
              <a:off x="5260500" y="2690950"/>
              <a:ext cx="9825" cy="31225"/>
            </a:xfrm>
            <a:custGeom>
              <a:avLst/>
              <a:gdLst/>
              <a:ahLst/>
              <a:cxnLst/>
              <a:rect l="l" t="t" r="r" b="b"/>
              <a:pathLst>
                <a:path w="393" h="1249" extrusionOk="0">
                  <a:moveTo>
                    <a:pt x="357" y="1"/>
                  </a:moveTo>
                  <a:cubicBezTo>
                    <a:pt x="350" y="1"/>
                    <a:pt x="343" y="3"/>
                    <a:pt x="338" y="8"/>
                  </a:cubicBezTo>
                  <a:cubicBezTo>
                    <a:pt x="42" y="298"/>
                    <a:pt x="0" y="867"/>
                    <a:pt x="193" y="1221"/>
                  </a:cubicBezTo>
                  <a:cubicBezTo>
                    <a:pt x="203" y="1241"/>
                    <a:pt x="220" y="1249"/>
                    <a:pt x="237" y="1249"/>
                  </a:cubicBezTo>
                  <a:cubicBezTo>
                    <a:pt x="271" y="1249"/>
                    <a:pt x="305" y="1218"/>
                    <a:pt x="294" y="1178"/>
                  </a:cubicBezTo>
                  <a:cubicBezTo>
                    <a:pt x="241" y="974"/>
                    <a:pt x="196" y="781"/>
                    <a:pt x="219" y="568"/>
                  </a:cubicBezTo>
                  <a:cubicBezTo>
                    <a:pt x="239" y="378"/>
                    <a:pt x="319" y="214"/>
                    <a:pt x="385" y="36"/>
                  </a:cubicBezTo>
                  <a:cubicBezTo>
                    <a:pt x="393" y="16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6"/>
            <p:cNvSpPr/>
            <p:nvPr/>
          </p:nvSpPr>
          <p:spPr>
            <a:xfrm>
              <a:off x="5265600" y="2683750"/>
              <a:ext cx="35875" cy="36175"/>
            </a:xfrm>
            <a:custGeom>
              <a:avLst/>
              <a:gdLst/>
              <a:ahLst/>
              <a:cxnLst/>
              <a:rect l="l" t="t" r="r" b="b"/>
              <a:pathLst>
                <a:path w="1435" h="1447" extrusionOk="0">
                  <a:moveTo>
                    <a:pt x="1392" y="1"/>
                  </a:moveTo>
                  <a:cubicBezTo>
                    <a:pt x="1386" y="1"/>
                    <a:pt x="1381" y="2"/>
                    <a:pt x="1375" y="5"/>
                  </a:cubicBezTo>
                  <a:cubicBezTo>
                    <a:pt x="1100" y="159"/>
                    <a:pt x="885" y="441"/>
                    <a:pt x="668" y="668"/>
                  </a:cubicBezTo>
                  <a:cubicBezTo>
                    <a:pt x="448" y="898"/>
                    <a:pt x="198" y="1127"/>
                    <a:pt x="18" y="1389"/>
                  </a:cubicBezTo>
                  <a:cubicBezTo>
                    <a:pt x="0" y="1413"/>
                    <a:pt x="25" y="1446"/>
                    <a:pt x="51" y="1446"/>
                  </a:cubicBezTo>
                  <a:cubicBezTo>
                    <a:pt x="57" y="1446"/>
                    <a:pt x="63" y="1444"/>
                    <a:pt x="69" y="1440"/>
                  </a:cubicBezTo>
                  <a:cubicBezTo>
                    <a:pt x="327" y="1253"/>
                    <a:pt x="549" y="999"/>
                    <a:pt x="774" y="774"/>
                  </a:cubicBezTo>
                  <a:cubicBezTo>
                    <a:pt x="995" y="552"/>
                    <a:pt x="1274" y="331"/>
                    <a:pt x="1421" y="52"/>
                  </a:cubicBezTo>
                  <a:cubicBezTo>
                    <a:pt x="1435" y="27"/>
                    <a:pt x="1416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6"/>
            <p:cNvSpPr/>
            <p:nvPr/>
          </p:nvSpPr>
          <p:spPr>
            <a:xfrm>
              <a:off x="5284400" y="2691575"/>
              <a:ext cx="10675" cy="22250"/>
            </a:xfrm>
            <a:custGeom>
              <a:avLst/>
              <a:gdLst/>
              <a:ahLst/>
              <a:cxnLst/>
              <a:rect l="l" t="t" r="r" b="b"/>
              <a:pathLst>
                <a:path w="427" h="890" extrusionOk="0">
                  <a:moveTo>
                    <a:pt x="379" y="1"/>
                  </a:moveTo>
                  <a:cubicBezTo>
                    <a:pt x="371" y="1"/>
                    <a:pt x="361" y="4"/>
                    <a:pt x="353" y="12"/>
                  </a:cubicBezTo>
                  <a:cubicBezTo>
                    <a:pt x="174" y="184"/>
                    <a:pt x="0" y="637"/>
                    <a:pt x="155" y="864"/>
                  </a:cubicBezTo>
                  <a:cubicBezTo>
                    <a:pt x="166" y="881"/>
                    <a:pt x="184" y="889"/>
                    <a:pt x="201" y="889"/>
                  </a:cubicBezTo>
                  <a:cubicBezTo>
                    <a:pt x="223" y="889"/>
                    <a:pt x="244" y="877"/>
                    <a:pt x="251" y="851"/>
                  </a:cubicBezTo>
                  <a:cubicBezTo>
                    <a:pt x="284" y="734"/>
                    <a:pt x="251" y="604"/>
                    <a:pt x="268" y="482"/>
                  </a:cubicBezTo>
                  <a:cubicBezTo>
                    <a:pt x="290" y="330"/>
                    <a:pt x="355" y="198"/>
                    <a:pt x="414" y="60"/>
                  </a:cubicBezTo>
                  <a:cubicBezTo>
                    <a:pt x="426" y="31"/>
                    <a:pt x="405" y="1"/>
                    <a:pt x="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6"/>
            <p:cNvSpPr/>
            <p:nvPr/>
          </p:nvSpPr>
          <p:spPr>
            <a:xfrm>
              <a:off x="5289725" y="2509750"/>
              <a:ext cx="231500" cy="200800"/>
            </a:xfrm>
            <a:custGeom>
              <a:avLst/>
              <a:gdLst/>
              <a:ahLst/>
              <a:cxnLst/>
              <a:rect l="l" t="t" r="r" b="b"/>
              <a:pathLst>
                <a:path w="9260" h="8032" extrusionOk="0">
                  <a:moveTo>
                    <a:pt x="9165" y="1"/>
                  </a:moveTo>
                  <a:cubicBezTo>
                    <a:pt x="9129" y="1"/>
                    <a:pt x="9094" y="20"/>
                    <a:pt x="9087" y="61"/>
                  </a:cubicBezTo>
                  <a:cubicBezTo>
                    <a:pt x="8798" y="2139"/>
                    <a:pt x="7742" y="4068"/>
                    <a:pt x="6091" y="5377"/>
                  </a:cubicBezTo>
                  <a:cubicBezTo>
                    <a:pt x="5167" y="6109"/>
                    <a:pt x="4114" y="6555"/>
                    <a:pt x="2984" y="6867"/>
                  </a:cubicBezTo>
                  <a:cubicBezTo>
                    <a:pt x="1979" y="7144"/>
                    <a:pt x="909" y="7336"/>
                    <a:pt x="41" y="7950"/>
                  </a:cubicBezTo>
                  <a:cubicBezTo>
                    <a:pt x="0" y="7979"/>
                    <a:pt x="24" y="8031"/>
                    <a:pt x="65" y="8031"/>
                  </a:cubicBezTo>
                  <a:cubicBezTo>
                    <a:pt x="71" y="8031"/>
                    <a:pt x="78" y="8030"/>
                    <a:pt x="86" y="8027"/>
                  </a:cubicBezTo>
                  <a:cubicBezTo>
                    <a:pt x="2247" y="7105"/>
                    <a:pt x="4630" y="6891"/>
                    <a:pt x="6473" y="5315"/>
                  </a:cubicBezTo>
                  <a:cubicBezTo>
                    <a:pt x="8028" y="3987"/>
                    <a:pt x="9044" y="2120"/>
                    <a:pt x="9255" y="84"/>
                  </a:cubicBezTo>
                  <a:cubicBezTo>
                    <a:pt x="9260" y="31"/>
                    <a:pt x="9211" y="1"/>
                    <a:pt x="9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6"/>
            <p:cNvSpPr/>
            <p:nvPr/>
          </p:nvSpPr>
          <p:spPr>
            <a:xfrm>
              <a:off x="5386150" y="2491675"/>
              <a:ext cx="124550" cy="114125"/>
            </a:xfrm>
            <a:custGeom>
              <a:avLst/>
              <a:gdLst/>
              <a:ahLst/>
              <a:cxnLst/>
              <a:rect l="l" t="t" r="r" b="b"/>
              <a:pathLst>
                <a:path w="4982" h="4565" extrusionOk="0">
                  <a:moveTo>
                    <a:pt x="4923" y="0"/>
                  </a:moveTo>
                  <a:cubicBezTo>
                    <a:pt x="4908" y="0"/>
                    <a:pt x="4894" y="8"/>
                    <a:pt x="4891" y="26"/>
                  </a:cubicBezTo>
                  <a:cubicBezTo>
                    <a:pt x="4618" y="1395"/>
                    <a:pt x="4246" y="2854"/>
                    <a:pt x="3188" y="3857"/>
                  </a:cubicBezTo>
                  <a:cubicBezTo>
                    <a:pt x="2831" y="4196"/>
                    <a:pt x="2543" y="4322"/>
                    <a:pt x="2293" y="4322"/>
                  </a:cubicBezTo>
                  <a:cubicBezTo>
                    <a:pt x="1554" y="4322"/>
                    <a:pt x="1149" y="3215"/>
                    <a:pt x="299" y="3215"/>
                  </a:cubicBezTo>
                  <a:cubicBezTo>
                    <a:pt x="226" y="3215"/>
                    <a:pt x="149" y="3223"/>
                    <a:pt x="69" y="3241"/>
                  </a:cubicBezTo>
                  <a:cubicBezTo>
                    <a:pt x="0" y="3257"/>
                    <a:pt x="25" y="3347"/>
                    <a:pt x="84" y="3354"/>
                  </a:cubicBezTo>
                  <a:cubicBezTo>
                    <a:pt x="952" y="3468"/>
                    <a:pt x="1218" y="4334"/>
                    <a:pt x="2004" y="4533"/>
                  </a:cubicBezTo>
                  <a:cubicBezTo>
                    <a:pt x="2088" y="4554"/>
                    <a:pt x="2171" y="4564"/>
                    <a:pt x="2252" y="4564"/>
                  </a:cubicBezTo>
                  <a:cubicBezTo>
                    <a:pt x="2670" y="4564"/>
                    <a:pt x="3040" y="4301"/>
                    <a:pt x="3334" y="4004"/>
                  </a:cubicBezTo>
                  <a:cubicBezTo>
                    <a:pt x="4309" y="3018"/>
                    <a:pt x="4982" y="1423"/>
                    <a:pt x="4961" y="35"/>
                  </a:cubicBezTo>
                  <a:cubicBezTo>
                    <a:pt x="4961" y="13"/>
                    <a:pt x="4941" y="0"/>
                    <a:pt x="4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6"/>
            <p:cNvSpPr/>
            <p:nvPr/>
          </p:nvSpPr>
          <p:spPr>
            <a:xfrm>
              <a:off x="5373875" y="2575025"/>
              <a:ext cx="56000" cy="49675"/>
            </a:xfrm>
            <a:custGeom>
              <a:avLst/>
              <a:gdLst/>
              <a:ahLst/>
              <a:cxnLst/>
              <a:rect l="l" t="t" r="r" b="b"/>
              <a:pathLst>
                <a:path w="2240" h="1987" extrusionOk="0">
                  <a:moveTo>
                    <a:pt x="582" y="1"/>
                  </a:moveTo>
                  <a:cubicBezTo>
                    <a:pt x="577" y="1"/>
                    <a:pt x="571" y="3"/>
                    <a:pt x="567" y="9"/>
                  </a:cubicBezTo>
                  <a:cubicBezTo>
                    <a:pt x="235" y="436"/>
                    <a:pt x="0" y="1077"/>
                    <a:pt x="391" y="1544"/>
                  </a:cubicBezTo>
                  <a:cubicBezTo>
                    <a:pt x="674" y="1883"/>
                    <a:pt x="1098" y="1986"/>
                    <a:pt x="1526" y="1986"/>
                  </a:cubicBezTo>
                  <a:cubicBezTo>
                    <a:pt x="1743" y="1986"/>
                    <a:pt x="1961" y="1960"/>
                    <a:pt x="2162" y="1924"/>
                  </a:cubicBezTo>
                  <a:cubicBezTo>
                    <a:pt x="2240" y="1910"/>
                    <a:pt x="2223" y="1783"/>
                    <a:pt x="2145" y="1783"/>
                  </a:cubicBezTo>
                  <a:cubicBezTo>
                    <a:pt x="2144" y="1783"/>
                    <a:pt x="2143" y="1783"/>
                    <a:pt x="2142" y="1783"/>
                  </a:cubicBezTo>
                  <a:cubicBezTo>
                    <a:pt x="1945" y="1793"/>
                    <a:pt x="1738" y="1813"/>
                    <a:pt x="1533" y="1813"/>
                  </a:cubicBezTo>
                  <a:cubicBezTo>
                    <a:pt x="1220" y="1813"/>
                    <a:pt x="912" y="1765"/>
                    <a:pt x="658" y="1559"/>
                  </a:cubicBezTo>
                  <a:cubicBezTo>
                    <a:pt x="120" y="1123"/>
                    <a:pt x="425" y="558"/>
                    <a:pt x="609" y="33"/>
                  </a:cubicBezTo>
                  <a:cubicBezTo>
                    <a:pt x="615" y="17"/>
                    <a:pt x="598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6"/>
            <p:cNvSpPr/>
            <p:nvPr/>
          </p:nvSpPr>
          <p:spPr>
            <a:xfrm>
              <a:off x="5345500" y="2573825"/>
              <a:ext cx="55125" cy="65700"/>
            </a:xfrm>
            <a:custGeom>
              <a:avLst/>
              <a:gdLst/>
              <a:ahLst/>
              <a:cxnLst/>
              <a:rect l="l" t="t" r="r" b="b"/>
              <a:pathLst>
                <a:path w="2205" h="2628" extrusionOk="0">
                  <a:moveTo>
                    <a:pt x="1061" y="1"/>
                  </a:moveTo>
                  <a:cubicBezTo>
                    <a:pt x="1038" y="1"/>
                    <a:pt x="1016" y="13"/>
                    <a:pt x="1002" y="33"/>
                  </a:cubicBezTo>
                  <a:cubicBezTo>
                    <a:pt x="766" y="361"/>
                    <a:pt x="325" y="371"/>
                    <a:pt x="146" y="763"/>
                  </a:cubicBezTo>
                  <a:cubicBezTo>
                    <a:pt x="6" y="1069"/>
                    <a:pt x="1" y="1528"/>
                    <a:pt x="74" y="1850"/>
                  </a:cubicBezTo>
                  <a:cubicBezTo>
                    <a:pt x="136" y="2123"/>
                    <a:pt x="287" y="2319"/>
                    <a:pt x="552" y="2422"/>
                  </a:cubicBezTo>
                  <a:cubicBezTo>
                    <a:pt x="982" y="2591"/>
                    <a:pt x="1589" y="2627"/>
                    <a:pt x="2055" y="2627"/>
                  </a:cubicBezTo>
                  <a:cubicBezTo>
                    <a:pt x="2084" y="2627"/>
                    <a:pt x="2111" y="2627"/>
                    <a:pt x="2139" y="2627"/>
                  </a:cubicBezTo>
                  <a:cubicBezTo>
                    <a:pt x="2192" y="2626"/>
                    <a:pt x="2205" y="2547"/>
                    <a:pt x="2152" y="2533"/>
                  </a:cubicBezTo>
                  <a:cubicBezTo>
                    <a:pt x="1805" y="2445"/>
                    <a:pt x="1444" y="2427"/>
                    <a:pt x="1090" y="2381"/>
                  </a:cubicBezTo>
                  <a:cubicBezTo>
                    <a:pt x="679" y="2328"/>
                    <a:pt x="345" y="2307"/>
                    <a:pt x="204" y="1815"/>
                  </a:cubicBezTo>
                  <a:cubicBezTo>
                    <a:pt x="156" y="1641"/>
                    <a:pt x="170" y="1411"/>
                    <a:pt x="184" y="1233"/>
                  </a:cubicBezTo>
                  <a:cubicBezTo>
                    <a:pt x="220" y="789"/>
                    <a:pt x="518" y="443"/>
                    <a:pt x="934" y="293"/>
                  </a:cubicBezTo>
                  <a:cubicBezTo>
                    <a:pt x="975" y="279"/>
                    <a:pt x="1017" y="194"/>
                    <a:pt x="1045" y="194"/>
                  </a:cubicBezTo>
                  <a:cubicBezTo>
                    <a:pt x="1045" y="194"/>
                    <a:pt x="1045" y="194"/>
                    <a:pt x="1045" y="194"/>
                  </a:cubicBezTo>
                  <a:cubicBezTo>
                    <a:pt x="1220" y="198"/>
                    <a:pt x="1353" y="623"/>
                    <a:pt x="1406" y="745"/>
                  </a:cubicBezTo>
                  <a:cubicBezTo>
                    <a:pt x="1411" y="759"/>
                    <a:pt x="1421" y="765"/>
                    <a:pt x="1432" y="765"/>
                  </a:cubicBezTo>
                  <a:cubicBezTo>
                    <a:pt x="1454" y="765"/>
                    <a:pt x="1478" y="742"/>
                    <a:pt x="1474" y="716"/>
                  </a:cubicBezTo>
                  <a:cubicBezTo>
                    <a:pt x="1424" y="436"/>
                    <a:pt x="1296" y="227"/>
                    <a:pt x="1104" y="20"/>
                  </a:cubicBezTo>
                  <a:cubicBezTo>
                    <a:pt x="1091" y="6"/>
                    <a:pt x="1076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6"/>
            <p:cNvSpPr/>
            <p:nvPr/>
          </p:nvSpPr>
          <p:spPr>
            <a:xfrm>
              <a:off x="5350825" y="2557400"/>
              <a:ext cx="9075" cy="34675"/>
            </a:xfrm>
            <a:custGeom>
              <a:avLst/>
              <a:gdLst/>
              <a:ahLst/>
              <a:cxnLst/>
              <a:rect l="l" t="t" r="r" b="b"/>
              <a:pathLst>
                <a:path w="363" h="1387" extrusionOk="0">
                  <a:moveTo>
                    <a:pt x="64" y="1"/>
                  </a:moveTo>
                  <a:cubicBezTo>
                    <a:pt x="43" y="1"/>
                    <a:pt x="23" y="19"/>
                    <a:pt x="21" y="42"/>
                  </a:cubicBezTo>
                  <a:cubicBezTo>
                    <a:pt x="1" y="258"/>
                    <a:pt x="93" y="478"/>
                    <a:pt x="92" y="699"/>
                  </a:cubicBezTo>
                  <a:cubicBezTo>
                    <a:pt x="92" y="923"/>
                    <a:pt x="28" y="1133"/>
                    <a:pt x="8" y="1354"/>
                  </a:cubicBezTo>
                  <a:cubicBezTo>
                    <a:pt x="7" y="1375"/>
                    <a:pt x="23" y="1386"/>
                    <a:pt x="41" y="1386"/>
                  </a:cubicBezTo>
                  <a:cubicBezTo>
                    <a:pt x="53" y="1386"/>
                    <a:pt x="65" y="1381"/>
                    <a:pt x="72" y="1371"/>
                  </a:cubicBezTo>
                  <a:cubicBezTo>
                    <a:pt x="292" y="1054"/>
                    <a:pt x="362" y="316"/>
                    <a:pt x="91" y="13"/>
                  </a:cubicBezTo>
                  <a:cubicBezTo>
                    <a:pt x="83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6"/>
            <p:cNvSpPr/>
            <p:nvPr/>
          </p:nvSpPr>
          <p:spPr>
            <a:xfrm>
              <a:off x="5307275" y="2559600"/>
              <a:ext cx="30925" cy="61275"/>
            </a:xfrm>
            <a:custGeom>
              <a:avLst/>
              <a:gdLst/>
              <a:ahLst/>
              <a:cxnLst/>
              <a:rect l="l" t="t" r="r" b="b"/>
              <a:pathLst>
                <a:path w="1237" h="2451" extrusionOk="0">
                  <a:moveTo>
                    <a:pt x="716" y="1"/>
                  </a:moveTo>
                  <a:cubicBezTo>
                    <a:pt x="713" y="1"/>
                    <a:pt x="711" y="1"/>
                    <a:pt x="708" y="2"/>
                  </a:cubicBezTo>
                  <a:cubicBezTo>
                    <a:pt x="211" y="121"/>
                    <a:pt x="1" y="726"/>
                    <a:pt x="74" y="1188"/>
                  </a:cubicBezTo>
                  <a:cubicBezTo>
                    <a:pt x="166" y="1760"/>
                    <a:pt x="639" y="2228"/>
                    <a:pt x="1156" y="2446"/>
                  </a:cubicBezTo>
                  <a:cubicBezTo>
                    <a:pt x="1163" y="2450"/>
                    <a:pt x="1170" y="2451"/>
                    <a:pt x="1176" y="2451"/>
                  </a:cubicBezTo>
                  <a:cubicBezTo>
                    <a:pt x="1222" y="2451"/>
                    <a:pt x="1237" y="2376"/>
                    <a:pt x="1198" y="2347"/>
                  </a:cubicBezTo>
                  <a:cubicBezTo>
                    <a:pt x="805" y="2059"/>
                    <a:pt x="396" y="1777"/>
                    <a:pt x="254" y="1281"/>
                  </a:cubicBezTo>
                  <a:cubicBezTo>
                    <a:pt x="109" y="777"/>
                    <a:pt x="337" y="357"/>
                    <a:pt x="731" y="55"/>
                  </a:cubicBezTo>
                  <a:cubicBezTo>
                    <a:pt x="753" y="38"/>
                    <a:pt x="743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6"/>
            <p:cNvSpPr/>
            <p:nvPr/>
          </p:nvSpPr>
          <p:spPr>
            <a:xfrm>
              <a:off x="5288650" y="2586050"/>
              <a:ext cx="35825" cy="21975"/>
            </a:xfrm>
            <a:custGeom>
              <a:avLst/>
              <a:gdLst/>
              <a:ahLst/>
              <a:cxnLst/>
              <a:rect l="l" t="t" r="r" b="b"/>
              <a:pathLst>
                <a:path w="1433" h="879" extrusionOk="0">
                  <a:moveTo>
                    <a:pt x="36" y="1"/>
                  </a:moveTo>
                  <a:cubicBezTo>
                    <a:pt x="20" y="1"/>
                    <a:pt x="4" y="14"/>
                    <a:pt x="4" y="31"/>
                  </a:cubicBezTo>
                  <a:cubicBezTo>
                    <a:pt x="1" y="258"/>
                    <a:pt x="228" y="376"/>
                    <a:pt x="418" y="439"/>
                  </a:cubicBezTo>
                  <a:cubicBezTo>
                    <a:pt x="757" y="553"/>
                    <a:pt x="1211" y="483"/>
                    <a:pt x="1389" y="868"/>
                  </a:cubicBezTo>
                  <a:cubicBezTo>
                    <a:pt x="1393" y="875"/>
                    <a:pt x="1399" y="878"/>
                    <a:pt x="1406" y="878"/>
                  </a:cubicBezTo>
                  <a:cubicBezTo>
                    <a:pt x="1419" y="878"/>
                    <a:pt x="1433" y="867"/>
                    <a:pt x="1427" y="853"/>
                  </a:cubicBezTo>
                  <a:lnTo>
                    <a:pt x="1427" y="852"/>
                  </a:lnTo>
                  <a:cubicBezTo>
                    <a:pt x="1340" y="634"/>
                    <a:pt x="1154" y="534"/>
                    <a:pt x="939" y="457"/>
                  </a:cubicBezTo>
                  <a:cubicBezTo>
                    <a:pt x="803" y="407"/>
                    <a:pt x="659" y="384"/>
                    <a:pt x="522" y="340"/>
                  </a:cubicBezTo>
                  <a:cubicBezTo>
                    <a:pt x="312" y="271"/>
                    <a:pt x="205" y="164"/>
                    <a:pt x="56" y="10"/>
                  </a:cubicBez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6"/>
            <p:cNvSpPr/>
            <p:nvPr/>
          </p:nvSpPr>
          <p:spPr>
            <a:xfrm>
              <a:off x="5285425" y="2587350"/>
              <a:ext cx="65200" cy="86700"/>
            </a:xfrm>
            <a:custGeom>
              <a:avLst/>
              <a:gdLst/>
              <a:ahLst/>
              <a:cxnLst/>
              <a:rect l="l" t="t" r="r" b="b"/>
              <a:pathLst>
                <a:path w="2608" h="3468" extrusionOk="0">
                  <a:moveTo>
                    <a:pt x="119" y="1"/>
                  </a:moveTo>
                  <a:cubicBezTo>
                    <a:pt x="112" y="1"/>
                    <a:pt x="104" y="8"/>
                    <a:pt x="105" y="18"/>
                  </a:cubicBezTo>
                  <a:lnTo>
                    <a:pt x="106" y="18"/>
                  </a:lnTo>
                  <a:cubicBezTo>
                    <a:pt x="210" y="515"/>
                    <a:pt x="0" y="974"/>
                    <a:pt x="93" y="1467"/>
                  </a:cubicBezTo>
                  <a:cubicBezTo>
                    <a:pt x="145" y="1742"/>
                    <a:pt x="273" y="2008"/>
                    <a:pt x="439" y="2232"/>
                  </a:cubicBezTo>
                  <a:cubicBezTo>
                    <a:pt x="920" y="2882"/>
                    <a:pt x="1748" y="3238"/>
                    <a:pt x="2499" y="3464"/>
                  </a:cubicBezTo>
                  <a:cubicBezTo>
                    <a:pt x="2505" y="3466"/>
                    <a:pt x="2511" y="3467"/>
                    <a:pt x="2516" y="3467"/>
                  </a:cubicBezTo>
                  <a:cubicBezTo>
                    <a:pt x="2574" y="3467"/>
                    <a:pt x="2608" y="3377"/>
                    <a:pt x="2548" y="3350"/>
                  </a:cubicBezTo>
                  <a:cubicBezTo>
                    <a:pt x="1784" y="2998"/>
                    <a:pt x="921" y="2728"/>
                    <a:pt x="460" y="1963"/>
                  </a:cubicBezTo>
                  <a:cubicBezTo>
                    <a:pt x="226" y="1575"/>
                    <a:pt x="185" y="1182"/>
                    <a:pt x="225" y="741"/>
                  </a:cubicBezTo>
                  <a:cubicBezTo>
                    <a:pt x="254" y="429"/>
                    <a:pt x="273" y="268"/>
                    <a:pt x="130" y="8"/>
                  </a:cubicBezTo>
                  <a:cubicBezTo>
                    <a:pt x="127" y="3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6"/>
            <p:cNvSpPr/>
            <p:nvPr/>
          </p:nvSpPr>
          <p:spPr>
            <a:xfrm>
              <a:off x="5271525" y="2597575"/>
              <a:ext cx="19000" cy="9200"/>
            </a:xfrm>
            <a:custGeom>
              <a:avLst/>
              <a:gdLst/>
              <a:ahLst/>
              <a:cxnLst/>
              <a:rect l="l" t="t" r="r" b="b"/>
              <a:pathLst>
                <a:path w="760" h="368" extrusionOk="0">
                  <a:moveTo>
                    <a:pt x="218" y="1"/>
                  </a:moveTo>
                  <a:cubicBezTo>
                    <a:pt x="161" y="1"/>
                    <a:pt x="105" y="10"/>
                    <a:pt x="51" y="31"/>
                  </a:cubicBezTo>
                  <a:cubicBezTo>
                    <a:pt x="0" y="51"/>
                    <a:pt x="4" y="132"/>
                    <a:pt x="65" y="132"/>
                  </a:cubicBezTo>
                  <a:cubicBezTo>
                    <a:pt x="96" y="131"/>
                    <a:pt x="127" y="131"/>
                    <a:pt x="158" y="131"/>
                  </a:cubicBezTo>
                  <a:cubicBezTo>
                    <a:pt x="242" y="131"/>
                    <a:pt x="325" y="135"/>
                    <a:pt x="406" y="163"/>
                  </a:cubicBezTo>
                  <a:cubicBezTo>
                    <a:pt x="520" y="203"/>
                    <a:pt x="630" y="283"/>
                    <a:pt x="719" y="363"/>
                  </a:cubicBezTo>
                  <a:cubicBezTo>
                    <a:pt x="723" y="366"/>
                    <a:pt x="728" y="368"/>
                    <a:pt x="733" y="368"/>
                  </a:cubicBezTo>
                  <a:cubicBezTo>
                    <a:pt x="746" y="368"/>
                    <a:pt x="759" y="358"/>
                    <a:pt x="753" y="344"/>
                  </a:cubicBezTo>
                  <a:cubicBezTo>
                    <a:pt x="670" y="145"/>
                    <a:pt x="440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6"/>
            <p:cNvSpPr/>
            <p:nvPr/>
          </p:nvSpPr>
          <p:spPr>
            <a:xfrm>
              <a:off x="5264550" y="2600100"/>
              <a:ext cx="26325" cy="62975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350" y="0"/>
                  </a:moveTo>
                  <a:cubicBezTo>
                    <a:pt x="336" y="0"/>
                    <a:pt x="323" y="7"/>
                    <a:pt x="316" y="23"/>
                  </a:cubicBezTo>
                  <a:lnTo>
                    <a:pt x="316" y="24"/>
                  </a:lnTo>
                  <a:cubicBezTo>
                    <a:pt x="0" y="826"/>
                    <a:pt x="174" y="2057"/>
                    <a:pt x="993" y="2515"/>
                  </a:cubicBezTo>
                  <a:cubicBezTo>
                    <a:pt x="997" y="2518"/>
                    <a:pt x="1002" y="2519"/>
                    <a:pt x="1007" y="2519"/>
                  </a:cubicBezTo>
                  <a:cubicBezTo>
                    <a:pt x="1030" y="2519"/>
                    <a:pt x="1053" y="2494"/>
                    <a:pt x="1037" y="2471"/>
                  </a:cubicBezTo>
                  <a:cubicBezTo>
                    <a:pt x="795" y="2121"/>
                    <a:pt x="531" y="1824"/>
                    <a:pt x="403" y="1407"/>
                  </a:cubicBezTo>
                  <a:cubicBezTo>
                    <a:pt x="264" y="959"/>
                    <a:pt x="272" y="493"/>
                    <a:pt x="382" y="41"/>
                  </a:cubicBezTo>
                  <a:cubicBezTo>
                    <a:pt x="389" y="16"/>
                    <a:pt x="370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6"/>
            <p:cNvSpPr/>
            <p:nvPr/>
          </p:nvSpPr>
          <p:spPr>
            <a:xfrm>
              <a:off x="5258225" y="2570675"/>
              <a:ext cx="17375" cy="35375"/>
            </a:xfrm>
            <a:custGeom>
              <a:avLst/>
              <a:gdLst/>
              <a:ahLst/>
              <a:cxnLst/>
              <a:rect l="l" t="t" r="r" b="b"/>
              <a:pathLst>
                <a:path w="695" h="1415" extrusionOk="0">
                  <a:moveTo>
                    <a:pt x="91" y="0"/>
                  </a:moveTo>
                  <a:cubicBezTo>
                    <a:pt x="46" y="0"/>
                    <a:pt x="0" y="51"/>
                    <a:pt x="33" y="94"/>
                  </a:cubicBezTo>
                  <a:cubicBezTo>
                    <a:pt x="187" y="298"/>
                    <a:pt x="323" y="498"/>
                    <a:pt x="407" y="744"/>
                  </a:cubicBezTo>
                  <a:cubicBezTo>
                    <a:pt x="480" y="958"/>
                    <a:pt x="503" y="1184"/>
                    <a:pt x="549" y="1404"/>
                  </a:cubicBezTo>
                  <a:cubicBezTo>
                    <a:pt x="550" y="1411"/>
                    <a:pt x="555" y="1415"/>
                    <a:pt x="561" y="1415"/>
                  </a:cubicBezTo>
                  <a:cubicBezTo>
                    <a:pt x="567" y="1415"/>
                    <a:pt x="573" y="1411"/>
                    <a:pt x="575" y="1404"/>
                  </a:cubicBezTo>
                  <a:cubicBezTo>
                    <a:pt x="695" y="931"/>
                    <a:pt x="460" y="362"/>
                    <a:pt x="131" y="18"/>
                  </a:cubicBezTo>
                  <a:cubicBezTo>
                    <a:pt x="120" y="6"/>
                    <a:pt x="105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6"/>
            <p:cNvSpPr/>
            <p:nvPr/>
          </p:nvSpPr>
          <p:spPr>
            <a:xfrm>
              <a:off x="5237900" y="2572000"/>
              <a:ext cx="24175" cy="62400"/>
            </a:xfrm>
            <a:custGeom>
              <a:avLst/>
              <a:gdLst/>
              <a:ahLst/>
              <a:cxnLst/>
              <a:rect l="l" t="t" r="r" b="b"/>
              <a:pathLst>
                <a:path w="967" h="2496" extrusionOk="0">
                  <a:moveTo>
                    <a:pt x="921" y="1"/>
                  </a:moveTo>
                  <a:cubicBezTo>
                    <a:pt x="916" y="1"/>
                    <a:pt x="911" y="2"/>
                    <a:pt x="906" y="5"/>
                  </a:cubicBezTo>
                  <a:cubicBezTo>
                    <a:pt x="145" y="510"/>
                    <a:pt x="0" y="1754"/>
                    <a:pt x="481" y="2484"/>
                  </a:cubicBezTo>
                  <a:cubicBezTo>
                    <a:pt x="487" y="2492"/>
                    <a:pt x="497" y="2496"/>
                    <a:pt x="506" y="2496"/>
                  </a:cubicBezTo>
                  <a:cubicBezTo>
                    <a:pt x="524" y="2496"/>
                    <a:pt x="542" y="2482"/>
                    <a:pt x="534" y="2461"/>
                  </a:cubicBezTo>
                  <a:cubicBezTo>
                    <a:pt x="195" y="1537"/>
                    <a:pt x="393" y="817"/>
                    <a:pt x="951" y="50"/>
                  </a:cubicBezTo>
                  <a:cubicBezTo>
                    <a:pt x="967" y="28"/>
                    <a:pt x="944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6"/>
            <p:cNvSpPr/>
            <p:nvPr/>
          </p:nvSpPr>
          <p:spPr>
            <a:xfrm>
              <a:off x="5215700" y="2577650"/>
              <a:ext cx="30600" cy="33600"/>
            </a:xfrm>
            <a:custGeom>
              <a:avLst/>
              <a:gdLst/>
              <a:ahLst/>
              <a:cxnLst/>
              <a:rect l="l" t="t" r="r" b="b"/>
              <a:pathLst>
                <a:path w="1224" h="1344" extrusionOk="0">
                  <a:moveTo>
                    <a:pt x="83" y="0"/>
                  </a:moveTo>
                  <a:cubicBezTo>
                    <a:pt x="37" y="0"/>
                    <a:pt x="0" y="61"/>
                    <a:pt x="42" y="98"/>
                  </a:cubicBezTo>
                  <a:cubicBezTo>
                    <a:pt x="244" y="280"/>
                    <a:pt x="461" y="436"/>
                    <a:pt x="648" y="636"/>
                  </a:cubicBezTo>
                  <a:cubicBezTo>
                    <a:pt x="848" y="850"/>
                    <a:pt x="1024" y="1089"/>
                    <a:pt x="1185" y="1334"/>
                  </a:cubicBezTo>
                  <a:cubicBezTo>
                    <a:pt x="1189" y="1341"/>
                    <a:pt x="1194" y="1343"/>
                    <a:pt x="1200" y="1343"/>
                  </a:cubicBezTo>
                  <a:cubicBezTo>
                    <a:pt x="1212" y="1343"/>
                    <a:pt x="1223" y="1331"/>
                    <a:pt x="1216" y="1316"/>
                  </a:cubicBezTo>
                  <a:cubicBezTo>
                    <a:pt x="981" y="820"/>
                    <a:pt x="591" y="293"/>
                    <a:pt x="111" y="8"/>
                  </a:cubicBezTo>
                  <a:cubicBezTo>
                    <a:pt x="102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6"/>
            <p:cNvSpPr/>
            <p:nvPr/>
          </p:nvSpPr>
          <p:spPr>
            <a:xfrm>
              <a:off x="5198500" y="2547825"/>
              <a:ext cx="31425" cy="75800"/>
            </a:xfrm>
            <a:custGeom>
              <a:avLst/>
              <a:gdLst/>
              <a:ahLst/>
              <a:cxnLst/>
              <a:rect l="l" t="t" r="r" b="b"/>
              <a:pathLst>
                <a:path w="1257" h="3032" extrusionOk="0">
                  <a:moveTo>
                    <a:pt x="1122" y="1"/>
                  </a:moveTo>
                  <a:cubicBezTo>
                    <a:pt x="1114" y="1"/>
                    <a:pt x="1106" y="6"/>
                    <a:pt x="1103" y="16"/>
                  </a:cubicBezTo>
                  <a:cubicBezTo>
                    <a:pt x="859" y="865"/>
                    <a:pt x="1" y="2244"/>
                    <a:pt x="816" y="3016"/>
                  </a:cubicBezTo>
                  <a:cubicBezTo>
                    <a:pt x="828" y="3027"/>
                    <a:pt x="841" y="3032"/>
                    <a:pt x="855" y="3032"/>
                  </a:cubicBezTo>
                  <a:cubicBezTo>
                    <a:pt x="895" y="3032"/>
                    <a:pt x="933" y="2989"/>
                    <a:pt x="907" y="2946"/>
                  </a:cubicBezTo>
                  <a:cubicBezTo>
                    <a:pt x="255" y="1873"/>
                    <a:pt x="1256" y="1086"/>
                    <a:pt x="1146" y="22"/>
                  </a:cubicBezTo>
                  <a:cubicBezTo>
                    <a:pt x="1145" y="9"/>
                    <a:pt x="1133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6"/>
            <p:cNvSpPr/>
            <p:nvPr/>
          </p:nvSpPr>
          <p:spPr>
            <a:xfrm>
              <a:off x="5193050" y="2545100"/>
              <a:ext cx="34750" cy="59250"/>
            </a:xfrm>
            <a:custGeom>
              <a:avLst/>
              <a:gdLst/>
              <a:ahLst/>
              <a:cxnLst/>
              <a:rect l="l" t="t" r="r" b="b"/>
              <a:pathLst>
                <a:path w="1390" h="2370" extrusionOk="0">
                  <a:moveTo>
                    <a:pt x="1053" y="1"/>
                  </a:moveTo>
                  <a:cubicBezTo>
                    <a:pt x="821" y="1"/>
                    <a:pt x="590" y="209"/>
                    <a:pt x="450" y="422"/>
                  </a:cubicBezTo>
                  <a:cubicBezTo>
                    <a:pt x="94" y="964"/>
                    <a:pt x="0" y="1682"/>
                    <a:pt x="68" y="2316"/>
                  </a:cubicBezTo>
                  <a:cubicBezTo>
                    <a:pt x="72" y="2348"/>
                    <a:pt x="102" y="2370"/>
                    <a:pt x="130" y="2370"/>
                  </a:cubicBezTo>
                  <a:cubicBezTo>
                    <a:pt x="151" y="2370"/>
                    <a:pt x="169" y="2358"/>
                    <a:pt x="174" y="2330"/>
                  </a:cubicBezTo>
                  <a:cubicBezTo>
                    <a:pt x="241" y="1980"/>
                    <a:pt x="252" y="1623"/>
                    <a:pt x="318" y="1273"/>
                  </a:cubicBezTo>
                  <a:cubicBezTo>
                    <a:pt x="377" y="964"/>
                    <a:pt x="604" y="118"/>
                    <a:pt x="1057" y="118"/>
                  </a:cubicBezTo>
                  <a:cubicBezTo>
                    <a:pt x="1140" y="118"/>
                    <a:pt x="1230" y="147"/>
                    <a:pt x="1328" y="212"/>
                  </a:cubicBezTo>
                  <a:cubicBezTo>
                    <a:pt x="1334" y="216"/>
                    <a:pt x="1340" y="218"/>
                    <a:pt x="1346" y="218"/>
                  </a:cubicBezTo>
                  <a:cubicBezTo>
                    <a:pt x="1372" y="218"/>
                    <a:pt x="1390" y="182"/>
                    <a:pt x="1369" y="159"/>
                  </a:cubicBezTo>
                  <a:lnTo>
                    <a:pt x="1370" y="159"/>
                  </a:lnTo>
                  <a:cubicBezTo>
                    <a:pt x="1271" y="46"/>
                    <a:pt x="1162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6"/>
            <p:cNvSpPr/>
            <p:nvPr/>
          </p:nvSpPr>
          <p:spPr>
            <a:xfrm>
              <a:off x="5175100" y="2512525"/>
              <a:ext cx="38375" cy="76925"/>
            </a:xfrm>
            <a:custGeom>
              <a:avLst/>
              <a:gdLst/>
              <a:ahLst/>
              <a:cxnLst/>
              <a:rect l="l" t="t" r="r" b="b"/>
              <a:pathLst>
                <a:path w="1535" h="3077" extrusionOk="0">
                  <a:moveTo>
                    <a:pt x="1238" y="1"/>
                  </a:moveTo>
                  <a:cubicBezTo>
                    <a:pt x="1212" y="1"/>
                    <a:pt x="1187" y="13"/>
                    <a:pt x="1171" y="40"/>
                  </a:cubicBezTo>
                  <a:cubicBezTo>
                    <a:pt x="1059" y="239"/>
                    <a:pt x="711" y="289"/>
                    <a:pt x="547" y="456"/>
                  </a:cubicBezTo>
                  <a:cubicBezTo>
                    <a:pt x="405" y="601"/>
                    <a:pt x="331" y="791"/>
                    <a:pt x="270" y="982"/>
                  </a:cubicBezTo>
                  <a:cubicBezTo>
                    <a:pt x="64" y="1627"/>
                    <a:pt x="0" y="2368"/>
                    <a:pt x="47" y="3039"/>
                  </a:cubicBezTo>
                  <a:cubicBezTo>
                    <a:pt x="48" y="3064"/>
                    <a:pt x="67" y="3077"/>
                    <a:pt x="85" y="3077"/>
                  </a:cubicBezTo>
                  <a:cubicBezTo>
                    <a:pt x="104" y="3077"/>
                    <a:pt x="123" y="3064"/>
                    <a:pt x="125" y="3039"/>
                  </a:cubicBezTo>
                  <a:cubicBezTo>
                    <a:pt x="184" y="2394"/>
                    <a:pt x="222" y="1728"/>
                    <a:pt x="410" y="1104"/>
                  </a:cubicBezTo>
                  <a:cubicBezTo>
                    <a:pt x="536" y="689"/>
                    <a:pt x="802" y="605"/>
                    <a:pt x="1099" y="346"/>
                  </a:cubicBezTo>
                  <a:cubicBezTo>
                    <a:pt x="1158" y="295"/>
                    <a:pt x="1190" y="276"/>
                    <a:pt x="1215" y="256"/>
                  </a:cubicBezTo>
                  <a:lnTo>
                    <a:pt x="1215" y="256"/>
                  </a:lnTo>
                  <a:cubicBezTo>
                    <a:pt x="1384" y="804"/>
                    <a:pt x="1314" y="1277"/>
                    <a:pt x="1163" y="1846"/>
                  </a:cubicBezTo>
                  <a:cubicBezTo>
                    <a:pt x="1158" y="1863"/>
                    <a:pt x="1172" y="1876"/>
                    <a:pt x="1186" y="1876"/>
                  </a:cubicBezTo>
                  <a:cubicBezTo>
                    <a:pt x="1194" y="1876"/>
                    <a:pt x="1201" y="1872"/>
                    <a:pt x="1206" y="1864"/>
                  </a:cubicBezTo>
                  <a:cubicBezTo>
                    <a:pt x="1535" y="1309"/>
                    <a:pt x="1509" y="659"/>
                    <a:pt x="1320" y="59"/>
                  </a:cubicBezTo>
                  <a:cubicBezTo>
                    <a:pt x="1308" y="22"/>
                    <a:pt x="1273" y="1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6"/>
            <p:cNvSpPr/>
            <p:nvPr/>
          </p:nvSpPr>
          <p:spPr>
            <a:xfrm>
              <a:off x="5165675" y="2527625"/>
              <a:ext cx="20225" cy="11575"/>
            </a:xfrm>
            <a:custGeom>
              <a:avLst/>
              <a:gdLst/>
              <a:ahLst/>
              <a:cxnLst/>
              <a:rect l="l" t="t" r="r" b="b"/>
              <a:pathLst>
                <a:path w="809" h="463" extrusionOk="0">
                  <a:moveTo>
                    <a:pt x="647" y="1"/>
                  </a:moveTo>
                  <a:cubicBezTo>
                    <a:pt x="542" y="1"/>
                    <a:pt x="437" y="30"/>
                    <a:pt x="343" y="75"/>
                  </a:cubicBezTo>
                  <a:cubicBezTo>
                    <a:pt x="219" y="134"/>
                    <a:pt x="29" y="247"/>
                    <a:pt x="6" y="393"/>
                  </a:cubicBezTo>
                  <a:cubicBezTo>
                    <a:pt x="0" y="431"/>
                    <a:pt x="26" y="463"/>
                    <a:pt x="60" y="463"/>
                  </a:cubicBezTo>
                  <a:cubicBezTo>
                    <a:pt x="69" y="463"/>
                    <a:pt x="79" y="461"/>
                    <a:pt x="89" y="456"/>
                  </a:cubicBezTo>
                  <a:cubicBezTo>
                    <a:pt x="203" y="397"/>
                    <a:pt x="275" y="269"/>
                    <a:pt x="390" y="201"/>
                  </a:cubicBezTo>
                  <a:cubicBezTo>
                    <a:pt x="517" y="129"/>
                    <a:pt x="652" y="100"/>
                    <a:pt x="789" y="60"/>
                  </a:cubicBezTo>
                  <a:cubicBezTo>
                    <a:pt x="809" y="54"/>
                    <a:pt x="809" y="26"/>
                    <a:pt x="789" y="21"/>
                  </a:cubicBezTo>
                  <a:cubicBezTo>
                    <a:pt x="743" y="7"/>
                    <a:pt x="69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6"/>
            <p:cNvSpPr/>
            <p:nvPr/>
          </p:nvSpPr>
          <p:spPr>
            <a:xfrm>
              <a:off x="5164750" y="2483700"/>
              <a:ext cx="16950" cy="78700"/>
            </a:xfrm>
            <a:custGeom>
              <a:avLst/>
              <a:gdLst/>
              <a:ahLst/>
              <a:cxnLst/>
              <a:rect l="l" t="t" r="r" b="b"/>
              <a:pathLst>
                <a:path w="678" h="3148" extrusionOk="0">
                  <a:moveTo>
                    <a:pt x="404" y="1"/>
                  </a:moveTo>
                  <a:cubicBezTo>
                    <a:pt x="383" y="1"/>
                    <a:pt x="362" y="17"/>
                    <a:pt x="370" y="45"/>
                  </a:cubicBezTo>
                  <a:cubicBezTo>
                    <a:pt x="564" y="718"/>
                    <a:pt x="399" y="1226"/>
                    <a:pt x="203" y="1871"/>
                  </a:cubicBezTo>
                  <a:cubicBezTo>
                    <a:pt x="76" y="2295"/>
                    <a:pt x="0" y="2685"/>
                    <a:pt x="126" y="3117"/>
                  </a:cubicBezTo>
                  <a:cubicBezTo>
                    <a:pt x="132" y="3137"/>
                    <a:pt x="151" y="3147"/>
                    <a:pt x="171" y="3147"/>
                  </a:cubicBezTo>
                  <a:cubicBezTo>
                    <a:pt x="194" y="3147"/>
                    <a:pt x="216" y="3133"/>
                    <a:pt x="212" y="3105"/>
                  </a:cubicBezTo>
                  <a:cubicBezTo>
                    <a:pt x="120" y="2376"/>
                    <a:pt x="459" y="1793"/>
                    <a:pt x="595" y="1100"/>
                  </a:cubicBezTo>
                  <a:cubicBezTo>
                    <a:pt x="672" y="708"/>
                    <a:pt x="677" y="343"/>
                    <a:pt x="435" y="16"/>
                  </a:cubicBezTo>
                  <a:cubicBezTo>
                    <a:pt x="427" y="6"/>
                    <a:pt x="41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6"/>
            <p:cNvSpPr/>
            <p:nvPr/>
          </p:nvSpPr>
          <p:spPr>
            <a:xfrm>
              <a:off x="5129900" y="2485175"/>
              <a:ext cx="48325" cy="65450"/>
            </a:xfrm>
            <a:custGeom>
              <a:avLst/>
              <a:gdLst/>
              <a:ahLst/>
              <a:cxnLst/>
              <a:rect l="l" t="t" r="r" b="b"/>
              <a:pathLst>
                <a:path w="1933" h="2618" extrusionOk="0">
                  <a:moveTo>
                    <a:pt x="1865" y="1"/>
                  </a:moveTo>
                  <a:cubicBezTo>
                    <a:pt x="1861" y="1"/>
                    <a:pt x="1857" y="1"/>
                    <a:pt x="1853" y="2"/>
                  </a:cubicBezTo>
                  <a:cubicBezTo>
                    <a:pt x="731" y="219"/>
                    <a:pt x="0" y="1506"/>
                    <a:pt x="390" y="2581"/>
                  </a:cubicBezTo>
                  <a:cubicBezTo>
                    <a:pt x="399" y="2607"/>
                    <a:pt x="419" y="2618"/>
                    <a:pt x="438" y="2618"/>
                  </a:cubicBezTo>
                  <a:cubicBezTo>
                    <a:pt x="468" y="2618"/>
                    <a:pt x="497" y="2592"/>
                    <a:pt x="491" y="2553"/>
                  </a:cubicBezTo>
                  <a:cubicBezTo>
                    <a:pt x="330" y="1391"/>
                    <a:pt x="797" y="549"/>
                    <a:pt x="1879" y="97"/>
                  </a:cubicBezTo>
                  <a:cubicBezTo>
                    <a:pt x="1932" y="75"/>
                    <a:pt x="1919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6"/>
            <p:cNvSpPr/>
            <p:nvPr/>
          </p:nvSpPr>
          <p:spPr>
            <a:xfrm>
              <a:off x="5142900" y="2443200"/>
              <a:ext cx="18425" cy="70500"/>
            </a:xfrm>
            <a:custGeom>
              <a:avLst/>
              <a:gdLst/>
              <a:ahLst/>
              <a:cxnLst/>
              <a:rect l="l" t="t" r="r" b="b"/>
              <a:pathLst>
                <a:path w="737" h="2820" extrusionOk="0">
                  <a:moveTo>
                    <a:pt x="507" y="0"/>
                  </a:moveTo>
                  <a:cubicBezTo>
                    <a:pt x="497" y="0"/>
                    <a:pt x="487" y="7"/>
                    <a:pt x="487" y="19"/>
                  </a:cubicBezTo>
                  <a:cubicBezTo>
                    <a:pt x="471" y="523"/>
                    <a:pt x="493" y="1000"/>
                    <a:pt x="400" y="1501"/>
                  </a:cubicBezTo>
                  <a:cubicBezTo>
                    <a:pt x="320" y="1937"/>
                    <a:pt x="162" y="2339"/>
                    <a:pt x="13" y="2756"/>
                  </a:cubicBezTo>
                  <a:cubicBezTo>
                    <a:pt x="1" y="2792"/>
                    <a:pt x="33" y="2819"/>
                    <a:pt x="65" y="2819"/>
                  </a:cubicBezTo>
                  <a:cubicBezTo>
                    <a:pt x="81" y="2819"/>
                    <a:pt x="97" y="2812"/>
                    <a:pt x="106" y="2795"/>
                  </a:cubicBezTo>
                  <a:cubicBezTo>
                    <a:pt x="541" y="2006"/>
                    <a:pt x="737" y="895"/>
                    <a:pt x="523" y="13"/>
                  </a:cubicBezTo>
                  <a:cubicBezTo>
                    <a:pt x="521" y="4"/>
                    <a:pt x="514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6"/>
            <p:cNvSpPr/>
            <p:nvPr/>
          </p:nvSpPr>
          <p:spPr>
            <a:xfrm>
              <a:off x="5117300" y="2443750"/>
              <a:ext cx="39900" cy="85975"/>
            </a:xfrm>
            <a:custGeom>
              <a:avLst/>
              <a:gdLst/>
              <a:ahLst/>
              <a:cxnLst/>
              <a:rect l="l" t="t" r="r" b="b"/>
              <a:pathLst>
                <a:path w="1596" h="3439" extrusionOk="0">
                  <a:moveTo>
                    <a:pt x="1464" y="0"/>
                  </a:moveTo>
                  <a:cubicBezTo>
                    <a:pt x="954" y="0"/>
                    <a:pt x="681" y="573"/>
                    <a:pt x="498" y="996"/>
                  </a:cubicBezTo>
                  <a:cubicBezTo>
                    <a:pt x="183" y="1728"/>
                    <a:pt x="1" y="2621"/>
                    <a:pt x="191" y="3407"/>
                  </a:cubicBezTo>
                  <a:cubicBezTo>
                    <a:pt x="196" y="3429"/>
                    <a:pt x="212" y="3438"/>
                    <a:pt x="229" y="3438"/>
                  </a:cubicBezTo>
                  <a:cubicBezTo>
                    <a:pt x="250" y="3438"/>
                    <a:pt x="272" y="3423"/>
                    <a:pt x="274" y="3396"/>
                  </a:cubicBezTo>
                  <a:cubicBezTo>
                    <a:pt x="341" y="2380"/>
                    <a:pt x="336" y="435"/>
                    <a:pt x="1567" y="60"/>
                  </a:cubicBezTo>
                  <a:cubicBezTo>
                    <a:pt x="1590" y="52"/>
                    <a:pt x="1595" y="11"/>
                    <a:pt x="1567" y="8"/>
                  </a:cubicBezTo>
                  <a:cubicBezTo>
                    <a:pt x="1532" y="2"/>
                    <a:pt x="1497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6"/>
            <p:cNvSpPr/>
            <p:nvPr/>
          </p:nvSpPr>
          <p:spPr>
            <a:xfrm>
              <a:off x="5097475" y="2409825"/>
              <a:ext cx="45475" cy="85150"/>
            </a:xfrm>
            <a:custGeom>
              <a:avLst/>
              <a:gdLst/>
              <a:ahLst/>
              <a:cxnLst/>
              <a:rect l="l" t="t" r="r" b="b"/>
              <a:pathLst>
                <a:path w="1819" h="3406" extrusionOk="0">
                  <a:moveTo>
                    <a:pt x="1771" y="1"/>
                  </a:moveTo>
                  <a:cubicBezTo>
                    <a:pt x="1770" y="1"/>
                    <a:pt x="1768" y="1"/>
                    <a:pt x="1767" y="1"/>
                  </a:cubicBezTo>
                  <a:cubicBezTo>
                    <a:pt x="331" y="224"/>
                    <a:pt x="1" y="2181"/>
                    <a:pt x="57" y="3348"/>
                  </a:cubicBezTo>
                  <a:cubicBezTo>
                    <a:pt x="59" y="3386"/>
                    <a:pt x="87" y="3405"/>
                    <a:pt x="115" y="3405"/>
                  </a:cubicBezTo>
                  <a:cubicBezTo>
                    <a:pt x="143" y="3405"/>
                    <a:pt x="172" y="3386"/>
                    <a:pt x="176" y="3348"/>
                  </a:cubicBezTo>
                  <a:cubicBezTo>
                    <a:pt x="329" y="1936"/>
                    <a:pt x="419" y="781"/>
                    <a:pt x="1788" y="54"/>
                  </a:cubicBezTo>
                  <a:cubicBezTo>
                    <a:pt x="1818" y="39"/>
                    <a:pt x="1799" y="1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6"/>
            <p:cNvSpPr/>
            <p:nvPr/>
          </p:nvSpPr>
          <p:spPr>
            <a:xfrm>
              <a:off x="5125450" y="2408600"/>
              <a:ext cx="16875" cy="69275"/>
            </a:xfrm>
            <a:custGeom>
              <a:avLst/>
              <a:gdLst/>
              <a:ahLst/>
              <a:cxnLst/>
              <a:rect l="l" t="t" r="r" b="b"/>
              <a:pathLst>
                <a:path w="675" h="2771" extrusionOk="0">
                  <a:moveTo>
                    <a:pt x="621" y="0"/>
                  </a:moveTo>
                  <a:cubicBezTo>
                    <a:pt x="607" y="0"/>
                    <a:pt x="593" y="6"/>
                    <a:pt x="585" y="20"/>
                  </a:cubicBezTo>
                  <a:cubicBezTo>
                    <a:pt x="377" y="367"/>
                    <a:pt x="319" y="745"/>
                    <a:pt x="287" y="1143"/>
                  </a:cubicBezTo>
                  <a:cubicBezTo>
                    <a:pt x="242" y="1694"/>
                    <a:pt x="179" y="2195"/>
                    <a:pt x="10" y="2723"/>
                  </a:cubicBezTo>
                  <a:cubicBezTo>
                    <a:pt x="1" y="2752"/>
                    <a:pt x="23" y="2771"/>
                    <a:pt x="46" y="2771"/>
                  </a:cubicBezTo>
                  <a:cubicBezTo>
                    <a:pt x="59" y="2771"/>
                    <a:pt x="72" y="2765"/>
                    <a:pt x="81" y="2753"/>
                  </a:cubicBezTo>
                  <a:cubicBezTo>
                    <a:pt x="628" y="2025"/>
                    <a:pt x="350" y="885"/>
                    <a:pt x="663" y="52"/>
                  </a:cubicBezTo>
                  <a:cubicBezTo>
                    <a:pt x="674" y="22"/>
                    <a:pt x="648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6"/>
            <p:cNvSpPr/>
            <p:nvPr/>
          </p:nvSpPr>
          <p:spPr>
            <a:xfrm>
              <a:off x="5095575" y="2399950"/>
              <a:ext cx="48575" cy="46475"/>
            </a:xfrm>
            <a:custGeom>
              <a:avLst/>
              <a:gdLst/>
              <a:ahLst/>
              <a:cxnLst/>
              <a:rect l="l" t="t" r="r" b="b"/>
              <a:pathLst>
                <a:path w="1943" h="1859" extrusionOk="0">
                  <a:moveTo>
                    <a:pt x="1585" y="1"/>
                  </a:moveTo>
                  <a:cubicBezTo>
                    <a:pt x="1334" y="1"/>
                    <a:pt x="1049" y="182"/>
                    <a:pt x="875" y="334"/>
                  </a:cubicBezTo>
                  <a:cubicBezTo>
                    <a:pt x="451" y="709"/>
                    <a:pt x="70" y="1249"/>
                    <a:pt x="3" y="1821"/>
                  </a:cubicBezTo>
                  <a:cubicBezTo>
                    <a:pt x="1" y="1844"/>
                    <a:pt x="22" y="1858"/>
                    <a:pt x="42" y="1858"/>
                  </a:cubicBezTo>
                  <a:cubicBezTo>
                    <a:pt x="54" y="1858"/>
                    <a:pt x="66" y="1853"/>
                    <a:pt x="73" y="1841"/>
                  </a:cubicBezTo>
                  <a:cubicBezTo>
                    <a:pt x="381" y="1222"/>
                    <a:pt x="839" y="162"/>
                    <a:pt x="1626" y="162"/>
                  </a:cubicBezTo>
                  <a:cubicBezTo>
                    <a:pt x="1719" y="162"/>
                    <a:pt x="1816" y="177"/>
                    <a:pt x="1918" y="209"/>
                  </a:cubicBezTo>
                  <a:cubicBezTo>
                    <a:pt x="1920" y="209"/>
                    <a:pt x="1921" y="209"/>
                    <a:pt x="1922" y="209"/>
                  </a:cubicBezTo>
                  <a:cubicBezTo>
                    <a:pt x="1933" y="209"/>
                    <a:pt x="1943" y="196"/>
                    <a:pt x="1936" y="186"/>
                  </a:cubicBezTo>
                  <a:cubicBezTo>
                    <a:pt x="1843" y="52"/>
                    <a:pt x="1719" y="1"/>
                    <a:pt x="1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6"/>
            <p:cNvSpPr/>
            <p:nvPr/>
          </p:nvSpPr>
          <p:spPr>
            <a:xfrm>
              <a:off x="5124100" y="2376075"/>
              <a:ext cx="31800" cy="30975"/>
            </a:xfrm>
            <a:custGeom>
              <a:avLst/>
              <a:gdLst/>
              <a:ahLst/>
              <a:cxnLst/>
              <a:rect l="l" t="t" r="r" b="b"/>
              <a:pathLst>
                <a:path w="1272" h="1239" extrusionOk="0">
                  <a:moveTo>
                    <a:pt x="1231" y="0"/>
                  </a:moveTo>
                  <a:cubicBezTo>
                    <a:pt x="1224" y="0"/>
                    <a:pt x="1216" y="4"/>
                    <a:pt x="1210" y="11"/>
                  </a:cubicBezTo>
                  <a:cubicBezTo>
                    <a:pt x="1035" y="224"/>
                    <a:pt x="867" y="443"/>
                    <a:pt x="668" y="633"/>
                  </a:cubicBezTo>
                  <a:cubicBezTo>
                    <a:pt x="469" y="822"/>
                    <a:pt x="212" y="957"/>
                    <a:pt x="29" y="1156"/>
                  </a:cubicBezTo>
                  <a:cubicBezTo>
                    <a:pt x="1" y="1188"/>
                    <a:pt x="23" y="1238"/>
                    <a:pt x="62" y="1238"/>
                  </a:cubicBezTo>
                  <a:cubicBezTo>
                    <a:pt x="67" y="1238"/>
                    <a:pt x="71" y="1238"/>
                    <a:pt x="76" y="1236"/>
                  </a:cubicBezTo>
                  <a:cubicBezTo>
                    <a:pt x="322" y="1167"/>
                    <a:pt x="562" y="936"/>
                    <a:pt x="740" y="759"/>
                  </a:cubicBezTo>
                  <a:cubicBezTo>
                    <a:pt x="947" y="549"/>
                    <a:pt x="1135" y="320"/>
                    <a:pt x="1261" y="50"/>
                  </a:cubicBezTo>
                  <a:cubicBezTo>
                    <a:pt x="1271" y="28"/>
                    <a:pt x="1252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6"/>
            <p:cNvSpPr/>
            <p:nvPr/>
          </p:nvSpPr>
          <p:spPr>
            <a:xfrm>
              <a:off x="5093600" y="2367025"/>
              <a:ext cx="62675" cy="37825"/>
            </a:xfrm>
            <a:custGeom>
              <a:avLst/>
              <a:gdLst/>
              <a:ahLst/>
              <a:cxnLst/>
              <a:rect l="l" t="t" r="r" b="b"/>
              <a:pathLst>
                <a:path w="2507" h="1513" extrusionOk="0">
                  <a:moveTo>
                    <a:pt x="1647" y="0"/>
                  </a:moveTo>
                  <a:cubicBezTo>
                    <a:pt x="1474" y="0"/>
                    <a:pt x="1299" y="35"/>
                    <a:pt x="1143" y="99"/>
                  </a:cubicBezTo>
                  <a:cubicBezTo>
                    <a:pt x="575" y="332"/>
                    <a:pt x="188" y="898"/>
                    <a:pt x="9" y="1467"/>
                  </a:cubicBezTo>
                  <a:cubicBezTo>
                    <a:pt x="0" y="1493"/>
                    <a:pt x="23" y="1512"/>
                    <a:pt x="46" y="1512"/>
                  </a:cubicBezTo>
                  <a:cubicBezTo>
                    <a:pt x="58" y="1512"/>
                    <a:pt x="70" y="1507"/>
                    <a:pt x="78" y="1495"/>
                  </a:cubicBezTo>
                  <a:cubicBezTo>
                    <a:pt x="321" y="1111"/>
                    <a:pt x="513" y="712"/>
                    <a:pt x="885" y="430"/>
                  </a:cubicBezTo>
                  <a:cubicBezTo>
                    <a:pt x="1130" y="243"/>
                    <a:pt x="1380" y="152"/>
                    <a:pt x="1627" y="152"/>
                  </a:cubicBezTo>
                  <a:cubicBezTo>
                    <a:pt x="1906" y="152"/>
                    <a:pt x="2181" y="269"/>
                    <a:pt x="2439" y="496"/>
                  </a:cubicBezTo>
                  <a:cubicBezTo>
                    <a:pt x="2446" y="502"/>
                    <a:pt x="2454" y="505"/>
                    <a:pt x="2463" y="505"/>
                  </a:cubicBezTo>
                  <a:cubicBezTo>
                    <a:pt x="2486" y="505"/>
                    <a:pt x="2506" y="481"/>
                    <a:pt x="2493" y="454"/>
                  </a:cubicBezTo>
                  <a:cubicBezTo>
                    <a:pt x="2324" y="136"/>
                    <a:pt x="1989" y="0"/>
                    <a:pt x="1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6"/>
            <p:cNvSpPr/>
            <p:nvPr/>
          </p:nvSpPr>
          <p:spPr>
            <a:xfrm>
              <a:off x="5126775" y="2336100"/>
              <a:ext cx="33500" cy="34500"/>
            </a:xfrm>
            <a:custGeom>
              <a:avLst/>
              <a:gdLst/>
              <a:ahLst/>
              <a:cxnLst/>
              <a:rect l="l" t="t" r="r" b="b"/>
              <a:pathLst>
                <a:path w="1340" h="1380" extrusionOk="0">
                  <a:moveTo>
                    <a:pt x="1297" y="0"/>
                  </a:moveTo>
                  <a:cubicBezTo>
                    <a:pt x="1285" y="0"/>
                    <a:pt x="1273" y="5"/>
                    <a:pt x="1265" y="15"/>
                  </a:cubicBezTo>
                  <a:cubicBezTo>
                    <a:pt x="1076" y="265"/>
                    <a:pt x="916" y="528"/>
                    <a:pt x="695" y="755"/>
                  </a:cubicBezTo>
                  <a:cubicBezTo>
                    <a:pt x="492" y="965"/>
                    <a:pt x="245" y="1112"/>
                    <a:pt x="28" y="1302"/>
                  </a:cubicBezTo>
                  <a:cubicBezTo>
                    <a:pt x="0" y="1327"/>
                    <a:pt x="24" y="1379"/>
                    <a:pt x="58" y="1379"/>
                  </a:cubicBezTo>
                  <a:cubicBezTo>
                    <a:pt x="62" y="1379"/>
                    <a:pt x="67" y="1379"/>
                    <a:pt x="71" y="1377"/>
                  </a:cubicBezTo>
                  <a:cubicBezTo>
                    <a:pt x="590" y="1167"/>
                    <a:pt x="1138" y="564"/>
                    <a:pt x="1330" y="42"/>
                  </a:cubicBezTo>
                  <a:cubicBezTo>
                    <a:pt x="1340" y="16"/>
                    <a:pt x="1319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6"/>
            <p:cNvSpPr/>
            <p:nvPr/>
          </p:nvSpPr>
          <p:spPr>
            <a:xfrm>
              <a:off x="5101850" y="2331200"/>
              <a:ext cx="56575" cy="38800"/>
            </a:xfrm>
            <a:custGeom>
              <a:avLst/>
              <a:gdLst/>
              <a:ahLst/>
              <a:cxnLst/>
              <a:rect l="l" t="t" r="r" b="b"/>
              <a:pathLst>
                <a:path w="2263" h="1552" extrusionOk="0">
                  <a:moveTo>
                    <a:pt x="1773" y="1"/>
                  </a:moveTo>
                  <a:cubicBezTo>
                    <a:pt x="1082" y="1"/>
                    <a:pt x="237" y="1023"/>
                    <a:pt x="15" y="1494"/>
                  </a:cubicBezTo>
                  <a:cubicBezTo>
                    <a:pt x="0" y="1525"/>
                    <a:pt x="24" y="1551"/>
                    <a:pt x="49" y="1551"/>
                  </a:cubicBezTo>
                  <a:cubicBezTo>
                    <a:pt x="61" y="1551"/>
                    <a:pt x="73" y="1546"/>
                    <a:pt x="82" y="1533"/>
                  </a:cubicBezTo>
                  <a:cubicBezTo>
                    <a:pt x="401" y="1086"/>
                    <a:pt x="1138" y="105"/>
                    <a:pt x="1826" y="105"/>
                  </a:cubicBezTo>
                  <a:cubicBezTo>
                    <a:pt x="1967" y="105"/>
                    <a:pt x="2107" y="146"/>
                    <a:pt x="2240" y="243"/>
                  </a:cubicBezTo>
                  <a:cubicBezTo>
                    <a:pt x="2243" y="244"/>
                    <a:pt x="2245" y="245"/>
                    <a:pt x="2246" y="245"/>
                  </a:cubicBezTo>
                  <a:cubicBezTo>
                    <a:pt x="2256" y="245"/>
                    <a:pt x="2263" y="231"/>
                    <a:pt x="2256" y="223"/>
                  </a:cubicBezTo>
                  <a:cubicBezTo>
                    <a:pt x="2113" y="66"/>
                    <a:pt x="1948" y="1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6"/>
            <p:cNvSpPr/>
            <p:nvPr/>
          </p:nvSpPr>
          <p:spPr>
            <a:xfrm>
              <a:off x="5141450" y="2298000"/>
              <a:ext cx="28225" cy="34925"/>
            </a:xfrm>
            <a:custGeom>
              <a:avLst/>
              <a:gdLst/>
              <a:ahLst/>
              <a:cxnLst/>
              <a:rect l="l" t="t" r="r" b="b"/>
              <a:pathLst>
                <a:path w="1129" h="1397" extrusionOk="0">
                  <a:moveTo>
                    <a:pt x="1095" y="1"/>
                  </a:moveTo>
                  <a:cubicBezTo>
                    <a:pt x="1088" y="1"/>
                    <a:pt x="1081" y="4"/>
                    <a:pt x="1075" y="10"/>
                  </a:cubicBezTo>
                  <a:cubicBezTo>
                    <a:pt x="876" y="214"/>
                    <a:pt x="758" y="509"/>
                    <a:pt x="575" y="734"/>
                  </a:cubicBezTo>
                  <a:cubicBezTo>
                    <a:pt x="405" y="941"/>
                    <a:pt x="183" y="1113"/>
                    <a:pt x="25" y="1329"/>
                  </a:cubicBezTo>
                  <a:cubicBezTo>
                    <a:pt x="1" y="1362"/>
                    <a:pt x="34" y="1396"/>
                    <a:pt x="67" y="1396"/>
                  </a:cubicBezTo>
                  <a:cubicBezTo>
                    <a:pt x="74" y="1396"/>
                    <a:pt x="81" y="1395"/>
                    <a:pt x="88" y="1391"/>
                  </a:cubicBezTo>
                  <a:cubicBezTo>
                    <a:pt x="323" y="1270"/>
                    <a:pt x="520" y="1023"/>
                    <a:pt x="681" y="815"/>
                  </a:cubicBezTo>
                  <a:cubicBezTo>
                    <a:pt x="849" y="599"/>
                    <a:pt x="1084" y="316"/>
                    <a:pt x="1126" y="40"/>
                  </a:cubicBezTo>
                  <a:cubicBezTo>
                    <a:pt x="1129" y="19"/>
                    <a:pt x="1113" y="1"/>
                    <a:pt x="10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6"/>
            <p:cNvSpPr/>
            <p:nvPr/>
          </p:nvSpPr>
          <p:spPr>
            <a:xfrm>
              <a:off x="5100925" y="2297400"/>
              <a:ext cx="68400" cy="50600"/>
            </a:xfrm>
            <a:custGeom>
              <a:avLst/>
              <a:gdLst/>
              <a:ahLst/>
              <a:cxnLst/>
              <a:rect l="l" t="t" r="r" b="b"/>
              <a:pathLst>
                <a:path w="2736" h="2024" extrusionOk="0">
                  <a:moveTo>
                    <a:pt x="2715" y="1"/>
                  </a:moveTo>
                  <a:cubicBezTo>
                    <a:pt x="2715" y="1"/>
                    <a:pt x="2715" y="1"/>
                    <a:pt x="2714" y="1"/>
                  </a:cubicBezTo>
                  <a:cubicBezTo>
                    <a:pt x="1649" y="67"/>
                    <a:pt x="393" y="972"/>
                    <a:pt x="11" y="1970"/>
                  </a:cubicBezTo>
                  <a:cubicBezTo>
                    <a:pt x="0" y="1998"/>
                    <a:pt x="28" y="2024"/>
                    <a:pt x="54" y="2024"/>
                  </a:cubicBezTo>
                  <a:cubicBezTo>
                    <a:pt x="64" y="2024"/>
                    <a:pt x="74" y="2020"/>
                    <a:pt x="81" y="2011"/>
                  </a:cubicBezTo>
                  <a:cubicBezTo>
                    <a:pt x="464" y="1554"/>
                    <a:pt x="791" y="1092"/>
                    <a:pt x="1278" y="734"/>
                  </a:cubicBezTo>
                  <a:cubicBezTo>
                    <a:pt x="1724" y="407"/>
                    <a:pt x="2220" y="241"/>
                    <a:pt x="2722" y="29"/>
                  </a:cubicBezTo>
                  <a:cubicBezTo>
                    <a:pt x="2736" y="24"/>
                    <a:pt x="2729" y="1"/>
                    <a:pt x="2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6"/>
            <p:cNvSpPr/>
            <p:nvPr/>
          </p:nvSpPr>
          <p:spPr>
            <a:xfrm>
              <a:off x="5151900" y="2283700"/>
              <a:ext cx="6075" cy="18600"/>
            </a:xfrm>
            <a:custGeom>
              <a:avLst/>
              <a:gdLst/>
              <a:ahLst/>
              <a:cxnLst/>
              <a:rect l="l" t="t" r="r" b="b"/>
              <a:pathLst>
                <a:path w="243" h="744" extrusionOk="0">
                  <a:moveTo>
                    <a:pt x="213" y="1"/>
                  </a:moveTo>
                  <a:cubicBezTo>
                    <a:pt x="203" y="1"/>
                    <a:pt x="192" y="7"/>
                    <a:pt x="188" y="20"/>
                  </a:cubicBezTo>
                  <a:cubicBezTo>
                    <a:pt x="105" y="240"/>
                    <a:pt x="51" y="478"/>
                    <a:pt x="5" y="708"/>
                  </a:cubicBezTo>
                  <a:cubicBezTo>
                    <a:pt x="0" y="729"/>
                    <a:pt x="17" y="743"/>
                    <a:pt x="34" y="743"/>
                  </a:cubicBezTo>
                  <a:cubicBezTo>
                    <a:pt x="45" y="743"/>
                    <a:pt x="56" y="737"/>
                    <a:pt x="60" y="723"/>
                  </a:cubicBezTo>
                  <a:cubicBezTo>
                    <a:pt x="133" y="500"/>
                    <a:pt x="204" y="267"/>
                    <a:pt x="240" y="34"/>
                  </a:cubicBezTo>
                  <a:cubicBezTo>
                    <a:pt x="243" y="14"/>
                    <a:pt x="228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6"/>
            <p:cNvSpPr/>
            <p:nvPr/>
          </p:nvSpPr>
          <p:spPr>
            <a:xfrm>
              <a:off x="5095575" y="2281825"/>
              <a:ext cx="63925" cy="49225"/>
            </a:xfrm>
            <a:custGeom>
              <a:avLst/>
              <a:gdLst/>
              <a:ahLst/>
              <a:cxnLst/>
              <a:rect l="l" t="t" r="r" b="b"/>
              <a:pathLst>
                <a:path w="2557" h="1969" extrusionOk="0">
                  <a:moveTo>
                    <a:pt x="2213" y="1"/>
                  </a:moveTo>
                  <a:cubicBezTo>
                    <a:pt x="1817" y="1"/>
                    <a:pt x="1417" y="298"/>
                    <a:pt x="1120" y="530"/>
                  </a:cubicBezTo>
                  <a:cubicBezTo>
                    <a:pt x="658" y="892"/>
                    <a:pt x="213" y="1379"/>
                    <a:pt x="8" y="1938"/>
                  </a:cubicBezTo>
                  <a:cubicBezTo>
                    <a:pt x="1" y="1956"/>
                    <a:pt x="16" y="1968"/>
                    <a:pt x="32" y="1968"/>
                  </a:cubicBezTo>
                  <a:cubicBezTo>
                    <a:pt x="41" y="1968"/>
                    <a:pt x="49" y="1965"/>
                    <a:pt x="54" y="1957"/>
                  </a:cubicBezTo>
                  <a:cubicBezTo>
                    <a:pt x="323" y="1570"/>
                    <a:pt x="565" y="1181"/>
                    <a:pt x="911" y="855"/>
                  </a:cubicBezTo>
                  <a:cubicBezTo>
                    <a:pt x="1230" y="555"/>
                    <a:pt x="1773" y="97"/>
                    <a:pt x="2266" y="97"/>
                  </a:cubicBezTo>
                  <a:cubicBezTo>
                    <a:pt x="2344" y="97"/>
                    <a:pt x="2421" y="108"/>
                    <a:pt x="2496" y="134"/>
                  </a:cubicBezTo>
                  <a:cubicBezTo>
                    <a:pt x="2499" y="135"/>
                    <a:pt x="2503" y="136"/>
                    <a:pt x="2506" y="136"/>
                  </a:cubicBezTo>
                  <a:cubicBezTo>
                    <a:pt x="2538" y="136"/>
                    <a:pt x="2556" y="84"/>
                    <a:pt x="2523" y="68"/>
                  </a:cubicBezTo>
                  <a:lnTo>
                    <a:pt x="2523" y="68"/>
                  </a:lnTo>
                  <a:lnTo>
                    <a:pt x="2523" y="69"/>
                  </a:lnTo>
                  <a:cubicBezTo>
                    <a:pt x="2421" y="21"/>
                    <a:pt x="2317" y="1"/>
                    <a:pt x="2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6"/>
            <p:cNvSpPr/>
            <p:nvPr/>
          </p:nvSpPr>
          <p:spPr>
            <a:xfrm>
              <a:off x="5132600" y="2269450"/>
              <a:ext cx="15875" cy="20350"/>
            </a:xfrm>
            <a:custGeom>
              <a:avLst/>
              <a:gdLst/>
              <a:ahLst/>
              <a:cxnLst/>
              <a:rect l="l" t="t" r="r" b="b"/>
              <a:pathLst>
                <a:path w="635" h="814" extrusionOk="0">
                  <a:moveTo>
                    <a:pt x="591" y="0"/>
                  </a:moveTo>
                  <a:cubicBezTo>
                    <a:pt x="586" y="0"/>
                    <a:pt x="581" y="2"/>
                    <a:pt x="578" y="5"/>
                  </a:cubicBezTo>
                  <a:cubicBezTo>
                    <a:pt x="473" y="114"/>
                    <a:pt x="424" y="269"/>
                    <a:pt x="337" y="391"/>
                  </a:cubicBezTo>
                  <a:cubicBezTo>
                    <a:pt x="240" y="524"/>
                    <a:pt x="113" y="629"/>
                    <a:pt x="16" y="762"/>
                  </a:cubicBezTo>
                  <a:cubicBezTo>
                    <a:pt x="0" y="783"/>
                    <a:pt x="22" y="813"/>
                    <a:pt x="46" y="813"/>
                  </a:cubicBezTo>
                  <a:cubicBezTo>
                    <a:pt x="49" y="813"/>
                    <a:pt x="52" y="813"/>
                    <a:pt x="55" y="812"/>
                  </a:cubicBezTo>
                  <a:cubicBezTo>
                    <a:pt x="224" y="756"/>
                    <a:pt x="339" y="624"/>
                    <a:pt x="441" y="479"/>
                  </a:cubicBezTo>
                  <a:cubicBezTo>
                    <a:pt x="533" y="347"/>
                    <a:pt x="634" y="180"/>
                    <a:pt x="609" y="14"/>
                  </a:cubicBezTo>
                  <a:cubicBezTo>
                    <a:pt x="608" y="5"/>
                    <a:pt x="599" y="0"/>
                    <a:pt x="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6"/>
            <p:cNvSpPr/>
            <p:nvPr/>
          </p:nvSpPr>
          <p:spPr>
            <a:xfrm>
              <a:off x="5095775" y="2263625"/>
              <a:ext cx="53875" cy="37250"/>
            </a:xfrm>
            <a:custGeom>
              <a:avLst/>
              <a:gdLst/>
              <a:ahLst/>
              <a:cxnLst/>
              <a:rect l="l" t="t" r="r" b="b"/>
              <a:pathLst>
                <a:path w="2155" h="1490" extrusionOk="0">
                  <a:moveTo>
                    <a:pt x="1594" y="0"/>
                  </a:moveTo>
                  <a:cubicBezTo>
                    <a:pt x="897" y="0"/>
                    <a:pt x="255" y="883"/>
                    <a:pt x="13" y="1436"/>
                  </a:cubicBezTo>
                  <a:cubicBezTo>
                    <a:pt x="1" y="1465"/>
                    <a:pt x="22" y="1489"/>
                    <a:pt x="45" y="1489"/>
                  </a:cubicBezTo>
                  <a:cubicBezTo>
                    <a:pt x="55" y="1489"/>
                    <a:pt x="66" y="1484"/>
                    <a:pt x="74" y="1473"/>
                  </a:cubicBezTo>
                  <a:cubicBezTo>
                    <a:pt x="521" y="853"/>
                    <a:pt x="918" y="209"/>
                    <a:pt x="1661" y="209"/>
                  </a:cubicBezTo>
                  <a:cubicBezTo>
                    <a:pt x="1789" y="209"/>
                    <a:pt x="1927" y="228"/>
                    <a:pt x="2077" y="270"/>
                  </a:cubicBezTo>
                  <a:cubicBezTo>
                    <a:pt x="2082" y="271"/>
                    <a:pt x="2087" y="272"/>
                    <a:pt x="2092" y="272"/>
                  </a:cubicBezTo>
                  <a:cubicBezTo>
                    <a:pt x="2138" y="272"/>
                    <a:pt x="2154" y="208"/>
                    <a:pt x="2115" y="180"/>
                  </a:cubicBezTo>
                  <a:cubicBezTo>
                    <a:pt x="1941" y="54"/>
                    <a:pt x="1766" y="0"/>
                    <a:pt x="1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6"/>
            <p:cNvSpPr/>
            <p:nvPr/>
          </p:nvSpPr>
          <p:spPr>
            <a:xfrm>
              <a:off x="5141300" y="2247525"/>
              <a:ext cx="21325" cy="18100"/>
            </a:xfrm>
            <a:custGeom>
              <a:avLst/>
              <a:gdLst/>
              <a:ahLst/>
              <a:cxnLst/>
              <a:rect l="l" t="t" r="r" b="b"/>
              <a:pathLst>
                <a:path w="853" h="724" extrusionOk="0">
                  <a:moveTo>
                    <a:pt x="817" y="0"/>
                  </a:moveTo>
                  <a:cubicBezTo>
                    <a:pt x="811" y="0"/>
                    <a:pt x="806" y="3"/>
                    <a:pt x="801" y="8"/>
                  </a:cubicBezTo>
                  <a:cubicBezTo>
                    <a:pt x="582" y="272"/>
                    <a:pt x="323" y="457"/>
                    <a:pt x="36" y="640"/>
                  </a:cubicBezTo>
                  <a:cubicBezTo>
                    <a:pt x="1" y="662"/>
                    <a:pt x="16" y="723"/>
                    <a:pt x="54" y="723"/>
                  </a:cubicBezTo>
                  <a:cubicBezTo>
                    <a:pt x="59" y="723"/>
                    <a:pt x="64" y="722"/>
                    <a:pt x="70" y="720"/>
                  </a:cubicBezTo>
                  <a:cubicBezTo>
                    <a:pt x="392" y="591"/>
                    <a:pt x="658" y="329"/>
                    <a:pt x="841" y="39"/>
                  </a:cubicBezTo>
                  <a:cubicBezTo>
                    <a:pt x="852" y="21"/>
                    <a:pt x="835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6"/>
            <p:cNvSpPr/>
            <p:nvPr/>
          </p:nvSpPr>
          <p:spPr>
            <a:xfrm>
              <a:off x="5097100" y="2238525"/>
              <a:ext cx="67525" cy="31175"/>
            </a:xfrm>
            <a:custGeom>
              <a:avLst/>
              <a:gdLst/>
              <a:ahLst/>
              <a:cxnLst/>
              <a:rect l="l" t="t" r="r" b="b"/>
              <a:pathLst>
                <a:path w="2701" h="1247" extrusionOk="0">
                  <a:moveTo>
                    <a:pt x="1881" y="0"/>
                  </a:moveTo>
                  <a:cubicBezTo>
                    <a:pt x="1160" y="0"/>
                    <a:pt x="420" y="630"/>
                    <a:pt x="22" y="1184"/>
                  </a:cubicBezTo>
                  <a:cubicBezTo>
                    <a:pt x="0" y="1214"/>
                    <a:pt x="30" y="1246"/>
                    <a:pt x="61" y="1246"/>
                  </a:cubicBezTo>
                  <a:cubicBezTo>
                    <a:pt x="71" y="1246"/>
                    <a:pt x="81" y="1243"/>
                    <a:pt x="89" y="1236"/>
                  </a:cubicBezTo>
                  <a:cubicBezTo>
                    <a:pt x="632" y="723"/>
                    <a:pt x="1204" y="174"/>
                    <a:pt x="1897" y="174"/>
                  </a:cubicBezTo>
                  <a:cubicBezTo>
                    <a:pt x="2124" y="174"/>
                    <a:pt x="2364" y="233"/>
                    <a:pt x="2621" y="371"/>
                  </a:cubicBezTo>
                  <a:cubicBezTo>
                    <a:pt x="2627" y="374"/>
                    <a:pt x="2633" y="376"/>
                    <a:pt x="2640" y="376"/>
                  </a:cubicBezTo>
                  <a:cubicBezTo>
                    <a:pt x="2672" y="376"/>
                    <a:pt x="2700" y="333"/>
                    <a:pt x="2669" y="307"/>
                  </a:cubicBezTo>
                  <a:cubicBezTo>
                    <a:pt x="2422" y="90"/>
                    <a:pt x="2153" y="0"/>
                    <a:pt x="1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6"/>
            <p:cNvSpPr/>
            <p:nvPr/>
          </p:nvSpPr>
          <p:spPr>
            <a:xfrm>
              <a:off x="5145275" y="2175400"/>
              <a:ext cx="32850" cy="67600"/>
            </a:xfrm>
            <a:custGeom>
              <a:avLst/>
              <a:gdLst/>
              <a:ahLst/>
              <a:cxnLst/>
              <a:rect l="l" t="t" r="r" b="b"/>
              <a:pathLst>
                <a:path w="1314" h="2704" extrusionOk="0">
                  <a:moveTo>
                    <a:pt x="170" y="0"/>
                  </a:moveTo>
                  <a:cubicBezTo>
                    <a:pt x="149" y="0"/>
                    <a:pt x="134" y="25"/>
                    <a:pt x="151" y="43"/>
                  </a:cubicBezTo>
                  <a:cubicBezTo>
                    <a:pt x="489" y="399"/>
                    <a:pt x="780" y="743"/>
                    <a:pt x="792" y="1268"/>
                  </a:cubicBezTo>
                  <a:cubicBezTo>
                    <a:pt x="803" y="1814"/>
                    <a:pt x="501" y="2270"/>
                    <a:pt x="64" y="2567"/>
                  </a:cubicBezTo>
                  <a:cubicBezTo>
                    <a:pt x="0" y="2610"/>
                    <a:pt x="38" y="2704"/>
                    <a:pt x="100" y="2704"/>
                  </a:cubicBezTo>
                  <a:cubicBezTo>
                    <a:pt x="112" y="2704"/>
                    <a:pt x="125" y="2700"/>
                    <a:pt x="138" y="2692"/>
                  </a:cubicBezTo>
                  <a:cubicBezTo>
                    <a:pt x="1075" y="2128"/>
                    <a:pt x="1313" y="529"/>
                    <a:pt x="182" y="3"/>
                  </a:cubicBezTo>
                  <a:cubicBezTo>
                    <a:pt x="178" y="1"/>
                    <a:pt x="174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6"/>
            <p:cNvSpPr/>
            <p:nvPr/>
          </p:nvSpPr>
          <p:spPr>
            <a:xfrm>
              <a:off x="5134950" y="2176900"/>
              <a:ext cx="26200" cy="38475"/>
            </a:xfrm>
            <a:custGeom>
              <a:avLst/>
              <a:gdLst/>
              <a:ahLst/>
              <a:cxnLst/>
              <a:rect l="l" t="t" r="r" b="b"/>
              <a:pathLst>
                <a:path w="1048" h="1539" extrusionOk="0">
                  <a:moveTo>
                    <a:pt x="604" y="0"/>
                  </a:moveTo>
                  <a:cubicBezTo>
                    <a:pt x="589" y="0"/>
                    <a:pt x="576" y="16"/>
                    <a:pt x="578" y="33"/>
                  </a:cubicBezTo>
                  <a:cubicBezTo>
                    <a:pt x="629" y="365"/>
                    <a:pt x="713" y="635"/>
                    <a:pt x="546" y="957"/>
                  </a:cubicBezTo>
                  <a:cubicBezTo>
                    <a:pt x="423" y="1194"/>
                    <a:pt x="211" y="1297"/>
                    <a:pt x="25" y="1469"/>
                  </a:cubicBezTo>
                  <a:cubicBezTo>
                    <a:pt x="0" y="1492"/>
                    <a:pt x="18" y="1538"/>
                    <a:pt x="51" y="1538"/>
                  </a:cubicBezTo>
                  <a:cubicBezTo>
                    <a:pt x="52" y="1538"/>
                    <a:pt x="53" y="1538"/>
                    <a:pt x="54" y="1538"/>
                  </a:cubicBezTo>
                  <a:cubicBezTo>
                    <a:pt x="696" y="1511"/>
                    <a:pt x="1047" y="449"/>
                    <a:pt x="620" y="8"/>
                  </a:cubicBezTo>
                  <a:cubicBezTo>
                    <a:pt x="615" y="3"/>
                    <a:pt x="610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6"/>
            <p:cNvSpPr/>
            <p:nvPr/>
          </p:nvSpPr>
          <p:spPr>
            <a:xfrm>
              <a:off x="5090400" y="2202625"/>
              <a:ext cx="51650" cy="47675"/>
            </a:xfrm>
            <a:custGeom>
              <a:avLst/>
              <a:gdLst/>
              <a:ahLst/>
              <a:cxnLst/>
              <a:rect l="l" t="t" r="r" b="b"/>
              <a:pathLst>
                <a:path w="2066" h="1907" extrusionOk="0">
                  <a:moveTo>
                    <a:pt x="2043" y="0"/>
                  </a:moveTo>
                  <a:cubicBezTo>
                    <a:pt x="2037" y="0"/>
                    <a:pt x="2030" y="3"/>
                    <a:pt x="2026" y="9"/>
                  </a:cubicBezTo>
                  <a:cubicBezTo>
                    <a:pt x="1771" y="398"/>
                    <a:pt x="1583" y="785"/>
                    <a:pt x="1230" y="1105"/>
                  </a:cubicBezTo>
                  <a:cubicBezTo>
                    <a:pt x="880" y="1424"/>
                    <a:pt x="488" y="1590"/>
                    <a:pt x="66" y="1787"/>
                  </a:cubicBezTo>
                  <a:cubicBezTo>
                    <a:pt x="1" y="1817"/>
                    <a:pt x="42" y="1906"/>
                    <a:pt x="102" y="1906"/>
                  </a:cubicBezTo>
                  <a:cubicBezTo>
                    <a:pt x="107" y="1906"/>
                    <a:pt x="111" y="1906"/>
                    <a:pt x="115" y="1905"/>
                  </a:cubicBezTo>
                  <a:cubicBezTo>
                    <a:pt x="938" y="1739"/>
                    <a:pt x="1905" y="868"/>
                    <a:pt x="2063" y="26"/>
                  </a:cubicBezTo>
                  <a:cubicBezTo>
                    <a:pt x="2066" y="11"/>
                    <a:pt x="2054" y="0"/>
                    <a:pt x="2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6"/>
            <p:cNvSpPr/>
            <p:nvPr/>
          </p:nvSpPr>
          <p:spPr>
            <a:xfrm>
              <a:off x="5058225" y="2203200"/>
              <a:ext cx="84200" cy="83475"/>
            </a:xfrm>
            <a:custGeom>
              <a:avLst/>
              <a:gdLst/>
              <a:ahLst/>
              <a:cxnLst/>
              <a:rect l="l" t="t" r="r" b="b"/>
              <a:pathLst>
                <a:path w="3368" h="3339" extrusionOk="0">
                  <a:moveTo>
                    <a:pt x="3319" y="1"/>
                  </a:moveTo>
                  <a:cubicBezTo>
                    <a:pt x="3314" y="1"/>
                    <a:pt x="3309" y="2"/>
                    <a:pt x="3304" y="5"/>
                  </a:cubicBezTo>
                  <a:cubicBezTo>
                    <a:pt x="2798" y="280"/>
                    <a:pt x="2194" y="153"/>
                    <a:pt x="1657" y="354"/>
                  </a:cubicBezTo>
                  <a:cubicBezTo>
                    <a:pt x="1272" y="499"/>
                    <a:pt x="931" y="750"/>
                    <a:pt x="673" y="1071"/>
                  </a:cubicBezTo>
                  <a:cubicBezTo>
                    <a:pt x="179" y="1686"/>
                    <a:pt x="1" y="2599"/>
                    <a:pt x="365" y="3316"/>
                  </a:cubicBezTo>
                  <a:cubicBezTo>
                    <a:pt x="374" y="3332"/>
                    <a:pt x="386" y="3338"/>
                    <a:pt x="399" y="3338"/>
                  </a:cubicBezTo>
                  <a:cubicBezTo>
                    <a:pt x="425" y="3338"/>
                    <a:pt x="451" y="3313"/>
                    <a:pt x="446" y="3282"/>
                  </a:cubicBezTo>
                  <a:cubicBezTo>
                    <a:pt x="271" y="2220"/>
                    <a:pt x="447" y="1182"/>
                    <a:pt x="1476" y="626"/>
                  </a:cubicBezTo>
                  <a:cubicBezTo>
                    <a:pt x="2064" y="307"/>
                    <a:pt x="2831" y="496"/>
                    <a:pt x="3343" y="55"/>
                  </a:cubicBezTo>
                  <a:cubicBezTo>
                    <a:pt x="3368" y="35"/>
                    <a:pt x="3346" y="1"/>
                    <a:pt x="3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6"/>
            <p:cNvSpPr/>
            <p:nvPr/>
          </p:nvSpPr>
          <p:spPr>
            <a:xfrm>
              <a:off x="4952525" y="2250700"/>
              <a:ext cx="107600" cy="58650"/>
            </a:xfrm>
            <a:custGeom>
              <a:avLst/>
              <a:gdLst/>
              <a:ahLst/>
              <a:cxnLst/>
              <a:rect l="l" t="t" r="r" b="b"/>
              <a:pathLst>
                <a:path w="4304" h="2346" extrusionOk="0">
                  <a:moveTo>
                    <a:pt x="940" y="0"/>
                  </a:moveTo>
                  <a:cubicBezTo>
                    <a:pt x="166" y="0"/>
                    <a:pt x="0" y="801"/>
                    <a:pt x="179" y="1541"/>
                  </a:cubicBezTo>
                  <a:cubicBezTo>
                    <a:pt x="187" y="1570"/>
                    <a:pt x="206" y="1582"/>
                    <a:pt x="227" y="1582"/>
                  </a:cubicBezTo>
                  <a:cubicBezTo>
                    <a:pt x="259" y="1582"/>
                    <a:pt x="293" y="1553"/>
                    <a:pt x="288" y="1511"/>
                  </a:cubicBezTo>
                  <a:cubicBezTo>
                    <a:pt x="102" y="886"/>
                    <a:pt x="409" y="449"/>
                    <a:pt x="1210" y="199"/>
                  </a:cubicBezTo>
                  <a:cubicBezTo>
                    <a:pt x="1425" y="250"/>
                    <a:pt x="1629" y="331"/>
                    <a:pt x="1823" y="439"/>
                  </a:cubicBezTo>
                  <a:cubicBezTo>
                    <a:pt x="2106" y="583"/>
                    <a:pt x="2374" y="757"/>
                    <a:pt x="2631" y="944"/>
                  </a:cubicBezTo>
                  <a:cubicBezTo>
                    <a:pt x="3214" y="1367"/>
                    <a:pt x="3699" y="1896"/>
                    <a:pt x="4261" y="2340"/>
                  </a:cubicBezTo>
                  <a:cubicBezTo>
                    <a:pt x="4266" y="2344"/>
                    <a:pt x="4271" y="2346"/>
                    <a:pt x="4275" y="2346"/>
                  </a:cubicBezTo>
                  <a:cubicBezTo>
                    <a:pt x="4291" y="2346"/>
                    <a:pt x="4303" y="2327"/>
                    <a:pt x="4291" y="2311"/>
                  </a:cubicBezTo>
                  <a:cubicBezTo>
                    <a:pt x="3575" y="1431"/>
                    <a:pt x="2407" y="298"/>
                    <a:pt x="1254" y="38"/>
                  </a:cubicBezTo>
                  <a:cubicBezTo>
                    <a:pt x="1140" y="12"/>
                    <a:pt x="1036" y="0"/>
                    <a:pt x="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6"/>
            <p:cNvSpPr/>
            <p:nvPr/>
          </p:nvSpPr>
          <p:spPr>
            <a:xfrm>
              <a:off x="4930100" y="2228775"/>
              <a:ext cx="53025" cy="60450"/>
            </a:xfrm>
            <a:custGeom>
              <a:avLst/>
              <a:gdLst/>
              <a:ahLst/>
              <a:cxnLst/>
              <a:rect l="l" t="t" r="r" b="b"/>
              <a:pathLst>
                <a:path w="2121" h="2418" extrusionOk="0">
                  <a:moveTo>
                    <a:pt x="1422" y="1"/>
                  </a:moveTo>
                  <a:cubicBezTo>
                    <a:pt x="929" y="1"/>
                    <a:pt x="433" y="333"/>
                    <a:pt x="250" y="813"/>
                  </a:cubicBezTo>
                  <a:cubicBezTo>
                    <a:pt x="0" y="1467"/>
                    <a:pt x="388" y="2340"/>
                    <a:pt x="1134" y="2417"/>
                  </a:cubicBezTo>
                  <a:cubicBezTo>
                    <a:pt x="1135" y="2417"/>
                    <a:pt x="1136" y="2417"/>
                    <a:pt x="1137" y="2417"/>
                  </a:cubicBezTo>
                  <a:cubicBezTo>
                    <a:pt x="1167" y="2417"/>
                    <a:pt x="1177" y="2370"/>
                    <a:pt x="1150" y="2357"/>
                  </a:cubicBezTo>
                  <a:cubicBezTo>
                    <a:pt x="572" y="2063"/>
                    <a:pt x="130" y="1562"/>
                    <a:pt x="388" y="870"/>
                  </a:cubicBezTo>
                  <a:cubicBezTo>
                    <a:pt x="569" y="381"/>
                    <a:pt x="956" y="195"/>
                    <a:pt x="1382" y="195"/>
                  </a:cubicBezTo>
                  <a:cubicBezTo>
                    <a:pt x="1600" y="195"/>
                    <a:pt x="1828" y="243"/>
                    <a:pt x="2043" y="325"/>
                  </a:cubicBezTo>
                  <a:cubicBezTo>
                    <a:pt x="2048" y="327"/>
                    <a:pt x="2052" y="327"/>
                    <a:pt x="2057" y="327"/>
                  </a:cubicBezTo>
                  <a:cubicBezTo>
                    <a:pt x="2094" y="327"/>
                    <a:pt x="2120" y="272"/>
                    <a:pt x="2088" y="245"/>
                  </a:cubicBezTo>
                  <a:cubicBezTo>
                    <a:pt x="1890" y="75"/>
                    <a:pt x="1656" y="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6"/>
            <p:cNvSpPr/>
            <p:nvPr/>
          </p:nvSpPr>
          <p:spPr>
            <a:xfrm>
              <a:off x="4959850" y="2199350"/>
              <a:ext cx="48050" cy="51075"/>
            </a:xfrm>
            <a:custGeom>
              <a:avLst/>
              <a:gdLst/>
              <a:ahLst/>
              <a:cxnLst/>
              <a:rect l="l" t="t" r="r" b="b"/>
              <a:pathLst>
                <a:path w="1922" h="2043" extrusionOk="0">
                  <a:moveTo>
                    <a:pt x="96" y="1"/>
                  </a:moveTo>
                  <a:cubicBezTo>
                    <a:pt x="83" y="1"/>
                    <a:pt x="70" y="8"/>
                    <a:pt x="68" y="23"/>
                  </a:cubicBezTo>
                  <a:cubicBezTo>
                    <a:pt x="1" y="441"/>
                    <a:pt x="321" y="946"/>
                    <a:pt x="574" y="1255"/>
                  </a:cubicBezTo>
                  <a:cubicBezTo>
                    <a:pt x="909" y="1664"/>
                    <a:pt x="1355" y="1961"/>
                    <a:pt x="1881" y="2043"/>
                  </a:cubicBezTo>
                  <a:cubicBezTo>
                    <a:pt x="1882" y="2043"/>
                    <a:pt x="1883" y="2043"/>
                    <a:pt x="1884" y="2043"/>
                  </a:cubicBezTo>
                  <a:cubicBezTo>
                    <a:pt x="1905" y="2043"/>
                    <a:pt x="1921" y="2013"/>
                    <a:pt x="1898" y="2003"/>
                  </a:cubicBezTo>
                  <a:cubicBezTo>
                    <a:pt x="1472" y="1815"/>
                    <a:pt x="1074" y="1578"/>
                    <a:pt x="759" y="1229"/>
                  </a:cubicBezTo>
                  <a:cubicBezTo>
                    <a:pt x="599" y="1053"/>
                    <a:pt x="465" y="853"/>
                    <a:pt x="360" y="639"/>
                  </a:cubicBezTo>
                  <a:cubicBezTo>
                    <a:pt x="262" y="437"/>
                    <a:pt x="232" y="210"/>
                    <a:pt x="123" y="15"/>
                  </a:cubicBezTo>
                  <a:cubicBezTo>
                    <a:pt x="118" y="6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6"/>
            <p:cNvSpPr/>
            <p:nvPr/>
          </p:nvSpPr>
          <p:spPr>
            <a:xfrm>
              <a:off x="4962500" y="2200625"/>
              <a:ext cx="67800" cy="67075"/>
            </a:xfrm>
            <a:custGeom>
              <a:avLst/>
              <a:gdLst/>
              <a:ahLst/>
              <a:cxnLst/>
              <a:rect l="l" t="t" r="r" b="b"/>
              <a:pathLst>
                <a:path w="2712" h="2683" extrusionOk="0">
                  <a:moveTo>
                    <a:pt x="17" y="1"/>
                  </a:moveTo>
                  <a:cubicBezTo>
                    <a:pt x="6" y="1"/>
                    <a:pt x="0" y="16"/>
                    <a:pt x="9" y="25"/>
                  </a:cubicBezTo>
                  <a:lnTo>
                    <a:pt x="9" y="24"/>
                  </a:lnTo>
                  <a:cubicBezTo>
                    <a:pt x="440" y="438"/>
                    <a:pt x="1093" y="493"/>
                    <a:pt x="1566" y="867"/>
                  </a:cubicBezTo>
                  <a:cubicBezTo>
                    <a:pt x="2161" y="1341"/>
                    <a:pt x="2358" y="1941"/>
                    <a:pt x="2559" y="2642"/>
                  </a:cubicBezTo>
                  <a:cubicBezTo>
                    <a:pt x="2567" y="2670"/>
                    <a:pt x="2589" y="2683"/>
                    <a:pt x="2611" y="2683"/>
                  </a:cubicBezTo>
                  <a:cubicBezTo>
                    <a:pt x="2639" y="2683"/>
                    <a:pt x="2667" y="2662"/>
                    <a:pt x="2670" y="2627"/>
                  </a:cubicBezTo>
                  <a:cubicBezTo>
                    <a:pt x="2712" y="2004"/>
                    <a:pt x="2347" y="1360"/>
                    <a:pt x="1916" y="932"/>
                  </a:cubicBezTo>
                  <a:cubicBezTo>
                    <a:pt x="1398" y="416"/>
                    <a:pt x="694" y="235"/>
                    <a:pt x="22" y="2"/>
                  </a:cubicBezTo>
                  <a:cubicBezTo>
                    <a:pt x="20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6"/>
            <p:cNvSpPr/>
            <p:nvPr/>
          </p:nvSpPr>
          <p:spPr>
            <a:xfrm>
              <a:off x="5018625" y="2210050"/>
              <a:ext cx="10525" cy="38600"/>
            </a:xfrm>
            <a:custGeom>
              <a:avLst/>
              <a:gdLst/>
              <a:ahLst/>
              <a:cxnLst/>
              <a:rect l="l" t="t" r="r" b="b"/>
              <a:pathLst>
                <a:path w="421" h="1544" extrusionOk="0">
                  <a:moveTo>
                    <a:pt x="369" y="0"/>
                  </a:moveTo>
                  <a:cubicBezTo>
                    <a:pt x="359" y="0"/>
                    <a:pt x="349" y="4"/>
                    <a:pt x="341" y="13"/>
                  </a:cubicBezTo>
                  <a:cubicBezTo>
                    <a:pt x="1" y="395"/>
                    <a:pt x="15" y="1065"/>
                    <a:pt x="119" y="1532"/>
                  </a:cubicBezTo>
                  <a:cubicBezTo>
                    <a:pt x="120" y="1540"/>
                    <a:pt x="126" y="1543"/>
                    <a:pt x="132" y="1543"/>
                  </a:cubicBezTo>
                  <a:cubicBezTo>
                    <a:pt x="140" y="1543"/>
                    <a:pt x="150" y="1536"/>
                    <a:pt x="148" y="1525"/>
                  </a:cubicBezTo>
                  <a:cubicBezTo>
                    <a:pt x="110" y="1243"/>
                    <a:pt x="123" y="961"/>
                    <a:pt x="187" y="684"/>
                  </a:cubicBezTo>
                  <a:cubicBezTo>
                    <a:pt x="239" y="463"/>
                    <a:pt x="355" y="270"/>
                    <a:pt x="413" y="54"/>
                  </a:cubicBezTo>
                  <a:cubicBezTo>
                    <a:pt x="421" y="26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6"/>
            <p:cNvSpPr/>
            <p:nvPr/>
          </p:nvSpPr>
          <p:spPr>
            <a:xfrm>
              <a:off x="5027425" y="2209750"/>
              <a:ext cx="38975" cy="56900"/>
            </a:xfrm>
            <a:custGeom>
              <a:avLst/>
              <a:gdLst/>
              <a:ahLst/>
              <a:cxnLst/>
              <a:rect l="l" t="t" r="r" b="b"/>
              <a:pathLst>
                <a:path w="1559" h="2276" extrusionOk="0">
                  <a:moveTo>
                    <a:pt x="44" y="0"/>
                  </a:moveTo>
                  <a:cubicBezTo>
                    <a:pt x="36" y="0"/>
                    <a:pt x="27" y="7"/>
                    <a:pt x="26" y="16"/>
                  </a:cubicBezTo>
                  <a:cubicBezTo>
                    <a:pt x="0" y="377"/>
                    <a:pt x="398" y="559"/>
                    <a:pt x="630" y="767"/>
                  </a:cubicBezTo>
                  <a:cubicBezTo>
                    <a:pt x="1094" y="1188"/>
                    <a:pt x="1203" y="1681"/>
                    <a:pt x="1416" y="2239"/>
                  </a:cubicBezTo>
                  <a:cubicBezTo>
                    <a:pt x="1425" y="2264"/>
                    <a:pt x="1446" y="2276"/>
                    <a:pt x="1466" y="2276"/>
                  </a:cubicBezTo>
                  <a:cubicBezTo>
                    <a:pt x="1491" y="2276"/>
                    <a:pt x="1516" y="2258"/>
                    <a:pt x="1519" y="2224"/>
                  </a:cubicBezTo>
                  <a:cubicBezTo>
                    <a:pt x="1558" y="1796"/>
                    <a:pt x="1311" y="1335"/>
                    <a:pt x="1056" y="1005"/>
                  </a:cubicBezTo>
                  <a:cubicBezTo>
                    <a:pt x="766" y="632"/>
                    <a:pt x="271" y="430"/>
                    <a:pt x="57" y="9"/>
                  </a:cubicBezTo>
                  <a:cubicBezTo>
                    <a:pt x="55" y="3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6"/>
            <p:cNvSpPr/>
            <p:nvPr/>
          </p:nvSpPr>
          <p:spPr>
            <a:xfrm>
              <a:off x="5154350" y="2338950"/>
              <a:ext cx="118100" cy="73825"/>
            </a:xfrm>
            <a:custGeom>
              <a:avLst/>
              <a:gdLst/>
              <a:ahLst/>
              <a:cxnLst/>
              <a:rect l="l" t="t" r="r" b="b"/>
              <a:pathLst>
                <a:path w="4724" h="2953" extrusionOk="0">
                  <a:moveTo>
                    <a:pt x="1394" y="1"/>
                  </a:moveTo>
                  <a:cubicBezTo>
                    <a:pt x="961" y="1"/>
                    <a:pt x="527" y="39"/>
                    <a:pt x="113" y="80"/>
                  </a:cubicBezTo>
                  <a:cubicBezTo>
                    <a:pt x="5" y="91"/>
                    <a:pt x="0" y="257"/>
                    <a:pt x="104" y="257"/>
                  </a:cubicBezTo>
                  <a:cubicBezTo>
                    <a:pt x="107" y="257"/>
                    <a:pt x="110" y="256"/>
                    <a:pt x="113" y="256"/>
                  </a:cubicBezTo>
                  <a:cubicBezTo>
                    <a:pt x="560" y="215"/>
                    <a:pt x="1017" y="169"/>
                    <a:pt x="1470" y="169"/>
                  </a:cubicBezTo>
                  <a:cubicBezTo>
                    <a:pt x="1925" y="169"/>
                    <a:pt x="2377" y="215"/>
                    <a:pt x="2812" y="361"/>
                  </a:cubicBezTo>
                  <a:cubicBezTo>
                    <a:pt x="3892" y="720"/>
                    <a:pt x="4691" y="1746"/>
                    <a:pt x="4284" y="2903"/>
                  </a:cubicBezTo>
                  <a:cubicBezTo>
                    <a:pt x="4275" y="2930"/>
                    <a:pt x="4302" y="2952"/>
                    <a:pt x="4326" y="2952"/>
                  </a:cubicBezTo>
                  <a:cubicBezTo>
                    <a:pt x="4338" y="2952"/>
                    <a:pt x="4350" y="2947"/>
                    <a:pt x="4355" y="2933"/>
                  </a:cubicBezTo>
                  <a:cubicBezTo>
                    <a:pt x="4723" y="2093"/>
                    <a:pt x="4403" y="1190"/>
                    <a:pt x="3685" y="642"/>
                  </a:cubicBezTo>
                  <a:cubicBezTo>
                    <a:pt x="3022" y="136"/>
                    <a:pt x="2210" y="1"/>
                    <a:pt x="1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6"/>
            <p:cNvSpPr/>
            <p:nvPr/>
          </p:nvSpPr>
          <p:spPr>
            <a:xfrm>
              <a:off x="5445125" y="2503475"/>
              <a:ext cx="52275" cy="96250"/>
            </a:xfrm>
            <a:custGeom>
              <a:avLst/>
              <a:gdLst/>
              <a:ahLst/>
              <a:cxnLst/>
              <a:rect l="l" t="t" r="r" b="b"/>
              <a:pathLst>
                <a:path w="2091" h="3850" extrusionOk="0">
                  <a:moveTo>
                    <a:pt x="2091" y="1"/>
                  </a:moveTo>
                  <a:lnTo>
                    <a:pt x="2091" y="1"/>
                  </a:lnTo>
                  <a:cubicBezTo>
                    <a:pt x="2047" y="308"/>
                    <a:pt x="1981" y="618"/>
                    <a:pt x="1883" y="947"/>
                  </a:cubicBezTo>
                  <a:lnTo>
                    <a:pt x="1850" y="1068"/>
                  </a:lnTo>
                  <a:cubicBezTo>
                    <a:pt x="1850" y="1068"/>
                    <a:pt x="1838" y="1108"/>
                    <a:pt x="1817" y="1167"/>
                  </a:cubicBezTo>
                  <a:cubicBezTo>
                    <a:pt x="1797" y="1227"/>
                    <a:pt x="1772" y="1307"/>
                    <a:pt x="1742" y="1386"/>
                  </a:cubicBezTo>
                  <a:cubicBezTo>
                    <a:pt x="1711" y="1464"/>
                    <a:pt x="1681" y="1542"/>
                    <a:pt x="1657" y="1601"/>
                  </a:cubicBezTo>
                  <a:cubicBezTo>
                    <a:pt x="1632" y="1658"/>
                    <a:pt x="1615" y="1696"/>
                    <a:pt x="1615" y="1696"/>
                  </a:cubicBezTo>
                  <a:cubicBezTo>
                    <a:pt x="1434" y="2102"/>
                    <a:pt x="1202" y="2516"/>
                    <a:pt x="920" y="2883"/>
                  </a:cubicBezTo>
                  <a:cubicBezTo>
                    <a:pt x="640" y="3254"/>
                    <a:pt x="321" y="3585"/>
                    <a:pt x="1" y="3849"/>
                  </a:cubicBezTo>
                  <a:cubicBezTo>
                    <a:pt x="205" y="3712"/>
                    <a:pt x="228" y="3712"/>
                    <a:pt x="550" y="3399"/>
                  </a:cubicBezTo>
                  <a:cubicBezTo>
                    <a:pt x="833" y="3114"/>
                    <a:pt x="1080" y="2832"/>
                    <a:pt x="1302" y="2481"/>
                  </a:cubicBezTo>
                  <a:cubicBezTo>
                    <a:pt x="1449" y="2247"/>
                    <a:pt x="1581" y="2004"/>
                    <a:pt x="1687" y="1760"/>
                  </a:cubicBezTo>
                  <a:cubicBezTo>
                    <a:pt x="1687" y="1760"/>
                    <a:pt x="1704" y="1725"/>
                    <a:pt x="1726" y="1675"/>
                  </a:cubicBezTo>
                  <a:cubicBezTo>
                    <a:pt x="1749" y="1624"/>
                    <a:pt x="1775" y="1553"/>
                    <a:pt x="1802" y="1484"/>
                  </a:cubicBezTo>
                  <a:cubicBezTo>
                    <a:pt x="1831" y="1416"/>
                    <a:pt x="1856" y="1345"/>
                    <a:pt x="1872" y="1292"/>
                  </a:cubicBezTo>
                  <a:lnTo>
                    <a:pt x="1903" y="1203"/>
                  </a:lnTo>
                  <a:cubicBezTo>
                    <a:pt x="1943" y="1089"/>
                    <a:pt x="2003" y="835"/>
                    <a:pt x="2042" y="588"/>
                  </a:cubicBezTo>
                  <a:cubicBezTo>
                    <a:pt x="2080" y="339"/>
                    <a:pt x="2091" y="95"/>
                    <a:pt x="2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6"/>
            <p:cNvSpPr/>
            <p:nvPr/>
          </p:nvSpPr>
          <p:spPr>
            <a:xfrm>
              <a:off x="5434400" y="2519500"/>
              <a:ext cx="58950" cy="80150"/>
            </a:xfrm>
            <a:custGeom>
              <a:avLst/>
              <a:gdLst/>
              <a:ahLst/>
              <a:cxnLst/>
              <a:rect l="l" t="t" r="r" b="b"/>
              <a:pathLst>
                <a:path w="2358" h="3206" extrusionOk="0">
                  <a:moveTo>
                    <a:pt x="2357" y="1"/>
                  </a:moveTo>
                  <a:cubicBezTo>
                    <a:pt x="2266" y="266"/>
                    <a:pt x="2155" y="530"/>
                    <a:pt x="2018" y="808"/>
                  </a:cubicBezTo>
                  <a:lnTo>
                    <a:pt x="1970" y="910"/>
                  </a:lnTo>
                  <a:cubicBezTo>
                    <a:pt x="1970" y="910"/>
                    <a:pt x="1954" y="945"/>
                    <a:pt x="1927" y="995"/>
                  </a:cubicBezTo>
                  <a:cubicBezTo>
                    <a:pt x="1900" y="1044"/>
                    <a:pt x="1867" y="1113"/>
                    <a:pt x="1829" y="1178"/>
                  </a:cubicBezTo>
                  <a:cubicBezTo>
                    <a:pt x="1791" y="1243"/>
                    <a:pt x="1753" y="1309"/>
                    <a:pt x="1724" y="1358"/>
                  </a:cubicBezTo>
                  <a:cubicBezTo>
                    <a:pt x="1694" y="1407"/>
                    <a:pt x="1673" y="1438"/>
                    <a:pt x="1673" y="1438"/>
                  </a:cubicBezTo>
                  <a:cubicBezTo>
                    <a:pt x="1459" y="1775"/>
                    <a:pt x="1202" y="2117"/>
                    <a:pt x="911" y="2419"/>
                  </a:cubicBezTo>
                  <a:cubicBezTo>
                    <a:pt x="622" y="2723"/>
                    <a:pt x="306" y="2991"/>
                    <a:pt x="0" y="3206"/>
                  </a:cubicBezTo>
                  <a:cubicBezTo>
                    <a:pt x="196" y="3100"/>
                    <a:pt x="215" y="3101"/>
                    <a:pt x="532" y="2849"/>
                  </a:cubicBezTo>
                  <a:cubicBezTo>
                    <a:pt x="813" y="2620"/>
                    <a:pt x="1064" y="2394"/>
                    <a:pt x="1303" y="2106"/>
                  </a:cubicBezTo>
                  <a:cubicBezTo>
                    <a:pt x="1462" y="1913"/>
                    <a:pt x="1610" y="1713"/>
                    <a:pt x="1738" y="1509"/>
                  </a:cubicBezTo>
                  <a:cubicBezTo>
                    <a:pt x="1738" y="1509"/>
                    <a:pt x="1811" y="1397"/>
                    <a:pt x="1877" y="1279"/>
                  </a:cubicBezTo>
                  <a:cubicBezTo>
                    <a:pt x="1912" y="1222"/>
                    <a:pt x="1944" y="1162"/>
                    <a:pt x="1967" y="1118"/>
                  </a:cubicBezTo>
                  <a:cubicBezTo>
                    <a:pt x="1990" y="1073"/>
                    <a:pt x="2006" y="1043"/>
                    <a:pt x="2006" y="1043"/>
                  </a:cubicBezTo>
                  <a:cubicBezTo>
                    <a:pt x="2058" y="946"/>
                    <a:pt x="2149" y="731"/>
                    <a:pt x="2221" y="516"/>
                  </a:cubicBezTo>
                  <a:cubicBezTo>
                    <a:pt x="2293" y="300"/>
                    <a:pt x="2342" y="85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6"/>
            <p:cNvSpPr/>
            <p:nvPr/>
          </p:nvSpPr>
          <p:spPr>
            <a:xfrm>
              <a:off x="5417975" y="2495275"/>
              <a:ext cx="93725" cy="154050"/>
            </a:xfrm>
            <a:custGeom>
              <a:avLst/>
              <a:gdLst/>
              <a:ahLst/>
              <a:cxnLst/>
              <a:rect l="l" t="t" r="r" b="b"/>
              <a:pathLst>
                <a:path w="3749" h="6162" extrusionOk="0">
                  <a:moveTo>
                    <a:pt x="3719" y="0"/>
                  </a:moveTo>
                  <a:cubicBezTo>
                    <a:pt x="3704" y="207"/>
                    <a:pt x="3696" y="317"/>
                    <a:pt x="3690" y="468"/>
                  </a:cubicBezTo>
                  <a:cubicBezTo>
                    <a:pt x="3682" y="545"/>
                    <a:pt x="3673" y="630"/>
                    <a:pt x="3661" y="743"/>
                  </a:cubicBezTo>
                  <a:cubicBezTo>
                    <a:pt x="3656" y="800"/>
                    <a:pt x="3649" y="864"/>
                    <a:pt x="3643" y="936"/>
                  </a:cubicBezTo>
                  <a:cubicBezTo>
                    <a:pt x="3630" y="1009"/>
                    <a:pt x="3617" y="1090"/>
                    <a:pt x="3601" y="1182"/>
                  </a:cubicBezTo>
                  <a:cubicBezTo>
                    <a:pt x="3486" y="1843"/>
                    <a:pt x="3277" y="2431"/>
                    <a:pt x="2979" y="3046"/>
                  </a:cubicBezTo>
                  <a:cubicBezTo>
                    <a:pt x="2774" y="3457"/>
                    <a:pt x="2540" y="3851"/>
                    <a:pt x="2267" y="4197"/>
                  </a:cubicBezTo>
                  <a:cubicBezTo>
                    <a:pt x="2267" y="4197"/>
                    <a:pt x="2231" y="4246"/>
                    <a:pt x="2174" y="4320"/>
                  </a:cubicBezTo>
                  <a:cubicBezTo>
                    <a:pt x="2118" y="4393"/>
                    <a:pt x="2035" y="4484"/>
                    <a:pt x="1955" y="4578"/>
                  </a:cubicBezTo>
                  <a:cubicBezTo>
                    <a:pt x="1914" y="4625"/>
                    <a:pt x="1874" y="4671"/>
                    <a:pt x="1836" y="4715"/>
                  </a:cubicBezTo>
                  <a:cubicBezTo>
                    <a:pt x="1795" y="4756"/>
                    <a:pt x="1757" y="4793"/>
                    <a:pt x="1724" y="4826"/>
                  </a:cubicBezTo>
                  <a:cubicBezTo>
                    <a:pt x="1659" y="4892"/>
                    <a:pt x="1615" y="4935"/>
                    <a:pt x="1615" y="4935"/>
                  </a:cubicBezTo>
                  <a:cubicBezTo>
                    <a:pt x="1476" y="5081"/>
                    <a:pt x="1159" y="5370"/>
                    <a:pt x="828" y="5625"/>
                  </a:cubicBezTo>
                  <a:cubicBezTo>
                    <a:pt x="745" y="5689"/>
                    <a:pt x="657" y="5744"/>
                    <a:pt x="576" y="5801"/>
                  </a:cubicBezTo>
                  <a:cubicBezTo>
                    <a:pt x="493" y="5856"/>
                    <a:pt x="418" y="5916"/>
                    <a:pt x="341" y="5957"/>
                  </a:cubicBezTo>
                  <a:cubicBezTo>
                    <a:pt x="196" y="6045"/>
                    <a:pt x="74" y="6117"/>
                    <a:pt x="1" y="6161"/>
                  </a:cubicBezTo>
                  <a:cubicBezTo>
                    <a:pt x="473" y="5939"/>
                    <a:pt x="934" y="5654"/>
                    <a:pt x="1381" y="5277"/>
                  </a:cubicBezTo>
                  <a:lnTo>
                    <a:pt x="1542" y="5135"/>
                  </a:lnTo>
                  <a:cubicBezTo>
                    <a:pt x="1542" y="5135"/>
                    <a:pt x="1555" y="5123"/>
                    <a:pt x="1579" y="5103"/>
                  </a:cubicBezTo>
                  <a:cubicBezTo>
                    <a:pt x="1600" y="5081"/>
                    <a:pt x="1633" y="5049"/>
                    <a:pt x="1670" y="5011"/>
                  </a:cubicBezTo>
                  <a:cubicBezTo>
                    <a:pt x="1745" y="4934"/>
                    <a:pt x="1850" y="4837"/>
                    <a:pt x="1945" y="4730"/>
                  </a:cubicBezTo>
                  <a:cubicBezTo>
                    <a:pt x="2039" y="4622"/>
                    <a:pt x="2132" y="4513"/>
                    <a:pt x="2202" y="4432"/>
                  </a:cubicBezTo>
                  <a:cubicBezTo>
                    <a:pt x="2271" y="4349"/>
                    <a:pt x="2313" y="4291"/>
                    <a:pt x="2313" y="4291"/>
                  </a:cubicBezTo>
                  <a:cubicBezTo>
                    <a:pt x="2771" y="3692"/>
                    <a:pt x="3169" y="2980"/>
                    <a:pt x="3405" y="2226"/>
                  </a:cubicBezTo>
                  <a:cubicBezTo>
                    <a:pt x="3647" y="1476"/>
                    <a:pt x="3749" y="697"/>
                    <a:pt x="3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6"/>
            <p:cNvSpPr/>
            <p:nvPr/>
          </p:nvSpPr>
          <p:spPr>
            <a:xfrm>
              <a:off x="5389200" y="2573925"/>
              <a:ext cx="43600" cy="39925"/>
            </a:xfrm>
            <a:custGeom>
              <a:avLst/>
              <a:gdLst/>
              <a:ahLst/>
              <a:cxnLst/>
              <a:rect l="l" t="t" r="r" b="b"/>
              <a:pathLst>
                <a:path w="1744" h="1597" extrusionOk="0">
                  <a:moveTo>
                    <a:pt x="19" y="1"/>
                  </a:moveTo>
                  <a:cubicBezTo>
                    <a:pt x="5" y="69"/>
                    <a:pt x="0" y="107"/>
                    <a:pt x="1" y="160"/>
                  </a:cubicBezTo>
                  <a:cubicBezTo>
                    <a:pt x="6" y="210"/>
                    <a:pt x="9" y="279"/>
                    <a:pt x="50" y="401"/>
                  </a:cubicBezTo>
                  <a:cubicBezTo>
                    <a:pt x="124" y="618"/>
                    <a:pt x="234" y="809"/>
                    <a:pt x="405" y="976"/>
                  </a:cubicBezTo>
                  <a:cubicBezTo>
                    <a:pt x="518" y="1087"/>
                    <a:pt x="649" y="1178"/>
                    <a:pt x="779" y="1256"/>
                  </a:cubicBezTo>
                  <a:cubicBezTo>
                    <a:pt x="779" y="1256"/>
                    <a:pt x="851" y="1299"/>
                    <a:pt x="927" y="1337"/>
                  </a:cubicBezTo>
                  <a:cubicBezTo>
                    <a:pt x="1003" y="1376"/>
                    <a:pt x="1079" y="1411"/>
                    <a:pt x="1079" y="1411"/>
                  </a:cubicBezTo>
                  <a:cubicBezTo>
                    <a:pt x="1205" y="1473"/>
                    <a:pt x="1636" y="1584"/>
                    <a:pt x="1743" y="1597"/>
                  </a:cubicBezTo>
                  <a:cubicBezTo>
                    <a:pt x="1568" y="1521"/>
                    <a:pt x="1402" y="1448"/>
                    <a:pt x="1241" y="1379"/>
                  </a:cubicBezTo>
                  <a:lnTo>
                    <a:pt x="1175" y="1352"/>
                  </a:lnTo>
                  <a:cubicBezTo>
                    <a:pt x="1175" y="1352"/>
                    <a:pt x="1088" y="1314"/>
                    <a:pt x="1004" y="1272"/>
                  </a:cubicBezTo>
                  <a:cubicBezTo>
                    <a:pt x="919" y="1232"/>
                    <a:pt x="839" y="1184"/>
                    <a:pt x="839" y="1184"/>
                  </a:cubicBezTo>
                  <a:cubicBezTo>
                    <a:pt x="625" y="1060"/>
                    <a:pt x="418" y="895"/>
                    <a:pt x="266" y="686"/>
                  </a:cubicBezTo>
                  <a:cubicBezTo>
                    <a:pt x="112" y="482"/>
                    <a:pt x="21" y="234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6"/>
            <p:cNvSpPr/>
            <p:nvPr/>
          </p:nvSpPr>
          <p:spPr>
            <a:xfrm>
              <a:off x="5386925" y="2574925"/>
              <a:ext cx="26575" cy="43900"/>
            </a:xfrm>
            <a:custGeom>
              <a:avLst/>
              <a:gdLst/>
              <a:ahLst/>
              <a:cxnLst/>
              <a:rect l="l" t="t" r="r" b="b"/>
              <a:pathLst>
                <a:path w="1063" h="175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16" y="102"/>
                    <a:pt x="100" y="109"/>
                    <a:pt x="47" y="334"/>
                  </a:cubicBezTo>
                  <a:cubicBezTo>
                    <a:pt x="8" y="536"/>
                    <a:pt x="0" y="736"/>
                    <a:pt x="64" y="945"/>
                  </a:cubicBezTo>
                  <a:cubicBezTo>
                    <a:pt x="108" y="1083"/>
                    <a:pt x="177" y="1212"/>
                    <a:pt x="261" y="1323"/>
                  </a:cubicBezTo>
                  <a:cubicBezTo>
                    <a:pt x="261" y="1323"/>
                    <a:pt x="308" y="1386"/>
                    <a:pt x="362" y="1441"/>
                  </a:cubicBezTo>
                  <a:cubicBezTo>
                    <a:pt x="416" y="1498"/>
                    <a:pt x="477" y="1546"/>
                    <a:pt x="477" y="1546"/>
                  </a:cubicBezTo>
                  <a:cubicBezTo>
                    <a:pt x="525" y="1588"/>
                    <a:pt x="643" y="1658"/>
                    <a:pt x="766" y="1700"/>
                  </a:cubicBezTo>
                  <a:cubicBezTo>
                    <a:pt x="883" y="1743"/>
                    <a:pt x="1004" y="1756"/>
                    <a:pt x="1056" y="1756"/>
                  </a:cubicBezTo>
                  <a:cubicBezTo>
                    <a:pt x="1058" y="1756"/>
                    <a:pt x="1060" y="1756"/>
                    <a:pt x="1062" y="1756"/>
                  </a:cubicBezTo>
                  <a:cubicBezTo>
                    <a:pt x="912" y="1712"/>
                    <a:pt x="767" y="1644"/>
                    <a:pt x="630" y="1545"/>
                  </a:cubicBezTo>
                  <a:lnTo>
                    <a:pt x="579" y="1509"/>
                  </a:lnTo>
                  <a:cubicBezTo>
                    <a:pt x="579" y="1509"/>
                    <a:pt x="512" y="1459"/>
                    <a:pt x="452" y="1401"/>
                  </a:cubicBezTo>
                  <a:cubicBezTo>
                    <a:pt x="393" y="1345"/>
                    <a:pt x="342" y="1278"/>
                    <a:pt x="342" y="1278"/>
                  </a:cubicBezTo>
                  <a:cubicBezTo>
                    <a:pt x="207" y="1106"/>
                    <a:pt x="116" y="884"/>
                    <a:pt x="92" y="655"/>
                  </a:cubicBezTo>
                  <a:cubicBezTo>
                    <a:pt x="65" y="425"/>
                    <a:pt x="106" y="192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6"/>
            <p:cNvSpPr/>
            <p:nvPr/>
          </p:nvSpPr>
          <p:spPr>
            <a:xfrm>
              <a:off x="5360000" y="2580400"/>
              <a:ext cx="25575" cy="50675"/>
            </a:xfrm>
            <a:custGeom>
              <a:avLst/>
              <a:gdLst/>
              <a:ahLst/>
              <a:cxnLst/>
              <a:rect l="l" t="t" r="r" b="b"/>
              <a:pathLst>
                <a:path w="1023" h="2027" extrusionOk="0">
                  <a:moveTo>
                    <a:pt x="580" y="0"/>
                  </a:moveTo>
                  <a:lnTo>
                    <a:pt x="580" y="0"/>
                  </a:lnTo>
                  <a:cubicBezTo>
                    <a:pt x="511" y="29"/>
                    <a:pt x="475" y="49"/>
                    <a:pt x="430" y="81"/>
                  </a:cubicBezTo>
                  <a:cubicBezTo>
                    <a:pt x="387" y="117"/>
                    <a:pt x="328" y="160"/>
                    <a:pt x="246" y="271"/>
                  </a:cubicBezTo>
                  <a:cubicBezTo>
                    <a:pt x="101" y="470"/>
                    <a:pt x="4" y="694"/>
                    <a:pt x="3" y="955"/>
                  </a:cubicBezTo>
                  <a:cubicBezTo>
                    <a:pt x="0" y="1129"/>
                    <a:pt x="47" y="1302"/>
                    <a:pt x="122" y="1449"/>
                  </a:cubicBezTo>
                  <a:cubicBezTo>
                    <a:pt x="122" y="1449"/>
                    <a:pt x="164" y="1533"/>
                    <a:pt x="220" y="1608"/>
                  </a:cubicBezTo>
                  <a:cubicBezTo>
                    <a:pt x="274" y="1685"/>
                    <a:pt x="341" y="1750"/>
                    <a:pt x="341" y="1750"/>
                  </a:cubicBezTo>
                  <a:cubicBezTo>
                    <a:pt x="393" y="1805"/>
                    <a:pt x="525" y="1902"/>
                    <a:pt x="670" y="1959"/>
                  </a:cubicBezTo>
                  <a:cubicBezTo>
                    <a:pt x="800" y="2013"/>
                    <a:pt x="935" y="2027"/>
                    <a:pt x="1002" y="2027"/>
                  </a:cubicBezTo>
                  <a:cubicBezTo>
                    <a:pt x="1010" y="2027"/>
                    <a:pt x="1017" y="2027"/>
                    <a:pt x="1022" y="2026"/>
                  </a:cubicBezTo>
                  <a:cubicBezTo>
                    <a:pt x="840" y="1989"/>
                    <a:pt x="665" y="1906"/>
                    <a:pt x="511" y="1777"/>
                  </a:cubicBezTo>
                  <a:lnTo>
                    <a:pt x="454" y="1730"/>
                  </a:lnTo>
                  <a:cubicBezTo>
                    <a:pt x="454" y="1730"/>
                    <a:pt x="380" y="1663"/>
                    <a:pt x="319" y="1586"/>
                  </a:cubicBezTo>
                  <a:cubicBezTo>
                    <a:pt x="257" y="1510"/>
                    <a:pt x="212" y="1422"/>
                    <a:pt x="212" y="1422"/>
                  </a:cubicBezTo>
                  <a:cubicBezTo>
                    <a:pt x="87" y="1194"/>
                    <a:pt x="56" y="902"/>
                    <a:pt x="132" y="638"/>
                  </a:cubicBezTo>
                  <a:cubicBezTo>
                    <a:pt x="203" y="372"/>
                    <a:pt x="375" y="141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6"/>
            <p:cNvSpPr/>
            <p:nvPr/>
          </p:nvSpPr>
          <p:spPr>
            <a:xfrm>
              <a:off x="5370625" y="2578600"/>
              <a:ext cx="13900" cy="46075"/>
            </a:xfrm>
            <a:custGeom>
              <a:avLst/>
              <a:gdLst/>
              <a:ahLst/>
              <a:cxnLst/>
              <a:rect l="l" t="t" r="r" b="b"/>
              <a:pathLst>
                <a:path w="556" h="1843" extrusionOk="0">
                  <a:moveTo>
                    <a:pt x="126" y="1"/>
                  </a:moveTo>
                  <a:cubicBezTo>
                    <a:pt x="77" y="98"/>
                    <a:pt x="66" y="104"/>
                    <a:pt x="37" y="301"/>
                  </a:cubicBezTo>
                  <a:cubicBezTo>
                    <a:pt x="14" y="476"/>
                    <a:pt x="0" y="644"/>
                    <a:pt x="27" y="827"/>
                  </a:cubicBezTo>
                  <a:cubicBezTo>
                    <a:pt x="46" y="949"/>
                    <a:pt x="74" y="1069"/>
                    <a:pt x="112" y="1180"/>
                  </a:cubicBezTo>
                  <a:cubicBezTo>
                    <a:pt x="112" y="1180"/>
                    <a:pt x="132" y="1244"/>
                    <a:pt x="158" y="1305"/>
                  </a:cubicBezTo>
                  <a:cubicBezTo>
                    <a:pt x="181" y="1367"/>
                    <a:pt x="211" y="1427"/>
                    <a:pt x="211" y="1427"/>
                  </a:cubicBezTo>
                  <a:cubicBezTo>
                    <a:pt x="233" y="1477"/>
                    <a:pt x="298" y="1574"/>
                    <a:pt x="368" y="1659"/>
                  </a:cubicBezTo>
                  <a:cubicBezTo>
                    <a:pt x="441" y="1745"/>
                    <a:pt x="522" y="1817"/>
                    <a:pt x="555" y="1842"/>
                  </a:cubicBezTo>
                  <a:cubicBezTo>
                    <a:pt x="477" y="1731"/>
                    <a:pt x="407" y="1612"/>
                    <a:pt x="341" y="1479"/>
                  </a:cubicBezTo>
                  <a:lnTo>
                    <a:pt x="315" y="1430"/>
                  </a:lnTo>
                  <a:cubicBezTo>
                    <a:pt x="315" y="1430"/>
                    <a:pt x="284" y="1365"/>
                    <a:pt x="255" y="1299"/>
                  </a:cubicBezTo>
                  <a:cubicBezTo>
                    <a:pt x="242" y="1265"/>
                    <a:pt x="229" y="1231"/>
                    <a:pt x="218" y="1206"/>
                  </a:cubicBezTo>
                  <a:cubicBezTo>
                    <a:pt x="209" y="1180"/>
                    <a:pt x="204" y="1163"/>
                    <a:pt x="204" y="1163"/>
                  </a:cubicBezTo>
                  <a:cubicBezTo>
                    <a:pt x="76" y="800"/>
                    <a:pt x="48" y="356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6"/>
            <p:cNvSpPr/>
            <p:nvPr/>
          </p:nvSpPr>
          <p:spPr>
            <a:xfrm>
              <a:off x="5338425" y="2557850"/>
              <a:ext cx="13550" cy="56750"/>
            </a:xfrm>
            <a:custGeom>
              <a:avLst/>
              <a:gdLst/>
              <a:ahLst/>
              <a:cxnLst/>
              <a:rect l="l" t="t" r="r" b="b"/>
              <a:pathLst>
                <a:path w="542" h="2270" extrusionOk="0">
                  <a:moveTo>
                    <a:pt x="541" y="0"/>
                  </a:moveTo>
                  <a:cubicBezTo>
                    <a:pt x="436" y="85"/>
                    <a:pt x="419" y="85"/>
                    <a:pt x="286" y="293"/>
                  </a:cubicBezTo>
                  <a:cubicBezTo>
                    <a:pt x="171" y="483"/>
                    <a:pt x="84" y="673"/>
                    <a:pt x="42" y="900"/>
                  </a:cubicBezTo>
                  <a:cubicBezTo>
                    <a:pt x="15" y="1051"/>
                    <a:pt x="2" y="1204"/>
                    <a:pt x="11" y="1352"/>
                  </a:cubicBezTo>
                  <a:cubicBezTo>
                    <a:pt x="1" y="1352"/>
                    <a:pt x="46" y="1680"/>
                    <a:pt x="52" y="1680"/>
                  </a:cubicBezTo>
                  <a:cubicBezTo>
                    <a:pt x="52" y="1680"/>
                    <a:pt x="52" y="1680"/>
                    <a:pt x="53" y="1680"/>
                  </a:cubicBezTo>
                  <a:cubicBezTo>
                    <a:pt x="64" y="1747"/>
                    <a:pt x="115" y="1882"/>
                    <a:pt x="179" y="2005"/>
                  </a:cubicBezTo>
                  <a:cubicBezTo>
                    <a:pt x="246" y="2127"/>
                    <a:pt x="329" y="2232"/>
                    <a:pt x="366" y="2270"/>
                  </a:cubicBezTo>
                  <a:cubicBezTo>
                    <a:pt x="284" y="2122"/>
                    <a:pt x="221" y="1962"/>
                    <a:pt x="175" y="1783"/>
                  </a:cubicBezTo>
                  <a:lnTo>
                    <a:pt x="156" y="1718"/>
                  </a:lnTo>
                  <a:cubicBezTo>
                    <a:pt x="156" y="1718"/>
                    <a:pt x="150" y="1697"/>
                    <a:pt x="144" y="1663"/>
                  </a:cubicBezTo>
                  <a:cubicBezTo>
                    <a:pt x="138" y="1630"/>
                    <a:pt x="127" y="1587"/>
                    <a:pt x="121" y="1542"/>
                  </a:cubicBezTo>
                  <a:cubicBezTo>
                    <a:pt x="116" y="1497"/>
                    <a:pt x="111" y="1452"/>
                    <a:pt x="107" y="1419"/>
                  </a:cubicBezTo>
                  <a:cubicBezTo>
                    <a:pt x="105" y="1384"/>
                    <a:pt x="104" y="1362"/>
                    <a:pt x="104" y="1362"/>
                  </a:cubicBezTo>
                  <a:cubicBezTo>
                    <a:pt x="94" y="1125"/>
                    <a:pt x="118" y="869"/>
                    <a:pt x="197" y="631"/>
                  </a:cubicBezTo>
                  <a:cubicBezTo>
                    <a:pt x="273" y="392"/>
                    <a:pt x="395" y="172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6"/>
            <p:cNvSpPr/>
            <p:nvPr/>
          </p:nvSpPr>
          <p:spPr>
            <a:xfrm>
              <a:off x="5327675" y="2566250"/>
              <a:ext cx="11675" cy="48375"/>
            </a:xfrm>
            <a:custGeom>
              <a:avLst/>
              <a:gdLst/>
              <a:ahLst/>
              <a:cxnLst/>
              <a:rect l="l" t="t" r="r" b="b"/>
              <a:pathLst>
                <a:path w="467" h="1935" extrusionOk="0">
                  <a:moveTo>
                    <a:pt x="242" y="1"/>
                  </a:moveTo>
                  <a:cubicBezTo>
                    <a:pt x="161" y="119"/>
                    <a:pt x="93" y="254"/>
                    <a:pt x="49" y="410"/>
                  </a:cubicBezTo>
                  <a:lnTo>
                    <a:pt x="36" y="469"/>
                  </a:lnTo>
                  <a:cubicBezTo>
                    <a:pt x="36" y="469"/>
                    <a:pt x="22" y="547"/>
                    <a:pt x="12" y="626"/>
                  </a:cubicBezTo>
                  <a:cubicBezTo>
                    <a:pt x="9" y="666"/>
                    <a:pt x="6" y="704"/>
                    <a:pt x="3" y="735"/>
                  </a:cubicBezTo>
                  <a:cubicBezTo>
                    <a:pt x="2" y="764"/>
                    <a:pt x="2" y="784"/>
                    <a:pt x="2" y="784"/>
                  </a:cubicBezTo>
                  <a:cubicBezTo>
                    <a:pt x="0" y="994"/>
                    <a:pt x="37" y="1219"/>
                    <a:pt x="121" y="1420"/>
                  </a:cubicBezTo>
                  <a:cubicBezTo>
                    <a:pt x="205" y="1622"/>
                    <a:pt x="328" y="1802"/>
                    <a:pt x="466" y="1935"/>
                  </a:cubicBezTo>
                  <a:cubicBezTo>
                    <a:pt x="414" y="1831"/>
                    <a:pt x="404" y="1830"/>
                    <a:pt x="301" y="1656"/>
                  </a:cubicBezTo>
                  <a:cubicBezTo>
                    <a:pt x="213" y="1498"/>
                    <a:pt x="170" y="1335"/>
                    <a:pt x="131" y="1158"/>
                  </a:cubicBezTo>
                  <a:cubicBezTo>
                    <a:pt x="107" y="1038"/>
                    <a:pt x="92" y="915"/>
                    <a:pt x="95" y="799"/>
                  </a:cubicBezTo>
                  <a:cubicBezTo>
                    <a:pt x="95" y="799"/>
                    <a:pt x="94" y="733"/>
                    <a:pt x="101" y="667"/>
                  </a:cubicBezTo>
                  <a:cubicBezTo>
                    <a:pt x="103" y="634"/>
                    <a:pt x="107" y="602"/>
                    <a:pt x="112" y="577"/>
                  </a:cubicBezTo>
                  <a:cubicBezTo>
                    <a:pt x="115" y="553"/>
                    <a:pt x="118" y="537"/>
                    <a:pt x="118" y="537"/>
                  </a:cubicBezTo>
                  <a:cubicBezTo>
                    <a:pt x="125" y="483"/>
                    <a:pt x="141" y="370"/>
                    <a:pt x="166" y="260"/>
                  </a:cubicBezTo>
                  <a:cubicBezTo>
                    <a:pt x="192" y="150"/>
                    <a:pt x="231" y="4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6"/>
            <p:cNvSpPr/>
            <p:nvPr/>
          </p:nvSpPr>
          <p:spPr>
            <a:xfrm>
              <a:off x="5322150" y="2570500"/>
              <a:ext cx="4675" cy="26000"/>
            </a:xfrm>
            <a:custGeom>
              <a:avLst/>
              <a:gdLst/>
              <a:ahLst/>
              <a:cxnLst/>
              <a:rect l="l" t="t" r="r" b="b"/>
              <a:pathLst>
                <a:path w="187" h="1040" extrusionOk="0">
                  <a:moveTo>
                    <a:pt x="148" y="0"/>
                  </a:moveTo>
                  <a:cubicBezTo>
                    <a:pt x="103" y="46"/>
                    <a:pt x="97" y="49"/>
                    <a:pt x="63" y="153"/>
                  </a:cubicBezTo>
                  <a:cubicBezTo>
                    <a:pt x="36" y="246"/>
                    <a:pt x="5" y="334"/>
                    <a:pt x="2" y="436"/>
                  </a:cubicBezTo>
                  <a:cubicBezTo>
                    <a:pt x="1" y="504"/>
                    <a:pt x="3" y="572"/>
                    <a:pt x="10" y="637"/>
                  </a:cubicBezTo>
                  <a:cubicBezTo>
                    <a:pt x="10" y="637"/>
                    <a:pt x="14" y="674"/>
                    <a:pt x="20" y="710"/>
                  </a:cubicBezTo>
                  <a:cubicBezTo>
                    <a:pt x="26" y="746"/>
                    <a:pt x="34" y="782"/>
                    <a:pt x="34" y="782"/>
                  </a:cubicBezTo>
                  <a:cubicBezTo>
                    <a:pt x="43" y="844"/>
                    <a:pt x="146" y="1012"/>
                    <a:pt x="187" y="1039"/>
                  </a:cubicBezTo>
                  <a:cubicBezTo>
                    <a:pt x="167" y="967"/>
                    <a:pt x="152" y="893"/>
                    <a:pt x="138" y="816"/>
                  </a:cubicBezTo>
                  <a:lnTo>
                    <a:pt x="129" y="786"/>
                  </a:lnTo>
                  <a:cubicBezTo>
                    <a:pt x="129" y="786"/>
                    <a:pt x="122" y="749"/>
                    <a:pt x="114" y="711"/>
                  </a:cubicBezTo>
                  <a:cubicBezTo>
                    <a:pt x="108" y="672"/>
                    <a:pt x="103" y="633"/>
                    <a:pt x="103" y="633"/>
                  </a:cubicBezTo>
                  <a:cubicBezTo>
                    <a:pt x="77" y="428"/>
                    <a:pt x="93" y="192"/>
                    <a:pt x="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6"/>
            <p:cNvSpPr/>
            <p:nvPr/>
          </p:nvSpPr>
          <p:spPr>
            <a:xfrm>
              <a:off x="5292500" y="2589325"/>
              <a:ext cx="60350" cy="46125"/>
            </a:xfrm>
            <a:custGeom>
              <a:avLst/>
              <a:gdLst/>
              <a:ahLst/>
              <a:cxnLst/>
              <a:rect l="l" t="t" r="r" b="b"/>
              <a:pathLst>
                <a:path w="2414" h="1845" extrusionOk="0">
                  <a:moveTo>
                    <a:pt x="19" y="1"/>
                  </a:moveTo>
                  <a:cubicBezTo>
                    <a:pt x="4" y="90"/>
                    <a:pt x="0" y="139"/>
                    <a:pt x="3" y="207"/>
                  </a:cubicBezTo>
                  <a:cubicBezTo>
                    <a:pt x="11" y="275"/>
                    <a:pt x="17" y="363"/>
                    <a:pt x="75" y="521"/>
                  </a:cubicBezTo>
                  <a:cubicBezTo>
                    <a:pt x="183" y="800"/>
                    <a:pt x="349" y="1038"/>
                    <a:pt x="588" y="1235"/>
                  </a:cubicBezTo>
                  <a:cubicBezTo>
                    <a:pt x="749" y="1368"/>
                    <a:pt x="930" y="1468"/>
                    <a:pt x="1110" y="1549"/>
                  </a:cubicBezTo>
                  <a:cubicBezTo>
                    <a:pt x="1110" y="1549"/>
                    <a:pt x="1210" y="1595"/>
                    <a:pt x="1315" y="1633"/>
                  </a:cubicBezTo>
                  <a:cubicBezTo>
                    <a:pt x="1419" y="1671"/>
                    <a:pt x="1525" y="1702"/>
                    <a:pt x="1525" y="1702"/>
                  </a:cubicBezTo>
                  <a:cubicBezTo>
                    <a:pt x="1697" y="1763"/>
                    <a:pt x="2273" y="1841"/>
                    <a:pt x="2414" y="1845"/>
                  </a:cubicBezTo>
                  <a:cubicBezTo>
                    <a:pt x="2191" y="1787"/>
                    <a:pt x="1963" y="1732"/>
                    <a:pt x="1721" y="1662"/>
                  </a:cubicBezTo>
                  <a:lnTo>
                    <a:pt x="1631" y="1637"/>
                  </a:lnTo>
                  <a:cubicBezTo>
                    <a:pt x="1631" y="1637"/>
                    <a:pt x="1512" y="1603"/>
                    <a:pt x="1395" y="1563"/>
                  </a:cubicBezTo>
                  <a:cubicBezTo>
                    <a:pt x="1279" y="1523"/>
                    <a:pt x="1166" y="1473"/>
                    <a:pt x="1166" y="1473"/>
                  </a:cubicBezTo>
                  <a:cubicBezTo>
                    <a:pt x="869" y="1345"/>
                    <a:pt x="576" y="1153"/>
                    <a:pt x="362" y="890"/>
                  </a:cubicBezTo>
                  <a:cubicBezTo>
                    <a:pt x="143" y="632"/>
                    <a:pt x="13" y="30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6"/>
            <p:cNvSpPr/>
            <p:nvPr/>
          </p:nvSpPr>
          <p:spPr>
            <a:xfrm>
              <a:off x="5301025" y="2618400"/>
              <a:ext cx="23650" cy="22100"/>
            </a:xfrm>
            <a:custGeom>
              <a:avLst/>
              <a:gdLst/>
              <a:ahLst/>
              <a:cxnLst/>
              <a:rect l="l" t="t" r="r" b="b"/>
              <a:pathLst>
                <a:path w="946" h="884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97"/>
                    <a:pt x="18" y="198"/>
                    <a:pt x="60" y="301"/>
                  </a:cubicBezTo>
                  <a:lnTo>
                    <a:pt x="78" y="337"/>
                  </a:lnTo>
                  <a:cubicBezTo>
                    <a:pt x="78" y="337"/>
                    <a:pt x="104" y="384"/>
                    <a:pt x="132" y="430"/>
                  </a:cubicBezTo>
                  <a:cubicBezTo>
                    <a:pt x="148" y="452"/>
                    <a:pt x="163" y="474"/>
                    <a:pt x="175" y="490"/>
                  </a:cubicBezTo>
                  <a:cubicBezTo>
                    <a:pt x="188" y="506"/>
                    <a:pt x="197" y="517"/>
                    <a:pt x="197" y="517"/>
                  </a:cubicBezTo>
                  <a:cubicBezTo>
                    <a:pt x="287" y="628"/>
                    <a:pt x="406" y="726"/>
                    <a:pt x="540" y="790"/>
                  </a:cubicBezTo>
                  <a:cubicBezTo>
                    <a:pt x="670" y="852"/>
                    <a:pt x="813" y="884"/>
                    <a:pt x="939" y="884"/>
                  </a:cubicBezTo>
                  <a:cubicBezTo>
                    <a:pt x="941" y="884"/>
                    <a:pt x="943" y="884"/>
                    <a:pt x="945" y="884"/>
                  </a:cubicBezTo>
                  <a:cubicBezTo>
                    <a:pt x="874" y="848"/>
                    <a:pt x="868" y="852"/>
                    <a:pt x="742" y="810"/>
                  </a:cubicBezTo>
                  <a:cubicBezTo>
                    <a:pt x="628" y="769"/>
                    <a:pt x="540" y="701"/>
                    <a:pt x="444" y="630"/>
                  </a:cubicBezTo>
                  <a:cubicBezTo>
                    <a:pt x="381" y="580"/>
                    <a:pt x="321" y="526"/>
                    <a:pt x="274" y="465"/>
                  </a:cubicBezTo>
                  <a:cubicBezTo>
                    <a:pt x="274" y="465"/>
                    <a:pt x="246" y="432"/>
                    <a:pt x="222" y="396"/>
                  </a:cubicBezTo>
                  <a:cubicBezTo>
                    <a:pt x="195" y="362"/>
                    <a:pt x="175" y="323"/>
                    <a:pt x="175" y="323"/>
                  </a:cubicBezTo>
                  <a:cubicBezTo>
                    <a:pt x="157" y="292"/>
                    <a:pt x="116" y="230"/>
                    <a:pt x="78" y="164"/>
                  </a:cubicBezTo>
                  <a:cubicBezTo>
                    <a:pt x="43" y="98"/>
                    <a:pt x="15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6"/>
            <p:cNvSpPr/>
            <p:nvPr/>
          </p:nvSpPr>
          <p:spPr>
            <a:xfrm>
              <a:off x="5280025" y="2600900"/>
              <a:ext cx="31425" cy="63925"/>
            </a:xfrm>
            <a:custGeom>
              <a:avLst/>
              <a:gdLst/>
              <a:ahLst/>
              <a:cxnLst/>
              <a:rect l="l" t="t" r="r" b="b"/>
              <a:pathLst>
                <a:path w="1257" h="255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58" y="155"/>
                    <a:pt x="44" y="166"/>
                    <a:pt x="16" y="469"/>
                  </a:cubicBezTo>
                  <a:cubicBezTo>
                    <a:pt x="1" y="740"/>
                    <a:pt x="15" y="998"/>
                    <a:pt x="99" y="1268"/>
                  </a:cubicBezTo>
                  <a:cubicBezTo>
                    <a:pt x="156" y="1449"/>
                    <a:pt x="237" y="1619"/>
                    <a:pt x="331" y="1774"/>
                  </a:cubicBezTo>
                  <a:cubicBezTo>
                    <a:pt x="331" y="1774"/>
                    <a:pt x="384" y="1861"/>
                    <a:pt x="445" y="1942"/>
                  </a:cubicBezTo>
                  <a:cubicBezTo>
                    <a:pt x="505" y="2024"/>
                    <a:pt x="574" y="2100"/>
                    <a:pt x="574" y="2100"/>
                  </a:cubicBezTo>
                  <a:cubicBezTo>
                    <a:pt x="628" y="2162"/>
                    <a:pt x="760" y="2281"/>
                    <a:pt x="903" y="2375"/>
                  </a:cubicBezTo>
                  <a:cubicBezTo>
                    <a:pt x="1044" y="2470"/>
                    <a:pt x="1196" y="2536"/>
                    <a:pt x="1256" y="2557"/>
                  </a:cubicBezTo>
                  <a:cubicBezTo>
                    <a:pt x="1079" y="2448"/>
                    <a:pt x="911" y="2316"/>
                    <a:pt x="752" y="2153"/>
                  </a:cubicBezTo>
                  <a:lnTo>
                    <a:pt x="693" y="2093"/>
                  </a:lnTo>
                  <a:cubicBezTo>
                    <a:pt x="693" y="2093"/>
                    <a:pt x="616" y="2012"/>
                    <a:pt x="548" y="1924"/>
                  </a:cubicBezTo>
                  <a:cubicBezTo>
                    <a:pt x="479" y="1837"/>
                    <a:pt x="421" y="1742"/>
                    <a:pt x="421" y="1742"/>
                  </a:cubicBezTo>
                  <a:cubicBezTo>
                    <a:pt x="263" y="1492"/>
                    <a:pt x="147" y="1195"/>
                    <a:pt x="98" y="890"/>
                  </a:cubicBezTo>
                  <a:cubicBezTo>
                    <a:pt x="45" y="584"/>
                    <a:pt x="60" y="273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6"/>
            <p:cNvSpPr/>
            <p:nvPr/>
          </p:nvSpPr>
          <p:spPr>
            <a:xfrm>
              <a:off x="5261300" y="2583150"/>
              <a:ext cx="12050" cy="68575"/>
            </a:xfrm>
            <a:custGeom>
              <a:avLst/>
              <a:gdLst/>
              <a:ahLst/>
              <a:cxnLst/>
              <a:rect l="l" t="t" r="r" b="b"/>
              <a:pathLst>
                <a:path w="482" h="2743" extrusionOk="0">
                  <a:moveTo>
                    <a:pt x="263" y="0"/>
                  </a:moveTo>
                  <a:lnTo>
                    <a:pt x="263" y="0"/>
                  </a:lnTo>
                  <a:cubicBezTo>
                    <a:pt x="189" y="138"/>
                    <a:pt x="176" y="145"/>
                    <a:pt x="104" y="421"/>
                  </a:cubicBezTo>
                  <a:cubicBezTo>
                    <a:pt x="44" y="669"/>
                    <a:pt x="1" y="903"/>
                    <a:pt x="3" y="1167"/>
                  </a:cubicBezTo>
                  <a:cubicBezTo>
                    <a:pt x="5" y="1343"/>
                    <a:pt x="18" y="1519"/>
                    <a:pt x="47" y="1685"/>
                  </a:cubicBezTo>
                  <a:cubicBezTo>
                    <a:pt x="47" y="1685"/>
                    <a:pt x="61" y="1779"/>
                    <a:pt x="83" y="1872"/>
                  </a:cubicBezTo>
                  <a:cubicBezTo>
                    <a:pt x="93" y="1919"/>
                    <a:pt x="103" y="1964"/>
                    <a:pt x="114" y="1999"/>
                  </a:cubicBezTo>
                  <a:cubicBezTo>
                    <a:pt x="123" y="2032"/>
                    <a:pt x="129" y="2056"/>
                    <a:pt x="129" y="2056"/>
                  </a:cubicBezTo>
                  <a:cubicBezTo>
                    <a:pt x="149" y="2131"/>
                    <a:pt x="210" y="2284"/>
                    <a:pt x="283" y="2426"/>
                  </a:cubicBezTo>
                  <a:cubicBezTo>
                    <a:pt x="356" y="2568"/>
                    <a:pt x="444" y="2696"/>
                    <a:pt x="482" y="2743"/>
                  </a:cubicBezTo>
                  <a:cubicBezTo>
                    <a:pt x="397" y="2565"/>
                    <a:pt x="325" y="2379"/>
                    <a:pt x="262" y="2173"/>
                  </a:cubicBezTo>
                  <a:lnTo>
                    <a:pt x="262" y="2174"/>
                  </a:lnTo>
                  <a:lnTo>
                    <a:pt x="237" y="2098"/>
                  </a:lnTo>
                  <a:cubicBezTo>
                    <a:pt x="237" y="2098"/>
                    <a:pt x="208" y="1998"/>
                    <a:pt x="182" y="1895"/>
                  </a:cubicBezTo>
                  <a:cubicBezTo>
                    <a:pt x="171" y="1843"/>
                    <a:pt x="161" y="1792"/>
                    <a:pt x="152" y="1753"/>
                  </a:cubicBezTo>
                  <a:cubicBezTo>
                    <a:pt x="146" y="1714"/>
                    <a:pt x="141" y="1687"/>
                    <a:pt x="141" y="1687"/>
                  </a:cubicBezTo>
                  <a:cubicBezTo>
                    <a:pt x="97" y="1413"/>
                    <a:pt x="76" y="1115"/>
                    <a:pt x="100" y="824"/>
                  </a:cubicBezTo>
                  <a:cubicBezTo>
                    <a:pt x="122" y="532"/>
                    <a:pt x="181" y="249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6"/>
            <p:cNvSpPr/>
            <p:nvPr/>
          </p:nvSpPr>
          <p:spPr>
            <a:xfrm>
              <a:off x="5253975" y="2572150"/>
              <a:ext cx="13400" cy="80450"/>
            </a:xfrm>
            <a:custGeom>
              <a:avLst/>
              <a:gdLst/>
              <a:ahLst/>
              <a:cxnLst/>
              <a:rect l="l" t="t" r="r" b="b"/>
              <a:pathLst>
                <a:path w="536" h="3218" extrusionOk="0">
                  <a:moveTo>
                    <a:pt x="368" y="0"/>
                  </a:moveTo>
                  <a:cubicBezTo>
                    <a:pt x="311" y="72"/>
                    <a:pt x="283" y="113"/>
                    <a:pt x="250" y="172"/>
                  </a:cubicBezTo>
                  <a:cubicBezTo>
                    <a:pt x="220" y="233"/>
                    <a:pt x="179" y="311"/>
                    <a:pt x="130" y="471"/>
                  </a:cubicBezTo>
                  <a:cubicBezTo>
                    <a:pt x="44" y="758"/>
                    <a:pt x="1" y="1037"/>
                    <a:pt x="12" y="1346"/>
                  </a:cubicBezTo>
                  <a:cubicBezTo>
                    <a:pt x="20" y="1553"/>
                    <a:pt x="50" y="1756"/>
                    <a:pt x="89" y="1950"/>
                  </a:cubicBezTo>
                  <a:cubicBezTo>
                    <a:pt x="89" y="1950"/>
                    <a:pt x="111" y="2059"/>
                    <a:pt x="138" y="2166"/>
                  </a:cubicBezTo>
                  <a:cubicBezTo>
                    <a:pt x="164" y="2273"/>
                    <a:pt x="194" y="2380"/>
                    <a:pt x="194" y="2380"/>
                  </a:cubicBezTo>
                  <a:cubicBezTo>
                    <a:pt x="240" y="2556"/>
                    <a:pt x="468" y="3093"/>
                    <a:pt x="536" y="3217"/>
                  </a:cubicBezTo>
                  <a:cubicBezTo>
                    <a:pt x="467" y="2984"/>
                    <a:pt x="401" y="2755"/>
                    <a:pt x="334" y="2524"/>
                  </a:cubicBezTo>
                  <a:lnTo>
                    <a:pt x="307" y="2435"/>
                  </a:lnTo>
                  <a:cubicBezTo>
                    <a:pt x="307" y="2435"/>
                    <a:pt x="271" y="2315"/>
                    <a:pt x="241" y="2194"/>
                  </a:cubicBezTo>
                  <a:cubicBezTo>
                    <a:pt x="208" y="2074"/>
                    <a:pt x="184" y="1952"/>
                    <a:pt x="184" y="1952"/>
                  </a:cubicBezTo>
                  <a:cubicBezTo>
                    <a:pt x="117" y="1631"/>
                    <a:pt x="78" y="1283"/>
                    <a:pt x="104" y="941"/>
                  </a:cubicBezTo>
                  <a:cubicBezTo>
                    <a:pt x="127" y="599"/>
                    <a:pt x="220" y="268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6"/>
            <p:cNvSpPr/>
            <p:nvPr/>
          </p:nvSpPr>
          <p:spPr>
            <a:xfrm>
              <a:off x="5222125" y="2583075"/>
              <a:ext cx="17250" cy="47450"/>
            </a:xfrm>
            <a:custGeom>
              <a:avLst/>
              <a:gdLst/>
              <a:ahLst/>
              <a:cxnLst/>
              <a:rect l="l" t="t" r="r" b="b"/>
              <a:pathLst>
                <a:path w="690" h="1898" extrusionOk="0">
                  <a:moveTo>
                    <a:pt x="34" y="0"/>
                  </a:moveTo>
                  <a:cubicBezTo>
                    <a:pt x="7" y="110"/>
                    <a:pt x="1" y="119"/>
                    <a:pt x="11" y="324"/>
                  </a:cubicBezTo>
                  <a:cubicBezTo>
                    <a:pt x="22" y="508"/>
                    <a:pt x="35" y="681"/>
                    <a:pt x="86" y="865"/>
                  </a:cubicBezTo>
                  <a:cubicBezTo>
                    <a:pt x="121" y="987"/>
                    <a:pt x="162" y="1108"/>
                    <a:pt x="211" y="1221"/>
                  </a:cubicBezTo>
                  <a:cubicBezTo>
                    <a:pt x="211" y="1221"/>
                    <a:pt x="237" y="1284"/>
                    <a:pt x="267" y="1345"/>
                  </a:cubicBezTo>
                  <a:cubicBezTo>
                    <a:pt x="295" y="1408"/>
                    <a:pt x="330" y="1469"/>
                    <a:pt x="330" y="1469"/>
                  </a:cubicBezTo>
                  <a:cubicBezTo>
                    <a:pt x="354" y="1518"/>
                    <a:pt x="424" y="1617"/>
                    <a:pt x="498" y="1705"/>
                  </a:cubicBezTo>
                  <a:cubicBezTo>
                    <a:pt x="573" y="1793"/>
                    <a:pt x="654" y="1871"/>
                    <a:pt x="690" y="1898"/>
                  </a:cubicBezTo>
                  <a:cubicBezTo>
                    <a:pt x="611" y="1780"/>
                    <a:pt x="536" y="1656"/>
                    <a:pt x="464" y="1518"/>
                  </a:cubicBezTo>
                  <a:lnTo>
                    <a:pt x="434" y="1470"/>
                  </a:lnTo>
                  <a:cubicBezTo>
                    <a:pt x="434" y="1470"/>
                    <a:pt x="399" y="1403"/>
                    <a:pt x="364" y="1334"/>
                  </a:cubicBezTo>
                  <a:cubicBezTo>
                    <a:pt x="331" y="1266"/>
                    <a:pt x="301" y="1196"/>
                    <a:pt x="301" y="1196"/>
                  </a:cubicBezTo>
                  <a:cubicBezTo>
                    <a:pt x="139" y="827"/>
                    <a:pt x="42" y="379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6"/>
            <p:cNvSpPr/>
            <p:nvPr/>
          </p:nvSpPr>
          <p:spPr>
            <a:xfrm>
              <a:off x="5226225" y="2587500"/>
              <a:ext cx="12750" cy="23525"/>
            </a:xfrm>
            <a:custGeom>
              <a:avLst/>
              <a:gdLst/>
              <a:ahLst/>
              <a:cxnLst/>
              <a:rect l="l" t="t" r="r" b="b"/>
              <a:pathLst>
                <a:path w="510" h="941" extrusionOk="0">
                  <a:moveTo>
                    <a:pt x="0" y="0"/>
                  </a:moveTo>
                  <a:cubicBezTo>
                    <a:pt x="4" y="64"/>
                    <a:pt x="6" y="67"/>
                    <a:pt x="51" y="164"/>
                  </a:cubicBezTo>
                  <a:cubicBezTo>
                    <a:pt x="92" y="249"/>
                    <a:pt x="118" y="335"/>
                    <a:pt x="164" y="420"/>
                  </a:cubicBezTo>
                  <a:cubicBezTo>
                    <a:pt x="196" y="477"/>
                    <a:pt x="226" y="535"/>
                    <a:pt x="255" y="590"/>
                  </a:cubicBezTo>
                  <a:lnTo>
                    <a:pt x="321" y="714"/>
                  </a:lnTo>
                  <a:cubicBezTo>
                    <a:pt x="348" y="765"/>
                    <a:pt x="470" y="910"/>
                    <a:pt x="509" y="940"/>
                  </a:cubicBezTo>
                  <a:cubicBezTo>
                    <a:pt x="487" y="869"/>
                    <a:pt x="462" y="796"/>
                    <a:pt x="429" y="721"/>
                  </a:cubicBezTo>
                  <a:lnTo>
                    <a:pt x="415" y="695"/>
                  </a:lnTo>
                  <a:lnTo>
                    <a:pt x="341" y="552"/>
                  </a:lnTo>
                  <a:cubicBezTo>
                    <a:pt x="241" y="365"/>
                    <a:pt x="114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6"/>
            <p:cNvSpPr/>
            <p:nvPr/>
          </p:nvSpPr>
          <p:spPr>
            <a:xfrm>
              <a:off x="5203750" y="2545925"/>
              <a:ext cx="23175" cy="64275"/>
            </a:xfrm>
            <a:custGeom>
              <a:avLst/>
              <a:gdLst/>
              <a:ahLst/>
              <a:cxnLst/>
              <a:rect l="l" t="t" r="r" b="b"/>
              <a:pathLst>
                <a:path w="927" h="2571" extrusionOk="0">
                  <a:moveTo>
                    <a:pt x="926" y="0"/>
                  </a:moveTo>
                  <a:cubicBezTo>
                    <a:pt x="805" y="96"/>
                    <a:pt x="790" y="98"/>
                    <a:pt x="618" y="319"/>
                  </a:cubicBezTo>
                  <a:cubicBezTo>
                    <a:pt x="469" y="520"/>
                    <a:pt x="338" y="716"/>
                    <a:pt x="238" y="956"/>
                  </a:cubicBezTo>
                  <a:cubicBezTo>
                    <a:pt x="172" y="1117"/>
                    <a:pt x="117" y="1282"/>
                    <a:pt x="81" y="1444"/>
                  </a:cubicBezTo>
                  <a:cubicBezTo>
                    <a:pt x="81" y="1444"/>
                    <a:pt x="57" y="1535"/>
                    <a:pt x="42" y="1627"/>
                  </a:cubicBezTo>
                  <a:cubicBezTo>
                    <a:pt x="32" y="1673"/>
                    <a:pt x="25" y="1719"/>
                    <a:pt x="21" y="1754"/>
                  </a:cubicBezTo>
                  <a:cubicBezTo>
                    <a:pt x="17" y="1789"/>
                    <a:pt x="14" y="1812"/>
                    <a:pt x="14" y="1812"/>
                  </a:cubicBezTo>
                  <a:cubicBezTo>
                    <a:pt x="3" y="1887"/>
                    <a:pt x="1" y="2051"/>
                    <a:pt x="12" y="2207"/>
                  </a:cubicBezTo>
                  <a:cubicBezTo>
                    <a:pt x="25" y="2364"/>
                    <a:pt x="58" y="2513"/>
                    <a:pt x="74" y="2571"/>
                  </a:cubicBezTo>
                  <a:cubicBezTo>
                    <a:pt x="64" y="2377"/>
                    <a:pt x="70" y="2180"/>
                    <a:pt x="91" y="1969"/>
                  </a:cubicBezTo>
                  <a:lnTo>
                    <a:pt x="97" y="1892"/>
                  </a:lnTo>
                  <a:cubicBezTo>
                    <a:pt x="97" y="1892"/>
                    <a:pt x="109" y="1789"/>
                    <a:pt x="124" y="1686"/>
                  </a:cubicBezTo>
                  <a:cubicBezTo>
                    <a:pt x="134" y="1635"/>
                    <a:pt x="143" y="1585"/>
                    <a:pt x="151" y="1546"/>
                  </a:cubicBezTo>
                  <a:cubicBezTo>
                    <a:pt x="161" y="1508"/>
                    <a:pt x="166" y="1483"/>
                    <a:pt x="166" y="1483"/>
                  </a:cubicBezTo>
                  <a:cubicBezTo>
                    <a:pt x="231" y="1216"/>
                    <a:pt x="326" y="938"/>
                    <a:pt x="460" y="684"/>
                  </a:cubicBezTo>
                  <a:cubicBezTo>
                    <a:pt x="592" y="428"/>
                    <a:pt x="755" y="193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6"/>
            <p:cNvSpPr/>
            <p:nvPr/>
          </p:nvSpPr>
          <p:spPr>
            <a:xfrm>
              <a:off x="5185650" y="2517925"/>
              <a:ext cx="21425" cy="71575"/>
            </a:xfrm>
            <a:custGeom>
              <a:avLst/>
              <a:gdLst/>
              <a:ahLst/>
              <a:cxnLst/>
              <a:rect l="l" t="t" r="r" b="b"/>
              <a:pathLst>
                <a:path w="857" h="2863" extrusionOk="0">
                  <a:moveTo>
                    <a:pt x="856" y="0"/>
                  </a:moveTo>
                  <a:lnTo>
                    <a:pt x="856" y="0"/>
                  </a:lnTo>
                  <a:cubicBezTo>
                    <a:pt x="775" y="144"/>
                    <a:pt x="770" y="153"/>
                    <a:pt x="667" y="432"/>
                  </a:cubicBezTo>
                  <a:cubicBezTo>
                    <a:pt x="575" y="681"/>
                    <a:pt x="481" y="910"/>
                    <a:pt x="400" y="1170"/>
                  </a:cubicBezTo>
                  <a:cubicBezTo>
                    <a:pt x="346" y="1345"/>
                    <a:pt x="294" y="1519"/>
                    <a:pt x="246" y="1687"/>
                  </a:cubicBezTo>
                  <a:lnTo>
                    <a:pt x="140" y="2067"/>
                  </a:lnTo>
                  <a:cubicBezTo>
                    <a:pt x="95" y="2221"/>
                    <a:pt x="8" y="2736"/>
                    <a:pt x="0" y="2862"/>
                  </a:cubicBezTo>
                  <a:cubicBezTo>
                    <a:pt x="64" y="2652"/>
                    <a:pt x="125" y="2447"/>
                    <a:pt x="187" y="2244"/>
                  </a:cubicBezTo>
                  <a:lnTo>
                    <a:pt x="209" y="2163"/>
                  </a:lnTo>
                  <a:lnTo>
                    <a:pt x="330" y="1731"/>
                  </a:lnTo>
                  <a:cubicBezTo>
                    <a:pt x="493" y="1161"/>
                    <a:pt x="686" y="524"/>
                    <a:pt x="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6"/>
            <p:cNvSpPr/>
            <p:nvPr/>
          </p:nvSpPr>
          <p:spPr>
            <a:xfrm>
              <a:off x="5187200" y="2534250"/>
              <a:ext cx="7350" cy="24475"/>
            </a:xfrm>
            <a:custGeom>
              <a:avLst/>
              <a:gdLst/>
              <a:ahLst/>
              <a:cxnLst/>
              <a:rect l="l" t="t" r="r" b="b"/>
              <a:pathLst>
                <a:path w="294" h="979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54" y="46"/>
                    <a:pt x="252" y="49"/>
                    <a:pt x="218" y="145"/>
                  </a:cubicBezTo>
                  <a:cubicBezTo>
                    <a:pt x="188" y="231"/>
                    <a:pt x="147" y="305"/>
                    <a:pt x="121" y="395"/>
                  </a:cubicBezTo>
                  <a:cubicBezTo>
                    <a:pt x="104" y="454"/>
                    <a:pt x="86" y="514"/>
                    <a:pt x="69" y="571"/>
                  </a:cubicBezTo>
                  <a:lnTo>
                    <a:pt x="30" y="699"/>
                  </a:lnTo>
                  <a:cubicBezTo>
                    <a:pt x="14" y="751"/>
                    <a:pt x="1" y="932"/>
                    <a:pt x="7" y="979"/>
                  </a:cubicBezTo>
                  <a:cubicBezTo>
                    <a:pt x="41" y="916"/>
                    <a:pt x="73" y="850"/>
                    <a:pt x="102" y="777"/>
                  </a:cubicBezTo>
                  <a:lnTo>
                    <a:pt x="111" y="750"/>
                  </a:lnTo>
                  <a:lnTo>
                    <a:pt x="155" y="604"/>
                  </a:lnTo>
                  <a:cubicBezTo>
                    <a:pt x="215" y="410"/>
                    <a:pt x="264" y="187"/>
                    <a:pt x="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6"/>
            <p:cNvSpPr/>
            <p:nvPr/>
          </p:nvSpPr>
          <p:spPr>
            <a:xfrm>
              <a:off x="5151225" y="2487825"/>
              <a:ext cx="24800" cy="71725"/>
            </a:xfrm>
            <a:custGeom>
              <a:avLst/>
              <a:gdLst/>
              <a:ahLst/>
              <a:cxnLst/>
              <a:rect l="l" t="t" r="r" b="b"/>
              <a:pathLst>
                <a:path w="992" h="2869" extrusionOk="0">
                  <a:moveTo>
                    <a:pt x="991" y="1"/>
                  </a:moveTo>
                  <a:lnTo>
                    <a:pt x="991" y="1"/>
                  </a:lnTo>
                  <a:cubicBezTo>
                    <a:pt x="868" y="116"/>
                    <a:pt x="853" y="121"/>
                    <a:pt x="677" y="375"/>
                  </a:cubicBezTo>
                  <a:cubicBezTo>
                    <a:pt x="524" y="605"/>
                    <a:pt x="390" y="826"/>
                    <a:pt x="283" y="1091"/>
                  </a:cubicBezTo>
                  <a:cubicBezTo>
                    <a:pt x="212" y="1268"/>
                    <a:pt x="152" y="1449"/>
                    <a:pt x="109" y="1627"/>
                  </a:cubicBezTo>
                  <a:cubicBezTo>
                    <a:pt x="109" y="1627"/>
                    <a:pt x="82" y="1726"/>
                    <a:pt x="62" y="1827"/>
                  </a:cubicBezTo>
                  <a:cubicBezTo>
                    <a:pt x="51" y="1877"/>
                    <a:pt x="42" y="1928"/>
                    <a:pt x="36" y="1965"/>
                  </a:cubicBezTo>
                  <a:cubicBezTo>
                    <a:pt x="30" y="2004"/>
                    <a:pt x="25" y="2029"/>
                    <a:pt x="25" y="2029"/>
                  </a:cubicBezTo>
                  <a:cubicBezTo>
                    <a:pt x="11" y="2112"/>
                    <a:pt x="1" y="2291"/>
                    <a:pt x="4" y="2464"/>
                  </a:cubicBezTo>
                  <a:cubicBezTo>
                    <a:pt x="8" y="2637"/>
                    <a:pt x="29" y="2803"/>
                    <a:pt x="41" y="2868"/>
                  </a:cubicBezTo>
                  <a:cubicBezTo>
                    <a:pt x="45" y="2655"/>
                    <a:pt x="62" y="2438"/>
                    <a:pt x="96" y="2205"/>
                  </a:cubicBezTo>
                  <a:lnTo>
                    <a:pt x="105" y="2119"/>
                  </a:lnTo>
                  <a:cubicBezTo>
                    <a:pt x="105" y="2119"/>
                    <a:pt x="123" y="2005"/>
                    <a:pt x="143" y="1893"/>
                  </a:cubicBezTo>
                  <a:cubicBezTo>
                    <a:pt x="155" y="1837"/>
                    <a:pt x="167" y="1780"/>
                    <a:pt x="176" y="1737"/>
                  </a:cubicBezTo>
                  <a:cubicBezTo>
                    <a:pt x="187" y="1696"/>
                    <a:pt x="193" y="1668"/>
                    <a:pt x="193" y="1668"/>
                  </a:cubicBezTo>
                  <a:cubicBezTo>
                    <a:pt x="269" y="1374"/>
                    <a:pt x="374" y="1067"/>
                    <a:pt x="513" y="780"/>
                  </a:cubicBezTo>
                  <a:cubicBezTo>
                    <a:pt x="652" y="494"/>
                    <a:pt x="818" y="227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6"/>
            <p:cNvSpPr/>
            <p:nvPr/>
          </p:nvSpPr>
          <p:spPr>
            <a:xfrm>
              <a:off x="5148225" y="2504375"/>
              <a:ext cx="11800" cy="23575"/>
            </a:xfrm>
            <a:custGeom>
              <a:avLst/>
              <a:gdLst/>
              <a:ahLst/>
              <a:cxnLst/>
              <a:rect l="l" t="t" r="r" b="b"/>
              <a:pathLst>
                <a:path w="472" h="943" extrusionOk="0">
                  <a:moveTo>
                    <a:pt x="472" y="0"/>
                  </a:moveTo>
                  <a:cubicBezTo>
                    <a:pt x="417" y="30"/>
                    <a:pt x="411" y="32"/>
                    <a:pt x="347" y="116"/>
                  </a:cubicBezTo>
                  <a:cubicBezTo>
                    <a:pt x="289" y="192"/>
                    <a:pt x="228" y="258"/>
                    <a:pt x="181" y="344"/>
                  </a:cubicBezTo>
                  <a:cubicBezTo>
                    <a:pt x="151" y="403"/>
                    <a:pt x="122" y="462"/>
                    <a:pt x="96" y="519"/>
                  </a:cubicBezTo>
                  <a:cubicBezTo>
                    <a:pt x="96" y="519"/>
                    <a:pt x="82" y="552"/>
                    <a:pt x="68" y="584"/>
                  </a:cubicBezTo>
                  <a:cubicBezTo>
                    <a:pt x="55" y="618"/>
                    <a:pt x="42" y="650"/>
                    <a:pt x="42" y="650"/>
                  </a:cubicBezTo>
                  <a:cubicBezTo>
                    <a:pt x="18" y="704"/>
                    <a:pt x="1" y="895"/>
                    <a:pt x="11" y="942"/>
                  </a:cubicBezTo>
                  <a:cubicBezTo>
                    <a:pt x="49" y="861"/>
                    <a:pt x="83" y="790"/>
                    <a:pt x="109" y="735"/>
                  </a:cubicBezTo>
                  <a:lnTo>
                    <a:pt x="109" y="736"/>
                  </a:lnTo>
                  <a:lnTo>
                    <a:pt x="118" y="708"/>
                  </a:lnTo>
                  <a:cubicBezTo>
                    <a:pt x="118" y="708"/>
                    <a:pt x="132" y="671"/>
                    <a:pt x="147" y="635"/>
                  </a:cubicBezTo>
                  <a:cubicBezTo>
                    <a:pt x="163" y="599"/>
                    <a:pt x="178" y="563"/>
                    <a:pt x="178" y="563"/>
                  </a:cubicBezTo>
                  <a:cubicBezTo>
                    <a:pt x="261" y="375"/>
                    <a:pt x="368" y="167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6"/>
            <p:cNvSpPr/>
            <p:nvPr/>
          </p:nvSpPr>
          <p:spPr>
            <a:xfrm>
              <a:off x="5133300" y="2443775"/>
              <a:ext cx="24050" cy="90375"/>
            </a:xfrm>
            <a:custGeom>
              <a:avLst/>
              <a:gdLst/>
              <a:ahLst/>
              <a:cxnLst/>
              <a:rect l="l" t="t" r="r" b="b"/>
              <a:pathLst>
                <a:path w="962" h="3615" extrusionOk="0">
                  <a:moveTo>
                    <a:pt x="962" y="0"/>
                  </a:moveTo>
                  <a:lnTo>
                    <a:pt x="962" y="0"/>
                  </a:lnTo>
                  <a:cubicBezTo>
                    <a:pt x="828" y="159"/>
                    <a:pt x="811" y="166"/>
                    <a:pt x="623" y="495"/>
                  </a:cubicBezTo>
                  <a:cubicBezTo>
                    <a:pt x="461" y="794"/>
                    <a:pt x="324" y="1079"/>
                    <a:pt x="222" y="1414"/>
                  </a:cubicBezTo>
                  <a:cubicBezTo>
                    <a:pt x="155" y="1639"/>
                    <a:pt x="101" y="1866"/>
                    <a:pt x="67" y="2089"/>
                  </a:cubicBezTo>
                  <a:cubicBezTo>
                    <a:pt x="67" y="2089"/>
                    <a:pt x="45" y="2214"/>
                    <a:pt x="32" y="2339"/>
                  </a:cubicBezTo>
                  <a:cubicBezTo>
                    <a:pt x="23" y="2401"/>
                    <a:pt x="18" y="2463"/>
                    <a:pt x="15" y="2511"/>
                  </a:cubicBezTo>
                  <a:cubicBezTo>
                    <a:pt x="11" y="2558"/>
                    <a:pt x="9" y="2590"/>
                    <a:pt x="9" y="2590"/>
                  </a:cubicBezTo>
                  <a:cubicBezTo>
                    <a:pt x="1" y="2693"/>
                    <a:pt x="5" y="2912"/>
                    <a:pt x="24" y="3123"/>
                  </a:cubicBezTo>
                  <a:cubicBezTo>
                    <a:pt x="45" y="3335"/>
                    <a:pt x="86" y="3537"/>
                    <a:pt x="106" y="3615"/>
                  </a:cubicBezTo>
                  <a:cubicBezTo>
                    <a:pt x="84" y="3353"/>
                    <a:pt x="80" y="3086"/>
                    <a:pt x="93" y="2796"/>
                  </a:cubicBezTo>
                  <a:lnTo>
                    <a:pt x="96" y="2690"/>
                  </a:lnTo>
                  <a:cubicBezTo>
                    <a:pt x="96" y="2690"/>
                    <a:pt x="97" y="2655"/>
                    <a:pt x="101" y="2602"/>
                  </a:cubicBezTo>
                  <a:cubicBezTo>
                    <a:pt x="106" y="2549"/>
                    <a:pt x="109" y="2478"/>
                    <a:pt x="116" y="2408"/>
                  </a:cubicBezTo>
                  <a:cubicBezTo>
                    <a:pt x="125" y="2338"/>
                    <a:pt x="134" y="2268"/>
                    <a:pt x="140" y="2215"/>
                  </a:cubicBezTo>
                  <a:cubicBezTo>
                    <a:pt x="149" y="2162"/>
                    <a:pt x="154" y="2127"/>
                    <a:pt x="154" y="2127"/>
                  </a:cubicBezTo>
                  <a:cubicBezTo>
                    <a:pt x="215" y="1757"/>
                    <a:pt x="311" y="1369"/>
                    <a:pt x="454" y="1005"/>
                  </a:cubicBezTo>
                  <a:cubicBezTo>
                    <a:pt x="594" y="638"/>
                    <a:pt x="772" y="294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6"/>
            <p:cNvSpPr/>
            <p:nvPr/>
          </p:nvSpPr>
          <p:spPr>
            <a:xfrm>
              <a:off x="5131150" y="2458200"/>
              <a:ext cx="9975" cy="30825"/>
            </a:xfrm>
            <a:custGeom>
              <a:avLst/>
              <a:gdLst/>
              <a:ahLst/>
              <a:cxnLst/>
              <a:rect l="l" t="t" r="r" b="b"/>
              <a:pathLst>
                <a:path w="399" h="1233" extrusionOk="0">
                  <a:moveTo>
                    <a:pt x="398" y="1"/>
                  </a:moveTo>
                  <a:lnTo>
                    <a:pt x="398" y="1"/>
                  </a:lnTo>
                  <a:cubicBezTo>
                    <a:pt x="352" y="60"/>
                    <a:pt x="348" y="63"/>
                    <a:pt x="305" y="184"/>
                  </a:cubicBezTo>
                  <a:cubicBezTo>
                    <a:pt x="265" y="292"/>
                    <a:pt x="215" y="388"/>
                    <a:pt x="180" y="500"/>
                  </a:cubicBezTo>
                  <a:cubicBezTo>
                    <a:pt x="155" y="575"/>
                    <a:pt x="131" y="649"/>
                    <a:pt x="107" y="722"/>
                  </a:cubicBezTo>
                  <a:cubicBezTo>
                    <a:pt x="107" y="722"/>
                    <a:pt x="54" y="883"/>
                    <a:pt x="54" y="883"/>
                  </a:cubicBezTo>
                  <a:cubicBezTo>
                    <a:pt x="33" y="949"/>
                    <a:pt x="0" y="1175"/>
                    <a:pt x="3" y="1232"/>
                  </a:cubicBezTo>
                  <a:cubicBezTo>
                    <a:pt x="43" y="1152"/>
                    <a:pt x="83" y="1069"/>
                    <a:pt x="120" y="977"/>
                  </a:cubicBezTo>
                  <a:lnTo>
                    <a:pt x="121" y="977"/>
                  </a:lnTo>
                  <a:lnTo>
                    <a:pt x="132" y="942"/>
                  </a:lnTo>
                  <a:lnTo>
                    <a:pt x="193" y="757"/>
                  </a:lnTo>
                  <a:cubicBezTo>
                    <a:pt x="274" y="514"/>
                    <a:pt x="346" y="234"/>
                    <a:pt x="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6"/>
            <p:cNvSpPr/>
            <p:nvPr/>
          </p:nvSpPr>
          <p:spPr>
            <a:xfrm>
              <a:off x="5115025" y="2412300"/>
              <a:ext cx="23950" cy="95650"/>
            </a:xfrm>
            <a:custGeom>
              <a:avLst/>
              <a:gdLst/>
              <a:ahLst/>
              <a:cxnLst/>
              <a:rect l="l" t="t" r="r" b="b"/>
              <a:pathLst>
                <a:path w="958" h="3826" extrusionOk="0">
                  <a:moveTo>
                    <a:pt x="958" y="0"/>
                  </a:moveTo>
                  <a:cubicBezTo>
                    <a:pt x="835" y="181"/>
                    <a:pt x="820" y="191"/>
                    <a:pt x="654" y="550"/>
                  </a:cubicBezTo>
                  <a:cubicBezTo>
                    <a:pt x="507" y="873"/>
                    <a:pt x="378" y="1176"/>
                    <a:pt x="276" y="1527"/>
                  </a:cubicBezTo>
                  <a:cubicBezTo>
                    <a:pt x="209" y="1762"/>
                    <a:pt x="151" y="1999"/>
                    <a:pt x="109" y="2229"/>
                  </a:cubicBezTo>
                  <a:cubicBezTo>
                    <a:pt x="109" y="2229"/>
                    <a:pt x="83" y="2358"/>
                    <a:pt x="63" y="2487"/>
                  </a:cubicBezTo>
                  <a:cubicBezTo>
                    <a:pt x="53" y="2552"/>
                    <a:pt x="44" y="2618"/>
                    <a:pt x="37" y="2667"/>
                  </a:cubicBezTo>
                  <a:cubicBezTo>
                    <a:pt x="31" y="2716"/>
                    <a:pt x="27" y="2748"/>
                    <a:pt x="27" y="2748"/>
                  </a:cubicBezTo>
                  <a:cubicBezTo>
                    <a:pt x="13" y="2855"/>
                    <a:pt x="1" y="3083"/>
                    <a:pt x="2" y="3305"/>
                  </a:cubicBezTo>
                  <a:cubicBezTo>
                    <a:pt x="3" y="3527"/>
                    <a:pt x="20" y="3742"/>
                    <a:pt x="31" y="3825"/>
                  </a:cubicBezTo>
                  <a:cubicBezTo>
                    <a:pt x="41" y="3550"/>
                    <a:pt x="61" y="3271"/>
                    <a:pt x="96" y="2970"/>
                  </a:cubicBezTo>
                  <a:lnTo>
                    <a:pt x="107" y="2858"/>
                  </a:lnTo>
                  <a:cubicBezTo>
                    <a:pt x="107" y="2858"/>
                    <a:pt x="124" y="2711"/>
                    <a:pt x="145" y="2564"/>
                  </a:cubicBezTo>
                  <a:cubicBezTo>
                    <a:pt x="156" y="2491"/>
                    <a:pt x="168" y="2417"/>
                    <a:pt x="178" y="2362"/>
                  </a:cubicBezTo>
                  <a:cubicBezTo>
                    <a:pt x="188" y="2307"/>
                    <a:pt x="195" y="2270"/>
                    <a:pt x="195" y="2270"/>
                  </a:cubicBezTo>
                  <a:cubicBezTo>
                    <a:pt x="335" y="1497"/>
                    <a:pt x="625" y="654"/>
                    <a:pt x="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6"/>
            <p:cNvSpPr/>
            <p:nvPr/>
          </p:nvSpPr>
          <p:spPr>
            <a:xfrm>
              <a:off x="5111950" y="2434700"/>
              <a:ext cx="10150" cy="28950"/>
            </a:xfrm>
            <a:custGeom>
              <a:avLst/>
              <a:gdLst/>
              <a:ahLst/>
              <a:cxnLst/>
              <a:rect l="l" t="t" r="r" b="b"/>
              <a:pathLst>
                <a:path w="406" h="1158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53" y="48"/>
                    <a:pt x="348" y="51"/>
                    <a:pt x="291" y="160"/>
                  </a:cubicBezTo>
                  <a:cubicBezTo>
                    <a:pt x="240" y="257"/>
                    <a:pt x="184" y="345"/>
                    <a:pt x="144" y="451"/>
                  </a:cubicBezTo>
                  <a:cubicBezTo>
                    <a:pt x="118" y="522"/>
                    <a:pt x="93" y="593"/>
                    <a:pt x="73" y="664"/>
                  </a:cubicBezTo>
                  <a:cubicBezTo>
                    <a:pt x="73" y="664"/>
                    <a:pt x="61" y="703"/>
                    <a:pt x="49" y="742"/>
                  </a:cubicBezTo>
                  <a:cubicBezTo>
                    <a:pt x="37" y="781"/>
                    <a:pt x="26" y="819"/>
                    <a:pt x="26" y="819"/>
                  </a:cubicBezTo>
                  <a:cubicBezTo>
                    <a:pt x="7" y="884"/>
                    <a:pt x="0" y="1104"/>
                    <a:pt x="13" y="1158"/>
                  </a:cubicBezTo>
                  <a:cubicBezTo>
                    <a:pt x="47" y="1061"/>
                    <a:pt x="76" y="975"/>
                    <a:pt x="100" y="906"/>
                  </a:cubicBezTo>
                  <a:lnTo>
                    <a:pt x="107" y="873"/>
                  </a:lnTo>
                  <a:cubicBezTo>
                    <a:pt x="107" y="873"/>
                    <a:pt x="120" y="829"/>
                    <a:pt x="132" y="785"/>
                  </a:cubicBezTo>
                  <a:cubicBezTo>
                    <a:pt x="145" y="742"/>
                    <a:pt x="158" y="697"/>
                    <a:pt x="158" y="697"/>
                  </a:cubicBezTo>
                  <a:cubicBezTo>
                    <a:pt x="230" y="467"/>
                    <a:pt x="319" y="21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6"/>
            <p:cNvSpPr/>
            <p:nvPr/>
          </p:nvSpPr>
          <p:spPr>
            <a:xfrm>
              <a:off x="5097075" y="2377700"/>
              <a:ext cx="53550" cy="45425"/>
            </a:xfrm>
            <a:custGeom>
              <a:avLst/>
              <a:gdLst/>
              <a:ahLst/>
              <a:cxnLst/>
              <a:rect l="l" t="t" r="r" b="b"/>
              <a:pathLst>
                <a:path w="2142" h="1817" extrusionOk="0">
                  <a:moveTo>
                    <a:pt x="2142" y="0"/>
                  </a:moveTo>
                  <a:lnTo>
                    <a:pt x="2142" y="0"/>
                  </a:lnTo>
                  <a:cubicBezTo>
                    <a:pt x="1987" y="32"/>
                    <a:pt x="1973" y="27"/>
                    <a:pt x="1712" y="146"/>
                  </a:cubicBezTo>
                  <a:cubicBezTo>
                    <a:pt x="1479" y="256"/>
                    <a:pt x="1266" y="365"/>
                    <a:pt x="1053" y="524"/>
                  </a:cubicBezTo>
                  <a:cubicBezTo>
                    <a:pt x="911" y="632"/>
                    <a:pt x="776" y="745"/>
                    <a:pt x="655" y="865"/>
                  </a:cubicBezTo>
                  <a:cubicBezTo>
                    <a:pt x="655" y="865"/>
                    <a:pt x="586" y="931"/>
                    <a:pt x="522" y="1002"/>
                  </a:cubicBezTo>
                  <a:cubicBezTo>
                    <a:pt x="488" y="1035"/>
                    <a:pt x="456" y="1071"/>
                    <a:pt x="433" y="1099"/>
                  </a:cubicBezTo>
                  <a:cubicBezTo>
                    <a:pt x="409" y="1126"/>
                    <a:pt x="394" y="1144"/>
                    <a:pt x="394" y="1144"/>
                  </a:cubicBezTo>
                  <a:cubicBezTo>
                    <a:pt x="342" y="1203"/>
                    <a:pt x="247" y="1339"/>
                    <a:pt x="166" y="1479"/>
                  </a:cubicBezTo>
                  <a:cubicBezTo>
                    <a:pt x="86" y="1618"/>
                    <a:pt x="21" y="1761"/>
                    <a:pt x="1" y="1817"/>
                  </a:cubicBezTo>
                  <a:cubicBezTo>
                    <a:pt x="109" y="1652"/>
                    <a:pt x="229" y="1489"/>
                    <a:pt x="368" y="1322"/>
                  </a:cubicBezTo>
                  <a:lnTo>
                    <a:pt x="418" y="1258"/>
                  </a:lnTo>
                  <a:cubicBezTo>
                    <a:pt x="418" y="1258"/>
                    <a:pt x="487" y="1177"/>
                    <a:pt x="558" y="1097"/>
                  </a:cubicBezTo>
                  <a:cubicBezTo>
                    <a:pt x="594" y="1058"/>
                    <a:pt x="631" y="1020"/>
                    <a:pt x="659" y="991"/>
                  </a:cubicBezTo>
                  <a:cubicBezTo>
                    <a:pt x="687" y="963"/>
                    <a:pt x="707" y="943"/>
                    <a:pt x="707" y="943"/>
                  </a:cubicBezTo>
                  <a:cubicBezTo>
                    <a:pt x="1106" y="544"/>
                    <a:pt x="1649" y="193"/>
                    <a:pt x="2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6"/>
            <p:cNvSpPr/>
            <p:nvPr/>
          </p:nvSpPr>
          <p:spPr>
            <a:xfrm>
              <a:off x="5116700" y="2374125"/>
              <a:ext cx="18000" cy="12750"/>
            </a:xfrm>
            <a:custGeom>
              <a:avLst/>
              <a:gdLst/>
              <a:ahLst/>
              <a:cxnLst/>
              <a:rect l="l" t="t" r="r" b="b"/>
              <a:pathLst>
                <a:path w="720" h="510" extrusionOk="0">
                  <a:moveTo>
                    <a:pt x="689" y="0"/>
                  </a:moveTo>
                  <a:cubicBezTo>
                    <a:pt x="660" y="0"/>
                    <a:pt x="643" y="7"/>
                    <a:pt x="580" y="34"/>
                  </a:cubicBezTo>
                  <a:cubicBezTo>
                    <a:pt x="508" y="68"/>
                    <a:pt x="434" y="90"/>
                    <a:pt x="365" y="136"/>
                  </a:cubicBezTo>
                  <a:cubicBezTo>
                    <a:pt x="319" y="166"/>
                    <a:pt x="274" y="197"/>
                    <a:pt x="232" y="230"/>
                  </a:cubicBezTo>
                  <a:cubicBezTo>
                    <a:pt x="232" y="230"/>
                    <a:pt x="208" y="247"/>
                    <a:pt x="185" y="266"/>
                  </a:cubicBezTo>
                  <a:lnTo>
                    <a:pt x="138" y="302"/>
                  </a:lnTo>
                  <a:cubicBezTo>
                    <a:pt x="99" y="333"/>
                    <a:pt x="10" y="469"/>
                    <a:pt x="1" y="510"/>
                  </a:cubicBezTo>
                  <a:cubicBezTo>
                    <a:pt x="54" y="476"/>
                    <a:pt x="107" y="442"/>
                    <a:pt x="162" y="404"/>
                  </a:cubicBezTo>
                  <a:lnTo>
                    <a:pt x="180" y="388"/>
                  </a:lnTo>
                  <a:cubicBezTo>
                    <a:pt x="180" y="388"/>
                    <a:pt x="206" y="367"/>
                    <a:pt x="231" y="347"/>
                  </a:cubicBezTo>
                  <a:cubicBezTo>
                    <a:pt x="257" y="326"/>
                    <a:pt x="283" y="307"/>
                    <a:pt x="283" y="307"/>
                  </a:cubicBezTo>
                  <a:cubicBezTo>
                    <a:pt x="421" y="203"/>
                    <a:pt x="580" y="89"/>
                    <a:pt x="720" y="2"/>
                  </a:cubicBezTo>
                  <a:cubicBezTo>
                    <a:pt x="707" y="1"/>
                    <a:pt x="697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6"/>
            <p:cNvSpPr/>
            <p:nvPr/>
          </p:nvSpPr>
          <p:spPr>
            <a:xfrm>
              <a:off x="5093650" y="2404175"/>
              <a:ext cx="49350" cy="62400"/>
            </a:xfrm>
            <a:custGeom>
              <a:avLst/>
              <a:gdLst/>
              <a:ahLst/>
              <a:cxnLst/>
              <a:rect l="l" t="t" r="r" b="b"/>
              <a:pathLst>
                <a:path w="1974" h="2496" extrusionOk="0">
                  <a:moveTo>
                    <a:pt x="1911" y="1"/>
                  </a:moveTo>
                  <a:cubicBezTo>
                    <a:pt x="1854" y="1"/>
                    <a:pt x="1813" y="5"/>
                    <a:pt x="1762" y="12"/>
                  </a:cubicBezTo>
                  <a:cubicBezTo>
                    <a:pt x="1695" y="27"/>
                    <a:pt x="1605" y="42"/>
                    <a:pt x="1448" y="112"/>
                  </a:cubicBezTo>
                  <a:cubicBezTo>
                    <a:pt x="1169" y="240"/>
                    <a:pt x="931" y="413"/>
                    <a:pt x="727" y="655"/>
                  </a:cubicBezTo>
                  <a:cubicBezTo>
                    <a:pt x="590" y="819"/>
                    <a:pt x="480" y="999"/>
                    <a:pt x="389" y="1180"/>
                  </a:cubicBezTo>
                  <a:cubicBezTo>
                    <a:pt x="389" y="1180"/>
                    <a:pt x="337" y="1280"/>
                    <a:pt x="292" y="1385"/>
                  </a:cubicBezTo>
                  <a:cubicBezTo>
                    <a:pt x="246" y="1489"/>
                    <a:pt x="207" y="1595"/>
                    <a:pt x="207" y="1595"/>
                  </a:cubicBezTo>
                  <a:cubicBezTo>
                    <a:pt x="174" y="1681"/>
                    <a:pt x="120" y="1870"/>
                    <a:pt x="80" y="2056"/>
                  </a:cubicBezTo>
                  <a:cubicBezTo>
                    <a:pt x="39" y="2242"/>
                    <a:pt x="8" y="2423"/>
                    <a:pt x="0" y="2496"/>
                  </a:cubicBezTo>
                  <a:cubicBezTo>
                    <a:pt x="73" y="2272"/>
                    <a:pt x="145" y="2042"/>
                    <a:pt x="234" y="1797"/>
                  </a:cubicBezTo>
                  <a:lnTo>
                    <a:pt x="233" y="1797"/>
                  </a:lnTo>
                  <a:lnTo>
                    <a:pt x="264" y="1707"/>
                  </a:lnTo>
                  <a:cubicBezTo>
                    <a:pt x="264" y="1707"/>
                    <a:pt x="306" y="1587"/>
                    <a:pt x="356" y="1471"/>
                  </a:cubicBezTo>
                  <a:cubicBezTo>
                    <a:pt x="404" y="1353"/>
                    <a:pt x="461" y="1240"/>
                    <a:pt x="461" y="1240"/>
                  </a:cubicBezTo>
                  <a:cubicBezTo>
                    <a:pt x="609" y="941"/>
                    <a:pt x="814" y="646"/>
                    <a:pt x="1080" y="420"/>
                  </a:cubicBezTo>
                  <a:cubicBezTo>
                    <a:pt x="1341" y="190"/>
                    <a:pt x="1663" y="39"/>
                    <a:pt x="1974" y="2"/>
                  </a:cubicBezTo>
                  <a:cubicBezTo>
                    <a:pt x="1951" y="1"/>
                    <a:pt x="1930" y="1"/>
                    <a:pt x="1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6"/>
            <p:cNvSpPr/>
            <p:nvPr/>
          </p:nvSpPr>
          <p:spPr>
            <a:xfrm>
              <a:off x="5090025" y="2335550"/>
              <a:ext cx="68500" cy="64125"/>
            </a:xfrm>
            <a:custGeom>
              <a:avLst/>
              <a:gdLst/>
              <a:ahLst/>
              <a:cxnLst/>
              <a:rect l="l" t="t" r="r" b="b"/>
              <a:pathLst>
                <a:path w="2740" h="2565" extrusionOk="0">
                  <a:moveTo>
                    <a:pt x="2739" y="1"/>
                  </a:moveTo>
                  <a:cubicBezTo>
                    <a:pt x="2539" y="63"/>
                    <a:pt x="2521" y="60"/>
                    <a:pt x="2184" y="239"/>
                  </a:cubicBezTo>
                  <a:cubicBezTo>
                    <a:pt x="1884" y="403"/>
                    <a:pt x="1612" y="569"/>
                    <a:pt x="1340" y="794"/>
                  </a:cubicBezTo>
                  <a:cubicBezTo>
                    <a:pt x="1160" y="947"/>
                    <a:pt x="988" y="1107"/>
                    <a:pt x="835" y="1273"/>
                  </a:cubicBezTo>
                  <a:cubicBezTo>
                    <a:pt x="835" y="1273"/>
                    <a:pt x="748" y="1365"/>
                    <a:pt x="665" y="1463"/>
                  </a:cubicBezTo>
                  <a:cubicBezTo>
                    <a:pt x="623" y="1509"/>
                    <a:pt x="583" y="1559"/>
                    <a:pt x="554" y="1597"/>
                  </a:cubicBezTo>
                  <a:cubicBezTo>
                    <a:pt x="525" y="1634"/>
                    <a:pt x="505" y="1659"/>
                    <a:pt x="505" y="1659"/>
                  </a:cubicBezTo>
                  <a:cubicBezTo>
                    <a:pt x="439" y="1739"/>
                    <a:pt x="319" y="1924"/>
                    <a:pt x="215" y="2111"/>
                  </a:cubicBezTo>
                  <a:cubicBezTo>
                    <a:pt x="112" y="2298"/>
                    <a:pt x="29" y="2489"/>
                    <a:pt x="0" y="2564"/>
                  </a:cubicBezTo>
                  <a:cubicBezTo>
                    <a:pt x="133" y="2336"/>
                    <a:pt x="282" y="2111"/>
                    <a:pt x="457" y="1878"/>
                  </a:cubicBezTo>
                  <a:lnTo>
                    <a:pt x="520" y="1791"/>
                  </a:lnTo>
                  <a:cubicBezTo>
                    <a:pt x="520" y="1791"/>
                    <a:pt x="540" y="1762"/>
                    <a:pt x="574" y="1721"/>
                  </a:cubicBezTo>
                  <a:cubicBezTo>
                    <a:pt x="607" y="1679"/>
                    <a:pt x="650" y="1622"/>
                    <a:pt x="697" y="1567"/>
                  </a:cubicBezTo>
                  <a:cubicBezTo>
                    <a:pt x="743" y="1513"/>
                    <a:pt x="790" y="1459"/>
                    <a:pt x="826" y="1419"/>
                  </a:cubicBezTo>
                  <a:cubicBezTo>
                    <a:pt x="861" y="1379"/>
                    <a:pt x="886" y="1353"/>
                    <a:pt x="886" y="1353"/>
                  </a:cubicBezTo>
                  <a:cubicBezTo>
                    <a:pt x="1143" y="1079"/>
                    <a:pt x="1440" y="806"/>
                    <a:pt x="1761" y="576"/>
                  </a:cubicBezTo>
                  <a:cubicBezTo>
                    <a:pt x="2081" y="344"/>
                    <a:pt x="2419" y="149"/>
                    <a:pt x="2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6"/>
            <p:cNvSpPr/>
            <p:nvPr/>
          </p:nvSpPr>
          <p:spPr>
            <a:xfrm>
              <a:off x="5091975" y="2299225"/>
              <a:ext cx="77275" cy="78325"/>
            </a:xfrm>
            <a:custGeom>
              <a:avLst/>
              <a:gdLst/>
              <a:ahLst/>
              <a:cxnLst/>
              <a:rect l="l" t="t" r="r" b="b"/>
              <a:pathLst>
                <a:path w="3091" h="3133" extrusionOk="0">
                  <a:moveTo>
                    <a:pt x="3091" y="0"/>
                  </a:moveTo>
                  <a:cubicBezTo>
                    <a:pt x="2877" y="114"/>
                    <a:pt x="2858" y="117"/>
                    <a:pt x="2501" y="376"/>
                  </a:cubicBezTo>
                  <a:cubicBezTo>
                    <a:pt x="2183" y="611"/>
                    <a:pt x="1893" y="833"/>
                    <a:pt x="1597" y="1112"/>
                  </a:cubicBezTo>
                  <a:cubicBezTo>
                    <a:pt x="1400" y="1299"/>
                    <a:pt x="1209" y="1491"/>
                    <a:pt x="1035" y="1685"/>
                  </a:cubicBezTo>
                  <a:cubicBezTo>
                    <a:pt x="1035" y="1685"/>
                    <a:pt x="936" y="1792"/>
                    <a:pt x="842" y="1903"/>
                  </a:cubicBezTo>
                  <a:cubicBezTo>
                    <a:pt x="744" y="2014"/>
                    <a:pt x="653" y="2128"/>
                    <a:pt x="653" y="2128"/>
                  </a:cubicBezTo>
                  <a:cubicBezTo>
                    <a:pt x="577" y="2220"/>
                    <a:pt x="429" y="2427"/>
                    <a:pt x="294" y="2633"/>
                  </a:cubicBezTo>
                  <a:cubicBezTo>
                    <a:pt x="160" y="2841"/>
                    <a:pt x="43" y="3050"/>
                    <a:pt x="0" y="3133"/>
                  </a:cubicBezTo>
                  <a:cubicBezTo>
                    <a:pt x="177" y="2883"/>
                    <a:pt x="366" y="2634"/>
                    <a:pt x="578" y="2371"/>
                  </a:cubicBezTo>
                  <a:lnTo>
                    <a:pt x="655" y="2272"/>
                  </a:lnTo>
                  <a:cubicBezTo>
                    <a:pt x="655" y="2272"/>
                    <a:pt x="759" y="2144"/>
                    <a:pt x="865" y="2017"/>
                  </a:cubicBezTo>
                  <a:cubicBezTo>
                    <a:pt x="919" y="1954"/>
                    <a:pt x="975" y="1892"/>
                    <a:pt x="1015" y="1844"/>
                  </a:cubicBezTo>
                  <a:cubicBezTo>
                    <a:pt x="1057" y="1799"/>
                    <a:pt x="1085" y="1767"/>
                    <a:pt x="1085" y="1767"/>
                  </a:cubicBezTo>
                  <a:cubicBezTo>
                    <a:pt x="1670" y="1114"/>
                    <a:pt x="2418" y="463"/>
                    <a:pt x="3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6"/>
            <p:cNvSpPr/>
            <p:nvPr/>
          </p:nvSpPr>
          <p:spPr>
            <a:xfrm>
              <a:off x="5104425" y="2282275"/>
              <a:ext cx="53850" cy="49650"/>
            </a:xfrm>
            <a:custGeom>
              <a:avLst/>
              <a:gdLst/>
              <a:ahLst/>
              <a:cxnLst/>
              <a:rect l="l" t="t" r="r" b="b"/>
              <a:pathLst>
                <a:path w="2154" h="1986" extrusionOk="0">
                  <a:moveTo>
                    <a:pt x="2154" y="0"/>
                  </a:moveTo>
                  <a:lnTo>
                    <a:pt x="2154" y="0"/>
                  </a:lnTo>
                  <a:cubicBezTo>
                    <a:pt x="2007" y="71"/>
                    <a:pt x="1996" y="73"/>
                    <a:pt x="1757" y="243"/>
                  </a:cubicBezTo>
                  <a:cubicBezTo>
                    <a:pt x="1544" y="395"/>
                    <a:pt x="1344" y="533"/>
                    <a:pt x="1142" y="711"/>
                  </a:cubicBezTo>
                  <a:cubicBezTo>
                    <a:pt x="1006" y="830"/>
                    <a:pt x="873" y="952"/>
                    <a:pt x="750" y="1073"/>
                  </a:cubicBezTo>
                  <a:cubicBezTo>
                    <a:pt x="750" y="1073"/>
                    <a:pt x="682" y="1141"/>
                    <a:pt x="613" y="1209"/>
                  </a:cubicBezTo>
                  <a:cubicBezTo>
                    <a:pt x="546" y="1278"/>
                    <a:pt x="478" y="1349"/>
                    <a:pt x="478" y="1349"/>
                  </a:cubicBezTo>
                  <a:cubicBezTo>
                    <a:pt x="364" y="1461"/>
                    <a:pt x="58" y="1875"/>
                    <a:pt x="1" y="1986"/>
                  </a:cubicBezTo>
                  <a:cubicBezTo>
                    <a:pt x="138" y="1838"/>
                    <a:pt x="282" y="1687"/>
                    <a:pt x="439" y="1526"/>
                  </a:cubicBezTo>
                  <a:lnTo>
                    <a:pt x="494" y="1466"/>
                  </a:lnTo>
                  <a:cubicBezTo>
                    <a:pt x="494" y="1466"/>
                    <a:pt x="570" y="1387"/>
                    <a:pt x="646" y="1307"/>
                  </a:cubicBezTo>
                  <a:cubicBezTo>
                    <a:pt x="724" y="1229"/>
                    <a:pt x="802" y="1152"/>
                    <a:pt x="802" y="1152"/>
                  </a:cubicBezTo>
                  <a:cubicBezTo>
                    <a:pt x="1216" y="744"/>
                    <a:pt x="1716" y="320"/>
                    <a:pt x="2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6"/>
            <p:cNvSpPr/>
            <p:nvPr/>
          </p:nvSpPr>
          <p:spPr>
            <a:xfrm>
              <a:off x="5089500" y="2270025"/>
              <a:ext cx="55150" cy="56100"/>
            </a:xfrm>
            <a:custGeom>
              <a:avLst/>
              <a:gdLst/>
              <a:ahLst/>
              <a:cxnLst/>
              <a:rect l="l" t="t" r="r" b="b"/>
              <a:pathLst>
                <a:path w="2206" h="2244" extrusionOk="0">
                  <a:moveTo>
                    <a:pt x="2206" y="1"/>
                  </a:moveTo>
                  <a:cubicBezTo>
                    <a:pt x="2045" y="68"/>
                    <a:pt x="2029" y="68"/>
                    <a:pt x="1763" y="242"/>
                  </a:cubicBezTo>
                  <a:cubicBezTo>
                    <a:pt x="1528" y="400"/>
                    <a:pt x="1310" y="551"/>
                    <a:pt x="1095" y="750"/>
                  </a:cubicBezTo>
                  <a:cubicBezTo>
                    <a:pt x="952" y="884"/>
                    <a:pt x="815" y="1023"/>
                    <a:pt x="691" y="1165"/>
                  </a:cubicBezTo>
                  <a:cubicBezTo>
                    <a:pt x="691" y="1165"/>
                    <a:pt x="621" y="1243"/>
                    <a:pt x="553" y="1325"/>
                  </a:cubicBezTo>
                  <a:cubicBezTo>
                    <a:pt x="485" y="1405"/>
                    <a:pt x="423" y="1490"/>
                    <a:pt x="423" y="1490"/>
                  </a:cubicBezTo>
                  <a:cubicBezTo>
                    <a:pt x="369" y="1558"/>
                    <a:pt x="270" y="1712"/>
                    <a:pt x="183" y="1867"/>
                  </a:cubicBezTo>
                  <a:cubicBezTo>
                    <a:pt x="96" y="2023"/>
                    <a:pt x="25" y="2180"/>
                    <a:pt x="1" y="2243"/>
                  </a:cubicBezTo>
                  <a:cubicBezTo>
                    <a:pt x="120" y="2058"/>
                    <a:pt x="249" y="1874"/>
                    <a:pt x="396" y="1682"/>
                  </a:cubicBezTo>
                  <a:lnTo>
                    <a:pt x="396" y="1681"/>
                  </a:lnTo>
                  <a:lnTo>
                    <a:pt x="448" y="1610"/>
                  </a:lnTo>
                  <a:cubicBezTo>
                    <a:pt x="448" y="1610"/>
                    <a:pt x="519" y="1514"/>
                    <a:pt x="593" y="1421"/>
                  </a:cubicBezTo>
                  <a:cubicBezTo>
                    <a:pt x="669" y="1329"/>
                    <a:pt x="747" y="1241"/>
                    <a:pt x="747" y="1241"/>
                  </a:cubicBezTo>
                  <a:cubicBezTo>
                    <a:pt x="1159" y="766"/>
                    <a:pt x="1705" y="308"/>
                    <a:pt x="2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6"/>
            <p:cNvSpPr/>
            <p:nvPr/>
          </p:nvSpPr>
          <p:spPr>
            <a:xfrm>
              <a:off x="5082150" y="2246150"/>
              <a:ext cx="75175" cy="51875"/>
            </a:xfrm>
            <a:custGeom>
              <a:avLst/>
              <a:gdLst/>
              <a:ahLst/>
              <a:cxnLst/>
              <a:rect l="l" t="t" r="r" b="b"/>
              <a:pathLst>
                <a:path w="3007" h="2075" extrusionOk="0">
                  <a:moveTo>
                    <a:pt x="2727" y="1"/>
                  </a:moveTo>
                  <a:cubicBezTo>
                    <a:pt x="2657" y="1"/>
                    <a:pt x="2563" y="12"/>
                    <a:pt x="2420" y="56"/>
                  </a:cubicBezTo>
                  <a:cubicBezTo>
                    <a:pt x="2258" y="107"/>
                    <a:pt x="2108" y="178"/>
                    <a:pt x="1964" y="254"/>
                  </a:cubicBezTo>
                  <a:cubicBezTo>
                    <a:pt x="1818" y="328"/>
                    <a:pt x="1676" y="411"/>
                    <a:pt x="1532" y="507"/>
                  </a:cubicBezTo>
                  <a:cubicBezTo>
                    <a:pt x="1338" y="637"/>
                    <a:pt x="1155" y="777"/>
                    <a:pt x="984" y="921"/>
                  </a:cubicBezTo>
                  <a:cubicBezTo>
                    <a:pt x="984" y="921"/>
                    <a:pt x="889" y="1001"/>
                    <a:pt x="797" y="1085"/>
                  </a:cubicBezTo>
                  <a:cubicBezTo>
                    <a:pt x="705" y="1170"/>
                    <a:pt x="616" y="1258"/>
                    <a:pt x="616" y="1258"/>
                  </a:cubicBezTo>
                  <a:cubicBezTo>
                    <a:pt x="543" y="1330"/>
                    <a:pt x="400" y="1493"/>
                    <a:pt x="274" y="1662"/>
                  </a:cubicBezTo>
                  <a:cubicBezTo>
                    <a:pt x="147" y="1830"/>
                    <a:pt x="40" y="2004"/>
                    <a:pt x="1" y="2075"/>
                  </a:cubicBezTo>
                  <a:cubicBezTo>
                    <a:pt x="163" y="1871"/>
                    <a:pt x="340" y="1672"/>
                    <a:pt x="541" y="1467"/>
                  </a:cubicBezTo>
                  <a:lnTo>
                    <a:pt x="614" y="1390"/>
                  </a:lnTo>
                  <a:cubicBezTo>
                    <a:pt x="614" y="1390"/>
                    <a:pt x="712" y="1290"/>
                    <a:pt x="815" y="1193"/>
                  </a:cubicBezTo>
                  <a:cubicBezTo>
                    <a:pt x="919" y="1097"/>
                    <a:pt x="1026" y="1006"/>
                    <a:pt x="1026" y="1006"/>
                  </a:cubicBezTo>
                  <a:cubicBezTo>
                    <a:pt x="1309" y="764"/>
                    <a:pt x="1631" y="534"/>
                    <a:pt x="1967" y="336"/>
                  </a:cubicBezTo>
                  <a:cubicBezTo>
                    <a:pt x="2134" y="236"/>
                    <a:pt x="2304" y="145"/>
                    <a:pt x="2480" y="87"/>
                  </a:cubicBezTo>
                  <a:cubicBezTo>
                    <a:pt x="2582" y="54"/>
                    <a:pt x="2687" y="34"/>
                    <a:pt x="2790" y="34"/>
                  </a:cubicBezTo>
                  <a:cubicBezTo>
                    <a:pt x="2865" y="34"/>
                    <a:pt x="2938" y="45"/>
                    <a:pt x="3007" y="68"/>
                  </a:cubicBezTo>
                  <a:cubicBezTo>
                    <a:pt x="2915" y="23"/>
                    <a:pt x="2858" y="9"/>
                    <a:pt x="2781" y="3"/>
                  </a:cubicBezTo>
                  <a:cubicBezTo>
                    <a:pt x="2764" y="2"/>
                    <a:pt x="2747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6"/>
            <p:cNvSpPr/>
            <p:nvPr/>
          </p:nvSpPr>
          <p:spPr>
            <a:xfrm>
              <a:off x="5120850" y="2182375"/>
              <a:ext cx="38625" cy="62825"/>
            </a:xfrm>
            <a:custGeom>
              <a:avLst/>
              <a:gdLst/>
              <a:ahLst/>
              <a:cxnLst/>
              <a:rect l="l" t="t" r="r" b="b"/>
              <a:pathLst>
                <a:path w="1545" h="2513" extrusionOk="0">
                  <a:moveTo>
                    <a:pt x="1323" y="1"/>
                  </a:moveTo>
                  <a:lnTo>
                    <a:pt x="1323" y="1"/>
                  </a:lnTo>
                  <a:cubicBezTo>
                    <a:pt x="1369" y="76"/>
                    <a:pt x="1384" y="118"/>
                    <a:pt x="1409" y="174"/>
                  </a:cubicBezTo>
                  <a:cubicBezTo>
                    <a:pt x="1430" y="232"/>
                    <a:pt x="1463" y="305"/>
                    <a:pt x="1475" y="456"/>
                  </a:cubicBezTo>
                  <a:cubicBezTo>
                    <a:pt x="1492" y="731"/>
                    <a:pt x="1389" y="972"/>
                    <a:pt x="1230" y="1196"/>
                  </a:cubicBezTo>
                  <a:cubicBezTo>
                    <a:pt x="1121" y="1347"/>
                    <a:pt x="990" y="1480"/>
                    <a:pt x="854" y="1601"/>
                  </a:cubicBezTo>
                  <a:cubicBezTo>
                    <a:pt x="854" y="1601"/>
                    <a:pt x="778" y="1668"/>
                    <a:pt x="701" y="1734"/>
                  </a:cubicBezTo>
                  <a:cubicBezTo>
                    <a:pt x="622" y="1800"/>
                    <a:pt x="543" y="1866"/>
                    <a:pt x="543" y="1866"/>
                  </a:cubicBezTo>
                  <a:cubicBezTo>
                    <a:pt x="479" y="1920"/>
                    <a:pt x="347" y="2042"/>
                    <a:pt x="233" y="2175"/>
                  </a:cubicBezTo>
                  <a:cubicBezTo>
                    <a:pt x="117" y="2307"/>
                    <a:pt x="26" y="2452"/>
                    <a:pt x="0" y="2513"/>
                  </a:cubicBezTo>
                  <a:cubicBezTo>
                    <a:pt x="131" y="2342"/>
                    <a:pt x="292" y="2196"/>
                    <a:pt x="476" y="2045"/>
                  </a:cubicBezTo>
                  <a:lnTo>
                    <a:pt x="543" y="1987"/>
                  </a:lnTo>
                  <a:cubicBezTo>
                    <a:pt x="543" y="1987"/>
                    <a:pt x="633" y="1912"/>
                    <a:pt x="722" y="1837"/>
                  </a:cubicBezTo>
                  <a:cubicBezTo>
                    <a:pt x="812" y="1760"/>
                    <a:pt x="902" y="1683"/>
                    <a:pt x="902" y="1683"/>
                  </a:cubicBezTo>
                  <a:cubicBezTo>
                    <a:pt x="1133" y="1477"/>
                    <a:pt x="1373" y="1221"/>
                    <a:pt x="1478" y="898"/>
                  </a:cubicBezTo>
                  <a:cubicBezTo>
                    <a:pt x="1529" y="738"/>
                    <a:pt x="1544" y="570"/>
                    <a:pt x="1519" y="411"/>
                  </a:cubicBezTo>
                  <a:cubicBezTo>
                    <a:pt x="1495" y="253"/>
                    <a:pt x="1424" y="107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6"/>
            <p:cNvSpPr/>
            <p:nvPr/>
          </p:nvSpPr>
          <p:spPr>
            <a:xfrm>
              <a:off x="5076075" y="2207775"/>
              <a:ext cx="59975" cy="66675"/>
            </a:xfrm>
            <a:custGeom>
              <a:avLst/>
              <a:gdLst/>
              <a:ahLst/>
              <a:cxnLst/>
              <a:rect l="l" t="t" r="r" b="b"/>
              <a:pathLst>
                <a:path w="2399" h="2667" extrusionOk="0">
                  <a:moveTo>
                    <a:pt x="2399" y="0"/>
                  </a:moveTo>
                  <a:lnTo>
                    <a:pt x="2399" y="0"/>
                  </a:lnTo>
                  <a:cubicBezTo>
                    <a:pt x="2324" y="74"/>
                    <a:pt x="2278" y="104"/>
                    <a:pt x="2218" y="151"/>
                  </a:cubicBezTo>
                  <a:cubicBezTo>
                    <a:pt x="2157" y="194"/>
                    <a:pt x="2078" y="250"/>
                    <a:pt x="1909" y="331"/>
                  </a:cubicBezTo>
                  <a:cubicBezTo>
                    <a:pt x="1757" y="403"/>
                    <a:pt x="1603" y="454"/>
                    <a:pt x="1451" y="517"/>
                  </a:cubicBezTo>
                  <a:cubicBezTo>
                    <a:pt x="1297" y="578"/>
                    <a:pt x="1147" y="657"/>
                    <a:pt x="1002" y="758"/>
                  </a:cubicBezTo>
                  <a:cubicBezTo>
                    <a:pt x="808" y="896"/>
                    <a:pt x="637" y="1060"/>
                    <a:pt x="497" y="1237"/>
                  </a:cubicBezTo>
                  <a:cubicBezTo>
                    <a:pt x="497" y="1237"/>
                    <a:pt x="476" y="1262"/>
                    <a:pt x="447" y="1299"/>
                  </a:cubicBezTo>
                  <a:cubicBezTo>
                    <a:pt x="419" y="1338"/>
                    <a:pt x="383" y="1390"/>
                    <a:pt x="347" y="1443"/>
                  </a:cubicBezTo>
                  <a:cubicBezTo>
                    <a:pt x="314" y="1497"/>
                    <a:pt x="280" y="1551"/>
                    <a:pt x="257" y="1592"/>
                  </a:cubicBezTo>
                  <a:cubicBezTo>
                    <a:pt x="234" y="1634"/>
                    <a:pt x="220" y="1662"/>
                    <a:pt x="220" y="1662"/>
                  </a:cubicBezTo>
                  <a:cubicBezTo>
                    <a:pt x="170" y="1754"/>
                    <a:pt x="87" y="1961"/>
                    <a:pt x="46" y="2170"/>
                  </a:cubicBezTo>
                  <a:cubicBezTo>
                    <a:pt x="1" y="2379"/>
                    <a:pt x="2" y="2588"/>
                    <a:pt x="6" y="2667"/>
                  </a:cubicBezTo>
                  <a:cubicBezTo>
                    <a:pt x="34" y="2407"/>
                    <a:pt x="101" y="2148"/>
                    <a:pt x="217" y="1885"/>
                  </a:cubicBezTo>
                  <a:lnTo>
                    <a:pt x="217" y="1886"/>
                  </a:lnTo>
                  <a:lnTo>
                    <a:pt x="259" y="1790"/>
                  </a:lnTo>
                  <a:cubicBezTo>
                    <a:pt x="259" y="1790"/>
                    <a:pt x="318" y="1662"/>
                    <a:pt x="393" y="1543"/>
                  </a:cubicBezTo>
                  <a:cubicBezTo>
                    <a:pt x="465" y="1423"/>
                    <a:pt x="554" y="1313"/>
                    <a:pt x="554" y="1313"/>
                  </a:cubicBezTo>
                  <a:cubicBezTo>
                    <a:pt x="781" y="1020"/>
                    <a:pt x="1092" y="764"/>
                    <a:pt x="1445" y="599"/>
                  </a:cubicBezTo>
                  <a:cubicBezTo>
                    <a:pt x="1621" y="516"/>
                    <a:pt x="1805" y="444"/>
                    <a:pt x="1974" y="352"/>
                  </a:cubicBezTo>
                  <a:cubicBezTo>
                    <a:pt x="2143" y="261"/>
                    <a:pt x="2296" y="145"/>
                    <a:pt x="2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6"/>
            <p:cNvSpPr/>
            <p:nvPr/>
          </p:nvSpPr>
          <p:spPr>
            <a:xfrm>
              <a:off x="5089450" y="2403950"/>
              <a:ext cx="14550" cy="27150"/>
            </a:xfrm>
            <a:custGeom>
              <a:avLst/>
              <a:gdLst/>
              <a:ahLst/>
              <a:cxnLst/>
              <a:rect l="l" t="t" r="r" b="b"/>
              <a:pathLst>
                <a:path w="582" h="1086" extrusionOk="0">
                  <a:moveTo>
                    <a:pt x="581" y="0"/>
                  </a:moveTo>
                  <a:cubicBezTo>
                    <a:pt x="520" y="38"/>
                    <a:pt x="514" y="40"/>
                    <a:pt x="440" y="139"/>
                  </a:cubicBezTo>
                  <a:cubicBezTo>
                    <a:pt x="373" y="226"/>
                    <a:pt x="302" y="304"/>
                    <a:pt x="246" y="404"/>
                  </a:cubicBezTo>
                  <a:cubicBezTo>
                    <a:pt x="208" y="470"/>
                    <a:pt x="173" y="537"/>
                    <a:pt x="140" y="603"/>
                  </a:cubicBezTo>
                  <a:cubicBezTo>
                    <a:pt x="140" y="603"/>
                    <a:pt x="122" y="639"/>
                    <a:pt x="105" y="677"/>
                  </a:cubicBezTo>
                  <a:cubicBezTo>
                    <a:pt x="87" y="714"/>
                    <a:pt x="70" y="752"/>
                    <a:pt x="70" y="752"/>
                  </a:cubicBezTo>
                  <a:cubicBezTo>
                    <a:pt x="41" y="813"/>
                    <a:pt x="1" y="1030"/>
                    <a:pt x="5" y="1086"/>
                  </a:cubicBezTo>
                  <a:cubicBezTo>
                    <a:pt x="53" y="995"/>
                    <a:pt x="95" y="913"/>
                    <a:pt x="128" y="848"/>
                  </a:cubicBezTo>
                  <a:lnTo>
                    <a:pt x="142" y="817"/>
                  </a:lnTo>
                  <a:cubicBezTo>
                    <a:pt x="142" y="817"/>
                    <a:pt x="161" y="775"/>
                    <a:pt x="179" y="732"/>
                  </a:cubicBezTo>
                  <a:cubicBezTo>
                    <a:pt x="200" y="691"/>
                    <a:pt x="219" y="650"/>
                    <a:pt x="219" y="650"/>
                  </a:cubicBezTo>
                  <a:cubicBezTo>
                    <a:pt x="326" y="433"/>
                    <a:pt x="458" y="194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6"/>
            <p:cNvSpPr/>
            <p:nvPr/>
          </p:nvSpPr>
          <p:spPr>
            <a:xfrm>
              <a:off x="5086725" y="2399425"/>
              <a:ext cx="6425" cy="9150"/>
            </a:xfrm>
            <a:custGeom>
              <a:avLst/>
              <a:gdLst/>
              <a:ahLst/>
              <a:cxnLst/>
              <a:rect l="l" t="t" r="r" b="b"/>
              <a:pathLst>
                <a:path w="257" h="366" extrusionOk="0">
                  <a:moveTo>
                    <a:pt x="257" y="1"/>
                  </a:moveTo>
                  <a:lnTo>
                    <a:pt x="257" y="1"/>
                  </a:lnTo>
                  <a:cubicBezTo>
                    <a:pt x="222" y="6"/>
                    <a:pt x="220" y="6"/>
                    <a:pt x="191" y="40"/>
                  </a:cubicBezTo>
                  <a:cubicBezTo>
                    <a:pt x="165" y="69"/>
                    <a:pt x="129" y="88"/>
                    <a:pt x="107" y="122"/>
                  </a:cubicBezTo>
                  <a:cubicBezTo>
                    <a:pt x="91" y="145"/>
                    <a:pt x="76" y="166"/>
                    <a:pt x="61" y="187"/>
                  </a:cubicBezTo>
                  <a:lnTo>
                    <a:pt x="27" y="234"/>
                  </a:lnTo>
                  <a:cubicBezTo>
                    <a:pt x="12" y="253"/>
                    <a:pt x="1" y="338"/>
                    <a:pt x="6" y="365"/>
                  </a:cubicBezTo>
                  <a:cubicBezTo>
                    <a:pt x="35" y="348"/>
                    <a:pt x="63" y="329"/>
                    <a:pt x="88" y="306"/>
                  </a:cubicBezTo>
                  <a:lnTo>
                    <a:pt x="96" y="296"/>
                  </a:lnTo>
                  <a:lnTo>
                    <a:pt x="135" y="242"/>
                  </a:lnTo>
                  <a:cubicBezTo>
                    <a:pt x="187" y="172"/>
                    <a:pt x="230" y="8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6"/>
            <p:cNvSpPr/>
            <p:nvPr/>
          </p:nvSpPr>
          <p:spPr>
            <a:xfrm>
              <a:off x="5087625" y="2347750"/>
              <a:ext cx="12625" cy="27250"/>
            </a:xfrm>
            <a:custGeom>
              <a:avLst/>
              <a:gdLst/>
              <a:ahLst/>
              <a:cxnLst/>
              <a:rect l="l" t="t" r="r" b="b"/>
              <a:pathLst>
                <a:path w="505" h="1090" extrusionOk="0">
                  <a:moveTo>
                    <a:pt x="504" y="0"/>
                  </a:moveTo>
                  <a:lnTo>
                    <a:pt x="504" y="0"/>
                  </a:lnTo>
                  <a:cubicBezTo>
                    <a:pt x="446" y="40"/>
                    <a:pt x="441" y="42"/>
                    <a:pt x="373" y="142"/>
                  </a:cubicBezTo>
                  <a:cubicBezTo>
                    <a:pt x="314" y="232"/>
                    <a:pt x="249" y="311"/>
                    <a:pt x="200" y="410"/>
                  </a:cubicBezTo>
                  <a:cubicBezTo>
                    <a:pt x="168" y="477"/>
                    <a:pt x="136" y="545"/>
                    <a:pt x="109" y="611"/>
                  </a:cubicBezTo>
                  <a:cubicBezTo>
                    <a:pt x="109" y="611"/>
                    <a:pt x="94" y="648"/>
                    <a:pt x="79" y="685"/>
                  </a:cubicBezTo>
                  <a:cubicBezTo>
                    <a:pt x="64" y="723"/>
                    <a:pt x="50" y="760"/>
                    <a:pt x="50" y="760"/>
                  </a:cubicBezTo>
                  <a:cubicBezTo>
                    <a:pt x="25" y="822"/>
                    <a:pt x="0" y="1036"/>
                    <a:pt x="10" y="1089"/>
                  </a:cubicBezTo>
                  <a:cubicBezTo>
                    <a:pt x="51" y="997"/>
                    <a:pt x="87" y="916"/>
                    <a:pt x="116" y="851"/>
                  </a:cubicBezTo>
                  <a:lnTo>
                    <a:pt x="127" y="820"/>
                  </a:lnTo>
                  <a:lnTo>
                    <a:pt x="158" y="736"/>
                  </a:lnTo>
                  <a:cubicBezTo>
                    <a:pt x="175" y="695"/>
                    <a:pt x="192" y="653"/>
                    <a:pt x="192" y="653"/>
                  </a:cubicBezTo>
                  <a:cubicBezTo>
                    <a:pt x="282" y="435"/>
                    <a:pt x="396" y="195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6"/>
            <p:cNvSpPr/>
            <p:nvPr/>
          </p:nvSpPr>
          <p:spPr>
            <a:xfrm>
              <a:off x="5089300" y="2333100"/>
              <a:ext cx="8825" cy="18300"/>
            </a:xfrm>
            <a:custGeom>
              <a:avLst/>
              <a:gdLst/>
              <a:ahLst/>
              <a:cxnLst/>
              <a:rect l="l" t="t" r="r" b="b"/>
              <a:pathLst>
                <a:path w="353" h="732" extrusionOk="0">
                  <a:moveTo>
                    <a:pt x="353" y="0"/>
                  </a:moveTo>
                  <a:lnTo>
                    <a:pt x="353" y="0"/>
                  </a:lnTo>
                  <a:cubicBezTo>
                    <a:pt x="311" y="29"/>
                    <a:pt x="307" y="32"/>
                    <a:pt x="268" y="101"/>
                  </a:cubicBezTo>
                  <a:cubicBezTo>
                    <a:pt x="233" y="165"/>
                    <a:pt x="188" y="217"/>
                    <a:pt x="156" y="282"/>
                  </a:cubicBezTo>
                  <a:cubicBezTo>
                    <a:pt x="135" y="327"/>
                    <a:pt x="114" y="371"/>
                    <a:pt x="93" y="413"/>
                  </a:cubicBezTo>
                  <a:lnTo>
                    <a:pt x="46" y="508"/>
                  </a:lnTo>
                  <a:cubicBezTo>
                    <a:pt x="26" y="547"/>
                    <a:pt x="0" y="691"/>
                    <a:pt x="4" y="731"/>
                  </a:cubicBezTo>
                  <a:cubicBezTo>
                    <a:pt x="40" y="687"/>
                    <a:pt x="76" y="640"/>
                    <a:pt x="110" y="588"/>
                  </a:cubicBezTo>
                  <a:lnTo>
                    <a:pt x="119" y="568"/>
                  </a:lnTo>
                  <a:lnTo>
                    <a:pt x="173" y="459"/>
                  </a:lnTo>
                  <a:cubicBezTo>
                    <a:pt x="246" y="315"/>
                    <a:pt x="308" y="145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6"/>
            <p:cNvSpPr/>
            <p:nvPr/>
          </p:nvSpPr>
          <p:spPr>
            <a:xfrm>
              <a:off x="5084150" y="2295300"/>
              <a:ext cx="7300" cy="25400"/>
            </a:xfrm>
            <a:custGeom>
              <a:avLst/>
              <a:gdLst/>
              <a:ahLst/>
              <a:cxnLst/>
              <a:rect l="l" t="t" r="r" b="b"/>
              <a:pathLst>
                <a:path w="292" h="1016" extrusionOk="0">
                  <a:moveTo>
                    <a:pt x="292" y="1"/>
                  </a:moveTo>
                  <a:cubicBezTo>
                    <a:pt x="252" y="49"/>
                    <a:pt x="248" y="52"/>
                    <a:pt x="216" y="152"/>
                  </a:cubicBezTo>
                  <a:cubicBezTo>
                    <a:pt x="186" y="241"/>
                    <a:pt x="146" y="318"/>
                    <a:pt x="120" y="411"/>
                  </a:cubicBezTo>
                  <a:cubicBezTo>
                    <a:pt x="102" y="473"/>
                    <a:pt x="85" y="535"/>
                    <a:pt x="68" y="594"/>
                  </a:cubicBezTo>
                  <a:lnTo>
                    <a:pt x="29" y="727"/>
                  </a:lnTo>
                  <a:cubicBezTo>
                    <a:pt x="13" y="781"/>
                    <a:pt x="1" y="968"/>
                    <a:pt x="8" y="1016"/>
                  </a:cubicBezTo>
                  <a:cubicBezTo>
                    <a:pt x="41" y="950"/>
                    <a:pt x="73" y="882"/>
                    <a:pt x="102" y="806"/>
                  </a:cubicBezTo>
                  <a:lnTo>
                    <a:pt x="110" y="778"/>
                  </a:lnTo>
                  <a:lnTo>
                    <a:pt x="154" y="626"/>
                  </a:lnTo>
                  <a:cubicBezTo>
                    <a:pt x="214" y="424"/>
                    <a:pt x="261" y="194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6"/>
            <p:cNvSpPr/>
            <p:nvPr/>
          </p:nvSpPr>
          <p:spPr>
            <a:xfrm>
              <a:off x="5075075" y="2285425"/>
              <a:ext cx="4925" cy="17250"/>
            </a:xfrm>
            <a:custGeom>
              <a:avLst/>
              <a:gdLst/>
              <a:ahLst/>
              <a:cxnLst/>
              <a:rect l="l" t="t" r="r" b="b"/>
              <a:pathLst>
                <a:path w="197" h="690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62" y="31"/>
                    <a:pt x="159" y="33"/>
                    <a:pt x="137" y="100"/>
                  </a:cubicBezTo>
                  <a:cubicBezTo>
                    <a:pt x="117" y="161"/>
                    <a:pt x="85" y="213"/>
                    <a:pt x="69" y="276"/>
                  </a:cubicBezTo>
                  <a:cubicBezTo>
                    <a:pt x="58" y="318"/>
                    <a:pt x="46" y="359"/>
                    <a:pt x="35" y="400"/>
                  </a:cubicBezTo>
                  <a:lnTo>
                    <a:pt x="10" y="490"/>
                  </a:lnTo>
                  <a:cubicBezTo>
                    <a:pt x="1" y="526"/>
                    <a:pt x="7" y="656"/>
                    <a:pt x="19" y="690"/>
                  </a:cubicBezTo>
                  <a:cubicBezTo>
                    <a:pt x="45" y="645"/>
                    <a:pt x="70" y="601"/>
                    <a:pt x="90" y="549"/>
                  </a:cubicBezTo>
                  <a:lnTo>
                    <a:pt x="96" y="530"/>
                  </a:lnTo>
                  <a:lnTo>
                    <a:pt x="124" y="427"/>
                  </a:lnTo>
                  <a:cubicBezTo>
                    <a:pt x="162" y="291"/>
                    <a:pt x="187" y="134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6"/>
            <p:cNvSpPr/>
            <p:nvPr/>
          </p:nvSpPr>
          <p:spPr>
            <a:xfrm>
              <a:off x="5072350" y="2272625"/>
              <a:ext cx="3550" cy="14500"/>
            </a:xfrm>
            <a:custGeom>
              <a:avLst/>
              <a:gdLst/>
              <a:ahLst/>
              <a:cxnLst/>
              <a:rect l="l" t="t" r="r" b="b"/>
              <a:pathLst>
                <a:path w="142" h="580" extrusionOk="0">
                  <a:moveTo>
                    <a:pt x="139" y="0"/>
                  </a:moveTo>
                  <a:lnTo>
                    <a:pt x="139" y="0"/>
                  </a:lnTo>
                  <a:cubicBezTo>
                    <a:pt x="107" y="26"/>
                    <a:pt x="106" y="28"/>
                    <a:pt x="91" y="86"/>
                  </a:cubicBezTo>
                  <a:cubicBezTo>
                    <a:pt x="77" y="136"/>
                    <a:pt x="51" y="180"/>
                    <a:pt x="41" y="233"/>
                  </a:cubicBezTo>
                  <a:cubicBezTo>
                    <a:pt x="35" y="269"/>
                    <a:pt x="28" y="304"/>
                    <a:pt x="22" y="338"/>
                  </a:cubicBezTo>
                  <a:lnTo>
                    <a:pt x="7" y="413"/>
                  </a:lnTo>
                  <a:cubicBezTo>
                    <a:pt x="0" y="445"/>
                    <a:pt x="20" y="552"/>
                    <a:pt x="35" y="580"/>
                  </a:cubicBezTo>
                  <a:cubicBezTo>
                    <a:pt x="57" y="543"/>
                    <a:pt x="76" y="504"/>
                    <a:pt x="91" y="461"/>
                  </a:cubicBezTo>
                  <a:lnTo>
                    <a:pt x="94" y="445"/>
                  </a:lnTo>
                  <a:lnTo>
                    <a:pt x="112" y="358"/>
                  </a:lnTo>
                  <a:cubicBezTo>
                    <a:pt x="135" y="244"/>
                    <a:pt x="142" y="111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6"/>
            <p:cNvSpPr/>
            <p:nvPr/>
          </p:nvSpPr>
          <p:spPr>
            <a:xfrm>
              <a:off x="5028775" y="2211075"/>
              <a:ext cx="24275" cy="71575"/>
            </a:xfrm>
            <a:custGeom>
              <a:avLst/>
              <a:gdLst/>
              <a:ahLst/>
              <a:cxnLst/>
              <a:rect l="l" t="t" r="r" b="b"/>
              <a:pathLst>
                <a:path w="971" h="2863" extrusionOk="0">
                  <a:moveTo>
                    <a:pt x="67" y="0"/>
                  </a:moveTo>
                  <a:lnTo>
                    <a:pt x="67" y="0"/>
                  </a:lnTo>
                  <a:cubicBezTo>
                    <a:pt x="37" y="78"/>
                    <a:pt x="24" y="122"/>
                    <a:pt x="14" y="184"/>
                  </a:cubicBezTo>
                  <a:cubicBezTo>
                    <a:pt x="10" y="246"/>
                    <a:pt x="0" y="328"/>
                    <a:pt x="23" y="480"/>
                  </a:cubicBezTo>
                  <a:cubicBezTo>
                    <a:pt x="68" y="753"/>
                    <a:pt x="160" y="995"/>
                    <a:pt x="295" y="1242"/>
                  </a:cubicBezTo>
                  <a:cubicBezTo>
                    <a:pt x="388" y="1404"/>
                    <a:pt x="481" y="1564"/>
                    <a:pt x="570" y="1719"/>
                  </a:cubicBezTo>
                  <a:cubicBezTo>
                    <a:pt x="570" y="1719"/>
                    <a:pt x="619" y="1806"/>
                    <a:pt x="663" y="1895"/>
                  </a:cubicBezTo>
                  <a:cubicBezTo>
                    <a:pt x="707" y="1983"/>
                    <a:pt x="744" y="2075"/>
                    <a:pt x="744" y="2075"/>
                  </a:cubicBezTo>
                  <a:cubicBezTo>
                    <a:pt x="777" y="2149"/>
                    <a:pt x="845" y="2306"/>
                    <a:pt x="884" y="2468"/>
                  </a:cubicBezTo>
                  <a:cubicBezTo>
                    <a:pt x="926" y="2630"/>
                    <a:pt x="920" y="2798"/>
                    <a:pt x="919" y="2862"/>
                  </a:cubicBezTo>
                  <a:cubicBezTo>
                    <a:pt x="970" y="2655"/>
                    <a:pt x="957" y="2426"/>
                    <a:pt x="888" y="2195"/>
                  </a:cubicBezTo>
                  <a:lnTo>
                    <a:pt x="859" y="2112"/>
                  </a:lnTo>
                  <a:cubicBezTo>
                    <a:pt x="859" y="2112"/>
                    <a:pt x="818" y="2003"/>
                    <a:pt x="767" y="1898"/>
                  </a:cubicBezTo>
                  <a:cubicBezTo>
                    <a:pt x="717" y="1793"/>
                    <a:pt x="661" y="1691"/>
                    <a:pt x="661" y="1691"/>
                  </a:cubicBezTo>
                  <a:cubicBezTo>
                    <a:pt x="514" y="1422"/>
                    <a:pt x="331" y="1158"/>
                    <a:pt x="206" y="871"/>
                  </a:cubicBezTo>
                  <a:cubicBezTo>
                    <a:pt x="75" y="588"/>
                    <a:pt x="9" y="277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6"/>
            <p:cNvSpPr/>
            <p:nvPr/>
          </p:nvSpPr>
          <p:spPr>
            <a:xfrm>
              <a:off x="5030225" y="2242850"/>
              <a:ext cx="8400" cy="18100"/>
            </a:xfrm>
            <a:custGeom>
              <a:avLst/>
              <a:gdLst/>
              <a:ahLst/>
              <a:cxnLst/>
              <a:rect l="l" t="t" r="r" b="b"/>
              <a:pathLst>
                <a:path w="336" h="724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56"/>
                    <a:pt x="22" y="112"/>
                    <a:pt x="41" y="171"/>
                  </a:cubicBezTo>
                  <a:lnTo>
                    <a:pt x="42" y="171"/>
                  </a:lnTo>
                  <a:lnTo>
                    <a:pt x="50" y="191"/>
                  </a:lnTo>
                  <a:lnTo>
                    <a:pt x="98" y="300"/>
                  </a:lnTo>
                  <a:cubicBezTo>
                    <a:pt x="161" y="445"/>
                    <a:pt x="249" y="600"/>
                    <a:pt x="330" y="723"/>
                  </a:cubicBezTo>
                  <a:cubicBezTo>
                    <a:pt x="336" y="673"/>
                    <a:pt x="336" y="670"/>
                    <a:pt x="308" y="597"/>
                  </a:cubicBezTo>
                  <a:cubicBezTo>
                    <a:pt x="283" y="530"/>
                    <a:pt x="273" y="464"/>
                    <a:pt x="243" y="398"/>
                  </a:cubicBezTo>
                  <a:cubicBezTo>
                    <a:pt x="222" y="353"/>
                    <a:pt x="203" y="309"/>
                    <a:pt x="184" y="267"/>
                  </a:cubicBezTo>
                  <a:lnTo>
                    <a:pt x="142" y="172"/>
                  </a:lnTo>
                  <a:cubicBezTo>
                    <a:pt x="125" y="133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6"/>
            <p:cNvSpPr/>
            <p:nvPr/>
          </p:nvSpPr>
          <p:spPr>
            <a:xfrm>
              <a:off x="4965925" y="2204000"/>
              <a:ext cx="45350" cy="38000"/>
            </a:xfrm>
            <a:custGeom>
              <a:avLst/>
              <a:gdLst/>
              <a:ahLst/>
              <a:cxnLst/>
              <a:rect l="l" t="t" r="r" b="b"/>
              <a:pathLst>
                <a:path w="1814" h="1520" extrusionOk="0">
                  <a:moveTo>
                    <a:pt x="0" y="1"/>
                  </a:moveTo>
                  <a:cubicBezTo>
                    <a:pt x="82" y="104"/>
                    <a:pt x="88" y="110"/>
                    <a:pt x="265" y="265"/>
                  </a:cubicBezTo>
                  <a:cubicBezTo>
                    <a:pt x="423" y="403"/>
                    <a:pt x="559" y="542"/>
                    <a:pt x="725" y="680"/>
                  </a:cubicBezTo>
                  <a:cubicBezTo>
                    <a:pt x="835" y="773"/>
                    <a:pt x="945" y="865"/>
                    <a:pt x="1051" y="954"/>
                  </a:cubicBezTo>
                  <a:lnTo>
                    <a:pt x="1288" y="1155"/>
                  </a:lnTo>
                  <a:cubicBezTo>
                    <a:pt x="1384" y="1237"/>
                    <a:pt x="1724" y="1470"/>
                    <a:pt x="1814" y="1519"/>
                  </a:cubicBezTo>
                  <a:cubicBezTo>
                    <a:pt x="1698" y="1403"/>
                    <a:pt x="1578" y="1288"/>
                    <a:pt x="1444" y="1166"/>
                  </a:cubicBezTo>
                  <a:lnTo>
                    <a:pt x="1393" y="1122"/>
                  </a:lnTo>
                  <a:cubicBezTo>
                    <a:pt x="1393" y="1122"/>
                    <a:pt x="1122" y="893"/>
                    <a:pt x="1122" y="893"/>
                  </a:cubicBezTo>
                  <a:cubicBezTo>
                    <a:pt x="764" y="589"/>
                    <a:pt x="348" y="26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6"/>
            <p:cNvSpPr/>
            <p:nvPr/>
          </p:nvSpPr>
          <p:spPr>
            <a:xfrm>
              <a:off x="4946300" y="2234925"/>
              <a:ext cx="41725" cy="52625"/>
            </a:xfrm>
            <a:custGeom>
              <a:avLst/>
              <a:gdLst/>
              <a:ahLst/>
              <a:cxnLst/>
              <a:rect l="l" t="t" r="r" b="b"/>
              <a:pathLst>
                <a:path w="1669" h="2105" extrusionOk="0">
                  <a:moveTo>
                    <a:pt x="813" y="1"/>
                  </a:moveTo>
                  <a:cubicBezTo>
                    <a:pt x="773" y="1"/>
                    <a:pt x="729" y="4"/>
                    <a:pt x="685" y="14"/>
                  </a:cubicBezTo>
                  <a:cubicBezTo>
                    <a:pt x="614" y="28"/>
                    <a:pt x="548" y="55"/>
                    <a:pt x="502" y="82"/>
                  </a:cubicBezTo>
                  <a:cubicBezTo>
                    <a:pt x="455" y="107"/>
                    <a:pt x="428" y="130"/>
                    <a:pt x="428" y="130"/>
                  </a:cubicBezTo>
                  <a:cubicBezTo>
                    <a:pt x="125" y="356"/>
                    <a:pt x="0" y="768"/>
                    <a:pt x="26" y="1135"/>
                  </a:cubicBezTo>
                  <a:cubicBezTo>
                    <a:pt x="46" y="1509"/>
                    <a:pt x="199" y="1860"/>
                    <a:pt x="415" y="2104"/>
                  </a:cubicBezTo>
                  <a:cubicBezTo>
                    <a:pt x="366" y="2020"/>
                    <a:pt x="342" y="1974"/>
                    <a:pt x="311" y="1913"/>
                  </a:cubicBezTo>
                  <a:cubicBezTo>
                    <a:pt x="278" y="1850"/>
                    <a:pt x="233" y="1772"/>
                    <a:pt x="176" y="1609"/>
                  </a:cubicBezTo>
                  <a:cubicBezTo>
                    <a:pt x="81" y="1316"/>
                    <a:pt x="76" y="1020"/>
                    <a:pt x="152" y="721"/>
                  </a:cubicBezTo>
                  <a:cubicBezTo>
                    <a:pt x="207" y="523"/>
                    <a:pt x="313" y="335"/>
                    <a:pt x="465" y="216"/>
                  </a:cubicBezTo>
                  <a:cubicBezTo>
                    <a:pt x="465" y="216"/>
                    <a:pt x="551" y="146"/>
                    <a:pt x="654" y="117"/>
                  </a:cubicBezTo>
                  <a:cubicBezTo>
                    <a:pt x="716" y="96"/>
                    <a:pt x="781" y="92"/>
                    <a:pt x="822" y="92"/>
                  </a:cubicBezTo>
                  <a:cubicBezTo>
                    <a:pt x="848" y="92"/>
                    <a:pt x="865" y="94"/>
                    <a:pt x="865" y="94"/>
                  </a:cubicBezTo>
                  <a:cubicBezTo>
                    <a:pt x="908" y="99"/>
                    <a:pt x="977" y="107"/>
                    <a:pt x="1056" y="133"/>
                  </a:cubicBezTo>
                  <a:cubicBezTo>
                    <a:pt x="1133" y="159"/>
                    <a:pt x="1220" y="202"/>
                    <a:pt x="1301" y="253"/>
                  </a:cubicBezTo>
                  <a:cubicBezTo>
                    <a:pt x="1464" y="355"/>
                    <a:pt x="1608" y="482"/>
                    <a:pt x="1669" y="528"/>
                  </a:cubicBezTo>
                  <a:cubicBezTo>
                    <a:pt x="1506" y="349"/>
                    <a:pt x="1332" y="156"/>
                    <a:pt x="1067" y="46"/>
                  </a:cubicBezTo>
                  <a:lnTo>
                    <a:pt x="1066" y="45"/>
                  </a:lnTo>
                  <a:lnTo>
                    <a:pt x="1017" y="29"/>
                  </a:lnTo>
                  <a:cubicBezTo>
                    <a:pt x="992" y="23"/>
                    <a:pt x="966" y="17"/>
                    <a:pt x="966" y="17"/>
                  </a:cubicBezTo>
                  <a:cubicBezTo>
                    <a:pt x="966" y="17"/>
                    <a:pt x="931" y="9"/>
                    <a:pt x="879" y="3"/>
                  </a:cubicBezTo>
                  <a:cubicBezTo>
                    <a:pt x="859" y="2"/>
                    <a:pt x="837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6"/>
            <p:cNvSpPr/>
            <p:nvPr/>
          </p:nvSpPr>
          <p:spPr>
            <a:xfrm>
              <a:off x="5370850" y="2364825"/>
              <a:ext cx="96575" cy="46925"/>
            </a:xfrm>
            <a:custGeom>
              <a:avLst/>
              <a:gdLst/>
              <a:ahLst/>
              <a:cxnLst/>
              <a:rect l="l" t="t" r="r" b="b"/>
              <a:pathLst>
                <a:path w="3863" h="1877" extrusionOk="0">
                  <a:moveTo>
                    <a:pt x="1148" y="1"/>
                  </a:moveTo>
                  <a:cubicBezTo>
                    <a:pt x="1007" y="1"/>
                    <a:pt x="785" y="18"/>
                    <a:pt x="574" y="63"/>
                  </a:cubicBezTo>
                  <a:cubicBezTo>
                    <a:pt x="319" y="116"/>
                    <a:pt x="87" y="214"/>
                    <a:pt x="0" y="257"/>
                  </a:cubicBezTo>
                  <a:cubicBezTo>
                    <a:pt x="303" y="159"/>
                    <a:pt x="625" y="99"/>
                    <a:pt x="975" y="94"/>
                  </a:cubicBezTo>
                  <a:lnTo>
                    <a:pt x="1104" y="92"/>
                  </a:lnTo>
                  <a:cubicBezTo>
                    <a:pt x="1104" y="92"/>
                    <a:pt x="1276" y="94"/>
                    <a:pt x="1446" y="114"/>
                  </a:cubicBezTo>
                  <a:cubicBezTo>
                    <a:pt x="1617" y="133"/>
                    <a:pt x="1784" y="175"/>
                    <a:pt x="1784" y="175"/>
                  </a:cubicBezTo>
                  <a:cubicBezTo>
                    <a:pt x="2225" y="276"/>
                    <a:pt x="2668" y="496"/>
                    <a:pt x="3031" y="802"/>
                  </a:cubicBezTo>
                  <a:cubicBezTo>
                    <a:pt x="3399" y="1105"/>
                    <a:pt x="3682" y="1492"/>
                    <a:pt x="3863" y="1877"/>
                  </a:cubicBezTo>
                  <a:cubicBezTo>
                    <a:pt x="3823" y="1757"/>
                    <a:pt x="3798" y="1693"/>
                    <a:pt x="3757" y="1609"/>
                  </a:cubicBezTo>
                  <a:cubicBezTo>
                    <a:pt x="3712" y="1526"/>
                    <a:pt x="3658" y="1418"/>
                    <a:pt x="3520" y="1231"/>
                  </a:cubicBezTo>
                  <a:cubicBezTo>
                    <a:pt x="3270" y="900"/>
                    <a:pt x="2990" y="625"/>
                    <a:pt x="2618" y="408"/>
                  </a:cubicBezTo>
                  <a:cubicBezTo>
                    <a:pt x="2370" y="262"/>
                    <a:pt x="2101" y="159"/>
                    <a:pt x="1834" y="92"/>
                  </a:cubicBezTo>
                  <a:cubicBezTo>
                    <a:pt x="1834" y="92"/>
                    <a:pt x="1684" y="54"/>
                    <a:pt x="1531" y="32"/>
                  </a:cubicBezTo>
                  <a:cubicBezTo>
                    <a:pt x="1379" y="8"/>
                    <a:pt x="1223" y="3"/>
                    <a:pt x="1223" y="3"/>
                  </a:cubicBezTo>
                  <a:cubicBezTo>
                    <a:pt x="1202" y="2"/>
                    <a:pt x="1176" y="1"/>
                    <a:pt x="1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6"/>
            <p:cNvSpPr/>
            <p:nvPr/>
          </p:nvSpPr>
          <p:spPr>
            <a:xfrm>
              <a:off x="5274250" y="2451925"/>
              <a:ext cx="23050" cy="56350"/>
            </a:xfrm>
            <a:custGeom>
              <a:avLst/>
              <a:gdLst/>
              <a:ahLst/>
              <a:cxnLst/>
              <a:rect l="l" t="t" r="r" b="b"/>
              <a:pathLst>
                <a:path w="922" h="2254" extrusionOk="0">
                  <a:moveTo>
                    <a:pt x="83" y="1"/>
                  </a:moveTo>
                  <a:lnTo>
                    <a:pt x="83" y="1"/>
                  </a:lnTo>
                  <a:cubicBezTo>
                    <a:pt x="32" y="168"/>
                    <a:pt x="1" y="349"/>
                    <a:pt x="2" y="547"/>
                  </a:cubicBezTo>
                  <a:lnTo>
                    <a:pt x="5" y="619"/>
                  </a:lnTo>
                  <a:cubicBezTo>
                    <a:pt x="5" y="619"/>
                    <a:pt x="6" y="644"/>
                    <a:pt x="10" y="680"/>
                  </a:cubicBezTo>
                  <a:cubicBezTo>
                    <a:pt x="15" y="715"/>
                    <a:pt x="18" y="764"/>
                    <a:pt x="25" y="812"/>
                  </a:cubicBezTo>
                  <a:cubicBezTo>
                    <a:pt x="34" y="859"/>
                    <a:pt x="43" y="907"/>
                    <a:pt x="49" y="942"/>
                  </a:cubicBezTo>
                  <a:lnTo>
                    <a:pt x="63" y="1002"/>
                  </a:lnTo>
                  <a:cubicBezTo>
                    <a:pt x="124" y="1250"/>
                    <a:pt x="231" y="1504"/>
                    <a:pt x="386" y="1721"/>
                  </a:cubicBezTo>
                  <a:cubicBezTo>
                    <a:pt x="537" y="1939"/>
                    <a:pt x="727" y="2123"/>
                    <a:pt x="922" y="2253"/>
                  </a:cubicBezTo>
                  <a:cubicBezTo>
                    <a:pt x="831" y="2145"/>
                    <a:pt x="819" y="2147"/>
                    <a:pt x="652" y="1964"/>
                  </a:cubicBezTo>
                  <a:cubicBezTo>
                    <a:pt x="504" y="1797"/>
                    <a:pt x="405" y="1616"/>
                    <a:pt x="308" y="1414"/>
                  </a:cubicBezTo>
                  <a:cubicBezTo>
                    <a:pt x="243" y="1277"/>
                    <a:pt x="190" y="1136"/>
                    <a:pt x="157" y="994"/>
                  </a:cubicBezTo>
                  <a:cubicBezTo>
                    <a:pt x="157" y="994"/>
                    <a:pt x="136" y="917"/>
                    <a:pt x="124" y="835"/>
                  </a:cubicBezTo>
                  <a:cubicBezTo>
                    <a:pt x="115" y="797"/>
                    <a:pt x="110" y="755"/>
                    <a:pt x="108" y="725"/>
                  </a:cubicBezTo>
                  <a:cubicBezTo>
                    <a:pt x="104" y="695"/>
                    <a:pt x="102" y="675"/>
                    <a:pt x="102" y="675"/>
                  </a:cubicBezTo>
                  <a:cubicBezTo>
                    <a:pt x="94" y="609"/>
                    <a:pt x="78" y="470"/>
                    <a:pt x="73" y="330"/>
                  </a:cubicBezTo>
                  <a:cubicBezTo>
                    <a:pt x="70" y="192"/>
                    <a:pt x="83" y="56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6"/>
            <p:cNvSpPr/>
            <p:nvPr/>
          </p:nvSpPr>
          <p:spPr>
            <a:xfrm>
              <a:off x="5256650" y="2441825"/>
              <a:ext cx="11250" cy="57850"/>
            </a:xfrm>
            <a:custGeom>
              <a:avLst/>
              <a:gdLst/>
              <a:ahLst/>
              <a:cxnLst/>
              <a:rect l="l" t="t" r="r" b="b"/>
              <a:pathLst>
                <a:path w="450" h="2314" extrusionOk="0">
                  <a:moveTo>
                    <a:pt x="183" y="0"/>
                  </a:moveTo>
                  <a:cubicBezTo>
                    <a:pt x="115" y="153"/>
                    <a:pt x="61" y="317"/>
                    <a:pt x="28" y="501"/>
                  </a:cubicBezTo>
                  <a:lnTo>
                    <a:pt x="29" y="501"/>
                  </a:lnTo>
                  <a:lnTo>
                    <a:pt x="19" y="569"/>
                  </a:lnTo>
                  <a:cubicBezTo>
                    <a:pt x="19" y="569"/>
                    <a:pt x="10" y="660"/>
                    <a:pt x="4" y="752"/>
                  </a:cubicBezTo>
                  <a:cubicBezTo>
                    <a:pt x="3" y="797"/>
                    <a:pt x="1" y="843"/>
                    <a:pt x="1" y="877"/>
                  </a:cubicBezTo>
                  <a:cubicBezTo>
                    <a:pt x="1" y="912"/>
                    <a:pt x="1" y="935"/>
                    <a:pt x="1" y="935"/>
                  </a:cubicBezTo>
                  <a:cubicBezTo>
                    <a:pt x="6" y="1177"/>
                    <a:pt x="45" y="1434"/>
                    <a:pt x="126" y="1672"/>
                  </a:cubicBezTo>
                  <a:cubicBezTo>
                    <a:pt x="206" y="1911"/>
                    <a:pt x="321" y="2133"/>
                    <a:pt x="449" y="2313"/>
                  </a:cubicBezTo>
                  <a:cubicBezTo>
                    <a:pt x="405" y="2187"/>
                    <a:pt x="395" y="2183"/>
                    <a:pt x="301" y="1967"/>
                  </a:cubicBezTo>
                  <a:cubicBezTo>
                    <a:pt x="219" y="1771"/>
                    <a:pt x="178" y="1580"/>
                    <a:pt x="138" y="1369"/>
                  </a:cubicBezTo>
                  <a:cubicBezTo>
                    <a:pt x="112" y="1228"/>
                    <a:pt x="96" y="1086"/>
                    <a:pt x="94" y="947"/>
                  </a:cubicBezTo>
                  <a:cubicBezTo>
                    <a:pt x="94" y="947"/>
                    <a:pt x="91" y="871"/>
                    <a:pt x="95" y="793"/>
                  </a:cubicBezTo>
                  <a:cubicBezTo>
                    <a:pt x="95" y="754"/>
                    <a:pt x="98" y="716"/>
                    <a:pt x="100" y="687"/>
                  </a:cubicBezTo>
                  <a:cubicBezTo>
                    <a:pt x="103" y="658"/>
                    <a:pt x="104" y="638"/>
                    <a:pt x="104" y="638"/>
                  </a:cubicBezTo>
                  <a:cubicBezTo>
                    <a:pt x="109" y="576"/>
                    <a:pt x="117" y="441"/>
                    <a:pt x="134" y="311"/>
                  </a:cubicBezTo>
                  <a:cubicBezTo>
                    <a:pt x="150" y="180"/>
                    <a:pt x="177" y="52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6"/>
            <p:cNvSpPr/>
            <p:nvPr/>
          </p:nvSpPr>
          <p:spPr>
            <a:xfrm>
              <a:off x="5406125" y="2466375"/>
              <a:ext cx="7550" cy="47000"/>
            </a:xfrm>
            <a:custGeom>
              <a:avLst/>
              <a:gdLst/>
              <a:ahLst/>
              <a:cxnLst/>
              <a:rect l="l" t="t" r="r" b="b"/>
              <a:pathLst>
                <a:path w="302" h="1880" extrusionOk="0">
                  <a:moveTo>
                    <a:pt x="33" y="0"/>
                  </a:moveTo>
                  <a:lnTo>
                    <a:pt x="33" y="0"/>
                  </a:lnTo>
                  <a:cubicBezTo>
                    <a:pt x="79" y="127"/>
                    <a:pt x="116" y="259"/>
                    <a:pt x="145" y="403"/>
                  </a:cubicBezTo>
                  <a:lnTo>
                    <a:pt x="146" y="402"/>
                  </a:lnTo>
                  <a:lnTo>
                    <a:pt x="159" y="455"/>
                  </a:lnTo>
                  <a:cubicBezTo>
                    <a:pt x="159" y="455"/>
                    <a:pt x="172" y="526"/>
                    <a:pt x="184" y="597"/>
                  </a:cubicBezTo>
                  <a:cubicBezTo>
                    <a:pt x="188" y="633"/>
                    <a:pt x="193" y="668"/>
                    <a:pt x="196" y="695"/>
                  </a:cubicBezTo>
                  <a:cubicBezTo>
                    <a:pt x="198" y="722"/>
                    <a:pt x="199" y="740"/>
                    <a:pt x="199" y="740"/>
                  </a:cubicBezTo>
                  <a:cubicBezTo>
                    <a:pt x="233" y="1119"/>
                    <a:pt x="156" y="1553"/>
                    <a:pt x="0" y="1879"/>
                  </a:cubicBezTo>
                  <a:cubicBezTo>
                    <a:pt x="70" y="1796"/>
                    <a:pt x="81" y="1792"/>
                    <a:pt x="155" y="1610"/>
                  </a:cubicBezTo>
                  <a:cubicBezTo>
                    <a:pt x="218" y="1446"/>
                    <a:pt x="271" y="1288"/>
                    <a:pt x="289" y="1106"/>
                  </a:cubicBezTo>
                  <a:cubicBezTo>
                    <a:pt x="300" y="984"/>
                    <a:pt x="302" y="862"/>
                    <a:pt x="292" y="745"/>
                  </a:cubicBezTo>
                  <a:cubicBezTo>
                    <a:pt x="292" y="745"/>
                    <a:pt x="289" y="679"/>
                    <a:pt x="279" y="614"/>
                  </a:cubicBezTo>
                  <a:cubicBezTo>
                    <a:pt x="273" y="548"/>
                    <a:pt x="259" y="485"/>
                    <a:pt x="259" y="485"/>
                  </a:cubicBezTo>
                  <a:cubicBezTo>
                    <a:pt x="250" y="432"/>
                    <a:pt x="212" y="322"/>
                    <a:pt x="166" y="222"/>
                  </a:cubicBezTo>
                  <a:cubicBezTo>
                    <a:pt x="118" y="122"/>
                    <a:pt x="60" y="33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6"/>
            <p:cNvSpPr/>
            <p:nvPr/>
          </p:nvSpPr>
          <p:spPr>
            <a:xfrm>
              <a:off x="5389700" y="2468175"/>
              <a:ext cx="5900" cy="34350"/>
            </a:xfrm>
            <a:custGeom>
              <a:avLst/>
              <a:gdLst/>
              <a:ahLst/>
              <a:cxnLst/>
              <a:rect l="l" t="t" r="r" b="b"/>
              <a:pathLst>
                <a:path w="236" h="137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5"/>
                    <a:pt x="58" y="191"/>
                    <a:pt x="82" y="295"/>
                  </a:cubicBezTo>
                  <a:lnTo>
                    <a:pt x="93" y="333"/>
                  </a:lnTo>
                  <a:cubicBezTo>
                    <a:pt x="93" y="333"/>
                    <a:pt x="105" y="383"/>
                    <a:pt x="114" y="434"/>
                  </a:cubicBezTo>
                  <a:cubicBezTo>
                    <a:pt x="123" y="485"/>
                    <a:pt x="130" y="537"/>
                    <a:pt x="130" y="537"/>
                  </a:cubicBezTo>
                  <a:cubicBezTo>
                    <a:pt x="164" y="810"/>
                    <a:pt x="132" y="1126"/>
                    <a:pt x="43" y="1374"/>
                  </a:cubicBezTo>
                  <a:cubicBezTo>
                    <a:pt x="96" y="1312"/>
                    <a:pt x="104" y="1309"/>
                    <a:pt x="150" y="1173"/>
                  </a:cubicBezTo>
                  <a:cubicBezTo>
                    <a:pt x="189" y="1050"/>
                    <a:pt x="226" y="934"/>
                    <a:pt x="232" y="800"/>
                  </a:cubicBezTo>
                  <a:cubicBezTo>
                    <a:pt x="235" y="710"/>
                    <a:pt x="233" y="620"/>
                    <a:pt x="223" y="535"/>
                  </a:cubicBezTo>
                  <a:cubicBezTo>
                    <a:pt x="223" y="535"/>
                    <a:pt x="217" y="487"/>
                    <a:pt x="208" y="440"/>
                  </a:cubicBezTo>
                  <a:cubicBezTo>
                    <a:pt x="202" y="392"/>
                    <a:pt x="190" y="345"/>
                    <a:pt x="190" y="345"/>
                  </a:cubicBezTo>
                  <a:cubicBezTo>
                    <a:pt x="182" y="307"/>
                    <a:pt x="149" y="228"/>
                    <a:pt x="110" y="156"/>
                  </a:cubicBezTo>
                  <a:cubicBezTo>
                    <a:pt x="70" y="86"/>
                    <a:pt x="2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6"/>
            <p:cNvSpPr/>
            <p:nvPr/>
          </p:nvSpPr>
          <p:spPr>
            <a:xfrm>
              <a:off x="5343400" y="2452600"/>
              <a:ext cx="8000" cy="25875"/>
            </a:xfrm>
            <a:custGeom>
              <a:avLst/>
              <a:gdLst/>
              <a:ahLst/>
              <a:cxnLst/>
              <a:rect l="l" t="t" r="r" b="b"/>
              <a:pathLst>
                <a:path w="320" h="1035" extrusionOk="0">
                  <a:moveTo>
                    <a:pt x="185" y="1"/>
                  </a:moveTo>
                  <a:lnTo>
                    <a:pt x="185" y="1"/>
                  </a:lnTo>
                  <a:cubicBezTo>
                    <a:pt x="132" y="40"/>
                    <a:pt x="123" y="41"/>
                    <a:pt x="75" y="148"/>
                  </a:cubicBezTo>
                  <a:cubicBezTo>
                    <a:pt x="35" y="244"/>
                    <a:pt x="1" y="341"/>
                    <a:pt x="2" y="452"/>
                  </a:cubicBezTo>
                  <a:cubicBezTo>
                    <a:pt x="4" y="526"/>
                    <a:pt x="12" y="599"/>
                    <a:pt x="32" y="668"/>
                  </a:cubicBezTo>
                  <a:cubicBezTo>
                    <a:pt x="27" y="669"/>
                    <a:pt x="81" y="817"/>
                    <a:pt x="86" y="817"/>
                  </a:cubicBezTo>
                  <a:cubicBezTo>
                    <a:pt x="86" y="817"/>
                    <a:pt x="86" y="817"/>
                    <a:pt x="86" y="817"/>
                  </a:cubicBezTo>
                  <a:cubicBezTo>
                    <a:pt x="98" y="847"/>
                    <a:pt x="141" y="904"/>
                    <a:pt x="190" y="949"/>
                  </a:cubicBezTo>
                  <a:cubicBezTo>
                    <a:pt x="240" y="994"/>
                    <a:pt x="296" y="1026"/>
                    <a:pt x="320" y="1034"/>
                  </a:cubicBezTo>
                  <a:cubicBezTo>
                    <a:pt x="270" y="973"/>
                    <a:pt x="231" y="905"/>
                    <a:pt x="195" y="829"/>
                  </a:cubicBezTo>
                  <a:lnTo>
                    <a:pt x="180" y="803"/>
                  </a:lnTo>
                  <a:cubicBezTo>
                    <a:pt x="180" y="803"/>
                    <a:pt x="180" y="803"/>
                    <a:pt x="180" y="803"/>
                  </a:cubicBezTo>
                  <a:cubicBezTo>
                    <a:pt x="176" y="803"/>
                    <a:pt x="117" y="653"/>
                    <a:pt x="123" y="651"/>
                  </a:cubicBezTo>
                  <a:cubicBezTo>
                    <a:pt x="64" y="443"/>
                    <a:pt x="83" y="186"/>
                    <a:pt x="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6"/>
            <p:cNvSpPr/>
            <p:nvPr/>
          </p:nvSpPr>
          <p:spPr>
            <a:xfrm>
              <a:off x="5466750" y="2381325"/>
              <a:ext cx="27675" cy="29950"/>
            </a:xfrm>
            <a:custGeom>
              <a:avLst/>
              <a:gdLst/>
              <a:ahLst/>
              <a:cxnLst/>
              <a:rect l="l" t="t" r="r" b="b"/>
              <a:pathLst>
                <a:path w="1107" h="1198" extrusionOk="0">
                  <a:moveTo>
                    <a:pt x="1" y="0"/>
                  </a:moveTo>
                  <a:cubicBezTo>
                    <a:pt x="100" y="61"/>
                    <a:pt x="196" y="128"/>
                    <a:pt x="297" y="205"/>
                  </a:cubicBezTo>
                  <a:lnTo>
                    <a:pt x="297" y="204"/>
                  </a:lnTo>
                  <a:lnTo>
                    <a:pt x="335" y="231"/>
                  </a:lnTo>
                  <a:cubicBezTo>
                    <a:pt x="335" y="231"/>
                    <a:pt x="384" y="267"/>
                    <a:pt x="433" y="306"/>
                  </a:cubicBezTo>
                  <a:cubicBezTo>
                    <a:pt x="481" y="345"/>
                    <a:pt x="526" y="387"/>
                    <a:pt x="526" y="387"/>
                  </a:cubicBezTo>
                  <a:cubicBezTo>
                    <a:pt x="768" y="607"/>
                    <a:pt x="986" y="912"/>
                    <a:pt x="1107" y="1197"/>
                  </a:cubicBezTo>
                  <a:cubicBezTo>
                    <a:pt x="1098" y="1103"/>
                    <a:pt x="1101" y="1095"/>
                    <a:pt x="1032" y="941"/>
                  </a:cubicBezTo>
                  <a:cubicBezTo>
                    <a:pt x="967" y="804"/>
                    <a:pt x="906" y="675"/>
                    <a:pt x="807" y="553"/>
                  </a:cubicBezTo>
                  <a:cubicBezTo>
                    <a:pt x="741" y="472"/>
                    <a:pt x="670" y="394"/>
                    <a:pt x="596" y="327"/>
                  </a:cubicBezTo>
                  <a:cubicBezTo>
                    <a:pt x="596" y="327"/>
                    <a:pt x="555" y="288"/>
                    <a:pt x="512" y="252"/>
                  </a:cubicBezTo>
                  <a:cubicBezTo>
                    <a:pt x="470" y="214"/>
                    <a:pt x="423" y="182"/>
                    <a:pt x="423" y="182"/>
                  </a:cubicBezTo>
                  <a:cubicBezTo>
                    <a:pt x="387" y="153"/>
                    <a:pt x="300" y="105"/>
                    <a:pt x="212" y="67"/>
                  </a:cubicBezTo>
                  <a:cubicBezTo>
                    <a:pt x="125" y="31"/>
                    <a:pt x="3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6"/>
            <p:cNvSpPr/>
            <p:nvPr/>
          </p:nvSpPr>
          <p:spPr>
            <a:xfrm>
              <a:off x="5520525" y="2416200"/>
              <a:ext cx="42875" cy="11475"/>
            </a:xfrm>
            <a:custGeom>
              <a:avLst/>
              <a:gdLst/>
              <a:ahLst/>
              <a:cxnLst/>
              <a:rect l="l" t="t" r="r" b="b"/>
              <a:pathLst>
                <a:path w="1715" h="459" extrusionOk="0">
                  <a:moveTo>
                    <a:pt x="692" y="0"/>
                  </a:moveTo>
                  <a:cubicBezTo>
                    <a:pt x="649" y="0"/>
                    <a:pt x="446" y="26"/>
                    <a:pt x="447" y="30"/>
                  </a:cubicBezTo>
                  <a:cubicBezTo>
                    <a:pt x="395" y="39"/>
                    <a:pt x="290" y="79"/>
                    <a:pt x="197" y="132"/>
                  </a:cubicBezTo>
                  <a:cubicBezTo>
                    <a:pt x="104" y="186"/>
                    <a:pt x="26" y="255"/>
                    <a:pt x="0" y="285"/>
                  </a:cubicBezTo>
                  <a:cubicBezTo>
                    <a:pt x="114" y="223"/>
                    <a:pt x="236" y="176"/>
                    <a:pt x="371" y="144"/>
                  </a:cubicBezTo>
                  <a:lnTo>
                    <a:pt x="421" y="130"/>
                  </a:lnTo>
                  <a:cubicBezTo>
                    <a:pt x="421" y="130"/>
                    <a:pt x="488" y="116"/>
                    <a:pt x="555" y="105"/>
                  </a:cubicBezTo>
                  <a:cubicBezTo>
                    <a:pt x="590" y="101"/>
                    <a:pt x="623" y="98"/>
                    <a:pt x="649" y="95"/>
                  </a:cubicBezTo>
                  <a:cubicBezTo>
                    <a:pt x="674" y="94"/>
                    <a:pt x="691" y="94"/>
                    <a:pt x="691" y="94"/>
                  </a:cubicBezTo>
                  <a:cubicBezTo>
                    <a:pt x="706" y="94"/>
                    <a:pt x="721" y="94"/>
                    <a:pt x="735" y="94"/>
                  </a:cubicBezTo>
                  <a:cubicBezTo>
                    <a:pt x="903" y="94"/>
                    <a:pt x="1080" y="117"/>
                    <a:pt x="1245" y="178"/>
                  </a:cubicBezTo>
                  <a:cubicBezTo>
                    <a:pt x="1423" y="241"/>
                    <a:pt x="1588" y="340"/>
                    <a:pt x="1714" y="459"/>
                  </a:cubicBezTo>
                  <a:cubicBezTo>
                    <a:pt x="1658" y="370"/>
                    <a:pt x="1659" y="355"/>
                    <a:pt x="1505" y="243"/>
                  </a:cubicBezTo>
                  <a:cubicBezTo>
                    <a:pt x="1365" y="148"/>
                    <a:pt x="1222" y="70"/>
                    <a:pt x="1048" y="33"/>
                  </a:cubicBezTo>
                  <a:cubicBezTo>
                    <a:pt x="948" y="12"/>
                    <a:pt x="846" y="0"/>
                    <a:pt x="746" y="0"/>
                  </a:cubicBezTo>
                  <a:cubicBezTo>
                    <a:pt x="731" y="0"/>
                    <a:pt x="715" y="1"/>
                    <a:pt x="700" y="1"/>
                  </a:cubicBezTo>
                  <a:cubicBezTo>
                    <a:pt x="700" y="0"/>
                    <a:pt x="697" y="0"/>
                    <a:pt x="6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6"/>
            <p:cNvSpPr/>
            <p:nvPr/>
          </p:nvSpPr>
          <p:spPr>
            <a:xfrm>
              <a:off x="5505775" y="2426375"/>
              <a:ext cx="54300" cy="17100"/>
            </a:xfrm>
            <a:custGeom>
              <a:avLst/>
              <a:gdLst/>
              <a:ahLst/>
              <a:cxnLst/>
              <a:rect l="l" t="t" r="r" b="b"/>
              <a:pathLst>
                <a:path w="2172" h="684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19"/>
                    <a:pt x="238" y="229"/>
                    <a:pt x="390" y="328"/>
                  </a:cubicBezTo>
                  <a:lnTo>
                    <a:pt x="448" y="362"/>
                  </a:lnTo>
                  <a:cubicBezTo>
                    <a:pt x="448" y="362"/>
                    <a:pt x="526" y="404"/>
                    <a:pt x="605" y="444"/>
                  </a:cubicBezTo>
                  <a:cubicBezTo>
                    <a:pt x="647" y="463"/>
                    <a:pt x="687" y="481"/>
                    <a:pt x="717" y="495"/>
                  </a:cubicBezTo>
                  <a:cubicBezTo>
                    <a:pt x="748" y="507"/>
                    <a:pt x="769" y="516"/>
                    <a:pt x="769" y="516"/>
                  </a:cubicBezTo>
                  <a:cubicBezTo>
                    <a:pt x="987" y="601"/>
                    <a:pt x="1231" y="663"/>
                    <a:pt x="1476" y="678"/>
                  </a:cubicBezTo>
                  <a:cubicBezTo>
                    <a:pt x="1533" y="682"/>
                    <a:pt x="1591" y="684"/>
                    <a:pt x="1648" y="684"/>
                  </a:cubicBezTo>
                  <a:cubicBezTo>
                    <a:pt x="1832" y="684"/>
                    <a:pt x="2011" y="663"/>
                    <a:pt x="2171" y="626"/>
                  </a:cubicBezTo>
                  <a:cubicBezTo>
                    <a:pt x="2128" y="623"/>
                    <a:pt x="2098" y="622"/>
                    <a:pt x="2069" y="622"/>
                  </a:cubicBezTo>
                  <a:cubicBezTo>
                    <a:pt x="2012" y="622"/>
                    <a:pt x="1958" y="626"/>
                    <a:pt x="1806" y="629"/>
                  </a:cubicBezTo>
                  <a:cubicBezTo>
                    <a:pt x="1803" y="629"/>
                    <a:pt x="1800" y="629"/>
                    <a:pt x="1797" y="629"/>
                  </a:cubicBezTo>
                  <a:cubicBezTo>
                    <a:pt x="1595" y="629"/>
                    <a:pt x="1410" y="594"/>
                    <a:pt x="1210" y="552"/>
                  </a:cubicBezTo>
                  <a:cubicBezTo>
                    <a:pt x="1074" y="522"/>
                    <a:pt x="940" y="484"/>
                    <a:pt x="816" y="434"/>
                  </a:cubicBezTo>
                  <a:cubicBezTo>
                    <a:pt x="816" y="434"/>
                    <a:pt x="746" y="408"/>
                    <a:pt x="678" y="376"/>
                  </a:cubicBezTo>
                  <a:cubicBezTo>
                    <a:pt x="643" y="361"/>
                    <a:pt x="610" y="345"/>
                    <a:pt x="585" y="331"/>
                  </a:cubicBezTo>
                  <a:cubicBezTo>
                    <a:pt x="560" y="318"/>
                    <a:pt x="544" y="309"/>
                    <a:pt x="544" y="309"/>
                  </a:cubicBezTo>
                  <a:cubicBezTo>
                    <a:pt x="489" y="282"/>
                    <a:pt x="372" y="224"/>
                    <a:pt x="260" y="161"/>
                  </a:cubicBezTo>
                  <a:cubicBezTo>
                    <a:pt x="149" y="97"/>
                    <a:pt x="45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6"/>
            <p:cNvSpPr/>
            <p:nvPr/>
          </p:nvSpPr>
          <p:spPr>
            <a:xfrm>
              <a:off x="5490400" y="2449850"/>
              <a:ext cx="31600" cy="5825"/>
            </a:xfrm>
            <a:custGeom>
              <a:avLst/>
              <a:gdLst/>
              <a:ahLst/>
              <a:cxnLst/>
              <a:rect l="l" t="t" r="r" b="b"/>
              <a:pathLst>
                <a:path w="1264" h="233" extrusionOk="0">
                  <a:moveTo>
                    <a:pt x="829" y="0"/>
                  </a:moveTo>
                  <a:cubicBezTo>
                    <a:pt x="793" y="0"/>
                    <a:pt x="757" y="2"/>
                    <a:pt x="720" y="6"/>
                  </a:cubicBezTo>
                  <a:cubicBezTo>
                    <a:pt x="640" y="14"/>
                    <a:pt x="561" y="25"/>
                    <a:pt x="486" y="39"/>
                  </a:cubicBezTo>
                  <a:cubicBezTo>
                    <a:pt x="486" y="39"/>
                    <a:pt x="444" y="47"/>
                    <a:pt x="402" y="56"/>
                  </a:cubicBezTo>
                  <a:cubicBezTo>
                    <a:pt x="360" y="65"/>
                    <a:pt x="318" y="74"/>
                    <a:pt x="318" y="74"/>
                  </a:cubicBezTo>
                  <a:cubicBezTo>
                    <a:pt x="247" y="88"/>
                    <a:pt x="43" y="193"/>
                    <a:pt x="1" y="233"/>
                  </a:cubicBezTo>
                  <a:cubicBezTo>
                    <a:pt x="105" y="212"/>
                    <a:pt x="199" y="195"/>
                    <a:pt x="274" y="180"/>
                  </a:cubicBezTo>
                  <a:lnTo>
                    <a:pt x="274" y="181"/>
                  </a:lnTo>
                  <a:lnTo>
                    <a:pt x="309" y="171"/>
                  </a:lnTo>
                  <a:cubicBezTo>
                    <a:pt x="309" y="171"/>
                    <a:pt x="355" y="160"/>
                    <a:pt x="402" y="150"/>
                  </a:cubicBezTo>
                  <a:cubicBezTo>
                    <a:pt x="448" y="141"/>
                    <a:pt x="495" y="131"/>
                    <a:pt x="495" y="131"/>
                  </a:cubicBezTo>
                  <a:cubicBezTo>
                    <a:pt x="742" y="86"/>
                    <a:pt x="1026" y="56"/>
                    <a:pt x="1264" y="52"/>
                  </a:cubicBezTo>
                  <a:cubicBezTo>
                    <a:pt x="1196" y="22"/>
                    <a:pt x="1191" y="19"/>
                    <a:pt x="1063" y="11"/>
                  </a:cubicBezTo>
                  <a:cubicBezTo>
                    <a:pt x="983" y="8"/>
                    <a:pt x="907" y="0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36"/>
            <p:cNvSpPr/>
            <p:nvPr/>
          </p:nvSpPr>
          <p:spPr>
            <a:xfrm>
              <a:off x="5484800" y="2472725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1104" y="46"/>
                    <a:pt x="1106" y="52"/>
                    <a:pt x="1014" y="145"/>
                  </a:cubicBezTo>
                  <a:cubicBezTo>
                    <a:pt x="930" y="227"/>
                    <a:pt x="835" y="279"/>
                    <a:pt x="733" y="336"/>
                  </a:cubicBezTo>
                  <a:cubicBezTo>
                    <a:pt x="664" y="374"/>
                    <a:pt x="592" y="407"/>
                    <a:pt x="520" y="428"/>
                  </a:cubicBezTo>
                  <a:cubicBezTo>
                    <a:pt x="520" y="428"/>
                    <a:pt x="480" y="441"/>
                    <a:pt x="438" y="450"/>
                  </a:cubicBezTo>
                  <a:cubicBezTo>
                    <a:pt x="398" y="461"/>
                    <a:pt x="356" y="466"/>
                    <a:pt x="356" y="466"/>
                  </a:cubicBezTo>
                  <a:cubicBezTo>
                    <a:pt x="321" y="473"/>
                    <a:pt x="250" y="489"/>
                    <a:pt x="177" y="501"/>
                  </a:cubicBezTo>
                  <a:cubicBezTo>
                    <a:pt x="105" y="513"/>
                    <a:pt x="31" y="516"/>
                    <a:pt x="1" y="522"/>
                  </a:cubicBezTo>
                  <a:cubicBezTo>
                    <a:pt x="83" y="549"/>
                    <a:pt x="172" y="566"/>
                    <a:pt x="270" y="566"/>
                  </a:cubicBezTo>
                  <a:cubicBezTo>
                    <a:pt x="279" y="566"/>
                    <a:pt x="287" y="566"/>
                    <a:pt x="296" y="566"/>
                  </a:cubicBezTo>
                  <a:lnTo>
                    <a:pt x="335" y="562"/>
                  </a:lnTo>
                  <a:cubicBezTo>
                    <a:pt x="335" y="563"/>
                    <a:pt x="336" y="563"/>
                    <a:pt x="336" y="563"/>
                  </a:cubicBezTo>
                  <a:cubicBezTo>
                    <a:pt x="355" y="563"/>
                    <a:pt x="540" y="525"/>
                    <a:pt x="539" y="519"/>
                  </a:cubicBezTo>
                  <a:cubicBezTo>
                    <a:pt x="808" y="444"/>
                    <a:pt x="1059" y="22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36"/>
            <p:cNvSpPr/>
            <p:nvPr/>
          </p:nvSpPr>
          <p:spPr>
            <a:xfrm>
              <a:off x="5518800" y="2479100"/>
              <a:ext cx="17775" cy="31550"/>
            </a:xfrm>
            <a:custGeom>
              <a:avLst/>
              <a:gdLst/>
              <a:ahLst/>
              <a:cxnLst/>
              <a:rect l="l" t="t" r="r" b="b"/>
              <a:pathLst>
                <a:path w="711" h="1262" extrusionOk="0">
                  <a:moveTo>
                    <a:pt x="710" y="0"/>
                  </a:moveTo>
                  <a:cubicBezTo>
                    <a:pt x="628" y="23"/>
                    <a:pt x="619" y="21"/>
                    <a:pt x="499" y="114"/>
                  </a:cubicBezTo>
                  <a:cubicBezTo>
                    <a:pt x="393" y="199"/>
                    <a:pt x="294" y="285"/>
                    <a:pt x="215" y="404"/>
                  </a:cubicBezTo>
                  <a:cubicBezTo>
                    <a:pt x="163" y="485"/>
                    <a:pt x="118" y="568"/>
                    <a:pt x="84" y="652"/>
                  </a:cubicBezTo>
                  <a:cubicBezTo>
                    <a:pt x="84" y="652"/>
                    <a:pt x="64" y="700"/>
                    <a:pt x="49" y="749"/>
                  </a:cubicBezTo>
                  <a:cubicBezTo>
                    <a:pt x="30" y="796"/>
                    <a:pt x="20" y="847"/>
                    <a:pt x="20" y="847"/>
                  </a:cubicBezTo>
                  <a:cubicBezTo>
                    <a:pt x="8" y="887"/>
                    <a:pt x="0" y="977"/>
                    <a:pt x="3" y="1063"/>
                  </a:cubicBezTo>
                  <a:cubicBezTo>
                    <a:pt x="7" y="1150"/>
                    <a:pt x="25" y="1231"/>
                    <a:pt x="36" y="1261"/>
                  </a:cubicBezTo>
                  <a:cubicBezTo>
                    <a:pt x="44" y="1157"/>
                    <a:pt x="64" y="1055"/>
                    <a:pt x="91" y="945"/>
                  </a:cubicBezTo>
                  <a:lnTo>
                    <a:pt x="100" y="905"/>
                  </a:lnTo>
                  <a:cubicBezTo>
                    <a:pt x="100" y="905"/>
                    <a:pt x="113" y="852"/>
                    <a:pt x="129" y="799"/>
                  </a:cubicBezTo>
                  <a:cubicBezTo>
                    <a:pt x="146" y="748"/>
                    <a:pt x="167" y="697"/>
                    <a:pt x="167" y="697"/>
                  </a:cubicBezTo>
                  <a:cubicBezTo>
                    <a:pt x="273" y="425"/>
                    <a:pt x="481" y="158"/>
                    <a:pt x="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36"/>
            <p:cNvSpPr/>
            <p:nvPr/>
          </p:nvSpPr>
          <p:spPr>
            <a:xfrm>
              <a:off x="5515875" y="2463700"/>
              <a:ext cx="42400" cy="10175"/>
            </a:xfrm>
            <a:custGeom>
              <a:avLst/>
              <a:gdLst/>
              <a:ahLst/>
              <a:cxnLst/>
              <a:rect l="l" t="t" r="r" b="b"/>
              <a:pathLst>
                <a:path w="1696" h="407" extrusionOk="0">
                  <a:moveTo>
                    <a:pt x="1107" y="0"/>
                  </a:moveTo>
                  <a:cubicBezTo>
                    <a:pt x="1056" y="0"/>
                    <a:pt x="1005" y="3"/>
                    <a:pt x="952" y="9"/>
                  </a:cubicBezTo>
                  <a:cubicBezTo>
                    <a:pt x="843" y="23"/>
                    <a:pt x="734" y="42"/>
                    <a:pt x="632" y="70"/>
                  </a:cubicBezTo>
                  <a:cubicBezTo>
                    <a:pt x="632" y="70"/>
                    <a:pt x="574" y="84"/>
                    <a:pt x="517" y="103"/>
                  </a:cubicBezTo>
                  <a:cubicBezTo>
                    <a:pt x="461" y="119"/>
                    <a:pt x="405" y="141"/>
                    <a:pt x="405" y="141"/>
                  </a:cubicBezTo>
                  <a:cubicBezTo>
                    <a:pt x="359" y="156"/>
                    <a:pt x="267" y="205"/>
                    <a:pt x="184" y="261"/>
                  </a:cubicBezTo>
                  <a:cubicBezTo>
                    <a:pt x="100" y="316"/>
                    <a:pt x="26" y="379"/>
                    <a:pt x="0" y="407"/>
                  </a:cubicBezTo>
                  <a:cubicBezTo>
                    <a:pt x="111" y="354"/>
                    <a:pt x="225" y="306"/>
                    <a:pt x="351" y="261"/>
                  </a:cubicBezTo>
                  <a:lnTo>
                    <a:pt x="396" y="242"/>
                  </a:lnTo>
                  <a:cubicBezTo>
                    <a:pt x="396" y="242"/>
                    <a:pt x="458" y="220"/>
                    <a:pt x="519" y="198"/>
                  </a:cubicBezTo>
                  <a:cubicBezTo>
                    <a:pt x="581" y="178"/>
                    <a:pt x="645" y="162"/>
                    <a:pt x="645" y="162"/>
                  </a:cubicBezTo>
                  <a:cubicBezTo>
                    <a:pt x="867" y="102"/>
                    <a:pt x="1116" y="70"/>
                    <a:pt x="1354" y="70"/>
                  </a:cubicBezTo>
                  <a:cubicBezTo>
                    <a:pt x="1472" y="70"/>
                    <a:pt x="1588" y="78"/>
                    <a:pt x="1696" y="94"/>
                  </a:cubicBezTo>
                  <a:cubicBezTo>
                    <a:pt x="1606" y="52"/>
                    <a:pt x="1600" y="44"/>
                    <a:pt x="1423" y="23"/>
                  </a:cubicBezTo>
                  <a:cubicBezTo>
                    <a:pt x="1316" y="11"/>
                    <a:pt x="1213" y="0"/>
                    <a:pt x="1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36"/>
            <p:cNvSpPr/>
            <p:nvPr/>
          </p:nvSpPr>
          <p:spPr>
            <a:xfrm>
              <a:off x="5577100" y="2459550"/>
              <a:ext cx="38175" cy="23050"/>
            </a:xfrm>
            <a:custGeom>
              <a:avLst/>
              <a:gdLst/>
              <a:ahLst/>
              <a:cxnLst/>
              <a:rect l="l" t="t" r="r" b="b"/>
              <a:pathLst>
                <a:path w="1527" h="922" extrusionOk="0">
                  <a:moveTo>
                    <a:pt x="0" y="1"/>
                  </a:moveTo>
                  <a:cubicBezTo>
                    <a:pt x="118" y="44"/>
                    <a:pt x="236" y="91"/>
                    <a:pt x="362" y="148"/>
                  </a:cubicBezTo>
                  <a:lnTo>
                    <a:pt x="409" y="166"/>
                  </a:lnTo>
                  <a:cubicBezTo>
                    <a:pt x="409" y="166"/>
                    <a:pt x="471" y="192"/>
                    <a:pt x="531" y="220"/>
                  </a:cubicBezTo>
                  <a:cubicBezTo>
                    <a:pt x="593" y="248"/>
                    <a:pt x="652" y="280"/>
                    <a:pt x="652" y="280"/>
                  </a:cubicBezTo>
                  <a:cubicBezTo>
                    <a:pt x="968" y="442"/>
                    <a:pt x="1293" y="682"/>
                    <a:pt x="1526" y="922"/>
                  </a:cubicBezTo>
                  <a:cubicBezTo>
                    <a:pt x="1480" y="832"/>
                    <a:pt x="1479" y="822"/>
                    <a:pt x="1352" y="693"/>
                  </a:cubicBezTo>
                  <a:cubicBezTo>
                    <a:pt x="1236" y="578"/>
                    <a:pt x="1129" y="469"/>
                    <a:pt x="990" y="374"/>
                  </a:cubicBezTo>
                  <a:cubicBezTo>
                    <a:pt x="897" y="311"/>
                    <a:pt x="801" y="253"/>
                    <a:pt x="705" y="203"/>
                  </a:cubicBezTo>
                  <a:cubicBezTo>
                    <a:pt x="705" y="203"/>
                    <a:pt x="651" y="175"/>
                    <a:pt x="597" y="149"/>
                  </a:cubicBezTo>
                  <a:cubicBezTo>
                    <a:pt x="542" y="122"/>
                    <a:pt x="486" y="99"/>
                    <a:pt x="486" y="99"/>
                  </a:cubicBezTo>
                  <a:cubicBezTo>
                    <a:pt x="442" y="78"/>
                    <a:pt x="339" y="49"/>
                    <a:pt x="239" y="29"/>
                  </a:cubicBezTo>
                  <a:cubicBezTo>
                    <a:pt x="139" y="9"/>
                    <a:pt x="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36"/>
            <p:cNvSpPr/>
            <p:nvPr/>
          </p:nvSpPr>
          <p:spPr>
            <a:xfrm>
              <a:off x="5557300" y="245722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19" y="1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47" y="36"/>
                    <a:pt x="97" y="71"/>
                    <a:pt x="152" y="101"/>
                  </a:cubicBezTo>
                  <a:lnTo>
                    <a:pt x="174" y="110"/>
                  </a:lnTo>
                  <a:lnTo>
                    <a:pt x="289" y="160"/>
                  </a:lnTo>
                  <a:cubicBezTo>
                    <a:pt x="439" y="224"/>
                    <a:pt x="616" y="280"/>
                    <a:pt x="765" y="317"/>
                  </a:cubicBezTo>
                  <a:cubicBezTo>
                    <a:pt x="734" y="275"/>
                    <a:pt x="732" y="273"/>
                    <a:pt x="657" y="237"/>
                  </a:cubicBezTo>
                  <a:cubicBezTo>
                    <a:pt x="591" y="205"/>
                    <a:pt x="536" y="163"/>
                    <a:pt x="466" y="134"/>
                  </a:cubicBezTo>
                  <a:cubicBezTo>
                    <a:pt x="419" y="114"/>
                    <a:pt x="373" y="95"/>
                    <a:pt x="329" y="76"/>
                  </a:cubicBezTo>
                  <a:lnTo>
                    <a:pt x="229" y="33"/>
                  </a:lnTo>
                  <a:cubicBezTo>
                    <a:pt x="193" y="18"/>
                    <a:pt x="74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36"/>
            <p:cNvSpPr/>
            <p:nvPr/>
          </p:nvSpPr>
          <p:spPr>
            <a:xfrm>
              <a:off x="5548200" y="2479225"/>
              <a:ext cx="50850" cy="43100"/>
            </a:xfrm>
            <a:custGeom>
              <a:avLst/>
              <a:gdLst/>
              <a:ahLst/>
              <a:cxnLst/>
              <a:rect l="l" t="t" r="r" b="b"/>
              <a:pathLst>
                <a:path w="2034" h="1724" extrusionOk="0">
                  <a:moveTo>
                    <a:pt x="959" y="0"/>
                  </a:moveTo>
                  <a:cubicBezTo>
                    <a:pt x="861" y="0"/>
                    <a:pt x="762" y="11"/>
                    <a:pt x="661" y="35"/>
                  </a:cubicBezTo>
                  <a:cubicBezTo>
                    <a:pt x="444" y="91"/>
                    <a:pt x="232" y="214"/>
                    <a:pt x="116" y="408"/>
                  </a:cubicBezTo>
                  <a:cubicBezTo>
                    <a:pt x="116" y="408"/>
                    <a:pt x="100" y="434"/>
                    <a:pt x="79" y="478"/>
                  </a:cubicBezTo>
                  <a:cubicBezTo>
                    <a:pt x="60" y="520"/>
                    <a:pt x="39" y="579"/>
                    <a:pt x="28" y="640"/>
                  </a:cubicBezTo>
                  <a:cubicBezTo>
                    <a:pt x="1" y="761"/>
                    <a:pt x="12" y="885"/>
                    <a:pt x="12" y="885"/>
                  </a:cubicBezTo>
                  <a:cubicBezTo>
                    <a:pt x="15" y="986"/>
                    <a:pt x="73" y="1195"/>
                    <a:pt x="183" y="1362"/>
                  </a:cubicBezTo>
                  <a:cubicBezTo>
                    <a:pt x="290" y="1533"/>
                    <a:pt x="425" y="1671"/>
                    <a:pt x="480" y="1723"/>
                  </a:cubicBezTo>
                  <a:cubicBezTo>
                    <a:pt x="338" y="1525"/>
                    <a:pt x="197" y="1312"/>
                    <a:pt x="134" y="1057"/>
                  </a:cubicBezTo>
                  <a:lnTo>
                    <a:pt x="134" y="1056"/>
                  </a:lnTo>
                  <a:lnTo>
                    <a:pt x="123" y="1010"/>
                  </a:lnTo>
                  <a:cubicBezTo>
                    <a:pt x="118" y="987"/>
                    <a:pt x="114" y="963"/>
                    <a:pt x="114" y="963"/>
                  </a:cubicBezTo>
                  <a:cubicBezTo>
                    <a:pt x="114" y="963"/>
                    <a:pt x="90" y="836"/>
                    <a:pt x="109" y="710"/>
                  </a:cubicBezTo>
                  <a:cubicBezTo>
                    <a:pt x="123" y="584"/>
                    <a:pt x="185" y="473"/>
                    <a:pt x="185" y="473"/>
                  </a:cubicBezTo>
                  <a:cubicBezTo>
                    <a:pt x="264" y="330"/>
                    <a:pt x="409" y="221"/>
                    <a:pt x="573" y="159"/>
                  </a:cubicBezTo>
                  <a:cubicBezTo>
                    <a:pt x="711" y="104"/>
                    <a:pt x="864" y="81"/>
                    <a:pt x="1016" y="81"/>
                  </a:cubicBezTo>
                  <a:cubicBezTo>
                    <a:pt x="1044" y="81"/>
                    <a:pt x="1072" y="81"/>
                    <a:pt x="1100" y="83"/>
                  </a:cubicBezTo>
                  <a:cubicBezTo>
                    <a:pt x="1459" y="105"/>
                    <a:pt x="1802" y="265"/>
                    <a:pt x="2033" y="495"/>
                  </a:cubicBezTo>
                  <a:cubicBezTo>
                    <a:pt x="1975" y="417"/>
                    <a:pt x="1939" y="377"/>
                    <a:pt x="1884" y="330"/>
                  </a:cubicBezTo>
                  <a:cubicBezTo>
                    <a:pt x="1829" y="284"/>
                    <a:pt x="1755" y="225"/>
                    <a:pt x="1593" y="148"/>
                  </a:cubicBezTo>
                  <a:cubicBezTo>
                    <a:pt x="1391" y="57"/>
                    <a:pt x="1180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36"/>
            <p:cNvSpPr/>
            <p:nvPr/>
          </p:nvSpPr>
          <p:spPr>
            <a:xfrm>
              <a:off x="5572900" y="2502950"/>
              <a:ext cx="27750" cy="7075"/>
            </a:xfrm>
            <a:custGeom>
              <a:avLst/>
              <a:gdLst/>
              <a:ahLst/>
              <a:cxnLst/>
              <a:rect l="l" t="t" r="r" b="b"/>
              <a:pathLst>
                <a:path w="1110" h="283" extrusionOk="0">
                  <a:moveTo>
                    <a:pt x="608" y="1"/>
                  </a:moveTo>
                  <a:cubicBezTo>
                    <a:pt x="541" y="1"/>
                    <a:pt x="476" y="6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399" y="18"/>
                    <a:pt x="253" y="60"/>
                    <a:pt x="254" y="63"/>
                  </a:cubicBezTo>
                  <a:cubicBezTo>
                    <a:pt x="221" y="74"/>
                    <a:pt x="159" y="113"/>
                    <a:pt x="106" y="158"/>
                  </a:cubicBezTo>
                  <a:cubicBezTo>
                    <a:pt x="54" y="204"/>
                    <a:pt x="14" y="259"/>
                    <a:pt x="1" y="282"/>
                  </a:cubicBezTo>
                  <a:cubicBezTo>
                    <a:pt x="72" y="238"/>
                    <a:pt x="147" y="203"/>
                    <a:pt x="230" y="172"/>
                  </a:cubicBezTo>
                  <a:lnTo>
                    <a:pt x="259" y="159"/>
                  </a:lnTo>
                  <a:cubicBezTo>
                    <a:pt x="258" y="156"/>
                    <a:pt x="403" y="111"/>
                    <a:pt x="423" y="111"/>
                  </a:cubicBezTo>
                  <a:cubicBezTo>
                    <a:pt x="424" y="111"/>
                    <a:pt x="425" y="111"/>
                    <a:pt x="425" y="111"/>
                  </a:cubicBezTo>
                  <a:cubicBezTo>
                    <a:pt x="491" y="97"/>
                    <a:pt x="560" y="90"/>
                    <a:pt x="631" y="90"/>
                  </a:cubicBezTo>
                  <a:cubicBezTo>
                    <a:pt x="800" y="90"/>
                    <a:pt x="973" y="130"/>
                    <a:pt x="1109" y="208"/>
                  </a:cubicBezTo>
                  <a:cubicBezTo>
                    <a:pt x="1068" y="151"/>
                    <a:pt x="1067" y="142"/>
                    <a:pt x="956" y="90"/>
                  </a:cubicBezTo>
                  <a:cubicBezTo>
                    <a:pt x="855" y="46"/>
                    <a:pt x="757" y="7"/>
                    <a:pt x="641" y="1"/>
                  </a:cubicBezTo>
                  <a:cubicBezTo>
                    <a:pt x="630" y="1"/>
                    <a:pt x="619" y="1"/>
                    <a:pt x="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36"/>
            <p:cNvSpPr/>
            <p:nvPr/>
          </p:nvSpPr>
          <p:spPr>
            <a:xfrm>
              <a:off x="5579200" y="2528975"/>
              <a:ext cx="21225" cy="44225"/>
            </a:xfrm>
            <a:custGeom>
              <a:avLst/>
              <a:gdLst/>
              <a:ahLst/>
              <a:cxnLst/>
              <a:rect l="l" t="t" r="r" b="b"/>
              <a:pathLst>
                <a:path w="849" h="1769" extrusionOk="0">
                  <a:moveTo>
                    <a:pt x="849" y="0"/>
                  </a:moveTo>
                  <a:lnTo>
                    <a:pt x="849" y="0"/>
                  </a:lnTo>
                  <a:cubicBezTo>
                    <a:pt x="739" y="35"/>
                    <a:pt x="724" y="30"/>
                    <a:pt x="560" y="159"/>
                  </a:cubicBezTo>
                  <a:cubicBezTo>
                    <a:pt x="416" y="279"/>
                    <a:pt x="291" y="408"/>
                    <a:pt x="198" y="580"/>
                  </a:cubicBezTo>
                  <a:cubicBezTo>
                    <a:pt x="136" y="696"/>
                    <a:pt x="86" y="817"/>
                    <a:pt x="56" y="938"/>
                  </a:cubicBezTo>
                  <a:cubicBezTo>
                    <a:pt x="56" y="938"/>
                    <a:pt x="56" y="938"/>
                    <a:pt x="56" y="938"/>
                  </a:cubicBezTo>
                  <a:cubicBezTo>
                    <a:pt x="47" y="938"/>
                    <a:pt x="2" y="1215"/>
                    <a:pt x="7" y="1215"/>
                  </a:cubicBezTo>
                  <a:cubicBezTo>
                    <a:pt x="1" y="1272"/>
                    <a:pt x="9" y="1396"/>
                    <a:pt x="34" y="1511"/>
                  </a:cubicBezTo>
                  <a:cubicBezTo>
                    <a:pt x="60" y="1627"/>
                    <a:pt x="108" y="1730"/>
                    <a:pt x="129" y="1768"/>
                  </a:cubicBezTo>
                  <a:cubicBezTo>
                    <a:pt x="99" y="1629"/>
                    <a:pt x="87" y="1485"/>
                    <a:pt x="95" y="1330"/>
                  </a:cubicBezTo>
                  <a:lnTo>
                    <a:pt x="95" y="1273"/>
                  </a:lnTo>
                  <a:cubicBezTo>
                    <a:pt x="95" y="1273"/>
                    <a:pt x="96" y="1255"/>
                    <a:pt x="99" y="1227"/>
                  </a:cubicBezTo>
                  <a:cubicBezTo>
                    <a:pt x="102" y="1197"/>
                    <a:pt x="105" y="1160"/>
                    <a:pt x="111" y="1123"/>
                  </a:cubicBezTo>
                  <a:cubicBezTo>
                    <a:pt x="118" y="1085"/>
                    <a:pt x="125" y="1048"/>
                    <a:pt x="131" y="1020"/>
                  </a:cubicBezTo>
                  <a:cubicBezTo>
                    <a:pt x="137" y="993"/>
                    <a:pt x="142" y="975"/>
                    <a:pt x="142" y="975"/>
                  </a:cubicBezTo>
                  <a:cubicBezTo>
                    <a:pt x="193" y="781"/>
                    <a:pt x="279" y="581"/>
                    <a:pt x="404" y="411"/>
                  </a:cubicBezTo>
                  <a:cubicBezTo>
                    <a:pt x="527" y="242"/>
                    <a:pt x="684" y="98"/>
                    <a:pt x="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36"/>
            <p:cNvSpPr/>
            <p:nvPr/>
          </p:nvSpPr>
          <p:spPr>
            <a:xfrm>
              <a:off x="5587825" y="2538700"/>
              <a:ext cx="8400" cy="19075"/>
            </a:xfrm>
            <a:custGeom>
              <a:avLst/>
              <a:gdLst/>
              <a:ahLst/>
              <a:cxnLst/>
              <a:rect l="l" t="t" r="r" b="b"/>
              <a:pathLst>
                <a:path w="336" h="763" extrusionOk="0">
                  <a:moveTo>
                    <a:pt x="336" y="1"/>
                  </a:moveTo>
                  <a:cubicBezTo>
                    <a:pt x="289" y="22"/>
                    <a:pt x="285" y="24"/>
                    <a:pt x="235" y="93"/>
                  </a:cubicBezTo>
                  <a:cubicBezTo>
                    <a:pt x="192" y="154"/>
                    <a:pt x="143" y="207"/>
                    <a:pt x="110" y="279"/>
                  </a:cubicBezTo>
                  <a:cubicBezTo>
                    <a:pt x="88" y="326"/>
                    <a:pt x="69" y="375"/>
                    <a:pt x="52" y="421"/>
                  </a:cubicBezTo>
                  <a:lnTo>
                    <a:pt x="33" y="475"/>
                  </a:lnTo>
                  <a:cubicBezTo>
                    <a:pt x="25" y="502"/>
                    <a:pt x="16" y="528"/>
                    <a:pt x="16" y="528"/>
                  </a:cubicBezTo>
                  <a:cubicBezTo>
                    <a:pt x="1" y="574"/>
                    <a:pt x="8" y="727"/>
                    <a:pt x="26" y="763"/>
                  </a:cubicBezTo>
                  <a:cubicBezTo>
                    <a:pt x="53" y="696"/>
                    <a:pt x="76" y="638"/>
                    <a:pt x="94" y="596"/>
                  </a:cubicBezTo>
                  <a:lnTo>
                    <a:pt x="94" y="595"/>
                  </a:lnTo>
                  <a:lnTo>
                    <a:pt x="99" y="574"/>
                  </a:lnTo>
                  <a:lnTo>
                    <a:pt x="116" y="515"/>
                  </a:lnTo>
                  <a:cubicBezTo>
                    <a:pt x="127" y="486"/>
                    <a:pt x="137" y="458"/>
                    <a:pt x="137" y="458"/>
                  </a:cubicBezTo>
                  <a:cubicBezTo>
                    <a:pt x="191" y="306"/>
                    <a:pt x="263" y="138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36"/>
            <p:cNvSpPr/>
            <p:nvPr/>
          </p:nvSpPr>
          <p:spPr>
            <a:xfrm>
              <a:off x="5600200" y="2540850"/>
              <a:ext cx="23400" cy="29400"/>
            </a:xfrm>
            <a:custGeom>
              <a:avLst/>
              <a:gdLst/>
              <a:ahLst/>
              <a:cxnLst/>
              <a:rect l="l" t="t" r="r" b="b"/>
              <a:pathLst>
                <a:path w="936" h="1176" extrusionOk="0">
                  <a:moveTo>
                    <a:pt x="217" y="0"/>
                  </a:moveTo>
                  <a:cubicBezTo>
                    <a:pt x="123" y="83"/>
                    <a:pt x="47" y="200"/>
                    <a:pt x="16" y="343"/>
                  </a:cubicBezTo>
                  <a:lnTo>
                    <a:pt x="9" y="396"/>
                  </a:lnTo>
                  <a:cubicBezTo>
                    <a:pt x="9" y="396"/>
                    <a:pt x="1" y="466"/>
                    <a:pt x="5" y="538"/>
                  </a:cubicBezTo>
                  <a:cubicBezTo>
                    <a:pt x="10" y="609"/>
                    <a:pt x="30" y="678"/>
                    <a:pt x="30" y="678"/>
                  </a:cubicBezTo>
                  <a:cubicBezTo>
                    <a:pt x="76" y="864"/>
                    <a:pt x="223" y="1031"/>
                    <a:pt x="400" y="1108"/>
                  </a:cubicBezTo>
                  <a:cubicBezTo>
                    <a:pt x="496" y="1154"/>
                    <a:pt x="600" y="1176"/>
                    <a:pt x="700" y="1176"/>
                  </a:cubicBezTo>
                  <a:cubicBezTo>
                    <a:pt x="784" y="1176"/>
                    <a:pt x="864" y="1161"/>
                    <a:pt x="935" y="1133"/>
                  </a:cubicBezTo>
                  <a:lnTo>
                    <a:pt x="935" y="1133"/>
                  </a:lnTo>
                  <a:cubicBezTo>
                    <a:pt x="924" y="1134"/>
                    <a:pt x="915" y="1134"/>
                    <a:pt x="906" y="1134"/>
                  </a:cubicBezTo>
                  <a:cubicBezTo>
                    <a:pt x="882" y="1134"/>
                    <a:pt x="864" y="1133"/>
                    <a:pt x="844" y="1133"/>
                  </a:cubicBezTo>
                  <a:cubicBezTo>
                    <a:pt x="837" y="1133"/>
                    <a:pt x="830" y="1133"/>
                    <a:pt x="823" y="1133"/>
                  </a:cubicBezTo>
                  <a:cubicBezTo>
                    <a:pt x="817" y="1133"/>
                    <a:pt x="810" y="1133"/>
                    <a:pt x="804" y="1133"/>
                  </a:cubicBezTo>
                  <a:cubicBezTo>
                    <a:pt x="792" y="1133"/>
                    <a:pt x="779" y="1133"/>
                    <a:pt x="763" y="1133"/>
                  </a:cubicBezTo>
                  <a:cubicBezTo>
                    <a:pt x="736" y="1133"/>
                    <a:pt x="703" y="1132"/>
                    <a:pt x="657" y="1126"/>
                  </a:cubicBezTo>
                  <a:cubicBezTo>
                    <a:pt x="505" y="1100"/>
                    <a:pt x="381" y="1022"/>
                    <a:pt x="273" y="917"/>
                  </a:cubicBezTo>
                  <a:cubicBezTo>
                    <a:pt x="200" y="847"/>
                    <a:pt x="149" y="757"/>
                    <a:pt x="122" y="664"/>
                  </a:cubicBezTo>
                  <a:cubicBezTo>
                    <a:pt x="122" y="664"/>
                    <a:pt x="106" y="611"/>
                    <a:pt x="100" y="557"/>
                  </a:cubicBezTo>
                  <a:cubicBezTo>
                    <a:pt x="93" y="502"/>
                    <a:pt x="97" y="448"/>
                    <a:pt x="97" y="448"/>
                  </a:cubicBezTo>
                  <a:cubicBezTo>
                    <a:pt x="97" y="402"/>
                    <a:pt x="100" y="306"/>
                    <a:pt x="125" y="213"/>
                  </a:cubicBezTo>
                  <a:cubicBezTo>
                    <a:pt x="149" y="120"/>
                    <a:pt x="199" y="35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36"/>
            <p:cNvSpPr/>
            <p:nvPr/>
          </p:nvSpPr>
          <p:spPr>
            <a:xfrm>
              <a:off x="5532875" y="2545025"/>
              <a:ext cx="34300" cy="29550"/>
            </a:xfrm>
            <a:custGeom>
              <a:avLst/>
              <a:gdLst/>
              <a:ahLst/>
              <a:cxnLst/>
              <a:rect l="l" t="t" r="r" b="b"/>
              <a:pathLst>
                <a:path w="1372" h="1182" extrusionOk="0">
                  <a:moveTo>
                    <a:pt x="1372" y="1"/>
                  </a:moveTo>
                  <a:lnTo>
                    <a:pt x="1372" y="1"/>
                  </a:lnTo>
                  <a:cubicBezTo>
                    <a:pt x="1320" y="97"/>
                    <a:pt x="1326" y="106"/>
                    <a:pt x="1249" y="278"/>
                  </a:cubicBezTo>
                  <a:cubicBezTo>
                    <a:pt x="1177" y="431"/>
                    <a:pt x="1074" y="550"/>
                    <a:pt x="957" y="673"/>
                  </a:cubicBezTo>
                  <a:cubicBezTo>
                    <a:pt x="878" y="755"/>
                    <a:pt x="792" y="831"/>
                    <a:pt x="700" y="890"/>
                  </a:cubicBezTo>
                  <a:cubicBezTo>
                    <a:pt x="700" y="890"/>
                    <a:pt x="649" y="924"/>
                    <a:pt x="594" y="952"/>
                  </a:cubicBezTo>
                  <a:cubicBezTo>
                    <a:pt x="568" y="968"/>
                    <a:pt x="540" y="981"/>
                    <a:pt x="519" y="990"/>
                  </a:cubicBezTo>
                  <a:cubicBezTo>
                    <a:pt x="498" y="1000"/>
                    <a:pt x="484" y="1006"/>
                    <a:pt x="484" y="1006"/>
                  </a:cubicBezTo>
                  <a:cubicBezTo>
                    <a:pt x="439" y="1028"/>
                    <a:pt x="343" y="1073"/>
                    <a:pt x="244" y="1110"/>
                  </a:cubicBezTo>
                  <a:cubicBezTo>
                    <a:pt x="144" y="1146"/>
                    <a:pt x="42" y="1167"/>
                    <a:pt x="0" y="1179"/>
                  </a:cubicBezTo>
                  <a:cubicBezTo>
                    <a:pt x="26" y="1181"/>
                    <a:pt x="52" y="1182"/>
                    <a:pt x="78" y="1182"/>
                  </a:cubicBezTo>
                  <a:cubicBezTo>
                    <a:pt x="189" y="1182"/>
                    <a:pt x="304" y="1166"/>
                    <a:pt x="423" y="1130"/>
                  </a:cubicBezTo>
                  <a:lnTo>
                    <a:pt x="476" y="1111"/>
                  </a:lnTo>
                  <a:cubicBezTo>
                    <a:pt x="476" y="1111"/>
                    <a:pt x="544" y="1081"/>
                    <a:pt x="611" y="1048"/>
                  </a:cubicBezTo>
                  <a:cubicBezTo>
                    <a:pt x="644" y="1031"/>
                    <a:pt x="676" y="1013"/>
                    <a:pt x="701" y="999"/>
                  </a:cubicBezTo>
                  <a:cubicBezTo>
                    <a:pt x="725" y="984"/>
                    <a:pt x="740" y="974"/>
                    <a:pt x="740" y="974"/>
                  </a:cubicBezTo>
                  <a:cubicBezTo>
                    <a:pt x="905" y="866"/>
                    <a:pt x="1061" y="719"/>
                    <a:pt x="1169" y="545"/>
                  </a:cubicBezTo>
                  <a:cubicBezTo>
                    <a:pt x="1281" y="372"/>
                    <a:pt x="1349" y="178"/>
                    <a:pt x="1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36"/>
            <p:cNvSpPr/>
            <p:nvPr/>
          </p:nvSpPr>
          <p:spPr>
            <a:xfrm>
              <a:off x="5545750" y="2550625"/>
              <a:ext cx="11725" cy="10950"/>
            </a:xfrm>
            <a:custGeom>
              <a:avLst/>
              <a:gdLst/>
              <a:ahLst/>
              <a:cxnLst/>
              <a:rect l="l" t="t" r="r" b="b"/>
              <a:pathLst>
                <a:path w="469" h="438" extrusionOk="0">
                  <a:moveTo>
                    <a:pt x="468" y="1"/>
                  </a:moveTo>
                  <a:cubicBezTo>
                    <a:pt x="425" y="5"/>
                    <a:pt x="423" y="6"/>
                    <a:pt x="372" y="46"/>
                  </a:cubicBezTo>
                  <a:cubicBezTo>
                    <a:pt x="328" y="81"/>
                    <a:pt x="277" y="103"/>
                    <a:pt x="235" y="143"/>
                  </a:cubicBezTo>
                  <a:cubicBezTo>
                    <a:pt x="206" y="170"/>
                    <a:pt x="177" y="196"/>
                    <a:pt x="149" y="221"/>
                  </a:cubicBezTo>
                  <a:lnTo>
                    <a:pt x="87" y="277"/>
                  </a:lnTo>
                  <a:cubicBezTo>
                    <a:pt x="62" y="301"/>
                    <a:pt x="6" y="405"/>
                    <a:pt x="0" y="437"/>
                  </a:cubicBezTo>
                  <a:cubicBezTo>
                    <a:pt x="42" y="418"/>
                    <a:pt x="83" y="396"/>
                    <a:pt x="124" y="368"/>
                  </a:cubicBezTo>
                  <a:lnTo>
                    <a:pt x="137" y="356"/>
                  </a:lnTo>
                  <a:lnTo>
                    <a:pt x="209" y="292"/>
                  </a:lnTo>
                  <a:cubicBezTo>
                    <a:pt x="304" y="207"/>
                    <a:pt x="397" y="98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36"/>
            <p:cNvSpPr/>
            <p:nvPr/>
          </p:nvSpPr>
          <p:spPr>
            <a:xfrm>
              <a:off x="5537425" y="2531750"/>
              <a:ext cx="22775" cy="6650"/>
            </a:xfrm>
            <a:custGeom>
              <a:avLst/>
              <a:gdLst/>
              <a:ahLst/>
              <a:cxnLst/>
              <a:rect l="l" t="t" r="r" b="b"/>
              <a:pathLst>
                <a:path w="911" h="266" extrusionOk="0">
                  <a:moveTo>
                    <a:pt x="893" y="1"/>
                  </a:moveTo>
                  <a:cubicBezTo>
                    <a:pt x="850" y="1"/>
                    <a:pt x="839" y="6"/>
                    <a:pt x="762" y="34"/>
                  </a:cubicBezTo>
                  <a:cubicBezTo>
                    <a:pt x="683" y="63"/>
                    <a:pt x="606" y="73"/>
                    <a:pt x="526" y="99"/>
                  </a:cubicBezTo>
                  <a:cubicBezTo>
                    <a:pt x="472" y="115"/>
                    <a:pt x="417" y="131"/>
                    <a:pt x="363" y="142"/>
                  </a:cubicBezTo>
                  <a:lnTo>
                    <a:pt x="304" y="154"/>
                  </a:lnTo>
                  <a:cubicBezTo>
                    <a:pt x="275" y="160"/>
                    <a:pt x="244" y="165"/>
                    <a:pt x="244" y="165"/>
                  </a:cubicBezTo>
                  <a:cubicBezTo>
                    <a:pt x="196" y="175"/>
                    <a:pt x="39" y="232"/>
                    <a:pt x="0" y="253"/>
                  </a:cubicBezTo>
                  <a:cubicBezTo>
                    <a:pt x="53" y="261"/>
                    <a:pt x="108" y="266"/>
                    <a:pt x="166" y="266"/>
                  </a:cubicBezTo>
                  <a:cubicBezTo>
                    <a:pt x="180" y="266"/>
                    <a:pt x="194" y="265"/>
                    <a:pt x="209" y="265"/>
                  </a:cubicBezTo>
                  <a:lnTo>
                    <a:pt x="236" y="260"/>
                  </a:lnTo>
                  <a:lnTo>
                    <a:pt x="307" y="248"/>
                  </a:lnTo>
                  <a:lnTo>
                    <a:pt x="379" y="233"/>
                  </a:lnTo>
                  <a:cubicBezTo>
                    <a:pt x="567" y="194"/>
                    <a:pt x="766" y="101"/>
                    <a:pt x="911" y="1"/>
                  </a:cubicBezTo>
                  <a:cubicBezTo>
                    <a:pt x="904" y="1"/>
                    <a:pt x="898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6"/>
            <p:cNvSpPr/>
            <p:nvPr/>
          </p:nvSpPr>
          <p:spPr>
            <a:xfrm>
              <a:off x="5506550" y="2389550"/>
              <a:ext cx="31650" cy="13575"/>
            </a:xfrm>
            <a:custGeom>
              <a:avLst/>
              <a:gdLst/>
              <a:ahLst/>
              <a:cxnLst/>
              <a:rect l="l" t="t" r="r" b="b"/>
              <a:pathLst>
                <a:path w="1266" h="543" extrusionOk="0">
                  <a:moveTo>
                    <a:pt x="61" y="1"/>
                  </a:moveTo>
                  <a:cubicBezTo>
                    <a:pt x="34" y="1"/>
                    <a:pt x="13" y="2"/>
                    <a:pt x="0" y="4"/>
                  </a:cubicBezTo>
                  <a:cubicBezTo>
                    <a:pt x="107" y="42"/>
                    <a:pt x="204" y="77"/>
                    <a:pt x="282" y="105"/>
                  </a:cubicBezTo>
                  <a:lnTo>
                    <a:pt x="284" y="105"/>
                  </a:lnTo>
                  <a:lnTo>
                    <a:pt x="320" y="116"/>
                  </a:lnTo>
                  <a:cubicBezTo>
                    <a:pt x="320" y="116"/>
                    <a:pt x="369" y="131"/>
                    <a:pt x="418" y="147"/>
                  </a:cubicBezTo>
                  <a:cubicBezTo>
                    <a:pt x="466" y="164"/>
                    <a:pt x="515" y="182"/>
                    <a:pt x="515" y="182"/>
                  </a:cubicBezTo>
                  <a:cubicBezTo>
                    <a:pt x="769" y="277"/>
                    <a:pt x="1046" y="410"/>
                    <a:pt x="1265" y="543"/>
                  </a:cubicBezTo>
                  <a:cubicBezTo>
                    <a:pt x="1219" y="478"/>
                    <a:pt x="1217" y="473"/>
                    <a:pt x="1102" y="394"/>
                  </a:cubicBezTo>
                  <a:cubicBezTo>
                    <a:pt x="998" y="324"/>
                    <a:pt x="905" y="253"/>
                    <a:pt x="789" y="198"/>
                  </a:cubicBezTo>
                  <a:cubicBezTo>
                    <a:pt x="711" y="161"/>
                    <a:pt x="633" y="128"/>
                    <a:pt x="555" y="98"/>
                  </a:cubicBezTo>
                  <a:cubicBezTo>
                    <a:pt x="555" y="98"/>
                    <a:pt x="512" y="83"/>
                    <a:pt x="468" y="67"/>
                  </a:cubicBezTo>
                  <a:cubicBezTo>
                    <a:pt x="425" y="51"/>
                    <a:pt x="380" y="38"/>
                    <a:pt x="380" y="38"/>
                  </a:cubicBezTo>
                  <a:cubicBezTo>
                    <a:pt x="324" y="17"/>
                    <a:pt x="158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36"/>
            <p:cNvSpPr/>
            <p:nvPr/>
          </p:nvSpPr>
          <p:spPr>
            <a:xfrm>
              <a:off x="5503625" y="2350650"/>
              <a:ext cx="31000" cy="31575"/>
            </a:xfrm>
            <a:custGeom>
              <a:avLst/>
              <a:gdLst/>
              <a:ahLst/>
              <a:cxnLst/>
              <a:rect l="l" t="t" r="r" b="b"/>
              <a:pathLst>
                <a:path w="1240" h="1263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7"/>
                    <a:pt x="128" y="214"/>
                    <a:pt x="210" y="323"/>
                  </a:cubicBezTo>
                  <a:lnTo>
                    <a:pt x="210" y="324"/>
                  </a:lnTo>
                  <a:lnTo>
                    <a:pt x="243" y="363"/>
                  </a:lnTo>
                  <a:cubicBezTo>
                    <a:pt x="243" y="363"/>
                    <a:pt x="286" y="414"/>
                    <a:pt x="329" y="465"/>
                  </a:cubicBezTo>
                  <a:cubicBezTo>
                    <a:pt x="375" y="515"/>
                    <a:pt x="419" y="564"/>
                    <a:pt x="419" y="564"/>
                  </a:cubicBezTo>
                  <a:cubicBezTo>
                    <a:pt x="657" y="828"/>
                    <a:pt x="965" y="1083"/>
                    <a:pt x="1240" y="1263"/>
                  </a:cubicBezTo>
                  <a:cubicBezTo>
                    <a:pt x="1179" y="1183"/>
                    <a:pt x="1175" y="1180"/>
                    <a:pt x="1043" y="1064"/>
                  </a:cubicBezTo>
                  <a:cubicBezTo>
                    <a:pt x="925" y="959"/>
                    <a:pt x="830" y="849"/>
                    <a:pt x="715" y="737"/>
                  </a:cubicBezTo>
                  <a:cubicBezTo>
                    <a:pt x="638" y="662"/>
                    <a:pt x="564" y="586"/>
                    <a:pt x="495" y="510"/>
                  </a:cubicBezTo>
                  <a:cubicBezTo>
                    <a:pt x="495" y="510"/>
                    <a:pt x="456" y="467"/>
                    <a:pt x="417" y="424"/>
                  </a:cubicBezTo>
                  <a:cubicBezTo>
                    <a:pt x="380" y="381"/>
                    <a:pt x="342" y="337"/>
                    <a:pt x="342" y="337"/>
                  </a:cubicBezTo>
                  <a:cubicBezTo>
                    <a:pt x="279" y="267"/>
                    <a:pt x="59" y="5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36"/>
            <p:cNvSpPr/>
            <p:nvPr/>
          </p:nvSpPr>
          <p:spPr>
            <a:xfrm>
              <a:off x="5435750" y="2487250"/>
              <a:ext cx="39350" cy="10400"/>
            </a:xfrm>
            <a:custGeom>
              <a:avLst/>
              <a:gdLst/>
              <a:ahLst/>
              <a:cxnLst/>
              <a:rect l="l" t="t" r="r" b="b"/>
              <a:pathLst>
                <a:path w="1574" h="416" extrusionOk="0">
                  <a:moveTo>
                    <a:pt x="1574" y="1"/>
                  </a:moveTo>
                  <a:cubicBezTo>
                    <a:pt x="1486" y="39"/>
                    <a:pt x="1485" y="46"/>
                    <a:pt x="1344" y="129"/>
                  </a:cubicBezTo>
                  <a:cubicBezTo>
                    <a:pt x="1216" y="200"/>
                    <a:pt x="1085" y="236"/>
                    <a:pt x="943" y="273"/>
                  </a:cubicBezTo>
                  <a:cubicBezTo>
                    <a:pt x="848" y="298"/>
                    <a:pt x="751" y="316"/>
                    <a:pt x="657" y="320"/>
                  </a:cubicBezTo>
                  <a:cubicBezTo>
                    <a:pt x="657" y="320"/>
                    <a:pt x="615" y="323"/>
                    <a:pt x="568" y="323"/>
                  </a:cubicBezTo>
                  <a:cubicBezTo>
                    <a:pt x="562" y="323"/>
                    <a:pt x="556" y="323"/>
                    <a:pt x="550" y="323"/>
                  </a:cubicBezTo>
                  <a:cubicBezTo>
                    <a:pt x="545" y="323"/>
                    <a:pt x="540" y="323"/>
                    <a:pt x="535" y="323"/>
                  </a:cubicBezTo>
                  <a:cubicBezTo>
                    <a:pt x="487" y="323"/>
                    <a:pt x="444" y="319"/>
                    <a:pt x="444" y="319"/>
                  </a:cubicBezTo>
                  <a:cubicBezTo>
                    <a:pt x="400" y="317"/>
                    <a:pt x="308" y="313"/>
                    <a:pt x="218" y="306"/>
                  </a:cubicBezTo>
                  <a:cubicBezTo>
                    <a:pt x="126" y="297"/>
                    <a:pt x="37" y="280"/>
                    <a:pt x="0" y="277"/>
                  </a:cubicBezTo>
                  <a:lnTo>
                    <a:pt x="0" y="277"/>
                  </a:lnTo>
                  <a:cubicBezTo>
                    <a:pt x="103" y="332"/>
                    <a:pt x="217" y="376"/>
                    <a:pt x="346" y="400"/>
                  </a:cubicBezTo>
                  <a:lnTo>
                    <a:pt x="394" y="406"/>
                  </a:lnTo>
                  <a:cubicBezTo>
                    <a:pt x="394" y="406"/>
                    <a:pt x="458" y="412"/>
                    <a:pt x="523" y="415"/>
                  </a:cubicBezTo>
                  <a:lnTo>
                    <a:pt x="611" y="415"/>
                  </a:lnTo>
                  <a:cubicBezTo>
                    <a:pt x="635" y="414"/>
                    <a:pt x="651" y="413"/>
                    <a:pt x="651" y="413"/>
                  </a:cubicBezTo>
                  <a:cubicBezTo>
                    <a:pt x="821" y="403"/>
                    <a:pt x="1001" y="363"/>
                    <a:pt x="1162" y="287"/>
                  </a:cubicBezTo>
                  <a:cubicBezTo>
                    <a:pt x="1323" y="215"/>
                    <a:pt x="1465" y="112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36"/>
            <p:cNvSpPr/>
            <p:nvPr/>
          </p:nvSpPr>
          <p:spPr>
            <a:xfrm>
              <a:off x="5419625" y="2508950"/>
              <a:ext cx="43375" cy="12000"/>
            </a:xfrm>
            <a:custGeom>
              <a:avLst/>
              <a:gdLst/>
              <a:ahLst/>
              <a:cxnLst/>
              <a:rect l="l" t="t" r="r" b="b"/>
              <a:pathLst>
                <a:path w="1735" h="48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10"/>
                    <a:pt x="173" y="214"/>
                    <a:pt x="299" y="298"/>
                  </a:cubicBezTo>
                  <a:lnTo>
                    <a:pt x="348" y="326"/>
                  </a:lnTo>
                  <a:cubicBezTo>
                    <a:pt x="348" y="326"/>
                    <a:pt x="414" y="361"/>
                    <a:pt x="482" y="389"/>
                  </a:cubicBezTo>
                  <a:cubicBezTo>
                    <a:pt x="551" y="419"/>
                    <a:pt x="624" y="437"/>
                    <a:pt x="624" y="437"/>
                  </a:cubicBezTo>
                  <a:cubicBezTo>
                    <a:pt x="721" y="465"/>
                    <a:pt x="825" y="479"/>
                    <a:pt x="930" y="479"/>
                  </a:cubicBezTo>
                  <a:cubicBezTo>
                    <a:pt x="1031" y="479"/>
                    <a:pt x="1132" y="467"/>
                    <a:pt x="1228" y="441"/>
                  </a:cubicBezTo>
                  <a:cubicBezTo>
                    <a:pt x="1426" y="391"/>
                    <a:pt x="1603" y="288"/>
                    <a:pt x="1734" y="167"/>
                  </a:cubicBezTo>
                  <a:lnTo>
                    <a:pt x="1734" y="167"/>
                  </a:lnTo>
                  <a:cubicBezTo>
                    <a:pt x="1635" y="209"/>
                    <a:pt x="1633" y="217"/>
                    <a:pt x="1464" y="298"/>
                  </a:cubicBezTo>
                  <a:cubicBezTo>
                    <a:pt x="1309" y="363"/>
                    <a:pt x="1155" y="382"/>
                    <a:pt x="988" y="388"/>
                  </a:cubicBezTo>
                  <a:cubicBezTo>
                    <a:pt x="975" y="389"/>
                    <a:pt x="961" y="389"/>
                    <a:pt x="948" y="389"/>
                  </a:cubicBezTo>
                  <a:cubicBezTo>
                    <a:pt x="849" y="389"/>
                    <a:pt x="751" y="375"/>
                    <a:pt x="659" y="352"/>
                  </a:cubicBezTo>
                  <a:cubicBezTo>
                    <a:pt x="659" y="352"/>
                    <a:pt x="601" y="336"/>
                    <a:pt x="544" y="315"/>
                  </a:cubicBezTo>
                  <a:cubicBezTo>
                    <a:pt x="487" y="293"/>
                    <a:pt x="433" y="266"/>
                    <a:pt x="433" y="266"/>
                  </a:cubicBezTo>
                  <a:cubicBezTo>
                    <a:pt x="389" y="245"/>
                    <a:pt x="293" y="201"/>
                    <a:pt x="203" y="146"/>
                  </a:cubicBezTo>
                  <a:cubicBezTo>
                    <a:pt x="114" y="92"/>
                    <a:pt x="34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36"/>
            <p:cNvSpPr/>
            <p:nvPr/>
          </p:nvSpPr>
          <p:spPr>
            <a:xfrm>
              <a:off x="5416050" y="2508850"/>
              <a:ext cx="26375" cy="17925"/>
            </a:xfrm>
            <a:custGeom>
              <a:avLst/>
              <a:gdLst/>
              <a:ahLst/>
              <a:cxnLst/>
              <a:rect l="l" t="t" r="r" b="b"/>
              <a:pathLst>
                <a:path w="1055" h="717" extrusionOk="0">
                  <a:moveTo>
                    <a:pt x="0" y="1"/>
                  </a:moveTo>
                  <a:cubicBezTo>
                    <a:pt x="17" y="94"/>
                    <a:pt x="50" y="189"/>
                    <a:pt x="107" y="282"/>
                  </a:cubicBezTo>
                  <a:lnTo>
                    <a:pt x="130" y="313"/>
                  </a:lnTo>
                  <a:cubicBezTo>
                    <a:pt x="130" y="313"/>
                    <a:pt x="162" y="354"/>
                    <a:pt x="198" y="395"/>
                  </a:cubicBezTo>
                  <a:cubicBezTo>
                    <a:pt x="234" y="432"/>
                    <a:pt x="274" y="468"/>
                    <a:pt x="274" y="468"/>
                  </a:cubicBezTo>
                  <a:cubicBezTo>
                    <a:pt x="377" y="560"/>
                    <a:pt x="508" y="638"/>
                    <a:pt x="647" y="677"/>
                  </a:cubicBezTo>
                  <a:cubicBezTo>
                    <a:pt x="737" y="704"/>
                    <a:pt x="829" y="717"/>
                    <a:pt x="917" y="717"/>
                  </a:cubicBezTo>
                  <a:cubicBezTo>
                    <a:pt x="965" y="717"/>
                    <a:pt x="1011" y="713"/>
                    <a:pt x="1054" y="706"/>
                  </a:cubicBezTo>
                  <a:cubicBezTo>
                    <a:pt x="979" y="681"/>
                    <a:pt x="975" y="686"/>
                    <a:pt x="846" y="665"/>
                  </a:cubicBezTo>
                  <a:cubicBezTo>
                    <a:pt x="730" y="642"/>
                    <a:pt x="635" y="590"/>
                    <a:pt x="531" y="536"/>
                  </a:cubicBezTo>
                  <a:cubicBezTo>
                    <a:pt x="462" y="498"/>
                    <a:pt x="396" y="455"/>
                    <a:pt x="341" y="404"/>
                  </a:cubicBezTo>
                  <a:cubicBezTo>
                    <a:pt x="341" y="404"/>
                    <a:pt x="308" y="377"/>
                    <a:pt x="279" y="346"/>
                  </a:cubicBezTo>
                  <a:cubicBezTo>
                    <a:pt x="249" y="317"/>
                    <a:pt x="223" y="283"/>
                    <a:pt x="223" y="283"/>
                  </a:cubicBezTo>
                  <a:cubicBezTo>
                    <a:pt x="200" y="257"/>
                    <a:pt x="150" y="203"/>
                    <a:pt x="104" y="146"/>
                  </a:cubicBezTo>
                  <a:cubicBezTo>
                    <a:pt x="58" y="88"/>
                    <a:pt x="19" y="2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36"/>
            <p:cNvSpPr/>
            <p:nvPr/>
          </p:nvSpPr>
          <p:spPr>
            <a:xfrm>
              <a:off x="5292725" y="2534025"/>
              <a:ext cx="91475" cy="18125"/>
            </a:xfrm>
            <a:custGeom>
              <a:avLst/>
              <a:gdLst/>
              <a:ahLst/>
              <a:cxnLst/>
              <a:rect l="l" t="t" r="r" b="b"/>
              <a:pathLst>
                <a:path w="3659" h="725" extrusionOk="0">
                  <a:moveTo>
                    <a:pt x="3658" y="1"/>
                  </a:moveTo>
                  <a:cubicBezTo>
                    <a:pt x="3557" y="65"/>
                    <a:pt x="3505" y="98"/>
                    <a:pt x="3451" y="133"/>
                  </a:cubicBezTo>
                  <a:cubicBezTo>
                    <a:pt x="3382" y="173"/>
                    <a:pt x="3300" y="232"/>
                    <a:pt x="3128" y="322"/>
                  </a:cubicBezTo>
                  <a:cubicBezTo>
                    <a:pt x="2817" y="480"/>
                    <a:pt x="2502" y="562"/>
                    <a:pt x="2152" y="609"/>
                  </a:cubicBezTo>
                  <a:cubicBezTo>
                    <a:pt x="2036" y="625"/>
                    <a:pt x="1919" y="632"/>
                    <a:pt x="1803" y="632"/>
                  </a:cubicBezTo>
                  <a:cubicBezTo>
                    <a:pt x="1684" y="632"/>
                    <a:pt x="1567" y="625"/>
                    <a:pt x="1453" y="610"/>
                  </a:cubicBezTo>
                  <a:cubicBezTo>
                    <a:pt x="1453" y="610"/>
                    <a:pt x="1327" y="595"/>
                    <a:pt x="1203" y="566"/>
                  </a:cubicBezTo>
                  <a:cubicBezTo>
                    <a:pt x="1078" y="540"/>
                    <a:pt x="956" y="500"/>
                    <a:pt x="956" y="500"/>
                  </a:cubicBezTo>
                  <a:cubicBezTo>
                    <a:pt x="857" y="471"/>
                    <a:pt x="646" y="403"/>
                    <a:pt x="449" y="310"/>
                  </a:cubicBezTo>
                  <a:cubicBezTo>
                    <a:pt x="251" y="219"/>
                    <a:pt x="71" y="101"/>
                    <a:pt x="0" y="58"/>
                  </a:cubicBezTo>
                  <a:lnTo>
                    <a:pt x="0" y="58"/>
                  </a:lnTo>
                  <a:cubicBezTo>
                    <a:pt x="206" y="238"/>
                    <a:pt x="443" y="397"/>
                    <a:pt x="727" y="517"/>
                  </a:cubicBezTo>
                  <a:lnTo>
                    <a:pt x="727" y="516"/>
                  </a:lnTo>
                  <a:lnTo>
                    <a:pt x="833" y="556"/>
                  </a:lnTo>
                  <a:cubicBezTo>
                    <a:pt x="833" y="556"/>
                    <a:pt x="974" y="606"/>
                    <a:pt x="1121" y="643"/>
                  </a:cubicBezTo>
                  <a:cubicBezTo>
                    <a:pt x="1267" y="680"/>
                    <a:pt x="1417" y="699"/>
                    <a:pt x="1417" y="699"/>
                  </a:cubicBezTo>
                  <a:cubicBezTo>
                    <a:pt x="1536" y="716"/>
                    <a:pt x="1659" y="725"/>
                    <a:pt x="1783" y="725"/>
                  </a:cubicBezTo>
                  <a:cubicBezTo>
                    <a:pt x="2069" y="725"/>
                    <a:pt x="2363" y="679"/>
                    <a:pt x="2638" y="589"/>
                  </a:cubicBezTo>
                  <a:cubicBezTo>
                    <a:pt x="3034" y="462"/>
                    <a:pt x="3388" y="246"/>
                    <a:pt x="3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36"/>
            <p:cNvSpPr/>
            <p:nvPr/>
          </p:nvSpPr>
          <p:spPr>
            <a:xfrm>
              <a:off x="5299225" y="2378350"/>
              <a:ext cx="31700" cy="22650"/>
            </a:xfrm>
            <a:custGeom>
              <a:avLst/>
              <a:gdLst/>
              <a:ahLst/>
              <a:cxnLst/>
              <a:rect l="l" t="t" r="r" b="b"/>
              <a:pathLst>
                <a:path w="1268" h="90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84" y="28"/>
                    <a:pt x="1178" y="31"/>
                    <a:pt x="1050" y="116"/>
                  </a:cubicBezTo>
                  <a:cubicBezTo>
                    <a:pt x="934" y="193"/>
                    <a:pt x="820" y="252"/>
                    <a:pt x="705" y="334"/>
                  </a:cubicBezTo>
                  <a:cubicBezTo>
                    <a:pt x="627" y="390"/>
                    <a:pt x="550" y="445"/>
                    <a:pt x="475" y="498"/>
                  </a:cubicBezTo>
                  <a:lnTo>
                    <a:pt x="309" y="615"/>
                  </a:lnTo>
                  <a:cubicBezTo>
                    <a:pt x="240" y="663"/>
                    <a:pt x="42" y="851"/>
                    <a:pt x="1" y="905"/>
                  </a:cubicBezTo>
                  <a:cubicBezTo>
                    <a:pt x="96" y="856"/>
                    <a:pt x="193" y="802"/>
                    <a:pt x="294" y="738"/>
                  </a:cubicBezTo>
                  <a:lnTo>
                    <a:pt x="295" y="738"/>
                  </a:lnTo>
                  <a:lnTo>
                    <a:pt x="331" y="713"/>
                  </a:lnTo>
                  <a:lnTo>
                    <a:pt x="522" y="579"/>
                  </a:lnTo>
                  <a:cubicBezTo>
                    <a:pt x="774" y="400"/>
                    <a:pt x="1047" y="185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36"/>
            <p:cNvSpPr/>
            <p:nvPr/>
          </p:nvSpPr>
          <p:spPr>
            <a:xfrm>
              <a:off x="5321900" y="2323350"/>
              <a:ext cx="37050" cy="16925"/>
            </a:xfrm>
            <a:custGeom>
              <a:avLst/>
              <a:gdLst/>
              <a:ahLst/>
              <a:cxnLst/>
              <a:rect l="l" t="t" r="r" b="b"/>
              <a:pathLst>
                <a:path w="1482" h="677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77"/>
                    <a:pt x="176" y="150"/>
                    <a:pt x="282" y="220"/>
                  </a:cubicBezTo>
                  <a:lnTo>
                    <a:pt x="321" y="244"/>
                  </a:lnTo>
                  <a:cubicBezTo>
                    <a:pt x="321" y="244"/>
                    <a:pt x="375" y="275"/>
                    <a:pt x="429" y="305"/>
                  </a:cubicBezTo>
                  <a:lnTo>
                    <a:pt x="538" y="363"/>
                  </a:lnTo>
                  <a:cubicBezTo>
                    <a:pt x="829" y="514"/>
                    <a:pt x="1184" y="626"/>
                    <a:pt x="1481" y="677"/>
                  </a:cubicBezTo>
                  <a:cubicBezTo>
                    <a:pt x="1401" y="628"/>
                    <a:pt x="1396" y="627"/>
                    <a:pt x="1243" y="575"/>
                  </a:cubicBezTo>
                  <a:cubicBezTo>
                    <a:pt x="1107" y="526"/>
                    <a:pt x="989" y="464"/>
                    <a:pt x="853" y="408"/>
                  </a:cubicBezTo>
                  <a:cubicBezTo>
                    <a:pt x="762" y="369"/>
                    <a:pt x="673" y="328"/>
                    <a:pt x="589" y="284"/>
                  </a:cubicBezTo>
                  <a:lnTo>
                    <a:pt x="495" y="236"/>
                  </a:lnTo>
                  <a:lnTo>
                    <a:pt x="403" y="184"/>
                  </a:lnTo>
                  <a:cubicBezTo>
                    <a:pt x="326" y="144"/>
                    <a:pt x="68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36"/>
            <p:cNvSpPr/>
            <p:nvPr/>
          </p:nvSpPr>
          <p:spPr>
            <a:xfrm>
              <a:off x="5347325" y="2232475"/>
              <a:ext cx="32950" cy="24650"/>
            </a:xfrm>
            <a:custGeom>
              <a:avLst/>
              <a:gdLst/>
              <a:ahLst/>
              <a:cxnLst/>
              <a:rect l="l" t="t" r="r" b="b"/>
              <a:pathLst>
                <a:path w="1318" h="986" extrusionOk="0">
                  <a:moveTo>
                    <a:pt x="191" y="1"/>
                  </a:moveTo>
                  <a:cubicBezTo>
                    <a:pt x="107" y="1"/>
                    <a:pt x="31" y="12"/>
                    <a:pt x="0" y="20"/>
                  </a:cubicBezTo>
                  <a:cubicBezTo>
                    <a:pt x="120" y="34"/>
                    <a:pt x="239" y="62"/>
                    <a:pt x="363" y="104"/>
                  </a:cubicBezTo>
                  <a:lnTo>
                    <a:pt x="363" y="105"/>
                  </a:lnTo>
                  <a:lnTo>
                    <a:pt x="408" y="118"/>
                  </a:lnTo>
                  <a:cubicBezTo>
                    <a:pt x="408" y="118"/>
                    <a:pt x="469" y="140"/>
                    <a:pt x="527" y="165"/>
                  </a:cubicBezTo>
                  <a:cubicBezTo>
                    <a:pt x="556" y="179"/>
                    <a:pt x="584" y="193"/>
                    <a:pt x="606" y="203"/>
                  </a:cubicBezTo>
                  <a:cubicBezTo>
                    <a:pt x="626" y="215"/>
                    <a:pt x="640" y="222"/>
                    <a:pt x="640" y="222"/>
                  </a:cubicBezTo>
                  <a:cubicBezTo>
                    <a:pt x="939" y="383"/>
                    <a:pt x="1206" y="681"/>
                    <a:pt x="1317" y="986"/>
                  </a:cubicBezTo>
                  <a:cubicBezTo>
                    <a:pt x="1310" y="888"/>
                    <a:pt x="1316" y="876"/>
                    <a:pt x="1237" y="718"/>
                  </a:cubicBezTo>
                  <a:cubicBezTo>
                    <a:pt x="1164" y="578"/>
                    <a:pt x="1084" y="449"/>
                    <a:pt x="961" y="338"/>
                  </a:cubicBezTo>
                  <a:cubicBezTo>
                    <a:pt x="877" y="264"/>
                    <a:pt x="789" y="198"/>
                    <a:pt x="696" y="148"/>
                  </a:cubicBezTo>
                  <a:cubicBezTo>
                    <a:pt x="696" y="148"/>
                    <a:pt x="645" y="117"/>
                    <a:pt x="590" y="93"/>
                  </a:cubicBezTo>
                  <a:cubicBezTo>
                    <a:pt x="564" y="80"/>
                    <a:pt x="536" y="68"/>
                    <a:pt x="515" y="60"/>
                  </a:cubicBezTo>
                  <a:cubicBezTo>
                    <a:pt x="495" y="53"/>
                    <a:pt x="480" y="47"/>
                    <a:pt x="480" y="47"/>
                  </a:cubicBezTo>
                  <a:cubicBezTo>
                    <a:pt x="435" y="28"/>
                    <a:pt x="332" y="8"/>
                    <a:pt x="232" y="2"/>
                  </a:cubicBezTo>
                  <a:cubicBezTo>
                    <a:pt x="218" y="1"/>
                    <a:pt x="205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36"/>
            <p:cNvSpPr/>
            <p:nvPr/>
          </p:nvSpPr>
          <p:spPr>
            <a:xfrm>
              <a:off x="5370700" y="2218500"/>
              <a:ext cx="22625" cy="60800"/>
            </a:xfrm>
            <a:custGeom>
              <a:avLst/>
              <a:gdLst/>
              <a:ahLst/>
              <a:cxnLst/>
              <a:rect l="l" t="t" r="r" b="b"/>
              <a:pathLst>
                <a:path w="905" h="2432" extrusionOk="0">
                  <a:moveTo>
                    <a:pt x="1" y="1"/>
                  </a:moveTo>
                  <a:lnTo>
                    <a:pt x="1" y="1"/>
                  </a:lnTo>
                  <a:cubicBezTo>
                    <a:pt x="151" y="117"/>
                    <a:pt x="287" y="255"/>
                    <a:pt x="409" y="422"/>
                  </a:cubicBezTo>
                  <a:lnTo>
                    <a:pt x="455" y="483"/>
                  </a:lnTo>
                  <a:cubicBezTo>
                    <a:pt x="455" y="483"/>
                    <a:pt x="514" y="565"/>
                    <a:pt x="564" y="654"/>
                  </a:cubicBezTo>
                  <a:cubicBezTo>
                    <a:pt x="614" y="741"/>
                    <a:pt x="653" y="835"/>
                    <a:pt x="653" y="835"/>
                  </a:cubicBezTo>
                  <a:cubicBezTo>
                    <a:pt x="759" y="1081"/>
                    <a:pt x="814" y="1366"/>
                    <a:pt x="803" y="1647"/>
                  </a:cubicBezTo>
                  <a:cubicBezTo>
                    <a:pt x="794" y="1929"/>
                    <a:pt x="720" y="2203"/>
                    <a:pt x="609" y="2431"/>
                  </a:cubicBezTo>
                  <a:cubicBezTo>
                    <a:pt x="698" y="2308"/>
                    <a:pt x="715" y="2302"/>
                    <a:pt x="801" y="2038"/>
                  </a:cubicBezTo>
                  <a:cubicBezTo>
                    <a:pt x="868" y="1800"/>
                    <a:pt x="905" y="1565"/>
                    <a:pt x="874" y="1308"/>
                  </a:cubicBezTo>
                  <a:cubicBezTo>
                    <a:pt x="855" y="1136"/>
                    <a:pt x="808" y="968"/>
                    <a:pt x="745" y="816"/>
                  </a:cubicBezTo>
                  <a:cubicBezTo>
                    <a:pt x="745" y="816"/>
                    <a:pt x="710" y="729"/>
                    <a:pt x="666" y="647"/>
                  </a:cubicBezTo>
                  <a:cubicBezTo>
                    <a:pt x="622" y="565"/>
                    <a:pt x="571" y="488"/>
                    <a:pt x="571" y="488"/>
                  </a:cubicBezTo>
                  <a:cubicBezTo>
                    <a:pt x="529" y="423"/>
                    <a:pt x="425" y="299"/>
                    <a:pt x="305" y="200"/>
                  </a:cubicBezTo>
                  <a:cubicBezTo>
                    <a:pt x="187" y="98"/>
                    <a:pt x="55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36"/>
            <p:cNvSpPr/>
            <p:nvPr/>
          </p:nvSpPr>
          <p:spPr>
            <a:xfrm>
              <a:off x="5293700" y="2223750"/>
              <a:ext cx="24700" cy="42525"/>
            </a:xfrm>
            <a:custGeom>
              <a:avLst/>
              <a:gdLst/>
              <a:ahLst/>
              <a:cxnLst/>
              <a:rect l="l" t="t" r="r" b="b"/>
              <a:pathLst>
                <a:path w="988" h="1701" extrusionOk="0">
                  <a:moveTo>
                    <a:pt x="987" y="0"/>
                  </a:moveTo>
                  <a:cubicBezTo>
                    <a:pt x="878" y="36"/>
                    <a:pt x="865" y="33"/>
                    <a:pt x="700" y="156"/>
                  </a:cubicBezTo>
                  <a:cubicBezTo>
                    <a:pt x="553" y="270"/>
                    <a:pt x="422" y="385"/>
                    <a:pt x="311" y="544"/>
                  </a:cubicBezTo>
                  <a:cubicBezTo>
                    <a:pt x="239" y="651"/>
                    <a:pt x="175" y="763"/>
                    <a:pt x="128" y="877"/>
                  </a:cubicBezTo>
                  <a:cubicBezTo>
                    <a:pt x="128" y="877"/>
                    <a:pt x="100" y="940"/>
                    <a:pt x="77" y="1006"/>
                  </a:cubicBezTo>
                  <a:cubicBezTo>
                    <a:pt x="64" y="1038"/>
                    <a:pt x="54" y="1071"/>
                    <a:pt x="48" y="1097"/>
                  </a:cubicBezTo>
                  <a:cubicBezTo>
                    <a:pt x="40" y="1122"/>
                    <a:pt x="35" y="1138"/>
                    <a:pt x="35" y="1138"/>
                  </a:cubicBezTo>
                  <a:cubicBezTo>
                    <a:pt x="18" y="1192"/>
                    <a:pt x="2" y="1313"/>
                    <a:pt x="1" y="1429"/>
                  </a:cubicBezTo>
                  <a:cubicBezTo>
                    <a:pt x="0" y="1547"/>
                    <a:pt x="17" y="1658"/>
                    <a:pt x="28" y="1700"/>
                  </a:cubicBezTo>
                  <a:cubicBezTo>
                    <a:pt x="38" y="1559"/>
                    <a:pt x="61" y="1416"/>
                    <a:pt x="98" y="1267"/>
                  </a:cubicBezTo>
                  <a:lnTo>
                    <a:pt x="110" y="1211"/>
                  </a:lnTo>
                  <a:cubicBezTo>
                    <a:pt x="110" y="1211"/>
                    <a:pt x="131" y="1138"/>
                    <a:pt x="154" y="1067"/>
                  </a:cubicBezTo>
                  <a:cubicBezTo>
                    <a:pt x="167" y="1031"/>
                    <a:pt x="180" y="995"/>
                    <a:pt x="189" y="969"/>
                  </a:cubicBezTo>
                  <a:cubicBezTo>
                    <a:pt x="200" y="943"/>
                    <a:pt x="208" y="925"/>
                    <a:pt x="208" y="925"/>
                  </a:cubicBezTo>
                  <a:cubicBezTo>
                    <a:pt x="288" y="743"/>
                    <a:pt x="395" y="557"/>
                    <a:pt x="532" y="398"/>
                  </a:cubicBezTo>
                  <a:cubicBezTo>
                    <a:pt x="667" y="237"/>
                    <a:pt x="826" y="101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36"/>
            <p:cNvSpPr/>
            <p:nvPr/>
          </p:nvSpPr>
          <p:spPr>
            <a:xfrm>
              <a:off x="5300800" y="2243475"/>
              <a:ext cx="12925" cy="74775"/>
            </a:xfrm>
            <a:custGeom>
              <a:avLst/>
              <a:gdLst/>
              <a:ahLst/>
              <a:cxnLst/>
              <a:rect l="l" t="t" r="r" b="b"/>
              <a:pathLst>
                <a:path w="517" h="2991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99" y="133"/>
                    <a:pt x="379" y="137"/>
                    <a:pt x="244" y="425"/>
                  </a:cubicBezTo>
                  <a:cubicBezTo>
                    <a:pt x="129" y="686"/>
                    <a:pt x="47" y="941"/>
                    <a:pt x="18" y="1236"/>
                  </a:cubicBezTo>
                  <a:cubicBezTo>
                    <a:pt x="2" y="1432"/>
                    <a:pt x="0" y="1629"/>
                    <a:pt x="25" y="1817"/>
                  </a:cubicBezTo>
                  <a:cubicBezTo>
                    <a:pt x="25" y="1817"/>
                    <a:pt x="27" y="1843"/>
                    <a:pt x="32" y="1883"/>
                  </a:cubicBezTo>
                  <a:cubicBezTo>
                    <a:pt x="36" y="1923"/>
                    <a:pt x="48" y="1975"/>
                    <a:pt x="57" y="2027"/>
                  </a:cubicBezTo>
                  <a:cubicBezTo>
                    <a:pt x="64" y="2080"/>
                    <a:pt x="77" y="2132"/>
                    <a:pt x="88" y="2170"/>
                  </a:cubicBezTo>
                  <a:cubicBezTo>
                    <a:pt x="98" y="2209"/>
                    <a:pt x="104" y="2235"/>
                    <a:pt x="104" y="2235"/>
                  </a:cubicBezTo>
                  <a:cubicBezTo>
                    <a:pt x="124" y="2319"/>
                    <a:pt x="193" y="2491"/>
                    <a:pt x="278" y="2648"/>
                  </a:cubicBezTo>
                  <a:cubicBezTo>
                    <a:pt x="324" y="2725"/>
                    <a:pt x="368" y="2800"/>
                    <a:pt x="412" y="2860"/>
                  </a:cubicBezTo>
                  <a:cubicBezTo>
                    <a:pt x="458" y="2918"/>
                    <a:pt x="495" y="2966"/>
                    <a:pt x="516" y="2991"/>
                  </a:cubicBezTo>
                  <a:cubicBezTo>
                    <a:pt x="405" y="2802"/>
                    <a:pt x="314" y="2598"/>
                    <a:pt x="243" y="2370"/>
                  </a:cubicBezTo>
                  <a:lnTo>
                    <a:pt x="243" y="2369"/>
                  </a:lnTo>
                  <a:lnTo>
                    <a:pt x="213" y="2286"/>
                  </a:lnTo>
                  <a:cubicBezTo>
                    <a:pt x="213" y="2286"/>
                    <a:pt x="205" y="2258"/>
                    <a:pt x="194" y="2215"/>
                  </a:cubicBezTo>
                  <a:cubicBezTo>
                    <a:pt x="184" y="2172"/>
                    <a:pt x="167" y="2116"/>
                    <a:pt x="156" y="2058"/>
                  </a:cubicBezTo>
                  <a:cubicBezTo>
                    <a:pt x="145" y="2001"/>
                    <a:pt x="135" y="1943"/>
                    <a:pt x="127" y="1899"/>
                  </a:cubicBezTo>
                  <a:cubicBezTo>
                    <a:pt x="120" y="1856"/>
                    <a:pt x="118" y="1826"/>
                    <a:pt x="118" y="1826"/>
                  </a:cubicBezTo>
                  <a:cubicBezTo>
                    <a:pt x="84" y="1519"/>
                    <a:pt x="89" y="1184"/>
                    <a:pt x="162" y="866"/>
                  </a:cubicBezTo>
                  <a:cubicBezTo>
                    <a:pt x="231" y="548"/>
                    <a:pt x="355" y="247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36"/>
            <p:cNvSpPr/>
            <p:nvPr/>
          </p:nvSpPr>
          <p:spPr>
            <a:xfrm>
              <a:off x="5193125" y="2353575"/>
              <a:ext cx="57725" cy="91400"/>
            </a:xfrm>
            <a:custGeom>
              <a:avLst/>
              <a:gdLst/>
              <a:ahLst/>
              <a:cxnLst/>
              <a:rect l="l" t="t" r="r" b="b"/>
              <a:pathLst>
                <a:path w="2309" h="3656" extrusionOk="0">
                  <a:moveTo>
                    <a:pt x="1180" y="1"/>
                  </a:moveTo>
                  <a:lnTo>
                    <a:pt x="1180" y="1"/>
                  </a:lnTo>
                  <a:cubicBezTo>
                    <a:pt x="1510" y="183"/>
                    <a:pt x="1789" y="465"/>
                    <a:pt x="1977" y="831"/>
                  </a:cubicBezTo>
                  <a:cubicBezTo>
                    <a:pt x="1977" y="831"/>
                    <a:pt x="1995" y="865"/>
                    <a:pt x="2011" y="898"/>
                  </a:cubicBezTo>
                  <a:cubicBezTo>
                    <a:pt x="2027" y="933"/>
                    <a:pt x="2042" y="966"/>
                    <a:pt x="2042" y="966"/>
                  </a:cubicBezTo>
                  <a:cubicBezTo>
                    <a:pt x="2042" y="966"/>
                    <a:pt x="2047" y="978"/>
                    <a:pt x="2057" y="998"/>
                  </a:cubicBezTo>
                  <a:cubicBezTo>
                    <a:pt x="2065" y="1019"/>
                    <a:pt x="2076" y="1049"/>
                    <a:pt x="2089" y="1084"/>
                  </a:cubicBezTo>
                  <a:cubicBezTo>
                    <a:pt x="2118" y="1154"/>
                    <a:pt x="2145" y="1251"/>
                    <a:pt x="2168" y="1349"/>
                  </a:cubicBezTo>
                  <a:cubicBezTo>
                    <a:pt x="2215" y="1546"/>
                    <a:pt x="2212" y="1748"/>
                    <a:pt x="2212" y="1748"/>
                  </a:cubicBezTo>
                  <a:cubicBezTo>
                    <a:pt x="2229" y="2281"/>
                    <a:pt x="1953" y="2836"/>
                    <a:pt x="1509" y="3178"/>
                  </a:cubicBezTo>
                  <a:cubicBezTo>
                    <a:pt x="1150" y="3470"/>
                    <a:pt x="694" y="3622"/>
                    <a:pt x="267" y="3622"/>
                  </a:cubicBezTo>
                  <a:cubicBezTo>
                    <a:pt x="176" y="3622"/>
                    <a:pt x="87" y="3615"/>
                    <a:pt x="1" y="3602"/>
                  </a:cubicBezTo>
                  <a:lnTo>
                    <a:pt x="1" y="3602"/>
                  </a:lnTo>
                  <a:cubicBezTo>
                    <a:pt x="73" y="3617"/>
                    <a:pt x="129" y="3631"/>
                    <a:pt x="181" y="3639"/>
                  </a:cubicBezTo>
                  <a:cubicBezTo>
                    <a:pt x="237" y="3645"/>
                    <a:pt x="285" y="3649"/>
                    <a:pt x="337" y="3654"/>
                  </a:cubicBezTo>
                  <a:cubicBezTo>
                    <a:pt x="447" y="3649"/>
                    <a:pt x="593" y="3656"/>
                    <a:pt x="859" y="3581"/>
                  </a:cubicBezTo>
                  <a:cubicBezTo>
                    <a:pt x="1330" y="3441"/>
                    <a:pt x="1738" y="3172"/>
                    <a:pt x="2019" y="2742"/>
                  </a:cubicBezTo>
                  <a:cubicBezTo>
                    <a:pt x="2209" y="2454"/>
                    <a:pt x="2302" y="2111"/>
                    <a:pt x="2305" y="1783"/>
                  </a:cubicBezTo>
                  <a:cubicBezTo>
                    <a:pt x="2305" y="1783"/>
                    <a:pt x="2308" y="1598"/>
                    <a:pt x="2275" y="1416"/>
                  </a:cubicBezTo>
                  <a:cubicBezTo>
                    <a:pt x="2246" y="1234"/>
                    <a:pt x="2179" y="1061"/>
                    <a:pt x="2179" y="1061"/>
                  </a:cubicBezTo>
                  <a:cubicBezTo>
                    <a:pt x="2133" y="918"/>
                    <a:pt x="1984" y="630"/>
                    <a:pt x="1767" y="407"/>
                  </a:cubicBezTo>
                  <a:cubicBezTo>
                    <a:pt x="1558" y="178"/>
                    <a:pt x="1286" y="43"/>
                    <a:pt x="1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36"/>
            <p:cNvSpPr/>
            <p:nvPr/>
          </p:nvSpPr>
          <p:spPr>
            <a:xfrm>
              <a:off x="5200650" y="2367350"/>
              <a:ext cx="36425" cy="58975"/>
            </a:xfrm>
            <a:custGeom>
              <a:avLst/>
              <a:gdLst/>
              <a:ahLst/>
              <a:cxnLst/>
              <a:rect l="l" t="t" r="r" b="b"/>
              <a:pathLst>
                <a:path w="1457" h="2359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56" y="202"/>
                    <a:pt x="1380" y="415"/>
                    <a:pt x="1366" y="644"/>
                  </a:cubicBezTo>
                  <a:lnTo>
                    <a:pt x="1360" y="727"/>
                  </a:lnTo>
                  <a:cubicBezTo>
                    <a:pt x="1360" y="727"/>
                    <a:pt x="1352" y="839"/>
                    <a:pt x="1329" y="949"/>
                  </a:cubicBezTo>
                  <a:cubicBezTo>
                    <a:pt x="1307" y="1058"/>
                    <a:pt x="1271" y="1164"/>
                    <a:pt x="1271" y="1164"/>
                  </a:cubicBezTo>
                  <a:cubicBezTo>
                    <a:pt x="1178" y="1444"/>
                    <a:pt x="1004" y="1715"/>
                    <a:pt x="774" y="1924"/>
                  </a:cubicBezTo>
                  <a:cubicBezTo>
                    <a:pt x="547" y="2137"/>
                    <a:pt x="269" y="2284"/>
                    <a:pt x="0" y="2359"/>
                  </a:cubicBezTo>
                  <a:cubicBezTo>
                    <a:pt x="83" y="2351"/>
                    <a:pt x="128" y="2345"/>
                    <a:pt x="188" y="2329"/>
                  </a:cubicBezTo>
                  <a:cubicBezTo>
                    <a:pt x="248" y="2310"/>
                    <a:pt x="325" y="2288"/>
                    <a:pt x="461" y="2218"/>
                  </a:cubicBezTo>
                  <a:cubicBezTo>
                    <a:pt x="702" y="2090"/>
                    <a:pt x="914" y="1935"/>
                    <a:pt x="1087" y="1708"/>
                  </a:cubicBezTo>
                  <a:cubicBezTo>
                    <a:pt x="1203" y="1555"/>
                    <a:pt x="1291" y="1384"/>
                    <a:pt x="1352" y="1212"/>
                  </a:cubicBezTo>
                  <a:cubicBezTo>
                    <a:pt x="1352" y="1212"/>
                    <a:pt x="1386" y="1115"/>
                    <a:pt x="1409" y="1015"/>
                  </a:cubicBezTo>
                  <a:cubicBezTo>
                    <a:pt x="1433" y="915"/>
                    <a:pt x="1445" y="813"/>
                    <a:pt x="1445" y="813"/>
                  </a:cubicBezTo>
                  <a:cubicBezTo>
                    <a:pt x="1457" y="730"/>
                    <a:pt x="1457" y="551"/>
                    <a:pt x="1425" y="381"/>
                  </a:cubicBezTo>
                  <a:cubicBezTo>
                    <a:pt x="1396" y="211"/>
                    <a:pt x="1333" y="56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36"/>
            <p:cNvSpPr/>
            <p:nvPr/>
          </p:nvSpPr>
          <p:spPr>
            <a:xfrm>
              <a:off x="5204875" y="2357125"/>
              <a:ext cx="16175" cy="44275"/>
            </a:xfrm>
            <a:custGeom>
              <a:avLst/>
              <a:gdLst/>
              <a:ahLst/>
              <a:cxnLst/>
              <a:rect l="l" t="t" r="r" b="b"/>
              <a:pathLst>
                <a:path w="647" h="1771" extrusionOk="0">
                  <a:moveTo>
                    <a:pt x="175" y="1"/>
                  </a:moveTo>
                  <a:lnTo>
                    <a:pt x="175" y="1"/>
                  </a:lnTo>
                  <a:cubicBezTo>
                    <a:pt x="281" y="102"/>
                    <a:pt x="369" y="223"/>
                    <a:pt x="435" y="366"/>
                  </a:cubicBezTo>
                  <a:lnTo>
                    <a:pt x="459" y="419"/>
                  </a:lnTo>
                  <a:cubicBezTo>
                    <a:pt x="459" y="419"/>
                    <a:pt x="490" y="489"/>
                    <a:pt x="510" y="564"/>
                  </a:cubicBezTo>
                  <a:cubicBezTo>
                    <a:pt x="532" y="637"/>
                    <a:pt x="539" y="714"/>
                    <a:pt x="539" y="714"/>
                  </a:cubicBezTo>
                  <a:cubicBezTo>
                    <a:pt x="565" y="915"/>
                    <a:pt x="526" y="1136"/>
                    <a:pt x="425" y="1326"/>
                  </a:cubicBezTo>
                  <a:cubicBezTo>
                    <a:pt x="326" y="1517"/>
                    <a:pt x="170" y="1673"/>
                    <a:pt x="1" y="1771"/>
                  </a:cubicBezTo>
                  <a:cubicBezTo>
                    <a:pt x="112" y="1736"/>
                    <a:pt x="130" y="1741"/>
                    <a:pt x="293" y="1599"/>
                  </a:cubicBezTo>
                  <a:cubicBezTo>
                    <a:pt x="432" y="1465"/>
                    <a:pt x="545" y="1313"/>
                    <a:pt x="601" y="1116"/>
                  </a:cubicBezTo>
                  <a:cubicBezTo>
                    <a:pt x="638" y="985"/>
                    <a:pt x="646" y="847"/>
                    <a:pt x="634" y="717"/>
                  </a:cubicBezTo>
                  <a:cubicBezTo>
                    <a:pt x="634" y="717"/>
                    <a:pt x="626" y="644"/>
                    <a:pt x="608" y="573"/>
                  </a:cubicBezTo>
                  <a:cubicBezTo>
                    <a:pt x="591" y="501"/>
                    <a:pt x="564" y="433"/>
                    <a:pt x="564" y="433"/>
                  </a:cubicBezTo>
                  <a:cubicBezTo>
                    <a:pt x="545" y="377"/>
                    <a:pt x="481" y="264"/>
                    <a:pt x="398" y="175"/>
                  </a:cubicBezTo>
                  <a:cubicBezTo>
                    <a:pt x="316" y="84"/>
                    <a:pt x="216" y="20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6"/>
            <p:cNvSpPr/>
            <p:nvPr/>
          </p:nvSpPr>
          <p:spPr>
            <a:xfrm>
              <a:off x="5184550" y="2371175"/>
              <a:ext cx="8625" cy="34750"/>
            </a:xfrm>
            <a:custGeom>
              <a:avLst/>
              <a:gdLst/>
              <a:ahLst/>
              <a:cxnLst/>
              <a:rect l="l" t="t" r="r" b="b"/>
              <a:pathLst>
                <a:path w="345" h="1390" extrusionOk="0">
                  <a:moveTo>
                    <a:pt x="168" y="1"/>
                  </a:moveTo>
                  <a:cubicBezTo>
                    <a:pt x="111" y="86"/>
                    <a:pt x="64" y="184"/>
                    <a:pt x="33" y="297"/>
                  </a:cubicBezTo>
                  <a:lnTo>
                    <a:pt x="26" y="339"/>
                  </a:lnTo>
                  <a:cubicBezTo>
                    <a:pt x="26" y="339"/>
                    <a:pt x="17" y="395"/>
                    <a:pt x="11" y="452"/>
                  </a:cubicBezTo>
                  <a:cubicBezTo>
                    <a:pt x="6" y="509"/>
                    <a:pt x="6" y="566"/>
                    <a:pt x="6" y="566"/>
                  </a:cubicBezTo>
                  <a:cubicBezTo>
                    <a:pt x="1" y="870"/>
                    <a:pt x="146" y="1201"/>
                    <a:pt x="345" y="1389"/>
                  </a:cubicBezTo>
                  <a:cubicBezTo>
                    <a:pt x="315" y="1310"/>
                    <a:pt x="309" y="1309"/>
                    <a:pt x="240" y="1184"/>
                  </a:cubicBezTo>
                  <a:cubicBezTo>
                    <a:pt x="180" y="1069"/>
                    <a:pt x="155" y="952"/>
                    <a:pt x="127" y="827"/>
                  </a:cubicBezTo>
                  <a:cubicBezTo>
                    <a:pt x="110" y="743"/>
                    <a:pt x="98" y="657"/>
                    <a:pt x="99" y="574"/>
                  </a:cubicBezTo>
                  <a:cubicBezTo>
                    <a:pt x="99" y="574"/>
                    <a:pt x="98" y="527"/>
                    <a:pt x="101" y="481"/>
                  </a:cubicBezTo>
                  <a:cubicBezTo>
                    <a:pt x="102" y="434"/>
                    <a:pt x="111" y="389"/>
                    <a:pt x="111" y="389"/>
                  </a:cubicBezTo>
                  <a:cubicBezTo>
                    <a:pt x="115" y="351"/>
                    <a:pt x="121" y="271"/>
                    <a:pt x="133" y="191"/>
                  </a:cubicBezTo>
                  <a:cubicBezTo>
                    <a:pt x="145" y="111"/>
                    <a:pt x="164" y="33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36"/>
            <p:cNvSpPr/>
            <p:nvPr/>
          </p:nvSpPr>
          <p:spPr>
            <a:xfrm>
              <a:off x="5153875" y="2379975"/>
              <a:ext cx="18775" cy="7025"/>
            </a:xfrm>
            <a:custGeom>
              <a:avLst/>
              <a:gdLst/>
              <a:ahLst/>
              <a:cxnLst/>
              <a:rect l="l" t="t" r="r" b="b"/>
              <a:pathLst>
                <a:path w="751" h="281" extrusionOk="0">
                  <a:moveTo>
                    <a:pt x="503" y="0"/>
                  </a:moveTo>
                  <a:cubicBezTo>
                    <a:pt x="469" y="0"/>
                    <a:pt x="435" y="3"/>
                    <a:pt x="401" y="11"/>
                  </a:cubicBezTo>
                  <a:cubicBezTo>
                    <a:pt x="350" y="23"/>
                    <a:pt x="300" y="39"/>
                    <a:pt x="254" y="58"/>
                  </a:cubicBezTo>
                  <a:cubicBezTo>
                    <a:pt x="254" y="57"/>
                    <a:pt x="253" y="57"/>
                    <a:pt x="253" y="57"/>
                  </a:cubicBezTo>
                  <a:cubicBezTo>
                    <a:pt x="248" y="57"/>
                    <a:pt x="152" y="104"/>
                    <a:pt x="152" y="104"/>
                  </a:cubicBezTo>
                  <a:cubicBezTo>
                    <a:pt x="108" y="124"/>
                    <a:pt x="9" y="241"/>
                    <a:pt x="1" y="280"/>
                  </a:cubicBezTo>
                  <a:cubicBezTo>
                    <a:pt x="52" y="253"/>
                    <a:pt x="104" y="231"/>
                    <a:pt x="158" y="206"/>
                  </a:cubicBezTo>
                  <a:lnTo>
                    <a:pt x="178" y="195"/>
                  </a:lnTo>
                  <a:lnTo>
                    <a:pt x="230" y="168"/>
                  </a:lnTo>
                  <a:cubicBezTo>
                    <a:pt x="257" y="156"/>
                    <a:pt x="284" y="145"/>
                    <a:pt x="284" y="145"/>
                  </a:cubicBezTo>
                  <a:cubicBezTo>
                    <a:pt x="427" y="87"/>
                    <a:pt x="600" y="48"/>
                    <a:pt x="751" y="45"/>
                  </a:cubicBezTo>
                  <a:cubicBezTo>
                    <a:pt x="710" y="15"/>
                    <a:pt x="707" y="11"/>
                    <a:pt x="623" y="6"/>
                  </a:cubicBezTo>
                  <a:cubicBezTo>
                    <a:pt x="583" y="4"/>
                    <a:pt x="543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36"/>
            <p:cNvSpPr/>
            <p:nvPr/>
          </p:nvSpPr>
          <p:spPr>
            <a:xfrm>
              <a:off x="5152725" y="2358125"/>
              <a:ext cx="20100" cy="18625"/>
            </a:xfrm>
            <a:custGeom>
              <a:avLst/>
              <a:gdLst/>
              <a:ahLst/>
              <a:cxnLst/>
              <a:rect l="l" t="t" r="r" b="b"/>
              <a:pathLst>
                <a:path w="804" h="745" extrusionOk="0">
                  <a:moveTo>
                    <a:pt x="142" y="0"/>
                  </a:moveTo>
                  <a:cubicBezTo>
                    <a:pt x="79" y="0"/>
                    <a:pt x="22" y="12"/>
                    <a:pt x="0" y="21"/>
                  </a:cubicBezTo>
                  <a:cubicBezTo>
                    <a:pt x="80" y="35"/>
                    <a:pt x="157" y="61"/>
                    <a:pt x="235" y="96"/>
                  </a:cubicBezTo>
                  <a:lnTo>
                    <a:pt x="264" y="107"/>
                  </a:lnTo>
                  <a:cubicBezTo>
                    <a:pt x="264" y="106"/>
                    <a:pt x="264" y="106"/>
                    <a:pt x="264" y="106"/>
                  </a:cubicBezTo>
                  <a:cubicBezTo>
                    <a:pt x="271" y="106"/>
                    <a:pt x="413" y="182"/>
                    <a:pt x="409" y="188"/>
                  </a:cubicBezTo>
                  <a:cubicBezTo>
                    <a:pt x="593" y="311"/>
                    <a:pt x="745" y="528"/>
                    <a:pt x="779" y="744"/>
                  </a:cubicBezTo>
                  <a:cubicBezTo>
                    <a:pt x="797" y="679"/>
                    <a:pt x="803" y="671"/>
                    <a:pt x="773" y="555"/>
                  </a:cubicBezTo>
                  <a:cubicBezTo>
                    <a:pt x="743" y="451"/>
                    <a:pt x="707" y="353"/>
                    <a:pt x="634" y="267"/>
                  </a:cubicBezTo>
                  <a:cubicBezTo>
                    <a:pt x="584" y="209"/>
                    <a:pt x="528" y="157"/>
                    <a:pt x="468" y="116"/>
                  </a:cubicBezTo>
                  <a:cubicBezTo>
                    <a:pt x="471" y="111"/>
                    <a:pt x="334" y="34"/>
                    <a:pt x="327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297" y="19"/>
                    <a:pt x="226" y="4"/>
                    <a:pt x="158" y="1"/>
                  </a:cubicBezTo>
                  <a:cubicBezTo>
                    <a:pt x="153" y="0"/>
                    <a:pt x="148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36"/>
            <p:cNvSpPr/>
            <p:nvPr/>
          </p:nvSpPr>
          <p:spPr>
            <a:xfrm>
              <a:off x="5168900" y="2350575"/>
              <a:ext cx="10900" cy="9975"/>
            </a:xfrm>
            <a:custGeom>
              <a:avLst/>
              <a:gdLst/>
              <a:ahLst/>
              <a:cxnLst/>
              <a:rect l="l" t="t" r="r" b="b"/>
              <a:pathLst>
                <a:path w="436" h="399" extrusionOk="0">
                  <a:moveTo>
                    <a:pt x="17" y="0"/>
                  </a:moveTo>
                  <a:cubicBezTo>
                    <a:pt x="10" y="0"/>
                    <a:pt x="5" y="1"/>
                    <a:pt x="1" y="2"/>
                  </a:cubicBezTo>
                  <a:cubicBezTo>
                    <a:pt x="30" y="34"/>
                    <a:pt x="58" y="66"/>
                    <a:pt x="90" y="96"/>
                  </a:cubicBezTo>
                  <a:lnTo>
                    <a:pt x="105" y="105"/>
                  </a:lnTo>
                  <a:cubicBezTo>
                    <a:pt x="105" y="105"/>
                    <a:pt x="121" y="119"/>
                    <a:pt x="138" y="132"/>
                  </a:cubicBezTo>
                  <a:lnTo>
                    <a:pt x="172" y="159"/>
                  </a:lnTo>
                  <a:cubicBezTo>
                    <a:pt x="257" y="232"/>
                    <a:pt x="353" y="318"/>
                    <a:pt x="430" y="399"/>
                  </a:cubicBezTo>
                  <a:cubicBezTo>
                    <a:pt x="434" y="358"/>
                    <a:pt x="435" y="354"/>
                    <a:pt x="403" y="303"/>
                  </a:cubicBezTo>
                  <a:cubicBezTo>
                    <a:pt x="375" y="257"/>
                    <a:pt x="355" y="206"/>
                    <a:pt x="315" y="166"/>
                  </a:cubicBezTo>
                  <a:cubicBezTo>
                    <a:pt x="288" y="139"/>
                    <a:pt x="261" y="113"/>
                    <a:pt x="233" y="91"/>
                  </a:cubicBezTo>
                  <a:lnTo>
                    <a:pt x="169" y="39"/>
                  </a:lnTo>
                  <a:cubicBezTo>
                    <a:pt x="147" y="20"/>
                    <a:pt x="6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36"/>
            <p:cNvSpPr/>
            <p:nvPr/>
          </p:nvSpPr>
          <p:spPr>
            <a:xfrm>
              <a:off x="5178875" y="2345500"/>
              <a:ext cx="9075" cy="3350"/>
            </a:xfrm>
            <a:custGeom>
              <a:avLst/>
              <a:gdLst/>
              <a:ahLst/>
              <a:cxnLst/>
              <a:rect l="l" t="t" r="r" b="b"/>
              <a:pathLst>
                <a:path w="363" h="134" extrusionOk="0">
                  <a:moveTo>
                    <a:pt x="103" y="0"/>
                  </a:moveTo>
                  <a:cubicBezTo>
                    <a:pt x="76" y="0"/>
                    <a:pt x="18" y="16"/>
                    <a:pt x="1" y="29"/>
                  </a:cubicBezTo>
                  <a:cubicBezTo>
                    <a:pt x="21" y="49"/>
                    <a:pt x="43" y="69"/>
                    <a:pt x="69" y="84"/>
                  </a:cubicBezTo>
                  <a:lnTo>
                    <a:pt x="79" y="87"/>
                  </a:lnTo>
                  <a:lnTo>
                    <a:pt x="133" y="104"/>
                  </a:lnTo>
                  <a:cubicBezTo>
                    <a:pt x="196" y="126"/>
                    <a:pt x="271" y="134"/>
                    <a:pt x="339" y="134"/>
                  </a:cubicBezTo>
                  <a:cubicBezTo>
                    <a:pt x="347" y="134"/>
                    <a:pt x="355" y="134"/>
                    <a:pt x="363" y="134"/>
                  </a:cubicBezTo>
                  <a:cubicBezTo>
                    <a:pt x="351" y="103"/>
                    <a:pt x="350" y="101"/>
                    <a:pt x="315" y="86"/>
                  </a:cubicBezTo>
                  <a:cubicBezTo>
                    <a:pt x="285" y="72"/>
                    <a:pt x="260" y="46"/>
                    <a:pt x="227" y="36"/>
                  </a:cubicBezTo>
                  <a:cubicBezTo>
                    <a:pt x="205" y="30"/>
                    <a:pt x="183" y="23"/>
                    <a:pt x="162" y="17"/>
                  </a:cubicBezTo>
                  <a:lnTo>
                    <a:pt x="114" y="2"/>
                  </a:lnTo>
                  <a:cubicBezTo>
                    <a:pt x="112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36"/>
            <p:cNvSpPr/>
            <p:nvPr/>
          </p:nvSpPr>
          <p:spPr>
            <a:xfrm>
              <a:off x="5084400" y="2460050"/>
              <a:ext cx="7700" cy="35300"/>
            </a:xfrm>
            <a:custGeom>
              <a:avLst/>
              <a:gdLst/>
              <a:ahLst/>
              <a:cxnLst/>
              <a:rect l="l" t="t" r="r" b="b"/>
              <a:pathLst>
                <a:path w="308" h="141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01"/>
                    <a:pt x="16" y="202"/>
                    <a:pt x="31" y="313"/>
                  </a:cubicBezTo>
                  <a:lnTo>
                    <a:pt x="39" y="353"/>
                  </a:lnTo>
                  <a:lnTo>
                    <a:pt x="82" y="565"/>
                  </a:lnTo>
                  <a:cubicBezTo>
                    <a:pt x="139" y="845"/>
                    <a:pt x="221" y="1156"/>
                    <a:pt x="298" y="1411"/>
                  </a:cubicBezTo>
                  <a:cubicBezTo>
                    <a:pt x="308" y="1329"/>
                    <a:pt x="308" y="1324"/>
                    <a:pt x="283" y="1183"/>
                  </a:cubicBezTo>
                  <a:cubicBezTo>
                    <a:pt x="261" y="1057"/>
                    <a:pt x="255" y="936"/>
                    <a:pt x="228" y="809"/>
                  </a:cubicBezTo>
                  <a:cubicBezTo>
                    <a:pt x="209" y="722"/>
                    <a:pt x="191" y="637"/>
                    <a:pt x="175" y="554"/>
                  </a:cubicBezTo>
                  <a:lnTo>
                    <a:pt x="137" y="369"/>
                  </a:lnTo>
                  <a:cubicBezTo>
                    <a:pt x="122" y="293"/>
                    <a:pt x="32" y="5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36"/>
            <p:cNvSpPr/>
            <p:nvPr/>
          </p:nvSpPr>
          <p:spPr>
            <a:xfrm>
              <a:off x="5076400" y="2494450"/>
              <a:ext cx="34050" cy="46425"/>
            </a:xfrm>
            <a:custGeom>
              <a:avLst/>
              <a:gdLst/>
              <a:ahLst/>
              <a:cxnLst/>
              <a:rect l="l" t="t" r="r" b="b"/>
              <a:pathLst>
                <a:path w="1362" h="1857" extrusionOk="0">
                  <a:moveTo>
                    <a:pt x="16" y="1"/>
                  </a:moveTo>
                  <a:lnTo>
                    <a:pt x="16" y="1"/>
                  </a:lnTo>
                  <a:cubicBezTo>
                    <a:pt x="9" y="132"/>
                    <a:pt x="1" y="144"/>
                    <a:pt x="59" y="378"/>
                  </a:cubicBezTo>
                  <a:cubicBezTo>
                    <a:pt x="114" y="587"/>
                    <a:pt x="179" y="779"/>
                    <a:pt x="295" y="971"/>
                  </a:cubicBezTo>
                  <a:cubicBezTo>
                    <a:pt x="372" y="1098"/>
                    <a:pt x="460" y="1219"/>
                    <a:pt x="556" y="1325"/>
                  </a:cubicBezTo>
                  <a:cubicBezTo>
                    <a:pt x="556" y="1325"/>
                    <a:pt x="608" y="1387"/>
                    <a:pt x="666" y="1442"/>
                  </a:cubicBezTo>
                  <a:cubicBezTo>
                    <a:pt x="694" y="1471"/>
                    <a:pt x="723" y="1499"/>
                    <a:pt x="747" y="1519"/>
                  </a:cubicBezTo>
                  <a:cubicBezTo>
                    <a:pt x="768" y="1539"/>
                    <a:pt x="783" y="1552"/>
                    <a:pt x="783" y="1552"/>
                  </a:cubicBezTo>
                  <a:cubicBezTo>
                    <a:pt x="832" y="1597"/>
                    <a:pt x="949" y="1676"/>
                    <a:pt x="1068" y="1738"/>
                  </a:cubicBezTo>
                  <a:cubicBezTo>
                    <a:pt x="1189" y="1801"/>
                    <a:pt x="1312" y="1843"/>
                    <a:pt x="1362" y="1856"/>
                  </a:cubicBezTo>
                  <a:cubicBezTo>
                    <a:pt x="1218" y="1774"/>
                    <a:pt x="1080" y="1678"/>
                    <a:pt x="941" y="1562"/>
                  </a:cubicBezTo>
                  <a:lnTo>
                    <a:pt x="889" y="1521"/>
                  </a:lnTo>
                  <a:cubicBezTo>
                    <a:pt x="889" y="1521"/>
                    <a:pt x="822" y="1464"/>
                    <a:pt x="757" y="1403"/>
                  </a:cubicBezTo>
                  <a:cubicBezTo>
                    <a:pt x="726" y="1372"/>
                    <a:pt x="695" y="1340"/>
                    <a:pt x="672" y="1317"/>
                  </a:cubicBezTo>
                  <a:cubicBezTo>
                    <a:pt x="649" y="1292"/>
                    <a:pt x="635" y="1275"/>
                    <a:pt x="635" y="1275"/>
                  </a:cubicBezTo>
                  <a:cubicBezTo>
                    <a:pt x="481" y="1100"/>
                    <a:pt x="336" y="895"/>
                    <a:pt x="231" y="673"/>
                  </a:cubicBezTo>
                  <a:cubicBezTo>
                    <a:pt x="124" y="451"/>
                    <a:pt x="51" y="218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36"/>
            <p:cNvSpPr/>
            <p:nvPr/>
          </p:nvSpPr>
          <p:spPr>
            <a:xfrm>
              <a:off x="5094550" y="2537050"/>
              <a:ext cx="20075" cy="17250"/>
            </a:xfrm>
            <a:custGeom>
              <a:avLst/>
              <a:gdLst/>
              <a:ahLst/>
              <a:cxnLst/>
              <a:rect l="l" t="t" r="r" b="b"/>
              <a:pathLst>
                <a:path w="803" h="690" extrusionOk="0">
                  <a:moveTo>
                    <a:pt x="0" y="1"/>
                  </a:moveTo>
                  <a:cubicBezTo>
                    <a:pt x="29" y="70"/>
                    <a:pt x="66" y="138"/>
                    <a:pt x="115" y="206"/>
                  </a:cubicBezTo>
                  <a:lnTo>
                    <a:pt x="135" y="230"/>
                  </a:lnTo>
                  <a:cubicBezTo>
                    <a:pt x="135" y="230"/>
                    <a:pt x="162" y="260"/>
                    <a:pt x="189" y="291"/>
                  </a:cubicBezTo>
                  <a:lnTo>
                    <a:pt x="247" y="349"/>
                  </a:lnTo>
                  <a:cubicBezTo>
                    <a:pt x="400" y="502"/>
                    <a:pt x="614" y="628"/>
                    <a:pt x="802" y="690"/>
                  </a:cubicBezTo>
                  <a:cubicBezTo>
                    <a:pt x="762" y="640"/>
                    <a:pt x="759" y="640"/>
                    <a:pt x="670" y="584"/>
                  </a:cubicBezTo>
                  <a:cubicBezTo>
                    <a:pt x="592" y="532"/>
                    <a:pt x="531" y="469"/>
                    <a:pt x="456" y="411"/>
                  </a:cubicBezTo>
                  <a:cubicBezTo>
                    <a:pt x="407" y="371"/>
                    <a:pt x="359" y="329"/>
                    <a:pt x="316" y="287"/>
                  </a:cubicBezTo>
                  <a:cubicBezTo>
                    <a:pt x="316" y="287"/>
                    <a:pt x="292" y="262"/>
                    <a:pt x="268" y="239"/>
                  </a:cubicBezTo>
                  <a:cubicBezTo>
                    <a:pt x="243" y="214"/>
                    <a:pt x="222" y="188"/>
                    <a:pt x="222" y="188"/>
                  </a:cubicBezTo>
                  <a:cubicBezTo>
                    <a:pt x="183" y="149"/>
                    <a:pt x="4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36"/>
            <p:cNvSpPr/>
            <p:nvPr/>
          </p:nvSpPr>
          <p:spPr>
            <a:xfrm>
              <a:off x="5098025" y="2566200"/>
              <a:ext cx="39375" cy="23825"/>
            </a:xfrm>
            <a:custGeom>
              <a:avLst/>
              <a:gdLst/>
              <a:ahLst/>
              <a:cxnLst/>
              <a:rect l="l" t="t" r="r" b="b"/>
              <a:pathLst>
                <a:path w="1575" h="953" extrusionOk="0">
                  <a:moveTo>
                    <a:pt x="1" y="0"/>
                  </a:moveTo>
                  <a:cubicBezTo>
                    <a:pt x="76" y="105"/>
                    <a:pt x="163" y="207"/>
                    <a:pt x="269" y="306"/>
                  </a:cubicBezTo>
                  <a:lnTo>
                    <a:pt x="309" y="341"/>
                  </a:lnTo>
                  <a:cubicBezTo>
                    <a:pt x="309" y="341"/>
                    <a:pt x="364" y="385"/>
                    <a:pt x="419" y="430"/>
                  </a:cubicBezTo>
                  <a:cubicBezTo>
                    <a:pt x="475" y="472"/>
                    <a:pt x="534" y="513"/>
                    <a:pt x="534" y="513"/>
                  </a:cubicBezTo>
                  <a:cubicBezTo>
                    <a:pt x="839" y="731"/>
                    <a:pt x="1238" y="890"/>
                    <a:pt x="1575" y="953"/>
                  </a:cubicBezTo>
                  <a:cubicBezTo>
                    <a:pt x="1485" y="900"/>
                    <a:pt x="1478" y="900"/>
                    <a:pt x="1307" y="835"/>
                  </a:cubicBezTo>
                  <a:cubicBezTo>
                    <a:pt x="1154" y="775"/>
                    <a:pt x="1023" y="696"/>
                    <a:pt x="876" y="617"/>
                  </a:cubicBezTo>
                  <a:cubicBezTo>
                    <a:pt x="779" y="563"/>
                    <a:pt x="683" y="505"/>
                    <a:pt x="595" y="444"/>
                  </a:cubicBezTo>
                  <a:cubicBezTo>
                    <a:pt x="595" y="444"/>
                    <a:pt x="546" y="410"/>
                    <a:pt x="498" y="373"/>
                  </a:cubicBezTo>
                  <a:cubicBezTo>
                    <a:pt x="449" y="338"/>
                    <a:pt x="403" y="299"/>
                    <a:pt x="403" y="299"/>
                  </a:cubicBezTo>
                  <a:cubicBezTo>
                    <a:pt x="374" y="277"/>
                    <a:pt x="293" y="218"/>
                    <a:pt x="196" y="147"/>
                  </a:cubicBezTo>
                  <a:cubicBezTo>
                    <a:pt x="114" y="86"/>
                    <a:pt x="35" y="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36"/>
            <p:cNvSpPr/>
            <p:nvPr/>
          </p:nvSpPr>
          <p:spPr>
            <a:xfrm>
              <a:off x="5094550" y="2569650"/>
              <a:ext cx="20975" cy="16325"/>
            </a:xfrm>
            <a:custGeom>
              <a:avLst/>
              <a:gdLst/>
              <a:ahLst/>
              <a:cxnLst/>
              <a:rect l="l" t="t" r="r" b="b"/>
              <a:pathLst>
                <a:path w="839" h="653" extrusionOk="0">
                  <a:moveTo>
                    <a:pt x="0" y="1"/>
                  </a:moveTo>
                  <a:cubicBezTo>
                    <a:pt x="37" y="67"/>
                    <a:pt x="78" y="132"/>
                    <a:pt x="132" y="196"/>
                  </a:cubicBezTo>
                  <a:lnTo>
                    <a:pt x="154" y="218"/>
                  </a:lnTo>
                  <a:lnTo>
                    <a:pt x="213" y="274"/>
                  </a:lnTo>
                  <a:lnTo>
                    <a:pt x="274" y="328"/>
                  </a:lnTo>
                  <a:cubicBezTo>
                    <a:pt x="435" y="472"/>
                    <a:pt x="651" y="590"/>
                    <a:pt x="838" y="653"/>
                  </a:cubicBezTo>
                  <a:cubicBezTo>
                    <a:pt x="798" y="604"/>
                    <a:pt x="795" y="602"/>
                    <a:pt x="705" y="547"/>
                  </a:cubicBezTo>
                  <a:cubicBezTo>
                    <a:pt x="626" y="497"/>
                    <a:pt x="563" y="435"/>
                    <a:pt x="486" y="379"/>
                  </a:cubicBezTo>
                  <a:cubicBezTo>
                    <a:pt x="435" y="342"/>
                    <a:pt x="384" y="304"/>
                    <a:pt x="339" y="262"/>
                  </a:cubicBezTo>
                  <a:cubicBezTo>
                    <a:pt x="339" y="262"/>
                    <a:pt x="313" y="240"/>
                    <a:pt x="287" y="217"/>
                  </a:cubicBezTo>
                  <a:cubicBezTo>
                    <a:pt x="262" y="193"/>
                    <a:pt x="237" y="171"/>
                    <a:pt x="237" y="171"/>
                  </a:cubicBezTo>
                  <a:cubicBezTo>
                    <a:pt x="196" y="133"/>
                    <a:pt x="43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36"/>
            <p:cNvSpPr/>
            <p:nvPr/>
          </p:nvSpPr>
          <p:spPr>
            <a:xfrm>
              <a:off x="5099025" y="2598875"/>
              <a:ext cx="40100" cy="16200"/>
            </a:xfrm>
            <a:custGeom>
              <a:avLst/>
              <a:gdLst/>
              <a:ahLst/>
              <a:cxnLst/>
              <a:rect l="l" t="t" r="r" b="b"/>
              <a:pathLst>
                <a:path w="1604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79"/>
                    <a:pt x="192" y="153"/>
                    <a:pt x="307" y="223"/>
                  </a:cubicBezTo>
                  <a:lnTo>
                    <a:pt x="350" y="247"/>
                  </a:lnTo>
                  <a:cubicBezTo>
                    <a:pt x="350" y="247"/>
                    <a:pt x="408" y="276"/>
                    <a:pt x="467" y="308"/>
                  </a:cubicBezTo>
                  <a:cubicBezTo>
                    <a:pt x="526" y="336"/>
                    <a:pt x="586" y="364"/>
                    <a:pt x="586" y="364"/>
                  </a:cubicBezTo>
                  <a:cubicBezTo>
                    <a:pt x="901" y="512"/>
                    <a:pt x="1284" y="613"/>
                    <a:pt x="1603" y="647"/>
                  </a:cubicBezTo>
                  <a:cubicBezTo>
                    <a:pt x="1515" y="603"/>
                    <a:pt x="1509" y="603"/>
                    <a:pt x="1344" y="556"/>
                  </a:cubicBezTo>
                  <a:cubicBezTo>
                    <a:pt x="1196" y="514"/>
                    <a:pt x="1067" y="456"/>
                    <a:pt x="920" y="402"/>
                  </a:cubicBezTo>
                  <a:cubicBezTo>
                    <a:pt x="821" y="366"/>
                    <a:pt x="725" y="327"/>
                    <a:pt x="634" y="285"/>
                  </a:cubicBezTo>
                  <a:cubicBezTo>
                    <a:pt x="634" y="285"/>
                    <a:pt x="583" y="260"/>
                    <a:pt x="533" y="236"/>
                  </a:cubicBezTo>
                  <a:lnTo>
                    <a:pt x="432" y="186"/>
                  </a:lnTo>
                  <a:cubicBezTo>
                    <a:pt x="349" y="147"/>
                    <a:pt x="72" y="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36"/>
            <p:cNvSpPr/>
            <p:nvPr/>
          </p:nvSpPr>
          <p:spPr>
            <a:xfrm>
              <a:off x="5086625" y="2605425"/>
              <a:ext cx="26100" cy="10475"/>
            </a:xfrm>
            <a:custGeom>
              <a:avLst/>
              <a:gdLst/>
              <a:ahLst/>
              <a:cxnLst/>
              <a:rect l="l" t="t" r="r" b="b"/>
              <a:pathLst>
                <a:path w="1044" h="419" extrusionOk="0">
                  <a:moveTo>
                    <a:pt x="194" y="1"/>
                  </a:moveTo>
                  <a:cubicBezTo>
                    <a:pt x="116" y="1"/>
                    <a:pt x="29" y="8"/>
                    <a:pt x="0" y="21"/>
                  </a:cubicBezTo>
                  <a:cubicBezTo>
                    <a:pt x="91" y="47"/>
                    <a:pt x="172" y="70"/>
                    <a:pt x="235" y="88"/>
                  </a:cubicBezTo>
                  <a:lnTo>
                    <a:pt x="235" y="87"/>
                  </a:lnTo>
                  <a:lnTo>
                    <a:pt x="266" y="93"/>
                  </a:lnTo>
                  <a:cubicBezTo>
                    <a:pt x="266" y="93"/>
                    <a:pt x="306" y="104"/>
                    <a:pt x="346" y="114"/>
                  </a:cubicBezTo>
                  <a:cubicBezTo>
                    <a:pt x="386" y="126"/>
                    <a:pt x="426" y="139"/>
                    <a:pt x="426" y="139"/>
                  </a:cubicBezTo>
                  <a:cubicBezTo>
                    <a:pt x="636" y="205"/>
                    <a:pt x="864" y="309"/>
                    <a:pt x="1044" y="419"/>
                  </a:cubicBezTo>
                  <a:cubicBezTo>
                    <a:pt x="1009" y="362"/>
                    <a:pt x="1008" y="355"/>
                    <a:pt x="915" y="289"/>
                  </a:cubicBezTo>
                  <a:cubicBezTo>
                    <a:pt x="831" y="231"/>
                    <a:pt x="755" y="170"/>
                    <a:pt x="658" y="127"/>
                  </a:cubicBezTo>
                  <a:cubicBezTo>
                    <a:pt x="592" y="99"/>
                    <a:pt x="526" y="74"/>
                    <a:pt x="461" y="53"/>
                  </a:cubicBezTo>
                  <a:cubicBezTo>
                    <a:pt x="461" y="53"/>
                    <a:pt x="425" y="40"/>
                    <a:pt x="388" y="31"/>
                  </a:cubicBezTo>
                  <a:cubicBezTo>
                    <a:pt x="352" y="20"/>
                    <a:pt x="314" y="11"/>
                    <a:pt x="314" y="11"/>
                  </a:cubicBezTo>
                  <a:cubicBezTo>
                    <a:pt x="290" y="4"/>
                    <a:pt x="24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36"/>
            <p:cNvSpPr/>
            <p:nvPr/>
          </p:nvSpPr>
          <p:spPr>
            <a:xfrm>
              <a:off x="5116500" y="2630350"/>
              <a:ext cx="38950" cy="2350"/>
            </a:xfrm>
            <a:custGeom>
              <a:avLst/>
              <a:gdLst/>
              <a:ahLst/>
              <a:cxnLst/>
              <a:rect l="l" t="t" r="r" b="b"/>
              <a:pathLst>
                <a:path w="1558" h="94" extrusionOk="0">
                  <a:moveTo>
                    <a:pt x="420" y="0"/>
                  </a:moveTo>
                  <a:cubicBezTo>
                    <a:pt x="336" y="0"/>
                    <a:pt x="66" y="39"/>
                    <a:pt x="0" y="60"/>
                  </a:cubicBezTo>
                  <a:cubicBezTo>
                    <a:pt x="107" y="74"/>
                    <a:pt x="217" y="86"/>
                    <a:pt x="336" y="92"/>
                  </a:cubicBezTo>
                  <a:lnTo>
                    <a:pt x="381" y="92"/>
                  </a:lnTo>
                  <a:cubicBezTo>
                    <a:pt x="381" y="92"/>
                    <a:pt x="614" y="93"/>
                    <a:pt x="614" y="93"/>
                  </a:cubicBezTo>
                  <a:cubicBezTo>
                    <a:pt x="631" y="93"/>
                    <a:pt x="648" y="93"/>
                    <a:pt x="664" y="93"/>
                  </a:cubicBezTo>
                  <a:cubicBezTo>
                    <a:pt x="961" y="93"/>
                    <a:pt x="1286" y="76"/>
                    <a:pt x="1557" y="53"/>
                  </a:cubicBezTo>
                  <a:cubicBezTo>
                    <a:pt x="1473" y="27"/>
                    <a:pt x="1467" y="26"/>
                    <a:pt x="1313" y="22"/>
                  </a:cubicBezTo>
                  <a:cubicBezTo>
                    <a:pt x="1174" y="18"/>
                    <a:pt x="1047" y="0"/>
                    <a:pt x="904" y="0"/>
                  </a:cubicBezTo>
                  <a:cubicBezTo>
                    <a:pt x="810" y="1"/>
                    <a:pt x="715" y="1"/>
                    <a:pt x="624" y="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36"/>
            <p:cNvSpPr/>
            <p:nvPr/>
          </p:nvSpPr>
          <p:spPr>
            <a:xfrm>
              <a:off x="5149925" y="2635450"/>
              <a:ext cx="38025" cy="9250"/>
            </a:xfrm>
            <a:custGeom>
              <a:avLst/>
              <a:gdLst/>
              <a:ahLst/>
              <a:cxnLst/>
              <a:rect l="l" t="t" r="r" b="b"/>
              <a:pathLst>
                <a:path w="1521" h="370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433" y="19"/>
                    <a:pt x="1429" y="24"/>
                    <a:pt x="1287" y="85"/>
                  </a:cubicBezTo>
                  <a:cubicBezTo>
                    <a:pt x="1159" y="138"/>
                    <a:pt x="1033" y="164"/>
                    <a:pt x="897" y="201"/>
                  </a:cubicBezTo>
                  <a:cubicBezTo>
                    <a:pt x="806" y="225"/>
                    <a:pt x="714" y="244"/>
                    <a:pt x="625" y="255"/>
                  </a:cubicBezTo>
                  <a:cubicBezTo>
                    <a:pt x="625" y="255"/>
                    <a:pt x="575" y="262"/>
                    <a:pt x="524" y="267"/>
                  </a:cubicBezTo>
                  <a:cubicBezTo>
                    <a:pt x="473" y="273"/>
                    <a:pt x="422" y="274"/>
                    <a:pt x="422" y="274"/>
                  </a:cubicBezTo>
                  <a:cubicBezTo>
                    <a:pt x="374" y="280"/>
                    <a:pt x="122" y="307"/>
                    <a:pt x="1" y="320"/>
                  </a:cubicBezTo>
                  <a:cubicBezTo>
                    <a:pt x="107" y="346"/>
                    <a:pt x="219" y="365"/>
                    <a:pt x="342" y="369"/>
                  </a:cubicBezTo>
                  <a:lnTo>
                    <a:pt x="388" y="368"/>
                  </a:lnTo>
                  <a:cubicBezTo>
                    <a:pt x="388" y="368"/>
                    <a:pt x="447" y="365"/>
                    <a:pt x="508" y="361"/>
                  </a:cubicBezTo>
                  <a:cubicBezTo>
                    <a:pt x="567" y="355"/>
                    <a:pt x="628" y="348"/>
                    <a:pt x="628" y="348"/>
                  </a:cubicBezTo>
                  <a:cubicBezTo>
                    <a:pt x="945" y="310"/>
                    <a:pt x="1283" y="169"/>
                    <a:pt x="1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36"/>
            <p:cNvSpPr/>
            <p:nvPr/>
          </p:nvSpPr>
          <p:spPr>
            <a:xfrm>
              <a:off x="5140225" y="2653900"/>
              <a:ext cx="45700" cy="36150"/>
            </a:xfrm>
            <a:custGeom>
              <a:avLst/>
              <a:gdLst/>
              <a:ahLst/>
              <a:cxnLst/>
              <a:rect l="l" t="t" r="r" b="b"/>
              <a:pathLst>
                <a:path w="1828" h="1446" extrusionOk="0">
                  <a:moveTo>
                    <a:pt x="1828" y="0"/>
                  </a:moveTo>
                  <a:cubicBezTo>
                    <a:pt x="1700" y="29"/>
                    <a:pt x="1689" y="28"/>
                    <a:pt x="1479" y="131"/>
                  </a:cubicBezTo>
                  <a:cubicBezTo>
                    <a:pt x="1290" y="226"/>
                    <a:pt x="1114" y="314"/>
                    <a:pt x="937" y="441"/>
                  </a:cubicBezTo>
                  <a:cubicBezTo>
                    <a:pt x="819" y="527"/>
                    <a:pt x="705" y="616"/>
                    <a:pt x="601" y="709"/>
                  </a:cubicBezTo>
                  <a:cubicBezTo>
                    <a:pt x="601" y="709"/>
                    <a:pt x="541" y="760"/>
                    <a:pt x="485" y="814"/>
                  </a:cubicBezTo>
                  <a:cubicBezTo>
                    <a:pt x="427" y="866"/>
                    <a:pt x="372" y="922"/>
                    <a:pt x="372" y="922"/>
                  </a:cubicBezTo>
                  <a:cubicBezTo>
                    <a:pt x="326" y="968"/>
                    <a:pt x="241" y="1074"/>
                    <a:pt x="164" y="1181"/>
                  </a:cubicBezTo>
                  <a:cubicBezTo>
                    <a:pt x="87" y="1289"/>
                    <a:pt x="22" y="1400"/>
                    <a:pt x="0" y="1446"/>
                  </a:cubicBezTo>
                  <a:cubicBezTo>
                    <a:pt x="109" y="1324"/>
                    <a:pt x="223" y="1204"/>
                    <a:pt x="351" y="1077"/>
                  </a:cubicBezTo>
                  <a:lnTo>
                    <a:pt x="396" y="1030"/>
                  </a:lnTo>
                  <a:cubicBezTo>
                    <a:pt x="396" y="1030"/>
                    <a:pt x="458" y="967"/>
                    <a:pt x="521" y="906"/>
                  </a:cubicBezTo>
                  <a:cubicBezTo>
                    <a:pt x="585" y="846"/>
                    <a:pt x="651" y="788"/>
                    <a:pt x="651" y="788"/>
                  </a:cubicBezTo>
                  <a:cubicBezTo>
                    <a:pt x="997" y="479"/>
                    <a:pt x="1435" y="189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36"/>
            <p:cNvSpPr/>
            <p:nvPr/>
          </p:nvSpPr>
          <p:spPr>
            <a:xfrm>
              <a:off x="5162900" y="2667525"/>
              <a:ext cx="12650" cy="10025"/>
            </a:xfrm>
            <a:custGeom>
              <a:avLst/>
              <a:gdLst/>
              <a:ahLst/>
              <a:cxnLst/>
              <a:rect l="l" t="t" r="r" b="b"/>
              <a:pathLst>
                <a:path w="506" h="401" extrusionOk="0">
                  <a:moveTo>
                    <a:pt x="506" y="0"/>
                  </a:moveTo>
                  <a:lnTo>
                    <a:pt x="506" y="0"/>
                  </a:lnTo>
                  <a:cubicBezTo>
                    <a:pt x="462" y="1"/>
                    <a:pt x="460" y="1"/>
                    <a:pt x="406" y="37"/>
                  </a:cubicBezTo>
                  <a:cubicBezTo>
                    <a:pt x="359" y="69"/>
                    <a:pt x="307" y="88"/>
                    <a:pt x="260" y="123"/>
                  </a:cubicBezTo>
                  <a:cubicBezTo>
                    <a:pt x="229" y="148"/>
                    <a:pt x="199" y="172"/>
                    <a:pt x="168" y="196"/>
                  </a:cubicBezTo>
                  <a:lnTo>
                    <a:pt x="101" y="247"/>
                  </a:lnTo>
                  <a:cubicBezTo>
                    <a:pt x="74" y="267"/>
                    <a:pt x="9" y="368"/>
                    <a:pt x="1" y="400"/>
                  </a:cubicBezTo>
                  <a:cubicBezTo>
                    <a:pt x="44" y="384"/>
                    <a:pt x="87" y="366"/>
                    <a:pt x="130" y="341"/>
                  </a:cubicBezTo>
                  <a:lnTo>
                    <a:pt x="146" y="329"/>
                  </a:lnTo>
                  <a:lnTo>
                    <a:pt x="222" y="270"/>
                  </a:lnTo>
                  <a:cubicBezTo>
                    <a:pt x="324" y="194"/>
                    <a:pt x="427" y="91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36"/>
            <p:cNvSpPr/>
            <p:nvPr/>
          </p:nvSpPr>
          <p:spPr>
            <a:xfrm>
              <a:off x="5182250" y="2659075"/>
              <a:ext cx="32925" cy="35575"/>
            </a:xfrm>
            <a:custGeom>
              <a:avLst/>
              <a:gdLst/>
              <a:ahLst/>
              <a:cxnLst/>
              <a:rect l="l" t="t" r="r" b="b"/>
              <a:pathLst>
                <a:path w="1317" h="1423" extrusionOk="0">
                  <a:moveTo>
                    <a:pt x="1317" y="1"/>
                  </a:moveTo>
                  <a:cubicBezTo>
                    <a:pt x="1209" y="27"/>
                    <a:pt x="1199" y="25"/>
                    <a:pt x="1027" y="125"/>
                  </a:cubicBezTo>
                  <a:cubicBezTo>
                    <a:pt x="875" y="217"/>
                    <a:pt x="732" y="306"/>
                    <a:pt x="599" y="433"/>
                  </a:cubicBezTo>
                  <a:cubicBezTo>
                    <a:pt x="510" y="519"/>
                    <a:pt x="426" y="610"/>
                    <a:pt x="352" y="703"/>
                  </a:cubicBezTo>
                  <a:cubicBezTo>
                    <a:pt x="352" y="703"/>
                    <a:pt x="310" y="753"/>
                    <a:pt x="271" y="807"/>
                  </a:cubicBezTo>
                  <a:cubicBezTo>
                    <a:pt x="231" y="860"/>
                    <a:pt x="196" y="917"/>
                    <a:pt x="196" y="917"/>
                  </a:cubicBezTo>
                  <a:cubicBezTo>
                    <a:pt x="165" y="961"/>
                    <a:pt x="114" y="1066"/>
                    <a:pt x="73" y="1170"/>
                  </a:cubicBezTo>
                  <a:cubicBezTo>
                    <a:pt x="34" y="1276"/>
                    <a:pt x="7" y="1380"/>
                    <a:pt x="1" y="1423"/>
                  </a:cubicBezTo>
                  <a:cubicBezTo>
                    <a:pt x="65" y="1300"/>
                    <a:pt x="135" y="1180"/>
                    <a:pt x="218" y="1055"/>
                  </a:cubicBezTo>
                  <a:lnTo>
                    <a:pt x="218" y="1056"/>
                  </a:lnTo>
                  <a:lnTo>
                    <a:pt x="246" y="1009"/>
                  </a:lnTo>
                  <a:cubicBezTo>
                    <a:pt x="246" y="1009"/>
                    <a:pt x="286" y="947"/>
                    <a:pt x="329" y="886"/>
                  </a:cubicBezTo>
                  <a:cubicBezTo>
                    <a:pt x="372" y="827"/>
                    <a:pt x="417" y="770"/>
                    <a:pt x="417" y="770"/>
                  </a:cubicBezTo>
                  <a:cubicBezTo>
                    <a:pt x="656" y="464"/>
                    <a:pt x="995" y="177"/>
                    <a:pt x="1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6"/>
            <p:cNvSpPr/>
            <p:nvPr/>
          </p:nvSpPr>
          <p:spPr>
            <a:xfrm>
              <a:off x="5178950" y="2668325"/>
              <a:ext cx="14725" cy="24325"/>
            </a:xfrm>
            <a:custGeom>
              <a:avLst/>
              <a:gdLst/>
              <a:ahLst/>
              <a:cxnLst/>
              <a:rect l="l" t="t" r="r" b="b"/>
              <a:pathLst>
                <a:path w="589" h="973" extrusionOk="0">
                  <a:moveTo>
                    <a:pt x="588" y="1"/>
                  </a:moveTo>
                  <a:cubicBezTo>
                    <a:pt x="526" y="29"/>
                    <a:pt x="521" y="31"/>
                    <a:pt x="444" y="115"/>
                  </a:cubicBezTo>
                  <a:cubicBezTo>
                    <a:pt x="376" y="192"/>
                    <a:pt x="306" y="258"/>
                    <a:pt x="248" y="348"/>
                  </a:cubicBezTo>
                  <a:cubicBezTo>
                    <a:pt x="209" y="407"/>
                    <a:pt x="173" y="468"/>
                    <a:pt x="140" y="528"/>
                  </a:cubicBezTo>
                  <a:cubicBezTo>
                    <a:pt x="140" y="528"/>
                    <a:pt x="122" y="562"/>
                    <a:pt x="104" y="595"/>
                  </a:cubicBezTo>
                  <a:lnTo>
                    <a:pt x="69" y="663"/>
                  </a:lnTo>
                  <a:cubicBezTo>
                    <a:pt x="40" y="720"/>
                    <a:pt x="1" y="922"/>
                    <a:pt x="7" y="973"/>
                  </a:cubicBezTo>
                  <a:cubicBezTo>
                    <a:pt x="54" y="889"/>
                    <a:pt x="95" y="815"/>
                    <a:pt x="127" y="757"/>
                  </a:cubicBezTo>
                  <a:lnTo>
                    <a:pt x="140" y="728"/>
                  </a:lnTo>
                  <a:cubicBezTo>
                    <a:pt x="140" y="728"/>
                    <a:pt x="159" y="690"/>
                    <a:pt x="178" y="653"/>
                  </a:cubicBezTo>
                  <a:lnTo>
                    <a:pt x="218" y="578"/>
                  </a:lnTo>
                  <a:cubicBezTo>
                    <a:pt x="324" y="382"/>
                    <a:pt x="459" y="169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36"/>
            <p:cNvSpPr/>
            <p:nvPr/>
          </p:nvSpPr>
          <p:spPr>
            <a:xfrm>
              <a:off x="5210600" y="2672750"/>
              <a:ext cx="29975" cy="6150"/>
            </a:xfrm>
            <a:custGeom>
              <a:avLst/>
              <a:gdLst/>
              <a:ahLst/>
              <a:cxnLst/>
              <a:rect l="l" t="t" r="r" b="b"/>
              <a:pathLst>
                <a:path w="1199" h="246" extrusionOk="0">
                  <a:moveTo>
                    <a:pt x="1198" y="1"/>
                  </a:moveTo>
                  <a:cubicBezTo>
                    <a:pt x="1127" y="4"/>
                    <a:pt x="1124" y="6"/>
                    <a:pt x="1009" y="44"/>
                  </a:cubicBezTo>
                  <a:cubicBezTo>
                    <a:pt x="906" y="77"/>
                    <a:pt x="806" y="86"/>
                    <a:pt x="700" y="109"/>
                  </a:cubicBezTo>
                  <a:cubicBezTo>
                    <a:pt x="628" y="124"/>
                    <a:pt x="556" y="136"/>
                    <a:pt x="486" y="143"/>
                  </a:cubicBezTo>
                  <a:cubicBezTo>
                    <a:pt x="486" y="143"/>
                    <a:pt x="447" y="147"/>
                    <a:pt x="408" y="148"/>
                  </a:cubicBezTo>
                  <a:cubicBezTo>
                    <a:pt x="369" y="151"/>
                    <a:pt x="329" y="152"/>
                    <a:pt x="329" y="152"/>
                  </a:cubicBezTo>
                  <a:cubicBezTo>
                    <a:pt x="266" y="157"/>
                    <a:pt x="55" y="186"/>
                    <a:pt x="0" y="197"/>
                  </a:cubicBezTo>
                  <a:cubicBezTo>
                    <a:pt x="82" y="220"/>
                    <a:pt x="170" y="238"/>
                    <a:pt x="265" y="245"/>
                  </a:cubicBezTo>
                  <a:lnTo>
                    <a:pt x="301" y="245"/>
                  </a:lnTo>
                  <a:lnTo>
                    <a:pt x="394" y="242"/>
                  </a:lnTo>
                  <a:cubicBezTo>
                    <a:pt x="441" y="239"/>
                    <a:pt x="488" y="236"/>
                    <a:pt x="488" y="236"/>
                  </a:cubicBezTo>
                  <a:cubicBezTo>
                    <a:pt x="735" y="214"/>
                    <a:pt x="1005" y="119"/>
                    <a:pt x="1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36"/>
            <p:cNvSpPr/>
            <p:nvPr/>
          </p:nvSpPr>
          <p:spPr>
            <a:xfrm>
              <a:off x="5224650" y="2684250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1282" y="0"/>
                  </a:moveTo>
                  <a:lnTo>
                    <a:pt x="1282" y="0"/>
                  </a:lnTo>
                  <a:cubicBezTo>
                    <a:pt x="1185" y="33"/>
                    <a:pt x="1177" y="33"/>
                    <a:pt x="1028" y="133"/>
                  </a:cubicBezTo>
                  <a:cubicBezTo>
                    <a:pt x="895" y="224"/>
                    <a:pt x="767" y="305"/>
                    <a:pt x="644" y="417"/>
                  </a:cubicBezTo>
                  <a:cubicBezTo>
                    <a:pt x="561" y="492"/>
                    <a:pt x="482" y="569"/>
                    <a:pt x="408" y="647"/>
                  </a:cubicBezTo>
                  <a:cubicBezTo>
                    <a:pt x="408" y="647"/>
                    <a:pt x="367" y="691"/>
                    <a:pt x="327" y="736"/>
                  </a:cubicBezTo>
                  <a:cubicBezTo>
                    <a:pt x="286" y="779"/>
                    <a:pt x="248" y="825"/>
                    <a:pt x="248" y="825"/>
                  </a:cubicBezTo>
                  <a:cubicBezTo>
                    <a:pt x="180" y="898"/>
                    <a:pt x="22" y="1176"/>
                    <a:pt x="0" y="1252"/>
                  </a:cubicBezTo>
                  <a:cubicBezTo>
                    <a:pt x="81" y="1156"/>
                    <a:pt x="166" y="1061"/>
                    <a:pt x="258" y="958"/>
                  </a:cubicBezTo>
                  <a:lnTo>
                    <a:pt x="289" y="920"/>
                  </a:lnTo>
                  <a:cubicBezTo>
                    <a:pt x="289" y="920"/>
                    <a:pt x="332" y="869"/>
                    <a:pt x="377" y="818"/>
                  </a:cubicBezTo>
                  <a:lnTo>
                    <a:pt x="468" y="718"/>
                  </a:lnTo>
                  <a:cubicBezTo>
                    <a:pt x="711" y="460"/>
                    <a:pt x="1011" y="195"/>
                    <a:pt x="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36"/>
            <p:cNvSpPr/>
            <p:nvPr/>
          </p:nvSpPr>
          <p:spPr>
            <a:xfrm>
              <a:off x="5229975" y="2686500"/>
              <a:ext cx="11750" cy="14525"/>
            </a:xfrm>
            <a:custGeom>
              <a:avLst/>
              <a:gdLst/>
              <a:ahLst/>
              <a:cxnLst/>
              <a:rect l="l" t="t" r="r" b="b"/>
              <a:pathLst>
                <a:path w="470" h="581" extrusionOk="0">
                  <a:moveTo>
                    <a:pt x="470" y="0"/>
                  </a:moveTo>
                  <a:lnTo>
                    <a:pt x="470" y="0"/>
                  </a:lnTo>
                  <a:cubicBezTo>
                    <a:pt x="424" y="15"/>
                    <a:pt x="421" y="16"/>
                    <a:pt x="371" y="72"/>
                  </a:cubicBezTo>
                  <a:cubicBezTo>
                    <a:pt x="326" y="120"/>
                    <a:pt x="273" y="156"/>
                    <a:pt x="231" y="209"/>
                  </a:cubicBezTo>
                  <a:cubicBezTo>
                    <a:pt x="202" y="245"/>
                    <a:pt x="173" y="279"/>
                    <a:pt x="145" y="313"/>
                  </a:cubicBezTo>
                  <a:lnTo>
                    <a:pt x="83" y="388"/>
                  </a:lnTo>
                  <a:cubicBezTo>
                    <a:pt x="57" y="419"/>
                    <a:pt x="5" y="544"/>
                    <a:pt x="0" y="581"/>
                  </a:cubicBezTo>
                  <a:cubicBezTo>
                    <a:pt x="44" y="549"/>
                    <a:pt x="87" y="517"/>
                    <a:pt x="128" y="477"/>
                  </a:cubicBezTo>
                  <a:lnTo>
                    <a:pt x="142" y="461"/>
                  </a:lnTo>
                  <a:lnTo>
                    <a:pt x="213" y="374"/>
                  </a:lnTo>
                  <a:cubicBezTo>
                    <a:pt x="309" y="261"/>
                    <a:pt x="402" y="121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36"/>
            <p:cNvSpPr/>
            <p:nvPr/>
          </p:nvSpPr>
          <p:spPr>
            <a:xfrm>
              <a:off x="5264125" y="2680650"/>
              <a:ext cx="27850" cy="40400"/>
            </a:xfrm>
            <a:custGeom>
              <a:avLst/>
              <a:gdLst/>
              <a:ahLst/>
              <a:cxnLst/>
              <a:rect l="l" t="t" r="r" b="b"/>
              <a:pathLst>
                <a:path w="1114" h="161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017" y="54"/>
                    <a:pt x="1008" y="56"/>
                    <a:pt x="864" y="192"/>
                  </a:cubicBezTo>
                  <a:cubicBezTo>
                    <a:pt x="738" y="316"/>
                    <a:pt x="616" y="429"/>
                    <a:pt x="505" y="576"/>
                  </a:cubicBezTo>
                  <a:cubicBezTo>
                    <a:pt x="433" y="673"/>
                    <a:pt x="362" y="774"/>
                    <a:pt x="301" y="874"/>
                  </a:cubicBezTo>
                  <a:cubicBezTo>
                    <a:pt x="301" y="874"/>
                    <a:pt x="266" y="929"/>
                    <a:pt x="233" y="987"/>
                  </a:cubicBezTo>
                  <a:cubicBezTo>
                    <a:pt x="199" y="1043"/>
                    <a:pt x="169" y="1101"/>
                    <a:pt x="169" y="1101"/>
                  </a:cubicBezTo>
                  <a:cubicBezTo>
                    <a:pt x="113" y="1195"/>
                    <a:pt x="5" y="1530"/>
                    <a:pt x="0" y="1615"/>
                  </a:cubicBezTo>
                  <a:cubicBezTo>
                    <a:pt x="62" y="1493"/>
                    <a:pt x="128" y="1370"/>
                    <a:pt x="201" y="1238"/>
                  </a:cubicBezTo>
                  <a:lnTo>
                    <a:pt x="226" y="1189"/>
                  </a:lnTo>
                  <a:cubicBezTo>
                    <a:pt x="226" y="1189"/>
                    <a:pt x="262" y="1124"/>
                    <a:pt x="297" y="1059"/>
                  </a:cubicBezTo>
                  <a:cubicBezTo>
                    <a:pt x="334" y="995"/>
                    <a:pt x="373" y="933"/>
                    <a:pt x="373" y="933"/>
                  </a:cubicBezTo>
                  <a:cubicBezTo>
                    <a:pt x="576" y="601"/>
                    <a:pt x="852" y="257"/>
                    <a:pt x="1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36"/>
            <p:cNvSpPr/>
            <p:nvPr/>
          </p:nvSpPr>
          <p:spPr>
            <a:xfrm>
              <a:off x="5266925" y="2689025"/>
              <a:ext cx="9900" cy="15475"/>
            </a:xfrm>
            <a:custGeom>
              <a:avLst/>
              <a:gdLst/>
              <a:ahLst/>
              <a:cxnLst/>
              <a:rect l="l" t="t" r="r" b="b"/>
              <a:pathLst>
                <a:path w="396" h="619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52" y="20"/>
                    <a:pt x="350" y="21"/>
                    <a:pt x="305" y="80"/>
                  </a:cubicBezTo>
                  <a:cubicBezTo>
                    <a:pt x="267" y="133"/>
                    <a:pt x="219" y="173"/>
                    <a:pt x="183" y="229"/>
                  </a:cubicBezTo>
                  <a:cubicBezTo>
                    <a:pt x="158" y="267"/>
                    <a:pt x="135" y="305"/>
                    <a:pt x="112" y="340"/>
                  </a:cubicBezTo>
                  <a:lnTo>
                    <a:pt x="58" y="420"/>
                  </a:lnTo>
                  <a:cubicBezTo>
                    <a:pt x="36" y="453"/>
                    <a:pt x="1" y="581"/>
                    <a:pt x="1" y="618"/>
                  </a:cubicBezTo>
                  <a:cubicBezTo>
                    <a:pt x="39" y="583"/>
                    <a:pt x="78" y="546"/>
                    <a:pt x="114" y="503"/>
                  </a:cubicBezTo>
                  <a:lnTo>
                    <a:pt x="126" y="485"/>
                  </a:lnTo>
                  <a:lnTo>
                    <a:pt x="187" y="394"/>
                  </a:lnTo>
                  <a:cubicBezTo>
                    <a:pt x="267" y="273"/>
                    <a:pt x="342" y="126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36"/>
            <p:cNvSpPr/>
            <p:nvPr/>
          </p:nvSpPr>
          <p:spPr>
            <a:xfrm>
              <a:off x="5122525" y="2546050"/>
              <a:ext cx="258000" cy="133875"/>
            </a:xfrm>
            <a:custGeom>
              <a:avLst/>
              <a:gdLst/>
              <a:ahLst/>
              <a:cxnLst/>
              <a:rect l="l" t="t" r="r" b="b"/>
              <a:pathLst>
                <a:path w="10320" h="5355" extrusionOk="0">
                  <a:moveTo>
                    <a:pt x="0" y="1"/>
                  </a:moveTo>
                  <a:lnTo>
                    <a:pt x="0" y="1"/>
                  </a:lnTo>
                  <a:cubicBezTo>
                    <a:pt x="307" y="796"/>
                    <a:pt x="832" y="1525"/>
                    <a:pt x="1526" y="2173"/>
                  </a:cubicBezTo>
                  <a:lnTo>
                    <a:pt x="1656" y="2290"/>
                  </a:lnTo>
                  <a:cubicBezTo>
                    <a:pt x="1722" y="2346"/>
                    <a:pt x="1788" y="2403"/>
                    <a:pt x="1788" y="2403"/>
                  </a:cubicBezTo>
                  <a:cubicBezTo>
                    <a:pt x="1788" y="2403"/>
                    <a:pt x="2143" y="2704"/>
                    <a:pt x="2527" y="2967"/>
                  </a:cubicBezTo>
                  <a:cubicBezTo>
                    <a:pt x="2908" y="3232"/>
                    <a:pt x="3309" y="3469"/>
                    <a:pt x="3309" y="3469"/>
                  </a:cubicBezTo>
                  <a:cubicBezTo>
                    <a:pt x="3836" y="3783"/>
                    <a:pt x="4391" y="4081"/>
                    <a:pt x="4961" y="4370"/>
                  </a:cubicBezTo>
                  <a:cubicBezTo>
                    <a:pt x="5531" y="4657"/>
                    <a:pt x="6125" y="4921"/>
                    <a:pt x="6740" y="5103"/>
                  </a:cubicBezTo>
                  <a:cubicBezTo>
                    <a:pt x="7271" y="5262"/>
                    <a:pt x="7821" y="5355"/>
                    <a:pt x="8359" y="5355"/>
                  </a:cubicBezTo>
                  <a:cubicBezTo>
                    <a:pt x="8444" y="5355"/>
                    <a:pt x="8529" y="5353"/>
                    <a:pt x="8613" y="5348"/>
                  </a:cubicBezTo>
                  <a:cubicBezTo>
                    <a:pt x="9230" y="5318"/>
                    <a:pt x="9825" y="5155"/>
                    <a:pt x="10319" y="4872"/>
                  </a:cubicBezTo>
                  <a:lnTo>
                    <a:pt x="10319" y="4872"/>
                  </a:lnTo>
                  <a:cubicBezTo>
                    <a:pt x="10016" y="5020"/>
                    <a:pt x="9845" y="5075"/>
                    <a:pt x="9609" y="5145"/>
                  </a:cubicBezTo>
                  <a:cubicBezTo>
                    <a:pt x="9490" y="5177"/>
                    <a:pt x="9354" y="5213"/>
                    <a:pt x="9170" y="5243"/>
                  </a:cubicBezTo>
                  <a:cubicBezTo>
                    <a:pt x="8987" y="5274"/>
                    <a:pt x="8757" y="5302"/>
                    <a:pt x="8453" y="5306"/>
                  </a:cubicBezTo>
                  <a:cubicBezTo>
                    <a:pt x="8446" y="5306"/>
                    <a:pt x="8440" y="5306"/>
                    <a:pt x="8434" y="5306"/>
                  </a:cubicBezTo>
                  <a:cubicBezTo>
                    <a:pt x="7895" y="5306"/>
                    <a:pt x="7380" y="5215"/>
                    <a:pt x="6881" y="5068"/>
                  </a:cubicBezTo>
                  <a:cubicBezTo>
                    <a:pt x="6375" y="4920"/>
                    <a:pt x="5883" y="4714"/>
                    <a:pt x="5376" y="4474"/>
                  </a:cubicBezTo>
                  <a:cubicBezTo>
                    <a:pt x="4702" y="4147"/>
                    <a:pt x="4043" y="3792"/>
                    <a:pt x="3423" y="3429"/>
                  </a:cubicBezTo>
                  <a:cubicBezTo>
                    <a:pt x="3423" y="3429"/>
                    <a:pt x="3073" y="3225"/>
                    <a:pt x="2739" y="3000"/>
                  </a:cubicBezTo>
                  <a:cubicBezTo>
                    <a:pt x="2403" y="2778"/>
                    <a:pt x="2087" y="2528"/>
                    <a:pt x="2087" y="2528"/>
                  </a:cubicBezTo>
                  <a:cubicBezTo>
                    <a:pt x="1828" y="2327"/>
                    <a:pt x="1285" y="1882"/>
                    <a:pt x="852" y="1356"/>
                  </a:cubicBezTo>
                  <a:cubicBezTo>
                    <a:pt x="632" y="1095"/>
                    <a:pt x="441" y="817"/>
                    <a:pt x="296" y="574"/>
                  </a:cubicBezTo>
                  <a:cubicBezTo>
                    <a:pt x="152" y="330"/>
                    <a:pt x="55" y="1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36"/>
            <p:cNvSpPr/>
            <p:nvPr/>
          </p:nvSpPr>
          <p:spPr>
            <a:xfrm>
              <a:off x="5181400" y="2607850"/>
              <a:ext cx="48525" cy="26025"/>
            </a:xfrm>
            <a:custGeom>
              <a:avLst/>
              <a:gdLst/>
              <a:ahLst/>
              <a:cxnLst/>
              <a:rect l="l" t="t" r="r" b="b"/>
              <a:pathLst>
                <a:path w="1941" h="1041" extrusionOk="0">
                  <a:moveTo>
                    <a:pt x="0" y="1"/>
                  </a:moveTo>
                  <a:cubicBezTo>
                    <a:pt x="110" y="107"/>
                    <a:pt x="228" y="212"/>
                    <a:pt x="365" y="314"/>
                  </a:cubicBezTo>
                  <a:lnTo>
                    <a:pt x="417" y="350"/>
                  </a:lnTo>
                  <a:lnTo>
                    <a:pt x="556" y="441"/>
                  </a:lnTo>
                  <a:cubicBezTo>
                    <a:pt x="627" y="485"/>
                    <a:pt x="699" y="528"/>
                    <a:pt x="699" y="528"/>
                  </a:cubicBezTo>
                  <a:cubicBezTo>
                    <a:pt x="1077" y="758"/>
                    <a:pt x="1544" y="942"/>
                    <a:pt x="1940" y="1041"/>
                  </a:cubicBezTo>
                  <a:cubicBezTo>
                    <a:pt x="1834" y="978"/>
                    <a:pt x="1826" y="978"/>
                    <a:pt x="1623" y="897"/>
                  </a:cubicBezTo>
                  <a:cubicBezTo>
                    <a:pt x="1442" y="822"/>
                    <a:pt x="1284" y="734"/>
                    <a:pt x="1105" y="645"/>
                  </a:cubicBezTo>
                  <a:cubicBezTo>
                    <a:pt x="985" y="585"/>
                    <a:pt x="868" y="522"/>
                    <a:pt x="758" y="456"/>
                  </a:cubicBezTo>
                  <a:cubicBezTo>
                    <a:pt x="758" y="456"/>
                    <a:pt x="697" y="419"/>
                    <a:pt x="635" y="381"/>
                  </a:cubicBezTo>
                  <a:cubicBezTo>
                    <a:pt x="573" y="343"/>
                    <a:pt x="514" y="303"/>
                    <a:pt x="514" y="303"/>
                  </a:cubicBezTo>
                  <a:cubicBezTo>
                    <a:pt x="414" y="243"/>
                    <a:pt x="84" y="4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6"/>
            <p:cNvSpPr/>
            <p:nvPr/>
          </p:nvSpPr>
          <p:spPr>
            <a:xfrm>
              <a:off x="5164325" y="2608550"/>
              <a:ext cx="22900" cy="18775"/>
            </a:xfrm>
            <a:custGeom>
              <a:avLst/>
              <a:gdLst/>
              <a:ahLst/>
              <a:cxnLst/>
              <a:rect l="l" t="t" r="r" b="b"/>
              <a:pathLst>
                <a:path w="916" h="751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63"/>
                    <a:pt x="111" y="126"/>
                    <a:pt x="177" y="189"/>
                  </a:cubicBezTo>
                  <a:lnTo>
                    <a:pt x="177" y="190"/>
                  </a:lnTo>
                  <a:lnTo>
                    <a:pt x="203" y="211"/>
                  </a:lnTo>
                  <a:lnTo>
                    <a:pt x="338" y="325"/>
                  </a:lnTo>
                  <a:cubicBezTo>
                    <a:pt x="519" y="475"/>
                    <a:pt x="733" y="630"/>
                    <a:pt x="916" y="750"/>
                  </a:cubicBezTo>
                  <a:cubicBezTo>
                    <a:pt x="882" y="690"/>
                    <a:pt x="880" y="685"/>
                    <a:pt x="793" y="607"/>
                  </a:cubicBezTo>
                  <a:cubicBezTo>
                    <a:pt x="715" y="537"/>
                    <a:pt x="651" y="461"/>
                    <a:pt x="568" y="393"/>
                  </a:cubicBezTo>
                  <a:cubicBezTo>
                    <a:pt x="511" y="348"/>
                    <a:pt x="456" y="302"/>
                    <a:pt x="403" y="258"/>
                  </a:cubicBezTo>
                  <a:lnTo>
                    <a:pt x="284" y="159"/>
                  </a:lnTo>
                  <a:cubicBezTo>
                    <a:pt x="236" y="118"/>
                    <a:pt x="52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6"/>
            <p:cNvSpPr/>
            <p:nvPr/>
          </p:nvSpPr>
          <p:spPr>
            <a:xfrm>
              <a:off x="5352425" y="2636375"/>
              <a:ext cx="68500" cy="15950"/>
            </a:xfrm>
            <a:custGeom>
              <a:avLst/>
              <a:gdLst/>
              <a:ahLst/>
              <a:cxnLst/>
              <a:rect l="l" t="t" r="r" b="b"/>
              <a:pathLst>
                <a:path w="2740" h="638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593" y="58"/>
                    <a:pt x="2587" y="67"/>
                    <a:pt x="2332" y="188"/>
                  </a:cubicBezTo>
                  <a:cubicBezTo>
                    <a:pt x="2103" y="291"/>
                    <a:pt x="1879" y="354"/>
                    <a:pt x="1631" y="419"/>
                  </a:cubicBezTo>
                  <a:cubicBezTo>
                    <a:pt x="1465" y="462"/>
                    <a:pt x="1297" y="497"/>
                    <a:pt x="1134" y="515"/>
                  </a:cubicBezTo>
                  <a:cubicBezTo>
                    <a:pt x="1134" y="515"/>
                    <a:pt x="1042" y="527"/>
                    <a:pt x="950" y="534"/>
                  </a:cubicBezTo>
                  <a:cubicBezTo>
                    <a:pt x="904" y="538"/>
                    <a:pt x="858" y="540"/>
                    <a:pt x="824" y="541"/>
                  </a:cubicBezTo>
                  <a:cubicBezTo>
                    <a:pt x="789" y="542"/>
                    <a:pt x="765" y="543"/>
                    <a:pt x="765" y="543"/>
                  </a:cubicBezTo>
                  <a:cubicBezTo>
                    <a:pt x="690" y="547"/>
                    <a:pt x="531" y="555"/>
                    <a:pt x="373" y="557"/>
                  </a:cubicBezTo>
                  <a:cubicBezTo>
                    <a:pt x="363" y="557"/>
                    <a:pt x="354" y="557"/>
                    <a:pt x="345" y="557"/>
                  </a:cubicBezTo>
                  <a:cubicBezTo>
                    <a:pt x="207" y="557"/>
                    <a:pt x="75" y="551"/>
                    <a:pt x="12" y="551"/>
                  </a:cubicBezTo>
                  <a:cubicBezTo>
                    <a:pt x="8" y="551"/>
                    <a:pt x="4" y="551"/>
                    <a:pt x="1" y="551"/>
                  </a:cubicBezTo>
                  <a:cubicBezTo>
                    <a:pt x="192" y="596"/>
                    <a:pt x="394" y="628"/>
                    <a:pt x="615" y="636"/>
                  </a:cubicBezTo>
                  <a:lnTo>
                    <a:pt x="696" y="637"/>
                  </a:lnTo>
                  <a:cubicBezTo>
                    <a:pt x="696" y="637"/>
                    <a:pt x="804" y="634"/>
                    <a:pt x="912" y="629"/>
                  </a:cubicBezTo>
                  <a:cubicBezTo>
                    <a:pt x="965" y="624"/>
                    <a:pt x="1019" y="620"/>
                    <a:pt x="1060" y="617"/>
                  </a:cubicBezTo>
                  <a:cubicBezTo>
                    <a:pt x="1100" y="612"/>
                    <a:pt x="1127" y="609"/>
                    <a:pt x="1127" y="609"/>
                  </a:cubicBezTo>
                  <a:cubicBezTo>
                    <a:pt x="1411" y="575"/>
                    <a:pt x="1709" y="505"/>
                    <a:pt x="1986" y="396"/>
                  </a:cubicBezTo>
                  <a:cubicBezTo>
                    <a:pt x="2265" y="290"/>
                    <a:pt x="2523" y="151"/>
                    <a:pt x="2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6"/>
            <p:cNvSpPr/>
            <p:nvPr/>
          </p:nvSpPr>
          <p:spPr>
            <a:xfrm>
              <a:off x="5361850" y="2652125"/>
              <a:ext cx="48000" cy="9100"/>
            </a:xfrm>
            <a:custGeom>
              <a:avLst/>
              <a:gdLst/>
              <a:ahLst/>
              <a:cxnLst/>
              <a:rect l="l" t="t" r="r" b="b"/>
              <a:pathLst>
                <a:path w="1920" h="364" extrusionOk="0">
                  <a:moveTo>
                    <a:pt x="1838" y="1"/>
                  </a:moveTo>
                  <a:cubicBezTo>
                    <a:pt x="1788" y="1"/>
                    <a:pt x="1744" y="7"/>
                    <a:pt x="1612" y="29"/>
                  </a:cubicBezTo>
                  <a:cubicBezTo>
                    <a:pt x="1440" y="56"/>
                    <a:pt x="1280" y="68"/>
                    <a:pt x="1105" y="100"/>
                  </a:cubicBezTo>
                  <a:cubicBezTo>
                    <a:pt x="988" y="122"/>
                    <a:pt x="872" y="144"/>
                    <a:pt x="759" y="164"/>
                  </a:cubicBezTo>
                  <a:lnTo>
                    <a:pt x="507" y="210"/>
                  </a:lnTo>
                  <a:cubicBezTo>
                    <a:pt x="403" y="228"/>
                    <a:pt x="77" y="327"/>
                    <a:pt x="0" y="363"/>
                  </a:cubicBezTo>
                  <a:cubicBezTo>
                    <a:pt x="135" y="352"/>
                    <a:pt x="272" y="339"/>
                    <a:pt x="421" y="319"/>
                  </a:cubicBezTo>
                  <a:lnTo>
                    <a:pt x="422" y="319"/>
                  </a:lnTo>
                  <a:lnTo>
                    <a:pt x="476" y="309"/>
                  </a:lnTo>
                  <a:lnTo>
                    <a:pt x="763" y="257"/>
                  </a:lnTo>
                  <a:cubicBezTo>
                    <a:pt x="1145" y="188"/>
                    <a:pt x="1571" y="93"/>
                    <a:pt x="1919" y="4"/>
                  </a:cubicBezTo>
                  <a:cubicBezTo>
                    <a:pt x="1885" y="2"/>
                    <a:pt x="1861" y="1"/>
                    <a:pt x="1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6"/>
            <p:cNvSpPr/>
            <p:nvPr/>
          </p:nvSpPr>
          <p:spPr>
            <a:xfrm>
              <a:off x="5377350" y="2654925"/>
              <a:ext cx="37125" cy="15475"/>
            </a:xfrm>
            <a:custGeom>
              <a:avLst/>
              <a:gdLst/>
              <a:ahLst/>
              <a:cxnLst/>
              <a:rect l="l" t="t" r="r" b="b"/>
              <a:pathLst>
                <a:path w="1485" h="619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1393" y="10"/>
                    <a:pt x="1387" y="11"/>
                    <a:pt x="1238" y="67"/>
                  </a:cubicBezTo>
                  <a:cubicBezTo>
                    <a:pt x="1105" y="118"/>
                    <a:pt x="976" y="152"/>
                    <a:pt x="841" y="208"/>
                  </a:cubicBezTo>
                  <a:cubicBezTo>
                    <a:pt x="750" y="246"/>
                    <a:pt x="660" y="284"/>
                    <a:pt x="574" y="319"/>
                  </a:cubicBezTo>
                  <a:lnTo>
                    <a:pt x="378" y="399"/>
                  </a:lnTo>
                  <a:cubicBezTo>
                    <a:pt x="298" y="432"/>
                    <a:pt x="56" y="574"/>
                    <a:pt x="1" y="619"/>
                  </a:cubicBezTo>
                  <a:cubicBezTo>
                    <a:pt x="109" y="590"/>
                    <a:pt x="218" y="558"/>
                    <a:pt x="335" y="517"/>
                  </a:cubicBezTo>
                  <a:lnTo>
                    <a:pt x="376" y="500"/>
                  </a:lnTo>
                  <a:cubicBezTo>
                    <a:pt x="376" y="500"/>
                    <a:pt x="600" y="408"/>
                    <a:pt x="600" y="408"/>
                  </a:cubicBezTo>
                  <a:cubicBezTo>
                    <a:pt x="895" y="288"/>
                    <a:pt x="1219" y="134"/>
                    <a:pt x="1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6"/>
            <p:cNvSpPr/>
            <p:nvPr/>
          </p:nvSpPr>
          <p:spPr>
            <a:xfrm>
              <a:off x="5294725" y="2686025"/>
              <a:ext cx="29075" cy="20125"/>
            </a:xfrm>
            <a:custGeom>
              <a:avLst/>
              <a:gdLst/>
              <a:ahLst/>
              <a:cxnLst/>
              <a:rect l="l" t="t" r="r" b="b"/>
              <a:pathLst>
                <a:path w="1163" h="805" extrusionOk="0">
                  <a:moveTo>
                    <a:pt x="1069" y="1"/>
                  </a:moveTo>
                  <a:cubicBezTo>
                    <a:pt x="1039" y="1"/>
                    <a:pt x="1000" y="6"/>
                    <a:pt x="927" y="20"/>
                  </a:cubicBezTo>
                  <a:cubicBezTo>
                    <a:pt x="797" y="48"/>
                    <a:pt x="674" y="79"/>
                    <a:pt x="552" y="147"/>
                  </a:cubicBezTo>
                  <a:cubicBezTo>
                    <a:pt x="470" y="192"/>
                    <a:pt x="394" y="244"/>
                    <a:pt x="326" y="302"/>
                  </a:cubicBezTo>
                  <a:cubicBezTo>
                    <a:pt x="326" y="302"/>
                    <a:pt x="287" y="334"/>
                    <a:pt x="250" y="368"/>
                  </a:cubicBezTo>
                  <a:cubicBezTo>
                    <a:pt x="213" y="402"/>
                    <a:pt x="180" y="440"/>
                    <a:pt x="180" y="440"/>
                  </a:cubicBezTo>
                  <a:cubicBezTo>
                    <a:pt x="150" y="469"/>
                    <a:pt x="103" y="543"/>
                    <a:pt x="65" y="618"/>
                  </a:cubicBezTo>
                  <a:cubicBezTo>
                    <a:pt x="28" y="694"/>
                    <a:pt x="4" y="773"/>
                    <a:pt x="0" y="804"/>
                  </a:cubicBezTo>
                  <a:cubicBezTo>
                    <a:pt x="57" y="720"/>
                    <a:pt x="122" y="640"/>
                    <a:pt x="197" y="559"/>
                  </a:cubicBezTo>
                  <a:lnTo>
                    <a:pt x="197" y="560"/>
                  </a:lnTo>
                  <a:lnTo>
                    <a:pt x="223" y="528"/>
                  </a:lnTo>
                  <a:cubicBezTo>
                    <a:pt x="223" y="528"/>
                    <a:pt x="260" y="488"/>
                    <a:pt x="297" y="451"/>
                  </a:cubicBezTo>
                  <a:cubicBezTo>
                    <a:pt x="336" y="414"/>
                    <a:pt x="378" y="379"/>
                    <a:pt x="378" y="379"/>
                  </a:cubicBezTo>
                  <a:cubicBezTo>
                    <a:pt x="594" y="193"/>
                    <a:pt x="893" y="54"/>
                    <a:pt x="1163" y="15"/>
                  </a:cubicBezTo>
                  <a:cubicBezTo>
                    <a:pt x="1122" y="6"/>
                    <a:pt x="1100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6"/>
            <p:cNvSpPr/>
            <p:nvPr/>
          </p:nvSpPr>
          <p:spPr>
            <a:xfrm>
              <a:off x="5293100" y="2689850"/>
              <a:ext cx="8950" cy="917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19" y="1"/>
                    <a:pt x="317" y="1"/>
                    <a:pt x="278" y="35"/>
                  </a:cubicBezTo>
                  <a:cubicBezTo>
                    <a:pt x="242" y="64"/>
                    <a:pt x="200" y="81"/>
                    <a:pt x="168" y="115"/>
                  </a:cubicBezTo>
                  <a:cubicBezTo>
                    <a:pt x="146" y="137"/>
                    <a:pt x="125" y="159"/>
                    <a:pt x="103" y="180"/>
                  </a:cubicBezTo>
                  <a:lnTo>
                    <a:pt x="55" y="227"/>
                  </a:lnTo>
                  <a:cubicBezTo>
                    <a:pt x="35" y="247"/>
                    <a:pt x="0" y="338"/>
                    <a:pt x="0" y="367"/>
                  </a:cubicBezTo>
                  <a:cubicBezTo>
                    <a:pt x="35" y="352"/>
                    <a:pt x="68" y="334"/>
                    <a:pt x="101" y="312"/>
                  </a:cubicBezTo>
                  <a:lnTo>
                    <a:pt x="112" y="301"/>
                  </a:lnTo>
                  <a:lnTo>
                    <a:pt x="167" y="248"/>
                  </a:lnTo>
                  <a:cubicBezTo>
                    <a:pt x="239" y="177"/>
                    <a:pt x="307" y="84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6"/>
            <p:cNvSpPr/>
            <p:nvPr/>
          </p:nvSpPr>
          <p:spPr>
            <a:xfrm>
              <a:off x="5435075" y="2437450"/>
              <a:ext cx="23250" cy="26150"/>
            </a:xfrm>
            <a:custGeom>
              <a:avLst/>
              <a:gdLst/>
              <a:ahLst/>
              <a:cxnLst/>
              <a:rect l="l" t="t" r="r" b="b"/>
              <a:pathLst>
                <a:path w="930" h="1046" extrusionOk="0">
                  <a:moveTo>
                    <a:pt x="47" y="1"/>
                  </a:moveTo>
                  <a:cubicBezTo>
                    <a:pt x="27" y="1"/>
                    <a:pt x="11" y="2"/>
                    <a:pt x="0" y="3"/>
                  </a:cubicBezTo>
                  <a:cubicBezTo>
                    <a:pt x="100" y="34"/>
                    <a:pt x="194" y="78"/>
                    <a:pt x="288" y="134"/>
                  </a:cubicBezTo>
                  <a:lnTo>
                    <a:pt x="325" y="154"/>
                  </a:lnTo>
                  <a:cubicBezTo>
                    <a:pt x="325" y="154"/>
                    <a:pt x="370" y="182"/>
                    <a:pt x="414" y="213"/>
                  </a:cubicBezTo>
                  <a:cubicBezTo>
                    <a:pt x="436" y="229"/>
                    <a:pt x="458" y="246"/>
                    <a:pt x="473" y="259"/>
                  </a:cubicBezTo>
                  <a:cubicBezTo>
                    <a:pt x="488" y="273"/>
                    <a:pt x="499" y="281"/>
                    <a:pt x="499" y="281"/>
                  </a:cubicBezTo>
                  <a:cubicBezTo>
                    <a:pt x="716" y="468"/>
                    <a:pt x="878" y="769"/>
                    <a:pt x="900" y="1046"/>
                  </a:cubicBezTo>
                  <a:cubicBezTo>
                    <a:pt x="920" y="965"/>
                    <a:pt x="929" y="956"/>
                    <a:pt x="901" y="807"/>
                  </a:cubicBezTo>
                  <a:cubicBezTo>
                    <a:pt x="872" y="674"/>
                    <a:pt x="834" y="547"/>
                    <a:pt x="753" y="429"/>
                  </a:cubicBezTo>
                  <a:cubicBezTo>
                    <a:pt x="698" y="352"/>
                    <a:pt x="636" y="279"/>
                    <a:pt x="567" y="219"/>
                  </a:cubicBezTo>
                  <a:cubicBezTo>
                    <a:pt x="571" y="214"/>
                    <a:pt x="410" y="94"/>
                    <a:pt x="404" y="94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69" y="70"/>
                    <a:pt x="285" y="37"/>
                    <a:pt x="200" y="17"/>
                  </a:cubicBezTo>
                  <a:cubicBezTo>
                    <a:pt x="144" y="5"/>
                    <a:pt x="8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6"/>
            <p:cNvSpPr/>
            <p:nvPr/>
          </p:nvSpPr>
          <p:spPr>
            <a:xfrm>
              <a:off x="5468400" y="2425700"/>
              <a:ext cx="14350" cy="46050"/>
            </a:xfrm>
            <a:custGeom>
              <a:avLst/>
              <a:gdLst/>
              <a:ahLst/>
              <a:cxnLst/>
              <a:rect l="l" t="t" r="r" b="b"/>
              <a:pathLst>
                <a:path w="574" h="1842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119"/>
                    <a:pt x="127" y="242"/>
                    <a:pt x="188" y="377"/>
                  </a:cubicBezTo>
                  <a:lnTo>
                    <a:pt x="212" y="426"/>
                  </a:lnTo>
                  <a:cubicBezTo>
                    <a:pt x="212" y="426"/>
                    <a:pt x="243" y="492"/>
                    <a:pt x="271" y="558"/>
                  </a:cubicBezTo>
                  <a:cubicBezTo>
                    <a:pt x="299" y="625"/>
                    <a:pt x="324" y="693"/>
                    <a:pt x="324" y="693"/>
                  </a:cubicBezTo>
                  <a:cubicBezTo>
                    <a:pt x="457" y="1052"/>
                    <a:pt x="536" y="1480"/>
                    <a:pt x="539" y="1841"/>
                  </a:cubicBezTo>
                  <a:cubicBezTo>
                    <a:pt x="568" y="1736"/>
                    <a:pt x="574" y="1728"/>
                    <a:pt x="569" y="1532"/>
                  </a:cubicBezTo>
                  <a:cubicBezTo>
                    <a:pt x="563" y="1358"/>
                    <a:pt x="557" y="1193"/>
                    <a:pt x="516" y="1016"/>
                  </a:cubicBezTo>
                  <a:cubicBezTo>
                    <a:pt x="488" y="898"/>
                    <a:pt x="455" y="782"/>
                    <a:pt x="415" y="673"/>
                  </a:cubicBezTo>
                  <a:cubicBezTo>
                    <a:pt x="415" y="673"/>
                    <a:pt x="393" y="611"/>
                    <a:pt x="368" y="551"/>
                  </a:cubicBezTo>
                  <a:cubicBezTo>
                    <a:pt x="344" y="490"/>
                    <a:pt x="316" y="431"/>
                    <a:pt x="316" y="431"/>
                  </a:cubicBezTo>
                  <a:cubicBezTo>
                    <a:pt x="295" y="383"/>
                    <a:pt x="234" y="285"/>
                    <a:pt x="169" y="197"/>
                  </a:cubicBezTo>
                  <a:cubicBezTo>
                    <a:pt x="103" y="108"/>
                    <a:pt x="32" y="2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6"/>
            <p:cNvSpPr/>
            <p:nvPr/>
          </p:nvSpPr>
          <p:spPr>
            <a:xfrm>
              <a:off x="5324025" y="2232475"/>
              <a:ext cx="13375" cy="7775"/>
            </a:xfrm>
            <a:custGeom>
              <a:avLst/>
              <a:gdLst/>
              <a:ahLst/>
              <a:cxnLst/>
              <a:rect l="l" t="t" r="r" b="b"/>
              <a:pathLst>
                <a:path w="535" h="311" extrusionOk="0">
                  <a:moveTo>
                    <a:pt x="484" y="1"/>
                  </a:moveTo>
                  <a:cubicBezTo>
                    <a:pt x="472" y="1"/>
                    <a:pt x="456" y="3"/>
                    <a:pt x="431" y="8"/>
                  </a:cubicBezTo>
                  <a:cubicBezTo>
                    <a:pt x="374" y="20"/>
                    <a:pt x="318" y="22"/>
                    <a:pt x="264" y="48"/>
                  </a:cubicBezTo>
                  <a:cubicBezTo>
                    <a:pt x="227" y="65"/>
                    <a:pt x="193" y="85"/>
                    <a:pt x="160" y="104"/>
                  </a:cubicBezTo>
                  <a:lnTo>
                    <a:pt x="125" y="128"/>
                  </a:lnTo>
                  <a:cubicBezTo>
                    <a:pt x="106" y="140"/>
                    <a:pt x="89" y="153"/>
                    <a:pt x="89" y="153"/>
                  </a:cubicBezTo>
                  <a:cubicBezTo>
                    <a:pt x="58" y="173"/>
                    <a:pt x="0" y="279"/>
                    <a:pt x="0" y="311"/>
                  </a:cubicBezTo>
                  <a:cubicBezTo>
                    <a:pt x="49" y="284"/>
                    <a:pt x="91" y="261"/>
                    <a:pt x="119" y="246"/>
                  </a:cubicBezTo>
                  <a:lnTo>
                    <a:pt x="132" y="235"/>
                  </a:lnTo>
                  <a:cubicBezTo>
                    <a:pt x="132" y="235"/>
                    <a:pt x="151" y="222"/>
                    <a:pt x="169" y="209"/>
                  </a:cubicBezTo>
                  <a:cubicBezTo>
                    <a:pt x="187" y="197"/>
                    <a:pt x="207" y="186"/>
                    <a:pt x="207" y="186"/>
                  </a:cubicBezTo>
                  <a:cubicBezTo>
                    <a:pt x="306" y="123"/>
                    <a:pt x="425" y="60"/>
                    <a:pt x="534" y="18"/>
                  </a:cubicBezTo>
                  <a:cubicBezTo>
                    <a:pt x="512" y="6"/>
                    <a:pt x="502" y="1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6"/>
            <p:cNvSpPr/>
            <p:nvPr/>
          </p:nvSpPr>
          <p:spPr>
            <a:xfrm>
              <a:off x="5085050" y="2253725"/>
              <a:ext cx="16250" cy="25325"/>
            </a:xfrm>
            <a:custGeom>
              <a:avLst/>
              <a:gdLst/>
              <a:ahLst/>
              <a:cxnLst/>
              <a:rect l="l" t="t" r="r" b="b"/>
              <a:pathLst>
                <a:path w="650" h="1013" extrusionOk="0">
                  <a:moveTo>
                    <a:pt x="649" y="1"/>
                  </a:moveTo>
                  <a:cubicBezTo>
                    <a:pt x="586" y="32"/>
                    <a:pt x="580" y="33"/>
                    <a:pt x="499" y="123"/>
                  </a:cubicBezTo>
                  <a:cubicBezTo>
                    <a:pt x="425" y="203"/>
                    <a:pt x="351" y="272"/>
                    <a:pt x="287" y="365"/>
                  </a:cubicBezTo>
                  <a:cubicBezTo>
                    <a:pt x="245" y="427"/>
                    <a:pt x="205" y="489"/>
                    <a:pt x="168" y="551"/>
                  </a:cubicBezTo>
                  <a:cubicBezTo>
                    <a:pt x="168" y="551"/>
                    <a:pt x="148" y="586"/>
                    <a:pt x="127" y="620"/>
                  </a:cubicBezTo>
                  <a:cubicBezTo>
                    <a:pt x="108" y="656"/>
                    <a:pt x="88" y="691"/>
                    <a:pt x="88" y="691"/>
                  </a:cubicBezTo>
                  <a:cubicBezTo>
                    <a:pt x="55" y="749"/>
                    <a:pt x="1" y="959"/>
                    <a:pt x="3" y="1013"/>
                  </a:cubicBezTo>
                  <a:cubicBezTo>
                    <a:pt x="56" y="927"/>
                    <a:pt x="103" y="852"/>
                    <a:pt x="140" y="791"/>
                  </a:cubicBezTo>
                  <a:lnTo>
                    <a:pt x="155" y="761"/>
                  </a:lnTo>
                  <a:cubicBezTo>
                    <a:pt x="155" y="761"/>
                    <a:pt x="177" y="722"/>
                    <a:pt x="198" y="682"/>
                  </a:cubicBezTo>
                  <a:cubicBezTo>
                    <a:pt x="221" y="644"/>
                    <a:pt x="244" y="605"/>
                    <a:pt x="244" y="605"/>
                  </a:cubicBezTo>
                  <a:cubicBezTo>
                    <a:pt x="365" y="401"/>
                    <a:pt x="513" y="178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6"/>
            <p:cNvSpPr/>
            <p:nvPr/>
          </p:nvSpPr>
          <p:spPr>
            <a:xfrm>
              <a:off x="5076450" y="2325225"/>
              <a:ext cx="8750" cy="27950"/>
            </a:xfrm>
            <a:custGeom>
              <a:avLst/>
              <a:gdLst/>
              <a:ahLst/>
              <a:cxnLst/>
              <a:rect l="l" t="t" r="r" b="b"/>
              <a:pathLst>
                <a:path w="350" h="1118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4"/>
                    <a:pt x="62" y="176"/>
                    <a:pt x="85" y="241"/>
                  </a:cubicBezTo>
                  <a:lnTo>
                    <a:pt x="98" y="270"/>
                  </a:lnTo>
                  <a:cubicBezTo>
                    <a:pt x="98" y="270"/>
                    <a:pt x="114" y="310"/>
                    <a:pt x="130" y="351"/>
                  </a:cubicBezTo>
                  <a:cubicBezTo>
                    <a:pt x="144" y="392"/>
                    <a:pt x="160" y="433"/>
                    <a:pt x="160" y="433"/>
                  </a:cubicBezTo>
                  <a:cubicBezTo>
                    <a:pt x="233" y="649"/>
                    <a:pt x="295" y="902"/>
                    <a:pt x="324" y="1118"/>
                  </a:cubicBezTo>
                  <a:cubicBezTo>
                    <a:pt x="347" y="1053"/>
                    <a:pt x="350" y="1048"/>
                    <a:pt x="342" y="931"/>
                  </a:cubicBezTo>
                  <a:cubicBezTo>
                    <a:pt x="335" y="825"/>
                    <a:pt x="336" y="724"/>
                    <a:pt x="310" y="618"/>
                  </a:cubicBezTo>
                  <a:cubicBezTo>
                    <a:pt x="292" y="547"/>
                    <a:pt x="272" y="476"/>
                    <a:pt x="249" y="410"/>
                  </a:cubicBezTo>
                  <a:cubicBezTo>
                    <a:pt x="249" y="410"/>
                    <a:pt x="236" y="373"/>
                    <a:pt x="223" y="336"/>
                  </a:cubicBezTo>
                  <a:cubicBezTo>
                    <a:pt x="210" y="298"/>
                    <a:pt x="194" y="262"/>
                    <a:pt x="194" y="262"/>
                  </a:cubicBezTo>
                  <a:cubicBezTo>
                    <a:pt x="173" y="200"/>
                    <a:pt x="45" y="3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6"/>
            <p:cNvSpPr/>
            <p:nvPr/>
          </p:nvSpPr>
          <p:spPr>
            <a:xfrm>
              <a:off x="5086500" y="2410125"/>
              <a:ext cx="5525" cy="8275"/>
            </a:xfrm>
            <a:custGeom>
              <a:avLst/>
              <a:gdLst/>
              <a:ahLst/>
              <a:cxnLst/>
              <a:rect l="l" t="t" r="r" b="b"/>
              <a:pathLst>
                <a:path w="221" h="33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87" y="5"/>
                    <a:pt x="185" y="5"/>
                    <a:pt x="160" y="36"/>
                  </a:cubicBezTo>
                  <a:cubicBezTo>
                    <a:pt x="137" y="62"/>
                    <a:pt x="105" y="79"/>
                    <a:pt x="85" y="109"/>
                  </a:cubicBezTo>
                  <a:cubicBezTo>
                    <a:pt x="72" y="130"/>
                    <a:pt x="59" y="149"/>
                    <a:pt x="46" y="167"/>
                  </a:cubicBezTo>
                  <a:lnTo>
                    <a:pt x="18" y="211"/>
                  </a:lnTo>
                  <a:cubicBezTo>
                    <a:pt x="6" y="228"/>
                    <a:pt x="1" y="306"/>
                    <a:pt x="8" y="331"/>
                  </a:cubicBezTo>
                  <a:cubicBezTo>
                    <a:pt x="36" y="316"/>
                    <a:pt x="61" y="299"/>
                    <a:pt x="83" y="278"/>
                  </a:cubicBezTo>
                  <a:lnTo>
                    <a:pt x="90" y="269"/>
                  </a:lnTo>
                  <a:lnTo>
                    <a:pt x="123" y="220"/>
                  </a:lnTo>
                  <a:cubicBezTo>
                    <a:pt x="167" y="157"/>
                    <a:pt x="201" y="75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6"/>
            <p:cNvSpPr/>
            <p:nvPr/>
          </p:nvSpPr>
          <p:spPr>
            <a:xfrm>
              <a:off x="5090175" y="2441950"/>
              <a:ext cx="4825" cy="9100"/>
            </a:xfrm>
            <a:custGeom>
              <a:avLst/>
              <a:gdLst/>
              <a:ahLst/>
              <a:cxnLst/>
              <a:rect l="l" t="t" r="r" b="b"/>
              <a:pathLst>
                <a:path w="193" h="364" extrusionOk="0">
                  <a:moveTo>
                    <a:pt x="192" y="1"/>
                  </a:moveTo>
                  <a:cubicBezTo>
                    <a:pt x="159" y="9"/>
                    <a:pt x="158" y="9"/>
                    <a:pt x="135" y="43"/>
                  </a:cubicBezTo>
                  <a:cubicBezTo>
                    <a:pt x="115" y="73"/>
                    <a:pt x="84" y="95"/>
                    <a:pt x="68" y="128"/>
                  </a:cubicBezTo>
                  <a:cubicBezTo>
                    <a:pt x="57" y="151"/>
                    <a:pt x="46" y="173"/>
                    <a:pt x="36" y="193"/>
                  </a:cubicBezTo>
                  <a:lnTo>
                    <a:pt x="11" y="241"/>
                  </a:lnTo>
                  <a:cubicBezTo>
                    <a:pt x="1" y="260"/>
                    <a:pt x="4" y="340"/>
                    <a:pt x="14" y="364"/>
                  </a:cubicBezTo>
                  <a:cubicBezTo>
                    <a:pt x="39" y="346"/>
                    <a:pt x="63" y="325"/>
                    <a:pt x="83" y="300"/>
                  </a:cubicBezTo>
                  <a:lnTo>
                    <a:pt x="83" y="301"/>
                  </a:lnTo>
                  <a:lnTo>
                    <a:pt x="89" y="290"/>
                  </a:lnTo>
                  <a:lnTo>
                    <a:pt x="117" y="237"/>
                  </a:lnTo>
                  <a:cubicBezTo>
                    <a:pt x="155" y="166"/>
                    <a:pt x="179" y="77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6"/>
            <p:cNvSpPr/>
            <p:nvPr/>
          </p:nvSpPr>
          <p:spPr>
            <a:xfrm>
              <a:off x="5036625" y="2280175"/>
              <a:ext cx="18850" cy="15500"/>
            </a:xfrm>
            <a:custGeom>
              <a:avLst/>
              <a:gdLst/>
              <a:ahLst/>
              <a:cxnLst/>
              <a:rect l="l" t="t" r="r" b="b"/>
              <a:pathLst>
                <a:path w="754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9"/>
                    <a:pt x="98" y="98"/>
                    <a:pt x="154" y="147"/>
                  </a:cubicBezTo>
                  <a:lnTo>
                    <a:pt x="176" y="163"/>
                  </a:lnTo>
                  <a:lnTo>
                    <a:pt x="291" y="253"/>
                  </a:lnTo>
                  <a:cubicBezTo>
                    <a:pt x="414" y="350"/>
                    <a:pt x="568" y="471"/>
                    <a:pt x="753" y="620"/>
                  </a:cubicBezTo>
                  <a:cubicBezTo>
                    <a:pt x="735" y="563"/>
                    <a:pt x="733" y="560"/>
                    <a:pt x="667" y="488"/>
                  </a:cubicBezTo>
                  <a:cubicBezTo>
                    <a:pt x="606" y="425"/>
                    <a:pt x="559" y="357"/>
                    <a:pt x="491" y="298"/>
                  </a:cubicBezTo>
                  <a:cubicBezTo>
                    <a:pt x="444" y="260"/>
                    <a:pt x="398" y="222"/>
                    <a:pt x="353" y="185"/>
                  </a:cubicBezTo>
                  <a:lnTo>
                    <a:pt x="251" y="105"/>
                  </a:lnTo>
                  <a:cubicBezTo>
                    <a:pt x="209" y="71"/>
                    <a:pt x="46" y="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2" name="Google Shape;10062;p36"/>
          <p:cNvGrpSpPr/>
          <p:nvPr/>
        </p:nvGrpSpPr>
        <p:grpSpPr>
          <a:xfrm rot="10800000">
            <a:off x="1609575" y="3510788"/>
            <a:ext cx="3668264" cy="1240529"/>
            <a:chOff x="1533075" y="1604525"/>
            <a:chExt cx="2406050" cy="813675"/>
          </a:xfrm>
        </p:grpSpPr>
        <p:sp>
          <p:nvSpPr>
            <p:cNvPr id="10063" name="Google Shape;10063;p36"/>
            <p:cNvSpPr/>
            <p:nvPr/>
          </p:nvSpPr>
          <p:spPr>
            <a:xfrm>
              <a:off x="3046975" y="2206725"/>
              <a:ext cx="77450" cy="96550"/>
            </a:xfrm>
            <a:custGeom>
              <a:avLst/>
              <a:gdLst/>
              <a:ahLst/>
              <a:cxnLst/>
              <a:rect l="l" t="t" r="r" b="b"/>
              <a:pathLst>
                <a:path w="3098" h="3862" extrusionOk="0">
                  <a:moveTo>
                    <a:pt x="2481" y="0"/>
                  </a:moveTo>
                  <a:cubicBezTo>
                    <a:pt x="2480" y="0"/>
                    <a:pt x="2480" y="0"/>
                    <a:pt x="2479" y="0"/>
                  </a:cubicBezTo>
                  <a:cubicBezTo>
                    <a:pt x="1356" y="29"/>
                    <a:pt x="204" y="894"/>
                    <a:pt x="87" y="2063"/>
                  </a:cubicBezTo>
                  <a:cubicBezTo>
                    <a:pt x="1" y="2941"/>
                    <a:pt x="651" y="3861"/>
                    <a:pt x="1523" y="3861"/>
                  </a:cubicBezTo>
                  <a:cubicBezTo>
                    <a:pt x="1665" y="3861"/>
                    <a:pt x="1814" y="3837"/>
                    <a:pt x="1965" y="3784"/>
                  </a:cubicBezTo>
                  <a:cubicBezTo>
                    <a:pt x="2762" y="3506"/>
                    <a:pt x="3098" y="2275"/>
                    <a:pt x="2260" y="1820"/>
                  </a:cubicBezTo>
                  <a:cubicBezTo>
                    <a:pt x="2137" y="1754"/>
                    <a:pt x="2011" y="1724"/>
                    <a:pt x="1890" y="1724"/>
                  </a:cubicBezTo>
                  <a:cubicBezTo>
                    <a:pt x="1318" y="1724"/>
                    <a:pt x="845" y="2371"/>
                    <a:pt x="1345" y="2866"/>
                  </a:cubicBezTo>
                  <a:cubicBezTo>
                    <a:pt x="1353" y="2874"/>
                    <a:pt x="1363" y="2878"/>
                    <a:pt x="1372" y="2878"/>
                  </a:cubicBezTo>
                  <a:cubicBezTo>
                    <a:pt x="1401" y="2878"/>
                    <a:pt x="1429" y="2846"/>
                    <a:pt x="1410" y="2815"/>
                  </a:cubicBezTo>
                  <a:cubicBezTo>
                    <a:pt x="1528" y="2180"/>
                    <a:pt x="1691" y="1862"/>
                    <a:pt x="1900" y="1862"/>
                  </a:cubicBezTo>
                  <a:cubicBezTo>
                    <a:pt x="2095" y="1862"/>
                    <a:pt x="2329" y="2139"/>
                    <a:pt x="2603" y="2692"/>
                  </a:cubicBezTo>
                  <a:cubicBezTo>
                    <a:pt x="2561" y="2846"/>
                    <a:pt x="2519" y="3002"/>
                    <a:pt x="2477" y="3156"/>
                  </a:cubicBezTo>
                  <a:cubicBezTo>
                    <a:pt x="2293" y="3509"/>
                    <a:pt x="1914" y="3691"/>
                    <a:pt x="1530" y="3691"/>
                  </a:cubicBezTo>
                  <a:cubicBezTo>
                    <a:pt x="1448" y="3691"/>
                    <a:pt x="1365" y="3683"/>
                    <a:pt x="1284" y="3666"/>
                  </a:cubicBezTo>
                  <a:cubicBezTo>
                    <a:pt x="558" y="3513"/>
                    <a:pt x="197" y="2761"/>
                    <a:pt x="263" y="2076"/>
                  </a:cubicBezTo>
                  <a:cubicBezTo>
                    <a:pt x="374" y="929"/>
                    <a:pt x="1445" y="252"/>
                    <a:pt x="2493" y="99"/>
                  </a:cubicBezTo>
                  <a:cubicBezTo>
                    <a:pt x="2549" y="90"/>
                    <a:pt x="2534" y="0"/>
                    <a:pt x="2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6"/>
            <p:cNvSpPr/>
            <p:nvPr/>
          </p:nvSpPr>
          <p:spPr>
            <a:xfrm>
              <a:off x="3094225" y="2171575"/>
              <a:ext cx="27100" cy="45600"/>
            </a:xfrm>
            <a:custGeom>
              <a:avLst/>
              <a:gdLst/>
              <a:ahLst/>
              <a:cxnLst/>
              <a:rect l="l" t="t" r="r" b="b"/>
              <a:pathLst>
                <a:path w="1084" h="1824" extrusionOk="0">
                  <a:moveTo>
                    <a:pt x="139" y="1"/>
                  </a:moveTo>
                  <a:cubicBezTo>
                    <a:pt x="102" y="1"/>
                    <a:pt x="64" y="25"/>
                    <a:pt x="59" y="72"/>
                  </a:cubicBezTo>
                  <a:cubicBezTo>
                    <a:pt x="1" y="709"/>
                    <a:pt x="334" y="1639"/>
                    <a:pt x="1025" y="1822"/>
                  </a:cubicBezTo>
                  <a:cubicBezTo>
                    <a:pt x="1028" y="1823"/>
                    <a:pt x="1032" y="1824"/>
                    <a:pt x="1035" y="1824"/>
                  </a:cubicBezTo>
                  <a:cubicBezTo>
                    <a:pt x="1065" y="1824"/>
                    <a:pt x="1084" y="1785"/>
                    <a:pt x="1060" y="1762"/>
                  </a:cubicBezTo>
                  <a:cubicBezTo>
                    <a:pt x="828" y="1530"/>
                    <a:pt x="579" y="1365"/>
                    <a:pt x="416" y="1069"/>
                  </a:cubicBezTo>
                  <a:cubicBezTo>
                    <a:pt x="247" y="762"/>
                    <a:pt x="181" y="419"/>
                    <a:pt x="206" y="72"/>
                  </a:cubicBezTo>
                  <a:cubicBezTo>
                    <a:pt x="209" y="24"/>
                    <a:pt x="175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6"/>
            <p:cNvSpPr/>
            <p:nvPr/>
          </p:nvSpPr>
          <p:spPr>
            <a:xfrm>
              <a:off x="3097375" y="2171825"/>
              <a:ext cx="55200" cy="35150"/>
            </a:xfrm>
            <a:custGeom>
              <a:avLst/>
              <a:gdLst/>
              <a:ahLst/>
              <a:cxnLst/>
              <a:rect l="l" t="t" r="r" b="b"/>
              <a:pathLst>
                <a:path w="2208" h="1406" extrusionOk="0">
                  <a:moveTo>
                    <a:pt x="13" y="1"/>
                  </a:moveTo>
                  <a:cubicBezTo>
                    <a:pt x="6" y="1"/>
                    <a:pt x="0" y="8"/>
                    <a:pt x="5" y="15"/>
                  </a:cubicBezTo>
                  <a:cubicBezTo>
                    <a:pt x="187" y="309"/>
                    <a:pt x="499" y="398"/>
                    <a:pt x="822" y="481"/>
                  </a:cubicBezTo>
                  <a:cubicBezTo>
                    <a:pt x="1071" y="545"/>
                    <a:pt x="1342" y="591"/>
                    <a:pt x="1567" y="724"/>
                  </a:cubicBezTo>
                  <a:cubicBezTo>
                    <a:pt x="1821" y="875"/>
                    <a:pt x="1905" y="1097"/>
                    <a:pt x="1983" y="1366"/>
                  </a:cubicBezTo>
                  <a:cubicBezTo>
                    <a:pt x="1991" y="1392"/>
                    <a:pt x="2013" y="1405"/>
                    <a:pt x="2035" y="1405"/>
                  </a:cubicBezTo>
                  <a:cubicBezTo>
                    <a:pt x="2058" y="1405"/>
                    <a:pt x="2081" y="1392"/>
                    <a:pt x="2089" y="1366"/>
                  </a:cubicBezTo>
                  <a:cubicBezTo>
                    <a:pt x="2207" y="1014"/>
                    <a:pt x="1892" y="692"/>
                    <a:pt x="1601" y="543"/>
                  </a:cubicBezTo>
                  <a:cubicBezTo>
                    <a:pt x="1096" y="283"/>
                    <a:pt x="524" y="292"/>
                    <a:pt x="18" y="2"/>
                  </a:cubicBezTo>
                  <a:lnTo>
                    <a:pt x="19" y="2"/>
                  </a:lnTo>
                  <a:cubicBezTo>
                    <a:pt x="17" y="1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6"/>
            <p:cNvSpPr/>
            <p:nvPr/>
          </p:nvSpPr>
          <p:spPr>
            <a:xfrm>
              <a:off x="3139550" y="2159825"/>
              <a:ext cx="10000" cy="34400"/>
            </a:xfrm>
            <a:custGeom>
              <a:avLst/>
              <a:gdLst/>
              <a:ahLst/>
              <a:cxnLst/>
              <a:rect l="l" t="t" r="r" b="b"/>
              <a:pathLst>
                <a:path w="400" h="1376" extrusionOk="0">
                  <a:moveTo>
                    <a:pt x="73" y="0"/>
                  </a:moveTo>
                  <a:cubicBezTo>
                    <a:pt x="37" y="0"/>
                    <a:pt x="0" y="33"/>
                    <a:pt x="13" y="75"/>
                  </a:cubicBezTo>
                  <a:cubicBezTo>
                    <a:pt x="81" y="295"/>
                    <a:pt x="148" y="503"/>
                    <a:pt x="169" y="735"/>
                  </a:cubicBezTo>
                  <a:cubicBezTo>
                    <a:pt x="187" y="942"/>
                    <a:pt x="153" y="1140"/>
                    <a:pt x="156" y="1344"/>
                  </a:cubicBezTo>
                  <a:cubicBezTo>
                    <a:pt x="156" y="1363"/>
                    <a:pt x="174" y="1376"/>
                    <a:pt x="191" y="1376"/>
                  </a:cubicBezTo>
                  <a:cubicBezTo>
                    <a:pt x="201" y="1376"/>
                    <a:pt x="210" y="1371"/>
                    <a:pt x="215" y="1360"/>
                  </a:cubicBezTo>
                  <a:cubicBezTo>
                    <a:pt x="399" y="971"/>
                    <a:pt x="317" y="398"/>
                    <a:pt x="120" y="29"/>
                  </a:cubicBezTo>
                  <a:cubicBezTo>
                    <a:pt x="109" y="9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6"/>
            <p:cNvSpPr/>
            <p:nvPr/>
          </p:nvSpPr>
          <p:spPr>
            <a:xfrm>
              <a:off x="3138550" y="2158525"/>
              <a:ext cx="51875" cy="50725"/>
            </a:xfrm>
            <a:custGeom>
              <a:avLst/>
              <a:gdLst/>
              <a:ahLst/>
              <a:cxnLst/>
              <a:rect l="l" t="t" r="r" b="b"/>
              <a:pathLst>
                <a:path w="2075" h="2029" extrusionOk="0">
                  <a:moveTo>
                    <a:pt x="100" y="0"/>
                  </a:moveTo>
                  <a:cubicBezTo>
                    <a:pt x="26" y="0"/>
                    <a:pt x="0" y="111"/>
                    <a:pt x="80" y="134"/>
                  </a:cubicBezTo>
                  <a:cubicBezTo>
                    <a:pt x="564" y="277"/>
                    <a:pt x="989" y="489"/>
                    <a:pt x="1346" y="852"/>
                  </a:cubicBezTo>
                  <a:cubicBezTo>
                    <a:pt x="1690" y="1203"/>
                    <a:pt x="1844" y="1589"/>
                    <a:pt x="2049" y="2022"/>
                  </a:cubicBezTo>
                  <a:cubicBezTo>
                    <a:pt x="2051" y="2027"/>
                    <a:pt x="2055" y="2028"/>
                    <a:pt x="2059" y="2028"/>
                  </a:cubicBezTo>
                  <a:cubicBezTo>
                    <a:pt x="2067" y="2028"/>
                    <a:pt x="2075" y="2023"/>
                    <a:pt x="2074" y="2015"/>
                  </a:cubicBezTo>
                  <a:cubicBezTo>
                    <a:pt x="2010" y="1054"/>
                    <a:pt x="1008" y="190"/>
                    <a:pt x="117" y="2"/>
                  </a:cubicBezTo>
                  <a:cubicBezTo>
                    <a:pt x="111" y="1"/>
                    <a:pt x="105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6"/>
            <p:cNvSpPr/>
            <p:nvPr/>
          </p:nvSpPr>
          <p:spPr>
            <a:xfrm>
              <a:off x="3171500" y="2138625"/>
              <a:ext cx="11575" cy="42125"/>
            </a:xfrm>
            <a:custGeom>
              <a:avLst/>
              <a:gdLst/>
              <a:ahLst/>
              <a:cxnLst/>
              <a:rect l="l" t="t" r="r" b="b"/>
              <a:pathLst>
                <a:path w="463" h="1685" extrusionOk="0">
                  <a:moveTo>
                    <a:pt x="391" y="0"/>
                  </a:moveTo>
                  <a:cubicBezTo>
                    <a:pt x="375" y="0"/>
                    <a:pt x="360" y="8"/>
                    <a:pt x="350" y="27"/>
                  </a:cubicBezTo>
                  <a:cubicBezTo>
                    <a:pt x="106" y="524"/>
                    <a:pt x="0" y="1162"/>
                    <a:pt x="245" y="1679"/>
                  </a:cubicBezTo>
                  <a:cubicBezTo>
                    <a:pt x="247" y="1683"/>
                    <a:pt x="250" y="1684"/>
                    <a:pt x="254" y="1684"/>
                  </a:cubicBezTo>
                  <a:cubicBezTo>
                    <a:pt x="260" y="1684"/>
                    <a:pt x="267" y="1680"/>
                    <a:pt x="266" y="1673"/>
                  </a:cubicBezTo>
                  <a:cubicBezTo>
                    <a:pt x="214" y="1108"/>
                    <a:pt x="201" y="611"/>
                    <a:pt x="443" y="81"/>
                  </a:cubicBezTo>
                  <a:cubicBezTo>
                    <a:pt x="463" y="39"/>
                    <a:pt x="426" y="0"/>
                    <a:pt x="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6"/>
            <p:cNvSpPr/>
            <p:nvPr/>
          </p:nvSpPr>
          <p:spPr>
            <a:xfrm>
              <a:off x="3179750" y="2140100"/>
              <a:ext cx="29200" cy="39150"/>
            </a:xfrm>
            <a:custGeom>
              <a:avLst/>
              <a:gdLst/>
              <a:ahLst/>
              <a:cxnLst/>
              <a:rect l="l" t="t" r="r" b="b"/>
              <a:pathLst>
                <a:path w="1168" h="1566" extrusionOk="0">
                  <a:moveTo>
                    <a:pt x="55" y="1"/>
                  </a:moveTo>
                  <a:cubicBezTo>
                    <a:pt x="17" y="1"/>
                    <a:pt x="1" y="61"/>
                    <a:pt x="37" y="79"/>
                  </a:cubicBezTo>
                  <a:cubicBezTo>
                    <a:pt x="323" y="221"/>
                    <a:pt x="575" y="327"/>
                    <a:pt x="760" y="607"/>
                  </a:cubicBezTo>
                  <a:cubicBezTo>
                    <a:pt x="945" y="887"/>
                    <a:pt x="1010" y="1233"/>
                    <a:pt x="962" y="1563"/>
                  </a:cubicBezTo>
                  <a:cubicBezTo>
                    <a:pt x="962" y="1565"/>
                    <a:pt x="963" y="1566"/>
                    <a:pt x="964" y="1566"/>
                  </a:cubicBezTo>
                  <a:cubicBezTo>
                    <a:pt x="965" y="1566"/>
                    <a:pt x="965" y="1565"/>
                    <a:pt x="966" y="1564"/>
                  </a:cubicBezTo>
                  <a:cubicBezTo>
                    <a:pt x="1168" y="970"/>
                    <a:pt x="756" y="42"/>
                    <a:pt x="57" y="1"/>
                  </a:cubicBezTo>
                  <a:cubicBezTo>
                    <a:pt x="57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6"/>
            <p:cNvSpPr/>
            <p:nvPr/>
          </p:nvSpPr>
          <p:spPr>
            <a:xfrm>
              <a:off x="3200700" y="2123575"/>
              <a:ext cx="39725" cy="33100"/>
            </a:xfrm>
            <a:custGeom>
              <a:avLst/>
              <a:gdLst/>
              <a:ahLst/>
              <a:cxnLst/>
              <a:rect l="l" t="t" r="r" b="b"/>
              <a:pathLst>
                <a:path w="1589" h="1324" extrusionOk="0">
                  <a:moveTo>
                    <a:pt x="1516" y="0"/>
                  </a:moveTo>
                  <a:cubicBezTo>
                    <a:pt x="900" y="5"/>
                    <a:pt x="81" y="699"/>
                    <a:pt x="1" y="1313"/>
                  </a:cubicBezTo>
                  <a:cubicBezTo>
                    <a:pt x="0" y="1319"/>
                    <a:pt x="7" y="1324"/>
                    <a:pt x="13" y="1324"/>
                  </a:cubicBezTo>
                  <a:cubicBezTo>
                    <a:pt x="16" y="1324"/>
                    <a:pt x="19" y="1323"/>
                    <a:pt x="22" y="1320"/>
                  </a:cubicBezTo>
                  <a:cubicBezTo>
                    <a:pt x="230" y="1073"/>
                    <a:pt x="377" y="795"/>
                    <a:pt x="630" y="582"/>
                  </a:cubicBezTo>
                  <a:cubicBezTo>
                    <a:pt x="912" y="345"/>
                    <a:pt x="1224" y="258"/>
                    <a:pt x="1542" y="96"/>
                  </a:cubicBezTo>
                  <a:cubicBezTo>
                    <a:pt x="1588" y="72"/>
                    <a:pt x="1566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6"/>
            <p:cNvSpPr/>
            <p:nvPr/>
          </p:nvSpPr>
          <p:spPr>
            <a:xfrm>
              <a:off x="2883350" y="2171300"/>
              <a:ext cx="310575" cy="227550"/>
            </a:xfrm>
            <a:custGeom>
              <a:avLst/>
              <a:gdLst/>
              <a:ahLst/>
              <a:cxnLst/>
              <a:rect l="l" t="t" r="r" b="b"/>
              <a:pathLst>
                <a:path w="12423" h="9102" extrusionOk="0">
                  <a:moveTo>
                    <a:pt x="40" y="1"/>
                  </a:moveTo>
                  <a:cubicBezTo>
                    <a:pt x="20" y="1"/>
                    <a:pt x="1" y="24"/>
                    <a:pt x="13" y="44"/>
                  </a:cubicBezTo>
                  <a:cubicBezTo>
                    <a:pt x="1151" y="1828"/>
                    <a:pt x="1047" y="4033"/>
                    <a:pt x="2112" y="5860"/>
                  </a:cubicBezTo>
                  <a:cubicBezTo>
                    <a:pt x="3027" y="7432"/>
                    <a:pt x="4533" y="8665"/>
                    <a:pt x="6346" y="9005"/>
                  </a:cubicBezTo>
                  <a:cubicBezTo>
                    <a:pt x="6689" y="9069"/>
                    <a:pt x="7040" y="9101"/>
                    <a:pt x="7389" y="9101"/>
                  </a:cubicBezTo>
                  <a:cubicBezTo>
                    <a:pt x="8828" y="9101"/>
                    <a:pt x="10258" y="8551"/>
                    <a:pt x="11176" y="7397"/>
                  </a:cubicBezTo>
                  <a:cubicBezTo>
                    <a:pt x="12153" y="6166"/>
                    <a:pt x="12423" y="4492"/>
                    <a:pt x="11794" y="3046"/>
                  </a:cubicBezTo>
                  <a:cubicBezTo>
                    <a:pt x="11786" y="3026"/>
                    <a:pt x="11768" y="3018"/>
                    <a:pt x="11750" y="3018"/>
                  </a:cubicBezTo>
                  <a:cubicBezTo>
                    <a:pt x="11714" y="3018"/>
                    <a:pt x="11674" y="3050"/>
                    <a:pt x="11691" y="3090"/>
                  </a:cubicBezTo>
                  <a:cubicBezTo>
                    <a:pt x="12381" y="4726"/>
                    <a:pt x="11835" y="6689"/>
                    <a:pt x="10502" y="7841"/>
                  </a:cubicBezTo>
                  <a:cubicBezTo>
                    <a:pt x="9647" y="8581"/>
                    <a:pt x="8537" y="8923"/>
                    <a:pt x="7420" y="8923"/>
                  </a:cubicBezTo>
                  <a:cubicBezTo>
                    <a:pt x="6565" y="8923"/>
                    <a:pt x="5705" y="8722"/>
                    <a:pt x="4951" y="8347"/>
                  </a:cubicBezTo>
                  <a:cubicBezTo>
                    <a:pt x="3348" y="7550"/>
                    <a:pt x="2179" y="6014"/>
                    <a:pt x="1601" y="4342"/>
                  </a:cubicBezTo>
                  <a:cubicBezTo>
                    <a:pt x="1112" y="2927"/>
                    <a:pt x="1132" y="1158"/>
                    <a:pt x="59" y="9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6"/>
            <p:cNvSpPr/>
            <p:nvPr/>
          </p:nvSpPr>
          <p:spPr>
            <a:xfrm>
              <a:off x="3110800" y="2212250"/>
              <a:ext cx="34775" cy="15975"/>
            </a:xfrm>
            <a:custGeom>
              <a:avLst/>
              <a:gdLst/>
              <a:ahLst/>
              <a:cxnLst/>
              <a:rect l="l" t="t" r="r" b="b"/>
              <a:pathLst>
                <a:path w="1391" h="639" extrusionOk="0">
                  <a:moveTo>
                    <a:pt x="999" y="0"/>
                  </a:moveTo>
                  <a:cubicBezTo>
                    <a:pt x="847" y="0"/>
                    <a:pt x="687" y="38"/>
                    <a:pt x="576" y="80"/>
                  </a:cubicBezTo>
                  <a:cubicBezTo>
                    <a:pt x="316" y="176"/>
                    <a:pt x="87" y="354"/>
                    <a:pt x="3" y="624"/>
                  </a:cubicBezTo>
                  <a:cubicBezTo>
                    <a:pt x="0" y="632"/>
                    <a:pt x="8" y="639"/>
                    <a:pt x="15" y="639"/>
                  </a:cubicBezTo>
                  <a:cubicBezTo>
                    <a:pt x="18" y="639"/>
                    <a:pt x="20" y="638"/>
                    <a:pt x="22" y="636"/>
                  </a:cubicBezTo>
                  <a:cubicBezTo>
                    <a:pt x="197" y="443"/>
                    <a:pt x="389" y="269"/>
                    <a:pt x="645" y="198"/>
                  </a:cubicBezTo>
                  <a:cubicBezTo>
                    <a:pt x="742" y="171"/>
                    <a:pt x="842" y="157"/>
                    <a:pt x="943" y="157"/>
                  </a:cubicBezTo>
                  <a:cubicBezTo>
                    <a:pt x="985" y="157"/>
                    <a:pt x="1026" y="159"/>
                    <a:pt x="1068" y="164"/>
                  </a:cubicBezTo>
                  <a:cubicBezTo>
                    <a:pt x="1149" y="175"/>
                    <a:pt x="1222" y="200"/>
                    <a:pt x="1301" y="200"/>
                  </a:cubicBezTo>
                  <a:cubicBezTo>
                    <a:pt x="1316" y="200"/>
                    <a:pt x="1332" y="199"/>
                    <a:pt x="1348" y="197"/>
                  </a:cubicBezTo>
                  <a:cubicBezTo>
                    <a:pt x="1377" y="192"/>
                    <a:pt x="1390" y="163"/>
                    <a:pt x="1372" y="139"/>
                  </a:cubicBezTo>
                  <a:cubicBezTo>
                    <a:pt x="1289" y="36"/>
                    <a:pt x="1148" y="0"/>
                    <a:pt x="9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6"/>
            <p:cNvSpPr/>
            <p:nvPr/>
          </p:nvSpPr>
          <p:spPr>
            <a:xfrm>
              <a:off x="3111800" y="2221550"/>
              <a:ext cx="83300" cy="28250"/>
            </a:xfrm>
            <a:custGeom>
              <a:avLst/>
              <a:gdLst/>
              <a:ahLst/>
              <a:cxnLst/>
              <a:rect l="l" t="t" r="r" b="b"/>
              <a:pathLst>
                <a:path w="3332" h="1130" extrusionOk="0">
                  <a:moveTo>
                    <a:pt x="650" y="0"/>
                  </a:moveTo>
                  <a:cubicBezTo>
                    <a:pt x="437" y="0"/>
                    <a:pt x="226" y="58"/>
                    <a:pt x="19" y="203"/>
                  </a:cubicBezTo>
                  <a:cubicBezTo>
                    <a:pt x="1" y="216"/>
                    <a:pt x="8" y="247"/>
                    <a:pt x="29" y="247"/>
                  </a:cubicBezTo>
                  <a:cubicBezTo>
                    <a:pt x="31" y="247"/>
                    <a:pt x="34" y="247"/>
                    <a:pt x="36" y="246"/>
                  </a:cubicBezTo>
                  <a:cubicBezTo>
                    <a:pt x="212" y="188"/>
                    <a:pt x="378" y="163"/>
                    <a:pt x="538" y="163"/>
                  </a:cubicBezTo>
                  <a:cubicBezTo>
                    <a:pt x="1501" y="163"/>
                    <a:pt x="2208" y="1080"/>
                    <a:pt x="3220" y="1130"/>
                  </a:cubicBezTo>
                  <a:cubicBezTo>
                    <a:pt x="3221" y="1130"/>
                    <a:pt x="3223" y="1130"/>
                    <a:pt x="3225" y="1130"/>
                  </a:cubicBezTo>
                  <a:cubicBezTo>
                    <a:pt x="3331" y="1130"/>
                    <a:pt x="3329" y="959"/>
                    <a:pt x="3220" y="956"/>
                  </a:cubicBezTo>
                  <a:cubicBezTo>
                    <a:pt x="2393" y="929"/>
                    <a:pt x="1503" y="0"/>
                    <a:pt x="6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6"/>
            <p:cNvSpPr/>
            <p:nvPr/>
          </p:nvSpPr>
          <p:spPr>
            <a:xfrm>
              <a:off x="3212125" y="2283700"/>
              <a:ext cx="475" cy="37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0" y="1"/>
                  </a:moveTo>
                  <a:cubicBezTo>
                    <a:pt x="0" y="1"/>
                    <a:pt x="0" y="15"/>
                    <a:pt x="10" y="15"/>
                  </a:cubicBezTo>
                  <a:cubicBezTo>
                    <a:pt x="19" y="15"/>
                    <a:pt x="19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6"/>
            <p:cNvSpPr/>
            <p:nvPr/>
          </p:nvSpPr>
          <p:spPr>
            <a:xfrm>
              <a:off x="3193475" y="2243975"/>
              <a:ext cx="228775" cy="132925"/>
            </a:xfrm>
            <a:custGeom>
              <a:avLst/>
              <a:gdLst/>
              <a:ahLst/>
              <a:cxnLst/>
              <a:rect l="l" t="t" r="r" b="b"/>
              <a:pathLst>
                <a:path w="9151" h="5317" extrusionOk="0">
                  <a:moveTo>
                    <a:pt x="74" y="1"/>
                  </a:moveTo>
                  <a:cubicBezTo>
                    <a:pt x="36" y="1"/>
                    <a:pt x="1" y="25"/>
                    <a:pt x="1" y="75"/>
                  </a:cubicBezTo>
                  <a:cubicBezTo>
                    <a:pt x="15" y="2161"/>
                    <a:pt x="1404" y="4144"/>
                    <a:pt x="3326" y="4932"/>
                  </a:cubicBezTo>
                  <a:cubicBezTo>
                    <a:pt x="3960" y="5191"/>
                    <a:pt x="4633" y="5316"/>
                    <a:pt x="5304" y="5316"/>
                  </a:cubicBezTo>
                  <a:cubicBezTo>
                    <a:pt x="6706" y="5316"/>
                    <a:pt x="8100" y="4771"/>
                    <a:pt x="9110" y="3769"/>
                  </a:cubicBezTo>
                  <a:cubicBezTo>
                    <a:pt x="9151" y="3727"/>
                    <a:pt x="9112" y="3672"/>
                    <a:pt x="9068" y="3672"/>
                  </a:cubicBezTo>
                  <a:cubicBezTo>
                    <a:pt x="9055" y="3672"/>
                    <a:pt x="9041" y="3677"/>
                    <a:pt x="9029" y="3687"/>
                  </a:cubicBezTo>
                  <a:cubicBezTo>
                    <a:pt x="8001" y="4588"/>
                    <a:pt x="6653" y="5108"/>
                    <a:pt x="5302" y="5108"/>
                  </a:cubicBezTo>
                  <a:cubicBezTo>
                    <a:pt x="4602" y="5108"/>
                    <a:pt x="3901" y="4969"/>
                    <a:pt x="3244" y="4670"/>
                  </a:cubicBezTo>
                  <a:cubicBezTo>
                    <a:pt x="1421" y="3843"/>
                    <a:pt x="328" y="2025"/>
                    <a:pt x="155" y="75"/>
                  </a:cubicBezTo>
                  <a:cubicBezTo>
                    <a:pt x="151" y="26"/>
                    <a:pt x="111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6"/>
            <p:cNvSpPr/>
            <p:nvPr/>
          </p:nvSpPr>
          <p:spPr>
            <a:xfrm>
              <a:off x="3241550" y="2280200"/>
              <a:ext cx="134900" cy="59300"/>
            </a:xfrm>
            <a:custGeom>
              <a:avLst/>
              <a:gdLst/>
              <a:ahLst/>
              <a:cxnLst/>
              <a:rect l="l" t="t" r="r" b="b"/>
              <a:pathLst>
                <a:path w="5396" h="2372" extrusionOk="0">
                  <a:moveTo>
                    <a:pt x="105" y="0"/>
                  </a:moveTo>
                  <a:cubicBezTo>
                    <a:pt x="52" y="0"/>
                    <a:pt x="0" y="60"/>
                    <a:pt x="28" y="124"/>
                  </a:cubicBezTo>
                  <a:cubicBezTo>
                    <a:pt x="600" y="1460"/>
                    <a:pt x="2098" y="2371"/>
                    <a:pt x="3556" y="2371"/>
                  </a:cubicBezTo>
                  <a:cubicBezTo>
                    <a:pt x="4196" y="2371"/>
                    <a:pt x="4828" y="2196"/>
                    <a:pt x="5371" y="1803"/>
                  </a:cubicBezTo>
                  <a:cubicBezTo>
                    <a:pt x="5396" y="1785"/>
                    <a:pt x="5385" y="1742"/>
                    <a:pt x="5357" y="1742"/>
                  </a:cubicBezTo>
                  <a:cubicBezTo>
                    <a:pt x="5354" y="1742"/>
                    <a:pt x="5351" y="1743"/>
                    <a:pt x="5347" y="1744"/>
                  </a:cubicBezTo>
                  <a:cubicBezTo>
                    <a:pt x="4697" y="1966"/>
                    <a:pt x="4065" y="2139"/>
                    <a:pt x="3419" y="2139"/>
                  </a:cubicBezTo>
                  <a:cubicBezTo>
                    <a:pt x="3048" y="2139"/>
                    <a:pt x="2673" y="2082"/>
                    <a:pt x="2288" y="1944"/>
                  </a:cubicBezTo>
                  <a:cubicBezTo>
                    <a:pt x="1327" y="1600"/>
                    <a:pt x="672" y="903"/>
                    <a:pt x="170" y="41"/>
                  </a:cubicBezTo>
                  <a:cubicBezTo>
                    <a:pt x="153" y="12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6"/>
            <p:cNvSpPr/>
            <p:nvPr/>
          </p:nvSpPr>
          <p:spPr>
            <a:xfrm>
              <a:off x="3225850" y="2270100"/>
              <a:ext cx="49525" cy="35450"/>
            </a:xfrm>
            <a:custGeom>
              <a:avLst/>
              <a:gdLst/>
              <a:ahLst/>
              <a:cxnLst/>
              <a:rect l="l" t="t" r="r" b="b"/>
              <a:pathLst>
                <a:path w="1981" h="1418" extrusionOk="0">
                  <a:moveTo>
                    <a:pt x="1695" y="0"/>
                  </a:moveTo>
                  <a:cubicBezTo>
                    <a:pt x="910" y="0"/>
                    <a:pt x="154" y="647"/>
                    <a:pt x="3" y="1400"/>
                  </a:cubicBezTo>
                  <a:cubicBezTo>
                    <a:pt x="1" y="1409"/>
                    <a:pt x="9" y="1417"/>
                    <a:pt x="17" y="1417"/>
                  </a:cubicBezTo>
                  <a:cubicBezTo>
                    <a:pt x="21" y="1417"/>
                    <a:pt x="25" y="1415"/>
                    <a:pt x="27" y="1410"/>
                  </a:cubicBezTo>
                  <a:cubicBezTo>
                    <a:pt x="372" y="598"/>
                    <a:pt x="1034" y="207"/>
                    <a:pt x="1886" y="145"/>
                  </a:cubicBezTo>
                  <a:cubicBezTo>
                    <a:pt x="1955" y="139"/>
                    <a:pt x="1981" y="28"/>
                    <a:pt x="1904" y="16"/>
                  </a:cubicBezTo>
                  <a:cubicBezTo>
                    <a:pt x="1834" y="5"/>
                    <a:pt x="1764" y="0"/>
                    <a:pt x="1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6"/>
            <p:cNvSpPr/>
            <p:nvPr/>
          </p:nvSpPr>
          <p:spPr>
            <a:xfrm>
              <a:off x="3264200" y="2264100"/>
              <a:ext cx="11400" cy="8750"/>
            </a:xfrm>
            <a:custGeom>
              <a:avLst/>
              <a:gdLst/>
              <a:ahLst/>
              <a:cxnLst/>
              <a:rect l="l" t="t" r="r" b="b"/>
              <a:pathLst>
                <a:path w="456" h="350" extrusionOk="0">
                  <a:moveTo>
                    <a:pt x="28" y="0"/>
                  </a:moveTo>
                  <a:cubicBezTo>
                    <a:pt x="12" y="0"/>
                    <a:pt x="1" y="20"/>
                    <a:pt x="14" y="34"/>
                  </a:cubicBezTo>
                  <a:cubicBezTo>
                    <a:pt x="46" y="70"/>
                    <a:pt x="73" y="113"/>
                    <a:pt x="108" y="148"/>
                  </a:cubicBezTo>
                  <a:cubicBezTo>
                    <a:pt x="139" y="178"/>
                    <a:pt x="178" y="204"/>
                    <a:pt x="213" y="231"/>
                  </a:cubicBezTo>
                  <a:cubicBezTo>
                    <a:pt x="274" y="279"/>
                    <a:pt x="328" y="339"/>
                    <a:pt x="407" y="349"/>
                  </a:cubicBezTo>
                  <a:cubicBezTo>
                    <a:pt x="408" y="349"/>
                    <a:pt x="409" y="349"/>
                    <a:pt x="410" y="349"/>
                  </a:cubicBezTo>
                  <a:cubicBezTo>
                    <a:pt x="434" y="349"/>
                    <a:pt x="456" y="319"/>
                    <a:pt x="447" y="296"/>
                  </a:cubicBezTo>
                  <a:cubicBezTo>
                    <a:pt x="416" y="223"/>
                    <a:pt x="344" y="187"/>
                    <a:pt x="281" y="141"/>
                  </a:cubicBezTo>
                  <a:cubicBezTo>
                    <a:pt x="242" y="113"/>
                    <a:pt x="203" y="80"/>
                    <a:pt x="160" y="57"/>
                  </a:cubicBezTo>
                  <a:cubicBezTo>
                    <a:pt x="121" y="36"/>
                    <a:pt x="78" y="22"/>
                    <a:pt x="38" y="2"/>
                  </a:cubicBezTo>
                  <a:lnTo>
                    <a:pt x="38" y="3"/>
                  </a:lnTo>
                  <a:cubicBezTo>
                    <a:pt x="34" y="1"/>
                    <a:pt x="31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6"/>
            <p:cNvSpPr/>
            <p:nvPr/>
          </p:nvSpPr>
          <p:spPr>
            <a:xfrm>
              <a:off x="3265850" y="2254600"/>
              <a:ext cx="40100" cy="12600"/>
            </a:xfrm>
            <a:custGeom>
              <a:avLst/>
              <a:gdLst/>
              <a:ahLst/>
              <a:cxnLst/>
              <a:rect l="l" t="t" r="r" b="b"/>
              <a:pathLst>
                <a:path w="1604" h="504" extrusionOk="0">
                  <a:moveTo>
                    <a:pt x="1572" y="0"/>
                  </a:moveTo>
                  <a:cubicBezTo>
                    <a:pt x="1572" y="0"/>
                    <a:pt x="1571" y="0"/>
                    <a:pt x="1570" y="0"/>
                  </a:cubicBezTo>
                  <a:cubicBezTo>
                    <a:pt x="1341" y="26"/>
                    <a:pt x="1144" y="193"/>
                    <a:pt x="921" y="262"/>
                  </a:cubicBezTo>
                  <a:cubicBezTo>
                    <a:pt x="634" y="352"/>
                    <a:pt x="344" y="337"/>
                    <a:pt x="49" y="374"/>
                  </a:cubicBezTo>
                  <a:cubicBezTo>
                    <a:pt x="10" y="379"/>
                    <a:pt x="1" y="428"/>
                    <a:pt x="40" y="443"/>
                  </a:cubicBezTo>
                  <a:cubicBezTo>
                    <a:pt x="156" y="486"/>
                    <a:pt x="281" y="504"/>
                    <a:pt x="407" y="504"/>
                  </a:cubicBezTo>
                  <a:cubicBezTo>
                    <a:pt x="579" y="504"/>
                    <a:pt x="755" y="471"/>
                    <a:pt x="916" y="428"/>
                  </a:cubicBezTo>
                  <a:cubicBezTo>
                    <a:pt x="1150" y="367"/>
                    <a:pt x="1477" y="273"/>
                    <a:pt x="1595" y="43"/>
                  </a:cubicBezTo>
                  <a:cubicBezTo>
                    <a:pt x="1603" y="27"/>
                    <a:pt x="1593" y="0"/>
                    <a:pt x="15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6"/>
            <p:cNvSpPr/>
            <p:nvPr/>
          </p:nvSpPr>
          <p:spPr>
            <a:xfrm>
              <a:off x="3225275" y="2225775"/>
              <a:ext cx="78450" cy="31800"/>
            </a:xfrm>
            <a:custGeom>
              <a:avLst/>
              <a:gdLst/>
              <a:ahLst/>
              <a:cxnLst/>
              <a:rect l="l" t="t" r="r" b="b"/>
              <a:pathLst>
                <a:path w="3138" h="1272" extrusionOk="0">
                  <a:moveTo>
                    <a:pt x="1488" y="1"/>
                  </a:moveTo>
                  <a:cubicBezTo>
                    <a:pt x="786" y="1"/>
                    <a:pt x="301" y="633"/>
                    <a:pt x="15" y="1207"/>
                  </a:cubicBezTo>
                  <a:cubicBezTo>
                    <a:pt x="0" y="1237"/>
                    <a:pt x="27" y="1272"/>
                    <a:pt x="54" y="1272"/>
                  </a:cubicBezTo>
                  <a:cubicBezTo>
                    <a:pt x="64" y="1272"/>
                    <a:pt x="73" y="1268"/>
                    <a:pt x="81" y="1258"/>
                  </a:cubicBezTo>
                  <a:cubicBezTo>
                    <a:pt x="455" y="809"/>
                    <a:pt x="889" y="178"/>
                    <a:pt x="1490" y="178"/>
                  </a:cubicBezTo>
                  <a:cubicBezTo>
                    <a:pt x="1634" y="178"/>
                    <a:pt x="1788" y="215"/>
                    <a:pt x="1953" y="299"/>
                  </a:cubicBezTo>
                  <a:cubicBezTo>
                    <a:pt x="2397" y="526"/>
                    <a:pt x="2670" y="990"/>
                    <a:pt x="3088" y="1252"/>
                  </a:cubicBezTo>
                  <a:cubicBezTo>
                    <a:pt x="3092" y="1254"/>
                    <a:pt x="3097" y="1255"/>
                    <a:pt x="3101" y="1255"/>
                  </a:cubicBezTo>
                  <a:cubicBezTo>
                    <a:pt x="3120" y="1255"/>
                    <a:pt x="3137" y="1233"/>
                    <a:pt x="3125" y="1215"/>
                  </a:cubicBezTo>
                  <a:cubicBezTo>
                    <a:pt x="2817" y="730"/>
                    <a:pt x="2204" y="56"/>
                    <a:pt x="1585" y="5"/>
                  </a:cubicBezTo>
                  <a:cubicBezTo>
                    <a:pt x="1552" y="2"/>
                    <a:pt x="1520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6"/>
            <p:cNvSpPr/>
            <p:nvPr/>
          </p:nvSpPr>
          <p:spPr>
            <a:xfrm>
              <a:off x="3252150" y="2209950"/>
              <a:ext cx="4325" cy="17975"/>
            </a:xfrm>
            <a:custGeom>
              <a:avLst/>
              <a:gdLst/>
              <a:ahLst/>
              <a:cxnLst/>
              <a:rect l="l" t="t" r="r" b="b"/>
              <a:pathLst>
                <a:path w="173" h="719" extrusionOk="0">
                  <a:moveTo>
                    <a:pt x="72" y="1"/>
                  </a:moveTo>
                  <a:cubicBezTo>
                    <a:pt x="43" y="1"/>
                    <a:pt x="11" y="22"/>
                    <a:pt x="9" y="57"/>
                  </a:cubicBezTo>
                  <a:cubicBezTo>
                    <a:pt x="1" y="256"/>
                    <a:pt x="31" y="492"/>
                    <a:pt x="73" y="686"/>
                  </a:cubicBezTo>
                  <a:cubicBezTo>
                    <a:pt x="78" y="709"/>
                    <a:pt x="95" y="719"/>
                    <a:pt x="113" y="719"/>
                  </a:cubicBezTo>
                  <a:cubicBezTo>
                    <a:pt x="136" y="719"/>
                    <a:pt x="161" y="702"/>
                    <a:pt x="162" y="675"/>
                  </a:cubicBezTo>
                  <a:cubicBezTo>
                    <a:pt x="173" y="476"/>
                    <a:pt x="163" y="238"/>
                    <a:pt x="121" y="42"/>
                  </a:cubicBezTo>
                  <a:cubicBezTo>
                    <a:pt x="115" y="13"/>
                    <a:pt x="94" y="1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6"/>
            <p:cNvSpPr/>
            <p:nvPr/>
          </p:nvSpPr>
          <p:spPr>
            <a:xfrm>
              <a:off x="3215325" y="2210725"/>
              <a:ext cx="39575" cy="29225"/>
            </a:xfrm>
            <a:custGeom>
              <a:avLst/>
              <a:gdLst/>
              <a:ahLst/>
              <a:cxnLst/>
              <a:rect l="l" t="t" r="r" b="b"/>
              <a:pathLst>
                <a:path w="1583" h="1169" extrusionOk="0">
                  <a:moveTo>
                    <a:pt x="1358" y="1"/>
                  </a:moveTo>
                  <a:cubicBezTo>
                    <a:pt x="790" y="1"/>
                    <a:pt x="118" y="600"/>
                    <a:pt x="9" y="1101"/>
                  </a:cubicBezTo>
                  <a:cubicBezTo>
                    <a:pt x="0" y="1142"/>
                    <a:pt x="31" y="1169"/>
                    <a:pt x="63" y="1169"/>
                  </a:cubicBezTo>
                  <a:cubicBezTo>
                    <a:pt x="80" y="1169"/>
                    <a:pt x="98" y="1161"/>
                    <a:pt x="110" y="1143"/>
                  </a:cubicBezTo>
                  <a:cubicBezTo>
                    <a:pt x="307" y="858"/>
                    <a:pt x="470" y="596"/>
                    <a:pt x="766" y="397"/>
                  </a:cubicBezTo>
                  <a:cubicBezTo>
                    <a:pt x="1017" y="227"/>
                    <a:pt x="1296" y="199"/>
                    <a:pt x="1561" y="76"/>
                  </a:cubicBezTo>
                  <a:cubicBezTo>
                    <a:pt x="1583" y="65"/>
                    <a:pt x="1575" y="33"/>
                    <a:pt x="1555" y="27"/>
                  </a:cubicBezTo>
                  <a:cubicBezTo>
                    <a:pt x="1491" y="9"/>
                    <a:pt x="1425" y="1"/>
                    <a:pt x="1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6"/>
            <p:cNvSpPr/>
            <p:nvPr/>
          </p:nvSpPr>
          <p:spPr>
            <a:xfrm>
              <a:off x="3234875" y="2173625"/>
              <a:ext cx="36325" cy="44225"/>
            </a:xfrm>
            <a:custGeom>
              <a:avLst/>
              <a:gdLst/>
              <a:ahLst/>
              <a:cxnLst/>
              <a:rect l="l" t="t" r="r" b="b"/>
              <a:pathLst>
                <a:path w="1453" h="1769" extrusionOk="0">
                  <a:moveTo>
                    <a:pt x="1373" y="1"/>
                  </a:moveTo>
                  <a:cubicBezTo>
                    <a:pt x="1368" y="1"/>
                    <a:pt x="1364" y="2"/>
                    <a:pt x="1359" y="3"/>
                  </a:cubicBezTo>
                  <a:cubicBezTo>
                    <a:pt x="638" y="187"/>
                    <a:pt x="15" y="1012"/>
                    <a:pt x="1" y="1749"/>
                  </a:cubicBezTo>
                  <a:cubicBezTo>
                    <a:pt x="1" y="1762"/>
                    <a:pt x="11" y="1769"/>
                    <a:pt x="21" y="1769"/>
                  </a:cubicBezTo>
                  <a:cubicBezTo>
                    <a:pt x="30" y="1769"/>
                    <a:pt x="38" y="1764"/>
                    <a:pt x="41" y="1754"/>
                  </a:cubicBezTo>
                  <a:cubicBezTo>
                    <a:pt x="152" y="1378"/>
                    <a:pt x="280" y="1025"/>
                    <a:pt x="540" y="723"/>
                  </a:cubicBezTo>
                  <a:cubicBezTo>
                    <a:pt x="783" y="442"/>
                    <a:pt x="1082" y="279"/>
                    <a:pt x="1401" y="103"/>
                  </a:cubicBezTo>
                  <a:cubicBezTo>
                    <a:pt x="1453" y="75"/>
                    <a:pt x="1424" y="1"/>
                    <a:pt x="13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6"/>
            <p:cNvSpPr/>
            <p:nvPr/>
          </p:nvSpPr>
          <p:spPr>
            <a:xfrm>
              <a:off x="3260750" y="2167800"/>
              <a:ext cx="10675" cy="8150"/>
            </a:xfrm>
            <a:custGeom>
              <a:avLst/>
              <a:gdLst/>
              <a:ahLst/>
              <a:cxnLst/>
              <a:rect l="l" t="t" r="r" b="b"/>
              <a:pathLst>
                <a:path w="427" h="326" extrusionOk="0">
                  <a:moveTo>
                    <a:pt x="111" y="0"/>
                  </a:moveTo>
                  <a:cubicBezTo>
                    <a:pt x="47" y="0"/>
                    <a:pt x="0" y="93"/>
                    <a:pt x="71" y="144"/>
                  </a:cubicBezTo>
                  <a:cubicBezTo>
                    <a:pt x="153" y="202"/>
                    <a:pt x="236" y="260"/>
                    <a:pt x="320" y="317"/>
                  </a:cubicBezTo>
                  <a:lnTo>
                    <a:pt x="319" y="317"/>
                  </a:lnTo>
                  <a:cubicBezTo>
                    <a:pt x="328" y="323"/>
                    <a:pt x="337" y="326"/>
                    <a:pt x="347" y="326"/>
                  </a:cubicBezTo>
                  <a:cubicBezTo>
                    <a:pt x="391" y="326"/>
                    <a:pt x="426" y="263"/>
                    <a:pt x="388" y="227"/>
                  </a:cubicBezTo>
                  <a:cubicBezTo>
                    <a:pt x="314" y="159"/>
                    <a:pt x="240" y="90"/>
                    <a:pt x="164" y="23"/>
                  </a:cubicBezTo>
                  <a:cubicBezTo>
                    <a:pt x="146" y="7"/>
                    <a:pt x="128" y="0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6"/>
            <p:cNvSpPr/>
            <p:nvPr/>
          </p:nvSpPr>
          <p:spPr>
            <a:xfrm>
              <a:off x="3264350" y="2165700"/>
              <a:ext cx="32550" cy="50050"/>
            </a:xfrm>
            <a:custGeom>
              <a:avLst/>
              <a:gdLst/>
              <a:ahLst/>
              <a:cxnLst/>
              <a:rect l="l" t="t" r="r" b="b"/>
              <a:pathLst>
                <a:path w="1302" h="2002" extrusionOk="0">
                  <a:moveTo>
                    <a:pt x="22" y="1"/>
                  </a:moveTo>
                  <a:cubicBezTo>
                    <a:pt x="8" y="1"/>
                    <a:pt x="0" y="22"/>
                    <a:pt x="14" y="29"/>
                  </a:cubicBezTo>
                  <a:cubicBezTo>
                    <a:pt x="354" y="179"/>
                    <a:pt x="678" y="347"/>
                    <a:pt x="870" y="684"/>
                  </a:cubicBezTo>
                  <a:cubicBezTo>
                    <a:pt x="1120" y="1125"/>
                    <a:pt x="968" y="1495"/>
                    <a:pt x="908" y="1948"/>
                  </a:cubicBezTo>
                  <a:cubicBezTo>
                    <a:pt x="904" y="1976"/>
                    <a:pt x="924" y="2001"/>
                    <a:pt x="949" y="2001"/>
                  </a:cubicBezTo>
                  <a:cubicBezTo>
                    <a:pt x="958" y="2001"/>
                    <a:pt x="968" y="1997"/>
                    <a:pt x="978" y="1988"/>
                  </a:cubicBezTo>
                  <a:cubicBezTo>
                    <a:pt x="1301" y="1679"/>
                    <a:pt x="1254" y="1078"/>
                    <a:pt x="1064" y="704"/>
                  </a:cubicBezTo>
                  <a:cubicBezTo>
                    <a:pt x="867" y="312"/>
                    <a:pt x="469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6"/>
            <p:cNvSpPr/>
            <p:nvPr/>
          </p:nvSpPr>
          <p:spPr>
            <a:xfrm>
              <a:off x="3286300" y="2196025"/>
              <a:ext cx="19900" cy="18600"/>
            </a:xfrm>
            <a:custGeom>
              <a:avLst/>
              <a:gdLst/>
              <a:ahLst/>
              <a:cxnLst/>
              <a:rect l="l" t="t" r="r" b="b"/>
              <a:pathLst>
                <a:path w="796" h="744" extrusionOk="0">
                  <a:moveTo>
                    <a:pt x="750" y="0"/>
                  </a:moveTo>
                  <a:cubicBezTo>
                    <a:pt x="743" y="0"/>
                    <a:pt x="736" y="2"/>
                    <a:pt x="729" y="5"/>
                  </a:cubicBezTo>
                  <a:cubicBezTo>
                    <a:pt x="591" y="78"/>
                    <a:pt x="495" y="255"/>
                    <a:pt x="383" y="365"/>
                  </a:cubicBezTo>
                  <a:cubicBezTo>
                    <a:pt x="268" y="481"/>
                    <a:pt x="108" y="562"/>
                    <a:pt x="15" y="696"/>
                  </a:cubicBezTo>
                  <a:lnTo>
                    <a:pt x="13" y="696"/>
                  </a:lnTo>
                  <a:cubicBezTo>
                    <a:pt x="1" y="714"/>
                    <a:pt x="17" y="744"/>
                    <a:pt x="39" y="744"/>
                  </a:cubicBezTo>
                  <a:cubicBezTo>
                    <a:pt x="40" y="744"/>
                    <a:pt x="41" y="744"/>
                    <a:pt x="42" y="744"/>
                  </a:cubicBezTo>
                  <a:cubicBezTo>
                    <a:pt x="212" y="724"/>
                    <a:pt x="363" y="582"/>
                    <a:pt x="487" y="469"/>
                  </a:cubicBezTo>
                  <a:cubicBezTo>
                    <a:pt x="606" y="363"/>
                    <a:pt x="776" y="210"/>
                    <a:pt x="793" y="41"/>
                  </a:cubicBezTo>
                  <a:cubicBezTo>
                    <a:pt x="796" y="16"/>
                    <a:pt x="773" y="0"/>
                    <a:pt x="7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6"/>
            <p:cNvSpPr/>
            <p:nvPr/>
          </p:nvSpPr>
          <p:spPr>
            <a:xfrm>
              <a:off x="3301825" y="2196625"/>
              <a:ext cx="18275" cy="50125"/>
            </a:xfrm>
            <a:custGeom>
              <a:avLst/>
              <a:gdLst/>
              <a:ahLst/>
              <a:cxnLst/>
              <a:rect l="l" t="t" r="r" b="b"/>
              <a:pathLst>
                <a:path w="731" h="2005" extrusionOk="0">
                  <a:moveTo>
                    <a:pt x="171" y="1"/>
                  </a:moveTo>
                  <a:cubicBezTo>
                    <a:pt x="164" y="1"/>
                    <a:pt x="156" y="5"/>
                    <a:pt x="155" y="13"/>
                  </a:cubicBezTo>
                  <a:cubicBezTo>
                    <a:pt x="0" y="611"/>
                    <a:pt x="209" y="1538"/>
                    <a:pt x="638" y="1991"/>
                  </a:cubicBezTo>
                  <a:cubicBezTo>
                    <a:pt x="647" y="2001"/>
                    <a:pt x="659" y="2005"/>
                    <a:pt x="670" y="2005"/>
                  </a:cubicBezTo>
                  <a:cubicBezTo>
                    <a:pt x="700" y="2005"/>
                    <a:pt x="731" y="1977"/>
                    <a:pt x="719" y="1944"/>
                  </a:cubicBezTo>
                  <a:cubicBezTo>
                    <a:pt x="608" y="1625"/>
                    <a:pt x="432" y="1338"/>
                    <a:pt x="341" y="1007"/>
                  </a:cubicBezTo>
                  <a:cubicBezTo>
                    <a:pt x="251" y="680"/>
                    <a:pt x="243" y="346"/>
                    <a:pt x="186" y="14"/>
                  </a:cubicBezTo>
                  <a:lnTo>
                    <a:pt x="186" y="13"/>
                  </a:lnTo>
                  <a:cubicBezTo>
                    <a:pt x="185" y="5"/>
                    <a:pt x="178" y="1"/>
                    <a:pt x="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6"/>
            <p:cNvSpPr/>
            <p:nvPr/>
          </p:nvSpPr>
          <p:spPr>
            <a:xfrm>
              <a:off x="3314225" y="2213200"/>
              <a:ext cx="31275" cy="69000"/>
            </a:xfrm>
            <a:custGeom>
              <a:avLst/>
              <a:gdLst/>
              <a:ahLst/>
              <a:cxnLst/>
              <a:rect l="l" t="t" r="r" b="b"/>
              <a:pathLst>
                <a:path w="1251" h="2760" extrusionOk="0">
                  <a:moveTo>
                    <a:pt x="1208" y="1"/>
                  </a:moveTo>
                  <a:cubicBezTo>
                    <a:pt x="1204" y="1"/>
                    <a:pt x="1200" y="1"/>
                    <a:pt x="1196" y="3"/>
                  </a:cubicBezTo>
                  <a:cubicBezTo>
                    <a:pt x="257" y="425"/>
                    <a:pt x="0" y="1885"/>
                    <a:pt x="349" y="2748"/>
                  </a:cubicBezTo>
                  <a:cubicBezTo>
                    <a:pt x="352" y="2756"/>
                    <a:pt x="358" y="2759"/>
                    <a:pt x="364" y="2759"/>
                  </a:cubicBezTo>
                  <a:cubicBezTo>
                    <a:pt x="374" y="2759"/>
                    <a:pt x="384" y="2752"/>
                    <a:pt x="381" y="2739"/>
                  </a:cubicBezTo>
                  <a:cubicBezTo>
                    <a:pt x="277" y="2222"/>
                    <a:pt x="276" y="1702"/>
                    <a:pt x="455" y="1200"/>
                  </a:cubicBezTo>
                  <a:cubicBezTo>
                    <a:pt x="624" y="721"/>
                    <a:pt x="944" y="433"/>
                    <a:pt x="1235" y="42"/>
                  </a:cubicBezTo>
                  <a:cubicBezTo>
                    <a:pt x="1251" y="21"/>
                    <a:pt x="1229" y="1"/>
                    <a:pt x="1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6"/>
            <p:cNvSpPr/>
            <p:nvPr/>
          </p:nvSpPr>
          <p:spPr>
            <a:xfrm>
              <a:off x="3321975" y="2209025"/>
              <a:ext cx="59475" cy="72700"/>
            </a:xfrm>
            <a:custGeom>
              <a:avLst/>
              <a:gdLst/>
              <a:ahLst/>
              <a:cxnLst/>
              <a:rect l="l" t="t" r="r" b="b"/>
              <a:pathLst>
                <a:path w="2379" h="2908" extrusionOk="0">
                  <a:moveTo>
                    <a:pt x="2332" y="1"/>
                  </a:moveTo>
                  <a:cubicBezTo>
                    <a:pt x="2312" y="1"/>
                    <a:pt x="2291" y="11"/>
                    <a:pt x="2284" y="34"/>
                  </a:cubicBezTo>
                  <a:cubicBezTo>
                    <a:pt x="2029" y="873"/>
                    <a:pt x="1626" y="1383"/>
                    <a:pt x="902" y="1876"/>
                  </a:cubicBezTo>
                  <a:cubicBezTo>
                    <a:pt x="535" y="2126"/>
                    <a:pt x="88" y="2402"/>
                    <a:pt x="5" y="2871"/>
                  </a:cubicBezTo>
                  <a:cubicBezTo>
                    <a:pt x="1" y="2893"/>
                    <a:pt x="17" y="2908"/>
                    <a:pt x="34" y="2908"/>
                  </a:cubicBezTo>
                  <a:cubicBezTo>
                    <a:pt x="43" y="2908"/>
                    <a:pt x="53" y="2903"/>
                    <a:pt x="60" y="2894"/>
                  </a:cubicBezTo>
                  <a:cubicBezTo>
                    <a:pt x="499" y="2289"/>
                    <a:pt x="1116" y="2063"/>
                    <a:pt x="1642" y="1568"/>
                  </a:cubicBezTo>
                  <a:cubicBezTo>
                    <a:pt x="2060" y="1177"/>
                    <a:pt x="2345" y="620"/>
                    <a:pt x="2376" y="45"/>
                  </a:cubicBezTo>
                  <a:cubicBezTo>
                    <a:pt x="2378" y="16"/>
                    <a:pt x="2355" y="1"/>
                    <a:pt x="2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6"/>
            <p:cNvSpPr/>
            <p:nvPr/>
          </p:nvSpPr>
          <p:spPr>
            <a:xfrm>
              <a:off x="3362050" y="2244050"/>
              <a:ext cx="23075" cy="11875"/>
            </a:xfrm>
            <a:custGeom>
              <a:avLst/>
              <a:gdLst/>
              <a:ahLst/>
              <a:cxnLst/>
              <a:rect l="l" t="t" r="r" b="b"/>
              <a:pathLst>
                <a:path w="923" h="475" extrusionOk="0">
                  <a:moveTo>
                    <a:pt x="311" y="0"/>
                  </a:moveTo>
                  <a:cubicBezTo>
                    <a:pt x="215" y="0"/>
                    <a:pt x="120" y="24"/>
                    <a:pt x="31" y="78"/>
                  </a:cubicBezTo>
                  <a:cubicBezTo>
                    <a:pt x="0" y="97"/>
                    <a:pt x="9" y="153"/>
                    <a:pt x="48" y="153"/>
                  </a:cubicBezTo>
                  <a:cubicBezTo>
                    <a:pt x="49" y="153"/>
                    <a:pt x="50" y="153"/>
                    <a:pt x="51" y="153"/>
                  </a:cubicBezTo>
                  <a:cubicBezTo>
                    <a:pt x="92" y="149"/>
                    <a:pt x="135" y="147"/>
                    <a:pt x="177" y="147"/>
                  </a:cubicBezTo>
                  <a:cubicBezTo>
                    <a:pt x="288" y="147"/>
                    <a:pt x="401" y="163"/>
                    <a:pt x="501" y="208"/>
                  </a:cubicBezTo>
                  <a:cubicBezTo>
                    <a:pt x="634" y="270"/>
                    <a:pt x="700" y="400"/>
                    <a:pt x="821" y="466"/>
                  </a:cubicBezTo>
                  <a:cubicBezTo>
                    <a:pt x="832" y="472"/>
                    <a:pt x="843" y="474"/>
                    <a:pt x="854" y="474"/>
                  </a:cubicBezTo>
                  <a:cubicBezTo>
                    <a:pt x="889" y="474"/>
                    <a:pt x="922" y="448"/>
                    <a:pt x="922" y="408"/>
                  </a:cubicBezTo>
                  <a:cubicBezTo>
                    <a:pt x="918" y="234"/>
                    <a:pt x="714" y="107"/>
                    <a:pt x="568" y="51"/>
                  </a:cubicBezTo>
                  <a:cubicBezTo>
                    <a:pt x="483" y="19"/>
                    <a:pt x="396" y="0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6"/>
            <p:cNvSpPr/>
            <p:nvPr/>
          </p:nvSpPr>
          <p:spPr>
            <a:xfrm>
              <a:off x="3351025" y="2148325"/>
              <a:ext cx="56450" cy="78550"/>
            </a:xfrm>
            <a:custGeom>
              <a:avLst/>
              <a:gdLst/>
              <a:ahLst/>
              <a:cxnLst/>
              <a:rect l="l" t="t" r="r" b="b"/>
              <a:pathLst>
                <a:path w="2258" h="3142" extrusionOk="0">
                  <a:moveTo>
                    <a:pt x="30" y="0"/>
                  </a:moveTo>
                  <a:cubicBezTo>
                    <a:pt x="9" y="0"/>
                    <a:pt x="0" y="27"/>
                    <a:pt x="18" y="41"/>
                  </a:cubicBezTo>
                  <a:cubicBezTo>
                    <a:pt x="581" y="449"/>
                    <a:pt x="1091" y="756"/>
                    <a:pt x="1465" y="1371"/>
                  </a:cubicBezTo>
                  <a:cubicBezTo>
                    <a:pt x="1804" y="1927"/>
                    <a:pt x="1863" y="2480"/>
                    <a:pt x="1959" y="3105"/>
                  </a:cubicBezTo>
                  <a:cubicBezTo>
                    <a:pt x="1963" y="3129"/>
                    <a:pt x="1985" y="3141"/>
                    <a:pt x="2007" y="3141"/>
                  </a:cubicBezTo>
                  <a:cubicBezTo>
                    <a:pt x="2030" y="3141"/>
                    <a:pt x="2052" y="3129"/>
                    <a:pt x="2057" y="3105"/>
                  </a:cubicBezTo>
                  <a:cubicBezTo>
                    <a:pt x="2258" y="1917"/>
                    <a:pt x="1241" y="256"/>
                    <a:pt x="35" y="0"/>
                  </a:cubicBezTo>
                  <a:cubicBezTo>
                    <a:pt x="33" y="0"/>
                    <a:pt x="31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6"/>
            <p:cNvSpPr/>
            <p:nvPr/>
          </p:nvSpPr>
          <p:spPr>
            <a:xfrm>
              <a:off x="3242025" y="2134175"/>
              <a:ext cx="48750" cy="23200"/>
            </a:xfrm>
            <a:custGeom>
              <a:avLst/>
              <a:gdLst/>
              <a:ahLst/>
              <a:cxnLst/>
              <a:rect l="l" t="t" r="r" b="b"/>
              <a:pathLst>
                <a:path w="1950" h="928" extrusionOk="0">
                  <a:moveTo>
                    <a:pt x="1670" y="0"/>
                  </a:moveTo>
                  <a:cubicBezTo>
                    <a:pt x="1072" y="0"/>
                    <a:pt x="323" y="442"/>
                    <a:pt x="16" y="878"/>
                  </a:cubicBezTo>
                  <a:cubicBezTo>
                    <a:pt x="1" y="900"/>
                    <a:pt x="23" y="928"/>
                    <a:pt x="47" y="928"/>
                  </a:cubicBezTo>
                  <a:cubicBezTo>
                    <a:pt x="52" y="928"/>
                    <a:pt x="58" y="926"/>
                    <a:pt x="63" y="923"/>
                  </a:cubicBezTo>
                  <a:cubicBezTo>
                    <a:pt x="385" y="721"/>
                    <a:pt x="670" y="486"/>
                    <a:pt x="1029" y="347"/>
                  </a:cubicBezTo>
                  <a:cubicBezTo>
                    <a:pt x="1319" y="233"/>
                    <a:pt x="1637" y="214"/>
                    <a:pt x="1922" y="92"/>
                  </a:cubicBezTo>
                  <a:cubicBezTo>
                    <a:pt x="1950" y="80"/>
                    <a:pt x="1940" y="34"/>
                    <a:pt x="1913" y="28"/>
                  </a:cubicBezTo>
                  <a:cubicBezTo>
                    <a:pt x="1836" y="9"/>
                    <a:pt x="1754" y="0"/>
                    <a:pt x="16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6"/>
            <p:cNvSpPr/>
            <p:nvPr/>
          </p:nvSpPr>
          <p:spPr>
            <a:xfrm>
              <a:off x="3234125" y="2124975"/>
              <a:ext cx="11350" cy="33125"/>
            </a:xfrm>
            <a:custGeom>
              <a:avLst/>
              <a:gdLst/>
              <a:ahLst/>
              <a:cxnLst/>
              <a:rect l="l" t="t" r="r" b="b"/>
              <a:pathLst>
                <a:path w="454" h="1325" extrusionOk="0">
                  <a:moveTo>
                    <a:pt x="187" y="1"/>
                  </a:moveTo>
                  <a:cubicBezTo>
                    <a:pt x="178" y="1"/>
                    <a:pt x="170" y="4"/>
                    <a:pt x="166" y="13"/>
                  </a:cubicBezTo>
                  <a:cubicBezTo>
                    <a:pt x="1" y="338"/>
                    <a:pt x="130" y="1002"/>
                    <a:pt x="326" y="1293"/>
                  </a:cubicBezTo>
                  <a:cubicBezTo>
                    <a:pt x="340" y="1315"/>
                    <a:pt x="361" y="1325"/>
                    <a:pt x="380" y="1325"/>
                  </a:cubicBezTo>
                  <a:cubicBezTo>
                    <a:pt x="418" y="1325"/>
                    <a:pt x="453" y="1290"/>
                    <a:pt x="445" y="1243"/>
                  </a:cubicBezTo>
                  <a:cubicBezTo>
                    <a:pt x="408" y="1036"/>
                    <a:pt x="323" y="843"/>
                    <a:pt x="286" y="635"/>
                  </a:cubicBezTo>
                  <a:cubicBezTo>
                    <a:pt x="250" y="435"/>
                    <a:pt x="281" y="211"/>
                    <a:pt x="215" y="20"/>
                  </a:cubicBezTo>
                  <a:cubicBezTo>
                    <a:pt x="211" y="8"/>
                    <a:pt x="198" y="1"/>
                    <a:pt x="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6"/>
            <p:cNvSpPr/>
            <p:nvPr/>
          </p:nvSpPr>
          <p:spPr>
            <a:xfrm>
              <a:off x="3190275" y="2153475"/>
              <a:ext cx="56975" cy="111525"/>
            </a:xfrm>
            <a:custGeom>
              <a:avLst/>
              <a:gdLst/>
              <a:ahLst/>
              <a:cxnLst/>
              <a:rect l="l" t="t" r="r" b="b"/>
              <a:pathLst>
                <a:path w="2279" h="4461" extrusionOk="0">
                  <a:moveTo>
                    <a:pt x="2243" y="0"/>
                  </a:moveTo>
                  <a:cubicBezTo>
                    <a:pt x="2239" y="0"/>
                    <a:pt x="2235" y="1"/>
                    <a:pt x="2231" y="3"/>
                  </a:cubicBezTo>
                  <a:cubicBezTo>
                    <a:pt x="746" y="731"/>
                    <a:pt x="1" y="2884"/>
                    <a:pt x="279" y="4426"/>
                  </a:cubicBezTo>
                  <a:cubicBezTo>
                    <a:pt x="283" y="4450"/>
                    <a:pt x="302" y="4460"/>
                    <a:pt x="322" y="4460"/>
                  </a:cubicBezTo>
                  <a:cubicBezTo>
                    <a:pt x="348" y="4460"/>
                    <a:pt x="375" y="4443"/>
                    <a:pt x="374" y="4413"/>
                  </a:cubicBezTo>
                  <a:cubicBezTo>
                    <a:pt x="340" y="3576"/>
                    <a:pt x="426" y="2763"/>
                    <a:pt x="763" y="1990"/>
                  </a:cubicBezTo>
                  <a:cubicBezTo>
                    <a:pt x="1112" y="1188"/>
                    <a:pt x="1681" y="664"/>
                    <a:pt x="2262" y="42"/>
                  </a:cubicBezTo>
                  <a:cubicBezTo>
                    <a:pt x="2278" y="24"/>
                    <a:pt x="2263" y="0"/>
                    <a:pt x="2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6"/>
            <p:cNvSpPr/>
            <p:nvPr/>
          </p:nvSpPr>
          <p:spPr>
            <a:xfrm>
              <a:off x="3308675" y="2121075"/>
              <a:ext cx="38275" cy="57375"/>
            </a:xfrm>
            <a:custGeom>
              <a:avLst/>
              <a:gdLst/>
              <a:ahLst/>
              <a:cxnLst/>
              <a:rect l="l" t="t" r="r" b="b"/>
              <a:pathLst>
                <a:path w="1531" h="2295" extrusionOk="0">
                  <a:moveTo>
                    <a:pt x="358" y="1"/>
                  </a:moveTo>
                  <a:cubicBezTo>
                    <a:pt x="348" y="1"/>
                    <a:pt x="337" y="6"/>
                    <a:pt x="333" y="19"/>
                  </a:cubicBezTo>
                  <a:cubicBezTo>
                    <a:pt x="1" y="950"/>
                    <a:pt x="739" y="1771"/>
                    <a:pt x="1439" y="2286"/>
                  </a:cubicBezTo>
                  <a:cubicBezTo>
                    <a:pt x="1447" y="2292"/>
                    <a:pt x="1455" y="2295"/>
                    <a:pt x="1463" y="2295"/>
                  </a:cubicBezTo>
                  <a:cubicBezTo>
                    <a:pt x="1500" y="2295"/>
                    <a:pt x="1530" y="2240"/>
                    <a:pt x="1498" y="2210"/>
                  </a:cubicBezTo>
                  <a:cubicBezTo>
                    <a:pt x="872" y="1630"/>
                    <a:pt x="63" y="1008"/>
                    <a:pt x="384" y="33"/>
                  </a:cubicBezTo>
                  <a:cubicBezTo>
                    <a:pt x="390" y="13"/>
                    <a:pt x="374" y="1"/>
                    <a:pt x="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6"/>
            <p:cNvSpPr/>
            <p:nvPr/>
          </p:nvSpPr>
          <p:spPr>
            <a:xfrm>
              <a:off x="3334875" y="2108725"/>
              <a:ext cx="40325" cy="70300"/>
            </a:xfrm>
            <a:custGeom>
              <a:avLst/>
              <a:gdLst/>
              <a:ahLst/>
              <a:cxnLst/>
              <a:rect l="l" t="t" r="r" b="b"/>
              <a:pathLst>
                <a:path w="1613" h="2812" extrusionOk="0">
                  <a:moveTo>
                    <a:pt x="681" y="1"/>
                  </a:moveTo>
                  <a:cubicBezTo>
                    <a:pt x="608" y="1"/>
                    <a:pt x="587" y="106"/>
                    <a:pt x="663" y="134"/>
                  </a:cubicBezTo>
                  <a:cubicBezTo>
                    <a:pt x="1613" y="496"/>
                    <a:pt x="398" y="1578"/>
                    <a:pt x="264" y="2019"/>
                  </a:cubicBezTo>
                  <a:cubicBezTo>
                    <a:pt x="172" y="2317"/>
                    <a:pt x="209" y="2598"/>
                    <a:pt x="448" y="2803"/>
                  </a:cubicBezTo>
                  <a:cubicBezTo>
                    <a:pt x="455" y="2809"/>
                    <a:pt x="462" y="2811"/>
                    <a:pt x="470" y="2811"/>
                  </a:cubicBezTo>
                  <a:cubicBezTo>
                    <a:pt x="492" y="2811"/>
                    <a:pt x="513" y="2789"/>
                    <a:pt x="498" y="2765"/>
                  </a:cubicBezTo>
                  <a:cubicBezTo>
                    <a:pt x="1" y="1974"/>
                    <a:pt x="1081" y="1482"/>
                    <a:pt x="1181" y="762"/>
                  </a:cubicBezTo>
                  <a:cubicBezTo>
                    <a:pt x="1231" y="410"/>
                    <a:pt x="1056" y="79"/>
                    <a:pt x="699" y="3"/>
                  </a:cubicBezTo>
                  <a:cubicBezTo>
                    <a:pt x="693" y="1"/>
                    <a:pt x="687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6"/>
            <p:cNvSpPr/>
            <p:nvPr/>
          </p:nvSpPr>
          <p:spPr>
            <a:xfrm>
              <a:off x="3353350" y="2111475"/>
              <a:ext cx="34275" cy="15125"/>
            </a:xfrm>
            <a:custGeom>
              <a:avLst/>
              <a:gdLst/>
              <a:ahLst/>
              <a:cxnLst/>
              <a:rect l="l" t="t" r="r" b="b"/>
              <a:pathLst>
                <a:path w="1371" h="605" extrusionOk="0">
                  <a:moveTo>
                    <a:pt x="67" y="1"/>
                  </a:moveTo>
                  <a:cubicBezTo>
                    <a:pt x="29" y="1"/>
                    <a:pt x="0" y="53"/>
                    <a:pt x="33" y="84"/>
                  </a:cubicBezTo>
                  <a:cubicBezTo>
                    <a:pt x="214" y="261"/>
                    <a:pt x="425" y="393"/>
                    <a:pt x="663" y="482"/>
                  </a:cubicBezTo>
                  <a:cubicBezTo>
                    <a:pt x="805" y="535"/>
                    <a:pt x="988" y="604"/>
                    <a:pt x="1155" y="604"/>
                  </a:cubicBezTo>
                  <a:cubicBezTo>
                    <a:pt x="1217" y="604"/>
                    <a:pt x="1277" y="595"/>
                    <a:pt x="1332" y="571"/>
                  </a:cubicBezTo>
                  <a:cubicBezTo>
                    <a:pt x="1370" y="554"/>
                    <a:pt x="1364" y="497"/>
                    <a:pt x="1332" y="479"/>
                  </a:cubicBezTo>
                  <a:cubicBezTo>
                    <a:pt x="1164" y="377"/>
                    <a:pt x="934" y="395"/>
                    <a:pt x="744" y="334"/>
                  </a:cubicBezTo>
                  <a:cubicBezTo>
                    <a:pt x="512" y="257"/>
                    <a:pt x="297" y="139"/>
                    <a:pt x="91" y="7"/>
                  </a:cubicBezTo>
                  <a:lnTo>
                    <a:pt x="91" y="8"/>
                  </a:lnTo>
                  <a:cubicBezTo>
                    <a:pt x="83" y="3"/>
                    <a:pt x="75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6"/>
            <p:cNvSpPr/>
            <p:nvPr/>
          </p:nvSpPr>
          <p:spPr>
            <a:xfrm>
              <a:off x="3353400" y="2060200"/>
              <a:ext cx="33800" cy="65575"/>
            </a:xfrm>
            <a:custGeom>
              <a:avLst/>
              <a:gdLst/>
              <a:ahLst/>
              <a:cxnLst/>
              <a:rect l="l" t="t" r="r" b="b"/>
              <a:pathLst>
                <a:path w="1352" h="2623" extrusionOk="0">
                  <a:moveTo>
                    <a:pt x="68" y="1"/>
                  </a:moveTo>
                  <a:cubicBezTo>
                    <a:pt x="34" y="1"/>
                    <a:pt x="1" y="37"/>
                    <a:pt x="24" y="70"/>
                  </a:cubicBezTo>
                  <a:cubicBezTo>
                    <a:pt x="267" y="419"/>
                    <a:pt x="578" y="697"/>
                    <a:pt x="776" y="1083"/>
                  </a:cubicBezTo>
                  <a:cubicBezTo>
                    <a:pt x="1021" y="1561"/>
                    <a:pt x="1099" y="2047"/>
                    <a:pt x="1166" y="2573"/>
                  </a:cubicBezTo>
                  <a:cubicBezTo>
                    <a:pt x="1170" y="2606"/>
                    <a:pt x="1195" y="2623"/>
                    <a:pt x="1219" y="2623"/>
                  </a:cubicBezTo>
                  <a:cubicBezTo>
                    <a:pt x="1243" y="2623"/>
                    <a:pt x="1266" y="2606"/>
                    <a:pt x="1270" y="2573"/>
                  </a:cubicBezTo>
                  <a:cubicBezTo>
                    <a:pt x="1352" y="1708"/>
                    <a:pt x="888" y="441"/>
                    <a:pt x="89" y="6"/>
                  </a:cubicBezTo>
                  <a:cubicBezTo>
                    <a:pt x="82" y="2"/>
                    <a:pt x="75" y="1"/>
                    <a:pt x="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6"/>
            <p:cNvSpPr/>
            <p:nvPr/>
          </p:nvSpPr>
          <p:spPr>
            <a:xfrm>
              <a:off x="3354150" y="2060975"/>
              <a:ext cx="35150" cy="11125"/>
            </a:xfrm>
            <a:custGeom>
              <a:avLst/>
              <a:gdLst/>
              <a:ahLst/>
              <a:cxnLst/>
              <a:rect l="l" t="t" r="r" b="b"/>
              <a:pathLst>
                <a:path w="1406" h="445" extrusionOk="0">
                  <a:moveTo>
                    <a:pt x="36" y="0"/>
                  </a:moveTo>
                  <a:cubicBezTo>
                    <a:pt x="14" y="0"/>
                    <a:pt x="1" y="26"/>
                    <a:pt x="17" y="43"/>
                  </a:cubicBezTo>
                  <a:cubicBezTo>
                    <a:pt x="253" y="289"/>
                    <a:pt x="723" y="445"/>
                    <a:pt x="1106" y="445"/>
                  </a:cubicBezTo>
                  <a:cubicBezTo>
                    <a:pt x="1189" y="445"/>
                    <a:pt x="1268" y="438"/>
                    <a:pt x="1339" y="423"/>
                  </a:cubicBezTo>
                  <a:cubicBezTo>
                    <a:pt x="1404" y="408"/>
                    <a:pt x="1405" y="302"/>
                    <a:pt x="1339" y="290"/>
                  </a:cubicBezTo>
                  <a:cubicBezTo>
                    <a:pt x="1120" y="246"/>
                    <a:pt x="896" y="258"/>
                    <a:pt x="675" y="204"/>
                  </a:cubicBezTo>
                  <a:cubicBezTo>
                    <a:pt x="459" y="151"/>
                    <a:pt x="259" y="49"/>
                    <a:pt x="42" y="1"/>
                  </a:cubicBezTo>
                  <a:cubicBezTo>
                    <a:pt x="40" y="0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6"/>
            <p:cNvSpPr/>
            <p:nvPr/>
          </p:nvSpPr>
          <p:spPr>
            <a:xfrm>
              <a:off x="3352400" y="2006650"/>
              <a:ext cx="42200" cy="64000"/>
            </a:xfrm>
            <a:custGeom>
              <a:avLst/>
              <a:gdLst/>
              <a:ahLst/>
              <a:cxnLst/>
              <a:rect l="l" t="t" r="r" b="b"/>
              <a:pathLst>
                <a:path w="1688" h="2560" extrusionOk="0">
                  <a:moveTo>
                    <a:pt x="82" y="1"/>
                  </a:moveTo>
                  <a:cubicBezTo>
                    <a:pt x="38" y="1"/>
                    <a:pt x="1" y="50"/>
                    <a:pt x="40" y="89"/>
                  </a:cubicBezTo>
                  <a:cubicBezTo>
                    <a:pt x="399" y="436"/>
                    <a:pt x="758" y="708"/>
                    <a:pt x="1004" y="1157"/>
                  </a:cubicBezTo>
                  <a:cubicBezTo>
                    <a:pt x="1251" y="1613"/>
                    <a:pt x="1262" y="2056"/>
                    <a:pt x="1404" y="2537"/>
                  </a:cubicBezTo>
                  <a:lnTo>
                    <a:pt x="1404" y="2536"/>
                  </a:lnTo>
                  <a:cubicBezTo>
                    <a:pt x="1408" y="2551"/>
                    <a:pt x="1422" y="2559"/>
                    <a:pt x="1435" y="2559"/>
                  </a:cubicBezTo>
                  <a:cubicBezTo>
                    <a:pt x="1448" y="2559"/>
                    <a:pt x="1461" y="2552"/>
                    <a:pt x="1464" y="2536"/>
                  </a:cubicBezTo>
                  <a:cubicBezTo>
                    <a:pt x="1687" y="1663"/>
                    <a:pt x="904" y="350"/>
                    <a:pt x="105" y="6"/>
                  </a:cubicBezTo>
                  <a:cubicBezTo>
                    <a:pt x="97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6"/>
            <p:cNvSpPr/>
            <p:nvPr/>
          </p:nvSpPr>
          <p:spPr>
            <a:xfrm>
              <a:off x="3281750" y="2059600"/>
              <a:ext cx="10700" cy="35825"/>
            </a:xfrm>
            <a:custGeom>
              <a:avLst/>
              <a:gdLst/>
              <a:ahLst/>
              <a:cxnLst/>
              <a:rect l="l" t="t" r="r" b="b"/>
              <a:pathLst>
                <a:path w="428" h="1433" extrusionOk="0">
                  <a:moveTo>
                    <a:pt x="321" y="0"/>
                  </a:moveTo>
                  <a:cubicBezTo>
                    <a:pt x="314" y="0"/>
                    <a:pt x="307" y="3"/>
                    <a:pt x="300" y="10"/>
                  </a:cubicBezTo>
                  <a:cubicBezTo>
                    <a:pt x="1" y="359"/>
                    <a:pt x="30" y="1088"/>
                    <a:pt x="339" y="1419"/>
                  </a:cubicBezTo>
                  <a:cubicBezTo>
                    <a:pt x="348" y="1429"/>
                    <a:pt x="359" y="1433"/>
                    <a:pt x="370" y="1433"/>
                  </a:cubicBezTo>
                  <a:cubicBezTo>
                    <a:pt x="399" y="1433"/>
                    <a:pt x="427" y="1406"/>
                    <a:pt x="417" y="1374"/>
                  </a:cubicBezTo>
                  <a:cubicBezTo>
                    <a:pt x="349" y="1153"/>
                    <a:pt x="255" y="950"/>
                    <a:pt x="240" y="715"/>
                  </a:cubicBezTo>
                  <a:cubicBezTo>
                    <a:pt x="225" y="473"/>
                    <a:pt x="308" y="272"/>
                    <a:pt x="353" y="41"/>
                  </a:cubicBezTo>
                  <a:cubicBezTo>
                    <a:pt x="357" y="20"/>
                    <a:pt x="340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6"/>
            <p:cNvSpPr/>
            <p:nvPr/>
          </p:nvSpPr>
          <p:spPr>
            <a:xfrm>
              <a:off x="3288025" y="2046300"/>
              <a:ext cx="45875" cy="49025"/>
            </a:xfrm>
            <a:custGeom>
              <a:avLst/>
              <a:gdLst/>
              <a:ahLst/>
              <a:cxnLst/>
              <a:rect l="l" t="t" r="r" b="b"/>
              <a:pathLst>
                <a:path w="1835" h="1961" extrusionOk="0">
                  <a:moveTo>
                    <a:pt x="1680" y="1"/>
                  </a:moveTo>
                  <a:cubicBezTo>
                    <a:pt x="1660" y="1"/>
                    <a:pt x="1639" y="16"/>
                    <a:pt x="1637" y="40"/>
                  </a:cubicBezTo>
                  <a:cubicBezTo>
                    <a:pt x="1584" y="594"/>
                    <a:pt x="1393" y="1115"/>
                    <a:pt x="866" y="1381"/>
                  </a:cubicBezTo>
                  <a:cubicBezTo>
                    <a:pt x="576" y="1527"/>
                    <a:pt x="191" y="1579"/>
                    <a:pt x="22" y="1888"/>
                  </a:cubicBezTo>
                  <a:cubicBezTo>
                    <a:pt x="0" y="1927"/>
                    <a:pt x="31" y="1961"/>
                    <a:pt x="66" y="1961"/>
                  </a:cubicBezTo>
                  <a:cubicBezTo>
                    <a:pt x="78" y="1961"/>
                    <a:pt x="90" y="1957"/>
                    <a:pt x="101" y="1948"/>
                  </a:cubicBezTo>
                  <a:cubicBezTo>
                    <a:pt x="502" y="1623"/>
                    <a:pt x="1040" y="1596"/>
                    <a:pt x="1396" y="1197"/>
                  </a:cubicBezTo>
                  <a:cubicBezTo>
                    <a:pt x="1679" y="881"/>
                    <a:pt x="1835" y="446"/>
                    <a:pt x="1716" y="30"/>
                  </a:cubicBezTo>
                  <a:cubicBezTo>
                    <a:pt x="1710" y="10"/>
                    <a:pt x="1695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6"/>
            <p:cNvSpPr/>
            <p:nvPr/>
          </p:nvSpPr>
          <p:spPr>
            <a:xfrm>
              <a:off x="3272375" y="2090525"/>
              <a:ext cx="20950" cy="39850"/>
            </a:xfrm>
            <a:custGeom>
              <a:avLst/>
              <a:gdLst/>
              <a:ahLst/>
              <a:cxnLst/>
              <a:rect l="l" t="t" r="r" b="b"/>
              <a:pathLst>
                <a:path w="838" h="1594" extrusionOk="0">
                  <a:moveTo>
                    <a:pt x="818" y="1"/>
                  </a:moveTo>
                  <a:cubicBezTo>
                    <a:pt x="816" y="1"/>
                    <a:pt x="814" y="1"/>
                    <a:pt x="812" y="3"/>
                  </a:cubicBezTo>
                  <a:cubicBezTo>
                    <a:pt x="572" y="154"/>
                    <a:pt x="414" y="456"/>
                    <a:pt x="285" y="700"/>
                  </a:cubicBezTo>
                  <a:cubicBezTo>
                    <a:pt x="154" y="951"/>
                    <a:pt x="1" y="1260"/>
                    <a:pt x="8" y="1547"/>
                  </a:cubicBezTo>
                  <a:cubicBezTo>
                    <a:pt x="9" y="1575"/>
                    <a:pt x="33" y="1594"/>
                    <a:pt x="57" y="1594"/>
                  </a:cubicBezTo>
                  <a:cubicBezTo>
                    <a:pt x="72" y="1594"/>
                    <a:pt x="86" y="1587"/>
                    <a:pt x="95" y="1571"/>
                  </a:cubicBezTo>
                  <a:cubicBezTo>
                    <a:pt x="237" y="1307"/>
                    <a:pt x="291" y="997"/>
                    <a:pt x="426" y="724"/>
                  </a:cubicBezTo>
                  <a:cubicBezTo>
                    <a:pt x="544" y="481"/>
                    <a:pt x="735" y="269"/>
                    <a:pt x="833" y="20"/>
                  </a:cubicBezTo>
                  <a:cubicBezTo>
                    <a:pt x="837" y="10"/>
                    <a:pt x="827" y="1"/>
                    <a:pt x="8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6"/>
            <p:cNvSpPr/>
            <p:nvPr/>
          </p:nvSpPr>
          <p:spPr>
            <a:xfrm>
              <a:off x="3271950" y="2095600"/>
              <a:ext cx="59475" cy="36525"/>
            </a:xfrm>
            <a:custGeom>
              <a:avLst/>
              <a:gdLst/>
              <a:ahLst/>
              <a:cxnLst/>
              <a:rect l="l" t="t" r="r" b="b"/>
              <a:pathLst>
                <a:path w="2379" h="1461" extrusionOk="0">
                  <a:moveTo>
                    <a:pt x="2365" y="1"/>
                  </a:moveTo>
                  <a:cubicBezTo>
                    <a:pt x="2360" y="1"/>
                    <a:pt x="2356" y="3"/>
                    <a:pt x="2353" y="6"/>
                  </a:cubicBezTo>
                  <a:cubicBezTo>
                    <a:pt x="2108" y="399"/>
                    <a:pt x="1883" y="778"/>
                    <a:pt x="1481" y="1030"/>
                  </a:cubicBezTo>
                  <a:cubicBezTo>
                    <a:pt x="1126" y="1253"/>
                    <a:pt x="756" y="1297"/>
                    <a:pt x="367" y="1297"/>
                  </a:cubicBezTo>
                  <a:cubicBezTo>
                    <a:pt x="259" y="1297"/>
                    <a:pt x="149" y="1294"/>
                    <a:pt x="38" y="1290"/>
                  </a:cubicBezTo>
                  <a:cubicBezTo>
                    <a:pt x="38" y="1290"/>
                    <a:pt x="37" y="1290"/>
                    <a:pt x="37" y="1290"/>
                  </a:cubicBezTo>
                  <a:cubicBezTo>
                    <a:pt x="12" y="1290"/>
                    <a:pt x="1" y="1329"/>
                    <a:pt x="24" y="1340"/>
                  </a:cubicBezTo>
                  <a:cubicBezTo>
                    <a:pt x="208" y="1422"/>
                    <a:pt x="410" y="1460"/>
                    <a:pt x="615" y="1460"/>
                  </a:cubicBezTo>
                  <a:cubicBezTo>
                    <a:pt x="1436" y="1460"/>
                    <a:pt x="2314" y="847"/>
                    <a:pt x="2378" y="14"/>
                  </a:cubicBezTo>
                  <a:cubicBezTo>
                    <a:pt x="2379" y="5"/>
                    <a:pt x="2372" y="1"/>
                    <a:pt x="2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6"/>
            <p:cNvSpPr/>
            <p:nvPr/>
          </p:nvSpPr>
          <p:spPr>
            <a:xfrm>
              <a:off x="3311175" y="2116725"/>
              <a:ext cx="36525" cy="58475"/>
            </a:xfrm>
            <a:custGeom>
              <a:avLst/>
              <a:gdLst/>
              <a:ahLst/>
              <a:cxnLst/>
              <a:rect l="l" t="t" r="r" b="b"/>
              <a:pathLst>
                <a:path w="1461" h="2339" extrusionOk="0">
                  <a:moveTo>
                    <a:pt x="246" y="1"/>
                  </a:moveTo>
                  <a:cubicBezTo>
                    <a:pt x="238" y="1"/>
                    <a:pt x="229" y="5"/>
                    <a:pt x="226" y="15"/>
                  </a:cubicBezTo>
                  <a:cubicBezTo>
                    <a:pt x="0" y="807"/>
                    <a:pt x="449" y="2167"/>
                    <a:pt x="1372" y="2337"/>
                  </a:cubicBezTo>
                  <a:cubicBezTo>
                    <a:pt x="1376" y="2338"/>
                    <a:pt x="1379" y="2338"/>
                    <a:pt x="1382" y="2338"/>
                  </a:cubicBezTo>
                  <a:cubicBezTo>
                    <a:pt x="1425" y="2338"/>
                    <a:pt x="1460" y="2286"/>
                    <a:pt x="1422" y="2251"/>
                  </a:cubicBezTo>
                  <a:cubicBezTo>
                    <a:pt x="1098" y="1949"/>
                    <a:pt x="757" y="1772"/>
                    <a:pt x="530" y="1362"/>
                  </a:cubicBezTo>
                  <a:cubicBezTo>
                    <a:pt x="299" y="942"/>
                    <a:pt x="233" y="492"/>
                    <a:pt x="266" y="20"/>
                  </a:cubicBezTo>
                  <a:cubicBezTo>
                    <a:pt x="267" y="7"/>
                    <a:pt x="257" y="1"/>
                    <a:pt x="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6"/>
            <p:cNvSpPr/>
            <p:nvPr/>
          </p:nvSpPr>
          <p:spPr>
            <a:xfrm>
              <a:off x="3330975" y="2112600"/>
              <a:ext cx="41050" cy="63400"/>
            </a:xfrm>
            <a:custGeom>
              <a:avLst/>
              <a:gdLst/>
              <a:ahLst/>
              <a:cxnLst/>
              <a:rect l="l" t="t" r="r" b="b"/>
              <a:pathLst>
                <a:path w="1642" h="2536" extrusionOk="0">
                  <a:moveTo>
                    <a:pt x="1139" y="0"/>
                  </a:moveTo>
                  <a:cubicBezTo>
                    <a:pt x="1112" y="0"/>
                    <a:pt x="1084" y="28"/>
                    <a:pt x="1089" y="61"/>
                  </a:cubicBezTo>
                  <a:cubicBezTo>
                    <a:pt x="1201" y="784"/>
                    <a:pt x="638" y="1101"/>
                    <a:pt x="445" y="1718"/>
                  </a:cubicBezTo>
                  <a:cubicBezTo>
                    <a:pt x="348" y="2033"/>
                    <a:pt x="392" y="2305"/>
                    <a:pt x="632" y="2528"/>
                  </a:cubicBezTo>
                  <a:cubicBezTo>
                    <a:pt x="638" y="2533"/>
                    <a:pt x="643" y="2535"/>
                    <a:pt x="649" y="2535"/>
                  </a:cubicBezTo>
                  <a:cubicBezTo>
                    <a:pt x="666" y="2535"/>
                    <a:pt x="679" y="2513"/>
                    <a:pt x="666" y="2496"/>
                  </a:cubicBezTo>
                  <a:cubicBezTo>
                    <a:pt x="1" y="1636"/>
                    <a:pt x="1641" y="923"/>
                    <a:pt x="1175" y="25"/>
                  </a:cubicBezTo>
                  <a:cubicBezTo>
                    <a:pt x="1166" y="7"/>
                    <a:pt x="1153" y="0"/>
                    <a:pt x="1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6"/>
            <p:cNvSpPr/>
            <p:nvPr/>
          </p:nvSpPr>
          <p:spPr>
            <a:xfrm>
              <a:off x="2992300" y="2239775"/>
              <a:ext cx="171625" cy="124675"/>
            </a:xfrm>
            <a:custGeom>
              <a:avLst/>
              <a:gdLst/>
              <a:ahLst/>
              <a:cxnLst/>
              <a:rect l="l" t="t" r="r" b="b"/>
              <a:pathLst>
                <a:path w="6865" h="4987" extrusionOk="0">
                  <a:moveTo>
                    <a:pt x="4782" y="1"/>
                  </a:moveTo>
                  <a:cubicBezTo>
                    <a:pt x="4451" y="1"/>
                    <a:pt x="4120" y="135"/>
                    <a:pt x="3830" y="456"/>
                  </a:cubicBezTo>
                  <a:cubicBezTo>
                    <a:pt x="3811" y="477"/>
                    <a:pt x="3828" y="507"/>
                    <a:pt x="3852" y="507"/>
                  </a:cubicBezTo>
                  <a:cubicBezTo>
                    <a:pt x="3857" y="507"/>
                    <a:pt x="3862" y="506"/>
                    <a:pt x="3867" y="503"/>
                  </a:cubicBezTo>
                  <a:cubicBezTo>
                    <a:pt x="4163" y="342"/>
                    <a:pt x="4465" y="268"/>
                    <a:pt x="4753" y="268"/>
                  </a:cubicBezTo>
                  <a:cubicBezTo>
                    <a:pt x="5687" y="268"/>
                    <a:pt x="6482" y="1041"/>
                    <a:pt x="6485" y="2124"/>
                  </a:cubicBezTo>
                  <a:cubicBezTo>
                    <a:pt x="6487" y="3169"/>
                    <a:pt x="5827" y="4088"/>
                    <a:pt x="4895" y="4515"/>
                  </a:cubicBezTo>
                  <a:cubicBezTo>
                    <a:pt x="4479" y="4706"/>
                    <a:pt x="4031" y="4796"/>
                    <a:pt x="3582" y="4796"/>
                  </a:cubicBezTo>
                  <a:cubicBezTo>
                    <a:pt x="3053" y="4796"/>
                    <a:pt x="2521" y="4671"/>
                    <a:pt x="2038" y="4439"/>
                  </a:cubicBezTo>
                  <a:cubicBezTo>
                    <a:pt x="1608" y="4233"/>
                    <a:pt x="1202" y="3939"/>
                    <a:pt x="870" y="3595"/>
                  </a:cubicBezTo>
                  <a:cubicBezTo>
                    <a:pt x="675" y="3393"/>
                    <a:pt x="445" y="3123"/>
                    <a:pt x="373" y="2837"/>
                  </a:cubicBezTo>
                  <a:cubicBezTo>
                    <a:pt x="260" y="2377"/>
                    <a:pt x="549" y="1808"/>
                    <a:pt x="1015" y="1808"/>
                  </a:cubicBezTo>
                  <a:cubicBezTo>
                    <a:pt x="1096" y="1808"/>
                    <a:pt x="1181" y="1824"/>
                    <a:pt x="1271" y="1861"/>
                  </a:cubicBezTo>
                  <a:cubicBezTo>
                    <a:pt x="1279" y="1865"/>
                    <a:pt x="1288" y="1867"/>
                    <a:pt x="1296" y="1867"/>
                  </a:cubicBezTo>
                  <a:cubicBezTo>
                    <a:pt x="1364" y="1867"/>
                    <a:pt x="1403" y="1751"/>
                    <a:pt x="1331" y="1718"/>
                  </a:cubicBezTo>
                  <a:cubicBezTo>
                    <a:pt x="1219" y="1665"/>
                    <a:pt x="1104" y="1641"/>
                    <a:pt x="991" y="1641"/>
                  </a:cubicBezTo>
                  <a:cubicBezTo>
                    <a:pt x="699" y="1641"/>
                    <a:pt x="425" y="1808"/>
                    <a:pt x="265" y="2090"/>
                  </a:cubicBezTo>
                  <a:cubicBezTo>
                    <a:pt x="0" y="2555"/>
                    <a:pt x="216" y="3101"/>
                    <a:pt x="514" y="3492"/>
                  </a:cubicBezTo>
                  <a:cubicBezTo>
                    <a:pt x="1220" y="4422"/>
                    <a:pt x="2410" y="4987"/>
                    <a:pt x="3580" y="4987"/>
                  </a:cubicBezTo>
                  <a:cubicBezTo>
                    <a:pt x="3950" y="4987"/>
                    <a:pt x="4317" y="4930"/>
                    <a:pt x="4667" y="4811"/>
                  </a:cubicBezTo>
                  <a:cubicBezTo>
                    <a:pt x="5965" y="4370"/>
                    <a:pt x="6864" y="3077"/>
                    <a:pt x="6603" y="1688"/>
                  </a:cubicBezTo>
                  <a:cubicBezTo>
                    <a:pt x="6443" y="845"/>
                    <a:pt x="5614" y="1"/>
                    <a:pt x="47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6"/>
            <p:cNvSpPr/>
            <p:nvPr/>
          </p:nvSpPr>
          <p:spPr>
            <a:xfrm>
              <a:off x="3010675" y="2254525"/>
              <a:ext cx="18175" cy="30400"/>
            </a:xfrm>
            <a:custGeom>
              <a:avLst/>
              <a:gdLst/>
              <a:ahLst/>
              <a:cxnLst/>
              <a:rect l="l" t="t" r="r" b="b"/>
              <a:pathLst>
                <a:path w="727" h="1216" extrusionOk="0">
                  <a:moveTo>
                    <a:pt x="86" y="1"/>
                  </a:moveTo>
                  <a:cubicBezTo>
                    <a:pt x="36" y="1"/>
                    <a:pt x="1" y="81"/>
                    <a:pt x="56" y="119"/>
                  </a:cubicBezTo>
                  <a:cubicBezTo>
                    <a:pt x="425" y="374"/>
                    <a:pt x="518" y="749"/>
                    <a:pt x="503" y="1173"/>
                  </a:cubicBezTo>
                  <a:cubicBezTo>
                    <a:pt x="503" y="1201"/>
                    <a:pt x="524" y="1215"/>
                    <a:pt x="546" y="1215"/>
                  </a:cubicBezTo>
                  <a:cubicBezTo>
                    <a:pt x="564" y="1215"/>
                    <a:pt x="582" y="1206"/>
                    <a:pt x="589" y="1185"/>
                  </a:cubicBezTo>
                  <a:cubicBezTo>
                    <a:pt x="726" y="750"/>
                    <a:pt x="468" y="262"/>
                    <a:pt x="117" y="12"/>
                  </a:cubicBezTo>
                  <a:cubicBezTo>
                    <a:pt x="106" y="4"/>
                    <a:pt x="96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6"/>
            <p:cNvSpPr/>
            <p:nvPr/>
          </p:nvSpPr>
          <p:spPr>
            <a:xfrm>
              <a:off x="2974375" y="2212925"/>
              <a:ext cx="69125" cy="122900"/>
            </a:xfrm>
            <a:custGeom>
              <a:avLst/>
              <a:gdLst/>
              <a:ahLst/>
              <a:cxnLst/>
              <a:rect l="l" t="t" r="r" b="b"/>
              <a:pathLst>
                <a:path w="2765" h="4916" extrusionOk="0">
                  <a:moveTo>
                    <a:pt x="2603" y="1"/>
                  </a:moveTo>
                  <a:cubicBezTo>
                    <a:pt x="2588" y="1"/>
                    <a:pt x="2572" y="9"/>
                    <a:pt x="2569" y="26"/>
                  </a:cubicBezTo>
                  <a:cubicBezTo>
                    <a:pt x="2359" y="1351"/>
                    <a:pt x="1000" y="1590"/>
                    <a:pt x="406" y="2646"/>
                  </a:cubicBezTo>
                  <a:cubicBezTo>
                    <a:pt x="19" y="3335"/>
                    <a:pt x="0" y="4220"/>
                    <a:pt x="413" y="4897"/>
                  </a:cubicBezTo>
                  <a:cubicBezTo>
                    <a:pt x="421" y="4910"/>
                    <a:pt x="434" y="4916"/>
                    <a:pt x="447" y="4916"/>
                  </a:cubicBezTo>
                  <a:cubicBezTo>
                    <a:pt x="473" y="4916"/>
                    <a:pt x="498" y="4895"/>
                    <a:pt x="487" y="4867"/>
                  </a:cubicBezTo>
                  <a:cubicBezTo>
                    <a:pt x="254" y="4281"/>
                    <a:pt x="153" y="3693"/>
                    <a:pt x="370" y="3081"/>
                  </a:cubicBezTo>
                  <a:cubicBezTo>
                    <a:pt x="612" y="2402"/>
                    <a:pt x="1155" y="2061"/>
                    <a:pt x="1707" y="1654"/>
                  </a:cubicBezTo>
                  <a:cubicBezTo>
                    <a:pt x="2239" y="1261"/>
                    <a:pt x="2764" y="739"/>
                    <a:pt x="2638" y="26"/>
                  </a:cubicBezTo>
                  <a:cubicBezTo>
                    <a:pt x="2634" y="9"/>
                    <a:pt x="2619" y="1"/>
                    <a:pt x="2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6"/>
            <p:cNvSpPr/>
            <p:nvPr/>
          </p:nvSpPr>
          <p:spPr>
            <a:xfrm>
              <a:off x="2952450" y="2213175"/>
              <a:ext cx="87825" cy="75725"/>
            </a:xfrm>
            <a:custGeom>
              <a:avLst/>
              <a:gdLst/>
              <a:ahLst/>
              <a:cxnLst/>
              <a:rect l="l" t="t" r="r" b="b"/>
              <a:pathLst>
                <a:path w="3513" h="3029" extrusionOk="0">
                  <a:moveTo>
                    <a:pt x="3474" y="1"/>
                  </a:moveTo>
                  <a:cubicBezTo>
                    <a:pt x="3467" y="1"/>
                    <a:pt x="3460" y="3"/>
                    <a:pt x="3454" y="10"/>
                  </a:cubicBezTo>
                  <a:cubicBezTo>
                    <a:pt x="3227" y="257"/>
                    <a:pt x="2981" y="320"/>
                    <a:pt x="2722" y="320"/>
                  </a:cubicBezTo>
                  <a:cubicBezTo>
                    <a:pt x="2453" y="320"/>
                    <a:pt x="2172" y="252"/>
                    <a:pt x="1885" y="252"/>
                  </a:cubicBezTo>
                  <a:cubicBezTo>
                    <a:pt x="1824" y="252"/>
                    <a:pt x="1763" y="255"/>
                    <a:pt x="1702" y="262"/>
                  </a:cubicBezTo>
                  <a:cubicBezTo>
                    <a:pt x="1398" y="298"/>
                    <a:pt x="1136" y="423"/>
                    <a:pt x="901" y="616"/>
                  </a:cubicBezTo>
                  <a:cubicBezTo>
                    <a:pt x="212" y="1182"/>
                    <a:pt x="40" y="2127"/>
                    <a:pt x="2" y="2971"/>
                  </a:cubicBezTo>
                  <a:cubicBezTo>
                    <a:pt x="1" y="3008"/>
                    <a:pt x="33" y="3028"/>
                    <a:pt x="63" y="3028"/>
                  </a:cubicBezTo>
                  <a:cubicBezTo>
                    <a:pt x="88" y="3028"/>
                    <a:pt x="111" y="3015"/>
                    <a:pt x="117" y="2987"/>
                  </a:cubicBezTo>
                  <a:cubicBezTo>
                    <a:pt x="342" y="1870"/>
                    <a:pt x="568" y="438"/>
                    <a:pt x="1979" y="438"/>
                  </a:cubicBezTo>
                  <a:cubicBezTo>
                    <a:pt x="2009" y="438"/>
                    <a:pt x="2038" y="438"/>
                    <a:pt x="2069" y="440"/>
                  </a:cubicBezTo>
                  <a:cubicBezTo>
                    <a:pt x="2257" y="447"/>
                    <a:pt x="2467" y="473"/>
                    <a:pt x="2669" y="473"/>
                  </a:cubicBezTo>
                  <a:cubicBezTo>
                    <a:pt x="3011" y="473"/>
                    <a:pt x="3334" y="400"/>
                    <a:pt x="3502" y="47"/>
                  </a:cubicBezTo>
                  <a:cubicBezTo>
                    <a:pt x="3512" y="25"/>
                    <a:pt x="3494" y="1"/>
                    <a:pt x="34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6"/>
            <p:cNvSpPr/>
            <p:nvPr/>
          </p:nvSpPr>
          <p:spPr>
            <a:xfrm>
              <a:off x="2981325" y="2186175"/>
              <a:ext cx="36775" cy="36300"/>
            </a:xfrm>
            <a:custGeom>
              <a:avLst/>
              <a:gdLst/>
              <a:ahLst/>
              <a:cxnLst/>
              <a:rect l="l" t="t" r="r" b="b"/>
              <a:pathLst>
                <a:path w="1471" h="1452" extrusionOk="0">
                  <a:moveTo>
                    <a:pt x="1312" y="1"/>
                  </a:moveTo>
                  <a:cubicBezTo>
                    <a:pt x="1274" y="1"/>
                    <a:pt x="1238" y="30"/>
                    <a:pt x="1254" y="76"/>
                  </a:cubicBezTo>
                  <a:cubicBezTo>
                    <a:pt x="1449" y="610"/>
                    <a:pt x="486" y="591"/>
                    <a:pt x="247" y="873"/>
                  </a:cubicBezTo>
                  <a:cubicBezTo>
                    <a:pt x="106" y="1037"/>
                    <a:pt x="56" y="1310"/>
                    <a:pt x="254" y="1444"/>
                  </a:cubicBezTo>
                  <a:cubicBezTo>
                    <a:pt x="262" y="1449"/>
                    <a:pt x="269" y="1451"/>
                    <a:pt x="277" y="1451"/>
                  </a:cubicBezTo>
                  <a:cubicBezTo>
                    <a:pt x="308" y="1451"/>
                    <a:pt x="335" y="1413"/>
                    <a:pt x="316" y="1382"/>
                  </a:cubicBezTo>
                  <a:cubicBezTo>
                    <a:pt x="0" y="878"/>
                    <a:pt x="840" y="797"/>
                    <a:pt x="1107" y="643"/>
                  </a:cubicBezTo>
                  <a:cubicBezTo>
                    <a:pt x="1320" y="518"/>
                    <a:pt x="1471" y="287"/>
                    <a:pt x="1375" y="43"/>
                  </a:cubicBezTo>
                  <a:cubicBezTo>
                    <a:pt x="1363" y="14"/>
                    <a:pt x="1337" y="1"/>
                    <a:pt x="1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6"/>
            <p:cNvSpPr/>
            <p:nvPr/>
          </p:nvSpPr>
          <p:spPr>
            <a:xfrm>
              <a:off x="2960925" y="2142850"/>
              <a:ext cx="99475" cy="79575"/>
            </a:xfrm>
            <a:custGeom>
              <a:avLst/>
              <a:gdLst/>
              <a:ahLst/>
              <a:cxnLst/>
              <a:rect l="l" t="t" r="r" b="b"/>
              <a:pathLst>
                <a:path w="3979" h="3183" extrusionOk="0">
                  <a:moveTo>
                    <a:pt x="3950" y="1"/>
                  </a:moveTo>
                  <a:cubicBezTo>
                    <a:pt x="3943" y="1"/>
                    <a:pt x="3936" y="4"/>
                    <a:pt x="3932" y="13"/>
                  </a:cubicBezTo>
                  <a:cubicBezTo>
                    <a:pt x="3700" y="559"/>
                    <a:pt x="3358" y="1058"/>
                    <a:pt x="2841" y="1368"/>
                  </a:cubicBezTo>
                  <a:cubicBezTo>
                    <a:pt x="2321" y="1679"/>
                    <a:pt x="1764" y="1651"/>
                    <a:pt x="1209" y="1823"/>
                  </a:cubicBezTo>
                  <a:cubicBezTo>
                    <a:pt x="585" y="2016"/>
                    <a:pt x="87" y="2505"/>
                    <a:pt x="2" y="3166"/>
                  </a:cubicBezTo>
                  <a:cubicBezTo>
                    <a:pt x="1" y="3176"/>
                    <a:pt x="11" y="3183"/>
                    <a:pt x="20" y="3183"/>
                  </a:cubicBezTo>
                  <a:cubicBezTo>
                    <a:pt x="25" y="3183"/>
                    <a:pt x="31" y="3180"/>
                    <a:pt x="33" y="3175"/>
                  </a:cubicBezTo>
                  <a:cubicBezTo>
                    <a:pt x="325" y="2492"/>
                    <a:pt x="722" y="2082"/>
                    <a:pt x="1464" y="1912"/>
                  </a:cubicBezTo>
                  <a:cubicBezTo>
                    <a:pt x="1867" y="1820"/>
                    <a:pt x="2268" y="1810"/>
                    <a:pt x="2653" y="1645"/>
                  </a:cubicBezTo>
                  <a:cubicBezTo>
                    <a:pt x="3340" y="1348"/>
                    <a:pt x="3829" y="761"/>
                    <a:pt x="3975" y="31"/>
                  </a:cubicBezTo>
                  <a:cubicBezTo>
                    <a:pt x="3978" y="15"/>
                    <a:pt x="3963" y="1"/>
                    <a:pt x="3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6"/>
            <p:cNvSpPr/>
            <p:nvPr/>
          </p:nvSpPr>
          <p:spPr>
            <a:xfrm>
              <a:off x="2991450" y="2145575"/>
              <a:ext cx="69350" cy="21525"/>
            </a:xfrm>
            <a:custGeom>
              <a:avLst/>
              <a:gdLst/>
              <a:ahLst/>
              <a:cxnLst/>
              <a:rect l="l" t="t" r="r" b="b"/>
              <a:pathLst>
                <a:path w="2774" h="861" extrusionOk="0">
                  <a:moveTo>
                    <a:pt x="2739" y="0"/>
                  </a:moveTo>
                  <a:cubicBezTo>
                    <a:pt x="2198" y="10"/>
                    <a:pt x="1592" y="51"/>
                    <a:pt x="1060" y="159"/>
                  </a:cubicBezTo>
                  <a:cubicBezTo>
                    <a:pt x="635" y="247"/>
                    <a:pt x="266" y="420"/>
                    <a:pt x="26" y="786"/>
                  </a:cubicBezTo>
                  <a:cubicBezTo>
                    <a:pt x="0" y="824"/>
                    <a:pt x="35" y="860"/>
                    <a:pt x="71" y="860"/>
                  </a:cubicBezTo>
                  <a:cubicBezTo>
                    <a:pt x="83" y="860"/>
                    <a:pt x="94" y="857"/>
                    <a:pt x="104" y="848"/>
                  </a:cubicBezTo>
                  <a:cubicBezTo>
                    <a:pt x="560" y="435"/>
                    <a:pt x="1082" y="317"/>
                    <a:pt x="1678" y="251"/>
                  </a:cubicBezTo>
                  <a:cubicBezTo>
                    <a:pt x="2041" y="210"/>
                    <a:pt x="2421" y="216"/>
                    <a:pt x="2751" y="48"/>
                  </a:cubicBezTo>
                  <a:cubicBezTo>
                    <a:pt x="2773" y="36"/>
                    <a:pt x="2762" y="0"/>
                    <a:pt x="27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6"/>
            <p:cNvSpPr/>
            <p:nvPr/>
          </p:nvSpPr>
          <p:spPr>
            <a:xfrm>
              <a:off x="3040525" y="2113925"/>
              <a:ext cx="13550" cy="35775"/>
            </a:xfrm>
            <a:custGeom>
              <a:avLst/>
              <a:gdLst/>
              <a:ahLst/>
              <a:cxnLst/>
              <a:rect l="l" t="t" r="r" b="b"/>
              <a:pathLst>
                <a:path w="542" h="1431" extrusionOk="0">
                  <a:moveTo>
                    <a:pt x="212" y="0"/>
                  </a:moveTo>
                  <a:cubicBezTo>
                    <a:pt x="181" y="0"/>
                    <a:pt x="151" y="24"/>
                    <a:pt x="166" y="58"/>
                  </a:cubicBezTo>
                  <a:cubicBezTo>
                    <a:pt x="352" y="505"/>
                    <a:pt x="357" y="945"/>
                    <a:pt x="34" y="1338"/>
                  </a:cubicBezTo>
                  <a:cubicBezTo>
                    <a:pt x="1" y="1378"/>
                    <a:pt x="35" y="1431"/>
                    <a:pt x="74" y="1431"/>
                  </a:cubicBezTo>
                  <a:cubicBezTo>
                    <a:pt x="86" y="1431"/>
                    <a:pt x="98" y="1426"/>
                    <a:pt x="109" y="1413"/>
                  </a:cubicBezTo>
                  <a:cubicBezTo>
                    <a:pt x="433" y="1050"/>
                    <a:pt x="542" y="442"/>
                    <a:pt x="254" y="22"/>
                  </a:cubicBezTo>
                  <a:cubicBezTo>
                    <a:pt x="244" y="7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36"/>
            <p:cNvSpPr/>
            <p:nvPr/>
          </p:nvSpPr>
          <p:spPr>
            <a:xfrm>
              <a:off x="2928100" y="2081400"/>
              <a:ext cx="165450" cy="143600"/>
            </a:xfrm>
            <a:custGeom>
              <a:avLst/>
              <a:gdLst/>
              <a:ahLst/>
              <a:cxnLst/>
              <a:rect l="l" t="t" r="r" b="b"/>
              <a:pathLst>
                <a:path w="6618" h="5744" extrusionOk="0">
                  <a:moveTo>
                    <a:pt x="6554" y="0"/>
                  </a:moveTo>
                  <a:cubicBezTo>
                    <a:pt x="6538" y="0"/>
                    <a:pt x="6523" y="7"/>
                    <a:pt x="6515" y="25"/>
                  </a:cubicBezTo>
                  <a:cubicBezTo>
                    <a:pt x="5997" y="1144"/>
                    <a:pt x="4765" y="1150"/>
                    <a:pt x="3715" y="1353"/>
                  </a:cubicBezTo>
                  <a:cubicBezTo>
                    <a:pt x="3022" y="1487"/>
                    <a:pt x="2388" y="1767"/>
                    <a:pt x="1830" y="2202"/>
                  </a:cubicBezTo>
                  <a:cubicBezTo>
                    <a:pt x="786" y="3014"/>
                    <a:pt x="0" y="4371"/>
                    <a:pt x="106" y="5722"/>
                  </a:cubicBezTo>
                  <a:cubicBezTo>
                    <a:pt x="107" y="5736"/>
                    <a:pt x="117" y="5743"/>
                    <a:pt x="127" y="5743"/>
                  </a:cubicBezTo>
                  <a:cubicBezTo>
                    <a:pt x="137" y="5743"/>
                    <a:pt x="148" y="5736"/>
                    <a:pt x="150" y="5722"/>
                  </a:cubicBezTo>
                  <a:cubicBezTo>
                    <a:pt x="371" y="3931"/>
                    <a:pt x="1326" y="2277"/>
                    <a:pt x="3121" y="1668"/>
                  </a:cubicBezTo>
                  <a:cubicBezTo>
                    <a:pt x="4294" y="1269"/>
                    <a:pt x="6142" y="1550"/>
                    <a:pt x="6607" y="64"/>
                  </a:cubicBezTo>
                  <a:cubicBezTo>
                    <a:pt x="6618" y="28"/>
                    <a:pt x="6584" y="0"/>
                    <a:pt x="65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36"/>
            <p:cNvSpPr/>
            <p:nvPr/>
          </p:nvSpPr>
          <p:spPr>
            <a:xfrm>
              <a:off x="2962050" y="2082675"/>
              <a:ext cx="131950" cy="44750"/>
            </a:xfrm>
            <a:custGeom>
              <a:avLst/>
              <a:gdLst/>
              <a:ahLst/>
              <a:cxnLst/>
              <a:rect l="l" t="t" r="r" b="b"/>
              <a:pathLst>
                <a:path w="5278" h="1790" extrusionOk="0">
                  <a:moveTo>
                    <a:pt x="5238" y="0"/>
                  </a:moveTo>
                  <a:cubicBezTo>
                    <a:pt x="5234" y="0"/>
                    <a:pt x="5230" y="1"/>
                    <a:pt x="5225" y="3"/>
                  </a:cubicBezTo>
                  <a:cubicBezTo>
                    <a:pt x="4663" y="256"/>
                    <a:pt x="4073" y="168"/>
                    <a:pt x="3477" y="235"/>
                  </a:cubicBezTo>
                  <a:cubicBezTo>
                    <a:pt x="3083" y="278"/>
                    <a:pt x="2694" y="358"/>
                    <a:pt x="2314" y="471"/>
                  </a:cubicBezTo>
                  <a:cubicBezTo>
                    <a:pt x="1485" y="717"/>
                    <a:pt x="688" y="1114"/>
                    <a:pt x="41" y="1691"/>
                  </a:cubicBezTo>
                  <a:cubicBezTo>
                    <a:pt x="1" y="1727"/>
                    <a:pt x="38" y="1789"/>
                    <a:pt x="83" y="1789"/>
                  </a:cubicBezTo>
                  <a:cubicBezTo>
                    <a:pt x="92" y="1789"/>
                    <a:pt x="101" y="1787"/>
                    <a:pt x="110" y="1781"/>
                  </a:cubicBezTo>
                  <a:cubicBezTo>
                    <a:pt x="1027" y="1185"/>
                    <a:pt x="1955" y="695"/>
                    <a:pt x="3042" y="490"/>
                  </a:cubicBezTo>
                  <a:cubicBezTo>
                    <a:pt x="3667" y="371"/>
                    <a:pt x="4799" y="594"/>
                    <a:pt x="5260" y="49"/>
                  </a:cubicBezTo>
                  <a:cubicBezTo>
                    <a:pt x="5278" y="27"/>
                    <a:pt x="5262" y="0"/>
                    <a:pt x="5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36"/>
            <p:cNvSpPr/>
            <p:nvPr/>
          </p:nvSpPr>
          <p:spPr>
            <a:xfrm>
              <a:off x="3030025" y="2052225"/>
              <a:ext cx="11700" cy="41325"/>
            </a:xfrm>
            <a:custGeom>
              <a:avLst/>
              <a:gdLst/>
              <a:ahLst/>
              <a:cxnLst/>
              <a:rect l="l" t="t" r="r" b="b"/>
              <a:pathLst>
                <a:path w="468" h="1653" extrusionOk="0">
                  <a:moveTo>
                    <a:pt x="253" y="0"/>
                  </a:moveTo>
                  <a:cubicBezTo>
                    <a:pt x="232" y="0"/>
                    <a:pt x="210" y="18"/>
                    <a:pt x="210" y="40"/>
                  </a:cubicBezTo>
                  <a:cubicBezTo>
                    <a:pt x="216" y="287"/>
                    <a:pt x="320" y="512"/>
                    <a:pt x="301" y="769"/>
                  </a:cubicBezTo>
                  <a:cubicBezTo>
                    <a:pt x="282" y="1061"/>
                    <a:pt x="176" y="1368"/>
                    <a:pt x="14" y="1612"/>
                  </a:cubicBezTo>
                  <a:cubicBezTo>
                    <a:pt x="1" y="1630"/>
                    <a:pt x="20" y="1652"/>
                    <a:pt x="39" y="1652"/>
                  </a:cubicBezTo>
                  <a:cubicBezTo>
                    <a:pt x="45" y="1652"/>
                    <a:pt x="51" y="1650"/>
                    <a:pt x="56" y="1644"/>
                  </a:cubicBezTo>
                  <a:cubicBezTo>
                    <a:pt x="256" y="1405"/>
                    <a:pt x="381" y="1175"/>
                    <a:pt x="425" y="861"/>
                  </a:cubicBezTo>
                  <a:cubicBezTo>
                    <a:pt x="460" y="597"/>
                    <a:pt x="468" y="223"/>
                    <a:pt x="280" y="12"/>
                  </a:cubicBezTo>
                  <a:cubicBezTo>
                    <a:pt x="272" y="4"/>
                    <a:pt x="263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36"/>
            <p:cNvSpPr/>
            <p:nvPr/>
          </p:nvSpPr>
          <p:spPr>
            <a:xfrm>
              <a:off x="2926475" y="2027575"/>
              <a:ext cx="102700" cy="144000"/>
            </a:xfrm>
            <a:custGeom>
              <a:avLst/>
              <a:gdLst/>
              <a:ahLst/>
              <a:cxnLst/>
              <a:rect l="l" t="t" r="r" b="b"/>
              <a:pathLst>
                <a:path w="4108" h="5760" extrusionOk="0">
                  <a:moveTo>
                    <a:pt x="4068" y="0"/>
                  </a:moveTo>
                  <a:cubicBezTo>
                    <a:pt x="4065" y="0"/>
                    <a:pt x="4061" y="1"/>
                    <a:pt x="4058" y="2"/>
                  </a:cubicBezTo>
                  <a:cubicBezTo>
                    <a:pt x="2049" y="849"/>
                    <a:pt x="102" y="3543"/>
                    <a:pt x="1" y="5734"/>
                  </a:cubicBezTo>
                  <a:lnTo>
                    <a:pt x="1" y="5736"/>
                  </a:lnTo>
                  <a:cubicBezTo>
                    <a:pt x="0" y="5751"/>
                    <a:pt x="12" y="5759"/>
                    <a:pt x="24" y="5759"/>
                  </a:cubicBezTo>
                  <a:cubicBezTo>
                    <a:pt x="35" y="5759"/>
                    <a:pt x="46" y="5753"/>
                    <a:pt x="50" y="5742"/>
                  </a:cubicBezTo>
                  <a:cubicBezTo>
                    <a:pt x="458" y="4589"/>
                    <a:pt x="765" y="3495"/>
                    <a:pt x="1486" y="2479"/>
                  </a:cubicBezTo>
                  <a:cubicBezTo>
                    <a:pt x="2206" y="1464"/>
                    <a:pt x="3122" y="806"/>
                    <a:pt x="4088" y="52"/>
                  </a:cubicBezTo>
                  <a:cubicBezTo>
                    <a:pt x="4108" y="37"/>
                    <a:pt x="4090" y="0"/>
                    <a:pt x="40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36"/>
            <p:cNvSpPr/>
            <p:nvPr/>
          </p:nvSpPr>
          <p:spPr>
            <a:xfrm>
              <a:off x="2975775" y="1967225"/>
              <a:ext cx="276950" cy="139650"/>
            </a:xfrm>
            <a:custGeom>
              <a:avLst/>
              <a:gdLst/>
              <a:ahLst/>
              <a:cxnLst/>
              <a:rect l="l" t="t" r="r" b="b"/>
              <a:pathLst>
                <a:path w="11078" h="5586" extrusionOk="0">
                  <a:moveTo>
                    <a:pt x="8938" y="1"/>
                  </a:moveTo>
                  <a:cubicBezTo>
                    <a:pt x="8150" y="1"/>
                    <a:pt x="7312" y="354"/>
                    <a:pt x="6640" y="640"/>
                  </a:cubicBezTo>
                  <a:cubicBezTo>
                    <a:pt x="4209" y="1674"/>
                    <a:pt x="1556" y="3352"/>
                    <a:pt x="12" y="5550"/>
                  </a:cubicBezTo>
                  <a:cubicBezTo>
                    <a:pt x="1" y="5568"/>
                    <a:pt x="17" y="5585"/>
                    <a:pt x="34" y="5585"/>
                  </a:cubicBezTo>
                  <a:cubicBezTo>
                    <a:pt x="39" y="5585"/>
                    <a:pt x="45" y="5584"/>
                    <a:pt x="49" y="5579"/>
                  </a:cubicBezTo>
                  <a:cubicBezTo>
                    <a:pt x="861" y="4825"/>
                    <a:pt x="1595" y="4011"/>
                    <a:pt x="2466" y="3318"/>
                  </a:cubicBezTo>
                  <a:cubicBezTo>
                    <a:pt x="3324" y="2634"/>
                    <a:pt x="4245" y="2025"/>
                    <a:pt x="5209" y="1503"/>
                  </a:cubicBezTo>
                  <a:cubicBezTo>
                    <a:pt x="6160" y="988"/>
                    <a:pt x="7201" y="460"/>
                    <a:pt x="8266" y="240"/>
                  </a:cubicBezTo>
                  <a:cubicBezTo>
                    <a:pt x="8452" y="201"/>
                    <a:pt x="8634" y="183"/>
                    <a:pt x="8810" y="183"/>
                  </a:cubicBezTo>
                  <a:cubicBezTo>
                    <a:pt x="10106" y="183"/>
                    <a:pt x="11029" y="1196"/>
                    <a:pt x="10555" y="2594"/>
                  </a:cubicBezTo>
                  <a:cubicBezTo>
                    <a:pt x="10540" y="2639"/>
                    <a:pt x="10581" y="2673"/>
                    <a:pt x="10620" y="2673"/>
                  </a:cubicBezTo>
                  <a:cubicBezTo>
                    <a:pt x="10640" y="2673"/>
                    <a:pt x="10660" y="2664"/>
                    <a:pt x="10672" y="2642"/>
                  </a:cubicBezTo>
                  <a:cubicBezTo>
                    <a:pt x="11077" y="1888"/>
                    <a:pt x="10806" y="871"/>
                    <a:pt x="10123" y="366"/>
                  </a:cubicBezTo>
                  <a:cubicBezTo>
                    <a:pt x="9764" y="101"/>
                    <a:pt x="9358" y="1"/>
                    <a:pt x="89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36"/>
            <p:cNvSpPr/>
            <p:nvPr/>
          </p:nvSpPr>
          <p:spPr>
            <a:xfrm>
              <a:off x="3239175" y="2022100"/>
              <a:ext cx="18700" cy="11200"/>
            </a:xfrm>
            <a:custGeom>
              <a:avLst/>
              <a:gdLst/>
              <a:ahLst/>
              <a:cxnLst/>
              <a:rect l="l" t="t" r="r" b="b"/>
              <a:pathLst>
                <a:path w="748" h="448" extrusionOk="0">
                  <a:moveTo>
                    <a:pt x="686" y="1"/>
                  </a:moveTo>
                  <a:cubicBezTo>
                    <a:pt x="681" y="1"/>
                    <a:pt x="677" y="1"/>
                    <a:pt x="673" y="2"/>
                  </a:cubicBezTo>
                  <a:cubicBezTo>
                    <a:pt x="565" y="27"/>
                    <a:pt x="481" y="145"/>
                    <a:pt x="386" y="201"/>
                  </a:cubicBezTo>
                  <a:cubicBezTo>
                    <a:pt x="276" y="267"/>
                    <a:pt x="150" y="281"/>
                    <a:pt x="42" y="340"/>
                  </a:cubicBezTo>
                  <a:cubicBezTo>
                    <a:pt x="1" y="362"/>
                    <a:pt x="8" y="431"/>
                    <a:pt x="55" y="441"/>
                  </a:cubicBezTo>
                  <a:cubicBezTo>
                    <a:pt x="76" y="446"/>
                    <a:pt x="98" y="448"/>
                    <a:pt x="121" y="448"/>
                  </a:cubicBezTo>
                  <a:cubicBezTo>
                    <a:pt x="239" y="448"/>
                    <a:pt x="367" y="389"/>
                    <a:pt x="466" y="337"/>
                  </a:cubicBezTo>
                  <a:cubicBezTo>
                    <a:pt x="576" y="279"/>
                    <a:pt x="726" y="189"/>
                    <a:pt x="743" y="55"/>
                  </a:cubicBezTo>
                  <a:cubicBezTo>
                    <a:pt x="747" y="22"/>
                    <a:pt x="714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36"/>
            <p:cNvSpPr/>
            <p:nvPr/>
          </p:nvSpPr>
          <p:spPr>
            <a:xfrm>
              <a:off x="3234050" y="2013825"/>
              <a:ext cx="36225" cy="83750"/>
            </a:xfrm>
            <a:custGeom>
              <a:avLst/>
              <a:gdLst/>
              <a:ahLst/>
              <a:cxnLst/>
              <a:rect l="l" t="t" r="r" b="b"/>
              <a:pathLst>
                <a:path w="1449" h="3350" extrusionOk="0">
                  <a:moveTo>
                    <a:pt x="1402" y="0"/>
                  </a:moveTo>
                  <a:cubicBezTo>
                    <a:pt x="1397" y="0"/>
                    <a:pt x="1391" y="2"/>
                    <a:pt x="1385" y="5"/>
                  </a:cubicBezTo>
                  <a:cubicBezTo>
                    <a:pt x="320" y="679"/>
                    <a:pt x="0" y="2414"/>
                    <a:pt x="940" y="3334"/>
                  </a:cubicBezTo>
                  <a:cubicBezTo>
                    <a:pt x="952" y="3345"/>
                    <a:pt x="965" y="3350"/>
                    <a:pt x="977" y="3350"/>
                  </a:cubicBezTo>
                  <a:cubicBezTo>
                    <a:pt x="1015" y="3350"/>
                    <a:pt x="1047" y="3307"/>
                    <a:pt x="1026" y="3267"/>
                  </a:cubicBezTo>
                  <a:cubicBezTo>
                    <a:pt x="745" y="2704"/>
                    <a:pt x="510" y="2236"/>
                    <a:pt x="590" y="1586"/>
                  </a:cubicBezTo>
                  <a:cubicBezTo>
                    <a:pt x="667" y="957"/>
                    <a:pt x="997" y="499"/>
                    <a:pt x="1427" y="58"/>
                  </a:cubicBezTo>
                  <a:cubicBezTo>
                    <a:pt x="1448" y="36"/>
                    <a:pt x="1428" y="0"/>
                    <a:pt x="1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6"/>
            <p:cNvSpPr/>
            <p:nvPr/>
          </p:nvSpPr>
          <p:spPr>
            <a:xfrm>
              <a:off x="3249825" y="2054400"/>
              <a:ext cx="41925" cy="41400"/>
            </a:xfrm>
            <a:custGeom>
              <a:avLst/>
              <a:gdLst/>
              <a:ahLst/>
              <a:cxnLst/>
              <a:rect l="l" t="t" r="r" b="b"/>
              <a:pathLst>
                <a:path w="1677" h="1656" extrusionOk="0">
                  <a:moveTo>
                    <a:pt x="1626" y="1"/>
                  </a:moveTo>
                  <a:cubicBezTo>
                    <a:pt x="1621" y="1"/>
                    <a:pt x="1615" y="2"/>
                    <a:pt x="1610" y="4"/>
                  </a:cubicBezTo>
                  <a:cubicBezTo>
                    <a:pt x="1369" y="101"/>
                    <a:pt x="1151" y="269"/>
                    <a:pt x="914" y="385"/>
                  </a:cubicBezTo>
                  <a:cubicBezTo>
                    <a:pt x="705" y="487"/>
                    <a:pt x="490" y="600"/>
                    <a:pt x="336" y="781"/>
                  </a:cubicBezTo>
                  <a:cubicBezTo>
                    <a:pt x="109" y="1048"/>
                    <a:pt x="87" y="1406"/>
                    <a:pt x="351" y="1647"/>
                  </a:cubicBezTo>
                  <a:cubicBezTo>
                    <a:pt x="358" y="1653"/>
                    <a:pt x="365" y="1656"/>
                    <a:pt x="372" y="1656"/>
                  </a:cubicBezTo>
                  <a:cubicBezTo>
                    <a:pt x="394" y="1656"/>
                    <a:pt x="413" y="1627"/>
                    <a:pt x="393" y="1605"/>
                  </a:cubicBezTo>
                  <a:cubicBezTo>
                    <a:pt x="1" y="1157"/>
                    <a:pt x="601" y="715"/>
                    <a:pt x="954" y="549"/>
                  </a:cubicBezTo>
                  <a:cubicBezTo>
                    <a:pt x="1193" y="438"/>
                    <a:pt x="1548" y="334"/>
                    <a:pt x="1664" y="76"/>
                  </a:cubicBezTo>
                  <a:cubicBezTo>
                    <a:pt x="1677" y="46"/>
                    <a:pt x="1659" y="1"/>
                    <a:pt x="16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6"/>
            <p:cNvSpPr/>
            <p:nvPr/>
          </p:nvSpPr>
          <p:spPr>
            <a:xfrm>
              <a:off x="3387850" y="2060775"/>
              <a:ext cx="46750" cy="29300"/>
            </a:xfrm>
            <a:custGeom>
              <a:avLst/>
              <a:gdLst/>
              <a:ahLst/>
              <a:cxnLst/>
              <a:rect l="l" t="t" r="r" b="b"/>
              <a:pathLst>
                <a:path w="1870" h="1172" extrusionOk="0">
                  <a:moveTo>
                    <a:pt x="33" y="0"/>
                  </a:moveTo>
                  <a:cubicBezTo>
                    <a:pt x="17" y="0"/>
                    <a:pt x="0" y="14"/>
                    <a:pt x="7" y="31"/>
                  </a:cubicBezTo>
                  <a:cubicBezTo>
                    <a:pt x="255" y="628"/>
                    <a:pt x="902" y="1172"/>
                    <a:pt x="1579" y="1172"/>
                  </a:cubicBezTo>
                  <a:cubicBezTo>
                    <a:pt x="1653" y="1172"/>
                    <a:pt x="1726" y="1165"/>
                    <a:pt x="1800" y="1152"/>
                  </a:cubicBezTo>
                  <a:cubicBezTo>
                    <a:pt x="1867" y="1140"/>
                    <a:pt x="1869" y="1023"/>
                    <a:pt x="1800" y="1013"/>
                  </a:cubicBezTo>
                  <a:cubicBezTo>
                    <a:pt x="1453" y="965"/>
                    <a:pt x="1148" y="943"/>
                    <a:pt x="832" y="773"/>
                  </a:cubicBezTo>
                  <a:cubicBezTo>
                    <a:pt x="505" y="598"/>
                    <a:pt x="241" y="330"/>
                    <a:pt x="54" y="12"/>
                  </a:cubicBezTo>
                  <a:cubicBezTo>
                    <a:pt x="49" y="4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6"/>
            <p:cNvSpPr/>
            <p:nvPr/>
          </p:nvSpPr>
          <p:spPr>
            <a:xfrm>
              <a:off x="3419725" y="2087150"/>
              <a:ext cx="50525" cy="44925"/>
            </a:xfrm>
            <a:custGeom>
              <a:avLst/>
              <a:gdLst/>
              <a:ahLst/>
              <a:cxnLst/>
              <a:rect l="l" t="t" r="r" b="b"/>
              <a:pathLst>
                <a:path w="2021" h="1797" extrusionOk="0">
                  <a:moveTo>
                    <a:pt x="15" y="0"/>
                  </a:moveTo>
                  <a:cubicBezTo>
                    <a:pt x="8" y="0"/>
                    <a:pt x="0" y="5"/>
                    <a:pt x="1" y="13"/>
                  </a:cubicBezTo>
                  <a:cubicBezTo>
                    <a:pt x="84" y="831"/>
                    <a:pt x="993" y="1796"/>
                    <a:pt x="1863" y="1796"/>
                  </a:cubicBezTo>
                  <a:cubicBezTo>
                    <a:pt x="1885" y="1796"/>
                    <a:pt x="1906" y="1796"/>
                    <a:pt x="1928" y="1794"/>
                  </a:cubicBezTo>
                  <a:cubicBezTo>
                    <a:pt x="2012" y="1790"/>
                    <a:pt x="2021" y="1682"/>
                    <a:pt x="1946" y="1653"/>
                  </a:cubicBezTo>
                  <a:cubicBezTo>
                    <a:pt x="1504" y="1479"/>
                    <a:pt x="1103" y="1393"/>
                    <a:pt x="735" y="1057"/>
                  </a:cubicBezTo>
                  <a:cubicBezTo>
                    <a:pt x="414" y="762"/>
                    <a:pt x="212" y="395"/>
                    <a:pt x="27" y="6"/>
                  </a:cubicBezTo>
                  <a:lnTo>
                    <a:pt x="26" y="6"/>
                  </a:lnTo>
                  <a:cubicBezTo>
                    <a:pt x="24" y="2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6"/>
            <p:cNvSpPr/>
            <p:nvPr/>
          </p:nvSpPr>
          <p:spPr>
            <a:xfrm>
              <a:off x="3402725" y="2246975"/>
              <a:ext cx="27225" cy="62275"/>
            </a:xfrm>
            <a:custGeom>
              <a:avLst/>
              <a:gdLst/>
              <a:ahLst/>
              <a:cxnLst/>
              <a:rect l="l" t="t" r="r" b="b"/>
              <a:pathLst>
                <a:path w="1089" h="2491" extrusionOk="0">
                  <a:moveTo>
                    <a:pt x="931" y="0"/>
                  </a:moveTo>
                  <a:cubicBezTo>
                    <a:pt x="919" y="0"/>
                    <a:pt x="907" y="4"/>
                    <a:pt x="895" y="12"/>
                  </a:cubicBezTo>
                  <a:cubicBezTo>
                    <a:pt x="1" y="621"/>
                    <a:pt x="99" y="1987"/>
                    <a:pt x="1035" y="2487"/>
                  </a:cubicBezTo>
                  <a:cubicBezTo>
                    <a:pt x="1040" y="2489"/>
                    <a:pt x="1044" y="2490"/>
                    <a:pt x="1048" y="2490"/>
                  </a:cubicBezTo>
                  <a:cubicBezTo>
                    <a:pt x="1070" y="2490"/>
                    <a:pt x="1089" y="2462"/>
                    <a:pt x="1068" y="2445"/>
                  </a:cubicBezTo>
                  <a:cubicBezTo>
                    <a:pt x="262" y="1798"/>
                    <a:pt x="258" y="827"/>
                    <a:pt x="984" y="128"/>
                  </a:cubicBezTo>
                  <a:cubicBezTo>
                    <a:pt x="1033" y="81"/>
                    <a:pt x="987" y="0"/>
                    <a:pt x="9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6"/>
            <p:cNvSpPr/>
            <p:nvPr/>
          </p:nvSpPr>
          <p:spPr>
            <a:xfrm>
              <a:off x="3420575" y="2249375"/>
              <a:ext cx="27250" cy="55900"/>
            </a:xfrm>
            <a:custGeom>
              <a:avLst/>
              <a:gdLst/>
              <a:ahLst/>
              <a:cxnLst/>
              <a:rect l="l" t="t" r="r" b="b"/>
              <a:pathLst>
                <a:path w="1090" h="2236" extrusionOk="0">
                  <a:moveTo>
                    <a:pt x="272" y="0"/>
                  </a:moveTo>
                  <a:cubicBezTo>
                    <a:pt x="266" y="0"/>
                    <a:pt x="259" y="3"/>
                    <a:pt x="257" y="10"/>
                  </a:cubicBezTo>
                  <a:cubicBezTo>
                    <a:pt x="0" y="824"/>
                    <a:pt x="1081" y="1321"/>
                    <a:pt x="791" y="2157"/>
                  </a:cubicBezTo>
                  <a:cubicBezTo>
                    <a:pt x="774" y="2206"/>
                    <a:pt x="812" y="2236"/>
                    <a:pt x="852" y="2236"/>
                  </a:cubicBezTo>
                  <a:cubicBezTo>
                    <a:pt x="874" y="2236"/>
                    <a:pt x="896" y="2227"/>
                    <a:pt x="910" y="2207"/>
                  </a:cubicBezTo>
                  <a:cubicBezTo>
                    <a:pt x="1089" y="1960"/>
                    <a:pt x="1044" y="1676"/>
                    <a:pt x="923" y="1409"/>
                  </a:cubicBezTo>
                  <a:cubicBezTo>
                    <a:pt x="704" y="928"/>
                    <a:pt x="247" y="593"/>
                    <a:pt x="287" y="14"/>
                  </a:cubicBezTo>
                  <a:cubicBezTo>
                    <a:pt x="287" y="5"/>
                    <a:pt x="280" y="0"/>
                    <a:pt x="2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6"/>
            <p:cNvSpPr/>
            <p:nvPr/>
          </p:nvSpPr>
          <p:spPr>
            <a:xfrm>
              <a:off x="3439475" y="2127475"/>
              <a:ext cx="62450" cy="160650"/>
            </a:xfrm>
            <a:custGeom>
              <a:avLst/>
              <a:gdLst/>
              <a:ahLst/>
              <a:cxnLst/>
              <a:rect l="l" t="t" r="r" b="b"/>
              <a:pathLst>
                <a:path w="2498" h="6426" extrusionOk="0">
                  <a:moveTo>
                    <a:pt x="1157" y="1"/>
                  </a:moveTo>
                  <a:cubicBezTo>
                    <a:pt x="1126" y="1"/>
                    <a:pt x="1097" y="33"/>
                    <a:pt x="1114" y="70"/>
                  </a:cubicBezTo>
                  <a:cubicBezTo>
                    <a:pt x="1675" y="1252"/>
                    <a:pt x="1968" y="2299"/>
                    <a:pt x="1674" y="3611"/>
                  </a:cubicBezTo>
                  <a:cubicBezTo>
                    <a:pt x="1427" y="4710"/>
                    <a:pt x="801" y="5559"/>
                    <a:pt x="29" y="6346"/>
                  </a:cubicBezTo>
                  <a:cubicBezTo>
                    <a:pt x="1" y="6375"/>
                    <a:pt x="28" y="6425"/>
                    <a:pt x="62" y="6425"/>
                  </a:cubicBezTo>
                  <a:cubicBezTo>
                    <a:pt x="69" y="6425"/>
                    <a:pt x="77" y="6423"/>
                    <a:pt x="84" y="6417"/>
                  </a:cubicBezTo>
                  <a:cubicBezTo>
                    <a:pt x="1985" y="5034"/>
                    <a:pt x="2498" y="1980"/>
                    <a:pt x="1195" y="22"/>
                  </a:cubicBezTo>
                  <a:cubicBezTo>
                    <a:pt x="1185" y="7"/>
                    <a:pt x="117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6"/>
            <p:cNvSpPr/>
            <p:nvPr/>
          </p:nvSpPr>
          <p:spPr>
            <a:xfrm>
              <a:off x="3348250" y="2286400"/>
              <a:ext cx="129800" cy="55425"/>
            </a:xfrm>
            <a:custGeom>
              <a:avLst/>
              <a:gdLst/>
              <a:ahLst/>
              <a:cxnLst/>
              <a:rect l="l" t="t" r="r" b="b"/>
              <a:pathLst>
                <a:path w="5192" h="2217" extrusionOk="0">
                  <a:moveTo>
                    <a:pt x="118" y="1"/>
                  </a:moveTo>
                  <a:cubicBezTo>
                    <a:pt x="59" y="1"/>
                    <a:pt x="1" y="47"/>
                    <a:pt x="24" y="120"/>
                  </a:cubicBezTo>
                  <a:cubicBezTo>
                    <a:pt x="366" y="1195"/>
                    <a:pt x="1270" y="2042"/>
                    <a:pt x="2411" y="2194"/>
                  </a:cubicBezTo>
                  <a:cubicBezTo>
                    <a:pt x="2525" y="2209"/>
                    <a:pt x="2642" y="2216"/>
                    <a:pt x="2760" y="2216"/>
                  </a:cubicBezTo>
                  <a:cubicBezTo>
                    <a:pt x="3730" y="2216"/>
                    <a:pt x="4808" y="1714"/>
                    <a:pt x="5186" y="805"/>
                  </a:cubicBezTo>
                  <a:cubicBezTo>
                    <a:pt x="5191" y="791"/>
                    <a:pt x="5178" y="781"/>
                    <a:pt x="5165" y="781"/>
                  </a:cubicBezTo>
                  <a:cubicBezTo>
                    <a:pt x="5161" y="781"/>
                    <a:pt x="5156" y="782"/>
                    <a:pt x="5152" y="786"/>
                  </a:cubicBezTo>
                  <a:cubicBezTo>
                    <a:pt x="4473" y="1455"/>
                    <a:pt x="3770" y="2020"/>
                    <a:pt x="2786" y="2020"/>
                  </a:cubicBezTo>
                  <a:cubicBezTo>
                    <a:pt x="2729" y="2020"/>
                    <a:pt x="2670" y="2018"/>
                    <a:pt x="2611" y="2014"/>
                  </a:cubicBezTo>
                  <a:cubicBezTo>
                    <a:pt x="1481" y="1941"/>
                    <a:pt x="559" y="1117"/>
                    <a:pt x="211" y="68"/>
                  </a:cubicBezTo>
                  <a:cubicBezTo>
                    <a:pt x="195" y="21"/>
                    <a:pt x="156" y="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6"/>
            <p:cNvSpPr/>
            <p:nvPr/>
          </p:nvSpPr>
          <p:spPr>
            <a:xfrm>
              <a:off x="3350700" y="2288550"/>
              <a:ext cx="28600" cy="14975"/>
            </a:xfrm>
            <a:custGeom>
              <a:avLst/>
              <a:gdLst/>
              <a:ahLst/>
              <a:cxnLst/>
              <a:rect l="l" t="t" r="r" b="b"/>
              <a:pathLst>
                <a:path w="1144" h="599" extrusionOk="0">
                  <a:moveTo>
                    <a:pt x="252" y="1"/>
                  </a:moveTo>
                  <a:cubicBezTo>
                    <a:pt x="175" y="1"/>
                    <a:pt x="99" y="12"/>
                    <a:pt x="26" y="35"/>
                  </a:cubicBezTo>
                  <a:cubicBezTo>
                    <a:pt x="4" y="41"/>
                    <a:pt x="0" y="78"/>
                    <a:pt x="26" y="84"/>
                  </a:cubicBezTo>
                  <a:cubicBezTo>
                    <a:pt x="207" y="115"/>
                    <a:pt x="392" y="145"/>
                    <a:pt x="557" y="225"/>
                  </a:cubicBezTo>
                  <a:cubicBezTo>
                    <a:pt x="732" y="310"/>
                    <a:pt x="855" y="436"/>
                    <a:pt x="985" y="576"/>
                  </a:cubicBezTo>
                  <a:cubicBezTo>
                    <a:pt x="1001" y="592"/>
                    <a:pt x="1019" y="599"/>
                    <a:pt x="1038" y="599"/>
                  </a:cubicBezTo>
                  <a:cubicBezTo>
                    <a:pt x="1092" y="599"/>
                    <a:pt x="1144" y="537"/>
                    <a:pt x="1110" y="480"/>
                  </a:cubicBezTo>
                  <a:cubicBezTo>
                    <a:pt x="942" y="203"/>
                    <a:pt x="587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6"/>
            <p:cNvSpPr/>
            <p:nvPr/>
          </p:nvSpPr>
          <p:spPr>
            <a:xfrm>
              <a:off x="3366925" y="2195650"/>
              <a:ext cx="44450" cy="122925"/>
            </a:xfrm>
            <a:custGeom>
              <a:avLst/>
              <a:gdLst/>
              <a:ahLst/>
              <a:cxnLst/>
              <a:rect l="l" t="t" r="r" b="b"/>
              <a:pathLst>
                <a:path w="1778" h="4917" extrusionOk="0">
                  <a:moveTo>
                    <a:pt x="1544" y="0"/>
                  </a:moveTo>
                  <a:cubicBezTo>
                    <a:pt x="1510" y="0"/>
                    <a:pt x="1476" y="23"/>
                    <a:pt x="1479" y="64"/>
                  </a:cubicBezTo>
                  <a:cubicBezTo>
                    <a:pt x="1600" y="1417"/>
                    <a:pt x="155" y="1998"/>
                    <a:pt x="57" y="3255"/>
                  </a:cubicBezTo>
                  <a:cubicBezTo>
                    <a:pt x="1" y="3987"/>
                    <a:pt x="467" y="4728"/>
                    <a:pt x="1186" y="4915"/>
                  </a:cubicBezTo>
                  <a:cubicBezTo>
                    <a:pt x="1189" y="4916"/>
                    <a:pt x="1191" y="4916"/>
                    <a:pt x="1193" y="4916"/>
                  </a:cubicBezTo>
                  <a:cubicBezTo>
                    <a:pt x="1218" y="4916"/>
                    <a:pt x="1230" y="4881"/>
                    <a:pt x="1207" y="4867"/>
                  </a:cubicBezTo>
                  <a:cubicBezTo>
                    <a:pt x="677" y="4552"/>
                    <a:pt x="248" y="4094"/>
                    <a:pt x="227" y="3444"/>
                  </a:cubicBezTo>
                  <a:cubicBezTo>
                    <a:pt x="208" y="2812"/>
                    <a:pt x="632" y="2329"/>
                    <a:pt x="988" y="1862"/>
                  </a:cubicBezTo>
                  <a:cubicBezTo>
                    <a:pt x="1402" y="1318"/>
                    <a:pt x="1778" y="749"/>
                    <a:pt x="1607" y="46"/>
                  </a:cubicBezTo>
                  <a:cubicBezTo>
                    <a:pt x="1599" y="15"/>
                    <a:pt x="1572" y="0"/>
                    <a:pt x="1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6"/>
            <p:cNvSpPr/>
            <p:nvPr/>
          </p:nvSpPr>
          <p:spPr>
            <a:xfrm>
              <a:off x="3403975" y="2197775"/>
              <a:ext cx="25350" cy="55625"/>
            </a:xfrm>
            <a:custGeom>
              <a:avLst/>
              <a:gdLst/>
              <a:ahLst/>
              <a:cxnLst/>
              <a:rect l="l" t="t" r="r" b="b"/>
              <a:pathLst>
                <a:path w="1014" h="2225" extrusionOk="0">
                  <a:moveTo>
                    <a:pt x="32" y="0"/>
                  </a:moveTo>
                  <a:cubicBezTo>
                    <a:pt x="13" y="0"/>
                    <a:pt x="0" y="24"/>
                    <a:pt x="9" y="41"/>
                  </a:cubicBezTo>
                  <a:cubicBezTo>
                    <a:pt x="182" y="410"/>
                    <a:pt x="429" y="713"/>
                    <a:pt x="554" y="1110"/>
                  </a:cubicBezTo>
                  <a:cubicBezTo>
                    <a:pt x="668" y="1463"/>
                    <a:pt x="651" y="1822"/>
                    <a:pt x="723" y="2179"/>
                  </a:cubicBezTo>
                  <a:cubicBezTo>
                    <a:pt x="729" y="2210"/>
                    <a:pt x="754" y="2224"/>
                    <a:pt x="781" y="2224"/>
                  </a:cubicBezTo>
                  <a:cubicBezTo>
                    <a:pt x="809" y="2224"/>
                    <a:pt x="837" y="2209"/>
                    <a:pt x="845" y="2179"/>
                  </a:cubicBezTo>
                  <a:cubicBezTo>
                    <a:pt x="1014" y="1508"/>
                    <a:pt x="617" y="400"/>
                    <a:pt x="46" y="5"/>
                  </a:cubicBezTo>
                  <a:cubicBezTo>
                    <a:pt x="41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6"/>
            <p:cNvSpPr/>
            <p:nvPr/>
          </p:nvSpPr>
          <p:spPr>
            <a:xfrm>
              <a:off x="3468775" y="2283075"/>
              <a:ext cx="48350" cy="63625"/>
            </a:xfrm>
            <a:custGeom>
              <a:avLst/>
              <a:gdLst/>
              <a:ahLst/>
              <a:cxnLst/>
              <a:rect l="l" t="t" r="r" b="b"/>
              <a:pathLst>
                <a:path w="1934" h="2545" extrusionOk="0">
                  <a:moveTo>
                    <a:pt x="570" y="0"/>
                  </a:moveTo>
                  <a:cubicBezTo>
                    <a:pt x="563" y="0"/>
                    <a:pt x="555" y="4"/>
                    <a:pt x="551" y="13"/>
                  </a:cubicBezTo>
                  <a:cubicBezTo>
                    <a:pt x="0" y="999"/>
                    <a:pt x="729" y="2353"/>
                    <a:pt x="1814" y="2543"/>
                  </a:cubicBezTo>
                  <a:cubicBezTo>
                    <a:pt x="1819" y="2544"/>
                    <a:pt x="1825" y="2544"/>
                    <a:pt x="1830" y="2544"/>
                  </a:cubicBezTo>
                  <a:cubicBezTo>
                    <a:pt x="1909" y="2544"/>
                    <a:pt x="1934" y="2435"/>
                    <a:pt x="1851" y="2405"/>
                  </a:cubicBezTo>
                  <a:cubicBezTo>
                    <a:pt x="755" y="1992"/>
                    <a:pt x="381" y="1165"/>
                    <a:pt x="596" y="32"/>
                  </a:cubicBezTo>
                  <a:cubicBezTo>
                    <a:pt x="600" y="14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6"/>
            <p:cNvSpPr/>
            <p:nvPr/>
          </p:nvSpPr>
          <p:spPr>
            <a:xfrm>
              <a:off x="3501000" y="2245075"/>
              <a:ext cx="25750" cy="101700"/>
            </a:xfrm>
            <a:custGeom>
              <a:avLst/>
              <a:gdLst/>
              <a:ahLst/>
              <a:cxnLst/>
              <a:rect l="l" t="t" r="r" b="b"/>
              <a:pathLst>
                <a:path w="1030" h="4068" extrusionOk="0">
                  <a:moveTo>
                    <a:pt x="790" y="1"/>
                  </a:moveTo>
                  <a:cubicBezTo>
                    <a:pt x="768" y="1"/>
                    <a:pt x="748" y="14"/>
                    <a:pt x="751" y="43"/>
                  </a:cubicBezTo>
                  <a:cubicBezTo>
                    <a:pt x="794" y="611"/>
                    <a:pt x="851" y="1141"/>
                    <a:pt x="706" y="1705"/>
                  </a:cubicBezTo>
                  <a:cubicBezTo>
                    <a:pt x="612" y="2072"/>
                    <a:pt x="411" y="2401"/>
                    <a:pt x="308" y="2765"/>
                  </a:cubicBezTo>
                  <a:cubicBezTo>
                    <a:pt x="172" y="3243"/>
                    <a:pt x="193" y="3694"/>
                    <a:pt x="559" y="4055"/>
                  </a:cubicBezTo>
                  <a:cubicBezTo>
                    <a:pt x="568" y="4064"/>
                    <a:pt x="577" y="4068"/>
                    <a:pt x="586" y="4068"/>
                  </a:cubicBezTo>
                  <a:cubicBezTo>
                    <a:pt x="615" y="4068"/>
                    <a:pt x="640" y="4028"/>
                    <a:pt x="615" y="3998"/>
                  </a:cubicBezTo>
                  <a:cubicBezTo>
                    <a:pt x="0" y="3254"/>
                    <a:pt x="721" y="2383"/>
                    <a:pt x="894" y="1630"/>
                  </a:cubicBezTo>
                  <a:cubicBezTo>
                    <a:pt x="1016" y="1105"/>
                    <a:pt x="1030" y="538"/>
                    <a:pt x="836" y="31"/>
                  </a:cubicBezTo>
                  <a:cubicBezTo>
                    <a:pt x="828" y="11"/>
                    <a:pt x="808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6"/>
            <p:cNvSpPr/>
            <p:nvPr/>
          </p:nvSpPr>
          <p:spPr>
            <a:xfrm>
              <a:off x="3520100" y="2246025"/>
              <a:ext cx="298675" cy="132075"/>
            </a:xfrm>
            <a:custGeom>
              <a:avLst/>
              <a:gdLst/>
              <a:ahLst/>
              <a:cxnLst/>
              <a:rect l="l" t="t" r="r" b="b"/>
              <a:pathLst>
                <a:path w="11947" h="5283" extrusionOk="0">
                  <a:moveTo>
                    <a:pt x="56" y="0"/>
                  </a:moveTo>
                  <a:cubicBezTo>
                    <a:pt x="29" y="0"/>
                    <a:pt x="1" y="24"/>
                    <a:pt x="11" y="53"/>
                  </a:cubicBezTo>
                  <a:cubicBezTo>
                    <a:pt x="1261" y="3377"/>
                    <a:pt x="4455" y="5283"/>
                    <a:pt x="7750" y="5283"/>
                  </a:cubicBezTo>
                  <a:cubicBezTo>
                    <a:pt x="9147" y="5283"/>
                    <a:pt x="10563" y="4940"/>
                    <a:pt x="11856" y="4216"/>
                  </a:cubicBezTo>
                  <a:cubicBezTo>
                    <a:pt x="11946" y="4166"/>
                    <a:pt x="11891" y="4042"/>
                    <a:pt x="11808" y="4042"/>
                  </a:cubicBezTo>
                  <a:cubicBezTo>
                    <a:pt x="11793" y="4042"/>
                    <a:pt x="11778" y="4045"/>
                    <a:pt x="11762" y="4054"/>
                  </a:cubicBezTo>
                  <a:cubicBezTo>
                    <a:pt x="10475" y="4775"/>
                    <a:pt x="9106" y="5110"/>
                    <a:pt x="7765" y="5110"/>
                  </a:cubicBezTo>
                  <a:cubicBezTo>
                    <a:pt x="4553" y="5110"/>
                    <a:pt x="1498" y="3188"/>
                    <a:pt x="88" y="21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6"/>
            <p:cNvSpPr/>
            <p:nvPr/>
          </p:nvSpPr>
          <p:spPr>
            <a:xfrm>
              <a:off x="3815925" y="2348300"/>
              <a:ext cx="43950" cy="40250"/>
            </a:xfrm>
            <a:custGeom>
              <a:avLst/>
              <a:gdLst/>
              <a:ahLst/>
              <a:cxnLst/>
              <a:rect l="l" t="t" r="r" b="b"/>
              <a:pathLst>
                <a:path w="1758" h="1610" extrusionOk="0">
                  <a:moveTo>
                    <a:pt x="274" y="1"/>
                  </a:moveTo>
                  <a:cubicBezTo>
                    <a:pt x="187" y="1"/>
                    <a:pt x="102" y="11"/>
                    <a:pt x="18" y="35"/>
                  </a:cubicBezTo>
                  <a:lnTo>
                    <a:pt x="18" y="33"/>
                  </a:lnTo>
                  <a:cubicBezTo>
                    <a:pt x="3" y="38"/>
                    <a:pt x="0" y="64"/>
                    <a:pt x="18" y="66"/>
                  </a:cubicBezTo>
                  <a:cubicBezTo>
                    <a:pt x="415" y="130"/>
                    <a:pt x="795" y="203"/>
                    <a:pt x="1091" y="504"/>
                  </a:cubicBezTo>
                  <a:cubicBezTo>
                    <a:pt x="1407" y="824"/>
                    <a:pt x="1406" y="1176"/>
                    <a:pt x="1524" y="1576"/>
                  </a:cubicBezTo>
                  <a:cubicBezTo>
                    <a:pt x="1530" y="1599"/>
                    <a:pt x="1548" y="1610"/>
                    <a:pt x="1567" y="1610"/>
                  </a:cubicBezTo>
                  <a:cubicBezTo>
                    <a:pt x="1586" y="1610"/>
                    <a:pt x="1606" y="1598"/>
                    <a:pt x="1614" y="1576"/>
                  </a:cubicBezTo>
                  <a:cubicBezTo>
                    <a:pt x="1758" y="1183"/>
                    <a:pt x="1477" y="667"/>
                    <a:pt x="1197" y="398"/>
                  </a:cubicBezTo>
                  <a:cubicBezTo>
                    <a:pt x="957" y="168"/>
                    <a:pt x="613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6"/>
            <p:cNvSpPr/>
            <p:nvPr/>
          </p:nvSpPr>
          <p:spPr>
            <a:xfrm>
              <a:off x="3853750" y="2374725"/>
              <a:ext cx="11700" cy="13575"/>
            </a:xfrm>
            <a:custGeom>
              <a:avLst/>
              <a:gdLst/>
              <a:ahLst/>
              <a:cxnLst/>
              <a:rect l="l" t="t" r="r" b="b"/>
              <a:pathLst>
                <a:path w="468" h="543" extrusionOk="0">
                  <a:moveTo>
                    <a:pt x="422" y="1"/>
                  </a:moveTo>
                  <a:cubicBezTo>
                    <a:pt x="416" y="1"/>
                    <a:pt x="409" y="2"/>
                    <a:pt x="403" y="6"/>
                  </a:cubicBezTo>
                  <a:cubicBezTo>
                    <a:pt x="307" y="60"/>
                    <a:pt x="245" y="163"/>
                    <a:pt x="177" y="248"/>
                  </a:cubicBezTo>
                  <a:cubicBezTo>
                    <a:pt x="115" y="328"/>
                    <a:pt x="41" y="405"/>
                    <a:pt x="8" y="503"/>
                  </a:cubicBezTo>
                  <a:cubicBezTo>
                    <a:pt x="1" y="525"/>
                    <a:pt x="20" y="543"/>
                    <a:pt x="39" y="543"/>
                  </a:cubicBezTo>
                  <a:cubicBezTo>
                    <a:pt x="44" y="543"/>
                    <a:pt x="50" y="542"/>
                    <a:pt x="54" y="539"/>
                  </a:cubicBezTo>
                  <a:cubicBezTo>
                    <a:pt x="149" y="484"/>
                    <a:pt x="214" y="385"/>
                    <a:pt x="283" y="303"/>
                  </a:cubicBezTo>
                  <a:cubicBezTo>
                    <a:pt x="349" y="224"/>
                    <a:pt x="428" y="149"/>
                    <a:pt x="460" y="49"/>
                  </a:cubicBezTo>
                  <a:cubicBezTo>
                    <a:pt x="467" y="23"/>
                    <a:pt x="445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6"/>
            <p:cNvSpPr/>
            <p:nvPr/>
          </p:nvSpPr>
          <p:spPr>
            <a:xfrm>
              <a:off x="3861825" y="2374350"/>
              <a:ext cx="54675" cy="43850"/>
            </a:xfrm>
            <a:custGeom>
              <a:avLst/>
              <a:gdLst/>
              <a:ahLst/>
              <a:cxnLst/>
              <a:rect l="l" t="t" r="r" b="b"/>
              <a:pathLst>
                <a:path w="2187" h="1754" extrusionOk="0">
                  <a:moveTo>
                    <a:pt x="87" y="1"/>
                  </a:moveTo>
                  <a:cubicBezTo>
                    <a:pt x="70" y="1"/>
                    <a:pt x="55" y="10"/>
                    <a:pt x="51" y="33"/>
                  </a:cubicBezTo>
                  <a:cubicBezTo>
                    <a:pt x="0" y="397"/>
                    <a:pt x="303" y="590"/>
                    <a:pt x="618" y="683"/>
                  </a:cubicBezTo>
                  <a:cubicBezTo>
                    <a:pt x="923" y="772"/>
                    <a:pt x="1202" y="809"/>
                    <a:pt x="1471" y="996"/>
                  </a:cubicBezTo>
                  <a:cubicBezTo>
                    <a:pt x="1746" y="1188"/>
                    <a:pt x="1912" y="1458"/>
                    <a:pt x="2094" y="1731"/>
                  </a:cubicBezTo>
                  <a:cubicBezTo>
                    <a:pt x="2104" y="1747"/>
                    <a:pt x="2119" y="1754"/>
                    <a:pt x="2133" y="1754"/>
                  </a:cubicBezTo>
                  <a:cubicBezTo>
                    <a:pt x="2160" y="1754"/>
                    <a:pt x="2186" y="1730"/>
                    <a:pt x="2179" y="1696"/>
                  </a:cubicBezTo>
                  <a:cubicBezTo>
                    <a:pt x="2103" y="1342"/>
                    <a:pt x="1849" y="1055"/>
                    <a:pt x="1554" y="855"/>
                  </a:cubicBezTo>
                  <a:cubicBezTo>
                    <a:pt x="1392" y="746"/>
                    <a:pt x="1214" y="664"/>
                    <a:pt x="1026" y="613"/>
                  </a:cubicBezTo>
                  <a:cubicBezTo>
                    <a:pt x="678" y="519"/>
                    <a:pt x="173" y="541"/>
                    <a:pt x="137" y="44"/>
                  </a:cubicBezTo>
                  <a:cubicBezTo>
                    <a:pt x="135" y="18"/>
                    <a:pt x="110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6"/>
            <p:cNvSpPr/>
            <p:nvPr/>
          </p:nvSpPr>
          <p:spPr>
            <a:xfrm>
              <a:off x="3904600" y="2345875"/>
              <a:ext cx="19900" cy="69375"/>
            </a:xfrm>
            <a:custGeom>
              <a:avLst/>
              <a:gdLst/>
              <a:ahLst/>
              <a:cxnLst/>
              <a:rect l="l" t="t" r="r" b="b"/>
              <a:pathLst>
                <a:path w="796" h="2775" extrusionOk="0">
                  <a:moveTo>
                    <a:pt x="45" y="1"/>
                  </a:moveTo>
                  <a:cubicBezTo>
                    <a:pt x="22" y="1"/>
                    <a:pt x="1" y="33"/>
                    <a:pt x="12" y="59"/>
                  </a:cubicBezTo>
                  <a:cubicBezTo>
                    <a:pt x="223" y="553"/>
                    <a:pt x="439" y="992"/>
                    <a:pt x="495" y="1533"/>
                  </a:cubicBezTo>
                  <a:cubicBezTo>
                    <a:pt x="539" y="1950"/>
                    <a:pt x="473" y="2344"/>
                    <a:pt x="425" y="2758"/>
                  </a:cubicBezTo>
                  <a:cubicBezTo>
                    <a:pt x="424" y="2769"/>
                    <a:pt x="431" y="2774"/>
                    <a:pt x="440" y="2774"/>
                  </a:cubicBezTo>
                  <a:cubicBezTo>
                    <a:pt x="447" y="2774"/>
                    <a:pt x="454" y="2770"/>
                    <a:pt x="457" y="2763"/>
                  </a:cubicBezTo>
                  <a:cubicBezTo>
                    <a:pt x="796" y="1932"/>
                    <a:pt x="638" y="715"/>
                    <a:pt x="69" y="14"/>
                  </a:cubicBezTo>
                  <a:cubicBezTo>
                    <a:pt x="62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6"/>
            <p:cNvSpPr/>
            <p:nvPr/>
          </p:nvSpPr>
          <p:spPr>
            <a:xfrm>
              <a:off x="3905925" y="2340100"/>
              <a:ext cx="26300" cy="10050"/>
            </a:xfrm>
            <a:custGeom>
              <a:avLst/>
              <a:gdLst/>
              <a:ahLst/>
              <a:cxnLst/>
              <a:rect l="l" t="t" r="r" b="b"/>
              <a:pathLst>
                <a:path w="1052" h="402" extrusionOk="0">
                  <a:moveTo>
                    <a:pt x="973" y="0"/>
                  </a:moveTo>
                  <a:cubicBezTo>
                    <a:pt x="962" y="0"/>
                    <a:pt x="951" y="3"/>
                    <a:pt x="939" y="10"/>
                  </a:cubicBezTo>
                  <a:cubicBezTo>
                    <a:pt x="794" y="93"/>
                    <a:pt x="679" y="194"/>
                    <a:pt x="516" y="245"/>
                  </a:cubicBezTo>
                  <a:cubicBezTo>
                    <a:pt x="369" y="291"/>
                    <a:pt x="200" y="311"/>
                    <a:pt x="46" y="311"/>
                  </a:cubicBezTo>
                  <a:cubicBezTo>
                    <a:pt x="42" y="311"/>
                    <a:pt x="38" y="311"/>
                    <a:pt x="34" y="311"/>
                  </a:cubicBezTo>
                  <a:cubicBezTo>
                    <a:pt x="4" y="311"/>
                    <a:pt x="0" y="352"/>
                    <a:pt x="26" y="360"/>
                  </a:cubicBezTo>
                  <a:cubicBezTo>
                    <a:pt x="115" y="387"/>
                    <a:pt x="215" y="401"/>
                    <a:pt x="318" y="401"/>
                  </a:cubicBezTo>
                  <a:cubicBezTo>
                    <a:pt x="581" y="401"/>
                    <a:pt x="860" y="309"/>
                    <a:pt x="1016" y="110"/>
                  </a:cubicBezTo>
                  <a:cubicBezTo>
                    <a:pt x="1051" y="65"/>
                    <a:pt x="1021" y="0"/>
                    <a:pt x="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6"/>
            <p:cNvSpPr/>
            <p:nvPr/>
          </p:nvSpPr>
          <p:spPr>
            <a:xfrm>
              <a:off x="3892400" y="2310050"/>
              <a:ext cx="40650" cy="32775"/>
            </a:xfrm>
            <a:custGeom>
              <a:avLst/>
              <a:gdLst/>
              <a:ahLst/>
              <a:cxnLst/>
              <a:rect l="l" t="t" r="r" b="b"/>
              <a:pathLst>
                <a:path w="1626" h="1311" extrusionOk="0">
                  <a:moveTo>
                    <a:pt x="57" y="1"/>
                  </a:moveTo>
                  <a:cubicBezTo>
                    <a:pt x="29" y="1"/>
                    <a:pt x="0" y="27"/>
                    <a:pt x="9" y="60"/>
                  </a:cubicBezTo>
                  <a:cubicBezTo>
                    <a:pt x="182" y="755"/>
                    <a:pt x="845" y="1220"/>
                    <a:pt x="1528" y="1310"/>
                  </a:cubicBezTo>
                  <a:lnTo>
                    <a:pt x="1528" y="1309"/>
                  </a:lnTo>
                  <a:cubicBezTo>
                    <a:pt x="1532" y="1310"/>
                    <a:pt x="1535" y="1310"/>
                    <a:pt x="1538" y="1310"/>
                  </a:cubicBezTo>
                  <a:cubicBezTo>
                    <a:pt x="1612" y="1310"/>
                    <a:pt x="1626" y="1179"/>
                    <a:pt x="1548" y="1166"/>
                  </a:cubicBezTo>
                  <a:cubicBezTo>
                    <a:pt x="874" y="1047"/>
                    <a:pt x="408" y="611"/>
                    <a:pt x="94" y="24"/>
                  </a:cubicBezTo>
                  <a:cubicBezTo>
                    <a:pt x="86" y="8"/>
                    <a:pt x="72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6"/>
            <p:cNvSpPr/>
            <p:nvPr/>
          </p:nvSpPr>
          <p:spPr>
            <a:xfrm>
              <a:off x="3889525" y="2274375"/>
              <a:ext cx="48825" cy="38975"/>
            </a:xfrm>
            <a:custGeom>
              <a:avLst/>
              <a:gdLst/>
              <a:ahLst/>
              <a:cxnLst/>
              <a:rect l="l" t="t" r="r" b="b"/>
              <a:pathLst>
                <a:path w="1953" h="1559" extrusionOk="0">
                  <a:moveTo>
                    <a:pt x="1760" y="0"/>
                  </a:moveTo>
                  <a:cubicBezTo>
                    <a:pt x="1508" y="0"/>
                    <a:pt x="1294" y="177"/>
                    <a:pt x="1137" y="380"/>
                  </a:cubicBezTo>
                  <a:cubicBezTo>
                    <a:pt x="802" y="811"/>
                    <a:pt x="707" y="1396"/>
                    <a:pt x="62" y="1454"/>
                  </a:cubicBezTo>
                  <a:lnTo>
                    <a:pt x="62" y="1455"/>
                  </a:lnTo>
                  <a:cubicBezTo>
                    <a:pt x="16" y="1459"/>
                    <a:pt x="1" y="1527"/>
                    <a:pt x="52" y="1540"/>
                  </a:cubicBezTo>
                  <a:cubicBezTo>
                    <a:pt x="100" y="1552"/>
                    <a:pt x="147" y="1558"/>
                    <a:pt x="193" y="1558"/>
                  </a:cubicBezTo>
                  <a:cubicBezTo>
                    <a:pt x="445" y="1558"/>
                    <a:pt x="662" y="1390"/>
                    <a:pt x="823" y="1188"/>
                  </a:cubicBezTo>
                  <a:cubicBezTo>
                    <a:pt x="1170" y="751"/>
                    <a:pt x="1268" y="214"/>
                    <a:pt x="1902" y="115"/>
                  </a:cubicBezTo>
                  <a:cubicBezTo>
                    <a:pt x="1953" y="108"/>
                    <a:pt x="1947" y="31"/>
                    <a:pt x="1902" y="19"/>
                  </a:cubicBezTo>
                  <a:cubicBezTo>
                    <a:pt x="1853" y="6"/>
                    <a:pt x="1806" y="0"/>
                    <a:pt x="1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36"/>
            <p:cNvSpPr/>
            <p:nvPr/>
          </p:nvSpPr>
          <p:spPr>
            <a:xfrm>
              <a:off x="3894300" y="2264350"/>
              <a:ext cx="44825" cy="13425"/>
            </a:xfrm>
            <a:custGeom>
              <a:avLst/>
              <a:gdLst/>
              <a:ahLst/>
              <a:cxnLst/>
              <a:rect l="l" t="t" r="r" b="b"/>
              <a:pathLst>
                <a:path w="1793" h="537" extrusionOk="0">
                  <a:moveTo>
                    <a:pt x="611" y="1"/>
                  </a:moveTo>
                  <a:cubicBezTo>
                    <a:pt x="399" y="1"/>
                    <a:pt x="198" y="48"/>
                    <a:pt x="43" y="158"/>
                  </a:cubicBezTo>
                  <a:cubicBezTo>
                    <a:pt x="0" y="189"/>
                    <a:pt x="13" y="260"/>
                    <a:pt x="71" y="261"/>
                  </a:cubicBezTo>
                  <a:cubicBezTo>
                    <a:pt x="77" y="261"/>
                    <a:pt x="82" y="261"/>
                    <a:pt x="88" y="261"/>
                  </a:cubicBezTo>
                  <a:cubicBezTo>
                    <a:pt x="299" y="261"/>
                    <a:pt x="499" y="213"/>
                    <a:pt x="709" y="213"/>
                  </a:cubicBezTo>
                  <a:cubicBezTo>
                    <a:pt x="759" y="213"/>
                    <a:pt x="809" y="215"/>
                    <a:pt x="860" y="222"/>
                  </a:cubicBezTo>
                  <a:cubicBezTo>
                    <a:pt x="1164" y="261"/>
                    <a:pt x="1408" y="389"/>
                    <a:pt x="1674" y="529"/>
                  </a:cubicBezTo>
                  <a:cubicBezTo>
                    <a:pt x="1684" y="534"/>
                    <a:pt x="1694" y="537"/>
                    <a:pt x="1704" y="537"/>
                  </a:cubicBezTo>
                  <a:cubicBezTo>
                    <a:pt x="1754" y="537"/>
                    <a:pt x="1792" y="475"/>
                    <a:pt x="1750" y="433"/>
                  </a:cubicBezTo>
                  <a:cubicBezTo>
                    <a:pt x="1499" y="186"/>
                    <a:pt x="1032" y="1"/>
                    <a:pt x="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36"/>
            <p:cNvSpPr/>
            <p:nvPr/>
          </p:nvSpPr>
          <p:spPr>
            <a:xfrm>
              <a:off x="3884725" y="2205150"/>
              <a:ext cx="20400" cy="65825"/>
            </a:xfrm>
            <a:custGeom>
              <a:avLst/>
              <a:gdLst/>
              <a:ahLst/>
              <a:cxnLst/>
              <a:rect l="l" t="t" r="r" b="b"/>
              <a:pathLst>
                <a:path w="816" h="2633" extrusionOk="0">
                  <a:moveTo>
                    <a:pt x="62" y="1"/>
                  </a:moveTo>
                  <a:cubicBezTo>
                    <a:pt x="32" y="1"/>
                    <a:pt x="1" y="30"/>
                    <a:pt x="12" y="62"/>
                  </a:cubicBezTo>
                  <a:cubicBezTo>
                    <a:pt x="156" y="451"/>
                    <a:pt x="344" y="808"/>
                    <a:pt x="430" y="1218"/>
                  </a:cubicBezTo>
                  <a:cubicBezTo>
                    <a:pt x="528" y="1686"/>
                    <a:pt x="486" y="2121"/>
                    <a:pt x="473" y="2591"/>
                  </a:cubicBezTo>
                  <a:cubicBezTo>
                    <a:pt x="472" y="2619"/>
                    <a:pt x="493" y="2633"/>
                    <a:pt x="515" y="2633"/>
                  </a:cubicBezTo>
                  <a:cubicBezTo>
                    <a:pt x="533" y="2633"/>
                    <a:pt x="552" y="2623"/>
                    <a:pt x="558" y="2602"/>
                  </a:cubicBezTo>
                  <a:cubicBezTo>
                    <a:pt x="816" y="1815"/>
                    <a:pt x="634" y="655"/>
                    <a:pt x="93" y="16"/>
                  </a:cubicBezTo>
                  <a:cubicBezTo>
                    <a:pt x="85" y="5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6"/>
            <p:cNvSpPr/>
            <p:nvPr/>
          </p:nvSpPr>
          <p:spPr>
            <a:xfrm>
              <a:off x="3851500" y="2204650"/>
              <a:ext cx="39100" cy="58300"/>
            </a:xfrm>
            <a:custGeom>
              <a:avLst/>
              <a:gdLst/>
              <a:ahLst/>
              <a:cxnLst/>
              <a:rect l="l" t="t" r="r" b="b"/>
              <a:pathLst>
                <a:path w="1564" h="2332" extrusionOk="0">
                  <a:moveTo>
                    <a:pt x="1359" y="1"/>
                  </a:moveTo>
                  <a:cubicBezTo>
                    <a:pt x="1339" y="1"/>
                    <a:pt x="1319" y="19"/>
                    <a:pt x="1325" y="43"/>
                  </a:cubicBezTo>
                  <a:cubicBezTo>
                    <a:pt x="1422" y="481"/>
                    <a:pt x="586" y="932"/>
                    <a:pt x="352" y="1262"/>
                  </a:cubicBezTo>
                  <a:cubicBezTo>
                    <a:pt x="144" y="1554"/>
                    <a:pt x="0" y="1907"/>
                    <a:pt x="4" y="2266"/>
                  </a:cubicBezTo>
                  <a:cubicBezTo>
                    <a:pt x="4" y="2309"/>
                    <a:pt x="38" y="2332"/>
                    <a:pt x="71" y="2332"/>
                  </a:cubicBezTo>
                  <a:cubicBezTo>
                    <a:pt x="99" y="2332"/>
                    <a:pt x="126" y="2317"/>
                    <a:pt x="136" y="2285"/>
                  </a:cubicBezTo>
                  <a:cubicBezTo>
                    <a:pt x="219" y="1997"/>
                    <a:pt x="287" y="1725"/>
                    <a:pt x="444" y="1466"/>
                  </a:cubicBezTo>
                  <a:cubicBezTo>
                    <a:pt x="633" y="1155"/>
                    <a:pt x="868" y="995"/>
                    <a:pt x="1137" y="763"/>
                  </a:cubicBezTo>
                  <a:cubicBezTo>
                    <a:pt x="1374" y="562"/>
                    <a:pt x="1564" y="318"/>
                    <a:pt x="1386" y="17"/>
                  </a:cubicBezTo>
                  <a:cubicBezTo>
                    <a:pt x="1379" y="6"/>
                    <a:pt x="1369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6"/>
            <p:cNvSpPr/>
            <p:nvPr/>
          </p:nvSpPr>
          <p:spPr>
            <a:xfrm>
              <a:off x="3667775" y="2148450"/>
              <a:ext cx="197850" cy="130300"/>
            </a:xfrm>
            <a:custGeom>
              <a:avLst/>
              <a:gdLst/>
              <a:ahLst/>
              <a:cxnLst/>
              <a:rect l="l" t="t" r="r" b="b"/>
              <a:pathLst>
                <a:path w="7914" h="5212" extrusionOk="0">
                  <a:moveTo>
                    <a:pt x="2756" y="0"/>
                  </a:moveTo>
                  <a:cubicBezTo>
                    <a:pt x="1828" y="0"/>
                    <a:pt x="893" y="217"/>
                    <a:pt x="54" y="606"/>
                  </a:cubicBezTo>
                  <a:cubicBezTo>
                    <a:pt x="0" y="631"/>
                    <a:pt x="30" y="713"/>
                    <a:pt x="80" y="713"/>
                  </a:cubicBezTo>
                  <a:cubicBezTo>
                    <a:pt x="86" y="713"/>
                    <a:pt x="91" y="712"/>
                    <a:pt x="97" y="710"/>
                  </a:cubicBezTo>
                  <a:cubicBezTo>
                    <a:pt x="994" y="392"/>
                    <a:pt x="1923" y="173"/>
                    <a:pt x="2844" y="173"/>
                  </a:cubicBezTo>
                  <a:cubicBezTo>
                    <a:pt x="3647" y="173"/>
                    <a:pt x="4444" y="340"/>
                    <a:pt x="5206" y="750"/>
                  </a:cubicBezTo>
                  <a:cubicBezTo>
                    <a:pt x="6852" y="1636"/>
                    <a:pt x="7592" y="3351"/>
                    <a:pt x="7211" y="5154"/>
                  </a:cubicBezTo>
                  <a:cubicBezTo>
                    <a:pt x="7204" y="5190"/>
                    <a:pt x="7230" y="5212"/>
                    <a:pt x="7257" y="5212"/>
                  </a:cubicBezTo>
                  <a:cubicBezTo>
                    <a:pt x="7275" y="5212"/>
                    <a:pt x="7293" y="5202"/>
                    <a:pt x="7302" y="5179"/>
                  </a:cubicBezTo>
                  <a:cubicBezTo>
                    <a:pt x="7914" y="3523"/>
                    <a:pt x="6989" y="1692"/>
                    <a:pt x="5572" y="787"/>
                  </a:cubicBezTo>
                  <a:cubicBezTo>
                    <a:pt x="4724" y="245"/>
                    <a:pt x="3744" y="0"/>
                    <a:pt x="2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6"/>
            <p:cNvSpPr/>
            <p:nvPr/>
          </p:nvSpPr>
          <p:spPr>
            <a:xfrm>
              <a:off x="3639525" y="2192925"/>
              <a:ext cx="30425" cy="6575"/>
            </a:xfrm>
            <a:custGeom>
              <a:avLst/>
              <a:gdLst/>
              <a:ahLst/>
              <a:cxnLst/>
              <a:rect l="l" t="t" r="r" b="b"/>
              <a:pathLst>
                <a:path w="1217" h="263" extrusionOk="0">
                  <a:moveTo>
                    <a:pt x="1140" y="0"/>
                  </a:moveTo>
                  <a:cubicBezTo>
                    <a:pt x="1137" y="0"/>
                    <a:pt x="1134" y="0"/>
                    <a:pt x="1131" y="1"/>
                  </a:cubicBezTo>
                  <a:cubicBezTo>
                    <a:pt x="958" y="22"/>
                    <a:pt x="787" y="64"/>
                    <a:pt x="612" y="84"/>
                  </a:cubicBezTo>
                  <a:cubicBezTo>
                    <a:pt x="437" y="103"/>
                    <a:pt x="260" y="90"/>
                    <a:pt x="85" y="108"/>
                  </a:cubicBezTo>
                  <a:cubicBezTo>
                    <a:pt x="23" y="114"/>
                    <a:pt x="1" y="207"/>
                    <a:pt x="69" y="222"/>
                  </a:cubicBezTo>
                  <a:cubicBezTo>
                    <a:pt x="184" y="249"/>
                    <a:pt x="313" y="262"/>
                    <a:pt x="445" y="262"/>
                  </a:cubicBezTo>
                  <a:cubicBezTo>
                    <a:pt x="690" y="262"/>
                    <a:pt x="947" y="218"/>
                    <a:pt x="1150" y="139"/>
                  </a:cubicBezTo>
                  <a:cubicBezTo>
                    <a:pt x="1215" y="113"/>
                    <a:pt x="1216" y="0"/>
                    <a:pt x="1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6"/>
            <p:cNvSpPr/>
            <p:nvPr/>
          </p:nvSpPr>
          <p:spPr>
            <a:xfrm>
              <a:off x="3641550" y="2166150"/>
              <a:ext cx="57300" cy="116725"/>
            </a:xfrm>
            <a:custGeom>
              <a:avLst/>
              <a:gdLst/>
              <a:ahLst/>
              <a:cxnLst/>
              <a:rect l="l" t="t" r="r" b="b"/>
              <a:pathLst>
                <a:path w="2292" h="4669" extrusionOk="0">
                  <a:moveTo>
                    <a:pt x="2267" y="0"/>
                  </a:moveTo>
                  <a:cubicBezTo>
                    <a:pt x="2264" y="0"/>
                    <a:pt x="2261" y="1"/>
                    <a:pt x="2259" y="2"/>
                  </a:cubicBezTo>
                  <a:cubicBezTo>
                    <a:pt x="647" y="829"/>
                    <a:pt x="1" y="3056"/>
                    <a:pt x="780" y="4658"/>
                  </a:cubicBezTo>
                  <a:cubicBezTo>
                    <a:pt x="783" y="4665"/>
                    <a:pt x="789" y="4668"/>
                    <a:pt x="796" y="4668"/>
                  </a:cubicBezTo>
                  <a:cubicBezTo>
                    <a:pt x="808" y="4668"/>
                    <a:pt x="821" y="4657"/>
                    <a:pt x="816" y="4643"/>
                  </a:cubicBezTo>
                  <a:cubicBezTo>
                    <a:pt x="283" y="2756"/>
                    <a:pt x="808" y="1277"/>
                    <a:pt x="2279" y="28"/>
                  </a:cubicBezTo>
                  <a:cubicBezTo>
                    <a:pt x="2292" y="17"/>
                    <a:pt x="2280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6"/>
            <p:cNvSpPr/>
            <p:nvPr/>
          </p:nvSpPr>
          <p:spPr>
            <a:xfrm>
              <a:off x="3657625" y="2202025"/>
              <a:ext cx="41400" cy="80775"/>
            </a:xfrm>
            <a:custGeom>
              <a:avLst/>
              <a:gdLst/>
              <a:ahLst/>
              <a:cxnLst/>
              <a:rect l="l" t="t" r="r" b="b"/>
              <a:pathLst>
                <a:path w="1656" h="3231" extrusionOk="0">
                  <a:moveTo>
                    <a:pt x="1607" y="1"/>
                  </a:moveTo>
                  <a:cubicBezTo>
                    <a:pt x="1588" y="1"/>
                    <a:pt x="1571" y="11"/>
                    <a:pt x="1567" y="33"/>
                  </a:cubicBezTo>
                  <a:cubicBezTo>
                    <a:pt x="1412" y="902"/>
                    <a:pt x="1377" y="1812"/>
                    <a:pt x="625" y="2406"/>
                  </a:cubicBezTo>
                  <a:cubicBezTo>
                    <a:pt x="333" y="2637"/>
                    <a:pt x="0" y="2795"/>
                    <a:pt x="68" y="3208"/>
                  </a:cubicBezTo>
                  <a:cubicBezTo>
                    <a:pt x="71" y="3223"/>
                    <a:pt x="85" y="3231"/>
                    <a:pt x="99" y="3231"/>
                  </a:cubicBezTo>
                  <a:cubicBezTo>
                    <a:pt x="113" y="3231"/>
                    <a:pt x="127" y="3223"/>
                    <a:pt x="130" y="3208"/>
                  </a:cubicBezTo>
                  <a:cubicBezTo>
                    <a:pt x="207" y="2744"/>
                    <a:pt x="643" y="2633"/>
                    <a:pt x="930" y="2341"/>
                  </a:cubicBezTo>
                  <a:cubicBezTo>
                    <a:pt x="1092" y="2176"/>
                    <a:pt x="1222" y="1982"/>
                    <a:pt x="1324" y="1773"/>
                  </a:cubicBezTo>
                  <a:cubicBezTo>
                    <a:pt x="1579" y="1250"/>
                    <a:pt x="1655" y="622"/>
                    <a:pt x="1656" y="45"/>
                  </a:cubicBezTo>
                  <a:cubicBezTo>
                    <a:pt x="1656" y="17"/>
                    <a:pt x="1630" y="1"/>
                    <a:pt x="1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6"/>
            <p:cNvSpPr/>
            <p:nvPr/>
          </p:nvSpPr>
          <p:spPr>
            <a:xfrm>
              <a:off x="3680775" y="2256650"/>
              <a:ext cx="68200" cy="23325"/>
            </a:xfrm>
            <a:custGeom>
              <a:avLst/>
              <a:gdLst/>
              <a:ahLst/>
              <a:cxnLst/>
              <a:rect l="l" t="t" r="r" b="b"/>
              <a:pathLst>
                <a:path w="2728" h="933" extrusionOk="0">
                  <a:moveTo>
                    <a:pt x="55" y="0"/>
                  </a:moveTo>
                  <a:cubicBezTo>
                    <a:pt x="27" y="0"/>
                    <a:pt x="1" y="36"/>
                    <a:pt x="19" y="62"/>
                  </a:cubicBezTo>
                  <a:cubicBezTo>
                    <a:pt x="381" y="561"/>
                    <a:pt x="1164" y="932"/>
                    <a:pt x="1868" y="932"/>
                  </a:cubicBezTo>
                  <a:cubicBezTo>
                    <a:pt x="2171" y="932"/>
                    <a:pt x="2459" y="864"/>
                    <a:pt x="2693" y="707"/>
                  </a:cubicBezTo>
                  <a:cubicBezTo>
                    <a:pt x="2727" y="685"/>
                    <a:pt x="2719" y="623"/>
                    <a:pt x="2673" y="623"/>
                  </a:cubicBezTo>
                  <a:cubicBezTo>
                    <a:pt x="2672" y="623"/>
                    <a:pt x="2671" y="623"/>
                    <a:pt x="2671" y="623"/>
                  </a:cubicBezTo>
                  <a:cubicBezTo>
                    <a:pt x="2339" y="642"/>
                    <a:pt x="2044" y="702"/>
                    <a:pt x="1733" y="702"/>
                  </a:cubicBezTo>
                  <a:cubicBezTo>
                    <a:pt x="1591" y="702"/>
                    <a:pt x="1446" y="690"/>
                    <a:pt x="1293" y="656"/>
                  </a:cubicBezTo>
                  <a:cubicBezTo>
                    <a:pt x="817" y="549"/>
                    <a:pt x="456" y="293"/>
                    <a:pt x="74" y="7"/>
                  </a:cubicBezTo>
                  <a:cubicBezTo>
                    <a:pt x="68" y="2"/>
                    <a:pt x="62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6"/>
            <p:cNvSpPr/>
            <p:nvPr/>
          </p:nvSpPr>
          <p:spPr>
            <a:xfrm>
              <a:off x="3703100" y="2205700"/>
              <a:ext cx="46300" cy="69000"/>
            </a:xfrm>
            <a:custGeom>
              <a:avLst/>
              <a:gdLst/>
              <a:ahLst/>
              <a:cxnLst/>
              <a:rect l="l" t="t" r="r" b="b"/>
              <a:pathLst>
                <a:path w="1852" h="2760" extrusionOk="0">
                  <a:moveTo>
                    <a:pt x="1111" y="1"/>
                  </a:moveTo>
                  <a:cubicBezTo>
                    <a:pt x="1100" y="1"/>
                    <a:pt x="1088" y="4"/>
                    <a:pt x="1076" y="13"/>
                  </a:cubicBezTo>
                  <a:cubicBezTo>
                    <a:pt x="0" y="776"/>
                    <a:pt x="1052" y="2122"/>
                    <a:pt x="1693" y="2738"/>
                  </a:cubicBezTo>
                  <a:cubicBezTo>
                    <a:pt x="1709" y="2753"/>
                    <a:pt x="1727" y="2760"/>
                    <a:pt x="1744" y="2760"/>
                  </a:cubicBezTo>
                  <a:cubicBezTo>
                    <a:pt x="1802" y="2760"/>
                    <a:pt x="1852" y="2685"/>
                    <a:pt x="1799" y="2632"/>
                  </a:cubicBezTo>
                  <a:cubicBezTo>
                    <a:pt x="1136" y="1953"/>
                    <a:pt x="383" y="1014"/>
                    <a:pt x="1157" y="118"/>
                  </a:cubicBezTo>
                  <a:cubicBezTo>
                    <a:pt x="1195" y="74"/>
                    <a:pt x="1160" y="1"/>
                    <a:pt x="1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6"/>
            <p:cNvSpPr/>
            <p:nvPr/>
          </p:nvSpPr>
          <p:spPr>
            <a:xfrm>
              <a:off x="3726900" y="2180075"/>
              <a:ext cx="85150" cy="48650"/>
            </a:xfrm>
            <a:custGeom>
              <a:avLst/>
              <a:gdLst/>
              <a:ahLst/>
              <a:cxnLst/>
              <a:rect l="l" t="t" r="r" b="b"/>
              <a:pathLst>
                <a:path w="3406" h="1946" extrusionOk="0">
                  <a:moveTo>
                    <a:pt x="1688" y="0"/>
                  </a:moveTo>
                  <a:cubicBezTo>
                    <a:pt x="1632" y="0"/>
                    <a:pt x="1574" y="3"/>
                    <a:pt x="1516" y="10"/>
                  </a:cubicBezTo>
                  <a:cubicBezTo>
                    <a:pt x="1085" y="55"/>
                    <a:pt x="705" y="289"/>
                    <a:pt x="488" y="667"/>
                  </a:cubicBezTo>
                  <a:cubicBezTo>
                    <a:pt x="387" y="846"/>
                    <a:pt x="374" y="1027"/>
                    <a:pt x="319" y="1221"/>
                  </a:cubicBezTo>
                  <a:cubicBezTo>
                    <a:pt x="286" y="1335"/>
                    <a:pt x="298" y="1387"/>
                    <a:pt x="281" y="1387"/>
                  </a:cubicBezTo>
                  <a:cubicBezTo>
                    <a:pt x="262" y="1387"/>
                    <a:pt x="211" y="1329"/>
                    <a:pt x="40" y="1224"/>
                  </a:cubicBezTo>
                  <a:cubicBezTo>
                    <a:pt x="36" y="1221"/>
                    <a:pt x="32" y="1220"/>
                    <a:pt x="28" y="1220"/>
                  </a:cubicBezTo>
                  <a:cubicBezTo>
                    <a:pt x="11" y="1220"/>
                    <a:pt x="0" y="1244"/>
                    <a:pt x="13" y="1259"/>
                  </a:cubicBezTo>
                  <a:cubicBezTo>
                    <a:pt x="119" y="1396"/>
                    <a:pt x="240" y="1519"/>
                    <a:pt x="377" y="1627"/>
                  </a:cubicBezTo>
                  <a:cubicBezTo>
                    <a:pt x="392" y="1640"/>
                    <a:pt x="408" y="1646"/>
                    <a:pt x="423" y="1646"/>
                  </a:cubicBezTo>
                  <a:cubicBezTo>
                    <a:pt x="463" y="1646"/>
                    <a:pt x="499" y="1609"/>
                    <a:pt x="490" y="1560"/>
                  </a:cubicBezTo>
                  <a:cubicBezTo>
                    <a:pt x="342" y="744"/>
                    <a:pt x="970" y="179"/>
                    <a:pt x="1689" y="179"/>
                  </a:cubicBezTo>
                  <a:cubicBezTo>
                    <a:pt x="1832" y="179"/>
                    <a:pt x="1978" y="201"/>
                    <a:pt x="2123" y="249"/>
                  </a:cubicBezTo>
                  <a:cubicBezTo>
                    <a:pt x="2851" y="488"/>
                    <a:pt x="3146" y="1195"/>
                    <a:pt x="3249" y="1889"/>
                  </a:cubicBezTo>
                  <a:cubicBezTo>
                    <a:pt x="3255" y="1928"/>
                    <a:pt x="3286" y="1945"/>
                    <a:pt x="3319" y="1945"/>
                  </a:cubicBezTo>
                  <a:cubicBezTo>
                    <a:pt x="3361" y="1945"/>
                    <a:pt x="3406" y="1917"/>
                    <a:pt x="3404" y="1868"/>
                  </a:cubicBezTo>
                  <a:cubicBezTo>
                    <a:pt x="3355" y="922"/>
                    <a:pt x="2679" y="0"/>
                    <a:pt x="1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6"/>
            <p:cNvSpPr/>
            <p:nvPr/>
          </p:nvSpPr>
          <p:spPr>
            <a:xfrm>
              <a:off x="3768075" y="2269975"/>
              <a:ext cx="9375" cy="22025"/>
            </a:xfrm>
            <a:custGeom>
              <a:avLst/>
              <a:gdLst/>
              <a:ahLst/>
              <a:cxnLst/>
              <a:rect l="l" t="t" r="r" b="b"/>
              <a:pathLst>
                <a:path w="375" h="881" extrusionOk="0">
                  <a:moveTo>
                    <a:pt x="323" y="1"/>
                  </a:moveTo>
                  <a:cubicBezTo>
                    <a:pt x="311" y="1"/>
                    <a:pt x="299" y="6"/>
                    <a:pt x="290" y="18"/>
                  </a:cubicBezTo>
                  <a:cubicBezTo>
                    <a:pt x="131" y="236"/>
                    <a:pt x="0" y="656"/>
                    <a:pt x="236" y="871"/>
                  </a:cubicBezTo>
                  <a:cubicBezTo>
                    <a:pt x="243" y="877"/>
                    <a:pt x="251" y="880"/>
                    <a:pt x="259" y="880"/>
                  </a:cubicBezTo>
                  <a:cubicBezTo>
                    <a:pt x="276" y="880"/>
                    <a:pt x="293" y="868"/>
                    <a:pt x="292" y="847"/>
                  </a:cubicBezTo>
                  <a:cubicBezTo>
                    <a:pt x="289" y="723"/>
                    <a:pt x="242" y="609"/>
                    <a:pt x="242" y="484"/>
                  </a:cubicBezTo>
                  <a:cubicBezTo>
                    <a:pt x="242" y="341"/>
                    <a:pt x="283" y="179"/>
                    <a:pt x="356" y="57"/>
                  </a:cubicBezTo>
                  <a:cubicBezTo>
                    <a:pt x="374" y="27"/>
                    <a:pt x="349" y="1"/>
                    <a:pt x="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6"/>
            <p:cNvSpPr/>
            <p:nvPr/>
          </p:nvSpPr>
          <p:spPr>
            <a:xfrm>
              <a:off x="3573825" y="2249175"/>
              <a:ext cx="237525" cy="101850"/>
            </a:xfrm>
            <a:custGeom>
              <a:avLst/>
              <a:gdLst/>
              <a:ahLst/>
              <a:cxnLst/>
              <a:rect l="l" t="t" r="r" b="b"/>
              <a:pathLst>
                <a:path w="9501" h="4074" extrusionOk="0">
                  <a:moveTo>
                    <a:pt x="106" y="0"/>
                  </a:moveTo>
                  <a:cubicBezTo>
                    <a:pt x="54" y="0"/>
                    <a:pt x="1" y="44"/>
                    <a:pt x="14" y="110"/>
                  </a:cubicBezTo>
                  <a:cubicBezTo>
                    <a:pt x="511" y="2568"/>
                    <a:pt x="2781" y="4074"/>
                    <a:pt x="5143" y="4074"/>
                  </a:cubicBezTo>
                  <a:cubicBezTo>
                    <a:pt x="5594" y="4074"/>
                    <a:pt x="6049" y="4019"/>
                    <a:pt x="6495" y="3905"/>
                  </a:cubicBezTo>
                  <a:cubicBezTo>
                    <a:pt x="7381" y="3679"/>
                    <a:pt x="9501" y="2901"/>
                    <a:pt x="9210" y="1647"/>
                  </a:cubicBezTo>
                  <a:cubicBezTo>
                    <a:pt x="9133" y="1317"/>
                    <a:pt x="8808" y="1123"/>
                    <a:pt x="8525" y="1123"/>
                  </a:cubicBezTo>
                  <a:cubicBezTo>
                    <a:pt x="8274" y="1123"/>
                    <a:pt x="8056" y="1275"/>
                    <a:pt x="8071" y="1618"/>
                  </a:cubicBezTo>
                  <a:cubicBezTo>
                    <a:pt x="8072" y="1642"/>
                    <a:pt x="8091" y="1656"/>
                    <a:pt x="8110" y="1656"/>
                  </a:cubicBezTo>
                  <a:cubicBezTo>
                    <a:pt x="8126" y="1656"/>
                    <a:pt x="8141" y="1647"/>
                    <a:pt x="8147" y="1628"/>
                  </a:cubicBezTo>
                  <a:cubicBezTo>
                    <a:pt x="8311" y="1602"/>
                    <a:pt x="8453" y="1589"/>
                    <a:pt x="8573" y="1589"/>
                  </a:cubicBezTo>
                  <a:cubicBezTo>
                    <a:pt x="9081" y="1589"/>
                    <a:pt x="9195" y="1824"/>
                    <a:pt x="8915" y="2293"/>
                  </a:cubicBezTo>
                  <a:cubicBezTo>
                    <a:pt x="8831" y="2391"/>
                    <a:pt x="8748" y="2488"/>
                    <a:pt x="8665" y="2585"/>
                  </a:cubicBezTo>
                  <a:cubicBezTo>
                    <a:pt x="8470" y="2772"/>
                    <a:pt x="8213" y="2933"/>
                    <a:pt x="7979" y="3071"/>
                  </a:cubicBezTo>
                  <a:cubicBezTo>
                    <a:pt x="7564" y="3315"/>
                    <a:pt x="7120" y="3509"/>
                    <a:pt x="6657" y="3643"/>
                  </a:cubicBezTo>
                  <a:cubicBezTo>
                    <a:pt x="6143" y="3793"/>
                    <a:pt x="5609" y="3872"/>
                    <a:pt x="5075" y="3872"/>
                  </a:cubicBezTo>
                  <a:cubicBezTo>
                    <a:pt x="4652" y="3872"/>
                    <a:pt x="4229" y="3823"/>
                    <a:pt x="3817" y="3719"/>
                  </a:cubicBezTo>
                  <a:cubicBezTo>
                    <a:pt x="2009" y="3267"/>
                    <a:pt x="661" y="1841"/>
                    <a:pt x="185" y="64"/>
                  </a:cubicBezTo>
                  <a:cubicBezTo>
                    <a:pt x="173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6"/>
            <p:cNvSpPr/>
            <p:nvPr/>
          </p:nvSpPr>
          <p:spPr>
            <a:xfrm>
              <a:off x="3547200" y="2191625"/>
              <a:ext cx="80600" cy="86425"/>
            </a:xfrm>
            <a:custGeom>
              <a:avLst/>
              <a:gdLst/>
              <a:ahLst/>
              <a:cxnLst/>
              <a:rect l="l" t="t" r="r" b="b"/>
              <a:pathLst>
                <a:path w="3224" h="3457" extrusionOk="0">
                  <a:moveTo>
                    <a:pt x="29" y="1"/>
                  </a:moveTo>
                  <a:cubicBezTo>
                    <a:pt x="14" y="1"/>
                    <a:pt x="0" y="10"/>
                    <a:pt x="2" y="27"/>
                  </a:cubicBezTo>
                  <a:cubicBezTo>
                    <a:pt x="140" y="1498"/>
                    <a:pt x="1555" y="3408"/>
                    <a:pt x="3159" y="3457"/>
                  </a:cubicBezTo>
                  <a:cubicBezTo>
                    <a:pt x="3159" y="3457"/>
                    <a:pt x="3159" y="3457"/>
                    <a:pt x="3160" y="3457"/>
                  </a:cubicBezTo>
                  <a:cubicBezTo>
                    <a:pt x="3204" y="3457"/>
                    <a:pt x="3223" y="3390"/>
                    <a:pt x="3182" y="3369"/>
                  </a:cubicBezTo>
                  <a:cubicBezTo>
                    <a:pt x="2464" y="2997"/>
                    <a:pt x="1801" y="2794"/>
                    <a:pt x="1213" y="2194"/>
                  </a:cubicBezTo>
                  <a:cubicBezTo>
                    <a:pt x="611" y="1579"/>
                    <a:pt x="274" y="841"/>
                    <a:pt x="55" y="19"/>
                  </a:cubicBezTo>
                  <a:cubicBezTo>
                    <a:pt x="51" y="7"/>
                    <a:pt x="40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6"/>
            <p:cNvSpPr/>
            <p:nvPr/>
          </p:nvSpPr>
          <p:spPr>
            <a:xfrm>
              <a:off x="3579450" y="2208200"/>
              <a:ext cx="46250" cy="69150"/>
            </a:xfrm>
            <a:custGeom>
              <a:avLst/>
              <a:gdLst/>
              <a:ahLst/>
              <a:cxnLst/>
              <a:rect l="l" t="t" r="r" b="b"/>
              <a:pathLst>
                <a:path w="1850" h="2766" extrusionOk="0">
                  <a:moveTo>
                    <a:pt x="52" y="1"/>
                  </a:moveTo>
                  <a:cubicBezTo>
                    <a:pt x="14" y="1"/>
                    <a:pt x="1" y="61"/>
                    <a:pt x="34" y="84"/>
                  </a:cubicBezTo>
                  <a:cubicBezTo>
                    <a:pt x="674" y="542"/>
                    <a:pt x="1064" y="1005"/>
                    <a:pt x="1254" y="1784"/>
                  </a:cubicBezTo>
                  <a:cubicBezTo>
                    <a:pt x="1341" y="2141"/>
                    <a:pt x="1417" y="2592"/>
                    <a:pt x="1782" y="2762"/>
                  </a:cubicBezTo>
                  <a:cubicBezTo>
                    <a:pt x="1787" y="2764"/>
                    <a:pt x="1792" y="2765"/>
                    <a:pt x="1797" y="2765"/>
                  </a:cubicBezTo>
                  <a:cubicBezTo>
                    <a:pt x="1823" y="2765"/>
                    <a:pt x="1850" y="2740"/>
                    <a:pt x="1831" y="2714"/>
                  </a:cubicBezTo>
                  <a:cubicBezTo>
                    <a:pt x="1450" y="2203"/>
                    <a:pt x="1459" y="1626"/>
                    <a:pt x="1184" y="1072"/>
                  </a:cubicBezTo>
                  <a:cubicBezTo>
                    <a:pt x="952" y="607"/>
                    <a:pt x="560" y="188"/>
                    <a:pt x="67" y="4"/>
                  </a:cubicBezTo>
                  <a:cubicBezTo>
                    <a:pt x="62" y="2"/>
                    <a:pt x="57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6"/>
            <p:cNvSpPr/>
            <p:nvPr/>
          </p:nvSpPr>
          <p:spPr>
            <a:xfrm>
              <a:off x="3599875" y="2223300"/>
              <a:ext cx="56850" cy="16700"/>
            </a:xfrm>
            <a:custGeom>
              <a:avLst/>
              <a:gdLst/>
              <a:ahLst/>
              <a:cxnLst/>
              <a:rect l="l" t="t" r="r" b="b"/>
              <a:pathLst>
                <a:path w="2274" h="668" extrusionOk="0">
                  <a:moveTo>
                    <a:pt x="55" y="1"/>
                  </a:moveTo>
                  <a:cubicBezTo>
                    <a:pt x="23" y="1"/>
                    <a:pt x="1" y="45"/>
                    <a:pt x="25" y="72"/>
                  </a:cubicBezTo>
                  <a:cubicBezTo>
                    <a:pt x="350" y="426"/>
                    <a:pt x="948" y="668"/>
                    <a:pt x="1498" y="668"/>
                  </a:cubicBezTo>
                  <a:cubicBezTo>
                    <a:pt x="1765" y="668"/>
                    <a:pt x="2020" y="611"/>
                    <a:pt x="2227" y="482"/>
                  </a:cubicBezTo>
                  <a:cubicBezTo>
                    <a:pt x="2274" y="453"/>
                    <a:pt x="2262" y="363"/>
                    <a:pt x="2202" y="363"/>
                  </a:cubicBezTo>
                  <a:cubicBezTo>
                    <a:pt x="2199" y="363"/>
                    <a:pt x="2197" y="363"/>
                    <a:pt x="2195" y="363"/>
                  </a:cubicBezTo>
                  <a:cubicBezTo>
                    <a:pt x="1901" y="397"/>
                    <a:pt x="1633" y="467"/>
                    <a:pt x="1346" y="467"/>
                  </a:cubicBezTo>
                  <a:cubicBezTo>
                    <a:pt x="1264" y="467"/>
                    <a:pt x="1181" y="462"/>
                    <a:pt x="1095" y="448"/>
                  </a:cubicBezTo>
                  <a:cubicBezTo>
                    <a:pt x="709" y="385"/>
                    <a:pt x="403" y="206"/>
                    <a:pt x="76" y="8"/>
                  </a:cubicBezTo>
                  <a:cubicBezTo>
                    <a:pt x="69" y="3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6"/>
            <p:cNvSpPr/>
            <p:nvPr/>
          </p:nvSpPr>
          <p:spPr>
            <a:xfrm>
              <a:off x="3628725" y="2193025"/>
              <a:ext cx="30925" cy="26700"/>
            </a:xfrm>
            <a:custGeom>
              <a:avLst/>
              <a:gdLst/>
              <a:ahLst/>
              <a:cxnLst/>
              <a:rect l="l" t="t" r="r" b="b"/>
              <a:pathLst>
                <a:path w="1237" h="1068" extrusionOk="0">
                  <a:moveTo>
                    <a:pt x="156" y="0"/>
                  </a:moveTo>
                  <a:cubicBezTo>
                    <a:pt x="134" y="0"/>
                    <a:pt x="111" y="2"/>
                    <a:pt x="89" y="4"/>
                  </a:cubicBezTo>
                  <a:cubicBezTo>
                    <a:pt x="35" y="11"/>
                    <a:pt x="0" y="85"/>
                    <a:pt x="59" y="117"/>
                  </a:cubicBezTo>
                  <a:cubicBezTo>
                    <a:pt x="281" y="235"/>
                    <a:pt x="514" y="276"/>
                    <a:pt x="715" y="443"/>
                  </a:cubicBezTo>
                  <a:cubicBezTo>
                    <a:pt x="912" y="609"/>
                    <a:pt x="1030" y="816"/>
                    <a:pt x="1141" y="1042"/>
                  </a:cubicBezTo>
                  <a:cubicBezTo>
                    <a:pt x="1150" y="1060"/>
                    <a:pt x="1164" y="1067"/>
                    <a:pt x="1178" y="1067"/>
                  </a:cubicBezTo>
                  <a:cubicBezTo>
                    <a:pt x="1206" y="1067"/>
                    <a:pt x="1236" y="1039"/>
                    <a:pt x="1230" y="1006"/>
                  </a:cubicBezTo>
                  <a:cubicBezTo>
                    <a:pt x="1149" y="574"/>
                    <a:pt x="639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6"/>
            <p:cNvSpPr/>
            <p:nvPr/>
          </p:nvSpPr>
          <p:spPr>
            <a:xfrm>
              <a:off x="3581875" y="2086150"/>
              <a:ext cx="101325" cy="92000"/>
            </a:xfrm>
            <a:custGeom>
              <a:avLst/>
              <a:gdLst/>
              <a:ahLst/>
              <a:cxnLst/>
              <a:rect l="l" t="t" r="r" b="b"/>
              <a:pathLst>
                <a:path w="4053" h="3680" extrusionOk="0">
                  <a:moveTo>
                    <a:pt x="1926" y="0"/>
                  </a:moveTo>
                  <a:cubicBezTo>
                    <a:pt x="879" y="0"/>
                    <a:pt x="105" y="1114"/>
                    <a:pt x="4" y="2152"/>
                  </a:cubicBezTo>
                  <a:cubicBezTo>
                    <a:pt x="1" y="2178"/>
                    <a:pt x="20" y="2191"/>
                    <a:pt x="41" y="2191"/>
                  </a:cubicBezTo>
                  <a:cubicBezTo>
                    <a:pt x="58" y="2191"/>
                    <a:pt x="76" y="2182"/>
                    <a:pt x="82" y="2163"/>
                  </a:cubicBezTo>
                  <a:cubicBezTo>
                    <a:pt x="371" y="1278"/>
                    <a:pt x="954" y="130"/>
                    <a:pt x="1907" y="130"/>
                  </a:cubicBezTo>
                  <a:cubicBezTo>
                    <a:pt x="2139" y="130"/>
                    <a:pt x="2393" y="198"/>
                    <a:pt x="2670" y="354"/>
                  </a:cubicBezTo>
                  <a:cubicBezTo>
                    <a:pt x="3908" y="1053"/>
                    <a:pt x="3753" y="2502"/>
                    <a:pt x="3281" y="3619"/>
                  </a:cubicBezTo>
                  <a:lnTo>
                    <a:pt x="3281" y="3620"/>
                  </a:lnTo>
                  <a:cubicBezTo>
                    <a:pt x="3268" y="3651"/>
                    <a:pt x="3292" y="3680"/>
                    <a:pt x="3318" y="3680"/>
                  </a:cubicBezTo>
                  <a:cubicBezTo>
                    <a:pt x="3330" y="3680"/>
                    <a:pt x="3342" y="3674"/>
                    <a:pt x="3350" y="3660"/>
                  </a:cubicBezTo>
                  <a:cubicBezTo>
                    <a:pt x="4052" y="2499"/>
                    <a:pt x="3972" y="730"/>
                    <a:pt x="2569" y="137"/>
                  </a:cubicBezTo>
                  <a:cubicBezTo>
                    <a:pt x="2346" y="43"/>
                    <a:pt x="2131" y="0"/>
                    <a:pt x="1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6"/>
            <p:cNvSpPr/>
            <p:nvPr/>
          </p:nvSpPr>
          <p:spPr>
            <a:xfrm>
              <a:off x="3582225" y="2108125"/>
              <a:ext cx="84825" cy="35325"/>
            </a:xfrm>
            <a:custGeom>
              <a:avLst/>
              <a:gdLst/>
              <a:ahLst/>
              <a:cxnLst/>
              <a:rect l="l" t="t" r="r" b="b"/>
              <a:pathLst>
                <a:path w="3393" h="1413" extrusionOk="0">
                  <a:moveTo>
                    <a:pt x="2338" y="0"/>
                  </a:moveTo>
                  <a:cubicBezTo>
                    <a:pt x="2057" y="0"/>
                    <a:pt x="1837" y="147"/>
                    <a:pt x="1619" y="327"/>
                  </a:cubicBezTo>
                  <a:cubicBezTo>
                    <a:pt x="1107" y="749"/>
                    <a:pt x="674" y="996"/>
                    <a:pt x="29" y="1164"/>
                  </a:cubicBezTo>
                  <a:lnTo>
                    <a:pt x="29" y="1163"/>
                  </a:lnTo>
                  <a:lnTo>
                    <a:pt x="29" y="1163"/>
                  </a:lnTo>
                  <a:cubicBezTo>
                    <a:pt x="1" y="1171"/>
                    <a:pt x="8" y="1212"/>
                    <a:pt x="35" y="1213"/>
                  </a:cubicBezTo>
                  <a:cubicBezTo>
                    <a:pt x="55" y="1213"/>
                    <a:pt x="75" y="1214"/>
                    <a:pt x="95" y="1214"/>
                  </a:cubicBezTo>
                  <a:cubicBezTo>
                    <a:pt x="527" y="1214"/>
                    <a:pt x="952" y="1059"/>
                    <a:pt x="1307" y="812"/>
                  </a:cubicBezTo>
                  <a:cubicBezTo>
                    <a:pt x="1527" y="657"/>
                    <a:pt x="1696" y="443"/>
                    <a:pt x="1939" y="318"/>
                  </a:cubicBezTo>
                  <a:cubicBezTo>
                    <a:pt x="2089" y="241"/>
                    <a:pt x="2227" y="207"/>
                    <a:pt x="2352" y="207"/>
                  </a:cubicBezTo>
                  <a:cubicBezTo>
                    <a:pt x="2869" y="207"/>
                    <a:pt x="3164" y="797"/>
                    <a:pt x="3190" y="1368"/>
                  </a:cubicBezTo>
                  <a:cubicBezTo>
                    <a:pt x="3192" y="1396"/>
                    <a:pt x="3217" y="1413"/>
                    <a:pt x="3240" y="1413"/>
                  </a:cubicBezTo>
                  <a:cubicBezTo>
                    <a:pt x="3258" y="1413"/>
                    <a:pt x="3275" y="1403"/>
                    <a:pt x="3279" y="1380"/>
                  </a:cubicBezTo>
                  <a:cubicBezTo>
                    <a:pt x="3393" y="791"/>
                    <a:pt x="3109" y="94"/>
                    <a:pt x="2445" y="7"/>
                  </a:cubicBezTo>
                  <a:cubicBezTo>
                    <a:pt x="2408" y="2"/>
                    <a:pt x="2373" y="0"/>
                    <a:pt x="2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6"/>
            <p:cNvSpPr/>
            <p:nvPr/>
          </p:nvSpPr>
          <p:spPr>
            <a:xfrm>
              <a:off x="3502950" y="2101975"/>
              <a:ext cx="154325" cy="82475"/>
            </a:xfrm>
            <a:custGeom>
              <a:avLst/>
              <a:gdLst/>
              <a:ahLst/>
              <a:cxnLst/>
              <a:rect l="l" t="t" r="r" b="b"/>
              <a:pathLst>
                <a:path w="6173" h="3299" extrusionOk="0">
                  <a:moveTo>
                    <a:pt x="127" y="1"/>
                  </a:moveTo>
                  <a:cubicBezTo>
                    <a:pt x="66" y="1"/>
                    <a:pt x="0" y="70"/>
                    <a:pt x="34" y="146"/>
                  </a:cubicBezTo>
                  <a:cubicBezTo>
                    <a:pt x="668" y="1593"/>
                    <a:pt x="2116" y="3299"/>
                    <a:pt x="3779" y="3299"/>
                  </a:cubicBezTo>
                  <a:cubicBezTo>
                    <a:pt x="4202" y="3299"/>
                    <a:pt x="4640" y="3188"/>
                    <a:pt x="5081" y="2935"/>
                  </a:cubicBezTo>
                  <a:cubicBezTo>
                    <a:pt x="5630" y="2619"/>
                    <a:pt x="6172" y="1732"/>
                    <a:pt x="5480" y="1252"/>
                  </a:cubicBezTo>
                  <a:cubicBezTo>
                    <a:pt x="5362" y="1170"/>
                    <a:pt x="5239" y="1133"/>
                    <a:pt x="5123" y="1133"/>
                  </a:cubicBezTo>
                  <a:cubicBezTo>
                    <a:pt x="4922" y="1133"/>
                    <a:pt x="4742" y="1243"/>
                    <a:pt x="4645" y="1413"/>
                  </a:cubicBezTo>
                  <a:lnTo>
                    <a:pt x="4645" y="1413"/>
                  </a:lnTo>
                  <a:cubicBezTo>
                    <a:pt x="4613" y="1223"/>
                    <a:pt x="4580" y="1033"/>
                    <a:pt x="4547" y="842"/>
                  </a:cubicBezTo>
                  <a:cubicBezTo>
                    <a:pt x="4543" y="820"/>
                    <a:pt x="4523" y="809"/>
                    <a:pt x="4503" y="809"/>
                  </a:cubicBezTo>
                  <a:cubicBezTo>
                    <a:pt x="4478" y="809"/>
                    <a:pt x="4451" y="826"/>
                    <a:pt x="4454" y="855"/>
                  </a:cubicBezTo>
                  <a:cubicBezTo>
                    <a:pt x="4481" y="1069"/>
                    <a:pt x="4468" y="1421"/>
                    <a:pt x="4553" y="1627"/>
                  </a:cubicBezTo>
                  <a:cubicBezTo>
                    <a:pt x="4560" y="1629"/>
                    <a:pt x="4567" y="1631"/>
                    <a:pt x="4573" y="1633"/>
                  </a:cubicBezTo>
                  <a:lnTo>
                    <a:pt x="4573" y="1633"/>
                  </a:lnTo>
                  <a:cubicBezTo>
                    <a:pt x="4564" y="1710"/>
                    <a:pt x="4569" y="1793"/>
                    <a:pt x="4592" y="1878"/>
                  </a:cubicBezTo>
                  <a:cubicBezTo>
                    <a:pt x="4601" y="1909"/>
                    <a:pt x="4623" y="1923"/>
                    <a:pt x="4646" y="1923"/>
                  </a:cubicBezTo>
                  <a:cubicBezTo>
                    <a:pt x="4682" y="1923"/>
                    <a:pt x="4719" y="1892"/>
                    <a:pt x="4712" y="1846"/>
                  </a:cubicBezTo>
                  <a:cubicBezTo>
                    <a:pt x="4704" y="1786"/>
                    <a:pt x="4695" y="1727"/>
                    <a:pt x="4686" y="1668"/>
                  </a:cubicBezTo>
                  <a:lnTo>
                    <a:pt x="4686" y="1668"/>
                  </a:lnTo>
                  <a:cubicBezTo>
                    <a:pt x="5632" y="1970"/>
                    <a:pt x="5762" y="2321"/>
                    <a:pt x="5078" y="2721"/>
                  </a:cubicBezTo>
                  <a:cubicBezTo>
                    <a:pt x="4960" y="2796"/>
                    <a:pt x="4833" y="2855"/>
                    <a:pt x="4698" y="2894"/>
                  </a:cubicBezTo>
                  <a:cubicBezTo>
                    <a:pt x="4411" y="3000"/>
                    <a:pt x="4115" y="3049"/>
                    <a:pt x="3820" y="3049"/>
                  </a:cubicBezTo>
                  <a:cubicBezTo>
                    <a:pt x="3407" y="3049"/>
                    <a:pt x="2995" y="2954"/>
                    <a:pt x="2608" y="2789"/>
                  </a:cubicBezTo>
                  <a:cubicBezTo>
                    <a:pt x="1423" y="2283"/>
                    <a:pt x="714" y="1179"/>
                    <a:pt x="198" y="51"/>
                  </a:cubicBezTo>
                  <a:cubicBezTo>
                    <a:pt x="182" y="16"/>
                    <a:pt x="155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6"/>
            <p:cNvSpPr/>
            <p:nvPr/>
          </p:nvSpPr>
          <p:spPr>
            <a:xfrm>
              <a:off x="3487275" y="2082825"/>
              <a:ext cx="67175" cy="39325"/>
            </a:xfrm>
            <a:custGeom>
              <a:avLst/>
              <a:gdLst/>
              <a:ahLst/>
              <a:cxnLst/>
              <a:rect l="l" t="t" r="r" b="b"/>
              <a:pathLst>
                <a:path w="2687" h="1573" extrusionOk="0">
                  <a:moveTo>
                    <a:pt x="76" y="0"/>
                  </a:moveTo>
                  <a:cubicBezTo>
                    <a:pt x="37" y="0"/>
                    <a:pt x="1" y="41"/>
                    <a:pt x="24" y="88"/>
                  </a:cubicBezTo>
                  <a:cubicBezTo>
                    <a:pt x="379" y="819"/>
                    <a:pt x="1316" y="1573"/>
                    <a:pt x="2204" y="1573"/>
                  </a:cubicBezTo>
                  <a:cubicBezTo>
                    <a:pt x="2345" y="1573"/>
                    <a:pt x="2485" y="1554"/>
                    <a:pt x="2622" y="1512"/>
                  </a:cubicBezTo>
                  <a:cubicBezTo>
                    <a:pt x="2678" y="1495"/>
                    <a:pt x="2687" y="1402"/>
                    <a:pt x="2622" y="1390"/>
                  </a:cubicBezTo>
                  <a:cubicBezTo>
                    <a:pt x="2143" y="1297"/>
                    <a:pt x="1699" y="1300"/>
                    <a:pt x="1249" y="1075"/>
                  </a:cubicBezTo>
                  <a:cubicBezTo>
                    <a:pt x="772" y="837"/>
                    <a:pt x="412" y="473"/>
                    <a:pt x="124" y="29"/>
                  </a:cubicBezTo>
                  <a:cubicBezTo>
                    <a:pt x="111" y="9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6"/>
            <p:cNvSpPr/>
            <p:nvPr/>
          </p:nvSpPr>
          <p:spPr>
            <a:xfrm>
              <a:off x="3522050" y="2076625"/>
              <a:ext cx="28550" cy="44700"/>
            </a:xfrm>
            <a:custGeom>
              <a:avLst/>
              <a:gdLst/>
              <a:ahLst/>
              <a:cxnLst/>
              <a:rect l="l" t="t" r="r" b="b"/>
              <a:pathLst>
                <a:path w="1142" h="1788" extrusionOk="0">
                  <a:moveTo>
                    <a:pt x="106" y="0"/>
                  </a:moveTo>
                  <a:cubicBezTo>
                    <a:pt x="48" y="0"/>
                    <a:pt x="0" y="79"/>
                    <a:pt x="48" y="139"/>
                  </a:cubicBezTo>
                  <a:cubicBezTo>
                    <a:pt x="258" y="407"/>
                    <a:pt x="464" y="669"/>
                    <a:pt x="640" y="961"/>
                  </a:cubicBezTo>
                  <a:cubicBezTo>
                    <a:pt x="795" y="1221"/>
                    <a:pt x="889" y="1530"/>
                    <a:pt x="1068" y="1770"/>
                  </a:cubicBezTo>
                  <a:cubicBezTo>
                    <a:pt x="1076" y="1781"/>
                    <a:pt x="1090" y="1787"/>
                    <a:pt x="1104" y="1787"/>
                  </a:cubicBezTo>
                  <a:cubicBezTo>
                    <a:pt x="1123" y="1787"/>
                    <a:pt x="1141" y="1775"/>
                    <a:pt x="1140" y="1750"/>
                  </a:cubicBezTo>
                  <a:cubicBezTo>
                    <a:pt x="1119" y="1450"/>
                    <a:pt x="934" y="1133"/>
                    <a:pt x="789" y="873"/>
                  </a:cubicBezTo>
                  <a:cubicBezTo>
                    <a:pt x="618" y="570"/>
                    <a:pt x="407" y="273"/>
                    <a:pt x="162" y="26"/>
                  </a:cubicBezTo>
                  <a:cubicBezTo>
                    <a:pt x="144" y="8"/>
                    <a:pt x="125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6"/>
            <p:cNvSpPr/>
            <p:nvPr/>
          </p:nvSpPr>
          <p:spPr>
            <a:xfrm>
              <a:off x="3521625" y="2076425"/>
              <a:ext cx="79200" cy="29000"/>
            </a:xfrm>
            <a:custGeom>
              <a:avLst/>
              <a:gdLst/>
              <a:ahLst/>
              <a:cxnLst/>
              <a:rect l="l" t="t" r="r" b="b"/>
              <a:pathLst>
                <a:path w="3168" h="1160" extrusionOk="0">
                  <a:moveTo>
                    <a:pt x="38" y="1"/>
                  </a:moveTo>
                  <a:cubicBezTo>
                    <a:pt x="16" y="1"/>
                    <a:pt x="0" y="30"/>
                    <a:pt x="18" y="50"/>
                  </a:cubicBezTo>
                  <a:cubicBezTo>
                    <a:pt x="725" y="847"/>
                    <a:pt x="1949" y="1160"/>
                    <a:pt x="2983" y="1160"/>
                  </a:cubicBezTo>
                  <a:cubicBezTo>
                    <a:pt x="3002" y="1160"/>
                    <a:pt x="3022" y="1160"/>
                    <a:pt x="3041" y="1159"/>
                  </a:cubicBezTo>
                  <a:cubicBezTo>
                    <a:pt x="3166" y="1157"/>
                    <a:pt x="3167" y="961"/>
                    <a:pt x="3045" y="961"/>
                  </a:cubicBezTo>
                  <a:cubicBezTo>
                    <a:pt x="3044" y="961"/>
                    <a:pt x="3042" y="961"/>
                    <a:pt x="3041" y="962"/>
                  </a:cubicBezTo>
                  <a:cubicBezTo>
                    <a:pt x="2988" y="963"/>
                    <a:pt x="2937" y="964"/>
                    <a:pt x="2886" y="964"/>
                  </a:cubicBezTo>
                  <a:cubicBezTo>
                    <a:pt x="1788" y="964"/>
                    <a:pt x="994" y="549"/>
                    <a:pt x="52" y="5"/>
                  </a:cubicBezTo>
                  <a:cubicBezTo>
                    <a:pt x="47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6"/>
            <p:cNvSpPr/>
            <p:nvPr/>
          </p:nvSpPr>
          <p:spPr>
            <a:xfrm>
              <a:off x="3547700" y="1959625"/>
              <a:ext cx="115650" cy="126250"/>
            </a:xfrm>
            <a:custGeom>
              <a:avLst/>
              <a:gdLst/>
              <a:ahLst/>
              <a:cxnLst/>
              <a:rect l="l" t="t" r="r" b="b"/>
              <a:pathLst>
                <a:path w="4626" h="5050" extrusionOk="0">
                  <a:moveTo>
                    <a:pt x="1345" y="1"/>
                  </a:moveTo>
                  <a:cubicBezTo>
                    <a:pt x="885" y="1"/>
                    <a:pt x="432" y="114"/>
                    <a:pt x="42" y="365"/>
                  </a:cubicBezTo>
                  <a:cubicBezTo>
                    <a:pt x="1" y="392"/>
                    <a:pt x="20" y="460"/>
                    <a:pt x="65" y="460"/>
                  </a:cubicBezTo>
                  <a:cubicBezTo>
                    <a:pt x="70" y="460"/>
                    <a:pt x="75" y="459"/>
                    <a:pt x="81" y="457"/>
                  </a:cubicBezTo>
                  <a:cubicBezTo>
                    <a:pt x="524" y="305"/>
                    <a:pt x="982" y="217"/>
                    <a:pt x="1431" y="217"/>
                  </a:cubicBezTo>
                  <a:cubicBezTo>
                    <a:pt x="2197" y="217"/>
                    <a:pt x="2934" y="474"/>
                    <a:pt x="3508" y="1106"/>
                  </a:cubicBezTo>
                  <a:cubicBezTo>
                    <a:pt x="4531" y="2230"/>
                    <a:pt x="4237" y="3907"/>
                    <a:pt x="3352" y="5001"/>
                  </a:cubicBezTo>
                  <a:cubicBezTo>
                    <a:pt x="3334" y="5023"/>
                    <a:pt x="3351" y="5050"/>
                    <a:pt x="3372" y="5050"/>
                  </a:cubicBezTo>
                  <a:cubicBezTo>
                    <a:pt x="3378" y="5050"/>
                    <a:pt x="3385" y="5047"/>
                    <a:pt x="3392" y="5042"/>
                  </a:cubicBezTo>
                  <a:cubicBezTo>
                    <a:pt x="4540" y="4084"/>
                    <a:pt x="4625" y="2222"/>
                    <a:pt x="3689" y="1083"/>
                  </a:cubicBezTo>
                  <a:cubicBezTo>
                    <a:pt x="3144" y="421"/>
                    <a:pt x="2231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6"/>
            <p:cNvSpPr/>
            <p:nvPr/>
          </p:nvSpPr>
          <p:spPr>
            <a:xfrm>
              <a:off x="3547600" y="1969600"/>
              <a:ext cx="40175" cy="14250"/>
            </a:xfrm>
            <a:custGeom>
              <a:avLst/>
              <a:gdLst/>
              <a:ahLst/>
              <a:cxnLst/>
              <a:rect l="l" t="t" r="r" b="b"/>
              <a:pathLst>
                <a:path w="1607" h="570" extrusionOk="0">
                  <a:moveTo>
                    <a:pt x="35" y="1"/>
                  </a:moveTo>
                  <a:cubicBezTo>
                    <a:pt x="13" y="1"/>
                    <a:pt x="1" y="32"/>
                    <a:pt x="15" y="51"/>
                  </a:cubicBezTo>
                  <a:cubicBezTo>
                    <a:pt x="255" y="357"/>
                    <a:pt x="701" y="570"/>
                    <a:pt x="1119" y="570"/>
                  </a:cubicBezTo>
                  <a:cubicBezTo>
                    <a:pt x="1271" y="570"/>
                    <a:pt x="1419" y="542"/>
                    <a:pt x="1553" y="480"/>
                  </a:cubicBezTo>
                  <a:cubicBezTo>
                    <a:pt x="1607" y="454"/>
                    <a:pt x="1580" y="367"/>
                    <a:pt x="1524" y="367"/>
                  </a:cubicBezTo>
                  <a:cubicBezTo>
                    <a:pt x="1523" y="367"/>
                    <a:pt x="1522" y="368"/>
                    <a:pt x="1522" y="368"/>
                  </a:cubicBezTo>
                  <a:cubicBezTo>
                    <a:pt x="1366" y="373"/>
                    <a:pt x="1219" y="389"/>
                    <a:pt x="1070" y="389"/>
                  </a:cubicBezTo>
                  <a:cubicBezTo>
                    <a:pt x="964" y="389"/>
                    <a:pt x="858" y="381"/>
                    <a:pt x="746" y="353"/>
                  </a:cubicBezTo>
                  <a:cubicBezTo>
                    <a:pt x="493" y="291"/>
                    <a:pt x="262" y="153"/>
                    <a:pt x="50" y="6"/>
                  </a:cubicBezTo>
                  <a:cubicBezTo>
                    <a:pt x="45" y="3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6"/>
            <p:cNvSpPr/>
            <p:nvPr/>
          </p:nvSpPr>
          <p:spPr>
            <a:xfrm>
              <a:off x="3541950" y="1979675"/>
              <a:ext cx="28375" cy="61050"/>
            </a:xfrm>
            <a:custGeom>
              <a:avLst/>
              <a:gdLst/>
              <a:ahLst/>
              <a:cxnLst/>
              <a:rect l="l" t="t" r="r" b="b"/>
              <a:pathLst>
                <a:path w="1135" h="2442" extrusionOk="0">
                  <a:moveTo>
                    <a:pt x="1026" y="0"/>
                  </a:moveTo>
                  <a:cubicBezTo>
                    <a:pt x="1009" y="0"/>
                    <a:pt x="991" y="7"/>
                    <a:pt x="975" y="22"/>
                  </a:cubicBezTo>
                  <a:cubicBezTo>
                    <a:pt x="349" y="600"/>
                    <a:pt x="0" y="1622"/>
                    <a:pt x="376" y="2425"/>
                  </a:cubicBezTo>
                  <a:cubicBezTo>
                    <a:pt x="381" y="2436"/>
                    <a:pt x="392" y="2441"/>
                    <a:pt x="403" y="2441"/>
                  </a:cubicBezTo>
                  <a:cubicBezTo>
                    <a:pt x="421" y="2441"/>
                    <a:pt x="440" y="2428"/>
                    <a:pt x="438" y="2408"/>
                  </a:cubicBezTo>
                  <a:cubicBezTo>
                    <a:pt x="365" y="1538"/>
                    <a:pt x="472" y="797"/>
                    <a:pt x="1083" y="131"/>
                  </a:cubicBezTo>
                  <a:cubicBezTo>
                    <a:pt x="1135" y="74"/>
                    <a:pt x="1085" y="0"/>
                    <a:pt x="10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6"/>
            <p:cNvSpPr/>
            <p:nvPr/>
          </p:nvSpPr>
          <p:spPr>
            <a:xfrm>
              <a:off x="3549025" y="2008875"/>
              <a:ext cx="68175" cy="28225"/>
            </a:xfrm>
            <a:custGeom>
              <a:avLst/>
              <a:gdLst/>
              <a:ahLst/>
              <a:cxnLst/>
              <a:rect l="l" t="t" r="r" b="b"/>
              <a:pathLst>
                <a:path w="2727" h="1129" extrusionOk="0">
                  <a:moveTo>
                    <a:pt x="2664" y="0"/>
                  </a:moveTo>
                  <a:cubicBezTo>
                    <a:pt x="2661" y="0"/>
                    <a:pt x="2658" y="0"/>
                    <a:pt x="2655" y="1"/>
                  </a:cubicBezTo>
                  <a:cubicBezTo>
                    <a:pt x="2152" y="112"/>
                    <a:pt x="1666" y="335"/>
                    <a:pt x="1186" y="521"/>
                  </a:cubicBezTo>
                  <a:cubicBezTo>
                    <a:pt x="782" y="677"/>
                    <a:pt x="367" y="828"/>
                    <a:pt x="17" y="1087"/>
                  </a:cubicBezTo>
                  <a:cubicBezTo>
                    <a:pt x="1" y="1098"/>
                    <a:pt x="7" y="1128"/>
                    <a:pt x="25" y="1128"/>
                  </a:cubicBezTo>
                  <a:cubicBezTo>
                    <a:pt x="28" y="1128"/>
                    <a:pt x="30" y="1128"/>
                    <a:pt x="33" y="1127"/>
                  </a:cubicBezTo>
                  <a:cubicBezTo>
                    <a:pt x="901" y="774"/>
                    <a:pt x="1866" y="530"/>
                    <a:pt x="2687" y="78"/>
                  </a:cubicBezTo>
                  <a:cubicBezTo>
                    <a:pt x="2727" y="56"/>
                    <a:pt x="2704" y="0"/>
                    <a:pt x="2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36"/>
            <p:cNvSpPr/>
            <p:nvPr/>
          </p:nvSpPr>
          <p:spPr>
            <a:xfrm>
              <a:off x="3589725" y="2016600"/>
              <a:ext cx="6650" cy="19400"/>
            </a:xfrm>
            <a:custGeom>
              <a:avLst/>
              <a:gdLst/>
              <a:ahLst/>
              <a:cxnLst/>
              <a:rect l="l" t="t" r="r" b="b"/>
              <a:pathLst>
                <a:path w="266" h="776" extrusionOk="0">
                  <a:moveTo>
                    <a:pt x="222" y="1"/>
                  </a:moveTo>
                  <a:cubicBezTo>
                    <a:pt x="215" y="1"/>
                    <a:pt x="209" y="2"/>
                    <a:pt x="203" y="5"/>
                  </a:cubicBezTo>
                  <a:cubicBezTo>
                    <a:pt x="98" y="57"/>
                    <a:pt x="48" y="210"/>
                    <a:pt x="26" y="319"/>
                  </a:cubicBezTo>
                  <a:cubicBezTo>
                    <a:pt x="0" y="456"/>
                    <a:pt x="10" y="592"/>
                    <a:pt x="53" y="724"/>
                  </a:cubicBezTo>
                  <a:cubicBezTo>
                    <a:pt x="65" y="760"/>
                    <a:pt x="95" y="775"/>
                    <a:pt x="125" y="775"/>
                  </a:cubicBezTo>
                  <a:cubicBezTo>
                    <a:pt x="171" y="775"/>
                    <a:pt x="218" y="739"/>
                    <a:pt x="198" y="684"/>
                  </a:cubicBezTo>
                  <a:cubicBezTo>
                    <a:pt x="156" y="564"/>
                    <a:pt x="142" y="441"/>
                    <a:pt x="169" y="316"/>
                  </a:cubicBezTo>
                  <a:cubicBezTo>
                    <a:pt x="189" y="219"/>
                    <a:pt x="250" y="135"/>
                    <a:pt x="262" y="38"/>
                  </a:cubicBezTo>
                  <a:cubicBezTo>
                    <a:pt x="265" y="14"/>
                    <a:pt x="243" y="1"/>
                    <a:pt x="2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36"/>
            <p:cNvSpPr/>
            <p:nvPr/>
          </p:nvSpPr>
          <p:spPr>
            <a:xfrm>
              <a:off x="3375050" y="1985550"/>
              <a:ext cx="248525" cy="88300"/>
            </a:xfrm>
            <a:custGeom>
              <a:avLst/>
              <a:gdLst/>
              <a:ahLst/>
              <a:cxnLst/>
              <a:rect l="l" t="t" r="r" b="b"/>
              <a:pathLst>
                <a:path w="9941" h="3532" extrusionOk="0">
                  <a:moveTo>
                    <a:pt x="106" y="1"/>
                  </a:moveTo>
                  <a:cubicBezTo>
                    <a:pt x="92" y="1"/>
                    <a:pt x="78" y="1"/>
                    <a:pt x="63" y="1"/>
                  </a:cubicBezTo>
                  <a:cubicBezTo>
                    <a:pt x="10" y="1"/>
                    <a:pt x="0" y="78"/>
                    <a:pt x="51" y="93"/>
                  </a:cubicBezTo>
                  <a:cubicBezTo>
                    <a:pt x="848" y="332"/>
                    <a:pt x="1592" y="541"/>
                    <a:pt x="2330" y="947"/>
                  </a:cubicBezTo>
                  <a:cubicBezTo>
                    <a:pt x="2997" y="1316"/>
                    <a:pt x="3621" y="1752"/>
                    <a:pt x="4264" y="2158"/>
                  </a:cubicBezTo>
                  <a:cubicBezTo>
                    <a:pt x="5374" y="2859"/>
                    <a:pt x="6623" y="3532"/>
                    <a:pt x="7971" y="3532"/>
                  </a:cubicBezTo>
                  <a:cubicBezTo>
                    <a:pt x="7986" y="3532"/>
                    <a:pt x="8001" y="3532"/>
                    <a:pt x="8016" y="3531"/>
                  </a:cubicBezTo>
                  <a:cubicBezTo>
                    <a:pt x="8781" y="3523"/>
                    <a:pt x="9941" y="3162"/>
                    <a:pt x="9774" y="2170"/>
                  </a:cubicBezTo>
                  <a:cubicBezTo>
                    <a:pt x="9715" y="1812"/>
                    <a:pt x="9380" y="1565"/>
                    <a:pt x="9061" y="1565"/>
                  </a:cubicBezTo>
                  <a:cubicBezTo>
                    <a:pt x="8866" y="1565"/>
                    <a:pt x="8677" y="1657"/>
                    <a:pt x="8560" y="1872"/>
                  </a:cubicBezTo>
                  <a:cubicBezTo>
                    <a:pt x="8546" y="1897"/>
                    <a:pt x="8567" y="1921"/>
                    <a:pt x="8590" y="1921"/>
                  </a:cubicBezTo>
                  <a:cubicBezTo>
                    <a:pt x="8598" y="1921"/>
                    <a:pt x="8606" y="1918"/>
                    <a:pt x="8613" y="1912"/>
                  </a:cubicBezTo>
                  <a:cubicBezTo>
                    <a:pt x="8829" y="1789"/>
                    <a:pt x="9003" y="1727"/>
                    <a:pt x="9135" y="1727"/>
                  </a:cubicBezTo>
                  <a:cubicBezTo>
                    <a:pt x="9475" y="1727"/>
                    <a:pt x="9537" y="2136"/>
                    <a:pt x="9322" y="2954"/>
                  </a:cubicBezTo>
                  <a:cubicBezTo>
                    <a:pt x="9162" y="3045"/>
                    <a:pt x="9001" y="3137"/>
                    <a:pt x="8841" y="3229"/>
                  </a:cubicBezTo>
                  <a:cubicBezTo>
                    <a:pt x="8621" y="3308"/>
                    <a:pt x="8373" y="3329"/>
                    <a:pt x="8140" y="3341"/>
                  </a:cubicBezTo>
                  <a:cubicBezTo>
                    <a:pt x="8082" y="3344"/>
                    <a:pt x="8023" y="3346"/>
                    <a:pt x="7964" y="3346"/>
                  </a:cubicBezTo>
                  <a:cubicBezTo>
                    <a:pt x="7498" y="3346"/>
                    <a:pt x="7031" y="3250"/>
                    <a:pt x="6589" y="3109"/>
                  </a:cubicBezTo>
                  <a:cubicBezTo>
                    <a:pt x="5714" y="2829"/>
                    <a:pt x="4921" y="2341"/>
                    <a:pt x="4155" y="1847"/>
                  </a:cubicBezTo>
                  <a:cubicBezTo>
                    <a:pt x="2977" y="1088"/>
                    <a:pt x="1578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6"/>
            <p:cNvSpPr/>
            <p:nvPr/>
          </p:nvSpPr>
          <p:spPr>
            <a:xfrm>
              <a:off x="3436025" y="2005100"/>
              <a:ext cx="23300" cy="4225"/>
            </a:xfrm>
            <a:custGeom>
              <a:avLst/>
              <a:gdLst/>
              <a:ahLst/>
              <a:cxnLst/>
              <a:rect l="l" t="t" r="r" b="b"/>
              <a:pathLst>
                <a:path w="932" h="169" extrusionOk="0">
                  <a:moveTo>
                    <a:pt x="748" y="1"/>
                  </a:moveTo>
                  <a:cubicBezTo>
                    <a:pt x="648" y="1"/>
                    <a:pt x="547" y="15"/>
                    <a:pt x="447" y="22"/>
                  </a:cubicBezTo>
                  <a:cubicBezTo>
                    <a:pt x="304" y="32"/>
                    <a:pt x="173" y="41"/>
                    <a:pt x="34" y="84"/>
                  </a:cubicBezTo>
                  <a:cubicBezTo>
                    <a:pt x="5" y="94"/>
                    <a:pt x="1" y="142"/>
                    <a:pt x="34" y="149"/>
                  </a:cubicBezTo>
                  <a:cubicBezTo>
                    <a:pt x="114" y="164"/>
                    <a:pt x="189" y="169"/>
                    <a:pt x="265" y="169"/>
                  </a:cubicBezTo>
                  <a:cubicBezTo>
                    <a:pt x="325" y="169"/>
                    <a:pt x="385" y="166"/>
                    <a:pt x="447" y="163"/>
                  </a:cubicBezTo>
                  <a:cubicBezTo>
                    <a:pt x="587" y="156"/>
                    <a:pt x="734" y="166"/>
                    <a:pt x="869" y="128"/>
                  </a:cubicBezTo>
                  <a:cubicBezTo>
                    <a:pt x="923" y="113"/>
                    <a:pt x="932" y="19"/>
                    <a:pt x="869" y="9"/>
                  </a:cubicBezTo>
                  <a:cubicBezTo>
                    <a:pt x="829" y="3"/>
                    <a:pt x="789" y="1"/>
                    <a:pt x="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6"/>
            <p:cNvSpPr/>
            <p:nvPr/>
          </p:nvSpPr>
          <p:spPr>
            <a:xfrm>
              <a:off x="3366250" y="1959675"/>
              <a:ext cx="90950" cy="48900"/>
            </a:xfrm>
            <a:custGeom>
              <a:avLst/>
              <a:gdLst/>
              <a:ahLst/>
              <a:cxnLst/>
              <a:rect l="l" t="t" r="r" b="b"/>
              <a:pathLst>
                <a:path w="3638" h="1956" extrusionOk="0">
                  <a:moveTo>
                    <a:pt x="1080" y="1"/>
                  </a:moveTo>
                  <a:cubicBezTo>
                    <a:pt x="733" y="1"/>
                    <a:pt x="385" y="121"/>
                    <a:pt x="53" y="412"/>
                  </a:cubicBezTo>
                  <a:cubicBezTo>
                    <a:pt x="0" y="458"/>
                    <a:pt x="49" y="542"/>
                    <a:pt x="107" y="542"/>
                  </a:cubicBezTo>
                  <a:cubicBezTo>
                    <a:pt x="119" y="542"/>
                    <a:pt x="132" y="539"/>
                    <a:pt x="144" y="530"/>
                  </a:cubicBezTo>
                  <a:cubicBezTo>
                    <a:pt x="485" y="284"/>
                    <a:pt x="811" y="182"/>
                    <a:pt x="1119" y="182"/>
                  </a:cubicBezTo>
                  <a:cubicBezTo>
                    <a:pt x="2094" y="182"/>
                    <a:pt x="2905" y="1200"/>
                    <a:pt x="3547" y="1941"/>
                  </a:cubicBezTo>
                  <a:cubicBezTo>
                    <a:pt x="3555" y="1951"/>
                    <a:pt x="3566" y="1956"/>
                    <a:pt x="3577" y="1956"/>
                  </a:cubicBezTo>
                  <a:cubicBezTo>
                    <a:pt x="3607" y="1956"/>
                    <a:pt x="3637" y="1919"/>
                    <a:pt x="3618" y="1887"/>
                  </a:cubicBezTo>
                  <a:cubicBezTo>
                    <a:pt x="3115" y="1054"/>
                    <a:pt x="2105" y="1"/>
                    <a:pt x="10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6"/>
            <p:cNvSpPr/>
            <p:nvPr/>
          </p:nvSpPr>
          <p:spPr>
            <a:xfrm>
              <a:off x="3391375" y="1930050"/>
              <a:ext cx="20625" cy="31325"/>
            </a:xfrm>
            <a:custGeom>
              <a:avLst/>
              <a:gdLst/>
              <a:ahLst/>
              <a:cxnLst/>
              <a:rect l="l" t="t" r="r" b="b"/>
              <a:pathLst>
                <a:path w="825" h="1253" extrusionOk="0">
                  <a:moveTo>
                    <a:pt x="586" y="1"/>
                  </a:moveTo>
                  <a:cubicBezTo>
                    <a:pt x="574" y="1"/>
                    <a:pt x="562" y="9"/>
                    <a:pt x="558" y="20"/>
                  </a:cubicBezTo>
                  <a:cubicBezTo>
                    <a:pt x="489" y="222"/>
                    <a:pt x="494" y="438"/>
                    <a:pt x="411" y="639"/>
                  </a:cubicBezTo>
                  <a:cubicBezTo>
                    <a:pt x="323" y="856"/>
                    <a:pt x="176" y="1043"/>
                    <a:pt x="16" y="1213"/>
                  </a:cubicBezTo>
                  <a:cubicBezTo>
                    <a:pt x="0" y="1230"/>
                    <a:pt x="14" y="1253"/>
                    <a:pt x="32" y="1253"/>
                  </a:cubicBezTo>
                  <a:cubicBezTo>
                    <a:pt x="36" y="1253"/>
                    <a:pt x="40" y="1252"/>
                    <a:pt x="44" y="1250"/>
                  </a:cubicBezTo>
                  <a:cubicBezTo>
                    <a:pt x="425" y="1059"/>
                    <a:pt x="824" y="445"/>
                    <a:pt x="607" y="14"/>
                  </a:cubicBezTo>
                  <a:cubicBezTo>
                    <a:pt x="603" y="5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6"/>
            <p:cNvSpPr/>
            <p:nvPr/>
          </p:nvSpPr>
          <p:spPr>
            <a:xfrm>
              <a:off x="3275600" y="1922925"/>
              <a:ext cx="120450" cy="32100"/>
            </a:xfrm>
            <a:custGeom>
              <a:avLst/>
              <a:gdLst/>
              <a:ahLst/>
              <a:cxnLst/>
              <a:rect l="l" t="t" r="r" b="b"/>
              <a:pathLst>
                <a:path w="4818" h="1284" extrusionOk="0">
                  <a:moveTo>
                    <a:pt x="3020" y="1"/>
                  </a:moveTo>
                  <a:cubicBezTo>
                    <a:pt x="2831" y="1"/>
                    <a:pt x="2643" y="48"/>
                    <a:pt x="2467" y="110"/>
                  </a:cubicBezTo>
                  <a:cubicBezTo>
                    <a:pt x="1622" y="409"/>
                    <a:pt x="1074" y="1131"/>
                    <a:pt x="121" y="1131"/>
                  </a:cubicBezTo>
                  <a:cubicBezTo>
                    <a:pt x="111" y="1131"/>
                    <a:pt x="101" y="1131"/>
                    <a:pt x="91" y="1131"/>
                  </a:cubicBezTo>
                  <a:cubicBezTo>
                    <a:pt x="91" y="1131"/>
                    <a:pt x="90" y="1131"/>
                    <a:pt x="90" y="1131"/>
                  </a:cubicBezTo>
                  <a:cubicBezTo>
                    <a:pt x="18" y="1131"/>
                    <a:pt x="1" y="1245"/>
                    <a:pt x="74" y="1259"/>
                  </a:cubicBezTo>
                  <a:cubicBezTo>
                    <a:pt x="164" y="1276"/>
                    <a:pt x="250" y="1283"/>
                    <a:pt x="335" y="1283"/>
                  </a:cubicBezTo>
                  <a:cubicBezTo>
                    <a:pt x="1019" y="1283"/>
                    <a:pt x="1539" y="783"/>
                    <a:pt x="2136" y="454"/>
                  </a:cubicBezTo>
                  <a:cubicBezTo>
                    <a:pt x="2417" y="298"/>
                    <a:pt x="2686" y="220"/>
                    <a:pt x="2970" y="220"/>
                  </a:cubicBezTo>
                  <a:cubicBezTo>
                    <a:pt x="3146" y="220"/>
                    <a:pt x="3327" y="250"/>
                    <a:pt x="3522" y="310"/>
                  </a:cubicBezTo>
                  <a:cubicBezTo>
                    <a:pt x="3709" y="368"/>
                    <a:pt x="3866" y="520"/>
                    <a:pt x="4058" y="579"/>
                  </a:cubicBezTo>
                  <a:cubicBezTo>
                    <a:pt x="4159" y="610"/>
                    <a:pt x="4249" y="626"/>
                    <a:pt x="4335" y="626"/>
                  </a:cubicBezTo>
                  <a:cubicBezTo>
                    <a:pt x="4465" y="626"/>
                    <a:pt x="4588" y="589"/>
                    <a:pt x="4729" y="511"/>
                  </a:cubicBezTo>
                  <a:cubicBezTo>
                    <a:pt x="4817" y="462"/>
                    <a:pt x="4763" y="340"/>
                    <a:pt x="4681" y="340"/>
                  </a:cubicBezTo>
                  <a:cubicBezTo>
                    <a:pt x="4666" y="340"/>
                    <a:pt x="4651" y="343"/>
                    <a:pt x="4636" y="352"/>
                  </a:cubicBezTo>
                  <a:cubicBezTo>
                    <a:pt x="4540" y="405"/>
                    <a:pt x="4444" y="427"/>
                    <a:pt x="4347" y="427"/>
                  </a:cubicBezTo>
                  <a:cubicBezTo>
                    <a:pt x="3944" y="427"/>
                    <a:pt x="3530" y="55"/>
                    <a:pt x="3145" y="8"/>
                  </a:cubicBezTo>
                  <a:cubicBezTo>
                    <a:pt x="3103" y="3"/>
                    <a:pt x="3061" y="1"/>
                    <a:pt x="30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6"/>
            <p:cNvSpPr/>
            <p:nvPr/>
          </p:nvSpPr>
          <p:spPr>
            <a:xfrm>
              <a:off x="3235600" y="1913875"/>
              <a:ext cx="106600" cy="37100"/>
            </a:xfrm>
            <a:custGeom>
              <a:avLst/>
              <a:gdLst/>
              <a:ahLst/>
              <a:cxnLst/>
              <a:rect l="l" t="t" r="r" b="b"/>
              <a:pathLst>
                <a:path w="4264" h="1484" extrusionOk="0">
                  <a:moveTo>
                    <a:pt x="4175" y="0"/>
                  </a:moveTo>
                  <a:cubicBezTo>
                    <a:pt x="4162" y="0"/>
                    <a:pt x="4149" y="4"/>
                    <a:pt x="4136" y="12"/>
                  </a:cubicBezTo>
                  <a:cubicBezTo>
                    <a:pt x="3981" y="111"/>
                    <a:pt x="3807" y="143"/>
                    <a:pt x="3624" y="143"/>
                  </a:cubicBezTo>
                  <a:cubicBezTo>
                    <a:pt x="3307" y="143"/>
                    <a:pt x="2959" y="48"/>
                    <a:pt x="2623" y="48"/>
                  </a:cubicBezTo>
                  <a:cubicBezTo>
                    <a:pt x="2453" y="48"/>
                    <a:pt x="2285" y="73"/>
                    <a:pt x="2126" y="146"/>
                  </a:cubicBezTo>
                  <a:cubicBezTo>
                    <a:pt x="1373" y="493"/>
                    <a:pt x="903" y="1197"/>
                    <a:pt x="58" y="1382"/>
                  </a:cubicBezTo>
                  <a:cubicBezTo>
                    <a:pt x="0" y="1395"/>
                    <a:pt x="14" y="1484"/>
                    <a:pt x="71" y="1484"/>
                  </a:cubicBezTo>
                  <a:cubicBezTo>
                    <a:pt x="72" y="1484"/>
                    <a:pt x="72" y="1484"/>
                    <a:pt x="72" y="1484"/>
                  </a:cubicBezTo>
                  <a:cubicBezTo>
                    <a:pt x="980" y="1474"/>
                    <a:pt x="1442" y="663"/>
                    <a:pt x="2211" y="321"/>
                  </a:cubicBezTo>
                  <a:cubicBezTo>
                    <a:pt x="2416" y="231"/>
                    <a:pt x="2631" y="201"/>
                    <a:pt x="2851" y="201"/>
                  </a:cubicBezTo>
                  <a:cubicBezTo>
                    <a:pt x="3185" y="201"/>
                    <a:pt x="3529" y="270"/>
                    <a:pt x="3860" y="298"/>
                  </a:cubicBezTo>
                  <a:cubicBezTo>
                    <a:pt x="3862" y="298"/>
                    <a:pt x="3864" y="298"/>
                    <a:pt x="3866" y="298"/>
                  </a:cubicBezTo>
                  <a:cubicBezTo>
                    <a:pt x="3891" y="298"/>
                    <a:pt x="3924" y="287"/>
                    <a:pt x="3956" y="274"/>
                  </a:cubicBezTo>
                  <a:lnTo>
                    <a:pt x="3956" y="274"/>
                  </a:lnTo>
                  <a:cubicBezTo>
                    <a:pt x="3866" y="373"/>
                    <a:pt x="3758" y="586"/>
                    <a:pt x="3707" y="648"/>
                  </a:cubicBezTo>
                  <a:cubicBezTo>
                    <a:pt x="3686" y="673"/>
                    <a:pt x="3704" y="713"/>
                    <a:pt x="3732" y="713"/>
                  </a:cubicBezTo>
                  <a:cubicBezTo>
                    <a:pt x="3738" y="713"/>
                    <a:pt x="3744" y="711"/>
                    <a:pt x="3751" y="706"/>
                  </a:cubicBezTo>
                  <a:cubicBezTo>
                    <a:pt x="3985" y="545"/>
                    <a:pt x="4114" y="370"/>
                    <a:pt x="4239" y="115"/>
                  </a:cubicBezTo>
                  <a:cubicBezTo>
                    <a:pt x="4263" y="64"/>
                    <a:pt x="4226" y="0"/>
                    <a:pt x="4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6"/>
            <p:cNvSpPr/>
            <p:nvPr/>
          </p:nvSpPr>
          <p:spPr>
            <a:xfrm>
              <a:off x="3193050" y="1870775"/>
              <a:ext cx="117975" cy="76925"/>
            </a:xfrm>
            <a:custGeom>
              <a:avLst/>
              <a:gdLst/>
              <a:ahLst/>
              <a:cxnLst/>
              <a:rect l="l" t="t" r="r" b="b"/>
              <a:pathLst>
                <a:path w="4719" h="3077" extrusionOk="0">
                  <a:moveTo>
                    <a:pt x="4667" y="0"/>
                  </a:moveTo>
                  <a:cubicBezTo>
                    <a:pt x="4665" y="0"/>
                    <a:pt x="4663" y="0"/>
                    <a:pt x="4661" y="1"/>
                  </a:cubicBezTo>
                  <a:cubicBezTo>
                    <a:pt x="3889" y="83"/>
                    <a:pt x="3381" y="203"/>
                    <a:pt x="2899" y="841"/>
                  </a:cubicBezTo>
                  <a:cubicBezTo>
                    <a:pt x="2117" y="1878"/>
                    <a:pt x="1282" y="2568"/>
                    <a:pt x="43" y="3001"/>
                  </a:cubicBezTo>
                  <a:cubicBezTo>
                    <a:pt x="1" y="3016"/>
                    <a:pt x="12" y="3076"/>
                    <a:pt x="52" y="3076"/>
                  </a:cubicBezTo>
                  <a:cubicBezTo>
                    <a:pt x="56" y="3076"/>
                    <a:pt x="60" y="3076"/>
                    <a:pt x="64" y="3075"/>
                  </a:cubicBezTo>
                  <a:cubicBezTo>
                    <a:pt x="1112" y="2807"/>
                    <a:pt x="2016" y="2175"/>
                    <a:pt x="2672" y="1319"/>
                  </a:cubicBezTo>
                  <a:cubicBezTo>
                    <a:pt x="2918" y="998"/>
                    <a:pt x="3136" y="640"/>
                    <a:pt x="3487" y="418"/>
                  </a:cubicBezTo>
                  <a:cubicBezTo>
                    <a:pt x="3600" y="347"/>
                    <a:pt x="4013" y="145"/>
                    <a:pt x="4298" y="145"/>
                  </a:cubicBezTo>
                  <a:cubicBezTo>
                    <a:pt x="4412" y="145"/>
                    <a:pt x="4505" y="177"/>
                    <a:pt x="4550" y="265"/>
                  </a:cubicBezTo>
                  <a:cubicBezTo>
                    <a:pt x="4644" y="447"/>
                    <a:pt x="4205" y="1174"/>
                    <a:pt x="4121" y="1327"/>
                  </a:cubicBezTo>
                  <a:cubicBezTo>
                    <a:pt x="3969" y="1599"/>
                    <a:pt x="3783" y="1848"/>
                    <a:pt x="3599" y="2095"/>
                  </a:cubicBezTo>
                  <a:cubicBezTo>
                    <a:pt x="3583" y="2116"/>
                    <a:pt x="3605" y="2140"/>
                    <a:pt x="3626" y="2140"/>
                  </a:cubicBezTo>
                  <a:cubicBezTo>
                    <a:pt x="3633" y="2140"/>
                    <a:pt x="3640" y="2138"/>
                    <a:pt x="3646" y="2132"/>
                  </a:cubicBezTo>
                  <a:cubicBezTo>
                    <a:pt x="4205" y="1563"/>
                    <a:pt x="4561" y="848"/>
                    <a:pt x="4712" y="68"/>
                  </a:cubicBezTo>
                  <a:cubicBezTo>
                    <a:pt x="4718" y="39"/>
                    <a:pt x="4700" y="0"/>
                    <a:pt x="4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6"/>
            <p:cNvSpPr/>
            <p:nvPr/>
          </p:nvSpPr>
          <p:spPr>
            <a:xfrm>
              <a:off x="3172875" y="1836775"/>
              <a:ext cx="103600" cy="101925"/>
            </a:xfrm>
            <a:custGeom>
              <a:avLst/>
              <a:gdLst/>
              <a:ahLst/>
              <a:cxnLst/>
              <a:rect l="l" t="t" r="r" b="b"/>
              <a:pathLst>
                <a:path w="4144" h="4077" extrusionOk="0">
                  <a:moveTo>
                    <a:pt x="3182" y="0"/>
                  </a:moveTo>
                  <a:cubicBezTo>
                    <a:pt x="3150" y="0"/>
                    <a:pt x="3121" y="26"/>
                    <a:pt x="3131" y="66"/>
                  </a:cubicBezTo>
                  <a:cubicBezTo>
                    <a:pt x="3277" y="664"/>
                    <a:pt x="2752" y="890"/>
                    <a:pt x="2484" y="1292"/>
                  </a:cubicBezTo>
                  <a:cubicBezTo>
                    <a:pt x="2305" y="1560"/>
                    <a:pt x="2272" y="1844"/>
                    <a:pt x="2207" y="2153"/>
                  </a:cubicBezTo>
                  <a:cubicBezTo>
                    <a:pt x="1972" y="3275"/>
                    <a:pt x="1003" y="3618"/>
                    <a:pt x="45" y="3994"/>
                  </a:cubicBezTo>
                  <a:cubicBezTo>
                    <a:pt x="0" y="4012"/>
                    <a:pt x="12" y="4077"/>
                    <a:pt x="55" y="4077"/>
                  </a:cubicBezTo>
                  <a:cubicBezTo>
                    <a:pt x="59" y="4077"/>
                    <a:pt x="63" y="4076"/>
                    <a:pt x="67" y="4075"/>
                  </a:cubicBezTo>
                  <a:cubicBezTo>
                    <a:pt x="1224" y="3779"/>
                    <a:pt x="2088" y="3287"/>
                    <a:pt x="2365" y="2078"/>
                  </a:cubicBezTo>
                  <a:cubicBezTo>
                    <a:pt x="2515" y="1420"/>
                    <a:pt x="2952" y="1015"/>
                    <a:pt x="3262" y="445"/>
                  </a:cubicBezTo>
                  <a:cubicBezTo>
                    <a:pt x="3287" y="396"/>
                    <a:pt x="3266" y="234"/>
                    <a:pt x="3283" y="226"/>
                  </a:cubicBezTo>
                  <a:cubicBezTo>
                    <a:pt x="3287" y="225"/>
                    <a:pt x="3292" y="224"/>
                    <a:pt x="3296" y="224"/>
                  </a:cubicBezTo>
                  <a:cubicBezTo>
                    <a:pt x="3397" y="224"/>
                    <a:pt x="3656" y="605"/>
                    <a:pt x="3682" y="647"/>
                  </a:cubicBezTo>
                  <a:cubicBezTo>
                    <a:pt x="3931" y="1049"/>
                    <a:pt x="4001" y="1492"/>
                    <a:pt x="3978" y="1957"/>
                  </a:cubicBezTo>
                  <a:cubicBezTo>
                    <a:pt x="3978" y="1964"/>
                    <a:pt x="3986" y="1969"/>
                    <a:pt x="3993" y="1969"/>
                  </a:cubicBezTo>
                  <a:cubicBezTo>
                    <a:pt x="3999" y="1969"/>
                    <a:pt x="4004" y="1966"/>
                    <a:pt x="4005" y="1960"/>
                  </a:cubicBezTo>
                  <a:cubicBezTo>
                    <a:pt x="4144" y="1192"/>
                    <a:pt x="3829" y="486"/>
                    <a:pt x="3220" y="13"/>
                  </a:cubicBezTo>
                  <a:cubicBezTo>
                    <a:pt x="3209" y="4"/>
                    <a:pt x="3195" y="0"/>
                    <a:pt x="3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6"/>
            <p:cNvSpPr/>
            <p:nvPr/>
          </p:nvSpPr>
          <p:spPr>
            <a:xfrm>
              <a:off x="3188525" y="1871900"/>
              <a:ext cx="42200" cy="48325"/>
            </a:xfrm>
            <a:custGeom>
              <a:avLst/>
              <a:gdLst/>
              <a:ahLst/>
              <a:cxnLst/>
              <a:rect l="l" t="t" r="r" b="b"/>
              <a:pathLst>
                <a:path w="1688" h="1933" extrusionOk="0">
                  <a:moveTo>
                    <a:pt x="1445" y="1"/>
                  </a:moveTo>
                  <a:cubicBezTo>
                    <a:pt x="1407" y="1"/>
                    <a:pt x="1368" y="30"/>
                    <a:pt x="1367" y="72"/>
                  </a:cubicBezTo>
                  <a:cubicBezTo>
                    <a:pt x="1363" y="381"/>
                    <a:pt x="856" y="487"/>
                    <a:pt x="647" y="641"/>
                  </a:cubicBezTo>
                  <a:cubicBezTo>
                    <a:pt x="526" y="730"/>
                    <a:pt x="421" y="837"/>
                    <a:pt x="331" y="957"/>
                  </a:cubicBezTo>
                  <a:cubicBezTo>
                    <a:pt x="137" y="1217"/>
                    <a:pt x="0" y="1548"/>
                    <a:pt x="33" y="1876"/>
                  </a:cubicBezTo>
                  <a:cubicBezTo>
                    <a:pt x="37" y="1910"/>
                    <a:pt x="68" y="1932"/>
                    <a:pt x="97" y="1932"/>
                  </a:cubicBezTo>
                  <a:cubicBezTo>
                    <a:pt x="118" y="1932"/>
                    <a:pt x="138" y="1920"/>
                    <a:pt x="144" y="1891"/>
                  </a:cubicBezTo>
                  <a:cubicBezTo>
                    <a:pt x="254" y="1386"/>
                    <a:pt x="430" y="943"/>
                    <a:pt x="907" y="675"/>
                  </a:cubicBezTo>
                  <a:cubicBezTo>
                    <a:pt x="1110" y="560"/>
                    <a:pt x="1364" y="489"/>
                    <a:pt x="1466" y="299"/>
                  </a:cubicBezTo>
                  <a:lnTo>
                    <a:pt x="1466" y="299"/>
                  </a:lnTo>
                  <a:cubicBezTo>
                    <a:pt x="1517" y="438"/>
                    <a:pt x="1541" y="578"/>
                    <a:pt x="1560" y="735"/>
                  </a:cubicBezTo>
                  <a:cubicBezTo>
                    <a:pt x="1564" y="774"/>
                    <a:pt x="1594" y="793"/>
                    <a:pt x="1623" y="793"/>
                  </a:cubicBezTo>
                  <a:cubicBezTo>
                    <a:pt x="1651" y="793"/>
                    <a:pt x="1679" y="774"/>
                    <a:pt x="1680" y="735"/>
                  </a:cubicBezTo>
                  <a:cubicBezTo>
                    <a:pt x="1687" y="482"/>
                    <a:pt x="1613" y="261"/>
                    <a:pt x="1500" y="36"/>
                  </a:cubicBezTo>
                  <a:cubicBezTo>
                    <a:pt x="1488" y="11"/>
                    <a:pt x="1467" y="1"/>
                    <a:pt x="1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6"/>
            <p:cNvSpPr/>
            <p:nvPr/>
          </p:nvSpPr>
          <p:spPr>
            <a:xfrm>
              <a:off x="3159850" y="1868300"/>
              <a:ext cx="38800" cy="55275"/>
            </a:xfrm>
            <a:custGeom>
              <a:avLst/>
              <a:gdLst/>
              <a:ahLst/>
              <a:cxnLst/>
              <a:rect l="l" t="t" r="r" b="b"/>
              <a:pathLst>
                <a:path w="1552" h="2211" extrusionOk="0">
                  <a:moveTo>
                    <a:pt x="1129" y="0"/>
                  </a:moveTo>
                  <a:cubicBezTo>
                    <a:pt x="1112" y="0"/>
                    <a:pt x="1095" y="7"/>
                    <a:pt x="1080" y="20"/>
                  </a:cubicBezTo>
                  <a:cubicBezTo>
                    <a:pt x="489" y="553"/>
                    <a:pt x="8" y="1352"/>
                    <a:pt x="1" y="2168"/>
                  </a:cubicBezTo>
                  <a:cubicBezTo>
                    <a:pt x="1" y="2196"/>
                    <a:pt x="22" y="2211"/>
                    <a:pt x="45" y="2211"/>
                  </a:cubicBezTo>
                  <a:cubicBezTo>
                    <a:pt x="62" y="2211"/>
                    <a:pt x="80" y="2201"/>
                    <a:pt x="87" y="2180"/>
                  </a:cubicBezTo>
                  <a:cubicBezTo>
                    <a:pt x="302" y="1405"/>
                    <a:pt x="557" y="758"/>
                    <a:pt x="1119" y="176"/>
                  </a:cubicBezTo>
                  <a:lnTo>
                    <a:pt x="1119" y="176"/>
                  </a:lnTo>
                  <a:cubicBezTo>
                    <a:pt x="1309" y="473"/>
                    <a:pt x="1402" y="776"/>
                    <a:pt x="1483" y="1123"/>
                  </a:cubicBezTo>
                  <a:cubicBezTo>
                    <a:pt x="1486" y="1140"/>
                    <a:pt x="1500" y="1148"/>
                    <a:pt x="1515" y="1148"/>
                  </a:cubicBezTo>
                  <a:cubicBezTo>
                    <a:pt x="1533" y="1148"/>
                    <a:pt x="1552" y="1136"/>
                    <a:pt x="1552" y="1114"/>
                  </a:cubicBezTo>
                  <a:cubicBezTo>
                    <a:pt x="1545" y="721"/>
                    <a:pt x="1395" y="361"/>
                    <a:pt x="1188" y="34"/>
                  </a:cubicBezTo>
                  <a:cubicBezTo>
                    <a:pt x="1174" y="12"/>
                    <a:pt x="1152" y="0"/>
                    <a:pt x="1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6"/>
            <p:cNvSpPr/>
            <p:nvPr/>
          </p:nvSpPr>
          <p:spPr>
            <a:xfrm>
              <a:off x="3116950" y="1836825"/>
              <a:ext cx="55700" cy="57250"/>
            </a:xfrm>
            <a:custGeom>
              <a:avLst/>
              <a:gdLst/>
              <a:ahLst/>
              <a:cxnLst/>
              <a:rect l="l" t="t" r="r" b="b"/>
              <a:pathLst>
                <a:path w="2228" h="2290" extrusionOk="0">
                  <a:moveTo>
                    <a:pt x="51" y="0"/>
                  </a:moveTo>
                  <a:cubicBezTo>
                    <a:pt x="29" y="0"/>
                    <a:pt x="7" y="17"/>
                    <a:pt x="7" y="42"/>
                  </a:cubicBezTo>
                  <a:cubicBezTo>
                    <a:pt x="0" y="419"/>
                    <a:pt x="300" y="698"/>
                    <a:pt x="598" y="888"/>
                  </a:cubicBezTo>
                  <a:cubicBezTo>
                    <a:pt x="1194" y="1267"/>
                    <a:pt x="2018" y="1412"/>
                    <a:pt x="2101" y="2254"/>
                  </a:cubicBezTo>
                  <a:cubicBezTo>
                    <a:pt x="2104" y="2278"/>
                    <a:pt x="2121" y="2289"/>
                    <a:pt x="2138" y="2289"/>
                  </a:cubicBezTo>
                  <a:cubicBezTo>
                    <a:pt x="2155" y="2289"/>
                    <a:pt x="2172" y="2277"/>
                    <a:pt x="2175" y="2254"/>
                  </a:cubicBezTo>
                  <a:cubicBezTo>
                    <a:pt x="2228" y="1827"/>
                    <a:pt x="1953" y="1485"/>
                    <a:pt x="1617" y="1252"/>
                  </a:cubicBezTo>
                  <a:cubicBezTo>
                    <a:pt x="1342" y="1061"/>
                    <a:pt x="1024" y="953"/>
                    <a:pt x="742" y="777"/>
                  </a:cubicBezTo>
                  <a:cubicBezTo>
                    <a:pt x="421" y="577"/>
                    <a:pt x="255" y="346"/>
                    <a:pt x="84" y="21"/>
                  </a:cubicBezTo>
                  <a:cubicBezTo>
                    <a:pt x="77" y="7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6"/>
            <p:cNvSpPr/>
            <p:nvPr/>
          </p:nvSpPr>
          <p:spPr>
            <a:xfrm>
              <a:off x="3098725" y="1837525"/>
              <a:ext cx="45350" cy="64625"/>
            </a:xfrm>
            <a:custGeom>
              <a:avLst/>
              <a:gdLst/>
              <a:ahLst/>
              <a:cxnLst/>
              <a:rect l="l" t="t" r="r" b="b"/>
              <a:pathLst>
                <a:path w="1814" h="2585" extrusionOk="0">
                  <a:moveTo>
                    <a:pt x="762" y="1"/>
                  </a:moveTo>
                  <a:cubicBezTo>
                    <a:pt x="755" y="1"/>
                    <a:pt x="748" y="4"/>
                    <a:pt x="742" y="10"/>
                  </a:cubicBezTo>
                  <a:cubicBezTo>
                    <a:pt x="0" y="858"/>
                    <a:pt x="662" y="2404"/>
                    <a:pt x="1727" y="2584"/>
                  </a:cubicBezTo>
                  <a:cubicBezTo>
                    <a:pt x="1730" y="2584"/>
                    <a:pt x="1733" y="2585"/>
                    <a:pt x="1736" y="2585"/>
                  </a:cubicBezTo>
                  <a:cubicBezTo>
                    <a:pt x="1782" y="2585"/>
                    <a:pt x="1814" y="2521"/>
                    <a:pt x="1764" y="2495"/>
                  </a:cubicBezTo>
                  <a:cubicBezTo>
                    <a:pt x="1349" y="2281"/>
                    <a:pt x="969" y="2055"/>
                    <a:pt x="754" y="1616"/>
                  </a:cubicBezTo>
                  <a:cubicBezTo>
                    <a:pt x="484" y="1067"/>
                    <a:pt x="633" y="584"/>
                    <a:pt x="792" y="40"/>
                  </a:cubicBezTo>
                  <a:cubicBezTo>
                    <a:pt x="798" y="19"/>
                    <a:pt x="780" y="1"/>
                    <a:pt x="7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6"/>
            <p:cNvSpPr/>
            <p:nvPr/>
          </p:nvSpPr>
          <p:spPr>
            <a:xfrm>
              <a:off x="3095275" y="1887000"/>
              <a:ext cx="31125" cy="29025"/>
            </a:xfrm>
            <a:custGeom>
              <a:avLst/>
              <a:gdLst/>
              <a:ahLst/>
              <a:cxnLst/>
              <a:rect l="l" t="t" r="r" b="b"/>
              <a:pathLst>
                <a:path w="1245" h="1161" extrusionOk="0">
                  <a:moveTo>
                    <a:pt x="978" y="0"/>
                  </a:moveTo>
                  <a:cubicBezTo>
                    <a:pt x="493" y="0"/>
                    <a:pt x="85" y="698"/>
                    <a:pt x="9" y="1093"/>
                  </a:cubicBezTo>
                  <a:cubicBezTo>
                    <a:pt x="1" y="1132"/>
                    <a:pt x="31" y="1161"/>
                    <a:pt x="62" y="1161"/>
                  </a:cubicBezTo>
                  <a:cubicBezTo>
                    <a:pt x="79" y="1161"/>
                    <a:pt x="95" y="1153"/>
                    <a:pt x="106" y="1135"/>
                  </a:cubicBezTo>
                  <a:cubicBezTo>
                    <a:pt x="238" y="922"/>
                    <a:pt x="297" y="680"/>
                    <a:pt x="456" y="481"/>
                  </a:cubicBezTo>
                  <a:cubicBezTo>
                    <a:pt x="654" y="232"/>
                    <a:pt x="884" y="167"/>
                    <a:pt x="1184" y="127"/>
                  </a:cubicBezTo>
                  <a:cubicBezTo>
                    <a:pt x="1218" y="123"/>
                    <a:pt x="1244" y="72"/>
                    <a:pt x="1204" y="52"/>
                  </a:cubicBezTo>
                  <a:cubicBezTo>
                    <a:pt x="1128" y="17"/>
                    <a:pt x="1052" y="0"/>
                    <a:pt x="9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6"/>
            <p:cNvSpPr/>
            <p:nvPr/>
          </p:nvSpPr>
          <p:spPr>
            <a:xfrm>
              <a:off x="2931700" y="1909125"/>
              <a:ext cx="194425" cy="188125"/>
            </a:xfrm>
            <a:custGeom>
              <a:avLst/>
              <a:gdLst/>
              <a:ahLst/>
              <a:cxnLst/>
              <a:rect l="l" t="t" r="r" b="b"/>
              <a:pathLst>
                <a:path w="7777" h="7525" extrusionOk="0">
                  <a:moveTo>
                    <a:pt x="6982" y="0"/>
                  </a:moveTo>
                  <a:cubicBezTo>
                    <a:pt x="6861" y="0"/>
                    <a:pt x="6735" y="38"/>
                    <a:pt x="6612" y="125"/>
                  </a:cubicBezTo>
                  <a:cubicBezTo>
                    <a:pt x="6605" y="130"/>
                    <a:pt x="6608" y="142"/>
                    <a:pt x="6616" y="142"/>
                  </a:cubicBezTo>
                  <a:cubicBezTo>
                    <a:pt x="6617" y="142"/>
                    <a:pt x="6618" y="142"/>
                    <a:pt x="6619" y="142"/>
                  </a:cubicBezTo>
                  <a:cubicBezTo>
                    <a:pt x="6722" y="118"/>
                    <a:pt x="6816" y="108"/>
                    <a:pt x="6901" y="108"/>
                  </a:cubicBezTo>
                  <a:cubicBezTo>
                    <a:pt x="7611" y="108"/>
                    <a:pt x="7692" y="863"/>
                    <a:pt x="7461" y="1421"/>
                  </a:cubicBezTo>
                  <a:cubicBezTo>
                    <a:pt x="7364" y="1655"/>
                    <a:pt x="7081" y="1886"/>
                    <a:pt x="6886" y="2051"/>
                  </a:cubicBezTo>
                  <a:cubicBezTo>
                    <a:pt x="6513" y="2365"/>
                    <a:pt x="6102" y="2639"/>
                    <a:pt x="5692" y="2901"/>
                  </a:cubicBezTo>
                  <a:cubicBezTo>
                    <a:pt x="4906" y="3403"/>
                    <a:pt x="4081" y="3838"/>
                    <a:pt x="3287" y="4326"/>
                  </a:cubicBezTo>
                  <a:cubicBezTo>
                    <a:pt x="1970" y="5138"/>
                    <a:pt x="738" y="6086"/>
                    <a:pt x="13" y="7482"/>
                  </a:cubicBezTo>
                  <a:cubicBezTo>
                    <a:pt x="1" y="7504"/>
                    <a:pt x="20" y="7524"/>
                    <a:pt x="39" y="7524"/>
                  </a:cubicBezTo>
                  <a:cubicBezTo>
                    <a:pt x="47" y="7524"/>
                    <a:pt x="56" y="7520"/>
                    <a:pt x="62" y="7511"/>
                  </a:cubicBezTo>
                  <a:cubicBezTo>
                    <a:pt x="1491" y="5200"/>
                    <a:pt x="4057" y="4245"/>
                    <a:pt x="6200" y="2767"/>
                  </a:cubicBezTo>
                  <a:cubicBezTo>
                    <a:pt x="6842" y="2325"/>
                    <a:pt x="7777" y="1721"/>
                    <a:pt x="7728" y="817"/>
                  </a:cubicBezTo>
                  <a:cubicBezTo>
                    <a:pt x="7705" y="394"/>
                    <a:pt x="7370" y="0"/>
                    <a:pt x="6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6"/>
            <p:cNvSpPr/>
            <p:nvPr/>
          </p:nvSpPr>
          <p:spPr>
            <a:xfrm>
              <a:off x="3022000" y="1947050"/>
              <a:ext cx="13550" cy="67075"/>
            </a:xfrm>
            <a:custGeom>
              <a:avLst/>
              <a:gdLst/>
              <a:ahLst/>
              <a:cxnLst/>
              <a:rect l="l" t="t" r="r" b="b"/>
              <a:pathLst>
                <a:path w="542" h="2683" extrusionOk="0">
                  <a:moveTo>
                    <a:pt x="147" y="0"/>
                  </a:moveTo>
                  <a:cubicBezTo>
                    <a:pt x="140" y="0"/>
                    <a:pt x="133" y="8"/>
                    <a:pt x="135" y="16"/>
                  </a:cubicBezTo>
                  <a:cubicBezTo>
                    <a:pt x="295" y="936"/>
                    <a:pt x="307" y="1720"/>
                    <a:pt x="12" y="2619"/>
                  </a:cubicBezTo>
                  <a:cubicBezTo>
                    <a:pt x="1" y="2655"/>
                    <a:pt x="34" y="2683"/>
                    <a:pt x="65" y="2683"/>
                  </a:cubicBezTo>
                  <a:cubicBezTo>
                    <a:pt x="81" y="2683"/>
                    <a:pt x="96" y="2676"/>
                    <a:pt x="104" y="2658"/>
                  </a:cubicBezTo>
                  <a:cubicBezTo>
                    <a:pt x="471" y="1846"/>
                    <a:pt x="541" y="825"/>
                    <a:pt x="156" y="7"/>
                  </a:cubicBezTo>
                  <a:cubicBezTo>
                    <a:pt x="154" y="2"/>
                    <a:pt x="151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6"/>
            <p:cNvSpPr/>
            <p:nvPr/>
          </p:nvSpPr>
          <p:spPr>
            <a:xfrm>
              <a:off x="3008250" y="1946975"/>
              <a:ext cx="18050" cy="5500"/>
            </a:xfrm>
            <a:custGeom>
              <a:avLst/>
              <a:gdLst/>
              <a:ahLst/>
              <a:cxnLst/>
              <a:rect l="l" t="t" r="r" b="b"/>
              <a:pathLst>
                <a:path w="722" h="220" extrusionOk="0">
                  <a:moveTo>
                    <a:pt x="623" y="0"/>
                  </a:moveTo>
                  <a:cubicBezTo>
                    <a:pt x="548" y="0"/>
                    <a:pt x="471" y="24"/>
                    <a:pt x="399" y="37"/>
                  </a:cubicBezTo>
                  <a:cubicBezTo>
                    <a:pt x="283" y="58"/>
                    <a:pt x="160" y="68"/>
                    <a:pt x="52" y="117"/>
                  </a:cubicBezTo>
                  <a:cubicBezTo>
                    <a:pt x="0" y="139"/>
                    <a:pt x="28" y="219"/>
                    <a:pt x="80" y="219"/>
                  </a:cubicBezTo>
                  <a:cubicBezTo>
                    <a:pt x="197" y="218"/>
                    <a:pt x="315" y="173"/>
                    <a:pt x="428" y="145"/>
                  </a:cubicBezTo>
                  <a:cubicBezTo>
                    <a:pt x="526" y="120"/>
                    <a:pt x="635" y="109"/>
                    <a:pt x="712" y="40"/>
                  </a:cubicBezTo>
                  <a:cubicBezTo>
                    <a:pt x="721" y="31"/>
                    <a:pt x="716" y="15"/>
                    <a:pt x="704" y="12"/>
                  </a:cubicBezTo>
                  <a:cubicBezTo>
                    <a:pt x="678" y="4"/>
                    <a:pt x="650" y="0"/>
                    <a:pt x="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6"/>
            <p:cNvSpPr/>
            <p:nvPr/>
          </p:nvSpPr>
          <p:spPr>
            <a:xfrm>
              <a:off x="2885500" y="1716150"/>
              <a:ext cx="139550" cy="238300"/>
            </a:xfrm>
            <a:custGeom>
              <a:avLst/>
              <a:gdLst/>
              <a:ahLst/>
              <a:cxnLst/>
              <a:rect l="l" t="t" r="r" b="b"/>
              <a:pathLst>
                <a:path w="5582" h="9532" extrusionOk="0">
                  <a:moveTo>
                    <a:pt x="77" y="1"/>
                  </a:moveTo>
                  <a:cubicBezTo>
                    <a:pt x="39" y="1"/>
                    <a:pt x="1" y="34"/>
                    <a:pt x="9" y="84"/>
                  </a:cubicBezTo>
                  <a:cubicBezTo>
                    <a:pt x="128" y="823"/>
                    <a:pt x="709" y="1298"/>
                    <a:pt x="1319" y="1667"/>
                  </a:cubicBezTo>
                  <a:cubicBezTo>
                    <a:pt x="2168" y="2181"/>
                    <a:pt x="2975" y="2624"/>
                    <a:pt x="3634" y="3388"/>
                  </a:cubicBezTo>
                  <a:cubicBezTo>
                    <a:pt x="5121" y="5109"/>
                    <a:pt x="5421" y="7316"/>
                    <a:pt x="4839" y="9464"/>
                  </a:cubicBezTo>
                  <a:cubicBezTo>
                    <a:pt x="4827" y="9506"/>
                    <a:pt x="4859" y="9531"/>
                    <a:pt x="4891" y="9531"/>
                  </a:cubicBezTo>
                  <a:cubicBezTo>
                    <a:pt x="4913" y="9531"/>
                    <a:pt x="4935" y="9520"/>
                    <a:pt x="4945" y="9493"/>
                  </a:cubicBezTo>
                  <a:cubicBezTo>
                    <a:pt x="5582" y="7769"/>
                    <a:pt x="5344" y="5763"/>
                    <a:pt x="4405" y="4194"/>
                  </a:cubicBezTo>
                  <a:cubicBezTo>
                    <a:pt x="3999" y="3515"/>
                    <a:pt x="3464" y="2917"/>
                    <a:pt x="2841" y="2430"/>
                  </a:cubicBezTo>
                  <a:cubicBezTo>
                    <a:pt x="1859" y="1665"/>
                    <a:pt x="568" y="1341"/>
                    <a:pt x="137" y="48"/>
                  </a:cubicBezTo>
                  <a:cubicBezTo>
                    <a:pt x="127" y="15"/>
                    <a:pt x="102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6"/>
            <p:cNvSpPr/>
            <p:nvPr/>
          </p:nvSpPr>
          <p:spPr>
            <a:xfrm>
              <a:off x="2872075" y="1715950"/>
              <a:ext cx="14225" cy="19575"/>
            </a:xfrm>
            <a:custGeom>
              <a:avLst/>
              <a:gdLst/>
              <a:ahLst/>
              <a:cxnLst/>
              <a:rect l="l" t="t" r="r" b="b"/>
              <a:pathLst>
                <a:path w="569" h="783" extrusionOk="0">
                  <a:moveTo>
                    <a:pt x="520" y="1"/>
                  </a:moveTo>
                  <a:cubicBezTo>
                    <a:pt x="333" y="1"/>
                    <a:pt x="191" y="107"/>
                    <a:pt x="109" y="272"/>
                  </a:cubicBezTo>
                  <a:cubicBezTo>
                    <a:pt x="35" y="421"/>
                    <a:pt x="1" y="642"/>
                    <a:pt x="133" y="769"/>
                  </a:cubicBezTo>
                  <a:cubicBezTo>
                    <a:pt x="142" y="778"/>
                    <a:pt x="154" y="782"/>
                    <a:pt x="165" y="782"/>
                  </a:cubicBezTo>
                  <a:cubicBezTo>
                    <a:pt x="189" y="782"/>
                    <a:pt x="211" y="763"/>
                    <a:pt x="213" y="735"/>
                  </a:cubicBezTo>
                  <a:cubicBezTo>
                    <a:pt x="219" y="599"/>
                    <a:pt x="200" y="473"/>
                    <a:pt x="263" y="343"/>
                  </a:cubicBezTo>
                  <a:cubicBezTo>
                    <a:pt x="321" y="225"/>
                    <a:pt x="430" y="115"/>
                    <a:pt x="545" y="52"/>
                  </a:cubicBezTo>
                  <a:cubicBezTo>
                    <a:pt x="568" y="38"/>
                    <a:pt x="556" y="2"/>
                    <a:pt x="532" y="1"/>
                  </a:cubicBezTo>
                  <a:cubicBezTo>
                    <a:pt x="528" y="1"/>
                    <a:pt x="524" y="1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6"/>
            <p:cNvSpPr/>
            <p:nvPr/>
          </p:nvSpPr>
          <p:spPr>
            <a:xfrm>
              <a:off x="2852925" y="1685825"/>
              <a:ext cx="24525" cy="41825"/>
            </a:xfrm>
            <a:custGeom>
              <a:avLst/>
              <a:gdLst/>
              <a:ahLst/>
              <a:cxnLst/>
              <a:rect l="l" t="t" r="r" b="b"/>
              <a:pathLst>
                <a:path w="981" h="1673" extrusionOk="0">
                  <a:moveTo>
                    <a:pt x="64" y="0"/>
                  </a:moveTo>
                  <a:cubicBezTo>
                    <a:pt x="31" y="0"/>
                    <a:pt x="0" y="32"/>
                    <a:pt x="23" y="66"/>
                  </a:cubicBezTo>
                  <a:cubicBezTo>
                    <a:pt x="175" y="309"/>
                    <a:pt x="407" y="487"/>
                    <a:pt x="551" y="742"/>
                  </a:cubicBezTo>
                  <a:cubicBezTo>
                    <a:pt x="713" y="1025"/>
                    <a:pt x="787" y="1317"/>
                    <a:pt x="861" y="1630"/>
                  </a:cubicBezTo>
                  <a:lnTo>
                    <a:pt x="860" y="1630"/>
                  </a:lnTo>
                  <a:cubicBezTo>
                    <a:pt x="867" y="1659"/>
                    <a:pt x="892" y="1673"/>
                    <a:pt x="917" y="1673"/>
                  </a:cubicBezTo>
                  <a:cubicBezTo>
                    <a:pt x="948" y="1673"/>
                    <a:pt x="980" y="1652"/>
                    <a:pt x="979" y="1614"/>
                  </a:cubicBezTo>
                  <a:cubicBezTo>
                    <a:pt x="955" y="1082"/>
                    <a:pt x="607" y="233"/>
                    <a:pt x="84" y="5"/>
                  </a:cubicBezTo>
                  <a:cubicBezTo>
                    <a:pt x="78" y="2"/>
                    <a:pt x="71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6"/>
            <p:cNvSpPr/>
            <p:nvPr/>
          </p:nvSpPr>
          <p:spPr>
            <a:xfrm>
              <a:off x="2851700" y="1665900"/>
              <a:ext cx="27875" cy="21050"/>
            </a:xfrm>
            <a:custGeom>
              <a:avLst/>
              <a:gdLst/>
              <a:ahLst/>
              <a:cxnLst/>
              <a:rect l="l" t="t" r="r" b="b"/>
              <a:pathLst>
                <a:path w="1115" h="842" extrusionOk="0">
                  <a:moveTo>
                    <a:pt x="1058" y="0"/>
                  </a:moveTo>
                  <a:cubicBezTo>
                    <a:pt x="1050" y="0"/>
                    <a:pt x="1043" y="3"/>
                    <a:pt x="1036" y="10"/>
                  </a:cubicBezTo>
                  <a:cubicBezTo>
                    <a:pt x="899" y="154"/>
                    <a:pt x="823" y="339"/>
                    <a:pt x="666" y="473"/>
                  </a:cubicBezTo>
                  <a:cubicBezTo>
                    <a:pt x="484" y="631"/>
                    <a:pt x="275" y="685"/>
                    <a:pt x="50" y="753"/>
                  </a:cubicBezTo>
                  <a:cubicBezTo>
                    <a:pt x="0" y="768"/>
                    <a:pt x="15" y="833"/>
                    <a:pt x="62" y="838"/>
                  </a:cubicBezTo>
                  <a:cubicBezTo>
                    <a:pt x="82" y="841"/>
                    <a:pt x="103" y="842"/>
                    <a:pt x="125" y="842"/>
                  </a:cubicBezTo>
                  <a:cubicBezTo>
                    <a:pt x="521" y="842"/>
                    <a:pt x="1115" y="454"/>
                    <a:pt x="1090" y="33"/>
                  </a:cubicBezTo>
                  <a:cubicBezTo>
                    <a:pt x="1090" y="14"/>
                    <a:pt x="1074" y="0"/>
                    <a:pt x="10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6"/>
            <p:cNvSpPr/>
            <p:nvPr/>
          </p:nvSpPr>
          <p:spPr>
            <a:xfrm>
              <a:off x="2874350" y="1664600"/>
              <a:ext cx="29050" cy="15500"/>
            </a:xfrm>
            <a:custGeom>
              <a:avLst/>
              <a:gdLst/>
              <a:ahLst/>
              <a:cxnLst/>
              <a:rect l="l" t="t" r="r" b="b"/>
              <a:pathLst>
                <a:path w="1162" h="620" extrusionOk="0">
                  <a:moveTo>
                    <a:pt x="275" y="0"/>
                  </a:moveTo>
                  <a:cubicBezTo>
                    <a:pt x="201" y="0"/>
                    <a:pt x="125" y="9"/>
                    <a:pt x="46" y="27"/>
                  </a:cubicBezTo>
                  <a:cubicBezTo>
                    <a:pt x="0" y="36"/>
                    <a:pt x="13" y="104"/>
                    <a:pt x="57" y="105"/>
                  </a:cubicBezTo>
                  <a:cubicBezTo>
                    <a:pt x="263" y="109"/>
                    <a:pt x="484" y="158"/>
                    <a:pt x="664" y="261"/>
                  </a:cubicBezTo>
                  <a:cubicBezTo>
                    <a:pt x="827" y="353"/>
                    <a:pt x="918" y="523"/>
                    <a:pt x="1072" y="613"/>
                  </a:cubicBezTo>
                  <a:cubicBezTo>
                    <a:pt x="1080" y="618"/>
                    <a:pt x="1090" y="620"/>
                    <a:pt x="1099" y="620"/>
                  </a:cubicBezTo>
                  <a:cubicBezTo>
                    <a:pt x="1130" y="620"/>
                    <a:pt x="1162" y="597"/>
                    <a:pt x="1157" y="564"/>
                  </a:cubicBezTo>
                  <a:cubicBezTo>
                    <a:pt x="1131" y="353"/>
                    <a:pt x="896" y="195"/>
                    <a:pt x="718" y="109"/>
                  </a:cubicBezTo>
                  <a:cubicBezTo>
                    <a:pt x="571" y="36"/>
                    <a:pt x="426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6"/>
            <p:cNvSpPr/>
            <p:nvPr/>
          </p:nvSpPr>
          <p:spPr>
            <a:xfrm>
              <a:off x="2746625" y="1604525"/>
              <a:ext cx="156850" cy="162225"/>
            </a:xfrm>
            <a:custGeom>
              <a:avLst/>
              <a:gdLst/>
              <a:ahLst/>
              <a:cxnLst/>
              <a:rect l="l" t="t" r="r" b="b"/>
              <a:pathLst>
                <a:path w="6274" h="6489" extrusionOk="0">
                  <a:moveTo>
                    <a:pt x="3552" y="0"/>
                  </a:moveTo>
                  <a:cubicBezTo>
                    <a:pt x="2887" y="0"/>
                    <a:pt x="2228" y="296"/>
                    <a:pt x="1756" y="778"/>
                  </a:cubicBezTo>
                  <a:cubicBezTo>
                    <a:pt x="0" y="2574"/>
                    <a:pt x="1404" y="5471"/>
                    <a:pt x="3320" y="6478"/>
                  </a:cubicBezTo>
                  <a:cubicBezTo>
                    <a:pt x="3334" y="6485"/>
                    <a:pt x="3348" y="6489"/>
                    <a:pt x="3360" y="6489"/>
                  </a:cubicBezTo>
                  <a:cubicBezTo>
                    <a:pt x="3427" y="6489"/>
                    <a:pt x="3462" y="6395"/>
                    <a:pt x="3397" y="6345"/>
                  </a:cubicBezTo>
                  <a:cubicBezTo>
                    <a:pt x="2584" y="5724"/>
                    <a:pt x="1835" y="5114"/>
                    <a:pt x="1431" y="4140"/>
                  </a:cubicBezTo>
                  <a:cubicBezTo>
                    <a:pt x="1028" y="3170"/>
                    <a:pt x="1042" y="1993"/>
                    <a:pt x="1697" y="1134"/>
                  </a:cubicBezTo>
                  <a:cubicBezTo>
                    <a:pt x="2149" y="542"/>
                    <a:pt x="2854" y="185"/>
                    <a:pt x="3566" y="185"/>
                  </a:cubicBezTo>
                  <a:cubicBezTo>
                    <a:pt x="3939" y="185"/>
                    <a:pt x="4313" y="283"/>
                    <a:pt x="4655" y="496"/>
                  </a:cubicBezTo>
                  <a:cubicBezTo>
                    <a:pt x="5569" y="1066"/>
                    <a:pt x="5835" y="2074"/>
                    <a:pt x="6189" y="3017"/>
                  </a:cubicBezTo>
                  <a:cubicBezTo>
                    <a:pt x="6196" y="3037"/>
                    <a:pt x="6212" y="3046"/>
                    <a:pt x="6227" y="3046"/>
                  </a:cubicBezTo>
                  <a:cubicBezTo>
                    <a:pt x="6251" y="3046"/>
                    <a:pt x="6274" y="3026"/>
                    <a:pt x="6270" y="2995"/>
                  </a:cubicBezTo>
                  <a:cubicBezTo>
                    <a:pt x="6115" y="1873"/>
                    <a:pt x="5471" y="625"/>
                    <a:pt x="4378" y="165"/>
                  </a:cubicBezTo>
                  <a:cubicBezTo>
                    <a:pt x="4111" y="53"/>
                    <a:pt x="3831" y="0"/>
                    <a:pt x="3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6"/>
            <p:cNvSpPr/>
            <p:nvPr/>
          </p:nvSpPr>
          <p:spPr>
            <a:xfrm>
              <a:off x="2792000" y="1760300"/>
              <a:ext cx="35650" cy="39450"/>
            </a:xfrm>
            <a:custGeom>
              <a:avLst/>
              <a:gdLst/>
              <a:ahLst/>
              <a:cxnLst/>
              <a:rect l="l" t="t" r="r" b="b"/>
              <a:pathLst>
                <a:path w="1426" h="1578" extrusionOk="0">
                  <a:moveTo>
                    <a:pt x="1358" y="0"/>
                  </a:moveTo>
                  <a:cubicBezTo>
                    <a:pt x="1356" y="0"/>
                    <a:pt x="1355" y="0"/>
                    <a:pt x="1353" y="0"/>
                  </a:cubicBezTo>
                  <a:cubicBezTo>
                    <a:pt x="704" y="47"/>
                    <a:pt x="1" y="889"/>
                    <a:pt x="65" y="1536"/>
                  </a:cubicBezTo>
                  <a:cubicBezTo>
                    <a:pt x="68" y="1563"/>
                    <a:pt x="89" y="1578"/>
                    <a:pt x="110" y="1578"/>
                  </a:cubicBezTo>
                  <a:cubicBezTo>
                    <a:pt x="126" y="1578"/>
                    <a:pt x="143" y="1568"/>
                    <a:pt x="150" y="1548"/>
                  </a:cubicBezTo>
                  <a:cubicBezTo>
                    <a:pt x="271" y="1216"/>
                    <a:pt x="350" y="907"/>
                    <a:pt x="592" y="634"/>
                  </a:cubicBezTo>
                  <a:cubicBezTo>
                    <a:pt x="821" y="377"/>
                    <a:pt x="1094" y="269"/>
                    <a:pt x="1382" y="103"/>
                  </a:cubicBezTo>
                  <a:cubicBezTo>
                    <a:pt x="1426" y="77"/>
                    <a:pt x="1411" y="0"/>
                    <a:pt x="1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6"/>
            <p:cNvSpPr/>
            <p:nvPr/>
          </p:nvSpPr>
          <p:spPr>
            <a:xfrm>
              <a:off x="2793750" y="1785225"/>
              <a:ext cx="29050" cy="11250"/>
            </a:xfrm>
            <a:custGeom>
              <a:avLst/>
              <a:gdLst/>
              <a:ahLst/>
              <a:cxnLst/>
              <a:rect l="l" t="t" r="r" b="b"/>
              <a:pathLst>
                <a:path w="1162" h="450" extrusionOk="0">
                  <a:moveTo>
                    <a:pt x="878" y="1"/>
                  </a:moveTo>
                  <a:cubicBezTo>
                    <a:pt x="561" y="1"/>
                    <a:pt x="181" y="199"/>
                    <a:pt x="16" y="408"/>
                  </a:cubicBezTo>
                  <a:cubicBezTo>
                    <a:pt x="1" y="427"/>
                    <a:pt x="13" y="450"/>
                    <a:pt x="34" y="450"/>
                  </a:cubicBezTo>
                  <a:cubicBezTo>
                    <a:pt x="38" y="450"/>
                    <a:pt x="42" y="449"/>
                    <a:pt x="46" y="447"/>
                  </a:cubicBezTo>
                  <a:cubicBezTo>
                    <a:pt x="224" y="369"/>
                    <a:pt x="397" y="272"/>
                    <a:pt x="584" y="221"/>
                  </a:cubicBezTo>
                  <a:cubicBezTo>
                    <a:pt x="755" y="173"/>
                    <a:pt x="943" y="200"/>
                    <a:pt x="1106" y="141"/>
                  </a:cubicBezTo>
                  <a:cubicBezTo>
                    <a:pt x="1144" y="128"/>
                    <a:pt x="1161" y="70"/>
                    <a:pt x="1119" y="50"/>
                  </a:cubicBezTo>
                  <a:cubicBezTo>
                    <a:pt x="1047" y="16"/>
                    <a:pt x="96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6"/>
            <p:cNvSpPr/>
            <p:nvPr/>
          </p:nvSpPr>
          <p:spPr>
            <a:xfrm>
              <a:off x="2797925" y="1786975"/>
              <a:ext cx="66850" cy="167050"/>
            </a:xfrm>
            <a:custGeom>
              <a:avLst/>
              <a:gdLst/>
              <a:ahLst/>
              <a:cxnLst/>
              <a:rect l="l" t="t" r="r" b="b"/>
              <a:pathLst>
                <a:path w="2674" h="6682" extrusionOk="0">
                  <a:moveTo>
                    <a:pt x="965" y="0"/>
                  </a:moveTo>
                  <a:cubicBezTo>
                    <a:pt x="957" y="0"/>
                    <a:pt x="947" y="4"/>
                    <a:pt x="939" y="11"/>
                  </a:cubicBezTo>
                  <a:cubicBezTo>
                    <a:pt x="139" y="754"/>
                    <a:pt x="6" y="2119"/>
                    <a:pt x="285" y="3122"/>
                  </a:cubicBezTo>
                  <a:cubicBezTo>
                    <a:pt x="681" y="4540"/>
                    <a:pt x="2159" y="5204"/>
                    <a:pt x="2522" y="6628"/>
                  </a:cubicBezTo>
                  <a:cubicBezTo>
                    <a:pt x="2532" y="6665"/>
                    <a:pt x="2564" y="6682"/>
                    <a:pt x="2595" y="6682"/>
                  </a:cubicBezTo>
                  <a:cubicBezTo>
                    <a:pt x="2634" y="6682"/>
                    <a:pt x="2673" y="6656"/>
                    <a:pt x="2670" y="6609"/>
                  </a:cubicBezTo>
                  <a:cubicBezTo>
                    <a:pt x="2609" y="5496"/>
                    <a:pt x="1557" y="4886"/>
                    <a:pt x="954" y="4065"/>
                  </a:cubicBezTo>
                  <a:cubicBezTo>
                    <a:pt x="1" y="2764"/>
                    <a:pt x="327" y="1374"/>
                    <a:pt x="1000" y="58"/>
                  </a:cubicBezTo>
                  <a:cubicBezTo>
                    <a:pt x="1014" y="29"/>
                    <a:pt x="991" y="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36"/>
            <p:cNvSpPr/>
            <p:nvPr/>
          </p:nvSpPr>
          <p:spPr>
            <a:xfrm>
              <a:off x="2859625" y="1882475"/>
              <a:ext cx="16425" cy="71475"/>
            </a:xfrm>
            <a:custGeom>
              <a:avLst/>
              <a:gdLst/>
              <a:ahLst/>
              <a:cxnLst/>
              <a:rect l="l" t="t" r="r" b="b"/>
              <a:pathLst>
                <a:path w="657" h="2859" extrusionOk="0">
                  <a:moveTo>
                    <a:pt x="149" y="1"/>
                  </a:moveTo>
                  <a:cubicBezTo>
                    <a:pt x="122" y="1"/>
                    <a:pt x="95" y="24"/>
                    <a:pt x="104" y="55"/>
                  </a:cubicBezTo>
                  <a:cubicBezTo>
                    <a:pt x="392" y="1007"/>
                    <a:pt x="446" y="1873"/>
                    <a:pt x="14" y="2797"/>
                  </a:cubicBezTo>
                  <a:cubicBezTo>
                    <a:pt x="0" y="2829"/>
                    <a:pt x="27" y="2858"/>
                    <a:pt x="53" y="2858"/>
                  </a:cubicBezTo>
                  <a:cubicBezTo>
                    <a:pt x="65" y="2858"/>
                    <a:pt x="77" y="2852"/>
                    <a:pt x="84" y="2838"/>
                  </a:cubicBezTo>
                  <a:cubicBezTo>
                    <a:pt x="542" y="1993"/>
                    <a:pt x="656" y="891"/>
                    <a:pt x="183" y="21"/>
                  </a:cubicBezTo>
                  <a:cubicBezTo>
                    <a:pt x="175" y="7"/>
                    <a:pt x="162" y="1"/>
                    <a:pt x="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36"/>
            <p:cNvSpPr/>
            <p:nvPr/>
          </p:nvSpPr>
          <p:spPr>
            <a:xfrm>
              <a:off x="2815375" y="1778350"/>
              <a:ext cx="101900" cy="108600"/>
            </a:xfrm>
            <a:custGeom>
              <a:avLst/>
              <a:gdLst/>
              <a:ahLst/>
              <a:cxnLst/>
              <a:rect l="l" t="t" r="r" b="b"/>
              <a:pathLst>
                <a:path w="4076" h="4344" extrusionOk="0">
                  <a:moveTo>
                    <a:pt x="1387" y="0"/>
                  </a:moveTo>
                  <a:cubicBezTo>
                    <a:pt x="1382" y="0"/>
                    <a:pt x="1376" y="2"/>
                    <a:pt x="1371" y="5"/>
                  </a:cubicBezTo>
                  <a:cubicBezTo>
                    <a:pt x="0" y="896"/>
                    <a:pt x="455" y="3120"/>
                    <a:pt x="1608" y="4017"/>
                  </a:cubicBezTo>
                  <a:cubicBezTo>
                    <a:pt x="1863" y="4215"/>
                    <a:pt x="2190" y="4343"/>
                    <a:pt x="2512" y="4343"/>
                  </a:cubicBezTo>
                  <a:cubicBezTo>
                    <a:pt x="2718" y="4343"/>
                    <a:pt x="2922" y="4291"/>
                    <a:pt x="3103" y="4170"/>
                  </a:cubicBezTo>
                  <a:cubicBezTo>
                    <a:pt x="4075" y="3524"/>
                    <a:pt x="3150" y="2326"/>
                    <a:pt x="3771" y="1545"/>
                  </a:cubicBezTo>
                  <a:cubicBezTo>
                    <a:pt x="3794" y="1516"/>
                    <a:pt x="3772" y="1479"/>
                    <a:pt x="3743" y="1479"/>
                  </a:cubicBezTo>
                  <a:cubicBezTo>
                    <a:pt x="3735" y="1479"/>
                    <a:pt x="3725" y="1483"/>
                    <a:pt x="3716" y="1491"/>
                  </a:cubicBezTo>
                  <a:cubicBezTo>
                    <a:pt x="3439" y="1744"/>
                    <a:pt x="3429" y="2030"/>
                    <a:pt x="3454" y="2395"/>
                  </a:cubicBezTo>
                  <a:cubicBezTo>
                    <a:pt x="3503" y="3113"/>
                    <a:pt x="3373" y="4140"/>
                    <a:pt x="2544" y="4140"/>
                  </a:cubicBezTo>
                  <a:cubicBezTo>
                    <a:pt x="2409" y="4140"/>
                    <a:pt x="2255" y="4112"/>
                    <a:pt x="2079" y="4051"/>
                  </a:cubicBezTo>
                  <a:cubicBezTo>
                    <a:pt x="1370" y="3806"/>
                    <a:pt x="916" y="2881"/>
                    <a:pt x="749" y="2201"/>
                  </a:cubicBezTo>
                  <a:cubicBezTo>
                    <a:pt x="550" y="1384"/>
                    <a:pt x="761" y="603"/>
                    <a:pt x="1411" y="58"/>
                  </a:cubicBezTo>
                  <a:cubicBezTo>
                    <a:pt x="1435" y="37"/>
                    <a:pt x="1413" y="0"/>
                    <a:pt x="1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6"/>
            <p:cNvSpPr/>
            <p:nvPr/>
          </p:nvSpPr>
          <p:spPr>
            <a:xfrm>
              <a:off x="2859275" y="1817175"/>
              <a:ext cx="51425" cy="47925"/>
            </a:xfrm>
            <a:custGeom>
              <a:avLst/>
              <a:gdLst/>
              <a:ahLst/>
              <a:cxnLst/>
              <a:rect l="l" t="t" r="r" b="b"/>
              <a:pathLst>
                <a:path w="2057" h="1917" extrusionOk="0">
                  <a:moveTo>
                    <a:pt x="2024" y="0"/>
                  </a:moveTo>
                  <a:cubicBezTo>
                    <a:pt x="1699" y="0"/>
                    <a:pt x="1465" y="289"/>
                    <a:pt x="1308" y="549"/>
                  </a:cubicBezTo>
                  <a:cubicBezTo>
                    <a:pt x="985" y="1083"/>
                    <a:pt x="837" y="1735"/>
                    <a:pt x="89" y="1763"/>
                  </a:cubicBezTo>
                  <a:cubicBezTo>
                    <a:pt x="15" y="1766"/>
                    <a:pt x="0" y="1871"/>
                    <a:pt x="71" y="1892"/>
                  </a:cubicBezTo>
                  <a:cubicBezTo>
                    <a:pt x="131" y="1909"/>
                    <a:pt x="191" y="1917"/>
                    <a:pt x="249" y="1917"/>
                  </a:cubicBezTo>
                  <a:cubicBezTo>
                    <a:pt x="533" y="1917"/>
                    <a:pt x="792" y="1727"/>
                    <a:pt x="970" y="1503"/>
                  </a:cubicBezTo>
                  <a:cubicBezTo>
                    <a:pt x="1151" y="1274"/>
                    <a:pt x="1252" y="996"/>
                    <a:pt x="1390" y="741"/>
                  </a:cubicBezTo>
                  <a:cubicBezTo>
                    <a:pt x="1555" y="432"/>
                    <a:pt x="1763" y="260"/>
                    <a:pt x="2037" y="50"/>
                  </a:cubicBezTo>
                  <a:cubicBezTo>
                    <a:pt x="2057" y="35"/>
                    <a:pt x="2052" y="0"/>
                    <a:pt x="2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6"/>
            <p:cNvSpPr/>
            <p:nvPr/>
          </p:nvSpPr>
          <p:spPr>
            <a:xfrm>
              <a:off x="2847675" y="1791425"/>
              <a:ext cx="150625" cy="173500"/>
            </a:xfrm>
            <a:custGeom>
              <a:avLst/>
              <a:gdLst/>
              <a:ahLst/>
              <a:cxnLst/>
              <a:rect l="l" t="t" r="r" b="b"/>
              <a:pathLst>
                <a:path w="6025" h="6940" extrusionOk="0">
                  <a:moveTo>
                    <a:pt x="1805" y="1"/>
                  </a:moveTo>
                  <a:cubicBezTo>
                    <a:pt x="1004" y="1"/>
                    <a:pt x="191" y="359"/>
                    <a:pt x="76" y="1236"/>
                  </a:cubicBezTo>
                  <a:cubicBezTo>
                    <a:pt x="1" y="1810"/>
                    <a:pt x="448" y="2363"/>
                    <a:pt x="954" y="2363"/>
                  </a:cubicBezTo>
                  <a:cubicBezTo>
                    <a:pt x="1127" y="2363"/>
                    <a:pt x="1307" y="2299"/>
                    <a:pt x="1476" y="2147"/>
                  </a:cubicBezTo>
                  <a:lnTo>
                    <a:pt x="1475" y="2146"/>
                  </a:lnTo>
                  <a:cubicBezTo>
                    <a:pt x="1508" y="2118"/>
                    <a:pt x="1478" y="2078"/>
                    <a:pt x="1443" y="2078"/>
                  </a:cubicBezTo>
                  <a:cubicBezTo>
                    <a:pt x="1437" y="2078"/>
                    <a:pt x="1431" y="2079"/>
                    <a:pt x="1425" y="2082"/>
                  </a:cubicBezTo>
                  <a:cubicBezTo>
                    <a:pt x="1298" y="2139"/>
                    <a:pt x="1173" y="2164"/>
                    <a:pt x="1055" y="2164"/>
                  </a:cubicBezTo>
                  <a:cubicBezTo>
                    <a:pt x="529" y="2164"/>
                    <a:pt x="142" y="1647"/>
                    <a:pt x="307" y="1093"/>
                  </a:cubicBezTo>
                  <a:cubicBezTo>
                    <a:pt x="412" y="742"/>
                    <a:pt x="742" y="480"/>
                    <a:pt x="1058" y="341"/>
                  </a:cubicBezTo>
                  <a:cubicBezTo>
                    <a:pt x="1292" y="237"/>
                    <a:pt x="1540" y="190"/>
                    <a:pt x="1790" y="190"/>
                  </a:cubicBezTo>
                  <a:cubicBezTo>
                    <a:pt x="2027" y="190"/>
                    <a:pt x="2265" y="232"/>
                    <a:pt x="2494" y="307"/>
                  </a:cubicBezTo>
                  <a:cubicBezTo>
                    <a:pt x="3354" y="589"/>
                    <a:pt x="4036" y="1277"/>
                    <a:pt x="4479" y="2049"/>
                  </a:cubicBezTo>
                  <a:cubicBezTo>
                    <a:pt x="5343" y="3555"/>
                    <a:pt x="5287" y="5245"/>
                    <a:pt x="4655" y="6814"/>
                  </a:cubicBezTo>
                  <a:cubicBezTo>
                    <a:pt x="4627" y="6885"/>
                    <a:pt x="4693" y="6940"/>
                    <a:pt x="4757" y="6940"/>
                  </a:cubicBezTo>
                  <a:cubicBezTo>
                    <a:pt x="4789" y="6940"/>
                    <a:pt x="4820" y="6925"/>
                    <a:pt x="4838" y="6892"/>
                  </a:cubicBezTo>
                  <a:cubicBezTo>
                    <a:pt x="6024" y="4674"/>
                    <a:pt x="5214" y="1166"/>
                    <a:pt x="2747" y="174"/>
                  </a:cubicBezTo>
                  <a:cubicBezTo>
                    <a:pt x="2469" y="62"/>
                    <a:pt x="2138" y="1"/>
                    <a:pt x="18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6"/>
            <p:cNvSpPr/>
            <p:nvPr/>
          </p:nvSpPr>
          <p:spPr>
            <a:xfrm>
              <a:off x="2933675" y="1939075"/>
              <a:ext cx="26625" cy="110125"/>
            </a:xfrm>
            <a:custGeom>
              <a:avLst/>
              <a:gdLst/>
              <a:ahLst/>
              <a:cxnLst/>
              <a:rect l="l" t="t" r="r" b="b"/>
              <a:pathLst>
                <a:path w="1065" h="4405" extrusionOk="0">
                  <a:moveTo>
                    <a:pt x="391" y="1"/>
                  </a:moveTo>
                  <a:cubicBezTo>
                    <a:pt x="346" y="1"/>
                    <a:pt x="310" y="58"/>
                    <a:pt x="347" y="104"/>
                  </a:cubicBezTo>
                  <a:cubicBezTo>
                    <a:pt x="1065" y="995"/>
                    <a:pt x="188" y="1906"/>
                    <a:pt x="71" y="2822"/>
                  </a:cubicBezTo>
                  <a:cubicBezTo>
                    <a:pt x="1" y="3379"/>
                    <a:pt x="138" y="3938"/>
                    <a:pt x="472" y="4387"/>
                  </a:cubicBezTo>
                  <a:cubicBezTo>
                    <a:pt x="481" y="4399"/>
                    <a:pt x="493" y="4405"/>
                    <a:pt x="505" y="4405"/>
                  </a:cubicBezTo>
                  <a:cubicBezTo>
                    <a:pt x="530" y="4405"/>
                    <a:pt x="552" y="4379"/>
                    <a:pt x="538" y="4348"/>
                  </a:cubicBezTo>
                  <a:cubicBezTo>
                    <a:pt x="249" y="3702"/>
                    <a:pt x="137" y="3113"/>
                    <a:pt x="338" y="2423"/>
                  </a:cubicBezTo>
                  <a:cubicBezTo>
                    <a:pt x="445" y="2059"/>
                    <a:pt x="646" y="1725"/>
                    <a:pt x="736" y="1354"/>
                  </a:cubicBezTo>
                  <a:cubicBezTo>
                    <a:pt x="855" y="862"/>
                    <a:pt x="816" y="373"/>
                    <a:pt x="432" y="18"/>
                  </a:cubicBezTo>
                  <a:cubicBezTo>
                    <a:pt x="419" y="6"/>
                    <a:pt x="404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6"/>
            <p:cNvSpPr/>
            <p:nvPr/>
          </p:nvSpPr>
          <p:spPr>
            <a:xfrm>
              <a:off x="2942525" y="1938875"/>
              <a:ext cx="38025" cy="76025"/>
            </a:xfrm>
            <a:custGeom>
              <a:avLst/>
              <a:gdLst/>
              <a:ahLst/>
              <a:cxnLst/>
              <a:rect l="l" t="t" r="r" b="b"/>
              <a:pathLst>
                <a:path w="1521" h="3041" extrusionOk="0">
                  <a:moveTo>
                    <a:pt x="55" y="1"/>
                  </a:moveTo>
                  <a:cubicBezTo>
                    <a:pt x="25" y="1"/>
                    <a:pt x="0" y="42"/>
                    <a:pt x="28" y="66"/>
                  </a:cubicBezTo>
                  <a:cubicBezTo>
                    <a:pt x="917" y="889"/>
                    <a:pt x="1153" y="1802"/>
                    <a:pt x="966" y="2980"/>
                  </a:cubicBezTo>
                  <a:cubicBezTo>
                    <a:pt x="961" y="3012"/>
                    <a:pt x="990" y="3041"/>
                    <a:pt x="1017" y="3041"/>
                  </a:cubicBezTo>
                  <a:cubicBezTo>
                    <a:pt x="1031" y="3041"/>
                    <a:pt x="1044" y="3034"/>
                    <a:pt x="1052" y="3016"/>
                  </a:cubicBezTo>
                  <a:cubicBezTo>
                    <a:pt x="1521" y="1992"/>
                    <a:pt x="1013" y="588"/>
                    <a:pt x="74" y="6"/>
                  </a:cubicBezTo>
                  <a:cubicBezTo>
                    <a:pt x="68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6"/>
            <p:cNvSpPr/>
            <p:nvPr/>
          </p:nvSpPr>
          <p:spPr>
            <a:xfrm>
              <a:off x="2979275" y="1944400"/>
              <a:ext cx="47800" cy="43425"/>
            </a:xfrm>
            <a:custGeom>
              <a:avLst/>
              <a:gdLst/>
              <a:ahLst/>
              <a:cxnLst/>
              <a:rect l="l" t="t" r="r" b="b"/>
              <a:pathLst>
                <a:path w="1912" h="1737" extrusionOk="0">
                  <a:moveTo>
                    <a:pt x="1754" y="1"/>
                  </a:moveTo>
                  <a:cubicBezTo>
                    <a:pt x="1746" y="1"/>
                    <a:pt x="1738" y="2"/>
                    <a:pt x="1730" y="3"/>
                  </a:cubicBezTo>
                  <a:cubicBezTo>
                    <a:pt x="883" y="182"/>
                    <a:pt x="191" y="837"/>
                    <a:pt x="6" y="1689"/>
                  </a:cubicBezTo>
                  <a:cubicBezTo>
                    <a:pt x="1" y="1718"/>
                    <a:pt x="23" y="1737"/>
                    <a:pt x="45" y="1737"/>
                  </a:cubicBezTo>
                  <a:cubicBezTo>
                    <a:pt x="60" y="1737"/>
                    <a:pt x="75" y="1728"/>
                    <a:pt x="81" y="1710"/>
                  </a:cubicBezTo>
                  <a:cubicBezTo>
                    <a:pt x="345" y="931"/>
                    <a:pt x="975" y="360"/>
                    <a:pt x="1786" y="207"/>
                  </a:cubicBezTo>
                  <a:cubicBezTo>
                    <a:pt x="1911" y="183"/>
                    <a:pt x="1869" y="1"/>
                    <a:pt x="1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6"/>
            <p:cNvSpPr/>
            <p:nvPr/>
          </p:nvSpPr>
          <p:spPr>
            <a:xfrm>
              <a:off x="3022950" y="1946900"/>
              <a:ext cx="12425" cy="69525"/>
            </a:xfrm>
            <a:custGeom>
              <a:avLst/>
              <a:gdLst/>
              <a:ahLst/>
              <a:cxnLst/>
              <a:rect l="l" t="t" r="r" b="b"/>
              <a:pathLst>
                <a:path w="497" h="2781" extrusionOk="0">
                  <a:moveTo>
                    <a:pt x="18" y="1"/>
                  </a:moveTo>
                  <a:cubicBezTo>
                    <a:pt x="9" y="1"/>
                    <a:pt x="1" y="6"/>
                    <a:pt x="1" y="17"/>
                  </a:cubicBezTo>
                  <a:cubicBezTo>
                    <a:pt x="27" y="473"/>
                    <a:pt x="182" y="905"/>
                    <a:pt x="187" y="1370"/>
                  </a:cubicBezTo>
                  <a:cubicBezTo>
                    <a:pt x="193" y="1837"/>
                    <a:pt x="68" y="2274"/>
                    <a:pt x="13" y="2731"/>
                  </a:cubicBezTo>
                  <a:cubicBezTo>
                    <a:pt x="10" y="2761"/>
                    <a:pt x="38" y="2780"/>
                    <a:pt x="65" y="2780"/>
                  </a:cubicBezTo>
                  <a:cubicBezTo>
                    <a:pt x="82" y="2780"/>
                    <a:pt x="99" y="2773"/>
                    <a:pt x="107" y="2756"/>
                  </a:cubicBezTo>
                  <a:cubicBezTo>
                    <a:pt x="472" y="2032"/>
                    <a:pt x="497" y="693"/>
                    <a:pt x="33" y="8"/>
                  </a:cubicBezTo>
                  <a:cubicBezTo>
                    <a:pt x="29" y="3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6"/>
            <p:cNvSpPr/>
            <p:nvPr/>
          </p:nvSpPr>
          <p:spPr>
            <a:xfrm>
              <a:off x="2881725" y="2168675"/>
              <a:ext cx="17325" cy="7375"/>
            </a:xfrm>
            <a:custGeom>
              <a:avLst/>
              <a:gdLst/>
              <a:ahLst/>
              <a:cxnLst/>
              <a:rect l="l" t="t" r="r" b="b"/>
              <a:pathLst>
                <a:path w="693" h="295" extrusionOk="0">
                  <a:moveTo>
                    <a:pt x="234" y="1"/>
                  </a:moveTo>
                  <a:cubicBezTo>
                    <a:pt x="159" y="1"/>
                    <a:pt x="86" y="16"/>
                    <a:pt x="29" y="47"/>
                  </a:cubicBezTo>
                  <a:cubicBezTo>
                    <a:pt x="1" y="63"/>
                    <a:pt x="7" y="109"/>
                    <a:pt x="38" y="118"/>
                  </a:cubicBezTo>
                  <a:cubicBezTo>
                    <a:pt x="134" y="142"/>
                    <a:pt x="233" y="145"/>
                    <a:pt x="328" y="175"/>
                  </a:cubicBezTo>
                  <a:cubicBezTo>
                    <a:pt x="425" y="204"/>
                    <a:pt x="506" y="265"/>
                    <a:pt x="603" y="293"/>
                  </a:cubicBezTo>
                  <a:cubicBezTo>
                    <a:pt x="608" y="294"/>
                    <a:pt x="613" y="295"/>
                    <a:pt x="618" y="295"/>
                  </a:cubicBezTo>
                  <a:cubicBezTo>
                    <a:pt x="660" y="295"/>
                    <a:pt x="692" y="245"/>
                    <a:pt x="669" y="206"/>
                  </a:cubicBezTo>
                  <a:cubicBezTo>
                    <a:pt x="592" y="77"/>
                    <a:pt x="405" y="1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6"/>
            <p:cNvSpPr/>
            <p:nvPr/>
          </p:nvSpPr>
          <p:spPr>
            <a:xfrm>
              <a:off x="2854625" y="2105625"/>
              <a:ext cx="50750" cy="84300"/>
            </a:xfrm>
            <a:custGeom>
              <a:avLst/>
              <a:gdLst/>
              <a:ahLst/>
              <a:cxnLst/>
              <a:rect l="l" t="t" r="r" b="b"/>
              <a:pathLst>
                <a:path w="2030" h="3372" extrusionOk="0">
                  <a:moveTo>
                    <a:pt x="415" y="1"/>
                  </a:moveTo>
                  <a:cubicBezTo>
                    <a:pt x="398" y="1"/>
                    <a:pt x="382" y="10"/>
                    <a:pt x="375" y="31"/>
                  </a:cubicBezTo>
                  <a:cubicBezTo>
                    <a:pt x="0" y="1300"/>
                    <a:pt x="1746" y="2185"/>
                    <a:pt x="1945" y="3341"/>
                  </a:cubicBezTo>
                  <a:cubicBezTo>
                    <a:pt x="1949" y="3362"/>
                    <a:pt x="1966" y="3371"/>
                    <a:pt x="1984" y="3371"/>
                  </a:cubicBezTo>
                  <a:cubicBezTo>
                    <a:pt x="2006" y="3371"/>
                    <a:pt x="2029" y="3356"/>
                    <a:pt x="2028" y="3330"/>
                  </a:cubicBezTo>
                  <a:cubicBezTo>
                    <a:pt x="1984" y="2809"/>
                    <a:pt x="1756" y="2410"/>
                    <a:pt x="1441" y="2002"/>
                  </a:cubicBezTo>
                  <a:cubicBezTo>
                    <a:pt x="948" y="1364"/>
                    <a:pt x="527" y="891"/>
                    <a:pt x="461" y="43"/>
                  </a:cubicBezTo>
                  <a:cubicBezTo>
                    <a:pt x="459" y="16"/>
                    <a:pt x="437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6"/>
            <p:cNvSpPr/>
            <p:nvPr/>
          </p:nvSpPr>
          <p:spPr>
            <a:xfrm>
              <a:off x="2864625" y="2106175"/>
              <a:ext cx="48550" cy="60200"/>
            </a:xfrm>
            <a:custGeom>
              <a:avLst/>
              <a:gdLst/>
              <a:ahLst/>
              <a:cxnLst/>
              <a:rect l="l" t="t" r="r" b="b"/>
              <a:pathLst>
                <a:path w="1942" h="2408" extrusionOk="0">
                  <a:moveTo>
                    <a:pt x="32" y="0"/>
                  </a:moveTo>
                  <a:cubicBezTo>
                    <a:pt x="15" y="0"/>
                    <a:pt x="0" y="19"/>
                    <a:pt x="3" y="38"/>
                  </a:cubicBezTo>
                  <a:cubicBezTo>
                    <a:pt x="64" y="452"/>
                    <a:pt x="584" y="571"/>
                    <a:pt x="879" y="784"/>
                  </a:cubicBezTo>
                  <a:cubicBezTo>
                    <a:pt x="1417" y="1172"/>
                    <a:pt x="1684" y="1734"/>
                    <a:pt x="1825" y="2366"/>
                  </a:cubicBezTo>
                  <a:cubicBezTo>
                    <a:pt x="1832" y="2394"/>
                    <a:pt x="1855" y="2407"/>
                    <a:pt x="1879" y="2407"/>
                  </a:cubicBezTo>
                  <a:cubicBezTo>
                    <a:pt x="1910" y="2407"/>
                    <a:pt x="1941" y="2387"/>
                    <a:pt x="1940" y="2350"/>
                  </a:cubicBezTo>
                  <a:cubicBezTo>
                    <a:pt x="1925" y="1863"/>
                    <a:pt x="1723" y="1398"/>
                    <a:pt x="1404" y="1029"/>
                  </a:cubicBezTo>
                  <a:cubicBezTo>
                    <a:pt x="1019" y="582"/>
                    <a:pt x="434" y="442"/>
                    <a:pt x="51" y="9"/>
                  </a:cubicBezTo>
                  <a:cubicBezTo>
                    <a:pt x="45" y="3"/>
                    <a:pt x="39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6"/>
            <p:cNvSpPr/>
            <p:nvPr/>
          </p:nvSpPr>
          <p:spPr>
            <a:xfrm>
              <a:off x="2846475" y="2053125"/>
              <a:ext cx="36525" cy="67600"/>
            </a:xfrm>
            <a:custGeom>
              <a:avLst/>
              <a:gdLst/>
              <a:ahLst/>
              <a:cxnLst/>
              <a:rect l="l" t="t" r="r" b="b"/>
              <a:pathLst>
                <a:path w="1461" h="2704" extrusionOk="0">
                  <a:moveTo>
                    <a:pt x="149" y="1"/>
                  </a:moveTo>
                  <a:cubicBezTo>
                    <a:pt x="128" y="1"/>
                    <a:pt x="106" y="12"/>
                    <a:pt x="100" y="38"/>
                  </a:cubicBezTo>
                  <a:cubicBezTo>
                    <a:pt x="1" y="452"/>
                    <a:pt x="162" y="827"/>
                    <a:pt x="397" y="1169"/>
                  </a:cubicBezTo>
                  <a:cubicBezTo>
                    <a:pt x="753" y="1685"/>
                    <a:pt x="1145" y="2084"/>
                    <a:pt x="1384" y="2679"/>
                  </a:cubicBezTo>
                  <a:cubicBezTo>
                    <a:pt x="1390" y="2695"/>
                    <a:pt x="1405" y="2703"/>
                    <a:pt x="1419" y="2703"/>
                  </a:cubicBezTo>
                  <a:cubicBezTo>
                    <a:pt x="1435" y="2703"/>
                    <a:pt x="1451" y="2692"/>
                    <a:pt x="1452" y="2669"/>
                  </a:cubicBezTo>
                  <a:cubicBezTo>
                    <a:pt x="1460" y="2305"/>
                    <a:pt x="1268" y="2011"/>
                    <a:pt x="1052" y="1731"/>
                  </a:cubicBezTo>
                  <a:cubicBezTo>
                    <a:pt x="641" y="1199"/>
                    <a:pt x="193" y="777"/>
                    <a:pt x="202" y="51"/>
                  </a:cubicBezTo>
                  <a:cubicBezTo>
                    <a:pt x="202" y="19"/>
                    <a:pt x="175" y="1"/>
                    <a:pt x="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6"/>
            <p:cNvSpPr/>
            <p:nvPr/>
          </p:nvSpPr>
          <p:spPr>
            <a:xfrm>
              <a:off x="2849700" y="2056500"/>
              <a:ext cx="63025" cy="64175"/>
            </a:xfrm>
            <a:custGeom>
              <a:avLst/>
              <a:gdLst/>
              <a:ahLst/>
              <a:cxnLst/>
              <a:rect l="l" t="t" r="r" b="b"/>
              <a:pathLst>
                <a:path w="2521" h="2567" extrusionOk="0">
                  <a:moveTo>
                    <a:pt x="60" y="1"/>
                  </a:moveTo>
                  <a:cubicBezTo>
                    <a:pt x="21" y="1"/>
                    <a:pt x="1" y="60"/>
                    <a:pt x="39" y="81"/>
                  </a:cubicBezTo>
                  <a:cubicBezTo>
                    <a:pt x="554" y="384"/>
                    <a:pt x="1047" y="660"/>
                    <a:pt x="1467" y="1098"/>
                  </a:cubicBezTo>
                  <a:cubicBezTo>
                    <a:pt x="1889" y="1538"/>
                    <a:pt x="2106" y="2059"/>
                    <a:pt x="2446" y="2548"/>
                  </a:cubicBezTo>
                  <a:cubicBezTo>
                    <a:pt x="2455" y="2561"/>
                    <a:pt x="2467" y="2566"/>
                    <a:pt x="2479" y="2566"/>
                  </a:cubicBezTo>
                  <a:cubicBezTo>
                    <a:pt x="2500" y="2566"/>
                    <a:pt x="2521" y="2546"/>
                    <a:pt x="2516" y="2519"/>
                  </a:cubicBezTo>
                  <a:cubicBezTo>
                    <a:pt x="2352" y="1429"/>
                    <a:pt x="1091" y="297"/>
                    <a:pt x="73" y="2"/>
                  </a:cubicBezTo>
                  <a:cubicBezTo>
                    <a:pt x="68" y="1"/>
                    <a:pt x="64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6"/>
            <p:cNvSpPr/>
            <p:nvPr/>
          </p:nvSpPr>
          <p:spPr>
            <a:xfrm>
              <a:off x="2861550" y="2017100"/>
              <a:ext cx="67500" cy="94475"/>
            </a:xfrm>
            <a:custGeom>
              <a:avLst/>
              <a:gdLst/>
              <a:ahLst/>
              <a:cxnLst/>
              <a:rect l="l" t="t" r="r" b="b"/>
              <a:pathLst>
                <a:path w="2700" h="3779" extrusionOk="0">
                  <a:moveTo>
                    <a:pt x="261" y="1"/>
                  </a:moveTo>
                  <a:cubicBezTo>
                    <a:pt x="230" y="1"/>
                    <a:pt x="199" y="18"/>
                    <a:pt x="188" y="56"/>
                  </a:cubicBezTo>
                  <a:cubicBezTo>
                    <a:pt x="1" y="725"/>
                    <a:pt x="23" y="1456"/>
                    <a:pt x="431" y="2041"/>
                  </a:cubicBezTo>
                  <a:cubicBezTo>
                    <a:pt x="439" y="2053"/>
                    <a:pt x="451" y="2058"/>
                    <a:pt x="463" y="2058"/>
                  </a:cubicBezTo>
                  <a:cubicBezTo>
                    <a:pt x="486" y="2058"/>
                    <a:pt x="508" y="2040"/>
                    <a:pt x="498" y="2013"/>
                  </a:cubicBezTo>
                  <a:cubicBezTo>
                    <a:pt x="295" y="1455"/>
                    <a:pt x="180" y="977"/>
                    <a:pt x="267" y="420"/>
                  </a:cubicBezTo>
                  <a:lnTo>
                    <a:pt x="267" y="420"/>
                  </a:lnTo>
                  <a:cubicBezTo>
                    <a:pt x="447" y="756"/>
                    <a:pt x="889" y="837"/>
                    <a:pt x="1250" y="1052"/>
                  </a:cubicBezTo>
                  <a:cubicBezTo>
                    <a:pt x="2212" y="1624"/>
                    <a:pt x="2369" y="2745"/>
                    <a:pt x="2595" y="3742"/>
                  </a:cubicBezTo>
                  <a:cubicBezTo>
                    <a:pt x="2601" y="3767"/>
                    <a:pt x="2623" y="3779"/>
                    <a:pt x="2644" y="3779"/>
                  </a:cubicBezTo>
                  <a:cubicBezTo>
                    <a:pt x="2672" y="3779"/>
                    <a:pt x="2700" y="3761"/>
                    <a:pt x="2697" y="3728"/>
                  </a:cubicBezTo>
                  <a:cubicBezTo>
                    <a:pt x="2625" y="3004"/>
                    <a:pt x="2493" y="2263"/>
                    <a:pt x="2088" y="1643"/>
                  </a:cubicBezTo>
                  <a:cubicBezTo>
                    <a:pt x="1949" y="1431"/>
                    <a:pt x="1785" y="1237"/>
                    <a:pt x="1585" y="1080"/>
                  </a:cubicBezTo>
                  <a:cubicBezTo>
                    <a:pt x="1194" y="773"/>
                    <a:pt x="353" y="678"/>
                    <a:pt x="342" y="77"/>
                  </a:cubicBezTo>
                  <a:cubicBezTo>
                    <a:pt x="340" y="28"/>
                    <a:pt x="300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6"/>
            <p:cNvSpPr/>
            <p:nvPr/>
          </p:nvSpPr>
          <p:spPr>
            <a:xfrm>
              <a:off x="2906800" y="2009075"/>
              <a:ext cx="32025" cy="63800"/>
            </a:xfrm>
            <a:custGeom>
              <a:avLst/>
              <a:gdLst/>
              <a:ahLst/>
              <a:cxnLst/>
              <a:rect l="l" t="t" r="r" b="b"/>
              <a:pathLst>
                <a:path w="1281" h="2552" extrusionOk="0">
                  <a:moveTo>
                    <a:pt x="439" y="0"/>
                  </a:moveTo>
                  <a:cubicBezTo>
                    <a:pt x="350" y="0"/>
                    <a:pt x="261" y="8"/>
                    <a:pt x="175" y="21"/>
                  </a:cubicBezTo>
                  <a:cubicBezTo>
                    <a:pt x="127" y="30"/>
                    <a:pt x="128" y="97"/>
                    <a:pt x="162" y="119"/>
                  </a:cubicBezTo>
                  <a:cubicBezTo>
                    <a:pt x="982" y="648"/>
                    <a:pt x="0" y="1813"/>
                    <a:pt x="440" y="2544"/>
                  </a:cubicBezTo>
                  <a:cubicBezTo>
                    <a:pt x="443" y="2549"/>
                    <a:pt x="448" y="2551"/>
                    <a:pt x="453" y="2551"/>
                  </a:cubicBezTo>
                  <a:cubicBezTo>
                    <a:pt x="461" y="2551"/>
                    <a:pt x="470" y="2544"/>
                    <a:pt x="467" y="2533"/>
                  </a:cubicBezTo>
                  <a:cubicBezTo>
                    <a:pt x="297" y="1768"/>
                    <a:pt x="1011" y="717"/>
                    <a:pt x="332" y="116"/>
                  </a:cubicBezTo>
                  <a:lnTo>
                    <a:pt x="332" y="116"/>
                  </a:lnTo>
                  <a:cubicBezTo>
                    <a:pt x="336" y="116"/>
                    <a:pt x="341" y="116"/>
                    <a:pt x="345" y="116"/>
                  </a:cubicBezTo>
                  <a:cubicBezTo>
                    <a:pt x="673" y="116"/>
                    <a:pt x="917" y="257"/>
                    <a:pt x="1224" y="407"/>
                  </a:cubicBezTo>
                  <a:cubicBezTo>
                    <a:pt x="1228" y="409"/>
                    <a:pt x="1233" y="410"/>
                    <a:pt x="1237" y="410"/>
                  </a:cubicBezTo>
                  <a:cubicBezTo>
                    <a:pt x="1259" y="410"/>
                    <a:pt x="1280" y="389"/>
                    <a:pt x="1265" y="366"/>
                  </a:cubicBezTo>
                  <a:cubicBezTo>
                    <a:pt x="1080" y="95"/>
                    <a:pt x="757" y="0"/>
                    <a:pt x="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6"/>
            <p:cNvSpPr/>
            <p:nvPr/>
          </p:nvSpPr>
          <p:spPr>
            <a:xfrm>
              <a:off x="2817250" y="1656300"/>
              <a:ext cx="32475" cy="78875"/>
            </a:xfrm>
            <a:custGeom>
              <a:avLst/>
              <a:gdLst/>
              <a:ahLst/>
              <a:cxnLst/>
              <a:rect l="l" t="t" r="r" b="b"/>
              <a:pathLst>
                <a:path w="1299" h="3155" extrusionOk="0">
                  <a:moveTo>
                    <a:pt x="28" y="1"/>
                  </a:moveTo>
                  <a:cubicBezTo>
                    <a:pt x="13" y="1"/>
                    <a:pt x="1" y="19"/>
                    <a:pt x="9" y="32"/>
                  </a:cubicBezTo>
                  <a:cubicBezTo>
                    <a:pt x="319" y="504"/>
                    <a:pt x="630" y="918"/>
                    <a:pt x="763" y="1483"/>
                  </a:cubicBezTo>
                  <a:cubicBezTo>
                    <a:pt x="898" y="2053"/>
                    <a:pt x="794" y="2550"/>
                    <a:pt x="741" y="3115"/>
                  </a:cubicBezTo>
                  <a:cubicBezTo>
                    <a:pt x="739" y="3139"/>
                    <a:pt x="761" y="3155"/>
                    <a:pt x="783" y="3155"/>
                  </a:cubicBezTo>
                  <a:cubicBezTo>
                    <a:pt x="796" y="3155"/>
                    <a:pt x="809" y="3149"/>
                    <a:pt x="816" y="3135"/>
                  </a:cubicBezTo>
                  <a:cubicBezTo>
                    <a:pt x="1298" y="2190"/>
                    <a:pt x="885" y="622"/>
                    <a:pt x="37" y="4"/>
                  </a:cubicBezTo>
                  <a:cubicBezTo>
                    <a:pt x="34" y="2"/>
                    <a:pt x="31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6"/>
            <p:cNvSpPr/>
            <p:nvPr/>
          </p:nvSpPr>
          <p:spPr>
            <a:xfrm>
              <a:off x="2793100" y="1652600"/>
              <a:ext cx="43350" cy="82625"/>
            </a:xfrm>
            <a:custGeom>
              <a:avLst/>
              <a:gdLst/>
              <a:ahLst/>
              <a:cxnLst/>
              <a:rect l="l" t="t" r="r" b="b"/>
              <a:pathLst>
                <a:path w="1734" h="3305" extrusionOk="0">
                  <a:moveTo>
                    <a:pt x="911" y="0"/>
                  </a:moveTo>
                  <a:cubicBezTo>
                    <a:pt x="893" y="0"/>
                    <a:pt x="876" y="7"/>
                    <a:pt x="863" y="22"/>
                  </a:cubicBezTo>
                  <a:cubicBezTo>
                    <a:pt x="0" y="1008"/>
                    <a:pt x="236" y="2982"/>
                    <a:pt x="1685" y="3304"/>
                  </a:cubicBezTo>
                  <a:cubicBezTo>
                    <a:pt x="1687" y="3304"/>
                    <a:pt x="1690" y="3305"/>
                    <a:pt x="1693" y="3305"/>
                  </a:cubicBezTo>
                  <a:cubicBezTo>
                    <a:pt x="1722" y="3305"/>
                    <a:pt x="1733" y="3267"/>
                    <a:pt x="1707" y="3249"/>
                  </a:cubicBezTo>
                  <a:cubicBezTo>
                    <a:pt x="1194" y="2894"/>
                    <a:pt x="748" y="2579"/>
                    <a:pt x="564" y="1942"/>
                  </a:cubicBezTo>
                  <a:cubicBezTo>
                    <a:pt x="371" y="1275"/>
                    <a:pt x="582" y="652"/>
                    <a:pt x="981" y="114"/>
                  </a:cubicBezTo>
                  <a:cubicBezTo>
                    <a:pt x="1019" y="62"/>
                    <a:pt x="964" y="0"/>
                    <a:pt x="9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6"/>
            <p:cNvSpPr/>
            <p:nvPr/>
          </p:nvSpPr>
          <p:spPr>
            <a:xfrm>
              <a:off x="3739825" y="2261450"/>
              <a:ext cx="36900" cy="10325"/>
            </a:xfrm>
            <a:custGeom>
              <a:avLst/>
              <a:gdLst/>
              <a:ahLst/>
              <a:cxnLst/>
              <a:rect l="l" t="t" r="r" b="b"/>
              <a:pathLst>
                <a:path w="1476" h="413" extrusionOk="0">
                  <a:moveTo>
                    <a:pt x="575" y="0"/>
                  </a:moveTo>
                  <a:cubicBezTo>
                    <a:pt x="366" y="0"/>
                    <a:pt x="165" y="52"/>
                    <a:pt x="11" y="177"/>
                  </a:cubicBezTo>
                  <a:cubicBezTo>
                    <a:pt x="1" y="185"/>
                    <a:pt x="10" y="202"/>
                    <a:pt x="22" y="202"/>
                  </a:cubicBezTo>
                  <a:cubicBezTo>
                    <a:pt x="195" y="202"/>
                    <a:pt x="365" y="171"/>
                    <a:pt x="536" y="171"/>
                  </a:cubicBezTo>
                  <a:cubicBezTo>
                    <a:pt x="565" y="171"/>
                    <a:pt x="594" y="172"/>
                    <a:pt x="622" y="174"/>
                  </a:cubicBezTo>
                  <a:cubicBezTo>
                    <a:pt x="876" y="190"/>
                    <a:pt x="1089" y="280"/>
                    <a:pt x="1310" y="401"/>
                  </a:cubicBezTo>
                  <a:cubicBezTo>
                    <a:pt x="1325" y="409"/>
                    <a:pt x="1340" y="413"/>
                    <a:pt x="1354" y="413"/>
                  </a:cubicBezTo>
                  <a:cubicBezTo>
                    <a:pt x="1430" y="413"/>
                    <a:pt x="1475" y="304"/>
                    <a:pt x="1398" y="251"/>
                  </a:cubicBezTo>
                  <a:cubicBezTo>
                    <a:pt x="1183" y="104"/>
                    <a:pt x="871" y="0"/>
                    <a:pt x="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6"/>
            <p:cNvSpPr/>
            <p:nvPr/>
          </p:nvSpPr>
          <p:spPr>
            <a:xfrm>
              <a:off x="3720150" y="2230375"/>
              <a:ext cx="67300" cy="16500"/>
            </a:xfrm>
            <a:custGeom>
              <a:avLst/>
              <a:gdLst/>
              <a:ahLst/>
              <a:cxnLst/>
              <a:rect l="l" t="t" r="r" b="b"/>
              <a:pathLst>
                <a:path w="2692" h="660" extrusionOk="0">
                  <a:moveTo>
                    <a:pt x="425" y="1"/>
                  </a:moveTo>
                  <a:cubicBezTo>
                    <a:pt x="294" y="1"/>
                    <a:pt x="166" y="8"/>
                    <a:pt x="44" y="22"/>
                  </a:cubicBezTo>
                  <a:cubicBezTo>
                    <a:pt x="11" y="26"/>
                    <a:pt x="0" y="72"/>
                    <a:pt x="36" y="81"/>
                  </a:cubicBezTo>
                  <a:cubicBezTo>
                    <a:pt x="451" y="193"/>
                    <a:pt x="886" y="222"/>
                    <a:pt x="1307" y="314"/>
                  </a:cubicBezTo>
                  <a:cubicBezTo>
                    <a:pt x="1731" y="407"/>
                    <a:pt x="2137" y="566"/>
                    <a:pt x="2560" y="658"/>
                  </a:cubicBezTo>
                  <a:cubicBezTo>
                    <a:pt x="2566" y="659"/>
                    <a:pt x="2571" y="660"/>
                    <a:pt x="2577" y="660"/>
                  </a:cubicBezTo>
                  <a:cubicBezTo>
                    <a:pt x="2647" y="660"/>
                    <a:pt x="2691" y="557"/>
                    <a:pt x="2618" y="520"/>
                  </a:cubicBezTo>
                  <a:cubicBezTo>
                    <a:pt x="2013" y="212"/>
                    <a:pt x="1160" y="1"/>
                    <a:pt x="4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6"/>
            <p:cNvSpPr/>
            <p:nvPr/>
          </p:nvSpPr>
          <p:spPr>
            <a:xfrm>
              <a:off x="3768050" y="2215200"/>
              <a:ext cx="17950" cy="30000"/>
            </a:xfrm>
            <a:custGeom>
              <a:avLst/>
              <a:gdLst/>
              <a:ahLst/>
              <a:cxnLst/>
              <a:rect l="l" t="t" r="r" b="b"/>
              <a:pathLst>
                <a:path w="718" h="1200" extrusionOk="0">
                  <a:moveTo>
                    <a:pt x="61" y="0"/>
                  </a:moveTo>
                  <a:cubicBezTo>
                    <a:pt x="30" y="0"/>
                    <a:pt x="0" y="34"/>
                    <a:pt x="17" y="73"/>
                  </a:cubicBezTo>
                  <a:cubicBezTo>
                    <a:pt x="179" y="448"/>
                    <a:pt x="391" y="808"/>
                    <a:pt x="585" y="1168"/>
                  </a:cubicBezTo>
                  <a:cubicBezTo>
                    <a:pt x="597" y="1190"/>
                    <a:pt x="615" y="1199"/>
                    <a:pt x="634" y="1199"/>
                  </a:cubicBezTo>
                  <a:cubicBezTo>
                    <a:pt x="675" y="1199"/>
                    <a:pt x="718" y="1154"/>
                    <a:pt x="692" y="1106"/>
                  </a:cubicBezTo>
                  <a:cubicBezTo>
                    <a:pt x="502" y="744"/>
                    <a:pt x="322" y="367"/>
                    <a:pt x="101" y="23"/>
                  </a:cubicBezTo>
                  <a:cubicBezTo>
                    <a:pt x="90" y="7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6"/>
            <p:cNvSpPr/>
            <p:nvPr/>
          </p:nvSpPr>
          <p:spPr>
            <a:xfrm>
              <a:off x="3769975" y="2215075"/>
              <a:ext cx="53925" cy="51625"/>
            </a:xfrm>
            <a:custGeom>
              <a:avLst/>
              <a:gdLst/>
              <a:ahLst/>
              <a:cxnLst/>
              <a:rect l="l" t="t" r="r" b="b"/>
              <a:pathLst>
                <a:path w="2157" h="2065" extrusionOk="0">
                  <a:moveTo>
                    <a:pt x="47" y="7"/>
                  </a:moveTo>
                  <a:cubicBezTo>
                    <a:pt x="20" y="7"/>
                    <a:pt x="1" y="40"/>
                    <a:pt x="22" y="64"/>
                  </a:cubicBezTo>
                  <a:cubicBezTo>
                    <a:pt x="295" y="385"/>
                    <a:pt x="727" y="231"/>
                    <a:pt x="1087" y="355"/>
                  </a:cubicBezTo>
                  <a:cubicBezTo>
                    <a:pt x="1788" y="596"/>
                    <a:pt x="1872" y="1362"/>
                    <a:pt x="1932" y="1991"/>
                  </a:cubicBezTo>
                  <a:cubicBezTo>
                    <a:pt x="1937" y="2040"/>
                    <a:pt x="1972" y="2065"/>
                    <a:pt x="2008" y="2065"/>
                  </a:cubicBezTo>
                  <a:cubicBezTo>
                    <a:pt x="2044" y="2065"/>
                    <a:pt x="2080" y="2040"/>
                    <a:pt x="2086" y="1991"/>
                  </a:cubicBezTo>
                  <a:cubicBezTo>
                    <a:pt x="2156" y="1438"/>
                    <a:pt x="2029" y="827"/>
                    <a:pt x="1607" y="436"/>
                  </a:cubicBezTo>
                  <a:cubicBezTo>
                    <a:pt x="1139" y="0"/>
                    <a:pt x="589" y="260"/>
                    <a:pt x="63" y="11"/>
                  </a:cubicBezTo>
                  <a:cubicBezTo>
                    <a:pt x="57" y="8"/>
                    <a:pt x="52" y="7"/>
                    <a:pt x="47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6"/>
            <p:cNvSpPr/>
            <p:nvPr/>
          </p:nvSpPr>
          <p:spPr>
            <a:xfrm>
              <a:off x="3379950" y="1932625"/>
              <a:ext cx="16450" cy="19375"/>
            </a:xfrm>
            <a:custGeom>
              <a:avLst/>
              <a:gdLst/>
              <a:ahLst/>
              <a:cxnLst/>
              <a:rect l="l" t="t" r="r" b="b"/>
              <a:pathLst>
                <a:path w="658" h="775" extrusionOk="0">
                  <a:moveTo>
                    <a:pt x="573" y="0"/>
                  </a:moveTo>
                  <a:cubicBezTo>
                    <a:pt x="567" y="0"/>
                    <a:pt x="560" y="3"/>
                    <a:pt x="557" y="9"/>
                  </a:cubicBezTo>
                  <a:cubicBezTo>
                    <a:pt x="492" y="124"/>
                    <a:pt x="481" y="257"/>
                    <a:pt x="405" y="369"/>
                  </a:cubicBezTo>
                  <a:cubicBezTo>
                    <a:pt x="317" y="499"/>
                    <a:pt x="195" y="571"/>
                    <a:pt x="63" y="646"/>
                  </a:cubicBezTo>
                  <a:cubicBezTo>
                    <a:pt x="0" y="683"/>
                    <a:pt x="34" y="774"/>
                    <a:pt x="98" y="774"/>
                  </a:cubicBezTo>
                  <a:cubicBezTo>
                    <a:pt x="104" y="774"/>
                    <a:pt x="110" y="773"/>
                    <a:pt x="116" y="772"/>
                  </a:cubicBezTo>
                  <a:cubicBezTo>
                    <a:pt x="283" y="730"/>
                    <a:pt x="420" y="597"/>
                    <a:pt x="507" y="452"/>
                  </a:cubicBezTo>
                  <a:cubicBezTo>
                    <a:pt x="580" y="329"/>
                    <a:pt x="658" y="147"/>
                    <a:pt x="588" y="9"/>
                  </a:cubicBezTo>
                  <a:cubicBezTo>
                    <a:pt x="586" y="3"/>
                    <a:pt x="580" y="0"/>
                    <a:pt x="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6"/>
            <p:cNvSpPr/>
            <p:nvPr/>
          </p:nvSpPr>
          <p:spPr>
            <a:xfrm>
              <a:off x="3379700" y="1930150"/>
              <a:ext cx="25925" cy="21125"/>
            </a:xfrm>
            <a:custGeom>
              <a:avLst/>
              <a:gdLst/>
              <a:ahLst/>
              <a:cxnLst/>
              <a:rect l="l" t="t" r="r" b="b"/>
              <a:pathLst>
                <a:path w="1037" h="845" extrusionOk="0">
                  <a:moveTo>
                    <a:pt x="1011" y="1"/>
                  </a:moveTo>
                  <a:cubicBezTo>
                    <a:pt x="1004" y="1"/>
                    <a:pt x="996" y="4"/>
                    <a:pt x="992" y="11"/>
                  </a:cubicBezTo>
                  <a:cubicBezTo>
                    <a:pt x="772" y="365"/>
                    <a:pt x="446" y="635"/>
                    <a:pt x="49" y="764"/>
                  </a:cubicBezTo>
                  <a:cubicBezTo>
                    <a:pt x="0" y="780"/>
                    <a:pt x="17" y="844"/>
                    <a:pt x="63" y="844"/>
                  </a:cubicBezTo>
                  <a:cubicBezTo>
                    <a:pt x="66" y="844"/>
                    <a:pt x="69" y="844"/>
                    <a:pt x="72" y="844"/>
                  </a:cubicBezTo>
                  <a:cubicBezTo>
                    <a:pt x="526" y="776"/>
                    <a:pt x="899" y="465"/>
                    <a:pt x="1032" y="27"/>
                  </a:cubicBezTo>
                  <a:cubicBezTo>
                    <a:pt x="1037" y="12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6"/>
            <p:cNvSpPr/>
            <p:nvPr/>
          </p:nvSpPr>
          <p:spPr>
            <a:xfrm>
              <a:off x="2850975" y="2059800"/>
              <a:ext cx="46125" cy="54900"/>
            </a:xfrm>
            <a:custGeom>
              <a:avLst/>
              <a:gdLst/>
              <a:ahLst/>
              <a:cxnLst/>
              <a:rect l="l" t="t" r="r" b="b"/>
              <a:pathLst>
                <a:path w="1845" h="2196" extrusionOk="0">
                  <a:moveTo>
                    <a:pt x="0" y="0"/>
                  </a:moveTo>
                  <a:cubicBezTo>
                    <a:pt x="306" y="433"/>
                    <a:pt x="693" y="943"/>
                    <a:pt x="1063" y="1376"/>
                  </a:cubicBezTo>
                  <a:cubicBezTo>
                    <a:pt x="1063" y="1376"/>
                    <a:pt x="1343" y="1703"/>
                    <a:pt x="1343" y="1703"/>
                  </a:cubicBezTo>
                  <a:lnTo>
                    <a:pt x="1395" y="1765"/>
                  </a:lnTo>
                  <a:cubicBezTo>
                    <a:pt x="1547" y="1924"/>
                    <a:pt x="1697" y="2062"/>
                    <a:pt x="1845" y="2195"/>
                  </a:cubicBezTo>
                  <a:cubicBezTo>
                    <a:pt x="1798" y="2077"/>
                    <a:pt x="1534" y="1648"/>
                    <a:pt x="1435" y="1530"/>
                  </a:cubicBezTo>
                  <a:cubicBezTo>
                    <a:pt x="1435" y="1530"/>
                    <a:pt x="1191" y="1245"/>
                    <a:pt x="1191" y="1245"/>
                  </a:cubicBezTo>
                  <a:cubicBezTo>
                    <a:pt x="1081" y="1116"/>
                    <a:pt x="970" y="983"/>
                    <a:pt x="858" y="850"/>
                  </a:cubicBezTo>
                  <a:cubicBezTo>
                    <a:pt x="689" y="650"/>
                    <a:pt x="510" y="493"/>
                    <a:pt x="340" y="304"/>
                  </a:cubicBezTo>
                  <a:cubicBezTo>
                    <a:pt x="148" y="92"/>
                    <a:pt x="140" y="8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6"/>
            <p:cNvSpPr/>
            <p:nvPr/>
          </p:nvSpPr>
          <p:spPr>
            <a:xfrm>
              <a:off x="2865500" y="2113975"/>
              <a:ext cx="40025" cy="47400"/>
            </a:xfrm>
            <a:custGeom>
              <a:avLst/>
              <a:gdLst/>
              <a:ahLst/>
              <a:cxnLst/>
              <a:rect l="l" t="t" r="r" b="b"/>
              <a:pathLst>
                <a:path w="1601" h="1896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379"/>
                    <a:pt x="593" y="822"/>
                    <a:pt x="915" y="1195"/>
                  </a:cubicBezTo>
                  <a:cubicBezTo>
                    <a:pt x="915" y="1195"/>
                    <a:pt x="1158" y="1477"/>
                    <a:pt x="1158" y="1477"/>
                  </a:cubicBezTo>
                  <a:lnTo>
                    <a:pt x="1203" y="1530"/>
                  </a:lnTo>
                  <a:cubicBezTo>
                    <a:pt x="1336" y="1666"/>
                    <a:pt x="1468" y="1784"/>
                    <a:pt x="1600" y="1896"/>
                  </a:cubicBezTo>
                  <a:cubicBezTo>
                    <a:pt x="1563" y="1791"/>
                    <a:pt x="1343" y="1412"/>
                    <a:pt x="1256" y="1312"/>
                  </a:cubicBezTo>
                  <a:cubicBezTo>
                    <a:pt x="1255" y="1312"/>
                    <a:pt x="1043" y="1065"/>
                    <a:pt x="1043" y="1065"/>
                  </a:cubicBezTo>
                  <a:cubicBezTo>
                    <a:pt x="949" y="955"/>
                    <a:pt x="852" y="840"/>
                    <a:pt x="755" y="725"/>
                  </a:cubicBezTo>
                  <a:cubicBezTo>
                    <a:pt x="609" y="552"/>
                    <a:pt x="451" y="420"/>
                    <a:pt x="301" y="256"/>
                  </a:cubicBezTo>
                  <a:cubicBezTo>
                    <a:pt x="135" y="76"/>
                    <a:pt x="127" y="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6"/>
            <p:cNvSpPr/>
            <p:nvPr/>
          </p:nvSpPr>
          <p:spPr>
            <a:xfrm>
              <a:off x="2885875" y="2172150"/>
              <a:ext cx="21800" cy="37000"/>
            </a:xfrm>
            <a:custGeom>
              <a:avLst/>
              <a:gdLst/>
              <a:ahLst/>
              <a:cxnLst/>
              <a:rect l="l" t="t" r="r" b="b"/>
              <a:pathLst>
                <a:path w="872" h="1480" extrusionOk="0">
                  <a:moveTo>
                    <a:pt x="0" y="0"/>
                  </a:moveTo>
                  <a:cubicBezTo>
                    <a:pt x="208" y="248"/>
                    <a:pt x="413" y="569"/>
                    <a:pt x="563" y="868"/>
                  </a:cubicBezTo>
                  <a:cubicBezTo>
                    <a:pt x="563" y="868"/>
                    <a:pt x="593" y="925"/>
                    <a:pt x="619" y="982"/>
                  </a:cubicBezTo>
                  <a:cubicBezTo>
                    <a:pt x="645" y="1040"/>
                    <a:pt x="669" y="1099"/>
                    <a:pt x="669" y="1099"/>
                  </a:cubicBezTo>
                  <a:lnTo>
                    <a:pt x="686" y="1143"/>
                  </a:lnTo>
                  <a:cubicBezTo>
                    <a:pt x="735" y="1244"/>
                    <a:pt x="792" y="1357"/>
                    <a:pt x="853" y="1479"/>
                  </a:cubicBezTo>
                  <a:cubicBezTo>
                    <a:pt x="864" y="1440"/>
                    <a:pt x="872" y="1341"/>
                    <a:pt x="865" y="1239"/>
                  </a:cubicBezTo>
                  <a:cubicBezTo>
                    <a:pt x="859" y="1139"/>
                    <a:pt x="840" y="1035"/>
                    <a:pt x="821" y="991"/>
                  </a:cubicBezTo>
                  <a:cubicBezTo>
                    <a:pt x="821" y="991"/>
                    <a:pt x="799" y="935"/>
                    <a:pt x="773" y="882"/>
                  </a:cubicBezTo>
                  <a:cubicBezTo>
                    <a:pt x="748" y="829"/>
                    <a:pt x="721" y="777"/>
                    <a:pt x="721" y="777"/>
                  </a:cubicBezTo>
                  <a:cubicBezTo>
                    <a:pt x="674" y="682"/>
                    <a:pt x="619" y="588"/>
                    <a:pt x="559" y="495"/>
                  </a:cubicBezTo>
                  <a:cubicBezTo>
                    <a:pt x="469" y="357"/>
                    <a:pt x="352" y="262"/>
                    <a:pt x="239" y="152"/>
                  </a:cubicBezTo>
                  <a:cubicBezTo>
                    <a:pt x="113" y="28"/>
                    <a:pt x="103" y="2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6"/>
            <p:cNvSpPr/>
            <p:nvPr/>
          </p:nvSpPr>
          <p:spPr>
            <a:xfrm>
              <a:off x="2959550" y="2147575"/>
              <a:ext cx="96650" cy="57650"/>
            </a:xfrm>
            <a:custGeom>
              <a:avLst/>
              <a:gdLst/>
              <a:ahLst/>
              <a:cxnLst/>
              <a:rect l="l" t="t" r="r" b="b"/>
              <a:pathLst>
                <a:path w="3866" h="2306" extrusionOk="0">
                  <a:moveTo>
                    <a:pt x="3865" y="0"/>
                  </a:moveTo>
                  <a:cubicBezTo>
                    <a:pt x="3773" y="194"/>
                    <a:pt x="3593" y="337"/>
                    <a:pt x="3388" y="436"/>
                  </a:cubicBezTo>
                  <a:cubicBezTo>
                    <a:pt x="3183" y="537"/>
                    <a:pt x="2955" y="601"/>
                    <a:pt x="2721" y="673"/>
                  </a:cubicBezTo>
                  <a:cubicBezTo>
                    <a:pt x="2255" y="816"/>
                    <a:pt x="1784" y="966"/>
                    <a:pt x="1344" y="1117"/>
                  </a:cubicBezTo>
                  <a:cubicBezTo>
                    <a:pt x="1344" y="1117"/>
                    <a:pt x="1176" y="1175"/>
                    <a:pt x="1008" y="1233"/>
                  </a:cubicBezTo>
                  <a:cubicBezTo>
                    <a:pt x="840" y="1292"/>
                    <a:pt x="674" y="1373"/>
                    <a:pt x="674" y="1373"/>
                  </a:cubicBezTo>
                  <a:cubicBezTo>
                    <a:pt x="674" y="1373"/>
                    <a:pt x="644" y="1390"/>
                    <a:pt x="614" y="1406"/>
                  </a:cubicBezTo>
                  <a:cubicBezTo>
                    <a:pt x="584" y="1422"/>
                    <a:pt x="553" y="1439"/>
                    <a:pt x="553" y="1439"/>
                  </a:cubicBezTo>
                  <a:cubicBezTo>
                    <a:pt x="232" y="1635"/>
                    <a:pt x="1" y="1964"/>
                    <a:pt x="4" y="2306"/>
                  </a:cubicBezTo>
                  <a:cubicBezTo>
                    <a:pt x="18" y="2255"/>
                    <a:pt x="41" y="2167"/>
                    <a:pt x="94" y="2073"/>
                  </a:cubicBezTo>
                  <a:cubicBezTo>
                    <a:pt x="146" y="1979"/>
                    <a:pt x="225" y="1880"/>
                    <a:pt x="319" y="1797"/>
                  </a:cubicBezTo>
                  <a:cubicBezTo>
                    <a:pt x="505" y="1628"/>
                    <a:pt x="748" y="1538"/>
                    <a:pt x="858" y="1488"/>
                  </a:cubicBezTo>
                  <a:cubicBezTo>
                    <a:pt x="858" y="1488"/>
                    <a:pt x="994" y="1429"/>
                    <a:pt x="1139" y="1379"/>
                  </a:cubicBezTo>
                  <a:cubicBezTo>
                    <a:pt x="1284" y="1329"/>
                    <a:pt x="1429" y="1279"/>
                    <a:pt x="1429" y="1279"/>
                  </a:cubicBezTo>
                  <a:cubicBezTo>
                    <a:pt x="1690" y="1192"/>
                    <a:pt x="1960" y="1101"/>
                    <a:pt x="2231" y="1009"/>
                  </a:cubicBezTo>
                  <a:cubicBezTo>
                    <a:pt x="2434" y="941"/>
                    <a:pt x="2624" y="869"/>
                    <a:pt x="2812" y="794"/>
                  </a:cubicBezTo>
                  <a:cubicBezTo>
                    <a:pt x="2999" y="720"/>
                    <a:pt x="3191" y="647"/>
                    <a:pt x="3380" y="547"/>
                  </a:cubicBezTo>
                  <a:cubicBezTo>
                    <a:pt x="3590" y="435"/>
                    <a:pt x="3683" y="344"/>
                    <a:pt x="3744" y="269"/>
                  </a:cubicBezTo>
                  <a:cubicBezTo>
                    <a:pt x="3804" y="193"/>
                    <a:pt x="3837" y="125"/>
                    <a:pt x="3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6"/>
            <p:cNvSpPr/>
            <p:nvPr/>
          </p:nvSpPr>
          <p:spPr>
            <a:xfrm>
              <a:off x="2976125" y="2188975"/>
              <a:ext cx="35500" cy="22175"/>
            </a:xfrm>
            <a:custGeom>
              <a:avLst/>
              <a:gdLst/>
              <a:ahLst/>
              <a:cxnLst/>
              <a:rect l="l" t="t" r="r" b="b"/>
              <a:pathLst>
                <a:path w="1420" h="887" extrusionOk="0">
                  <a:moveTo>
                    <a:pt x="1419" y="1"/>
                  </a:moveTo>
                  <a:cubicBezTo>
                    <a:pt x="1114" y="69"/>
                    <a:pt x="756" y="218"/>
                    <a:pt x="480" y="415"/>
                  </a:cubicBezTo>
                  <a:lnTo>
                    <a:pt x="376" y="491"/>
                  </a:lnTo>
                  <a:lnTo>
                    <a:pt x="274" y="568"/>
                  </a:lnTo>
                  <a:lnTo>
                    <a:pt x="236" y="599"/>
                  </a:lnTo>
                  <a:cubicBezTo>
                    <a:pt x="141" y="691"/>
                    <a:pt x="67" y="787"/>
                    <a:pt x="1" y="886"/>
                  </a:cubicBezTo>
                  <a:cubicBezTo>
                    <a:pt x="78" y="864"/>
                    <a:pt x="347" y="737"/>
                    <a:pt x="418" y="686"/>
                  </a:cubicBezTo>
                  <a:cubicBezTo>
                    <a:pt x="418" y="686"/>
                    <a:pt x="460" y="654"/>
                    <a:pt x="503" y="623"/>
                  </a:cubicBezTo>
                  <a:cubicBezTo>
                    <a:pt x="548" y="591"/>
                    <a:pt x="591" y="560"/>
                    <a:pt x="591" y="560"/>
                  </a:cubicBezTo>
                  <a:cubicBezTo>
                    <a:pt x="670" y="505"/>
                    <a:pt x="754" y="452"/>
                    <a:pt x="841" y="401"/>
                  </a:cubicBezTo>
                  <a:cubicBezTo>
                    <a:pt x="969" y="325"/>
                    <a:pt x="1072" y="232"/>
                    <a:pt x="1203" y="162"/>
                  </a:cubicBezTo>
                  <a:cubicBezTo>
                    <a:pt x="1349" y="85"/>
                    <a:pt x="1353" y="83"/>
                    <a:pt x="1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36"/>
            <p:cNvSpPr/>
            <p:nvPr/>
          </p:nvSpPr>
          <p:spPr>
            <a:xfrm>
              <a:off x="2970150" y="2218825"/>
              <a:ext cx="67075" cy="75825"/>
            </a:xfrm>
            <a:custGeom>
              <a:avLst/>
              <a:gdLst/>
              <a:ahLst/>
              <a:cxnLst/>
              <a:rect l="l" t="t" r="r" b="b"/>
              <a:pathLst>
                <a:path w="2683" h="3033" extrusionOk="0">
                  <a:moveTo>
                    <a:pt x="2657" y="1"/>
                  </a:moveTo>
                  <a:lnTo>
                    <a:pt x="2657" y="1"/>
                  </a:lnTo>
                  <a:cubicBezTo>
                    <a:pt x="2650" y="197"/>
                    <a:pt x="2490" y="361"/>
                    <a:pt x="2307" y="444"/>
                  </a:cubicBezTo>
                  <a:cubicBezTo>
                    <a:pt x="2120" y="531"/>
                    <a:pt x="1898" y="552"/>
                    <a:pt x="1676" y="623"/>
                  </a:cubicBezTo>
                  <a:cubicBezTo>
                    <a:pt x="1227" y="753"/>
                    <a:pt x="828" y="1048"/>
                    <a:pt x="547" y="1393"/>
                  </a:cubicBezTo>
                  <a:cubicBezTo>
                    <a:pt x="547" y="1393"/>
                    <a:pt x="440" y="1524"/>
                    <a:pt x="352" y="1668"/>
                  </a:cubicBezTo>
                  <a:cubicBezTo>
                    <a:pt x="308" y="1740"/>
                    <a:pt x="269" y="1815"/>
                    <a:pt x="237" y="1870"/>
                  </a:cubicBezTo>
                  <a:cubicBezTo>
                    <a:pt x="211" y="1927"/>
                    <a:pt x="194" y="1966"/>
                    <a:pt x="194" y="1966"/>
                  </a:cubicBezTo>
                  <a:cubicBezTo>
                    <a:pt x="194" y="1966"/>
                    <a:pt x="141" y="2081"/>
                    <a:pt x="143" y="2082"/>
                  </a:cubicBezTo>
                  <a:lnTo>
                    <a:pt x="144" y="2082"/>
                  </a:lnTo>
                  <a:cubicBezTo>
                    <a:pt x="31" y="2409"/>
                    <a:pt x="1" y="2731"/>
                    <a:pt x="35" y="3033"/>
                  </a:cubicBezTo>
                  <a:cubicBezTo>
                    <a:pt x="57" y="2940"/>
                    <a:pt x="82" y="2705"/>
                    <a:pt x="164" y="2481"/>
                  </a:cubicBezTo>
                  <a:cubicBezTo>
                    <a:pt x="237" y="2255"/>
                    <a:pt x="355" y="2046"/>
                    <a:pt x="404" y="1946"/>
                  </a:cubicBezTo>
                  <a:cubicBezTo>
                    <a:pt x="404" y="1946"/>
                    <a:pt x="420" y="1916"/>
                    <a:pt x="445" y="1871"/>
                  </a:cubicBezTo>
                  <a:cubicBezTo>
                    <a:pt x="469" y="1825"/>
                    <a:pt x="502" y="1765"/>
                    <a:pt x="542" y="1709"/>
                  </a:cubicBezTo>
                  <a:cubicBezTo>
                    <a:pt x="579" y="1651"/>
                    <a:pt x="619" y="1595"/>
                    <a:pt x="652" y="1555"/>
                  </a:cubicBezTo>
                  <a:cubicBezTo>
                    <a:pt x="683" y="1514"/>
                    <a:pt x="705" y="1487"/>
                    <a:pt x="705" y="1487"/>
                  </a:cubicBezTo>
                  <a:cubicBezTo>
                    <a:pt x="861" y="1299"/>
                    <a:pt x="1053" y="1127"/>
                    <a:pt x="1269" y="992"/>
                  </a:cubicBezTo>
                  <a:cubicBezTo>
                    <a:pt x="1432" y="895"/>
                    <a:pt x="1592" y="810"/>
                    <a:pt x="1761" y="746"/>
                  </a:cubicBezTo>
                  <a:cubicBezTo>
                    <a:pt x="1930" y="681"/>
                    <a:pt x="2117" y="640"/>
                    <a:pt x="2298" y="553"/>
                  </a:cubicBezTo>
                  <a:cubicBezTo>
                    <a:pt x="2503" y="454"/>
                    <a:pt x="2577" y="348"/>
                    <a:pt x="2623" y="270"/>
                  </a:cubicBezTo>
                  <a:cubicBezTo>
                    <a:pt x="2663" y="189"/>
                    <a:pt x="2682" y="115"/>
                    <a:pt x="2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36"/>
            <p:cNvSpPr/>
            <p:nvPr/>
          </p:nvSpPr>
          <p:spPr>
            <a:xfrm>
              <a:off x="2986300" y="2276125"/>
              <a:ext cx="39275" cy="84925"/>
            </a:xfrm>
            <a:custGeom>
              <a:avLst/>
              <a:gdLst/>
              <a:ahLst/>
              <a:cxnLst/>
              <a:rect l="l" t="t" r="r" b="b"/>
              <a:pathLst>
                <a:path w="1571" h="3397" extrusionOk="0">
                  <a:moveTo>
                    <a:pt x="988" y="1"/>
                  </a:moveTo>
                  <a:cubicBezTo>
                    <a:pt x="956" y="1"/>
                    <a:pt x="924" y="2"/>
                    <a:pt x="892" y="6"/>
                  </a:cubicBezTo>
                  <a:cubicBezTo>
                    <a:pt x="623" y="38"/>
                    <a:pt x="378" y="214"/>
                    <a:pt x="225" y="444"/>
                  </a:cubicBezTo>
                  <a:cubicBezTo>
                    <a:pt x="67" y="677"/>
                    <a:pt x="3" y="961"/>
                    <a:pt x="2" y="1233"/>
                  </a:cubicBezTo>
                  <a:cubicBezTo>
                    <a:pt x="0" y="1505"/>
                    <a:pt x="53" y="1772"/>
                    <a:pt x="145" y="2015"/>
                  </a:cubicBezTo>
                  <a:cubicBezTo>
                    <a:pt x="145" y="2015"/>
                    <a:pt x="212" y="2201"/>
                    <a:pt x="312" y="2371"/>
                  </a:cubicBezTo>
                  <a:cubicBezTo>
                    <a:pt x="409" y="2542"/>
                    <a:pt x="531" y="2696"/>
                    <a:pt x="531" y="2696"/>
                  </a:cubicBezTo>
                  <a:lnTo>
                    <a:pt x="625" y="2809"/>
                  </a:lnTo>
                  <a:cubicBezTo>
                    <a:pt x="902" y="3100"/>
                    <a:pt x="1230" y="3290"/>
                    <a:pt x="1564" y="3396"/>
                  </a:cubicBezTo>
                  <a:cubicBezTo>
                    <a:pt x="1472" y="3338"/>
                    <a:pt x="1234" y="3198"/>
                    <a:pt x="1037" y="3007"/>
                  </a:cubicBezTo>
                  <a:cubicBezTo>
                    <a:pt x="835" y="2819"/>
                    <a:pt x="673" y="2593"/>
                    <a:pt x="600" y="2486"/>
                  </a:cubicBezTo>
                  <a:cubicBezTo>
                    <a:pt x="600" y="2486"/>
                    <a:pt x="505" y="2357"/>
                    <a:pt x="434" y="2214"/>
                  </a:cubicBezTo>
                  <a:cubicBezTo>
                    <a:pt x="359" y="2074"/>
                    <a:pt x="305" y="1923"/>
                    <a:pt x="305" y="1923"/>
                  </a:cubicBezTo>
                  <a:cubicBezTo>
                    <a:pt x="212" y="1657"/>
                    <a:pt x="160" y="1360"/>
                    <a:pt x="187" y="1069"/>
                  </a:cubicBezTo>
                  <a:cubicBezTo>
                    <a:pt x="208" y="854"/>
                    <a:pt x="264" y="654"/>
                    <a:pt x="373" y="482"/>
                  </a:cubicBezTo>
                  <a:cubicBezTo>
                    <a:pt x="481" y="312"/>
                    <a:pt x="642" y="167"/>
                    <a:pt x="847" y="111"/>
                  </a:cubicBezTo>
                  <a:cubicBezTo>
                    <a:pt x="917" y="93"/>
                    <a:pt x="978" y="87"/>
                    <a:pt x="1032" y="87"/>
                  </a:cubicBezTo>
                  <a:cubicBezTo>
                    <a:pt x="1066" y="87"/>
                    <a:pt x="1096" y="90"/>
                    <a:pt x="1124" y="93"/>
                  </a:cubicBezTo>
                  <a:cubicBezTo>
                    <a:pt x="1196" y="100"/>
                    <a:pt x="1249" y="116"/>
                    <a:pt x="1296" y="130"/>
                  </a:cubicBezTo>
                  <a:cubicBezTo>
                    <a:pt x="1386" y="163"/>
                    <a:pt x="1458" y="184"/>
                    <a:pt x="1570" y="272"/>
                  </a:cubicBezTo>
                  <a:cubicBezTo>
                    <a:pt x="1444" y="102"/>
                    <a:pt x="1220" y="1"/>
                    <a:pt x="9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36"/>
            <p:cNvSpPr/>
            <p:nvPr/>
          </p:nvSpPr>
          <p:spPr>
            <a:xfrm>
              <a:off x="3078225" y="2296375"/>
              <a:ext cx="96650" cy="88000"/>
            </a:xfrm>
            <a:custGeom>
              <a:avLst/>
              <a:gdLst/>
              <a:ahLst/>
              <a:cxnLst/>
              <a:rect l="l" t="t" r="r" b="b"/>
              <a:pathLst>
                <a:path w="3866" h="3520" extrusionOk="0">
                  <a:moveTo>
                    <a:pt x="3853" y="1"/>
                  </a:moveTo>
                  <a:cubicBezTo>
                    <a:pt x="3828" y="122"/>
                    <a:pt x="3780" y="432"/>
                    <a:pt x="3676" y="731"/>
                  </a:cubicBezTo>
                  <a:cubicBezTo>
                    <a:pt x="3578" y="1032"/>
                    <a:pt x="3433" y="1319"/>
                    <a:pt x="3364" y="1453"/>
                  </a:cubicBezTo>
                  <a:cubicBezTo>
                    <a:pt x="3364" y="1453"/>
                    <a:pt x="3283" y="1620"/>
                    <a:pt x="3183" y="1774"/>
                  </a:cubicBezTo>
                  <a:cubicBezTo>
                    <a:pt x="3086" y="1931"/>
                    <a:pt x="2971" y="2076"/>
                    <a:pt x="2971" y="2076"/>
                  </a:cubicBezTo>
                  <a:cubicBezTo>
                    <a:pt x="2767" y="2334"/>
                    <a:pt x="2518" y="2572"/>
                    <a:pt x="2235" y="2766"/>
                  </a:cubicBezTo>
                  <a:cubicBezTo>
                    <a:pt x="1814" y="3054"/>
                    <a:pt x="1390" y="3269"/>
                    <a:pt x="895" y="3378"/>
                  </a:cubicBezTo>
                  <a:cubicBezTo>
                    <a:pt x="618" y="3436"/>
                    <a:pt x="471" y="3442"/>
                    <a:pt x="356" y="3459"/>
                  </a:cubicBezTo>
                  <a:cubicBezTo>
                    <a:pt x="242" y="3470"/>
                    <a:pt x="160" y="3484"/>
                    <a:pt x="1" y="3502"/>
                  </a:cubicBezTo>
                  <a:cubicBezTo>
                    <a:pt x="111" y="3513"/>
                    <a:pt x="225" y="3519"/>
                    <a:pt x="341" y="3519"/>
                  </a:cubicBezTo>
                  <a:cubicBezTo>
                    <a:pt x="782" y="3519"/>
                    <a:pt x="1257" y="3435"/>
                    <a:pt x="1703" y="3248"/>
                  </a:cubicBezTo>
                  <a:cubicBezTo>
                    <a:pt x="2268" y="3020"/>
                    <a:pt x="2782" y="2627"/>
                    <a:pt x="3136" y="2160"/>
                  </a:cubicBezTo>
                  <a:cubicBezTo>
                    <a:pt x="3136" y="2160"/>
                    <a:pt x="3275" y="1985"/>
                    <a:pt x="3386" y="1793"/>
                  </a:cubicBezTo>
                  <a:cubicBezTo>
                    <a:pt x="3441" y="1697"/>
                    <a:pt x="3495" y="1600"/>
                    <a:pt x="3531" y="1524"/>
                  </a:cubicBezTo>
                  <a:cubicBezTo>
                    <a:pt x="3568" y="1451"/>
                    <a:pt x="3591" y="1400"/>
                    <a:pt x="3591" y="1400"/>
                  </a:cubicBezTo>
                  <a:lnTo>
                    <a:pt x="3655" y="1246"/>
                  </a:lnTo>
                  <a:cubicBezTo>
                    <a:pt x="3811" y="820"/>
                    <a:pt x="3865" y="401"/>
                    <a:pt x="3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36"/>
            <p:cNvSpPr/>
            <p:nvPr/>
          </p:nvSpPr>
          <p:spPr>
            <a:xfrm>
              <a:off x="3058875" y="2219400"/>
              <a:ext cx="47875" cy="75750"/>
            </a:xfrm>
            <a:custGeom>
              <a:avLst/>
              <a:gdLst/>
              <a:ahLst/>
              <a:cxnLst/>
              <a:rect l="l" t="t" r="r" b="b"/>
              <a:pathLst>
                <a:path w="1915" h="3030" extrusionOk="0">
                  <a:moveTo>
                    <a:pt x="1638" y="0"/>
                  </a:moveTo>
                  <a:cubicBezTo>
                    <a:pt x="1495" y="0"/>
                    <a:pt x="1114" y="77"/>
                    <a:pt x="791" y="308"/>
                  </a:cubicBezTo>
                  <a:cubicBezTo>
                    <a:pt x="629" y="420"/>
                    <a:pt x="483" y="561"/>
                    <a:pt x="373" y="700"/>
                  </a:cubicBezTo>
                  <a:cubicBezTo>
                    <a:pt x="262" y="837"/>
                    <a:pt x="194" y="976"/>
                    <a:pt x="153" y="1063"/>
                  </a:cubicBezTo>
                  <a:cubicBezTo>
                    <a:pt x="153" y="1063"/>
                    <a:pt x="131" y="1118"/>
                    <a:pt x="99" y="1203"/>
                  </a:cubicBezTo>
                  <a:cubicBezTo>
                    <a:pt x="87" y="1245"/>
                    <a:pt x="72" y="1296"/>
                    <a:pt x="56" y="1349"/>
                  </a:cubicBezTo>
                  <a:cubicBezTo>
                    <a:pt x="46" y="1404"/>
                    <a:pt x="32" y="1462"/>
                    <a:pt x="22" y="1522"/>
                  </a:cubicBezTo>
                  <a:cubicBezTo>
                    <a:pt x="4" y="1640"/>
                    <a:pt x="0" y="1760"/>
                    <a:pt x="5" y="1849"/>
                  </a:cubicBezTo>
                  <a:cubicBezTo>
                    <a:pt x="9" y="1939"/>
                    <a:pt x="18" y="1999"/>
                    <a:pt x="18" y="1999"/>
                  </a:cubicBezTo>
                  <a:cubicBezTo>
                    <a:pt x="47" y="2212"/>
                    <a:pt x="123" y="2427"/>
                    <a:pt x="260" y="2608"/>
                  </a:cubicBezTo>
                  <a:cubicBezTo>
                    <a:pt x="396" y="2787"/>
                    <a:pt x="588" y="2933"/>
                    <a:pt x="814" y="2997"/>
                  </a:cubicBezTo>
                  <a:cubicBezTo>
                    <a:pt x="889" y="3019"/>
                    <a:pt x="966" y="3029"/>
                    <a:pt x="1042" y="3029"/>
                  </a:cubicBezTo>
                  <a:cubicBezTo>
                    <a:pt x="1309" y="3029"/>
                    <a:pt x="1564" y="2900"/>
                    <a:pt x="1713" y="2691"/>
                  </a:cubicBezTo>
                  <a:cubicBezTo>
                    <a:pt x="1914" y="2417"/>
                    <a:pt x="1860" y="2017"/>
                    <a:pt x="1610" y="1795"/>
                  </a:cubicBezTo>
                  <a:cubicBezTo>
                    <a:pt x="1498" y="1695"/>
                    <a:pt x="1374" y="1665"/>
                    <a:pt x="1273" y="1665"/>
                  </a:cubicBezTo>
                  <a:cubicBezTo>
                    <a:pt x="1246" y="1665"/>
                    <a:pt x="1221" y="1667"/>
                    <a:pt x="1199" y="1671"/>
                  </a:cubicBezTo>
                  <a:cubicBezTo>
                    <a:pt x="1087" y="1689"/>
                    <a:pt x="1010" y="1729"/>
                    <a:pt x="952" y="1773"/>
                  </a:cubicBezTo>
                  <a:cubicBezTo>
                    <a:pt x="894" y="1816"/>
                    <a:pt x="849" y="1863"/>
                    <a:pt x="817" y="1924"/>
                  </a:cubicBezTo>
                  <a:cubicBezTo>
                    <a:pt x="784" y="1983"/>
                    <a:pt x="761" y="2057"/>
                    <a:pt x="767" y="2149"/>
                  </a:cubicBezTo>
                  <a:cubicBezTo>
                    <a:pt x="787" y="1919"/>
                    <a:pt x="1024" y="1747"/>
                    <a:pt x="1252" y="1747"/>
                  </a:cubicBezTo>
                  <a:cubicBezTo>
                    <a:pt x="1333" y="1747"/>
                    <a:pt x="1413" y="1769"/>
                    <a:pt x="1482" y="1818"/>
                  </a:cubicBezTo>
                  <a:cubicBezTo>
                    <a:pt x="1613" y="1903"/>
                    <a:pt x="1695" y="2059"/>
                    <a:pt x="1710" y="2218"/>
                  </a:cubicBezTo>
                  <a:cubicBezTo>
                    <a:pt x="1729" y="2379"/>
                    <a:pt x="1671" y="2537"/>
                    <a:pt x="1559" y="2652"/>
                  </a:cubicBezTo>
                  <a:cubicBezTo>
                    <a:pt x="1446" y="2766"/>
                    <a:pt x="1288" y="2838"/>
                    <a:pt x="1128" y="2854"/>
                  </a:cubicBezTo>
                  <a:cubicBezTo>
                    <a:pt x="1106" y="2856"/>
                    <a:pt x="1085" y="2857"/>
                    <a:pt x="1063" y="2857"/>
                  </a:cubicBezTo>
                  <a:cubicBezTo>
                    <a:pt x="925" y="2857"/>
                    <a:pt x="787" y="2814"/>
                    <a:pt x="669" y="2740"/>
                  </a:cubicBezTo>
                  <a:cubicBezTo>
                    <a:pt x="385" y="2571"/>
                    <a:pt x="223" y="2253"/>
                    <a:pt x="194" y="1934"/>
                  </a:cubicBezTo>
                  <a:cubicBezTo>
                    <a:pt x="194" y="1934"/>
                    <a:pt x="185" y="1873"/>
                    <a:pt x="185" y="1781"/>
                  </a:cubicBezTo>
                  <a:cubicBezTo>
                    <a:pt x="185" y="1690"/>
                    <a:pt x="193" y="1566"/>
                    <a:pt x="222" y="1447"/>
                  </a:cubicBezTo>
                  <a:cubicBezTo>
                    <a:pt x="269" y="1204"/>
                    <a:pt x="393" y="986"/>
                    <a:pt x="393" y="986"/>
                  </a:cubicBezTo>
                  <a:cubicBezTo>
                    <a:pt x="393" y="986"/>
                    <a:pt x="416" y="945"/>
                    <a:pt x="439" y="905"/>
                  </a:cubicBezTo>
                  <a:cubicBezTo>
                    <a:pt x="463" y="866"/>
                    <a:pt x="490" y="829"/>
                    <a:pt x="490" y="829"/>
                  </a:cubicBezTo>
                  <a:cubicBezTo>
                    <a:pt x="767" y="404"/>
                    <a:pt x="1180" y="112"/>
                    <a:pt x="1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36"/>
            <p:cNvSpPr/>
            <p:nvPr/>
          </p:nvSpPr>
          <p:spPr>
            <a:xfrm>
              <a:off x="3097475" y="2172225"/>
              <a:ext cx="47625" cy="38525"/>
            </a:xfrm>
            <a:custGeom>
              <a:avLst/>
              <a:gdLst/>
              <a:ahLst/>
              <a:cxnLst/>
              <a:rect l="l" t="t" r="r" b="b"/>
              <a:pathLst>
                <a:path w="1905" h="1541" extrusionOk="0">
                  <a:moveTo>
                    <a:pt x="30" y="0"/>
                  </a:moveTo>
                  <a:lnTo>
                    <a:pt x="30" y="0"/>
                  </a:lnTo>
                  <a:cubicBezTo>
                    <a:pt x="1" y="119"/>
                    <a:pt x="14" y="259"/>
                    <a:pt x="65" y="385"/>
                  </a:cubicBezTo>
                  <a:cubicBezTo>
                    <a:pt x="118" y="513"/>
                    <a:pt x="205" y="629"/>
                    <a:pt x="311" y="725"/>
                  </a:cubicBezTo>
                  <a:cubicBezTo>
                    <a:pt x="529" y="917"/>
                    <a:pt x="805" y="1008"/>
                    <a:pt x="1045" y="1089"/>
                  </a:cubicBezTo>
                  <a:cubicBezTo>
                    <a:pt x="1045" y="1089"/>
                    <a:pt x="1136" y="1120"/>
                    <a:pt x="1226" y="1151"/>
                  </a:cubicBezTo>
                  <a:cubicBezTo>
                    <a:pt x="1315" y="1182"/>
                    <a:pt x="1399" y="1221"/>
                    <a:pt x="1399" y="1221"/>
                  </a:cubicBezTo>
                  <a:lnTo>
                    <a:pt x="1461" y="1251"/>
                  </a:lnTo>
                  <a:cubicBezTo>
                    <a:pt x="1634" y="1325"/>
                    <a:pt x="1786" y="1411"/>
                    <a:pt x="1905" y="1540"/>
                  </a:cubicBezTo>
                  <a:cubicBezTo>
                    <a:pt x="1895" y="1486"/>
                    <a:pt x="1829" y="1355"/>
                    <a:pt x="1720" y="1248"/>
                  </a:cubicBezTo>
                  <a:cubicBezTo>
                    <a:pt x="1614" y="1139"/>
                    <a:pt x="1480" y="1057"/>
                    <a:pt x="1414" y="1029"/>
                  </a:cubicBezTo>
                  <a:cubicBezTo>
                    <a:pt x="1414" y="1029"/>
                    <a:pt x="1333" y="995"/>
                    <a:pt x="1251" y="966"/>
                  </a:cubicBezTo>
                  <a:cubicBezTo>
                    <a:pt x="1169" y="939"/>
                    <a:pt x="1088" y="911"/>
                    <a:pt x="1088" y="911"/>
                  </a:cubicBezTo>
                  <a:cubicBezTo>
                    <a:pt x="945" y="863"/>
                    <a:pt x="799" y="815"/>
                    <a:pt x="663" y="751"/>
                  </a:cubicBezTo>
                  <a:cubicBezTo>
                    <a:pt x="562" y="702"/>
                    <a:pt x="468" y="657"/>
                    <a:pt x="383" y="597"/>
                  </a:cubicBezTo>
                  <a:cubicBezTo>
                    <a:pt x="299" y="538"/>
                    <a:pt x="221" y="464"/>
                    <a:pt x="165" y="371"/>
                  </a:cubicBezTo>
                  <a:cubicBezTo>
                    <a:pt x="104" y="267"/>
                    <a:pt x="92" y="205"/>
                    <a:pt x="76" y="157"/>
                  </a:cubicBezTo>
                  <a:cubicBezTo>
                    <a:pt x="63" y="110"/>
                    <a:pt x="46" y="75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36"/>
            <p:cNvSpPr/>
            <p:nvPr/>
          </p:nvSpPr>
          <p:spPr>
            <a:xfrm>
              <a:off x="3141750" y="2162300"/>
              <a:ext cx="34500" cy="42300"/>
            </a:xfrm>
            <a:custGeom>
              <a:avLst/>
              <a:gdLst/>
              <a:ahLst/>
              <a:cxnLst/>
              <a:rect l="l" t="t" r="r" b="b"/>
              <a:pathLst>
                <a:path w="1380" h="1692" extrusionOk="0">
                  <a:moveTo>
                    <a:pt x="1" y="1"/>
                  </a:moveTo>
                  <a:cubicBezTo>
                    <a:pt x="345" y="234"/>
                    <a:pt x="692" y="586"/>
                    <a:pt x="937" y="941"/>
                  </a:cubicBezTo>
                  <a:cubicBezTo>
                    <a:pt x="937" y="941"/>
                    <a:pt x="949" y="959"/>
                    <a:pt x="966" y="983"/>
                  </a:cubicBezTo>
                  <a:cubicBezTo>
                    <a:pt x="983" y="1009"/>
                    <a:pt x="1005" y="1044"/>
                    <a:pt x="1027" y="1078"/>
                  </a:cubicBezTo>
                  <a:cubicBezTo>
                    <a:pt x="1069" y="1148"/>
                    <a:pt x="1109" y="1219"/>
                    <a:pt x="1109" y="1219"/>
                  </a:cubicBezTo>
                  <a:lnTo>
                    <a:pt x="1137" y="1274"/>
                  </a:lnTo>
                  <a:cubicBezTo>
                    <a:pt x="1225" y="1417"/>
                    <a:pt x="1303" y="1553"/>
                    <a:pt x="1375" y="1692"/>
                  </a:cubicBezTo>
                  <a:cubicBezTo>
                    <a:pt x="1379" y="1642"/>
                    <a:pt x="1371" y="1517"/>
                    <a:pt x="1344" y="1390"/>
                  </a:cubicBezTo>
                  <a:cubicBezTo>
                    <a:pt x="1316" y="1265"/>
                    <a:pt x="1273" y="1137"/>
                    <a:pt x="1241" y="1083"/>
                  </a:cubicBezTo>
                  <a:cubicBezTo>
                    <a:pt x="1241" y="1083"/>
                    <a:pt x="1205" y="1016"/>
                    <a:pt x="1163" y="952"/>
                  </a:cubicBezTo>
                  <a:cubicBezTo>
                    <a:pt x="1123" y="888"/>
                    <a:pt x="1078" y="827"/>
                    <a:pt x="1078" y="827"/>
                  </a:cubicBezTo>
                  <a:cubicBezTo>
                    <a:pt x="1001" y="714"/>
                    <a:pt x="911" y="605"/>
                    <a:pt x="816" y="501"/>
                  </a:cubicBezTo>
                  <a:cubicBezTo>
                    <a:pt x="671" y="345"/>
                    <a:pt x="505" y="246"/>
                    <a:pt x="336" y="136"/>
                  </a:cubicBezTo>
                  <a:cubicBezTo>
                    <a:pt x="145" y="15"/>
                    <a:pt x="130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36"/>
            <p:cNvSpPr/>
            <p:nvPr/>
          </p:nvSpPr>
          <p:spPr>
            <a:xfrm>
              <a:off x="3180625" y="2141325"/>
              <a:ext cx="12750" cy="38150"/>
            </a:xfrm>
            <a:custGeom>
              <a:avLst/>
              <a:gdLst/>
              <a:ahLst/>
              <a:cxnLst/>
              <a:rect l="l" t="t" r="r" b="b"/>
              <a:pathLst>
                <a:path w="510" h="1526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266"/>
                    <a:pt x="248" y="602"/>
                    <a:pt x="299" y="905"/>
                  </a:cubicBezTo>
                  <a:cubicBezTo>
                    <a:pt x="299" y="905"/>
                    <a:pt x="309" y="963"/>
                    <a:pt x="316" y="1020"/>
                  </a:cubicBezTo>
                  <a:cubicBezTo>
                    <a:pt x="323" y="1079"/>
                    <a:pt x="327" y="1137"/>
                    <a:pt x="327" y="1137"/>
                  </a:cubicBezTo>
                  <a:lnTo>
                    <a:pt x="328" y="1180"/>
                  </a:lnTo>
                  <a:cubicBezTo>
                    <a:pt x="344" y="1299"/>
                    <a:pt x="362" y="1412"/>
                    <a:pt x="374" y="1525"/>
                  </a:cubicBezTo>
                  <a:cubicBezTo>
                    <a:pt x="397" y="1494"/>
                    <a:pt x="439" y="1410"/>
                    <a:pt x="466" y="1320"/>
                  </a:cubicBezTo>
                  <a:cubicBezTo>
                    <a:pt x="494" y="1229"/>
                    <a:pt x="510" y="1130"/>
                    <a:pt x="505" y="1085"/>
                  </a:cubicBezTo>
                  <a:cubicBezTo>
                    <a:pt x="505" y="1085"/>
                    <a:pt x="502" y="1030"/>
                    <a:pt x="494" y="975"/>
                  </a:cubicBezTo>
                  <a:cubicBezTo>
                    <a:pt x="487" y="920"/>
                    <a:pt x="476" y="865"/>
                    <a:pt x="476" y="865"/>
                  </a:cubicBezTo>
                  <a:cubicBezTo>
                    <a:pt x="460" y="767"/>
                    <a:pt x="435" y="668"/>
                    <a:pt x="405" y="569"/>
                  </a:cubicBezTo>
                  <a:cubicBezTo>
                    <a:pt x="359" y="421"/>
                    <a:pt x="271" y="308"/>
                    <a:pt x="192" y="183"/>
                  </a:cubicBezTo>
                  <a:cubicBezTo>
                    <a:pt x="102" y="46"/>
                    <a:pt x="93" y="4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36"/>
            <p:cNvSpPr/>
            <p:nvPr/>
          </p:nvSpPr>
          <p:spPr>
            <a:xfrm>
              <a:off x="3216925" y="2126500"/>
              <a:ext cx="19575" cy="39750"/>
            </a:xfrm>
            <a:custGeom>
              <a:avLst/>
              <a:gdLst/>
              <a:ahLst/>
              <a:cxnLst/>
              <a:rect l="l" t="t" r="r" b="b"/>
              <a:pathLst>
                <a:path w="783" h="1590" extrusionOk="0">
                  <a:moveTo>
                    <a:pt x="783" y="1"/>
                  </a:moveTo>
                  <a:lnTo>
                    <a:pt x="783" y="1"/>
                  </a:lnTo>
                  <a:cubicBezTo>
                    <a:pt x="634" y="81"/>
                    <a:pt x="484" y="202"/>
                    <a:pt x="360" y="351"/>
                  </a:cubicBezTo>
                  <a:cubicBezTo>
                    <a:pt x="233" y="500"/>
                    <a:pt x="138" y="680"/>
                    <a:pt x="81" y="858"/>
                  </a:cubicBezTo>
                  <a:cubicBezTo>
                    <a:pt x="81" y="858"/>
                    <a:pt x="75" y="875"/>
                    <a:pt x="67" y="901"/>
                  </a:cubicBezTo>
                  <a:cubicBezTo>
                    <a:pt x="60" y="926"/>
                    <a:pt x="52" y="960"/>
                    <a:pt x="42" y="995"/>
                  </a:cubicBezTo>
                  <a:cubicBezTo>
                    <a:pt x="27" y="1064"/>
                    <a:pt x="15" y="1134"/>
                    <a:pt x="15" y="1134"/>
                  </a:cubicBezTo>
                  <a:lnTo>
                    <a:pt x="7" y="1187"/>
                  </a:lnTo>
                  <a:cubicBezTo>
                    <a:pt x="1" y="1332"/>
                    <a:pt x="24" y="1467"/>
                    <a:pt x="61" y="1589"/>
                  </a:cubicBezTo>
                  <a:cubicBezTo>
                    <a:pt x="79" y="1549"/>
                    <a:pt x="101" y="1450"/>
                    <a:pt x="129" y="1355"/>
                  </a:cubicBezTo>
                  <a:cubicBezTo>
                    <a:pt x="160" y="1260"/>
                    <a:pt x="192" y="1167"/>
                    <a:pt x="202" y="1122"/>
                  </a:cubicBezTo>
                  <a:cubicBezTo>
                    <a:pt x="202" y="1122"/>
                    <a:pt x="210" y="1066"/>
                    <a:pt x="226" y="1013"/>
                  </a:cubicBezTo>
                  <a:cubicBezTo>
                    <a:pt x="239" y="958"/>
                    <a:pt x="257" y="905"/>
                    <a:pt x="257" y="905"/>
                  </a:cubicBezTo>
                  <a:cubicBezTo>
                    <a:pt x="287" y="810"/>
                    <a:pt x="331" y="715"/>
                    <a:pt x="380" y="623"/>
                  </a:cubicBezTo>
                  <a:cubicBezTo>
                    <a:pt x="456" y="487"/>
                    <a:pt x="511" y="352"/>
                    <a:pt x="614" y="233"/>
                  </a:cubicBezTo>
                  <a:cubicBezTo>
                    <a:pt x="731" y="103"/>
                    <a:pt x="737" y="103"/>
                    <a:pt x="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36"/>
            <p:cNvSpPr/>
            <p:nvPr/>
          </p:nvSpPr>
          <p:spPr>
            <a:xfrm>
              <a:off x="3250550" y="2032275"/>
              <a:ext cx="28825" cy="54525"/>
            </a:xfrm>
            <a:custGeom>
              <a:avLst/>
              <a:gdLst/>
              <a:ahLst/>
              <a:cxnLst/>
              <a:rect l="l" t="t" r="r" b="b"/>
              <a:pathLst>
                <a:path w="1153" h="2181" extrusionOk="0">
                  <a:moveTo>
                    <a:pt x="1153" y="0"/>
                  </a:moveTo>
                  <a:lnTo>
                    <a:pt x="1153" y="0"/>
                  </a:lnTo>
                  <a:cubicBezTo>
                    <a:pt x="1097" y="9"/>
                    <a:pt x="959" y="52"/>
                    <a:pt x="826" y="125"/>
                  </a:cubicBezTo>
                  <a:cubicBezTo>
                    <a:pt x="695" y="198"/>
                    <a:pt x="570" y="295"/>
                    <a:pt x="523" y="351"/>
                  </a:cubicBezTo>
                  <a:lnTo>
                    <a:pt x="486" y="393"/>
                  </a:lnTo>
                  <a:cubicBezTo>
                    <a:pt x="464" y="418"/>
                    <a:pt x="436" y="452"/>
                    <a:pt x="411" y="489"/>
                  </a:cubicBezTo>
                  <a:cubicBezTo>
                    <a:pt x="356" y="561"/>
                    <a:pt x="309" y="637"/>
                    <a:pt x="309" y="637"/>
                  </a:cubicBezTo>
                  <a:cubicBezTo>
                    <a:pt x="223" y="770"/>
                    <a:pt x="151" y="920"/>
                    <a:pt x="93" y="1075"/>
                  </a:cubicBezTo>
                  <a:cubicBezTo>
                    <a:pt x="9" y="1310"/>
                    <a:pt x="1" y="1538"/>
                    <a:pt x="4" y="1775"/>
                  </a:cubicBezTo>
                  <a:cubicBezTo>
                    <a:pt x="14" y="2039"/>
                    <a:pt x="31" y="2050"/>
                    <a:pt x="102" y="2180"/>
                  </a:cubicBezTo>
                  <a:cubicBezTo>
                    <a:pt x="77" y="1942"/>
                    <a:pt x="97" y="1680"/>
                    <a:pt x="162" y="1427"/>
                  </a:cubicBezTo>
                  <a:cubicBezTo>
                    <a:pt x="225" y="1173"/>
                    <a:pt x="339" y="931"/>
                    <a:pt x="471" y="722"/>
                  </a:cubicBezTo>
                  <a:cubicBezTo>
                    <a:pt x="471" y="722"/>
                    <a:pt x="484" y="702"/>
                    <a:pt x="503" y="672"/>
                  </a:cubicBezTo>
                  <a:cubicBezTo>
                    <a:pt x="523" y="644"/>
                    <a:pt x="551" y="606"/>
                    <a:pt x="578" y="568"/>
                  </a:cubicBezTo>
                  <a:cubicBezTo>
                    <a:pt x="606" y="530"/>
                    <a:pt x="639" y="496"/>
                    <a:pt x="662" y="469"/>
                  </a:cubicBezTo>
                  <a:cubicBezTo>
                    <a:pt x="683" y="442"/>
                    <a:pt x="701" y="425"/>
                    <a:pt x="701" y="425"/>
                  </a:cubicBezTo>
                  <a:lnTo>
                    <a:pt x="750" y="376"/>
                  </a:lnTo>
                  <a:cubicBezTo>
                    <a:pt x="878" y="232"/>
                    <a:pt x="1009" y="109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36"/>
            <p:cNvSpPr/>
            <p:nvPr/>
          </p:nvSpPr>
          <p:spPr>
            <a:xfrm>
              <a:off x="3289325" y="2039325"/>
              <a:ext cx="26600" cy="52900"/>
            </a:xfrm>
            <a:custGeom>
              <a:avLst/>
              <a:gdLst/>
              <a:ahLst/>
              <a:cxnLst/>
              <a:rect l="l" t="t" r="r" b="b"/>
              <a:pathLst>
                <a:path w="1064" h="2116" extrusionOk="0">
                  <a:moveTo>
                    <a:pt x="1035" y="1"/>
                  </a:moveTo>
                  <a:lnTo>
                    <a:pt x="1035" y="1"/>
                  </a:lnTo>
                  <a:cubicBezTo>
                    <a:pt x="1016" y="51"/>
                    <a:pt x="981" y="178"/>
                    <a:pt x="926" y="295"/>
                  </a:cubicBezTo>
                  <a:cubicBezTo>
                    <a:pt x="872" y="413"/>
                    <a:pt x="805" y="523"/>
                    <a:pt x="779" y="578"/>
                  </a:cubicBezTo>
                  <a:cubicBezTo>
                    <a:pt x="779" y="578"/>
                    <a:pt x="749" y="646"/>
                    <a:pt x="713" y="713"/>
                  </a:cubicBezTo>
                  <a:cubicBezTo>
                    <a:pt x="679" y="779"/>
                    <a:pt x="640" y="844"/>
                    <a:pt x="640" y="844"/>
                  </a:cubicBezTo>
                  <a:cubicBezTo>
                    <a:pt x="569" y="961"/>
                    <a:pt x="489" y="1077"/>
                    <a:pt x="406" y="1196"/>
                  </a:cubicBezTo>
                  <a:cubicBezTo>
                    <a:pt x="282" y="1373"/>
                    <a:pt x="197" y="1555"/>
                    <a:pt x="102" y="1747"/>
                  </a:cubicBezTo>
                  <a:cubicBezTo>
                    <a:pt x="1" y="1963"/>
                    <a:pt x="5" y="1978"/>
                    <a:pt x="10" y="2116"/>
                  </a:cubicBezTo>
                  <a:cubicBezTo>
                    <a:pt x="181" y="1712"/>
                    <a:pt x="554" y="1343"/>
                    <a:pt x="803" y="925"/>
                  </a:cubicBezTo>
                  <a:cubicBezTo>
                    <a:pt x="803" y="925"/>
                    <a:pt x="849" y="847"/>
                    <a:pt x="892" y="765"/>
                  </a:cubicBezTo>
                  <a:cubicBezTo>
                    <a:pt x="934" y="683"/>
                    <a:pt x="969" y="598"/>
                    <a:pt x="969" y="598"/>
                  </a:cubicBezTo>
                  <a:lnTo>
                    <a:pt x="995" y="533"/>
                  </a:lnTo>
                  <a:cubicBezTo>
                    <a:pt x="1052" y="350"/>
                    <a:pt x="1063" y="167"/>
                    <a:pt x="10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36"/>
            <p:cNvSpPr/>
            <p:nvPr/>
          </p:nvSpPr>
          <p:spPr>
            <a:xfrm>
              <a:off x="3274700" y="2089400"/>
              <a:ext cx="46975" cy="38400"/>
            </a:xfrm>
            <a:custGeom>
              <a:avLst/>
              <a:gdLst/>
              <a:ahLst/>
              <a:cxnLst/>
              <a:rect l="l" t="t" r="r" b="b"/>
              <a:pathLst>
                <a:path w="1879" h="1536" extrusionOk="0">
                  <a:moveTo>
                    <a:pt x="1879" y="0"/>
                  </a:moveTo>
                  <a:cubicBezTo>
                    <a:pt x="1837" y="40"/>
                    <a:pt x="1752" y="147"/>
                    <a:pt x="1660" y="249"/>
                  </a:cubicBezTo>
                  <a:cubicBezTo>
                    <a:pt x="1567" y="351"/>
                    <a:pt x="1471" y="449"/>
                    <a:pt x="1430" y="499"/>
                  </a:cubicBezTo>
                  <a:cubicBezTo>
                    <a:pt x="1430" y="499"/>
                    <a:pt x="1417" y="514"/>
                    <a:pt x="1399" y="537"/>
                  </a:cubicBezTo>
                  <a:cubicBezTo>
                    <a:pt x="1379" y="560"/>
                    <a:pt x="1354" y="591"/>
                    <a:pt x="1327" y="619"/>
                  </a:cubicBezTo>
                  <a:cubicBezTo>
                    <a:pt x="1275" y="678"/>
                    <a:pt x="1218" y="733"/>
                    <a:pt x="1218" y="733"/>
                  </a:cubicBezTo>
                  <a:cubicBezTo>
                    <a:pt x="1119" y="833"/>
                    <a:pt x="1005" y="926"/>
                    <a:pt x="885" y="1011"/>
                  </a:cubicBezTo>
                  <a:cubicBezTo>
                    <a:pt x="707" y="1137"/>
                    <a:pt x="549" y="1264"/>
                    <a:pt x="350" y="1355"/>
                  </a:cubicBezTo>
                  <a:cubicBezTo>
                    <a:pt x="127" y="1452"/>
                    <a:pt x="118" y="1449"/>
                    <a:pt x="1" y="1536"/>
                  </a:cubicBezTo>
                  <a:cubicBezTo>
                    <a:pt x="230" y="1503"/>
                    <a:pt x="481" y="1428"/>
                    <a:pt x="717" y="1311"/>
                  </a:cubicBezTo>
                  <a:cubicBezTo>
                    <a:pt x="956" y="1195"/>
                    <a:pt x="1177" y="1032"/>
                    <a:pt x="1357" y="852"/>
                  </a:cubicBezTo>
                  <a:cubicBezTo>
                    <a:pt x="1357" y="852"/>
                    <a:pt x="1374" y="835"/>
                    <a:pt x="1400" y="809"/>
                  </a:cubicBezTo>
                  <a:cubicBezTo>
                    <a:pt x="1424" y="783"/>
                    <a:pt x="1456" y="747"/>
                    <a:pt x="1488" y="712"/>
                  </a:cubicBezTo>
                  <a:cubicBezTo>
                    <a:pt x="1551" y="638"/>
                    <a:pt x="1611" y="563"/>
                    <a:pt x="1611" y="563"/>
                  </a:cubicBezTo>
                  <a:lnTo>
                    <a:pt x="1654" y="504"/>
                  </a:lnTo>
                  <a:cubicBezTo>
                    <a:pt x="1760" y="338"/>
                    <a:pt x="1830" y="168"/>
                    <a:pt x="1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36"/>
            <p:cNvSpPr/>
            <p:nvPr/>
          </p:nvSpPr>
          <p:spPr>
            <a:xfrm>
              <a:off x="3326575" y="2110675"/>
              <a:ext cx="12675" cy="57550"/>
            </a:xfrm>
            <a:custGeom>
              <a:avLst/>
              <a:gdLst/>
              <a:ahLst/>
              <a:cxnLst/>
              <a:rect l="l" t="t" r="r" b="b"/>
              <a:pathLst>
                <a:path w="507" h="2302" extrusionOk="0">
                  <a:moveTo>
                    <a:pt x="391" y="0"/>
                  </a:moveTo>
                  <a:lnTo>
                    <a:pt x="391" y="0"/>
                  </a:lnTo>
                  <a:cubicBezTo>
                    <a:pt x="350" y="35"/>
                    <a:pt x="261" y="138"/>
                    <a:pt x="189" y="260"/>
                  </a:cubicBezTo>
                  <a:cubicBezTo>
                    <a:pt x="118" y="382"/>
                    <a:pt x="62" y="519"/>
                    <a:pt x="51" y="586"/>
                  </a:cubicBezTo>
                  <a:cubicBezTo>
                    <a:pt x="51" y="586"/>
                    <a:pt x="47" y="607"/>
                    <a:pt x="42" y="638"/>
                  </a:cubicBezTo>
                  <a:cubicBezTo>
                    <a:pt x="35" y="670"/>
                    <a:pt x="29" y="711"/>
                    <a:pt x="25" y="752"/>
                  </a:cubicBezTo>
                  <a:cubicBezTo>
                    <a:pt x="14" y="835"/>
                    <a:pt x="11" y="919"/>
                    <a:pt x="11" y="919"/>
                  </a:cubicBezTo>
                  <a:cubicBezTo>
                    <a:pt x="1" y="1067"/>
                    <a:pt x="9" y="1223"/>
                    <a:pt x="31" y="1377"/>
                  </a:cubicBezTo>
                  <a:cubicBezTo>
                    <a:pt x="63" y="1608"/>
                    <a:pt x="157" y="1801"/>
                    <a:pt x="258" y="1997"/>
                  </a:cubicBezTo>
                  <a:cubicBezTo>
                    <a:pt x="375" y="2216"/>
                    <a:pt x="393" y="2219"/>
                    <a:pt x="507" y="2301"/>
                  </a:cubicBezTo>
                  <a:cubicBezTo>
                    <a:pt x="394" y="2107"/>
                    <a:pt x="304" y="1876"/>
                    <a:pt x="250" y="1636"/>
                  </a:cubicBezTo>
                  <a:cubicBezTo>
                    <a:pt x="194" y="1396"/>
                    <a:pt x="182" y="1146"/>
                    <a:pt x="193" y="914"/>
                  </a:cubicBezTo>
                  <a:cubicBezTo>
                    <a:pt x="193" y="914"/>
                    <a:pt x="194" y="892"/>
                    <a:pt x="196" y="859"/>
                  </a:cubicBezTo>
                  <a:cubicBezTo>
                    <a:pt x="200" y="826"/>
                    <a:pt x="205" y="782"/>
                    <a:pt x="209" y="739"/>
                  </a:cubicBezTo>
                  <a:cubicBezTo>
                    <a:pt x="215" y="694"/>
                    <a:pt x="224" y="651"/>
                    <a:pt x="230" y="619"/>
                  </a:cubicBezTo>
                  <a:cubicBezTo>
                    <a:pt x="235" y="586"/>
                    <a:pt x="241" y="565"/>
                    <a:pt x="241" y="565"/>
                  </a:cubicBezTo>
                  <a:lnTo>
                    <a:pt x="258" y="501"/>
                  </a:lnTo>
                  <a:cubicBezTo>
                    <a:pt x="291" y="324"/>
                    <a:pt x="334" y="159"/>
                    <a:pt x="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36"/>
            <p:cNvSpPr/>
            <p:nvPr/>
          </p:nvSpPr>
          <p:spPr>
            <a:xfrm>
              <a:off x="3347475" y="2071400"/>
              <a:ext cx="32425" cy="49275"/>
            </a:xfrm>
            <a:custGeom>
              <a:avLst/>
              <a:gdLst/>
              <a:ahLst/>
              <a:cxnLst/>
              <a:rect l="l" t="t" r="r" b="b"/>
              <a:pathLst>
                <a:path w="1297" h="1971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46"/>
                    <a:pt x="122" y="143"/>
                    <a:pt x="207" y="244"/>
                  </a:cubicBezTo>
                  <a:cubicBezTo>
                    <a:pt x="291" y="348"/>
                    <a:pt x="374" y="453"/>
                    <a:pt x="416" y="499"/>
                  </a:cubicBezTo>
                  <a:cubicBezTo>
                    <a:pt x="416" y="499"/>
                    <a:pt x="471" y="553"/>
                    <a:pt x="519" y="612"/>
                  </a:cubicBezTo>
                  <a:cubicBezTo>
                    <a:pt x="570" y="668"/>
                    <a:pt x="618" y="729"/>
                    <a:pt x="618" y="729"/>
                  </a:cubicBezTo>
                  <a:cubicBezTo>
                    <a:pt x="703" y="836"/>
                    <a:pt x="781" y="955"/>
                    <a:pt x="853" y="1078"/>
                  </a:cubicBezTo>
                  <a:cubicBezTo>
                    <a:pt x="956" y="1262"/>
                    <a:pt x="1068" y="1424"/>
                    <a:pt x="1141" y="1622"/>
                  </a:cubicBezTo>
                  <a:cubicBezTo>
                    <a:pt x="1220" y="1844"/>
                    <a:pt x="1218" y="1852"/>
                    <a:pt x="1297" y="1970"/>
                  </a:cubicBezTo>
                  <a:cubicBezTo>
                    <a:pt x="1277" y="1747"/>
                    <a:pt x="1223" y="1501"/>
                    <a:pt x="1130" y="1263"/>
                  </a:cubicBezTo>
                  <a:cubicBezTo>
                    <a:pt x="1039" y="1024"/>
                    <a:pt x="904" y="797"/>
                    <a:pt x="752" y="605"/>
                  </a:cubicBezTo>
                  <a:cubicBezTo>
                    <a:pt x="752" y="605"/>
                    <a:pt x="737" y="587"/>
                    <a:pt x="715" y="559"/>
                  </a:cubicBezTo>
                  <a:cubicBezTo>
                    <a:pt x="692" y="533"/>
                    <a:pt x="662" y="499"/>
                    <a:pt x="632" y="463"/>
                  </a:cubicBezTo>
                  <a:cubicBezTo>
                    <a:pt x="568" y="395"/>
                    <a:pt x="503" y="329"/>
                    <a:pt x="503" y="329"/>
                  </a:cubicBezTo>
                  <a:lnTo>
                    <a:pt x="454" y="280"/>
                  </a:lnTo>
                  <a:cubicBezTo>
                    <a:pt x="306" y="159"/>
                    <a:pt x="154" y="6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36"/>
            <p:cNvSpPr/>
            <p:nvPr/>
          </p:nvSpPr>
          <p:spPr>
            <a:xfrm>
              <a:off x="3346100" y="2017650"/>
              <a:ext cx="39800" cy="51100"/>
            </a:xfrm>
            <a:custGeom>
              <a:avLst/>
              <a:gdLst/>
              <a:ahLst/>
              <a:cxnLst/>
              <a:rect l="l" t="t" r="r" b="b"/>
              <a:pathLst>
                <a:path w="1592" h="2044" extrusionOk="0">
                  <a:moveTo>
                    <a:pt x="0" y="0"/>
                  </a:moveTo>
                  <a:cubicBezTo>
                    <a:pt x="38" y="46"/>
                    <a:pt x="145" y="144"/>
                    <a:pt x="248" y="248"/>
                  </a:cubicBezTo>
                  <a:cubicBezTo>
                    <a:pt x="350" y="353"/>
                    <a:pt x="449" y="460"/>
                    <a:pt x="500" y="507"/>
                  </a:cubicBezTo>
                  <a:cubicBezTo>
                    <a:pt x="500" y="507"/>
                    <a:pt x="515" y="522"/>
                    <a:pt x="539" y="542"/>
                  </a:cubicBezTo>
                  <a:cubicBezTo>
                    <a:pt x="563" y="563"/>
                    <a:pt x="594" y="592"/>
                    <a:pt x="623" y="622"/>
                  </a:cubicBezTo>
                  <a:cubicBezTo>
                    <a:pt x="684" y="681"/>
                    <a:pt x="740" y="743"/>
                    <a:pt x="740" y="743"/>
                  </a:cubicBezTo>
                  <a:cubicBezTo>
                    <a:pt x="843" y="853"/>
                    <a:pt x="939" y="977"/>
                    <a:pt x="1028" y="1106"/>
                  </a:cubicBezTo>
                  <a:cubicBezTo>
                    <a:pt x="1159" y="1298"/>
                    <a:pt x="1292" y="1467"/>
                    <a:pt x="1392" y="1676"/>
                  </a:cubicBezTo>
                  <a:cubicBezTo>
                    <a:pt x="1500" y="1911"/>
                    <a:pt x="1498" y="1921"/>
                    <a:pt x="1592" y="2043"/>
                  </a:cubicBezTo>
                  <a:cubicBezTo>
                    <a:pt x="1545" y="1802"/>
                    <a:pt x="1460" y="1540"/>
                    <a:pt x="1336" y="1290"/>
                  </a:cubicBezTo>
                  <a:cubicBezTo>
                    <a:pt x="1212" y="1040"/>
                    <a:pt x="1045" y="805"/>
                    <a:pt x="863" y="608"/>
                  </a:cubicBezTo>
                  <a:cubicBezTo>
                    <a:pt x="863" y="608"/>
                    <a:pt x="846" y="590"/>
                    <a:pt x="820" y="562"/>
                  </a:cubicBezTo>
                  <a:cubicBezTo>
                    <a:pt x="793" y="535"/>
                    <a:pt x="757" y="499"/>
                    <a:pt x="720" y="463"/>
                  </a:cubicBezTo>
                  <a:cubicBezTo>
                    <a:pt x="647" y="394"/>
                    <a:pt x="570" y="327"/>
                    <a:pt x="570" y="327"/>
                  </a:cubicBezTo>
                  <a:lnTo>
                    <a:pt x="512" y="278"/>
                  </a:lnTo>
                  <a:cubicBezTo>
                    <a:pt x="343" y="156"/>
                    <a:pt x="172" y="6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6"/>
            <p:cNvSpPr/>
            <p:nvPr/>
          </p:nvSpPr>
          <p:spPr>
            <a:xfrm>
              <a:off x="3263750" y="1917400"/>
              <a:ext cx="73850" cy="39850"/>
            </a:xfrm>
            <a:custGeom>
              <a:avLst/>
              <a:gdLst/>
              <a:ahLst/>
              <a:cxnLst/>
              <a:rect l="l" t="t" r="r" b="b"/>
              <a:pathLst>
                <a:path w="2954" h="1594" extrusionOk="0">
                  <a:moveTo>
                    <a:pt x="2954" y="1"/>
                  </a:moveTo>
                  <a:cubicBezTo>
                    <a:pt x="2713" y="202"/>
                    <a:pt x="2395" y="337"/>
                    <a:pt x="2059" y="433"/>
                  </a:cubicBezTo>
                  <a:cubicBezTo>
                    <a:pt x="1725" y="534"/>
                    <a:pt x="1371" y="602"/>
                    <a:pt x="1044" y="727"/>
                  </a:cubicBezTo>
                  <a:cubicBezTo>
                    <a:pt x="1044" y="727"/>
                    <a:pt x="921" y="771"/>
                    <a:pt x="801" y="827"/>
                  </a:cubicBezTo>
                  <a:cubicBezTo>
                    <a:pt x="681" y="882"/>
                    <a:pt x="565" y="950"/>
                    <a:pt x="565" y="950"/>
                  </a:cubicBezTo>
                  <a:lnTo>
                    <a:pt x="480" y="1002"/>
                  </a:lnTo>
                  <a:cubicBezTo>
                    <a:pt x="256" y="1161"/>
                    <a:pt x="90" y="1369"/>
                    <a:pt x="1" y="1594"/>
                  </a:cubicBezTo>
                  <a:cubicBezTo>
                    <a:pt x="54" y="1538"/>
                    <a:pt x="175" y="1396"/>
                    <a:pt x="329" y="1292"/>
                  </a:cubicBezTo>
                  <a:cubicBezTo>
                    <a:pt x="481" y="1185"/>
                    <a:pt x="651" y="1107"/>
                    <a:pt x="728" y="1066"/>
                  </a:cubicBezTo>
                  <a:cubicBezTo>
                    <a:pt x="728" y="1066"/>
                    <a:pt x="824" y="1015"/>
                    <a:pt x="924" y="971"/>
                  </a:cubicBezTo>
                  <a:cubicBezTo>
                    <a:pt x="1024" y="928"/>
                    <a:pt x="1126" y="890"/>
                    <a:pt x="1126" y="890"/>
                  </a:cubicBezTo>
                  <a:cubicBezTo>
                    <a:pt x="1310" y="822"/>
                    <a:pt x="1508" y="768"/>
                    <a:pt x="1709" y="711"/>
                  </a:cubicBezTo>
                  <a:cubicBezTo>
                    <a:pt x="2010" y="625"/>
                    <a:pt x="2275" y="509"/>
                    <a:pt x="2547" y="361"/>
                  </a:cubicBezTo>
                  <a:cubicBezTo>
                    <a:pt x="2699" y="278"/>
                    <a:pt x="2769" y="219"/>
                    <a:pt x="2822" y="174"/>
                  </a:cubicBezTo>
                  <a:cubicBezTo>
                    <a:pt x="2873" y="124"/>
                    <a:pt x="2904" y="82"/>
                    <a:pt x="29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36"/>
            <p:cNvSpPr/>
            <p:nvPr/>
          </p:nvSpPr>
          <p:spPr>
            <a:xfrm>
              <a:off x="3234725" y="1872975"/>
              <a:ext cx="71675" cy="68225"/>
            </a:xfrm>
            <a:custGeom>
              <a:avLst/>
              <a:gdLst/>
              <a:ahLst/>
              <a:cxnLst/>
              <a:rect l="l" t="t" r="r" b="b"/>
              <a:pathLst>
                <a:path w="2867" h="2729" extrusionOk="0">
                  <a:moveTo>
                    <a:pt x="2867" y="0"/>
                  </a:moveTo>
                  <a:lnTo>
                    <a:pt x="2867" y="0"/>
                  </a:lnTo>
                  <a:cubicBezTo>
                    <a:pt x="2658" y="305"/>
                    <a:pt x="2408" y="626"/>
                    <a:pt x="2133" y="933"/>
                  </a:cubicBezTo>
                  <a:cubicBezTo>
                    <a:pt x="1859" y="1242"/>
                    <a:pt x="1554" y="1530"/>
                    <a:pt x="1257" y="1787"/>
                  </a:cubicBezTo>
                  <a:cubicBezTo>
                    <a:pt x="1257" y="1787"/>
                    <a:pt x="1229" y="1811"/>
                    <a:pt x="1187" y="1848"/>
                  </a:cubicBezTo>
                  <a:cubicBezTo>
                    <a:pt x="1143" y="1883"/>
                    <a:pt x="1085" y="1930"/>
                    <a:pt x="1028" y="1977"/>
                  </a:cubicBezTo>
                  <a:cubicBezTo>
                    <a:pt x="910" y="2069"/>
                    <a:pt x="790" y="2158"/>
                    <a:pt x="790" y="2158"/>
                  </a:cubicBezTo>
                  <a:lnTo>
                    <a:pt x="699" y="2221"/>
                  </a:lnTo>
                  <a:cubicBezTo>
                    <a:pt x="457" y="2406"/>
                    <a:pt x="230" y="2573"/>
                    <a:pt x="0" y="2728"/>
                  </a:cubicBezTo>
                  <a:cubicBezTo>
                    <a:pt x="83" y="2705"/>
                    <a:pt x="287" y="2627"/>
                    <a:pt x="490" y="2527"/>
                  </a:cubicBezTo>
                  <a:cubicBezTo>
                    <a:pt x="691" y="2427"/>
                    <a:pt x="892" y="2310"/>
                    <a:pt x="979" y="2243"/>
                  </a:cubicBezTo>
                  <a:cubicBezTo>
                    <a:pt x="979" y="2243"/>
                    <a:pt x="1006" y="2223"/>
                    <a:pt x="1045" y="2193"/>
                  </a:cubicBezTo>
                  <a:cubicBezTo>
                    <a:pt x="1086" y="2163"/>
                    <a:pt x="1139" y="2123"/>
                    <a:pt x="1190" y="2080"/>
                  </a:cubicBezTo>
                  <a:cubicBezTo>
                    <a:pt x="1295" y="1997"/>
                    <a:pt x="1394" y="1909"/>
                    <a:pt x="1394" y="1909"/>
                  </a:cubicBezTo>
                  <a:cubicBezTo>
                    <a:pt x="1576" y="1755"/>
                    <a:pt x="1754" y="1584"/>
                    <a:pt x="1926" y="1406"/>
                  </a:cubicBezTo>
                  <a:cubicBezTo>
                    <a:pt x="2183" y="1138"/>
                    <a:pt x="2369" y="859"/>
                    <a:pt x="2572" y="564"/>
                  </a:cubicBezTo>
                  <a:cubicBezTo>
                    <a:pt x="2796" y="231"/>
                    <a:pt x="2796" y="212"/>
                    <a:pt x="2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36"/>
            <p:cNvSpPr/>
            <p:nvPr/>
          </p:nvSpPr>
          <p:spPr>
            <a:xfrm>
              <a:off x="3219675" y="1839650"/>
              <a:ext cx="37975" cy="87800"/>
            </a:xfrm>
            <a:custGeom>
              <a:avLst/>
              <a:gdLst/>
              <a:ahLst/>
              <a:cxnLst/>
              <a:rect l="l" t="t" r="r" b="b"/>
              <a:pathLst>
                <a:path w="1519" h="3512" extrusionOk="0">
                  <a:moveTo>
                    <a:pt x="1352" y="0"/>
                  </a:moveTo>
                  <a:lnTo>
                    <a:pt x="1352" y="0"/>
                  </a:lnTo>
                  <a:cubicBezTo>
                    <a:pt x="1415" y="363"/>
                    <a:pt x="1419" y="771"/>
                    <a:pt x="1352" y="1172"/>
                  </a:cubicBezTo>
                  <a:cubicBezTo>
                    <a:pt x="1289" y="1576"/>
                    <a:pt x="1144" y="1967"/>
                    <a:pt x="967" y="2310"/>
                  </a:cubicBezTo>
                  <a:cubicBezTo>
                    <a:pt x="967" y="2310"/>
                    <a:pt x="952" y="2343"/>
                    <a:pt x="925" y="2392"/>
                  </a:cubicBezTo>
                  <a:cubicBezTo>
                    <a:pt x="896" y="2438"/>
                    <a:pt x="859" y="2502"/>
                    <a:pt x="821" y="2565"/>
                  </a:cubicBezTo>
                  <a:cubicBezTo>
                    <a:pt x="782" y="2627"/>
                    <a:pt x="737" y="2685"/>
                    <a:pt x="706" y="2730"/>
                  </a:cubicBezTo>
                  <a:cubicBezTo>
                    <a:pt x="676" y="2776"/>
                    <a:pt x="652" y="2805"/>
                    <a:pt x="652" y="2805"/>
                  </a:cubicBezTo>
                  <a:lnTo>
                    <a:pt x="582" y="2889"/>
                  </a:lnTo>
                  <a:cubicBezTo>
                    <a:pt x="400" y="3127"/>
                    <a:pt x="209" y="3332"/>
                    <a:pt x="0" y="3511"/>
                  </a:cubicBezTo>
                  <a:cubicBezTo>
                    <a:pt x="39" y="3495"/>
                    <a:pt x="106" y="3460"/>
                    <a:pt x="188" y="3414"/>
                  </a:cubicBezTo>
                  <a:cubicBezTo>
                    <a:pt x="269" y="3367"/>
                    <a:pt x="360" y="3302"/>
                    <a:pt x="452" y="3235"/>
                  </a:cubicBezTo>
                  <a:cubicBezTo>
                    <a:pt x="629" y="3094"/>
                    <a:pt x="795" y="2924"/>
                    <a:pt x="856" y="2833"/>
                  </a:cubicBezTo>
                  <a:cubicBezTo>
                    <a:pt x="856" y="2833"/>
                    <a:pt x="876" y="2805"/>
                    <a:pt x="905" y="2764"/>
                  </a:cubicBezTo>
                  <a:cubicBezTo>
                    <a:pt x="935" y="2723"/>
                    <a:pt x="973" y="2667"/>
                    <a:pt x="1007" y="2608"/>
                  </a:cubicBezTo>
                  <a:cubicBezTo>
                    <a:pt x="1041" y="2550"/>
                    <a:pt x="1078" y="2492"/>
                    <a:pt x="1101" y="2448"/>
                  </a:cubicBezTo>
                  <a:cubicBezTo>
                    <a:pt x="1125" y="2403"/>
                    <a:pt x="1140" y="2372"/>
                    <a:pt x="1140" y="2372"/>
                  </a:cubicBezTo>
                  <a:cubicBezTo>
                    <a:pt x="1253" y="2160"/>
                    <a:pt x="1342" y="1926"/>
                    <a:pt x="1412" y="1685"/>
                  </a:cubicBezTo>
                  <a:cubicBezTo>
                    <a:pt x="1512" y="1321"/>
                    <a:pt x="1518" y="979"/>
                    <a:pt x="1498" y="620"/>
                  </a:cubicBezTo>
                  <a:cubicBezTo>
                    <a:pt x="1465" y="217"/>
                    <a:pt x="1441" y="203"/>
                    <a:pt x="1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36"/>
            <p:cNvSpPr/>
            <p:nvPr/>
          </p:nvSpPr>
          <p:spPr>
            <a:xfrm>
              <a:off x="3201950" y="1878975"/>
              <a:ext cx="22975" cy="35175"/>
            </a:xfrm>
            <a:custGeom>
              <a:avLst/>
              <a:gdLst/>
              <a:ahLst/>
              <a:cxnLst/>
              <a:rect l="l" t="t" r="r" b="b"/>
              <a:pathLst>
                <a:path w="919" h="1407" extrusionOk="0">
                  <a:moveTo>
                    <a:pt x="865" y="0"/>
                  </a:moveTo>
                  <a:cubicBezTo>
                    <a:pt x="815" y="319"/>
                    <a:pt x="656" y="664"/>
                    <a:pt x="456" y="924"/>
                  </a:cubicBezTo>
                  <a:cubicBezTo>
                    <a:pt x="456" y="924"/>
                    <a:pt x="447" y="936"/>
                    <a:pt x="433" y="954"/>
                  </a:cubicBezTo>
                  <a:cubicBezTo>
                    <a:pt x="418" y="972"/>
                    <a:pt x="399" y="996"/>
                    <a:pt x="378" y="1020"/>
                  </a:cubicBezTo>
                  <a:cubicBezTo>
                    <a:pt x="337" y="1067"/>
                    <a:pt x="293" y="1111"/>
                    <a:pt x="293" y="1111"/>
                  </a:cubicBezTo>
                  <a:lnTo>
                    <a:pt x="259" y="1141"/>
                  </a:lnTo>
                  <a:lnTo>
                    <a:pt x="259" y="1142"/>
                  </a:lnTo>
                  <a:cubicBezTo>
                    <a:pt x="174" y="1236"/>
                    <a:pt x="91" y="1324"/>
                    <a:pt x="1" y="1406"/>
                  </a:cubicBezTo>
                  <a:cubicBezTo>
                    <a:pt x="41" y="1405"/>
                    <a:pt x="138" y="1383"/>
                    <a:pt x="232" y="1343"/>
                  </a:cubicBezTo>
                  <a:cubicBezTo>
                    <a:pt x="326" y="1302"/>
                    <a:pt x="418" y="1245"/>
                    <a:pt x="451" y="1208"/>
                  </a:cubicBezTo>
                  <a:cubicBezTo>
                    <a:pt x="451" y="1208"/>
                    <a:pt x="495" y="1167"/>
                    <a:pt x="533" y="1119"/>
                  </a:cubicBezTo>
                  <a:cubicBezTo>
                    <a:pt x="573" y="1074"/>
                    <a:pt x="607" y="1025"/>
                    <a:pt x="607" y="1025"/>
                  </a:cubicBezTo>
                  <a:cubicBezTo>
                    <a:pt x="673" y="940"/>
                    <a:pt x="732" y="845"/>
                    <a:pt x="783" y="744"/>
                  </a:cubicBezTo>
                  <a:cubicBezTo>
                    <a:pt x="858" y="594"/>
                    <a:pt x="873" y="439"/>
                    <a:pt x="896" y="283"/>
                  </a:cubicBezTo>
                  <a:cubicBezTo>
                    <a:pt x="919" y="106"/>
                    <a:pt x="910" y="97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36"/>
            <p:cNvSpPr/>
            <p:nvPr/>
          </p:nvSpPr>
          <p:spPr>
            <a:xfrm>
              <a:off x="3174850" y="1873625"/>
              <a:ext cx="13500" cy="42400"/>
            </a:xfrm>
            <a:custGeom>
              <a:avLst/>
              <a:gdLst/>
              <a:ahLst/>
              <a:cxnLst/>
              <a:rect l="l" t="t" r="r" b="b"/>
              <a:pathLst>
                <a:path w="540" h="1696" extrusionOk="0">
                  <a:moveTo>
                    <a:pt x="458" y="0"/>
                  </a:moveTo>
                  <a:cubicBezTo>
                    <a:pt x="433" y="332"/>
                    <a:pt x="351" y="715"/>
                    <a:pt x="240" y="1043"/>
                  </a:cubicBezTo>
                  <a:cubicBezTo>
                    <a:pt x="240" y="1043"/>
                    <a:pt x="221" y="1104"/>
                    <a:pt x="197" y="1166"/>
                  </a:cubicBezTo>
                  <a:cubicBezTo>
                    <a:pt x="173" y="1226"/>
                    <a:pt x="148" y="1287"/>
                    <a:pt x="148" y="1287"/>
                  </a:cubicBezTo>
                  <a:lnTo>
                    <a:pt x="128" y="1331"/>
                  </a:lnTo>
                  <a:cubicBezTo>
                    <a:pt x="89" y="1441"/>
                    <a:pt x="46" y="1563"/>
                    <a:pt x="0" y="1696"/>
                  </a:cubicBezTo>
                  <a:cubicBezTo>
                    <a:pt x="36" y="1675"/>
                    <a:pt x="113" y="1608"/>
                    <a:pt x="183" y="1530"/>
                  </a:cubicBezTo>
                  <a:cubicBezTo>
                    <a:pt x="251" y="1452"/>
                    <a:pt x="314" y="1364"/>
                    <a:pt x="332" y="1318"/>
                  </a:cubicBezTo>
                  <a:cubicBezTo>
                    <a:pt x="332" y="1318"/>
                    <a:pt x="357" y="1262"/>
                    <a:pt x="377" y="1205"/>
                  </a:cubicBezTo>
                  <a:cubicBezTo>
                    <a:pt x="398" y="1148"/>
                    <a:pt x="417" y="1089"/>
                    <a:pt x="417" y="1089"/>
                  </a:cubicBezTo>
                  <a:cubicBezTo>
                    <a:pt x="451" y="986"/>
                    <a:pt x="480" y="878"/>
                    <a:pt x="504" y="767"/>
                  </a:cubicBezTo>
                  <a:cubicBezTo>
                    <a:pt x="540" y="601"/>
                    <a:pt x="524" y="446"/>
                    <a:pt x="523" y="284"/>
                  </a:cubicBezTo>
                  <a:cubicBezTo>
                    <a:pt x="519" y="103"/>
                    <a:pt x="512" y="95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36"/>
            <p:cNvSpPr/>
            <p:nvPr/>
          </p:nvSpPr>
          <p:spPr>
            <a:xfrm>
              <a:off x="3115900" y="1841400"/>
              <a:ext cx="33650" cy="49600"/>
            </a:xfrm>
            <a:custGeom>
              <a:avLst/>
              <a:gdLst/>
              <a:ahLst/>
              <a:cxnLst/>
              <a:rect l="l" t="t" r="r" b="b"/>
              <a:pathLst>
                <a:path w="1346" h="1984" extrusionOk="0">
                  <a:moveTo>
                    <a:pt x="72" y="0"/>
                  </a:moveTo>
                  <a:cubicBezTo>
                    <a:pt x="13" y="231"/>
                    <a:pt x="1" y="505"/>
                    <a:pt x="64" y="775"/>
                  </a:cubicBezTo>
                  <a:cubicBezTo>
                    <a:pt x="123" y="1043"/>
                    <a:pt x="258" y="1303"/>
                    <a:pt x="440" y="1499"/>
                  </a:cubicBezTo>
                  <a:cubicBezTo>
                    <a:pt x="440" y="1499"/>
                    <a:pt x="507" y="1575"/>
                    <a:pt x="583" y="1641"/>
                  </a:cubicBezTo>
                  <a:cubicBezTo>
                    <a:pt x="658" y="1708"/>
                    <a:pt x="741" y="1766"/>
                    <a:pt x="741" y="1766"/>
                  </a:cubicBezTo>
                  <a:lnTo>
                    <a:pt x="802" y="1808"/>
                  </a:lnTo>
                  <a:cubicBezTo>
                    <a:pt x="982" y="1910"/>
                    <a:pt x="1167" y="1962"/>
                    <a:pt x="1345" y="1983"/>
                  </a:cubicBezTo>
                  <a:cubicBezTo>
                    <a:pt x="1297" y="1949"/>
                    <a:pt x="1174" y="1882"/>
                    <a:pt x="1063" y="1799"/>
                  </a:cubicBezTo>
                  <a:cubicBezTo>
                    <a:pt x="950" y="1716"/>
                    <a:pt x="848" y="1622"/>
                    <a:pt x="798" y="1582"/>
                  </a:cubicBezTo>
                  <a:cubicBezTo>
                    <a:pt x="798" y="1582"/>
                    <a:pt x="734" y="1535"/>
                    <a:pt x="676" y="1480"/>
                  </a:cubicBezTo>
                  <a:cubicBezTo>
                    <a:pt x="617" y="1425"/>
                    <a:pt x="565" y="1366"/>
                    <a:pt x="565" y="1366"/>
                  </a:cubicBezTo>
                  <a:cubicBezTo>
                    <a:pt x="471" y="1260"/>
                    <a:pt x="388" y="1139"/>
                    <a:pt x="324" y="1005"/>
                  </a:cubicBezTo>
                  <a:cubicBezTo>
                    <a:pt x="230" y="808"/>
                    <a:pt x="145" y="620"/>
                    <a:pt x="119" y="399"/>
                  </a:cubicBezTo>
                  <a:cubicBezTo>
                    <a:pt x="99" y="153"/>
                    <a:pt x="107" y="145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36"/>
            <p:cNvSpPr/>
            <p:nvPr/>
          </p:nvSpPr>
          <p:spPr>
            <a:xfrm>
              <a:off x="3097675" y="1901600"/>
              <a:ext cx="41150" cy="12175"/>
            </a:xfrm>
            <a:custGeom>
              <a:avLst/>
              <a:gdLst/>
              <a:ahLst/>
              <a:cxnLst/>
              <a:rect l="l" t="t" r="r" b="b"/>
              <a:pathLst>
                <a:path w="1646" h="487" extrusionOk="0">
                  <a:moveTo>
                    <a:pt x="806" y="1"/>
                  </a:moveTo>
                  <a:cubicBezTo>
                    <a:pt x="762" y="1"/>
                    <a:pt x="718" y="3"/>
                    <a:pt x="674" y="8"/>
                  </a:cubicBezTo>
                  <a:cubicBezTo>
                    <a:pt x="489" y="29"/>
                    <a:pt x="342" y="117"/>
                    <a:pt x="198" y="210"/>
                  </a:cubicBezTo>
                  <a:cubicBezTo>
                    <a:pt x="40" y="322"/>
                    <a:pt x="39" y="337"/>
                    <a:pt x="0" y="442"/>
                  </a:cubicBezTo>
                  <a:cubicBezTo>
                    <a:pt x="136" y="338"/>
                    <a:pt x="305" y="256"/>
                    <a:pt x="482" y="214"/>
                  </a:cubicBezTo>
                  <a:cubicBezTo>
                    <a:pt x="579" y="191"/>
                    <a:pt x="678" y="180"/>
                    <a:pt x="775" y="180"/>
                  </a:cubicBezTo>
                  <a:cubicBezTo>
                    <a:pt x="857" y="180"/>
                    <a:pt x="937" y="188"/>
                    <a:pt x="1013" y="203"/>
                  </a:cubicBezTo>
                  <a:cubicBezTo>
                    <a:pt x="1013" y="203"/>
                    <a:pt x="1077" y="214"/>
                    <a:pt x="1139" y="235"/>
                  </a:cubicBezTo>
                  <a:cubicBezTo>
                    <a:pt x="1200" y="256"/>
                    <a:pt x="1260" y="283"/>
                    <a:pt x="1260" y="283"/>
                  </a:cubicBezTo>
                  <a:lnTo>
                    <a:pt x="1303" y="303"/>
                  </a:lnTo>
                  <a:lnTo>
                    <a:pt x="1303" y="304"/>
                  </a:lnTo>
                  <a:cubicBezTo>
                    <a:pt x="1427" y="354"/>
                    <a:pt x="1540" y="412"/>
                    <a:pt x="1646" y="487"/>
                  </a:cubicBezTo>
                  <a:cubicBezTo>
                    <a:pt x="1635" y="446"/>
                    <a:pt x="1585" y="352"/>
                    <a:pt x="1510" y="270"/>
                  </a:cubicBezTo>
                  <a:cubicBezTo>
                    <a:pt x="1436" y="186"/>
                    <a:pt x="1341" y="117"/>
                    <a:pt x="1290" y="98"/>
                  </a:cubicBezTo>
                  <a:cubicBezTo>
                    <a:pt x="1290" y="98"/>
                    <a:pt x="1230" y="72"/>
                    <a:pt x="1166" y="53"/>
                  </a:cubicBezTo>
                  <a:cubicBezTo>
                    <a:pt x="1102" y="34"/>
                    <a:pt x="1037" y="22"/>
                    <a:pt x="1037" y="22"/>
                  </a:cubicBezTo>
                  <a:cubicBezTo>
                    <a:pt x="962" y="8"/>
                    <a:pt x="884" y="1"/>
                    <a:pt x="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36"/>
            <p:cNvSpPr/>
            <p:nvPr/>
          </p:nvSpPr>
          <p:spPr>
            <a:xfrm>
              <a:off x="2988850" y="1948950"/>
              <a:ext cx="35600" cy="63400"/>
            </a:xfrm>
            <a:custGeom>
              <a:avLst/>
              <a:gdLst/>
              <a:ahLst/>
              <a:cxnLst/>
              <a:rect l="l" t="t" r="r" b="b"/>
              <a:pathLst>
                <a:path w="1424" h="2536" extrusionOk="0">
                  <a:moveTo>
                    <a:pt x="1424" y="1"/>
                  </a:moveTo>
                  <a:lnTo>
                    <a:pt x="1424" y="1"/>
                  </a:lnTo>
                  <a:cubicBezTo>
                    <a:pt x="1064" y="401"/>
                    <a:pt x="681" y="937"/>
                    <a:pt x="417" y="1457"/>
                  </a:cubicBezTo>
                  <a:cubicBezTo>
                    <a:pt x="417" y="1457"/>
                    <a:pt x="367" y="1556"/>
                    <a:pt x="318" y="1654"/>
                  </a:cubicBezTo>
                  <a:cubicBezTo>
                    <a:pt x="271" y="1754"/>
                    <a:pt x="224" y="1853"/>
                    <a:pt x="224" y="1853"/>
                  </a:cubicBezTo>
                  <a:lnTo>
                    <a:pt x="189" y="1928"/>
                  </a:lnTo>
                  <a:cubicBezTo>
                    <a:pt x="107" y="2139"/>
                    <a:pt x="48" y="2339"/>
                    <a:pt x="1" y="2535"/>
                  </a:cubicBezTo>
                  <a:cubicBezTo>
                    <a:pt x="80" y="2433"/>
                    <a:pt x="349" y="2002"/>
                    <a:pt x="418" y="1865"/>
                  </a:cubicBezTo>
                  <a:cubicBezTo>
                    <a:pt x="418" y="1865"/>
                    <a:pt x="460" y="1780"/>
                    <a:pt x="501" y="1694"/>
                  </a:cubicBezTo>
                  <a:lnTo>
                    <a:pt x="587" y="1525"/>
                  </a:lnTo>
                  <a:cubicBezTo>
                    <a:pt x="664" y="1375"/>
                    <a:pt x="749" y="1223"/>
                    <a:pt x="839" y="1071"/>
                  </a:cubicBezTo>
                  <a:cubicBezTo>
                    <a:pt x="972" y="844"/>
                    <a:pt x="1070" y="626"/>
                    <a:pt x="1209" y="409"/>
                  </a:cubicBezTo>
                  <a:cubicBezTo>
                    <a:pt x="1364" y="167"/>
                    <a:pt x="1371" y="160"/>
                    <a:pt x="1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36"/>
            <p:cNvSpPr/>
            <p:nvPr/>
          </p:nvSpPr>
          <p:spPr>
            <a:xfrm>
              <a:off x="2945600" y="1945850"/>
              <a:ext cx="17375" cy="85900"/>
            </a:xfrm>
            <a:custGeom>
              <a:avLst/>
              <a:gdLst/>
              <a:ahLst/>
              <a:cxnLst/>
              <a:rect l="l" t="t" r="r" b="b"/>
              <a:pathLst>
                <a:path w="695" h="3436" extrusionOk="0">
                  <a:moveTo>
                    <a:pt x="1" y="0"/>
                  </a:moveTo>
                  <a:cubicBezTo>
                    <a:pt x="283" y="184"/>
                    <a:pt x="454" y="536"/>
                    <a:pt x="493" y="896"/>
                  </a:cubicBezTo>
                  <a:cubicBezTo>
                    <a:pt x="534" y="1259"/>
                    <a:pt x="452" y="1633"/>
                    <a:pt x="369" y="1985"/>
                  </a:cubicBezTo>
                  <a:cubicBezTo>
                    <a:pt x="369" y="1985"/>
                    <a:pt x="337" y="2119"/>
                    <a:pt x="305" y="2252"/>
                  </a:cubicBezTo>
                  <a:cubicBezTo>
                    <a:pt x="272" y="2387"/>
                    <a:pt x="243" y="2523"/>
                    <a:pt x="243" y="2523"/>
                  </a:cubicBezTo>
                  <a:lnTo>
                    <a:pt x="221" y="2627"/>
                  </a:lnTo>
                  <a:cubicBezTo>
                    <a:pt x="178" y="2910"/>
                    <a:pt x="177" y="3184"/>
                    <a:pt x="233" y="3436"/>
                  </a:cubicBezTo>
                  <a:cubicBezTo>
                    <a:pt x="243" y="3356"/>
                    <a:pt x="262" y="3156"/>
                    <a:pt x="309" y="2960"/>
                  </a:cubicBezTo>
                  <a:cubicBezTo>
                    <a:pt x="354" y="2764"/>
                    <a:pt x="418" y="2569"/>
                    <a:pt x="440" y="2472"/>
                  </a:cubicBezTo>
                  <a:lnTo>
                    <a:pt x="552" y="2004"/>
                  </a:lnTo>
                  <a:cubicBezTo>
                    <a:pt x="601" y="1793"/>
                    <a:pt x="648" y="1571"/>
                    <a:pt x="667" y="1338"/>
                  </a:cubicBezTo>
                  <a:cubicBezTo>
                    <a:pt x="695" y="992"/>
                    <a:pt x="613" y="667"/>
                    <a:pt x="444" y="376"/>
                  </a:cubicBezTo>
                  <a:cubicBezTo>
                    <a:pt x="348" y="212"/>
                    <a:pt x="271" y="146"/>
                    <a:pt x="213" y="98"/>
                  </a:cubicBezTo>
                  <a:cubicBezTo>
                    <a:pt x="150" y="55"/>
                    <a:pt x="99" y="2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36"/>
            <p:cNvSpPr/>
            <p:nvPr/>
          </p:nvSpPr>
          <p:spPr>
            <a:xfrm>
              <a:off x="2915575" y="2013900"/>
              <a:ext cx="17650" cy="64425"/>
            </a:xfrm>
            <a:custGeom>
              <a:avLst/>
              <a:gdLst/>
              <a:ahLst/>
              <a:cxnLst/>
              <a:rect l="l" t="t" r="r" b="b"/>
              <a:pathLst>
                <a:path w="706" h="2577" extrusionOk="0">
                  <a:moveTo>
                    <a:pt x="82" y="0"/>
                  </a:moveTo>
                  <a:cubicBezTo>
                    <a:pt x="58" y="0"/>
                    <a:pt x="32" y="3"/>
                    <a:pt x="0" y="8"/>
                  </a:cubicBezTo>
                  <a:cubicBezTo>
                    <a:pt x="259" y="67"/>
                    <a:pt x="442" y="322"/>
                    <a:pt x="500" y="591"/>
                  </a:cubicBezTo>
                  <a:cubicBezTo>
                    <a:pt x="559" y="863"/>
                    <a:pt x="505" y="1158"/>
                    <a:pt x="463" y="1438"/>
                  </a:cubicBezTo>
                  <a:lnTo>
                    <a:pt x="432" y="1655"/>
                  </a:lnTo>
                  <a:cubicBezTo>
                    <a:pt x="417" y="1764"/>
                    <a:pt x="410" y="1876"/>
                    <a:pt x="410" y="1876"/>
                  </a:cubicBezTo>
                  <a:lnTo>
                    <a:pt x="407" y="1961"/>
                  </a:lnTo>
                  <a:cubicBezTo>
                    <a:pt x="412" y="2191"/>
                    <a:pt x="474" y="2410"/>
                    <a:pt x="596" y="2577"/>
                  </a:cubicBezTo>
                  <a:cubicBezTo>
                    <a:pt x="581" y="2513"/>
                    <a:pt x="549" y="2358"/>
                    <a:pt x="556" y="2203"/>
                  </a:cubicBezTo>
                  <a:cubicBezTo>
                    <a:pt x="559" y="2047"/>
                    <a:pt x="590" y="1892"/>
                    <a:pt x="596" y="1818"/>
                  </a:cubicBezTo>
                  <a:cubicBezTo>
                    <a:pt x="596" y="1818"/>
                    <a:pt x="604" y="1727"/>
                    <a:pt x="618" y="1635"/>
                  </a:cubicBezTo>
                  <a:cubicBezTo>
                    <a:pt x="632" y="1542"/>
                    <a:pt x="645" y="1449"/>
                    <a:pt x="645" y="1449"/>
                  </a:cubicBezTo>
                  <a:cubicBezTo>
                    <a:pt x="671" y="1282"/>
                    <a:pt x="699" y="1104"/>
                    <a:pt x="701" y="919"/>
                  </a:cubicBezTo>
                  <a:cubicBezTo>
                    <a:pt x="705" y="642"/>
                    <a:pt x="602" y="384"/>
                    <a:pt x="421" y="186"/>
                  </a:cubicBezTo>
                  <a:cubicBezTo>
                    <a:pt x="318" y="74"/>
                    <a:pt x="243" y="39"/>
                    <a:pt x="186" y="17"/>
                  </a:cubicBezTo>
                  <a:cubicBezTo>
                    <a:pt x="151" y="6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36"/>
            <p:cNvSpPr/>
            <p:nvPr/>
          </p:nvSpPr>
          <p:spPr>
            <a:xfrm>
              <a:off x="2867250" y="2022525"/>
              <a:ext cx="48125" cy="74650"/>
            </a:xfrm>
            <a:custGeom>
              <a:avLst/>
              <a:gdLst/>
              <a:ahLst/>
              <a:cxnLst/>
              <a:rect l="l" t="t" r="r" b="b"/>
              <a:pathLst>
                <a:path w="1925" h="2986" extrusionOk="0">
                  <a:moveTo>
                    <a:pt x="37" y="0"/>
                  </a:moveTo>
                  <a:lnTo>
                    <a:pt x="37" y="0"/>
                  </a:lnTo>
                  <a:cubicBezTo>
                    <a:pt x="0" y="336"/>
                    <a:pt x="85" y="719"/>
                    <a:pt x="257" y="1062"/>
                  </a:cubicBezTo>
                  <a:cubicBezTo>
                    <a:pt x="429" y="1407"/>
                    <a:pt x="676" y="1712"/>
                    <a:pt x="917" y="1978"/>
                  </a:cubicBezTo>
                  <a:lnTo>
                    <a:pt x="1284" y="2378"/>
                  </a:lnTo>
                  <a:lnTo>
                    <a:pt x="1352" y="2454"/>
                  </a:lnTo>
                  <a:lnTo>
                    <a:pt x="1352" y="2452"/>
                  </a:lnTo>
                  <a:cubicBezTo>
                    <a:pt x="1547" y="2648"/>
                    <a:pt x="1737" y="2821"/>
                    <a:pt x="1925" y="2986"/>
                  </a:cubicBezTo>
                  <a:cubicBezTo>
                    <a:pt x="1852" y="2847"/>
                    <a:pt x="1487" y="2331"/>
                    <a:pt x="1356" y="2189"/>
                  </a:cubicBezTo>
                  <a:lnTo>
                    <a:pt x="1037" y="1839"/>
                  </a:lnTo>
                  <a:cubicBezTo>
                    <a:pt x="898" y="1684"/>
                    <a:pt x="757" y="1519"/>
                    <a:pt x="630" y="1344"/>
                  </a:cubicBezTo>
                  <a:cubicBezTo>
                    <a:pt x="443" y="1086"/>
                    <a:pt x="271" y="848"/>
                    <a:pt x="173" y="547"/>
                  </a:cubicBezTo>
                  <a:cubicBezTo>
                    <a:pt x="120" y="381"/>
                    <a:pt x="109" y="290"/>
                    <a:pt x="92" y="221"/>
                  </a:cubicBezTo>
                  <a:cubicBezTo>
                    <a:pt x="78" y="150"/>
                    <a:pt x="61" y="10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36"/>
            <p:cNvSpPr/>
            <p:nvPr/>
          </p:nvSpPr>
          <p:spPr>
            <a:xfrm>
              <a:off x="2814225" y="1808975"/>
              <a:ext cx="50725" cy="138900"/>
            </a:xfrm>
            <a:custGeom>
              <a:avLst/>
              <a:gdLst/>
              <a:ahLst/>
              <a:cxnLst/>
              <a:rect l="l" t="t" r="r" b="b"/>
              <a:pathLst>
                <a:path w="2029" h="5556" extrusionOk="0">
                  <a:moveTo>
                    <a:pt x="413" y="1"/>
                  </a:moveTo>
                  <a:cubicBezTo>
                    <a:pt x="322" y="87"/>
                    <a:pt x="133" y="373"/>
                    <a:pt x="71" y="718"/>
                  </a:cubicBezTo>
                  <a:cubicBezTo>
                    <a:pt x="1" y="1059"/>
                    <a:pt x="45" y="1423"/>
                    <a:pt x="86" y="1585"/>
                  </a:cubicBezTo>
                  <a:cubicBezTo>
                    <a:pt x="86" y="1585"/>
                    <a:pt x="133" y="1786"/>
                    <a:pt x="211" y="1977"/>
                  </a:cubicBezTo>
                  <a:cubicBezTo>
                    <a:pt x="287" y="2168"/>
                    <a:pt x="382" y="2347"/>
                    <a:pt x="382" y="2347"/>
                  </a:cubicBezTo>
                  <a:cubicBezTo>
                    <a:pt x="549" y="2670"/>
                    <a:pt x="756" y="2980"/>
                    <a:pt x="964" y="3288"/>
                  </a:cubicBezTo>
                  <a:cubicBezTo>
                    <a:pt x="1273" y="3745"/>
                    <a:pt x="1579" y="4138"/>
                    <a:pt x="1777" y="4637"/>
                  </a:cubicBezTo>
                  <a:cubicBezTo>
                    <a:pt x="1885" y="4914"/>
                    <a:pt x="1910" y="5068"/>
                    <a:pt x="1939" y="5185"/>
                  </a:cubicBezTo>
                  <a:cubicBezTo>
                    <a:pt x="1962" y="5304"/>
                    <a:pt x="1987" y="5389"/>
                    <a:pt x="2012" y="5556"/>
                  </a:cubicBezTo>
                  <a:cubicBezTo>
                    <a:pt x="2028" y="5273"/>
                    <a:pt x="1986" y="4973"/>
                    <a:pt x="1893" y="4679"/>
                  </a:cubicBezTo>
                  <a:cubicBezTo>
                    <a:pt x="1801" y="4384"/>
                    <a:pt x="1664" y="4097"/>
                    <a:pt x="1506" y="3820"/>
                  </a:cubicBezTo>
                  <a:cubicBezTo>
                    <a:pt x="1187" y="3267"/>
                    <a:pt x="794" y="2759"/>
                    <a:pt x="526" y="2230"/>
                  </a:cubicBezTo>
                  <a:cubicBezTo>
                    <a:pt x="526" y="2230"/>
                    <a:pt x="422" y="2032"/>
                    <a:pt x="348" y="1823"/>
                  </a:cubicBezTo>
                  <a:cubicBezTo>
                    <a:pt x="270" y="1615"/>
                    <a:pt x="232" y="1397"/>
                    <a:pt x="232" y="1397"/>
                  </a:cubicBezTo>
                  <a:cubicBezTo>
                    <a:pt x="232" y="1397"/>
                    <a:pt x="224" y="1357"/>
                    <a:pt x="218" y="1316"/>
                  </a:cubicBezTo>
                  <a:lnTo>
                    <a:pt x="208" y="1234"/>
                  </a:lnTo>
                  <a:cubicBezTo>
                    <a:pt x="143" y="790"/>
                    <a:pt x="200" y="358"/>
                    <a:pt x="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36"/>
            <p:cNvSpPr/>
            <p:nvPr/>
          </p:nvSpPr>
          <p:spPr>
            <a:xfrm>
              <a:off x="2797700" y="1773350"/>
              <a:ext cx="27250" cy="20075"/>
            </a:xfrm>
            <a:custGeom>
              <a:avLst/>
              <a:gdLst/>
              <a:ahLst/>
              <a:cxnLst/>
              <a:rect l="l" t="t" r="r" b="b"/>
              <a:pathLst>
                <a:path w="1090" h="803" extrusionOk="0">
                  <a:moveTo>
                    <a:pt x="788" y="1"/>
                  </a:moveTo>
                  <a:cubicBezTo>
                    <a:pt x="746" y="1"/>
                    <a:pt x="710" y="5"/>
                    <a:pt x="689" y="13"/>
                  </a:cubicBezTo>
                  <a:cubicBezTo>
                    <a:pt x="689" y="12"/>
                    <a:pt x="688" y="12"/>
                    <a:pt x="688" y="12"/>
                  </a:cubicBezTo>
                  <a:cubicBezTo>
                    <a:pt x="678" y="12"/>
                    <a:pt x="502" y="85"/>
                    <a:pt x="504" y="90"/>
                  </a:cubicBezTo>
                  <a:cubicBezTo>
                    <a:pt x="425" y="130"/>
                    <a:pt x="348" y="183"/>
                    <a:pt x="277" y="244"/>
                  </a:cubicBezTo>
                  <a:cubicBezTo>
                    <a:pt x="171" y="335"/>
                    <a:pt x="117" y="455"/>
                    <a:pt x="60" y="573"/>
                  </a:cubicBezTo>
                  <a:cubicBezTo>
                    <a:pt x="1" y="706"/>
                    <a:pt x="7" y="716"/>
                    <a:pt x="31" y="803"/>
                  </a:cubicBezTo>
                  <a:cubicBezTo>
                    <a:pt x="144" y="567"/>
                    <a:pt x="366" y="364"/>
                    <a:pt x="595" y="248"/>
                  </a:cubicBezTo>
                  <a:cubicBezTo>
                    <a:pt x="595" y="248"/>
                    <a:pt x="605" y="243"/>
                    <a:pt x="622" y="234"/>
                  </a:cubicBezTo>
                  <a:cubicBezTo>
                    <a:pt x="639" y="228"/>
                    <a:pt x="661" y="217"/>
                    <a:pt x="683" y="207"/>
                  </a:cubicBezTo>
                  <a:cubicBezTo>
                    <a:pt x="729" y="191"/>
                    <a:pt x="774" y="176"/>
                    <a:pt x="774" y="176"/>
                  </a:cubicBezTo>
                  <a:lnTo>
                    <a:pt x="810" y="167"/>
                  </a:lnTo>
                  <a:lnTo>
                    <a:pt x="809" y="167"/>
                  </a:lnTo>
                  <a:cubicBezTo>
                    <a:pt x="902" y="132"/>
                    <a:pt x="992" y="101"/>
                    <a:pt x="1090" y="81"/>
                  </a:cubicBezTo>
                  <a:cubicBezTo>
                    <a:pt x="1063" y="59"/>
                    <a:pt x="987" y="26"/>
                    <a:pt x="903" y="10"/>
                  </a:cubicBezTo>
                  <a:cubicBezTo>
                    <a:pt x="864" y="4"/>
                    <a:pt x="823" y="1"/>
                    <a:pt x="7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36"/>
            <p:cNvSpPr/>
            <p:nvPr/>
          </p:nvSpPr>
          <p:spPr>
            <a:xfrm>
              <a:off x="2784700" y="1624400"/>
              <a:ext cx="115450" cy="101850"/>
            </a:xfrm>
            <a:custGeom>
              <a:avLst/>
              <a:gdLst/>
              <a:ahLst/>
              <a:cxnLst/>
              <a:rect l="l" t="t" r="r" b="b"/>
              <a:pathLst>
                <a:path w="4618" h="4074" extrusionOk="0">
                  <a:moveTo>
                    <a:pt x="1729" y="0"/>
                  </a:moveTo>
                  <a:cubicBezTo>
                    <a:pt x="1631" y="0"/>
                    <a:pt x="1533" y="8"/>
                    <a:pt x="1435" y="24"/>
                  </a:cubicBezTo>
                  <a:cubicBezTo>
                    <a:pt x="1204" y="63"/>
                    <a:pt x="982" y="156"/>
                    <a:pt x="796" y="295"/>
                  </a:cubicBezTo>
                  <a:cubicBezTo>
                    <a:pt x="610" y="432"/>
                    <a:pt x="458" y="606"/>
                    <a:pt x="340" y="794"/>
                  </a:cubicBezTo>
                  <a:cubicBezTo>
                    <a:pt x="340" y="794"/>
                    <a:pt x="295" y="866"/>
                    <a:pt x="239" y="978"/>
                  </a:cubicBezTo>
                  <a:cubicBezTo>
                    <a:pt x="180" y="1090"/>
                    <a:pt x="122" y="1247"/>
                    <a:pt x="79" y="1409"/>
                  </a:cubicBezTo>
                  <a:cubicBezTo>
                    <a:pt x="35" y="1570"/>
                    <a:pt x="12" y="1735"/>
                    <a:pt x="6" y="1861"/>
                  </a:cubicBezTo>
                  <a:cubicBezTo>
                    <a:pt x="1" y="1923"/>
                    <a:pt x="2" y="1975"/>
                    <a:pt x="1" y="2011"/>
                  </a:cubicBezTo>
                  <a:cubicBezTo>
                    <a:pt x="1" y="2048"/>
                    <a:pt x="1" y="2068"/>
                    <a:pt x="1" y="2068"/>
                  </a:cubicBezTo>
                  <a:cubicBezTo>
                    <a:pt x="1" y="2068"/>
                    <a:pt x="3" y="2130"/>
                    <a:pt x="5" y="2192"/>
                  </a:cubicBezTo>
                  <a:cubicBezTo>
                    <a:pt x="11" y="2254"/>
                    <a:pt x="15" y="2316"/>
                    <a:pt x="15" y="2316"/>
                  </a:cubicBezTo>
                  <a:cubicBezTo>
                    <a:pt x="99" y="2989"/>
                    <a:pt x="367" y="3550"/>
                    <a:pt x="630" y="4074"/>
                  </a:cubicBezTo>
                  <a:cubicBezTo>
                    <a:pt x="576" y="3902"/>
                    <a:pt x="407" y="3468"/>
                    <a:pt x="296" y="3011"/>
                  </a:cubicBezTo>
                  <a:cubicBezTo>
                    <a:pt x="241" y="2783"/>
                    <a:pt x="203" y="2549"/>
                    <a:pt x="188" y="2345"/>
                  </a:cubicBezTo>
                  <a:cubicBezTo>
                    <a:pt x="172" y="2142"/>
                    <a:pt x="180" y="1968"/>
                    <a:pt x="189" y="1858"/>
                  </a:cubicBezTo>
                  <a:cubicBezTo>
                    <a:pt x="189" y="1858"/>
                    <a:pt x="203" y="1586"/>
                    <a:pt x="292" y="1331"/>
                  </a:cubicBezTo>
                  <a:cubicBezTo>
                    <a:pt x="371" y="1071"/>
                    <a:pt x="523" y="847"/>
                    <a:pt x="523" y="847"/>
                  </a:cubicBezTo>
                  <a:cubicBezTo>
                    <a:pt x="653" y="647"/>
                    <a:pt x="829" y="474"/>
                    <a:pt x="1038" y="353"/>
                  </a:cubicBezTo>
                  <a:cubicBezTo>
                    <a:pt x="1247" y="236"/>
                    <a:pt x="1488" y="176"/>
                    <a:pt x="1734" y="176"/>
                  </a:cubicBezTo>
                  <a:cubicBezTo>
                    <a:pt x="1736" y="176"/>
                    <a:pt x="1738" y="176"/>
                    <a:pt x="1741" y="176"/>
                  </a:cubicBezTo>
                  <a:cubicBezTo>
                    <a:pt x="2113" y="177"/>
                    <a:pt x="2466" y="279"/>
                    <a:pt x="2797" y="418"/>
                  </a:cubicBezTo>
                  <a:cubicBezTo>
                    <a:pt x="3128" y="561"/>
                    <a:pt x="3443" y="747"/>
                    <a:pt x="3728" y="991"/>
                  </a:cubicBezTo>
                  <a:cubicBezTo>
                    <a:pt x="4045" y="1267"/>
                    <a:pt x="4180" y="1440"/>
                    <a:pt x="4290" y="1570"/>
                  </a:cubicBezTo>
                  <a:cubicBezTo>
                    <a:pt x="4397" y="1703"/>
                    <a:pt x="4481" y="1796"/>
                    <a:pt x="4618" y="1987"/>
                  </a:cubicBezTo>
                  <a:cubicBezTo>
                    <a:pt x="4257" y="1284"/>
                    <a:pt x="3606" y="620"/>
                    <a:pt x="2777" y="252"/>
                  </a:cubicBezTo>
                  <a:cubicBezTo>
                    <a:pt x="2454" y="106"/>
                    <a:pt x="2095" y="0"/>
                    <a:pt x="1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36"/>
            <p:cNvSpPr/>
            <p:nvPr/>
          </p:nvSpPr>
          <p:spPr>
            <a:xfrm>
              <a:off x="2846250" y="1667475"/>
              <a:ext cx="17875" cy="12350"/>
            </a:xfrm>
            <a:custGeom>
              <a:avLst/>
              <a:gdLst/>
              <a:ahLst/>
              <a:cxnLst/>
              <a:rect l="l" t="t" r="r" b="b"/>
              <a:pathLst>
                <a:path w="715" h="494" extrusionOk="0">
                  <a:moveTo>
                    <a:pt x="715" y="0"/>
                  </a:moveTo>
                  <a:cubicBezTo>
                    <a:pt x="661" y="0"/>
                    <a:pt x="501" y="42"/>
                    <a:pt x="467" y="69"/>
                  </a:cubicBezTo>
                  <a:lnTo>
                    <a:pt x="383" y="139"/>
                  </a:lnTo>
                  <a:cubicBezTo>
                    <a:pt x="344" y="169"/>
                    <a:pt x="303" y="198"/>
                    <a:pt x="259" y="226"/>
                  </a:cubicBezTo>
                  <a:cubicBezTo>
                    <a:pt x="197" y="267"/>
                    <a:pt x="156" y="332"/>
                    <a:pt x="93" y="376"/>
                  </a:cubicBezTo>
                  <a:cubicBezTo>
                    <a:pt x="23" y="424"/>
                    <a:pt x="22" y="426"/>
                    <a:pt x="1" y="493"/>
                  </a:cubicBezTo>
                  <a:cubicBezTo>
                    <a:pt x="165" y="467"/>
                    <a:pt x="357" y="393"/>
                    <a:pt x="496" y="281"/>
                  </a:cubicBezTo>
                  <a:cubicBezTo>
                    <a:pt x="496" y="281"/>
                    <a:pt x="522" y="260"/>
                    <a:pt x="548" y="238"/>
                  </a:cubicBezTo>
                  <a:lnTo>
                    <a:pt x="600" y="195"/>
                  </a:lnTo>
                  <a:lnTo>
                    <a:pt x="618" y="179"/>
                  </a:lnTo>
                  <a:cubicBezTo>
                    <a:pt x="662" y="123"/>
                    <a:pt x="692" y="63"/>
                    <a:pt x="7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6"/>
            <p:cNvSpPr/>
            <p:nvPr/>
          </p:nvSpPr>
          <p:spPr>
            <a:xfrm>
              <a:off x="2849875" y="1693525"/>
              <a:ext cx="17850" cy="48175"/>
            </a:xfrm>
            <a:custGeom>
              <a:avLst/>
              <a:gdLst/>
              <a:ahLst/>
              <a:cxnLst/>
              <a:rect l="l" t="t" r="r" b="b"/>
              <a:pathLst>
                <a:path w="714" h="1927" extrusionOk="0">
                  <a:moveTo>
                    <a:pt x="1" y="1"/>
                  </a:moveTo>
                  <a:cubicBezTo>
                    <a:pt x="179" y="339"/>
                    <a:pt x="346" y="762"/>
                    <a:pt x="456" y="1147"/>
                  </a:cubicBezTo>
                  <a:cubicBezTo>
                    <a:pt x="456" y="1147"/>
                    <a:pt x="478" y="1219"/>
                    <a:pt x="496" y="1293"/>
                  </a:cubicBezTo>
                  <a:cubicBezTo>
                    <a:pt x="513" y="1367"/>
                    <a:pt x="531" y="1441"/>
                    <a:pt x="531" y="1441"/>
                  </a:cubicBezTo>
                  <a:lnTo>
                    <a:pt x="542" y="1497"/>
                  </a:lnTo>
                  <a:cubicBezTo>
                    <a:pt x="578" y="1630"/>
                    <a:pt x="618" y="1773"/>
                    <a:pt x="662" y="1926"/>
                  </a:cubicBezTo>
                  <a:cubicBezTo>
                    <a:pt x="678" y="1882"/>
                    <a:pt x="698" y="1769"/>
                    <a:pt x="706" y="1650"/>
                  </a:cubicBezTo>
                  <a:cubicBezTo>
                    <a:pt x="713" y="1532"/>
                    <a:pt x="710" y="1408"/>
                    <a:pt x="697" y="1353"/>
                  </a:cubicBezTo>
                  <a:cubicBezTo>
                    <a:pt x="697" y="1353"/>
                    <a:pt x="683" y="1285"/>
                    <a:pt x="665" y="1218"/>
                  </a:cubicBezTo>
                  <a:cubicBezTo>
                    <a:pt x="647" y="1151"/>
                    <a:pt x="627" y="1084"/>
                    <a:pt x="627" y="1084"/>
                  </a:cubicBezTo>
                  <a:cubicBezTo>
                    <a:pt x="593" y="965"/>
                    <a:pt x="551" y="844"/>
                    <a:pt x="504" y="723"/>
                  </a:cubicBezTo>
                  <a:cubicBezTo>
                    <a:pt x="432" y="543"/>
                    <a:pt x="326" y="402"/>
                    <a:pt x="227" y="244"/>
                  </a:cubicBezTo>
                  <a:cubicBezTo>
                    <a:pt x="115" y="70"/>
                    <a:pt x="105" y="6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36"/>
            <p:cNvSpPr/>
            <p:nvPr/>
          </p:nvSpPr>
          <p:spPr>
            <a:xfrm>
              <a:off x="2883125" y="1718300"/>
              <a:ext cx="104850" cy="140375"/>
            </a:xfrm>
            <a:custGeom>
              <a:avLst/>
              <a:gdLst/>
              <a:ahLst/>
              <a:cxnLst/>
              <a:rect l="l" t="t" r="r" b="b"/>
              <a:pathLst>
                <a:path w="4194" h="5615" extrusionOk="0">
                  <a:moveTo>
                    <a:pt x="32" y="0"/>
                  </a:moveTo>
                  <a:cubicBezTo>
                    <a:pt x="1" y="338"/>
                    <a:pt x="119" y="700"/>
                    <a:pt x="327" y="1002"/>
                  </a:cubicBezTo>
                  <a:cubicBezTo>
                    <a:pt x="534" y="1311"/>
                    <a:pt x="829" y="1563"/>
                    <a:pt x="1137" y="1780"/>
                  </a:cubicBezTo>
                  <a:cubicBezTo>
                    <a:pt x="1445" y="2000"/>
                    <a:pt x="1770" y="2193"/>
                    <a:pt x="2059" y="2421"/>
                  </a:cubicBezTo>
                  <a:cubicBezTo>
                    <a:pt x="2351" y="2646"/>
                    <a:pt x="2615" y="2897"/>
                    <a:pt x="2851" y="3161"/>
                  </a:cubicBezTo>
                  <a:cubicBezTo>
                    <a:pt x="2851" y="3161"/>
                    <a:pt x="3029" y="3362"/>
                    <a:pt x="3187" y="3576"/>
                  </a:cubicBezTo>
                  <a:cubicBezTo>
                    <a:pt x="3344" y="3792"/>
                    <a:pt x="3483" y="4021"/>
                    <a:pt x="3483" y="4021"/>
                  </a:cubicBezTo>
                  <a:lnTo>
                    <a:pt x="3582" y="4196"/>
                  </a:lnTo>
                  <a:lnTo>
                    <a:pt x="3583" y="4196"/>
                  </a:lnTo>
                  <a:cubicBezTo>
                    <a:pt x="3719" y="4432"/>
                    <a:pt x="3836" y="4668"/>
                    <a:pt x="3939" y="4904"/>
                  </a:cubicBezTo>
                  <a:cubicBezTo>
                    <a:pt x="4038" y="5140"/>
                    <a:pt x="4122" y="5376"/>
                    <a:pt x="4193" y="5614"/>
                  </a:cubicBezTo>
                  <a:cubicBezTo>
                    <a:pt x="4178" y="5464"/>
                    <a:pt x="4110" y="5076"/>
                    <a:pt x="3975" y="4693"/>
                  </a:cubicBezTo>
                  <a:cubicBezTo>
                    <a:pt x="3845" y="4309"/>
                    <a:pt x="3650" y="3936"/>
                    <a:pt x="3541" y="3772"/>
                  </a:cubicBezTo>
                  <a:cubicBezTo>
                    <a:pt x="3541" y="3772"/>
                    <a:pt x="3412" y="3567"/>
                    <a:pt x="3264" y="3377"/>
                  </a:cubicBezTo>
                  <a:cubicBezTo>
                    <a:pt x="3119" y="3183"/>
                    <a:pt x="2956" y="3006"/>
                    <a:pt x="2956" y="3006"/>
                  </a:cubicBezTo>
                  <a:cubicBezTo>
                    <a:pt x="2667" y="2687"/>
                    <a:pt x="2334" y="2386"/>
                    <a:pt x="1966" y="2131"/>
                  </a:cubicBezTo>
                  <a:cubicBezTo>
                    <a:pt x="1690" y="1941"/>
                    <a:pt x="1417" y="1789"/>
                    <a:pt x="1160" y="1620"/>
                  </a:cubicBezTo>
                  <a:cubicBezTo>
                    <a:pt x="903" y="1451"/>
                    <a:pt x="657" y="1267"/>
                    <a:pt x="459" y="1021"/>
                  </a:cubicBezTo>
                  <a:cubicBezTo>
                    <a:pt x="243" y="743"/>
                    <a:pt x="181" y="567"/>
                    <a:pt x="132" y="435"/>
                  </a:cubicBezTo>
                  <a:cubicBezTo>
                    <a:pt x="86" y="300"/>
                    <a:pt x="52" y="20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36"/>
            <p:cNvSpPr/>
            <p:nvPr/>
          </p:nvSpPr>
          <p:spPr>
            <a:xfrm>
              <a:off x="3235400" y="2238275"/>
              <a:ext cx="64800" cy="23350"/>
            </a:xfrm>
            <a:custGeom>
              <a:avLst/>
              <a:gdLst/>
              <a:ahLst/>
              <a:cxnLst/>
              <a:rect l="l" t="t" r="r" b="b"/>
              <a:pathLst>
                <a:path w="2592" h="934" extrusionOk="0">
                  <a:moveTo>
                    <a:pt x="946" y="1"/>
                  </a:moveTo>
                  <a:cubicBezTo>
                    <a:pt x="908" y="1"/>
                    <a:pt x="871" y="3"/>
                    <a:pt x="834" y="8"/>
                  </a:cubicBezTo>
                  <a:cubicBezTo>
                    <a:pt x="834" y="8"/>
                    <a:pt x="702" y="21"/>
                    <a:pt x="578" y="69"/>
                  </a:cubicBezTo>
                  <a:cubicBezTo>
                    <a:pt x="516" y="94"/>
                    <a:pt x="458" y="125"/>
                    <a:pt x="416" y="151"/>
                  </a:cubicBezTo>
                  <a:cubicBezTo>
                    <a:pt x="373" y="178"/>
                    <a:pt x="347" y="199"/>
                    <a:pt x="347" y="199"/>
                  </a:cubicBezTo>
                  <a:cubicBezTo>
                    <a:pt x="347" y="199"/>
                    <a:pt x="327" y="213"/>
                    <a:pt x="309" y="229"/>
                  </a:cubicBezTo>
                  <a:cubicBezTo>
                    <a:pt x="290" y="245"/>
                    <a:pt x="272" y="262"/>
                    <a:pt x="272" y="262"/>
                  </a:cubicBezTo>
                  <a:lnTo>
                    <a:pt x="271" y="262"/>
                  </a:lnTo>
                  <a:cubicBezTo>
                    <a:pt x="83" y="456"/>
                    <a:pt x="0" y="706"/>
                    <a:pt x="12" y="933"/>
                  </a:cubicBezTo>
                  <a:cubicBezTo>
                    <a:pt x="35" y="865"/>
                    <a:pt x="93" y="697"/>
                    <a:pt x="203" y="566"/>
                  </a:cubicBezTo>
                  <a:cubicBezTo>
                    <a:pt x="307" y="429"/>
                    <a:pt x="450" y="342"/>
                    <a:pt x="515" y="303"/>
                  </a:cubicBezTo>
                  <a:cubicBezTo>
                    <a:pt x="515" y="303"/>
                    <a:pt x="595" y="253"/>
                    <a:pt x="686" y="224"/>
                  </a:cubicBezTo>
                  <a:cubicBezTo>
                    <a:pt x="777" y="195"/>
                    <a:pt x="872" y="186"/>
                    <a:pt x="872" y="186"/>
                  </a:cubicBezTo>
                  <a:cubicBezTo>
                    <a:pt x="896" y="184"/>
                    <a:pt x="920" y="183"/>
                    <a:pt x="945" y="183"/>
                  </a:cubicBezTo>
                  <a:cubicBezTo>
                    <a:pt x="1091" y="183"/>
                    <a:pt x="1239" y="222"/>
                    <a:pt x="1371" y="302"/>
                  </a:cubicBezTo>
                  <a:cubicBezTo>
                    <a:pt x="1604" y="438"/>
                    <a:pt x="1810" y="628"/>
                    <a:pt x="2092" y="737"/>
                  </a:cubicBezTo>
                  <a:cubicBezTo>
                    <a:pt x="2204" y="780"/>
                    <a:pt x="2283" y="791"/>
                    <a:pt x="2344" y="791"/>
                  </a:cubicBezTo>
                  <a:cubicBezTo>
                    <a:pt x="2367" y="791"/>
                    <a:pt x="2388" y="790"/>
                    <a:pt x="2406" y="787"/>
                  </a:cubicBezTo>
                  <a:cubicBezTo>
                    <a:pt x="2473" y="776"/>
                    <a:pt x="2523" y="755"/>
                    <a:pt x="2591" y="699"/>
                  </a:cubicBezTo>
                  <a:lnTo>
                    <a:pt x="2591" y="699"/>
                  </a:lnTo>
                  <a:cubicBezTo>
                    <a:pt x="2540" y="718"/>
                    <a:pt x="2487" y="726"/>
                    <a:pt x="2433" y="726"/>
                  </a:cubicBezTo>
                  <a:cubicBezTo>
                    <a:pt x="2343" y="726"/>
                    <a:pt x="2251" y="702"/>
                    <a:pt x="2164" y="664"/>
                  </a:cubicBezTo>
                  <a:cubicBezTo>
                    <a:pt x="2023" y="603"/>
                    <a:pt x="1902" y="505"/>
                    <a:pt x="1777" y="396"/>
                  </a:cubicBezTo>
                  <a:cubicBezTo>
                    <a:pt x="1653" y="290"/>
                    <a:pt x="1521" y="173"/>
                    <a:pt x="1356" y="94"/>
                  </a:cubicBezTo>
                  <a:cubicBezTo>
                    <a:pt x="1227" y="31"/>
                    <a:pt x="1085" y="1"/>
                    <a:pt x="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36"/>
            <p:cNvSpPr/>
            <p:nvPr/>
          </p:nvSpPr>
          <p:spPr>
            <a:xfrm>
              <a:off x="3229275" y="2266200"/>
              <a:ext cx="39075" cy="13675"/>
            </a:xfrm>
            <a:custGeom>
              <a:avLst/>
              <a:gdLst/>
              <a:ahLst/>
              <a:cxnLst/>
              <a:rect l="l" t="t" r="r" b="b"/>
              <a:pathLst>
                <a:path w="1563" h="547" extrusionOk="0">
                  <a:moveTo>
                    <a:pt x="966" y="1"/>
                  </a:moveTo>
                  <a:cubicBezTo>
                    <a:pt x="813" y="1"/>
                    <a:pt x="658" y="32"/>
                    <a:pt x="521" y="87"/>
                  </a:cubicBezTo>
                  <a:cubicBezTo>
                    <a:pt x="521" y="87"/>
                    <a:pt x="506" y="93"/>
                    <a:pt x="482" y="103"/>
                  </a:cubicBezTo>
                  <a:cubicBezTo>
                    <a:pt x="458" y="114"/>
                    <a:pt x="428" y="129"/>
                    <a:pt x="398" y="143"/>
                  </a:cubicBezTo>
                  <a:cubicBezTo>
                    <a:pt x="337" y="175"/>
                    <a:pt x="280" y="211"/>
                    <a:pt x="280" y="211"/>
                  </a:cubicBezTo>
                  <a:lnTo>
                    <a:pt x="238" y="239"/>
                  </a:lnTo>
                  <a:lnTo>
                    <a:pt x="238" y="240"/>
                  </a:lnTo>
                  <a:cubicBezTo>
                    <a:pt x="131" y="330"/>
                    <a:pt x="54" y="436"/>
                    <a:pt x="1" y="546"/>
                  </a:cubicBezTo>
                  <a:cubicBezTo>
                    <a:pt x="40" y="530"/>
                    <a:pt x="121" y="479"/>
                    <a:pt x="204" y="439"/>
                  </a:cubicBezTo>
                  <a:cubicBezTo>
                    <a:pt x="290" y="398"/>
                    <a:pt x="373" y="364"/>
                    <a:pt x="411" y="344"/>
                  </a:cubicBezTo>
                  <a:cubicBezTo>
                    <a:pt x="411" y="344"/>
                    <a:pt x="422" y="337"/>
                    <a:pt x="439" y="328"/>
                  </a:cubicBezTo>
                  <a:cubicBezTo>
                    <a:pt x="455" y="318"/>
                    <a:pt x="478" y="305"/>
                    <a:pt x="502" y="295"/>
                  </a:cubicBezTo>
                  <a:cubicBezTo>
                    <a:pt x="548" y="271"/>
                    <a:pt x="597" y="253"/>
                    <a:pt x="597" y="253"/>
                  </a:cubicBezTo>
                  <a:cubicBezTo>
                    <a:pt x="682" y="218"/>
                    <a:pt x="777" y="196"/>
                    <a:pt x="873" y="182"/>
                  </a:cubicBezTo>
                  <a:cubicBezTo>
                    <a:pt x="984" y="166"/>
                    <a:pt x="1090" y="142"/>
                    <a:pt x="1201" y="142"/>
                  </a:cubicBezTo>
                  <a:cubicBezTo>
                    <a:pt x="1231" y="142"/>
                    <a:pt x="1261" y="144"/>
                    <a:pt x="1292" y="148"/>
                  </a:cubicBezTo>
                  <a:cubicBezTo>
                    <a:pt x="1396" y="165"/>
                    <a:pt x="1434" y="173"/>
                    <a:pt x="1476" y="173"/>
                  </a:cubicBezTo>
                  <a:cubicBezTo>
                    <a:pt x="1499" y="173"/>
                    <a:pt x="1524" y="171"/>
                    <a:pt x="1562" y="165"/>
                  </a:cubicBezTo>
                  <a:cubicBezTo>
                    <a:pt x="1427" y="81"/>
                    <a:pt x="1251" y="21"/>
                    <a:pt x="1066" y="5"/>
                  </a:cubicBezTo>
                  <a:cubicBezTo>
                    <a:pt x="1033" y="2"/>
                    <a:pt x="1000" y="1"/>
                    <a:pt x="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36"/>
            <p:cNvSpPr/>
            <p:nvPr/>
          </p:nvSpPr>
          <p:spPr>
            <a:xfrm>
              <a:off x="3352825" y="2290775"/>
              <a:ext cx="37375" cy="30350"/>
            </a:xfrm>
            <a:custGeom>
              <a:avLst/>
              <a:gdLst/>
              <a:ahLst/>
              <a:cxnLst/>
              <a:rect l="l" t="t" r="r" b="b"/>
              <a:pathLst>
                <a:path w="1495" h="1214" extrusionOk="0">
                  <a:moveTo>
                    <a:pt x="1" y="1"/>
                  </a:moveTo>
                  <a:cubicBezTo>
                    <a:pt x="154" y="329"/>
                    <a:pt x="444" y="687"/>
                    <a:pt x="775" y="908"/>
                  </a:cubicBezTo>
                  <a:cubicBezTo>
                    <a:pt x="775" y="908"/>
                    <a:pt x="836" y="951"/>
                    <a:pt x="900" y="991"/>
                  </a:cubicBezTo>
                  <a:cubicBezTo>
                    <a:pt x="965" y="1029"/>
                    <a:pt x="1030" y="1067"/>
                    <a:pt x="1030" y="1067"/>
                  </a:cubicBezTo>
                  <a:lnTo>
                    <a:pt x="1080" y="1094"/>
                  </a:lnTo>
                  <a:cubicBezTo>
                    <a:pt x="1220" y="1156"/>
                    <a:pt x="1360" y="1190"/>
                    <a:pt x="1495" y="1213"/>
                  </a:cubicBezTo>
                  <a:cubicBezTo>
                    <a:pt x="1464" y="1180"/>
                    <a:pt x="1377" y="1114"/>
                    <a:pt x="1292" y="1047"/>
                  </a:cubicBezTo>
                  <a:cubicBezTo>
                    <a:pt x="1206" y="980"/>
                    <a:pt x="1122" y="911"/>
                    <a:pt x="1079" y="886"/>
                  </a:cubicBezTo>
                  <a:cubicBezTo>
                    <a:pt x="1079" y="886"/>
                    <a:pt x="1025" y="855"/>
                    <a:pt x="973" y="822"/>
                  </a:cubicBezTo>
                  <a:cubicBezTo>
                    <a:pt x="921" y="788"/>
                    <a:pt x="870" y="753"/>
                    <a:pt x="870" y="753"/>
                  </a:cubicBezTo>
                  <a:cubicBezTo>
                    <a:pt x="779" y="690"/>
                    <a:pt x="689" y="617"/>
                    <a:pt x="604" y="542"/>
                  </a:cubicBezTo>
                  <a:cubicBezTo>
                    <a:pt x="476" y="427"/>
                    <a:pt x="343" y="338"/>
                    <a:pt x="230" y="211"/>
                  </a:cubicBezTo>
                  <a:cubicBezTo>
                    <a:pt x="105" y="67"/>
                    <a:pt x="103" y="6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36"/>
            <p:cNvSpPr/>
            <p:nvPr/>
          </p:nvSpPr>
          <p:spPr>
            <a:xfrm>
              <a:off x="3383625" y="2201425"/>
              <a:ext cx="28450" cy="108775"/>
            </a:xfrm>
            <a:custGeom>
              <a:avLst/>
              <a:gdLst/>
              <a:ahLst/>
              <a:cxnLst/>
              <a:rect l="l" t="t" r="r" b="b"/>
              <a:pathLst>
                <a:path w="1138" h="4351" extrusionOk="0">
                  <a:moveTo>
                    <a:pt x="777" y="0"/>
                  </a:moveTo>
                  <a:lnTo>
                    <a:pt x="777" y="0"/>
                  </a:lnTo>
                  <a:cubicBezTo>
                    <a:pt x="974" y="128"/>
                    <a:pt x="1039" y="391"/>
                    <a:pt x="1004" y="627"/>
                  </a:cubicBezTo>
                  <a:cubicBezTo>
                    <a:pt x="972" y="873"/>
                    <a:pt x="830" y="1086"/>
                    <a:pt x="665" y="1288"/>
                  </a:cubicBezTo>
                  <a:cubicBezTo>
                    <a:pt x="502" y="1491"/>
                    <a:pt x="312" y="1692"/>
                    <a:pt x="187" y="1947"/>
                  </a:cubicBezTo>
                  <a:cubicBezTo>
                    <a:pt x="63" y="2196"/>
                    <a:pt x="2" y="2472"/>
                    <a:pt x="2" y="2739"/>
                  </a:cubicBezTo>
                  <a:cubicBezTo>
                    <a:pt x="2" y="2739"/>
                    <a:pt x="0" y="2942"/>
                    <a:pt x="47" y="3140"/>
                  </a:cubicBezTo>
                  <a:cubicBezTo>
                    <a:pt x="68" y="3240"/>
                    <a:pt x="103" y="3335"/>
                    <a:pt x="130" y="3406"/>
                  </a:cubicBezTo>
                  <a:cubicBezTo>
                    <a:pt x="159" y="3477"/>
                    <a:pt x="182" y="3521"/>
                    <a:pt x="182" y="3521"/>
                  </a:cubicBezTo>
                  <a:cubicBezTo>
                    <a:pt x="182" y="3521"/>
                    <a:pt x="198" y="3556"/>
                    <a:pt x="215" y="3589"/>
                  </a:cubicBezTo>
                  <a:cubicBezTo>
                    <a:pt x="234" y="3621"/>
                    <a:pt x="253" y="3655"/>
                    <a:pt x="253" y="3655"/>
                  </a:cubicBezTo>
                  <a:cubicBezTo>
                    <a:pt x="476" y="4003"/>
                    <a:pt x="798" y="4236"/>
                    <a:pt x="1138" y="4350"/>
                  </a:cubicBezTo>
                  <a:cubicBezTo>
                    <a:pt x="1044" y="4291"/>
                    <a:pt x="808" y="4138"/>
                    <a:pt x="633" y="3921"/>
                  </a:cubicBezTo>
                  <a:cubicBezTo>
                    <a:pt x="451" y="3709"/>
                    <a:pt x="341" y="3452"/>
                    <a:pt x="295" y="3331"/>
                  </a:cubicBezTo>
                  <a:cubicBezTo>
                    <a:pt x="295" y="3331"/>
                    <a:pt x="236" y="3184"/>
                    <a:pt x="210" y="3026"/>
                  </a:cubicBezTo>
                  <a:cubicBezTo>
                    <a:pt x="181" y="2869"/>
                    <a:pt x="185" y="2709"/>
                    <a:pt x="185" y="2709"/>
                  </a:cubicBezTo>
                  <a:cubicBezTo>
                    <a:pt x="190" y="2424"/>
                    <a:pt x="270" y="2130"/>
                    <a:pt x="427" y="1880"/>
                  </a:cubicBezTo>
                  <a:cubicBezTo>
                    <a:pt x="544" y="1690"/>
                    <a:pt x="686" y="1519"/>
                    <a:pt x="811" y="1333"/>
                  </a:cubicBezTo>
                  <a:cubicBezTo>
                    <a:pt x="935" y="1151"/>
                    <a:pt x="1054" y="944"/>
                    <a:pt x="1088" y="705"/>
                  </a:cubicBezTo>
                  <a:cubicBezTo>
                    <a:pt x="1121" y="441"/>
                    <a:pt x="1070" y="300"/>
                    <a:pt x="1020" y="207"/>
                  </a:cubicBezTo>
                  <a:cubicBezTo>
                    <a:pt x="965" y="115"/>
                    <a:pt x="904" y="52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36"/>
            <p:cNvSpPr/>
            <p:nvPr/>
          </p:nvSpPr>
          <p:spPr>
            <a:xfrm>
              <a:off x="3419750" y="2249725"/>
              <a:ext cx="13800" cy="51650"/>
            </a:xfrm>
            <a:custGeom>
              <a:avLst/>
              <a:gdLst/>
              <a:ahLst/>
              <a:cxnLst/>
              <a:rect l="l" t="t" r="r" b="b"/>
              <a:pathLst>
                <a:path w="552" h="2066" extrusionOk="0">
                  <a:moveTo>
                    <a:pt x="228" y="0"/>
                  </a:moveTo>
                  <a:lnTo>
                    <a:pt x="228" y="0"/>
                  </a:lnTo>
                  <a:cubicBezTo>
                    <a:pt x="130" y="178"/>
                    <a:pt x="57" y="398"/>
                    <a:pt x="30" y="630"/>
                  </a:cubicBezTo>
                  <a:cubicBezTo>
                    <a:pt x="1" y="862"/>
                    <a:pt x="25" y="1106"/>
                    <a:pt x="85" y="1322"/>
                  </a:cubicBezTo>
                  <a:cubicBezTo>
                    <a:pt x="85" y="1322"/>
                    <a:pt x="92" y="1342"/>
                    <a:pt x="100" y="1373"/>
                  </a:cubicBezTo>
                  <a:cubicBezTo>
                    <a:pt x="110" y="1403"/>
                    <a:pt x="124" y="1443"/>
                    <a:pt x="138" y="1484"/>
                  </a:cubicBezTo>
                  <a:cubicBezTo>
                    <a:pt x="170" y="1563"/>
                    <a:pt x="204" y="1641"/>
                    <a:pt x="204" y="1641"/>
                  </a:cubicBezTo>
                  <a:lnTo>
                    <a:pt x="232" y="1698"/>
                  </a:lnTo>
                  <a:cubicBezTo>
                    <a:pt x="322" y="1848"/>
                    <a:pt x="432" y="1967"/>
                    <a:pt x="551" y="2066"/>
                  </a:cubicBezTo>
                  <a:cubicBezTo>
                    <a:pt x="537" y="2016"/>
                    <a:pt x="485" y="1908"/>
                    <a:pt x="444" y="1795"/>
                  </a:cubicBezTo>
                  <a:cubicBezTo>
                    <a:pt x="401" y="1670"/>
                    <a:pt x="363" y="1561"/>
                    <a:pt x="348" y="1518"/>
                  </a:cubicBezTo>
                  <a:cubicBezTo>
                    <a:pt x="348" y="1518"/>
                    <a:pt x="341" y="1501"/>
                    <a:pt x="332" y="1478"/>
                  </a:cubicBezTo>
                  <a:cubicBezTo>
                    <a:pt x="321" y="1455"/>
                    <a:pt x="309" y="1423"/>
                    <a:pt x="298" y="1391"/>
                  </a:cubicBezTo>
                  <a:cubicBezTo>
                    <a:pt x="274" y="1326"/>
                    <a:pt x="257" y="1260"/>
                    <a:pt x="257" y="1260"/>
                  </a:cubicBezTo>
                  <a:cubicBezTo>
                    <a:pt x="224" y="1143"/>
                    <a:pt x="204" y="1018"/>
                    <a:pt x="194" y="893"/>
                  </a:cubicBezTo>
                  <a:cubicBezTo>
                    <a:pt x="183" y="704"/>
                    <a:pt x="159" y="530"/>
                    <a:pt x="189" y="342"/>
                  </a:cubicBezTo>
                  <a:cubicBezTo>
                    <a:pt x="227" y="135"/>
                    <a:pt x="236" y="13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36"/>
            <p:cNvSpPr/>
            <p:nvPr/>
          </p:nvSpPr>
          <p:spPr>
            <a:xfrm>
              <a:off x="3495450" y="2253975"/>
              <a:ext cx="14575" cy="88075"/>
            </a:xfrm>
            <a:custGeom>
              <a:avLst/>
              <a:gdLst/>
              <a:ahLst/>
              <a:cxnLst/>
              <a:rect l="l" t="t" r="r" b="b"/>
              <a:pathLst>
                <a:path w="583" h="3523" extrusionOk="0">
                  <a:moveTo>
                    <a:pt x="232" y="0"/>
                  </a:moveTo>
                  <a:cubicBezTo>
                    <a:pt x="259" y="78"/>
                    <a:pt x="316" y="275"/>
                    <a:pt x="318" y="476"/>
                  </a:cubicBezTo>
                  <a:cubicBezTo>
                    <a:pt x="326" y="677"/>
                    <a:pt x="290" y="879"/>
                    <a:pt x="281" y="975"/>
                  </a:cubicBezTo>
                  <a:cubicBezTo>
                    <a:pt x="281" y="975"/>
                    <a:pt x="269" y="1092"/>
                    <a:pt x="246" y="1209"/>
                  </a:cubicBezTo>
                  <a:cubicBezTo>
                    <a:pt x="224" y="1327"/>
                    <a:pt x="197" y="1446"/>
                    <a:pt x="197" y="1446"/>
                  </a:cubicBezTo>
                  <a:cubicBezTo>
                    <a:pt x="151" y="1656"/>
                    <a:pt x="94" y="1876"/>
                    <a:pt x="57" y="2107"/>
                  </a:cubicBezTo>
                  <a:cubicBezTo>
                    <a:pt x="1" y="2450"/>
                    <a:pt x="39" y="2785"/>
                    <a:pt x="176" y="3098"/>
                  </a:cubicBezTo>
                  <a:cubicBezTo>
                    <a:pt x="254" y="3273"/>
                    <a:pt x="324" y="3349"/>
                    <a:pt x="378" y="3404"/>
                  </a:cubicBezTo>
                  <a:cubicBezTo>
                    <a:pt x="436" y="3454"/>
                    <a:pt x="486" y="3486"/>
                    <a:pt x="582" y="3522"/>
                  </a:cubicBezTo>
                  <a:cubicBezTo>
                    <a:pt x="311" y="3313"/>
                    <a:pt x="185" y="2936"/>
                    <a:pt x="187" y="2569"/>
                  </a:cubicBezTo>
                  <a:cubicBezTo>
                    <a:pt x="187" y="2199"/>
                    <a:pt x="302" y="1826"/>
                    <a:pt x="381" y="1462"/>
                  </a:cubicBezTo>
                  <a:cubicBezTo>
                    <a:pt x="381" y="1462"/>
                    <a:pt x="412" y="1325"/>
                    <a:pt x="435" y="1183"/>
                  </a:cubicBezTo>
                  <a:cubicBezTo>
                    <a:pt x="460" y="1043"/>
                    <a:pt x="470" y="898"/>
                    <a:pt x="470" y="898"/>
                  </a:cubicBezTo>
                  <a:lnTo>
                    <a:pt x="473" y="844"/>
                  </a:lnTo>
                  <a:lnTo>
                    <a:pt x="474" y="789"/>
                  </a:lnTo>
                  <a:lnTo>
                    <a:pt x="474" y="789"/>
                  </a:lnTo>
                  <a:cubicBezTo>
                    <a:pt x="474" y="789"/>
                    <a:pt x="474" y="789"/>
                    <a:pt x="474" y="790"/>
                  </a:cubicBezTo>
                  <a:lnTo>
                    <a:pt x="474" y="789"/>
                  </a:lnTo>
                  <a:lnTo>
                    <a:pt x="474" y="789"/>
                  </a:lnTo>
                  <a:lnTo>
                    <a:pt x="474" y="789"/>
                  </a:lnTo>
                  <a:cubicBezTo>
                    <a:pt x="470" y="493"/>
                    <a:pt x="390" y="212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36"/>
            <p:cNvSpPr/>
            <p:nvPr/>
          </p:nvSpPr>
          <p:spPr>
            <a:xfrm>
              <a:off x="3873250" y="2349200"/>
              <a:ext cx="39750" cy="63450"/>
            </a:xfrm>
            <a:custGeom>
              <a:avLst/>
              <a:gdLst/>
              <a:ahLst/>
              <a:cxnLst/>
              <a:rect l="l" t="t" r="r" b="b"/>
              <a:pathLst>
                <a:path w="1590" h="2538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26"/>
                    <a:pt x="73" y="64"/>
                    <a:pt x="132" y="110"/>
                  </a:cubicBezTo>
                  <a:cubicBezTo>
                    <a:pt x="188" y="157"/>
                    <a:pt x="254" y="215"/>
                    <a:pt x="318" y="274"/>
                  </a:cubicBezTo>
                  <a:cubicBezTo>
                    <a:pt x="445" y="393"/>
                    <a:pt x="563" y="525"/>
                    <a:pt x="619" y="585"/>
                  </a:cubicBezTo>
                  <a:cubicBezTo>
                    <a:pt x="619" y="585"/>
                    <a:pt x="694" y="654"/>
                    <a:pt x="759" y="731"/>
                  </a:cubicBezTo>
                  <a:cubicBezTo>
                    <a:pt x="793" y="768"/>
                    <a:pt x="825" y="807"/>
                    <a:pt x="848" y="838"/>
                  </a:cubicBezTo>
                  <a:cubicBezTo>
                    <a:pt x="870" y="868"/>
                    <a:pt x="886" y="887"/>
                    <a:pt x="886" y="887"/>
                  </a:cubicBezTo>
                  <a:cubicBezTo>
                    <a:pt x="992" y="1032"/>
                    <a:pt x="1094" y="1192"/>
                    <a:pt x="1171" y="1364"/>
                  </a:cubicBezTo>
                  <a:cubicBezTo>
                    <a:pt x="1288" y="1617"/>
                    <a:pt x="1396" y="1853"/>
                    <a:pt x="1441" y="2129"/>
                  </a:cubicBezTo>
                  <a:cubicBezTo>
                    <a:pt x="1471" y="2335"/>
                    <a:pt x="1468" y="2409"/>
                    <a:pt x="1489" y="2488"/>
                  </a:cubicBezTo>
                  <a:lnTo>
                    <a:pt x="1502" y="2537"/>
                  </a:lnTo>
                  <a:lnTo>
                    <a:pt x="1523" y="2502"/>
                  </a:lnTo>
                  <a:cubicBezTo>
                    <a:pt x="1526" y="2497"/>
                    <a:pt x="1529" y="2492"/>
                    <a:pt x="1532" y="2487"/>
                  </a:cubicBezTo>
                  <a:lnTo>
                    <a:pt x="1532" y="2487"/>
                  </a:lnTo>
                  <a:lnTo>
                    <a:pt x="1535" y="2489"/>
                  </a:lnTo>
                  <a:cubicBezTo>
                    <a:pt x="1535" y="2486"/>
                    <a:pt x="1536" y="2483"/>
                    <a:pt x="1536" y="2480"/>
                  </a:cubicBezTo>
                  <a:lnTo>
                    <a:pt x="1536" y="2480"/>
                  </a:lnTo>
                  <a:cubicBezTo>
                    <a:pt x="1552" y="2452"/>
                    <a:pt x="1568" y="2421"/>
                    <a:pt x="1589" y="2380"/>
                  </a:cubicBezTo>
                  <a:lnTo>
                    <a:pt x="1589" y="2380"/>
                  </a:lnTo>
                  <a:cubicBezTo>
                    <a:pt x="1573" y="2394"/>
                    <a:pt x="1557" y="2409"/>
                    <a:pt x="1540" y="2424"/>
                  </a:cubicBezTo>
                  <a:lnTo>
                    <a:pt x="1540" y="2424"/>
                  </a:lnTo>
                  <a:cubicBezTo>
                    <a:pt x="1576" y="1876"/>
                    <a:pt x="1384" y="1221"/>
                    <a:pt x="1019" y="763"/>
                  </a:cubicBezTo>
                  <a:cubicBezTo>
                    <a:pt x="1019" y="763"/>
                    <a:pt x="946" y="664"/>
                    <a:pt x="862" y="573"/>
                  </a:cubicBezTo>
                  <a:cubicBezTo>
                    <a:pt x="822" y="526"/>
                    <a:pt x="777" y="484"/>
                    <a:pt x="744" y="452"/>
                  </a:cubicBezTo>
                  <a:cubicBezTo>
                    <a:pt x="710" y="419"/>
                    <a:pt x="689" y="398"/>
                    <a:pt x="689" y="398"/>
                  </a:cubicBezTo>
                  <a:cubicBezTo>
                    <a:pt x="690" y="395"/>
                    <a:pt x="619" y="336"/>
                    <a:pt x="619" y="336"/>
                  </a:cubicBezTo>
                  <a:cubicBezTo>
                    <a:pt x="420" y="180"/>
                    <a:pt x="211" y="7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36"/>
            <p:cNvSpPr/>
            <p:nvPr/>
          </p:nvSpPr>
          <p:spPr>
            <a:xfrm>
              <a:off x="3885000" y="2326950"/>
              <a:ext cx="43250" cy="16000"/>
            </a:xfrm>
            <a:custGeom>
              <a:avLst/>
              <a:gdLst/>
              <a:ahLst/>
              <a:cxnLst/>
              <a:rect l="l" t="t" r="r" b="b"/>
              <a:pathLst>
                <a:path w="1730" h="64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40"/>
                    <a:pt x="82" y="125"/>
                    <a:pt x="158" y="203"/>
                  </a:cubicBezTo>
                  <a:cubicBezTo>
                    <a:pt x="234" y="280"/>
                    <a:pt x="321" y="351"/>
                    <a:pt x="368" y="374"/>
                  </a:cubicBezTo>
                  <a:cubicBezTo>
                    <a:pt x="368" y="374"/>
                    <a:pt x="424" y="404"/>
                    <a:pt x="482" y="429"/>
                  </a:cubicBezTo>
                  <a:cubicBezTo>
                    <a:pt x="540" y="455"/>
                    <a:pt x="599" y="479"/>
                    <a:pt x="599" y="479"/>
                  </a:cubicBezTo>
                  <a:cubicBezTo>
                    <a:pt x="704" y="522"/>
                    <a:pt x="815" y="559"/>
                    <a:pt x="929" y="591"/>
                  </a:cubicBezTo>
                  <a:cubicBezTo>
                    <a:pt x="1100" y="638"/>
                    <a:pt x="1262" y="631"/>
                    <a:pt x="1431" y="638"/>
                  </a:cubicBezTo>
                  <a:cubicBezTo>
                    <a:pt x="1463" y="639"/>
                    <a:pt x="1491" y="639"/>
                    <a:pt x="1514" y="639"/>
                  </a:cubicBezTo>
                  <a:cubicBezTo>
                    <a:pt x="1625" y="639"/>
                    <a:pt x="1645" y="627"/>
                    <a:pt x="1729" y="585"/>
                  </a:cubicBezTo>
                  <a:cubicBezTo>
                    <a:pt x="1384" y="549"/>
                    <a:pt x="990" y="443"/>
                    <a:pt x="658" y="306"/>
                  </a:cubicBezTo>
                  <a:cubicBezTo>
                    <a:pt x="658" y="306"/>
                    <a:pt x="595" y="280"/>
                    <a:pt x="533" y="252"/>
                  </a:cubicBezTo>
                  <a:cubicBezTo>
                    <a:pt x="472" y="222"/>
                    <a:pt x="411" y="191"/>
                    <a:pt x="411" y="191"/>
                  </a:cubicBezTo>
                  <a:lnTo>
                    <a:pt x="367" y="166"/>
                  </a:lnTo>
                  <a:cubicBezTo>
                    <a:pt x="239" y="110"/>
                    <a:pt x="119" y="5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36"/>
            <p:cNvSpPr/>
            <p:nvPr/>
          </p:nvSpPr>
          <p:spPr>
            <a:xfrm>
              <a:off x="3884575" y="2271150"/>
              <a:ext cx="47600" cy="31025"/>
            </a:xfrm>
            <a:custGeom>
              <a:avLst/>
              <a:gdLst/>
              <a:ahLst/>
              <a:cxnLst/>
              <a:rect l="l" t="t" r="r" b="b"/>
              <a:pathLst>
                <a:path w="1904" h="1241" extrusionOk="0">
                  <a:moveTo>
                    <a:pt x="1615" y="1"/>
                  </a:moveTo>
                  <a:cubicBezTo>
                    <a:pt x="1594" y="1"/>
                    <a:pt x="1573" y="2"/>
                    <a:pt x="1553" y="4"/>
                  </a:cubicBezTo>
                  <a:cubicBezTo>
                    <a:pt x="1424" y="19"/>
                    <a:pt x="1298" y="72"/>
                    <a:pt x="1188" y="151"/>
                  </a:cubicBezTo>
                  <a:cubicBezTo>
                    <a:pt x="968" y="315"/>
                    <a:pt x="840" y="550"/>
                    <a:pt x="706" y="735"/>
                  </a:cubicBezTo>
                  <a:cubicBezTo>
                    <a:pt x="706" y="735"/>
                    <a:pt x="656" y="808"/>
                    <a:pt x="602" y="869"/>
                  </a:cubicBezTo>
                  <a:cubicBezTo>
                    <a:pt x="548" y="932"/>
                    <a:pt x="483" y="983"/>
                    <a:pt x="483" y="983"/>
                  </a:cubicBezTo>
                  <a:lnTo>
                    <a:pt x="435" y="1018"/>
                  </a:lnTo>
                  <a:cubicBezTo>
                    <a:pt x="319" y="1113"/>
                    <a:pt x="189" y="1178"/>
                    <a:pt x="48" y="1178"/>
                  </a:cubicBezTo>
                  <a:cubicBezTo>
                    <a:pt x="32" y="1178"/>
                    <a:pt x="17" y="1177"/>
                    <a:pt x="1" y="1175"/>
                  </a:cubicBezTo>
                  <a:lnTo>
                    <a:pt x="1" y="1175"/>
                  </a:lnTo>
                  <a:cubicBezTo>
                    <a:pt x="30" y="1203"/>
                    <a:pt x="121" y="1240"/>
                    <a:pt x="232" y="1240"/>
                  </a:cubicBezTo>
                  <a:cubicBezTo>
                    <a:pt x="259" y="1240"/>
                    <a:pt x="288" y="1238"/>
                    <a:pt x="318" y="1233"/>
                  </a:cubicBezTo>
                  <a:cubicBezTo>
                    <a:pt x="463" y="1210"/>
                    <a:pt x="596" y="1130"/>
                    <a:pt x="646" y="1083"/>
                  </a:cubicBezTo>
                  <a:cubicBezTo>
                    <a:pt x="646" y="1083"/>
                    <a:pt x="710" y="1026"/>
                    <a:pt x="764" y="959"/>
                  </a:cubicBezTo>
                  <a:cubicBezTo>
                    <a:pt x="817" y="895"/>
                    <a:pt x="863" y="828"/>
                    <a:pt x="863" y="828"/>
                  </a:cubicBezTo>
                  <a:cubicBezTo>
                    <a:pt x="946" y="710"/>
                    <a:pt x="1022" y="586"/>
                    <a:pt x="1106" y="475"/>
                  </a:cubicBezTo>
                  <a:cubicBezTo>
                    <a:pt x="1170" y="391"/>
                    <a:pt x="1227" y="313"/>
                    <a:pt x="1295" y="250"/>
                  </a:cubicBezTo>
                  <a:cubicBezTo>
                    <a:pt x="1364" y="186"/>
                    <a:pt x="1447" y="132"/>
                    <a:pt x="1543" y="104"/>
                  </a:cubicBezTo>
                  <a:cubicBezTo>
                    <a:pt x="1616" y="84"/>
                    <a:pt x="1666" y="82"/>
                    <a:pt x="1705" y="82"/>
                  </a:cubicBezTo>
                  <a:cubicBezTo>
                    <a:pt x="1718" y="82"/>
                    <a:pt x="1730" y="82"/>
                    <a:pt x="1741" y="82"/>
                  </a:cubicBezTo>
                  <a:cubicBezTo>
                    <a:pt x="1745" y="82"/>
                    <a:pt x="1748" y="82"/>
                    <a:pt x="1752" y="82"/>
                  </a:cubicBezTo>
                  <a:cubicBezTo>
                    <a:pt x="1797" y="86"/>
                    <a:pt x="1833" y="81"/>
                    <a:pt x="1904" y="94"/>
                  </a:cubicBezTo>
                  <a:cubicBezTo>
                    <a:pt x="1828" y="33"/>
                    <a:pt x="1723" y="1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36"/>
            <p:cNvSpPr/>
            <p:nvPr/>
          </p:nvSpPr>
          <p:spPr>
            <a:xfrm>
              <a:off x="3869825" y="2211725"/>
              <a:ext cx="20425" cy="56550"/>
            </a:xfrm>
            <a:custGeom>
              <a:avLst/>
              <a:gdLst/>
              <a:ahLst/>
              <a:cxnLst/>
              <a:rect l="l" t="t" r="r" b="b"/>
              <a:pathLst>
                <a:path w="817" h="2262" extrusionOk="0">
                  <a:moveTo>
                    <a:pt x="613" y="0"/>
                  </a:moveTo>
                  <a:lnTo>
                    <a:pt x="613" y="0"/>
                  </a:lnTo>
                  <a:cubicBezTo>
                    <a:pt x="659" y="224"/>
                    <a:pt x="672" y="475"/>
                    <a:pt x="648" y="724"/>
                  </a:cubicBezTo>
                  <a:cubicBezTo>
                    <a:pt x="627" y="972"/>
                    <a:pt x="560" y="1218"/>
                    <a:pt x="476" y="1439"/>
                  </a:cubicBezTo>
                  <a:cubicBezTo>
                    <a:pt x="476" y="1439"/>
                    <a:pt x="468" y="1460"/>
                    <a:pt x="456" y="1491"/>
                  </a:cubicBezTo>
                  <a:cubicBezTo>
                    <a:pt x="442" y="1523"/>
                    <a:pt x="423" y="1563"/>
                    <a:pt x="405" y="1604"/>
                  </a:cubicBezTo>
                  <a:cubicBezTo>
                    <a:pt x="387" y="1645"/>
                    <a:pt x="364" y="1684"/>
                    <a:pt x="349" y="1713"/>
                  </a:cubicBezTo>
                  <a:cubicBezTo>
                    <a:pt x="332" y="1743"/>
                    <a:pt x="321" y="1762"/>
                    <a:pt x="321" y="1762"/>
                  </a:cubicBezTo>
                  <a:lnTo>
                    <a:pt x="285" y="1819"/>
                  </a:lnTo>
                  <a:cubicBezTo>
                    <a:pt x="197" y="1980"/>
                    <a:pt x="105" y="2125"/>
                    <a:pt x="1" y="2261"/>
                  </a:cubicBezTo>
                  <a:cubicBezTo>
                    <a:pt x="50" y="2241"/>
                    <a:pt x="168" y="2167"/>
                    <a:pt x="275" y="2072"/>
                  </a:cubicBezTo>
                  <a:cubicBezTo>
                    <a:pt x="381" y="1976"/>
                    <a:pt x="477" y="1860"/>
                    <a:pt x="509" y="1798"/>
                  </a:cubicBezTo>
                  <a:cubicBezTo>
                    <a:pt x="509" y="1798"/>
                    <a:pt x="518" y="1780"/>
                    <a:pt x="534" y="1752"/>
                  </a:cubicBezTo>
                  <a:cubicBezTo>
                    <a:pt x="550" y="1724"/>
                    <a:pt x="569" y="1686"/>
                    <a:pt x="586" y="1647"/>
                  </a:cubicBezTo>
                  <a:cubicBezTo>
                    <a:pt x="622" y="1570"/>
                    <a:pt x="651" y="1490"/>
                    <a:pt x="651" y="1490"/>
                  </a:cubicBezTo>
                  <a:cubicBezTo>
                    <a:pt x="708" y="1350"/>
                    <a:pt x="748" y="1198"/>
                    <a:pt x="776" y="1043"/>
                  </a:cubicBezTo>
                  <a:cubicBezTo>
                    <a:pt x="817" y="810"/>
                    <a:pt x="788" y="595"/>
                    <a:pt x="754" y="373"/>
                  </a:cubicBezTo>
                  <a:cubicBezTo>
                    <a:pt x="712" y="125"/>
                    <a:pt x="696" y="117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36"/>
            <p:cNvSpPr/>
            <p:nvPr/>
          </p:nvSpPr>
          <p:spPr>
            <a:xfrm>
              <a:off x="3769200" y="2218100"/>
              <a:ext cx="40775" cy="47700"/>
            </a:xfrm>
            <a:custGeom>
              <a:avLst/>
              <a:gdLst/>
              <a:ahLst/>
              <a:cxnLst/>
              <a:rect l="l" t="t" r="r" b="b"/>
              <a:pathLst>
                <a:path w="1631" h="1908" extrusionOk="0">
                  <a:moveTo>
                    <a:pt x="1" y="0"/>
                  </a:moveTo>
                  <a:cubicBezTo>
                    <a:pt x="69" y="108"/>
                    <a:pt x="179" y="200"/>
                    <a:pt x="302" y="267"/>
                  </a:cubicBezTo>
                  <a:cubicBezTo>
                    <a:pt x="424" y="336"/>
                    <a:pt x="556" y="387"/>
                    <a:pt x="680" y="445"/>
                  </a:cubicBezTo>
                  <a:cubicBezTo>
                    <a:pt x="931" y="552"/>
                    <a:pt x="1131" y="729"/>
                    <a:pt x="1268" y="941"/>
                  </a:cubicBezTo>
                  <a:cubicBezTo>
                    <a:pt x="1268" y="941"/>
                    <a:pt x="1320" y="1020"/>
                    <a:pt x="1360" y="1107"/>
                  </a:cubicBezTo>
                  <a:cubicBezTo>
                    <a:pt x="1400" y="1193"/>
                    <a:pt x="1427" y="1285"/>
                    <a:pt x="1427" y="1285"/>
                  </a:cubicBezTo>
                  <a:cubicBezTo>
                    <a:pt x="1427" y="1285"/>
                    <a:pt x="1427" y="1285"/>
                    <a:pt x="1427" y="1285"/>
                  </a:cubicBezTo>
                  <a:cubicBezTo>
                    <a:pt x="1428" y="1285"/>
                    <a:pt x="1444" y="1354"/>
                    <a:pt x="1444" y="1354"/>
                  </a:cubicBezTo>
                  <a:cubicBezTo>
                    <a:pt x="1503" y="1540"/>
                    <a:pt x="1520" y="1724"/>
                    <a:pt x="1506" y="1908"/>
                  </a:cubicBezTo>
                  <a:cubicBezTo>
                    <a:pt x="1537" y="1860"/>
                    <a:pt x="1597" y="1720"/>
                    <a:pt x="1612" y="1562"/>
                  </a:cubicBezTo>
                  <a:cubicBezTo>
                    <a:pt x="1630" y="1405"/>
                    <a:pt x="1607" y="1238"/>
                    <a:pt x="1580" y="1166"/>
                  </a:cubicBezTo>
                  <a:cubicBezTo>
                    <a:pt x="1580" y="1166"/>
                    <a:pt x="1549" y="1075"/>
                    <a:pt x="1506" y="991"/>
                  </a:cubicBezTo>
                  <a:cubicBezTo>
                    <a:pt x="1486" y="949"/>
                    <a:pt x="1463" y="906"/>
                    <a:pt x="1443" y="877"/>
                  </a:cubicBezTo>
                  <a:cubicBezTo>
                    <a:pt x="1425" y="847"/>
                    <a:pt x="1412" y="826"/>
                    <a:pt x="1412" y="826"/>
                  </a:cubicBezTo>
                  <a:cubicBezTo>
                    <a:pt x="1319" y="687"/>
                    <a:pt x="1196" y="557"/>
                    <a:pt x="1050" y="456"/>
                  </a:cubicBezTo>
                  <a:cubicBezTo>
                    <a:pt x="827" y="298"/>
                    <a:pt x="588" y="285"/>
                    <a:pt x="373" y="196"/>
                  </a:cubicBezTo>
                  <a:cubicBezTo>
                    <a:pt x="252" y="146"/>
                    <a:pt x="197" y="110"/>
                    <a:pt x="150" y="85"/>
                  </a:cubicBezTo>
                  <a:cubicBezTo>
                    <a:pt x="105" y="58"/>
                    <a:pt x="68" y="4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36"/>
            <p:cNvSpPr/>
            <p:nvPr/>
          </p:nvSpPr>
          <p:spPr>
            <a:xfrm>
              <a:off x="3732925" y="2244900"/>
              <a:ext cx="66550" cy="20125"/>
            </a:xfrm>
            <a:custGeom>
              <a:avLst/>
              <a:gdLst/>
              <a:ahLst/>
              <a:cxnLst/>
              <a:rect l="l" t="t" r="r" b="b"/>
              <a:pathLst>
                <a:path w="2662" h="805" extrusionOk="0">
                  <a:moveTo>
                    <a:pt x="165" y="0"/>
                  </a:moveTo>
                  <a:cubicBezTo>
                    <a:pt x="114" y="0"/>
                    <a:pt x="73" y="7"/>
                    <a:pt x="1" y="19"/>
                  </a:cubicBezTo>
                  <a:cubicBezTo>
                    <a:pt x="500" y="142"/>
                    <a:pt x="1094" y="312"/>
                    <a:pt x="1616" y="479"/>
                  </a:cubicBezTo>
                  <a:cubicBezTo>
                    <a:pt x="1616" y="479"/>
                    <a:pt x="1715" y="511"/>
                    <a:pt x="1813" y="543"/>
                  </a:cubicBezTo>
                  <a:cubicBezTo>
                    <a:pt x="1911" y="577"/>
                    <a:pt x="2010" y="612"/>
                    <a:pt x="2010" y="612"/>
                  </a:cubicBezTo>
                  <a:lnTo>
                    <a:pt x="2082" y="639"/>
                  </a:lnTo>
                  <a:cubicBezTo>
                    <a:pt x="2286" y="701"/>
                    <a:pt x="2475" y="753"/>
                    <a:pt x="2662" y="804"/>
                  </a:cubicBezTo>
                  <a:cubicBezTo>
                    <a:pt x="2573" y="718"/>
                    <a:pt x="2149" y="465"/>
                    <a:pt x="2006" y="417"/>
                  </a:cubicBezTo>
                  <a:cubicBezTo>
                    <a:pt x="2006" y="417"/>
                    <a:pt x="1918" y="387"/>
                    <a:pt x="1830" y="357"/>
                  </a:cubicBezTo>
                  <a:cubicBezTo>
                    <a:pt x="1743" y="329"/>
                    <a:pt x="1655" y="301"/>
                    <a:pt x="1655" y="301"/>
                  </a:cubicBezTo>
                  <a:cubicBezTo>
                    <a:pt x="1498" y="250"/>
                    <a:pt x="1335" y="202"/>
                    <a:pt x="1170" y="157"/>
                  </a:cubicBezTo>
                  <a:cubicBezTo>
                    <a:pt x="922" y="91"/>
                    <a:pt x="690" y="72"/>
                    <a:pt x="444" y="33"/>
                  </a:cubicBezTo>
                  <a:cubicBezTo>
                    <a:pt x="296" y="10"/>
                    <a:pt x="224" y="0"/>
                    <a:pt x="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36"/>
            <p:cNvSpPr/>
            <p:nvPr/>
          </p:nvSpPr>
          <p:spPr>
            <a:xfrm>
              <a:off x="3556850" y="2280000"/>
              <a:ext cx="222000" cy="87700"/>
            </a:xfrm>
            <a:custGeom>
              <a:avLst/>
              <a:gdLst/>
              <a:ahLst/>
              <a:cxnLst/>
              <a:rect l="l" t="t" r="r" b="b"/>
              <a:pathLst>
                <a:path w="8880" h="3508" extrusionOk="0">
                  <a:moveTo>
                    <a:pt x="0" y="1"/>
                  </a:moveTo>
                  <a:lnTo>
                    <a:pt x="0" y="1"/>
                  </a:lnTo>
                  <a:cubicBezTo>
                    <a:pt x="458" y="818"/>
                    <a:pt x="1151" y="1631"/>
                    <a:pt x="2023" y="2244"/>
                  </a:cubicBezTo>
                  <a:cubicBezTo>
                    <a:pt x="2887" y="2866"/>
                    <a:pt x="3923" y="3281"/>
                    <a:pt x="4935" y="3427"/>
                  </a:cubicBezTo>
                  <a:cubicBezTo>
                    <a:pt x="4935" y="3427"/>
                    <a:pt x="5318" y="3490"/>
                    <a:pt x="5705" y="3501"/>
                  </a:cubicBezTo>
                  <a:cubicBezTo>
                    <a:pt x="5815" y="3505"/>
                    <a:pt x="5925" y="3508"/>
                    <a:pt x="6026" y="3508"/>
                  </a:cubicBezTo>
                  <a:cubicBezTo>
                    <a:pt x="6102" y="3508"/>
                    <a:pt x="6174" y="3506"/>
                    <a:pt x="6236" y="3503"/>
                  </a:cubicBezTo>
                  <a:cubicBezTo>
                    <a:pt x="6308" y="3501"/>
                    <a:pt x="6369" y="3499"/>
                    <a:pt x="6411" y="3496"/>
                  </a:cubicBezTo>
                  <a:cubicBezTo>
                    <a:pt x="6453" y="3493"/>
                    <a:pt x="6477" y="3492"/>
                    <a:pt x="6477" y="3492"/>
                  </a:cubicBezTo>
                  <a:lnTo>
                    <a:pt x="6621" y="3480"/>
                  </a:lnTo>
                  <a:cubicBezTo>
                    <a:pt x="6693" y="3475"/>
                    <a:pt x="6766" y="3468"/>
                    <a:pt x="6766" y="3468"/>
                  </a:cubicBezTo>
                  <a:lnTo>
                    <a:pt x="6766" y="3467"/>
                  </a:lnTo>
                  <a:cubicBezTo>
                    <a:pt x="7550" y="3371"/>
                    <a:pt x="8249" y="3144"/>
                    <a:pt x="8880" y="2837"/>
                  </a:cubicBezTo>
                  <a:lnTo>
                    <a:pt x="8880" y="2837"/>
                  </a:lnTo>
                  <a:cubicBezTo>
                    <a:pt x="8675" y="2905"/>
                    <a:pt x="8156" y="3089"/>
                    <a:pt x="7604" y="3186"/>
                  </a:cubicBezTo>
                  <a:cubicBezTo>
                    <a:pt x="7054" y="3291"/>
                    <a:pt x="6482" y="3319"/>
                    <a:pt x="6212" y="3321"/>
                  </a:cubicBezTo>
                  <a:cubicBezTo>
                    <a:pt x="6212" y="3321"/>
                    <a:pt x="6119" y="3325"/>
                    <a:pt x="5983" y="3325"/>
                  </a:cubicBezTo>
                  <a:cubicBezTo>
                    <a:pt x="5863" y="3325"/>
                    <a:pt x="5708" y="3322"/>
                    <a:pt x="5554" y="3310"/>
                  </a:cubicBezTo>
                  <a:cubicBezTo>
                    <a:pt x="5225" y="3291"/>
                    <a:pt x="4900" y="3238"/>
                    <a:pt x="4900" y="3238"/>
                  </a:cubicBezTo>
                  <a:cubicBezTo>
                    <a:pt x="4321" y="3144"/>
                    <a:pt x="3732" y="2972"/>
                    <a:pt x="3176" y="2714"/>
                  </a:cubicBezTo>
                  <a:cubicBezTo>
                    <a:pt x="2348" y="2330"/>
                    <a:pt x="1646" y="1868"/>
                    <a:pt x="1013" y="1230"/>
                  </a:cubicBezTo>
                  <a:cubicBezTo>
                    <a:pt x="664" y="870"/>
                    <a:pt x="514" y="656"/>
                    <a:pt x="383" y="500"/>
                  </a:cubicBezTo>
                  <a:cubicBezTo>
                    <a:pt x="322" y="419"/>
                    <a:pt x="268" y="350"/>
                    <a:pt x="207" y="274"/>
                  </a:cubicBezTo>
                  <a:cubicBezTo>
                    <a:pt x="149" y="197"/>
                    <a:pt x="85" y="11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36"/>
            <p:cNvSpPr/>
            <p:nvPr/>
          </p:nvSpPr>
          <p:spPr>
            <a:xfrm>
              <a:off x="3658625" y="2201950"/>
              <a:ext cx="31625" cy="73925"/>
            </a:xfrm>
            <a:custGeom>
              <a:avLst/>
              <a:gdLst/>
              <a:ahLst/>
              <a:cxnLst/>
              <a:rect l="l" t="t" r="r" b="b"/>
              <a:pathLst>
                <a:path w="1265" h="2957" extrusionOk="0">
                  <a:moveTo>
                    <a:pt x="1264" y="1"/>
                  </a:moveTo>
                  <a:lnTo>
                    <a:pt x="1264" y="1"/>
                  </a:lnTo>
                  <a:cubicBezTo>
                    <a:pt x="1203" y="36"/>
                    <a:pt x="1059" y="146"/>
                    <a:pt x="925" y="274"/>
                  </a:cubicBezTo>
                  <a:cubicBezTo>
                    <a:pt x="793" y="405"/>
                    <a:pt x="667" y="552"/>
                    <a:pt x="622" y="630"/>
                  </a:cubicBezTo>
                  <a:cubicBezTo>
                    <a:pt x="622" y="630"/>
                    <a:pt x="607" y="653"/>
                    <a:pt x="585" y="689"/>
                  </a:cubicBezTo>
                  <a:cubicBezTo>
                    <a:pt x="564" y="723"/>
                    <a:pt x="536" y="771"/>
                    <a:pt x="510" y="819"/>
                  </a:cubicBezTo>
                  <a:cubicBezTo>
                    <a:pt x="456" y="916"/>
                    <a:pt x="408" y="1015"/>
                    <a:pt x="408" y="1015"/>
                  </a:cubicBezTo>
                  <a:cubicBezTo>
                    <a:pt x="319" y="1190"/>
                    <a:pt x="242" y="1379"/>
                    <a:pt x="177" y="1573"/>
                  </a:cubicBezTo>
                  <a:cubicBezTo>
                    <a:pt x="79" y="1864"/>
                    <a:pt x="53" y="2142"/>
                    <a:pt x="26" y="2435"/>
                  </a:cubicBezTo>
                  <a:cubicBezTo>
                    <a:pt x="0" y="2764"/>
                    <a:pt x="12" y="2778"/>
                    <a:pt x="59" y="2956"/>
                  </a:cubicBezTo>
                  <a:cubicBezTo>
                    <a:pt x="79" y="2654"/>
                    <a:pt x="134" y="2327"/>
                    <a:pt x="223" y="2003"/>
                  </a:cubicBezTo>
                  <a:cubicBezTo>
                    <a:pt x="311" y="1679"/>
                    <a:pt x="439" y="1364"/>
                    <a:pt x="580" y="1078"/>
                  </a:cubicBezTo>
                  <a:cubicBezTo>
                    <a:pt x="580" y="1078"/>
                    <a:pt x="593" y="1051"/>
                    <a:pt x="613" y="1010"/>
                  </a:cubicBezTo>
                  <a:cubicBezTo>
                    <a:pt x="635" y="970"/>
                    <a:pt x="664" y="917"/>
                    <a:pt x="692" y="864"/>
                  </a:cubicBezTo>
                  <a:cubicBezTo>
                    <a:pt x="754" y="760"/>
                    <a:pt x="819" y="657"/>
                    <a:pt x="819" y="657"/>
                  </a:cubicBezTo>
                  <a:lnTo>
                    <a:pt x="870" y="583"/>
                  </a:lnTo>
                  <a:lnTo>
                    <a:pt x="870" y="584"/>
                  </a:lnTo>
                  <a:cubicBezTo>
                    <a:pt x="999" y="373"/>
                    <a:pt x="1127" y="182"/>
                    <a:pt x="1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36"/>
            <p:cNvSpPr/>
            <p:nvPr/>
          </p:nvSpPr>
          <p:spPr>
            <a:xfrm>
              <a:off x="3556875" y="2200200"/>
              <a:ext cx="61525" cy="70475"/>
            </a:xfrm>
            <a:custGeom>
              <a:avLst/>
              <a:gdLst/>
              <a:ahLst/>
              <a:cxnLst/>
              <a:rect l="l" t="t" r="r" b="b"/>
              <a:pathLst>
                <a:path w="2461" h="2819" extrusionOk="0">
                  <a:moveTo>
                    <a:pt x="0" y="1"/>
                  </a:moveTo>
                  <a:lnTo>
                    <a:pt x="0" y="1"/>
                  </a:lnTo>
                  <a:cubicBezTo>
                    <a:pt x="19" y="81"/>
                    <a:pt x="87" y="276"/>
                    <a:pt x="172" y="471"/>
                  </a:cubicBezTo>
                  <a:cubicBezTo>
                    <a:pt x="260" y="664"/>
                    <a:pt x="362" y="858"/>
                    <a:pt x="423" y="942"/>
                  </a:cubicBezTo>
                  <a:cubicBezTo>
                    <a:pt x="423" y="942"/>
                    <a:pt x="493" y="1047"/>
                    <a:pt x="570" y="1147"/>
                  </a:cubicBezTo>
                  <a:cubicBezTo>
                    <a:pt x="644" y="1248"/>
                    <a:pt x="724" y="1347"/>
                    <a:pt x="724" y="1347"/>
                  </a:cubicBezTo>
                  <a:cubicBezTo>
                    <a:pt x="862" y="1523"/>
                    <a:pt x="1016" y="1698"/>
                    <a:pt x="1176" y="1868"/>
                  </a:cubicBezTo>
                  <a:cubicBezTo>
                    <a:pt x="1418" y="2122"/>
                    <a:pt x="1673" y="2308"/>
                    <a:pt x="1942" y="2515"/>
                  </a:cubicBezTo>
                  <a:cubicBezTo>
                    <a:pt x="2245" y="2741"/>
                    <a:pt x="2262" y="2742"/>
                    <a:pt x="2460" y="2818"/>
                  </a:cubicBezTo>
                  <a:cubicBezTo>
                    <a:pt x="1907" y="2392"/>
                    <a:pt x="1309" y="1801"/>
                    <a:pt x="851" y="1215"/>
                  </a:cubicBezTo>
                  <a:cubicBezTo>
                    <a:pt x="851" y="1215"/>
                    <a:pt x="830" y="1187"/>
                    <a:pt x="797" y="1146"/>
                  </a:cubicBezTo>
                  <a:cubicBezTo>
                    <a:pt x="765" y="1103"/>
                    <a:pt x="723" y="1047"/>
                    <a:pt x="680" y="991"/>
                  </a:cubicBezTo>
                  <a:cubicBezTo>
                    <a:pt x="598" y="877"/>
                    <a:pt x="518" y="762"/>
                    <a:pt x="518" y="762"/>
                  </a:cubicBezTo>
                  <a:lnTo>
                    <a:pt x="461" y="673"/>
                  </a:lnTo>
                  <a:cubicBezTo>
                    <a:pt x="294" y="440"/>
                    <a:pt x="143" y="2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6"/>
            <p:cNvSpPr/>
            <p:nvPr/>
          </p:nvSpPr>
          <p:spPr>
            <a:xfrm>
              <a:off x="3616275" y="2209275"/>
              <a:ext cx="39350" cy="16125"/>
            </a:xfrm>
            <a:custGeom>
              <a:avLst/>
              <a:gdLst/>
              <a:ahLst/>
              <a:cxnLst/>
              <a:rect l="l" t="t" r="r" b="b"/>
              <a:pathLst>
                <a:path w="1574" h="645" extrusionOk="0">
                  <a:moveTo>
                    <a:pt x="1" y="1"/>
                  </a:moveTo>
                  <a:lnTo>
                    <a:pt x="1" y="1"/>
                  </a:lnTo>
                  <a:cubicBezTo>
                    <a:pt x="53" y="65"/>
                    <a:pt x="297" y="245"/>
                    <a:pt x="383" y="278"/>
                  </a:cubicBezTo>
                  <a:lnTo>
                    <a:pt x="590" y="359"/>
                  </a:lnTo>
                  <a:cubicBezTo>
                    <a:pt x="682" y="394"/>
                    <a:pt x="777" y="433"/>
                    <a:pt x="874" y="472"/>
                  </a:cubicBezTo>
                  <a:cubicBezTo>
                    <a:pt x="1017" y="530"/>
                    <a:pt x="1159" y="548"/>
                    <a:pt x="1302" y="597"/>
                  </a:cubicBezTo>
                  <a:cubicBezTo>
                    <a:pt x="1408" y="632"/>
                    <a:pt x="1446" y="645"/>
                    <a:pt x="1491" y="645"/>
                  </a:cubicBezTo>
                  <a:cubicBezTo>
                    <a:pt x="1514" y="645"/>
                    <a:pt x="1538" y="641"/>
                    <a:pt x="1573" y="637"/>
                  </a:cubicBezTo>
                  <a:cubicBezTo>
                    <a:pt x="1301" y="479"/>
                    <a:pt x="961" y="307"/>
                    <a:pt x="648" y="186"/>
                  </a:cubicBezTo>
                  <a:cubicBezTo>
                    <a:pt x="648" y="186"/>
                    <a:pt x="410" y="94"/>
                    <a:pt x="410" y="94"/>
                  </a:cubicBezTo>
                  <a:lnTo>
                    <a:pt x="365" y="77"/>
                  </a:lnTo>
                  <a:cubicBezTo>
                    <a:pt x="240" y="41"/>
                    <a:pt x="120" y="1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36"/>
            <p:cNvSpPr/>
            <p:nvPr/>
          </p:nvSpPr>
          <p:spPr>
            <a:xfrm>
              <a:off x="3585100" y="2100875"/>
              <a:ext cx="50650" cy="37750"/>
            </a:xfrm>
            <a:custGeom>
              <a:avLst/>
              <a:gdLst/>
              <a:ahLst/>
              <a:cxnLst/>
              <a:rect l="l" t="t" r="r" b="b"/>
              <a:pathLst>
                <a:path w="2026" h="1510" extrusionOk="0">
                  <a:moveTo>
                    <a:pt x="1749" y="1"/>
                  </a:moveTo>
                  <a:cubicBezTo>
                    <a:pt x="1723" y="1"/>
                    <a:pt x="1696" y="1"/>
                    <a:pt x="1669" y="3"/>
                  </a:cubicBezTo>
                  <a:cubicBezTo>
                    <a:pt x="1516" y="13"/>
                    <a:pt x="1358" y="44"/>
                    <a:pt x="1290" y="74"/>
                  </a:cubicBezTo>
                  <a:cubicBezTo>
                    <a:pt x="1290" y="74"/>
                    <a:pt x="1268" y="83"/>
                    <a:pt x="1237" y="96"/>
                  </a:cubicBezTo>
                  <a:cubicBezTo>
                    <a:pt x="1206" y="109"/>
                    <a:pt x="1164" y="126"/>
                    <a:pt x="1124" y="148"/>
                  </a:cubicBezTo>
                  <a:cubicBezTo>
                    <a:pt x="1041" y="187"/>
                    <a:pt x="964" y="234"/>
                    <a:pt x="964" y="234"/>
                  </a:cubicBezTo>
                  <a:cubicBezTo>
                    <a:pt x="822" y="314"/>
                    <a:pt x="686" y="415"/>
                    <a:pt x="558" y="525"/>
                  </a:cubicBezTo>
                  <a:cubicBezTo>
                    <a:pt x="369" y="694"/>
                    <a:pt x="249" y="893"/>
                    <a:pt x="130" y="1103"/>
                  </a:cubicBezTo>
                  <a:cubicBezTo>
                    <a:pt x="2" y="1341"/>
                    <a:pt x="10" y="1358"/>
                    <a:pt x="0" y="1509"/>
                  </a:cubicBezTo>
                  <a:cubicBezTo>
                    <a:pt x="107" y="1288"/>
                    <a:pt x="260" y="1066"/>
                    <a:pt x="445" y="871"/>
                  </a:cubicBezTo>
                  <a:cubicBezTo>
                    <a:pt x="628" y="674"/>
                    <a:pt x="849" y="512"/>
                    <a:pt x="1068" y="384"/>
                  </a:cubicBezTo>
                  <a:cubicBezTo>
                    <a:pt x="1068" y="384"/>
                    <a:pt x="1089" y="372"/>
                    <a:pt x="1120" y="353"/>
                  </a:cubicBezTo>
                  <a:cubicBezTo>
                    <a:pt x="1153" y="337"/>
                    <a:pt x="1196" y="315"/>
                    <a:pt x="1239" y="294"/>
                  </a:cubicBezTo>
                  <a:cubicBezTo>
                    <a:pt x="1283" y="272"/>
                    <a:pt x="1328" y="256"/>
                    <a:pt x="1360" y="242"/>
                  </a:cubicBezTo>
                  <a:cubicBezTo>
                    <a:pt x="1394" y="227"/>
                    <a:pt x="1417" y="219"/>
                    <a:pt x="1417" y="219"/>
                  </a:cubicBezTo>
                  <a:lnTo>
                    <a:pt x="1486" y="197"/>
                  </a:lnTo>
                  <a:cubicBezTo>
                    <a:pt x="1669" y="123"/>
                    <a:pt x="1845" y="67"/>
                    <a:pt x="2025" y="28"/>
                  </a:cubicBezTo>
                  <a:cubicBezTo>
                    <a:pt x="1979" y="15"/>
                    <a:pt x="1872" y="1"/>
                    <a:pt x="1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36"/>
            <p:cNvSpPr/>
            <p:nvPr/>
          </p:nvSpPr>
          <p:spPr>
            <a:xfrm>
              <a:off x="3506350" y="2085025"/>
              <a:ext cx="43425" cy="33650"/>
            </a:xfrm>
            <a:custGeom>
              <a:avLst/>
              <a:gdLst/>
              <a:ahLst/>
              <a:cxnLst/>
              <a:rect l="l" t="t" r="r" b="b"/>
              <a:pathLst>
                <a:path w="1737" h="1346" extrusionOk="0">
                  <a:moveTo>
                    <a:pt x="0" y="0"/>
                  </a:moveTo>
                  <a:cubicBezTo>
                    <a:pt x="28" y="97"/>
                    <a:pt x="245" y="430"/>
                    <a:pt x="339" y="509"/>
                  </a:cubicBezTo>
                  <a:cubicBezTo>
                    <a:pt x="339" y="509"/>
                    <a:pt x="393" y="560"/>
                    <a:pt x="449" y="608"/>
                  </a:cubicBezTo>
                  <a:lnTo>
                    <a:pt x="563" y="703"/>
                  </a:lnTo>
                  <a:cubicBezTo>
                    <a:pt x="663" y="787"/>
                    <a:pt x="771" y="871"/>
                    <a:pt x="883" y="952"/>
                  </a:cubicBezTo>
                  <a:cubicBezTo>
                    <a:pt x="1049" y="1072"/>
                    <a:pt x="1223" y="1142"/>
                    <a:pt x="1399" y="1235"/>
                  </a:cubicBezTo>
                  <a:cubicBezTo>
                    <a:pt x="1596" y="1335"/>
                    <a:pt x="1606" y="1335"/>
                    <a:pt x="1737" y="1345"/>
                  </a:cubicBezTo>
                  <a:cubicBezTo>
                    <a:pt x="1392" y="1122"/>
                    <a:pt x="1000" y="831"/>
                    <a:pt x="669" y="554"/>
                  </a:cubicBezTo>
                  <a:cubicBezTo>
                    <a:pt x="669" y="554"/>
                    <a:pt x="606" y="501"/>
                    <a:pt x="543" y="448"/>
                  </a:cubicBezTo>
                  <a:cubicBezTo>
                    <a:pt x="481" y="394"/>
                    <a:pt x="421" y="339"/>
                    <a:pt x="421" y="339"/>
                  </a:cubicBezTo>
                  <a:lnTo>
                    <a:pt x="377" y="296"/>
                  </a:lnTo>
                  <a:cubicBezTo>
                    <a:pt x="246" y="190"/>
                    <a:pt x="122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36"/>
            <p:cNvSpPr/>
            <p:nvPr/>
          </p:nvSpPr>
          <p:spPr>
            <a:xfrm>
              <a:off x="3434700" y="2094075"/>
              <a:ext cx="38625" cy="26500"/>
            </a:xfrm>
            <a:custGeom>
              <a:avLst/>
              <a:gdLst/>
              <a:ahLst/>
              <a:cxnLst/>
              <a:rect l="l" t="t" r="r" b="b"/>
              <a:pathLst>
                <a:path w="1545" h="1060" extrusionOk="0">
                  <a:moveTo>
                    <a:pt x="1" y="0"/>
                  </a:moveTo>
                  <a:lnTo>
                    <a:pt x="1" y="0"/>
                  </a:lnTo>
                  <a:cubicBezTo>
                    <a:pt x="62" y="170"/>
                    <a:pt x="165" y="347"/>
                    <a:pt x="301" y="504"/>
                  </a:cubicBezTo>
                  <a:cubicBezTo>
                    <a:pt x="436" y="662"/>
                    <a:pt x="606" y="794"/>
                    <a:pt x="783" y="887"/>
                  </a:cubicBezTo>
                  <a:cubicBezTo>
                    <a:pt x="783" y="887"/>
                    <a:pt x="800" y="897"/>
                    <a:pt x="825" y="910"/>
                  </a:cubicBezTo>
                  <a:cubicBezTo>
                    <a:pt x="851" y="922"/>
                    <a:pt x="885" y="937"/>
                    <a:pt x="919" y="953"/>
                  </a:cubicBezTo>
                  <a:cubicBezTo>
                    <a:pt x="989" y="982"/>
                    <a:pt x="1059" y="1009"/>
                    <a:pt x="1059" y="1009"/>
                  </a:cubicBezTo>
                  <a:lnTo>
                    <a:pt x="1113" y="1026"/>
                  </a:lnTo>
                  <a:cubicBezTo>
                    <a:pt x="1213" y="1050"/>
                    <a:pt x="1310" y="1060"/>
                    <a:pt x="1403" y="1060"/>
                  </a:cubicBezTo>
                  <a:cubicBezTo>
                    <a:pt x="1451" y="1060"/>
                    <a:pt x="1498" y="1057"/>
                    <a:pt x="1545" y="1052"/>
                  </a:cubicBezTo>
                  <a:cubicBezTo>
                    <a:pt x="1506" y="1028"/>
                    <a:pt x="1407" y="986"/>
                    <a:pt x="1311" y="939"/>
                  </a:cubicBezTo>
                  <a:cubicBezTo>
                    <a:pt x="1216" y="891"/>
                    <a:pt x="1123" y="840"/>
                    <a:pt x="1078" y="821"/>
                  </a:cubicBezTo>
                  <a:cubicBezTo>
                    <a:pt x="1078" y="821"/>
                    <a:pt x="1022" y="802"/>
                    <a:pt x="968" y="775"/>
                  </a:cubicBezTo>
                  <a:cubicBezTo>
                    <a:pt x="912" y="751"/>
                    <a:pt x="859" y="722"/>
                    <a:pt x="859" y="722"/>
                  </a:cubicBezTo>
                  <a:cubicBezTo>
                    <a:pt x="764" y="672"/>
                    <a:pt x="671" y="608"/>
                    <a:pt x="584" y="539"/>
                  </a:cubicBezTo>
                  <a:cubicBezTo>
                    <a:pt x="454" y="434"/>
                    <a:pt x="322" y="350"/>
                    <a:pt x="214" y="221"/>
                  </a:cubicBezTo>
                  <a:cubicBezTo>
                    <a:pt x="97" y="74"/>
                    <a:pt x="98" y="6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36"/>
            <p:cNvSpPr/>
            <p:nvPr/>
          </p:nvSpPr>
          <p:spPr>
            <a:xfrm>
              <a:off x="3481750" y="2133825"/>
              <a:ext cx="19250" cy="92300"/>
            </a:xfrm>
            <a:custGeom>
              <a:avLst/>
              <a:gdLst/>
              <a:ahLst/>
              <a:cxnLst/>
              <a:rect l="l" t="t" r="r" b="b"/>
              <a:pathLst>
                <a:path w="770" h="369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81"/>
                    <a:pt x="99" y="273"/>
                    <a:pt x="165" y="473"/>
                  </a:cubicBezTo>
                  <a:cubicBezTo>
                    <a:pt x="228" y="684"/>
                    <a:pt x="290" y="885"/>
                    <a:pt x="317" y="974"/>
                  </a:cubicBezTo>
                  <a:cubicBezTo>
                    <a:pt x="317" y="974"/>
                    <a:pt x="327" y="1003"/>
                    <a:pt x="342" y="1048"/>
                  </a:cubicBezTo>
                  <a:cubicBezTo>
                    <a:pt x="357" y="1091"/>
                    <a:pt x="376" y="1149"/>
                    <a:pt x="392" y="1209"/>
                  </a:cubicBezTo>
                  <a:cubicBezTo>
                    <a:pt x="427" y="1326"/>
                    <a:pt x="456" y="1446"/>
                    <a:pt x="456" y="1446"/>
                  </a:cubicBezTo>
                  <a:cubicBezTo>
                    <a:pt x="509" y="1657"/>
                    <a:pt x="544" y="1882"/>
                    <a:pt x="568" y="2109"/>
                  </a:cubicBezTo>
                  <a:cubicBezTo>
                    <a:pt x="602" y="2448"/>
                    <a:pt x="639" y="2756"/>
                    <a:pt x="619" y="3092"/>
                  </a:cubicBezTo>
                  <a:cubicBezTo>
                    <a:pt x="591" y="3465"/>
                    <a:pt x="581" y="3477"/>
                    <a:pt x="595" y="3691"/>
                  </a:cubicBezTo>
                  <a:cubicBezTo>
                    <a:pt x="689" y="3352"/>
                    <a:pt x="750" y="2963"/>
                    <a:pt x="758" y="2561"/>
                  </a:cubicBezTo>
                  <a:cubicBezTo>
                    <a:pt x="769" y="2161"/>
                    <a:pt x="718" y="1753"/>
                    <a:pt x="627" y="1380"/>
                  </a:cubicBezTo>
                  <a:cubicBezTo>
                    <a:pt x="627" y="1380"/>
                    <a:pt x="619" y="1344"/>
                    <a:pt x="605" y="1291"/>
                  </a:cubicBezTo>
                  <a:cubicBezTo>
                    <a:pt x="591" y="1239"/>
                    <a:pt x="570" y="1169"/>
                    <a:pt x="551" y="1100"/>
                  </a:cubicBezTo>
                  <a:cubicBezTo>
                    <a:pt x="529" y="1029"/>
                    <a:pt x="504" y="961"/>
                    <a:pt x="488" y="909"/>
                  </a:cubicBezTo>
                  <a:cubicBezTo>
                    <a:pt x="471" y="857"/>
                    <a:pt x="458" y="824"/>
                    <a:pt x="458" y="824"/>
                  </a:cubicBezTo>
                  <a:lnTo>
                    <a:pt x="419" y="722"/>
                  </a:lnTo>
                  <a:cubicBezTo>
                    <a:pt x="299" y="450"/>
                    <a:pt x="156" y="21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36"/>
            <p:cNvSpPr/>
            <p:nvPr/>
          </p:nvSpPr>
          <p:spPr>
            <a:xfrm>
              <a:off x="3501525" y="2124400"/>
              <a:ext cx="24950" cy="37725"/>
            </a:xfrm>
            <a:custGeom>
              <a:avLst/>
              <a:gdLst/>
              <a:ahLst/>
              <a:cxnLst/>
              <a:rect l="l" t="t" r="r" b="b"/>
              <a:pathLst>
                <a:path w="998" h="1509" extrusionOk="0">
                  <a:moveTo>
                    <a:pt x="1" y="1"/>
                  </a:moveTo>
                  <a:cubicBezTo>
                    <a:pt x="84" y="327"/>
                    <a:pt x="256" y="710"/>
                    <a:pt x="478" y="1003"/>
                  </a:cubicBezTo>
                  <a:cubicBezTo>
                    <a:pt x="478" y="1003"/>
                    <a:pt x="520" y="1058"/>
                    <a:pt x="562" y="1113"/>
                  </a:cubicBezTo>
                  <a:lnTo>
                    <a:pt x="650" y="1220"/>
                  </a:lnTo>
                  <a:lnTo>
                    <a:pt x="683" y="1260"/>
                  </a:lnTo>
                  <a:lnTo>
                    <a:pt x="682" y="1260"/>
                  </a:lnTo>
                  <a:cubicBezTo>
                    <a:pt x="784" y="1360"/>
                    <a:pt x="891" y="1439"/>
                    <a:pt x="998" y="1509"/>
                  </a:cubicBezTo>
                  <a:cubicBezTo>
                    <a:pt x="969" y="1427"/>
                    <a:pt x="817" y="1146"/>
                    <a:pt x="761" y="1071"/>
                  </a:cubicBezTo>
                  <a:cubicBezTo>
                    <a:pt x="761" y="1071"/>
                    <a:pt x="723" y="1026"/>
                    <a:pt x="689" y="979"/>
                  </a:cubicBezTo>
                  <a:cubicBezTo>
                    <a:pt x="653" y="933"/>
                    <a:pt x="618" y="886"/>
                    <a:pt x="618" y="886"/>
                  </a:cubicBezTo>
                  <a:cubicBezTo>
                    <a:pt x="556" y="803"/>
                    <a:pt x="496" y="713"/>
                    <a:pt x="439" y="621"/>
                  </a:cubicBezTo>
                  <a:cubicBezTo>
                    <a:pt x="354" y="484"/>
                    <a:pt x="253" y="373"/>
                    <a:pt x="175" y="233"/>
                  </a:cubicBezTo>
                  <a:cubicBezTo>
                    <a:pt x="89" y="76"/>
                    <a:pt x="87" y="7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36"/>
            <p:cNvSpPr/>
            <p:nvPr/>
          </p:nvSpPr>
          <p:spPr>
            <a:xfrm>
              <a:off x="3394850" y="2009300"/>
              <a:ext cx="129800" cy="77125"/>
            </a:xfrm>
            <a:custGeom>
              <a:avLst/>
              <a:gdLst/>
              <a:ahLst/>
              <a:cxnLst/>
              <a:rect l="l" t="t" r="r" b="b"/>
              <a:pathLst>
                <a:path w="5192" h="3085" extrusionOk="0">
                  <a:moveTo>
                    <a:pt x="1" y="0"/>
                  </a:moveTo>
                  <a:lnTo>
                    <a:pt x="1" y="0"/>
                  </a:lnTo>
                  <a:cubicBezTo>
                    <a:pt x="526" y="194"/>
                    <a:pt x="1096" y="438"/>
                    <a:pt x="1658" y="722"/>
                  </a:cubicBezTo>
                  <a:cubicBezTo>
                    <a:pt x="2220" y="1002"/>
                    <a:pt x="2770" y="1327"/>
                    <a:pt x="3273" y="1655"/>
                  </a:cubicBezTo>
                  <a:cubicBezTo>
                    <a:pt x="3273" y="1655"/>
                    <a:pt x="3321" y="1686"/>
                    <a:pt x="3392" y="1733"/>
                  </a:cubicBezTo>
                  <a:cubicBezTo>
                    <a:pt x="3462" y="1781"/>
                    <a:pt x="3556" y="1845"/>
                    <a:pt x="3650" y="1909"/>
                  </a:cubicBezTo>
                  <a:cubicBezTo>
                    <a:pt x="3742" y="1976"/>
                    <a:pt x="3834" y="2042"/>
                    <a:pt x="3903" y="2093"/>
                  </a:cubicBezTo>
                  <a:cubicBezTo>
                    <a:pt x="3973" y="2141"/>
                    <a:pt x="4018" y="2177"/>
                    <a:pt x="4018" y="2177"/>
                  </a:cubicBezTo>
                  <a:lnTo>
                    <a:pt x="4152" y="2281"/>
                  </a:lnTo>
                  <a:cubicBezTo>
                    <a:pt x="4527" y="2555"/>
                    <a:pt x="4867" y="2817"/>
                    <a:pt x="5191" y="3084"/>
                  </a:cubicBezTo>
                  <a:cubicBezTo>
                    <a:pt x="5111" y="2984"/>
                    <a:pt x="4890" y="2738"/>
                    <a:pt x="4646" y="2501"/>
                  </a:cubicBezTo>
                  <a:cubicBezTo>
                    <a:pt x="4401" y="2266"/>
                    <a:pt x="4137" y="2036"/>
                    <a:pt x="4003" y="1940"/>
                  </a:cubicBezTo>
                  <a:cubicBezTo>
                    <a:pt x="4003" y="1940"/>
                    <a:pt x="3962" y="1910"/>
                    <a:pt x="3901" y="1866"/>
                  </a:cubicBezTo>
                  <a:cubicBezTo>
                    <a:pt x="3841" y="1821"/>
                    <a:pt x="3759" y="1762"/>
                    <a:pt x="3675" y="1706"/>
                  </a:cubicBezTo>
                  <a:cubicBezTo>
                    <a:pt x="3511" y="1590"/>
                    <a:pt x="3341" y="1482"/>
                    <a:pt x="3341" y="1482"/>
                  </a:cubicBezTo>
                  <a:cubicBezTo>
                    <a:pt x="3042" y="1284"/>
                    <a:pt x="2720" y="1095"/>
                    <a:pt x="2393" y="914"/>
                  </a:cubicBezTo>
                  <a:cubicBezTo>
                    <a:pt x="1901" y="647"/>
                    <a:pt x="1430" y="464"/>
                    <a:pt x="923" y="268"/>
                  </a:cubicBezTo>
                  <a:cubicBezTo>
                    <a:pt x="357" y="55"/>
                    <a:pt x="331" y="5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36"/>
            <p:cNvSpPr/>
            <p:nvPr/>
          </p:nvSpPr>
          <p:spPr>
            <a:xfrm>
              <a:off x="3383175" y="1973700"/>
              <a:ext cx="66975" cy="30225"/>
            </a:xfrm>
            <a:custGeom>
              <a:avLst/>
              <a:gdLst/>
              <a:ahLst/>
              <a:cxnLst/>
              <a:rect l="l" t="t" r="r" b="b"/>
              <a:pathLst>
                <a:path w="2679" h="1209" extrusionOk="0">
                  <a:moveTo>
                    <a:pt x="526" y="0"/>
                  </a:moveTo>
                  <a:cubicBezTo>
                    <a:pt x="340" y="0"/>
                    <a:pt x="166" y="24"/>
                    <a:pt x="1" y="62"/>
                  </a:cubicBezTo>
                  <a:cubicBezTo>
                    <a:pt x="67" y="77"/>
                    <a:pt x="231" y="92"/>
                    <a:pt x="394" y="121"/>
                  </a:cubicBezTo>
                  <a:cubicBezTo>
                    <a:pt x="558" y="153"/>
                    <a:pt x="720" y="192"/>
                    <a:pt x="797" y="208"/>
                  </a:cubicBezTo>
                  <a:cubicBezTo>
                    <a:pt x="797" y="208"/>
                    <a:pt x="820" y="212"/>
                    <a:pt x="856" y="219"/>
                  </a:cubicBezTo>
                  <a:cubicBezTo>
                    <a:pt x="892" y="224"/>
                    <a:pt x="938" y="234"/>
                    <a:pt x="985" y="247"/>
                  </a:cubicBezTo>
                  <a:cubicBezTo>
                    <a:pt x="1078" y="267"/>
                    <a:pt x="1170" y="298"/>
                    <a:pt x="1170" y="298"/>
                  </a:cubicBezTo>
                  <a:cubicBezTo>
                    <a:pt x="1334" y="346"/>
                    <a:pt x="1497" y="417"/>
                    <a:pt x="1656" y="499"/>
                  </a:cubicBezTo>
                  <a:cubicBezTo>
                    <a:pt x="1891" y="623"/>
                    <a:pt x="2110" y="733"/>
                    <a:pt x="2312" y="905"/>
                  </a:cubicBezTo>
                  <a:cubicBezTo>
                    <a:pt x="2532" y="1102"/>
                    <a:pt x="2532" y="1114"/>
                    <a:pt x="2678" y="1208"/>
                  </a:cubicBezTo>
                  <a:cubicBezTo>
                    <a:pt x="2525" y="973"/>
                    <a:pt x="2311" y="740"/>
                    <a:pt x="2054" y="547"/>
                  </a:cubicBezTo>
                  <a:cubicBezTo>
                    <a:pt x="1799" y="353"/>
                    <a:pt x="1501" y="208"/>
                    <a:pt x="1207" y="117"/>
                  </a:cubicBezTo>
                  <a:cubicBezTo>
                    <a:pt x="1207" y="117"/>
                    <a:pt x="1178" y="109"/>
                    <a:pt x="1136" y="96"/>
                  </a:cubicBezTo>
                  <a:cubicBezTo>
                    <a:pt x="1094" y="86"/>
                    <a:pt x="1037" y="72"/>
                    <a:pt x="981" y="58"/>
                  </a:cubicBezTo>
                  <a:cubicBezTo>
                    <a:pt x="924" y="45"/>
                    <a:pt x="866" y="36"/>
                    <a:pt x="824" y="27"/>
                  </a:cubicBezTo>
                  <a:cubicBezTo>
                    <a:pt x="780" y="19"/>
                    <a:pt x="751" y="15"/>
                    <a:pt x="751" y="15"/>
                  </a:cubicBezTo>
                  <a:lnTo>
                    <a:pt x="665" y="5"/>
                  </a:lnTo>
                  <a:cubicBezTo>
                    <a:pt x="618" y="2"/>
                    <a:pt x="571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6"/>
            <p:cNvSpPr/>
            <p:nvPr/>
          </p:nvSpPr>
          <p:spPr>
            <a:xfrm>
              <a:off x="3551000" y="1996925"/>
              <a:ext cx="35725" cy="36375"/>
            </a:xfrm>
            <a:custGeom>
              <a:avLst/>
              <a:gdLst/>
              <a:ahLst/>
              <a:cxnLst/>
              <a:rect l="l" t="t" r="r" b="b"/>
              <a:pathLst>
                <a:path w="1429" h="1455" extrusionOk="0">
                  <a:moveTo>
                    <a:pt x="1267" y="1"/>
                  </a:moveTo>
                  <a:cubicBezTo>
                    <a:pt x="1226" y="1"/>
                    <a:pt x="1181" y="3"/>
                    <a:pt x="1135" y="9"/>
                  </a:cubicBezTo>
                  <a:cubicBezTo>
                    <a:pt x="1009" y="26"/>
                    <a:pt x="882" y="66"/>
                    <a:pt x="829" y="98"/>
                  </a:cubicBezTo>
                  <a:cubicBezTo>
                    <a:pt x="829" y="98"/>
                    <a:pt x="829" y="98"/>
                    <a:pt x="829" y="98"/>
                  </a:cubicBezTo>
                  <a:cubicBezTo>
                    <a:pt x="819" y="98"/>
                    <a:pt x="576" y="263"/>
                    <a:pt x="582" y="269"/>
                  </a:cubicBezTo>
                  <a:cubicBezTo>
                    <a:pt x="476" y="353"/>
                    <a:pt x="381" y="454"/>
                    <a:pt x="295" y="563"/>
                  </a:cubicBezTo>
                  <a:cubicBezTo>
                    <a:pt x="166" y="730"/>
                    <a:pt x="108" y="915"/>
                    <a:pt x="55" y="1105"/>
                  </a:cubicBezTo>
                  <a:cubicBezTo>
                    <a:pt x="1" y="1319"/>
                    <a:pt x="12" y="1333"/>
                    <a:pt x="47" y="1454"/>
                  </a:cubicBezTo>
                  <a:cubicBezTo>
                    <a:pt x="86" y="1260"/>
                    <a:pt x="168" y="1058"/>
                    <a:pt x="284" y="875"/>
                  </a:cubicBezTo>
                  <a:cubicBezTo>
                    <a:pt x="397" y="691"/>
                    <a:pt x="550" y="532"/>
                    <a:pt x="707" y="402"/>
                  </a:cubicBezTo>
                  <a:cubicBezTo>
                    <a:pt x="707" y="402"/>
                    <a:pt x="722" y="390"/>
                    <a:pt x="745" y="372"/>
                  </a:cubicBezTo>
                  <a:cubicBezTo>
                    <a:pt x="767" y="356"/>
                    <a:pt x="800" y="333"/>
                    <a:pt x="831" y="310"/>
                  </a:cubicBezTo>
                  <a:cubicBezTo>
                    <a:pt x="862" y="289"/>
                    <a:pt x="897" y="270"/>
                    <a:pt x="921" y="255"/>
                  </a:cubicBezTo>
                  <a:cubicBezTo>
                    <a:pt x="946" y="240"/>
                    <a:pt x="963" y="231"/>
                    <a:pt x="963" y="231"/>
                  </a:cubicBezTo>
                  <a:lnTo>
                    <a:pt x="1015" y="207"/>
                  </a:lnTo>
                  <a:cubicBezTo>
                    <a:pt x="1152" y="128"/>
                    <a:pt x="1286" y="64"/>
                    <a:pt x="1429" y="15"/>
                  </a:cubicBezTo>
                  <a:cubicBezTo>
                    <a:pt x="1399" y="8"/>
                    <a:pt x="134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6"/>
            <p:cNvSpPr/>
            <p:nvPr/>
          </p:nvSpPr>
          <p:spPr>
            <a:xfrm>
              <a:off x="3549975" y="1968550"/>
              <a:ext cx="58350" cy="15700"/>
            </a:xfrm>
            <a:custGeom>
              <a:avLst/>
              <a:gdLst/>
              <a:ahLst/>
              <a:cxnLst/>
              <a:rect l="l" t="t" r="r" b="b"/>
              <a:pathLst>
                <a:path w="2334" h="628" extrusionOk="0">
                  <a:moveTo>
                    <a:pt x="819" y="0"/>
                  </a:moveTo>
                  <a:cubicBezTo>
                    <a:pt x="670" y="0"/>
                    <a:pt x="526" y="18"/>
                    <a:pt x="378" y="34"/>
                  </a:cubicBezTo>
                  <a:cubicBezTo>
                    <a:pt x="132" y="64"/>
                    <a:pt x="123" y="74"/>
                    <a:pt x="1" y="147"/>
                  </a:cubicBezTo>
                  <a:cubicBezTo>
                    <a:pt x="109" y="136"/>
                    <a:pt x="221" y="130"/>
                    <a:pt x="337" y="130"/>
                  </a:cubicBezTo>
                  <a:cubicBezTo>
                    <a:pt x="705" y="130"/>
                    <a:pt x="1100" y="185"/>
                    <a:pt x="1446" y="287"/>
                  </a:cubicBezTo>
                  <a:cubicBezTo>
                    <a:pt x="1446" y="287"/>
                    <a:pt x="1468" y="294"/>
                    <a:pt x="1500" y="302"/>
                  </a:cubicBezTo>
                  <a:cubicBezTo>
                    <a:pt x="1532" y="313"/>
                    <a:pt x="1575" y="327"/>
                    <a:pt x="1617" y="341"/>
                  </a:cubicBezTo>
                  <a:cubicBezTo>
                    <a:pt x="1701" y="372"/>
                    <a:pt x="1785" y="404"/>
                    <a:pt x="1785" y="404"/>
                  </a:cubicBezTo>
                  <a:lnTo>
                    <a:pt x="1846" y="432"/>
                  </a:lnTo>
                  <a:cubicBezTo>
                    <a:pt x="2019" y="495"/>
                    <a:pt x="2178" y="558"/>
                    <a:pt x="2334" y="628"/>
                  </a:cubicBezTo>
                  <a:cubicBezTo>
                    <a:pt x="2302" y="584"/>
                    <a:pt x="2206" y="486"/>
                    <a:pt x="2096" y="400"/>
                  </a:cubicBezTo>
                  <a:cubicBezTo>
                    <a:pt x="1985" y="314"/>
                    <a:pt x="1860" y="238"/>
                    <a:pt x="1797" y="214"/>
                  </a:cubicBezTo>
                  <a:cubicBezTo>
                    <a:pt x="1797" y="214"/>
                    <a:pt x="1720" y="181"/>
                    <a:pt x="1640" y="158"/>
                  </a:cubicBezTo>
                  <a:cubicBezTo>
                    <a:pt x="1562" y="129"/>
                    <a:pt x="1482" y="109"/>
                    <a:pt x="1482" y="109"/>
                  </a:cubicBezTo>
                  <a:cubicBezTo>
                    <a:pt x="1339" y="67"/>
                    <a:pt x="1189" y="36"/>
                    <a:pt x="1036" y="15"/>
                  </a:cubicBezTo>
                  <a:cubicBezTo>
                    <a:pt x="962" y="4"/>
                    <a:pt x="890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6"/>
            <p:cNvSpPr/>
            <p:nvPr/>
          </p:nvSpPr>
          <p:spPr>
            <a:xfrm>
              <a:off x="3616475" y="1996000"/>
              <a:ext cx="23075" cy="80550"/>
            </a:xfrm>
            <a:custGeom>
              <a:avLst/>
              <a:gdLst/>
              <a:ahLst/>
              <a:cxnLst/>
              <a:rect l="l" t="t" r="r" b="b"/>
              <a:pathLst>
                <a:path w="923" h="3222" extrusionOk="0">
                  <a:moveTo>
                    <a:pt x="471" y="0"/>
                  </a:moveTo>
                  <a:lnTo>
                    <a:pt x="471" y="0"/>
                  </a:lnTo>
                  <a:cubicBezTo>
                    <a:pt x="493" y="75"/>
                    <a:pt x="562" y="253"/>
                    <a:pt x="606" y="439"/>
                  </a:cubicBezTo>
                  <a:cubicBezTo>
                    <a:pt x="654" y="626"/>
                    <a:pt x="679" y="818"/>
                    <a:pt x="693" y="906"/>
                  </a:cubicBezTo>
                  <a:cubicBezTo>
                    <a:pt x="693" y="906"/>
                    <a:pt x="714" y="1016"/>
                    <a:pt x="724" y="1126"/>
                  </a:cubicBezTo>
                  <a:cubicBezTo>
                    <a:pt x="735" y="1236"/>
                    <a:pt x="735" y="1348"/>
                    <a:pt x="735" y="1348"/>
                  </a:cubicBezTo>
                  <a:cubicBezTo>
                    <a:pt x="734" y="1546"/>
                    <a:pt x="709" y="1750"/>
                    <a:pt x="656" y="1949"/>
                  </a:cubicBezTo>
                  <a:cubicBezTo>
                    <a:pt x="576" y="2244"/>
                    <a:pt x="486" y="2515"/>
                    <a:pt x="316" y="2772"/>
                  </a:cubicBezTo>
                  <a:cubicBezTo>
                    <a:pt x="221" y="2913"/>
                    <a:pt x="161" y="2978"/>
                    <a:pt x="122" y="3037"/>
                  </a:cubicBezTo>
                  <a:cubicBezTo>
                    <a:pt x="78" y="3092"/>
                    <a:pt x="54" y="3137"/>
                    <a:pt x="1" y="3222"/>
                  </a:cubicBezTo>
                  <a:cubicBezTo>
                    <a:pt x="256" y="3022"/>
                    <a:pt x="500" y="2739"/>
                    <a:pt x="666" y="2403"/>
                  </a:cubicBezTo>
                  <a:cubicBezTo>
                    <a:pt x="834" y="2070"/>
                    <a:pt x="923" y="1686"/>
                    <a:pt x="916" y="1325"/>
                  </a:cubicBezTo>
                  <a:cubicBezTo>
                    <a:pt x="916" y="1325"/>
                    <a:pt x="916" y="1189"/>
                    <a:pt x="899" y="1054"/>
                  </a:cubicBezTo>
                  <a:cubicBezTo>
                    <a:pt x="883" y="918"/>
                    <a:pt x="854" y="785"/>
                    <a:pt x="854" y="785"/>
                  </a:cubicBezTo>
                  <a:lnTo>
                    <a:pt x="831" y="686"/>
                  </a:lnTo>
                  <a:cubicBezTo>
                    <a:pt x="748" y="420"/>
                    <a:pt x="620" y="194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6"/>
            <p:cNvSpPr/>
            <p:nvPr/>
          </p:nvSpPr>
          <p:spPr>
            <a:xfrm>
              <a:off x="3324900" y="1936750"/>
              <a:ext cx="64950" cy="23825"/>
            </a:xfrm>
            <a:custGeom>
              <a:avLst/>
              <a:gdLst/>
              <a:ahLst/>
              <a:cxnLst/>
              <a:rect l="l" t="t" r="r" b="b"/>
              <a:pathLst>
                <a:path w="2598" h="953" extrusionOk="0">
                  <a:moveTo>
                    <a:pt x="2598" y="0"/>
                  </a:moveTo>
                  <a:lnTo>
                    <a:pt x="2598" y="0"/>
                  </a:lnTo>
                  <a:cubicBezTo>
                    <a:pt x="2536" y="111"/>
                    <a:pt x="2414" y="181"/>
                    <a:pt x="2285" y="210"/>
                  </a:cubicBezTo>
                  <a:cubicBezTo>
                    <a:pt x="2217" y="226"/>
                    <a:pt x="2144" y="231"/>
                    <a:pt x="2069" y="231"/>
                  </a:cubicBezTo>
                  <a:cubicBezTo>
                    <a:pt x="2003" y="231"/>
                    <a:pt x="1934" y="227"/>
                    <a:pt x="1865" y="224"/>
                  </a:cubicBezTo>
                  <a:cubicBezTo>
                    <a:pt x="1822" y="222"/>
                    <a:pt x="1778" y="220"/>
                    <a:pt x="1735" y="220"/>
                  </a:cubicBezTo>
                  <a:cubicBezTo>
                    <a:pt x="1473" y="220"/>
                    <a:pt x="1208" y="262"/>
                    <a:pt x="969" y="341"/>
                  </a:cubicBezTo>
                  <a:cubicBezTo>
                    <a:pt x="969" y="341"/>
                    <a:pt x="863" y="374"/>
                    <a:pt x="761" y="416"/>
                  </a:cubicBezTo>
                  <a:cubicBezTo>
                    <a:pt x="658" y="457"/>
                    <a:pt x="559" y="507"/>
                    <a:pt x="559" y="507"/>
                  </a:cubicBezTo>
                  <a:lnTo>
                    <a:pt x="485" y="545"/>
                  </a:lnTo>
                  <a:cubicBezTo>
                    <a:pt x="291" y="663"/>
                    <a:pt x="134" y="804"/>
                    <a:pt x="1" y="953"/>
                  </a:cubicBezTo>
                  <a:cubicBezTo>
                    <a:pt x="60" y="929"/>
                    <a:pt x="197" y="852"/>
                    <a:pt x="341" y="789"/>
                  </a:cubicBezTo>
                  <a:cubicBezTo>
                    <a:pt x="485" y="725"/>
                    <a:pt x="634" y="672"/>
                    <a:pt x="702" y="640"/>
                  </a:cubicBezTo>
                  <a:cubicBezTo>
                    <a:pt x="702" y="640"/>
                    <a:pt x="785" y="602"/>
                    <a:pt x="869" y="569"/>
                  </a:cubicBezTo>
                  <a:cubicBezTo>
                    <a:pt x="954" y="536"/>
                    <a:pt x="1041" y="509"/>
                    <a:pt x="1041" y="509"/>
                  </a:cubicBezTo>
                  <a:cubicBezTo>
                    <a:pt x="1195" y="461"/>
                    <a:pt x="1360" y="425"/>
                    <a:pt x="1528" y="406"/>
                  </a:cubicBezTo>
                  <a:cubicBezTo>
                    <a:pt x="1654" y="392"/>
                    <a:pt x="1771" y="376"/>
                    <a:pt x="1894" y="368"/>
                  </a:cubicBezTo>
                  <a:cubicBezTo>
                    <a:pt x="2017" y="358"/>
                    <a:pt x="2145" y="347"/>
                    <a:pt x="2276" y="312"/>
                  </a:cubicBezTo>
                  <a:cubicBezTo>
                    <a:pt x="2421" y="268"/>
                    <a:pt x="2484" y="214"/>
                    <a:pt x="2526" y="170"/>
                  </a:cubicBezTo>
                  <a:cubicBezTo>
                    <a:pt x="2567" y="123"/>
                    <a:pt x="2589" y="79"/>
                    <a:pt x="2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6"/>
            <p:cNvSpPr/>
            <p:nvPr/>
          </p:nvSpPr>
          <p:spPr>
            <a:xfrm>
              <a:off x="3353725" y="1936750"/>
              <a:ext cx="49175" cy="27375"/>
            </a:xfrm>
            <a:custGeom>
              <a:avLst/>
              <a:gdLst/>
              <a:ahLst/>
              <a:cxnLst/>
              <a:rect l="l" t="t" r="r" b="b"/>
              <a:pathLst>
                <a:path w="1967" h="1095" extrusionOk="0">
                  <a:moveTo>
                    <a:pt x="1954" y="0"/>
                  </a:moveTo>
                  <a:cubicBezTo>
                    <a:pt x="1888" y="210"/>
                    <a:pt x="1741" y="403"/>
                    <a:pt x="1552" y="546"/>
                  </a:cubicBezTo>
                  <a:cubicBezTo>
                    <a:pt x="1364" y="691"/>
                    <a:pt x="1140" y="785"/>
                    <a:pt x="918" y="845"/>
                  </a:cubicBezTo>
                  <a:cubicBezTo>
                    <a:pt x="918" y="845"/>
                    <a:pt x="835" y="869"/>
                    <a:pt x="748" y="886"/>
                  </a:cubicBezTo>
                  <a:cubicBezTo>
                    <a:pt x="663" y="903"/>
                    <a:pt x="575" y="916"/>
                    <a:pt x="575" y="916"/>
                  </a:cubicBezTo>
                  <a:lnTo>
                    <a:pt x="511" y="925"/>
                  </a:lnTo>
                  <a:lnTo>
                    <a:pt x="510" y="925"/>
                  </a:lnTo>
                  <a:cubicBezTo>
                    <a:pt x="332" y="960"/>
                    <a:pt x="165" y="994"/>
                    <a:pt x="0" y="1032"/>
                  </a:cubicBezTo>
                  <a:cubicBezTo>
                    <a:pt x="81" y="1060"/>
                    <a:pt x="365" y="1095"/>
                    <a:pt x="546" y="1095"/>
                  </a:cubicBezTo>
                  <a:cubicBezTo>
                    <a:pt x="594" y="1095"/>
                    <a:pt x="634" y="1092"/>
                    <a:pt x="662" y="1087"/>
                  </a:cubicBezTo>
                  <a:cubicBezTo>
                    <a:pt x="662" y="1087"/>
                    <a:pt x="742" y="1074"/>
                    <a:pt x="822" y="1057"/>
                  </a:cubicBezTo>
                  <a:cubicBezTo>
                    <a:pt x="902" y="1039"/>
                    <a:pt x="981" y="1017"/>
                    <a:pt x="981" y="1017"/>
                  </a:cubicBezTo>
                  <a:cubicBezTo>
                    <a:pt x="1122" y="977"/>
                    <a:pt x="1268" y="924"/>
                    <a:pt x="1403" y="847"/>
                  </a:cubicBezTo>
                  <a:cubicBezTo>
                    <a:pt x="1606" y="732"/>
                    <a:pt x="1745" y="565"/>
                    <a:pt x="1862" y="376"/>
                  </a:cubicBezTo>
                  <a:cubicBezTo>
                    <a:pt x="1927" y="269"/>
                    <a:pt x="1946" y="206"/>
                    <a:pt x="1957" y="157"/>
                  </a:cubicBezTo>
                  <a:cubicBezTo>
                    <a:pt x="1966" y="107"/>
                    <a:pt x="1965" y="68"/>
                    <a:pt x="19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6"/>
            <p:cNvSpPr/>
            <p:nvPr/>
          </p:nvSpPr>
          <p:spPr>
            <a:xfrm>
              <a:off x="3188825" y="1957625"/>
              <a:ext cx="113525" cy="38050"/>
            </a:xfrm>
            <a:custGeom>
              <a:avLst/>
              <a:gdLst/>
              <a:ahLst/>
              <a:cxnLst/>
              <a:rect l="l" t="t" r="r" b="b"/>
              <a:pathLst>
                <a:path w="4541" h="1522" extrusionOk="0">
                  <a:moveTo>
                    <a:pt x="1013" y="0"/>
                  </a:moveTo>
                  <a:cubicBezTo>
                    <a:pt x="932" y="0"/>
                    <a:pt x="851" y="1"/>
                    <a:pt x="769" y="3"/>
                  </a:cubicBezTo>
                  <a:cubicBezTo>
                    <a:pt x="277" y="23"/>
                    <a:pt x="259" y="43"/>
                    <a:pt x="0" y="124"/>
                  </a:cubicBezTo>
                  <a:cubicBezTo>
                    <a:pt x="182" y="106"/>
                    <a:pt x="372" y="96"/>
                    <a:pt x="567" y="96"/>
                  </a:cubicBezTo>
                  <a:cubicBezTo>
                    <a:pt x="855" y="96"/>
                    <a:pt x="1153" y="117"/>
                    <a:pt x="1450" y="161"/>
                  </a:cubicBezTo>
                  <a:cubicBezTo>
                    <a:pt x="1950" y="230"/>
                    <a:pt x="2443" y="377"/>
                    <a:pt x="2888" y="556"/>
                  </a:cubicBezTo>
                  <a:cubicBezTo>
                    <a:pt x="2888" y="556"/>
                    <a:pt x="2932" y="571"/>
                    <a:pt x="2994" y="598"/>
                  </a:cubicBezTo>
                  <a:cubicBezTo>
                    <a:pt x="3056" y="627"/>
                    <a:pt x="3139" y="665"/>
                    <a:pt x="3221" y="703"/>
                  </a:cubicBezTo>
                  <a:cubicBezTo>
                    <a:pt x="3304" y="742"/>
                    <a:pt x="3384" y="786"/>
                    <a:pt x="3444" y="817"/>
                  </a:cubicBezTo>
                  <a:cubicBezTo>
                    <a:pt x="3505" y="849"/>
                    <a:pt x="3544" y="872"/>
                    <a:pt x="3544" y="872"/>
                  </a:cubicBezTo>
                  <a:lnTo>
                    <a:pt x="3660" y="943"/>
                  </a:lnTo>
                  <a:cubicBezTo>
                    <a:pt x="3985" y="1124"/>
                    <a:pt x="4273" y="1315"/>
                    <a:pt x="4541" y="1521"/>
                  </a:cubicBezTo>
                  <a:cubicBezTo>
                    <a:pt x="4509" y="1480"/>
                    <a:pt x="4448" y="1411"/>
                    <a:pt x="4370" y="1327"/>
                  </a:cubicBezTo>
                  <a:cubicBezTo>
                    <a:pt x="4292" y="1243"/>
                    <a:pt x="4191" y="1151"/>
                    <a:pt x="4089" y="1058"/>
                  </a:cubicBezTo>
                  <a:cubicBezTo>
                    <a:pt x="3878" y="880"/>
                    <a:pt x="3643" y="715"/>
                    <a:pt x="3523" y="654"/>
                  </a:cubicBezTo>
                  <a:cubicBezTo>
                    <a:pt x="3523" y="654"/>
                    <a:pt x="3487" y="635"/>
                    <a:pt x="3432" y="606"/>
                  </a:cubicBezTo>
                  <a:cubicBezTo>
                    <a:pt x="3378" y="576"/>
                    <a:pt x="3305" y="539"/>
                    <a:pt x="3230" y="506"/>
                  </a:cubicBezTo>
                  <a:cubicBezTo>
                    <a:pt x="3156" y="472"/>
                    <a:pt x="3081" y="437"/>
                    <a:pt x="3024" y="413"/>
                  </a:cubicBezTo>
                  <a:cubicBezTo>
                    <a:pt x="2966" y="390"/>
                    <a:pt x="2928" y="375"/>
                    <a:pt x="2928" y="375"/>
                  </a:cubicBezTo>
                  <a:cubicBezTo>
                    <a:pt x="2658" y="264"/>
                    <a:pt x="2367" y="175"/>
                    <a:pt x="2070" y="105"/>
                  </a:cubicBezTo>
                  <a:cubicBezTo>
                    <a:pt x="1707" y="22"/>
                    <a:pt x="1365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6"/>
            <p:cNvSpPr/>
            <p:nvPr/>
          </p:nvSpPr>
          <p:spPr>
            <a:xfrm>
              <a:off x="3321500" y="2209850"/>
              <a:ext cx="38175" cy="67375"/>
            </a:xfrm>
            <a:custGeom>
              <a:avLst/>
              <a:gdLst/>
              <a:ahLst/>
              <a:cxnLst/>
              <a:rect l="l" t="t" r="r" b="b"/>
              <a:pathLst>
                <a:path w="1527" h="2695" extrusionOk="0">
                  <a:moveTo>
                    <a:pt x="1460" y="1"/>
                  </a:moveTo>
                  <a:cubicBezTo>
                    <a:pt x="1451" y="71"/>
                    <a:pt x="1436" y="247"/>
                    <a:pt x="1387" y="414"/>
                  </a:cubicBezTo>
                  <a:cubicBezTo>
                    <a:pt x="1339" y="581"/>
                    <a:pt x="1261" y="736"/>
                    <a:pt x="1227" y="809"/>
                  </a:cubicBezTo>
                  <a:cubicBezTo>
                    <a:pt x="1227" y="809"/>
                    <a:pt x="1187" y="900"/>
                    <a:pt x="1132" y="983"/>
                  </a:cubicBezTo>
                  <a:cubicBezTo>
                    <a:pt x="1081" y="1068"/>
                    <a:pt x="1016" y="1142"/>
                    <a:pt x="1016" y="1142"/>
                  </a:cubicBezTo>
                  <a:cubicBezTo>
                    <a:pt x="902" y="1277"/>
                    <a:pt x="751" y="1393"/>
                    <a:pt x="596" y="1514"/>
                  </a:cubicBezTo>
                  <a:cubicBezTo>
                    <a:pt x="366" y="1693"/>
                    <a:pt x="166" y="1909"/>
                    <a:pt x="59" y="2190"/>
                  </a:cubicBezTo>
                  <a:cubicBezTo>
                    <a:pt x="0" y="2347"/>
                    <a:pt x="1" y="2439"/>
                    <a:pt x="9" y="2506"/>
                  </a:cubicBezTo>
                  <a:cubicBezTo>
                    <a:pt x="19" y="2572"/>
                    <a:pt x="37" y="2623"/>
                    <a:pt x="90" y="2694"/>
                  </a:cubicBezTo>
                  <a:cubicBezTo>
                    <a:pt x="49" y="2555"/>
                    <a:pt x="70" y="2401"/>
                    <a:pt x="132" y="2263"/>
                  </a:cubicBezTo>
                  <a:cubicBezTo>
                    <a:pt x="194" y="2124"/>
                    <a:pt x="291" y="1997"/>
                    <a:pt x="408" y="1891"/>
                  </a:cubicBezTo>
                  <a:cubicBezTo>
                    <a:pt x="642" y="1674"/>
                    <a:pt x="949" y="1510"/>
                    <a:pt x="1167" y="1245"/>
                  </a:cubicBezTo>
                  <a:cubicBezTo>
                    <a:pt x="1167" y="1245"/>
                    <a:pt x="1250" y="1146"/>
                    <a:pt x="1314" y="1035"/>
                  </a:cubicBezTo>
                  <a:cubicBezTo>
                    <a:pt x="1379" y="925"/>
                    <a:pt x="1424" y="806"/>
                    <a:pt x="1424" y="806"/>
                  </a:cubicBezTo>
                  <a:cubicBezTo>
                    <a:pt x="1424" y="806"/>
                    <a:pt x="1433" y="783"/>
                    <a:pt x="1442" y="762"/>
                  </a:cubicBezTo>
                  <a:lnTo>
                    <a:pt x="1457" y="716"/>
                  </a:lnTo>
                  <a:cubicBezTo>
                    <a:pt x="1526" y="464"/>
                    <a:pt x="1518" y="219"/>
                    <a:pt x="1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6"/>
            <p:cNvSpPr/>
            <p:nvPr/>
          </p:nvSpPr>
          <p:spPr>
            <a:xfrm>
              <a:off x="3355400" y="2162925"/>
              <a:ext cx="33675" cy="37425"/>
            </a:xfrm>
            <a:custGeom>
              <a:avLst/>
              <a:gdLst/>
              <a:ahLst/>
              <a:cxnLst/>
              <a:rect l="l" t="t" r="r" b="b"/>
              <a:pathLst>
                <a:path w="1347" h="1497" extrusionOk="0">
                  <a:moveTo>
                    <a:pt x="0" y="0"/>
                  </a:moveTo>
                  <a:lnTo>
                    <a:pt x="0" y="0"/>
                  </a:lnTo>
                  <a:cubicBezTo>
                    <a:pt x="272" y="261"/>
                    <a:pt x="573" y="591"/>
                    <a:pt x="829" y="894"/>
                  </a:cubicBezTo>
                  <a:cubicBezTo>
                    <a:pt x="829" y="894"/>
                    <a:pt x="876" y="952"/>
                    <a:pt x="925" y="1009"/>
                  </a:cubicBezTo>
                  <a:lnTo>
                    <a:pt x="1017" y="1127"/>
                  </a:lnTo>
                  <a:lnTo>
                    <a:pt x="1050" y="1173"/>
                  </a:lnTo>
                  <a:cubicBezTo>
                    <a:pt x="1151" y="1288"/>
                    <a:pt x="1249" y="1393"/>
                    <a:pt x="1347" y="1497"/>
                  </a:cubicBezTo>
                  <a:cubicBezTo>
                    <a:pt x="1339" y="1404"/>
                    <a:pt x="1203" y="1064"/>
                    <a:pt x="1130" y="978"/>
                  </a:cubicBezTo>
                  <a:cubicBezTo>
                    <a:pt x="1130" y="978"/>
                    <a:pt x="1090" y="924"/>
                    <a:pt x="1046" y="871"/>
                  </a:cubicBezTo>
                  <a:cubicBezTo>
                    <a:pt x="1003" y="819"/>
                    <a:pt x="959" y="767"/>
                    <a:pt x="959" y="767"/>
                  </a:cubicBezTo>
                  <a:cubicBezTo>
                    <a:pt x="882" y="674"/>
                    <a:pt x="798" y="581"/>
                    <a:pt x="711" y="490"/>
                  </a:cubicBezTo>
                  <a:cubicBezTo>
                    <a:pt x="580" y="354"/>
                    <a:pt x="433" y="264"/>
                    <a:pt x="289" y="152"/>
                  </a:cubicBezTo>
                  <a:cubicBezTo>
                    <a:pt x="128" y="29"/>
                    <a:pt x="118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6"/>
            <p:cNvSpPr/>
            <p:nvPr/>
          </p:nvSpPr>
          <p:spPr>
            <a:xfrm>
              <a:off x="3312950" y="2193950"/>
              <a:ext cx="8200" cy="52400"/>
            </a:xfrm>
            <a:custGeom>
              <a:avLst/>
              <a:gdLst/>
              <a:ahLst/>
              <a:cxnLst/>
              <a:rect l="l" t="t" r="r" b="b"/>
              <a:pathLst>
                <a:path w="328" h="2096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63" y="35"/>
                    <a:pt x="196" y="136"/>
                    <a:pt x="141" y="247"/>
                  </a:cubicBezTo>
                  <a:cubicBezTo>
                    <a:pt x="88" y="359"/>
                    <a:pt x="45" y="481"/>
                    <a:pt x="37" y="540"/>
                  </a:cubicBezTo>
                  <a:cubicBezTo>
                    <a:pt x="37" y="540"/>
                    <a:pt x="24" y="613"/>
                    <a:pt x="19" y="685"/>
                  </a:cubicBezTo>
                  <a:cubicBezTo>
                    <a:pt x="11" y="758"/>
                    <a:pt x="8" y="831"/>
                    <a:pt x="8" y="831"/>
                  </a:cubicBezTo>
                  <a:cubicBezTo>
                    <a:pt x="1" y="961"/>
                    <a:pt x="4" y="1096"/>
                    <a:pt x="14" y="1231"/>
                  </a:cubicBezTo>
                  <a:cubicBezTo>
                    <a:pt x="29" y="1435"/>
                    <a:pt x="96" y="1609"/>
                    <a:pt x="156" y="1794"/>
                  </a:cubicBezTo>
                  <a:cubicBezTo>
                    <a:pt x="227" y="1999"/>
                    <a:pt x="239" y="2004"/>
                    <a:pt x="327" y="2095"/>
                  </a:cubicBezTo>
                  <a:cubicBezTo>
                    <a:pt x="215" y="1712"/>
                    <a:pt x="165" y="1242"/>
                    <a:pt x="191" y="828"/>
                  </a:cubicBezTo>
                  <a:cubicBezTo>
                    <a:pt x="191" y="828"/>
                    <a:pt x="195" y="749"/>
                    <a:pt x="203" y="671"/>
                  </a:cubicBezTo>
                  <a:cubicBezTo>
                    <a:pt x="213" y="593"/>
                    <a:pt x="224" y="515"/>
                    <a:pt x="224" y="515"/>
                  </a:cubicBezTo>
                  <a:lnTo>
                    <a:pt x="235" y="458"/>
                  </a:lnTo>
                  <a:cubicBezTo>
                    <a:pt x="254" y="298"/>
                    <a:pt x="272" y="149"/>
                    <a:pt x="2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6"/>
            <p:cNvSpPr/>
            <p:nvPr/>
          </p:nvSpPr>
          <p:spPr>
            <a:xfrm>
              <a:off x="3290975" y="2165850"/>
              <a:ext cx="8550" cy="40725"/>
            </a:xfrm>
            <a:custGeom>
              <a:avLst/>
              <a:gdLst/>
              <a:ahLst/>
              <a:cxnLst/>
              <a:rect l="l" t="t" r="r" b="b"/>
              <a:pathLst>
                <a:path w="342" h="1629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2"/>
                    <a:pt x="32" y="134"/>
                    <a:pt x="49" y="226"/>
                  </a:cubicBezTo>
                  <a:cubicBezTo>
                    <a:pt x="66" y="319"/>
                    <a:pt x="79" y="409"/>
                    <a:pt x="90" y="451"/>
                  </a:cubicBezTo>
                  <a:cubicBezTo>
                    <a:pt x="90" y="451"/>
                    <a:pt x="108" y="500"/>
                    <a:pt x="117" y="552"/>
                  </a:cubicBezTo>
                  <a:cubicBezTo>
                    <a:pt x="129" y="602"/>
                    <a:pt x="136" y="654"/>
                    <a:pt x="136" y="654"/>
                  </a:cubicBezTo>
                  <a:cubicBezTo>
                    <a:pt x="151" y="747"/>
                    <a:pt x="152" y="845"/>
                    <a:pt x="147" y="942"/>
                  </a:cubicBezTo>
                  <a:cubicBezTo>
                    <a:pt x="136" y="1086"/>
                    <a:pt x="142" y="1223"/>
                    <a:pt x="97" y="1364"/>
                  </a:cubicBezTo>
                  <a:cubicBezTo>
                    <a:pt x="44" y="1519"/>
                    <a:pt x="37" y="1521"/>
                    <a:pt x="35" y="1629"/>
                  </a:cubicBezTo>
                  <a:cubicBezTo>
                    <a:pt x="139" y="1508"/>
                    <a:pt x="229" y="1346"/>
                    <a:pt x="280" y="1168"/>
                  </a:cubicBezTo>
                  <a:cubicBezTo>
                    <a:pt x="332" y="990"/>
                    <a:pt x="341" y="795"/>
                    <a:pt x="315" y="619"/>
                  </a:cubicBezTo>
                  <a:cubicBezTo>
                    <a:pt x="315" y="619"/>
                    <a:pt x="312" y="602"/>
                    <a:pt x="309" y="577"/>
                  </a:cubicBezTo>
                  <a:cubicBezTo>
                    <a:pt x="303" y="552"/>
                    <a:pt x="296" y="519"/>
                    <a:pt x="289" y="486"/>
                  </a:cubicBezTo>
                  <a:cubicBezTo>
                    <a:pt x="272" y="421"/>
                    <a:pt x="251" y="356"/>
                    <a:pt x="251" y="356"/>
                  </a:cubicBezTo>
                  <a:lnTo>
                    <a:pt x="234" y="308"/>
                  </a:lnTo>
                  <a:cubicBezTo>
                    <a:pt x="174" y="183"/>
                    <a:pt x="91" y="8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6"/>
            <p:cNvSpPr/>
            <p:nvPr/>
          </p:nvSpPr>
          <p:spPr>
            <a:xfrm>
              <a:off x="3211150" y="2163875"/>
              <a:ext cx="39550" cy="60375"/>
            </a:xfrm>
            <a:custGeom>
              <a:avLst/>
              <a:gdLst/>
              <a:ahLst/>
              <a:cxnLst/>
              <a:rect l="l" t="t" r="r" b="b"/>
              <a:pathLst>
                <a:path w="1582" h="2415" extrusionOk="0">
                  <a:moveTo>
                    <a:pt x="1581" y="0"/>
                  </a:moveTo>
                  <a:cubicBezTo>
                    <a:pt x="1521" y="21"/>
                    <a:pt x="1375" y="93"/>
                    <a:pt x="1234" y="185"/>
                  </a:cubicBezTo>
                  <a:cubicBezTo>
                    <a:pt x="1095" y="277"/>
                    <a:pt x="960" y="387"/>
                    <a:pt x="907" y="448"/>
                  </a:cubicBezTo>
                  <a:cubicBezTo>
                    <a:pt x="907" y="448"/>
                    <a:pt x="890" y="467"/>
                    <a:pt x="865" y="494"/>
                  </a:cubicBezTo>
                  <a:cubicBezTo>
                    <a:pt x="841" y="523"/>
                    <a:pt x="808" y="559"/>
                    <a:pt x="777" y="598"/>
                  </a:cubicBezTo>
                  <a:cubicBezTo>
                    <a:pt x="713" y="675"/>
                    <a:pt x="656" y="755"/>
                    <a:pt x="656" y="755"/>
                  </a:cubicBezTo>
                  <a:cubicBezTo>
                    <a:pt x="548" y="896"/>
                    <a:pt x="449" y="1050"/>
                    <a:pt x="358" y="1210"/>
                  </a:cubicBezTo>
                  <a:cubicBezTo>
                    <a:pt x="223" y="1451"/>
                    <a:pt x="155" y="1694"/>
                    <a:pt x="80" y="1948"/>
                  </a:cubicBezTo>
                  <a:cubicBezTo>
                    <a:pt x="0" y="2233"/>
                    <a:pt x="8" y="2247"/>
                    <a:pt x="21" y="2415"/>
                  </a:cubicBezTo>
                  <a:cubicBezTo>
                    <a:pt x="169" y="1889"/>
                    <a:pt x="463" y="1305"/>
                    <a:pt x="811" y="850"/>
                  </a:cubicBezTo>
                  <a:cubicBezTo>
                    <a:pt x="811" y="850"/>
                    <a:pt x="828" y="827"/>
                    <a:pt x="852" y="795"/>
                  </a:cubicBezTo>
                  <a:cubicBezTo>
                    <a:pt x="877" y="764"/>
                    <a:pt x="912" y="721"/>
                    <a:pt x="945" y="679"/>
                  </a:cubicBezTo>
                  <a:cubicBezTo>
                    <a:pt x="1017" y="597"/>
                    <a:pt x="1090" y="517"/>
                    <a:pt x="1090" y="517"/>
                  </a:cubicBezTo>
                  <a:lnTo>
                    <a:pt x="1147" y="459"/>
                  </a:lnTo>
                  <a:cubicBezTo>
                    <a:pt x="1294" y="292"/>
                    <a:pt x="1434" y="142"/>
                    <a:pt x="1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6"/>
            <p:cNvSpPr/>
            <p:nvPr/>
          </p:nvSpPr>
          <p:spPr>
            <a:xfrm>
              <a:off x="3238975" y="2314825"/>
              <a:ext cx="116800" cy="45725"/>
            </a:xfrm>
            <a:custGeom>
              <a:avLst/>
              <a:gdLst/>
              <a:ahLst/>
              <a:cxnLst/>
              <a:rect l="l" t="t" r="r" b="b"/>
              <a:pathLst>
                <a:path w="4672" h="1829" extrusionOk="0">
                  <a:moveTo>
                    <a:pt x="0" y="0"/>
                  </a:moveTo>
                  <a:cubicBezTo>
                    <a:pt x="293" y="378"/>
                    <a:pt x="688" y="746"/>
                    <a:pt x="1143" y="1043"/>
                  </a:cubicBezTo>
                  <a:cubicBezTo>
                    <a:pt x="1596" y="1343"/>
                    <a:pt x="2116" y="1557"/>
                    <a:pt x="2622" y="1684"/>
                  </a:cubicBezTo>
                  <a:cubicBezTo>
                    <a:pt x="2622" y="1684"/>
                    <a:pt x="2670" y="1698"/>
                    <a:pt x="2742" y="1714"/>
                  </a:cubicBezTo>
                  <a:cubicBezTo>
                    <a:pt x="2815" y="1728"/>
                    <a:pt x="2912" y="1747"/>
                    <a:pt x="3008" y="1766"/>
                  </a:cubicBezTo>
                  <a:cubicBezTo>
                    <a:pt x="3106" y="1783"/>
                    <a:pt x="3204" y="1793"/>
                    <a:pt x="3278" y="1803"/>
                  </a:cubicBezTo>
                  <a:cubicBezTo>
                    <a:pt x="3351" y="1814"/>
                    <a:pt x="3400" y="1817"/>
                    <a:pt x="3400" y="1817"/>
                  </a:cubicBezTo>
                  <a:lnTo>
                    <a:pt x="3548" y="1828"/>
                  </a:lnTo>
                  <a:lnTo>
                    <a:pt x="3548" y="1827"/>
                  </a:lnTo>
                  <a:cubicBezTo>
                    <a:pt x="3594" y="1828"/>
                    <a:pt x="3639" y="1829"/>
                    <a:pt x="3684" y="1829"/>
                  </a:cubicBezTo>
                  <a:cubicBezTo>
                    <a:pt x="4035" y="1829"/>
                    <a:pt x="4362" y="1785"/>
                    <a:pt x="4671" y="1712"/>
                  </a:cubicBezTo>
                  <a:cubicBezTo>
                    <a:pt x="4646" y="1711"/>
                    <a:pt x="4612" y="1710"/>
                    <a:pt x="4572" y="1710"/>
                  </a:cubicBezTo>
                  <a:cubicBezTo>
                    <a:pt x="4523" y="1710"/>
                    <a:pt x="4464" y="1711"/>
                    <a:pt x="4398" y="1712"/>
                  </a:cubicBezTo>
                  <a:cubicBezTo>
                    <a:pt x="4390" y="1712"/>
                    <a:pt x="4382" y="1712"/>
                    <a:pt x="4374" y="1712"/>
                  </a:cubicBezTo>
                  <a:cubicBezTo>
                    <a:pt x="4260" y="1712"/>
                    <a:pt x="4128" y="1705"/>
                    <a:pt x="3996" y="1700"/>
                  </a:cubicBezTo>
                  <a:cubicBezTo>
                    <a:pt x="3711" y="1680"/>
                    <a:pt x="3425" y="1642"/>
                    <a:pt x="3291" y="1621"/>
                  </a:cubicBezTo>
                  <a:cubicBezTo>
                    <a:pt x="3291" y="1621"/>
                    <a:pt x="3248" y="1616"/>
                    <a:pt x="3187" y="1608"/>
                  </a:cubicBezTo>
                  <a:cubicBezTo>
                    <a:pt x="3125" y="1601"/>
                    <a:pt x="3043" y="1589"/>
                    <a:pt x="2961" y="1571"/>
                  </a:cubicBezTo>
                  <a:cubicBezTo>
                    <a:pt x="2880" y="1554"/>
                    <a:pt x="2797" y="1541"/>
                    <a:pt x="2737" y="1526"/>
                  </a:cubicBezTo>
                  <a:cubicBezTo>
                    <a:pt x="2676" y="1510"/>
                    <a:pt x="2635" y="1499"/>
                    <a:pt x="2635" y="1499"/>
                  </a:cubicBezTo>
                  <a:cubicBezTo>
                    <a:pt x="2347" y="1430"/>
                    <a:pt x="2057" y="1322"/>
                    <a:pt x="1773" y="1194"/>
                  </a:cubicBezTo>
                  <a:cubicBezTo>
                    <a:pt x="1355" y="999"/>
                    <a:pt x="980" y="806"/>
                    <a:pt x="623" y="523"/>
                  </a:cubicBezTo>
                  <a:cubicBezTo>
                    <a:pt x="231" y="197"/>
                    <a:pt x="231" y="17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6"/>
            <p:cNvSpPr/>
            <p:nvPr/>
          </p:nvSpPr>
          <p:spPr>
            <a:xfrm>
              <a:off x="3071975" y="1946500"/>
              <a:ext cx="80925" cy="57250"/>
            </a:xfrm>
            <a:custGeom>
              <a:avLst/>
              <a:gdLst/>
              <a:ahLst/>
              <a:cxnLst/>
              <a:rect l="l" t="t" r="r" b="b"/>
              <a:pathLst>
                <a:path w="3237" h="2290" extrusionOk="0">
                  <a:moveTo>
                    <a:pt x="3236" y="0"/>
                  </a:moveTo>
                  <a:cubicBezTo>
                    <a:pt x="3088" y="87"/>
                    <a:pt x="2516" y="475"/>
                    <a:pt x="2348" y="603"/>
                  </a:cubicBezTo>
                  <a:lnTo>
                    <a:pt x="2145" y="764"/>
                  </a:lnTo>
                  <a:lnTo>
                    <a:pt x="1940" y="921"/>
                  </a:lnTo>
                  <a:cubicBezTo>
                    <a:pt x="1756" y="1060"/>
                    <a:pt x="1560" y="1199"/>
                    <a:pt x="1361" y="1334"/>
                  </a:cubicBezTo>
                  <a:cubicBezTo>
                    <a:pt x="1064" y="1536"/>
                    <a:pt x="810" y="1739"/>
                    <a:pt x="511" y="1926"/>
                  </a:cubicBezTo>
                  <a:cubicBezTo>
                    <a:pt x="177" y="2134"/>
                    <a:pt x="165" y="2140"/>
                    <a:pt x="1" y="2290"/>
                  </a:cubicBezTo>
                  <a:cubicBezTo>
                    <a:pt x="666" y="1982"/>
                    <a:pt x="1439" y="1533"/>
                    <a:pt x="2068" y="1051"/>
                  </a:cubicBezTo>
                  <a:cubicBezTo>
                    <a:pt x="2068" y="1051"/>
                    <a:pt x="2187" y="961"/>
                    <a:pt x="2306" y="869"/>
                  </a:cubicBezTo>
                  <a:cubicBezTo>
                    <a:pt x="2423" y="776"/>
                    <a:pt x="2541" y="683"/>
                    <a:pt x="2541" y="683"/>
                  </a:cubicBezTo>
                  <a:lnTo>
                    <a:pt x="2627" y="611"/>
                  </a:lnTo>
                  <a:cubicBezTo>
                    <a:pt x="2856" y="407"/>
                    <a:pt x="3052" y="204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6"/>
            <p:cNvSpPr/>
            <p:nvPr/>
          </p:nvSpPr>
          <p:spPr>
            <a:xfrm>
              <a:off x="2895350" y="1768650"/>
              <a:ext cx="47875" cy="32250"/>
            </a:xfrm>
            <a:custGeom>
              <a:avLst/>
              <a:gdLst/>
              <a:ahLst/>
              <a:cxnLst/>
              <a:rect l="l" t="t" r="r" b="b"/>
              <a:pathLst>
                <a:path w="1915" h="1290" extrusionOk="0">
                  <a:moveTo>
                    <a:pt x="1" y="1"/>
                  </a:moveTo>
                  <a:cubicBezTo>
                    <a:pt x="381" y="203"/>
                    <a:pt x="815" y="480"/>
                    <a:pt x="1181" y="748"/>
                  </a:cubicBezTo>
                  <a:cubicBezTo>
                    <a:pt x="1181" y="748"/>
                    <a:pt x="1252" y="797"/>
                    <a:pt x="1321" y="850"/>
                  </a:cubicBezTo>
                  <a:cubicBezTo>
                    <a:pt x="1388" y="903"/>
                    <a:pt x="1455" y="956"/>
                    <a:pt x="1455" y="956"/>
                  </a:cubicBezTo>
                  <a:lnTo>
                    <a:pt x="1505" y="999"/>
                  </a:lnTo>
                  <a:cubicBezTo>
                    <a:pt x="1634" y="1090"/>
                    <a:pt x="1771" y="1187"/>
                    <a:pt x="1915" y="1289"/>
                  </a:cubicBezTo>
                  <a:cubicBezTo>
                    <a:pt x="1879" y="1191"/>
                    <a:pt x="1628" y="857"/>
                    <a:pt x="1525" y="779"/>
                  </a:cubicBezTo>
                  <a:cubicBezTo>
                    <a:pt x="1525" y="779"/>
                    <a:pt x="1465" y="730"/>
                    <a:pt x="1402" y="684"/>
                  </a:cubicBezTo>
                  <a:cubicBezTo>
                    <a:pt x="1340" y="636"/>
                    <a:pt x="1278" y="592"/>
                    <a:pt x="1278" y="592"/>
                  </a:cubicBezTo>
                  <a:cubicBezTo>
                    <a:pt x="1165" y="510"/>
                    <a:pt x="1046" y="430"/>
                    <a:pt x="924" y="353"/>
                  </a:cubicBezTo>
                  <a:cubicBezTo>
                    <a:pt x="740" y="238"/>
                    <a:pt x="553" y="176"/>
                    <a:pt x="362" y="92"/>
                  </a:cubicBezTo>
                  <a:cubicBezTo>
                    <a:pt x="148" y="2"/>
                    <a:pt x="137" y="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36"/>
            <p:cNvSpPr/>
            <p:nvPr/>
          </p:nvSpPr>
          <p:spPr>
            <a:xfrm>
              <a:off x="2998125" y="1879775"/>
              <a:ext cx="6250" cy="52900"/>
            </a:xfrm>
            <a:custGeom>
              <a:avLst/>
              <a:gdLst/>
              <a:ahLst/>
              <a:cxnLst/>
              <a:rect l="l" t="t" r="r" b="b"/>
              <a:pathLst>
                <a:path w="250" h="2116" extrusionOk="0">
                  <a:moveTo>
                    <a:pt x="84" y="1"/>
                  </a:moveTo>
                  <a:cubicBezTo>
                    <a:pt x="65" y="97"/>
                    <a:pt x="34" y="468"/>
                    <a:pt x="39" y="578"/>
                  </a:cubicBezTo>
                  <a:cubicBezTo>
                    <a:pt x="39" y="578"/>
                    <a:pt x="45" y="646"/>
                    <a:pt x="47" y="716"/>
                  </a:cubicBezTo>
                  <a:cubicBezTo>
                    <a:pt x="52" y="784"/>
                    <a:pt x="53" y="852"/>
                    <a:pt x="53" y="852"/>
                  </a:cubicBezTo>
                  <a:cubicBezTo>
                    <a:pt x="56" y="974"/>
                    <a:pt x="53" y="1100"/>
                    <a:pt x="45" y="1227"/>
                  </a:cubicBezTo>
                  <a:cubicBezTo>
                    <a:pt x="34" y="1417"/>
                    <a:pt x="50" y="1591"/>
                    <a:pt x="29" y="1777"/>
                  </a:cubicBezTo>
                  <a:cubicBezTo>
                    <a:pt x="3" y="1985"/>
                    <a:pt x="1" y="1991"/>
                    <a:pt x="28" y="2116"/>
                  </a:cubicBezTo>
                  <a:cubicBezTo>
                    <a:pt x="161" y="1745"/>
                    <a:pt x="249" y="1264"/>
                    <a:pt x="234" y="836"/>
                  </a:cubicBezTo>
                  <a:cubicBezTo>
                    <a:pt x="234" y="836"/>
                    <a:pt x="232" y="754"/>
                    <a:pt x="228" y="673"/>
                  </a:cubicBezTo>
                  <a:cubicBezTo>
                    <a:pt x="221" y="592"/>
                    <a:pt x="216" y="512"/>
                    <a:pt x="216" y="512"/>
                  </a:cubicBezTo>
                  <a:lnTo>
                    <a:pt x="211" y="452"/>
                  </a:lnTo>
                  <a:lnTo>
                    <a:pt x="209" y="452"/>
                  </a:lnTo>
                  <a:cubicBezTo>
                    <a:pt x="181" y="288"/>
                    <a:pt x="136" y="140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36"/>
            <p:cNvSpPr/>
            <p:nvPr/>
          </p:nvSpPr>
          <p:spPr>
            <a:xfrm>
              <a:off x="3234525" y="2291225"/>
              <a:ext cx="151250" cy="59925"/>
            </a:xfrm>
            <a:custGeom>
              <a:avLst/>
              <a:gdLst/>
              <a:ahLst/>
              <a:cxnLst/>
              <a:rect l="l" t="t" r="r" b="b"/>
              <a:pathLst>
                <a:path w="6050" h="2397" extrusionOk="0">
                  <a:moveTo>
                    <a:pt x="1" y="0"/>
                  </a:moveTo>
                  <a:cubicBezTo>
                    <a:pt x="269" y="596"/>
                    <a:pt x="728" y="1192"/>
                    <a:pt x="1333" y="1624"/>
                  </a:cubicBezTo>
                  <a:cubicBezTo>
                    <a:pt x="1931" y="2066"/>
                    <a:pt x="2671" y="2336"/>
                    <a:pt x="3382" y="2383"/>
                  </a:cubicBezTo>
                  <a:cubicBezTo>
                    <a:pt x="3382" y="2383"/>
                    <a:pt x="3527" y="2396"/>
                    <a:pt x="3710" y="2396"/>
                  </a:cubicBezTo>
                  <a:cubicBezTo>
                    <a:pt x="3777" y="2396"/>
                    <a:pt x="3849" y="2395"/>
                    <a:pt x="3920" y="2390"/>
                  </a:cubicBezTo>
                  <a:cubicBezTo>
                    <a:pt x="4056" y="2381"/>
                    <a:pt x="4190" y="2369"/>
                    <a:pt x="4289" y="2353"/>
                  </a:cubicBezTo>
                  <a:cubicBezTo>
                    <a:pt x="4390" y="2340"/>
                    <a:pt x="4456" y="2327"/>
                    <a:pt x="4456" y="2327"/>
                  </a:cubicBezTo>
                  <a:cubicBezTo>
                    <a:pt x="4456" y="2327"/>
                    <a:pt x="4505" y="2318"/>
                    <a:pt x="4554" y="2308"/>
                  </a:cubicBezTo>
                  <a:cubicBezTo>
                    <a:pt x="4604" y="2298"/>
                    <a:pt x="4654" y="2287"/>
                    <a:pt x="4654" y="2287"/>
                  </a:cubicBezTo>
                  <a:cubicBezTo>
                    <a:pt x="5189" y="2156"/>
                    <a:pt x="5651" y="1929"/>
                    <a:pt x="6050" y="1644"/>
                  </a:cubicBezTo>
                  <a:lnTo>
                    <a:pt x="6050" y="1644"/>
                  </a:lnTo>
                  <a:cubicBezTo>
                    <a:pt x="5920" y="1720"/>
                    <a:pt x="5587" y="1914"/>
                    <a:pt x="5216" y="2042"/>
                  </a:cubicBezTo>
                  <a:cubicBezTo>
                    <a:pt x="4847" y="2174"/>
                    <a:pt x="4451" y="2243"/>
                    <a:pt x="4264" y="2265"/>
                  </a:cubicBezTo>
                  <a:cubicBezTo>
                    <a:pt x="4264" y="2265"/>
                    <a:pt x="4035" y="2299"/>
                    <a:pt x="3805" y="2302"/>
                  </a:cubicBezTo>
                  <a:cubicBezTo>
                    <a:pt x="3769" y="2304"/>
                    <a:pt x="3733" y="2304"/>
                    <a:pt x="3698" y="2304"/>
                  </a:cubicBezTo>
                  <a:cubicBezTo>
                    <a:pt x="3508" y="2304"/>
                    <a:pt x="3344" y="2289"/>
                    <a:pt x="3344" y="2289"/>
                  </a:cubicBezTo>
                  <a:cubicBezTo>
                    <a:pt x="2935" y="2253"/>
                    <a:pt x="2516" y="2152"/>
                    <a:pt x="2123" y="1979"/>
                  </a:cubicBezTo>
                  <a:cubicBezTo>
                    <a:pt x="1538" y="1721"/>
                    <a:pt x="1054" y="1381"/>
                    <a:pt x="635" y="913"/>
                  </a:cubicBezTo>
                  <a:cubicBezTo>
                    <a:pt x="404" y="649"/>
                    <a:pt x="312" y="490"/>
                    <a:pt x="230" y="374"/>
                  </a:cubicBezTo>
                  <a:cubicBezTo>
                    <a:pt x="154" y="254"/>
                    <a:pt x="97" y="16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36"/>
            <p:cNvSpPr/>
            <p:nvPr/>
          </p:nvSpPr>
          <p:spPr>
            <a:xfrm>
              <a:off x="3395125" y="2204375"/>
              <a:ext cx="19425" cy="103600"/>
            </a:xfrm>
            <a:custGeom>
              <a:avLst/>
              <a:gdLst/>
              <a:ahLst/>
              <a:cxnLst/>
              <a:rect l="l" t="t" r="r" b="b"/>
              <a:pathLst>
                <a:path w="777" h="4144" extrusionOk="0">
                  <a:moveTo>
                    <a:pt x="435" y="0"/>
                  </a:moveTo>
                  <a:cubicBezTo>
                    <a:pt x="488" y="81"/>
                    <a:pt x="611" y="303"/>
                    <a:pt x="658" y="550"/>
                  </a:cubicBezTo>
                  <a:cubicBezTo>
                    <a:pt x="711" y="797"/>
                    <a:pt x="687" y="1054"/>
                    <a:pt x="666" y="1171"/>
                  </a:cubicBezTo>
                  <a:cubicBezTo>
                    <a:pt x="666" y="1171"/>
                    <a:pt x="644" y="1317"/>
                    <a:pt x="591" y="1453"/>
                  </a:cubicBezTo>
                  <a:cubicBezTo>
                    <a:pt x="541" y="1591"/>
                    <a:pt x="464" y="1718"/>
                    <a:pt x="464" y="1718"/>
                  </a:cubicBezTo>
                  <a:cubicBezTo>
                    <a:pt x="333" y="1947"/>
                    <a:pt x="158" y="2176"/>
                    <a:pt x="71" y="2456"/>
                  </a:cubicBezTo>
                  <a:cubicBezTo>
                    <a:pt x="6" y="2663"/>
                    <a:pt x="1" y="2873"/>
                    <a:pt x="31" y="3073"/>
                  </a:cubicBezTo>
                  <a:cubicBezTo>
                    <a:pt x="60" y="3273"/>
                    <a:pt x="128" y="3465"/>
                    <a:pt x="232" y="3644"/>
                  </a:cubicBezTo>
                  <a:cubicBezTo>
                    <a:pt x="351" y="3843"/>
                    <a:pt x="441" y="3926"/>
                    <a:pt x="509" y="3989"/>
                  </a:cubicBezTo>
                  <a:cubicBezTo>
                    <a:pt x="580" y="4050"/>
                    <a:pt x="638" y="4086"/>
                    <a:pt x="749" y="4144"/>
                  </a:cubicBezTo>
                  <a:cubicBezTo>
                    <a:pt x="394" y="3917"/>
                    <a:pt x="132" y="3485"/>
                    <a:pt x="97" y="3019"/>
                  </a:cubicBezTo>
                  <a:cubicBezTo>
                    <a:pt x="78" y="2788"/>
                    <a:pt x="114" y="2550"/>
                    <a:pt x="208" y="2340"/>
                  </a:cubicBezTo>
                  <a:cubicBezTo>
                    <a:pt x="304" y="2129"/>
                    <a:pt x="444" y="1940"/>
                    <a:pt x="557" y="1738"/>
                  </a:cubicBezTo>
                  <a:cubicBezTo>
                    <a:pt x="557" y="1738"/>
                    <a:pt x="648" y="1586"/>
                    <a:pt x="701" y="1415"/>
                  </a:cubicBezTo>
                  <a:cubicBezTo>
                    <a:pt x="758" y="1246"/>
                    <a:pt x="770" y="1067"/>
                    <a:pt x="770" y="1067"/>
                  </a:cubicBezTo>
                  <a:cubicBezTo>
                    <a:pt x="770" y="1067"/>
                    <a:pt x="773" y="1034"/>
                    <a:pt x="774" y="1001"/>
                  </a:cubicBezTo>
                  <a:cubicBezTo>
                    <a:pt x="775" y="968"/>
                    <a:pt x="776" y="934"/>
                    <a:pt x="776" y="934"/>
                  </a:cubicBezTo>
                  <a:lnTo>
                    <a:pt x="775" y="934"/>
                  </a:lnTo>
                  <a:cubicBezTo>
                    <a:pt x="767" y="571"/>
                    <a:pt x="638" y="247"/>
                    <a:pt x="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6"/>
            <p:cNvSpPr/>
            <p:nvPr/>
          </p:nvSpPr>
          <p:spPr>
            <a:xfrm>
              <a:off x="3419600" y="2255125"/>
              <a:ext cx="17250" cy="43100"/>
            </a:xfrm>
            <a:custGeom>
              <a:avLst/>
              <a:gdLst/>
              <a:ahLst/>
              <a:cxnLst/>
              <a:rect l="l" t="t" r="r" b="b"/>
              <a:pathLst>
                <a:path w="690" h="1724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76"/>
                    <a:pt x="153" y="376"/>
                    <a:pt x="194" y="465"/>
                  </a:cubicBezTo>
                  <a:cubicBezTo>
                    <a:pt x="194" y="465"/>
                    <a:pt x="221" y="520"/>
                    <a:pt x="248" y="574"/>
                  </a:cubicBezTo>
                  <a:cubicBezTo>
                    <a:pt x="273" y="629"/>
                    <a:pt x="299" y="684"/>
                    <a:pt x="299" y="684"/>
                  </a:cubicBezTo>
                  <a:cubicBezTo>
                    <a:pt x="343" y="781"/>
                    <a:pt x="384" y="886"/>
                    <a:pt x="423" y="991"/>
                  </a:cubicBezTo>
                  <a:cubicBezTo>
                    <a:pt x="482" y="1149"/>
                    <a:pt x="544" y="1289"/>
                    <a:pt x="591" y="1446"/>
                  </a:cubicBezTo>
                  <a:cubicBezTo>
                    <a:pt x="642" y="1624"/>
                    <a:pt x="643" y="1630"/>
                    <a:pt x="689" y="1723"/>
                  </a:cubicBezTo>
                  <a:cubicBezTo>
                    <a:pt x="643" y="1383"/>
                    <a:pt x="532" y="975"/>
                    <a:pt x="377" y="635"/>
                  </a:cubicBezTo>
                  <a:cubicBezTo>
                    <a:pt x="377" y="635"/>
                    <a:pt x="347" y="572"/>
                    <a:pt x="317" y="508"/>
                  </a:cubicBezTo>
                  <a:cubicBezTo>
                    <a:pt x="286" y="445"/>
                    <a:pt x="254" y="382"/>
                    <a:pt x="254" y="382"/>
                  </a:cubicBezTo>
                  <a:lnTo>
                    <a:pt x="230" y="335"/>
                  </a:lnTo>
                  <a:cubicBezTo>
                    <a:pt x="157" y="211"/>
                    <a:pt x="79" y="10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6"/>
            <p:cNvSpPr/>
            <p:nvPr/>
          </p:nvSpPr>
          <p:spPr>
            <a:xfrm>
              <a:off x="3373025" y="2244450"/>
              <a:ext cx="21750" cy="70925"/>
            </a:xfrm>
            <a:custGeom>
              <a:avLst/>
              <a:gdLst/>
              <a:ahLst/>
              <a:cxnLst/>
              <a:rect l="l" t="t" r="r" b="b"/>
              <a:pathLst>
                <a:path w="870" h="2837" extrusionOk="0">
                  <a:moveTo>
                    <a:pt x="413" y="1"/>
                  </a:moveTo>
                  <a:cubicBezTo>
                    <a:pt x="369" y="50"/>
                    <a:pt x="264" y="189"/>
                    <a:pt x="186" y="350"/>
                  </a:cubicBezTo>
                  <a:cubicBezTo>
                    <a:pt x="106" y="510"/>
                    <a:pt x="53" y="687"/>
                    <a:pt x="39" y="773"/>
                  </a:cubicBezTo>
                  <a:cubicBezTo>
                    <a:pt x="39" y="773"/>
                    <a:pt x="19" y="878"/>
                    <a:pt x="10" y="984"/>
                  </a:cubicBezTo>
                  <a:cubicBezTo>
                    <a:pt x="0" y="1090"/>
                    <a:pt x="1" y="1197"/>
                    <a:pt x="1" y="1197"/>
                  </a:cubicBezTo>
                  <a:cubicBezTo>
                    <a:pt x="4" y="1386"/>
                    <a:pt x="31" y="1583"/>
                    <a:pt x="87" y="1773"/>
                  </a:cubicBezTo>
                  <a:cubicBezTo>
                    <a:pt x="171" y="2056"/>
                    <a:pt x="314" y="2288"/>
                    <a:pt x="492" y="2508"/>
                  </a:cubicBezTo>
                  <a:cubicBezTo>
                    <a:pt x="594" y="2630"/>
                    <a:pt x="657" y="2684"/>
                    <a:pt x="705" y="2728"/>
                  </a:cubicBezTo>
                  <a:cubicBezTo>
                    <a:pt x="755" y="2768"/>
                    <a:pt x="795" y="2794"/>
                    <a:pt x="870" y="2837"/>
                  </a:cubicBezTo>
                  <a:cubicBezTo>
                    <a:pt x="648" y="2650"/>
                    <a:pt x="443" y="2396"/>
                    <a:pt x="304" y="2103"/>
                  </a:cubicBezTo>
                  <a:cubicBezTo>
                    <a:pt x="164" y="1812"/>
                    <a:pt x="91" y="1484"/>
                    <a:pt x="93" y="1176"/>
                  </a:cubicBezTo>
                  <a:cubicBezTo>
                    <a:pt x="93" y="1176"/>
                    <a:pt x="91" y="1059"/>
                    <a:pt x="105" y="944"/>
                  </a:cubicBezTo>
                  <a:cubicBezTo>
                    <a:pt x="118" y="828"/>
                    <a:pt x="144" y="713"/>
                    <a:pt x="144" y="713"/>
                  </a:cubicBezTo>
                  <a:lnTo>
                    <a:pt x="165" y="629"/>
                  </a:lnTo>
                  <a:lnTo>
                    <a:pt x="165" y="628"/>
                  </a:lnTo>
                  <a:cubicBezTo>
                    <a:pt x="221" y="396"/>
                    <a:pt x="305" y="190"/>
                    <a:pt x="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6"/>
            <p:cNvSpPr/>
            <p:nvPr/>
          </p:nvSpPr>
          <p:spPr>
            <a:xfrm>
              <a:off x="3501475" y="2252075"/>
              <a:ext cx="16050" cy="90675"/>
            </a:xfrm>
            <a:custGeom>
              <a:avLst/>
              <a:gdLst/>
              <a:ahLst/>
              <a:cxnLst/>
              <a:rect l="l" t="t" r="r" b="b"/>
              <a:pathLst>
                <a:path w="642" h="3627" extrusionOk="0">
                  <a:moveTo>
                    <a:pt x="462" y="1"/>
                  </a:moveTo>
                  <a:lnTo>
                    <a:pt x="462" y="1"/>
                  </a:lnTo>
                  <a:cubicBezTo>
                    <a:pt x="493" y="75"/>
                    <a:pt x="553" y="273"/>
                    <a:pt x="553" y="481"/>
                  </a:cubicBezTo>
                  <a:cubicBezTo>
                    <a:pt x="558" y="688"/>
                    <a:pt x="513" y="896"/>
                    <a:pt x="494" y="994"/>
                  </a:cubicBezTo>
                  <a:cubicBezTo>
                    <a:pt x="494" y="994"/>
                    <a:pt x="470" y="1114"/>
                    <a:pt x="435" y="1231"/>
                  </a:cubicBezTo>
                  <a:cubicBezTo>
                    <a:pt x="401" y="1349"/>
                    <a:pt x="361" y="1466"/>
                    <a:pt x="361" y="1466"/>
                  </a:cubicBezTo>
                  <a:cubicBezTo>
                    <a:pt x="289" y="1674"/>
                    <a:pt x="205" y="1889"/>
                    <a:pt x="136" y="2112"/>
                  </a:cubicBezTo>
                  <a:cubicBezTo>
                    <a:pt x="34" y="2444"/>
                    <a:pt x="1" y="2773"/>
                    <a:pt x="71" y="3108"/>
                  </a:cubicBezTo>
                  <a:cubicBezTo>
                    <a:pt x="112" y="3295"/>
                    <a:pt x="163" y="3383"/>
                    <a:pt x="202" y="3450"/>
                  </a:cubicBezTo>
                  <a:cubicBezTo>
                    <a:pt x="245" y="3514"/>
                    <a:pt x="280" y="3558"/>
                    <a:pt x="359" y="3626"/>
                  </a:cubicBezTo>
                  <a:cubicBezTo>
                    <a:pt x="245" y="3495"/>
                    <a:pt x="166" y="3327"/>
                    <a:pt x="127" y="3145"/>
                  </a:cubicBezTo>
                  <a:cubicBezTo>
                    <a:pt x="89" y="2963"/>
                    <a:pt x="88" y="2770"/>
                    <a:pt x="115" y="2579"/>
                  </a:cubicBezTo>
                  <a:cubicBezTo>
                    <a:pt x="169" y="2197"/>
                    <a:pt x="334" y="1830"/>
                    <a:pt x="454" y="1473"/>
                  </a:cubicBezTo>
                  <a:cubicBezTo>
                    <a:pt x="454" y="1473"/>
                    <a:pt x="501" y="1338"/>
                    <a:pt x="538" y="1199"/>
                  </a:cubicBezTo>
                  <a:cubicBezTo>
                    <a:pt x="577" y="1059"/>
                    <a:pt x="600" y="915"/>
                    <a:pt x="600" y="915"/>
                  </a:cubicBezTo>
                  <a:cubicBezTo>
                    <a:pt x="600" y="915"/>
                    <a:pt x="603" y="889"/>
                    <a:pt x="607" y="862"/>
                  </a:cubicBezTo>
                  <a:lnTo>
                    <a:pt x="614" y="808"/>
                  </a:lnTo>
                  <a:cubicBezTo>
                    <a:pt x="642" y="514"/>
                    <a:pt x="594" y="230"/>
                    <a:pt x="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6"/>
            <p:cNvSpPr/>
            <p:nvPr/>
          </p:nvSpPr>
          <p:spPr>
            <a:xfrm>
              <a:off x="3573150" y="2168400"/>
              <a:ext cx="267500" cy="189700"/>
            </a:xfrm>
            <a:custGeom>
              <a:avLst/>
              <a:gdLst/>
              <a:ahLst/>
              <a:cxnLst/>
              <a:rect l="l" t="t" r="r" b="b"/>
              <a:pathLst>
                <a:path w="10700" h="7588" extrusionOk="0">
                  <a:moveTo>
                    <a:pt x="7173" y="0"/>
                  </a:moveTo>
                  <a:cubicBezTo>
                    <a:pt x="7113" y="0"/>
                    <a:pt x="7053" y="2"/>
                    <a:pt x="6994" y="5"/>
                  </a:cubicBezTo>
                  <a:cubicBezTo>
                    <a:pt x="6222" y="52"/>
                    <a:pt x="5488" y="366"/>
                    <a:pt x="4962" y="889"/>
                  </a:cubicBezTo>
                  <a:cubicBezTo>
                    <a:pt x="5128" y="737"/>
                    <a:pt x="5441" y="472"/>
                    <a:pt x="5902" y="292"/>
                  </a:cubicBezTo>
                  <a:cubicBezTo>
                    <a:pt x="6250" y="144"/>
                    <a:pt x="6682" y="54"/>
                    <a:pt x="7130" y="54"/>
                  </a:cubicBezTo>
                  <a:cubicBezTo>
                    <a:pt x="7263" y="54"/>
                    <a:pt x="7397" y="62"/>
                    <a:pt x="7531" y="79"/>
                  </a:cubicBezTo>
                  <a:cubicBezTo>
                    <a:pt x="8119" y="144"/>
                    <a:pt x="8672" y="412"/>
                    <a:pt x="9067" y="746"/>
                  </a:cubicBezTo>
                  <a:cubicBezTo>
                    <a:pt x="9466" y="1078"/>
                    <a:pt x="9727" y="1443"/>
                    <a:pt x="9877" y="1683"/>
                  </a:cubicBezTo>
                  <a:cubicBezTo>
                    <a:pt x="9877" y="1683"/>
                    <a:pt x="9974" y="1828"/>
                    <a:pt x="10093" y="2061"/>
                  </a:cubicBezTo>
                  <a:cubicBezTo>
                    <a:pt x="10212" y="2292"/>
                    <a:pt x="10352" y="2613"/>
                    <a:pt x="10448" y="2947"/>
                  </a:cubicBezTo>
                  <a:cubicBezTo>
                    <a:pt x="10548" y="3281"/>
                    <a:pt x="10599" y="3625"/>
                    <a:pt x="10607" y="3885"/>
                  </a:cubicBezTo>
                  <a:cubicBezTo>
                    <a:pt x="10611" y="4015"/>
                    <a:pt x="10607" y="4123"/>
                    <a:pt x="10601" y="4197"/>
                  </a:cubicBezTo>
                  <a:cubicBezTo>
                    <a:pt x="10594" y="4273"/>
                    <a:pt x="10590" y="4315"/>
                    <a:pt x="10590" y="4315"/>
                  </a:cubicBezTo>
                  <a:cubicBezTo>
                    <a:pt x="10556" y="4621"/>
                    <a:pt x="10464" y="4923"/>
                    <a:pt x="10312" y="5196"/>
                  </a:cubicBezTo>
                  <a:cubicBezTo>
                    <a:pt x="10161" y="5469"/>
                    <a:pt x="9955" y="5713"/>
                    <a:pt x="9721" y="5929"/>
                  </a:cubicBezTo>
                  <a:cubicBezTo>
                    <a:pt x="9486" y="6144"/>
                    <a:pt x="9226" y="6334"/>
                    <a:pt x="8950" y="6501"/>
                  </a:cubicBezTo>
                  <a:cubicBezTo>
                    <a:pt x="8676" y="6672"/>
                    <a:pt x="8386" y="6816"/>
                    <a:pt x="8088" y="6945"/>
                  </a:cubicBezTo>
                  <a:cubicBezTo>
                    <a:pt x="7198" y="7327"/>
                    <a:pt x="6277" y="7511"/>
                    <a:pt x="5363" y="7516"/>
                  </a:cubicBezTo>
                  <a:cubicBezTo>
                    <a:pt x="5352" y="7516"/>
                    <a:pt x="5341" y="7516"/>
                    <a:pt x="5330" y="7516"/>
                  </a:cubicBezTo>
                  <a:cubicBezTo>
                    <a:pt x="4428" y="7516"/>
                    <a:pt x="3526" y="7342"/>
                    <a:pt x="2667" y="6967"/>
                  </a:cubicBezTo>
                  <a:cubicBezTo>
                    <a:pt x="2182" y="6756"/>
                    <a:pt x="1836" y="6547"/>
                    <a:pt x="1567" y="6371"/>
                  </a:cubicBezTo>
                  <a:cubicBezTo>
                    <a:pt x="1297" y="6195"/>
                    <a:pt x="1106" y="6040"/>
                    <a:pt x="940" y="5905"/>
                  </a:cubicBezTo>
                  <a:cubicBezTo>
                    <a:pt x="613" y="5628"/>
                    <a:pt x="382" y="5418"/>
                    <a:pt x="0" y="4977"/>
                  </a:cubicBezTo>
                  <a:lnTo>
                    <a:pt x="0" y="4977"/>
                  </a:lnTo>
                  <a:cubicBezTo>
                    <a:pt x="612" y="5749"/>
                    <a:pt x="1433" y="6427"/>
                    <a:pt x="2396" y="6896"/>
                  </a:cubicBezTo>
                  <a:cubicBezTo>
                    <a:pt x="2878" y="7132"/>
                    <a:pt x="3395" y="7311"/>
                    <a:pt x="3931" y="7433"/>
                  </a:cubicBezTo>
                  <a:cubicBezTo>
                    <a:pt x="4398" y="7532"/>
                    <a:pt x="4880" y="7588"/>
                    <a:pt x="5364" y="7588"/>
                  </a:cubicBezTo>
                  <a:cubicBezTo>
                    <a:pt x="5436" y="7588"/>
                    <a:pt x="5508" y="7587"/>
                    <a:pt x="5580" y="7584"/>
                  </a:cubicBezTo>
                  <a:cubicBezTo>
                    <a:pt x="6693" y="7555"/>
                    <a:pt x="7808" y="7247"/>
                    <a:pt x="8780" y="6704"/>
                  </a:cubicBezTo>
                  <a:cubicBezTo>
                    <a:pt x="9264" y="6433"/>
                    <a:pt x="9723" y="6106"/>
                    <a:pt x="10082" y="5683"/>
                  </a:cubicBezTo>
                  <a:cubicBezTo>
                    <a:pt x="10261" y="5473"/>
                    <a:pt x="10410" y="5238"/>
                    <a:pt x="10515" y="4984"/>
                  </a:cubicBezTo>
                  <a:cubicBezTo>
                    <a:pt x="10616" y="4728"/>
                    <a:pt x="10676" y="4459"/>
                    <a:pt x="10693" y="4190"/>
                  </a:cubicBezTo>
                  <a:cubicBezTo>
                    <a:pt x="10693" y="4190"/>
                    <a:pt x="10695" y="4139"/>
                    <a:pt x="10699" y="4049"/>
                  </a:cubicBezTo>
                  <a:cubicBezTo>
                    <a:pt x="10700" y="3961"/>
                    <a:pt x="10700" y="3833"/>
                    <a:pt x="10685" y="3681"/>
                  </a:cubicBezTo>
                  <a:cubicBezTo>
                    <a:pt x="10660" y="3377"/>
                    <a:pt x="10569" y="2978"/>
                    <a:pt x="10428" y="2598"/>
                  </a:cubicBezTo>
                  <a:cubicBezTo>
                    <a:pt x="10289" y="2218"/>
                    <a:pt x="10100" y="1858"/>
                    <a:pt x="9933" y="1602"/>
                  </a:cubicBezTo>
                  <a:cubicBezTo>
                    <a:pt x="9851" y="1475"/>
                    <a:pt x="9775" y="1373"/>
                    <a:pt x="9722" y="1303"/>
                  </a:cubicBezTo>
                  <a:cubicBezTo>
                    <a:pt x="9666" y="1234"/>
                    <a:pt x="9635" y="1194"/>
                    <a:pt x="9635" y="1194"/>
                  </a:cubicBezTo>
                  <a:cubicBezTo>
                    <a:pt x="9635" y="1194"/>
                    <a:pt x="9538" y="1076"/>
                    <a:pt x="9431" y="968"/>
                  </a:cubicBezTo>
                  <a:cubicBezTo>
                    <a:pt x="9326" y="856"/>
                    <a:pt x="9211" y="757"/>
                    <a:pt x="9211" y="757"/>
                  </a:cubicBezTo>
                  <a:lnTo>
                    <a:pt x="9212" y="757"/>
                  </a:lnTo>
                  <a:cubicBezTo>
                    <a:pt x="8898" y="485"/>
                    <a:pt x="8539" y="273"/>
                    <a:pt x="8158" y="152"/>
                  </a:cubicBezTo>
                  <a:cubicBezTo>
                    <a:pt x="7835" y="49"/>
                    <a:pt x="7502" y="0"/>
                    <a:pt x="7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6"/>
            <p:cNvSpPr/>
            <p:nvPr/>
          </p:nvSpPr>
          <p:spPr>
            <a:xfrm>
              <a:off x="3705975" y="2213900"/>
              <a:ext cx="38300" cy="60225"/>
            </a:xfrm>
            <a:custGeom>
              <a:avLst/>
              <a:gdLst/>
              <a:ahLst/>
              <a:cxnLst/>
              <a:rect l="l" t="t" r="r" b="b"/>
              <a:pathLst>
                <a:path w="1532" h="2409" extrusionOk="0">
                  <a:moveTo>
                    <a:pt x="118" y="1"/>
                  </a:moveTo>
                  <a:cubicBezTo>
                    <a:pt x="93" y="60"/>
                    <a:pt x="40" y="222"/>
                    <a:pt x="21" y="398"/>
                  </a:cubicBezTo>
                  <a:cubicBezTo>
                    <a:pt x="1" y="572"/>
                    <a:pt x="12" y="754"/>
                    <a:pt x="28" y="838"/>
                  </a:cubicBezTo>
                  <a:cubicBezTo>
                    <a:pt x="28" y="838"/>
                    <a:pt x="44" y="941"/>
                    <a:pt x="73" y="1042"/>
                  </a:cubicBezTo>
                  <a:cubicBezTo>
                    <a:pt x="101" y="1143"/>
                    <a:pt x="140" y="1240"/>
                    <a:pt x="140" y="1240"/>
                  </a:cubicBezTo>
                  <a:cubicBezTo>
                    <a:pt x="208" y="1414"/>
                    <a:pt x="302" y="1585"/>
                    <a:pt x="424" y="1738"/>
                  </a:cubicBezTo>
                  <a:cubicBezTo>
                    <a:pt x="603" y="1967"/>
                    <a:pt x="819" y="2124"/>
                    <a:pt x="1065" y="2256"/>
                  </a:cubicBezTo>
                  <a:cubicBezTo>
                    <a:pt x="1203" y="2329"/>
                    <a:pt x="1281" y="2354"/>
                    <a:pt x="1340" y="2373"/>
                  </a:cubicBezTo>
                  <a:cubicBezTo>
                    <a:pt x="1402" y="2390"/>
                    <a:pt x="1448" y="2399"/>
                    <a:pt x="1532" y="2409"/>
                  </a:cubicBezTo>
                  <a:cubicBezTo>
                    <a:pt x="1259" y="2326"/>
                    <a:pt x="976" y="2173"/>
                    <a:pt x="743" y="1958"/>
                  </a:cubicBezTo>
                  <a:cubicBezTo>
                    <a:pt x="507" y="1745"/>
                    <a:pt x="324" y="1472"/>
                    <a:pt x="218" y="1189"/>
                  </a:cubicBezTo>
                  <a:cubicBezTo>
                    <a:pt x="218" y="1189"/>
                    <a:pt x="176" y="1083"/>
                    <a:pt x="149" y="972"/>
                  </a:cubicBezTo>
                  <a:cubicBezTo>
                    <a:pt x="121" y="860"/>
                    <a:pt x="106" y="747"/>
                    <a:pt x="106" y="747"/>
                  </a:cubicBezTo>
                  <a:lnTo>
                    <a:pt x="96" y="661"/>
                  </a:lnTo>
                  <a:cubicBezTo>
                    <a:pt x="69" y="429"/>
                    <a:pt x="79" y="21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6"/>
            <p:cNvSpPr/>
            <p:nvPr/>
          </p:nvSpPr>
          <p:spPr>
            <a:xfrm>
              <a:off x="3694900" y="2253100"/>
              <a:ext cx="44225" cy="25650"/>
            </a:xfrm>
            <a:custGeom>
              <a:avLst/>
              <a:gdLst/>
              <a:ahLst/>
              <a:cxnLst/>
              <a:rect l="l" t="t" r="r" b="b"/>
              <a:pathLst>
                <a:path w="1769" h="1026" extrusionOk="0">
                  <a:moveTo>
                    <a:pt x="0" y="1"/>
                  </a:moveTo>
                  <a:cubicBezTo>
                    <a:pt x="14" y="44"/>
                    <a:pt x="61" y="151"/>
                    <a:pt x="125" y="254"/>
                  </a:cubicBezTo>
                  <a:cubicBezTo>
                    <a:pt x="191" y="355"/>
                    <a:pt x="270" y="454"/>
                    <a:pt x="314" y="493"/>
                  </a:cubicBezTo>
                  <a:cubicBezTo>
                    <a:pt x="314" y="493"/>
                    <a:pt x="327" y="505"/>
                    <a:pt x="347" y="523"/>
                  </a:cubicBezTo>
                  <a:cubicBezTo>
                    <a:pt x="367" y="541"/>
                    <a:pt x="394" y="565"/>
                    <a:pt x="422" y="587"/>
                  </a:cubicBezTo>
                  <a:cubicBezTo>
                    <a:pt x="477" y="633"/>
                    <a:pt x="537" y="673"/>
                    <a:pt x="537" y="673"/>
                  </a:cubicBezTo>
                  <a:cubicBezTo>
                    <a:pt x="641" y="749"/>
                    <a:pt x="757" y="814"/>
                    <a:pt x="878" y="870"/>
                  </a:cubicBezTo>
                  <a:cubicBezTo>
                    <a:pt x="1060" y="953"/>
                    <a:pt x="1240" y="988"/>
                    <a:pt x="1430" y="1013"/>
                  </a:cubicBezTo>
                  <a:cubicBezTo>
                    <a:pt x="1514" y="1022"/>
                    <a:pt x="1566" y="1026"/>
                    <a:pt x="1606" y="1026"/>
                  </a:cubicBezTo>
                  <a:cubicBezTo>
                    <a:pt x="1667" y="1026"/>
                    <a:pt x="1698" y="1016"/>
                    <a:pt x="1768" y="1002"/>
                  </a:cubicBezTo>
                  <a:cubicBezTo>
                    <a:pt x="1572" y="997"/>
                    <a:pt x="1357" y="959"/>
                    <a:pt x="1151" y="887"/>
                  </a:cubicBezTo>
                  <a:cubicBezTo>
                    <a:pt x="944" y="819"/>
                    <a:pt x="749" y="711"/>
                    <a:pt x="579" y="591"/>
                  </a:cubicBezTo>
                  <a:cubicBezTo>
                    <a:pt x="579" y="591"/>
                    <a:pt x="563" y="580"/>
                    <a:pt x="539" y="563"/>
                  </a:cubicBezTo>
                  <a:cubicBezTo>
                    <a:pt x="515" y="545"/>
                    <a:pt x="485" y="520"/>
                    <a:pt x="455" y="496"/>
                  </a:cubicBezTo>
                  <a:cubicBezTo>
                    <a:pt x="395" y="444"/>
                    <a:pt x="338" y="390"/>
                    <a:pt x="338" y="390"/>
                  </a:cubicBezTo>
                  <a:lnTo>
                    <a:pt x="298" y="347"/>
                  </a:lnTo>
                  <a:lnTo>
                    <a:pt x="297" y="348"/>
                  </a:lnTo>
                  <a:cubicBezTo>
                    <a:pt x="182" y="235"/>
                    <a:pt x="85" y="1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6"/>
            <p:cNvSpPr/>
            <p:nvPr/>
          </p:nvSpPr>
          <p:spPr>
            <a:xfrm>
              <a:off x="3659750" y="2214050"/>
              <a:ext cx="28050" cy="59775"/>
            </a:xfrm>
            <a:custGeom>
              <a:avLst/>
              <a:gdLst/>
              <a:ahLst/>
              <a:cxnLst/>
              <a:rect l="l" t="t" r="r" b="b"/>
              <a:pathLst>
                <a:path w="1122" h="23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039" y="77"/>
                    <a:pt x="757" y="448"/>
                    <a:pt x="689" y="575"/>
                  </a:cubicBezTo>
                  <a:cubicBezTo>
                    <a:pt x="689" y="575"/>
                    <a:pt x="645" y="651"/>
                    <a:pt x="605" y="729"/>
                  </a:cubicBezTo>
                  <a:lnTo>
                    <a:pt x="524" y="885"/>
                  </a:lnTo>
                  <a:cubicBezTo>
                    <a:pt x="453" y="1023"/>
                    <a:pt x="383" y="1170"/>
                    <a:pt x="319" y="1320"/>
                  </a:cubicBezTo>
                  <a:cubicBezTo>
                    <a:pt x="221" y="1543"/>
                    <a:pt x="161" y="1755"/>
                    <a:pt x="90" y="1981"/>
                  </a:cubicBezTo>
                  <a:cubicBezTo>
                    <a:pt x="14" y="2234"/>
                    <a:pt x="16" y="2245"/>
                    <a:pt x="1" y="2391"/>
                  </a:cubicBezTo>
                  <a:cubicBezTo>
                    <a:pt x="148" y="1924"/>
                    <a:pt x="372" y="1377"/>
                    <a:pt x="613" y="911"/>
                  </a:cubicBezTo>
                  <a:cubicBezTo>
                    <a:pt x="613" y="911"/>
                    <a:pt x="658" y="823"/>
                    <a:pt x="705" y="735"/>
                  </a:cubicBezTo>
                  <a:lnTo>
                    <a:pt x="801" y="562"/>
                  </a:lnTo>
                  <a:lnTo>
                    <a:pt x="839" y="499"/>
                  </a:lnTo>
                  <a:cubicBezTo>
                    <a:pt x="937" y="321"/>
                    <a:pt x="1029" y="158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6"/>
            <p:cNvSpPr/>
            <p:nvPr/>
          </p:nvSpPr>
          <p:spPr>
            <a:xfrm>
              <a:off x="3654700" y="2206875"/>
              <a:ext cx="21700" cy="63875"/>
            </a:xfrm>
            <a:custGeom>
              <a:avLst/>
              <a:gdLst/>
              <a:ahLst/>
              <a:cxnLst/>
              <a:rect l="l" t="t" r="r" b="b"/>
              <a:pathLst>
                <a:path w="868" h="2555" extrusionOk="0">
                  <a:moveTo>
                    <a:pt x="868" y="1"/>
                  </a:moveTo>
                  <a:cubicBezTo>
                    <a:pt x="819" y="33"/>
                    <a:pt x="699" y="127"/>
                    <a:pt x="591" y="242"/>
                  </a:cubicBezTo>
                  <a:cubicBezTo>
                    <a:pt x="484" y="357"/>
                    <a:pt x="387" y="489"/>
                    <a:pt x="351" y="556"/>
                  </a:cubicBezTo>
                  <a:cubicBezTo>
                    <a:pt x="351" y="556"/>
                    <a:pt x="340" y="577"/>
                    <a:pt x="323" y="608"/>
                  </a:cubicBezTo>
                  <a:cubicBezTo>
                    <a:pt x="305" y="639"/>
                    <a:pt x="284" y="680"/>
                    <a:pt x="264" y="722"/>
                  </a:cubicBezTo>
                  <a:cubicBezTo>
                    <a:pt x="223" y="806"/>
                    <a:pt x="190" y="894"/>
                    <a:pt x="190" y="894"/>
                  </a:cubicBezTo>
                  <a:cubicBezTo>
                    <a:pt x="127" y="1048"/>
                    <a:pt x="81" y="1216"/>
                    <a:pt x="48" y="1386"/>
                  </a:cubicBezTo>
                  <a:cubicBezTo>
                    <a:pt x="0" y="1642"/>
                    <a:pt x="9" y="1879"/>
                    <a:pt x="38" y="2128"/>
                  </a:cubicBezTo>
                  <a:cubicBezTo>
                    <a:pt x="77" y="2404"/>
                    <a:pt x="92" y="2413"/>
                    <a:pt x="154" y="2555"/>
                  </a:cubicBezTo>
                  <a:cubicBezTo>
                    <a:pt x="91" y="2305"/>
                    <a:pt x="66" y="2019"/>
                    <a:pt x="88" y="1735"/>
                  </a:cubicBezTo>
                  <a:cubicBezTo>
                    <a:pt x="106" y="1448"/>
                    <a:pt x="181" y="1165"/>
                    <a:pt x="281" y="911"/>
                  </a:cubicBezTo>
                  <a:cubicBezTo>
                    <a:pt x="281" y="911"/>
                    <a:pt x="290" y="887"/>
                    <a:pt x="305" y="852"/>
                  </a:cubicBezTo>
                  <a:cubicBezTo>
                    <a:pt x="322" y="816"/>
                    <a:pt x="343" y="769"/>
                    <a:pt x="365" y="723"/>
                  </a:cubicBezTo>
                  <a:cubicBezTo>
                    <a:pt x="388" y="676"/>
                    <a:pt x="415" y="632"/>
                    <a:pt x="432" y="597"/>
                  </a:cubicBezTo>
                  <a:cubicBezTo>
                    <a:pt x="450" y="563"/>
                    <a:pt x="464" y="541"/>
                    <a:pt x="464" y="541"/>
                  </a:cubicBezTo>
                  <a:lnTo>
                    <a:pt x="507" y="476"/>
                  </a:lnTo>
                  <a:cubicBezTo>
                    <a:pt x="617" y="297"/>
                    <a:pt x="736" y="14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6"/>
            <p:cNvSpPr/>
            <p:nvPr/>
          </p:nvSpPr>
          <p:spPr>
            <a:xfrm>
              <a:off x="3587900" y="2112875"/>
              <a:ext cx="38300" cy="24050"/>
            </a:xfrm>
            <a:custGeom>
              <a:avLst/>
              <a:gdLst/>
              <a:ahLst/>
              <a:cxnLst/>
              <a:rect l="l" t="t" r="r" b="b"/>
              <a:pathLst>
                <a:path w="1532" h="962" extrusionOk="0">
                  <a:moveTo>
                    <a:pt x="1342" y="1"/>
                  </a:moveTo>
                  <a:cubicBezTo>
                    <a:pt x="1322" y="1"/>
                    <a:pt x="1302" y="1"/>
                    <a:pt x="1282" y="2"/>
                  </a:cubicBezTo>
                  <a:cubicBezTo>
                    <a:pt x="1175" y="7"/>
                    <a:pt x="1065" y="27"/>
                    <a:pt x="1015" y="45"/>
                  </a:cubicBezTo>
                  <a:cubicBezTo>
                    <a:pt x="1015" y="45"/>
                    <a:pt x="1000" y="51"/>
                    <a:pt x="977" y="58"/>
                  </a:cubicBezTo>
                  <a:cubicBezTo>
                    <a:pt x="954" y="66"/>
                    <a:pt x="925" y="77"/>
                    <a:pt x="896" y="90"/>
                  </a:cubicBezTo>
                  <a:cubicBezTo>
                    <a:pt x="836" y="112"/>
                    <a:pt x="779" y="141"/>
                    <a:pt x="779" y="141"/>
                  </a:cubicBezTo>
                  <a:cubicBezTo>
                    <a:pt x="676" y="190"/>
                    <a:pt x="576" y="253"/>
                    <a:pt x="480" y="323"/>
                  </a:cubicBezTo>
                  <a:cubicBezTo>
                    <a:pt x="338" y="429"/>
                    <a:pt x="235" y="555"/>
                    <a:pt x="135" y="692"/>
                  </a:cubicBezTo>
                  <a:cubicBezTo>
                    <a:pt x="25" y="848"/>
                    <a:pt x="29" y="859"/>
                    <a:pt x="1" y="961"/>
                  </a:cubicBezTo>
                  <a:cubicBezTo>
                    <a:pt x="177" y="659"/>
                    <a:pt x="496" y="373"/>
                    <a:pt x="829" y="218"/>
                  </a:cubicBezTo>
                  <a:cubicBezTo>
                    <a:pt x="829" y="218"/>
                    <a:pt x="845" y="211"/>
                    <a:pt x="868" y="199"/>
                  </a:cubicBezTo>
                  <a:cubicBezTo>
                    <a:pt x="893" y="189"/>
                    <a:pt x="924" y="176"/>
                    <a:pt x="956" y="162"/>
                  </a:cubicBezTo>
                  <a:cubicBezTo>
                    <a:pt x="1021" y="138"/>
                    <a:pt x="1087" y="117"/>
                    <a:pt x="1087" y="117"/>
                  </a:cubicBezTo>
                  <a:lnTo>
                    <a:pt x="1138" y="104"/>
                  </a:lnTo>
                  <a:cubicBezTo>
                    <a:pt x="1273" y="61"/>
                    <a:pt x="1402" y="32"/>
                    <a:pt x="1532" y="15"/>
                  </a:cubicBezTo>
                  <a:cubicBezTo>
                    <a:pt x="1500" y="9"/>
                    <a:pt x="1426" y="1"/>
                    <a:pt x="1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6"/>
            <p:cNvSpPr/>
            <p:nvPr/>
          </p:nvSpPr>
          <p:spPr>
            <a:xfrm>
              <a:off x="3615400" y="2119375"/>
              <a:ext cx="38850" cy="17025"/>
            </a:xfrm>
            <a:custGeom>
              <a:avLst/>
              <a:gdLst/>
              <a:ahLst/>
              <a:cxnLst/>
              <a:rect l="l" t="t" r="r" b="b"/>
              <a:pathLst>
                <a:path w="1554" h="681" extrusionOk="0">
                  <a:moveTo>
                    <a:pt x="930" y="1"/>
                  </a:moveTo>
                  <a:cubicBezTo>
                    <a:pt x="888" y="1"/>
                    <a:pt x="855" y="4"/>
                    <a:pt x="855" y="4"/>
                  </a:cubicBezTo>
                  <a:cubicBezTo>
                    <a:pt x="740" y="10"/>
                    <a:pt x="621" y="37"/>
                    <a:pt x="512" y="86"/>
                  </a:cubicBezTo>
                  <a:cubicBezTo>
                    <a:pt x="346" y="159"/>
                    <a:pt x="227" y="275"/>
                    <a:pt x="124" y="409"/>
                  </a:cubicBezTo>
                  <a:cubicBezTo>
                    <a:pt x="14" y="565"/>
                    <a:pt x="19" y="579"/>
                    <a:pt x="0" y="681"/>
                  </a:cubicBezTo>
                  <a:cubicBezTo>
                    <a:pt x="74" y="526"/>
                    <a:pt x="197" y="377"/>
                    <a:pt x="354" y="271"/>
                  </a:cubicBezTo>
                  <a:cubicBezTo>
                    <a:pt x="508" y="164"/>
                    <a:pt x="693" y="102"/>
                    <a:pt x="872" y="93"/>
                  </a:cubicBezTo>
                  <a:cubicBezTo>
                    <a:pt x="872" y="93"/>
                    <a:pt x="894" y="92"/>
                    <a:pt x="925" y="92"/>
                  </a:cubicBezTo>
                  <a:cubicBezTo>
                    <a:pt x="948" y="92"/>
                    <a:pt x="977" y="93"/>
                    <a:pt x="1006" y="96"/>
                  </a:cubicBezTo>
                  <a:cubicBezTo>
                    <a:pt x="1074" y="101"/>
                    <a:pt x="1140" y="116"/>
                    <a:pt x="1140" y="116"/>
                  </a:cubicBezTo>
                  <a:lnTo>
                    <a:pt x="1189" y="128"/>
                  </a:lnTo>
                  <a:cubicBezTo>
                    <a:pt x="1324" y="159"/>
                    <a:pt x="1444" y="210"/>
                    <a:pt x="1553" y="279"/>
                  </a:cubicBezTo>
                  <a:cubicBezTo>
                    <a:pt x="1529" y="248"/>
                    <a:pt x="1456" y="173"/>
                    <a:pt x="1363" y="119"/>
                  </a:cubicBezTo>
                  <a:cubicBezTo>
                    <a:pt x="1271" y="63"/>
                    <a:pt x="1164" y="25"/>
                    <a:pt x="1112" y="18"/>
                  </a:cubicBezTo>
                  <a:cubicBezTo>
                    <a:pt x="1112" y="18"/>
                    <a:pt x="1048" y="6"/>
                    <a:pt x="983" y="3"/>
                  </a:cubicBezTo>
                  <a:cubicBezTo>
                    <a:pt x="965" y="1"/>
                    <a:pt x="947" y="1"/>
                    <a:pt x="9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6"/>
            <p:cNvSpPr/>
            <p:nvPr/>
          </p:nvSpPr>
          <p:spPr>
            <a:xfrm>
              <a:off x="3863025" y="2355925"/>
              <a:ext cx="47050" cy="51750"/>
            </a:xfrm>
            <a:custGeom>
              <a:avLst/>
              <a:gdLst/>
              <a:ahLst/>
              <a:cxnLst/>
              <a:rect l="l" t="t" r="r" b="b"/>
              <a:pathLst>
                <a:path w="1882" h="2070" extrusionOk="0">
                  <a:moveTo>
                    <a:pt x="0" y="1"/>
                  </a:moveTo>
                  <a:cubicBezTo>
                    <a:pt x="51" y="36"/>
                    <a:pt x="186" y="113"/>
                    <a:pt x="317" y="202"/>
                  </a:cubicBezTo>
                  <a:cubicBezTo>
                    <a:pt x="447" y="293"/>
                    <a:pt x="574" y="391"/>
                    <a:pt x="634" y="438"/>
                  </a:cubicBezTo>
                  <a:cubicBezTo>
                    <a:pt x="634" y="438"/>
                    <a:pt x="653" y="452"/>
                    <a:pt x="680" y="473"/>
                  </a:cubicBezTo>
                  <a:cubicBezTo>
                    <a:pt x="708" y="494"/>
                    <a:pt x="745" y="522"/>
                    <a:pt x="780" y="553"/>
                  </a:cubicBezTo>
                  <a:cubicBezTo>
                    <a:pt x="852" y="612"/>
                    <a:pt x="919" y="676"/>
                    <a:pt x="919" y="676"/>
                  </a:cubicBezTo>
                  <a:cubicBezTo>
                    <a:pt x="1042" y="787"/>
                    <a:pt x="1158" y="915"/>
                    <a:pt x="1266" y="1050"/>
                  </a:cubicBezTo>
                  <a:cubicBezTo>
                    <a:pt x="1426" y="1252"/>
                    <a:pt x="1566" y="1440"/>
                    <a:pt x="1681" y="1666"/>
                  </a:cubicBezTo>
                  <a:cubicBezTo>
                    <a:pt x="1807" y="1919"/>
                    <a:pt x="1804" y="1931"/>
                    <a:pt x="1882" y="2069"/>
                  </a:cubicBezTo>
                  <a:cubicBezTo>
                    <a:pt x="1810" y="1815"/>
                    <a:pt x="1692" y="1542"/>
                    <a:pt x="1535" y="1286"/>
                  </a:cubicBezTo>
                  <a:cubicBezTo>
                    <a:pt x="1381" y="1027"/>
                    <a:pt x="1180" y="792"/>
                    <a:pt x="969" y="597"/>
                  </a:cubicBezTo>
                  <a:cubicBezTo>
                    <a:pt x="969" y="597"/>
                    <a:pt x="948" y="578"/>
                    <a:pt x="918" y="550"/>
                  </a:cubicBezTo>
                  <a:cubicBezTo>
                    <a:pt x="887" y="524"/>
                    <a:pt x="846" y="489"/>
                    <a:pt x="803" y="454"/>
                  </a:cubicBezTo>
                  <a:cubicBezTo>
                    <a:pt x="718" y="386"/>
                    <a:pt x="629" y="322"/>
                    <a:pt x="629" y="322"/>
                  </a:cubicBezTo>
                  <a:lnTo>
                    <a:pt x="562" y="276"/>
                  </a:lnTo>
                  <a:cubicBezTo>
                    <a:pt x="374" y="157"/>
                    <a:pt x="187" y="6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6"/>
            <p:cNvSpPr/>
            <p:nvPr/>
          </p:nvSpPr>
          <p:spPr>
            <a:xfrm>
              <a:off x="3887800" y="2339750"/>
              <a:ext cx="28125" cy="70150"/>
            </a:xfrm>
            <a:custGeom>
              <a:avLst/>
              <a:gdLst/>
              <a:ahLst/>
              <a:cxnLst/>
              <a:rect l="l" t="t" r="r" b="b"/>
              <a:pathLst>
                <a:path w="1125" h="2806" extrusionOk="0">
                  <a:moveTo>
                    <a:pt x="1" y="0"/>
                  </a:moveTo>
                  <a:cubicBezTo>
                    <a:pt x="43" y="52"/>
                    <a:pt x="157" y="175"/>
                    <a:pt x="262" y="312"/>
                  </a:cubicBezTo>
                  <a:cubicBezTo>
                    <a:pt x="365" y="449"/>
                    <a:pt x="461" y="594"/>
                    <a:pt x="504" y="664"/>
                  </a:cubicBezTo>
                  <a:cubicBezTo>
                    <a:pt x="504" y="664"/>
                    <a:pt x="519" y="686"/>
                    <a:pt x="539" y="717"/>
                  </a:cubicBezTo>
                  <a:cubicBezTo>
                    <a:pt x="561" y="749"/>
                    <a:pt x="587" y="791"/>
                    <a:pt x="612" y="835"/>
                  </a:cubicBezTo>
                  <a:cubicBezTo>
                    <a:pt x="662" y="922"/>
                    <a:pt x="707" y="1012"/>
                    <a:pt x="707" y="1012"/>
                  </a:cubicBezTo>
                  <a:cubicBezTo>
                    <a:pt x="789" y="1172"/>
                    <a:pt x="855" y="1346"/>
                    <a:pt x="909" y="1526"/>
                  </a:cubicBezTo>
                  <a:cubicBezTo>
                    <a:pt x="988" y="1794"/>
                    <a:pt x="1046" y="2042"/>
                    <a:pt x="1061" y="2316"/>
                  </a:cubicBezTo>
                  <a:cubicBezTo>
                    <a:pt x="1072" y="2622"/>
                    <a:pt x="1061" y="2633"/>
                    <a:pt x="1073" y="2805"/>
                  </a:cubicBezTo>
                  <a:cubicBezTo>
                    <a:pt x="1120" y="2521"/>
                    <a:pt x="1124" y="2197"/>
                    <a:pt x="1075" y="1875"/>
                  </a:cubicBezTo>
                  <a:cubicBezTo>
                    <a:pt x="1029" y="1552"/>
                    <a:pt x="920" y="1234"/>
                    <a:pt x="779" y="954"/>
                  </a:cubicBezTo>
                  <a:cubicBezTo>
                    <a:pt x="779" y="954"/>
                    <a:pt x="766" y="928"/>
                    <a:pt x="746" y="888"/>
                  </a:cubicBezTo>
                  <a:cubicBezTo>
                    <a:pt x="724" y="849"/>
                    <a:pt x="695" y="798"/>
                    <a:pt x="666" y="746"/>
                  </a:cubicBezTo>
                  <a:cubicBezTo>
                    <a:pt x="635" y="696"/>
                    <a:pt x="601" y="647"/>
                    <a:pt x="577" y="609"/>
                  </a:cubicBezTo>
                  <a:cubicBezTo>
                    <a:pt x="553" y="572"/>
                    <a:pt x="536" y="548"/>
                    <a:pt x="536" y="548"/>
                  </a:cubicBezTo>
                  <a:lnTo>
                    <a:pt x="483" y="477"/>
                  </a:lnTo>
                  <a:lnTo>
                    <a:pt x="483" y="476"/>
                  </a:lnTo>
                  <a:cubicBezTo>
                    <a:pt x="334" y="286"/>
                    <a:pt x="171" y="1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6"/>
            <p:cNvSpPr/>
            <p:nvPr/>
          </p:nvSpPr>
          <p:spPr>
            <a:xfrm>
              <a:off x="3900850" y="2340975"/>
              <a:ext cx="19000" cy="7425"/>
            </a:xfrm>
            <a:custGeom>
              <a:avLst/>
              <a:gdLst/>
              <a:ahLst/>
              <a:cxnLst/>
              <a:rect l="l" t="t" r="r" b="b"/>
              <a:pathLst>
                <a:path w="760" h="297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31"/>
                    <a:pt x="145" y="118"/>
                    <a:pt x="186" y="133"/>
                  </a:cubicBezTo>
                  <a:lnTo>
                    <a:pt x="285" y="169"/>
                  </a:lnTo>
                  <a:cubicBezTo>
                    <a:pt x="330" y="186"/>
                    <a:pt x="376" y="203"/>
                    <a:pt x="423" y="220"/>
                  </a:cubicBezTo>
                  <a:cubicBezTo>
                    <a:pt x="492" y="246"/>
                    <a:pt x="560" y="254"/>
                    <a:pt x="629" y="276"/>
                  </a:cubicBezTo>
                  <a:cubicBezTo>
                    <a:pt x="677" y="290"/>
                    <a:pt x="696" y="296"/>
                    <a:pt x="716" y="296"/>
                  </a:cubicBezTo>
                  <a:cubicBezTo>
                    <a:pt x="728" y="296"/>
                    <a:pt x="741" y="294"/>
                    <a:pt x="760" y="291"/>
                  </a:cubicBezTo>
                  <a:cubicBezTo>
                    <a:pt x="628" y="217"/>
                    <a:pt x="465" y="137"/>
                    <a:pt x="312" y="82"/>
                  </a:cubicBezTo>
                  <a:lnTo>
                    <a:pt x="198" y="40"/>
                  </a:lnTo>
                  <a:lnTo>
                    <a:pt x="176" y="32"/>
                  </a:lnTo>
                  <a:lnTo>
                    <a:pt x="177" y="32"/>
                  </a:lnTo>
                  <a:cubicBezTo>
                    <a:pt x="115" y="17"/>
                    <a:pt x="58" y="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6"/>
            <p:cNvSpPr/>
            <p:nvPr/>
          </p:nvSpPr>
          <p:spPr>
            <a:xfrm>
              <a:off x="3888700" y="2267775"/>
              <a:ext cx="33925" cy="22525"/>
            </a:xfrm>
            <a:custGeom>
              <a:avLst/>
              <a:gdLst/>
              <a:ahLst/>
              <a:cxnLst/>
              <a:rect l="l" t="t" r="r" b="b"/>
              <a:pathLst>
                <a:path w="1357" h="901" extrusionOk="0">
                  <a:moveTo>
                    <a:pt x="1027" y="1"/>
                  </a:moveTo>
                  <a:cubicBezTo>
                    <a:pt x="982" y="1"/>
                    <a:pt x="936" y="8"/>
                    <a:pt x="891" y="22"/>
                  </a:cubicBezTo>
                  <a:cubicBezTo>
                    <a:pt x="691" y="97"/>
                    <a:pt x="579" y="284"/>
                    <a:pt x="487" y="435"/>
                  </a:cubicBezTo>
                  <a:cubicBezTo>
                    <a:pt x="487" y="435"/>
                    <a:pt x="451" y="494"/>
                    <a:pt x="415" y="551"/>
                  </a:cubicBezTo>
                  <a:cubicBezTo>
                    <a:pt x="381" y="607"/>
                    <a:pt x="339" y="658"/>
                    <a:pt x="339" y="658"/>
                  </a:cubicBezTo>
                  <a:lnTo>
                    <a:pt x="306" y="695"/>
                  </a:lnTo>
                  <a:cubicBezTo>
                    <a:pt x="222" y="797"/>
                    <a:pt x="122" y="876"/>
                    <a:pt x="0" y="896"/>
                  </a:cubicBezTo>
                  <a:cubicBezTo>
                    <a:pt x="10" y="899"/>
                    <a:pt x="25" y="901"/>
                    <a:pt x="42" y="901"/>
                  </a:cubicBezTo>
                  <a:cubicBezTo>
                    <a:pt x="92" y="901"/>
                    <a:pt x="167" y="887"/>
                    <a:pt x="236" y="849"/>
                  </a:cubicBezTo>
                  <a:cubicBezTo>
                    <a:pt x="331" y="799"/>
                    <a:pt x="408" y="719"/>
                    <a:pt x="438" y="678"/>
                  </a:cubicBezTo>
                  <a:cubicBezTo>
                    <a:pt x="438" y="678"/>
                    <a:pt x="476" y="628"/>
                    <a:pt x="508" y="576"/>
                  </a:cubicBezTo>
                  <a:cubicBezTo>
                    <a:pt x="540" y="524"/>
                    <a:pt x="571" y="472"/>
                    <a:pt x="571" y="472"/>
                  </a:cubicBezTo>
                  <a:cubicBezTo>
                    <a:pt x="625" y="381"/>
                    <a:pt x="683" y="290"/>
                    <a:pt x="756" y="214"/>
                  </a:cubicBezTo>
                  <a:cubicBezTo>
                    <a:pt x="810" y="159"/>
                    <a:pt x="867" y="110"/>
                    <a:pt x="932" y="84"/>
                  </a:cubicBezTo>
                  <a:cubicBezTo>
                    <a:pt x="975" y="68"/>
                    <a:pt x="1021" y="59"/>
                    <a:pt x="1068" y="59"/>
                  </a:cubicBezTo>
                  <a:cubicBezTo>
                    <a:pt x="1095" y="59"/>
                    <a:pt x="1122" y="62"/>
                    <a:pt x="1150" y="69"/>
                  </a:cubicBezTo>
                  <a:cubicBezTo>
                    <a:pt x="1232" y="93"/>
                    <a:pt x="1265" y="124"/>
                    <a:pt x="1290" y="147"/>
                  </a:cubicBezTo>
                  <a:cubicBezTo>
                    <a:pt x="1313" y="173"/>
                    <a:pt x="1334" y="190"/>
                    <a:pt x="1356" y="238"/>
                  </a:cubicBezTo>
                  <a:cubicBezTo>
                    <a:pt x="1349" y="149"/>
                    <a:pt x="1277" y="67"/>
                    <a:pt x="1186" y="32"/>
                  </a:cubicBezTo>
                  <a:cubicBezTo>
                    <a:pt x="1137" y="11"/>
                    <a:pt x="1083" y="1"/>
                    <a:pt x="10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6"/>
            <p:cNvSpPr/>
            <p:nvPr/>
          </p:nvSpPr>
          <p:spPr>
            <a:xfrm>
              <a:off x="3883675" y="2212150"/>
              <a:ext cx="8775" cy="57175"/>
            </a:xfrm>
            <a:custGeom>
              <a:avLst/>
              <a:gdLst/>
              <a:ahLst/>
              <a:cxnLst/>
              <a:rect l="l" t="t" r="r" b="b"/>
              <a:pathLst>
                <a:path w="351" h="2287" extrusionOk="0">
                  <a:moveTo>
                    <a:pt x="2" y="0"/>
                  </a:moveTo>
                  <a:cubicBezTo>
                    <a:pt x="100" y="198"/>
                    <a:pt x="175" y="429"/>
                    <a:pt x="217" y="670"/>
                  </a:cubicBezTo>
                  <a:cubicBezTo>
                    <a:pt x="262" y="910"/>
                    <a:pt x="265" y="1160"/>
                    <a:pt x="242" y="1392"/>
                  </a:cubicBezTo>
                  <a:cubicBezTo>
                    <a:pt x="242" y="1392"/>
                    <a:pt x="240" y="1414"/>
                    <a:pt x="238" y="1447"/>
                  </a:cubicBezTo>
                  <a:cubicBezTo>
                    <a:pt x="233" y="1480"/>
                    <a:pt x="226" y="1523"/>
                    <a:pt x="220" y="1566"/>
                  </a:cubicBezTo>
                  <a:cubicBezTo>
                    <a:pt x="202" y="1653"/>
                    <a:pt x="183" y="1739"/>
                    <a:pt x="183" y="1739"/>
                  </a:cubicBezTo>
                  <a:lnTo>
                    <a:pt x="165" y="1803"/>
                  </a:lnTo>
                  <a:cubicBezTo>
                    <a:pt x="120" y="1977"/>
                    <a:pt x="66" y="2136"/>
                    <a:pt x="0" y="2286"/>
                  </a:cubicBezTo>
                  <a:cubicBezTo>
                    <a:pt x="32" y="2247"/>
                    <a:pt x="105" y="2139"/>
                    <a:pt x="166" y="2018"/>
                  </a:cubicBezTo>
                  <a:cubicBezTo>
                    <a:pt x="224" y="1897"/>
                    <a:pt x="272" y="1766"/>
                    <a:pt x="285" y="1701"/>
                  </a:cubicBezTo>
                  <a:cubicBezTo>
                    <a:pt x="285" y="1701"/>
                    <a:pt x="289" y="1682"/>
                    <a:pt x="295" y="1653"/>
                  </a:cubicBezTo>
                  <a:cubicBezTo>
                    <a:pt x="302" y="1624"/>
                    <a:pt x="309" y="1585"/>
                    <a:pt x="315" y="1545"/>
                  </a:cubicBezTo>
                  <a:cubicBezTo>
                    <a:pt x="329" y="1466"/>
                    <a:pt x="335" y="1386"/>
                    <a:pt x="335" y="1386"/>
                  </a:cubicBezTo>
                  <a:cubicBezTo>
                    <a:pt x="350" y="1244"/>
                    <a:pt x="349" y="1096"/>
                    <a:pt x="339" y="948"/>
                  </a:cubicBezTo>
                  <a:cubicBezTo>
                    <a:pt x="320" y="725"/>
                    <a:pt x="261" y="532"/>
                    <a:pt x="185" y="331"/>
                  </a:cubicBezTo>
                  <a:cubicBezTo>
                    <a:pt x="96" y="109"/>
                    <a:pt x="83" y="104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6"/>
            <p:cNvSpPr/>
            <p:nvPr/>
          </p:nvSpPr>
          <p:spPr>
            <a:xfrm>
              <a:off x="3863575" y="2216100"/>
              <a:ext cx="19175" cy="40000"/>
            </a:xfrm>
            <a:custGeom>
              <a:avLst/>
              <a:gdLst/>
              <a:ahLst/>
              <a:cxnLst/>
              <a:rect l="l" t="t" r="r" b="b"/>
              <a:pathLst>
                <a:path w="767" h="1600" extrusionOk="0">
                  <a:moveTo>
                    <a:pt x="740" y="0"/>
                  </a:moveTo>
                  <a:cubicBezTo>
                    <a:pt x="712" y="334"/>
                    <a:pt x="591" y="722"/>
                    <a:pt x="415" y="1028"/>
                  </a:cubicBezTo>
                  <a:cubicBezTo>
                    <a:pt x="415" y="1028"/>
                    <a:pt x="382" y="1086"/>
                    <a:pt x="347" y="1143"/>
                  </a:cubicBezTo>
                  <a:cubicBezTo>
                    <a:pt x="309" y="1198"/>
                    <a:pt x="271" y="1254"/>
                    <a:pt x="271" y="1254"/>
                  </a:cubicBezTo>
                  <a:lnTo>
                    <a:pt x="241" y="1293"/>
                  </a:lnTo>
                  <a:lnTo>
                    <a:pt x="240" y="1293"/>
                  </a:lnTo>
                  <a:cubicBezTo>
                    <a:pt x="162" y="1405"/>
                    <a:pt x="84" y="1506"/>
                    <a:pt x="1" y="1600"/>
                  </a:cubicBezTo>
                  <a:cubicBezTo>
                    <a:pt x="35" y="1581"/>
                    <a:pt x="118" y="1525"/>
                    <a:pt x="194" y="1457"/>
                  </a:cubicBezTo>
                  <a:cubicBezTo>
                    <a:pt x="271" y="1389"/>
                    <a:pt x="344" y="1310"/>
                    <a:pt x="371" y="1269"/>
                  </a:cubicBezTo>
                  <a:cubicBezTo>
                    <a:pt x="371" y="1269"/>
                    <a:pt x="407" y="1220"/>
                    <a:pt x="438" y="1167"/>
                  </a:cubicBezTo>
                  <a:cubicBezTo>
                    <a:pt x="471" y="1116"/>
                    <a:pt x="499" y="1062"/>
                    <a:pt x="499" y="1062"/>
                  </a:cubicBezTo>
                  <a:cubicBezTo>
                    <a:pt x="553" y="968"/>
                    <a:pt x="600" y="865"/>
                    <a:pt x="641" y="760"/>
                  </a:cubicBezTo>
                  <a:cubicBezTo>
                    <a:pt x="701" y="603"/>
                    <a:pt x="724" y="450"/>
                    <a:pt x="745" y="289"/>
                  </a:cubicBezTo>
                  <a:cubicBezTo>
                    <a:pt x="766" y="108"/>
                    <a:pt x="760" y="100"/>
                    <a:pt x="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6"/>
            <p:cNvSpPr/>
            <p:nvPr/>
          </p:nvSpPr>
          <p:spPr>
            <a:xfrm>
              <a:off x="3318175" y="2217950"/>
              <a:ext cx="24450" cy="57650"/>
            </a:xfrm>
            <a:custGeom>
              <a:avLst/>
              <a:gdLst/>
              <a:ahLst/>
              <a:cxnLst/>
              <a:rect l="l" t="t" r="r" b="b"/>
              <a:pathLst>
                <a:path w="978" h="2306" extrusionOk="0">
                  <a:moveTo>
                    <a:pt x="943" y="1"/>
                  </a:moveTo>
                  <a:cubicBezTo>
                    <a:pt x="940" y="57"/>
                    <a:pt x="931" y="197"/>
                    <a:pt x="876" y="326"/>
                  </a:cubicBezTo>
                  <a:cubicBezTo>
                    <a:pt x="825" y="456"/>
                    <a:pt x="747" y="575"/>
                    <a:pt x="712" y="632"/>
                  </a:cubicBezTo>
                  <a:cubicBezTo>
                    <a:pt x="712" y="632"/>
                    <a:pt x="670" y="703"/>
                    <a:pt x="621" y="771"/>
                  </a:cubicBezTo>
                  <a:lnTo>
                    <a:pt x="524" y="905"/>
                  </a:lnTo>
                  <a:cubicBezTo>
                    <a:pt x="434" y="1024"/>
                    <a:pt x="332" y="1143"/>
                    <a:pt x="245" y="1277"/>
                  </a:cubicBezTo>
                  <a:cubicBezTo>
                    <a:pt x="115" y="1476"/>
                    <a:pt x="33" y="1683"/>
                    <a:pt x="11" y="1917"/>
                  </a:cubicBezTo>
                  <a:cubicBezTo>
                    <a:pt x="0" y="2048"/>
                    <a:pt x="22" y="2115"/>
                    <a:pt x="35" y="2166"/>
                  </a:cubicBezTo>
                  <a:cubicBezTo>
                    <a:pt x="53" y="2215"/>
                    <a:pt x="73" y="2249"/>
                    <a:pt x="115" y="2305"/>
                  </a:cubicBezTo>
                  <a:cubicBezTo>
                    <a:pt x="64" y="2199"/>
                    <a:pt x="44" y="2076"/>
                    <a:pt x="55" y="1953"/>
                  </a:cubicBezTo>
                  <a:cubicBezTo>
                    <a:pt x="66" y="1829"/>
                    <a:pt x="110" y="1706"/>
                    <a:pt x="164" y="1589"/>
                  </a:cubicBezTo>
                  <a:cubicBezTo>
                    <a:pt x="274" y="1352"/>
                    <a:pt x="450" y="1151"/>
                    <a:pt x="606" y="947"/>
                  </a:cubicBezTo>
                  <a:cubicBezTo>
                    <a:pt x="606" y="947"/>
                    <a:pt x="664" y="870"/>
                    <a:pt x="719" y="789"/>
                  </a:cubicBezTo>
                  <a:cubicBezTo>
                    <a:pt x="775" y="708"/>
                    <a:pt x="823" y="623"/>
                    <a:pt x="823" y="623"/>
                  </a:cubicBezTo>
                  <a:lnTo>
                    <a:pt x="858" y="557"/>
                  </a:lnTo>
                  <a:cubicBezTo>
                    <a:pt x="943" y="374"/>
                    <a:pt x="978" y="178"/>
                    <a:pt x="9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6"/>
            <p:cNvSpPr/>
            <p:nvPr/>
          </p:nvSpPr>
          <p:spPr>
            <a:xfrm>
              <a:off x="3322750" y="2225200"/>
              <a:ext cx="41200" cy="51950"/>
            </a:xfrm>
            <a:custGeom>
              <a:avLst/>
              <a:gdLst/>
              <a:ahLst/>
              <a:cxnLst/>
              <a:rect l="l" t="t" r="r" b="b"/>
              <a:pathLst>
                <a:path w="1648" h="2078" extrusionOk="0">
                  <a:moveTo>
                    <a:pt x="1617" y="1"/>
                  </a:moveTo>
                  <a:cubicBezTo>
                    <a:pt x="1616" y="60"/>
                    <a:pt x="1594" y="211"/>
                    <a:pt x="1521" y="341"/>
                  </a:cubicBezTo>
                  <a:cubicBezTo>
                    <a:pt x="1452" y="474"/>
                    <a:pt x="1346" y="585"/>
                    <a:pt x="1299" y="637"/>
                  </a:cubicBezTo>
                  <a:cubicBezTo>
                    <a:pt x="1299" y="637"/>
                    <a:pt x="1239" y="701"/>
                    <a:pt x="1172" y="757"/>
                  </a:cubicBezTo>
                  <a:cubicBezTo>
                    <a:pt x="1104" y="814"/>
                    <a:pt x="1032" y="865"/>
                    <a:pt x="1032" y="865"/>
                  </a:cubicBezTo>
                  <a:cubicBezTo>
                    <a:pt x="903" y="958"/>
                    <a:pt x="760" y="1043"/>
                    <a:pt x="619" y="1137"/>
                  </a:cubicBezTo>
                  <a:cubicBezTo>
                    <a:pt x="409" y="1277"/>
                    <a:pt x="235" y="1442"/>
                    <a:pt x="108" y="1657"/>
                  </a:cubicBezTo>
                  <a:cubicBezTo>
                    <a:pt x="38" y="1778"/>
                    <a:pt x="21" y="1851"/>
                    <a:pt x="10" y="1906"/>
                  </a:cubicBezTo>
                  <a:cubicBezTo>
                    <a:pt x="1" y="1961"/>
                    <a:pt x="0" y="2003"/>
                    <a:pt x="11" y="2078"/>
                  </a:cubicBezTo>
                  <a:cubicBezTo>
                    <a:pt x="22" y="1824"/>
                    <a:pt x="189" y="1582"/>
                    <a:pt x="401" y="1403"/>
                  </a:cubicBezTo>
                  <a:cubicBezTo>
                    <a:pt x="614" y="1224"/>
                    <a:pt x="875" y="1093"/>
                    <a:pt x="1099" y="930"/>
                  </a:cubicBezTo>
                  <a:cubicBezTo>
                    <a:pt x="1099" y="930"/>
                    <a:pt x="1185" y="868"/>
                    <a:pt x="1264" y="798"/>
                  </a:cubicBezTo>
                  <a:cubicBezTo>
                    <a:pt x="1344" y="727"/>
                    <a:pt x="1412" y="644"/>
                    <a:pt x="1412" y="644"/>
                  </a:cubicBezTo>
                  <a:cubicBezTo>
                    <a:pt x="1412" y="644"/>
                    <a:pt x="1425" y="629"/>
                    <a:pt x="1437" y="613"/>
                  </a:cubicBezTo>
                  <a:cubicBezTo>
                    <a:pt x="1450" y="597"/>
                    <a:pt x="1462" y="581"/>
                    <a:pt x="1462" y="581"/>
                  </a:cubicBezTo>
                  <a:lnTo>
                    <a:pt x="1461" y="581"/>
                  </a:lnTo>
                  <a:cubicBezTo>
                    <a:pt x="1586" y="403"/>
                    <a:pt x="1648" y="193"/>
                    <a:pt x="1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6"/>
            <p:cNvSpPr/>
            <p:nvPr/>
          </p:nvSpPr>
          <p:spPr>
            <a:xfrm>
              <a:off x="3247700" y="2250650"/>
              <a:ext cx="52075" cy="9200"/>
            </a:xfrm>
            <a:custGeom>
              <a:avLst/>
              <a:gdLst/>
              <a:ahLst/>
              <a:cxnLst/>
              <a:rect l="l" t="t" r="r" b="b"/>
              <a:pathLst>
                <a:path w="2083" h="368" extrusionOk="0">
                  <a:moveTo>
                    <a:pt x="1003" y="1"/>
                  </a:moveTo>
                  <a:cubicBezTo>
                    <a:pt x="959" y="1"/>
                    <a:pt x="915" y="2"/>
                    <a:pt x="871" y="5"/>
                  </a:cubicBezTo>
                  <a:cubicBezTo>
                    <a:pt x="666" y="16"/>
                    <a:pt x="488" y="69"/>
                    <a:pt x="303" y="138"/>
                  </a:cubicBezTo>
                  <a:cubicBezTo>
                    <a:pt x="99" y="218"/>
                    <a:pt x="94" y="231"/>
                    <a:pt x="0" y="307"/>
                  </a:cubicBezTo>
                  <a:cubicBezTo>
                    <a:pt x="181" y="219"/>
                    <a:pt x="394" y="151"/>
                    <a:pt x="615" y="116"/>
                  </a:cubicBezTo>
                  <a:cubicBezTo>
                    <a:pt x="725" y="98"/>
                    <a:pt x="837" y="90"/>
                    <a:pt x="949" y="90"/>
                  </a:cubicBezTo>
                  <a:cubicBezTo>
                    <a:pt x="1060" y="90"/>
                    <a:pt x="1170" y="98"/>
                    <a:pt x="1275" y="112"/>
                  </a:cubicBezTo>
                  <a:cubicBezTo>
                    <a:pt x="1275" y="112"/>
                    <a:pt x="1295" y="114"/>
                    <a:pt x="1325" y="118"/>
                  </a:cubicBezTo>
                  <a:cubicBezTo>
                    <a:pt x="1355" y="124"/>
                    <a:pt x="1394" y="131"/>
                    <a:pt x="1434" y="139"/>
                  </a:cubicBezTo>
                  <a:cubicBezTo>
                    <a:pt x="1512" y="157"/>
                    <a:pt x="1590" y="179"/>
                    <a:pt x="1590" y="179"/>
                  </a:cubicBezTo>
                  <a:lnTo>
                    <a:pt x="1647" y="197"/>
                  </a:lnTo>
                  <a:cubicBezTo>
                    <a:pt x="1805" y="244"/>
                    <a:pt x="1948" y="300"/>
                    <a:pt x="2083" y="368"/>
                  </a:cubicBezTo>
                  <a:cubicBezTo>
                    <a:pt x="2049" y="335"/>
                    <a:pt x="1955" y="262"/>
                    <a:pt x="1847" y="200"/>
                  </a:cubicBezTo>
                  <a:cubicBezTo>
                    <a:pt x="1739" y="140"/>
                    <a:pt x="1620" y="90"/>
                    <a:pt x="1562" y="76"/>
                  </a:cubicBezTo>
                  <a:lnTo>
                    <a:pt x="1517" y="65"/>
                  </a:lnTo>
                  <a:cubicBezTo>
                    <a:pt x="1490" y="58"/>
                    <a:pt x="1455" y="49"/>
                    <a:pt x="1418" y="42"/>
                  </a:cubicBezTo>
                  <a:cubicBezTo>
                    <a:pt x="1347" y="27"/>
                    <a:pt x="1273" y="20"/>
                    <a:pt x="1273" y="20"/>
                  </a:cubicBezTo>
                  <a:cubicBezTo>
                    <a:pt x="1185" y="7"/>
                    <a:pt x="1095" y="1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6"/>
            <p:cNvSpPr/>
            <p:nvPr/>
          </p:nvSpPr>
          <p:spPr>
            <a:xfrm>
              <a:off x="3260025" y="2229475"/>
              <a:ext cx="36575" cy="27175"/>
            </a:xfrm>
            <a:custGeom>
              <a:avLst/>
              <a:gdLst/>
              <a:ahLst/>
              <a:cxnLst/>
              <a:rect l="l" t="t" r="r" b="b"/>
              <a:pathLst>
                <a:path w="1463" h="1087" extrusionOk="0">
                  <a:moveTo>
                    <a:pt x="0" y="1"/>
                  </a:moveTo>
                  <a:cubicBezTo>
                    <a:pt x="39" y="16"/>
                    <a:pt x="138" y="44"/>
                    <a:pt x="235" y="82"/>
                  </a:cubicBezTo>
                  <a:cubicBezTo>
                    <a:pt x="332" y="121"/>
                    <a:pt x="428" y="165"/>
                    <a:pt x="472" y="185"/>
                  </a:cubicBezTo>
                  <a:cubicBezTo>
                    <a:pt x="472" y="185"/>
                    <a:pt x="529" y="207"/>
                    <a:pt x="582" y="236"/>
                  </a:cubicBezTo>
                  <a:cubicBezTo>
                    <a:pt x="637" y="263"/>
                    <a:pt x="688" y="295"/>
                    <a:pt x="688" y="295"/>
                  </a:cubicBezTo>
                  <a:cubicBezTo>
                    <a:pt x="782" y="349"/>
                    <a:pt x="873" y="416"/>
                    <a:pt x="957" y="489"/>
                  </a:cubicBezTo>
                  <a:cubicBezTo>
                    <a:pt x="1084" y="601"/>
                    <a:pt x="1197" y="705"/>
                    <a:pt x="1294" y="841"/>
                  </a:cubicBezTo>
                  <a:cubicBezTo>
                    <a:pt x="1396" y="995"/>
                    <a:pt x="1394" y="1004"/>
                    <a:pt x="1462" y="1086"/>
                  </a:cubicBezTo>
                  <a:cubicBezTo>
                    <a:pt x="1404" y="921"/>
                    <a:pt x="1307" y="748"/>
                    <a:pt x="1178" y="593"/>
                  </a:cubicBezTo>
                  <a:cubicBezTo>
                    <a:pt x="1051" y="439"/>
                    <a:pt x="890" y="308"/>
                    <a:pt x="725" y="210"/>
                  </a:cubicBezTo>
                  <a:cubicBezTo>
                    <a:pt x="725" y="210"/>
                    <a:pt x="709" y="201"/>
                    <a:pt x="685" y="188"/>
                  </a:cubicBezTo>
                  <a:cubicBezTo>
                    <a:pt x="661" y="175"/>
                    <a:pt x="629" y="158"/>
                    <a:pt x="596" y="141"/>
                  </a:cubicBezTo>
                  <a:cubicBezTo>
                    <a:pt x="530" y="111"/>
                    <a:pt x="463" y="83"/>
                    <a:pt x="463" y="83"/>
                  </a:cubicBezTo>
                  <a:lnTo>
                    <a:pt x="411" y="64"/>
                  </a:lnTo>
                  <a:cubicBezTo>
                    <a:pt x="269" y="20"/>
                    <a:pt x="132" y="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6"/>
            <p:cNvSpPr/>
            <p:nvPr/>
          </p:nvSpPr>
          <p:spPr>
            <a:xfrm>
              <a:off x="3234325" y="2268150"/>
              <a:ext cx="42375" cy="18525"/>
            </a:xfrm>
            <a:custGeom>
              <a:avLst/>
              <a:gdLst/>
              <a:ahLst/>
              <a:cxnLst/>
              <a:rect l="l" t="t" r="r" b="b"/>
              <a:pathLst>
                <a:path w="1695" h="741" extrusionOk="0">
                  <a:moveTo>
                    <a:pt x="1247" y="1"/>
                  </a:moveTo>
                  <a:cubicBezTo>
                    <a:pt x="1217" y="1"/>
                    <a:pt x="1192" y="2"/>
                    <a:pt x="1174" y="5"/>
                  </a:cubicBezTo>
                  <a:cubicBezTo>
                    <a:pt x="1174" y="5"/>
                    <a:pt x="1158" y="7"/>
                    <a:pt x="1134" y="11"/>
                  </a:cubicBezTo>
                  <a:cubicBezTo>
                    <a:pt x="1111" y="13"/>
                    <a:pt x="1078" y="17"/>
                    <a:pt x="1046" y="25"/>
                  </a:cubicBezTo>
                  <a:cubicBezTo>
                    <a:pt x="982" y="37"/>
                    <a:pt x="920" y="54"/>
                    <a:pt x="920" y="54"/>
                  </a:cubicBezTo>
                  <a:cubicBezTo>
                    <a:pt x="808" y="83"/>
                    <a:pt x="695" y="127"/>
                    <a:pt x="586" y="179"/>
                  </a:cubicBezTo>
                  <a:cubicBezTo>
                    <a:pt x="425" y="260"/>
                    <a:pt x="301" y="369"/>
                    <a:pt x="177" y="491"/>
                  </a:cubicBezTo>
                  <a:cubicBezTo>
                    <a:pt x="42" y="630"/>
                    <a:pt x="44" y="643"/>
                    <a:pt x="0" y="741"/>
                  </a:cubicBezTo>
                  <a:cubicBezTo>
                    <a:pt x="113" y="603"/>
                    <a:pt x="259" y="473"/>
                    <a:pt x="424" y="369"/>
                  </a:cubicBezTo>
                  <a:cubicBezTo>
                    <a:pt x="588" y="263"/>
                    <a:pt x="775" y="188"/>
                    <a:pt x="955" y="139"/>
                  </a:cubicBezTo>
                  <a:cubicBezTo>
                    <a:pt x="955" y="139"/>
                    <a:pt x="972" y="135"/>
                    <a:pt x="997" y="127"/>
                  </a:cubicBezTo>
                  <a:cubicBezTo>
                    <a:pt x="1023" y="122"/>
                    <a:pt x="1058" y="116"/>
                    <a:pt x="1092" y="108"/>
                  </a:cubicBezTo>
                  <a:cubicBezTo>
                    <a:pt x="1161" y="97"/>
                    <a:pt x="1232" y="90"/>
                    <a:pt x="1232" y="90"/>
                  </a:cubicBezTo>
                  <a:lnTo>
                    <a:pt x="1285" y="86"/>
                  </a:lnTo>
                  <a:cubicBezTo>
                    <a:pt x="1360" y="80"/>
                    <a:pt x="1432" y="76"/>
                    <a:pt x="1503" y="76"/>
                  </a:cubicBezTo>
                  <a:cubicBezTo>
                    <a:pt x="1568" y="76"/>
                    <a:pt x="1631" y="79"/>
                    <a:pt x="1695" y="85"/>
                  </a:cubicBezTo>
                  <a:cubicBezTo>
                    <a:pt x="1658" y="68"/>
                    <a:pt x="1557" y="34"/>
                    <a:pt x="1449" y="17"/>
                  </a:cubicBezTo>
                  <a:cubicBezTo>
                    <a:pt x="1378" y="6"/>
                    <a:pt x="1304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6"/>
            <p:cNvSpPr/>
            <p:nvPr/>
          </p:nvSpPr>
          <p:spPr>
            <a:xfrm>
              <a:off x="3138700" y="2163675"/>
              <a:ext cx="22500" cy="41775"/>
            </a:xfrm>
            <a:custGeom>
              <a:avLst/>
              <a:gdLst/>
              <a:ahLst/>
              <a:cxnLst/>
              <a:rect l="l" t="t" r="r" b="b"/>
              <a:pathLst>
                <a:path w="900" h="1671" extrusionOk="0">
                  <a:moveTo>
                    <a:pt x="1" y="1"/>
                  </a:moveTo>
                  <a:cubicBezTo>
                    <a:pt x="276" y="233"/>
                    <a:pt x="535" y="587"/>
                    <a:pt x="681" y="939"/>
                  </a:cubicBezTo>
                  <a:cubicBezTo>
                    <a:pt x="681" y="939"/>
                    <a:pt x="709" y="1005"/>
                    <a:pt x="734" y="1073"/>
                  </a:cubicBezTo>
                  <a:cubicBezTo>
                    <a:pt x="756" y="1141"/>
                    <a:pt x="777" y="1211"/>
                    <a:pt x="777" y="1211"/>
                  </a:cubicBezTo>
                  <a:lnTo>
                    <a:pt x="790" y="1263"/>
                  </a:lnTo>
                  <a:cubicBezTo>
                    <a:pt x="832" y="1404"/>
                    <a:pt x="863" y="1537"/>
                    <a:pt x="885" y="1670"/>
                  </a:cubicBezTo>
                  <a:cubicBezTo>
                    <a:pt x="893" y="1629"/>
                    <a:pt x="899" y="1522"/>
                    <a:pt x="893" y="1412"/>
                  </a:cubicBezTo>
                  <a:cubicBezTo>
                    <a:pt x="885" y="1303"/>
                    <a:pt x="867" y="1189"/>
                    <a:pt x="849" y="1138"/>
                  </a:cubicBezTo>
                  <a:cubicBezTo>
                    <a:pt x="849" y="1138"/>
                    <a:pt x="832" y="1074"/>
                    <a:pt x="808" y="1014"/>
                  </a:cubicBezTo>
                  <a:cubicBezTo>
                    <a:pt x="787" y="952"/>
                    <a:pt x="760" y="893"/>
                    <a:pt x="760" y="893"/>
                  </a:cubicBezTo>
                  <a:cubicBezTo>
                    <a:pt x="714" y="785"/>
                    <a:pt x="657" y="678"/>
                    <a:pt x="593" y="574"/>
                  </a:cubicBezTo>
                  <a:cubicBezTo>
                    <a:pt x="497" y="419"/>
                    <a:pt x="380" y="301"/>
                    <a:pt x="254" y="180"/>
                  </a:cubicBezTo>
                  <a:cubicBezTo>
                    <a:pt x="110" y="46"/>
                    <a:pt x="99" y="4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6"/>
            <p:cNvSpPr/>
            <p:nvPr/>
          </p:nvSpPr>
          <p:spPr>
            <a:xfrm>
              <a:off x="3144725" y="2161225"/>
              <a:ext cx="33450" cy="28425"/>
            </a:xfrm>
            <a:custGeom>
              <a:avLst/>
              <a:gdLst/>
              <a:ahLst/>
              <a:cxnLst/>
              <a:rect l="l" t="t" r="r" b="b"/>
              <a:pathLst>
                <a:path w="1338" h="1137" extrusionOk="0">
                  <a:moveTo>
                    <a:pt x="1" y="0"/>
                  </a:moveTo>
                  <a:cubicBezTo>
                    <a:pt x="232" y="226"/>
                    <a:pt x="520" y="492"/>
                    <a:pt x="787" y="716"/>
                  </a:cubicBezTo>
                  <a:lnTo>
                    <a:pt x="989" y="885"/>
                  </a:lnTo>
                  <a:lnTo>
                    <a:pt x="1026" y="917"/>
                  </a:lnTo>
                  <a:cubicBezTo>
                    <a:pt x="1133" y="998"/>
                    <a:pt x="1236" y="1070"/>
                    <a:pt x="1337" y="1137"/>
                  </a:cubicBezTo>
                  <a:cubicBezTo>
                    <a:pt x="1293" y="1074"/>
                    <a:pt x="1085" y="848"/>
                    <a:pt x="1014" y="787"/>
                  </a:cubicBezTo>
                  <a:lnTo>
                    <a:pt x="837" y="639"/>
                  </a:lnTo>
                  <a:cubicBezTo>
                    <a:pt x="759" y="573"/>
                    <a:pt x="678" y="504"/>
                    <a:pt x="595" y="435"/>
                  </a:cubicBezTo>
                  <a:cubicBezTo>
                    <a:pt x="474" y="331"/>
                    <a:pt x="353" y="252"/>
                    <a:pt x="231" y="155"/>
                  </a:cubicBezTo>
                  <a:cubicBezTo>
                    <a:pt x="96" y="46"/>
                    <a:pt x="89" y="4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6"/>
            <p:cNvSpPr/>
            <p:nvPr/>
          </p:nvSpPr>
          <p:spPr>
            <a:xfrm>
              <a:off x="3180050" y="2143625"/>
              <a:ext cx="6000" cy="32075"/>
            </a:xfrm>
            <a:custGeom>
              <a:avLst/>
              <a:gdLst/>
              <a:ahLst/>
              <a:cxnLst/>
              <a:rect l="l" t="t" r="r" b="b"/>
              <a:pathLst>
                <a:path w="240" h="1283" extrusionOk="0">
                  <a:moveTo>
                    <a:pt x="1" y="0"/>
                  </a:moveTo>
                  <a:cubicBezTo>
                    <a:pt x="50" y="236"/>
                    <a:pt x="94" y="520"/>
                    <a:pt x="124" y="775"/>
                  </a:cubicBezTo>
                  <a:lnTo>
                    <a:pt x="135" y="871"/>
                  </a:lnTo>
                  <a:cubicBezTo>
                    <a:pt x="139" y="919"/>
                    <a:pt x="144" y="967"/>
                    <a:pt x="144" y="967"/>
                  </a:cubicBezTo>
                  <a:lnTo>
                    <a:pt x="146" y="1004"/>
                  </a:lnTo>
                  <a:lnTo>
                    <a:pt x="147" y="1004"/>
                  </a:lnTo>
                  <a:cubicBezTo>
                    <a:pt x="158" y="1081"/>
                    <a:pt x="172" y="1177"/>
                    <a:pt x="187" y="1283"/>
                  </a:cubicBezTo>
                  <a:cubicBezTo>
                    <a:pt x="210" y="1229"/>
                    <a:pt x="240" y="999"/>
                    <a:pt x="232" y="928"/>
                  </a:cubicBezTo>
                  <a:cubicBezTo>
                    <a:pt x="232" y="928"/>
                    <a:pt x="228" y="885"/>
                    <a:pt x="224" y="842"/>
                  </a:cubicBezTo>
                  <a:cubicBezTo>
                    <a:pt x="219" y="799"/>
                    <a:pt x="214" y="756"/>
                    <a:pt x="214" y="756"/>
                  </a:cubicBezTo>
                  <a:cubicBezTo>
                    <a:pt x="205" y="679"/>
                    <a:pt x="193" y="600"/>
                    <a:pt x="179" y="522"/>
                  </a:cubicBezTo>
                  <a:cubicBezTo>
                    <a:pt x="160" y="403"/>
                    <a:pt x="120" y="301"/>
                    <a:pt x="86" y="190"/>
                  </a:cubicBezTo>
                  <a:cubicBezTo>
                    <a:pt x="50" y="65"/>
                    <a:pt x="45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6"/>
            <p:cNvSpPr/>
            <p:nvPr/>
          </p:nvSpPr>
          <p:spPr>
            <a:xfrm>
              <a:off x="3179075" y="2138775"/>
              <a:ext cx="22275" cy="39375"/>
            </a:xfrm>
            <a:custGeom>
              <a:avLst/>
              <a:gdLst/>
              <a:ahLst/>
              <a:cxnLst/>
              <a:rect l="l" t="t" r="r" b="b"/>
              <a:pathLst>
                <a:path w="891" h="1575" extrusionOk="0">
                  <a:moveTo>
                    <a:pt x="1" y="1"/>
                  </a:moveTo>
                  <a:cubicBezTo>
                    <a:pt x="245" y="238"/>
                    <a:pt x="485" y="572"/>
                    <a:pt x="638" y="898"/>
                  </a:cubicBezTo>
                  <a:cubicBezTo>
                    <a:pt x="638" y="898"/>
                    <a:pt x="667" y="960"/>
                    <a:pt x="694" y="1023"/>
                  </a:cubicBezTo>
                  <a:cubicBezTo>
                    <a:pt x="720" y="1086"/>
                    <a:pt x="744" y="1150"/>
                    <a:pt x="744" y="1150"/>
                  </a:cubicBezTo>
                  <a:lnTo>
                    <a:pt x="760" y="1199"/>
                  </a:lnTo>
                  <a:cubicBezTo>
                    <a:pt x="810" y="1329"/>
                    <a:pt x="852" y="1452"/>
                    <a:pt x="888" y="1574"/>
                  </a:cubicBezTo>
                  <a:cubicBezTo>
                    <a:pt x="891" y="1534"/>
                    <a:pt x="887" y="1434"/>
                    <a:pt x="871" y="1331"/>
                  </a:cubicBezTo>
                  <a:cubicBezTo>
                    <a:pt x="856" y="1227"/>
                    <a:pt x="831" y="1122"/>
                    <a:pt x="813" y="1076"/>
                  </a:cubicBezTo>
                  <a:cubicBezTo>
                    <a:pt x="813" y="1076"/>
                    <a:pt x="791" y="1017"/>
                    <a:pt x="767" y="961"/>
                  </a:cubicBezTo>
                  <a:cubicBezTo>
                    <a:pt x="743" y="905"/>
                    <a:pt x="715" y="849"/>
                    <a:pt x="715" y="849"/>
                  </a:cubicBezTo>
                  <a:cubicBezTo>
                    <a:pt x="668" y="749"/>
                    <a:pt x="612" y="651"/>
                    <a:pt x="550" y="553"/>
                  </a:cubicBezTo>
                  <a:cubicBezTo>
                    <a:pt x="457" y="410"/>
                    <a:pt x="348" y="298"/>
                    <a:pt x="232" y="179"/>
                  </a:cubicBezTo>
                  <a:cubicBezTo>
                    <a:pt x="102" y="49"/>
                    <a:pt x="92" y="4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36"/>
            <p:cNvSpPr/>
            <p:nvPr/>
          </p:nvSpPr>
          <p:spPr>
            <a:xfrm>
              <a:off x="3209475" y="2124900"/>
              <a:ext cx="20750" cy="29025"/>
            </a:xfrm>
            <a:custGeom>
              <a:avLst/>
              <a:gdLst/>
              <a:ahLst/>
              <a:cxnLst/>
              <a:rect l="l" t="t" r="r" b="b"/>
              <a:pathLst>
                <a:path w="830" h="1161" extrusionOk="0">
                  <a:moveTo>
                    <a:pt x="830" y="0"/>
                  </a:moveTo>
                  <a:lnTo>
                    <a:pt x="830" y="0"/>
                  </a:lnTo>
                  <a:cubicBezTo>
                    <a:pt x="659" y="201"/>
                    <a:pt x="461" y="451"/>
                    <a:pt x="299" y="682"/>
                  </a:cubicBezTo>
                  <a:lnTo>
                    <a:pt x="176" y="857"/>
                  </a:lnTo>
                  <a:lnTo>
                    <a:pt x="152" y="890"/>
                  </a:lnTo>
                  <a:cubicBezTo>
                    <a:pt x="94" y="983"/>
                    <a:pt x="46" y="1073"/>
                    <a:pt x="0" y="1160"/>
                  </a:cubicBezTo>
                  <a:cubicBezTo>
                    <a:pt x="51" y="1123"/>
                    <a:pt x="226" y="944"/>
                    <a:pt x="270" y="881"/>
                  </a:cubicBezTo>
                  <a:cubicBezTo>
                    <a:pt x="270" y="881"/>
                    <a:pt x="378" y="728"/>
                    <a:pt x="378" y="728"/>
                  </a:cubicBezTo>
                  <a:cubicBezTo>
                    <a:pt x="425" y="660"/>
                    <a:pt x="476" y="589"/>
                    <a:pt x="527" y="518"/>
                  </a:cubicBezTo>
                  <a:cubicBezTo>
                    <a:pt x="602" y="413"/>
                    <a:pt x="656" y="307"/>
                    <a:pt x="726" y="201"/>
                  </a:cubicBezTo>
                  <a:cubicBezTo>
                    <a:pt x="804" y="83"/>
                    <a:pt x="806" y="78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36"/>
            <p:cNvSpPr/>
            <p:nvPr/>
          </p:nvSpPr>
          <p:spPr>
            <a:xfrm>
              <a:off x="3229375" y="2128025"/>
              <a:ext cx="5500" cy="28500"/>
            </a:xfrm>
            <a:custGeom>
              <a:avLst/>
              <a:gdLst/>
              <a:ahLst/>
              <a:cxnLst/>
              <a:rect l="l" t="t" r="r" b="b"/>
              <a:pathLst>
                <a:path w="220" h="114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146" y="206"/>
                    <a:pt x="85" y="458"/>
                    <a:pt x="46" y="684"/>
                  </a:cubicBezTo>
                  <a:lnTo>
                    <a:pt x="16" y="855"/>
                  </a:lnTo>
                  <a:lnTo>
                    <a:pt x="11" y="887"/>
                  </a:lnTo>
                  <a:cubicBezTo>
                    <a:pt x="2" y="976"/>
                    <a:pt x="0" y="1058"/>
                    <a:pt x="0" y="1139"/>
                  </a:cubicBezTo>
                  <a:cubicBezTo>
                    <a:pt x="27" y="1095"/>
                    <a:pt x="101" y="903"/>
                    <a:pt x="112" y="842"/>
                  </a:cubicBezTo>
                  <a:lnTo>
                    <a:pt x="136" y="692"/>
                  </a:lnTo>
                  <a:cubicBezTo>
                    <a:pt x="148" y="625"/>
                    <a:pt x="160" y="556"/>
                    <a:pt x="173" y="487"/>
                  </a:cubicBezTo>
                  <a:cubicBezTo>
                    <a:pt x="192" y="383"/>
                    <a:pt x="191" y="287"/>
                    <a:pt x="205" y="185"/>
                  </a:cubicBezTo>
                  <a:cubicBezTo>
                    <a:pt x="220" y="71"/>
                    <a:pt x="220" y="66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6"/>
            <p:cNvSpPr/>
            <p:nvPr/>
          </p:nvSpPr>
          <p:spPr>
            <a:xfrm>
              <a:off x="3098050" y="2175625"/>
              <a:ext cx="47925" cy="25850"/>
            </a:xfrm>
            <a:custGeom>
              <a:avLst/>
              <a:gdLst/>
              <a:ahLst/>
              <a:cxnLst/>
              <a:rect l="l" t="t" r="r" b="b"/>
              <a:pathLst>
                <a:path w="1917" h="1034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104"/>
                    <a:pt x="89" y="205"/>
                    <a:pt x="175" y="285"/>
                  </a:cubicBezTo>
                  <a:cubicBezTo>
                    <a:pt x="261" y="366"/>
                    <a:pt x="369" y="426"/>
                    <a:pt x="480" y="472"/>
                  </a:cubicBezTo>
                  <a:cubicBezTo>
                    <a:pt x="704" y="567"/>
                    <a:pt x="952" y="593"/>
                    <a:pt x="1168" y="635"/>
                  </a:cubicBezTo>
                  <a:cubicBezTo>
                    <a:pt x="1168" y="635"/>
                    <a:pt x="1251" y="650"/>
                    <a:pt x="1332" y="673"/>
                  </a:cubicBezTo>
                  <a:cubicBezTo>
                    <a:pt x="1414" y="694"/>
                    <a:pt x="1490" y="724"/>
                    <a:pt x="1490" y="724"/>
                  </a:cubicBezTo>
                  <a:lnTo>
                    <a:pt x="1548" y="748"/>
                  </a:lnTo>
                  <a:cubicBezTo>
                    <a:pt x="1702" y="811"/>
                    <a:pt x="1832" y="902"/>
                    <a:pt x="1916" y="1033"/>
                  </a:cubicBezTo>
                  <a:cubicBezTo>
                    <a:pt x="1903" y="989"/>
                    <a:pt x="1850" y="871"/>
                    <a:pt x="1749" y="786"/>
                  </a:cubicBezTo>
                  <a:cubicBezTo>
                    <a:pt x="1651" y="697"/>
                    <a:pt x="1527" y="639"/>
                    <a:pt x="1468" y="619"/>
                  </a:cubicBezTo>
                  <a:cubicBezTo>
                    <a:pt x="1468" y="619"/>
                    <a:pt x="1394" y="594"/>
                    <a:pt x="1321" y="576"/>
                  </a:cubicBezTo>
                  <a:cubicBezTo>
                    <a:pt x="1246" y="557"/>
                    <a:pt x="1172" y="543"/>
                    <a:pt x="1172" y="543"/>
                  </a:cubicBezTo>
                  <a:cubicBezTo>
                    <a:pt x="1039" y="516"/>
                    <a:pt x="901" y="501"/>
                    <a:pt x="769" y="471"/>
                  </a:cubicBezTo>
                  <a:cubicBezTo>
                    <a:pt x="571" y="427"/>
                    <a:pt x="387" y="384"/>
                    <a:pt x="227" y="268"/>
                  </a:cubicBezTo>
                  <a:cubicBezTo>
                    <a:pt x="140" y="201"/>
                    <a:pt x="109" y="151"/>
                    <a:pt x="80" y="118"/>
                  </a:cubicBezTo>
                  <a:cubicBezTo>
                    <a:pt x="54" y="82"/>
                    <a:pt x="34" y="5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6"/>
            <p:cNvSpPr/>
            <p:nvPr/>
          </p:nvSpPr>
          <p:spPr>
            <a:xfrm>
              <a:off x="3097500" y="2176800"/>
              <a:ext cx="32550" cy="37950"/>
            </a:xfrm>
            <a:custGeom>
              <a:avLst/>
              <a:gdLst/>
              <a:ahLst/>
              <a:cxnLst/>
              <a:rect l="l" t="t" r="r" b="b"/>
              <a:pathLst>
                <a:path w="1302" h="1518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94"/>
                    <a:pt x="73" y="406"/>
                    <a:pt x="170" y="605"/>
                  </a:cubicBezTo>
                  <a:cubicBezTo>
                    <a:pt x="267" y="805"/>
                    <a:pt x="408" y="985"/>
                    <a:pt x="564" y="1130"/>
                  </a:cubicBezTo>
                  <a:cubicBezTo>
                    <a:pt x="564" y="1130"/>
                    <a:pt x="579" y="1143"/>
                    <a:pt x="601" y="1164"/>
                  </a:cubicBezTo>
                  <a:cubicBezTo>
                    <a:pt x="625" y="1183"/>
                    <a:pt x="656" y="1208"/>
                    <a:pt x="687" y="1234"/>
                  </a:cubicBezTo>
                  <a:cubicBezTo>
                    <a:pt x="751" y="1281"/>
                    <a:pt x="818" y="1327"/>
                    <a:pt x="818" y="1327"/>
                  </a:cubicBezTo>
                  <a:lnTo>
                    <a:pt x="870" y="1358"/>
                  </a:lnTo>
                  <a:cubicBezTo>
                    <a:pt x="1014" y="1438"/>
                    <a:pt x="1159" y="1488"/>
                    <a:pt x="1301" y="1517"/>
                  </a:cubicBezTo>
                  <a:cubicBezTo>
                    <a:pt x="1261" y="1493"/>
                    <a:pt x="1159" y="1445"/>
                    <a:pt x="1060" y="1384"/>
                  </a:cubicBezTo>
                  <a:cubicBezTo>
                    <a:pt x="963" y="1323"/>
                    <a:pt x="869" y="1254"/>
                    <a:pt x="826" y="1222"/>
                  </a:cubicBezTo>
                  <a:cubicBezTo>
                    <a:pt x="826" y="1222"/>
                    <a:pt x="812" y="1212"/>
                    <a:pt x="791" y="1197"/>
                  </a:cubicBezTo>
                  <a:cubicBezTo>
                    <a:pt x="771" y="1183"/>
                    <a:pt x="743" y="1164"/>
                    <a:pt x="718" y="1142"/>
                  </a:cubicBezTo>
                  <a:cubicBezTo>
                    <a:pt x="665" y="1100"/>
                    <a:pt x="617" y="1054"/>
                    <a:pt x="617" y="1054"/>
                  </a:cubicBezTo>
                  <a:cubicBezTo>
                    <a:pt x="527" y="973"/>
                    <a:pt x="447" y="878"/>
                    <a:pt x="374" y="778"/>
                  </a:cubicBezTo>
                  <a:cubicBezTo>
                    <a:pt x="266" y="626"/>
                    <a:pt x="173" y="483"/>
                    <a:pt x="108" y="310"/>
                  </a:cubicBezTo>
                  <a:cubicBezTo>
                    <a:pt x="41" y="117"/>
                    <a:pt x="47" y="10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6"/>
            <p:cNvSpPr/>
            <p:nvPr/>
          </p:nvSpPr>
          <p:spPr>
            <a:xfrm>
              <a:off x="3118350" y="2218500"/>
              <a:ext cx="28350" cy="7425"/>
            </a:xfrm>
            <a:custGeom>
              <a:avLst/>
              <a:gdLst/>
              <a:ahLst/>
              <a:cxnLst/>
              <a:rect l="l" t="t" r="r" b="b"/>
              <a:pathLst>
                <a:path w="1134" h="297" extrusionOk="0">
                  <a:moveTo>
                    <a:pt x="487" y="1"/>
                  </a:moveTo>
                  <a:cubicBezTo>
                    <a:pt x="370" y="1"/>
                    <a:pt x="267" y="35"/>
                    <a:pt x="164" y="75"/>
                  </a:cubicBezTo>
                  <a:cubicBezTo>
                    <a:pt x="48" y="123"/>
                    <a:pt x="46" y="131"/>
                    <a:pt x="0" y="185"/>
                  </a:cubicBezTo>
                  <a:cubicBezTo>
                    <a:pt x="133" y="120"/>
                    <a:pt x="296" y="88"/>
                    <a:pt x="457" y="88"/>
                  </a:cubicBezTo>
                  <a:cubicBezTo>
                    <a:pt x="542" y="88"/>
                    <a:pt x="626" y="97"/>
                    <a:pt x="704" y="115"/>
                  </a:cubicBezTo>
                  <a:cubicBezTo>
                    <a:pt x="704" y="115"/>
                    <a:pt x="705" y="115"/>
                    <a:pt x="705" y="115"/>
                  </a:cubicBezTo>
                  <a:cubicBezTo>
                    <a:pt x="721" y="115"/>
                    <a:pt x="873" y="165"/>
                    <a:pt x="872" y="168"/>
                  </a:cubicBezTo>
                  <a:lnTo>
                    <a:pt x="902" y="182"/>
                  </a:lnTo>
                  <a:cubicBezTo>
                    <a:pt x="985" y="215"/>
                    <a:pt x="1062" y="251"/>
                    <a:pt x="1134" y="297"/>
                  </a:cubicBezTo>
                  <a:cubicBezTo>
                    <a:pt x="1121" y="273"/>
                    <a:pt x="1079" y="219"/>
                    <a:pt x="1026" y="171"/>
                  </a:cubicBezTo>
                  <a:cubicBezTo>
                    <a:pt x="973" y="125"/>
                    <a:pt x="911" y="85"/>
                    <a:pt x="878" y="73"/>
                  </a:cubicBezTo>
                  <a:cubicBezTo>
                    <a:pt x="878" y="73"/>
                    <a:pt x="839" y="56"/>
                    <a:pt x="798" y="46"/>
                  </a:cubicBezTo>
                  <a:cubicBezTo>
                    <a:pt x="757" y="33"/>
                    <a:pt x="716" y="25"/>
                    <a:pt x="716" y="25"/>
                  </a:cubicBezTo>
                  <a:cubicBezTo>
                    <a:pt x="644" y="8"/>
                    <a:pt x="566" y="1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6"/>
            <p:cNvSpPr/>
            <p:nvPr/>
          </p:nvSpPr>
          <p:spPr>
            <a:xfrm>
              <a:off x="3067525" y="2236725"/>
              <a:ext cx="20175" cy="39975"/>
            </a:xfrm>
            <a:custGeom>
              <a:avLst/>
              <a:gdLst/>
              <a:ahLst/>
              <a:cxnLst/>
              <a:rect l="l" t="t" r="r" b="b"/>
              <a:pathLst>
                <a:path w="807" h="1599" extrusionOk="0">
                  <a:moveTo>
                    <a:pt x="806" y="0"/>
                  </a:moveTo>
                  <a:lnTo>
                    <a:pt x="806" y="0"/>
                  </a:lnTo>
                  <a:cubicBezTo>
                    <a:pt x="766" y="7"/>
                    <a:pt x="663" y="36"/>
                    <a:pt x="566" y="88"/>
                  </a:cubicBezTo>
                  <a:cubicBezTo>
                    <a:pt x="471" y="142"/>
                    <a:pt x="380" y="214"/>
                    <a:pt x="346" y="256"/>
                  </a:cubicBezTo>
                  <a:cubicBezTo>
                    <a:pt x="346" y="256"/>
                    <a:pt x="346" y="256"/>
                    <a:pt x="346" y="256"/>
                  </a:cubicBezTo>
                  <a:cubicBezTo>
                    <a:pt x="339" y="256"/>
                    <a:pt x="184" y="462"/>
                    <a:pt x="192" y="468"/>
                  </a:cubicBezTo>
                  <a:cubicBezTo>
                    <a:pt x="130" y="567"/>
                    <a:pt x="84" y="679"/>
                    <a:pt x="50" y="796"/>
                  </a:cubicBezTo>
                  <a:cubicBezTo>
                    <a:pt x="0" y="972"/>
                    <a:pt x="5" y="1140"/>
                    <a:pt x="31" y="1312"/>
                  </a:cubicBezTo>
                  <a:cubicBezTo>
                    <a:pt x="66" y="1503"/>
                    <a:pt x="82" y="1509"/>
                    <a:pt x="140" y="1599"/>
                  </a:cubicBezTo>
                  <a:cubicBezTo>
                    <a:pt x="80" y="1431"/>
                    <a:pt x="61" y="1235"/>
                    <a:pt x="86" y="1043"/>
                  </a:cubicBezTo>
                  <a:cubicBezTo>
                    <a:pt x="109" y="849"/>
                    <a:pt x="182" y="662"/>
                    <a:pt x="276" y="504"/>
                  </a:cubicBezTo>
                  <a:cubicBezTo>
                    <a:pt x="276" y="504"/>
                    <a:pt x="285" y="489"/>
                    <a:pt x="298" y="466"/>
                  </a:cubicBezTo>
                  <a:cubicBezTo>
                    <a:pt x="314" y="445"/>
                    <a:pt x="333" y="417"/>
                    <a:pt x="354" y="387"/>
                  </a:cubicBezTo>
                  <a:cubicBezTo>
                    <a:pt x="375" y="359"/>
                    <a:pt x="399" y="335"/>
                    <a:pt x="416" y="314"/>
                  </a:cubicBezTo>
                  <a:cubicBezTo>
                    <a:pt x="432" y="294"/>
                    <a:pt x="445" y="282"/>
                    <a:pt x="445" y="282"/>
                  </a:cubicBezTo>
                  <a:lnTo>
                    <a:pt x="483" y="246"/>
                  </a:lnTo>
                  <a:cubicBezTo>
                    <a:pt x="582" y="144"/>
                    <a:pt x="689" y="63"/>
                    <a:pt x="8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6"/>
            <p:cNvSpPr/>
            <p:nvPr/>
          </p:nvSpPr>
          <p:spPr>
            <a:xfrm>
              <a:off x="2968125" y="2220850"/>
              <a:ext cx="64775" cy="39450"/>
            </a:xfrm>
            <a:custGeom>
              <a:avLst/>
              <a:gdLst/>
              <a:ahLst/>
              <a:cxnLst/>
              <a:rect l="l" t="t" r="r" b="b"/>
              <a:pathLst>
                <a:path w="2591" h="1578" extrusionOk="0">
                  <a:moveTo>
                    <a:pt x="2590" y="1"/>
                  </a:moveTo>
                  <a:cubicBezTo>
                    <a:pt x="2555" y="150"/>
                    <a:pt x="2414" y="256"/>
                    <a:pt x="2261" y="299"/>
                  </a:cubicBezTo>
                  <a:cubicBezTo>
                    <a:pt x="2189" y="320"/>
                    <a:pt x="2112" y="328"/>
                    <a:pt x="2034" y="328"/>
                  </a:cubicBezTo>
                  <a:cubicBezTo>
                    <a:pt x="1946" y="328"/>
                    <a:pt x="1856" y="318"/>
                    <a:pt x="1765" y="310"/>
                  </a:cubicBezTo>
                  <a:cubicBezTo>
                    <a:pt x="1692" y="301"/>
                    <a:pt x="1617" y="296"/>
                    <a:pt x="1541" y="296"/>
                  </a:cubicBezTo>
                  <a:cubicBezTo>
                    <a:pt x="1439" y="296"/>
                    <a:pt x="1336" y="305"/>
                    <a:pt x="1236" y="326"/>
                  </a:cubicBezTo>
                  <a:cubicBezTo>
                    <a:pt x="1063" y="362"/>
                    <a:pt x="898" y="428"/>
                    <a:pt x="752" y="514"/>
                  </a:cubicBezTo>
                  <a:cubicBezTo>
                    <a:pt x="752" y="514"/>
                    <a:pt x="641" y="579"/>
                    <a:pt x="541" y="660"/>
                  </a:cubicBezTo>
                  <a:cubicBezTo>
                    <a:pt x="441" y="741"/>
                    <a:pt x="354" y="837"/>
                    <a:pt x="354" y="837"/>
                  </a:cubicBezTo>
                  <a:cubicBezTo>
                    <a:pt x="354" y="836"/>
                    <a:pt x="354" y="836"/>
                    <a:pt x="354" y="836"/>
                  </a:cubicBezTo>
                  <a:cubicBezTo>
                    <a:pt x="352" y="836"/>
                    <a:pt x="291" y="910"/>
                    <a:pt x="291" y="910"/>
                  </a:cubicBezTo>
                  <a:cubicBezTo>
                    <a:pt x="128" y="1117"/>
                    <a:pt x="39" y="1349"/>
                    <a:pt x="0" y="1577"/>
                  </a:cubicBezTo>
                  <a:cubicBezTo>
                    <a:pt x="28" y="1510"/>
                    <a:pt x="86" y="1338"/>
                    <a:pt x="188" y="1186"/>
                  </a:cubicBezTo>
                  <a:cubicBezTo>
                    <a:pt x="286" y="1032"/>
                    <a:pt x="415" y="898"/>
                    <a:pt x="478" y="840"/>
                  </a:cubicBezTo>
                  <a:cubicBezTo>
                    <a:pt x="478" y="840"/>
                    <a:pt x="553" y="764"/>
                    <a:pt x="638" y="700"/>
                  </a:cubicBezTo>
                  <a:cubicBezTo>
                    <a:pt x="681" y="668"/>
                    <a:pt x="724" y="636"/>
                    <a:pt x="758" y="617"/>
                  </a:cubicBezTo>
                  <a:cubicBezTo>
                    <a:pt x="793" y="595"/>
                    <a:pt x="815" y="581"/>
                    <a:pt x="815" y="581"/>
                  </a:cubicBezTo>
                  <a:cubicBezTo>
                    <a:pt x="980" y="487"/>
                    <a:pt x="1168" y="420"/>
                    <a:pt x="1364" y="394"/>
                  </a:cubicBezTo>
                  <a:cubicBezTo>
                    <a:pt x="1436" y="382"/>
                    <a:pt x="1507" y="378"/>
                    <a:pt x="1578" y="378"/>
                  </a:cubicBezTo>
                  <a:cubicBezTo>
                    <a:pt x="1698" y="378"/>
                    <a:pt x="1818" y="389"/>
                    <a:pt x="1940" y="389"/>
                  </a:cubicBezTo>
                  <a:cubicBezTo>
                    <a:pt x="2036" y="389"/>
                    <a:pt x="2133" y="382"/>
                    <a:pt x="2233" y="357"/>
                  </a:cubicBezTo>
                  <a:cubicBezTo>
                    <a:pt x="2399" y="309"/>
                    <a:pt x="2468" y="243"/>
                    <a:pt x="2513" y="192"/>
                  </a:cubicBezTo>
                  <a:cubicBezTo>
                    <a:pt x="2556" y="139"/>
                    <a:pt x="2583" y="90"/>
                    <a:pt x="2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6"/>
            <p:cNvSpPr/>
            <p:nvPr/>
          </p:nvSpPr>
          <p:spPr>
            <a:xfrm>
              <a:off x="2990875" y="2221850"/>
              <a:ext cx="43925" cy="42675"/>
            </a:xfrm>
            <a:custGeom>
              <a:avLst/>
              <a:gdLst/>
              <a:ahLst/>
              <a:cxnLst/>
              <a:rect l="l" t="t" r="r" b="b"/>
              <a:pathLst>
                <a:path w="1757" h="1707" extrusionOk="0">
                  <a:moveTo>
                    <a:pt x="1732" y="1"/>
                  </a:moveTo>
                  <a:cubicBezTo>
                    <a:pt x="1757" y="237"/>
                    <a:pt x="1619" y="482"/>
                    <a:pt x="1423" y="647"/>
                  </a:cubicBezTo>
                  <a:cubicBezTo>
                    <a:pt x="1226" y="815"/>
                    <a:pt x="974" y="915"/>
                    <a:pt x="744" y="1026"/>
                  </a:cubicBezTo>
                  <a:cubicBezTo>
                    <a:pt x="744" y="1026"/>
                    <a:pt x="656" y="1067"/>
                    <a:pt x="570" y="1113"/>
                  </a:cubicBezTo>
                  <a:cubicBezTo>
                    <a:pt x="482" y="1160"/>
                    <a:pt x="400" y="1214"/>
                    <a:pt x="400" y="1214"/>
                  </a:cubicBezTo>
                  <a:lnTo>
                    <a:pt x="339" y="1257"/>
                  </a:lnTo>
                  <a:cubicBezTo>
                    <a:pt x="178" y="1379"/>
                    <a:pt x="56" y="1535"/>
                    <a:pt x="1" y="1707"/>
                  </a:cubicBezTo>
                  <a:cubicBezTo>
                    <a:pt x="29" y="1659"/>
                    <a:pt x="108" y="1543"/>
                    <a:pt x="215" y="1453"/>
                  </a:cubicBezTo>
                  <a:cubicBezTo>
                    <a:pt x="321" y="1361"/>
                    <a:pt x="445" y="1292"/>
                    <a:pt x="503" y="1256"/>
                  </a:cubicBezTo>
                  <a:cubicBezTo>
                    <a:pt x="503" y="1256"/>
                    <a:pt x="573" y="1213"/>
                    <a:pt x="648" y="1175"/>
                  </a:cubicBezTo>
                  <a:cubicBezTo>
                    <a:pt x="722" y="1138"/>
                    <a:pt x="797" y="1101"/>
                    <a:pt x="797" y="1101"/>
                  </a:cubicBezTo>
                  <a:cubicBezTo>
                    <a:pt x="932" y="1037"/>
                    <a:pt x="1076" y="973"/>
                    <a:pt x="1215" y="894"/>
                  </a:cubicBezTo>
                  <a:cubicBezTo>
                    <a:pt x="1423" y="776"/>
                    <a:pt x="1585" y="612"/>
                    <a:pt x="1688" y="402"/>
                  </a:cubicBezTo>
                  <a:cubicBezTo>
                    <a:pt x="1745" y="283"/>
                    <a:pt x="1752" y="213"/>
                    <a:pt x="1757" y="161"/>
                  </a:cubicBezTo>
                  <a:cubicBezTo>
                    <a:pt x="1757" y="108"/>
                    <a:pt x="1754" y="68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6"/>
            <p:cNvSpPr/>
            <p:nvPr/>
          </p:nvSpPr>
          <p:spPr>
            <a:xfrm>
              <a:off x="2980700" y="2270900"/>
              <a:ext cx="40950" cy="15475"/>
            </a:xfrm>
            <a:custGeom>
              <a:avLst/>
              <a:gdLst/>
              <a:ahLst/>
              <a:cxnLst/>
              <a:rect l="l" t="t" r="r" b="b"/>
              <a:pathLst>
                <a:path w="1638" h="619" extrusionOk="0">
                  <a:moveTo>
                    <a:pt x="886" y="0"/>
                  </a:moveTo>
                  <a:cubicBezTo>
                    <a:pt x="764" y="0"/>
                    <a:pt x="643" y="23"/>
                    <a:pt x="536" y="68"/>
                  </a:cubicBezTo>
                  <a:cubicBezTo>
                    <a:pt x="536" y="68"/>
                    <a:pt x="464" y="95"/>
                    <a:pt x="399" y="135"/>
                  </a:cubicBezTo>
                  <a:cubicBezTo>
                    <a:pt x="333" y="173"/>
                    <a:pt x="274" y="221"/>
                    <a:pt x="274" y="221"/>
                  </a:cubicBezTo>
                  <a:lnTo>
                    <a:pt x="231" y="258"/>
                  </a:lnTo>
                  <a:lnTo>
                    <a:pt x="231" y="256"/>
                  </a:lnTo>
                  <a:cubicBezTo>
                    <a:pt x="118" y="365"/>
                    <a:pt x="44" y="490"/>
                    <a:pt x="0" y="619"/>
                  </a:cubicBezTo>
                  <a:cubicBezTo>
                    <a:pt x="26" y="585"/>
                    <a:pt x="87" y="498"/>
                    <a:pt x="164" y="425"/>
                  </a:cubicBezTo>
                  <a:cubicBezTo>
                    <a:pt x="239" y="352"/>
                    <a:pt x="327" y="292"/>
                    <a:pt x="367" y="264"/>
                  </a:cubicBezTo>
                  <a:cubicBezTo>
                    <a:pt x="367" y="264"/>
                    <a:pt x="417" y="227"/>
                    <a:pt x="471" y="199"/>
                  </a:cubicBezTo>
                  <a:cubicBezTo>
                    <a:pt x="524" y="170"/>
                    <a:pt x="580" y="148"/>
                    <a:pt x="580" y="148"/>
                  </a:cubicBezTo>
                  <a:cubicBezTo>
                    <a:pt x="678" y="110"/>
                    <a:pt x="786" y="89"/>
                    <a:pt x="897" y="89"/>
                  </a:cubicBezTo>
                  <a:cubicBezTo>
                    <a:pt x="900" y="89"/>
                    <a:pt x="903" y="89"/>
                    <a:pt x="905" y="89"/>
                  </a:cubicBezTo>
                  <a:cubicBezTo>
                    <a:pt x="1072" y="90"/>
                    <a:pt x="1230" y="114"/>
                    <a:pt x="1380" y="190"/>
                  </a:cubicBezTo>
                  <a:cubicBezTo>
                    <a:pt x="1543" y="285"/>
                    <a:pt x="1543" y="295"/>
                    <a:pt x="1637" y="350"/>
                  </a:cubicBezTo>
                  <a:cubicBezTo>
                    <a:pt x="1523" y="211"/>
                    <a:pt x="1349" y="91"/>
                    <a:pt x="1148" y="37"/>
                  </a:cubicBezTo>
                  <a:cubicBezTo>
                    <a:pt x="1063" y="12"/>
                    <a:pt x="975" y="0"/>
                    <a:pt x="8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6"/>
            <p:cNvSpPr/>
            <p:nvPr/>
          </p:nvSpPr>
          <p:spPr>
            <a:xfrm>
              <a:off x="2866325" y="2118600"/>
              <a:ext cx="34250" cy="28700"/>
            </a:xfrm>
            <a:custGeom>
              <a:avLst/>
              <a:gdLst/>
              <a:ahLst/>
              <a:cxnLst/>
              <a:rect l="l" t="t" r="r" b="b"/>
              <a:pathLst>
                <a:path w="1370" h="1148" extrusionOk="0">
                  <a:moveTo>
                    <a:pt x="0" y="0"/>
                  </a:moveTo>
                  <a:lnTo>
                    <a:pt x="0" y="0"/>
                  </a:lnTo>
                  <a:cubicBezTo>
                    <a:pt x="300" y="149"/>
                    <a:pt x="631" y="381"/>
                    <a:pt x="888" y="626"/>
                  </a:cubicBezTo>
                  <a:cubicBezTo>
                    <a:pt x="888" y="626"/>
                    <a:pt x="938" y="672"/>
                    <a:pt x="985" y="720"/>
                  </a:cubicBezTo>
                  <a:cubicBezTo>
                    <a:pt x="1032" y="769"/>
                    <a:pt x="1077" y="819"/>
                    <a:pt x="1077" y="819"/>
                  </a:cubicBezTo>
                  <a:lnTo>
                    <a:pt x="1110" y="856"/>
                  </a:lnTo>
                  <a:cubicBezTo>
                    <a:pt x="1204" y="956"/>
                    <a:pt x="1289" y="1051"/>
                    <a:pt x="1369" y="1147"/>
                  </a:cubicBezTo>
                  <a:cubicBezTo>
                    <a:pt x="1356" y="1111"/>
                    <a:pt x="1314" y="1021"/>
                    <a:pt x="1261" y="933"/>
                  </a:cubicBezTo>
                  <a:cubicBezTo>
                    <a:pt x="1209" y="846"/>
                    <a:pt x="1148" y="759"/>
                    <a:pt x="1113" y="723"/>
                  </a:cubicBezTo>
                  <a:cubicBezTo>
                    <a:pt x="1113" y="723"/>
                    <a:pt x="1073" y="678"/>
                    <a:pt x="1030" y="636"/>
                  </a:cubicBezTo>
                  <a:cubicBezTo>
                    <a:pt x="988" y="593"/>
                    <a:pt x="942" y="552"/>
                    <a:pt x="942" y="552"/>
                  </a:cubicBezTo>
                  <a:cubicBezTo>
                    <a:pt x="864" y="478"/>
                    <a:pt x="778" y="406"/>
                    <a:pt x="689" y="337"/>
                  </a:cubicBezTo>
                  <a:cubicBezTo>
                    <a:pt x="554" y="236"/>
                    <a:pt x="417" y="169"/>
                    <a:pt x="272" y="95"/>
                  </a:cubicBezTo>
                  <a:cubicBezTo>
                    <a:pt x="110" y="15"/>
                    <a:pt x="101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6"/>
            <p:cNvSpPr/>
            <p:nvPr/>
          </p:nvSpPr>
          <p:spPr>
            <a:xfrm>
              <a:off x="2852475" y="2059850"/>
              <a:ext cx="43600" cy="40925"/>
            </a:xfrm>
            <a:custGeom>
              <a:avLst/>
              <a:gdLst/>
              <a:ahLst/>
              <a:cxnLst/>
              <a:rect l="l" t="t" r="r" b="b"/>
              <a:pathLst>
                <a:path w="1744" h="1637" extrusionOk="0">
                  <a:moveTo>
                    <a:pt x="1" y="0"/>
                  </a:moveTo>
                  <a:cubicBezTo>
                    <a:pt x="306" y="318"/>
                    <a:pt x="684" y="695"/>
                    <a:pt x="1031" y="1018"/>
                  </a:cubicBezTo>
                  <a:cubicBezTo>
                    <a:pt x="1032" y="1018"/>
                    <a:pt x="1295" y="1261"/>
                    <a:pt x="1295" y="1261"/>
                  </a:cubicBezTo>
                  <a:lnTo>
                    <a:pt x="1344" y="1308"/>
                  </a:lnTo>
                  <a:cubicBezTo>
                    <a:pt x="1482" y="1428"/>
                    <a:pt x="1614" y="1534"/>
                    <a:pt x="1744" y="1636"/>
                  </a:cubicBezTo>
                  <a:cubicBezTo>
                    <a:pt x="1683" y="1553"/>
                    <a:pt x="1406" y="1242"/>
                    <a:pt x="1312" y="1154"/>
                  </a:cubicBezTo>
                  <a:cubicBezTo>
                    <a:pt x="1312" y="1154"/>
                    <a:pt x="1083" y="940"/>
                    <a:pt x="1083" y="940"/>
                  </a:cubicBezTo>
                  <a:cubicBezTo>
                    <a:pt x="980" y="845"/>
                    <a:pt x="874" y="746"/>
                    <a:pt x="768" y="646"/>
                  </a:cubicBezTo>
                  <a:cubicBezTo>
                    <a:pt x="609" y="498"/>
                    <a:pt x="455" y="377"/>
                    <a:pt x="297" y="235"/>
                  </a:cubicBezTo>
                  <a:cubicBezTo>
                    <a:pt x="121" y="76"/>
                    <a:pt x="113" y="7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6"/>
            <p:cNvSpPr/>
            <p:nvPr/>
          </p:nvSpPr>
          <p:spPr>
            <a:xfrm>
              <a:off x="2868700" y="2032875"/>
              <a:ext cx="48900" cy="64300"/>
            </a:xfrm>
            <a:custGeom>
              <a:avLst/>
              <a:gdLst/>
              <a:ahLst/>
              <a:cxnLst/>
              <a:rect l="l" t="t" r="r" b="b"/>
              <a:pathLst>
                <a:path w="1956" h="2572" extrusionOk="0">
                  <a:moveTo>
                    <a:pt x="0" y="0"/>
                  </a:moveTo>
                  <a:lnTo>
                    <a:pt x="0" y="0"/>
                  </a:lnTo>
                  <a:cubicBezTo>
                    <a:pt x="268" y="153"/>
                    <a:pt x="541" y="355"/>
                    <a:pt x="789" y="592"/>
                  </a:cubicBezTo>
                  <a:cubicBezTo>
                    <a:pt x="1039" y="827"/>
                    <a:pt x="1255" y="1104"/>
                    <a:pt x="1430" y="1380"/>
                  </a:cubicBezTo>
                  <a:cubicBezTo>
                    <a:pt x="1430" y="1380"/>
                    <a:pt x="1447" y="1406"/>
                    <a:pt x="1472" y="1446"/>
                  </a:cubicBezTo>
                  <a:cubicBezTo>
                    <a:pt x="1495" y="1486"/>
                    <a:pt x="1526" y="1540"/>
                    <a:pt x="1556" y="1594"/>
                  </a:cubicBezTo>
                  <a:cubicBezTo>
                    <a:pt x="1587" y="1648"/>
                    <a:pt x="1613" y="1704"/>
                    <a:pt x="1634" y="1745"/>
                  </a:cubicBezTo>
                  <a:cubicBezTo>
                    <a:pt x="1656" y="1787"/>
                    <a:pt x="1668" y="1815"/>
                    <a:pt x="1668" y="1815"/>
                  </a:cubicBezTo>
                  <a:lnTo>
                    <a:pt x="1705" y="1900"/>
                  </a:lnTo>
                  <a:cubicBezTo>
                    <a:pt x="1811" y="2130"/>
                    <a:pt x="1892" y="2351"/>
                    <a:pt x="1955" y="2572"/>
                  </a:cubicBezTo>
                  <a:cubicBezTo>
                    <a:pt x="1949" y="2501"/>
                    <a:pt x="1922" y="2323"/>
                    <a:pt x="1873" y="2142"/>
                  </a:cubicBezTo>
                  <a:cubicBezTo>
                    <a:pt x="1822" y="1962"/>
                    <a:pt x="1755" y="1781"/>
                    <a:pt x="1713" y="1700"/>
                  </a:cubicBezTo>
                  <a:cubicBezTo>
                    <a:pt x="1713" y="1700"/>
                    <a:pt x="1701" y="1675"/>
                    <a:pt x="1682" y="1638"/>
                  </a:cubicBezTo>
                  <a:cubicBezTo>
                    <a:pt x="1663" y="1601"/>
                    <a:pt x="1639" y="1552"/>
                    <a:pt x="1609" y="1504"/>
                  </a:cubicBezTo>
                  <a:cubicBezTo>
                    <a:pt x="1556" y="1407"/>
                    <a:pt x="1496" y="1314"/>
                    <a:pt x="1496" y="1314"/>
                  </a:cubicBezTo>
                  <a:cubicBezTo>
                    <a:pt x="1392" y="1146"/>
                    <a:pt x="1267" y="983"/>
                    <a:pt x="1131" y="827"/>
                  </a:cubicBezTo>
                  <a:cubicBezTo>
                    <a:pt x="927" y="596"/>
                    <a:pt x="709" y="422"/>
                    <a:pt x="464" y="250"/>
                  </a:cubicBezTo>
                  <a:cubicBezTo>
                    <a:pt x="189" y="64"/>
                    <a:pt x="170" y="6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6"/>
            <p:cNvSpPr/>
            <p:nvPr/>
          </p:nvSpPr>
          <p:spPr>
            <a:xfrm>
              <a:off x="2916625" y="2010900"/>
              <a:ext cx="23600" cy="58225"/>
            </a:xfrm>
            <a:custGeom>
              <a:avLst/>
              <a:gdLst/>
              <a:ahLst/>
              <a:cxnLst/>
              <a:rect l="l" t="t" r="r" b="b"/>
              <a:pathLst>
                <a:path w="944" h="2329" extrusionOk="0">
                  <a:moveTo>
                    <a:pt x="1" y="0"/>
                  </a:moveTo>
                  <a:lnTo>
                    <a:pt x="1" y="0"/>
                  </a:lnTo>
                  <a:cubicBezTo>
                    <a:pt x="209" y="133"/>
                    <a:pt x="410" y="323"/>
                    <a:pt x="559" y="554"/>
                  </a:cubicBezTo>
                  <a:cubicBezTo>
                    <a:pt x="709" y="783"/>
                    <a:pt x="804" y="1050"/>
                    <a:pt x="835" y="1309"/>
                  </a:cubicBezTo>
                  <a:cubicBezTo>
                    <a:pt x="835" y="1309"/>
                    <a:pt x="849" y="1406"/>
                    <a:pt x="849" y="1504"/>
                  </a:cubicBezTo>
                  <a:cubicBezTo>
                    <a:pt x="851" y="1604"/>
                    <a:pt x="841" y="1702"/>
                    <a:pt x="841" y="1702"/>
                  </a:cubicBezTo>
                  <a:lnTo>
                    <a:pt x="832" y="1775"/>
                  </a:lnTo>
                  <a:cubicBezTo>
                    <a:pt x="810" y="1976"/>
                    <a:pt x="761" y="2158"/>
                    <a:pt x="690" y="2328"/>
                  </a:cubicBezTo>
                  <a:cubicBezTo>
                    <a:pt x="724" y="2284"/>
                    <a:pt x="801" y="2157"/>
                    <a:pt x="853" y="2014"/>
                  </a:cubicBezTo>
                  <a:cubicBezTo>
                    <a:pt x="906" y="1872"/>
                    <a:pt x="934" y="1715"/>
                    <a:pt x="937" y="1642"/>
                  </a:cubicBezTo>
                  <a:cubicBezTo>
                    <a:pt x="937" y="1642"/>
                    <a:pt x="944" y="1551"/>
                    <a:pt x="939" y="1460"/>
                  </a:cubicBezTo>
                  <a:cubicBezTo>
                    <a:pt x="937" y="1369"/>
                    <a:pt x="924" y="1279"/>
                    <a:pt x="924" y="1279"/>
                  </a:cubicBezTo>
                  <a:cubicBezTo>
                    <a:pt x="901" y="1119"/>
                    <a:pt x="858" y="956"/>
                    <a:pt x="789" y="801"/>
                  </a:cubicBezTo>
                  <a:cubicBezTo>
                    <a:pt x="686" y="571"/>
                    <a:pt x="537" y="394"/>
                    <a:pt x="361" y="229"/>
                  </a:cubicBezTo>
                  <a:cubicBezTo>
                    <a:pt x="155" y="53"/>
                    <a:pt x="138" y="5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6"/>
            <p:cNvSpPr/>
            <p:nvPr/>
          </p:nvSpPr>
          <p:spPr>
            <a:xfrm>
              <a:off x="2942175" y="1951650"/>
              <a:ext cx="14575" cy="70700"/>
            </a:xfrm>
            <a:custGeom>
              <a:avLst/>
              <a:gdLst/>
              <a:ahLst/>
              <a:cxnLst/>
              <a:rect l="l" t="t" r="r" b="b"/>
              <a:pathLst>
                <a:path w="583" h="2828" extrusionOk="0">
                  <a:moveTo>
                    <a:pt x="249" y="1"/>
                  </a:moveTo>
                  <a:cubicBezTo>
                    <a:pt x="454" y="189"/>
                    <a:pt x="519" y="509"/>
                    <a:pt x="477" y="804"/>
                  </a:cubicBezTo>
                  <a:cubicBezTo>
                    <a:pt x="436" y="1105"/>
                    <a:pt x="297" y="1388"/>
                    <a:pt x="189" y="1664"/>
                  </a:cubicBezTo>
                  <a:cubicBezTo>
                    <a:pt x="189" y="1664"/>
                    <a:pt x="147" y="1769"/>
                    <a:pt x="112" y="1878"/>
                  </a:cubicBezTo>
                  <a:cubicBezTo>
                    <a:pt x="75" y="1986"/>
                    <a:pt x="51" y="2099"/>
                    <a:pt x="51" y="2099"/>
                  </a:cubicBezTo>
                  <a:lnTo>
                    <a:pt x="34" y="2183"/>
                  </a:lnTo>
                  <a:cubicBezTo>
                    <a:pt x="0" y="2414"/>
                    <a:pt x="26" y="2643"/>
                    <a:pt x="125" y="2828"/>
                  </a:cubicBezTo>
                  <a:cubicBezTo>
                    <a:pt x="105" y="2767"/>
                    <a:pt x="69" y="2607"/>
                    <a:pt x="82" y="2445"/>
                  </a:cubicBezTo>
                  <a:cubicBezTo>
                    <a:pt x="90" y="2281"/>
                    <a:pt x="137" y="2121"/>
                    <a:pt x="156" y="2046"/>
                  </a:cubicBezTo>
                  <a:cubicBezTo>
                    <a:pt x="156" y="2046"/>
                    <a:pt x="180" y="1953"/>
                    <a:pt x="212" y="1862"/>
                  </a:cubicBezTo>
                  <a:cubicBezTo>
                    <a:pt x="245" y="1771"/>
                    <a:pt x="280" y="1680"/>
                    <a:pt x="280" y="1680"/>
                  </a:cubicBezTo>
                  <a:cubicBezTo>
                    <a:pt x="344" y="1519"/>
                    <a:pt x="418" y="1353"/>
                    <a:pt x="475" y="1176"/>
                  </a:cubicBezTo>
                  <a:cubicBezTo>
                    <a:pt x="563" y="915"/>
                    <a:pt x="582" y="650"/>
                    <a:pt x="512" y="387"/>
                  </a:cubicBezTo>
                  <a:cubicBezTo>
                    <a:pt x="472" y="241"/>
                    <a:pt x="424" y="174"/>
                    <a:pt x="390" y="124"/>
                  </a:cubicBezTo>
                  <a:cubicBezTo>
                    <a:pt x="351" y="78"/>
                    <a:pt x="318" y="45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6"/>
            <p:cNvSpPr/>
            <p:nvPr/>
          </p:nvSpPr>
          <p:spPr>
            <a:xfrm>
              <a:off x="2957500" y="1963950"/>
              <a:ext cx="7575" cy="49800"/>
            </a:xfrm>
            <a:custGeom>
              <a:avLst/>
              <a:gdLst/>
              <a:ahLst/>
              <a:cxnLst/>
              <a:rect l="l" t="t" r="r" b="b"/>
              <a:pathLst>
                <a:path w="303" h="1992" extrusionOk="0">
                  <a:moveTo>
                    <a:pt x="18" y="1"/>
                  </a:moveTo>
                  <a:cubicBezTo>
                    <a:pt x="172" y="350"/>
                    <a:pt x="243" y="812"/>
                    <a:pt x="197" y="1213"/>
                  </a:cubicBezTo>
                  <a:cubicBezTo>
                    <a:pt x="197" y="1213"/>
                    <a:pt x="195" y="1232"/>
                    <a:pt x="192" y="1261"/>
                  </a:cubicBezTo>
                  <a:cubicBezTo>
                    <a:pt x="189" y="1289"/>
                    <a:pt x="182" y="1327"/>
                    <a:pt x="177" y="1365"/>
                  </a:cubicBezTo>
                  <a:cubicBezTo>
                    <a:pt x="163" y="1439"/>
                    <a:pt x="147" y="1514"/>
                    <a:pt x="147" y="1514"/>
                  </a:cubicBezTo>
                  <a:lnTo>
                    <a:pt x="131" y="1569"/>
                  </a:lnTo>
                  <a:cubicBezTo>
                    <a:pt x="96" y="1720"/>
                    <a:pt x="52" y="1859"/>
                    <a:pt x="1" y="1992"/>
                  </a:cubicBezTo>
                  <a:cubicBezTo>
                    <a:pt x="28" y="1957"/>
                    <a:pt x="91" y="1864"/>
                    <a:pt x="143" y="1758"/>
                  </a:cubicBezTo>
                  <a:cubicBezTo>
                    <a:pt x="194" y="1653"/>
                    <a:pt x="235" y="1540"/>
                    <a:pt x="246" y="1483"/>
                  </a:cubicBezTo>
                  <a:cubicBezTo>
                    <a:pt x="246" y="1483"/>
                    <a:pt x="262" y="1415"/>
                    <a:pt x="272" y="1347"/>
                  </a:cubicBezTo>
                  <a:cubicBezTo>
                    <a:pt x="283" y="1278"/>
                    <a:pt x="289" y="1209"/>
                    <a:pt x="289" y="1209"/>
                  </a:cubicBezTo>
                  <a:cubicBezTo>
                    <a:pt x="302" y="1087"/>
                    <a:pt x="302" y="957"/>
                    <a:pt x="295" y="828"/>
                  </a:cubicBezTo>
                  <a:cubicBezTo>
                    <a:pt x="282" y="636"/>
                    <a:pt x="231" y="468"/>
                    <a:pt x="170" y="292"/>
                  </a:cubicBezTo>
                  <a:cubicBezTo>
                    <a:pt x="99" y="97"/>
                    <a:pt x="87" y="93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36"/>
            <p:cNvSpPr/>
            <p:nvPr/>
          </p:nvSpPr>
          <p:spPr>
            <a:xfrm>
              <a:off x="2989475" y="1949075"/>
              <a:ext cx="34200" cy="39675"/>
            </a:xfrm>
            <a:custGeom>
              <a:avLst/>
              <a:gdLst/>
              <a:ahLst/>
              <a:cxnLst/>
              <a:rect l="l" t="t" r="r" b="b"/>
              <a:pathLst>
                <a:path w="1368" h="1587" extrusionOk="0">
                  <a:moveTo>
                    <a:pt x="1367" y="0"/>
                  </a:moveTo>
                  <a:lnTo>
                    <a:pt x="1367" y="0"/>
                  </a:lnTo>
                  <a:cubicBezTo>
                    <a:pt x="1037" y="205"/>
                    <a:pt x="673" y="522"/>
                    <a:pt x="418" y="861"/>
                  </a:cubicBezTo>
                  <a:cubicBezTo>
                    <a:pt x="418" y="861"/>
                    <a:pt x="369" y="925"/>
                    <a:pt x="323" y="990"/>
                  </a:cubicBezTo>
                  <a:cubicBezTo>
                    <a:pt x="278" y="1056"/>
                    <a:pt x="233" y="1121"/>
                    <a:pt x="233" y="1121"/>
                  </a:cubicBezTo>
                  <a:lnTo>
                    <a:pt x="201" y="1172"/>
                  </a:lnTo>
                  <a:cubicBezTo>
                    <a:pt x="118" y="1313"/>
                    <a:pt x="54" y="1450"/>
                    <a:pt x="1" y="1586"/>
                  </a:cubicBezTo>
                  <a:cubicBezTo>
                    <a:pt x="89" y="1466"/>
                    <a:pt x="292" y="1191"/>
                    <a:pt x="338" y="1128"/>
                  </a:cubicBezTo>
                  <a:cubicBezTo>
                    <a:pt x="338" y="1128"/>
                    <a:pt x="376" y="1071"/>
                    <a:pt x="416" y="1016"/>
                  </a:cubicBezTo>
                  <a:cubicBezTo>
                    <a:pt x="456" y="960"/>
                    <a:pt x="498" y="906"/>
                    <a:pt x="498" y="906"/>
                  </a:cubicBezTo>
                  <a:cubicBezTo>
                    <a:pt x="573" y="809"/>
                    <a:pt x="656" y="714"/>
                    <a:pt x="742" y="620"/>
                  </a:cubicBezTo>
                  <a:cubicBezTo>
                    <a:pt x="872" y="481"/>
                    <a:pt x="985" y="351"/>
                    <a:pt x="1125" y="227"/>
                  </a:cubicBezTo>
                  <a:cubicBezTo>
                    <a:pt x="1283" y="92"/>
                    <a:pt x="1291" y="9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36"/>
            <p:cNvSpPr/>
            <p:nvPr/>
          </p:nvSpPr>
          <p:spPr>
            <a:xfrm>
              <a:off x="3002525" y="1949725"/>
              <a:ext cx="21725" cy="59050"/>
            </a:xfrm>
            <a:custGeom>
              <a:avLst/>
              <a:gdLst/>
              <a:ahLst/>
              <a:cxnLst/>
              <a:rect l="l" t="t" r="r" b="b"/>
              <a:pathLst>
                <a:path w="869" h="2362" extrusionOk="0">
                  <a:moveTo>
                    <a:pt x="839" y="0"/>
                  </a:moveTo>
                  <a:cubicBezTo>
                    <a:pt x="822" y="473"/>
                    <a:pt x="696" y="1032"/>
                    <a:pt x="492" y="1490"/>
                  </a:cubicBezTo>
                  <a:cubicBezTo>
                    <a:pt x="492" y="1490"/>
                    <a:pt x="482" y="1513"/>
                    <a:pt x="468" y="1545"/>
                  </a:cubicBezTo>
                  <a:cubicBezTo>
                    <a:pt x="453" y="1578"/>
                    <a:pt x="432" y="1620"/>
                    <a:pt x="413" y="1663"/>
                  </a:cubicBezTo>
                  <a:cubicBezTo>
                    <a:pt x="370" y="1748"/>
                    <a:pt x="324" y="1832"/>
                    <a:pt x="324" y="1832"/>
                  </a:cubicBezTo>
                  <a:lnTo>
                    <a:pt x="289" y="1892"/>
                  </a:lnTo>
                  <a:lnTo>
                    <a:pt x="288" y="1892"/>
                  </a:lnTo>
                  <a:cubicBezTo>
                    <a:pt x="195" y="2063"/>
                    <a:pt x="102" y="2217"/>
                    <a:pt x="1" y="2362"/>
                  </a:cubicBezTo>
                  <a:cubicBezTo>
                    <a:pt x="42" y="2326"/>
                    <a:pt x="140" y="2228"/>
                    <a:pt x="230" y="2115"/>
                  </a:cubicBezTo>
                  <a:cubicBezTo>
                    <a:pt x="319" y="2003"/>
                    <a:pt x="402" y="1881"/>
                    <a:pt x="435" y="1819"/>
                  </a:cubicBezTo>
                  <a:cubicBezTo>
                    <a:pt x="435" y="1819"/>
                    <a:pt x="476" y="1744"/>
                    <a:pt x="511" y="1666"/>
                  </a:cubicBezTo>
                  <a:cubicBezTo>
                    <a:pt x="549" y="1591"/>
                    <a:pt x="582" y="1512"/>
                    <a:pt x="582" y="1512"/>
                  </a:cubicBezTo>
                  <a:cubicBezTo>
                    <a:pt x="642" y="1373"/>
                    <a:pt x="695" y="1224"/>
                    <a:pt x="740" y="1073"/>
                  </a:cubicBezTo>
                  <a:cubicBezTo>
                    <a:pt x="805" y="846"/>
                    <a:pt x="829" y="633"/>
                    <a:pt x="850" y="406"/>
                  </a:cubicBezTo>
                  <a:cubicBezTo>
                    <a:pt x="868" y="150"/>
                    <a:pt x="861" y="14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6"/>
            <p:cNvSpPr/>
            <p:nvPr/>
          </p:nvSpPr>
          <p:spPr>
            <a:xfrm>
              <a:off x="2961675" y="2036825"/>
              <a:ext cx="73675" cy="66500"/>
            </a:xfrm>
            <a:custGeom>
              <a:avLst/>
              <a:gdLst/>
              <a:ahLst/>
              <a:cxnLst/>
              <a:rect l="l" t="t" r="r" b="b"/>
              <a:pathLst>
                <a:path w="2947" h="2660" extrusionOk="0">
                  <a:moveTo>
                    <a:pt x="2947" y="0"/>
                  </a:moveTo>
                  <a:cubicBezTo>
                    <a:pt x="2868" y="33"/>
                    <a:pt x="2672" y="124"/>
                    <a:pt x="2476" y="233"/>
                  </a:cubicBezTo>
                  <a:cubicBezTo>
                    <a:pt x="2282" y="342"/>
                    <a:pt x="2087" y="464"/>
                    <a:pt x="2000" y="529"/>
                  </a:cubicBezTo>
                  <a:cubicBezTo>
                    <a:pt x="2000" y="529"/>
                    <a:pt x="1892" y="605"/>
                    <a:pt x="1790" y="688"/>
                  </a:cubicBezTo>
                  <a:cubicBezTo>
                    <a:pt x="1684" y="768"/>
                    <a:pt x="1583" y="853"/>
                    <a:pt x="1583" y="853"/>
                  </a:cubicBezTo>
                  <a:cubicBezTo>
                    <a:pt x="1400" y="1001"/>
                    <a:pt x="1219" y="1166"/>
                    <a:pt x="1042" y="1338"/>
                  </a:cubicBezTo>
                  <a:cubicBezTo>
                    <a:pt x="780" y="1595"/>
                    <a:pt x="571" y="1852"/>
                    <a:pt x="350" y="2134"/>
                  </a:cubicBezTo>
                  <a:cubicBezTo>
                    <a:pt x="108" y="2449"/>
                    <a:pt x="106" y="2467"/>
                    <a:pt x="0" y="2659"/>
                  </a:cubicBezTo>
                  <a:cubicBezTo>
                    <a:pt x="433" y="2060"/>
                    <a:pt x="1045" y="1406"/>
                    <a:pt x="1660" y="907"/>
                  </a:cubicBezTo>
                  <a:cubicBezTo>
                    <a:pt x="1660" y="907"/>
                    <a:pt x="1689" y="884"/>
                    <a:pt x="1732" y="848"/>
                  </a:cubicBezTo>
                  <a:cubicBezTo>
                    <a:pt x="1777" y="813"/>
                    <a:pt x="1836" y="767"/>
                    <a:pt x="1895" y="721"/>
                  </a:cubicBezTo>
                  <a:cubicBezTo>
                    <a:pt x="2015" y="632"/>
                    <a:pt x="2136" y="543"/>
                    <a:pt x="2136" y="543"/>
                  </a:cubicBezTo>
                  <a:lnTo>
                    <a:pt x="2228" y="480"/>
                  </a:lnTo>
                  <a:lnTo>
                    <a:pt x="2228" y="479"/>
                  </a:lnTo>
                  <a:cubicBezTo>
                    <a:pt x="2476" y="301"/>
                    <a:pt x="2711" y="145"/>
                    <a:pt x="29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6"/>
            <p:cNvSpPr/>
            <p:nvPr/>
          </p:nvSpPr>
          <p:spPr>
            <a:xfrm>
              <a:off x="2993100" y="2050975"/>
              <a:ext cx="40475" cy="55025"/>
            </a:xfrm>
            <a:custGeom>
              <a:avLst/>
              <a:gdLst/>
              <a:ahLst/>
              <a:cxnLst/>
              <a:rect l="l" t="t" r="r" b="b"/>
              <a:pathLst>
                <a:path w="1619" h="2201" extrusionOk="0">
                  <a:moveTo>
                    <a:pt x="1618" y="1"/>
                  </a:moveTo>
                  <a:lnTo>
                    <a:pt x="1618" y="1"/>
                  </a:lnTo>
                  <a:cubicBezTo>
                    <a:pt x="1546" y="248"/>
                    <a:pt x="1438" y="513"/>
                    <a:pt x="1300" y="766"/>
                  </a:cubicBezTo>
                  <a:cubicBezTo>
                    <a:pt x="1164" y="1020"/>
                    <a:pt x="992" y="1258"/>
                    <a:pt x="814" y="1467"/>
                  </a:cubicBezTo>
                  <a:cubicBezTo>
                    <a:pt x="814" y="1467"/>
                    <a:pt x="796" y="1486"/>
                    <a:pt x="772" y="1517"/>
                  </a:cubicBezTo>
                  <a:cubicBezTo>
                    <a:pt x="745" y="1545"/>
                    <a:pt x="709" y="1583"/>
                    <a:pt x="673" y="1621"/>
                  </a:cubicBezTo>
                  <a:cubicBezTo>
                    <a:pt x="600" y="1695"/>
                    <a:pt x="525" y="1766"/>
                    <a:pt x="525" y="1766"/>
                  </a:cubicBezTo>
                  <a:lnTo>
                    <a:pt x="467" y="1818"/>
                  </a:lnTo>
                  <a:lnTo>
                    <a:pt x="467" y="1817"/>
                  </a:lnTo>
                  <a:cubicBezTo>
                    <a:pt x="311" y="1962"/>
                    <a:pt x="158" y="2088"/>
                    <a:pt x="1" y="2200"/>
                  </a:cubicBezTo>
                  <a:cubicBezTo>
                    <a:pt x="56" y="2177"/>
                    <a:pt x="192" y="2109"/>
                    <a:pt x="324" y="2024"/>
                  </a:cubicBezTo>
                  <a:cubicBezTo>
                    <a:pt x="456" y="1937"/>
                    <a:pt x="583" y="1838"/>
                    <a:pt x="638" y="1784"/>
                  </a:cubicBezTo>
                  <a:cubicBezTo>
                    <a:pt x="638" y="1784"/>
                    <a:pt x="655" y="1768"/>
                    <a:pt x="680" y="1744"/>
                  </a:cubicBezTo>
                  <a:cubicBezTo>
                    <a:pt x="706" y="1719"/>
                    <a:pt x="738" y="1686"/>
                    <a:pt x="769" y="1652"/>
                  </a:cubicBezTo>
                  <a:cubicBezTo>
                    <a:pt x="834" y="1585"/>
                    <a:pt x="894" y="1513"/>
                    <a:pt x="894" y="1513"/>
                  </a:cubicBezTo>
                  <a:cubicBezTo>
                    <a:pt x="1004" y="1388"/>
                    <a:pt x="1106" y="1249"/>
                    <a:pt x="1200" y="1103"/>
                  </a:cubicBezTo>
                  <a:cubicBezTo>
                    <a:pt x="1339" y="884"/>
                    <a:pt x="1429" y="667"/>
                    <a:pt x="1516" y="432"/>
                  </a:cubicBezTo>
                  <a:cubicBezTo>
                    <a:pt x="1607" y="167"/>
                    <a:pt x="1602" y="154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36"/>
            <p:cNvSpPr/>
            <p:nvPr/>
          </p:nvSpPr>
          <p:spPr>
            <a:xfrm>
              <a:off x="3001675" y="2055475"/>
              <a:ext cx="27400" cy="34400"/>
            </a:xfrm>
            <a:custGeom>
              <a:avLst/>
              <a:gdLst/>
              <a:ahLst/>
              <a:cxnLst/>
              <a:rect l="l" t="t" r="r" b="b"/>
              <a:pathLst>
                <a:path w="1096" h="1376" extrusionOk="0">
                  <a:moveTo>
                    <a:pt x="1096" y="0"/>
                  </a:moveTo>
                  <a:cubicBezTo>
                    <a:pt x="908" y="265"/>
                    <a:pt x="668" y="574"/>
                    <a:pt x="445" y="843"/>
                  </a:cubicBezTo>
                  <a:cubicBezTo>
                    <a:pt x="445" y="843"/>
                    <a:pt x="403" y="892"/>
                    <a:pt x="359" y="943"/>
                  </a:cubicBezTo>
                  <a:lnTo>
                    <a:pt x="273" y="1042"/>
                  </a:lnTo>
                  <a:lnTo>
                    <a:pt x="240" y="1078"/>
                  </a:lnTo>
                  <a:cubicBezTo>
                    <a:pt x="168" y="1167"/>
                    <a:pt x="88" y="1266"/>
                    <a:pt x="0" y="1376"/>
                  </a:cubicBezTo>
                  <a:cubicBezTo>
                    <a:pt x="69" y="1339"/>
                    <a:pt x="309" y="1142"/>
                    <a:pt x="370" y="1070"/>
                  </a:cubicBezTo>
                  <a:cubicBezTo>
                    <a:pt x="370" y="1070"/>
                    <a:pt x="408" y="1025"/>
                    <a:pt x="447" y="981"/>
                  </a:cubicBezTo>
                  <a:lnTo>
                    <a:pt x="522" y="892"/>
                  </a:lnTo>
                  <a:cubicBezTo>
                    <a:pt x="589" y="812"/>
                    <a:pt x="655" y="728"/>
                    <a:pt x="721" y="641"/>
                  </a:cubicBezTo>
                  <a:cubicBezTo>
                    <a:pt x="819" y="513"/>
                    <a:pt x="889" y="384"/>
                    <a:pt x="972" y="251"/>
                  </a:cubicBezTo>
                  <a:cubicBezTo>
                    <a:pt x="1065" y="102"/>
                    <a:pt x="1067" y="94"/>
                    <a:pt x="10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36"/>
            <p:cNvSpPr/>
            <p:nvPr/>
          </p:nvSpPr>
          <p:spPr>
            <a:xfrm>
              <a:off x="3001600" y="2086300"/>
              <a:ext cx="84400" cy="28325"/>
            </a:xfrm>
            <a:custGeom>
              <a:avLst/>
              <a:gdLst/>
              <a:ahLst/>
              <a:cxnLst/>
              <a:rect l="l" t="t" r="r" b="b"/>
              <a:pathLst>
                <a:path w="3376" h="1133" extrusionOk="0">
                  <a:moveTo>
                    <a:pt x="3376" y="1"/>
                  </a:moveTo>
                  <a:lnTo>
                    <a:pt x="3376" y="1"/>
                  </a:lnTo>
                  <a:cubicBezTo>
                    <a:pt x="3298" y="150"/>
                    <a:pt x="3156" y="266"/>
                    <a:pt x="2992" y="337"/>
                  </a:cubicBezTo>
                  <a:cubicBezTo>
                    <a:pt x="2828" y="411"/>
                    <a:pt x="2643" y="438"/>
                    <a:pt x="2455" y="445"/>
                  </a:cubicBezTo>
                  <a:cubicBezTo>
                    <a:pt x="2387" y="448"/>
                    <a:pt x="2318" y="449"/>
                    <a:pt x="2249" y="449"/>
                  </a:cubicBezTo>
                  <a:cubicBezTo>
                    <a:pt x="2213" y="449"/>
                    <a:pt x="2176" y="448"/>
                    <a:pt x="2140" y="448"/>
                  </a:cubicBezTo>
                  <a:cubicBezTo>
                    <a:pt x="2054" y="448"/>
                    <a:pt x="1968" y="449"/>
                    <a:pt x="1882" y="454"/>
                  </a:cubicBezTo>
                  <a:cubicBezTo>
                    <a:pt x="1690" y="464"/>
                    <a:pt x="1501" y="490"/>
                    <a:pt x="1320" y="529"/>
                  </a:cubicBezTo>
                  <a:cubicBezTo>
                    <a:pt x="1320" y="529"/>
                    <a:pt x="1183" y="558"/>
                    <a:pt x="1050" y="598"/>
                  </a:cubicBezTo>
                  <a:cubicBezTo>
                    <a:pt x="916" y="638"/>
                    <a:pt x="785" y="687"/>
                    <a:pt x="785" y="687"/>
                  </a:cubicBezTo>
                  <a:lnTo>
                    <a:pt x="688" y="725"/>
                  </a:lnTo>
                  <a:cubicBezTo>
                    <a:pt x="426" y="839"/>
                    <a:pt x="202" y="977"/>
                    <a:pt x="0" y="1132"/>
                  </a:cubicBezTo>
                  <a:cubicBezTo>
                    <a:pt x="70" y="1096"/>
                    <a:pt x="243" y="1000"/>
                    <a:pt x="429" y="919"/>
                  </a:cubicBezTo>
                  <a:cubicBezTo>
                    <a:pt x="615" y="837"/>
                    <a:pt x="811" y="772"/>
                    <a:pt x="903" y="741"/>
                  </a:cubicBezTo>
                  <a:cubicBezTo>
                    <a:pt x="903" y="741"/>
                    <a:pt x="1015" y="701"/>
                    <a:pt x="1131" y="669"/>
                  </a:cubicBezTo>
                  <a:cubicBezTo>
                    <a:pt x="1246" y="637"/>
                    <a:pt x="1363" y="613"/>
                    <a:pt x="1363" y="613"/>
                  </a:cubicBezTo>
                  <a:cubicBezTo>
                    <a:pt x="1570" y="569"/>
                    <a:pt x="1789" y="544"/>
                    <a:pt x="2011" y="537"/>
                  </a:cubicBezTo>
                  <a:cubicBezTo>
                    <a:pt x="2340" y="528"/>
                    <a:pt x="2658" y="532"/>
                    <a:pt x="2968" y="400"/>
                  </a:cubicBezTo>
                  <a:cubicBezTo>
                    <a:pt x="3138" y="323"/>
                    <a:pt x="3211" y="253"/>
                    <a:pt x="3262" y="199"/>
                  </a:cubicBezTo>
                  <a:cubicBezTo>
                    <a:pt x="3311" y="143"/>
                    <a:pt x="3342" y="94"/>
                    <a:pt x="33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36"/>
            <p:cNvSpPr/>
            <p:nvPr/>
          </p:nvSpPr>
          <p:spPr>
            <a:xfrm>
              <a:off x="3015825" y="2117300"/>
              <a:ext cx="24800" cy="39675"/>
            </a:xfrm>
            <a:custGeom>
              <a:avLst/>
              <a:gdLst/>
              <a:ahLst/>
              <a:cxnLst/>
              <a:rect l="l" t="t" r="r" b="b"/>
              <a:pathLst>
                <a:path w="992" h="1587" extrusionOk="0">
                  <a:moveTo>
                    <a:pt x="944" y="0"/>
                  </a:moveTo>
                  <a:lnTo>
                    <a:pt x="944" y="0"/>
                  </a:lnTo>
                  <a:cubicBezTo>
                    <a:pt x="960" y="183"/>
                    <a:pt x="938" y="386"/>
                    <a:pt x="877" y="580"/>
                  </a:cubicBezTo>
                  <a:cubicBezTo>
                    <a:pt x="818" y="773"/>
                    <a:pt x="715" y="954"/>
                    <a:pt x="597" y="1106"/>
                  </a:cubicBezTo>
                  <a:cubicBezTo>
                    <a:pt x="597" y="1106"/>
                    <a:pt x="586" y="1120"/>
                    <a:pt x="569" y="1142"/>
                  </a:cubicBezTo>
                  <a:cubicBezTo>
                    <a:pt x="550" y="1163"/>
                    <a:pt x="527" y="1190"/>
                    <a:pt x="502" y="1217"/>
                  </a:cubicBezTo>
                  <a:cubicBezTo>
                    <a:pt x="450" y="1269"/>
                    <a:pt x="396" y="1317"/>
                    <a:pt x="396" y="1317"/>
                  </a:cubicBezTo>
                  <a:lnTo>
                    <a:pt x="353" y="1352"/>
                  </a:lnTo>
                  <a:lnTo>
                    <a:pt x="353" y="1351"/>
                  </a:lnTo>
                  <a:cubicBezTo>
                    <a:pt x="240" y="1448"/>
                    <a:pt x="124" y="1525"/>
                    <a:pt x="1" y="1586"/>
                  </a:cubicBezTo>
                  <a:cubicBezTo>
                    <a:pt x="43" y="1580"/>
                    <a:pt x="149" y="1554"/>
                    <a:pt x="253" y="1505"/>
                  </a:cubicBezTo>
                  <a:cubicBezTo>
                    <a:pt x="355" y="1457"/>
                    <a:pt x="454" y="1391"/>
                    <a:pt x="493" y="1352"/>
                  </a:cubicBezTo>
                  <a:cubicBezTo>
                    <a:pt x="493" y="1352"/>
                    <a:pt x="493" y="1352"/>
                    <a:pt x="493" y="1352"/>
                  </a:cubicBezTo>
                  <a:cubicBezTo>
                    <a:pt x="500" y="1352"/>
                    <a:pt x="682" y="1158"/>
                    <a:pt x="676" y="1153"/>
                  </a:cubicBezTo>
                  <a:cubicBezTo>
                    <a:pt x="751" y="1059"/>
                    <a:pt x="815" y="950"/>
                    <a:pt x="868" y="836"/>
                  </a:cubicBezTo>
                  <a:cubicBezTo>
                    <a:pt x="947" y="665"/>
                    <a:pt x="974" y="495"/>
                    <a:pt x="985" y="315"/>
                  </a:cubicBezTo>
                  <a:cubicBezTo>
                    <a:pt x="991" y="114"/>
                    <a:pt x="980" y="105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6"/>
            <p:cNvSpPr/>
            <p:nvPr/>
          </p:nvSpPr>
          <p:spPr>
            <a:xfrm>
              <a:off x="3011225" y="2121000"/>
              <a:ext cx="18825" cy="35350"/>
            </a:xfrm>
            <a:custGeom>
              <a:avLst/>
              <a:gdLst/>
              <a:ahLst/>
              <a:cxnLst/>
              <a:rect l="l" t="t" r="r" b="b"/>
              <a:pathLst>
                <a:path w="753" h="1414" extrusionOk="0">
                  <a:moveTo>
                    <a:pt x="713" y="0"/>
                  </a:moveTo>
                  <a:lnTo>
                    <a:pt x="713" y="0"/>
                  </a:lnTo>
                  <a:cubicBezTo>
                    <a:pt x="727" y="310"/>
                    <a:pt x="621" y="674"/>
                    <a:pt x="440" y="942"/>
                  </a:cubicBezTo>
                  <a:cubicBezTo>
                    <a:pt x="440" y="942"/>
                    <a:pt x="433" y="955"/>
                    <a:pt x="420" y="975"/>
                  </a:cubicBezTo>
                  <a:cubicBezTo>
                    <a:pt x="407" y="993"/>
                    <a:pt x="388" y="1018"/>
                    <a:pt x="370" y="1043"/>
                  </a:cubicBezTo>
                  <a:cubicBezTo>
                    <a:pt x="332" y="1090"/>
                    <a:pt x="291" y="1137"/>
                    <a:pt x="291" y="1137"/>
                  </a:cubicBezTo>
                  <a:lnTo>
                    <a:pt x="260" y="1169"/>
                  </a:lnTo>
                  <a:cubicBezTo>
                    <a:pt x="176" y="1262"/>
                    <a:pt x="91" y="1342"/>
                    <a:pt x="0" y="1414"/>
                  </a:cubicBezTo>
                  <a:cubicBezTo>
                    <a:pt x="35" y="1404"/>
                    <a:pt x="119" y="1368"/>
                    <a:pt x="200" y="1317"/>
                  </a:cubicBezTo>
                  <a:cubicBezTo>
                    <a:pt x="280" y="1265"/>
                    <a:pt x="357" y="1202"/>
                    <a:pt x="386" y="1165"/>
                  </a:cubicBezTo>
                  <a:cubicBezTo>
                    <a:pt x="386" y="1165"/>
                    <a:pt x="425" y="1124"/>
                    <a:pt x="457" y="1077"/>
                  </a:cubicBezTo>
                  <a:cubicBezTo>
                    <a:pt x="493" y="1032"/>
                    <a:pt x="522" y="983"/>
                    <a:pt x="522" y="983"/>
                  </a:cubicBezTo>
                  <a:cubicBezTo>
                    <a:pt x="579" y="899"/>
                    <a:pt x="625" y="805"/>
                    <a:pt x="665" y="706"/>
                  </a:cubicBezTo>
                  <a:cubicBezTo>
                    <a:pt x="722" y="559"/>
                    <a:pt x="739" y="416"/>
                    <a:pt x="746" y="265"/>
                  </a:cubicBezTo>
                  <a:cubicBezTo>
                    <a:pt x="753" y="95"/>
                    <a:pt x="743" y="89"/>
                    <a:pt x="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6"/>
            <p:cNvSpPr/>
            <p:nvPr/>
          </p:nvSpPr>
          <p:spPr>
            <a:xfrm>
              <a:off x="2994000" y="2148700"/>
              <a:ext cx="55900" cy="23950"/>
            </a:xfrm>
            <a:custGeom>
              <a:avLst/>
              <a:gdLst/>
              <a:ahLst/>
              <a:cxnLst/>
              <a:rect l="l" t="t" r="r" b="b"/>
              <a:pathLst>
                <a:path w="2236" h="958" extrusionOk="0">
                  <a:moveTo>
                    <a:pt x="2235" y="1"/>
                  </a:moveTo>
                  <a:lnTo>
                    <a:pt x="2235" y="1"/>
                  </a:lnTo>
                  <a:cubicBezTo>
                    <a:pt x="2175" y="100"/>
                    <a:pt x="2085" y="184"/>
                    <a:pt x="1978" y="245"/>
                  </a:cubicBezTo>
                  <a:cubicBezTo>
                    <a:pt x="1872" y="308"/>
                    <a:pt x="1749" y="346"/>
                    <a:pt x="1623" y="373"/>
                  </a:cubicBezTo>
                  <a:cubicBezTo>
                    <a:pt x="1370" y="430"/>
                    <a:pt x="1104" y="422"/>
                    <a:pt x="849" y="459"/>
                  </a:cubicBezTo>
                  <a:cubicBezTo>
                    <a:pt x="849" y="459"/>
                    <a:pt x="754" y="471"/>
                    <a:pt x="659" y="493"/>
                  </a:cubicBezTo>
                  <a:cubicBezTo>
                    <a:pt x="564" y="513"/>
                    <a:pt x="471" y="546"/>
                    <a:pt x="471" y="546"/>
                  </a:cubicBezTo>
                  <a:lnTo>
                    <a:pt x="401" y="573"/>
                  </a:lnTo>
                  <a:cubicBezTo>
                    <a:pt x="217" y="654"/>
                    <a:pt x="68" y="792"/>
                    <a:pt x="0" y="958"/>
                  </a:cubicBezTo>
                  <a:cubicBezTo>
                    <a:pt x="34" y="914"/>
                    <a:pt x="119" y="803"/>
                    <a:pt x="241" y="737"/>
                  </a:cubicBezTo>
                  <a:cubicBezTo>
                    <a:pt x="359" y="667"/>
                    <a:pt x="496" y="631"/>
                    <a:pt x="558" y="613"/>
                  </a:cubicBezTo>
                  <a:cubicBezTo>
                    <a:pt x="558" y="613"/>
                    <a:pt x="636" y="590"/>
                    <a:pt x="716" y="574"/>
                  </a:cubicBezTo>
                  <a:cubicBezTo>
                    <a:pt x="796" y="558"/>
                    <a:pt x="877" y="547"/>
                    <a:pt x="877" y="547"/>
                  </a:cubicBezTo>
                  <a:cubicBezTo>
                    <a:pt x="1022" y="526"/>
                    <a:pt x="1176" y="522"/>
                    <a:pt x="1331" y="505"/>
                  </a:cubicBezTo>
                  <a:cubicBezTo>
                    <a:pt x="1564" y="476"/>
                    <a:pt x="1775" y="419"/>
                    <a:pt x="1975" y="302"/>
                  </a:cubicBezTo>
                  <a:cubicBezTo>
                    <a:pt x="2086" y="236"/>
                    <a:pt x="2129" y="182"/>
                    <a:pt x="2164" y="143"/>
                  </a:cubicBezTo>
                  <a:cubicBezTo>
                    <a:pt x="2194" y="101"/>
                    <a:pt x="2212" y="67"/>
                    <a:pt x="22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36"/>
            <p:cNvSpPr/>
            <p:nvPr/>
          </p:nvSpPr>
          <p:spPr>
            <a:xfrm>
              <a:off x="3009000" y="2155550"/>
              <a:ext cx="43000" cy="21925"/>
            </a:xfrm>
            <a:custGeom>
              <a:avLst/>
              <a:gdLst/>
              <a:ahLst/>
              <a:cxnLst/>
              <a:rect l="l" t="t" r="r" b="b"/>
              <a:pathLst>
                <a:path w="1720" h="877" extrusionOk="0">
                  <a:moveTo>
                    <a:pt x="1720" y="0"/>
                  </a:moveTo>
                  <a:cubicBezTo>
                    <a:pt x="1689" y="32"/>
                    <a:pt x="1619" y="117"/>
                    <a:pt x="1540" y="194"/>
                  </a:cubicBezTo>
                  <a:cubicBezTo>
                    <a:pt x="1460" y="271"/>
                    <a:pt x="1375" y="342"/>
                    <a:pt x="1334" y="375"/>
                  </a:cubicBezTo>
                  <a:cubicBezTo>
                    <a:pt x="1334" y="375"/>
                    <a:pt x="1322" y="386"/>
                    <a:pt x="1303" y="401"/>
                  </a:cubicBezTo>
                  <a:cubicBezTo>
                    <a:pt x="1285" y="418"/>
                    <a:pt x="1260" y="438"/>
                    <a:pt x="1234" y="457"/>
                  </a:cubicBezTo>
                  <a:cubicBezTo>
                    <a:pt x="1183" y="497"/>
                    <a:pt x="1129" y="531"/>
                    <a:pt x="1129" y="531"/>
                  </a:cubicBezTo>
                  <a:cubicBezTo>
                    <a:pt x="1033" y="595"/>
                    <a:pt x="926" y="648"/>
                    <a:pt x="815" y="692"/>
                  </a:cubicBezTo>
                  <a:cubicBezTo>
                    <a:pt x="648" y="756"/>
                    <a:pt x="492" y="810"/>
                    <a:pt x="316" y="828"/>
                  </a:cubicBezTo>
                  <a:cubicBezTo>
                    <a:pt x="119" y="844"/>
                    <a:pt x="113" y="836"/>
                    <a:pt x="0" y="853"/>
                  </a:cubicBezTo>
                  <a:cubicBezTo>
                    <a:pt x="85" y="869"/>
                    <a:pt x="176" y="877"/>
                    <a:pt x="270" y="877"/>
                  </a:cubicBezTo>
                  <a:cubicBezTo>
                    <a:pt x="379" y="877"/>
                    <a:pt x="493" y="866"/>
                    <a:pt x="606" y="843"/>
                  </a:cubicBezTo>
                  <a:cubicBezTo>
                    <a:pt x="815" y="801"/>
                    <a:pt x="1018" y="713"/>
                    <a:pt x="1189" y="600"/>
                  </a:cubicBezTo>
                  <a:cubicBezTo>
                    <a:pt x="1189" y="600"/>
                    <a:pt x="1205" y="590"/>
                    <a:pt x="1230" y="573"/>
                  </a:cubicBezTo>
                  <a:cubicBezTo>
                    <a:pt x="1253" y="556"/>
                    <a:pt x="1284" y="533"/>
                    <a:pt x="1315" y="511"/>
                  </a:cubicBezTo>
                  <a:cubicBezTo>
                    <a:pt x="1375" y="461"/>
                    <a:pt x="1433" y="409"/>
                    <a:pt x="1433" y="409"/>
                  </a:cubicBezTo>
                  <a:lnTo>
                    <a:pt x="1474" y="368"/>
                  </a:lnTo>
                  <a:cubicBezTo>
                    <a:pt x="1582" y="252"/>
                    <a:pt x="1661" y="128"/>
                    <a:pt x="17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36"/>
            <p:cNvSpPr/>
            <p:nvPr/>
          </p:nvSpPr>
          <p:spPr>
            <a:xfrm>
              <a:off x="2830400" y="1848325"/>
              <a:ext cx="37825" cy="100775"/>
            </a:xfrm>
            <a:custGeom>
              <a:avLst/>
              <a:gdLst/>
              <a:ahLst/>
              <a:cxnLst/>
              <a:rect l="l" t="t" r="r" b="b"/>
              <a:pathLst>
                <a:path w="1513" h="4031" extrusionOk="0">
                  <a:moveTo>
                    <a:pt x="2" y="0"/>
                  </a:moveTo>
                  <a:lnTo>
                    <a:pt x="2" y="0"/>
                  </a:lnTo>
                  <a:cubicBezTo>
                    <a:pt x="0" y="93"/>
                    <a:pt x="28" y="334"/>
                    <a:pt x="115" y="569"/>
                  </a:cubicBezTo>
                  <a:cubicBezTo>
                    <a:pt x="196" y="804"/>
                    <a:pt x="321" y="1027"/>
                    <a:pt x="384" y="1129"/>
                  </a:cubicBezTo>
                  <a:cubicBezTo>
                    <a:pt x="384" y="1129"/>
                    <a:pt x="463" y="1253"/>
                    <a:pt x="546" y="1373"/>
                  </a:cubicBezTo>
                  <a:cubicBezTo>
                    <a:pt x="630" y="1493"/>
                    <a:pt x="713" y="1612"/>
                    <a:pt x="713" y="1612"/>
                  </a:cubicBezTo>
                  <a:cubicBezTo>
                    <a:pt x="861" y="1825"/>
                    <a:pt x="1013" y="2045"/>
                    <a:pt x="1141" y="2281"/>
                  </a:cubicBezTo>
                  <a:cubicBezTo>
                    <a:pt x="1329" y="2630"/>
                    <a:pt x="1458" y="2977"/>
                    <a:pt x="1446" y="3368"/>
                  </a:cubicBezTo>
                  <a:cubicBezTo>
                    <a:pt x="1436" y="3586"/>
                    <a:pt x="1396" y="3693"/>
                    <a:pt x="1373" y="3777"/>
                  </a:cubicBezTo>
                  <a:cubicBezTo>
                    <a:pt x="1343" y="3860"/>
                    <a:pt x="1325" y="3922"/>
                    <a:pt x="1269" y="4030"/>
                  </a:cubicBezTo>
                  <a:cubicBezTo>
                    <a:pt x="1389" y="3864"/>
                    <a:pt x="1466" y="3652"/>
                    <a:pt x="1490" y="3428"/>
                  </a:cubicBezTo>
                  <a:cubicBezTo>
                    <a:pt x="1513" y="3204"/>
                    <a:pt x="1488" y="2970"/>
                    <a:pt x="1425" y="2746"/>
                  </a:cubicBezTo>
                  <a:cubicBezTo>
                    <a:pt x="1297" y="2291"/>
                    <a:pt x="1022" y="1896"/>
                    <a:pt x="771" y="1538"/>
                  </a:cubicBezTo>
                  <a:cubicBezTo>
                    <a:pt x="771" y="1538"/>
                    <a:pt x="676" y="1402"/>
                    <a:pt x="582" y="1264"/>
                  </a:cubicBezTo>
                  <a:cubicBezTo>
                    <a:pt x="488" y="1128"/>
                    <a:pt x="404" y="986"/>
                    <a:pt x="404" y="986"/>
                  </a:cubicBezTo>
                  <a:lnTo>
                    <a:pt x="342" y="879"/>
                  </a:lnTo>
                  <a:cubicBezTo>
                    <a:pt x="172" y="589"/>
                    <a:pt x="50" y="302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36"/>
            <p:cNvSpPr/>
            <p:nvPr/>
          </p:nvSpPr>
          <p:spPr>
            <a:xfrm>
              <a:off x="2809450" y="1836775"/>
              <a:ext cx="52700" cy="105675"/>
            </a:xfrm>
            <a:custGeom>
              <a:avLst/>
              <a:gdLst/>
              <a:ahLst/>
              <a:cxnLst/>
              <a:rect l="l" t="t" r="r" b="b"/>
              <a:pathLst>
                <a:path w="2108" h="4227" extrusionOk="0">
                  <a:moveTo>
                    <a:pt x="69" y="0"/>
                  </a:moveTo>
                  <a:cubicBezTo>
                    <a:pt x="45" y="98"/>
                    <a:pt x="0" y="357"/>
                    <a:pt x="32" y="626"/>
                  </a:cubicBezTo>
                  <a:cubicBezTo>
                    <a:pt x="56" y="896"/>
                    <a:pt x="140" y="1164"/>
                    <a:pt x="191" y="1284"/>
                  </a:cubicBezTo>
                  <a:cubicBezTo>
                    <a:pt x="191" y="1284"/>
                    <a:pt x="250" y="1432"/>
                    <a:pt x="322" y="1575"/>
                  </a:cubicBezTo>
                  <a:cubicBezTo>
                    <a:pt x="395" y="1716"/>
                    <a:pt x="476" y="1854"/>
                    <a:pt x="476" y="1854"/>
                  </a:cubicBezTo>
                  <a:cubicBezTo>
                    <a:pt x="620" y="2098"/>
                    <a:pt x="792" y="2337"/>
                    <a:pt x="968" y="2572"/>
                  </a:cubicBezTo>
                  <a:cubicBezTo>
                    <a:pt x="1232" y="2923"/>
                    <a:pt x="1492" y="3218"/>
                    <a:pt x="1726" y="3575"/>
                  </a:cubicBezTo>
                  <a:cubicBezTo>
                    <a:pt x="1857" y="3774"/>
                    <a:pt x="1912" y="3883"/>
                    <a:pt x="1962" y="3967"/>
                  </a:cubicBezTo>
                  <a:cubicBezTo>
                    <a:pt x="2002" y="4038"/>
                    <a:pt x="2037" y="4102"/>
                    <a:pt x="2108" y="4226"/>
                  </a:cubicBezTo>
                  <a:cubicBezTo>
                    <a:pt x="1950" y="3811"/>
                    <a:pt x="1683" y="3390"/>
                    <a:pt x="1388" y="2989"/>
                  </a:cubicBezTo>
                  <a:cubicBezTo>
                    <a:pt x="1093" y="2586"/>
                    <a:pt x="776" y="2191"/>
                    <a:pt x="540" y="1781"/>
                  </a:cubicBezTo>
                  <a:cubicBezTo>
                    <a:pt x="540" y="1781"/>
                    <a:pt x="447" y="1628"/>
                    <a:pt x="371" y="1466"/>
                  </a:cubicBezTo>
                  <a:cubicBezTo>
                    <a:pt x="293" y="1306"/>
                    <a:pt x="232" y="1138"/>
                    <a:pt x="232" y="1138"/>
                  </a:cubicBezTo>
                  <a:lnTo>
                    <a:pt x="189" y="1011"/>
                  </a:lnTo>
                  <a:cubicBezTo>
                    <a:pt x="76" y="668"/>
                    <a:pt x="33" y="329"/>
                    <a:pt x="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6"/>
            <p:cNvSpPr/>
            <p:nvPr/>
          </p:nvSpPr>
          <p:spPr>
            <a:xfrm>
              <a:off x="2832225" y="1790325"/>
              <a:ext cx="71650" cy="88400"/>
            </a:xfrm>
            <a:custGeom>
              <a:avLst/>
              <a:gdLst/>
              <a:ahLst/>
              <a:cxnLst/>
              <a:rect l="l" t="t" r="r" b="b"/>
              <a:pathLst>
                <a:path w="2866" h="3536" extrusionOk="0">
                  <a:moveTo>
                    <a:pt x="555" y="1"/>
                  </a:moveTo>
                  <a:cubicBezTo>
                    <a:pt x="495" y="44"/>
                    <a:pt x="393" y="132"/>
                    <a:pt x="301" y="268"/>
                  </a:cubicBezTo>
                  <a:cubicBezTo>
                    <a:pt x="207" y="403"/>
                    <a:pt x="128" y="586"/>
                    <a:pt x="87" y="781"/>
                  </a:cubicBezTo>
                  <a:cubicBezTo>
                    <a:pt x="1" y="1176"/>
                    <a:pt x="79" y="1590"/>
                    <a:pt x="124" y="1774"/>
                  </a:cubicBezTo>
                  <a:cubicBezTo>
                    <a:pt x="124" y="1774"/>
                    <a:pt x="178" y="2003"/>
                    <a:pt x="254" y="2225"/>
                  </a:cubicBezTo>
                  <a:cubicBezTo>
                    <a:pt x="325" y="2450"/>
                    <a:pt x="431" y="2662"/>
                    <a:pt x="431" y="2662"/>
                  </a:cubicBezTo>
                  <a:cubicBezTo>
                    <a:pt x="524" y="2851"/>
                    <a:pt x="644" y="3035"/>
                    <a:pt x="803" y="3187"/>
                  </a:cubicBezTo>
                  <a:cubicBezTo>
                    <a:pt x="960" y="3343"/>
                    <a:pt x="1164" y="3457"/>
                    <a:pt x="1383" y="3507"/>
                  </a:cubicBezTo>
                  <a:cubicBezTo>
                    <a:pt x="1465" y="3526"/>
                    <a:pt x="1550" y="3536"/>
                    <a:pt x="1634" y="3536"/>
                  </a:cubicBezTo>
                  <a:cubicBezTo>
                    <a:pt x="1715" y="3536"/>
                    <a:pt x="1796" y="3526"/>
                    <a:pt x="1874" y="3505"/>
                  </a:cubicBezTo>
                  <a:cubicBezTo>
                    <a:pt x="2031" y="3466"/>
                    <a:pt x="2175" y="3375"/>
                    <a:pt x="2277" y="3253"/>
                  </a:cubicBezTo>
                  <a:cubicBezTo>
                    <a:pt x="2488" y="3007"/>
                    <a:pt x="2531" y="2682"/>
                    <a:pt x="2568" y="2374"/>
                  </a:cubicBezTo>
                  <a:cubicBezTo>
                    <a:pt x="2608" y="2024"/>
                    <a:pt x="2638" y="1847"/>
                    <a:pt x="2679" y="1710"/>
                  </a:cubicBezTo>
                  <a:cubicBezTo>
                    <a:pt x="2722" y="1578"/>
                    <a:pt x="2748" y="1475"/>
                    <a:pt x="2865" y="1318"/>
                  </a:cubicBezTo>
                  <a:lnTo>
                    <a:pt x="2865" y="1318"/>
                  </a:lnTo>
                  <a:cubicBezTo>
                    <a:pt x="2753" y="1439"/>
                    <a:pt x="2677" y="1597"/>
                    <a:pt x="2629" y="1762"/>
                  </a:cubicBezTo>
                  <a:cubicBezTo>
                    <a:pt x="2582" y="1928"/>
                    <a:pt x="2557" y="2103"/>
                    <a:pt x="2533" y="2278"/>
                  </a:cubicBezTo>
                  <a:cubicBezTo>
                    <a:pt x="2508" y="2452"/>
                    <a:pt x="2485" y="2630"/>
                    <a:pt x="2436" y="2801"/>
                  </a:cubicBezTo>
                  <a:cubicBezTo>
                    <a:pt x="2387" y="2972"/>
                    <a:pt x="2306" y="3137"/>
                    <a:pt x="2176" y="3255"/>
                  </a:cubicBezTo>
                  <a:cubicBezTo>
                    <a:pt x="2049" y="3375"/>
                    <a:pt x="1875" y="3439"/>
                    <a:pt x="1698" y="3448"/>
                  </a:cubicBezTo>
                  <a:cubicBezTo>
                    <a:pt x="1679" y="3449"/>
                    <a:pt x="1660" y="3450"/>
                    <a:pt x="1641" y="3450"/>
                  </a:cubicBezTo>
                  <a:cubicBezTo>
                    <a:pt x="1484" y="3450"/>
                    <a:pt x="1326" y="3411"/>
                    <a:pt x="1184" y="3344"/>
                  </a:cubicBezTo>
                  <a:cubicBezTo>
                    <a:pt x="860" y="3196"/>
                    <a:pt x="639" y="2891"/>
                    <a:pt x="493" y="2583"/>
                  </a:cubicBezTo>
                  <a:cubicBezTo>
                    <a:pt x="493" y="2583"/>
                    <a:pt x="465" y="2523"/>
                    <a:pt x="427" y="2433"/>
                  </a:cubicBezTo>
                  <a:cubicBezTo>
                    <a:pt x="389" y="2342"/>
                    <a:pt x="345" y="2217"/>
                    <a:pt x="306" y="2091"/>
                  </a:cubicBezTo>
                  <a:cubicBezTo>
                    <a:pt x="225" y="1839"/>
                    <a:pt x="175" y="1581"/>
                    <a:pt x="175" y="1581"/>
                  </a:cubicBezTo>
                  <a:cubicBezTo>
                    <a:pt x="175" y="1581"/>
                    <a:pt x="166" y="1533"/>
                    <a:pt x="158" y="1484"/>
                  </a:cubicBezTo>
                  <a:cubicBezTo>
                    <a:pt x="151" y="1436"/>
                    <a:pt x="145" y="1387"/>
                    <a:pt x="145" y="1387"/>
                  </a:cubicBezTo>
                  <a:lnTo>
                    <a:pt x="145" y="1386"/>
                  </a:lnTo>
                  <a:cubicBezTo>
                    <a:pt x="109" y="1122"/>
                    <a:pt x="115" y="861"/>
                    <a:pt x="182" y="620"/>
                  </a:cubicBezTo>
                  <a:cubicBezTo>
                    <a:pt x="248" y="381"/>
                    <a:pt x="373" y="16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6"/>
            <p:cNvSpPr/>
            <p:nvPr/>
          </p:nvSpPr>
          <p:spPr>
            <a:xfrm>
              <a:off x="2841875" y="1802525"/>
              <a:ext cx="20525" cy="65575"/>
            </a:xfrm>
            <a:custGeom>
              <a:avLst/>
              <a:gdLst/>
              <a:ahLst/>
              <a:cxnLst/>
              <a:rect l="l" t="t" r="r" b="b"/>
              <a:pathLst>
                <a:path w="821" h="2623" extrusionOk="0">
                  <a:moveTo>
                    <a:pt x="195" y="0"/>
                  </a:moveTo>
                  <a:cubicBezTo>
                    <a:pt x="167" y="53"/>
                    <a:pt x="105" y="195"/>
                    <a:pt x="64" y="351"/>
                  </a:cubicBezTo>
                  <a:cubicBezTo>
                    <a:pt x="23" y="506"/>
                    <a:pt x="1" y="671"/>
                    <a:pt x="2" y="750"/>
                  </a:cubicBezTo>
                  <a:cubicBezTo>
                    <a:pt x="2" y="750"/>
                    <a:pt x="2" y="774"/>
                    <a:pt x="2" y="809"/>
                  </a:cubicBezTo>
                  <a:cubicBezTo>
                    <a:pt x="1" y="845"/>
                    <a:pt x="1" y="892"/>
                    <a:pt x="5" y="940"/>
                  </a:cubicBezTo>
                  <a:cubicBezTo>
                    <a:pt x="9" y="1036"/>
                    <a:pt x="23" y="1130"/>
                    <a:pt x="23" y="1130"/>
                  </a:cubicBezTo>
                  <a:cubicBezTo>
                    <a:pt x="42" y="1299"/>
                    <a:pt x="84" y="1471"/>
                    <a:pt x="139" y="1640"/>
                  </a:cubicBezTo>
                  <a:cubicBezTo>
                    <a:pt x="225" y="1891"/>
                    <a:pt x="350" y="2097"/>
                    <a:pt x="501" y="2304"/>
                  </a:cubicBezTo>
                  <a:cubicBezTo>
                    <a:pt x="677" y="2530"/>
                    <a:pt x="695" y="2529"/>
                    <a:pt x="820" y="2623"/>
                  </a:cubicBezTo>
                  <a:cubicBezTo>
                    <a:pt x="638" y="2434"/>
                    <a:pt x="471" y="2194"/>
                    <a:pt x="347" y="1931"/>
                  </a:cubicBezTo>
                  <a:cubicBezTo>
                    <a:pt x="221" y="1667"/>
                    <a:pt x="147" y="1377"/>
                    <a:pt x="111" y="1101"/>
                  </a:cubicBezTo>
                  <a:cubicBezTo>
                    <a:pt x="111" y="1101"/>
                    <a:pt x="108" y="1075"/>
                    <a:pt x="104" y="1036"/>
                  </a:cubicBezTo>
                  <a:cubicBezTo>
                    <a:pt x="100" y="996"/>
                    <a:pt x="97" y="943"/>
                    <a:pt x="94" y="891"/>
                  </a:cubicBezTo>
                  <a:cubicBezTo>
                    <a:pt x="92" y="838"/>
                    <a:pt x="94" y="785"/>
                    <a:pt x="93" y="747"/>
                  </a:cubicBezTo>
                  <a:cubicBezTo>
                    <a:pt x="93" y="706"/>
                    <a:pt x="95" y="681"/>
                    <a:pt x="95" y="681"/>
                  </a:cubicBezTo>
                  <a:lnTo>
                    <a:pt x="100" y="602"/>
                  </a:lnTo>
                  <a:cubicBezTo>
                    <a:pt x="112" y="388"/>
                    <a:pt x="144" y="190"/>
                    <a:pt x="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36"/>
            <p:cNvSpPr/>
            <p:nvPr/>
          </p:nvSpPr>
          <p:spPr>
            <a:xfrm>
              <a:off x="2796875" y="1782600"/>
              <a:ext cx="26450" cy="11025"/>
            </a:xfrm>
            <a:custGeom>
              <a:avLst/>
              <a:gdLst/>
              <a:ahLst/>
              <a:cxnLst/>
              <a:rect l="l" t="t" r="r" b="b"/>
              <a:pathLst>
                <a:path w="1058" h="441" extrusionOk="0">
                  <a:moveTo>
                    <a:pt x="756" y="1"/>
                  </a:moveTo>
                  <a:cubicBezTo>
                    <a:pt x="751" y="1"/>
                    <a:pt x="746" y="1"/>
                    <a:pt x="742" y="2"/>
                  </a:cubicBezTo>
                  <a:cubicBezTo>
                    <a:pt x="742" y="2"/>
                    <a:pt x="701" y="2"/>
                    <a:pt x="660" y="9"/>
                  </a:cubicBezTo>
                  <a:cubicBezTo>
                    <a:pt x="620" y="13"/>
                    <a:pt x="580" y="22"/>
                    <a:pt x="580" y="22"/>
                  </a:cubicBezTo>
                  <a:cubicBezTo>
                    <a:pt x="508" y="36"/>
                    <a:pt x="436" y="60"/>
                    <a:pt x="366" y="89"/>
                  </a:cubicBezTo>
                  <a:cubicBezTo>
                    <a:pt x="261" y="136"/>
                    <a:pt x="183" y="206"/>
                    <a:pt x="105" y="281"/>
                  </a:cubicBezTo>
                  <a:cubicBezTo>
                    <a:pt x="20" y="366"/>
                    <a:pt x="21" y="376"/>
                    <a:pt x="0" y="441"/>
                  </a:cubicBezTo>
                  <a:cubicBezTo>
                    <a:pt x="147" y="276"/>
                    <a:pt x="382" y="152"/>
                    <a:pt x="605" y="110"/>
                  </a:cubicBezTo>
                  <a:cubicBezTo>
                    <a:pt x="604" y="105"/>
                    <a:pt x="747" y="90"/>
                    <a:pt x="771" y="90"/>
                  </a:cubicBezTo>
                  <a:cubicBezTo>
                    <a:pt x="773" y="90"/>
                    <a:pt x="775" y="90"/>
                    <a:pt x="775" y="90"/>
                  </a:cubicBezTo>
                  <a:lnTo>
                    <a:pt x="806" y="91"/>
                  </a:lnTo>
                  <a:lnTo>
                    <a:pt x="807" y="91"/>
                  </a:lnTo>
                  <a:cubicBezTo>
                    <a:pt x="838" y="90"/>
                    <a:pt x="869" y="89"/>
                    <a:pt x="899" y="89"/>
                  </a:cubicBezTo>
                  <a:cubicBezTo>
                    <a:pt x="953" y="89"/>
                    <a:pt x="1005" y="92"/>
                    <a:pt x="1058" y="98"/>
                  </a:cubicBezTo>
                  <a:cubicBezTo>
                    <a:pt x="1037" y="83"/>
                    <a:pt x="979" y="50"/>
                    <a:pt x="913" y="30"/>
                  </a:cubicBezTo>
                  <a:cubicBezTo>
                    <a:pt x="855" y="12"/>
                    <a:pt x="792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36"/>
            <p:cNvSpPr/>
            <p:nvPr/>
          </p:nvSpPr>
          <p:spPr>
            <a:xfrm>
              <a:off x="2792150" y="1632625"/>
              <a:ext cx="55525" cy="79275"/>
            </a:xfrm>
            <a:custGeom>
              <a:avLst/>
              <a:gdLst/>
              <a:ahLst/>
              <a:cxnLst/>
              <a:rect l="l" t="t" r="r" b="b"/>
              <a:pathLst>
                <a:path w="2221" h="3171" extrusionOk="0">
                  <a:moveTo>
                    <a:pt x="1434" y="0"/>
                  </a:moveTo>
                  <a:cubicBezTo>
                    <a:pt x="1266" y="0"/>
                    <a:pt x="1116" y="34"/>
                    <a:pt x="1037" y="65"/>
                  </a:cubicBezTo>
                  <a:cubicBezTo>
                    <a:pt x="1037" y="65"/>
                    <a:pt x="999" y="80"/>
                    <a:pt x="943" y="103"/>
                  </a:cubicBezTo>
                  <a:cubicBezTo>
                    <a:pt x="888" y="129"/>
                    <a:pt x="817" y="168"/>
                    <a:pt x="751" y="214"/>
                  </a:cubicBezTo>
                  <a:cubicBezTo>
                    <a:pt x="620" y="307"/>
                    <a:pt x="513" y="429"/>
                    <a:pt x="513" y="429"/>
                  </a:cubicBezTo>
                  <a:cubicBezTo>
                    <a:pt x="321" y="642"/>
                    <a:pt x="188" y="912"/>
                    <a:pt x="113" y="1196"/>
                  </a:cubicBezTo>
                  <a:cubicBezTo>
                    <a:pt x="0" y="1626"/>
                    <a:pt x="38" y="2028"/>
                    <a:pt x="100" y="2443"/>
                  </a:cubicBezTo>
                  <a:cubicBezTo>
                    <a:pt x="179" y="2908"/>
                    <a:pt x="193" y="2922"/>
                    <a:pt x="268" y="3171"/>
                  </a:cubicBezTo>
                  <a:cubicBezTo>
                    <a:pt x="191" y="2743"/>
                    <a:pt x="95" y="2266"/>
                    <a:pt x="114" y="1779"/>
                  </a:cubicBezTo>
                  <a:cubicBezTo>
                    <a:pt x="128" y="1297"/>
                    <a:pt x="288" y="804"/>
                    <a:pt x="599" y="468"/>
                  </a:cubicBezTo>
                  <a:cubicBezTo>
                    <a:pt x="599" y="468"/>
                    <a:pt x="716" y="338"/>
                    <a:pt x="864" y="250"/>
                  </a:cubicBezTo>
                  <a:cubicBezTo>
                    <a:pt x="1008" y="156"/>
                    <a:pt x="1178" y="117"/>
                    <a:pt x="1178" y="117"/>
                  </a:cubicBezTo>
                  <a:cubicBezTo>
                    <a:pt x="1178" y="117"/>
                    <a:pt x="1209" y="110"/>
                    <a:pt x="1240" y="103"/>
                  </a:cubicBezTo>
                  <a:cubicBezTo>
                    <a:pt x="1272" y="96"/>
                    <a:pt x="1303" y="92"/>
                    <a:pt x="1303" y="92"/>
                  </a:cubicBezTo>
                  <a:cubicBezTo>
                    <a:pt x="1370" y="81"/>
                    <a:pt x="1437" y="75"/>
                    <a:pt x="1503" y="75"/>
                  </a:cubicBezTo>
                  <a:cubicBezTo>
                    <a:pt x="1779" y="75"/>
                    <a:pt x="2041" y="173"/>
                    <a:pt x="2220" y="364"/>
                  </a:cubicBezTo>
                  <a:cubicBezTo>
                    <a:pt x="2170" y="280"/>
                    <a:pt x="1974" y="94"/>
                    <a:pt x="1706" y="34"/>
                  </a:cubicBezTo>
                  <a:cubicBezTo>
                    <a:pt x="1616" y="10"/>
                    <a:pt x="1522" y="0"/>
                    <a:pt x="1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36"/>
            <p:cNvSpPr/>
            <p:nvPr/>
          </p:nvSpPr>
          <p:spPr>
            <a:xfrm>
              <a:off x="2850700" y="1695300"/>
              <a:ext cx="6200" cy="47475"/>
            </a:xfrm>
            <a:custGeom>
              <a:avLst/>
              <a:gdLst/>
              <a:ahLst/>
              <a:cxnLst/>
              <a:rect l="l" t="t" r="r" b="b"/>
              <a:pathLst>
                <a:path w="248" h="1899" extrusionOk="0">
                  <a:moveTo>
                    <a:pt x="0" y="1"/>
                  </a:moveTo>
                  <a:cubicBezTo>
                    <a:pt x="102" y="343"/>
                    <a:pt x="161" y="768"/>
                    <a:pt x="155" y="1146"/>
                  </a:cubicBezTo>
                  <a:cubicBezTo>
                    <a:pt x="155" y="1146"/>
                    <a:pt x="154" y="1217"/>
                    <a:pt x="151" y="1290"/>
                  </a:cubicBezTo>
                  <a:cubicBezTo>
                    <a:pt x="146" y="1361"/>
                    <a:pt x="140" y="1433"/>
                    <a:pt x="140" y="1433"/>
                  </a:cubicBezTo>
                  <a:lnTo>
                    <a:pt x="134" y="1486"/>
                  </a:lnTo>
                  <a:cubicBezTo>
                    <a:pt x="124" y="1632"/>
                    <a:pt x="110" y="1767"/>
                    <a:pt x="91" y="1899"/>
                  </a:cubicBezTo>
                  <a:cubicBezTo>
                    <a:pt x="111" y="1862"/>
                    <a:pt x="148" y="1763"/>
                    <a:pt x="179" y="1659"/>
                  </a:cubicBezTo>
                  <a:cubicBezTo>
                    <a:pt x="209" y="1555"/>
                    <a:pt x="232" y="1444"/>
                    <a:pt x="235" y="1393"/>
                  </a:cubicBezTo>
                  <a:cubicBezTo>
                    <a:pt x="235" y="1393"/>
                    <a:pt x="241" y="1328"/>
                    <a:pt x="243" y="1264"/>
                  </a:cubicBezTo>
                  <a:cubicBezTo>
                    <a:pt x="246" y="1199"/>
                    <a:pt x="246" y="1135"/>
                    <a:pt x="246" y="1135"/>
                  </a:cubicBezTo>
                  <a:cubicBezTo>
                    <a:pt x="248" y="1021"/>
                    <a:pt x="241" y="902"/>
                    <a:pt x="231" y="783"/>
                  </a:cubicBezTo>
                  <a:cubicBezTo>
                    <a:pt x="212" y="604"/>
                    <a:pt x="167" y="449"/>
                    <a:pt x="120" y="283"/>
                  </a:cubicBezTo>
                  <a:cubicBezTo>
                    <a:pt x="65" y="97"/>
                    <a:pt x="58" y="9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6"/>
            <p:cNvSpPr/>
            <p:nvPr/>
          </p:nvSpPr>
          <p:spPr>
            <a:xfrm>
              <a:off x="2953475" y="1786350"/>
              <a:ext cx="56450" cy="143200"/>
            </a:xfrm>
            <a:custGeom>
              <a:avLst/>
              <a:gdLst/>
              <a:ahLst/>
              <a:cxnLst/>
              <a:rect l="l" t="t" r="r" b="b"/>
              <a:pathLst>
                <a:path w="2258" h="5728" extrusionOk="0">
                  <a:moveTo>
                    <a:pt x="0" y="1"/>
                  </a:moveTo>
                  <a:cubicBezTo>
                    <a:pt x="54" y="52"/>
                    <a:pt x="142" y="132"/>
                    <a:pt x="246" y="229"/>
                  </a:cubicBezTo>
                  <a:cubicBezTo>
                    <a:pt x="354" y="331"/>
                    <a:pt x="472" y="459"/>
                    <a:pt x="592" y="588"/>
                  </a:cubicBezTo>
                  <a:cubicBezTo>
                    <a:pt x="822" y="856"/>
                    <a:pt x="1035" y="1148"/>
                    <a:pt x="1127" y="1292"/>
                  </a:cubicBezTo>
                  <a:cubicBezTo>
                    <a:pt x="1127" y="1292"/>
                    <a:pt x="1155" y="1335"/>
                    <a:pt x="1199" y="1400"/>
                  </a:cubicBezTo>
                  <a:cubicBezTo>
                    <a:pt x="1244" y="1465"/>
                    <a:pt x="1299" y="1552"/>
                    <a:pt x="1349" y="1644"/>
                  </a:cubicBezTo>
                  <a:cubicBezTo>
                    <a:pt x="1400" y="1735"/>
                    <a:pt x="1454" y="1824"/>
                    <a:pt x="1488" y="1894"/>
                  </a:cubicBezTo>
                  <a:cubicBezTo>
                    <a:pt x="1523" y="1964"/>
                    <a:pt x="1546" y="2011"/>
                    <a:pt x="1546" y="2011"/>
                  </a:cubicBezTo>
                  <a:cubicBezTo>
                    <a:pt x="1714" y="2343"/>
                    <a:pt x="1844" y="2707"/>
                    <a:pt x="1947" y="3080"/>
                  </a:cubicBezTo>
                  <a:cubicBezTo>
                    <a:pt x="2094" y="3639"/>
                    <a:pt x="2174" y="4159"/>
                    <a:pt x="2165" y="4726"/>
                  </a:cubicBezTo>
                  <a:cubicBezTo>
                    <a:pt x="2163" y="4806"/>
                    <a:pt x="2161" y="4875"/>
                    <a:pt x="2160" y="4937"/>
                  </a:cubicBezTo>
                  <a:cubicBezTo>
                    <a:pt x="2154" y="4999"/>
                    <a:pt x="2149" y="5053"/>
                    <a:pt x="2145" y="5100"/>
                  </a:cubicBezTo>
                  <a:cubicBezTo>
                    <a:pt x="2137" y="5195"/>
                    <a:pt x="2131" y="5268"/>
                    <a:pt x="2125" y="5334"/>
                  </a:cubicBezTo>
                  <a:cubicBezTo>
                    <a:pt x="2107" y="5460"/>
                    <a:pt x="2097" y="5552"/>
                    <a:pt x="2080" y="5727"/>
                  </a:cubicBezTo>
                  <a:cubicBezTo>
                    <a:pt x="2215" y="5153"/>
                    <a:pt x="2257" y="4490"/>
                    <a:pt x="2178" y="3828"/>
                  </a:cubicBezTo>
                  <a:cubicBezTo>
                    <a:pt x="2106" y="3164"/>
                    <a:pt x="1892" y="2507"/>
                    <a:pt x="1609" y="1935"/>
                  </a:cubicBezTo>
                  <a:cubicBezTo>
                    <a:pt x="1609" y="1935"/>
                    <a:pt x="1585" y="1879"/>
                    <a:pt x="1541" y="1799"/>
                  </a:cubicBezTo>
                  <a:cubicBezTo>
                    <a:pt x="1497" y="1720"/>
                    <a:pt x="1436" y="1615"/>
                    <a:pt x="1377" y="1510"/>
                  </a:cubicBezTo>
                  <a:cubicBezTo>
                    <a:pt x="1315" y="1406"/>
                    <a:pt x="1244" y="1307"/>
                    <a:pt x="1195" y="1231"/>
                  </a:cubicBezTo>
                  <a:cubicBezTo>
                    <a:pt x="1170" y="1193"/>
                    <a:pt x="1149" y="1162"/>
                    <a:pt x="1135" y="1140"/>
                  </a:cubicBezTo>
                  <a:cubicBezTo>
                    <a:pt x="1118" y="1119"/>
                    <a:pt x="1110" y="1107"/>
                    <a:pt x="1110" y="1107"/>
                  </a:cubicBezTo>
                  <a:lnTo>
                    <a:pt x="998" y="963"/>
                  </a:lnTo>
                  <a:lnTo>
                    <a:pt x="1000" y="963"/>
                  </a:lnTo>
                  <a:cubicBezTo>
                    <a:pt x="691" y="576"/>
                    <a:pt x="356" y="26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6"/>
            <p:cNvSpPr/>
            <p:nvPr/>
          </p:nvSpPr>
          <p:spPr>
            <a:xfrm>
              <a:off x="3116150" y="1844375"/>
              <a:ext cx="43900" cy="35675"/>
            </a:xfrm>
            <a:custGeom>
              <a:avLst/>
              <a:gdLst/>
              <a:ahLst/>
              <a:cxnLst/>
              <a:rect l="l" t="t" r="r" b="b"/>
              <a:pathLst>
                <a:path w="1756" h="1427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222"/>
                    <a:pt x="130" y="459"/>
                    <a:pt x="276" y="670"/>
                  </a:cubicBezTo>
                  <a:cubicBezTo>
                    <a:pt x="419" y="883"/>
                    <a:pt x="618" y="1060"/>
                    <a:pt x="828" y="1188"/>
                  </a:cubicBezTo>
                  <a:cubicBezTo>
                    <a:pt x="828" y="1188"/>
                    <a:pt x="847" y="1199"/>
                    <a:pt x="878" y="1218"/>
                  </a:cubicBezTo>
                  <a:cubicBezTo>
                    <a:pt x="908" y="1234"/>
                    <a:pt x="949" y="1255"/>
                    <a:pt x="991" y="1276"/>
                  </a:cubicBezTo>
                  <a:cubicBezTo>
                    <a:pt x="1032" y="1297"/>
                    <a:pt x="1077" y="1313"/>
                    <a:pt x="1108" y="1327"/>
                  </a:cubicBezTo>
                  <a:cubicBezTo>
                    <a:pt x="1140" y="1340"/>
                    <a:pt x="1162" y="1348"/>
                    <a:pt x="1162" y="1348"/>
                  </a:cubicBezTo>
                  <a:lnTo>
                    <a:pt x="1229" y="1369"/>
                  </a:lnTo>
                  <a:cubicBezTo>
                    <a:pt x="1370" y="1409"/>
                    <a:pt x="1507" y="1427"/>
                    <a:pt x="1639" y="1427"/>
                  </a:cubicBezTo>
                  <a:cubicBezTo>
                    <a:pt x="1678" y="1427"/>
                    <a:pt x="1717" y="1425"/>
                    <a:pt x="1756" y="1422"/>
                  </a:cubicBezTo>
                  <a:cubicBezTo>
                    <a:pt x="1705" y="1411"/>
                    <a:pt x="1575" y="1393"/>
                    <a:pt x="1448" y="1356"/>
                  </a:cubicBezTo>
                  <a:cubicBezTo>
                    <a:pt x="1320" y="1317"/>
                    <a:pt x="1196" y="1266"/>
                    <a:pt x="1138" y="1241"/>
                  </a:cubicBezTo>
                  <a:cubicBezTo>
                    <a:pt x="1138" y="1241"/>
                    <a:pt x="1138" y="1241"/>
                    <a:pt x="1138" y="1241"/>
                  </a:cubicBezTo>
                  <a:cubicBezTo>
                    <a:pt x="1125" y="1241"/>
                    <a:pt x="858" y="1110"/>
                    <a:pt x="863" y="1102"/>
                  </a:cubicBezTo>
                  <a:cubicBezTo>
                    <a:pt x="744" y="1031"/>
                    <a:pt x="632" y="940"/>
                    <a:pt x="529" y="839"/>
                  </a:cubicBezTo>
                  <a:cubicBezTo>
                    <a:pt x="378" y="687"/>
                    <a:pt x="249" y="538"/>
                    <a:pt x="154" y="347"/>
                  </a:cubicBezTo>
                  <a:cubicBezTo>
                    <a:pt x="54" y="133"/>
                    <a:pt x="61" y="1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36"/>
            <p:cNvSpPr/>
            <p:nvPr/>
          </p:nvSpPr>
          <p:spPr>
            <a:xfrm>
              <a:off x="3113825" y="1847300"/>
              <a:ext cx="41475" cy="55025"/>
            </a:xfrm>
            <a:custGeom>
              <a:avLst/>
              <a:gdLst/>
              <a:ahLst/>
              <a:cxnLst/>
              <a:rect l="l" t="t" r="r" b="b"/>
              <a:pathLst>
                <a:path w="1659" h="2201" extrusionOk="0">
                  <a:moveTo>
                    <a:pt x="113" y="0"/>
                  </a:moveTo>
                  <a:lnTo>
                    <a:pt x="113" y="0"/>
                  </a:lnTo>
                  <a:cubicBezTo>
                    <a:pt x="25" y="269"/>
                    <a:pt x="1" y="596"/>
                    <a:pt x="75" y="912"/>
                  </a:cubicBezTo>
                  <a:cubicBezTo>
                    <a:pt x="146" y="1227"/>
                    <a:pt x="318" y="1529"/>
                    <a:pt x="546" y="1741"/>
                  </a:cubicBezTo>
                  <a:cubicBezTo>
                    <a:pt x="546" y="1741"/>
                    <a:pt x="630" y="1824"/>
                    <a:pt x="727" y="1892"/>
                  </a:cubicBezTo>
                  <a:cubicBezTo>
                    <a:pt x="823" y="1962"/>
                    <a:pt x="926" y="2018"/>
                    <a:pt x="926" y="2018"/>
                  </a:cubicBezTo>
                  <a:lnTo>
                    <a:pt x="1004" y="2059"/>
                  </a:lnTo>
                  <a:cubicBezTo>
                    <a:pt x="1224" y="2157"/>
                    <a:pt x="1445" y="2198"/>
                    <a:pt x="1658" y="2201"/>
                  </a:cubicBezTo>
                  <a:cubicBezTo>
                    <a:pt x="1595" y="2185"/>
                    <a:pt x="1430" y="2155"/>
                    <a:pt x="1276" y="2091"/>
                  </a:cubicBezTo>
                  <a:cubicBezTo>
                    <a:pt x="1119" y="2031"/>
                    <a:pt x="972" y="1943"/>
                    <a:pt x="905" y="1901"/>
                  </a:cubicBezTo>
                  <a:cubicBezTo>
                    <a:pt x="905" y="1901"/>
                    <a:pt x="819" y="1851"/>
                    <a:pt x="743" y="1791"/>
                  </a:cubicBezTo>
                  <a:cubicBezTo>
                    <a:pt x="665" y="1731"/>
                    <a:pt x="595" y="1663"/>
                    <a:pt x="595" y="1663"/>
                  </a:cubicBezTo>
                  <a:cubicBezTo>
                    <a:pt x="470" y="1541"/>
                    <a:pt x="361" y="1395"/>
                    <a:pt x="281" y="1232"/>
                  </a:cubicBezTo>
                  <a:cubicBezTo>
                    <a:pt x="161" y="988"/>
                    <a:pt x="87" y="747"/>
                    <a:pt x="80" y="478"/>
                  </a:cubicBezTo>
                  <a:cubicBezTo>
                    <a:pt x="77" y="328"/>
                    <a:pt x="92" y="251"/>
                    <a:pt x="95" y="190"/>
                  </a:cubicBezTo>
                  <a:cubicBezTo>
                    <a:pt x="99" y="144"/>
                    <a:pt x="105" y="95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36"/>
            <p:cNvSpPr/>
            <p:nvPr/>
          </p:nvSpPr>
          <p:spPr>
            <a:xfrm>
              <a:off x="3104175" y="1907900"/>
              <a:ext cx="29175" cy="15925"/>
            </a:xfrm>
            <a:custGeom>
              <a:avLst/>
              <a:gdLst/>
              <a:ahLst/>
              <a:cxnLst/>
              <a:rect l="l" t="t" r="r" b="b"/>
              <a:pathLst>
                <a:path w="1167" h="637" extrusionOk="0">
                  <a:moveTo>
                    <a:pt x="303" y="1"/>
                  </a:moveTo>
                  <a:cubicBezTo>
                    <a:pt x="275" y="1"/>
                    <a:pt x="247" y="1"/>
                    <a:pt x="219" y="3"/>
                  </a:cubicBezTo>
                  <a:cubicBezTo>
                    <a:pt x="75" y="12"/>
                    <a:pt x="70" y="22"/>
                    <a:pt x="1" y="62"/>
                  </a:cubicBezTo>
                  <a:cubicBezTo>
                    <a:pt x="51" y="53"/>
                    <a:pt x="103" y="49"/>
                    <a:pt x="156" y="49"/>
                  </a:cubicBezTo>
                  <a:cubicBezTo>
                    <a:pt x="377" y="49"/>
                    <a:pt x="615" y="123"/>
                    <a:pt x="794" y="248"/>
                  </a:cubicBezTo>
                  <a:cubicBezTo>
                    <a:pt x="794" y="248"/>
                    <a:pt x="805" y="254"/>
                    <a:pt x="820" y="265"/>
                  </a:cubicBezTo>
                  <a:cubicBezTo>
                    <a:pt x="837" y="277"/>
                    <a:pt x="856" y="292"/>
                    <a:pt x="877" y="309"/>
                  </a:cubicBezTo>
                  <a:cubicBezTo>
                    <a:pt x="915" y="342"/>
                    <a:pt x="952" y="377"/>
                    <a:pt x="952" y="377"/>
                  </a:cubicBezTo>
                  <a:lnTo>
                    <a:pt x="977" y="405"/>
                  </a:lnTo>
                  <a:cubicBezTo>
                    <a:pt x="1052" y="478"/>
                    <a:pt x="1114" y="554"/>
                    <a:pt x="1166" y="636"/>
                  </a:cubicBezTo>
                  <a:cubicBezTo>
                    <a:pt x="1163" y="606"/>
                    <a:pt x="1144" y="530"/>
                    <a:pt x="1107" y="457"/>
                  </a:cubicBezTo>
                  <a:cubicBezTo>
                    <a:pt x="1070" y="384"/>
                    <a:pt x="1019" y="314"/>
                    <a:pt x="990" y="288"/>
                  </a:cubicBezTo>
                  <a:cubicBezTo>
                    <a:pt x="992" y="285"/>
                    <a:pt x="846" y="167"/>
                    <a:pt x="838" y="167"/>
                  </a:cubicBezTo>
                  <a:cubicBezTo>
                    <a:pt x="838" y="167"/>
                    <a:pt x="838" y="167"/>
                    <a:pt x="838" y="167"/>
                  </a:cubicBezTo>
                  <a:cubicBezTo>
                    <a:pt x="766" y="118"/>
                    <a:pt x="684" y="79"/>
                    <a:pt x="600" y="47"/>
                  </a:cubicBezTo>
                  <a:cubicBezTo>
                    <a:pt x="500" y="10"/>
                    <a:pt x="402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36"/>
            <p:cNvSpPr/>
            <p:nvPr/>
          </p:nvSpPr>
          <p:spPr>
            <a:xfrm>
              <a:off x="3101700" y="1896200"/>
              <a:ext cx="36275" cy="10100"/>
            </a:xfrm>
            <a:custGeom>
              <a:avLst/>
              <a:gdLst/>
              <a:ahLst/>
              <a:cxnLst/>
              <a:rect l="l" t="t" r="r" b="b"/>
              <a:pathLst>
                <a:path w="1451" h="404" extrusionOk="0">
                  <a:moveTo>
                    <a:pt x="692" y="1"/>
                  </a:moveTo>
                  <a:cubicBezTo>
                    <a:pt x="663" y="1"/>
                    <a:pt x="635" y="2"/>
                    <a:pt x="606" y="3"/>
                  </a:cubicBezTo>
                  <a:cubicBezTo>
                    <a:pt x="449" y="16"/>
                    <a:pt x="316" y="73"/>
                    <a:pt x="187" y="148"/>
                  </a:cubicBezTo>
                  <a:cubicBezTo>
                    <a:pt x="47" y="238"/>
                    <a:pt x="48" y="253"/>
                    <a:pt x="0" y="331"/>
                  </a:cubicBezTo>
                  <a:cubicBezTo>
                    <a:pt x="112" y="229"/>
                    <a:pt x="261" y="154"/>
                    <a:pt x="422" y="117"/>
                  </a:cubicBezTo>
                  <a:cubicBezTo>
                    <a:pt x="501" y="98"/>
                    <a:pt x="582" y="89"/>
                    <a:pt x="662" y="89"/>
                  </a:cubicBezTo>
                  <a:cubicBezTo>
                    <a:pt x="745" y="89"/>
                    <a:pt x="827" y="98"/>
                    <a:pt x="904" y="114"/>
                  </a:cubicBezTo>
                  <a:cubicBezTo>
                    <a:pt x="904" y="114"/>
                    <a:pt x="919" y="117"/>
                    <a:pt x="941" y="121"/>
                  </a:cubicBezTo>
                  <a:cubicBezTo>
                    <a:pt x="961" y="128"/>
                    <a:pt x="991" y="135"/>
                    <a:pt x="1019" y="144"/>
                  </a:cubicBezTo>
                  <a:cubicBezTo>
                    <a:pt x="1074" y="164"/>
                    <a:pt x="1128" y="188"/>
                    <a:pt x="1128" y="188"/>
                  </a:cubicBezTo>
                  <a:lnTo>
                    <a:pt x="1167" y="209"/>
                  </a:lnTo>
                  <a:cubicBezTo>
                    <a:pt x="1275" y="261"/>
                    <a:pt x="1369" y="325"/>
                    <a:pt x="1450" y="403"/>
                  </a:cubicBezTo>
                  <a:cubicBezTo>
                    <a:pt x="1436" y="371"/>
                    <a:pt x="1390" y="293"/>
                    <a:pt x="1322" y="226"/>
                  </a:cubicBezTo>
                  <a:cubicBezTo>
                    <a:pt x="1255" y="161"/>
                    <a:pt x="1171" y="105"/>
                    <a:pt x="1128" y="89"/>
                  </a:cubicBezTo>
                  <a:cubicBezTo>
                    <a:pt x="1129" y="84"/>
                    <a:pt x="939" y="22"/>
                    <a:pt x="915" y="22"/>
                  </a:cubicBezTo>
                  <a:cubicBezTo>
                    <a:pt x="914" y="22"/>
                    <a:pt x="913" y="22"/>
                    <a:pt x="913" y="23"/>
                  </a:cubicBezTo>
                  <a:cubicBezTo>
                    <a:pt x="842" y="7"/>
                    <a:pt x="767" y="1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6"/>
            <p:cNvSpPr/>
            <p:nvPr/>
          </p:nvSpPr>
          <p:spPr>
            <a:xfrm>
              <a:off x="3182700" y="1876175"/>
              <a:ext cx="9425" cy="43900"/>
            </a:xfrm>
            <a:custGeom>
              <a:avLst/>
              <a:gdLst/>
              <a:ahLst/>
              <a:cxnLst/>
              <a:rect l="l" t="t" r="r" b="b"/>
              <a:pathLst>
                <a:path w="377" h="1756" extrusionOk="0">
                  <a:moveTo>
                    <a:pt x="171" y="1"/>
                  </a:moveTo>
                  <a:lnTo>
                    <a:pt x="171" y="1"/>
                  </a:lnTo>
                  <a:cubicBezTo>
                    <a:pt x="292" y="320"/>
                    <a:pt x="322" y="735"/>
                    <a:pt x="247" y="1086"/>
                  </a:cubicBezTo>
                  <a:cubicBezTo>
                    <a:pt x="247" y="1086"/>
                    <a:pt x="244" y="1103"/>
                    <a:pt x="239" y="1128"/>
                  </a:cubicBezTo>
                  <a:cubicBezTo>
                    <a:pt x="233" y="1153"/>
                    <a:pt x="225" y="1185"/>
                    <a:pt x="216" y="1217"/>
                  </a:cubicBezTo>
                  <a:cubicBezTo>
                    <a:pt x="198" y="1282"/>
                    <a:pt x="176" y="1347"/>
                    <a:pt x="176" y="1347"/>
                  </a:cubicBezTo>
                  <a:lnTo>
                    <a:pt x="157" y="1394"/>
                  </a:lnTo>
                  <a:lnTo>
                    <a:pt x="158" y="1394"/>
                  </a:lnTo>
                  <a:cubicBezTo>
                    <a:pt x="112" y="1525"/>
                    <a:pt x="61" y="1643"/>
                    <a:pt x="1" y="1756"/>
                  </a:cubicBezTo>
                  <a:cubicBezTo>
                    <a:pt x="30" y="1729"/>
                    <a:pt x="98" y="1654"/>
                    <a:pt x="156" y="1567"/>
                  </a:cubicBezTo>
                  <a:cubicBezTo>
                    <a:pt x="213" y="1479"/>
                    <a:pt x="261" y="1382"/>
                    <a:pt x="277" y="1333"/>
                  </a:cubicBezTo>
                  <a:cubicBezTo>
                    <a:pt x="277" y="1333"/>
                    <a:pt x="298" y="1274"/>
                    <a:pt x="311" y="1213"/>
                  </a:cubicBezTo>
                  <a:cubicBezTo>
                    <a:pt x="329" y="1154"/>
                    <a:pt x="339" y="1092"/>
                    <a:pt x="339" y="1092"/>
                  </a:cubicBezTo>
                  <a:cubicBezTo>
                    <a:pt x="361" y="984"/>
                    <a:pt x="372" y="869"/>
                    <a:pt x="374" y="754"/>
                  </a:cubicBezTo>
                  <a:cubicBezTo>
                    <a:pt x="376" y="581"/>
                    <a:pt x="340" y="427"/>
                    <a:pt x="296" y="267"/>
                  </a:cubicBezTo>
                  <a:cubicBezTo>
                    <a:pt x="242" y="90"/>
                    <a:pt x="231" y="84"/>
                    <a:pt x="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36"/>
            <p:cNvSpPr/>
            <p:nvPr/>
          </p:nvSpPr>
          <p:spPr>
            <a:xfrm>
              <a:off x="3195525" y="1883125"/>
              <a:ext cx="25350" cy="25550"/>
            </a:xfrm>
            <a:custGeom>
              <a:avLst/>
              <a:gdLst/>
              <a:ahLst/>
              <a:cxnLst/>
              <a:rect l="l" t="t" r="r" b="b"/>
              <a:pathLst>
                <a:path w="1014" h="1022" extrusionOk="0">
                  <a:moveTo>
                    <a:pt x="1007" y="1"/>
                  </a:moveTo>
                  <a:lnTo>
                    <a:pt x="1007" y="1"/>
                  </a:lnTo>
                  <a:cubicBezTo>
                    <a:pt x="921" y="266"/>
                    <a:pt x="726" y="543"/>
                    <a:pt x="500" y="724"/>
                  </a:cubicBezTo>
                  <a:cubicBezTo>
                    <a:pt x="500" y="724"/>
                    <a:pt x="458" y="760"/>
                    <a:pt x="412" y="791"/>
                  </a:cubicBezTo>
                  <a:cubicBezTo>
                    <a:pt x="367" y="823"/>
                    <a:pt x="320" y="852"/>
                    <a:pt x="320" y="852"/>
                  </a:cubicBezTo>
                  <a:lnTo>
                    <a:pt x="285" y="871"/>
                  </a:lnTo>
                  <a:cubicBezTo>
                    <a:pt x="190" y="931"/>
                    <a:pt x="97" y="981"/>
                    <a:pt x="0" y="1022"/>
                  </a:cubicBezTo>
                  <a:cubicBezTo>
                    <a:pt x="33" y="1022"/>
                    <a:pt x="116" y="1013"/>
                    <a:pt x="199" y="990"/>
                  </a:cubicBezTo>
                  <a:cubicBezTo>
                    <a:pt x="282" y="968"/>
                    <a:pt x="365" y="933"/>
                    <a:pt x="399" y="909"/>
                  </a:cubicBezTo>
                  <a:cubicBezTo>
                    <a:pt x="399" y="909"/>
                    <a:pt x="444" y="883"/>
                    <a:pt x="485" y="852"/>
                  </a:cubicBezTo>
                  <a:cubicBezTo>
                    <a:pt x="526" y="822"/>
                    <a:pt x="565" y="789"/>
                    <a:pt x="565" y="789"/>
                  </a:cubicBezTo>
                  <a:cubicBezTo>
                    <a:pt x="635" y="731"/>
                    <a:pt x="702" y="664"/>
                    <a:pt x="763" y="591"/>
                  </a:cubicBezTo>
                  <a:cubicBezTo>
                    <a:pt x="854" y="481"/>
                    <a:pt x="907" y="362"/>
                    <a:pt x="958" y="237"/>
                  </a:cubicBezTo>
                  <a:cubicBezTo>
                    <a:pt x="1014" y="95"/>
                    <a:pt x="1009" y="86"/>
                    <a:pt x="10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36"/>
            <p:cNvSpPr/>
            <p:nvPr/>
          </p:nvSpPr>
          <p:spPr>
            <a:xfrm>
              <a:off x="3247500" y="1841575"/>
              <a:ext cx="16125" cy="68450"/>
            </a:xfrm>
            <a:custGeom>
              <a:avLst/>
              <a:gdLst/>
              <a:ahLst/>
              <a:cxnLst/>
              <a:rect l="l" t="t" r="r" b="b"/>
              <a:pathLst>
                <a:path w="645" h="2738" extrusionOk="0">
                  <a:moveTo>
                    <a:pt x="256" y="1"/>
                  </a:moveTo>
                  <a:cubicBezTo>
                    <a:pt x="392" y="236"/>
                    <a:pt x="492" y="522"/>
                    <a:pt x="534" y="821"/>
                  </a:cubicBezTo>
                  <a:cubicBezTo>
                    <a:pt x="579" y="1120"/>
                    <a:pt x="557" y="1430"/>
                    <a:pt x="496" y="1710"/>
                  </a:cubicBezTo>
                  <a:cubicBezTo>
                    <a:pt x="496" y="1710"/>
                    <a:pt x="491" y="1737"/>
                    <a:pt x="481" y="1777"/>
                  </a:cubicBezTo>
                  <a:cubicBezTo>
                    <a:pt x="470" y="1816"/>
                    <a:pt x="454" y="1869"/>
                    <a:pt x="439" y="1921"/>
                  </a:cubicBezTo>
                  <a:cubicBezTo>
                    <a:pt x="422" y="1973"/>
                    <a:pt x="402" y="2024"/>
                    <a:pt x="388" y="2062"/>
                  </a:cubicBezTo>
                  <a:cubicBezTo>
                    <a:pt x="374" y="2101"/>
                    <a:pt x="362" y="2126"/>
                    <a:pt x="362" y="2126"/>
                  </a:cubicBezTo>
                  <a:lnTo>
                    <a:pt x="327" y="2199"/>
                  </a:lnTo>
                  <a:cubicBezTo>
                    <a:pt x="237" y="2401"/>
                    <a:pt x="128" y="2579"/>
                    <a:pt x="1" y="2738"/>
                  </a:cubicBezTo>
                  <a:cubicBezTo>
                    <a:pt x="25" y="2717"/>
                    <a:pt x="66" y="2679"/>
                    <a:pt x="114" y="2632"/>
                  </a:cubicBezTo>
                  <a:cubicBezTo>
                    <a:pt x="163" y="2583"/>
                    <a:pt x="214" y="2519"/>
                    <a:pt x="266" y="2453"/>
                  </a:cubicBezTo>
                  <a:cubicBezTo>
                    <a:pt x="363" y="2319"/>
                    <a:pt x="447" y="2168"/>
                    <a:pt x="474" y="2091"/>
                  </a:cubicBezTo>
                  <a:cubicBezTo>
                    <a:pt x="474" y="2091"/>
                    <a:pt x="483" y="2067"/>
                    <a:pt x="496" y="2033"/>
                  </a:cubicBezTo>
                  <a:cubicBezTo>
                    <a:pt x="510" y="1998"/>
                    <a:pt x="526" y="1952"/>
                    <a:pt x="539" y="1904"/>
                  </a:cubicBezTo>
                  <a:cubicBezTo>
                    <a:pt x="552" y="1856"/>
                    <a:pt x="568" y="1809"/>
                    <a:pt x="576" y="1773"/>
                  </a:cubicBezTo>
                  <a:cubicBezTo>
                    <a:pt x="584" y="1736"/>
                    <a:pt x="588" y="1713"/>
                    <a:pt x="588" y="1713"/>
                  </a:cubicBezTo>
                  <a:cubicBezTo>
                    <a:pt x="629" y="1541"/>
                    <a:pt x="644" y="1357"/>
                    <a:pt x="644" y="1173"/>
                  </a:cubicBezTo>
                  <a:cubicBezTo>
                    <a:pt x="641" y="898"/>
                    <a:pt x="580" y="654"/>
                    <a:pt x="487" y="406"/>
                  </a:cubicBezTo>
                  <a:cubicBezTo>
                    <a:pt x="377" y="131"/>
                    <a:pt x="357" y="127"/>
                    <a:pt x="2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36"/>
            <p:cNvSpPr/>
            <p:nvPr/>
          </p:nvSpPr>
          <p:spPr>
            <a:xfrm>
              <a:off x="3228675" y="1841500"/>
              <a:ext cx="24300" cy="69875"/>
            </a:xfrm>
            <a:custGeom>
              <a:avLst/>
              <a:gdLst/>
              <a:ahLst/>
              <a:cxnLst/>
              <a:rect l="l" t="t" r="r" b="b"/>
              <a:pathLst>
                <a:path w="972" h="2795" extrusionOk="0">
                  <a:moveTo>
                    <a:pt x="925" y="1"/>
                  </a:moveTo>
                  <a:lnTo>
                    <a:pt x="925" y="1"/>
                  </a:lnTo>
                  <a:cubicBezTo>
                    <a:pt x="940" y="279"/>
                    <a:pt x="922" y="588"/>
                    <a:pt x="868" y="894"/>
                  </a:cubicBezTo>
                  <a:cubicBezTo>
                    <a:pt x="815" y="1201"/>
                    <a:pt x="719" y="1505"/>
                    <a:pt x="605" y="1778"/>
                  </a:cubicBezTo>
                  <a:cubicBezTo>
                    <a:pt x="605" y="1778"/>
                    <a:pt x="594" y="1804"/>
                    <a:pt x="578" y="1843"/>
                  </a:cubicBezTo>
                  <a:cubicBezTo>
                    <a:pt x="559" y="1881"/>
                    <a:pt x="535" y="1932"/>
                    <a:pt x="510" y="1983"/>
                  </a:cubicBezTo>
                  <a:cubicBezTo>
                    <a:pt x="460" y="2083"/>
                    <a:pt x="405" y="2182"/>
                    <a:pt x="405" y="2182"/>
                  </a:cubicBezTo>
                  <a:lnTo>
                    <a:pt x="361" y="2254"/>
                  </a:lnTo>
                  <a:cubicBezTo>
                    <a:pt x="247" y="2453"/>
                    <a:pt x="128" y="2630"/>
                    <a:pt x="0" y="2795"/>
                  </a:cubicBezTo>
                  <a:cubicBezTo>
                    <a:pt x="49" y="2754"/>
                    <a:pt x="168" y="2639"/>
                    <a:pt x="276" y="2508"/>
                  </a:cubicBezTo>
                  <a:cubicBezTo>
                    <a:pt x="383" y="2377"/>
                    <a:pt x="482" y="2232"/>
                    <a:pt x="521" y="2159"/>
                  </a:cubicBezTo>
                  <a:cubicBezTo>
                    <a:pt x="521" y="2159"/>
                    <a:pt x="533" y="2137"/>
                    <a:pt x="550" y="2104"/>
                  </a:cubicBezTo>
                  <a:cubicBezTo>
                    <a:pt x="569" y="2071"/>
                    <a:pt x="593" y="2026"/>
                    <a:pt x="613" y="1981"/>
                  </a:cubicBezTo>
                  <a:cubicBezTo>
                    <a:pt x="658" y="1890"/>
                    <a:pt x="695" y="1797"/>
                    <a:pt x="695" y="1797"/>
                  </a:cubicBezTo>
                  <a:cubicBezTo>
                    <a:pt x="767" y="1631"/>
                    <a:pt x="825" y="1454"/>
                    <a:pt x="873" y="1272"/>
                  </a:cubicBezTo>
                  <a:cubicBezTo>
                    <a:pt x="942" y="1001"/>
                    <a:pt x="961" y="748"/>
                    <a:pt x="968" y="478"/>
                  </a:cubicBezTo>
                  <a:cubicBezTo>
                    <a:pt x="971" y="175"/>
                    <a:pt x="960" y="163"/>
                    <a:pt x="9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36"/>
            <p:cNvSpPr/>
            <p:nvPr/>
          </p:nvSpPr>
          <p:spPr>
            <a:xfrm>
              <a:off x="3270350" y="1874600"/>
              <a:ext cx="33350" cy="34450"/>
            </a:xfrm>
            <a:custGeom>
              <a:avLst/>
              <a:gdLst/>
              <a:ahLst/>
              <a:cxnLst/>
              <a:rect l="l" t="t" r="r" b="b"/>
              <a:pathLst>
                <a:path w="1334" h="1378" extrusionOk="0">
                  <a:moveTo>
                    <a:pt x="1334" y="0"/>
                  </a:moveTo>
                  <a:lnTo>
                    <a:pt x="1334" y="0"/>
                  </a:lnTo>
                  <a:cubicBezTo>
                    <a:pt x="1072" y="238"/>
                    <a:pt x="764" y="534"/>
                    <a:pt x="501" y="810"/>
                  </a:cubicBezTo>
                  <a:lnTo>
                    <a:pt x="302" y="1018"/>
                  </a:lnTo>
                  <a:lnTo>
                    <a:pt x="264" y="1057"/>
                  </a:lnTo>
                  <a:cubicBezTo>
                    <a:pt x="167" y="1167"/>
                    <a:pt x="83" y="1273"/>
                    <a:pt x="0" y="1378"/>
                  </a:cubicBezTo>
                  <a:cubicBezTo>
                    <a:pt x="71" y="1333"/>
                    <a:pt x="329" y="1120"/>
                    <a:pt x="401" y="1046"/>
                  </a:cubicBezTo>
                  <a:lnTo>
                    <a:pt x="575" y="864"/>
                  </a:lnTo>
                  <a:cubicBezTo>
                    <a:pt x="653" y="783"/>
                    <a:pt x="733" y="700"/>
                    <a:pt x="815" y="615"/>
                  </a:cubicBezTo>
                  <a:cubicBezTo>
                    <a:pt x="936" y="490"/>
                    <a:pt x="1032" y="365"/>
                    <a:pt x="1148" y="239"/>
                  </a:cubicBezTo>
                  <a:cubicBezTo>
                    <a:pt x="1276" y="99"/>
                    <a:pt x="1280" y="93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6"/>
            <p:cNvSpPr/>
            <p:nvPr/>
          </p:nvSpPr>
          <p:spPr>
            <a:xfrm>
              <a:off x="3259725" y="1879550"/>
              <a:ext cx="42925" cy="55500"/>
            </a:xfrm>
            <a:custGeom>
              <a:avLst/>
              <a:gdLst/>
              <a:ahLst/>
              <a:cxnLst/>
              <a:rect l="l" t="t" r="r" b="b"/>
              <a:pathLst>
                <a:path w="1717" h="2220" extrusionOk="0">
                  <a:moveTo>
                    <a:pt x="1717" y="0"/>
                  </a:moveTo>
                  <a:cubicBezTo>
                    <a:pt x="1652" y="260"/>
                    <a:pt x="1545" y="536"/>
                    <a:pt x="1402" y="798"/>
                  </a:cubicBezTo>
                  <a:cubicBezTo>
                    <a:pt x="1261" y="1061"/>
                    <a:pt x="1078" y="1304"/>
                    <a:pt x="885" y="1514"/>
                  </a:cubicBezTo>
                  <a:cubicBezTo>
                    <a:pt x="885" y="1514"/>
                    <a:pt x="867" y="1534"/>
                    <a:pt x="840" y="1564"/>
                  </a:cubicBezTo>
                  <a:cubicBezTo>
                    <a:pt x="810" y="1592"/>
                    <a:pt x="773" y="1630"/>
                    <a:pt x="734" y="1667"/>
                  </a:cubicBezTo>
                  <a:cubicBezTo>
                    <a:pt x="655" y="1741"/>
                    <a:pt x="573" y="1810"/>
                    <a:pt x="573" y="1810"/>
                  </a:cubicBezTo>
                  <a:lnTo>
                    <a:pt x="509" y="1861"/>
                  </a:lnTo>
                  <a:lnTo>
                    <a:pt x="509" y="1860"/>
                  </a:lnTo>
                  <a:cubicBezTo>
                    <a:pt x="339" y="2000"/>
                    <a:pt x="172" y="2118"/>
                    <a:pt x="1" y="2220"/>
                  </a:cubicBezTo>
                  <a:cubicBezTo>
                    <a:pt x="59" y="2202"/>
                    <a:pt x="205" y="2142"/>
                    <a:pt x="348" y="2062"/>
                  </a:cubicBezTo>
                  <a:cubicBezTo>
                    <a:pt x="489" y="1982"/>
                    <a:pt x="628" y="1886"/>
                    <a:pt x="686" y="1832"/>
                  </a:cubicBezTo>
                  <a:cubicBezTo>
                    <a:pt x="686" y="1832"/>
                    <a:pt x="704" y="1816"/>
                    <a:pt x="731" y="1792"/>
                  </a:cubicBezTo>
                  <a:cubicBezTo>
                    <a:pt x="760" y="1768"/>
                    <a:pt x="795" y="1736"/>
                    <a:pt x="829" y="1701"/>
                  </a:cubicBezTo>
                  <a:cubicBezTo>
                    <a:pt x="899" y="1635"/>
                    <a:pt x="964" y="1563"/>
                    <a:pt x="964" y="1563"/>
                  </a:cubicBezTo>
                  <a:cubicBezTo>
                    <a:pt x="1082" y="1436"/>
                    <a:pt x="1191" y="1294"/>
                    <a:pt x="1292" y="1145"/>
                  </a:cubicBezTo>
                  <a:cubicBezTo>
                    <a:pt x="1440" y="920"/>
                    <a:pt x="1534" y="695"/>
                    <a:pt x="1620" y="450"/>
                  </a:cubicBezTo>
                  <a:cubicBezTo>
                    <a:pt x="1711" y="173"/>
                    <a:pt x="1704" y="159"/>
                    <a:pt x="1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6"/>
            <p:cNvSpPr/>
            <p:nvPr/>
          </p:nvSpPr>
          <p:spPr>
            <a:xfrm>
              <a:off x="3265900" y="1921750"/>
              <a:ext cx="64225" cy="26825"/>
            </a:xfrm>
            <a:custGeom>
              <a:avLst/>
              <a:gdLst/>
              <a:ahLst/>
              <a:cxnLst/>
              <a:rect l="l" t="t" r="r" b="b"/>
              <a:pathLst>
                <a:path w="2569" h="1073" extrusionOk="0">
                  <a:moveTo>
                    <a:pt x="2200" y="1"/>
                  </a:moveTo>
                  <a:cubicBezTo>
                    <a:pt x="2040" y="1"/>
                    <a:pt x="1875" y="14"/>
                    <a:pt x="1710" y="43"/>
                  </a:cubicBezTo>
                  <a:cubicBezTo>
                    <a:pt x="1412" y="93"/>
                    <a:pt x="1120" y="200"/>
                    <a:pt x="865" y="334"/>
                  </a:cubicBezTo>
                  <a:cubicBezTo>
                    <a:pt x="865" y="334"/>
                    <a:pt x="840" y="347"/>
                    <a:pt x="805" y="367"/>
                  </a:cubicBezTo>
                  <a:cubicBezTo>
                    <a:pt x="769" y="388"/>
                    <a:pt x="722" y="416"/>
                    <a:pt x="675" y="444"/>
                  </a:cubicBezTo>
                  <a:cubicBezTo>
                    <a:pt x="628" y="473"/>
                    <a:pt x="584" y="505"/>
                    <a:pt x="550" y="528"/>
                  </a:cubicBezTo>
                  <a:cubicBezTo>
                    <a:pt x="516" y="550"/>
                    <a:pt x="494" y="567"/>
                    <a:pt x="494" y="567"/>
                  </a:cubicBezTo>
                  <a:lnTo>
                    <a:pt x="429" y="617"/>
                  </a:lnTo>
                  <a:cubicBezTo>
                    <a:pt x="256" y="759"/>
                    <a:pt x="118" y="913"/>
                    <a:pt x="0" y="1073"/>
                  </a:cubicBezTo>
                  <a:cubicBezTo>
                    <a:pt x="48" y="1033"/>
                    <a:pt x="160" y="926"/>
                    <a:pt x="284" y="828"/>
                  </a:cubicBezTo>
                  <a:cubicBezTo>
                    <a:pt x="410" y="731"/>
                    <a:pt x="543" y="641"/>
                    <a:pt x="607" y="599"/>
                  </a:cubicBezTo>
                  <a:cubicBezTo>
                    <a:pt x="607" y="599"/>
                    <a:pt x="625" y="586"/>
                    <a:pt x="654" y="567"/>
                  </a:cubicBezTo>
                  <a:cubicBezTo>
                    <a:pt x="682" y="547"/>
                    <a:pt x="721" y="521"/>
                    <a:pt x="762" y="498"/>
                  </a:cubicBezTo>
                  <a:cubicBezTo>
                    <a:pt x="840" y="449"/>
                    <a:pt x="924" y="407"/>
                    <a:pt x="924" y="407"/>
                  </a:cubicBezTo>
                  <a:cubicBezTo>
                    <a:pt x="1069" y="328"/>
                    <a:pt x="1228" y="264"/>
                    <a:pt x="1393" y="210"/>
                  </a:cubicBezTo>
                  <a:cubicBezTo>
                    <a:pt x="1638" y="132"/>
                    <a:pt x="1864" y="71"/>
                    <a:pt x="2117" y="51"/>
                  </a:cubicBezTo>
                  <a:cubicBezTo>
                    <a:pt x="2399" y="33"/>
                    <a:pt x="2409" y="43"/>
                    <a:pt x="2568" y="26"/>
                  </a:cubicBezTo>
                  <a:cubicBezTo>
                    <a:pt x="2451" y="10"/>
                    <a:pt x="2327" y="1"/>
                    <a:pt x="2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36"/>
            <p:cNvSpPr/>
            <p:nvPr/>
          </p:nvSpPr>
          <p:spPr>
            <a:xfrm>
              <a:off x="3293150" y="1925800"/>
              <a:ext cx="34400" cy="21350"/>
            </a:xfrm>
            <a:custGeom>
              <a:avLst/>
              <a:gdLst/>
              <a:ahLst/>
              <a:cxnLst/>
              <a:rect l="l" t="t" r="r" b="b"/>
              <a:pathLst>
                <a:path w="1376" h="854" extrusionOk="0">
                  <a:moveTo>
                    <a:pt x="1375" y="0"/>
                  </a:moveTo>
                  <a:lnTo>
                    <a:pt x="1375" y="0"/>
                  </a:lnTo>
                  <a:cubicBezTo>
                    <a:pt x="1146" y="196"/>
                    <a:pt x="849" y="403"/>
                    <a:pt x="569" y="559"/>
                  </a:cubicBezTo>
                  <a:lnTo>
                    <a:pt x="463" y="618"/>
                  </a:lnTo>
                  <a:lnTo>
                    <a:pt x="355" y="673"/>
                  </a:lnTo>
                  <a:lnTo>
                    <a:pt x="313" y="691"/>
                  </a:lnTo>
                  <a:cubicBezTo>
                    <a:pt x="221" y="739"/>
                    <a:pt x="116" y="794"/>
                    <a:pt x="0" y="853"/>
                  </a:cubicBezTo>
                  <a:cubicBezTo>
                    <a:pt x="71" y="853"/>
                    <a:pt x="351" y="779"/>
                    <a:pt x="430" y="735"/>
                  </a:cubicBezTo>
                  <a:cubicBezTo>
                    <a:pt x="430" y="735"/>
                    <a:pt x="480" y="713"/>
                    <a:pt x="528" y="686"/>
                  </a:cubicBezTo>
                  <a:lnTo>
                    <a:pt x="623" y="634"/>
                  </a:lnTo>
                  <a:cubicBezTo>
                    <a:pt x="707" y="586"/>
                    <a:pt x="793" y="533"/>
                    <a:pt x="877" y="477"/>
                  </a:cubicBezTo>
                  <a:cubicBezTo>
                    <a:pt x="1001" y="393"/>
                    <a:pt x="1099" y="295"/>
                    <a:pt x="1208" y="198"/>
                  </a:cubicBezTo>
                  <a:cubicBezTo>
                    <a:pt x="1327" y="87"/>
                    <a:pt x="1329" y="79"/>
                    <a:pt x="1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36"/>
            <p:cNvSpPr/>
            <p:nvPr/>
          </p:nvSpPr>
          <p:spPr>
            <a:xfrm>
              <a:off x="3316300" y="1937250"/>
              <a:ext cx="74675" cy="19625"/>
            </a:xfrm>
            <a:custGeom>
              <a:avLst/>
              <a:gdLst/>
              <a:ahLst/>
              <a:cxnLst/>
              <a:rect l="l" t="t" r="r" b="b"/>
              <a:pathLst>
                <a:path w="2987" h="785" extrusionOk="0">
                  <a:moveTo>
                    <a:pt x="2986" y="1"/>
                  </a:moveTo>
                  <a:cubicBezTo>
                    <a:pt x="2784" y="129"/>
                    <a:pt x="2529" y="175"/>
                    <a:pt x="2268" y="175"/>
                  </a:cubicBezTo>
                  <a:cubicBezTo>
                    <a:pt x="2194" y="175"/>
                    <a:pt x="2119" y="172"/>
                    <a:pt x="2045" y="165"/>
                  </a:cubicBezTo>
                  <a:cubicBezTo>
                    <a:pt x="1734" y="138"/>
                    <a:pt x="1416" y="71"/>
                    <a:pt x="1104" y="71"/>
                  </a:cubicBezTo>
                  <a:cubicBezTo>
                    <a:pt x="1078" y="71"/>
                    <a:pt x="1052" y="71"/>
                    <a:pt x="1026" y="72"/>
                  </a:cubicBezTo>
                  <a:cubicBezTo>
                    <a:pt x="1026" y="72"/>
                    <a:pt x="898" y="75"/>
                    <a:pt x="772" y="101"/>
                  </a:cubicBezTo>
                  <a:cubicBezTo>
                    <a:pt x="644" y="124"/>
                    <a:pt x="525" y="177"/>
                    <a:pt x="525" y="177"/>
                  </a:cubicBezTo>
                  <a:cubicBezTo>
                    <a:pt x="525" y="177"/>
                    <a:pt x="504" y="187"/>
                    <a:pt x="481" y="196"/>
                  </a:cubicBezTo>
                  <a:cubicBezTo>
                    <a:pt x="459" y="206"/>
                    <a:pt x="438" y="218"/>
                    <a:pt x="438" y="218"/>
                  </a:cubicBezTo>
                  <a:cubicBezTo>
                    <a:pt x="206" y="342"/>
                    <a:pt x="36" y="552"/>
                    <a:pt x="1" y="785"/>
                  </a:cubicBezTo>
                  <a:cubicBezTo>
                    <a:pt x="21" y="716"/>
                    <a:pt x="102" y="550"/>
                    <a:pt x="244" y="439"/>
                  </a:cubicBezTo>
                  <a:cubicBezTo>
                    <a:pt x="381" y="322"/>
                    <a:pt x="555" y="258"/>
                    <a:pt x="635" y="232"/>
                  </a:cubicBezTo>
                  <a:cubicBezTo>
                    <a:pt x="635" y="232"/>
                    <a:pt x="735" y="196"/>
                    <a:pt x="839" y="181"/>
                  </a:cubicBezTo>
                  <a:cubicBezTo>
                    <a:pt x="943" y="166"/>
                    <a:pt x="1050" y="163"/>
                    <a:pt x="1050" y="163"/>
                  </a:cubicBezTo>
                  <a:cubicBezTo>
                    <a:pt x="1069" y="162"/>
                    <a:pt x="1088" y="162"/>
                    <a:pt x="1107" y="162"/>
                  </a:cubicBezTo>
                  <a:cubicBezTo>
                    <a:pt x="1279" y="162"/>
                    <a:pt x="1457" y="183"/>
                    <a:pt x="1637" y="205"/>
                  </a:cubicBezTo>
                  <a:cubicBezTo>
                    <a:pt x="1804" y="226"/>
                    <a:pt x="1966" y="240"/>
                    <a:pt x="2128" y="240"/>
                  </a:cubicBezTo>
                  <a:cubicBezTo>
                    <a:pt x="2254" y="240"/>
                    <a:pt x="2380" y="231"/>
                    <a:pt x="2509" y="210"/>
                  </a:cubicBezTo>
                  <a:cubicBezTo>
                    <a:pt x="2674" y="182"/>
                    <a:pt x="2755" y="147"/>
                    <a:pt x="2816" y="120"/>
                  </a:cubicBezTo>
                  <a:cubicBezTo>
                    <a:pt x="2876" y="87"/>
                    <a:pt x="2918" y="61"/>
                    <a:pt x="2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36"/>
            <p:cNvSpPr/>
            <p:nvPr/>
          </p:nvSpPr>
          <p:spPr>
            <a:xfrm>
              <a:off x="3345525" y="1937650"/>
              <a:ext cx="37775" cy="22800"/>
            </a:xfrm>
            <a:custGeom>
              <a:avLst/>
              <a:gdLst/>
              <a:ahLst/>
              <a:cxnLst/>
              <a:rect l="l" t="t" r="r" b="b"/>
              <a:pathLst>
                <a:path w="1511" h="912" extrusionOk="0">
                  <a:moveTo>
                    <a:pt x="1510" y="1"/>
                  </a:moveTo>
                  <a:lnTo>
                    <a:pt x="1510" y="1"/>
                  </a:lnTo>
                  <a:cubicBezTo>
                    <a:pt x="1328" y="288"/>
                    <a:pt x="1013" y="558"/>
                    <a:pt x="686" y="703"/>
                  </a:cubicBezTo>
                  <a:cubicBezTo>
                    <a:pt x="686" y="703"/>
                    <a:pt x="671" y="710"/>
                    <a:pt x="647" y="721"/>
                  </a:cubicBezTo>
                  <a:cubicBezTo>
                    <a:pt x="625" y="731"/>
                    <a:pt x="593" y="743"/>
                    <a:pt x="562" y="756"/>
                  </a:cubicBezTo>
                  <a:cubicBezTo>
                    <a:pt x="498" y="778"/>
                    <a:pt x="433" y="798"/>
                    <a:pt x="433" y="798"/>
                  </a:cubicBezTo>
                  <a:lnTo>
                    <a:pt x="384" y="811"/>
                  </a:lnTo>
                  <a:cubicBezTo>
                    <a:pt x="253" y="851"/>
                    <a:pt x="127" y="878"/>
                    <a:pt x="1" y="894"/>
                  </a:cubicBezTo>
                  <a:cubicBezTo>
                    <a:pt x="34" y="901"/>
                    <a:pt x="112" y="911"/>
                    <a:pt x="199" y="911"/>
                  </a:cubicBezTo>
                  <a:cubicBezTo>
                    <a:pt x="214" y="911"/>
                    <a:pt x="229" y="911"/>
                    <a:pt x="244" y="910"/>
                  </a:cubicBezTo>
                  <a:cubicBezTo>
                    <a:pt x="348" y="906"/>
                    <a:pt x="456" y="889"/>
                    <a:pt x="503" y="871"/>
                  </a:cubicBezTo>
                  <a:cubicBezTo>
                    <a:pt x="503" y="871"/>
                    <a:pt x="564" y="854"/>
                    <a:pt x="620" y="830"/>
                  </a:cubicBezTo>
                  <a:cubicBezTo>
                    <a:pt x="679" y="809"/>
                    <a:pt x="735" y="780"/>
                    <a:pt x="735" y="780"/>
                  </a:cubicBezTo>
                  <a:cubicBezTo>
                    <a:pt x="835" y="735"/>
                    <a:pt x="934" y="677"/>
                    <a:pt x="1029" y="610"/>
                  </a:cubicBezTo>
                  <a:cubicBezTo>
                    <a:pt x="1169" y="509"/>
                    <a:pt x="1271" y="390"/>
                    <a:pt x="1373" y="259"/>
                  </a:cubicBezTo>
                  <a:cubicBezTo>
                    <a:pt x="1483" y="110"/>
                    <a:pt x="1480" y="99"/>
                    <a:pt x="15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36"/>
            <p:cNvSpPr/>
            <p:nvPr/>
          </p:nvSpPr>
          <p:spPr>
            <a:xfrm>
              <a:off x="3388325" y="1980675"/>
              <a:ext cx="56900" cy="26425"/>
            </a:xfrm>
            <a:custGeom>
              <a:avLst/>
              <a:gdLst/>
              <a:ahLst/>
              <a:cxnLst/>
              <a:rect l="l" t="t" r="r" b="b"/>
              <a:pathLst>
                <a:path w="2276" h="1057" extrusionOk="0">
                  <a:moveTo>
                    <a:pt x="0" y="2"/>
                  </a:moveTo>
                  <a:cubicBezTo>
                    <a:pt x="457" y="104"/>
                    <a:pt x="989" y="300"/>
                    <a:pt x="1429" y="534"/>
                  </a:cubicBezTo>
                  <a:cubicBezTo>
                    <a:pt x="1429" y="534"/>
                    <a:pt x="1512" y="579"/>
                    <a:pt x="1594" y="625"/>
                  </a:cubicBezTo>
                  <a:cubicBezTo>
                    <a:pt x="1676" y="673"/>
                    <a:pt x="1756" y="723"/>
                    <a:pt x="1756" y="723"/>
                  </a:cubicBezTo>
                  <a:lnTo>
                    <a:pt x="1816" y="761"/>
                  </a:lnTo>
                  <a:cubicBezTo>
                    <a:pt x="1981" y="861"/>
                    <a:pt x="2132" y="957"/>
                    <a:pt x="2275" y="1057"/>
                  </a:cubicBezTo>
                  <a:cubicBezTo>
                    <a:pt x="2241" y="1016"/>
                    <a:pt x="2142" y="918"/>
                    <a:pt x="2034" y="826"/>
                  </a:cubicBezTo>
                  <a:cubicBezTo>
                    <a:pt x="1926" y="734"/>
                    <a:pt x="1809" y="647"/>
                    <a:pt x="1750" y="612"/>
                  </a:cubicBezTo>
                  <a:cubicBezTo>
                    <a:pt x="1750" y="612"/>
                    <a:pt x="1678" y="567"/>
                    <a:pt x="1605" y="527"/>
                  </a:cubicBezTo>
                  <a:cubicBezTo>
                    <a:pt x="1531" y="486"/>
                    <a:pt x="1457" y="447"/>
                    <a:pt x="1457" y="447"/>
                  </a:cubicBezTo>
                  <a:cubicBezTo>
                    <a:pt x="1325" y="377"/>
                    <a:pt x="1183" y="312"/>
                    <a:pt x="1039" y="251"/>
                  </a:cubicBezTo>
                  <a:cubicBezTo>
                    <a:pt x="823" y="162"/>
                    <a:pt x="618" y="113"/>
                    <a:pt x="398" y="59"/>
                  </a:cubicBezTo>
                  <a:cubicBezTo>
                    <a:pt x="152" y="0"/>
                    <a:pt x="141" y="5"/>
                    <a:pt x="0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36"/>
            <p:cNvSpPr/>
            <p:nvPr/>
          </p:nvSpPr>
          <p:spPr>
            <a:xfrm>
              <a:off x="3549350" y="2012950"/>
              <a:ext cx="57575" cy="21925"/>
            </a:xfrm>
            <a:custGeom>
              <a:avLst/>
              <a:gdLst/>
              <a:ahLst/>
              <a:cxnLst/>
              <a:rect l="l" t="t" r="r" b="b"/>
              <a:pathLst>
                <a:path w="2303" h="877" extrusionOk="0">
                  <a:moveTo>
                    <a:pt x="1647" y="1"/>
                  </a:moveTo>
                  <a:cubicBezTo>
                    <a:pt x="1637" y="1"/>
                    <a:pt x="1629" y="1"/>
                    <a:pt x="1622" y="1"/>
                  </a:cubicBezTo>
                  <a:cubicBezTo>
                    <a:pt x="1622" y="1"/>
                    <a:pt x="1599" y="2"/>
                    <a:pt x="1566" y="4"/>
                  </a:cubicBezTo>
                  <a:cubicBezTo>
                    <a:pt x="1534" y="4"/>
                    <a:pt x="1491" y="7"/>
                    <a:pt x="1449" y="13"/>
                  </a:cubicBezTo>
                  <a:cubicBezTo>
                    <a:pt x="1362" y="21"/>
                    <a:pt x="1277" y="38"/>
                    <a:pt x="1277" y="38"/>
                  </a:cubicBezTo>
                  <a:cubicBezTo>
                    <a:pt x="1125" y="64"/>
                    <a:pt x="972" y="113"/>
                    <a:pt x="822" y="174"/>
                  </a:cubicBezTo>
                  <a:cubicBezTo>
                    <a:pt x="601" y="268"/>
                    <a:pt x="425" y="399"/>
                    <a:pt x="254" y="555"/>
                  </a:cubicBezTo>
                  <a:cubicBezTo>
                    <a:pt x="67" y="735"/>
                    <a:pt x="70" y="752"/>
                    <a:pt x="1" y="876"/>
                  </a:cubicBezTo>
                  <a:cubicBezTo>
                    <a:pt x="151" y="691"/>
                    <a:pt x="351" y="520"/>
                    <a:pt x="579" y="390"/>
                  </a:cubicBezTo>
                  <a:cubicBezTo>
                    <a:pt x="806" y="255"/>
                    <a:pt x="1064" y="171"/>
                    <a:pt x="1309" y="125"/>
                  </a:cubicBezTo>
                  <a:cubicBezTo>
                    <a:pt x="1309" y="125"/>
                    <a:pt x="1333" y="120"/>
                    <a:pt x="1367" y="114"/>
                  </a:cubicBezTo>
                  <a:cubicBezTo>
                    <a:pt x="1403" y="110"/>
                    <a:pt x="1451" y="104"/>
                    <a:pt x="1497" y="99"/>
                  </a:cubicBezTo>
                  <a:cubicBezTo>
                    <a:pt x="1545" y="94"/>
                    <a:pt x="1592" y="94"/>
                    <a:pt x="1628" y="92"/>
                  </a:cubicBezTo>
                  <a:cubicBezTo>
                    <a:pt x="1664" y="90"/>
                    <a:pt x="1687" y="90"/>
                    <a:pt x="1687" y="90"/>
                  </a:cubicBezTo>
                  <a:lnTo>
                    <a:pt x="1758" y="93"/>
                  </a:lnTo>
                  <a:cubicBezTo>
                    <a:pt x="1951" y="95"/>
                    <a:pt x="2131" y="119"/>
                    <a:pt x="2303" y="163"/>
                  </a:cubicBezTo>
                  <a:cubicBezTo>
                    <a:pt x="2255" y="137"/>
                    <a:pt x="2125" y="80"/>
                    <a:pt x="1984" y="46"/>
                  </a:cubicBezTo>
                  <a:cubicBezTo>
                    <a:pt x="1857" y="17"/>
                    <a:pt x="1724" y="1"/>
                    <a:pt x="1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36"/>
            <p:cNvSpPr/>
            <p:nvPr/>
          </p:nvSpPr>
          <p:spPr>
            <a:xfrm>
              <a:off x="3549825" y="1989900"/>
              <a:ext cx="38175" cy="38525"/>
            </a:xfrm>
            <a:custGeom>
              <a:avLst/>
              <a:gdLst/>
              <a:ahLst/>
              <a:cxnLst/>
              <a:rect l="l" t="t" r="r" b="b"/>
              <a:pathLst>
                <a:path w="1527" h="1541" extrusionOk="0">
                  <a:moveTo>
                    <a:pt x="1137" y="1"/>
                  </a:moveTo>
                  <a:cubicBezTo>
                    <a:pt x="1017" y="1"/>
                    <a:pt x="903" y="21"/>
                    <a:pt x="848" y="40"/>
                  </a:cubicBezTo>
                  <a:cubicBezTo>
                    <a:pt x="848" y="40"/>
                    <a:pt x="766" y="65"/>
                    <a:pt x="688" y="102"/>
                  </a:cubicBezTo>
                  <a:cubicBezTo>
                    <a:pt x="610" y="137"/>
                    <a:pt x="539" y="185"/>
                    <a:pt x="539" y="185"/>
                  </a:cubicBezTo>
                  <a:cubicBezTo>
                    <a:pt x="411" y="268"/>
                    <a:pt x="292" y="378"/>
                    <a:pt x="203" y="510"/>
                  </a:cubicBezTo>
                  <a:cubicBezTo>
                    <a:pt x="69" y="709"/>
                    <a:pt x="17" y="924"/>
                    <a:pt x="4" y="1150"/>
                  </a:cubicBezTo>
                  <a:cubicBezTo>
                    <a:pt x="0" y="1277"/>
                    <a:pt x="13" y="1343"/>
                    <a:pt x="22" y="1394"/>
                  </a:cubicBezTo>
                  <a:cubicBezTo>
                    <a:pt x="34" y="1443"/>
                    <a:pt x="47" y="1479"/>
                    <a:pt x="76" y="1541"/>
                  </a:cubicBezTo>
                  <a:cubicBezTo>
                    <a:pt x="26" y="1317"/>
                    <a:pt x="40" y="1055"/>
                    <a:pt x="135" y="821"/>
                  </a:cubicBezTo>
                  <a:cubicBezTo>
                    <a:pt x="226" y="584"/>
                    <a:pt x="397" y="378"/>
                    <a:pt x="601" y="253"/>
                  </a:cubicBezTo>
                  <a:cubicBezTo>
                    <a:pt x="601" y="253"/>
                    <a:pt x="677" y="203"/>
                    <a:pt x="761" y="169"/>
                  </a:cubicBezTo>
                  <a:cubicBezTo>
                    <a:pt x="846" y="133"/>
                    <a:pt x="933" y="110"/>
                    <a:pt x="933" y="110"/>
                  </a:cubicBezTo>
                  <a:lnTo>
                    <a:pt x="1000" y="94"/>
                  </a:lnTo>
                  <a:cubicBezTo>
                    <a:pt x="1103" y="70"/>
                    <a:pt x="1204" y="59"/>
                    <a:pt x="1304" y="59"/>
                  </a:cubicBezTo>
                  <a:cubicBezTo>
                    <a:pt x="1379" y="59"/>
                    <a:pt x="1454" y="65"/>
                    <a:pt x="1527" y="78"/>
                  </a:cubicBezTo>
                  <a:cubicBezTo>
                    <a:pt x="1479" y="55"/>
                    <a:pt x="1348" y="11"/>
                    <a:pt x="1205" y="3"/>
                  </a:cubicBezTo>
                  <a:cubicBezTo>
                    <a:pt x="1182" y="2"/>
                    <a:pt x="1159" y="1"/>
                    <a:pt x="1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36"/>
            <p:cNvSpPr/>
            <p:nvPr/>
          </p:nvSpPr>
          <p:spPr>
            <a:xfrm>
              <a:off x="3554825" y="1961850"/>
              <a:ext cx="83725" cy="42975"/>
            </a:xfrm>
            <a:custGeom>
              <a:avLst/>
              <a:gdLst/>
              <a:ahLst/>
              <a:cxnLst/>
              <a:rect l="l" t="t" r="r" b="b"/>
              <a:pathLst>
                <a:path w="3349" h="1719" extrusionOk="0">
                  <a:moveTo>
                    <a:pt x="761" y="1"/>
                  </a:moveTo>
                  <a:cubicBezTo>
                    <a:pt x="671" y="1"/>
                    <a:pt x="580" y="8"/>
                    <a:pt x="489" y="27"/>
                  </a:cubicBezTo>
                  <a:cubicBezTo>
                    <a:pt x="282" y="70"/>
                    <a:pt x="186" y="137"/>
                    <a:pt x="123" y="194"/>
                  </a:cubicBezTo>
                  <a:cubicBezTo>
                    <a:pt x="63" y="254"/>
                    <a:pt x="25" y="310"/>
                    <a:pt x="0" y="419"/>
                  </a:cubicBezTo>
                  <a:cubicBezTo>
                    <a:pt x="30" y="329"/>
                    <a:pt x="92" y="251"/>
                    <a:pt x="172" y="195"/>
                  </a:cubicBezTo>
                  <a:cubicBezTo>
                    <a:pt x="252" y="139"/>
                    <a:pt x="347" y="106"/>
                    <a:pt x="447" y="84"/>
                  </a:cubicBezTo>
                  <a:cubicBezTo>
                    <a:pt x="526" y="66"/>
                    <a:pt x="607" y="59"/>
                    <a:pt x="689" y="59"/>
                  </a:cubicBezTo>
                  <a:cubicBezTo>
                    <a:pt x="814" y="59"/>
                    <a:pt x="941" y="75"/>
                    <a:pt x="1067" y="97"/>
                  </a:cubicBezTo>
                  <a:cubicBezTo>
                    <a:pt x="1487" y="173"/>
                    <a:pt x="1895" y="337"/>
                    <a:pt x="2236" y="558"/>
                  </a:cubicBezTo>
                  <a:cubicBezTo>
                    <a:pt x="2236" y="558"/>
                    <a:pt x="2270" y="577"/>
                    <a:pt x="2317" y="610"/>
                  </a:cubicBezTo>
                  <a:cubicBezTo>
                    <a:pt x="2364" y="645"/>
                    <a:pt x="2429" y="686"/>
                    <a:pt x="2488" y="736"/>
                  </a:cubicBezTo>
                  <a:cubicBezTo>
                    <a:pt x="2610" y="829"/>
                    <a:pt x="2721" y="936"/>
                    <a:pt x="2721" y="936"/>
                  </a:cubicBezTo>
                  <a:cubicBezTo>
                    <a:pt x="2721" y="936"/>
                    <a:pt x="2743" y="955"/>
                    <a:pt x="2763" y="976"/>
                  </a:cubicBezTo>
                  <a:lnTo>
                    <a:pt x="2803" y="1018"/>
                  </a:lnTo>
                  <a:cubicBezTo>
                    <a:pt x="3026" y="1240"/>
                    <a:pt x="3205" y="1471"/>
                    <a:pt x="3349" y="1719"/>
                  </a:cubicBezTo>
                  <a:cubicBezTo>
                    <a:pt x="3315" y="1639"/>
                    <a:pt x="3223" y="1431"/>
                    <a:pt x="3088" y="1242"/>
                  </a:cubicBezTo>
                  <a:cubicBezTo>
                    <a:pt x="2955" y="1050"/>
                    <a:pt x="2791" y="873"/>
                    <a:pt x="2705" y="800"/>
                  </a:cubicBezTo>
                  <a:cubicBezTo>
                    <a:pt x="2705" y="800"/>
                    <a:pt x="2681" y="775"/>
                    <a:pt x="2641" y="742"/>
                  </a:cubicBezTo>
                  <a:cubicBezTo>
                    <a:pt x="2600" y="710"/>
                    <a:pt x="2548" y="665"/>
                    <a:pt x="2491" y="623"/>
                  </a:cubicBezTo>
                  <a:cubicBezTo>
                    <a:pt x="2435" y="583"/>
                    <a:pt x="2379" y="543"/>
                    <a:pt x="2337" y="513"/>
                  </a:cubicBezTo>
                  <a:cubicBezTo>
                    <a:pt x="2292" y="486"/>
                    <a:pt x="2263" y="468"/>
                    <a:pt x="2263" y="468"/>
                  </a:cubicBezTo>
                  <a:cubicBezTo>
                    <a:pt x="2055" y="336"/>
                    <a:pt x="1823" y="223"/>
                    <a:pt x="1579" y="141"/>
                  </a:cubicBezTo>
                  <a:cubicBezTo>
                    <a:pt x="1397" y="76"/>
                    <a:pt x="1217" y="44"/>
                    <a:pt x="1037" y="19"/>
                  </a:cubicBezTo>
                  <a:cubicBezTo>
                    <a:pt x="946" y="9"/>
                    <a:pt x="854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36"/>
            <p:cNvSpPr/>
            <p:nvPr/>
          </p:nvSpPr>
          <p:spPr>
            <a:xfrm>
              <a:off x="3616525" y="2125475"/>
              <a:ext cx="46475" cy="30825"/>
            </a:xfrm>
            <a:custGeom>
              <a:avLst/>
              <a:gdLst/>
              <a:ahLst/>
              <a:cxnLst/>
              <a:rect l="l" t="t" r="r" b="b"/>
              <a:pathLst>
                <a:path w="1859" h="1233" extrusionOk="0">
                  <a:moveTo>
                    <a:pt x="889" y="0"/>
                  </a:moveTo>
                  <a:cubicBezTo>
                    <a:pt x="661" y="0"/>
                    <a:pt x="455" y="82"/>
                    <a:pt x="274" y="208"/>
                  </a:cubicBezTo>
                  <a:cubicBezTo>
                    <a:pt x="159" y="291"/>
                    <a:pt x="114" y="352"/>
                    <a:pt x="79" y="395"/>
                  </a:cubicBezTo>
                  <a:cubicBezTo>
                    <a:pt x="46" y="443"/>
                    <a:pt x="27" y="480"/>
                    <a:pt x="1" y="552"/>
                  </a:cubicBezTo>
                  <a:cubicBezTo>
                    <a:pt x="133" y="334"/>
                    <a:pt x="377" y="161"/>
                    <a:pt x="652" y="107"/>
                  </a:cubicBezTo>
                  <a:cubicBezTo>
                    <a:pt x="718" y="92"/>
                    <a:pt x="786" y="84"/>
                    <a:pt x="854" y="84"/>
                  </a:cubicBezTo>
                  <a:cubicBezTo>
                    <a:pt x="1064" y="84"/>
                    <a:pt x="1272" y="155"/>
                    <a:pt x="1424" y="285"/>
                  </a:cubicBezTo>
                  <a:cubicBezTo>
                    <a:pt x="1424" y="285"/>
                    <a:pt x="1504" y="347"/>
                    <a:pt x="1565" y="427"/>
                  </a:cubicBezTo>
                  <a:cubicBezTo>
                    <a:pt x="1628" y="505"/>
                    <a:pt x="1675" y="594"/>
                    <a:pt x="1675" y="594"/>
                  </a:cubicBezTo>
                  <a:lnTo>
                    <a:pt x="1707" y="663"/>
                  </a:lnTo>
                  <a:lnTo>
                    <a:pt x="1707" y="661"/>
                  </a:lnTo>
                  <a:cubicBezTo>
                    <a:pt x="1793" y="849"/>
                    <a:pt x="1824" y="1044"/>
                    <a:pt x="1798" y="1232"/>
                  </a:cubicBezTo>
                  <a:cubicBezTo>
                    <a:pt x="1819" y="1179"/>
                    <a:pt x="1858" y="1029"/>
                    <a:pt x="1840" y="869"/>
                  </a:cubicBezTo>
                  <a:cubicBezTo>
                    <a:pt x="1826" y="710"/>
                    <a:pt x="1762" y="553"/>
                    <a:pt x="1719" y="488"/>
                  </a:cubicBezTo>
                  <a:cubicBezTo>
                    <a:pt x="1719" y="488"/>
                    <a:pt x="1671" y="405"/>
                    <a:pt x="1606" y="335"/>
                  </a:cubicBezTo>
                  <a:cubicBezTo>
                    <a:pt x="1544" y="262"/>
                    <a:pt x="1468" y="203"/>
                    <a:pt x="1468" y="203"/>
                  </a:cubicBezTo>
                  <a:cubicBezTo>
                    <a:pt x="1334" y="98"/>
                    <a:pt x="1164" y="22"/>
                    <a:pt x="986" y="5"/>
                  </a:cubicBezTo>
                  <a:cubicBezTo>
                    <a:pt x="953" y="2"/>
                    <a:pt x="921" y="0"/>
                    <a:pt x="8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36"/>
            <p:cNvSpPr/>
            <p:nvPr/>
          </p:nvSpPr>
          <p:spPr>
            <a:xfrm>
              <a:off x="3594725" y="2212175"/>
              <a:ext cx="56425" cy="17100"/>
            </a:xfrm>
            <a:custGeom>
              <a:avLst/>
              <a:gdLst/>
              <a:ahLst/>
              <a:cxnLst/>
              <a:rect l="l" t="t" r="r" b="b"/>
              <a:pathLst>
                <a:path w="2257" h="684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36"/>
                    <a:pt x="137" y="117"/>
                    <a:pt x="249" y="192"/>
                  </a:cubicBezTo>
                  <a:cubicBezTo>
                    <a:pt x="360" y="267"/>
                    <a:pt x="480" y="335"/>
                    <a:pt x="541" y="360"/>
                  </a:cubicBezTo>
                  <a:cubicBezTo>
                    <a:pt x="541" y="360"/>
                    <a:pt x="612" y="393"/>
                    <a:pt x="687" y="421"/>
                  </a:cubicBezTo>
                  <a:cubicBezTo>
                    <a:pt x="760" y="450"/>
                    <a:pt x="836" y="476"/>
                    <a:pt x="836" y="476"/>
                  </a:cubicBezTo>
                  <a:cubicBezTo>
                    <a:pt x="969" y="524"/>
                    <a:pt x="1109" y="565"/>
                    <a:pt x="1253" y="600"/>
                  </a:cubicBezTo>
                  <a:cubicBezTo>
                    <a:pt x="1467" y="650"/>
                    <a:pt x="1666" y="664"/>
                    <a:pt x="1879" y="677"/>
                  </a:cubicBezTo>
                  <a:cubicBezTo>
                    <a:pt x="1959" y="681"/>
                    <a:pt x="2014" y="683"/>
                    <a:pt x="2055" y="683"/>
                  </a:cubicBezTo>
                  <a:cubicBezTo>
                    <a:pt x="2137" y="683"/>
                    <a:pt x="2171" y="676"/>
                    <a:pt x="2257" y="659"/>
                  </a:cubicBezTo>
                  <a:cubicBezTo>
                    <a:pt x="1817" y="645"/>
                    <a:pt x="1293" y="546"/>
                    <a:pt x="852" y="385"/>
                  </a:cubicBezTo>
                  <a:cubicBezTo>
                    <a:pt x="852" y="385"/>
                    <a:pt x="768" y="355"/>
                    <a:pt x="686" y="323"/>
                  </a:cubicBezTo>
                  <a:cubicBezTo>
                    <a:pt x="603" y="288"/>
                    <a:pt x="522" y="252"/>
                    <a:pt x="522" y="252"/>
                  </a:cubicBezTo>
                  <a:lnTo>
                    <a:pt x="463" y="223"/>
                  </a:lnTo>
                  <a:lnTo>
                    <a:pt x="463" y="224"/>
                  </a:lnTo>
                  <a:cubicBezTo>
                    <a:pt x="296" y="151"/>
                    <a:pt x="145" y="7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36"/>
            <p:cNvSpPr/>
            <p:nvPr/>
          </p:nvSpPr>
          <p:spPr>
            <a:xfrm>
              <a:off x="3615425" y="2198550"/>
              <a:ext cx="41875" cy="25750"/>
            </a:xfrm>
            <a:custGeom>
              <a:avLst/>
              <a:gdLst/>
              <a:ahLst/>
              <a:cxnLst/>
              <a:rect l="l" t="t" r="r" b="b"/>
              <a:pathLst>
                <a:path w="1675" h="1030" extrusionOk="0">
                  <a:moveTo>
                    <a:pt x="57" y="0"/>
                  </a:moveTo>
                  <a:cubicBezTo>
                    <a:pt x="40" y="0"/>
                    <a:pt x="22" y="0"/>
                    <a:pt x="0" y="1"/>
                  </a:cubicBezTo>
                  <a:cubicBezTo>
                    <a:pt x="360" y="90"/>
                    <a:pt x="767" y="280"/>
                    <a:pt x="1085" y="512"/>
                  </a:cubicBezTo>
                  <a:cubicBezTo>
                    <a:pt x="1085" y="512"/>
                    <a:pt x="1145" y="555"/>
                    <a:pt x="1204" y="601"/>
                  </a:cubicBezTo>
                  <a:cubicBezTo>
                    <a:pt x="1262" y="648"/>
                    <a:pt x="1318" y="697"/>
                    <a:pt x="1318" y="697"/>
                  </a:cubicBezTo>
                  <a:lnTo>
                    <a:pt x="1360" y="735"/>
                  </a:lnTo>
                  <a:cubicBezTo>
                    <a:pt x="1475" y="833"/>
                    <a:pt x="1578" y="929"/>
                    <a:pt x="1674" y="1030"/>
                  </a:cubicBezTo>
                  <a:cubicBezTo>
                    <a:pt x="1656" y="991"/>
                    <a:pt x="1599" y="897"/>
                    <a:pt x="1530" y="806"/>
                  </a:cubicBezTo>
                  <a:cubicBezTo>
                    <a:pt x="1461" y="717"/>
                    <a:pt x="1382" y="630"/>
                    <a:pt x="1340" y="595"/>
                  </a:cubicBezTo>
                  <a:cubicBezTo>
                    <a:pt x="1340" y="595"/>
                    <a:pt x="1289" y="551"/>
                    <a:pt x="1235" y="511"/>
                  </a:cubicBezTo>
                  <a:cubicBezTo>
                    <a:pt x="1183" y="469"/>
                    <a:pt x="1128" y="431"/>
                    <a:pt x="1128" y="431"/>
                  </a:cubicBezTo>
                  <a:cubicBezTo>
                    <a:pt x="1031" y="361"/>
                    <a:pt x="925" y="296"/>
                    <a:pt x="815" y="236"/>
                  </a:cubicBezTo>
                  <a:cubicBezTo>
                    <a:pt x="650" y="148"/>
                    <a:pt x="488" y="99"/>
                    <a:pt x="315" y="48"/>
                  </a:cubicBezTo>
                  <a:cubicBezTo>
                    <a:pt x="160" y="6"/>
                    <a:pt x="123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36"/>
            <p:cNvSpPr/>
            <p:nvPr/>
          </p:nvSpPr>
          <p:spPr>
            <a:xfrm>
              <a:off x="3566550" y="2204125"/>
              <a:ext cx="49550" cy="67875"/>
            </a:xfrm>
            <a:custGeom>
              <a:avLst/>
              <a:gdLst/>
              <a:ahLst/>
              <a:cxnLst/>
              <a:rect l="l" t="t" r="r" b="b"/>
              <a:pathLst>
                <a:path w="1982" h="2715" extrusionOk="0">
                  <a:moveTo>
                    <a:pt x="0" y="0"/>
                  </a:moveTo>
                  <a:cubicBezTo>
                    <a:pt x="11" y="71"/>
                    <a:pt x="59" y="251"/>
                    <a:pt x="151" y="421"/>
                  </a:cubicBezTo>
                  <a:cubicBezTo>
                    <a:pt x="240" y="591"/>
                    <a:pt x="360" y="749"/>
                    <a:pt x="423" y="818"/>
                  </a:cubicBezTo>
                  <a:cubicBezTo>
                    <a:pt x="423" y="818"/>
                    <a:pt x="499" y="902"/>
                    <a:pt x="579" y="982"/>
                  </a:cubicBezTo>
                  <a:cubicBezTo>
                    <a:pt x="660" y="1060"/>
                    <a:pt x="741" y="1139"/>
                    <a:pt x="741" y="1139"/>
                  </a:cubicBezTo>
                  <a:cubicBezTo>
                    <a:pt x="886" y="1277"/>
                    <a:pt x="1043" y="1414"/>
                    <a:pt x="1191" y="1557"/>
                  </a:cubicBezTo>
                  <a:cubicBezTo>
                    <a:pt x="1410" y="1773"/>
                    <a:pt x="1611" y="1968"/>
                    <a:pt x="1766" y="2227"/>
                  </a:cubicBezTo>
                  <a:cubicBezTo>
                    <a:pt x="1850" y="2372"/>
                    <a:pt x="1877" y="2455"/>
                    <a:pt x="1906" y="2517"/>
                  </a:cubicBezTo>
                  <a:cubicBezTo>
                    <a:pt x="1930" y="2580"/>
                    <a:pt x="1950" y="2625"/>
                    <a:pt x="1981" y="2714"/>
                  </a:cubicBezTo>
                  <a:cubicBezTo>
                    <a:pt x="1938" y="2399"/>
                    <a:pt x="1765" y="2075"/>
                    <a:pt x="1536" y="1803"/>
                  </a:cubicBezTo>
                  <a:cubicBezTo>
                    <a:pt x="1309" y="1525"/>
                    <a:pt x="1032" y="1289"/>
                    <a:pt x="788" y="1058"/>
                  </a:cubicBezTo>
                  <a:cubicBezTo>
                    <a:pt x="788" y="1058"/>
                    <a:pt x="695" y="971"/>
                    <a:pt x="606" y="879"/>
                  </a:cubicBezTo>
                  <a:cubicBezTo>
                    <a:pt x="517" y="789"/>
                    <a:pt x="435" y="693"/>
                    <a:pt x="435" y="693"/>
                  </a:cubicBezTo>
                  <a:lnTo>
                    <a:pt x="374" y="620"/>
                  </a:lnTo>
                  <a:cubicBezTo>
                    <a:pt x="209" y="422"/>
                    <a:pt x="81" y="22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36"/>
            <p:cNvSpPr/>
            <p:nvPr/>
          </p:nvSpPr>
          <p:spPr>
            <a:xfrm>
              <a:off x="3815300" y="2282775"/>
              <a:ext cx="36025" cy="54700"/>
            </a:xfrm>
            <a:custGeom>
              <a:avLst/>
              <a:gdLst/>
              <a:ahLst/>
              <a:cxnLst/>
              <a:rect l="l" t="t" r="r" b="b"/>
              <a:pathLst>
                <a:path w="1441" h="2188" extrusionOk="0">
                  <a:moveTo>
                    <a:pt x="1441" y="1"/>
                  </a:moveTo>
                  <a:cubicBezTo>
                    <a:pt x="1416" y="52"/>
                    <a:pt x="1361" y="185"/>
                    <a:pt x="1298" y="318"/>
                  </a:cubicBezTo>
                  <a:cubicBezTo>
                    <a:pt x="1227" y="462"/>
                    <a:pt x="1162" y="591"/>
                    <a:pt x="1135" y="645"/>
                  </a:cubicBezTo>
                  <a:cubicBezTo>
                    <a:pt x="1135" y="645"/>
                    <a:pt x="1100" y="724"/>
                    <a:pt x="1059" y="800"/>
                  </a:cubicBezTo>
                  <a:cubicBezTo>
                    <a:pt x="1020" y="877"/>
                    <a:pt x="976" y="951"/>
                    <a:pt x="976" y="951"/>
                  </a:cubicBezTo>
                  <a:cubicBezTo>
                    <a:pt x="901" y="1084"/>
                    <a:pt x="813" y="1217"/>
                    <a:pt x="719" y="1347"/>
                  </a:cubicBezTo>
                  <a:cubicBezTo>
                    <a:pt x="578" y="1540"/>
                    <a:pt x="450" y="1715"/>
                    <a:pt x="287" y="1885"/>
                  </a:cubicBezTo>
                  <a:cubicBezTo>
                    <a:pt x="103" y="2071"/>
                    <a:pt x="94" y="2073"/>
                    <a:pt x="1" y="2187"/>
                  </a:cubicBezTo>
                  <a:cubicBezTo>
                    <a:pt x="395" y="1898"/>
                    <a:pt x="806" y="1448"/>
                    <a:pt x="1063" y="982"/>
                  </a:cubicBezTo>
                  <a:cubicBezTo>
                    <a:pt x="1063" y="982"/>
                    <a:pt x="1113" y="894"/>
                    <a:pt x="1159" y="805"/>
                  </a:cubicBezTo>
                  <a:cubicBezTo>
                    <a:pt x="1204" y="715"/>
                    <a:pt x="1246" y="624"/>
                    <a:pt x="1246" y="624"/>
                  </a:cubicBezTo>
                  <a:lnTo>
                    <a:pt x="1276" y="555"/>
                  </a:lnTo>
                  <a:cubicBezTo>
                    <a:pt x="1352" y="363"/>
                    <a:pt x="1403" y="180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36"/>
            <p:cNvSpPr/>
            <p:nvPr/>
          </p:nvSpPr>
          <p:spPr>
            <a:xfrm>
              <a:off x="3847450" y="2304250"/>
              <a:ext cx="8500" cy="14250"/>
            </a:xfrm>
            <a:custGeom>
              <a:avLst/>
              <a:gdLst/>
              <a:ahLst/>
              <a:cxnLst/>
              <a:rect l="l" t="t" r="r" b="b"/>
              <a:pathLst>
                <a:path w="340" h="570" extrusionOk="0">
                  <a:moveTo>
                    <a:pt x="340" y="0"/>
                  </a:moveTo>
                  <a:lnTo>
                    <a:pt x="340" y="0"/>
                  </a:lnTo>
                  <a:cubicBezTo>
                    <a:pt x="308" y="15"/>
                    <a:pt x="218" y="93"/>
                    <a:pt x="200" y="125"/>
                  </a:cubicBezTo>
                  <a:lnTo>
                    <a:pt x="157" y="201"/>
                  </a:lnTo>
                  <a:cubicBezTo>
                    <a:pt x="138" y="234"/>
                    <a:pt x="118" y="269"/>
                    <a:pt x="98" y="303"/>
                  </a:cubicBezTo>
                  <a:cubicBezTo>
                    <a:pt x="67" y="355"/>
                    <a:pt x="54" y="410"/>
                    <a:pt x="28" y="463"/>
                  </a:cubicBezTo>
                  <a:cubicBezTo>
                    <a:pt x="0" y="523"/>
                    <a:pt x="0" y="525"/>
                    <a:pt x="3" y="569"/>
                  </a:cubicBezTo>
                  <a:cubicBezTo>
                    <a:pt x="85" y="475"/>
                    <a:pt x="173" y="356"/>
                    <a:pt x="238" y="243"/>
                  </a:cubicBezTo>
                  <a:lnTo>
                    <a:pt x="287" y="156"/>
                  </a:lnTo>
                  <a:lnTo>
                    <a:pt x="296" y="140"/>
                  </a:lnTo>
                  <a:cubicBezTo>
                    <a:pt x="316" y="92"/>
                    <a:pt x="329" y="46"/>
                    <a:pt x="3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36"/>
            <p:cNvSpPr/>
            <p:nvPr/>
          </p:nvSpPr>
          <p:spPr>
            <a:xfrm>
              <a:off x="3404900" y="2288250"/>
              <a:ext cx="69200" cy="40575"/>
            </a:xfrm>
            <a:custGeom>
              <a:avLst/>
              <a:gdLst/>
              <a:ahLst/>
              <a:cxnLst/>
              <a:rect l="l" t="t" r="r" b="b"/>
              <a:pathLst>
                <a:path w="2768" h="1623" extrusionOk="0">
                  <a:moveTo>
                    <a:pt x="2767" y="0"/>
                  </a:moveTo>
                  <a:lnTo>
                    <a:pt x="2767" y="0"/>
                  </a:lnTo>
                  <a:cubicBezTo>
                    <a:pt x="2734" y="65"/>
                    <a:pt x="2653" y="234"/>
                    <a:pt x="2546" y="391"/>
                  </a:cubicBezTo>
                  <a:cubicBezTo>
                    <a:pt x="2440" y="549"/>
                    <a:pt x="2312" y="693"/>
                    <a:pt x="2250" y="759"/>
                  </a:cubicBezTo>
                  <a:cubicBezTo>
                    <a:pt x="2250" y="759"/>
                    <a:pt x="2178" y="844"/>
                    <a:pt x="2096" y="919"/>
                  </a:cubicBezTo>
                  <a:cubicBezTo>
                    <a:pt x="2016" y="996"/>
                    <a:pt x="1927" y="1063"/>
                    <a:pt x="1927" y="1063"/>
                  </a:cubicBezTo>
                  <a:cubicBezTo>
                    <a:pt x="1771" y="1184"/>
                    <a:pt x="1593" y="1290"/>
                    <a:pt x="1403" y="1369"/>
                  </a:cubicBezTo>
                  <a:cubicBezTo>
                    <a:pt x="1118" y="1486"/>
                    <a:pt x="845" y="1561"/>
                    <a:pt x="541" y="1575"/>
                  </a:cubicBezTo>
                  <a:cubicBezTo>
                    <a:pt x="507" y="1576"/>
                    <a:pt x="477" y="1576"/>
                    <a:pt x="449" y="1576"/>
                  </a:cubicBezTo>
                  <a:cubicBezTo>
                    <a:pt x="337" y="1576"/>
                    <a:pt x="270" y="1569"/>
                    <a:pt x="214" y="1568"/>
                  </a:cubicBezTo>
                  <a:cubicBezTo>
                    <a:pt x="160" y="1566"/>
                    <a:pt x="106" y="1563"/>
                    <a:pt x="0" y="1559"/>
                  </a:cubicBezTo>
                  <a:lnTo>
                    <a:pt x="0" y="1559"/>
                  </a:lnTo>
                  <a:cubicBezTo>
                    <a:pt x="170" y="1600"/>
                    <a:pt x="357" y="1623"/>
                    <a:pt x="549" y="1623"/>
                  </a:cubicBezTo>
                  <a:cubicBezTo>
                    <a:pt x="707" y="1623"/>
                    <a:pt x="868" y="1607"/>
                    <a:pt x="1027" y="1574"/>
                  </a:cubicBezTo>
                  <a:cubicBezTo>
                    <a:pt x="1383" y="1502"/>
                    <a:pt x="1728" y="1340"/>
                    <a:pt x="2001" y="1122"/>
                  </a:cubicBezTo>
                  <a:cubicBezTo>
                    <a:pt x="2001" y="1122"/>
                    <a:pt x="2105" y="1042"/>
                    <a:pt x="2198" y="948"/>
                  </a:cubicBezTo>
                  <a:cubicBezTo>
                    <a:pt x="2293" y="855"/>
                    <a:pt x="2376" y="753"/>
                    <a:pt x="2376" y="753"/>
                  </a:cubicBezTo>
                  <a:lnTo>
                    <a:pt x="2437" y="676"/>
                  </a:lnTo>
                  <a:lnTo>
                    <a:pt x="2437" y="675"/>
                  </a:lnTo>
                  <a:cubicBezTo>
                    <a:pt x="2595" y="457"/>
                    <a:pt x="2699" y="229"/>
                    <a:pt x="2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36"/>
            <p:cNvSpPr/>
            <p:nvPr/>
          </p:nvSpPr>
          <p:spPr>
            <a:xfrm>
              <a:off x="3144675" y="2239725"/>
              <a:ext cx="21750" cy="50075"/>
            </a:xfrm>
            <a:custGeom>
              <a:avLst/>
              <a:gdLst/>
              <a:ahLst/>
              <a:cxnLst/>
              <a:rect l="l" t="t" r="r" b="b"/>
              <a:pathLst>
                <a:path w="870" h="2003" extrusionOk="0">
                  <a:moveTo>
                    <a:pt x="0" y="0"/>
                  </a:moveTo>
                  <a:lnTo>
                    <a:pt x="0" y="0"/>
                  </a:lnTo>
                  <a:cubicBezTo>
                    <a:pt x="159" y="137"/>
                    <a:pt x="311" y="311"/>
                    <a:pt x="434" y="506"/>
                  </a:cubicBezTo>
                  <a:cubicBezTo>
                    <a:pt x="558" y="701"/>
                    <a:pt x="648" y="920"/>
                    <a:pt x="710" y="1131"/>
                  </a:cubicBezTo>
                  <a:cubicBezTo>
                    <a:pt x="710" y="1131"/>
                    <a:pt x="715" y="1151"/>
                    <a:pt x="724" y="1181"/>
                  </a:cubicBezTo>
                  <a:cubicBezTo>
                    <a:pt x="730" y="1211"/>
                    <a:pt x="740" y="1253"/>
                    <a:pt x="749" y="1293"/>
                  </a:cubicBezTo>
                  <a:cubicBezTo>
                    <a:pt x="764" y="1375"/>
                    <a:pt x="776" y="1458"/>
                    <a:pt x="776" y="1458"/>
                  </a:cubicBezTo>
                  <a:lnTo>
                    <a:pt x="781" y="1520"/>
                  </a:lnTo>
                  <a:cubicBezTo>
                    <a:pt x="802" y="1689"/>
                    <a:pt x="806" y="1847"/>
                    <a:pt x="797" y="2003"/>
                  </a:cubicBezTo>
                  <a:cubicBezTo>
                    <a:pt x="813" y="1958"/>
                    <a:pt x="844" y="1839"/>
                    <a:pt x="858" y="1711"/>
                  </a:cubicBezTo>
                  <a:cubicBezTo>
                    <a:pt x="870" y="1583"/>
                    <a:pt x="868" y="1450"/>
                    <a:pt x="857" y="1390"/>
                  </a:cubicBezTo>
                  <a:cubicBezTo>
                    <a:pt x="857" y="1390"/>
                    <a:pt x="855" y="1370"/>
                    <a:pt x="850" y="1342"/>
                  </a:cubicBezTo>
                  <a:cubicBezTo>
                    <a:pt x="846" y="1314"/>
                    <a:pt x="840" y="1276"/>
                    <a:pt x="830" y="1240"/>
                  </a:cubicBezTo>
                  <a:cubicBezTo>
                    <a:pt x="816" y="1165"/>
                    <a:pt x="793" y="1093"/>
                    <a:pt x="793" y="1093"/>
                  </a:cubicBezTo>
                  <a:cubicBezTo>
                    <a:pt x="757" y="962"/>
                    <a:pt x="704" y="831"/>
                    <a:pt x="643" y="704"/>
                  </a:cubicBezTo>
                  <a:cubicBezTo>
                    <a:pt x="548" y="515"/>
                    <a:pt x="424" y="368"/>
                    <a:pt x="285" y="220"/>
                  </a:cubicBezTo>
                  <a:cubicBezTo>
                    <a:pt x="125" y="59"/>
                    <a:pt x="111" y="6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36"/>
            <p:cNvSpPr/>
            <p:nvPr/>
          </p:nvSpPr>
          <p:spPr>
            <a:xfrm>
              <a:off x="3161225" y="2245825"/>
              <a:ext cx="16600" cy="34550"/>
            </a:xfrm>
            <a:custGeom>
              <a:avLst/>
              <a:gdLst/>
              <a:ahLst/>
              <a:cxnLst/>
              <a:rect l="l" t="t" r="r" b="b"/>
              <a:pathLst>
                <a:path w="664" h="1382" extrusionOk="0">
                  <a:moveTo>
                    <a:pt x="0" y="1"/>
                  </a:moveTo>
                  <a:cubicBezTo>
                    <a:pt x="191" y="218"/>
                    <a:pt x="369" y="514"/>
                    <a:pt x="478" y="799"/>
                  </a:cubicBezTo>
                  <a:cubicBezTo>
                    <a:pt x="478" y="799"/>
                    <a:pt x="500" y="852"/>
                    <a:pt x="518" y="907"/>
                  </a:cubicBezTo>
                  <a:cubicBezTo>
                    <a:pt x="536" y="961"/>
                    <a:pt x="552" y="1016"/>
                    <a:pt x="552" y="1016"/>
                  </a:cubicBezTo>
                  <a:lnTo>
                    <a:pt x="563" y="1058"/>
                  </a:lnTo>
                  <a:cubicBezTo>
                    <a:pt x="598" y="1171"/>
                    <a:pt x="627" y="1276"/>
                    <a:pt x="651" y="1382"/>
                  </a:cubicBezTo>
                  <a:cubicBezTo>
                    <a:pt x="658" y="1348"/>
                    <a:pt x="663" y="1263"/>
                    <a:pt x="659" y="1174"/>
                  </a:cubicBezTo>
                  <a:cubicBezTo>
                    <a:pt x="654" y="1085"/>
                    <a:pt x="641" y="995"/>
                    <a:pt x="628" y="954"/>
                  </a:cubicBezTo>
                  <a:cubicBezTo>
                    <a:pt x="628" y="954"/>
                    <a:pt x="614" y="904"/>
                    <a:pt x="596" y="854"/>
                  </a:cubicBezTo>
                  <a:cubicBezTo>
                    <a:pt x="580" y="804"/>
                    <a:pt x="559" y="757"/>
                    <a:pt x="559" y="757"/>
                  </a:cubicBezTo>
                  <a:cubicBezTo>
                    <a:pt x="526" y="669"/>
                    <a:pt x="484" y="581"/>
                    <a:pt x="438" y="496"/>
                  </a:cubicBezTo>
                  <a:cubicBezTo>
                    <a:pt x="368" y="368"/>
                    <a:pt x="280" y="269"/>
                    <a:pt x="188" y="163"/>
                  </a:cubicBezTo>
                  <a:cubicBezTo>
                    <a:pt x="85" y="45"/>
                    <a:pt x="77" y="4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36"/>
            <p:cNvSpPr/>
            <p:nvPr/>
          </p:nvSpPr>
          <p:spPr>
            <a:xfrm>
              <a:off x="3163325" y="2221000"/>
              <a:ext cx="31200" cy="20300"/>
            </a:xfrm>
            <a:custGeom>
              <a:avLst/>
              <a:gdLst/>
              <a:ahLst/>
              <a:cxnLst/>
              <a:rect l="l" t="t" r="r" b="b"/>
              <a:pathLst>
                <a:path w="1248" h="812" extrusionOk="0">
                  <a:moveTo>
                    <a:pt x="1" y="0"/>
                  </a:moveTo>
                  <a:lnTo>
                    <a:pt x="1" y="0"/>
                  </a:lnTo>
                  <a:cubicBezTo>
                    <a:pt x="109" y="266"/>
                    <a:pt x="360" y="542"/>
                    <a:pt x="645" y="679"/>
                  </a:cubicBezTo>
                  <a:cubicBezTo>
                    <a:pt x="645" y="679"/>
                    <a:pt x="699" y="705"/>
                    <a:pt x="754" y="729"/>
                  </a:cubicBezTo>
                  <a:cubicBezTo>
                    <a:pt x="809" y="749"/>
                    <a:pt x="866" y="769"/>
                    <a:pt x="866" y="769"/>
                  </a:cubicBezTo>
                  <a:lnTo>
                    <a:pt x="909" y="782"/>
                  </a:lnTo>
                  <a:cubicBezTo>
                    <a:pt x="998" y="803"/>
                    <a:pt x="1084" y="811"/>
                    <a:pt x="1167" y="811"/>
                  </a:cubicBezTo>
                  <a:cubicBezTo>
                    <a:pt x="1194" y="811"/>
                    <a:pt x="1221" y="810"/>
                    <a:pt x="1247" y="809"/>
                  </a:cubicBezTo>
                  <a:cubicBezTo>
                    <a:pt x="1216" y="796"/>
                    <a:pt x="1134" y="775"/>
                    <a:pt x="1054" y="747"/>
                  </a:cubicBezTo>
                  <a:cubicBezTo>
                    <a:pt x="974" y="718"/>
                    <a:pt x="896" y="685"/>
                    <a:pt x="858" y="670"/>
                  </a:cubicBezTo>
                  <a:cubicBezTo>
                    <a:pt x="858" y="670"/>
                    <a:pt x="812" y="655"/>
                    <a:pt x="767" y="635"/>
                  </a:cubicBezTo>
                  <a:cubicBezTo>
                    <a:pt x="722" y="616"/>
                    <a:pt x="677" y="594"/>
                    <a:pt x="677" y="594"/>
                  </a:cubicBezTo>
                  <a:cubicBezTo>
                    <a:pt x="600" y="555"/>
                    <a:pt x="523" y="505"/>
                    <a:pt x="450" y="450"/>
                  </a:cubicBezTo>
                  <a:cubicBezTo>
                    <a:pt x="343" y="367"/>
                    <a:pt x="243" y="291"/>
                    <a:pt x="157" y="186"/>
                  </a:cubicBezTo>
                  <a:cubicBezTo>
                    <a:pt x="64" y="67"/>
                    <a:pt x="65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36"/>
            <p:cNvSpPr/>
            <p:nvPr/>
          </p:nvSpPr>
          <p:spPr>
            <a:xfrm>
              <a:off x="3104425" y="1952500"/>
              <a:ext cx="55925" cy="41625"/>
            </a:xfrm>
            <a:custGeom>
              <a:avLst/>
              <a:gdLst/>
              <a:ahLst/>
              <a:cxnLst/>
              <a:rect l="l" t="t" r="r" b="b"/>
              <a:pathLst>
                <a:path w="2237" h="1665" extrusionOk="0">
                  <a:moveTo>
                    <a:pt x="2237" y="1"/>
                  </a:moveTo>
                  <a:lnTo>
                    <a:pt x="2237" y="1"/>
                  </a:lnTo>
                  <a:cubicBezTo>
                    <a:pt x="2131" y="55"/>
                    <a:pt x="1720" y="314"/>
                    <a:pt x="1601" y="404"/>
                  </a:cubicBezTo>
                  <a:cubicBezTo>
                    <a:pt x="1600" y="404"/>
                    <a:pt x="1308" y="623"/>
                    <a:pt x="1308" y="623"/>
                  </a:cubicBezTo>
                  <a:cubicBezTo>
                    <a:pt x="1177" y="721"/>
                    <a:pt x="1042" y="821"/>
                    <a:pt x="905" y="923"/>
                  </a:cubicBezTo>
                  <a:cubicBezTo>
                    <a:pt x="701" y="1075"/>
                    <a:pt x="529" y="1226"/>
                    <a:pt x="332" y="1377"/>
                  </a:cubicBezTo>
                  <a:cubicBezTo>
                    <a:pt x="114" y="1546"/>
                    <a:pt x="106" y="1553"/>
                    <a:pt x="0" y="1665"/>
                  </a:cubicBezTo>
                  <a:cubicBezTo>
                    <a:pt x="425" y="1376"/>
                    <a:pt x="934" y="1018"/>
                    <a:pt x="1376" y="686"/>
                  </a:cubicBezTo>
                  <a:cubicBezTo>
                    <a:pt x="1376" y="685"/>
                    <a:pt x="1711" y="434"/>
                    <a:pt x="1711" y="434"/>
                  </a:cubicBezTo>
                  <a:lnTo>
                    <a:pt x="1774" y="388"/>
                  </a:lnTo>
                  <a:cubicBezTo>
                    <a:pt x="1941" y="255"/>
                    <a:pt x="2092" y="127"/>
                    <a:pt x="2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36"/>
            <p:cNvSpPr/>
            <p:nvPr/>
          </p:nvSpPr>
          <p:spPr>
            <a:xfrm>
              <a:off x="2934625" y="2028225"/>
              <a:ext cx="47075" cy="51525"/>
            </a:xfrm>
            <a:custGeom>
              <a:avLst/>
              <a:gdLst/>
              <a:ahLst/>
              <a:cxnLst/>
              <a:rect l="l" t="t" r="r" b="b"/>
              <a:pathLst>
                <a:path w="1883" h="2061" extrusionOk="0">
                  <a:moveTo>
                    <a:pt x="1882" y="0"/>
                  </a:moveTo>
                  <a:lnTo>
                    <a:pt x="1882" y="0"/>
                  </a:lnTo>
                  <a:cubicBezTo>
                    <a:pt x="1777" y="58"/>
                    <a:pt x="1386" y="353"/>
                    <a:pt x="1280" y="461"/>
                  </a:cubicBezTo>
                  <a:cubicBezTo>
                    <a:pt x="1280" y="461"/>
                    <a:pt x="1214" y="526"/>
                    <a:pt x="1148" y="591"/>
                  </a:cubicBezTo>
                  <a:cubicBezTo>
                    <a:pt x="1084" y="657"/>
                    <a:pt x="1019" y="723"/>
                    <a:pt x="1019" y="723"/>
                  </a:cubicBezTo>
                  <a:cubicBezTo>
                    <a:pt x="905" y="842"/>
                    <a:pt x="790" y="967"/>
                    <a:pt x="677" y="1097"/>
                  </a:cubicBezTo>
                  <a:cubicBezTo>
                    <a:pt x="509" y="1290"/>
                    <a:pt x="378" y="1481"/>
                    <a:pt x="232" y="1683"/>
                  </a:cubicBezTo>
                  <a:cubicBezTo>
                    <a:pt x="70" y="1910"/>
                    <a:pt x="68" y="1921"/>
                    <a:pt x="1" y="2060"/>
                  </a:cubicBezTo>
                  <a:cubicBezTo>
                    <a:pt x="309" y="1646"/>
                    <a:pt x="712" y="1170"/>
                    <a:pt x="1097" y="773"/>
                  </a:cubicBezTo>
                  <a:cubicBezTo>
                    <a:pt x="1097" y="773"/>
                    <a:pt x="1171" y="699"/>
                    <a:pt x="1244" y="624"/>
                  </a:cubicBezTo>
                  <a:lnTo>
                    <a:pt x="1393" y="477"/>
                  </a:lnTo>
                  <a:lnTo>
                    <a:pt x="1451" y="424"/>
                  </a:lnTo>
                  <a:cubicBezTo>
                    <a:pt x="1591" y="286"/>
                    <a:pt x="1734" y="146"/>
                    <a:pt x="18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36"/>
            <p:cNvSpPr/>
            <p:nvPr/>
          </p:nvSpPr>
          <p:spPr>
            <a:xfrm>
              <a:off x="2921500" y="2222075"/>
              <a:ext cx="47325" cy="112750"/>
            </a:xfrm>
            <a:custGeom>
              <a:avLst/>
              <a:gdLst/>
              <a:ahLst/>
              <a:cxnLst/>
              <a:rect l="l" t="t" r="r" b="b"/>
              <a:pathLst>
                <a:path w="1893" h="4510" extrusionOk="0">
                  <a:moveTo>
                    <a:pt x="0" y="0"/>
                  </a:moveTo>
                  <a:cubicBezTo>
                    <a:pt x="10" y="460"/>
                    <a:pt x="74" y="968"/>
                    <a:pt x="198" y="1472"/>
                  </a:cubicBezTo>
                  <a:cubicBezTo>
                    <a:pt x="320" y="1977"/>
                    <a:pt x="514" y="2472"/>
                    <a:pt x="740" y="2916"/>
                  </a:cubicBezTo>
                  <a:cubicBezTo>
                    <a:pt x="740" y="2916"/>
                    <a:pt x="761" y="2958"/>
                    <a:pt x="793" y="3020"/>
                  </a:cubicBezTo>
                  <a:cubicBezTo>
                    <a:pt x="827" y="3082"/>
                    <a:pt x="873" y="3164"/>
                    <a:pt x="919" y="3246"/>
                  </a:cubicBezTo>
                  <a:cubicBezTo>
                    <a:pt x="966" y="3329"/>
                    <a:pt x="1017" y="3408"/>
                    <a:pt x="1053" y="3468"/>
                  </a:cubicBezTo>
                  <a:cubicBezTo>
                    <a:pt x="1090" y="3529"/>
                    <a:pt x="1116" y="3568"/>
                    <a:pt x="1116" y="3568"/>
                  </a:cubicBezTo>
                  <a:lnTo>
                    <a:pt x="1195" y="3684"/>
                  </a:lnTo>
                  <a:cubicBezTo>
                    <a:pt x="1417" y="3999"/>
                    <a:pt x="1649" y="4267"/>
                    <a:pt x="1893" y="4509"/>
                  </a:cubicBezTo>
                  <a:cubicBezTo>
                    <a:pt x="1829" y="4425"/>
                    <a:pt x="1660" y="4216"/>
                    <a:pt x="1501" y="3991"/>
                  </a:cubicBezTo>
                  <a:cubicBezTo>
                    <a:pt x="1343" y="3764"/>
                    <a:pt x="1194" y="3526"/>
                    <a:pt x="1126" y="3412"/>
                  </a:cubicBezTo>
                  <a:cubicBezTo>
                    <a:pt x="1126" y="3412"/>
                    <a:pt x="1104" y="3377"/>
                    <a:pt x="1073" y="3325"/>
                  </a:cubicBezTo>
                  <a:cubicBezTo>
                    <a:pt x="1039" y="3275"/>
                    <a:pt x="998" y="3204"/>
                    <a:pt x="959" y="3133"/>
                  </a:cubicBezTo>
                  <a:cubicBezTo>
                    <a:pt x="920" y="3061"/>
                    <a:pt x="879" y="2991"/>
                    <a:pt x="852" y="2937"/>
                  </a:cubicBezTo>
                  <a:cubicBezTo>
                    <a:pt x="825" y="2883"/>
                    <a:pt x="807" y="2846"/>
                    <a:pt x="807" y="2846"/>
                  </a:cubicBezTo>
                  <a:cubicBezTo>
                    <a:pt x="674" y="2589"/>
                    <a:pt x="558" y="2311"/>
                    <a:pt x="455" y="2027"/>
                  </a:cubicBezTo>
                  <a:cubicBezTo>
                    <a:pt x="305" y="1602"/>
                    <a:pt x="187" y="1211"/>
                    <a:pt x="113" y="776"/>
                  </a:cubicBezTo>
                  <a:cubicBezTo>
                    <a:pt x="36" y="289"/>
                    <a:pt x="46" y="27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36"/>
            <p:cNvSpPr/>
            <p:nvPr/>
          </p:nvSpPr>
          <p:spPr>
            <a:xfrm>
              <a:off x="2938875" y="2305275"/>
              <a:ext cx="46100" cy="53975"/>
            </a:xfrm>
            <a:custGeom>
              <a:avLst/>
              <a:gdLst/>
              <a:ahLst/>
              <a:cxnLst/>
              <a:rect l="l" t="t" r="r" b="b"/>
              <a:pathLst>
                <a:path w="1844" h="2159" extrusionOk="0">
                  <a:moveTo>
                    <a:pt x="1" y="1"/>
                  </a:moveTo>
                  <a:lnTo>
                    <a:pt x="1" y="1"/>
                  </a:lnTo>
                  <a:cubicBezTo>
                    <a:pt x="205" y="487"/>
                    <a:pt x="557" y="1039"/>
                    <a:pt x="959" y="1448"/>
                  </a:cubicBezTo>
                  <a:cubicBezTo>
                    <a:pt x="959" y="1448"/>
                    <a:pt x="1033" y="1527"/>
                    <a:pt x="1111" y="1603"/>
                  </a:cubicBezTo>
                  <a:cubicBezTo>
                    <a:pt x="1190" y="1677"/>
                    <a:pt x="1270" y="1750"/>
                    <a:pt x="1270" y="1750"/>
                  </a:cubicBezTo>
                  <a:lnTo>
                    <a:pt x="1332" y="1803"/>
                  </a:lnTo>
                  <a:cubicBezTo>
                    <a:pt x="1504" y="1944"/>
                    <a:pt x="1672" y="2057"/>
                    <a:pt x="1843" y="2159"/>
                  </a:cubicBezTo>
                  <a:cubicBezTo>
                    <a:pt x="1799" y="2116"/>
                    <a:pt x="1681" y="2015"/>
                    <a:pt x="1565" y="1908"/>
                  </a:cubicBezTo>
                  <a:cubicBezTo>
                    <a:pt x="1440" y="1788"/>
                    <a:pt x="1326" y="1680"/>
                    <a:pt x="1278" y="1634"/>
                  </a:cubicBezTo>
                  <a:cubicBezTo>
                    <a:pt x="1278" y="1634"/>
                    <a:pt x="1208" y="1572"/>
                    <a:pt x="1142" y="1506"/>
                  </a:cubicBezTo>
                  <a:cubicBezTo>
                    <a:pt x="1075" y="1441"/>
                    <a:pt x="1012" y="1373"/>
                    <a:pt x="1012" y="1373"/>
                  </a:cubicBezTo>
                  <a:cubicBezTo>
                    <a:pt x="896" y="1254"/>
                    <a:pt x="784" y="1122"/>
                    <a:pt x="677" y="986"/>
                  </a:cubicBezTo>
                  <a:cubicBezTo>
                    <a:pt x="517" y="782"/>
                    <a:pt x="372" y="599"/>
                    <a:pt x="239" y="382"/>
                  </a:cubicBezTo>
                  <a:cubicBezTo>
                    <a:pt x="95" y="139"/>
                    <a:pt x="94" y="1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36"/>
            <p:cNvSpPr/>
            <p:nvPr/>
          </p:nvSpPr>
          <p:spPr>
            <a:xfrm>
              <a:off x="3279375" y="1973650"/>
              <a:ext cx="63375" cy="37325"/>
            </a:xfrm>
            <a:custGeom>
              <a:avLst/>
              <a:gdLst/>
              <a:ahLst/>
              <a:cxnLst/>
              <a:rect l="l" t="t" r="r" b="b"/>
              <a:pathLst>
                <a:path w="2535" h="1493" extrusionOk="0">
                  <a:moveTo>
                    <a:pt x="1" y="0"/>
                  </a:moveTo>
                  <a:lnTo>
                    <a:pt x="1" y="0"/>
                  </a:lnTo>
                  <a:cubicBezTo>
                    <a:pt x="494" y="229"/>
                    <a:pt x="1071" y="544"/>
                    <a:pt x="1565" y="853"/>
                  </a:cubicBezTo>
                  <a:cubicBezTo>
                    <a:pt x="1565" y="853"/>
                    <a:pt x="1658" y="913"/>
                    <a:pt x="1751" y="972"/>
                  </a:cubicBezTo>
                  <a:cubicBezTo>
                    <a:pt x="1843" y="1033"/>
                    <a:pt x="1935" y="1093"/>
                    <a:pt x="1935" y="1093"/>
                  </a:cubicBezTo>
                  <a:lnTo>
                    <a:pt x="2003" y="1141"/>
                  </a:lnTo>
                  <a:cubicBezTo>
                    <a:pt x="2177" y="1257"/>
                    <a:pt x="2352" y="1372"/>
                    <a:pt x="2534" y="1492"/>
                  </a:cubicBezTo>
                  <a:cubicBezTo>
                    <a:pt x="2452" y="1398"/>
                    <a:pt x="2059" y="1063"/>
                    <a:pt x="1924" y="978"/>
                  </a:cubicBezTo>
                  <a:cubicBezTo>
                    <a:pt x="1924" y="978"/>
                    <a:pt x="1843" y="924"/>
                    <a:pt x="1762" y="871"/>
                  </a:cubicBezTo>
                  <a:cubicBezTo>
                    <a:pt x="1680" y="819"/>
                    <a:pt x="1598" y="767"/>
                    <a:pt x="1598" y="767"/>
                  </a:cubicBezTo>
                  <a:cubicBezTo>
                    <a:pt x="1451" y="675"/>
                    <a:pt x="1295" y="584"/>
                    <a:pt x="1138" y="495"/>
                  </a:cubicBezTo>
                  <a:cubicBezTo>
                    <a:pt x="901" y="363"/>
                    <a:pt x="678" y="268"/>
                    <a:pt x="439" y="160"/>
                  </a:cubicBezTo>
                  <a:cubicBezTo>
                    <a:pt x="170" y="41"/>
                    <a:pt x="159" y="4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36"/>
            <p:cNvSpPr/>
            <p:nvPr/>
          </p:nvSpPr>
          <p:spPr>
            <a:xfrm>
              <a:off x="3337325" y="1990050"/>
              <a:ext cx="151875" cy="104050"/>
            </a:xfrm>
            <a:custGeom>
              <a:avLst/>
              <a:gdLst/>
              <a:ahLst/>
              <a:cxnLst/>
              <a:rect l="l" t="t" r="r" b="b"/>
              <a:pathLst>
                <a:path w="6075" h="4162" extrusionOk="0">
                  <a:moveTo>
                    <a:pt x="1" y="0"/>
                  </a:moveTo>
                  <a:lnTo>
                    <a:pt x="1" y="0"/>
                  </a:lnTo>
                  <a:cubicBezTo>
                    <a:pt x="632" y="280"/>
                    <a:pt x="1237" y="758"/>
                    <a:pt x="1788" y="1300"/>
                  </a:cubicBezTo>
                  <a:cubicBezTo>
                    <a:pt x="2345" y="1838"/>
                    <a:pt x="2865" y="2436"/>
                    <a:pt x="3432" y="2924"/>
                  </a:cubicBezTo>
                  <a:cubicBezTo>
                    <a:pt x="3432" y="2924"/>
                    <a:pt x="3644" y="3112"/>
                    <a:pt x="3872" y="3281"/>
                  </a:cubicBezTo>
                  <a:cubicBezTo>
                    <a:pt x="4097" y="3452"/>
                    <a:pt x="4338" y="3601"/>
                    <a:pt x="4338" y="3601"/>
                  </a:cubicBezTo>
                  <a:lnTo>
                    <a:pt x="4522" y="3709"/>
                  </a:lnTo>
                  <a:cubicBezTo>
                    <a:pt x="5030" y="3987"/>
                    <a:pt x="5557" y="4142"/>
                    <a:pt x="6075" y="4161"/>
                  </a:cubicBezTo>
                  <a:cubicBezTo>
                    <a:pt x="5918" y="4141"/>
                    <a:pt x="5515" y="4082"/>
                    <a:pt x="5134" y="3919"/>
                  </a:cubicBezTo>
                  <a:cubicBezTo>
                    <a:pt x="4750" y="3763"/>
                    <a:pt x="4393" y="3535"/>
                    <a:pt x="4229" y="3423"/>
                  </a:cubicBezTo>
                  <a:cubicBezTo>
                    <a:pt x="4229" y="3423"/>
                    <a:pt x="4025" y="3289"/>
                    <a:pt x="3833" y="3136"/>
                  </a:cubicBezTo>
                  <a:cubicBezTo>
                    <a:pt x="3640" y="2987"/>
                    <a:pt x="3457" y="2825"/>
                    <a:pt x="3457" y="2825"/>
                  </a:cubicBezTo>
                  <a:cubicBezTo>
                    <a:pt x="3128" y="2537"/>
                    <a:pt x="2811" y="2213"/>
                    <a:pt x="2491" y="1886"/>
                  </a:cubicBezTo>
                  <a:cubicBezTo>
                    <a:pt x="2013" y="1400"/>
                    <a:pt x="1568" y="970"/>
                    <a:pt x="1031" y="570"/>
                  </a:cubicBezTo>
                  <a:cubicBezTo>
                    <a:pt x="732" y="349"/>
                    <a:pt x="559" y="259"/>
                    <a:pt x="428" y="184"/>
                  </a:cubicBezTo>
                  <a:cubicBezTo>
                    <a:pt x="293" y="116"/>
                    <a:pt x="192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36"/>
            <p:cNvSpPr/>
            <p:nvPr/>
          </p:nvSpPr>
          <p:spPr>
            <a:xfrm>
              <a:off x="3417975" y="2039150"/>
              <a:ext cx="59425" cy="38050"/>
            </a:xfrm>
            <a:custGeom>
              <a:avLst/>
              <a:gdLst/>
              <a:ahLst/>
              <a:cxnLst/>
              <a:rect l="l" t="t" r="r" b="b"/>
              <a:pathLst>
                <a:path w="2377" h="1522" extrusionOk="0">
                  <a:moveTo>
                    <a:pt x="0" y="0"/>
                  </a:moveTo>
                  <a:cubicBezTo>
                    <a:pt x="458" y="250"/>
                    <a:pt x="995" y="576"/>
                    <a:pt x="1459" y="889"/>
                  </a:cubicBezTo>
                  <a:lnTo>
                    <a:pt x="1634" y="1008"/>
                  </a:lnTo>
                  <a:cubicBezTo>
                    <a:pt x="1721" y="1068"/>
                    <a:pt x="1807" y="1130"/>
                    <a:pt x="1807" y="1130"/>
                  </a:cubicBezTo>
                  <a:lnTo>
                    <a:pt x="1872" y="1177"/>
                  </a:lnTo>
                  <a:cubicBezTo>
                    <a:pt x="2037" y="1289"/>
                    <a:pt x="2203" y="1404"/>
                    <a:pt x="2376" y="1521"/>
                  </a:cubicBezTo>
                  <a:cubicBezTo>
                    <a:pt x="2298" y="1430"/>
                    <a:pt x="1930" y="1101"/>
                    <a:pt x="1803" y="1014"/>
                  </a:cubicBezTo>
                  <a:cubicBezTo>
                    <a:pt x="1803" y="1014"/>
                    <a:pt x="1726" y="961"/>
                    <a:pt x="1649" y="908"/>
                  </a:cubicBezTo>
                  <a:cubicBezTo>
                    <a:pt x="1573" y="855"/>
                    <a:pt x="1496" y="804"/>
                    <a:pt x="1496" y="804"/>
                  </a:cubicBezTo>
                  <a:cubicBezTo>
                    <a:pt x="1358" y="711"/>
                    <a:pt x="1213" y="619"/>
                    <a:pt x="1066" y="528"/>
                  </a:cubicBezTo>
                  <a:cubicBezTo>
                    <a:pt x="845" y="392"/>
                    <a:pt x="634" y="291"/>
                    <a:pt x="410" y="176"/>
                  </a:cubicBezTo>
                  <a:cubicBezTo>
                    <a:pt x="159" y="49"/>
                    <a:pt x="149" y="4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36"/>
            <p:cNvSpPr/>
            <p:nvPr/>
          </p:nvSpPr>
          <p:spPr>
            <a:xfrm>
              <a:off x="3529400" y="2161775"/>
              <a:ext cx="46850" cy="24700"/>
            </a:xfrm>
            <a:custGeom>
              <a:avLst/>
              <a:gdLst/>
              <a:ahLst/>
              <a:cxnLst/>
              <a:rect l="l" t="t" r="r" b="b"/>
              <a:pathLst>
                <a:path w="1874" h="988" extrusionOk="0">
                  <a:moveTo>
                    <a:pt x="1" y="1"/>
                  </a:moveTo>
                  <a:lnTo>
                    <a:pt x="1" y="1"/>
                  </a:lnTo>
                  <a:cubicBezTo>
                    <a:pt x="245" y="316"/>
                    <a:pt x="638" y="627"/>
                    <a:pt x="1040" y="794"/>
                  </a:cubicBezTo>
                  <a:cubicBezTo>
                    <a:pt x="1040" y="794"/>
                    <a:pt x="1115" y="825"/>
                    <a:pt x="1192" y="854"/>
                  </a:cubicBezTo>
                  <a:cubicBezTo>
                    <a:pt x="1270" y="881"/>
                    <a:pt x="1348" y="906"/>
                    <a:pt x="1348" y="906"/>
                  </a:cubicBezTo>
                  <a:lnTo>
                    <a:pt x="1407" y="923"/>
                  </a:lnTo>
                  <a:cubicBezTo>
                    <a:pt x="1570" y="963"/>
                    <a:pt x="1724" y="982"/>
                    <a:pt x="1873" y="987"/>
                  </a:cubicBezTo>
                  <a:cubicBezTo>
                    <a:pt x="1829" y="971"/>
                    <a:pt x="1717" y="941"/>
                    <a:pt x="1603" y="903"/>
                  </a:cubicBezTo>
                  <a:cubicBezTo>
                    <a:pt x="1477" y="857"/>
                    <a:pt x="1367" y="818"/>
                    <a:pt x="1324" y="803"/>
                  </a:cubicBezTo>
                  <a:cubicBezTo>
                    <a:pt x="1324" y="803"/>
                    <a:pt x="1257" y="783"/>
                    <a:pt x="1192" y="757"/>
                  </a:cubicBezTo>
                  <a:cubicBezTo>
                    <a:pt x="1127" y="733"/>
                    <a:pt x="1064" y="705"/>
                    <a:pt x="1064" y="705"/>
                  </a:cubicBezTo>
                  <a:cubicBezTo>
                    <a:pt x="949" y="656"/>
                    <a:pt x="835" y="596"/>
                    <a:pt x="724" y="530"/>
                  </a:cubicBezTo>
                  <a:cubicBezTo>
                    <a:pt x="559" y="429"/>
                    <a:pt x="407" y="341"/>
                    <a:pt x="262" y="217"/>
                  </a:cubicBezTo>
                  <a:cubicBezTo>
                    <a:pt x="102" y="78"/>
                    <a:pt x="100" y="6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36"/>
            <p:cNvSpPr/>
            <p:nvPr/>
          </p:nvSpPr>
          <p:spPr>
            <a:xfrm>
              <a:off x="3513050" y="2170950"/>
              <a:ext cx="43900" cy="88150"/>
            </a:xfrm>
            <a:custGeom>
              <a:avLst/>
              <a:gdLst/>
              <a:ahLst/>
              <a:cxnLst/>
              <a:rect l="l" t="t" r="r" b="b"/>
              <a:pathLst>
                <a:path w="1756" h="352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694"/>
                    <a:pt x="558" y="1512"/>
                    <a:pt x="931" y="2203"/>
                  </a:cubicBezTo>
                  <a:lnTo>
                    <a:pt x="1073" y="2465"/>
                  </a:lnTo>
                  <a:cubicBezTo>
                    <a:pt x="1147" y="2594"/>
                    <a:pt x="1220" y="2722"/>
                    <a:pt x="1220" y="2722"/>
                  </a:cubicBezTo>
                  <a:lnTo>
                    <a:pt x="1276" y="2818"/>
                  </a:lnTo>
                  <a:cubicBezTo>
                    <a:pt x="1436" y="3077"/>
                    <a:pt x="1594" y="3306"/>
                    <a:pt x="1755" y="3526"/>
                  </a:cubicBezTo>
                  <a:cubicBezTo>
                    <a:pt x="1649" y="3329"/>
                    <a:pt x="1337" y="2752"/>
                    <a:pt x="1249" y="2591"/>
                  </a:cubicBezTo>
                  <a:cubicBezTo>
                    <a:pt x="1249" y="2591"/>
                    <a:pt x="1187" y="2478"/>
                    <a:pt x="1123" y="2365"/>
                  </a:cubicBezTo>
                  <a:cubicBezTo>
                    <a:pt x="1062" y="2253"/>
                    <a:pt x="1001" y="2139"/>
                    <a:pt x="1001" y="2139"/>
                  </a:cubicBezTo>
                  <a:cubicBezTo>
                    <a:pt x="891" y="1936"/>
                    <a:pt x="785" y="1722"/>
                    <a:pt x="683" y="1506"/>
                  </a:cubicBezTo>
                  <a:cubicBezTo>
                    <a:pt x="529" y="1181"/>
                    <a:pt x="384" y="893"/>
                    <a:pt x="249" y="569"/>
                  </a:cubicBezTo>
                  <a:cubicBezTo>
                    <a:pt x="101" y="208"/>
                    <a:pt x="99" y="19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36"/>
            <p:cNvSpPr/>
            <p:nvPr/>
          </p:nvSpPr>
          <p:spPr>
            <a:xfrm>
              <a:off x="3234750" y="1975125"/>
              <a:ext cx="24200" cy="34075"/>
            </a:xfrm>
            <a:custGeom>
              <a:avLst/>
              <a:gdLst/>
              <a:ahLst/>
              <a:cxnLst/>
              <a:rect l="l" t="t" r="r" b="b"/>
              <a:pathLst>
                <a:path w="968" h="1363" extrusionOk="0">
                  <a:moveTo>
                    <a:pt x="0" y="1"/>
                  </a:moveTo>
                  <a:lnTo>
                    <a:pt x="0" y="1"/>
                  </a:lnTo>
                  <a:cubicBezTo>
                    <a:pt x="282" y="157"/>
                    <a:pt x="556" y="437"/>
                    <a:pt x="719" y="734"/>
                  </a:cubicBezTo>
                  <a:cubicBezTo>
                    <a:pt x="719" y="734"/>
                    <a:pt x="751" y="789"/>
                    <a:pt x="779" y="846"/>
                  </a:cubicBezTo>
                  <a:cubicBezTo>
                    <a:pt x="805" y="905"/>
                    <a:pt x="830" y="964"/>
                    <a:pt x="830" y="964"/>
                  </a:cubicBezTo>
                  <a:lnTo>
                    <a:pt x="845" y="1009"/>
                  </a:lnTo>
                  <a:cubicBezTo>
                    <a:pt x="895" y="1129"/>
                    <a:pt x="931" y="1245"/>
                    <a:pt x="960" y="1363"/>
                  </a:cubicBezTo>
                  <a:cubicBezTo>
                    <a:pt x="965" y="1326"/>
                    <a:pt x="967" y="1230"/>
                    <a:pt x="955" y="1132"/>
                  </a:cubicBezTo>
                  <a:cubicBezTo>
                    <a:pt x="942" y="1033"/>
                    <a:pt x="917" y="934"/>
                    <a:pt x="897" y="889"/>
                  </a:cubicBezTo>
                  <a:cubicBezTo>
                    <a:pt x="897" y="889"/>
                    <a:pt x="876" y="834"/>
                    <a:pt x="848" y="782"/>
                  </a:cubicBezTo>
                  <a:cubicBezTo>
                    <a:pt x="823" y="729"/>
                    <a:pt x="793" y="679"/>
                    <a:pt x="793" y="679"/>
                  </a:cubicBezTo>
                  <a:cubicBezTo>
                    <a:pt x="742" y="588"/>
                    <a:pt x="678" y="499"/>
                    <a:pt x="609" y="414"/>
                  </a:cubicBezTo>
                  <a:cubicBezTo>
                    <a:pt x="504" y="288"/>
                    <a:pt x="383" y="202"/>
                    <a:pt x="253" y="114"/>
                  </a:cubicBezTo>
                  <a:cubicBezTo>
                    <a:pt x="105" y="19"/>
                    <a:pt x="94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36"/>
            <p:cNvSpPr/>
            <p:nvPr/>
          </p:nvSpPr>
          <p:spPr>
            <a:xfrm>
              <a:off x="3262125" y="1990300"/>
              <a:ext cx="7600" cy="14200"/>
            </a:xfrm>
            <a:custGeom>
              <a:avLst/>
              <a:gdLst/>
              <a:ahLst/>
              <a:cxnLst/>
              <a:rect l="l" t="t" r="r" b="b"/>
              <a:pathLst>
                <a:path w="304" h="568" extrusionOk="0">
                  <a:moveTo>
                    <a:pt x="1" y="0"/>
                  </a:moveTo>
                  <a:cubicBezTo>
                    <a:pt x="62" y="104"/>
                    <a:pt x="124" y="229"/>
                    <a:pt x="174" y="342"/>
                  </a:cubicBezTo>
                  <a:cubicBezTo>
                    <a:pt x="174" y="342"/>
                    <a:pt x="184" y="363"/>
                    <a:pt x="192" y="384"/>
                  </a:cubicBezTo>
                  <a:cubicBezTo>
                    <a:pt x="201" y="407"/>
                    <a:pt x="209" y="428"/>
                    <a:pt x="209" y="428"/>
                  </a:cubicBezTo>
                  <a:lnTo>
                    <a:pt x="215" y="445"/>
                  </a:lnTo>
                  <a:cubicBezTo>
                    <a:pt x="235" y="488"/>
                    <a:pt x="259" y="528"/>
                    <a:pt x="282" y="568"/>
                  </a:cubicBezTo>
                  <a:cubicBezTo>
                    <a:pt x="297" y="539"/>
                    <a:pt x="304" y="418"/>
                    <a:pt x="289" y="383"/>
                  </a:cubicBezTo>
                  <a:cubicBezTo>
                    <a:pt x="289" y="383"/>
                    <a:pt x="281" y="362"/>
                    <a:pt x="273" y="342"/>
                  </a:cubicBezTo>
                  <a:lnTo>
                    <a:pt x="256" y="302"/>
                  </a:lnTo>
                  <a:cubicBezTo>
                    <a:pt x="240" y="266"/>
                    <a:pt x="221" y="229"/>
                    <a:pt x="202" y="194"/>
                  </a:cubicBezTo>
                  <a:cubicBezTo>
                    <a:pt x="173" y="140"/>
                    <a:pt x="128" y="104"/>
                    <a:pt x="89" y="60"/>
                  </a:cubicBezTo>
                  <a:cubicBezTo>
                    <a:pt x="47" y="11"/>
                    <a:pt x="43" y="1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36"/>
            <p:cNvSpPr/>
            <p:nvPr/>
          </p:nvSpPr>
          <p:spPr>
            <a:xfrm>
              <a:off x="3261175" y="2044025"/>
              <a:ext cx="21525" cy="19925"/>
            </a:xfrm>
            <a:custGeom>
              <a:avLst/>
              <a:gdLst/>
              <a:ahLst/>
              <a:cxnLst/>
              <a:rect l="l" t="t" r="r" b="b"/>
              <a:pathLst>
                <a:path w="861" h="797" extrusionOk="0">
                  <a:moveTo>
                    <a:pt x="859" y="1"/>
                  </a:moveTo>
                  <a:cubicBezTo>
                    <a:pt x="803" y="1"/>
                    <a:pt x="601" y="68"/>
                    <a:pt x="548" y="109"/>
                  </a:cubicBezTo>
                  <a:cubicBezTo>
                    <a:pt x="548" y="109"/>
                    <a:pt x="515" y="132"/>
                    <a:pt x="483" y="157"/>
                  </a:cubicBezTo>
                  <a:cubicBezTo>
                    <a:pt x="451" y="180"/>
                    <a:pt x="419" y="206"/>
                    <a:pt x="419" y="206"/>
                  </a:cubicBezTo>
                  <a:cubicBezTo>
                    <a:pt x="363" y="252"/>
                    <a:pt x="309" y="302"/>
                    <a:pt x="256" y="357"/>
                  </a:cubicBezTo>
                  <a:cubicBezTo>
                    <a:pt x="178" y="438"/>
                    <a:pt x="129" y="526"/>
                    <a:pt x="71" y="618"/>
                  </a:cubicBezTo>
                  <a:cubicBezTo>
                    <a:pt x="10" y="721"/>
                    <a:pt x="11" y="727"/>
                    <a:pt x="1" y="797"/>
                  </a:cubicBezTo>
                  <a:cubicBezTo>
                    <a:pt x="123" y="612"/>
                    <a:pt x="302" y="418"/>
                    <a:pt x="482" y="272"/>
                  </a:cubicBezTo>
                  <a:cubicBezTo>
                    <a:pt x="482" y="272"/>
                    <a:pt x="517" y="245"/>
                    <a:pt x="551" y="218"/>
                  </a:cubicBezTo>
                  <a:cubicBezTo>
                    <a:pt x="588" y="193"/>
                    <a:pt x="624" y="168"/>
                    <a:pt x="624" y="168"/>
                  </a:cubicBezTo>
                  <a:lnTo>
                    <a:pt x="651" y="150"/>
                  </a:lnTo>
                  <a:lnTo>
                    <a:pt x="652" y="150"/>
                  </a:lnTo>
                  <a:cubicBezTo>
                    <a:pt x="723" y="97"/>
                    <a:pt x="791" y="47"/>
                    <a:pt x="861" y="1"/>
                  </a:cubicBezTo>
                  <a:cubicBezTo>
                    <a:pt x="860" y="1"/>
                    <a:pt x="860" y="1"/>
                    <a:pt x="8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36"/>
            <p:cNvSpPr/>
            <p:nvPr/>
          </p:nvSpPr>
          <p:spPr>
            <a:xfrm>
              <a:off x="3295750" y="2048600"/>
              <a:ext cx="10825" cy="14250"/>
            </a:xfrm>
            <a:custGeom>
              <a:avLst/>
              <a:gdLst/>
              <a:ahLst/>
              <a:cxnLst/>
              <a:rect l="l" t="t" r="r" b="b"/>
              <a:pathLst>
                <a:path w="433" h="570" extrusionOk="0">
                  <a:moveTo>
                    <a:pt x="432" y="1"/>
                  </a:moveTo>
                  <a:cubicBezTo>
                    <a:pt x="398" y="12"/>
                    <a:pt x="293" y="89"/>
                    <a:pt x="270" y="119"/>
                  </a:cubicBezTo>
                  <a:lnTo>
                    <a:pt x="215" y="195"/>
                  </a:lnTo>
                  <a:cubicBezTo>
                    <a:pt x="190" y="229"/>
                    <a:pt x="164" y="263"/>
                    <a:pt x="138" y="298"/>
                  </a:cubicBezTo>
                  <a:cubicBezTo>
                    <a:pt x="98" y="350"/>
                    <a:pt x="78" y="407"/>
                    <a:pt x="43" y="460"/>
                  </a:cubicBezTo>
                  <a:cubicBezTo>
                    <a:pt x="4" y="520"/>
                    <a:pt x="4" y="523"/>
                    <a:pt x="1" y="569"/>
                  </a:cubicBezTo>
                  <a:cubicBezTo>
                    <a:pt x="98" y="478"/>
                    <a:pt x="207" y="361"/>
                    <a:pt x="291" y="246"/>
                  </a:cubicBezTo>
                  <a:lnTo>
                    <a:pt x="353" y="160"/>
                  </a:lnTo>
                  <a:lnTo>
                    <a:pt x="365" y="143"/>
                  </a:lnTo>
                  <a:cubicBezTo>
                    <a:pt x="393" y="96"/>
                    <a:pt x="414" y="48"/>
                    <a:pt x="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36"/>
            <p:cNvSpPr/>
            <p:nvPr/>
          </p:nvSpPr>
          <p:spPr>
            <a:xfrm>
              <a:off x="3308800" y="2056850"/>
              <a:ext cx="14425" cy="17950"/>
            </a:xfrm>
            <a:custGeom>
              <a:avLst/>
              <a:gdLst/>
              <a:ahLst/>
              <a:cxnLst/>
              <a:rect l="l" t="t" r="r" b="b"/>
              <a:pathLst>
                <a:path w="577" h="718" extrusionOk="0">
                  <a:moveTo>
                    <a:pt x="576" y="0"/>
                  </a:moveTo>
                  <a:lnTo>
                    <a:pt x="576" y="0"/>
                  </a:lnTo>
                  <a:cubicBezTo>
                    <a:pt x="547" y="34"/>
                    <a:pt x="447" y="161"/>
                    <a:pt x="422" y="201"/>
                  </a:cubicBezTo>
                  <a:cubicBezTo>
                    <a:pt x="422" y="201"/>
                    <a:pt x="408" y="227"/>
                    <a:pt x="392" y="252"/>
                  </a:cubicBezTo>
                  <a:cubicBezTo>
                    <a:pt x="376" y="277"/>
                    <a:pt x="359" y="302"/>
                    <a:pt x="359" y="302"/>
                  </a:cubicBezTo>
                  <a:cubicBezTo>
                    <a:pt x="330" y="345"/>
                    <a:pt x="295" y="387"/>
                    <a:pt x="259" y="429"/>
                  </a:cubicBezTo>
                  <a:cubicBezTo>
                    <a:pt x="204" y="490"/>
                    <a:pt x="162" y="553"/>
                    <a:pt x="101" y="607"/>
                  </a:cubicBezTo>
                  <a:cubicBezTo>
                    <a:pt x="31" y="666"/>
                    <a:pt x="28" y="668"/>
                    <a:pt x="0" y="717"/>
                  </a:cubicBezTo>
                  <a:cubicBezTo>
                    <a:pt x="159" y="647"/>
                    <a:pt x="332" y="509"/>
                    <a:pt x="437" y="349"/>
                  </a:cubicBezTo>
                  <a:cubicBezTo>
                    <a:pt x="437" y="349"/>
                    <a:pt x="457" y="318"/>
                    <a:pt x="476" y="288"/>
                  </a:cubicBezTo>
                  <a:cubicBezTo>
                    <a:pt x="494" y="257"/>
                    <a:pt x="512" y="225"/>
                    <a:pt x="512" y="225"/>
                  </a:cubicBezTo>
                  <a:lnTo>
                    <a:pt x="525" y="201"/>
                  </a:lnTo>
                  <a:cubicBezTo>
                    <a:pt x="553" y="133"/>
                    <a:pt x="568" y="66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36"/>
            <p:cNvSpPr/>
            <p:nvPr/>
          </p:nvSpPr>
          <p:spPr>
            <a:xfrm>
              <a:off x="3340750" y="2078225"/>
              <a:ext cx="21125" cy="26275"/>
            </a:xfrm>
            <a:custGeom>
              <a:avLst/>
              <a:gdLst/>
              <a:ahLst/>
              <a:cxnLst/>
              <a:rect l="l" t="t" r="r" b="b"/>
              <a:pathLst>
                <a:path w="845" h="1051" extrusionOk="0">
                  <a:moveTo>
                    <a:pt x="0" y="1"/>
                  </a:moveTo>
                  <a:lnTo>
                    <a:pt x="0" y="1"/>
                  </a:lnTo>
                  <a:cubicBezTo>
                    <a:pt x="182" y="174"/>
                    <a:pt x="380" y="401"/>
                    <a:pt x="538" y="615"/>
                  </a:cubicBezTo>
                  <a:cubicBezTo>
                    <a:pt x="538" y="615"/>
                    <a:pt x="567" y="656"/>
                    <a:pt x="597" y="697"/>
                  </a:cubicBezTo>
                  <a:cubicBezTo>
                    <a:pt x="625" y="739"/>
                    <a:pt x="653" y="780"/>
                    <a:pt x="653" y="780"/>
                  </a:cubicBezTo>
                  <a:lnTo>
                    <a:pt x="673" y="813"/>
                  </a:lnTo>
                  <a:cubicBezTo>
                    <a:pt x="721" y="880"/>
                    <a:pt x="780" y="961"/>
                    <a:pt x="845" y="1051"/>
                  </a:cubicBezTo>
                  <a:cubicBezTo>
                    <a:pt x="839" y="990"/>
                    <a:pt x="754" y="763"/>
                    <a:pt x="711" y="702"/>
                  </a:cubicBezTo>
                  <a:lnTo>
                    <a:pt x="659" y="628"/>
                  </a:lnTo>
                  <a:cubicBezTo>
                    <a:pt x="632" y="591"/>
                    <a:pt x="606" y="554"/>
                    <a:pt x="606" y="554"/>
                  </a:cubicBezTo>
                  <a:cubicBezTo>
                    <a:pt x="557" y="489"/>
                    <a:pt x="505" y="425"/>
                    <a:pt x="450" y="361"/>
                  </a:cubicBezTo>
                  <a:cubicBezTo>
                    <a:pt x="367" y="265"/>
                    <a:pt x="276" y="196"/>
                    <a:pt x="183" y="116"/>
                  </a:cubicBezTo>
                  <a:cubicBezTo>
                    <a:pt x="79" y="29"/>
                    <a:pt x="73" y="2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36"/>
            <p:cNvSpPr/>
            <p:nvPr/>
          </p:nvSpPr>
          <p:spPr>
            <a:xfrm>
              <a:off x="3336650" y="2121000"/>
              <a:ext cx="5400" cy="22500"/>
            </a:xfrm>
            <a:custGeom>
              <a:avLst/>
              <a:gdLst/>
              <a:ahLst/>
              <a:cxnLst/>
              <a:rect l="l" t="t" r="r" b="b"/>
              <a:pathLst>
                <a:path w="216" h="900" extrusionOk="0">
                  <a:moveTo>
                    <a:pt x="215" y="0"/>
                  </a:moveTo>
                  <a:lnTo>
                    <a:pt x="215" y="0"/>
                  </a:lnTo>
                  <a:cubicBezTo>
                    <a:pt x="177" y="22"/>
                    <a:pt x="77" y="161"/>
                    <a:pt x="65" y="213"/>
                  </a:cubicBezTo>
                  <a:cubicBezTo>
                    <a:pt x="65" y="213"/>
                    <a:pt x="55" y="244"/>
                    <a:pt x="49" y="275"/>
                  </a:cubicBezTo>
                  <a:cubicBezTo>
                    <a:pt x="40" y="305"/>
                    <a:pt x="34" y="337"/>
                    <a:pt x="34" y="337"/>
                  </a:cubicBezTo>
                  <a:cubicBezTo>
                    <a:pt x="21" y="392"/>
                    <a:pt x="14" y="449"/>
                    <a:pt x="8" y="509"/>
                  </a:cubicBezTo>
                  <a:cubicBezTo>
                    <a:pt x="1" y="596"/>
                    <a:pt x="19" y="675"/>
                    <a:pt x="31" y="758"/>
                  </a:cubicBezTo>
                  <a:cubicBezTo>
                    <a:pt x="45" y="851"/>
                    <a:pt x="50" y="856"/>
                    <a:pt x="84" y="900"/>
                  </a:cubicBezTo>
                  <a:cubicBezTo>
                    <a:pt x="70" y="728"/>
                    <a:pt x="86" y="525"/>
                    <a:pt x="124" y="350"/>
                  </a:cubicBezTo>
                  <a:cubicBezTo>
                    <a:pt x="124" y="350"/>
                    <a:pt x="132" y="316"/>
                    <a:pt x="139" y="284"/>
                  </a:cubicBezTo>
                  <a:cubicBezTo>
                    <a:pt x="149" y="251"/>
                    <a:pt x="159" y="219"/>
                    <a:pt x="159" y="219"/>
                  </a:cubicBezTo>
                  <a:lnTo>
                    <a:pt x="166" y="194"/>
                  </a:lnTo>
                  <a:cubicBezTo>
                    <a:pt x="179" y="145"/>
                    <a:pt x="196" y="77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36"/>
            <p:cNvSpPr/>
            <p:nvPr/>
          </p:nvSpPr>
          <p:spPr>
            <a:xfrm>
              <a:off x="3292200" y="2096175"/>
              <a:ext cx="14350" cy="16625"/>
            </a:xfrm>
            <a:custGeom>
              <a:avLst/>
              <a:gdLst/>
              <a:ahLst/>
              <a:cxnLst/>
              <a:rect l="l" t="t" r="r" b="b"/>
              <a:pathLst>
                <a:path w="574" h="665" extrusionOk="0">
                  <a:moveTo>
                    <a:pt x="573" y="1"/>
                  </a:moveTo>
                  <a:cubicBezTo>
                    <a:pt x="534" y="16"/>
                    <a:pt x="406" y="107"/>
                    <a:pt x="375" y="142"/>
                  </a:cubicBezTo>
                  <a:lnTo>
                    <a:pt x="302" y="231"/>
                  </a:lnTo>
                  <a:cubicBezTo>
                    <a:pt x="268" y="270"/>
                    <a:pt x="234" y="310"/>
                    <a:pt x="199" y="351"/>
                  </a:cubicBezTo>
                  <a:cubicBezTo>
                    <a:pt x="146" y="412"/>
                    <a:pt x="113" y="478"/>
                    <a:pt x="65" y="539"/>
                  </a:cubicBezTo>
                  <a:cubicBezTo>
                    <a:pt x="12" y="608"/>
                    <a:pt x="11" y="612"/>
                    <a:pt x="0" y="665"/>
                  </a:cubicBezTo>
                  <a:cubicBezTo>
                    <a:pt x="122" y="556"/>
                    <a:pt x="262" y="419"/>
                    <a:pt x="374" y="286"/>
                  </a:cubicBezTo>
                  <a:lnTo>
                    <a:pt x="459" y="184"/>
                  </a:lnTo>
                  <a:lnTo>
                    <a:pt x="475" y="166"/>
                  </a:lnTo>
                  <a:cubicBezTo>
                    <a:pt x="514" y="110"/>
                    <a:pt x="544" y="56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36"/>
            <p:cNvSpPr/>
            <p:nvPr/>
          </p:nvSpPr>
          <p:spPr>
            <a:xfrm>
              <a:off x="3467175" y="2099250"/>
              <a:ext cx="49300" cy="75400"/>
            </a:xfrm>
            <a:custGeom>
              <a:avLst/>
              <a:gdLst/>
              <a:ahLst/>
              <a:cxnLst/>
              <a:rect l="l" t="t" r="r" b="b"/>
              <a:pathLst>
                <a:path w="1972" h="3016" extrusionOk="0">
                  <a:moveTo>
                    <a:pt x="0" y="1"/>
                  </a:moveTo>
                  <a:lnTo>
                    <a:pt x="0" y="1"/>
                  </a:lnTo>
                  <a:cubicBezTo>
                    <a:pt x="405" y="530"/>
                    <a:pt x="862" y="1191"/>
                    <a:pt x="1240" y="1797"/>
                  </a:cubicBezTo>
                  <a:cubicBezTo>
                    <a:pt x="1240" y="1797"/>
                    <a:pt x="1311" y="1913"/>
                    <a:pt x="1382" y="2027"/>
                  </a:cubicBezTo>
                  <a:cubicBezTo>
                    <a:pt x="1452" y="2144"/>
                    <a:pt x="1521" y="2260"/>
                    <a:pt x="1521" y="2260"/>
                  </a:cubicBezTo>
                  <a:lnTo>
                    <a:pt x="1571" y="2347"/>
                  </a:lnTo>
                  <a:cubicBezTo>
                    <a:pt x="1706" y="2571"/>
                    <a:pt x="1838" y="2792"/>
                    <a:pt x="1972" y="3016"/>
                  </a:cubicBezTo>
                  <a:cubicBezTo>
                    <a:pt x="1923" y="2871"/>
                    <a:pt x="1655" y="2301"/>
                    <a:pt x="1552" y="2135"/>
                  </a:cubicBezTo>
                  <a:cubicBezTo>
                    <a:pt x="1552" y="2135"/>
                    <a:pt x="1492" y="2034"/>
                    <a:pt x="1430" y="1931"/>
                  </a:cubicBezTo>
                  <a:cubicBezTo>
                    <a:pt x="1367" y="1830"/>
                    <a:pt x="1306" y="1730"/>
                    <a:pt x="1306" y="1730"/>
                  </a:cubicBezTo>
                  <a:cubicBezTo>
                    <a:pt x="1193" y="1550"/>
                    <a:pt x="1073" y="1367"/>
                    <a:pt x="949" y="1184"/>
                  </a:cubicBezTo>
                  <a:cubicBezTo>
                    <a:pt x="763" y="910"/>
                    <a:pt x="576" y="681"/>
                    <a:pt x="378" y="428"/>
                  </a:cubicBezTo>
                  <a:cubicBezTo>
                    <a:pt x="155" y="146"/>
                    <a:pt x="144" y="13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36"/>
            <p:cNvSpPr/>
            <p:nvPr/>
          </p:nvSpPr>
          <p:spPr>
            <a:xfrm>
              <a:off x="2860525" y="1767800"/>
              <a:ext cx="22375" cy="8475"/>
            </a:xfrm>
            <a:custGeom>
              <a:avLst/>
              <a:gdLst/>
              <a:ahLst/>
              <a:cxnLst/>
              <a:rect l="l" t="t" r="r" b="b"/>
              <a:pathLst>
                <a:path w="895" h="339" extrusionOk="0">
                  <a:moveTo>
                    <a:pt x="622" y="1"/>
                  </a:moveTo>
                  <a:cubicBezTo>
                    <a:pt x="609" y="1"/>
                    <a:pt x="589" y="1"/>
                    <a:pt x="569" y="3"/>
                  </a:cubicBezTo>
                  <a:cubicBezTo>
                    <a:pt x="534" y="5"/>
                    <a:pt x="499" y="11"/>
                    <a:pt x="499" y="11"/>
                  </a:cubicBezTo>
                  <a:cubicBezTo>
                    <a:pt x="439" y="19"/>
                    <a:pt x="377" y="36"/>
                    <a:pt x="318" y="57"/>
                  </a:cubicBezTo>
                  <a:cubicBezTo>
                    <a:pt x="228" y="91"/>
                    <a:pt x="161" y="148"/>
                    <a:pt x="93" y="208"/>
                  </a:cubicBezTo>
                  <a:cubicBezTo>
                    <a:pt x="17" y="275"/>
                    <a:pt x="18" y="283"/>
                    <a:pt x="1" y="338"/>
                  </a:cubicBezTo>
                  <a:cubicBezTo>
                    <a:pt x="134" y="213"/>
                    <a:pt x="334" y="124"/>
                    <a:pt x="519" y="100"/>
                  </a:cubicBezTo>
                  <a:cubicBezTo>
                    <a:pt x="519" y="97"/>
                    <a:pt x="624" y="91"/>
                    <a:pt x="652" y="91"/>
                  </a:cubicBezTo>
                  <a:cubicBezTo>
                    <a:pt x="657" y="91"/>
                    <a:pt x="659" y="92"/>
                    <a:pt x="659" y="92"/>
                  </a:cubicBezTo>
                  <a:lnTo>
                    <a:pt x="685" y="94"/>
                  </a:lnTo>
                  <a:cubicBezTo>
                    <a:pt x="694" y="94"/>
                    <a:pt x="703" y="94"/>
                    <a:pt x="712" y="94"/>
                  </a:cubicBezTo>
                  <a:cubicBezTo>
                    <a:pt x="774" y="94"/>
                    <a:pt x="834" y="97"/>
                    <a:pt x="894" y="106"/>
                  </a:cubicBezTo>
                  <a:cubicBezTo>
                    <a:pt x="878" y="91"/>
                    <a:pt x="831" y="59"/>
                    <a:pt x="778" y="37"/>
                  </a:cubicBezTo>
                  <a:cubicBezTo>
                    <a:pt x="726" y="15"/>
                    <a:pt x="669" y="1"/>
                    <a:pt x="640" y="1"/>
                  </a:cubicBezTo>
                  <a:cubicBezTo>
                    <a:pt x="639" y="1"/>
                    <a:pt x="638" y="1"/>
                    <a:pt x="637" y="1"/>
                  </a:cubicBezTo>
                  <a:cubicBezTo>
                    <a:pt x="637" y="1"/>
                    <a:pt x="631" y="1"/>
                    <a:pt x="6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36"/>
            <p:cNvSpPr/>
            <p:nvPr/>
          </p:nvSpPr>
          <p:spPr>
            <a:xfrm>
              <a:off x="2842650" y="1755725"/>
              <a:ext cx="26075" cy="8925"/>
            </a:xfrm>
            <a:custGeom>
              <a:avLst/>
              <a:gdLst/>
              <a:ahLst/>
              <a:cxnLst/>
              <a:rect l="l" t="t" r="r" b="b"/>
              <a:pathLst>
                <a:path w="1043" h="35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44"/>
                    <a:pt x="180" y="174"/>
                    <a:pt x="237" y="196"/>
                  </a:cubicBezTo>
                  <a:cubicBezTo>
                    <a:pt x="237" y="196"/>
                    <a:pt x="271" y="213"/>
                    <a:pt x="306" y="226"/>
                  </a:cubicBezTo>
                  <a:lnTo>
                    <a:pt x="375" y="253"/>
                  </a:lnTo>
                  <a:cubicBezTo>
                    <a:pt x="437" y="276"/>
                    <a:pt x="503" y="297"/>
                    <a:pt x="570" y="316"/>
                  </a:cubicBezTo>
                  <a:cubicBezTo>
                    <a:pt x="670" y="343"/>
                    <a:pt x="766" y="343"/>
                    <a:pt x="865" y="352"/>
                  </a:cubicBezTo>
                  <a:cubicBezTo>
                    <a:pt x="902" y="355"/>
                    <a:pt x="927" y="357"/>
                    <a:pt x="946" y="357"/>
                  </a:cubicBezTo>
                  <a:cubicBezTo>
                    <a:pt x="985" y="357"/>
                    <a:pt x="1001" y="350"/>
                    <a:pt x="1042" y="336"/>
                  </a:cubicBezTo>
                  <a:cubicBezTo>
                    <a:pt x="839" y="306"/>
                    <a:pt x="602" y="242"/>
                    <a:pt x="401" y="165"/>
                  </a:cubicBezTo>
                  <a:cubicBezTo>
                    <a:pt x="401" y="165"/>
                    <a:pt x="363" y="151"/>
                    <a:pt x="324" y="136"/>
                  </a:cubicBezTo>
                  <a:cubicBezTo>
                    <a:pt x="288" y="120"/>
                    <a:pt x="250" y="102"/>
                    <a:pt x="250" y="102"/>
                  </a:cubicBezTo>
                  <a:lnTo>
                    <a:pt x="223" y="89"/>
                  </a:lnTo>
                  <a:cubicBezTo>
                    <a:pt x="163" y="66"/>
                    <a:pt x="87" y="3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36"/>
            <p:cNvSpPr/>
            <p:nvPr/>
          </p:nvSpPr>
          <p:spPr>
            <a:xfrm>
              <a:off x="2867600" y="1736825"/>
              <a:ext cx="9450" cy="25125"/>
            </a:xfrm>
            <a:custGeom>
              <a:avLst/>
              <a:gdLst/>
              <a:ahLst/>
              <a:cxnLst/>
              <a:rect l="l" t="t" r="r" b="b"/>
              <a:pathLst>
                <a:path w="378" h="1005" extrusionOk="0">
                  <a:moveTo>
                    <a:pt x="343" y="1"/>
                  </a:moveTo>
                  <a:cubicBezTo>
                    <a:pt x="323" y="89"/>
                    <a:pt x="286" y="261"/>
                    <a:pt x="280" y="287"/>
                  </a:cubicBezTo>
                  <a:cubicBezTo>
                    <a:pt x="280" y="287"/>
                    <a:pt x="277" y="322"/>
                    <a:pt x="270" y="355"/>
                  </a:cubicBezTo>
                  <a:cubicBezTo>
                    <a:pt x="264" y="389"/>
                    <a:pt x="255" y="423"/>
                    <a:pt x="255" y="423"/>
                  </a:cubicBezTo>
                  <a:cubicBezTo>
                    <a:pt x="242" y="482"/>
                    <a:pt x="222" y="543"/>
                    <a:pt x="197" y="601"/>
                  </a:cubicBezTo>
                  <a:cubicBezTo>
                    <a:pt x="160" y="689"/>
                    <a:pt x="134" y="773"/>
                    <a:pt x="82" y="853"/>
                  </a:cubicBezTo>
                  <a:cubicBezTo>
                    <a:pt x="24" y="942"/>
                    <a:pt x="21" y="943"/>
                    <a:pt x="0" y="1004"/>
                  </a:cubicBezTo>
                  <a:cubicBezTo>
                    <a:pt x="156" y="876"/>
                    <a:pt x="299" y="656"/>
                    <a:pt x="346" y="438"/>
                  </a:cubicBezTo>
                  <a:cubicBezTo>
                    <a:pt x="346" y="438"/>
                    <a:pt x="355" y="397"/>
                    <a:pt x="362" y="354"/>
                  </a:cubicBezTo>
                  <a:cubicBezTo>
                    <a:pt x="369" y="313"/>
                    <a:pt x="374" y="271"/>
                    <a:pt x="374" y="271"/>
                  </a:cubicBezTo>
                  <a:lnTo>
                    <a:pt x="376" y="240"/>
                  </a:lnTo>
                  <a:cubicBezTo>
                    <a:pt x="377" y="153"/>
                    <a:pt x="363" y="74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36"/>
            <p:cNvSpPr/>
            <p:nvPr/>
          </p:nvSpPr>
          <p:spPr>
            <a:xfrm>
              <a:off x="2875850" y="1759775"/>
              <a:ext cx="27175" cy="5950"/>
            </a:xfrm>
            <a:custGeom>
              <a:avLst/>
              <a:gdLst/>
              <a:ahLst/>
              <a:cxnLst/>
              <a:rect l="l" t="t" r="r" b="b"/>
              <a:pathLst>
                <a:path w="1087" h="238" extrusionOk="0">
                  <a:moveTo>
                    <a:pt x="460" y="1"/>
                  </a:moveTo>
                  <a:cubicBezTo>
                    <a:pt x="354" y="1"/>
                    <a:pt x="262" y="27"/>
                    <a:pt x="164" y="53"/>
                  </a:cubicBezTo>
                  <a:cubicBezTo>
                    <a:pt x="54" y="83"/>
                    <a:pt x="51" y="90"/>
                    <a:pt x="1" y="134"/>
                  </a:cubicBezTo>
                  <a:cubicBezTo>
                    <a:pt x="116" y="102"/>
                    <a:pt x="247" y="87"/>
                    <a:pt x="378" y="87"/>
                  </a:cubicBezTo>
                  <a:cubicBezTo>
                    <a:pt x="477" y="87"/>
                    <a:pt x="576" y="96"/>
                    <a:pt x="667" y="113"/>
                  </a:cubicBezTo>
                  <a:cubicBezTo>
                    <a:pt x="667" y="113"/>
                    <a:pt x="708" y="121"/>
                    <a:pt x="748" y="131"/>
                  </a:cubicBezTo>
                  <a:cubicBezTo>
                    <a:pt x="787" y="141"/>
                    <a:pt x="827" y="153"/>
                    <a:pt x="827" y="153"/>
                  </a:cubicBezTo>
                  <a:lnTo>
                    <a:pt x="856" y="163"/>
                  </a:lnTo>
                  <a:cubicBezTo>
                    <a:pt x="937" y="186"/>
                    <a:pt x="1013" y="210"/>
                    <a:pt x="1087" y="238"/>
                  </a:cubicBezTo>
                  <a:cubicBezTo>
                    <a:pt x="1071" y="217"/>
                    <a:pt x="1026" y="174"/>
                    <a:pt x="972" y="136"/>
                  </a:cubicBezTo>
                  <a:cubicBezTo>
                    <a:pt x="918" y="98"/>
                    <a:pt x="857" y="67"/>
                    <a:pt x="827" y="58"/>
                  </a:cubicBezTo>
                  <a:cubicBezTo>
                    <a:pt x="827" y="58"/>
                    <a:pt x="790" y="46"/>
                    <a:pt x="753" y="38"/>
                  </a:cubicBezTo>
                  <a:cubicBezTo>
                    <a:pt x="715" y="29"/>
                    <a:pt x="677" y="22"/>
                    <a:pt x="677" y="22"/>
                  </a:cubicBezTo>
                  <a:cubicBezTo>
                    <a:pt x="609" y="10"/>
                    <a:pt x="537" y="3"/>
                    <a:pt x="466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36"/>
            <p:cNvSpPr/>
            <p:nvPr/>
          </p:nvSpPr>
          <p:spPr>
            <a:xfrm>
              <a:off x="2347750" y="2206725"/>
              <a:ext cx="77475" cy="96550"/>
            </a:xfrm>
            <a:custGeom>
              <a:avLst/>
              <a:gdLst/>
              <a:ahLst/>
              <a:cxnLst/>
              <a:rect l="l" t="t" r="r" b="b"/>
              <a:pathLst>
                <a:path w="3099" h="3862" extrusionOk="0">
                  <a:moveTo>
                    <a:pt x="617" y="0"/>
                  </a:moveTo>
                  <a:cubicBezTo>
                    <a:pt x="564" y="0"/>
                    <a:pt x="549" y="90"/>
                    <a:pt x="606" y="99"/>
                  </a:cubicBezTo>
                  <a:cubicBezTo>
                    <a:pt x="1654" y="252"/>
                    <a:pt x="2724" y="929"/>
                    <a:pt x="2836" y="2076"/>
                  </a:cubicBezTo>
                  <a:cubicBezTo>
                    <a:pt x="2902" y="2761"/>
                    <a:pt x="2542" y="3513"/>
                    <a:pt x="1814" y="3666"/>
                  </a:cubicBezTo>
                  <a:cubicBezTo>
                    <a:pt x="1733" y="3683"/>
                    <a:pt x="1651" y="3691"/>
                    <a:pt x="1568" y="3691"/>
                  </a:cubicBezTo>
                  <a:cubicBezTo>
                    <a:pt x="1185" y="3691"/>
                    <a:pt x="807" y="3509"/>
                    <a:pt x="622" y="3156"/>
                  </a:cubicBezTo>
                  <a:cubicBezTo>
                    <a:pt x="580" y="3002"/>
                    <a:pt x="538" y="2846"/>
                    <a:pt x="496" y="2692"/>
                  </a:cubicBezTo>
                  <a:cubicBezTo>
                    <a:pt x="769" y="2139"/>
                    <a:pt x="1004" y="1862"/>
                    <a:pt x="1198" y="1862"/>
                  </a:cubicBezTo>
                  <a:cubicBezTo>
                    <a:pt x="1407" y="1862"/>
                    <a:pt x="1570" y="2180"/>
                    <a:pt x="1689" y="2815"/>
                  </a:cubicBezTo>
                  <a:cubicBezTo>
                    <a:pt x="1669" y="2846"/>
                    <a:pt x="1697" y="2878"/>
                    <a:pt x="1726" y="2878"/>
                  </a:cubicBezTo>
                  <a:cubicBezTo>
                    <a:pt x="1736" y="2878"/>
                    <a:pt x="1746" y="2874"/>
                    <a:pt x="1754" y="2866"/>
                  </a:cubicBezTo>
                  <a:cubicBezTo>
                    <a:pt x="2254" y="2371"/>
                    <a:pt x="1780" y="1724"/>
                    <a:pt x="1209" y="1724"/>
                  </a:cubicBezTo>
                  <a:cubicBezTo>
                    <a:pt x="1088" y="1724"/>
                    <a:pt x="962" y="1754"/>
                    <a:pt x="840" y="1820"/>
                  </a:cubicBezTo>
                  <a:cubicBezTo>
                    <a:pt x="1" y="2275"/>
                    <a:pt x="337" y="3506"/>
                    <a:pt x="1133" y="3784"/>
                  </a:cubicBezTo>
                  <a:cubicBezTo>
                    <a:pt x="1285" y="3837"/>
                    <a:pt x="1433" y="3861"/>
                    <a:pt x="1575" y="3861"/>
                  </a:cubicBezTo>
                  <a:cubicBezTo>
                    <a:pt x="2449" y="3861"/>
                    <a:pt x="3098" y="2941"/>
                    <a:pt x="3011" y="2063"/>
                  </a:cubicBezTo>
                  <a:cubicBezTo>
                    <a:pt x="2895" y="894"/>
                    <a:pt x="1744" y="29"/>
                    <a:pt x="619" y="0"/>
                  </a:cubicBezTo>
                  <a:cubicBezTo>
                    <a:pt x="618" y="0"/>
                    <a:pt x="618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36"/>
            <p:cNvSpPr/>
            <p:nvPr/>
          </p:nvSpPr>
          <p:spPr>
            <a:xfrm>
              <a:off x="2350850" y="2171575"/>
              <a:ext cx="27125" cy="45600"/>
            </a:xfrm>
            <a:custGeom>
              <a:avLst/>
              <a:gdLst/>
              <a:ahLst/>
              <a:cxnLst/>
              <a:rect l="l" t="t" r="r" b="b"/>
              <a:pathLst>
                <a:path w="1085" h="1824" extrusionOk="0">
                  <a:moveTo>
                    <a:pt x="946" y="1"/>
                  </a:moveTo>
                  <a:cubicBezTo>
                    <a:pt x="910" y="1"/>
                    <a:pt x="875" y="24"/>
                    <a:pt x="879" y="72"/>
                  </a:cubicBezTo>
                  <a:cubicBezTo>
                    <a:pt x="904" y="419"/>
                    <a:pt x="837" y="762"/>
                    <a:pt x="668" y="1069"/>
                  </a:cubicBezTo>
                  <a:cubicBezTo>
                    <a:pt x="506" y="1365"/>
                    <a:pt x="257" y="1530"/>
                    <a:pt x="24" y="1762"/>
                  </a:cubicBezTo>
                  <a:cubicBezTo>
                    <a:pt x="0" y="1785"/>
                    <a:pt x="20" y="1824"/>
                    <a:pt x="50" y="1824"/>
                  </a:cubicBezTo>
                  <a:cubicBezTo>
                    <a:pt x="54" y="1824"/>
                    <a:pt x="57" y="1823"/>
                    <a:pt x="60" y="1822"/>
                  </a:cubicBezTo>
                  <a:cubicBezTo>
                    <a:pt x="751" y="1639"/>
                    <a:pt x="1084" y="709"/>
                    <a:pt x="1026" y="72"/>
                  </a:cubicBezTo>
                  <a:cubicBezTo>
                    <a:pt x="1022" y="25"/>
                    <a:pt x="983" y="1"/>
                    <a:pt x="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36"/>
            <p:cNvSpPr/>
            <p:nvPr/>
          </p:nvSpPr>
          <p:spPr>
            <a:xfrm>
              <a:off x="2319600" y="2171825"/>
              <a:ext cx="55225" cy="35150"/>
            </a:xfrm>
            <a:custGeom>
              <a:avLst/>
              <a:gdLst/>
              <a:ahLst/>
              <a:cxnLst/>
              <a:rect l="l" t="t" r="r" b="b"/>
              <a:pathLst>
                <a:path w="2209" h="1406" extrusionOk="0">
                  <a:moveTo>
                    <a:pt x="2196" y="1"/>
                  </a:moveTo>
                  <a:cubicBezTo>
                    <a:pt x="2194" y="1"/>
                    <a:pt x="2192" y="1"/>
                    <a:pt x="2191" y="2"/>
                  </a:cubicBezTo>
                  <a:cubicBezTo>
                    <a:pt x="1685" y="292"/>
                    <a:pt x="1114" y="283"/>
                    <a:pt x="608" y="543"/>
                  </a:cubicBezTo>
                  <a:cubicBezTo>
                    <a:pt x="317" y="692"/>
                    <a:pt x="1" y="1014"/>
                    <a:pt x="119" y="1366"/>
                  </a:cubicBezTo>
                  <a:cubicBezTo>
                    <a:pt x="128" y="1392"/>
                    <a:pt x="151" y="1405"/>
                    <a:pt x="174" y="1405"/>
                  </a:cubicBezTo>
                  <a:cubicBezTo>
                    <a:pt x="196" y="1405"/>
                    <a:pt x="218" y="1392"/>
                    <a:pt x="226" y="1366"/>
                  </a:cubicBezTo>
                  <a:cubicBezTo>
                    <a:pt x="304" y="1097"/>
                    <a:pt x="388" y="875"/>
                    <a:pt x="642" y="724"/>
                  </a:cubicBezTo>
                  <a:cubicBezTo>
                    <a:pt x="866" y="591"/>
                    <a:pt x="1137" y="545"/>
                    <a:pt x="1387" y="481"/>
                  </a:cubicBezTo>
                  <a:cubicBezTo>
                    <a:pt x="1709" y="398"/>
                    <a:pt x="2021" y="309"/>
                    <a:pt x="2205" y="15"/>
                  </a:cubicBezTo>
                  <a:cubicBezTo>
                    <a:pt x="2209" y="8"/>
                    <a:pt x="2203" y="1"/>
                    <a:pt x="2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36"/>
            <p:cNvSpPr/>
            <p:nvPr/>
          </p:nvSpPr>
          <p:spPr>
            <a:xfrm>
              <a:off x="2322650" y="2159825"/>
              <a:ext cx="10025" cy="34400"/>
            </a:xfrm>
            <a:custGeom>
              <a:avLst/>
              <a:gdLst/>
              <a:ahLst/>
              <a:cxnLst/>
              <a:rect l="l" t="t" r="r" b="b"/>
              <a:pathLst>
                <a:path w="401" h="1376" extrusionOk="0">
                  <a:moveTo>
                    <a:pt x="327" y="0"/>
                  </a:moveTo>
                  <a:cubicBezTo>
                    <a:pt x="309" y="0"/>
                    <a:pt x="291" y="9"/>
                    <a:pt x="280" y="29"/>
                  </a:cubicBezTo>
                  <a:cubicBezTo>
                    <a:pt x="82" y="398"/>
                    <a:pt x="0" y="971"/>
                    <a:pt x="185" y="1360"/>
                  </a:cubicBezTo>
                  <a:cubicBezTo>
                    <a:pt x="190" y="1371"/>
                    <a:pt x="200" y="1376"/>
                    <a:pt x="209" y="1376"/>
                  </a:cubicBezTo>
                  <a:cubicBezTo>
                    <a:pt x="226" y="1376"/>
                    <a:pt x="243" y="1363"/>
                    <a:pt x="243" y="1344"/>
                  </a:cubicBezTo>
                  <a:cubicBezTo>
                    <a:pt x="248" y="1140"/>
                    <a:pt x="213" y="942"/>
                    <a:pt x="231" y="735"/>
                  </a:cubicBezTo>
                  <a:cubicBezTo>
                    <a:pt x="252" y="503"/>
                    <a:pt x="318" y="295"/>
                    <a:pt x="387" y="75"/>
                  </a:cubicBezTo>
                  <a:cubicBezTo>
                    <a:pt x="400" y="33"/>
                    <a:pt x="363" y="0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36"/>
            <p:cNvSpPr/>
            <p:nvPr/>
          </p:nvSpPr>
          <p:spPr>
            <a:xfrm>
              <a:off x="2281775" y="2158525"/>
              <a:ext cx="51850" cy="50725"/>
            </a:xfrm>
            <a:custGeom>
              <a:avLst/>
              <a:gdLst/>
              <a:ahLst/>
              <a:cxnLst/>
              <a:rect l="l" t="t" r="r" b="b"/>
              <a:pathLst>
                <a:path w="2074" h="2029" extrusionOk="0">
                  <a:moveTo>
                    <a:pt x="1975" y="0"/>
                  </a:moveTo>
                  <a:cubicBezTo>
                    <a:pt x="1970" y="0"/>
                    <a:pt x="1964" y="1"/>
                    <a:pt x="1958" y="2"/>
                  </a:cubicBezTo>
                  <a:cubicBezTo>
                    <a:pt x="1066" y="190"/>
                    <a:pt x="65" y="1054"/>
                    <a:pt x="0" y="2015"/>
                  </a:cubicBezTo>
                  <a:cubicBezTo>
                    <a:pt x="0" y="2023"/>
                    <a:pt x="8" y="2028"/>
                    <a:pt x="15" y="2028"/>
                  </a:cubicBezTo>
                  <a:cubicBezTo>
                    <a:pt x="19" y="2028"/>
                    <a:pt x="23" y="2027"/>
                    <a:pt x="25" y="2022"/>
                  </a:cubicBezTo>
                  <a:cubicBezTo>
                    <a:pt x="230" y="1589"/>
                    <a:pt x="384" y="1203"/>
                    <a:pt x="729" y="852"/>
                  </a:cubicBezTo>
                  <a:cubicBezTo>
                    <a:pt x="1086" y="489"/>
                    <a:pt x="1511" y="277"/>
                    <a:pt x="1994" y="134"/>
                  </a:cubicBezTo>
                  <a:cubicBezTo>
                    <a:pt x="2074" y="111"/>
                    <a:pt x="2048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36"/>
            <p:cNvSpPr/>
            <p:nvPr/>
          </p:nvSpPr>
          <p:spPr>
            <a:xfrm>
              <a:off x="2289125" y="2138625"/>
              <a:ext cx="11600" cy="42125"/>
            </a:xfrm>
            <a:custGeom>
              <a:avLst/>
              <a:gdLst/>
              <a:ahLst/>
              <a:cxnLst/>
              <a:rect l="l" t="t" r="r" b="b"/>
              <a:pathLst>
                <a:path w="464" h="1685" extrusionOk="0">
                  <a:moveTo>
                    <a:pt x="72" y="0"/>
                  </a:moveTo>
                  <a:cubicBezTo>
                    <a:pt x="37" y="0"/>
                    <a:pt x="0" y="39"/>
                    <a:pt x="20" y="81"/>
                  </a:cubicBezTo>
                  <a:cubicBezTo>
                    <a:pt x="262" y="611"/>
                    <a:pt x="249" y="1108"/>
                    <a:pt x="197" y="1673"/>
                  </a:cubicBezTo>
                  <a:cubicBezTo>
                    <a:pt x="196" y="1680"/>
                    <a:pt x="203" y="1684"/>
                    <a:pt x="209" y="1684"/>
                  </a:cubicBezTo>
                  <a:cubicBezTo>
                    <a:pt x="213" y="1684"/>
                    <a:pt x="217" y="1683"/>
                    <a:pt x="219" y="1679"/>
                  </a:cubicBezTo>
                  <a:cubicBezTo>
                    <a:pt x="463" y="1162"/>
                    <a:pt x="357" y="524"/>
                    <a:pt x="113" y="27"/>
                  </a:cubicBezTo>
                  <a:cubicBezTo>
                    <a:pt x="103" y="8"/>
                    <a:pt x="87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36"/>
            <p:cNvSpPr/>
            <p:nvPr/>
          </p:nvSpPr>
          <p:spPr>
            <a:xfrm>
              <a:off x="2263225" y="2140100"/>
              <a:ext cx="29225" cy="39150"/>
            </a:xfrm>
            <a:custGeom>
              <a:avLst/>
              <a:gdLst/>
              <a:ahLst/>
              <a:cxnLst/>
              <a:rect l="l" t="t" r="r" b="b"/>
              <a:pathLst>
                <a:path w="1169" h="1566" extrusionOk="0">
                  <a:moveTo>
                    <a:pt x="1113" y="1"/>
                  </a:moveTo>
                  <a:cubicBezTo>
                    <a:pt x="1112" y="1"/>
                    <a:pt x="1112" y="1"/>
                    <a:pt x="1111" y="1"/>
                  </a:cubicBezTo>
                  <a:cubicBezTo>
                    <a:pt x="412" y="42"/>
                    <a:pt x="0" y="970"/>
                    <a:pt x="204" y="1564"/>
                  </a:cubicBezTo>
                  <a:cubicBezTo>
                    <a:pt x="204" y="1565"/>
                    <a:pt x="204" y="1566"/>
                    <a:pt x="205" y="1566"/>
                  </a:cubicBezTo>
                  <a:cubicBezTo>
                    <a:pt x="206" y="1566"/>
                    <a:pt x="207" y="1565"/>
                    <a:pt x="207" y="1563"/>
                  </a:cubicBezTo>
                  <a:cubicBezTo>
                    <a:pt x="158" y="1233"/>
                    <a:pt x="224" y="887"/>
                    <a:pt x="408" y="607"/>
                  </a:cubicBezTo>
                  <a:cubicBezTo>
                    <a:pt x="593" y="327"/>
                    <a:pt x="845" y="221"/>
                    <a:pt x="1132" y="79"/>
                  </a:cubicBezTo>
                  <a:cubicBezTo>
                    <a:pt x="1169" y="61"/>
                    <a:pt x="1153" y="1"/>
                    <a:pt x="1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36"/>
            <p:cNvSpPr/>
            <p:nvPr/>
          </p:nvSpPr>
          <p:spPr>
            <a:xfrm>
              <a:off x="2231750" y="2123575"/>
              <a:ext cx="39725" cy="33100"/>
            </a:xfrm>
            <a:custGeom>
              <a:avLst/>
              <a:gdLst/>
              <a:ahLst/>
              <a:cxnLst/>
              <a:rect l="l" t="t" r="r" b="b"/>
              <a:pathLst>
                <a:path w="1589" h="1324" extrusionOk="0">
                  <a:moveTo>
                    <a:pt x="73" y="0"/>
                  </a:moveTo>
                  <a:cubicBezTo>
                    <a:pt x="25" y="0"/>
                    <a:pt x="1" y="72"/>
                    <a:pt x="47" y="96"/>
                  </a:cubicBezTo>
                  <a:cubicBezTo>
                    <a:pt x="365" y="258"/>
                    <a:pt x="678" y="345"/>
                    <a:pt x="959" y="582"/>
                  </a:cubicBezTo>
                  <a:cubicBezTo>
                    <a:pt x="1212" y="795"/>
                    <a:pt x="1359" y="1073"/>
                    <a:pt x="1569" y="1320"/>
                  </a:cubicBezTo>
                  <a:cubicBezTo>
                    <a:pt x="1571" y="1323"/>
                    <a:pt x="1574" y="1324"/>
                    <a:pt x="1577" y="1324"/>
                  </a:cubicBezTo>
                  <a:cubicBezTo>
                    <a:pt x="1583" y="1324"/>
                    <a:pt x="1589" y="1319"/>
                    <a:pt x="1588" y="1313"/>
                  </a:cubicBezTo>
                  <a:cubicBezTo>
                    <a:pt x="1509" y="699"/>
                    <a:pt x="690" y="5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36"/>
            <p:cNvSpPr/>
            <p:nvPr/>
          </p:nvSpPr>
          <p:spPr>
            <a:xfrm>
              <a:off x="2278275" y="2171300"/>
              <a:ext cx="310550" cy="227550"/>
            </a:xfrm>
            <a:custGeom>
              <a:avLst/>
              <a:gdLst/>
              <a:ahLst/>
              <a:cxnLst/>
              <a:rect l="l" t="t" r="r" b="b"/>
              <a:pathLst>
                <a:path w="12422" h="9102" extrusionOk="0">
                  <a:moveTo>
                    <a:pt x="12383" y="1"/>
                  </a:moveTo>
                  <a:cubicBezTo>
                    <a:pt x="12376" y="1"/>
                    <a:pt x="12370" y="3"/>
                    <a:pt x="12364" y="9"/>
                  </a:cubicBezTo>
                  <a:cubicBezTo>
                    <a:pt x="11291" y="1158"/>
                    <a:pt x="11311" y="2927"/>
                    <a:pt x="10821" y="4342"/>
                  </a:cubicBezTo>
                  <a:cubicBezTo>
                    <a:pt x="10244" y="6014"/>
                    <a:pt x="9075" y="7550"/>
                    <a:pt x="7471" y="8347"/>
                  </a:cubicBezTo>
                  <a:cubicBezTo>
                    <a:pt x="6718" y="8722"/>
                    <a:pt x="5858" y="8923"/>
                    <a:pt x="5003" y="8923"/>
                  </a:cubicBezTo>
                  <a:cubicBezTo>
                    <a:pt x="3886" y="8923"/>
                    <a:pt x="2776" y="8581"/>
                    <a:pt x="1921" y="7841"/>
                  </a:cubicBezTo>
                  <a:cubicBezTo>
                    <a:pt x="588" y="6689"/>
                    <a:pt x="42" y="4726"/>
                    <a:pt x="733" y="3090"/>
                  </a:cubicBezTo>
                  <a:cubicBezTo>
                    <a:pt x="749" y="3050"/>
                    <a:pt x="708" y="3018"/>
                    <a:pt x="672" y="3018"/>
                  </a:cubicBezTo>
                  <a:cubicBezTo>
                    <a:pt x="654" y="3018"/>
                    <a:pt x="636" y="3026"/>
                    <a:pt x="628" y="3046"/>
                  </a:cubicBezTo>
                  <a:cubicBezTo>
                    <a:pt x="1" y="4492"/>
                    <a:pt x="269" y="6166"/>
                    <a:pt x="1247" y="7397"/>
                  </a:cubicBezTo>
                  <a:cubicBezTo>
                    <a:pt x="2164" y="8551"/>
                    <a:pt x="3595" y="9101"/>
                    <a:pt x="5034" y="9101"/>
                  </a:cubicBezTo>
                  <a:cubicBezTo>
                    <a:pt x="5384" y="9101"/>
                    <a:pt x="5734" y="9069"/>
                    <a:pt x="6078" y="9005"/>
                  </a:cubicBezTo>
                  <a:cubicBezTo>
                    <a:pt x="7890" y="8665"/>
                    <a:pt x="9395" y="7432"/>
                    <a:pt x="10311" y="5860"/>
                  </a:cubicBezTo>
                  <a:cubicBezTo>
                    <a:pt x="11375" y="4033"/>
                    <a:pt x="11272" y="1828"/>
                    <a:pt x="12409" y="44"/>
                  </a:cubicBezTo>
                  <a:cubicBezTo>
                    <a:pt x="12422" y="24"/>
                    <a:pt x="12402" y="1"/>
                    <a:pt x="1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36"/>
            <p:cNvSpPr/>
            <p:nvPr/>
          </p:nvSpPr>
          <p:spPr>
            <a:xfrm>
              <a:off x="2326625" y="2212250"/>
              <a:ext cx="34775" cy="15975"/>
            </a:xfrm>
            <a:custGeom>
              <a:avLst/>
              <a:gdLst/>
              <a:ahLst/>
              <a:cxnLst/>
              <a:rect l="l" t="t" r="r" b="b"/>
              <a:pathLst>
                <a:path w="1391" h="639" extrusionOk="0">
                  <a:moveTo>
                    <a:pt x="392" y="0"/>
                  </a:moveTo>
                  <a:cubicBezTo>
                    <a:pt x="244" y="0"/>
                    <a:pt x="102" y="36"/>
                    <a:pt x="19" y="139"/>
                  </a:cubicBezTo>
                  <a:cubicBezTo>
                    <a:pt x="0" y="163"/>
                    <a:pt x="14" y="192"/>
                    <a:pt x="43" y="197"/>
                  </a:cubicBezTo>
                  <a:cubicBezTo>
                    <a:pt x="59" y="199"/>
                    <a:pt x="74" y="200"/>
                    <a:pt x="90" y="200"/>
                  </a:cubicBezTo>
                  <a:cubicBezTo>
                    <a:pt x="168" y="200"/>
                    <a:pt x="242" y="175"/>
                    <a:pt x="323" y="164"/>
                  </a:cubicBezTo>
                  <a:cubicBezTo>
                    <a:pt x="365" y="159"/>
                    <a:pt x="407" y="157"/>
                    <a:pt x="448" y="157"/>
                  </a:cubicBezTo>
                  <a:cubicBezTo>
                    <a:pt x="549" y="157"/>
                    <a:pt x="649" y="171"/>
                    <a:pt x="746" y="198"/>
                  </a:cubicBezTo>
                  <a:cubicBezTo>
                    <a:pt x="1002" y="269"/>
                    <a:pt x="1194" y="443"/>
                    <a:pt x="1368" y="636"/>
                  </a:cubicBezTo>
                  <a:cubicBezTo>
                    <a:pt x="1370" y="638"/>
                    <a:pt x="1373" y="639"/>
                    <a:pt x="1376" y="639"/>
                  </a:cubicBezTo>
                  <a:cubicBezTo>
                    <a:pt x="1383" y="639"/>
                    <a:pt x="1391" y="632"/>
                    <a:pt x="1387" y="624"/>
                  </a:cubicBezTo>
                  <a:cubicBezTo>
                    <a:pt x="1304" y="354"/>
                    <a:pt x="1074" y="176"/>
                    <a:pt x="815" y="80"/>
                  </a:cubicBezTo>
                  <a:cubicBezTo>
                    <a:pt x="704" y="38"/>
                    <a:pt x="544" y="0"/>
                    <a:pt x="3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36"/>
            <p:cNvSpPr/>
            <p:nvPr/>
          </p:nvSpPr>
          <p:spPr>
            <a:xfrm>
              <a:off x="2277100" y="2221550"/>
              <a:ext cx="83300" cy="28250"/>
            </a:xfrm>
            <a:custGeom>
              <a:avLst/>
              <a:gdLst/>
              <a:ahLst/>
              <a:cxnLst/>
              <a:rect l="l" t="t" r="r" b="b"/>
              <a:pathLst>
                <a:path w="3332" h="1130" extrusionOk="0">
                  <a:moveTo>
                    <a:pt x="2682" y="0"/>
                  </a:moveTo>
                  <a:cubicBezTo>
                    <a:pt x="1828" y="0"/>
                    <a:pt x="939" y="929"/>
                    <a:pt x="113" y="956"/>
                  </a:cubicBezTo>
                  <a:cubicBezTo>
                    <a:pt x="2" y="959"/>
                    <a:pt x="0" y="1130"/>
                    <a:pt x="108" y="1130"/>
                  </a:cubicBezTo>
                  <a:cubicBezTo>
                    <a:pt x="109" y="1130"/>
                    <a:pt x="111" y="1130"/>
                    <a:pt x="113" y="1130"/>
                  </a:cubicBezTo>
                  <a:cubicBezTo>
                    <a:pt x="1123" y="1080"/>
                    <a:pt x="1830" y="163"/>
                    <a:pt x="2794" y="163"/>
                  </a:cubicBezTo>
                  <a:cubicBezTo>
                    <a:pt x="2953" y="163"/>
                    <a:pt x="3119" y="188"/>
                    <a:pt x="3295" y="246"/>
                  </a:cubicBezTo>
                  <a:cubicBezTo>
                    <a:pt x="3298" y="247"/>
                    <a:pt x="3300" y="247"/>
                    <a:pt x="3303" y="247"/>
                  </a:cubicBezTo>
                  <a:cubicBezTo>
                    <a:pt x="3324" y="247"/>
                    <a:pt x="3332" y="216"/>
                    <a:pt x="3313" y="203"/>
                  </a:cubicBezTo>
                  <a:cubicBezTo>
                    <a:pt x="3106" y="58"/>
                    <a:pt x="2895" y="0"/>
                    <a:pt x="26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36"/>
            <p:cNvSpPr/>
            <p:nvPr/>
          </p:nvSpPr>
          <p:spPr>
            <a:xfrm>
              <a:off x="2259600" y="2283700"/>
              <a:ext cx="475" cy="37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9" y="1"/>
                  </a:moveTo>
                  <a:cubicBezTo>
                    <a:pt x="0" y="1"/>
                    <a:pt x="0" y="15"/>
                    <a:pt x="9" y="15"/>
                  </a:cubicBezTo>
                  <a:cubicBezTo>
                    <a:pt x="19" y="15"/>
                    <a:pt x="19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36"/>
            <p:cNvSpPr/>
            <p:nvPr/>
          </p:nvSpPr>
          <p:spPr>
            <a:xfrm>
              <a:off x="2049925" y="2243975"/>
              <a:ext cx="228800" cy="132925"/>
            </a:xfrm>
            <a:custGeom>
              <a:avLst/>
              <a:gdLst/>
              <a:ahLst/>
              <a:cxnLst/>
              <a:rect l="l" t="t" r="r" b="b"/>
              <a:pathLst>
                <a:path w="9152" h="5317" extrusionOk="0">
                  <a:moveTo>
                    <a:pt x="9079" y="1"/>
                  </a:moveTo>
                  <a:cubicBezTo>
                    <a:pt x="9041" y="1"/>
                    <a:pt x="9002" y="26"/>
                    <a:pt x="8997" y="75"/>
                  </a:cubicBezTo>
                  <a:cubicBezTo>
                    <a:pt x="8824" y="2025"/>
                    <a:pt x="7731" y="3843"/>
                    <a:pt x="5907" y="4670"/>
                  </a:cubicBezTo>
                  <a:cubicBezTo>
                    <a:pt x="5250" y="4969"/>
                    <a:pt x="4549" y="5108"/>
                    <a:pt x="3849" y="5108"/>
                  </a:cubicBezTo>
                  <a:cubicBezTo>
                    <a:pt x="2498" y="5108"/>
                    <a:pt x="1150" y="4588"/>
                    <a:pt x="122" y="3687"/>
                  </a:cubicBezTo>
                  <a:cubicBezTo>
                    <a:pt x="110" y="3677"/>
                    <a:pt x="97" y="3672"/>
                    <a:pt x="84" y="3672"/>
                  </a:cubicBezTo>
                  <a:cubicBezTo>
                    <a:pt x="39" y="3672"/>
                    <a:pt x="1" y="3727"/>
                    <a:pt x="42" y="3769"/>
                  </a:cubicBezTo>
                  <a:cubicBezTo>
                    <a:pt x="1052" y="4771"/>
                    <a:pt x="2446" y="5316"/>
                    <a:pt x="3848" y="5316"/>
                  </a:cubicBezTo>
                  <a:cubicBezTo>
                    <a:pt x="4519" y="5316"/>
                    <a:pt x="5192" y="5191"/>
                    <a:pt x="5825" y="4932"/>
                  </a:cubicBezTo>
                  <a:cubicBezTo>
                    <a:pt x="7747" y="4144"/>
                    <a:pt x="9137" y="2161"/>
                    <a:pt x="9151" y="75"/>
                  </a:cubicBezTo>
                  <a:cubicBezTo>
                    <a:pt x="9151" y="25"/>
                    <a:pt x="9116" y="1"/>
                    <a:pt x="90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36"/>
            <p:cNvSpPr/>
            <p:nvPr/>
          </p:nvSpPr>
          <p:spPr>
            <a:xfrm>
              <a:off x="2095750" y="2280200"/>
              <a:ext cx="134875" cy="59300"/>
            </a:xfrm>
            <a:custGeom>
              <a:avLst/>
              <a:gdLst/>
              <a:ahLst/>
              <a:cxnLst/>
              <a:rect l="l" t="t" r="r" b="b"/>
              <a:pathLst>
                <a:path w="5395" h="2372" extrusionOk="0">
                  <a:moveTo>
                    <a:pt x="5290" y="0"/>
                  </a:moveTo>
                  <a:cubicBezTo>
                    <a:pt x="5267" y="0"/>
                    <a:pt x="5243" y="12"/>
                    <a:pt x="5226" y="41"/>
                  </a:cubicBezTo>
                  <a:cubicBezTo>
                    <a:pt x="4724" y="903"/>
                    <a:pt x="4069" y="1600"/>
                    <a:pt x="3108" y="1944"/>
                  </a:cubicBezTo>
                  <a:cubicBezTo>
                    <a:pt x="2723" y="2082"/>
                    <a:pt x="2348" y="2139"/>
                    <a:pt x="1977" y="2139"/>
                  </a:cubicBezTo>
                  <a:cubicBezTo>
                    <a:pt x="1331" y="2139"/>
                    <a:pt x="699" y="1966"/>
                    <a:pt x="49" y="1744"/>
                  </a:cubicBezTo>
                  <a:cubicBezTo>
                    <a:pt x="46" y="1743"/>
                    <a:pt x="42" y="1742"/>
                    <a:pt x="39" y="1742"/>
                  </a:cubicBezTo>
                  <a:cubicBezTo>
                    <a:pt x="10" y="1742"/>
                    <a:pt x="0" y="1785"/>
                    <a:pt x="24" y="1803"/>
                  </a:cubicBezTo>
                  <a:cubicBezTo>
                    <a:pt x="567" y="2196"/>
                    <a:pt x="1199" y="2371"/>
                    <a:pt x="1839" y="2371"/>
                  </a:cubicBezTo>
                  <a:cubicBezTo>
                    <a:pt x="3297" y="2371"/>
                    <a:pt x="4796" y="1460"/>
                    <a:pt x="5367" y="124"/>
                  </a:cubicBezTo>
                  <a:cubicBezTo>
                    <a:pt x="5395" y="60"/>
                    <a:pt x="5343" y="0"/>
                    <a:pt x="5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36"/>
            <p:cNvSpPr/>
            <p:nvPr/>
          </p:nvSpPr>
          <p:spPr>
            <a:xfrm>
              <a:off x="2196825" y="2270100"/>
              <a:ext cx="49500" cy="35450"/>
            </a:xfrm>
            <a:custGeom>
              <a:avLst/>
              <a:gdLst/>
              <a:ahLst/>
              <a:cxnLst/>
              <a:rect l="l" t="t" r="r" b="b"/>
              <a:pathLst>
                <a:path w="1980" h="1418" extrusionOk="0">
                  <a:moveTo>
                    <a:pt x="286" y="0"/>
                  </a:moveTo>
                  <a:cubicBezTo>
                    <a:pt x="217" y="0"/>
                    <a:pt x="147" y="5"/>
                    <a:pt x="77" y="16"/>
                  </a:cubicBezTo>
                  <a:cubicBezTo>
                    <a:pt x="1" y="28"/>
                    <a:pt x="26" y="139"/>
                    <a:pt x="95" y="145"/>
                  </a:cubicBezTo>
                  <a:cubicBezTo>
                    <a:pt x="947" y="207"/>
                    <a:pt x="1610" y="598"/>
                    <a:pt x="1954" y="1410"/>
                  </a:cubicBezTo>
                  <a:cubicBezTo>
                    <a:pt x="1956" y="1415"/>
                    <a:pt x="1960" y="1417"/>
                    <a:pt x="1964" y="1417"/>
                  </a:cubicBezTo>
                  <a:cubicBezTo>
                    <a:pt x="1971" y="1417"/>
                    <a:pt x="1980" y="1409"/>
                    <a:pt x="1978" y="1400"/>
                  </a:cubicBezTo>
                  <a:cubicBezTo>
                    <a:pt x="1826" y="647"/>
                    <a:pt x="1070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36"/>
            <p:cNvSpPr/>
            <p:nvPr/>
          </p:nvSpPr>
          <p:spPr>
            <a:xfrm>
              <a:off x="2196575" y="2264100"/>
              <a:ext cx="11400" cy="8750"/>
            </a:xfrm>
            <a:custGeom>
              <a:avLst/>
              <a:gdLst/>
              <a:ahLst/>
              <a:cxnLst/>
              <a:rect l="l" t="t" r="r" b="b"/>
              <a:pathLst>
                <a:path w="456" h="350" extrusionOk="0">
                  <a:moveTo>
                    <a:pt x="428" y="0"/>
                  </a:moveTo>
                  <a:cubicBezTo>
                    <a:pt x="425" y="0"/>
                    <a:pt x="422" y="1"/>
                    <a:pt x="418" y="3"/>
                  </a:cubicBezTo>
                  <a:lnTo>
                    <a:pt x="418" y="2"/>
                  </a:lnTo>
                  <a:cubicBezTo>
                    <a:pt x="378" y="22"/>
                    <a:pt x="336" y="36"/>
                    <a:pt x="297" y="57"/>
                  </a:cubicBezTo>
                  <a:cubicBezTo>
                    <a:pt x="254" y="80"/>
                    <a:pt x="215" y="113"/>
                    <a:pt x="175" y="141"/>
                  </a:cubicBezTo>
                  <a:cubicBezTo>
                    <a:pt x="113" y="187"/>
                    <a:pt x="41" y="223"/>
                    <a:pt x="10" y="296"/>
                  </a:cubicBezTo>
                  <a:cubicBezTo>
                    <a:pt x="0" y="319"/>
                    <a:pt x="22" y="349"/>
                    <a:pt x="47" y="349"/>
                  </a:cubicBezTo>
                  <a:cubicBezTo>
                    <a:pt x="48" y="349"/>
                    <a:pt x="49" y="349"/>
                    <a:pt x="51" y="349"/>
                  </a:cubicBezTo>
                  <a:cubicBezTo>
                    <a:pt x="130" y="339"/>
                    <a:pt x="184" y="279"/>
                    <a:pt x="244" y="231"/>
                  </a:cubicBezTo>
                  <a:cubicBezTo>
                    <a:pt x="278" y="204"/>
                    <a:pt x="318" y="178"/>
                    <a:pt x="348" y="148"/>
                  </a:cubicBezTo>
                  <a:cubicBezTo>
                    <a:pt x="383" y="113"/>
                    <a:pt x="411" y="70"/>
                    <a:pt x="443" y="34"/>
                  </a:cubicBezTo>
                  <a:cubicBezTo>
                    <a:pt x="456" y="20"/>
                    <a:pt x="444" y="0"/>
                    <a:pt x="4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36"/>
            <p:cNvSpPr/>
            <p:nvPr/>
          </p:nvSpPr>
          <p:spPr>
            <a:xfrm>
              <a:off x="2166275" y="2254600"/>
              <a:ext cx="40050" cy="12600"/>
            </a:xfrm>
            <a:custGeom>
              <a:avLst/>
              <a:gdLst/>
              <a:ahLst/>
              <a:cxnLst/>
              <a:rect l="l" t="t" r="r" b="b"/>
              <a:pathLst>
                <a:path w="1602" h="504" extrusionOk="0">
                  <a:moveTo>
                    <a:pt x="31" y="0"/>
                  </a:moveTo>
                  <a:cubicBezTo>
                    <a:pt x="10" y="0"/>
                    <a:pt x="0" y="27"/>
                    <a:pt x="8" y="43"/>
                  </a:cubicBezTo>
                  <a:cubicBezTo>
                    <a:pt x="125" y="273"/>
                    <a:pt x="453" y="367"/>
                    <a:pt x="687" y="428"/>
                  </a:cubicBezTo>
                  <a:cubicBezTo>
                    <a:pt x="849" y="471"/>
                    <a:pt x="1024" y="504"/>
                    <a:pt x="1196" y="504"/>
                  </a:cubicBezTo>
                  <a:cubicBezTo>
                    <a:pt x="1322" y="504"/>
                    <a:pt x="1447" y="486"/>
                    <a:pt x="1563" y="443"/>
                  </a:cubicBezTo>
                  <a:cubicBezTo>
                    <a:pt x="1601" y="428"/>
                    <a:pt x="1592" y="379"/>
                    <a:pt x="1554" y="374"/>
                  </a:cubicBezTo>
                  <a:cubicBezTo>
                    <a:pt x="1259" y="337"/>
                    <a:pt x="970" y="352"/>
                    <a:pt x="681" y="262"/>
                  </a:cubicBezTo>
                  <a:cubicBezTo>
                    <a:pt x="459" y="193"/>
                    <a:pt x="262" y="26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36"/>
            <p:cNvSpPr/>
            <p:nvPr/>
          </p:nvSpPr>
          <p:spPr>
            <a:xfrm>
              <a:off x="2168475" y="2225775"/>
              <a:ext cx="78450" cy="31800"/>
            </a:xfrm>
            <a:custGeom>
              <a:avLst/>
              <a:gdLst/>
              <a:ahLst/>
              <a:cxnLst/>
              <a:rect l="l" t="t" r="r" b="b"/>
              <a:pathLst>
                <a:path w="3138" h="1272" extrusionOk="0">
                  <a:moveTo>
                    <a:pt x="1650" y="1"/>
                  </a:moveTo>
                  <a:cubicBezTo>
                    <a:pt x="1618" y="1"/>
                    <a:pt x="1586" y="2"/>
                    <a:pt x="1553" y="5"/>
                  </a:cubicBezTo>
                  <a:cubicBezTo>
                    <a:pt x="934" y="56"/>
                    <a:pt x="322" y="730"/>
                    <a:pt x="12" y="1215"/>
                  </a:cubicBezTo>
                  <a:cubicBezTo>
                    <a:pt x="1" y="1233"/>
                    <a:pt x="17" y="1255"/>
                    <a:pt x="36" y="1255"/>
                  </a:cubicBezTo>
                  <a:cubicBezTo>
                    <a:pt x="40" y="1255"/>
                    <a:pt x="45" y="1254"/>
                    <a:pt x="49" y="1252"/>
                  </a:cubicBezTo>
                  <a:cubicBezTo>
                    <a:pt x="468" y="990"/>
                    <a:pt x="740" y="526"/>
                    <a:pt x="1184" y="299"/>
                  </a:cubicBezTo>
                  <a:cubicBezTo>
                    <a:pt x="1350" y="215"/>
                    <a:pt x="1504" y="178"/>
                    <a:pt x="1648" y="178"/>
                  </a:cubicBezTo>
                  <a:cubicBezTo>
                    <a:pt x="2249" y="178"/>
                    <a:pt x="2683" y="809"/>
                    <a:pt x="3057" y="1258"/>
                  </a:cubicBezTo>
                  <a:cubicBezTo>
                    <a:pt x="3065" y="1268"/>
                    <a:pt x="3075" y="1272"/>
                    <a:pt x="3084" y="1272"/>
                  </a:cubicBezTo>
                  <a:cubicBezTo>
                    <a:pt x="3111" y="1272"/>
                    <a:pt x="3137" y="1237"/>
                    <a:pt x="3122" y="1207"/>
                  </a:cubicBezTo>
                  <a:cubicBezTo>
                    <a:pt x="2837" y="633"/>
                    <a:pt x="2352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36"/>
            <p:cNvSpPr/>
            <p:nvPr/>
          </p:nvSpPr>
          <p:spPr>
            <a:xfrm>
              <a:off x="2215700" y="2209950"/>
              <a:ext cx="4350" cy="17975"/>
            </a:xfrm>
            <a:custGeom>
              <a:avLst/>
              <a:gdLst/>
              <a:ahLst/>
              <a:cxnLst/>
              <a:rect l="l" t="t" r="r" b="b"/>
              <a:pathLst>
                <a:path w="174" h="719" extrusionOk="0">
                  <a:moveTo>
                    <a:pt x="102" y="1"/>
                  </a:moveTo>
                  <a:cubicBezTo>
                    <a:pt x="80" y="1"/>
                    <a:pt x="58" y="13"/>
                    <a:pt x="52" y="42"/>
                  </a:cubicBezTo>
                  <a:cubicBezTo>
                    <a:pt x="11" y="238"/>
                    <a:pt x="0" y="476"/>
                    <a:pt x="11" y="675"/>
                  </a:cubicBezTo>
                  <a:cubicBezTo>
                    <a:pt x="12" y="702"/>
                    <a:pt x="37" y="719"/>
                    <a:pt x="60" y="719"/>
                  </a:cubicBezTo>
                  <a:cubicBezTo>
                    <a:pt x="78" y="719"/>
                    <a:pt x="95" y="709"/>
                    <a:pt x="100" y="686"/>
                  </a:cubicBezTo>
                  <a:cubicBezTo>
                    <a:pt x="143" y="492"/>
                    <a:pt x="173" y="256"/>
                    <a:pt x="164" y="57"/>
                  </a:cubicBezTo>
                  <a:cubicBezTo>
                    <a:pt x="162" y="22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36"/>
            <p:cNvSpPr/>
            <p:nvPr/>
          </p:nvSpPr>
          <p:spPr>
            <a:xfrm>
              <a:off x="2217275" y="2210725"/>
              <a:ext cx="39600" cy="29225"/>
            </a:xfrm>
            <a:custGeom>
              <a:avLst/>
              <a:gdLst/>
              <a:ahLst/>
              <a:cxnLst/>
              <a:rect l="l" t="t" r="r" b="b"/>
              <a:pathLst>
                <a:path w="1584" h="1169" extrusionOk="0">
                  <a:moveTo>
                    <a:pt x="226" y="1"/>
                  </a:moveTo>
                  <a:cubicBezTo>
                    <a:pt x="158" y="1"/>
                    <a:pt x="92" y="9"/>
                    <a:pt x="28" y="27"/>
                  </a:cubicBezTo>
                  <a:cubicBezTo>
                    <a:pt x="8" y="33"/>
                    <a:pt x="0" y="65"/>
                    <a:pt x="23" y="76"/>
                  </a:cubicBezTo>
                  <a:cubicBezTo>
                    <a:pt x="288" y="199"/>
                    <a:pt x="567" y="227"/>
                    <a:pt x="819" y="397"/>
                  </a:cubicBezTo>
                  <a:cubicBezTo>
                    <a:pt x="1113" y="596"/>
                    <a:pt x="1277" y="858"/>
                    <a:pt x="1474" y="1143"/>
                  </a:cubicBezTo>
                  <a:cubicBezTo>
                    <a:pt x="1486" y="1161"/>
                    <a:pt x="1504" y="1169"/>
                    <a:pt x="1522" y="1169"/>
                  </a:cubicBezTo>
                  <a:cubicBezTo>
                    <a:pt x="1554" y="1169"/>
                    <a:pt x="1584" y="1142"/>
                    <a:pt x="1575" y="1101"/>
                  </a:cubicBezTo>
                  <a:cubicBezTo>
                    <a:pt x="1466" y="600"/>
                    <a:pt x="794" y="1"/>
                    <a:pt x="2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36"/>
            <p:cNvSpPr/>
            <p:nvPr/>
          </p:nvSpPr>
          <p:spPr>
            <a:xfrm>
              <a:off x="2201000" y="2173625"/>
              <a:ext cx="36300" cy="44225"/>
            </a:xfrm>
            <a:custGeom>
              <a:avLst/>
              <a:gdLst/>
              <a:ahLst/>
              <a:cxnLst/>
              <a:rect l="l" t="t" r="r" b="b"/>
              <a:pathLst>
                <a:path w="1452" h="1769" extrusionOk="0">
                  <a:moveTo>
                    <a:pt x="80" y="1"/>
                  </a:moveTo>
                  <a:cubicBezTo>
                    <a:pt x="29" y="1"/>
                    <a:pt x="0" y="75"/>
                    <a:pt x="52" y="103"/>
                  </a:cubicBezTo>
                  <a:cubicBezTo>
                    <a:pt x="370" y="279"/>
                    <a:pt x="670" y="442"/>
                    <a:pt x="912" y="723"/>
                  </a:cubicBezTo>
                  <a:cubicBezTo>
                    <a:pt x="1172" y="1025"/>
                    <a:pt x="1300" y="1378"/>
                    <a:pt x="1412" y="1754"/>
                  </a:cubicBezTo>
                  <a:cubicBezTo>
                    <a:pt x="1415" y="1764"/>
                    <a:pt x="1423" y="1769"/>
                    <a:pt x="1431" y="1769"/>
                  </a:cubicBezTo>
                  <a:cubicBezTo>
                    <a:pt x="1441" y="1769"/>
                    <a:pt x="1451" y="1762"/>
                    <a:pt x="1451" y="1749"/>
                  </a:cubicBezTo>
                  <a:cubicBezTo>
                    <a:pt x="1438" y="1012"/>
                    <a:pt x="816" y="187"/>
                    <a:pt x="94" y="3"/>
                  </a:cubicBezTo>
                  <a:cubicBezTo>
                    <a:pt x="90" y="2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36"/>
            <p:cNvSpPr/>
            <p:nvPr/>
          </p:nvSpPr>
          <p:spPr>
            <a:xfrm>
              <a:off x="2200750" y="2167800"/>
              <a:ext cx="10700" cy="8150"/>
            </a:xfrm>
            <a:custGeom>
              <a:avLst/>
              <a:gdLst/>
              <a:ahLst/>
              <a:cxnLst/>
              <a:rect l="l" t="t" r="r" b="b"/>
              <a:pathLst>
                <a:path w="428" h="326" extrusionOk="0">
                  <a:moveTo>
                    <a:pt x="317" y="0"/>
                  </a:moveTo>
                  <a:cubicBezTo>
                    <a:pt x="299" y="0"/>
                    <a:pt x="281" y="7"/>
                    <a:pt x="263" y="23"/>
                  </a:cubicBezTo>
                  <a:cubicBezTo>
                    <a:pt x="188" y="90"/>
                    <a:pt x="114" y="159"/>
                    <a:pt x="39" y="227"/>
                  </a:cubicBezTo>
                  <a:cubicBezTo>
                    <a:pt x="1" y="263"/>
                    <a:pt x="36" y="326"/>
                    <a:pt x="80" y="326"/>
                  </a:cubicBezTo>
                  <a:cubicBezTo>
                    <a:pt x="90" y="326"/>
                    <a:pt x="99" y="323"/>
                    <a:pt x="109" y="317"/>
                  </a:cubicBezTo>
                  <a:cubicBezTo>
                    <a:pt x="192" y="260"/>
                    <a:pt x="275" y="202"/>
                    <a:pt x="356" y="144"/>
                  </a:cubicBezTo>
                  <a:cubicBezTo>
                    <a:pt x="428" y="93"/>
                    <a:pt x="381" y="0"/>
                    <a:pt x="3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36"/>
            <p:cNvSpPr/>
            <p:nvPr/>
          </p:nvSpPr>
          <p:spPr>
            <a:xfrm>
              <a:off x="2175300" y="2165700"/>
              <a:ext cx="32550" cy="50050"/>
            </a:xfrm>
            <a:custGeom>
              <a:avLst/>
              <a:gdLst/>
              <a:ahLst/>
              <a:cxnLst/>
              <a:rect l="l" t="t" r="r" b="b"/>
              <a:pathLst>
                <a:path w="1302" h="2002" extrusionOk="0">
                  <a:moveTo>
                    <a:pt x="1280" y="1"/>
                  </a:moveTo>
                  <a:cubicBezTo>
                    <a:pt x="832" y="1"/>
                    <a:pt x="436" y="312"/>
                    <a:pt x="237" y="704"/>
                  </a:cubicBezTo>
                  <a:cubicBezTo>
                    <a:pt x="47" y="1078"/>
                    <a:pt x="1" y="1679"/>
                    <a:pt x="324" y="1988"/>
                  </a:cubicBezTo>
                  <a:cubicBezTo>
                    <a:pt x="333" y="1997"/>
                    <a:pt x="343" y="2001"/>
                    <a:pt x="353" y="2001"/>
                  </a:cubicBezTo>
                  <a:cubicBezTo>
                    <a:pt x="377" y="2001"/>
                    <a:pt x="398" y="1976"/>
                    <a:pt x="395" y="1948"/>
                  </a:cubicBezTo>
                  <a:cubicBezTo>
                    <a:pt x="333" y="1495"/>
                    <a:pt x="182" y="1125"/>
                    <a:pt x="431" y="684"/>
                  </a:cubicBezTo>
                  <a:cubicBezTo>
                    <a:pt x="623" y="347"/>
                    <a:pt x="947" y="179"/>
                    <a:pt x="1288" y="29"/>
                  </a:cubicBezTo>
                  <a:cubicBezTo>
                    <a:pt x="1302" y="22"/>
                    <a:pt x="1294" y="1"/>
                    <a:pt x="1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36"/>
            <p:cNvSpPr/>
            <p:nvPr/>
          </p:nvSpPr>
          <p:spPr>
            <a:xfrm>
              <a:off x="2166000" y="2196025"/>
              <a:ext cx="19875" cy="18600"/>
            </a:xfrm>
            <a:custGeom>
              <a:avLst/>
              <a:gdLst/>
              <a:ahLst/>
              <a:cxnLst/>
              <a:rect l="l" t="t" r="r" b="b"/>
              <a:pathLst>
                <a:path w="795" h="744" extrusionOk="0">
                  <a:moveTo>
                    <a:pt x="46" y="0"/>
                  </a:moveTo>
                  <a:cubicBezTo>
                    <a:pt x="24" y="0"/>
                    <a:pt x="1" y="16"/>
                    <a:pt x="3" y="41"/>
                  </a:cubicBezTo>
                  <a:cubicBezTo>
                    <a:pt x="20" y="210"/>
                    <a:pt x="190" y="363"/>
                    <a:pt x="309" y="469"/>
                  </a:cubicBezTo>
                  <a:cubicBezTo>
                    <a:pt x="432" y="582"/>
                    <a:pt x="584" y="724"/>
                    <a:pt x="755" y="744"/>
                  </a:cubicBezTo>
                  <a:cubicBezTo>
                    <a:pt x="755" y="744"/>
                    <a:pt x="756" y="744"/>
                    <a:pt x="757" y="744"/>
                  </a:cubicBezTo>
                  <a:cubicBezTo>
                    <a:pt x="778" y="744"/>
                    <a:pt x="794" y="714"/>
                    <a:pt x="782" y="696"/>
                  </a:cubicBezTo>
                  <a:cubicBezTo>
                    <a:pt x="689" y="562"/>
                    <a:pt x="529" y="481"/>
                    <a:pt x="413" y="365"/>
                  </a:cubicBezTo>
                  <a:cubicBezTo>
                    <a:pt x="302" y="255"/>
                    <a:pt x="204" y="78"/>
                    <a:pt x="66" y="5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36"/>
            <p:cNvSpPr/>
            <p:nvPr/>
          </p:nvSpPr>
          <p:spPr>
            <a:xfrm>
              <a:off x="2152075" y="2196625"/>
              <a:ext cx="18325" cy="50125"/>
            </a:xfrm>
            <a:custGeom>
              <a:avLst/>
              <a:gdLst/>
              <a:ahLst/>
              <a:cxnLst/>
              <a:rect l="l" t="t" r="r" b="b"/>
              <a:pathLst>
                <a:path w="733" h="2005" extrusionOk="0">
                  <a:moveTo>
                    <a:pt x="560" y="1"/>
                  </a:moveTo>
                  <a:cubicBezTo>
                    <a:pt x="553" y="1"/>
                    <a:pt x="547" y="5"/>
                    <a:pt x="545" y="13"/>
                  </a:cubicBezTo>
                  <a:lnTo>
                    <a:pt x="545" y="14"/>
                  </a:lnTo>
                  <a:cubicBezTo>
                    <a:pt x="488" y="346"/>
                    <a:pt x="480" y="680"/>
                    <a:pt x="391" y="1007"/>
                  </a:cubicBezTo>
                  <a:cubicBezTo>
                    <a:pt x="301" y="1338"/>
                    <a:pt x="123" y="1625"/>
                    <a:pt x="12" y="1944"/>
                  </a:cubicBezTo>
                  <a:cubicBezTo>
                    <a:pt x="0" y="1977"/>
                    <a:pt x="31" y="2005"/>
                    <a:pt x="61" y="2005"/>
                  </a:cubicBezTo>
                  <a:cubicBezTo>
                    <a:pt x="72" y="2005"/>
                    <a:pt x="84" y="2001"/>
                    <a:pt x="93" y="1991"/>
                  </a:cubicBezTo>
                  <a:cubicBezTo>
                    <a:pt x="522" y="1538"/>
                    <a:pt x="732" y="611"/>
                    <a:pt x="577" y="13"/>
                  </a:cubicBezTo>
                  <a:cubicBezTo>
                    <a:pt x="575" y="5"/>
                    <a:pt x="568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36"/>
            <p:cNvSpPr/>
            <p:nvPr/>
          </p:nvSpPr>
          <p:spPr>
            <a:xfrm>
              <a:off x="2126675" y="2213200"/>
              <a:ext cx="31300" cy="69000"/>
            </a:xfrm>
            <a:custGeom>
              <a:avLst/>
              <a:gdLst/>
              <a:ahLst/>
              <a:cxnLst/>
              <a:rect l="l" t="t" r="r" b="b"/>
              <a:pathLst>
                <a:path w="1252" h="2760" extrusionOk="0">
                  <a:moveTo>
                    <a:pt x="44" y="1"/>
                  </a:moveTo>
                  <a:cubicBezTo>
                    <a:pt x="23" y="1"/>
                    <a:pt x="1" y="21"/>
                    <a:pt x="17" y="42"/>
                  </a:cubicBezTo>
                  <a:cubicBezTo>
                    <a:pt x="308" y="433"/>
                    <a:pt x="628" y="721"/>
                    <a:pt x="798" y="1200"/>
                  </a:cubicBezTo>
                  <a:cubicBezTo>
                    <a:pt x="975" y="1702"/>
                    <a:pt x="975" y="2222"/>
                    <a:pt x="871" y="2739"/>
                  </a:cubicBezTo>
                  <a:cubicBezTo>
                    <a:pt x="869" y="2752"/>
                    <a:pt x="878" y="2759"/>
                    <a:pt x="888" y="2759"/>
                  </a:cubicBezTo>
                  <a:cubicBezTo>
                    <a:pt x="894" y="2759"/>
                    <a:pt x="901" y="2756"/>
                    <a:pt x="904" y="2748"/>
                  </a:cubicBezTo>
                  <a:cubicBezTo>
                    <a:pt x="1252" y="1885"/>
                    <a:pt x="994" y="425"/>
                    <a:pt x="56" y="3"/>
                  </a:cubicBezTo>
                  <a:cubicBezTo>
                    <a:pt x="52" y="1"/>
                    <a:pt x="48" y="1"/>
                    <a:pt x="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36"/>
            <p:cNvSpPr/>
            <p:nvPr/>
          </p:nvSpPr>
          <p:spPr>
            <a:xfrm>
              <a:off x="2090725" y="2209025"/>
              <a:ext cx="59500" cy="72700"/>
            </a:xfrm>
            <a:custGeom>
              <a:avLst/>
              <a:gdLst/>
              <a:ahLst/>
              <a:cxnLst/>
              <a:rect l="l" t="t" r="r" b="b"/>
              <a:pathLst>
                <a:path w="2380" h="2908" extrusionOk="0">
                  <a:moveTo>
                    <a:pt x="48" y="1"/>
                  </a:moveTo>
                  <a:cubicBezTo>
                    <a:pt x="24" y="1"/>
                    <a:pt x="1" y="16"/>
                    <a:pt x="3" y="45"/>
                  </a:cubicBezTo>
                  <a:cubicBezTo>
                    <a:pt x="35" y="620"/>
                    <a:pt x="321" y="1177"/>
                    <a:pt x="737" y="1568"/>
                  </a:cubicBezTo>
                  <a:cubicBezTo>
                    <a:pt x="1264" y="2063"/>
                    <a:pt x="1881" y="2289"/>
                    <a:pt x="2320" y="2894"/>
                  </a:cubicBezTo>
                  <a:cubicBezTo>
                    <a:pt x="2327" y="2903"/>
                    <a:pt x="2337" y="2908"/>
                    <a:pt x="2346" y="2908"/>
                  </a:cubicBezTo>
                  <a:cubicBezTo>
                    <a:pt x="2363" y="2908"/>
                    <a:pt x="2379" y="2893"/>
                    <a:pt x="2375" y="2871"/>
                  </a:cubicBezTo>
                  <a:cubicBezTo>
                    <a:pt x="2292" y="2402"/>
                    <a:pt x="1845" y="2126"/>
                    <a:pt x="1478" y="1876"/>
                  </a:cubicBezTo>
                  <a:cubicBezTo>
                    <a:pt x="754" y="1383"/>
                    <a:pt x="350" y="873"/>
                    <a:pt x="95" y="34"/>
                  </a:cubicBezTo>
                  <a:cubicBezTo>
                    <a:pt x="88" y="11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36"/>
            <p:cNvSpPr/>
            <p:nvPr/>
          </p:nvSpPr>
          <p:spPr>
            <a:xfrm>
              <a:off x="2087050" y="2244050"/>
              <a:ext cx="23100" cy="11875"/>
            </a:xfrm>
            <a:custGeom>
              <a:avLst/>
              <a:gdLst/>
              <a:ahLst/>
              <a:cxnLst/>
              <a:rect l="l" t="t" r="r" b="b"/>
              <a:pathLst>
                <a:path w="924" h="475" extrusionOk="0">
                  <a:moveTo>
                    <a:pt x="612" y="0"/>
                  </a:moveTo>
                  <a:cubicBezTo>
                    <a:pt x="527" y="0"/>
                    <a:pt x="441" y="19"/>
                    <a:pt x="356" y="51"/>
                  </a:cubicBezTo>
                  <a:cubicBezTo>
                    <a:pt x="209" y="107"/>
                    <a:pt x="5" y="234"/>
                    <a:pt x="2" y="408"/>
                  </a:cubicBezTo>
                  <a:cubicBezTo>
                    <a:pt x="1" y="448"/>
                    <a:pt x="34" y="474"/>
                    <a:pt x="70" y="474"/>
                  </a:cubicBezTo>
                  <a:cubicBezTo>
                    <a:pt x="81" y="474"/>
                    <a:pt x="92" y="472"/>
                    <a:pt x="102" y="466"/>
                  </a:cubicBezTo>
                  <a:cubicBezTo>
                    <a:pt x="224" y="400"/>
                    <a:pt x="290" y="270"/>
                    <a:pt x="422" y="208"/>
                  </a:cubicBezTo>
                  <a:cubicBezTo>
                    <a:pt x="522" y="163"/>
                    <a:pt x="635" y="147"/>
                    <a:pt x="747" y="147"/>
                  </a:cubicBezTo>
                  <a:cubicBezTo>
                    <a:pt x="789" y="147"/>
                    <a:pt x="831" y="149"/>
                    <a:pt x="872" y="153"/>
                  </a:cubicBezTo>
                  <a:cubicBezTo>
                    <a:pt x="873" y="153"/>
                    <a:pt x="874" y="153"/>
                    <a:pt x="875" y="153"/>
                  </a:cubicBezTo>
                  <a:cubicBezTo>
                    <a:pt x="915" y="153"/>
                    <a:pt x="923" y="97"/>
                    <a:pt x="893" y="78"/>
                  </a:cubicBezTo>
                  <a:cubicBezTo>
                    <a:pt x="803" y="24"/>
                    <a:pt x="708" y="0"/>
                    <a:pt x="6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36"/>
            <p:cNvSpPr/>
            <p:nvPr/>
          </p:nvSpPr>
          <p:spPr>
            <a:xfrm>
              <a:off x="2064725" y="2148325"/>
              <a:ext cx="56450" cy="78550"/>
            </a:xfrm>
            <a:custGeom>
              <a:avLst/>
              <a:gdLst/>
              <a:ahLst/>
              <a:cxnLst/>
              <a:rect l="l" t="t" r="r" b="b"/>
              <a:pathLst>
                <a:path w="2258" h="3142" extrusionOk="0">
                  <a:moveTo>
                    <a:pt x="2227" y="0"/>
                  </a:moveTo>
                  <a:cubicBezTo>
                    <a:pt x="2226" y="0"/>
                    <a:pt x="2224" y="0"/>
                    <a:pt x="2222" y="0"/>
                  </a:cubicBezTo>
                  <a:cubicBezTo>
                    <a:pt x="1017" y="256"/>
                    <a:pt x="0" y="1917"/>
                    <a:pt x="201" y="3105"/>
                  </a:cubicBezTo>
                  <a:cubicBezTo>
                    <a:pt x="205" y="3129"/>
                    <a:pt x="228" y="3141"/>
                    <a:pt x="250" y="3141"/>
                  </a:cubicBezTo>
                  <a:cubicBezTo>
                    <a:pt x="272" y="3141"/>
                    <a:pt x="294" y="3129"/>
                    <a:pt x="298" y="3105"/>
                  </a:cubicBezTo>
                  <a:cubicBezTo>
                    <a:pt x="395" y="2480"/>
                    <a:pt x="453" y="1927"/>
                    <a:pt x="793" y="1371"/>
                  </a:cubicBezTo>
                  <a:cubicBezTo>
                    <a:pt x="1167" y="756"/>
                    <a:pt x="1677" y="449"/>
                    <a:pt x="2240" y="41"/>
                  </a:cubicBezTo>
                  <a:cubicBezTo>
                    <a:pt x="2258" y="27"/>
                    <a:pt x="2249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36"/>
            <p:cNvSpPr/>
            <p:nvPr/>
          </p:nvSpPr>
          <p:spPr>
            <a:xfrm>
              <a:off x="2181400" y="2134175"/>
              <a:ext cx="48750" cy="23200"/>
            </a:xfrm>
            <a:custGeom>
              <a:avLst/>
              <a:gdLst/>
              <a:ahLst/>
              <a:cxnLst/>
              <a:rect l="l" t="t" r="r" b="b"/>
              <a:pathLst>
                <a:path w="1950" h="928" extrusionOk="0">
                  <a:moveTo>
                    <a:pt x="281" y="0"/>
                  </a:moveTo>
                  <a:cubicBezTo>
                    <a:pt x="197" y="0"/>
                    <a:pt x="115" y="9"/>
                    <a:pt x="38" y="28"/>
                  </a:cubicBezTo>
                  <a:cubicBezTo>
                    <a:pt x="11" y="34"/>
                    <a:pt x="0" y="80"/>
                    <a:pt x="29" y="92"/>
                  </a:cubicBezTo>
                  <a:cubicBezTo>
                    <a:pt x="314" y="214"/>
                    <a:pt x="632" y="233"/>
                    <a:pt x="923" y="347"/>
                  </a:cubicBezTo>
                  <a:cubicBezTo>
                    <a:pt x="1282" y="486"/>
                    <a:pt x="1566" y="721"/>
                    <a:pt x="1888" y="923"/>
                  </a:cubicBezTo>
                  <a:cubicBezTo>
                    <a:pt x="1893" y="926"/>
                    <a:pt x="1898" y="928"/>
                    <a:pt x="1904" y="928"/>
                  </a:cubicBezTo>
                  <a:cubicBezTo>
                    <a:pt x="1927" y="928"/>
                    <a:pt x="1950" y="900"/>
                    <a:pt x="1934" y="878"/>
                  </a:cubicBezTo>
                  <a:cubicBezTo>
                    <a:pt x="1628" y="442"/>
                    <a:pt x="878" y="0"/>
                    <a:pt x="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36"/>
            <p:cNvSpPr/>
            <p:nvPr/>
          </p:nvSpPr>
          <p:spPr>
            <a:xfrm>
              <a:off x="2226725" y="2124975"/>
              <a:ext cx="11350" cy="33125"/>
            </a:xfrm>
            <a:custGeom>
              <a:avLst/>
              <a:gdLst/>
              <a:ahLst/>
              <a:cxnLst/>
              <a:rect l="l" t="t" r="r" b="b"/>
              <a:pathLst>
                <a:path w="454" h="1325" extrusionOk="0">
                  <a:moveTo>
                    <a:pt x="267" y="1"/>
                  </a:moveTo>
                  <a:cubicBezTo>
                    <a:pt x="255" y="1"/>
                    <a:pt x="243" y="8"/>
                    <a:pt x="238" y="20"/>
                  </a:cubicBezTo>
                  <a:cubicBezTo>
                    <a:pt x="174" y="211"/>
                    <a:pt x="204" y="435"/>
                    <a:pt x="168" y="635"/>
                  </a:cubicBezTo>
                  <a:cubicBezTo>
                    <a:pt x="131" y="843"/>
                    <a:pt x="45" y="1036"/>
                    <a:pt x="9" y="1243"/>
                  </a:cubicBezTo>
                  <a:cubicBezTo>
                    <a:pt x="1" y="1290"/>
                    <a:pt x="37" y="1325"/>
                    <a:pt x="74" y="1325"/>
                  </a:cubicBezTo>
                  <a:cubicBezTo>
                    <a:pt x="94" y="1325"/>
                    <a:pt x="114" y="1315"/>
                    <a:pt x="128" y="1293"/>
                  </a:cubicBezTo>
                  <a:cubicBezTo>
                    <a:pt x="324" y="1002"/>
                    <a:pt x="454" y="338"/>
                    <a:pt x="288" y="13"/>
                  </a:cubicBezTo>
                  <a:cubicBezTo>
                    <a:pt x="283" y="4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36"/>
            <p:cNvSpPr/>
            <p:nvPr/>
          </p:nvSpPr>
          <p:spPr>
            <a:xfrm>
              <a:off x="2224950" y="2153475"/>
              <a:ext cx="56975" cy="111525"/>
            </a:xfrm>
            <a:custGeom>
              <a:avLst/>
              <a:gdLst/>
              <a:ahLst/>
              <a:cxnLst/>
              <a:rect l="l" t="t" r="r" b="b"/>
              <a:pathLst>
                <a:path w="2279" h="4461" extrusionOk="0">
                  <a:moveTo>
                    <a:pt x="36" y="0"/>
                  </a:moveTo>
                  <a:cubicBezTo>
                    <a:pt x="16" y="0"/>
                    <a:pt x="0" y="24"/>
                    <a:pt x="18" y="42"/>
                  </a:cubicBezTo>
                  <a:cubicBezTo>
                    <a:pt x="598" y="664"/>
                    <a:pt x="1167" y="1188"/>
                    <a:pt x="1516" y="1990"/>
                  </a:cubicBezTo>
                  <a:cubicBezTo>
                    <a:pt x="1854" y="2763"/>
                    <a:pt x="1939" y="3576"/>
                    <a:pt x="1905" y="4413"/>
                  </a:cubicBezTo>
                  <a:cubicBezTo>
                    <a:pt x="1904" y="4443"/>
                    <a:pt x="1931" y="4460"/>
                    <a:pt x="1957" y="4460"/>
                  </a:cubicBezTo>
                  <a:cubicBezTo>
                    <a:pt x="1977" y="4460"/>
                    <a:pt x="1996" y="4450"/>
                    <a:pt x="2001" y="4426"/>
                  </a:cubicBezTo>
                  <a:cubicBezTo>
                    <a:pt x="2279" y="2884"/>
                    <a:pt x="1534" y="731"/>
                    <a:pt x="48" y="3"/>
                  </a:cubicBezTo>
                  <a:cubicBezTo>
                    <a:pt x="44" y="1"/>
                    <a:pt x="40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36"/>
            <p:cNvSpPr/>
            <p:nvPr/>
          </p:nvSpPr>
          <p:spPr>
            <a:xfrm>
              <a:off x="2125225" y="2121075"/>
              <a:ext cx="38275" cy="57375"/>
            </a:xfrm>
            <a:custGeom>
              <a:avLst/>
              <a:gdLst/>
              <a:ahLst/>
              <a:cxnLst/>
              <a:rect l="l" t="t" r="r" b="b"/>
              <a:pathLst>
                <a:path w="1531" h="2295" extrusionOk="0">
                  <a:moveTo>
                    <a:pt x="1173" y="1"/>
                  </a:moveTo>
                  <a:cubicBezTo>
                    <a:pt x="1157" y="1"/>
                    <a:pt x="1141" y="13"/>
                    <a:pt x="1148" y="33"/>
                  </a:cubicBezTo>
                  <a:cubicBezTo>
                    <a:pt x="1469" y="1008"/>
                    <a:pt x="659" y="1630"/>
                    <a:pt x="34" y="2210"/>
                  </a:cubicBezTo>
                  <a:cubicBezTo>
                    <a:pt x="1" y="2240"/>
                    <a:pt x="32" y="2295"/>
                    <a:pt x="69" y="2295"/>
                  </a:cubicBezTo>
                  <a:cubicBezTo>
                    <a:pt x="76" y="2295"/>
                    <a:pt x="84" y="2292"/>
                    <a:pt x="92" y="2286"/>
                  </a:cubicBezTo>
                  <a:cubicBezTo>
                    <a:pt x="792" y="1771"/>
                    <a:pt x="1530" y="950"/>
                    <a:pt x="1199" y="19"/>
                  </a:cubicBezTo>
                  <a:cubicBezTo>
                    <a:pt x="1195" y="6"/>
                    <a:pt x="1184" y="1"/>
                    <a:pt x="1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36"/>
            <p:cNvSpPr/>
            <p:nvPr/>
          </p:nvSpPr>
          <p:spPr>
            <a:xfrm>
              <a:off x="2096975" y="2108725"/>
              <a:ext cx="40350" cy="70300"/>
            </a:xfrm>
            <a:custGeom>
              <a:avLst/>
              <a:gdLst/>
              <a:ahLst/>
              <a:cxnLst/>
              <a:rect l="l" t="t" r="r" b="b"/>
              <a:pathLst>
                <a:path w="1614" h="2812" extrusionOk="0">
                  <a:moveTo>
                    <a:pt x="932" y="1"/>
                  </a:moveTo>
                  <a:cubicBezTo>
                    <a:pt x="926" y="1"/>
                    <a:pt x="920" y="1"/>
                    <a:pt x="914" y="3"/>
                  </a:cubicBezTo>
                  <a:cubicBezTo>
                    <a:pt x="557" y="79"/>
                    <a:pt x="382" y="410"/>
                    <a:pt x="432" y="762"/>
                  </a:cubicBezTo>
                  <a:cubicBezTo>
                    <a:pt x="532" y="1482"/>
                    <a:pt x="1614" y="1974"/>
                    <a:pt x="1115" y="2765"/>
                  </a:cubicBezTo>
                  <a:cubicBezTo>
                    <a:pt x="1101" y="2789"/>
                    <a:pt x="1121" y="2811"/>
                    <a:pt x="1144" y="2811"/>
                  </a:cubicBezTo>
                  <a:cubicBezTo>
                    <a:pt x="1152" y="2811"/>
                    <a:pt x="1159" y="2809"/>
                    <a:pt x="1166" y="2803"/>
                  </a:cubicBezTo>
                  <a:cubicBezTo>
                    <a:pt x="1405" y="2598"/>
                    <a:pt x="1441" y="2317"/>
                    <a:pt x="1350" y="2019"/>
                  </a:cubicBezTo>
                  <a:cubicBezTo>
                    <a:pt x="1215" y="1578"/>
                    <a:pt x="0" y="496"/>
                    <a:pt x="951" y="134"/>
                  </a:cubicBezTo>
                  <a:cubicBezTo>
                    <a:pt x="1026" y="106"/>
                    <a:pt x="1005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36"/>
            <p:cNvSpPr/>
            <p:nvPr/>
          </p:nvSpPr>
          <p:spPr>
            <a:xfrm>
              <a:off x="2084575" y="2111475"/>
              <a:ext cx="34275" cy="15125"/>
            </a:xfrm>
            <a:custGeom>
              <a:avLst/>
              <a:gdLst/>
              <a:ahLst/>
              <a:cxnLst/>
              <a:rect l="l" t="t" r="r" b="b"/>
              <a:pathLst>
                <a:path w="1371" h="605" extrusionOk="0">
                  <a:moveTo>
                    <a:pt x="1304" y="1"/>
                  </a:moveTo>
                  <a:cubicBezTo>
                    <a:pt x="1296" y="1"/>
                    <a:pt x="1287" y="3"/>
                    <a:pt x="1279" y="8"/>
                  </a:cubicBezTo>
                  <a:lnTo>
                    <a:pt x="1279" y="7"/>
                  </a:lnTo>
                  <a:cubicBezTo>
                    <a:pt x="1074" y="139"/>
                    <a:pt x="860" y="257"/>
                    <a:pt x="626" y="334"/>
                  </a:cubicBezTo>
                  <a:cubicBezTo>
                    <a:pt x="437" y="395"/>
                    <a:pt x="208" y="377"/>
                    <a:pt x="39" y="479"/>
                  </a:cubicBezTo>
                  <a:cubicBezTo>
                    <a:pt x="8" y="497"/>
                    <a:pt x="0" y="554"/>
                    <a:pt x="39" y="571"/>
                  </a:cubicBezTo>
                  <a:cubicBezTo>
                    <a:pt x="93" y="595"/>
                    <a:pt x="153" y="604"/>
                    <a:pt x="216" y="604"/>
                  </a:cubicBezTo>
                  <a:cubicBezTo>
                    <a:pt x="382" y="604"/>
                    <a:pt x="566" y="535"/>
                    <a:pt x="708" y="482"/>
                  </a:cubicBezTo>
                  <a:cubicBezTo>
                    <a:pt x="946" y="393"/>
                    <a:pt x="1157" y="261"/>
                    <a:pt x="1339" y="84"/>
                  </a:cubicBezTo>
                  <a:cubicBezTo>
                    <a:pt x="1371" y="53"/>
                    <a:pt x="1342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36"/>
            <p:cNvSpPr/>
            <p:nvPr/>
          </p:nvSpPr>
          <p:spPr>
            <a:xfrm>
              <a:off x="2085000" y="2060200"/>
              <a:ext cx="33775" cy="65575"/>
            </a:xfrm>
            <a:custGeom>
              <a:avLst/>
              <a:gdLst/>
              <a:ahLst/>
              <a:cxnLst/>
              <a:rect l="l" t="t" r="r" b="b"/>
              <a:pathLst>
                <a:path w="1351" h="2623" extrusionOk="0">
                  <a:moveTo>
                    <a:pt x="1284" y="1"/>
                  </a:moveTo>
                  <a:cubicBezTo>
                    <a:pt x="1277" y="1"/>
                    <a:pt x="1270" y="2"/>
                    <a:pt x="1263" y="6"/>
                  </a:cubicBezTo>
                  <a:cubicBezTo>
                    <a:pt x="464" y="441"/>
                    <a:pt x="0" y="1708"/>
                    <a:pt x="82" y="2573"/>
                  </a:cubicBezTo>
                  <a:cubicBezTo>
                    <a:pt x="86" y="2606"/>
                    <a:pt x="109" y="2623"/>
                    <a:pt x="133" y="2623"/>
                  </a:cubicBezTo>
                  <a:cubicBezTo>
                    <a:pt x="157" y="2623"/>
                    <a:pt x="182" y="2606"/>
                    <a:pt x="186" y="2573"/>
                  </a:cubicBezTo>
                  <a:cubicBezTo>
                    <a:pt x="253" y="2047"/>
                    <a:pt x="330" y="1561"/>
                    <a:pt x="576" y="1083"/>
                  </a:cubicBezTo>
                  <a:cubicBezTo>
                    <a:pt x="773" y="697"/>
                    <a:pt x="1085" y="419"/>
                    <a:pt x="1327" y="70"/>
                  </a:cubicBezTo>
                  <a:cubicBezTo>
                    <a:pt x="1350" y="37"/>
                    <a:pt x="1318" y="1"/>
                    <a:pt x="1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36"/>
            <p:cNvSpPr/>
            <p:nvPr/>
          </p:nvSpPr>
          <p:spPr>
            <a:xfrm>
              <a:off x="2082925" y="2060975"/>
              <a:ext cx="35125" cy="11125"/>
            </a:xfrm>
            <a:custGeom>
              <a:avLst/>
              <a:gdLst/>
              <a:ahLst/>
              <a:cxnLst/>
              <a:rect l="l" t="t" r="r" b="b"/>
              <a:pathLst>
                <a:path w="1405" h="445" extrusionOk="0">
                  <a:moveTo>
                    <a:pt x="1370" y="0"/>
                  </a:moveTo>
                  <a:cubicBezTo>
                    <a:pt x="1368" y="0"/>
                    <a:pt x="1366" y="0"/>
                    <a:pt x="1364" y="1"/>
                  </a:cubicBezTo>
                  <a:cubicBezTo>
                    <a:pt x="1146" y="49"/>
                    <a:pt x="946" y="151"/>
                    <a:pt x="729" y="204"/>
                  </a:cubicBezTo>
                  <a:cubicBezTo>
                    <a:pt x="508" y="258"/>
                    <a:pt x="286" y="246"/>
                    <a:pt x="66" y="290"/>
                  </a:cubicBezTo>
                  <a:cubicBezTo>
                    <a:pt x="0" y="302"/>
                    <a:pt x="1" y="408"/>
                    <a:pt x="66" y="423"/>
                  </a:cubicBezTo>
                  <a:cubicBezTo>
                    <a:pt x="137" y="438"/>
                    <a:pt x="216" y="445"/>
                    <a:pt x="299" y="445"/>
                  </a:cubicBezTo>
                  <a:cubicBezTo>
                    <a:pt x="681" y="445"/>
                    <a:pt x="1152" y="289"/>
                    <a:pt x="1388" y="43"/>
                  </a:cubicBezTo>
                  <a:cubicBezTo>
                    <a:pt x="1404" y="26"/>
                    <a:pt x="1391" y="0"/>
                    <a:pt x="13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36"/>
            <p:cNvSpPr/>
            <p:nvPr/>
          </p:nvSpPr>
          <p:spPr>
            <a:xfrm>
              <a:off x="2077600" y="2006650"/>
              <a:ext cx="42200" cy="64000"/>
            </a:xfrm>
            <a:custGeom>
              <a:avLst/>
              <a:gdLst/>
              <a:ahLst/>
              <a:cxnLst/>
              <a:rect l="l" t="t" r="r" b="b"/>
              <a:pathLst>
                <a:path w="1688" h="2560" extrusionOk="0">
                  <a:moveTo>
                    <a:pt x="1606" y="1"/>
                  </a:moveTo>
                  <a:cubicBezTo>
                    <a:pt x="1598" y="1"/>
                    <a:pt x="1590" y="2"/>
                    <a:pt x="1582" y="6"/>
                  </a:cubicBezTo>
                  <a:cubicBezTo>
                    <a:pt x="783" y="350"/>
                    <a:pt x="0" y="1663"/>
                    <a:pt x="223" y="2536"/>
                  </a:cubicBezTo>
                  <a:cubicBezTo>
                    <a:pt x="227" y="2552"/>
                    <a:pt x="240" y="2559"/>
                    <a:pt x="253" y="2559"/>
                  </a:cubicBezTo>
                  <a:cubicBezTo>
                    <a:pt x="267" y="2559"/>
                    <a:pt x="280" y="2551"/>
                    <a:pt x="284" y="2536"/>
                  </a:cubicBezTo>
                  <a:lnTo>
                    <a:pt x="284" y="2537"/>
                  </a:lnTo>
                  <a:cubicBezTo>
                    <a:pt x="426" y="2056"/>
                    <a:pt x="436" y="1613"/>
                    <a:pt x="685" y="1157"/>
                  </a:cubicBezTo>
                  <a:cubicBezTo>
                    <a:pt x="929" y="708"/>
                    <a:pt x="1289" y="436"/>
                    <a:pt x="1647" y="89"/>
                  </a:cubicBezTo>
                  <a:cubicBezTo>
                    <a:pt x="1687" y="50"/>
                    <a:pt x="1650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36"/>
            <p:cNvSpPr/>
            <p:nvPr/>
          </p:nvSpPr>
          <p:spPr>
            <a:xfrm>
              <a:off x="2179750" y="2059600"/>
              <a:ext cx="10700" cy="35825"/>
            </a:xfrm>
            <a:custGeom>
              <a:avLst/>
              <a:gdLst/>
              <a:ahLst/>
              <a:cxnLst/>
              <a:rect l="l" t="t" r="r" b="b"/>
              <a:pathLst>
                <a:path w="428" h="1433" extrusionOk="0">
                  <a:moveTo>
                    <a:pt x="107" y="0"/>
                  </a:moveTo>
                  <a:cubicBezTo>
                    <a:pt x="88" y="0"/>
                    <a:pt x="70" y="20"/>
                    <a:pt x="74" y="41"/>
                  </a:cubicBezTo>
                  <a:cubicBezTo>
                    <a:pt x="119" y="272"/>
                    <a:pt x="204" y="473"/>
                    <a:pt x="188" y="715"/>
                  </a:cubicBezTo>
                  <a:cubicBezTo>
                    <a:pt x="173" y="950"/>
                    <a:pt x="78" y="1153"/>
                    <a:pt x="11" y="1374"/>
                  </a:cubicBezTo>
                  <a:cubicBezTo>
                    <a:pt x="1" y="1406"/>
                    <a:pt x="30" y="1433"/>
                    <a:pt x="58" y="1433"/>
                  </a:cubicBezTo>
                  <a:cubicBezTo>
                    <a:pt x="69" y="1433"/>
                    <a:pt x="80" y="1429"/>
                    <a:pt x="89" y="1419"/>
                  </a:cubicBezTo>
                  <a:cubicBezTo>
                    <a:pt x="398" y="1088"/>
                    <a:pt x="427" y="359"/>
                    <a:pt x="128" y="10"/>
                  </a:cubicBezTo>
                  <a:cubicBezTo>
                    <a:pt x="122" y="3"/>
                    <a:pt x="114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36"/>
            <p:cNvSpPr/>
            <p:nvPr/>
          </p:nvSpPr>
          <p:spPr>
            <a:xfrm>
              <a:off x="2138300" y="2046300"/>
              <a:ext cx="45850" cy="49025"/>
            </a:xfrm>
            <a:custGeom>
              <a:avLst/>
              <a:gdLst/>
              <a:ahLst/>
              <a:cxnLst/>
              <a:rect l="l" t="t" r="r" b="b"/>
              <a:pathLst>
                <a:path w="1834" h="1961" extrusionOk="0">
                  <a:moveTo>
                    <a:pt x="155" y="1"/>
                  </a:moveTo>
                  <a:cubicBezTo>
                    <a:pt x="140" y="1"/>
                    <a:pt x="125" y="10"/>
                    <a:pt x="120" y="30"/>
                  </a:cubicBezTo>
                  <a:cubicBezTo>
                    <a:pt x="1" y="446"/>
                    <a:pt x="156" y="881"/>
                    <a:pt x="439" y="1197"/>
                  </a:cubicBezTo>
                  <a:cubicBezTo>
                    <a:pt x="794" y="1596"/>
                    <a:pt x="1332" y="1623"/>
                    <a:pt x="1734" y="1948"/>
                  </a:cubicBezTo>
                  <a:cubicBezTo>
                    <a:pt x="1745" y="1957"/>
                    <a:pt x="1757" y="1961"/>
                    <a:pt x="1768" y="1961"/>
                  </a:cubicBezTo>
                  <a:cubicBezTo>
                    <a:pt x="1803" y="1961"/>
                    <a:pt x="1834" y="1927"/>
                    <a:pt x="1813" y="1888"/>
                  </a:cubicBezTo>
                  <a:cubicBezTo>
                    <a:pt x="1644" y="1579"/>
                    <a:pt x="1259" y="1527"/>
                    <a:pt x="970" y="1381"/>
                  </a:cubicBezTo>
                  <a:cubicBezTo>
                    <a:pt x="441" y="1115"/>
                    <a:pt x="252" y="594"/>
                    <a:pt x="199" y="40"/>
                  </a:cubicBezTo>
                  <a:cubicBezTo>
                    <a:pt x="196" y="16"/>
                    <a:pt x="175" y="1"/>
                    <a:pt x="1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36"/>
            <p:cNvSpPr/>
            <p:nvPr/>
          </p:nvSpPr>
          <p:spPr>
            <a:xfrm>
              <a:off x="2178875" y="2090525"/>
              <a:ext cx="20925" cy="39850"/>
            </a:xfrm>
            <a:custGeom>
              <a:avLst/>
              <a:gdLst/>
              <a:ahLst/>
              <a:cxnLst/>
              <a:rect l="l" t="t" r="r" b="b"/>
              <a:pathLst>
                <a:path w="837" h="1594" extrusionOk="0">
                  <a:moveTo>
                    <a:pt x="19" y="1"/>
                  </a:moveTo>
                  <a:cubicBezTo>
                    <a:pt x="10" y="1"/>
                    <a:pt x="1" y="10"/>
                    <a:pt x="4" y="20"/>
                  </a:cubicBezTo>
                  <a:lnTo>
                    <a:pt x="5" y="20"/>
                  </a:lnTo>
                  <a:cubicBezTo>
                    <a:pt x="102" y="269"/>
                    <a:pt x="294" y="481"/>
                    <a:pt x="413" y="724"/>
                  </a:cubicBezTo>
                  <a:cubicBezTo>
                    <a:pt x="546" y="997"/>
                    <a:pt x="600" y="1307"/>
                    <a:pt x="742" y="1571"/>
                  </a:cubicBezTo>
                  <a:cubicBezTo>
                    <a:pt x="751" y="1587"/>
                    <a:pt x="766" y="1594"/>
                    <a:pt x="780" y="1594"/>
                  </a:cubicBezTo>
                  <a:cubicBezTo>
                    <a:pt x="805" y="1594"/>
                    <a:pt x="829" y="1575"/>
                    <a:pt x="830" y="1547"/>
                  </a:cubicBezTo>
                  <a:cubicBezTo>
                    <a:pt x="837" y="1260"/>
                    <a:pt x="683" y="951"/>
                    <a:pt x="552" y="700"/>
                  </a:cubicBezTo>
                  <a:cubicBezTo>
                    <a:pt x="425" y="456"/>
                    <a:pt x="267" y="154"/>
                    <a:pt x="27" y="3"/>
                  </a:cubicBezTo>
                  <a:cubicBezTo>
                    <a:pt x="24" y="1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36"/>
            <p:cNvSpPr/>
            <p:nvPr/>
          </p:nvSpPr>
          <p:spPr>
            <a:xfrm>
              <a:off x="2140775" y="2095600"/>
              <a:ext cx="59475" cy="36525"/>
            </a:xfrm>
            <a:custGeom>
              <a:avLst/>
              <a:gdLst/>
              <a:ahLst/>
              <a:cxnLst/>
              <a:rect l="l" t="t" r="r" b="b"/>
              <a:pathLst>
                <a:path w="2379" h="1461" extrusionOk="0">
                  <a:moveTo>
                    <a:pt x="15" y="1"/>
                  </a:moveTo>
                  <a:cubicBezTo>
                    <a:pt x="8" y="1"/>
                    <a:pt x="0" y="5"/>
                    <a:pt x="1" y="14"/>
                  </a:cubicBezTo>
                  <a:cubicBezTo>
                    <a:pt x="65" y="847"/>
                    <a:pt x="943" y="1460"/>
                    <a:pt x="1764" y="1460"/>
                  </a:cubicBezTo>
                  <a:cubicBezTo>
                    <a:pt x="1969" y="1460"/>
                    <a:pt x="2170" y="1422"/>
                    <a:pt x="2354" y="1340"/>
                  </a:cubicBezTo>
                  <a:cubicBezTo>
                    <a:pt x="2379" y="1329"/>
                    <a:pt x="2366" y="1290"/>
                    <a:pt x="2342" y="1290"/>
                  </a:cubicBezTo>
                  <a:cubicBezTo>
                    <a:pt x="2342" y="1290"/>
                    <a:pt x="2341" y="1290"/>
                    <a:pt x="2341" y="1290"/>
                  </a:cubicBezTo>
                  <a:cubicBezTo>
                    <a:pt x="2230" y="1294"/>
                    <a:pt x="2120" y="1297"/>
                    <a:pt x="2012" y="1297"/>
                  </a:cubicBezTo>
                  <a:cubicBezTo>
                    <a:pt x="1623" y="1297"/>
                    <a:pt x="1253" y="1253"/>
                    <a:pt x="898" y="1030"/>
                  </a:cubicBezTo>
                  <a:cubicBezTo>
                    <a:pt x="495" y="778"/>
                    <a:pt x="271" y="399"/>
                    <a:pt x="26" y="6"/>
                  </a:cubicBezTo>
                  <a:cubicBezTo>
                    <a:pt x="23" y="3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36"/>
            <p:cNvSpPr/>
            <p:nvPr/>
          </p:nvSpPr>
          <p:spPr>
            <a:xfrm>
              <a:off x="2124500" y="2116725"/>
              <a:ext cx="36525" cy="58475"/>
            </a:xfrm>
            <a:custGeom>
              <a:avLst/>
              <a:gdLst/>
              <a:ahLst/>
              <a:cxnLst/>
              <a:rect l="l" t="t" r="r" b="b"/>
              <a:pathLst>
                <a:path w="1461" h="2339" extrusionOk="0">
                  <a:moveTo>
                    <a:pt x="1214" y="1"/>
                  </a:moveTo>
                  <a:cubicBezTo>
                    <a:pt x="1204" y="1"/>
                    <a:pt x="1194" y="7"/>
                    <a:pt x="1195" y="20"/>
                  </a:cubicBezTo>
                  <a:cubicBezTo>
                    <a:pt x="1227" y="492"/>
                    <a:pt x="1163" y="942"/>
                    <a:pt x="930" y="1362"/>
                  </a:cubicBezTo>
                  <a:cubicBezTo>
                    <a:pt x="704" y="1772"/>
                    <a:pt x="363" y="1949"/>
                    <a:pt x="38" y="2251"/>
                  </a:cubicBezTo>
                  <a:cubicBezTo>
                    <a:pt x="1" y="2286"/>
                    <a:pt x="36" y="2338"/>
                    <a:pt x="79" y="2338"/>
                  </a:cubicBezTo>
                  <a:cubicBezTo>
                    <a:pt x="82" y="2338"/>
                    <a:pt x="86" y="2338"/>
                    <a:pt x="89" y="2337"/>
                  </a:cubicBezTo>
                  <a:cubicBezTo>
                    <a:pt x="1012" y="2167"/>
                    <a:pt x="1461" y="807"/>
                    <a:pt x="1234" y="15"/>
                  </a:cubicBezTo>
                  <a:cubicBezTo>
                    <a:pt x="1231" y="5"/>
                    <a:pt x="1223" y="1"/>
                    <a:pt x="1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36"/>
            <p:cNvSpPr/>
            <p:nvPr/>
          </p:nvSpPr>
          <p:spPr>
            <a:xfrm>
              <a:off x="2100150" y="2112600"/>
              <a:ext cx="41050" cy="63400"/>
            </a:xfrm>
            <a:custGeom>
              <a:avLst/>
              <a:gdLst/>
              <a:ahLst/>
              <a:cxnLst/>
              <a:rect l="l" t="t" r="r" b="b"/>
              <a:pathLst>
                <a:path w="1642" h="2536" extrusionOk="0">
                  <a:moveTo>
                    <a:pt x="504" y="0"/>
                  </a:moveTo>
                  <a:cubicBezTo>
                    <a:pt x="491" y="0"/>
                    <a:pt x="477" y="7"/>
                    <a:pt x="468" y="25"/>
                  </a:cubicBezTo>
                  <a:cubicBezTo>
                    <a:pt x="1" y="923"/>
                    <a:pt x="1641" y="1636"/>
                    <a:pt x="977" y="2496"/>
                  </a:cubicBezTo>
                  <a:cubicBezTo>
                    <a:pt x="963" y="2513"/>
                    <a:pt x="977" y="2535"/>
                    <a:pt x="994" y="2535"/>
                  </a:cubicBezTo>
                  <a:cubicBezTo>
                    <a:pt x="1000" y="2535"/>
                    <a:pt x="1005" y="2533"/>
                    <a:pt x="1011" y="2528"/>
                  </a:cubicBezTo>
                  <a:cubicBezTo>
                    <a:pt x="1250" y="2305"/>
                    <a:pt x="1294" y="2033"/>
                    <a:pt x="1197" y="1718"/>
                  </a:cubicBezTo>
                  <a:cubicBezTo>
                    <a:pt x="1005" y="1101"/>
                    <a:pt x="442" y="784"/>
                    <a:pt x="553" y="61"/>
                  </a:cubicBezTo>
                  <a:cubicBezTo>
                    <a:pt x="559" y="28"/>
                    <a:pt x="531" y="0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36"/>
            <p:cNvSpPr/>
            <p:nvPr/>
          </p:nvSpPr>
          <p:spPr>
            <a:xfrm>
              <a:off x="2308275" y="2239775"/>
              <a:ext cx="171650" cy="124675"/>
            </a:xfrm>
            <a:custGeom>
              <a:avLst/>
              <a:gdLst/>
              <a:ahLst/>
              <a:cxnLst/>
              <a:rect l="l" t="t" r="r" b="b"/>
              <a:pathLst>
                <a:path w="6866" h="4987" extrusionOk="0">
                  <a:moveTo>
                    <a:pt x="2083" y="1"/>
                  </a:moveTo>
                  <a:cubicBezTo>
                    <a:pt x="1251" y="1"/>
                    <a:pt x="421" y="845"/>
                    <a:pt x="263" y="1688"/>
                  </a:cubicBezTo>
                  <a:cubicBezTo>
                    <a:pt x="1" y="3077"/>
                    <a:pt x="901" y="4370"/>
                    <a:pt x="2198" y="4811"/>
                  </a:cubicBezTo>
                  <a:cubicBezTo>
                    <a:pt x="2548" y="4930"/>
                    <a:pt x="2915" y="4987"/>
                    <a:pt x="3285" y="4987"/>
                  </a:cubicBezTo>
                  <a:cubicBezTo>
                    <a:pt x="4455" y="4987"/>
                    <a:pt x="5645" y="4422"/>
                    <a:pt x="6350" y="3492"/>
                  </a:cubicBezTo>
                  <a:cubicBezTo>
                    <a:pt x="6648" y="3101"/>
                    <a:pt x="6865" y="2555"/>
                    <a:pt x="6600" y="2090"/>
                  </a:cubicBezTo>
                  <a:cubicBezTo>
                    <a:pt x="6439" y="1808"/>
                    <a:pt x="6165" y="1641"/>
                    <a:pt x="5873" y="1641"/>
                  </a:cubicBezTo>
                  <a:cubicBezTo>
                    <a:pt x="5761" y="1641"/>
                    <a:pt x="5646" y="1665"/>
                    <a:pt x="5534" y="1718"/>
                  </a:cubicBezTo>
                  <a:cubicBezTo>
                    <a:pt x="5462" y="1751"/>
                    <a:pt x="5501" y="1867"/>
                    <a:pt x="5569" y="1867"/>
                  </a:cubicBezTo>
                  <a:cubicBezTo>
                    <a:pt x="5577" y="1867"/>
                    <a:pt x="5586" y="1865"/>
                    <a:pt x="5594" y="1861"/>
                  </a:cubicBezTo>
                  <a:cubicBezTo>
                    <a:pt x="5684" y="1824"/>
                    <a:pt x="5769" y="1808"/>
                    <a:pt x="5849" y="1808"/>
                  </a:cubicBezTo>
                  <a:cubicBezTo>
                    <a:pt x="6316" y="1808"/>
                    <a:pt x="6605" y="2377"/>
                    <a:pt x="6491" y="2837"/>
                  </a:cubicBezTo>
                  <a:cubicBezTo>
                    <a:pt x="6421" y="3123"/>
                    <a:pt x="6190" y="3393"/>
                    <a:pt x="5995" y="3595"/>
                  </a:cubicBezTo>
                  <a:cubicBezTo>
                    <a:pt x="5664" y="3939"/>
                    <a:pt x="5257" y="4233"/>
                    <a:pt x="4826" y="4439"/>
                  </a:cubicBezTo>
                  <a:cubicBezTo>
                    <a:pt x="4343" y="4671"/>
                    <a:pt x="3812" y="4796"/>
                    <a:pt x="3283" y="4796"/>
                  </a:cubicBezTo>
                  <a:cubicBezTo>
                    <a:pt x="2834" y="4796"/>
                    <a:pt x="2385" y="4706"/>
                    <a:pt x="1969" y="4515"/>
                  </a:cubicBezTo>
                  <a:cubicBezTo>
                    <a:pt x="1038" y="4088"/>
                    <a:pt x="377" y="3169"/>
                    <a:pt x="379" y="2124"/>
                  </a:cubicBezTo>
                  <a:cubicBezTo>
                    <a:pt x="383" y="1041"/>
                    <a:pt x="1177" y="268"/>
                    <a:pt x="2111" y="268"/>
                  </a:cubicBezTo>
                  <a:cubicBezTo>
                    <a:pt x="2400" y="268"/>
                    <a:pt x="2702" y="342"/>
                    <a:pt x="2998" y="503"/>
                  </a:cubicBezTo>
                  <a:cubicBezTo>
                    <a:pt x="3003" y="506"/>
                    <a:pt x="3008" y="507"/>
                    <a:pt x="3013" y="507"/>
                  </a:cubicBezTo>
                  <a:cubicBezTo>
                    <a:pt x="3037" y="507"/>
                    <a:pt x="3054" y="477"/>
                    <a:pt x="3035" y="456"/>
                  </a:cubicBezTo>
                  <a:cubicBezTo>
                    <a:pt x="2746" y="135"/>
                    <a:pt x="2414" y="1"/>
                    <a:pt x="20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36"/>
            <p:cNvSpPr/>
            <p:nvPr/>
          </p:nvSpPr>
          <p:spPr>
            <a:xfrm>
              <a:off x="2443375" y="2254525"/>
              <a:ext cx="18125" cy="30400"/>
            </a:xfrm>
            <a:custGeom>
              <a:avLst/>
              <a:gdLst/>
              <a:ahLst/>
              <a:cxnLst/>
              <a:rect l="l" t="t" r="r" b="b"/>
              <a:pathLst>
                <a:path w="725" h="1216" extrusionOk="0">
                  <a:moveTo>
                    <a:pt x="640" y="1"/>
                  </a:moveTo>
                  <a:cubicBezTo>
                    <a:pt x="630" y="1"/>
                    <a:pt x="619" y="4"/>
                    <a:pt x="608" y="12"/>
                  </a:cubicBezTo>
                  <a:cubicBezTo>
                    <a:pt x="259" y="262"/>
                    <a:pt x="0" y="750"/>
                    <a:pt x="136" y="1185"/>
                  </a:cubicBezTo>
                  <a:cubicBezTo>
                    <a:pt x="143" y="1206"/>
                    <a:pt x="162" y="1215"/>
                    <a:pt x="180" y="1215"/>
                  </a:cubicBezTo>
                  <a:cubicBezTo>
                    <a:pt x="202" y="1215"/>
                    <a:pt x="223" y="1201"/>
                    <a:pt x="222" y="1173"/>
                  </a:cubicBezTo>
                  <a:cubicBezTo>
                    <a:pt x="207" y="749"/>
                    <a:pt x="301" y="374"/>
                    <a:pt x="671" y="119"/>
                  </a:cubicBezTo>
                  <a:cubicBezTo>
                    <a:pt x="725" y="81"/>
                    <a:pt x="690" y="1"/>
                    <a:pt x="6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36"/>
            <p:cNvSpPr/>
            <p:nvPr/>
          </p:nvSpPr>
          <p:spPr>
            <a:xfrm>
              <a:off x="2428725" y="2212925"/>
              <a:ext cx="69100" cy="122900"/>
            </a:xfrm>
            <a:custGeom>
              <a:avLst/>
              <a:gdLst/>
              <a:ahLst/>
              <a:cxnLst/>
              <a:rect l="l" t="t" r="r" b="b"/>
              <a:pathLst>
                <a:path w="2764" h="4916" extrusionOk="0">
                  <a:moveTo>
                    <a:pt x="161" y="1"/>
                  </a:moveTo>
                  <a:cubicBezTo>
                    <a:pt x="146" y="1"/>
                    <a:pt x="130" y="9"/>
                    <a:pt x="127" y="26"/>
                  </a:cubicBezTo>
                  <a:cubicBezTo>
                    <a:pt x="0" y="739"/>
                    <a:pt x="525" y="1261"/>
                    <a:pt x="1058" y="1654"/>
                  </a:cubicBezTo>
                  <a:cubicBezTo>
                    <a:pt x="1609" y="2061"/>
                    <a:pt x="2152" y="2402"/>
                    <a:pt x="2394" y="3081"/>
                  </a:cubicBezTo>
                  <a:cubicBezTo>
                    <a:pt x="2611" y="3693"/>
                    <a:pt x="2510" y="4281"/>
                    <a:pt x="2277" y="4867"/>
                  </a:cubicBezTo>
                  <a:cubicBezTo>
                    <a:pt x="2266" y="4895"/>
                    <a:pt x="2291" y="4916"/>
                    <a:pt x="2316" y="4916"/>
                  </a:cubicBezTo>
                  <a:cubicBezTo>
                    <a:pt x="2329" y="4916"/>
                    <a:pt x="2343" y="4910"/>
                    <a:pt x="2351" y="4897"/>
                  </a:cubicBezTo>
                  <a:cubicBezTo>
                    <a:pt x="2764" y="4220"/>
                    <a:pt x="2746" y="3335"/>
                    <a:pt x="2358" y="2646"/>
                  </a:cubicBezTo>
                  <a:cubicBezTo>
                    <a:pt x="1764" y="1590"/>
                    <a:pt x="406" y="1351"/>
                    <a:pt x="195" y="26"/>
                  </a:cubicBezTo>
                  <a:cubicBezTo>
                    <a:pt x="192" y="9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36"/>
            <p:cNvSpPr/>
            <p:nvPr/>
          </p:nvSpPr>
          <p:spPr>
            <a:xfrm>
              <a:off x="2431925" y="2213175"/>
              <a:ext cx="87825" cy="75725"/>
            </a:xfrm>
            <a:custGeom>
              <a:avLst/>
              <a:gdLst/>
              <a:ahLst/>
              <a:cxnLst/>
              <a:rect l="l" t="t" r="r" b="b"/>
              <a:pathLst>
                <a:path w="3513" h="3029" extrusionOk="0">
                  <a:moveTo>
                    <a:pt x="38" y="1"/>
                  </a:moveTo>
                  <a:cubicBezTo>
                    <a:pt x="18" y="1"/>
                    <a:pt x="0" y="25"/>
                    <a:pt x="11" y="47"/>
                  </a:cubicBezTo>
                  <a:cubicBezTo>
                    <a:pt x="178" y="400"/>
                    <a:pt x="501" y="473"/>
                    <a:pt x="844" y="473"/>
                  </a:cubicBezTo>
                  <a:cubicBezTo>
                    <a:pt x="1046" y="473"/>
                    <a:pt x="1256" y="447"/>
                    <a:pt x="1444" y="440"/>
                  </a:cubicBezTo>
                  <a:cubicBezTo>
                    <a:pt x="1475" y="438"/>
                    <a:pt x="1505" y="438"/>
                    <a:pt x="1534" y="438"/>
                  </a:cubicBezTo>
                  <a:cubicBezTo>
                    <a:pt x="2944" y="438"/>
                    <a:pt x="3172" y="1870"/>
                    <a:pt x="3396" y="2987"/>
                  </a:cubicBezTo>
                  <a:cubicBezTo>
                    <a:pt x="3402" y="3015"/>
                    <a:pt x="3426" y="3028"/>
                    <a:pt x="3450" y="3028"/>
                  </a:cubicBezTo>
                  <a:cubicBezTo>
                    <a:pt x="3481" y="3028"/>
                    <a:pt x="3513" y="3008"/>
                    <a:pt x="3511" y="2971"/>
                  </a:cubicBezTo>
                  <a:cubicBezTo>
                    <a:pt x="3472" y="2127"/>
                    <a:pt x="3301" y="1182"/>
                    <a:pt x="2612" y="616"/>
                  </a:cubicBezTo>
                  <a:cubicBezTo>
                    <a:pt x="2378" y="423"/>
                    <a:pt x="2114" y="298"/>
                    <a:pt x="1811" y="262"/>
                  </a:cubicBezTo>
                  <a:cubicBezTo>
                    <a:pt x="1750" y="255"/>
                    <a:pt x="1689" y="252"/>
                    <a:pt x="1628" y="252"/>
                  </a:cubicBezTo>
                  <a:cubicBezTo>
                    <a:pt x="1341" y="252"/>
                    <a:pt x="1059" y="320"/>
                    <a:pt x="790" y="320"/>
                  </a:cubicBezTo>
                  <a:cubicBezTo>
                    <a:pt x="532" y="320"/>
                    <a:pt x="286" y="257"/>
                    <a:pt x="58" y="10"/>
                  </a:cubicBezTo>
                  <a:cubicBezTo>
                    <a:pt x="52" y="3"/>
                    <a:pt x="45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36"/>
            <p:cNvSpPr/>
            <p:nvPr/>
          </p:nvSpPr>
          <p:spPr>
            <a:xfrm>
              <a:off x="2454100" y="2186175"/>
              <a:ext cx="36750" cy="36300"/>
            </a:xfrm>
            <a:custGeom>
              <a:avLst/>
              <a:gdLst/>
              <a:ahLst/>
              <a:cxnLst/>
              <a:rect l="l" t="t" r="r" b="b"/>
              <a:pathLst>
                <a:path w="1470" h="1452" extrusionOk="0">
                  <a:moveTo>
                    <a:pt x="159" y="1"/>
                  </a:moveTo>
                  <a:cubicBezTo>
                    <a:pt x="134" y="1"/>
                    <a:pt x="108" y="14"/>
                    <a:pt x="97" y="43"/>
                  </a:cubicBezTo>
                  <a:cubicBezTo>
                    <a:pt x="0" y="287"/>
                    <a:pt x="151" y="518"/>
                    <a:pt x="364" y="643"/>
                  </a:cubicBezTo>
                  <a:cubicBezTo>
                    <a:pt x="631" y="797"/>
                    <a:pt x="1470" y="878"/>
                    <a:pt x="1154" y="1382"/>
                  </a:cubicBezTo>
                  <a:cubicBezTo>
                    <a:pt x="1136" y="1413"/>
                    <a:pt x="1163" y="1451"/>
                    <a:pt x="1194" y="1451"/>
                  </a:cubicBezTo>
                  <a:cubicBezTo>
                    <a:pt x="1201" y="1451"/>
                    <a:pt x="1209" y="1449"/>
                    <a:pt x="1216" y="1444"/>
                  </a:cubicBezTo>
                  <a:cubicBezTo>
                    <a:pt x="1415" y="1310"/>
                    <a:pt x="1364" y="1037"/>
                    <a:pt x="1225" y="873"/>
                  </a:cubicBezTo>
                  <a:cubicBezTo>
                    <a:pt x="986" y="591"/>
                    <a:pt x="21" y="610"/>
                    <a:pt x="216" y="76"/>
                  </a:cubicBezTo>
                  <a:cubicBezTo>
                    <a:pt x="233" y="30"/>
                    <a:pt x="196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36"/>
            <p:cNvSpPr/>
            <p:nvPr/>
          </p:nvSpPr>
          <p:spPr>
            <a:xfrm>
              <a:off x="2411800" y="2142850"/>
              <a:ext cx="99475" cy="79575"/>
            </a:xfrm>
            <a:custGeom>
              <a:avLst/>
              <a:gdLst/>
              <a:ahLst/>
              <a:cxnLst/>
              <a:rect l="l" t="t" r="r" b="b"/>
              <a:pathLst>
                <a:path w="3979" h="3183" extrusionOk="0">
                  <a:moveTo>
                    <a:pt x="30" y="1"/>
                  </a:moveTo>
                  <a:cubicBezTo>
                    <a:pt x="16" y="1"/>
                    <a:pt x="1" y="15"/>
                    <a:pt x="3" y="31"/>
                  </a:cubicBezTo>
                  <a:cubicBezTo>
                    <a:pt x="149" y="761"/>
                    <a:pt x="639" y="1348"/>
                    <a:pt x="1326" y="1645"/>
                  </a:cubicBezTo>
                  <a:cubicBezTo>
                    <a:pt x="1711" y="1810"/>
                    <a:pt x="2112" y="1820"/>
                    <a:pt x="2514" y="1912"/>
                  </a:cubicBezTo>
                  <a:cubicBezTo>
                    <a:pt x="3257" y="2082"/>
                    <a:pt x="3653" y="2492"/>
                    <a:pt x="3946" y="3175"/>
                  </a:cubicBezTo>
                  <a:cubicBezTo>
                    <a:pt x="3948" y="3180"/>
                    <a:pt x="3954" y="3183"/>
                    <a:pt x="3959" y="3183"/>
                  </a:cubicBezTo>
                  <a:cubicBezTo>
                    <a:pt x="3969" y="3183"/>
                    <a:pt x="3979" y="3176"/>
                    <a:pt x="3977" y="3166"/>
                  </a:cubicBezTo>
                  <a:cubicBezTo>
                    <a:pt x="3891" y="2505"/>
                    <a:pt x="3394" y="2016"/>
                    <a:pt x="2771" y="1823"/>
                  </a:cubicBezTo>
                  <a:cubicBezTo>
                    <a:pt x="2214" y="1651"/>
                    <a:pt x="1658" y="1679"/>
                    <a:pt x="1138" y="1368"/>
                  </a:cubicBezTo>
                  <a:cubicBezTo>
                    <a:pt x="620" y="1058"/>
                    <a:pt x="279" y="559"/>
                    <a:pt x="47" y="13"/>
                  </a:cubicBezTo>
                  <a:cubicBezTo>
                    <a:pt x="43" y="4"/>
                    <a:pt x="37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36"/>
            <p:cNvSpPr/>
            <p:nvPr/>
          </p:nvSpPr>
          <p:spPr>
            <a:xfrm>
              <a:off x="2411400" y="2145575"/>
              <a:ext cx="69350" cy="21525"/>
            </a:xfrm>
            <a:custGeom>
              <a:avLst/>
              <a:gdLst/>
              <a:ahLst/>
              <a:cxnLst/>
              <a:rect l="l" t="t" r="r" b="b"/>
              <a:pathLst>
                <a:path w="2774" h="861" extrusionOk="0">
                  <a:moveTo>
                    <a:pt x="36" y="0"/>
                  </a:moveTo>
                  <a:cubicBezTo>
                    <a:pt x="11" y="0"/>
                    <a:pt x="0" y="36"/>
                    <a:pt x="23" y="48"/>
                  </a:cubicBezTo>
                  <a:cubicBezTo>
                    <a:pt x="354" y="216"/>
                    <a:pt x="732" y="210"/>
                    <a:pt x="1096" y="251"/>
                  </a:cubicBezTo>
                  <a:cubicBezTo>
                    <a:pt x="1692" y="317"/>
                    <a:pt x="2213" y="435"/>
                    <a:pt x="2670" y="848"/>
                  </a:cubicBezTo>
                  <a:cubicBezTo>
                    <a:pt x="2679" y="857"/>
                    <a:pt x="2691" y="860"/>
                    <a:pt x="2703" y="860"/>
                  </a:cubicBezTo>
                  <a:cubicBezTo>
                    <a:pt x="2738" y="860"/>
                    <a:pt x="2773" y="824"/>
                    <a:pt x="2749" y="786"/>
                  </a:cubicBezTo>
                  <a:cubicBezTo>
                    <a:pt x="2508" y="420"/>
                    <a:pt x="2138" y="247"/>
                    <a:pt x="1714" y="159"/>
                  </a:cubicBezTo>
                  <a:cubicBezTo>
                    <a:pt x="1182" y="51"/>
                    <a:pt x="576" y="1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36"/>
            <p:cNvSpPr/>
            <p:nvPr/>
          </p:nvSpPr>
          <p:spPr>
            <a:xfrm>
              <a:off x="2418100" y="2113925"/>
              <a:ext cx="13575" cy="35775"/>
            </a:xfrm>
            <a:custGeom>
              <a:avLst/>
              <a:gdLst/>
              <a:ahLst/>
              <a:cxnLst/>
              <a:rect l="l" t="t" r="r" b="b"/>
              <a:pathLst>
                <a:path w="543" h="1431" extrusionOk="0">
                  <a:moveTo>
                    <a:pt x="332" y="0"/>
                  </a:moveTo>
                  <a:cubicBezTo>
                    <a:pt x="315" y="0"/>
                    <a:pt x="299" y="7"/>
                    <a:pt x="289" y="22"/>
                  </a:cubicBezTo>
                  <a:cubicBezTo>
                    <a:pt x="0" y="442"/>
                    <a:pt x="109" y="1050"/>
                    <a:pt x="434" y="1413"/>
                  </a:cubicBezTo>
                  <a:cubicBezTo>
                    <a:pt x="445" y="1426"/>
                    <a:pt x="457" y="1431"/>
                    <a:pt x="470" y="1431"/>
                  </a:cubicBezTo>
                  <a:cubicBezTo>
                    <a:pt x="508" y="1431"/>
                    <a:pt x="542" y="1378"/>
                    <a:pt x="509" y="1338"/>
                  </a:cubicBezTo>
                  <a:cubicBezTo>
                    <a:pt x="186" y="945"/>
                    <a:pt x="192" y="505"/>
                    <a:pt x="378" y="58"/>
                  </a:cubicBezTo>
                  <a:cubicBezTo>
                    <a:pt x="392" y="24"/>
                    <a:pt x="362" y="0"/>
                    <a:pt x="3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36"/>
            <p:cNvSpPr/>
            <p:nvPr/>
          </p:nvSpPr>
          <p:spPr>
            <a:xfrm>
              <a:off x="2378625" y="2081400"/>
              <a:ext cx="165475" cy="143600"/>
            </a:xfrm>
            <a:custGeom>
              <a:avLst/>
              <a:gdLst/>
              <a:ahLst/>
              <a:cxnLst/>
              <a:rect l="l" t="t" r="r" b="b"/>
              <a:pathLst>
                <a:path w="6619" h="5744" extrusionOk="0">
                  <a:moveTo>
                    <a:pt x="65" y="0"/>
                  </a:moveTo>
                  <a:cubicBezTo>
                    <a:pt x="34" y="0"/>
                    <a:pt x="1" y="28"/>
                    <a:pt x="12" y="64"/>
                  </a:cubicBezTo>
                  <a:cubicBezTo>
                    <a:pt x="477" y="1550"/>
                    <a:pt x="2324" y="1269"/>
                    <a:pt x="3498" y="1668"/>
                  </a:cubicBezTo>
                  <a:cubicBezTo>
                    <a:pt x="5293" y="2277"/>
                    <a:pt x="6247" y="3931"/>
                    <a:pt x="6469" y="5722"/>
                  </a:cubicBezTo>
                  <a:cubicBezTo>
                    <a:pt x="6470" y="5736"/>
                    <a:pt x="6481" y="5743"/>
                    <a:pt x="6491" y="5743"/>
                  </a:cubicBezTo>
                  <a:cubicBezTo>
                    <a:pt x="6501" y="5743"/>
                    <a:pt x="6511" y="5736"/>
                    <a:pt x="6512" y="5722"/>
                  </a:cubicBezTo>
                  <a:cubicBezTo>
                    <a:pt x="6618" y="4371"/>
                    <a:pt x="5833" y="3014"/>
                    <a:pt x="4790" y="2202"/>
                  </a:cubicBezTo>
                  <a:cubicBezTo>
                    <a:pt x="4231" y="1767"/>
                    <a:pt x="3597" y="1487"/>
                    <a:pt x="2904" y="1353"/>
                  </a:cubicBezTo>
                  <a:cubicBezTo>
                    <a:pt x="1853" y="1150"/>
                    <a:pt x="622" y="1144"/>
                    <a:pt x="104" y="25"/>
                  </a:cubicBezTo>
                  <a:cubicBezTo>
                    <a:pt x="96" y="7"/>
                    <a:pt x="81" y="0"/>
                    <a:pt x="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36"/>
            <p:cNvSpPr/>
            <p:nvPr/>
          </p:nvSpPr>
          <p:spPr>
            <a:xfrm>
              <a:off x="2378200" y="2082675"/>
              <a:ext cx="131925" cy="44750"/>
            </a:xfrm>
            <a:custGeom>
              <a:avLst/>
              <a:gdLst/>
              <a:ahLst/>
              <a:cxnLst/>
              <a:rect l="l" t="t" r="r" b="b"/>
              <a:pathLst>
                <a:path w="5277" h="1790" extrusionOk="0">
                  <a:moveTo>
                    <a:pt x="39" y="0"/>
                  </a:moveTo>
                  <a:cubicBezTo>
                    <a:pt x="16" y="0"/>
                    <a:pt x="0" y="27"/>
                    <a:pt x="19" y="49"/>
                  </a:cubicBezTo>
                  <a:cubicBezTo>
                    <a:pt x="479" y="594"/>
                    <a:pt x="1611" y="371"/>
                    <a:pt x="2235" y="490"/>
                  </a:cubicBezTo>
                  <a:cubicBezTo>
                    <a:pt x="3322" y="695"/>
                    <a:pt x="4250" y="1185"/>
                    <a:pt x="5168" y="1781"/>
                  </a:cubicBezTo>
                  <a:cubicBezTo>
                    <a:pt x="5177" y="1787"/>
                    <a:pt x="5186" y="1789"/>
                    <a:pt x="5195" y="1789"/>
                  </a:cubicBezTo>
                  <a:cubicBezTo>
                    <a:pt x="5240" y="1789"/>
                    <a:pt x="5276" y="1727"/>
                    <a:pt x="5237" y="1691"/>
                  </a:cubicBezTo>
                  <a:cubicBezTo>
                    <a:pt x="4589" y="1114"/>
                    <a:pt x="3793" y="717"/>
                    <a:pt x="2964" y="471"/>
                  </a:cubicBezTo>
                  <a:cubicBezTo>
                    <a:pt x="2583" y="358"/>
                    <a:pt x="2195" y="278"/>
                    <a:pt x="1802" y="235"/>
                  </a:cubicBezTo>
                  <a:cubicBezTo>
                    <a:pt x="1204" y="168"/>
                    <a:pt x="614" y="256"/>
                    <a:pt x="53" y="3"/>
                  </a:cubicBezTo>
                  <a:cubicBezTo>
                    <a:pt x="48" y="1"/>
                    <a:pt x="44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36"/>
            <p:cNvSpPr/>
            <p:nvPr/>
          </p:nvSpPr>
          <p:spPr>
            <a:xfrm>
              <a:off x="2430475" y="2052225"/>
              <a:ext cx="11700" cy="41325"/>
            </a:xfrm>
            <a:custGeom>
              <a:avLst/>
              <a:gdLst/>
              <a:ahLst/>
              <a:cxnLst/>
              <a:rect l="l" t="t" r="r" b="b"/>
              <a:pathLst>
                <a:path w="468" h="1653" extrusionOk="0">
                  <a:moveTo>
                    <a:pt x="215" y="0"/>
                  </a:moveTo>
                  <a:cubicBezTo>
                    <a:pt x="206" y="0"/>
                    <a:pt x="196" y="4"/>
                    <a:pt x="189" y="12"/>
                  </a:cubicBezTo>
                  <a:cubicBezTo>
                    <a:pt x="0" y="223"/>
                    <a:pt x="7" y="597"/>
                    <a:pt x="44" y="861"/>
                  </a:cubicBezTo>
                  <a:cubicBezTo>
                    <a:pt x="87" y="1175"/>
                    <a:pt x="212" y="1405"/>
                    <a:pt x="412" y="1644"/>
                  </a:cubicBezTo>
                  <a:cubicBezTo>
                    <a:pt x="417" y="1650"/>
                    <a:pt x="423" y="1652"/>
                    <a:pt x="429" y="1652"/>
                  </a:cubicBezTo>
                  <a:cubicBezTo>
                    <a:pt x="448" y="1652"/>
                    <a:pt x="468" y="1630"/>
                    <a:pt x="455" y="1612"/>
                  </a:cubicBezTo>
                  <a:cubicBezTo>
                    <a:pt x="291" y="1368"/>
                    <a:pt x="186" y="1061"/>
                    <a:pt x="166" y="769"/>
                  </a:cubicBezTo>
                  <a:cubicBezTo>
                    <a:pt x="149" y="512"/>
                    <a:pt x="252" y="287"/>
                    <a:pt x="257" y="40"/>
                  </a:cubicBezTo>
                  <a:cubicBezTo>
                    <a:pt x="257" y="18"/>
                    <a:pt x="236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36"/>
            <p:cNvSpPr/>
            <p:nvPr/>
          </p:nvSpPr>
          <p:spPr>
            <a:xfrm>
              <a:off x="2443000" y="2027575"/>
              <a:ext cx="102725" cy="144000"/>
            </a:xfrm>
            <a:custGeom>
              <a:avLst/>
              <a:gdLst/>
              <a:ahLst/>
              <a:cxnLst/>
              <a:rect l="l" t="t" r="r" b="b"/>
              <a:pathLst>
                <a:path w="4109" h="5760" extrusionOk="0">
                  <a:moveTo>
                    <a:pt x="42" y="0"/>
                  </a:moveTo>
                  <a:cubicBezTo>
                    <a:pt x="18" y="0"/>
                    <a:pt x="1" y="37"/>
                    <a:pt x="22" y="52"/>
                  </a:cubicBezTo>
                  <a:cubicBezTo>
                    <a:pt x="986" y="806"/>
                    <a:pt x="1903" y="1464"/>
                    <a:pt x="2622" y="2479"/>
                  </a:cubicBezTo>
                  <a:cubicBezTo>
                    <a:pt x="3343" y="3495"/>
                    <a:pt x="3652" y="4589"/>
                    <a:pt x="4058" y="5742"/>
                  </a:cubicBezTo>
                  <a:cubicBezTo>
                    <a:pt x="4063" y="5753"/>
                    <a:pt x="4074" y="5759"/>
                    <a:pt x="4084" y="5759"/>
                  </a:cubicBezTo>
                  <a:cubicBezTo>
                    <a:pt x="4097" y="5759"/>
                    <a:pt x="4109" y="5751"/>
                    <a:pt x="4108" y="5736"/>
                  </a:cubicBezTo>
                  <a:lnTo>
                    <a:pt x="4108" y="5734"/>
                  </a:lnTo>
                  <a:cubicBezTo>
                    <a:pt x="4007" y="3543"/>
                    <a:pt x="2059" y="849"/>
                    <a:pt x="51" y="2"/>
                  </a:cubicBezTo>
                  <a:cubicBezTo>
                    <a:pt x="48" y="1"/>
                    <a:pt x="45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36"/>
            <p:cNvSpPr/>
            <p:nvPr/>
          </p:nvSpPr>
          <p:spPr>
            <a:xfrm>
              <a:off x="2219450" y="1967225"/>
              <a:ext cx="276950" cy="139650"/>
            </a:xfrm>
            <a:custGeom>
              <a:avLst/>
              <a:gdLst/>
              <a:ahLst/>
              <a:cxnLst/>
              <a:rect l="l" t="t" r="r" b="b"/>
              <a:pathLst>
                <a:path w="11078" h="5586" extrusionOk="0">
                  <a:moveTo>
                    <a:pt x="2141" y="1"/>
                  </a:moveTo>
                  <a:cubicBezTo>
                    <a:pt x="1720" y="1"/>
                    <a:pt x="1314" y="101"/>
                    <a:pt x="956" y="366"/>
                  </a:cubicBezTo>
                  <a:cubicBezTo>
                    <a:pt x="273" y="871"/>
                    <a:pt x="1" y="1888"/>
                    <a:pt x="407" y="2642"/>
                  </a:cubicBezTo>
                  <a:cubicBezTo>
                    <a:pt x="419" y="2664"/>
                    <a:pt x="439" y="2673"/>
                    <a:pt x="459" y="2673"/>
                  </a:cubicBezTo>
                  <a:cubicBezTo>
                    <a:pt x="498" y="2673"/>
                    <a:pt x="539" y="2639"/>
                    <a:pt x="523" y="2594"/>
                  </a:cubicBezTo>
                  <a:cubicBezTo>
                    <a:pt x="50" y="1196"/>
                    <a:pt x="972" y="183"/>
                    <a:pt x="2268" y="183"/>
                  </a:cubicBezTo>
                  <a:cubicBezTo>
                    <a:pt x="2444" y="183"/>
                    <a:pt x="2626" y="201"/>
                    <a:pt x="2812" y="240"/>
                  </a:cubicBezTo>
                  <a:cubicBezTo>
                    <a:pt x="3877" y="460"/>
                    <a:pt x="4919" y="988"/>
                    <a:pt x="5869" y="1503"/>
                  </a:cubicBezTo>
                  <a:cubicBezTo>
                    <a:pt x="6835" y="2025"/>
                    <a:pt x="7754" y="2634"/>
                    <a:pt x="8612" y="3318"/>
                  </a:cubicBezTo>
                  <a:cubicBezTo>
                    <a:pt x="9483" y="4011"/>
                    <a:pt x="10217" y="4825"/>
                    <a:pt x="11029" y="5579"/>
                  </a:cubicBezTo>
                  <a:cubicBezTo>
                    <a:pt x="11033" y="5584"/>
                    <a:pt x="11039" y="5585"/>
                    <a:pt x="11044" y="5585"/>
                  </a:cubicBezTo>
                  <a:cubicBezTo>
                    <a:pt x="11061" y="5585"/>
                    <a:pt x="11078" y="5568"/>
                    <a:pt x="11066" y="5550"/>
                  </a:cubicBezTo>
                  <a:cubicBezTo>
                    <a:pt x="9523" y="3352"/>
                    <a:pt x="6870" y="1674"/>
                    <a:pt x="4438" y="640"/>
                  </a:cubicBezTo>
                  <a:cubicBezTo>
                    <a:pt x="3767" y="354"/>
                    <a:pt x="292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36"/>
            <p:cNvSpPr/>
            <p:nvPr/>
          </p:nvSpPr>
          <p:spPr>
            <a:xfrm>
              <a:off x="2214325" y="2022100"/>
              <a:ext cx="18675" cy="11200"/>
            </a:xfrm>
            <a:custGeom>
              <a:avLst/>
              <a:gdLst/>
              <a:ahLst/>
              <a:cxnLst/>
              <a:rect l="l" t="t" r="r" b="b"/>
              <a:pathLst>
                <a:path w="747" h="448" extrusionOk="0">
                  <a:moveTo>
                    <a:pt x="62" y="1"/>
                  </a:moveTo>
                  <a:cubicBezTo>
                    <a:pt x="33" y="1"/>
                    <a:pt x="1" y="22"/>
                    <a:pt x="5" y="55"/>
                  </a:cubicBezTo>
                  <a:cubicBezTo>
                    <a:pt x="22" y="189"/>
                    <a:pt x="171" y="279"/>
                    <a:pt x="283" y="337"/>
                  </a:cubicBezTo>
                  <a:cubicBezTo>
                    <a:pt x="382" y="389"/>
                    <a:pt x="509" y="448"/>
                    <a:pt x="627" y="448"/>
                  </a:cubicBezTo>
                  <a:cubicBezTo>
                    <a:pt x="650" y="448"/>
                    <a:pt x="672" y="446"/>
                    <a:pt x="693" y="441"/>
                  </a:cubicBezTo>
                  <a:cubicBezTo>
                    <a:pt x="740" y="431"/>
                    <a:pt x="746" y="362"/>
                    <a:pt x="706" y="340"/>
                  </a:cubicBezTo>
                  <a:cubicBezTo>
                    <a:pt x="598" y="281"/>
                    <a:pt x="471" y="267"/>
                    <a:pt x="361" y="201"/>
                  </a:cubicBezTo>
                  <a:cubicBezTo>
                    <a:pt x="266" y="145"/>
                    <a:pt x="183" y="27"/>
                    <a:pt x="75" y="2"/>
                  </a:cubicBezTo>
                  <a:cubicBezTo>
                    <a:pt x="71" y="1"/>
                    <a:pt x="67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36"/>
            <p:cNvSpPr/>
            <p:nvPr/>
          </p:nvSpPr>
          <p:spPr>
            <a:xfrm>
              <a:off x="2201950" y="2013825"/>
              <a:ext cx="36200" cy="83750"/>
            </a:xfrm>
            <a:custGeom>
              <a:avLst/>
              <a:gdLst/>
              <a:ahLst/>
              <a:cxnLst/>
              <a:rect l="l" t="t" r="r" b="b"/>
              <a:pathLst>
                <a:path w="1448" h="3350" extrusionOk="0">
                  <a:moveTo>
                    <a:pt x="46" y="0"/>
                  </a:moveTo>
                  <a:cubicBezTo>
                    <a:pt x="19" y="0"/>
                    <a:pt x="0" y="36"/>
                    <a:pt x="22" y="58"/>
                  </a:cubicBezTo>
                  <a:cubicBezTo>
                    <a:pt x="450" y="499"/>
                    <a:pt x="780" y="957"/>
                    <a:pt x="859" y="1586"/>
                  </a:cubicBezTo>
                  <a:cubicBezTo>
                    <a:pt x="939" y="2236"/>
                    <a:pt x="703" y="2704"/>
                    <a:pt x="421" y="3267"/>
                  </a:cubicBezTo>
                  <a:cubicBezTo>
                    <a:pt x="400" y="3307"/>
                    <a:pt x="433" y="3350"/>
                    <a:pt x="470" y="3350"/>
                  </a:cubicBezTo>
                  <a:cubicBezTo>
                    <a:pt x="482" y="3350"/>
                    <a:pt x="495" y="3345"/>
                    <a:pt x="507" y="3334"/>
                  </a:cubicBezTo>
                  <a:cubicBezTo>
                    <a:pt x="1448" y="2414"/>
                    <a:pt x="1127" y="679"/>
                    <a:pt x="63" y="5"/>
                  </a:cubicBezTo>
                  <a:cubicBezTo>
                    <a:pt x="57" y="2"/>
                    <a:pt x="51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36"/>
            <p:cNvSpPr/>
            <p:nvPr/>
          </p:nvSpPr>
          <p:spPr>
            <a:xfrm>
              <a:off x="2180425" y="2054400"/>
              <a:ext cx="41925" cy="41400"/>
            </a:xfrm>
            <a:custGeom>
              <a:avLst/>
              <a:gdLst/>
              <a:ahLst/>
              <a:cxnLst/>
              <a:rect l="l" t="t" r="r" b="b"/>
              <a:pathLst>
                <a:path w="1677" h="1656" extrusionOk="0">
                  <a:moveTo>
                    <a:pt x="52" y="1"/>
                  </a:moveTo>
                  <a:cubicBezTo>
                    <a:pt x="19" y="1"/>
                    <a:pt x="0" y="46"/>
                    <a:pt x="13" y="76"/>
                  </a:cubicBezTo>
                  <a:cubicBezTo>
                    <a:pt x="130" y="334"/>
                    <a:pt x="485" y="438"/>
                    <a:pt x="724" y="549"/>
                  </a:cubicBezTo>
                  <a:cubicBezTo>
                    <a:pt x="1077" y="715"/>
                    <a:pt x="1676" y="1157"/>
                    <a:pt x="1285" y="1605"/>
                  </a:cubicBezTo>
                  <a:cubicBezTo>
                    <a:pt x="1265" y="1627"/>
                    <a:pt x="1283" y="1656"/>
                    <a:pt x="1306" y="1656"/>
                  </a:cubicBezTo>
                  <a:cubicBezTo>
                    <a:pt x="1313" y="1656"/>
                    <a:pt x="1320" y="1653"/>
                    <a:pt x="1327" y="1647"/>
                  </a:cubicBezTo>
                  <a:cubicBezTo>
                    <a:pt x="1590" y="1406"/>
                    <a:pt x="1568" y="1048"/>
                    <a:pt x="1342" y="781"/>
                  </a:cubicBezTo>
                  <a:cubicBezTo>
                    <a:pt x="1189" y="600"/>
                    <a:pt x="972" y="487"/>
                    <a:pt x="763" y="385"/>
                  </a:cubicBezTo>
                  <a:cubicBezTo>
                    <a:pt x="527" y="269"/>
                    <a:pt x="309" y="101"/>
                    <a:pt x="68" y="4"/>
                  </a:cubicBezTo>
                  <a:cubicBezTo>
                    <a:pt x="63" y="2"/>
                    <a:pt x="57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36"/>
            <p:cNvSpPr/>
            <p:nvPr/>
          </p:nvSpPr>
          <p:spPr>
            <a:xfrm>
              <a:off x="2037575" y="2060775"/>
              <a:ext cx="46775" cy="29300"/>
            </a:xfrm>
            <a:custGeom>
              <a:avLst/>
              <a:gdLst/>
              <a:ahLst/>
              <a:cxnLst/>
              <a:rect l="l" t="t" r="r" b="b"/>
              <a:pathLst>
                <a:path w="1871" h="1172" extrusionOk="0">
                  <a:moveTo>
                    <a:pt x="1838" y="0"/>
                  </a:moveTo>
                  <a:cubicBezTo>
                    <a:pt x="1830" y="0"/>
                    <a:pt x="1822" y="4"/>
                    <a:pt x="1817" y="12"/>
                  </a:cubicBezTo>
                  <a:cubicBezTo>
                    <a:pt x="1629" y="330"/>
                    <a:pt x="1365" y="598"/>
                    <a:pt x="1039" y="773"/>
                  </a:cubicBezTo>
                  <a:cubicBezTo>
                    <a:pt x="722" y="943"/>
                    <a:pt x="418" y="965"/>
                    <a:pt x="71" y="1013"/>
                  </a:cubicBezTo>
                  <a:cubicBezTo>
                    <a:pt x="1" y="1023"/>
                    <a:pt x="4" y="1140"/>
                    <a:pt x="71" y="1152"/>
                  </a:cubicBezTo>
                  <a:cubicBezTo>
                    <a:pt x="145" y="1165"/>
                    <a:pt x="218" y="1172"/>
                    <a:pt x="292" y="1172"/>
                  </a:cubicBezTo>
                  <a:cubicBezTo>
                    <a:pt x="969" y="1172"/>
                    <a:pt x="1616" y="628"/>
                    <a:pt x="1863" y="31"/>
                  </a:cubicBezTo>
                  <a:cubicBezTo>
                    <a:pt x="1871" y="14"/>
                    <a:pt x="1854" y="0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36"/>
            <p:cNvSpPr/>
            <p:nvPr/>
          </p:nvSpPr>
          <p:spPr>
            <a:xfrm>
              <a:off x="2001950" y="2087150"/>
              <a:ext cx="50525" cy="44925"/>
            </a:xfrm>
            <a:custGeom>
              <a:avLst/>
              <a:gdLst/>
              <a:ahLst/>
              <a:cxnLst/>
              <a:rect l="l" t="t" r="r" b="b"/>
              <a:pathLst>
                <a:path w="2021" h="1797" extrusionOk="0">
                  <a:moveTo>
                    <a:pt x="2005" y="0"/>
                  </a:moveTo>
                  <a:cubicBezTo>
                    <a:pt x="2001" y="0"/>
                    <a:pt x="1996" y="2"/>
                    <a:pt x="1994" y="6"/>
                  </a:cubicBezTo>
                  <a:cubicBezTo>
                    <a:pt x="1810" y="395"/>
                    <a:pt x="1607" y="762"/>
                    <a:pt x="1285" y="1057"/>
                  </a:cubicBezTo>
                  <a:cubicBezTo>
                    <a:pt x="919" y="1393"/>
                    <a:pt x="517" y="1479"/>
                    <a:pt x="74" y="1653"/>
                  </a:cubicBezTo>
                  <a:cubicBezTo>
                    <a:pt x="1" y="1682"/>
                    <a:pt x="9" y="1790"/>
                    <a:pt x="94" y="1794"/>
                  </a:cubicBezTo>
                  <a:cubicBezTo>
                    <a:pt x="115" y="1796"/>
                    <a:pt x="137" y="1796"/>
                    <a:pt x="158" y="1796"/>
                  </a:cubicBezTo>
                  <a:cubicBezTo>
                    <a:pt x="1027" y="1796"/>
                    <a:pt x="1937" y="831"/>
                    <a:pt x="2019" y="13"/>
                  </a:cubicBezTo>
                  <a:cubicBezTo>
                    <a:pt x="2020" y="5"/>
                    <a:pt x="2012" y="0"/>
                    <a:pt x="20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36"/>
            <p:cNvSpPr/>
            <p:nvPr/>
          </p:nvSpPr>
          <p:spPr>
            <a:xfrm>
              <a:off x="2042250" y="2246975"/>
              <a:ext cx="27200" cy="62275"/>
            </a:xfrm>
            <a:custGeom>
              <a:avLst/>
              <a:gdLst/>
              <a:ahLst/>
              <a:cxnLst/>
              <a:rect l="l" t="t" r="r" b="b"/>
              <a:pathLst>
                <a:path w="1088" h="2491" extrusionOk="0">
                  <a:moveTo>
                    <a:pt x="158" y="0"/>
                  </a:moveTo>
                  <a:cubicBezTo>
                    <a:pt x="102" y="0"/>
                    <a:pt x="57" y="81"/>
                    <a:pt x="106" y="128"/>
                  </a:cubicBezTo>
                  <a:cubicBezTo>
                    <a:pt x="831" y="827"/>
                    <a:pt x="827" y="1798"/>
                    <a:pt x="20" y="2445"/>
                  </a:cubicBezTo>
                  <a:cubicBezTo>
                    <a:pt x="0" y="2462"/>
                    <a:pt x="19" y="2490"/>
                    <a:pt x="41" y="2490"/>
                  </a:cubicBezTo>
                  <a:cubicBezTo>
                    <a:pt x="45" y="2490"/>
                    <a:pt x="49" y="2489"/>
                    <a:pt x="53" y="2487"/>
                  </a:cubicBezTo>
                  <a:cubicBezTo>
                    <a:pt x="990" y="1987"/>
                    <a:pt x="1087" y="621"/>
                    <a:pt x="194" y="12"/>
                  </a:cubicBezTo>
                  <a:cubicBezTo>
                    <a:pt x="182" y="4"/>
                    <a:pt x="170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36"/>
            <p:cNvSpPr/>
            <p:nvPr/>
          </p:nvSpPr>
          <p:spPr>
            <a:xfrm>
              <a:off x="2024400" y="2249375"/>
              <a:ext cx="27225" cy="55900"/>
            </a:xfrm>
            <a:custGeom>
              <a:avLst/>
              <a:gdLst/>
              <a:ahLst/>
              <a:cxnLst/>
              <a:rect l="l" t="t" r="r" b="b"/>
              <a:pathLst>
                <a:path w="1089" h="2236" extrusionOk="0">
                  <a:moveTo>
                    <a:pt x="817" y="0"/>
                  </a:moveTo>
                  <a:cubicBezTo>
                    <a:pt x="809" y="0"/>
                    <a:pt x="802" y="5"/>
                    <a:pt x="802" y="14"/>
                  </a:cubicBezTo>
                  <a:cubicBezTo>
                    <a:pt x="841" y="593"/>
                    <a:pt x="384" y="928"/>
                    <a:pt x="167" y="1409"/>
                  </a:cubicBezTo>
                  <a:cubicBezTo>
                    <a:pt x="45" y="1676"/>
                    <a:pt x="0" y="1960"/>
                    <a:pt x="178" y="2207"/>
                  </a:cubicBezTo>
                  <a:cubicBezTo>
                    <a:pt x="193" y="2227"/>
                    <a:pt x="215" y="2236"/>
                    <a:pt x="236" y="2236"/>
                  </a:cubicBezTo>
                  <a:cubicBezTo>
                    <a:pt x="277" y="2236"/>
                    <a:pt x="315" y="2206"/>
                    <a:pt x="297" y="2157"/>
                  </a:cubicBezTo>
                  <a:cubicBezTo>
                    <a:pt x="9" y="1321"/>
                    <a:pt x="1089" y="824"/>
                    <a:pt x="832" y="10"/>
                  </a:cubicBezTo>
                  <a:cubicBezTo>
                    <a:pt x="830" y="3"/>
                    <a:pt x="823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36"/>
            <p:cNvSpPr/>
            <p:nvPr/>
          </p:nvSpPr>
          <p:spPr>
            <a:xfrm>
              <a:off x="1970275" y="2127475"/>
              <a:ext cx="62425" cy="160650"/>
            </a:xfrm>
            <a:custGeom>
              <a:avLst/>
              <a:gdLst/>
              <a:ahLst/>
              <a:cxnLst/>
              <a:rect l="l" t="t" r="r" b="b"/>
              <a:pathLst>
                <a:path w="2497" h="6426" extrusionOk="0">
                  <a:moveTo>
                    <a:pt x="1341" y="1"/>
                  </a:moveTo>
                  <a:cubicBezTo>
                    <a:pt x="1327" y="1"/>
                    <a:pt x="1313" y="7"/>
                    <a:pt x="1302" y="22"/>
                  </a:cubicBezTo>
                  <a:cubicBezTo>
                    <a:pt x="0" y="1980"/>
                    <a:pt x="512" y="5034"/>
                    <a:pt x="2414" y="6417"/>
                  </a:cubicBezTo>
                  <a:cubicBezTo>
                    <a:pt x="2421" y="6423"/>
                    <a:pt x="2429" y="6425"/>
                    <a:pt x="2436" y="6425"/>
                  </a:cubicBezTo>
                  <a:cubicBezTo>
                    <a:pt x="2470" y="6425"/>
                    <a:pt x="2496" y="6375"/>
                    <a:pt x="2468" y="6346"/>
                  </a:cubicBezTo>
                  <a:cubicBezTo>
                    <a:pt x="1697" y="5559"/>
                    <a:pt x="1070" y="4710"/>
                    <a:pt x="824" y="3611"/>
                  </a:cubicBezTo>
                  <a:cubicBezTo>
                    <a:pt x="529" y="2299"/>
                    <a:pt x="822" y="1252"/>
                    <a:pt x="1383" y="70"/>
                  </a:cubicBezTo>
                  <a:cubicBezTo>
                    <a:pt x="1401" y="33"/>
                    <a:pt x="1372" y="1"/>
                    <a:pt x="1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36"/>
            <p:cNvSpPr/>
            <p:nvPr/>
          </p:nvSpPr>
          <p:spPr>
            <a:xfrm>
              <a:off x="1994150" y="2286400"/>
              <a:ext cx="129800" cy="55425"/>
            </a:xfrm>
            <a:custGeom>
              <a:avLst/>
              <a:gdLst/>
              <a:ahLst/>
              <a:cxnLst/>
              <a:rect l="l" t="t" r="r" b="b"/>
              <a:pathLst>
                <a:path w="5192" h="2217" extrusionOk="0">
                  <a:moveTo>
                    <a:pt x="5074" y="1"/>
                  </a:moveTo>
                  <a:cubicBezTo>
                    <a:pt x="5036" y="1"/>
                    <a:pt x="4997" y="21"/>
                    <a:pt x="4982" y="68"/>
                  </a:cubicBezTo>
                  <a:cubicBezTo>
                    <a:pt x="4633" y="1117"/>
                    <a:pt x="3711" y="1941"/>
                    <a:pt x="2581" y="2014"/>
                  </a:cubicBezTo>
                  <a:cubicBezTo>
                    <a:pt x="2522" y="2018"/>
                    <a:pt x="2463" y="2020"/>
                    <a:pt x="2406" y="2020"/>
                  </a:cubicBezTo>
                  <a:cubicBezTo>
                    <a:pt x="1421" y="2020"/>
                    <a:pt x="718" y="1455"/>
                    <a:pt x="40" y="786"/>
                  </a:cubicBezTo>
                  <a:cubicBezTo>
                    <a:pt x="36" y="782"/>
                    <a:pt x="32" y="781"/>
                    <a:pt x="27" y="781"/>
                  </a:cubicBezTo>
                  <a:cubicBezTo>
                    <a:pt x="14" y="781"/>
                    <a:pt x="0" y="791"/>
                    <a:pt x="7" y="805"/>
                  </a:cubicBezTo>
                  <a:cubicBezTo>
                    <a:pt x="384" y="1714"/>
                    <a:pt x="1463" y="2216"/>
                    <a:pt x="2432" y="2216"/>
                  </a:cubicBezTo>
                  <a:cubicBezTo>
                    <a:pt x="2551" y="2216"/>
                    <a:pt x="2667" y="2209"/>
                    <a:pt x="2781" y="2194"/>
                  </a:cubicBezTo>
                  <a:cubicBezTo>
                    <a:pt x="3921" y="2042"/>
                    <a:pt x="4825" y="1195"/>
                    <a:pt x="5169" y="120"/>
                  </a:cubicBezTo>
                  <a:cubicBezTo>
                    <a:pt x="5191" y="47"/>
                    <a:pt x="5133" y="1"/>
                    <a:pt x="5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36"/>
            <p:cNvSpPr/>
            <p:nvPr/>
          </p:nvSpPr>
          <p:spPr>
            <a:xfrm>
              <a:off x="2092900" y="2288550"/>
              <a:ext cx="28625" cy="14975"/>
            </a:xfrm>
            <a:custGeom>
              <a:avLst/>
              <a:gdLst/>
              <a:ahLst/>
              <a:cxnLst/>
              <a:rect l="l" t="t" r="r" b="b"/>
              <a:pathLst>
                <a:path w="1145" h="599" extrusionOk="0">
                  <a:moveTo>
                    <a:pt x="892" y="1"/>
                  </a:moveTo>
                  <a:cubicBezTo>
                    <a:pt x="557" y="1"/>
                    <a:pt x="202" y="203"/>
                    <a:pt x="35" y="480"/>
                  </a:cubicBezTo>
                  <a:cubicBezTo>
                    <a:pt x="1" y="537"/>
                    <a:pt x="52" y="599"/>
                    <a:pt x="106" y="599"/>
                  </a:cubicBezTo>
                  <a:cubicBezTo>
                    <a:pt x="124" y="599"/>
                    <a:pt x="142" y="592"/>
                    <a:pt x="158" y="576"/>
                  </a:cubicBezTo>
                  <a:cubicBezTo>
                    <a:pt x="289" y="436"/>
                    <a:pt x="411" y="310"/>
                    <a:pt x="586" y="225"/>
                  </a:cubicBezTo>
                  <a:cubicBezTo>
                    <a:pt x="753" y="145"/>
                    <a:pt x="938" y="115"/>
                    <a:pt x="1118" y="84"/>
                  </a:cubicBezTo>
                  <a:cubicBezTo>
                    <a:pt x="1144" y="78"/>
                    <a:pt x="1140" y="41"/>
                    <a:pt x="1118" y="35"/>
                  </a:cubicBezTo>
                  <a:cubicBezTo>
                    <a:pt x="1045" y="12"/>
                    <a:pt x="969" y="1"/>
                    <a:pt x="8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36"/>
            <p:cNvSpPr/>
            <p:nvPr/>
          </p:nvSpPr>
          <p:spPr>
            <a:xfrm>
              <a:off x="2060825" y="2195650"/>
              <a:ext cx="44450" cy="122925"/>
            </a:xfrm>
            <a:custGeom>
              <a:avLst/>
              <a:gdLst/>
              <a:ahLst/>
              <a:cxnLst/>
              <a:rect l="l" t="t" r="r" b="b"/>
              <a:pathLst>
                <a:path w="1778" h="4917" extrusionOk="0">
                  <a:moveTo>
                    <a:pt x="234" y="0"/>
                  </a:moveTo>
                  <a:cubicBezTo>
                    <a:pt x="206" y="0"/>
                    <a:pt x="178" y="15"/>
                    <a:pt x="170" y="46"/>
                  </a:cubicBezTo>
                  <a:cubicBezTo>
                    <a:pt x="1" y="749"/>
                    <a:pt x="375" y="1318"/>
                    <a:pt x="790" y="1862"/>
                  </a:cubicBezTo>
                  <a:cubicBezTo>
                    <a:pt x="1146" y="2329"/>
                    <a:pt x="1571" y="2812"/>
                    <a:pt x="1550" y="3444"/>
                  </a:cubicBezTo>
                  <a:cubicBezTo>
                    <a:pt x="1530" y="4094"/>
                    <a:pt x="1101" y="4552"/>
                    <a:pt x="572" y="4867"/>
                  </a:cubicBezTo>
                  <a:cubicBezTo>
                    <a:pt x="548" y="4881"/>
                    <a:pt x="560" y="4916"/>
                    <a:pt x="585" y="4916"/>
                  </a:cubicBezTo>
                  <a:cubicBezTo>
                    <a:pt x="587" y="4916"/>
                    <a:pt x="590" y="4916"/>
                    <a:pt x="592" y="4915"/>
                  </a:cubicBezTo>
                  <a:cubicBezTo>
                    <a:pt x="1310" y="4728"/>
                    <a:pt x="1777" y="3987"/>
                    <a:pt x="1721" y="3255"/>
                  </a:cubicBezTo>
                  <a:cubicBezTo>
                    <a:pt x="1624" y="1998"/>
                    <a:pt x="178" y="1417"/>
                    <a:pt x="299" y="64"/>
                  </a:cubicBezTo>
                  <a:cubicBezTo>
                    <a:pt x="303" y="23"/>
                    <a:pt x="268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36"/>
            <p:cNvSpPr/>
            <p:nvPr/>
          </p:nvSpPr>
          <p:spPr>
            <a:xfrm>
              <a:off x="2042850" y="2197775"/>
              <a:ext cx="25375" cy="55625"/>
            </a:xfrm>
            <a:custGeom>
              <a:avLst/>
              <a:gdLst/>
              <a:ahLst/>
              <a:cxnLst/>
              <a:rect l="l" t="t" r="r" b="b"/>
              <a:pathLst>
                <a:path w="1015" h="2225" extrusionOk="0">
                  <a:moveTo>
                    <a:pt x="983" y="0"/>
                  </a:moveTo>
                  <a:cubicBezTo>
                    <a:pt x="979" y="0"/>
                    <a:pt x="974" y="1"/>
                    <a:pt x="969" y="5"/>
                  </a:cubicBezTo>
                  <a:cubicBezTo>
                    <a:pt x="398" y="400"/>
                    <a:pt x="1" y="1508"/>
                    <a:pt x="170" y="2179"/>
                  </a:cubicBezTo>
                  <a:cubicBezTo>
                    <a:pt x="177" y="2209"/>
                    <a:pt x="206" y="2224"/>
                    <a:pt x="234" y="2224"/>
                  </a:cubicBezTo>
                  <a:cubicBezTo>
                    <a:pt x="260" y="2224"/>
                    <a:pt x="287" y="2210"/>
                    <a:pt x="293" y="2179"/>
                  </a:cubicBezTo>
                  <a:cubicBezTo>
                    <a:pt x="363" y="1822"/>
                    <a:pt x="348" y="1463"/>
                    <a:pt x="460" y="1110"/>
                  </a:cubicBezTo>
                  <a:cubicBezTo>
                    <a:pt x="587" y="713"/>
                    <a:pt x="832" y="410"/>
                    <a:pt x="1006" y="41"/>
                  </a:cubicBezTo>
                  <a:cubicBezTo>
                    <a:pt x="1014" y="24"/>
                    <a:pt x="1001" y="0"/>
                    <a:pt x="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36"/>
            <p:cNvSpPr/>
            <p:nvPr/>
          </p:nvSpPr>
          <p:spPr>
            <a:xfrm>
              <a:off x="1955075" y="2283075"/>
              <a:ext cx="48350" cy="63625"/>
            </a:xfrm>
            <a:custGeom>
              <a:avLst/>
              <a:gdLst/>
              <a:ahLst/>
              <a:cxnLst/>
              <a:rect l="l" t="t" r="r" b="b"/>
              <a:pathLst>
                <a:path w="1934" h="2545" extrusionOk="0">
                  <a:moveTo>
                    <a:pt x="1363" y="0"/>
                  </a:moveTo>
                  <a:cubicBezTo>
                    <a:pt x="1349" y="0"/>
                    <a:pt x="1334" y="14"/>
                    <a:pt x="1337" y="32"/>
                  </a:cubicBezTo>
                  <a:cubicBezTo>
                    <a:pt x="1553" y="1165"/>
                    <a:pt x="1178" y="1992"/>
                    <a:pt x="82" y="2405"/>
                  </a:cubicBezTo>
                  <a:cubicBezTo>
                    <a:pt x="1" y="2435"/>
                    <a:pt x="25" y="2544"/>
                    <a:pt x="104" y="2544"/>
                  </a:cubicBezTo>
                  <a:cubicBezTo>
                    <a:pt x="109" y="2544"/>
                    <a:pt x="115" y="2544"/>
                    <a:pt x="121" y="2543"/>
                  </a:cubicBezTo>
                  <a:cubicBezTo>
                    <a:pt x="1204" y="2353"/>
                    <a:pt x="1934" y="999"/>
                    <a:pt x="1384" y="13"/>
                  </a:cubicBezTo>
                  <a:cubicBezTo>
                    <a:pt x="1378" y="4"/>
                    <a:pt x="1371" y="0"/>
                    <a:pt x="1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6"/>
            <p:cNvSpPr/>
            <p:nvPr/>
          </p:nvSpPr>
          <p:spPr>
            <a:xfrm>
              <a:off x="1945425" y="2245075"/>
              <a:ext cx="25800" cy="101700"/>
            </a:xfrm>
            <a:custGeom>
              <a:avLst/>
              <a:gdLst/>
              <a:ahLst/>
              <a:cxnLst/>
              <a:rect l="l" t="t" r="r" b="b"/>
              <a:pathLst>
                <a:path w="1032" h="4068" extrusionOk="0">
                  <a:moveTo>
                    <a:pt x="241" y="1"/>
                  </a:moveTo>
                  <a:cubicBezTo>
                    <a:pt x="222" y="1"/>
                    <a:pt x="203" y="11"/>
                    <a:pt x="195" y="31"/>
                  </a:cubicBezTo>
                  <a:cubicBezTo>
                    <a:pt x="1" y="538"/>
                    <a:pt x="16" y="1105"/>
                    <a:pt x="136" y="1630"/>
                  </a:cubicBezTo>
                  <a:cubicBezTo>
                    <a:pt x="309" y="2383"/>
                    <a:pt x="1031" y="3254"/>
                    <a:pt x="415" y="3998"/>
                  </a:cubicBezTo>
                  <a:cubicBezTo>
                    <a:pt x="390" y="4028"/>
                    <a:pt x="415" y="4068"/>
                    <a:pt x="445" y="4068"/>
                  </a:cubicBezTo>
                  <a:cubicBezTo>
                    <a:pt x="454" y="4068"/>
                    <a:pt x="463" y="4064"/>
                    <a:pt x="472" y="4055"/>
                  </a:cubicBezTo>
                  <a:cubicBezTo>
                    <a:pt x="839" y="3694"/>
                    <a:pt x="859" y="3243"/>
                    <a:pt x="723" y="2765"/>
                  </a:cubicBezTo>
                  <a:cubicBezTo>
                    <a:pt x="620" y="2401"/>
                    <a:pt x="419" y="2072"/>
                    <a:pt x="324" y="1705"/>
                  </a:cubicBezTo>
                  <a:cubicBezTo>
                    <a:pt x="179" y="1141"/>
                    <a:pt x="237" y="611"/>
                    <a:pt x="281" y="43"/>
                  </a:cubicBezTo>
                  <a:cubicBezTo>
                    <a:pt x="282" y="14"/>
                    <a:pt x="262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36"/>
            <p:cNvSpPr/>
            <p:nvPr/>
          </p:nvSpPr>
          <p:spPr>
            <a:xfrm>
              <a:off x="1653425" y="2246025"/>
              <a:ext cx="298650" cy="132075"/>
            </a:xfrm>
            <a:custGeom>
              <a:avLst/>
              <a:gdLst/>
              <a:ahLst/>
              <a:cxnLst/>
              <a:rect l="l" t="t" r="r" b="b"/>
              <a:pathLst>
                <a:path w="11946" h="5283" extrusionOk="0">
                  <a:moveTo>
                    <a:pt x="11891" y="0"/>
                  </a:moveTo>
                  <a:cubicBezTo>
                    <a:pt x="11878" y="0"/>
                    <a:pt x="11865" y="6"/>
                    <a:pt x="11859" y="21"/>
                  </a:cubicBezTo>
                  <a:lnTo>
                    <a:pt x="11858" y="21"/>
                  </a:lnTo>
                  <a:cubicBezTo>
                    <a:pt x="10449" y="3188"/>
                    <a:pt x="7393" y="5110"/>
                    <a:pt x="4182" y="5110"/>
                  </a:cubicBezTo>
                  <a:cubicBezTo>
                    <a:pt x="2841" y="5110"/>
                    <a:pt x="1472" y="4775"/>
                    <a:pt x="185" y="4054"/>
                  </a:cubicBezTo>
                  <a:cubicBezTo>
                    <a:pt x="169" y="4045"/>
                    <a:pt x="154" y="4042"/>
                    <a:pt x="139" y="4042"/>
                  </a:cubicBezTo>
                  <a:cubicBezTo>
                    <a:pt x="56" y="4042"/>
                    <a:pt x="1" y="4166"/>
                    <a:pt x="90" y="4216"/>
                  </a:cubicBezTo>
                  <a:cubicBezTo>
                    <a:pt x="1383" y="4940"/>
                    <a:pt x="2799" y="5283"/>
                    <a:pt x="4197" y="5283"/>
                  </a:cubicBezTo>
                  <a:cubicBezTo>
                    <a:pt x="7492" y="5283"/>
                    <a:pt x="10685" y="3377"/>
                    <a:pt x="11935" y="53"/>
                  </a:cubicBezTo>
                  <a:cubicBezTo>
                    <a:pt x="11945" y="24"/>
                    <a:pt x="11917" y="0"/>
                    <a:pt x="118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36"/>
            <p:cNvSpPr/>
            <p:nvPr/>
          </p:nvSpPr>
          <p:spPr>
            <a:xfrm>
              <a:off x="1612325" y="2348300"/>
              <a:ext cx="43925" cy="40250"/>
            </a:xfrm>
            <a:custGeom>
              <a:avLst/>
              <a:gdLst/>
              <a:ahLst/>
              <a:cxnLst/>
              <a:rect l="l" t="t" r="r" b="b"/>
              <a:pathLst>
                <a:path w="1757" h="1610" extrusionOk="0">
                  <a:moveTo>
                    <a:pt x="1484" y="1"/>
                  </a:moveTo>
                  <a:cubicBezTo>
                    <a:pt x="1145" y="1"/>
                    <a:pt x="801" y="168"/>
                    <a:pt x="561" y="398"/>
                  </a:cubicBezTo>
                  <a:cubicBezTo>
                    <a:pt x="280" y="667"/>
                    <a:pt x="1" y="1183"/>
                    <a:pt x="143" y="1576"/>
                  </a:cubicBezTo>
                  <a:cubicBezTo>
                    <a:pt x="152" y="1598"/>
                    <a:pt x="172" y="1610"/>
                    <a:pt x="191" y="1610"/>
                  </a:cubicBezTo>
                  <a:cubicBezTo>
                    <a:pt x="209" y="1610"/>
                    <a:pt x="227" y="1599"/>
                    <a:pt x="234" y="1576"/>
                  </a:cubicBezTo>
                  <a:cubicBezTo>
                    <a:pt x="352" y="1176"/>
                    <a:pt x="351" y="824"/>
                    <a:pt x="667" y="504"/>
                  </a:cubicBezTo>
                  <a:cubicBezTo>
                    <a:pt x="962" y="203"/>
                    <a:pt x="1344" y="130"/>
                    <a:pt x="1741" y="66"/>
                  </a:cubicBezTo>
                  <a:cubicBezTo>
                    <a:pt x="1757" y="64"/>
                    <a:pt x="1756" y="38"/>
                    <a:pt x="1741" y="33"/>
                  </a:cubicBezTo>
                  <a:lnTo>
                    <a:pt x="1741" y="35"/>
                  </a:lnTo>
                  <a:cubicBezTo>
                    <a:pt x="1656" y="11"/>
                    <a:pt x="1570" y="1"/>
                    <a:pt x="1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36"/>
            <p:cNvSpPr/>
            <p:nvPr/>
          </p:nvSpPr>
          <p:spPr>
            <a:xfrm>
              <a:off x="1606725" y="2374725"/>
              <a:ext cx="11725" cy="13575"/>
            </a:xfrm>
            <a:custGeom>
              <a:avLst/>
              <a:gdLst/>
              <a:ahLst/>
              <a:cxnLst/>
              <a:rect l="l" t="t" r="r" b="b"/>
              <a:pathLst>
                <a:path w="469" h="543" extrusionOk="0">
                  <a:moveTo>
                    <a:pt x="47" y="1"/>
                  </a:moveTo>
                  <a:cubicBezTo>
                    <a:pt x="23" y="1"/>
                    <a:pt x="1" y="23"/>
                    <a:pt x="10" y="49"/>
                  </a:cubicBezTo>
                  <a:cubicBezTo>
                    <a:pt x="41" y="149"/>
                    <a:pt x="120" y="224"/>
                    <a:pt x="186" y="303"/>
                  </a:cubicBezTo>
                  <a:cubicBezTo>
                    <a:pt x="255" y="385"/>
                    <a:pt x="320" y="484"/>
                    <a:pt x="414" y="539"/>
                  </a:cubicBezTo>
                  <a:cubicBezTo>
                    <a:pt x="419" y="542"/>
                    <a:pt x="424" y="543"/>
                    <a:pt x="429" y="543"/>
                  </a:cubicBezTo>
                  <a:cubicBezTo>
                    <a:pt x="449" y="543"/>
                    <a:pt x="468" y="525"/>
                    <a:pt x="460" y="503"/>
                  </a:cubicBezTo>
                  <a:cubicBezTo>
                    <a:pt x="428" y="405"/>
                    <a:pt x="353" y="328"/>
                    <a:pt x="291" y="248"/>
                  </a:cubicBezTo>
                  <a:cubicBezTo>
                    <a:pt x="224" y="163"/>
                    <a:pt x="162" y="60"/>
                    <a:pt x="66" y="6"/>
                  </a:cubicBezTo>
                  <a:cubicBezTo>
                    <a:pt x="60" y="2"/>
                    <a:pt x="53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36"/>
            <p:cNvSpPr/>
            <p:nvPr/>
          </p:nvSpPr>
          <p:spPr>
            <a:xfrm>
              <a:off x="1555700" y="2374350"/>
              <a:ext cx="54675" cy="43850"/>
            </a:xfrm>
            <a:custGeom>
              <a:avLst/>
              <a:gdLst/>
              <a:ahLst/>
              <a:cxnLst/>
              <a:rect l="l" t="t" r="r" b="b"/>
              <a:pathLst>
                <a:path w="2187" h="1754" extrusionOk="0">
                  <a:moveTo>
                    <a:pt x="2100" y="1"/>
                  </a:moveTo>
                  <a:cubicBezTo>
                    <a:pt x="2077" y="1"/>
                    <a:pt x="2052" y="18"/>
                    <a:pt x="2051" y="44"/>
                  </a:cubicBezTo>
                  <a:lnTo>
                    <a:pt x="2049" y="44"/>
                  </a:lnTo>
                  <a:cubicBezTo>
                    <a:pt x="2013" y="541"/>
                    <a:pt x="1509" y="519"/>
                    <a:pt x="1162" y="613"/>
                  </a:cubicBezTo>
                  <a:cubicBezTo>
                    <a:pt x="974" y="664"/>
                    <a:pt x="794" y="746"/>
                    <a:pt x="633" y="855"/>
                  </a:cubicBezTo>
                  <a:cubicBezTo>
                    <a:pt x="338" y="1055"/>
                    <a:pt x="85" y="1342"/>
                    <a:pt x="8" y="1696"/>
                  </a:cubicBezTo>
                  <a:cubicBezTo>
                    <a:pt x="1" y="1730"/>
                    <a:pt x="27" y="1754"/>
                    <a:pt x="54" y="1754"/>
                  </a:cubicBezTo>
                  <a:cubicBezTo>
                    <a:pt x="69" y="1754"/>
                    <a:pt x="83" y="1747"/>
                    <a:pt x="93" y="1731"/>
                  </a:cubicBezTo>
                  <a:cubicBezTo>
                    <a:pt x="275" y="1458"/>
                    <a:pt x="442" y="1188"/>
                    <a:pt x="715" y="996"/>
                  </a:cubicBezTo>
                  <a:cubicBezTo>
                    <a:pt x="985" y="809"/>
                    <a:pt x="1264" y="772"/>
                    <a:pt x="1568" y="683"/>
                  </a:cubicBezTo>
                  <a:cubicBezTo>
                    <a:pt x="1884" y="590"/>
                    <a:pt x="2187" y="397"/>
                    <a:pt x="2136" y="33"/>
                  </a:cubicBezTo>
                  <a:cubicBezTo>
                    <a:pt x="2133" y="10"/>
                    <a:pt x="2117" y="1"/>
                    <a:pt x="2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36"/>
            <p:cNvSpPr/>
            <p:nvPr/>
          </p:nvSpPr>
          <p:spPr>
            <a:xfrm>
              <a:off x="1547700" y="2345875"/>
              <a:ext cx="19875" cy="69375"/>
            </a:xfrm>
            <a:custGeom>
              <a:avLst/>
              <a:gdLst/>
              <a:ahLst/>
              <a:cxnLst/>
              <a:rect l="l" t="t" r="r" b="b"/>
              <a:pathLst>
                <a:path w="795" h="2775" extrusionOk="0">
                  <a:moveTo>
                    <a:pt x="750" y="1"/>
                  </a:moveTo>
                  <a:cubicBezTo>
                    <a:pt x="742" y="1"/>
                    <a:pt x="733" y="5"/>
                    <a:pt x="726" y="14"/>
                  </a:cubicBezTo>
                  <a:cubicBezTo>
                    <a:pt x="158" y="715"/>
                    <a:pt x="0" y="1932"/>
                    <a:pt x="338" y="2763"/>
                  </a:cubicBezTo>
                  <a:cubicBezTo>
                    <a:pt x="341" y="2770"/>
                    <a:pt x="348" y="2774"/>
                    <a:pt x="356" y="2774"/>
                  </a:cubicBezTo>
                  <a:cubicBezTo>
                    <a:pt x="364" y="2774"/>
                    <a:pt x="372" y="2769"/>
                    <a:pt x="371" y="2758"/>
                  </a:cubicBezTo>
                  <a:cubicBezTo>
                    <a:pt x="323" y="2344"/>
                    <a:pt x="258" y="1950"/>
                    <a:pt x="301" y="1533"/>
                  </a:cubicBezTo>
                  <a:cubicBezTo>
                    <a:pt x="356" y="992"/>
                    <a:pt x="573" y="553"/>
                    <a:pt x="784" y="59"/>
                  </a:cubicBezTo>
                  <a:cubicBezTo>
                    <a:pt x="795" y="33"/>
                    <a:pt x="773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36"/>
            <p:cNvSpPr/>
            <p:nvPr/>
          </p:nvSpPr>
          <p:spPr>
            <a:xfrm>
              <a:off x="1540000" y="2340100"/>
              <a:ext cx="26300" cy="10050"/>
            </a:xfrm>
            <a:custGeom>
              <a:avLst/>
              <a:gdLst/>
              <a:ahLst/>
              <a:cxnLst/>
              <a:rect l="l" t="t" r="r" b="b"/>
              <a:pathLst>
                <a:path w="1052" h="402" extrusionOk="0">
                  <a:moveTo>
                    <a:pt x="78" y="0"/>
                  </a:moveTo>
                  <a:cubicBezTo>
                    <a:pt x="29" y="0"/>
                    <a:pt x="0" y="65"/>
                    <a:pt x="35" y="110"/>
                  </a:cubicBezTo>
                  <a:cubicBezTo>
                    <a:pt x="191" y="309"/>
                    <a:pt x="471" y="401"/>
                    <a:pt x="733" y="401"/>
                  </a:cubicBezTo>
                  <a:cubicBezTo>
                    <a:pt x="835" y="401"/>
                    <a:pt x="935" y="387"/>
                    <a:pt x="1024" y="360"/>
                  </a:cubicBezTo>
                  <a:cubicBezTo>
                    <a:pt x="1051" y="352"/>
                    <a:pt x="1047" y="311"/>
                    <a:pt x="1018" y="311"/>
                  </a:cubicBezTo>
                  <a:cubicBezTo>
                    <a:pt x="1014" y="311"/>
                    <a:pt x="1009" y="311"/>
                    <a:pt x="1005" y="311"/>
                  </a:cubicBezTo>
                  <a:cubicBezTo>
                    <a:pt x="852" y="311"/>
                    <a:pt x="681" y="291"/>
                    <a:pt x="535" y="245"/>
                  </a:cubicBezTo>
                  <a:cubicBezTo>
                    <a:pt x="371" y="194"/>
                    <a:pt x="256" y="93"/>
                    <a:pt x="111" y="10"/>
                  </a:cubicBezTo>
                  <a:cubicBezTo>
                    <a:pt x="100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36"/>
            <p:cNvSpPr/>
            <p:nvPr/>
          </p:nvSpPr>
          <p:spPr>
            <a:xfrm>
              <a:off x="1539150" y="2310050"/>
              <a:ext cx="40650" cy="32775"/>
            </a:xfrm>
            <a:custGeom>
              <a:avLst/>
              <a:gdLst/>
              <a:ahLst/>
              <a:cxnLst/>
              <a:rect l="l" t="t" r="r" b="b"/>
              <a:pathLst>
                <a:path w="1626" h="1311" extrusionOk="0">
                  <a:moveTo>
                    <a:pt x="1569" y="1"/>
                  </a:moveTo>
                  <a:cubicBezTo>
                    <a:pt x="1554" y="1"/>
                    <a:pt x="1541" y="8"/>
                    <a:pt x="1532" y="24"/>
                  </a:cubicBezTo>
                  <a:cubicBezTo>
                    <a:pt x="1218" y="611"/>
                    <a:pt x="751" y="1047"/>
                    <a:pt x="78" y="1166"/>
                  </a:cubicBezTo>
                  <a:cubicBezTo>
                    <a:pt x="1" y="1179"/>
                    <a:pt x="14" y="1310"/>
                    <a:pt x="88" y="1310"/>
                  </a:cubicBezTo>
                  <a:cubicBezTo>
                    <a:pt x="91" y="1310"/>
                    <a:pt x="95" y="1310"/>
                    <a:pt x="98" y="1309"/>
                  </a:cubicBezTo>
                  <a:lnTo>
                    <a:pt x="98" y="1310"/>
                  </a:lnTo>
                  <a:cubicBezTo>
                    <a:pt x="780" y="1220"/>
                    <a:pt x="1444" y="755"/>
                    <a:pt x="1617" y="60"/>
                  </a:cubicBezTo>
                  <a:cubicBezTo>
                    <a:pt x="1625" y="27"/>
                    <a:pt x="1596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36"/>
            <p:cNvSpPr/>
            <p:nvPr/>
          </p:nvSpPr>
          <p:spPr>
            <a:xfrm>
              <a:off x="1533850" y="2274375"/>
              <a:ext cx="48800" cy="38975"/>
            </a:xfrm>
            <a:custGeom>
              <a:avLst/>
              <a:gdLst/>
              <a:ahLst/>
              <a:cxnLst/>
              <a:rect l="l" t="t" r="r" b="b"/>
              <a:pathLst>
                <a:path w="1952" h="1559" extrusionOk="0">
                  <a:moveTo>
                    <a:pt x="193" y="0"/>
                  </a:moveTo>
                  <a:cubicBezTo>
                    <a:pt x="147" y="0"/>
                    <a:pt x="100" y="6"/>
                    <a:pt x="51" y="19"/>
                  </a:cubicBezTo>
                  <a:cubicBezTo>
                    <a:pt x="6" y="31"/>
                    <a:pt x="1" y="108"/>
                    <a:pt x="51" y="115"/>
                  </a:cubicBezTo>
                  <a:cubicBezTo>
                    <a:pt x="685" y="214"/>
                    <a:pt x="784" y="751"/>
                    <a:pt x="1131" y="1188"/>
                  </a:cubicBezTo>
                  <a:cubicBezTo>
                    <a:pt x="1291" y="1390"/>
                    <a:pt x="1507" y="1558"/>
                    <a:pt x="1760" y="1558"/>
                  </a:cubicBezTo>
                  <a:cubicBezTo>
                    <a:pt x="1806" y="1558"/>
                    <a:pt x="1853" y="1552"/>
                    <a:pt x="1902" y="1540"/>
                  </a:cubicBezTo>
                  <a:cubicBezTo>
                    <a:pt x="1951" y="1527"/>
                    <a:pt x="1936" y="1459"/>
                    <a:pt x="1890" y="1455"/>
                  </a:cubicBezTo>
                  <a:lnTo>
                    <a:pt x="1890" y="1454"/>
                  </a:lnTo>
                  <a:cubicBezTo>
                    <a:pt x="1246" y="1396"/>
                    <a:pt x="1150" y="811"/>
                    <a:pt x="816" y="380"/>
                  </a:cubicBezTo>
                  <a:cubicBezTo>
                    <a:pt x="659" y="177"/>
                    <a:pt x="444" y="0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36"/>
            <p:cNvSpPr/>
            <p:nvPr/>
          </p:nvSpPr>
          <p:spPr>
            <a:xfrm>
              <a:off x="1533075" y="2264350"/>
              <a:ext cx="44825" cy="13425"/>
            </a:xfrm>
            <a:custGeom>
              <a:avLst/>
              <a:gdLst/>
              <a:ahLst/>
              <a:cxnLst/>
              <a:rect l="l" t="t" r="r" b="b"/>
              <a:pathLst>
                <a:path w="1793" h="537" extrusionOk="0">
                  <a:moveTo>
                    <a:pt x="1181" y="1"/>
                  </a:moveTo>
                  <a:cubicBezTo>
                    <a:pt x="760" y="1"/>
                    <a:pt x="294" y="186"/>
                    <a:pt x="44" y="433"/>
                  </a:cubicBezTo>
                  <a:cubicBezTo>
                    <a:pt x="0" y="475"/>
                    <a:pt x="39" y="537"/>
                    <a:pt x="88" y="537"/>
                  </a:cubicBezTo>
                  <a:cubicBezTo>
                    <a:pt x="98" y="537"/>
                    <a:pt x="108" y="534"/>
                    <a:pt x="118" y="529"/>
                  </a:cubicBezTo>
                  <a:cubicBezTo>
                    <a:pt x="385" y="389"/>
                    <a:pt x="630" y="261"/>
                    <a:pt x="933" y="222"/>
                  </a:cubicBezTo>
                  <a:cubicBezTo>
                    <a:pt x="984" y="215"/>
                    <a:pt x="1034" y="213"/>
                    <a:pt x="1084" y="213"/>
                  </a:cubicBezTo>
                  <a:cubicBezTo>
                    <a:pt x="1293" y="213"/>
                    <a:pt x="1493" y="261"/>
                    <a:pt x="1705" y="261"/>
                  </a:cubicBezTo>
                  <a:cubicBezTo>
                    <a:pt x="1711" y="261"/>
                    <a:pt x="1716" y="261"/>
                    <a:pt x="1722" y="261"/>
                  </a:cubicBezTo>
                  <a:cubicBezTo>
                    <a:pt x="1779" y="260"/>
                    <a:pt x="1792" y="189"/>
                    <a:pt x="1750" y="158"/>
                  </a:cubicBezTo>
                  <a:cubicBezTo>
                    <a:pt x="1594" y="48"/>
                    <a:pt x="1394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36"/>
            <p:cNvSpPr/>
            <p:nvPr/>
          </p:nvSpPr>
          <p:spPr>
            <a:xfrm>
              <a:off x="1567050" y="2205150"/>
              <a:ext cx="20425" cy="65825"/>
            </a:xfrm>
            <a:custGeom>
              <a:avLst/>
              <a:gdLst/>
              <a:ahLst/>
              <a:cxnLst/>
              <a:rect l="l" t="t" r="r" b="b"/>
              <a:pathLst>
                <a:path w="817" h="2633" extrusionOk="0">
                  <a:moveTo>
                    <a:pt x="755" y="1"/>
                  </a:moveTo>
                  <a:cubicBezTo>
                    <a:pt x="743" y="1"/>
                    <a:pt x="732" y="5"/>
                    <a:pt x="723" y="16"/>
                  </a:cubicBezTo>
                  <a:cubicBezTo>
                    <a:pt x="183" y="655"/>
                    <a:pt x="1" y="1815"/>
                    <a:pt x="258" y="2602"/>
                  </a:cubicBezTo>
                  <a:cubicBezTo>
                    <a:pt x="265" y="2623"/>
                    <a:pt x="284" y="2633"/>
                    <a:pt x="302" y="2633"/>
                  </a:cubicBezTo>
                  <a:cubicBezTo>
                    <a:pt x="324" y="2633"/>
                    <a:pt x="344" y="2619"/>
                    <a:pt x="343" y="2591"/>
                  </a:cubicBezTo>
                  <a:cubicBezTo>
                    <a:pt x="330" y="2121"/>
                    <a:pt x="289" y="1686"/>
                    <a:pt x="387" y="1218"/>
                  </a:cubicBezTo>
                  <a:cubicBezTo>
                    <a:pt x="473" y="808"/>
                    <a:pt x="661" y="451"/>
                    <a:pt x="804" y="62"/>
                  </a:cubicBezTo>
                  <a:cubicBezTo>
                    <a:pt x="816" y="30"/>
                    <a:pt x="785" y="1"/>
                    <a:pt x="7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36"/>
            <p:cNvSpPr/>
            <p:nvPr/>
          </p:nvSpPr>
          <p:spPr>
            <a:xfrm>
              <a:off x="1581600" y="2204650"/>
              <a:ext cx="39100" cy="58300"/>
            </a:xfrm>
            <a:custGeom>
              <a:avLst/>
              <a:gdLst/>
              <a:ahLst/>
              <a:cxnLst/>
              <a:rect l="l" t="t" r="r" b="b"/>
              <a:pathLst>
                <a:path w="1564" h="2332" extrusionOk="0">
                  <a:moveTo>
                    <a:pt x="205" y="1"/>
                  </a:moveTo>
                  <a:cubicBezTo>
                    <a:pt x="195" y="1"/>
                    <a:pt x="185" y="6"/>
                    <a:pt x="178" y="17"/>
                  </a:cubicBezTo>
                  <a:cubicBezTo>
                    <a:pt x="0" y="318"/>
                    <a:pt x="191" y="562"/>
                    <a:pt x="426" y="763"/>
                  </a:cubicBezTo>
                  <a:cubicBezTo>
                    <a:pt x="697" y="995"/>
                    <a:pt x="931" y="1155"/>
                    <a:pt x="1120" y="1466"/>
                  </a:cubicBezTo>
                  <a:cubicBezTo>
                    <a:pt x="1277" y="1725"/>
                    <a:pt x="1344" y="1997"/>
                    <a:pt x="1429" y="2285"/>
                  </a:cubicBezTo>
                  <a:cubicBezTo>
                    <a:pt x="1438" y="2317"/>
                    <a:pt x="1465" y="2332"/>
                    <a:pt x="1492" y="2332"/>
                  </a:cubicBezTo>
                  <a:cubicBezTo>
                    <a:pt x="1526" y="2332"/>
                    <a:pt x="1559" y="2309"/>
                    <a:pt x="1559" y="2266"/>
                  </a:cubicBezTo>
                  <a:cubicBezTo>
                    <a:pt x="1564" y="1907"/>
                    <a:pt x="1419" y="1554"/>
                    <a:pt x="1212" y="1262"/>
                  </a:cubicBezTo>
                  <a:cubicBezTo>
                    <a:pt x="978" y="932"/>
                    <a:pt x="142" y="481"/>
                    <a:pt x="239" y="43"/>
                  </a:cubicBezTo>
                  <a:cubicBezTo>
                    <a:pt x="244" y="19"/>
                    <a:pt x="225" y="1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36"/>
            <p:cNvSpPr/>
            <p:nvPr/>
          </p:nvSpPr>
          <p:spPr>
            <a:xfrm>
              <a:off x="1606575" y="2148450"/>
              <a:ext cx="197850" cy="130300"/>
            </a:xfrm>
            <a:custGeom>
              <a:avLst/>
              <a:gdLst/>
              <a:ahLst/>
              <a:cxnLst/>
              <a:rect l="l" t="t" r="r" b="b"/>
              <a:pathLst>
                <a:path w="7914" h="5212" extrusionOk="0">
                  <a:moveTo>
                    <a:pt x="5158" y="0"/>
                  </a:moveTo>
                  <a:cubicBezTo>
                    <a:pt x="4170" y="0"/>
                    <a:pt x="3190" y="245"/>
                    <a:pt x="2342" y="787"/>
                  </a:cubicBezTo>
                  <a:cubicBezTo>
                    <a:pt x="924" y="1692"/>
                    <a:pt x="0" y="3523"/>
                    <a:pt x="612" y="5179"/>
                  </a:cubicBezTo>
                  <a:cubicBezTo>
                    <a:pt x="621" y="5202"/>
                    <a:pt x="639" y="5212"/>
                    <a:pt x="657" y="5212"/>
                  </a:cubicBezTo>
                  <a:cubicBezTo>
                    <a:pt x="684" y="5212"/>
                    <a:pt x="710" y="5190"/>
                    <a:pt x="702" y="5154"/>
                  </a:cubicBezTo>
                  <a:lnTo>
                    <a:pt x="703" y="5154"/>
                  </a:lnTo>
                  <a:cubicBezTo>
                    <a:pt x="323" y="3351"/>
                    <a:pt x="1061" y="1636"/>
                    <a:pt x="2707" y="750"/>
                  </a:cubicBezTo>
                  <a:cubicBezTo>
                    <a:pt x="3469" y="340"/>
                    <a:pt x="4266" y="173"/>
                    <a:pt x="5070" y="173"/>
                  </a:cubicBezTo>
                  <a:cubicBezTo>
                    <a:pt x="5991" y="173"/>
                    <a:pt x="6920" y="392"/>
                    <a:pt x="7817" y="710"/>
                  </a:cubicBezTo>
                  <a:cubicBezTo>
                    <a:pt x="7823" y="712"/>
                    <a:pt x="7829" y="713"/>
                    <a:pt x="7834" y="713"/>
                  </a:cubicBezTo>
                  <a:cubicBezTo>
                    <a:pt x="7884" y="713"/>
                    <a:pt x="7913" y="631"/>
                    <a:pt x="7860" y="606"/>
                  </a:cubicBezTo>
                  <a:cubicBezTo>
                    <a:pt x="7022" y="217"/>
                    <a:pt x="6086" y="0"/>
                    <a:pt x="5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36"/>
            <p:cNvSpPr/>
            <p:nvPr/>
          </p:nvSpPr>
          <p:spPr>
            <a:xfrm>
              <a:off x="1802250" y="2192925"/>
              <a:ext cx="30400" cy="6575"/>
            </a:xfrm>
            <a:custGeom>
              <a:avLst/>
              <a:gdLst/>
              <a:ahLst/>
              <a:cxnLst/>
              <a:rect l="l" t="t" r="r" b="b"/>
              <a:pathLst>
                <a:path w="1216" h="263" extrusionOk="0">
                  <a:moveTo>
                    <a:pt x="76" y="0"/>
                  </a:moveTo>
                  <a:cubicBezTo>
                    <a:pt x="1" y="0"/>
                    <a:pt x="2" y="113"/>
                    <a:pt x="67" y="139"/>
                  </a:cubicBezTo>
                  <a:cubicBezTo>
                    <a:pt x="270" y="218"/>
                    <a:pt x="527" y="262"/>
                    <a:pt x="771" y="262"/>
                  </a:cubicBezTo>
                  <a:cubicBezTo>
                    <a:pt x="903" y="262"/>
                    <a:pt x="1032" y="249"/>
                    <a:pt x="1147" y="222"/>
                  </a:cubicBezTo>
                  <a:cubicBezTo>
                    <a:pt x="1215" y="207"/>
                    <a:pt x="1194" y="114"/>
                    <a:pt x="1132" y="108"/>
                  </a:cubicBezTo>
                  <a:cubicBezTo>
                    <a:pt x="957" y="90"/>
                    <a:pt x="781" y="103"/>
                    <a:pt x="604" y="84"/>
                  </a:cubicBezTo>
                  <a:cubicBezTo>
                    <a:pt x="430" y="64"/>
                    <a:pt x="259" y="22"/>
                    <a:pt x="85" y="1"/>
                  </a:cubicBezTo>
                  <a:cubicBezTo>
                    <a:pt x="82" y="0"/>
                    <a:pt x="79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36"/>
            <p:cNvSpPr/>
            <p:nvPr/>
          </p:nvSpPr>
          <p:spPr>
            <a:xfrm>
              <a:off x="1773350" y="2166150"/>
              <a:ext cx="57300" cy="116725"/>
            </a:xfrm>
            <a:custGeom>
              <a:avLst/>
              <a:gdLst/>
              <a:ahLst/>
              <a:cxnLst/>
              <a:rect l="l" t="t" r="r" b="b"/>
              <a:pathLst>
                <a:path w="2292" h="4669" extrusionOk="0">
                  <a:moveTo>
                    <a:pt x="26" y="0"/>
                  </a:moveTo>
                  <a:cubicBezTo>
                    <a:pt x="12" y="0"/>
                    <a:pt x="0" y="17"/>
                    <a:pt x="13" y="28"/>
                  </a:cubicBezTo>
                  <a:cubicBezTo>
                    <a:pt x="1485" y="1277"/>
                    <a:pt x="2008" y="2756"/>
                    <a:pt x="1475" y="4643"/>
                  </a:cubicBezTo>
                  <a:cubicBezTo>
                    <a:pt x="1471" y="4657"/>
                    <a:pt x="1484" y="4668"/>
                    <a:pt x="1496" y="4668"/>
                  </a:cubicBezTo>
                  <a:cubicBezTo>
                    <a:pt x="1502" y="4668"/>
                    <a:pt x="1508" y="4665"/>
                    <a:pt x="1512" y="4658"/>
                  </a:cubicBezTo>
                  <a:cubicBezTo>
                    <a:pt x="2291" y="3056"/>
                    <a:pt x="1646" y="829"/>
                    <a:pt x="33" y="2"/>
                  </a:cubicBezTo>
                  <a:cubicBezTo>
                    <a:pt x="31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36"/>
            <p:cNvSpPr/>
            <p:nvPr/>
          </p:nvSpPr>
          <p:spPr>
            <a:xfrm>
              <a:off x="1773150" y="2202025"/>
              <a:ext cx="41425" cy="80775"/>
            </a:xfrm>
            <a:custGeom>
              <a:avLst/>
              <a:gdLst/>
              <a:ahLst/>
              <a:cxnLst/>
              <a:rect l="l" t="t" r="r" b="b"/>
              <a:pathLst>
                <a:path w="1657" h="3231" extrusionOk="0">
                  <a:moveTo>
                    <a:pt x="50" y="1"/>
                  </a:moveTo>
                  <a:cubicBezTo>
                    <a:pt x="26" y="1"/>
                    <a:pt x="1" y="17"/>
                    <a:pt x="1" y="45"/>
                  </a:cubicBezTo>
                  <a:cubicBezTo>
                    <a:pt x="1" y="622"/>
                    <a:pt x="78" y="1250"/>
                    <a:pt x="333" y="1773"/>
                  </a:cubicBezTo>
                  <a:cubicBezTo>
                    <a:pt x="434" y="1982"/>
                    <a:pt x="564" y="2176"/>
                    <a:pt x="726" y="2341"/>
                  </a:cubicBezTo>
                  <a:cubicBezTo>
                    <a:pt x="1014" y="2633"/>
                    <a:pt x="1449" y="2744"/>
                    <a:pt x="1527" y="3208"/>
                  </a:cubicBezTo>
                  <a:cubicBezTo>
                    <a:pt x="1530" y="3223"/>
                    <a:pt x="1544" y="3231"/>
                    <a:pt x="1558" y="3231"/>
                  </a:cubicBezTo>
                  <a:cubicBezTo>
                    <a:pt x="1572" y="3231"/>
                    <a:pt x="1586" y="3223"/>
                    <a:pt x="1589" y="3208"/>
                  </a:cubicBezTo>
                  <a:cubicBezTo>
                    <a:pt x="1657" y="2795"/>
                    <a:pt x="1323" y="2637"/>
                    <a:pt x="1031" y="2406"/>
                  </a:cubicBezTo>
                  <a:cubicBezTo>
                    <a:pt x="280" y="1812"/>
                    <a:pt x="244" y="902"/>
                    <a:pt x="90" y="33"/>
                  </a:cubicBezTo>
                  <a:cubicBezTo>
                    <a:pt x="86" y="11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36"/>
            <p:cNvSpPr/>
            <p:nvPr/>
          </p:nvSpPr>
          <p:spPr>
            <a:xfrm>
              <a:off x="1723200" y="2256650"/>
              <a:ext cx="68225" cy="23325"/>
            </a:xfrm>
            <a:custGeom>
              <a:avLst/>
              <a:gdLst/>
              <a:ahLst/>
              <a:cxnLst/>
              <a:rect l="l" t="t" r="r" b="b"/>
              <a:pathLst>
                <a:path w="2729" h="933" extrusionOk="0">
                  <a:moveTo>
                    <a:pt x="2674" y="0"/>
                  </a:moveTo>
                  <a:cubicBezTo>
                    <a:pt x="2667" y="0"/>
                    <a:pt x="2661" y="2"/>
                    <a:pt x="2655" y="7"/>
                  </a:cubicBezTo>
                  <a:cubicBezTo>
                    <a:pt x="2272" y="293"/>
                    <a:pt x="1912" y="549"/>
                    <a:pt x="1435" y="656"/>
                  </a:cubicBezTo>
                  <a:cubicBezTo>
                    <a:pt x="1282" y="690"/>
                    <a:pt x="1138" y="702"/>
                    <a:pt x="996" y="702"/>
                  </a:cubicBezTo>
                  <a:cubicBezTo>
                    <a:pt x="685" y="702"/>
                    <a:pt x="390" y="642"/>
                    <a:pt x="57" y="623"/>
                  </a:cubicBezTo>
                  <a:cubicBezTo>
                    <a:pt x="57" y="623"/>
                    <a:pt x="56" y="623"/>
                    <a:pt x="55" y="623"/>
                  </a:cubicBezTo>
                  <a:cubicBezTo>
                    <a:pt x="10" y="623"/>
                    <a:pt x="1" y="685"/>
                    <a:pt x="35" y="707"/>
                  </a:cubicBezTo>
                  <a:cubicBezTo>
                    <a:pt x="269" y="864"/>
                    <a:pt x="558" y="932"/>
                    <a:pt x="860" y="932"/>
                  </a:cubicBezTo>
                  <a:cubicBezTo>
                    <a:pt x="1565" y="932"/>
                    <a:pt x="2347" y="561"/>
                    <a:pt x="2710" y="62"/>
                  </a:cubicBezTo>
                  <a:cubicBezTo>
                    <a:pt x="2728" y="36"/>
                    <a:pt x="2701" y="0"/>
                    <a:pt x="2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36"/>
            <p:cNvSpPr/>
            <p:nvPr/>
          </p:nvSpPr>
          <p:spPr>
            <a:xfrm>
              <a:off x="1722775" y="2205700"/>
              <a:ext cx="46350" cy="69000"/>
            </a:xfrm>
            <a:custGeom>
              <a:avLst/>
              <a:gdLst/>
              <a:ahLst/>
              <a:cxnLst/>
              <a:rect l="l" t="t" r="r" b="b"/>
              <a:pathLst>
                <a:path w="1854" h="2760" extrusionOk="0">
                  <a:moveTo>
                    <a:pt x="742" y="1"/>
                  </a:moveTo>
                  <a:cubicBezTo>
                    <a:pt x="692" y="1"/>
                    <a:pt x="658" y="74"/>
                    <a:pt x="696" y="118"/>
                  </a:cubicBezTo>
                  <a:cubicBezTo>
                    <a:pt x="1470" y="1014"/>
                    <a:pt x="716" y="1953"/>
                    <a:pt x="53" y="2632"/>
                  </a:cubicBezTo>
                  <a:cubicBezTo>
                    <a:pt x="0" y="2685"/>
                    <a:pt x="51" y="2760"/>
                    <a:pt x="109" y="2760"/>
                  </a:cubicBezTo>
                  <a:cubicBezTo>
                    <a:pt x="126" y="2760"/>
                    <a:pt x="144" y="2753"/>
                    <a:pt x="160" y="2738"/>
                  </a:cubicBezTo>
                  <a:cubicBezTo>
                    <a:pt x="800" y="2122"/>
                    <a:pt x="1853" y="776"/>
                    <a:pt x="777" y="13"/>
                  </a:cubicBezTo>
                  <a:cubicBezTo>
                    <a:pt x="765" y="4"/>
                    <a:pt x="753" y="1"/>
                    <a:pt x="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36"/>
            <p:cNvSpPr/>
            <p:nvPr/>
          </p:nvSpPr>
          <p:spPr>
            <a:xfrm>
              <a:off x="1660150" y="2180075"/>
              <a:ext cx="85150" cy="48650"/>
            </a:xfrm>
            <a:custGeom>
              <a:avLst/>
              <a:gdLst/>
              <a:ahLst/>
              <a:cxnLst/>
              <a:rect l="l" t="t" r="r" b="b"/>
              <a:pathLst>
                <a:path w="3406" h="1946" extrusionOk="0">
                  <a:moveTo>
                    <a:pt x="1718" y="0"/>
                  </a:moveTo>
                  <a:cubicBezTo>
                    <a:pt x="728" y="0"/>
                    <a:pt x="51" y="922"/>
                    <a:pt x="3" y="1868"/>
                  </a:cubicBezTo>
                  <a:cubicBezTo>
                    <a:pt x="0" y="1917"/>
                    <a:pt x="45" y="1945"/>
                    <a:pt x="87" y="1945"/>
                  </a:cubicBezTo>
                  <a:cubicBezTo>
                    <a:pt x="120" y="1945"/>
                    <a:pt x="152" y="1928"/>
                    <a:pt x="157" y="1889"/>
                  </a:cubicBezTo>
                  <a:cubicBezTo>
                    <a:pt x="260" y="1195"/>
                    <a:pt x="555" y="488"/>
                    <a:pt x="1283" y="249"/>
                  </a:cubicBezTo>
                  <a:cubicBezTo>
                    <a:pt x="1428" y="201"/>
                    <a:pt x="1575" y="179"/>
                    <a:pt x="1718" y="179"/>
                  </a:cubicBezTo>
                  <a:cubicBezTo>
                    <a:pt x="2436" y="179"/>
                    <a:pt x="3064" y="744"/>
                    <a:pt x="2916" y="1560"/>
                  </a:cubicBezTo>
                  <a:cubicBezTo>
                    <a:pt x="2907" y="1609"/>
                    <a:pt x="2942" y="1646"/>
                    <a:pt x="2982" y="1646"/>
                  </a:cubicBezTo>
                  <a:cubicBezTo>
                    <a:pt x="2998" y="1646"/>
                    <a:pt x="3014" y="1640"/>
                    <a:pt x="3029" y="1627"/>
                  </a:cubicBezTo>
                  <a:cubicBezTo>
                    <a:pt x="3166" y="1519"/>
                    <a:pt x="3287" y="1396"/>
                    <a:pt x="3393" y="1259"/>
                  </a:cubicBezTo>
                  <a:cubicBezTo>
                    <a:pt x="3406" y="1244"/>
                    <a:pt x="3394" y="1220"/>
                    <a:pt x="3378" y="1220"/>
                  </a:cubicBezTo>
                  <a:cubicBezTo>
                    <a:pt x="3374" y="1220"/>
                    <a:pt x="3370" y="1221"/>
                    <a:pt x="3367" y="1224"/>
                  </a:cubicBezTo>
                  <a:cubicBezTo>
                    <a:pt x="3195" y="1329"/>
                    <a:pt x="3144" y="1387"/>
                    <a:pt x="3126" y="1387"/>
                  </a:cubicBezTo>
                  <a:cubicBezTo>
                    <a:pt x="3108" y="1387"/>
                    <a:pt x="3120" y="1335"/>
                    <a:pt x="3088" y="1221"/>
                  </a:cubicBezTo>
                  <a:cubicBezTo>
                    <a:pt x="3033" y="1027"/>
                    <a:pt x="3020" y="846"/>
                    <a:pt x="2918" y="667"/>
                  </a:cubicBezTo>
                  <a:cubicBezTo>
                    <a:pt x="2701" y="289"/>
                    <a:pt x="2320" y="55"/>
                    <a:pt x="1891" y="10"/>
                  </a:cubicBezTo>
                  <a:cubicBezTo>
                    <a:pt x="1832" y="3"/>
                    <a:pt x="1774" y="0"/>
                    <a:pt x="1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36"/>
            <p:cNvSpPr/>
            <p:nvPr/>
          </p:nvSpPr>
          <p:spPr>
            <a:xfrm>
              <a:off x="1694725" y="2269975"/>
              <a:ext cx="9400" cy="22025"/>
            </a:xfrm>
            <a:custGeom>
              <a:avLst/>
              <a:gdLst/>
              <a:ahLst/>
              <a:cxnLst/>
              <a:rect l="l" t="t" r="r" b="b"/>
              <a:pathLst>
                <a:path w="376" h="881" extrusionOk="0">
                  <a:moveTo>
                    <a:pt x="53" y="1"/>
                  </a:moveTo>
                  <a:cubicBezTo>
                    <a:pt x="26" y="1"/>
                    <a:pt x="1" y="27"/>
                    <a:pt x="19" y="57"/>
                  </a:cubicBezTo>
                  <a:cubicBezTo>
                    <a:pt x="94" y="179"/>
                    <a:pt x="135" y="341"/>
                    <a:pt x="135" y="484"/>
                  </a:cubicBezTo>
                  <a:cubicBezTo>
                    <a:pt x="135" y="609"/>
                    <a:pt x="87" y="723"/>
                    <a:pt x="83" y="847"/>
                  </a:cubicBezTo>
                  <a:cubicBezTo>
                    <a:pt x="82" y="868"/>
                    <a:pt x="99" y="880"/>
                    <a:pt x="116" y="880"/>
                  </a:cubicBezTo>
                  <a:cubicBezTo>
                    <a:pt x="125" y="880"/>
                    <a:pt x="133" y="877"/>
                    <a:pt x="140" y="871"/>
                  </a:cubicBezTo>
                  <a:cubicBezTo>
                    <a:pt x="376" y="656"/>
                    <a:pt x="245" y="236"/>
                    <a:pt x="86" y="18"/>
                  </a:cubicBezTo>
                  <a:cubicBezTo>
                    <a:pt x="77" y="6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36"/>
            <p:cNvSpPr/>
            <p:nvPr/>
          </p:nvSpPr>
          <p:spPr>
            <a:xfrm>
              <a:off x="1660825" y="2249175"/>
              <a:ext cx="237550" cy="101850"/>
            </a:xfrm>
            <a:custGeom>
              <a:avLst/>
              <a:gdLst/>
              <a:ahLst/>
              <a:cxnLst/>
              <a:rect l="l" t="t" r="r" b="b"/>
              <a:pathLst>
                <a:path w="9502" h="4074" extrusionOk="0">
                  <a:moveTo>
                    <a:pt x="9396" y="0"/>
                  </a:moveTo>
                  <a:cubicBezTo>
                    <a:pt x="9362" y="0"/>
                    <a:pt x="9329" y="19"/>
                    <a:pt x="9317" y="64"/>
                  </a:cubicBezTo>
                  <a:cubicBezTo>
                    <a:pt x="8841" y="1841"/>
                    <a:pt x="7493" y="3267"/>
                    <a:pt x="5684" y="3719"/>
                  </a:cubicBezTo>
                  <a:cubicBezTo>
                    <a:pt x="5272" y="3823"/>
                    <a:pt x="4850" y="3872"/>
                    <a:pt x="4427" y="3872"/>
                  </a:cubicBezTo>
                  <a:cubicBezTo>
                    <a:pt x="3893" y="3872"/>
                    <a:pt x="3358" y="3793"/>
                    <a:pt x="2844" y="3643"/>
                  </a:cubicBezTo>
                  <a:cubicBezTo>
                    <a:pt x="2383" y="3509"/>
                    <a:pt x="1937" y="3315"/>
                    <a:pt x="1523" y="3071"/>
                  </a:cubicBezTo>
                  <a:cubicBezTo>
                    <a:pt x="1289" y="2933"/>
                    <a:pt x="1032" y="2772"/>
                    <a:pt x="837" y="2585"/>
                  </a:cubicBezTo>
                  <a:cubicBezTo>
                    <a:pt x="754" y="2488"/>
                    <a:pt x="671" y="2391"/>
                    <a:pt x="587" y="2293"/>
                  </a:cubicBezTo>
                  <a:cubicBezTo>
                    <a:pt x="307" y="1824"/>
                    <a:pt x="420" y="1589"/>
                    <a:pt x="928" y="1589"/>
                  </a:cubicBezTo>
                  <a:cubicBezTo>
                    <a:pt x="1049" y="1589"/>
                    <a:pt x="1191" y="1602"/>
                    <a:pt x="1355" y="1628"/>
                  </a:cubicBezTo>
                  <a:cubicBezTo>
                    <a:pt x="1361" y="1647"/>
                    <a:pt x="1377" y="1656"/>
                    <a:pt x="1392" y="1656"/>
                  </a:cubicBezTo>
                  <a:cubicBezTo>
                    <a:pt x="1411" y="1656"/>
                    <a:pt x="1430" y="1642"/>
                    <a:pt x="1431" y="1618"/>
                  </a:cubicBezTo>
                  <a:lnTo>
                    <a:pt x="1430" y="1618"/>
                  </a:lnTo>
                  <a:cubicBezTo>
                    <a:pt x="1445" y="1275"/>
                    <a:pt x="1228" y="1123"/>
                    <a:pt x="977" y="1123"/>
                  </a:cubicBezTo>
                  <a:cubicBezTo>
                    <a:pt x="694" y="1123"/>
                    <a:pt x="369" y="1317"/>
                    <a:pt x="293" y="1647"/>
                  </a:cubicBezTo>
                  <a:cubicBezTo>
                    <a:pt x="1" y="2901"/>
                    <a:pt x="2121" y="3679"/>
                    <a:pt x="3007" y="3905"/>
                  </a:cubicBezTo>
                  <a:cubicBezTo>
                    <a:pt x="3453" y="4019"/>
                    <a:pt x="3907" y="4074"/>
                    <a:pt x="4358" y="4074"/>
                  </a:cubicBezTo>
                  <a:cubicBezTo>
                    <a:pt x="6721" y="4074"/>
                    <a:pt x="8991" y="2568"/>
                    <a:pt x="9488" y="110"/>
                  </a:cubicBezTo>
                  <a:cubicBezTo>
                    <a:pt x="9502" y="44"/>
                    <a:pt x="9448" y="0"/>
                    <a:pt x="9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36"/>
            <p:cNvSpPr/>
            <p:nvPr/>
          </p:nvSpPr>
          <p:spPr>
            <a:xfrm>
              <a:off x="1844425" y="2191625"/>
              <a:ext cx="80575" cy="86425"/>
            </a:xfrm>
            <a:custGeom>
              <a:avLst/>
              <a:gdLst/>
              <a:ahLst/>
              <a:cxnLst/>
              <a:rect l="l" t="t" r="r" b="b"/>
              <a:pathLst>
                <a:path w="3223" h="3457" extrusionOk="0">
                  <a:moveTo>
                    <a:pt x="3194" y="1"/>
                  </a:moveTo>
                  <a:cubicBezTo>
                    <a:pt x="3183" y="1"/>
                    <a:pt x="3171" y="7"/>
                    <a:pt x="3168" y="19"/>
                  </a:cubicBezTo>
                  <a:cubicBezTo>
                    <a:pt x="2950" y="841"/>
                    <a:pt x="2612" y="1579"/>
                    <a:pt x="2010" y="2194"/>
                  </a:cubicBezTo>
                  <a:cubicBezTo>
                    <a:pt x="1422" y="2794"/>
                    <a:pt x="759" y="2997"/>
                    <a:pt x="41" y="3369"/>
                  </a:cubicBezTo>
                  <a:cubicBezTo>
                    <a:pt x="0" y="3390"/>
                    <a:pt x="19" y="3457"/>
                    <a:pt x="63" y="3457"/>
                  </a:cubicBezTo>
                  <a:cubicBezTo>
                    <a:pt x="64" y="3457"/>
                    <a:pt x="64" y="3457"/>
                    <a:pt x="65" y="3457"/>
                  </a:cubicBezTo>
                  <a:cubicBezTo>
                    <a:pt x="1668" y="3408"/>
                    <a:pt x="3084" y="1498"/>
                    <a:pt x="3221" y="27"/>
                  </a:cubicBezTo>
                  <a:cubicBezTo>
                    <a:pt x="3222" y="10"/>
                    <a:pt x="3208" y="1"/>
                    <a:pt x="3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36"/>
            <p:cNvSpPr/>
            <p:nvPr/>
          </p:nvSpPr>
          <p:spPr>
            <a:xfrm>
              <a:off x="1846475" y="2208200"/>
              <a:ext cx="46275" cy="69150"/>
            </a:xfrm>
            <a:custGeom>
              <a:avLst/>
              <a:gdLst/>
              <a:ahLst/>
              <a:cxnLst/>
              <a:rect l="l" t="t" r="r" b="b"/>
              <a:pathLst>
                <a:path w="1851" h="2766" extrusionOk="0">
                  <a:moveTo>
                    <a:pt x="1799" y="1"/>
                  </a:moveTo>
                  <a:cubicBezTo>
                    <a:pt x="1795" y="1"/>
                    <a:pt x="1790" y="2"/>
                    <a:pt x="1784" y="4"/>
                  </a:cubicBezTo>
                  <a:cubicBezTo>
                    <a:pt x="1290" y="188"/>
                    <a:pt x="898" y="607"/>
                    <a:pt x="667" y="1072"/>
                  </a:cubicBezTo>
                  <a:cubicBezTo>
                    <a:pt x="391" y="1626"/>
                    <a:pt x="400" y="2203"/>
                    <a:pt x="20" y="2714"/>
                  </a:cubicBezTo>
                  <a:cubicBezTo>
                    <a:pt x="1" y="2740"/>
                    <a:pt x="28" y="2765"/>
                    <a:pt x="53" y="2765"/>
                  </a:cubicBezTo>
                  <a:cubicBezTo>
                    <a:pt x="58" y="2765"/>
                    <a:pt x="63" y="2764"/>
                    <a:pt x="68" y="2762"/>
                  </a:cubicBezTo>
                  <a:cubicBezTo>
                    <a:pt x="435" y="2592"/>
                    <a:pt x="509" y="2141"/>
                    <a:pt x="597" y="1784"/>
                  </a:cubicBezTo>
                  <a:cubicBezTo>
                    <a:pt x="787" y="1005"/>
                    <a:pt x="1177" y="542"/>
                    <a:pt x="1818" y="84"/>
                  </a:cubicBezTo>
                  <a:cubicBezTo>
                    <a:pt x="1850" y="61"/>
                    <a:pt x="1838" y="1"/>
                    <a:pt x="17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36"/>
            <p:cNvSpPr/>
            <p:nvPr/>
          </p:nvSpPr>
          <p:spPr>
            <a:xfrm>
              <a:off x="1815475" y="2223300"/>
              <a:ext cx="56850" cy="16700"/>
            </a:xfrm>
            <a:custGeom>
              <a:avLst/>
              <a:gdLst/>
              <a:ahLst/>
              <a:cxnLst/>
              <a:rect l="l" t="t" r="r" b="b"/>
              <a:pathLst>
                <a:path w="2274" h="668" extrusionOk="0">
                  <a:moveTo>
                    <a:pt x="2218" y="1"/>
                  </a:moveTo>
                  <a:cubicBezTo>
                    <a:pt x="2212" y="1"/>
                    <a:pt x="2204" y="3"/>
                    <a:pt x="2197" y="8"/>
                  </a:cubicBezTo>
                  <a:cubicBezTo>
                    <a:pt x="1871" y="206"/>
                    <a:pt x="1564" y="385"/>
                    <a:pt x="1179" y="448"/>
                  </a:cubicBezTo>
                  <a:cubicBezTo>
                    <a:pt x="1093" y="462"/>
                    <a:pt x="1010" y="467"/>
                    <a:pt x="928" y="467"/>
                  </a:cubicBezTo>
                  <a:cubicBezTo>
                    <a:pt x="640" y="467"/>
                    <a:pt x="372" y="397"/>
                    <a:pt x="80" y="363"/>
                  </a:cubicBezTo>
                  <a:cubicBezTo>
                    <a:pt x="77" y="363"/>
                    <a:pt x="75" y="363"/>
                    <a:pt x="72" y="363"/>
                  </a:cubicBezTo>
                  <a:cubicBezTo>
                    <a:pt x="12" y="363"/>
                    <a:pt x="0" y="453"/>
                    <a:pt x="47" y="482"/>
                  </a:cubicBezTo>
                  <a:cubicBezTo>
                    <a:pt x="254" y="611"/>
                    <a:pt x="509" y="668"/>
                    <a:pt x="776" y="668"/>
                  </a:cubicBezTo>
                  <a:cubicBezTo>
                    <a:pt x="1326" y="668"/>
                    <a:pt x="1924" y="426"/>
                    <a:pt x="2248" y="72"/>
                  </a:cubicBezTo>
                  <a:cubicBezTo>
                    <a:pt x="2274" y="45"/>
                    <a:pt x="2251" y="1"/>
                    <a:pt x="2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36"/>
            <p:cNvSpPr/>
            <p:nvPr/>
          </p:nvSpPr>
          <p:spPr>
            <a:xfrm>
              <a:off x="1812525" y="2193025"/>
              <a:ext cx="30925" cy="26700"/>
            </a:xfrm>
            <a:custGeom>
              <a:avLst/>
              <a:gdLst/>
              <a:ahLst/>
              <a:cxnLst/>
              <a:rect l="l" t="t" r="r" b="b"/>
              <a:pathLst>
                <a:path w="1237" h="1068" extrusionOk="0">
                  <a:moveTo>
                    <a:pt x="1081" y="0"/>
                  </a:moveTo>
                  <a:cubicBezTo>
                    <a:pt x="599" y="0"/>
                    <a:pt x="88" y="574"/>
                    <a:pt x="7" y="1006"/>
                  </a:cubicBezTo>
                  <a:cubicBezTo>
                    <a:pt x="1" y="1039"/>
                    <a:pt x="31" y="1067"/>
                    <a:pt x="59" y="1067"/>
                  </a:cubicBezTo>
                  <a:cubicBezTo>
                    <a:pt x="73" y="1067"/>
                    <a:pt x="87" y="1060"/>
                    <a:pt x="96" y="1042"/>
                  </a:cubicBezTo>
                  <a:cubicBezTo>
                    <a:pt x="208" y="816"/>
                    <a:pt x="325" y="609"/>
                    <a:pt x="523" y="443"/>
                  </a:cubicBezTo>
                  <a:cubicBezTo>
                    <a:pt x="723" y="276"/>
                    <a:pt x="956" y="235"/>
                    <a:pt x="1178" y="117"/>
                  </a:cubicBezTo>
                  <a:cubicBezTo>
                    <a:pt x="1237" y="85"/>
                    <a:pt x="1202" y="11"/>
                    <a:pt x="1148" y="4"/>
                  </a:cubicBezTo>
                  <a:cubicBezTo>
                    <a:pt x="1126" y="2"/>
                    <a:pt x="1104" y="0"/>
                    <a:pt x="10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36"/>
            <p:cNvSpPr/>
            <p:nvPr/>
          </p:nvSpPr>
          <p:spPr>
            <a:xfrm>
              <a:off x="1789025" y="2086150"/>
              <a:ext cx="101275" cy="92000"/>
            </a:xfrm>
            <a:custGeom>
              <a:avLst/>
              <a:gdLst/>
              <a:ahLst/>
              <a:cxnLst/>
              <a:rect l="l" t="t" r="r" b="b"/>
              <a:pathLst>
                <a:path w="4051" h="3680" extrusionOk="0">
                  <a:moveTo>
                    <a:pt x="2125" y="0"/>
                  </a:moveTo>
                  <a:cubicBezTo>
                    <a:pt x="1920" y="0"/>
                    <a:pt x="1705" y="43"/>
                    <a:pt x="1483" y="137"/>
                  </a:cubicBezTo>
                  <a:cubicBezTo>
                    <a:pt x="79" y="730"/>
                    <a:pt x="0" y="2499"/>
                    <a:pt x="702" y="3660"/>
                  </a:cubicBezTo>
                  <a:cubicBezTo>
                    <a:pt x="710" y="3674"/>
                    <a:pt x="722" y="3680"/>
                    <a:pt x="734" y="3680"/>
                  </a:cubicBezTo>
                  <a:cubicBezTo>
                    <a:pt x="759" y="3680"/>
                    <a:pt x="784" y="3651"/>
                    <a:pt x="771" y="3620"/>
                  </a:cubicBezTo>
                  <a:lnTo>
                    <a:pt x="771" y="3619"/>
                  </a:lnTo>
                  <a:cubicBezTo>
                    <a:pt x="300" y="2502"/>
                    <a:pt x="144" y="1053"/>
                    <a:pt x="1381" y="354"/>
                  </a:cubicBezTo>
                  <a:cubicBezTo>
                    <a:pt x="1658" y="198"/>
                    <a:pt x="1912" y="130"/>
                    <a:pt x="2144" y="130"/>
                  </a:cubicBezTo>
                  <a:cubicBezTo>
                    <a:pt x="3097" y="130"/>
                    <a:pt x="3681" y="1278"/>
                    <a:pt x="3970" y="2163"/>
                  </a:cubicBezTo>
                  <a:cubicBezTo>
                    <a:pt x="3976" y="2182"/>
                    <a:pt x="3994" y="2191"/>
                    <a:pt x="4011" y="2191"/>
                  </a:cubicBezTo>
                  <a:cubicBezTo>
                    <a:pt x="4032" y="2191"/>
                    <a:pt x="4051" y="2178"/>
                    <a:pt x="4049" y="2152"/>
                  </a:cubicBezTo>
                  <a:cubicBezTo>
                    <a:pt x="3947" y="1114"/>
                    <a:pt x="3173" y="0"/>
                    <a:pt x="2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36"/>
            <p:cNvSpPr/>
            <p:nvPr/>
          </p:nvSpPr>
          <p:spPr>
            <a:xfrm>
              <a:off x="1805125" y="2108125"/>
              <a:ext cx="84825" cy="35325"/>
            </a:xfrm>
            <a:custGeom>
              <a:avLst/>
              <a:gdLst/>
              <a:ahLst/>
              <a:cxnLst/>
              <a:rect l="l" t="t" r="r" b="b"/>
              <a:pathLst>
                <a:path w="3393" h="1413" extrusionOk="0">
                  <a:moveTo>
                    <a:pt x="1055" y="0"/>
                  </a:moveTo>
                  <a:cubicBezTo>
                    <a:pt x="1021" y="0"/>
                    <a:pt x="985" y="2"/>
                    <a:pt x="948" y="7"/>
                  </a:cubicBezTo>
                  <a:cubicBezTo>
                    <a:pt x="285" y="94"/>
                    <a:pt x="1" y="791"/>
                    <a:pt x="115" y="1380"/>
                  </a:cubicBezTo>
                  <a:cubicBezTo>
                    <a:pt x="119" y="1403"/>
                    <a:pt x="136" y="1413"/>
                    <a:pt x="154" y="1413"/>
                  </a:cubicBezTo>
                  <a:cubicBezTo>
                    <a:pt x="178" y="1413"/>
                    <a:pt x="203" y="1396"/>
                    <a:pt x="204" y="1368"/>
                  </a:cubicBezTo>
                  <a:cubicBezTo>
                    <a:pt x="230" y="797"/>
                    <a:pt x="526" y="207"/>
                    <a:pt x="1042" y="207"/>
                  </a:cubicBezTo>
                  <a:cubicBezTo>
                    <a:pt x="1167" y="207"/>
                    <a:pt x="1305" y="241"/>
                    <a:pt x="1455" y="318"/>
                  </a:cubicBezTo>
                  <a:cubicBezTo>
                    <a:pt x="1698" y="443"/>
                    <a:pt x="1866" y="657"/>
                    <a:pt x="2087" y="812"/>
                  </a:cubicBezTo>
                  <a:cubicBezTo>
                    <a:pt x="2441" y="1059"/>
                    <a:pt x="2867" y="1214"/>
                    <a:pt x="3298" y="1214"/>
                  </a:cubicBezTo>
                  <a:cubicBezTo>
                    <a:pt x="3318" y="1214"/>
                    <a:pt x="3338" y="1213"/>
                    <a:pt x="3358" y="1213"/>
                  </a:cubicBezTo>
                  <a:cubicBezTo>
                    <a:pt x="3386" y="1212"/>
                    <a:pt x="3393" y="1171"/>
                    <a:pt x="3365" y="1163"/>
                  </a:cubicBezTo>
                  <a:lnTo>
                    <a:pt x="3365" y="1163"/>
                  </a:lnTo>
                  <a:lnTo>
                    <a:pt x="3365" y="1164"/>
                  </a:lnTo>
                  <a:cubicBezTo>
                    <a:pt x="2720" y="996"/>
                    <a:pt x="2288" y="749"/>
                    <a:pt x="1775" y="327"/>
                  </a:cubicBezTo>
                  <a:cubicBezTo>
                    <a:pt x="1558" y="147"/>
                    <a:pt x="1336" y="0"/>
                    <a:pt x="10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36"/>
            <p:cNvSpPr/>
            <p:nvPr/>
          </p:nvSpPr>
          <p:spPr>
            <a:xfrm>
              <a:off x="1814950" y="2101975"/>
              <a:ext cx="154325" cy="82475"/>
            </a:xfrm>
            <a:custGeom>
              <a:avLst/>
              <a:gdLst/>
              <a:ahLst/>
              <a:cxnLst/>
              <a:rect l="l" t="t" r="r" b="b"/>
              <a:pathLst>
                <a:path w="6173" h="3299" extrusionOk="0">
                  <a:moveTo>
                    <a:pt x="6045" y="1"/>
                  </a:moveTo>
                  <a:cubicBezTo>
                    <a:pt x="6017" y="1"/>
                    <a:pt x="5990" y="16"/>
                    <a:pt x="5973" y="51"/>
                  </a:cubicBezTo>
                  <a:cubicBezTo>
                    <a:pt x="5457" y="1179"/>
                    <a:pt x="4749" y="2283"/>
                    <a:pt x="3563" y="2789"/>
                  </a:cubicBezTo>
                  <a:cubicBezTo>
                    <a:pt x="3176" y="2954"/>
                    <a:pt x="2765" y="3049"/>
                    <a:pt x="2353" y="3049"/>
                  </a:cubicBezTo>
                  <a:cubicBezTo>
                    <a:pt x="2057" y="3049"/>
                    <a:pt x="1761" y="3000"/>
                    <a:pt x="1474" y="2894"/>
                  </a:cubicBezTo>
                  <a:cubicBezTo>
                    <a:pt x="1339" y="2855"/>
                    <a:pt x="1212" y="2796"/>
                    <a:pt x="1094" y="2721"/>
                  </a:cubicBezTo>
                  <a:cubicBezTo>
                    <a:pt x="409" y="2321"/>
                    <a:pt x="540" y="1970"/>
                    <a:pt x="1486" y="1668"/>
                  </a:cubicBezTo>
                  <a:lnTo>
                    <a:pt x="1486" y="1668"/>
                  </a:lnTo>
                  <a:cubicBezTo>
                    <a:pt x="1477" y="1727"/>
                    <a:pt x="1468" y="1786"/>
                    <a:pt x="1460" y="1846"/>
                  </a:cubicBezTo>
                  <a:cubicBezTo>
                    <a:pt x="1453" y="1892"/>
                    <a:pt x="1490" y="1923"/>
                    <a:pt x="1525" y="1923"/>
                  </a:cubicBezTo>
                  <a:cubicBezTo>
                    <a:pt x="1549" y="1923"/>
                    <a:pt x="1571" y="1909"/>
                    <a:pt x="1579" y="1878"/>
                  </a:cubicBezTo>
                  <a:cubicBezTo>
                    <a:pt x="1602" y="1793"/>
                    <a:pt x="1607" y="1710"/>
                    <a:pt x="1599" y="1633"/>
                  </a:cubicBezTo>
                  <a:lnTo>
                    <a:pt x="1599" y="1633"/>
                  </a:lnTo>
                  <a:cubicBezTo>
                    <a:pt x="1605" y="1631"/>
                    <a:pt x="1611" y="1629"/>
                    <a:pt x="1618" y="1627"/>
                  </a:cubicBezTo>
                  <a:cubicBezTo>
                    <a:pt x="1703" y="1421"/>
                    <a:pt x="1691" y="1069"/>
                    <a:pt x="1717" y="855"/>
                  </a:cubicBezTo>
                  <a:cubicBezTo>
                    <a:pt x="1721" y="826"/>
                    <a:pt x="1694" y="809"/>
                    <a:pt x="1669" y="809"/>
                  </a:cubicBezTo>
                  <a:cubicBezTo>
                    <a:pt x="1649" y="809"/>
                    <a:pt x="1630" y="820"/>
                    <a:pt x="1625" y="842"/>
                  </a:cubicBezTo>
                  <a:cubicBezTo>
                    <a:pt x="1591" y="1033"/>
                    <a:pt x="1558" y="1223"/>
                    <a:pt x="1527" y="1413"/>
                  </a:cubicBezTo>
                  <a:lnTo>
                    <a:pt x="1527" y="1413"/>
                  </a:lnTo>
                  <a:cubicBezTo>
                    <a:pt x="1430" y="1243"/>
                    <a:pt x="1250" y="1133"/>
                    <a:pt x="1049" y="1133"/>
                  </a:cubicBezTo>
                  <a:cubicBezTo>
                    <a:pt x="933" y="1133"/>
                    <a:pt x="810" y="1170"/>
                    <a:pt x="691" y="1252"/>
                  </a:cubicBezTo>
                  <a:cubicBezTo>
                    <a:pt x="0" y="1732"/>
                    <a:pt x="541" y="2619"/>
                    <a:pt x="1090" y="2935"/>
                  </a:cubicBezTo>
                  <a:cubicBezTo>
                    <a:pt x="1531" y="3188"/>
                    <a:pt x="1969" y="3299"/>
                    <a:pt x="2392" y="3299"/>
                  </a:cubicBezTo>
                  <a:cubicBezTo>
                    <a:pt x="4056" y="3299"/>
                    <a:pt x="5504" y="1593"/>
                    <a:pt x="6139" y="146"/>
                  </a:cubicBezTo>
                  <a:cubicBezTo>
                    <a:pt x="6172" y="70"/>
                    <a:pt x="6106" y="1"/>
                    <a:pt x="60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36"/>
            <p:cNvSpPr/>
            <p:nvPr/>
          </p:nvSpPr>
          <p:spPr>
            <a:xfrm>
              <a:off x="1917750" y="2082825"/>
              <a:ext cx="67150" cy="39325"/>
            </a:xfrm>
            <a:custGeom>
              <a:avLst/>
              <a:gdLst/>
              <a:ahLst/>
              <a:cxnLst/>
              <a:rect l="l" t="t" r="r" b="b"/>
              <a:pathLst>
                <a:path w="2686" h="1573" extrusionOk="0">
                  <a:moveTo>
                    <a:pt x="2611" y="0"/>
                  </a:moveTo>
                  <a:cubicBezTo>
                    <a:pt x="2593" y="0"/>
                    <a:pt x="2575" y="9"/>
                    <a:pt x="2562" y="29"/>
                  </a:cubicBezTo>
                  <a:cubicBezTo>
                    <a:pt x="2274" y="473"/>
                    <a:pt x="1914" y="837"/>
                    <a:pt x="1438" y="1075"/>
                  </a:cubicBezTo>
                  <a:cubicBezTo>
                    <a:pt x="989" y="1300"/>
                    <a:pt x="543" y="1297"/>
                    <a:pt x="64" y="1390"/>
                  </a:cubicBezTo>
                  <a:cubicBezTo>
                    <a:pt x="0" y="1402"/>
                    <a:pt x="8" y="1495"/>
                    <a:pt x="64" y="1512"/>
                  </a:cubicBezTo>
                  <a:cubicBezTo>
                    <a:pt x="201" y="1554"/>
                    <a:pt x="341" y="1573"/>
                    <a:pt x="483" y="1573"/>
                  </a:cubicBezTo>
                  <a:cubicBezTo>
                    <a:pt x="1371" y="1573"/>
                    <a:pt x="2307" y="819"/>
                    <a:pt x="2664" y="88"/>
                  </a:cubicBezTo>
                  <a:cubicBezTo>
                    <a:pt x="2686" y="41"/>
                    <a:pt x="2649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36"/>
            <p:cNvSpPr/>
            <p:nvPr/>
          </p:nvSpPr>
          <p:spPr>
            <a:xfrm>
              <a:off x="1921600" y="2076625"/>
              <a:ext cx="28550" cy="44700"/>
            </a:xfrm>
            <a:custGeom>
              <a:avLst/>
              <a:gdLst/>
              <a:ahLst/>
              <a:cxnLst/>
              <a:rect l="l" t="t" r="r" b="b"/>
              <a:pathLst>
                <a:path w="1142" h="1788" extrusionOk="0">
                  <a:moveTo>
                    <a:pt x="1035" y="0"/>
                  </a:moveTo>
                  <a:cubicBezTo>
                    <a:pt x="1017" y="0"/>
                    <a:pt x="998" y="8"/>
                    <a:pt x="981" y="26"/>
                  </a:cubicBezTo>
                  <a:cubicBezTo>
                    <a:pt x="734" y="273"/>
                    <a:pt x="524" y="570"/>
                    <a:pt x="353" y="873"/>
                  </a:cubicBezTo>
                  <a:cubicBezTo>
                    <a:pt x="209" y="1133"/>
                    <a:pt x="23" y="1450"/>
                    <a:pt x="2" y="1750"/>
                  </a:cubicBezTo>
                  <a:cubicBezTo>
                    <a:pt x="0" y="1775"/>
                    <a:pt x="18" y="1787"/>
                    <a:pt x="38" y="1787"/>
                  </a:cubicBezTo>
                  <a:cubicBezTo>
                    <a:pt x="51" y="1787"/>
                    <a:pt x="65" y="1781"/>
                    <a:pt x="73" y="1770"/>
                  </a:cubicBezTo>
                  <a:cubicBezTo>
                    <a:pt x="252" y="1530"/>
                    <a:pt x="346" y="1221"/>
                    <a:pt x="502" y="961"/>
                  </a:cubicBezTo>
                  <a:cubicBezTo>
                    <a:pt x="678" y="669"/>
                    <a:pt x="884" y="407"/>
                    <a:pt x="1094" y="139"/>
                  </a:cubicBezTo>
                  <a:cubicBezTo>
                    <a:pt x="1141" y="79"/>
                    <a:pt x="1094" y="0"/>
                    <a:pt x="10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36"/>
            <p:cNvSpPr/>
            <p:nvPr/>
          </p:nvSpPr>
          <p:spPr>
            <a:xfrm>
              <a:off x="1871375" y="2076425"/>
              <a:ext cx="79200" cy="29000"/>
            </a:xfrm>
            <a:custGeom>
              <a:avLst/>
              <a:gdLst/>
              <a:ahLst/>
              <a:cxnLst/>
              <a:rect l="l" t="t" r="r" b="b"/>
              <a:pathLst>
                <a:path w="3168" h="1160" extrusionOk="0">
                  <a:moveTo>
                    <a:pt x="3129" y="1"/>
                  </a:moveTo>
                  <a:cubicBezTo>
                    <a:pt x="3125" y="1"/>
                    <a:pt x="3120" y="2"/>
                    <a:pt x="3115" y="5"/>
                  </a:cubicBezTo>
                  <a:cubicBezTo>
                    <a:pt x="2174" y="549"/>
                    <a:pt x="1380" y="964"/>
                    <a:pt x="283" y="964"/>
                  </a:cubicBezTo>
                  <a:cubicBezTo>
                    <a:pt x="231" y="964"/>
                    <a:pt x="180" y="963"/>
                    <a:pt x="127" y="962"/>
                  </a:cubicBezTo>
                  <a:cubicBezTo>
                    <a:pt x="126" y="961"/>
                    <a:pt x="125" y="961"/>
                    <a:pt x="123" y="961"/>
                  </a:cubicBezTo>
                  <a:cubicBezTo>
                    <a:pt x="1" y="961"/>
                    <a:pt x="1" y="1157"/>
                    <a:pt x="127" y="1159"/>
                  </a:cubicBezTo>
                  <a:cubicBezTo>
                    <a:pt x="147" y="1160"/>
                    <a:pt x="166" y="1160"/>
                    <a:pt x="185" y="1160"/>
                  </a:cubicBezTo>
                  <a:cubicBezTo>
                    <a:pt x="1218" y="1160"/>
                    <a:pt x="2443" y="847"/>
                    <a:pt x="3150" y="50"/>
                  </a:cubicBezTo>
                  <a:cubicBezTo>
                    <a:pt x="3168" y="30"/>
                    <a:pt x="3152" y="1"/>
                    <a:pt x="3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36"/>
            <p:cNvSpPr/>
            <p:nvPr/>
          </p:nvSpPr>
          <p:spPr>
            <a:xfrm>
              <a:off x="1808850" y="1959625"/>
              <a:ext cx="115650" cy="126250"/>
            </a:xfrm>
            <a:custGeom>
              <a:avLst/>
              <a:gdLst/>
              <a:ahLst/>
              <a:cxnLst/>
              <a:rect l="l" t="t" r="r" b="b"/>
              <a:pathLst>
                <a:path w="4626" h="5050" extrusionOk="0">
                  <a:moveTo>
                    <a:pt x="3280" y="1"/>
                  </a:moveTo>
                  <a:cubicBezTo>
                    <a:pt x="2395" y="1"/>
                    <a:pt x="1482" y="421"/>
                    <a:pt x="937" y="1083"/>
                  </a:cubicBezTo>
                  <a:cubicBezTo>
                    <a:pt x="1" y="2222"/>
                    <a:pt x="86" y="4084"/>
                    <a:pt x="1233" y="5042"/>
                  </a:cubicBezTo>
                  <a:cubicBezTo>
                    <a:pt x="1240" y="5047"/>
                    <a:pt x="1247" y="5050"/>
                    <a:pt x="1253" y="5050"/>
                  </a:cubicBezTo>
                  <a:cubicBezTo>
                    <a:pt x="1275" y="5050"/>
                    <a:pt x="1292" y="5023"/>
                    <a:pt x="1273" y="5001"/>
                  </a:cubicBezTo>
                  <a:cubicBezTo>
                    <a:pt x="389" y="3907"/>
                    <a:pt x="95" y="2230"/>
                    <a:pt x="1118" y="1106"/>
                  </a:cubicBezTo>
                  <a:cubicBezTo>
                    <a:pt x="1692" y="474"/>
                    <a:pt x="2428" y="217"/>
                    <a:pt x="3195" y="217"/>
                  </a:cubicBezTo>
                  <a:cubicBezTo>
                    <a:pt x="3643" y="217"/>
                    <a:pt x="4102" y="305"/>
                    <a:pt x="4544" y="457"/>
                  </a:cubicBezTo>
                  <a:cubicBezTo>
                    <a:pt x="4550" y="459"/>
                    <a:pt x="4555" y="460"/>
                    <a:pt x="4560" y="460"/>
                  </a:cubicBezTo>
                  <a:cubicBezTo>
                    <a:pt x="4606" y="460"/>
                    <a:pt x="4625" y="392"/>
                    <a:pt x="4583" y="365"/>
                  </a:cubicBezTo>
                  <a:cubicBezTo>
                    <a:pt x="4193" y="114"/>
                    <a:pt x="3740" y="1"/>
                    <a:pt x="3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36"/>
            <p:cNvSpPr/>
            <p:nvPr/>
          </p:nvSpPr>
          <p:spPr>
            <a:xfrm>
              <a:off x="1884400" y="1969600"/>
              <a:ext cx="40175" cy="14250"/>
            </a:xfrm>
            <a:custGeom>
              <a:avLst/>
              <a:gdLst/>
              <a:ahLst/>
              <a:cxnLst/>
              <a:rect l="l" t="t" r="r" b="b"/>
              <a:pathLst>
                <a:path w="1607" h="570" extrusionOk="0">
                  <a:moveTo>
                    <a:pt x="1574" y="1"/>
                  </a:moveTo>
                  <a:cubicBezTo>
                    <a:pt x="1569" y="1"/>
                    <a:pt x="1564" y="3"/>
                    <a:pt x="1558" y="6"/>
                  </a:cubicBezTo>
                  <a:cubicBezTo>
                    <a:pt x="1345" y="153"/>
                    <a:pt x="1115" y="291"/>
                    <a:pt x="862" y="353"/>
                  </a:cubicBezTo>
                  <a:cubicBezTo>
                    <a:pt x="751" y="381"/>
                    <a:pt x="644" y="389"/>
                    <a:pt x="538" y="389"/>
                  </a:cubicBezTo>
                  <a:cubicBezTo>
                    <a:pt x="389" y="389"/>
                    <a:pt x="242" y="373"/>
                    <a:pt x="85" y="368"/>
                  </a:cubicBezTo>
                  <a:cubicBezTo>
                    <a:pt x="85" y="368"/>
                    <a:pt x="84" y="367"/>
                    <a:pt x="83" y="367"/>
                  </a:cubicBezTo>
                  <a:cubicBezTo>
                    <a:pt x="27" y="367"/>
                    <a:pt x="1" y="454"/>
                    <a:pt x="55" y="480"/>
                  </a:cubicBezTo>
                  <a:cubicBezTo>
                    <a:pt x="189" y="542"/>
                    <a:pt x="337" y="570"/>
                    <a:pt x="489" y="570"/>
                  </a:cubicBezTo>
                  <a:cubicBezTo>
                    <a:pt x="907" y="570"/>
                    <a:pt x="1352" y="357"/>
                    <a:pt x="1593" y="51"/>
                  </a:cubicBezTo>
                  <a:cubicBezTo>
                    <a:pt x="1607" y="32"/>
                    <a:pt x="1594" y="1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36"/>
            <p:cNvSpPr/>
            <p:nvPr/>
          </p:nvSpPr>
          <p:spPr>
            <a:xfrm>
              <a:off x="1901850" y="1979675"/>
              <a:ext cx="28400" cy="61050"/>
            </a:xfrm>
            <a:custGeom>
              <a:avLst/>
              <a:gdLst/>
              <a:ahLst/>
              <a:cxnLst/>
              <a:rect l="l" t="t" r="r" b="b"/>
              <a:pathLst>
                <a:path w="1136" h="2442" extrusionOk="0">
                  <a:moveTo>
                    <a:pt x="110" y="0"/>
                  </a:moveTo>
                  <a:cubicBezTo>
                    <a:pt x="51" y="0"/>
                    <a:pt x="1" y="74"/>
                    <a:pt x="52" y="131"/>
                  </a:cubicBezTo>
                  <a:cubicBezTo>
                    <a:pt x="664" y="797"/>
                    <a:pt x="770" y="1538"/>
                    <a:pt x="698" y="2408"/>
                  </a:cubicBezTo>
                  <a:cubicBezTo>
                    <a:pt x="696" y="2428"/>
                    <a:pt x="714" y="2441"/>
                    <a:pt x="732" y="2441"/>
                  </a:cubicBezTo>
                  <a:cubicBezTo>
                    <a:pt x="743" y="2441"/>
                    <a:pt x="754" y="2436"/>
                    <a:pt x="760" y="2425"/>
                  </a:cubicBezTo>
                  <a:cubicBezTo>
                    <a:pt x="1136" y="1622"/>
                    <a:pt x="788" y="600"/>
                    <a:pt x="162" y="22"/>
                  </a:cubicBezTo>
                  <a:cubicBezTo>
                    <a:pt x="145" y="7"/>
                    <a:pt x="127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36"/>
            <p:cNvSpPr/>
            <p:nvPr/>
          </p:nvSpPr>
          <p:spPr>
            <a:xfrm>
              <a:off x="1854975" y="2008875"/>
              <a:ext cx="68175" cy="28225"/>
            </a:xfrm>
            <a:custGeom>
              <a:avLst/>
              <a:gdLst/>
              <a:ahLst/>
              <a:cxnLst/>
              <a:rect l="l" t="t" r="r" b="b"/>
              <a:pathLst>
                <a:path w="2727" h="1129" extrusionOk="0">
                  <a:moveTo>
                    <a:pt x="64" y="0"/>
                  </a:moveTo>
                  <a:cubicBezTo>
                    <a:pt x="25" y="0"/>
                    <a:pt x="0" y="56"/>
                    <a:pt x="41" y="78"/>
                  </a:cubicBezTo>
                  <a:cubicBezTo>
                    <a:pt x="861" y="530"/>
                    <a:pt x="1827" y="774"/>
                    <a:pt x="2694" y="1127"/>
                  </a:cubicBezTo>
                  <a:cubicBezTo>
                    <a:pt x="2697" y="1128"/>
                    <a:pt x="2700" y="1128"/>
                    <a:pt x="2702" y="1128"/>
                  </a:cubicBezTo>
                  <a:cubicBezTo>
                    <a:pt x="2721" y="1128"/>
                    <a:pt x="2727" y="1098"/>
                    <a:pt x="2711" y="1087"/>
                  </a:cubicBezTo>
                  <a:cubicBezTo>
                    <a:pt x="2360" y="828"/>
                    <a:pt x="1946" y="677"/>
                    <a:pt x="1541" y="521"/>
                  </a:cubicBezTo>
                  <a:cubicBezTo>
                    <a:pt x="1062" y="335"/>
                    <a:pt x="575" y="112"/>
                    <a:pt x="73" y="1"/>
                  </a:cubicBezTo>
                  <a:cubicBezTo>
                    <a:pt x="70" y="0"/>
                    <a:pt x="67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36"/>
            <p:cNvSpPr/>
            <p:nvPr/>
          </p:nvSpPr>
          <p:spPr>
            <a:xfrm>
              <a:off x="1875850" y="2016600"/>
              <a:ext cx="6650" cy="19400"/>
            </a:xfrm>
            <a:custGeom>
              <a:avLst/>
              <a:gdLst/>
              <a:ahLst/>
              <a:cxnLst/>
              <a:rect l="l" t="t" r="r" b="b"/>
              <a:pathLst>
                <a:path w="266" h="776" extrusionOk="0">
                  <a:moveTo>
                    <a:pt x="43" y="1"/>
                  </a:moveTo>
                  <a:cubicBezTo>
                    <a:pt x="22" y="1"/>
                    <a:pt x="0" y="14"/>
                    <a:pt x="4" y="38"/>
                  </a:cubicBezTo>
                  <a:cubicBezTo>
                    <a:pt x="15" y="135"/>
                    <a:pt x="75" y="219"/>
                    <a:pt x="96" y="316"/>
                  </a:cubicBezTo>
                  <a:cubicBezTo>
                    <a:pt x="122" y="441"/>
                    <a:pt x="109" y="564"/>
                    <a:pt x="67" y="684"/>
                  </a:cubicBezTo>
                  <a:cubicBezTo>
                    <a:pt x="48" y="739"/>
                    <a:pt x="94" y="775"/>
                    <a:pt x="140" y="775"/>
                  </a:cubicBezTo>
                  <a:cubicBezTo>
                    <a:pt x="170" y="775"/>
                    <a:pt x="200" y="760"/>
                    <a:pt x="212" y="724"/>
                  </a:cubicBezTo>
                  <a:cubicBezTo>
                    <a:pt x="254" y="592"/>
                    <a:pt x="265" y="456"/>
                    <a:pt x="238" y="319"/>
                  </a:cubicBezTo>
                  <a:cubicBezTo>
                    <a:pt x="218" y="210"/>
                    <a:pt x="167" y="57"/>
                    <a:pt x="61" y="5"/>
                  </a:cubicBezTo>
                  <a:cubicBezTo>
                    <a:pt x="56" y="2"/>
                    <a:pt x="4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36"/>
            <p:cNvSpPr/>
            <p:nvPr/>
          </p:nvSpPr>
          <p:spPr>
            <a:xfrm>
              <a:off x="1848625" y="1985550"/>
              <a:ext cx="248500" cy="88300"/>
            </a:xfrm>
            <a:custGeom>
              <a:avLst/>
              <a:gdLst/>
              <a:ahLst/>
              <a:cxnLst/>
              <a:rect l="l" t="t" r="r" b="b"/>
              <a:pathLst>
                <a:path w="9940" h="3532" extrusionOk="0">
                  <a:moveTo>
                    <a:pt x="9834" y="1"/>
                  </a:moveTo>
                  <a:cubicBezTo>
                    <a:pt x="8363" y="1"/>
                    <a:pt x="6963" y="1088"/>
                    <a:pt x="5785" y="1847"/>
                  </a:cubicBezTo>
                  <a:cubicBezTo>
                    <a:pt x="5020" y="2341"/>
                    <a:pt x="4227" y="2829"/>
                    <a:pt x="3352" y="3109"/>
                  </a:cubicBezTo>
                  <a:cubicBezTo>
                    <a:pt x="2911" y="3250"/>
                    <a:pt x="2443" y="3346"/>
                    <a:pt x="1977" y="3346"/>
                  </a:cubicBezTo>
                  <a:cubicBezTo>
                    <a:pt x="1918" y="3346"/>
                    <a:pt x="1859" y="3344"/>
                    <a:pt x="1801" y="3341"/>
                  </a:cubicBezTo>
                  <a:cubicBezTo>
                    <a:pt x="1568" y="3329"/>
                    <a:pt x="1321" y="3308"/>
                    <a:pt x="1099" y="3229"/>
                  </a:cubicBezTo>
                  <a:cubicBezTo>
                    <a:pt x="939" y="3137"/>
                    <a:pt x="779" y="3045"/>
                    <a:pt x="619" y="2954"/>
                  </a:cubicBezTo>
                  <a:cubicBezTo>
                    <a:pt x="403" y="2136"/>
                    <a:pt x="466" y="1727"/>
                    <a:pt x="806" y="1727"/>
                  </a:cubicBezTo>
                  <a:cubicBezTo>
                    <a:pt x="938" y="1727"/>
                    <a:pt x="1112" y="1789"/>
                    <a:pt x="1328" y="1912"/>
                  </a:cubicBezTo>
                  <a:cubicBezTo>
                    <a:pt x="1335" y="1918"/>
                    <a:pt x="1343" y="1921"/>
                    <a:pt x="1351" y="1921"/>
                  </a:cubicBezTo>
                  <a:cubicBezTo>
                    <a:pt x="1374" y="1921"/>
                    <a:pt x="1395" y="1897"/>
                    <a:pt x="1381" y="1872"/>
                  </a:cubicBezTo>
                  <a:lnTo>
                    <a:pt x="1380" y="1872"/>
                  </a:lnTo>
                  <a:cubicBezTo>
                    <a:pt x="1263" y="1657"/>
                    <a:pt x="1074" y="1565"/>
                    <a:pt x="880" y="1565"/>
                  </a:cubicBezTo>
                  <a:cubicBezTo>
                    <a:pt x="561" y="1565"/>
                    <a:pt x="226" y="1812"/>
                    <a:pt x="166" y="2170"/>
                  </a:cubicBezTo>
                  <a:cubicBezTo>
                    <a:pt x="0" y="3162"/>
                    <a:pt x="1160" y="3523"/>
                    <a:pt x="1925" y="3531"/>
                  </a:cubicBezTo>
                  <a:cubicBezTo>
                    <a:pt x="1940" y="3532"/>
                    <a:pt x="1955" y="3532"/>
                    <a:pt x="1970" y="3532"/>
                  </a:cubicBezTo>
                  <a:cubicBezTo>
                    <a:pt x="3318" y="3532"/>
                    <a:pt x="4567" y="2859"/>
                    <a:pt x="5677" y="2158"/>
                  </a:cubicBezTo>
                  <a:cubicBezTo>
                    <a:pt x="6321" y="1752"/>
                    <a:pt x="6945" y="1316"/>
                    <a:pt x="7612" y="947"/>
                  </a:cubicBezTo>
                  <a:cubicBezTo>
                    <a:pt x="8349" y="541"/>
                    <a:pt x="9093" y="332"/>
                    <a:pt x="9890" y="93"/>
                  </a:cubicBezTo>
                  <a:cubicBezTo>
                    <a:pt x="9940" y="78"/>
                    <a:pt x="9931" y="1"/>
                    <a:pt x="9877" y="1"/>
                  </a:cubicBezTo>
                  <a:cubicBezTo>
                    <a:pt x="9863" y="1"/>
                    <a:pt x="9848" y="1"/>
                    <a:pt x="9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36"/>
            <p:cNvSpPr/>
            <p:nvPr/>
          </p:nvSpPr>
          <p:spPr>
            <a:xfrm>
              <a:off x="2012875" y="2005100"/>
              <a:ext cx="23300" cy="4225"/>
            </a:xfrm>
            <a:custGeom>
              <a:avLst/>
              <a:gdLst/>
              <a:ahLst/>
              <a:cxnLst/>
              <a:rect l="l" t="t" r="r" b="b"/>
              <a:pathLst>
                <a:path w="932" h="169" extrusionOk="0">
                  <a:moveTo>
                    <a:pt x="183" y="1"/>
                  </a:moveTo>
                  <a:cubicBezTo>
                    <a:pt x="143" y="1"/>
                    <a:pt x="103" y="3"/>
                    <a:pt x="63" y="9"/>
                  </a:cubicBezTo>
                  <a:cubicBezTo>
                    <a:pt x="0" y="19"/>
                    <a:pt x="8" y="113"/>
                    <a:pt x="63" y="128"/>
                  </a:cubicBezTo>
                  <a:cubicBezTo>
                    <a:pt x="197" y="166"/>
                    <a:pt x="345" y="156"/>
                    <a:pt x="484" y="163"/>
                  </a:cubicBezTo>
                  <a:cubicBezTo>
                    <a:pt x="547" y="166"/>
                    <a:pt x="607" y="169"/>
                    <a:pt x="667" y="169"/>
                  </a:cubicBezTo>
                  <a:cubicBezTo>
                    <a:pt x="743" y="169"/>
                    <a:pt x="818" y="164"/>
                    <a:pt x="897" y="149"/>
                  </a:cubicBezTo>
                  <a:cubicBezTo>
                    <a:pt x="931" y="142"/>
                    <a:pt x="926" y="94"/>
                    <a:pt x="897" y="84"/>
                  </a:cubicBezTo>
                  <a:cubicBezTo>
                    <a:pt x="759" y="41"/>
                    <a:pt x="628" y="32"/>
                    <a:pt x="484" y="22"/>
                  </a:cubicBezTo>
                  <a:cubicBezTo>
                    <a:pt x="384" y="15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36"/>
            <p:cNvSpPr/>
            <p:nvPr/>
          </p:nvSpPr>
          <p:spPr>
            <a:xfrm>
              <a:off x="2015000" y="1959675"/>
              <a:ext cx="90950" cy="48900"/>
            </a:xfrm>
            <a:custGeom>
              <a:avLst/>
              <a:gdLst/>
              <a:ahLst/>
              <a:cxnLst/>
              <a:rect l="l" t="t" r="r" b="b"/>
              <a:pathLst>
                <a:path w="3638" h="1956" extrusionOk="0">
                  <a:moveTo>
                    <a:pt x="2558" y="1"/>
                  </a:moveTo>
                  <a:cubicBezTo>
                    <a:pt x="1533" y="1"/>
                    <a:pt x="524" y="1054"/>
                    <a:pt x="20" y="1887"/>
                  </a:cubicBezTo>
                  <a:cubicBezTo>
                    <a:pt x="1" y="1919"/>
                    <a:pt x="31" y="1956"/>
                    <a:pt x="61" y="1956"/>
                  </a:cubicBezTo>
                  <a:cubicBezTo>
                    <a:pt x="72" y="1956"/>
                    <a:pt x="82" y="1951"/>
                    <a:pt x="91" y="1941"/>
                  </a:cubicBezTo>
                  <a:cubicBezTo>
                    <a:pt x="733" y="1200"/>
                    <a:pt x="1544" y="182"/>
                    <a:pt x="2518" y="182"/>
                  </a:cubicBezTo>
                  <a:cubicBezTo>
                    <a:pt x="2827" y="182"/>
                    <a:pt x="3152" y="284"/>
                    <a:pt x="3493" y="530"/>
                  </a:cubicBezTo>
                  <a:cubicBezTo>
                    <a:pt x="3506" y="539"/>
                    <a:pt x="3518" y="542"/>
                    <a:pt x="3530" y="542"/>
                  </a:cubicBezTo>
                  <a:cubicBezTo>
                    <a:pt x="3588" y="542"/>
                    <a:pt x="3638" y="458"/>
                    <a:pt x="3585" y="412"/>
                  </a:cubicBezTo>
                  <a:cubicBezTo>
                    <a:pt x="3254" y="121"/>
                    <a:pt x="2905" y="1"/>
                    <a:pt x="25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36"/>
            <p:cNvSpPr/>
            <p:nvPr/>
          </p:nvSpPr>
          <p:spPr>
            <a:xfrm>
              <a:off x="2060175" y="1930050"/>
              <a:ext cx="20650" cy="31325"/>
            </a:xfrm>
            <a:custGeom>
              <a:avLst/>
              <a:gdLst/>
              <a:ahLst/>
              <a:cxnLst/>
              <a:rect l="l" t="t" r="r" b="b"/>
              <a:pathLst>
                <a:path w="826" h="1253" extrusionOk="0">
                  <a:moveTo>
                    <a:pt x="240" y="1"/>
                  </a:moveTo>
                  <a:cubicBezTo>
                    <a:pt x="231" y="1"/>
                    <a:pt x="223" y="5"/>
                    <a:pt x="218" y="14"/>
                  </a:cubicBezTo>
                  <a:cubicBezTo>
                    <a:pt x="1" y="445"/>
                    <a:pt x="400" y="1059"/>
                    <a:pt x="781" y="1250"/>
                  </a:cubicBezTo>
                  <a:cubicBezTo>
                    <a:pt x="785" y="1252"/>
                    <a:pt x="789" y="1253"/>
                    <a:pt x="793" y="1253"/>
                  </a:cubicBezTo>
                  <a:cubicBezTo>
                    <a:pt x="812" y="1253"/>
                    <a:pt x="826" y="1230"/>
                    <a:pt x="811" y="1213"/>
                  </a:cubicBezTo>
                  <a:cubicBezTo>
                    <a:pt x="651" y="1043"/>
                    <a:pt x="502" y="856"/>
                    <a:pt x="414" y="639"/>
                  </a:cubicBezTo>
                  <a:cubicBezTo>
                    <a:pt x="332" y="438"/>
                    <a:pt x="337" y="222"/>
                    <a:pt x="268" y="20"/>
                  </a:cubicBezTo>
                  <a:cubicBezTo>
                    <a:pt x="263" y="9"/>
                    <a:pt x="2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36"/>
            <p:cNvSpPr/>
            <p:nvPr/>
          </p:nvSpPr>
          <p:spPr>
            <a:xfrm>
              <a:off x="2076175" y="1922925"/>
              <a:ext cx="120400" cy="32100"/>
            </a:xfrm>
            <a:custGeom>
              <a:avLst/>
              <a:gdLst/>
              <a:ahLst/>
              <a:cxnLst/>
              <a:rect l="l" t="t" r="r" b="b"/>
              <a:pathLst>
                <a:path w="4816" h="1284" extrusionOk="0">
                  <a:moveTo>
                    <a:pt x="1796" y="1"/>
                  </a:moveTo>
                  <a:cubicBezTo>
                    <a:pt x="1755" y="1"/>
                    <a:pt x="1713" y="3"/>
                    <a:pt x="1671" y="8"/>
                  </a:cubicBezTo>
                  <a:cubicBezTo>
                    <a:pt x="1287" y="55"/>
                    <a:pt x="872" y="427"/>
                    <a:pt x="470" y="427"/>
                  </a:cubicBezTo>
                  <a:cubicBezTo>
                    <a:pt x="373" y="427"/>
                    <a:pt x="277" y="405"/>
                    <a:pt x="181" y="352"/>
                  </a:cubicBezTo>
                  <a:cubicBezTo>
                    <a:pt x="166" y="343"/>
                    <a:pt x="151" y="340"/>
                    <a:pt x="136" y="340"/>
                  </a:cubicBezTo>
                  <a:cubicBezTo>
                    <a:pt x="54" y="340"/>
                    <a:pt x="0" y="462"/>
                    <a:pt x="88" y="511"/>
                  </a:cubicBezTo>
                  <a:cubicBezTo>
                    <a:pt x="230" y="589"/>
                    <a:pt x="352" y="626"/>
                    <a:pt x="483" y="626"/>
                  </a:cubicBezTo>
                  <a:cubicBezTo>
                    <a:pt x="568" y="626"/>
                    <a:pt x="658" y="610"/>
                    <a:pt x="759" y="579"/>
                  </a:cubicBezTo>
                  <a:cubicBezTo>
                    <a:pt x="951" y="520"/>
                    <a:pt x="1107" y="368"/>
                    <a:pt x="1295" y="310"/>
                  </a:cubicBezTo>
                  <a:cubicBezTo>
                    <a:pt x="1489" y="250"/>
                    <a:pt x="1671" y="220"/>
                    <a:pt x="1846" y="220"/>
                  </a:cubicBezTo>
                  <a:cubicBezTo>
                    <a:pt x="2131" y="220"/>
                    <a:pt x="2399" y="298"/>
                    <a:pt x="2681" y="454"/>
                  </a:cubicBezTo>
                  <a:cubicBezTo>
                    <a:pt x="3277" y="783"/>
                    <a:pt x="3798" y="1283"/>
                    <a:pt x="4482" y="1283"/>
                  </a:cubicBezTo>
                  <a:cubicBezTo>
                    <a:pt x="4567" y="1283"/>
                    <a:pt x="4653" y="1276"/>
                    <a:pt x="4743" y="1259"/>
                  </a:cubicBezTo>
                  <a:cubicBezTo>
                    <a:pt x="4816" y="1245"/>
                    <a:pt x="4799" y="1131"/>
                    <a:pt x="4727" y="1131"/>
                  </a:cubicBezTo>
                  <a:cubicBezTo>
                    <a:pt x="4727" y="1131"/>
                    <a:pt x="4726" y="1131"/>
                    <a:pt x="4726" y="1131"/>
                  </a:cubicBezTo>
                  <a:cubicBezTo>
                    <a:pt x="4716" y="1131"/>
                    <a:pt x="4706" y="1131"/>
                    <a:pt x="4697" y="1131"/>
                  </a:cubicBezTo>
                  <a:cubicBezTo>
                    <a:pt x="3743" y="1131"/>
                    <a:pt x="3195" y="409"/>
                    <a:pt x="2350" y="110"/>
                  </a:cubicBezTo>
                  <a:cubicBezTo>
                    <a:pt x="2173" y="48"/>
                    <a:pt x="1985" y="1"/>
                    <a:pt x="17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36"/>
            <p:cNvSpPr/>
            <p:nvPr/>
          </p:nvSpPr>
          <p:spPr>
            <a:xfrm>
              <a:off x="2130000" y="1913875"/>
              <a:ext cx="106575" cy="37100"/>
            </a:xfrm>
            <a:custGeom>
              <a:avLst/>
              <a:gdLst/>
              <a:ahLst/>
              <a:cxnLst/>
              <a:rect l="l" t="t" r="r" b="b"/>
              <a:pathLst>
                <a:path w="4263" h="1484" extrusionOk="0">
                  <a:moveTo>
                    <a:pt x="90" y="0"/>
                  </a:moveTo>
                  <a:cubicBezTo>
                    <a:pt x="38" y="0"/>
                    <a:pt x="0" y="64"/>
                    <a:pt x="26" y="115"/>
                  </a:cubicBezTo>
                  <a:cubicBezTo>
                    <a:pt x="149" y="370"/>
                    <a:pt x="280" y="545"/>
                    <a:pt x="512" y="706"/>
                  </a:cubicBezTo>
                  <a:cubicBezTo>
                    <a:pt x="519" y="711"/>
                    <a:pt x="525" y="713"/>
                    <a:pt x="531" y="713"/>
                  </a:cubicBezTo>
                  <a:cubicBezTo>
                    <a:pt x="559" y="713"/>
                    <a:pt x="578" y="673"/>
                    <a:pt x="558" y="648"/>
                  </a:cubicBezTo>
                  <a:cubicBezTo>
                    <a:pt x="506" y="586"/>
                    <a:pt x="397" y="373"/>
                    <a:pt x="306" y="273"/>
                  </a:cubicBezTo>
                  <a:lnTo>
                    <a:pt x="306" y="273"/>
                  </a:lnTo>
                  <a:cubicBezTo>
                    <a:pt x="339" y="287"/>
                    <a:pt x="373" y="298"/>
                    <a:pt x="398" y="298"/>
                  </a:cubicBezTo>
                  <a:cubicBezTo>
                    <a:pt x="400" y="298"/>
                    <a:pt x="402" y="298"/>
                    <a:pt x="404" y="298"/>
                  </a:cubicBezTo>
                  <a:cubicBezTo>
                    <a:pt x="735" y="270"/>
                    <a:pt x="1079" y="201"/>
                    <a:pt x="1413" y="201"/>
                  </a:cubicBezTo>
                  <a:cubicBezTo>
                    <a:pt x="1632" y="201"/>
                    <a:pt x="1848" y="231"/>
                    <a:pt x="2053" y="321"/>
                  </a:cubicBezTo>
                  <a:cubicBezTo>
                    <a:pt x="2822" y="663"/>
                    <a:pt x="3284" y="1474"/>
                    <a:pt x="4192" y="1484"/>
                  </a:cubicBezTo>
                  <a:cubicBezTo>
                    <a:pt x="4192" y="1484"/>
                    <a:pt x="4193" y="1484"/>
                    <a:pt x="4193" y="1484"/>
                  </a:cubicBezTo>
                  <a:cubicBezTo>
                    <a:pt x="4249" y="1484"/>
                    <a:pt x="4263" y="1395"/>
                    <a:pt x="4206" y="1382"/>
                  </a:cubicBezTo>
                  <a:cubicBezTo>
                    <a:pt x="3360" y="1197"/>
                    <a:pt x="2890" y="493"/>
                    <a:pt x="2138" y="146"/>
                  </a:cubicBezTo>
                  <a:cubicBezTo>
                    <a:pt x="1979" y="73"/>
                    <a:pt x="1811" y="48"/>
                    <a:pt x="1641" y="48"/>
                  </a:cubicBezTo>
                  <a:cubicBezTo>
                    <a:pt x="1305" y="48"/>
                    <a:pt x="958" y="143"/>
                    <a:pt x="640" y="143"/>
                  </a:cubicBezTo>
                  <a:cubicBezTo>
                    <a:pt x="457" y="143"/>
                    <a:pt x="284" y="111"/>
                    <a:pt x="128" y="12"/>
                  </a:cubicBezTo>
                  <a:cubicBezTo>
                    <a:pt x="115" y="4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36"/>
            <p:cNvSpPr/>
            <p:nvPr/>
          </p:nvSpPr>
          <p:spPr>
            <a:xfrm>
              <a:off x="2161175" y="1870775"/>
              <a:ext cx="117975" cy="76925"/>
            </a:xfrm>
            <a:custGeom>
              <a:avLst/>
              <a:gdLst/>
              <a:ahLst/>
              <a:cxnLst/>
              <a:rect l="l" t="t" r="r" b="b"/>
              <a:pathLst>
                <a:path w="4719" h="3077" extrusionOk="0">
                  <a:moveTo>
                    <a:pt x="52" y="0"/>
                  </a:moveTo>
                  <a:cubicBezTo>
                    <a:pt x="18" y="0"/>
                    <a:pt x="1" y="39"/>
                    <a:pt x="6" y="68"/>
                  </a:cubicBezTo>
                  <a:cubicBezTo>
                    <a:pt x="158" y="848"/>
                    <a:pt x="514" y="1563"/>
                    <a:pt x="1073" y="2132"/>
                  </a:cubicBezTo>
                  <a:cubicBezTo>
                    <a:pt x="1079" y="2138"/>
                    <a:pt x="1085" y="2140"/>
                    <a:pt x="1092" y="2140"/>
                  </a:cubicBezTo>
                  <a:cubicBezTo>
                    <a:pt x="1114" y="2140"/>
                    <a:pt x="1136" y="2116"/>
                    <a:pt x="1120" y="2095"/>
                  </a:cubicBezTo>
                  <a:cubicBezTo>
                    <a:pt x="936" y="1848"/>
                    <a:pt x="749" y="1599"/>
                    <a:pt x="598" y="1327"/>
                  </a:cubicBezTo>
                  <a:cubicBezTo>
                    <a:pt x="513" y="1174"/>
                    <a:pt x="74" y="447"/>
                    <a:pt x="168" y="265"/>
                  </a:cubicBezTo>
                  <a:cubicBezTo>
                    <a:pt x="213" y="177"/>
                    <a:pt x="307" y="145"/>
                    <a:pt x="421" y="145"/>
                  </a:cubicBezTo>
                  <a:cubicBezTo>
                    <a:pt x="706" y="145"/>
                    <a:pt x="1119" y="347"/>
                    <a:pt x="1232" y="418"/>
                  </a:cubicBezTo>
                  <a:cubicBezTo>
                    <a:pt x="1583" y="640"/>
                    <a:pt x="1800" y="998"/>
                    <a:pt x="2046" y="1319"/>
                  </a:cubicBezTo>
                  <a:cubicBezTo>
                    <a:pt x="2703" y="2175"/>
                    <a:pt x="3608" y="2807"/>
                    <a:pt x="4655" y="3075"/>
                  </a:cubicBezTo>
                  <a:cubicBezTo>
                    <a:pt x="4660" y="3076"/>
                    <a:pt x="4663" y="3076"/>
                    <a:pt x="4667" y="3076"/>
                  </a:cubicBezTo>
                  <a:cubicBezTo>
                    <a:pt x="4707" y="3076"/>
                    <a:pt x="4719" y="3016"/>
                    <a:pt x="4676" y="3001"/>
                  </a:cubicBezTo>
                  <a:cubicBezTo>
                    <a:pt x="3437" y="2568"/>
                    <a:pt x="2602" y="1878"/>
                    <a:pt x="1819" y="841"/>
                  </a:cubicBezTo>
                  <a:cubicBezTo>
                    <a:pt x="1337" y="203"/>
                    <a:pt x="829" y="83"/>
                    <a:pt x="58" y="1"/>
                  </a:cubicBezTo>
                  <a:cubicBezTo>
                    <a:pt x="56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36"/>
            <p:cNvSpPr/>
            <p:nvPr/>
          </p:nvSpPr>
          <p:spPr>
            <a:xfrm>
              <a:off x="2195700" y="1836775"/>
              <a:ext cx="103650" cy="101925"/>
            </a:xfrm>
            <a:custGeom>
              <a:avLst/>
              <a:gdLst/>
              <a:ahLst/>
              <a:cxnLst/>
              <a:rect l="l" t="t" r="r" b="b"/>
              <a:pathLst>
                <a:path w="4146" h="4077" extrusionOk="0">
                  <a:moveTo>
                    <a:pt x="962" y="0"/>
                  </a:moveTo>
                  <a:cubicBezTo>
                    <a:pt x="949" y="0"/>
                    <a:pt x="936" y="4"/>
                    <a:pt x="925" y="13"/>
                  </a:cubicBezTo>
                  <a:cubicBezTo>
                    <a:pt x="316" y="486"/>
                    <a:pt x="0" y="1192"/>
                    <a:pt x="140" y="1960"/>
                  </a:cubicBezTo>
                  <a:cubicBezTo>
                    <a:pt x="141" y="1966"/>
                    <a:pt x="146" y="1969"/>
                    <a:pt x="152" y="1969"/>
                  </a:cubicBezTo>
                  <a:cubicBezTo>
                    <a:pt x="159" y="1969"/>
                    <a:pt x="166" y="1964"/>
                    <a:pt x="166" y="1957"/>
                  </a:cubicBezTo>
                  <a:cubicBezTo>
                    <a:pt x="143" y="1492"/>
                    <a:pt x="214" y="1049"/>
                    <a:pt x="462" y="647"/>
                  </a:cubicBezTo>
                  <a:cubicBezTo>
                    <a:pt x="489" y="605"/>
                    <a:pt x="747" y="224"/>
                    <a:pt x="849" y="224"/>
                  </a:cubicBezTo>
                  <a:cubicBezTo>
                    <a:pt x="853" y="224"/>
                    <a:pt x="858" y="225"/>
                    <a:pt x="862" y="226"/>
                  </a:cubicBezTo>
                  <a:cubicBezTo>
                    <a:pt x="879" y="234"/>
                    <a:pt x="858" y="396"/>
                    <a:pt x="884" y="445"/>
                  </a:cubicBezTo>
                  <a:cubicBezTo>
                    <a:pt x="1193" y="1015"/>
                    <a:pt x="1630" y="1420"/>
                    <a:pt x="1780" y="2078"/>
                  </a:cubicBezTo>
                  <a:cubicBezTo>
                    <a:pt x="2056" y="3287"/>
                    <a:pt x="2920" y="3779"/>
                    <a:pt x="4078" y="4075"/>
                  </a:cubicBezTo>
                  <a:cubicBezTo>
                    <a:pt x="4082" y="4076"/>
                    <a:pt x="4087" y="4077"/>
                    <a:pt x="4090" y="4077"/>
                  </a:cubicBezTo>
                  <a:cubicBezTo>
                    <a:pt x="4133" y="4077"/>
                    <a:pt x="4145" y="4012"/>
                    <a:pt x="4099" y="3994"/>
                  </a:cubicBezTo>
                  <a:cubicBezTo>
                    <a:pt x="3143" y="3618"/>
                    <a:pt x="2174" y="3275"/>
                    <a:pt x="1937" y="2153"/>
                  </a:cubicBezTo>
                  <a:cubicBezTo>
                    <a:pt x="1872" y="1844"/>
                    <a:pt x="1840" y="1560"/>
                    <a:pt x="1661" y="1292"/>
                  </a:cubicBezTo>
                  <a:cubicBezTo>
                    <a:pt x="1393" y="890"/>
                    <a:pt x="869" y="664"/>
                    <a:pt x="1015" y="66"/>
                  </a:cubicBezTo>
                  <a:cubicBezTo>
                    <a:pt x="1024" y="26"/>
                    <a:pt x="99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36"/>
            <p:cNvSpPr/>
            <p:nvPr/>
          </p:nvSpPr>
          <p:spPr>
            <a:xfrm>
              <a:off x="2241475" y="1871900"/>
              <a:ext cx="42200" cy="48325"/>
            </a:xfrm>
            <a:custGeom>
              <a:avLst/>
              <a:gdLst/>
              <a:ahLst/>
              <a:cxnLst/>
              <a:rect l="l" t="t" r="r" b="b"/>
              <a:pathLst>
                <a:path w="1688" h="1933" extrusionOk="0">
                  <a:moveTo>
                    <a:pt x="243" y="1"/>
                  </a:moveTo>
                  <a:cubicBezTo>
                    <a:pt x="220" y="1"/>
                    <a:pt x="199" y="11"/>
                    <a:pt x="187" y="36"/>
                  </a:cubicBezTo>
                  <a:cubicBezTo>
                    <a:pt x="75" y="261"/>
                    <a:pt x="1" y="482"/>
                    <a:pt x="7" y="735"/>
                  </a:cubicBezTo>
                  <a:cubicBezTo>
                    <a:pt x="9" y="774"/>
                    <a:pt x="36" y="793"/>
                    <a:pt x="65" y="793"/>
                  </a:cubicBezTo>
                  <a:cubicBezTo>
                    <a:pt x="94" y="793"/>
                    <a:pt x="124" y="774"/>
                    <a:pt x="129" y="735"/>
                  </a:cubicBezTo>
                  <a:cubicBezTo>
                    <a:pt x="146" y="578"/>
                    <a:pt x="171" y="438"/>
                    <a:pt x="222" y="299"/>
                  </a:cubicBezTo>
                  <a:lnTo>
                    <a:pt x="222" y="299"/>
                  </a:lnTo>
                  <a:cubicBezTo>
                    <a:pt x="324" y="489"/>
                    <a:pt x="578" y="560"/>
                    <a:pt x="782" y="675"/>
                  </a:cubicBezTo>
                  <a:cubicBezTo>
                    <a:pt x="1259" y="943"/>
                    <a:pt x="1434" y="1386"/>
                    <a:pt x="1543" y="1891"/>
                  </a:cubicBezTo>
                  <a:cubicBezTo>
                    <a:pt x="1549" y="1920"/>
                    <a:pt x="1570" y="1932"/>
                    <a:pt x="1591" y="1932"/>
                  </a:cubicBezTo>
                  <a:cubicBezTo>
                    <a:pt x="1620" y="1932"/>
                    <a:pt x="1651" y="1910"/>
                    <a:pt x="1654" y="1876"/>
                  </a:cubicBezTo>
                  <a:cubicBezTo>
                    <a:pt x="1688" y="1548"/>
                    <a:pt x="1552" y="1217"/>
                    <a:pt x="1357" y="957"/>
                  </a:cubicBezTo>
                  <a:cubicBezTo>
                    <a:pt x="1266" y="837"/>
                    <a:pt x="1162" y="730"/>
                    <a:pt x="1041" y="641"/>
                  </a:cubicBezTo>
                  <a:cubicBezTo>
                    <a:pt x="833" y="487"/>
                    <a:pt x="325" y="381"/>
                    <a:pt x="320" y="72"/>
                  </a:cubicBezTo>
                  <a:cubicBezTo>
                    <a:pt x="319" y="30"/>
                    <a:pt x="280" y="1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36"/>
            <p:cNvSpPr/>
            <p:nvPr/>
          </p:nvSpPr>
          <p:spPr>
            <a:xfrm>
              <a:off x="2273525" y="1868300"/>
              <a:ext cx="38825" cy="55275"/>
            </a:xfrm>
            <a:custGeom>
              <a:avLst/>
              <a:gdLst/>
              <a:ahLst/>
              <a:cxnLst/>
              <a:rect l="l" t="t" r="r" b="b"/>
              <a:pathLst>
                <a:path w="1553" h="2211" extrusionOk="0">
                  <a:moveTo>
                    <a:pt x="423" y="0"/>
                  </a:moveTo>
                  <a:cubicBezTo>
                    <a:pt x="400" y="0"/>
                    <a:pt x="378" y="12"/>
                    <a:pt x="365" y="34"/>
                  </a:cubicBezTo>
                  <a:cubicBezTo>
                    <a:pt x="157" y="361"/>
                    <a:pt x="8" y="721"/>
                    <a:pt x="1" y="1114"/>
                  </a:cubicBezTo>
                  <a:cubicBezTo>
                    <a:pt x="1" y="1136"/>
                    <a:pt x="19" y="1148"/>
                    <a:pt x="37" y="1148"/>
                  </a:cubicBezTo>
                  <a:cubicBezTo>
                    <a:pt x="52" y="1148"/>
                    <a:pt x="66" y="1140"/>
                    <a:pt x="70" y="1123"/>
                  </a:cubicBezTo>
                  <a:cubicBezTo>
                    <a:pt x="151" y="776"/>
                    <a:pt x="244" y="473"/>
                    <a:pt x="434" y="176"/>
                  </a:cubicBezTo>
                  <a:lnTo>
                    <a:pt x="434" y="176"/>
                  </a:lnTo>
                  <a:cubicBezTo>
                    <a:pt x="995" y="758"/>
                    <a:pt x="1250" y="1405"/>
                    <a:pt x="1467" y="2180"/>
                  </a:cubicBezTo>
                  <a:cubicBezTo>
                    <a:pt x="1472" y="2201"/>
                    <a:pt x="1490" y="2211"/>
                    <a:pt x="1508" y="2211"/>
                  </a:cubicBezTo>
                  <a:cubicBezTo>
                    <a:pt x="1530" y="2211"/>
                    <a:pt x="1552" y="2196"/>
                    <a:pt x="1552" y="2168"/>
                  </a:cubicBezTo>
                  <a:cubicBezTo>
                    <a:pt x="1546" y="1352"/>
                    <a:pt x="1063" y="553"/>
                    <a:pt x="472" y="20"/>
                  </a:cubicBezTo>
                  <a:cubicBezTo>
                    <a:pt x="457" y="7"/>
                    <a:pt x="440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36"/>
            <p:cNvSpPr/>
            <p:nvPr/>
          </p:nvSpPr>
          <p:spPr>
            <a:xfrm>
              <a:off x="2299550" y="1836825"/>
              <a:ext cx="55700" cy="57250"/>
            </a:xfrm>
            <a:custGeom>
              <a:avLst/>
              <a:gdLst/>
              <a:ahLst/>
              <a:cxnLst/>
              <a:rect l="l" t="t" r="r" b="b"/>
              <a:pathLst>
                <a:path w="2228" h="2290" extrusionOk="0">
                  <a:moveTo>
                    <a:pt x="2177" y="0"/>
                  </a:moveTo>
                  <a:cubicBezTo>
                    <a:pt x="2164" y="0"/>
                    <a:pt x="2151" y="7"/>
                    <a:pt x="2144" y="21"/>
                  </a:cubicBezTo>
                  <a:cubicBezTo>
                    <a:pt x="1973" y="346"/>
                    <a:pt x="1808" y="577"/>
                    <a:pt x="1486" y="777"/>
                  </a:cubicBezTo>
                  <a:cubicBezTo>
                    <a:pt x="1204" y="953"/>
                    <a:pt x="886" y="1061"/>
                    <a:pt x="612" y="1252"/>
                  </a:cubicBezTo>
                  <a:cubicBezTo>
                    <a:pt x="275" y="1485"/>
                    <a:pt x="1" y="1827"/>
                    <a:pt x="53" y="2254"/>
                  </a:cubicBezTo>
                  <a:cubicBezTo>
                    <a:pt x="56" y="2277"/>
                    <a:pt x="73" y="2289"/>
                    <a:pt x="90" y="2289"/>
                  </a:cubicBezTo>
                  <a:cubicBezTo>
                    <a:pt x="107" y="2289"/>
                    <a:pt x="124" y="2278"/>
                    <a:pt x="126" y="2254"/>
                  </a:cubicBezTo>
                  <a:lnTo>
                    <a:pt x="127" y="2254"/>
                  </a:lnTo>
                  <a:cubicBezTo>
                    <a:pt x="209" y="1412"/>
                    <a:pt x="1034" y="1267"/>
                    <a:pt x="1630" y="888"/>
                  </a:cubicBezTo>
                  <a:cubicBezTo>
                    <a:pt x="1929" y="698"/>
                    <a:pt x="2227" y="419"/>
                    <a:pt x="2222" y="42"/>
                  </a:cubicBezTo>
                  <a:cubicBezTo>
                    <a:pt x="2221" y="17"/>
                    <a:pt x="2199" y="0"/>
                    <a:pt x="21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36"/>
            <p:cNvSpPr/>
            <p:nvPr/>
          </p:nvSpPr>
          <p:spPr>
            <a:xfrm>
              <a:off x="2328125" y="1837525"/>
              <a:ext cx="45350" cy="64625"/>
            </a:xfrm>
            <a:custGeom>
              <a:avLst/>
              <a:gdLst/>
              <a:ahLst/>
              <a:cxnLst/>
              <a:rect l="l" t="t" r="r" b="b"/>
              <a:pathLst>
                <a:path w="1814" h="2585" extrusionOk="0">
                  <a:moveTo>
                    <a:pt x="1053" y="1"/>
                  </a:moveTo>
                  <a:cubicBezTo>
                    <a:pt x="1035" y="1"/>
                    <a:pt x="1016" y="19"/>
                    <a:pt x="1022" y="40"/>
                  </a:cubicBezTo>
                  <a:cubicBezTo>
                    <a:pt x="1181" y="584"/>
                    <a:pt x="1330" y="1067"/>
                    <a:pt x="1060" y="1616"/>
                  </a:cubicBezTo>
                  <a:cubicBezTo>
                    <a:pt x="844" y="2055"/>
                    <a:pt x="466" y="2281"/>
                    <a:pt x="49" y="2495"/>
                  </a:cubicBezTo>
                  <a:cubicBezTo>
                    <a:pt x="0" y="2521"/>
                    <a:pt x="32" y="2585"/>
                    <a:pt x="78" y="2585"/>
                  </a:cubicBezTo>
                  <a:cubicBezTo>
                    <a:pt x="81" y="2585"/>
                    <a:pt x="84" y="2584"/>
                    <a:pt x="87" y="2584"/>
                  </a:cubicBezTo>
                  <a:cubicBezTo>
                    <a:pt x="1151" y="2404"/>
                    <a:pt x="1814" y="858"/>
                    <a:pt x="1072" y="10"/>
                  </a:cubicBezTo>
                  <a:cubicBezTo>
                    <a:pt x="1067" y="4"/>
                    <a:pt x="1060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36"/>
            <p:cNvSpPr/>
            <p:nvPr/>
          </p:nvSpPr>
          <p:spPr>
            <a:xfrm>
              <a:off x="2345775" y="1887000"/>
              <a:ext cx="31150" cy="29025"/>
            </a:xfrm>
            <a:custGeom>
              <a:avLst/>
              <a:gdLst/>
              <a:ahLst/>
              <a:cxnLst/>
              <a:rect l="l" t="t" r="r" b="b"/>
              <a:pathLst>
                <a:path w="1246" h="1161" extrusionOk="0">
                  <a:moveTo>
                    <a:pt x="267" y="0"/>
                  </a:moveTo>
                  <a:cubicBezTo>
                    <a:pt x="194" y="0"/>
                    <a:pt x="118" y="17"/>
                    <a:pt x="42" y="52"/>
                  </a:cubicBezTo>
                  <a:cubicBezTo>
                    <a:pt x="1" y="72"/>
                    <a:pt x="28" y="123"/>
                    <a:pt x="62" y="127"/>
                  </a:cubicBezTo>
                  <a:cubicBezTo>
                    <a:pt x="362" y="167"/>
                    <a:pt x="592" y="232"/>
                    <a:pt x="789" y="481"/>
                  </a:cubicBezTo>
                  <a:cubicBezTo>
                    <a:pt x="948" y="680"/>
                    <a:pt x="1008" y="922"/>
                    <a:pt x="1139" y="1135"/>
                  </a:cubicBezTo>
                  <a:cubicBezTo>
                    <a:pt x="1151" y="1153"/>
                    <a:pt x="1167" y="1161"/>
                    <a:pt x="1183" y="1161"/>
                  </a:cubicBezTo>
                  <a:cubicBezTo>
                    <a:pt x="1215" y="1161"/>
                    <a:pt x="1246" y="1132"/>
                    <a:pt x="1238" y="1093"/>
                  </a:cubicBezTo>
                  <a:cubicBezTo>
                    <a:pt x="1160" y="698"/>
                    <a:pt x="752" y="0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36"/>
            <p:cNvSpPr/>
            <p:nvPr/>
          </p:nvSpPr>
          <p:spPr>
            <a:xfrm>
              <a:off x="2346075" y="1909125"/>
              <a:ext cx="194400" cy="188125"/>
            </a:xfrm>
            <a:custGeom>
              <a:avLst/>
              <a:gdLst/>
              <a:ahLst/>
              <a:cxnLst/>
              <a:rect l="l" t="t" r="r" b="b"/>
              <a:pathLst>
                <a:path w="7776" h="7525" extrusionOk="0">
                  <a:moveTo>
                    <a:pt x="795" y="0"/>
                  </a:moveTo>
                  <a:cubicBezTo>
                    <a:pt x="406" y="0"/>
                    <a:pt x="71" y="394"/>
                    <a:pt x="49" y="817"/>
                  </a:cubicBezTo>
                  <a:cubicBezTo>
                    <a:pt x="1" y="1721"/>
                    <a:pt x="935" y="2325"/>
                    <a:pt x="1577" y="2767"/>
                  </a:cubicBezTo>
                  <a:cubicBezTo>
                    <a:pt x="3719" y="4245"/>
                    <a:pt x="6286" y="5200"/>
                    <a:pt x="7715" y="7511"/>
                  </a:cubicBezTo>
                  <a:cubicBezTo>
                    <a:pt x="7721" y="7520"/>
                    <a:pt x="7729" y="7524"/>
                    <a:pt x="7738" y="7524"/>
                  </a:cubicBezTo>
                  <a:cubicBezTo>
                    <a:pt x="7757" y="7524"/>
                    <a:pt x="7776" y="7504"/>
                    <a:pt x="7764" y="7482"/>
                  </a:cubicBezTo>
                  <a:cubicBezTo>
                    <a:pt x="7039" y="6086"/>
                    <a:pt x="5807" y="5138"/>
                    <a:pt x="4490" y="4326"/>
                  </a:cubicBezTo>
                  <a:cubicBezTo>
                    <a:pt x="3696" y="3838"/>
                    <a:pt x="2871" y="3403"/>
                    <a:pt x="2085" y="2901"/>
                  </a:cubicBezTo>
                  <a:cubicBezTo>
                    <a:pt x="1674" y="2639"/>
                    <a:pt x="1264" y="2365"/>
                    <a:pt x="890" y="2051"/>
                  </a:cubicBezTo>
                  <a:cubicBezTo>
                    <a:pt x="696" y="1886"/>
                    <a:pt x="413" y="1655"/>
                    <a:pt x="316" y="1421"/>
                  </a:cubicBezTo>
                  <a:cubicBezTo>
                    <a:pt x="85" y="863"/>
                    <a:pt x="166" y="108"/>
                    <a:pt x="876" y="108"/>
                  </a:cubicBezTo>
                  <a:cubicBezTo>
                    <a:pt x="961" y="108"/>
                    <a:pt x="1055" y="118"/>
                    <a:pt x="1159" y="142"/>
                  </a:cubicBezTo>
                  <a:cubicBezTo>
                    <a:pt x="1159" y="142"/>
                    <a:pt x="1160" y="142"/>
                    <a:pt x="1161" y="142"/>
                  </a:cubicBezTo>
                  <a:cubicBezTo>
                    <a:pt x="1169" y="142"/>
                    <a:pt x="1172" y="130"/>
                    <a:pt x="1165" y="125"/>
                  </a:cubicBezTo>
                  <a:cubicBezTo>
                    <a:pt x="1042" y="38"/>
                    <a:pt x="916" y="0"/>
                    <a:pt x="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36"/>
            <p:cNvSpPr/>
            <p:nvPr/>
          </p:nvSpPr>
          <p:spPr>
            <a:xfrm>
              <a:off x="2436675" y="1947050"/>
              <a:ext cx="13525" cy="67075"/>
            </a:xfrm>
            <a:custGeom>
              <a:avLst/>
              <a:gdLst/>
              <a:ahLst/>
              <a:cxnLst/>
              <a:rect l="l" t="t" r="r" b="b"/>
              <a:pathLst>
                <a:path w="541" h="2683" extrusionOk="0">
                  <a:moveTo>
                    <a:pt x="394" y="0"/>
                  </a:moveTo>
                  <a:cubicBezTo>
                    <a:pt x="390" y="0"/>
                    <a:pt x="387" y="2"/>
                    <a:pt x="385" y="7"/>
                  </a:cubicBezTo>
                  <a:cubicBezTo>
                    <a:pt x="0" y="825"/>
                    <a:pt x="69" y="1846"/>
                    <a:pt x="437" y="2658"/>
                  </a:cubicBezTo>
                  <a:cubicBezTo>
                    <a:pt x="445" y="2676"/>
                    <a:pt x="460" y="2683"/>
                    <a:pt x="475" y="2683"/>
                  </a:cubicBezTo>
                  <a:cubicBezTo>
                    <a:pt x="506" y="2683"/>
                    <a:pt x="540" y="2655"/>
                    <a:pt x="529" y="2619"/>
                  </a:cubicBezTo>
                  <a:cubicBezTo>
                    <a:pt x="235" y="1720"/>
                    <a:pt x="247" y="936"/>
                    <a:pt x="407" y="16"/>
                  </a:cubicBezTo>
                  <a:cubicBezTo>
                    <a:pt x="408" y="8"/>
                    <a:pt x="401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36"/>
            <p:cNvSpPr/>
            <p:nvPr/>
          </p:nvSpPr>
          <p:spPr>
            <a:xfrm>
              <a:off x="2445900" y="1946975"/>
              <a:ext cx="18075" cy="5500"/>
            </a:xfrm>
            <a:custGeom>
              <a:avLst/>
              <a:gdLst/>
              <a:ahLst/>
              <a:cxnLst/>
              <a:rect l="l" t="t" r="r" b="b"/>
              <a:pathLst>
                <a:path w="723" h="220" extrusionOk="0">
                  <a:moveTo>
                    <a:pt x="99" y="0"/>
                  </a:moveTo>
                  <a:cubicBezTo>
                    <a:pt x="72" y="0"/>
                    <a:pt x="45" y="4"/>
                    <a:pt x="18" y="12"/>
                  </a:cubicBezTo>
                  <a:cubicBezTo>
                    <a:pt x="6" y="15"/>
                    <a:pt x="1" y="31"/>
                    <a:pt x="11" y="40"/>
                  </a:cubicBezTo>
                  <a:cubicBezTo>
                    <a:pt x="87" y="109"/>
                    <a:pt x="195" y="120"/>
                    <a:pt x="294" y="145"/>
                  </a:cubicBezTo>
                  <a:cubicBezTo>
                    <a:pt x="407" y="173"/>
                    <a:pt x="524" y="218"/>
                    <a:pt x="642" y="219"/>
                  </a:cubicBezTo>
                  <a:cubicBezTo>
                    <a:pt x="694" y="219"/>
                    <a:pt x="722" y="139"/>
                    <a:pt x="670" y="117"/>
                  </a:cubicBezTo>
                  <a:cubicBezTo>
                    <a:pt x="562" y="68"/>
                    <a:pt x="439" y="58"/>
                    <a:pt x="323" y="37"/>
                  </a:cubicBezTo>
                  <a:cubicBezTo>
                    <a:pt x="251" y="24"/>
                    <a:pt x="174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36"/>
            <p:cNvSpPr/>
            <p:nvPr/>
          </p:nvSpPr>
          <p:spPr>
            <a:xfrm>
              <a:off x="2447125" y="1716150"/>
              <a:ext cx="139575" cy="238300"/>
            </a:xfrm>
            <a:custGeom>
              <a:avLst/>
              <a:gdLst/>
              <a:ahLst/>
              <a:cxnLst/>
              <a:rect l="l" t="t" r="r" b="b"/>
              <a:pathLst>
                <a:path w="5583" h="9532" extrusionOk="0">
                  <a:moveTo>
                    <a:pt x="5506" y="1"/>
                  </a:moveTo>
                  <a:cubicBezTo>
                    <a:pt x="5481" y="1"/>
                    <a:pt x="5456" y="15"/>
                    <a:pt x="5445" y="48"/>
                  </a:cubicBezTo>
                  <a:cubicBezTo>
                    <a:pt x="5015" y="1341"/>
                    <a:pt x="3723" y="1665"/>
                    <a:pt x="2743" y="2430"/>
                  </a:cubicBezTo>
                  <a:cubicBezTo>
                    <a:pt x="2118" y="2917"/>
                    <a:pt x="1584" y="3515"/>
                    <a:pt x="1178" y="4194"/>
                  </a:cubicBezTo>
                  <a:cubicBezTo>
                    <a:pt x="239" y="5763"/>
                    <a:pt x="0" y="7769"/>
                    <a:pt x="638" y="9493"/>
                  </a:cubicBezTo>
                  <a:cubicBezTo>
                    <a:pt x="648" y="9520"/>
                    <a:pt x="670" y="9531"/>
                    <a:pt x="692" y="9531"/>
                  </a:cubicBezTo>
                  <a:cubicBezTo>
                    <a:pt x="724" y="9531"/>
                    <a:pt x="755" y="9506"/>
                    <a:pt x="744" y="9464"/>
                  </a:cubicBezTo>
                  <a:cubicBezTo>
                    <a:pt x="163" y="7316"/>
                    <a:pt x="462" y="5109"/>
                    <a:pt x="1949" y="3388"/>
                  </a:cubicBezTo>
                  <a:cubicBezTo>
                    <a:pt x="2609" y="2624"/>
                    <a:pt x="3415" y="2181"/>
                    <a:pt x="4264" y="1667"/>
                  </a:cubicBezTo>
                  <a:cubicBezTo>
                    <a:pt x="4874" y="1298"/>
                    <a:pt x="5455" y="823"/>
                    <a:pt x="5575" y="84"/>
                  </a:cubicBezTo>
                  <a:cubicBezTo>
                    <a:pt x="5582" y="34"/>
                    <a:pt x="5544" y="1"/>
                    <a:pt x="55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36"/>
            <p:cNvSpPr/>
            <p:nvPr/>
          </p:nvSpPr>
          <p:spPr>
            <a:xfrm>
              <a:off x="2585875" y="1715950"/>
              <a:ext cx="14250" cy="19575"/>
            </a:xfrm>
            <a:custGeom>
              <a:avLst/>
              <a:gdLst/>
              <a:ahLst/>
              <a:cxnLst/>
              <a:rect l="l" t="t" r="r" b="b"/>
              <a:pathLst>
                <a:path w="570" h="783" extrusionOk="0">
                  <a:moveTo>
                    <a:pt x="50" y="1"/>
                  </a:moveTo>
                  <a:cubicBezTo>
                    <a:pt x="46" y="1"/>
                    <a:pt x="42" y="1"/>
                    <a:pt x="39" y="1"/>
                  </a:cubicBezTo>
                  <a:cubicBezTo>
                    <a:pt x="13" y="2"/>
                    <a:pt x="1" y="38"/>
                    <a:pt x="26" y="52"/>
                  </a:cubicBezTo>
                  <a:cubicBezTo>
                    <a:pt x="139" y="115"/>
                    <a:pt x="248" y="225"/>
                    <a:pt x="307" y="343"/>
                  </a:cubicBezTo>
                  <a:cubicBezTo>
                    <a:pt x="370" y="473"/>
                    <a:pt x="351" y="599"/>
                    <a:pt x="358" y="735"/>
                  </a:cubicBezTo>
                  <a:cubicBezTo>
                    <a:pt x="359" y="763"/>
                    <a:pt x="382" y="782"/>
                    <a:pt x="406" y="782"/>
                  </a:cubicBezTo>
                  <a:cubicBezTo>
                    <a:pt x="417" y="782"/>
                    <a:pt x="428" y="778"/>
                    <a:pt x="438" y="769"/>
                  </a:cubicBezTo>
                  <a:cubicBezTo>
                    <a:pt x="570" y="642"/>
                    <a:pt x="534" y="421"/>
                    <a:pt x="460" y="272"/>
                  </a:cubicBezTo>
                  <a:cubicBezTo>
                    <a:pt x="379" y="107"/>
                    <a:pt x="237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36"/>
            <p:cNvSpPr/>
            <p:nvPr/>
          </p:nvSpPr>
          <p:spPr>
            <a:xfrm>
              <a:off x="2594750" y="1685825"/>
              <a:ext cx="24500" cy="41825"/>
            </a:xfrm>
            <a:custGeom>
              <a:avLst/>
              <a:gdLst/>
              <a:ahLst/>
              <a:cxnLst/>
              <a:rect l="l" t="t" r="r" b="b"/>
              <a:pathLst>
                <a:path w="980" h="1673" extrusionOk="0">
                  <a:moveTo>
                    <a:pt x="917" y="0"/>
                  </a:moveTo>
                  <a:cubicBezTo>
                    <a:pt x="910" y="0"/>
                    <a:pt x="903" y="2"/>
                    <a:pt x="897" y="5"/>
                  </a:cubicBezTo>
                  <a:cubicBezTo>
                    <a:pt x="374" y="233"/>
                    <a:pt x="26" y="1082"/>
                    <a:pt x="3" y="1614"/>
                  </a:cubicBezTo>
                  <a:cubicBezTo>
                    <a:pt x="1" y="1652"/>
                    <a:pt x="33" y="1673"/>
                    <a:pt x="64" y="1673"/>
                  </a:cubicBezTo>
                  <a:cubicBezTo>
                    <a:pt x="89" y="1673"/>
                    <a:pt x="114" y="1659"/>
                    <a:pt x="121" y="1630"/>
                  </a:cubicBezTo>
                  <a:cubicBezTo>
                    <a:pt x="194" y="1317"/>
                    <a:pt x="268" y="1025"/>
                    <a:pt x="429" y="742"/>
                  </a:cubicBezTo>
                  <a:cubicBezTo>
                    <a:pt x="574" y="487"/>
                    <a:pt x="806" y="309"/>
                    <a:pt x="959" y="66"/>
                  </a:cubicBezTo>
                  <a:cubicBezTo>
                    <a:pt x="980" y="32"/>
                    <a:pt x="950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36"/>
            <p:cNvSpPr/>
            <p:nvPr/>
          </p:nvSpPr>
          <p:spPr>
            <a:xfrm>
              <a:off x="2592625" y="1665900"/>
              <a:ext cx="27875" cy="21050"/>
            </a:xfrm>
            <a:custGeom>
              <a:avLst/>
              <a:gdLst/>
              <a:ahLst/>
              <a:cxnLst/>
              <a:rect l="l" t="t" r="r" b="b"/>
              <a:pathLst>
                <a:path w="1115" h="842" extrusionOk="0">
                  <a:moveTo>
                    <a:pt x="57" y="0"/>
                  </a:moveTo>
                  <a:cubicBezTo>
                    <a:pt x="41" y="0"/>
                    <a:pt x="25" y="14"/>
                    <a:pt x="24" y="33"/>
                  </a:cubicBezTo>
                  <a:cubicBezTo>
                    <a:pt x="0" y="454"/>
                    <a:pt x="593" y="842"/>
                    <a:pt x="991" y="842"/>
                  </a:cubicBezTo>
                  <a:cubicBezTo>
                    <a:pt x="1012" y="842"/>
                    <a:pt x="1033" y="841"/>
                    <a:pt x="1053" y="838"/>
                  </a:cubicBezTo>
                  <a:cubicBezTo>
                    <a:pt x="1100" y="833"/>
                    <a:pt x="1115" y="768"/>
                    <a:pt x="1064" y="753"/>
                  </a:cubicBezTo>
                  <a:cubicBezTo>
                    <a:pt x="840" y="685"/>
                    <a:pt x="630" y="631"/>
                    <a:pt x="448" y="473"/>
                  </a:cubicBezTo>
                  <a:cubicBezTo>
                    <a:pt x="292" y="339"/>
                    <a:pt x="216" y="154"/>
                    <a:pt x="78" y="10"/>
                  </a:cubicBezTo>
                  <a:cubicBezTo>
                    <a:pt x="72" y="3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36"/>
            <p:cNvSpPr/>
            <p:nvPr/>
          </p:nvSpPr>
          <p:spPr>
            <a:xfrm>
              <a:off x="2568800" y="1664600"/>
              <a:ext cx="29025" cy="15500"/>
            </a:xfrm>
            <a:custGeom>
              <a:avLst/>
              <a:gdLst/>
              <a:ahLst/>
              <a:cxnLst/>
              <a:rect l="l" t="t" r="r" b="b"/>
              <a:pathLst>
                <a:path w="1161" h="620" extrusionOk="0">
                  <a:moveTo>
                    <a:pt x="886" y="0"/>
                  </a:moveTo>
                  <a:cubicBezTo>
                    <a:pt x="735" y="0"/>
                    <a:pt x="591" y="36"/>
                    <a:pt x="444" y="109"/>
                  </a:cubicBezTo>
                  <a:cubicBezTo>
                    <a:pt x="265" y="195"/>
                    <a:pt x="30" y="353"/>
                    <a:pt x="5" y="564"/>
                  </a:cubicBezTo>
                  <a:cubicBezTo>
                    <a:pt x="1" y="597"/>
                    <a:pt x="33" y="620"/>
                    <a:pt x="63" y="620"/>
                  </a:cubicBezTo>
                  <a:cubicBezTo>
                    <a:pt x="72" y="620"/>
                    <a:pt x="82" y="618"/>
                    <a:pt x="90" y="613"/>
                  </a:cubicBezTo>
                  <a:cubicBezTo>
                    <a:pt x="244" y="523"/>
                    <a:pt x="335" y="353"/>
                    <a:pt x="498" y="261"/>
                  </a:cubicBezTo>
                  <a:cubicBezTo>
                    <a:pt x="678" y="158"/>
                    <a:pt x="898" y="109"/>
                    <a:pt x="1104" y="105"/>
                  </a:cubicBezTo>
                  <a:cubicBezTo>
                    <a:pt x="1149" y="104"/>
                    <a:pt x="1161" y="36"/>
                    <a:pt x="1115" y="27"/>
                  </a:cubicBezTo>
                  <a:cubicBezTo>
                    <a:pt x="1037" y="9"/>
                    <a:pt x="961" y="0"/>
                    <a:pt x="8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36"/>
            <p:cNvSpPr/>
            <p:nvPr/>
          </p:nvSpPr>
          <p:spPr>
            <a:xfrm>
              <a:off x="2568700" y="1604525"/>
              <a:ext cx="156875" cy="162225"/>
            </a:xfrm>
            <a:custGeom>
              <a:avLst/>
              <a:gdLst/>
              <a:ahLst/>
              <a:cxnLst/>
              <a:rect l="l" t="t" r="r" b="b"/>
              <a:pathLst>
                <a:path w="6275" h="6489" extrusionOk="0">
                  <a:moveTo>
                    <a:pt x="2723" y="0"/>
                  </a:moveTo>
                  <a:cubicBezTo>
                    <a:pt x="2444" y="0"/>
                    <a:pt x="2164" y="53"/>
                    <a:pt x="1897" y="165"/>
                  </a:cubicBezTo>
                  <a:cubicBezTo>
                    <a:pt x="805" y="625"/>
                    <a:pt x="160" y="1873"/>
                    <a:pt x="6" y="2995"/>
                  </a:cubicBezTo>
                  <a:cubicBezTo>
                    <a:pt x="1" y="3026"/>
                    <a:pt x="24" y="3046"/>
                    <a:pt x="47" y="3046"/>
                  </a:cubicBezTo>
                  <a:cubicBezTo>
                    <a:pt x="63" y="3046"/>
                    <a:pt x="78" y="3037"/>
                    <a:pt x="86" y="3017"/>
                  </a:cubicBezTo>
                  <a:cubicBezTo>
                    <a:pt x="439" y="2074"/>
                    <a:pt x="705" y="1066"/>
                    <a:pt x="1620" y="496"/>
                  </a:cubicBezTo>
                  <a:cubicBezTo>
                    <a:pt x="1961" y="283"/>
                    <a:pt x="2336" y="185"/>
                    <a:pt x="2709" y="185"/>
                  </a:cubicBezTo>
                  <a:cubicBezTo>
                    <a:pt x="3421" y="185"/>
                    <a:pt x="4125" y="542"/>
                    <a:pt x="4577" y="1134"/>
                  </a:cubicBezTo>
                  <a:cubicBezTo>
                    <a:pt x="5234" y="1993"/>
                    <a:pt x="5247" y="3170"/>
                    <a:pt x="4844" y="4140"/>
                  </a:cubicBezTo>
                  <a:cubicBezTo>
                    <a:pt x="4439" y="5114"/>
                    <a:pt x="3692" y="5724"/>
                    <a:pt x="2877" y="6345"/>
                  </a:cubicBezTo>
                  <a:cubicBezTo>
                    <a:pt x="2813" y="6395"/>
                    <a:pt x="2848" y="6489"/>
                    <a:pt x="2915" y="6489"/>
                  </a:cubicBezTo>
                  <a:cubicBezTo>
                    <a:pt x="2927" y="6489"/>
                    <a:pt x="2941" y="6485"/>
                    <a:pt x="2955" y="6478"/>
                  </a:cubicBezTo>
                  <a:cubicBezTo>
                    <a:pt x="4870" y="5471"/>
                    <a:pt x="6275" y="2574"/>
                    <a:pt x="4519" y="778"/>
                  </a:cubicBezTo>
                  <a:cubicBezTo>
                    <a:pt x="4047" y="296"/>
                    <a:pt x="3388" y="0"/>
                    <a:pt x="27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36"/>
            <p:cNvSpPr/>
            <p:nvPr/>
          </p:nvSpPr>
          <p:spPr>
            <a:xfrm>
              <a:off x="2644525" y="1760300"/>
              <a:ext cx="35675" cy="39450"/>
            </a:xfrm>
            <a:custGeom>
              <a:avLst/>
              <a:gdLst/>
              <a:ahLst/>
              <a:cxnLst/>
              <a:rect l="l" t="t" r="r" b="b"/>
              <a:pathLst>
                <a:path w="1427" h="1578" extrusionOk="0">
                  <a:moveTo>
                    <a:pt x="68" y="0"/>
                  </a:moveTo>
                  <a:cubicBezTo>
                    <a:pt x="16" y="0"/>
                    <a:pt x="0" y="77"/>
                    <a:pt x="45" y="103"/>
                  </a:cubicBezTo>
                  <a:cubicBezTo>
                    <a:pt x="333" y="269"/>
                    <a:pt x="606" y="377"/>
                    <a:pt x="835" y="634"/>
                  </a:cubicBezTo>
                  <a:cubicBezTo>
                    <a:pt x="1076" y="907"/>
                    <a:pt x="1155" y="1216"/>
                    <a:pt x="1276" y="1548"/>
                  </a:cubicBezTo>
                  <a:cubicBezTo>
                    <a:pt x="1284" y="1568"/>
                    <a:pt x="1301" y="1578"/>
                    <a:pt x="1317" y="1578"/>
                  </a:cubicBezTo>
                  <a:cubicBezTo>
                    <a:pt x="1338" y="1578"/>
                    <a:pt x="1359" y="1563"/>
                    <a:pt x="1362" y="1536"/>
                  </a:cubicBezTo>
                  <a:cubicBezTo>
                    <a:pt x="1426" y="889"/>
                    <a:pt x="722" y="47"/>
                    <a:pt x="73" y="0"/>
                  </a:cubicBezTo>
                  <a:cubicBezTo>
                    <a:pt x="71" y="0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36"/>
            <p:cNvSpPr/>
            <p:nvPr/>
          </p:nvSpPr>
          <p:spPr>
            <a:xfrm>
              <a:off x="2649400" y="1785225"/>
              <a:ext cx="29025" cy="11250"/>
            </a:xfrm>
            <a:custGeom>
              <a:avLst/>
              <a:gdLst/>
              <a:ahLst/>
              <a:cxnLst/>
              <a:rect l="l" t="t" r="r" b="b"/>
              <a:pathLst>
                <a:path w="1161" h="450" extrusionOk="0">
                  <a:moveTo>
                    <a:pt x="285" y="1"/>
                  </a:moveTo>
                  <a:cubicBezTo>
                    <a:pt x="197" y="1"/>
                    <a:pt x="115" y="16"/>
                    <a:pt x="43" y="50"/>
                  </a:cubicBezTo>
                  <a:cubicBezTo>
                    <a:pt x="1" y="70"/>
                    <a:pt x="18" y="128"/>
                    <a:pt x="55" y="141"/>
                  </a:cubicBezTo>
                  <a:cubicBezTo>
                    <a:pt x="219" y="200"/>
                    <a:pt x="406" y="173"/>
                    <a:pt x="578" y="221"/>
                  </a:cubicBezTo>
                  <a:cubicBezTo>
                    <a:pt x="765" y="272"/>
                    <a:pt x="938" y="369"/>
                    <a:pt x="1116" y="447"/>
                  </a:cubicBezTo>
                  <a:cubicBezTo>
                    <a:pt x="1120" y="449"/>
                    <a:pt x="1124" y="450"/>
                    <a:pt x="1128" y="450"/>
                  </a:cubicBezTo>
                  <a:cubicBezTo>
                    <a:pt x="1148" y="450"/>
                    <a:pt x="1160" y="427"/>
                    <a:pt x="1146" y="408"/>
                  </a:cubicBezTo>
                  <a:cubicBezTo>
                    <a:pt x="982" y="199"/>
                    <a:pt x="601" y="1"/>
                    <a:pt x="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36"/>
            <p:cNvSpPr/>
            <p:nvPr/>
          </p:nvSpPr>
          <p:spPr>
            <a:xfrm>
              <a:off x="2607425" y="1786975"/>
              <a:ext cx="66850" cy="167050"/>
            </a:xfrm>
            <a:custGeom>
              <a:avLst/>
              <a:gdLst/>
              <a:ahLst/>
              <a:cxnLst/>
              <a:rect l="l" t="t" r="r" b="b"/>
              <a:pathLst>
                <a:path w="2674" h="6682" extrusionOk="0">
                  <a:moveTo>
                    <a:pt x="1709" y="0"/>
                  </a:moveTo>
                  <a:cubicBezTo>
                    <a:pt x="1682" y="0"/>
                    <a:pt x="1659" y="29"/>
                    <a:pt x="1674" y="58"/>
                  </a:cubicBezTo>
                  <a:cubicBezTo>
                    <a:pt x="2347" y="1374"/>
                    <a:pt x="2674" y="2764"/>
                    <a:pt x="1719" y="4065"/>
                  </a:cubicBezTo>
                  <a:cubicBezTo>
                    <a:pt x="1117" y="4886"/>
                    <a:pt x="64" y="5496"/>
                    <a:pt x="3" y="6609"/>
                  </a:cubicBezTo>
                  <a:cubicBezTo>
                    <a:pt x="0" y="6656"/>
                    <a:pt x="40" y="6682"/>
                    <a:pt x="79" y="6682"/>
                  </a:cubicBezTo>
                  <a:cubicBezTo>
                    <a:pt x="110" y="6682"/>
                    <a:pt x="142" y="6665"/>
                    <a:pt x="151" y="6628"/>
                  </a:cubicBezTo>
                  <a:cubicBezTo>
                    <a:pt x="514" y="5204"/>
                    <a:pt x="1993" y="4540"/>
                    <a:pt x="2388" y="3122"/>
                  </a:cubicBezTo>
                  <a:cubicBezTo>
                    <a:pt x="2668" y="2119"/>
                    <a:pt x="2535" y="754"/>
                    <a:pt x="1735" y="11"/>
                  </a:cubicBezTo>
                  <a:cubicBezTo>
                    <a:pt x="1727" y="4"/>
                    <a:pt x="1718" y="0"/>
                    <a:pt x="1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36"/>
            <p:cNvSpPr/>
            <p:nvPr/>
          </p:nvSpPr>
          <p:spPr>
            <a:xfrm>
              <a:off x="2596150" y="1882475"/>
              <a:ext cx="16425" cy="71475"/>
            </a:xfrm>
            <a:custGeom>
              <a:avLst/>
              <a:gdLst/>
              <a:ahLst/>
              <a:cxnLst/>
              <a:rect l="l" t="t" r="r" b="b"/>
              <a:pathLst>
                <a:path w="657" h="2859" extrusionOk="0">
                  <a:moveTo>
                    <a:pt x="508" y="1"/>
                  </a:moveTo>
                  <a:cubicBezTo>
                    <a:pt x="495" y="1"/>
                    <a:pt x="481" y="7"/>
                    <a:pt x="473" y="21"/>
                  </a:cubicBezTo>
                  <a:cubicBezTo>
                    <a:pt x="1" y="891"/>
                    <a:pt x="115" y="1993"/>
                    <a:pt x="573" y="2838"/>
                  </a:cubicBezTo>
                  <a:cubicBezTo>
                    <a:pt x="580" y="2852"/>
                    <a:pt x="592" y="2858"/>
                    <a:pt x="604" y="2858"/>
                  </a:cubicBezTo>
                  <a:cubicBezTo>
                    <a:pt x="630" y="2858"/>
                    <a:pt x="657" y="2829"/>
                    <a:pt x="642" y="2797"/>
                  </a:cubicBezTo>
                  <a:cubicBezTo>
                    <a:pt x="212" y="1873"/>
                    <a:pt x="266" y="1007"/>
                    <a:pt x="553" y="55"/>
                  </a:cubicBezTo>
                  <a:cubicBezTo>
                    <a:pt x="563" y="24"/>
                    <a:pt x="535" y="1"/>
                    <a:pt x="5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36"/>
            <p:cNvSpPr/>
            <p:nvPr/>
          </p:nvSpPr>
          <p:spPr>
            <a:xfrm>
              <a:off x="2554900" y="1778350"/>
              <a:ext cx="101925" cy="108600"/>
            </a:xfrm>
            <a:custGeom>
              <a:avLst/>
              <a:gdLst/>
              <a:ahLst/>
              <a:cxnLst/>
              <a:rect l="l" t="t" r="r" b="b"/>
              <a:pathLst>
                <a:path w="4077" h="4344" extrusionOk="0">
                  <a:moveTo>
                    <a:pt x="2690" y="0"/>
                  </a:moveTo>
                  <a:cubicBezTo>
                    <a:pt x="2664" y="0"/>
                    <a:pt x="2641" y="37"/>
                    <a:pt x="2665" y="58"/>
                  </a:cubicBezTo>
                  <a:cubicBezTo>
                    <a:pt x="3315" y="603"/>
                    <a:pt x="3527" y="1384"/>
                    <a:pt x="3327" y="2201"/>
                  </a:cubicBezTo>
                  <a:cubicBezTo>
                    <a:pt x="3160" y="2881"/>
                    <a:pt x="2706" y="3806"/>
                    <a:pt x="1997" y="4051"/>
                  </a:cubicBezTo>
                  <a:cubicBezTo>
                    <a:pt x="1822" y="4112"/>
                    <a:pt x="1668" y="4140"/>
                    <a:pt x="1532" y="4140"/>
                  </a:cubicBezTo>
                  <a:cubicBezTo>
                    <a:pt x="704" y="4140"/>
                    <a:pt x="573" y="3113"/>
                    <a:pt x="622" y="2395"/>
                  </a:cubicBezTo>
                  <a:cubicBezTo>
                    <a:pt x="647" y="2030"/>
                    <a:pt x="638" y="1744"/>
                    <a:pt x="360" y="1491"/>
                  </a:cubicBezTo>
                  <a:cubicBezTo>
                    <a:pt x="351" y="1483"/>
                    <a:pt x="342" y="1479"/>
                    <a:pt x="333" y="1479"/>
                  </a:cubicBezTo>
                  <a:cubicBezTo>
                    <a:pt x="305" y="1479"/>
                    <a:pt x="282" y="1516"/>
                    <a:pt x="306" y="1545"/>
                  </a:cubicBezTo>
                  <a:cubicBezTo>
                    <a:pt x="926" y="2326"/>
                    <a:pt x="1" y="3524"/>
                    <a:pt x="974" y="4170"/>
                  </a:cubicBezTo>
                  <a:cubicBezTo>
                    <a:pt x="1156" y="4291"/>
                    <a:pt x="1359" y="4343"/>
                    <a:pt x="1565" y="4343"/>
                  </a:cubicBezTo>
                  <a:cubicBezTo>
                    <a:pt x="1887" y="4343"/>
                    <a:pt x="2215" y="4215"/>
                    <a:pt x="2469" y="4017"/>
                  </a:cubicBezTo>
                  <a:cubicBezTo>
                    <a:pt x="3622" y="3120"/>
                    <a:pt x="4076" y="896"/>
                    <a:pt x="2706" y="5"/>
                  </a:cubicBezTo>
                  <a:cubicBezTo>
                    <a:pt x="2701" y="2"/>
                    <a:pt x="2695" y="0"/>
                    <a:pt x="2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36"/>
            <p:cNvSpPr/>
            <p:nvPr/>
          </p:nvSpPr>
          <p:spPr>
            <a:xfrm>
              <a:off x="2561475" y="1817175"/>
              <a:ext cx="51475" cy="47925"/>
            </a:xfrm>
            <a:custGeom>
              <a:avLst/>
              <a:gdLst/>
              <a:ahLst/>
              <a:cxnLst/>
              <a:rect l="l" t="t" r="r" b="b"/>
              <a:pathLst>
                <a:path w="2059" h="1917" extrusionOk="0">
                  <a:moveTo>
                    <a:pt x="34" y="0"/>
                  </a:moveTo>
                  <a:cubicBezTo>
                    <a:pt x="5" y="0"/>
                    <a:pt x="0" y="35"/>
                    <a:pt x="20" y="50"/>
                  </a:cubicBezTo>
                  <a:cubicBezTo>
                    <a:pt x="296" y="260"/>
                    <a:pt x="503" y="432"/>
                    <a:pt x="669" y="741"/>
                  </a:cubicBezTo>
                  <a:cubicBezTo>
                    <a:pt x="805" y="996"/>
                    <a:pt x="907" y="1274"/>
                    <a:pt x="1088" y="1503"/>
                  </a:cubicBezTo>
                  <a:cubicBezTo>
                    <a:pt x="1266" y="1727"/>
                    <a:pt x="1525" y="1917"/>
                    <a:pt x="1809" y="1917"/>
                  </a:cubicBezTo>
                  <a:cubicBezTo>
                    <a:pt x="1868" y="1917"/>
                    <a:pt x="1927" y="1909"/>
                    <a:pt x="1987" y="1892"/>
                  </a:cubicBezTo>
                  <a:cubicBezTo>
                    <a:pt x="2058" y="1871"/>
                    <a:pt x="2042" y="1766"/>
                    <a:pt x="1969" y="1763"/>
                  </a:cubicBezTo>
                  <a:cubicBezTo>
                    <a:pt x="1221" y="1735"/>
                    <a:pt x="1073" y="1083"/>
                    <a:pt x="749" y="549"/>
                  </a:cubicBezTo>
                  <a:cubicBezTo>
                    <a:pt x="592" y="289"/>
                    <a:pt x="359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36"/>
            <p:cNvSpPr/>
            <p:nvPr/>
          </p:nvSpPr>
          <p:spPr>
            <a:xfrm>
              <a:off x="2473875" y="1791425"/>
              <a:ext cx="150650" cy="173500"/>
            </a:xfrm>
            <a:custGeom>
              <a:avLst/>
              <a:gdLst/>
              <a:ahLst/>
              <a:cxnLst/>
              <a:rect l="l" t="t" r="r" b="b"/>
              <a:pathLst>
                <a:path w="6026" h="6940" extrusionOk="0">
                  <a:moveTo>
                    <a:pt x="4220" y="1"/>
                  </a:moveTo>
                  <a:cubicBezTo>
                    <a:pt x="3888" y="1"/>
                    <a:pt x="3557" y="62"/>
                    <a:pt x="3279" y="174"/>
                  </a:cubicBezTo>
                  <a:cubicBezTo>
                    <a:pt x="812" y="1166"/>
                    <a:pt x="1" y="4674"/>
                    <a:pt x="1187" y="6892"/>
                  </a:cubicBezTo>
                  <a:cubicBezTo>
                    <a:pt x="1205" y="6925"/>
                    <a:pt x="1237" y="6940"/>
                    <a:pt x="1269" y="6940"/>
                  </a:cubicBezTo>
                  <a:cubicBezTo>
                    <a:pt x="1333" y="6940"/>
                    <a:pt x="1400" y="6885"/>
                    <a:pt x="1371" y="6814"/>
                  </a:cubicBezTo>
                  <a:cubicBezTo>
                    <a:pt x="740" y="5245"/>
                    <a:pt x="682" y="3555"/>
                    <a:pt x="1547" y="2049"/>
                  </a:cubicBezTo>
                  <a:cubicBezTo>
                    <a:pt x="1991" y="1277"/>
                    <a:pt x="2671" y="589"/>
                    <a:pt x="3533" y="307"/>
                  </a:cubicBezTo>
                  <a:cubicBezTo>
                    <a:pt x="3761" y="232"/>
                    <a:pt x="3999" y="190"/>
                    <a:pt x="4236" y="190"/>
                  </a:cubicBezTo>
                  <a:cubicBezTo>
                    <a:pt x="4486" y="190"/>
                    <a:pt x="4734" y="237"/>
                    <a:pt x="4968" y="341"/>
                  </a:cubicBezTo>
                  <a:cubicBezTo>
                    <a:pt x="5284" y="480"/>
                    <a:pt x="5613" y="742"/>
                    <a:pt x="5718" y="1093"/>
                  </a:cubicBezTo>
                  <a:cubicBezTo>
                    <a:pt x="5884" y="1647"/>
                    <a:pt x="5498" y="2164"/>
                    <a:pt x="4971" y="2164"/>
                  </a:cubicBezTo>
                  <a:cubicBezTo>
                    <a:pt x="4853" y="2164"/>
                    <a:pt x="4728" y="2139"/>
                    <a:pt x="4601" y="2082"/>
                  </a:cubicBezTo>
                  <a:cubicBezTo>
                    <a:pt x="4595" y="2079"/>
                    <a:pt x="4589" y="2078"/>
                    <a:pt x="4583" y="2078"/>
                  </a:cubicBezTo>
                  <a:cubicBezTo>
                    <a:pt x="4548" y="2078"/>
                    <a:pt x="4518" y="2118"/>
                    <a:pt x="4550" y="2146"/>
                  </a:cubicBezTo>
                  <a:lnTo>
                    <a:pt x="4550" y="2147"/>
                  </a:lnTo>
                  <a:cubicBezTo>
                    <a:pt x="4718" y="2299"/>
                    <a:pt x="4899" y="2363"/>
                    <a:pt x="5072" y="2363"/>
                  </a:cubicBezTo>
                  <a:cubicBezTo>
                    <a:pt x="5578" y="2363"/>
                    <a:pt x="6025" y="1810"/>
                    <a:pt x="5950" y="1236"/>
                  </a:cubicBezTo>
                  <a:cubicBezTo>
                    <a:pt x="5835" y="359"/>
                    <a:pt x="5022" y="1"/>
                    <a:pt x="4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36"/>
            <p:cNvSpPr/>
            <p:nvPr/>
          </p:nvSpPr>
          <p:spPr>
            <a:xfrm>
              <a:off x="2511900" y="1939075"/>
              <a:ext cx="26625" cy="110125"/>
            </a:xfrm>
            <a:custGeom>
              <a:avLst/>
              <a:gdLst/>
              <a:ahLst/>
              <a:cxnLst/>
              <a:rect l="l" t="t" r="r" b="b"/>
              <a:pathLst>
                <a:path w="1065" h="4405" extrusionOk="0">
                  <a:moveTo>
                    <a:pt x="674" y="1"/>
                  </a:moveTo>
                  <a:cubicBezTo>
                    <a:pt x="660" y="1"/>
                    <a:pt x="646" y="6"/>
                    <a:pt x="633" y="18"/>
                  </a:cubicBezTo>
                  <a:cubicBezTo>
                    <a:pt x="249" y="373"/>
                    <a:pt x="209" y="862"/>
                    <a:pt x="329" y="1354"/>
                  </a:cubicBezTo>
                  <a:cubicBezTo>
                    <a:pt x="419" y="1725"/>
                    <a:pt x="620" y="2059"/>
                    <a:pt x="727" y="2423"/>
                  </a:cubicBezTo>
                  <a:cubicBezTo>
                    <a:pt x="928" y="3113"/>
                    <a:pt x="816" y="3702"/>
                    <a:pt x="527" y="4348"/>
                  </a:cubicBezTo>
                  <a:cubicBezTo>
                    <a:pt x="513" y="4379"/>
                    <a:pt x="535" y="4405"/>
                    <a:pt x="560" y="4405"/>
                  </a:cubicBezTo>
                  <a:cubicBezTo>
                    <a:pt x="572" y="4405"/>
                    <a:pt x="584" y="4399"/>
                    <a:pt x="593" y="4387"/>
                  </a:cubicBezTo>
                  <a:cubicBezTo>
                    <a:pt x="926" y="3938"/>
                    <a:pt x="1064" y="3379"/>
                    <a:pt x="993" y="2822"/>
                  </a:cubicBezTo>
                  <a:cubicBezTo>
                    <a:pt x="877" y="1906"/>
                    <a:pt x="0" y="995"/>
                    <a:pt x="717" y="104"/>
                  </a:cubicBezTo>
                  <a:cubicBezTo>
                    <a:pt x="754" y="58"/>
                    <a:pt x="718" y="1"/>
                    <a:pt x="6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36"/>
            <p:cNvSpPr/>
            <p:nvPr/>
          </p:nvSpPr>
          <p:spPr>
            <a:xfrm>
              <a:off x="2491650" y="1938875"/>
              <a:ext cx="38025" cy="76025"/>
            </a:xfrm>
            <a:custGeom>
              <a:avLst/>
              <a:gdLst/>
              <a:ahLst/>
              <a:cxnLst/>
              <a:rect l="l" t="t" r="r" b="b"/>
              <a:pathLst>
                <a:path w="1521" h="3041" extrusionOk="0">
                  <a:moveTo>
                    <a:pt x="1466" y="1"/>
                  </a:moveTo>
                  <a:cubicBezTo>
                    <a:pt x="1460" y="1"/>
                    <a:pt x="1453" y="2"/>
                    <a:pt x="1447" y="6"/>
                  </a:cubicBezTo>
                  <a:cubicBezTo>
                    <a:pt x="508" y="588"/>
                    <a:pt x="0" y="1992"/>
                    <a:pt x="469" y="3016"/>
                  </a:cubicBezTo>
                  <a:cubicBezTo>
                    <a:pt x="477" y="3034"/>
                    <a:pt x="490" y="3041"/>
                    <a:pt x="503" y="3041"/>
                  </a:cubicBezTo>
                  <a:cubicBezTo>
                    <a:pt x="531" y="3041"/>
                    <a:pt x="560" y="3012"/>
                    <a:pt x="555" y="2980"/>
                  </a:cubicBezTo>
                  <a:cubicBezTo>
                    <a:pt x="367" y="1802"/>
                    <a:pt x="604" y="889"/>
                    <a:pt x="1494" y="66"/>
                  </a:cubicBezTo>
                  <a:cubicBezTo>
                    <a:pt x="1521" y="42"/>
                    <a:pt x="1496" y="1"/>
                    <a:pt x="14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36"/>
            <p:cNvSpPr/>
            <p:nvPr/>
          </p:nvSpPr>
          <p:spPr>
            <a:xfrm>
              <a:off x="2445150" y="1944400"/>
              <a:ext cx="47775" cy="43425"/>
            </a:xfrm>
            <a:custGeom>
              <a:avLst/>
              <a:gdLst/>
              <a:ahLst/>
              <a:cxnLst/>
              <a:rect l="l" t="t" r="r" b="b"/>
              <a:pathLst>
                <a:path w="1911" h="1737" extrusionOk="0">
                  <a:moveTo>
                    <a:pt x="156" y="1"/>
                  </a:moveTo>
                  <a:cubicBezTo>
                    <a:pt x="41" y="1"/>
                    <a:pt x="0" y="183"/>
                    <a:pt x="124" y="207"/>
                  </a:cubicBezTo>
                  <a:cubicBezTo>
                    <a:pt x="936" y="360"/>
                    <a:pt x="1566" y="931"/>
                    <a:pt x="1830" y="1710"/>
                  </a:cubicBezTo>
                  <a:cubicBezTo>
                    <a:pt x="1836" y="1728"/>
                    <a:pt x="1851" y="1737"/>
                    <a:pt x="1866" y="1737"/>
                  </a:cubicBezTo>
                  <a:cubicBezTo>
                    <a:pt x="1888" y="1737"/>
                    <a:pt x="1910" y="1718"/>
                    <a:pt x="1904" y="1689"/>
                  </a:cubicBezTo>
                  <a:cubicBezTo>
                    <a:pt x="1719" y="837"/>
                    <a:pt x="1027" y="182"/>
                    <a:pt x="180" y="3"/>
                  </a:cubicBezTo>
                  <a:cubicBezTo>
                    <a:pt x="172" y="2"/>
                    <a:pt x="164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36"/>
            <p:cNvSpPr/>
            <p:nvPr/>
          </p:nvSpPr>
          <p:spPr>
            <a:xfrm>
              <a:off x="2436800" y="1946900"/>
              <a:ext cx="12450" cy="69525"/>
            </a:xfrm>
            <a:custGeom>
              <a:avLst/>
              <a:gdLst/>
              <a:ahLst/>
              <a:cxnLst/>
              <a:rect l="l" t="t" r="r" b="b"/>
              <a:pathLst>
                <a:path w="498" h="2781" extrusionOk="0">
                  <a:moveTo>
                    <a:pt x="480" y="1"/>
                  </a:moveTo>
                  <a:cubicBezTo>
                    <a:pt x="475" y="1"/>
                    <a:pt x="469" y="3"/>
                    <a:pt x="465" y="8"/>
                  </a:cubicBezTo>
                  <a:cubicBezTo>
                    <a:pt x="0" y="693"/>
                    <a:pt x="25" y="2032"/>
                    <a:pt x="391" y="2756"/>
                  </a:cubicBezTo>
                  <a:cubicBezTo>
                    <a:pt x="399" y="2773"/>
                    <a:pt x="416" y="2780"/>
                    <a:pt x="433" y="2780"/>
                  </a:cubicBezTo>
                  <a:cubicBezTo>
                    <a:pt x="460" y="2780"/>
                    <a:pt x="488" y="2761"/>
                    <a:pt x="484" y="2731"/>
                  </a:cubicBezTo>
                  <a:cubicBezTo>
                    <a:pt x="429" y="2274"/>
                    <a:pt x="305" y="1837"/>
                    <a:pt x="311" y="1370"/>
                  </a:cubicBezTo>
                  <a:cubicBezTo>
                    <a:pt x="316" y="905"/>
                    <a:pt x="471" y="473"/>
                    <a:pt x="497" y="17"/>
                  </a:cubicBezTo>
                  <a:cubicBezTo>
                    <a:pt x="497" y="6"/>
                    <a:pt x="489" y="1"/>
                    <a:pt x="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36"/>
            <p:cNvSpPr/>
            <p:nvPr/>
          </p:nvSpPr>
          <p:spPr>
            <a:xfrm>
              <a:off x="2573175" y="2168675"/>
              <a:ext cx="17300" cy="7375"/>
            </a:xfrm>
            <a:custGeom>
              <a:avLst/>
              <a:gdLst/>
              <a:ahLst/>
              <a:cxnLst/>
              <a:rect l="l" t="t" r="r" b="b"/>
              <a:pathLst>
                <a:path w="692" h="295" extrusionOk="0">
                  <a:moveTo>
                    <a:pt x="457" y="1"/>
                  </a:moveTo>
                  <a:cubicBezTo>
                    <a:pt x="287" y="1"/>
                    <a:pt x="100" y="77"/>
                    <a:pt x="23" y="206"/>
                  </a:cubicBezTo>
                  <a:cubicBezTo>
                    <a:pt x="0" y="245"/>
                    <a:pt x="31" y="295"/>
                    <a:pt x="74" y="295"/>
                  </a:cubicBezTo>
                  <a:cubicBezTo>
                    <a:pt x="79" y="295"/>
                    <a:pt x="84" y="294"/>
                    <a:pt x="89" y="293"/>
                  </a:cubicBezTo>
                  <a:cubicBezTo>
                    <a:pt x="186" y="265"/>
                    <a:pt x="267" y="204"/>
                    <a:pt x="363" y="175"/>
                  </a:cubicBezTo>
                  <a:cubicBezTo>
                    <a:pt x="458" y="145"/>
                    <a:pt x="557" y="142"/>
                    <a:pt x="654" y="118"/>
                  </a:cubicBezTo>
                  <a:cubicBezTo>
                    <a:pt x="685" y="109"/>
                    <a:pt x="692" y="63"/>
                    <a:pt x="662" y="47"/>
                  </a:cubicBezTo>
                  <a:cubicBezTo>
                    <a:pt x="605" y="16"/>
                    <a:pt x="533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36"/>
            <p:cNvSpPr/>
            <p:nvPr/>
          </p:nvSpPr>
          <p:spPr>
            <a:xfrm>
              <a:off x="2566825" y="2105625"/>
              <a:ext cx="50750" cy="84300"/>
            </a:xfrm>
            <a:custGeom>
              <a:avLst/>
              <a:gdLst/>
              <a:ahLst/>
              <a:cxnLst/>
              <a:rect l="l" t="t" r="r" b="b"/>
              <a:pathLst>
                <a:path w="2030" h="3372" extrusionOk="0">
                  <a:moveTo>
                    <a:pt x="1615" y="1"/>
                  </a:moveTo>
                  <a:cubicBezTo>
                    <a:pt x="1593" y="1"/>
                    <a:pt x="1571" y="16"/>
                    <a:pt x="1568" y="43"/>
                  </a:cubicBezTo>
                  <a:cubicBezTo>
                    <a:pt x="1502" y="891"/>
                    <a:pt x="1082" y="1364"/>
                    <a:pt x="589" y="2002"/>
                  </a:cubicBezTo>
                  <a:cubicBezTo>
                    <a:pt x="273" y="2410"/>
                    <a:pt x="45" y="2809"/>
                    <a:pt x="3" y="3330"/>
                  </a:cubicBezTo>
                  <a:cubicBezTo>
                    <a:pt x="0" y="3356"/>
                    <a:pt x="23" y="3371"/>
                    <a:pt x="46" y="3371"/>
                  </a:cubicBezTo>
                  <a:cubicBezTo>
                    <a:pt x="64" y="3371"/>
                    <a:pt x="81" y="3362"/>
                    <a:pt x="85" y="3341"/>
                  </a:cubicBezTo>
                  <a:cubicBezTo>
                    <a:pt x="283" y="2185"/>
                    <a:pt x="2029" y="1300"/>
                    <a:pt x="1654" y="31"/>
                  </a:cubicBezTo>
                  <a:cubicBezTo>
                    <a:pt x="1648" y="10"/>
                    <a:pt x="1631" y="1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36"/>
            <p:cNvSpPr/>
            <p:nvPr/>
          </p:nvSpPr>
          <p:spPr>
            <a:xfrm>
              <a:off x="2559000" y="2106175"/>
              <a:ext cx="48575" cy="60200"/>
            </a:xfrm>
            <a:custGeom>
              <a:avLst/>
              <a:gdLst/>
              <a:ahLst/>
              <a:cxnLst/>
              <a:rect l="l" t="t" r="r" b="b"/>
              <a:pathLst>
                <a:path w="1943" h="2408" extrusionOk="0">
                  <a:moveTo>
                    <a:pt x="1910" y="0"/>
                  </a:moveTo>
                  <a:cubicBezTo>
                    <a:pt x="1904" y="0"/>
                    <a:pt x="1898" y="3"/>
                    <a:pt x="1892" y="9"/>
                  </a:cubicBezTo>
                  <a:cubicBezTo>
                    <a:pt x="1508" y="442"/>
                    <a:pt x="924" y="582"/>
                    <a:pt x="538" y="1029"/>
                  </a:cubicBezTo>
                  <a:cubicBezTo>
                    <a:pt x="221" y="1398"/>
                    <a:pt x="17" y="1863"/>
                    <a:pt x="2" y="2350"/>
                  </a:cubicBezTo>
                  <a:cubicBezTo>
                    <a:pt x="1" y="2387"/>
                    <a:pt x="32" y="2407"/>
                    <a:pt x="63" y="2407"/>
                  </a:cubicBezTo>
                  <a:cubicBezTo>
                    <a:pt x="87" y="2407"/>
                    <a:pt x="111" y="2394"/>
                    <a:pt x="118" y="2366"/>
                  </a:cubicBezTo>
                  <a:cubicBezTo>
                    <a:pt x="258" y="1734"/>
                    <a:pt x="525" y="1172"/>
                    <a:pt x="1063" y="784"/>
                  </a:cubicBezTo>
                  <a:cubicBezTo>
                    <a:pt x="1359" y="571"/>
                    <a:pt x="1879" y="452"/>
                    <a:pt x="1940" y="38"/>
                  </a:cubicBezTo>
                  <a:cubicBezTo>
                    <a:pt x="1942" y="19"/>
                    <a:pt x="1927" y="0"/>
                    <a:pt x="1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36"/>
            <p:cNvSpPr/>
            <p:nvPr/>
          </p:nvSpPr>
          <p:spPr>
            <a:xfrm>
              <a:off x="2589200" y="2053125"/>
              <a:ext cx="36525" cy="67600"/>
            </a:xfrm>
            <a:custGeom>
              <a:avLst/>
              <a:gdLst/>
              <a:ahLst/>
              <a:cxnLst/>
              <a:rect l="l" t="t" r="r" b="b"/>
              <a:pathLst>
                <a:path w="1461" h="2704" extrusionOk="0">
                  <a:moveTo>
                    <a:pt x="1312" y="1"/>
                  </a:moveTo>
                  <a:cubicBezTo>
                    <a:pt x="1286" y="1"/>
                    <a:pt x="1258" y="19"/>
                    <a:pt x="1258" y="51"/>
                  </a:cubicBezTo>
                  <a:cubicBezTo>
                    <a:pt x="1267" y="777"/>
                    <a:pt x="820" y="1199"/>
                    <a:pt x="410" y="1731"/>
                  </a:cubicBezTo>
                  <a:cubicBezTo>
                    <a:pt x="192" y="2011"/>
                    <a:pt x="1" y="2305"/>
                    <a:pt x="8" y="2669"/>
                  </a:cubicBezTo>
                  <a:cubicBezTo>
                    <a:pt x="9" y="2692"/>
                    <a:pt x="25" y="2703"/>
                    <a:pt x="42" y="2703"/>
                  </a:cubicBezTo>
                  <a:cubicBezTo>
                    <a:pt x="56" y="2703"/>
                    <a:pt x="71" y="2695"/>
                    <a:pt x="78" y="2679"/>
                  </a:cubicBezTo>
                  <a:cubicBezTo>
                    <a:pt x="315" y="2084"/>
                    <a:pt x="708" y="1685"/>
                    <a:pt x="1064" y="1169"/>
                  </a:cubicBezTo>
                  <a:cubicBezTo>
                    <a:pt x="1299" y="827"/>
                    <a:pt x="1461" y="452"/>
                    <a:pt x="1360" y="38"/>
                  </a:cubicBezTo>
                  <a:cubicBezTo>
                    <a:pt x="1354" y="12"/>
                    <a:pt x="1333" y="1"/>
                    <a:pt x="1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36"/>
            <p:cNvSpPr/>
            <p:nvPr/>
          </p:nvSpPr>
          <p:spPr>
            <a:xfrm>
              <a:off x="2559450" y="2056500"/>
              <a:ext cx="63025" cy="64175"/>
            </a:xfrm>
            <a:custGeom>
              <a:avLst/>
              <a:gdLst/>
              <a:ahLst/>
              <a:cxnLst/>
              <a:rect l="l" t="t" r="r" b="b"/>
              <a:pathLst>
                <a:path w="2521" h="2567" extrusionOk="0">
                  <a:moveTo>
                    <a:pt x="2462" y="1"/>
                  </a:moveTo>
                  <a:cubicBezTo>
                    <a:pt x="2458" y="1"/>
                    <a:pt x="2454" y="1"/>
                    <a:pt x="2449" y="2"/>
                  </a:cubicBezTo>
                  <a:cubicBezTo>
                    <a:pt x="1430" y="297"/>
                    <a:pt x="169" y="1429"/>
                    <a:pt x="5" y="2519"/>
                  </a:cubicBezTo>
                  <a:cubicBezTo>
                    <a:pt x="0" y="2546"/>
                    <a:pt x="21" y="2566"/>
                    <a:pt x="43" y="2566"/>
                  </a:cubicBezTo>
                  <a:cubicBezTo>
                    <a:pt x="54" y="2566"/>
                    <a:pt x="66" y="2561"/>
                    <a:pt x="75" y="2548"/>
                  </a:cubicBezTo>
                  <a:cubicBezTo>
                    <a:pt x="417" y="2059"/>
                    <a:pt x="633" y="1538"/>
                    <a:pt x="1056" y="1098"/>
                  </a:cubicBezTo>
                  <a:cubicBezTo>
                    <a:pt x="1475" y="660"/>
                    <a:pt x="1968" y="384"/>
                    <a:pt x="2483" y="81"/>
                  </a:cubicBezTo>
                  <a:cubicBezTo>
                    <a:pt x="2520" y="60"/>
                    <a:pt x="2501" y="1"/>
                    <a:pt x="2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36"/>
            <p:cNvSpPr/>
            <p:nvPr/>
          </p:nvSpPr>
          <p:spPr>
            <a:xfrm>
              <a:off x="2543125" y="2017100"/>
              <a:ext cx="67525" cy="94475"/>
            </a:xfrm>
            <a:custGeom>
              <a:avLst/>
              <a:gdLst/>
              <a:ahLst/>
              <a:cxnLst/>
              <a:rect l="l" t="t" r="r" b="b"/>
              <a:pathLst>
                <a:path w="2701" h="3779" extrusionOk="0">
                  <a:moveTo>
                    <a:pt x="2439" y="1"/>
                  </a:moveTo>
                  <a:cubicBezTo>
                    <a:pt x="2400" y="1"/>
                    <a:pt x="2360" y="28"/>
                    <a:pt x="2360" y="77"/>
                  </a:cubicBezTo>
                  <a:cubicBezTo>
                    <a:pt x="2347" y="678"/>
                    <a:pt x="1508" y="773"/>
                    <a:pt x="1115" y="1080"/>
                  </a:cubicBezTo>
                  <a:cubicBezTo>
                    <a:pt x="916" y="1237"/>
                    <a:pt x="752" y="1431"/>
                    <a:pt x="612" y="1643"/>
                  </a:cubicBezTo>
                  <a:cubicBezTo>
                    <a:pt x="207" y="2263"/>
                    <a:pt x="75" y="3004"/>
                    <a:pt x="5" y="3728"/>
                  </a:cubicBezTo>
                  <a:cubicBezTo>
                    <a:pt x="1" y="3761"/>
                    <a:pt x="29" y="3779"/>
                    <a:pt x="56" y="3779"/>
                  </a:cubicBezTo>
                  <a:cubicBezTo>
                    <a:pt x="78" y="3779"/>
                    <a:pt x="100" y="3767"/>
                    <a:pt x="106" y="3742"/>
                  </a:cubicBezTo>
                  <a:cubicBezTo>
                    <a:pt x="331" y="2745"/>
                    <a:pt x="488" y="1624"/>
                    <a:pt x="1451" y="1052"/>
                  </a:cubicBezTo>
                  <a:cubicBezTo>
                    <a:pt x="1811" y="837"/>
                    <a:pt x="2253" y="756"/>
                    <a:pt x="2434" y="421"/>
                  </a:cubicBezTo>
                  <a:lnTo>
                    <a:pt x="2434" y="421"/>
                  </a:lnTo>
                  <a:cubicBezTo>
                    <a:pt x="2521" y="978"/>
                    <a:pt x="2405" y="1455"/>
                    <a:pt x="2203" y="2013"/>
                  </a:cubicBezTo>
                  <a:cubicBezTo>
                    <a:pt x="2193" y="2040"/>
                    <a:pt x="2215" y="2058"/>
                    <a:pt x="2238" y="2058"/>
                  </a:cubicBezTo>
                  <a:cubicBezTo>
                    <a:pt x="2250" y="2058"/>
                    <a:pt x="2262" y="2053"/>
                    <a:pt x="2270" y="2041"/>
                  </a:cubicBezTo>
                  <a:cubicBezTo>
                    <a:pt x="2679" y="1456"/>
                    <a:pt x="2700" y="725"/>
                    <a:pt x="2513" y="56"/>
                  </a:cubicBezTo>
                  <a:cubicBezTo>
                    <a:pt x="2502" y="18"/>
                    <a:pt x="2471" y="1"/>
                    <a:pt x="2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36"/>
            <p:cNvSpPr/>
            <p:nvPr/>
          </p:nvSpPr>
          <p:spPr>
            <a:xfrm>
              <a:off x="2533350" y="2009075"/>
              <a:ext cx="32050" cy="63800"/>
            </a:xfrm>
            <a:custGeom>
              <a:avLst/>
              <a:gdLst/>
              <a:ahLst/>
              <a:cxnLst/>
              <a:rect l="l" t="t" r="r" b="b"/>
              <a:pathLst>
                <a:path w="1282" h="2552" extrusionOk="0">
                  <a:moveTo>
                    <a:pt x="842" y="0"/>
                  </a:moveTo>
                  <a:cubicBezTo>
                    <a:pt x="525" y="0"/>
                    <a:pt x="202" y="95"/>
                    <a:pt x="16" y="366"/>
                  </a:cubicBezTo>
                  <a:cubicBezTo>
                    <a:pt x="1" y="389"/>
                    <a:pt x="22" y="410"/>
                    <a:pt x="44" y="410"/>
                  </a:cubicBezTo>
                  <a:cubicBezTo>
                    <a:pt x="49" y="410"/>
                    <a:pt x="54" y="409"/>
                    <a:pt x="58" y="407"/>
                  </a:cubicBezTo>
                  <a:cubicBezTo>
                    <a:pt x="364" y="257"/>
                    <a:pt x="609" y="116"/>
                    <a:pt x="937" y="116"/>
                  </a:cubicBezTo>
                  <a:cubicBezTo>
                    <a:pt x="941" y="116"/>
                    <a:pt x="945" y="116"/>
                    <a:pt x="949" y="116"/>
                  </a:cubicBezTo>
                  <a:lnTo>
                    <a:pt x="949" y="116"/>
                  </a:lnTo>
                  <a:cubicBezTo>
                    <a:pt x="270" y="717"/>
                    <a:pt x="985" y="1768"/>
                    <a:pt x="814" y="2533"/>
                  </a:cubicBezTo>
                  <a:cubicBezTo>
                    <a:pt x="812" y="2544"/>
                    <a:pt x="820" y="2551"/>
                    <a:pt x="829" y="2551"/>
                  </a:cubicBezTo>
                  <a:cubicBezTo>
                    <a:pt x="834" y="2551"/>
                    <a:pt x="839" y="2549"/>
                    <a:pt x="842" y="2544"/>
                  </a:cubicBezTo>
                  <a:cubicBezTo>
                    <a:pt x="1281" y="1813"/>
                    <a:pt x="299" y="648"/>
                    <a:pt x="1120" y="119"/>
                  </a:cubicBezTo>
                  <a:cubicBezTo>
                    <a:pt x="1155" y="97"/>
                    <a:pt x="1156" y="30"/>
                    <a:pt x="1107" y="21"/>
                  </a:cubicBezTo>
                  <a:cubicBezTo>
                    <a:pt x="1021" y="8"/>
                    <a:pt x="932" y="0"/>
                    <a:pt x="8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36"/>
            <p:cNvSpPr/>
            <p:nvPr/>
          </p:nvSpPr>
          <p:spPr>
            <a:xfrm>
              <a:off x="2622450" y="1656300"/>
              <a:ext cx="32475" cy="78875"/>
            </a:xfrm>
            <a:custGeom>
              <a:avLst/>
              <a:gdLst/>
              <a:ahLst/>
              <a:cxnLst/>
              <a:rect l="l" t="t" r="r" b="b"/>
              <a:pathLst>
                <a:path w="1299" h="3155" extrusionOk="0">
                  <a:moveTo>
                    <a:pt x="1272" y="1"/>
                  </a:moveTo>
                  <a:cubicBezTo>
                    <a:pt x="1269" y="1"/>
                    <a:pt x="1266" y="2"/>
                    <a:pt x="1263" y="4"/>
                  </a:cubicBezTo>
                  <a:cubicBezTo>
                    <a:pt x="414" y="622"/>
                    <a:pt x="1" y="2190"/>
                    <a:pt x="483" y="3135"/>
                  </a:cubicBezTo>
                  <a:cubicBezTo>
                    <a:pt x="490" y="3149"/>
                    <a:pt x="503" y="3155"/>
                    <a:pt x="517" y="3155"/>
                  </a:cubicBezTo>
                  <a:cubicBezTo>
                    <a:pt x="539" y="3155"/>
                    <a:pt x="561" y="3139"/>
                    <a:pt x="559" y="3115"/>
                  </a:cubicBezTo>
                  <a:cubicBezTo>
                    <a:pt x="506" y="2550"/>
                    <a:pt x="402" y="2053"/>
                    <a:pt x="536" y="1483"/>
                  </a:cubicBezTo>
                  <a:cubicBezTo>
                    <a:pt x="670" y="918"/>
                    <a:pt x="980" y="504"/>
                    <a:pt x="1290" y="32"/>
                  </a:cubicBezTo>
                  <a:cubicBezTo>
                    <a:pt x="1299" y="19"/>
                    <a:pt x="1286" y="1"/>
                    <a:pt x="1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36"/>
            <p:cNvSpPr/>
            <p:nvPr/>
          </p:nvSpPr>
          <p:spPr>
            <a:xfrm>
              <a:off x="2635725" y="1652600"/>
              <a:ext cx="43375" cy="82625"/>
            </a:xfrm>
            <a:custGeom>
              <a:avLst/>
              <a:gdLst/>
              <a:ahLst/>
              <a:cxnLst/>
              <a:rect l="l" t="t" r="r" b="b"/>
              <a:pathLst>
                <a:path w="1735" h="3305" extrusionOk="0">
                  <a:moveTo>
                    <a:pt x="824" y="0"/>
                  </a:moveTo>
                  <a:cubicBezTo>
                    <a:pt x="770" y="0"/>
                    <a:pt x="715" y="62"/>
                    <a:pt x="753" y="114"/>
                  </a:cubicBezTo>
                  <a:cubicBezTo>
                    <a:pt x="1152" y="652"/>
                    <a:pt x="1363" y="1275"/>
                    <a:pt x="1171" y="1942"/>
                  </a:cubicBezTo>
                  <a:cubicBezTo>
                    <a:pt x="987" y="2579"/>
                    <a:pt x="541" y="2894"/>
                    <a:pt x="27" y="3249"/>
                  </a:cubicBezTo>
                  <a:cubicBezTo>
                    <a:pt x="1" y="3267"/>
                    <a:pt x="13" y="3305"/>
                    <a:pt x="43" y="3305"/>
                  </a:cubicBezTo>
                  <a:cubicBezTo>
                    <a:pt x="45" y="3305"/>
                    <a:pt x="48" y="3304"/>
                    <a:pt x="50" y="3304"/>
                  </a:cubicBezTo>
                  <a:cubicBezTo>
                    <a:pt x="1499" y="2982"/>
                    <a:pt x="1734" y="1008"/>
                    <a:pt x="872" y="22"/>
                  </a:cubicBezTo>
                  <a:cubicBezTo>
                    <a:pt x="859" y="7"/>
                    <a:pt x="841" y="0"/>
                    <a:pt x="8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36"/>
            <p:cNvSpPr/>
            <p:nvPr/>
          </p:nvSpPr>
          <p:spPr>
            <a:xfrm>
              <a:off x="1695475" y="2261450"/>
              <a:ext cx="36875" cy="10325"/>
            </a:xfrm>
            <a:custGeom>
              <a:avLst/>
              <a:gdLst/>
              <a:ahLst/>
              <a:cxnLst/>
              <a:rect l="l" t="t" r="r" b="b"/>
              <a:pathLst>
                <a:path w="1475" h="413" extrusionOk="0">
                  <a:moveTo>
                    <a:pt x="901" y="0"/>
                  </a:moveTo>
                  <a:cubicBezTo>
                    <a:pt x="605" y="0"/>
                    <a:pt x="293" y="104"/>
                    <a:pt x="79" y="251"/>
                  </a:cubicBezTo>
                  <a:cubicBezTo>
                    <a:pt x="1" y="304"/>
                    <a:pt x="46" y="413"/>
                    <a:pt x="122" y="413"/>
                  </a:cubicBezTo>
                  <a:cubicBezTo>
                    <a:pt x="136" y="413"/>
                    <a:pt x="151" y="409"/>
                    <a:pt x="166" y="401"/>
                  </a:cubicBezTo>
                  <a:cubicBezTo>
                    <a:pt x="387" y="280"/>
                    <a:pt x="600" y="190"/>
                    <a:pt x="853" y="174"/>
                  </a:cubicBezTo>
                  <a:cubicBezTo>
                    <a:pt x="882" y="172"/>
                    <a:pt x="911" y="171"/>
                    <a:pt x="939" y="171"/>
                  </a:cubicBezTo>
                  <a:cubicBezTo>
                    <a:pt x="1112" y="171"/>
                    <a:pt x="1282" y="202"/>
                    <a:pt x="1454" y="202"/>
                  </a:cubicBezTo>
                  <a:cubicBezTo>
                    <a:pt x="1466" y="202"/>
                    <a:pt x="1475" y="185"/>
                    <a:pt x="1465" y="177"/>
                  </a:cubicBezTo>
                  <a:cubicBezTo>
                    <a:pt x="1311" y="52"/>
                    <a:pt x="1110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36"/>
            <p:cNvSpPr/>
            <p:nvPr/>
          </p:nvSpPr>
          <p:spPr>
            <a:xfrm>
              <a:off x="1684750" y="2230375"/>
              <a:ext cx="67275" cy="16500"/>
            </a:xfrm>
            <a:custGeom>
              <a:avLst/>
              <a:gdLst/>
              <a:ahLst/>
              <a:cxnLst/>
              <a:rect l="l" t="t" r="r" b="b"/>
              <a:pathLst>
                <a:path w="2691" h="660" extrusionOk="0">
                  <a:moveTo>
                    <a:pt x="2267" y="1"/>
                  </a:moveTo>
                  <a:cubicBezTo>
                    <a:pt x="1532" y="1"/>
                    <a:pt x="678" y="212"/>
                    <a:pt x="74" y="520"/>
                  </a:cubicBezTo>
                  <a:cubicBezTo>
                    <a:pt x="1" y="557"/>
                    <a:pt x="44" y="660"/>
                    <a:pt x="115" y="660"/>
                  </a:cubicBezTo>
                  <a:cubicBezTo>
                    <a:pt x="121" y="660"/>
                    <a:pt x="127" y="659"/>
                    <a:pt x="132" y="658"/>
                  </a:cubicBezTo>
                  <a:cubicBezTo>
                    <a:pt x="555" y="566"/>
                    <a:pt x="961" y="407"/>
                    <a:pt x="1385" y="314"/>
                  </a:cubicBezTo>
                  <a:cubicBezTo>
                    <a:pt x="1805" y="222"/>
                    <a:pt x="2241" y="193"/>
                    <a:pt x="2656" y="81"/>
                  </a:cubicBezTo>
                  <a:cubicBezTo>
                    <a:pt x="2691" y="72"/>
                    <a:pt x="2680" y="26"/>
                    <a:pt x="2649" y="22"/>
                  </a:cubicBezTo>
                  <a:cubicBezTo>
                    <a:pt x="2527" y="8"/>
                    <a:pt x="2399" y="1"/>
                    <a:pt x="2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36"/>
            <p:cNvSpPr/>
            <p:nvPr/>
          </p:nvSpPr>
          <p:spPr>
            <a:xfrm>
              <a:off x="1686200" y="2215200"/>
              <a:ext cx="17975" cy="30000"/>
            </a:xfrm>
            <a:custGeom>
              <a:avLst/>
              <a:gdLst/>
              <a:ahLst/>
              <a:cxnLst/>
              <a:rect l="l" t="t" r="r" b="b"/>
              <a:pathLst>
                <a:path w="719" h="1200" extrusionOk="0">
                  <a:moveTo>
                    <a:pt x="657" y="0"/>
                  </a:moveTo>
                  <a:cubicBezTo>
                    <a:pt x="642" y="0"/>
                    <a:pt x="628" y="7"/>
                    <a:pt x="617" y="23"/>
                  </a:cubicBezTo>
                  <a:cubicBezTo>
                    <a:pt x="396" y="367"/>
                    <a:pt x="216" y="744"/>
                    <a:pt x="26" y="1106"/>
                  </a:cubicBezTo>
                  <a:cubicBezTo>
                    <a:pt x="0" y="1154"/>
                    <a:pt x="43" y="1199"/>
                    <a:pt x="84" y="1199"/>
                  </a:cubicBezTo>
                  <a:cubicBezTo>
                    <a:pt x="102" y="1199"/>
                    <a:pt x="120" y="1190"/>
                    <a:pt x="132" y="1168"/>
                  </a:cubicBezTo>
                  <a:lnTo>
                    <a:pt x="133" y="1168"/>
                  </a:lnTo>
                  <a:cubicBezTo>
                    <a:pt x="327" y="808"/>
                    <a:pt x="539" y="448"/>
                    <a:pt x="702" y="73"/>
                  </a:cubicBezTo>
                  <a:cubicBezTo>
                    <a:pt x="718" y="34"/>
                    <a:pt x="688" y="0"/>
                    <a:pt x="6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36"/>
            <p:cNvSpPr/>
            <p:nvPr/>
          </p:nvSpPr>
          <p:spPr>
            <a:xfrm>
              <a:off x="1648300" y="2215075"/>
              <a:ext cx="53900" cy="51625"/>
            </a:xfrm>
            <a:custGeom>
              <a:avLst/>
              <a:gdLst/>
              <a:ahLst/>
              <a:cxnLst/>
              <a:rect l="l" t="t" r="r" b="b"/>
              <a:pathLst>
                <a:path w="2156" h="2065" extrusionOk="0">
                  <a:moveTo>
                    <a:pt x="2110" y="7"/>
                  </a:moveTo>
                  <a:cubicBezTo>
                    <a:pt x="2105" y="7"/>
                    <a:pt x="2100" y="8"/>
                    <a:pt x="2094" y="11"/>
                  </a:cubicBezTo>
                  <a:cubicBezTo>
                    <a:pt x="1568" y="260"/>
                    <a:pt x="1018" y="0"/>
                    <a:pt x="549" y="436"/>
                  </a:cubicBezTo>
                  <a:cubicBezTo>
                    <a:pt x="129" y="827"/>
                    <a:pt x="1" y="1438"/>
                    <a:pt x="71" y="1991"/>
                  </a:cubicBezTo>
                  <a:cubicBezTo>
                    <a:pt x="77" y="2040"/>
                    <a:pt x="113" y="2065"/>
                    <a:pt x="149" y="2065"/>
                  </a:cubicBezTo>
                  <a:cubicBezTo>
                    <a:pt x="185" y="2065"/>
                    <a:pt x="220" y="2040"/>
                    <a:pt x="225" y="1991"/>
                  </a:cubicBezTo>
                  <a:cubicBezTo>
                    <a:pt x="284" y="1362"/>
                    <a:pt x="370" y="596"/>
                    <a:pt x="1070" y="355"/>
                  </a:cubicBezTo>
                  <a:cubicBezTo>
                    <a:pt x="1429" y="231"/>
                    <a:pt x="1861" y="385"/>
                    <a:pt x="2134" y="64"/>
                  </a:cubicBezTo>
                  <a:cubicBezTo>
                    <a:pt x="2155" y="40"/>
                    <a:pt x="2137" y="7"/>
                    <a:pt x="211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36"/>
            <p:cNvSpPr/>
            <p:nvPr/>
          </p:nvSpPr>
          <p:spPr>
            <a:xfrm>
              <a:off x="2075800" y="1932625"/>
              <a:ext cx="16450" cy="19375"/>
            </a:xfrm>
            <a:custGeom>
              <a:avLst/>
              <a:gdLst/>
              <a:ahLst/>
              <a:cxnLst/>
              <a:rect l="l" t="t" r="r" b="b"/>
              <a:pathLst>
                <a:path w="658" h="775" extrusionOk="0">
                  <a:moveTo>
                    <a:pt x="85" y="0"/>
                  </a:moveTo>
                  <a:cubicBezTo>
                    <a:pt x="78" y="0"/>
                    <a:pt x="72" y="3"/>
                    <a:pt x="69" y="9"/>
                  </a:cubicBezTo>
                  <a:cubicBezTo>
                    <a:pt x="1" y="147"/>
                    <a:pt x="77" y="329"/>
                    <a:pt x="151" y="452"/>
                  </a:cubicBezTo>
                  <a:cubicBezTo>
                    <a:pt x="237" y="597"/>
                    <a:pt x="375" y="730"/>
                    <a:pt x="541" y="772"/>
                  </a:cubicBezTo>
                  <a:cubicBezTo>
                    <a:pt x="548" y="773"/>
                    <a:pt x="554" y="774"/>
                    <a:pt x="559" y="774"/>
                  </a:cubicBezTo>
                  <a:cubicBezTo>
                    <a:pt x="623" y="774"/>
                    <a:pt x="658" y="683"/>
                    <a:pt x="594" y="646"/>
                  </a:cubicBezTo>
                  <a:cubicBezTo>
                    <a:pt x="462" y="571"/>
                    <a:pt x="341" y="499"/>
                    <a:pt x="253" y="369"/>
                  </a:cubicBezTo>
                  <a:cubicBezTo>
                    <a:pt x="176" y="257"/>
                    <a:pt x="166" y="124"/>
                    <a:pt x="101" y="9"/>
                  </a:cubicBezTo>
                  <a:cubicBezTo>
                    <a:pt x="98" y="3"/>
                    <a:pt x="91" y="0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36"/>
            <p:cNvSpPr/>
            <p:nvPr/>
          </p:nvSpPr>
          <p:spPr>
            <a:xfrm>
              <a:off x="2066550" y="1930150"/>
              <a:ext cx="25975" cy="21125"/>
            </a:xfrm>
            <a:custGeom>
              <a:avLst/>
              <a:gdLst/>
              <a:ahLst/>
              <a:cxnLst/>
              <a:rect l="l" t="t" r="r" b="b"/>
              <a:pathLst>
                <a:path w="1039" h="845" extrusionOk="0">
                  <a:moveTo>
                    <a:pt x="27" y="1"/>
                  </a:moveTo>
                  <a:cubicBezTo>
                    <a:pt x="14" y="1"/>
                    <a:pt x="1" y="12"/>
                    <a:pt x="5" y="27"/>
                  </a:cubicBezTo>
                  <a:cubicBezTo>
                    <a:pt x="138" y="465"/>
                    <a:pt x="512" y="776"/>
                    <a:pt x="966" y="844"/>
                  </a:cubicBezTo>
                  <a:cubicBezTo>
                    <a:pt x="969" y="844"/>
                    <a:pt x="972" y="844"/>
                    <a:pt x="975" y="844"/>
                  </a:cubicBezTo>
                  <a:cubicBezTo>
                    <a:pt x="1021" y="844"/>
                    <a:pt x="1038" y="780"/>
                    <a:pt x="988" y="764"/>
                  </a:cubicBezTo>
                  <a:lnTo>
                    <a:pt x="989" y="764"/>
                  </a:lnTo>
                  <a:cubicBezTo>
                    <a:pt x="592" y="635"/>
                    <a:pt x="266" y="365"/>
                    <a:pt x="45" y="11"/>
                  </a:cubicBezTo>
                  <a:cubicBezTo>
                    <a:pt x="41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36"/>
            <p:cNvSpPr/>
            <p:nvPr/>
          </p:nvSpPr>
          <p:spPr>
            <a:xfrm>
              <a:off x="2575075" y="2059800"/>
              <a:ext cx="46175" cy="54900"/>
            </a:xfrm>
            <a:custGeom>
              <a:avLst/>
              <a:gdLst/>
              <a:ahLst/>
              <a:cxnLst/>
              <a:rect l="l" t="t" r="r" b="b"/>
              <a:pathLst>
                <a:path w="1847" h="2196" extrusionOk="0">
                  <a:moveTo>
                    <a:pt x="1846" y="0"/>
                  </a:moveTo>
                  <a:lnTo>
                    <a:pt x="1846" y="0"/>
                  </a:lnTo>
                  <a:cubicBezTo>
                    <a:pt x="1706" y="87"/>
                    <a:pt x="1697" y="92"/>
                    <a:pt x="1507" y="304"/>
                  </a:cubicBezTo>
                  <a:cubicBezTo>
                    <a:pt x="1336" y="493"/>
                    <a:pt x="1157" y="650"/>
                    <a:pt x="989" y="850"/>
                  </a:cubicBezTo>
                  <a:cubicBezTo>
                    <a:pt x="876" y="983"/>
                    <a:pt x="764" y="1116"/>
                    <a:pt x="656" y="1245"/>
                  </a:cubicBezTo>
                  <a:cubicBezTo>
                    <a:pt x="656" y="1245"/>
                    <a:pt x="411" y="1530"/>
                    <a:pt x="411" y="1530"/>
                  </a:cubicBezTo>
                  <a:cubicBezTo>
                    <a:pt x="311" y="1648"/>
                    <a:pt x="48" y="2077"/>
                    <a:pt x="0" y="2195"/>
                  </a:cubicBezTo>
                  <a:cubicBezTo>
                    <a:pt x="150" y="2062"/>
                    <a:pt x="298" y="1924"/>
                    <a:pt x="450" y="1765"/>
                  </a:cubicBezTo>
                  <a:lnTo>
                    <a:pt x="502" y="1703"/>
                  </a:lnTo>
                  <a:cubicBezTo>
                    <a:pt x="502" y="1703"/>
                    <a:pt x="782" y="1376"/>
                    <a:pt x="783" y="1376"/>
                  </a:cubicBezTo>
                  <a:cubicBezTo>
                    <a:pt x="1153" y="943"/>
                    <a:pt x="1540" y="433"/>
                    <a:pt x="18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36"/>
            <p:cNvSpPr/>
            <p:nvPr/>
          </p:nvSpPr>
          <p:spPr>
            <a:xfrm>
              <a:off x="2566675" y="2113975"/>
              <a:ext cx="40025" cy="47400"/>
            </a:xfrm>
            <a:custGeom>
              <a:avLst/>
              <a:gdLst/>
              <a:ahLst/>
              <a:cxnLst/>
              <a:rect l="l" t="t" r="r" b="b"/>
              <a:pathLst>
                <a:path w="1601" h="1896" extrusionOk="0">
                  <a:moveTo>
                    <a:pt x="1600" y="0"/>
                  </a:moveTo>
                  <a:lnTo>
                    <a:pt x="1600" y="0"/>
                  </a:lnTo>
                  <a:cubicBezTo>
                    <a:pt x="1474" y="70"/>
                    <a:pt x="1466" y="76"/>
                    <a:pt x="1300" y="256"/>
                  </a:cubicBezTo>
                  <a:cubicBezTo>
                    <a:pt x="1151" y="420"/>
                    <a:pt x="993" y="552"/>
                    <a:pt x="847" y="725"/>
                  </a:cubicBezTo>
                  <a:cubicBezTo>
                    <a:pt x="748" y="840"/>
                    <a:pt x="651" y="955"/>
                    <a:pt x="557" y="1065"/>
                  </a:cubicBezTo>
                  <a:cubicBezTo>
                    <a:pt x="557" y="1065"/>
                    <a:pt x="345" y="1312"/>
                    <a:pt x="345" y="1312"/>
                  </a:cubicBezTo>
                  <a:cubicBezTo>
                    <a:pt x="258" y="1412"/>
                    <a:pt x="38" y="1791"/>
                    <a:pt x="0" y="1896"/>
                  </a:cubicBezTo>
                  <a:cubicBezTo>
                    <a:pt x="132" y="1784"/>
                    <a:pt x="264" y="1666"/>
                    <a:pt x="398" y="1530"/>
                  </a:cubicBezTo>
                  <a:lnTo>
                    <a:pt x="442" y="1477"/>
                  </a:lnTo>
                  <a:cubicBezTo>
                    <a:pt x="442" y="1477"/>
                    <a:pt x="686" y="1195"/>
                    <a:pt x="686" y="1195"/>
                  </a:cubicBezTo>
                  <a:cubicBezTo>
                    <a:pt x="1007" y="822"/>
                    <a:pt x="1340" y="379"/>
                    <a:pt x="16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36"/>
            <p:cNvSpPr/>
            <p:nvPr/>
          </p:nvSpPr>
          <p:spPr>
            <a:xfrm>
              <a:off x="2564525" y="2172150"/>
              <a:ext cx="21825" cy="37000"/>
            </a:xfrm>
            <a:custGeom>
              <a:avLst/>
              <a:gdLst/>
              <a:ahLst/>
              <a:cxnLst/>
              <a:rect l="l" t="t" r="r" b="b"/>
              <a:pathLst>
                <a:path w="873" h="1480" extrusionOk="0">
                  <a:moveTo>
                    <a:pt x="872" y="0"/>
                  </a:moveTo>
                  <a:lnTo>
                    <a:pt x="872" y="0"/>
                  </a:lnTo>
                  <a:cubicBezTo>
                    <a:pt x="768" y="28"/>
                    <a:pt x="759" y="28"/>
                    <a:pt x="632" y="152"/>
                  </a:cubicBezTo>
                  <a:cubicBezTo>
                    <a:pt x="521" y="262"/>
                    <a:pt x="403" y="357"/>
                    <a:pt x="312" y="495"/>
                  </a:cubicBezTo>
                  <a:cubicBezTo>
                    <a:pt x="254" y="588"/>
                    <a:pt x="198" y="682"/>
                    <a:pt x="151" y="777"/>
                  </a:cubicBezTo>
                  <a:cubicBezTo>
                    <a:pt x="151" y="777"/>
                    <a:pt x="123" y="829"/>
                    <a:pt x="99" y="882"/>
                  </a:cubicBezTo>
                  <a:cubicBezTo>
                    <a:pt x="73" y="935"/>
                    <a:pt x="51" y="991"/>
                    <a:pt x="51" y="991"/>
                  </a:cubicBezTo>
                  <a:cubicBezTo>
                    <a:pt x="32" y="1035"/>
                    <a:pt x="14" y="1139"/>
                    <a:pt x="7" y="1239"/>
                  </a:cubicBezTo>
                  <a:cubicBezTo>
                    <a:pt x="1" y="1341"/>
                    <a:pt x="7" y="1440"/>
                    <a:pt x="19" y="1479"/>
                  </a:cubicBezTo>
                  <a:cubicBezTo>
                    <a:pt x="80" y="1357"/>
                    <a:pt x="136" y="1244"/>
                    <a:pt x="187" y="1143"/>
                  </a:cubicBezTo>
                  <a:lnTo>
                    <a:pt x="186" y="1143"/>
                  </a:lnTo>
                  <a:lnTo>
                    <a:pt x="203" y="1099"/>
                  </a:lnTo>
                  <a:cubicBezTo>
                    <a:pt x="203" y="1099"/>
                    <a:pt x="227" y="1040"/>
                    <a:pt x="253" y="982"/>
                  </a:cubicBezTo>
                  <a:cubicBezTo>
                    <a:pt x="280" y="925"/>
                    <a:pt x="309" y="868"/>
                    <a:pt x="309" y="868"/>
                  </a:cubicBezTo>
                  <a:cubicBezTo>
                    <a:pt x="459" y="569"/>
                    <a:pt x="663" y="248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36"/>
            <p:cNvSpPr/>
            <p:nvPr/>
          </p:nvSpPr>
          <p:spPr>
            <a:xfrm>
              <a:off x="2416000" y="2147575"/>
              <a:ext cx="96650" cy="57650"/>
            </a:xfrm>
            <a:custGeom>
              <a:avLst/>
              <a:gdLst/>
              <a:ahLst/>
              <a:cxnLst/>
              <a:rect l="l" t="t" r="r" b="b"/>
              <a:pathLst>
                <a:path w="3866" h="2306" extrusionOk="0">
                  <a:moveTo>
                    <a:pt x="1" y="0"/>
                  </a:moveTo>
                  <a:cubicBezTo>
                    <a:pt x="28" y="125"/>
                    <a:pt x="63" y="193"/>
                    <a:pt x="122" y="269"/>
                  </a:cubicBezTo>
                  <a:cubicBezTo>
                    <a:pt x="183" y="344"/>
                    <a:pt x="276" y="435"/>
                    <a:pt x="486" y="547"/>
                  </a:cubicBezTo>
                  <a:cubicBezTo>
                    <a:pt x="676" y="647"/>
                    <a:pt x="866" y="720"/>
                    <a:pt x="1054" y="794"/>
                  </a:cubicBezTo>
                  <a:cubicBezTo>
                    <a:pt x="1242" y="869"/>
                    <a:pt x="1431" y="941"/>
                    <a:pt x="1635" y="1009"/>
                  </a:cubicBezTo>
                  <a:cubicBezTo>
                    <a:pt x="1906" y="1101"/>
                    <a:pt x="2175" y="1192"/>
                    <a:pt x="2436" y="1279"/>
                  </a:cubicBezTo>
                  <a:cubicBezTo>
                    <a:pt x="2436" y="1279"/>
                    <a:pt x="2581" y="1329"/>
                    <a:pt x="2727" y="1379"/>
                  </a:cubicBezTo>
                  <a:cubicBezTo>
                    <a:pt x="2871" y="1429"/>
                    <a:pt x="3008" y="1488"/>
                    <a:pt x="3008" y="1488"/>
                  </a:cubicBezTo>
                  <a:cubicBezTo>
                    <a:pt x="3118" y="1538"/>
                    <a:pt x="3361" y="1628"/>
                    <a:pt x="3548" y="1797"/>
                  </a:cubicBezTo>
                  <a:cubicBezTo>
                    <a:pt x="3642" y="1880"/>
                    <a:pt x="3721" y="1979"/>
                    <a:pt x="3771" y="2073"/>
                  </a:cubicBezTo>
                  <a:cubicBezTo>
                    <a:pt x="3824" y="2167"/>
                    <a:pt x="3848" y="2255"/>
                    <a:pt x="3862" y="2306"/>
                  </a:cubicBezTo>
                  <a:cubicBezTo>
                    <a:pt x="3865" y="1964"/>
                    <a:pt x="3634" y="1635"/>
                    <a:pt x="3313" y="1439"/>
                  </a:cubicBezTo>
                  <a:cubicBezTo>
                    <a:pt x="3313" y="1439"/>
                    <a:pt x="3283" y="1422"/>
                    <a:pt x="3252" y="1406"/>
                  </a:cubicBezTo>
                  <a:cubicBezTo>
                    <a:pt x="3222" y="1390"/>
                    <a:pt x="3191" y="1373"/>
                    <a:pt x="3191" y="1373"/>
                  </a:cubicBezTo>
                  <a:cubicBezTo>
                    <a:pt x="3191" y="1373"/>
                    <a:pt x="3026" y="1292"/>
                    <a:pt x="2858" y="1233"/>
                  </a:cubicBezTo>
                  <a:cubicBezTo>
                    <a:pt x="2690" y="1175"/>
                    <a:pt x="2523" y="1117"/>
                    <a:pt x="2523" y="1117"/>
                  </a:cubicBezTo>
                  <a:cubicBezTo>
                    <a:pt x="2081" y="966"/>
                    <a:pt x="1610" y="816"/>
                    <a:pt x="1145" y="673"/>
                  </a:cubicBezTo>
                  <a:cubicBezTo>
                    <a:pt x="911" y="601"/>
                    <a:pt x="682" y="537"/>
                    <a:pt x="477" y="436"/>
                  </a:cubicBezTo>
                  <a:cubicBezTo>
                    <a:pt x="273" y="337"/>
                    <a:pt x="93" y="19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36"/>
            <p:cNvSpPr/>
            <p:nvPr/>
          </p:nvSpPr>
          <p:spPr>
            <a:xfrm>
              <a:off x="2460575" y="2188975"/>
              <a:ext cx="35500" cy="22175"/>
            </a:xfrm>
            <a:custGeom>
              <a:avLst/>
              <a:gdLst/>
              <a:ahLst/>
              <a:cxnLst/>
              <a:rect l="l" t="t" r="r" b="b"/>
              <a:pathLst>
                <a:path w="1420" h="887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83"/>
                    <a:pt x="71" y="85"/>
                    <a:pt x="217" y="162"/>
                  </a:cubicBezTo>
                  <a:cubicBezTo>
                    <a:pt x="347" y="232"/>
                    <a:pt x="451" y="325"/>
                    <a:pt x="579" y="401"/>
                  </a:cubicBezTo>
                  <a:cubicBezTo>
                    <a:pt x="666" y="452"/>
                    <a:pt x="750" y="505"/>
                    <a:pt x="828" y="560"/>
                  </a:cubicBezTo>
                  <a:cubicBezTo>
                    <a:pt x="828" y="560"/>
                    <a:pt x="873" y="591"/>
                    <a:pt x="916" y="623"/>
                  </a:cubicBezTo>
                  <a:cubicBezTo>
                    <a:pt x="959" y="654"/>
                    <a:pt x="1002" y="686"/>
                    <a:pt x="1002" y="686"/>
                  </a:cubicBezTo>
                  <a:cubicBezTo>
                    <a:pt x="1073" y="737"/>
                    <a:pt x="1341" y="864"/>
                    <a:pt x="1420" y="886"/>
                  </a:cubicBezTo>
                  <a:cubicBezTo>
                    <a:pt x="1354" y="787"/>
                    <a:pt x="1278" y="691"/>
                    <a:pt x="1184" y="599"/>
                  </a:cubicBezTo>
                  <a:lnTo>
                    <a:pt x="1146" y="568"/>
                  </a:lnTo>
                  <a:lnTo>
                    <a:pt x="1044" y="491"/>
                  </a:lnTo>
                  <a:lnTo>
                    <a:pt x="941" y="415"/>
                  </a:lnTo>
                  <a:cubicBezTo>
                    <a:pt x="664" y="218"/>
                    <a:pt x="306" y="6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36"/>
            <p:cNvSpPr/>
            <p:nvPr/>
          </p:nvSpPr>
          <p:spPr>
            <a:xfrm>
              <a:off x="2434975" y="2218825"/>
              <a:ext cx="67075" cy="75825"/>
            </a:xfrm>
            <a:custGeom>
              <a:avLst/>
              <a:gdLst/>
              <a:ahLst/>
              <a:cxnLst/>
              <a:rect l="l" t="t" r="r" b="b"/>
              <a:pathLst>
                <a:path w="2683" h="303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15"/>
                    <a:pt x="20" y="189"/>
                    <a:pt x="60" y="270"/>
                  </a:cubicBezTo>
                  <a:cubicBezTo>
                    <a:pt x="106" y="348"/>
                    <a:pt x="180" y="454"/>
                    <a:pt x="385" y="553"/>
                  </a:cubicBezTo>
                  <a:cubicBezTo>
                    <a:pt x="567" y="640"/>
                    <a:pt x="752" y="681"/>
                    <a:pt x="921" y="746"/>
                  </a:cubicBezTo>
                  <a:cubicBezTo>
                    <a:pt x="1091" y="810"/>
                    <a:pt x="1251" y="895"/>
                    <a:pt x="1414" y="992"/>
                  </a:cubicBezTo>
                  <a:cubicBezTo>
                    <a:pt x="1631" y="1127"/>
                    <a:pt x="1822" y="1299"/>
                    <a:pt x="1979" y="1487"/>
                  </a:cubicBezTo>
                  <a:cubicBezTo>
                    <a:pt x="1979" y="1487"/>
                    <a:pt x="1999" y="1514"/>
                    <a:pt x="2031" y="1555"/>
                  </a:cubicBezTo>
                  <a:cubicBezTo>
                    <a:pt x="2064" y="1595"/>
                    <a:pt x="2104" y="1651"/>
                    <a:pt x="2141" y="1709"/>
                  </a:cubicBezTo>
                  <a:cubicBezTo>
                    <a:pt x="2180" y="1765"/>
                    <a:pt x="2213" y="1825"/>
                    <a:pt x="2238" y="1871"/>
                  </a:cubicBezTo>
                  <a:cubicBezTo>
                    <a:pt x="2263" y="1916"/>
                    <a:pt x="2279" y="1946"/>
                    <a:pt x="2279" y="1946"/>
                  </a:cubicBezTo>
                  <a:cubicBezTo>
                    <a:pt x="2328" y="2046"/>
                    <a:pt x="2445" y="2255"/>
                    <a:pt x="2519" y="2481"/>
                  </a:cubicBezTo>
                  <a:cubicBezTo>
                    <a:pt x="2600" y="2705"/>
                    <a:pt x="2626" y="2940"/>
                    <a:pt x="2647" y="3033"/>
                  </a:cubicBezTo>
                  <a:cubicBezTo>
                    <a:pt x="2683" y="2731"/>
                    <a:pt x="2652" y="2409"/>
                    <a:pt x="2539" y="2082"/>
                  </a:cubicBezTo>
                  <a:cubicBezTo>
                    <a:pt x="2542" y="2081"/>
                    <a:pt x="2489" y="1966"/>
                    <a:pt x="2489" y="1966"/>
                  </a:cubicBezTo>
                  <a:cubicBezTo>
                    <a:pt x="2489" y="1966"/>
                    <a:pt x="2471" y="1927"/>
                    <a:pt x="2445" y="1870"/>
                  </a:cubicBezTo>
                  <a:cubicBezTo>
                    <a:pt x="2414" y="1815"/>
                    <a:pt x="2376" y="1740"/>
                    <a:pt x="2331" y="1668"/>
                  </a:cubicBezTo>
                  <a:cubicBezTo>
                    <a:pt x="2243" y="1524"/>
                    <a:pt x="2135" y="1393"/>
                    <a:pt x="2135" y="1393"/>
                  </a:cubicBezTo>
                  <a:cubicBezTo>
                    <a:pt x="1855" y="1048"/>
                    <a:pt x="1456" y="753"/>
                    <a:pt x="1008" y="623"/>
                  </a:cubicBezTo>
                  <a:cubicBezTo>
                    <a:pt x="785" y="552"/>
                    <a:pt x="563" y="531"/>
                    <a:pt x="375" y="444"/>
                  </a:cubicBezTo>
                  <a:cubicBezTo>
                    <a:pt x="192" y="361"/>
                    <a:pt x="32" y="197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36"/>
            <p:cNvSpPr/>
            <p:nvPr/>
          </p:nvSpPr>
          <p:spPr>
            <a:xfrm>
              <a:off x="2446650" y="2276125"/>
              <a:ext cx="39275" cy="84925"/>
            </a:xfrm>
            <a:custGeom>
              <a:avLst/>
              <a:gdLst/>
              <a:ahLst/>
              <a:cxnLst/>
              <a:rect l="l" t="t" r="r" b="b"/>
              <a:pathLst>
                <a:path w="1571" h="3397" extrusionOk="0">
                  <a:moveTo>
                    <a:pt x="582" y="1"/>
                  </a:moveTo>
                  <a:cubicBezTo>
                    <a:pt x="350" y="1"/>
                    <a:pt x="126" y="102"/>
                    <a:pt x="0" y="272"/>
                  </a:cubicBezTo>
                  <a:cubicBezTo>
                    <a:pt x="112" y="184"/>
                    <a:pt x="183" y="163"/>
                    <a:pt x="274" y="130"/>
                  </a:cubicBezTo>
                  <a:cubicBezTo>
                    <a:pt x="321" y="116"/>
                    <a:pt x="374" y="100"/>
                    <a:pt x="446" y="93"/>
                  </a:cubicBezTo>
                  <a:cubicBezTo>
                    <a:pt x="473" y="90"/>
                    <a:pt x="503" y="87"/>
                    <a:pt x="537" y="87"/>
                  </a:cubicBezTo>
                  <a:cubicBezTo>
                    <a:pt x="591" y="87"/>
                    <a:pt x="652" y="93"/>
                    <a:pt x="722" y="111"/>
                  </a:cubicBezTo>
                  <a:cubicBezTo>
                    <a:pt x="927" y="167"/>
                    <a:pt x="1089" y="312"/>
                    <a:pt x="1197" y="482"/>
                  </a:cubicBezTo>
                  <a:cubicBezTo>
                    <a:pt x="1306" y="654"/>
                    <a:pt x="1361" y="854"/>
                    <a:pt x="1383" y="1069"/>
                  </a:cubicBezTo>
                  <a:cubicBezTo>
                    <a:pt x="1409" y="1360"/>
                    <a:pt x="1358" y="1657"/>
                    <a:pt x="1264" y="1923"/>
                  </a:cubicBezTo>
                  <a:cubicBezTo>
                    <a:pt x="1264" y="1923"/>
                    <a:pt x="1211" y="2074"/>
                    <a:pt x="1136" y="2214"/>
                  </a:cubicBezTo>
                  <a:cubicBezTo>
                    <a:pt x="1064" y="2357"/>
                    <a:pt x="969" y="2486"/>
                    <a:pt x="969" y="2486"/>
                  </a:cubicBezTo>
                  <a:cubicBezTo>
                    <a:pt x="896" y="2593"/>
                    <a:pt x="734" y="2819"/>
                    <a:pt x="533" y="3007"/>
                  </a:cubicBezTo>
                  <a:cubicBezTo>
                    <a:pt x="335" y="3198"/>
                    <a:pt x="98" y="3338"/>
                    <a:pt x="7" y="3396"/>
                  </a:cubicBezTo>
                  <a:cubicBezTo>
                    <a:pt x="341" y="3290"/>
                    <a:pt x="668" y="3100"/>
                    <a:pt x="945" y="2809"/>
                  </a:cubicBezTo>
                  <a:lnTo>
                    <a:pt x="1039" y="2696"/>
                  </a:lnTo>
                  <a:cubicBezTo>
                    <a:pt x="1039" y="2696"/>
                    <a:pt x="1161" y="2542"/>
                    <a:pt x="1258" y="2371"/>
                  </a:cubicBezTo>
                  <a:cubicBezTo>
                    <a:pt x="1358" y="2201"/>
                    <a:pt x="1424" y="2015"/>
                    <a:pt x="1424" y="2015"/>
                  </a:cubicBezTo>
                  <a:cubicBezTo>
                    <a:pt x="1516" y="1772"/>
                    <a:pt x="1570" y="1505"/>
                    <a:pt x="1568" y="1233"/>
                  </a:cubicBezTo>
                  <a:cubicBezTo>
                    <a:pt x="1566" y="961"/>
                    <a:pt x="1503" y="677"/>
                    <a:pt x="1345" y="444"/>
                  </a:cubicBezTo>
                  <a:cubicBezTo>
                    <a:pt x="1192" y="214"/>
                    <a:pt x="947" y="38"/>
                    <a:pt x="678" y="6"/>
                  </a:cubicBezTo>
                  <a:cubicBezTo>
                    <a:pt x="646" y="2"/>
                    <a:pt x="614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36"/>
            <p:cNvSpPr/>
            <p:nvPr/>
          </p:nvSpPr>
          <p:spPr>
            <a:xfrm>
              <a:off x="2297325" y="2296375"/>
              <a:ext cx="96650" cy="88000"/>
            </a:xfrm>
            <a:custGeom>
              <a:avLst/>
              <a:gdLst/>
              <a:ahLst/>
              <a:cxnLst/>
              <a:rect l="l" t="t" r="r" b="b"/>
              <a:pathLst>
                <a:path w="3866" h="3520" extrusionOk="0">
                  <a:moveTo>
                    <a:pt x="12" y="1"/>
                  </a:moveTo>
                  <a:lnTo>
                    <a:pt x="12" y="1"/>
                  </a:lnTo>
                  <a:cubicBezTo>
                    <a:pt x="1" y="401"/>
                    <a:pt x="55" y="820"/>
                    <a:pt x="211" y="1246"/>
                  </a:cubicBezTo>
                  <a:lnTo>
                    <a:pt x="276" y="1400"/>
                  </a:lnTo>
                  <a:cubicBezTo>
                    <a:pt x="276" y="1400"/>
                    <a:pt x="297" y="1451"/>
                    <a:pt x="335" y="1524"/>
                  </a:cubicBezTo>
                  <a:cubicBezTo>
                    <a:pt x="370" y="1600"/>
                    <a:pt x="424" y="1697"/>
                    <a:pt x="480" y="1793"/>
                  </a:cubicBezTo>
                  <a:cubicBezTo>
                    <a:pt x="591" y="1985"/>
                    <a:pt x="730" y="2160"/>
                    <a:pt x="730" y="2160"/>
                  </a:cubicBezTo>
                  <a:cubicBezTo>
                    <a:pt x="1084" y="2627"/>
                    <a:pt x="1598" y="3020"/>
                    <a:pt x="2163" y="3248"/>
                  </a:cubicBezTo>
                  <a:cubicBezTo>
                    <a:pt x="2608" y="3435"/>
                    <a:pt x="3083" y="3519"/>
                    <a:pt x="3525" y="3519"/>
                  </a:cubicBezTo>
                  <a:cubicBezTo>
                    <a:pt x="3641" y="3519"/>
                    <a:pt x="3755" y="3513"/>
                    <a:pt x="3866" y="3502"/>
                  </a:cubicBezTo>
                  <a:cubicBezTo>
                    <a:pt x="3707" y="3484"/>
                    <a:pt x="3624" y="3470"/>
                    <a:pt x="3509" y="3459"/>
                  </a:cubicBezTo>
                  <a:cubicBezTo>
                    <a:pt x="3395" y="3442"/>
                    <a:pt x="3248" y="3436"/>
                    <a:pt x="2971" y="3378"/>
                  </a:cubicBezTo>
                  <a:cubicBezTo>
                    <a:pt x="2475" y="3269"/>
                    <a:pt x="2052" y="3054"/>
                    <a:pt x="1632" y="2766"/>
                  </a:cubicBezTo>
                  <a:cubicBezTo>
                    <a:pt x="1347" y="2572"/>
                    <a:pt x="1100" y="2334"/>
                    <a:pt x="895" y="2076"/>
                  </a:cubicBezTo>
                  <a:cubicBezTo>
                    <a:pt x="895" y="2076"/>
                    <a:pt x="781" y="1931"/>
                    <a:pt x="683" y="1774"/>
                  </a:cubicBezTo>
                  <a:cubicBezTo>
                    <a:pt x="583" y="1620"/>
                    <a:pt x="503" y="1453"/>
                    <a:pt x="503" y="1453"/>
                  </a:cubicBezTo>
                  <a:cubicBezTo>
                    <a:pt x="432" y="1319"/>
                    <a:pt x="289" y="1032"/>
                    <a:pt x="189" y="731"/>
                  </a:cubicBezTo>
                  <a:cubicBezTo>
                    <a:pt x="86" y="432"/>
                    <a:pt x="37" y="122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36"/>
            <p:cNvSpPr/>
            <p:nvPr/>
          </p:nvSpPr>
          <p:spPr>
            <a:xfrm>
              <a:off x="2365450" y="2219400"/>
              <a:ext cx="47850" cy="75750"/>
            </a:xfrm>
            <a:custGeom>
              <a:avLst/>
              <a:gdLst/>
              <a:ahLst/>
              <a:cxnLst/>
              <a:rect l="l" t="t" r="r" b="b"/>
              <a:pathLst>
                <a:path w="1914" h="3030" extrusionOk="0">
                  <a:moveTo>
                    <a:pt x="278" y="0"/>
                  </a:moveTo>
                  <a:cubicBezTo>
                    <a:pt x="734" y="112"/>
                    <a:pt x="1148" y="404"/>
                    <a:pt x="1425" y="829"/>
                  </a:cubicBezTo>
                  <a:lnTo>
                    <a:pt x="1424" y="829"/>
                  </a:lnTo>
                  <a:cubicBezTo>
                    <a:pt x="1424" y="829"/>
                    <a:pt x="1451" y="866"/>
                    <a:pt x="1476" y="905"/>
                  </a:cubicBezTo>
                  <a:cubicBezTo>
                    <a:pt x="1498" y="945"/>
                    <a:pt x="1522" y="986"/>
                    <a:pt x="1522" y="986"/>
                  </a:cubicBezTo>
                  <a:cubicBezTo>
                    <a:pt x="1522" y="986"/>
                    <a:pt x="1647" y="1204"/>
                    <a:pt x="1693" y="1447"/>
                  </a:cubicBezTo>
                  <a:cubicBezTo>
                    <a:pt x="1721" y="1566"/>
                    <a:pt x="1730" y="1690"/>
                    <a:pt x="1730" y="1781"/>
                  </a:cubicBezTo>
                  <a:cubicBezTo>
                    <a:pt x="1729" y="1873"/>
                    <a:pt x="1721" y="1934"/>
                    <a:pt x="1721" y="1934"/>
                  </a:cubicBezTo>
                  <a:cubicBezTo>
                    <a:pt x="1691" y="2253"/>
                    <a:pt x="1530" y="2571"/>
                    <a:pt x="1247" y="2740"/>
                  </a:cubicBezTo>
                  <a:cubicBezTo>
                    <a:pt x="1128" y="2814"/>
                    <a:pt x="989" y="2857"/>
                    <a:pt x="851" y="2857"/>
                  </a:cubicBezTo>
                  <a:cubicBezTo>
                    <a:pt x="830" y="2857"/>
                    <a:pt x="808" y="2856"/>
                    <a:pt x="786" y="2854"/>
                  </a:cubicBezTo>
                  <a:cubicBezTo>
                    <a:pt x="626" y="2838"/>
                    <a:pt x="468" y="2766"/>
                    <a:pt x="357" y="2652"/>
                  </a:cubicBezTo>
                  <a:cubicBezTo>
                    <a:pt x="244" y="2537"/>
                    <a:pt x="186" y="2379"/>
                    <a:pt x="205" y="2218"/>
                  </a:cubicBezTo>
                  <a:cubicBezTo>
                    <a:pt x="220" y="2059"/>
                    <a:pt x="301" y="1903"/>
                    <a:pt x="432" y="1818"/>
                  </a:cubicBezTo>
                  <a:cubicBezTo>
                    <a:pt x="501" y="1769"/>
                    <a:pt x="582" y="1747"/>
                    <a:pt x="663" y="1747"/>
                  </a:cubicBezTo>
                  <a:cubicBezTo>
                    <a:pt x="891" y="1747"/>
                    <a:pt x="1128" y="1919"/>
                    <a:pt x="1148" y="2149"/>
                  </a:cubicBezTo>
                  <a:cubicBezTo>
                    <a:pt x="1155" y="2057"/>
                    <a:pt x="1131" y="1983"/>
                    <a:pt x="1098" y="1924"/>
                  </a:cubicBezTo>
                  <a:cubicBezTo>
                    <a:pt x="1066" y="1863"/>
                    <a:pt x="1022" y="1816"/>
                    <a:pt x="963" y="1773"/>
                  </a:cubicBezTo>
                  <a:cubicBezTo>
                    <a:pt x="904" y="1729"/>
                    <a:pt x="827" y="1689"/>
                    <a:pt x="716" y="1671"/>
                  </a:cubicBezTo>
                  <a:cubicBezTo>
                    <a:pt x="693" y="1667"/>
                    <a:pt x="668" y="1665"/>
                    <a:pt x="642" y="1665"/>
                  </a:cubicBezTo>
                  <a:cubicBezTo>
                    <a:pt x="541" y="1665"/>
                    <a:pt x="418" y="1695"/>
                    <a:pt x="305" y="1795"/>
                  </a:cubicBezTo>
                  <a:cubicBezTo>
                    <a:pt x="55" y="2017"/>
                    <a:pt x="1" y="2417"/>
                    <a:pt x="202" y="2691"/>
                  </a:cubicBezTo>
                  <a:cubicBezTo>
                    <a:pt x="351" y="2900"/>
                    <a:pt x="607" y="3029"/>
                    <a:pt x="873" y="3029"/>
                  </a:cubicBezTo>
                  <a:cubicBezTo>
                    <a:pt x="949" y="3029"/>
                    <a:pt x="1026" y="3019"/>
                    <a:pt x="1102" y="2997"/>
                  </a:cubicBezTo>
                  <a:cubicBezTo>
                    <a:pt x="1328" y="2933"/>
                    <a:pt x="1518" y="2787"/>
                    <a:pt x="1654" y="2608"/>
                  </a:cubicBezTo>
                  <a:cubicBezTo>
                    <a:pt x="1793" y="2427"/>
                    <a:pt x="1868" y="2212"/>
                    <a:pt x="1896" y="1999"/>
                  </a:cubicBezTo>
                  <a:cubicBezTo>
                    <a:pt x="1896" y="1999"/>
                    <a:pt x="1906" y="1939"/>
                    <a:pt x="1910" y="1849"/>
                  </a:cubicBezTo>
                  <a:cubicBezTo>
                    <a:pt x="1914" y="1760"/>
                    <a:pt x="1910" y="1640"/>
                    <a:pt x="1892" y="1522"/>
                  </a:cubicBezTo>
                  <a:cubicBezTo>
                    <a:pt x="1883" y="1462"/>
                    <a:pt x="1869" y="1404"/>
                    <a:pt x="1859" y="1349"/>
                  </a:cubicBezTo>
                  <a:cubicBezTo>
                    <a:pt x="1843" y="1296"/>
                    <a:pt x="1828" y="1245"/>
                    <a:pt x="1815" y="1203"/>
                  </a:cubicBezTo>
                  <a:cubicBezTo>
                    <a:pt x="1784" y="1118"/>
                    <a:pt x="1762" y="1063"/>
                    <a:pt x="1762" y="1063"/>
                  </a:cubicBezTo>
                  <a:cubicBezTo>
                    <a:pt x="1720" y="976"/>
                    <a:pt x="1653" y="837"/>
                    <a:pt x="1542" y="700"/>
                  </a:cubicBezTo>
                  <a:cubicBezTo>
                    <a:pt x="1433" y="561"/>
                    <a:pt x="1287" y="420"/>
                    <a:pt x="1124" y="308"/>
                  </a:cubicBezTo>
                  <a:cubicBezTo>
                    <a:pt x="800" y="77"/>
                    <a:pt x="420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36"/>
            <p:cNvSpPr/>
            <p:nvPr/>
          </p:nvSpPr>
          <p:spPr>
            <a:xfrm>
              <a:off x="2327100" y="2172225"/>
              <a:ext cx="47625" cy="38525"/>
            </a:xfrm>
            <a:custGeom>
              <a:avLst/>
              <a:gdLst/>
              <a:ahLst/>
              <a:cxnLst/>
              <a:rect l="l" t="t" r="r" b="b"/>
              <a:pathLst>
                <a:path w="1905" h="1541" extrusionOk="0">
                  <a:moveTo>
                    <a:pt x="1874" y="0"/>
                  </a:moveTo>
                  <a:cubicBezTo>
                    <a:pt x="1858" y="75"/>
                    <a:pt x="1842" y="110"/>
                    <a:pt x="1829" y="157"/>
                  </a:cubicBezTo>
                  <a:cubicBezTo>
                    <a:pt x="1812" y="205"/>
                    <a:pt x="1801" y="267"/>
                    <a:pt x="1739" y="371"/>
                  </a:cubicBezTo>
                  <a:cubicBezTo>
                    <a:pt x="1684" y="464"/>
                    <a:pt x="1605" y="538"/>
                    <a:pt x="1521" y="597"/>
                  </a:cubicBezTo>
                  <a:cubicBezTo>
                    <a:pt x="1436" y="657"/>
                    <a:pt x="1342" y="702"/>
                    <a:pt x="1242" y="751"/>
                  </a:cubicBezTo>
                  <a:cubicBezTo>
                    <a:pt x="1106" y="815"/>
                    <a:pt x="960" y="863"/>
                    <a:pt x="817" y="911"/>
                  </a:cubicBezTo>
                  <a:cubicBezTo>
                    <a:pt x="817" y="911"/>
                    <a:pt x="736" y="939"/>
                    <a:pt x="655" y="966"/>
                  </a:cubicBezTo>
                  <a:cubicBezTo>
                    <a:pt x="573" y="995"/>
                    <a:pt x="491" y="1029"/>
                    <a:pt x="491" y="1029"/>
                  </a:cubicBezTo>
                  <a:cubicBezTo>
                    <a:pt x="425" y="1057"/>
                    <a:pt x="291" y="1139"/>
                    <a:pt x="184" y="1248"/>
                  </a:cubicBezTo>
                  <a:cubicBezTo>
                    <a:pt x="76" y="1355"/>
                    <a:pt x="10" y="1486"/>
                    <a:pt x="0" y="1540"/>
                  </a:cubicBezTo>
                  <a:cubicBezTo>
                    <a:pt x="119" y="1411"/>
                    <a:pt x="271" y="1325"/>
                    <a:pt x="444" y="1251"/>
                  </a:cubicBezTo>
                  <a:lnTo>
                    <a:pt x="505" y="1221"/>
                  </a:lnTo>
                  <a:cubicBezTo>
                    <a:pt x="505" y="1221"/>
                    <a:pt x="590" y="1182"/>
                    <a:pt x="678" y="1151"/>
                  </a:cubicBezTo>
                  <a:cubicBezTo>
                    <a:pt x="769" y="1120"/>
                    <a:pt x="859" y="1089"/>
                    <a:pt x="859" y="1089"/>
                  </a:cubicBezTo>
                  <a:cubicBezTo>
                    <a:pt x="1099" y="1008"/>
                    <a:pt x="1376" y="917"/>
                    <a:pt x="1593" y="725"/>
                  </a:cubicBezTo>
                  <a:cubicBezTo>
                    <a:pt x="1700" y="629"/>
                    <a:pt x="1787" y="513"/>
                    <a:pt x="1839" y="385"/>
                  </a:cubicBezTo>
                  <a:cubicBezTo>
                    <a:pt x="1892" y="259"/>
                    <a:pt x="1905" y="119"/>
                    <a:pt x="18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36"/>
            <p:cNvSpPr/>
            <p:nvPr/>
          </p:nvSpPr>
          <p:spPr>
            <a:xfrm>
              <a:off x="2295925" y="2162300"/>
              <a:ext cx="34525" cy="42300"/>
            </a:xfrm>
            <a:custGeom>
              <a:avLst/>
              <a:gdLst/>
              <a:ahLst/>
              <a:cxnLst/>
              <a:rect l="l" t="t" r="r" b="b"/>
              <a:pathLst>
                <a:path w="1381" h="1692" extrusionOk="0">
                  <a:moveTo>
                    <a:pt x="1380" y="1"/>
                  </a:moveTo>
                  <a:cubicBezTo>
                    <a:pt x="1250" y="17"/>
                    <a:pt x="1237" y="15"/>
                    <a:pt x="1045" y="136"/>
                  </a:cubicBezTo>
                  <a:cubicBezTo>
                    <a:pt x="876" y="246"/>
                    <a:pt x="709" y="345"/>
                    <a:pt x="565" y="501"/>
                  </a:cubicBezTo>
                  <a:cubicBezTo>
                    <a:pt x="469" y="605"/>
                    <a:pt x="379" y="714"/>
                    <a:pt x="302" y="827"/>
                  </a:cubicBezTo>
                  <a:cubicBezTo>
                    <a:pt x="302" y="827"/>
                    <a:pt x="258" y="888"/>
                    <a:pt x="218" y="952"/>
                  </a:cubicBezTo>
                  <a:cubicBezTo>
                    <a:pt x="176" y="1016"/>
                    <a:pt x="139" y="1083"/>
                    <a:pt x="139" y="1083"/>
                  </a:cubicBezTo>
                  <a:cubicBezTo>
                    <a:pt x="108" y="1137"/>
                    <a:pt x="65" y="1265"/>
                    <a:pt x="38" y="1390"/>
                  </a:cubicBezTo>
                  <a:cubicBezTo>
                    <a:pt x="10" y="1517"/>
                    <a:pt x="1" y="1642"/>
                    <a:pt x="6" y="1692"/>
                  </a:cubicBezTo>
                  <a:cubicBezTo>
                    <a:pt x="78" y="1553"/>
                    <a:pt x="156" y="1417"/>
                    <a:pt x="244" y="1274"/>
                  </a:cubicBezTo>
                  <a:lnTo>
                    <a:pt x="271" y="1219"/>
                  </a:lnTo>
                  <a:cubicBezTo>
                    <a:pt x="271" y="1219"/>
                    <a:pt x="311" y="1148"/>
                    <a:pt x="353" y="1078"/>
                  </a:cubicBezTo>
                  <a:cubicBezTo>
                    <a:pt x="376" y="1044"/>
                    <a:pt x="398" y="1009"/>
                    <a:pt x="415" y="983"/>
                  </a:cubicBezTo>
                  <a:cubicBezTo>
                    <a:pt x="432" y="959"/>
                    <a:pt x="444" y="941"/>
                    <a:pt x="444" y="941"/>
                  </a:cubicBezTo>
                  <a:cubicBezTo>
                    <a:pt x="688" y="586"/>
                    <a:pt x="1037" y="234"/>
                    <a:pt x="1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36"/>
            <p:cNvSpPr/>
            <p:nvPr/>
          </p:nvSpPr>
          <p:spPr>
            <a:xfrm>
              <a:off x="2278825" y="2141325"/>
              <a:ext cx="12725" cy="38150"/>
            </a:xfrm>
            <a:custGeom>
              <a:avLst/>
              <a:gdLst/>
              <a:ahLst/>
              <a:cxnLst/>
              <a:rect l="l" t="t" r="r" b="b"/>
              <a:pathLst>
                <a:path w="509" h="1526" extrusionOk="0">
                  <a:moveTo>
                    <a:pt x="508" y="0"/>
                  </a:moveTo>
                  <a:lnTo>
                    <a:pt x="508" y="0"/>
                  </a:lnTo>
                  <a:cubicBezTo>
                    <a:pt x="418" y="44"/>
                    <a:pt x="407" y="46"/>
                    <a:pt x="317" y="183"/>
                  </a:cubicBezTo>
                  <a:cubicBezTo>
                    <a:pt x="239" y="308"/>
                    <a:pt x="152" y="421"/>
                    <a:pt x="104" y="569"/>
                  </a:cubicBezTo>
                  <a:cubicBezTo>
                    <a:pt x="74" y="668"/>
                    <a:pt x="49" y="767"/>
                    <a:pt x="33" y="865"/>
                  </a:cubicBezTo>
                  <a:cubicBezTo>
                    <a:pt x="33" y="865"/>
                    <a:pt x="23" y="920"/>
                    <a:pt x="17" y="975"/>
                  </a:cubicBezTo>
                  <a:cubicBezTo>
                    <a:pt x="8" y="1030"/>
                    <a:pt x="5" y="1085"/>
                    <a:pt x="5" y="1085"/>
                  </a:cubicBezTo>
                  <a:cubicBezTo>
                    <a:pt x="0" y="1130"/>
                    <a:pt x="17" y="1229"/>
                    <a:pt x="44" y="1320"/>
                  </a:cubicBezTo>
                  <a:cubicBezTo>
                    <a:pt x="72" y="1410"/>
                    <a:pt x="112" y="1494"/>
                    <a:pt x="135" y="1525"/>
                  </a:cubicBezTo>
                  <a:cubicBezTo>
                    <a:pt x="147" y="1412"/>
                    <a:pt x="165" y="1299"/>
                    <a:pt x="182" y="1180"/>
                  </a:cubicBezTo>
                  <a:lnTo>
                    <a:pt x="183" y="1137"/>
                  </a:lnTo>
                  <a:cubicBezTo>
                    <a:pt x="183" y="1137"/>
                    <a:pt x="187" y="1079"/>
                    <a:pt x="194" y="1020"/>
                  </a:cubicBezTo>
                  <a:cubicBezTo>
                    <a:pt x="200" y="963"/>
                    <a:pt x="211" y="905"/>
                    <a:pt x="211" y="905"/>
                  </a:cubicBezTo>
                  <a:cubicBezTo>
                    <a:pt x="261" y="602"/>
                    <a:pt x="368" y="266"/>
                    <a:pt x="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36"/>
            <p:cNvSpPr/>
            <p:nvPr/>
          </p:nvSpPr>
          <p:spPr>
            <a:xfrm>
              <a:off x="2235675" y="2126500"/>
              <a:ext cx="19575" cy="39750"/>
            </a:xfrm>
            <a:custGeom>
              <a:avLst/>
              <a:gdLst/>
              <a:ahLst/>
              <a:cxnLst/>
              <a:rect l="l" t="t" r="r" b="b"/>
              <a:pathLst>
                <a:path w="783" h="1590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03"/>
                    <a:pt x="52" y="103"/>
                    <a:pt x="169" y="233"/>
                  </a:cubicBezTo>
                  <a:cubicBezTo>
                    <a:pt x="272" y="352"/>
                    <a:pt x="327" y="487"/>
                    <a:pt x="403" y="623"/>
                  </a:cubicBezTo>
                  <a:cubicBezTo>
                    <a:pt x="453" y="715"/>
                    <a:pt x="497" y="810"/>
                    <a:pt x="526" y="905"/>
                  </a:cubicBezTo>
                  <a:cubicBezTo>
                    <a:pt x="526" y="905"/>
                    <a:pt x="544" y="958"/>
                    <a:pt x="557" y="1013"/>
                  </a:cubicBezTo>
                  <a:cubicBezTo>
                    <a:pt x="574" y="1066"/>
                    <a:pt x="582" y="1122"/>
                    <a:pt x="582" y="1122"/>
                  </a:cubicBezTo>
                  <a:cubicBezTo>
                    <a:pt x="592" y="1167"/>
                    <a:pt x="624" y="1260"/>
                    <a:pt x="654" y="1355"/>
                  </a:cubicBezTo>
                  <a:cubicBezTo>
                    <a:pt x="683" y="1450"/>
                    <a:pt x="704" y="1549"/>
                    <a:pt x="722" y="1589"/>
                  </a:cubicBezTo>
                  <a:cubicBezTo>
                    <a:pt x="760" y="1467"/>
                    <a:pt x="782" y="1332"/>
                    <a:pt x="776" y="1187"/>
                  </a:cubicBezTo>
                  <a:lnTo>
                    <a:pt x="777" y="1187"/>
                  </a:lnTo>
                  <a:lnTo>
                    <a:pt x="769" y="1134"/>
                  </a:lnTo>
                  <a:cubicBezTo>
                    <a:pt x="769" y="1134"/>
                    <a:pt x="756" y="1064"/>
                    <a:pt x="741" y="995"/>
                  </a:cubicBezTo>
                  <a:cubicBezTo>
                    <a:pt x="733" y="960"/>
                    <a:pt x="723" y="926"/>
                    <a:pt x="716" y="901"/>
                  </a:cubicBezTo>
                  <a:cubicBezTo>
                    <a:pt x="709" y="875"/>
                    <a:pt x="703" y="858"/>
                    <a:pt x="703" y="858"/>
                  </a:cubicBezTo>
                  <a:cubicBezTo>
                    <a:pt x="645" y="680"/>
                    <a:pt x="550" y="500"/>
                    <a:pt x="424" y="351"/>
                  </a:cubicBezTo>
                  <a:cubicBezTo>
                    <a:pt x="299" y="202"/>
                    <a:pt x="149" y="8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36"/>
            <p:cNvSpPr/>
            <p:nvPr/>
          </p:nvSpPr>
          <p:spPr>
            <a:xfrm>
              <a:off x="2192800" y="2032275"/>
              <a:ext cx="28850" cy="54525"/>
            </a:xfrm>
            <a:custGeom>
              <a:avLst/>
              <a:gdLst/>
              <a:ahLst/>
              <a:cxnLst/>
              <a:rect l="l" t="t" r="r" b="b"/>
              <a:pathLst>
                <a:path w="1154" h="2181" extrusionOk="0">
                  <a:moveTo>
                    <a:pt x="1" y="0"/>
                  </a:moveTo>
                  <a:lnTo>
                    <a:pt x="1" y="0"/>
                  </a:lnTo>
                  <a:cubicBezTo>
                    <a:pt x="144" y="109"/>
                    <a:pt x="275" y="232"/>
                    <a:pt x="403" y="376"/>
                  </a:cubicBezTo>
                  <a:lnTo>
                    <a:pt x="404" y="376"/>
                  </a:lnTo>
                  <a:lnTo>
                    <a:pt x="454" y="425"/>
                  </a:lnTo>
                  <a:cubicBezTo>
                    <a:pt x="454" y="425"/>
                    <a:pt x="470" y="442"/>
                    <a:pt x="493" y="469"/>
                  </a:cubicBezTo>
                  <a:cubicBezTo>
                    <a:pt x="514" y="496"/>
                    <a:pt x="547" y="530"/>
                    <a:pt x="575" y="568"/>
                  </a:cubicBezTo>
                  <a:cubicBezTo>
                    <a:pt x="603" y="606"/>
                    <a:pt x="630" y="644"/>
                    <a:pt x="650" y="672"/>
                  </a:cubicBezTo>
                  <a:cubicBezTo>
                    <a:pt x="670" y="702"/>
                    <a:pt x="683" y="722"/>
                    <a:pt x="683" y="722"/>
                  </a:cubicBezTo>
                  <a:cubicBezTo>
                    <a:pt x="814" y="931"/>
                    <a:pt x="929" y="1173"/>
                    <a:pt x="991" y="1427"/>
                  </a:cubicBezTo>
                  <a:cubicBezTo>
                    <a:pt x="1056" y="1680"/>
                    <a:pt x="1076" y="1942"/>
                    <a:pt x="1053" y="2180"/>
                  </a:cubicBezTo>
                  <a:cubicBezTo>
                    <a:pt x="1123" y="2050"/>
                    <a:pt x="1139" y="2039"/>
                    <a:pt x="1150" y="1775"/>
                  </a:cubicBezTo>
                  <a:cubicBezTo>
                    <a:pt x="1153" y="1538"/>
                    <a:pt x="1146" y="1310"/>
                    <a:pt x="1061" y="1075"/>
                  </a:cubicBezTo>
                  <a:cubicBezTo>
                    <a:pt x="1003" y="920"/>
                    <a:pt x="932" y="770"/>
                    <a:pt x="844" y="637"/>
                  </a:cubicBezTo>
                  <a:cubicBezTo>
                    <a:pt x="844" y="637"/>
                    <a:pt x="799" y="561"/>
                    <a:pt x="743" y="489"/>
                  </a:cubicBezTo>
                  <a:cubicBezTo>
                    <a:pt x="717" y="452"/>
                    <a:pt x="689" y="418"/>
                    <a:pt x="667" y="393"/>
                  </a:cubicBezTo>
                  <a:lnTo>
                    <a:pt x="631" y="351"/>
                  </a:lnTo>
                  <a:cubicBezTo>
                    <a:pt x="584" y="295"/>
                    <a:pt x="459" y="198"/>
                    <a:pt x="328" y="125"/>
                  </a:cubicBezTo>
                  <a:cubicBezTo>
                    <a:pt x="195" y="52"/>
                    <a:pt x="57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36"/>
            <p:cNvSpPr/>
            <p:nvPr/>
          </p:nvSpPr>
          <p:spPr>
            <a:xfrm>
              <a:off x="2156275" y="2039325"/>
              <a:ext cx="26575" cy="52900"/>
            </a:xfrm>
            <a:custGeom>
              <a:avLst/>
              <a:gdLst/>
              <a:ahLst/>
              <a:cxnLst/>
              <a:rect l="l" t="t" r="r" b="b"/>
              <a:pathLst>
                <a:path w="1063" h="2116" extrusionOk="0">
                  <a:moveTo>
                    <a:pt x="28" y="1"/>
                  </a:moveTo>
                  <a:lnTo>
                    <a:pt x="28" y="1"/>
                  </a:lnTo>
                  <a:cubicBezTo>
                    <a:pt x="1" y="167"/>
                    <a:pt x="13" y="350"/>
                    <a:pt x="68" y="533"/>
                  </a:cubicBezTo>
                  <a:lnTo>
                    <a:pt x="94" y="598"/>
                  </a:lnTo>
                  <a:cubicBezTo>
                    <a:pt x="94" y="598"/>
                    <a:pt x="130" y="683"/>
                    <a:pt x="173" y="765"/>
                  </a:cubicBezTo>
                  <a:cubicBezTo>
                    <a:pt x="214" y="847"/>
                    <a:pt x="261" y="925"/>
                    <a:pt x="261" y="925"/>
                  </a:cubicBezTo>
                  <a:cubicBezTo>
                    <a:pt x="510" y="1343"/>
                    <a:pt x="882" y="1712"/>
                    <a:pt x="1054" y="2116"/>
                  </a:cubicBezTo>
                  <a:cubicBezTo>
                    <a:pt x="1059" y="1978"/>
                    <a:pt x="1063" y="1963"/>
                    <a:pt x="962" y="1747"/>
                  </a:cubicBezTo>
                  <a:cubicBezTo>
                    <a:pt x="867" y="1555"/>
                    <a:pt x="781" y="1373"/>
                    <a:pt x="658" y="1196"/>
                  </a:cubicBezTo>
                  <a:cubicBezTo>
                    <a:pt x="575" y="1077"/>
                    <a:pt x="494" y="961"/>
                    <a:pt x="425" y="844"/>
                  </a:cubicBezTo>
                  <a:cubicBezTo>
                    <a:pt x="425" y="844"/>
                    <a:pt x="386" y="779"/>
                    <a:pt x="350" y="713"/>
                  </a:cubicBezTo>
                  <a:cubicBezTo>
                    <a:pt x="314" y="646"/>
                    <a:pt x="284" y="578"/>
                    <a:pt x="284" y="578"/>
                  </a:cubicBezTo>
                  <a:cubicBezTo>
                    <a:pt x="258" y="523"/>
                    <a:pt x="192" y="413"/>
                    <a:pt x="138" y="295"/>
                  </a:cubicBezTo>
                  <a:cubicBezTo>
                    <a:pt x="83" y="178"/>
                    <a:pt x="48" y="5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36"/>
            <p:cNvSpPr/>
            <p:nvPr/>
          </p:nvSpPr>
          <p:spPr>
            <a:xfrm>
              <a:off x="2150525" y="2089400"/>
              <a:ext cx="46975" cy="38400"/>
            </a:xfrm>
            <a:custGeom>
              <a:avLst/>
              <a:gdLst/>
              <a:ahLst/>
              <a:cxnLst/>
              <a:rect l="l" t="t" r="r" b="b"/>
              <a:pathLst>
                <a:path w="1879" h="1536" extrusionOk="0">
                  <a:moveTo>
                    <a:pt x="0" y="0"/>
                  </a:moveTo>
                  <a:cubicBezTo>
                    <a:pt x="49" y="168"/>
                    <a:pt x="119" y="338"/>
                    <a:pt x="225" y="504"/>
                  </a:cubicBezTo>
                  <a:lnTo>
                    <a:pt x="267" y="563"/>
                  </a:lnTo>
                  <a:cubicBezTo>
                    <a:pt x="267" y="563"/>
                    <a:pt x="328" y="638"/>
                    <a:pt x="390" y="712"/>
                  </a:cubicBezTo>
                  <a:cubicBezTo>
                    <a:pt x="422" y="747"/>
                    <a:pt x="455" y="783"/>
                    <a:pt x="479" y="809"/>
                  </a:cubicBezTo>
                  <a:cubicBezTo>
                    <a:pt x="504" y="835"/>
                    <a:pt x="522" y="852"/>
                    <a:pt x="522" y="852"/>
                  </a:cubicBezTo>
                  <a:cubicBezTo>
                    <a:pt x="702" y="1032"/>
                    <a:pt x="923" y="1195"/>
                    <a:pt x="1161" y="1311"/>
                  </a:cubicBezTo>
                  <a:cubicBezTo>
                    <a:pt x="1399" y="1428"/>
                    <a:pt x="1649" y="1503"/>
                    <a:pt x="1879" y="1536"/>
                  </a:cubicBezTo>
                  <a:cubicBezTo>
                    <a:pt x="1761" y="1449"/>
                    <a:pt x="1752" y="1452"/>
                    <a:pt x="1528" y="1355"/>
                  </a:cubicBezTo>
                  <a:cubicBezTo>
                    <a:pt x="1329" y="1264"/>
                    <a:pt x="1173" y="1137"/>
                    <a:pt x="993" y="1011"/>
                  </a:cubicBezTo>
                  <a:cubicBezTo>
                    <a:pt x="874" y="926"/>
                    <a:pt x="759" y="833"/>
                    <a:pt x="661" y="733"/>
                  </a:cubicBezTo>
                  <a:cubicBezTo>
                    <a:pt x="661" y="733"/>
                    <a:pt x="604" y="678"/>
                    <a:pt x="552" y="619"/>
                  </a:cubicBezTo>
                  <a:cubicBezTo>
                    <a:pt x="525" y="591"/>
                    <a:pt x="499" y="560"/>
                    <a:pt x="481" y="537"/>
                  </a:cubicBezTo>
                  <a:cubicBezTo>
                    <a:pt x="462" y="514"/>
                    <a:pt x="449" y="499"/>
                    <a:pt x="449" y="499"/>
                  </a:cubicBezTo>
                  <a:cubicBezTo>
                    <a:pt x="407" y="449"/>
                    <a:pt x="312" y="351"/>
                    <a:pt x="219" y="249"/>
                  </a:cubicBezTo>
                  <a:cubicBezTo>
                    <a:pt x="127" y="147"/>
                    <a:pt x="41" y="4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36"/>
            <p:cNvSpPr/>
            <p:nvPr/>
          </p:nvSpPr>
          <p:spPr>
            <a:xfrm>
              <a:off x="2132925" y="2110675"/>
              <a:ext cx="12675" cy="57550"/>
            </a:xfrm>
            <a:custGeom>
              <a:avLst/>
              <a:gdLst/>
              <a:ahLst/>
              <a:cxnLst/>
              <a:rect l="l" t="t" r="r" b="b"/>
              <a:pathLst>
                <a:path w="507" h="2302" extrusionOk="0">
                  <a:moveTo>
                    <a:pt x="116" y="0"/>
                  </a:moveTo>
                  <a:cubicBezTo>
                    <a:pt x="175" y="159"/>
                    <a:pt x="217" y="324"/>
                    <a:pt x="250" y="501"/>
                  </a:cubicBezTo>
                  <a:lnTo>
                    <a:pt x="266" y="565"/>
                  </a:lnTo>
                  <a:cubicBezTo>
                    <a:pt x="266" y="565"/>
                    <a:pt x="272" y="586"/>
                    <a:pt x="277" y="619"/>
                  </a:cubicBezTo>
                  <a:cubicBezTo>
                    <a:pt x="283" y="651"/>
                    <a:pt x="292" y="694"/>
                    <a:pt x="298" y="739"/>
                  </a:cubicBezTo>
                  <a:cubicBezTo>
                    <a:pt x="303" y="782"/>
                    <a:pt x="308" y="826"/>
                    <a:pt x="312" y="859"/>
                  </a:cubicBezTo>
                  <a:cubicBezTo>
                    <a:pt x="313" y="892"/>
                    <a:pt x="314" y="914"/>
                    <a:pt x="314" y="914"/>
                  </a:cubicBezTo>
                  <a:cubicBezTo>
                    <a:pt x="326" y="1146"/>
                    <a:pt x="313" y="1396"/>
                    <a:pt x="257" y="1636"/>
                  </a:cubicBezTo>
                  <a:cubicBezTo>
                    <a:pt x="203" y="1876"/>
                    <a:pt x="113" y="2107"/>
                    <a:pt x="0" y="2301"/>
                  </a:cubicBezTo>
                  <a:cubicBezTo>
                    <a:pt x="115" y="2219"/>
                    <a:pt x="132" y="2216"/>
                    <a:pt x="250" y="1997"/>
                  </a:cubicBezTo>
                  <a:cubicBezTo>
                    <a:pt x="351" y="1801"/>
                    <a:pt x="444" y="1608"/>
                    <a:pt x="477" y="1377"/>
                  </a:cubicBezTo>
                  <a:cubicBezTo>
                    <a:pt x="498" y="1223"/>
                    <a:pt x="507" y="1067"/>
                    <a:pt x="497" y="919"/>
                  </a:cubicBezTo>
                  <a:cubicBezTo>
                    <a:pt x="497" y="919"/>
                    <a:pt x="494" y="835"/>
                    <a:pt x="483" y="752"/>
                  </a:cubicBezTo>
                  <a:cubicBezTo>
                    <a:pt x="478" y="711"/>
                    <a:pt x="472" y="670"/>
                    <a:pt x="465" y="638"/>
                  </a:cubicBezTo>
                  <a:cubicBezTo>
                    <a:pt x="460" y="607"/>
                    <a:pt x="457" y="586"/>
                    <a:pt x="457" y="586"/>
                  </a:cubicBezTo>
                  <a:cubicBezTo>
                    <a:pt x="445" y="519"/>
                    <a:pt x="390" y="382"/>
                    <a:pt x="318" y="260"/>
                  </a:cubicBezTo>
                  <a:cubicBezTo>
                    <a:pt x="247" y="138"/>
                    <a:pt x="157" y="35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36"/>
            <p:cNvSpPr/>
            <p:nvPr/>
          </p:nvSpPr>
          <p:spPr>
            <a:xfrm>
              <a:off x="2092300" y="2071400"/>
              <a:ext cx="32425" cy="49275"/>
            </a:xfrm>
            <a:custGeom>
              <a:avLst/>
              <a:gdLst/>
              <a:ahLst/>
              <a:cxnLst/>
              <a:rect l="l" t="t" r="r" b="b"/>
              <a:pathLst>
                <a:path w="1297" h="1971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1143" y="69"/>
                    <a:pt x="991" y="159"/>
                    <a:pt x="844" y="280"/>
                  </a:cubicBezTo>
                  <a:lnTo>
                    <a:pt x="793" y="329"/>
                  </a:lnTo>
                  <a:cubicBezTo>
                    <a:pt x="793" y="329"/>
                    <a:pt x="728" y="395"/>
                    <a:pt x="665" y="463"/>
                  </a:cubicBezTo>
                  <a:cubicBezTo>
                    <a:pt x="635" y="499"/>
                    <a:pt x="605" y="533"/>
                    <a:pt x="581" y="559"/>
                  </a:cubicBezTo>
                  <a:cubicBezTo>
                    <a:pt x="559" y="587"/>
                    <a:pt x="545" y="605"/>
                    <a:pt x="545" y="605"/>
                  </a:cubicBezTo>
                  <a:cubicBezTo>
                    <a:pt x="393" y="797"/>
                    <a:pt x="258" y="1024"/>
                    <a:pt x="167" y="1263"/>
                  </a:cubicBezTo>
                  <a:cubicBezTo>
                    <a:pt x="74" y="1501"/>
                    <a:pt x="19" y="1747"/>
                    <a:pt x="0" y="1970"/>
                  </a:cubicBezTo>
                  <a:cubicBezTo>
                    <a:pt x="79" y="1852"/>
                    <a:pt x="77" y="1844"/>
                    <a:pt x="156" y="1622"/>
                  </a:cubicBezTo>
                  <a:cubicBezTo>
                    <a:pt x="230" y="1424"/>
                    <a:pt x="340" y="1262"/>
                    <a:pt x="445" y="1078"/>
                  </a:cubicBezTo>
                  <a:cubicBezTo>
                    <a:pt x="516" y="955"/>
                    <a:pt x="594" y="836"/>
                    <a:pt x="679" y="729"/>
                  </a:cubicBezTo>
                  <a:cubicBezTo>
                    <a:pt x="679" y="729"/>
                    <a:pt x="726" y="668"/>
                    <a:pt x="778" y="612"/>
                  </a:cubicBezTo>
                  <a:cubicBezTo>
                    <a:pt x="826" y="553"/>
                    <a:pt x="882" y="499"/>
                    <a:pt x="882" y="499"/>
                  </a:cubicBezTo>
                  <a:cubicBezTo>
                    <a:pt x="924" y="453"/>
                    <a:pt x="1006" y="348"/>
                    <a:pt x="1090" y="244"/>
                  </a:cubicBezTo>
                  <a:cubicBezTo>
                    <a:pt x="1176" y="143"/>
                    <a:pt x="1265" y="46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36"/>
            <p:cNvSpPr/>
            <p:nvPr/>
          </p:nvSpPr>
          <p:spPr>
            <a:xfrm>
              <a:off x="2086300" y="2017650"/>
              <a:ext cx="39775" cy="51100"/>
            </a:xfrm>
            <a:custGeom>
              <a:avLst/>
              <a:gdLst/>
              <a:ahLst/>
              <a:cxnLst/>
              <a:rect l="l" t="t" r="r" b="b"/>
              <a:pathLst>
                <a:path w="1591" h="2044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420" y="69"/>
                    <a:pt x="1248" y="156"/>
                    <a:pt x="1079" y="278"/>
                  </a:cubicBezTo>
                  <a:lnTo>
                    <a:pt x="1021" y="327"/>
                  </a:lnTo>
                  <a:cubicBezTo>
                    <a:pt x="1021" y="327"/>
                    <a:pt x="945" y="394"/>
                    <a:pt x="871" y="463"/>
                  </a:cubicBezTo>
                  <a:cubicBezTo>
                    <a:pt x="835" y="499"/>
                    <a:pt x="799" y="535"/>
                    <a:pt x="772" y="562"/>
                  </a:cubicBezTo>
                  <a:cubicBezTo>
                    <a:pt x="746" y="590"/>
                    <a:pt x="729" y="608"/>
                    <a:pt x="729" y="608"/>
                  </a:cubicBezTo>
                  <a:cubicBezTo>
                    <a:pt x="546" y="805"/>
                    <a:pt x="380" y="1040"/>
                    <a:pt x="256" y="1290"/>
                  </a:cubicBezTo>
                  <a:cubicBezTo>
                    <a:pt x="132" y="1540"/>
                    <a:pt x="46" y="1802"/>
                    <a:pt x="0" y="2043"/>
                  </a:cubicBezTo>
                  <a:cubicBezTo>
                    <a:pt x="93" y="1921"/>
                    <a:pt x="92" y="1911"/>
                    <a:pt x="199" y="1676"/>
                  </a:cubicBezTo>
                  <a:cubicBezTo>
                    <a:pt x="300" y="1467"/>
                    <a:pt x="433" y="1298"/>
                    <a:pt x="564" y="1106"/>
                  </a:cubicBezTo>
                  <a:cubicBezTo>
                    <a:pt x="653" y="977"/>
                    <a:pt x="750" y="853"/>
                    <a:pt x="852" y="743"/>
                  </a:cubicBezTo>
                  <a:cubicBezTo>
                    <a:pt x="852" y="743"/>
                    <a:pt x="909" y="681"/>
                    <a:pt x="969" y="622"/>
                  </a:cubicBezTo>
                  <a:cubicBezTo>
                    <a:pt x="998" y="592"/>
                    <a:pt x="1030" y="563"/>
                    <a:pt x="1053" y="542"/>
                  </a:cubicBezTo>
                  <a:cubicBezTo>
                    <a:pt x="1076" y="522"/>
                    <a:pt x="1092" y="507"/>
                    <a:pt x="1092" y="507"/>
                  </a:cubicBezTo>
                  <a:cubicBezTo>
                    <a:pt x="1142" y="460"/>
                    <a:pt x="1242" y="353"/>
                    <a:pt x="1344" y="248"/>
                  </a:cubicBezTo>
                  <a:cubicBezTo>
                    <a:pt x="1446" y="144"/>
                    <a:pt x="1553" y="46"/>
                    <a:pt x="1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36"/>
            <p:cNvSpPr/>
            <p:nvPr/>
          </p:nvSpPr>
          <p:spPr>
            <a:xfrm>
              <a:off x="2134600" y="1917400"/>
              <a:ext cx="73825" cy="39850"/>
            </a:xfrm>
            <a:custGeom>
              <a:avLst/>
              <a:gdLst/>
              <a:ahLst/>
              <a:cxnLst/>
              <a:rect l="l" t="t" r="r" b="b"/>
              <a:pathLst>
                <a:path w="2953" h="1594" extrusionOk="0">
                  <a:moveTo>
                    <a:pt x="1" y="1"/>
                  </a:moveTo>
                  <a:lnTo>
                    <a:pt x="1" y="1"/>
                  </a:lnTo>
                  <a:cubicBezTo>
                    <a:pt x="50" y="82"/>
                    <a:pt x="82" y="124"/>
                    <a:pt x="132" y="174"/>
                  </a:cubicBezTo>
                  <a:cubicBezTo>
                    <a:pt x="184" y="219"/>
                    <a:pt x="255" y="278"/>
                    <a:pt x="406" y="361"/>
                  </a:cubicBezTo>
                  <a:cubicBezTo>
                    <a:pt x="678" y="509"/>
                    <a:pt x="943" y="625"/>
                    <a:pt x="1244" y="711"/>
                  </a:cubicBezTo>
                  <a:cubicBezTo>
                    <a:pt x="1446" y="768"/>
                    <a:pt x="1643" y="822"/>
                    <a:pt x="1827" y="890"/>
                  </a:cubicBezTo>
                  <a:cubicBezTo>
                    <a:pt x="1827" y="890"/>
                    <a:pt x="1931" y="928"/>
                    <a:pt x="2030" y="971"/>
                  </a:cubicBezTo>
                  <a:cubicBezTo>
                    <a:pt x="2130" y="1015"/>
                    <a:pt x="2225" y="1066"/>
                    <a:pt x="2225" y="1066"/>
                  </a:cubicBezTo>
                  <a:cubicBezTo>
                    <a:pt x="2304" y="1107"/>
                    <a:pt x="2473" y="1185"/>
                    <a:pt x="2625" y="1292"/>
                  </a:cubicBezTo>
                  <a:cubicBezTo>
                    <a:pt x="2778" y="1396"/>
                    <a:pt x="2901" y="1538"/>
                    <a:pt x="2952" y="1594"/>
                  </a:cubicBezTo>
                  <a:cubicBezTo>
                    <a:pt x="2864" y="1369"/>
                    <a:pt x="2697" y="1161"/>
                    <a:pt x="2475" y="1002"/>
                  </a:cubicBezTo>
                  <a:lnTo>
                    <a:pt x="2389" y="950"/>
                  </a:lnTo>
                  <a:cubicBezTo>
                    <a:pt x="2389" y="950"/>
                    <a:pt x="2273" y="882"/>
                    <a:pt x="2153" y="827"/>
                  </a:cubicBezTo>
                  <a:cubicBezTo>
                    <a:pt x="2033" y="771"/>
                    <a:pt x="1910" y="727"/>
                    <a:pt x="1910" y="727"/>
                  </a:cubicBezTo>
                  <a:cubicBezTo>
                    <a:pt x="1584" y="602"/>
                    <a:pt x="1228" y="534"/>
                    <a:pt x="894" y="433"/>
                  </a:cubicBezTo>
                  <a:cubicBezTo>
                    <a:pt x="560" y="337"/>
                    <a:pt x="242" y="20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36"/>
            <p:cNvSpPr/>
            <p:nvPr/>
          </p:nvSpPr>
          <p:spPr>
            <a:xfrm>
              <a:off x="2165775" y="1872975"/>
              <a:ext cx="71700" cy="68225"/>
            </a:xfrm>
            <a:custGeom>
              <a:avLst/>
              <a:gdLst/>
              <a:ahLst/>
              <a:cxnLst/>
              <a:rect l="l" t="t" r="r" b="b"/>
              <a:pathLst>
                <a:path w="2868" h="2729" extrusionOk="0">
                  <a:moveTo>
                    <a:pt x="0" y="0"/>
                  </a:moveTo>
                  <a:lnTo>
                    <a:pt x="0" y="0"/>
                  </a:lnTo>
                  <a:cubicBezTo>
                    <a:pt x="73" y="212"/>
                    <a:pt x="73" y="231"/>
                    <a:pt x="295" y="564"/>
                  </a:cubicBezTo>
                  <a:cubicBezTo>
                    <a:pt x="499" y="859"/>
                    <a:pt x="685" y="1138"/>
                    <a:pt x="941" y="1406"/>
                  </a:cubicBezTo>
                  <a:cubicBezTo>
                    <a:pt x="1114" y="1584"/>
                    <a:pt x="1292" y="1755"/>
                    <a:pt x="1473" y="1909"/>
                  </a:cubicBezTo>
                  <a:cubicBezTo>
                    <a:pt x="1473" y="1909"/>
                    <a:pt x="1574" y="1997"/>
                    <a:pt x="1678" y="2080"/>
                  </a:cubicBezTo>
                  <a:cubicBezTo>
                    <a:pt x="1729" y="2123"/>
                    <a:pt x="1782" y="2163"/>
                    <a:pt x="1822" y="2193"/>
                  </a:cubicBezTo>
                  <a:cubicBezTo>
                    <a:pt x="1862" y="2223"/>
                    <a:pt x="1889" y="2243"/>
                    <a:pt x="1889" y="2243"/>
                  </a:cubicBezTo>
                  <a:cubicBezTo>
                    <a:pt x="1976" y="2310"/>
                    <a:pt x="2176" y="2427"/>
                    <a:pt x="2378" y="2527"/>
                  </a:cubicBezTo>
                  <a:cubicBezTo>
                    <a:pt x="2580" y="2627"/>
                    <a:pt x="2785" y="2705"/>
                    <a:pt x="2868" y="2728"/>
                  </a:cubicBezTo>
                  <a:cubicBezTo>
                    <a:pt x="2639" y="2573"/>
                    <a:pt x="2410" y="2406"/>
                    <a:pt x="2168" y="2221"/>
                  </a:cubicBezTo>
                  <a:lnTo>
                    <a:pt x="2169" y="2221"/>
                  </a:lnTo>
                  <a:lnTo>
                    <a:pt x="2077" y="2158"/>
                  </a:lnTo>
                  <a:cubicBezTo>
                    <a:pt x="2077" y="2158"/>
                    <a:pt x="1959" y="2069"/>
                    <a:pt x="1841" y="1977"/>
                  </a:cubicBezTo>
                  <a:cubicBezTo>
                    <a:pt x="1782" y="1930"/>
                    <a:pt x="1725" y="1883"/>
                    <a:pt x="1682" y="1848"/>
                  </a:cubicBezTo>
                  <a:cubicBezTo>
                    <a:pt x="1640" y="1811"/>
                    <a:pt x="1610" y="1787"/>
                    <a:pt x="1610" y="1787"/>
                  </a:cubicBezTo>
                  <a:cubicBezTo>
                    <a:pt x="1313" y="1530"/>
                    <a:pt x="1009" y="1242"/>
                    <a:pt x="734" y="933"/>
                  </a:cubicBezTo>
                  <a:cubicBezTo>
                    <a:pt x="460" y="626"/>
                    <a:pt x="209" y="30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36"/>
            <p:cNvSpPr/>
            <p:nvPr/>
          </p:nvSpPr>
          <p:spPr>
            <a:xfrm>
              <a:off x="2214575" y="1839650"/>
              <a:ext cx="37975" cy="87800"/>
            </a:xfrm>
            <a:custGeom>
              <a:avLst/>
              <a:gdLst/>
              <a:ahLst/>
              <a:cxnLst/>
              <a:rect l="l" t="t" r="r" b="b"/>
              <a:pathLst>
                <a:path w="1519" h="3512" extrusionOk="0">
                  <a:moveTo>
                    <a:pt x="167" y="0"/>
                  </a:moveTo>
                  <a:lnTo>
                    <a:pt x="167" y="0"/>
                  </a:lnTo>
                  <a:cubicBezTo>
                    <a:pt x="77" y="203"/>
                    <a:pt x="53" y="217"/>
                    <a:pt x="21" y="620"/>
                  </a:cubicBezTo>
                  <a:cubicBezTo>
                    <a:pt x="0" y="979"/>
                    <a:pt x="5" y="1321"/>
                    <a:pt x="106" y="1685"/>
                  </a:cubicBezTo>
                  <a:cubicBezTo>
                    <a:pt x="175" y="1926"/>
                    <a:pt x="265" y="2160"/>
                    <a:pt x="378" y="2372"/>
                  </a:cubicBezTo>
                  <a:cubicBezTo>
                    <a:pt x="378" y="2372"/>
                    <a:pt x="394" y="2403"/>
                    <a:pt x="416" y="2448"/>
                  </a:cubicBezTo>
                  <a:cubicBezTo>
                    <a:pt x="440" y="2492"/>
                    <a:pt x="477" y="2550"/>
                    <a:pt x="510" y="2608"/>
                  </a:cubicBezTo>
                  <a:cubicBezTo>
                    <a:pt x="544" y="2667"/>
                    <a:pt x="582" y="2723"/>
                    <a:pt x="612" y="2764"/>
                  </a:cubicBezTo>
                  <a:cubicBezTo>
                    <a:pt x="641" y="2805"/>
                    <a:pt x="661" y="2833"/>
                    <a:pt x="661" y="2833"/>
                  </a:cubicBezTo>
                  <a:cubicBezTo>
                    <a:pt x="723" y="2924"/>
                    <a:pt x="889" y="3094"/>
                    <a:pt x="1066" y="3235"/>
                  </a:cubicBezTo>
                  <a:cubicBezTo>
                    <a:pt x="1158" y="3302"/>
                    <a:pt x="1248" y="3367"/>
                    <a:pt x="1329" y="3414"/>
                  </a:cubicBezTo>
                  <a:cubicBezTo>
                    <a:pt x="1411" y="3460"/>
                    <a:pt x="1478" y="3495"/>
                    <a:pt x="1518" y="3511"/>
                  </a:cubicBezTo>
                  <a:cubicBezTo>
                    <a:pt x="1308" y="3332"/>
                    <a:pt x="1118" y="3127"/>
                    <a:pt x="935" y="2889"/>
                  </a:cubicBezTo>
                  <a:lnTo>
                    <a:pt x="866" y="2805"/>
                  </a:lnTo>
                  <a:cubicBezTo>
                    <a:pt x="866" y="2805"/>
                    <a:pt x="842" y="2776"/>
                    <a:pt x="812" y="2730"/>
                  </a:cubicBezTo>
                  <a:cubicBezTo>
                    <a:pt x="781" y="2685"/>
                    <a:pt x="736" y="2627"/>
                    <a:pt x="697" y="2565"/>
                  </a:cubicBezTo>
                  <a:cubicBezTo>
                    <a:pt x="660" y="2502"/>
                    <a:pt x="622" y="2438"/>
                    <a:pt x="594" y="2392"/>
                  </a:cubicBezTo>
                  <a:cubicBezTo>
                    <a:pt x="567" y="2343"/>
                    <a:pt x="551" y="2310"/>
                    <a:pt x="551" y="2310"/>
                  </a:cubicBezTo>
                  <a:cubicBezTo>
                    <a:pt x="374" y="1967"/>
                    <a:pt x="229" y="1576"/>
                    <a:pt x="167" y="1172"/>
                  </a:cubicBezTo>
                  <a:cubicBezTo>
                    <a:pt x="99" y="771"/>
                    <a:pt x="103" y="363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36"/>
            <p:cNvSpPr/>
            <p:nvPr/>
          </p:nvSpPr>
          <p:spPr>
            <a:xfrm>
              <a:off x="2247275" y="1878975"/>
              <a:ext cx="22975" cy="35175"/>
            </a:xfrm>
            <a:custGeom>
              <a:avLst/>
              <a:gdLst/>
              <a:ahLst/>
              <a:cxnLst/>
              <a:rect l="l" t="t" r="r" b="b"/>
              <a:pathLst>
                <a:path w="919" h="1407" extrusionOk="0">
                  <a:moveTo>
                    <a:pt x="53" y="0"/>
                  </a:moveTo>
                  <a:cubicBezTo>
                    <a:pt x="9" y="97"/>
                    <a:pt x="0" y="106"/>
                    <a:pt x="22" y="283"/>
                  </a:cubicBezTo>
                  <a:cubicBezTo>
                    <a:pt x="45" y="439"/>
                    <a:pt x="61" y="594"/>
                    <a:pt x="137" y="744"/>
                  </a:cubicBezTo>
                  <a:cubicBezTo>
                    <a:pt x="187" y="845"/>
                    <a:pt x="246" y="940"/>
                    <a:pt x="311" y="1025"/>
                  </a:cubicBezTo>
                  <a:cubicBezTo>
                    <a:pt x="311" y="1025"/>
                    <a:pt x="346" y="1074"/>
                    <a:pt x="386" y="1119"/>
                  </a:cubicBezTo>
                  <a:cubicBezTo>
                    <a:pt x="424" y="1167"/>
                    <a:pt x="468" y="1208"/>
                    <a:pt x="468" y="1208"/>
                  </a:cubicBezTo>
                  <a:cubicBezTo>
                    <a:pt x="501" y="1245"/>
                    <a:pt x="593" y="1302"/>
                    <a:pt x="686" y="1343"/>
                  </a:cubicBezTo>
                  <a:cubicBezTo>
                    <a:pt x="781" y="1383"/>
                    <a:pt x="877" y="1405"/>
                    <a:pt x="918" y="1406"/>
                  </a:cubicBezTo>
                  <a:cubicBezTo>
                    <a:pt x="828" y="1324"/>
                    <a:pt x="745" y="1236"/>
                    <a:pt x="660" y="1142"/>
                  </a:cubicBezTo>
                  <a:lnTo>
                    <a:pt x="660" y="1141"/>
                  </a:lnTo>
                  <a:lnTo>
                    <a:pt x="625" y="1111"/>
                  </a:lnTo>
                  <a:cubicBezTo>
                    <a:pt x="625" y="1111"/>
                    <a:pt x="582" y="1067"/>
                    <a:pt x="540" y="1020"/>
                  </a:cubicBezTo>
                  <a:cubicBezTo>
                    <a:pt x="521" y="996"/>
                    <a:pt x="501" y="972"/>
                    <a:pt x="486" y="954"/>
                  </a:cubicBezTo>
                  <a:cubicBezTo>
                    <a:pt x="472" y="936"/>
                    <a:pt x="462" y="924"/>
                    <a:pt x="462" y="924"/>
                  </a:cubicBezTo>
                  <a:cubicBezTo>
                    <a:pt x="262" y="664"/>
                    <a:pt x="104" y="319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36"/>
            <p:cNvSpPr/>
            <p:nvPr/>
          </p:nvSpPr>
          <p:spPr>
            <a:xfrm>
              <a:off x="2283825" y="1873625"/>
              <a:ext cx="13525" cy="42400"/>
            </a:xfrm>
            <a:custGeom>
              <a:avLst/>
              <a:gdLst/>
              <a:ahLst/>
              <a:cxnLst/>
              <a:rect l="l" t="t" r="r" b="b"/>
              <a:pathLst>
                <a:path w="541" h="1696" extrusionOk="0">
                  <a:moveTo>
                    <a:pt x="84" y="0"/>
                  </a:moveTo>
                  <a:cubicBezTo>
                    <a:pt x="28" y="95"/>
                    <a:pt x="22" y="103"/>
                    <a:pt x="18" y="284"/>
                  </a:cubicBezTo>
                  <a:cubicBezTo>
                    <a:pt x="17" y="446"/>
                    <a:pt x="0" y="601"/>
                    <a:pt x="36" y="767"/>
                  </a:cubicBezTo>
                  <a:cubicBezTo>
                    <a:pt x="60" y="878"/>
                    <a:pt x="89" y="986"/>
                    <a:pt x="124" y="1089"/>
                  </a:cubicBezTo>
                  <a:cubicBezTo>
                    <a:pt x="124" y="1089"/>
                    <a:pt x="142" y="1148"/>
                    <a:pt x="164" y="1205"/>
                  </a:cubicBezTo>
                  <a:cubicBezTo>
                    <a:pt x="184" y="1262"/>
                    <a:pt x="208" y="1318"/>
                    <a:pt x="208" y="1318"/>
                  </a:cubicBezTo>
                  <a:cubicBezTo>
                    <a:pt x="227" y="1364"/>
                    <a:pt x="289" y="1452"/>
                    <a:pt x="358" y="1530"/>
                  </a:cubicBezTo>
                  <a:cubicBezTo>
                    <a:pt x="427" y="1608"/>
                    <a:pt x="504" y="1675"/>
                    <a:pt x="541" y="1696"/>
                  </a:cubicBezTo>
                  <a:cubicBezTo>
                    <a:pt x="494" y="1563"/>
                    <a:pt x="451" y="1441"/>
                    <a:pt x="413" y="1331"/>
                  </a:cubicBezTo>
                  <a:lnTo>
                    <a:pt x="393" y="1287"/>
                  </a:lnTo>
                  <a:cubicBezTo>
                    <a:pt x="393" y="1287"/>
                    <a:pt x="367" y="1226"/>
                    <a:pt x="343" y="1166"/>
                  </a:cubicBezTo>
                  <a:cubicBezTo>
                    <a:pt x="320" y="1104"/>
                    <a:pt x="300" y="1043"/>
                    <a:pt x="300" y="1043"/>
                  </a:cubicBezTo>
                  <a:cubicBezTo>
                    <a:pt x="190" y="715"/>
                    <a:pt x="107" y="332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36"/>
            <p:cNvSpPr/>
            <p:nvPr/>
          </p:nvSpPr>
          <p:spPr>
            <a:xfrm>
              <a:off x="2322650" y="1841400"/>
              <a:ext cx="33650" cy="49600"/>
            </a:xfrm>
            <a:custGeom>
              <a:avLst/>
              <a:gdLst/>
              <a:ahLst/>
              <a:cxnLst/>
              <a:rect l="l" t="t" r="r" b="b"/>
              <a:pathLst>
                <a:path w="1346" h="1984" extrusionOk="0">
                  <a:moveTo>
                    <a:pt x="1273" y="0"/>
                  </a:moveTo>
                  <a:cubicBezTo>
                    <a:pt x="1239" y="145"/>
                    <a:pt x="1247" y="153"/>
                    <a:pt x="1227" y="399"/>
                  </a:cubicBezTo>
                  <a:cubicBezTo>
                    <a:pt x="1201" y="620"/>
                    <a:pt x="1115" y="808"/>
                    <a:pt x="1021" y="1005"/>
                  </a:cubicBezTo>
                  <a:cubicBezTo>
                    <a:pt x="957" y="1139"/>
                    <a:pt x="875" y="1260"/>
                    <a:pt x="781" y="1366"/>
                  </a:cubicBezTo>
                  <a:cubicBezTo>
                    <a:pt x="781" y="1366"/>
                    <a:pt x="728" y="1425"/>
                    <a:pt x="669" y="1480"/>
                  </a:cubicBezTo>
                  <a:cubicBezTo>
                    <a:pt x="612" y="1535"/>
                    <a:pt x="548" y="1582"/>
                    <a:pt x="548" y="1582"/>
                  </a:cubicBezTo>
                  <a:cubicBezTo>
                    <a:pt x="497" y="1622"/>
                    <a:pt x="396" y="1716"/>
                    <a:pt x="282" y="1799"/>
                  </a:cubicBezTo>
                  <a:cubicBezTo>
                    <a:pt x="171" y="1882"/>
                    <a:pt x="48" y="1949"/>
                    <a:pt x="0" y="1983"/>
                  </a:cubicBezTo>
                  <a:cubicBezTo>
                    <a:pt x="180" y="1962"/>
                    <a:pt x="364" y="1910"/>
                    <a:pt x="543" y="1808"/>
                  </a:cubicBezTo>
                  <a:lnTo>
                    <a:pt x="606" y="1766"/>
                  </a:lnTo>
                  <a:cubicBezTo>
                    <a:pt x="606" y="1766"/>
                    <a:pt x="688" y="1708"/>
                    <a:pt x="762" y="1641"/>
                  </a:cubicBezTo>
                  <a:cubicBezTo>
                    <a:pt x="839" y="1575"/>
                    <a:pt x="906" y="1499"/>
                    <a:pt x="906" y="1499"/>
                  </a:cubicBezTo>
                  <a:cubicBezTo>
                    <a:pt x="1087" y="1303"/>
                    <a:pt x="1222" y="1043"/>
                    <a:pt x="1283" y="775"/>
                  </a:cubicBezTo>
                  <a:cubicBezTo>
                    <a:pt x="1345" y="505"/>
                    <a:pt x="1333" y="231"/>
                    <a:pt x="1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36"/>
            <p:cNvSpPr/>
            <p:nvPr/>
          </p:nvSpPr>
          <p:spPr>
            <a:xfrm>
              <a:off x="2333375" y="1901600"/>
              <a:ext cx="41150" cy="12175"/>
            </a:xfrm>
            <a:custGeom>
              <a:avLst/>
              <a:gdLst/>
              <a:ahLst/>
              <a:cxnLst/>
              <a:rect l="l" t="t" r="r" b="b"/>
              <a:pathLst>
                <a:path w="1646" h="487" extrusionOk="0">
                  <a:moveTo>
                    <a:pt x="840" y="1"/>
                  </a:moveTo>
                  <a:cubicBezTo>
                    <a:pt x="761" y="1"/>
                    <a:pt x="683" y="8"/>
                    <a:pt x="609" y="22"/>
                  </a:cubicBezTo>
                  <a:cubicBezTo>
                    <a:pt x="609" y="22"/>
                    <a:pt x="544" y="34"/>
                    <a:pt x="480" y="53"/>
                  </a:cubicBezTo>
                  <a:cubicBezTo>
                    <a:pt x="417" y="72"/>
                    <a:pt x="355" y="98"/>
                    <a:pt x="355" y="98"/>
                  </a:cubicBezTo>
                  <a:cubicBezTo>
                    <a:pt x="305" y="117"/>
                    <a:pt x="209" y="186"/>
                    <a:pt x="136" y="270"/>
                  </a:cubicBezTo>
                  <a:cubicBezTo>
                    <a:pt x="61" y="352"/>
                    <a:pt x="11" y="446"/>
                    <a:pt x="0" y="487"/>
                  </a:cubicBezTo>
                  <a:cubicBezTo>
                    <a:pt x="106" y="412"/>
                    <a:pt x="219" y="354"/>
                    <a:pt x="342" y="304"/>
                  </a:cubicBezTo>
                  <a:lnTo>
                    <a:pt x="343" y="303"/>
                  </a:lnTo>
                  <a:lnTo>
                    <a:pt x="386" y="283"/>
                  </a:lnTo>
                  <a:cubicBezTo>
                    <a:pt x="386" y="283"/>
                    <a:pt x="446" y="256"/>
                    <a:pt x="507" y="235"/>
                  </a:cubicBezTo>
                  <a:cubicBezTo>
                    <a:pt x="569" y="214"/>
                    <a:pt x="633" y="203"/>
                    <a:pt x="633" y="203"/>
                  </a:cubicBezTo>
                  <a:cubicBezTo>
                    <a:pt x="710" y="188"/>
                    <a:pt x="790" y="180"/>
                    <a:pt x="871" y="180"/>
                  </a:cubicBezTo>
                  <a:cubicBezTo>
                    <a:pt x="968" y="180"/>
                    <a:pt x="1066" y="191"/>
                    <a:pt x="1163" y="214"/>
                  </a:cubicBezTo>
                  <a:cubicBezTo>
                    <a:pt x="1341" y="256"/>
                    <a:pt x="1510" y="338"/>
                    <a:pt x="1645" y="442"/>
                  </a:cubicBezTo>
                  <a:cubicBezTo>
                    <a:pt x="1606" y="337"/>
                    <a:pt x="1605" y="322"/>
                    <a:pt x="1448" y="210"/>
                  </a:cubicBezTo>
                  <a:cubicBezTo>
                    <a:pt x="1304" y="117"/>
                    <a:pt x="1157" y="29"/>
                    <a:pt x="972" y="8"/>
                  </a:cubicBezTo>
                  <a:cubicBezTo>
                    <a:pt x="928" y="3"/>
                    <a:pt x="884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36"/>
            <p:cNvSpPr/>
            <p:nvPr/>
          </p:nvSpPr>
          <p:spPr>
            <a:xfrm>
              <a:off x="2447750" y="1948950"/>
              <a:ext cx="35575" cy="63400"/>
            </a:xfrm>
            <a:custGeom>
              <a:avLst/>
              <a:gdLst/>
              <a:ahLst/>
              <a:cxnLst/>
              <a:rect l="l" t="t" r="r" b="b"/>
              <a:pathLst>
                <a:path w="1423" h="2536" extrusionOk="0">
                  <a:moveTo>
                    <a:pt x="0" y="1"/>
                  </a:moveTo>
                  <a:cubicBezTo>
                    <a:pt x="52" y="160"/>
                    <a:pt x="59" y="167"/>
                    <a:pt x="216" y="409"/>
                  </a:cubicBezTo>
                  <a:cubicBezTo>
                    <a:pt x="354" y="626"/>
                    <a:pt x="451" y="844"/>
                    <a:pt x="585" y="1071"/>
                  </a:cubicBezTo>
                  <a:cubicBezTo>
                    <a:pt x="674" y="1223"/>
                    <a:pt x="759" y="1375"/>
                    <a:pt x="837" y="1525"/>
                  </a:cubicBezTo>
                  <a:lnTo>
                    <a:pt x="923" y="1694"/>
                  </a:lnTo>
                  <a:cubicBezTo>
                    <a:pt x="964" y="1780"/>
                    <a:pt x="1005" y="1865"/>
                    <a:pt x="1005" y="1865"/>
                  </a:cubicBezTo>
                  <a:cubicBezTo>
                    <a:pt x="1074" y="2002"/>
                    <a:pt x="1343" y="2433"/>
                    <a:pt x="1422" y="2535"/>
                  </a:cubicBezTo>
                  <a:cubicBezTo>
                    <a:pt x="1375" y="2339"/>
                    <a:pt x="1316" y="2139"/>
                    <a:pt x="1235" y="1928"/>
                  </a:cubicBezTo>
                  <a:lnTo>
                    <a:pt x="1201" y="1853"/>
                  </a:lnTo>
                  <a:cubicBezTo>
                    <a:pt x="1201" y="1853"/>
                    <a:pt x="1153" y="1754"/>
                    <a:pt x="1105" y="1654"/>
                  </a:cubicBezTo>
                  <a:cubicBezTo>
                    <a:pt x="1057" y="1556"/>
                    <a:pt x="1007" y="1457"/>
                    <a:pt x="1007" y="1457"/>
                  </a:cubicBezTo>
                  <a:cubicBezTo>
                    <a:pt x="743" y="937"/>
                    <a:pt x="360" y="40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36"/>
            <p:cNvSpPr/>
            <p:nvPr/>
          </p:nvSpPr>
          <p:spPr>
            <a:xfrm>
              <a:off x="2509225" y="1945850"/>
              <a:ext cx="17350" cy="85900"/>
            </a:xfrm>
            <a:custGeom>
              <a:avLst/>
              <a:gdLst/>
              <a:ahLst/>
              <a:cxnLst/>
              <a:rect l="l" t="t" r="r" b="b"/>
              <a:pathLst>
                <a:path w="694" h="3436" extrusionOk="0">
                  <a:moveTo>
                    <a:pt x="693" y="0"/>
                  </a:moveTo>
                  <a:cubicBezTo>
                    <a:pt x="596" y="28"/>
                    <a:pt x="544" y="55"/>
                    <a:pt x="483" y="98"/>
                  </a:cubicBezTo>
                  <a:cubicBezTo>
                    <a:pt x="424" y="146"/>
                    <a:pt x="347" y="212"/>
                    <a:pt x="251" y="376"/>
                  </a:cubicBezTo>
                  <a:cubicBezTo>
                    <a:pt x="81" y="667"/>
                    <a:pt x="0" y="992"/>
                    <a:pt x="28" y="1338"/>
                  </a:cubicBezTo>
                  <a:cubicBezTo>
                    <a:pt x="46" y="1571"/>
                    <a:pt x="93" y="1793"/>
                    <a:pt x="143" y="2004"/>
                  </a:cubicBezTo>
                  <a:lnTo>
                    <a:pt x="255" y="2472"/>
                  </a:lnTo>
                  <a:cubicBezTo>
                    <a:pt x="276" y="2569"/>
                    <a:pt x="341" y="2764"/>
                    <a:pt x="385" y="2960"/>
                  </a:cubicBezTo>
                  <a:cubicBezTo>
                    <a:pt x="433" y="3156"/>
                    <a:pt x="452" y="3356"/>
                    <a:pt x="461" y="3436"/>
                  </a:cubicBezTo>
                  <a:cubicBezTo>
                    <a:pt x="517" y="3184"/>
                    <a:pt x="516" y="2910"/>
                    <a:pt x="474" y="2627"/>
                  </a:cubicBezTo>
                  <a:lnTo>
                    <a:pt x="473" y="2627"/>
                  </a:lnTo>
                  <a:lnTo>
                    <a:pt x="452" y="2523"/>
                  </a:lnTo>
                  <a:cubicBezTo>
                    <a:pt x="452" y="2523"/>
                    <a:pt x="423" y="2387"/>
                    <a:pt x="390" y="2252"/>
                  </a:cubicBezTo>
                  <a:cubicBezTo>
                    <a:pt x="357" y="2119"/>
                    <a:pt x="325" y="1985"/>
                    <a:pt x="325" y="1985"/>
                  </a:cubicBezTo>
                  <a:cubicBezTo>
                    <a:pt x="244" y="1633"/>
                    <a:pt x="161" y="1259"/>
                    <a:pt x="202" y="896"/>
                  </a:cubicBezTo>
                  <a:cubicBezTo>
                    <a:pt x="241" y="536"/>
                    <a:pt x="411" y="184"/>
                    <a:pt x="6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36"/>
            <p:cNvSpPr/>
            <p:nvPr/>
          </p:nvSpPr>
          <p:spPr>
            <a:xfrm>
              <a:off x="2538950" y="2013900"/>
              <a:ext cx="17650" cy="64425"/>
            </a:xfrm>
            <a:custGeom>
              <a:avLst/>
              <a:gdLst/>
              <a:ahLst/>
              <a:cxnLst/>
              <a:rect l="l" t="t" r="r" b="b"/>
              <a:pathLst>
                <a:path w="706" h="2577" extrusionOk="0">
                  <a:moveTo>
                    <a:pt x="625" y="0"/>
                  </a:moveTo>
                  <a:cubicBezTo>
                    <a:pt x="588" y="0"/>
                    <a:pt x="556" y="6"/>
                    <a:pt x="521" y="17"/>
                  </a:cubicBezTo>
                  <a:cubicBezTo>
                    <a:pt x="465" y="39"/>
                    <a:pt x="389" y="74"/>
                    <a:pt x="286" y="186"/>
                  </a:cubicBezTo>
                  <a:cubicBezTo>
                    <a:pt x="106" y="384"/>
                    <a:pt x="1" y="642"/>
                    <a:pt x="6" y="919"/>
                  </a:cubicBezTo>
                  <a:cubicBezTo>
                    <a:pt x="8" y="1104"/>
                    <a:pt x="35" y="1282"/>
                    <a:pt x="61" y="1449"/>
                  </a:cubicBezTo>
                  <a:cubicBezTo>
                    <a:pt x="61" y="1449"/>
                    <a:pt x="75" y="1542"/>
                    <a:pt x="89" y="1635"/>
                  </a:cubicBezTo>
                  <a:cubicBezTo>
                    <a:pt x="102" y="1727"/>
                    <a:pt x="111" y="1818"/>
                    <a:pt x="111" y="1818"/>
                  </a:cubicBezTo>
                  <a:cubicBezTo>
                    <a:pt x="116" y="1892"/>
                    <a:pt x="148" y="2047"/>
                    <a:pt x="151" y="2203"/>
                  </a:cubicBezTo>
                  <a:cubicBezTo>
                    <a:pt x="157" y="2358"/>
                    <a:pt x="125" y="2513"/>
                    <a:pt x="111" y="2577"/>
                  </a:cubicBezTo>
                  <a:cubicBezTo>
                    <a:pt x="233" y="2410"/>
                    <a:pt x="294" y="2191"/>
                    <a:pt x="300" y="1961"/>
                  </a:cubicBezTo>
                  <a:lnTo>
                    <a:pt x="297" y="1876"/>
                  </a:lnTo>
                  <a:cubicBezTo>
                    <a:pt x="297" y="1876"/>
                    <a:pt x="290" y="1764"/>
                    <a:pt x="275" y="1655"/>
                  </a:cubicBezTo>
                  <a:lnTo>
                    <a:pt x="244" y="1438"/>
                  </a:lnTo>
                  <a:cubicBezTo>
                    <a:pt x="202" y="1158"/>
                    <a:pt x="147" y="863"/>
                    <a:pt x="207" y="591"/>
                  </a:cubicBezTo>
                  <a:cubicBezTo>
                    <a:pt x="266" y="322"/>
                    <a:pt x="448" y="67"/>
                    <a:pt x="706" y="8"/>
                  </a:cubicBezTo>
                  <a:cubicBezTo>
                    <a:pt x="675" y="3"/>
                    <a:pt x="649" y="0"/>
                    <a:pt x="6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36"/>
            <p:cNvSpPr/>
            <p:nvPr/>
          </p:nvSpPr>
          <p:spPr>
            <a:xfrm>
              <a:off x="2556825" y="2022525"/>
              <a:ext cx="48150" cy="74650"/>
            </a:xfrm>
            <a:custGeom>
              <a:avLst/>
              <a:gdLst/>
              <a:ahLst/>
              <a:cxnLst/>
              <a:rect l="l" t="t" r="r" b="b"/>
              <a:pathLst>
                <a:path w="1926" h="2986" extrusionOk="0">
                  <a:moveTo>
                    <a:pt x="1887" y="0"/>
                  </a:moveTo>
                  <a:lnTo>
                    <a:pt x="1887" y="0"/>
                  </a:lnTo>
                  <a:cubicBezTo>
                    <a:pt x="1865" y="100"/>
                    <a:pt x="1847" y="150"/>
                    <a:pt x="1833" y="221"/>
                  </a:cubicBezTo>
                  <a:cubicBezTo>
                    <a:pt x="1816" y="290"/>
                    <a:pt x="1805" y="381"/>
                    <a:pt x="1752" y="547"/>
                  </a:cubicBezTo>
                  <a:cubicBezTo>
                    <a:pt x="1654" y="848"/>
                    <a:pt x="1482" y="1086"/>
                    <a:pt x="1295" y="1344"/>
                  </a:cubicBezTo>
                  <a:cubicBezTo>
                    <a:pt x="1168" y="1519"/>
                    <a:pt x="1028" y="1684"/>
                    <a:pt x="887" y="1839"/>
                  </a:cubicBezTo>
                  <a:lnTo>
                    <a:pt x="568" y="2189"/>
                  </a:lnTo>
                  <a:cubicBezTo>
                    <a:pt x="437" y="2331"/>
                    <a:pt x="73" y="2847"/>
                    <a:pt x="0" y="2986"/>
                  </a:cubicBezTo>
                  <a:cubicBezTo>
                    <a:pt x="187" y="2821"/>
                    <a:pt x="377" y="2648"/>
                    <a:pt x="574" y="2452"/>
                  </a:cubicBezTo>
                  <a:lnTo>
                    <a:pt x="574" y="2454"/>
                  </a:lnTo>
                  <a:lnTo>
                    <a:pt x="642" y="2378"/>
                  </a:lnTo>
                  <a:lnTo>
                    <a:pt x="1008" y="1978"/>
                  </a:lnTo>
                  <a:cubicBezTo>
                    <a:pt x="1248" y="1712"/>
                    <a:pt x="1496" y="1407"/>
                    <a:pt x="1667" y="1062"/>
                  </a:cubicBezTo>
                  <a:cubicBezTo>
                    <a:pt x="1839" y="719"/>
                    <a:pt x="1925" y="336"/>
                    <a:pt x="18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36"/>
            <p:cNvSpPr/>
            <p:nvPr/>
          </p:nvSpPr>
          <p:spPr>
            <a:xfrm>
              <a:off x="2607275" y="1808975"/>
              <a:ext cx="50700" cy="138900"/>
            </a:xfrm>
            <a:custGeom>
              <a:avLst/>
              <a:gdLst/>
              <a:ahLst/>
              <a:cxnLst/>
              <a:rect l="l" t="t" r="r" b="b"/>
              <a:pathLst>
                <a:path w="2028" h="5556" extrusionOk="0">
                  <a:moveTo>
                    <a:pt x="1615" y="1"/>
                  </a:moveTo>
                  <a:lnTo>
                    <a:pt x="1615" y="1"/>
                  </a:lnTo>
                  <a:cubicBezTo>
                    <a:pt x="1829" y="358"/>
                    <a:pt x="1885" y="790"/>
                    <a:pt x="1820" y="1234"/>
                  </a:cubicBezTo>
                  <a:lnTo>
                    <a:pt x="1809" y="1316"/>
                  </a:lnTo>
                  <a:cubicBezTo>
                    <a:pt x="1803" y="1357"/>
                    <a:pt x="1796" y="1397"/>
                    <a:pt x="1796" y="1397"/>
                  </a:cubicBezTo>
                  <a:cubicBezTo>
                    <a:pt x="1796" y="1397"/>
                    <a:pt x="1758" y="1615"/>
                    <a:pt x="1680" y="1823"/>
                  </a:cubicBezTo>
                  <a:cubicBezTo>
                    <a:pt x="1606" y="2032"/>
                    <a:pt x="1501" y="2230"/>
                    <a:pt x="1501" y="2230"/>
                  </a:cubicBezTo>
                  <a:cubicBezTo>
                    <a:pt x="1234" y="2759"/>
                    <a:pt x="841" y="3267"/>
                    <a:pt x="522" y="3820"/>
                  </a:cubicBezTo>
                  <a:cubicBezTo>
                    <a:pt x="365" y="4097"/>
                    <a:pt x="227" y="4384"/>
                    <a:pt x="134" y="4679"/>
                  </a:cubicBezTo>
                  <a:cubicBezTo>
                    <a:pt x="42" y="4973"/>
                    <a:pt x="0" y="5273"/>
                    <a:pt x="16" y="5556"/>
                  </a:cubicBezTo>
                  <a:cubicBezTo>
                    <a:pt x="41" y="5389"/>
                    <a:pt x="65" y="5304"/>
                    <a:pt x="88" y="5185"/>
                  </a:cubicBezTo>
                  <a:cubicBezTo>
                    <a:pt x="118" y="5068"/>
                    <a:pt x="143" y="4914"/>
                    <a:pt x="251" y="4637"/>
                  </a:cubicBezTo>
                  <a:cubicBezTo>
                    <a:pt x="448" y="4138"/>
                    <a:pt x="754" y="3745"/>
                    <a:pt x="1063" y="3288"/>
                  </a:cubicBezTo>
                  <a:cubicBezTo>
                    <a:pt x="1271" y="2980"/>
                    <a:pt x="1478" y="2670"/>
                    <a:pt x="1646" y="2347"/>
                  </a:cubicBezTo>
                  <a:cubicBezTo>
                    <a:pt x="1646" y="2347"/>
                    <a:pt x="1741" y="2168"/>
                    <a:pt x="1817" y="1977"/>
                  </a:cubicBezTo>
                  <a:cubicBezTo>
                    <a:pt x="1895" y="1786"/>
                    <a:pt x="1942" y="1585"/>
                    <a:pt x="1942" y="1585"/>
                  </a:cubicBezTo>
                  <a:cubicBezTo>
                    <a:pt x="1983" y="1423"/>
                    <a:pt x="2028" y="1059"/>
                    <a:pt x="1956" y="718"/>
                  </a:cubicBezTo>
                  <a:cubicBezTo>
                    <a:pt x="1895" y="373"/>
                    <a:pt x="1706" y="87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36"/>
            <p:cNvSpPr/>
            <p:nvPr/>
          </p:nvSpPr>
          <p:spPr>
            <a:xfrm>
              <a:off x="2647250" y="1773350"/>
              <a:ext cx="27250" cy="20075"/>
            </a:xfrm>
            <a:custGeom>
              <a:avLst/>
              <a:gdLst/>
              <a:ahLst/>
              <a:cxnLst/>
              <a:rect l="l" t="t" r="r" b="b"/>
              <a:pathLst>
                <a:path w="1090" h="803" extrusionOk="0">
                  <a:moveTo>
                    <a:pt x="302" y="1"/>
                  </a:moveTo>
                  <a:cubicBezTo>
                    <a:pt x="266" y="1"/>
                    <a:pt x="226" y="4"/>
                    <a:pt x="187" y="10"/>
                  </a:cubicBezTo>
                  <a:cubicBezTo>
                    <a:pt x="102" y="26"/>
                    <a:pt x="27" y="59"/>
                    <a:pt x="0" y="81"/>
                  </a:cubicBezTo>
                  <a:cubicBezTo>
                    <a:pt x="98" y="101"/>
                    <a:pt x="187" y="132"/>
                    <a:pt x="280" y="167"/>
                  </a:cubicBezTo>
                  <a:lnTo>
                    <a:pt x="315" y="176"/>
                  </a:lnTo>
                  <a:cubicBezTo>
                    <a:pt x="315" y="176"/>
                    <a:pt x="362" y="191"/>
                    <a:pt x="407" y="207"/>
                  </a:cubicBezTo>
                  <a:cubicBezTo>
                    <a:pt x="429" y="217"/>
                    <a:pt x="451" y="228"/>
                    <a:pt x="468" y="234"/>
                  </a:cubicBezTo>
                  <a:cubicBezTo>
                    <a:pt x="484" y="243"/>
                    <a:pt x="495" y="248"/>
                    <a:pt x="495" y="248"/>
                  </a:cubicBezTo>
                  <a:cubicBezTo>
                    <a:pt x="723" y="364"/>
                    <a:pt x="945" y="567"/>
                    <a:pt x="1059" y="803"/>
                  </a:cubicBezTo>
                  <a:cubicBezTo>
                    <a:pt x="1083" y="716"/>
                    <a:pt x="1089" y="706"/>
                    <a:pt x="1030" y="573"/>
                  </a:cubicBezTo>
                  <a:cubicBezTo>
                    <a:pt x="972" y="455"/>
                    <a:pt x="920" y="335"/>
                    <a:pt x="814" y="244"/>
                  </a:cubicBezTo>
                  <a:cubicBezTo>
                    <a:pt x="742" y="183"/>
                    <a:pt x="665" y="130"/>
                    <a:pt x="585" y="90"/>
                  </a:cubicBezTo>
                  <a:cubicBezTo>
                    <a:pt x="589" y="85"/>
                    <a:pt x="413" y="12"/>
                    <a:pt x="401" y="12"/>
                  </a:cubicBezTo>
                  <a:cubicBezTo>
                    <a:pt x="401" y="12"/>
                    <a:pt x="401" y="12"/>
                    <a:pt x="400" y="13"/>
                  </a:cubicBezTo>
                  <a:cubicBezTo>
                    <a:pt x="380" y="5"/>
                    <a:pt x="344" y="1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36"/>
            <p:cNvSpPr/>
            <p:nvPr/>
          </p:nvSpPr>
          <p:spPr>
            <a:xfrm>
              <a:off x="2572050" y="1624400"/>
              <a:ext cx="115450" cy="101850"/>
            </a:xfrm>
            <a:custGeom>
              <a:avLst/>
              <a:gdLst/>
              <a:ahLst/>
              <a:cxnLst/>
              <a:rect l="l" t="t" r="r" b="b"/>
              <a:pathLst>
                <a:path w="4618" h="4074" extrusionOk="0">
                  <a:moveTo>
                    <a:pt x="2889" y="0"/>
                  </a:moveTo>
                  <a:cubicBezTo>
                    <a:pt x="2523" y="0"/>
                    <a:pt x="2164" y="106"/>
                    <a:pt x="1841" y="252"/>
                  </a:cubicBezTo>
                  <a:cubicBezTo>
                    <a:pt x="1011" y="620"/>
                    <a:pt x="360" y="1284"/>
                    <a:pt x="0" y="1987"/>
                  </a:cubicBezTo>
                  <a:cubicBezTo>
                    <a:pt x="138" y="1796"/>
                    <a:pt x="221" y="1703"/>
                    <a:pt x="328" y="1570"/>
                  </a:cubicBezTo>
                  <a:cubicBezTo>
                    <a:pt x="438" y="1440"/>
                    <a:pt x="573" y="1267"/>
                    <a:pt x="889" y="991"/>
                  </a:cubicBezTo>
                  <a:cubicBezTo>
                    <a:pt x="1176" y="747"/>
                    <a:pt x="1489" y="561"/>
                    <a:pt x="1820" y="418"/>
                  </a:cubicBezTo>
                  <a:cubicBezTo>
                    <a:pt x="2152" y="279"/>
                    <a:pt x="2506" y="177"/>
                    <a:pt x="2878" y="176"/>
                  </a:cubicBezTo>
                  <a:cubicBezTo>
                    <a:pt x="2880" y="176"/>
                    <a:pt x="2882" y="176"/>
                    <a:pt x="2884" y="176"/>
                  </a:cubicBezTo>
                  <a:cubicBezTo>
                    <a:pt x="3131" y="176"/>
                    <a:pt x="3371" y="236"/>
                    <a:pt x="3580" y="353"/>
                  </a:cubicBezTo>
                  <a:cubicBezTo>
                    <a:pt x="3788" y="474"/>
                    <a:pt x="3965" y="647"/>
                    <a:pt x="4095" y="847"/>
                  </a:cubicBezTo>
                  <a:cubicBezTo>
                    <a:pt x="4095" y="847"/>
                    <a:pt x="4248" y="1071"/>
                    <a:pt x="4327" y="1331"/>
                  </a:cubicBezTo>
                  <a:cubicBezTo>
                    <a:pt x="4415" y="1586"/>
                    <a:pt x="4429" y="1858"/>
                    <a:pt x="4429" y="1858"/>
                  </a:cubicBezTo>
                  <a:cubicBezTo>
                    <a:pt x="4438" y="1968"/>
                    <a:pt x="4445" y="2142"/>
                    <a:pt x="4430" y="2345"/>
                  </a:cubicBezTo>
                  <a:cubicBezTo>
                    <a:pt x="4415" y="2549"/>
                    <a:pt x="4377" y="2783"/>
                    <a:pt x="4322" y="3011"/>
                  </a:cubicBezTo>
                  <a:cubicBezTo>
                    <a:pt x="4211" y="3468"/>
                    <a:pt x="4042" y="3902"/>
                    <a:pt x="3987" y="4074"/>
                  </a:cubicBezTo>
                  <a:cubicBezTo>
                    <a:pt x="4251" y="3550"/>
                    <a:pt x="4519" y="2989"/>
                    <a:pt x="4602" y="2316"/>
                  </a:cubicBezTo>
                  <a:cubicBezTo>
                    <a:pt x="4602" y="2316"/>
                    <a:pt x="4608" y="2254"/>
                    <a:pt x="4612" y="2192"/>
                  </a:cubicBezTo>
                  <a:cubicBezTo>
                    <a:pt x="4615" y="2130"/>
                    <a:pt x="4617" y="2068"/>
                    <a:pt x="4617" y="2068"/>
                  </a:cubicBezTo>
                  <a:cubicBezTo>
                    <a:pt x="4617" y="2068"/>
                    <a:pt x="4617" y="2048"/>
                    <a:pt x="4616" y="2011"/>
                  </a:cubicBezTo>
                  <a:cubicBezTo>
                    <a:pt x="4616" y="1975"/>
                    <a:pt x="4617" y="1923"/>
                    <a:pt x="4612" y="1861"/>
                  </a:cubicBezTo>
                  <a:cubicBezTo>
                    <a:pt x="4607" y="1735"/>
                    <a:pt x="4582" y="1570"/>
                    <a:pt x="4538" y="1409"/>
                  </a:cubicBezTo>
                  <a:cubicBezTo>
                    <a:pt x="4496" y="1247"/>
                    <a:pt x="4437" y="1090"/>
                    <a:pt x="4379" y="978"/>
                  </a:cubicBezTo>
                  <a:cubicBezTo>
                    <a:pt x="4322" y="866"/>
                    <a:pt x="4278" y="794"/>
                    <a:pt x="4278" y="794"/>
                  </a:cubicBezTo>
                  <a:cubicBezTo>
                    <a:pt x="4160" y="606"/>
                    <a:pt x="4008" y="432"/>
                    <a:pt x="3822" y="295"/>
                  </a:cubicBezTo>
                  <a:cubicBezTo>
                    <a:pt x="3637" y="156"/>
                    <a:pt x="3413" y="63"/>
                    <a:pt x="3182" y="24"/>
                  </a:cubicBezTo>
                  <a:cubicBezTo>
                    <a:pt x="3084" y="8"/>
                    <a:pt x="2986" y="0"/>
                    <a:pt x="28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36"/>
            <p:cNvSpPr/>
            <p:nvPr/>
          </p:nvSpPr>
          <p:spPr>
            <a:xfrm>
              <a:off x="2608075" y="1667475"/>
              <a:ext cx="17875" cy="12350"/>
            </a:xfrm>
            <a:custGeom>
              <a:avLst/>
              <a:gdLst/>
              <a:ahLst/>
              <a:cxnLst/>
              <a:rect l="l" t="t" r="r" b="b"/>
              <a:pathLst>
                <a:path w="715" h="494" extrusionOk="0">
                  <a:moveTo>
                    <a:pt x="1" y="0"/>
                  </a:moveTo>
                  <a:cubicBezTo>
                    <a:pt x="23" y="63"/>
                    <a:pt x="52" y="123"/>
                    <a:pt x="96" y="179"/>
                  </a:cubicBezTo>
                  <a:lnTo>
                    <a:pt x="115" y="195"/>
                  </a:lnTo>
                  <a:lnTo>
                    <a:pt x="166" y="238"/>
                  </a:lnTo>
                  <a:cubicBezTo>
                    <a:pt x="192" y="260"/>
                    <a:pt x="219" y="281"/>
                    <a:pt x="219" y="281"/>
                  </a:cubicBezTo>
                  <a:cubicBezTo>
                    <a:pt x="357" y="393"/>
                    <a:pt x="550" y="467"/>
                    <a:pt x="714" y="493"/>
                  </a:cubicBezTo>
                  <a:cubicBezTo>
                    <a:pt x="694" y="426"/>
                    <a:pt x="692" y="424"/>
                    <a:pt x="622" y="376"/>
                  </a:cubicBezTo>
                  <a:cubicBezTo>
                    <a:pt x="560" y="332"/>
                    <a:pt x="519" y="267"/>
                    <a:pt x="455" y="226"/>
                  </a:cubicBezTo>
                  <a:cubicBezTo>
                    <a:pt x="413" y="198"/>
                    <a:pt x="371" y="169"/>
                    <a:pt x="333" y="139"/>
                  </a:cubicBezTo>
                  <a:lnTo>
                    <a:pt x="248" y="69"/>
                  </a:lnTo>
                  <a:cubicBezTo>
                    <a:pt x="214" y="42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36"/>
            <p:cNvSpPr/>
            <p:nvPr/>
          </p:nvSpPr>
          <p:spPr>
            <a:xfrm>
              <a:off x="2604475" y="1693525"/>
              <a:ext cx="17850" cy="48175"/>
            </a:xfrm>
            <a:custGeom>
              <a:avLst/>
              <a:gdLst/>
              <a:ahLst/>
              <a:cxnLst/>
              <a:rect l="l" t="t" r="r" b="b"/>
              <a:pathLst>
                <a:path w="714" h="1927" extrusionOk="0">
                  <a:moveTo>
                    <a:pt x="713" y="1"/>
                  </a:moveTo>
                  <a:lnTo>
                    <a:pt x="713" y="1"/>
                  </a:lnTo>
                  <a:cubicBezTo>
                    <a:pt x="608" y="65"/>
                    <a:pt x="599" y="70"/>
                    <a:pt x="486" y="244"/>
                  </a:cubicBezTo>
                  <a:cubicBezTo>
                    <a:pt x="388" y="402"/>
                    <a:pt x="281" y="543"/>
                    <a:pt x="209" y="723"/>
                  </a:cubicBezTo>
                  <a:cubicBezTo>
                    <a:pt x="163" y="844"/>
                    <a:pt x="121" y="965"/>
                    <a:pt x="86" y="1084"/>
                  </a:cubicBezTo>
                  <a:cubicBezTo>
                    <a:pt x="86" y="1084"/>
                    <a:pt x="67" y="1151"/>
                    <a:pt x="49" y="1218"/>
                  </a:cubicBezTo>
                  <a:cubicBezTo>
                    <a:pt x="31" y="1285"/>
                    <a:pt x="17" y="1353"/>
                    <a:pt x="17" y="1353"/>
                  </a:cubicBezTo>
                  <a:cubicBezTo>
                    <a:pt x="4" y="1408"/>
                    <a:pt x="1" y="1532"/>
                    <a:pt x="7" y="1650"/>
                  </a:cubicBezTo>
                  <a:cubicBezTo>
                    <a:pt x="16" y="1769"/>
                    <a:pt x="36" y="1882"/>
                    <a:pt x="53" y="1926"/>
                  </a:cubicBezTo>
                  <a:cubicBezTo>
                    <a:pt x="96" y="1773"/>
                    <a:pt x="136" y="1630"/>
                    <a:pt x="173" y="1497"/>
                  </a:cubicBezTo>
                  <a:lnTo>
                    <a:pt x="184" y="1441"/>
                  </a:lnTo>
                  <a:cubicBezTo>
                    <a:pt x="184" y="1441"/>
                    <a:pt x="201" y="1367"/>
                    <a:pt x="217" y="1293"/>
                  </a:cubicBezTo>
                  <a:cubicBezTo>
                    <a:pt x="236" y="1219"/>
                    <a:pt x="258" y="1147"/>
                    <a:pt x="258" y="1147"/>
                  </a:cubicBezTo>
                  <a:cubicBezTo>
                    <a:pt x="368" y="762"/>
                    <a:pt x="534" y="339"/>
                    <a:pt x="7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36"/>
            <p:cNvSpPr/>
            <p:nvPr/>
          </p:nvSpPr>
          <p:spPr>
            <a:xfrm>
              <a:off x="2484250" y="1718300"/>
              <a:ext cx="104825" cy="140375"/>
            </a:xfrm>
            <a:custGeom>
              <a:avLst/>
              <a:gdLst/>
              <a:ahLst/>
              <a:cxnLst/>
              <a:rect l="l" t="t" r="r" b="b"/>
              <a:pathLst>
                <a:path w="4193" h="5615" extrusionOk="0">
                  <a:moveTo>
                    <a:pt x="4161" y="0"/>
                  </a:moveTo>
                  <a:lnTo>
                    <a:pt x="4161" y="0"/>
                  </a:lnTo>
                  <a:cubicBezTo>
                    <a:pt x="4142" y="200"/>
                    <a:pt x="4107" y="300"/>
                    <a:pt x="4062" y="435"/>
                  </a:cubicBezTo>
                  <a:cubicBezTo>
                    <a:pt x="4012" y="567"/>
                    <a:pt x="3950" y="743"/>
                    <a:pt x="3733" y="1021"/>
                  </a:cubicBezTo>
                  <a:cubicBezTo>
                    <a:pt x="3536" y="1267"/>
                    <a:pt x="3289" y="1451"/>
                    <a:pt x="3033" y="1620"/>
                  </a:cubicBezTo>
                  <a:cubicBezTo>
                    <a:pt x="2776" y="1789"/>
                    <a:pt x="2502" y="1941"/>
                    <a:pt x="2228" y="2131"/>
                  </a:cubicBezTo>
                  <a:cubicBezTo>
                    <a:pt x="1858" y="2386"/>
                    <a:pt x="1525" y="2687"/>
                    <a:pt x="1236" y="3006"/>
                  </a:cubicBezTo>
                  <a:cubicBezTo>
                    <a:pt x="1236" y="3006"/>
                    <a:pt x="1073" y="3183"/>
                    <a:pt x="929" y="3377"/>
                  </a:cubicBezTo>
                  <a:cubicBezTo>
                    <a:pt x="781" y="3567"/>
                    <a:pt x="651" y="3772"/>
                    <a:pt x="651" y="3772"/>
                  </a:cubicBezTo>
                  <a:cubicBezTo>
                    <a:pt x="542" y="3936"/>
                    <a:pt x="348" y="4309"/>
                    <a:pt x="219" y="4693"/>
                  </a:cubicBezTo>
                  <a:cubicBezTo>
                    <a:pt x="83" y="5076"/>
                    <a:pt x="15" y="5464"/>
                    <a:pt x="0" y="5614"/>
                  </a:cubicBezTo>
                  <a:cubicBezTo>
                    <a:pt x="70" y="5376"/>
                    <a:pt x="154" y="5140"/>
                    <a:pt x="253" y="4904"/>
                  </a:cubicBezTo>
                  <a:cubicBezTo>
                    <a:pt x="356" y="4668"/>
                    <a:pt x="474" y="4432"/>
                    <a:pt x="610" y="4196"/>
                  </a:cubicBezTo>
                  <a:lnTo>
                    <a:pt x="709" y="4021"/>
                  </a:lnTo>
                  <a:cubicBezTo>
                    <a:pt x="709" y="4021"/>
                    <a:pt x="848" y="3792"/>
                    <a:pt x="1005" y="3576"/>
                  </a:cubicBezTo>
                  <a:cubicBezTo>
                    <a:pt x="1165" y="3362"/>
                    <a:pt x="1342" y="3161"/>
                    <a:pt x="1342" y="3161"/>
                  </a:cubicBezTo>
                  <a:cubicBezTo>
                    <a:pt x="1577" y="2897"/>
                    <a:pt x="1843" y="2646"/>
                    <a:pt x="2134" y="2421"/>
                  </a:cubicBezTo>
                  <a:cubicBezTo>
                    <a:pt x="2422" y="2193"/>
                    <a:pt x="2748" y="2000"/>
                    <a:pt x="3056" y="1780"/>
                  </a:cubicBezTo>
                  <a:cubicBezTo>
                    <a:pt x="3363" y="1563"/>
                    <a:pt x="3658" y="1311"/>
                    <a:pt x="3865" y="1002"/>
                  </a:cubicBezTo>
                  <a:cubicBezTo>
                    <a:pt x="4074" y="700"/>
                    <a:pt x="4192" y="338"/>
                    <a:pt x="4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36"/>
            <p:cNvSpPr/>
            <p:nvPr/>
          </p:nvSpPr>
          <p:spPr>
            <a:xfrm>
              <a:off x="2172025" y="2238275"/>
              <a:ext cx="64750" cy="23350"/>
            </a:xfrm>
            <a:custGeom>
              <a:avLst/>
              <a:gdLst/>
              <a:ahLst/>
              <a:cxnLst/>
              <a:rect l="l" t="t" r="r" b="b"/>
              <a:pathLst>
                <a:path w="2590" h="934" extrusionOk="0">
                  <a:moveTo>
                    <a:pt x="1644" y="1"/>
                  </a:moveTo>
                  <a:cubicBezTo>
                    <a:pt x="1506" y="1"/>
                    <a:pt x="1363" y="31"/>
                    <a:pt x="1234" y="94"/>
                  </a:cubicBezTo>
                  <a:cubicBezTo>
                    <a:pt x="1069" y="173"/>
                    <a:pt x="939" y="290"/>
                    <a:pt x="813" y="396"/>
                  </a:cubicBezTo>
                  <a:cubicBezTo>
                    <a:pt x="689" y="505"/>
                    <a:pt x="567" y="603"/>
                    <a:pt x="426" y="664"/>
                  </a:cubicBezTo>
                  <a:cubicBezTo>
                    <a:pt x="340" y="702"/>
                    <a:pt x="248" y="726"/>
                    <a:pt x="158" y="726"/>
                  </a:cubicBezTo>
                  <a:cubicBezTo>
                    <a:pt x="104" y="726"/>
                    <a:pt x="51" y="718"/>
                    <a:pt x="0" y="699"/>
                  </a:cubicBezTo>
                  <a:lnTo>
                    <a:pt x="0" y="699"/>
                  </a:lnTo>
                  <a:cubicBezTo>
                    <a:pt x="67" y="755"/>
                    <a:pt x="117" y="776"/>
                    <a:pt x="184" y="787"/>
                  </a:cubicBezTo>
                  <a:cubicBezTo>
                    <a:pt x="202" y="790"/>
                    <a:pt x="223" y="791"/>
                    <a:pt x="246" y="791"/>
                  </a:cubicBezTo>
                  <a:cubicBezTo>
                    <a:pt x="307" y="791"/>
                    <a:pt x="386" y="780"/>
                    <a:pt x="500" y="737"/>
                  </a:cubicBezTo>
                  <a:cubicBezTo>
                    <a:pt x="781" y="628"/>
                    <a:pt x="986" y="438"/>
                    <a:pt x="1220" y="302"/>
                  </a:cubicBezTo>
                  <a:cubicBezTo>
                    <a:pt x="1351" y="222"/>
                    <a:pt x="1500" y="183"/>
                    <a:pt x="1646" y="183"/>
                  </a:cubicBezTo>
                  <a:cubicBezTo>
                    <a:pt x="1671" y="183"/>
                    <a:pt x="1695" y="184"/>
                    <a:pt x="1719" y="186"/>
                  </a:cubicBezTo>
                  <a:cubicBezTo>
                    <a:pt x="1719" y="186"/>
                    <a:pt x="1814" y="195"/>
                    <a:pt x="1904" y="224"/>
                  </a:cubicBezTo>
                  <a:cubicBezTo>
                    <a:pt x="1995" y="253"/>
                    <a:pt x="2075" y="303"/>
                    <a:pt x="2075" y="303"/>
                  </a:cubicBezTo>
                  <a:cubicBezTo>
                    <a:pt x="2140" y="342"/>
                    <a:pt x="2283" y="429"/>
                    <a:pt x="2388" y="566"/>
                  </a:cubicBezTo>
                  <a:cubicBezTo>
                    <a:pt x="2497" y="697"/>
                    <a:pt x="2556" y="865"/>
                    <a:pt x="2579" y="933"/>
                  </a:cubicBezTo>
                  <a:cubicBezTo>
                    <a:pt x="2590" y="706"/>
                    <a:pt x="2509" y="456"/>
                    <a:pt x="2319" y="262"/>
                  </a:cubicBezTo>
                  <a:cubicBezTo>
                    <a:pt x="2319" y="262"/>
                    <a:pt x="2301" y="245"/>
                    <a:pt x="2282" y="229"/>
                  </a:cubicBezTo>
                  <a:cubicBezTo>
                    <a:pt x="2263" y="213"/>
                    <a:pt x="2243" y="199"/>
                    <a:pt x="2243" y="199"/>
                  </a:cubicBezTo>
                  <a:cubicBezTo>
                    <a:pt x="2243" y="199"/>
                    <a:pt x="2217" y="178"/>
                    <a:pt x="2176" y="151"/>
                  </a:cubicBezTo>
                  <a:cubicBezTo>
                    <a:pt x="2132" y="125"/>
                    <a:pt x="2074" y="94"/>
                    <a:pt x="2012" y="69"/>
                  </a:cubicBezTo>
                  <a:cubicBezTo>
                    <a:pt x="1889" y="21"/>
                    <a:pt x="1756" y="8"/>
                    <a:pt x="1756" y="8"/>
                  </a:cubicBezTo>
                  <a:cubicBezTo>
                    <a:pt x="1719" y="3"/>
                    <a:pt x="1682" y="1"/>
                    <a:pt x="1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36"/>
            <p:cNvSpPr/>
            <p:nvPr/>
          </p:nvSpPr>
          <p:spPr>
            <a:xfrm>
              <a:off x="2203850" y="2266200"/>
              <a:ext cx="39075" cy="13675"/>
            </a:xfrm>
            <a:custGeom>
              <a:avLst/>
              <a:gdLst/>
              <a:ahLst/>
              <a:cxnLst/>
              <a:rect l="l" t="t" r="r" b="b"/>
              <a:pathLst>
                <a:path w="1563" h="547" extrusionOk="0">
                  <a:moveTo>
                    <a:pt x="597" y="1"/>
                  </a:moveTo>
                  <a:cubicBezTo>
                    <a:pt x="564" y="1"/>
                    <a:pt x="530" y="2"/>
                    <a:pt x="497" y="5"/>
                  </a:cubicBezTo>
                  <a:cubicBezTo>
                    <a:pt x="311" y="21"/>
                    <a:pt x="136" y="81"/>
                    <a:pt x="1" y="165"/>
                  </a:cubicBezTo>
                  <a:cubicBezTo>
                    <a:pt x="39" y="171"/>
                    <a:pt x="63" y="173"/>
                    <a:pt x="86" y="173"/>
                  </a:cubicBezTo>
                  <a:cubicBezTo>
                    <a:pt x="129" y="173"/>
                    <a:pt x="166" y="165"/>
                    <a:pt x="270" y="148"/>
                  </a:cubicBezTo>
                  <a:cubicBezTo>
                    <a:pt x="301" y="144"/>
                    <a:pt x="331" y="142"/>
                    <a:pt x="361" y="142"/>
                  </a:cubicBezTo>
                  <a:cubicBezTo>
                    <a:pt x="473" y="142"/>
                    <a:pt x="579" y="166"/>
                    <a:pt x="691" y="182"/>
                  </a:cubicBezTo>
                  <a:cubicBezTo>
                    <a:pt x="786" y="196"/>
                    <a:pt x="880" y="218"/>
                    <a:pt x="966" y="253"/>
                  </a:cubicBezTo>
                  <a:cubicBezTo>
                    <a:pt x="966" y="253"/>
                    <a:pt x="1015" y="271"/>
                    <a:pt x="1062" y="295"/>
                  </a:cubicBezTo>
                  <a:cubicBezTo>
                    <a:pt x="1085" y="305"/>
                    <a:pt x="1108" y="318"/>
                    <a:pt x="1124" y="328"/>
                  </a:cubicBezTo>
                  <a:cubicBezTo>
                    <a:pt x="1141" y="337"/>
                    <a:pt x="1152" y="344"/>
                    <a:pt x="1152" y="344"/>
                  </a:cubicBezTo>
                  <a:cubicBezTo>
                    <a:pt x="1189" y="364"/>
                    <a:pt x="1274" y="398"/>
                    <a:pt x="1358" y="439"/>
                  </a:cubicBezTo>
                  <a:cubicBezTo>
                    <a:pt x="1441" y="479"/>
                    <a:pt x="1522" y="530"/>
                    <a:pt x="1562" y="546"/>
                  </a:cubicBezTo>
                  <a:cubicBezTo>
                    <a:pt x="1509" y="436"/>
                    <a:pt x="1432" y="330"/>
                    <a:pt x="1325" y="240"/>
                  </a:cubicBezTo>
                  <a:lnTo>
                    <a:pt x="1325" y="239"/>
                  </a:lnTo>
                  <a:lnTo>
                    <a:pt x="1283" y="211"/>
                  </a:lnTo>
                  <a:cubicBezTo>
                    <a:pt x="1283" y="211"/>
                    <a:pt x="1225" y="175"/>
                    <a:pt x="1165" y="143"/>
                  </a:cubicBezTo>
                  <a:cubicBezTo>
                    <a:pt x="1135" y="129"/>
                    <a:pt x="1104" y="114"/>
                    <a:pt x="1081" y="103"/>
                  </a:cubicBezTo>
                  <a:cubicBezTo>
                    <a:pt x="1057" y="93"/>
                    <a:pt x="1041" y="87"/>
                    <a:pt x="1041" y="87"/>
                  </a:cubicBezTo>
                  <a:cubicBezTo>
                    <a:pt x="904" y="32"/>
                    <a:pt x="750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36"/>
            <p:cNvSpPr/>
            <p:nvPr/>
          </p:nvSpPr>
          <p:spPr>
            <a:xfrm>
              <a:off x="2082000" y="2290775"/>
              <a:ext cx="37375" cy="30350"/>
            </a:xfrm>
            <a:custGeom>
              <a:avLst/>
              <a:gdLst/>
              <a:ahLst/>
              <a:cxnLst/>
              <a:rect l="l" t="t" r="r" b="b"/>
              <a:pathLst>
                <a:path w="1495" h="1214" extrusionOk="0">
                  <a:moveTo>
                    <a:pt x="1495" y="1"/>
                  </a:moveTo>
                  <a:lnTo>
                    <a:pt x="1495" y="1"/>
                  </a:lnTo>
                  <a:cubicBezTo>
                    <a:pt x="1392" y="60"/>
                    <a:pt x="1390" y="67"/>
                    <a:pt x="1265" y="211"/>
                  </a:cubicBezTo>
                  <a:cubicBezTo>
                    <a:pt x="1151" y="338"/>
                    <a:pt x="1019" y="427"/>
                    <a:pt x="891" y="542"/>
                  </a:cubicBezTo>
                  <a:cubicBezTo>
                    <a:pt x="805" y="617"/>
                    <a:pt x="716" y="690"/>
                    <a:pt x="625" y="753"/>
                  </a:cubicBezTo>
                  <a:cubicBezTo>
                    <a:pt x="625" y="753"/>
                    <a:pt x="574" y="788"/>
                    <a:pt x="523" y="822"/>
                  </a:cubicBezTo>
                  <a:cubicBezTo>
                    <a:pt x="471" y="855"/>
                    <a:pt x="417" y="886"/>
                    <a:pt x="417" y="886"/>
                  </a:cubicBezTo>
                  <a:cubicBezTo>
                    <a:pt x="373" y="911"/>
                    <a:pt x="289" y="980"/>
                    <a:pt x="204" y="1047"/>
                  </a:cubicBezTo>
                  <a:cubicBezTo>
                    <a:pt x="118" y="1114"/>
                    <a:pt x="32" y="1180"/>
                    <a:pt x="0" y="1213"/>
                  </a:cubicBezTo>
                  <a:cubicBezTo>
                    <a:pt x="135" y="1190"/>
                    <a:pt x="274" y="1156"/>
                    <a:pt x="416" y="1094"/>
                  </a:cubicBezTo>
                  <a:lnTo>
                    <a:pt x="465" y="1067"/>
                  </a:lnTo>
                  <a:cubicBezTo>
                    <a:pt x="465" y="1067"/>
                    <a:pt x="530" y="1029"/>
                    <a:pt x="595" y="991"/>
                  </a:cubicBezTo>
                  <a:cubicBezTo>
                    <a:pt x="658" y="951"/>
                    <a:pt x="720" y="908"/>
                    <a:pt x="720" y="908"/>
                  </a:cubicBezTo>
                  <a:cubicBezTo>
                    <a:pt x="1051" y="687"/>
                    <a:pt x="1341" y="329"/>
                    <a:pt x="14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36"/>
            <p:cNvSpPr/>
            <p:nvPr/>
          </p:nvSpPr>
          <p:spPr>
            <a:xfrm>
              <a:off x="2060125" y="2201425"/>
              <a:ext cx="28425" cy="108775"/>
            </a:xfrm>
            <a:custGeom>
              <a:avLst/>
              <a:gdLst/>
              <a:ahLst/>
              <a:cxnLst/>
              <a:rect l="l" t="t" r="r" b="b"/>
              <a:pathLst>
                <a:path w="1137" h="4351" extrusionOk="0">
                  <a:moveTo>
                    <a:pt x="362" y="0"/>
                  </a:moveTo>
                  <a:cubicBezTo>
                    <a:pt x="234" y="52"/>
                    <a:pt x="172" y="115"/>
                    <a:pt x="118" y="207"/>
                  </a:cubicBezTo>
                  <a:cubicBezTo>
                    <a:pt x="69" y="300"/>
                    <a:pt x="16" y="441"/>
                    <a:pt x="49" y="705"/>
                  </a:cubicBezTo>
                  <a:cubicBezTo>
                    <a:pt x="83" y="944"/>
                    <a:pt x="202" y="1151"/>
                    <a:pt x="326" y="1333"/>
                  </a:cubicBezTo>
                  <a:cubicBezTo>
                    <a:pt x="453" y="1519"/>
                    <a:pt x="593" y="1690"/>
                    <a:pt x="711" y="1880"/>
                  </a:cubicBezTo>
                  <a:cubicBezTo>
                    <a:pt x="868" y="2130"/>
                    <a:pt x="948" y="2424"/>
                    <a:pt x="952" y="2709"/>
                  </a:cubicBezTo>
                  <a:cubicBezTo>
                    <a:pt x="952" y="2709"/>
                    <a:pt x="957" y="2869"/>
                    <a:pt x="928" y="3026"/>
                  </a:cubicBezTo>
                  <a:cubicBezTo>
                    <a:pt x="902" y="3184"/>
                    <a:pt x="843" y="3331"/>
                    <a:pt x="843" y="3331"/>
                  </a:cubicBezTo>
                  <a:cubicBezTo>
                    <a:pt x="797" y="3452"/>
                    <a:pt x="687" y="3709"/>
                    <a:pt x="504" y="3921"/>
                  </a:cubicBezTo>
                  <a:cubicBezTo>
                    <a:pt x="330" y="4138"/>
                    <a:pt x="94" y="4291"/>
                    <a:pt x="1" y="4350"/>
                  </a:cubicBezTo>
                  <a:cubicBezTo>
                    <a:pt x="340" y="4236"/>
                    <a:pt x="662" y="4003"/>
                    <a:pt x="885" y="3655"/>
                  </a:cubicBezTo>
                  <a:cubicBezTo>
                    <a:pt x="885" y="3655"/>
                    <a:pt x="903" y="3621"/>
                    <a:pt x="922" y="3589"/>
                  </a:cubicBezTo>
                  <a:cubicBezTo>
                    <a:pt x="939" y="3556"/>
                    <a:pt x="956" y="3521"/>
                    <a:pt x="956" y="3521"/>
                  </a:cubicBezTo>
                  <a:cubicBezTo>
                    <a:pt x="956" y="3521"/>
                    <a:pt x="979" y="3477"/>
                    <a:pt x="1008" y="3406"/>
                  </a:cubicBezTo>
                  <a:cubicBezTo>
                    <a:pt x="1035" y="3335"/>
                    <a:pt x="1069" y="3240"/>
                    <a:pt x="1090" y="3140"/>
                  </a:cubicBezTo>
                  <a:cubicBezTo>
                    <a:pt x="1137" y="2942"/>
                    <a:pt x="1136" y="2739"/>
                    <a:pt x="1136" y="2739"/>
                  </a:cubicBezTo>
                  <a:cubicBezTo>
                    <a:pt x="1136" y="2472"/>
                    <a:pt x="1074" y="2196"/>
                    <a:pt x="950" y="1947"/>
                  </a:cubicBezTo>
                  <a:cubicBezTo>
                    <a:pt x="826" y="1692"/>
                    <a:pt x="635" y="1491"/>
                    <a:pt x="473" y="1288"/>
                  </a:cubicBezTo>
                  <a:cubicBezTo>
                    <a:pt x="309" y="1086"/>
                    <a:pt x="165" y="873"/>
                    <a:pt x="135" y="627"/>
                  </a:cubicBezTo>
                  <a:cubicBezTo>
                    <a:pt x="99" y="391"/>
                    <a:pt x="164" y="128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36"/>
            <p:cNvSpPr/>
            <p:nvPr/>
          </p:nvSpPr>
          <p:spPr>
            <a:xfrm>
              <a:off x="2038650" y="2249725"/>
              <a:ext cx="13800" cy="51650"/>
            </a:xfrm>
            <a:custGeom>
              <a:avLst/>
              <a:gdLst/>
              <a:ahLst/>
              <a:cxnLst/>
              <a:rect l="l" t="t" r="r" b="b"/>
              <a:pathLst>
                <a:path w="552" h="2066" extrusionOk="0">
                  <a:moveTo>
                    <a:pt x="324" y="0"/>
                  </a:moveTo>
                  <a:cubicBezTo>
                    <a:pt x="317" y="130"/>
                    <a:pt x="324" y="135"/>
                    <a:pt x="363" y="342"/>
                  </a:cubicBezTo>
                  <a:cubicBezTo>
                    <a:pt x="393" y="530"/>
                    <a:pt x="370" y="704"/>
                    <a:pt x="357" y="893"/>
                  </a:cubicBezTo>
                  <a:cubicBezTo>
                    <a:pt x="347" y="1018"/>
                    <a:pt x="329" y="1143"/>
                    <a:pt x="294" y="1260"/>
                  </a:cubicBezTo>
                  <a:cubicBezTo>
                    <a:pt x="294" y="1260"/>
                    <a:pt x="277" y="1326"/>
                    <a:pt x="254" y="1391"/>
                  </a:cubicBezTo>
                  <a:cubicBezTo>
                    <a:pt x="243" y="1423"/>
                    <a:pt x="230" y="1455"/>
                    <a:pt x="220" y="1478"/>
                  </a:cubicBezTo>
                  <a:cubicBezTo>
                    <a:pt x="211" y="1501"/>
                    <a:pt x="204" y="1518"/>
                    <a:pt x="204" y="1518"/>
                  </a:cubicBezTo>
                  <a:cubicBezTo>
                    <a:pt x="189" y="1561"/>
                    <a:pt x="151" y="1670"/>
                    <a:pt x="108" y="1795"/>
                  </a:cubicBezTo>
                  <a:cubicBezTo>
                    <a:pt x="66" y="1908"/>
                    <a:pt x="15" y="2016"/>
                    <a:pt x="1" y="2066"/>
                  </a:cubicBezTo>
                  <a:cubicBezTo>
                    <a:pt x="120" y="1967"/>
                    <a:pt x="230" y="1848"/>
                    <a:pt x="320" y="1698"/>
                  </a:cubicBezTo>
                  <a:lnTo>
                    <a:pt x="348" y="1641"/>
                  </a:lnTo>
                  <a:cubicBezTo>
                    <a:pt x="348" y="1641"/>
                    <a:pt x="383" y="1563"/>
                    <a:pt x="414" y="1484"/>
                  </a:cubicBezTo>
                  <a:cubicBezTo>
                    <a:pt x="428" y="1443"/>
                    <a:pt x="441" y="1403"/>
                    <a:pt x="452" y="1373"/>
                  </a:cubicBezTo>
                  <a:cubicBezTo>
                    <a:pt x="461" y="1342"/>
                    <a:pt x="467" y="1322"/>
                    <a:pt x="467" y="1322"/>
                  </a:cubicBezTo>
                  <a:cubicBezTo>
                    <a:pt x="528" y="1106"/>
                    <a:pt x="551" y="862"/>
                    <a:pt x="522" y="630"/>
                  </a:cubicBezTo>
                  <a:cubicBezTo>
                    <a:pt x="495" y="398"/>
                    <a:pt x="423" y="178"/>
                    <a:pt x="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36"/>
            <p:cNvSpPr/>
            <p:nvPr/>
          </p:nvSpPr>
          <p:spPr>
            <a:xfrm>
              <a:off x="1962175" y="2253975"/>
              <a:ext cx="14575" cy="88075"/>
            </a:xfrm>
            <a:custGeom>
              <a:avLst/>
              <a:gdLst/>
              <a:ahLst/>
              <a:cxnLst/>
              <a:rect l="l" t="t" r="r" b="b"/>
              <a:pathLst>
                <a:path w="583" h="3523" extrusionOk="0">
                  <a:moveTo>
                    <a:pt x="351" y="0"/>
                  </a:moveTo>
                  <a:lnTo>
                    <a:pt x="351" y="0"/>
                  </a:lnTo>
                  <a:cubicBezTo>
                    <a:pt x="192" y="212"/>
                    <a:pt x="112" y="493"/>
                    <a:pt x="109" y="790"/>
                  </a:cubicBezTo>
                  <a:lnTo>
                    <a:pt x="108" y="789"/>
                  </a:lnTo>
                  <a:lnTo>
                    <a:pt x="110" y="844"/>
                  </a:lnTo>
                  <a:lnTo>
                    <a:pt x="113" y="898"/>
                  </a:lnTo>
                  <a:cubicBezTo>
                    <a:pt x="113" y="898"/>
                    <a:pt x="122" y="1043"/>
                    <a:pt x="147" y="1183"/>
                  </a:cubicBezTo>
                  <a:cubicBezTo>
                    <a:pt x="171" y="1325"/>
                    <a:pt x="202" y="1462"/>
                    <a:pt x="202" y="1462"/>
                  </a:cubicBezTo>
                  <a:cubicBezTo>
                    <a:pt x="281" y="1826"/>
                    <a:pt x="397" y="2199"/>
                    <a:pt x="397" y="2569"/>
                  </a:cubicBezTo>
                  <a:cubicBezTo>
                    <a:pt x="398" y="2936"/>
                    <a:pt x="272" y="3313"/>
                    <a:pt x="1" y="3522"/>
                  </a:cubicBezTo>
                  <a:cubicBezTo>
                    <a:pt x="97" y="3486"/>
                    <a:pt x="146" y="3454"/>
                    <a:pt x="205" y="3404"/>
                  </a:cubicBezTo>
                  <a:cubicBezTo>
                    <a:pt x="259" y="3349"/>
                    <a:pt x="330" y="3273"/>
                    <a:pt x="408" y="3098"/>
                  </a:cubicBezTo>
                  <a:cubicBezTo>
                    <a:pt x="543" y="2785"/>
                    <a:pt x="583" y="2450"/>
                    <a:pt x="526" y="2107"/>
                  </a:cubicBezTo>
                  <a:cubicBezTo>
                    <a:pt x="490" y="1876"/>
                    <a:pt x="431" y="1656"/>
                    <a:pt x="385" y="1446"/>
                  </a:cubicBezTo>
                  <a:cubicBezTo>
                    <a:pt x="385" y="1446"/>
                    <a:pt x="358" y="1327"/>
                    <a:pt x="336" y="1209"/>
                  </a:cubicBezTo>
                  <a:cubicBezTo>
                    <a:pt x="315" y="1092"/>
                    <a:pt x="303" y="975"/>
                    <a:pt x="303" y="975"/>
                  </a:cubicBezTo>
                  <a:cubicBezTo>
                    <a:pt x="293" y="879"/>
                    <a:pt x="257" y="677"/>
                    <a:pt x="264" y="476"/>
                  </a:cubicBezTo>
                  <a:cubicBezTo>
                    <a:pt x="266" y="275"/>
                    <a:pt x="324" y="78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36"/>
            <p:cNvSpPr/>
            <p:nvPr/>
          </p:nvSpPr>
          <p:spPr>
            <a:xfrm>
              <a:off x="1559175" y="2349200"/>
              <a:ext cx="39775" cy="63450"/>
            </a:xfrm>
            <a:custGeom>
              <a:avLst/>
              <a:gdLst/>
              <a:ahLst/>
              <a:cxnLst/>
              <a:rect l="l" t="t" r="r" b="b"/>
              <a:pathLst>
                <a:path w="1591" h="2538" extrusionOk="0">
                  <a:moveTo>
                    <a:pt x="1590" y="1"/>
                  </a:moveTo>
                  <a:cubicBezTo>
                    <a:pt x="1380" y="73"/>
                    <a:pt x="1171" y="180"/>
                    <a:pt x="972" y="336"/>
                  </a:cubicBezTo>
                  <a:cubicBezTo>
                    <a:pt x="972" y="336"/>
                    <a:pt x="900" y="395"/>
                    <a:pt x="903" y="398"/>
                  </a:cubicBezTo>
                  <a:cubicBezTo>
                    <a:pt x="903" y="398"/>
                    <a:pt x="880" y="419"/>
                    <a:pt x="848" y="452"/>
                  </a:cubicBezTo>
                  <a:cubicBezTo>
                    <a:pt x="814" y="484"/>
                    <a:pt x="769" y="526"/>
                    <a:pt x="730" y="573"/>
                  </a:cubicBezTo>
                  <a:cubicBezTo>
                    <a:pt x="644" y="664"/>
                    <a:pt x="571" y="763"/>
                    <a:pt x="571" y="763"/>
                  </a:cubicBezTo>
                  <a:cubicBezTo>
                    <a:pt x="208" y="1221"/>
                    <a:pt x="16" y="1876"/>
                    <a:pt x="51" y="2425"/>
                  </a:cubicBezTo>
                  <a:lnTo>
                    <a:pt x="51" y="2425"/>
                  </a:lnTo>
                  <a:cubicBezTo>
                    <a:pt x="34" y="2409"/>
                    <a:pt x="17" y="2394"/>
                    <a:pt x="1" y="2380"/>
                  </a:cubicBezTo>
                  <a:lnTo>
                    <a:pt x="1" y="2380"/>
                  </a:lnTo>
                  <a:cubicBezTo>
                    <a:pt x="22" y="2421"/>
                    <a:pt x="39" y="2452"/>
                    <a:pt x="55" y="2480"/>
                  </a:cubicBezTo>
                  <a:lnTo>
                    <a:pt x="55" y="2480"/>
                  </a:lnTo>
                  <a:cubicBezTo>
                    <a:pt x="55" y="2483"/>
                    <a:pt x="56" y="2486"/>
                    <a:pt x="56" y="2489"/>
                  </a:cubicBezTo>
                  <a:lnTo>
                    <a:pt x="59" y="2487"/>
                  </a:lnTo>
                  <a:lnTo>
                    <a:pt x="59" y="2487"/>
                  </a:lnTo>
                  <a:cubicBezTo>
                    <a:pt x="62" y="2492"/>
                    <a:pt x="65" y="2497"/>
                    <a:pt x="68" y="2502"/>
                  </a:cubicBezTo>
                  <a:lnTo>
                    <a:pt x="90" y="2537"/>
                  </a:lnTo>
                  <a:lnTo>
                    <a:pt x="102" y="2488"/>
                  </a:lnTo>
                  <a:cubicBezTo>
                    <a:pt x="123" y="2409"/>
                    <a:pt x="120" y="2335"/>
                    <a:pt x="150" y="2129"/>
                  </a:cubicBezTo>
                  <a:cubicBezTo>
                    <a:pt x="194" y="1853"/>
                    <a:pt x="304" y="1617"/>
                    <a:pt x="420" y="1364"/>
                  </a:cubicBezTo>
                  <a:cubicBezTo>
                    <a:pt x="497" y="1192"/>
                    <a:pt x="598" y="1032"/>
                    <a:pt x="705" y="887"/>
                  </a:cubicBezTo>
                  <a:cubicBezTo>
                    <a:pt x="705" y="887"/>
                    <a:pt x="720" y="868"/>
                    <a:pt x="744" y="838"/>
                  </a:cubicBezTo>
                  <a:cubicBezTo>
                    <a:pt x="765" y="807"/>
                    <a:pt x="798" y="768"/>
                    <a:pt x="832" y="731"/>
                  </a:cubicBezTo>
                  <a:cubicBezTo>
                    <a:pt x="897" y="654"/>
                    <a:pt x="971" y="585"/>
                    <a:pt x="971" y="585"/>
                  </a:cubicBezTo>
                  <a:cubicBezTo>
                    <a:pt x="1028" y="525"/>
                    <a:pt x="1145" y="393"/>
                    <a:pt x="1272" y="274"/>
                  </a:cubicBezTo>
                  <a:cubicBezTo>
                    <a:pt x="1336" y="215"/>
                    <a:pt x="1402" y="157"/>
                    <a:pt x="1460" y="110"/>
                  </a:cubicBezTo>
                  <a:cubicBezTo>
                    <a:pt x="1518" y="64"/>
                    <a:pt x="1564" y="26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36"/>
            <p:cNvSpPr/>
            <p:nvPr/>
          </p:nvSpPr>
          <p:spPr>
            <a:xfrm>
              <a:off x="1543975" y="2326950"/>
              <a:ext cx="43200" cy="16000"/>
            </a:xfrm>
            <a:custGeom>
              <a:avLst/>
              <a:gdLst/>
              <a:ahLst/>
              <a:cxnLst/>
              <a:rect l="l" t="t" r="r" b="b"/>
              <a:pathLst>
                <a:path w="1728" h="640" extrusionOk="0">
                  <a:moveTo>
                    <a:pt x="1728" y="1"/>
                  </a:moveTo>
                  <a:lnTo>
                    <a:pt x="1728" y="1"/>
                  </a:lnTo>
                  <a:cubicBezTo>
                    <a:pt x="1610" y="58"/>
                    <a:pt x="1490" y="110"/>
                    <a:pt x="1363" y="166"/>
                  </a:cubicBezTo>
                  <a:lnTo>
                    <a:pt x="1318" y="191"/>
                  </a:lnTo>
                  <a:cubicBezTo>
                    <a:pt x="1318" y="191"/>
                    <a:pt x="1258" y="222"/>
                    <a:pt x="1196" y="252"/>
                  </a:cubicBezTo>
                  <a:cubicBezTo>
                    <a:pt x="1134" y="280"/>
                    <a:pt x="1072" y="306"/>
                    <a:pt x="1072" y="306"/>
                  </a:cubicBezTo>
                  <a:cubicBezTo>
                    <a:pt x="740" y="443"/>
                    <a:pt x="345" y="549"/>
                    <a:pt x="0" y="585"/>
                  </a:cubicBezTo>
                  <a:cubicBezTo>
                    <a:pt x="83" y="627"/>
                    <a:pt x="104" y="639"/>
                    <a:pt x="215" y="639"/>
                  </a:cubicBezTo>
                  <a:cubicBezTo>
                    <a:pt x="238" y="639"/>
                    <a:pt x="266" y="639"/>
                    <a:pt x="299" y="638"/>
                  </a:cubicBezTo>
                  <a:cubicBezTo>
                    <a:pt x="467" y="631"/>
                    <a:pt x="629" y="638"/>
                    <a:pt x="800" y="591"/>
                  </a:cubicBezTo>
                  <a:cubicBezTo>
                    <a:pt x="914" y="559"/>
                    <a:pt x="1025" y="522"/>
                    <a:pt x="1130" y="479"/>
                  </a:cubicBezTo>
                  <a:cubicBezTo>
                    <a:pt x="1130" y="479"/>
                    <a:pt x="1188" y="455"/>
                    <a:pt x="1247" y="429"/>
                  </a:cubicBezTo>
                  <a:cubicBezTo>
                    <a:pt x="1305" y="404"/>
                    <a:pt x="1361" y="374"/>
                    <a:pt x="1361" y="374"/>
                  </a:cubicBezTo>
                  <a:cubicBezTo>
                    <a:pt x="1408" y="351"/>
                    <a:pt x="1496" y="280"/>
                    <a:pt x="1571" y="203"/>
                  </a:cubicBezTo>
                  <a:cubicBezTo>
                    <a:pt x="1647" y="125"/>
                    <a:pt x="1710" y="40"/>
                    <a:pt x="17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36"/>
            <p:cNvSpPr/>
            <p:nvPr/>
          </p:nvSpPr>
          <p:spPr>
            <a:xfrm>
              <a:off x="1540025" y="2271150"/>
              <a:ext cx="47600" cy="31025"/>
            </a:xfrm>
            <a:custGeom>
              <a:avLst/>
              <a:gdLst/>
              <a:ahLst/>
              <a:cxnLst/>
              <a:rect l="l" t="t" r="r" b="b"/>
              <a:pathLst>
                <a:path w="1904" h="1241" extrusionOk="0">
                  <a:moveTo>
                    <a:pt x="288" y="1"/>
                  </a:moveTo>
                  <a:cubicBezTo>
                    <a:pt x="180" y="1"/>
                    <a:pt x="75" y="33"/>
                    <a:pt x="0" y="94"/>
                  </a:cubicBezTo>
                  <a:cubicBezTo>
                    <a:pt x="72" y="81"/>
                    <a:pt x="106" y="86"/>
                    <a:pt x="152" y="82"/>
                  </a:cubicBezTo>
                  <a:cubicBezTo>
                    <a:pt x="155" y="82"/>
                    <a:pt x="159" y="82"/>
                    <a:pt x="162" y="82"/>
                  </a:cubicBezTo>
                  <a:cubicBezTo>
                    <a:pt x="174" y="82"/>
                    <a:pt x="186" y="82"/>
                    <a:pt x="199" y="82"/>
                  </a:cubicBezTo>
                  <a:cubicBezTo>
                    <a:pt x="238" y="82"/>
                    <a:pt x="288" y="84"/>
                    <a:pt x="361" y="104"/>
                  </a:cubicBezTo>
                  <a:cubicBezTo>
                    <a:pt x="457" y="132"/>
                    <a:pt x="539" y="186"/>
                    <a:pt x="608" y="250"/>
                  </a:cubicBezTo>
                  <a:cubicBezTo>
                    <a:pt x="677" y="313"/>
                    <a:pt x="734" y="391"/>
                    <a:pt x="797" y="475"/>
                  </a:cubicBezTo>
                  <a:cubicBezTo>
                    <a:pt x="883" y="586"/>
                    <a:pt x="957" y="710"/>
                    <a:pt x="1040" y="828"/>
                  </a:cubicBezTo>
                  <a:cubicBezTo>
                    <a:pt x="1040" y="828"/>
                    <a:pt x="1087" y="895"/>
                    <a:pt x="1140" y="959"/>
                  </a:cubicBezTo>
                  <a:cubicBezTo>
                    <a:pt x="1193" y="1026"/>
                    <a:pt x="1258" y="1083"/>
                    <a:pt x="1258" y="1083"/>
                  </a:cubicBezTo>
                  <a:cubicBezTo>
                    <a:pt x="1309" y="1130"/>
                    <a:pt x="1442" y="1210"/>
                    <a:pt x="1586" y="1233"/>
                  </a:cubicBezTo>
                  <a:cubicBezTo>
                    <a:pt x="1616" y="1238"/>
                    <a:pt x="1644" y="1240"/>
                    <a:pt x="1672" y="1240"/>
                  </a:cubicBezTo>
                  <a:cubicBezTo>
                    <a:pt x="1782" y="1240"/>
                    <a:pt x="1874" y="1203"/>
                    <a:pt x="1903" y="1175"/>
                  </a:cubicBezTo>
                  <a:lnTo>
                    <a:pt x="1903" y="1175"/>
                  </a:lnTo>
                  <a:cubicBezTo>
                    <a:pt x="1887" y="1177"/>
                    <a:pt x="1872" y="1178"/>
                    <a:pt x="1856" y="1178"/>
                  </a:cubicBezTo>
                  <a:cubicBezTo>
                    <a:pt x="1714" y="1178"/>
                    <a:pt x="1586" y="1113"/>
                    <a:pt x="1470" y="1018"/>
                  </a:cubicBezTo>
                  <a:lnTo>
                    <a:pt x="1420" y="983"/>
                  </a:lnTo>
                  <a:cubicBezTo>
                    <a:pt x="1420" y="983"/>
                    <a:pt x="1355" y="932"/>
                    <a:pt x="1302" y="869"/>
                  </a:cubicBezTo>
                  <a:cubicBezTo>
                    <a:pt x="1247" y="808"/>
                    <a:pt x="1197" y="735"/>
                    <a:pt x="1197" y="735"/>
                  </a:cubicBezTo>
                  <a:cubicBezTo>
                    <a:pt x="1064" y="550"/>
                    <a:pt x="937" y="315"/>
                    <a:pt x="716" y="151"/>
                  </a:cubicBezTo>
                  <a:cubicBezTo>
                    <a:pt x="606" y="72"/>
                    <a:pt x="480" y="19"/>
                    <a:pt x="351" y="4"/>
                  </a:cubicBezTo>
                  <a:cubicBezTo>
                    <a:pt x="330" y="2"/>
                    <a:pt x="309" y="1"/>
                    <a:pt x="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36"/>
            <p:cNvSpPr/>
            <p:nvPr/>
          </p:nvSpPr>
          <p:spPr>
            <a:xfrm>
              <a:off x="1581950" y="2211725"/>
              <a:ext cx="20425" cy="56550"/>
            </a:xfrm>
            <a:custGeom>
              <a:avLst/>
              <a:gdLst/>
              <a:ahLst/>
              <a:cxnLst/>
              <a:rect l="l" t="t" r="r" b="b"/>
              <a:pathLst>
                <a:path w="817" h="2262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0" y="117"/>
                    <a:pt x="105" y="125"/>
                    <a:pt x="62" y="373"/>
                  </a:cubicBezTo>
                  <a:cubicBezTo>
                    <a:pt x="28" y="595"/>
                    <a:pt x="0" y="810"/>
                    <a:pt x="40" y="1043"/>
                  </a:cubicBezTo>
                  <a:cubicBezTo>
                    <a:pt x="70" y="1198"/>
                    <a:pt x="110" y="1350"/>
                    <a:pt x="166" y="1490"/>
                  </a:cubicBezTo>
                  <a:cubicBezTo>
                    <a:pt x="166" y="1490"/>
                    <a:pt x="195" y="1570"/>
                    <a:pt x="231" y="1647"/>
                  </a:cubicBezTo>
                  <a:cubicBezTo>
                    <a:pt x="248" y="1686"/>
                    <a:pt x="267" y="1724"/>
                    <a:pt x="283" y="1752"/>
                  </a:cubicBezTo>
                  <a:cubicBezTo>
                    <a:pt x="298" y="1780"/>
                    <a:pt x="308" y="1798"/>
                    <a:pt x="308" y="1798"/>
                  </a:cubicBezTo>
                  <a:cubicBezTo>
                    <a:pt x="340" y="1860"/>
                    <a:pt x="436" y="1976"/>
                    <a:pt x="542" y="2072"/>
                  </a:cubicBezTo>
                  <a:cubicBezTo>
                    <a:pt x="649" y="2167"/>
                    <a:pt x="766" y="2241"/>
                    <a:pt x="817" y="2261"/>
                  </a:cubicBezTo>
                  <a:cubicBezTo>
                    <a:pt x="712" y="2125"/>
                    <a:pt x="620" y="1980"/>
                    <a:pt x="531" y="1819"/>
                  </a:cubicBezTo>
                  <a:lnTo>
                    <a:pt x="532" y="1819"/>
                  </a:lnTo>
                  <a:lnTo>
                    <a:pt x="496" y="1762"/>
                  </a:lnTo>
                  <a:cubicBezTo>
                    <a:pt x="496" y="1762"/>
                    <a:pt x="485" y="1743"/>
                    <a:pt x="469" y="1713"/>
                  </a:cubicBezTo>
                  <a:cubicBezTo>
                    <a:pt x="453" y="1684"/>
                    <a:pt x="431" y="1645"/>
                    <a:pt x="411" y="1604"/>
                  </a:cubicBezTo>
                  <a:cubicBezTo>
                    <a:pt x="393" y="1563"/>
                    <a:pt x="374" y="1523"/>
                    <a:pt x="360" y="1491"/>
                  </a:cubicBezTo>
                  <a:cubicBezTo>
                    <a:pt x="348" y="1460"/>
                    <a:pt x="341" y="1439"/>
                    <a:pt x="341" y="1439"/>
                  </a:cubicBezTo>
                  <a:cubicBezTo>
                    <a:pt x="257" y="1218"/>
                    <a:pt x="191" y="972"/>
                    <a:pt x="169" y="724"/>
                  </a:cubicBezTo>
                  <a:cubicBezTo>
                    <a:pt x="145" y="475"/>
                    <a:pt x="158" y="224"/>
                    <a:pt x="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36"/>
            <p:cNvSpPr/>
            <p:nvPr/>
          </p:nvSpPr>
          <p:spPr>
            <a:xfrm>
              <a:off x="1662225" y="2218100"/>
              <a:ext cx="40775" cy="47700"/>
            </a:xfrm>
            <a:custGeom>
              <a:avLst/>
              <a:gdLst/>
              <a:ahLst/>
              <a:cxnLst/>
              <a:rect l="l" t="t" r="r" b="b"/>
              <a:pathLst>
                <a:path w="1631" h="1908" extrusionOk="0">
                  <a:moveTo>
                    <a:pt x="1630" y="0"/>
                  </a:moveTo>
                  <a:cubicBezTo>
                    <a:pt x="1563" y="43"/>
                    <a:pt x="1527" y="58"/>
                    <a:pt x="1480" y="85"/>
                  </a:cubicBezTo>
                  <a:cubicBezTo>
                    <a:pt x="1434" y="110"/>
                    <a:pt x="1378" y="146"/>
                    <a:pt x="1258" y="196"/>
                  </a:cubicBezTo>
                  <a:cubicBezTo>
                    <a:pt x="1042" y="285"/>
                    <a:pt x="804" y="298"/>
                    <a:pt x="580" y="456"/>
                  </a:cubicBezTo>
                  <a:cubicBezTo>
                    <a:pt x="434" y="557"/>
                    <a:pt x="312" y="687"/>
                    <a:pt x="219" y="826"/>
                  </a:cubicBezTo>
                  <a:cubicBezTo>
                    <a:pt x="219" y="826"/>
                    <a:pt x="206" y="847"/>
                    <a:pt x="188" y="877"/>
                  </a:cubicBezTo>
                  <a:cubicBezTo>
                    <a:pt x="168" y="906"/>
                    <a:pt x="146" y="949"/>
                    <a:pt x="125" y="991"/>
                  </a:cubicBezTo>
                  <a:cubicBezTo>
                    <a:pt x="82" y="1075"/>
                    <a:pt x="52" y="1166"/>
                    <a:pt x="52" y="1166"/>
                  </a:cubicBezTo>
                  <a:cubicBezTo>
                    <a:pt x="23" y="1238"/>
                    <a:pt x="1" y="1405"/>
                    <a:pt x="19" y="1562"/>
                  </a:cubicBezTo>
                  <a:cubicBezTo>
                    <a:pt x="33" y="1720"/>
                    <a:pt x="94" y="1860"/>
                    <a:pt x="125" y="1908"/>
                  </a:cubicBezTo>
                  <a:cubicBezTo>
                    <a:pt x="111" y="1724"/>
                    <a:pt x="128" y="1540"/>
                    <a:pt x="187" y="1354"/>
                  </a:cubicBezTo>
                  <a:cubicBezTo>
                    <a:pt x="187" y="1354"/>
                    <a:pt x="202" y="1285"/>
                    <a:pt x="204" y="1285"/>
                  </a:cubicBezTo>
                  <a:cubicBezTo>
                    <a:pt x="204" y="1285"/>
                    <a:pt x="204" y="1285"/>
                    <a:pt x="204" y="1285"/>
                  </a:cubicBezTo>
                  <a:cubicBezTo>
                    <a:pt x="204" y="1285"/>
                    <a:pt x="231" y="1193"/>
                    <a:pt x="270" y="1107"/>
                  </a:cubicBezTo>
                  <a:cubicBezTo>
                    <a:pt x="311" y="1020"/>
                    <a:pt x="363" y="941"/>
                    <a:pt x="363" y="941"/>
                  </a:cubicBezTo>
                  <a:cubicBezTo>
                    <a:pt x="500" y="729"/>
                    <a:pt x="700" y="552"/>
                    <a:pt x="950" y="445"/>
                  </a:cubicBezTo>
                  <a:cubicBezTo>
                    <a:pt x="1075" y="387"/>
                    <a:pt x="1208" y="336"/>
                    <a:pt x="1330" y="267"/>
                  </a:cubicBezTo>
                  <a:cubicBezTo>
                    <a:pt x="1452" y="200"/>
                    <a:pt x="1562" y="108"/>
                    <a:pt x="1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36"/>
            <p:cNvSpPr/>
            <p:nvPr/>
          </p:nvSpPr>
          <p:spPr>
            <a:xfrm>
              <a:off x="1672725" y="2244900"/>
              <a:ext cx="66550" cy="20125"/>
            </a:xfrm>
            <a:custGeom>
              <a:avLst/>
              <a:gdLst/>
              <a:ahLst/>
              <a:cxnLst/>
              <a:rect l="l" t="t" r="r" b="b"/>
              <a:pathLst>
                <a:path w="2662" h="805" extrusionOk="0">
                  <a:moveTo>
                    <a:pt x="2497" y="0"/>
                  </a:moveTo>
                  <a:cubicBezTo>
                    <a:pt x="2438" y="0"/>
                    <a:pt x="2366" y="10"/>
                    <a:pt x="2218" y="33"/>
                  </a:cubicBezTo>
                  <a:cubicBezTo>
                    <a:pt x="1973" y="72"/>
                    <a:pt x="1740" y="91"/>
                    <a:pt x="1493" y="157"/>
                  </a:cubicBezTo>
                  <a:cubicBezTo>
                    <a:pt x="1327" y="202"/>
                    <a:pt x="1163" y="250"/>
                    <a:pt x="1007" y="301"/>
                  </a:cubicBezTo>
                  <a:cubicBezTo>
                    <a:pt x="1007" y="301"/>
                    <a:pt x="918" y="329"/>
                    <a:pt x="831" y="357"/>
                  </a:cubicBezTo>
                  <a:cubicBezTo>
                    <a:pt x="744" y="387"/>
                    <a:pt x="657" y="417"/>
                    <a:pt x="657" y="417"/>
                  </a:cubicBezTo>
                  <a:cubicBezTo>
                    <a:pt x="512" y="465"/>
                    <a:pt x="88" y="718"/>
                    <a:pt x="0" y="804"/>
                  </a:cubicBezTo>
                  <a:cubicBezTo>
                    <a:pt x="186" y="753"/>
                    <a:pt x="377" y="701"/>
                    <a:pt x="580" y="639"/>
                  </a:cubicBezTo>
                  <a:lnTo>
                    <a:pt x="652" y="612"/>
                  </a:lnTo>
                  <a:cubicBezTo>
                    <a:pt x="652" y="612"/>
                    <a:pt x="751" y="577"/>
                    <a:pt x="848" y="543"/>
                  </a:cubicBezTo>
                  <a:cubicBezTo>
                    <a:pt x="946" y="511"/>
                    <a:pt x="1046" y="479"/>
                    <a:pt x="1046" y="479"/>
                  </a:cubicBezTo>
                  <a:cubicBezTo>
                    <a:pt x="1568" y="312"/>
                    <a:pt x="2161" y="142"/>
                    <a:pt x="2661" y="19"/>
                  </a:cubicBezTo>
                  <a:cubicBezTo>
                    <a:pt x="2589" y="7"/>
                    <a:pt x="2547" y="0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36"/>
            <p:cNvSpPr/>
            <p:nvPr/>
          </p:nvSpPr>
          <p:spPr>
            <a:xfrm>
              <a:off x="1693325" y="2280000"/>
              <a:ext cx="222050" cy="87700"/>
            </a:xfrm>
            <a:custGeom>
              <a:avLst/>
              <a:gdLst/>
              <a:ahLst/>
              <a:cxnLst/>
              <a:rect l="l" t="t" r="r" b="b"/>
              <a:pathLst>
                <a:path w="8882" h="3508" extrusionOk="0">
                  <a:moveTo>
                    <a:pt x="8881" y="1"/>
                  </a:moveTo>
                  <a:cubicBezTo>
                    <a:pt x="8797" y="112"/>
                    <a:pt x="8732" y="197"/>
                    <a:pt x="8675" y="274"/>
                  </a:cubicBezTo>
                  <a:cubicBezTo>
                    <a:pt x="8613" y="350"/>
                    <a:pt x="8559" y="419"/>
                    <a:pt x="8497" y="500"/>
                  </a:cubicBezTo>
                  <a:cubicBezTo>
                    <a:pt x="8366" y="656"/>
                    <a:pt x="8217" y="870"/>
                    <a:pt x="7868" y="1230"/>
                  </a:cubicBezTo>
                  <a:cubicBezTo>
                    <a:pt x="7234" y="1868"/>
                    <a:pt x="6534" y="2330"/>
                    <a:pt x="5705" y="2714"/>
                  </a:cubicBezTo>
                  <a:cubicBezTo>
                    <a:pt x="5148" y="2972"/>
                    <a:pt x="4560" y="3144"/>
                    <a:pt x="3981" y="3238"/>
                  </a:cubicBezTo>
                  <a:cubicBezTo>
                    <a:pt x="3981" y="3238"/>
                    <a:pt x="3655" y="3291"/>
                    <a:pt x="3326" y="3310"/>
                  </a:cubicBezTo>
                  <a:cubicBezTo>
                    <a:pt x="3172" y="3322"/>
                    <a:pt x="3018" y="3325"/>
                    <a:pt x="2897" y="3325"/>
                  </a:cubicBezTo>
                  <a:cubicBezTo>
                    <a:pt x="2761" y="3325"/>
                    <a:pt x="2668" y="3321"/>
                    <a:pt x="2668" y="3321"/>
                  </a:cubicBezTo>
                  <a:cubicBezTo>
                    <a:pt x="2399" y="3319"/>
                    <a:pt x="1827" y="3291"/>
                    <a:pt x="1276" y="3186"/>
                  </a:cubicBezTo>
                  <a:cubicBezTo>
                    <a:pt x="724" y="3089"/>
                    <a:pt x="205" y="2905"/>
                    <a:pt x="0" y="2837"/>
                  </a:cubicBezTo>
                  <a:lnTo>
                    <a:pt x="0" y="2837"/>
                  </a:lnTo>
                  <a:cubicBezTo>
                    <a:pt x="632" y="3144"/>
                    <a:pt x="1330" y="3371"/>
                    <a:pt x="2115" y="3467"/>
                  </a:cubicBezTo>
                  <a:lnTo>
                    <a:pt x="2115" y="3468"/>
                  </a:lnTo>
                  <a:cubicBezTo>
                    <a:pt x="2115" y="3468"/>
                    <a:pt x="2187" y="3475"/>
                    <a:pt x="2259" y="3480"/>
                  </a:cubicBezTo>
                  <a:lnTo>
                    <a:pt x="2404" y="3492"/>
                  </a:lnTo>
                  <a:cubicBezTo>
                    <a:pt x="2404" y="3492"/>
                    <a:pt x="2428" y="3493"/>
                    <a:pt x="2470" y="3496"/>
                  </a:cubicBezTo>
                  <a:cubicBezTo>
                    <a:pt x="2512" y="3499"/>
                    <a:pt x="2573" y="3501"/>
                    <a:pt x="2645" y="3503"/>
                  </a:cubicBezTo>
                  <a:cubicBezTo>
                    <a:pt x="2707" y="3506"/>
                    <a:pt x="2779" y="3508"/>
                    <a:pt x="2855" y="3508"/>
                  </a:cubicBezTo>
                  <a:cubicBezTo>
                    <a:pt x="2956" y="3508"/>
                    <a:pt x="3066" y="3505"/>
                    <a:pt x="3176" y="3501"/>
                  </a:cubicBezTo>
                  <a:cubicBezTo>
                    <a:pt x="3563" y="3490"/>
                    <a:pt x="3946" y="3427"/>
                    <a:pt x="3946" y="3427"/>
                  </a:cubicBezTo>
                  <a:cubicBezTo>
                    <a:pt x="4957" y="3281"/>
                    <a:pt x="5994" y="2866"/>
                    <a:pt x="6858" y="2244"/>
                  </a:cubicBezTo>
                  <a:cubicBezTo>
                    <a:pt x="7731" y="1631"/>
                    <a:pt x="8424" y="818"/>
                    <a:pt x="88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36"/>
            <p:cNvSpPr/>
            <p:nvPr/>
          </p:nvSpPr>
          <p:spPr>
            <a:xfrm>
              <a:off x="1781950" y="2201950"/>
              <a:ext cx="31600" cy="73925"/>
            </a:xfrm>
            <a:custGeom>
              <a:avLst/>
              <a:gdLst/>
              <a:ahLst/>
              <a:cxnLst/>
              <a:rect l="l" t="t" r="r" b="b"/>
              <a:pathLst>
                <a:path w="1264" h="2957" extrusionOk="0">
                  <a:moveTo>
                    <a:pt x="1" y="1"/>
                  </a:moveTo>
                  <a:lnTo>
                    <a:pt x="1" y="1"/>
                  </a:lnTo>
                  <a:cubicBezTo>
                    <a:pt x="138" y="182"/>
                    <a:pt x="266" y="373"/>
                    <a:pt x="396" y="584"/>
                  </a:cubicBezTo>
                  <a:lnTo>
                    <a:pt x="396" y="583"/>
                  </a:lnTo>
                  <a:lnTo>
                    <a:pt x="446" y="657"/>
                  </a:lnTo>
                  <a:cubicBezTo>
                    <a:pt x="446" y="657"/>
                    <a:pt x="510" y="760"/>
                    <a:pt x="572" y="864"/>
                  </a:cubicBezTo>
                  <a:cubicBezTo>
                    <a:pt x="601" y="917"/>
                    <a:pt x="630" y="970"/>
                    <a:pt x="652" y="1010"/>
                  </a:cubicBezTo>
                  <a:cubicBezTo>
                    <a:pt x="672" y="1051"/>
                    <a:pt x="685" y="1078"/>
                    <a:pt x="685" y="1078"/>
                  </a:cubicBezTo>
                  <a:cubicBezTo>
                    <a:pt x="826" y="1364"/>
                    <a:pt x="955" y="1679"/>
                    <a:pt x="1041" y="2003"/>
                  </a:cubicBezTo>
                  <a:cubicBezTo>
                    <a:pt x="1131" y="2327"/>
                    <a:pt x="1185" y="2654"/>
                    <a:pt x="1207" y="2956"/>
                  </a:cubicBezTo>
                  <a:cubicBezTo>
                    <a:pt x="1253" y="2778"/>
                    <a:pt x="1264" y="2764"/>
                    <a:pt x="1239" y="2435"/>
                  </a:cubicBezTo>
                  <a:cubicBezTo>
                    <a:pt x="1211" y="2142"/>
                    <a:pt x="1185" y="1864"/>
                    <a:pt x="1089" y="1573"/>
                  </a:cubicBezTo>
                  <a:cubicBezTo>
                    <a:pt x="1023" y="1379"/>
                    <a:pt x="946" y="1190"/>
                    <a:pt x="857" y="1015"/>
                  </a:cubicBezTo>
                  <a:cubicBezTo>
                    <a:pt x="857" y="1015"/>
                    <a:pt x="810" y="916"/>
                    <a:pt x="756" y="819"/>
                  </a:cubicBezTo>
                  <a:cubicBezTo>
                    <a:pt x="730" y="771"/>
                    <a:pt x="702" y="723"/>
                    <a:pt x="679" y="689"/>
                  </a:cubicBezTo>
                  <a:cubicBezTo>
                    <a:pt x="657" y="653"/>
                    <a:pt x="643" y="630"/>
                    <a:pt x="643" y="630"/>
                  </a:cubicBezTo>
                  <a:cubicBezTo>
                    <a:pt x="597" y="552"/>
                    <a:pt x="472" y="405"/>
                    <a:pt x="339" y="274"/>
                  </a:cubicBezTo>
                  <a:cubicBezTo>
                    <a:pt x="205" y="146"/>
                    <a:pt x="61" y="3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36"/>
            <p:cNvSpPr/>
            <p:nvPr/>
          </p:nvSpPr>
          <p:spPr>
            <a:xfrm>
              <a:off x="1853800" y="2200200"/>
              <a:ext cx="61500" cy="70475"/>
            </a:xfrm>
            <a:custGeom>
              <a:avLst/>
              <a:gdLst/>
              <a:ahLst/>
              <a:cxnLst/>
              <a:rect l="l" t="t" r="r" b="b"/>
              <a:pathLst>
                <a:path w="2460" h="2819" extrusionOk="0">
                  <a:moveTo>
                    <a:pt x="2460" y="1"/>
                  </a:moveTo>
                  <a:lnTo>
                    <a:pt x="2460" y="1"/>
                  </a:lnTo>
                  <a:cubicBezTo>
                    <a:pt x="2318" y="221"/>
                    <a:pt x="2167" y="440"/>
                    <a:pt x="1999" y="673"/>
                  </a:cubicBezTo>
                  <a:lnTo>
                    <a:pt x="2000" y="673"/>
                  </a:lnTo>
                  <a:lnTo>
                    <a:pt x="1942" y="762"/>
                  </a:lnTo>
                  <a:cubicBezTo>
                    <a:pt x="1942" y="762"/>
                    <a:pt x="1862" y="877"/>
                    <a:pt x="1781" y="991"/>
                  </a:cubicBezTo>
                  <a:cubicBezTo>
                    <a:pt x="1739" y="1047"/>
                    <a:pt x="1696" y="1103"/>
                    <a:pt x="1664" y="1146"/>
                  </a:cubicBezTo>
                  <a:cubicBezTo>
                    <a:pt x="1632" y="1187"/>
                    <a:pt x="1610" y="1215"/>
                    <a:pt x="1610" y="1215"/>
                  </a:cubicBezTo>
                  <a:cubicBezTo>
                    <a:pt x="1153" y="1801"/>
                    <a:pt x="555" y="2392"/>
                    <a:pt x="1" y="2818"/>
                  </a:cubicBezTo>
                  <a:cubicBezTo>
                    <a:pt x="199" y="2742"/>
                    <a:pt x="216" y="2741"/>
                    <a:pt x="519" y="2515"/>
                  </a:cubicBezTo>
                  <a:cubicBezTo>
                    <a:pt x="787" y="2308"/>
                    <a:pt x="1043" y="2122"/>
                    <a:pt x="1285" y="1868"/>
                  </a:cubicBezTo>
                  <a:cubicBezTo>
                    <a:pt x="1446" y="1698"/>
                    <a:pt x="1599" y="1523"/>
                    <a:pt x="1738" y="1347"/>
                  </a:cubicBezTo>
                  <a:cubicBezTo>
                    <a:pt x="1738" y="1347"/>
                    <a:pt x="1817" y="1248"/>
                    <a:pt x="1891" y="1147"/>
                  </a:cubicBezTo>
                  <a:cubicBezTo>
                    <a:pt x="1968" y="1047"/>
                    <a:pt x="2038" y="942"/>
                    <a:pt x="2038" y="942"/>
                  </a:cubicBezTo>
                  <a:cubicBezTo>
                    <a:pt x="2098" y="858"/>
                    <a:pt x="2201" y="664"/>
                    <a:pt x="2288" y="471"/>
                  </a:cubicBezTo>
                  <a:cubicBezTo>
                    <a:pt x="2374" y="276"/>
                    <a:pt x="2442" y="81"/>
                    <a:pt x="2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36"/>
            <p:cNvSpPr/>
            <p:nvPr/>
          </p:nvSpPr>
          <p:spPr>
            <a:xfrm>
              <a:off x="1816550" y="2209275"/>
              <a:ext cx="39350" cy="16125"/>
            </a:xfrm>
            <a:custGeom>
              <a:avLst/>
              <a:gdLst/>
              <a:ahLst/>
              <a:cxnLst/>
              <a:rect l="l" t="t" r="r" b="b"/>
              <a:pathLst>
                <a:path w="1574" h="645" extrusionOk="0">
                  <a:moveTo>
                    <a:pt x="1573" y="1"/>
                  </a:moveTo>
                  <a:cubicBezTo>
                    <a:pt x="1455" y="18"/>
                    <a:pt x="1335" y="41"/>
                    <a:pt x="1209" y="77"/>
                  </a:cubicBezTo>
                  <a:lnTo>
                    <a:pt x="1164" y="94"/>
                  </a:lnTo>
                  <a:cubicBezTo>
                    <a:pt x="1164" y="94"/>
                    <a:pt x="928" y="186"/>
                    <a:pt x="928" y="186"/>
                  </a:cubicBezTo>
                  <a:cubicBezTo>
                    <a:pt x="613" y="307"/>
                    <a:pt x="275" y="479"/>
                    <a:pt x="1" y="637"/>
                  </a:cubicBezTo>
                  <a:cubicBezTo>
                    <a:pt x="36" y="641"/>
                    <a:pt x="61" y="645"/>
                    <a:pt x="83" y="645"/>
                  </a:cubicBezTo>
                  <a:cubicBezTo>
                    <a:pt x="128" y="645"/>
                    <a:pt x="166" y="632"/>
                    <a:pt x="272" y="597"/>
                  </a:cubicBezTo>
                  <a:cubicBezTo>
                    <a:pt x="415" y="548"/>
                    <a:pt x="558" y="530"/>
                    <a:pt x="701" y="472"/>
                  </a:cubicBezTo>
                  <a:cubicBezTo>
                    <a:pt x="797" y="433"/>
                    <a:pt x="892" y="394"/>
                    <a:pt x="985" y="359"/>
                  </a:cubicBezTo>
                  <a:lnTo>
                    <a:pt x="1193" y="278"/>
                  </a:lnTo>
                  <a:cubicBezTo>
                    <a:pt x="1277" y="245"/>
                    <a:pt x="1522" y="65"/>
                    <a:pt x="1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36"/>
            <p:cNvSpPr/>
            <p:nvPr/>
          </p:nvSpPr>
          <p:spPr>
            <a:xfrm>
              <a:off x="1836450" y="2100875"/>
              <a:ext cx="50625" cy="37750"/>
            </a:xfrm>
            <a:custGeom>
              <a:avLst/>
              <a:gdLst/>
              <a:ahLst/>
              <a:cxnLst/>
              <a:rect l="l" t="t" r="r" b="b"/>
              <a:pathLst>
                <a:path w="2025" h="1510" extrusionOk="0">
                  <a:moveTo>
                    <a:pt x="276" y="1"/>
                  </a:moveTo>
                  <a:cubicBezTo>
                    <a:pt x="154" y="1"/>
                    <a:pt x="47" y="15"/>
                    <a:pt x="1" y="28"/>
                  </a:cubicBezTo>
                  <a:cubicBezTo>
                    <a:pt x="181" y="67"/>
                    <a:pt x="358" y="123"/>
                    <a:pt x="540" y="197"/>
                  </a:cubicBezTo>
                  <a:lnTo>
                    <a:pt x="608" y="219"/>
                  </a:lnTo>
                  <a:cubicBezTo>
                    <a:pt x="608" y="219"/>
                    <a:pt x="632" y="227"/>
                    <a:pt x="665" y="242"/>
                  </a:cubicBezTo>
                  <a:cubicBezTo>
                    <a:pt x="698" y="256"/>
                    <a:pt x="744" y="272"/>
                    <a:pt x="787" y="294"/>
                  </a:cubicBezTo>
                  <a:cubicBezTo>
                    <a:pt x="830" y="315"/>
                    <a:pt x="872" y="337"/>
                    <a:pt x="905" y="353"/>
                  </a:cubicBezTo>
                  <a:cubicBezTo>
                    <a:pt x="936" y="372"/>
                    <a:pt x="958" y="384"/>
                    <a:pt x="958" y="384"/>
                  </a:cubicBezTo>
                  <a:cubicBezTo>
                    <a:pt x="1177" y="512"/>
                    <a:pt x="1398" y="674"/>
                    <a:pt x="1581" y="871"/>
                  </a:cubicBezTo>
                  <a:cubicBezTo>
                    <a:pt x="1765" y="1066"/>
                    <a:pt x="1919" y="1288"/>
                    <a:pt x="2025" y="1509"/>
                  </a:cubicBezTo>
                  <a:cubicBezTo>
                    <a:pt x="2016" y="1358"/>
                    <a:pt x="2024" y="1341"/>
                    <a:pt x="1896" y="1103"/>
                  </a:cubicBezTo>
                  <a:cubicBezTo>
                    <a:pt x="1777" y="893"/>
                    <a:pt x="1656" y="694"/>
                    <a:pt x="1467" y="525"/>
                  </a:cubicBezTo>
                  <a:cubicBezTo>
                    <a:pt x="1339" y="415"/>
                    <a:pt x="1204" y="314"/>
                    <a:pt x="1063" y="234"/>
                  </a:cubicBezTo>
                  <a:cubicBezTo>
                    <a:pt x="1063" y="234"/>
                    <a:pt x="985" y="187"/>
                    <a:pt x="903" y="148"/>
                  </a:cubicBezTo>
                  <a:cubicBezTo>
                    <a:pt x="862" y="126"/>
                    <a:pt x="820" y="109"/>
                    <a:pt x="788" y="96"/>
                  </a:cubicBezTo>
                  <a:cubicBezTo>
                    <a:pt x="757" y="83"/>
                    <a:pt x="736" y="74"/>
                    <a:pt x="736" y="74"/>
                  </a:cubicBezTo>
                  <a:cubicBezTo>
                    <a:pt x="667" y="44"/>
                    <a:pt x="510" y="13"/>
                    <a:pt x="358" y="3"/>
                  </a:cubicBezTo>
                  <a:cubicBezTo>
                    <a:pt x="330" y="1"/>
                    <a:pt x="303" y="1"/>
                    <a:pt x="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36"/>
            <p:cNvSpPr/>
            <p:nvPr/>
          </p:nvSpPr>
          <p:spPr>
            <a:xfrm>
              <a:off x="1922425" y="2085025"/>
              <a:ext cx="43400" cy="33650"/>
            </a:xfrm>
            <a:custGeom>
              <a:avLst/>
              <a:gdLst/>
              <a:ahLst/>
              <a:cxnLst/>
              <a:rect l="l" t="t" r="r" b="b"/>
              <a:pathLst>
                <a:path w="1736" h="1346" extrusionOk="0">
                  <a:moveTo>
                    <a:pt x="1736" y="0"/>
                  </a:moveTo>
                  <a:cubicBezTo>
                    <a:pt x="1615" y="95"/>
                    <a:pt x="1490" y="190"/>
                    <a:pt x="1361" y="296"/>
                  </a:cubicBezTo>
                  <a:lnTo>
                    <a:pt x="1316" y="339"/>
                  </a:lnTo>
                  <a:cubicBezTo>
                    <a:pt x="1316" y="339"/>
                    <a:pt x="1255" y="394"/>
                    <a:pt x="1194" y="448"/>
                  </a:cubicBezTo>
                  <a:cubicBezTo>
                    <a:pt x="1131" y="501"/>
                    <a:pt x="1069" y="554"/>
                    <a:pt x="1069" y="554"/>
                  </a:cubicBezTo>
                  <a:cubicBezTo>
                    <a:pt x="736" y="831"/>
                    <a:pt x="344" y="1122"/>
                    <a:pt x="0" y="1345"/>
                  </a:cubicBezTo>
                  <a:cubicBezTo>
                    <a:pt x="130" y="1335"/>
                    <a:pt x="141" y="1335"/>
                    <a:pt x="338" y="1235"/>
                  </a:cubicBezTo>
                  <a:cubicBezTo>
                    <a:pt x="513" y="1142"/>
                    <a:pt x="687" y="1072"/>
                    <a:pt x="853" y="952"/>
                  </a:cubicBezTo>
                  <a:cubicBezTo>
                    <a:pt x="965" y="871"/>
                    <a:pt x="1073" y="787"/>
                    <a:pt x="1175" y="703"/>
                  </a:cubicBezTo>
                  <a:lnTo>
                    <a:pt x="1287" y="608"/>
                  </a:lnTo>
                  <a:cubicBezTo>
                    <a:pt x="1344" y="560"/>
                    <a:pt x="1398" y="509"/>
                    <a:pt x="1398" y="509"/>
                  </a:cubicBezTo>
                  <a:cubicBezTo>
                    <a:pt x="1491" y="430"/>
                    <a:pt x="1709" y="97"/>
                    <a:pt x="17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36"/>
            <p:cNvSpPr/>
            <p:nvPr/>
          </p:nvSpPr>
          <p:spPr>
            <a:xfrm>
              <a:off x="1998850" y="2094075"/>
              <a:ext cx="38650" cy="26500"/>
            </a:xfrm>
            <a:custGeom>
              <a:avLst/>
              <a:gdLst/>
              <a:ahLst/>
              <a:cxnLst/>
              <a:rect l="l" t="t" r="r" b="b"/>
              <a:pathLst>
                <a:path w="1546" h="1060" extrusionOk="0">
                  <a:moveTo>
                    <a:pt x="1545" y="0"/>
                  </a:moveTo>
                  <a:lnTo>
                    <a:pt x="1545" y="0"/>
                  </a:lnTo>
                  <a:cubicBezTo>
                    <a:pt x="1447" y="67"/>
                    <a:pt x="1448" y="74"/>
                    <a:pt x="1331" y="221"/>
                  </a:cubicBezTo>
                  <a:cubicBezTo>
                    <a:pt x="1223" y="350"/>
                    <a:pt x="1092" y="434"/>
                    <a:pt x="963" y="539"/>
                  </a:cubicBezTo>
                  <a:cubicBezTo>
                    <a:pt x="874" y="608"/>
                    <a:pt x="782" y="672"/>
                    <a:pt x="687" y="722"/>
                  </a:cubicBezTo>
                  <a:cubicBezTo>
                    <a:pt x="687" y="722"/>
                    <a:pt x="634" y="751"/>
                    <a:pt x="579" y="775"/>
                  </a:cubicBezTo>
                  <a:cubicBezTo>
                    <a:pt x="525" y="802"/>
                    <a:pt x="467" y="821"/>
                    <a:pt x="467" y="821"/>
                  </a:cubicBezTo>
                  <a:cubicBezTo>
                    <a:pt x="422" y="840"/>
                    <a:pt x="330" y="891"/>
                    <a:pt x="235" y="939"/>
                  </a:cubicBezTo>
                  <a:cubicBezTo>
                    <a:pt x="139" y="986"/>
                    <a:pt x="40" y="1028"/>
                    <a:pt x="0" y="1052"/>
                  </a:cubicBezTo>
                  <a:cubicBezTo>
                    <a:pt x="47" y="1057"/>
                    <a:pt x="94" y="1060"/>
                    <a:pt x="143" y="1060"/>
                  </a:cubicBezTo>
                  <a:cubicBezTo>
                    <a:pt x="236" y="1060"/>
                    <a:pt x="333" y="1050"/>
                    <a:pt x="433" y="1026"/>
                  </a:cubicBezTo>
                  <a:lnTo>
                    <a:pt x="486" y="1009"/>
                  </a:lnTo>
                  <a:cubicBezTo>
                    <a:pt x="486" y="1009"/>
                    <a:pt x="557" y="982"/>
                    <a:pt x="626" y="953"/>
                  </a:cubicBezTo>
                  <a:cubicBezTo>
                    <a:pt x="661" y="937"/>
                    <a:pt x="695" y="922"/>
                    <a:pt x="721" y="910"/>
                  </a:cubicBezTo>
                  <a:cubicBezTo>
                    <a:pt x="746" y="897"/>
                    <a:pt x="763" y="887"/>
                    <a:pt x="763" y="887"/>
                  </a:cubicBezTo>
                  <a:cubicBezTo>
                    <a:pt x="939" y="794"/>
                    <a:pt x="1110" y="662"/>
                    <a:pt x="1245" y="504"/>
                  </a:cubicBezTo>
                  <a:cubicBezTo>
                    <a:pt x="1381" y="347"/>
                    <a:pt x="1483" y="170"/>
                    <a:pt x="1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36"/>
            <p:cNvSpPr/>
            <p:nvPr/>
          </p:nvSpPr>
          <p:spPr>
            <a:xfrm>
              <a:off x="1971225" y="2133825"/>
              <a:ext cx="19200" cy="92300"/>
            </a:xfrm>
            <a:custGeom>
              <a:avLst/>
              <a:gdLst/>
              <a:ahLst/>
              <a:cxnLst/>
              <a:rect l="l" t="t" r="r" b="b"/>
              <a:pathLst>
                <a:path w="768" h="3692" extrusionOk="0">
                  <a:moveTo>
                    <a:pt x="768" y="1"/>
                  </a:moveTo>
                  <a:lnTo>
                    <a:pt x="768" y="1"/>
                  </a:lnTo>
                  <a:cubicBezTo>
                    <a:pt x="612" y="215"/>
                    <a:pt x="470" y="450"/>
                    <a:pt x="350" y="722"/>
                  </a:cubicBezTo>
                  <a:lnTo>
                    <a:pt x="312" y="824"/>
                  </a:lnTo>
                  <a:cubicBezTo>
                    <a:pt x="312" y="824"/>
                    <a:pt x="299" y="857"/>
                    <a:pt x="281" y="909"/>
                  </a:cubicBezTo>
                  <a:cubicBezTo>
                    <a:pt x="264" y="961"/>
                    <a:pt x="239" y="1029"/>
                    <a:pt x="219" y="1100"/>
                  </a:cubicBezTo>
                  <a:cubicBezTo>
                    <a:pt x="199" y="1169"/>
                    <a:pt x="179" y="1239"/>
                    <a:pt x="163" y="1291"/>
                  </a:cubicBezTo>
                  <a:cubicBezTo>
                    <a:pt x="150" y="1344"/>
                    <a:pt x="142" y="1380"/>
                    <a:pt x="142" y="1380"/>
                  </a:cubicBezTo>
                  <a:cubicBezTo>
                    <a:pt x="51" y="1753"/>
                    <a:pt x="0" y="2161"/>
                    <a:pt x="11" y="2561"/>
                  </a:cubicBezTo>
                  <a:cubicBezTo>
                    <a:pt x="18" y="2963"/>
                    <a:pt x="79" y="3352"/>
                    <a:pt x="174" y="3691"/>
                  </a:cubicBezTo>
                  <a:cubicBezTo>
                    <a:pt x="188" y="3477"/>
                    <a:pt x="179" y="3465"/>
                    <a:pt x="150" y="3092"/>
                  </a:cubicBezTo>
                  <a:cubicBezTo>
                    <a:pt x="130" y="2756"/>
                    <a:pt x="167" y="2448"/>
                    <a:pt x="200" y="2109"/>
                  </a:cubicBezTo>
                  <a:cubicBezTo>
                    <a:pt x="225" y="1882"/>
                    <a:pt x="261" y="1657"/>
                    <a:pt x="314" y="1446"/>
                  </a:cubicBezTo>
                  <a:cubicBezTo>
                    <a:pt x="314" y="1446"/>
                    <a:pt x="341" y="1326"/>
                    <a:pt x="376" y="1209"/>
                  </a:cubicBezTo>
                  <a:cubicBezTo>
                    <a:pt x="393" y="1149"/>
                    <a:pt x="411" y="1091"/>
                    <a:pt x="427" y="1048"/>
                  </a:cubicBezTo>
                  <a:cubicBezTo>
                    <a:pt x="441" y="1003"/>
                    <a:pt x="451" y="974"/>
                    <a:pt x="451" y="974"/>
                  </a:cubicBezTo>
                  <a:cubicBezTo>
                    <a:pt x="478" y="885"/>
                    <a:pt x="540" y="684"/>
                    <a:pt x="605" y="473"/>
                  </a:cubicBezTo>
                  <a:cubicBezTo>
                    <a:pt x="671" y="273"/>
                    <a:pt x="745" y="81"/>
                    <a:pt x="7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36"/>
            <p:cNvSpPr/>
            <p:nvPr/>
          </p:nvSpPr>
          <p:spPr>
            <a:xfrm>
              <a:off x="1945700" y="2124400"/>
              <a:ext cx="24975" cy="37725"/>
            </a:xfrm>
            <a:custGeom>
              <a:avLst/>
              <a:gdLst/>
              <a:ahLst/>
              <a:cxnLst/>
              <a:rect l="l" t="t" r="r" b="b"/>
              <a:pathLst>
                <a:path w="999" h="1509" extrusionOk="0">
                  <a:moveTo>
                    <a:pt x="998" y="1"/>
                  </a:moveTo>
                  <a:cubicBezTo>
                    <a:pt x="912" y="71"/>
                    <a:pt x="910" y="76"/>
                    <a:pt x="823" y="233"/>
                  </a:cubicBezTo>
                  <a:cubicBezTo>
                    <a:pt x="745" y="373"/>
                    <a:pt x="645" y="484"/>
                    <a:pt x="559" y="621"/>
                  </a:cubicBezTo>
                  <a:cubicBezTo>
                    <a:pt x="502" y="713"/>
                    <a:pt x="443" y="803"/>
                    <a:pt x="381" y="886"/>
                  </a:cubicBezTo>
                  <a:cubicBezTo>
                    <a:pt x="381" y="886"/>
                    <a:pt x="345" y="933"/>
                    <a:pt x="311" y="979"/>
                  </a:cubicBezTo>
                  <a:cubicBezTo>
                    <a:pt x="275" y="1026"/>
                    <a:pt x="238" y="1071"/>
                    <a:pt x="238" y="1071"/>
                  </a:cubicBezTo>
                  <a:cubicBezTo>
                    <a:pt x="181" y="1146"/>
                    <a:pt x="31" y="1427"/>
                    <a:pt x="0" y="1509"/>
                  </a:cubicBezTo>
                  <a:cubicBezTo>
                    <a:pt x="108" y="1439"/>
                    <a:pt x="214" y="1360"/>
                    <a:pt x="316" y="1260"/>
                  </a:cubicBezTo>
                  <a:lnTo>
                    <a:pt x="350" y="1220"/>
                  </a:lnTo>
                  <a:lnTo>
                    <a:pt x="437" y="1113"/>
                  </a:lnTo>
                  <a:cubicBezTo>
                    <a:pt x="479" y="1058"/>
                    <a:pt x="522" y="1003"/>
                    <a:pt x="522" y="1003"/>
                  </a:cubicBezTo>
                  <a:cubicBezTo>
                    <a:pt x="742" y="710"/>
                    <a:pt x="914" y="327"/>
                    <a:pt x="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36"/>
            <p:cNvSpPr/>
            <p:nvPr/>
          </p:nvSpPr>
          <p:spPr>
            <a:xfrm>
              <a:off x="1947550" y="2009300"/>
              <a:ext cx="129800" cy="77125"/>
            </a:xfrm>
            <a:custGeom>
              <a:avLst/>
              <a:gdLst/>
              <a:ahLst/>
              <a:cxnLst/>
              <a:rect l="l" t="t" r="r" b="b"/>
              <a:pathLst>
                <a:path w="5192" h="3085" extrusionOk="0">
                  <a:moveTo>
                    <a:pt x="5191" y="0"/>
                  </a:moveTo>
                  <a:lnTo>
                    <a:pt x="5191" y="0"/>
                  </a:lnTo>
                  <a:cubicBezTo>
                    <a:pt x="4861" y="59"/>
                    <a:pt x="4835" y="55"/>
                    <a:pt x="4268" y="268"/>
                  </a:cubicBezTo>
                  <a:cubicBezTo>
                    <a:pt x="3761" y="464"/>
                    <a:pt x="3290" y="647"/>
                    <a:pt x="2799" y="914"/>
                  </a:cubicBezTo>
                  <a:cubicBezTo>
                    <a:pt x="2471" y="1095"/>
                    <a:pt x="2151" y="1284"/>
                    <a:pt x="1851" y="1482"/>
                  </a:cubicBezTo>
                  <a:cubicBezTo>
                    <a:pt x="1851" y="1482"/>
                    <a:pt x="1681" y="1590"/>
                    <a:pt x="1517" y="1706"/>
                  </a:cubicBezTo>
                  <a:cubicBezTo>
                    <a:pt x="1433" y="1762"/>
                    <a:pt x="1352" y="1821"/>
                    <a:pt x="1291" y="1866"/>
                  </a:cubicBezTo>
                  <a:cubicBezTo>
                    <a:pt x="1229" y="1910"/>
                    <a:pt x="1188" y="1940"/>
                    <a:pt x="1188" y="1940"/>
                  </a:cubicBezTo>
                  <a:cubicBezTo>
                    <a:pt x="1055" y="2036"/>
                    <a:pt x="790" y="2266"/>
                    <a:pt x="546" y="2501"/>
                  </a:cubicBezTo>
                  <a:cubicBezTo>
                    <a:pt x="302" y="2738"/>
                    <a:pt x="81" y="2984"/>
                    <a:pt x="1" y="3084"/>
                  </a:cubicBezTo>
                  <a:cubicBezTo>
                    <a:pt x="325" y="2817"/>
                    <a:pt x="665" y="2555"/>
                    <a:pt x="1039" y="2281"/>
                  </a:cubicBezTo>
                  <a:lnTo>
                    <a:pt x="1174" y="2177"/>
                  </a:lnTo>
                  <a:cubicBezTo>
                    <a:pt x="1174" y="2177"/>
                    <a:pt x="1219" y="2141"/>
                    <a:pt x="1288" y="2093"/>
                  </a:cubicBezTo>
                  <a:cubicBezTo>
                    <a:pt x="1357" y="2042"/>
                    <a:pt x="1450" y="1976"/>
                    <a:pt x="1542" y="1909"/>
                  </a:cubicBezTo>
                  <a:cubicBezTo>
                    <a:pt x="1635" y="1845"/>
                    <a:pt x="1729" y="1781"/>
                    <a:pt x="1799" y="1733"/>
                  </a:cubicBezTo>
                  <a:cubicBezTo>
                    <a:pt x="1871" y="1686"/>
                    <a:pt x="1918" y="1655"/>
                    <a:pt x="1918" y="1655"/>
                  </a:cubicBezTo>
                  <a:cubicBezTo>
                    <a:pt x="2422" y="1327"/>
                    <a:pt x="2972" y="1002"/>
                    <a:pt x="3535" y="722"/>
                  </a:cubicBezTo>
                  <a:cubicBezTo>
                    <a:pt x="4096" y="438"/>
                    <a:pt x="4665" y="194"/>
                    <a:pt x="5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36"/>
            <p:cNvSpPr/>
            <p:nvPr/>
          </p:nvSpPr>
          <p:spPr>
            <a:xfrm>
              <a:off x="2022075" y="1973700"/>
              <a:ext cx="66925" cy="30225"/>
            </a:xfrm>
            <a:custGeom>
              <a:avLst/>
              <a:gdLst/>
              <a:ahLst/>
              <a:cxnLst/>
              <a:rect l="l" t="t" r="r" b="b"/>
              <a:pathLst>
                <a:path w="2677" h="1209" extrusionOk="0">
                  <a:moveTo>
                    <a:pt x="2152" y="0"/>
                  </a:moveTo>
                  <a:cubicBezTo>
                    <a:pt x="2107" y="0"/>
                    <a:pt x="2060" y="2"/>
                    <a:pt x="2013" y="5"/>
                  </a:cubicBezTo>
                  <a:lnTo>
                    <a:pt x="1927" y="15"/>
                  </a:lnTo>
                  <a:cubicBezTo>
                    <a:pt x="1927" y="15"/>
                    <a:pt x="1898" y="19"/>
                    <a:pt x="1854" y="27"/>
                  </a:cubicBezTo>
                  <a:cubicBezTo>
                    <a:pt x="1812" y="36"/>
                    <a:pt x="1754" y="45"/>
                    <a:pt x="1698" y="58"/>
                  </a:cubicBezTo>
                  <a:cubicBezTo>
                    <a:pt x="1640" y="72"/>
                    <a:pt x="1584" y="86"/>
                    <a:pt x="1542" y="96"/>
                  </a:cubicBezTo>
                  <a:cubicBezTo>
                    <a:pt x="1500" y="109"/>
                    <a:pt x="1472" y="117"/>
                    <a:pt x="1472" y="117"/>
                  </a:cubicBezTo>
                  <a:cubicBezTo>
                    <a:pt x="1178" y="208"/>
                    <a:pt x="879" y="353"/>
                    <a:pt x="624" y="547"/>
                  </a:cubicBezTo>
                  <a:cubicBezTo>
                    <a:pt x="368" y="740"/>
                    <a:pt x="153" y="973"/>
                    <a:pt x="0" y="1208"/>
                  </a:cubicBezTo>
                  <a:cubicBezTo>
                    <a:pt x="146" y="1114"/>
                    <a:pt x="146" y="1102"/>
                    <a:pt x="367" y="905"/>
                  </a:cubicBezTo>
                  <a:cubicBezTo>
                    <a:pt x="568" y="733"/>
                    <a:pt x="787" y="623"/>
                    <a:pt x="1022" y="499"/>
                  </a:cubicBezTo>
                  <a:cubicBezTo>
                    <a:pt x="1180" y="417"/>
                    <a:pt x="1344" y="346"/>
                    <a:pt x="1508" y="298"/>
                  </a:cubicBezTo>
                  <a:cubicBezTo>
                    <a:pt x="1508" y="298"/>
                    <a:pt x="1599" y="267"/>
                    <a:pt x="1693" y="247"/>
                  </a:cubicBezTo>
                  <a:cubicBezTo>
                    <a:pt x="1740" y="234"/>
                    <a:pt x="1786" y="224"/>
                    <a:pt x="1822" y="219"/>
                  </a:cubicBezTo>
                  <a:cubicBezTo>
                    <a:pt x="1858" y="212"/>
                    <a:pt x="1882" y="208"/>
                    <a:pt x="1882" y="208"/>
                  </a:cubicBezTo>
                  <a:cubicBezTo>
                    <a:pt x="1958" y="192"/>
                    <a:pt x="2119" y="153"/>
                    <a:pt x="2284" y="121"/>
                  </a:cubicBezTo>
                  <a:cubicBezTo>
                    <a:pt x="2447" y="92"/>
                    <a:pt x="2610" y="77"/>
                    <a:pt x="2676" y="62"/>
                  </a:cubicBezTo>
                  <a:cubicBezTo>
                    <a:pt x="2512" y="24"/>
                    <a:pt x="2338" y="0"/>
                    <a:pt x="2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36"/>
            <p:cNvSpPr/>
            <p:nvPr/>
          </p:nvSpPr>
          <p:spPr>
            <a:xfrm>
              <a:off x="1885475" y="1996925"/>
              <a:ext cx="35700" cy="36375"/>
            </a:xfrm>
            <a:custGeom>
              <a:avLst/>
              <a:gdLst/>
              <a:ahLst/>
              <a:cxnLst/>
              <a:rect l="l" t="t" r="r" b="b"/>
              <a:pathLst>
                <a:path w="1428" h="1455" extrusionOk="0">
                  <a:moveTo>
                    <a:pt x="162" y="1"/>
                  </a:moveTo>
                  <a:cubicBezTo>
                    <a:pt x="90" y="1"/>
                    <a:pt x="30" y="8"/>
                    <a:pt x="0" y="15"/>
                  </a:cubicBezTo>
                  <a:cubicBezTo>
                    <a:pt x="143" y="64"/>
                    <a:pt x="277" y="128"/>
                    <a:pt x="413" y="207"/>
                  </a:cubicBezTo>
                  <a:lnTo>
                    <a:pt x="465" y="231"/>
                  </a:lnTo>
                  <a:cubicBezTo>
                    <a:pt x="465" y="231"/>
                    <a:pt x="482" y="240"/>
                    <a:pt x="507" y="255"/>
                  </a:cubicBezTo>
                  <a:cubicBezTo>
                    <a:pt x="532" y="270"/>
                    <a:pt x="566" y="289"/>
                    <a:pt x="598" y="310"/>
                  </a:cubicBezTo>
                  <a:cubicBezTo>
                    <a:pt x="630" y="333"/>
                    <a:pt x="661" y="356"/>
                    <a:pt x="685" y="372"/>
                  </a:cubicBezTo>
                  <a:cubicBezTo>
                    <a:pt x="707" y="390"/>
                    <a:pt x="723" y="402"/>
                    <a:pt x="723" y="402"/>
                  </a:cubicBezTo>
                  <a:cubicBezTo>
                    <a:pt x="879" y="532"/>
                    <a:pt x="1032" y="691"/>
                    <a:pt x="1145" y="875"/>
                  </a:cubicBezTo>
                  <a:cubicBezTo>
                    <a:pt x="1260" y="1058"/>
                    <a:pt x="1342" y="1260"/>
                    <a:pt x="1381" y="1454"/>
                  </a:cubicBezTo>
                  <a:cubicBezTo>
                    <a:pt x="1416" y="1333"/>
                    <a:pt x="1428" y="1319"/>
                    <a:pt x="1373" y="1105"/>
                  </a:cubicBezTo>
                  <a:cubicBezTo>
                    <a:pt x="1320" y="915"/>
                    <a:pt x="1263" y="730"/>
                    <a:pt x="1134" y="563"/>
                  </a:cubicBezTo>
                  <a:cubicBezTo>
                    <a:pt x="1048" y="454"/>
                    <a:pt x="952" y="353"/>
                    <a:pt x="847" y="269"/>
                  </a:cubicBezTo>
                  <a:cubicBezTo>
                    <a:pt x="852" y="263"/>
                    <a:pt x="610" y="98"/>
                    <a:pt x="600" y="98"/>
                  </a:cubicBezTo>
                  <a:cubicBezTo>
                    <a:pt x="599" y="98"/>
                    <a:pt x="599" y="98"/>
                    <a:pt x="599" y="98"/>
                  </a:cubicBezTo>
                  <a:cubicBezTo>
                    <a:pt x="547" y="66"/>
                    <a:pt x="420" y="26"/>
                    <a:pt x="294" y="9"/>
                  </a:cubicBezTo>
                  <a:cubicBezTo>
                    <a:pt x="248" y="3"/>
                    <a:pt x="203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36"/>
            <p:cNvSpPr/>
            <p:nvPr/>
          </p:nvSpPr>
          <p:spPr>
            <a:xfrm>
              <a:off x="1863875" y="1968550"/>
              <a:ext cx="58325" cy="15700"/>
            </a:xfrm>
            <a:custGeom>
              <a:avLst/>
              <a:gdLst/>
              <a:ahLst/>
              <a:cxnLst/>
              <a:rect l="l" t="t" r="r" b="b"/>
              <a:pathLst>
                <a:path w="2333" h="628" extrusionOk="0">
                  <a:moveTo>
                    <a:pt x="1515" y="0"/>
                  </a:moveTo>
                  <a:cubicBezTo>
                    <a:pt x="1444" y="0"/>
                    <a:pt x="1372" y="4"/>
                    <a:pt x="1298" y="15"/>
                  </a:cubicBezTo>
                  <a:cubicBezTo>
                    <a:pt x="1145" y="36"/>
                    <a:pt x="994" y="67"/>
                    <a:pt x="852" y="109"/>
                  </a:cubicBezTo>
                  <a:cubicBezTo>
                    <a:pt x="852" y="109"/>
                    <a:pt x="772" y="129"/>
                    <a:pt x="693" y="158"/>
                  </a:cubicBezTo>
                  <a:cubicBezTo>
                    <a:pt x="614" y="181"/>
                    <a:pt x="538" y="214"/>
                    <a:pt x="538" y="214"/>
                  </a:cubicBezTo>
                  <a:cubicBezTo>
                    <a:pt x="474" y="238"/>
                    <a:pt x="350" y="314"/>
                    <a:pt x="238" y="400"/>
                  </a:cubicBezTo>
                  <a:cubicBezTo>
                    <a:pt x="127" y="486"/>
                    <a:pt x="32" y="584"/>
                    <a:pt x="0" y="628"/>
                  </a:cubicBezTo>
                  <a:cubicBezTo>
                    <a:pt x="155" y="558"/>
                    <a:pt x="315" y="495"/>
                    <a:pt x="487" y="432"/>
                  </a:cubicBezTo>
                  <a:lnTo>
                    <a:pt x="488" y="432"/>
                  </a:lnTo>
                  <a:lnTo>
                    <a:pt x="548" y="404"/>
                  </a:lnTo>
                  <a:cubicBezTo>
                    <a:pt x="548" y="404"/>
                    <a:pt x="632" y="372"/>
                    <a:pt x="716" y="341"/>
                  </a:cubicBezTo>
                  <a:cubicBezTo>
                    <a:pt x="759" y="327"/>
                    <a:pt x="801" y="313"/>
                    <a:pt x="834" y="302"/>
                  </a:cubicBezTo>
                  <a:cubicBezTo>
                    <a:pt x="866" y="294"/>
                    <a:pt x="888" y="287"/>
                    <a:pt x="888" y="287"/>
                  </a:cubicBezTo>
                  <a:cubicBezTo>
                    <a:pt x="1234" y="185"/>
                    <a:pt x="1629" y="130"/>
                    <a:pt x="1997" y="130"/>
                  </a:cubicBezTo>
                  <a:cubicBezTo>
                    <a:pt x="2112" y="130"/>
                    <a:pt x="2225" y="136"/>
                    <a:pt x="2333" y="147"/>
                  </a:cubicBezTo>
                  <a:cubicBezTo>
                    <a:pt x="2210" y="74"/>
                    <a:pt x="2202" y="64"/>
                    <a:pt x="1956" y="34"/>
                  </a:cubicBezTo>
                  <a:cubicBezTo>
                    <a:pt x="1807" y="18"/>
                    <a:pt x="1664" y="0"/>
                    <a:pt x="15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36"/>
            <p:cNvSpPr/>
            <p:nvPr/>
          </p:nvSpPr>
          <p:spPr>
            <a:xfrm>
              <a:off x="1832650" y="1996000"/>
              <a:ext cx="23075" cy="80550"/>
            </a:xfrm>
            <a:custGeom>
              <a:avLst/>
              <a:gdLst/>
              <a:ahLst/>
              <a:cxnLst/>
              <a:rect l="l" t="t" r="r" b="b"/>
              <a:pathLst>
                <a:path w="923" h="3222" extrusionOk="0">
                  <a:moveTo>
                    <a:pt x="452" y="0"/>
                  </a:moveTo>
                  <a:lnTo>
                    <a:pt x="452" y="0"/>
                  </a:lnTo>
                  <a:cubicBezTo>
                    <a:pt x="302" y="194"/>
                    <a:pt x="174" y="420"/>
                    <a:pt x="92" y="686"/>
                  </a:cubicBezTo>
                  <a:lnTo>
                    <a:pt x="68" y="785"/>
                  </a:lnTo>
                  <a:cubicBezTo>
                    <a:pt x="68" y="785"/>
                    <a:pt x="39" y="918"/>
                    <a:pt x="24" y="1054"/>
                  </a:cubicBezTo>
                  <a:cubicBezTo>
                    <a:pt x="7" y="1189"/>
                    <a:pt x="7" y="1325"/>
                    <a:pt x="7" y="1325"/>
                  </a:cubicBezTo>
                  <a:cubicBezTo>
                    <a:pt x="0" y="1686"/>
                    <a:pt x="89" y="2070"/>
                    <a:pt x="258" y="2403"/>
                  </a:cubicBezTo>
                  <a:cubicBezTo>
                    <a:pt x="423" y="2739"/>
                    <a:pt x="666" y="3022"/>
                    <a:pt x="923" y="3222"/>
                  </a:cubicBezTo>
                  <a:cubicBezTo>
                    <a:pt x="870" y="3137"/>
                    <a:pt x="844" y="3092"/>
                    <a:pt x="802" y="3037"/>
                  </a:cubicBezTo>
                  <a:cubicBezTo>
                    <a:pt x="762" y="2978"/>
                    <a:pt x="701" y="2913"/>
                    <a:pt x="606" y="2772"/>
                  </a:cubicBezTo>
                  <a:cubicBezTo>
                    <a:pt x="436" y="2515"/>
                    <a:pt x="347" y="2244"/>
                    <a:pt x="267" y="1949"/>
                  </a:cubicBezTo>
                  <a:cubicBezTo>
                    <a:pt x="213" y="1750"/>
                    <a:pt x="188" y="1546"/>
                    <a:pt x="188" y="1348"/>
                  </a:cubicBezTo>
                  <a:cubicBezTo>
                    <a:pt x="188" y="1348"/>
                    <a:pt x="188" y="1236"/>
                    <a:pt x="199" y="1126"/>
                  </a:cubicBezTo>
                  <a:cubicBezTo>
                    <a:pt x="208" y="1016"/>
                    <a:pt x="230" y="906"/>
                    <a:pt x="230" y="906"/>
                  </a:cubicBezTo>
                  <a:cubicBezTo>
                    <a:pt x="245" y="818"/>
                    <a:pt x="270" y="626"/>
                    <a:pt x="316" y="439"/>
                  </a:cubicBezTo>
                  <a:cubicBezTo>
                    <a:pt x="360" y="253"/>
                    <a:pt x="431" y="75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36"/>
            <p:cNvSpPr/>
            <p:nvPr/>
          </p:nvSpPr>
          <p:spPr>
            <a:xfrm>
              <a:off x="2082325" y="1936750"/>
              <a:ext cx="64975" cy="23825"/>
            </a:xfrm>
            <a:custGeom>
              <a:avLst/>
              <a:gdLst/>
              <a:ahLst/>
              <a:cxnLst/>
              <a:rect l="l" t="t" r="r" b="b"/>
              <a:pathLst>
                <a:path w="2599" h="953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79"/>
                    <a:pt x="33" y="123"/>
                    <a:pt x="72" y="170"/>
                  </a:cubicBezTo>
                  <a:cubicBezTo>
                    <a:pt x="114" y="214"/>
                    <a:pt x="179" y="268"/>
                    <a:pt x="324" y="312"/>
                  </a:cubicBezTo>
                  <a:cubicBezTo>
                    <a:pt x="453" y="347"/>
                    <a:pt x="582" y="358"/>
                    <a:pt x="705" y="368"/>
                  </a:cubicBezTo>
                  <a:cubicBezTo>
                    <a:pt x="827" y="376"/>
                    <a:pt x="945" y="392"/>
                    <a:pt x="1071" y="406"/>
                  </a:cubicBezTo>
                  <a:cubicBezTo>
                    <a:pt x="1238" y="425"/>
                    <a:pt x="1404" y="461"/>
                    <a:pt x="1558" y="509"/>
                  </a:cubicBezTo>
                  <a:cubicBezTo>
                    <a:pt x="1558" y="509"/>
                    <a:pt x="1645" y="536"/>
                    <a:pt x="1729" y="569"/>
                  </a:cubicBezTo>
                  <a:cubicBezTo>
                    <a:pt x="1815" y="602"/>
                    <a:pt x="1897" y="640"/>
                    <a:pt x="1897" y="640"/>
                  </a:cubicBezTo>
                  <a:cubicBezTo>
                    <a:pt x="1964" y="672"/>
                    <a:pt x="2113" y="725"/>
                    <a:pt x="2257" y="789"/>
                  </a:cubicBezTo>
                  <a:cubicBezTo>
                    <a:pt x="2402" y="852"/>
                    <a:pt x="2538" y="929"/>
                    <a:pt x="2599" y="953"/>
                  </a:cubicBezTo>
                  <a:cubicBezTo>
                    <a:pt x="2465" y="804"/>
                    <a:pt x="2308" y="663"/>
                    <a:pt x="2113" y="545"/>
                  </a:cubicBezTo>
                  <a:lnTo>
                    <a:pt x="2114" y="545"/>
                  </a:lnTo>
                  <a:lnTo>
                    <a:pt x="2040" y="507"/>
                  </a:lnTo>
                  <a:cubicBezTo>
                    <a:pt x="2040" y="507"/>
                    <a:pt x="1941" y="457"/>
                    <a:pt x="1838" y="416"/>
                  </a:cubicBezTo>
                  <a:cubicBezTo>
                    <a:pt x="1736" y="374"/>
                    <a:pt x="1630" y="341"/>
                    <a:pt x="1630" y="341"/>
                  </a:cubicBezTo>
                  <a:cubicBezTo>
                    <a:pt x="1392" y="262"/>
                    <a:pt x="1125" y="220"/>
                    <a:pt x="864" y="220"/>
                  </a:cubicBezTo>
                  <a:cubicBezTo>
                    <a:pt x="821" y="220"/>
                    <a:pt x="778" y="222"/>
                    <a:pt x="734" y="224"/>
                  </a:cubicBezTo>
                  <a:cubicBezTo>
                    <a:pt x="664" y="227"/>
                    <a:pt x="596" y="231"/>
                    <a:pt x="530" y="231"/>
                  </a:cubicBezTo>
                  <a:cubicBezTo>
                    <a:pt x="455" y="231"/>
                    <a:pt x="383" y="226"/>
                    <a:pt x="314" y="210"/>
                  </a:cubicBezTo>
                  <a:cubicBezTo>
                    <a:pt x="184" y="181"/>
                    <a:pt x="63" y="1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36"/>
            <p:cNvSpPr/>
            <p:nvPr/>
          </p:nvSpPr>
          <p:spPr>
            <a:xfrm>
              <a:off x="2069300" y="1936750"/>
              <a:ext cx="49150" cy="27375"/>
            </a:xfrm>
            <a:custGeom>
              <a:avLst/>
              <a:gdLst/>
              <a:ahLst/>
              <a:cxnLst/>
              <a:rect l="l" t="t" r="r" b="b"/>
              <a:pathLst>
                <a:path w="1966" h="1095" extrusionOk="0">
                  <a:moveTo>
                    <a:pt x="13" y="0"/>
                  </a:moveTo>
                  <a:cubicBezTo>
                    <a:pt x="2" y="68"/>
                    <a:pt x="0" y="107"/>
                    <a:pt x="9" y="157"/>
                  </a:cubicBezTo>
                  <a:cubicBezTo>
                    <a:pt x="22" y="206"/>
                    <a:pt x="39" y="269"/>
                    <a:pt x="104" y="376"/>
                  </a:cubicBezTo>
                  <a:cubicBezTo>
                    <a:pt x="221" y="565"/>
                    <a:pt x="361" y="732"/>
                    <a:pt x="563" y="847"/>
                  </a:cubicBezTo>
                  <a:cubicBezTo>
                    <a:pt x="700" y="924"/>
                    <a:pt x="845" y="977"/>
                    <a:pt x="985" y="1017"/>
                  </a:cubicBezTo>
                  <a:cubicBezTo>
                    <a:pt x="985" y="1017"/>
                    <a:pt x="1064" y="1039"/>
                    <a:pt x="1144" y="1057"/>
                  </a:cubicBezTo>
                  <a:cubicBezTo>
                    <a:pt x="1224" y="1074"/>
                    <a:pt x="1304" y="1087"/>
                    <a:pt x="1304" y="1087"/>
                  </a:cubicBezTo>
                  <a:cubicBezTo>
                    <a:pt x="1332" y="1092"/>
                    <a:pt x="1373" y="1095"/>
                    <a:pt x="1421" y="1095"/>
                  </a:cubicBezTo>
                  <a:cubicBezTo>
                    <a:pt x="1602" y="1095"/>
                    <a:pt x="1885" y="1060"/>
                    <a:pt x="1966" y="1032"/>
                  </a:cubicBezTo>
                  <a:cubicBezTo>
                    <a:pt x="1803" y="994"/>
                    <a:pt x="1635" y="960"/>
                    <a:pt x="1457" y="925"/>
                  </a:cubicBezTo>
                  <a:lnTo>
                    <a:pt x="1391" y="916"/>
                  </a:lnTo>
                  <a:cubicBezTo>
                    <a:pt x="1391" y="916"/>
                    <a:pt x="1303" y="903"/>
                    <a:pt x="1218" y="886"/>
                  </a:cubicBezTo>
                  <a:cubicBezTo>
                    <a:pt x="1131" y="869"/>
                    <a:pt x="1048" y="845"/>
                    <a:pt x="1048" y="845"/>
                  </a:cubicBezTo>
                  <a:cubicBezTo>
                    <a:pt x="826" y="785"/>
                    <a:pt x="603" y="691"/>
                    <a:pt x="415" y="546"/>
                  </a:cubicBezTo>
                  <a:cubicBezTo>
                    <a:pt x="226" y="403"/>
                    <a:pt x="78" y="21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36"/>
            <p:cNvSpPr/>
            <p:nvPr/>
          </p:nvSpPr>
          <p:spPr>
            <a:xfrm>
              <a:off x="2169825" y="1957625"/>
              <a:ext cx="113525" cy="38050"/>
            </a:xfrm>
            <a:custGeom>
              <a:avLst/>
              <a:gdLst/>
              <a:ahLst/>
              <a:cxnLst/>
              <a:rect l="l" t="t" r="r" b="b"/>
              <a:pathLst>
                <a:path w="4541" h="1522" extrusionOk="0">
                  <a:moveTo>
                    <a:pt x="3529" y="0"/>
                  </a:moveTo>
                  <a:cubicBezTo>
                    <a:pt x="3177" y="0"/>
                    <a:pt x="2835" y="22"/>
                    <a:pt x="2472" y="105"/>
                  </a:cubicBezTo>
                  <a:cubicBezTo>
                    <a:pt x="2175" y="175"/>
                    <a:pt x="1883" y="264"/>
                    <a:pt x="1613" y="375"/>
                  </a:cubicBezTo>
                  <a:cubicBezTo>
                    <a:pt x="1613" y="375"/>
                    <a:pt x="1575" y="390"/>
                    <a:pt x="1518" y="413"/>
                  </a:cubicBezTo>
                  <a:cubicBezTo>
                    <a:pt x="1460" y="437"/>
                    <a:pt x="1387" y="472"/>
                    <a:pt x="1312" y="506"/>
                  </a:cubicBezTo>
                  <a:cubicBezTo>
                    <a:pt x="1236" y="539"/>
                    <a:pt x="1163" y="576"/>
                    <a:pt x="1109" y="606"/>
                  </a:cubicBezTo>
                  <a:cubicBezTo>
                    <a:pt x="1055" y="635"/>
                    <a:pt x="1018" y="654"/>
                    <a:pt x="1018" y="654"/>
                  </a:cubicBezTo>
                  <a:cubicBezTo>
                    <a:pt x="898" y="715"/>
                    <a:pt x="663" y="880"/>
                    <a:pt x="454" y="1058"/>
                  </a:cubicBezTo>
                  <a:cubicBezTo>
                    <a:pt x="350" y="1151"/>
                    <a:pt x="250" y="1243"/>
                    <a:pt x="171" y="1327"/>
                  </a:cubicBezTo>
                  <a:cubicBezTo>
                    <a:pt x="93" y="1411"/>
                    <a:pt x="33" y="1480"/>
                    <a:pt x="0" y="1521"/>
                  </a:cubicBezTo>
                  <a:cubicBezTo>
                    <a:pt x="269" y="1315"/>
                    <a:pt x="557" y="1124"/>
                    <a:pt x="882" y="943"/>
                  </a:cubicBezTo>
                  <a:lnTo>
                    <a:pt x="997" y="872"/>
                  </a:lnTo>
                  <a:cubicBezTo>
                    <a:pt x="997" y="872"/>
                    <a:pt x="1037" y="849"/>
                    <a:pt x="1098" y="817"/>
                  </a:cubicBezTo>
                  <a:cubicBezTo>
                    <a:pt x="1159" y="786"/>
                    <a:pt x="1237" y="742"/>
                    <a:pt x="1320" y="703"/>
                  </a:cubicBezTo>
                  <a:cubicBezTo>
                    <a:pt x="1403" y="665"/>
                    <a:pt x="1485" y="627"/>
                    <a:pt x="1548" y="598"/>
                  </a:cubicBezTo>
                  <a:cubicBezTo>
                    <a:pt x="1611" y="571"/>
                    <a:pt x="1653" y="556"/>
                    <a:pt x="1653" y="556"/>
                  </a:cubicBezTo>
                  <a:cubicBezTo>
                    <a:pt x="2098" y="377"/>
                    <a:pt x="2591" y="230"/>
                    <a:pt x="3091" y="161"/>
                  </a:cubicBezTo>
                  <a:cubicBezTo>
                    <a:pt x="3389" y="117"/>
                    <a:pt x="3687" y="96"/>
                    <a:pt x="3975" y="96"/>
                  </a:cubicBezTo>
                  <a:cubicBezTo>
                    <a:pt x="4169" y="96"/>
                    <a:pt x="4359" y="106"/>
                    <a:pt x="4541" y="124"/>
                  </a:cubicBezTo>
                  <a:cubicBezTo>
                    <a:pt x="4282" y="43"/>
                    <a:pt x="4264" y="23"/>
                    <a:pt x="3772" y="3"/>
                  </a:cubicBezTo>
                  <a:cubicBezTo>
                    <a:pt x="3690" y="1"/>
                    <a:pt x="3609" y="0"/>
                    <a:pt x="35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36"/>
            <p:cNvSpPr/>
            <p:nvPr/>
          </p:nvSpPr>
          <p:spPr>
            <a:xfrm>
              <a:off x="2112550" y="2209850"/>
              <a:ext cx="38150" cy="67375"/>
            </a:xfrm>
            <a:custGeom>
              <a:avLst/>
              <a:gdLst/>
              <a:ahLst/>
              <a:cxnLst/>
              <a:rect l="l" t="t" r="r" b="b"/>
              <a:pathLst>
                <a:path w="1526" h="2695" extrusionOk="0">
                  <a:moveTo>
                    <a:pt x="66" y="1"/>
                  </a:moveTo>
                  <a:lnTo>
                    <a:pt x="66" y="1"/>
                  </a:lnTo>
                  <a:cubicBezTo>
                    <a:pt x="7" y="219"/>
                    <a:pt x="0" y="464"/>
                    <a:pt x="69" y="716"/>
                  </a:cubicBezTo>
                  <a:lnTo>
                    <a:pt x="68" y="716"/>
                  </a:lnTo>
                  <a:lnTo>
                    <a:pt x="83" y="762"/>
                  </a:lnTo>
                  <a:cubicBezTo>
                    <a:pt x="92" y="783"/>
                    <a:pt x="101" y="806"/>
                    <a:pt x="101" y="806"/>
                  </a:cubicBezTo>
                  <a:cubicBezTo>
                    <a:pt x="101" y="806"/>
                    <a:pt x="146" y="925"/>
                    <a:pt x="212" y="1035"/>
                  </a:cubicBezTo>
                  <a:cubicBezTo>
                    <a:pt x="276" y="1146"/>
                    <a:pt x="358" y="1245"/>
                    <a:pt x="358" y="1245"/>
                  </a:cubicBezTo>
                  <a:cubicBezTo>
                    <a:pt x="578" y="1510"/>
                    <a:pt x="885" y="1674"/>
                    <a:pt x="1118" y="1891"/>
                  </a:cubicBezTo>
                  <a:cubicBezTo>
                    <a:pt x="1234" y="1997"/>
                    <a:pt x="1332" y="2124"/>
                    <a:pt x="1394" y="2263"/>
                  </a:cubicBezTo>
                  <a:cubicBezTo>
                    <a:pt x="1457" y="2401"/>
                    <a:pt x="1476" y="2555"/>
                    <a:pt x="1436" y="2694"/>
                  </a:cubicBezTo>
                  <a:cubicBezTo>
                    <a:pt x="1489" y="2623"/>
                    <a:pt x="1506" y="2572"/>
                    <a:pt x="1517" y="2506"/>
                  </a:cubicBezTo>
                  <a:cubicBezTo>
                    <a:pt x="1524" y="2439"/>
                    <a:pt x="1526" y="2347"/>
                    <a:pt x="1466" y="2190"/>
                  </a:cubicBezTo>
                  <a:cubicBezTo>
                    <a:pt x="1360" y="1909"/>
                    <a:pt x="1159" y="1693"/>
                    <a:pt x="929" y="1514"/>
                  </a:cubicBezTo>
                  <a:cubicBezTo>
                    <a:pt x="774" y="1393"/>
                    <a:pt x="624" y="1277"/>
                    <a:pt x="511" y="1142"/>
                  </a:cubicBezTo>
                  <a:cubicBezTo>
                    <a:pt x="511" y="1142"/>
                    <a:pt x="446" y="1068"/>
                    <a:pt x="393" y="983"/>
                  </a:cubicBezTo>
                  <a:cubicBezTo>
                    <a:pt x="340" y="900"/>
                    <a:pt x="300" y="809"/>
                    <a:pt x="300" y="809"/>
                  </a:cubicBezTo>
                  <a:cubicBezTo>
                    <a:pt x="265" y="736"/>
                    <a:pt x="186" y="581"/>
                    <a:pt x="139" y="414"/>
                  </a:cubicBezTo>
                  <a:cubicBezTo>
                    <a:pt x="90" y="247"/>
                    <a:pt x="75" y="7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36"/>
            <p:cNvSpPr/>
            <p:nvPr/>
          </p:nvSpPr>
          <p:spPr>
            <a:xfrm>
              <a:off x="2083125" y="2162925"/>
              <a:ext cx="33675" cy="37425"/>
            </a:xfrm>
            <a:custGeom>
              <a:avLst/>
              <a:gdLst/>
              <a:ahLst/>
              <a:cxnLst/>
              <a:rect l="l" t="t" r="r" b="b"/>
              <a:pathLst>
                <a:path w="1347" h="1497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228" y="27"/>
                    <a:pt x="1218" y="29"/>
                    <a:pt x="1057" y="152"/>
                  </a:cubicBezTo>
                  <a:cubicBezTo>
                    <a:pt x="914" y="264"/>
                    <a:pt x="766" y="354"/>
                    <a:pt x="635" y="490"/>
                  </a:cubicBezTo>
                  <a:cubicBezTo>
                    <a:pt x="549" y="581"/>
                    <a:pt x="465" y="674"/>
                    <a:pt x="387" y="767"/>
                  </a:cubicBezTo>
                  <a:cubicBezTo>
                    <a:pt x="387" y="767"/>
                    <a:pt x="343" y="819"/>
                    <a:pt x="300" y="871"/>
                  </a:cubicBezTo>
                  <a:cubicBezTo>
                    <a:pt x="257" y="924"/>
                    <a:pt x="216" y="978"/>
                    <a:pt x="216" y="978"/>
                  </a:cubicBezTo>
                  <a:cubicBezTo>
                    <a:pt x="145" y="1064"/>
                    <a:pt x="7" y="1404"/>
                    <a:pt x="1" y="1497"/>
                  </a:cubicBezTo>
                  <a:cubicBezTo>
                    <a:pt x="97" y="1393"/>
                    <a:pt x="195" y="1288"/>
                    <a:pt x="297" y="1173"/>
                  </a:cubicBezTo>
                  <a:lnTo>
                    <a:pt x="331" y="1127"/>
                  </a:lnTo>
                  <a:lnTo>
                    <a:pt x="422" y="1009"/>
                  </a:lnTo>
                  <a:cubicBezTo>
                    <a:pt x="470" y="952"/>
                    <a:pt x="519" y="894"/>
                    <a:pt x="519" y="894"/>
                  </a:cubicBezTo>
                  <a:cubicBezTo>
                    <a:pt x="774" y="591"/>
                    <a:pt x="1076" y="261"/>
                    <a:pt x="1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36"/>
            <p:cNvSpPr/>
            <p:nvPr/>
          </p:nvSpPr>
          <p:spPr>
            <a:xfrm>
              <a:off x="2151025" y="2193950"/>
              <a:ext cx="8200" cy="52400"/>
            </a:xfrm>
            <a:custGeom>
              <a:avLst/>
              <a:gdLst/>
              <a:ahLst/>
              <a:cxnLst/>
              <a:rect l="l" t="t" r="r" b="b"/>
              <a:pathLst>
                <a:path w="328" h="2096" extrusionOk="0">
                  <a:moveTo>
                    <a:pt x="32" y="1"/>
                  </a:moveTo>
                  <a:lnTo>
                    <a:pt x="32" y="1"/>
                  </a:lnTo>
                  <a:cubicBezTo>
                    <a:pt x="57" y="149"/>
                    <a:pt x="76" y="298"/>
                    <a:pt x="93" y="458"/>
                  </a:cubicBezTo>
                  <a:lnTo>
                    <a:pt x="105" y="515"/>
                  </a:lnTo>
                  <a:cubicBezTo>
                    <a:pt x="105" y="515"/>
                    <a:pt x="116" y="593"/>
                    <a:pt x="125" y="671"/>
                  </a:cubicBezTo>
                  <a:cubicBezTo>
                    <a:pt x="133" y="749"/>
                    <a:pt x="137" y="828"/>
                    <a:pt x="137" y="828"/>
                  </a:cubicBezTo>
                  <a:cubicBezTo>
                    <a:pt x="163" y="1242"/>
                    <a:pt x="114" y="1712"/>
                    <a:pt x="1" y="2095"/>
                  </a:cubicBezTo>
                  <a:cubicBezTo>
                    <a:pt x="91" y="2004"/>
                    <a:pt x="102" y="1999"/>
                    <a:pt x="172" y="1794"/>
                  </a:cubicBezTo>
                  <a:cubicBezTo>
                    <a:pt x="232" y="1609"/>
                    <a:pt x="299" y="1435"/>
                    <a:pt x="316" y="1231"/>
                  </a:cubicBezTo>
                  <a:cubicBezTo>
                    <a:pt x="325" y="1096"/>
                    <a:pt x="328" y="961"/>
                    <a:pt x="320" y="831"/>
                  </a:cubicBezTo>
                  <a:cubicBezTo>
                    <a:pt x="320" y="831"/>
                    <a:pt x="318" y="758"/>
                    <a:pt x="309" y="685"/>
                  </a:cubicBezTo>
                  <a:cubicBezTo>
                    <a:pt x="304" y="613"/>
                    <a:pt x="292" y="540"/>
                    <a:pt x="292" y="540"/>
                  </a:cubicBezTo>
                  <a:cubicBezTo>
                    <a:pt x="284" y="481"/>
                    <a:pt x="241" y="359"/>
                    <a:pt x="187" y="247"/>
                  </a:cubicBezTo>
                  <a:cubicBezTo>
                    <a:pt x="133" y="136"/>
                    <a:pt x="66" y="35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36"/>
            <p:cNvSpPr/>
            <p:nvPr/>
          </p:nvSpPr>
          <p:spPr>
            <a:xfrm>
              <a:off x="2172650" y="2165850"/>
              <a:ext cx="8550" cy="40725"/>
            </a:xfrm>
            <a:custGeom>
              <a:avLst/>
              <a:gdLst/>
              <a:ahLst/>
              <a:cxnLst/>
              <a:rect l="l" t="t" r="r" b="b"/>
              <a:pathLst>
                <a:path w="342" h="1629" extrusionOk="0">
                  <a:moveTo>
                    <a:pt x="342" y="0"/>
                  </a:moveTo>
                  <a:cubicBezTo>
                    <a:pt x="251" y="81"/>
                    <a:pt x="169" y="183"/>
                    <a:pt x="109" y="308"/>
                  </a:cubicBezTo>
                  <a:lnTo>
                    <a:pt x="92" y="356"/>
                  </a:lnTo>
                  <a:cubicBezTo>
                    <a:pt x="92" y="356"/>
                    <a:pt x="71" y="421"/>
                    <a:pt x="54" y="486"/>
                  </a:cubicBezTo>
                  <a:cubicBezTo>
                    <a:pt x="46" y="519"/>
                    <a:pt x="40" y="552"/>
                    <a:pt x="35" y="577"/>
                  </a:cubicBezTo>
                  <a:cubicBezTo>
                    <a:pt x="30" y="602"/>
                    <a:pt x="28" y="619"/>
                    <a:pt x="28" y="619"/>
                  </a:cubicBezTo>
                  <a:cubicBezTo>
                    <a:pt x="1" y="795"/>
                    <a:pt x="11" y="990"/>
                    <a:pt x="64" y="1168"/>
                  </a:cubicBezTo>
                  <a:cubicBezTo>
                    <a:pt x="115" y="1346"/>
                    <a:pt x="203" y="1508"/>
                    <a:pt x="308" y="1629"/>
                  </a:cubicBezTo>
                  <a:cubicBezTo>
                    <a:pt x="306" y="1521"/>
                    <a:pt x="299" y="1519"/>
                    <a:pt x="245" y="1364"/>
                  </a:cubicBezTo>
                  <a:cubicBezTo>
                    <a:pt x="201" y="1223"/>
                    <a:pt x="208" y="1086"/>
                    <a:pt x="197" y="942"/>
                  </a:cubicBezTo>
                  <a:cubicBezTo>
                    <a:pt x="190" y="845"/>
                    <a:pt x="192" y="747"/>
                    <a:pt x="206" y="654"/>
                  </a:cubicBezTo>
                  <a:cubicBezTo>
                    <a:pt x="206" y="654"/>
                    <a:pt x="214" y="602"/>
                    <a:pt x="226" y="552"/>
                  </a:cubicBezTo>
                  <a:cubicBezTo>
                    <a:pt x="236" y="500"/>
                    <a:pt x="253" y="451"/>
                    <a:pt x="253" y="451"/>
                  </a:cubicBezTo>
                  <a:cubicBezTo>
                    <a:pt x="264" y="409"/>
                    <a:pt x="276" y="319"/>
                    <a:pt x="293" y="226"/>
                  </a:cubicBezTo>
                  <a:cubicBezTo>
                    <a:pt x="311" y="134"/>
                    <a:pt x="337" y="42"/>
                    <a:pt x="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36"/>
            <p:cNvSpPr/>
            <p:nvPr/>
          </p:nvSpPr>
          <p:spPr>
            <a:xfrm>
              <a:off x="2221475" y="2163875"/>
              <a:ext cx="39575" cy="60375"/>
            </a:xfrm>
            <a:custGeom>
              <a:avLst/>
              <a:gdLst/>
              <a:ahLst/>
              <a:cxnLst/>
              <a:rect l="l" t="t" r="r" b="b"/>
              <a:pathLst>
                <a:path w="1583" h="2415" extrusionOk="0">
                  <a:moveTo>
                    <a:pt x="1" y="0"/>
                  </a:moveTo>
                  <a:lnTo>
                    <a:pt x="1" y="0"/>
                  </a:lnTo>
                  <a:cubicBezTo>
                    <a:pt x="148" y="142"/>
                    <a:pt x="290" y="292"/>
                    <a:pt x="436" y="459"/>
                  </a:cubicBezTo>
                  <a:lnTo>
                    <a:pt x="493" y="517"/>
                  </a:lnTo>
                  <a:cubicBezTo>
                    <a:pt x="493" y="517"/>
                    <a:pt x="565" y="597"/>
                    <a:pt x="637" y="679"/>
                  </a:cubicBezTo>
                  <a:cubicBezTo>
                    <a:pt x="670" y="721"/>
                    <a:pt x="705" y="764"/>
                    <a:pt x="731" y="795"/>
                  </a:cubicBezTo>
                  <a:cubicBezTo>
                    <a:pt x="755" y="827"/>
                    <a:pt x="771" y="850"/>
                    <a:pt x="771" y="850"/>
                  </a:cubicBezTo>
                  <a:cubicBezTo>
                    <a:pt x="1120" y="1305"/>
                    <a:pt x="1414" y="1889"/>
                    <a:pt x="1561" y="2415"/>
                  </a:cubicBezTo>
                  <a:cubicBezTo>
                    <a:pt x="1575" y="2247"/>
                    <a:pt x="1583" y="2233"/>
                    <a:pt x="1503" y="1948"/>
                  </a:cubicBezTo>
                  <a:cubicBezTo>
                    <a:pt x="1427" y="1694"/>
                    <a:pt x="1360" y="1451"/>
                    <a:pt x="1225" y="1210"/>
                  </a:cubicBezTo>
                  <a:cubicBezTo>
                    <a:pt x="1134" y="1050"/>
                    <a:pt x="1035" y="896"/>
                    <a:pt x="928" y="755"/>
                  </a:cubicBezTo>
                  <a:cubicBezTo>
                    <a:pt x="928" y="755"/>
                    <a:pt x="869" y="675"/>
                    <a:pt x="805" y="598"/>
                  </a:cubicBezTo>
                  <a:cubicBezTo>
                    <a:pt x="775" y="559"/>
                    <a:pt x="743" y="523"/>
                    <a:pt x="717" y="494"/>
                  </a:cubicBezTo>
                  <a:cubicBezTo>
                    <a:pt x="693" y="467"/>
                    <a:pt x="676" y="448"/>
                    <a:pt x="676" y="448"/>
                  </a:cubicBezTo>
                  <a:cubicBezTo>
                    <a:pt x="623" y="387"/>
                    <a:pt x="487" y="277"/>
                    <a:pt x="348" y="185"/>
                  </a:cubicBezTo>
                  <a:cubicBezTo>
                    <a:pt x="207" y="93"/>
                    <a:pt x="62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36"/>
            <p:cNvSpPr/>
            <p:nvPr/>
          </p:nvSpPr>
          <p:spPr>
            <a:xfrm>
              <a:off x="2116425" y="2314825"/>
              <a:ext cx="116800" cy="45725"/>
            </a:xfrm>
            <a:custGeom>
              <a:avLst/>
              <a:gdLst/>
              <a:ahLst/>
              <a:cxnLst/>
              <a:rect l="l" t="t" r="r" b="b"/>
              <a:pathLst>
                <a:path w="4672" h="1829" extrusionOk="0">
                  <a:moveTo>
                    <a:pt x="4671" y="0"/>
                  </a:moveTo>
                  <a:lnTo>
                    <a:pt x="4671" y="0"/>
                  </a:lnTo>
                  <a:cubicBezTo>
                    <a:pt x="4441" y="172"/>
                    <a:pt x="4440" y="197"/>
                    <a:pt x="4048" y="523"/>
                  </a:cubicBezTo>
                  <a:cubicBezTo>
                    <a:pt x="3691" y="806"/>
                    <a:pt x="3316" y="999"/>
                    <a:pt x="2898" y="1194"/>
                  </a:cubicBezTo>
                  <a:cubicBezTo>
                    <a:pt x="2615" y="1322"/>
                    <a:pt x="2325" y="1430"/>
                    <a:pt x="2036" y="1499"/>
                  </a:cubicBezTo>
                  <a:cubicBezTo>
                    <a:pt x="2036" y="1499"/>
                    <a:pt x="1996" y="1510"/>
                    <a:pt x="1935" y="1526"/>
                  </a:cubicBezTo>
                  <a:cubicBezTo>
                    <a:pt x="1875" y="1541"/>
                    <a:pt x="1793" y="1554"/>
                    <a:pt x="1710" y="1571"/>
                  </a:cubicBezTo>
                  <a:cubicBezTo>
                    <a:pt x="1629" y="1589"/>
                    <a:pt x="1547" y="1601"/>
                    <a:pt x="1484" y="1608"/>
                  </a:cubicBezTo>
                  <a:cubicBezTo>
                    <a:pt x="1423" y="1616"/>
                    <a:pt x="1382" y="1621"/>
                    <a:pt x="1382" y="1621"/>
                  </a:cubicBezTo>
                  <a:cubicBezTo>
                    <a:pt x="1247" y="1642"/>
                    <a:pt x="960" y="1680"/>
                    <a:pt x="676" y="1700"/>
                  </a:cubicBezTo>
                  <a:cubicBezTo>
                    <a:pt x="543" y="1705"/>
                    <a:pt x="411" y="1712"/>
                    <a:pt x="297" y="1712"/>
                  </a:cubicBezTo>
                  <a:cubicBezTo>
                    <a:pt x="289" y="1712"/>
                    <a:pt x="281" y="1712"/>
                    <a:pt x="273" y="1712"/>
                  </a:cubicBezTo>
                  <a:cubicBezTo>
                    <a:pt x="208" y="1711"/>
                    <a:pt x="149" y="1710"/>
                    <a:pt x="100" y="1710"/>
                  </a:cubicBezTo>
                  <a:cubicBezTo>
                    <a:pt x="59" y="1710"/>
                    <a:pt x="26" y="1711"/>
                    <a:pt x="1" y="1712"/>
                  </a:cubicBezTo>
                  <a:cubicBezTo>
                    <a:pt x="310" y="1785"/>
                    <a:pt x="636" y="1829"/>
                    <a:pt x="987" y="1829"/>
                  </a:cubicBezTo>
                  <a:cubicBezTo>
                    <a:pt x="1032" y="1829"/>
                    <a:pt x="1077" y="1828"/>
                    <a:pt x="1123" y="1827"/>
                  </a:cubicBezTo>
                  <a:lnTo>
                    <a:pt x="1124" y="1828"/>
                  </a:lnTo>
                  <a:lnTo>
                    <a:pt x="1271" y="1817"/>
                  </a:lnTo>
                  <a:cubicBezTo>
                    <a:pt x="1271" y="1817"/>
                    <a:pt x="1321" y="1814"/>
                    <a:pt x="1395" y="1803"/>
                  </a:cubicBezTo>
                  <a:cubicBezTo>
                    <a:pt x="1467" y="1793"/>
                    <a:pt x="1566" y="1783"/>
                    <a:pt x="1663" y="1766"/>
                  </a:cubicBezTo>
                  <a:cubicBezTo>
                    <a:pt x="1760" y="1747"/>
                    <a:pt x="1856" y="1728"/>
                    <a:pt x="1930" y="1714"/>
                  </a:cubicBezTo>
                  <a:cubicBezTo>
                    <a:pt x="2001" y="1698"/>
                    <a:pt x="2050" y="1684"/>
                    <a:pt x="2050" y="1684"/>
                  </a:cubicBezTo>
                  <a:cubicBezTo>
                    <a:pt x="2555" y="1557"/>
                    <a:pt x="3075" y="1343"/>
                    <a:pt x="3528" y="1043"/>
                  </a:cubicBezTo>
                  <a:cubicBezTo>
                    <a:pt x="3984" y="746"/>
                    <a:pt x="4378" y="378"/>
                    <a:pt x="46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36"/>
            <p:cNvSpPr/>
            <p:nvPr/>
          </p:nvSpPr>
          <p:spPr>
            <a:xfrm>
              <a:off x="2319275" y="1946500"/>
              <a:ext cx="80950" cy="57250"/>
            </a:xfrm>
            <a:custGeom>
              <a:avLst/>
              <a:gdLst/>
              <a:ahLst/>
              <a:cxnLst/>
              <a:rect l="l" t="t" r="r" b="b"/>
              <a:pathLst>
                <a:path w="3238" h="2290" extrusionOk="0">
                  <a:moveTo>
                    <a:pt x="1" y="0"/>
                  </a:moveTo>
                  <a:cubicBezTo>
                    <a:pt x="186" y="204"/>
                    <a:pt x="383" y="407"/>
                    <a:pt x="611" y="611"/>
                  </a:cubicBezTo>
                  <a:lnTo>
                    <a:pt x="697" y="683"/>
                  </a:lnTo>
                  <a:cubicBezTo>
                    <a:pt x="697" y="683"/>
                    <a:pt x="814" y="776"/>
                    <a:pt x="931" y="869"/>
                  </a:cubicBezTo>
                  <a:cubicBezTo>
                    <a:pt x="1050" y="961"/>
                    <a:pt x="1169" y="1051"/>
                    <a:pt x="1169" y="1051"/>
                  </a:cubicBezTo>
                  <a:cubicBezTo>
                    <a:pt x="1799" y="1533"/>
                    <a:pt x="2572" y="1982"/>
                    <a:pt x="3237" y="2290"/>
                  </a:cubicBezTo>
                  <a:cubicBezTo>
                    <a:pt x="3073" y="2140"/>
                    <a:pt x="3060" y="2134"/>
                    <a:pt x="2727" y="1926"/>
                  </a:cubicBezTo>
                  <a:cubicBezTo>
                    <a:pt x="2429" y="1739"/>
                    <a:pt x="2174" y="1536"/>
                    <a:pt x="1877" y="1334"/>
                  </a:cubicBezTo>
                  <a:cubicBezTo>
                    <a:pt x="1677" y="1199"/>
                    <a:pt x="1482" y="1060"/>
                    <a:pt x="1297" y="921"/>
                  </a:cubicBezTo>
                  <a:lnTo>
                    <a:pt x="1092" y="764"/>
                  </a:lnTo>
                  <a:lnTo>
                    <a:pt x="889" y="603"/>
                  </a:lnTo>
                  <a:cubicBezTo>
                    <a:pt x="721" y="475"/>
                    <a:pt x="150" y="8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36"/>
            <p:cNvSpPr/>
            <p:nvPr/>
          </p:nvSpPr>
          <p:spPr>
            <a:xfrm>
              <a:off x="2528950" y="1768650"/>
              <a:ext cx="47900" cy="32250"/>
            </a:xfrm>
            <a:custGeom>
              <a:avLst/>
              <a:gdLst/>
              <a:ahLst/>
              <a:cxnLst/>
              <a:rect l="l" t="t" r="r" b="b"/>
              <a:pathLst>
                <a:path w="1916" h="1290" extrusionOk="0">
                  <a:moveTo>
                    <a:pt x="1916" y="1"/>
                  </a:moveTo>
                  <a:lnTo>
                    <a:pt x="1916" y="1"/>
                  </a:lnTo>
                  <a:cubicBezTo>
                    <a:pt x="1779" y="3"/>
                    <a:pt x="1769" y="2"/>
                    <a:pt x="1554" y="92"/>
                  </a:cubicBezTo>
                  <a:cubicBezTo>
                    <a:pt x="1363" y="176"/>
                    <a:pt x="1176" y="238"/>
                    <a:pt x="992" y="353"/>
                  </a:cubicBezTo>
                  <a:cubicBezTo>
                    <a:pt x="870" y="430"/>
                    <a:pt x="750" y="510"/>
                    <a:pt x="639" y="592"/>
                  </a:cubicBezTo>
                  <a:cubicBezTo>
                    <a:pt x="639" y="592"/>
                    <a:pt x="575" y="636"/>
                    <a:pt x="513" y="684"/>
                  </a:cubicBezTo>
                  <a:cubicBezTo>
                    <a:pt x="452" y="730"/>
                    <a:pt x="391" y="779"/>
                    <a:pt x="391" y="779"/>
                  </a:cubicBezTo>
                  <a:cubicBezTo>
                    <a:pt x="287" y="857"/>
                    <a:pt x="36" y="1191"/>
                    <a:pt x="1" y="1289"/>
                  </a:cubicBezTo>
                  <a:cubicBezTo>
                    <a:pt x="145" y="1187"/>
                    <a:pt x="282" y="1090"/>
                    <a:pt x="411" y="999"/>
                  </a:cubicBezTo>
                  <a:lnTo>
                    <a:pt x="460" y="956"/>
                  </a:lnTo>
                  <a:cubicBezTo>
                    <a:pt x="460" y="956"/>
                    <a:pt x="528" y="903"/>
                    <a:pt x="595" y="850"/>
                  </a:cubicBezTo>
                  <a:cubicBezTo>
                    <a:pt x="665" y="797"/>
                    <a:pt x="734" y="748"/>
                    <a:pt x="734" y="748"/>
                  </a:cubicBezTo>
                  <a:cubicBezTo>
                    <a:pt x="1101" y="480"/>
                    <a:pt x="1535" y="203"/>
                    <a:pt x="1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36"/>
            <p:cNvSpPr/>
            <p:nvPr/>
          </p:nvSpPr>
          <p:spPr>
            <a:xfrm>
              <a:off x="2467825" y="1879775"/>
              <a:ext cx="6225" cy="52900"/>
            </a:xfrm>
            <a:custGeom>
              <a:avLst/>
              <a:gdLst/>
              <a:ahLst/>
              <a:cxnLst/>
              <a:rect l="l" t="t" r="r" b="b"/>
              <a:pathLst>
                <a:path w="249" h="2116" extrusionOk="0">
                  <a:moveTo>
                    <a:pt x="166" y="1"/>
                  </a:moveTo>
                  <a:cubicBezTo>
                    <a:pt x="113" y="140"/>
                    <a:pt x="68" y="288"/>
                    <a:pt x="40" y="452"/>
                  </a:cubicBezTo>
                  <a:lnTo>
                    <a:pt x="34" y="512"/>
                  </a:lnTo>
                  <a:cubicBezTo>
                    <a:pt x="34" y="512"/>
                    <a:pt x="28" y="592"/>
                    <a:pt x="22" y="673"/>
                  </a:cubicBezTo>
                  <a:cubicBezTo>
                    <a:pt x="18" y="754"/>
                    <a:pt x="16" y="836"/>
                    <a:pt x="16" y="836"/>
                  </a:cubicBezTo>
                  <a:cubicBezTo>
                    <a:pt x="1" y="1264"/>
                    <a:pt x="88" y="1745"/>
                    <a:pt x="222" y="2116"/>
                  </a:cubicBezTo>
                  <a:cubicBezTo>
                    <a:pt x="248" y="1991"/>
                    <a:pt x="246" y="1985"/>
                    <a:pt x="221" y="1777"/>
                  </a:cubicBezTo>
                  <a:cubicBezTo>
                    <a:pt x="200" y="1591"/>
                    <a:pt x="216" y="1417"/>
                    <a:pt x="205" y="1227"/>
                  </a:cubicBezTo>
                  <a:cubicBezTo>
                    <a:pt x="198" y="1100"/>
                    <a:pt x="194" y="974"/>
                    <a:pt x="198" y="852"/>
                  </a:cubicBezTo>
                  <a:cubicBezTo>
                    <a:pt x="198" y="852"/>
                    <a:pt x="199" y="784"/>
                    <a:pt x="203" y="716"/>
                  </a:cubicBezTo>
                  <a:cubicBezTo>
                    <a:pt x="205" y="646"/>
                    <a:pt x="212" y="578"/>
                    <a:pt x="212" y="578"/>
                  </a:cubicBezTo>
                  <a:cubicBezTo>
                    <a:pt x="215" y="468"/>
                    <a:pt x="186" y="97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36"/>
            <p:cNvSpPr/>
            <p:nvPr/>
          </p:nvSpPr>
          <p:spPr>
            <a:xfrm>
              <a:off x="2086425" y="2291225"/>
              <a:ext cx="151250" cy="59925"/>
            </a:xfrm>
            <a:custGeom>
              <a:avLst/>
              <a:gdLst/>
              <a:ahLst/>
              <a:cxnLst/>
              <a:rect l="l" t="t" r="r" b="b"/>
              <a:pathLst>
                <a:path w="6050" h="2397" extrusionOk="0">
                  <a:moveTo>
                    <a:pt x="6049" y="0"/>
                  </a:moveTo>
                  <a:cubicBezTo>
                    <a:pt x="5953" y="169"/>
                    <a:pt x="5896" y="254"/>
                    <a:pt x="5820" y="374"/>
                  </a:cubicBezTo>
                  <a:cubicBezTo>
                    <a:pt x="5738" y="490"/>
                    <a:pt x="5646" y="649"/>
                    <a:pt x="5415" y="913"/>
                  </a:cubicBezTo>
                  <a:cubicBezTo>
                    <a:pt x="4995" y="1381"/>
                    <a:pt x="4511" y="1721"/>
                    <a:pt x="3926" y="1979"/>
                  </a:cubicBezTo>
                  <a:cubicBezTo>
                    <a:pt x="3533" y="2152"/>
                    <a:pt x="3115" y="2253"/>
                    <a:pt x="2705" y="2289"/>
                  </a:cubicBezTo>
                  <a:cubicBezTo>
                    <a:pt x="2705" y="2289"/>
                    <a:pt x="2542" y="2304"/>
                    <a:pt x="2351" y="2304"/>
                  </a:cubicBezTo>
                  <a:cubicBezTo>
                    <a:pt x="2316" y="2304"/>
                    <a:pt x="2280" y="2304"/>
                    <a:pt x="2244" y="2302"/>
                  </a:cubicBezTo>
                  <a:cubicBezTo>
                    <a:pt x="2014" y="2299"/>
                    <a:pt x="1786" y="2265"/>
                    <a:pt x="1786" y="2265"/>
                  </a:cubicBezTo>
                  <a:cubicBezTo>
                    <a:pt x="1599" y="2243"/>
                    <a:pt x="1203" y="2174"/>
                    <a:pt x="833" y="2042"/>
                  </a:cubicBezTo>
                  <a:cubicBezTo>
                    <a:pt x="462" y="1914"/>
                    <a:pt x="129" y="1720"/>
                    <a:pt x="1" y="1644"/>
                  </a:cubicBezTo>
                  <a:lnTo>
                    <a:pt x="1" y="1644"/>
                  </a:lnTo>
                  <a:cubicBezTo>
                    <a:pt x="399" y="1929"/>
                    <a:pt x="861" y="2156"/>
                    <a:pt x="1397" y="2287"/>
                  </a:cubicBezTo>
                  <a:cubicBezTo>
                    <a:pt x="1397" y="2287"/>
                    <a:pt x="1445" y="2298"/>
                    <a:pt x="1495" y="2308"/>
                  </a:cubicBezTo>
                  <a:cubicBezTo>
                    <a:pt x="1545" y="2318"/>
                    <a:pt x="1594" y="2327"/>
                    <a:pt x="1594" y="2327"/>
                  </a:cubicBezTo>
                  <a:cubicBezTo>
                    <a:pt x="1594" y="2327"/>
                    <a:pt x="1660" y="2340"/>
                    <a:pt x="1761" y="2353"/>
                  </a:cubicBezTo>
                  <a:cubicBezTo>
                    <a:pt x="1860" y="2369"/>
                    <a:pt x="1995" y="2381"/>
                    <a:pt x="2129" y="2390"/>
                  </a:cubicBezTo>
                  <a:cubicBezTo>
                    <a:pt x="2201" y="2395"/>
                    <a:pt x="2273" y="2396"/>
                    <a:pt x="2340" y="2396"/>
                  </a:cubicBezTo>
                  <a:cubicBezTo>
                    <a:pt x="2523" y="2396"/>
                    <a:pt x="2668" y="2383"/>
                    <a:pt x="2668" y="2383"/>
                  </a:cubicBezTo>
                  <a:cubicBezTo>
                    <a:pt x="3380" y="2336"/>
                    <a:pt x="4118" y="2066"/>
                    <a:pt x="4716" y="1624"/>
                  </a:cubicBezTo>
                  <a:cubicBezTo>
                    <a:pt x="5322" y="1192"/>
                    <a:pt x="5780" y="596"/>
                    <a:pt x="6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36"/>
            <p:cNvSpPr/>
            <p:nvPr/>
          </p:nvSpPr>
          <p:spPr>
            <a:xfrm>
              <a:off x="2057675" y="2204375"/>
              <a:ext cx="19375" cy="103600"/>
            </a:xfrm>
            <a:custGeom>
              <a:avLst/>
              <a:gdLst/>
              <a:ahLst/>
              <a:cxnLst/>
              <a:rect l="l" t="t" r="r" b="b"/>
              <a:pathLst>
                <a:path w="775" h="4144" extrusionOk="0">
                  <a:moveTo>
                    <a:pt x="341" y="0"/>
                  </a:moveTo>
                  <a:cubicBezTo>
                    <a:pt x="137" y="247"/>
                    <a:pt x="9" y="571"/>
                    <a:pt x="0" y="934"/>
                  </a:cubicBezTo>
                  <a:cubicBezTo>
                    <a:pt x="0" y="934"/>
                    <a:pt x="1" y="968"/>
                    <a:pt x="2" y="1001"/>
                  </a:cubicBezTo>
                  <a:cubicBezTo>
                    <a:pt x="2" y="1034"/>
                    <a:pt x="6" y="1067"/>
                    <a:pt x="6" y="1067"/>
                  </a:cubicBezTo>
                  <a:cubicBezTo>
                    <a:pt x="6" y="1067"/>
                    <a:pt x="19" y="1246"/>
                    <a:pt x="75" y="1415"/>
                  </a:cubicBezTo>
                  <a:cubicBezTo>
                    <a:pt x="128" y="1586"/>
                    <a:pt x="219" y="1738"/>
                    <a:pt x="219" y="1738"/>
                  </a:cubicBezTo>
                  <a:cubicBezTo>
                    <a:pt x="332" y="1940"/>
                    <a:pt x="472" y="2129"/>
                    <a:pt x="567" y="2340"/>
                  </a:cubicBezTo>
                  <a:cubicBezTo>
                    <a:pt x="662" y="2550"/>
                    <a:pt x="699" y="2788"/>
                    <a:pt x="678" y="3019"/>
                  </a:cubicBezTo>
                  <a:cubicBezTo>
                    <a:pt x="645" y="3485"/>
                    <a:pt x="381" y="3917"/>
                    <a:pt x="26" y="4144"/>
                  </a:cubicBezTo>
                  <a:cubicBezTo>
                    <a:pt x="137" y="4086"/>
                    <a:pt x="195" y="4050"/>
                    <a:pt x="266" y="3989"/>
                  </a:cubicBezTo>
                  <a:cubicBezTo>
                    <a:pt x="335" y="3926"/>
                    <a:pt x="424" y="3843"/>
                    <a:pt x="543" y="3644"/>
                  </a:cubicBezTo>
                  <a:cubicBezTo>
                    <a:pt x="648" y="3465"/>
                    <a:pt x="715" y="3273"/>
                    <a:pt x="745" y="3073"/>
                  </a:cubicBezTo>
                  <a:cubicBezTo>
                    <a:pt x="774" y="2873"/>
                    <a:pt x="769" y="2663"/>
                    <a:pt x="705" y="2456"/>
                  </a:cubicBezTo>
                  <a:cubicBezTo>
                    <a:pt x="619" y="2176"/>
                    <a:pt x="442" y="1947"/>
                    <a:pt x="313" y="1718"/>
                  </a:cubicBezTo>
                  <a:cubicBezTo>
                    <a:pt x="313" y="1718"/>
                    <a:pt x="235" y="1591"/>
                    <a:pt x="185" y="1453"/>
                  </a:cubicBezTo>
                  <a:cubicBezTo>
                    <a:pt x="131" y="1317"/>
                    <a:pt x="110" y="1171"/>
                    <a:pt x="110" y="1171"/>
                  </a:cubicBezTo>
                  <a:cubicBezTo>
                    <a:pt x="89" y="1054"/>
                    <a:pt x="64" y="797"/>
                    <a:pt x="118" y="550"/>
                  </a:cubicBezTo>
                  <a:cubicBezTo>
                    <a:pt x="166" y="303"/>
                    <a:pt x="288" y="81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36"/>
            <p:cNvSpPr/>
            <p:nvPr/>
          </p:nvSpPr>
          <p:spPr>
            <a:xfrm>
              <a:off x="2035325" y="2255125"/>
              <a:ext cx="17275" cy="43100"/>
            </a:xfrm>
            <a:custGeom>
              <a:avLst/>
              <a:gdLst/>
              <a:ahLst/>
              <a:cxnLst/>
              <a:rect l="l" t="t" r="r" b="b"/>
              <a:pathLst>
                <a:path w="691" h="172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11" y="102"/>
                    <a:pt x="534" y="211"/>
                    <a:pt x="462" y="335"/>
                  </a:cubicBezTo>
                  <a:lnTo>
                    <a:pt x="437" y="382"/>
                  </a:lnTo>
                  <a:cubicBezTo>
                    <a:pt x="437" y="382"/>
                    <a:pt x="405" y="445"/>
                    <a:pt x="374" y="508"/>
                  </a:cubicBezTo>
                  <a:cubicBezTo>
                    <a:pt x="344" y="572"/>
                    <a:pt x="315" y="635"/>
                    <a:pt x="315" y="635"/>
                  </a:cubicBezTo>
                  <a:cubicBezTo>
                    <a:pt x="159" y="975"/>
                    <a:pt x="47" y="1383"/>
                    <a:pt x="1" y="1723"/>
                  </a:cubicBezTo>
                  <a:cubicBezTo>
                    <a:pt x="49" y="1630"/>
                    <a:pt x="49" y="1624"/>
                    <a:pt x="100" y="1446"/>
                  </a:cubicBezTo>
                  <a:cubicBezTo>
                    <a:pt x="147" y="1289"/>
                    <a:pt x="210" y="1149"/>
                    <a:pt x="267" y="991"/>
                  </a:cubicBezTo>
                  <a:cubicBezTo>
                    <a:pt x="307" y="886"/>
                    <a:pt x="348" y="781"/>
                    <a:pt x="392" y="684"/>
                  </a:cubicBezTo>
                  <a:cubicBezTo>
                    <a:pt x="392" y="684"/>
                    <a:pt x="418" y="629"/>
                    <a:pt x="443" y="574"/>
                  </a:cubicBezTo>
                  <a:cubicBezTo>
                    <a:pt x="470" y="520"/>
                    <a:pt x="496" y="465"/>
                    <a:pt x="496" y="465"/>
                  </a:cubicBezTo>
                  <a:cubicBezTo>
                    <a:pt x="538" y="376"/>
                    <a:pt x="663" y="76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36"/>
            <p:cNvSpPr/>
            <p:nvPr/>
          </p:nvSpPr>
          <p:spPr>
            <a:xfrm>
              <a:off x="2077400" y="2244450"/>
              <a:ext cx="21775" cy="70925"/>
            </a:xfrm>
            <a:custGeom>
              <a:avLst/>
              <a:gdLst/>
              <a:ahLst/>
              <a:cxnLst/>
              <a:rect l="l" t="t" r="r" b="b"/>
              <a:pathLst>
                <a:path w="871" h="2837" extrusionOk="0">
                  <a:moveTo>
                    <a:pt x="458" y="1"/>
                  </a:moveTo>
                  <a:cubicBezTo>
                    <a:pt x="566" y="190"/>
                    <a:pt x="650" y="396"/>
                    <a:pt x="707" y="628"/>
                  </a:cubicBezTo>
                  <a:lnTo>
                    <a:pt x="707" y="629"/>
                  </a:lnTo>
                  <a:lnTo>
                    <a:pt x="727" y="713"/>
                  </a:lnTo>
                  <a:cubicBezTo>
                    <a:pt x="727" y="713"/>
                    <a:pt x="752" y="828"/>
                    <a:pt x="765" y="944"/>
                  </a:cubicBezTo>
                  <a:cubicBezTo>
                    <a:pt x="779" y="1059"/>
                    <a:pt x="778" y="1176"/>
                    <a:pt x="778" y="1176"/>
                  </a:cubicBezTo>
                  <a:cubicBezTo>
                    <a:pt x="779" y="1484"/>
                    <a:pt x="708" y="1812"/>
                    <a:pt x="566" y="2103"/>
                  </a:cubicBezTo>
                  <a:cubicBezTo>
                    <a:pt x="429" y="2396"/>
                    <a:pt x="223" y="2650"/>
                    <a:pt x="0" y="2837"/>
                  </a:cubicBezTo>
                  <a:cubicBezTo>
                    <a:pt x="76" y="2794"/>
                    <a:pt x="115" y="2768"/>
                    <a:pt x="166" y="2728"/>
                  </a:cubicBezTo>
                  <a:cubicBezTo>
                    <a:pt x="213" y="2684"/>
                    <a:pt x="277" y="2630"/>
                    <a:pt x="378" y="2508"/>
                  </a:cubicBezTo>
                  <a:cubicBezTo>
                    <a:pt x="557" y="2288"/>
                    <a:pt x="699" y="2056"/>
                    <a:pt x="783" y="1773"/>
                  </a:cubicBezTo>
                  <a:cubicBezTo>
                    <a:pt x="841" y="1583"/>
                    <a:pt x="867" y="1386"/>
                    <a:pt x="869" y="1197"/>
                  </a:cubicBezTo>
                  <a:cubicBezTo>
                    <a:pt x="869" y="1197"/>
                    <a:pt x="871" y="1090"/>
                    <a:pt x="861" y="984"/>
                  </a:cubicBezTo>
                  <a:cubicBezTo>
                    <a:pt x="853" y="878"/>
                    <a:pt x="832" y="773"/>
                    <a:pt x="832" y="773"/>
                  </a:cubicBezTo>
                  <a:cubicBezTo>
                    <a:pt x="818" y="687"/>
                    <a:pt x="764" y="510"/>
                    <a:pt x="684" y="350"/>
                  </a:cubicBezTo>
                  <a:cubicBezTo>
                    <a:pt x="607" y="189"/>
                    <a:pt x="502" y="50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36"/>
            <p:cNvSpPr/>
            <p:nvPr/>
          </p:nvSpPr>
          <p:spPr>
            <a:xfrm>
              <a:off x="1954675" y="2252075"/>
              <a:ext cx="16025" cy="90675"/>
            </a:xfrm>
            <a:custGeom>
              <a:avLst/>
              <a:gdLst/>
              <a:ahLst/>
              <a:cxnLst/>
              <a:rect l="l" t="t" r="r" b="b"/>
              <a:pathLst>
                <a:path w="641" h="3627" extrusionOk="0">
                  <a:moveTo>
                    <a:pt x="180" y="1"/>
                  </a:moveTo>
                  <a:cubicBezTo>
                    <a:pt x="47" y="230"/>
                    <a:pt x="0" y="514"/>
                    <a:pt x="27" y="808"/>
                  </a:cubicBezTo>
                  <a:lnTo>
                    <a:pt x="28" y="808"/>
                  </a:lnTo>
                  <a:lnTo>
                    <a:pt x="35" y="862"/>
                  </a:lnTo>
                  <a:cubicBezTo>
                    <a:pt x="38" y="889"/>
                    <a:pt x="43" y="915"/>
                    <a:pt x="43" y="915"/>
                  </a:cubicBezTo>
                  <a:cubicBezTo>
                    <a:pt x="43" y="915"/>
                    <a:pt x="64" y="1059"/>
                    <a:pt x="103" y="1199"/>
                  </a:cubicBezTo>
                  <a:cubicBezTo>
                    <a:pt x="141" y="1338"/>
                    <a:pt x="187" y="1473"/>
                    <a:pt x="187" y="1473"/>
                  </a:cubicBezTo>
                  <a:cubicBezTo>
                    <a:pt x="307" y="1830"/>
                    <a:pt x="472" y="2197"/>
                    <a:pt x="527" y="2579"/>
                  </a:cubicBezTo>
                  <a:cubicBezTo>
                    <a:pt x="553" y="2770"/>
                    <a:pt x="553" y="2963"/>
                    <a:pt x="515" y="3145"/>
                  </a:cubicBezTo>
                  <a:cubicBezTo>
                    <a:pt x="476" y="3327"/>
                    <a:pt x="397" y="3495"/>
                    <a:pt x="284" y="3626"/>
                  </a:cubicBezTo>
                  <a:cubicBezTo>
                    <a:pt x="362" y="3558"/>
                    <a:pt x="397" y="3514"/>
                    <a:pt x="440" y="3450"/>
                  </a:cubicBezTo>
                  <a:cubicBezTo>
                    <a:pt x="478" y="3383"/>
                    <a:pt x="530" y="3295"/>
                    <a:pt x="571" y="3108"/>
                  </a:cubicBezTo>
                  <a:cubicBezTo>
                    <a:pt x="640" y="2773"/>
                    <a:pt x="608" y="2444"/>
                    <a:pt x="505" y="2112"/>
                  </a:cubicBezTo>
                  <a:cubicBezTo>
                    <a:pt x="437" y="1889"/>
                    <a:pt x="353" y="1674"/>
                    <a:pt x="281" y="1466"/>
                  </a:cubicBezTo>
                  <a:cubicBezTo>
                    <a:pt x="281" y="1466"/>
                    <a:pt x="241" y="1349"/>
                    <a:pt x="207" y="1231"/>
                  </a:cubicBezTo>
                  <a:cubicBezTo>
                    <a:pt x="172" y="1114"/>
                    <a:pt x="148" y="994"/>
                    <a:pt x="148" y="994"/>
                  </a:cubicBezTo>
                  <a:cubicBezTo>
                    <a:pt x="129" y="896"/>
                    <a:pt x="85" y="688"/>
                    <a:pt x="89" y="481"/>
                  </a:cubicBezTo>
                  <a:cubicBezTo>
                    <a:pt x="88" y="273"/>
                    <a:pt x="150" y="75"/>
                    <a:pt x="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36"/>
            <p:cNvSpPr/>
            <p:nvPr/>
          </p:nvSpPr>
          <p:spPr>
            <a:xfrm>
              <a:off x="1631550" y="2168400"/>
              <a:ext cx="267525" cy="189700"/>
            </a:xfrm>
            <a:custGeom>
              <a:avLst/>
              <a:gdLst/>
              <a:ahLst/>
              <a:cxnLst/>
              <a:rect l="l" t="t" r="r" b="b"/>
              <a:pathLst>
                <a:path w="10701" h="7588" extrusionOk="0">
                  <a:moveTo>
                    <a:pt x="3527" y="0"/>
                  </a:moveTo>
                  <a:cubicBezTo>
                    <a:pt x="3199" y="0"/>
                    <a:pt x="2866" y="49"/>
                    <a:pt x="2543" y="152"/>
                  </a:cubicBezTo>
                  <a:cubicBezTo>
                    <a:pt x="2160" y="273"/>
                    <a:pt x="1802" y="485"/>
                    <a:pt x="1488" y="757"/>
                  </a:cubicBezTo>
                  <a:cubicBezTo>
                    <a:pt x="1488" y="757"/>
                    <a:pt x="1374" y="856"/>
                    <a:pt x="1269" y="968"/>
                  </a:cubicBezTo>
                  <a:cubicBezTo>
                    <a:pt x="1162" y="1076"/>
                    <a:pt x="1066" y="1194"/>
                    <a:pt x="1066" y="1194"/>
                  </a:cubicBezTo>
                  <a:cubicBezTo>
                    <a:pt x="1066" y="1194"/>
                    <a:pt x="1034" y="1234"/>
                    <a:pt x="978" y="1303"/>
                  </a:cubicBezTo>
                  <a:cubicBezTo>
                    <a:pt x="924" y="1373"/>
                    <a:pt x="849" y="1475"/>
                    <a:pt x="766" y="1602"/>
                  </a:cubicBezTo>
                  <a:cubicBezTo>
                    <a:pt x="601" y="1858"/>
                    <a:pt x="411" y="2218"/>
                    <a:pt x="272" y="2598"/>
                  </a:cubicBezTo>
                  <a:cubicBezTo>
                    <a:pt x="130" y="2978"/>
                    <a:pt x="41" y="3377"/>
                    <a:pt x="16" y="3681"/>
                  </a:cubicBezTo>
                  <a:cubicBezTo>
                    <a:pt x="1" y="3833"/>
                    <a:pt x="1" y="3961"/>
                    <a:pt x="1" y="4049"/>
                  </a:cubicBezTo>
                  <a:cubicBezTo>
                    <a:pt x="5" y="4139"/>
                    <a:pt x="7" y="4190"/>
                    <a:pt x="7" y="4190"/>
                  </a:cubicBezTo>
                  <a:cubicBezTo>
                    <a:pt x="23" y="4459"/>
                    <a:pt x="84" y="4728"/>
                    <a:pt x="184" y="4984"/>
                  </a:cubicBezTo>
                  <a:cubicBezTo>
                    <a:pt x="290" y="5238"/>
                    <a:pt x="438" y="5473"/>
                    <a:pt x="618" y="5683"/>
                  </a:cubicBezTo>
                  <a:cubicBezTo>
                    <a:pt x="977" y="6106"/>
                    <a:pt x="1436" y="6433"/>
                    <a:pt x="1920" y="6704"/>
                  </a:cubicBezTo>
                  <a:cubicBezTo>
                    <a:pt x="2892" y="7247"/>
                    <a:pt x="4007" y="7555"/>
                    <a:pt x="5120" y="7584"/>
                  </a:cubicBezTo>
                  <a:cubicBezTo>
                    <a:pt x="5192" y="7587"/>
                    <a:pt x="5264" y="7588"/>
                    <a:pt x="5336" y="7588"/>
                  </a:cubicBezTo>
                  <a:cubicBezTo>
                    <a:pt x="5820" y="7588"/>
                    <a:pt x="6302" y="7532"/>
                    <a:pt x="6769" y="7433"/>
                  </a:cubicBezTo>
                  <a:cubicBezTo>
                    <a:pt x="7305" y="7311"/>
                    <a:pt x="7822" y="7132"/>
                    <a:pt x="8303" y="6896"/>
                  </a:cubicBezTo>
                  <a:cubicBezTo>
                    <a:pt x="9267" y="6427"/>
                    <a:pt x="10088" y="5749"/>
                    <a:pt x="10700" y="4977"/>
                  </a:cubicBezTo>
                  <a:lnTo>
                    <a:pt x="10700" y="4977"/>
                  </a:lnTo>
                  <a:cubicBezTo>
                    <a:pt x="10318" y="5418"/>
                    <a:pt x="10087" y="5628"/>
                    <a:pt x="9760" y="5905"/>
                  </a:cubicBezTo>
                  <a:cubicBezTo>
                    <a:pt x="9594" y="6040"/>
                    <a:pt x="9404" y="6195"/>
                    <a:pt x="9133" y="6371"/>
                  </a:cubicBezTo>
                  <a:cubicBezTo>
                    <a:pt x="8863" y="6547"/>
                    <a:pt x="8518" y="6756"/>
                    <a:pt x="8034" y="6967"/>
                  </a:cubicBezTo>
                  <a:cubicBezTo>
                    <a:pt x="7175" y="7342"/>
                    <a:pt x="6273" y="7516"/>
                    <a:pt x="5370" y="7516"/>
                  </a:cubicBezTo>
                  <a:cubicBezTo>
                    <a:pt x="5359" y="7516"/>
                    <a:pt x="5348" y="7516"/>
                    <a:pt x="5337" y="7516"/>
                  </a:cubicBezTo>
                  <a:cubicBezTo>
                    <a:pt x="4422" y="7511"/>
                    <a:pt x="3502" y="7327"/>
                    <a:pt x="2612" y="6945"/>
                  </a:cubicBezTo>
                  <a:cubicBezTo>
                    <a:pt x="2314" y="6816"/>
                    <a:pt x="2024" y="6672"/>
                    <a:pt x="1750" y="6501"/>
                  </a:cubicBezTo>
                  <a:cubicBezTo>
                    <a:pt x="1473" y="6334"/>
                    <a:pt x="1213" y="6144"/>
                    <a:pt x="979" y="5929"/>
                  </a:cubicBezTo>
                  <a:cubicBezTo>
                    <a:pt x="746" y="5713"/>
                    <a:pt x="539" y="5469"/>
                    <a:pt x="388" y="5196"/>
                  </a:cubicBezTo>
                  <a:cubicBezTo>
                    <a:pt x="236" y="4923"/>
                    <a:pt x="144" y="4621"/>
                    <a:pt x="110" y="4315"/>
                  </a:cubicBezTo>
                  <a:cubicBezTo>
                    <a:pt x="110" y="4315"/>
                    <a:pt x="105" y="4273"/>
                    <a:pt x="99" y="4197"/>
                  </a:cubicBezTo>
                  <a:cubicBezTo>
                    <a:pt x="93" y="4123"/>
                    <a:pt x="88" y="4015"/>
                    <a:pt x="93" y="3885"/>
                  </a:cubicBezTo>
                  <a:cubicBezTo>
                    <a:pt x="101" y="3625"/>
                    <a:pt x="152" y="3281"/>
                    <a:pt x="251" y="2947"/>
                  </a:cubicBezTo>
                  <a:cubicBezTo>
                    <a:pt x="348" y="2613"/>
                    <a:pt x="487" y="2292"/>
                    <a:pt x="606" y="2061"/>
                  </a:cubicBezTo>
                  <a:cubicBezTo>
                    <a:pt x="726" y="1828"/>
                    <a:pt x="822" y="1683"/>
                    <a:pt x="822" y="1683"/>
                  </a:cubicBezTo>
                  <a:cubicBezTo>
                    <a:pt x="973" y="1443"/>
                    <a:pt x="1234" y="1078"/>
                    <a:pt x="1633" y="746"/>
                  </a:cubicBezTo>
                  <a:cubicBezTo>
                    <a:pt x="2027" y="412"/>
                    <a:pt x="2582" y="144"/>
                    <a:pt x="3169" y="79"/>
                  </a:cubicBezTo>
                  <a:cubicBezTo>
                    <a:pt x="3303" y="62"/>
                    <a:pt x="3437" y="54"/>
                    <a:pt x="3570" y="54"/>
                  </a:cubicBezTo>
                  <a:cubicBezTo>
                    <a:pt x="4017" y="54"/>
                    <a:pt x="4450" y="144"/>
                    <a:pt x="4798" y="292"/>
                  </a:cubicBezTo>
                  <a:cubicBezTo>
                    <a:pt x="5259" y="472"/>
                    <a:pt x="5572" y="737"/>
                    <a:pt x="5738" y="889"/>
                  </a:cubicBezTo>
                  <a:cubicBezTo>
                    <a:pt x="5212" y="366"/>
                    <a:pt x="4478" y="52"/>
                    <a:pt x="3706" y="5"/>
                  </a:cubicBezTo>
                  <a:cubicBezTo>
                    <a:pt x="3647" y="2"/>
                    <a:pt x="3587" y="0"/>
                    <a:pt x="3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36"/>
            <p:cNvSpPr/>
            <p:nvPr/>
          </p:nvSpPr>
          <p:spPr>
            <a:xfrm>
              <a:off x="1727900" y="2213900"/>
              <a:ext cx="38325" cy="60225"/>
            </a:xfrm>
            <a:custGeom>
              <a:avLst/>
              <a:gdLst/>
              <a:ahLst/>
              <a:cxnLst/>
              <a:rect l="l" t="t" r="r" b="b"/>
              <a:pathLst>
                <a:path w="1533" h="2409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1454" y="211"/>
                    <a:pt x="1463" y="429"/>
                    <a:pt x="1437" y="661"/>
                  </a:cubicBezTo>
                  <a:lnTo>
                    <a:pt x="1436" y="661"/>
                  </a:lnTo>
                  <a:lnTo>
                    <a:pt x="1428" y="747"/>
                  </a:lnTo>
                  <a:cubicBezTo>
                    <a:pt x="1428" y="747"/>
                    <a:pt x="1411" y="860"/>
                    <a:pt x="1383" y="972"/>
                  </a:cubicBezTo>
                  <a:cubicBezTo>
                    <a:pt x="1357" y="1083"/>
                    <a:pt x="1315" y="1189"/>
                    <a:pt x="1315" y="1189"/>
                  </a:cubicBezTo>
                  <a:cubicBezTo>
                    <a:pt x="1209" y="1472"/>
                    <a:pt x="1025" y="1745"/>
                    <a:pt x="790" y="1958"/>
                  </a:cubicBezTo>
                  <a:cubicBezTo>
                    <a:pt x="556" y="2173"/>
                    <a:pt x="274" y="2326"/>
                    <a:pt x="0" y="2409"/>
                  </a:cubicBezTo>
                  <a:cubicBezTo>
                    <a:pt x="86" y="2399"/>
                    <a:pt x="131" y="2390"/>
                    <a:pt x="192" y="2373"/>
                  </a:cubicBezTo>
                  <a:cubicBezTo>
                    <a:pt x="251" y="2354"/>
                    <a:pt x="330" y="2329"/>
                    <a:pt x="468" y="2256"/>
                  </a:cubicBezTo>
                  <a:cubicBezTo>
                    <a:pt x="714" y="2124"/>
                    <a:pt x="929" y="1967"/>
                    <a:pt x="1110" y="1738"/>
                  </a:cubicBezTo>
                  <a:cubicBezTo>
                    <a:pt x="1230" y="1585"/>
                    <a:pt x="1325" y="1414"/>
                    <a:pt x="1393" y="1240"/>
                  </a:cubicBezTo>
                  <a:cubicBezTo>
                    <a:pt x="1393" y="1240"/>
                    <a:pt x="1432" y="1143"/>
                    <a:pt x="1459" y="1042"/>
                  </a:cubicBezTo>
                  <a:cubicBezTo>
                    <a:pt x="1488" y="941"/>
                    <a:pt x="1505" y="838"/>
                    <a:pt x="1505" y="838"/>
                  </a:cubicBezTo>
                  <a:cubicBezTo>
                    <a:pt x="1522" y="754"/>
                    <a:pt x="1532" y="572"/>
                    <a:pt x="1511" y="398"/>
                  </a:cubicBezTo>
                  <a:cubicBezTo>
                    <a:pt x="1492" y="222"/>
                    <a:pt x="1441" y="60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36"/>
            <p:cNvSpPr/>
            <p:nvPr/>
          </p:nvSpPr>
          <p:spPr>
            <a:xfrm>
              <a:off x="1733050" y="2253100"/>
              <a:ext cx="44250" cy="25650"/>
            </a:xfrm>
            <a:custGeom>
              <a:avLst/>
              <a:gdLst/>
              <a:ahLst/>
              <a:cxnLst/>
              <a:rect l="l" t="t" r="r" b="b"/>
              <a:pathLst>
                <a:path w="1770" h="1026" extrusionOk="0">
                  <a:moveTo>
                    <a:pt x="1770" y="1"/>
                  </a:moveTo>
                  <a:lnTo>
                    <a:pt x="1770" y="1"/>
                  </a:lnTo>
                  <a:cubicBezTo>
                    <a:pt x="1684" y="122"/>
                    <a:pt x="1588" y="235"/>
                    <a:pt x="1472" y="348"/>
                  </a:cubicBezTo>
                  <a:lnTo>
                    <a:pt x="1472" y="347"/>
                  </a:lnTo>
                  <a:lnTo>
                    <a:pt x="1432" y="390"/>
                  </a:lnTo>
                  <a:cubicBezTo>
                    <a:pt x="1432" y="390"/>
                    <a:pt x="1375" y="444"/>
                    <a:pt x="1316" y="496"/>
                  </a:cubicBezTo>
                  <a:cubicBezTo>
                    <a:pt x="1285" y="520"/>
                    <a:pt x="1254" y="545"/>
                    <a:pt x="1231" y="563"/>
                  </a:cubicBezTo>
                  <a:cubicBezTo>
                    <a:pt x="1208" y="580"/>
                    <a:pt x="1191" y="591"/>
                    <a:pt x="1191" y="591"/>
                  </a:cubicBezTo>
                  <a:cubicBezTo>
                    <a:pt x="1022" y="711"/>
                    <a:pt x="826" y="819"/>
                    <a:pt x="618" y="887"/>
                  </a:cubicBezTo>
                  <a:cubicBezTo>
                    <a:pt x="413" y="959"/>
                    <a:pt x="198" y="997"/>
                    <a:pt x="1" y="1002"/>
                  </a:cubicBezTo>
                  <a:cubicBezTo>
                    <a:pt x="71" y="1016"/>
                    <a:pt x="102" y="1026"/>
                    <a:pt x="163" y="1026"/>
                  </a:cubicBezTo>
                  <a:cubicBezTo>
                    <a:pt x="203" y="1026"/>
                    <a:pt x="256" y="1022"/>
                    <a:pt x="340" y="1013"/>
                  </a:cubicBezTo>
                  <a:cubicBezTo>
                    <a:pt x="531" y="988"/>
                    <a:pt x="709" y="953"/>
                    <a:pt x="892" y="870"/>
                  </a:cubicBezTo>
                  <a:cubicBezTo>
                    <a:pt x="1013" y="814"/>
                    <a:pt x="1130" y="749"/>
                    <a:pt x="1233" y="673"/>
                  </a:cubicBezTo>
                  <a:cubicBezTo>
                    <a:pt x="1233" y="673"/>
                    <a:pt x="1292" y="633"/>
                    <a:pt x="1348" y="587"/>
                  </a:cubicBezTo>
                  <a:cubicBezTo>
                    <a:pt x="1376" y="565"/>
                    <a:pt x="1403" y="541"/>
                    <a:pt x="1423" y="523"/>
                  </a:cubicBezTo>
                  <a:cubicBezTo>
                    <a:pt x="1442" y="505"/>
                    <a:pt x="1456" y="493"/>
                    <a:pt x="1456" y="493"/>
                  </a:cubicBezTo>
                  <a:cubicBezTo>
                    <a:pt x="1501" y="454"/>
                    <a:pt x="1580" y="355"/>
                    <a:pt x="1644" y="254"/>
                  </a:cubicBezTo>
                  <a:cubicBezTo>
                    <a:pt x="1709" y="151"/>
                    <a:pt x="1756" y="44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6"/>
            <p:cNvSpPr/>
            <p:nvPr/>
          </p:nvSpPr>
          <p:spPr>
            <a:xfrm>
              <a:off x="1784400" y="2214050"/>
              <a:ext cx="28050" cy="59775"/>
            </a:xfrm>
            <a:custGeom>
              <a:avLst/>
              <a:gdLst/>
              <a:ahLst/>
              <a:cxnLst/>
              <a:rect l="l" t="t" r="r" b="b"/>
              <a:pathLst>
                <a:path w="1122" h="2391" extrusionOk="0">
                  <a:moveTo>
                    <a:pt x="0" y="0"/>
                  </a:moveTo>
                  <a:lnTo>
                    <a:pt x="0" y="0"/>
                  </a:lnTo>
                  <a:cubicBezTo>
                    <a:pt x="93" y="158"/>
                    <a:pt x="185" y="321"/>
                    <a:pt x="282" y="499"/>
                  </a:cubicBezTo>
                  <a:lnTo>
                    <a:pt x="320" y="562"/>
                  </a:lnTo>
                  <a:lnTo>
                    <a:pt x="418" y="735"/>
                  </a:lnTo>
                  <a:cubicBezTo>
                    <a:pt x="463" y="823"/>
                    <a:pt x="509" y="911"/>
                    <a:pt x="509" y="911"/>
                  </a:cubicBezTo>
                  <a:cubicBezTo>
                    <a:pt x="750" y="1377"/>
                    <a:pt x="974" y="1924"/>
                    <a:pt x="1122" y="2391"/>
                  </a:cubicBezTo>
                  <a:cubicBezTo>
                    <a:pt x="1106" y="2245"/>
                    <a:pt x="1109" y="2234"/>
                    <a:pt x="1032" y="1981"/>
                  </a:cubicBezTo>
                  <a:cubicBezTo>
                    <a:pt x="961" y="1755"/>
                    <a:pt x="900" y="1543"/>
                    <a:pt x="804" y="1320"/>
                  </a:cubicBezTo>
                  <a:cubicBezTo>
                    <a:pt x="738" y="1170"/>
                    <a:pt x="670" y="1023"/>
                    <a:pt x="598" y="885"/>
                  </a:cubicBezTo>
                  <a:lnTo>
                    <a:pt x="517" y="729"/>
                  </a:lnTo>
                  <a:cubicBezTo>
                    <a:pt x="476" y="651"/>
                    <a:pt x="432" y="575"/>
                    <a:pt x="432" y="575"/>
                  </a:cubicBezTo>
                  <a:cubicBezTo>
                    <a:pt x="366" y="448"/>
                    <a:pt x="83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6"/>
            <p:cNvSpPr/>
            <p:nvPr/>
          </p:nvSpPr>
          <p:spPr>
            <a:xfrm>
              <a:off x="1795800" y="2206875"/>
              <a:ext cx="21675" cy="63875"/>
            </a:xfrm>
            <a:custGeom>
              <a:avLst/>
              <a:gdLst/>
              <a:ahLst/>
              <a:cxnLst/>
              <a:rect l="l" t="t" r="r" b="b"/>
              <a:pathLst>
                <a:path w="867" h="2555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41"/>
                    <a:pt x="251" y="297"/>
                    <a:pt x="362" y="476"/>
                  </a:cubicBezTo>
                  <a:lnTo>
                    <a:pt x="361" y="476"/>
                  </a:lnTo>
                  <a:lnTo>
                    <a:pt x="403" y="541"/>
                  </a:lnTo>
                  <a:cubicBezTo>
                    <a:pt x="403" y="541"/>
                    <a:pt x="417" y="563"/>
                    <a:pt x="435" y="597"/>
                  </a:cubicBezTo>
                  <a:cubicBezTo>
                    <a:pt x="454" y="632"/>
                    <a:pt x="481" y="676"/>
                    <a:pt x="503" y="723"/>
                  </a:cubicBezTo>
                  <a:cubicBezTo>
                    <a:pt x="525" y="769"/>
                    <a:pt x="547" y="816"/>
                    <a:pt x="563" y="852"/>
                  </a:cubicBezTo>
                  <a:cubicBezTo>
                    <a:pt x="577" y="887"/>
                    <a:pt x="587" y="911"/>
                    <a:pt x="587" y="911"/>
                  </a:cubicBezTo>
                  <a:cubicBezTo>
                    <a:pt x="687" y="1165"/>
                    <a:pt x="762" y="1448"/>
                    <a:pt x="780" y="1735"/>
                  </a:cubicBezTo>
                  <a:cubicBezTo>
                    <a:pt x="802" y="2019"/>
                    <a:pt x="776" y="2305"/>
                    <a:pt x="714" y="2555"/>
                  </a:cubicBezTo>
                  <a:cubicBezTo>
                    <a:pt x="775" y="2413"/>
                    <a:pt x="790" y="2404"/>
                    <a:pt x="830" y="2128"/>
                  </a:cubicBezTo>
                  <a:cubicBezTo>
                    <a:pt x="859" y="1879"/>
                    <a:pt x="867" y="1642"/>
                    <a:pt x="820" y="1386"/>
                  </a:cubicBezTo>
                  <a:cubicBezTo>
                    <a:pt x="787" y="1216"/>
                    <a:pt x="741" y="1048"/>
                    <a:pt x="677" y="894"/>
                  </a:cubicBezTo>
                  <a:cubicBezTo>
                    <a:pt x="677" y="894"/>
                    <a:pt x="645" y="806"/>
                    <a:pt x="603" y="722"/>
                  </a:cubicBezTo>
                  <a:cubicBezTo>
                    <a:pt x="584" y="680"/>
                    <a:pt x="563" y="639"/>
                    <a:pt x="544" y="608"/>
                  </a:cubicBezTo>
                  <a:cubicBezTo>
                    <a:pt x="528" y="577"/>
                    <a:pt x="516" y="556"/>
                    <a:pt x="516" y="556"/>
                  </a:cubicBezTo>
                  <a:cubicBezTo>
                    <a:pt x="481" y="489"/>
                    <a:pt x="383" y="357"/>
                    <a:pt x="277" y="242"/>
                  </a:cubicBezTo>
                  <a:cubicBezTo>
                    <a:pt x="169" y="127"/>
                    <a:pt x="49" y="3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6"/>
            <p:cNvSpPr/>
            <p:nvPr/>
          </p:nvSpPr>
          <p:spPr>
            <a:xfrm>
              <a:off x="1845975" y="2112875"/>
              <a:ext cx="38325" cy="24050"/>
            </a:xfrm>
            <a:custGeom>
              <a:avLst/>
              <a:gdLst/>
              <a:ahLst/>
              <a:cxnLst/>
              <a:rect l="l" t="t" r="r" b="b"/>
              <a:pathLst>
                <a:path w="1533" h="962" extrusionOk="0">
                  <a:moveTo>
                    <a:pt x="191" y="1"/>
                  </a:moveTo>
                  <a:cubicBezTo>
                    <a:pt x="107" y="1"/>
                    <a:pt x="33" y="9"/>
                    <a:pt x="0" y="15"/>
                  </a:cubicBezTo>
                  <a:cubicBezTo>
                    <a:pt x="130" y="32"/>
                    <a:pt x="260" y="61"/>
                    <a:pt x="395" y="104"/>
                  </a:cubicBezTo>
                  <a:lnTo>
                    <a:pt x="445" y="117"/>
                  </a:lnTo>
                  <a:cubicBezTo>
                    <a:pt x="445" y="117"/>
                    <a:pt x="512" y="138"/>
                    <a:pt x="577" y="162"/>
                  </a:cubicBezTo>
                  <a:cubicBezTo>
                    <a:pt x="608" y="176"/>
                    <a:pt x="641" y="189"/>
                    <a:pt x="664" y="199"/>
                  </a:cubicBezTo>
                  <a:cubicBezTo>
                    <a:pt x="688" y="211"/>
                    <a:pt x="703" y="218"/>
                    <a:pt x="703" y="218"/>
                  </a:cubicBezTo>
                  <a:cubicBezTo>
                    <a:pt x="1037" y="373"/>
                    <a:pt x="1355" y="659"/>
                    <a:pt x="1533" y="961"/>
                  </a:cubicBezTo>
                  <a:cubicBezTo>
                    <a:pt x="1503" y="859"/>
                    <a:pt x="1508" y="848"/>
                    <a:pt x="1397" y="692"/>
                  </a:cubicBezTo>
                  <a:cubicBezTo>
                    <a:pt x="1297" y="555"/>
                    <a:pt x="1195" y="429"/>
                    <a:pt x="1053" y="323"/>
                  </a:cubicBezTo>
                  <a:cubicBezTo>
                    <a:pt x="957" y="253"/>
                    <a:pt x="857" y="190"/>
                    <a:pt x="754" y="141"/>
                  </a:cubicBezTo>
                  <a:cubicBezTo>
                    <a:pt x="754" y="141"/>
                    <a:pt x="697" y="112"/>
                    <a:pt x="637" y="90"/>
                  </a:cubicBezTo>
                  <a:cubicBezTo>
                    <a:pt x="608" y="77"/>
                    <a:pt x="578" y="66"/>
                    <a:pt x="555" y="58"/>
                  </a:cubicBezTo>
                  <a:cubicBezTo>
                    <a:pt x="532" y="51"/>
                    <a:pt x="517" y="45"/>
                    <a:pt x="517" y="45"/>
                  </a:cubicBezTo>
                  <a:cubicBezTo>
                    <a:pt x="469" y="27"/>
                    <a:pt x="358" y="7"/>
                    <a:pt x="251" y="2"/>
                  </a:cubicBezTo>
                  <a:cubicBezTo>
                    <a:pt x="231" y="1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6"/>
            <p:cNvSpPr/>
            <p:nvPr/>
          </p:nvSpPr>
          <p:spPr>
            <a:xfrm>
              <a:off x="1817975" y="2119375"/>
              <a:ext cx="38825" cy="17025"/>
            </a:xfrm>
            <a:custGeom>
              <a:avLst/>
              <a:gdLst/>
              <a:ahLst/>
              <a:cxnLst/>
              <a:rect l="l" t="t" r="r" b="b"/>
              <a:pathLst>
                <a:path w="1553" h="681" extrusionOk="0">
                  <a:moveTo>
                    <a:pt x="623" y="1"/>
                  </a:moveTo>
                  <a:cubicBezTo>
                    <a:pt x="606" y="1"/>
                    <a:pt x="587" y="1"/>
                    <a:pt x="569" y="3"/>
                  </a:cubicBezTo>
                  <a:cubicBezTo>
                    <a:pt x="505" y="6"/>
                    <a:pt x="441" y="18"/>
                    <a:pt x="441" y="18"/>
                  </a:cubicBezTo>
                  <a:cubicBezTo>
                    <a:pt x="389" y="25"/>
                    <a:pt x="282" y="63"/>
                    <a:pt x="190" y="119"/>
                  </a:cubicBezTo>
                  <a:cubicBezTo>
                    <a:pt x="98" y="173"/>
                    <a:pt x="24" y="248"/>
                    <a:pt x="0" y="279"/>
                  </a:cubicBezTo>
                  <a:cubicBezTo>
                    <a:pt x="108" y="210"/>
                    <a:pt x="229" y="159"/>
                    <a:pt x="364" y="128"/>
                  </a:cubicBezTo>
                  <a:lnTo>
                    <a:pt x="365" y="128"/>
                  </a:lnTo>
                  <a:lnTo>
                    <a:pt x="413" y="116"/>
                  </a:lnTo>
                  <a:cubicBezTo>
                    <a:pt x="413" y="116"/>
                    <a:pt x="479" y="101"/>
                    <a:pt x="546" y="96"/>
                  </a:cubicBezTo>
                  <a:cubicBezTo>
                    <a:pt x="575" y="93"/>
                    <a:pt x="604" y="92"/>
                    <a:pt x="628" y="92"/>
                  </a:cubicBezTo>
                  <a:cubicBezTo>
                    <a:pt x="660" y="92"/>
                    <a:pt x="681" y="93"/>
                    <a:pt x="681" y="93"/>
                  </a:cubicBezTo>
                  <a:cubicBezTo>
                    <a:pt x="860" y="102"/>
                    <a:pt x="1045" y="164"/>
                    <a:pt x="1199" y="271"/>
                  </a:cubicBezTo>
                  <a:cubicBezTo>
                    <a:pt x="1356" y="377"/>
                    <a:pt x="1478" y="526"/>
                    <a:pt x="1553" y="681"/>
                  </a:cubicBezTo>
                  <a:cubicBezTo>
                    <a:pt x="1533" y="579"/>
                    <a:pt x="1539" y="565"/>
                    <a:pt x="1430" y="409"/>
                  </a:cubicBezTo>
                  <a:cubicBezTo>
                    <a:pt x="1325" y="275"/>
                    <a:pt x="1206" y="159"/>
                    <a:pt x="1041" y="86"/>
                  </a:cubicBezTo>
                  <a:cubicBezTo>
                    <a:pt x="931" y="37"/>
                    <a:pt x="813" y="10"/>
                    <a:pt x="699" y="4"/>
                  </a:cubicBezTo>
                  <a:cubicBezTo>
                    <a:pt x="699" y="4"/>
                    <a:pt x="666" y="1"/>
                    <a:pt x="6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36"/>
            <p:cNvSpPr/>
            <p:nvPr/>
          </p:nvSpPr>
          <p:spPr>
            <a:xfrm>
              <a:off x="1562100" y="2355925"/>
              <a:ext cx="47100" cy="51750"/>
            </a:xfrm>
            <a:custGeom>
              <a:avLst/>
              <a:gdLst/>
              <a:ahLst/>
              <a:cxnLst/>
              <a:rect l="l" t="t" r="r" b="b"/>
              <a:pathLst>
                <a:path w="1884" h="2070" extrusionOk="0">
                  <a:moveTo>
                    <a:pt x="1883" y="1"/>
                  </a:moveTo>
                  <a:cubicBezTo>
                    <a:pt x="1696" y="69"/>
                    <a:pt x="1509" y="157"/>
                    <a:pt x="1321" y="276"/>
                  </a:cubicBezTo>
                  <a:lnTo>
                    <a:pt x="1253" y="322"/>
                  </a:lnTo>
                  <a:cubicBezTo>
                    <a:pt x="1253" y="322"/>
                    <a:pt x="1165" y="386"/>
                    <a:pt x="1080" y="454"/>
                  </a:cubicBezTo>
                  <a:cubicBezTo>
                    <a:pt x="1038" y="489"/>
                    <a:pt x="997" y="524"/>
                    <a:pt x="965" y="550"/>
                  </a:cubicBezTo>
                  <a:cubicBezTo>
                    <a:pt x="935" y="578"/>
                    <a:pt x="914" y="597"/>
                    <a:pt x="914" y="597"/>
                  </a:cubicBezTo>
                  <a:cubicBezTo>
                    <a:pt x="702" y="792"/>
                    <a:pt x="502" y="1027"/>
                    <a:pt x="347" y="1286"/>
                  </a:cubicBezTo>
                  <a:cubicBezTo>
                    <a:pt x="190" y="1542"/>
                    <a:pt x="73" y="1815"/>
                    <a:pt x="1" y="2069"/>
                  </a:cubicBezTo>
                  <a:cubicBezTo>
                    <a:pt x="80" y="1931"/>
                    <a:pt x="76" y="1919"/>
                    <a:pt x="202" y="1666"/>
                  </a:cubicBezTo>
                  <a:cubicBezTo>
                    <a:pt x="317" y="1440"/>
                    <a:pt x="457" y="1252"/>
                    <a:pt x="617" y="1050"/>
                  </a:cubicBezTo>
                  <a:cubicBezTo>
                    <a:pt x="725" y="915"/>
                    <a:pt x="841" y="787"/>
                    <a:pt x="963" y="676"/>
                  </a:cubicBezTo>
                  <a:cubicBezTo>
                    <a:pt x="963" y="676"/>
                    <a:pt x="1031" y="612"/>
                    <a:pt x="1102" y="553"/>
                  </a:cubicBezTo>
                  <a:cubicBezTo>
                    <a:pt x="1138" y="522"/>
                    <a:pt x="1175" y="494"/>
                    <a:pt x="1203" y="473"/>
                  </a:cubicBezTo>
                  <a:cubicBezTo>
                    <a:pt x="1230" y="452"/>
                    <a:pt x="1248" y="438"/>
                    <a:pt x="1248" y="438"/>
                  </a:cubicBezTo>
                  <a:cubicBezTo>
                    <a:pt x="1309" y="391"/>
                    <a:pt x="1437" y="293"/>
                    <a:pt x="1566" y="202"/>
                  </a:cubicBezTo>
                  <a:cubicBezTo>
                    <a:pt x="1697" y="113"/>
                    <a:pt x="1831" y="36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36"/>
            <p:cNvSpPr/>
            <p:nvPr/>
          </p:nvSpPr>
          <p:spPr>
            <a:xfrm>
              <a:off x="1556275" y="2339750"/>
              <a:ext cx="28125" cy="70150"/>
            </a:xfrm>
            <a:custGeom>
              <a:avLst/>
              <a:gdLst/>
              <a:ahLst/>
              <a:cxnLst/>
              <a:rect l="l" t="t" r="r" b="b"/>
              <a:pathLst>
                <a:path w="1125" h="2806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954" y="132"/>
                    <a:pt x="792" y="286"/>
                    <a:pt x="641" y="476"/>
                  </a:cubicBezTo>
                  <a:lnTo>
                    <a:pt x="641" y="477"/>
                  </a:lnTo>
                  <a:lnTo>
                    <a:pt x="588" y="548"/>
                  </a:lnTo>
                  <a:cubicBezTo>
                    <a:pt x="588" y="548"/>
                    <a:pt x="571" y="572"/>
                    <a:pt x="547" y="609"/>
                  </a:cubicBezTo>
                  <a:cubicBezTo>
                    <a:pt x="523" y="647"/>
                    <a:pt x="490" y="696"/>
                    <a:pt x="460" y="746"/>
                  </a:cubicBezTo>
                  <a:cubicBezTo>
                    <a:pt x="430" y="798"/>
                    <a:pt x="401" y="849"/>
                    <a:pt x="379" y="888"/>
                  </a:cubicBezTo>
                  <a:cubicBezTo>
                    <a:pt x="359" y="928"/>
                    <a:pt x="345" y="954"/>
                    <a:pt x="345" y="954"/>
                  </a:cubicBezTo>
                  <a:cubicBezTo>
                    <a:pt x="206" y="1234"/>
                    <a:pt x="96" y="1552"/>
                    <a:pt x="50" y="1875"/>
                  </a:cubicBezTo>
                  <a:cubicBezTo>
                    <a:pt x="0" y="2197"/>
                    <a:pt x="4" y="2521"/>
                    <a:pt x="51" y="2805"/>
                  </a:cubicBezTo>
                  <a:cubicBezTo>
                    <a:pt x="63" y="2633"/>
                    <a:pt x="52" y="2622"/>
                    <a:pt x="63" y="2316"/>
                  </a:cubicBezTo>
                  <a:cubicBezTo>
                    <a:pt x="78" y="2042"/>
                    <a:pt x="137" y="1794"/>
                    <a:pt x="215" y="1526"/>
                  </a:cubicBezTo>
                  <a:cubicBezTo>
                    <a:pt x="270" y="1346"/>
                    <a:pt x="336" y="1172"/>
                    <a:pt x="419" y="1012"/>
                  </a:cubicBezTo>
                  <a:cubicBezTo>
                    <a:pt x="419" y="1012"/>
                    <a:pt x="462" y="922"/>
                    <a:pt x="514" y="835"/>
                  </a:cubicBezTo>
                  <a:cubicBezTo>
                    <a:pt x="537" y="791"/>
                    <a:pt x="565" y="749"/>
                    <a:pt x="586" y="717"/>
                  </a:cubicBezTo>
                  <a:cubicBezTo>
                    <a:pt x="607" y="686"/>
                    <a:pt x="620" y="664"/>
                    <a:pt x="620" y="664"/>
                  </a:cubicBezTo>
                  <a:cubicBezTo>
                    <a:pt x="664" y="594"/>
                    <a:pt x="759" y="449"/>
                    <a:pt x="863" y="312"/>
                  </a:cubicBezTo>
                  <a:cubicBezTo>
                    <a:pt x="967" y="175"/>
                    <a:pt x="1081" y="52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6"/>
            <p:cNvSpPr/>
            <p:nvPr/>
          </p:nvSpPr>
          <p:spPr>
            <a:xfrm>
              <a:off x="1552350" y="2340975"/>
              <a:ext cx="19000" cy="7425"/>
            </a:xfrm>
            <a:custGeom>
              <a:avLst/>
              <a:gdLst/>
              <a:ahLst/>
              <a:cxnLst/>
              <a:rect l="l" t="t" r="r" b="b"/>
              <a:pathLst>
                <a:path w="760" h="297" extrusionOk="0">
                  <a:moveTo>
                    <a:pt x="759" y="1"/>
                  </a:moveTo>
                  <a:cubicBezTo>
                    <a:pt x="702" y="7"/>
                    <a:pt x="644" y="17"/>
                    <a:pt x="583" y="32"/>
                  </a:cubicBezTo>
                  <a:lnTo>
                    <a:pt x="561" y="40"/>
                  </a:lnTo>
                  <a:lnTo>
                    <a:pt x="447" y="82"/>
                  </a:lnTo>
                  <a:cubicBezTo>
                    <a:pt x="295" y="137"/>
                    <a:pt x="131" y="217"/>
                    <a:pt x="0" y="291"/>
                  </a:cubicBezTo>
                  <a:cubicBezTo>
                    <a:pt x="19" y="294"/>
                    <a:pt x="31" y="296"/>
                    <a:pt x="43" y="296"/>
                  </a:cubicBezTo>
                  <a:cubicBezTo>
                    <a:pt x="63" y="296"/>
                    <a:pt x="82" y="290"/>
                    <a:pt x="130" y="276"/>
                  </a:cubicBezTo>
                  <a:cubicBezTo>
                    <a:pt x="199" y="254"/>
                    <a:pt x="268" y="246"/>
                    <a:pt x="338" y="220"/>
                  </a:cubicBezTo>
                  <a:cubicBezTo>
                    <a:pt x="384" y="203"/>
                    <a:pt x="430" y="186"/>
                    <a:pt x="474" y="169"/>
                  </a:cubicBezTo>
                  <a:lnTo>
                    <a:pt x="574" y="133"/>
                  </a:lnTo>
                  <a:cubicBezTo>
                    <a:pt x="616" y="118"/>
                    <a:pt x="734" y="3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6"/>
            <p:cNvSpPr/>
            <p:nvPr/>
          </p:nvSpPr>
          <p:spPr>
            <a:xfrm>
              <a:off x="1549550" y="2267775"/>
              <a:ext cx="33925" cy="22525"/>
            </a:xfrm>
            <a:custGeom>
              <a:avLst/>
              <a:gdLst/>
              <a:ahLst/>
              <a:cxnLst/>
              <a:rect l="l" t="t" r="r" b="b"/>
              <a:pathLst>
                <a:path w="1357" h="901" extrusionOk="0">
                  <a:moveTo>
                    <a:pt x="330" y="1"/>
                  </a:moveTo>
                  <a:cubicBezTo>
                    <a:pt x="275" y="1"/>
                    <a:pt x="221" y="11"/>
                    <a:pt x="171" y="32"/>
                  </a:cubicBezTo>
                  <a:cubicBezTo>
                    <a:pt x="81" y="67"/>
                    <a:pt x="8" y="149"/>
                    <a:pt x="1" y="238"/>
                  </a:cubicBezTo>
                  <a:cubicBezTo>
                    <a:pt x="25" y="190"/>
                    <a:pt x="45" y="173"/>
                    <a:pt x="68" y="147"/>
                  </a:cubicBezTo>
                  <a:cubicBezTo>
                    <a:pt x="93" y="124"/>
                    <a:pt x="126" y="93"/>
                    <a:pt x="209" y="69"/>
                  </a:cubicBezTo>
                  <a:cubicBezTo>
                    <a:pt x="235" y="62"/>
                    <a:pt x="263" y="59"/>
                    <a:pt x="290" y="59"/>
                  </a:cubicBezTo>
                  <a:cubicBezTo>
                    <a:pt x="337" y="59"/>
                    <a:pt x="383" y="68"/>
                    <a:pt x="425" y="84"/>
                  </a:cubicBezTo>
                  <a:cubicBezTo>
                    <a:pt x="490" y="110"/>
                    <a:pt x="547" y="159"/>
                    <a:pt x="602" y="214"/>
                  </a:cubicBezTo>
                  <a:cubicBezTo>
                    <a:pt x="675" y="290"/>
                    <a:pt x="732" y="381"/>
                    <a:pt x="787" y="472"/>
                  </a:cubicBezTo>
                  <a:cubicBezTo>
                    <a:pt x="787" y="472"/>
                    <a:pt x="818" y="524"/>
                    <a:pt x="850" y="576"/>
                  </a:cubicBezTo>
                  <a:cubicBezTo>
                    <a:pt x="882" y="628"/>
                    <a:pt x="919" y="678"/>
                    <a:pt x="919" y="678"/>
                  </a:cubicBezTo>
                  <a:cubicBezTo>
                    <a:pt x="949" y="719"/>
                    <a:pt x="1027" y="799"/>
                    <a:pt x="1121" y="849"/>
                  </a:cubicBezTo>
                  <a:cubicBezTo>
                    <a:pt x="1191" y="887"/>
                    <a:pt x="1266" y="901"/>
                    <a:pt x="1315" y="901"/>
                  </a:cubicBezTo>
                  <a:cubicBezTo>
                    <a:pt x="1333" y="901"/>
                    <a:pt x="1347" y="899"/>
                    <a:pt x="1357" y="896"/>
                  </a:cubicBezTo>
                  <a:cubicBezTo>
                    <a:pt x="1235" y="876"/>
                    <a:pt x="1135" y="797"/>
                    <a:pt x="1051" y="695"/>
                  </a:cubicBezTo>
                  <a:lnTo>
                    <a:pt x="1019" y="658"/>
                  </a:lnTo>
                  <a:cubicBezTo>
                    <a:pt x="1019" y="658"/>
                    <a:pt x="977" y="607"/>
                    <a:pt x="942" y="551"/>
                  </a:cubicBezTo>
                  <a:cubicBezTo>
                    <a:pt x="906" y="494"/>
                    <a:pt x="870" y="435"/>
                    <a:pt x="870" y="435"/>
                  </a:cubicBezTo>
                  <a:cubicBezTo>
                    <a:pt x="778" y="284"/>
                    <a:pt x="667" y="97"/>
                    <a:pt x="466" y="22"/>
                  </a:cubicBezTo>
                  <a:cubicBezTo>
                    <a:pt x="422" y="8"/>
                    <a:pt x="376" y="1"/>
                    <a:pt x="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6"/>
            <p:cNvSpPr/>
            <p:nvPr/>
          </p:nvSpPr>
          <p:spPr>
            <a:xfrm>
              <a:off x="1579750" y="2212150"/>
              <a:ext cx="8800" cy="57175"/>
            </a:xfrm>
            <a:custGeom>
              <a:avLst/>
              <a:gdLst/>
              <a:ahLst/>
              <a:cxnLst/>
              <a:rect l="l" t="t" r="r" b="b"/>
              <a:pathLst>
                <a:path w="352" h="2287" extrusionOk="0">
                  <a:moveTo>
                    <a:pt x="349" y="0"/>
                  </a:moveTo>
                  <a:lnTo>
                    <a:pt x="349" y="0"/>
                  </a:lnTo>
                  <a:cubicBezTo>
                    <a:pt x="268" y="104"/>
                    <a:pt x="254" y="109"/>
                    <a:pt x="165" y="331"/>
                  </a:cubicBezTo>
                  <a:cubicBezTo>
                    <a:pt x="89" y="532"/>
                    <a:pt x="31" y="725"/>
                    <a:pt x="12" y="948"/>
                  </a:cubicBezTo>
                  <a:cubicBezTo>
                    <a:pt x="1" y="1096"/>
                    <a:pt x="1" y="1244"/>
                    <a:pt x="16" y="1386"/>
                  </a:cubicBezTo>
                  <a:cubicBezTo>
                    <a:pt x="16" y="1386"/>
                    <a:pt x="22" y="1466"/>
                    <a:pt x="36" y="1545"/>
                  </a:cubicBezTo>
                  <a:cubicBezTo>
                    <a:pt x="41" y="1585"/>
                    <a:pt x="49" y="1624"/>
                    <a:pt x="56" y="1653"/>
                  </a:cubicBezTo>
                  <a:cubicBezTo>
                    <a:pt x="62" y="1682"/>
                    <a:pt x="67" y="1701"/>
                    <a:pt x="67" y="1701"/>
                  </a:cubicBezTo>
                  <a:cubicBezTo>
                    <a:pt x="80" y="1766"/>
                    <a:pt x="127" y="1897"/>
                    <a:pt x="186" y="2018"/>
                  </a:cubicBezTo>
                  <a:cubicBezTo>
                    <a:pt x="245" y="2139"/>
                    <a:pt x="319" y="2247"/>
                    <a:pt x="351" y="2286"/>
                  </a:cubicBezTo>
                  <a:cubicBezTo>
                    <a:pt x="284" y="2136"/>
                    <a:pt x="230" y="1977"/>
                    <a:pt x="187" y="1803"/>
                  </a:cubicBezTo>
                  <a:lnTo>
                    <a:pt x="168" y="1739"/>
                  </a:lnTo>
                  <a:cubicBezTo>
                    <a:pt x="168" y="1739"/>
                    <a:pt x="149" y="1653"/>
                    <a:pt x="132" y="1566"/>
                  </a:cubicBezTo>
                  <a:cubicBezTo>
                    <a:pt x="125" y="1523"/>
                    <a:pt x="119" y="1480"/>
                    <a:pt x="113" y="1447"/>
                  </a:cubicBezTo>
                  <a:cubicBezTo>
                    <a:pt x="110" y="1414"/>
                    <a:pt x="108" y="1392"/>
                    <a:pt x="108" y="1392"/>
                  </a:cubicBezTo>
                  <a:cubicBezTo>
                    <a:pt x="86" y="1160"/>
                    <a:pt x="88" y="910"/>
                    <a:pt x="133" y="670"/>
                  </a:cubicBezTo>
                  <a:cubicBezTo>
                    <a:pt x="175" y="429"/>
                    <a:pt x="252" y="198"/>
                    <a:pt x="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6"/>
            <p:cNvSpPr/>
            <p:nvPr/>
          </p:nvSpPr>
          <p:spPr>
            <a:xfrm>
              <a:off x="1589450" y="2216100"/>
              <a:ext cx="19150" cy="40000"/>
            </a:xfrm>
            <a:custGeom>
              <a:avLst/>
              <a:gdLst/>
              <a:ahLst/>
              <a:cxnLst/>
              <a:rect l="l" t="t" r="r" b="b"/>
              <a:pathLst>
                <a:path w="766" h="1600" extrusionOk="0">
                  <a:moveTo>
                    <a:pt x="27" y="0"/>
                  </a:moveTo>
                  <a:cubicBezTo>
                    <a:pt x="6" y="100"/>
                    <a:pt x="1" y="108"/>
                    <a:pt x="21" y="289"/>
                  </a:cubicBezTo>
                  <a:cubicBezTo>
                    <a:pt x="43" y="450"/>
                    <a:pt x="65" y="603"/>
                    <a:pt x="125" y="760"/>
                  </a:cubicBezTo>
                  <a:cubicBezTo>
                    <a:pt x="166" y="865"/>
                    <a:pt x="214" y="968"/>
                    <a:pt x="267" y="1062"/>
                  </a:cubicBezTo>
                  <a:cubicBezTo>
                    <a:pt x="267" y="1062"/>
                    <a:pt x="296" y="1116"/>
                    <a:pt x="329" y="1167"/>
                  </a:cubicBezTo>
                  <a:cubicBezTo>
                    <a:pt x="360" y="1220"/>
                    <a:pt x="396" y="1269"/>
                    <a:pt x="396" y="1269"/>
                  </a:cubicBezTo>
                  <a:cubicBezTo>
                    <a:pt x="424" y="1310"/>
                    <a:pt x="496" y="1389"/>
                    <a:pt x="572" y="1457"/>
                  </a:cubicBezTo>
                  <a:cubicBezTo>
                    <a:pt x="650" y="1525"/>
                    <a:pt x="731" y="1581"/>
                    <a:pt x="765" y="1600"/>
                  </a:cubicBezTo>
                  <a:cubicBezTo>
                    <a:pt x="683" y="1506"/>
                    <a:pt x="605" y="1405"/>
                    <a:pt x="526" y="1293"/>
                  </a:cubicBezTo>
                  <a:lnTo>
                    <a:pt x="496" y="1254"/>
                  </a:lnTo>
                  <a:cubicBezTo>
                    <a:pt x="496" y="1254"/>
                    <a:pt x="457" y="1198"/>
                    <a:pt x="420" y="1143"/>
                  </a:cubicBezTo>
                  <a:cubicBezTo>
                    <a:pt x="385" y="1086"/>
                    <a:pt x="352" y="1028"/>
                    <a:pt x="352" y="1028"/>
                  </a:cubicBezTo>
                  <a:cubicBezTo>
                    <a:pt x="176" y="722"/>
                    <a:pt x="55" y="334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6"/>
            <p:cNvSpPr/>
            <p:nvPr/>
          </p:nvSpPr>
          <p:spPr>
            <a:xfrm>
              <a:off x="2129575" y="2217950"/>
              <a:ext cx="24425" cy="57650"/>
            </a:xfrm>
            <a:custGeom>
              <a:avLst/>
              <a:gdLst/>
              <a:ahLst/>
              <a:cxnLst/>
              <a:rect l="l" t="t" r="r" b="b"/>
              <a:pathLst>
                <a:path w="977" h="2306" extrusionOk="0">
                  <a:moveTo>
                    <a:pt x="34" y="1"/>
                  </a:moveTo>
                  <a:cubicBezTo>
                    <a:pt x="0" y="178"/>
                    <a:pt x="34" y="374"/>
                    <a:pt x="120" y="557"/>
                  </a:cubicBezTo>
                  <a:lnTo>
                    <a:pt x="155" y="623"/>
                  </a:lnTo>
                  <a:cubicBezTo>
                    <a:pt x="155" y="623"/>
                    <a:pt x="203" y="708"/>
                    <a:pt x="259" y="789"/>
                  </a:cubicBezTo>
                  <a:cubicBezTo>
                    <a:pt x="313" y="870"/>
                    <a:pt x="372" y="947"/>
                    <a:pt x="372" y="947"/>
                  </a:cubicBezTo>
                  <a:cubicBezTo>
                    <a:pt x="528" y="1151"/>
                    <a:pt x="704" y="1352"/>
                    <a:pt x="814" y="1589"/>
                  </a:cubicBezTo>
                  <a:cubicBezTo>
                    <a:pt x="869" y="1706"/>
                    <a:pt x="911" y="1829"/>
                    <a:pt x="923" y="1953"/>
                  </a:cubicBezTo>
                  <a:cubicBezTo>
                    <a:pt x="934" y="2076"/>
                    <a:pt x="914" y="2199"/>
                    <a:pt x="862" y="2305"/>
                  </a:cubicBezTo>
                  <a:cubicBezTo>
                    <a:pt x="905" y="2249"/>
                    <a:pt x="924" y="2215"/>
                    <a:pt x="943" y="2166"/>
                  </a:cubicBezTo>
                  <a:cubicBezTo>
                    <a:pt x="956" y="2115"/>
                    <a:pt x="977" y="2048"/>
                    <a:pt x="967" y="1917"/>
                  </a:cubicBezTo>
                  <a:cubicBezTo>
                    <a:pt x="945" y="1683"/>
                    <a:pt x="862" y="1476"/>
                    <a:pt x="734" y="1277"/>
                  </a:cubicBezTo>
                  <a:cubicBezTo>
                    <a:pt x="646" y="1143"/>
                    <a:pt x="543" y="1024"/>
                    <a:pt x="455" y="905"/>
                  </a:cubicBezTo>
                  <a:lnTo>
                    <a:pt x="356" y="771"/>
                  </a:lnTo>
                  <a:cubicBezTo>
                    <a:pt x="309" y="703"/>
                    <a:pt x="266" y="632"/>
                    <a:pt x="266" y="632"/>
                  </a:cubicBezTo>
                  <a:cubicBezTo>
                    <a:pt x="231" y="575"/>
                    <a:pt x="152" y="456"/>
                    <a:pt x="102" y="326"/>
                  </a:cubicBezTo>
                  <a:cubicBezTo>
                    <a:pt x="47" y="197"/>
                    <a:pt x="38" y="57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6"/>
            <p:cNvSpPr/>
            <p:nvPr/>
          </p:nvSpPr>
          <p:spPr>
            <a:xfrm>
              <a:off x="2108250" y="2225200"/>
              <a:ext cx="41225" cy="51950"/>
            </a:xfrm>
            <a:custGeom>
              <a:avLst/>
              <a:gdLst/>
              <a:ahLst/>
              <a:cxnLst/>
              <a:rect l="l" t="t" r="r" b="b"/>
              <a:pathLst>
                <a:path w="1649" h="2078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193"/>
                    <a:pt x="61" y="403"/>
                    <a:pt x="186" y="581"/>
                  </a:cubicBezTo>
                  <a:cubicBezTo>
                    <a:pt x="186" y="581"/>
                    <a:pt x="198" y="597"/>
                    <a:pt x="210" y="613"/>
                  </a:cubicBezTo>
                  <a:cubicBezTo>
                    <a:pt x="223" y="629"/>
                    <a:pt x="236" y="644"/>
                    <a:pt x="236" y="644"/>
                  </a:cubicBezTo>
                  <a:cubicBezTo>
                    <a:pt x="236" y="644"/>
                    <a:pt x="303" y="727"/>
                    <a:pt x="384" y="798"/>
                  </a:cubicBezTo>
                  <a:cubicBezTo>
                    <a:pt x="463" y="868"/>
                    <a:pt x="548" y="930"/>
                    <a:pt x="548" y="930"/>
                  </a:cubicBezTo>
                  <a:cubicBezTo>
                    <a:pt x="772" y="1093"/>
                    <a:pt x="1033" y="1224"/>
                    <a:pt x="1247" y="1403"/>
                  </a:cubicBezTo>
                  <a:cubicBezTo>
                    <a:pt x="1459" y="1582"/>
                    <a:pt x="1625" y="1824"/>
                    <a:pt x="1636" y="2078"/>
                  </a:cubicBezTo>
                  <a:cubicBezTo>
                    <a:pt x="1648" y="2003"/>
                    <a:pt x="1646" y="1961"/>
                    <a:pt x="1638" y="1906"/>
                  </a:cubicBezTo>
                  <a:cubicBezTo>
                    <a:pt x="1627" y="1851"/>
                    <a:pt x="1610" y="1778"/>
                    <a:pt x="1540" y="1657"/>
                  </a:cubicBezTo>
                  <a:cubicBezTo>
                    <a:pt x="1412" y="1442"/>
                    <a:pt x="1239" y="1277"/>
                    <a:pt x="1029" y="1137"/>
                  </a:cubicBezTo>
                  <a:cubicBezTo>
                    <a:pt x="888" y="1043"/>
                    <a:pt x="745" y="958"/>
                    <a:pt x="616" y="865"/>
                  </a:cubicBezTo>
                  <a:cubicBezTo>
                    <a:pt x="616" y="865"/>
                    <a:pt x="543" y="814"/>
                    <a:pt x="476" y="757"/>
                  </a:cubicBezTo>
                  <a:cubicBezTo>
                    <a:pt x="408" y="701"/>
                    <a:pt x="350" y="637"/>
                    <a:pt x="350" y="637"/>
                  </a:cubicBezTo>
                  <a:cubicBezTo>
                    <a:pt x="301" y="585"/>
                    <a:pt x="196" y="474"/>
                    <a:pt x="127" y="341"/>
                  </a:cubicBezTo>
                  <a:cubicBezTo>
                    <a:pt x="53" y="211"/>
                    <a:pt x="33" y="60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6"/>
            <p:cNvSpPr/>
            <p:nvPr/>
          </p:nvSpPr>
          <p:spPr>
            <a:xfrm>
              <a:off x="2172425" y="2250650"/>
              <a:ext cx="52075" cy="9200"/>
            </a:xfrm>
            <a:custGeom>
              <a:avLst/>
              <a:gdLst/>
              <a:ahLst/>
              <a:cxnLst/>
              <a:rect l="l" t="t" r="r" b="b"/>
              <a:pathLst>
                <a:path w="2083" h="368" extrusionOk="0">
                  <a:moveTo>
                    <a:pt x="1080" y="1"/>
                  </a:moveTo>
                  <a:cubicBezTo>
                    <a:pt x="988" y="1"/>
                    <a:pt x="897" y="7"/>
                    <a:pt x="809" y="20"/>
                  </a:cubicBezTo>
                  <a:cubicBezTo>
                    <a:pt x="809" y="20"/>
                    <a:pt x="737" y="27"/>
                    <a:pt x="664" y="42"/>
                  </a:cubicBezTo>
                  <a:cubicBezTo>
                    <a:pt x="627" y="49"/>
                    <a:pt x="592" y="58"/>
                    <a:pt x="566" y="65"/>
                  </a:cubicBezTo>
                  <a:lnTo>
                    <a:pt x="520" y="76"/>
                  </a:lnTo>
                  <a:cubicBezTo>
                    <a:pt x="462" y="90"/>
                    <a:pt x="343" y="140"/>
                    <a:pt x="236" y="200"/>
                  </a:cubicBezTo>
                  <a:cubicBezTo>
                    <a:pt x="128" y="262"/>
                    <a:pt x="34" y="335"/>
                    <a:pt x="0" y="368"/>
                  </a:cubicBezTo>
                  <a:cubicBezTo>
                    <a:pt x="134" y="300"/>
                    <a:pt x="277" y="244"/>
                    <a:pt x="435" y="197"/>
                  </a:cubicBezTo>
                  <a:lnTo>
                    <a:pt x="492" y="179"/>
                  </a:lnTo>
                  <a:cubicBezTo>
                    <a:pt x="492" y="179"/>
                    <a:pt x="570" y="157"/>
                    <a:pt x="649" y="139"/>
                  </a:cubicBezTo>
                  <a:cubicBezTo>
                    <a:pt x="688" y="131"/>
                    <a:pt x="728" y="124"/>
                    <a:pt x="757" y="118"/>
                  </a:cubicBezTo>
                  <a:cubicBezTo>
                    <a:pt x="787" y="114"/>
                    <a:pt x="808" y="112"/>
                    <a:pt x="808" y="112"/>
                  </a:cubicBezTo>
                  <a:cubicBezTo>
                    <a:pt x="913" y="98"/>
                    <a:pt x="1023" y="90"/>
                    <a:pt x="1134" y="90"/>
                  </a:cubicBezTo>
                  <a:cubicBezTo>
                    <a:pt x="1245" y="90"/>
                    <a:pt x="1357" y="98"/>
                    <a:pt x="1468" y="116"/>
                  </a:cubicBezTo>
                  <a:cubicBezTo>
                    <a:pt x="1689" y="151"/>
                    <a:pt x="1901" y="219"/>
                    <a:pt x="2083" y="307"/>
                  </a:cubicBezTo>
                  <a:cubicBezTo>
                    <a:pt x="1989" y="231"/>
                    <a:pt x="1984" y="218"/>
                    <a:pt x="1779" y="138"/>
                  </a:cubicBezTo>
                  <a:cubicBezTo>
                    <a:pt x="1595" y="69"/>
                    <a:pt x="1417" y="16"/>
                    <a:pt x="1212" y="5"/>
                  </a:cubicBezTo>
                  <a:cubicBezTo>
                    <a:pt x="1168" y="2"/>
                    <a:pt x="1124" y="1"/>
                    <a:pt x="10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6"/>
            <p:cNvSpPr/>
            <p:nvPr/>
          </p:nvSpPr>
          <p:spPr>
            <a:xfrm>
              <a:off x="2175575" y="2229475"/>
              <a:ext cx="36600" cy="27175"/>
            </a:xfrm>
            <a:custGeom>
              <a:avLst/>
              <a:gdLst/>
              <a:ahLst/>
              <a:cxnLst/>
              <a:rect l="l" t="t" r="r" b="b"/>
              <a:pathLst>
                <a:path w="1464" h="1087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332" y="3"/>
                    <a:pt x="1195" y="20"/>
                    <a:pt x="1053" y="64"/>
                  </a:cubicBezTo>
                  <a:lnTo>
                    <a:pt x="1001" y="83"/>
                  </a:lnTo>
                  <a:cubicBezTo>
                    <a:pt x="1001" y="83"/>
                    <a:pt x="934" y="111"/>
                    <a:pt x="868" y="141"/>
                  </a:cubicBezTo>
                  <a:cubicBezTo>
                    <a:pt x="836" y="158"/>
                    <a:pt x="803" y="175"/>
                    <a:pt x="778" y="188"/>
                  </a:cubicBezTo>
                  <a:cubicBezTo>
                    <a:pt x="754" y="201"/>
                    <a:pt x="739" y="210"/>
                    <a:pt x="739" y="210"/>
                  </a:cubicBezTo>
                  <a:cubicBezTo>
                    <a:pt x="573" y="308"/>
                    <a:pt x="412" y="439"/>
                    <a:pt x="285" y="593"/>
                  </a:cubicBezTo>
                  <a:cubicBezTo>
                    <a:pt x="158" y="748"/>
                    <a:pt x="60" y="921"/>
                    <a:pt x="1" y="1086"/>
                  </a:cubicBezTo>
                  <a:cubicBezTo>
                    <a:pt x="70" y="1004"/>
                    <a:pt x="67" y="995"/>
                    <a:pt x="171" y="841"/>
                  </a:cubicBezTo>
                  <a:cubicBezTo>
                    <a:pt x="266" y="705"/>
                    <a:pt x="380" y="601"/>
                    <a:pt x="506" y="489"/>
                  </a:cubicBezTo>
                  <a:cubicBezTo>
                    <a:pt x="591" y="416"/>
                    <a:pt x="681" y="349"/>
                    <a:pt x="775" y="295"/>
                  </a:cubicBezTo>
                  <a:cubicBezTo>
                    <a:pt x="775" y="295"/>
                    <a:pt x="827" y="263"/>
                    <a:pt x="881" y="236"/>
                  </a:cubicBezTo>
                  <a:cubicBezTo>
                    <a:pt x="935" y="207"/>
                    <a:pt x="991" y="185"/>
                    <a:pt x="991" y="185"/>
                  </a:cubicBezTo>
                  <a:cubicBezTo>
                    <a:pt x="1037" y="165"/>
                    <a:pt x="1132" y="121"/>
                    <a:pt x="1228" y="82"/>
                  </a:cubicBezTo>
                  <a:cubicBezTo>
                    <a:pt x="1325" y="44"/>
                    <a:pt x="1425" y="16"/>
                    <a:pt x="1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6"/>
            <p:cNvSpPr/>
            <p:nvPr/>
          </p:nvSpPr>
          <p:spPr>
            <a:xfrm>
              <a:off x="2195475" y="2268150"/>
              <a:ext cx="42400" cy="18525"/>
            </a:xfrm>
            <a:custGeom>
              <a:avLst/>
              <a:gdLst/>
              <a:ahLst/>
              <a:cxnLst/>
              <a:rect l="l" t="t" r="r" b="b"/>
              <a:pathLst>
                <a:path w="1696" h="741" extrusionOk="0">
                  <a:moveTo>
                    <a:pt x="449" y="1"/>
                  </a:moveTo>
                  <a:cubicBezTo>
                    <a:pt x="392" y="1"/>
                    <a:pt x="318" y="6"/>
                    <a:pt x="246" y="17"/>
                  </a:cubicBezTo>
                  <a:cubicBezTo>
                    <a:pt x="138" y="34"/>
                    <a:pt x="38" y="68"/>
                    <a:pt x="1" y="85"/>
                  </a:cubicBezTo>
                  <a:cubicBezTo>
                    <a:pt x="64" y="79"/>
                    <a:pt x="128" y="76"/>
                    <a:pt x="193" y="76"/>
                  </a:cubicBezTo>
                  <a:cubicBezTo>
                    <a:pt x="264" y="76"/>
                    <a:pt x="336" y="80"/>
                    <a:pt x="410" y="86"/>
                  </a:cubicBezTo>
                  <a:lnTo>
                    <a:pt x="412" y="86"/>
                  </a:lnTo>
                  <a:lnTo>
                    <a:pt x="463" y="90"/>
                  </a:lnTo>
                  <a:cubicBezTo>
                    <a:pt x="463" y="90"/>
                    <a:pt x="534" y="97"/>
                    <a:pt x="604" y="108"/>
                  </a:cubicBezTo>
                  <a:cubicBezTo>
                    <a:pt x="639" y="116"/>
                    <a:pt x="672" y="122"/>
                    <a:pt x="698" y="127"/>
                  </a:cubicBezTo>
                  <a:cubicBezTo>
                    <a:pt x="724" y="135"/>
                    <a:pt x="741" y="139"/>
                    <a:pt x="741" y="139"/>
                  </a:cubicBezTo>
                  <a:cubicBezTo>
                    <a:pt x="921" y="188"/>
                    <a:pt x="1107" y="263"/>
                    <a:pt x="1272" y="369"/>
                  </a:cubicBezTo>
                  <a:cubicBezTo>
                    <a:pt x="1438" y="473"/>
                    <a:pt x="1584" y="603"/>
                    <a:pt x="1695" y="741"/>
                  </a:cubicBezTo>
                  <a:cubicBezTo>
                    <a:pt x="1652" y="643"/>
                    <a:pt x="1653" y="630"/>
                    <a:pt x="1519" y="491"/>
                  </a:cubicBezTo>
                  <a:cubicBezTo>
                    <a:pt x="1396" y="369"/>
                    <a:pt x="1271" y="260"/>
                    <a:pt x="1109" y="179"/>
                  </a:cubicBezTo>
                  <a:cubicBezTo>
                    <a:pt x="1001" y="127"/>
                    <a:pt x="888" y="83"/>
                    <a:pt x="776" y="54"/>
                  </a:cubicBezTo>
                  <a:cubicBezTo>
                    <a:pt x="776" y="54"/>
                    <a:pt x="713" y="37"/>
                    <a:pt x="649" y="25"/>
                  </a:cubicBezTo>
                  <a:cubicBezTo>
                    <a:pt x="618" y="17"/>
                    <a:pt x="586" y="13"/>
                    <a:pt x="562" y="11"/>
                  </a:cubicBezTo>
                  <a:cubicBezTo>
                    <a:pt x="537" y="7"/>
                    <a:pt x="521" y="5"/>
                    <a:pt x="521" y="5"/>
                  </a:cubicBezTo>
                  <a:cubicBezTo>
                    <a:pt x="503" y="2"/>
                    <a:pt x="47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6"/>
            <p:cNvSpPr/>
            <p:nvPr/>
          </p:nvSpPr>
          <p:spPr>
            <a:xfrm>
              <a:off x="2311000" y="2163675"/>
              <a:ext cx="22475" cy="41775"/>
            </a:xfrm>
            <a:custGeom>
              <a:avLst/>
              <a:gdLst/>
              <a:ahLst/>
              <a:cxnLst/>
              <a:rect l="l" t="t" r="r" b="b"/>
              <a:pathLst>
                <a:path w="899" h="1671" extrusionOk="0">
                  <a:moveTo>
                    <a:pt x="899" y="1"/>
                  </a:moveTo>
                  <a:cubicBezTo>
                    <a:pt x="800" y="47"/>
                    <a:pt x="789" y="46"/>
                    <a:pt x="646" y="180"/>
                  </a:cubicBezTo>
                  <a:cubicBezTo>
                    <a:pt x="519" y="301"/>
                    <a:pt x="403" y="419"/>
                    <a:pt x="306" y="574"/>
                  </a:cubicBezTo>
                  <a:cubicBezTo>
                    <a:pt x="242" y="678"/>
                    <a:pt x="185" y="785"/>
                    <a:pt x="141" y="893"/>
                  </a:cubicBezTo>
                  <a:cubicBezTo>
                    <a:pt x="141" y="893"/>
                    <a:pt x="114" y="952"/>
                    <a:pt x="92" y="1014"/>
                  </a:cubicBezTo>
                  <a:cubicBezTo>
                    <a:pt x="67" y="1074"/>
                    <a:pt x="50" y="1138"/>
                    <a:pt x="50" y="1138"/>
                  </a:cubicBezTo>
                  <a:cubicBezTo>
                    <a:pt x="34" y="1189"/>
                    <a:pt x="14" y="1303"/>
                    <a:pt x="7" y="1412"/>
                  </a:cubicBezTo>
                  <a:cubicBezTo>
                    <a:pt x="0" y="1522"/>
                    <a:pt x="8" y="1629"/>
                    <a:pt x="14" y="1670"/>
                  </a:cubicBezTo>
                  <a:cubicBezTo>
                    <a:pt x="36" y="1537"/>
                    <a:pt x="67" y="1404"/>
                    <a:pt x="109" y="1263"/>
                  </a:cubicBezTo>
                  <a:lnTo>
                    <a:pt x="123" y="1211"/>
                  </a:lnTo>
                  <a:cubicBezTo>
                    <a:pt x="123" y="1211"/>
                    <a:pt x="144" y="1141"/>
                    <a:pt x="167" y="1073"/>
                  </a:cubicBezTo>
                  <a:cubicBezTo>
                    <a:pt x="191" y="1005"/>
                    <a:pt x="220" y="939"/>
                    <a:pt x="220" y="939"/>
                  </a:cubicBezTo>
                  <a:cubicBezTo>
                    <a:pt x="364" y="587"/>
                    <a:pt x="623" y="233"/>
                    <a:pt x="8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6"/>
            <p:cNvSpPr/>
            <p:nvPr/>
          </p:nvSpPr>
          <p:spPr>
            <a:xfrm>
              <a:off x="2294050" y="2161225"/>
              <a:ext cx="33425" cy="28425"/>
            </a:xfrm>
            <a:custGeom>
              <a:avLst/>
              <a:gdLst/>
              <a:ahLst/>
              <a:cxnLst/>
              <a:rect l="l" t="t" r="r" b="b"/>
              <a:pathLst>
                <a:path w="1337" h="1137" extrusionOk="0">
                  <a:moveTo>
                    <a:pt x="1337" y="0"/>
                  </a:moveTo>
                  <a:cubicBezTo>
                    <a:pt x="1247" y="42"/>
                    <a:pt x="1241" y="46"/>
                    <a:pt x="1105" y="155"/>
                  </a:cubicBezTo>
                  <a:cubicBezTo>
                    <a:pt x="984" y="252"/>
                    <a:pt x="863" y="331"/>
                    <a:pt x="741" y="435"/>
                  </a:cubicBezTo>
                  <a:cubicBezTo>
                    <a:pt x="660" y="504"/>
                    <a:pt x="579" y="573"/>
                    <a:pt x="500" y="639"/>
                  </a:cubicBezTo>
                  <a:lnTo>
                    <a:pt x="323" y="787"/>
                  </a:lnTo>
                  <a:cubicBezTo>
                    <a:pt x="251" y="848"/>
                    <a:pt x="43" y="1074"/>
                    <a:pt x="0" y="1137"/>
                  </a:cubicBezTo>
                  <a:cubicBezTo>
                    <a:pt x="102" y="1070"/>
                    <a:pt x="203" y="998"/>
                    <a:pt x="310" y="917"/>
                  </a:cubicBezTo>
                  <a:lnTo>
                    <a:pt x="348" y="885"/>
                  </a:lnTo>
                  <a:lnTo>
                    <a:pt x="550" y="716"/>
                  </a:lnTo>
                  <a:cubicBezTo>
                    <a:pt x="818" y="492"/>
                    <a:pt x="1105" y="226"/>
                    <a:pt x="13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6"/>
            <p:cNvSpPr/>
            <p:nvPr/>
          </p:nvSpPr>
          <p:spPr>
            <a:xfrm>
              <a:off x="2286150" y="2143625"/>
              <a:ext cx="6000" cy="32075"/>
            </a:xfrm>
            <a:custGeom>
              <a:avLst/>
              <a:gdLst/>
              <a:ahLst/>
              <a:cxnLst/>
              <a:rect l="l" t="t" r="r" b="b"/>
              <a:pathLst>
                <a:path w="240" h="1283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95" y="61"/>
                    <a:pt x="191" y="65"/>
                    <a:pt x="153" y="190"/>
                  </a:cubicBezTo>
                  <a:cubicBezTo>
                    <a:pt x="120" y="301"/>
                    <a:pt x="80" y="403"/>
                    <a:pt x="60" y="522"/>
                  </a:cubicBezTo>
                  <a:cubicBezTo>
                    <a:pt x="47" y="600"/>
                    <a:pt x="35" y="679"/>
                    <a:pt x="25" y="756"/>
                  </a:cubicBezTo>
                  <a:cubicBezTo>
                    <a:pt x="25" y="756"/>
                    <a:pt x="21" y="799"/>
                    <a:pt x="15" y="842"/>
                  </a:cubicBezTo>
                  <a:cubicBezTo>
                    <a:pt x="12" y="885"/>
                    <a:pt x="8" y="928"/>
                    <a:pt x="8" y="928"/>
                  </a:cubicBezTo>
                  <a:cubicBezTo>
                    <a:pt x="0" y="999"/>
                    <a:pt x="31" y="1229"/>
                    <a:pt x="52" y="1283"/>
                  </a:cubicBezTo>
                  <a:cubicBezTo>
                    <a:pt x="68" y="1177"/>
                    <a:pt x="82" y="1081"/>
                    <a:pt x="93" y="1004"/>
                  </a:cubicBezTo>
                  <a:lnTo>
                    <a:pt x="95" y="967"/>
                  </a:lnTo>
                  <a:cubicBezTo>
                    <a:pt x="95" y="967"/>
                    <a:pt x="100" y="919"/>
                    <a:pt x="104" y="871"/>
                  </a:cubicBezTo>
                  <a:lnTo>
                    <a:pt x="115" y="775"/>
                  </a:lnTo>
                  <a:cubicBezTo>
                    <a:pt x="145" y="520"/>
                    <a:pt x="190" y="236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6"/>
            <p:cNvSpPr/>
            <p:nvPr/>
          </p:nvSpPr>
          <p:spPr>
            <a:xfrm>
              <a:off x="2270850" y="2138775"/>
              <a:ext cx="22275" cy="39375"/>
            </a:xfrm>
            <a:custGeom>
              <a:avLst/>
              <a:gdLst/>
              <a:ahLst/>
              <a:cxnLst/>
              <a:rect l="l" t="t" r="r" b="b"/>
              <a:pathLst>
                <a:path w="891" h="1575" extrusionOk="0">
                  <a:moveTo>
                    <a:pt x="890" y="1"/>
                  </a:moveTo>
                  <a:lnTo>
                    <a:pt x="890" y="1"/>
                  </a:lnTo>
                  <a:cubicBezTo>
                    <a:pt x="798" y="48"/>
                    <a:pt x="789" y="49"/>
                    <a:pt x="658" y="179"/>
                  </a:cubicBezTo>
                  <a:cubicBezTo>
                    <a:pt x="542" y="298"/>
                    <a:pt x="434" y="410"/>
                    <a:pt x="341" y="553"/>
                  </a:cubicBezTo>
                  <a:cubicBezTo>
                    <a:pt x="279" y="651"/>
                    <a:pt x="223" y="749"/>
                    <a:pt x="175" y="849"/>
                  </a:cubicBezTo>
                  <a:cubicBezTo>
                    <a:pt x="175" y="849"/>
                    <a:pt x="148" y="905"/>
                    <a:pt x="125" y="961"/>
                  </a:cubicBezTo>
                  <a:cubicBezTo>
                    <a:pt x="99" y="1017"/>
                    <a:pt x="78" y="1076"/>
                    <a:pt x="78" y="1076"/>
                  </a:cubicBezTo>
                  <a:cubicBezTo>
                    <a:pt x="60" y="1122"/>
                    <a:pt x="35" y="1227"/>
                    <a:pt x="19" y="1331"/>
                  </a:cubicBezTo>
                  <a:cubicBezTo>
                    <a:pt x="4" y="1434"/>
                    <a:pt x="0" y="1534"/>
                    <a:pt x="4" y="1574"/>
                  </a:cubicBezTo>
                  <a:cubicBezTo>
                    <a:pt x="38" y="1452"/>
                    <a:pt x="80" y="1329"/>
                    <a:pt x="131" y="1199"/>
                  </a:cubicBezTo>
                  <a:lnTo>
                    <a:pt x="147" y="1150"/>
                  </a:lnTo>
                  <a:cubicBezTo>
                    <a:pt x="147" y="1150"/>
                    <a:pt x="171" y="1086"/>
                    <a:pt x="197" y="1023"/>
                  </a:cubicBezTo>
                  <a:cubicBezTo>
                    <a:pt x="223" y="960"/>
                    <a:pt x="253" y="898"/>
                    <a:pt x="253" y="898"/>
                  </a:cubicBezTo>
                  <a:cubicBezTo>
                    <a:pt x="406" y="572"/>
                    <a:pt x="645" y="238"/>
                    <a:pt x="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6"/>
            <p:cNvSpPr/>
            <p:nvPr/>
          </p:nvSpPr>
          <p:spPr>
            <a:xfrm>
              <a:off x="2241950" y="2124900"/>
              <a:ext cx="20775" cy="29025"/>
            </a:xfrm>
            <a:custGeom>
              <a:avLst/>
              <a:gdLst/>
              <a:ahLst/>
              <a:cxnLst/>
              <a:rect l="l" t="t" r="r" b="b"/>
              <a:pathLst>
                <a:path w="831" h="1161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78"/>
                    <a:pt x="27" y="83"/>
                    <a:pt x="105" y="201"/>
                  </a:cubicBezTo>
                  <a:cubicBezTo>
                    <a:pt x="176" y="307"/>
                    <a:pt x="229" y="413"/>
                    <a:pt x="304" y="518"/>
                  </a:cubicBezTo>
                  <a:cubicBezTo>
                    <a:pt x="355" y="589"/>
                    <a:pt x="405" y="660"/>
                    <a:pt x="453" y="728"/>
                  </a:cubicBezTo>
                  <a:cubicBezTo>
                    <a:pt x="453" y="728"/>
                    <a:pt x="560" y="881"/>
                    <a:pt x="560" y="881"/>
                  </a:cubicBezTo>
                  <a:cubicBezTo>
                    <a:pt x="605" y="944"/>
                    <a:pt x="780" y="1123"/>
                    <a:pt x="831" y="1160"/>
                  </a:cubicBezTo>
                  <a:cubicBezTo>
                    <a:pt x="785" y="1073"/>
                    <a:pt x="737" y="983"/>
                    <a:pt x="678" y="890"/>
                  </a:cubicBezTo>
                  <a:lnTo>
                    <a:pt x="656" y="857"/>
                  </a:lnTo>
                  <a:lnTo>
                    <a:pt x="532" y="682"/>
                  </a:lnTo>
                  <a:cubicBezTo>
                    <a:pt x="370" y="451"/>
                    <a:pt x="171" y="20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6"/>
            <p:cNvSpPr/>
            <p:nvPr/>
          </p:nvSpPr>
          <p:spPr>
            <a:xfrm>
              <a:off x="2237300" y="2128025"/>
              <a:ext cx="5525" cy="28500"/>
            </a:xfrm>
            <a:custGeom>
              <a:avLst/>
              <a:gdLst/>
              <a:ahLst/>
              <a:cxnLst/>
              <a:rect l="l" t="t" r="r" b="b"/>
              <a:pathLst>
                <a:path w="221" h="1140" extrusionOk="0">
                  <a:moveTo>
                    <a:pt x="16" y="0"/>
                  </a:moveTo>
                  <a:cubicBezTo>
                    <a:pt x="1" y="66"/>
                    <a:pt x="0" y="71"/>
                    <a:pt x="16" y="185"/>
                  </a:cubicBezTo>
                  <a:cubicBezTo>
                    <a:pt x="30" y="287"/>
                    <a:pt x="30" y="383"/>
                    <a:pt x="48" y="487"/>
                  </a:cubicBezTo>
                  <a:cubicBezTo>
                    <a:pt x="60" y="556"/>
                    <a:pt x="73" y="625"/>
                    <a:pt x="84" y="692"/>
                  </a:cubicBezTo>
                  <a:lnTo>
                    <a:pt x="110" y="842"/>
                  </a:lnTo>
                  <a:cubicBezTo>
                    <a:pt x="120" y="903"/>
                    <a:pt x="193" y="1095"/>
                    <a:pt x="221" y="1139"/>
                  </a:cubicBezTo>
                  <a:cubicBezTo>
                    <a:pt x="221" y="1058"/>
                    <a:pt x="219" y="976"/>
                    <a:pt x="210" y="887"/>
                  </a:cubicBezTo>
                  <a:lnTo>
                    <a:pt x="209" y="887"/>
                  </a:lnTo>
                  <a:lnTo>
                    <a:pt x="204" y="855"/>
                  </a:lnTo>
                  <a:lnTo>
                    <a:pt x="174" y="684"/>
                  </a:lnTo>
                  <a:cubicBezTo>
                    <a:pt x="137" y="458"/>
                    <a:pt x="75" y="206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6"/>
            <p:cNvSpPr/>
            <p:nvPr/>
          </p:nvSpPr>
          <p:spPr>
            <a:xfrm>
              <a:off x="2326225" y="2175625"/>
              <a:ext cx="47925" cy="25850"/>
            </a:xfrm>
            <a:custGeom>
              <a:avLst/>
              <a:gdLst/>
              <a:ahLst/>
              <a:cxnLst/>
              <a:rect l="l" t="t" r="r" b="b"/>
              <a:pathLst>
                <a:path w="1917" h="1034" extrusionOk="0">
                  <a:moveTo>
                    <a:pt x="1917" y="1"/>
                  </a:moveTo>
                  <a:lnTo>
                    <a:pt x="1917" y="1"/>
                  </a:lnTo>
                  <a:cubicBezTo>
                    <a:pt x="1883" y="57"/>
                    <a:pt x="1863" y="82"/>
                    <a:pt x="1837" y="118"/>
                  </a:cubicBezTo>
                  <a:cubicBezTo>
                    <a:pt x="1807" y="151"/>
                    <a:pt x="1776" y="201"/>
                    <a:pt x="1689" y="268"/>
                  </a:cubicBezTo>
                  <a:cubicBezTo>
                    <a:pt x="1529" y="384"/>
                    <a:pt x="1345" y="427"/>
                    <a:pt x="1148" y="471"/>
                  </a:cubicBezTo>
                  <a:cubicBezTo>
                    <a:pt x="1015" y="501"/>
                    <a:pt x="878" y="516"/>
                    <a:pt x="745" y="543"/>
                  </a:cubicBezTo>
                  <a:cubicBezTo>
                    <a:pt x="745" y="543"/>
                    <a:pt x="670" y="557"/>
                    <a:pt x="597" y="576"/>
                  </a:cubicBezTo>
                  <a:cubicBezTo>
                    <a:pt x="522" y="594"/>
                    <a:pt x="450" y="619"/>
                    <a:pt x="450" y="619"/>
                  </a:cubicBezTo>
                  <a:cubicBezTo>
                    <a:pt x="390" y="639"/>
                    <a:pt x="266" y="697"/>
                    <a:pt x="167" y="786"/>
                  </a:cubicBezTo>
                  <a:cubicBezTo>
                    <a:pt x="66" y="871"/>
                    <a:pt x="13" y="989"/>
                    <a:pt x="1" y="1033"/>
                  </a:cubicBezTo>
                  <a:cubicBezTo>
                    <a:pt x="84" y="902"/>
                    <a:pt x="214" y="811"/>
                    <a:pt x="370" y="748"/>
                  </a:cubicBezTo>
                  <a:lnTo>
                    <a:pt x="426" y="724"/>
                  </a:lnTo>
                  <a:cubicBezTo>
                    <a:pt x="426" y="724"/>
                    <a:pt x="504" y="694"/>
                    <a:pt x="585" y="673"/>
                  </a:cubicBezTo>
                  <a:cubicBezTo>
                    <a:pt x="665" y="650"/>
                    <a:pt x="748" y="635"/>
                    <a:pt x="748" y="635"/>
                  </a:cubicBezTo>
                  <a:cubicBezTo>
                    <a:pt x="965" y="593"/>
                    <a:pt x="1213" y="567"/>
                    <a:pt x="1437" y="472"/>
                  </a:cubicBezTo>
                  <a:cubicBezTo>
                    <a:pt x="1548" y="426"/>
                    <a:pt x="1655" y="366"/>
                    <a:pt x="1742" y="285"/>
                  </a:cubicBezTo>
                  <a:cubicBezTo>
                    <a:pt x="1828" y="205"/>
                    <a:pt x="1890" y="104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6"/>
            <p:cNvSpPr/>
            <p:nvPr/>
          </p:nvSpPr>
          <p:spPr>
            <a:xfrm>
              <a:off x="2342150" y="2176800"/>
              <a:ext cx="32550" cy="37950"/>
            </a:xfrm>
            <a:custGeom>
              <a:avLst/>
              <a:gdLst/>
              <a:ahLst/>
              <a:cxnLst/>
              <a:rect l="l" t="t" r="r" b="b"/>
              <a:pathLst>
                <a:path w="1302" h="1518" extrusionOk="0">
                  <a:moveTo>
                    <a:pt x="1302" y="0"/>
                  </a:moveTo>
                  <a:cubicBezTo>
                    <a:pt x="1255" y="108"/>
                    <a:pt x="1261" y="117"/>
                    <a:pt x="1193" y="310"/>
                  </a:cubicBezTo>
                  <a:cubicBezTo>
                    <a:pt x="1130" y="483"/>
                    <a:pt x="1036" y="626"/>
                    <a:pt x="929" y="778"/>
                  </a:cubicBezTo>
                  <a:cubicBezTo>
                    <a:pt x="855" y="878"/>
                    <a:pt x="774" y="973"/>
                    <a:pt x="685" y="1054"/>
                  </a:cubicBezTo>
                  <a:cubicBezTo>
                    <a:pt x="685" y="1054"/>
                    <a:pt x="637" y="1100"/>
                    <a:pt x="584" y="1142"/>
                  </a:cubicBezTo>
                  <a:cubicBezTo>
                    <a:pt x="559" y="1164"/>
                    <a:pt x="532" y="1183"/>
                    <a:pt x="511" y="1197"/>
                  </a:cubicBezTo>
                  <a:cubicBezTo>
                    <a:pt x="491" y="1212"/>
                    <a:pt x="477" y="1222"/>
                    <a:pt x="477" y="1222"/>
                  </a:cubicBezTo>
                  <a:cubicBezTo>
                    <a:pt x="432" y="1254"/>
                    <a:pt x="338" y="1323"/>
                    <a:pt x="241" y="1384"/>
                  </a:cubicBezTo>
                  <a:cubicBezTo>
                    <a:pt x="144" y="1445"/>
                    <a:pt x="41" y="1493"/>
                    <a:pt x="1" y="1517"/>
                  </a:cubicBezTo>
                  <a:cubicBezTo>
                    <a:pt x="144" y="1488"/>
                    <a:pt x="288" y="1438"/>
                    <a:pt x="432" y="1358"/>
                  </a:cubicBezTo>
                  <a:lnTo>
                    <a:pt x="484" y="1327"/>
                  </a:lnTo>
                  <a:cubicBezTo>
                    <a:pt x="484" y="1327"/>
                    <a:pt x="550" y="1281"/>
                    <a:pt x="615" y="1234"/>
                  </a:cubicBezTo>
                  <a:cubicBezTo>
                    <a:pt x="646" y="1208"/>
                    <a:pt x="678" y="1183"/>
                    <a:pt x="700" y="1164"/>
                  </a:cubicBezTo>
                  <a:cubicBezTo>
                    <a:pt x="723" y="1143"/>
                    <a:pt x="738" y="1130"/>
                    <a:pt x="738" y="1130"/>
                  </a:cubicBezTo>
                  <a:cubicBezTo>
                    <a:pt x="894" y="985"/>
                    <a:pt x="1036" y="805"/>
                    <a:pt x="1132" y="605"/>
                  </a:cubicBezTo>
                  <a:cubicBezTo>
                    <a:pt x="1229" y="406"/>
                    <a:pt x="1286" y="194"/>
                    <a:pt x="1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6"/>
            <p:cNvSpPr/>
            <p:nvPr/>
          </p:nvSpPr>
          <p:spPr>
            <a:xfrm>
              <a:off x="2325475" y="2218500"/>
              <a:ext cx="28375" cy="7425"/>
            </a:xfrm>
            <a:custGeom>
              <a:avLst/>
              <a:gdLst/>
              <a:ahLst/>
              <a:cxnLst/>
              <a:rect l="l" t="t" r="r" b="b"/>
              <a:pathLst>
                <a:path w="1135" h="297" extrusionOk="0">
                  <a:moveTo>
                    <a:pt x="647" y="1"/>
                  </a:moveTo>
                  <a:cubicBezTo>
                    <a:pt x="569" y="1"/>
                    <a:pt x="492" y="8"/>
                    <a:pt x="418" y="25"/>
                  </a:cubicBezTo>
                  <a:cubicBezTo>
                    <a:pt x="418" y="25"/>
                    <a:pt x="377" y="33"/>
                    <a:pt x="337" y="46"/>
                  </a:cubicBezTo>
                  <a:cubicBezTo>
                    <a:pt x="296" y="56"/>
                    <a:pt x="257" y="73"/>
                    <a:pt x="257" y="73"/>
                  </a:cubicBezTo>
                  <a:cubicBezTo>
                    <a:pt x="224" y="85"/>
                    <a:pt x="162" y="125"/>
                    <a:pt x="108" y="171"/>
                  </a:cubicBezTo>
                  <a:cubicBezTo>
                    <a:pt x="55" y="219"/>
                    <a:pt x="14" y="273"/>
                    <a:pt x="1" y="297"/>
                  </a:cubicBezTo>
                  <a:cubicBezTo>
                    <a:pt x="73" y="251"/>
                    <a:pt x="149" y="215"/>
                    <a:pt x="233" y="182"/>
                  </a:cubicBezTo>
                  <a:lnTo>
                    <a:pt x="263" y="168"/>
                  </a:lnTo>
                  <a:cubicBezTo>
                    <a:pt x="261" y="165"/>
                    <a:pt x="414" y="115"/>
                    <a:pt x="430" y="115"/>
                  </a:cubicBezTo>
                  <a:cubicBezTo>
                    <a:pt x="430" y="115"/>
                    <a:pt x="431" y="115"/>
                    <a:pt x="431" y="115"/>
                  </a:cubicBezTo>
                  <a:cubicBezTo>
                    <a:pt x="509" y="97"/>
                    <a:pt x="593" y="88"/>
                    <a:pt x="678" y="88"/>
                  </a:cubicBezTo>
                  <a:cubicBezTo>
                    <a:pt x="838" y="88"/>
                    <a:pt x="1001" y="120"/>
                    <a:pt x="1135" y="185"/>
                  </a:cubicBezTo>
                  <a:cubicBezTo>
                    <a:pt x="1088" y="131"/>
                    <a:pt x="1086" y="123"/>
                    <a:pt x="972" y="75"/>
                  </a:cubicBezTo>
                  <a:cubicBezTo>
                    <a:pt x="867" y="35"/>
                    <a:pt x="76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6"/>
            <p:cNvSpPr/>
            <p:nvPr/>
          </p:nvSpPr>
          <p:spPr>
            <a:xfrm>
              <a:off x="2384525" y="2236725"/>
              <a:ext cx="20125" cy="39975"/>
            </a:xfrm>
            <a:custGeom>
              <a:avLst/>
              <a:gdLst/>
              <a:ahLst/>
              <a:cxnLst/>
              <a:rect l="l" t="t" r="r" b="b"/>
              <a:pathLst>
                <a:path w="805" h="1599" extrusionOk="0">
                  <a:moveTo>
                    <a:pt x="0" y="0"/>
                  </a:moveTo>
                  <a:lnTo>
                    <a:pt x="0" y="0"/>
                  </a:lnTo>
                  <a:cubicBezTo>
                    <a:pt x="117" y="63"/>
                    <a:pt x="223" y="144"/>
                    <a:pt x="322" y="246"/>
                  </a:cubicBezTo>
                  <a:lnTo>
                    <a:pt x="361" y="282"/>
                  </a:lnTo>
                  <a:cubicBezTo>
                    <a:pt x="361" y="282"/>
                    <a:pt x="373" y="294"/>
                    <a:pt x="389" y="314"/>
                  </a:cubicBezTo>
                  <a:cubicBezTo>
                    <a:pt x="407" y="335"/>
                    <a:pt x="431" y="359"/>
                    <a:pt x="452" y="387"/>
                  </a:cubicBezTo>
                  <a:cubicBezTo>
                    <a:pt x="472" y="417"/>
                    <a:pt x="492" y="445"/>
                    <a:pt x="507" y="466"/>
                  </a:cubicBezTo>
                  <a:cubicBezTo>
                    <a:pt x="520" y="489"/>
                    <a:pt x="530" y="504"/>
                    <a:pt x="530" y="504"/>
                  </a:cubicBezTo>
                  <a:cubicBezTo>
                    <a:pt x="624" y="662"/>
                    <a:pt x="698" y="849"/>
                    <a:pt x="720" y="1043"/>
                  </a:cubicBezTo>
                  <a:cubicBezTo>
                    <a:pt x="745" y="1235"/>
                    <a:pt x="726" y="1431"/>
                    <a:pt x="665" y="1599"/>
                  </a:cubicBezTo>
                  <a:cubicBezTo>
                    <a:pt x="724" y="1509"/>
                    <a:pt x="740" y="1503"/>
                    <a:pt x="774" y="1312"/>
                  </a:cubicBezTo>
                  <a:cubicBezTo>
                    <a:pt x="801" y="1140"/>
                    <a:pt x="805" y="972"/>
                    <a:pt x="756" y="796"/>
                  </a:cubicBezTo>
                  <a:cubicBezTo>
                    <a:pt x="721" y="679"/>
                    <a:pt x="676" y="567"/>
                    <a:pt x="614" y="468"/>
                  </a:cubicBezTo>
                  <a:cubicBezTo>
                    <a:pt x="622" y="462"/>
                    <a:pt x="468" y="256"/>
                    <a:pt x="460" y="256"/>
                  </a:cubicBezTo>
                  <a:cubicBezTo>
                    <a:pt x="460" y="256"/>
                    <a:pt x="460" y="256"/>
                    <a:pt x="460" y="256"/>
                  </a:cubicBezTo>
                  <a:cubicBezTo>
                    <a:pt x="426" y="214"/>
                    <a:pt x="335" y="142"/>
                    <a:pt x="239" y="88"/>
                  </a:cubicBezTo>
                  <a:cubicBezTo>
                    <a:pt x="142" y="36"/>
                    <a:pt x="40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6"/>
            <p:cNvSpPr/>
            <p:nvPr/>
          </p:nvSpPr>
          <p:spPr>
            <a:xfrm>
              <a:off x="2439275" y="2220850"/>
              <a:ext cx="64775" cy="39450"/>
            </a:xfrm>
            <a:custGeom>
              <a:avLst/>
              <a:gdLst/>
              <a:ahLst/>
              <a:cxnLst/>
              <a:rect l="l" t="t" r="r" b="b"/>
              <a:pathLst>
                <a:path w="2591" h="1578" extrusionOk="0">
                  <a:moveTo>
                    <a:pt x="1" y="1"/>
                  </a:moveTo>
                  <a:cubicBezTo>
                    <a:pt x="10" y="90"/>
                    <a:pt x="36" y="139"/>
                    <a:pt x="79" y="192"/>
                  </a:cubicBezTo>
                  <a:cubicBezTo>
                    <a:pt x="124" y="243"/>
                    <a:pt x="193" y="309"/>
                    <a:pt x="358" y="357"/>
                  </a:cubicBezTo>
                  <a:cubicBezTo>
                    <a:pt x="458" y="382"/>
                    <a:pt x="556" y="389"/>
                    <a:pt x="652" y="389"/>
                  </a:cubicBezTo>
                  <a:cubicBezTo>
                    <a:pt x="774" y="389"/>
                    <a:pt x="894" y="378"/>
                    <a:pt x="1014" y="378"/>
                  </a:cubicBezTo>
                  <a:cubicBezTo>
                    <a:pt x="1085" y="378"/>
                    <a:pt x="1156" y="382"/>
                    <a:pt x="1228" y="394"/>
                  </a:cubicBezTo>
                  <a:cubicBezTo>
                    <a:pt x="1424" y="420"/>
                    <a:pt x="1612" y="487"/>
                    <a:pt x="1776" y="581"/>
                  </a:cubicBezTo>
                  <a:cubicBezTo>
                    <a:pt x="1776" y="581"/>
                    <a:pt x="1799" y="595"/>
                    <a:pt x="1833" y="617"/>
                  </a:cubicBezTo>
                  <a:cubicBezTo>
                    <a:pt x="1867" y="636"/>
                    <a:pt x="1910" y="668"/>
                    <a:pt x="1953" y="700"/>
                  </a:cubicBezTo>
                  <a:cubicBezTo>
                    <a:pt x="2038" y="764"/>
                    <a:pt x="2114" y="840"/>
                    <a:pt x="2114" y="840"/>
                  </a:cubicBezTo>
                  <a:cubicBezTo>
                    <a:pt x="2178" y="898"/>
                    <a:pt x="2306" y="1032"/>
                    <a:pt x="2405" y="1186"/>
                  </a:cubicBezTo>
                  <a:cubicBezTo>
                    <a:pt x="2506" y="1338"/>
                    <a:pt x="2565" y="1510"/>
                    <a:pt x="2591" y="1577"/>
                  </a:cubicBezTo>
                  <a:cubicBezTo>
                    <a:pt x="2553" y="1349"/>
                    <a:pt x="2463" y="1117"/>
                    <a:pt x="2300" y="910"/>
                  </a:cubicBezTo>
                  <a:cubicBezTo>
                    <a:pt x="2300" y="910"/>
                    <a:pt x="2240" y="836"/>
                    <a:pt x="2238" y="836"/>
                  </a:cubicBezTo>
                  <a:cubicBezTo>
                    <a:pt x="2238" y="836"/>
                    <a:pt x="2238" y="836"/>
                    <a:pt x="2238" y="837"/>
                  </a:cubicBezTo>
                  <a:cubicBezTo>
                    <a:pt x="2238" y="837"/>
                    <a:pt x="2151" y="741"/>
                    <a:pt x="2051" y="660"/>
                  </a:cubicBezTo>
                  <a:cubicBezTo>
                    <a:pt x="1951" y="579"/>
                    <a:pt x="1840" y="514"/>
                    <a:pt x="1840" y="514"/>
                  </a:cubicBezTo>
                  <a:cubicBezTo>
                    <a:pt x="1694" y="428"/>
                    <a:pt x="1529" y="362"/>
                    <a:pt x="1355" y="326"/>
                  </a:cubicBezTo>
                  <a:cubicBezTo>
                    <a:pt x="1256" y="305"/>
                    <a:pt x="1153" y="296"/>
                    <a:pt x="1051" y="296"/>
                  </a:cubicBezTo>
                  <a:cubicBezTo>
                    <a:pt x="975" y="296"/>
                    <a:pt x="899" y="301"/>
                    <a:pt x="826" y="310"/>
                  </a:cubicBezTo>
                  <a:cubicBezTo>
                    <a:pt x="735" y="318"/>
                    <a:pt x="645" y="328"/>
                    <a:pt x="557" y="328"/>
                  </a:cubicBezTo>
                  <a:cubicBezTo>
                    <a:pt x="479" y="328"/>
                    <a:pt x="403" y="320"/>
                    <a:pt x="331" y="299"/>
                  </a:cubicBezTo>
                  <a:cubicBezTo>
                    <a:pt x="178" y="256"/>
                    <a:pt x="37" y="15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6"/>
            <p:cNvSpPr/>
            <p:nvPr/>
          </p:nvSpPr>
          <p:spPr>
            <a:xfrm>
              <a:off x="2437375" y="2221850"/>
              <a:ext cx="43950" cy="42675"/>
            </a:xfrm>
            <a:custGeom>
              <a:avLst/>
              <a:gdLst/>
              <a:ahLst/>
              <a:cxnLst/>
              <a:rect l="l" t="t" r="r" b="b"/>
              <a:pathLst>
                <a:path w="1758" h="1707" extrusionOk="0">
                  <a:moveTo>
                    <a:pt x="26" y="1"/>
                  </a:moveTo>
                  <a:cubicBezTo>
                    <a:pt x="4" y="68"/>
                    <a:pt x="0" y="108"/>
                    <a:pt x="1" y="161"/>
                  </a:cubicBezTo>
                  <a:cubicBezTo>
                    <a:pt x="6" y="213"/>
                    <a:pt x="13" y="283"/>
                    <a:pt x="69" y="402"/>
                  </a:cubicBezTo>
                  <a:cubicBezTo>
                    <a:pt x="172" y="612"/>
                    <a:pt x="335" y="776"/>
                    <a:pt x="543" y="894"/>
                  </a:cubicBezTo>
                  <a:cubicBezTo>
                    <a:pt x="681" y="973"/>
                    <a:pt x="825" y="1037"/>
                    <a:pt x="960" y="1101"/>
                  </a:cubicBezTo>
                  <a:cubicBezTo>
                    <a:pt x="960" y="1101"/>
                    <a:pt x="1036" y="1138"/>
                    <a:pt x="1111" y="1175"/>
                  </a:cubicBezTo>
                  <a:cubicBezTo>
                    <a:pt x="1184" y="1213"/>
                    <a:pt x="1254" y="1256"/>
                    <a:pt x="1254" y="1256"/>
                  </a:cubicBezTo>
                  <a:cubicBezTo>
                    <a:pt x="1312" y="1292"/>
                    <a:pt x="1437" y="1361"/>
                    <a:pt x="1542" y="1453"/>
                  </a:cubicBezTo>
                  <a:cubicBezTo>
                    <a:pt x="1650" y="1543"/>
                    <a:pt x="1729" y="1659"/>
                    <a:pt x="1757" y="1707"/>
                  </a:cubicBezTo>
                  <a:cubicBezTo>
                    <a:pt x="1702" y="1535"/>
                    <a:pt x="1580" y="1379"/>
                    <a:pt x="1419" y="1257"/>
                  </a:cubicBezTo>
                  <a:lnTo>
                    <a:pt x="1358" y="1214"/>
                  </a:lnTo>
                  <a:cubicBezTo>
                    <a:pt x="1358" y="1214"/>
                    <a:pt x="1276" y="1160"/>
                    <a:pt x="1188" y="1113"/>
                  </a:cubicBezTo>
                  <a:cubicBezTo>
                    <a:pt x="1102" y="1067"/>
                    <a:pt x="1014" y="1026"/>
                    <a:pt x="1014" y="1026"/>
                  </a:cubicBezTo>
                  <a:cubicBezTo>
                    <a:pt x="784" y="915"/>
                    <a:pt x="532" y="815"/>
                    <a:pt x="335" y="647"/>
                  </a:cubicBezTo>
                  <a:cubicBezTo>
                    <a:pt x="140" y="482"/>
                    <a:pt x="1" y="237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6"/>
            <p:cNvSpPr/>
            <p:nvPr/>
          </p:nvSpPr>
          <p:spPr>
            <a:xfrm>
              <a:off x="2450550" y="2270900"/>
              <a:ext cx="40950" cy="15475"/>
            </a:xfrm>
            <a:custGeom>
              <a:avLst/>
              <a:gdLst/>
              <a:ahLst/>
              <a:cxnLst/>
              <a:rect l="l" t="t" r="r" b="b"/>
              <a:pathLst>
                <a:path w="1638" h="619" extrusionOk="0">
                  <a:moveTo>
                    <a:pt x="752" y="0"/>
                  </a:moveTo>
                  <a:cubicBezTo>
                    <a:pt x="663" y="0"/>
                    <a:pt x="574" y="12"/>
                    <a:pt x="491" y="37"/>
                  </a:cubicBezTo>
                  <a:cubicBezTo>
                    <a:pt x="290" y="91"/>
                    <a:pt x="114" y="211"/>
                    <a:pt x="1" y="350"/>
                  </a:cubicBezTo>
                  <a:cubicBezTo>
                    <a:pt x="95" y="295"/>
                    <a:pt x="95" y="285"/>
                    <a:pt x="258" y="190"/>
                  </a:cubicBezTo>
                  <a:cubicBezTo>
                    <a:pt x="408" y="114"/>
                    <a:pt x="565" y="90"/>
                    <a:pt x="733" y="89"/>
                  </a:cubicBezTo>
                  <a:cubicBezTo>
                    <a:pt x="736" y="89"/>
                    <a:pt x="738" y="89"/>
                    <a:pt x="741" y="89"/>
                  </a:cubicBezTo>
                  <a:cubicBezTo>
                    <a:pt x="851" y="89"/>
                    <a:pt x="959" y="110"/>
                    <a:pt x="1057" y="148"/>
                  </a:cubicBezTo>
                  <a:cubicBezTo>
                    <a:pt x="1057" y="148"/>
                    <a:pt x="1115" y="170"/>
                    <a:pt x="1168" y="199"/>
                  </a:cubicBezTo>
                  <a:cubicBezTo>
                    <a:pt x="1222" y="227"/>
                    <a:pt x="1270" y="264"/>
                    <a:pt x="1270" y="264"/>
                  </a:cubicBezTo>
                  <a:cubicBezTo>
                    <a:pt x="1311" y="292"/>
                    <a:pt x="1399" y="352"/>
                    <a:pt x="1475" y="425"/>
                  </a:cubicBezTo>
                  <a:cubicBezTo>
                    <a:pt x="1551" y="498"/>
                    <a:pt x="1611" y="585"/>
                    <a:pt x="1638" y="619"/>
                  </a:cubicBezTo>
                  <a:cubicBezTo>
                    <a:pt x="1594" y="490"/>
                    <a:pt x="1520" y="365"/>
                    <a:pt x="1408" y="256"/>
                  </a:cubicBezTo>
                  <a:lnTo>
                    <a:pt x="1408" y="258"/>
                  </a:lnTo>
                  <a:lnTo>
                    <a:pt x="1364" y="221"/>
                  </a:lnTo>
                  <a:cubicBezTo>
                    <a:pt x="1364" y="221"/>
                    <a:pt x="1304" y="173"/>
                    <a:pt x="1239" y="135"/>
                  </a:cubicBezTo>
                  <a:cubicBezTo>
                    <a:pt x="1174" y="95"/>
                    <a:pt x="1103" y="68"/>
                    <a:pt x="1103" y="68"/>
                  </a:cubicBezTo>
                  <a:cubicBezTo>
                    <a:pt x="995" y="23"/>
                    <a:pt x="873" y="0"/>
                    <a:pt x="7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6"/>
            <p:cNvSpPr/>
            <p:nvPr/>
          </p:nvSpPr>
          <p:spPr>
            <a:xfrm>
              <a:off x="2571600" y="2118600"/>
              <a:ext cx="34275" cy="28700"/>
            </a:xfrm>
            <a:custGeom>
              <a:avLst/>
              <a:gdLst/>
              <a:ahLst/>
              <a:cxnLst/>
              <a:rect l="l" t="t" r="r" b="b"/>
              <a:pathLst>
                <a:path w="1371" h="1148" extrusionOk="0">
                  <a:moveTo>
                    <a:pt x="1371" y="0"/>
                  </a:moveTo>
                  <a:lnTo>
                    <a:pt x="1371" y="0"/>
                  </a:lnTo>
                  <a:cubicBezTo>
                    <a:pt x="1270" y="16"/>
                    <a:pt x="1262" y="15"/>
                    <a:pt x="1098" y="95"/>
                  </a:cubicBezTo>
                  <a:cubicBezTo>
                    <a:pt x="954" y="169"/>
                    <a:pt x="816" y="236"/>
                    <a:pt x="682" y="337"/>
                  </a:cubicBezTo>
                  <a:cubicBezTo>
                    <a:pt x="592" y="406"/>
                    <a:pt x="507" y="478"/>
                    <a:pt x="428" y="552"/>
                  </a:cubicBezTo>
                  <a:cubicBezTo>
                    <a:pt x="428" y="552"/>
                    <a:pt x="384" y="593"/>
                    <a:pt x="342" y="636"/>
                  </a:cubicBezTo>
                  <a:cubicBezTo>
                    <a:pt x="297" y="678"/>
                    <a:pt x="257" y="723"/>
                    <a:pt x="257" y="723"/>
                  </a:cubicBezTo>
                  <a:cubicBezTo>
                    <a:pt x="224" y="759"/>
                    <a:pt x="162" y="846"/>
                    <a:pt x="109" y="933"/>
                  </a:cubicBezTo>
                  <a:cubicBezTo>
                    <a:pt x="57" y="1021"/>
                    <a:pt x="14" y="1111"/>
                    <a:pt x="1" y="1147"/>
                  </a:cubicBezTo>
                  <a:cubicBezTo>
                    <a:pt x="82" y="1051"/>
                    <a:pt x="166" y="956"/>
                    <a:pt x="261" y="856"/>
                  </a:cubicBezTo>
                  <a:lnTo>
                    <a:pt x="294" y="819"/>
                  </a:lnTo>
                  <a:cubicBezTo>
                    <a:pt x="294" y="819"/>
                    <a:pt x="339" y="769"/>
                    <a:pt x="386" y="720"/>
                  </a:cubicBezTo>
                  <a:cubicBezTo>
                    <a:pt x="433" y="672"/>
                    <a:pt x="482" y="626"/>
                    <a:pt x="482" y="626"/>
                  </a:cubicBezTo>
                  <a:cubicBezTo>
                    <a:pt x="739" y="381"/>
                    <a:pt x="1070" y="149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6"/>
            <p:cNvSpPr/>
            <p:nvPr/>
          </p:nvSpPr>
          <p:spPr>
            <a:xfrm>
              <a:off x="2576125" y="2059850"/>
              <a:ext cx="43600" cy="40925"/>
            </a:xfrm>
            <a:custGeom>
              <a:avLst/>
              <a:gdLst/>
              <a:ahLst/>
              <a:cxnLst/>
              <a:rect l="l" t="t" r="r" b="b"/>
              <a:pathLst>
                <a:path w="1744" h="1637" extrusionOk="0">
                  <a:moveTo>
                    <a:pt x="1744" y="0"/>
                  </a:moveTo>
                  <a:lnTo>
                    <a:pt x="1744" y="0"/>
                  </a:lnTo>
                  <a:cubicBezTo>
                    <a:pt x="1631" y="71"/>
                    <a:pt x="1624" y="76"/>
                    <a:pt x="1447" y="235"/>
                  </a:cubicBezTo>
                  <a:cubicBezTo>
                    <a:pt x="1289" y="377"/>
                    <a:pt x="1135" y="498"/>
                    <a:pt x="976" y="646"/>
                  </a:cubicBezTo>
                  <a:cubicBezTo>
                    <a:pt x="869" y="746"/>
                    <a:pt x="763" y="845"/>
                    <a:pt x="661" y="940"/>
                  </a:cubicBezTo>
                  <a:cubicBezTo>
                    <a:pt x="661" y="940"/>
                    <a:pt x="431" y="1154"/>
                    <a:pt x="431" y="1154"/>
                  </a:cubicBezTo>
                  <a:cubicBezTo>
                    <a:pt x="337" y="1242"/>
                    <a:pt x="60" y="1553"/>
                    <a:pt x="0" y="1636"/>
                  </a:cubicBezTo>
                  <a:cubicBezTo>
                    <a:pt x="130" y="1534"/>
                    <a:pt x="261" y="1428"/>
                    <a:pt x="399" y="1308"/>
                  </a:cubicBezTo>
                  <a:lnTo>
                    <a:pt x="449" y="1261"/>
                  </a:lnTo>
                  <a:cubicBezTo>
                    <a:pt x="449" y="1261"/>
                    <a:pt x="712" y="1018"/>
                    <a:pt x="712" y="1018"/>
                  </a:cubicBezTo>
                  <a:cubicBezTo>
                    <a:pt x="1060" y="695"/>
                    <a:pt x="1438" y="318"/>
                    <a:pt x="17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6"/>
            <p:cNvSpPr/>
            <p:nvPr/>
          </p:nvSpPr>
          <p:spPr>
            <a:xfrm>
              <a:off x="2554600" y="2032875"/>
              <a:ext cx="48900" cy="64300"/>
            </a:xfrm>
            <a:custGeom>
              <a:avLst/>
              <a:gdLst/>
              <a:ahLst/>
              <a:cxnLst/>
              <a:rect l="l" t="t" r="r" b="b"/>
              <a:pathLst>
                <a:path w="1956" h="2572" extrusionOk="0">
                  <a:moveTo>
                    <a:pt x="1956" y="0"/>
                  </a:moveTo>
                  <a:lnTo>
                    <a:pt x="1956" y="0"/>
                  </a:lnTo>
                  <a:cubicBezTo>
                    <a:pt x="1785" y="67"/>
                    <a:pt x="1768" y="64"/>
                    <a:pt x="1492" y="250"/>
                  </a:cubicBezTo>
                  <a:cubicBezTo>
                    <a:pt x="1248" y="422"/>
                    <a:pt x="1029" y="596"/>
                    <a:pt x="825" y="827"/>
                  </a:cubicBezTo>
                  <a:cubicBezTo>
                    <a:pt x="690" y="983"/>
                    <a:pt x="564" y="1146"/>
                    <a:pt x="460" y="1314"/>
                  </a:cubicBezTo>
                  <a:cubicBezTo>
                    <a:pt x="460" y="1314"/>
                    <a:pt x="399" y="1407"/>
                    <a:pt x="346" y="1504"/>
                  </a:cubicBezTo>
                  <a:cubicBezTo>
                    <a:pt x="318" y="1552"/>
                    <a:pt x="292" y="1601"/>
                    <a:pt x="273" y="1638"/>
                  </a:cubicBezTo>
                  <a:cubicBezTo>
                    <a:pt x="255" y="1675"/>
                    <a:pt x="243" y="1700"/>
                    <a:pt x="243" y="1700"/>
                  </a:cubicBezTo>
                  <a:cubicBezTo>
                    <a:pt x="201" y="1781"/>
                    <a:pt x="133" y="1962"/>
                    <a:pt x="83" y="2142"/>
                  </a:cubicBezTo>
                  <a:cubicBezTo>
                    <a:pt x="34" y="2323"/>
                    <a:pt x="7" y="2501"/>
                    <a:pt x="1" y="2572"/>
                  </a:cubicBezTo>
                  <a:cubicBezTo>
                    <a:pt x="63" y="2351"/>
                    <a:pt x="145" y="2130"/>
                    <a:pt x="251" y="1900"/>
                  </a:cubicBezTo>
                  <a:lnTo>
                    <a:pt x="287" y="1815"/>
                  </a:lnTo>
                  <a:cubicBezTo>
                    <a:pt x="287" y="1815"/>
                    <a:pt x="300" y="1787"/>
                    <a:pt x="322" y="1745"/>
                  </a:cubicBezTo>
                  <a:cubicBezTo>
                    <a:pt x="342" y="1704"/>
                    <a:pt x="369" y="1648"/>
                    <a:pt x="399" y="1594"/>
                  </a:cubicBezTo>
                  <a:cubicBezTo>
                    <a:pt x="430" y="1540"/>
                    <a:pt x="460" y="1486"/>
                    <a:pt x="484" y="1446"/>
                  </a:cubicBezTo>
                  <a:cubicBezTo>
                    <a:pt x="509" y="1406"/>
                    <a:pt x="525" y="1380"/>
                    <a:pt x="525" y="1380"/>
                  </a:cubicBezTo>
                  <a:cubicBezTo>
                    <a:pt x="701" y="1104"/>
                    <a:pt x="917" y="827"/>
                    <a:pt x="1166" y="592"/>
                  </a:cubicBezTo>
                  <a:cubicBezTo>
                    <a:pt x="1414" y="355"/>
                    <a:pt x="1689" y="153"/>
                    <a:pt x="19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6"/>
            <p:cNvSpPr/>
            <p:nvPr/>
          </p:nvSpPr>
          <p:spPr>
            <a:xfrm>
              <a:off x="2531950" y="2010900"/>
              <a:ext cx="23600" cy="58225"/>
            </a:xfrm>
            <a:custGeom>
              <a:avLst/>
              <a:gdLst/>
              <a:ahLst/>
              <a:cxnLst/>
              <a:rect l="l" t="t" r="r" b="b"/>
              <a:pathLst>
                <a:path w="944" h="2329" extrusionOk="0">
                  <a:moveTo>
                    <a:pt x="944" y="0"/>
                  </a:moveTo>
                  <a:cubicBezTo>
                    <a:pt x="807" y="56"/>
                    <a:pt x="790" y="53"/>
                    <a:pt x="585" y="229"/>
                  </a:cubicBezTo>
                  <a:cubicBezTo>
                    <a:pt x="407" y="394"/>
                    <a:pt x="259" y="571"/>
                    <a:pt x="155" y="801"/>
                  </a:cubicBezTo>
                  <a:cubicBezTo>
                    <a:pt x="87" y="956"/>
                    <a:pt x="43" y="1119"/>
                    <a:pt x="21" y="1279"/>
                  </a:cubicBezTo>
                  <a:cubicBezTo>
                    <a:pt x="21" y="1279"/>
                    <a:pt x="8" y="1369"/>
                    <a:pt x="5" y="1460"/>
                  </a:cubicBezTo>
                  <a:cubicBezTo>
                    <a:pt x="1" y="1551"/>
                    <a:pt x="8" y="1642"/>
                    <a:pt x="8" y="1642"/>
                  </a:cubicBezTo>
                  <a:cubicBezTo>
                    <a:pt x="10" y="1715"/>
                    <a:pt x="40" y="1872"/>
                    <a:pt x="93" y="2014"/>
                  </a:cubicBezTo>
                  <a:cubicBezTo>
                    <a:pt x="143" y="2157"/>
                    <a:pt x="220" y="2284"/>
                    <a:pt x="255" y="2328"/>
                  </a:cubicBezTo>
                  <a:cubicBezTo>
                    <a:pt x="183" y="2158"/>
                    <a:pt x="135" y="1976"/>
                    <a:pt x="112" y="1775"/>
                  </a:cubicBezTo>
                  <a:lnTo>
                    <a:pt x="103" y="1702"/>
                  </a:lnTo>
                  <a:cubicBezTo>
                    <a:pt x="103" y="1702"/>
                    <a:pt x="94" y="1604"/>
                    <a:pt x="95" y="1504"/>
                  </a:cubicBezTo>
                  <a:cubicBezTo>
                    <a:pt x="96" y="1406"/>
                    <a:pt x="109" y="1309"/>
                    <a:pt x="109" y="1309"/>
                  </a:cubicBezTo>
                  <a:cubicBezTo>
                    <a:pt x="140" y="1050"/>
                    <a:pt x="236" y="783"/>
                    <a:pt x="387" y="554"/>
                  </a:cubicBezTo>
                  <a:cubicBezTo>
                    <a:pt x="535" y="323"/>
                    <a:pt x="735" y="133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6"/>
            <p:cNvSpPr/>
            <p:nvPr/>
          </p:nvSpPr>
          <p:spPr>
            <a:xfrm>
              <a:off x="2515475" y="1951650"/>
              <a:ext cx="14550" cy="70700"/>
            </a:xfrm>
            <a:custGeom>
              <a:avLst/>
              <a:gdLst/>
              <a:ahLst/>
              <a:cxnLst/>
              <a:rect l="l" t="t" r="r" b="b"/>
              <a:pathLst>
                <a:path w="582" h="2828" extrusionOk="0">
                  <a:moveTo>
                    <a:pt x="332" y="1"/>
                  </a:moveTo>
                  <a:lnTo>
                    <a:pt x="332" y="1"/>
                  </a:lnTo>
                  <a:cubicBezTo>
                    <a:pt x="264" y="45"/>
                    <a:pt x="231" y="78"/>
                    <a:pt x="193" y="124"/>
                  </a:cubicBezTo>
                  <a:cubicBezTo>
                    <a:pt x="157" y="174"/>
                    <a:pt x="110" y="241"/>
                    <a:pt x="69" y="387"/>
                  </a:cubicBezTo>
                  <a:cubicBezTo>
                    <a:pt x="0" y="650"/>
                    <a:pt x="19" y="915"/>
                    <a:pt x="106" y="1176"/>
                  </a:cubicBezTo>
                  <a:cubicBezTo>
                    <a:pt x="164" y="1353"/>
                    <a:pt x="237" y="1519"/>
                    <a:pt x="301" y="1680"/>
                  </a:cubicBezTo>
                  <a:cubicBezTo>
                    <a:pt x="301" y="1680"/>
                    <a:pt x="337" y="1771"/>
                    <a:pt x="369" y="1862"/>
                  </a:cubicBezTo>
                  <a:cubicBezTo>
                    <a:pt x="401" y="1953"/>
                    <a:pt x="425" y="2046"/>
                    <a:pt x="425" y="2046"/>
                  </a:cubicBezTo>
                  <a:cubicBezTo>
                    <a:pt x="444" y="2121"/>
                    <a:pt x="491" y="2281"/>
                    <a:pt x="500" y="2445"/>
                  </a:cubicBezTo>
                  <a:cubicBezTo>
                    <a:pt x="513" y="2607"/>
                    <a:pt x="476" y="2767"/>
                    <a:pt x="456" y="2828"/>
                  </a:cubicBezTo>
                  <a:cubicBezTo>
                    <a:pt x="555" y="2643"/>
                    <a:pt x="582" y="2414"/>
                    <a:pt x="547" y="2183"/>
                  </a:cubicBezTo>
                  <a:lnTo>
                    <a:pt x="531" y="2099"/>
                  </a:lnTo>
                  <a:cubicBezTo>
                    <a:pt x="531" y="2099"/>
                    <a:pt x="507" y="1986"/>
                    <a:pt x="470" y="1878"/>
                  </a:cubicBezTo>
                  <a:cubicBezTo>
                    <a:pt x="435" y="1769"/>
                    <a:pt x="393" y="1664"/>
                    <a:pt x="393" y="1664"/>
                  </a:cubicBezTo>
                  <a:cubicBezTo>
                    <a:pt x="284" y="1388"/>
                    <a:pt x="145" y="1105"/>
                    <a:pt x="104" y="804"/>
                  </a:cubicBezTo>
                  <a:cubicBezTo>
                    <a:pt x="62" y="509"/>
                    <a:pt x="128" y="189"/>
                    <a:pt x="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6"/>
            <p:cNvSpPr/>
            <p:nvPr/>
          </p:nvSpPr>
          <p:spPr>
            <a:xfrm>
              <a:off x="2507100" y="1963950"/>
              <a:ext cx="7600" cy="49800"/>
            </a:xfrm>
            <a:custGeom>
              <a:avLst/>
              <a:gdLst/>
              <a:ahLst/>
              <a:cxnLst/>
              <a:rect l="l" t="t" r="r" b="b"/>
              <a:pathLst>
                <a:path w="304" h="1992" extrusionOk="0">
                  <a:moveTo>
                    <a:pt x="286" y="1"/>
                  </a:moveTo>
                  <a:cubicBezTo>
                    <a:pt x="216" y="93"/>
                    <a:pt x="205" y="97"/>
                    <a:pt x="134" y="292"/>
                  </a:cubicBezTo>
                  <a:cubicBezTo>
                    <a:pt x="72" y="468"/>
                    <a:pt x="23" y="636"/>
                    <a:pt x="8" y="828"/>
                  </a:cubicBezTo>
                  <a:cubicBezTo>
                    <a:pt x="1" y="957"/>
                    <a:pt x="2" y="1087"/>
                    <a:pt x="15" y="1209"/>
                  </a:cubicBezTo>
                  <a:cubicBezTo>
                    <a:pt x="15" y="1209"/>
                    <a:pt x="20" y="1278"/>
                    <a:pt x="32" y="1347"/>
                  </a:cubicBezTo>
                  <a:cubicBezTo>
                    <a:pt x="41" y="1415"/>
                    <a:pt x="58" y="1483"/>
                    <a:pt x="58" y="1483"/>
                  </a:cubicBezTo>
                  <a:cubicBezTo>
                    <a:pt x="69" y="1540"/>
                    <a:pt x="110" y="1653"/>
                    <a:pt x="161" y="1758"/>
                  </a:cubicBezTo>
                  <a:cubicBezTo>
                    <a:pt x="213" y="1864"/>
                    <a:pt x="276" y="1957"/>
                    <a:pt x="304" y="1992"/>
                  </a:cubicBezTo>
                  <a:cubicBezTo>
                    <a:pt x="251" y="1859"/>
                    <a:pt x="209" y="1720"/>
                    <a:pt x="173" y="1569"/>
                  </a:cubicBezTo>
                  <a:lnTo>
                    <a:pt x="158" y="1514"/>
                  </a:lnTo>
                  <a:cubicBezTo>
                    <a:pt x="158" y="1514"/>
                    <a:pt x="141" y="1439"/>
                    <a:pt x="126" y="1365"/>
                  </a:cubicBezTo>
                  <a:cubicBezTo>
                    <a:pt x="121" y="1327"/>
                    <a:pt x="116" y="1289"/>
                    <a:pt x="111" y="1261"/>
                  </a:cubicBezTo>
                  <a:cubicBezTo>
                    <a:pt x="109" y="1232"/>
                    <a:pt x="107" y="1213"/>
                    <a:pt x="107" y="1213"/>
                  </a:cubicBezTo>
                  <a:cubicBezTo>
                    <a:pt x="61" y="812"/>
                    <a:pt x="132" y="350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6"/>
            <p:cNvSpPr/>
            <p:nvPr/>
          </p:nvSpPr>
          <p:spPr>
            <a:xfrm>
              <a:off x="2448500" y="1949075"/>
              <a:ext cx="34225" cy="39675"/>
            </a:xfrm>
            <a:custGeom>
              <a:avLst/>
              <a:gdLst/>
              <a:ahLst/>
              <a:cxnLst/>
              <a:rect l="l" t="t" r="r" b="b"/>
              <a:pathLst>
                <a:path w="1369" h="1587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90"/>
                    <a:pt x="86" y="92"/>
                    <a:pt x="244" y="227"/>
                  </a:cubicBezTo>
                  <a:cubicBezTo>
                    <a:pt x="384" y="351"/>
                    <a:pt x="497" y="481"/>
                    <a:pt x="627" y="620"/>
                  </a:cubicBezTo>
                  <a:cubicBezTo>
                    <a:pt x="713" y="714"/>
                    <a:pt x="796" y="809"/>
                    <a:pt x="870" y="906"/>
                  </a:cubicBezTo>
                  <a:cubicBezTo>
                    <a:pt x="870" y="906"/>
                    <a:pt x="912" y="960"/>
                    <a:pt x="952" y="1016"/>
                  </a:cubicBezTo>
                  <a:cubicBezTo>
                    <a:pt x="993" y="1071"/>
                    <a:pt x="1031" y="1128"/>
                    <a:pt x="1031" y="1128"/>
                  </a:cubicBezTo>
                  <a:cubicBezTo>
                    <a:pt x="1078" y="1191"/>
                    <a:pt x="1280" y="1466"/>
                    <a:pt x="1368" y="1586"/>
                  </a:cubicBezTo>
                  <a:cubicBezTo>
                    <a:pt x="1314" y="1450"/>
                    <a:pt x="1252" y="1313"/>
                    <a:pt x="1168" y="1172"/>
                  </a:cubicBezTo>
                  <a:lnTo>
                    <a:pt x="1136" y="1121"/>
                  </a:lnTo>
                  <a:cubicBezTo>
                    <a:pt x="1136" y="1121"/>
                    <a:pt x="1091" y="1056"/>
                    <a:pt x="1046" y="990"/>
                  </a:cubicBezTo>
                  <a:cubicBezTo>
                    <a:pt x="999" y="925"/>
                    <a:pt x="950" y="861"/>
                    <a:pt x="950" y="861"/>
                  </a:cubicBezTo>
                  <a:cubicBezTo>
                    <a:pt x="695" y="522"/>
                    <a:pt x="333" y="20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6"/>
            <p:cNvSpPr/>
            <p:nvPr/>
          </p:nvSpPr>
          <p:spPr>
            <a:xfrm>
              <a:off x="2447925" y="1949725"/>
              <a:ext cx="21725" cy="59050"/>
            </a:xfrm>
            <a:custGeom>
              <a:avLst/>
              <a:gdLst/>
              <a:ahLst/>
              <a:cxnLst/>
              <a:rect l="l" t="t" r="r" b="b"/>
              <a:pathLst>
                <a:path w="869" h="2362" extrusionOk="0">
                  <a:moveTo>
                    <a:pt x="31" y="0"/>
                  </a:moveTo>
                  <a:cubicBezTo>
                    <a:pt x="8" y="140"/>
                    <a:pt x="1" y="150"/>
                    <a:pt x="20" y="406"/>
                  </a:cubicBezTo>
                  <a:cubicBezTo>
                    <a:pt x="40" y="633"/>
                    <a:pt x="64" y="846"/>
                    <a:pt x="130" y="1073"/>
                  </a:cubicBezTo>
                  <a:cubicBezTo>
                    <a:pt x="175" y="1224"/>
                    <a:pt x="227" y="1373"/>
                    <a:pt x="289" y="1512"/>
                  </a:cubicBezTo>
                  <a:cubicBezTo>
                    <a:pt x="289" y="1512"/>
                    <a:pt x="321" y="1591"/>
                    <a:pt x="359" y="1666"/>
                  </a:cubicBezTo>
                  <a:cubicBezTo>
                    <a:pt x="393" y="1744"/>
                    <a:pt x="436" y="1819"/>
                    <a:pt x="436" y="1819"/>
                  </a:cubicBezTo>
                  <a:cubicBezTo>
                    <a:pt x="467" y="1881"/>
                    <a:pt x="550" y="2003"/>
                    <a:pt x="640" y="2115"/>
                  </a:cubicBezTo>
                  <a:cubicBezTo>
                    <a:pt x="730" y="2228"/>
                    <a:pt x="827" y="2326"/>
                    <a:pt x="868" y="2362"/>
                  </a:cubicBezTo>
                  <a:cubicBezTo>
                    <a:pt x="769" y="2217"/>
                    <a:pt x="675" y="2063"/>
                    <a:pt x="582" y="1892"/>
                  </a:cubicBezTo>
                  <a:lnTo>
                    <a:pt x="546" y="1832"/>
                  </a:lnTo>
                  <a:cubicBezTo>
                    <a:pt x="546" y="1832"/>
                    <a:pt x="500" y="1748"/>
                    <a:pt x="457" y="1663"/>
                  </a:cubicBezTo>
                  <a:cubicBezTo>
                    <a:pt x="437" y="1620"/>
                    <a:pt x="416" y="1578"/>
                    <a:pt x="401" y="1545"/>
                  </a:cubicBezTo>
                  <a:cubicBezTo>
                    <a:pt x="387" y="1513"/>
                    <a:pt x="378" y="1490"/>
                    <a:pt x="378" y="1490"/>
                  </a:cubicBezTo>
                  <a:cubicBezTo>
                    <a:pt x="174" y="1032"/>
                    <a:pt x="47" y="473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6"/>
            <p:cNvSpPr/>
            <p:nvPr/>
          </p:nvSpPr>
          <p:spPr>
            <a:xfrm>
              <a:off x="2436850" y="2036825"/>
              <a:ext cx="73675" cy="66500"/>
            </a:xfrm>
            <a:custGeom>
              <a:avLst/>
              <a:gdLst/>
              <a:ahLst/>
              <a:cxnLst/>
              <a:rect l="l" t="t" r="r" b="b"/>
              <a:pathLst>
                <a:path w="2947" h="2660" extrusionOk="0">
                  <a:moveTo>
                    <a:pt x="1" y="0"/>
                  </a:moveTo>
                  <a:cubicBezTo>
                    <a:pt x="235" y="145"/>
                    <a:pt x="471" y="301"/>
                    <a:pt x="719" y="479"/>
                  </a:cubicBezTo>
                  <a:lnTo>
                    <a:pt x="719" y="480"/>
                  </a:lnTo>
                  <a:lnTo>
                    <a:pt x="812" y="543"/>
                  </a:lnTo>
                  <a:cubicBezTo>
                    <a:pt x="812" y="543"/>
                    <a:pt x="933" y="632"/>
                    <a:pt x="1053" y="721"/>
                  </a:cubicBezTo>
                  <a:cubicBezTo>
                    <a:pt x="1111" y="767"/>
                    <a:pt x="1171" y="813"/>
                    <a:pt x="1215" y="848"/>
                  </a:cubicBezTo>
                  <a:cubicBezTo>
                    <a:pt x="1258" y="884"/>
                    <a:pt x="1287" y="907"/>
                    <a:pt x="1287" y="907"/>
                  </a:cubicBezTo>
                  <a:cubicBezTo>
                    <a:pt x="1903" y="1406"/>
                    <a:pt x="2515" y="2060"/>
                    <a:pt x="2946" y="2659"/>
                  </a:cubicBezTo>
                  <a:cubicBezTo>
                    <a:pt x="2841" y="2467"/>
                    <a:pt x="2839" y="2449"/>
                    <a:pt x="2596" y="2134"/>
                  </a:cubicBezTo>
                  <a:cubicBezTo>
                    <a:pt x="2376" y="1852"/>
                    <a:pt x="2168" y="1595"/>
                    <a:pt x="1905" y="1338"/>
                  </a:cubicBezTo>
                  <a:cubicBezTo>
                    <a:pt x="1729" y="1166"/>
                    <a:pt x="1547" y="1001"/>
                    <a:pt x="1364" y="853"/>
                  </a:cubicBezTo>
                  <a:cubicBezTo>
                    <a:pt x="1364" y="853"/>
                    <a:pt x="1262" y="768"/>
                    <a:pt x="1158" y="688"/>
                  </a:cubicBezTo>
                  <a:cubicBezTo>
                    <a:pt x="1055" y="605"/>
                    <a:pt x="946" y="529"/>
                    <a:pt x="946" y="529"/>
                  </a:cubicBezTo>
                  <a:cubicBezTo>
                    <a:pt x="859" y="464"/>
                    <a:pt x="665" y="342"/>
                    <a:pt x="470" y="233"/>
                  </a:cubicBezTo>
                  <a:cubicBezTo>
                    <a:pt x="275" y="124"/>
                    <a:pt x="78" y="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6"/>
            <p:cNvSpPr/>
            <p:nvPr/>
          </p:nvSpPr>
          <p:spPr>
            <a:xfrm>
              <a:off x="2438625" y="2050975"/>
              <a:ext cx="40450" cy="55025"/>
            </a:xfrm>
            <a:custGeom>
              <a:avLst/>
              <a:gdLst/>
              <a:ahLst/>
              <a:cxnLst/>
              <a:rect l="l" t="t" r="r" b="b"/>
              <a:pathLst>
                <a:path w="1618" h="2201" extrusionOk="0">
                  <a:moveTo>
                    <a:pt x="1" y="1"/>
                  </a:moveTo>
                  <a:cubicBezTo>
                    <a:pt x="17" y="154"/>
                    <a:pt x="12" y="167"/>
                    <a:pt x="104" y="432"/>
                  </a:cubicBezTo>
                  <a:cubicBezTo>
                    <a:pt x="190" y="667"/>
                    <a:pt x="280" y="884"/>
                    <a:pt x="419" y="1103"/>
                  </a:cubicBezTo>
                  <a:cubicBezTo>
                    <a:pt x="513" y="1249"/>
                    <a:pt x="615" y="1388"/>
                    <a:pt x="724" y="1513"/>
                  </a:cubicBezTo>
                  <a:cubicBezTo>
                    <a:pt x="724" y="1513"/>
                    <a:pt x="785" y="1585"/>
                    <a:pt x="850" y="1652"/>
                  </a:cubicBezTo>
                  <a:cubicBezTo>
                    <a:pt x="881" y="1686"/>
                    <a:pt x="914" y="1719"/>
                    <a:pt x="940" y="1744"/>
                  </a:cubicBezTo>
                  <a:cubicBezTo>
                    <a:pt x="964" y="1768"/>
                    <a:pt x="981" y="1784"/>
                    <a:pt x="981" y="1784"/>
                  </a:cubicBezTo>
                  <a:cubicBezTo>
                    <a:pt x="1035" y="1838"/>
                    <a:pt x="1163" y="1937"/>
                    <a:pt x="1294" y="2024"/>
                  </a:cubicBezTo>
                  <a:cubicBezTo>
                    <a:pt x="1427" y="2109"/>
                    <a:pt x="1563" y="2177"/>
                    <a:pt x="1618" y="2200"/>
                  </a:cubicBezTo>
                  <a:cubicBezTo>
                    <a:pt x="1461" y="2088"/>
                    <a:pt x="1308" y="1962"/>
                    <a:pt x="1153" y="1817"/>
                  </a:cubicBezTo>
                  <a:lnTo>
                    <a:pt x="1153" y="1818"/>
                  </a:lnTo>
                  <a:lnTo>
                    <a:pt x="1094" y="1766"/>
                  </a:lnTo>
                  <a:cubicBezTo>
                    <a:pt x="1094" y="1766"/>
                    <a:pt x="1018" y="1695"/>
                    <a:pt x="945" y="1621"/>
                  </a:cubicBezTo>
                  <a:cubicBezTo>
                    <a:pt x="910" y="1583"/>
                    <a:pt x="875" y="1545"/>
                    <a:pt x="848" y="1517"/>
                  </a:cubicBezTo>
                  <a:cubicBezTo>
                    <a:pt x="823" y="1486"/>
                    <a:pt x="805" y="1467"/>
                    <a:pt x="805" y="1467"/>
                  </a:cubicBezTo>
                  <a:cubicBezTo>
                    <a:pt x="627" y="1258"/>
                    <a:pt x="455" y="1020"/>
                    <a:pt x="319" y="766"/>
                  </a:cubicBezTo>
                  <a:cubicBezTo>
                    <a:pt x="180" y="513"/>
                    <a:pt x="73" y="24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6"/>
            <p:cNvSpPr/>
            <p:nvPr/>
          </p:nvSpPr>
          <p:spPr>
            <a:xfrm>
              <a:off x="2443125" y="2055475"/>
              <a:ext cx="27400" cy="34400"/>
            </a:xfrm>
            <a:custGeom>
              <a:avLst/>
              <a:gdLst/>
              <a:ahLst/>
              <a:cxnLst/>
              <a:rect l="l" t="t" r="r" b="b"/>
              <a:pathLst>
                <a:path w="1096" h="1376" extrusionOk="0">
                  <a:moveTo>
                    <a:pt x="0" y="0"/>
                  </a:moveTo>
                  <a:lnTo>
                    <a:pt x="0" y="0"/>
                  </a:lnTo>
                  <a:cubicBezTo>
                    <a:pt x="30" y="94"/>
                    <a:pt x="31" y="102"/>
                    <a:pt x="123" y="251"/>
                  </a:cubicBezTo>
                  <a:cubicBezTo>
                    <a:pt x="207" y="384"/>
                    <a:pt x="277" y="513"/>
                    <a:pt x="375" y="641"/>
                  </a:cubicBezTo>
                  <a:cubicBezTo>
                    <a:pt x="441" y="728"/>
                    <a:pt x="508" y="812"/>
                    <a:pt x="575" y="892"/>
                  </a:cubicBezTo>
                  <a:lnTo>
                    <a:pt x="649" y="981"/>
                  </a:lnTo>
                  <a:cubicBezTo>
                    <a:pt x="687" y="1025"/>
                    <a:pt x="726" y="1070"/>
                    <a:pt x="726" y="1070"/>
                  </a:cubicBezTo>
                  <a:cubicBezTo>
                    <a:pt x="788" y="1142"/>
                    <a:pt x="1028" y="1339"/>
                    <a:pt x="1096" y="1376"/>
                  </a:cubicBezTo>
                  <a:cubicBezTo>
                    <a:pt x="1008" y="1266"/>
                    <a:pt x="927" y="1167"/>
                    <a:pt x="856" y="1078"/>
                  </a:cubicBezTo>
                  <a:lnTo>
                    <a:pt x="822" y="1042"/>
                  </a:lnTo>
                  <a:lnTo>
                    <a:pt x="736" y="943"/>
                  </a:lnTo>
                  <a:cubicBezTo>
                    <a:pt x="694" y="892"/>
                    <a:pt x="651" y="843"/>
                    <a:pt x="651" y="843"/>
                  </a:cubicBezTo>
                  <a:cubicBezTo>
                    <a:pt x="429" y="574"/>
                    <a:pt x="189" y="26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6"/>
            <p:cNvSpPr/>
            <p:nvPr/>
          </p:nvSpPr>
          <p:spPr>
            <a:xfrm>
              <a:off x="2386200" y="2086300"/>
              <a:ext cx="84425" cy="28325"/>
            </a:xfrm>
            <a:custGeom>
              <a:avLst/>
              <a:gdLst/>
              <a:ahLst/>
              <a:cxnLst/>
              <a:rect l="l" t="t" r="r" b="b"/>
              <a:pathLst>
                <a:path w="3377" h="1133" extrusionOk="0">
                  <a:moveTo>
                    <a:pt x="0" y="1"/>
                  </a:moveTo>
                  <a:cubicBezTo>
                    <a:pt x="34" y="94"/>
                    <a:pt x="65" y="143"/>
                    <a:pt x="114" y="199"/>
                  </a:cubicBezTo>
                  <a:cubicBezTo>
                    <a:pt x="165" y="253"/>
                    <a:pt x="237" y="323"/>
                    <a:pt x="408" y="400"/>
                  </a:cubicBezTo>
                  <a:cubicBezTo>
                    <a:pt x="717" y="532"/>
                    <a:pt x="1035" y="528"/>
                    <a:pt x="1365" y="537"/>
                  </a:cubicBezTo>
                  <a:cubicBezTo>
                    <a:pt x="1587" y="544"/>
                    <a:pt x="1806" y="569"/>
                    <a:pt x="2014" y="613"/>
                  </a:cubicBezTo>
                  <a:cubicBezTo>
                    <a:pt x="2014" y="613"/>
                    <a:pt x="2130" y="637"/>
                    <a:pt x="2245" y="669"/>
                  </a:cubicBezTo>
                  <a:cubicBezTo>
                    <a:pt x="2360" y="701"/>
                    <a:pt x="2472" y="741"/>
                    <a:pt x="2472" y="741"/>
                  </a:cubicBezTo>
                  <a:cubicBezTo>
                    <a:pt x="2565" y="772"/>
                    <a:pt x="2761" y="837"/>
                    <a:pt x="2946" y="919"/>
                  </a:cubicBezTo>
                  <a:cubicBezTo>
                    <a:pt x="3132" y="1000"/>
                    <a:pt x="3306" y="1096"/>
                    <a:pt x="3376" y="1132"/>
                  </a:cubicBezTo>
                  <a:cubicBezTo>
                    <a:pt x="3174" y="977"/>
                    <a:pt x="2949" y="839"/>
                    <a:pt x="2687" y="725"/>
                  </a:cubicBezTo>
                  <a:lnTo>
                    <a:pt x="2590" y="687"/>
                  </a:lnTo>
                  <a:cubicBezTo>
                    <a:pt x="2590" y="687"/>
                    <a:pt x="2460" y="638"/>
                    <a:pt x="2326" y="598"/>
                  </a:cubicBezTo>
                  <a:cubicBezTo>
                    <a:pt x="2192" y="558"/>
                    <a:pt x="2055" y="529"/>
                    <a:pt x="2055" y="529"/>
                  </a:cubicBezTo>
                  <a:cubicBezTo>
                    <a:pt x="1875" y="490"/>
                    <a:pt x="1686" y="464"/>
                    <a:pt x="1494" y="454"/>
                  </a:cubicBezTo>
                  <a:cubicBezTo>
                    <a:pt x="1407" y="449"/>
                    <a:pt x="1321" y="448"/>
                    <a:pt x="1235" y="448"/>
                  </a:cubicBezTo>
                  <a:cubicBezTo>
                    <a:pt x="1199" y="448"/>
                    <a:pt x="1163" y="449"/>
                    <a:pt x="1127" y="449"/>
                  </a:cubicBezTo>
                  <a:cubicBezTo>
                    <a:pt x="1058" y="449"/>
                    <a:pt x="989" y="448"/>
                    <a:pt x="921" y="445"/>
                  </a:cubicBezTo>
                  <a:cubicBezTo>
                    <a:pt x="733" y="438"/>
                    <a:pt x="548" y="411"/>
                    <a:pt x="384" y="337"/>
                  </a:cubicBezTo>
                  <a:cubicBezTo>
                    <a:pt x="220" y="266"/>
                    <a:pt x="78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6"/>
            <p:cNvSpPr/>
            <p:nvPr/>
          </p:nvSpPr>
          <p:spPr>
            <a:xfrm>
              <a:off x="2431550" y="2117300"/>
              <a:ext cx="24825" cy="39675"/>
            </a:xfrm>
            <a:custGeom>
              <a:avLst/>
              <a:gdLst/>
              <a:ahLst/>
              <a:cxnLst/>
              <a:rect l="l" t="t" r="r" b="b"/>
              <a:pathLst>
                <a:path w="993" h="1587" extrusionOk="0">
                  <a:moveTo>
                    <a:pt x="49" y="0"/>
                  </a:moveTo>
                  <a:cubicBezTo>
                    <a:pt x="14" y="105"/>
                    <a:pt x="1" y="114"/>
                    <a:pt x="8" y="315"/>
                  </a:cubicBezTo>
                  <a:cubicBezTo>
                    <a:pt x="19" y="495"/>
                    <a:pt x="46" y="665"/>
                    <a:pt x="124" y="836"/>
                  </a:cubicBezTo>
                  <a:cubicBezTo>
                    <a:pt x="178" y="950"/>
                    <a:pt x="241" y="1059"/>
                    <a:pt x="316" y="1153"/>
                  </a:cubicBezTo>
                  <a:cubicBezTo>
                    <a:pt x="310" y="1158"/>
                    <a:pt x="493" y="1352"/>
                    <a:pt x="499" y="1352"/>
                  </a:cubicBezTo>
                  <a:cubicBezTo>
                    <a:pt x="499" y="1352"/>
                    <a:pt x="499" y="1352"/>
                    <a:pt x="499" y="1352"/>
                  </a:cubicBezTo>
                  <a:cubicBezTo>
                    <a:pt x="539" y="1391"/>
                    <a:pt x="638" y="1457"/>
                    <a:pt x="740" y="1505"/>
                  </a:cubicBezTo>
                  <a:cubicBezTo>
                    <a:pt x="844" y="1554"/>
                    <a:pt x="950" y="1580"/>
                    <a:pt x="992" y="1586"/>
                  </a:cubicBezTo>
                  <a:cubicBezTo>
                    <a:pt x="869" y="1525"/>
                    <a:pt x="752" y="1448"/>
                    <a:pt x="640" y="1351"/>
                  </a:cubicBezTo>
                  <a:lnTo>
                    <a:pt x="640" y="1352"/>
                  </a:lnTo>
                  <a:lnTo>
                    <a:pt x="596" y="1317"/>
                  </a:lnTo>
                  <a:cubicBezTo>
                    <a:pt x="596" y="1317"/>
                    <a:pt x="542" y="1269"/>
                    <a:pt x="492" y="1217"/>
                  </a:cubicBezTo>
                  <a:cubicBezTo>
                    <a:pt x="467" y="1190"/>
                    <a:pt x="443" y="1163"/>
                    <a:pt x="425" y="1142"/>
                  </a:cubicBezTo>
                  <a:cubicBezTo>
                    <a:pt x="407" y="1120"/>
                    <a:pt x="396" y="1106"/>
                    <a:pt x="396" y="1106"/>
                  </a:cubicBezTo>
                  <a:cubicBezTo>
                    <a:pt x="279" y="954"/>
                    <a:pt x="175" y="773"/>
                    <a:pt x="115" y="580"/>
                  </a:cubicBezTo>
                  <a:cubicBezTo>
                    <a:pt x="55" y="386"/>
                    <a:pt x="32" y="183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6"/>
            <p:cNvSpPr/>
            <p:nvPr/>
          </p:nvSpPr>
          <p:spPr>
            <a:xfrm>
              <a:off x="2442150" y="2121000"/>
              <a:ext cx="18850" cy="35350"/>
            </a:xfrm>
            <a:custGeom>
              <a:avLst/>
              <a:gdLst/>
              <a:ahLst/>
              <a:cxnLst/>
              <a:rect l="l" t="t" r="r" b="b"/>
              <a:pathLst>
                <a:path w="754" h="1414" extrusionOk="0">
                  <a:moveTo>
                    <a:pt x="41" y="0"/>
                  </a:moveTo>
                  <a:cubicBezTo>
                    <a:pt x="9" y="89"/>
                    <a:pt x="1" y="95"/>
                    <a:pt x="6" y="265"/>
                  </a:cubicBezTo>
                  <a:cubicBezTo>
                    <a:pt x="15" y="416"/>
                    <a:pt x="30" y="559"/>
                    <a:pt x="88" y="706"/>
                  </a:cubicBezTo>
                  <a:cubicBezTo>
                    <a:pt x="127" y="805"/>
                    <a:pt x="175" y="899"/>
                    <a:pt x="230" y="983"/>
                  </a:cubicBezTo>
                  <a:cubicBezTo>
                    <a:pt x="230" y="983"/>
                    <a:pt x="260" y="1032"/>
                    <a:pt x="295" y="1077"/>
                  </a:cubicBezTo>
                  <a:cubicBezTo>
                    <a:pt x="327" y="1124"/>
                    <a:pt x="366" y="1165"/>
                    <a:pt x="366" y="1165"/>
                  </a:cubicBezTo>
                  <a:cubicBezTo>
                    <a:pt x="395" y="1202"/>
                    <a:pt x="472" y="1265"/>
                    <a:pt x="552" y="1317"/>
                  </a:cubicBezTo>
                  <a:cubicBezTo>
                    <a:pt x="633" y="1368"/>
                    <a:pt x="719" y="1404"/>
                    <a:pt x="753" y="1414"/>
                  </a:cubicBezTo>
                  <a:cubicBezTo>
                    <a:pt x="661" y="1342"/>
                    <a:pt x="577" y="1262"/>
                    <a:pt x="494" y="1169"/>
                  </a:cubicBezTo>
                  <a:lnTo>
                    <a:pt x="461" y="1137"/>
                  </a:lnTo>
                  <a:cubicBezTo>
                    <a:pt x="461" y="1137"/>
                    <a:pt x="421" y="1090"/>
                    <a:pt x="382" y="1043"/>
                  </a:cubicBezTo>
                  <a:cubicBezTo>
                    <a:pt x="365" y="1018"/>
                    <a:pt x="347" y="993"/>
                    <a:pt x="332" y="975"/>
                  </a:cubicBezTo>
                  <a:cubicBezTo>
                    <a:pt x="321" y="955"/>
                    <a:pt x="312" y="942"/>
                    <a:pt x="312" y="942"/>
                  </a:cubicBezTo>
                  <a:cubicBezTo>
                    <a:pt x="131" y="674"/>
                    <a:pt x="25" y="31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36"/>
            <p:cNvSpPr/>
            <p:nvPr/>
          </p:nvSpPr>
          <p:spPr>
            <a:xfrm>
              <a:off x="2422300" y="2148700"/>
              <a:ext cx="55900" cy="23950"/>
            </a:xfrm>
            <a:custGeom>
              <a:avLst/>
              <a:gdLst/>
              <a:ahLst/>
              <a:cxnLst/>
              <a:rect l="l" t="t" r="r" b="b"/>
              <a:pathLst>
                <a:path w="2236" h="958" extrusionOk="0">
                  <a:moveTo>
                    <a:pt x="1" y="1"/>
                  </a:moveTo>
                  <a:cubicBezTo>
                    <a:pt x="24" y="67"/>
                    <a:pt x="42" y="101"/>
                    <a:pt x="72" y="143"/>
                  </a:cubicBezTo>
                  <a:cubicBezTo>
                    <a:pt x="106" y="182"/>
                    <a:pt x="150" y="236"/>
                    <a:pt x="261" y="302"/>
                  </a:cubicBezTo>
                  <a:cubicBezTo>
                    <a:pt x="461" y="419"/>
                    <a:pt x="672" y="476"/>
                    <a:pt x="904" y="505"/>
                  </a:cubicBezTo>
                  <a:cubicBezTo>
                    <a:pt x="1061" y="522"/>
                    <a:pt x="1214" y="526"/>
                    <a:pt x="1358" y="547"/>
                  </a:cubicBezTo>
                  <a:cubicBezTo>
                    <a:pt x="1358" y="547"/>
                    <a:pt x="1440" y="558"/>
                    <a:pt x="1520" y="574"/>
                  </a:cubicBezTo>
                  <a:cubicBezTo>
                    <a:pt x="1599" y="590"/>
                    <a:pt x="1677" y="613"/>
                    <a:pt x="1677" y="613"/>
                  </a:cubicBezTo>
                  <a:cubicBezTo>
                    <a:pt x="1741" y="631"/>
                    <a:pt x="1876" y="667"/>
                    <a:pt x="1994" y="737"/>
                  </a:cubicBezTo>
                  <a:cubicBezTo>
                    <a:pt x="2116" y="803"/>
                    <a:pt x="2201" y="914"/>
                    <a:pt x="2236" y="958"/>
                  </a:cubicBezTo>
                  <a:cubicBezTo>
                    <a:pt x="2167" y="792"/>
                    <a:pt x="2020" y="654"/>
                    <a:pt x="1835" y="573"/>
                  </a:cubicBezTo>
                  <a:lnTo>
                    <a:pt x="1766" y="546"/>
                  </a:lnTo>
                  <a:cubicBezTo>
                    <a:pt x="1766" y="546"/>
                    <a:pt x="1673" y="513"/>
                    <a:pt x="1577" y="493"/>
                  </a:cubicBezTo>
                  <a:cubicBezTo>
                    <a:pt x="1482" y="471"/>
                    <a:pt x="1386" y="459"/>
                    <a:pt x="1386" y="459"/>
                  </a:cubicBezTo>
                  <a:cubicBezTo>
                    <a:pt x="1132" y="422"/>
                    <a:pt x="866" y="430"/>
                    <a:pt x="613" y="373"/>
                  </a:cubicBezTo>
                  <a:cubicBezTo>
                    <a:pt x="487" y="346"/>
                    <a:pt x="364" y="308"/>
                    <a:pt x="257" y="245"/>
                  </a:cubicBezTo>
                  <a:cubicBezTo>
                    <a:pt x="151" y="184"/>
                    <a:pt x="60" y="10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36"/>
            <p:cNvSpPr/>
            <p:nvPr/>
          </p:nvSpPr>
          <p:spPr>
            <a:xfrm>
              <a:off x="2420175" y="2155550"/>
              <a:ext cx="43000" cy="21925"/>
            </a:xfrm>
            <a:custGeom>
              <a:avLst/>
              <a:gdLst/>
              <a:ahLst/>
              <a:cxnLst/>
              <a:rect l="l" t="t" r="r" b="b"/>
              <a:pathLst>
                <a:path w="1720" h="877" extrusionOk="0">
                  <a:moveTo>
                    <a:pt x="0" y="0"/>
                  </a:moveTo>
                  <a:cubicBezTo>
                    <a:pt x="60" y="128"/>
                    <a:pt x="139" y="252"/>
                    <a:pt x="247" y="368"/>
                  </a:cubicBezTo>
                  <a:lnTo>
                    <a:pt x="288" y="409"/>
                  </a:lnTo>
                  <a:cubicBezTo>
                    <a:pt x="288" y="409"/>
                    <a:pt x="346" y="461"/>
                    <a:pt x="406" y="511"/>
                  </a:cubicBezTo>
                  <a:cubicBezTo>
                    <a:pt x="437" y="533"/>
                    <a:pt x="468" y="556"/>
                    <a:pt x="491" y="573"/>
                  </a:cubicBezTo>
                  <a:cubicBezTo>
                    <a:pt x="515" y="590"/>
                    <a:pt x="531" y="600"/>
                    <a:pt x="531" y="600"/>
                  </a:cubicBezTo>
                  <a:cubicBezTo>
                    <a:pt x="703" y="713"/>
                    <a:pt x="905" y="801"/>
                    <a:pt x="1115" y="843"/>
                  </a:cubicBezTo>
                  <a:cubicBezTo>
                    <a:pt x="1228" y="866"/>
                    <a:pt x="1341" y="877"/>
                    <a:pt x="1451" y="877"/>
                  </a:cubicBezTo>
                  <a:cubicBezTo>
                    <a:pt x="1544" y="877"/>
                    <a:pt x="1635" y="869"/>
                    <a:pt x="1720" y="853"/>
                  </a:cubicBezTo>
                  <a:cubicBezTo>
                    <a:pt x="1607" y="836"/>
                    <a:pt x="1602" y="844"/>
                    <a:pt x="1404" y="828"/>
                  </a:cubicBezTo>
                  <a:cubicBezTo>
                    <a:pt x="1228" y="810"/>
                    <a:pt x="1073" y="756"/>
                    <a:pt x="907" y="692"/>
                  </a:cubicBezTo>
                  <a:cubicBezTo>
                    <a:pt x="795" y="648"/>
                    <a:pt x="688" y="595"/>
                    <a:pt x="592" y="531"/>
                  </a:cubicBezTo>
                  <a:cubicBezTo>
                    <a:pt x="592" y="531"/>
                    <a:pt x="537" y="497"/>
                    <a:pt x="486" y="457"/>
                  </a:cubicBezTo>
                  <a:cubicBezTo>
                    <a:pt x="460" y="438"/>
                    <a:pt x="435" y="418"/>
                    <a:pt x="417" y="401"/>
                  </a:cubicBezTo>
                  <a:cubicBezTo>
                    <a:pt x="398" y="386"/>
                    <a:pt x="386" y="375"/>
                    <a:pt x="386" y="375"/>
                  </a:cubicBezTo>
                  <a:cubicBezTo>
                    <a:pt x="346" y="342"/>
                    <a:pt x="260" y="271"/>
                    <a:pt x="180" y="194"/>
                  </a:cubicBezTo>
                  <a:cubicBezTo>
                    <a:pt x="101" y="117"/>
                    <a:pt x="32" y="3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6"/>
            <p:cNvSpPr/>
            <p:nvPr/>
          </p:nvSpPr>
          <p:spPr>
            <a:xfrm>
              <a:off x="2603950" y="1848325"/>
              <a:ext cx="37850" cy="100775"/>
            </a:xfrm>
            <a:custGeom>
              <a:avLst/>
              <a:gdLst/>
              <a:ahLst/>
              <a:cxnLst/>
              <a:rect l="l" t="t" r="r" b="b"/>
              <a:pathLst>
                <a:path w="1514" h="4031" extrusionOk="0">
                  <a:moveTo>
                    <a:pt x="1512" y="0"/>
                  </a:moveTo>
                  <a:lnTo>
                    <a:pt x="1512" y="0"/>
                  </a:lnTo>
                  <a:cubicBezTo>
                    <a:pt x="1464" y="302"/>
                    <a:pt x="1341" y="589"/>
                    <a:pt x="1171" y="879"/>
                  </a:cubicBezTo>
                  <a:lnTo>
                    <a:pt x="1172" y="879"/>
                  </a:lnTo>
                  <a:lnTo>
                    <a:pt x="1111" y="986"/>
                  </a:lnTo>
                  <a:cubicBezTo>
                    <a:pt x="1111" y="986"/>
                    <a:pt x="1025" y="1128"/>
                    <a:pt x="932" y="1264"/>
                  </a:cubicBezTo>
                  <a:cubicBezTo>
                    <a:pt x="837" y="1402"/>
                    <a:pt x="743" y="1538"/>
                    <a:pt x="743" y="1538"/>
                  </a:cubicBezTo>
                  <a:cubicBezTo>
                    <a:pt x="492" y="1896"/>
                    <a:pt x="216" y="2291"/>
                    <a:pt x="88" y="2746"/>
                  </a:cubicBezTo>
                  <a:cubicBezTo>
                    <a:pt x="25" y="2970"/>
                    <a:pt x="0" y="3204"/>
                    <a:pt x="24" y="3428"/>
                  </a:cubicBezTo>
                  <a:cubicBezTo>
                    <a:pt x="48" y="3652"/>
                    <a:pt x="126" y="3864"/>
                    <a:pt x="246" y="4030"/>
                  </a:cubicBezTo>
                  <a:cubicBezTo>
                    <a:pt x="189" y="3922"/>
                    <a:pt x="171" y="3860"/>
                    <a:pt x="141" y="3777"/>
                  </a:cubicBezTo>
                  <a:cubicBezTo>
                    <a:pt x="117" y="3693"/>
                    <a:pt x="77" y="3586"/>
                    <a:pt x="68" y="3368"/>
                  </a:cubicBezTo>
                  <a:cubicBezTo>
                    <a:pt x="55" y="2977"/>
                    <a:pt x="184" y="2630"/>
                    <a:pt x="373" y="2281"/>
                  </a:cubicBezTo>
                  <a:cubicBezTo>
                    <a:pt x="500" y="2045"/>
                    <a:pt x="652" y="1825"/>
                    <a:pt x="801" y="1612"/>
                  </a:cubicBezTo>
                  <a:cubicBezTo>
                    <a:pt x="801" y="1612"/>
                    <a:pt x="885" y="1493"/>
                    <a:pt x="968" y="1373"/>
                  </a:cubicBezTo>
                  <a:cubicBezTo>
                    <a:pt x="1051" y="1253"/>
                    <a:pt x="1129" y="1129"/>
                    <a:pt x="1129" y="1129"/>
                  </a:cubicBezTo>
                  <a:cubicBezTo>
                    <a:pt x="1193" y="1027"/>
                    <a:pt x="1317" y="804"/>
                    <a:pt x="1399" y="569"/>
                  </a:cubicBezTo>
                  <a:cubicBezTo>
                    <a:pt x="1485" y="334"/>
                    <a:pt x="1514" y="93"/>
                    <a:pt x="1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6"/>
            <p:cNvSpPr/>
            <p:nvPr/>
          </p:nvSpPr>
          <p:spPr>
            <a:xfrm>
              <a:off x="2610025" y="1836775"/>
              <a:ext cx="52700" cy="105675"/>
            </a:xfrm>
            <a:custGeom>
              <a:avLst/>
              <a:gdLst/>
              <a:ahLst/>
              <a:cxnLst/>
              <a:rect l="l" t="t" r="r" b="b"/>
              <a:pathLst>
                <a:path w="2108" h="4227" extrusionOk="0">
                  <a:moveTo>
                    <a:pt x="2039" y="0"/>
                  </a:moveTo>
                  <a:cubicBezTo>
                    <a:pt x="2075" y="329"/>
                    <a:pt x="2033" y="668"/>
                    <a:pt x="1920" y="1011"/>
                  </a:cubicBezTo>
                  <a:lnTo>
                    <a:pt x="1877" y="1138"/>
                  </a:lnTo>
                  <a:cubicBezTo>
                    <a:pt x="1877" y="1138"/>
                    <a:pt x="1816" y="1306"/>
                    <a:pt x="1738" y="1466"/>
                  </a:cubicBezTo>
                  <a:cubicBezTo>
                    <a:pt x="1661" y="1628"/>
                    <a:pt x="1569" y="1781"/>
                    <a:pt x="1569" y="1781"/>
                  </a:cubicBezTo>
                  <a:cubicBezTo>
                    <a:pt x="1333" y="2191"/>
                    <a:pt x="1015" y="2586"/>
                    <a:pt x="722" y="2989"/>
                  </a:cubicBezTo>
                  <a:cubicBezTo>
                    <a:pt x="426" y="3390"/>
                    <a:pt x="158" y="3811"/>
                    <a:pt x="0" y="4226"/>
                  </a:cubicBezTo>
                  <a:cubicBezTo>
                    <a:pt x="71" y="4102"/>
                    <a:pt x="106" y="4038"/>
                    <a:pt x="146" y="3967"/>
                  </a:cubicBezTo>
                  <a:cubicBezTo>
                    <a:pt x="196" y="3883"/>
                    <a:pt x="252" y="3774"/>
                    <a:pt x="382" y="3575"/>
                  </a:cubicBezTo>
                  <a:cubicBezTo>
                    <a:pt x="617" y="3218"/>
                    <a:pt x="876" y="2923"/>
                    <a:pt x="1140" y="2572"/>
                  </a:cubicBezTo>
                  <a:cubicBezTo>
                    <a:pt x="1317" y="2337"/>
                    <a:pt x="1488" y="2098"/>
                    <a:pt x="1633" y="1854"/>
                  </a:cubicBezTo>
                  <a:cubicBezTo>
                    <a:pt x="1633" y="1854"/>
                    <a:pt x="1714" y="1716"/>
                    <a:pt x="1786" y="1575"/>
                  </a:cubicBezTo>
                  <a:cubicBezTo>
                    <a:pt x="1859" y="1432"/>
                    <a:pt x="1918" y="1284"/>
                    <a:pt x="1918" y="1284"/>
                  </a:cubicBezTo>
                  <a:cubicBezTo>
                    <a:pt x="1968" y="1164"/>
                    <a:pt x="2052" y="896"/>
                    <a:pt x="2078" y="626"/>
                  </a:cubicBezTo>
                  <a:cubicBezTo>
                    <a:pt x="2108" y="357"/>
                    <a:pt x="2064" y="98"/>
                    <a:pt x="20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6"/>
            <p:cNvSpPr/>
            <p:nvPr/>
          </p:nvSpPr>
          <p:spPr>
            <a:xfrm>
              <a:off x="2568300" y="1790325"/>
              <a:ext cx="71675" cy="88400"/>
            </a:xfrm>
            <a:custGeom>
              <a:avLst/>
              <a:gdLst/>
              <a:ahLst/>
              <a:cxnLst/>
              <a:rect l="l" t="t" r="r" b="b"/>
              <a:pathLst>
                <a:path w="2867" h="3536" extrusionOk="0">
                  <a:moveTo>
                    <a:pt x="2312" y="1"/>
                  </a:moveTo>
                  <a:lnTo>
                    <a:pt x="2312" y="1"/>
                  </a:lnTo>
                  <a:cubicBezTo>
                    <a:pt x="2493" y="161"/>
                    <a:pt x="2619" y="381"/>
                    <a:pt x="2684" y="620"/>
                  </a:cubicBezTo>
                  <a:cubicBezTo>
                    <a:pt x="2751" y="861"/>
                    <a:pt x="2758" y="1122"/>
                    <a:pt x="2723" y="1386"/>
                  </a:cubicBezTo>
                  <a:lnTo>
                    <a:pt x="2723" y="1387"/>
                  </a:lnTo>
                  <a:cubicBezTo>
                    <a:pt x="2723" y="1387"/>
                    <a:pt x="2716" y="1436"/>
                    <a:pt x="2709" y="1484"/>
                  </a:cubicBezTo>
                  <a:cubicBezTo>
                    <a:pt x="2701" y="1533"/>
                    <a:pt x="2692" y="1581"/>
                    <a:pt x="2692" y="1581"/>
                  </a:cubicBezTo>
                  <a:cubicBezTo>
                    <a:pt x="2692" y="1581"/>
                    <a:pt x="2643" y="1839"/>
                    <a:pt x="2560" y="2091"/>
                  </a:cubicBezTo>
                  <a:cubicBezTo>
                    <a:pt x="2522" y="2217"/>
                    <a:pt x="2477" y="2342"/>
                    <a:pt x="2440" y="2433"/>
                  </a:cubicBezTo>
                  <a:cubicBezTo>
                    <a:pt x="2403" y="2523"/>
                    <a:pt x="2373" y="2583"/>
                    <a:pt x="2373" y="2583"/>
                  </a:cubicBezTo>
                  <a:cubicBezTo>
                    <a:pt x="2227" y="2891"/>
                    <a:pt x="2007" y="3196"/>
                    <a:pt x="1683" y="3344"/>
                  </a:cubicBezTo>
                  <a:cubicBezTo>
                    <a:pt x="1541" y="3411"/>
                    <a:pt x="1383" y="3450"/>
                    <a:pt x="1225" y="3450"/>
                  </a:cubicBezTo>
                  <a:cubicBezTo>
                    <a:pt x="1206" y="3450"/>
                    <a:pt x="1187" y="3449"/>
                    <a:pt x="1168" y="3448"/>
                  </a:cubicBezTo>
                  <a:cubicBezTo>
                    <a:pt x="991" y="3439"/>
                    <a:pt x="818" y="3375"/>
                    <a:pt x="691" y="3255"/>
                  </a:cubicBezTo>
                  <a:cubicBezTo>
                    <a:pt x="560" y="3137"/>
                    <a:pt x="480" y="2972"/>
                    <a:pt x="431" y="2801"/>
                  </a:cubicBezTo>
                  <a:cubicBezTo>
                    <a:pt x="382" y="2630"/>
                    <a:pt x="359" y="2452"/>
                    <a:pt x="334" y="2278"/>
                  </a:cubicBezTo>
                  <a:cubicBezTo>
                    <a:pt x="309" y="2103"/>
                    <a:pt x="285" y="1928"/>
                    <a:pt x="237" y="1762"/>
                  </a:cubicBezTo>
                  <a:cubicBezTo>
                    <a:pt x="189" y="1597"/>
                    <a:pt x="113" y="1439"/>
                    <a:pt x="1" y="1318"/>
                  </a:cubicBezTo>
                  <a:lnTo>
                    <a:pt x="1" y="1318"/>
                  </a:lnTo>
                  <a:cubicBezTo>
                    <a:pt x="119" y="1475"/>
                    <a:pt x="144" y="1578"/>
                    <a:pt x="188" y="1710"/>
                  </a:cubicBezTo>
                  <a:cubicBezTo>
                    <a:pt x="229" y="1847"/>
                    <a:pt x="259" y="2024"/>
                    <a:pt x="298" y="2374"/>
                  </a:cubicBezTo>
                  <a:cubicBezTo>
                    <a:pt x="335" y="2682"/>
                    <a:pt x="379" y="3007"/>
                    <a:pt x="589" y="3253"/>
                  </a:cubicBezTo>
                  <a:cubicBezTo>
                    <a:pt x="691" y="3375"/>
                    <a:pt x="836" y="3466"/>
                    <a:pt x="994" y="3505"/>
                  </a:cubicBezTo>
                  <a:cubicBezTo>
                    <a:pt x="1071" y="3526"/>
                    <a:pt x="1152" y="3536"/>
                    <a:pt x="1233" y="3536"/>
                  </a:cubicBezTo>
                  <a:cubicBezTo>
                    <a:pt x="1317" y="3536"/>
                    <a:pt x="1401" y="3526"/>
                    <a:pt x="1483" y="3507"/>
                  </a:cubicBezTo>
                  <a:cubicBezTo>
                    <a:pt x="1703" y="3457"/>
                    <a:pt x="1906" y="3343"/>
                    <a:pt x="2063" y="3187"/>
                  </a:cubicBezTo>
                  <a:cubicBezTo>
                    <a:pt x="2222" y="3035"/>
                    <a:pt x="2343" y="2851"/>
                    <a:pt x="2436" y="2662"/>
                  </a:cubicBezTo>
                  <a:cubicBezTo>
                    <a:pt x="2436" y="2662"/>
                    <a:pt x="2541" y="2450"/>
                    <a:pt x="2613" y="2225"/>
                  </a:cubicBezTo>
                  <a:cubicBezTo>
                    <a:pt x="2688" y="2003"/>
                    <a:pt x="2743" y="1774"/>
                    <a:pt x="2743" y="1774"/>
                  </a:cubicBezTo>
                  <a:cubicBezTo>
                    <a:pt x="2788" y="1590"/>
                    <a:pt x="2866" y="1176"/>
                    <a:pt x="2780" y="781"/>
                  </a:cubicBezTo>
                  <a:cubicBezTo>
                    <a:pt x="2739" y="586"/>
                    <a:pt x="2659" y="403"/>
                    <a:pt x="2566" y="268"/>
                  </a:cubicBezTo>
                  <a:cubicBezTo>
                    <a:pt x="2473" y="132"/>
                    <a:pt x="2371" y="44"/>
                    <a:pt x="2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6"/>
            <p:cNvSpPr/>
            <p:nvPr/>
          </p:nvSpPr>
          <p:spPr>
            <a:xfrm>
              <a:off x="2609800" y="1802525"/>
              <a:ext cx="20525" cy="65575"/>
            </a:xfrm>
            <a:custGeom>
              <a:avLst/>
              <a:gdLst/>
              <a:ahLst/>
              <a:cxnLst/>
              <a:rect l="l" t="t" r="r" b="b"/>
              <a:pathLst>
                <a:path w="821" h="2623" extrusionOk="0">
                  <a:moveTo>
                    <a:pt x="625" y="0"/>
                  </a:moveTo>
                  <a:cubicBezTo>
                    <a:pt x="677" y="190"/>
                    <a:pt x="709" y="388"/>
                    <a:pt x="720" y="602"/>
                  </a:cubicBezTo>
                  <a:lnTo>
                    <a:pt x="726" y="681"/>
                  </a:lnTo>
                  <a:cubicBezTo>
                    <a:pt x="726" y="681"/>
                    <a:pt x="729" y="706"/>
                    <a:pt x="727" y="747"/>
                  </a:cubicBezTo>
                  <a:cubicBezTo>
                    <a:pt x="727" y="785"/>
                    <a:pt x="730" y="838"/>
                    <a:pt x="727" y="891"/>
                  </a:cubicBezTo>
                  <a:cubicBezTo>
                    <a:pt x="723" y="943"/>
                    <a:pt x="720" y="996"/>
                    <a:pt x="718" y="1036"/>
                  </a:cubicBezTo>
                  <a:cubicBezTo>
                    <a:pt x="713" y="1075"/>
                    <a:pt x="709" y="1101"/>
                    <a:pt x="709" y="1101"/>
                  </a:cubicBezTo>
                  <a:cubicBezTo>
                    <a:pt x="674" y="1377"/>
                    <a:pt x="600" y="1667"/>
                    <a:pt x="473" y="1931"/>
                  </a:cubicBezTo>
                  <a:cubicBezTo>
                    <a:pt x="350" y="2194"/>
                    <a:pt x="184" y="2434"/>
                    <a:pt x="1" y="2623"/>
                  </a:cubicBezTo>
                  <a:cubicBezTo>
                    <a:pt x="125" y="2529"/>
                    <a:pt x="144" y="2530"/>
                    <a:pt x="319" y="2304"/>
                  </a:cubicBezTo>
                  <a:cubicBezTo>
                    <a:pt x="471" y="2097"/>
                    <a:pt x="596" y="1891"/>
                    <a:pt x="681" y="1640"/>
                  </a:cubicBezTo>
                  <a:cubicBezTo>
                    <a:pt x="736" y="1471"/>
                    <a:pt x="778" y="1299"/>
                    <a:pt x="798" y="1130"/>
                  </a:cubicBezTo>
                  <a:cubicBezTo>
                    <a:pt x="798" y="1130"/>
                    <a:pt x="812" y="1036"/>
                    <a:pt x="815" y="940"/>
                  </a:cubicBezTo>
                  <a:cubicBezTo>
                    <a:pt x="819" y="892"/>
                    <a:pt x="820" y="845"/>
                    <a:pt x="819" y="809"/>
                  </a:cubicBezTo>
                  <a:cubicBezTo>
                    <a:pt x="819" y="774"/>
                    <a:pt x="819" y="750"/>
                    <a:pt x="819" y="750"/>
                  </a:cubicBezTo>
                  <a:cubicBezTo>
                    <a:pt x="820" y="671"/>
                    <a:pt x="797" y="506"/>
                    <a:pt x="758" y="351"/>
                  </a:cubicBezTo>
                  <a:cubicBezTo>
                    <a:pt x="716" y="195"/>
                    <a:pt x="653" y="53"/>
                    <a:pt x="6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6"/>
            <p:cNvSpPr/>
            <p:nvPr/>
          </p:nvSpPr>
          <p:spPr>
            <a:xfrm>
              <a:off x="2648850" y="1782600"/>
              <a:ext cx="26450" cy="11025"/>
            </a:xfrm>
            <a:custGeom>
              <a:avLst/>
              <a:gdLst/>
              <a:ahLst/>
              <a:cxnLst/>
              <a:rect l="l" t="t" r="r" b="b"/>
              <a:pathLst>
                <a:path w="1058" h="441" extrusionOk="0">
                  <a:moveTo>
                    <a:pt x="304" y="1"/>
                  </a:moveTo>
                  <a:cubicBezTo>
                    <a:pt x="267" y="1"/>
                    <a:pt x="203" y="12"/>
                    <a:pt x="146" y="30"/>
                  </a:cubicBezTo>
                  <a:cubicBezTo>
                    <a:pt x="79" y="50"/>
                    <a:pt x="21" y="83"/>
                    <a:pt x="0" y="98"/>
                  </a:cubicBezTo>
                  <a:cubicBezTo>
                    <a:pt x="53" y="92"/>
                    <a:pt x="105" y="89"/>
                    <a:pt x="159" y="89"/>
                  </a:cubicBezTo>
                  <a:cubicBezTo>
                    <a:pt x="190" y="89"/>
                    <a:pt x="221" y="90"/>
                    <a:pt x="252" y="91"/>
                  </a:cubicBezTo>
                  <a:lnTo>
                    <a:pt x="285" y="90"/>
                  </a:lnTo>
                  <a:cubicBezTo>
                    <a:pt x="285" y="90"/>
                    <a:pt x="286" y="90"/>
                    <a:pt x="288" y="90"/>
                  </a:cubicBezTo>
                  <a:cubicBezTo>
                    <a:pt x="312" y="90"/>
                    <a:pt x="454" y="105"/>
                    <a:pt x="454" y="110"/>
                  </a:cubicBezTo>
                  <a:cubicBezTo>
                    <a:pt x="677" y="152"/>
                    <a:pt x="911" y="276"/>
                    <a:pt x="1058" y="441"/>
                  </a:cubicBezTo>
                  <a:cubicBezTo>
                    <a:pt x="1037" y="376"/>
                    <a:pt x="1038" y="366"/>
                    <a:pt x="953" y="281"/>
                  </a:cubicBezTo>
                  <a:cubicBezTo>
                    <a:pt x="875" y="206"/>
                    <a:pt x="797" y="136"/>
                    <a:pt x="693" y="89"/>
                  </a:cubicBezTo>
                  <a:cubicBezTo>
                    <a:pt x="623" y="60"/>
                    <a:pt x="551" y="36"/>
                    <a:pt x="479" y="22"/>
                  </a:cubicBezTo>
                  <a:cubicBezTo>
                    <a:pt x="479" y="22"/>
                    <a:pt x="439" y="13"/>
                    <a:pt x="398" y="9"/>
                  </a:cubicBezTo>
                  <a:cubicBezTo>
                    <a:pt x="358" y="2"/>
                    <a:pt x="317" y="2"/>
                    <a:pt x="317" y="2"/>
                  </a:cubicBezTo>
                  <a:cubicBezTo>
                    <a:pt x="313" y="1"/>
                    <a:pt x="309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6"/>
            <p:cNvSpPr/>
            <p:nvPr/>
          </p:nvSpPr>
          <p:spPr>
            <a:xfrm>
              <a:off x="2624550" y="1632625"/>
              <a:ext cx="55525" cy="79275"/>
            </a:xfrm>
            <a:custGeom>
              <a:avLst/>
              <a:gdLst/>
              <a:ahLst/>
              <a:cxnLst/>
              <a:rect l="l" t="t" r="r" b="b"/>
              <a:pathLst>
                <a:path w="2221" h="3171" extrusionOk="0">
                  <a:moveTo>
                    <a:pt x="786" y="0"/>
                  </a:moveTo>
                  <a:cubicBezTo>
                    <a:pt x="698" y="0"/>
                    <a:pt x="604" y="10"/>
                    <a:pt x="514" y="34"/>
                  </a:cubicBezTo>
                  <a:cubicBezTo>
                    <a:pt x="247" y="94"/>
                    <a:pt x="49" y="280"/>
                    <a:pt x="0" y="364"/>
                  </a:cubicBezTo>
                  <a:cubicBezTo>
                    <a:pt x="180" y="173"/>
                    <a:pt x="441" y="75"/>
                    <a:pt x="716" y="75"/>
                  </a:cubicBezTo>
                  <a:cubicBezTo>
                    <a:pt x="782" y="75"/>
                    <a:pt x="849" y="81"/>
                    <a:pt x="916" y="92"/>
                  </a:cubicBezTo>
                  <a:cubicBezTo>
                    <a:pt x="916" y="92"/>
                    <a:pt x="948" y="96"/>
                    <a:pt x="980" y="103"/>
                  </a:cubicBezTo>
                  <a:cubicBezTo>
                    <a:pt x="1011" y="110"/>
                    <a:pt x="1042" y="117"/>
                    <a:pt x="1042" y="117"/>
                  </a:cubicBezTo>
                  <a:cubicBezTo>
                    <a:pt x="1042" y="117"/>
                    <a:pt x="1211" y="156"/>
                    <a:pt x="1356" y="250"/>
                  </a:cubicBezTo>
                  <a:cubicBezTo>
                    <a:pt x="1503" y="338"/>
                    <a:pt x="1620" y="468"/>
                    <a:pt x="1620" y="468"/>
                  </a:cubicBezTo>
                  <a:cubicBezTo>
                    <a:pt x="1932" y="804"/>
                    <a:pt x="2092" y="1297"/>
                    <a:pt x="2105" y="1779"/>
                  </a:cubicBezTo>
                  <a:cubicBezTo>
                    <a:pt x="2124" y="2266"/>
                    <a:pt x="2029" y="2743"/>
                    <a:pt x="1952" y="3171"/>
                  </a:cubicBezTo>
                  <a:cubicBezTo>
                    <a:pt x="2028" y="2922"/>
                    <a:pt x="2042" y="2908"/>
                    <a:pt x="2121" y="2443"/>
                  </a:cubicBezTo>
                  <a:cubicBezTo>
                    <a:pt x="2182" y="2028"/>
                    <a:pt x="2220" y="1626"/>
                    <a:pt x="2108" y="1196"/>
                  </a:cubicBezTo>
                  <a:cubicBezTo>
                    <a:pt x="2032" y="912"/>
                    <a:pt x="1898" y="642"/>
                    <a:pt x="1706" y="429"/>
                  </a:cubicBezTo>
                  <a:cubicBezTo>
                    <a:pt x="1706" y="429"/>
                    <a:pt x="1600" y="307"/>
                    <a:pt x="1469" y="214"/>
                  </a:cubicBezTo>
                  <a:cubicBezTo>
                    <a:pt x="1403" y="168"/>
                    <a:pt x="1331" y="129"/>
                    <a:pt x="1276" y="103"/>
                  </a:cubicBezTo>
                  <a:cubicBezTo>
                    <a:pt x="1221" y="80"/>
                    <a:pt x="1183" y="65"/>
                    <a:pt x="1183" y="65"/>
                  </a:cubicBezTo>
                  <a:cubicBezTo>
                    <a:pt x="1103" y="34"/>
                    <a:pt x="954" y="0"/>
                    <a:pt x="7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6"/>
            <p:cNvSpPr/>
            <p:nvPr/>
          </p:nvSpPr>
          <p:spPr>
            <a:xfrm>
              <a:off x="2615300" y="1695300"/>
              <a:ext cx="6200" cy="47475"/>
            </a:xfrm>
            <a:custGeom>
              <a:avLst/>
              <a:gdLst/>
              <a:ahLst/>
              <a:cxnLst/>
              <a:rect l="l" t="t" r="r" b="b"/>
              <a:pathLst>
                <a:path w="248" h="1899" extrusionOk="0">
                  <a:moveTo>
                    <a:pt x="248" y="1"/>
                  </a:moveTo>
                  <a:lnTo>
                    <a:pt x="248" y="1"/>
                  </a:lnTo>
                  <a:cubicBezTo>
                    <a:pt x="191" y="92"/>
                    <a:pt x="183" y="97"/>
                    <a:pt x="128" y="283"/>
                  </a:cubicBezTo>
                  <a:cubicBezTo>
                    <a:pt x="81" y="449"/>
                    <a:pt x="35" y="604"/>
                    <a:pt x="18" y="783"/>
                  </a:cubicBezTo>
                  <a:cubicBezTo>
                    <a:pt x="7" y="902"/>
                    <a:pt x="0" y="1021"/>
                    <a:pt x="2" y="1135"/>
                  </a:cubicBezTo>
                  <a:cubicBezTo>
                    <a:pt x="2" y="1135"/>
                    <a:pt x="1" y="1199"/>
                    <a:pt x="5" y="1264"/>
                  </a:cubicBezTo>
                  <a:cubicBezTo>
                    <a:pt x="7" y="1328"/>
                    <a:pt x="13" y="1393"/>
                    <a:pt x="13" y="1393"/>
                  </a:cubicBezTo>
                  <a:cubicBezTo>
                    <a:pt x="17" y="1444"/>
                    <a:pt x="39" y="1555"/>
                    <a:pt x="68" y="1659"/>
                  </a:cubicBezTo>
                  <a:cubicBezTo>
                    <a:pt x="99" y="1763"/>
                    <a:pt x="138" y="1862"/>
                    <a:pt x="157" y="1899"/>
                  </a:cubicBezTo>
                  <a:cubicBezTo>
                    <a:pt x="138" y="1767"/>
                    <a:pt x="125" y="1632"/>
                    <a:pt x="114" y="1486"/>
                  </a:cubicBezTo>
                  <a:lnTo>
                    <a:pt x="107" y="1433"/>
                  </a:lnTo>
                  <a:cubicBezTo>
                    <a:pt x="107" y="1433"/>
                    <a:pt x="102" y="1361"/>
                    <a:pt x="98" y="1290"/>
                  </a:cubicBezTo>
                  <a:cubicBezTo>
                    <a:pt x="94" y="1217"/>
                    <a:pt x="93" y="1146"/>
                    <a:pt x="93" y="1146"/>
                  </a:cubicBezTo>
                  <a:cubicBezTo>
                    <a:pt x="87" y="768"/>
                    <a:pt x="146" y="343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6"/>
            <p:cNvSpPr/>
            <p:nvPr/>
          </p:nvSpPr>
          <p:spPr>
            <a:xfrm>
              <a:off x="2462275" y="1786350"/>
              <a:ext cx="56425" cy="143200"/>
            </a:xfrm>
            <a:custGeom>
              <a:avLst/>
              <a:gdLst/>
              <a:ahLst/>
              <a:cxnLst/>
              <a:rect l="l" t="t" r="r" b="b"/>
              <a:pathLst>
                <a:path w="2257" h="5728" extrusionOk="0">
                  <a:moveTo>
                    <a:pt x="2257" y="1"/>
                  </a:moveTo>
                  <a:lnTo>
                    <a:pt x="2257" y="1"/>
                  </a:lnTo>
                  <a:cubicBezTo>
                    <a:pt x="1902" y="264"/>
                    <a:pt x="1567" y="576"/>
                    <a:pt x="1259" y="963"/>
                  </a:cubicBezTo>
                  <a:lnTo>
                    <a:pt x="1148" y="1107"/>
                  </a:lnTo>
                  <a:cubicBezTo>
                    <a:pt x="1148" y="1107"/>
                    <a:pt x="1140" y="1119"/>
                    <a:pt x="1123" y="1140"/>
                  </a:cubicBezTo>
                  <a:cubicBezTo>
                    <a:pt x="1108" y="1162"/>
                    <a:pt x="1088" y="1193"/>
                    <a:pt x="1063" y="1231"/>
                  </a:cubicBezTo>
                  <a:cubicBezTo>
                    <a:pt x="1013" y="1307"/>
                    <a:pt x="943" y="1406"/>
                    <a:pt x="881" y="1510"/>
                  </a:cubicBezTo>
                  <a:cubicBezTo>
                    <a:pt x="821" y="1615"/>
                    <a:pt x="761" y="1720"/>
                    <a:pt x="716" y="1799"/>
                  </a:cubicBezTo>
                  <a:cubicBezTo>
                    <a:pt x="674" y="1879"/>
                    <a:pt x="649" y="1935"/>
                    <a:pt x="649" y="1935"/>
                  </a:cubicBezTo>
                  <a:cubicBezTo>
                    <a:pt x="366" y="2507"/>
                    <a:pt x="152" y="3164"/>
                    <a:pt x="79" y="3828"/>
                  </a:cubicBezTo>
                  <a:cubicBezTo>
                    <a:pt x="0" y="4490"/>
                    <a:pt x="42" y="5153"/>
                    <a:pt x="178" y="5727"/>
                  </a:cubicBezTo>
                  <a:cubicBezTo>
                    <a:pt x="160" y="5552"/>
                    <a:pt x="150" y="5460"/>
                    <a:pt x="132" y="5334"/>
                  </a:cubicBezTo>
                  <a:cubicBezTo>
                    <a:pt x="127" y="5268"/>
                    <a:pt x="121" y="5195"/>
                    <a:pt x="112" y="5100"/>
                  </a:cubicBezTo>
                  <a:cubicBezTo>
                    <a:pt x="108" y="5053"/>
                    <a:pt x="104" y="4999"/>
                    <a:pt x="97" y="4937"/>
                  </a:cubicBezTo>
                  <a:cubicBezTo>
                    <a:pt x="96" y="4875"/>
                    <a:pt x="95" y="4806"/>
                    <a:pt x="93" y="4726"/>
                  </a:cubicBezTo>
                  <a:cubicBezTo>
                    <a:pt x="83" y="4159"/>
                    <a:pt x="164" y="3639"/>
                    <a:pt x="311" y="3080"/>
                  </a:cubicBezTo>
                  <a:cubicBezTo>
                    <a:pt x="414" y="2707"/>
                    <a:pt x="544" y="2343"/>
                    <a:pt x="713" y="2011"/>
                  </a:cubicBezTo>
                  <a:cubicBezTo>
                    <a:pt x="713" y="2011"/>
                    <a:pt x="735" y="1964"/>
                    <a:pt x="769" y="1894"/>
                  </a:cubicBezTo>
                  <a:cubicBezTo>
                    <a:pt x="803" y="1824"/>
                    <a:pt x="859" y="1735"/>
                    <a:pt x="909" y="1644"/>
                  </a:cubicBezTo>
                  <a:cubicBezTo>
                    <a:pt x="958" y="1552"/>
                    <a:pt x="1014" y="1465"/>
                    <a:pt x="1059" y="1400"/>
                  </a:cubicBezTo>
                  <a:cubicBezTo>
                    <a:pt x="1102" y="1335"/>
                    <a:pt x="1131" y="1292"/>
                    <a:pt x="1131" y="1292"/>
                  </a:cubicBezTo>
                  <a:cubicBezTo>
                    <a:pt x="1223" y="1148"/>
                    <a:pt x="1435" y="856"/>
                    <a:pt x="1666" y="588"/>
                  </a:cubicBezTo>
                  <a:cubicBezTo>
                    <a:pt x="1786" y="459"/>
                    <a:pt x="1904" y="331"/>
                    <a:pt x="2011" y="229"/>
                  </a:cubicBezTo>
                  <a:cubicBezTo>
                    <a:pt x="2116" y="132"/>
                    <a:pt x="2203" y="52"/>
                    <a:pt x="2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6"/>
            <p:cNvSpPr/>
            <p:nvPr/>
          </p:nvSpPr>
          <p:spPr>
            <a:xfrm>
              <a:off x="2312150" y="1844375"/>
              <a:ext cx="43875" cy="35675"/>
            </a:xfrm>
            <a:custGeom>
              <a:avLst/>
              <a:gdLst/>
              <a:ahLst/>
              <a:cxnLst/>
              <a:rect l="l" t="t" r="r" b="b"/>
              <a:pathLst>
                <a:path w="1755" h="1427" extrusionOk="0">
                  <a:moveTo>
                    <a:pt x="1754" y="0"/>
                  </a:moveTo>
                  <a:lnTo>
                    <a:pt x="1754" y="0"/>
                  </a:lnTo>
                  <a:cubicBezTo>
                    <a:pt x="1695" y="121"/>
                    <a:pt x="1703" y="133"/>
                    <a:pt x="1602" y="347"/>
                  </a:cubicBezTo>
                  <a:cubicBezTo>
                    <a:pt x="1507" y="538"/>
                    <a:pt x="1378" y="687"/>
                    <a:pt x="1227" y="839"/>
                  </a:cubicBezTo>
                  <a:cubicBezTo>
                    <a:pt x="1124" y="940"/>
                    <a:pt x="1013" y="1031"/>
                    <a:pt x="894" y="1102"/>
                  </a:cubicBezTo>
                  <a:cubicBezTo>
                    <a:pt x="898" y="1110"/>
                    <a:pt x="631" y="1241"/>
                    <a:pt x="618" y="1241"/>
                  </a:cubicBezTo>
                  <a:cubicBezTo>
                    <a:pt x="618" y="1241"/>
                    <a:pt x="618" y="1241"/>
                    <a:pt x="618" y="1241"/>
                  </a:cubicBezTo>
                  <a:cubicBezTo>
                    <a:pt x="560" y="1266"/>
                    <a:pt x="435" y="1317"/>
                    <a:pt x="309" y="1356"/>
                  </a:cubicBezTo>
                  <a:cubicBezTo>
                    <a:pt x="181" y="1393"/>
                    <a:pt x="51" y="1411"/>
                    <a:pt x="1" y="1422"/>
                  </a:cubicBezTo>
                  <a:cubicBezTo>
                    <a:pt x="39" y="1425"/>
                    <a:pt x="78" y="1427"/>
                    <a:pt x="117" y="1427"/>
                  </a:cubicBezTo>
                  <a:cubicBezTo>
                    <a:pt x="249" y="1427"/>
                    <a:pt x="386" y="1409"/>
                    <a:pt x="527" y="1369"/>
                  </a:cubicBezTo>
                  <a:lnTo>
                    <a:pt x="593" y="1348"/>
                  </a:lnTo>
                  <a:cubicBezTo>
                    <a:pt x="593" y="1348"/>
                    <a:pt x="616" y="1340"/>
                    <a:pt x="647" y="1327"/>
                  </a:cubicBezTo>
                  <a:cubicBezTo>
                    <a:pt x="680" y="1313"/>
                    <a:pt x="723" y="1297"/>
                    <a:pt x="765" y="1276"/>
                  </a:cubicBezTo>
                  <a:cubicBezTo>
                    <a:pt x="806" y="1255"/>
                    <a:pt x="847" y="1234"/>
                    <a:pt x="879" y="1218"/>
                  </a:cubicBezTo>
                  <a:cubicBezTo>
                    <a:pt x="909" y="1199"/>
                    <a:pt x="928" y="1188"/>
                    <a:pt x="928" y="1188"/>
                  </a:cubicBezTo>
                  <a:cubicBezTo>
                    <a:pt x="1137" y="1060"/>
                    <a:pt x="1337" y="883"/>
                    <a:pt x="1480" y="670"/>
                  </a:cubicBezTo>
                  <a:cubicBezTo>
                    <a:pt x="1625" y="459"/>
                    <a:pt x="1719" y="222"/>
                    <a:pt x="1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6"/>
            <p:cNvSpPr/>
            <p:nvPr/>
          </p:nvSpPr>
          <p:spPr>
            <a:xfrm>
              <a:off x="2316900" y="1847300"/>
              <a:ext cx="41475" cy="55025"/>
            </a:xfrm>
            <a:custGeom>
              <a:avLst/>
              <a:gdLst/>
              <a:ahLst/>
              <a:cxnLst/>
              <a:rect l="l" t="t" r="r" b="b"/>
              <a:pathLst>
                <a:path w="1659" h="2201" extrusionOk="0">
                  <a:moveTo>
                    <a:pt x="1545" y="0"/>
                  </a:moveTo>
                  <a:cubicBezTo>
                    <a:pt x="1555" y="95"/>
                    <a:pt x="1559" y="144"/>
                    <a:pt x="1563" y="190"/>
                  </a:cubicBezTo>
                  <a:cubicBezTo>
                    <a:pt x="1568" y="251"/>
                    <a:pt x="1582" y="328"/>
                    <a:pt x="1578" y="478"/>
                  </a:cubicBezTo>
                  <a:cubicBezTo>
                    <a:pt x="1571" y="747"/>
                    <a:pt x="1497" y="988"/>
                    <a:pt x="1378" y="1232"/>
                  </a:cubicBezTo>
                  <a:cubicBezTo>
                    <a:pt x="1298" y="1395"/>
                    <a:pt x="1188" y="1541"/>
                    <a:pt x="1064" y="1663"/>
                  </a:cubicBezTo>
                  <a:cubicBezTo>
                    <a:pt x="1064" y="1663"/>
                    <a:pt x="993" y="1731"/>
                    <a:pt x="916" y="1791"/>
                  </a:cubicBezTo>
                  <a:cubicBezTo>
                    <a:pt x="839" y="1851"/>
                    <a:pt x="755" y="1901"/>
                    <a:pt x="755" y="1901"/>
                  </a:cubicBezTo>
                  <a:cubicBezTo>
                    <a:pt x="686" y="1943"/>
                    <a:pt x="540" y="2031"/>
                    <a:pt x="384" y="2091"/>
                  </a:cubicBezTo>
                  <a:cubicBezTo>
                    <a:pt x="228" y="2155"/>
                    <a:pt x="65" y="2185"/>
                    <a:pt x="1" y="2201"/>
                  </a:cubicBezTo>
                  <a:cubicBezTo>
                    <a:pt x="213" y="2198"/>
                    <a:pt x="434" y="2157"/>
                    <a:pt x="654" y="2059"/>
                  </a:cubicBezTo>
                  <a:lnTo>
                    <a:pt x="733" y="2018"/>
                  </a:lnTo>
                  <a:cubicBezTo>
                    <a:pt x="733" y="2018"/>
                    <a:pt x="837" y="1962"/>
                    <a:pt x="932" y="1892"/>
                  </a:cubicBezTo>
                  <a:cubicBezTo>
                    <a:pt x="1028" y="1824"/>
                    <a:pt x="1114" y="1741"/>
                    <a:pt x="1114" y="1741"/>
                  </a:cubicBezTo>
                  <a:cubicBezTo>
                    <a:pt x="1342" y="1529"/>
                    <a:pt x="1513" y="1227"/>
                    <a:pt x="1583" y="912"/>
                  </a:cubicBezTo>
                  <a:cubicBezTo>
                    <a:pt x="1658" y="596"/>
                    <a:pt x="1635" y="269"/>
                    <a:pt x="1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6"/>
            <p:cNvSpPr/>
            <p:nvPr/>
          </p:nvSpPr>
          <p:spPr>
            <a:xfrm>
              <a:off x="2338850" y="1907900"/>
              <a:ext cx="29175" cy="15925"/>
            </a:xfrm>
            <a:custGeom>
              <a:avLst/>
              <a:gdLst/>
              <a:ahLst/>
              <a:cxnLst/>
              <a:rect l="l" t="t" r="r" b="b"/>
              <a:pathLst>
                <a:path w="1167" h="637" extrusionOk="0">
                  <a:moveTo>
                    <a:pt x="864" y="1"/>
                  </a:moveTo>
                  <a:cubicBezTo>
                    <a:pt x="764" y="1"/>
                    <a:pt x="667" y="10"/>
                    <a:pt x="567" y="47"/>
                  </a:cubicBezTo>
                  <a:cubicBezTo>
                    <a:pt x="482" y="79"/>
                    <a:pt x="401" y="118"/>
                    <a:pt x="330" y="167"/>
                  </a:cubicBezTo>
                  <a:cubicBezTo>
                    <a:pt x="330" y="167"/>
                    <a:pt x="329" y="167"/>
                    <a:pt x="329" y="167"/>
                  </a:cubicBezTo>
                  <a:cubicBezTo>
                    <a:pt x="321" y="167"/>
                    <a:pt x="175" y="285"/>
                    <a:pt x="177" y="288"/>
                  </a:cubicBezTo>
                  <a:cubicBezTo>
                    <a:pt x="147" y="314"/>
                    <a:pt x="97" y="384"/>
                    <a:pt x="60" y="457"/>
                  </a:cubicBezTo>
                  <a:cubicBezTo>
                    <a:pt x="24" y="530"/>
                    <a:pt x="4" y="606"/>
                    <a:pt x="1" y="636"/>
                  </a:cubicBezTo>
                  <a:cubicBezTo>
                    <a:pt x="53" y="554"/>
                    <a:pt x="114" y="478"/>
                    <a:pt x="189" y="405"/>
                  </a:cubicBezTo>
                  <a:lnTo>
                    <a:pt x="215" y="377"/>
                  </a:lnTo>
                  <a:cubicBezTo>
                    <a:pt x="215" y="377"/>
                    <a:pt x="252" y="342"/>
                    <a:pt x="291" y="309"/>
                  </a:cubicBezTo>
                  <a:cubicBezTo>
                    <a:pt x="311" y="292"/>
                    <a:pt x="331" y="277"/>
                    <a:pt x="346" y="265"/>
                  </a:cubicBezTo>
                  <a:cubicBezTo>
                    <a:pt x="362" y="254"/>
                    <a:pt x="373" y="248"/>
                    <a:pt x="373" y="248"/>
                  </a:cubicBezTo>
                  <a:cubicBezTo>
                    <a:pt x="551" y="123"/>
                    <a:pt x="790" y="49"/>
                    <a:pt x="1011" y="49"/>
                  </a:cubicBezTo>
                  <a:cubicBezTo>
                    <a:pt x="1064" y="49"/>
                    <a:pt x="1116" y="53"/>
                    <a:pt x="1167" y="62"/>
                  </a:cubicBezTo>
                  <a:cubicBezTo>
                    <a:pt x="1096" y="22"/>
                    <a:pt x="1091" y="12"/>
                    <a:pt x="947" y="3"/>
                  </a:cubicBezTo>
                  <a:cubicBezTo>
                    <a:pt x="919" y="1"/>
                    <a:pt x="891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6"/>
            <p:cNvSpPr/>
            <p:nvPr/>
          </p:nvSpPr>
          <p:spPr>
            <a:xfrm>
              <a:off x="2334225" y="1896200"/>
              <a:ext cx="36275" cy="10100"/>
            </a:xfrm>
            <a:custGeom>
              <a:avLst/>
              <a:gdLst/>
              <a:ahLst/>
              <a:cxnLst/>
              <a:rect l="l" t="t" r="r" b="b"/>
              <a:pathLst>
                <a:path w="1451" h="404" extrusionOk="0">
                  <a:moveTo>
                    <a:pt x="759" y="1"/>
                  </a:moveTo>
                  <a:cubicBezTo>
                    <a:pt x="683" y="1"/>
                    <a:pt x="610" y="7"/>
                    <a:pt x="538" y="23"/>
                  </a:cubicBezTo>
                  <a:cubicBezTo>
                    <a:pt x="538" y="22"/>
                    <a:pt x="537" y="22"/>
                    <a:pt x="536" y="22"/>
                  </a:cubicBezTo>
                  <a:cubicBezTo>
                    <a:pt x="512" y="22"/>
                    <a:pt x="321" y="84"/>
                    <a:pt x="323" y="89"/>
                  </a:cubicBezTo>
                  <a:cubicBezTo>
                    <a:pt x="280" y="105"/>
                    <a:pt x="197" y="161"/>
                    <a:pt x="129" y="226"/>
                  </a:cubicBezTo>
                  <a:cubicBezTo>
                    <a:pt x="62" y="293"/>
                    <a:pt x="15" y="371"/>
                    <a:pt x="1" y="403"/>
                  </a:cubicBezTo>
                  <a:cubicBezTo>
                    <a:pt x="82" y="325"/>
                    <a:pt x="175" y="261"/>
                    <a:pt x="284" y="209"/>
                  </a:cubicBezTo>
                  <a:lnTo>
                    <a:pt x="323" y="188"/>
                  </a:lnTo>
                  <a:cubicBezTo>
                    <a:pt x="323" y="188"/>
                    <a:pt x="377" y="164"/>
                    <a:pt x="432" y="144"/>
                  </a:cubicBezTo>
                  <a:cubicBezTo>
                    <a:pt x="461" y="135"/>
                    <a:pt x="489" y="128"/>
                    <a:pt x="510" y="121"/>
                  </a:cubicBezTo>
                  <a:cubicBezTo>
                    <a:pt x="532" y="117"/>
                    <a:pt x="546" y="114"/>
                    <a:pt x="546" y="114"/>
                  </a:cubicBezTo>
                  <a:cubicBezTo>
                    <a:pt x="623" y="98"/>
                    <a:pt x="706" y="89"/>
                    <a:pt x="789" y="89"/>
                  </a:cubicBezTo>
                  <a:cubicBezTo>
                    <a:pt x="869" y="89"/>
                    <a:pt x="951" y="98"/>
                    <a:pt x="1029" y="117"/>
                  </a:cubicBezTo>
                  <a:cubicBezTo>
                    <a:pt x="1189" y="154"/>
                    <a:pt x="1339" y="229"/>
                    <a:pt x="1451" y="331"/>
                  </a:cubicBezTo>
                  <a:cubicBezTo>
                    <a:pt x="1402" y="253"/>
                    <a:pt x="1404" y="238"/>
                    <a:pt x="1264" y="148"/>
                  </a:cubicBezTo>
                  <a:cubicBezTo>
                    <a:pt x="1135" y="73"/>
                    <a:pt x="1002" y="16"/>
                    <a:pt x="845" y="3"/>
                  </a:cubicBezTo>
                  <a:cubicBezTo>
                    <a:pt x="816" y="2"/>
                    <a:pt x="787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6"/>
            <p:cNvSpPr/>
            <p:nvPr/>
          </p:nvSpPr>
          <p:spPr>
            <a:xfrm>
              <a:off x="2280100" y="1876175"/>
              <a:ext cx="9400" cy="43900"/>
            </a:xfrm>
            <a:custGeom>
              <a:avLst/>
              <a:gdLst/>
              <a:ahLst/>
              <a:cxnLst/>
              <a:rect l="l" t="t" r="r" b="b"/>
              <a:pathLst>
                <a:path w="376" h="1756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45" y="84"/>
                    <a:pt x="134" y="90"/>
                    <a:pt x="80" y="267"/>
                  </a:cubicBezTo>
                  <a:cubicBezTo>
                    <a:pt x="36" y="427"/>
                    <a:pt x="0" y="581"/>
                    <a:pt x="1" y="754"/>
                  </a:cubicBezTo>
                  <a:cubicBezTo>
                    <a:pt x="4" y="869"/>
                    <a:pt x="14" y="984"/>
                    <a:pt x="37" y="1092"/>
                  </a:cubicBezTo>
                  <a:cubicBezTo>
                    <a:pt x="37" y="1092"/>
                    <a:pt x="48" y="1154"/>
                    <a:pt x="64" y="1213"/>
                  </a:cubicBezTo>
                  <a:cubicBezTo>
                    <a:pt x="78" y="1274"/>
                    <a:pt x="100" y="1333"/>
                    <a:pt x="100" y="1333"/>
                  </a:cubicBezTo>
                  <a:cubicBezTo>
                    <a:pt x="114" y="1382"/>
                    <a:pt x="163" y="1479"/>
                    <a:pt x="220" y="1567"/>
                  </a:cubicBezTo>
                  <a:cubicBezTo>
                    <a:pt x="278" y="1654"/>
                    <a:pt x="346" y="1729"/>
                    <a:pt x="375" y="1756"/>
                  </a:cubicBezTo>
                  <a:cubicBezTo>
                    <a:pt x="315" y="1643"/>
                    <a:pt x="264" y="1525"/>
                    <a:pt x="219" y="1394"/>
                  </a:cubicBezTo>
                  <a:lnTo>
                    <a:pt x="200" y="1347"/>
                  </a:lnTo>
                  <a:cubicBezTo>
                    <a:pt x="200" y="1347"/>
                    <a:pt x="179" y="1282"/>
                    <a:pt x="159" y="1217"/>
                  </a:cubicBezTo>
                  <a:cubicBezTo>
                    <a:pt x="151" y="1185"/>
                    <a:pt x="143" y="1153"/>
                    <a:pt x="136" y="1128"/>
                  </a:cubicBezTo>
                  <a:cubicBezTo>
                    <a:pt x="132" y="1103"/>
                    <a:pt x="129" y="1086"/>
                    <a:pt x="129" y="1086"/>
                  </a:cubicBezTo>
                  <a:cubicBezTo>
                    <a:pt x="54" y="735"/>
                    <a:pt x="84" y="320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6"/>
            <p:cNvSpPr/>
            <p:nvPr/>
          </p:nvSpPr>
          <p:spPr>
            <a:xfrm>
              <a:off x="2251300" y="1883125"/>
              <a:ext cx="25350" cy="25550"/>
            </a:xfrm>
            <a:custGeom>
              <a:avLst/>
              <a:gdLst/>
              <a:ahLst/>
              <a:cxnLst/>
              <a:rect l="l" t="t" r="r" b="b"/>
              <a:pathLst>
                <a:path w="1014" h="1022" extrusionOk="0">
                  <a:moveTo>
                    <a:pt x="7" y="1"/>
                  </a:moveTo>
                  <a:lnTo>
                    <a:pt x="7" y="1"/>
                  </a:lnTo>
                  <a:cubicBezTo>
                    <a:pt x="6" y="86"/>
                    <a:pt x="1" y="95"/>
                    <a:pt x="56" y="237"/>
                  </a:cubicBezTo>
                  <a:cubicBezTo>
                    <a:pt x="108" y="362"/>
                    <a:pt x="161" y="481"/>
                    <a:pt x="251" y="591"/>
                  </a:cubicBezTo>
                  <a:cubicBezTo>
                    <a:pt x="313" y="664"/>
                    <a:pt x="379" y="731"/>
                    <a:pt x="450" y="789"/>
                  </a:cubicBezTo>
                  <a:cubicBezTo>
                    <a:pt x="450" y="789"/>
                    <a:pt x="489" y="822"/>
                    <a:pt x="530" y="852"/>
                  </a:cubicBezTo>
                  <a:cubicBezTo>
                    <a:pt x="570" y="883"/>
                    <a:pt x="615" y="909"/>
                    <a:pt x="615" y="909"/>
                  </a:cubicBezTo>
                  <a:cubicBezTo>
                    <a:pt x="650" y="933"/>
                    <a:pt x="733" y="968"/>
                    <a:pt x="816" y="990"/>
                  </a:cubicBezTo>
                  <a:cubicBezTo>
                    <a:pt x="899" y="1013"/>
                    <a:pt x="981" y="1022"/>
                    <a:pt x="1014" y="1022"/>
                  </a:cubicBezTo>
                  <a:cubicBezTo>
                    <a:pt x="919" y="981"/>
                    <a:pt x="826" y="931"/>
                    <a:pt x="730" y="871"/>
                  </a:cubicBezTo>
                  <a:lnTo>
                    <a:pt x="695" y="852"/>
                  </a:lnTo>
                  <a:cubicBezTo>
                    <a:pt x="695" y="852"/>
                    <a:pt x="647" y="823"/>
                    <a:pt x="602" y="791"/>
                  </a:cubicBezTo>
                  <a:cubicBezTo>
                    <a:pt x="557" y="760"/>
                    <a:pt x="515" y="724"/>
                    <a:pt x="515" y="724"/>
                  </a:cubicBezTo>
                  <a:cubicBezTo>
                    <a:pt x="288" y="543"/>
                    <a:pt x="94" y="266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36"/>
            <p:cNvSpPr/>
            <p:nvPr/>
          </p:nvSpPr>
          <p:spPr>
            <a:xfrm>
              <a:off x="2208550" y="1841575"/>
              <a:ext cx="16125" cy="68450"/>
            </a:xfrm>
            <a:custGeom>
              <a:avLst/>
              <a:gdLst/>
              <a:ahLst/>
              <a:cxnLst/>
              <a:rect l="l" t="t" r="r" b="b"/>
              <a:pathLst>
                <a:path w="645" h="2738" extrusionOk="0">
                  <a:moveTo>
                    <a:pt x="390" y="1"/>
                  </a:moveTo>
                  <a:cubicBezTo>
                    <a:pt x="290" y="127"/>
                    <a:pt x="269" y="131"/>
                    <a:pt x="158" y="406"/>
                  </a:cubicBezTo>
                  <a:cubicBezTo>
                    <a:pt x="65" y="654"/>
                    <a:pt x="4" y="898"/>
                    <a:pt x="1" y="1173"/>
                  </a:cubicBezTo>
                  <a:cubicBezTo>
                    <a:pt x="1" y="1357"/>
                    <a:pt x="17" y="1541"/>
                    <a:pt x="57" y="1713"/>
                  </a:cubicBezTo>
                  <a:cubicBezTo>
                    <a:pt x="57" y="1713"/>
                    <a:pt x="63" y="1736"/>
                    <a:pt x="70" y="1773"/>
                  </a:cubicBezTo>
                  <a:cubicBezTo>
                    <a:pt x="78" y="1809"/>
                    <a:pt x="94" y="1856"/>
                    <a:pt x="107" y="1904"/>
                  </a:cubicBezTo>
                  <a:cubicBezTo>
                    <a:pt x="119" y="1952"/>
                    <a:pt x="136" y="1998"/>
                    <a:pt x="150" y="2033"/>
                  </a:cubicBezTo>
                  <a:cubicBezTo>
                    <a:pt x="163" y="2067"/>
                    <a:pt x="172" y="2091"/>
                    <a:pt x="172" y="2091"/>
                  </a:cubicBezTo>
                  <a:cubicBezTo>
                    <a:pt x="199" y="2168"/>
                    <a:pt x="282" y="2319"/>
                    <a:pt x="379" y="2453"/>
                  </a:cubicBezTo>
                  <a:cubicBezTo>
                    <a:pt x="431" y="2519"/>
                    <a:pt x="483" y="2583"/>
                    <a:pt x="531" y="2632"/>
                  </a:cubicBezTo>
                  <a:cubicBezTo>
                    <a:pt x="581" y="2679"/>
                    <a:pt x="621" y="2717"/>
                    <a:pt x="644" y="2738"/>
                  </a:cubicBezTo>
                  <a:cubicBezTo>
                    <a:pt x="518" y="2579"/>
                    <a:pt x="410" y="2401"/>
                    <a:pt x="319" y="2199"/>
                  </a:cubicBezTo>
                  <a:lnTo>
                    <a:pt x="283" y="2126"/>
                  </a:lnTo>
                  <a:cubicBezTo>
                    <a:pt x="283" y="2126"/>
                    <a:pt x="272" y="2101"/>
                    <a:pt x="258" y="2062"/>
                  </a:cubicBezTo>
                  <a:cubicBezTo>
                    <a:pt x="244" y="2024"/>
                    <a:pt x="223" y="1973"/>
                    <a:pt x="206" y="1921"/>
                  </a:cubicBezTo>
                  <a:cubicBezTo>
                    <a:pt x="191" y="1869"/>
                    <a:pt x="176" y="1816"/>
                    <a:pt x="165" y="1777"/>
                  </a:cubicBezTo>
                  <a:cubicBezTo>
                    <a:pt x="155" y="1737"/>
                    <a:pt x="150" y="1710"/>
                    <a:pt x="150" y="1710"/>
                  </a:cubicBezTo>
                  <a:cubicBezTo>
                    <a:pt x="90" y="1430"/>
                    <a:pt x="67" y="1120"/>
                    <a:pt x="112" y="821"/>
                  </a:cubicBezTo>
                  <a:cubicBezTo>
                    <a:pt x="155" y="522"/>
                    <a:pt x="253" y="236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36"/>
            <p:cNvSpPr/>
            <p:nvPr/>
          </p:nvSpPr>
          <p:spPr>
            <a:xfrm>
              <a:off x="2219250" y="1841500"/>
              <a:ext cx="24300" cy="69875"/>
            </a:xfrm>
            <a:custGeom>
              <a:avLst/>
              <a:gdLst/>
              <a:ahLst/>
              <a:cxnLst/>
              <a:rect l="l" t="t" r="r" b="b"/>
              <a:pathLst>
                <a:path w="972" h="2795" extrusionOk="0">
                  <a:moveTo>
                    <a:pt x="47" y="1"/>
                  </a:moveTo>
                  <a:lnTo>
                    <a:pt x="47" y="1"/>
                  </a:lnTo>
                  <a:cubicBezTo>
                    <a:pt x="11" y="163"/>
                    <a:pt x="0" y="175"/>
                    <a:pt x="2" y="478"/>
                  </a:cubicBezTo>
                  <a:cubicBezTo>
                    <a:pt x="10" y="748"/>
                    <a:pt x="28" y="1001"/>
                    <a:pt x="98" y="1272"/>
                  </a:cubicBezTo>
                  <a:cubicBezTo>
                    <a:pt x="146" y="1454"/>
                    <a:pt x="203" y="1631"/>
                    <a:pt x="275" y="1797"/>
                  </a:cubicBezTo>
                  <a:cubicBezTo>
                    <a:pt x="275" y="1797"/>
                    <a:pt x="313" y="1890"/>
                    <a:pt x="358" y="1981"/>
                  </a:cubicBezTo>
                  <a:cubicBezTo>
                    <a:pt x="379" y="2026"/>
                    <a:pt x="401" y="2071"/>
                    <a:pt x="420" y="2104"/>
                  </a:cubicBezTo>
                  <a:cubicBezTo>
                    <a:pt x="438" y="2137"/>
                    <a:pt x="450" y="2159"/>
                    <a:pt x="450" y="2159"/>
                  </a:cubicBezTo>
                  <a:cubicBezTo>
                    <a:pt x="488" y="2232"/>
                    <a:pt x="587" y="2377"/>
                    <a:pt x="694" y="2508"/>
                  </a:cubicBezTo>
                  <a:cubicBezTo>
                    <a:pt x="803" y="2639"/>
                    <a:pt x="921" y="2754"/>
                    <a:pt x="971" y="2795"/>
                  </a:cubicBezTo>
                  <a:cubicBezTo>
                    <a:pt x="842" y="2630"/>
                    <a:pt x="725" y="2453"/>
                    <a:pt x="610" y="2254"/>
                  </a:cubicBezTo>
                  <a:lnTo>
                    <a:pt x="566" y="2182"/>
                  </a:lnTo>
                  <a:cubicBezTo>
                    <a:pt x="566" y="2182"/>
                    <a:pt x="512" y="2083"/>
                    <a:pt x="460" y="1983"/>
                  </a:cubicBezTo>
                  <a:cubicBezTo>
                    <a:pt x="436" y="1932"/>
                    <a:pt x="412" y="1881"/>
                    <a:pt x="394" y="1843"/>
                  </a:cubicBezTo>
                  <a:cubicBezTo>
                    <a:pt x="377" y="1804"/>
                    <a:pt x="367" y="1778"/>
                    <a:pt x="367" y="1778"/>
                  </a:cubicBezTo>
                  <a:cubicBezTo>
                    <a:pt x="252" y="1505"/>
                    <a:pt x="155" y="1201"/>
                    <a:pt x="103" y="894"/>
                  </a:cubicBezTo>
                  <a:cubicBezTo>
                    <a:pt x="49" y="588"/>
                    <a:pt x="31" y="279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6"/>
            <p:cNvSpPr/>
            <p:nvPr/>
          </p:nvSpPr>
          <p:spPr>
            <a:xfrm>
              <a:off x="2168475" y="1874600"/>
              <a:ext cx="33350" cy="34450"/>
            </a:xfrm>
            <a:custGeom>
              <a:avLst/>
              <a:gdLst/>
              <a:ahLst/>
              <a:cxnLst/>
              <a:rect l="l" t="t" r="r" b="b"/>
              <a:pathLst>
                <a:path w="1334" h="1378" extrusionOk="0">
                  <a:moveTo>
                    <a:pt x="0" y="0"/>
                  </a:moveTo>
                  <a:cubicBezTo>
                    <a:pt x="54" y="93"/>
                    <a:pt x="59" y="99"/>
                    <a:pt x="187" y="239"/>
                  </a:cubicBezTo>
                  <a:cubicBezTo>
                    <a:pt x="303" y="365"/>
                    <a:pt x="399" y="490"/>
                    <a:pt x="520" y="615"/>
                  </a:cubicBezTo>
                  <a:cubicBezTo>
                    <a:pt x="602" y="700"/>
                    <a:pt x="683" y="783"/>
                    <a:pt x="761" y="864"/>
                  </a:cubicBezTo>
                  <a:lnTo>
                    <a:pt x="934" y="1046"/>
                  </a:lnTo>
                  <a:cubicBezTo>
                    <a:pt x="1005" y="1120"/>
                    <a:pt x="1264" y="1333"/>
                    <a:pt x="1334" y="1378"/>
                  </a:cubicBezTo>
                  <a:cubicBezTo>
                    <a:pt x="1253" y="1273"/>
                    <a:pt x="1167" y="1167"/>
                    <a:pt x="1070" y="1057"/>
                  </a:cubicBezTo>
                  <a:lnTo>
                    <a:pt x="1033" y="1018"/>
                  </a:lnTo>
                  <a:lnTo>
                    <a:pt x="834" y="810"/>
                  </a:lnTo>
                  <a:cubicBezTo>
                    <a:pt x="571" y="534"/>
                    <a:pt x="262" y="23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6"/>
            <p:cNvSpPr/>
            <p:nvPr/>
          </p:nvSpPr>
          <p:spPr>
            <a:xfrm>
              <a:off x="2169525" y="1879550"/>
              <a:ext cx="42950" cy="55500"/>
            </a:xfrm>
            <a:custGeom>
              <a:avLst/>
              <a:gdLst/>
              <a:ahLst/>
              <a:cxnLst/>
              <a:rect l="l" t="t" r="r" b="b"/>
              <a:pathLst>
                <a:path w="1718" h="222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159"/>
                    <a:pt x="6" y="173"/>
                    <a:pt x="98" y="450"/>
                  </a:cubicBezTo>
                  <a:cubicBezTo>
                    <a:pt x="183" y="695"/>
                    <a:pt x="277" y="920"/>
                    <a:pt x="426" y="1145"/>
                  </a:cubicBezTo>
                  <a:cubicBezTo>
                    <a:pt x="526" y="1294"/>
                    <a:pt x="635" y="1436"/>
                    <a:pt x="754" y="1563"/>
                  </a:cubicBezTo>
                  <a:cubicBezTo>
                    <a:pt x="754" y="1563"/>
                    <a:pt x="818" y="1635"/>
                    <a:pt x="888" y="1701"/>
                  </a:cubicBezTo>
                  <a:cubicBezTo>
                    <a:pt x="922" y="1736"/>
                    <a:pt x="959" y="1768"/>
                    <a:pt x="986" y="1792"/>
                  </a:cubicBezTo>
                  <a:cubicBezTo>
                    <a:pt x="1013" y="1816"/>
                    <a:pt x="1031" y="1832"/>
                    <a:pt x="1031" y="1832"/>
                  </a:cubicBezTo>
                  <a:cubicBezTo>
                    <a:pt x="1089" y="1886"/>
                    <a:pt x="1229" y="1982"/>
                    <a:pt x="1371" y="2062"/>
                  </a:cubicBezTo>
                  <a:cubicBezTo>
                    <a:pt x="1513" y="2142"/>
                    <a:pt x="1659" y="2202"/>
                    <a:pt x="1718" y="2220"/>
                  </a:cubicBezTo>
                  <a:cubicBezTo>
                    <a:pt x="1546" y="2118"/>
                    <a:pt x="1378" y="2000"/>
                    <a:pt x="1208" y="1860"/>
                  </a:cubicBezTo>
                  <a:lnTo>
                    <a:pt x="1208" y="1861"/>
                  </a:lnTo>
                  <a:lnTo>
                    <a:pt x="1146" y="1810"/>
                  </a:lnTo>
                  <a:cubicBezTo>
                    <a:pt x="1146" y="1810"/>
                    <a:pt x="1063" y="1741"/>
                    <a:pt x="983" y="1667"/>
                  </a:cubicBezTo>
                  <a:cubicBezTo>
                    <a:pt x="946" y="1630"/>
                    <a:pt x="908" y="1592"/>
                    <a:pt x="879" y="1564"/>
                  </a:cubicBezTo>
                  <a:cubicBezTo>
                    <a:pt x="852" y="1534"/>
                    <a:pt x="833" y="1514"/>
                    <a:pt x="833" y="1514"/>
                  </a:cubicBezTo>
                  <a:cubicBezTo>
                    <a:pt x="641" y="1304"/>
                    <a:pt x="457" y="1061"/>
                    <a:pt x="316" y="798"/>
                  </a:cubicBezTo>
                  <a:cubicBezTo>
                    <a:pt x="172" y="536"/>
                    <a:pt x="67" y="26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6"/>
            <p:cNvSpPr/>
            <p:nvPr/>
          </p:nvSpPr>
          <p:spPr>
            <a:xfrm>
              <a:off x="2142100" y="1921750"/>
              <a:ext cx="64225" cy="26825"/>
            </a:xfrm>
            <a:custGeom>
              <a:avLst/>
              <a:gdLst/>
              <a:ahLst/>
              <a:cxnLst/>
              <a:rect l="l" t="t" r="r" b="b"/>
              <a:pathLst>
                <a:path w="2569" h="1073" extrusionOk="0">
                  <a:moveTo>
                    <a:pt x="369" y="1"/>
                  </a:moveTo>
                  <a:cubicBezTo>
                    <a:pt x="241" y="1"/>
                    <a:pt x="117" y="10"/>
                    <a:pt x="0" y="26"/>
                  </a:cubicBezTo>
                  <a:cubicBezTo>
                    <a:pt x="159" y="43"/>
                    <a:pt x="168" y="33"/>
                    <a:pt x="451" y="51"/>
                  </a:cubicBezTo>
                  <a:cubicBezTo>
                    <a:pt x="703" y="71"/>
                    <a:pt x="930" y="132"/>
                    <a:pt x="1175" y="210"/>
                  </a:cubicBezTo>
                  <a:cubicBezTo>
                    <a:pt x="1339" y="264"/>
                    <a:pt x="1499" y="328"/>
                    <a:pt x="1645" y="407"/>
                  </a:cubicBezTo>
                  <a:cubicBezTo>
                    <a:pt x="1645" y="407"/>
                    <a:pt x="1727" y="449"/>
                    <a:pt x="1806" y="498"/>
                  </a:cubicBezTo>
                  <a:cubicBezTo>
                    <a:pt x="1847" y="521"/>
                    <a:pt x="1885" y="547"/>
                    <a:pt x="1914" y="567"/>
                  </a:cubicBezTo>
                  <a:cubicBezTo>
                    <a:pt x="1942" y="586"/>
                    <a:pt x="1962" y="599"/>
                    <a:pt x="1962" y="599"/>
                  </a:cubicBezTo>
                  <a:cubicBezTo>
                    <a:pt x="2025" y="641"/>
                    <a:pt x="2158" y="731"/>
                    <a:pt x="2284" y="828"/>
                  </a:cubicBezTo>
                  <a:cubicBezTo>
                    <a:pt x="2408" y="926"/>
                    <a:pt x="2521" y="1033"/>
                    <a:pt x="2568" y="1073"/>
                  </a:cubicBezTo>
                  <a:cubicBezTo>
                    <a:pt x="2450" y="913"/>
                    <a:pt x="2311" y="759"/>
                    <a:pt x="2139" y="617"/>
                  </a:cubicBezTo>
                  <a:lnTo>
                    <a:pt x="2074" y="567"/>
                  </a:lnTo>
                  <a:cubicBezTo>
                    <a:pt x="2074" y="567"/>
                    <a:pt x="2052" y="550"/>
                    <a:pt x="2018" y="528"/>
                  </a:cubicBezTo>
                  <a:cubicBezTo>
                    <a:pt x="1983" y="505"/>
                    <a:pt x="1939" y="473"/>
                    <a:pt x="1892" y="444"/>
                  </a:cubicBezTo>
                  <a:cubicBezTo>
                    <a:pt x="1846" y="416"/>
                    <a:pt x="1799" y="388"/>
                    <a:pt x="1764" y="367"/>
                  </a:cubicBezTo>
                  <a:cubicBezTo>
                    <a:pt x="1727" y="347"/>
                    <a:pt x="1703" y="334"/>
                    <a:pt x="1703" y="334"/>
                  </a:cubicBezTo>
                  <a:cubicBezTo>
                    <a:pt x="1448" y="200"/>
                    <a:pt x="1156" y="93"/>
                    <a:pt x="859" y="43"/>
                  </a:cubicBezTo>
                  <a:cubicBezTo>
                    <a:pt x="693" y="14"/>
                    <a:pt x="528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6"/>
            <p:cNvSpPr/>
            <p:nvPr/>
          </p:nvSpPr>
          <p:spPr>
            <a:xfrm>
              <a:off x="2144625" y="1925800"/>
              <a:ext cx="34450" cy="21350"/>
            </a:xfrm>
            <a:custGeom>
              <a:avLst/>
              <a:gdLst/>
              <a:ahLst/>
              <a:cxnLst/>
              <a:rect l="l" t="t" r="r" b="b"/>
              <a:pathLst>
                <a:path w="1378" h="854" extrusionOk="0">
                  <a:moveTo>
                    <a:pt x="1" y="0"/>
                  </a:moveTo>
                  <a:lnTo>
                    <a:pt x="1" y="0"/>
                  </a:lnTo>
                  <a:cubicBezTo>
                    <a:pt x="47" y="79"/>
                    <a:pt x="49" y="87"/>
                    <a:pt x="169" y="198"/>
                  </a:cubicBezTo>
                  <a:cubicBezTo>
                    <a:pt x="277" y="295"/>
                    <a:pt x="375" y="393"/>
                    <a:pt x="500" y="477"/>
                  </a:cubicBezTo>
                  <a:cubicBezTo>
                    <a:pt x="585" y="533"/>
                    <a:pt x="670" y="586"/>
                    <a:pt x="754" y="634"/>
                  </a:cubicBezTo>
                  <a:lnTo>
                    <a:pt x="850" y="686"/>
                  </a:lnTo>
                  <a:cubicBezTo>
                    <a:pt x="897" y="713"/>
                    <a:pt x="946" y="735"/>
                    <a:pt x="946" y="735"/>
                  </a:cubicBezTo>
                  <a:cubicBezTo>
                    <a:pt x="1025" y="779"/>
                    <a:pt x="1306" y="853"/>
                    <a:pt x="1377" y="853"/>
                  </a:cubicBezTo>
                  <a:cubicBezTo>
                    <a:pt x="1261" y="794"/>
                    <a:pt x="1156" y="739"/>
                    <a:pt x="1064" y="691"/>
                  </a:cubicBezTo>
                  <a:lnTo>
                    <a:pt x="1023" y="673"/>
                  </a:lnTo>
                  <a:lnTo>
                    <a:pt x="914" y="618"/>
                  </a:lnTo>
                  <a:lnTo>
                    <a:pt x="807" y="559"/>
                  </a:lnTo>
                  <a:cubicBezTo>
                    <a:pt x="527" y="403"/>
                    <a:pt x="230" y="19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6"/>
            <p:cNvSpPr/>
            <p:nvPr/>
          </p:nvSpPr>
          <p:spPr>
            <a:xfrm>
              <a:off x="2081250" y="1937250"/>
              <a:ext cx="74625" cy="19625"/>
            </a:xfrm>
            <a:custGeom>
              <a:avLst/>
              <a:gdLst/>
              <a:ahLst/>
              <a:cxnLst/>
              <a:rect l="l" t="t" r="r" b="b"/>
              <a:pathLst>
                <a:path w="2985" h="785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61"/>
                    <a:pt x="109" y="87"/>
                    <a:pt x="170" y="120"/>
                  </a:cubicBezTo>
                  <a:cubicBezTo>
                    <a:pt x="230" y="147"/>
                    <a:pt x="311" y="182"/>
                    <a:pt x="476" y="210"/>
                  </a:cubicBezTo>
                  <a:cubicBezTo>
                    <a:pt x="605" y="231"/>
                    <a:pt x="731" y="240"/>
                    <a:pt x="858" y="240"/>
                  </a:cubicBezTo>
                  <a:cubicBezTo>
                    <a:pt x="1020" y="240"/>
                    <a:pt x="1181" y="226"/>
                    <a:pt x="1348" y="205"/>
                  </a:cubicBezTo>
                  <a:cubicBezTo>
                    <a:pt x="1529" y="183"/>
                    <a:pt x="1707" y="162"/>
                    <a:pt x="1879" y="162"/>
                  </a:cubicBezTo>
                  <a:cubicBezTo>
                    <a:pt x="1898" y="162"/>
                    <a:pt x="1918" y="162"/>
                    <a:pt x="1937" y="163"/>
                  </a:cubicBezTo>
                  <a:cubicBezTo>
                    <a:pt x="1937" y="163"/>
                    <a:pt x="2043" y="166"/>
                    <a:pt x="2147" y="181"/>
                  </a:cubicBezTo>
                  <a:cubicBezTo>
                    <a:pt x="2251" y="196"/>
                    <a:pt x="2350" y="232"/>
                    <a:pt x="2350" y="232"/>
                  </a:cubicBezTo>
                  <a:cubicBezTo>
                    <a:pt x="2431" y="258"/>
                    <a:pt x="2604" y="322"/>
                    <a:pt x="2741" y="439"/>
                  </a:cubicBezTo>
                  <a:cubicBezTo>
                    <a:pt x="2883" y="550"/>
                    <a:pt x="2964" y="716"/>
                    <a:pt x="2984" y="785"/>
                  </a:cubicBezTo>
                  <a:cubicBezTo>
                    <a:pt x="2949" y="552"/>
                    <a:pt x="2779" y="342"/>
                    <a:pt x="2548" y="218"/>
                  </a:cubicBezTo>
                  <a:cubicBezTo>
                    <a:pt x="2548" y="218"/>
                    <a:pt x="2526" y="206"/>
                    <a:pt x="2504" y="196"/>
                  </a:cubicBezTo>
                  <a:cubicBezTo>
                    <a:pt x="2483" y="187"/>
                    <a:pt x="2460" y="177"/>
                    <a:pt x="2460" y="177"/>
                  </a:cubicBezTo>
                  <a:cubicBezTo>
                    <a:pt x="2460" y="177"/>
                    <a:pt x="2342" y="124"/>
                    <a:pt x="2215" y="101"/>
                  </a:cubicBezTo>
                  <a:cubicBezTo>
                    <a:pt x="2088" y="75"/>
                    <a:pt x="1960" y="72"/>
                    <a:pt x="1960" y="72"/>
                  </a:cubicBezTo>
                  <a:cubicBezTo>
                    <a:pt x="1935" y="71"/>
                    <a:pt x="1909" y="71"/>
                    <a:pt x="1883" y="71"/>
                  </a:cubicBezTo>
                  <a:cubicBezTo>
                    <a:pt x="1570" y="71"/>
                    <a:pt x="1252" y="138"/>
                    <a:pt x="941" y="165"/>
                  </a:cubicBezTo>
                  <a:cubicBezTo>
                    <a:pt x="867" y="172"/>
                    <a:pt x="792" y="175"/>
                    <a:pt x="718" y="175"/>
                  </a:cubicBezTo>
                  <a:cubicBezTo>
                    <a:pt x="456" y="175"/>
                    <a:pt x="201" y="1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6"/>
            <p:cNvSpPr/>
            <p:nvPr/>
          </p:nvSpPr>
          <p:spPr>
            <a:xfrm>
              <a:off x="2088900" y="1937650"/>
              <a:ext cx="37750" cy="22800"/>
            </a:xfrm>
            <a:custGeom>
              <a:avLst/>
              <a:gdLst/>
              <a:ahLst/>
              <a:cxnLst/>
              <a:rect l="l" t="t" r="r" b="b"/>
              <a:pathLst>
                <a:path w="1510" h="912" extrusionOk="0">
                  <a:moveTo>
                    <a:pt x="0" y="1"/>
                  </a:moveTo>
                  <a:lnTo>
                    <a:pt x="0" y="1"/>
                  </a:lnTo>
                  <a:cubicBezTo>
                    <a:pt x="30" y="99"/>
                    <a:pt x="28" y="110"/>
                    <a:pt x="138" y="259"/>
                  </a:cubicBezTo>
                  <a:cubicBezTo>
                    <a:pt x="240" y="390"/>
                    <a:pt x="342" y="509"/>
                    <a:pt x="482" y="610"/>
                  </a:cubicBezTo>
                  <a:cubicBezTo>
                    <a:pt x="576" y="677"/>
                    <a:pt x="676" y="735"/>
                    <a:pt x="776" y="780"/>
                  </a:cubicBezTo>
                  <a:cubicBezTo>
                    <a:pt x="776" y="780"/>
                    <a:pt x="832" y="809"/>
                    <a:pt x="890" y="830"/>
                  </a:cubicBezTo>
                  <a:cubicBezTo>
                    <a:pt x="947" y="854"/>
                    <a:pt x="1007" y="871"/>
                    <a:pt x="1007" y="871"/>
                  </a:cubicBezTo>
                  <a:cubicBezTo>
                    <a:pt x="1055" y="889"/>
                    <a:pt x="1162" y="906"/>
                    <a:pt x="1266" y="910"/>
                  </a:cubicBezTo>
                  <a:cubicBezTo>
                    <a:pt x="1282" y="911"/>
                    <a:pt x="1297" y="911"/>
                    <a:pt x="1312" y="911"/>
                  </a:cubicBezTo>
                  <a:cubicBezTo>
                    <a:pt x="1399" y="911"/>
                    <a:pt x="1477" y="901"/>
                    <a:pt x="1510" y="894"/>
                  </a:cubicBezTo>
                  <a:cubicBezTo>
                    <a:pt x="1384" y="878"/>
                    <a:pt x="1259" y="851"/>
                    <a:pt x="1126" y="811"/>
                  </a:cubicBezTo>
                  <a:lnTo>
                    <a:pt x="1127" y="811"/>
                  </a:lnTo>
                  <a:lnTo>
                    <a:pt x="1077" y="798"/>
                  </a:lnTo>
                  <a:cubicBezTo>
                    <a:pt x="1077" y="798"/>
                    <a:pt x="1013" y="778"/>
                    <a:pt x="949" y="756"/>
                  </a:cubicBezTo>
                  <a:cubicBezTo>
                    <a:pt x="918" y="743"/>
                    <a:pt x="887" y="731"/>
                    <a:pt x="863" y="721"/>
                  </a:cubicBezTo>
                  <a:cubicBezTo>
                    <a:pt x="840" y="710"/>
                    <a:pt x="825" y="703"/>
                    <a:pt x="825" y="703"/>
                  </a:cubicBezTo>
                  <a:cubicBezTo>
                    <a:pt x="499" y="558"/>
                    <a:pt x="183" y="28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6"/>
            <p:cNvSpPr/>
            <p:nvPr/>
          </p:nvSpPr>
          <p:spPr>
            <a:xfrm>
              <a:off x="2026975" y="1980675"/>
              <a:ext cx="56875" cy="26425"/>
            </a:xfrm>
            <a:custGeom>
              <a:avLst/>
              <a:gdLst/>
              <a:ahLst/>
              <a:cxnLst/>
              <a:rect l="l" t="t" r="r" b="b"/>
              <a:pathLst>
                <a:path w="2275" h="1057" extrusionOk="0">
                  <a:moveTo>
                    <a:pt x="2275" y="2"/>
                  </a:moveTo>
                  <a:cubicBezTo>
                    <a:pt x="2135" y="5"/>
                    <a:pt x="2125" y="0"/>
                    <a:pt x="1878" y="59"/>
                  </a:cubicBezTo>
                  <a:cubicBezTo>
                    <a:pt x="1657" y="113"/>
                    <a:pt x="1453" y="162"/>
                    <a:pt x="1237" y="251"/>
                  </a:cubicBezTo>
                  <a:cubicBezTo>
                    <a:pt x="1092" y="312"/>
                    <a:pt x="951" y="377"/>
                    <a:pt x="818" y="447"/>
                  </a:cubicBezTo>
                  <a:cubicBezTo>
                    <a:pt x="818" y="447"/>
                    <a:pt x="744" y="486"/>
                    <a:pt x="671" y="527"/>
                  </a:cubicBezTo>
                  <a:cubicBezTo>
                    <a:pt x="597" y="567"/>
                    <a:pt x="526" y="612"/>
                    <a:pt x="526" y="612"/>
                  </a:cubicBezTo>
                  <a:cubicBezTo>
                    <a:pt x="467" y="647"/>
                    <a:pt x="349" y="734"/>
                    <a:pt x="241" y="826"/>
                  </a:cubicBezTo>
                  <a:cubicBezTo>
                    <a:pt x="133" y="918"/>
                    <a:pt x="35" y="1016"/>
                    <a:pt x="1" y="1057"/>
                  </a:cubicBezTo>
                  <a:cubicBezTo>
                    <a:pt x="145" y="957"/>
                    <a:pt x="295" y="861"/>
                    <a:pt x="459" y="761"/>
                  </a:cubicBezTo>
                  <a:lnTo>
                    <a:pt x="519" y="723"/>
                  </a:lnTo>
                  <a:cubicBezTo>
                    <a:pt x="519" y="723"/>
                    <a:pt x="600" y="673"/>
                    <a:pt x="681" y="625"/>
                  </a:cubicBezTo>
                  <a:cubicBezTo>
                    <a:pt x="763" y="579"/>
                    <a:pt x="848" y="534"/>
                    <a:pt x="848" y="534"/>
                  </a:cubicBezTo>
                  <a:cubicBezTo>
                    <a:pt x="1288" y="300"/>
                    <a:pt x="1819" y="104"/>
                    <a:pt x="2275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36"/>
            <p:cNvSpPr/>
            <p:nvPr/>
          </p:nvSpPr>
          <p:spPr>
            <a:xfrm>
              <a:off x="1865250" y="2012950"/>
              <a:ext cx="57575" cy="21925"/>
            </a:xfrm>
            <a:custGeom>
              <a:avLst/>
              <a:gdLst/>
              <a:ahLst/>
              <a:cxnLst/>
              <a:rect l="l" t="t" r="r" b="b"/>
              <a:pathLst>
                <a:path w="2303" h="877" extrusionOk="0">
                  <a:moveTo>
                    <a:pt x="657" y="1"/>
                  </a:moveTo>
                  <a:cubicBezTo>
                    <a:pt x="579" y="1"/>
                    <a:pt x="446" y="17"/>
                    <a:pt x="319" y="46"/>
                  </a:cubicBezTo>
                  <a:cubicBezTo>
                    <a:pt x="178" y="80"/>
                    <a:pt x="49" y="137"/>
                    <a:pt x="0" y="163"/>
                  </a:cubicBezTo>
                  <a:cubicBezTo>
                    <a:pt x="173" y="119"/>
                    <a:pt x="352" y="95"/>
                    <a:pt x="545" y="93"/>
                  </a:cubicBezTo>
                  <a:lnTo>
                    <a:pt x="617" y="90"/>
                  </a:lnTo>
                  <a:cubicBezTo>
                    <a:pt x="617" y="90"/>
                    <a:pt x="641" y="90"/>
                    <a:pt x="676" y="92"/>
                  </a:cubicBezTo>
                  <a:cubicBezTo>
                    <a:pt x="712" y="94"/>
                    <a:pt x="759" y="94"/>
                    <a:pt x="806" y="99"/>
                  </a:cubicBezTo>
                  <a:cubicBezTo>
                    <a:pt x="854" y="104"/>
                    <a:pt x="900" y="110"/>
                    <a:pt x="936" y="114"/>
                  </a:cubicBezTo>
                  <a:cubicBezTo>
                    <a:pt x="971" y="120"/>
                    <a:pt x="994" y="125"/>
                    <a:pt x="994" y="125"/>
                  </a:cubicBezTo>
                  <a:cubicBezTo>
                    <a:pt x="1241" y="171"/>
                    <a:pt x="1497" y="255"/>
                    <a:pt x="1724" y="390"/>
                  </a:cubicBezTo>
                  <a:cubicBezTo>
                    <a:pt x="1952" y="520"/>
                    <a:pt x="2153" y="691"/>
                    <a:pt x="2302" y="876"/>
                  </a:cubicBezTo>
                  <a:cubicBezTo>
                    <a:pt x="2234" y="752"/>
                    <a:pt x="2237" y="735"/>
                    <a:pt x="2049" y="555"/>
                  </a:cubicBezTo>
                  <a:cubicBezTo>
                    <a:pt x="1879" y="399"/>
                    <a:pt x="1702" y="268"/>
                    <a:pt x="1481" y="174"/>
                  </a:cubicBezTo>
                  <a:cubicBezTo>
                    <a:pt x="1333" y="113"/>
                    <a:pt x="1179" y="64"/>
                    <a:pt x="1027" y="38"/>
                  </a:cubicBezTo>
                  <a:cubicBezTo>
                    <a:pt x="1027" y="38"/>
                    <a:pt x="942" y="21"/>
                    <a:pt x="856" y="13"/>
                  </a:cubicBezTo>
                  <a:cubicBezTo>
                    <a:pt x="812" y="7"/>
                    <a:pt x="769" y="4"/>
                    <a:pt x="737" y="4"/>
                  </a:cubicBezTo>
                  <a:cubicBezTo>
                    <a:pt x="704" y="2"/>
                    <a:pt x="683" y="1"/>
                    <a:pt x="683" y="1"/>
                  </a:cubicBezTo>
                  <a:cubicBezTo>
                    <a:pt x="675" y="1"/>
                    <a:pt x="667" y="1"/>
                    <a:pt x="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36"/>
            <p:cNvSpPr/>
            <p:nvPr/>
          </p:nvSpPr>
          <p:spPr>
            <a:xfrm>
              <a:off x="1884175" y="1989900"/>
              <a:ext cx="38225" cy="38525"/>
            </a:xfrm>
            <a:custGeom>
              <a:avLst/>
              <a:gdLst/>
              <a:ahLst/>
              <a:cxnLst/>
              <a:rect l="l" t="t" r="r" b="b"/>
              <a:pathLst>
                <a:path w="1529" h="1541" extrusionOk="0">
                  <a:moveTo>
                    <a:pt x="390" y="1"/>
                  </a:moveTo>
                  <a:cubicBezTo>
                    <a:pt x="368" y="1"/>
                    <a:pt x="345" y="2"/>
                    <a:pt x="323" y="3"/>
                  </a:cubicBezTo>
                  <a:cubicBezTo>
                    <a:pt x="180" y="11"/>
                    <a:pt x="48" y="55"/>
                    <a:pt x="0" y="78"/>
                  </a:cubicBezTo>
                  <a:cubicBezTo>
                    <a:pt x="74" y="65"/>
                    <a:pt x="148" y="59"/>
                    <a:pt x="224" y="59"/>
                  </a:cubicBezTo>
                  <a:cubicBezTo>
                    <a:pt x="323" y="59"/>
                    <a:pt x="425" y="70"/>
                    <a:pt x="528" y="94"/>
                  </a:cubicBezTo>
                  <a:lnTo>
                    <a:pt x="594" y="110"/>
                  </a:lnTo>
                  <a:cubicBezTo>
                    <a:pt x="594" y="110"/>
                    <a:pt x="683" y="133"/>
                    <a:pt x="766" y="169"/>
                  </a:cubicBezTo>
                  <a:cubicBezTo>
                    <a:pt x="850" y="203"/>
                    <a:pt x="927" y="253"/>
                    <a:pt x="927" y="253"/>
                  </a:cubicBezTo>
                  <a:cubicBezTo>
                    <a:pt x="1131" y="378"/>
                    <a:pt x="1302" y="584"/>
                    <a:pt x="1393" y="821"/>
                  </a:cubicBezTo>
                  <a:cubicBezTo>
                    <a:pt x="1487" y="1055"/>
                    <a:pt x="1502" y="1317"/>
                    <a:pt x="1451" y="1541"/>
                  </a:cubicBezTo>
                  <a:cubicBezTo>
                    <a:pt x="1482" y="1479"/>
                    <a:pt x="1495" y="1443"/>
                    <a:pt x="1507" y="1394"/>
                  </a:cubicBezTo>
                  <a:cubicBezTo>
                    <a:pt x="1515" y="1343"/>
                    <a:pt x="1528" y="1277"/>
                    <a:pt x="1523" y="1150"/>
                  </a:cubicBezTo>
                  <a:cubicBezTo>
                    <a:pt x="1511" y="924"/>
                    <a:pt x="1459" y="709"/>
                    <a:pt x="1325" y="510"/>
                  </a:cubicBezTo>
                  <a:cubicBezTo>
                    <a:pt x="1235" y="378"/>
                    <a:pt x="1117" y="268"/>
                    <a:pt x="990" y="185"/>
                  </a:cubicBezTo>
                  <a:cubicBezTo>
                    <a:pt x="990" y="185"/>
                    <a:pt x="917" y="137"/>
                    <a:pt x="839" y="102"/>
                  </a:cubicBezTo>
                  <a:cubicBezTo>
                    <a:pt x="763" y="65"/>
                    <a:pt x="680" y="40"/>
                    <a:pt x="680" y="40"/>
                  </a:cubicBezTo>
                  <a:cubicBezTo>
                    <a:pt x="624" y="21"/>
                    <a:pt x="510" y="1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6"/>
            <p:cNvSpPr/>
            <p:nvPr/>
          </p:nvSpPr>
          <p:spPr>
            <a:xfrm>
              <a:off x="1833650" y="1961850"/>
              <a:ext cx="83725" cy="42975"/>
            </a:xfrm>
            <a:custGeom>
              <a:avLst/>
              <a:gdLst/>
              <a:ahLst/>
              <a:cxnLst/>
              <a:rect l="l" t="t" r="r" b="b"/>
              <a:pathLst>
                <a:path w="3349" h="1719" extrusionOk="0">
                  <a:moveTo>
                    <a:pt x="2588" y="1"/>
                  </a:moveTo>
                  <a:cubicBezTo>
                    <a:pt x="2495" y="1"/>
                    <a:pt x="2402" y="9"/>
                    <a:pt x="2311" y="19"/>
                  </a:cubicBezTo>
                  <a:cubicBezTo>
                    <a:pt x="2133" y="44"/>
                    <a:pt x="1951" y="76"/>
                    <a:pt x="1769" y="141"/>
                  </a:cubicBezTo>
                  <a:cubicBezTo>
                    <a:pt x="1526" y="223"/>
                    <a:pt x="1295" y="336"/>
                    <a:pt x="1085" y="468"/>
                  </a:cubicBezTo>
                  <a:cubicBezTo>
                    <a:pt x="1085" y="468"/>
                    <a:pt x="1056" y="486"/>
                    <a:pt x="1012" y="513"/>
                  </a:cubicBezTo>
                  <a:cubicBezTo>
                    <a:pt x="970" y="543"/>
                    <a:pt x="913" y="583"/>
                    <a:pt x="857" y="623"/>
                  </a:cubicBezTo>
                  <a:cubicBezTo>
                    <a:pt x="802" y="665"/>
                    <a:pt x="749" y="710"/>
                    <a:pt x="709" y="742"/>
                  </a:cubicBezTo>
                  <a:cubicBezTo>
                    <a:pt x="668" y="775"/>
                    <a:pt x="643" y="800"/>
                    <a:pt x="643" y="800"/>
                  </a:cubicBezTo>
                  <a:cubicBezTo>
                    <a:pt x="557" y="873"/>
                    <a:pt x="393" y="1050"/>
                    <a:pt x="261" y="1242"/>
                  </a:cubicBezTo>
                  <a:cubicBezTo>
                    <a:pt x="125" y="1431"/>
                    <a:pt x="33" y="1639"/>
                    <a:pt x="0" y="1719"/>
                  </a:cubicBezTo>
                  <a:cubicBezTo>
                    <a:pt x="143" y="1471"/>
                    <a:pt x="323" y="1240"/>
                    <a:pt x="546" y="1018"/>
                  </a:cubicBezTo>
                  <a:lnTo>
                    <a:pt x="586" y="976"/>
                  </a:lnTo>
                  <a:cubicBezTo>
                    <a:pt x="606" y="955"/>
                    <a:pt x="627" y="936"/>
                    <a:pt x="627" y="936"/>
                  </a:cubicBezTo>
                  <a:cubicBezTo>
                    <a:pt x="627" y="936"/>
                    <a:pt x="739" y="829"/>
                    <a:pt x="861" y="736"/>
                  </a:cubicBezTo>
                  <a:cubicBezTo>
                    <a:pt x="921" y="686"/>
                    <a:pt x="985" y="645"/>
                    <a:pt x="1032" y="610"/>
                  </a:cubicBezTo>
                  <a:cubicBezTo>
                    <a:pt x="1078" y="577"/>
                    <a:pt x="1112" y="558"/>
                    <a:pt x="1112" y="558"/>
                  </a:cubicBezTo>
                  <a:cubicBezTo>
                    <a:pt x="1454" y="337"/>
                    <a:pt x="1862" y="173"/>
                    <a:pt x="2281" y="97"/>
                  </a:cubicBezTo>
                  <a:cubicBezTo>
                    <a:pt x="2407" y="75"/>
                    <a:pt x="2535" y="59"/>
                    <a:pt x="2659" y="59"/>
                  </a:cubicBezTo>
                  <a:cubicBezTo>
                    <a:pt x="2742" y="59"/>
                    <a:pt x="2823" y="66"/>
                    <a:pt x="2903" y="84"/>
                  </a:cubicBezTo>
                  <a:cubicBezTo>
                    <a:pt x="3001" y="106"/>
                    <a:pt x="3097" y="139"/>
                    <a:pt x="3177" y="195"/>
                  </a:cubicBezTo>
                  <a:cubicBezTo>
                    <a:pt x="3256" y="251"/>
                    <a:pt x="3318" y="329"/>
                    <a:pt x="3348" y="419"/>
                  </a:cubicBezTo>
                  <a:cubicBezTo>
                    <a:pt x="3324" y="310"/>
                    <a:pt x="3285" y="254"/>
                    <a:pt x="3225" y="194"/>
                  </a:cubicBezTo>
                  <a:cubicBezTo>
                    <a:pt x="3162" y="137"/>
                    <a:pt x="3066" y="70"/>
                    <a:pt x="2859" y="27"/>
                  </a:cubicBezTo>
                  <a:cubicBezTo>
                    <a:pt x="2769" y="8"/>
                    <a:pt x="2678" y="1"/>
                    <a:pt x="2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6"/>
            <p:cNvSpPr/>
            <p:nvPr/>
          </p:nvSpPr>
          <p:spPr>
            <a:xfrm>
              <a:off x="1809200" y="2125475"/>
              <a:ext cx="46475" cy="30825"/>
            </a:xfrm>
            <a:custGeom>
              <a:avLst/>
              <a:gdLst/>
              <a:ahLst/>
              <a:cxnLst/>
              <a:rect l="l" t="t" r="r" b="b"/>
              <a:pathLst>
                <a:path w="1859" h="1233" extrusionOk="0">
                  <a:moveTo>
                    <a:pt x="970" y="0"/>
                  </a:moveTo>
                  <a:cubicBezTo>
                    <a:pt x="938" y="0"/>
                    <a:pt x="906" y="2"/>
                    <a:pt x="873" y="5"/>
                  </a:cubicBezTo>
                  <a:cubicBezTo>
                    <a:pt x="695" y="22"/>
                    <a:pt x="525" y="98"/>
                    <a:pt x="391" y="203"/>
                  </a:cubicBezTo>
                  <a:cubicBezTo>
                    <a:pt x="391" y="203"/>
                    <a:pt x="316" y="262"/>
                    <a:pt x="253" y="335"/>
                  </a:cubicBezTo>
                  <a:cubicBezTo>
                    <a:pt x="188" y="405"/>
                    <a:pt x="139" y="488"/>
                    <a:pt x="139" y="488"/>
                  </a:cubicBezTo>
                  <a:cubicBezTo>
                    <a:pt x="97" y="553"/>
                    <a:pt x="33" y="710"/>
                    <a:pt x="18" y="869"/>
                  </a:cubicBezTo>
                  <a:cubicBezTo>
                    <a:pt x="1" y="1029"/>
                    <a:pt x="40" y="1179"/>
                    <a:pt x="61" y="1232"/>
                  </a:cubicBezTo>
                  <a:cubicBezTo>
                    <a:pt x="35" y="1044"/>
                    <a:pt x="65" y="849"/>
                    <a:pt x="152" y="661"/>
                  </a:cubicBezTo>
                  <a:lnTo>
                    <a:pt x="152" y="663"/>
                  </a:lnTo>
                  <a:lnTo>
                    <a:pt x="185" y="594"/>
                  </a:lnTo>
                  <a:cubicBezTo>
                    <a:pt x="185" y="594"/>
                    <a:pt x="231" y="505"/>
                    <a:pt x="294" y="427"/>
                  </a:cubicBezTo>
                  <a:cubicBezTo>
                    <a:pt x="356" y="347"/>
                    <a:pt x="434" y="285"/>
                    <a:pt x="434" y="285"/>
                  </a:cubicBezTo>
                  <a:cubicBezTo>
                    <a:pt x="587" y="155"/>
                    <a:pt x="795" y="84"/>
                    <a:pt x="1005" y="84"/>
                  </a:cubicBezTo>
                  <a:cubicBezTo>
                    <a:pt x="1073" y="84"/>
                    <a:pt x="1141" y="92"/>
                    <a:pt x="1208" y="107"/>
                  </a:cubicBezTo>
                  <a:cubicBezTo>
                    <a:pt x="1482" y="161"/>
                    <a:pt x="1727" y="334"/>
                    <a:pt x="1859" y="552"/>
                  </a:cubicBezTo>
                  <a:cubicBezTo>
                    <a:pt x="1831" y="480"/>
                    <a:pt x="1813" y="443"/>
                    <a:pt x="1781" y="395"/>
                  </a:cubicBezTo>
                  <a:cubicBezTo>
                    <a:pt x="1745" y="352"/>
                    <a:pt x="1701" y="291"/>
                    <a:pt x="1585" y="208"/>
                  </a:cubicBezTo>
                  <a:cubicBezTo>
                    <a:pt x="1404" y="82"/>
                    <a:pt x="1198" y="0"/>
                    <a:pt x="9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6"/>
            <p:cNvSpPr/>
            <p:nvPr/>
          </p:nvSpPr>
          <p:spPr>
            <a:xfrm>
              <a:off x="1821025" y="2212175"/>
              <a:ext cx="56475" cy="17100"/>
            </a:xfrm>
            <a:custGeom>
              <a:avLst/>
              <a:gdLst/>
              <a:ahLst/>
              <a:cxnLst/>
              <a:rect l="l" t="t" r="r" b="b"/>
              <a:pathLst>
                <a:path w="2259" h="684" extrusionOk="0">
                  <a:moveTo>
                    <a:pt x="2258" y="1"/>
                  </a:moveTo>
                  <a:lnTo>
                    <a:pt x="2258" y="1"/>
                  </a:lnTo>
                  <a:cubicBezTo>
                    <a:pt x="2112" y="78"/>
                    <a:pt x="1961" y="151"/>
                    <a:pt x="1795" y="224"/>
                  </a:cubicBezTo>
                  <a:lnTo>
                    <a:pt x="1795" y="223"/>
                  </a:lnTo>
                  <a:lnTo>
                    <a:pt x="1735" y="252"/>
                  </a:lnTo>
                  <a:cubicBezTo>
                    <a:pt x="1735" y="252"/>
                    <a:pt x="1654" y="288"/>
                    <a:pt x="1573" y="323"/>
                  </a:cubicBezTo>
                  <a:cubicBezTo>
                    <a:pt x="1489" y="355"/>
                    <a:pt x="1406" y="385"/>
                    <a:pt x="1406" y="385"/>
                  </a:cubicBezTo>
                  <a:cubicBezTo>
                    <a:pt x="965" y="546"/>
                    <a:pt x="440" y="645"/>
                    <a:pt x="0" y="659"/>
                  </a:cubicBezTo>
                  <a:cubicBezTo>
                    <a:pt x="86" y="676"/>
                    <a:pt x="120" y="683"/>
                    <a:pt x="202" y="683"/>
                  </a:cubicBezTo>
                  <a:cubicBezTo>
                    <a:pt x="243" y="683"/>
                    <a:pt x="298" y="681"/>
                    <a:pt x="378" y="677"/>
                  </a:cubicBezTo>
                  <a:cubicBezTo>
                    <a:pt x="591" y="664"/>
                    <a:pt x="790" y="650"/>
                    <a:pt x="1005" y="600"/>
                  </a:cubicBezTo>
                  <a:cubicBezTo>
                    <a:pt x="1148" y="565"/>
                    <a:pt x="1289" y="524"/>
                    <a:pt x="1422" y="476"/>
                  </a:cubicBezTo>
                  <a:cubicBezTo>
                    <a:pt x="1422" y="476"/>
                    <a:pt x="1497" y="450"/>
                    <a:pt x="1570" y="421"/>
                  </a:cubicBezTo>
                  <a:cubicBezTo>
                    <a:pt x="1645" y="393"/>
                    <a:pt x="1717" y="360"/>
                    <a:pt x="1717" y="360"/>
                  </a:cubicBezTo>
                  <a:cubicBezTo>
                    <a:pt x="1777" y="335"/>
                    <a:pt x="1897" y="267"/>
                    <a:pt x="2008" y="192"/>
                  </a:cubicBezTo>
                  <a:cubicBezTo>
                    <a:pt x="2120" y="117"/>
                    <a:pt x="2221" y="36"/>
                    <a:pt x="2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6"/>
            <p:cNvSpPr/>
            <p:nvPr/>
          </p:nvSpPr>
          <p:spPr>
            <a:xfrm>
              <a:off x="1814875" y="2198550"/>
              <a:ext cx="41900" cy="25750"/>
            </a:xfrm>
            <a:custGeom>
              <a:avLst/>
              <a:gdLst/>
              <a:ahLst/>
              <a:cxnLst/>
              <a:rect l="l" t="t" r="r" b="b"/>
              <a:pathLst>
                <a:path w="1676" h="1030" extrusionOk="0">
                  <a:moveTo>
                    <a:pt x="1619" y="0"/>
                  </a:moveTo>
                  <a:cubicBezTo>
                    <a:pt x="1553" y="0"/>
                    <a:pt x="1516" y="6"/>
                    <a:pt x="1360" y="48"/>
                  </a:cubicBezTo>
                  <a:cubicBezTo>
                    <a:pt x="1187" y="99"/>
                    <a:pt x="1026" y="148"/>
                    <a:pt x="861" y="236"/>
                  </a:cubicBezTo>
                  <a:cubicBezTo>
                    <a:pt x="751" y="296"/>
                    <a:pt x="645" y="361"/>
                    <a:pt x="548" y="431"/>
                  </a:cubicBezTo>
                  <a:cubicBezTo>
                    <a:pt x="548" y="431"/>
                    <a:pt x="493" y="469"/>
                    <a:pt x="440" y="511"/>
                  </a:cubicBezTo>
                  <a:cubicBezTo>
                    <a:pt x="386" y="551"/>
                    <a:pt x="336" y="595"/>
                    <a:pt x="336" y="595"/>
                  </a:cubicBezTo>
                  <a:cubicBezTo>
                    <a:pt x="294" y="630"/>
                    <a:pt x="214" y="717"/>
                    <a:pt x="146" y="806"/>
                  </a:cubicBezTo>
                  <a:cubicBezTo>
                    <a:pt x="77" y="897"/>
                    <a:pt x="20" y="991"/>
                    <a:pt x="1" y="1030"/>
                  </a:cubicBezTo>
                  <a:cubicBezTo>
                    <a:pt x="98" y="929"/>
                    <a:pt x="201" y="833"/>
                    <a:pt x="317" y="735"/>
                  </a:cubicBezTo>
                  <a:lnTo>
                    <a:pt x="358" y="697"/>
                  </a:lnTo>
                  <a:cubicBezTo>
                    <a:pt x="358" y="697"/>
                    <a:pt x="414" y="648"/>
                    <a:pt x="471" y="601"/>
                  </a:cubicBezTo>
                  <a:cubicBezTo>
                    <a:pt x="530" y="555"/>
                    <a:pt x="590" y="512"/>
                    <a:pt x="590" y="512"/>
                  </a:cubicBezTo>
                  <a:cubicBezTo>
                    <a:pt x="908" y="280"/>
                    <a:pt x="1316" y="90"/>
                    <a:pt x="1676" y="1"/>
                  </a:cubicBezTo>
                  <a:cubicBezTo>
                    <a:pt x="1654" y="0"/>
                    <a:pt x="1635" y="0"/>
                    <a:pt x="16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6"/>
            <p:cNvSpPr/>
            <p:nvPr/>
          </p:nvSpPr>
          <p:spPr>
            <a:xfrm>
              <a:off x="1856075" y="2204125"/>
              <a:ext cx="49550" cy="67875"/>
            </a:xfrm>
            <a:custGeom>
              <a:avLst/>
              <a:gdLst/>
              <a:ahLst/>
              <a:cxnLst/>
              <a:rect l="l" t="t" r="r" b="b"/>
              <a:pathLst>
                <a:path w="1982" h="2715" extrusionOk="0">
                  <a:moveTo>
                    <a:pt x="1982" y="0"/>
                  </a:moveTo>
                  <a:lnTo>
                    <a:pt x="1982" y="0"/>
                  </a:lnTo>
                  <a:cubicBezTo>
                    <a:pt x="1901" y="220"/>
                    <a:pt x="1773" y="422"/>
                    <a:pt x="1608" y="620"/>
                  </a:cubicBezTo>
                  <a:lnTo>
                    <a:pt x="1548" y="693"/>
                  </a:lnTo>
                  <a:cubicBezTo>
                    <a:pt x="1548" y="693"/>
                    <a:pt x="1466" y="789"/>
                    <a:pt x="1376" y="879"/>
                  </a:cubicBezTo>
                  <a:cubicBezTo>
                    <a:pt x="1289" y="971"/>
                    <a:pt x="1195" y="1058"/>
                    <a:pt x="1195" y="1058"/>
                  </a:cubicBezTo>
                  <a:cubicBezTo>
                    <a:pt x="951" y="1289"/>
                    <a:pt x="674" y="1525"/>
                    <a:pt x="447" y="1803"/>
                  </a:cubicBezTo>
                  <a:cubicBezTo>
                    <a:pt x="217" y="2075"/>
                    <a:pt x="45" y="2399"/>
                    <a:pt x="1" y="2714"/>
                  </a:cubicBezTo>
                  <a:cubicBezTo>
                    <a:pt x="32" y="2625"/>
                    <a:pt x="53" y="2580"/>
                    <a:pt x="77" y="2517"/>
                  </a:cubicBezTo>
                  <a:cubicBezTo>
                    <a:pt x="106" y="2455"/>
                    <a:pt x="132" y="2372"/>
                    <a:pt x="217" y="2227"/>
                  </a:cubicBezTo>
                  <a:cubicBezTo>
                    <a:pt x="371" y="1968"/>
                    <a:pt x="572" y="1773"/>
                    <a:pt x="792" y="1557"/>
                  </a:cubicBezTo>
                  <a:cubicBezTo>
                    <a:pt x="940" y="1414"/>
                    <a:pt x="1096" y="1277"/>
                    <a:pt x="1242" y="1139"/>
                  </a:cubicBezTo>
                  <a:cubicBezTo>
                    <a:pt x="1242" y="1139"/>
                    <a:pt x="1323" y="1060"/>
                    <a:pt x="1404" y="982"/>
                  </a:cubicBezTo>
                  <a:cubicBezTo>
                    <a:pt x="1484" y="902"/>
                    <a:pt x="1560" y="818"/>
                    <a:pt x="1560" y="818"/>
                  </a:cubicBezTo>
                  <a:cubicBezTo>
                    <a:pt x="1622" y="749"/>
                    <a:pt x="1743" y="591"/>
                    <a:pt x="1831" y="421"/>
                  </a:cubicBezTo>
                  <a:cubicBezTo>
                    <a:pt x="1924" y="251"/>
                    <a:pt x="1971" y="71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6"/>
            <p:cNvSpPr/>
            <p:nvPr/>
          </p:nvSpPr>
          <p:spPr>
            <a:xfrm>
              <a:off x="1620850" y="2282775"/>
              <a:ext cx="36050" cy="54700"/>
            </a:xfrm>
            <a:custGeom>
              <a:avLst/>
              <a:gdLst/>
              <a:ahLst/>
              <a:cxnLst/>
              <a:rect l="l" t="t" r="r" b="b"/>
              <a:pathLst>
                <a:path w="1442" h="2188" extrusionOk="0">
                  <a:moveTo>
                    <a:pt x="0" y="1"/>
                  </a:moveTo>
                  <a:lnTo>
                    <a:pt x="0" y="1"/>
                  </a:lnTo>
                  <a:cubicBezTo>
                    <a:pt x="38" y="180"/>
                    <a:pt x="90" y="363"/>
                    <a:pt x="166" y="555"/>
                  </a:cubicBezTo>
                  <a:lnTo>
                    <a:pt x="196" y="624"/>
                  </a:lnTo>
                  <a:cubicBezTo>
                    <a:pt x="196" y="624"/>
                    <a:pt x="238" y="715"/>
                    <a:pt x="283" y="805"/>
                  </a:cubicBezTo>
                  <a:cubicBezTo>
                    <a:pt x="329" y="894"/>
                    <a:pt x="378" y="982"/>
                    <a:pt x="378" y="982"/>
                  </a:cubicBezTo>
                  <a:cubicBezTo>
                    <a:pt x="636" y="1448"/>
                    <a:pt x="1047" y="1898"/>
                    <a:pt x="1442" y="2187"/>
                  </a:cubicBezTo>
                  <a:cubicBezTo>
                    <a:pt x="1349" y="2073"/>
                    <a:pt x="1339" y="2071"/>
                    <a:pt x="1154" y="1885"/>
                  </a:cubicBezTo>
                  <a:cubicBezTo>
                    <a:pt x="992" y="1715"/>
                    <a:pt x="864" y="1540"/>
                    <a:pt x="723" y="1347"/>
                  </a:cubicBezTo>
                  <a:cubicBezTo>
                    <a:pt x="629" y="1217"/>
                    <a:pt x="541" y="1084"/>
                    <a:pt x="465" y="951"/>
                  </a:cubicBezTo>
                  <a:cubicBezTo>
                    <a:pt x="465" y="951"/>
                    <a:pt x="422" y="877"/>
                    <a:pt x="383" y="800"/>
                  </a:cubicBezTo>
                  <a:cubicBezTo>
                    <a:pt x="342" y="724"/>
                    <a:pt x="306" y="645"/>
                    <a:pt x="306" y="645"/>
                  </a:cubicBezTo>
                  <a:cubicBezTo>
                    <a:pt x="279" y="591"/>
                    <a:pt x="215" y="462"/>
                    <a:pt x="143" y="318"/>
                  </a:cubicBezTo>
                  <a:cubicBezTo>
                    <a:pt x="81" y="185"/>
                    <a:pt x="26" y="5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6"/>
            <p:cNvSpPr/>
            <p:nvPr/>
          </p:nvSpPr>
          <p:spPr>
            <a:xfrm>
              <a:off x="1616250" y="2304250"/>
              <a:ext cx="8525" cy="14250"/>
            </a:xfrm>
            <a:custGeom>
              <a:avLst/>
              <a:gdLst/>
              <a:ahLst/>
              <a:cxnLst/>
              <a:rect l="l" t="t" r="r" b="b"/>
              <a:pathLst>
                <a:path w="341" h="570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46"/>
                    <a:pt x="24" y="92"/>
                    <a:pt x="44" y="140"/>
                  </a:cubicBezTo>
                  <a:lnTo>
                    <a:pt x="53" y="156"/>
                  </a:lnTo>
                  <a:lnTo>
                    <a:pt x="102" y="243"/>
                  </a:lnTo>
                  <a:cubicBezTo>
                    <a:pt x="166" y="356"/>
                    <a:pt x="255" y="475"/>
                    <a:pt x="336" y="569"/>
                  </a:cubicBezTo>
                  <a:cubicBezTo>
                    <a:pt x="340" y="525"/>
                    <a:pt x="340" y="523"/>
                    <a:pt x="311" y="463"/>
                  </a:cubicBezTo>
                  <a:cubicBezTo>
                    <a:pt x="285" y="410"/>
                    <a:pt x="273" y="355"/>
                    <a:pt x="243" y="303"/>
                  </a:cubicBezTo>
                  <a:cubicBezTo>
                    <a:pt x="222" y="269"/>
                    <a:pt x="202" y="234"/>
                    <a:pt x="182" y="201"/>
                  </a:cubicBezTo>
                  <a:lnTo>
                    <a:pt x="140" y="125"/>
                  </a:lnTo>
                  <a:cubicBezTo>
                    <a:pt x="123" y="93"/>
                    <a:pt x="32" y="1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6"/>
            <p:cNvSpPr/>
            <p:nvPr/>
          </p:nvSpPr>
          <p:spPr>
            <a:xfrm>
              <a:off x="1998075" y="2288250"/>
              <a:ext cx="69250" cy="40575"/>
            </a:xfrm>
            <a:custGeom>
              <a:avLst/>
              <a:gdLst/>
              <a:ahLst/>
              <a:cxnLst/>
              <a:rect l="l" t="t" r="r" b="b"/>
              <a:pathLst>
                <a:path w="2770" h="1623" extrusionOk="0">
                  <a:moveTo>
                    <a:pt x="1" y="0"/>
                  </a:moveTo>
                  <a:cubicBezTo>
                    <a:pt x="69" y="229"/>
                    <a:pt x="174" y="457"/>
                    <a:pt x="332" y="675"/>
                  </a:cubicBezTo>
                  <a:lnTo>
                    <a:pt x="332" y="676"/>
                  </a:lnTo>
                  <a:lnTo>
                    <a:pt x="393" y="753"/>
                  </a:lnTo>
                  <a:cubicBezTo>
                    <a:pt x="393" y="753"/>
                    <a:pt x="477" y="855"/>
                    <a:pt x="571" y="948"/>
                  </a:cubicBezTo>
                  <a:cubicBezTo>
                    <a:pt x="664" y="1042"/>
                    <a:pt x="769" y="1122"/>
                    <a:pt x="769" y="1122"/>
                  </a:cubicBezTo>
                  <a:cubicBezTo>
                    <a:pt x="1040" y="1340"/>
                    <a:pt x="1385" y="1502"/>
                    <a:pt x="1741" y="1574"/>
                  </a:cubicBezTo>
                  <a:cubicBezTo>
                    <a:pt x="1901" y="1607"/>
                    <a:pt x="2062" y="1623"/>
                    <a:pt x="2220" y="1623"/>
                  </a:cubicBezTo>
                  <a:cubicBezTo>
                    <a:pt x="2412" y="1623"/>
                    <a:pt x="2599" y="1600"/>
                    <a:pt x="2769" y="1559"/>
                  </a:cubicBezTo>
                  <a:lnTo>
                    <a:pt x="2769" y="1559"/>
                  </a:lnTo>
                  <a:cubicBezTo>
                    <a:pt x="2663" y="1563"/>
                    <a:pt x="2609" y="1566"/>
                    <a:pt x="2555" y="1568"/>
                  </a:cubicBezTo>
                  <a:cubicBezTo>
                    <a:pt x="2499" y="1569"/>
                    <a:pt x="2432" y="1576"/>
                    <a:pt x="2320" y="1576"/>
                  </a:cubicBezTo>
                  <a:cubicBezTo>
                    <a:pt x="2292" y="1576"/>
                    <a:pt x="2262" y="1576"/>
                    <a:pt x="2228" y="1575"/>
                  </a:cubicBezTo>
                  <a:cubicBezTo>
                    <a:pt x="1925" y="1561"/>
                    <a:pt x="1651" y="1486"/>
                    <a:pt x="1367" y="1369"/>
                  </a:cubicBezTo>
                  <a:cubicBezTo>
                    <a:pt x="1175" y="1290"/>
                    <a:pt x="998" y="1184"/>
                    <a:pt x="841" y="1063"/>
                  </a:cubicBezTo>
                  <a:cubicBezTo>
                    <a:pt x="841" y="1063"/>
                    <a:pt x="754" y="996"/>
                    <a:pt x="672" y="919"/>
                  </a:cubicBezTo>
                  <a:cubicBezTo>
                    <a:pt x="591" y="844"/>
                    <a:pt x="518" y="759"/>
                    <a:pt x="518" y="759"/>
                  </a:cubicBezTo>
                  <a:cubicBezTo>
                    <a:pt x="457" y="693"/>
                    <a:pt x="330" y="549"/>
                    <a:pt x="224" y="391"/>
                  </a:cubicBezTo>
                  <a:cubicBezTo>
                    <a:pt x="116" y="234"/>
                    <a:pt x="36" y="6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6"/>
            <p:cNvSpPr/>
            <p:nvPr/>
          </p:nvSpPr>
          <p:spPr>
            <a:xfrm>
              <a:off x="2305775" y="2239725"/>
              <a:ext cx="21725" cy="50075"/>
            </a:xfrm>
            <a:custGeom>
              <a:avLst/>
              <a:gdLst/>
              <a:ahLst/>
              <a:cxnLst/>
              <a:rect l="l" t="t" r="r" b="b"/>
              <a:pathLst>
                <a:path w="869" h="2003" extrusionOk="0">
                  <a:moveTo>
                    <a:pt x="869" y="0"/>
                  </a:moveTo>
                  <a:lnTo>
                    <a:pt x="869" y="0"/>
                  </a:lnTo>
                  <a:cubicBezTo>
                    <a:pt x="758" y="60"/>
                    <a:pt x="744" y="59"/>
                    <a:pt x="585" y="220"/>
                  </a:cubicBezTo>
                  <a:cubicBezTo>
                    <a:pt x="445" y="368"/>
                    <a:pt x="323" y="515"/>
                    <a:pt x="227" y="704"/>
                  </a:cubicBezTo>
                  <a:cubicBezTo>
                    <a:pt x="165" y="831"/>
                    <a:pt x="112" y="962"/>
                    <a:pt x="77" y="1093"/>
                  </a:cubicBezTo>
                  <a:cubicBezTo>
                    <a:pt x="77" y="1093"/>
                    <a:pt x="54" y="1165"/>
                    <a:pt x="39" y="1240"/>
                  </a:cubicBezTo>
                  <a:cubicBezTo>
                    <a:pt x="31" y="1276"/>
                    <a:pt x="24" y="1314"/>
                    <a:pt x="20" y="1342"/>
                  </a:cubicBezTo>
                  <a:cubicBezTo>
                    <a:pt x="15" y="1370"/>
                    <a:pt x="12" y="1390"/>
                    <a:pt x="12" y="1390"/>
                  </a:cubicBezTo>
                  <a:cubicBezTo>
                    <a:pt x="1" y="1450"/>
                    <a:pt x="0" y="1583"/>
                    <a:pt x="12" y="1711"/>
                  </a:cubicBezTo>
                  <a:cubicBezTo>
                    <a:pt x="25" y="1839"/>
                    <a:pt x="57" y="1958"/>
                    <a:pt x="73" y="2003"/>
                  </a:cubicBezTo>
                  <a:cubicBezTo>
                    <a:pt x="63" y="1847"/>
                    <a:pt x="68" y="1689"/>
                    <a:pt x="89" y="1520"/>
                  </a:cubicBezTo>
                  <a:lnTo>
                    <a:pt x="94" y="1458"/>
                  </a:lnTo>
                  <a:cubicBezTo>
                    <a:pt x="94" y="1458"/>
                    <a:pt x="106" y="1375"/>
                    <a:pt x="120" y="1293"/>
                  </a:cubicBezTo>
                  <a:cubicBezTo>
                    <a:pt x="130" y="1253"/>
                    <a:pt x="139" y="1211"/>
                    <a:pt x="146" y="1181"/>
                  </a:cubicBezTo>
                  <a:cubicBezTo>
                    <a:pt x="155" y="1151"/>
                    <a:pt x="160" y="1131"/>
                    <a:pt x="160" y="1131"/>
                  </a:cubicBezTo>
                  <a:cubicBezTo>
                    <a:pt x="221" y="920"/>
                    <a:pt x="311" y="701"/>
                    <a:pt x="436" y="506"/>
                  </a:cubicBezTo>
                  <a:cubicBezTo>
                    <a:pt x="559" y="311"/>
                    <a:pt x="711" y="137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36"/>
            <p:cNvSpPr/>
            <p:nvPr/>
          </p:nvSpPr>
          <p:spPr>
            <a:xfrm>
              <a:off x="2294375" y="2245825"/>
              <a:ext cx="16600" cy="34550"/>
            </a:xfrm>
            <a:custGeom>
              <a:avLst/>
              <a:gdLst/>
              <a:ahLst/>
              <a:cxnLst/>
              <a:rect l="l" t="t" r="r" b="b"/>
              <a:pathLst>
                <a:path w="664" h="1382" extrusionOk="0">
                  <a:moveTo>
                    <a:pt x="664" y="1"/>
                  </a:moveTo>
                  <a:lnTo>
                    <a:pt x="664" y="1"/>
                  </a:lnTo>
                  <a:cubicBezTo>
                    <a:pt x="587" y="44"/>
                    <a:pt x="579" y="45"/>
                    <a:pt x="475" y="163"/>
                  </a:cubicBezTo>
                  <a:cubicBezTo>
                    <a:pt x="384" y="269"/>
                    <a:pt x="295" y="368"/>
                    <a:pt x="226" y="496"/>
                  </a:cubicBezTo>
                  <a:cubicBezTo>
                    <a:pt x="180" y="581"/>
                    <a:pt x="137" y="669"/>
                    <a:pt x="104" y="757"/>
                  </a:cubicBezTo>
                  <a:cubicBezTo>
                    <a:pt x="104" y="757"/>
                    <a:pt x="84" y="804"/>
                    <a:pt x="68" y="854"/>
                  </a:cubicBezTo>
                  <a:cubicBezTo>
                    <a:pt x="50" y="904"/>
                    <a:pt x="36" y="954"/>
                    <a:pt x="36" y="954"/>
                  </a:cubicBezTo>
                  <a:cubicBezTo>
                    <a:pt x="23" y="995"/>
                    <a:pt x="10" y="1085"/>
                    <a:pt x="4" y="1174"/>
                  </a:cubicBezTo>
                  <a:cubicBezTo>
                    <a:pt x="0" y="1263"/>
                    <a:pt x="5" y="1348"/>
                    <a:pt x="12" y="1382"/>
                  </a:cubicBezTo>
                  <a:cubicBezTo>
                    <a:pt x="36" y="1276"/>
                    <a:pt x="66" y="1171"/>
                    <a:pt x="101" y="1058"/>
                  </a:cubicBezTo>
                  <a:lnTo>
                    <a:pt x="102" y="1058"/>
                  </a:lnTo>
                  <a:lnTo>
                    <a:pt x="111" y="1016"/>
                  </a:lnTo>
                  <a:cubicBezTo>
                    <a:pt x="111" y="1016"/>
                    <a:pt x="128" y="961"/>
                    <a:pt x="146" y="907"/>
                  </a:cubicBezTo>
                  <a:cubicBezTo>
                    <a:pt x="164" y="852"/>
                    <a:pt x="185" y="799"/>
                    <a:pt x="185" y="799"/>
                  </a:cubicBezTo>
                  <a:cubicBezTo>
                    <a:pt x="294" y="514"/>
                    <a:pt x="474" y="218"/>
                    <a:pt x="6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36"/>
            <p:cNvSpPr/>
            <p:nvPr/>
          </p:nvSpPr>
          <p:spPr>
            <a:xfrm>
              <a:off x="2277650" y="2221000"/>
              <a:ext cx="31225" cy="20300"/>
            </a:xfrm>
            <a:custGeom>
              <a:avLst/>
              <a:gdLst/>
              <a:ahLst/>
              <a:cxnLst/>
              <a:rect l="l" t="t" r="r" b="b"/>
              <a:pathLst>
                <a:path w="1249" h="812" extrusionOk="0">
                  <a:moveTo>
                    <a:pt x="1249" y="0"/>
                  </a:moveTo>
                  <a:cubicBezTo>
                    <a:pt x="1184" y="61"/>
                    <a:pt x="1185" y="67"/>
                    <a:pt x="1092" y="186"/>
                  </a:cubicBezTo>
                  <a:cubicBezTo>
                    <a:pt x="1006" y="291"/>
                    <a:pt x="906" y="367"/>
                    <a:pt x="799" y="450"/>
                  </a:cubicBezTo>
                  <a:cubicBezTo>
                    <a:pt x="726" y="505"/>
                    <a:pt x="650" y="555"/>
                    <a:pt x="571" y="594"/>
                  </a:cubicBezTo>
                  <a:cubicBezTo>
                    <a:pt x="571" y="594"/>
                    <a:pt x="527" y="616"/>
                    <a:pt x="482" y="635"/>
                  </a:cubicBezTo>
                  <a:cubicBezTo>
                    <a:pt x="438" y="655"/>
                    <a:pt x="390" y="670"/>
                    <a:pt x="390" y="670"/>
                  </a:cubicBezTo>
                  <a:cubicBezTo>
                    <a:pt x="353" y="685"/>
                    <a:pt x="274" y="718"/>
                    <a:pt x="194" y="747"/>
                  </a:cubicBezTo>
                  <a:cubicBezTo>
                    <a:pt x="114" y="775"/>
                    <a:pt x="33" y="796"/>
                    <a:pt x="1" y="809"/>
                  </a:cubicBezTo>
                  <a:cubicBezTo>
                    <a:pt x="27" y="810"/>
                    <a:pt x="54" y="811"/>
                    <a:pt x="81" y="811"/>
                  </a:cubicBezTo>
                  <a:cubicBezTo>
                    <a:pt x="164" y="811"/>
                    <a:pt x="251" y="803"/>
                    <a:pt x="340" y="782"/>
                  </a:cubicBezTo>
                  <a:lnTo>
                    <a:pt x="384" y="769"/>
                  </a:lnTo>
                  <a:cubicBezTo>
                    <a:pt x="384" y="769"/>
                    <a:pt x="440" y="749"/>
                    <a:pt x="495" y="729"/>
                  </a:cubicBezTo>
                  <a:cubicBezTo>
                    <a:pt x="550" y="705"/>
                    <a:pt x="603" y="679"/>
                    <a:pt x="603" y="679"/>
                  </a:cubicBezTo>
                  <a:cubicBezTo>
                    <a:pt x="890" y="542"/>
                    <a:pt x="1140" y="266"/>
                    <a:pt x="12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6"/>
            <p:cNvSpPr/>
            <p:nvPr/>
          </p:nvSpPr>
          <p:spPr>
            <a:xfrm>
              <a:off x="2311825" y="1952500"/>
              <a:ext cx="55950" cy="41625"/>
            </a:xfrm>
            <a:custGeom>
              <a:avLst/>
              <a:gdLst/>
              <a:ahLst/>
              <a:cxnLst/>
              <a:rect l="l" t="t" r="r" b="b"/>
              <a:pathLst>
                <a:path w="2238" h="1665" extrusionOk="0">
                  <a:moveTo>
                    <a:pt x="1" y="1"/>
                  </a:moveTo>
                  <a:lnTo>
                    <a:pt x="1" y="1"/>
                  </a:lnTo>
                  <a:cubicBezTo>
                    <a:pt x="147" y="127"/>
                    <a:pt x="297" y="255"/>
                    <a:pt x="464" y="388"/>
                  </a:cubicBezTo>
                  <a:lnTo>
                    <a:pt x="527" y="434"/>
                  </a:lnTo>
                  <a:cubicBezTo>
                    <a:pt x="527" y="434"/>
                    <a:pt x="861" y="685"/>
                    <a:pt x="861" y="686"/>
                  </a:cubicBezTo>
                  <a:cubicBezTo>
                    <a:pt x="1304" y="1018"/>
                    <a:pt x="1813" y="1376"/>
                    <a:pt x="2238" y="1665"/>
                  </a:cubicBezTo>
                  <a:cubicBezTo>
                    <a:pt x="2131" y="1553"/>
                    <a:pt x="2124" y="1546"/>
                    <a:pt x="1905" y="1377"/>
                  </a:cubicBezTo>
                  <a:cubicBezTo>
                    <a:pt x="1709" y="1226"/>
                    <a:pt x="1536" y="1075"/>
                    <a:pt x="1333" y="923"/>
                  </a:cubicBezTo>
                  <a:cubicBezTo>
                    <a:pt x="1196" y="821"/>
                    <a:pt x="1060" y="721"/>
                    <a:pt x="930" y="623"/>
                  </a:cubicBezTo>
                  <a:cubicBezTo>
                    <a:pt x="930" y="623"/>
                    <a:pt x="637" y="404"/>
                    <a:pt x="637" y="404"/>
                  </a:cubicBezTo>
                  <a:cubicBezTo>
                    <a:pt x="517" y="314"/>
                    <a:pt x="107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6"/>
            <p:cNvSpPr/>
            <p:nvPr/>
          </p:nvSpPr>
          <p:spPr>
            <a:xfrm>
              <a:off x="2490500" y="2028225"/>
              <a:ext cx="47050" cy="51525"/>
            </a:xfrm>
            <a:custGeom>
              <a:avLst/>
              <a:gdLst/>
              <a:ahLst/>
              <a:cxnLst/>
              <a:rect l="l" t="t" r="r" b="b"/>
              <a:pathLst>
                <a:path w="1882" h="2061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6"/>
                    <a:pt x="292" y="286"/>
                    <a:pt x="432" y="424"/>
                  </a:cubicBezTo>
                  <a:lnTo>
                    <a:pt x="490" y="477"/>
                  </a:lnTo>
                  <a:lnTo>
                    <a:pt x="639" y="624"/>
                  </a:lnTo>
                  <a:cubicBezTo>
                    <a:pt x="712" y="699"/>
                    <a:pt x="786" y="773"/>
                    <a:pt x="786" y="773"/>
                  </a:cubicBezTo>
                  <a:cubicBezTo>
                    <a:pt x="1171" y="1170"/>
                    <a:pt x="1574" y="1646"/>
                    <a:pt x="1881" y="2060"/>
                  </a:cubicBezTo>
                  <a:cubicBezTo>
                    <a:pt x="1815" y="1921"/>
                    <a:pt x="1813" y="1910"/>
                    <a:pt x="1651" y="1683"/>
                  </a:cubicBezTo>
                  <a:cubicBezTo>
                    <a:pt x="1505" y="1481"/>
                    <a:pt x="1374" y="1290"/>
                    <a:pt x="1206" y="1097"/>
                  </a:cubicBezTo>
                  <a:cubicBezTo>
                    <a:pt x="1093" y="967"/>
                    <a:pt x="978" y="842"/>
                    <a:pt x="864" y="723"/>
                  </a:cubicBezTo>
                  <a:cubicBezTo>
                    <a:pt x="864" y="723"/>
                    <a:pt x="799" y="657"/>
                    <a:pt x="734" y="591"/>
                  </a:cubicBezTo>
                  <a:cubicBezTo>
                    <a:pt x="669" y="526"/>
                    <a:pt x="603" y="461"/>
                    <a:pt x="603" y="461"/>
                  </a:cubicBezTo>
                  <a:cubicBezTo>
                    <a:pt x="496" y="353"/>
                    <a:pt x="106" y="5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6"/>
            <p:cNvSpPr/>
            <p:nvPr/>
          </p:nvSpPr>
          <p:spPr>
            <a:xfrm>
              <a:off x="2503350" y="2222075"/>
              <a:ext cx="47350" cy="112750"/>
            </a:xfrm>
            <a:custGeom>
              <a:avLst/>
              <a:gdLst/>
              <a:ahLst/>
              <a:cxnLst/>
              <a:rect l="l" t="t" r="r" b="b"/>
              <a:pathLst>
                <a:path w="1894" h="4510" extrusionOk="0">
                  <a:moveTo>
                    <a:pt x="1894" y="0"/>
                  </a:moveTo>
                  <a:lnTo>
                    <a:pt x="1894" y="0"/>
                  </a:lnTo>
                  <a:cubicBezTo>
                    <a:pt x="1847" y="270"/>
                    <a:pt x="1857" y="289"/>
                    <a:pt x="1780" y="776"/>
                  </a:cubicBezTo>
                  <a:cubicBezTo>
                    <a:pt x="1706" y="1211"/>
                    <a:pt x="1588" y="1602"/>
                    <a:pt x="1438" y="2027"/>
                  </a:cubicBezTo>
                  <a:cubicBezTo>
                    <a:pt x="1336" y="2311"/>
                    <a:pt x="1220" y="2589"/>
                    <a:pt x="1087" y="2846"/>
                  </a:cubicBezTo>
                  <a:cubicBezTo>
                    <a:pt x="1087" y="2846"/>
                    <a:pt x="1069" y="2883"/>
                    <a:pt x="1042" y="2937"/>
                  </a:cubicBezTo>
                  <a:cubicBezTo>
                    <a:pt x="1014" y="2991"/>
                    <a:pt x="973" y="3061"/>
                    <a:pt x="934" y="3133"/>
                  </a:cubicBezTo>
                  <a:cubicBezTo>
                    <a:pt x="896" y="3204"/>
                    <a:pt x="854" y="3275"/>
                    <a:pt x="821" y="3325"/>
                  </a:cubicBezTo>
                  <a:cubicBezTo>
                    <a:pt x="789" y="3377"/>
                    <a:pt x="768" y="3412"/>
                    <a:pt x="768" y="3412"/>
                  </a:cubicBezTo>
                  <a:cubicBezTo>
                    <a:pt x="700" y="3526"/>
                    <a:pt x="550" y="3764"/>
                    <a:pt x="393" y="3991"/>
                  </a:cubicBezTo>
                  <a:cubicBezTo>
                    <a:pt x="234" y="4216"/>
                    <a:pt x="64" y="4425"/>
                    <a:pt x="1" y="4509"/>
                  </a:cubicBezTo>
                  <a:cubicBezTo>
                    <a:pt x="244" y="4267"/>
                    <a:pt x="476" y="3999"/>
                    <a:pt x="698" y="3684"/>
                  </a:cubicBezTo>
                  <a:lnTo>
                    <a:pt x="778" y="3568"/>
                  </a:lnTo>
                  <a:cubicBezTo>
                    <a:pt x="778" y="3568"/>
                    <a:pt x="804" y="3529"/>
                    <a:pt x="841" y="3468"/>
                  </a:cubicBezTo>
                  <a:cubicBezTo>
                    <a:pt x="876" y="3408"/>
                    <a:pt x="928" y="3329"/>
                    <a:pt x="975" y="3246"/>
                  </a:cubicBezTo>
                  <a:cubicBezTo>
                    <a:pt x="1020" y="3164"/>
                    <a:pt x="1067" y="3082"/>
                    <a:pt x="1100" y="3020"/>
                  </a:cubicBezTo>
                  <a:cubicBezTo>
                    <a:pt x="1133" y="2958"/>
                    <a:pt x="1154" y="2916"/>
                    <a:pt x="1154" y="2916"/>
                  </a:cubicBezTo>
                  <a:cubicBezTo>
                    <a:pt x="1379" y="2472"/>
                    <a:pt x="1573" y="1977"/>
                    <a:pt x="1695" y="1472"/>
                  </a:cubicBezTo>
                  <a:cubicBezTo>
                    <a:pt x="1820" y="968"/>
                    <a:pt x="1884" y="460"/>
                    <a:pt x="1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6"/>
            <p:cNvSpPr/>
            <p:nvPr/>
          </p:nvSpPr>
          <p:spPr>
            <a:xfrm>
              <a:off x="2487250" y="2305275"/>
              <a:ext cx="46075" cy="53975"/>
            </a:xfrm>
            <a:custGeom>
              <a:avLst/>
              <a:gdLst/>
              <a:ahLst/>
              <a:cxnLst/>
              <a:rect l="l" t="t" r="r" b="b"/>
              <a:pathLst>
                <a:path w="1843" h="2159" extrusionOk="0">
                  <a:moveTo>
                    <a:pt x="1843" y="1"/>
                  </a:moveTo>
                  <a:lnTo>
                    <a:pt x="1843" y="1"/>
                  </a:lnTo>
                  <a:cubicBezTo>
                    <a:pt x="1749" y="128"/>
                    <a:pt x="1748" y="139"/>
                    <a:pt x="1603" y="382"/>
                  </a:cubicBezTo>
                  <a:cubicBezTo>
                    <a:pt x="1471" y="599"/>
                    <a:pt x="1325" y="782"/>
                    <a:pt x="1166" y="986"/>
                  </a:cubicBezTo>
                  <a:cubicBezTo>
                    <a:pt x="1059" y="1122"/>
                    <a:pt x="946" y="1254"/>
                    <a:pt x="831" y="1373"/>
                  </a:cubicBezTo>
                  <a:cubicBezTo>
                    <a:pt x="831" y="1373"/>
                    <a:pt x="767" y="1441"/>
                    <a:pt x="700" y="1506"/>
                  </a:cubicBezTo>
                  <a:cubicBezTo>
                    <a:pt x="635" y="1572"/>
                    <a:pt x="565" y="1634"/>
                    <a:pt x="565" y="1634"/>
                  </a:cubicBezTo>
                  <a:cubicBezTo>
                    <a:pt x="517" y="1680"/>
                    <a:pt x="403" y="1788"/>
                    <a:pt x="278" y="1908"/>
                  </a:cubicBezTo>
                  <a:cubicBezTo>
                    <a:pt x="161" y="2015"/>
                    <a:pt x="43" y="2116"/>
                    <a:pt x="0" y="2159"/>
                  </a:cubicBezTo>
                  <a:cubicBezTo>
                    <a:pt x="170" y="2057"/>
                    <a:pt x="340" y="1944"/>
                    <a:pt x="512" y="1803"/>
                  </a:cubicBezTo>
                  <a:lnTo>
                    <a:pt x="572" y="1750"/>
                  </a:lnTo>
                  <a:cubicBezTo>
                    <a:pt x="572" y="1750"/>
                    <a:pt x="652" y="1677"/>
                    <a:pt x="731" y="1603"/>
                  </a:cubicBezTo>
                  <a:cubicBezTo>
                    <a:pt x="809" y="1527"/>
                    <a:pt x="885" y="1448"/>
                    <a:pt x="885" y="1448"/>
                  </a:cubicBezTo>
                  <a:cubicBezTo>
                    <a:pt x="1286" y="1039"/>
                    <a:pt x="1638" y="487"/>
                    <a:pt x="18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6"/>
            <p:cNvSpPr/>
            <p:nvPr/>
          </p:nvSpPr>
          <p:spPr>
            <a:xfrm>
              <a:off x="2129475" y="1973650"/>
              <a:ext cx="63325" cy="37325"/>
            </a:xfrm>
            <a:custGeom>
              <a:avLst/>
              <a:gdLst/>
              <a:ahLst/>
              <a:cxnLst/>
              <a:rect l="l" t="t" r="r" b="b"/>
              <a:pathLst>
                <a:path w="2533" h="1493" extrusionOk="0">
                  <a:moveTo>
                    <a:pt x="2532" y="0"/>
                  </a:moveTo>
                  <a:lnTo>
                    <a:pt x="2532" y="0"/>
                  </a:lnTo>
                  <a:cubicBezTo>
                    <a:pt x="2376" y="40"/>
                    <a:pt x="2364" y="41"/>
                    <a:pt x="2096" y="160"/>
                  </a:cubicBezTo>
                  <a:cubicBezTo>
                    <a:pt x="1857" y="268"/>
                    <a:pt x="1632" y="363"/>
                    <a:pt x="1396" y="495"/>
                  </a:cubicBezTo>
                  <a:cubicBezTo>
                    <a:pt x="1238" y="584"/>
                    <a:pt x="1084" y="675"/>
                    <a:pt x="936" y="767"/>
                  </a:cubicBezTo>
                  <a:cubicBezTo>
                    <a:pt x="936" y="767"/>
                    <a:pt x="854" y="819"/>
                    <a:pt x="772" y="871"/>
                  </a:cubicBezTo>
                  <a:cubicBezTo>
                    <a:pt x="691" y="924"/>
                    <a:pt x="610" y="978"/>
                    <a:pt x="610" y="978"/>
                  </a:cubicBezTo>
                  <a:cubicBezTo>
                    <a:pt x="475" y="1063"/>
                    <a:pt x="82" y="1398"/>
                    <a:pt x="0" y="1492"/>
                  </a:cubicBezTo>
                  <a:cubicBezTo>
                    <a:pt x="182" y="1372"/>
                    <a:pt x="357" y="1257"/>
                    <a:pt x="531" y="1141"/>
                  </a:cubicBezTo>
                  <a:lnTo>
                    <a:pt x="599" y="1093"/>
                  </a:lnTo>
                  <a:cubicBezTo>
                    <a:pt x="599" y="1093"/>
                    <a:pt x="691" y="1033"/>
                    <a:pt x="783" y="972"/>
                  </a:cubicBezTo>
                  <a:cubicBezTo>
                    <a:pt x="876" y="913"/>
                    <a:pt x="969" y="853"/>
                    <a:pt x="969" y="853"/>
                  </a:cubicBezTo>
                  <a:cubicBezTo>
                    <a:pt x="1463" y="544"/>
                    <a:pt x="2040" y="229"/>
                    <a:pt x="2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6"/>
            <p:cNvSpPr/>
            <p:nvPr/>
          </p:nvSpPr>
          <p:spPr>
            <a:xfrm>
              <a:off x="1982975" y="1990050"/>
              <a:ext cx="151875" cy="104050"/>
            </a:xfrm>
            <a:custGeom>
              <a:avLst/>
              <a:gdLst/>
              <a:ahLst/>
              <a:cxnLst/>
              <a:rect l="l" t="t" r="r" b="b"/>
              <a:pathLst>
                <a:path w="6075" h="4162" extrusionOk="0">
                  <a:moveTo>
                    <a:pt x="6074" y="0"/>
                  </a:moveTo>
                  <a:lnTo>
                    <a:pt x="6074" y="0"/>
                  </a:lnTo>
                  <a:cubicBezTo>
                    <a:pt x="5883" y="72"/>
                    <a:pt x="5783" y="116"/>
                    <a:pt x="5648" y="184"/>
                  </a:cubicBezTo>
                  <a:cubicBezTo>
                    <a:pt x="5516" y="259"/>
                    <a:pt x="5344" y="349"/>
                    <a:pt x="5044" y="570"/>
                  </a:cubicBezTo>
                  <a:cubicBezTo>
                    <a:pt x="4507" y="970"/>
                    <a:pt x="4062" y="1400"/>
                    <a:pt x="3584" y="1886"/>
                  </a:cubicBezTo>
                  <a:cubicBezTo>
                    <a:pt x="3264" y="2213"/>
                    <a:pt x="2947" y="2537"/>
                    <a:pt x="2618" y="2825"/>
                  </a:cubicBezTo>
                  <a:cubicBezTo>
                    <a:pt x="2618" y="2825"/>
                    <a:pt x="2436" y="2987"/>
                    <a:pt x="2242" y="3136"/>
                  </a:cubicBezTo>
                  <a:cubicBezTo>
                    <a:pt x="2051" y="3289"/>
                    <a:pt x="1846" y="3423"/>
                    <a:pt x="1846" y="3423"/>
                  </a:cubicBezTo>
                  <a:cubicBezTo>
                    <a:pt x="1683" y="3535"/>
                    <a:pt x="1325" y="3763"/>
                    <a:pt x="942" y="3919"/>
                  </a:cubicBezTo>
                  <a:cubicBezTo>
                    <a:pt x="562" y="4082"/>
                    <a:pt x="157" y="4141"/>
                    <a:pt x="0" y="4161"/>
                  </a:cubicBezTo>
                  <a:cubicBezTo>
                    <a:pt x="518" y="4142"/>
                    <a:pt x="1045" y="3987"/>
                    <a:pt x="1554" y="3709"/>
                  </a:cubicBezTo>
                  <a:lnTo>
                    <a:pt x="1737" y="3601"/>
                  </a:lnTo>
                  <a:cubicBezTo>
                    <a:pt x="1737" y="3601"/>
                    <a:pt x="1978" y="3452"/>
                    <a:pt x="2204" y="3281"/>
                  </a:cubicBezTo>
                  <a:cubicBezTo>
                    <a:pt x="2431" y="3112"/>
                    <a:pt x="2643" y="2924"/>
                    <a:pt x="2643" y="2924"/>
                  </a:cubicBezTo>
                  <a:cubicBezTo>
                    <a:pt x="3210" y="2436"/>
                    <a:pt x="3731" y="1838"/>
                    <a:pt x="4288" y="1300"/>
                  </a:cubicBezTo>
                  <a:cubicBezTo>
                    <a:pt x="4838" y="758"/>
                    <a:pt x="5443" y="280"/>
                    <a:pt x="60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6"/>
            <p:cNvSpPr/>
            <p:nvPr/>
          </p:nvSpPr>
          <p:spPr>
            <a:xfrm>
              <a:off x="1994825" y="2039150"/>
              <a:ext cx="59400" cy="38050"/>
            </a:xfrm>
            <a:custGeom>
              <a:avLst/>
              <a:gdLst/>
              <a:ahLst/>
              <a:cxnLst/>
              <a:rect l="l" t="t" r="r" b="b"/>
              <a:pathLst>
                <a:path w="2376" h="1522" extrusionOk="0">
                  <a:moveTo>
                    <a:pt x="2376" y="0"/>
                  </a:moveTo>
                  <a:lnTo>
                    <a:pt x="2376" y="0"/>
                  </a:lnTo>
                  <a:cubicBezTo>
                    <a:pt x="2226" y="47"/>
                    <a:pt x="2216" y="49"/>
                    <a:pt x="1966" y="176"/>
                  </a:cubicBezTo>
                  <a:cubicBezTo>
                    <a:pt x="1742" y="291"/>
                    <a:pt x="1531" y="392"/>
                    <a:pt x="1311" y="528"/>
                  </a:cubicBezTo>
                  <a:cubicBezTo>
                    <a:pt x="1164" y="619"/>
                    <a:pt x="1018" y="711"/>
                    <a:pt x="880" y="804"/>
                  </a:cubicBezTo>
                  <a:cubicBezTo>
                    <a:pt x="880" y="804"/>
                    <a:pt x="803" y="855"/>
                    <a:pt x="726" y="908"/>
                  </a:cubicBezTo>
                  <a:cubicBezTo>
                    <a:pt x="650" y="961"/>
                    <a:pt x="573" y="1014"/>
                    <a:pt x="573" y="1014"/>
                  </a:cubicBezTo>
                  <a:cubicBezTo>
                    <a:pt x="447" y="1101"/>
                    <a:pt x="78" y="1430"/>
                    <a:pt x="0" y="1521"/>
                  </a:cubicBezTo>
                  <a:cubicBezTo>
                    <a:pt x="173" y="1404"/>
                    <a:pt x="340" y="1289"/>
                    <a:pt x="504" y="1177"/>
                  </a:cubicBezTo>
                  <a:lnTo>
                    <a:pt x="568" y="1130"/>
                  </a:lnTo>
                  <a:cubicBezTo>
                    <a:pt x="568" y="1130"/>
                    <a:pt x="654" y="1068"/>
                    <a:pt x="741" y="1008"/>
                  </a:cubicBezTo>
                  <a:lnTo>
                    <a:pt x="916" y="889"/>
                  </a:lnTo>
                  <a:cubicBezTo>
                    <a:pt x="1380" y="576"/>
                    <a:pt x="1918" y="250"/>
                    <a:pt x="2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6"/>
            <p:cNvSpPr/>
            <p:nvPr/>
          </p:nvSpPr>
          <p:spPr>
            <a:xfrm>
              <a:off x="1895950" y="2161775"/>
              <a:ext cx="46850" cy="24700"/>
            </a:xfrm>
            <a:custGeom>
              <a:avLst/>
              <a:gdLst/>
              <a:ahLst/>
              <a:cxnLst/>
              <a:rect l="l" t="t" r="r" b="b"/>
              <a:pathLst>
                <a:path w="1874" h="988" extrusionOk="0">
                  <a:moveTo>
                    <a:pt x="1874" y="1"/>
                  </a:moveTo>
                  <a:cubicBezTo>
                    <a:pt x="1774" y="69"/>
                    <a:pt x="1772" y="78"/>
                    <a:pt x="1612" y="217"/>
                  </a:cubicBezTo>
                  <a:cubicBezTo>
                    <a:pt x="1466" y="341"/>
                    <a:pt x="1315" y="429"/>
                    <a:pt x="1150" y="530"/>
                  </a:cubicBezTo>
                  <a:cubicBezTo>
                    <a:pt x="1039" y="596"/>
                    <a:pt x="924" y="656"/>
                    <a:pt x="810" y="705"/>
                  </a:cubicBezTo>
                  <a:cubicBezTo>
                    <a:pt x="810" y="705"/>
                    <a:pt x="747" y="733"/>
                    <a:pt x="681" y="757"/>
                  </a:cubicBezTo>
                  <a:cubicBezTo>
                    <a:pt x="617" y="783"/>
                    <a:pt x="550" y="803"/>
                    <a:pt x="550" y="803"/>
                  </a:cubicBezTo>
                  <a:cubicBezTo>
                    <a:pt x="507" y="818"/>
                    <a:pt x="398" y="857"/>
                    <a:pt x="270" y="903"/>
                  </a:cubicBezTo>
                  <a:cubicBezTo>
                    <a:pt x="158" y="941"/>
                    <a:pt x="44" y="971"/>
                    <a:pt x="1" y="987"/>
                  </a:cubicBezTo>
                  <a:cubicBezTo>
                    <a:pt x="150" y="982"/>
                    <a:pt x="304" y="963"/>
                    <a:pt x="467" y="923"/>
                  </a:cubicBezTo>
                  <a:lnTo>
                    <a:pt x="526" y="906"/>
                  </a:lnTo>
                  <a:cubicBezTo>
                    <a:pt x="526" y="906"/>
                    <a:pt x="604" y="881"/>
                    <a:pt x="681" y="854"/>
                  </a:cubicBezTo>
                  <a:cubicBezTo>
                    <a:pt x="759" y="825"/>
                    <a:pt x="834" y="794"/>
                    <a:pt x="834" y="794"/>
                  </a:cubicBezTo>
                  <a:cubicBezTo>
                    <a:pt x="1236" y="627"/>
                    <a:pt x="1628" y="316"/>
                    <a:pt x="18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6"/>
            <p:cNvSpPr/>
            <p:nvPr/>
          </p:nvSpPr>
          <p:spPr>
            <a:xfrm>
              <a:off x="1915225" y="2170950"/>
              <a:ext cx="43925" cy="88150"/>
            </a:xfrm>
            <a:custGeom>
              <a:avLst/>
              <a:gdLst/>
              <a:ahLst/>
              <a:cxnLst/>
              <a:rect l="l" t="t" r="r" b="b"/>
              <a:pathLst>
                <a:path w="1757" h="3526" extrusionOk="0">
                  <a:moveTo>
                    <a:pt x="1757" y="1"/>
                  </a:moveTo>
                  <a:lnTo>
                    <a:pt x="1757" y="1"/>
                  </a:lnTo>
                  <a:cubicBezTo>
                    <a:pt x="1658" y="194"/>
                    <a:pt x="1655" y="208"/>
                    <a:pt x="1507" y="569"/>
                  </a:cubicBezTo>
                  <a:cubicBezTo>
                    <a:pt x="1373" y="893"/>
                    <a:pt x="1228" y="1181"/>
                    <a:pt x="1074" y="1506"/>
                  </a:cubicBezTo>
                  <a:cubicBezTo>
                    <a:pt x="971" y="1722"/>
                    <a:pt x="865" y="1936"/>
                    <a:pt x="757" y="2139"/>
                  </a:cubicBezTo>
                  <a:cubicBezTo>
                    <a:pt x="757" y="2139"/>
                    <a:pt x="695" y="2253"/>
                    <a:pt x="633" y="2365"/>
                  </a:cubicBezTo>
                  <a:cubicBezTo>
                    <a:pt x="571" y="2478"/>
                    <a:pt x="507" y="2591"/>
                    <a:pt x="507" y="2591"/>
                  </a:cubicBezTo>
                  <a:cubicBezTo>
                    <a:pt x="419" y="2752"/>
                    <a:pt x="108" y="3329"/>
                    <a:pt x="1" y="3526"/>
                  </a:cubicBezTo>
                  <a:cubicBezTo>
                    <a:pt x="162" y="3306"/>
                    <a:pt x="321" y="3077"/>
                    <a:pt x="480" y="2818"/>
                  </a:cubicBezTo>
                  <a:lnTo>
                    <a:pt x="536" y="2722"/>
                  </a:lnTo>
                  <a:cubicBezTo>
                    <a:pt x="536" y="2722"/>
                    <a:pt x="609" y="2594"/>
                    <a:pt x="683" y="2465"/>
                  </a:cubicBezTo>
                  <a:lnTo>
                    <a:pt x="826" y="2203"/>
                  </a:lnTo>
                  <a:cubicBezTo>
                    <a:pt x="1198" y="1512"/>
                    <a:pt x="1536" y="694"/>
                    <a:pt x="1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6"/>
            <p:cNvSpPr/>
            <p:nvPr/>
          </p:nvSpPr>
          <p:spPr>
            <a:xfrm>
              <a:off x="2213275" y="1975125"/>
              <a:ext cx="24175" cy="34075"/>
            </a:xfrm>
            <a:custGeom>
              <a:avLst/>
              <a:gdLst/>
              <a:ahLst/>
              <a:cxnLst/>
              <a:rect l="l" t="t" r="r" b="b"/>
              <a:pathLst>
                <a:path w="967" h="1363" extrusionOk="0">
                  <a:moveTo>
                    <a:pt x="967" y="1"/>
                  </a:moveTo>
                  <a:cubicBezTo>
                    <a:pt x="872" y="22"/>
                    <a:pt x="861" y="19"/>
                    <a:pt x="714" y="114"/>
                  </a:cubicBezTo>
                  <a:cubicBezTo>
                    <a:pt x="583" y="202"/>
                    <a:pt x="462" y="288"/>
                    <a:pt x="357" y="414"/>
                  </a:cubicBezTo>
                  <a:cubicBezTo>
                    <a:pt x="288" y="499"/>
                    <a:pt x="225" y="588"/>
                    <a:pt x="173" y="679"/>
                  </a:cubicBezTo>
                  <a:cubicBezTo>
                    <a:pt x="173" y="679"/>
                    <a:pt x="144" y="729"/>
                    <a:pt x="118" y="782"/>
                  </a:cubicBezTo>
                  <a:cubicBezTo>
                    <a:pt x="90" y="834"/>
                    <a:pt x="69" y="889"/>
                    <a:pt x="69" y="889"/>
                  </a:cubicBezTo>
                  <a:cubicBezTo>
                    <a:pt x="50" y="934"/>
                    <a:pt x="25" y="1033"/>
                    <a:pt x="12" y="1132"/>
                  </a:cubicBezTo>
                  <a:cubicBezTo>
                    <a:pt x="0" y="1230"/>
                    <a:pt x="2" y="1326"/>
                    <a:pt x="8" y="1363"/>
                  </a:cubicBezTo>
                  <a:cubicBezTo>
                    <a:pt x="35" y="1245"/>
                    <a:pt x="73" y="1129"/>
                    <a:pt x="121" y="1009"/>
                  </a:cubicBezTo>
                  <a:lnTo>
                    <a:pt x="137" y="964"/>
                  </a:lnTo>
                  <a:cubicBezTo>
                    <a:pt x="137" y="964"/>
                    <a:pt x="161" y="905"/>
                    <a:pt x="188" y="846"/>
                  </a:cubicBezTo>
                  <a:cubicBezTo>
                    <a:pt x="216" y="789"/>
                    <a:pt x="248" y="734"/>
                    <a:pt x="248" y="734"/>
                  </a:cubicBezTo>
                  <a:cubicBezTo>
                    <a:pt x="411" y="437"/>
                    <a:pt x="686" y="157"/>
                    <a:pt x="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36"/>
            <p:cNvSpPr/>
            <p:nvPr/>
          </p:nvSpPr>
          <p:spPr>
            <a:xfrm>
              <a:off x="2202475" y="1990300"/>
              <a:ext cx="7575" cy="14200"/>
            </a:xfrm>
            <a:custGeom>
              <a:avLst/>
              <a:gdLst/>
              <a:ahLst/>
              <a:cxnLst/>
              <a:rect l="l" t="t" r="r" b="b"/>
              <a:pathLst>
                <a:path w="303" h="568" extrusionOk="0">
                  <a:moveTo>
                    <a:pt x="302" y="0"/>
                  </a:moveTo>
                  <a:lnTo>
                    <a:pt x="302" y="0"/>
                  </a:lnTo>
                  <a:cubicBezTo>
                    <a:pt x="261" y="10"/>
                    <a:pt x="257" y="11"/>
                    <a:pt x="214" y="60"/>
                  </a:cubicBezTo>
                  <a:cubicBezTo>
                    <a:pt x="176" y="104"/>
                    <a:pt x="132" y="140"/>
                    <a:pt x="101" y="194"/>
                  </a:cubicBezTo>
                  <a:cubicBezTo>
                    <a:pt x="82" y="229"/>
                    <a:pt x="63" y="266"/>
                    <a:pt x="48" y="302"/>
                  </a:cubicBezTo>
                  <a:lnTo>
                    <a:pt x="31" y="342"/>
                  </a:lnTo>
                  <a:cubicBezTo>
                    <a:pt x="22" y="362"/>
                    <a:pt x="15" y="383"/>
                    <a:pt x="15" y="383"/>
                  </a:cubicBezTo>
                  <a:cubicBezTo>
                    <a:pt x="1" y="418"/>
                    <a:pt x="6" y="539"/>
                    <a:pt x="22" y="568"/>
                  </a:cubicBezTo>
                  <a:cubicBezTo>
                    <a:pt x="45" y="528"/>
                    <a:pt x="68" y="488"/>
                    <a:pt x="89" y="445"/>
                  </a:cubicBezTo>
                  <a:lnTo>
                    <a:pt x="95" y="428"/>
                  </a:lnTo>
                  <a:cubicBezTo>
                    <a:pt x="95" y="428"/>
                    <a:pt x="103" y="407"/>
                    <a:pt x="111" y="384"/>
                  </a:cubicBezTo>
                  <a:cubicBezTo>
                    <a:pt x="121" y="363"/>
                    <a:pt x="129" y="342"/>
                    <a:pt x="129" y="342"/>
                  </a:cubicBezTo>
                  <a:cubicBezTo>
                    <a:pt x="180" y="229"/>
                    <a:pt x="241" y="104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36"/>
            <p:cNvSpPr/>
            <p:nvPr/>
          </p:nvSpPr>
          <p:spPr>
            <a:xfrm>
              <a:off x="2189475" y="2044025"/>
              <a:ext cx="21550" cy="19925"/>
            </a:xfrm>
            <a:custGeom>
              <a:avLst/>
              <a:gdLst/>
              <a:ahLst/>
              <a:cxnLst/>
              <a:rect l="l" t="t" r="r" b="b"/>
              <a:pathLst>
                <a:path w="862" h="797" extrusionOk="0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71" y="47"/>
                    <a:pt x="138" y="97"/>
                    <a:pt x="210" y="150"/>
                  </a:cubicBezTo>
                  <a:lnTo>
                    <a:pt x="238" y="168"/>
                  </a:lnTo>
                  <a:cubicBezTo>
                    <a:pt x="238" y="168"/>
                    <a:pt x="274" y="193"/>
                    <a:pt x="310" y="218"/>
                  </a:cubicBezTo>
                  <a:cubicBezTo>
                    <a:pt x="346" y="245"/>
                    <a:pt x="379" y="272"/>
                    <a:pt x="379" y="272"/>
                  </a:cubicBezTo>
                  <a:cubicBezTo>
                    <a:pt x="560" y="418"/>
                    <a:pt x="739" y="612"/>
                    <a:pt x="861" y="797"/>
                  </a:cubicBezTo>
                  <a:cubicBezTo>
                    <a:pt x="852" y="727"/>
                    <a:pt x="853" y="721"/>
                    <a:pt x="790" y="618"/>
                  </a:cubicBezTo>
                  <a:cubicBezTo>
                    <a:pt x="734" y="526"/>
                    <a:pt x="683" y="438"/>
                    <a:pt x="605" y="357"/>
                  </a:cubicBezTo>
                  <a:cubicBezTo>
                    <a:pt x="553" y="302"/>
                    <a:pt x="498" y="252"/>
                    <a:pt x="443" y="206"/>
                  </a:cubicBezTo>
                  <a:cubicBezTo>
                    <a:pt x="443" y="206"/>
                    <a:pt x="411" y="180"/>
                    <a:pt x="379" y="157"/>
                  </a:cubicBezTo>
                  <a:cubicBezTo>
                    <a:pt x="348" y="132"/>
                    <a:pt x="314" y="109"/>
                    <a:pt x="314" y="109"/>
                  </a:cubicBezTo>
                  <a:cubicBezTo>
                    <a:pt x="261" y="68"/>
                    <a:pt x="58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6"/>
            <p:cNvSpPr/>
            <p:nvPr/>
          </p:nvSpPr>
          <p:spPr>
            <a:xfrm>
              <a:off x="2165625" y="2048600"/>
              <a:ext cx="10825" cy="14250"/>
            </a:xfrm>
            <a:custGeom>
              <a:avLst/>
              <a:gdLst/>
              <a:ahLst/>
              <a:cxnLst/>
              <a:rect l="l" t="t" r="r" b="b"/>
              <a:pathLst>
                <a:path w="433" h="570" extrusionOk="0">
                  <a:moveTo>
                    <a:pt x="1" y="1"/>
                  </a:moveTo>
                  <a:cubicBezTo>
                    <a:pt x="19" y="48"/>
                    <a:pt x="40" y="96"/>
                    <a:pt x="67" y="143"/>
                  </a:cubicBezTo>
                  <a:lnTo>
                    <a:pt x="68" y="143"/>
                  </a:lnTo>
                  <a:lnTo>
                    <a:pt x="80" y="160"/>
                  </a:lnTo>
                  <a:lnTo>
                    <a:pt x="143" y="246"/>
                  </a:lnTo>
                  <a:cubicBezTo>
                    <a:pt x="226" y="361"/>
                    <a:pt x="335" y="478"/>
                    <a:pt x="432" y="569"/>
                  </a:cubicBezTo>
                  <a:cubicBezTo>
                    <a:pt x="429" y="523"/>
                    <a:pt x="428" y="520"/>
                    <a:pt x="390" y="460"/>
                  </a:cubicBezTo>
                  <a:cubicBezTo>
                    <a:pt x="356" y="407"/>
                    <a:pt x="334" y="350"/>
                    <a:pt x="295" y="298"/>
                  </a:cubicBezTo>
                  <a:cubicBezTo>
                    <a:pt x="269" y="263"/>
                    <a:pt x="243" y="229"/>
                    <a:pt x="218" y="195"/>
                  </a:cubicBezTo>
                  <a:lnTo>
                    <a:pt x="162" y="119"/>
                  </a:lnTo>
                  <a:cubicBezTo>
                    <a:pt x="139" y="89"/>
                    <a:pt x="34" y="1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36"/>
            <p:cNvSpPr/>
            <p:nvPr/>
          </p:nvSpPr>
          <p:spPr>
            <a:xfrm>
              <a:off x="2148975" y="2056850"/>
              <a:ext cx="14450" cy="17950"/>
            </a:xfrm>
            <a:custGeom>
              <a:avLst/>
              <a:gdLst/>
              <a:ahLst/>
              <a:cxnLst/>
              <a:rect l="l" t="t" r="r" b="b"/>
              <a:pathLst>
                <a:path w="578" h="718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66"/>
                    <a:pt x="25" y="133"/>
                    <a:pt x="53" y="201"/>
                  </a:cubicBezTo>
                  <a:lnTo>
                    <a:pt x="65" y="225"/>
                  </a:lnTo>
                  <a:cubicBezTo>
                    <a:pt x="65" y="225"/>
                    <a:pt x="83" y="257"/>
                    <a:pt x="100" y="288"/>
                  </a:cubicBezTo>
                  <a:cubicBezTo>
                    <a:pt x="120" y="318"/>
                    <a:pt x="139" y="349"/>
                    <a:pt x="139" y="349"/>
                  </a:cubicBezTo>
                  <a:cubicBezTo>
                    <a:pt x="245" y="509"/>
                    <a:pt x="418" y="647"/>
                    <a:pt x="577" y="717"/>
                  </a:cubicBezTo>
                  <a:cubicBezTo>
                    <a:pt x="548" y="668"/>
                    <a:pt x="546" y="666"/>
                    <a:pt x="477" y="607"/>
                  </a:cubicBezTo>
                  <a:cubicBezTo>
                    <a:pt x="415" y="553"/>
                    <a:pt x="373" y="490"/>
                    <a:pt x="318" y="429"/>
                  </a:cubicBezTo>
                  <a:cubicBezTo>
                    <a:pt x="282" y="387"/>
                    <a:pt x="247" y="345"/>
                    <a:pt x="218" y="302"/>
                  </a:cubicBezTo>
                  <a:cubicBezTo>
                    <a:pt x="218" y="302"/>
                    <a:pt x="201" y="277"/>
                    <a:pt x="186" y="252"/>
                  </a:cubicBezTo>
                  <a:cubicBezTo>
                    <a:pt x="169" y="227"/>
                    <a:pt x="155" y="201"/>
                    <a:pt x="155" y="201"/>
                  </a:cubicBezTo>
                  <a:cubicBezTo>
                    <a:pt x="129" y="161"/>
                    <a:pt x="30" y="3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36"/>
            <p:cNvSpPr/>
            <p:nvPr/>
          </p:nvSpPr>
          <p:spPr>
            <a:xfrm>
              <a:off x="2110325" y="2078225"/>
              <a:ext cx="21125" cy="26275"/>
            </a:xfrm>
            <a:custGeom>
              <a:avLst/>
              <a:gdLst/>
              <a:ahLst/>
              <a:cxnLst/>
              <a:rect l="l" t="t" r="r" b="b"/>
              <a:pathLst>
                <a:path w="845" h="1051" extrusionOk="0">
                  <a:moveTo>
                    <a:pt x="845" y="1"/>
                  </a:moveTo>
                  <a:lnTo>
                    <a:pt x="845" y="1"/>
                  </a:lnTo>
                  <a:cubicBezTo>
                    <a:pt x="773" y="28"/>
                    <a:pt x="766" y="29"/>
                    <a:pt x="662" y="116"/>
                  </a:cubicBezTo>
                  <a:cubicBezTo>
                    <a:pt x="569" y="196"/>
                    <a:pt x="478" y="265"/>
                    <a:pt x="395" y="361"/>
                  </a:cubicBezTo>
                  <a:cubicBezTo>
                    <a:pt x="340" y="425"/>
                    <a:pt x="287" y="489"/>
                    <a:pt x="239" y="554"/>
                  </a:cubicBezTo>
                  <a:cubicBezTo>
                    <a:pt x="239" y="554"/>
                    <a:pt x="212" y="591"/>
                    <a:pt x="186" y="628"/>
                  </a:cubicBezTo>
                  <a:lnTo>
                    <a:pt x="135" y="702"/>
                  </a:lnTo>
                  <a:cubicBezTo>
                    <a:pt x="90" y="763"/>
                    <a:pt x="5" y="990"/>
                    <a:pt x="1" y="1051"/>
                  </a:cubicBezTo>
                  <a:cubicBezTo>
                    <a:pt x="65" y="961"/>
                    <a:pt x="124" y="880"/>
                    <a:pt x="171" y="813"/>
                  </a:cubicBezTo>
                  <a:lnTo>
                    <a:pt x="192" y="780"/>
                  </a:lnTo>
                  <a:cubicBezTo>
                    <a:pt x="192" y="780"/>
                    <a:pt x="220" y="739"/>
                    <a:pt x="248" y="697"/>
                  </a:cubicBezTo>
                  <a:cubicBezTo>
                    <a:pt x="278" y="656"/>
                    <a:pt x="308" y="615"/>
                    <a:pt x="308" y="615"/>
                  </a:cubicBezTo>
                  <a:cubicBezTo>
                    <a:pt x="465" y="401"/>
                    <a:pt x="663" y="174"/>
                    <a:pt x="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6"/>
            <p:cNvSpPr/>
            <p:nvPr/>
          </p:nvSpPr>
          <p:spPr>
            <a:xfrm>
              <a:off x="2130150" y="2121000"/>
              <a:ext cx="5400" cy="22500"/>
            </a:xfrm>
            <a:custGeom>
              <a:avLst/>
              <a:gdLst/>
              <a:ahLst/>
              <a:cxnLst/>
              <a:rect l="l" t="t" r="r" b="b"/>
              <a:pathLst>
                <a:path w="216" h="9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77"/>
                    <a:pt x="37" y="145"/>
                    <a:pt x="49" y="194"/>
                  </a:cubicBezTo>
                  <a:lnTo>
                    <a:pt x="57" y="219"/>
                  </a:lnTo>
                  <a:cubicBezTo>
                    <a:pt x="57" y="219"/>
                    <a:pt x="67" y="251"/>
                    <a:pt x="76" y="284"/>
                  </a:cubicBezTo>
                  <a:cubicBezTo>
                    <a:pt x="84" y="316"/>
                    <a:pt x="92" y="350"/>
                    <a:pt x="92" y="350"/>
                  </a:cubicBezTo>
                  <a:cubicBezTo>
                    <a:pt x="130" y="525"/>
                    <a:pt x="145" y="728"/>
                    <a:pt x="132" y="900"/>
                  </a:cubicBezTo>
                  <a:cubicBezTo>
                    <a:pt x="166" y="856"/>
                    <a:pt x="170" y="851"/>
                    <a:pt x="185" y="758"/>
                  </a:cubicBezTo>
                  <a:cubicBezTo>
                    <a:pt x="197" y="675"/>
                    <a:pt x="215" y="596"/>
                    <a:pt x="208" y="509"/>
                  </a:cubicBezTo>
                  <a:cubicBezTo>
                    <a:pt x="202" y="449"/>
                    <a:pt x="194" y="392"/>
                    <a:pt x="182" y="337"/>
                  </a:cubicBezTo>
                  <a:cubicBezTo>
                    <a:pt x="182" y="337"/>
                    <a:pt x="175" y="305"/>
                    <a:pt x="168" y="275"/>
                  </a:cubicBezTo>
                  <a:cubicBezTo>
                    <a:pt x="160" y="244"/>
                    <a:pt x="150" y="213"/>
                    <a:pt x="150" y="213"/>
                  </a:cubicBezTo>
                  <a:cubicBezTo>
                    <a:pt x="139" y="161"/>
                    <a:pt x="38" y="2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6"/>
            <p:cNvSpPr/>
            <p:nvPr/>
          </p:nvSpPr>
          <p:spPr>
            <a:xfrm>
              <a:off x="2165650" y="2096175"/>
              <a:ext cx="14375" cy="16625"/>
            </a:xfrm>
            <a:custGeom>
              <a:avLst/>
              <a:gdLst/>
              <a:ahLst/>
              <a:cxnLst/>
              <a:rect l="l" t="t" r="r" b="b"/>
              <a:pathLst>
                <a:path w="575" h="665" extrusionOk="0">
                  <a:moveTo>
                    <a:pt x="1" y="1"/>
                  </a:moveTo>
                  <a:lnTo>
                    <a:pt x="1" y="1"/>
                  </a:lnTo>
                  <a:cubicBezTo>
                    <a:pt x="29" y="56"/>
                    <a:pt x="60" y="110"/>
                    <a:pt x="99" y="166"/>
                  </a:cubicBezTo>
                  <a:lnTo>
                    <a:pt x="114" y="184"/>
                  </a:lnTo>
                  <a:lnTo>
                    <a:pt x="200" y="286"/>
                  </a:lnTo>
                  <a:cubicBezTo>
                    <a:pt x="311" y="419"/>
                    <a:pt x="452" y="556"/>
                    <a:pt x="574" y="665"/>
                  </a:cubicBezTo>
                  <a:cubicBezTo>
                    <a:pt x="562" y="612"/>
                    <a:pt x="561" y="608"/>
                    <a:pt x="508" y="539"/>
                  </a:cubicBezTo>
                  <a:cubicBezTo>
                    <a:pt x="460" y="478"/>
                    <a:pt x="427" y="412"/>
                    <a:pt x="375" y="351"/>
                  </a:cubicBezTo>
                  <a:cubicBezTo>
                    <a:pt x="340" y="310"/>
                    <a:pt x="306" y="270"/>
                    <a:pt x="272" y="231"/>
                  </a:cubicBezTo>
                  <a:lnTo>
                    <a:pt x="198" y="142"/>
                  </a:lnTo>
                  <a:cubicBezTo>
                    <a:pt x="167" y="107"/>
                    <a:pt x="40" y="1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6"/>
            <p:cNvSpPr/>
            <p:nvPr/>
          </p:nvSpPr>
          <p:spPr>
            <a:xfrm>
              <a:off x="1955700" y="2099250"/>
              <a:ext cx="49300" cy="75400"/>
            </a:xfrm>
            <a:custGeom>
              <a:avLst/>
              <a:gdLst/>
              <a:ahLst/>
              <a:cxnLst/>
              <a:rect l="l" t="t" r="r" b="b"/>
              <a:pathLst>
                <a:path w="1972" h="3016" extrusionOk="0">
                  <a:moveTo>
                    <a:pt x="1972" y="1"/>
                  </a:moveTo>
                  <a:cubicBezTo>
                    <a:pt x="1829" y="138"/>
                    <a:pt x="1817" y="146"/>
                    <a:pt x="1595" y="428"/>
                  </a:cubicBezTo>
                  <a:cubicBezTo>
                    <a:pt x="1397" y="681"/>
                    <a:pt x="1209" y="910"/>
                    <a:pt x="1023" y="1184"/>
                  </a:cubicBezTo>
                  <a:cubicBezTo>
                    <a:pt x="900" y="1367"/>
                    <a:pt x="780" y="1550"/>
                    <a:pt x="668" y="1730"/>
                  </a:cubicBezTo>
                  <a:cubicBezTo>
                    <a:pt x="668" y="1730"/>
                    <a:pt x="605" y="1830"/>
                    <a:pt x="542" y="1931"/>
                  </a:cubicBezTo>
                  <a:cubicBezTo>
                    <a:pt x="482" y="2034"/>
                    <a:pt x="420" y="2135"/>
                    <a:pt x="420" y="2135"/>
                  </a:cubicBezTo>
                  <a:cubicBezTo>
                    <a:pt x="317" y="2301"/>
                    <a:pt x="49" y="2871"/>
                    <a:pt x="0" y="3016"/>
                  </a:cubicBezTo>
                  <a:cubicBezTo>
                    <a:pt x="136" y="2792"/>
                    <a:pt x="268" y="2571"/>
                    <a:pt x="402" y="2347"/>
                  </a:cubicBezTo>
                  <a:lnTo>
                    <a:pt x="452" y="2260"/>
                  </a:lnTo>
                  <a:cubicBezTo>
                    <a:pt x="452" y="2260"/>
                    <a:pt x="522" y="2144"/>
                    <a:pt x="591" y="2027"/>
                  </a:cubicBezTo>
                  <a:cubicBezTo>
                    <a:pt x="661" y="1913"/>
                    <a:pt x="732" y="1797"/>
                    <a:pt x="732" y="1797"/>
                  </a:cubicBezTo>
                  <a:cubicBezTo>
                    <a:pt x="1111" y="1191"/>
                    <a:pt x="1568" y="530"/>
                    <a:pt x="19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6"/>
            <p:cNvSpPr/>
            <p:nvPr/>
          </p:nvSpPr>
          <p:spPr>
            <a:xfrm>
              <a:off x="2589325" y="1767800"/>
              <a:ext cx="22325" cy="8475"/>
            </a:xfrm>
            <a:custGeom>
              <a:avLst/>
              <a:gdLst/>
              <a:ahLst/>
              <a:cxnLst/>
              <a:rect l="l" t="t" r="r" b="b"/>
              <a:pathLst>
                <a:path w="893" h="339" extrusionOk="0">
                  <a:moveTo>
                    <a:pt x="272" y="1"/>
                  </a:moveTo>
                  <a:cubicBezTo>
                    <a:pt x="263" y="1"/>
                    <a:pt x="258" y="1"/>
                    <a:pt x="258" y="1"/>
                  </a:cubicBezTo>
                  <a:cubicBezTo>
                    <a:pt x="256" y="1"/>
                    <a:pt x="255" y="1"/>
                    <a:pt x="254" y="1"/>
                  </a:cubicBezTo>
                  <a:cubicBezTo>
                    <a:pt x="225" y="1"/>
                    <a:pt x="168" y="15"/>
                    <a:pt x="116" y="37"/>
                  </a:cubicBezTo>
                  <a:cubicBezTo>
                    <a:pt x="62" y="59"/>
                    <a:pt x="16" y="91"/>
                    <a:pt x="0" y="106"/>
                  </a:cubicBezTo>
                  <a:cubicBezTo>
                    <a:pt x="60" y="97"/>
                    <a:pt x="120" y="94"/>
                    <a:pt x="183" y="94"/>
                  </a:cubicBezTo>
                  <a:cubicBezTo>
                    <a:pt x="191" y="94"/>
                    <a:pt x="200" y="94"/>
                    <a:pt x="209" y="94"/>
                  </a:cubicBezTo>
                  <a:lnTo>
                    <a:pt x="235" y="92"/>
                  </a:lnTo>
                  <a:cubicBezTo>
                    <a:pt x="235" y="92"/>
                    <a:pt x="237" y="91"/>
                    <a:pt x="242" y="91"/>
                  </a:cubicBezTo>
                  <a:cubicBezTo>
                    <a:pt x="271" y="91"/>
                    <a:pt x="375" y="97"/>
                    <a:pt x="375" y="100"/>
                  </a:cubicBezTo>
                  <a:cubicBezTo>
                    <a:pt x="560" y="124"/>
                    <a:pt x="759" y="213"/>
                    <a:pt x="892" y="338"/>
                  </a:cubicBezTo>
                  <a:cubicBezTo>
                    <a:pt x="875" y="283"/>
                    <a:pt x="876" y="275"/>
                    <a:pt x="801" y="208"/>
                  </a:cubicBezTo>
                  <a:cubicBezTo>
                    <a:pt x="733" y="148"/>
                    <a:pt x="666" y="91"/>
                    <a:pt x="576" y="57"/>
                  </a:cubicBezTo>
                  <a:cubicBezTo>
                    <a:pt x="516" y="36"/>
                    <a:pt x="454" y="19"/>
                    <a:pt x="394" y="11"/>
                  </a:cubicBezTo>
                  <a:cubicBezTo>
                    <a:pt x="394" y="11"/>
                    <a:pt x="360" y="5"/>
                    <a:pt x="326" y="3"/>
                  </a:cubicBezTo>
                  <a:cubicBezTo>
                    <a:pt x="306" y="1"/>
                    <a:pt x="285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6"/>
            <p:cNvSpPr/>
            <p:nvPr/>
          </p:nvSpPr>
          <p:spPr>
            <a:xfrm>
              <a:off x="2603475" y="1755725"/>
              <a:ext cx="26100" cy="8925"/>
            </a:xfrm>
            <a:custGeom>
              <a:avLst/>
              <a:gdLst/>
              <a:ahLst/>
              <a:cxnLst/>
              <a:rect l="l" t="t" r="r" b="b"/>
              <a:pathLst>
                <a:path w="1044" h="357" extrusionOk="0">
                  <a:moveTo>
                    <a:pt x="1043" y="1"/>
                  </a:moveTo>
                  <a:cubicBezTo>
                    <a:pt x="957" y="35"/>
                    <a:pt x="880" y="66"/>
                    <a:pt x="820" y="89"/>
                  </a:cubicBezTo>
                  <a:lnTo>
                    <a:pt x="792" y="102"/>
                  </a:lnTo>
                  <a:cubicBezTo>
                    <a:pt x="792" y="102"/>
                    <a:pt x="756" y="120"/>
                    <a:pt x="718" y="136"/>
                  </a:cubicBezTo>
                  <a:cubicBezTo>
                    <a:pt x="680" y="151"/>
                    <a:pt x="642" y="165"/>
                    <a:pt x="642" y="165"/>
                  </a:cubicBezTo>
                  <a:cubicBezTo>
                    <a:pt x="440" y="242"/>
                    <a:pt x="204" y="306"/>
                    <a:pt x="1" y="336"/>
                  </a:cubicBezTo>
                  <a:cubicBezTo>
                    <a:pt x="42" y="350"/>
                    <a:pt x="57" y="357"/>
                    <a:pt x="96" y="357"/>
                  </a:cubicBezTo>
                  <a:cubicBezTo>
                    <a:pt x="116" y="357"/>
                    <a:pt x="141" y="355"/>
                    <a:pt x="178" y="352"/>
                  </a:cubicBezTo>
                  <a:cubicBezTo>
                    <a:pt x="278" y="343"/>
                    <a:pt x="373" y="343"/>
                    <a:pt x="472" y="316"/>
                  </a:cubicBezTo>
                  <a:cubicBezTo>
                    <a:pt x="539" y="297"/>
                    <a:pt x="605" y="276"/>
                    <a:pt x="668" y="253"/>
                  </a:cubicBezTo>
                  <a:lnTo>
                    <a:pt x="737" y="226"/>
                  </a:lnTo>
                  <a:cubicBezTo>
                    <a:pt x="772" y="213"/>
                    <a:pt x="805" y="196"/>
                    <a:pt x="805" y="196"/>
                  </a:cubicBezTo>
                  <a:cubicBezTo>
                    <a:pt x="864" y="174"/>
                    <a:pt x="1017" y="44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6"/>
            <p:cNvSpPr/>
            <p:nvPr/>
          </p:nvSpPr>
          <p:spPr>
            <a:xfrm>
              <a:off x="2595150" y="1736825"/>
              <a:ext cx="9450" cy="25125"/>
            </a:xfrm>
            <a:custGeom>
              <a:avLst/>
              <a:gdLst/>
              <a:ahLst/>
              <a:cxnLst/>
              <a:rect l="l" t="t" r="r" b="b"/>
              <a:pathLst>
                <a:path w="378" h="1005" extrusionOk="0">
                  <a:moveTo>
                    <a:pt x="35" y="1"/>
                  </a:moveTo>
                  <a:cubicBezTo>
                    <a:pt x="14" y="74"/>
                    <a:pt x="1" y="153"/>
                    <a:pt x="1" y="240"/>
                  </a:cubicBezTo>
                  <a:lnTo>
                    <a:pt x="4" y="271"/>
                  </a:lnTo>
                  <a:cubicBezTo>
                    <a:pt x="4" y="271"/>
                    <a:pt x="8" y="313"/>
                    <a:pt x="15" y="354"/>
                  </a:cubicBezTo>
                  <a:cubicBezTo>
                    <a:pt x="22" y="397"/>
                    <a:pt x="32" y="438"/>
                    <a:pt x="32" y="438"/>
                  </a:cubicBezTo>
                  <a:cubicBezTo>
                    <a:pt x="80" y="656"/>
                    <a:pt x="221" y="876"/>
                    <a:pt x="377" y="1004"/>
                  </a:cubicBezTo>
                  <a:cubicBezTo>
                    <a:pt x="358" y="943"/>
                    <a:pt x="353" y="942"/>
                    <a:pt x="295" y="853"/>
                  </a:cubicBezTo>
                  <a:cubicBezTo>
                    <a:pt x="244" y="773"/>
                    <a:pt x="218" y="689"/>
                    <a:pt x="181" y="601"/>
                  </a:cubicBezTo>
                  <a:cubicBezTo>
                    <a:pt x="156" y="543"/>
                    <a:pt x="136" y="482"/>
                    <a:pt x="122" y="423"/>
                  </a:cubicBezTo>
                  <a:cubicBezTo>
                    <a:pt x="122" y="423"/>
                    <a:pt x="113" y="389"/>
                    <a:pt x="108" y="355"/>
                  </a:cubicBezTo>
                  <a:cubicBezTo>
                    <a:pt x="100" y="322"/>
                    <a:pt x="97" y="287"/>
                    <a:pt x="97" y="287"/>
                  </a:cubicBezTo>
                  <a:cubicBezTo>
                    <a:pt x="92" y="261"/>
                    <a:pt x="55" y="89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6"/>
            <p:cNvSpPr/>
            <p:nvPr/>
          </p:nvSpPr>
          <p:spPr>
            <a:xfrm>
              <a:off x="2569175" y="1759775"/>
              <a:ext cx="27175" cy="5950"/>
            </a:xfrm>
            <a:custGeom>
              <a:avLst/>
              <a:gdLst/>
              <a:ahLst/>
              <a:cxnLst/>
              <a:rect l="l" t="t" r="r" b="b"/>
              <a:pathLst>
                <a:path w="1087" h="238" extrusionOk="0">
                  <a:moveTo>
                    <a:pt x="627" y="1"/>
                  </a:moveTo>
                  <a:cubicBezTo>
                    <a:pt x="625" y="1"/>
                    <a:pt x="623" y="1"/>
                    <a:pt x="621" y="1"/>
                  </a:cubicBezTo>
                  <a:cubicBezTo>
                    <a:pt x="549" y="3"/>
                    <a:pt x="477" y="10"/>
                    <a:pt x="410" y="22"/>
                  </a:cubicBezTo>
                  <a:cubicBezTo>
                    <a:pt x="410" y="22"/>
                    <a:pt x="371" y="29"/>
                    <a:pt x="335" y="38"/>
                  </a:cubicBezTo>
                  <a:cubicBezTo>
                    <a:pt x="297" y="46"/>
                    <a:pt x="259" y="58"/>
                    <a:pt x="259" y="58"/>
                  </a:cubicBezTo>
                  <a:cubicBezTo>
                    <a:pt x="229" y="67"/>
                    <a:pt x="168" y="98"/>
                    <a:pt x="115" y="136"/>
                  </a:cubicBezTo>
                  <a:cubicBezTo>
                    <a:pt x="61" y="174"/>
                    <a:pt x="16" y="217"/>
                    <a:pt x="1" y="238"/>
                  </a:cubicBezTo>
                  <a:cubicBezTo>
                    <a:pt x="74" y="210"/>
                    <a:pt x="150" y="186"/>
                    <a:pt x="231" y="163"/>
                  </a:cubicBezTo>
                  <a:lnTo>
                    <a:pt x="260" y="153"/>
                  </a:lnTo>
                  <a:cubicBezTo>
                    <a:pt x="260" y="153"/>
                    <a:pt x="299" y="141"/>
                    <a:pt x="339" y="131"/>
                  </a:cubicBezTo>
                  <a:cubicBezTo>
                    <a:pt x="379" y="121"/>
                    <a:pt x="419" y="113"/>
                    <a:pt x="419" y="113"/>
                  </a:cubicBezTo>
                  <a:cubicBezTo>
                    <a:pt x="511" y="96"/>
                    <a:pt x="610" y="87"/>
                    <a:pt x="708" y="87"/>
                  </a:cubicBezTo>
                  <a:cubicBezTo>
                    <a:pt x="839" y="87"/>
                    <a:pt x="970" y="102"/>
                    <a:pt x="1086" y="134"/>
                  </a:cubicBezTo>
                  <a:cubicBezTo>
                    <a:pt x="1036" y="90"/>
                    <a:pt x="1033" y="83"/>
                    <a:pt x="923" y="53"/>
                  </a:cubicBezTo>
                  <a:cubicBezTo>
                    <a:pt x="825" y="27"/>
                    <a:pt x="732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9" name="Google Shape;10739;p36"/>
          <p:cNvGrpSpPr/>
          <p:nvPr/>
        </p:nvGrpSpPr>
        <p:grpSpPr>
          <a:xfrm>
            <a:off x="2571843" y="902543"/>
            <a:ext cx="1743728" cy="1750040"/>
            <a:chOff x="2224825" y="1329875"/>
            <a:chExt cx="3011100" cy="3022000"/>
          </a:xfrm>
        </p:grpSpPr>
        <p:sp>
          <p:nvSpPr>
            <p:cNvPr id="10740" name="Google Shape;10740;p36"/>
            <p:cNvSpPr/>
            <p:nvPr/>
          </p:nvSpPr>
          <p:spPr>
            <a:xfrm>
              <a:off x="2645450" y="1778475"/>
              <a:ext cx="2178100" cy="2128475"/>
            </a:xfrm>
            <a:custGeom>
              <a:avLst/>
              <a:gdLst/>
              <a:ahLst/>
              <a:cxnLst/>
              <a:rect l="l" t="t" r="r" b="b"/>
              <a:pathLst>
                <a:path w="87124" h="85139" extrusionOk="0">
                  <a:moveTo>
                    <a:pt x="43643" y="1076"/>
                  </a:moveTo>
                  <a:cubicBezTo>
                    <a:pt x="53019" y="1076"/>
                    <a:pt x="62056" y="4234"/>
                    <a:pt x="69487" y="10184"/>
                  </a:cubicBezTo>
                  <a:cubicBezTo>
                    <a:pt x="78140" y="17107"/>
                    <a:pt x="83573" y="26991"/>
                    <a:pt x="84795" y="38000"/>
                  </a:cubicBezTo>
                  <a:cubicBezTo>
                    <a:pt x="86017" y="49017"/>
                    <a:pt x="82877" y="59847"/>
                    <a:pt x="75955" y="68501"/>
                  </a:cubicBezTo>
                  <a:cubicBezTo>
                    <a:pt x="69023" y="77154"/>
                    <a:pt x="59147" y="82587"/>
                    <a:pt x="48130" y="83809"/>
                  </a:cubicBezTo>
                  <a:cubicBezTo>
                    <a:pt x="46586" y="83979"/>
                    <a:pt x="45052" y="84059"/>
                    <a:pt x="43527" y="84059"/>
                  </a:cubicBezTo>
                  <a:cubicBezTo>
                    <a:pt x="22687" y="84059"/>
                    <a:pt x="4675" y="68331"/>
                    <a:pt x="2329" y="47144"/>
                  </a:cubicBezTo>
                  <a:cubicBezTo>
                    <a:pt x="1107" y="36126"/>
                    <a:pt x="4247" y="25296"/>
                    <a:pt x="11170" y="16643"/>
                  </a:cubicBezTo>
                  <a:cubicBezTo>
                    <a:pt x="18102" y="7998"/>
                    <a:pt x="27977" y="2557"/>
                    <a:pt x="38995" y="1334"/>
                  </a:cubicBezTo>
                  <a:cubicBezTo>
                    <a:pt x="40547" y="1165"/>
                    <a:pt x="42099" y="1076"/>
                    <a:pt x="43643" y="1076"/>
                  </a:cubicBezTo>
                  <a:close/>
                  <a:moveTo>
                    <a:pt x="43635" y="1"/>
                  </a:moveTo>
                  <a:cubicBezTo>
                    <a:pt x="42054" y="1"/>
                    <a:pt x="40464" y="88"/>
                    <a:pt x="38870" y="264"/>
                  </a:cubicBezTo>
                  <a:cubicBezTo>
                    <a:pt x="27576" y="1522"/>
                    <a:pt x="17432" y="7097"/>
                    <a:pt x="10331" y="15974"/>
                  </a:cubicBezTo>
                  <a:cubicBezTo>
                    <a:pt x="3221" y="24850"/>
                    <a:pt x="1" y="35957"/>
                    <a:pt x="1259" y="47260"/>
                  </a:cubicBezTo>
                  <a:cubicBezTo>
                    <a:pt x="3667" y="69009"/>
                    <a:pt x="22143" y="85138"/>
                    <a:pt x="43527" y="85138"/>
                  </a:cubicBezTo>
                  <a:cubicBezTo>
                    <a:pt x="45088" y="85138"/>
                    <a:pt x="46667" y="85058"/>
                    <a:pt x="48255" y="84880"/>
                  </a:cubicBezTo>
                  <a:cubicBezTo>
                    <a:pt x="59549" y="83631"/>
                    <a:pt x="69692" y="78046"/>
                    <a:pt x="76793" y="69170"/>
                  </a:cubicBezTo>
                  <a:cubicBezTo>
                    <a:pt x="83894" y="60293"/>
                    <a:pt x="87124" y="49187"/>
                    <a:pt x="85866" y="37884"/>
                  </a:cubicBezTo>
                  <a:cubicBezTo>
                    <a:pt x="84617" y="26581"/>
                    <a:pt x="79041" y="16447"/>
                    <a:pt x="70165" y="9337"/>
                  </a:cubicBezTo>
                  <a:cubicBezTo>
                    <a:pt x="62540" y="3237"/>
                    <a:pt x="53263" y="1"/>
                    <a:pt x="43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6"/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6"/>
            <p:cNvSpPr/>
            <p:nvPr/>
          </p:nvSpPr>
          <p:spPr>
            <a:xfrm>
              <a:off x="4759750" y="2832675"/>
              <a:ext cx="308250" cy="366175"/>
            </a:xfrm>
            <a:custGeom>
              <a:avLst/>
              <a:gdLst/>
              <a:ahLst/>
              <a:cxnLst/>
              <a:rect l="l" t="t" r="r" b="b"/>
              <a:pathLst>
                <a:path w="12330" h="14647" extrusionOk="0">
                  <a:moveTo>
                    <a:pt x="7690" y="7786"/>
                  </a:moveTo>
                  <a:cubicBezTo>
                    <a:pt x="7726" y="7786"/>
                    <a:pt x="7762" y="7786"/>
                    <a:pt x="7797" y="7795"/>
                  </a:cubicBezTo>
                  <a:cubicBezTo>
                    <a:pt x="7913" y="7804"/>
                    <a:pt x="8029" y="7830"/>
                    <a:pt x="8136" y="7875"/>
                  </a:cubicBezTo>
                  <a:cubicBezTo>
                    <a:pt x="8270" y="8473"/>
                    <a:pt x="8225" y="8919"/>
                    <a:pt x="8002" y="9169"/>
                  </a:cubicBezTo>
                  <a:cubicBezTo>
                    <a:pt x="7842" y="9352"/>
                    <a:pt x="7590" y="9405"/>
                    <a:pt x="7431" y="9405"/>
                  </a:cubicBezTo>
                  <a:cubicBezTo>
                    <a:pt x="7404" y="9405"/>
                    <a:pt x="7381" y="9403"/>
                    <a:pt x="7360" y="9401"/>
                  </a:cubicBezTo>
                  <a:cubicBezTo>
                    <a:pt x="6977" y="9356"/>
                    <a:pt x="6700" y="9017"/>
                    <a:pt x="6745" y="8633"/>
                  </a:cubicBezTo>
                  <a:cubicBezTo>
                    <a:pt x="6798" y="8152"/>
                    <a:pt x="7208" y="7786"/>
                    <a:pt x="7690" y="7786"/>
                  </a:cubicBezTo>
                  <a:close/>
                  <a:moveTo>
                    <a:pt x="8544" y="1"/>
                  </a:moveTo>
                  <a:cubicBezTo>
                    <a:pt x="4423" y="1"/>
                    <a:pt x="867" y="3106"/>
                    <a:pt x="402" y="7295"/>
                  </a:cubicBezTo>
                  <a:cubicBezTo>
                    <a:pt x="0" y="10926"/>
                    <a:pt x="2632" y="14209"/>
                    <a:pt x="6263" y="14610"/>
                  </a:cubicBezTo>
                  <a:cubicBezTo>
                    <a:pt x="6468" y="14637"/>
                    <a:pt x="6664" y="14646"/>
                    <a:pt x="6869" y="14646"/>
                  </a:cubicBezTo>
                  <a:cubicBezTo>
                    <a:pt x="8083" y="14646"/>
                    <a:pt x="9251" y="14236"/>
                    <a:pt x="10215" y="13469"/>
                  </a:cubicBezTo>
                  <a:cubicBezTo>
                    <a:pt x="11339" y="12567"/>
                    <a:pt x="12044" y="11292"/>
                    <a:pt x="12204" y="9864"/>
                  </a:cubicBezTo>
                  <a:cubicBezTo>
                    <a:pt x="12329" y="8705"/>
                    <a:pt x="11999" y="7563"/>
                    <a:pt x="11268" y="6653"/>
                  </a:cubicBezTo>
                  <a:cubicBezTo>
                    <a:pt x="10536" y="5734"/>
                    <a:pt x="9501" y="5163"/>
                    <a:pt x="8341" y="5038"/>
                  </a:cubicBezTo>
                  <a:cubicBezTo>
                    <a:pt x="8204" y="5023"/>
                    <a:pt x="8067" y="5015"/>
                    <a:pt x="7931" y="5015"/>
                  </a:cubicBezTo>
                  <a:cubicBezTo>
                    <a:pt x="7123" y="5015"/>
                    <a:pt x="6351" y="5285"/>
                    <a:pt x="5710" y="5796"/>
                  </a:cubicBezTo>
                  <a:cubicBezTo>
                    <a:pt x="4969" y="6394"/>
                    <a:pt x="4496" y="7242"/>
                    <a:pt x="4398" y="8187"/>
                  </a:cubicBezTo>
                  <a:cubicBezTo>
                    <a:pt x="4220" y="9793"/>
                    <a:pt x="5380" y="11247"/>
                    <a:pt x="6985" y="11426"/>
                  </a:cubicBezTo>
                  <a:cubicBezTo>
                    <a:pt x="7075" y="11436"/>
                    <a:pt x="7164" y="11440"/>
                    <a:pt x="7253" y="11440"/>
                  </a:cubicBezTo>
                  <a:cubicBezTo>
                    <a:pt x="7800" y="11440"/>
                    <a:pt x="8323" y="11254"/>
                    <a:pt x="8761" y="10908"/>
                  </a:cubicBezTo>
                  <a:cubicBezTo>
                    <a:pt x="9260" y="10507"/>
                    <a:pt x="9581" y="9927"/>
                    <a:pt x="9653" y="9293"/>
                  </a:cubicBezTo>
                  <a:cubicBezTo>
                    <a:pt x="9706" y="8758"/>
                    <a:pt x="9555" y="8232"/>
                    <a:pt x="9225" y="7813"/>
                  </a:cubicBezTo>
                  <a:cubicBezTo>
                    <a:pt x="8886" y="7402"/>
                    <a:pt x="8413" y="7135"/>
                    <a:pt x="7878" y="7081"/>
                  </a:cubicBezTo>
                  <a:cubicBezTo>
                    <a:pt x="7810" y="7073"/>
                    <a:pt x="7743" y="7069"/>
                    <a:pt x="7676" y="7069"/>
                  </a:cubicBezTo>
                  <a:cubicBezTo>
                    <a:pt x="7301" y="7069"/>
                    <a:pt x="6942" y="7196"/>
                    <a:pt x="6646" y="7438"/>
                  </a:cubicBezTo>
                  <a:cubicBezTo>
                    <a:pt x="6299" y="7714"/>
                    <a:pt x="6076" y="8116"/>
                    <a:pt x="6031" y="8553"/>
                  </a:cubicBezTo>
                  <a:cubicBezTo>
                    <a:pt x="5942" y="9329"/>
                    <a:pt x="6504" y="10034"/>
                    <a:pt x="7280" y="10114"/>
                  </a:cubicBezTo>
                  <a:cubicBezTo>
                    <a:pt x="7331" y="10120"/>
                    <a:pt x="7386" y="10124"/>
                    <a:pt x="7442" y="10124"/>
                  </a:cubicBezTo>
                  <a:cubicBezTo>
                    <a:pt x="7798" y="10124"/>
                    <a:pt x="8239" y="9994"/>
                    <a:pt x="8547" y="9632"/>
                  </a:cubicBezTo>
                  <a:cubicBezTo>
                    <a:pt x="8743" y="9409"/>
                    <a:pt x="8868" y="9124"/>
                    <a:pt x="8912" y="8785"/>
                  </a:cubicBezTo>
                  <a:cubicBezTo>
                    <a:pt x="8939" y="8919"/>
                    <a:pt x="8948" y="9062"/>
                    <a:pt x="8930" y="9213"/>
                  </a:cubicBezTo>
                  <a:cubicBezTo>
                    <a:pt x="8886" y="9659"/>
                    <a:pt x="8663" y="10061"/>
                    <a:pt x="8306" y="10346"/>
                  </a:cubicBezTo>
                  <a:cubicBezTo>
                    <a:pt x="8004" y="10594"/>
                    <a:pt x="7628" y="10721"/>
                    <a:pt x="7242" y="10721"/>
                  </a:cubicBezTo>
                  <a:cubicBezTo>
                    <a:pt x="7184" y="10721"/>
                    <a:pt x="7125" y="10718"/>
                    <a:pt x="7066" y="10712"/>
                  </a:cubicBezTo>
                  <a:cubicBezTo>
                    <a:pt x="5852" y="10578"/>
                    <a:pt x="4978" y="9481"/>
                    <a:pt x="5112" y="8268"/>
                  </a:cubicBezTo>
                  <a:cubicBezTo>
                    <a:pt x="5192" y="7509"/>
                    <a:pt x="5567" y="6831"/>
                    <a:pt x="6165" y="6358"/>
                  </a:cubicBezTo>
                  <a:cubicBezTo>
                    <a:pt x="6666" y="5948"/>
                    <a:pt x="7284" y="5732"/>
                    <a:pt x="7925" y="5732"/>
                  </a:cubicBezTo>
                  <a:cubicBezTo>
                    <a:pt x="8036" y="5732"/>
                    <a:pt x="8149" y="5739"/>
                    <a:pt x="8261" y="5752"/>
                  </a:cubicBezTo>
                  <a:cubicBezTo>
                    <a:pt x="9225" y="5859"/>
                    <a:pt x="10099" y="6332"/>
                    <a:pt x="10706" y="7099"/>
                  </a:cubicBezTo>
                  <a:cubicBezTo>
                    <a:pt x="11321" y="7857"/>
                    <a:pt x="11598" y="8812"/>
                    <a:pt x="11491" y="9784"/>
                  </a:cubicBezTo>
                  <a:cubicBezTo>
                    <a:pt x="11348" y="11024"/>
                    <a:pt x="10741" y="12130"/>
                    <a:pt x="9769" y="12906"/>
                  </a:cubicBezTo>
                  <a:cubicBezTo>
                    <a:pt x="8937" y="13570"/>
                    <a:pt x="7929" y="13928"/>
                    <a:pt x="6879" y="13928"/>
                  </a:cubicBezTo>
                  <a:cubicBezTo>
                    <a:pt x="6701" y="13928"/>
                    <a:pt x="6522" y="13917"/>
                    <a:pt x="6343" y="13897"/>
                  </a:cubicBezTo>
                  <a:cubicBezTo>
                    <a:pt x="3105" y="13540"/>
                    <a:pt x="759" y="10614"/>
                    <a:pt x="1124" y="7375"/>
                  </a:cubicBezTo>
                  <a:cubicBezTo>
                    <a:pt x="1540" y="3551"/>
                    <a:pt x="4791" y="719"/>
                    <a:pt x="8546" y="719"/>
                  </a:cubicBezTo>
                  <a:cubicBezTo>
                    <a:pt x="8820" y="719"/>
                    <a:pt x="9097" y="734"/>
                    <a:pt x="9376" y="765"/>
                  </a:cubicBezTo>
                  <a:lnTo>
                    <a:pt x="9457" y="51"/>
                  </a:lnTo>
                  <a:cubicBezTo>
                    <a:pt x="9150" y="17"/>
                    <a:pt x="8845" y="1"/>
                    <a:pt x="8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6"/>
            <p:cNvSpPr/>
            <p:nvPr/>
          </p:nvSpPr>
          <p:spPr>
            <a:xfrm>
              <a:off x="4768225" y="2491425"/>
              <a:ext cx="305800" cy="366850"/>
            </a:xfrm>
            <a:custGeom>
              <a:avLst/>
              <a:gdLst/>
              <a:ahLst/>
              <a:cxnLst/>
              <a:rect l="l" t="t" r="r" b="b"/>
              <a:pathLst>
                <a:path w="12232" h="14674" extrusionOk="0">
                  <a:moveTo>
                    <a:pt x="7208" y="5244"/>
                  </a:moveTo>
                  <a:cubicBezTo>
                    <a:pt x="7378" y="5244"/>
                    <a:pt x="7628" y="5298"/>
                    <a:pt x="7797" y="5494"/>
                  </a:cubicBezTo>
                  <a:cubicBezTo>
                    <a:pt x="8011" y="5744"/>
                    <a:pt x="8047" y="6190"/>
                    <a:pt x="7913" y="6788"/>
                  </a:cubicBezTo>
                  <a:cubicBezTo>
                    <a:pt x="7797" y="6832"/>
                    <a:pt x="7690" y="6859"/>
                    <a:pt x="7565" y="6868"/>
                  </a:cubicBezTo>
                  <a:cubicBezTo>
                    <a:pt x="7534" y="6871"/>
                    <a:pt x="7502" y="6873"/>
                    <a:pt x="7470" y="6873"/>
                  </a:cubicBezTo>
                  <a:cubicBezTo>
                    <a:pt x="7253" y="6873"/>
                    <a:pt x="7041" y="6794"/>
                    <a:pt x="6869" y="6654"/>
                  </a:cubicBezTo>
                  <a:cubicBezTo>
                    <a:pt x="6673" y="6493"/>
                    <a:pt x="6548" y="6261"/>
                    <a:pt x="6522" y="6011"/>
                  </a:cubicBezTo>
                  <a:cubicBezTo>
                    <a:pt x="6504" y="5824"/>
                    <a:pt x="6566" y="5646"/>
                    <a:pt x="6682" y="5503"/>
                  </a:cubicBezTo>
                  <a:cubicBezTo>
                    <a:pt x="6798" y="5360"/>
                    <a:pt x="6968" y="5271"/>
                    <a:pt x="7146" y="5253"/>
                  </a:cubicBezTo>
                  <a:cubicBezTo>
                    <a:pt x="7164" y="5253"/>
                    <a:pt x="7191" y="5244"/>
                    <a:pt x="7208" y="5244"/>
                  </a:cubicBezTo>
                  <a:close/>
                  <a:moveTo>
                    <a:pt x="6659" y="0"/>
                  </a:moveTo>
                  <a:cubicBezTo>
                    <a:pt x="6486" y="0"/>
                    <a:pt x="6313" y="9"/>
                    <a:pt x="6138" y="25"/>
                  </a:cubicBezTo>
                  <a:cubicBezTo>
                    <a:pt x="4372" y="195"/>
                    <a:pt x="2784" y="1034"/>
                    <a:pt x="1651" y="2407"/>
                  </a:cubicBezTo>
                  <a:cubicBezTo>
                    <a:pt x="527" y="3772"/>
                    <a:pt x="0" y="5494"/>
                    <a:pt x="170" y="7260"/>
                  </a:cubicBezTo>
                  <a:cubicBezTo>
                    <a:pt x="375" y="9437"/>
                    <a:pt x="1428" y="11409"/>
                    <a:pt x="3114" y="12800"/>
                  </a:cubicBezTo>
                  <a:cubicBezTo>
                    <a:pt x="4595" y="14022"/>
                    <a:pt x="6415" y="14674"/>
                    <a:pt x="8315" y="14674"/>
                  </a:cubicBezTo>
                  <a:cubicBezTo>
                    <a:pt x="8582" y="14674"/>
                    <a:pt x="8850" y="14656"/>
                    <a:pt x="9109" y="14638"/>
                  </a:cubicBezTo>
                  <a:lnTo>
                    <a:pt x="9046" y="13915"/>
                  </a:lnTo>
                  <a:cubicBezTo>
                    <a:pt x="8798" y="13940"/>
                    <a:pt x="8550" y="13952"/>
                    <a:pt x="8304" y="13952"/>
                  </a:cubicBezTo>
                  <a:cubicBezTo>
                    <a:pt x="6578" y="13952"/>
                    <a:pt x="4919" y="13356"/>
                    <a:pt x="3569" y="12247"/>
                  </a:cubicBezTo>
                  <a:cubicBezTo>
                    <a:pt x="2025" y="10972"/>
                    <a:pt x="1071" y="9178"/>
                    <a:pt x="883" y="7189"/>
                  </a:cubicBezTo>
                  <a:cubicBezTo>
                    <a:pt x="732" y="5619"/>
                    <a:pt x="1205" y="4076"/>
                    <a:pt x="2204" y="2862"/>
                  </a:cubicBezTo>
                  <a:cubicBezTo>
                    <a:pt x="3212" y="1640"/>
                    <a:pt x="4630" y="891"/>
                    <a:pt x="6200" y="739"/>
                  </a:cubicBezTo>
                  <a:cubicBezTo>
                    <a:pt x="6354" y="724"/>
                    <a:pt x="6506" y="717"/>
                    <a:pt x="6656" y="717"/>
                  </a:cubicBezTo>
                  <a:cubicBezTo>
                    <a:pt x="9026" y="717"/>
                    <a:pt x="11051" y="2525"/>
                    <a:pt x="11285" y="4932"/>
                  </a:cubicBezTo>
                  <a:cubicBezTo>
                    <a:pt x="11482" y="6939"/>
                    <a:pt x="10001" y="8723"/>
                    <a:pt x="7994" y="8920"/>
                  </a:cubicBezTo>
                  <a:cubicBezTo>
                    <a:pt x="7903" y="8928"/>
                    <a:pt x="7813" y="8932"/>
                    <a:pt x="7724" y="8932"/>
                  </a:cubicBezTo>
                  <a:cubicBezTo>
                    <a:pt x="7061" y="8932"/>
                    <a:pt x="6425" y="8702"/>
                    <a:pt x="5906" y="8277"/>
                  </a:cubicBezTo>
                  <a:cubicBezTo>
                    <a:pt x="5326" y="7796"/>
                    <a:pt x="4960" y="7109"/>
                    <a:pt x="4889" y="6350"/>
                  </a:cubicBezTo>
                  <a:cubicBezTo>
                    <a:pt x="4773" y="5137"/>
                    <a:pt x="5665" y="4058"/>
                    <a:pt x="6878" y="3942"/>
                  </a:cubicBezTo>
                  <a:cubicBezTo>
                    <a:pt x="6933" y="3936"/>
                    <a:pt x="6987" y="3934"/>
                    <a:pt x="7041" y="3934"/>
                  </a:cubicBezTo>
                  <a:cubicBezTo>
                    <a:pt x="7894" y="3934"/>
                    <a:pt x="8641" y="4586"/>
                    <a:pt x="8725" y="5467"/>
                  </a:cubicBezTo>
                  <a:cubicBezTo>
                    <a:pt x="8734" y="5610"/>
                    <a:pt x="8725" y="5753"/>
                    <a:pt x="8698" y="5895"/>
                  </a:cubicBezTo>
                  <a:cubicBezTo>
                    <a:pt x="8654" y="5548"/>
                    <a:pt x="8538" y="5262"/>
                    <a:pt x="8341" y="5030"/>
                  </a:cubicBezTo>
                  <a:cubicBezTo>
                    <a:pt x="8031" y="4666"/>
                    <a:pt x="7594" y="4531"/>
                    <a:pt x="7238" y="4531"/>
                  </a:cubicBezTo>
                  <a:cubicBezTo>
                    <a:pt x="7185" y="4531"/>
                    <a:pt x="7133" y="4534"/>
                    <a:pt x="7084" y="4539"/>
                  </a:cubicBezTo>
                  <a:cubicBezTo>
                    <a:pt x="6709" y="4575"/>
                    <a:pt x="6370" y="4754"/>
                    <a:pt x="6129" y="5039"/>
                  </a:cubicBezTo>
                  <a:cubicBezTo>
                    <a:pt x="5888" y="5333"/>
                    <a:pt x="5772" y="5699"/>
                    <a:pt x="5808" y="6074"/>
                  </a:cubicBezTo>
                  <a:cubicBezTo>
                    <a:pt x="5852" y="6520"/>
                    <a:pt x="6067" y="6921"/>
                    <a:pt x="6415" y="7207"/>
                  </a:cubicBezTo>
                  <a:cubicBezTo>
                    <a:pt x="6711" y="7456"/>
                    <a:pt x="7082" y="7590"/>
                    <a:pt x="7468" y="7590"/>
                  </a:cubicBezTo>
                  <a:cubicBezTo>
                    <a:pt x="7524" y="7590"/>
                    <a:pt x="7580" y="7587"/>
                    <a:pt x="7637" y="7582"/>
                  </a:cubicBezTo>
                  <a:cubicBezTo>
                    <a:pt x="8172" y="7528"/>
                    <a:pt x="8654" y="7278"/>
                    <a:pt x="8993" y="6868"/>
                  </a:cubicBezTo>
                  <a:cubicBezTo>
                    <a:pt x="9332" y="6449"/>
                    <a:pt x="9492" y="5931"/>
                    <a:pt x="9439" y="5396"/>
                  </a:cubicBezTo>
                  <a:cubicBezTo>
                    <a:pt x="9322" y="4157"/>
                    <a:pt x="8277" y="3216"/>
                    <a:pt x="7050" y="3216"/>
                  </a:cubicBezTo>
                  <a:cubicBezTo>
                    <a:pt x="6969" y="3216"/>
                    <a:pt x="6889" y="3220"/>
                    <a:pt x="6807" y="3228"/>
                  </a:cubicBezTo>
                  <a:cubicBezTo>
                    <a:pt x="5201" y="3380"/>
                    <a:pt x="4015" y="4816"/>
                    <a:pt x="4166" y="6422"/>
                  </a:cubicBezTo>
                  <a:cubicBezTo>
                    <a:pt x="4265" y="7367"/>
                    <a:pt x="4720" y="8224"/>
                    <a:pt x="5451" y="8830"/>
                  </a:cubicBezTo>
                  <a:cubicBezTo>
                    <a:pt x="6103" y="9364"/>
                    <a:pt x="6899" y="9649"/>
                    <a:pt x="7725" y="9649"/>
                  </a:cubicBezTo>
                  <a:cubicBezTo>
                    <a:pt x="7838" y="9649"/>
                    <a:pt x="7951" y="9644"/>
                    <a:pt x="8065" y="9633"/>
                  </a:cubicBezTo>
                  <a:cubicBezTo>
                    <a:pt x="10465" y="9401"/>
                    <a:pt x="12231" y="7260"/>
                    <a:pt x="11999" y="4861"/>
                  </a:cubicBezTo>
                  <a:cubicBezTo>
                    <a:pt x="11731" y="2083"/>
                    <a:pt x="9386" y="0"/>
                    <a:pt x="6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6"/>
            <p:cNvSpPr/>
            <p:nvPr/>
          </p:nvSpPr>
          <p:spPr>
            <a:xfrm>
              <a:off x="2403700" y="2832675"/>
              <a:ext cx="303125" cy="366175"/>
            </a:xfrm>
            <a:custGeom>
              <a:avLst/>
              <a:gdLst/>
              <a:ahLst/>
              <a:cxnLst/>
              <a:rect l="l" t="t" r="r" b="b"/>
              <a:pathLst>
                <a:path w="12125" h="14647" extrusionOk="0">
                  <a:moveTo>
                    <a:pt x="4643" y="7788"/>
                  </a:moveTo>
                  <a:cubicBezTo>
                    <a:pt x="5117" y="7788"/>
                    <a:pt x="5536" y="8153"/>
                    <a:pt x="5594" y="8633"/>
                  </a:cubicBezTo>
                  <a:cubicBezTo>
                    <a:pt x="5630" y="9017"/>
                    <a:pt x="5353" y="9356"/>
                    <a:pt x="4978" y="9401"/>
                  </a:cubicBezTo>
                  <a:cubicBezTo>
                    <a:pt x="4957" y="9403"/>
                    <a:pt x="4932" y="9405"/>
                    <a:pt x="4905" y="9405"/>
                  </a:cubicBezTo>
                  <a:cubicBezTo>
                    <a:pt x="4742" y="9405"/>
                    <a:pt x="4495" y="9352"/>
                    <a:pt x="4327" y="9169"/>
                  </a:cubicBezTo>
                  <a:cubicBezTo>
                    <a:pt x="4113" y="8919"/>
                    <a:pt x="4068" y="8473"/>
                    <a:pt x="4193" y="7875"/>
                  </a:cubicBezTo>
                  <a:cubicBezTo>
                    <a:pt x="4300" y="7830"/>
                    <a:pt x="4416" y="7804"/>
                    <a:pt x="4532" y="7795"/>
                  </a:cubicBezTo>
                  <a:cubicBezTo>
                    <a:pt x="4569" y="7790"/>
                    <a:pt x="4606" y="7788"/>
                    <a:pt x="4643" y="7788"/>
                  </a:cubicBezTo>
                  <a:close/>
                  <a:moveTo>
                    <a:pt x="3795" y="0"/>
                  </a:moveTo>
                  <a:cubicBezTo>
                    <a:pt x="3489" y="0"/>
                    <a:pt x="3182" y="17"/>
                    <a:pt x="2873" y="51"/>
                  </a:cubicBezTo>
                  <a:lnTo>
                    <a:pt x="2953" y="765"/>
                  </a:lnTo>
                  <a:cubicBezTo>
                    <a:pt x="3238" y="733"/>
                    <a:pt x="3523" y="717"/>
                    <a:pt x="3805" y="717"/>
                  </a:cubicBezTo>
                  <a:cubicBezTo>
                    <a:pt x="5495" y="717"/>
                    <a:pt x="7120" y="1283"/>
                    <a:pt x="8458" y="2353"/>
                  </a:cubicBezTo>
                  <a:cubicBezTo>
                    <a:pt x="10010" y="3602"/>
                    <a:pt x="10991" y="5386"/>
                    <a:pt x="11214" y="7375"/>
                  </a:cubicBezTo>
                  <a:cubicBezTo>
                    <a:pt x="11384" y="8946"/>
                    <a:pt x="10938" y="10489"/>
                    <a:pt x="9956" y="11720"/>
                  </a:cubicBezTo>
                  <a:cubicBezTo>
                    <a:pt x="8966" y="12951"/>
                    <a:pt x="7556" y="13727"/>
                    <a:pt x="5986" y="13897"/>
                  </a:cubicBezTo>
                  <a:cubicBezTo>
                    <a:pt x="5808" y="13917"/>
                    <a:pt x="5631" y="13928"/>
                    <a:pt x="5454" y="13928"/>
                  </a:cubicBezTo>
                  <a:cubicBezTo>
                    <a:pt x="4407" y="13928"/>
                    <a:pt x="3393" y="13570"/>
                    <a:pt x="2561" y="12906"/>
                  </a:cubicBezTo>
                  <a:cubicBezTo>
                    <a:pt x="1597" y="12130"/>
                    <a:pt x="982" y="11024"/>
                    <a:pt x="848" y="9784"/>
                  </a:cubicBezTo>
                  <a:cubicBezTo>
                    <a:pt x="741" y="8812"/>
                    <a:pt x="1017" y="7857"/>
                    <a:pt x="1624" y="7099"/>
                  </a:cubicBezTo>
                  <a:cubicBezTo>
                    <a:pt x="2240" y="6332"/>
                    <a:pt x="3105" y="5859"/>
                    <a:pt x="4077" y="5752"/>
                  </a:cubicBezTo>
                  <a:cubicBezTo>
                    <a:pt x="4185" y="5739"/>
                    <a:pt x="4293" y="5733"/>
                    <a:pt x="4399" y="5733"/>
                  </a:cubicBezTo>
                  <a:cubicBezTo>
                    <a:pt x="5821" y="5733"/>
                    <a:pt x="7060" y="6815"/>
                    <a:pt x="7226" y="8268"/>
                  </a:cubicBezTo>
                  <a:cubicBezTo>
                    <a:pt x="7360" y="9481"/>
                    <a:pt x="6486" y="10578"/>
                    <a:pt x="5273" y="10712"/>
                  </a:cubicBezTo>
                  <a:cubicBezTo>
                    <a:pt x="5213" y="10718"/>
                    <a:pt x="5153" y="10721"/>
                    <a:pt x="5094" y="10721"/>
                  </a:cubicBezTo>
                  <a:cubicBezTo>
                    <a:pt x="4704" y="10721"/>
                    <a:pt x="4333" y="10594"/>
                    <a:pt x="4024" y="10346"/>
                  </a:cubicBezTo>
                  <a:cubicBezTo>
                    <a:pt x="3667" y="10061"/>
                    <a:pt x="3453" y="9659"/>
                    <a:pt x="3399" y="9213"/>
                  </a:cubicBezTo>
                  <a:cubicBezTo>
                    <a:pt x="3381" y="9062"/>
                    <a:pt x="3390" y="8919"/>
                    <a:pt x="3426" y="8785"/>
                  </a:cubicBezTo>
                  <a:cubicBezTo>
                    <a:pt x="3471" y="9124"/>
                    <a:pt x="3587" y="9409"/>
                    <a:pt x="3783" y="9632"/>
                  </a:cubicBezTo>
                  <a:cubicBezTo>
                    <a:pt x="4098" y="9994"/>
                    <a:pt x="4534" y="10124"/>
                    <a:pt x="4894" y="10124"/>
                  </a:cubicBezTo>
                  <a:cubicBezTo>
                    <a:pt x="4951" y="10124"/>
                    <a:pt x="5006" y="10120"/>
                    <a:pt x="5059" y="10114"/>
                  </a:cubicBezTo>
                  <a:cubicBezTo>
                    <a:pt x="5826" y="10034"/>
                    <a:pt x="6388" y="9329"/>
                    <a:pt x="6308" y="8553"/>
                  </a:cubicBezTo>
                  <a:cubicBezTo>
                    <a:pt x="6208" y="7707"/>
                    <a:pt x="5492" y="7070"/>
                    <a:pt x="4647" y="7070"/>
                  </a:cubicBezTo>
                  <a:cubicBezTo>
                    <a:pt x="4583" y="7070"/>
                    <a:pt x="4518" y="7074"/>
                    <a:pt x="4452" y="7081"/>
                  </a:cubicBezTo>
                  <a:cubicBezTo>
                    <a:pt x="3355" y="7197"/>
                    <a:pt x="2561" y="8187"/>
                    <a:pt x="2686" y="9285"/>
                  </a:cubicBezTo>
                  <a:cubicBezTo>
                    <a:pt x="2819" y="10525"/>
                    <a:pt x="3869" y="11440"/>
                    <a:pt x="5090" y="11440"/>
                  </a:cubicBezTo>
                  <a:cubicBezTo>
                    <a:pt x="5177" y="11440"/>
                    <a:pt x="5265" y="11435"/>
                    <a:pt x="5353" y="11426"/>
                  </a:cubicBezTo>
                  <a:cubicBezTo>
                    <a:pt x="6959" y="11247"/>
                    <a:pt x="8119" y="9793"/>
                    <a:pt x="7940" y="8187"/>
                  </a:cubicBezTo>
                  <a:cubicBezTo>
                    <a:pt x="7833" y="7242"/>
                    <a:pt x="7369" y="6394"/>
                    <a:pt x="6620" y="5796"/>
                  </a:cubicBezTo>
                  <a:cubicBezTo>
                    <a:pt x="5986" y="5285"/>
                    <a:pt x="5208" y="5015"/>
                    <a:pt x="4405" y="5015"/>
                  </a:cubicBezTo>
                  <a:cubicBezTo>
                    <a:pt x="4269" y="5015"/>
                    <a:pt x="4133" y="5023"/>
                    <a:pt x="3997" y="5038"/>
                  </a:cubicBezTo>
                  <a:cubicBezTo>
                    <a:pt x="2837" y="5163"/>
                    <a:pt x="1793" y="5734"/>
                    <a:pt x="1062" y="6653"/>
                  </a:cubicBezTo>
                  <a:cubicBezTo>
                    <a:pt x="330" y="7563"/>
                    <a:pt x="0" y="8705"/>
                    <a:pt x="134" y="9864"/>
                  </a:cubicBezTo>
                  <a:cubicBezTo>
                    <a:pt x="437" y="12612"/>
                    <a:pt x="2766" y="14646"/>
                    <a:pt x="5469" y="14646"/>
                  </a:cubicBezTo>
                  <a:cubicBezTo>
                    <a:pt x="5665" y="14646"/>
                    <a:pt x="5870" y="14637"/>
                    <a:pt x="6067" y="14610"/>
                  </a:cubicBezTo>
                  <a:cubicBezTo>
                    <a:pt x="7824" y="14423"/>
                    <a:pt x="9403" y="13549"/>
                    <a:pt x="10509" y="12166"/>
                  </a:cubicBezTo>
                  <a:cubicBezTo>
                    <a:pt x="11624" y="10783"/>
                    <a:pt x="12124" y="9053"/>
                    <a:pt x="11928" y="7295"/>
                  </a:cubicBezTo>
                  <a:cubicBezTo>
                    <a:pt x="11687" y="5118"/>
                    <a:pt x="10607" y="3165"/>
                    <a:pt x="8904" y="1800"/>
                  </a:cubicBezTo>
                  <a:cubicBezTo>
                    <a:pt x="7434" y="621"/>
                    <a:pt x="5648" y="0"/>
                    <a:pt x="3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6"/>
            <p:cNvSpPr/>
            <p:nvPr/>
          </p:nvSpPr>
          <p:spPr>
            <a:xfrm>
              <a:off x="2400800" y="2491375"/>
              <a:ext cx="302900" cy="366900"/>
            </a:xfrm>
            <a:custGeom>
              <a:avLst/>
              <a:gdLst/>
              <a:ahLst/>
              <a:cxnLst/>
              <a:rect l="l" t="t" r="r" b="b"/>
              <a:pathLst>
                <a:path w="12116" h="14676" extrusionOk="0">
                  <a:moveTo>
                    <a:pt x="4888" y="5251"/>
                  </a:moveTo>
                  <a:cubicBezTo>
                    <a:pt x="4914" y="5251"/>
                    <a:pt x="4939" y="5253"/>
                    <a:pt x="4960" y="5255"/>
                  </a:cubicBezTo>
                  <a:cubicBezTo>
                    <a:pt x="5148" y="5273"/>
                    <a:pt x="5308" y="5362"/>
                    <a:pt x="5433" y="5505"/>
                  </a:cubicBezTo>
                  <a:cubicBezTo>
                    <a:pt x="5549" y="5648"/>
                    <a:pt x="5603" y="5826"/>
                    <a:pt x="5585" y="6013"/>
                  </a:cubicBezTo>
                  <a:cubicBezTo>
                    <a:pt x="5535" y="6499"/>
                    <a:pt x="5115" y="6875"/>
                    <a:pt x="4636" y="6875"/>
                  </a:cubicBezTo>
                  <a:cubicBezTo>
                    <a:pt x="4605" y="6875"/>
                    <a:pt x="4573" y="6873"/>
                    <a:pt x="4541" y="6870"/>
                  </a:cubicBezTo>
                  <a:cubicBezTo>
                    <a:pt x="4425" y="6861"/>
                    <a:pt x="4309" y="6834"/>
                    <a:pt x="4202" y="6790"/>
                  </a:cubicBezTo>
                  <a:cubicBezTo>
                    <a:pt x="4059" y="6192"/>
                    <a:pt x="4104" y="5746"/>
                    <a:pt x="4318" y="5496"/>
                  </a:cubicBezTo>
                  <a:cubicBezTo>
                    <a:pt x="4479" y="5305"/>
                    <a:pt x="4725" y="5251"/>
                    <a:pt x="4888" y="5251"/>
                  </a:cubicBezTo>
                  <a:close/>
                  <a:moveTo>
                    <a:pt x="5437" y="1"/>
                  </a:moveTo>
                  <a:cubicBezTo>
                    <a:pt x="4195" y="1"/>
                    <a:pt x="3010" y="429"/>
                    <a:pt x="2043" y="1232"/>
                  </a:cubicBezTo>
                  <a:cubicBezTo>
                    <a:pt x="928" y="2142"/>
                    <a:pt x="250" y="3435"/>
                    <a:pt x="107" y="4863"/>
                  </a:cubicBezTo>
                  <a:cubicBezTo>
                    <a:pt x="0" y="6022"/>
                    <a:pt x="348" y="7164"/>
                    <a:pt x="1089" y="8065"/>
                  </a:cubicBezTo>
                  <a:cubicBezTo>
                    <a:pt x="1829" y="8966"/>
                    <a:pt x="2882" y="9519"/>
                    <a:pt x="4042" y="9635"/>
                  </a:cubicBezTo>
                  <a:cubicBezTo>
                    <a:pt x="4157" y="9646"/>
                    <a:pt x="4271" y="9652"/>
                    <a:pt x="4384" y="9652"/>
                  </a:cubicBezTo>
                  <a:cubicBezTo>
                    <a:pt x="6204" y="9652"/>
                    <a:pt x="7764" y="8263"/>
                    <a:pt x="7940" y="6424"/>
                  </a:cubicBezTo>
                  <a:cubicBezTo>
                    <a:pt x="8011" y="5639"/>
                    <a:pt x="7780" y="4880"/>
                    <a:pt x="7280" y="4274"/>
                  </a:cubicBezTo>
                  <a:cubicBezTo>
                    <a:pt x="6789" y="3676"/>
                    <a:pt x="6085" y="3301"/>
                    <a:pt x="5308" y="3230"/>
                  </a:cubicBezTo>
                  <a:cubicBezTo>
                    <a:pt x="5227" y="3222"/>
                    <a:pt x="5146" y="3218"/>
                    <a:pt x="5066" y="3218"/>
                  </a:cubicBezTo>
                  <a:cubicBezTo>
                    <a:pt x="3839" y="3218"/>
                    <a:pt x="2793" y="4159"/>
                    <a:pt x="2668" y="5398"/>
                  </a:cubicBezTo>
                  <a:cubicBezTo>
                    <a:pt x="2561" y="6495"/>
                    <a:pt x="3373" y="7476"/>
                    <a:pt x="4470" y="7584"/>
                  </a:cubicBezTo>
                  <a:cubicBezTo>
                    <a:pt x="4525" y="7589"/>
                    <a:pt x="4580" y="7591"/>
                    <a:pt x="4634" y="7591"/>
                  </a:cubicBezTo>
                  <a:cubicBezTo>
                    <a:pt x="5491" y="7591"/>
                    <a:pt x="6215" y="6940"/>
                    <a:pt x="6299" y="6076"/>
                  </a:cubicBezTo>
                  <a:cubicBezTo>
                    <a:pt x="6334" y="5701"/>
                    <a:pt x="6227" y="5335"/>
                    <a:pt x="5986" y="5041"/>
                  </a:cubicBezTo>
                  <a:cubicBezTo>
                    <a:pt x="5746" y="4756"/>
                    <a:pt x="5407" y="4577"/>
                    <a:pt x="5032" y="4541"/>
                  </a:cubicBezTo>
                  <a:cubicBezTo>
                    <a:pt x="4982" y="4536"/>
                    <a:pt x="4929" y="4533"/>
                    <a:pt x="4874" y="4533"/>
                  </a:cubicBezTo>
                  <a:cubicBezTo>
                    <a:pt x="4513" y="4533"/>
                    <a:pt x="4075" y="4668"/>
                    <a:pt x="3765" y="5032"/>
                  </a:cubicBezTo>
                  <a:cubicBezTo>
                    <a:pt x="3569" y="5264"/>
                    <a:pt x="3453" y="5550"/>
                    <a:pt x="3417" y="5889"/>
                  </a:cubicBezTo>
                  <a:cubicBezTo>
                    <a:pt x="3381" y="5755"/>
                    <a:pt x="3373" y="5612"/>
                    <a:pt x="3381" y="5469"/>
                  </a:cubicBezTo>
                  <a:cubicBezTo>
                    <a:pt x="3474" y="4596"/>
                    <a:pt x="4207" y="3936"/>
                    <a:pt x="5074" y="3936"/>
                  </a:cubicBezTo>
                  <a:cubicBezTo>
                    <a:pt x="5128" y="3936"/>
                    <a:pt x="5182" y="3939"/>
                    <a:pt x="5237" y="3944"/>
                  </a:cubicBezTo>
                  <a:cubicBezTo>
                    <a:pt x="6450" y="4060"/>
                    <a:pt x="7342" y="5139"/>
                    <a:pt x="7226" y="6352"/>
                  </a:cubicBezTo>
                  <a:cubicBezTo>
                    <a:pt x="7084" y="7821"/>
                    <a:pt x="5835" y="8935"/>
                    <a:pt x="4388" y="8935"/>
                  </a:cubicBezTo>
                  <a:cubicBezTo>
                    <a:pt x="4297" y="8935"/>
                    <a:pt x="4205" y="8931"/>
                    <a:pt x="4113" y="8922"/>
                  </a:cubicBezTo>
                  <a:cubicBezTo>
                    <a:pt x="3141" y="8824"/>
                    <a:pt x="2266" y="8360"/>
                    <a:pt x="1642" y="7601"/>
                  </a:cubicBezTo>
                  <a:cubicBezTo>
                    <a:pt x="1026" y="6852"/>
                    <a:pt x="732" y="5906"/>
                    <a:pt x="821" y="4934"/>
                  </a:cubicBezTo>
                  <a:cubicBezTo>
                    <a:pt x="946" y="3694"/>
                    <a:pt x="1535" y="2579"/>
                    <a:pt x="2498" y="1785"/>
                  </a:cubicBezTo>
                  <a:cubicBezTo>
                    <a:pt x="3337" y="1087"/>
                    <a:pt x="4376" y="720"/>
                    <a:pt x="5457" y="720"/>
                  </a:cubicBezTo>
                  <a:cubicBezTo>
                    <a:pt x="5606" y="720"/>
                    <a:pt x="5756" y="727"/>
                    <a:pt x="5906" y="741"/>
                  </a:cubicBezTo>
                  <a:cubicBezTo>
                    <a:pt x="7476" y="893"/>
                    <a:pt x="8895" y="1642"/>
                    <a:pt x="9903" y="2864"/>
                  </a:cubicBezTo>
                  <a:cubicBezTo>
                    <a:pt x="10911" y="4078"/>
                    <a:pt x="11375" y="5621"/>
                    <a:pt x="11223" y="7191"/>
                  </a:cubicBezTo>
                  <a:cubicBezTo>
                    <a:pt x="10854" y="11054"/>
                    <a:pt x="7584" y="13952"/>
                    <a:pt x="3786" y="13952"/>
                  </a:cubicBezTo>
                  <a:cubicBezTo>
                    <a:pt x="3549" y="13952"/>
                    <a:pt x="3310" y="13941"/>
                    <a:pt x="3069" y="13917"/>
                  </a:cubicBezTo>
                  <a:lnTo>
                    <a:pt x="2998" y="14640"/>
                  </a:lnTo>
                  <a:cubicBezTo>
                    <a:pt x="3265" y="14658"/>
                    <a:pt x="3524" y="14676"/>
                    <a:pt x="3783" y="14676"/>
                  </a:cubicBezTo>
                  <a:cubicBezTo>
                    <a:pt x="7958" y="14676"/>
                    <a:pt x="11535" y="11491"/>
                    <a:pt x="11946" y="7262"/>
                  </a:cubicBezTo>
                  <a:cubicBezTo>
                    <a:pt x="12115" y="5496"/>
                    <a:pt x="11580" y="3774"/>
                    <a:pt x="10456" y="2409"/>
                  </a:cubicBezTo>
                  <a:cubicBezTo>
                    <a:pt x="9332" y="1036"/>
                    <a:pt x="7735" y="197"/>
                    <a:pt x="5977" y="27"/>
                  </a:cubicBezTo>
                  <a:cubicBezTo>
                    <a:pt x="5796" y="9"/>
                    <a:pt x="5616" y="1"/>
                    <a:pt x="5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6"/>
            <p:cNvSpPr/>
            <p:nvPr/>
          </p:nvSpPr>
          <p:spPr>
            <a:xfrm>
              <a:off x="3022150" y="3717500"/>
              <a:ext cx="218375" cy="205275"/>
            </a:xfrm>
            <a:custGeom>
              <a:avLst/>
              <a:gdLst/>
              <a:ahLst/>
              <a:cxnLst/>
              <a:rect l="l" t="t" r="r" b="b"/>
              <a:pathLst>
                <a:path w="8735" h="8211" extrusionOk="0">
                  <a:moveTo>
                    <a:pt x="7601" y="4205"/>
                  </a:moveTo>
                  <a:cubicBezTo>
                    <a:pt x="7601" y="4241"/>
                    <a:pt x="7601" y="4276"/>
                    <a:pt x="7601" y="4312"/>
                  </a:cubicBezTo>
                  <a:cubicBezTo>
                    <a:pt x="7619" y="5213"/>
                    <a:pt x="7271" y="6061"/>
                    <a:pt x="6647" y="6703"/>
                  </a:cubicBezTo>
                  <a:cubicBezTo>
                    <a:pt x="6135" y="7228"/>
                    <a:pt x="5453" y="7492"/>
                    <a:pt x="4770" y="7492"/>
                  </a:cubicBezTo>
                  <a:cubicBezTo>
                    <a:pt x="4108" y="7492"/>
                    <a:pt x="3445" y="7244"/>
                    <a:pt x="2935" y="6748"/>
                  </a:cubicBezTo>
                  <a:cubicBezTo>
                    <a:pt x="2552" y="6364"/>
                    <a:pt x="2338" y="5856"/>
                    <a:pt x="2329" y="5320"/>
                  </a:cubicBezTo>
                  <a:cubicBezTo>
                    <a:pt x="2329" y="5062"/>
                    <a:pt x="2373" y="4803"/>
                    <a:pt x="2463" y="4571"/>
                  </a:cubicBezTo>
                  <a:cubicBezTo>
                    <a:pt x="2632" y="5178"/>
                    <a:pt x="2962" y="5936"/>
                    <a:pt x="3605" y="6346"/>
                  </a:cubicBezTo>
                  <a:cubicBezTo>
                    <a:pt x="3904" y="6535"/>
                    <a:pt x="4238" y="6629"/>
                    <a:pt x="4603" y="6629"/>
                  </a:cubicBezTo>
                  <a:cubicBezTo>
                    <a:pt x="4911" y="6629"/>
                    <a:pt x="5242" y="6561"/>
                    <a:pt x="5594" y="6426"/>
                  </a:cubicBezTo>
                  <a:cubicBezTo>
                    <a:pt x="6486" y="6079"/>
                    <a:pt x="7316" y="5347"/>
                    <a:pt x="7601" y="4205"/>
                  </a:cubicBezTo>
                  <a:close/>
                  <a:moveTo>
                    <a:pt x="3586" y="1"/>
                  </a:moveTo>
                  <a:cubicBezTo>
                    <a:pt x="2284" y="1"/>
                    <a:pt x="982" y="503"/>
                    <a:pt x="0" y="1502"/>
                  </a:cubicBezTo>
                  <a:lnTo>
                    <a:pt x="518" y="2011"/>
                  </a:lnTo>
                  <a:cubicBezTo>
                    <a:pt x="1359" y="1152"/>
                    <a:pt x="2472" y="721"/>
                    <a:pt x="3586" y="721"/>
                  </a:cubicBezTo>
                  <a:cubicBezTo>
                    <a:pt x="4671" y="721"/>
                    <a:pt x="5757" y="1129"/>
                    <a:pt x="6593" y="1948"/>
                  </a:cubicBezTo>
                  <a:cubicBezTo>
                    <a:pt x="6682" y="2028"/>
                    <a:pt x="6763" y="2118"/>
                    <a:pt x="6843" y="2216"/>
                  </a:cubicBezTo>
                  <a:cubicBezTo>
                    <a:pt x="7494" y="4705"/>
                    <a:pt x="5853" y="5552"/>
                    <a:pt x="5335" y="5757"/>
                  </a:cubicBezTo>
                  <a:cubicBezTo>
                    <a:pt x="5067" y="5861"/>
                    <a:pt x="4826" y="5913"/>
                    <a:pt x="4609" y="5913"/>
                  </a:cubicBezTo>
                  <a:cubicBezTo>
                    <a:pt x="4377" y="5913"/>
                    <a:pt x="4172" y="5854"/>
                    <a:pt x="3988" y="5740"/>
                  </a:cubicBezTo>
                  <a:cubicBezTo>
                    <a:pt x="3141" y="5204"/>
                    <a:pt x="3007" y="3616"/>
                    <a:pt x="3007" y="3598"/>
                  </a:cubicBezTo>
                  <a:lnTo>
                    <a:pt x="2953" y="2813"/>
                  </a:lnTo>
                  <a:lnTo>
                    <a:pt x="2391" y="3375"/>
                  </a:lnTo>
                  <a:cubicBezTo>
                    <a:pt x="1883" y="3902"/>
                    <a:pt x="1606" y="4589"/>
                    <a:pt x="1615" y="5329"/>
                  </a:cubicBezTo>
                  <a:cubicBezTo>
                    <a:pt x="1615" y="6061"/>
                    <a:pt x="1910" y="6748"/>
                    <a:pt x="2436" y="7256"/>
                  </a:cubicBezTo>
                  <a:cubicBezTo>
                    <a:pt x="3087" y="7889"/>
                    <a:pt x="3926" y="8211"/>
                    <a:pt x="4773" y="8211"/>
                  </a:cubicBezTo>
                  <a:cubicBezTo>
                    <a:pt x="5639" y="8211"/>
                    <a:pt x="6504" y="7872"/>
                    <a:pt x="7155" y="7203"/>
                  </a:cubicBezTo>
                  <a:cubicBezTo>
                    <a:pt x="8734" y="5597"/>
                    <a:pt x="8707" y="3010"/>
                    <a:pt x="7093" y="1431"/>
                  </a:cubicBezTo>
                  <a:cubicBezTo>
                    <a:pt x="6120" y="476"/>
                    <a:pt x="4853" y="1"/>
                    <a:pt x="3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6"/>
            <p:cNvSpPr/>
            <p:nvPr/>
          </p:nvSpPr>
          <p:spPr>
            <a:xfrm>
              <a:off x="3192975" y="3806025"/>
              <a:ext cx="229975" cy="182325"/>
            </a:xfrm>
            <a:custGeom>
              <a:avLst/>
              <a:gdLst/>
              <a:ahLst/>
              <a:cxnLst/>
              <a:rect l="l" t="t" r="r" b="b"/>
              <a:pathLst>
                <a:path w="9199" h="7293" extrusionOk="0">
                  <a:moveTo>
                    <a:pt x="2311" y="1289"/>
                  </a:moveTo>
                  <a:cubicBezTo>
                    <a:pt x="1562" y="2190"/>
                    <a:pt x="1464" y="3287"/>
                    <a:pt x="1705" y="4206"/>
                  </a:cubicBezTo>
                  <a:cubicBezTo>
                    <a:pt x="1919" y="5000"/>
                    <a:pt x="2329" y="5526"/>
                    <a:pt x="2945" y="5776"/>
                  </a:cubicBezTo>
                  <a:cubicBezTo>
                    <a:pt x="3198" y="5876"/>
                    <a:pt x="3466" y="5917"/>
                    <a:pt x="3733" y="5917"/>
                  </a:cubicBezTo>
                  <a:cubicBezTo>
                    <a:pt x="4201" y="5917"/>
                    <a:pt x="4667" y="5793"/>
                    <a:pt x="5041" y="5651"/>
                  </a:cubicBezTo>
                  <a:lnTo>
                    <a:pt x="5041" y="5651"/>
                  </a:lnTo>
                  <a:cubicBezTo>
                    <a:pt x="4674" y="6217"/>
                    <a:pt x="4045" y="6573"/>
                    <a:pt x="3355" y="6573"/>
                  </a:cubicBezTo>
                  <a:cubicBezTo>
                    <a:pt x="3240" y="6573"/>
                    <a:pt x="3124" y="6563"/>
                    <a:pt x="3007" y="6543"/>
                  </a:cubicBezTo>
                  <a:cubicBezTo>
                    <a:pt x="2320" y="6427"/>
                    <a:pt x="1714" y="6052"/>
                    <a:pt x="1312" y="5481"/>
                  </a:cubicBezTo>
                  <a:cubicBezTo>
                    <a:pt x="902" y="4911"/>
                    <a:pt x="741" y="4215"/>
                    <a:pt x="866" y="3519"/>
                  </a:cubicBezTo>
                  <a:cubicBezTo>
                    <a:pt x="1027" y="2573"/>
                    <a:pt x="1571" y="1779"/>
                    <a:pt x="2311" y="1289"/>
                  </a:cubicBezTo>
                  <a:close/>
                  <a:moveTo>
                    <a:pt x="4180" y="0"/>
                  </a:moveTo>
                  <a:cubicBezTo>
                    <a:pt x="2223" y="0"/>
                    <a:pt x="489" y="1411"/>
                    <a:pt x="153" y="3403"/>
                  </a:cubicBezTo>
                  <a:cubicBezTo>
                    <a:pt x="1" y="4286"/>
                    <a:pt x="206" y="5169"/>
                    <a:pt x="724" y="5892"/>
                  </a:cubicBezTo>
                  <a:cubicBezTo>
                    <a:pt x="1241" y="6623"/>
                    <a:pt x="2008" y="7105"/>
                    <a:pt x="2891" y="7257"/>
                  </a:cubicBezTo>
                  <a:cubicBezTo>
                    <a:pt x="3043" y="7283"/>
                    <a:pt x="3195" y="7292"/>
                    <a:pt x="3346" y="7292"/>
                  </a:cubicBezTo>
                  <a:cubicBezTo>
                    <a:pt x="4658" y="7292"/>
                    <a:pt x="5826" y="6347"/>
                    <a:pt x="6049" y="5009"/>
                  </a:cubicBezTo>
                  <a:lnTo>
                    <a:pt x="6183" y="4224"/>
                  </a:lnTo>
                  <a:lnTo>
                    <a:pt x="5505" y="4643"/>
                  </a:lnTo>
                  <a:cubicBezTo>
                    <a:pt x="5498" y="4650"/>
                    <a:pt x="4589" y="5201"/>
                    <a:pt x="3746" y="5201"/>
                  </a:cubicBezTo>
                  <a:cubicBezTo>
                    <a:pt x="3559" y="5201"/>
                    <a:pt x="3374" y="5173"/>
                    <a:pt x="3204" y="5107"/>
                  </a:cubicBezTo>
                  <a:cubicBezTo>
                    <a:pt x="2811" y="4946"/>
                    <a:pt x="2552" y="4598"/>
                    <a:pt x="2401" y="4027"/>
                  </a:cubicBezTo>
                  <a:cubicBezTo>
                    <a:pt x="2258" y="3483"/>
                    <a:pt x="1981" y="1663"/>
                    <a:pt x="4381" y="727"/>
                  </a:cubicBezTo>
                  <a:cubicBezTo>
                    <a:pt x="4497" y="735"/>
                    <a:pt x="4622" y="744"/>
                    <a:pt x="4747" y="771"/>
                  </a:cubicBezTo>
                  <a:cubicBezTo>
                    <a:pt x="5871" y="959"/>
                    <a:pt x="6861" y="1583"/>
                    <a:pt x="7530" y="2520"/>
                  </a:cubicBezTo>
                  <a:cubicBezTo>
                    <a:pt x="8190" y="3456"/>
                    <a:pt x="8458" y="4589"/>
                    <a:pt x="8262" y="5722"/>
                  </a:cubicBezTo>
                  <a:lnTo>
                    <a:pt x="8967" y="5838"/>
                  </a:lnTo>
                  <a:cubicBezTo>
                    <a:pt x="9199" y="4518"/>
                    <a:pt x="8886" y="3189"/>
                    <a:pt x="8119" y="2100"/>
                  </a:cubicBezTo>
                  <a:cubicBezTo>
                    <a:pt x="7343" y="1012"/>
                    <a:pt x="6183" y="281"/>
                    <a:pt x="4863" y="57"/>
                  </a:cubicBezTo>
                  <a:cubicBezTo>
                    <a:pt x="4633" y="19"/>
                    <a:pt x="4405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6"/>
            <p:cNvSpPr/>
            <p:nvPr/>
          </p:nvSpPr>
          <p:spPr>
            <a:xfrm>
              <a:off x="3094175" y="3907600"/>
              <a:ext cx="132950" cy="149875"/>
            </a:xfrm>
            <a:custGeom>
              <a:avLst/>
              <a:gdLst/>
              <a:ahLst/>
              <a:cxnLst/>
              <a:rect l="l" t="t" r="r" b="b"/>
              <a:pathLst>
                <a:path w="5318" h="5995" extrusionOk="0">
                  <a:moveTo>
                    <a:pt x="2115" y="0"/>
                  </a:moveTo>
                  <a:cubicBezTo>
                    <a:pt x="2026" y="134"/>
                    <a:pt x="1" y="3194"/>
                    <a:pt x="527" y="5602"/>
                  </a:cubicBezTo>
                  <a:lnTo>
                    <a:pt x="616" y="5995"/>
                  </a:lnTo>
                  <a:lnTo>
                    <a:pt x="991" y="5870"/>
                  </a:lnTo>
                  <a:cubicBezTo>
                    <a:pt x="1098" y="5834"/>
                    <a:pt x="3632" y="4960"/>
                    <a:pt x="5318" y="1882"/>
                  </a:cubicBezTo>
                  <a:lnTo>
                    <a:pt x="4684" y="1543"/>
                  </a:lnTo>
                  <a:cubicBezTo>
                    <a:pt x="3525" y="3658"/>
                    <a:pt x="1910" y="4648"/>
                    <a:pt x="1170" y="5014"/>
                  </a:cubicBezTo>
                  <a:cubicBezTo>
                    <a:pt x="1018" y="2962"/>
                    <a:pt x="2695" y="428"/>
                    <a:pt x="2713" y="401"/>
                  </a:cubicBezTo>
                  <a:lnTo>
                    <a:pt x="21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6"/>
            <p:cNvSpPr/>
            <p:nvPr/>
          </p:nvSpPr>
          <p:spPr>
            <a:xfrm>
              <a:off x="3364950" y="3873850"/>
              <a:ext cx="378500" cy="296700"/>
            </a:xfrm>
            <a:custGeom>
              <a:avLst/>
              <a:gdLst/>
              <a:ahLst/>
              <a:cxnLst/>
              <a:rect l="l" t="t" r="r" b="b"/>
              <a:pathLst>
                <a:path w="15140" h="11868" extrusionOk="0">
                  <a:moveTo>
                    <a:pt x="6227" y="6373"/>
                  </a:moveTo>
                  <a:cubicBezTo>
                    <a:pt x="6254" y="6373"/>
                    <a:pt x="6280" y="6373"/>
                    <a:pt x="6307" y="6381"/>
                  </a:cubicBezTo>
                  <a:cubicBezTo>
                    <a:pt x="6566" y="6408"/>
                    <a:pt x="6789" y="6533"/>
                    <a:pt x="6950" y="6729"/>
                  </a:cubicBezTo>
                  <a:cubicBezTo>
                    <a:pt x="7110" y="6935"/>
                    <a:pt x="7182" y="7184"/>
                    <a:pt x="7155" y="7434"/>
                  </a:cubicBezTo>
                  <a:cubicBezTo>
                    <a:pt x="7137" y="7550"/>
                    <a:pt x="7110" y="7666"/>
                    <a:pt x="7066" y="7773"/>
                  </a:cubicBezTo>
                  <a:cubicBezTo>
                    <a:pt x="6845" y="7819"/>
                    <a:pt x="6647" y="7842"/>
                    <a:pt x="6472" y="7842"/>
                  </a:cubicBezTo>
                  <a:cubicBezTo>
                    <a:pt x="6171" y="7842"/>
                    <a:pt x="5939" y="7775"/>
                    <a:pt x="5781" y="7639"/>
                  </a:cubicBezTo>
                  <a:cubicBezTo>
                    <a:pt x="5558" y="7452"/>
                    <a:pt x="5522" y="7140"/>
                    <a:pt x="5540" y="6988"/>
                  </a:cubicBezTo>
                  <a:cubicBezTo>
                    <a:pt x="5567" y="6810"/>
                    <a:pt x="5656" y="6640"/>
                    <a:pt x="5799" y="6524"/>
                  </a:cubicBezTo>
                  <a:cubicBezTo>
                    <a:pt x="5924" y="6426"/>
                    <a:pt x="6075" y="6373"/>
                    <a:pt x="6227" y="6373"/>
                  </a:cubicBezTo>
                  <a:close/>
                  <a:moveTo>
                    <a:pt x="6931" y="0"/>
                  </a:moveTo>
                  <a:cubicBezTo>
                    <a:pt x="5425" y="0"/>
                    <a:pt x="3967" y="503"/>
                    <a:pt x="2775" y="1457"/>
                  </a:cubicBezTo>
                  <a:cubicBezTo>
                    <a:pt x="1392" y="2563"/>
                    <a:pt x="526" y="4142"/>
                    <a:pt x="330" y="5900"/>
                  </a:cubicBezTo>
                  <a:cubicBezTo>
                    <a:pt x="0" y="8844"/>
                    <a:pt x="2132" y="11511"/>
                    <a:pt x="5085" y="11841"/>
                  </a:cubicBezTo>
                  <a:cubicBezTo>
                    <a:pt x="5246" y="11859"/>
                    <a:pt x="5406" y="11868"/>
                    <a:pt x="5576" y="11868"/>
                  </a:cubicBezTo>
                  <a:cubicBezTo>
                    <a:pt x="6557" y="11868"/>
                    <a:pt x="7512" y="11529"/>
                    <a:pt x="8297" y="10904"/>
                  </a:cubicBezTo>
                  <a:cubicBezTo>
                    <a:pt x="9207" y="10173"/>
                    <a:pt x="9778" y="9129"/>
                    <a:pt x="9911" y="7969"/>
                  </a:cubicBezTo>
                  <a:cubicBezTo>
                    <a:pt x="10018" y="7024"/>
                    <a:pt x="9742" y="6096"/>
                    <a:pt x="9153" y="5347"/>
                  </a:cubicBezTo>
                  <a:cubicBezTo>
                    <a:pt x="8555" y="4606"/>
                    <a:pt x="7699" y="4133"/>
                    <a:pt x="6753" y="4026"/>
                  </a:cubicBezTo>
                  <a:cubicBezTo>
                    <a:pt x="6650" y="4016"/>
                    <a:pt x="6546" y="4010"/>
                    <a:pt x="6443" y="4010"/>
                  </a:cubicBezTo>
                  <a:cubicBezTo>
                    <a:pt x="5775" y="4010"/>
                    <a:pt x="5129" y="4233"/>
                    <a:pt x="4603" y="4651"/>
                  </a:cubicBezTo>
                  <a:cubicBezTo>
                    <a:pt x="3988" y="5141"/>
                    <a:pt x="3604" y="5837"/>
                    <a:pt x="3524" y="6622"/>
                  </a:cubicBezTo>
                  <a:cubicBezTo>
                    <a:pt x="3372" y="7943"/>
                    <a:pt x="4336" y="9138"/>
                    <a:pt x="5656" y="9281"/>
                  </a:cubicBezTo>
                  <a:cubicBezTo>
                    <a:pt x="5735" y="9290"/>
                    <a:pt x="5813" y="9295"/>
                    <a:pt x="5891" y="9295"/>
                  </a:cubicBezTo>
                  <a:cubicBezTo>
                    <a:pt x="6341" y="9295"/>
                    <a:pt x="6770" y="9142"/>
                    <a:pt x="7128" y="8853"/>
                  </a:cubicBezTo>
                  <a:cubicBezTo>
                    <a:pt x="7547" y="8522"/>
                    <a:pt x="7806" y="8041"/>
                    <a:pt x="7868" y="7514"/>
                  </a:cubicBezTo>
                  <a:cubicBezTo>
                    <a:pt x="7913" y="7068"/>
                    <a:pt x="7788" y="6631"/>
                    <a:pt x="7512" y="6283"/>
                  </a:cubicBezTo>
                  <a:cubicBezTo>
                    <a:pt x="7235" y="5935"/>
                    <a:pt x="6834" y="5712"/>
                    <a:pt x="6388" y="5668"/>
                  </a:cubicBezTo>
                  <a:cubicBezTo>
                    <a:pt x="6332" y="5661"/>
                    <a:pt x="6276" y="5658"/>
                    <a:pt x="6221" y="5658"/>
                  </a:cubicBezTo>
                  <a:cubicBezTo>
                    <a:pt x="5905" y="5658"/>
                    <a:pt x="5603" y="5765"/>
                    <a:pt x="5353" y="5962"/>
                  </a:cubicBezTo>
                  <a:cubicBezTo>
                    <a:pt x="5058" y="6203"/>
                    <a:pt x="4871" y="6533"/>
                    <a:pt x="4826" y="6908"/>
                  </a:cubicBezTo>
                  <a:cubicBezTo>
                    <a:pt x="4791" y="7291"/>
                    <a:pt x="4889" y="7818"/>
                    <a:pt x="5308" y="8183"/>
                  </a:cubicBezTo>
                  <a:cubicBezTo>
                    <a:pt x="5531" y="8380"/>
                    <a:pt x="5817" y="8505"/>
                    <a:pt x="6165" y="8549"/>
                  </a:cubicBezTo>
                  <a:cubicBezTo>
                    <a:pt x="6072" y="8567"/>
                    <a:pt x="5980" y="8576"/>
                    <a:pt x="5888" y="8576"/>
                  </a:cubicBezTo>
                  <a:cubicBezTo>
                    <a:pt x="5837" y="8576"/>
                    <a:pt x="5787" y="8573"/>
                    <a:pt x="5736" y="8567"/>
                  </a:cubicBezTo>
                  <a:cubicBezTo>
                    <a:pt x="4809" y="8469"/>
                    <a:pt x="4131" y="7630"/>
                    <a:pt x="4238" y="6694"/>
                  </a:cubicBezTo>
                  <a:cubicBezTo>
                    <a:pt x="4300" y="6114"/>
                    <a:pt x="4594" y="5587"/>
                    <a:pt x="5049" y="5213"/>
                  </a:cubicBezTo>
                  <a:cubicBezTo>
                    <a:pt x="5444" y="4902"/>
                    <a:pt x="5922" y="4733"/>
                    <a:pt x="6412" y="4733"/>
                  </a:cubicBezTo>
                  <a:cubicBezTo>
                    <a:pt x="6499" y="4733"/>
                    <a:pt x="6586" y="4738"/>
                    <a:pt x="6673" y="4749"/>
                  </a:cubicBezTo>
                  <a:cubicBezTo>
                    <a:pt x="7431" y="4829"/>
                    <a:pt x="8109" y="5204"/>
                    <a:pt x="8591" y="5793"/>
                  </a:cubicBezTo>
                  <a:cubicBezTo>
                    <a:pt x="9064" y="6390"/>
                    <a:pt x="9278" y="7140"/>
                    <a:pt x="9198" y="7889"/>
                  </a:cubicBezTo>
                  <a:cubicBezTo>
                    <a:pt x="9091" y="8861"/>
                    <a:pt x="8609" y="9736"/>
                    <a:pt x="7851" y="10342"/>
                  </a:cubicBezTo>
                  <a:cubicBezTo>
                    <a:pt x="7196" y="10860"/>
                    <a:pt x="6405" y="11144"/>
                    <a:pt x="5582" y="11144"/>
                  </a:cubicBezTo>
                  <a:cubicBezTo>
                    <a:pt x="5441" y="11144"/>
                    <a:pt x="5299" y="11136"/>
                    <a:pt x="5156" y="11119"/>
                  </a:cubicBezTo>
                  <a:cubicBezTo>
                    <a:pt x="2605" y="10842"/>
                    <a:pt x="758" y="8531"/>
                    <a:pt x="1044" y="5980"/>
                  </a:cubicBezTo>
                  <a:cubicBezTo>
                    <a:pt x="1222" y="4410"/>
                    <a:pt x="1989" y="3000"/>
                    <a:pt x="3229" y="2019"/>
                  </a:cubicBezTo>
                  <a:cubicBezTo>
                    <a:pt x="4290" y="1166"/>
                    <a:pt x="5582" y="717"/>
                    <a:pt x="6923" y="717"/>
                  </a:cubicBezTo>
                  <a:cubicBezTo>
                    <a:pt x="7139" y="717"/>
                    <a:pt x="7356" y="729"/>
                    <a:pt x="7574" y="752"/>
                  </a:cubicBezTo>
                  <a:cubicBezTo>
                    <a:pt x="9555" y="975"/>
                    <a:pt x="11339" y="1957"/>
                    <a:pt x="12588" y="3518"/>
                  </a:cubicBezTo>
                  <a:cubicBezTo>
                    <a:pt x="13837" y="5079"/>
                    <a:pt x="14399" y="7033"/>
                    <a:pt x="14185" y="9013"/>
                  </a:cubicBezTo>
                  <a:lnTo>
                    <a:pt x="14898" y="9093"/>
                  </a:lnTo>
                  <a:cubicBezTo>
                    <a:pt x="15139" y="6917"/>
                    <a:pt x="14515" y="4776"/>
                    <a:pt x="13150" y="3063"/>
                  </a:cubicBezTo>
                  <a:cubicBezTo>
                    <a:pt x="11776" y="1359"/>
                    <a:pt x="9831" y="279"/>
                    <a:pt x="7654" y="39"/>
                  </a:cubicBezTo>
                  <a:cubicBezTo>
                    <a:pt x="7413" y="13"/>
                    <a:pt x="7171" y="0"/>
                    <a:pt x="6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6"/>
            <p:cNvSpPr/>
            <p:nvPr/>
          </p:nvSpPr>
          <p:spPr>
            <a:xfrm>
              <a:off x="2721075" y="3526150"/>
              <a:ext cx="347050" cy="338425"/>
            </a:xfrm>
            <a:custGeom>
              <a:avLst/>
              <a:gdLst/>
              <a:ahLst/>
              <a:cxnLst/>
              <a:rect l="l" t="t" r="r" b="b"/>
              <a:pathLst>
                <a:path w="13882" h="13537" extrusionOk="0">
                  <a:moveTo>
                    <a:pt x="6248" y="7224"/>
                  </a:moveTo>
                  <a:cubicBezTo>
                    <a:pt x="6279" y="7224"/>
                    <a:pt x="6311" y="7226"/>
                    <a:pt x="6343" y="7229"/>
                  </a:cubicBezTo>
                  <a:cubicBezTo>
                    <a:pt x="6602" y="7247"/>
                    <a:pt x="6825" y="7372"/>
                    <a:pt x="6994" y="7568"/>
                  </a:cubicBezTo>
                  <a:cubicBezTo>
                    <a:pt x="7110" y="7711"/>
                    <a:pt x="7164" y="7889"/>
                    <a:pt x="7146" y="8077"/>
                  </a:cubicBezTo>
                  <a:cubicBezTo>
                    <a:pt x="7128" y="8255"/>
                    <a:pt x="7039" y="8425"/>
                    <a:pt x="6905" y="8541"/>
                  </a:cubicBezTo>
                  <a:cubicBezTo>
                    <a:pt x="6806" y="8618"/>
                    <a:pt x="6616" y="8725"/>
                    <a:pt x="6399" y="8725"/>
                  </a:cubicBezTo>
                  <a:cubicBezTo>
                    <a:pt x="6343" y="8725"/>
                    <a:pt x="6285" y="8718"/>
                    <a:pt x="6227" y="8701"/>
                  </a:cubicBezTo>
                  <a:cubicBezTo>
                    <a:pt x="5915" y="8612"/>
                    <a:pt x="5629" y="8273"/>
                    <a:pt x="5406" y="7702"/>
                  </a:cubicBezTo>
                  <a:cubicBezTo>
                    <a:pt x="5478" y="7604"/>
                    <a:pt x="5558" y="7515"/>
                    <a:pt x="5647" y="7443"/>
                  </a:cubicBezTo>
                  <a:cubicBezTo>
                    <a:pt x="5818" y="7303"/>
                    <a:pt x="6030" y="7224"/>
                    <a:pt x="6248" y="7224"/>
                  </a:cubicBezTo>
                  <a:close/>
                  <a:moveTo>
                    <a:pt x="5223" y="0"/>
                  </a:moveTo>
                  <a:cubicBezTo>
                    <a:pt x="3380" y="0"/>
                    <a:pt x="1526" y="618"/>
                    <a:pt x="0" y="1885"/>
                  </a:cubicBezTo>
                  <a:lnTo>
                    <a:pt x="464" y="2439"/>
                  </a:lnTo>
                  <a:cubicBezTo>
                    <a:pt x="1855" y="1283"/>
                    <a:pt x="3547" y="719"/>
                    <a:pt x="5230" y="719"/>
                  </a:cubicBezTo>
                  <a:cubicBezTo>
                    <a:pt x="7379" y="719"/>
                    <a:pt x="9515" y="1639"/>
                    <a:pt x="10991" y="3420"/>
                  </a:cubicBezTo>
                  <a:cubicBezTo>
                    <a:pt x="13078" y="5927"/>
                    <a:pt x="12730" y="9665"/>
                    <a:pt x="10215" y="11743"/>
                  </a:cubicBezTo>
                  <a:cubicBezTo>
                    <a:pt x="9374" y="12442"/>
                    <a:pt x="8332" y="12816"/>
                    <a:pt x="7255" y="12816"/>
                  </a:cubicBezTo>
                  <a:cubicBezTo>
                    <a:pt x="7109" y="12816"/>
                    <a:pt x="6962" y="12810"/>
                    <a:pt x="6816" y="12796"/>
                  </a:cubicBezTo>
                  <a:cubicBezTo>
                    <a:pt x="5576" y="12680"/>
                    <a:pt x="4452" y="12091"/>
                    <a:pt x="3658" y="11137"/>
                  </a:cubicBezTo>
                  <a:cubicBezTo>
                    <a:pt x="2373" y="9584"/>
                    <a:pt x="2587" y="7274"/>
                    <a:pt x="4139" y="5989"/>
                  </a:cubicBezTo>
                  <a:cubicBezTo>
                    <a:pt x="4672" y="5547"/>
                    <a:pt x="5318" y="5331"/>
                    <a:pt x="5960" y="5331"/>
                  </a:cubicBezTo>
                  <a:cubicBezTo>
                    <a:pt x="6780" y="5331"/>
                    <a:pt x="7593" y="5683"/>
                    <a:pt x="8154" y="6364"/>
                  </a:cubicBezTo>
                  <a:cubicBezTo>
                    <a:pt x="8930" y="7300"/>
                    <a:pt x="8805" y="8692"/>
                    <a:pt x="7868" y="9477"/>
                  </a:cubicBezTo>
                  <a:cubicBezTo>
                    <a:pt x="7549" y="9732"/>
                    <a:pt x="7166" y="9866"/>
                    <a:pt x="6770" y="9866"/>
                  </a:cubicBezTo>
                  <a:cubicBezTo>
                    <a:pt x="6723" y="9866"/>
                    <a:pt x="6676" y="9865"/>
                    <a:pt x="6628" y="9861"/>
                  </a:cubicBezTo>
                  <a:cubicBezTo>
                    <a:pt x="6173" y="9816"/>
                    <a:pt x="5763" y="9602"/>
                    <a:pt x="5478" y="9254"/>
                  </a:cubicBezTo>
                  <a:cubicBezTo>
                    <a:pt x="5388" y="9138"/>
                    <a:pt x="5308" y="9013"/>
                    <a:pt x="5263" y="8880"/>
                  </a:cubicBezTo>
                  <a:lnTo>
                    <a:pt x="5263" y="8880"/>
                  </a:lnTo>
                  <a:cubicBezTo>
                    <a:pt x="5486" y="9147"/>
                    <a:pt x="5745" y="9317"/>
                    <a:pt x="6031" y="9397"/>
                  </a:cubicBezTo>
                  <a:cubicBezTo>
                    <a:pt x="6155" y="9432"/>
                    <a:pt x="6277" y="9448"/>
                    <a:pt x="6396" y="9448"/>
                  </a:cubicBezTo>
                  <a:cubicBezTo>
                    <a:pt x="6787" y="9448"/>
                    <a:pt x="7134" y="9279"/>
                    <a:pt x="7360" y="9094"/>
                  </a:cubicBezTo>
                  <a:cubicBezTo>
                    <a:pt x="7645" y="8853"/>
                    <a:pt x="7833" y="8514"/>
                    <a:pt x="7859" y="8139"/>
                  </a:cubicBezTo>
                  <a:cubicBezTo>
                    <a:pt x="7895" y="7764"/>
                    <a:pt x="7788" y="7399"/>
                    <a:pt x="7547" y="7104"/>
                  </a:cubicBezTo>
                  <a:cubicBezTo>
                    <a:pt x="7262" y="6765"/>
                    <a:pt x="6860" y="6551"/>
                    <a:pt x="6414" y="6507"/>
                  </a:cubicBezTo>
                  <a:cubicBezTo>
                    <a:pt x="6367" y="6503"/>
                    <a:pt x="6320" y="6501"/>
                    <a:pt x="6273" y="6501"/>
                  </a:cubicBezTo>
                  <a:cubicBezTo>
                    <a:pt x="5877" y="6501"/>
                    <a:pt x="5494" y="6635"/>
                    <a:pt x="5183" y="6890"/>
                  </a:cubicBezTo>
                  <a:cubicBezTo>
                    <a:pt x="4773" y="7229"/>
                    <a:pt x="4523" y="7711"/>
                    <a:pt x="4469" y="8246"/>
                  </a:cubicBezTo>
                  <a:cubicBezTo>
                    <a:pt x="4425" y="8781"/>
                    <a:pt x="4585" y="9299"/>
                    <a:pt x="4924" y="9709"/>
                  </a:cubicBezTo>
                  <a:cubicBezTo>
                    <a:pt x="5335" y="10209"/>
                    <a:pt x="5915" y="10512"/>
                    <a:pt x="6557" y="10574"/>
                  </a:cubicBezTo>
                  <a:cubicBezTo>
                    <a:pt x="6635" y="10582"/>
                    <a:pt x="6713" y="10586"/>
                    <a:pt x="6791" y="10586"/>
                  </a:cubicBezTo>
                  <a:cubicBezTo>
                    <a:pt x="7350" y="10586"/>
                    <a:pt x="7885" y="10391"/>
                    <a:pt x="8323" y="10030"/>
                  </a:cubicBezTo>
                  <a:cubicBezTo>
                    <a:pt x="8921" y="9531"/>
                    <a:pt x="9296" y="8826"/>
                    <a:pt x="9367" y="8041"/>
                  </a:cubicBezTo>
                  <a:cubicBezTo>
                    <a:pt x="9438" y="7265"/>
                    <a:pt x="9207" y="6507"/>
                    <a:pt x="8707" y="5900"/>
                  </a:cubicBezTo>
                  <a:cubicBezTo>
                    <a:pt x="8100" y="5168"/>
                    <a:pt x="7244" y="4713"/>
                    <a:pt x="6289" y="4624"/>
                  </a:cubicBezTo>
                  <a:cubicBezTo>
                    <a:pt x="6185" y="4615"/>
                    <a:pt x="6081" y="4611"/>
                    <a:pt x="5977" y="4611"/>
                  </a:cubicBezTo>
                  <a:cubicBezTo>
                    <a:pt x="5141" y="4611"/>
                    <a:pt x="4335" y="4896"/>
                    <a:pt x="3684" y="5436"/>
                  </a:cubicBezTo>
                  <a:cubicBezTo>
                    <a:pt x="1829" y="6979"/>
                    <a:pt x="1570" y="9736"/>
                    <a:pt x="3105" y="11591"/>
                  </a:cubicBezTo>
                  <a:cubicBezTo>
                    <a:pt x="4023" y="12698"/>
                    <a:pt x="5317" y="13385"/>
                    <a:pt x="6744" y="13510"/>
                  </a:cubicBezTo>
                  <a:cubicBezTo>
                    <a:pt x="6914" y="13527"/>
                    <a:pt x="7083" y="13536"/>
                    <a:pt x="7253" y="13536"/>
                  </a:cubicBezTo>
                  <a:cubicBezTo>
                    <a:pt x="8502" y="13536"/>
                    <a:pt x="9706" y="13108"/>
                    <a:pt x="10678" y="12296"/>
                  </a:cubicBezTo>
                  <a:cubicBezTo>
                    <a:pt x="13489" y="9968"/>
                    <a:pt x="13881" y="5775"/>
                    <a:pt x="11544" y="2965"/>
                  </a:cubicBezTo>
                  <a:cubicBezTo>
                    <a:pt x="9926" y="1012"/>
                    <a:pt x="7583" y="0"/>
                    <a:pt x="5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6"/>
            <p:cNvSpPr/>
            <p:nvPr/>
          </p:nvSpPr>
          <p:spPr>
            <a:xfrm>
              <a:off x="2670425" y="3313450"/>
              <a:ext cx="208350" cy="240000"/>
            </a:xfrm>
            <a:custGeom>
              <a:avLst/>
              <a:gdLst/>
              <a:ahLst/>
              <a:cxnLst/>
              <a:rect l="l" t="t" r="r" b="b"/>
              <a:pathLst>
                <a:path w="8334" h="9600" extrusionOk="0">
                  <a:moveTo>
                    <a:pt x="4854" y="0"/>
                  </a:moveTo>
                  <a:cubicBezTo>
                    <a:pt x="1999" y="411"/>
                    <a:pt x="1" y="3069"/>
                    <a:pt x="411" y="5933"/>
                  </a:cubicBezTo>
                  <a:cubicBezTo>
                    <a:pt x="715" y="8056"/>
                    <a:pt x="2543" y="9599"/>
                    <a:pt x="4631" y="9599"/>
                  </a:cubicBezTo>
                  <a:cubicBezTo>
                    <a:pt x="4836" y="9599"/>
                    <a:pt x="5041" y="9582"/>
                    <a:pt x="5246" y="9555"/>
                  </a:cubicBezTo>
                  <a:cubicBezTo>
                    <a:pt x="6165" y="9421"/>
                    <a:pt x="6977" y="8939"/>
                    <a:pt x="7539" y="8190"/>
                  </a:cubicBezTo>
                  <a:cubicBezTo>
                    <a:pt x="8101" y="7450"/>
                    <a:pt x="8333" y="6531"/>
                    <a:pt x="8199" y="5603"/>
                  </a:cubicBezTo>
                  <a:cubicBezTo>
                    <a:pt x="8092" y="4854"/>
                    <a:pt x="7691" y="4184"/>
                    <a:pt x="7084" y="3721"/>
                  </a:cubicBezTo>
                  <a:cubicBezTo>
                    <a:pt x="6579" y="3347"/>
                    <a:pt x="5983" y="3148"/>
                    <a:pt x="5366" y="3148"/>
                  </a:cubicBezTo>
                  <a:cubicBezTo>
                    <a:pt x="5232" y="3148"/>
                    <a:pt x="5097" y="3157"/>
                    <a:pt x="4961" y="3176"/>
                  </a:cubicBezTo>
                  <a:cubicBezTo>
                    <a:pt x="3667" y="3364"/>
                    <a:pt x="2775" y="4568"/>
                    <a:pt x="2963" y="5853"/>
                  </a:cubicBezTo>
                  <a:cubicBezTo>
                    <a:pt x="3101" y="6830"/>
                    <a:pt x="3938" y="7532"/>
                    <a:pt x="4897" y="7532"/>
                  </a:cubicBezTo>
                  <a:cubicBezTo>
                    <a:pt x="4989" y="7532"/>
                    <a:pt x="5082" y="7525"/>
                    <a:pt x="5175" y="7512"/>
                  </a:cubicBezTo>
                  <a:cubicBezTo>
                    <a:pt x="5612" y="7450"/>
                    <a:pt x="5996" y="7226"/>
                    <a:pt x="6255" y="6879"/>
                  </a:cubicBezTo>
                  <a:cubicBezTo>
                    <a:pt x="6522" y="6522"/>
                    <a:pt x="6629" y="6094"/>
                    <a:pt x="6567" y="5656"/>
                  </a:cubicBezTo>
                  <a:cubicBezTo>
                    <a:pt x="6469" y="4972"/>
                    <a:pt x="5880" y="4474"/>
                    <a:pt x="5202" y="4474"/>
                  </a:cubicBezTo>
                  <a:cubicBezTo>
                    <a:pt x="5137" y="4474"/>
                    <a:pt x="5072" y="4478"/>
                    <a:pt x="5006" y="4488"/>
                  </a:cubicBezTo>
                  <a:lnTo>
                    <a:pt x="5104" y="5193"/>
                  </a:lnTo>
                  <a:cubicBezTo>
                    <a:pt x="5132" y="5189"/>
                    <a:pt x="5160" y="5187"/>
                    <a:pt x="5188" y="5187"/>
                  </a:cubicBezTo>
                  <a:cubicBezTo>
                    <a:pt x="5520" y="5187"/>
                    <a:pt x="5812" y="5426"/>
                    <a:pt x="5853" y="5763"/>
                  </a:cubicBezTo>
                  <a:cubicBezTo>
                    <a:pt x="5889" y="6004"/>
                    <a:pt x="5826" y="6245"/>
                    <a:pt x="5684" y="6441"/>
                  </a:cubicBezTo>
                  <a:cubicBezTo>
                    <a:pt x="5532" y="6638"/>
                    <a:pt x="5318" y="6772"/>
                    <a:pt x="5077" y="6807"/>
                  </a:cubicBezTo>
                  <a:cubicBezTo>
                    <a:pt x="5017" y="6816"/>
                    <a:pt x="4957" y="6820"/>
                    <a:pt x="4898" y="6820"/>
                  </a:cubicBezTo>
                  <a:cubicBezTo>
                    <a:pt x="4291" y="6820"/>
                    <a:pt x="3757" y="6373"/>
                    <a:pt x="3667" y="5755"/>
                  </a:cubicBezTo>
                  <a:cubicBezTo>
                    <a:pt x="3543" y="4854"/>
                    <a:pt x="4167" y="4024"/>
                    <a:pt x="5059" y="3890"/>
                  </a:cubicBezTo>
                  <a:cubicBezTo>
                    <a:pt x="5163" y="3875"/>
                    <a:pt x="5266" y="3868"/>
                    <a:pt x="5368" y="3868"/>
                  </a:cubicBezTo>
                  <a:cubicBezTo>
                    <a:pt x="5830" y="3868"/>
                    <a:pt x="6275" y="4016"/>
                    <a:pt x="6647" y="4300"/>
                  </a:cubicBezTo>
                  <a:cubicBezTo>
                    <a:pt x="7111" y="4639"/>
                    <a:pt x="7405" y="5139"/>
                    <a:pt x="7486" y="5710"/>
                  </a:cubicBezTo>
                  <a:cubicBezTo>
                    <a:pt x="7593" y="6441"/>
                    <a:pt x="7405" y="7173"/>
                    <a:pt x="6968" y="7762"/>
                  </a:cubicBezTo>
                  <a:cubicBezTo>
                    <a:pt x="6522" y="8351"/>
                    <a:pt x="5871" y="8734"/>
                    <a:pt x="5139" y="8841"/>
                  </a:cubicBezTo>
                  <a:cubicBezTo>
                    <a:pt x="4970" y="8865"/>
                    <a:pt x="4801" y="8877"/>
                    <a:pt x="4635" y="8877"/>
                  </a:cubicBezTo>
                  <a:cubicBezTo>
                    <a:pt x="2900" y="8877"/>
                    <a:pt x="1377" y="7601"/>
                    <a:pt x="1125" y="5835"/>
                  </a:cubicBezTo>
                  <a:cubicBezTo>
                    <a:pt x="768" y="3364"/>
                    <a:pt x="2490" y="1062"/>
                    <a:pt x="4961" y="705"/>
                  </a:cubicBezTo>
                  <a:lnTo>
                    <a:pt x="48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6"/>
            <p:cNvSpPr/>
            <p:nvPr/>
          </p:nvSpPr>
          <p:spPr>
            <a:xfrm>
              <a:off x="2574975" y="3130750"/>
              <a:ext cx="215250" cy="215725"/>
            </a:xfrm>
            <a:custGeom>
              <a:avLst/>
              <a:gdLst/>
              <a:ahLst/>
              <a:cxnLst/>
              <a:rect l="l" t="t" r="r" b="b"/>
              <a:pathLst>
                <a:path w="8610" h="8629" extrusionOk="0">
                  <a:moveTo>
                    <a:pt x="3777" y="1"/>
                  </a:moveTo>
                  <a:cubicBezTo>
                    <a:pt x="2887" y="1"/>
                    <a:pt x="2036" y="330"/>
                    <a:pt x="1383" y="948"/>
                  </a:cubicBezTo>
                  <a:cubicBezTo>
                    <a:pt x="554" y="1724"/>
                    <a:pt x="72" y="2786"/>
                    <a:pt x="36" y="3927"/>
                  </a:cubicBezTo>
                  <a:cubicBezTo>
                    <a:pt x="1" y="5060"/>
                    <a:pt x="411" y="6149"/>
                    <a:pt x="1187" y="6978"/>
                  </a:cubicBezTo>
                  <a:cubicBezTo>
                    <a:pt x="2222" y="8076"/>
                    <a:pt x="3623" y="8629"/>
                    <a:pt x="5014" y="8629"/>
                  </a:cubicBezTo>
                  <a:cubicBezTo>
                    <a:pt x="6308" y="8629"/>
                    <a:pt x="7593" y="8165"/>
                    <a:pt x="8610" y="7210"/>
                  </a:cubicBezTo>
                  <a:lnTo>
                    <a:pt x="8119" y="6693"/>
                  </a:lnTo>
                  <a:cubicBezTo>
                    <a:pt x="7247" y="7509"/>
                    <a:pt x="6133" y="7914"/>
                    <a:pt x="5021" y="7914"/>
                  </a:cubicBezTo>
                  <a:cubicBezTo>
                    <a:pt x="3813" y="7914"/>
                    <a:pt x="2606" y="7436"/>
                    <a:pt x="1714" y="6488"/>
                  </a:cubicBezTo>
                  <a:cubicBezTo>
                    <a:pt x="1062" y="5801"/>
                    <a:pt x="723" y="4891"/>
                    <a:pt x="759" y="3945"/>
                  </a:cubicBezTo>
                  <a:cubicBezTo>
                    <a:pt x="786" y="3000"/>
                    <a:pt x="1178" y="2116"/>
                    <a:pt x="1874" y="1474"/>
                  </a:cubicBezTo>
                  <a:cubicBezTo>
                    <a:pt x="2385" y="989"/>
                    <a:pt x="3050" y="723"/>
                    <a:pt x="3753" y="723"/>
                  </a:cubicBezTo>
                  <a:cubicBezTo>
                    <a:pt x="3787" y="723"/>
                    <a:pt x="3821" y="724"/>
                    <a:pt x="3855" y="725"/>
                  </a:cubicBezTo>
                  <a:cubicBezTo>
                    <a:pt x="4595" y="743"/>
                    <a:pt x="5282" y="1055"/>
                    <a:pt x="5790" y="1590"/>
                  </a:cubicBezTo>
                  <a:cubicBezTo>
                    <a:pt x="6183" y="2009"/>
                    <a:pt x="6388" y="2554"/>
                    <a:pt x="6370" y="3125"/>
                  </a:cubicBezTo>
                  <a:cubicBezTo>
                    <a:pt x="6353" y="3695"/>
                    <a:pt x="6112" y="4231"/>
                    <a:pt x="5692" y="4623"/>
                  </a:cubicBezTo>
                  <a:cubicBezTo>
                    <a:pt x="5380" y="4910"/>
                    <a:pt x="4982" y="5070"/>
                    <a:pt x="4550" y="5070"/>
                  </a:cubicBezTo>
                  <a:cubicBezTo>
                    <a:pt x="4538" y="5070"/>
                    <a:pt x="4527" y="5070"/>
                    <a:pt x="4515" y="5069"/>
                  </a:cubicBezTo>
                  <a:cubicBezTo>
                    <a:pt x="4078" y="5051"/>
                    <a:pt x="3667" y="4864"/>
                    <a:pt x="3373" y="4552"/>
                  </a:cubicBezTo>
                  <a:cubicBezTo>
                    <a:pt x="2900" y="4052"/>
                    <a:pt x="2927" y="3258"/>
                    <a:pt x="3426" y="2794"/>
                  </a:cubicBezTo>
                  <a:cubicBezTo>
                    <a:pt x="3602" y="2627"/>
                    <a:pt x="3830" y="2544"/>
                    <a:pt x="4058" y="2544"/>
                  </a:cubicBezTo>
                  <a:cubicBezTo>
                    <a:pt x="4303" y="2544"/>
                    <a:pt x="4548" y="2640"/>
                    <a:pt x="4729" y="2830"/>
                  </a:cubicBezTo>
                  <a:cubicBezTo>
                    <a:pt x="4979" y="3098"/>
                    <a:pt x="4970" y="3526"/>
                    <a:pt x="4702" y="3776"/>
                  </a:cubicBezTo>
                  <a:lnTo>
                    <a:pt x="5193" y="4302"/>
                  </a:lnTo>
                  <a:cubicBezTo>
                    <a:pt x="5746" y="3776"/>
                    <a:pt x="5773" y="2902"/>
                    <a:pt x="5255" y="2339"/>
                  </a:cubicBezTo>
                  <a:cubicBezTo>
                    <a:pt x="4931" y="1997"/>
                    <a:pt x="4496" y="1825"/>
                    <a:pt x="4060" y="1825"/>
                  </a:cubicBezTo>
                  <a:cubicBezTo>
                    <a:pt x="3657" y="1825"/>
                    <a:pt x="3253" y="1972"/>
                    <a:pt x="2936" y="2268"/>
                  </a:cubicBezTo>
                  <a:cubicBezTo>
                    <a:pt x="2142" y="3009"/>
                    <a:pt x="2106" y="4249"/>
                    <a:pt x="2847" y="5043"/>
                  </a:cubicBezTo>
                  <a:cubicBezTo>
                    <a:pt x="3275" y="5498"/>
                    <a:pt x="3864" y="5765"/>
                    <a:pt x="4497" y="5783"/>
                  </a:cubicBezTo>
                  <a:cubicBezTo>
                    <a:pt x="4520" y="5784"/>
                    <a:pt x="4544" y="5784"/>
                    <a:pt x="4567" y="5784"/>
                  </a:cubicBezTo>
                  <a:cubicBezTo>
                    <a:pt x="5174" y="5784"/>
                    <a:pt x="5736" y="5562"/>
                    <a:pt x="6183" y="5150"/>
                  </a:cubicBezTo>
                  <a:cubicBezTo>
                    <a:pt x="6736" y="4623"/>
                    <a:pt x="7057" y="3919"/>
                    <a:pt x="7084" y="3151"/>
                  </a:cubicBezTo>
                  <a:cubicBezTo>
                    <a:pt x="7111" y="2384"/>
                    <a:pt x="6834" y="1661"/>
                    <a:pt x="6308" y="1099"/>
                  </a:cubicBezTo>
                  <a:cubicBezTo>
                    <a:pt x="5675" y="421"/>
                    <a:pt x="4809" y="29"/>
                    <a:pt x="3881" y="2"/>
                  </a:cubicBezTo>
                  <a:cubicBezTo>
                    <a:pt x="3846" y="1"/>
                    <a:pt x="3812" y="1"/>
                    <a:pt x="3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6"/>
            <p:cNvSpPr/>
            <p:nvPr/>
          </p:nvSpPr>
          <p:spPr>
            <a:xfrm>
              <a:off x="2688050" y="3563925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16" y="713"/>
                  </a:moveTo>
                  <a:cubicBezTo>
                    <a:pt x="1134" y="713"/>
                    <a:pt x="1143" y="722"/>
                    <a:pt x="1160" y="722"/>
                  </a:cubicBezTo>
                  <a:cubicBezTo>
                    <a:pt x="1366" y="740"/>
                    <a:pt x="1508" y="928"/>
                    <a:pt x="1491" y="1133"/>
                  </a:cubicBezTo>
                  <a:cubicBezTo>
                    <a:pt x="1482" y="1231"/>
                    <a:pt x="1428" y="1320"/>
                    <a:pt x="1348" y="1383"/>
                  </a:cubicBezTo>
                  <a:cubicBezTo>
                    <a:pt x="1289" y="1434"/>
                    <a:pt x="1212" y="1467"/>
                    <a:pt x="1131" y="1467"/>
                  </a:cubicBezTo>
                  <a:cubicBezTo>
                    <a:pt x="1114" y="1467"/>
                    <a:pt x="1097" y="1466"/>
                    <a:pt x="1080" y="1463"/>
                  </a:cubicBezTo>
                  <a:cubicBezTo>
                    <a:pt x="973" y="1454"/>
                    <a:pt x="884" y="1400"/>
                    <a:pt x="821" y="1329"/>
                  </a:cubicBezTo>
                  <a:cubicBezTo>
                    <a:pt x="759" y="1249"/>
                    <a:pt x="732" y="1151"/>
                    <a:pt x="741" y="1052"/>
                  </a:cubicBezTo>
                  <a:cubicBezTo>
                    <a:pt x="759" y="954"/>
                    <a:pt x="804" y="865"/>
                    <a:pt x="884" y="803"/>
                  </a:cubicBezTo>
                  <a:cubicBezTo>
                    <a:pt x="946" y="749"/>
                    <a:pt x="1036" y="713"/>
                    <a:pt x="1116" y="713"/>
                  </a:cubicBezTo>
                  <a:close/>
                  <a:moveTo>
                    <a:pt x="1105" y="0"/>
                  </a:moveTo>
                  <a:cubicBezTo>
                    <a:pt x="859" y="0"/>
                    <a:pt x="626" y="82"/>
                    <a:pt x="438" y="241"/>
                  </a:cubicBezTo>
                  <a:cubicBezTo>
                    <a:pt x="206" y="419"/>
                    <a:pt x="63" y="678"/>
                    <a:pt x="27" y="972"/>
                  </a:cubicBezTo>
                  <a:cubicBezTo>
                    <a:pt x="1" y="1258"/>
                    <a:pt x="81" y="1543"/>
                    <a:pt x="259" y="1775"/>
                  </a:cubicBezTo>
                  <a:cubicBezTo>
                    <a:pt x="447" y="2007"/>
                    <a:pt x="705" y="2150"/>
                    <a:pt x="1000" y="2176"/>
                  </a:cubicBezTo>
                  <a:cubicBezTo>
                    <a:pt x="1036" y="2185"/>
                    <a:pt x="1080" y="2185"/>
                    <a:pt x="1116" y="2185"/>
                  </a:cubicBezTo>
                  <a:cubicBezTo>
                    <a:pt x="1366" y="2185"/>
                    <a:pt x="1606" y="2105"/>
                    <a:pt x="1803" y="1945"/>
                  </a:cubicBezTo>
                  <a:cubicBezTo>
                    <a:pt x="2026" y="1766"/>
                    <a:pt x="2168" y="1498"/>
                    <a:pt x="2204" y="1213"/>
                  </a:cubicBezTo>
                  <a:cubicBezTo>
                    <a:pt x="2267" y="615"/>
                    <a:pt x="1838" y="71"/>
                    <a:pt x="1241" y="9"/>
                  </a:cubicBezTo>
                  <a:cubicBezTo>
                    <a:pt x="1195" y="3"/>
                    <a:pt x="1150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6"/>
            <p:cNvSpPr/>
            <p:nvPr/>
          </p:nvSpPr>
          <p:spPr>
            <a:xfrm>
              <a:off x="2768350" y="3425425"/>
              <a:ext cx="56900" cy="54650"/>
            </a:xfrm>
            <a:custGeom>
              <a:avLst/>
              <a:gdLst/>
              <a:ahLst/>
              <a:cxnLst/>
              <a:rect l="l" t="t" r="r" b="b"/>
              <a:pathLst>
                <a:path w="2276" h="2186" extrusionOk="0">
                  <a:moveTo>
                    <a:pt x="1160" y="722"/>
                  </a:moveTo>
                  <a:cubicBezTo>
                    <a:pt x="1365" y="749"/>
                    <a:pt x="1517" y="928"/>
                    <a:pt x="1490" y="1133"/>
                  </a:cubicBezTo>
                  <a:cubicBezTo>
                    <a:pt x="1474" y="1322"/>
                    <a:pt x="1313" y="1466"/>
                    <a:pt x="1127" y="1466"/>
                  </a:cubicBezTo>
                  <a:cubicBezTo>
                    <a:pt x="1111" y="1466"/>
                    <a:pt x="1096" y="1465"/>
                    <a:pt x="1080" y="1463"/>
                  </a:cubicBezTo>
                  <a:cubicBezTo>
                    <a:pt x="982" y="1454"/>
                    <a:pt x="892" y="1409"/>
                    <a:pt x="830" y="1329"/>
                  </a:cubicBezTo>
                  <a:cubicBezTo>
                    <a:pt x="767" y="1249"/>
                    <a:pt x="741" y="1151"/>
                    <a:pt x="750" y="1053"/>
                  </a:cubicBezTo>
                  <a:cubicBezTo>
                    <a:pt x="759" y="954"/>
                    <a:pt x="812" y="865"/>
                    <a:pt x="883" y="803"/>
                  </a:cubicBezTo>
                  <a:cubicBezTo>
                    <a:pt x="955" y="749"/>
                    <a:pt x="1035" y="722"/>
                    <a:pt x="1115" y="722"/>
                  </a:cubicBezTo>
                  <a:close/>
                  <a:moveTo>
                    <a:pt x="1112" y="1"/>
                  </a:moveTo>
                  <a:cubicBezTo>
                    <a:pt x="864" y="1"/>
                    <a:pt x="628" y="88"/>
                    <a:pt x="437" y="241"/>
                  </a:cubicBezTo>
                  <a:cubicBezTo>
                    <a:pt x="205" y="428"/>
                    <a:pt x="63" y="687"/>
                    <a:pt x="36" y="972"/>
                  </a:cubicBezTo>
                  <a:cubicBezTo>
                    <a:pt x="0" y="1267"/>
                    <a:pt x="81" y="1552"/>
                    <a:pt x="268" y="1775"/>
                  </a:cubicBezTo>
                  <a:cubicBezTo>
                    <a:pt x="446" y="2007"/>
                    <a:pt x="714" y="2150"/>
                    <a:pt x="999" y="2185"/>
                  </a:cubicBezTo>
                  <a:lnTo>
                    <a:pt x="1124" y="2185"/>
                  </a:lnTo>
                  <a:cubicBezTo>
                    <a:pt x="1668" y="2185"/>
                    <a:pt x="2141" y="1775"/>
                    <a:pt x="2204" y="1213"/>
                  </a:cubicBezTo>
                  <a:cubicBezTo>
                    <a:pt x="2275" y="615"/>
                    <a:pt x="1838" y="71"/>
                    <a:pt x="1240" y="9"/>
                  </a:cubicBezTo>
                  <a:cubicBezTo>
                    <a:pt x="1197" y="4"/>
                    <a:pt x="1155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6"/>
            <p:cNvSpPr/>
            <p:nvPr/>
          </p:nvSpPr>
          <p:spPr>
            <a:xfrm>
              <a:off x="2657050" y="3191750"/>
              <a:ext cx="56000" cy="54600"/>
            </a:xfrm>
            <a:custGeom>
              <a:avLst/>
              <a:gdLst/>
              <a:ahLst/>
              <a:cxnLst/>
              <a:rect l="l" t="t" r="r" b="b"/>
              <a:pathLst>
                <a:path w="2240" h="2184" extrusionOk="0">
                  <a:moveTo>
                    <a:pt x="1160" y="720"/>
                  </a:moveTo>
                  <a:cubicBezTo>
                    <a:pt x="1259" y="729"/>
                    <a:pt x="1348" y="783"/>
                    <a:pt x="1410" y="863"/>
                  </a:cubicBezTo>
                  <a:cubicBezTo>
                    <a:pt x="1473" y="934"/>
                    <a:pt x="1499" y="1032"/>
                    <a:pt x="1490" y="1140"/>
                  </a:cubicBezTo>
                  <a:cubicBezTo>
                    <a:pt x="1482" y="1238"/>
                    <a:pt x="1428" y="1327"/>
                    <a:pt x="1348" y="1389"/>
                  </a:cubicBezTo>
                  <a:cubicBezTo>
                    <a:pt x="1285" y="1444"/>
                    <a:pt x="1202" y="1471"/>
                    <a:pt x="1117" y="1471"/>
                  </a:cubicBezTo>
                  <a:cubicBezTo>
                    <a:pt x="1105" y="1471"/>
                    <a:pt x="1092" y="1471"/>
                    <a:pt x="1080" y="1470"/>
                  </a:cubicBezTo>
                  <a:cubicBezTo>
                    <a:pt x="973" y="1452"/>
                    <a:pt x="884" y="1407"/>
                    <a:pt x="821" y="1327"/>
                  </a:cubicBezTo>
                  <a:cubicBezTo>
                    <a:pt x="759" y="1247"/>
                    <a:pt x="732" y="1148"/>
                    <a:pt x="741" y="1050"/>
                  </a:cubicBezTo>
                  <a:cubicBezTo>
                    <a:pt x="768" y="863"/>
                    <a:pt x="928" y="720"/>
                    <a:pt x="1116" y="720"/>
                  </a:cubicBezTo>
                  <a:close/>
                  <a:moveTo>
                    <a:pt x="1123" y="0"/>
                  </a:moveTo>
                  <a:cubicBezTo>
                    <a:pt x="566" y="0"/>
                    <a:pt x="94" y="411"/>
                    <a:pt x="27" y="970"/>
                  </a:cubicBezTo>
                  <a:cubicBezTo>
                    <a:pt x="1" y="1264"/>
                    <a:pt x="81" y="1550"/>
                    <a:pt x="268" y="1782"/>
                  </a:cubicBezTo>
                  <a:cubicBezTo>
                    <a:pt x="447" y="2005"/>
                    <a:pt x="705" y="2148"/>
                    <a:pt x="1000" y="2183"/>
                  </a:cubicBezTo>
                  <a:lnTo>
                    <a:pt x="1125" y="2183"/>
                  </a:lnTo>
                  <a:cubicBezTo>
                    <a:pt x="1366" y="2183"/>
                    <a:pt x="1606" y="2103"/>
                    <a:pt x="1803" y="1951"/>
                  </a:cubicBezTo>
                  <a:cubicBezTo>
                    <a:pt x="2026" y="1764"/>
                    <a:pt x="2168" y="1505"/>
                    <a:pt x="2204" y="1211"/>
                  </a:cubicBezTo>
                  <a:cubicBezTo>
                    <a:pt x="2240" y="925"/>
                    <a:pt x="2151" y="640"/>
                    <a:pt x="1972" y="408"/>
                  </a:cubicBezTo>
                  <a:cubicBezTo>
                    <a:pt x="1785" y="185"/>
                    <a:pt x="1526" y="42"/>
                    <a:pt x="1241" y="7"/>
                  </a:cubicBezTo>
                  <a:cubicBezTo>
                    <a:pt x="1201" y="2"/>
                    <a:pt x="1162" y="0"/>
                    <a:pt x="1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6"/>
            <p:cNvSpPr/>
            <p:nvPr/>
          </p:nvSpPr>
          <p:spPr>
            <a:xfrm>
              <a:off x="4214450" y="3721100"/>
              <a:ext cx="219700" cy="204800"/>
            </a:xfrm>
            <a:custGeom>
              <a:avLst/>
              <a:gdLst/>
              <a:ahLst/>
              <a:cxnLst/>
              <a:rect l="l" t="t" r="r" b="b"/>
              <a:pathLst>
                <a:path w="8788" h="8192" extrusionOk="0">
                  <a:moveTo>
                    <a:pt x="1151" y="4150"/>
                  </a:moveTo>
                  <a:lnTo>
                    <a:pt x="1151" y="4150"/>
                  </a:lnTo>
                  <a:cubicBezTo>
                    <a:pt x="1428" y="5301"/>
                    <a:pt x="2240" y="6033"/>
                    <a:pt x="3123" y="6389"/>
                  </a:cubicBezTo>
                  <a:cubicBezTo>
                    <a:pt x="3486" y="6537"/>
                    <a:pt x="3826" y="6611"/>
                    <a:pt x="4144" y="6611"/>
                  </a:cubicBezTo>
                  <a:cubicBezTo>
                    <a:pt x="4497" y="6611"/>
                    <a:pt x="4821" y="6519"/>
                    <a:pt x="5112" y="6336"/>
                  </a:cubicBezTo>
                  <a:cubicBezTo>
                    <a:pt x="5763" y="5943"/>
                    <a:pt x="6102" y="5194"/>
                    <a:pt x="6281" y="4587"/>
                  </a:cubicBezTo>
                  <a:cubicBezTo>
                    <a:pt x="6370" y="4819"/>
                    <a:pt x="6406" y="5078"/>
                    <a:pt x="6406" y="5337"/>
                  </a:cubicBezTo>
                  <a:cubicBezTo>
                    <a:pt x="6388" y="5872"/>
                    <a:pt x="6165" y="6381"/>
                    <a:pt x="5772" y="6746"/>
                  </a:cubicBezTo>
                  <a:cubicBezTo>
                    <a:pt x="5267" y="7230"/>
                    <a:pt x="4617" y="7469"/>
                    <a:pt x="3967" y="7469"/>
                  </a:cubicBezTo>
                  <a:cubicBezTo>
                    <a:pt x="3273" y="7469"/>
                    <a:pt x="2581" y="7196"/>
                    <a:pt x="2070" y="6657"/>
                  </a:cubicBezTo>
                  <a:cubicBezTo>
                    <a:pt x="1401" y="5961"/>
                    <a:pt x="1098" y="5051"/>
                    <a:pt x="1151" y="4150"/>
                  </a:cubicBezTo>
                  <a:close/>
                  <a:moveTo>
                    <a:pt x="5144" y="0"/>
                  </a:moveTo>
                  <a:cubicBezTo>
                    <a:pt x="3849" y="0"/>
                    <a:pt x="2635" y="488"/>
                    <a:pt x="1695" y="1376"/>
                  </a:cubicBezTo>
                  <a:cubicBezTo>
                    <a:pt x="63" y="2928"/>
                    <a:pt x="0" y="5515"/>
                    <a:pt x="1544" y="7148"/>
                  </a:cubicBezTo>
                  <a:cubicBezTo>
                    <a:pt x="2204" y="7844"/>
                    <a:pt x="3087" y="8192"/>
                    <a:pt x="3970" y="8192"/>
                  </a:cubicBezTo>
                  <a:cubicBezTo>
                    <a:pt x="4800" y="8192"/>
                    <a:pt x="5621" y="7888"/>
                    <a:pt x="6272" y="7273"/>
                  </a:cubicBezTo>
                  <a:cubicBezTo>
                    <a:pt x="6798" y="6764"/>
                    <a:pt x="7101" y="6086"/>
                    <a:pt x="7119" y="5355"/>
                  </a:cubicBezTo>
                  <a:cubicBezTo>
                    <a:pt x="7137" y="4623"/>
                    <a:pt x="6870" y="3927"/>
                    <a:pt x="6370" y="3392"/>
                  </a:cubicBezTo>
                  <a:lnTo>
                    <a:pt x="5817" y="2821"/>
                  </a:lnTo>
                  <a:lnTo>
                    <a:pt x="5745" y="3606"/>
                  </a:lnTo>
                  <a:cubicBezTo>
                    <a:pt x="5710" y="4052"/>
                    <a:pt x="5451" y="5292"/>
                    <a:pt x="4737" y="5729"/>
                  </a:cubicBezTo>
                  <a:cubicBezTo>
                    <a:pt x="4559" y="5836"/>
                    <a:pt x="4360" y="5890"/>
                    <a:pt x="4137" y="5890"/>
                  </a:cubicBezTo>
                  <a:cubicBezTo>
                    <a:pt x="3914" y="5890"/>
                    <a:pt x="3667" y="5836"/>
                    <a:pt x="3390" y="5729"/>
                  </a:cubicBezTo>
                  <a:cubicBezTo>
                    <a:pt x="2873" y="5515"/>
                    <a:pt x="1249" y="4641"/>
                    <a:pt x="1936" y="2161"/>
                  </a:cubicBezTo>
                  <a:cubicBezTo>
                    <a:pt x="2016" y="2072"/>
                    <a:pt x="2097" y="1983"/>
                    <a:pt x="2186" y="1902"/>
                  </a:cubicBezTo>
                  <a:cubicBezTo>
                    <a:pt x="2992" y="1139"/>
                    <a:pt x="4029" y="714"/>
                    <a:pt x="5123" y="714"/>
                  </a:cubicBezTo>
                  <a:cubicBezTo>
                    <a:pt x="5167" y="714"/>
                    <a:pt x="5211" y="714"/>
                    <a:pt x="5255" y="716"/>
                  </a:cubicBezTo>
                  <a:cubicBezTo>
                    <a:pt x="6406" y="743"/>
                    <a:pt x="7476" y="1224"/>
                    <a:pt x="8261" y="2054"/>
                  </a:cubicBezTo>
                  <a:lnTo>
                    <a:pt x="8788" y="1554"/>
                  </a:lnTo>
                  <a:cubicBezTo>
                    <a:pt x="7860" y="591"/>
                    <a:pt x="6620" y="29"/>
                    <a:pt x="5282" y="2"/>
                  </a:cubicBezTo>
                  <a:cubicBezTo>
                    <a:pt x="5236" y="1"/>
                    <a:pt x="5190" y="0"/>
                    <a:pt x="5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6"/>
            <p:cNvSpPr/>
            <p:nvPr/>
          </p:nvSpPr>
          <p:spPr>
            <a:xfrm>
              <a:off x="4025775" y="3806900"/>
              <a:ext cx="238875" cy="182575"/>
            </a:xfrm>
            <a:custGeom>
              <a:avLst/>
              <a:gdLst/>
              <a:ahLst/>
              <a:cxnLst/>
              <a:rect l="l" t="t" r="r" b="b"/>
              <a:pathLst>
                <a:path w="9555" h="7303" extrusionOk="0">
                  <a:moveTo>
                    <a:pt x="7137" y="1316"/>
                  </a:moveTo>
                  <a:lnTo>
                    <a:pt x="7137" y="1316"/>
                  </a:lnTo>
                  <a:cubicBezTo>
                    <a:pt x="7877" y="1816"/>
                    <a:pt x="8413" y="2618"/>
                    <a:pt x="8555" y="3573"/>
                  </a:cubicBezTo>
                  <a:cubicBezTo>
                    <a:pt x="8778" y="5000"/>
                    <a:pt x="7797" y="6339"/>
                    <a:pt x="6370" y="6562"/>
                  </a:cubicBezTo>
                  <a:cubicBezTo>
                    <a:pt x="6268" y="6577"/>
                    <a:pt x="6166" y="6584"/>
                    <a:pt x="6064" y="6584"/>
                  </a:cubicBezTo>
                  <a:cubicBezTo>
                    <a:pt x="5634" y="6584"/>
                    <a:pt x="5216" y="6449"/>
                    <a:pt x="4862" y="6196"/>
                  </a:cubicBezTo>
                  <a:cubicBezTo>
                    <a:pt x="4657" y="6035"/>
                    <a:pt x="4478" y="5848"/>
                    <a:pt x="4345" y="5643"/>
                  </a:cubicBezTo>
                  <a:lnTo>
                    <a:pt x="4345" y="5643"/>
                  </a:lnTo>
                  <a:cubicBezTo>
                    <a:pt x="4727" y="5787"/>
                    <a:pt x="5199" y="5917"/>
                    <a:pt x="5679" y="5917"/>
                  </a:cubicBezTo>
                  <a:cubicBezTo>
                    <a:pt x="5938" y="5917"/>
                    <a:pt x="6200" y="5879"/>
                    <a:pt x="6450" y="5785"/>
                  </a:cubicBezTo>
                  <a:cubicBezTo>
                    <a:pt x="7057" y="5554"/>
                    <a:pt x="7485" y="5036"/>
                    <a:pt x="7708" y="4242"/>
                  </a:cubicBezTo>
                  <a:cubicBezTo>
                    <a:pt x="7967" y="3323"/>
                    <a:pt x="7877" y="2226"/>
                    <a:pt x="7137" y="1316"/>
                  </a:cubicBezTo>
                  <a:close/>
                  <a:moveTo>
                    <a:pt x="5243" y="0"/>
                  </a:moveTo>
                  <a:cubicBezTo>
                    <a:pt x="5035" y="0"/>
                    <a:pt x="4824" y="16"/>
                    <a:pt x="4612" y="49"/>
                  </a:cubicBezTo>
                  <a:cubicBezTo>
                    <a:pt x="1874" y="469"/>
                    <a:pt x="0" y="3038"/>
                    <a:pt x="419" y="5768"/>
                  </a:cubicBezTo>
                  <a:lnTo>
                    <a:pt x="1133" y="5661"/>
                  </a:lnTo>
                  <a:cubicBezTo>
                    <a:pt x="767" y="3314"/>
                    <a:pt x="2382" y="1120"/>
                    <a:pt x="4719" y="754"/>
                  </a:cubicBezTo>
                  <a:cubicBezTo>
                    <a:pt x="4844" y="736"/>
                    <a:pt x="4960" y="727"/>
                    <a:pt x="5085" y="718"/>
                  </a:cubicBezTo>
                  <a:cubicBezTo>
                    <a:pt x="7467" y="1691"/>
                    <a:pt x="7164" y="3511"/>
                    <a:pt x="7012" y="4046"/>
                  </a:cubicBezTo>
                  <a:cubicBezTo>
                    <a:pt x="6851" y="4617"/>
                    <a:pt x="6584" y="4965"/>
                    <a:pt x="6191" y="5116"/>
                  </a:cubicBezTo>
                  <a:cubicBezTo>
                    <a:pt x="6029" y="5178"/>
                    <a:pt x="5853" y="5204"/>
                    <a:pt x="5675" y="5204"/>
                  </a:cubicBezTo>
                  <a:cubicBezTo>
                    <a:pt x="4827" y="5204"/>
                    <a:pt x="3906" y="4624"/>
                    <a:pt x="3899" y="4617"/>
                  </a:cubicBezTo>
                  <a:lnTo>
                    <a:pt x="3230" y="4198"/>
                  </a:lnTo>
                  <a:lnTo>
                    <a:pt x="3354" y="4974"/>
                  </a:lnTo>
                  <a:cubicBezTo>
                    <a:pt x="3461" y="5705"/>
                    <a:pt x="3845" y="6339"/>
                    <a:pt x="4443" y="6776"/>
                  </a:cubicBezTo>
                  <a:cubicBezTo>
                    <a:pt x="4916" y="7124"/>
                    <a:pt x="5478" y="7302"/>
                    <a:pt x="6058" y="7302"/>
                  </a:cubicBezTo>
                  <a:cubicBezTo>
                    <a:pt x="6200" y="7302"/>
                    <a:pt x="6334" y="7293"/>
                    <a:pt x="6477" y="7266"/>
                  </a:cubicBezTo>
                  <a:cubicBezTo>
                    <a:pt x="8297" y="6990"/>
                    <a:pt x="9555" y="5277"/>
                    <a:pt x="9269" y="3457"/>
                  </a:cubicBezTo>
                  <a:cubicBezTo>
                    <a:pt x="8962" y="1447"/>
                    <a:pt x="7217" y="0"/>
                    <a:pt x="5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6"/>
            <p:cNvSpPr/>
            <p:nvPr/>
          </p:nvSpPr>
          <p:spPr>
            <a:xfrm>
              <a:off x="4226275" y="3910700"/>
              <a:ext cx="132500" cy="150350"/>
            </a:xfrm>
            <a:custGeom>
              <a:avLst/>
              <a:gdLst/>
              <a:ahLst/>
              <a:cxnLst/>
              <a:rect l="l" t="t" r="r" b="b"/>
              <a:pathLst>
                <a:path w="5300" h="6014" extrusionOk="0">
                  <a:moveTo>
                    <a:pt x="3238" y="1"/>
                  </a:moveTo>
                  <a:lnTo>
                    <a:pt x="2632" y="385"/>
                  </a:lnTo>
                  <a:cubicBezTo>
                    <a:pt x="2650" y="411"/>
                    <a:pt x="4282" y="2972"/>
                    <a:pt x="4104" y="5023"/>
                  </a:cubicBezTo>
                  <a:cubicBezTo>
                    <a:pt x="3363" y="4649"/>
                    <a:pt x="1767" y="3632"/>
                    <a:pt x="642" y="1500"/>
                  </a:cubicBezTo>
                  <a:lnTo>
                    <a:pt x="0" y="1830"/>
                  </a:lnTo>
                  <a:cubicBezTo>
                    <a:pt x="1642" y="4934"/>
                    <a:pt x="4157" y="5844"/>
                    <a:pt x="4264" y="5880"/>
                  </a:cubicBezTo>
                  <a:lnTo>
                    <a:pt x="4639" y="6014"/>
                  </a:lnTo>
                  <a:lnTo>
                    <a:pt x="4737" y="5630"/>
                  </a:lnTo>
                  <a:cubicBezTo>
                    <a:pt x="5299" y="3221"/>
                    <a:pt x="3319" y="126"/>
                    <a:pt x="3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6"/>
            <p:cNvSpPr/>
            <p:nvPr/>
          </p:nvSpPr>
          <p:spPr>
            <a:xfrm>
              <a:off x="3703050" y="3871100"/>
              <a:ext cx="383175" cy="297225"/>
            </a:xfrm>
            <a:custGeom>
              <a:avLst/>
              <a:gdLst/>
              <a:ahLst/>
              <a:cxnLst/>
              <a:rect l="l" t="t" r="r" b="b"/>
              <a:pathLst>
                <a:path w="15327" h="11889" extrusionOk="0">
                  <a:moveTo>
                    <a:pt x="9128" y="6381"/>
                  </a:moveTo>
                  <a:cubicBezTo>
                    <a:pt x="9477" y="6381"/>
                    <a:pt x="9789" y="6655"/>
                    <a:pt x="9822" y="7009"/>
                  </a:cubicBezTo>
                  <a:cubicBezTo>
                    <a:pt x="9831" y="7161"/>
                    <a:pt x="9796" y="7473"/>
                    <a:pt x="9573" y="7660"/>
                  </a:cubicBezTo>
                  <a:cubicBezTo>
                    <a:pt x="9420" y="7791"/>
                    <a:pt x="9195" y="7855"/>
                    <a:pt x="8910" y="7855"/>
                  </a:cubicBezTo>
                  <a:cubicBezTo>
                    <a:pt x="8726" y="7855"/>
                    <a:pt x="8518" y="7828"/>
                    <a:pt x="8288" y="7776"/>
                  </a:cubicBezTo>
                  <a:cubicBezTo>
                    <a:pt x="8243" y="7669"/>
                    <a:pt x="8217" y="7553"/>
                    <a:pt x="8208" y="7428"/>
                  </a:cubicBezTo>
                  <a:cubicBezTo>
                    <a:pt x="8154" y="6911"/>
                    <a:pt x="8538" y="6438"/>
                    <a:pt x="9064" y="6384"/>
                  </a:cubicBezTo>
                  <a:cubicBezTo>
                    <a:pt x="9085" y="6382"/>
                    <a:pt x="9107" y="6381"/>
                    <a:pt x="9128" y="6381"/>
                  </a:cubicBezTo>
                  <a:close/>
                  <a:moveTo>
                    <a:pt x="8464" y="1"/>
                  </a:moveTo>
                  <a:cubicBezTo>
                    <a:pt x="8250" y="1"/>
                    <a:pt x="8033" y="11"/>
                    <a:pt x="7815" y="33"/>
                  </a:cubicBezTo>
                  <a:cubicBezTo>
                    <a:pt x="3310" y="461"/>
                    <a:pt x="0" y="4475"/>
                    <a:pt x="437" y="8980"/>
                  </a:cubicBezTo>
                  <a:lnTo>
                    <a:pt x="1151" y="8909"/>
                  </a:lnTo>
                  <a:cubicBezTo>
                    <a:pt x="759" y="4805"/>
                    <a:pt x="3774" y="1139"/>
                    <a:pt x="7887" y="746"/>
                  </a:cubicBezTo>
                  <a:cubicBezTo>
                    <a:pt x="8077" y="728"/>
                    <a:pt x="8267" y="719"/>
                    <a:pt x="8455" y="719"/>
                  </a:cubicBezTo>
                  <a:cubicBezTo>
                    <a:pt x="11458" y="719"/>
                    <a:pt x="14043" y="3016"/>
                    <a:pt x="14336" y="6063"/>
                  </a:cubicBezTo>
                  <a:cubicBezTo>
                    <a:pt x="14577" y="8624"/>
                    <a:pt x="12695" y="10907"/>
                    <a:pt x="10144" y="11148"/>
                  </a:cubicBezTo>
                  <a:cubicBezTo>
                    <a:pt x="10027" y="11159"/>
                    <a:pt x="9911" y="11164"/>
                    <a:pt x="9795" y="11164"/>
                  </a:cubicBezTo>
                  <a:cubicBezTo>
                    <a:pt x="8946" y="11164"/>
                    <a:pt x="8127" y="10877"/>
                    <a:pt x="7467" y="10327"/>
                  </a:cubicBezTo>
                  <a:cubicBezTo>
                    <a:pt x="6718" y="9712"/>
                    <a:pt x="6245" y="8829"/>
                    <a:pt x="6156" y="7856"/>
                  </a:cubicBezTo>
                  <a:cubicBezTo>
                    <a:pt x="6004" y="6295"/>
                    <a:pt x="7155" y="4904"/>
                    <a:pt x="8716" y="4752"/>
                  </a:cubicBezTo>
                  <a:cubicBezTo>
                    <a:pt x="8787" y="4745"/>
                    <a:pt x="8858" y="4742"/>
                    <a:pt x="8928" y="4742"/>
                  </a:cubicBezTo>
                  <a:cubicBezTo>
                    <a:pt x="10054" y="4742"/>
                    <a:pt x="11025" y="5599"/>
                    <a:pt x="11134" y="6741"/>
                  </a:cubicBezTo>
                  <a:cubicBezTo>
                    <a:pt x="11223" y="7669"/>
                    <a:pt x="10536" y="8499"/>
                    <a:pt x="9608" y="8588"/>
                  </a:cubicBezTo>
                  <a:cubicBezTo>
                    <a:pt x="9566" y="8593"/>
                    <a:pt x="9524" y="8595"/>
                    <a:pt x="9483" y="8595"/>
                  </a:cubicBezTo>
                  <a:cubicBezTo>
                    <a:pt x="9378" y="8595"/>
                    <a:pt x="9277" y="8580"/>
                    <a:pt x="9180" y="8561"/>
                  </a:cubicBezTo>
                  <a:cubicBezTo>
                    <a:pt x="9519" y="8517"/>
                    <a:pt x="9805" y="8401"/>
                    <a:pt x="10037" y="8204"/>
                  </a:cubicBezTo>
                  <a:cubicBezTo>
                    <a:pt x="10456" y="7847"/>
                    <a:pt x="10572" y="7321"/>
                    <a:pt x="10536" y="6946"/>
                  </a:cubicBezTo>
                  <a:cubicBezTo>
                    <a:pt x="10469" y="6214"/>
                    <a:pt x="9846" y="5665"/>
                    <a:pt x="9124" y="5665"/>
                  </a:cubicBezTo>
                  <a:cubicBezTo>
                    <a:pt x="9080" y="5665"/>
                    <a:pt x="9037" y="5667"/>
                    <a:pt x="8993" y="5671"/>
                  </a:cubicBezTo>
                  <a:cubicBezTo>
                    <a:pt x="8074" y="5760"/>
                    <a:pt x="7396" y="6581"/>
                    <a:pt x="7485" y="7500"/>
                  </a:cubicBezTo>
                  <a:cubicBezTo>
                    <a:pt x="7586" y="8532"/>
                    <a:pt x="8460" y="9311"/>
                    <a:pt x="9476" y="9311"/>
                  </a:cubicBezTo>
                  <a:cubicBezTo>
                    <a:pt x="9541" y="9311"/>
                    <a:pt x="9606" y="9308"/>
                    <a:pt x="9671" y="9302"/>
                  </a:cubicBezTo>
                  <a:cubicBezTo>
                    <a:pt x="11000" y="9177"/>
                    <a:pt x="11972" y="7990"/>
                    <a:pt x="11848" y="6670"/>
                  </a:cubicBezTo>
                  <a:cubicBezTo>
                    <a:pt x="11705" y="5162"/>
                    <a:pt x="10430" y="4024"/>
                    <a:pt x="8945" y="4024"/>
                  </a:cubicBezTo>
                  <a:cubicBezTo>
                    <a:pt x="8849" y="4024"/>
                    <a:pt x="8752" y="4028"/>
                    <a:pt x="8654" y="4038"/>
                  </a:cubicBezTo>
                  <a:cubicBezTo>
                    <a:pt x="6691" y="4226"/>
                    <a:pt x="5255" y="5965"/>
                    <a:pt x="5442" y="7928"/>
                  </a:cubicBezTo>
                  <a:cubicBezTo>
                    <a:pt x="5549" y="9087"/>
                    <a:pt x="6111" y="10140"/>
                    <a:pt x="7012" y="10881"/>
                  </a:cubicBezTo>
                  <a:cubicBezTo>
                    <a:pt x="7797" y="11541"/>
                    <a:pt x="8770" y="11889"/>
                    <a:pt x="9787" y="11889"/>
                  </a:cubicBezTo>
                  <a:cubicBezTo>
                    <a:pt x="9929" y="11889"/>
                    <a:pt x="10063" y="11880"/>
                    <a:pt x="10206" y="11862"/>
                  </a:cubicBezTo>
                  <a:cubicBezTo>
                    <a:pt x="13159" y="11585"/>
                    <a:pt x="15327" y="8954"/>
                    <a:pt x="15050" y="6001"/>
                  </a:cubicBezTo>
                  <a:cubicBezTo>
                    <a:pt x="14723" y="2579"/>
                    <a:pt x="11833" y="1"/>
                    <a:pt x="8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6"/>
            <p:cNvSpPr/>
            <p:nvPr/>
          </p:nvSpPr>
          <p:spPr>
            <a:xfrm>
              <a:off x="4406025" y="3533475"/>
              <a:ext cx="331900" cy="337775"/>
            </a:xfrm>
            <a:custGeom>
              <a:avLst/>
              <a:gdLst/>
              <a:ahLst/>
              <a:cxnLst/>
              <a:rect l="l" t="t" r="r" b="b"/>
              <a:pathLst>
                <a:path w="13276" h="13511" extrusionOk="0">
                  <a:moveTo>
                    <a:pt x="6932" y="7213"/>
                  </a:moveTo>
                  <a:cubicBezTo>
                    <a:pt x="7146" y="7213"/>
                    <a:pt x="7369" y="7284"/>
                    <a:pt x="7548" y="7436"/>
                  </a:cubicBezTo>
                  <a:cubicBezTo>
                    <a:pt x="7637" y="7516"/>
                    <a:pt x="7717" y="7605"/>
                    <a:pt x="7780" y="7703"/>
                  </a:cubicBezTo>
                  <a:cubicBezTo>
                    <a:pt x="7548" y="8265"/>
                    <a:pt x="7262" y="8604"/>
                    <a:pt x="6950" y="8694"/>
                  </a:cubicBezTo>
                  <a:cubicBezTo>
                    <a:pt x="6896" y="8707"/>
                    <a:pt x="6843" y="8713"/>
                    <a:pt x="6792" y="8713"/>
                  </a:cubicBezTo>
                  <a:cubicBezTo>
                    <a:pt x="6569" y="8713"/>
                    <a:pt x="6375" y="8604"/>
                    <a:pt x="6281" y="8524"/>
                  </a:cubicBezTo>
                  <a:cubicBezTo>
                    <a:pt x="6138" y="8399"/>
                    <a:pt x="6049" y="8230"/>
                    <a:pt x="6040" y="8051"/>
                  </a:cubicBezTo>
                  <a:cubicBezTo>
                    <a:pt x="6022" y="7864"/>
                    <a:pt x="6076" y="7685"/>
                    <a:pt x="6201" y="7543"/>
                  </a:cubicBezTo>
                  <a:cubicBezTo>
                    <a:pt x="6388" y="7320"/>
                    <a:pt x="6656" y="7213"/>
                    <a:pt x="6932" y="7213"/>
                  </a:cubicBezTo>
                  <a:close/>
                  <a:moveTo>
                    <a:pt x="7949" y="0"/>
                  </a:moveTo>
                  <a:cubicBezTo>
                    <a:pt x="5632" y="0"/>
                    <a:pt x="3331" y="975"/>
                    <a:pt x="1713" y="2868"/>
                  </a:cubicBezTo>
                  <a:cubicBezTo>
                    <a:pt x="563" y="4215"/>
                    <a:pt x="1" y="5928"/>
                    <a:pt x="143" y="7694"/>
                  </a:cubicBezTo>
                  <a:cubicBezTo>
                    <a:pt x="277" y="9461"/>
                    <a:pt x="1098" y="11067"/>
                    <a:pt x="2445" y="12217"/>
                  </a:cubicBezTo>
                  <a:cubicBezTo>
                    <a:pt x="3426" y="13056"/>
                    <a:pt x="4648" y="13511"/>
                    <a:pt x="5933" y="13511"/>
                  </a:cubicBezTo>
                  <a:cubicBezTo>
                    <a:pt x="6076" y="13511"/>
                    <a:pt x="6218" y="13502"/>
                    <a:pt x="6361" y="13493"/>
                  </a:cubicBezTo>
                  <a:cubicBezTo>
                    <a:pt x="7789" y="13377"/>
                    <a:pt x="9091" y="12717"/>
                    <a:pt x="10028" y="11629"/>
                  </a:cubicBezTo>
                  <a:cubicBezTo>
                    <a:pt x="10786" y="10736"/>
                    <a:pt x="11152" y="9603"/>
                    <a:pt x="11063" y="8444"/>
                  </a:cubicBezTo>
                  <a:cubicBezTo>
                    <a:pt x="10973" y="7275"/>
                    <a:pt x="10429" y="6222"/>
                    <a:pt x="9546" y="5464"/>
                  </a:cubicBezTo>
                  <a:cubicBezTo>
                    <a:pt x="8886" y="4901"/>
                    <a:pt x="8074" y="4606"/>
                    <a:pt x="7221" y="4606"/>
                  </a:cubicBezTo>
                  <a:cubicBezTo>
                    <a:pt x="7128" y="4606"/>
                    <a:pt x="7035" y="4610"/>
                    <a:pt x="6941" y="4617"/>
                  </a:cubicBezTo>
                  <a:cubicBezTo>
                    <a:pt x="5995" y="4688"/>
                    <a:pt x="5130" y="5125"/>
                    <a:pt x="4506" y="5857"/>
                  </a:cubicBezTo>
                  <a:cubicBezTo>
                    <a:pt x="3997" y="6445"/>
                    <a:pt x="3756" y="7204"/>
                    <a:pt x="3819" y="7989"/>
                  </a:cubicBezTo>
                  <a:cubicBezTo>
                    <a:pt x="3872" y="8765"/>
                    <a:pt x="4238" y="9479"/>
                    <a:pt x="4836" y="9987"/>
                  </a:cubicBezTo>
                  <a:cubicBezTo>
                    <a:pt x="5282" y="10361"/>
                    <a:pt x="5832" y="10564"/>
                    <a:pt x="6418" y="10564"/>
                  </a:cubicBezTo>
                  <a:cubicBezTo>
                    <a:pt x="6476" y="10564"/>
                    <a:pt x="6535" y="10562"/>
                    <a:pt x="6593" y="10558"/>
                  </a:cubicBezTo>
                  <a:cubicBezTo>
                    <a:pt x="7235" y="10505"/>
                    <a:pt x="7815" y="10210"/>
                    <a:pt x="8235" y="9719"/>
                  </a:cubicBezTo>
                  <a:cubicBezTo>
                    <a:pt x="8583" y="9309"/>
                    <a:pt x="8752" y="8792"/>
                    <a:pt x="8707" y="8256"/>
                  </a:cubicBezTo>
                  <a:cubicBezTo>
                    <a:pt x="8672" y="7721"/>
                    <a:pt x="8422" y="7239"/>
                    <a:pt x="8012" y="6892"/>
                  </a:cubicBezTo>
                  <a:cubicBezTo>
                    <a:pt x="7699" y="6623"/>
                    <a:pt x="7313" y="6492"/>
                    <a:pt x="6929" y="6492"/>
                  </a:cubicBezTo>
                  <a:cubicBezTo>
                    <a:pt x="6456" y="6492"/>
                    <a:pt x="5986" y="6690"/>
                    <a:pt x="5656" y="7079"/>
                  </a:cubicBezTo>
                  <a:cubicBezTo>
                    <a:pt x="5407" y="7364"/>
                    <a:pt x="5291" y="7730"/>
                    <a:pt x="5317" y="8105"/>
                  </a:cubicBezTo>
                  <a:cubicBezTo>
                    <a:pt x="5353" y="8479"/>
                    <a:pt x="5523" y="8818"/>
                    <a:pt x="5808" y="9068"/>
                  </a:cubicBezTo>
                  <a:cubicBezTo>
                    <a:pt x="6040" y="9258"/>
                    <a:pt x="6393" y="9431"/>
                    <a:pt x="6793" y="9431"/>
                  </a:cubicBezTo>
                  <a:cubicBezTo>
                    <a:pt x="6902" y="9431"/>
                    <a:pt x="7014" y="9418"/>
                    <a:pt x="7128" y="9389"/>
                  </a:cubicBezTo>
                  <a:cubicBezTo>
                    <a:pt x="7423" y="9309"/>
                    <a:pt x="7682" y="9140"/>
                    <a:pt x="7913" y="8881"/>
                  </a:cubicBezTo>
                  <a:lnTo>
                    <a:pt x="7913" y="8881"/>
                  </a:lnTo>
                  <a:cubicBezTo>
                    <a:pt x="7860" y="9015"/>
                    <a:pt x="7789" y="9140"/>
                    <a:pt x="7690" y="9247"/>
                  </a:cubicBezTo>
                  <a:cubicBezTo>
                    <a:pt x="7396" y="9595"/>
                    <a:pt x="6986" y="9800"/>
                    <a:pt x="6531" y="9835"/>
                  </a:cubicBezTo>
                  <a:cubicBezTo>
                    <a:pt x="6486" y="9839"/>
                    <a:pt x="6441" y="9841"/>
                    <a:pt x="6396" y="9841"/>
                  </a:cubicBezTo>
                  <a:cubicBezTo>
                    <a:pt x="5997" y="9841"/>
                    <a:pt x="5612" y="9699"/>
                    <a:pt x="5300" y="9434"/>
                  </a:cubicBezTo>
                  <a:cubicBezTo>
                    <a:pt x="4372" y="8649"/>
                    <a:pt x="4265" y="7248"/>
                    <a:pt x="5059" y="6321"/>
                  </a:cubicBezTo>
                  <a:cubicBezTo>
                    <a:pt x="5619" y="5662"/>
                    <a:pt x="6418" y="5323"/>
                    <a:pt x="7222" y="5323"/>
                  </a:cubicBezTo>
                  <a:cubicBezTo>
                    <a:pt x="7878" y="5323"/>
                    <a:pt x="8537" y="5548"/>
                    <a:pt x="9073" y="6008"/>
                  </a:cubicBezTo>
                  <a:cubicBezTo>
                    <a:pt x="9814" y="6642"/>
                    <a:pt x="10269" y="7525"/>
                    <a:pt x="10340" y="8497"/>
                  </a:cubicBezTo>
                  <a:cubicBezTo>
                    <a:pt x="10420" y="9470"/>
                    <a:pt x="10117" y="10415"/>
                    <a:pt x="9484" y="11156"/>
                  </a:cubicBezTo>
                  <a:cubicBezTo>
                    <a:pt x="8672" y="12101"/>
                    <a:pt x="7539" y="12681"/>
                    <a:pt x="6299" y="12779"/>
                  </a:cubicBezTo>
                  <a:cubicBezTo>
                    <a:pt x="6181" y="12788"/>
                    <a:pt x="6064" y="12792"/>
                    <a:pt x="5947" y="12792"/>
                  </a:cubicBezTo>
                  <a:cubicBezTo>
                    <a:pt x="4833" y="12792"/>
                    <a:pt x="3765" y="12408"/>
                    <a:pt x="2909" y="11673"/>
                  </a:cubicBezTo>
                  <a:cubicBezTo>
                    <a:pt x="1713" y="10647"/>
                    <a:pt x="982" y="9211"/>
                    <a:pt x="857" y="7641"/>
                  </a:cubicBezTo>
                  <a:cubicBezTo>
                    <a:pt x="732" y="6071"/>
                    <a:pt x="1232" y="4536"/>
                    <a:pt x="2258" y="3341"/>
                  </a:cubicBezTo>
                  <a:cubicBezTo>
                    <a:pt x="3738" y="1610"/>
                    <a:pt x="5839" y="722"/>
                    <a:pt x="7951" y="722"/>
                  </a:cubicBezTo>
                  <a:cubicBezTo>
                    <a:pt x="9670" y="722"/>
                    <a:pt x="11397" y="1310"/>
                    <a:pt x="12802" y="2511"/>
                  </a:cubicBezTo>
                  <a:lnTo>
                    <a:pt x="13275" y="1967"/>
                  </a:lnTo>
                  <a:cubicBezTo>
                    <a:pt x="11730" y="646"/>
                    <a:pt x="9834" y="0"/>
                    <a:pt x="7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6"/>
            <p:cNvSpPr/>
            <p:nvPr/>
          </p:nvSpPr>
          <p:spPr>
            <a:xfrm>
              <a:off x="4581550" y="3321700"/>
              <a:ext cx="209675" cy="240000"/>
            </a:xfrm>
            <a:custGeom>
              <a:avLst/>
              <a:gdLst/>
              <a:ahLst/>
              <a:cxnLst/>
              <a:rect l="l" t="t" r="r" b="b"/>
              <a:pathLst>
                <a:path w="8387" h="9600" extrusionOk="0">
                  <a:moveTo>
                    <a:pt x="3578" y="1"/>
                  </a:moveTo>
                  <a:lnTo>
                    <a:pt x="3462" y="705"/>
                  </a:lnTo>
                  <a:cubicBezTo>
                    <a:pt x="5924" y="1098"/>
                    <a:pt x="7610" y="3426"/>
                    <a:pt x="7226" y="5888"/>
                  </a:cubicBezTo>
                  <a:cubicBezTo>
                    <a:pt x="7075" y="6825"/>
                    <a:pt x="6566" y="7646"/>
                    <a:pt x="5799" y="8208"/>
                  </a:cubicBezTo>
                  <a:cubicBezTo>
                    <a:pt x="5183" y="8652"/>
                    <a:pt x="4458" y="8883"/>
                    <a:pt x="3711" y="8883"/>
                  </a:cubicBezTo>
                  <a:cubicBezTo>
                    <a:pt x="3528" y="8883"/>
                    <a:pt x="3343" y="8869"/>
                    <a:pt x="3158" y="8841"/>
                  </a:cubicBezTo>
                  <a:cubicBezTo>
                    <a:pt x="2427" y="8725"/>
                    <a:pt x="1785" y="8333"/>
                    <a:pt x="1356" y="7735"/>
                  </a:cubicBezTo>
                  <a:cubicBezTo>
                    <a:pt x="919" y="7128"/>
                    <a:pt x="741" y="6397"/>
                    <a:pt x="857" y="5674"/>
                  </a:cubicBezTo>
                  <a:cubicBezTo>
                    <a:pt x="1026" y="4620"/>
                    <a:pt x="1936" y="3863"/>
                    <a:pt x="2971" y="3863"/>
                  </a:cubicBezTo>
                  <a:cubicBezTo>
                    <a:pt x="3083" y="3863"/>
                    <a:pt x="3196" y="3872"/>
                    <a:pt x="3310" y="3890"/>
                  </a:cubicBezTo>
                  <a:cubicBezTo>
                    <a:pt x="4202" y="4033"/>
                    <a:pt x="4818" y="4871"/>
                    <a:pt x="4675" y="5772"/>
                  </a:cubicBezTo>
                  <a:cubicBezTo>
                    <a:pt x="4578" y="6384"/>
                    <a:pt x="4054" y="6814"/>
                    <a:pt x="3454" y="6814"/>
                  </a:cubicBezTo>
                  <a:cubicBezTo>
                    <a:pt x="3389" y="6814"/>
                    <a:pt x="3323" y="6809"/>
                    <a:pt x="3257" y="6798"/>
                  </a:cubicBezTo>
                  <a:cubicBezTo>
                    <a:pt x="3016" y="6763"/>
                    <a:pt x="2802" y="6629"/>
                    <a:pt x="2659" y="6433"/>
                  </a:cubicBezTo>
                  <a:cubicBezTo>
                    <a:pt x="2507" y="6236"/>
                    <a:pt x="2454" y="5987"/>
                    <a:pt x="2489" y="5746"/>
                  </a:cubicBezTo>
                  <a:cubicBezTo>
                    <a:pt x="2516" y="5567"/>
                    <a:pt x="2614" y="5416"/>
                    <a:pt x="2757" y="5309"/>
                  </a:cubicBezTo>
                  <a:cubicBezTo>
                    <a:pt x="2872" y="5229"/>
                    <a:pt x="3011" y="5185"/>
                    <a:pt x="3149" y="5185"/>
                  </a:cubicBezTo>
                  <a:cubicBezTo>
                    <a:pt x="3182" y="5185"/>
                    <a:pt x="3215" y="5187"/>
                    <a:pt x="3248" y="5193"/>
                  </a:cubicBezTo>
                  <a:lnTo>
                    <a:pt x="3364" y="4488"/>
                  </a:lnTo>
                  <a:cubicBezTo>
                    <a:pt x="3287" y="4475"/>
                    <a:pt x="3210" y="4468"/>
                    <a:pt x="3134" y="4468"/>
                  </a:cubicBezTo>
                  <a:cubicBezTo>
                    <a:pt x="2848" y="4468"/>
                    <a:pt x="2570" y="4559"/>
                    <a:pt x="2338" y="4729"/>
                  </a:cubicBezTo>
                  <a:cubicBezTo>
                    <a:pt x="2034" y="4952"/>
                    <a:pt x="1838" y="5273"/>
                    <a:pt x="1785" y="5639"/>
                  </a:cubicBezTo>
                  <a:cubicBezTo>
                    <a:pt x="1713" y="6067"/>
                    <a:pt x="1811" y="6504"/>
                    <a:pt x="2070" y="6852"/>
                  </a:cubicBezTo>
                  <a:cubicBezTo>
                    <a:pt x="2329" y="7209"/>
                    <a:pt x="2712" y="7441"/>
                    <a:pt x="3141" y="7512"/>
                  </a:cubicBezTo>
                  <a:cubicBezTo>
                    <a:pt x="3244" y="7528"/>
                    <a:pt x="3348" y="7536"/>
                    <a:pt x="3450" y="7536"/>
                  </a:cubicBezTo>
                  <a:cubicBezTo>
                    <a:pt x="4399" y="7536"/>
                    <a:pt x="5236" y="6846"/>
                    <a:pt x="5389" y="5879"/>
                  </a:cubicBezTo>
                  <a:cubicBezTo>
                    <a:pt x="5594" y="4595"/>
                    <a:pt x="4711" y="3382"/>
                    <a:pt x="3426" y="3176"/>
                  </a:cubicBezTo>
                  <a:cubicBezTo>
                    <a:pt x="3278" y="3153"/>
                    <a:pt x="3131" y="3142"/>
                    <a:pt x="2986" y="3142"/>
                  </a:cubicBezTo>
                  <a:cubicBezTo>
                    <a:pt x="1604" y="3142"/>
                    <a:pt x="378" y="4146"/>
                    <a:pt x="152" y="5558"/>
                  </a:cubicBezTo>
                  <a:cubicBezTo>
                    <a:pt x="0" y="6477"/>
                    <a:pt x="223" y="7396"/>
                    <a:pt x="776" y="8154"/>
                  </a:cubicBezTo>
                  <a:cubicBezTo>
                    <a:pt x="1321" y="8904"/>
                    <a:pt x="2124" y="9403"/>
                    <a:pt x="3051" y="9546"/>
                  </a:cubicBezTo>
                  <a:cubicBezTo>
                    <a:pt x="3274" y="9582"/>
                    <a:pt x="3497" y="9600"/>
                    <a:pt x="3729" y="9600"/>
                  </a:cubicBezTo>
                  <a:cubicBezTo>
                    <a:pt x="4621" y="9600"/>
                    <a:pt x="5487" y="9323"/>
                    <a:pt x="6227" y="8788"/>
                  </a:cubicBezTo>
                  <a:cubicBezTo>
                    <a:pt x="7146" y="8119"/>
                    <a:pt x="7753" y="7128"/>
                    <a:pt x="7931" y="6004"/>
                  </a:cubicBezTo>
                  <a:cubicBezTo>
                    <a:pt x="8386" y="3141"/>
                    <a:pt x="6432" y="456"/>
                    <a:pt x="3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6"/>
            <p:cNvSpPr/>
            <p:nvPr/>
          </p:nvSpPr>
          <p:spPr>
            <a:xfrm>
              <a:off x="4672550" y="3140850"/>
              <a:ext cx="226375" cy="215450"/>
            </a:xfrm>
            <a:custGeom>
              <a:avLst/>
              <a:gdLst/>
              <a:ahLst/>
              <a:cxnLst/>
              <a:rect l="l" t="t" r="r" b="b"/>
              <a:pathLst>
                <a:path w="9055" h="8618" extrusionOk="0">
                  <a:moveTo>
                    <a:pt x="4898" y="0"/>
                  </a:moveTo>
                  <a:cubicBezTo>
                    <a:pt x="3986" y="0"/>
                    <a:pt x="3074" y="355"/>
                    <a:pt x="2391" y="1061"/>
                  </a:cubicBezTo>
                  <a:cubicBezTo>
                    <a:pt x="1294" y="2203"/>
                    <a:pt x="1320" y="4014"/>
                    <a:pt x="2462" y="5111"/>
                  </a:cubicBezTo>
                  <a:cubicBezTo>
                    <a:pt x="2893" y="5533"/>
                    <a:pt x="3457" y="5772"/>
                    <a:pt x="4073" y="5772"/>
                  </a:cubicBezTo>
                  <a:cubicBezTo>
                    <a:pt x="4095" y="5772"/>
                    <a:pt x="4117" y="5772"/>
                    <a:pt x="4140" y="5772"/>
                  </a:cubicBezTo>
                  <a:cubicBezTo>
                    <a:pt x="4773" y="5763"/>
                    <a:pt x="5362" y="5504"/>
                    <a:pt x="5799" y="5058"/>
                  </a:cubicBezTo>
                  <a:cubicBezTo>
                    <a:pt x="6548" y="4273"/>
                    <a:pt x="6530" y="3033"/>
                    <a:pt x="5754" y="2283"/>
                  </a:cubicBezTo>
                  <a:cubicBezTo>
                    <a:pt x="5435" y="1973"/>
                    <a:pt x="5022" y="1819"/>
                    <a:pt x="4610" y="1819"/>
                  </a:cubicBezTo>
                  <a:cubicBezTo>
                    <a:pt x="4179" y="1819"/>
                    <a:pt x="3749" y="1987"/>
                    <a:pt x="3426" y="2319"/>
                  </a:cubicBezTo>
                  <a:cubicBezTo>
                    <a:pt x="2899" y="2872"/>
                    <a:pt x="2917" y="3746"/>
                    <a:pt x="3462" y="4282"/>
                  </a:cubicBezTo>
                  <a:lnTo>
                    <a:pt x="3961" y="3764"/>
                  </a:lnTo>
                  <a:cubicBezTo>
                    <a:pt x="3702" y="3506"/>
                    <a:pt x="3693" y="3086"/>
                    <a:pt x="3943" y="2819"/>
                  </a:cubicBezTo>
                  <a:cubicBezTo>
                    <a:pt x="4125" y="2632"/>
                    <a:pt x="4365" y="2539"/>
                    <a:pt x="4604" y="2539"/>
                  </a:cubicBezTo>
                  <a:cubicBezTo>
                    <a:pt x="4835" y="2539"/>
                    <a:pt x="5066" y="2626"/>
                    <a:pt x="5246" y="2801"/>
                  </a:cubicBezTo>
                  <a:cubicBezTo>
                    <a:pt x="5745" y="3274"/>
                    <a:pt x="5754" y="4059"/>
                    <a:pt x="5281" y="4558"/>
                  </a:cubicBezTo>
                  <a:cubicBezTo>
                    <a:pt x="4978" y="4870"/>
                    <a:pt x="4568" y="5049"/>
                    <a:pt x="4131" y="5058"/>
                  </a:cubicBezTo>
                  <a:cubicBezTo>
                    <a:pt x="3693" y="5058"/>
                    <a:pt x="3274" y="4897"/>
                    <a:pt x="2962" y="4594"/>
                  </a:cubicBezTo>
                  <a:cubicBezTo>
                    <a:pt x="2106" y="3773"/>
                    <a:pt x="2088" y="2417"/>
                    <a:pt x="2908" y="1561"/>
                  </a:cubicBezTo>
                  <a:cubicBezTo>
                    <a:pt x="3450" y="1001"/>
                    <a:pt x="4171" y="720"/>
                    <a:pt x="4894" y="720"/>
                  </a:cubicBezTo>
                  <a:cubicBezTo>
                    <a:pt x="5587" y="720"/>
                    <a:pt x="6283" y="979"/>
                    <a:pt x="6825" y="1498"/>
                  </a:cubicBezTo>
                  <a:cubicBezTo>
                    <a:pt x="8225" y="2854"/>
                    <a:pt x="8270" y="5111"/>
                    <a:pt x="6905" y="6521"/>
                  </a:cubicBezTo>
                  <a:cubicBezTo>
                    <a:pt x="6021" y="7437"/>
                    <a:pt x="4839" y="7896"/>
                    <a:pt x="3655" y="7896"/>
                  </a:cubicBezTo>
                  <a:cubicBezTo>
                    <a:pt x="2522" y="7896"/>
                    <a:pt x="1386" y="7475"/>
                    <a:pt x="509" y="6628"/>
                  </a:cubicBezTo>
                  <a:lnTo>
                    <a:pt x="0" y="7145"/>
                  </a:lnTo>
                  <a:cubicBezTo>
                    <a:pt x="1017" y="8127"/>
                    <a:pt x="2337" y="8617"/>
                    <a:pt x="3649" y="8617"/>
                  </a:cubicBezTo>
                  <a:cubicBezTo>
                    <a:pt x="5023" y="8617"/>
                    <a:pt x="6397" y="8082"/>
                    <a:pt x="7422" y="7020"/>
                  </a:cubicBezTo>
                  <a:cubicBezTo>
                    <a:pt x="9055" y="5325"/>
                    <a:pt x="9010" y="2613"/>
                    <a:pt x="7324" y="981"/>
                  </a:cubicBezTo>
                  <a:cubicBezTo>
                    <a:pt x="6648" y="326"/>
                    <a:pt x="5772" y="0"/>
                    <a:pt x="4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36"/>
            <p:cNvSpPr/>
            <p:nvPr/>
          </p:nvSpPr>
          <p:spPr>
            <a:xfrm>
              <a:off x="4714025" y="3573300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52" y="720"/>
                  </a:moveTo>
                  <a:cubicBezTo>
                    <a:pt x="1238" y="720"/>
                    <a:pt x="1321" y="748"/>
                    <a:pt x="1383" y="802"/>
                  </a:cubicBezTo>
                  <a:cubicBezTo>
                    <a:pt x="1464" y="865"/>
                    <a:pt x="1508" y="954"/>
                    <a:pt x="1517" y="1052"/>
                  </a:cubicBezTo>
                  <a:cubicBezTo>
                    <a:pt x="1526" y="1159"/>
                    <a:pt x="1499" y="1257"/>
                    <a:pt x="1437" y="1329"/>
                  </a:cubicBezTo>
                  <a:cubicBezTo>
                    <a:pt x="1374" y="1409"/>
                    <a:pt x="1285" y="1454"/>
                    <a:pt x="1187" y="1462"/>
                  </a:cubicBezTo>
                  <a:cubicBezTo>
                    <a:pt x="1175" y="1464"/>
                    <a:pt x="1162" y="1464"/>
                    <a:pt x="1150" y="1464"/>
                  </a:cubicBezTo>
                  <a:cubicBezTo>
                    <a:pt x="1065" y="1464"/>
                    <a:pt x="981" y="1437"/>
                    <a:pt x="910" y="1382"/>
                  </a:cubicBezTo>
                  <a:cubicBezTo>
                    <a:pt x="830" y="1320"/>
                    <a:pt x="786" y="1231"/>
                    <a:pt x="777" y="1132"/>
                  </a:cubicBezTo>
                  <a:cubicBezTo>
                    <a:pt x="759" y="918"/>
                    <a:pt x="910" y="740"/>
                    <a:pt x="1116" y="722"/>
                  </a:cubicBezTo>
                  <a:cubicBezTo>
                    <a:pt x="1128" y="721"/>
                    <a:pt x="1140" y="720"/>
                    <a:pt x="1152" y="720"/>
                  </a:cubicBezTo>
                  <a:close/>
                  <a:moveTo>
                    <a:pt x="1168" y="1"/>
                  </a:moveTo>
                  <a:cubicBezTo>
                    <a:pt x="1127" y="1"/>
                    <a:pt x="1086" y="3"/>
                    <a:pt x="1044" y="8"/>
                  </a:cubicBezTo>
                  <a:cubicBezTo>
                    <a:pt x="447" y="62"/>
                    <a:pt x="0" y="597"/>
                    <a:pt x="63" y="1195"/>
                  </a:cubicBezTo>
                  <a:cubicBezTo>
                    <a:pt x="90" y="1489"/>
                    <a:pt x="223" y="1748"/>
                    <a:pt x="455" y="1935"/>
                  </a:cubicBezTo>
                  <a:cubicBezTo>
                    <a:pt x="652" y="2096"/>
                    <a:pt x="893" y="2185"/>
                    <a:pt x="1142" y="2185"/>
                  </a:cubicBezTo>
                  <a:cubicBezTo>
                    <a:pt x="1178" y="2185"/>
                    <a:pt x="1214" y="2185"/>
                    <a:pt x="1249" y="2176"/>
                  </a:cubicBezTo>
                  <a:cubicBezTo>
                    <a:pt x="1544" y="2149"/>
                    <a:pt x="1803" y="2016"/>
                    <a:pt x="1990" y="1793"/>
                  </a:cubicBezTo>
                  <a:cubicBezTo>
                    <a:pt x="2177" y="1561"/>
                    <a:pt x="2266" y="1275"/>
                    <a:pt x="2240" y="990"/>
                  </a:cubicBezTo>
                  <a:cubicBezTo>
                    <a:pt x="2204" y="695"/>
                    <a:pt x="2070" y="437"/>
                    <a:pt x="1847" y="249"/>
                  </a:cubicBezTo>
                  <a:cubicBezTo>
                    <a:pt x="1649" y="89"/>
                    <a:pt x="1411" y="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36"/>
            <p:cNvSpPr/>
            <p:nvPr/>
          </p:nvSpPr>
          <p:spPr>
            <a:xfrm>
              <a:off x="4635750" y="3433700"/>
              <a:ext cx="56450" cy="54625"/>
            </a:xfrm>
            <a:custGeom>
              <a:avLst/>
              <a:gdLst/>
              <a:ahLst/>
              <a:cxnLst/>
              <a:rect l="l" t="t" r="r" b="b"/>
              <a:pathLst>
                <a:path w="2258" h="2185" extrusionOk="0">
                  <a:moveTo>
                    <a:pt x="1142" y="722"/>
                  </a:moveTo>
                  <a:cubicBezTo>
                    <a:pt x="1231" y="722"/>
                    <a:pt x="1312" y="748"/>
                    <a:pt x="1383" y="802"/>
                  </a:cubicBezTo>
                  <a:cubicBezTo>
                    <a:pt x="1463" y="864"/>
                    <a:pt x="1508" y="953"/>
                    <a:pt x="1517" y="1060"/>
                  </a:cubicBezTo>
                  <a:cubicBezTo>
                    <a:pt x="1526" y="1159"/>
                    <a:pt x="1499" y="1257"/>
                    <a:pt x="1436" y="1328"/>
                  </a:cubicBezTo>
                  <a:cubicBezTo>
                    <a:pt x="1374" y="1408"/>
                    <a:pt x="1276" y="1453"/>
                    <a:pt x="1178" y="1462"/>
                  </a:cubicBezTo>
                  <a:cubicBezTo>
                    <a:pt x="1161" y="1465"/>
                    <a:pt x="1144" y="1467"/>
                    <a:pt x="1127" y="1467"/>
                  </a:cubicBezTo>
                  <a:cubicBezTo>
                    <a:pt x="1046" y="1467"/>
                    <a:pt x="969" y="1433"/>
                    <a:pt x="910" y="1382"/>
                  </a:cubicBezTo>
                  <a:cubicBezTo>
                    <a:pt x="830" y="1319"/>
                    <a:pt x="785" y="1230"/>
                    <a:pt x="776" y="1132"/>
                  </a:cubicBezTo>
                  <a:cubicBezTo>
                    <a:pt x="750" y="927"/>
                    <a:pt x="901" y="739"/>
                    <a:pt x="1106" y="722"/>
                  </a:cubicBezTo>
                  <a:close/>
                  <a:moveTo>
                    <a:pt x="1168" y="0"/>
                  </a:moveTo>
                  <a:cubicBezTo>
                    <a:pt x="1127" y="0"/>
                    <a:pt x="1085" y="3"/>
                    <a:pt x="1044" y="8"/>
                  </a:cubicBezTo>
                  <a:cubicBezTo>
                    <a:pt x="437" y="61"/>
                    <a:pt x="0" y="597"/>
                    <a:pt x="54" y="1194"/>
                  </a:cubicBezTo>
                  <a:cubicBezTo>
                    <a:pt x="80" y="1489"/>
                    <a:pt x="223" y="1747"/>
                    <a:pt x="446" y="1935"/>
                  </a:cubicBezTo>
                  <a:cubicBezTo>
                    <a:pt x="642" y="2095"/>
                    <a:pt x="892" y="2185"/>
                    <a:pt x="1142" y="2185"/>
                  </a:cubicBezTo>
                  <a:lnTo>
                    <a:pt x="1249" y="2185"/>
                  </a:lnTo>
                  <a:cubicBezTo>
                    <a:pt x="1544" y="2149"/>
                    <a:pt x="1802" y="2015"/>
                    <a:pt x="1990" y="1792"/>
                  </a:cubicBezTo>
                  <a:cubicBezTo>
                    <a:pt x="2177" y="1560"/>
                    <a:pt x="2257" y="1275"/>
                    <a:pt x="2230" y="989"/>
                  </a:cubicBezTo>
                  <a:cubicBezTo>
                    <a:pt x="2204" y="695"/>
                    <a:pt x="2070" y="436"/>
                    <a:pt x="1838" y="249"/>
                  </a:cubicBezTo>
                  <a:cubicBezTo>
                    <a:pt x="1647" y="89"/>
                    <a:pt x="1411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36"/>
            <p:cNvSpPr/>
            <p:nvPr/>
          </p:nvSpPr>
          <p:spPr>
            <a:xfrm>
              <a:off x="4751275" y="3201600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15" y="719"/>
                  </a:moveTo>
                  <a:cubicBezTo>
                    <a:pt x="1205" y="719"/>
                    <a:pt x="1285" y="754"/>
                    <a:pt x="1356" y="808"/>
                  </a:cubicBezTo>
                  <a:cubicBezTo>
                    <a:pt x="1428" y="870"/>
                    <a:pt x="1481" y="960"/>
                    <a:pt x="1490" y="1058"/>
                  </a:cubicBezTo>
                  <a:cubicBezTo>
                    <a:pt x="1508" y="1263"/>
                    <a:pt x="1356" y="1450"/>
                    <a:pt x="1151" y="1468"/>
                  </a:cubicBezTo>
                  <a:cubicBezTo>
                    <a:pt x="1139" y="1469"/>
                    <a:pt x="1127" y="1470"/>
                    <a:pt x="1114" y="1470"/>
                  </a:cubicBezTo>
                  <a:cubicBezTo>
                    <a:pt x="1029" y="1470"/>
                    <a:pt x="945" y="1442"/>
                    <a:pt x="875" y="1388"/>
                  </a:cubicBezTo>
                  <a:cubicBezTo>
                    <a:pt x="803" y="1316"/>
                    <a:pt x="750" y="1227"/>
                    <a:pt x="741" y="1129"/>
                  </a:cubicBezTo>
                  <a:cubicBezTo>
                    <a:pt x="732" y="1031"/>
                    <a:pt x="759" y="933"/>
                    <a:pt x="830" y="853"/>
                  </a:cubicBezTo>
                  <a:cubicBezTo>
                    <a:pt x="892" y="781"/>
                    <a:pt x="982" y="737"/>
                    <a:pt x="1080" y="719"/>
                  </a:cubicBezTo>
                  <a:close/>
                  <a:moveTo>
                    <a:pt x="1111" y="0"/>
                  </a:moveTo>
                  <a:cubicBezTo>
                    <a:pt x="1077" y="0"/>
                    <a:pt x="1043" y="2"/>
                    <a:pt x="1008" y="5"/>
                  </a:cubicBezTo>
                  <a:cubicBezTo>
                    <a:pt x="723" y="32"/>
                    <a:pt x="455" y="175"/>
                    <a:pt x="268" y="398"/>
                  </a:cubicBezTo>
                  <a:cubicBezTo>
                    <a:pt x="89" y="621"/>
                    <a:pt x="0" y="906"/>
                    <a:pt x="27" y="1200"/>
                  </a:cubicBezTo>
                  <a:cubicBezTo>
                    <a:pt x="54" y="1495"/>
                    <a:pt x="197" y="1754"/>
                    <a:pt x="420" y="1941"/>
                  </a:cubicBezTo>
                  <a:cubicBezTo>
                    <a:pt x="616" y="2101"/>
                    <a:pt x="857" y="2191"/>
                    <a:pt x="1115" y="2191"/>
                  </a:cubicBezTo>
                  <a:cubicBezTo>
                    <a:pt x="1151" y="2191"/>
                    <a:pt x="1187" y="2191"/>
                    <a:pt x="1222" y="2182"/>
                  </a:cubicBezTo>
                  <a:cubicBezTo>
                    <a:pt x="1820" y="2128"/>
                    <a:pt x="2257" y="1593"/>
                    <a:pt x="2204" y="986"/>
                  </a:cubicBezTo>
                  <a:cubicBezTo>
                    <a:pt x="2177" y="701"/>
                    <a:pt x="2034" y="433"/>
                    <a:pt x="1811" y="255"/>
                  </a:cubicBezTo>
                  <a:cubicBezTo>
                    <a:pt x="1614" y="89"/>
                    <a:pt x="1368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6"/>
            <p:cNvSpPr/>
            <p:nvPr/>
          </p:nvSpPr>
          <p:spPr>
            <a:xfrm>
              <a:off x="3022150" y="1764525"/>
              <a:ext cx="218375" cy="205225"/>
            </a:xfrm>
            <a:custGeom>
              <a:avLst/>
              <a:gdLst/>
              <a:ahLst/>
              <a:cxnLst/>
              <a:rect l="l" t="t" r="r" b="b"/>
              <a:pathLst>
                <a:path w="8735" h="8209" extrusionOk="0">
                  <a:moveTo>
                    <a:pt x="4767" y="720"/>
                  </a:moveTo>
                  <a:cubicBezTo>
                    <a:pt x="5449" y="720"/>
                    <a:pt x="6130" y="983"/>
                    <a:pt x="6647" y="1509"/>
                  </a:cubicBezTo>
                  <a:cubicBezTo>
                    <a:pt x="7316" y="2196"/>
                    <a:pt x="7637" y="3106"/>
                    <a:pt x="7601" y="3998"/>
                  </a:cubicBezTo>
                  <a:cubicBezTo>
                    <a:pt x="7307" y="2856"/>
                    <a:pt x="6486" y="2133"/>
                    <a:pt x="5594" y="1785"/>
                  </a:cubicBezTo>
                  <a:cubicBezTo>
                    <a:pt x="5246" y="1652"/>
                    <a:pt x="4916" y="1580"/>
                    <a:pt x="4604" y="1580"/>
                  </a:cubicBezTo>
                  <a:cubicBezTo>
                    <a:pt x="4238" y="1580"/>
                    <a:pt x="3908" y="1678"/>
                    <a:pt x="3605" y="1866"/>
                  </a:cubicBezTo>
                  <a:cubicBezTo>
                    <a:pt x="2962" y="2276"/>
                    <a:pt x="2632" y="3034"/>
                    <a:pt x="2463" y="3641"/>
                  </a:cubicBezTo>
                  <a:cubicBezTo>
                    <a:pt x="2373" y="3400"/>
                    <a:pt x="2329" y="3150"/>
                    <a:pt x="2329" y="2892"/>
                  </a:cubicBezTo>
                  <a:cubicBezTo>
                    <a:pt x="2338" y="2347"/>
                    <a:pt x="2552" y="1848"/>
                    <a:pt x="2935" y="1464"/>
                  </a:cubicBezTo>
                  <a:cubicBezTo>
                    <a:pt x="3445" y="968"/>
                    <a:pt x="4106" y="720"/>
                    <a:pt x="4767" y="720"/>
                  </a:cubicBezTo>
                  <a:close/>
                  <a:moveTo>
                    <a:pt x="4770" y="1"/>
                  </a:moveTo>
                  <a:cubicBezTo>
                    <a:pt x="3927" y="1"/>
                    <a:pt x="3083" y="318"/>
                    <a:pt x="2436" y="956"/>
                  </a:cubicBezTo>
                  <a:cubicBezTo>
                    <a:pt x="1910" y="1464"/>
                    <a:pt x="1615" y="2151"/>
                    <a:pt x="1615" y="2883"/>
                  </a:cubicBezTo>
                  <a:cubicBezTo>
                    <a:pt x="1606" y="3614"/>
                    <a:pt x="1883" y="4310"/>
                    <a:pt x="2391" y="4836"/>
                  </a:cubicBezTo>
                  <a:lnTo>
                    <a:pt x="2953" y="5398"/>
                  </a:lnTo>
                  <a:lnTo>
                    <a:pt x="3007" y="4604"/>
                  </a:lnTo>
                  <a:cubicBezTo>
                    <a:pt x="3007" y="4595"/>
                    <a:pt x="3141" y="3008"/>
                    <a:pt x="3988" y="2472"/>
                  </a:cubicBezTo>
                  <a:cubicBezTo>
                    <a:pt x="4172" y="2357"/>
                    <a:pt x="4377" y="2299"/>
                    <a:pt x="4609" y="2299"/>
                  </a:cubicBezTo>
                  <a:cubicBezTo>
                    <a:pt x="4826" y="2299"/>
                    <a:pt x="5067" y="2351"/>
                    <a:pt x="5335" y="2454"/>
                  </a:cubicBezTo>
                  <a:cubicBezTo>
                    <a:pt x="5853" y="2660"/>
                    <a:pt x="7494" y="3507"/>
                    <a:pt x="6843" y="5996"/>
                  </a:cubicBezTo>
                  <a:cubicBezTo>
                    <a:pt x="6763" y="6094"/>
                    <a:pt x="6682" y="6183"/>
                    <a:pt x="6593" y="6264"/>
                  </a:cubicBezTo>
                  <a:cubicBezTo>
                    <a:pt x="5757" y="7082"/>
                    <a:pt x="4671" y="7491"/>
                    <a:pt x="3586" y="7491"/>
                  </a:cubicBezTo>
                  <a:cubicBezTo>
                    <a:pt x="2472" y="7491"/>
                    <a:pt x="1359" y="7060"/>
                    <a:pt x="518" y="6201"/>
                  </a:cubicBezTo>
                  <a:lnTo>
                    <a:pt x="0" y="6701"/>
                  </a:lnTo>
                  <a:cubicBezTo>
                    <a:pt x="982" y="7709"/>
                    <a:pt x="2284" y="8208"/>
                    <a:pt x="3587" y="8208"/>
                  </a:cubicBezTo>
                  <a:cubicBezTo>
                    <a:pt x="4853" y="8208"/>
                    <a:pt x="6120" y="7736"/>
                    <a:pt x="7093" y="6781"/>
                  </a:cubicBezTo>
                  <a:cubicBezTo>
                    <a:pt x="8707" y="5202"/>
                    <a:pt x="8734" y="2615"/>
                    <a:pt x="7155" y="1000"/>
                  </a:cubicBezTo>
                  <a:cubicBezTo>
                    <a:pt x="6504" y="336"/>
                    <a:pt x="5637" y="1"/>
                    <a:pt x="4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6"/>
            <p:cNvSpPr/>
            <p:nvPr/>
          </p:nvSpPr>
          <p:spPr>
            <a:xfrm>
              <a:off x="3189200" y="1698925"/>
              <a:ext cx="239550" cy="182275"/>
            </a:xfrm>
            <a:custGeom>
              <a:avLst/>
              <a:gdLst/>
              <a:ahLst/>
              <a:cxnLst/>
              <a:rect l="l" t="t" r="r" b="b"/>
              <a:pathLst>
                <a:path w="9582" h="7291" extrusionOk="0">
                  <a:moveTo>
                    <a:pt x="3497" y="716"/>
                  </a:moveTo>
                  <a:cubicBezTo>
                    <a:pt x="4193" y="716"/>
                    <a:pt x="4827" y="1073"/>
                    <a:pt x="5192" y="1635"/>
                  </a:cubicBezTo>
                  <a:cubicBezTo>
                    <a:pt x="4819" y="1499"/>
                    <a:pt x="4355" y="1378"/>
                    <a:pt x="3889" y="1378"/>
                  </a:cubicBezTo>
                  <a:cubicBezTo>
                    <a:pt x="3620" y="1378"/>
                    <a:pt x="3350" y="1418"/>
                    <a:pt x="3096" y="1519"/>
                  </a:cubicBezTo>
                  <a:cubicBezTo>
                    <a:pt x="2480" y="1769"/>
                    <a:pt x="2070" y="2286"/>
                    <a:pt x="1856" y="3080"/>
                  </a:cubicBezTo>
                  <a:cubicBezTo>
                    <a:pt x="1615" y="4008"/>
                    <a:pt x="1713" y="5105"/>
                    <a:pt x="2471" y="6015"/>
                  </a:cubicBezTo>
                  <a:cubicBezTo>
                    <a:pt x="2445" y="5988"/>
                    <a:pt x="2409" y="5971"/>
                    <a:pt x="2382" y="5953"/>
                  </a:cubicBezTo>
                  <a:cubicBezTo>
                    <a:pt x="1651" y="5435"/>
                    <a:pt x="1160" y="4659"/>
                    <a:pt x="1017" y="3767"/>
                  </a:cubicBezTo>
                  <a:cubicBezTo>
                    <a:pt x="767" y="2349"/>
                    <a:pt x="1731" y="993"/>
                    <a:pt x="3158" y="752"/>
                  </a:cubicBezTo>
                  <a:cubicBezTo>
                    <a:pt x="3274" y="725"/>
                    <a:pt x="3381" y="716"/>
                    <a:pt x="3497" y="716"/>
                  </a:cubicBezTo>
                  <a:close/>
                  <a:moveTo>
                    <a:pt x="3497" y="0"/>
                  </a:moveTo>
                  <a:cubicBezTo>
                    <a:pt x="3347" y="0"/>
                    <a:pt x="3195" y="12"/>
                    <a:pt x="3042" y="38"/>
                  </a:cubicBezTo>
                  <a:cubicBezTo>
                    <a:pt x="1222" y="350"/>
                    <a:pt x="0" y="2072"/>
                    <a:pt x="304" y="3892"/>
                  </a:cubicBezTo>
                  <a:cubicBezTo>
                    <a:pt x="491" y="4962"/>
                    <a:pt x="1080" y="5908"/>
                    <a:pt x="1963" y="6541"/>
                  </a:cubicBezTo>
                  <a:cubicBezTo>
                    <a:pt x="2668" y="7032"/>
                    <a:pt x="3479" y="7291"/>
                    <a:pt x="4327" y="7291"/>
                  </a:cubicBezTo>
                  <a:cubicBezTo>
                    <a:pt x="4550" y="7291"/>
                    <a:pt x="4782" y="7273"/>
                    <a:pt x="5014" y="7237"/>
                  </a:cubicBezTo>
                  <a:cubicBezTo>
                    <a:pt x="7744" y="6773"/>
                    <a:pt x="9581" y="4177"/>
                    <a:pt x="9118" y="1448"/>
                  </a:cubicBezTo>
                  <a:lnTo>
                    <a:pt x="9118" y="1448"/>
                  </a:lnTo>
                  <a:lnTo>
                    <a:pt x="8413" y="1572"/>
                  </a:lnTo>
                  <a:cubicBezTo>
                    <a:pt x="8805" y="3910"/>
                    <a:pt x="7226" y="6131"/>
                    <a:pt x="4898" y="6524"/>
                  </a:cubicBezTo>
                  <a:cubicBezTo>
                    <a:pt x="4773" y="6550"/>
                    <a:pt x="4657" y="6559"/>
                    <a:pt x="4532" y="6568"/>
                  </a:cubicBezTo>
                  <a:cubicBezTo>
                    <a:pt x="2132" y="5632"/>
                    <a:pt x="2409" y="3812"/>
                    <a:pt x="2552" y="3267"/>
                  </a:cubicBezTo>
                  <a:cubicBezTo>
                    <a:pt x="2703" y="2697"/>
                    <a:pt x="2962" y="2349"/>
                    <a:pt x="3355" y="2188"/>
                  </a:cubicBezTo>
                  <a:cubicBezTo>
                    <a:pt x="3525" y="2121"/>
                    <a:pt x="3710" y="2094"/>
                    <a:pt x="3897" y="2094"/>
                  </a:cubicBezTo>
                  <a:cubicBezTo>
                    <a:pt x="4740" y="2094"/>
                    <a:pt x="5649" y="2645"/>
                    <a:pt x="5656" y="2652"/>
                  </a:cubicBezTo>
                  <a:lnTo>
                    <a:pt x="6334" y="3071"/>
                  </a:lnTo>
                  <a:lnTo>
                    <a:pt x="6334" y="3071"/>
                  </a:lnTo>
                  <a:lnTo>
                    <a:pt x="6200" y="2286"/>
                  </a:lnTo>
                  <a:cubicBezTo>
                    <a:pt x="5976" y="949"/>
                    <a:pt x="4811" y="0"/>
                    <a:pt x="3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6"/>
            <p:cNvSpPr/>
            <p:nvPr/>
          </p:nvSpPr>
          <p:spPr>
            <a:xfrm>
              <a:off x="3094175" y="1629825"/>
              <a:ext cx="132950" cy="149900"/>
            </a:xfrm>
            <a:custGeom>
              <a:avLst/>
              <a:gdLst/>
              <a:ahLst/>
              <a:cxnLst/>
              <a:rect l="l" t="t" r="r" b="b"/>
              <a:pathLst>
                <a:path w="5318" h="5996" extrusionOk="0">
                  <a:moveTo>
                    <a:pt x="616" y="1"/>
                  </a:moveTo>
                  <a:lnTo>
                    <a:pt x="527" y="384"/>
                  </a:lnTo>
                  <a:cubicBezTo>
                    <a:pt x="1" y="2802"/>
                    <a:pt x="2026" y="5862"/>
                    <a:pt x="2115" y="5996"/>
                  </a:cubicBezTo>
                  <a:lnTo>
                    <a:pt x="2713" y="5594"/>
                  </a:lnTo>
                  <a:cubicBezTo>
                    <a:pt x="2686" y="5568"/>
                    <a:pt x="1018" y="3043"/>
                    <a:pt x="1170" y="982"/>
                  </a:cubicBezTo>
                  <a:lnTo>
                    <a:pt x="1170" y="982"/>
                  </a:lnTo>
                  <a:cubicBezTo>
                    <a:pt x="1910" y="1348"/>
                    <a:pt x="3525" y="2338"/>
                    <a:pt x="4684" y="4452"/>
                  </a:cubicBezTo>
                  <a:lnTo>
                    <a:pt x="5318" y="4113"/>
                  </a:lnTo>
                  <a:cubicBezTo>
                    <a:pt x="3632" y="1036"/>
                    <a:pt x="1098" y="161"/>
                    <a:pt x="991" y="126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6"/>
            <p:cNvSpPr/>
            <p:nvPr/>
          </p:nvSpPr>
          <p:spPr>
            <a:xfrm>
              <a:off x="3369175" y="1516750"/>
              <a:ext cx="380725" cy="296650"/>
            </a:xfrm>
            <a:custGeom>
              <a:avLst/>
              <a:gdLst/>
              <a:ahLst/>
              <a:cxnLst/>
              <a:rect l="l" t="t" r="r" b="b"/>
              <a:pathLst>
                <a:path w="15229" h="11866" extrusionOk="0">
                  <a:moveTo>
                    <a:pt x="6299" y="4024"/>
                  </a:moveTo>
                  <a:cubicBezTo>
                    <a:pt x="6477" y="4024"/>
                    <a:pt x="6674" y="4042"/>
                    <a:pt x="6897" y="4096"/>
                  </a:cubicBezTo>
                  <a:cubicBezTo>
                    <a:pt x="6941" y="4203"/>
                    <a:pt x="6968" y="4319"/>
                    <a:pt x="6986" y="4435"/>
                  </a:cubicBezTo>
                  <a:cubicBezTo>
                    <a:pt x="7039" y="4961"/>
                    <a:pt x="6665" y="5434"/>
                    <a:pt x="6138" y="5487"/>
                  </a:cubicBezTo>
                  <a:cubicBezTo>
                    <a:pt x="6108" y="5492"/>
                    <a:pt x="6077" y="5494"/>
                    <a:pt x="6047" y="5494"/>
                  </a:cubicBezTo>
                  <a:cubicBezTo>
                    <a:pt x="5897" y="5494"/>
                    <a:pt x="5748" y="5441"/>
                    <a:pt x="5630" y="5345"/>
                  </a:cubicBezTo>
                  <a:cubicBezTo>
                    <a:pt x="5487" y="5229"/>
                    <a:pt x="5398" y="5059"/>
                    <a:pt x="5371" y="4872"/>
                  </a:cubicBezTo>
                  <a:cubicBezTo>
                    <a:pt x="5353" y="4729"/>
                    <a:pt x="5389" y="4417"/>
                    <a:pt x="5612" y="4229"/>
                  </a:cubicBezTo>
                  <a:cubicBezTo>
                    <a:pt x="5764" y="4087"/>
                    <a:pt x="5996" y="4024"/>
                    <a:pt x="6299" y="4024"/>
                  </a:cubicBezTo>
                  <a:close/>
                  <a:moveTo>
                    <a:pt x="5402" y="1"/>
                  </a:moveTo>
                  <a:cubicBezTo>
                    <a:pt x="5241" y="1"/>
                    <a:pt x="5079" y="9"/>
                    <a:pt x="4916" y="28"/>
                  </a:cubicBezTo>
                  <a:cubicBezTo>
                    <a:pt x="3489" y="188"/>
                    <a:pt x="2204" y="893"/>
                    <a:pt x="1303" y="2017"/>
                  </a:cubicBezTo>
                  <a:cubicBezTo>
                    <a:pt x="411" y="3132"/>
                    <a:pt x="1" y="4542"/>
                    <a:pt x="161" y="5969"/>
                  </a:cubicBezTo>
                  <a:cubicBezTo>
                    <a:pt x="357" y="7727"/>
                    <a:pt x="1223" y="9306"/>
                    <a:pt x="2606" y="10412"/>
                  </a:cubicBezTo>
                  <a:cubicBezTo>
                    <a:pt x="3792" y="11366"/>
                    <a:pt x="5237" y="11866"/>
                    <a:pt x="6736" y="11866"/>
                  </a:cubicBezTo>
                  <a:cubicBezTo>
                    <a:pt x="6986" y="11866"/>
                    <a:pt x="7236" y="11857"/>
                    <a:pt x="7485" y="11830"/>
                  </a:cubicBezTo>
                  <a:cubicBezTo>
                    <a:pt x="11973" y="11331"/>
                    <a:pt x="15229" y="7272"/>
                    <a:pt x="14729" y="2775"/>
                  </a:cubicBezTo>
                  <a:lnTo>
                    <a:pt x="14729" y="2775"/>
                  </a:lnTo>
                  <a:lnTo>
                    <a:pt x="14016" y="2856"/>
                  </a:lnTo>
                  <a:cubicBezTo>
                    <a:pt x="14230" y="4836"/>
                    <a:pt x="13668" y="6790"/>
                    <a:pt x="12419" y="8351"/>
                  </a:cubicBezTo>
                  <a:cubicBezTo>
                    <a:pt x="11170" y="9912"/>
                    <a:pt x="9386" y="10893"/>
                    <a:pt x="7405" y="11108"/>
                  </a:cubicBezTo>
                  <a:cubicBezTo>
                    <a:pt x="7179" y="11133"/>
                    <a:pt x="6953" y="11146"/>
                    <a:pt x="6728" y="11146"/>
                  </a:cubicBezTo>
                  <a:cubicBezTo>
                    <a:pt x="5396" y="11146"/>
                    <a:pt x="4114" y="10697"/>
                    <a:pt x="3060" y="9850"/>
                  </a:cubicBezTo>
                  <a:cubicBezTo>
                    <a:pt x="1820" y="8868"/>
                    <a:pt x="1053" y="7459"/>
                    <a:pt x="875" y="5889"/>
                  </a:cubicBezTo>
                  <a:cubicBezTo>
                    <a:pt x="741" y="4649"/>
                    <a:pt x="1089" y="3436"/>
                    <a:pt x="1865" y="2463"/>
                  </a:cubicBezTo>
                  <a:cubicBezTo>
                    <a:pt x="2650" y="1491"/>
                    <a:pt x="3756" y="884"/>
                    <a:pt x="4987" y="741"/>
                  </a:cubicBezTo>
                  <a:cubicBezTo>
                    <a:pt x="5124" y="726"/>
                    <a:pt x="5260" y="719"/>
                    <a:pt x="5394" y="719"/>
                  </a:cubicBezTo>
                  <a:cubicBezTo>
                    <a:pt x="7234" y="719"/>
                    <a:pt x="8821" y="2108"/>
                    <a:pt x="9029" y="3971"/>
                  </a:cubicBezTo>
                  <a:cubicBezTo>
                    <a:pt x="9109" y="4729"/>
                    <a:pt x="8895" y="5478"/>
                    <a:pt x="8422" y="6067"/>
                  </a:cubicBezTo>
                  <a:cubicBezTo>
                    <a:pt x="7940" y="6665"/>
                    <a:pt x="7262" y="7040"/>
                    <a:pt x="6504" y="7120"/>
                  </a:cubicBezTo>
                  <a:cubicBezTo>
                    <a:pt x="6417" y="7131"/>
                    <a:pt x="6330" y="7136"/>
                    <a:pt x="6243" y="7136"/>
                  </a:cubicBezTo>
                  <a:cubicBezTo>
                    <a:pt x="5753" y="7136"/>
                    <a:pt x="5275" y="6967"/>
                    <a:pt x="4880" y="6656"/>
                  </a:cubicBezTo>
                  <a:cubicBezTo>
                    <a:pt x="4425" y="6281"/>
                    <a:pt x="4131" y="5755"/>
                    <a:pt x="4069" y="5166"/>
                  </a:cubicBezTo>
                  <a:cubicBezTo>
                    <a:pt x="3962" y="4238"/>
                    <a:pt x="4640" y="3400"/>
                    <a:pt x="5567" y="3302"/>
                  </a:cubicBezTo>
                  <a:cubicBezTo>
                    <a:pt x="5618" y="3295"/>
                    <a:pt x="5668" y="3292"/>
                    <a:pt x="5719" y="3292"/>
                  </a:cubicBezTo>
                  <a:cubicBezTo>
                    <a:pt x="5811" y="3292"/>
                    <a:pt x="5903" y="3302"/>
                    <a:pt x="5996" y="3320"/>
                  </a:cubicBezTo>
                  <a:cubicBezTo>
                    <a:pt x="5648" y="3364"/>
                    <a:pt x="5362" y="3489"/>
                    <a:pt x="5139" y="3685"/>
                  </a:cubicBezTo>
                  <a:cubicBezTo>
                    <a:pt x="4720" y="4051"/>
                    <a:pt x="4622" y="4577"/>
                    <a:pt x="4657" y="4952"/>
                  </a:cubicBezTo>
                  <a:cubicBezTo>
                    <a:pt x="4740" y="5674"/>
                    <a:pt x="5348" y="6210"/>
                    <a:pt x="6057" y="6210"/>
                  </a:cubicBezTo>
                  <a:cubicBezTo>
                    <a:pt x="6110" y="6210"/>
                    <a:pt x="6164" y="6207"/>
                    <a:pt x="6219" y="6201"/>
                  </a:cubicBezTo>
                  <a:cubicBezTo>
                    <a:pt x="7137" y="6103"/>
                    <a:pt x="7798" y="5273"/>
                    <a:pt x="7699" y="4354"/>
                  </a:cubicBezTo>
                  <a:cubicBezTo>
                    <a:pt x="7637" y="3819"/>
                    <a:pt x="7378" y="3346"/>
                    <a:pt x="6959" y="3007"/>
                  </a:cubicBezTo>
                  <a:cubicBezTo>
                    <a:pt x="6602" y="2726"/>
                    <a:pt x="6166" y="2574"/>
                    <a:pt x="5720" y="2574"/>
                  </a:cubicBezTo>
                  <a:cubicBezTo>
                    <a:pt x="5642" y="2574"/>
                    <a:pt x="5565" y="2579"/>
                    <a:pt x="5487" y="2588"/>
                  </a:cubicBezTo>
                  <a:cubicBezTo>
                    <a:pt x="4167" y="2731"/>
                    <a:pt x="3203" y="3926"/>
                    <a:pt x="3355" y="5246"/>
                  </a:cubicBezTo>
                  <a:cubicBezTo>
                    <a:pt x="3435" y="6023"/>
                    <a:pt x="3819" y="6727"/>
                    <a:pt x="4434" y="7209"/>
                  </a:cubicBezTo>
                  <a:cubicBezTo>
                    <a:pt x="4953" y="7629"/>
                    <a:pt x="5590" y="7853"/>
                    <a:pt x="6249" y="7853"/>
                  </a:cubicBezTo>
                  <a:cubicBezTo>
                    <a:pt x="6360" y="7853"/>
                    <a:pt x="6472" y="7846"/>
                    <a:pt x="6584" y="7834"/>
                  </a:cubicBezTo>
                  <a:cubicBezTo>
                    <a:pt x="7530" y="7735"/>
                    <a:pt x="8386" y="7263"/>
                    <a:pt x="8984" y="6522"/>
                  </a:cubicBezTo>
                  <a:cubicBezTo>
                    <a:pt x="9573" y="5773"/>
                    <a:pt x="9849" y="4845"/>
                    <a:pt x="9742" y="3899"/>
                  </a:cubicBezTo>
                  <a:cubicBezTo>
                    <a:pt x="9493" y="1663"/>
                    <a:pt x="7594" y="1"/>
                    <a:pt x="5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6"/>
            <p:cNvSpPr/>
            <p:nvPr/>
          </p:nvSpPr>
          <p:spPr>
            <a:xfrm>
              <a:off x="2721075" y="1822750"/>
              <a:ext cx="347050" cy="338350"/>
            </a:xfrm>
            <a:custGeom>
              <a:avLst/>
              <a:gdLst/>
              <a:ahLst/>
              <a:cxnLst/>
              <a:rect l="l" t="t" r="r" b="b"/>
              <a:pathLst>
                <a:path w="13882" h="13534" extrusionOk="0">
                  <a:moveTo>
                    <a:pt x="6399" y="4812"/>
                  </a:moveTo>
                  <a:cubicBezTo>
                    <a:pt x="6616" y="4812"/>
                    <a:pt x="6804" y="4918"/>
                    <a:pt x="6896" y="4996"/>
                  </a:cubicBezTo>
                  <a:cubicBezTo>
                    <a:pt x="7190" y="5237"/>
                    <a:pt x="7235" y="5674"/>
                    <a:pt x="6994" y="5969"/>
                  </a:cubicBezTo>
                  <a:cubicBezTo>
                    <a:pt x="6825" y="6165"/>
                    <a:pt x="6602" y="6290"/>
                    <a:pt x="6343" y="6308"/>
                  </a:cubicBezTo>
                  <a:cubicBezTo>
                    <a:pt x="6311" y="6311"/>
                    <a:pt x="6279" y="6313"/>
                    <a:pt x="6248" y="6313"/>
                  </a:cubicBezTo>
                  <a:cubicBezTo>
                    <a:pt x="6030" y="6313"/>
                    <a:pt x="5818" y="6234"/>
                    <a:pt x="5647" y="6094"/>
                  </a:cubicBezTo>
                  <a:cubicBezTo>
                    <a:pt x="5549" y="6013"/>
                    <a:pt x="5478" y="5933"/>
                    <a:pt x="5406" y="5835"/>
                  </a:cubicBezTo>
                  <a:cubicBezTo>
                    <a:pt x="5629" y="5264"/>
                    <a:pt x="5915" y="4925"/>
                    <a:pt x="6227" y="4836"/>
                  </a:cubicBezTo>
                  <a:cubicBezTo>
                    <a:pt x="6285" y="4819"/>
                    <a:pt x="6343" y="4812"/>
                    <a:pt x="6399" y="4812"/>
                  </a:cubicBezTo>
                  <a:close/>
                  <a:moveTo>
                    <a:pt x="7248" y="0"/>
                  </a:moveTo>
                  <a:cubicBezTo>
                    <a:pt x="5701" y="0"/>
                    <a:pt x="4166" y="664"/>
                    <a:pt x="3105" y="1945"/>
                  </a:cubicBezTo>
                  <a:cubicBezTo>
                    <a:pt x="2364" y="2837"/>
                    <a:pt x="2007" y="3979"/>
                    <a:pt x="2114" y="5139"/>
                  </a:cubicBezTo>
                  <a:cubicBezTo>
                    <a:pt x="2230" y="6308"/>
                    <a:pt x="2783" y="7351"/>
                    <a:pt x="3684" y="8101"/>
                  </a:cubicBezTo>
                  <a:cubicBezTo>
                    <a:pt x="4328" y="8635"/>
                    <a:pt x="5124" y="8920"/>
                    <a:pt x="5950" y="8920"/>
                  </a:cubicBezTo>
                  <a:cubicBezTo>
                    <a:pt x="6062" y="8920"/>
                    <a:pt x="6176" y="8914"/>
                    <a:pt x="6289" y="8904"/>
                  </a:cubicBezTo>
                  <a:cubicBezTo>
                    <a:pt x="7244" y="8823"/>
                    <a:pt x="8100" y="8368"/>
                    <a:pt x="8707" y="7628"/>
                  </a:cubicBezTo>
                  <a:cubicBezTo>
                    <a:pt x="9742" y="6388"/>
                    <a:pt x="9563" y="4541"/>
                    <a:pt x="8323" y="3506"/>
                  </a:cubicBezTo>
                  <a:cubicBezTo>
                    <a:pt x="7879" y="3142"/>
                    <a:pt x="7337" y="2953"/>
                    <a:pt x="6771" y="2953"/>
                  </a:cubicBezTo>
                  <a:cubicBezTo>
                    <a:pt x="6700" y="2953"/>
                    <a:pt x="6629" y="2956"/>
                    <a:pt x="6557" y="2962"/>
                  </a:cubicBezTo>
                  <a:cubicBezTo>
                    <a:pt x="5915" y="3025"/>
                    <a:pt x="5335" y="3328"/>
                    <a:pt x="4924" y="3828"/>
                  </a:cubicBezTo>
                  <a:cubicBezTo>
                    <a:pt x="4220" y="4675"/>
                    <a:pt x="4336" y="5942"/>
                    <a:pt x="5183" y="6647"/>
                  </a:cubicBezTo>
                  <a:cubicBezTo>
                    <a:pt x="5487" y="6896"/>
                    <a:pt x="5859" y="7030"/>
                    <a:pt x="6246" y="7030"/>
                  </a:cubicBezTo>
                  <a:cubicBezTo>
                    <a:pt x="6302" y="7030"/>
                    <a:pt x="6358" y="7027"/>
                    <a:pt x="6414" y="7021"/>
                  </a:cubicBezTo>
                  <a:cubicBezTo>
                    <a:pt x="6860" y="6986"/>
                    <a:pt x="7262" y="6772"/>
                    <a:pt x="7547" y="6424"/>
                  </a:cubicBezTo>
                  <a:cubicBezTo>
                    <a:pt x="8038" y="5826"/>
                    <a:pt x="7958" y="4934"/>
                    <a:pt x="7360" y="4443"/>
                  </a:cubicBezTo>
                  <a:cubicBezTo>
                    <a:pt x="7135" y="4253"/>
                    <a:pt x="6791" y="4088"/>
                    <a:pt x="6403" y="4088"/>
                  </a:cubicBezTo>
                  <a:cubicBezTo>
                    <a:pt x="6282" y="4088"/>
                    <a:pt x="6158" y="4104"/>
                    <a:pt x="6031" y="4140"/>
                  </a:cubicBezTo>
                  <a:cubicBezTo>
                    <a:pt x="5745" y="4220"/>
                    <a:pt x="5486" y="4390"/>
                    <a:pt x="5263" y="4657"/>
                  </a:cubicBezTo>
                  <a:cubicBezTo>
                    <a:pt x="5308" y="4523"/>
                    <a:pt x="5379" y="4399"/>
                    <a:pt x="5478" y="4283"/>
                  </a:cubicBezTo>
                  <a:cubicBezTo>
                    <a:pt x="5763" y="3935"/>
                    <a:pt x="6173" y="3721"/>
                    <a:pt x="6628" y="3676"/>
                  </a:cubicBezTo>
                  <a:cubicBezTo>
                    <a:pt x="6682" y="3671"/>
                    <a:pt x="6736" y="3668"/>
                    <a:pt x="6789" y="3668"/>
                  </a:cubicBezTo>
                  <a:cubicBezTo>
                    <a:pt x="7179" y="3668"/>
                    <a:pt x="7555" y="3809"/>
                    <a:pt x="7868" y="4060"/>
                  </a:cubicBezTo>
                  <a:cubicBezTo>
                    <a:pt x="8805" y="4836"/>
                    <a:pt x="8930" y="6236"/>
                    <a:pt x="8154" y="7173"/>
                  </a:cubicBezTo>
                  <a:cubicBezTo>
                    <a:pt x="7594" y="7853"/>
                    <a:pt x="6782" y="8202"/>
                    <a:pt x="5963" y="8202"/>
                  </a:cubicBezTo>
                  <a:cubicBezTo>
                    <a:pt x="5320" y="8202"/>
                    <a:pt x="4673" y="7987"/>
                    <a:pt x="4139" y="7548"/>
                  </a:cubicBezTo>
                  <a:cubicBezTo>
                    <a:pt x="3390" y="6923"/>
                    <a:pt x="2926" y="6049"/>
                    <a:pt x="2837" y="5077"/>
                  </a:cubicBezTo>
                  <a:cubicBezTo>
                    <a:pt x="2739" y="4104"/>
                    <a:pt x="3033" y="3150"/>
                    <a:pt x="3658" y="2400"/>
                  </a:cubicBezTo>
                  <a:cubicBezTo>
                    <a:pt x="4578" y="1294"/>
                    <a:pt x="5909" y="722"/>
                    <a:pt x="7247" y="722"/>
                  </a:cubicBezTo>
                  <a:cubicBezTo>
                    <a:pt x="8296" y="722"/>
                    <a:pt x="9349" y="1073"/>
                    <a:pt x="10215" y="1794"/>
                  </a:cubicBezTo>
                  <a:cubicBezTo>
                    <a:pt x="12730" y="3872"/>
                    <a:pt x="13078" y="7610"/>
                    <a:pt x="10991" y="10117"/>
                  </a:cubicBezTo>
                  <a:cubicBezTo>
                    <a:pt x="9515" y="11898"/>
                    <a:pt x="7382" y="12818"/>
                    <a:pt x="5233" y="12818"/>
                  </a:cubicBezTo>
                  <a:cubicBezTo>
                    <a:pt x="3551" y="12818"/>
                    <a:pt x="1859" y="12254"/>
                    <a:pt x="464" y="11098"/>
                  </a:cubicBezTo>
                  <a:lnTo>
                    <a:pt x="0" y="11651"/>
                  </a:lnTo>
                  <a:cubicBezTo>
                    <a:pt x="1525" y="12918"/>
                    <a:pt x="3381" y="13534"/>
                    <a:pt x="5228" y="13534"/>
                  </a:cubicBezTo>
                  <a:cubicBezTo>
                    <a:pt x="7583" y="13534"/>
                    <a:pt x="9929" y="12526"/>
                    <a:pt x="11544" y="10572"/>
                  </a:cubicBezTo>
                  <a:cubicBezTo>
                    <a:pt x="13881" y="7762"/>
                    <a:pt x="13489" y="3569"/>
                    <a:pt x="10678" y="1241"/>
                  </a:cubicBezTo>
                  <a:cubicBezTo>
                    <a:pt x="9676" y="407"/>
                    <a:pt x="8459" y="0"/>
                    <a:pt x="7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36"/>
            <p:cNvSpPr/>
            <p:nvPr/>
          </p:nvSpPr>
          <p:spPr>
            <a:xfrm>
              <a:off x="2670425" y="2133900"/>
              <a:ext cx="208350" cy="239975"/>
            </a:xfrm>
            <a:custGeom>
              <a:avLst/>
              <a:gdLst/>
              <a:ahLst/>
              <a:cxnLst/>
              <a:rect l="l" t="t" r="r" b="b"/>
              <a:pathLst>
                <a:path w="8334" h="9599" extrusionOk="0">
                  <a:moveTo>
                    <a:pt x="4631" y="0"/>
                  </a:moveTo>
                  <a:cubicBezTo>
                    <a:pt x="3712" y="0"/>
                    <a:pt x="2824" y="294"/>
                    <a:pt x="2080" y="856"/>
                  </a:cubicBezTo>
                  <a:cubicBezTo>
                    <a:pt x="1170" y="1534"/>
                    <a:pt x="572" y="2533"/>
                    <a:pt x="411" y="3666"/>
                  </a:cubicBezTo>
                  <a:cubicBezTo>
                    <a:pt x="1" y="6530"/>
                    <a:pt x="1999" y="9188"/>
                    <a:pt x="4854" y="9598"/>
                  </a:cubicBezTo>
                  <a:lnTo>
                    <a:pt x="4961" y="8894"/>
                  </a:lnTo>
                  <a:cubicBezTo>
                    <a:pt x="3766" y="8715"/>
                    <a:pt x="2704" y="8091"/>
                    <a:pt x="1981" y="7118"/>
                  </a:cubicBezTo>
                  <a:cubicBezTo>
                    <a:pt x="1259" y="6155"/>
                    <a:pt x="955" y="4959"/>
                    <a:pt x="1125" y="3764"/>
                  </a:cubicBezTo>
                  <a:cubicBezTo>
                    <a:pt x="1259" y="2827"/>
                    <a:pt x="1749" y="1998"/>
                    <a:pt x="2508" y="1427"/>
                  </a:cubicBezTo>
                  <a:cubicBezTo>
                    <a:pt x="3126" y="961"/>
                    <a:pt x="3864" y="721"/>
                    <a:pt x="4623" y="721"/>
                  </a:cubicBezTo>
                  <a:cubicBezTo>
                    <a:pt x="4794" y="721"/>
                    <a:pt x="4967" y="733"/>
                    <a:pt x="5139" y="758"/>
                  </a:cubicBezTo>
                  <a:cubicBezTo>
                    <a:pt x="5871" y="865"/>
                    <a:pt x="6522" y="1248"/>
                    <a:pt x="6968" y="1837"/>
                  </a:cubicBezTo>
                  <a:cubicBezTo>
                    <a:pt x="7405" y="2426"/>
                    <a:pt x="7593" y="3157"/>
                    <a:pt x="7486" y="3889"/>
                  </a:cubicBezTo>
                  <a:cubicBezTo>
                    <a:pt x="7405" y="4460"/>
                    <a:pt x="7111" y="4959"/>
                    <a:pt x="6647" y="5298"/>
                  </a:cubicBezTo>
                  <a:cubicBezTo>
                    <a:pt x="6275" y="5583"/>
                    <a:pt x="5830" y="5731"/>
                    <a:pt x="5368" y="5731"/>
                  </a:cubicBezTo>
                  <a:cubicBezTo>
                    <a:pt x="5266" y="5731"/>
                    <a:pt x="5163" y="5723"/>
                    <a:pt x="5059" y="5709"/>
                  </a:cubicBezTo>
                  <a:cubicBezTo>
                    <a:pt x="4167" y="5575"/>
                    <a:pt x="3543" y="4745"/>
                    <a:pt x="3667" y="3844"/>
                  </a:cubicBezTo>
                  <a:cubicBezTo>
                    <a:pt x="3757" y="3226"/>
                    <a:pt x="4291" y="2779"/>
                    <a:pt x="4898" y="2779"/>
                  </a:cubicBezTo>
                  <a:cubicBezTo>
                    <a:pt x="4957" y="2779"/>
                    <a:pt x="5017" y="2783"/>
                    <a:pt x="5077" y="2792"/>
                  </a:cubicBezTo>
                  <a:cubicBezTo>
                    <a:pt x="5577" y="2863"/>
                    <a:pt x="5933" y="3336"/>
                    <a:pt x="5862" y="3835"/>
                  </a:cubicBezTo>
                  <a:cubicBezTo>
                    <a:pt x="5835" y="4014"/>
                    <a:pt x="5737" y="4165"/>
                    <a:pt x="5594" y="4272"/>
                  </a:cubicBezTo>
                  <a:cubicBezTo>
                    <a:pt x="5479" y="4359"/>
                    <a:pt x="5346" y="4405"/>
                    <a:pt x="5204" y="4405"/>
                  </a:cubicBezTo>
                  <a:cubicBezTo>
                    <a:pt x="5171" y="4405"/>
                    <a:pt x="5138" y="4402"/>
                    <a:pt x="5104" y="4397"/>
                  </a:cubicBezTo>
                  <a:lnTo>
                    <a:pt x="5006" y="5111"/>
                  </a:lnTo>
                  <a:cubicBezTo>
                    <a:pt x="5075" y="5121"/>
                    <a:pt x="5144" y="5126"/>
                    <a:pt x="5212" y="5126"/>
                  </a:cubicBezTo>
                  <a:cubicBezTo>
                    <a:pt x="5507" y="5126"/>
                    <a:pt x="5793" y="5033"/>
                    <a:pt x="6032" y="4852"/>
                  </a:cubicBezTo>
                  <a:cubicBezTo>
                    <a:pt x="6326" y="4629"/>
                    <a:pt x="6513" y="4308"/>
                    <a:pt x="6567" y="3942"/>
                  </a:cubicBezTo>
                  <a:cubicBezTo>
                    <a:pt x="6701" y="3041"/>
                    <a:pt x="6076" y="2212"/>
                    <a:pt x="5175" y="2087"/>
                  </a:cubicBezTo>
                  <a:cubicBezTo>
                    <a:pt x="5078" y="2072"/>
                    <a:pt x="4981" y="2065"/>
                    <a:pt x="4886" y="2065"/>
                  </a:cubicBezTo>
                  <a:cubicBezTo>
                    <a:pt x="3931" y="2065"/>
                    <a:pt x="3101" y="2773"/>
                    <a:pt x="2963" y="3746"/>
                  </a:cubicBezTo>
                  <a:cubicBezTo>
                    <a:pt x="2775" y="5031"/>
                    <a:pt x="3667" y="6235"/>
                    <a:pt x="4961" y="6414"/>
                  </a:cubicBezTo>
                  <a:cubicBezTo>
                    <a:pt x="5104" y="6435"/>
                    <a:pt x="5247" y="6446"/>
                    <a:pt x="5389" y="6446"/>
                  </a:cubicBezTo>
                  <a:cubicBezTo>
                    <a:pt x="5997" y="6446"/>
                    <a:pt x="6585" y="6247"/>
                    <a:pt x="7084" y="5878"/>
                  </a:cubicBezTo>
                  <a:cubicBezTo>
                    <a:pt x="7691" y="5414"/>
                    <a:pt x="8092" y="4745"/>
                    <a:pt x="8199" y="3996"/>
                  </a:cubicBezTo>
                  <a:cubicBezTo>
                    <a:pt x="8333" y="3068"/>
                    <a:pt x="8101" y="2149"/>
                    <a:pt x="7539" y="1409"/>
                  </a:cubicBezTo>
                  <a:cubicBezTo>
                    <a:pt x="6977" y="659"/>
                    <a:pt x="6165" y="178"/>
                    <a:pt x="5246" y="44"/>
                  </a:cubicBezTo>
                  <a:cubicBezTo>
                    <a:pt x="5041" y="15"/>
                    <a:pt x="4835" y="0"/>
                    <a:pt x="4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36"/>
            <p:cNvSpPr/>
            <p:nvPr/>
          </p:nvSpPr>
          <p:spPr>
            <a:xfrm>
              <a:off x="2564500" y="2340725"/>
              <a:ext cx="225725" cy="215800"/>
            </a:xfrm>
            <a:custGeom>
              <a:avLst/>
              <a:gdLst/>
              <a:ahLst/>
              <a:cxnLst/>
              <a:rect l="l" t="t" r="r" b="b"/>
              <a:pathLst>
                <a:path w="9029" h="8632" extrusionOk="0">
                  <a:moveTo>
                    <a:pt x="5434" y="0"/>
                  </a:moveTo>
                  <a:cubicBezTo>
                    <a:pt x="4034" y="0"/>
                    <a:pt x="2638" y="554"/>
                    <a:pt x="1606" y="1655"/>
                  </a:cubicBezTo>
                  <a:cubicBezTo>
                    <a:pt x="0" y="3368"/>
                    <a:pt x="90" y="6071"/>
                    <a:pt x="1802" y="7686"/>
                  </a:cubicBezTo>
                  <a:cubicBezTo>
                    <a:pt x="2472" y="8319"/>
                    <a:pt x="3328" y="8632"/>
                    <a:pt x="4184" y="8632"/>
                  </a:cubicBezTo>
                  <a:cubicBezTo>
                    <a:pt x="5112" y="8632"/>
                    <a:pt x="6040" y="8257"/>
                    <a:pt x="6727" y="7534"/>
                  </a:cubicBezTo>
                  <a:cubicBezTo>
                    <a:pt x="7253" y="6972"/>
                    <a:pt x="7530" y="6250"/>
                    <a:pt x="7503" y="5483"/>
                  </a:cubicBezTo>
                  <a:cubicBezTo>
                    <a:pt x="7476" y="4715"/>
                    <a:pt x="7155" y="4011"/>
                    <a:pt x="6602" y="3484"/>
                  </a:cubicBezTo>
                  <a:cubicBezTo>
                    <a:pt x="6150" y="3058"/>
                    <a:pt x="5571" y="2847"/>
                    <a:pt x="4993" y="2847"/>
                  </a:cubicBezTo>
                  <a:cubicBezTo>
                    <a:pt x="4362" y="2847"/>
                    <a:pt x="3731" y="3098"/>
                    <a:pt x="3266" y="3591"/>
                  </a:cubicBezTo>
                  <a:cubicBezTo>
                    <a:pt x="2525" y="4376"/>
                    <a:pt x="2561" y="5625"/>
                    <a:pt x="3355" y="6366"/>
                  </a:cubicBezTo>
                  <a:cubicBezTo>
                    <a:pt x="3670" y="6659"/>
                    <a:pt x="4070" y="6805"/>
                    <a:pt x="4471" y="6805"/>
                  </a:cubicBezTo>
                  <a:cubicBezTo>
                    <a:pt x="4909" y="6805"/>
                    <a:pt x="5348" y="6630"/>
                    <a:pt x="5674" y="6285"/>
                  </a:cubicBezTo>
                  <a:cubicBezTo>
                    <a:pt x="5924" y="6018"/>
                    <a:pt x="6058" y="5670"/>
                    <a:pt x="6049" y="5295"/>
                  </a:cubicBezTo>
                  <a:cubicBezTo>
                    <a:pt x="6031" y="4929"/>
                    <a:pt x="5879" y="4590"/>
                    <a:pt x="5612" y="4332"/>
                  </a:cubicBezTo>
                  <a:lnTo>
                    <a:pt x="5121" y="4858"/>
                  </a:lnTo>
                  <a:cubicBezTo>
                    <a:pt x="5246" y="4983"/>
                    <a:pt x="5317" y="5144"/>
                    <a:pt x="5326" y="5322"/>
                  </a:cubicBezTo>
                  <a:cubicBezTo>
                    <a:pt x="5335" y="5500"/>
                    <a:pt x="5273" y="5670"/>
                    <a:pt x="5148" y="5795"/>
                  </a:cubicBezTo>
                  <a:cubicBezTo>
                    <a:pt x="4966" y="5990"/>
                    <a:pt x="4719" y="6089"/>
                    <a:pt x="4473" y="6089"/>
                  </a:cubicBezTo>
                  <a:cubicBezTo>
                    <a:pt x="4246" y="6089"/>
                    <a:pt x="4020" y="6006"/>
                    <a:pt x="3845" y="5839"/>
                  </a:cubicBezTo>
                  <a:cubicBezTo>
                    <a:pt x="3346" y="5367"/>
                    <a:pt x="3319" y="4581"/>
                    <a:pt x="3792" y="4082"/>
                  </a:cubicBezTo>
                  <a:cubicBezTo>
                    <a:pt x="4111" y="3739"/>
                    <a:pt x="4547" y="3567"/>
                    <a:pt x="4983" y="3567"/>
                  </a:cubicBezTo>
                  <a:cubicBezTo>
                    <a:pt x="5388" y="3567"/>
                    <a:pt x="5794" y="3715"/>
                    <a:pt x="6111" y="4011"/>
                  </a:cubicBezTo>
                  <a:cubicBezTo>
                    <a:pt x="6531" y="4403"/>
                    <a:pt x="6763" y="4929"/>
                    <a:pt x="6789" y="5509"/>
                  </a:cubicBezTo>
                  <a:cubicBezTo>
                    <a:pt x="6807" y="6080"/>
                    <a:pt x="6593" y="6624"/>
                    <a:pt x="6209" y="7035"/>
                  </a:cubicBezTo>
                  <a:cubicBezTo>
                    <a:pt x="5666" y="7615"/>
                    <a:pt x="4929" y="7908"/>
                    <a:pt x="4190" y="7908"/>
                  </a:cubicBezTo>
                  <a:cubicBezTo>
                    <a:pt x="3510" y="7908"/>
                    <a:pt x="2828" y="7660"/>
                    <a:pt x="2293" y="7160"/>
                  </a:cubicBezTo>
                  <a:cubicBezTo>
                    <a:pt x="866" y="5822"/>
                    <a:pt x="794" y="3573"/>
                    <a:pt x="2133" y="2146"/>
                  </a:cubicBezTo>
                  <a:cubicBezTo>
                    <a:pt x="3025" y="1198"/>
                    <a:pt x="4232" y="720"/>
                    <a:pt x="5440" y="720"/>
                  </a:cubicBezTo>
                  <a:cubicBezTo>
                    <a:pt x="6552" y="720"/>
                    <a:pt x="7666" y="1124"/>
                    <a:pt x="8538" y="1941"/>
                  </a:cubicBezTo>
                  <a:lnTo>
                    <a:pt x="9029" y="1415"/>
                  </a:lnTo>
                  <a:cubicBezTo>
                    <a:pt x="8015" y="470"/>
                    <a:pt x="6723" y="0"/>
                    <a:pt x="5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6"/>
            <p:cNvSpPr/>
            <p:nvPr/>
          </p:nvSpPr>
          <p:spPr>
            <a:xfrm>
              <a:off x="2687175" y="2068775"/>
              <a:ext cx="57550" cy="54650"/>
            </a:xfrm>
            <a:custGeom>
              <a:avLst/>
              <a:gdLst/>
              <a:ahLst/>
              <a:cxnLst/>
              <a:rect l="l" t="t" r="r" b="b"/>
              <a:pathLst>
                <a:path w="2302" h="2186" extrusionOk="0">
                  <a:moveTo>
                    <a:pt x="1151" y="713"/>
                  </a:moveTo>
                  <a:cubicBezTo>
                    <a:pt x="1338" y="713"/>
                    <a:pt x="1499" y="856"/>
                    <a:pt x="1526" y="1052"/>
                  </a:cubicBezTo>
                  <a:cubicBezTo>
                    <a:pt x="1543" y="1257"/>
                    <a:pt x="1401" y="1445"/>
                    <a:pt x="1195" y="1462"/>
                  </a:cubicBezTo>
                  <a:cubicBezTo>
                    <a:pt x="1183" y="1464"/>
                    <a:pt x="1171" y="1464"/>
                    <a:pt x="1159" y="1464"/>
                  </a:cubicBezTo>
                  <a:cubicBezTo>
                    <a:pt x="1073" y="1464"/>
                    <a:pt x="989" y="1437"/>
                    <a:pt x="919" y="1382"/>
                  </a:cubicBezTo>
                  <a:cubicBezTo>
                    <a:pt x="839" y="1320"/>
                    <a:pt x="794" y="1231"/>
                    <a:pt x="776" y="1132"/>
                  </a:cubicBezTo>
                  <a:cubicBezTo>
                    <a:pt x="758" y="927"/>
                    <a:pt x="910" y="740"/>
                    <a:pt x="1106" y="722"/>
                  </a:cubicBezTo>
                  <a:cubicBezTo>
                    <a:pt x="1124" y="722"/>
                    <a:pt x="1142" y="713"/>
                    <a:pt x="1151" y="713"/>
                  </a:cubicBezTo>
                  <a:close/>
                  <a:moveTo>
                    <a:pt x="1164" y="1"/>
                  </a:moveTo>
                  <a:cubicBezTo>
                    <a:pt x="1122" y="1"/>
                    <a:pt x="1078" y="3"/>
                    <a:pt x="1035" y="8"/>
                  </a:cubicBezTo>
                  <a:cubicBezTo>
                    <a:pt x="428" y="71"/>
                    <a:pt x="0" y="615"/>
                    <a:pt x="62" y="1213"/>
                  </a:cubicBezTo>
                  <a:cubicBezTo>
                    <a:pt x="98" y="1498"/>
                    <a:pt x="241" y="1766"/>
                    <a:pt x="473" y="1944"/>
                  </a:cubicBezTo>
                  <a:cubicBezTo>
                    <a:pt x="660" y="2105"/>
                    <a:pt x="901" y="2185"/>
                    <a:pt x="1151" y="2185"/>
                  </a:cubicBezTo>
                  <a:cubicBezTo>
                    <a:pt x="1187" y="2185"/>
                    <a:pt x="1231" y="2185"/>
                    <a:pt x="1276" y="2176"/>
                  </a:cubicBezTo>
                  <a:cubicBezTo>
                    <a:pt x="1873" y="2114"/>
                    <a:pt x="2302" y="1569"/>
                    <a:pt x="2239" y="972"/>
                  </a:cubicBezTo>
                  <a:cubicBezTo>
                    <a:pt x="2173" y="417"/>
                    <a:pt x="1715" y="1"/>
                    <a:pt x="1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6"/>
            <p:cNvSpPr/>
            <p:nvPr/>
          </p:nvSpPr>
          <p:spPr>
            <a:xfrm>
              <a:off x="2768350" y="2207100"/>
              <a:ext cx="56900" cy="54800"/>
            </a:xfrm>
            <a:custGeom>
              <a:avLst/>
              <a:gdLst/>
              <a:ahLst/>
              <a:cxnLst/>
              <a:rect l="l" t="t" r="r" b="b"/>
              <a:pathLst>
                <a:path w="2276" h="2192" extrusionOk="0">
                  <a:moveTo>
                    <a:pt x="1124" y="720"/>
                  </a:moveTo>
                  <a:cubicBezTo>
                    <a:pt x="1312" y="720"/>
                    <a:pt x="1472" y="863"/>
                    <a:pt x="1490" y="1050"/>
                  </a:cubicBezTo>
                  <a:cubicBezTo>
                    <a:pt x="1517" y="1255"/>
                    <a:pt x="1365" y="1443"/>
                    <a:pt x="1160" y="1469"/>
                  </a:cubicBezTo>
                  <a:cubicBezTo>
                    <a:pt x="1148" y="1470"/>
                    <a:pt x="1135" y="1471"/>
                    <a:pt x="1123" y="1471"/>
                  </a:cubicBezTo>
                  <a:cubicBezTo>
                    <a:pt x="1038" y="1471"/>
                    <a:pt x="954" y="1444"/>
                    <a:pt x="883" y="1389"/>
                  </a:cubicBezTo>
                  <a:cubicBezTo>
                    <a:pt x="812" y="1327"/>
                    <a:pt x="759" y="1237"/>
                    <a:pt x="750" y="1139"/>
                  </a:cubicBezTo>
                  <a:cubicBezTo>
                    <a:pt x="741" y="1041"/>
                    <a:pt x="767" y="943"/>
                    <a:pt x="830" y="863"/>
                  </a:cubicBezTo>
                  <a:cubicBezTo>
                    <a:pt x="892" y="782"/>
                    <a:pt x="982" y="738"/>
                    <a:pt x="1080" y="720"/>
                  </a:cubicBezTo>
                  <a:close/>
                  <a:moveTo>
                    <a:pt x="1115" y="0"/>
                  </a:moveTo>
                  <a:cubicBezTo>
                    <a:pt x="1077" y="0"/>
                    <a:pt x="1038" y="2"/>
                    <a:pt x="999" y="6"/>
                  </a:cubicBezTo>
                  <a:cubicBezTo>
                    <a:pt x="714" y="42"/>
                    <a:pt x="446" y="185"/>
                    <a:pt x="268" y="408"/>
                  </a:cubicBezTo>
                  <a:cubicBezTo>
                    <a:pt x="81" y="640"/>
                    <a:pt x="0" y="925"/>
                    <a:pt x="36" y="1220"/>
                  </a:cubicBezTo>
                  <a:cubicBezTo>
                    <a:pt x="63" y="1505"/>
                    <a:pt x="205" y="1764"/>
                    <a:pt x="437" y="1951"/>
                  </a:cubicBezTo>
                  <a:cubicBezTo>
                    <a:pt x="634" y="2103"/>
                    <a:pt x="875" y="2192"/>
                    <a:pt x="1115" y="2192"/>
                  </a:cubicBezTo>
                  <a:cubicBezTo>
                    <a:pt x="1160" y="2192"/>
                    <a:pt x="1196" y="2183"/>
                    <a:pt x="1240" y="2183"/>
                  </a:cubicBezTo>
                  <a:cubicBezTo>
                    <a:pt x="1838" y="2112"/>
                    <a:pt x="2275" y="1576"/>
                    <a:pt x="2204" y="979"/>
                  </a:cubicBezTo>
                  <a:cubicBezTo>
                    <a:pt x="2145" y="412"/>
                    <a:pt x="1666" y="0"/>
                    <a:pt x="1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6"/>
            <p:cNvSpPr/>
            <p:nvPr/>
          </p:nvSpPr>
          <p:spPr>
            <a:xfrm>
              <a:off x="2656150" y="2440850"/>
              <a:ext cx="56900" cy="54575"/>
            </a:xfrm>
            <a:custGeom>
              <a:avLst/>
              <a:gdLst/>
              <a:ahLst/>
              <a:cxnLst/>
              <a:rect l="l" t="t" r="r" b="b"/>
              <a:pathLst>
                <a:path w="2276" h="2183" extrusionOk="0">
                  <a:moveTo>
                    <a:pt x="1152" y="719"/>
                  </a:moveTo>
                  <a:cubicBezTo>
                    <a:pt x="1241" y="719"/>
                    <a:pt x="1321" y="746"/>
                    <a:pt x="1384" y="800"/>
                  </a:cubicBezTo>
                  <a:cubicBezTo>
                    <a:pt x="1464" y="862"/>
                    <a:pt x="1518" y="951"/>
                    <a:pt x="1526" y="1049"/>
                  </a:cubicBezTo>
                  <a:cubicBezTo>
                    <a:pt x="1544" y="1254"/>
                    <a:pt x="1402" y="1442"/>
                    <a:pt x="1196" y="1469"/>
                  </a:cubicBezTo>
                  <a:cubicBezTo>
                    <a:pt x="1185" y="1470"/>
                    <a:pt x="1174" y="1470"/>
                    <a:pt x="1164" y="1470"/>
                  </a:cubicBezTo>
                  <a:cubicBezTo>
                    <a:pt x="972" y="1470"/>
                    <a:pt x="802" y="1324"/>
                    <a:pt x="777" y="1139"/>
                  </a:cubicBezTo>
                  <a:cubicBezTo>
                    <a:pt x="759" y="933"/>
                    <a:pt x="911" y="746"/>
                    <a:pt x="1116" y="719"/>
                  </a:cubicBezTo>
                  <a:close/>
                  <a:moveTo>
                    <a:pt x="1146" y="1"/>
                  </a:moveTo>
                  <a:cubicBezTo>
                    <a:pt x="1110" y="1"/>
                    <a:pt x="1073" y="2"/>
                    <a:pt x="1036" y="6"/>
                  </a:cubicBezTo>
                  <a:cubicBezTo>
                    <a:pt x="438" y="77"/>
                    <a:pt x="1" y="612"/>
                    <a:pt x="63" y="1210"/>
                  </a:cubicBezTo>
                  <a:cubicBezTo>
                    <a:pt x="126" y="1772"/>
                    <a:pt x="608" y="2182"/>
                    <a:pt x="1152" y="2182"/>
                  </a:cubicBezTo>
                  <a:lnTo>
                    <a:pt x="1277" y="2182"/>
                  </a:lnTo>
                  <a:cubicBezTo>
                    <a:pt x="1562" y="2147"/>
                    <a:pt x="1821" y="2004"/>
                    <a:pt x="2008" y="1772"/>
                  </a:cubicBezTo>
                  <a:cubicBezTo>
                    <a:pt x="2187" y="1549"/>
                    <a:pt x="2276" y="1263"/>
                    <a:pt x="2240" y="969"/>
                  </a:cubicBezTo>
                  <a:cubicBezTo>
                    <a:pt x="2204" y="684"/>
                    <a:pt x="2062" y="425"/>
                    <a:pt x="1839" y="237"/>
                  </a:cubicBezTo>
                  <a:cubicBezTo>
                    <a:pt x="1636" y="81"/>
                    <a:pt x="1399" y="1"/>
                    <a:pt x="1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6"/>
            <p:cNvSpPr/>
            <p:nvPr/>
          </p:nvSpPr>
          <p:spPr>
            <a:xfrm>
              <a:off x="4214450" y="1761475"/>
              <a:ext cx="219700" cy="204700"/>
            </a:xfrm>
            <a:custGeom>
              <a:avLst/>
              <a:gdLst/>
              <a:ahLst/>
              <a:cxnLst/>
              <a:rect l="l" t="t" r="r" b="b"/>
              <a:pathLst>
                <a:path w="8788" h="8188" extrusionOk="0">
                  <a:moveTo>
                    <a:pt x="3970" y="721"/>
                  </a:moveTo>
                  <a:cubicBezTo>
                    <a:pt x="4621" y="721"/>
                    <a:pt x="5264" y="953"/>
                    <a:pt x="5772" y="1435"/>
                  </a:cubicBezTo>
                  <a:cubicBezTo>
                    <a:pt x="6165" y="1809"/>
                    <a:pt x="6388" y="2318"/>
                    <a:pt x="6406" y="2853"/>
                  </a:cubicBezTo>
                  <a:cubicBezTo>
                    <a:pt x="6406" y="3112"/>
                    <a:pt x="6370" y="3370"/>
                    <a:pt x="6281" y="3602"/>
                  </a:cubicBezTo>
                  <a:cubicBezTo>
                    <a:pt x="6102" y="2996"/>
                    <a:pt x="5763" y="2246"/>
                    <a:pt x="5112" y="1845"/>
                  </a:cubicBezTo>
                  <a:cubicBezTo>
                    <a:pt x="4820" y="1666"/>
                    <a:pt x="4496" y="1577"/>
                    <a:pt x="4142" y="1577"/>
                  </a:cubicBezTo>
                  <a:cubicBezTo>
                    <a:pt x="3825" y="1577"/>
                    <a:pt x="3485" y="1648"/>
                    <a:pt x="3123" y="1791"/>
                  </a:cubicBezTo>
                  <a:cubicBezTo>
                    <a:pt x="2240" y="2148"/>
                    <a:pt x="1428" y="2889"/>
                    <a:pt x="1151" y="4039"/>
                  </a:cubicBezTo>
                  <a:cubicBezTo>
                    <a:pt x="1098" y="3138"/>
                    <a:pt x="1401" y="2229"/>
                    <a:pt x="2070" y="1533"/>
                  </a:cubicBezTo>
                  <a:cubicBezTo>
                    <a:pt x="2579" y="989"/>
                    <a:pt x="3274" y="721"/>
                    <a:pt x="3970" y="721"/>
                  </a:cubicBezTo>
                  <a:close/>
                  <a:moveTo>
                    <a:pt x="3968" y="1"/>
                  </a:moveTo>
                  <a:cubicBezTo>
                    <a:pt x="3085" y="1"/>
                    <a:pt x="2202" y="347"/>
                    <a:pt x="1544" y="1033"/>
                  </a:cubicBezTo>
                  <a:cubicBezTo>
                    <a:pt x="0" y="2666"/>
                    <a:pt x="63" y="5262"/>
                    <a:pt x="1695" y="6814"/>
                  </a:cubicBezTo>
                  <a:cubicBezTo>
                    <a:pt x="2668" y="7733"/>
                    <a:pt x="3908" y="8188"/>
                    <a:pt x="5148" y="8188"/>
                  </a:cubicBezTo>
                  <a:cubicBezTo>
                    <a:pt x="6477" y="8188"/>
                    <a:pt x="7797" y="7670"/>
                    <a:pt x="8788" y="6635"/>
                  </a:cubicBezTo>
                  <a:lnTo>
                    <a:pt x="8261" y="6136"/>
                  </a:lnTo>
                  <a:cubicBezTo>
                    <a:pt x="7476" y="6966"/>
                    <a:pt x="6406" y="7438"/>
                    <a:pt x="5255" y="7474"/>
                  </a:cubicBezTo>
                  <a:cubicBezTo>
                    <a:pt x="5220" y="7475"/>
                    <a:pt x="5186" y="7475"/>
                    <a:pt x="5151" y="7475"/>
                  </a:cubicBezTo>
                  <a:cubicBezTo>
                    <a:pt x="4039" y="7475"/>
                    <a:pt x="2999" y="7058"/>
                    <a:pt x="2186" y="6288"/>
                  </a:cubicBezTo>
                  <a:cubicBezTo>
                    <a:pt x="2097" y="6207"/>
                    <a:pt x="2016" y="6118"/>
                    <a:pt x="1936" y="6029"/>
                  </a:cubicBezTo>
                  <a:cubicBezTo>
                    <a:pt x="1249" y="3540"/>
                    <a:pt x="2873" y="2675"/>
                    <a:pt x="3390" y="2460"/>
                  </a:cubicBezTo>
                  <a:cubicBezTo>
                    <a:pt x="3667" y="2353"/>
                    <a:pt x="3914" y="2300"/>
                    <a:pt x="4137" y="2300"/>
                  </a:cubicBezTo>
                  <a:cubicBezTo>
                    <a:pt x="4360" y="2300"/>
                    <a:pt x="4559" y="2353"/>
                    <a:pt x="4737" y="2460"/>
                  </a:cubicBezTo>
                  <a:cubicBezTo>
                    <a:pt x="5594" y="2987"/>
                    <a:pt x="5745" y="4566"/>
                    <a:pt x="5745" y="4584"/>
                  </a:cubicBezTo>
                  <a:lnTo>
                    <a:pt x="5817" y="5369"/>
                  </a:lnTo>
                  <a:lnTo>
                    <a:pt x="6370" y="4798"/>
                  </a:lnTo>
                  <a:cubicBezTo>
                    <a:pt x="6870" y="4263"/>
                    <a:pt x="7137" y="3567"/>
                    <a:pt x="7119" y="2835"/>
                  </a:cubicBezTo>
                  <a:cubicBezTo>
                    <a:pt x="7101" y="2104"/>
                    <a:pt x="6798" y="1426"/>
                    <a:pt x="6272" y="917"/>
                  </a:cubicBezTo>
                  <a:cubicBezTo>
                    <a:pt x="5625" y="304"/>
                    <a:pt x="4796" y="1"/>
                    <a:pt x="3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6"/>
            <p:cNvSpPr/>
            <p:nvPr/>
          </p:nvSpPr>
          <p:spPr>
            <a:xfrm>
              <a:off x="4025775" y="1697775"/>
              <a:ext cx="238875" cy="182775"/>
            </a:xfrm>
            <a:custGeom>
              <a:avLst/>
              <a:gdLst/>
              <a:ahLst/>
              <a:cxnLst/>
              <a:rect l="l" t="t" r="r" b="b"/>
              <a:pathLst>
                <a:path w="9555" h="7311" extrusionOk="0">
                  <a:moveTo>
                    <a:pt x="6064" y="721"/>
                  </a:moveTo>
                  <a:cubicBezTo>
                    <a:pt x="6166" y="721"/>
                    <a:pt x="6268" y="729"/>
                    <a:pt x="6370" y="744"/>
                  </a:cubicBezTo>
                  <a:cubicBezTo>
                    <a:pt x="7797" y="967"/>
                    <a:pt x="8778" y="2305"/>
                    <a:pt x="8555" y="3733"/>
                  </a:cubicBezTo>
                  <a:cubicBezTo>
                    <a:pt x="8422" y="4625"/>
                    <a:pt x="7949" y="5410"/>
                    <a:pt x="7226" y="5936"/>
                  </a:cubicBezTo>
                  <a:cubicBezTo>
                    <a:pt x="7190" y="5954"/>
                    <a:pt x="7164" y="5981"/>
                    <a:pt x="7137" y="5999"/>
                  </a:cubicBezTo>
                  <a:cubicBezTo>
                    <a:pt x="7877" y="5080"/>
                    <a:pt x="7967" y="3983"/>
                    <a:pt x="7708" y="3064"/>
                  </a:cubicBezTo>
                  <a:cubicBezTo>
                    <a:pt x="7485" y="2270"/>
                    <a:pt x="7057" y="1752"/>
                    <a:pt x="6450" y="1520"/>
                  </a:cubicBezTo>
                  <a:cubicBezTo>
                    <a:pt x="6200" y="1422"/>
                    <a:pt x="5942" y="1387"/>
                    <a:pt x="5683" y="1387"/>
                  </a:cubicBezTo>
                  <a:cubicBezTo>
                    <a:pt x="5201" y="1387"/>
                    <a:pt x="4728" y="1520"/>
                    <a:pt x="4345" y="1663"/>
                  </a:cubicBezTo>
                  <a:cubicBezTo>
                    <a:pt x="4478" y="1458"/>
                    <a:pt x="4657" y="1262"/>
                    <a:pt x="4862" y="1110"/>
                  </a:cubicBezTo>
                  <a:cubicBezTo>
                    <a:pt x="5216" y="857"/>
                    <a:pt x="5634" y="721"/>
                    <a:pt x="6064" y="721"/>
                  </a:cubicBezTo>
                  <a:close/>
                  <a:moveTo>
                    <a:pt x="6066" y="0"/>
                  </a:moveTo>
                  <a:cubicBezTo>
                    <a:pt x="5485" y="0"/>
                    <a:pt x="4920" y="183"/>
                    <a:pt x="4443" y="530"/>
                  </a:cubicBezTo>
                  <a:cubicBezTo>
                    <a:pt x="3845" y="967"/>
                    <a:pt x="3461" y="1601"/>
                    <a:pt x="3346" y="2332"/>
                  </a:cubicBezTo>
                  <a:lnTo>
                    <a:pt x="3230" y="3117"/>
                  </a:lnTo>
                  <a:lnTo>
                    <a:pt x="3230" y="3117"/>
                  </a:lnTo>
                  <a:lnTo>
                    <a:pt x="3899" y="2689"/>
                  </a:lnTo>
                  <a:cubicBezTo>
                    <a:pt x="4198" y="2497"/>
                    <a:pt x="4981" y="2105"/>
                    <a:pt x="5684" y="2105"/>
                  </a:cubicBezTo>
                  <a:cubicBezTo>
                    <a:pt x="5861" y="2105"/>
                    <a:pt x="6033" y="2130"/>
                    <a:pt x="6191" y="2189"/>
                  </a:cubicBezTo>
                  <a:cubicBezTo>
                    <a:pt x="6584" y="2341"/>
                    <a:pt x="6851" y="2689"/>
                    <a:pt x="7012" y="3251"/>
                  </a:cubicBezTo>
                  <a:cubicBezTo>
                    <a:pt x="7164" y="3795"/>
                    <a:pt x="7467" y="5615"/>
                    <a:pt x="5085" y="6587"/>
                  </a:cubicBezTo>
                  <a:cubicBezTo>
                    <a:pt x="4960" y="6579"/>
                    <a:pt x="4844" y="6570"/>
                    <a:pt x="4719" y="6552"/>
                  </a:cubicBezTo>
                  <a:cubicBezTo>
                    <a:pt x="2382" y="6186"/>
                    <a:pt x="767" y="3983"/>
                    <a:pt x="1133" y="1645"/>
                  </a:cubicBezTo>
                  <a:lnTo>
                    <a:pt x="419" y="1538"/>
                  </a:lnTo>
                  <a:lnTo>
                    <a:pt x="419" y="1538"/>
                  </a:lnTo>
                  <a:cubicBezTo>
                    <a:pt x="0" y="4268"/>
                    <a:pt x="1874" y="6837"/>
                    <a:pt x="4612" y="7257"/>
                  </a:cubicBezTo>
                  <a:cubicBezTo>
                    <a:pt x="4817" y="7292"/>
                    <a:pt x="5032" y="7310"/>
                    <a:pt x="5246" y="7310"/>
                  </a:cubicBezTo>
                  <a:cubicBezTo>
                    <a:pt x="6102" y="7310"/>
                    <a:pt x="6941" y="7034"/>
                    <a:pt x="7645" y="6516"/>
                  </a:cubicBezTo>
                  <a:cubicBezTo>
                    <a:pt x="8529" y="5874"/>
                    <a:pt x="9100" y="4919"/>
                    <a:pt x="9269" y="3849"/>
                  </a:cubicBezTo>
                  <a:cubicBezTo>
                    <a:pt x="9555" y="2029"/>
                    <a:pt x="8297" y="316"/>
                    <a:pt x="6477" y="31"/>
                  </a:cubicBezTo>
                  <a:cubicBezTo>
                    <a:pt x="6340" y="10"/>
                    <a:pt x="6203" y="0"/>
                    <a:pt x="6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6"/>
            <p:cNvSpPr/>
            <p:nvPr/>
          </p:nvSpPr>
          <p:spPr>
            <a:xfrm>
              <a:off x="4226275" y="1626275"/>
              <a:ext cx="132500" cy="150325"/>
            </a:xfrm>
            <a:custGeom>
              <a:avLst/>
              <a:gdLst/>
              <a:ahLst/>
              <a:cxnLst/>
              <a:rect l="l" t="t" r="r" b="b"/>
              <a:pathLst>
                <a:path w="5300" h="6013" extrusionOk="0">
                  <a:moveTo>
                    <a:pt x="4639" y="0"/>
                  </a:moveTo>
                  <a:lnTo>
                    <a:pt x="4264" y="125"/>
                  </a:lnTo>
                  <a:cubicBezTo>
                    <a:pt x="4157" y="170"/>
                    <a:pt x="1642" y="1080"/>
                    <a:pt x="0" y="4175"/>
                  </a:cubicBezTo>
                  <a:lnTo>
                    <a:pt x="642" y="4514"/>
                  </a:lnTo>
                  <a:cubicBezTo>
                    <a:pt x="1767" y="2382"/>
                    <a:pt x="3363" y="1365"/>
                    <a:pt x="4104" y="990"/>
                  </a:cubicBezTo>
                  <a:lnTo>
                    <a:pt x="4104" y="990"/>
                  </a:lnTo>
                  <a:cubicBezTo>
                    <a:pt x="4282" y="3042"/>
                    <a:pt x="2650" y="5594"/>
                    <a:pt x="2632" y="5620"/>
                  </a:cubicBezTo>
                  <a:lnTo>
                    <a:pt x="3238" y="6013"/>
                  </a:lnTo>
                  <a:cubicBezTo>
                    <a:pt x="3319" y="5888"/>
                    <a:pt x="5299" y="2792"/>
                    <a:pt x="4737" y="384"/>
                  </a:cubicBezTo>
                  <a:lnTo>
                    <a:pt x="46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36"/>
            <p:cNvSpPr/>
            <p:nvPr/>
          </p:nvSpPr>
          <p:spPr>
            <a:xfrm>
              <a:off x="3703050" y="1519150"/>
              <a:ext cx="383175" cy="296925"/>
            </a:xfrm>
            <a:custGeom>
              <a:avLst/>
              <a:gdLst/>
              <a:ahLst/>
              <a:cxnLst/>
              <a:rect l="l" t="t" r="r" b="b"/>
              <a:pathLst>
                <a:path w="15327" h="11877" extrusionOk="0">
                  <a:moveTo>
                    <a:pt x="8910" y="4028"/>
                  </a:moveTo>
                  <a:cubicBezTo>
                    <a:pt x="9195" y="4028"/>
                    <a:pt x="9420" y="4092"/>
                    <a:pt x="9573" y="4223"/>
                  </a:cubicBezTo>
                  <a:cubicBezTo>
                    <a:pt x="9796" y="4410"/>
                    <a:pt x="9831" y="4722"/>
                    <a:pt x="9822" y="4874"/>
                  </a:cubicBezTo>
                  <a:cubicBezTo>
                    <a:pt x="9805" y="5052"/>
                    <a:pt x="9715" y="5222"/>
                    <a:pt x="9573" y="5338"/>
                  </a:cubicBezTo>
                  <a:cubicBezTo>
                    <a:pt x="9452" y="5436"/>
                    <a:pt x="9306" y="5496"/>
                    <a:pt x="9150" y="5496"/>
                  </a:cubicBezTo>
                  <a:cubicBezTo>
                    <a:pt x="9122" y="5496"/>
                    <a:pt x="9093" y="5494"/>
                    <a:pt x="9064" y="5489"/>
                  </a:cubicBezTo>
                  <a:cubicBezTo>
                    <a:pt x="8538" y="5445"/>
                    <a:pt x="8154" y="4972"/>
                    <a:pt x="8208" y="4446"/>
                  </a:cubicBezTo>
                  <a:cubicBezTo>
                    <a:pt x="8217" y="4330"/>
                    <a:pt x="8243" y="4214"/>
                    <a:pt x="8288" y="4107"/>
                  </a:cubicBezTo>
                  <a:cubicBezTo>
                    <a:pt x="8518" y="4054"/>
                    <a:pt x="8726" y="4028"/>
                    <a:pt x="8910" y="4028"/>
                  </a:cubicBezTo>
                  <a:close/>
                  <a:moveTo>
                    <a:pt x="9783" y="0"/>
                  </a:moveTo>
                  <a:cubicBezTo>
                    <a:pt x="7560" y="0"/>
                    <a:pt x="5660" y="1697"/>
                    <a:pt x="5442" y="3955"/>
                  </a:cubicBezTo>
                  <a:cubicBezTo>
                    <a:pt x="5255" y="5909"/>
                    <a:pt x="6691" y="7657"/>
                    <a:pt x="8654" y="7845"/>
                  </a:cubicBezTo>
                  <a:cubicBezTo>
                    <a:pt x="8747" y="7853"/>
                    <a:pt x="8840" y="7858"/>
                    <a:pt x="8932" y="7858"/>
                  </a:cubicBezTo>
                  <a:cubicBezTo>
                    <a:pt x="10422" y="7858"/>
                    <a:pt x="11705" y="6725"/>
                    <a:pt x="11848" y="5213"/>
                  </a:cubicBezTo>
                  <a:cubicBezTo>
                    <a:pt x="11972" y="3884"/>
                    <a:pt x="11000" y="2706"/>
                    <a:pt x="9671" y="2581"/>
                  </a:cubicBezTo>
                  <a:cubicBezTo>
                    <a:pt x="9605" y="2575"/>
                    <a:pt x="9540" y="2572"/>
                    <a:pt x="9475" y="2572"/>
                  </a:cubicBezTo>
                  <a:cubicBezTo>
                    <a:pt x="8452" y="2572"/>
                    <a:pt x="7586" y="3351"/>
                    <a:pt x="7485" y="4383"/>
                  </a:cubicBezTo>
                  <a:cubicBezTo>
                    <a:pt x="7396" y="5302"/>
                    <a:pt x="8074" y="6123"/>
                    <a:pt x="8993" y="6212"/>
                  </a:cubicBezTo>
                  <a:cubicBezTo>
                    <a:pt x="9037" y="6216"/>
                    <a:pt x="9082" y="6218"/>
                    <a:pt x="9126" y="6218"/>
                  </a:cubicBezTo>
                  <a:cubicBezTo>
                    <a:pt x="9453" y="6218"/>
                    <a:pt x="9768" y="6103"/>
                    <a:pt x="10028" y="5891"/>
                  </a:cubicBezTo>
                  <a:cubicBezTo>
                    <a:pt x="10322" y="5650"/>
                    <a:pt x="10500" y="5311"/>
                    <a:pt x="10536" y="4936"/>
                  </a:cubicBezTo>
                  <a:cubicBezTo>
                    <a:pt x="10572" y="4562"/>
                    <a:pt x="10456" y="4026"/>
                    <a:pt x="10037" y="3670"/>
                  </a:cubicBezTo>
                  <a:cubicBezTo>
                    <a:pt x="9805" y="3482"/>
                    <a:pt x="9519" y="3366"/>
                    <a:pt x="9180" y="3322"/>
                  </a:cubicBezTo>
                  <a:cubicBezTo>
                    <a:pt x="9277" y="3302"/>
                    <a:pt x="9378" y="3288"/>
                    <a:pt x="9483" y="3288"/>
                  </a:cubicBezTo>
                  <a:cubicBezTo>
                    <a:pt x="9524" y="3288"/>
                    <a:pt x="9566" y="3290"/>
                    <a:pt x="9608" y="3295"/>
                  </a:cubicBezTo>
                  <a:cubicBezTo>
                    <a:pt x="10536" y="3384"/>
                    <a:pt x="11223" y="4214"/>
                    <a:pt x="11134" y="5142"/>
                  </a:cubicBezTo>
                  <a:cubicBezTo>
                    <a:pt x="11025" y="6284"/>
                    <a:pt x="10054" y="7141"/>
                    <a:pt x="8928" y="7141"/>
                  </a:cubicBezTo>
                  <a:cubicBezTo>
                    <a:pt x="8858" y="7141"/>
                    <a:pt x="8787" y="7138"/>
                    <a:pt x="8716" y="7131"/>
                  </a:cubicBezTo>
                  <a:cubicBezTo>
                    <a:pt x="7155" y="6979"/>
                    <a:pt x="6004" y="5588"/>
                    <a:pt x="6156" y="4018"/>
                  </a:cubicBezTo>
                  <a:cubicBezTo>
                    <a:pt x="6332" y="2139"/>
                    <a:pt x="7920" y="717"/>
                    <a:pt x="9785" y="717"/>
                  </a:cubicBezTo>
                  <a:cubicBezTo>
                    <a:pt x="9904" y="717"/>
                    <a:pt x="10023" y="723"/>
                    <a:pt x="10144" y="735"/>
                  </a:cubicBezTo>
                  <a:cubicBezTo>
                    <a:pt x="12695" y="975"/>
                    <a:pt x="14577" y="3259"/>
                    <a:pt x="14336" y="5811"/>
                  </a:cubicBezTo>
                  <a:cubicBezTo>
                    <a:pt x="14043" y="8866"/>
                    <a:pt x="11458" y="11164"/>
                    <a:pt x="8455" y="11164"/>
                  </a:cubicBezTo>
                  <a:cubicBezTo>
                    <a:pt x="8267" y="11164"/>
                    <a:pt x="8077" y="11155"/>
                    <a:pt x="7887" y="11136"/>
                  </a:cubicBezTo>
                  <a:cubicBezTo>
                    <a:pt x="3774" y="10744"/>
                    <a:pt x="759" y="7077"/>
                    <a:pt x="1151" y="2974"/>
                  </a:cubicBezTo>
                  <a:lnTo>
                    <a:pt x="437" y="2902"/>
                  </a:lnTo>
                  <a:lnTo>
                    <a:pt x="437" y="2902"/>
                  </a:lnTo>
                  <a:cubicBezTo>
                    <a:pt x="0" y="7407"/>
                    <a:pt x="3310" y="11422"/>
                    <a:pt x="7815" y="11850"/>
                  </a:cubicBezTo>
                  <a:cubicBezTo>
                    <a:pt x="8029" y="11868"/>
                    <a:pt x="8243" y="11877"/>
                    <a:pt x="8449" y="11877"/>
                  </a:cubicBezTo>
                  <a:cubicBezTo>
                    <a:pt x="11830" y="11877"/>
                    <a:pt x="14720" y="9308"/>
                    <a:pt x="15050" y="5882"/>
                  </a:cubicBezTo>
                  <a:cubicBezTo>
                    <a:pt x="15327" y="2929"/>
                    <a:pt x="13159" y="297"/>
                    <a:pt x="10206" y="21"/>
                  </a:cubicBezTo>
                  <a:cubicBezTo>
                    <a:pt x="10064" y="7"/>
                    <a:pt x="9923" y="0"/>
                    <a:pt x="97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36"/>
            <p:cNvSpPr/>
            <p:nvPr/>
          </p:nvSpPr>
          <p:spPr>
            <a:xfrm>
              <a:off x="4406025" y="1816200"/>
              <a:ext cx="331900" cy="337550"/>
            </a:xfrm>
            <a:custGeom>
              <a:avLst/>
              <a:gdLst/>
              <a:ahLst/>
              <a:cxnLst/>
              <a:rect l="l" t="t" r="r" b="b"/>
              <a:pathLst>
                <a:path w="13276" h="13502" extrusionOk="0">
                  <a:moveTo>
                    <a:pt x="6789" y="4794"/>
                  </a:moveTo>
                  <a:cubicBezTo>
                    <a:pt x="6843" y="4794"/>
                    <a:pt x="6896" y="4803"/>
                    <a:pt x="6950" y="4812"/>
                  </a:cubicBezTo>
                  <a:cubicBezTo>
                    <a:pt x="7262" y="4901"/>
                    <a:pt x="7548" y="5240"/>
                    <a:pt x="7780" y="5802"/>
                  </a:cubicBezTo>
                  <a:cubicBezTo>
                    <a:pt x="7717" y="5901"/>
                    <a:pt x="7637" y="5990"/>
                    <a:pt x="7548" y="6070"/>
                  </a:cubicBezTo>
                  <a:cubicBezTo>
                    <a:pt x="7369" y="6216"/>
                    <a:pt x="7154" y="6296"/>
                    <a:pt x="6923" y="6296"/>
                  </a:cubicBezTo>
                  <a:cubicBezTo>
                    <a:pt x="6899" y="6296"/>
                    <a:pt x="6876" y="6295"/>
                    <a:pt x="6852" y="6293"/>
                  </a:cubicBezTo>
                  <a:cubicBezTo>
                    <a:pt x="6593" y="6275"/>
                    <a:pt x="6370" y="6159"/>
                    <a:pt x="6201" y="5963"/>
                  </a:cubicBezTo>
                  <a:cubicBezTo>
                    <a:pt x="6076" y="5820"/>
                    <a:pt x="6022" y="5642"/>
                    <a:pt x="6040" y="5455"/>
                  </a:cubicBezTo>
                  <a:cubicBezTo>
                    <a:pt x="6049" y="5276"/>
                    <a:pt x="6138" y="5107"/>
                    <a:pt x="6281" y="4982"/>
                  </a:cubicBezTo>
                  <a:cubicBezTo>
                    <a:pt x="6370" y="4901"/>
                    <a:pt x="6566" y="4794"/>
                    <a:pt x="6789" y="4794"/>
                  </a:cubicBezTo>
                  <a:close/>
                  <a:moveTo>
                    <a:pt x="5938" y="1"/>
                  </a:moveTo>
                  <a:cubicBezTo>
                    <a:pt x="4701" y="1"/>
                    <a:pt x="3458" y="424"/>
                    <a:pt x="2445" y="1288"/>
                  </a:cubicBezTo>
                  <a:cubicBezTo>
                    <a:pt x="1098" y="2439"/>
                    <a:pt x="277" y="4045"/>
                    <a:pt x="143" y="5811"/>
                  </a:cubicBezTo>
                  <a:cubicBezTo>
                    <a:pt x="1" y="7569"/>
                    <a:pt x="563" y="9291"/>
                    <a:pt x="1713" y="10638"/>
                  </a:cubicBezTo>
                  <a:cubicBezTo>
                    <a:pt x="3328" y="12529"/>
                    <a:pt x="5639" y="13501"/>
                    <a:pt x="7949" y="13501"/>
                  </a:cubicBezTo>
                  <a:cubicBezTo>
                    <a:pt x="9840" y="13501"/>
                    <a:pt x="11732" y="12859"/>
                    <a:pt x="13275" y="11539"/>
                  </a:cubicBezTo>
                  <a:lnTo>
                    <a:pt x="12802" y="10995"/>
                  </a:lnTo>
                  <a:cubicBezTo>
                    <a:pt x="11397" y="12195"/>
                    <a:pt x="9670" y="12784"/>
                    <a:pt x="7951" y="12784"/>
                  </a:cubicBezTo>
                  <a:cubicBezTo>
                    <a:pt x="5839" y="12784"/>
                    <a:pt x="3738" y="11896"/>
                    <a:pt x="2258" y="10165"/>
                  </a:cubicBezTo>
                  <a:cubicBezTo>
                    <a:pt x="1232" y="8969"/>
                    <a:pt x="732" y="7435"/>
                    <a:pt x="857" y="5865"/>
                  </a:cubicBezTo>
                  <a:cubicBezTo>
                    <a:pt x="982" y="4286"/>
                    <a:pt x="1713" y="2859"/>
                    <a:pt x="2909" y="1833"/>
                  </a:cubicBezTo>
                  <a:cubicBezTo>
                    <a:pt x="3785" y="1085"/>
                    <a:pt x="4860" y="719"/>
                    <a:pt x="5931" y="719"/>
                  </a:cubicBezTo>
                  <a:cubicBezTo>
                    <a:pt x="7248" y="719"/>
                    <a:pt x="8558" y="1272"/>
                    <a:pt x="9484" y="2350"/>
                  </a:cubicBezTo>
                  <a:cubicBezTo>
                    <a:pt x="10117" y="3091"/>
                    <a:pt x="10420" y="4036"/>
                    <a:pt x="10340" y="5009"/>
                  </a:cubicBezTo>
                  <a:cubicBezTo>
                    <a:pt x="10269" y="5981"/>
                    <a:pt x="9814" y="6864"/>
                    <a:pt x="9073" y="7497"/>
                  </a:cubicBezTo>
                  <a:cubicBezTo>
                    <a:pt x="8553" y="7945"/>
                    <a:pt x="7912" y="8185"/>
                    <a:pt x="7238" y="8185"/>
                  </a:cubicBezTo>
                  <a:cubicBezTo>
                    <a:pt x="7161" y="8185"/>
                    <a:pt x="7082" y="8182"/>
                    <a:pt x="7004" y="8175"/>
                  </a:cubicBezTo>
                  <a:cubicBezTo>
                    <a:pt x="6236" y="8113"/>
                    <a:pt x="5549" y="7765"/>
                    <a:pt x="5059" y="7185"/>
                  </a:cubicBezTo>
                  <a:cubicBezTo>
                    <a:pt x="4265" y="6257"/>
                    <a:pt x="4372" y="4857"/>
                    <a:pt x="5300" y="4072"/>
                  </a:cubicBezTo>
                  <a:cubicBezTo>
                    <a:pt x="5607" y="3811"/>
                    <a:pt x="5985" y="3663"/>
                    <a:pt x="6377" y="3663"/>
                  </a:cubicBezTo>
                  <a:cubicBezTo>
                    <a:pt x="6428" y="3663"/>
                    <a:pt x="6479" y="3665"/>
                    <a:pt x="6531" y="3670"/>
                  </a:cubicBezTo>
                  <a:cubicBezTo>
                    <a:pt x="6986" y="3706"/>
                    <a:pt x="7396" y="3911"/>
                    <a:pt x="7690" y="4259"/>
                  </a:cubicBezTo>
                  <a:cubicBezTo>
                    <a:pt x="7789" y="4366"/>
                    <a:pt x="7860" y="4491"/>
                    <a:pt x="7913" y="4625"/>
                  </a:cubicBezTo>
                  <a:cubicBezTo>
                    <a:pt x="7682" y="4366"/>
                    <a:pt x="7423" y="4197"/>
                    <a:pt x="7128" y="4116"/>
                  </a:cubicBezTo>
                  <a:cubicBezTo>
                    <a:pt x="7012" y="4087"/>
                    <a:pt x="6897" y="4074"/>
                    <a:pt x="6786" y="4074"/>
                  </a:cubicBezTo>
                  <a:cubicBezTo>
                    <a:pt x="6389" y="4074"/>
                    <a:pt x="6038" y="4242"/>
                    <a:pt x="5808" y="4438"/>
                  </a:cubicBezTo>
                  <a:cubicBezTo>
                    <a:pt x="5523" y="4678"/>
                    <a:pt x="5353" y="5026"/>
                    <a:pt x="5317" y="5401"/>
                  </a:cubicBezTo>
                  <a:cubicBezTo>
                    <a:pt x="5291" y="5776"/>
                    <a:pt x="5407" y="6141"/>
                    <a:pt x="5656" y="6427"/>
                  </a:cubicBezTo>
                  <a:cubicBezTo>
                    <a:pt x="5942" y="6766"/>
                    <a:pt x="6352" y="6971"/>
                    <a:pt x="6798" y="7007"/>
                  </a:cubicBezTo>
                  <a:cubicBezTo>
                    <a:pt x="6843" y="7010"/>
                    <a:pt x="6888" y="7012"/>
                    <a:pt x="6933" y="7012"/>
                  </a:cubicBezTo>
                  <a:cubicBezTo>
                    <a:pt x="7330" y="7012"/>
                    <a:pt x="7707" y="6871"/>
                    <a:pt x="8012" y="6614"/>
                  </a:cubicBezTo>
                  <a:cubicBezTo>
                    <a:pt x="8422" y="6266"/>
                    <a:pt x="8672" y="5776"/>
                    <a:pt x="8707" y="5249"/>
                  </a:cubicBezTo>
                  <a:cubicBezTo>
                    <a:pt x="8752" y="4714"/>
                    <a:pt x="8583" y="4197"/>
                    <a:pt x="8235" y="3786"/>
                  </a:cubicBezTo>
                  <a:cubicBezTo>
                    <a:pt x="7815" y="3296"/>
                    <a:pt x="7235" y="3001"/>
                    <a:pt x="6593" y="2948"/>
                  </a:cubicBezTo>
                  <a:cubicBezTo>
                    <a:pt x="6525" y="2942"/>
                    <a:pt x="6458" y="2939"/>
                    <a:pt x="6390" y="2939"/>
                  </a:cubicBezTo>
                  <a:cubicBezTo>
                    <a:pt x="5815" y="2939"/>
                    <a:pt x="5275" y="3143"/>
                    <a:pt x="4836" y="3519"/>
                  </a:cubicBezTo>
                  <a:cubicBezTo>
                    <a:pt x="3605" y="4571"/>
                    <a:pt x="3462" y="6427"/>
                    <a:pt x="4506" y="7649"/>
                  </a:cubicBezTo>
                  <a:cubicBezTo>
                    <a:pt x="5130" y="8372"/>
                    <a:pt x="5995" y="8818"/>
                    <a:pt x="6941" y="8889"/>
                  </a:cubicBezTo>
                  <a:cubicBezTo>
                    <a:pt x="7035" y="8896"/>
                    <a:pt x="7128" y="8900"/>
                    <a:pt x="7221" y="8900"/>
                  </a:cubicBezTo>
                  <a:cubicBezTo>
                    <a:pt x="8074" y="8900"/>
                    <a:pt x="8886" y="8605"/>
                    <a:pt x="9546" y="8042"/>
                  </a:cubicBezTo>
                  <a:cubicBezTo>
                    <a:pt x="10429" y="7283"/>
                    <a:pt x="10973" y="6222"/>
                    <a:pt x="11063" y="5062"/>
                  </a:cubicBezTo>
                  <a:cubicBezTo>
                    <a:pt x="11152" y="3893"/>
                    <a:pt x="10786" y="2769"/>
                    <a:pt x="10028" y="1877"/>
                  </a:cubicBezTo>
                  <a:cubicBezTo>
                    <a:pt x="8966" y="638"/>
                    <a:pt x="7457" y="1"/>
                    <a:pt x="59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6"/>
            <p:cNvSpPr/>
            <p:nvPr/>
          </p:nvSpPr>
          <p:spPr>
            <a:xfrm>
              <a:off x="4577750" y="2125600"/>
              <a:ext cx="207675" cy="240025"/>
            </a:xfrm>
            <a:custGeom>
              <a:avLst/>
              <a:gdLst/>
              <a:ahLst/>
              <a:cxnLst/>
              <a:rect l="l" t="t" r="r" b="b"/>
              <a:pathLst>
                <a:path w="8307" h="9601" extrusionOk="0">
                  <a:moveTo>
                    <a:pt x="3883" y="1"/>
                  </a:moveTo>
                  <a:cubicBezTo>
                    <a:pt x="3658" y="1"/>
                    <a:pt x="3430" y="19"/>
                    <a:pt x="3203" y="55"/>
                  </a:cubicBezTo>
                  <a:cubicBezTo>
                    <a:pt x="1303" y="349"/>
                    <a:pt x="1" y="2142"/>
                    <a:pt x="304" y="4042"/>
                  </a:cubicBezTo>
                  <a:cubicBezTo>
                    <a:pt x="529" y="5450"/>
                    <a:pt x="1741" y="6452"/>
                    <a:pt x="3122" y="6452"/>
                  </a:cubicBezTo>
                  <a:cubicBezTo>
                    <a:pt x="3272" y="6452"/>
                    <a:pt x="3425" y="6440"/>
                    <a:pt x="3578" y="6415"/>
                  </a:cubicBezTo>
                  <a:cubicBezTo>
                    <a:pt x="4863" y="6210"/>
                    <a:pt x="5746" y="5006"/>
                    <a:pt x="5541" y="3721"/>
                  </a:cubicBezTo>
                  <a:cubicBezTo>
                    <a:pt x="5388" y="2755"/>
                    <a:pt x="4551" y="2064"/>
                    <a:pt x="3602" y="2064"/>
                  </a:cubicBezTo>
                  <a:cubicBezTo>
                    <a:pt x="3500" y="2064"/>
                    <a:pt x="3396" y="2072"/>
                    <a:pt x="3293" y="2089"/>
                  </a:cubicBezTo>
                  <a:cubicBezTo>
                    <a:pt x="2864" y="2160"/>
                    <a:pt x="2481" y="2392"/>
                    <a:pt x="2222" y="2749"/>
                  </a:cubicBezTo>
                  <a:cubicBezTo>
                    <a:pt x="1963" y="3097"/>
                    <a:pt x="1865" y="3534"/>
                    <a:pt x="1937" y="3962"/>
                  </a:cubicBezTo>
                  <a:cubicBezTo>
                    <a:pt x="1990" y="4328"/>
                    <a:pt x="2186" y="4649"/>
                    <a:pt x="2490" y="4872"/>
                  </a:cubicBezTo>
                  <a:cubicBezTo>
                    <a:pt x="2722" y="5041"/>
                    <a:pt x="3000" y="5133"/>
                    <a:pt x="3286" y="5133"/>
                  </a:cubicBezTo>
                  <a:cubicBezTo>
                    <a:pt x="3362" y="5133"/>
                    <a:pt x="3439" y="5126"/>
                    <a:pt x="3516" y="5113"/>
                  </a:cubicBezTo>
                  <a:lnTo>
                    <a:pt x="3400" y="4408"/>
                  </a:lnTo>
                  <a:cubicBezTo>
                    <a:pt x="3367" y="4413"/>
                    <a:pt x="3335" y="4416"/>
                    <a:pt x="3302" y="4416"/>
                  </a:cubicBezTo>
                  <a:cubicBezTo>
                    <a:pt x="3164" y="4416"/>
                    <a:pt x="3025" y="4370"/>
                    <a:pt x="2909" y="4283"/>
                  </a:cubicBezTo>
                  <a:cubicBezTo>
                    <a:pt x="2766" y="4185"/>
                    <a:pt x="2668" y="4025"/>
                    <a:pt x="2641" y="3855"/>
                  </a:cubicBezTo>
                  <a:cubicBezTo>
                    <a:pt x="2606" y="3605"/>
                    <a:pt x="2659" y="3364"/>
                    <a:pt x="2811" y="3168"/>
                  </a:cubicBezTo>
                  <a:cubicBezTo>
                    <a:pt x="2954" y="2972"/>
                    <a:pt x="3168" y="2838"/>
                    <a:pt x="3409" y="2802"/>
                  </a:cubicBezTo>
                  <a:cubicBezTo>
                    <a:pt x="3479" y="2790"/>
                    <a:pt x="3548" y="2785"/>
                    <a:pt x="3617" y="2785"/>
                  </a:cubicBezTo>
                  <a:cubicBezTo>
                    <a:pt x="4212" y="2785"/>
                    <a:pt x="4731" y="3220"/>
                    <a:pt x="4827" y="3828"/>
                  </a:cubicBezTo>
                  <a:cubicBezTo>
                    <a:pt x="4970" y="4720"/>
                    <a:pt x="4354" y="5568"/>
                    <a:pt x="3462" y="5711"/>
                  </a:cubicBezTo>
                  <a:cubicBezTo>
                    <a:pt x="3348" y="5729"/>
                    <a:pt x="3235" y="5738"/>
                    <a:pt x="3123" y="5738"/>
                  </a:cubicBezTo>
                  <a:cubicBezTo>
                    <a:pt x="2088" y="5738"/>
                    <a:pt x="1178" y="4981"/>
                    <a:pt x="1009" y="3926"/>
                  </a:cubicBezTo>
                  <a:cubicBezTo>
                    <a:pt x="777" y="2419"/>
                    <a:pt x="1803" y="1000"/>
                    <a:pt x="3310" y="760"/>
                  </a:cubicBezTo>
                  <a:cubicBezTo>
                    <a:pt x="3495" y="731"/>
                    <a:pt x="3680" y="717"/>
                    <a:pt x="3863" y="717"/>
                  </a:cubicBezTo>
                  <a:cubicBezTo>
                    <a:pt x="4610" y="717"/>
                    <a:pt x="5335" y="949"/>
                    <a:pt x="5951" y="1393"/>
                  </a:cubicBezTo>
                  <a:cubicBezTo>
                    <a:pt x="6718" y="1955"/>
                    <a:pt x="7227" y="2776"/>
                    <a:pt x="7378" y="3712"/>
                  </a:cubicBezTo>
                  <a:cubicBezTo>
                    <a:pt x="7566" y="4908"/>
                    <a:pt x="7280" y="6103"/>
                    <a:pt x="6567" y="7085"/>
                  </a:cubicBezTo>
                  <a:cubicBezTo>
                    <a:pt x="5853" y="8057"/>
                    <a:pt x="4809" y="8699"/>
                    <a:pt x="3614" y="8895"/>
                  </a:cubicBezTo>
                  <a:lnTo>
                    <a:pt x="3730" y="9600"/>
                  </a:lnTo>
                  <a:cubicBezTo>
                    <a:pt x="5112" y="9377"/>
                    <a:pt x="6326" y="8637"/>
                    <a:pt x="7146" y="7504"/>
                  </a:cubicBezTo>
                  <a:cubicBezTo>
                    <a:pt x="7967" y="6371"/>
                    <a:pt x="8306" y="4979"/>
                    <a:pt x="8083" y="3596"/>
                  </a:cubicBezTo>
                  <a:cubicBezTo>
                    <a:pt x="7905" y="2472"/>
                    <a:pt x="7298" y="1482"/>
                    <a:pt x="6379" y="813"/>
                  </a:cubicBezTo>
                  <a:cubicBezTo>
                    <a:pt x="5639" y="279"/>
                    <a:pt x="4774" y="1"/>
                    <a:pt x="38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6"/>
            <p:cNvSpPr/>
            <p:nvPr/>
          </p:nvSpPr>
          <p:spPr>
            <a:xfrm>
              <a:off x="4672550" y="2331025"/>
              <a:ext cx="226375" cy="215250"/>
            </a:xfrm>
            <a:custGeom>
              <a:avLst/>
              <a:gdLst/>
              <a:ahLst/>
              <a:cxnLst/>
              <a:rect l="l" t="t" r="r" b="b"/>
              <a:pathLst>
                <a:path w="9055" h="8610" extrusionOk="0">
                  <a:moveTo>
                    <a:pt x="3668" y="0"/>
                  </a:moveTo>
                  <a:cubicBezTo>
                    <a:pt x="2302" y="0"/>
                    <a:pt x="991" y="516"/>
                    <a:pt x="0" y="1472"/>
                  </a:cubicBezTo>
                  <a:lnTo>
                    <a:pt x="509" y="1990"/>
                  </a:lnTo>
                  <a:cubicBezTo>
                    <a:pt x="1350" y="1175"/>
                    <a:pt x="2436" y="722"/>
                    <a:pt x="3627" y="722"/>
                  </a:cubicBezTo>
                  <a:cubicBezTo>
                    <a:pt x="3661" y="722"/>
                    <a:pt x="3695" y="722"/>
                    <a:pt x="3729" y="723"/>
                  </a:cubicBezTo>
                  <a:cubicBezTo>
                    <a:pt x="4933" y="741"/>
                    <a:pt x="6066" y="1232"/>
                    <a:pt x="6905" y="2097"/>
                  </a:cubicBezTo>
                  <a:cubicBezTo>
                    <a:pt x="8270" y="3506"/>
                    <a:pt x="8225" y="5755"/>
                    <a:pt x="6825" y="7119"/>
                  </a:cubicBezTo>
                  <a:cubicBezTo>
                    <a:pt x="6287" y="7639"/>
                    <a:pt x="5592" y="7898"/>
                    <a:pt x="4897" y="7898"/>
                  </a:cubicBezTo>
                  <a:cubicBezTo>
                    <a:pt x="4173" y="7898"/>
                    <a:pt x="3450" y="7617"/>
                    <a:pt x="2908" y="7057"/>
                  </a:cubicBezTo>
                  <a:cubicBezTo>
                    <a:pt x="2088" y="6201"/>
                    <a:pt x="2106" y="4845"/>
                    <a:pt x="2962" y="4024"/>
                  </a:cubicBezTo>
                  <a:cubicBezTo>
                    <a:pt x="3266" y="3728"/>
                    <a:pt x="3672" y="3560"/>
                    <a:pt x="4098" y="3560"/>
                  </a:cubicBezTo>
                  <a:cubicBezTo>
                    <a:pt x="4109" y="3560"/>
                    <a:pt x="4120" y="3560"/>
                    <a:pt x="4131" y="3560"/>
                  </a:cubicBezTo>
                  <a:cubicBezTo>
                    <a:pt x="4568" y="3569"/>
                    <a:pt x="4978" y="3747"/>
                    <a:pt x="5281" y="4060"/>
                  </a:cubicBezTo>
                  <a:cubicBezTo>
                    <a:pt x="5754" y="4550"/>
                    <a:pt x="5745" y="5344"/>
                    <a:pt x="5246" y="5817"/>
                  </a:cubicBezTo>
                  <a:cubicBezTo>
                    <a:pt x="5071" y="5992"/>
                    <a:pt x="4840" y="6079"/>
                    <a:pt x="4608" y="6079"/>
                  </a:cubicBezTo>
                  <a:cubicBezTo>
                    <a:pt x="4367" y="6079"/>
                    <a:pt x="4125" y="5985"/>
                    <a:pt x="3943" y="5799"/>
                  </a:cubicBezTo>
                  <a:cubicBezTo>
                    <a:pt x="3693" y="5532"/>
                    <a:pt x="3702" y="5112"/>
                    <a:pt x="3961" y="4854"/>
                  </a:cubicBezTo>
                  <a:lnTo>
                    <a:pt x="3462" y="4336"/>
                  </a:lnTo>
                  <a:cubicBezTo>
                    <a:pt x="2917" y="4871"/>
                    <a:pt x="2899" y="5746"/>
                    <a:pt x="3435" y="6299"/>
                  </a:cubicBezTo>
                  <a:cubicBezTo>
                    <a:pt x="3738" y="6611"/>
                    <a:pt x="4140" y="6789"/>
                    <a:pt x="4586" y="6798"/>
                  </a:cubicBezTo>
                  <a:cubicBezTo>
                    <a:pt x="4597" y="6799"/>
                    <a:pt x="4607" y="6799"/>
                    <a:pt x="4618" y="6799"/>
                  </a:cubicBezTo>
                  <a:cubicBezTo>
                    <a:pt x="5043" y="6799"/>
                    <a:pt x="5441" y="6630"/>
                    <a:pt x="5754" y="6334"/>
                  </a:cubicBezTo>
                  <a:cubicBezTo>
                    <a:pt x="6530" y="5585"/>
                    <a:pt x="6548" y="4336"/>
                    <a:pt x="5799" y="3560"/>
                  </a:cubicBezTo>
                  <a:cubicBezTo>
                    <a:pt x="5362" y="3105"/>
                    <a:pt x="4773" y="2855"/>
                    <a:pt x="4140" y="2846"/>
                  </a:cubicBezTo>
                  <a:cubicBezTo>
                    <a:pt x="4117" y="2846"/>
                    <a:pt x="4095" y="2845"/>
                    <a:pt x="4073" y="2845"/>
                  </a:cubicBezTo>
                  <a:cubicBezTo>
                    <a:pt x="3457" y="2845"/>
                    <a:pt x="2893" y="3084"/>
                    <a:pt x="2462" y="3506"/>
                  </a:cubicBezTo>
                  <a:cubicBezTo>
                    <a:pt x="1320" y="4604"/>
                    <a:pt x="1294" y="6415"/>
                    <a:pt x="2391" y="7557"/>
                  </a:cubicBezTo>
                  <a:cubicBezTo>
                    <a:pt x="3069" y="8261"/>
                    <a:pt x="3988" y="8609"/>
                    <a:pt x="4898" y="8609"/>
                  </a:cubicBezTo>
                  <a:cubicBezTo>
                    <a:pt x="5772" y="8609"/>
                    <a:pt x="6646" y="8288"/>
                    <a:pt x="7324" y="7637"/>
                  </a:cubicBezTo>
                  <a:cubicBezTo>
                    <a:pt x="9010" y="5995"/>
                    <a:pt x="9055" y="3292"/>
                    <a:pt x="7422" y="1597"/>
                  </a:cubicBezTo>
                  <a:cubicBezTo>
                    <a:pt x="6450" y="589"/>
                    <a:pt x="5139" y="27"/>
                    <a:pt x="3738" y="0"/>
                  </a:cubicBezTo>
                  <a:cubicBezTo>
                    <a:pt x="3715" y="0"/>
                    <a:pt x="3692" y="0"/>
                    <a:pt x="3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6"/>
            <p:cNvSpPr/>
            <p:nvPr/>
          </p:nvSpPr>
          <p:spPr>
            <a:xfrm>
              <a:off x="4714025" y="2059275"/>
              <a:ext cx="56675" cy="54775"/>
            </a:xfrm>
            <a:custGeom>
              <a:avLst/>
              <a:gdLst/>
              <a:ahLst/>
              <a:cxnLst/>
              <a:rect l="l" t="t" r="r" b="b"/>
              <a:pathLst>
                <a:path w="2267" h="2191" extrusionOk="0">
                  <a:moveTo>
                    <a:pt x="1150" y="726"/>
                  </a:moveTo>
                  <a:cubicBezTo>
                    <a:pt x="1162" y="726"/>
                    <a:pt x="1175" y="726"/>
                    <a:pt x="1187" y="727"/>
                  </a:cubicBezTo>
                  <a:cubicBezTo>
                    <a:pt x="1392" y="745"/>
                    <a:pt x="1544" y="924"/>
                    <a:pt x="1517" y="1129"/>
                  </a:cubicBezTo>
                  <a:cubicBezTo>
                    <a:pt x="1500" y="1323"/>
                    <a:pt x="1331" y="1469"/>
                    <a:pt x="1147" y="1469"/>
                  </a:cubicBezTo>
                  <a:cubicBezTo>
                    <a:pt x="1137" y="1469"/>
                    <a:pt x="1126" y="1469"/>
                    <a:pt x="1116" y="1468"/>
                  </a:cubicBezTo>
                  <a:cubicBezTo>
                    <a:pt x="910" y="1450"/>
                    <a:pt x="759" y="1263"/>
                    <a:pt x="777" y="1057"/>
                  </a:cubicBezTo>
                  <a:cubicBezTo>
                    <a:pt x="786" y="959"/>
                    <a:pt x="830" y="870"/>
                    <a:pt x="910" y="808"/>
                  </a:cubicBezTo>
                  <a:cubicBezTo>
                    <a:pt x="981" y="753"/>
                    <a:pt x="1065" y="726"/>
                    <a:pt x="1150" y="726"/>
                  </a:cubicBezTo>
                  <a:close/>
                  <a:moveTo>
                    <a:pt x="1150" y="0"/>
                  </a:moveTo>
                  <a:cubicBezTo>
                    <a:pt x="898" y="0"/>
                    <a:pt x="652" y="89"/>
                    <a:pt x="455" y="255"/>
                  </a:cubicBezTo>
                  <a:cubicBezTo>
                    <a:pt x="223" y="442"/>
                    <a:pt x="90" y="701"/>
                    <a:pt x="63" y="995"/>
                  </a:cubicBezTo>
                  <a:cubicBezTo>
                    <a:pt x="0" y="1593"/>
                    <a:pt x="447" y="2128"/>
                    <a:pt x="1044" y="2181"/>
                  </a:cubicBezTo>
                  <a:cubicBezTo>
                    <a:pt x="1080" y="2190"/>
                    <a:pt x="1116" y="2190"/>
                    <a:pt x="1151" y="2190"/>
                  </a:cubicBezTo>
                  <a:cubicBezTo>
                    <a:pt x="1704" y="2190"/>
                    <a:pt x="2177" y="1762"/>
                    <a:pt x="2240" y="1200"/>
                  </a:cubicBezTo>
                  <a:cubicBezTo>
                    <a:pt x="2266" y="915"/>
                    <a:pt x="2177" y="629"/>
                    <a:pt x="1990" y="397"/>
                  </a:cubicBezTo>
                  <a:cubicBezTo>
                    <a:pt x="1803" y="174"/>
                    <a:pt x="1544" y="40"/>
                    <a:pt x="1249" y="5"/>
                  </a:cubicBezTo>
                  <a:cubicBezTo>
                    <a:pt x="1216" y="2"/>
                    <a:pt x="1183" y="0"/>
                    <a:pt x="1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6"/>
            <p:cNvSpPr/>
            <p:nvPr/>
          </p:nvSpPr>
          <p:spPr>
            <a:xfrm>
              <a:off x="4635750" y="2198875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42" y="719"/>
                  </a:moveTo>
                  <a:cubicBezTo>
                    <a:pt x="1160" y="719"/>
                    <a:pt x="1169" y="719"/>
                    <a:pt x="1178" y="728"/>
                  </a:cubicBezTo>
                  <a:cubicBezTo>
                    <a:pt x="1276" y="737"/>
                    <a:pt x="1374" y="781"/>
                    <a:pt x="1436" y="862"/>
                  </a:cubicBezTo>
                  <a:cubicBezTo>
                    <a:pt x="1499" y="933"/>
                    <a:pt x="1526" y="1031"/>
                    <a:pt x="1517" y="1129"/>
                  </a:cubicBezTo>
                  <a:cubicBezTo>
                    <a:pt x="1508" y="1227"/>
                    <a:pt x="1463" y="1317"/>
                    <a:pt x="1383" y="1388"/>
                  </a:cubicBezTo>
                  <a:cubicBezTo>
                    <a:pt x="1313" y="1443"/>
                    <a:pt x="1229" y="1470"/>
                    <a:pt x="1143" y="1470"/>
                  </a:cubicBezTo>
                  <a:cubicBezTo>
                    <a:pt x="1131" y="1470"/>
                    <a:pt x="1119" y="1469"/>
                    <a:pt x="1106" y="1468"/>
                  </a:cubicBezTo>
                  <a:cubicBezTo>
                    <a:pt x="901" y="1450"/>
                    <a:pt x="750" y="1263"/>
                    <a:pt x="776" y="1058"/>
                  </a:cubicBezTo>
                  <a:cubicBezTo>
                    <a:pt x="785" y="960"/>
                    <a:pt x="830" y="871"/>
                    <a:pt x="910" y="808"/>
                  </a:cubicBezTo>
                  <a:cubicBezTo>
                    <a:pt x="973" y="755"/>
                    <a:pt x="1053" y="719"/>
                    <a:pt x="1142" y="719"/>
                  </a:cubicBezTo>
                  <a:close/>
                  <a:moveTo>
                    <a:pt x="1147" y="1"/>
                  </a:moveTo>
                  <a:cubicBezTo>
                    <a:pt x="891" y="1"/>
                    <a:pt x="651" y="90"/>
                    <a:pt x="446" y="255"/>
                  </a:cubicBezTo>
                  <a:cubicBezTo>
                    <a:pt x="223" y="442"/>
                    <a:pt x="80" y="701"/>
                    <a:pt x="54" y="995"/>
                  </a:cubicBezTo>
                  <a:cubicBezTo>
                    <a:pt x="0" y="1593"/>
                    <a:pt x="437" y="2128"/>
                    <a:pt x="1044" y="2182"/>
                  </a:cubicBezTo>
                  <a:cubicBezTo>
                    <a:pt x="1080" y="2191"/>
                    <a:pt x="1115" y="2191"/>
                    <a:pt x="1151" y="2191"/>
                  </a:cubicBezTo>
                  <a:cubicBezTo>
                    <a:pt x="1401" y="2191"/>
                    <a:pt x="1642" y="2102"/>
                    <a:pt x="1838" y="1941"/>
                  </a:cubicBezTo>
                  <a:cubicBezTo>
                    <a:pt x="2070" y="1754"/>
                    <a:pt x="2204" y="1495"/>
                    <a:pt x="2230" y="1201"/>
                  </a:cubicBezTo>
                  <a:cubicBezTo>
                    <a:pt x="2257" y="906"/>
                    <a:pt x="2177" y="630"/>
                    <a:pt x="1990" y="398"/>
                  </a:cubicBezTo>
                  <a:cubicBezTo>
                    <a:pt x="1802" y="175"/>
                    <a:pt x="1544" y="32"/>
                    <a:pt x="1249" y="5"/>
                  </a:cubicBezTo>
                  <a:cubicBezTo>
                    <a:pt x="1215" y="2"/>
                    <a:pt x="1181" y="1"/>
                    <a:pt x="1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6"/>
            <p:cNvSpPr/>
            <p:nvPr/>
          </p:nvSpPr>
          <p:spPr>
            <a:xfrm>
              <a:off x="4751275" y="2431050"/>
              <a:ext cx="56450" cy="54550"/>
            </a:xfrm>
            <a:custGeom>
              <a:avLst/>
              <a:gdLst/>
              <a:ahLst/>
              <a:cxnLst/>
              <a:rect l="l" t="t" r="r" b="b"/>
              <a:pathLst>
                <a:path w="2258" h="2182" extrusionOk="0">
                  <a:moveTo>
                    <a:pt x="1151" y="719"/>
                  </a:moveTo>
                  <a:cubicBezTo>
                    <a:pt x="1356" y="737"/>
                    <a:pt x="1508" y="924"/>
                    <a:pt x="1490" y="1129"/>
                  </a:cubicBezTo>
                  <a:cubicBezTo>
                    <a:pt x="1481" y="1227"/>
                    <a:pt x="1428" y="1316"/>
                    <a:pt x="1356" y="1379"/>
                  </a:cubicBezTo>
                  <a:cubicBezTo>
                    <a:pt x="1286" y="1433"/>
                    <a:pt x="1202" y="1461"/>
                    <a:pt x="1116" y="1461"/>
                  </a:cubicBezTo>
                  <a:cubicBezTo>
                    <a:pt x="1104" y="1461"/>
                    <a:pt x="1092" y="1460"/>
                    <a:pt x="1080" y="1459"/>
                  </a:cubicBezTo>
                  <a:cubicBezTo>
                    <a:pt x="982" y="1450"/>
                    <a:pt x="892" y="1406"/>
                    <a:pt x="830" y="1325"/>
                  </a:cubicBezTo>
                  <a:cubicBezTo>
                    <a:pt x="767" y="1254"/>
                    <a:pt x="732" y="1156"/>
                    <a:pt x="741" y="1058"/>
                  </a:cubicBezTo>
                  <a:cubicBezTo>
                    <a:pt x="750" y="951"/>
                    <a:pt x="803" y="861"/>
                    <a:pt x="875" y="799"/>
                  </a:cubicBezTo>
                  <a:cubicBezTo>
                    <a:pt x="946" y="745"/>
                    <a:pt x="1026" y="719"/>
                    <a:pt x="1115" y="719"/>
                  </a:cubicBezTo>
                  <a:close/>
                  <a:moveTo>
                    <a:pt x="1113" y="0"/>
                  </a:moveTo>
                  <a:cubicBezTo>
                    <a:pt x="858" y="0"/>
                    <a:pt x="615" y="82"/>
                    <a:pt x="420" y="246"/>
                  </a:cubicBezTo>
                  <a:cubicBezTo>
                    <a:pt x="197" y="433"/>
                    <a:pt x="54" y="692"/>
                    <a:pt x="27" y="986"/>
                  </a:cubicBezTo>
                  <a:cubicBezTo>
                    <a:pt x="0" y="1281"/>
                    <a:pt x="89" y="1557"/>
                    <a:pt x="268" y="1789"/>
                  </a:cubicBezTo>
                  <a:cubicBezTo>
                    <a:pt x="455" y="2012"/>
                    <a:pt x="723" y="2146"/>
                    <a:pt x="1008" y="2182"/>
                  </a:cubicBezTo>
                  <a:lnTo>
                    <a:pt x="1115" y="2182"/>
                  </a:lnTo>
                  <a:cubicBezTo>
                    <a:pt x="1365" y="2182"/>
                    <a:pt x="1615" y="2093"/>
                    <a:pt x="1811" y="1932"/>
                  </a:cubicBezTo>
                  <a:cubicBezTo>
                    <a:pt x="2034" y="1745"/>
                    <a:pt x="2177" y="1486"/>
                    <a:pt x="2204" y="1192"/>
                  </a:cubicBezTo>
                  <a:cubicBezTo>
                    <a:pt x="2257" y="594"/>
                    <a:pt x="1820" y="59"/>
                    <a:pt x="1222" y="5"/>
                  </a:cubicBezTo>
                  <a:cubicBezTo>
                    <a:pt x="1186" y="2"/>
                    <a:pt x="1149" y="0"/>
                    <a:pt x="1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6"/>
            <p:cNvSpPr/>
            <p:nvPr/>
          </p:nvSpPr>
          <p:spPr>
            <a:xfrm>
              <a:off x="3559425" y="1329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17"/>
                  </a:moveTo>
                  <a:lnTo>
                    <a:pt x="7458" y="1829"/>
                  </a:lnTo>
                  <a:cubicBezTo>
                    <a:pt x="12400" y="6771"/>
                    <a:pt x="9653" y="12650"/>
                    <a:pt x="7512" y="15068"/>
                  </a:cubicBezTo>
                  <a:lnTo>
                    <a:pt x="6646" y="16040"/>
                  </a:lnTo>
                  <a:lnTo>
                    <a:pt x="5781" y="15068"/>
                  </a:lnTo>
                  <a:cubicBezTo>
                    <a:pt x="3640" y="12650"/>
                    <a:pt x="892" y="6771"/>
                    <a:pt x="5826" y="1829"/>
                  </a:cubicBezTo>
                  <a:lnTo>
                    <a:pt x="6646" y="1017"/>
                  </a:lnTo>
                  <a:close/>
                  <a:moveTo>
                    <a:pt x="6646" y="0"/>
                  </a:moveTo>
                  <a:lnTo>
                    <a:pt x="5317" y="1320"/>
                  </a:lnTo>
                  <a:cubicBezTo>
                    <a:pt x="0" y="6646"/>
                    <a:pt x="2944" y="12953"/>
                    <a:pt x="5246" y="15541"/>
                  </a:cubicBezTo>
                  <a:lnTo>
                    <a:pt x="6646" y="17120"/>
                  </a:lnTo>
                  <a:lnTo>
                    <a:pt x="8047" y="15541"/>
                  </a:lnTo>
                  <a:cubicBezTo>
                    <a:pt x="10349" y="12953"/>
                    <a:pt x="13293" y="6646"/>
                    <a:pt x="7967" y="1320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6"/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6"/>
            <p:cNvSpPr/>
            <p:nvPr/>
          </p:nvSpPr>
          <p:spPr>
            <a:xfrm>
              <a:off x="3620525" y="1429325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18"/>
                  </a:moveTo>
                  <a:cubicBezTo>
                    <a:pt x="7467" y="3944"/>
                    <a:pt x="4863" y="7655"/>
                    <a:pt x="4202" y="8485"/>
                  </a:cubicBezTo>
                  <a:cubicBezTo>
                    <a:pt x="3560" y="7664"/>
                    <a:pt x="982" y="3899"/>
                    <a:pt x="4202" y="518"/>
                  </a:cubicBezTo>
                  <a:close/>
                  <a:moveTo>
                    <a:pt x="4202" y="1"/>
                  </a:moveTo>
                  <a:lnTo>
                    <a:pt x="4077" y="135"/>
                  </a:lnTo>
                  <a:cubicBezTo>
                    <a:pt x="1" y="4203"/>
                    <a:pt x="4024" y="8842"/>
                    <a:pt x="4069" y="8886"/>
                  </a:cubicBezTo>
                  <a:lnTo>
                    <a:pt x="4202" y="9038"/>
                  </a:lnTo>
                  <a:lnTo>
                    <a:pt x="4336" y="8886"/>
                  </a:lnTo>
                  <a:cubicBezTo>
                    <a:pt x="4381" y="8842"/>
                    <a:pt x="8404" y="4203"/>
                    <a:pt x="4327" y="135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6"/>
            <p:cNvSpPr/>
            <p:nvPr/>
          </p:nvSpPr>
          <p:spPr>
            <a:xfrm>
              <a:off x="4807700" y="2726700"/>
              <a:ext cx="428225" cy="215875"/>
            </a:xfrm>
            <a:custGeom>
              <a:avLst/>
              <a:gdLst/>
              <a:ahLst/>
              <a:cxnLst/>
              <a:rect l="l" t="t" r="r" b="b"/>
              <a:pathLst>
                <a:path w="17129" h="8635" extrusionOk="0">
                  <a:moveTo>
                    <a:pt x="9001" y="731"/>
                  </a:moveTo>
                  <a:cubicBezTo>
                    <a:pt x="11052" y="731"/>
                    <a:pt x="13252" y="1458"/>
                    <a:pt x="15291" y="3496"/>
                  </a:cubicBezTo>
                  <a:lnTo>
                    <a:pt x="16112" y="4317"/>
                  </a:lnTo>
                  <a:lnTo>
                    <a:pt x="15291" y="5129"/>
                  </a:lnTo>
                  <a:cubicBezTo>
                    <a:pt x="13250" y="7173"/>
                    <a:pt x="11048" y="7902"/>
                    <a:pt x="8996" y="7902"/>
                  </a:cubicBezTo>
                  <a:cubicBezTo>
                    <a:pt x="6086" y="7902"/>
                    <a:pt x="3479" y="6438"/>
                    <a:pt x="2061" y="5182"/>
                  </a:cubicBezTo>
                  <a:lnTo>
                    <a:pt x="1089" y="4317"/>
                  </a:lnTo>
                  <a:lnTo>
                    <a:pt x="2061" y="3452"/>
                  </a:lnTo>
                  <a:cubicBezTo>
                    <a:pt x="3480" y="2196"/>
                    <a:pt x="6089" y="731"/>
                    <a:pt x="9001" y="731"/>
                  </a:cubicBezTo>
                  <a:close/>
                  <a:moveTo>
                    <a:pt x="9016" y="0"/>
                  </a:moveTo>
                  <a:cubicBezTo>
                    <a:pt x="5895" y="0"/>
                    <a:pt x="3103" y="1568"/>
                    <a:pt x="1588" y="2917"/>
                  </a:cubicBezTo>
                  <a:lnTo>
                    <a:pt x="0" y="4317"/>
                  </a:lnTo>
                  <a:lnTo>
                    <a:pt x="1588" y="5718"/>
                  </a:lnTo>
                  <a:cubicBezTo>
                    <a:pt x="3105" y="7065"/>
                    <a:pt x="5897" y="8635"/>
                    <a:pt x="9011" y="8635"/>
                  </a:cubicBezTo>
                  <a:cubicBezTo>
                    <a:pt x="11223" y="8635"/>
                    <a:pt x="13596" y="7850"/>
                    <a:pt x="15799" y="5637"/>
                  </a:cubicBezTo>
                  <a:lnTo>
                    <a:pt x="17129" y="4317"/>
                  </a:lnTo>
                  <a:lnTo>
                    <a:pt x="15799" y="2988"/>
                  </a:lnTo>
                  <a:cubicBezTo>
                    <a:pt x="13597" y="785"/>
                    <a:pt x="11224" y="0"/>
                    <a:pt x="90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6"/>
            <p:cNvSpPr/>
            <p:nvPr/>
          </p:nvSpPr>
          <p:spPr>
            <a:xfrm>
              <a:off x="4917200" y="2790100"/>
              <a:ext cx="212800" cy="88950"/>
            </a:xfrm>
            <a:custGeom>
              <a:avLst/>
              <a:gdLst/>
              <a:ahLst/>
              <a:cxnLst/>
              <a:rect l="l" t="t" r="r" b="b"/>
              <a:pathLst>
                <a:path w="8512" h="3558" extrusionOk="0">
                  <a:moveTo>
                    <a:pt x="4524" y="1"/>
                  </a:moveTo>
                  <a:cubicBezTo>
                    <a:pt x="2003" y="1"/>
                    <a:pt x="1" y="1781"/>
                    <a:pt x="1" y="1781"/>
                  </a:cubicBezTo>
                  <a:cubicBezTo>
                    <a:pt x="1" y="1781"/>
                    <a:pt x="2003" y="3557"/>
                    <a:pt x="4524" y="3557"/>
                  </a:cubicBezTo>
                  <a:cubicBezTo>
                    <a:pt x="5785" y="3557"/>
                    <a:pt x="7176" y="3113"/>
                    <a:pt x="8511" y="1781"/>
                  </a:cubicBezTo>
                  <a:cubicBezTo>
                    <a:pt x="7176" y="446"/>
                    <a:pt x="5785" y="1"/>
                    <a:pt x="4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6"/>
            <p:cNvSpPr/>
            <p:nvPr/>
          </p:nvSpPr>
          <p:spPr>
            <a:xfrm>
              <a:off x="4910275" y="2785875"/>
              <a:ext cx="225950" cy="97375"/>
            </a:xfrm>
            <a:custGeom>
              <a:avLst/>
              <a:gdLst/>
              <a:ahLst/>
              <a:cxnLst/>
              <a:rect l="l" t="t" r="r" b="b"/>
              <a:pathLst>
                <a:path w="9038" h="3895" extrusionOk="0">
                  <a:moveTo>
                    <a:pt x="4782" y="341"/>
                  </a:moveTo>
                  <a:cubicBezTo>
                    <a:pt x="5965" y="341"/>
                    <a:pt x="7267" y="747"/>
                    <a:pt x="8530" y="1950"/>
                  </a:cubicBezTo>
                  <a:cubicBezTo>
                    <a:pt x="7267" y="3153"/>
                    <a:pt x="5964" y="3559"/>
                    <a:pt x="4779" y="3559"/>
                  </a:cubicBezTo>
                  <a:cubicBezTo>
                    <a:pt x="2750" y="3559"/>
                    <a:pt x="1072" y="2367"/>
                    <a:pt x="554" y="1950"/>
                  </a:cubicBezTo>
                  <a:cubicBezTo>
                    <a:pt x="1078" y="1533"/>
                    <a:pt x="2755" y="341"/>
                    <a:pt x="4782" y="341"/>
                  </a:cubicBezTo>
                  <a:close/>
                  <a:moveTo>
                    <a:pt x="4813" y="1"/>
                  </a:moveTo>
                  <a:cubicBezTo>
                    <a:pt x="2240" y="1"/>
                    <a:pt x="182" y="1787"/>
                    <a:pt x="153" y="1816"/>
                  </a:cubicBezTo>
                  <a:lnTo>
                    <a:pt x="1" y="1950"/>
                  </a:lnTo>
                  <a:lnTo>
                    <a:pt x="153" y="2084"/>
                  </a:lnTo>
                  <a:cubicBezTo>
                    <a:pt x="188" y="2111"/>
                    <a:pt x="2240" y="3895"/>
                    <a:pt x="4818" y="3895"/>
                  </a:cubicBezTo>
                  <a:cubicBezTo>
                    <a:pt x="6112" y="3895"/>
                    <a:pt x="7548" y="3440"/>
                    <a:pt x="8913" y="2075"/>
                  </a:cubicBezTo>
                  <a:lnTo>
                    <a:pt x="9038" y="1950"/>
                  </a:lnTo>
                  <a:lnTo>
                    <a:pt x="8913" y="1825"/>
                  </a:lnTo>
                  <a:cubicBezTo>
                    <a:pt x="7545" y="457"/>
                    <a:pt x="6113" y="1"/>
                    <a:pt x="4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6"/>
            <p:cNvSpPr/>
            <p:nvPr/>
          </p:nvSpPr>
          <p:spPr>
            <a:xfrm>
              <a:off x="2224825" y="2737825"/>
              <a:ext cx="428025" cy="215675"/>
            </a:xfrm>
            <a:custGeom>
              <a:avLst/>
              <a:gdLst/>
              <a:ahLst/>
              <a:cxnLst/>
              <a:rect l="l" t="t" r="r" b="b"/>
              <a:pathLst>
                <a:path w="17121" h="8627" extrusionOk="0">
                  <a:moveTo>
                    <a:pt x="8131" y="725"/>
                  </a:moveTo>
                  <a:cubicBezTo>
                    <a:pt x="11042" y="725"/>
                    <a:pt x="13650" y="2192"/>
                    <a:pt x="15068" y="3453"/>
                  </a:cubicBezTo>
                  <a:lnTo>
                    <a:pt x="16041" y="4318"/>
                  </a:lnTo>
                  <a:lnTo>
                    <a:pt x="15068" y="5175"/>
                  </a:lnTo>
                  <a:cubicBezTo>
                    <a:pt x="13650" y="6436"/>
                    <a:pt x="11042" y="7902"/>
                    <a:pt x="8131" y="7902"/>
                  </a:cubicBezTo>
                  <a:cubicBezTo>
                    <a:pt x="6080" y="7902"/>
                    <a:pt x="3878" y="7173"/>
                    <a:pt x="1838" y="5130"/>
                  </a:cubicBezTo>
                  <a:lnTo>
                    <a:pt x="1018" y="4318"/>
                  </a:lnTo>
                  <a:lnTo>
                    <a:pt x="1838" y="3497"/>
                  </a:lnTo>
                  <a:cubicBezTo>
                    <a:pt x="3878" y="1454"/>
                    <a:pt x="6080" y="725"/>
                    <a:pt x="8131" y="725"/>
                  </a:cubicBezTo>
                  <a:close/>
                  <a:moveTo>
                    <a:pt x="8116" y="1"/>
                  </a:moveTo>
                  <a:cubicBezTo>
                    <a:pt x="5908" y="1"/>
                    <a:pt x="3534" y="785"/>
                    <a:pt x="1330" y="2989"/>
                  </a:cubicBezTo>
                  <a:lnTo>
                    <a:pt x="1" y="4318"/>
                  </a:lnTo>
                  <a:lnTo>
                    <a:pt x="1330" y="5638"/>
                  </a:lnTo>
                  <a:cubicBezTo>
                    <a:pt x="3533" y="7842"/>
                    <a:pt x="5906" y="8627"/>
                    <a:pt x="8110" y="8627"/>
                  </a:cubicBezTo>
                  <a:cubicBezTo>
                    <a:pt x="11232" y="8627"/>
                    <a:pt x="14025" y="7057"/>
                    <a:pt x="15541" y="5719"/>
                  </a:cubicBezTo>
                  <a:lnTo>
                    <a:pt x="17120" y="4318"/>
                  </a:lnTo>
                  <a:lnTo>
                    <a:pt x="15541" y="2909"/>
                  </a:lnTo>
                  <a:cubicBezTo>
                    <a:pt x="14026" y="1566"/>
                    <a:pt x="11236" y="1"/>
                    <a:pt x="8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36"/>
            <p:cNvSpPr/>
            <p:nvPr/>
          </p:nvSpPr>
          <p:spPr>
            <a:xfrm>
              <a:off x="2330775" y="2801250"/>
              <a:ext cx="212775" cy="88950"/>
            </a:xfrm>
            <a:custGeom>
              <a:avLst/>
              <a:gdLst/>
              <a:ahLst/>
              <a:cxnLst/>
              <a:rect l="l" t="t" r="r" b="b"/>
              <a:pathLst>
                <a:path w="8511" h="3558" extrusionOk="0">
                  <a:moveTo>
                    <a:pt x="3987" y="1"/>
                  </a:moveTo>
                  <a:cubicBezTo>
                    <a:pt x="2726" y="1"/>
                    <a:pt x="1335" y="446"/>
                    <a:pt x="0" y="1781"/>
                  </a:cubicBezTo>
                  <a:cubicBezTo>
                    <a:pt x="1335" y="3113"/>
                    <a:pt x="2726" y="3557"/>
                    <a:pt x="3987" y="3557"/>
                  </a:cubicBezTo>
                  <a:cubicBezTo>
                    <a:pt x="6509" y="3557"/>
                    <a:pt x="8511" y="1781"/>
                    <a:pt x="8511" y="1781"/>
                  </a:cubicBezTo>
                  <a:cubicBezTo>
                    <a:pt x="8511" y="1781"/>
                    <a:pt x="6509" y="1"/>
                    <a:pt x="3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36"/>
            <p:cNvSpPr/>
            <p:nvPr/>
          </p:nvSpPr>
          <p:spPr>
            <a:xfrm>
              <a:off x="2324525" y="2796975"/>
              <a:ext cx="225950" cy="97425"/>
            </a:xfrm>
            <a:custGeom>
              <a:avLst/>
              <a:gdLst/>
              <a:ahLst/>
              <a:cxnLst/>
              <a:rect l="l" t="t" r="r" b="b"/>
              <a:pathLst>
                <a:path w="9038" h="3897" extrusionOk="0">
                  <a:moveTo>
                    <a:pt x="4257" y="338"/>
                  </a:moveTo>
                  <a:cubicBezTo>
                    <a:pt x="6283" y="338"/>
                    <a:pt x="7957" y="1532"/>
                    <a:pt x="8475" y="1943"/>
                  </a:cubicBezTo>
                  <a:cubicBezTo>
                    <a:pt x="7956" y="2350"/>
                    <a:pt x="6258" y="3534"/>
                    <a:pt x="4225" y="3534"/>
                  </a:cubicBezTo>
                  <a:cubicBezTo>
                    <a:pt x="3044" y="3534"/>
                    <a:pt x="1751" y="3135"/>
                    <a:pt x="509" y="1952"/>
                  </a:cubicBezTo>
                  <a:cubicBezTo>
                    <a:pt x="1772" y="745"/>
                    <a:pt x="3074" y="338"/>
                    <a:pt x="4257" y="338"/>
                  </a:cubicBezTo>
                  <a:close/>
                  <a:moveTo>
                    <a:pt x="4219" y="0"/>
                  </a:moveTo>
                  <a:cubicBezTo>
                    <a:pt x="2921" y="0"/>
                    <a:pt x="1492" y="454"/>
                    <a:pt x="125" y="1818"/>
                  </a:cubicBezTo>
                  <a:lnTo>
                    <a:pt x="0" y="1952"/>
                  </a:lnTo>
                  <a:lnTo>
                    <a:pt x="125" y="2077"/>
                  </a:lnTo>
                  <a:cubicBezTo>
                    <a:pt x="1490" y="3442"/>
                    <a:pt x="2918" y="3897"/>
                    <a:pt x="4220" y="3897"/>
                  </a:cubicBezTo>
                  <a:cubicBezTo>
                    <a:pt x="6789" y="3897"/>
                    <a:pt x="8850" y="2113"/>
                    <a:pt x="8886" y="2086"/>
                  </a:cubicBezTo>
                  <a:lnTo>
                    <a:pt x="9037" y="1952"/>
                  </a:lnTo>
                  <a:lnTo>
                    <a:pt x="8886" y="1809"/>
                  </a:lnTo>
                  <a:cubicBezTo>
                    <a:pt x="8850" y="1786"/>
                    <a:pt x="6793" y="0"/>
                    <a:pt x="4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36"/>
            <p:cNvSpPr/>
            <p:nvPr/>
          </p:nvSpPr>
          <p:spPr>
            <a:xfrm>
              <a:off x="3559425" y="3923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80"/>
                  </a:moveTo>
                  <a:lnTo>
                    <a:pt x="7512" y="2052"/>
                  </a:lnTo>
                  <a:cubicBezTo>
                    <a:pt x="9653" y="4470"/>
                    <a:pt x="12400" y="10349"/>
                    <a:pt x="7458" y="15291"/>
                  </a:cubicBezTo>
                  <a:lnTo>
                    <a:pt x="6646" y="16103"/>
                  </a:lnTo>
                  <a:lnTo>
                    <a:pt x="5826" y="15291"/>
                  </a:lnTo>
                  <a:cubicBezTo>
                    <a:pt x="892" y="10349"/>
                    <a:pt x="3640" y="4470"/>
                    <a:pt x="5781" y="2052"/>
                  </a:cubicBezTo>
                  <a:lnTo>
                    <a:pt x="6646" y="1080"/>
                  </a:lnTo>
                  <a:close/>
                  <a:moveTo>
                    <a:pt x="6646" y="0"/>
                  </a:moveTo>
                  <a:lnTo>
                    <a:pt x="5246" y="1579"/>
                  </a:lnTo>
                  <a:cubicBezTo>
                    <a:pt x="2944" y="4166"/>
                    <a:pt x="0" y="10473"/>
                    <a:pt x="5317" y="15799"/>
                  </a:cubicBezTo>
                  <a:lnTo>
                    <a:pt x="6646" y="17120"/>
                  </a:lnTo>
                  <a:lnTo>
                    <a:pt x="7967" y="15799"/>
                  </a:lnTo>
                  <a:cubicBezTo>
                    <a:pt x="13293" y="10473"/>
                    <a:pt x="10349" y="4166"/>
                    <a:pt x="8047" y="1579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36"/>
            <p:cNvSpPr/>
            <p:nvPr/>
          </p:nvSpPr>
          <p:spPr>
            <a:xfrm>
              <a:off x="3625425" y="403315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4006" y="1"/>
                    <a:pt x="1" y="4515"/>
                    <a:pt x="4006" y="8511"/>
                  </a:cubicBezTo>
                  <a:cubicBezTo>
                    <a:pt x="8003" y="4515"/>
                    <a:pt x="4006" y="1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36"/>
            <p:cNvSpPr/>
            <p:nvPr/>
          </p:nvSpPr>
          <p:spPr>
            <a:xfrm>
              <a:off x="3620525" y="4026450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54"/>
                  </a:moveTo>
                  <a:cubicBezTo>
                    <a:pt x="4854" y="1375"/>
                    <a:pt x="7467" y="5095"/>
                    <a:pt x="4202" y="8520"/>
                  </a:cubicBezTo>
                  <a:cubicBezTo>
                    <a:pt x="928" y="5095"/>
                    <a:pt x="3542" y="1375"/>
                    <a:pt x="4202" y="554"/>
                  </a:cubicBezTo>
                  <a:close/>
                  <a:moveTo>
                    <a:pt x="4202" y="1"/>
                  </a:moveTo>
                  <a:lnTo>
                    <a:pt x="4069" y="153"/>
                  </a:lnTo>
                  <a:cubicBezTo>
                    <a:pt x="4024" y="197"/>
                    <a:pt x="1" y="4836"/>
                    <a:pt x="4077" y="8904"/>
                  </a:cubicBezTo>
                  <a:lnTo>
                    <a:pt x="4202" y="9038"/>
                  </a:lnTo>
                  <a:lnTo>
                    <a:pt x="4327" y="8904"/>
                  </a:lnTo>
                  <a:cubicBezTo>
                    <a:pt x="8404" y="4836"/>
                    <a:pt x="4381" y="197"/>
                    <a:pt x="4336" y="153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8" name="Google Shape;13508;p45"/>
          <p:cNvSpPr txBox="1">
            <a:spLocks noGrp="1"/>
          </p:cNvSpPr>
          <p:nvPr>
            <p:ph type="title"/>
          </p:nvPr>
        </p:nvSpPr>
        <p:spPr>
          <a:xfrm>
            <a:off x="782444" y="935295"/>
            <a:ext cx="7460166" cy="352378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kumimoji="0" lang="bg-BG" sz="3200" b="0" i="1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/>
                <a:sym typeface="Gilda Display"/>
              </a:rPr>
              <a:t>“От всичко, което човек в стремежа си към живот издига и строи, най-доброто и най-ценното в моите представи са мостовете…“	</a:t>
            </a:r>
            <a:b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/>
                <a:sym typeface="Gilda Display"/>
              </a:rPr>
            </a:br>
            <a:br>
              <a:rPr kumimoji="0" lang="bg-BG" sz="3200" b="0" i="1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/>
                <a:sym typeface="Gilda Display"/>
              </a:rPr>
            </a:br>
            <a:r>
              <a:rPr kumimoji="0" lang="bg-BG" sz="3200" b="0" i="1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/>
                <a:sym typeface="Gilda Display"/>
              </a:rPr>
              <a:t>		   </a:t>
            </a: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/>
                <a:sym typeface="Gilda Display"/>
              </a:rPr>
              <a:t>		</a:t>
            </a:r>
            <a:r>
              <a:rPr kumimoji="0" lang="bg-BG" sz="3200" i="0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/>
                <a:sym typeface="Gilda Display"/>
              </a:rPr>
              <a:t>(Андрич</a:t>
            </a:r>
            <a:r>
              <a:rPr kumimoji="0" lang="en-US" sz="3200" i="0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/>
                <a:sym typeface="Gilda Display"/>
              </a:rPr>
              <a:t> 1983: 239</a:t>
            </a:r>
            <a:r>
              <a:rPr kumimoji="0" lang="bg-BG" sz="3200" i="0" u="none" strike="noStrike" kern="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/>
                <a:sym typeface="Gilda Display"/>
              </a:rPr>
              <a:t>)</a:t>
            </a:r>
            <a:endParaRPr dirty="0">
              <a:solidFill>
                <a:schemeClr val="bg2">
                  <a:lumMod val="10000"/>
                </a:schemeClr>
              </a:solidFill>
            </a:endParaRPr>
          </a:p>
        </p:txBody>
      </p:sp>
      <p:grpSp>
        <p:nvGrpSpPr>
          <p:cNvPr id="13510" name="Google Shape;13510;p45"/>
          <p:cNvGrpSpPr/>
          <p:nvPr/>
        </p:nvGrpSpPr>
        <p:grpSpPr>
          <a:xfrm rot="-5400000">
            <a:off x="6868065" y="194557"/>
            <a:ext cx="2068671" cy="2028540"/>
            <a:chOff x="4185475" y="3321325"/>
            <a:chExt cx="1050300" cy="1029925"/>
          </a:xfrm>
        </p:grpSpPr>
        <p:sp>
          <p:nvSpPr>
            <p:cNvPr id="13511" name="Google Shape;13511;p45"/>
            <p:cNvSpPr/>
            <p:nvPr/>
          </p:nvSpPr>
          <p:spPr>
            <a:xfrm>
              <a:off x="4988700" y="3957350"/>
              <a:ext cx="149225" cy="206200"/>
            </a:xfrm>
            <a:custGeom>
              <a:avLst/>
              <a:gdLst/>
              <a:ahLst/>
              <a:cxnLst/>
              <a:rect l="l" t="t" r="r" b="b"/>
              <a:pathLst>
                <a:path w="5969" h="8248" extrusionOk="0">
                  <a:moveTo>
                    <a:pt x="2299" y="0"/>
                  </a:moveTo>
                  <a:cubicBezTo>
                    <a:pt x="1827" y="0"/>
                    <a:pt x="1369" y="146"/>
                    <a:pt x="980" y="495"/>
                  </a:cubicBezTo>
                  <a:cubicBezTo>
                    <a:pt x="926" y="544"/>
                    <a:pt x="971" y="641"/>
                    <a:pt x="1037" y="641"/>
                  </a:cubicBezTo>
                  <a:cubicBezTo>
                    <a:pt x="1046" y="641"/>
                    <a:pt x="1054" y="640"/>
                    <a:pt x="1063" y="636"/>
                  </a:cubicBezTo>
                  <a:cubicBezTo>
                    <a:pt x="1551" y="456"/>
                    <a:pt x="1983" y="312"/>
                    <a:pt x="2456" y="312"/>
                  </a:cubicBezTo>
                  <a:cubicBezTo>
                    <a:pt x="2664" y="312"/>
                    <a:pt x="2879" y="340"/>
                    <a:pt x="3111" y="405"/>
                  </a:cubicBezTo>
                  <a:cubicBezTo>
                    <a:pt x="3876" y="619"/>
                    <a:pt x="4481" y="1126"/>
                    <a:pt x="4888" y="1801"/>
                  </a:cubicBezTo>
                  <a:cubicBezTo>
                    <a:pt x="5681" y="3113"/>
                    <a:pt x="5655" y="4995"/>
                    <a:pt x="4961" y="6344"/>
                  </a:cubicBezTo>
                  <a:cubicBezTo>
                    <a:pt x="4510" y="7221"/>
                    <a:pt x="3522" y="7946"/>
                    <a:pt x="2543" y="7946"/>
                  </a:cubicBezTo>
                  <a:cubicBezTo>
                    <a:pt x="2090" y="7946"/>
                    <a:pt x="1640" y="7791"/>
                    <a:pt x="1244" y="7425"/>
                  </a:cubicBezTo>
                  <a:cubicBezTo>
                    <a:pt x="532" y="6765"/>
                    <a:pt x="581" y="5577"/>
                    <a:pt x="1289" y="4938"/>
                  </a:cubicBezTo>
                  <a:cubicBezTo>
                    <a:pt x="1614" y="4644"/>
                    <a:pt x="1999" y="4510"/>
                    <a:pt x="2375" y="4510"/>
                  </a:cubicBezTo>
                  <a:cubicBezTo>
                    <a:pt x="3080" y="4510"/>
                    <a:pt x="3754" y="4981"/>
                    <a:pt x="3945" y="5752"/>
                  </a:cubicBezTo>
                  <a:cubicBezTo>
                    <a:pt x="3951" y="5775"/>
                    <a:pt x="3969" y="5785"/>
                    <a:pt x="3988" y="5785"/>
                  </a:cubicBezTo>
                  <a:cubicBezTo>
                    <a:pt x="4012" y="5785"/>
                    <a:pt x="4037" y="5769"/>
                    <a:pt x="4036" y="5739"/>
                  </a:cubicBezTo>
                  <a:lnTo>
                    <a:pt x="4036" y="5739"/>
                  </a:lnTo>
                  <a:lnTo>
                    <a:pt x="4037" y="5740"/>
                  </a:lnTo>
                  <a:cubicBezTo>
                    <a:pt x="4018" y="4767"/>
                    <a:pt x="3209" y="4264"/>
                    <a:pt x="2370" y="4264"/>
                  </a:cubicBezTo>
                  <a:cubicBezTo>
                    <a:pt x="1913" y="4264"/>
                    <a:pt x="1447" y="4413"/>
                    <a:pt x="1095" y="4717"/>
                  </a:cubicBezTo>
                  <a:cubicBezTo>
                    <a:pt x="1" y="5663"/>
                    <a:pt x="301" y="7458"/>
                    <a:pt x="1605" y="8036"/>
                  </a:cubicBezTo>
                  <a:cubicBezTo>
                    <a:pt x="1933" y="8181"/>
                    <a:pt x="2266" y="8247"/>
                    <a:pt x="2594" y="8247"/>
                  </a:cubicBezTo>
                  <a:cubicBezTo>
                    <a:pt x="3655" y="8247"/>
                    <a:pt x="4652" y="7552"/>
                    <a:pt x="5170" y="6593"/>
                  </a:cubicBezTo>
                  <a:cubicBezTo>
                    <a:pt x="5945" y="5164"/>
                    <a:pt x="5968" y="3196"/>
                    <a:pt x="5172" y="1772"/>
                  </a:cubicBezTo>
                  <a:cubicBezTo>
                    <a:pt x="4659" y="855"/>
                    <a:pt x="3439" y="0"/>
                    <a:pt x="2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12" name="Google Shape;13512;p45"/>
            <p:cNvSpPr/>
            <p:nvPr/>
          </p:nvSpPr>
          <p:spPr>
            <a:xfrm>
              <a:off x="5014000" y="3977075"/>
              <a:ext cx="101875" cy="123850"/>
            </a:xfrm>
            <a:custGeom>
              <a:avLst/>
              <a:gdLst/>
              <a:ahLst/>
              <a:cxnLst/>
              <a:rect l="l" t="t" r="r" b="b"/>
              <a:pathLst>
                <a:path w="4075" h="4954" extrusionOk="0">
                  <a:moveTo>
                    <a:pt x="1222" y="1"/>
                  </a:moveTo>
                  <a:cubicBezTo>
                    <a:pt x="830" y="1"/>
                    <a:pt x="439" y="107"/>
                    <a:pt x="91" y="343"/>
                  </a:cubicBezTo>
                  <a:cubicBezTo>
                    <a:pt x="0" y="404"/>
                    <a:pt x="54" y="520"/>
                    <a:pt x="143" y="520"/>
                  </a:cubicBezTo>
                  <a:cubicBezTo>
                    <a:pt x="158" y="520"/>
                    <a:pt x="173" y="517"/>
                    <a:pt x="189" y="510"/>
                  </a:cubicBezTo>
                  <a:cubicBezTo>
                    <a:pt x="543" y="354"/>
                    <a:pt x="903" y="278"/>
                    <a:pt x="1250" y="278"/>
                  </a:cubicBezTo>
                  <a:cubicBezTo>
                    <a:pt x="2071" y="278"/>
                    <a:pt x="2823" y="708"/>
                    <a:pt x="3265" y="1533"/>
                  </a:cubicBezTo>
                  <a:cubicBezTo>
                    <a:pt x="3854" y="2629"/>
                    <a:pt x="3538" y="3819"/>
                    <a:pt x="3057" y="4879"/>
                  </a:cubicBezTo>
                  <a:cubicBezTo>
                    <a:pt x="3038" y="4920"/>
                    <a:pt x="3068" y="4953"/>
                    <a:pt x="3101" y="4953"/>
                  </a:cubicBezTo>
                  <a:cubicBezTo>
                    <a:pt x="3116" y="4953"/>
                    <a:pt x="3131" y="4946"/>
                    <a:pt x="3143" y="4930"/>
                  </a:cubicBezTo>
                  <a:cubicBezTo>
                    <a:pt x="3947" y="3794"/>
                    <a:pt x="4074" y="2189"/>
                    <a:pt x="3226" y="1037"/>
                  </a:cubicBezTo>
                  <a:cubicBezTo>
                    <a:pt x="2761" y="406"/>
                    <a:pt x="1989" y="1"/>
                    <a:pt x="12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13" name="Google Shape;13513;p45"/>
            <p:cNvSpPr/>
            <p:nvPr/>
          </p:nvSpPr>
          <p:spPr>
            <a:xfrm>
              <a:off x="4958250" y="3970825"/>
              <a:ext cx="61250" cy="47300"/>
            </a:xfrm>
            <a:custGeom>
              <a:avLst/>
              <a:gdLst/>
              <a:ahLst/>
              <a:cxnLst/>
              <a:rect l="l" t="t" r="r" b="b"/>
              <a:pathLst>
                <a:path w="2450" h="1892" extrusionOk="0">
                  <a:moveTo>
                    <a:pt x="697" y="0"/>
                  </a:moveTo>
                  <a:cubicBezTo>
                    <a:pt x="668" y="0"/>
                    <a:pt x="639" y="10"/>
                    <a:pt x="611" y="33"/>
                  </a:cubicBezTo>
                  <a:cubicBezTo>
                    <a:pt x="0" y="535"/>
                    <a:pt x="173" y="1546"/>
                    <a:pt x="906" y="1826"/>
                  </a:cubicBezTo>
                  <a:cubicBezTo>
                    <a:pt x="1023" y="1871"/>
                    <a:pt x="1144" y="1892"/>
                    <a:pt x="1265" y="1892"/>
                  </a:cubicBezTo>
                  <a:cubicBezTo>
                    <a:pt x="1867" y="1892"/>
                    <a:pt x="2450" y="1374"/>
                    <a:pt x="2278" y="716"/>
                  </a:cubicBezTo>
                  <a:cubicBezTo>
                    <a:pt x="2272" y="691"/>
                    <a:pt x="2255" y="681"/>
                    <a:pt x="2237" y="681"/>
                  </a:cubicBezTo>
                  <a:cubicBezTo>
                    <a:pt x="2213" y="681"/>
                    <a:pt x="2187" y="700"/>
                    <a:pt x="2183" y="729"/>
                  </a:cubicBezTo>
                  <a:cubicBezTo>
                    <a:pt x="2121" y="1205"/>
                    <a:pt x="1779" y="1654"/>
                    <a:pt x="1323" y="1654"/>
                  </a:cubicBezTo>
                  <a:cubicBezTo>
                    <a:pt x="1203" y="1654"/>
                    <a:pt x="1074" y="1622"/>
                    <a:pt x="941" y="1552"/>
                  </a:cubicBezTo>
                  <a:cubicBezTo>
                    <a:pt x="401" y="1266"/>
                    <a:pt x="400" y="619"/>
                    <a:pt x="789" y="210"/>
                  </a:cubicBezTo>
                  <a:cubicBezTo>
                    <a:pt x="877" y="118"/>
                    <a:pt x="795" y="0"/>
                    <a:pt x="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14" name="Google Shape;13514;p45"/>
            <p:cNvSpPr/>
            <p:nvPr/>
          </p:nvSpPr>
          <p:spPr>
            <a:xfrm>
              <a:off x="4967400" y="3908450"/>
              <a:ext cx="52125" cy="62475"/>
            </a:xfrm>
            <a:custGeom>
              <a:avLst/>
              <a:gdLst/>
              <a:ahLst/>
              <a:cxnLst/>
              <a:rect l="l" t="t" r="r" b="b"/>
              <a:pathLst>
                <a:path w="2085" h="2499" extrusionOk="0">
                  <a:moveTo>
                    <a:pt x="1349" y="0"/>
                  </a:moveTo>
                  <a:cubicBezTo>
                    <a:pt x="531" y="0"/>
                    <a:pt x="0" y="1119"/>
                    <a:pt x="172" y="1821"/>
                  </a:cubicBezTo>
                  <a:cubicBezTo>
                    <a:pt x="185" y="1877"/>
                    <a:pt x="226" y="1901"/>
                    <a:pt x="270" y="1901"/>
                  </a:cubicBezTo>
                  <a:cubicBezTo>
                    <a:pt x="326" y="1901"/>
                    <a:pt x="385" y="1860"/>
                    <a:pt x="390" y="1792"/>
                  </a:cubicBezTo>
                  <a:cubicBezTo>
                    <a:pt x="420" y="1308"/>
                    <a:pt x="479" y="845"/>
                    <a:pt x="856" y="494"/>
                  </a:cubicBezTo>
                  <a:cubicBezTo>
                    <a:pt x="990" y="370"/>
                    <a:pt x="1184" y="252"/>
                    <a:pt x="1379" y="252"/>
                  </a:cubicBezTo>
                  <a:cubicBezTo>
                    <a:pt x="1428" y="252"/>
                    <a:pt x="1476" y="259"/>
                    <a:pt x="1523" y="275"/>
                  </a:cubicBezTo>
                  <a:cubicBezTo>
                    <a:pt x="1955" y="422"/>
                    <a:pt x="1855" y="906"/>
                    <a:pt x="1784" y="1215"/>
                  </a:cubicBezTo>
                  <a:cubicBezTo>
                    <a:pt x="1690" y="1625"/>
                    <a:pt x="1462" y="2215"/>
                    <a:pt x="1910" y="2496"/>
                  </a:cubicBezTo>
                  <a:cubicBezTo>
                    <a:pt x="1913" y="2498"/>
                    <a:pt x="1917" y="2499"/>
                    <a:pt x="1920" y="2499"/>
                  </a:cubicBezTo>
                  <a:cubicBezTo>
                    <a:pt x="1932" y="2499"/>
                    <a:pt x="1945" y="2487"/>
                    <a:pt x="1939" y="2475"/>
                  </a:cubicBezTo>
                  <a:cubicBezTo>
                    <a:pt x="1708" y="1862"/>
                    <a:pt x="2081" y="1382"/>
                    <a:pt x="2083" y="780"/>
                  </a:cubicBezTo>
                  <a:cubicBezTo>
                    <a:pt x="2084" y="394"/>
                    <a:pt x="1870" y="61"/>
                    <a:pt x="1468" y="8"/>
                  </a:cubicBezTo>
                  <a:cubicBezTo>
                    <a:pt x="1428" y="3"/>
                    <a:pt x="1388" y="0"/>
                    <a:pt x="1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15" name="Google Shape;13515;p45"/>
            <p:cNvSpPr/>
            <p:nvPr/>
          </p:nvSpPr>
          <p:spPr>
            <a:xfrm>
              <a:off x="4935525" y="3942175"/>
              <a:ext cx="39375" cy="15175"/>
            </a:xfrm>
            <a:custGeom>
              <a:avLst/>
              <a:gdLst/>
              <a:ahLst/>
              <a:cxnLst/>
              <a:rect l="l" t="t" r="r" b="b"/>
              <a:pathLst>
                <a:path w="1575" h="607" extrusionOk="0">
                  <a:moveTo>
                    <a:pt x="77" y="1"/>
                  </a:moveTo>
                  <a:cubicBezTo>
                    <a:pt x="40" y="1"/>
                    <a:pt x="1" y="38"/>
                    <a:pt x="5" y="73"/>
                  </a:cubicBezTo>
                  <a:cubicBezTo>
                    <a:pt x="38" y="367"/>
                    <a:pt x="434" y="533"/>
                    <a:pt x="690" y="584"/>
                  </a:cubicBezTo>
                  <a:cubicBezTo>
                    <a:pt x="763" y="598"/>
                    <a:pt x="842" y="606"/>
                    <a:pt x="924" y="606"/>
                  </a:cubicBezTo>
                  <a:cubicBezTo>
                    <a:pt x="1159" y="606"/>
                    <a:pt x="1409" y="538"/>
                    <a:pt x="1557" y="362"/>
                  </a:cubicBezTo>
                  <a:cubicBezTo>
                    <a:pt x="1574" y="341"/>
                    <a:pt x="1561" y="307"/>
                    <a:pt x="1534" y="307"/>
                  </a:cubicBezTo>
                  <a:cubicBezTo>
                    <a:pt x="1532" y="307"/>
                    <a:pt x="1529" y="307"/>
                    <a:pt x="1525" y="308"/>
                  </a:cubicBezTo>
                  <a:cubicBezTo>
                    <a:pt x="1329" y="361"/>
                    <a:pt x="1153" y="415"/>
                    <a:pt x="964" y="415"/>
                  </a:cubicBezTo>
                  <a:cubicBezTo>
                    <a:pt x="882" y="415"/>
                    <a:pt x="797" y="404"/>
                    <a:pt x="707" y="380"/>
                  </a:cubicBezTo>
                  <a:cubicBezTo>
                    <a:pt x="451" y="309"/>
                    <a:pt x="322" y="99"/>
                    <a:pt x="96" y="4"/>
                  </a:cubicBezTo>
                  <a:cubicBezTo>
                    <a:pt x="90" y="2"/>
                    <a:pt x="84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16" name="Google Shape;13516;p45"/>
            <p:cNvSpPr/>
            <p:nvPr/>
          </p:nvSpPr>
          <p:spPr>
            <a:xfrm>
              <a:off x="4934000" y="3943700"/>
              <a:ext cx="45825" cy="30200"/>
            </a:xfrm>
            <a:custGeom>
              <a:avLst/>
              <a:gdLst/>
              <a:ahLst/>
              <a:cxnLst/>
              <a:rect l="l" t="t" r="r" b="b"/>
              <a:pathLst>
                <a:path w="1833" h="1208" extrusionOk="0">
                  <a:moveTo>
                    <a:pt x="81" y="0"/>
                  </a:moveTo>
                  <a:cubicBezTo>
                    <a:pt x="38" y="0"/>
                    <a:pt x="1" y="39"/>
                    <a:pt x="12" y="87"/>
                  </a:cubicBezTo>
                  <a:cubicBezTo>
                    <a:pt x="87" y="404"/>
                    <a:pt x="467" y="654"/>
                    <a:pt x="727" y="820"/>
                  </a:cubicBezTo>
                  <a:cubicBezTo>
                    <a:pt x="1034" y="1017"/>
                    <a:pt x="1393" y="1175"/>
                    <a:pt x="1758" y="1207"/>
                  </a:cubicBezTo>
                  <a:cubicBezTo>
                    <a:pt x="1761" y="1208"/>
                    <a:pt x="1763" y="1208"/>
                    <a:pt x="1765" y="1208"/>
                  </a:cubicBezTo>
                  <a:cubicBezTo>
                    <a:pt x="1833" y="1208"/>
                    <a:pt x="1831" y="1110"/>
                    <a:pt x="1775" y="1087"/>
                  </a:cubicBezTo>
                  <a:cubicBezTo>
                    <a:pt x="1449" y="954"/>
                    <a:pt x="1128" y="838"/>
                    <a:pt x="837" y="633"/>
                  </a:cubicBezTo>
                  <a:cubicBezTo>
                    <a:pt x="584" y="456"/>
                    <a:pt x="384" y="144"/>
                    <a:pt x="115" y="8"/>
                  </a:cubicBezTo>
                  <a:cubicBezTo>
                    <a:pt x="104" y="3"/>
                    <a:pt x="92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17" name="Google Shape;13517;p45"/>
            <p:cNvSpPr/>
            <p:nvPr/>
          </p:nvSpPr>
          <p:spPr>
            <a:xfrm>
              <a:off x="5035150" y="3596025"/>
              <a:ext cx="140875" cy="327700"/>
            </a:xfrm>
            <a:custGeom>
              <a:avLst/>
              <a:gdLst/>
              <a:ahLst/>
              <a:cxnLst/>
              <a:rect l="l" t="t" r="r" b="b"/>
              <a:pathLst>
                <a:path w="5635" h="13108" extrusionOk="0">
                  <a:moveTo>
                    <a:pt x="5518" y="0"/>
                  </a:moveTo>
                  <a:cubicBezTo>
                    <a:pt x="5511" y="0"/>
                    <a:pt x="5504" y="1"/>
                    <a:pt x="5497" y="3"/>
                  </a:cubicBezTo>
                  <a:cubicBezTo>
                    <a:pt x="3636" y="519"/>
                    <a:pt x="1997" y="2193"/>
                    <a:pt x="1139" y="3871"/>
                  </a:cubicBezTo>
                  <a:cubicBezTo>
                    <a:pt x="118" y="5867"/>
                    <a:pt x="0" y="8288"/>
                    <a:pt x="806" y="10378"/>
                  </a:cubicBezTo>
                  <a:cubicBezTo>
                    <a:pt x="1226" y="11469"/>
                    <a:pt x="2368" y="13107"/>
                    <a:pt x="3659" y="13107"/>
                  </a:cubicBezTo>
                  <a:cubicBezTo>
                    <a:pt x="4018" y="13107"/>
                    <a:pt x="4390" y="12980"/>
                    <a:pt x="4760" y="12678"/>
                  </a:cubicBezTo>
                  <a:cubicBezTo>
                    <a:pt x="5304" y="12235"/>
                    <a:pt x="5577" y="11384"/>
                    <a:pt x="5081" y="10799"/>
                  </a:cubicBezTo>
                  <a:cubicBezTo>
                    <a:pt x="4905" y="10591"/>
                    <a:pt x="4674" y="10486"/>
                    <a:pt x="4447" y="10486"/>
                  </a:cubicBezTo>
                  <a:cubicBezTo>
                    <a:pt x="4211" y="10486"/>
                    <a:pt x="3978" y="10598"/>
                    <a:pt x="3810" y="10824"/>
                  </a:cubicBezTo>
                  <a:cubicBezTo>
                    <a:pt x="3785" y="10857"/>
                    <a:pt x="3819" y="10891"/>
                    <a:pt x="3853" y="10891"/>
                  </a:cubicBezTo>
                  <a:cubicBezTo>
                    <a:pt x="3864" y="10891"/>
                    <a:pt x="3874" y="10888"/>
                    <a:pt x="3883" y="10880"/>
                  </a:cubicBezTo>
                  <a:cubicBezTo>
                    <a:pt x="4259" y="10940"/>
                    <a:pt x="4634" y="11001"/>
                    <a:pt x="5009" y="11061"/>
                  </a:cubicBezTo>
                  <a:cubicBezTo>
                    <a:pt x="5039" y="11296"/>
                    <a:pt x="5069" y="11531"/>
                    <a:pt x="5099" y="11767"/>
                  </a:cubicBezTo>
                  <a:cubicBezTo>
                    <a:pt x="5070" y="12001"/>
                    <a:pt x="4861" y="12299"/>
                    <a:pt x="4689" y="12451"/>
                  </a:cubicBezTo>
                  <a:cubicBezTo>
                    <a:pt x="4403" y="12705"/>
                    <a:pt x="4040" y="12815"/>
                    <a:pt x="3672" y="12815"/>
                  </a:cubicBezTo>
                  <a:cubicBezTo>
                    <a:pt x="3456" y="12815"/>
                    <a:pt x="3239" y="12777"/>
                    <a:pt x="3035" y="12710"/>
                  </a:cubicBezTo>
                  <a:cubicBezTo>
                    <a:pt x="2192" y="12431"/>
                    <a:pt x="1643" y="11628"/>
                    <a:pt x="1275" y="10867"/>
                  </a:cubicBezTo>
                  <a:cubicBezTo>
                    <a:pt x="575" y="9419"/>
                    <a:pt x="356" y="7735"/>
                    <a:pt x="620" y="6154"/>
                  </a:cubicBezTo>
                  <a:cubicBezTo>
                    <a:pt x="853" y="4766"/>
                    <a:pt x="1469" y="3476"/>
                    <a:pt x="2381" y="2409"/>
                  </a:cubicBezTo>
                  <a:cubicBezTo>
                    <a:pt x="3274" y="1366"/>
                    <a:pt x="4364" y="768"/>
                    <a:pt x="5559" y="151"/>
                  </a:cubicBezTo>
                  <a:cubicBezTo>
                    <a:pt x="5635" y="113"/>
                    <a:pt x="5593" y="0"/>
                    <a:pt x="55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18" name="Google Shape;13518;p45"/>
            <p:cNvSpPr/>
            <p:nvPr/>
          </p:nvSpPr>
          <p:spPr>
            <a:xfrm>
              <a:off x="5054450" y="3604250"/>
              <a:ext cx="121800" cy="296300"/>
            </a:xfrm>
            <a:custGeom>
              <a:avLst/>
              <a:gdLst/>
              <a:ahLst/>
              <a:cxnLst/>
              <a:rect l="l" t="t" r="r" b="b"/>
              <a:pathLst>
                <a:path w="4872" h="11852" extrusionOk="0">
                  <a:moveTo>
                    <a:pt x="4738" y="1"/>
                  </a:moveTo>
                  <a:cubicBezTo>
                    <a:pt x="4725" y="1"/>
                    <a:pt x="4711" y="4"/>
                    <a:pt x="4697" y="11"/>
                  </a:cubicBezTo>
                  <a:cubicBezTo>
                    <a:pt x="1791" y="1530"/>
                    <a:pt x="0" y="4633"/>
                    <a:pt x="235" y="7921"/>
                  </a:cubicBezTo>
                  <a:cubicBezTo>
                    <a:pt x="318" y="9099"/>
                    <a:pt x="673" y="11341"/>
                    <a:pt x="1994" y="11800"/>
                  </a:cubicBezTo>
                  <a:cubicBezTo>
                    <a:pt x="2096" y="11835"/>
                    <a:pt x="2202" y="11851"/>
                    <a:pt x="2310" y="11851"/>
                  </a:cubicBezTo>
                  <a:cubicBezTo>
                    <a:pt x="2994" y="11851"/>
                    <a:pt x="3702" y="11195"/>
                    <a:pt x="3080" y="10578"/>
                  </a:cubicBezTo>
                  <a:cubicBezTo>
                    <a:pt x="3074" y="10572"/>
                    <a:pt x="3068" y="10570"/>
                    <a:pt x="3062" y="10570"/>
                  </a:cubicBezTo>
                  <a:cubicBezTo>
                    <a:pt x="3044" y="10570"/>
                    <a:pt x="3028" y="10590"/>
                    <a:pt x="3038" y="10610"/>
                  </a:cubicBezTo>
                  <a:cubicBezTo>
                    <a:pt x="3035" y="11297"/>
                    <a:pt x="2839" y="11641"/>
                    <a:pt x="2449" y="11641"/>
                  </a:cubicBezTo>
                  <a:cubicBezTo>
                    <a:pt x="2304" y="11641"/>
                    <a:pt x="2131" y="11592"/>
                    <a:pt x="1931" y="11496"/>
                  </a:cubicBezTo>
                  <a:cubicBezTo>
                    <a:pt x="1821" y="11407"/>
                    <a:pt x="1712" y="11320"/>
                    <a:pt x="1603" y="11231"/>
                  </a:cubicBezTo>
                  <a:cubicBezTo>
                    <a:pt x="1334" y="10949"/>
                    <a:pt x="1164" y="10555"/>
                    <a:pt x="1020" y="10197"/>
                  </a:cubicBezTo>
                  <a:cubicBezTo>
                    <a:pt x="822" y="9708"/>
                    <a:pt x="677" y="9195"/>
                    <a:pt x="582" y="8675"/>
                  </a:cubicBezTo>
                  <a:cubicBezTo>
                    <a:pt x="355" y="7440"/>
                    <a:pt x="406" y="6144"/>
                    <a:pt x="767" y="4939"/>
                  </a:cubicBezTo>
                  <a:cubicBezTo>
                    <a:pt x="1388" y="2865"/>
                    <a:pt x="2881" y="1162"/>
                    <a:pt x="4785" y="164"/>
                  </a:cubicBezTo>
                  <a:cubicBezTo>
                    <a:pt x="4871" y="118"/>
                    <a:pt x="4819" y="1"/>
                    <a:pt x="47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19" name="Google Shape;13519;p45"/>
            <p:cNvSpPr/>
            <p:nvPr/>
          </p:nvSpPr>
          <p:spPr>
            <a:xfrm>
              <a:off x="4903575" y="3496350"/>
              <a:ext cx="75350" cy="323175"/>
            </a:xfrm>
            <a:custGeom>
              <a:avLst/>
              <a:gdLst/>
              <a:ahLst/>
              <a:cxnLst/>
              <a:rect l="l" t="t" r="r" b="b"/>
              <a:pathLst>
                <a:path w="3014" h="12927" extrusionOk="0">
                  <a:moveTo>
                    <a:pt x="673" y="1"/>
                  </a:moveTo>
                  <a:cubicBezTo>
                    <a:pt x="566" y="1"/>
                    <a:pt x="547" y="175"/>
                    <a:pt x="654" y="199"/>
                  </a:cubicBezTo>
                  <a:cubicBezTo>
                    <a:pt x="2816" y="691"/>
                    <a:pt x="1829" y="3165"/>
                    <a:pt x="1239" y="4490"/>
                  </a:cubicBezTo>
                  <a:cubicBezTo>
                    <a:pt x="736" y="5619"/>
                    <a:pt x="320" y="6800"/>
                    <a:pt x="229" y="8043"/>
                  </a:cubicBezTo>
                  <a:cubicBezTo>
                    <a:pt x="88" y="9977"/>
                    <a:pt x="917" y="12280"/>
                    <a:pt x="2926" y="12924"/>
                  </a:cubicBezTo>
                  <a:cubicBezTo>
                    <a:pt x="2931" y="12925"/>
                    <a:pt x="2936" y="12926"/>
                    <a:pt x="2940" y="12926"/>
                  </a:cubicBezTo>
                  <a:cubicBezTo>
                    <a:pt x="2987" y="12926"/>
                    <a:pt x="3014" y="12853"/>
                    <a:pt x="2966" y="12829"/>
                  </a:cubicBezTo>
                  <a:cubicBezTo>
                    <a:pt x="1" y="11286"/>
                    <a:pt x="127" y="7819"/>
                    <a:pt x="1243" y="5101"/>
                  </a:cubicBezTo>
                  <a:cubicBezTo>
                    <a:pt x="1692" y="4007"/>
                    <a:pt x="2466" y="2820"/>
                    <a:pt x="2227" y="1583"/>
                  </a:cubicBezTo>
                  <a:cubicBezTo>
                    <a:pt x="2075" y="793"/>
                    <a:pt x="1520" y="66"/>
                    <a:pt x="681" y="1"/>
                  </a:cubicBezTo>
                  <a:cubicBezTo>
                    <a:pt x="678" y="1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20" name="Google Shape;13520;p45"/>
            <p:cNvSpPr/>
            <p:nvPr/>
          </p:nvSpPr>
          <p:spPr>
            <a:xfrm>
              <a:off x="4917075" y="3474075"/>
              <a:ext cx="78150" cy="62900"/>
            </a:xfrm>
            <a:custGeom>
              <a:avLst/>
              <a:gdLst/>
              <a:ahLst/>
              <a:cxnLst/>
              <a:rect l="l" t="t" r="r" b="b"/>
              <a:pathLst>
                <a:path w="3126" h="2516" extrusionOk="0">
                  <a:moveTo>
                    <a:pt x="1628" y="0"/>
                  </a:moveTo>
                  <a:cubicBezTo>
                    <a:pt x="982" y="0"/>
                    <a:pt x="357" y="435"/>
                    <a:pt x="25" y="984"/>
                  </a:cubicBezTo>
                  <a:cubicBezTo>
                    <a:pt x="0" y="1025"/>
                    <a:pt x="36" y="1066"/>
                    <a:pt x="75" y="1066"/>
                  </a:cubicBezTo>
                  <a:cubicBezTo>
                    <a:pt x="88" y="1066"/>
                    <a:pt x="101" y="1062"/>
                    <a:pt x="113" y="1051"/>
                  </a:cubicBezTo>
                  <a:cubicBezTo>
                    <a:pt x="536" y="659"/>
                    <a:pt x="1010" y="242"/>
                    <a:pt x="1592" y="242"/>
                  </a:cubicBezTo>
                  <a:cubicBezTo>
                    <a:pt x="1705" y="242"/>
                    <a:pt x="1822" y="257"/>
                    <a:pt x="1943" y="292"/>
                  </a:cubicBezTo>
                  <a:cubicBezTo>
                    <a:pt x="2887" y="562"/>
                    <a:pt x="2753" y="1662"/>
                    <a:pt x="2651" y="2414"/>
                  </a:cubicBezTo>
                  <a:cubicBezTo>
                    <a:pt x="2642" y="2474"/>
                    <a:pt x="2691" y="2515"/>
                    <a:pt x="2737" y="2515"/>
                  </a:cubicBezTo>
                  <a:cubicBezTo>
                    <a:pt x="2767" y="2515"/>
                    <a:pt x="2795" y="2498"/>
                    <a:pt x="2806" y="2457"/>
                  </a:cubicBezTo>
                  <a:cubicBezTo>
                    <a:pt x="3033" y="1628"/>
                    <a:pt x="3125" y="516"/>
                    <a:pt x="2172" y="110"/>
                  </a:cubicBezTo>
                  <a:cubicBezTo>
                    <a:pt x="1993" y="34"/>
                    <a:pt x="1809" y="0"/>
                    <a:pt x="1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21" name="Google Shape;13521;p45"/>
            <p:cNvSpPr/>
            <p:nvPr/>
          </p:nvSpPr>
          <p:spPr>
            <a:xfrm>
              <a:off x="4983725" y="3338375"/>
              <a:ext cx="115225" cy="192250"/>
            </a:xfrm>
            <a:custGeom>
              <a:avLst/>
              <a:gdLst/>
              <a:ahLst/>
              <a:cxnLst/>
              <a:rect l="l" t="t" r="r" b="b"/>
              <a:pathLst>
                <a:path w="4609" h="7690" extrusionOk="0">
                  <a:moveTo>
                    <a:pt x="2101" y="0"/>
                  </a:moveTo>
                  <a:cubicBezTo>
                    <a:pt x="1734" y="0"/>
                    <a:pt x="1377" y="120"/>
                    <a:pt x="1092" y="401"/>
                  </a:cubicBezTo>
                  <a:cubicBezTo>
                    <a:pt x="1" y="1476"/>
                    <a:pt x="1695" y="2064"/>
                    <a:pt x="2088" y="2883"/>
                  </a:cubicBezTo>
                  <a:cubicBezTo>
                    <a:pt x="2991" y="4764"/>
                    <a:pt x="1254" y="6364"/>
                    <a:pt x="93" y="7591"/>
                  </a:cubicBezTo>
                  <a:cubicBezTo>
                    <a:pt x="51" y="7635"/>
                    <a:pt x="90" y="7690"/>
                    <a:pt x="137" y="7690"/>
                  </a:cubicBezTo>
                  <a:cubicBezTo>
                    <a:pt x="150" y="7690"/>
                    <a:pt x="164" y="7685"/>
                    <a:pt x="177" y="7675"/>
                  </a:cubicBezTo>
                  <a:lnTo>
                    <a:pt x="176" y="7675"/>
                  </a:lnTo>
                  <a:cubicBezTo>
                    <a:pt x="1576" y="6557"/>
                    <a:pt x="3201" y="4708"/>
                    <a:pt x="2315" y="2785"/>
                  </a:cubicBezTo>
                  <a:cubicBezTo>
                    <a:pt x="2157" y="2444"/>
                    <a:pt x="1931" y="2180"/>
                    <a:pt x="1635" y="1951"/>
                  </a:cubicBezTo>
                  <a:cubicBezTo>
                    <a:pt x="1227" y="1636"/>
                    <a:pt x="500" y="1423"/>
                    <a:pt x="1262" y="571"/>
                  </a:cubicBezTo>
                  <a:cubicBezTo>
                    <a:pt x="1474" y="332"/>
                    <a:pt x="1793" y="240"/>
                    <a:pt x="2111" y="240"/>
                  </a:cubicBezTo>
                  <a:cubicBezTo>
                    <a:pt x="2319" y="240"/>
                    <a:pt x="2528" y="280"/>
                    <a:pt x="2706" y="344"/>
                  </a:cubicBezTo>
                  <a:cubicBezTo>
                    <a:pt x="4514" y="994"/>
                    <a:pt x="4052" y="3259"/>
                    <a:pt x="3496" y="4599"/>
                  </a:cubicBezTo>
                  <a:cubicBezTo>
                    <a:pt x="3470" y="4661"/>
                    <a:pt x="3531" y="4710"/>
                    <a:pt x="3588" y="4710"/>
                  </a:cubicBezTo>
                  <a:cubicBezTo>
                    <a:pt x="3617" y="4710"/>
                    <a:pt x="3645" y="4698"/>
                    <a:pt x="3660" y="4668"/>
                  </a:cubicBezTo>
                  <a:cubicBezTo>
                    <a:pt x="4251" y="3483"/>
                    <a:pt x="4608" y="1932"/>
                    <a:pt x="3704" y="792"/>
                  </a:cubicBezTo>
                  <a:cubicBezTo>
                    <a:pt x="3335" y="326"/>
                    <a:pt x="2706" y="0"/>
                    <a:pt x="21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22" name="Google Shape;13522;p45"/>
            <p:cNvSpPr/>
            <p:nvPr/>
          </p:nvSpPr>
          <p:spPr>
            <a:xfrm>
              <a:off x="5077950" y="3323550"/>
              <a:ext cx="118875" cy="113550"/>
            </a:xfrm>
            <a:custGeom>
              <a:avLst/>
              <a:gdLst/>
              <a:ahLst/>
              <a:cxnLst/>
              <a:rect l="l" t="t" r="r" b="b"/>
              <a:pathLst>
                <a:path w="4755" h="4542" extrusionOk="0">
                  <a:moveTo>
                    <a:pt x="3795" y="1"/>
                  </a:moveTo>
                  <a:cubicBezTo>
                    <a:pt x="3737" y="1"/>
                    <a:pt x="3679" y="48"/>
                    <a:pt x="3696" y="126"/>
                  </a:cubicBezTo>
                  <a:cubicBezTo>
                    <a:pt x="3946" y="1278"/>
                    <a:pt x="3527" y="2327"/>
                    <a:pt x="2640" y="3092"/>
                  </a:cubicBezTo>
                  <a:cubicBezTo>
                    <a:pt x="1879" y="3747"/>
                    <a:pt x="941" y="4024"/>
                    <a:pt x="52" y="4446"/>
                  </a:cubicBezTo>
                  <a:cubicBezTo>
                    <a:pt x="0" y="4470"/>
                    <a:pt x="32" y="4542"/>
                    <a:pt x="82" y="4542"/>
                  </a:cubicBezTo>
                  <a:cubicBezTo>
                    <a:pt x="85" y="4542"/>
                    <a:pt x="89" y="4541"/>
                    <a:pt x="92" y="4541"/>
                  </a:cubicBezTo>
                  <a:cubicBezTo>
                    <a:pt x="1993" y="4131"/>
                    <a:pt x="4755" y="2402"/>
                    <a:pt x="3893" y="72"/>
                  </a:cubicBezTo>
                  <a:cubicBezTo>
                    <a:pt x="3875" y="22"/>
                    <a:pt x="3835" y="1"/>
                    <a:pt x="3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23" name="Google Shape;13523;p45"/>
            <p:cNvSpPr/>
            <p:nvPr/>
          </p:nvSpPr>
          <p:spPr>
            <a:xfrm>
              <a:off x="5165575" y="3321325"/>
              <a:ext cx="44150" cy="95725"/>
            </a:xfrm>
            <a:custGeom>
              <a:avLst/>
              <a:gdLst/>
              <a:ahLst/>
              <a:cxnLst/>
              <a:rect l="l" t="t" r="r" b="b"/>
              <a:pathLst>
                <a:path w="1766" h="3829" extrusionOk="0">
                  <a:moveTo>
                    <a:pt x="289" y="1"/>
                  </a:moveTo>
                  <a:cubicBezTo>
                    <a:pt x="288" y="1"/>
                    <a:pt x="286" y="1"/>
                    <a:pt x="284" y="1"/>
                  </a:cubicBezTo>
                  <a:cubicBezTo>
                    <a:pt x="214" y="1"/>
                    <a:pt x="203" y="99"/>
                    <a:pt x="268" y="121"/>
                  </a:cubicBezTo>
                  <a:cubicBezTo>
                    <a:pt x="1080" y="390"/>
                    <a:pt x="1563" y="1045"/>
                    <a:pt x="1400" y="1928"/>
                  </a:cubicBezTo>
                  <a:cubicBezTo>
                    <a:pt x="1254" y="2713"/>
                    <a:pt x="703" y="3181"/>
                    <a:pt x="92" y="3632"/>
                  </a:cubicBezTo>
                  <a:cubicBezTo>
                    <a:pt x="0" y="3699"/>
                    <a:pt x="51" y="3829"/>
                    <a:pt x="143" y="3829"/>
                  </a:cubicBezTo>
                  <a:cubicBezTo>
                    <a:pt x="160" y="3829"/>
                    <a:pt x="178" y="3824"/>
                    <a:pt x="198" y="3814"/>
                  </a:cubicBezTo>
                  <a:cubicBezTo>
                    <a:pt x="1057" y="3372"/>
                    <a:pt x="1765" y="2495"/>
                    <a:pt x="1705" y="1484"/>
                  </a:cubicBezTo>
                  <a:cubicBezTo>
                    <a:pt x="1660" y="717"/>
                    <a:pt x="1090" y="1"/>
                    <a:pt x="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24" name="Google Shape;13524;p45"/>
            <p:cNvSpPr/>
            <p:nvPr/>
          </p:nvSpPr>
          <p:spPr>
            <a:xfrm>
              <a:off x="5184850" y="3379850"/>
              <a:ext cx="41975" cy="44800"/>
            </a:xfrm>
            <a:custGeom>
              <a:avLst/>
              <a:gdLst/>
              <a:ahLst/>
              <a:cxnLst/>
              <a:rect l="l" t="t" r="r" b="b"/>
              <a:pathLst>
                <a:path w="1679" h="1792" extrusionOk="0">
                  <a:moveTo>
                    <a:pt x="1024" y="0"/>
                  </a:moveTo>
                  <a:cubicBezTo>
                    <a:pt x="880" y="0"/>
                    <a:pt x="738" y="69"/>
                    <a:pt x="631" y="235"/>
                  </a:cubicBezTo>
                  <a:cubicBezTo>
                    <a:pt x="602" y="281"/>
                    <a:pt x="642" y="320"/>
                    <a:pt x="684" y="320"/>
                  </a:cubicBezTo>
                  <a:cubicBezTo>
                    <a:pt x="698" y="320"/>
                    <a:pt x="712" y="316"/>
                    <a:pt x="724" y="307"/>
                  </a:cubicBezTo>
                  <a:cubicBezTo>
                    <a:pt x="811" y="239"/>
                    <a:pt x="916" y="205"/>
                    <a:pt x="1018" y="205"/>
                  </a:cubicBezTo>
                  <a:cubicBezTo>
                    <a:pt x="1166" y="205"/>
                    <a:pt x="1309" y="277"/>
                    <a:pt x="1385" y="426"/>
                  </a:cubicBezTo>
                  <a:cubicBezTo>
                    <a:pt x="1502" y="655"/>
                    <a:pt x="1415" y="935"/>
                    <a:pt x="1252" y="1117"/>
                  </a:cubicBezTo>
                  <a:cubicBezTo>
                    <a:pt x="960" y="1443"/>
                    <a:pt x="501" y="1479"/>
                    <a:pt x="106" y="1595"/>
                  </a:cubicBezTo>
                  <a:cubicBezTo>
                    <a:pt x="1" y="1625"/>
                    <a:pt x="17" y="1791"/>
                    <a:pt x="128" y="1791"/>
                  </a:cubicBezTo>
                  <a:cubicBezTo>
                    <a:pt x="130" y="1791"/>
                    <a:pt x="131" y="1791"/>
                    <a:pt x="133" y="1791"/>
                  </a:cubicBezTo>
                  <a:cubicBezTo>
                    <a:pt x="772" y="1770"/>
                    <a:pt x="1679" y="1454"/>
                    <a:pt x="1666" y="674"/>
                  </a:cubicBezTo>
                  <a:cubicBezTo>
                    <a:pt x="1661" y="325"/>
                    <a:pt x="1336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25" name="Google Shape;13525;p45"/>
            <p:cNvSpPr/>
            <p:nvPr/>
          </p:nvSpPr>
          <p:spPr>
            <a:xfrm>
              <a:off x="5190475" y="3422325"/>
              <a:ext cx="45300" cy="84525"/>
            </a:xfrm>
            <a:custGeom>
              <a:avLst/>
              <a:gdLst/>
              <a:ahLst/>
              <a:cxnLst/>
              <a:rect l="l" t="t" r="r" b="b"/>
              <a:pathLst>
                <a:path w="1812" h="3381" extrusionOk="0">
                  <a:moveTo>
                    <a:pt x="58" y="1"/>
                  </a:moveTo>
                  <a:cubicBezTo>
                    <a:pt x="20" y="1"/>
                    <a:pt x="1" y="57"/>
                    <a:pt x="37" y="77"/>
                  </a:cubicBezTo>
                  <a:lnTo>
                    <a:pt x="37" y="78"/>
                  </a:lnTo>
                  <a:cubicBezTo>
                    <a:pt x="1343" y="823"/>
                    <a:pt x="1446" y="2301"/>
                    <a:pt x="290" y="3243"/>
                  </a:cubicBezTo>
                  <a:cubicBezTo>
                    <a:pt x="226" y="3295"/>
                    <a:pt x="286" y="3381"/>
                    <a:pt x="353" y="3381"/>
                  </a:cubicBezTo>
                  <a:cubicBezTo>
                    <a:pt x="365" y="3381"/>
                    <a:pt x="378" y="3378"/>
                    <a:pt x="390" y="3372"/>
                  </a:cubicBezTo>
                  <a:cubicBezTo>
                    <a:pt x="1812" y="2641"/>
                    <a:pt x="1606" y="452"/>
                    <a:pt x="70" y="3"/>
                  </a:cubicBezTo>
                  <a:cubicBezTo>
                    <a:pt x="66" y="1"/>
                    <a:pt x="62" y="1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26" name="Google Shape;13526;p45"/>
            <p:cNvSpPr/>
            <p:nvPr/>
          </p:nvSpPr>
          <p:spPr>
            <a:xfrm>
              <a:off x="5106300" y="3443250"/>
              <a:ext cx="102525" cy="64950"/>
            </a:xfrm>
            <a:custGeom>
              <a:avLst/>
              <a:gdLst/>
              <a:ahLst/>
              <a:cxnLst/>
              <a:rect l="l" t="t" r="r" b="b"/>
              <a:pathLst>
                <a:path w="4101" h="2598" extrusionOk="0">
                  <a:moveTo>
                    <a:pt x="1345" y="0"/>
                  </a:moveTo>
                  <a:cubicBezTo>
                    <a:pt x="923" y="0"/>
                    <a:pt x="497" y="59"/>
                    <a:pt x="92" y="140"/>
                  </a:cubicBezTo>
                  <a:cubicBezTo>
                    <a:pt x="1" y="158"/>
                    <a:pt x="17" y="309"/>
                    <a:pt x="107" y="309"/>
                  </a:cubicBezTo>
                  <a:cubicBezTo>
                    <a:pt x="110" y="309"/>
                    <a:pt x="112" y="309"/>
                    <a:pt x="115" y="309"/>
                  </a:cubicBezTo>
                  <a:cubicBezTo>
                    <a:pt x="485" y="278"/>
                    <a:pt x="868" y="239"/>
                    <a:pt x="1248" y="239"/>
                  </a:cubicBezTo>
                  <a:cubicBezTo>
                    <a:pt x="1626" y="239"/>
                    <a:pt x="2002" y="277"/>
                    <a:pt x="2359" y="402"/>
                  </a:cubicBezTo>
                  <a:cubicBezTo>
                    <a:pt x="3311" y="733"/>
                    <a:pt x="3861" y="1539"/>
                    <a:pt x="3635" y="2544"/>
                  </a:cubicBezTo>
                  <a:cubicBezTo>
                    <a:pt x="3628" y="2574"/>
                    <a:pt x="3654" y="2598"/>
                    <a:pt x="3680" y="2598"/>
                  </a:cubicBezTo>
                  <a:cubicBezTo>
                    <a:pt x="3693" y="2598"/>
                    <a:pt x="3706" y="2591"/>
                    <a:pt x="3714" y="2576"/>
                  </a:cubicBezTo>
                  <a:cubicBezTo>
                    <a:pt x="4101" y="1857"/>
                    <a:pt x="3761" y="1009"/>
                    <a:pt x="3142" y="537"/>
                  </a:cubicBezTo>
                  <a:cubicBezTo>
                    <a:pt x="2615" y="136"/>
                    <a:pt x="1985" y="0"/>
                    <a:pt x="1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27" name="Google Shape;13527;p45"/>
            <p:cNvSpPr/>
            <p:nvPr/>
          </p:nvSpPr>
          <p:spPr>
            <a:xfrm>
              <a:off x="5156500" y="3449000"/>
              <a:ext cx="20925" cy="37300"/>
            </a:xfrm>
            <a:custGeom>
              <a:avLst/>
              <a:gdLst/>
              <a:ahLst/>
              <a:cxnLst/>
              <a:rect l="l" t="t" r="r" b="b"/>
              <a:pathLst>
                <a:path w="837" h="1492" extrusionOk="0">
                  <a:moveTo>
                    <a:pt x="95" y="1"/>
                  </a:moveTo>
                  <a:cubicBezTo>
                    <a:pt x="39" y="1"/>
                    <a:pt x="0" y="86"/>
                    <a:pt x="43" y="136"/>
                  </a:cubicBezTo>
                  <a:cubicBezTo>
                    <a:pt x="213" y="342"/>
                    <a:pt x="363" y="548"/>
                    <a:pt x="431" y="812"/>
                  </a:cubicBezTo>
                  <a:cubicBezTo>
                    <a:pt x="487" y="1033"/>
                    <a:pt x="442" y="1247"/>
                    <a:pt x="473" y="1466"/>
                  </a:cubicBezTo>
                  <a:cubicBezTo>
                    <a:pt x="475" y="1484"/>
                    <a:pt x="489" y="1492"/>
                    <a:pt x="503" y="1492"/>
                  </a:cubicBezTo>
                  <a:cubicBezTo>
                    <a:pt x="517" y="1492"/>
                    <a:pt x="531" y="1485"/>
                    <a:pt x="538" y="1474"/>
                  </a:cubicBezTo>
                  <a:cubicBezTo>
                    <a:pt x="836" y="1046"/>
                    <a:pt x="506" y="290"/>
                    <a:pt x="136" y="16"/>
                  </a:cubicBezTo>
                  <a:cubicBezTo>
                    <a:pt x="122" y="5"/>
                    <a:pt x="108" y="1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28" name="Google Shape;13528;p45"/>
            <p:cNvSpPr/>
            <p:nvPr/>
          </p:nvSpPr>
          <p:spPr>
            <a:xfrm>
              <a:off x="5070425" y="3461525"/>
              <a:ext cx="100750" cy="23275"/>
            </a:xfrm>
            <a:custGeom>
              <a:avLst/>
              <a:gdLst/>
              <a:ahLst/>
              <a:cxnLst/>
              <a:rect l="l" t="t" r="r" b="b"/>
              <a:pathLst>
                <a:path w="4030" h="931" extrusionOk="0">
                  <a:moveTo>
                    <a:pt x="2437" y="1"/>
                  </a:moveTo>
                  <a:cubicBezTo>
                    <a:pt x="1573" y="1"/>
                    <a:pt x="602" y="373"/>
                    <a:pt x="71" y="762"/>
                  </a:cubicBezTo>
                  <a:cubicBezTo>
                    <a:pt x="0" y="813"/>
                    <a:pt x="40" y="917"/>
                    <a:pt x="110" y="917"/>
                  </a:cubicBezTo>
                  <a:cubicBezTo>
                    <a:pt x="124" y="917"/>
                    <a:pt x="139" y="913"/>
                    <a:pt x="154" y="904"/>
                  </a:cubicBezTo>
                  <a:cubicBezTo>
                    <a:pt x="741" y="555"/>
                    <a:pt x="1600" y="242"/>
                    <a:pt x="2395" y="242"/>
                  </a:cubicBezTo>
                  <a:cubicBezTo>
                    <a:pt x="3004" y="242"/>
                    <a:pt x="3576" y="426"/>
                    <a:pt x="3959" y="917"/>
                  </a:cubicBezTo>
                  <a:cubicBezTo>
                    <a:pt x="3966" y="927"/>
                    <a:pt x="3975" y="931"/>
                    <a:pt x="3983" y="931"/>
                  </a:cubicBezTo>
                  <a:cubicBezTo>
                    <a:pt x="4007" y="931"/>
                    <a:pt x="4030" y="898"/>
                    <a:pt x="4019" y="872"/>
                  </a:cubicBezTo>
                  <a:cubicBezTo>
                    <a:pt x="3737" y="233"/>
                    <a:pt x="3120" y="1"/>
                    <a:pt x="24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29" name="Google Shape;13529;p45"/>
            <p:cNvSpPr/>
            <p:nvPr/>
          </p:nvSpPr>
          <p:spPr>
            <a:xfrm>
              <a:off x="5091325" y="3468350"/>
              <a:ext cx="33675" cy="36075"/>
            </a:xfrm>
            <a:custGeom>
              <a:avLst/>
              <a:gdLst/>
              <a:ahLst/>
              <a:cxnLst/>
              <a:rect l="l" t="t" r="r" b="b"/>
              <a:pathLst>
                <a:path w="1347" h="1443" extrusionOk="0">
                  <a:moveTo>
                    <a:pt x="109" y="1"/>
                  </a:moveTo>
                  <a:cubicBezTo>
                    <a:pt x="28" y="1"/>
                    <a:pt x="0" y="113"/>
                    <a:pt x="86" y="143"/>
                  </a:cubicBezTo>
                  <a:cubicBezTo>
                    <a:pt x="700" y="363"/>
                    <a:pt x="1029" y="798"/>
                    <a:pt x="1204" y="1408"/>
                  </a:cubicBezTo>
                  <a:cubicBezTo>
                    <a:pt x="1211" y="1432"/>
                    <a:pt x="1230" y="1443"/>
                    <a:pt x="1250" y="1443"/>
                  </a:cubicBezTo>
                  <a:cubicBezTo>
                    <a:pt x="1274" y="1443"/>
                    <a:pt x="1300" y="1425"/>
                    <a:pt x="1302" y="1394"/>
                  </a:cubicBezTo>
                  <a:cubicBezTo>
                    <a:pt x="1347" y="736"/>
                    <a:pt x="752" y="98"/>
                    <a:pt x="125" y="2"/>
                  </a:cubicBezTo>
                  <a:cubicBezTo>
                    <a:pt x="119" y="1"/>
                    <a:pt x="114" y="1"/>
                    <a:pt x="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30" name="Google Shape;13530;p45"/>
            <p:cNvSpPr/>
            <p:nvPr/>
          </p:nvSpPr>
          <p:spPr>
            <a:xfrm>
              <a:off x="5024600" y="3492875"/>
              <a:ext cx="102625" cy="38625"/>
            </a:xfrm>
            <a:custGeom>
              <a:avLst/>
              <a:gdLst/>
              <a:ahLst/>
              <a:cxnLst/>
              <a:rect l="l" t="t" r="r" b="b"/>
              <a:pathLst>
                <a:path w="4105" h="1545" extrusionOk="0">
                  <a:moveTo>
                    <a:pt x="2666" y="0"/>
                  </a:moveTo>
                  <a:cubicBezTo>
                    <a:pt x="1639" y="0"/>
                    <a:pt x="630" y="528"/>
                    <a:pt x="40" y="1419"/>
                  </a:cubicBezTo>
                  <a:cubicBezTo>
                    <a:pt x="1" y="1477"/>
                    <a:pt x="58" y="1544"/>
                    <a:pt x="115" y="1544"/>
                  </a:cubicBezTo>
                  <a:cubicBezTo>
                    <a:pt x="134" y="1544"/>
                    <a:pt x="153" y="1537"/>
                    <a:pt x="168" y="1519"/>
                  </a:cubicBezTo>
                  <a:cubicBezTo>
                    <a:pt x="900" y="658"/>
                    <a:pt x="1783" y="254"/>
                    <a:pt x="2774" y="254"/>
                  </a:cubicBezTo>
                  <a:cubicBezTo>
                    <a:pt x="3172" y="254"/>
                    <a:pt x="3587" y="319"/>
                    <a:pt x="4017" y="446"/>
                  </a:cubicBezTo>
                  <a:cubicBezTo>
                    <a:pt x="4022" y="448"/>
                    <a:pt x="4026" y="448"/>
                    <a:pt x="4031" y="448"/>
                  </a:cubicBezTo>
                  <a:cubicBezTo>
                    <a:pt x="4078" y="448"/>
                    <a:pt x="4104" y="377"/>
                    <a:pt x="4057" y="351"/>
                  </a:cubicBezTo>
                  <a:cubicBezTo>
                    <a:pt x="3615" y="112"/>
                    <a:pt x="3139" y="0"/>
                    <a:pt x="26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31" name="Google Shape;13531;p45"/>
            <p:cNvSpPr/>
            <p:nvPr/>
          </p:nvSpPr>
          <p:spPr>
            <a:xfrm>
              <a:off x="5021800" y="3526875"/>
              <a:ext cx="28275" cy="9250"/>
            </a:xfrm>
            <a:custGeom>
              <a:avLst/>
              <a:gdLst/>
              <a:ahLst/>
              <a:cxnLst/>
              <a:rect l="l" t="t" r="r" b="b"/>
              <a:pathLst>
                <a:path w="1131" h="370" extrusionOk="0">
                  <a:moveTo>
                    <a:pt x="438" y="1"/>
                  </a:moveTo>
                  <a:cubicBezTo>
                    <a:pt x="313" y="1"/>
                    <a:pt x="187" y="25"/>
                    <a:pt x="69" y="74"/>
                  </a:cubicBezTo>
                  <a:cubicBezTo>
                    <a:pt x="0" y="102"/>
                    <a:pt x="17" y="201"/>
                    <a:pt x="86" y="201"/>
                  </a:cubicBezTo>
                  <a:cubicBezTo>
                    <a:pt x="92" y="201"/>
                    <a:pt x="98" y="200"/>
                    <a:pt x="104" y="199"/>
                  </a:cubicBezTo>
                  <a:cubicBezTo>
                    <a:pt x="194" y="179"/>
                    <a:pt x="282" y="169"/>
                    <a:pt x="368" y="169"/>
                  </a:cubicBezTo>
                  <a:cubicBezTo>
                    <a:pt x="602" y="169"/>
                    <a:pt x="824" y="239"/>
                    <a:pt x="1035" y="362"/>
                  </a:cubicBezTo>
                  <a:cubicBezTo>
                    <a:pt x="1044" y="367"/>
                    <a:pt x="1053" y="370"/>
                    <a:pt x="1061" y="370"/>
                  </a:cubicBezTo>
                  <a:cubicBezTo>
                    <a:pt x="1102" y="370"/>
                    <a:pt x="1131" y="316"/>
                    <a:pt x="1098" y="281"/>
                  </a:cubicBezTo>
                  <a:cubicBezTo>
                    <a:pt x="925" y="95"/>
                    <a:pt x="682" y="1"/>
                    <a:pt x="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32" name="Google Shape;13532;p45"/>
            <p:cNvSpPr/>
            <p:nvPr/>
          </p:nvSpPr>
          <p:spPr>
            <a:xfrm>
              <a:off x="4968500" y="3532600"/>
              <a:ext cx="82350" cy="66450"/>
            </a:xfrm>
            <a:custGeom>
              <a:avLst/>
              <a:gdLst/>
              <a:ahLst/>
              <a:cxnLst/>
              <a:rect l="l" t="t" r="r" b="b"/>
              <a:pathLst>
                <a:path w="3294" h="2658" extrusionOk="0">
                  <a:moveTo>
                    <a:pt x="3166" y="1"/>
                  </a:moveTo>
                  <a:cubicBezTo>
                    <a:pt x="1724" y="1"/>
                    <a:pt x="813" y="1530"/>
                    <a:pt x="41" y="2547"/>
                  </a:cubicBezTo>
                  <a:cubicBezTo>
                    <a:pt x="1" y="2599"/>
                    <a:pt x="56" y="2658"/>
                    <a:pt x="110" y="2658"/>
                  </a:cubicBezTo>
                  <a:cubicBezTo>
                    <a:pt x="127" y="2658"/>
                    <a:pt x="145" y="2652"/>
                    <a:pt x="159" y="2637"/>
                  </a:cubicBezTo>
                  <a:cubicBezTo>
                    <a:pt x="1160" y="1645"/>
                    <a:pt x="1739" y="347"/>
                    <a:pt x="3257" y="66"/>
                  </a:cubicBezTo>
                  <a:cubicBezTo>
                    <a:pt x="3294" y="58"/>
                    <a:pt x="3283" y="3"/>
                    <a:pt x="3248" y="2"/>
                  </a:cubicBezTo>
                  <a:cubicBezTo>
                    <a:pt x="3221" y="1"/>
                    <a:pt x="3193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33" name="Google Shape;13533;p45"/>
            <p:cNvSpPr/>
            <p:nvPr/>
          </p:nvSpPr>
          <p:spPr>
            <a:xfrm>
              <a:off x="4968925" y="3579200"/>
              <a:ext cx="72775" cy="18850"/>
            </a:xfrm>
            <a:custGeom>
              <a:avLst/>
              <a:gdLst/>
              <a:ahLst/>
              <a:cxnLst/>
              <a:rect l="l" t="t" r="r" b="b"/>
              <a:pathLst>
                <a:path w="2911" h="754" extrusionOk="0">
                  <a:moveTo>
                    <a:pt x="1878" y="1"/>
                  </a:moveTo>
                  <a:cubicBezTo>
                    <a:pt x="1205" y="1"/>
                    <a:pt x="498" y="207"/>
                    <a:pt x="48" y="620"/>
                  </a:cubicBezTo>
                  <a:cubicBezTo>
                    <a:pt x="0" y="664"/>
                    <a:pt x="38" y="754"/>
                    <a:pt x="97" y="754"/>
                  </a:cubicBezTo>
                  <a:cubicBezTo>
                    <a:pt x="105" y="754"/>
                    <a:pt x="114" y="752"/>
                    <a:pt x="122" y="749"/>
                  </a:cubicBezTo>
                  <a:cubicBezTo>
                    <a:pt x="543" y="579"/>
                    <a:pt x="920" y="355"/>
                    <a:pt x="1372" y="263"/>
                  </a:cubicBezTo>
                  <a:cubicBezTo>
                    <a:pt x="1602" y="216"/>
                    <a:pt x="1824" y="200"/>
                    <a:pt x="2046" y="200"/>
                  </a:cubicBezTo>
                  <a:cubicBezTo>
                    <a:pt x="2316" y="200"/>
                    <a:pt x="2585" y="224"/>
                    <a:pt x="2865" y="248"/>
                  </a:cubicBezTo>
                  <a:cubicBezTo>
                    <a:pt x="2866" y="248"/>
                    <a:pt x="2868" y="248"/>
                    <a:pt x="2869" y="248"/>
                  </a:cubicBezTo>
                  <a:cubicBezTo>
                    <a:pt x="2910" y="248"/>
                    <a:pt x="2910" y="188"/>
                    <a:pt x="2874" y="174"/>
                  </a:cubicBezTo>
                  <a:cubicBezTo>
                    <a:pt x="2581" y="58"/>
                    <a:pt x="2234" y="1"/>
                    <a:pt x="1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34" name="Google Shape;13534;p45"/>
            <p:cNvSpPr/>
            <p:nvPr/>
          </p:nvSpPr>
          <p:spPr>
            <a:xfrm>
              <a:off x="4936650" y="3582975"/>
              <a:ext cx="103400" cy="77625"/>
            </a:xfrm>
            <a:custGeom>
              <a:avLst/>
              <a:gdLst/>
              <a:ahLst/>
              <a:cxnLst/>
              <a:rect l="l" t="t" r="r" b="b"/>
              <a:pathLst>
                <a:path w="4136" h="3105" extrusionOk="0">
                  <a:moveTo>
                    <a:pt x="4090" y="0"/>
                  </a:moveTo>
                  <a:cubicBezTo>
                    <a:pt x="4087" y="0"/>
                    <a:pt x="4083" y="1"/>
                    <a:pt x="4080" y="2"/>
                  </a:cubicBezTo>
                  <a:cubicBezTo>
                    <a:pt x="2409" y="412"/>
                    <a:pt x="905" y="1523"/>
                    <a:pt x="32" y="3006"/>
                  </a:cubicBezTo>
                  <a:cubicBezTo>
                    <a:pt x="0" y="3060"/>
                    <a:pt x="44" y="3105"/>
                    <a:pt x="91" y="3105"/>
                  </a:cubicBezTo>
                  <a:cubicBezTo>
                    <a:pt x="112" y="3105"/>
                    <a:pt x="133" y="3096"/>
                    <a:pt x="149" y="3075"/>
                  </a:cubicBezTo>
                  <a:cubicBezTo>
                    <a:pt x="1195" y="1683"/>
                    <a:pt x="2476" y="702"/>
                    <a:pt x="4098" y="68"/>
                  </a:cubicBezTo>
                  <a:cubicBezTo>
                    <a:pt x="4135" y="53"/>
                    <a:pt x="4125" y="0"/>
                    <a:pt x="40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35" name="Google Shape;13535;p45"/>
            <p:cNvSpPr/>
            <p:nvPr/>
          </p:nvSpPr>
          <p:spPr>
            <a:xfrm>
              <a:off x="4986000" y="3605250"/>
              <a:ext cx="33850" cy="12725"/>
            </a:xfrm>
            <a:custGeom>
              <a:avLst/>
              <a:gdLst/>
              <a:ahLst/>
              <a:cxnLst/>
              <a:rect l="l" t="t" r="r" b="b"/>
              <a:pathLst>
                <a:path w="1354" h="509" extrusionOk="0">
                  <a:moveTo>
                    <a:pt x="540" y="1"/>
                  </a:moveTo>
                  <a:cubicBezTo>
                    <a:pt x="371" y="1"/>
                    <a:pt x="202" y="47"/>
                    <a:pt x="56" y="147"/>
                  </a:cubicBezTo>
                  <a:cubicBezTo>
                    <a:pt x="0" y="184"/>
                    <a:pt x="23" y="283"/>
                    <a:pt x="84" y="283"/>
                  </a:cubicBezTo>
                  <a:cubicBezTo>
                    <a:pt x="93" y="283"/>
                    <a:pt x="101" y="281"/>
                    <a:pt x="111" y="277"/>
                  </a:cubicBezTo>
                  <a:cubicBezTo>
                    <a:pt x="251" y="219"/>
                    <a:pt x="393" y="189"/>
                    <a:pt x="533" y="189"/>
                  </a:cubicBezTo>
                  <a:cubicBezTo>
                    <a:pt x="789" y="189"/>
                    <a:pt x="1034" y="289"/>
                    <a:pt x="1229" y="492"/>
                  </a:cubicBezTo>
                  <a:cubicBezTo>
                    <a:pt x="1241" y="504"/>
                    <a:pt x="1255" y="509"/>
                    <a:pt x="1269" y="509"/>
                  </a:cubicBezTo>
                  <a:cubicBezTo>
                    <a:pt x="1312" y="509"/>
                    <a:pt x="1353" y="462"/>
                    <a:pt x="1324" y="418"/>
                  </a:cubicBezTo>
                  <a:lnTo>
                    <a:pt x="1324" y="417"/>
                  </a:lnTo>
                  <a:cubicBezTo>
                    <a:pt x="1152" y="152"/>
                    <a:pt x="846" y="1"/>
                    <a:pt x="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36" name="Google Shape;13536;p45"/>
            <p:cNvSpPr/>
            <p:nvPr/>
          </p:nvSpPr>
          <p:spPr>
            <a:xfrm>
              <a:off x="4946700" y="3614750"/>
              <a:ext cx="70450" cy="51900"/>
            </a:xfrm>
            <a:custGeom>
              <a:avLst/>
              <a:gdLst/>
              <a:ahLst/>
              <a:cxnLst/>
              <a:rect l="l" t="t" r="r" b="b"/>
              <a:pathLst>
                <a:path w="2818" h="2076" extrusionOk="0">
                  <a:moveTo>
                    <a:pt x="2765" y="1"/>
                  </a:moveTo>
                  <a:cubicBezTo>
                    <a:pt x="2763" y="1"/>
                    <a:pt x="2762" y="1"/>
                    <a:pt x="2760" y="1"/>
                  </a:cubicBezTo>
                  <a:cubicBezTo>
                    <a:pt x="1636" y="192"/>
                    <a:pt x="616" y="1037"/>
                    <a:pt x="31" y="1985"/>
                  </a:cubicBezTo>
                  <a:cubicBezTo>
                    <a:pt x="1" y="2034"/>
                    <a:pt x="42" y="2076"/>
                    <a:pt x="86" y="2076"/>
                  </a:cubicBezTo>
                  <a:cubicBezTo>
                    <a:pt x="106" y="2076"/>
                    <a:pt x="125" y="2068"/>
                    <a:pt x="140" y="2049"/>
                  </a:cubicBezTo>
                  <a:cubicBezTo>
                    <a:pt x="858" y="1102"/>
                    <a:pt x="1727" y="559"/>
                    <a:pt x="2785" y="61"/>
                  </a:cubicBezTo>
                  <a:cubicBezTo>
                    <a:pt x="2818" y="44"/>
                    <a:pt x="2795" y="1"/>
                    <a:pt x="27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37" name="Google Shape;13537;p45"/>
            <p:cNvSpPr/>
            <p:nvPr/>
          </p:nvSpPr>
          <p:spPr>
            <a:xfrm>
              <a:off x="4961575" y="3640350"/>
              <a:ext cx="44400" cy="10450"/>
            </a:xfrm>
            <a:custGeom>
              <a:avLst/>
              <a:gdLst/>
              <a:ahLst/>
              <a:cxnLst/>
              <a:rect l="l" t="t" r="r" b="b"/>
              <a:pathLst>
                <a:path w="1776" h="418" extrusionOk="0">
                  <a:moveTo>
                    <a:pt x="943" y="0"/>
                  </a:moveTo>
                  <a:cubicBezTo>
                    <a:pt x="623" y="0"/>
                    <a:pt x="303" y="84"/>
                    <a:pt x="60" y="265"/>
                  </a:cubicBezTo>
                  <a:cubicBezTo>
                    <a:pt x="1" y="309"/>
                    <a:pt x="22" y="418"/>
                    <a:pt x="93" y="418"/>
                  </a:cubicBezTo>
                  <a:cubicBezTo>
                    <a:pt x="102" y="418"/>
                    <a:pt x="112" y="416"/>
                    <a:pt x="122" y="412"/>
                  </a:cubicBezTo>
                  <a:cubicBezTo>
                    <a:pt x="388" y="318"/>
                    <a:pt x="616" y="208"/>
                    <a:pt x="903" y="181"/>
                  </a:cubicBezTo>
                  <a:cubicBezTo>
                    <a:pt x="967" y="175"/>
                    <a:pt x="1030" y="172"/>
                    <a:pt x="1094" y="172"/>
                  </a:cubicBezTo>
                  <a:cubicBezTo>
                    <a:pt x="1305" y="172"/>
                    <a:pt x="1512" y="203"/>
                    <a:pt x="1723" y="247"/>
                  </a:cubicBezTo>
                  <a:cubicBezTo>
                    <a:pt x="1725" y="247"/>
                    <a:pt x="1727" y="247"/>
                    <a:pt x="1729" y="247"/>
                  </a:cubicBezTo>
                  <a:cubicBezTo>
                    <a:pt x="1758" y="247"/>
                    <a:pt x="1776" y="207"/>
                    <a:pt x="1746" y="190"/>
                  </a:cubicBezTo>
                  <a:lnTo>
                    <a:pt x="1746" y="190"/>
                  </a:lnTo>
                  <a:lnTo>
                    <a:pt x="1745" y="192"/>
                  </a:lnTo>
                  <a:cubicBezTo>
                    <a:pt x="1514" y="67"/>
                    <a:pt x="1228" y="0"/>
                    <a:pt x="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38" name="Google Shape;13538;p45"/>
            <p:cNvSpPr/>
            <p:nvPr/>
          </p:nvSpPr>
          <p:spPr>
            <a:xfrm>
              <a:off x="4929750" y="3645075"/>
              <a:ext cx="74425" cy="70400"/>
            </a:xfrm>
            <a:custGeom>
              <a:avLst/>
              <a:gdLst/>
              <a:ahLst/>
              <a:cxnLst/>
              <a:rect l="l" t="t" r="r" b="b"/>
              <a:pathLst>
                <a:path w="2977" h="2816" extrusionOk="0">
                  <a:moveTo>
                    <a:pt x="2948" y="0"/>
                  </a:moveTo>
                  <a:cubicBezTo>
                    <a:pt x="2947" y="0"/>
                    <a:pt x="2947" y="0"/>
                    <a:pt x="2946" y="0"/>
                  </a:cubicBezTo>
                  <a:cubicBezTo>
                    <a:pt x="1607" y="165"/>
                    <a:pt x="353" y="1450"/>
                    <a:pt x="16" y="2716"/>
                  </a:cubicBezTo>
                  <a:cubicBezTo>
                    <a:pt x="1" y="2771"/>
                    <a:pt x="51" y="2816"/>
                    <a:pt x="98" y="2816"/>
                  </a:cubicBezTo>
                  <a:cubicBezTo>
                    <a:pt x="123" y="2816"/>
                    <a:pt x="146" y="2804"/>
                    <a:pt x="159" y="2776"/>
                  </a:cubicBezTo>
                  <a:cubicBezTo>
                    <a:pt x="452" y="2163"/>
                    <a:pt x="781" y="1596"/>
                    <a:pt x="1274" y="1118"/>
                  </a:cubicBezTo>
                  <a:cubicBezTo>
                    <a:pt x="1775" y="634"/>
                    <a:pt x="2351" y="363"/>
                    <a:pt x="2958" y="45"/>
                  </a:cubicBezTo>
                  <a:cubicBezTo>
                    <a:pt x="2977" y="34"/>
                    <a:pt x="2970" y="0"/>
                    <a:pt x="2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39" name="Google Shape;13539;p45"/>
            <p:cNvSpPr/>
            <p:nvPr/>
          </p:nvSpPr>
          <p:spPr>
            <a:xfrm>
              <a:off x="4941125" y="3675175"/>
              <a:ext cx="49475" cy="17425"/>
            </a:xfrm>
            <a:custGeom>
              <a:avLst/>
              <a:gdLst/>
              <a:ahLst/>
              <a:cxnLst/>
              <a:rect l="l" t="t" r="r" b="b"/>
              <a:pathLst>
                <a:path w="1979" h="697" extrusionOk="0">
                  <a:moveTo>
                    <a:pt x="1310" y="0"/>
                  </a:moveTo>
                  <a:cubicBezTo>
                    <a:pt x="817" y="0"/>
                    <a:pt x="290" y="200"/>
                    <a:pt x="35" y="581"/>
                  </a:cubicBezTo>
                  <a:cubicBezTo>
                    <a:pt x="0" y="632"/>
                    <a:pt x="50" y="696"/>
                    <a:pt x="104" y="696"/>
                  </a:cubicBezTo>
                  <a:cubicBezTo>
                    <a:pt x="117" y="696"/>
                    <a:pt x="129" y="693"/>
                    <a:pt x="141" y="685"/>
                  </a:cubicBezTo>
                  <a:cubicBezTo>
                    <a:pt x="423" y="507"/>
                    <a:pt x="643" y="312"/>
                    <a:pt x="977" y="219"/>
                  </a:cubicBezTo>
                  <a:cubicBezTo>
                    <a:pt x="1135" y="176"/>
                    <a:pt x="1291" y="160"/>
                    <a:pt x="1447" y="160"/>
                  </a:cubicBezTo>
                  <a:cubicBezTo>
                    <a:pt x="1607" y="160"/>
                    <a:pt x="1768" y="176"/>
                    <a:pt x="1932" y="196"/>
                  </a:cubicBezTo>
                  <a:cubicBezTo>
                    <a:pt x="1933" y="196"/>
                    <a:pt x="1934" y="196"/>
                    <a:pt x="1936" y="196"/>
                  </a:cubicBezTo>
                  <a:cubicBezTo>
                    <a:pt x="1966" y="196"/>
                    <a:pt x="1978" y="146"/>
                    <a:pt x="1949" y="133"/>
                  </a:cubicBezTo>
                  <a:cubicBezTo>
                    <a:pt x="1764" y="44"/>
                    <a:pt x="1541" y="0"/>
                    <a:pt x="13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40" name="Google Shape;13540;p45"/>
            <p:cNvSpPr/>
            <p:nvPr/>
          </p:nvSpPr>
          <p:spPr>
            <a:xfrm>
              <a:off x="4930675" y="3678275"/>
              <a:ext cx="58875" cy="71700"/>
            </a:xfrm>
            <a:custGeom>
              <a:avLst/>
              <a:gdLst/>
              <a:ahLst/>
              <a:cxnLst/>
              <a:rect l="l" t="t" r="r" b="b"/>
              <a:pathLst>
                <a:path w="2355" h="2868" extrusionOk="0">
                  <a:moveTo>
                    <a:pt x="2299" y="0"/>
                  </a:moveTo>
                  <a:cubicBezTo>
                    <a:pt x="2294" y="0"/>
                    <a:pt x="2288" y="1"/>
                    <a:pt x="2283" y="3"/>
                  </a:cubicBezTo>
                  <a:cubicBezTo>
                    <a:pt x="1187" y="480"/>
                    <a:pt x="206" y="1552"/>
                    <a:pt x="11" y="2760"/>
                  </a:cubicBezTo>
                  <a:cubicBezTo>
                    <a:pt x="1" y="2826"/>
                    <a:pt x="49" y="2868"/>
                    <a:pt x="98" y="2868"/>
                  </a:cubicBezTo>
                  <a:cubicBezTo>
                    <a:pt x="131" y="2868"/>
                    <a:pt x="164" y="2849"/>
                    <a:pt x="181" y="2806"/>
                  </a:cubicBezTo>
                  <a:cubicBezTo>
                    <a:pt x="627" y="1631"/>
                    <a:pt x="1226" y="734"/>
                    <a:pt x="2320" y="65"/>
                  </a:cubicBezTo>
                  <a:cubicBezTo>
                    <a:pt x="2354" y="44"/>
                    <a:pt x="2333" y="0"/>
                    <a:pt x="2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41" name="Google Shape;13541;p45"/>
            <p:cNvSpPr/>
            <p:nvPr/>
          </p:nvSpPr>
          <p:spPr>
            <a:xfrm>
              <a:off x="4951250" y="3703975"/>
              <a:ext cx="29550" cy="7450"/>
            </a:xfrm>
            <a:custGeom>
              <a:avLst/>
              <a:gdLst/>
              <a:ahLst/>
              <a:cxnLst/>
              <a:rect l="l" t="t" r="r" b="b"/>
              <a:pathLst>
                <a:path w="1182" h="298" extrusionOk="0">
                  <a:moveTo>
                    <a:pt x="587" y="1"/>
                  </a:moveTo>
                  <a:cubicBezTo>
                    <a:pt x="397" y="1"/>
                    <a:pt x="208" y="60"/>
                    <a:pt x="56" y="185"/>
                  </a:cubicBezTo>
                  <a:cubicBezTo>
                    <a:pt x="0" y="232"/>
                    <a:pt x="54" y="298"/>
                    <a:pt x="112" y="298"/>
                  </a:cubicBezTo>
                  <a:cubicBezTo>
                    <a:pt x="121" y="298"/>
                    <a:pt x="131" y="296"/>
                    <a:pt x="140" y="293"/>
                  </a:cubicBezTo>
                  <a:cubicBezTo>
                    <a:pt x="322" y="216"/>
                    <a:pt x="496" y="173"/>
                    <a:pt x="672" y="173"/>
                  </a:cubicBezTo>
                  <a:cubicBezTo>
                    <a:pt x="816" y="173"/>
                    <a:pt x="962" y="202"/>
                    <a:pt x="1114" y="263"/>
                  </a:cubicBezTo>
                  <a:cubicBezTo>
                    <a:pt x="1118" y="265"/>
                    <a:pt x="1122" y="266"/>
                    <a:pt x="1126" y="266"/>
                  </a:cubicBezTo>
                  <a:cubicBezTo>
                    <a:pt x="1157" y="266"/>
                    <a:pt x="1182" y="216"/>
                    <a:pt x="1154" y="194"/>
                  </a:cubicBezTo>
                  <a:cubicBezTo>
                    <a:pt x="992" y="68"/>
                    <a:pt x="789" y="1"/>
                    <a:pt x="5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42" name="Google Shape;13542;p45"/>
            <p:cNvSpPr/>
            <p:nvPr/>
          </p:nvSpPr>
          <p:spPr>
            <a:xfrm>
              <a:off x="4932825" y="3708250"/>
              <a:ext cx="44950" cy="83925"/>
            </a:xfrm>
            <a:custGeom>
              <a:avLst/>
              <a:gdLst/>
              <a:ahLst/>
              <a:cxnLst/>
              <a:rect l="l" t="t" r="r" b="b"/>
              <a:pathLst>
                <a:path w="1798" h="3357" extrusionOk="0">
                  <a:moveTo>
                    <a:pt x="1773" y="0"/>
                  </a:moveTo>
                  <a:cubicBezTo>
                    <a:pt x="1771" y="0"/>
                    <a:pt x="1769" y="1"/>
                    <a:pt x="1766" y="1"/>
                  </a:cubicBezTo>
                  <a:cubicBezTo>
                    <a:pt x="1068" y="278"/>
                    <a:pt x="492" y="838"/>
                    <a:pt x="395" y="1614"/>
                  </a:cubicBezTo>
                  <a:cubicBezTo>
                    <a:pt x="298" y="2390"/>
                    <a:pt x="749" y="3128"/>
                    <a:pt x="1497" y="3354"/>
                  </a:cubicBezTo>
                  <a:cubicBezTo>
                    <a:pt x="1503" y="3355"/>
                    <a:pt x="1509" y="3356"/>
                    <a:pt x="1514" y="3356"/>
                  </a:cubicBezTo>
                  <a:cubicBezTo>
                    <a:pt x="1573" y="3356"/>
                    <a:pt x="1608" y="3263"/>
                    <a:pt x="1547" y="3236"/>
                  </a:cubicBezTo>
                  <a:cubicBezTo>
                    <a:pt x="1" y="2537"/>
                    <a:pt x="596" y="729"/>
                    <a:pt x="1782" y="37"/>
                  </a:cubicBezTo>
                  <a:cubicBezTo>
                    <a:pt x="1798" y="28"/>
                    <a:pt x="1790" y="0"/>
                    <a:pt x="17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43" name="Google Shape;13543;p45"/>
            <p:cNvSpPr/>
            <p:nvPr/>
          </p:nvSpPr>
          <p:spPr>
            <a:xfrm>
              <a:off x="4960150" y="3738800"/>
              <a:ext cx="26400" cy="47975"/>
            </a:xfrm>
            <a:custGeom>
              <a:avLst/>
              <a:gdLst/>
              <a:ahLst/>
              <a:cxnLst/>
              <a:rect l="l" t="t" r="r" b="b"/>
              <a:pathLst>
                <a:path w="1056" h="1919" extrusionOk="0">
                  <a:moveTo>
                    <a:pt x="661" y="1"/>
                  </a:moveTo>
                  <a:cubicBezTo>
                    <a:pt x="636" y="1"/>
                    <a:pt x="612" y="15"/>
                    <a:pt x="608" y="44"/>
                  </a:cubicBezTo>
                  <a:cubicBezTo>
                    <a:pt x="558" y="335"/>
                    <a:pt x="628" y="618"/>
                    <a:pt x="550" y="916"/>
                  </a:cubicBezTo>
                  <a:cubicBezTo>
                    <a:pt x="457" y="1270"/>
                    <a:pt x="260" y="1547"/>
                    <a:pt x="30" y="1824"/>
                  </a:cubicBezTo>
                  <a:cubicBezTo>
                    <a:pt x="1" y="1860"/>
                    <a:pt x="27" y="1919"/>
                    <a:pt x="66" y="1919"/>
                  </a:cubicBezTo>
                  <a:cubicBezTo>
                    <a:pt x="75" y="1919"/>
                    <a:pt x="85" y="1916"/>
                    <a:pt x="95" y="1909"/>
                  </a:cubicBezTo>
                  <a:cubicBezTo>
                    <a:pt x="577" y="1568"/>
                    <a:pt x="1055" y="597"/>
                    <a:pt x="716" y="29"/>
                  </a:cubicBezTo>
                  <a:cubicBezTo>
                    <a:pt x="704" y="11"/>
                    <a:pt x="683" y="1"/>
                    <a:pt x="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44" name="Google Shape;13544;p45"/>
            <p:cNvSpPr/>
            <p:nvPr/>
          </p:nvSpPr>
          <p:spPr>
            <a:xfrm>
              <a:off x="4980725" y="3740325"/>
              <a:ext cx="14875" cy="76450"/>
            </a:xfrm>
            <a:custGeom>
              <a:avLst/>
              <a:gdLst/>
              <a:ahLst/>
              <a:cxnLst/>
              <a:rect l="l" t="t" r="r" b="b"/>
              <a:pathLst>
                <a:path w="595" h="3058" extrusionOk="0">
                  <a:moveTo>
                    <a:pt x="39" y="1"/>
                  </a:moveTo>
                  <a:cubicBezTo>
                    <a:pt x="20" y="1"/>
                    <a:pt x="0" y="20"/>
                    <a:pt x="4" y="42"/>
                  </a:cubicBezTo>
                  <a:cubicBezTo>
                    <a:pt x="91" y="568"/>
                    <a:pt x="243" y="1071"/>
                    <a:pt x="293" y="1604"/>
                  </a:cubicBezTo>
                  <a:cubicBezTo>
                    <a:pt x="336" y="2074"/>
                    <a:pt x="300" y="2529"/>
                    <a:pt x="285" y="2998"/>
                  </a:cubicBezTo>
                  <a:cubicBezTo>
                    <a:pt x="284" y="3036"/>
                    <a:pt x="317" y="3058"/>
                    <a:pt x="350" y="3058"/>
                  </a:cubicBezTo>
                  <a:cubicBezTo>
                    <a:pt x="375" y="3058"/>
                    <a:pt x="399" y="3044"/>
                    <a:pt x="405" y="3015"/>
                  </a:cubicBezTo>
                  <a:cubicBezTo>
                    <a:pt x="594" y="2078"/>
                    <a:pt x="518" y="872"/>
                    <a:pt x="63" y="17"/>
                  </a:cubicBezTo>
                  <a:cubicBezTo>
                    <a:pt x="57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45" name="Google Shape;13545;p45"/>
            <p:cNvSpPr/>
            <p:nvPr/>
          </p:nvSpPr>
          <p:spPr>
            <a:xfrm>
              <a:off x="4970650" y="3778400"/>
              <a:ext cx="130000" cy="141900"/>
            </a:xfrm>
            <a:custGeom>
              <a:avLst/>
              <a:gdLst/>
              <a:ahLst/>
              <a:cxnLst/>
              <a:rect l="l" t="t" r="r" b="b"/>
              <a:pathLst>
                <a:path w="5200" h="5676" extrusionOk="0">
                  <a:moveTo>
                    <a:pt x="2906" y="0"/>
                  </a:moveTo>
                  <a:cubicBezTo>
                    <a:pt x="2897" y="0"/>
                    <a:pt x="2888" y="2"/>
                    <a:pt x="2879" y="6"/>
                  </a:cubicBezTo>
                  <a:cubicBezTo>
                    <a:pt x="1264" y="649"/>
                    <a:pt x="0" y="1788"/>
                    <a:pt x="841" y="3642"/>
                  </a:cubicBezTo>
                  <a:cubicBezTo>
                    <a:pt x="1379" y="4831"/>
                    <a:pt x="2650" y="5676"/>
                    <a:pt x="3941" y="5676"/>
                  </a:cubicBezTo>
                  <a:cubicBezTo>
                    <a:pt x="4353" y="5676"/>
                    <a:pt x="4766" y="5590"/>
                    <a:pt x="5159" y="5402"/>
                  </a:cubicBezTo>
                  <a:cubicBezTo>
                    <a:pt x="5199" y="5383"/>
                    <a:pt x="5173" y="5332"/>
                    <a:pt x="5137" y="5332"/>
                  </a:cubicBezTo>
                  <a:cubicBezTo>
                    <a:pt x="5135" y="5332"/>
                    <a:pt x="5133" y="5332"/>
                    <a:pt x="5131" y="5332"/>
                  </a:cubicBezTo>
                  <a:cubicBezTo>
                    <a:pt x="4821" y="5384"/>
                    <a:pt x="4512" y="5412"/>
                    <a:pt x="4209" y="5412"/>
                  </a:cubicBezTo>
                  <a:cubicBezTo>
                    <a:pt x="2961" y="5412"/>
                    <a:pt x="1819" y="4940"/>
                    <a:pt x="1169" y="3707"/>
                  </a:cubicBezTo>
                  <a:cubicBezTo>
                    <a:pt x="730" y="2873"/>
                    <a:pt x="665" y="1849"/>
                    <a:pt x="1353" y="1133"/>
                  </a:cubicBezTo>
                  <a:cubicBezTo>
                    <a:pt x="1786" y="682"/>
                    <a:pt x="2388" y="419"/>
                    <a:pt x="2944" y="159"/>
                  </a:cubicBezTo>
                  <a:cubicBezTo>
                    <a:pt x="3020" y="124"/>
                    <a:pt x="2980" y="0"/>
                    <a:pt x="29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46" name="Google Shape;13546;p45"/>
            <p:cNvSpPr/>
            <p:nvPr/>
          </p:nvSpPr>
          <p:spPr>
            <a:xfrm>
              <a:off x="5003150" y="3787775"/>
              <a:ext cx="68875" cy="104300"/>
            </a:xfrm>
            <a:custGeom>
              <a:avLst/>
              <a:gdLst/>
              <a:ahLst/>
              <a:cxnLst/>
              <a:rect l="l" t="t" r="r" b="b"/>
              <a:pathLst>
                <a:path w="2755" h="4172" extrusionOk="0">
                  <a:moveTo>
                    <a:pt x="1664" y="1"/>
                  </a:moveTo>
                  <a:cubicBezTo>
                    <a:pt x="1662" y="1"/>
                    <a:pt x="1659" y="1"/>
                    <a:pt x="1656" y="2"/>
                  </a:cubicBezTo>
                  <a:cubicBezTo>
                    <a:pt x="529" y="273"/>
                    <a:pt x="0" y="1646"/>
                    <a:pt x="325" y="2684"/>
                  </a:cubicBezTo>
                  <a:cubicBezTo>
                    <a:pt x="516" y="3295"/>
                    <a:pt x="1311" y="4172"/>
                    <a:pt x="2026" y="4172"/>
                  </a:cubicBezTo>
                  <a:cubicBezTo>
                    <a:pt x="2274" y="4172"/>
                    <a:pt x="2512" y="4067"/>
                    <a:pt x="2712" y="3808"/>
                  </a:cubicBezTo>
                  <a:cubicBezTo>
                    <a:pt x="2755" y="3753"/>
                    <a:pt x="2720" y="3673"/>
                    <a:pt x="2659" y="3673"/>
                  </a:cubicBezTo>
                  <a:cubicBezTo>
                    <a:pt x="2646" y="3673"/>
                    <a:pt x="2632" y="3677"/>
                    <a:pt x="2617" y="3685"/>
                  </a:cubicBezTo>
                  <a:cubicBezTo>
                    <a:pt x="2405" y="3801"/>
                    <a:pt x="2197" y="3853"/>
                    <a:pt x="2000" y="3853"/>
                  </a:cubicBezTo>
                  <a:cubicBezTo>
                    <a:pt x="1130" y="3853"/>
                    <a:pt x="454" y="2852"/>
                    <a:pt x="449" y="1983"/>
                  </a:cubicBezTo>
                  <a:cubicBezTo>
                    <a:pt x="444" y="1095"/>
                    <a:pt x="1016" y="545"/>
                    <a:pt x="1679" y="58"/>
                  </a:cubicBezTo>
                  <a:cubicBezTo>
                    <a:pt x="1703" y="40"/>
                    <a:pt x="1693" y="1"/>
                    <a:pt x="16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47" name="Google Shape;13547;p45"/>
            <p:cNvSpPr/>
            <p:nvPr/>
          </p:nvSpPr>
          <p:spPr>
            <a:xfrm>
              <a:off x="5075250" y="3826475"/>
              <a:ext cx="66775" cy="65850"/>
            </a:xfrm>
            <a:custGeom>
              <a:avLst/>
              <a:gdLst/>
              <a:ahLst/>
              <a:cxnLst/>
              <a:rect l="l" t="t" r="r" b="b"/>
              <a:pathLst>
                <a:path w="2671" h="2634" extrusionOk="0">
                  <a:moveTo>
                    <a:pt x="1334" y="1"/>
                  </a:moveTo>
                  <a:cubicBezTo>
                    <a:pt x="1219" y="1"/>
                    <a:pt x="1101" y="22"/>
                    <a:pt x="983" y="67"/>
                  </a:cubicBezTo>
                  <a:cubicBezTo>
                    <a:pt x="448" y="274"/>
                    <a:pt x="0" y="958"/>
                    <a:pt x="237" y="1530"/>
                  </a:cubicBezTo>
                  <a:cubicBezTo>
                    <a:pt x="351" y="1808"/>
                    <a:pt x="635" y="2000"/>
                    <a:pt x="917" y="2000"/>
                  </a:cubicBezTo>
                  <a:cubicBezTo>
                    <a:pt x="1046" y="2000"/>
                    <a:pt x="1174" y="1960"/>
                    <a:pt x="1286" y="1870"/>
                  </a:cubicBezTo>
                  <a:cubicBezTo>
                    <a:pt x="1350" y="1817"/>
                    <a:pt x="1294" y="1712"/>
                    <a:pt x="1222" y="1712"/>
                  </a:cubicBezTo>
                  <a:cubicBezTo>
                    <a:pt x="1214" y="1712"/>
                    <a:pt x="1205" y="1713"/>
                    <a:pt x="1197" y="1716"/>
                  </a:cubicBezTo>
                  <a:cubicBezTo>
                    <a:pt x="1112" y="1745"/>
                    <a:pt x="1033" y="1758"/>
                    <a:pt x="961" y="1758"/>
                  </a:cubicBezTo>
                  <a:cubicBezTo>
                    <a:pt x="466" y="1758"/>
                    <a:pt x="281" y="1137"/>
                    <a:pt x="573" y="692"/>
                  </a:cubicBezTo>
                  <a:cubicBezTo>
                    <a:pt x="760" y="410"/>
                    <a:pt x="1057" y="233"/>
                    <a:pt x="1363" y="233"/>
                  </a:cubicBezTo>
                  <a:cubicBezTo>
                    <a:pt x="1529" y="233"/>
                    <a:pt x="1698" y="285"/>
                    <a:pt x="1852" y="400"/>
                  </a:cubicBezTo>
                  <a:cubicBezTo>
                    <a:pt x="2576" y="936"/>
                    <a:pt x="2275" y="1896"/>
                    <a:pt x="1999" y="2590"/>
                  </a:cubicBezTo>
                  <a:cubicBezTo>
                    <a:pt x="1989" y="2615"/>
                    <a:pt x="2012" y="2634"/>
                    <a:pt x="2035" y="2634"/>
                  </a:cubicBezTo>
                  <a:cubicBezTo>
                    <a:pt x="2046" y="2634"/>
                    <a:pt x="2058" y="2629"/>
                    <a:pt x="2065" y="2617"/>
                  </a:cubicBezTo>
                  <a:lnTo>
                    <a:pt x="2065" y="2618"/>
                  </a:lnTo>
                  <a:cubicBezTo>
                    <a:pt x="2424" y="2025"/>
                    <a:pt x="2671" y="1260"/>
                    <a:pt x="2301" y="611"/>
                  </a:cubicBezTo>
                  <a:cubicBezTo>
                    <a:pt x="2096" y="250"/>
                    <a:pt x="1731" y="1"/>
                    <a:pt x="13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48" name="Google Shape;13548;p45"/>
            <p:cNvSpPr/>
            <p:nvPr/>
          </p:nvSpPr>
          <p:spPr>
            <a:xfrm>
              <a:off x="5062850" y="3685300"/>
              <a:ext cx="109000" cy="166900"/>
            </a:xfrm>
            <a:custGeom>
              <a:avLst/>
              <a:gdLst/>
              <a:ahLst/>
              <a:cxnLst/>
              <a:rect l="l" t="t" r="r" b="b"/>
              <a:pathLst>
                <a:path w="4360" h="6676" extrusionOk="0">
                  <a:moveTo>
                    <a:pt x="3329" y="1"/>
                  </a:moveTo>
                  <a:cubicBezTo>
                    <a:pt x="2399" y="1"/>
                    <a:pt x="1520" y="866"/>
                    <a:pt x="1058" y="1685"/>
                  </a:cubicBezTo>
                  <a:cubicBezTo>
                    <a:pt x="247" y="3125"/>
                    <a:pt x="1" y="5085"/>
                    <a:pt x="660" y="6628"/>
                  </a:cubicBezTo>
                  <a:cubicBezTo>
                    <a:pt x="675" y="6661"/>
                    <a:pt x="701" y="6675"/>
                    <a:pt x="729" y="6675"/>
                  </a:cubicBezTo>
                  <a:cubicBezTo>
                    <a:pt x="784" y="6675"/>
                    <a:pt x="845" y="6621"/>
                    <a:pt x="830" y="6555"/>
                  </a:cubicBezTo>
                  <a:cubicBezTo>
                    <a:pt x="535" y="5236"/>
                    <a:pt x="419" y="3994"/>
                    <a:pt x="874" y="2690"/>
                  </a:cubicBezTo>
                  <a:cubicBezTo>
                    <a:pt x="1258" y="1590"/>
                    <a:pt x="2173" y="175"/>
                    <a:pt x="3386" y="175"/>
                  </a:cubicBezTo>
                  <a:cubicBezTo>
                    <a:pt x="3671" y="175"/>
                    <a:pt x="3973" y="254"/>
                    <a:pt x="4288" y="433"/>
                  </a:cubicBezTo>
                  <a:cubicBezTo>
                    <a:pt x="4294" y="436"/>
                    <a:pt x="4299" y="437"/>
                    <a:pt x="4305" y="437"/>
                  </a:cubicBezTo>
                  <a:cubicBezTo>
                    <a:pt x="4334" y="437"/>
                    <a:pt x="4360" y="399"/>
                    <a:pt x="4331" y="377"/>
                  </a:cubicBezTo>
                  <a:lnTo>
                    <a:pt x="4332" y="377"/>
                  </a:lnTo>
                  <a:cubicBezTo>
                    <a:pt x="4003" y="112"/>
                    <a:pt x="3662" y="1"/>
                    <a:pt x="3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49" name="Google Shape;13549;p45"/>
            <p:cNvSpPr/>
            <p:nvPr/>
          </p:nvSpPr>
          <p:spPr>
            <a:xfrm>
              <a:off x="5098000" y="3643000"/>
              <a:ext cx="71100" cy="30750"/>
            </a:xfrm>
            <a:custGeom>
              <a:avLst/>
              <a:gdLst/>
              <a:ahLst/>
              <a:cxnLst/>
              <a:rect l="l" t="t" r="r" b="b"/>
              <a:pathLst>
                <a:path w="2844" h="1230" extrusionOk="0">
                  <a:moveTo>
                    <a:pt x="2152" y="0"/>
                  </a:moveTo>
                  <a:cubicBezTo>
                    <a:pt x="1306" y="0"/>
                    <a:pt x="366" y="410"/>
                    <a:pt x="13" y="1173"/>
                  </a:cubicBezTo>
                  <a:cubicBezTo>
                    <a:pt x="1" y="1202"/>
                    <a:pt x="22" y="1229"/>
                    <a:pt x="47" y="1229"/>
                  </a:cubicBezTo>
                  <a:cubicBezTo>
                    <a:pt x="56" y="1229"/>
                    <a:pt x="65" y="1226"/>
                    <a:pt x="73" y="1219"/>
                  </a:cubicBezTo>
                  <a:cubicBezTo>
                    <a:pt x="444" y="886"/>
                    <a:pt x="762" y="559"/>
                    <a:pt x="1244" y="381"/>
                  </a:cubicBezTo>
                  <a:cubicBezTo>
                    <a:pt x="1541" y="270"/>
                    <a:pt x="1850" y="225"/>
                    <a:pt x="2162" y="225"/>
                  </a:cubicBezTo>
                  <a:cubicBezTo>
                    <a:pt x="2331" y="225"/>
                    <a:pt x="2500" y="238"/>
                    <a:pt x="2668" y="262"/>
                  </a:cubicBezTo>
                  <a:cubicBezTo>
                    <a:pt x="2674" y="263"/>
                    <a:pt x="2679" y="263"/>
                    <a:pt x="2685" y="263"/>
                  </a:cubicBezTo>
                  <a:cubicBezTo>
                    <a:pt x="2796" y="263"/>
                    <a:pt x="2844" y="99"/>
                    <a:pt x="2721" y="68"/>
                  </a:cubicBezTo>
                  <a:cubicBezTo>
                    <a:pt x="2542" y="23"/>
                    <a:pt x="2350" y="0"/>
                    <a:pt x="2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50" name="Google Shape;13550;p45"/>
            <p:cNvSpPr/>
            <p:nvPr/>
          </p:nvSpPr>
          <p:spPr>
            <a:xfrm>
              <a:off x="5130450" y="3644200"/>
              <a:ext cx="104750" cy="99875"/>
            </a:xfrm>
            <a:custGeom>
              <a:avLst/>
              <a:gdLst/>
              <a:ahLst/>
              <a:cxnLst/>
              <a:rect l="l" t="t" r="r" b="b"/>
              <a:pathLst>
                <a:path w="4190" h="3995" extrusionOk="0">
                  <a:moveTo>
                    <a:pt x="1266" y="0"/>
                  </a:moveTo>
                  <a:cubicBezTo>
                    <a:pt x="1208" y="0"/>
                    <a:pt x="1149" y="3"/>
                    <a:pt x="1090" y="8"/>
                  </a:cubicBezTo>
                  <a:cubicBezTo>
                    <a:pt x="966" y="19"/>
                    <a:pt x="966" y="190"/>
                    <a:pt x="1090" y="202"/>
                  </a:cubicBezTo>
                  <a:cubicBezTo>
                    <a:pt x="2321" y="312"/>
                    <a:pt x="3422" y="1258"/>
                    <a:pt x="3074" y="2607"/>
                  </a:cubicBezTo>
                  <a:cubicBezTo>
                    <a:pt x="2922" y="3195"/>
                    <a:pt x="2466" y="3647"/>
                    <a:pt x="1869" y="3759"/>
                  </a:cubicBezTo>
                  <a:cubicBezTo>
                    <a:pt x="1792" y="3774"/>
                    <a:pt x="1718" y="3781"/>
                    <a:pt x="1646" y="3781"/>
                  </a:cubicBezTo>
                  <a:cubicBezTo>
                    <a:pt x="558" y="3781"/>
                    <a:pt x="1" y="2227"/>
                    <a:pt x="1257" y="1764"/>
                  </a:cubicBezTo>
                  <a:cubicBezTo>
                    <a:pt x="1287" y="1753"/>
                    <a:pt x="1277" y="1712"/>
                    <a:pt x="1248" y="1712"/>
                  </a:cubicBezTo>
                  <a:cubicBezTo>
                    <a:pt x="1246" y="1712"/>
                    <a:pt x="1244" y="1712"/>
                    <a:pt x="1241" y="1712"/>
                  </a:cubicBezTo>
                  <a:lnTo>
                    <a:pt x="1241" y="1714"/>
                  </a:lnTo>
                  <a:cubicBezTo>
                    <a:pt x="540" y="1863"/>
                    <a:pt x="160" y="2598"/>
                    <a:pt x="478" y="3259"/>
                  </a:cubicBezTo>
                  <a:cubicBezTo>
                    <a:pt x="715" y="3751"/>
                    <a:pt x="1196" y="3994"/>
                    <a:pt x="1693" y="3994"/>
                  </a:cubicBezTo>
                  <a:cubicBezTo>
                    <a:pt x="2002" y="3994"/>
                    <a:pt x="2317" y="3900"/>
                    <a:pt x="2583" y="3712"/>
                  </a:cubicBezTo>
                  <a:cubicBezTo>
                    <a:pt x="4189" y="2576"/>
                    <a:pt x="3072" y="0"/>
                    <a:pt x="12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51" name="Google Shape;13551;p45"/>
            <p:cNvSpPr/>
            <p:nvPr/>
          </p:nvSpPr>
          <p:spPr>
            <a:xfrm>
              <a:off x="4913875" y="3870775"/>
              <a:ext cx="64075" cy="64700"/>
            </a:xfrm>
            <a:custGeom>
              <a:avLst/>
              <a:gdLst/>
              <a:ahLst/>
              <a:cxnLst/>
              <a:rect l="l" t="t" r="r" b="b"/>
              <a:pathLst>
                <a:path w="2563" h="2588" extrusionOk="0">
                  <a:moveTo>
                    <a:pt x="1243" y="0"/>
                  </a:moveTo>
                  <a:cubicBezTo>
                    <a:pt x="784" y="0"/>
                    <a:pt x="361" y="373"/>
                    <a:pt x="203" y="794"/>
                  </a:cubicBezTo>
                  <a:cubicBezTo>
                    <a:pt x="1" y="1336"/>
                    <a:pt x="179" y="1912"/>
                    <a:pt x="635" y="2260"/>
                  </a:cubicBezTo>
                  <a:cubicBezTo>
                    <a:pt x="928" y="2484"/>
                    <a:pt x="1280" y="2587"/>
                    <a:pt x="1634" y="2587"/>
                  </a:cubicBezTo>
                  <a:cubicBezTo>
                    <a:pt x="1944" y="2587"/>
                    <a:pt x="2256" y="2509"/>
                    <a:pt x="2534" y="2365"/>
                  </a:cubicBezTo>
                  <a:cubicBezTo>
                    <a:pt x="2563" y="2350"/>
                    <a:pt x="2543" y="2313"/>
                    <a:pt x="2516" y="2313"/>
                  </a:cubicBezTo>
                  <a:cubicBezTo>
                    <a:pt x="2514" y="2313"/>
                    <a:pt x="2513" y="2313"/>
                    <a:pt x="2511" y="2313"/>
                  </a:cubicBezTo>
                  <a:cubicBezTo>
                    <a:pt x="2299" y="2342"/>
                    <a:pt x="2066" y="2367"/>
                    <a:pt x="1834" y="2367"/>
                  </a:cubicBezTo>
                  <a:cubicBezTo>
                    <a:pt x="1262" y="2367"/>
                    <a:pt x="697" y="2218"/>
                    <a:pt x="454" y="1623"/>
                  </a:cubicBezTo>
                  <a:cubicBezTo>
                    <a:pt x="314" y="1282"/>
                    <a:pt x="371" y="897"/>
                    <a:pt x="596" y="604"/>
                  </a:cubicBezTo>
                  <a:cubicBezTo>
                    <a:pt x="734" y="426"/>
                    <a:pt x="907" y="300"/>
                    <a:pt x="1132" y="265"/>
                  </a:cubicBezTo>
                  <a:cubicBezTo>
                    <a:pt x="1164" y="260"/>
                    <a:pt x="1196" y="258"/>
                    <a:pt x="1229" y="258"/>
                  </a:cubicBezTo>
                  <a:cubicBezTo>
                    <a:pt x="1578" y="258"/>
                    <a:pt x="1898" y="540"/>
                    <a:pt x="1696" y="931"/>
                  </a:cubicBezTo>
                  <a:cubicBezTo>
                    <a:pt x="1665" y="993"/>
                    <a:pt x="1721" y="1068"/>
                    <a:pt x="1779" y="1068"/>
                  </a:cubicBezTo>
                  <a:cubicBezTo>
                    <a:pt x="1798" y="1068"/>
                    <a:pt x="1818" y="1059"/>
                    <a:pt x="1835" y="1038"/>
                  </a:cubicBezTo>
                  <a:cubicBezTo>
                    <a:pt x="2114" y="686"/>
                    <a:pt x="1947" y="194"/>
                    <a:pt x="1520" y="47"/>
                  </a:cubicBezTo>
                  <a:cubicBezTo>
                    <a:pt x="1428" y="15"/>
                    <a:pt x="1335" y="0"/>
                    <a:pt x="1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52" name="Google Shape;13552;p45"/>
            <p:cNvSpPr/>
            <p:nvPr/>
          </p:nvSpPr>
          <p:spPr>
            <a:xfrm>
              <a:off x="4906050" y="3862475"/>
              <a:ext cx="75625" cy="79425"/>
            </a:xfrm>
            <a:custGeom>
              <a:avLst/>
              <a:gdLst/>
              <a:ahLst/>
              <a:cxnLst/>
              <a:rect l="l" t="t" r="r" b="b"/>
              <a:pathLst>
                <a:path w="3025" h="3177" extrusionOk="0">
                  <a:moveTo>
                    <a:pt x="1566" y="0"/>
                  </a:moveTo>
                  <a:cubicBezTo>
                    <a:pt x="853" y="0"/>
                    <a:pt x="153" y="571"/>
                    <a:pt x="99" y="1344"/>
                  </a:cubicBezTo>
                  <a:cubicBezTo>
                    <a:pt x="0" y="2721"/>
                    <a:pt x="1496" y="3176"/>
                    <a:pt x="2631" y="3176"/>
                  </a:cubicBezTo>
                  <a:cubicBezTo>
                    <a:pt x="2735" y="3176"/>
                    <a:pt x="2835" y="3173"/>
                    <a:pt x="2932" y="3165"/>
                  </a:cubicBezTo>
                  <a:cubicBezTo>
                    <a:pt x="3023" y="3159"/>
                    <a:pt x="3025" y="3028"/>
                    <a:pt x="2932" y="3021"/>
                  </a:cubicBezTo>
                  <a:cubicBezTo>
                    <a:pt x="1895" y="2961"/>
                    <a:pt x="24" y="2722"/>
                    <a:pt x="325" y="1203"/>
                  </a:cubicBezTo>
                  <a:cubicBezTo>
                    <a:pt x="439" y="627"/>
                    <a:pt x="970" y="207"/>
                    <a:pt x="1541" y="207"/>
                  </a:cubicBezTo>
                  <a:cubicBezTo>
                    <a:pt x="1654" y="207"/>
                    <a:pt x="1768" y="224"/>
                    <a:pt x="1882" y="259"/>
                  </a:cubicBezTo>
                  <a:cubicBezTo>
                    <a:pt x="2242" y="370"/>
                    <a:pt x="2560" y="677"/>
                    <a:pt x="2573" y="1076"/>
                  </a:cubicBezTo>
                  <a:cubicBezTo>
                    <a:pt x="2574" y="1490"/>
                    <a:pt x="2379" y="1697"/>
                    <a:pt x="1988" y="1697"/>
                  </a:cubicBezTo>
                  <a:cubicBezTo>
                    <a:pt x="1873" y="1697"/>
                    <a:pt x="1740" y="1679"/>
                    <a:pt x="1591" y="1643"/>
                  </a:cubicBezTo>
                  <a:cubicBezTo>
                    <a:pt x="1553" y="1105"/>
                    <a:pt x="1657" y="836"/>
                    <a:pt x="1902" y="836"/>
                  </a:cubicBezTo>
                  <a:cubicBezTo>
                    <a:pt x="1968" y="836"/>
                    <a:pt x="2044" y="855"/>
                    <a:pt x="2130" y="895"/>
                  </a:cubicBezTo>
                  <a:cubicBezTo>
                    <a:pt x="2137" y="897"/>
                    <a:pt x="2143" y="898"/>
                    <a:pt x="2148" y="898"/>
                  </a:cubicBezTo>
                  <a:cubicBezTo>
                    <a:pt x="2192" y="898"/>
                    <a:pt x="2207" y="831"/>
                    <a:pt x="2169" y="803"/>
                  </a:cubicBezTo>
                  <a:cubicBezTo>
                    <a:pt x="2045" y="711"/>
                    <a:pt x="1923" y="673"/>
                    <a:pt x="1812" y="673"/>
                  </a:cubicBezTo>
                  <a:cubicBezTo>
                    <a:pt x="1248" y="673"/>
                    <a:pt x="934" y="1672"/>
                    <a:pt x="1690" y="1954"/>
                  </a:cubicBezTo>
                  <a:cubicBezTo>
                    <a:pt x="1805" y="1997"/>
                    <a:pt x="1911" y="2016"/>
                    <a:pt x="2008" y="2016"/>
                  </a:cubicBezTo>
                  <a:cubicBezTo>
                    <a:pt x="2776" y="2016"/>
                    <a:pt x="3002" y="811"/>
                    <a:pt x="2393" y="302"/>
                  </a:cubicBezTo>
                  <a:cubicBezTo>
                    <a:pt x="2143" y="93"/>
                    <a:pt x="1854" y="0"/>
                    <a:pt x="15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53" name="Google Shape;13553;p45"/>
            <p:cNvSpPr/>
            <p:nvPr/>
          </p:nvSpPr>
          <p:spPr>
            <a:xfrm>
              <a:off x="5106775" y="3956575"/>
              <a:ext cx="85850" cy="39175"/>
            </a:xfrm>
            <a:custGeom>
              <a:avLst/>
              <a:gdLst/>
              <a:ahLst/>
              <a:cxnLst/>
              <a:rect l="l" t="t" r="r" b="b"/>
              <a:pathLst>
                <a:path w="3434" h="1567" extrusionOk="0">
                  <a:moveTo>
                    <a:pt x="2271" y="1"/>
                  </a:moveTo>
                  <a:cubicBezTo>
                    <a:pt x="1406" y="1"/>
                    <a:pt x="383" y="729"/>
                    <a:pt x="34" y="1429"/>
                  </a:cubicBezTo>
                  <a:cubicBezTo>
                    <a:pt x="1" y="1496"/>
                    <a:pt x="54" y="1567"/>
                    <a:pt x="115" y="1567"/>
                  </a:cubicBezTo>
                  <a:cubicBezTo>
                    <a:pt x="136" y="1567"/>
                    <a:pt x="158" y="1559"/>
                    <a:pt x="177" y="1539"/>
                  </a:cubicBezTo>
                  <a:cubicBezTo>
                    <a:pt x="648" y="1074"/>
                    <a:pt x="996" y="521"/>
                    <a:pt x="1667" y="306"/>
                  </a:cubicBezTo>
                  <a:cubicBezTo>
                    <a:pt x="1830" y="254"/>
                    <a:pt x="1993" y="229"/>
                    <a:pt x="2152" y="229"/>
                  </a:cubicBezTo>
                  <a:cubicBezTo>
                    <a:pt x="2622" y="229"/>
                    <a:pt x="3057" y="448"/>
                    <a:pt x="3367" y="836"/>
                  </a:cubicBezTo>
                  <a:cubicBezTo>
                    <a:pt x="3373" y="843"/>
                    <a:pt x="3381" y="846"/>
                    <a:pt x="3389" y="846"/>
                  </a:cubicBezTo>
                  <a:cubicBezTo>
                    <a:pt x="3410" y="846"/>
                    <a:pt x="3434" y="825"/>
                    <a:pt x="3424" y="803"/>
                  </a:cubicBezTo>
                  <a:cubicBezTo>
                    <a:pt x="3183" y="225"/>
                    <a:pt x="2751" y="1"/>
                    <a:pt x="2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54" name="Google Shape;13554;p45"/>
            <p:cNvSpPr/>
            <p:nvPr/>
          </p:nvSpPr>
          <p:spPr>
            <a:xfrm>
              <a:off x="5127050" y="3973725"/>
              <a:ext cx="65800" cy="54075"/>
            </a:xfrm>
            <a:custGeom>
              <a:avLst/>
              <a:gdLst/>
              <a:ahLst/>
              <a:cxnLst/>
              <a:rect l="l" t="t" r="r" b="b"/>
              <a:pathLst>
                <a:path w="2632" h="2163" extrusionOk="0">
                  <a:moveTo>
                    <a:pt x="2232" y="1"/>
                  </a:moveTo>
                  <a:cubicBezTo>
                    <a:pt x="1125" y="1"/>
                    <a:pt x="36" y="958"/>
                    <a:pt x="2" y="2085"/>
                  </a:cubicBezTo>
                  <a:cubicBezTo>
                    <a:pt x="1" y="2136"/>
                    <a:pt x="41" y="2163"/>
                    <a:pt x="81" y="2163"/>
                  </a:cubicBezTo>
                  <a:cubicBezTo>
                    <a:pt x="115" y="2163"/>
                    <a:pt x="149" y="2144"/>
                    <a:pt x="161" y="2106"/>
                  </a:cubicBezTo>
                  <a:cubicBezTo>
                    <a:pt x="319" y="1602"/>
                    <a:pt x="495" y="1136"/>
                    <a:pt x="892" y="769"/>
                  </a:cubicBezTo>
                  <a:cubicBezTo>
                    <a:pt x="1361" y="334"/>
                    <a:pt x="1939" y="198"/>
                    <a:pt x="2555" y="134"/>
                  </a:cubicBezTo>
                  <a:cubicBezTo>
                    <a:pt x="2609" y="129"/>
                    <a:pt x="2632" y="43"/>
                    <a:pt x="2569" y="31"/>
                  </a:cubicBezTo>
                  <a:cubicBezTo>
                    <a:pt x="2457" y="11"/>
                    <a:pt x="2344" y="1"/>
                    <a:pt x="2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55" name="Google Shape;13555;p45"/>
            <p:cNvSpPr/>
            <p:nvPr/>
          </p:nvSpPr>
          <p:spPr>
            <a:xfrm>
              <a:off x="5139550" y="3990525"/>
              <a:ext cx="32650" cy="6950"/>
            </a:xfrm>
            <a:custGeom>
              <a:avLst/>
              <a:gdLst/>
              <a:ahLst/>
              <a:cxnLst/>
              <a:rect l="l" t="t" r="r" b="b"/>
              <a:pathLst>
                <a:path w="1306" h="278" extrusionOk="0">
                  <a:moveTo>
                    <a:pt x="588" y="1"/>
                  </a:moveTo>
                  <a:cubicBezTo>
                    <a:pt x="403" y="1"/>
                    <a:pt x="222" y="40"/>
                    <a:pt x="77" y="125"/>
                  </a:cubicBezTo>
                  <a:cubicBezTo>
                    <a:pt x="0" y="169"/>
                    <a:pt x="49" y="266"/>
                    <a:pt x="124" y="266"/>
                  </a:cubicBezTo>
                  <a:cubicBezTo>
                    <a:pt x="128" y="266"/>
                    <a:pt x="132" y="266"/>
                    <a:pt x="137" y="265"/>
                  </a:cubicBezTo>
                  <a:cubicBezTo>
                    <a:pt x="319" y="239"/>
                    <a:pt x="494" y="186"/>
                    <a:pt x="681" y="186"/>
                  </a:cubicBezTo>
                  <a:cubicBezTo>
                    <a:pt x="873" y="186"/>
                    <a:pt x="1040" y="234"/>
                    <a:pt x="1226" y="276"/>
                  </a:cubicBezTo>
                  <a:cubicBezTo>
                    <a:pt x="1230" y="277"/>
                    <a:pt x="1234" y="278"/>
                    <a:pt x="1237" y="278"/>
                  </a:cubicBezTo>
                  <a:cubicBezTo>
                    <a:pt x="1283" y="278"/>
                    <a:pt x="1305" y="215"/>
                    <a:pt x="1262" y="187"/>
                  </a:cubicBezTo>
                  <a:cubicBezTo>
                    <a:pt x="1080" y="68"/>
                    <a:pt x="831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56" name="Google Shape;13556;p45"/>
            <p:cNvSpPr/>
            <p:nvPr/>
          </p:nvSpPr>
          <p:spPr>
            <a:xfrm>
              <a:off x="5128600" y="3996725"/>
              <a:ext cx="43250" cy="44875"/>
            </a:xfrm>
            <a:custGeom>
              <a:avLst/>
              <a:gdLst/>
              <a:ahLst/>
              <a:cxnLst/>
              <a:rect l="l" t="t" r="r" b="b"/>
              <a:pathLst>
                <a:path w="1730" h="1795" extrusionOk="0">
                  <a:moveTo>
                    <a:pt x="1678" y="1"/>
                  </a:moveTo>
                  <a:cubicBezTo>
                    <a:pt x="1677" y="1"/>
                    <a:pt x="1676" y="1"/>
                    <a:pt x="1674" y="1"/>
                  </a:cubicBezTo>
                  <a:cubicBezTo>
                    <a:pt x="855" y="102"/>
                    <a:pt x="119" y="898"/>
                    <a:pt x="8" y="1698"/>
                  </a:cubicBezTo>
                  <a:cubicBezTo>
                    <a:pt x="0" y="1756"/>
                    <a:pt x="44" y="1794"/>
                    <a:pt x="87" y="1794"/>
                  </a:cubicBezTo>
                  <a:cubicBezTo>
                    <a:pt x="115" y="1794"/>
                    <a:pt x="143" y="1777"/>
                    <a:pt x="156" y="1739"/>
                  </a:cubicBezTo>
                  <a:cubicBezTo>
                    <a:pt x="287" y="1352"/>
                    <a:pt x="464" y="993"/>
                    <a:pt x="747" y="692"/>
                  </a:cubicBezTo>
                  <a:cubicBezTo>
                    <a:pt x="1017" y="407"/>
                    <a:pt x="1347" y="244"/>
                    <a:pt x="1695" y="78"/>
                  </a:cubicBezTo>
                  <a:cubicBezTo>
                    <a:pt x="1729" y="62"/>
                    <a:pt x="1715" y="1"/>
                    <a:pt x="1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57" name="Google Shape;13557;p45"/>
            <p:cNvSpPr/>
            <p:nvPr/>
          </p:nvSpPr>
          <p:spPr>
            <a:xfrm>
              <a:off x="5142350" y="4009400"/>
              <a:ext cx="35950" cy="8100"/>
            </a:xfrm>
            <a:custGeom>
              <a:avLst/>
              <a:gdLst/>
              <a:ahLst/>
              <a:cxnLst/>
              <a:rect l="l" t="t" r="r" b="b"/>
              <a:pathLst>
                <a:path w="1438" h="324" extrusionOk="0">
                  <a:moveTo>
                    <a:pt x="599" y="1"/>
                  </a:moveTo>
                  <a:cubicBezTo>
                    <a:pt x="415" y="1"/>
                    <a:pt x="233" y="42"/>
                    <a:pt x="68" y="134"/>
                  </a:cubicBezTo>
                  <a:cubicBezTo>
                    <a:pt x="0" y="172"/>
                    <a:pt x="37" y="271"/>
                    <a:pt x="106" y="271"/>
                  </a:cubicBezTo>
                  <a:cubicBezTo>
                    <a:pt x="112" y="271"/>
                    <a:pt x="118" y="270"/>
                    <a:pt x="124" y="268"/>
                  </a:cubicBezTo>
                  <a:cubicBezTo>
                    <a:pt x="337" y="216"/>
                    <a:pt x="539" y="180"/>
                    <a:pt x="738" y="180"/>
                  </a:cubicBezTo>
                  <a:cubicBezTo>
                    <a:pt x="946" y="180"/>
                    <a:pt x="1152" y="219"/>
                    <a:pt x="1364" y="319"/>
                  </a:cubicBezTo>
                  <a:cubicBezTo>
                    <a:pt x="1371" y="322"/>
                    <a:pt x="1377" y="323"/>
                    <a:pt x="1383" y="323"/>
                  </a:cubicBezTo>
                  <a:cubicBezTo>
                    <a:pt x="1416" y="323"/>
                    <a:pt x="1437" y="277"/>
                    <a:pt x="1402" y="254"/>
                  </a:cubicBezTo>
                  <a:cubicBezTo>
                    <a:pt x="1170" y="98"/>
                    <a:pt x="883" y="1"/>
                    <a:pt x="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58" name="Google Shape;13558;p45"/>
            <p:cNvSpPr/>
            <p:nvPr/>
          </p:nvSpPr>
          <p:spPr>
            <a:xfrm>
              <a:off x="5144500" y="4017950"/>
              <a:ext cx="33575" cy="34675"/>
            </a:xfrm>
            <a:custGeom>
              <a:avLst/>
              <a:gdLst/>
              <a:ahLst/>
              <a:cxnLst/>
              <a:rect l="l" t="t" r="r" b="b"/>
              <a:pathLst>
                <a:path w="1343" h="1387" extrusionOk="0">
                  <a:moveTo>
                    <a:pt x="1247" y="1"/>
                  </a:moveTo>
                  <a:cubicBezTo>
                    <a:pt x="940" y="1"/>
                    <a:pt x="626" y="234"/>
                    <a:pt x="422" y="441"/>
                  </a:cubicBezTo>
                  <a:cubicBezTo>
                    <a:pt x="179" y="690"/>
                    <a:pt x="38" y="985"/>
                    <a:pt x="4" y="1330"/>
                  </a:cubicBezTo>
                  <a:cubicBezTo>
                    <a:pt x="0" y="1367"/>
                    <a:pt x="29" y="1387"/>
                    <a:pt x="60" y="1387"/>
                  </a:cubicBezTo>
                  <a:cubicBezTo>
                    <a:pt x="85" y="1387"/>
                    <a:pt x="111" y="1373"/>
                    <a:pt x="119" y="1345"/>
                  </a:cubicBezTo>
                  <a:cubicBezTo>
                    <a:pt x="210" y="1052"/>
                    <a:pt x="363" y="767"/>
                    <a:pt x="577" y="545"/>
                  </a:cubicBezTo>
                  <a:cubicBezTo>
                    <a:pt x="793" y="319"/>
                    <a:pt x="1055" y="238"/>
                    <a:pt x="1309" y="76"/>
                  </a:cubicBezTo>
                  <a:cubicBezTo>
                    <a:pt x="1342" y="54"/>
                    <a:pt x="1327" y="5"/>
                    <a:pt x="1288" y="2"/>
                  </a:cubicBezTo>
                  <a:cubicBezTo>
                    <a:pt x="1274" y="1"/>
                    <a:pt x="1260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59" name="Google Shape;13559;p45"/>
            <p:cNvSpPr/>
            <p:nvPr/>
          </p:nvSpPr>
          <p:spPr>
            <a:xfrm>
              <a:off x="5157600" y="4028250"/>
              <a:ext cx="47875" cy="46575"/>
            </a:xfrm>
            <a:custGeom>
              <a:avLst/>
              <a:gdLst/>
              <a:ahLst/>
              <a:cxnLst/>
              <a:rect l="l" t="t" r="r" b="b"/>
              <a:pathLst>
                <a:path w="1915" h="1863" extrusionOk="0">
                  <a:moveTo>
                    <a:pt x="266" y="1"/>
                  </a:moveTo>
                  <a:cubicBezTo>
                    <a:pt x="193" y="1"/>
                    <a:pt x="118" y="6"/>
                    <a:pt x="42" y="18"/>
                  </a:cubicBezTo>
                  <a:cubicBezTo>
                    <a:pt x="1" y="25"/>
                    <a:pt x="2" y="94"/>
                    <a:pt x="42" y="101"/>
                  </a:cubicBezTo>
                  <a:cubicBezTo>
                    <a:pt x="462" y="178"/>
                    <a:pt x="861" y="286"/>
                    <a:pt x="1185" y="585"/>
                  </a:cubicBezTo>
                  <a:cubicBezTo>
                    <a:pt x="1517" y="892"/>
                    <a:pt x="1696" y="1340"/>
                    <a:pt x="1736" y="1785"/>
                  </a:cubicBezTo>
                  <a:cubicBezTo>
                    <a:pt x="1741" y="1836"/>
                    <a:pt x="1781" y="1863"/>
                    <a:pt x="1820" y="1863"/>
                  </a:cubicBezTo>
                  <a:cubicBezTo>
                    <a:pt x="1859" y="1863"/>
                    <a:pt x="1896" y="1838"/>
                    <a:pt x="1897" y="1785"/>
                  </a:cubicBezTo>
                  <a:cubicBezTo>
                    <a:pt x="1914" y="885"/>
                    <a:pt x="1187" y="1"/>
                    <a:pt x="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60" name="Google Shape;13560;p45"/>
            <p:cNvSpPr/>
            <p:nvPr/>
          </p:nvSpPr>
          <p:spPr>
            <a:xfrm>
              <a:off x="5130400" y="4057725"/>
              <a:ext cx="74900" cy="15125"/>
            </a:xfrm>
            <a:custGeom>
              <a:avLst/>
              <a:gdLst/>
              <a:ahLst/>
              <a:cxnLst/>
              <a:rect l="l" t="t" r="r" b="b"/>
              <a:pathLst>
                <a:path w="2996" h="605" extrusionOk="0">
                  <a:moveTo>
                    <a:pt x="115" y="1"/>
                  </a:moveTo>
                  <a:cubicBezTo>
                    <a:pt x="57" y="1"/>
                    <a:pt x="0" y="65"/>
                    <a:pt x="41" y="121"/>
                  </a:cubicBezTo>
                  <a:cubicBezTo>
                    <a:pt x="272" y="439"/>
                    <a:pt x="604" y="522"/>
                    <a:pt x="974" y="522"/>
                  </a:cubicBezTo>
                  <a:cubicBezTo>
                    <a:pt x="1368" y="522"/>
                    <a:pt x="1804" y="428"/>
                    <a:pt x="2206" y="428"/>
                  </a:cubicBezTo>
                  <a:cubicBezTo>
                    <a:pt x="2468" y="428"/>
                    <a:pt x="2715" y="468"/>
                    <a:pt x="2926" y="599"/>
                  </a:cubicBezTo>
                  <a:cubicBezTo>
                    <a:pt x="2933" y="603"/>
                    <a:pt x="2940" y="605"/>
                    <a:pt x="2947" y="605"/>
                  </a:cubicBezTo>
                  <a:cubicBezTo>
                    <a:pt x="2977" y="605"/>
                    <a:pt x="2996" y="564"/>
                    <a:pt x="2973" y="537"/>
                  </a:cubicBezTo>
                  <a:cubicBezTo>
                    <a:pt x="2741" y="246"/>
                    <a:pt x="2406" y="166"/>
                    <a:pt x="2054" y="166"/>
                  </a:cubicBezTo>
                  <a:cubicBezTo>
                    <a:pt x="2006" y="166"/>
                    <a:pt x="1958" y="168"/>
                    <a:pt x="1909" y="170"/>
                  </a:cubicBezTo>
                  <a:cubicBezTo>
                    <a:pt x="1592" y="187"/>
                    <a:pt x="1303" y="233"/>
                    <a:pt x="1021" y="233"/>
                  </a:cubicBezTo>
                  <a:cubicBezTo>
                    <a:pt x="732" y="233"/>
                    <a:pt x="450" y="185"/>
                    <a:pt x="151" y="10"/>
                  </a:cubicBezTo>
                  <a:cubicBezTo>
                    <a:pt x="140" y="4"/>
                    <a:pt x="12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61" name="Google Shape;13561;p45"/>
            <p:cNvSpPr/>
            <p:nvPr/>
          </p:nvSpPr>
          <p:spPr>
            <a:xfrm>
              <a:off x="5130375" y="4067075"/>
              <a:ext cx="72600" cy="94975"/>
            </a:xfrm>
            <a:custGeom>
              <a:avLst/>
              <a:gdLst/>
              <a:ahLst/>
              <a:cxnLst/>
              <a:rect l="l" t="t" r="r" b="b"/>
              <a:pathLst>
                <a:path w="2904" h="3799" extrusionOk="0">
                  <a:moveTo>
                    <a:pt x="53" y="0"/>
                  </a:moveTo>
                  <a:cubicBezTo>
                    <a:pt x="18" y="0"/>
                    <a:pt x="1" y="44"/>
                    <a:pt x="32" y="67"/>
                  </a:cubicBezTo>
                  <a:lnTo>
                    <a:pt x="33" y="67"/>
                  </a:lnTo>
                  <a:cubicBezTo>
                    <a:pt x="1074" y="789"/>
                    <a:pt x="949" y="1810"/>
                    <a:pt x="1452" y="2838"/>
                  </a:cubicBezTo>
                  <a:cubicBezTo>
                    <a:pt x="1719" y="3385"/>
                    <a:pt x="2157" y="3798"/>
                    <a:pt x="2788" y="3798"/>
                  </a:cubicBezTo>
                  <a:cubicBezTo>
                    <a:pt x="2790" y="3798"/>
                    <a:pt x="2792" y="3798"/>
                    <a:pt x="2795" y="3798"/>
                  </a:cubicBezTo>
                  <a:cubicBezTo>
                    <a:pt x="2878" y="3797"/>
                    <a:pt x="2903" y="3661"/>
                    <a:pt x="2814" y="3647"/>
                  </a:cubicBezTo>
                  <a:cubicBezTo>
                    <a:pt x="899" y="3329"/>
                    <a:pt x="1855" y="321"/>
                    <a:pt x="60" y="1"/>
                  </a:cubicBezTo>
                  <a:cubicBezTo>
                    <a:pt x="58" y="0"/>
                    <a:pt x="55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62" name="Google Shape;13562;p45"/>
            <p:cNvSpPr/>
            <p:nvPr/>
          </p:nvSpPr>
          <p:spPr>
            <a:xfrm>
              <a:off x="5164975" y="4157600"/>
              <a:ext cx="36150" cy="9150"/>
            </a:xfrm>
            <a:custGeom>
              <a:avLst/>
              <a:gdLst/>
              <a:ahLst/>
              <a:cxnLst/>
              <a:rect l="l" t="t" r="r" b="b"/>
              <a:pathLst>
                <a:path w="1446" h="366" extrusionOk="0">
                  <a:moveTo>
                    <a:pt x="126" y="1"/>
                  </a:moveTo>
                  <a:cubicBezTo>
                    <a:pt x="61" y="1"/>
                    <a:pt x="1" y="77"/>
                    <a:pt x="64" y="128"/>
                  </a:cubicBezTo>
                  <a:cubicBezTo>
                    <a:pt x="257" y="280"/>
                    <a:pt x="526" y="365"/>
                    <a:pt x="790" y="365"/>
                  </a:cubicBezTo>
                  <a:cubicBezTo>
                    <a:pt x="1020" y="365"/>
                    <a:pt x="1247" y="300"/>
                    <a:pt x="1419" y="159"/>
                  </a:cubicBezTo>
                  <a:cubicBezTo>
                    <a:pt x="1445" y="137"/>
                    <a:pt x="1420" y="99"/>
                    <a:pt x="1391" y="99"/>
                  </a:cubicBezTo>
                  <a:cubicBezTo>
                    <a:pt x="1389" y="99"/>
                    <a:pt x="1386" y="99"/>
                    <a:pt x="1384" y="99"/>
                  </a:cubicBezTo>
                  <a:cubicBezTo>
                    <a:pt x="1201" y="139"/>
                    <a:pt x="1028" y="193"/>
                    <a:pt x="841" y="193"/>
                  </a:cubicBezTo>
                  <a:cubicBezTo>
                    <a:pt x="823" y="193"/>
                    <a:pt x="805" y="192"/>
                    <a:pt x="787" y="191"/>
                  </a:cubicBezTo>
                  <a:cubicBezTo>
                    <a:pt x="563" y="179"/>
                    <a:pt x="360" y="99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63" name="Google Shape;13563;p45"/>
            <p:cNvSpPr/>
            <p:nvPr/>
          </p:nvSpPr>
          <p:spPr>
            <a:xfrm>
              <a:off x="5168000" y="4162450"/>
              <a:ext cx="20275" cy="40375"/>
            </a:xfrm>
            <a:custGeom>
              <a:avLst/>
              <a:gdLst/>
              <a:ahLst/>
              <a:cxnLst/>
              <a:rect l="l" t="t" r="r" b="b"/>
              <a:pathLst>
                <a:path w="811" h="1615" extrusionOk="0">
                  <a:moveTo>
                    <a:pt x="300" y="0"/>
                  </a:moveTo>
                  <a:cubicBezTo>
                    <a:pt x="272" y="0"/>
                    <a:pt x="245" y="29"/>
                    <a:pt x="265" y="58"/>
                  </a:cubicBezTo>
                  <a:cubicBezTo>
                    <a:pt x="567" y="528"/>
                    <a:pt x="495" y="1122"/>
                    <a:pt x="57" y="1483"/>
                  </a:cubicBezTo>
                  <a:cubicBezTo>
                    <a:pt x="0" y="1530"/>
                    <a:pt x="52" y="1614"/>
                    <a:pt x="115" y="1614"/>
                  </a:cubicBezTo>
                  <a:cubicBezTo>
                    <a:pt x="127" y="1614"/>
                    <a:pt x="139" y="1611"/>
                    <a:pt x="151" y="1604"/>
                  </a:cubicBezTo>
                  <a:cubicBezTo>
                    <a:pt x="690" y="1282"/>
                    <a:pt x="811" y="441"/>
                    <a:pt x="327" y="10"/>
                  </a:cubicBezTo>
                  <a:cubicBezTo>
                    <a:pt x="319" y="3"/>
                    <a:pt x="310" y="0"/>
                    <a:pt x="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64" name="Google Shape;13564;p45"/>
            <p:cNvSpPr/>
            <p:nvPr/>
          </p:nvSpPr>
          <p:spPr>
            <a:xfrm>
              <a:off x="5099850" y="4150350"/>
              <a:ext cx="79950" cy="52150"/>
            </a:xfrm>
            <a:custGeom>
              <a:avLst/>
              <a:gdLst/>
              <a:ahLst/>
              <a:cxnLst/>
              <a:rect l="l" t="t" r="r" b="b"/>
              <a:pathLst>
                <a:path w="3198" h="2086" extrusionOk="0">
                  <a:moveTo>
                    <a:pt x="160" y="0"/>
                  </a:moveTo>
                  <a:cubicBezTo>
                    <a:pt x="82" y="0"/>
                    <a:pt x="0" y="74"/>
                    <a:pt x="32" y="157"/>
                  </a:cubicBezTo>
                  <a:cubicBezTo>
                    <a:pt x="201" y="591"/>
                    <a:pt x="559" y="906"/>
                    <a:pt x="983" y="1088"/>
                  </a:cubicBezTo>
                  <a:cubicBezTo>
                    <a:pt x="1445" y="1286"/>
                    <a:pt x="3197" y="1171"/>
                    <a:pt x="2769" y="2017"/>
                  </a:cubicBezTo>
                  <a:cubicBezTo>
                    <a:pt x="2751" y="2054"/>
                    <a:pt x="2780" y="2086"/>
                    <a:pt x="2811" y="2086"/>
                  </a:cubicBezTo>
                  <a:cubicBezTo>
                    <a:pt x="2825" y="2086"/>
                    <a:pt x="2840" y="2079"/>
                    <a:pt x="2850" y="2064"/>
                  </a:cubicBezTo>
                  <a:cubicBezTo>
                    <a:pt x="3130" y="1665"/>
                    <a:pt x="2864" y="1260"/>
                    <a:pt x="2458" y="1095"/>
                  </a:cubicBezTo>
                  <a:cubicBezTo>
                    <a:pt x="2097" y="950"/>
                    <a:pt x="1693" y="997"/>
                    <a:pt x="1325" y="884"/>
                  </a:cubicBezTo>
                  <a:cubicBezTo>
                    <a:pt x="847" y="735"/>
                    <a:pt x="550" y="402"/>
                    <a:pt x="240" y="37"/>
                  </a:cubicBezTo>
                  <a:cubicBezTo>
                    <a:pt x="218" y="11"/>
                    <a:pt x="189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65" name="Google Shape;13565;p45"/>
            <p:cNvSpPr/>
            <p:nvPr/>
          </p:nvSpPr>
          <p:spPr>
            <a:xfrm>
              <a:off x="5107200" y="4169100"/>
              <a:ext cx="8375" cy="18725"/>
            </a:xfrm>
            <a:custGeom>
              <a:avLst/>
              <a:gdLst/>
              <a:ahLst/>
              <a:cxnLst/>
              <a:rect l="l" t="t" r="r" b="b"/>
              <a:pathLst>
                <a:path w="335" h="749" extrusionOk="0">
                  <a:moveTo>
                    <a:pt x="187" y="1"/>
                  </a:moveTo>
                  <a:cubicBezTo>
                    <a:pt x="174" y="1"/>
                    <a:pt x="159" y="14"/>
                    <a:pt x="163" y="31"/>
                  </a:cubicBezTo>
                  <a:cubicBezTo>
                    <a:pt x="193" y="143"/>
                    <a:pt x="196" y="261"/>
                    <a:pt x="166" y="374"/>
                  </a:cubicBezTo>
                  <a:cubicBezTo>
                    <a:pt x="137" y="478"/>
                    <a:pt x="73" y="560"/>
                    <a:pt x="26" y="655"/>
                  </a:cubicBezTo>
                  <a:cubicBezTo>
                    <a:pt x="0" y="706"/>
                    <a:pt x="38" y="749"/>
                    <a:pt x="82" y="749"/>
                  </a:cubicBezTo>
                  <a:cubicBezTo>
                    <a:pt x="97" y="749"/>
                    <a:pt x="112" y="744"/>
                    <a:pt x="127" y="733"/>
                  </a:cubicBezTo>
                  <a:cubicBezTo>
                    <a:pt x="334" y="570"/>
                    <a:pt x="318" y="223"/>
                    <a:pt x="206" y="12"/>
                  </a:cubicBezTo>
                  <a:cubicBezTo>
                    <a:pt x="202" y="4"/>
                    <a:pt x="195" y="1"/>
                    <a:pt x="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66" name="Google Shape;13566;p45"/>
            <p:cNvSpPr/>
            <p:nvPr/>
          </p:nvSpPr>
          <p:spPr>
            <a:xfrm>
              <a:off x="5061225" y="4153325"/>
              <a:ext cx="50625" cy="34725"/>
            </a:xfrm>
            <a:custGeom>
              <a:avLst/>
              <a:gdLst/>
              <a:ahLst/>
              <a:cxnLst/>
              <a:rect l="l" t="t" r="r" b="b"/>
              <a:pathLst>
                <a:path w="2025" h="1389" extrusionOk="0">
                  <a:moveTo>
                    <a:pt x="166" y="1"/>
                  </a:moveTo>
                  <a:cubicBezTo>
                    <a:pt x="127" y="1"/>
                    <a:pt x="89" y="25"/>
                    <a:pt x="79" y="66"/>
                  </a:cubicBezTo>
                  <a:cubicBezTo>
                    <a:pt x="1" y="364"/>
                    <a:pt x="300" y="587"/>
                    <a:pt x="546" y="695"/>
                  </a:cubicBezTo>
                  <a:cubicBezTo>
                    <a:pt x="1036" y="909"/>
                    <a:pt x="1634" y="787"/>
                    <a:pt x="1896" y="1355"/>
                  </a:cubicBezTo>
                  <a:cubicBezTo>
                    <a:pt x="1907" y="1378"/>
                    <a:pt x="1928" y="1389"/>
                    <a:pt x="1951" y="1389"/>
                  </a:cubicBezTo>
                  <a:cubicBezTo>
                    <a:pt x="1987" y="1389"/>
                    <a:pt x="2025" y="1362"/>
                    <a:pt x="2023" y="1321"/>
                  </a:cubicBezTo>
                  <a:lnTo>
                    <a:pt x="2023" y="1320"/>
                  </a:lnTo>
                  <a:cubicBezTo>
                    <a:pt x="2007" y="1013"/>
                    <a:pt x="1756" y="799"/>
                    <a:pt x="1484" y="688"/>
                  </a:cubicBezTo>
                  <a:cubicBezTo>
                    <a:pt x="1260" y="595"/>
                    <a:pt x="1014" y="579"/>
                    <a:pt x="786" y="499"/>
                  </a:cubicBezTo>
                  <a:cubicBezTo>
                    <a:pt x="494" y="398"/>
                    <a:pt x="420" y="224"/>
                    <a:pt x="228" y="27"/>
                  </a:cubicBezTo>
                  <a:cubicBezTo>
                    <a:pt x="211" y="9"/>
                    <a:pt x="188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67" name="Google Shape;13567;p45"/>
            <p:cNvSpPr/>
            <p:nvPr/>
          </p:nvSpPr>
          <p:spPr>
            <a:xfrm>
              <a:off x="5046025" y="4028800"/>
              <a:ext cx="54525" cy="70125"/>
            </a:xfrm>
            <a:custGeom>
              <a:avLst/>
              <a:gdLst/>
              <a:ahLst/>
              <a:cxnLst/>
              <a:rect l="l" t="t" r="r" b="b"/>
              <a:pathLst>
                <a:path w="2181" h="2805" extrusionOk="0">
                  <a:moveTo>
                    <a:pt x="128" y="0"/>
                  </a:moveTo>
                  <a:cubicBezTo>
                    <a:pt x="30" y="0"/>
                    <a:pt x="0" y="128"/>
                    <a:pt x="99" y="168"/>
                  </a:cubicBezTo>
                  <a:cubicBezTo>
                    <a:pt x="1238" y="634"/>
                    <a:pt x="1844" y="1481"/>
                    <a:pt x="1727" y="2738"/>
                  </a:cubicBezTo>
                  <a:cubicBezTo>
                    <a:pt x="1723" y="2781"/>
                    <a:pt x="1759" y="2805"/>
                    <a:pt x="1794" y="2805"/>
                  </a:cubicBezTo>
                  <a:cubicBezTo>
                    <a:pt x="1823" y="2805"/>
                    <a:pt x="1852" y="2789"/>
                    <a:pt x="1861" y="2757"/>
                  </a:cubicBezTo>
                  <a:cubicBezTo>
                    <a:pt x="2180" y="1575"/>
                    <a:pt x="1397" y="178"/>
                    <a:pt x="144" y="2"/>
                  </a:cubicBezTo>
                  <a:cubicBezTo>
                    <a:pt x="138" y="1"/>
                    <a:pt x="133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68" name="Google Shape;13568;p45"/>
            <p:cNvSpPr/>
            <p:nvPr/>
          </p:nvSpPr>
          <p:spPr>
            <a:xfrm>
              <a:off x="5043675" y="4009025"/>
              <a:ext cx="56025" cy="75950"/>
            </a:xfrm>
            <a:custGeom>
              <a:avLst/>
              <a:gdLst/>
              <a:ahLst/>
              <a:cxnLst/>
              <a:rect l="l" t="t" r="r" b="b"/>
              <a:pathLst>
                <a:path w="2241" h="3038" extrusionOk="0">
                  <a:moveTo>
                    <a:pt x="695" y="1"/>
                  </a:moveTo>
                  <a:cubicBezTo>
                    <a:pt x="503" y="1"/>
                    <a:pt x="315" y="65"/>
                    <a:pt x="183" y="220"/>
                  </a:cubicBezTo>
                  <a:cubicBezTo>
                    <a:pt x="0" y="433"/>
                    <a:pt x="2" y="731"/>
                    <a:pt x="202" y="918"/>
                  </a:cubicBezTo>
                  <a:cubicBezTo>
                    <a:pt x="211" y="926"/>
                    <a:pt x="222" y="930"/>
                    <a:pt x="232" y="930"/>
                  </a:cubicBezTo>
                  <a:cubicBezTo>
                    <a:pt x="260" y="930"/>
                    <a:pt x="286" y="906"/>
                    <a:pt x="277" y="874"/>
                  </a:cubicBezTo>
                  <a:cubicBezTo>
                    <a:pt x="131" y="524"/>
                    <a:pt x="385" y="337"/>
                    <a:pt x="1038" y="310"/>
                  </a:cubicBezTo>
                  <a:cubicBezTo>
                    <a:pt x="1199" y="414"/>
                    <a:pt x="1330" y="547"/>
                    <a:pt x="1430" y="712"/>
                  </a:cubicBezTo>
                  <a:cubicBezTo>
                    <a:pt x="1576" y="928"/>
                    <a:pt x="1684" y="1171"/>
                    <a:pt x="1765" y="1418"/>
                  </a:cubicBezTo>
                  <a:cubicBezTo>
                    <a:pt x="1930" y="1916"/>
                    <a:pt x="1966" y="2441"/>
                    <a:pt x="1917" y="2961"/>
                  </a:cubicBezTo>
                  <a:cubicBezTo>
                    <a:pt x="1912" y="3010"/>
                    <a:pt x="1956" y="3038"/>
                    <a:pt x="1998" y="3038"/>
                  </a:cubicBezTo>
                  <a:cubicBezTo>
                    <a:pt x="2032" y="3038"/>
                    <a:pt x="2065" y="3020"/>
                    <a:pt x="2072" y="2981"/>
                  </a:cubicBezTo>
                  <a:cubicBezTo>
                    <a:pt x="2241" y="2075"/>
                    <a:pt x="2073" y="613"/>
                    <a:pt x="1151" y="118"/>
                  </a:cubicBezTo>
                  <a:cubicBezTo>
                    <a:pt x="1014" y="45"/>
                    <a:pt x="853" y="1"/>
                    <a:pt x="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69" name="Google Shape;13569;p45"/>
            <p:cNvSpPr/>
            <p:nvPr/>
          </p:nvSpPr>
          <p:spPr>
            <a:xfrm>
              <a:off x="5011500" y="4000450"/>
              <a:ext cx="41375" cy="65800"/>
            </a:xfrm>
            <a:custGeom>
              <a:avLst/>
              <a:gdLst/>
              <a:ahLst/>
              <a:cxnLst/>
              <a:rect l="l" t="t" r="r" b="b"/>
              <a:pathLst>
                <a:path w="1655" h="2632" extrusionOk="0">
                  <a:moveTo>
                    <a:pt x="91" y="0"/>
                  </a:moveTo>
                  <a:cubicBezTo>
                    <a:pt x="26" y="0"/>
                    <a:pt x="1" y="99"/>
                    <a:pt x="59" y="139"/>
                  </a:cubicBezTo>
                  <a:cubicBezTo>
                    <a:pt x="959" y="763"/>
                    <a:pt x="1264" y="1515"/>
                    <a:pt x="1129" y="2594"/>
                  </a:cubicBezTo>
                  <a:cubicBezTo>
                    <a:pt x="1127" y="2618"/>
                    <a:pt x="1147" y="2631"/>
                    <a:pt x="1168" y="2631"/>
                  </a:cubicBezTo>
                  <a:cubicBezTo>
                    <a:pt x="1181" y="2631"/>
                    <a:pt x="1193" y="2626"/>
                    <a:pt x="1199" y="2614"/>
                  </a:cubicBezTo>
                  <a:cubicBezTo>
                    <a:pt x="1655" y="1708"/>
                    <a:pt x="1061" y="339"/>
                    <a:pt x="116" y="5"/>
                  </a:cubicBezTo>
                  <a:cubicBezTo>
                    <a:pt x="107" y="1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70" name="Google Shape;13570;p45"/>
            <p:cNvSpPr/>
            <p:nvPr/>
          </p:nvSpPr>
          <p:spPr>
            <a:xfrm>
              <a:off x="5010050" y="4002300"/>
              <a:ext cx="33600" cy="64025"/>
            </a:xfrm>
            <a:custGeom>
              <a:avLst/>
              <a:gdLst/>
              <a:ahLst/>
              <a:cxnLst/>
              <a:rect l="l" t="t" r="r" b="b"/>
              <a:pathLst>
                <a:path w="1344" h="2561" extrusionOk="0">
                  <a:moveTo>
                    <a:pt x="96" y="0"/>
                  </a:moveTo>
                  <a:cubicBezTo>
                    <a:pt x="40" y="0"/>
                    <a:pt x="0" y="70"/>
                    <a:pt x="45" y="119"/>
                  </a:cubicBezTo>
                  <a:cubicBezTo>
                    <a:pt x="359" y="463"/>
                    <a:pt x="663" y="749"/>
                    <a:pt x="843" y="1192"/>
                  </a:cubicBezTo>
                  <a:cubicBezTo>
                    <a:pt x="1018" y="1624"/>
                    <a:pt x="1044" y="2059"/>
                    <a:pt x="1027" y="2519"/>
                  </a:cubicBezTo>
                  <a:cubicBezTo>
                    <a:pt x="1027" y="2546"/>
                    <a:pt x="1049" y="2561"/>
                    <a:pt x="1070" y="2561"/>
                  </a:cubicBezTo>
                  <a:cubicBezTo>
                    <a:pt x="1088" y="2561"/>
                    <a:pt x="1106" y="2551"/>
                    <a:pt x="1111" y="2530"/>
                  </a:cubicBezTo>
                  <a:cubicBezTo>
                    <a:pt x="1344" y="1671"/>
                    <a:pt x="944" y="447"/>
                    <a:pt x="131" y="10"/>
                  </a:cubicBezTo>
                  <a:cubicBezTo>
                    <a:pt x="119" y="3"/>
                    <a:pt x="107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71" name="Google Shape;13571;p45"/>
            <p:cNvSpPr/>
            <p:nvPr/>
          </p:nvSpPr>
          <p:spPr>
            <a:xfrm>
              <a:off x="5004325" y="4008900"/>
              <a:ext cx="33425" cy="59775"/>
            </a:xfrm>
            <a:custGeom>
              <a:avLst/>
              <a:gdLst/>
              <a:ahLst/>
              <a:cxnLst/>
              <a:rect l="l" t="t" r="r" b="b"/>
              <a:pathLst>
                <a:path w="1337" h="2391" extrusionOk="0">
                  <a:moveTo>
                    <a:pt x="74" y="1"/>
                  </a:moveTo>
                  <a:cubicBezTo>
                    <a:pt x="32" y="1"/>
                    <a:pt x="0" y="56"/>
                    <a:pt x="35" y="93"/>
                  </a:cubicBezTo>
                  <a:cubicBezTo>
                    <a:pt x="319" y="392"/>
                    <a:pt x="593" y="679"/>
                    <a:pt x="773" y="1056"/>
                  </a:cubicBezTo>
                  <a:cubicBezTo>
                    <a:pt x="973" y="1476"/>
                    <a:pt x="1012" y="1901"/>
                    <a:pt x="1054" y="2356"/>
                  </a:cubicBezTo>
                  <a:cubicBezTo>
                    <a:pt x="1056" y="2377"/>
                    <a:pt x="1075" y="2391"/>
                    <a:pt x="1093" y="2391"/>
                  </a:cubicBezTo>
                  <a:cubicBezTo>
                    <a:pt x="1107" y="2391"/>
                    <a:pt x="1120" y="2383"/>
                    <a:pt x="1124" y="2366"/>
                  </a:cubicBezTo>
                  <a:lnTo>
                    <a:pt x="1124" y="2364"/>
                  </a:lnTo>
                  <a:cubicBezTo>
                    <a:pt x="1336" y="1521"/>
                    <a:pt x="857" y="433"/>
                    <a:pt x="100" y="8"/>
                  </a:cubicBezTo>
                  <a:cubicBezTo>
                    <a:pt x="91" y="3"/>
                    <a:pt x="82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72" name="Google Shape;13572;p45"/>
            <p:cNvSpPr/>
            <p:nvPr/>
          </p:nvSpPr>
          <p:spPr>
            <a:xfrm>
              <a:off x="4996275" y="4009400"/>
              <a:ext cx="34525" cy="59450"/>
            </a:xfrm>
            <a:custGeom>
              <a:avLst/>
              <a:gdLst/>
              <a:ahLst/>
              <a:cxnLst/>
              <a:rect l="l" t="t" r="r" b="b"/>
              <a:pathLst>
                <a:path w="1381" h="2378" extrusionOk="0">
                  <a:moveTo>
                    <a:pt x="100" y="1"/>
                  </a:moveTo>
                  <a:cubicBezTo>
                    <a:pt x="41" y="1"/>
                    <a:pt x="1" y="71"/>
                    <a:pt x="47" y="125"/>
                  </a:cubicBezTo>
                  <a:cubicBezTo>
                    <a:pt x="331" y="456"/>
                    <a:pt x="638" y="719"/>
                    <a:pt x="839" y="1120"/>
                  </a:cubicBezTo>
                  <a:cubicBezTo>
                    <a:pt x="1036" y="1517"/>
                    <a:pt x="1092" y="1914"/>
                    <a:pt x="1156" y="2347"/>
                  </a:cubicBezTo>
                  <a:cubicBezTo>
                    <a:pt x="1160" y="2367"/>
                    <a:pt x="1179" y="2377"/>
                    <a:pt x="1198" y="2377"/>
                  </a:cubicBezTo>
                  <a:cubicBezTo>
                    <a:pt x="1217" y="2377"/>
                    <a:pt x="1236" y="2367"/>
                    <a:pt x="1240" y="2347"/>
                  </a:cubicBezTo>
                  <a:cubicBezTo>
                    <a:pt x="1380" y="1533"/>
                    <a:pt x="902" y="379"/>
                    <a:pt x="136" y="9"/>
                  </a:cubicBezTo>
                  <a:cubicBezTo>
                    <a:pt x="124" y="3"/>
                    <a:pt x="112" y="1"/>
                    <a:pt x="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73" name="Google Shape;13573;p45"/>
            <p:cNvSpPr/>
            <p:nvPr/>
          </p:nvSpPr>
          <p:spPr>
            <a:xfrm>
              <a:off x="5121575" y="3920250"/>
              <a:ext cx="15325" cy="47500"/>
            </a:xfrm>
            <a:custGeom>
              <a:avLst/>
              <a:gdLst/>
              <a:ahLst/>
              <a:cxnLst/>
              <a:rect l="l" t="t" r="r" b="b"/>
              <a:pathLst>
                <a:path w="613" h="1900" extrusionOk="0">
                  <a:moveTo>
                    <a:pt x="376" y="1"/>
                  </a:moveTo>
                  <a:cubicBezTo>
                    <a:pt x="363" y="1"/>
                    <a:pt x="350" y="6"/>
                    <a:pt x="341" y="19"/>
                  </a:cubicBezTo>
                  <a:cubicBezTo>
                    <a:pt x="0" y="544"/>
                    <a:pt x="25" y="1419"/>
                    <a:pt x="474" y="1876"/>
                  </a:cubicBezTo>
                  <a:cubicBezTo>
                    <a:pt x="490" y="1892"/>
                    <a:pt x="507" y="1899"/>
                    <a:pt x="524" y="1899"/>
                  </a:cubicBezTo>
                  <a:cubicBezTo>
                    <a:pt x="572" y="1899"/>
                    <a:pt x="613" y="1841"/>
                    <a:pt x="589" y="1787"/>
                  </a:cubicBezTo>
                  <a:cubicBezTo>
                    <a:pt x="459" y="1492"/>
                    <a:pt x="315" y="1226"/>
                    <a:pt x="291" y="898"/>
                  </a:cubicBezTo>
                  <a:cubicBezTo>
                    <a:pt x="269" y="606"/>
                    <a:pt x="337" y="330"/>
                    <a:pt x="417" y="52"/>
                  </a:cubicBezTo>
                  <a:cubicBezTo>
                    <a:pt x="425" y="21"/>
                    <a:pt x="401" y="1"/>
                    <a:pt x="3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74" name="Google Shape;13574;p45"/>
            <p:cNvSpPr/>
            <p:nvPr/>
          </p:nvSpPr>
          <p:spPr>
            <a:xfrm>
              <a:off x="5089350" y="3916425"/>
              <a:ext cx="42825" cy="54600"/>
            </a:xfrm>
            <a:custGeom>
              <a:avLst/>
              <a:gdLst/>
              <a:ahLst/>
              <a:cxnLst/>
              <a:rect l="l" t="t" r="r" b="b"/>
              <a:pathLst>
                <a:path w="1713" h="2184" extrusionOk="0">
                  <a:moveTo>
                    <a:pt x="601" y="0"/>
                  </a:moveTo>
                  <a:cubicBezTo>
                    <a:pt x="580" y="0"/>
                    <a:pt x="557" y="11"/>
                    <a:pt x="540" y="36"/>
                  </a:cubicBezTo>
                  <a:cubicBezTo>
                    <a:pt x="0" y="836"/>
                    <a:pt x="716" y="2058"/>
                    <a:pt x="1609" y="2183"/>
                  </a:cubicBezTo>
                  <a:cubicBezTo>
                    <a:pt x="1612" y="2183"/>
                    <a:pt x="1614" y="2183"/>
                    <a:pt x="1617" y="2183"/>
                  </a:cubicBezTo>
                  <a:cubicBezTo>
                    <a:pt x="1669" y="2183"/>
                    <a:pt x="1713" y="2108"/>
                    <a:pt x="1653" y="2081"/>
                  </a:cubicBezTo>
                  <a:cubicBezTo>
                    <a:pt x="1297" y="1923"/>
                    <a:pt x="978" y="1741"/>
                    <a:pt x="775" y="1394"/>
                  </a:cubicBezTo>
                  <a:cubicBezTo>
                    <a:pt x="517" y="959"/>
                    <a:pt x="607" y="559"/>
                    <a:pt x="674" y="92"/>
                  </a:cubicBezTo>
                  <a:cubicBezTo>
                    <a:pt x="682" y="40"/>
                    <a:pt x="643" y="0"/>
                    <a:pt x="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75" name="Google Shape;13575;p45"/>
            <p:cNvSpPr/>
            <p:nvPr/>
          </p:nvSpPr>
          <p:spPr>
            <a:xfrm>
              <a:off x="5071075" y="3939250"/>
              <a:ext cx="32825" cy="24375"/>
            </a:xfrm>
            <a:custGeom>
              <a:avLst/>
              <a:gdLst/>
              <a:ahLst/>
              <a:cxnLst/>
              <a:rect l="l" t="t" r="r" b="b"/>
              <a:pathLst>
                <a:path w="1313" h="975" extrusionOk="0">
                  <a:moveTo>
                    <a:pt x="1273" y="0"/>
                  </a:moveTo>
                  <a:cubicBezTo>
                    <a:pt x="1272" y="0"/>
                    <a:pt x="1272" y="0"/>
                    <a:pt x="1271" y="0"/>
                  </a:cubicBezTo>
                  <a:cubicBezTo>
                    <a:pt x="756" y="36"/>
                    <a:pt x="157" y="378"/>
                    <a:pt x="10" y="903"/>
                  </a:cubicBezTo>
                  <a:cubicBezTo>
                    <a:pt x="0" y="939"/>
                    <a:pt x="34" y="975"/>
                    <a:pt x="68" y="975"/>
                  </a:cubicBezTo>
                  <a:cubicBezTo>
                    <a:pt x="80" y="975"/>
                    <a:pt x="93" y="969"/>
                    <a:pt x="103" y="957"/>
                  </a:cubicBezTo>
                  <a:cubicBezTo>
                    <a:pt x="250" y="773"/>
                    <a:pt x="375" y="577"/>
                    <a:pt x="558" y="427"/>
                  </a:cubicBezTo>
                  <a:cubicBezTo>
                    <a:pt x="768" y="255"/>
                    <a:pt x="1020" y="136"/>
                    <a:pt x="1280" y="64"/>
                  </a:cubicBezTo>
                  <a:cubicBezTo>
                    <a:pt x="1313" y="54"/>
                    <a:pt x="1308" y="0"/>
                    <a:pt x="1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76" name="Google Shape;13576;p45"/>
            <p:cNvSpPr/>
            <p:nvPr/>
          </p:nvSpPr>
          <p:spPr>
            <a:xfrm>
              <a:off x="5078425" y="3946875"/>
              <a:ext cx="26975" cy="23025"/>
            </a:xfrm>
            <a:custGeom>
              <a:avLst/>
              <a:gdLst/>
              <a:ahLst/>
              <a:cxnLst/>
              <a:rect l="l" t="t" r="r" b="b"/>
              <a:pathLst>
                <a:path w="1079" h="921" extrusionOk="0">
                  <a:moveTo>
                    <a:pt x="1029" y="0"/>
                  </a:moveTo>
                  <a:cubicBezTo>
                    <a:pt x="1029" y="0"/>
                    <a:pt x="1028" y="0"/>
                    <a:pt x="1028" y="0"/>
                  </a:cubicBezTo>
                  <a:cubicBezTo>
                    <a:pt x="803" y="1"/>
                    <a:pt x="570" y="156"/>
                    <a:pt x="404" y="293"/>
                  </a:cubicBezTo>
                  <a:cubicBezTo>
                    <a:pt x="245" y="423"/>
                    <a:pt x="19" y="646"/>
                    <a:pt x="4" y="862"/>
                  </a:cubicBezTo>
                  <a:cubicBezTo>
                    <a:pt x="1" y="900"/>
                    <a:pt x="32" y="921"/>
                    <a:pt x="64" y="921"/>
                  </a:cubicBezTo>
                  <a:cubicBezTo>
                    <a:pt x="80" y="921"/>
                    <a:pt x="96" y="916"/>
                    <a:pt x="108" y="905"/>
                  </a:cubicBezTo>
                  <a:cubicBezTo>
                    <a:pt x="177" y="844"/>
                    <a:pt x="210" y="759"/>
                    <a:pt x="263" y="684"/>
                  </a:cubicBezTo>
                  <a:cubicBezTo>
                    <a:pt x="329" y="588"/>
                    <a:pt x="408" y="501"/>
                    <a:pt x="493" y="422"/>
                  </a:cubicBezTo>
                  <a:cubicBezTo>
                    <a:pt x="660" y="265"/>
                    <a:pt x="862" y="198"/>
                    <a:pt x="1047" y="74"/>
                  </a:cubicBezTo>
                  <a:cubicBezTo>
                    <a:pt x="1078" y="52"/>
                    <a:pt x="1069" y="0"/>
                    <a:pt x="10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77" name="Google Shape;13577;p45"/>
            <p:cNvSpPr/>
            <p:nvPr/>
          </p:nvSpPr>
          <p:spPr>
            <a:xfrm>
              <a:off x="5094950" y="3960700"/>
              <a:ext cx="22150" cy="16925"/>
            </a:xfrm>
            <a:custGeom>
              <a:avLst/>
              <a:gdLst/>
              <a:ahLst/>
              <a:cxnLst/>
              <a:rect l="l" t="t" r="r" b="b"/>
              <a:pathLst>
                <a:path w="886" h="677" extrusionOk="0">
                  <a:moveTo>
                    <a:pt x="814" y="1"/>
                  </a:moveTo>
                  <a:cubicBezTo>
                    <a:pt x="474" y="1"/>
                    <a:pt x="41" y="254"/>
                    <a:pt x="5" y="615"/>
                  </a:cubicBezTo>
                  <a:cubicBezTo>
                    <a:pt x="1" y="652"/>
                    <a:pt x="36" y="677"/>
                    <a:pt x="69" y="677"/>
                  </a:cubicBezTo>
                  <a:cubicBezTo>
                    <a:pt x="85" y="677"/>
                    <a:pt x="101" y="671"/>
                    <a:pt x="112" y="659"/>
                  </a:cubicBezTo>
                  <a:cubicBezTo>
                    <a:pt x="215" y="551"/>
                    <a:pt x="287" y="419"/>
                    <a:pt x="401" y="321"/>
                  </a:cubicBezTo>
                  <a:cubicBezTo>
                    <a:pt x="528" y="213"/>
                    <a:pt x="680" y="139"/>
                    <a:pt x="838" y="88"/>
                  </a:cubicBezTo>
                  <a:cubicBezTo>
                    <a:pt x="886" y="73"/>
                    <a:pt x="878" y="2"/>
                    <a:pt x="826" y="1"/>
                  </a:cubicBezTo>
                  <a:cubicBezTo>
                    <a:pt x="822" y="1"/>
                    <a:pt x="818" y="1"/>
                    <a:pt x="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78" name="Google Shape;13578;p45"/>
            <p:cNvSpPr/>
            <p:nvPr/>
          </p:nvSpPr>
          <p:spPr>
            <a:xfrm>
              <a:off x="5100150" y="3964775"/>
              <a:ext cx="20575" cy="21525"/>
            </a:xfrm>
            <a:custGeom>
              <a:avLst/>
              <a:gdLst/>
              <a:ahLst/>
              <a:cxnLst/>
              <a:rect l="l" t="t" r="r" b="b"/>
              <a:pathLst>
                <a:path w="823" h="861" extrusionOk="0">
                  <a:moveTo>
                    <a:pt x="774" y="1"/>
                  </a:moveTo>
                  <a:cubicBezTo>
                    <a:pt x="770" y="1"/>
                    <a:pt x="766" y="2"/>
                    <a:pt x="761" y="3"/>
                  </a:cubicBezTo>
                  <a:cubicBezTo>
                    <a:pt x="430" y="116"/>
                    <a:pt x="69" y="434"/>
                    <a:pt x="7" y="793"/>
                  </a:cubicBezTo>
                  <a:cubicBezTo>
                    <a:pt x="0" y="832"/>
                    <a:pt x="30" y="860"/>
                    <a:pt x="61" y="860"/>
                  </a:cubicBezTo>
                  <a:cubicBezTo>
                    <a:pt x="77" y="860"/>
                    <a:pt x="94" y="853"/>
                    <a:pt x="106" y="835"/>
                  </a:cubicBezTo>
                  <a:cubicBezTo>
                    <a:pt x="204" y="691"/>
                    <a:pt x="277" y="542"/>
                    <a:pt x="396" y="410"/>
                  </a:cubicBezTo>
                  <a:cubicBezTo>
                    <a:pt x="515" y="280"/>
                    <a:pt x="645" y="174"/>
                    <a:pt x="791" y="76"/>
                  </a:cubicBezTo>
                  <a:cubicBezTo>
                    <a:pt x="822" y="54"/>
                    <a:pt x="809" y="1"/>
                    <a:pt x="7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79" name="Google Shape;13579;p45"/>
            <p:cNvSpPr/>
            <p:nvPr/>
          </p:nvSpPr>
          <p:spPr>
            <a:xfrm>
              <a:off x="5014450" y="3562925"/>
              <a:ext cx="142150" cy="225650"/>
            </a:xfrm>
            <a:custGeom>
              <a:avLst/>
              <a:gdLst/>
              <a:ahLst/>
              <a:cxnLst/>
              <a:rect l="l" t="t" r="r" b="b"/>
              <a:pathLst>
                <a:path w="5686" h="9026" extrusionOk="0">
                  <a:moveTo>
                    <a:pt x="4988" y="0"/>
                  </a:moveTo>
                  <a:cubicBezTo>
                    <a:pt x="4786" y="0"/>
                    <a:pt x="4584" y="73"/>
                    <a:pt x="4410" y="236"/>
                  </a:cubicBezTo>
                  <a:cubicBezTo>
                    <a:pt x="4220" y="413"/>
                    <a:pt x="4173" y="621"/>
                    <a:pt x="4112" y="859"/>
                  </a:cubicBezTo>
                  <a:cubicBezTo>
                    <a:pt x="4062" y="1057"/>
                    <a:pt x="4197" y="1085"/>
                    <a:pt x="4044" y="1228"/>
                  </a:cubicBezTo>
                  <a:cubicBezTo>
                    <a:pt x="3973" y="1295"/>
                    <a:pt x="3949" y="1318"/>
                    <a:pt x="3937" y="1318"/>
                  </a:cubicBezTo>
                  <a:cubicBezTo>
                    <a:pt x="3916" y="1318"/>
                    <a:pt x="3931" y="1247"/>
                    <a:pt x="3787" y="1215"/>
                  </a:cubicBezTo>
                  <a:cubicBezTo>
                    <a:pt x="3606" y="1174"/>
                    <a:pt x="3434" y="1139"/>
                    <a:pt x="3271" y="1139"/>
                  </a:cubicBezTo>
                  <a:cubicBezTo>
                    <a:pt x="3027" y="1139"/>
                    <a:pt x="2806" y="1219"/>
                    <a:pt x="2617" y="1487"/>
                  </a:cubicBezTo>
                  <a:cubicBezTo>
                    <a:pt x="2488" y="1669"/>
                    <a:pt x="2445" y="1875"/>
                    <a:pt x="2453" y="2094"/>
                  </a:cubicBezTo>
                  <a:cubicBezTo>
                    <a:pt x="2459" y="2280"/>
                    <a:pt x="2571" y="2452"/>
                    <a:pt x="2578" y="2631"/>
                  </a:cubicBezTo>
                  <a:cubicBezTo>
                    <a:pt x="2594" y="3089"/>
                    <a:pt x="2143" y="3084"/>
                    <a:pt x="1874" y="3222"/>
                  </a:cubicBezTo>
                  <a:cubicBezTo>
                    <a:pt x="1424" y="3452"/>
                    <a:pt x="1289" y="3604"/>
                    <a:pt x="1303" y="4162"/>
                  </a:cubicBezTo>
                  <a:cubicBezTo>
                    <a:pt x="1307" y="4353"/>
                    <a:pt x="1415" y="4607"/>
                    <a:pt x="1371" y="4779"/>
                  </a:cubicBezTo>
                  <a:cubicBezTo>
                    <a:pt x="1262" y="5207"/>
                    <a:pt x="930" y="5273"/>
                    <a:pt x="697" y="5551"/>
                  </a:cubicBezTo>
                  <a:cubicBezTo>
                    <a:pt x="610" y="5654"/>
                    <a:pt x="575" y="5750"/>
                    <a:pt x="559" y="5882"/>
                  </a:cubicBezTo>
                  <a:cubicBezTo>
                    <a:pt x="525" y="6159"/>
                    <a:pt x="713" y="6343"/>
                    <a:pt x="783" y="6590"/>
                  </a:cubicBezTo>
                  <a:cubicBezTo>
                    <a:pt x="1026" y="7456"/>
                    <a:pt x="573" y="7489"/>
                    <a:pt x="310" y="8082"/>
                  </a:cubicBezTo>
                  <a:cubicBezTo>
                    <a:pt x="155" y="8432"/>
                    <a:pt x="146" y="8869"/>
                    <a:pt x="542" y="9021"/>
                  </a:cubicBezTo>
                  <a:cubicBezTo>
                    <a:pt x="550" y="9024"/>
                    <a:pt x="558" y="9025"/>
                    <a:pt x="566" y="9025"/>
                  </a:cubicBezTo>
                  <a:cubicBezTo>
                    <a:pt x="625" y="9025"/>
                    <a:pt x="658" y="8939"/>
                    <a:pt x="614" y="8895"/>
                  </a:cubicBezTo>
                  <a:cubicBezTo>
                    <a:pt x="0" y="8268"/>
                    <a:pt x="986" y="7761"/>
                    <a:pt x="1102" y="7206"/>
                  </a:cubicBezTo>
                  <a:cubicBezTo>
                    <a:pt x="1149" y="6981"/>
                    <a:pt x="1119" y="6929"/>
                    <a:pt x="1064" y="6704"/>
                  </a:cubicBezTo>
                  <a:cubicBezTo>
                    <a:pt x="973" y="6510"/>
                    <a:pt x="880" y="6316"/>
                    <a:pt x="787" y="6123"/>
                  </a:cubicBezTo>
                  <a:cubicBezTo>
                    <a:pt x="760" y="5789"/>
                    <a:pt x="881" y="5591"/>
                    <a:pt x="1151" y="5529"/>
                  </a:cubicBezTo>
                  <a:cubicBezTo>
                    <a:pt x="1364" y="5313"/>
                    <a:pt x="1503" y="5310"/>
                    <a:pt x="1581" y="4991"/>
                  </a:cubicBezTo>
                  <a:cubicBezTo>
                    <a:pt x="1651" y="4701"/>
                    <a:pt x="1525" y="4448"/>
                    <a:pt x="1538" y="4162"/>
                  </a:cubicBezTo>
                  <a:cubicBezTo>
                    <a:pt x="1567" y="3538"/>
                    <a:pt x="2047" y="3562"/>
                    <a:pt x="2463" y="3432"/>
                  </a:cubicBezTo>
                  <a:cubicBezTo>
                    <a:pt x="2727" y="3350"/>
                    <a:pt x="2839" y="3204"/>
                    <a:pt x="2873" y="2931"/>
                  </a:cubicBezTo>
                  <a:cubicBezTo>
                    <a:pt x="2884" y="2846"/>
                    <a:pt x="2857" y="2742"/>
                    <a:pt x="2846" y="2669"/>
                  </a:cubicBezTo>
                  <a:cubicBezTo>
                    <a:pt x="2809" y="2528"/>
                    <a:pt x="2772" y="2390"/>
                    <a:pt x="2732" y="2250"/>
                  </a:cubicBezTo>
                  <a:cubicBezTo>
                    <a:pt x="2923" y="1659"/>
                    <a:pt x="3156" y="1363"/>
                    <a:pt x="3430" y="1363"/>
                  </a:cubicBezTo>
                  <a:cubicBezTo>
                    <a:pt x="3577" y="1363"/>
                    <a:pt x="3736" y="1447"/>
                    <a:pt x="3906" y="1617"/>
                  </a:cubicBezTo>
                  <a:cubicBezTo>
                    <a:pt x="4005" y="1646"/>
                    <a:pt x="4076" y="1688"/>
                    <a:pt x="4149" y="1688"/>
                  </a:cubicBezTo>
                  <a:cubicBezTo>
                    <a:pt x="4202" y="1688"/>
                    <a:pt x="4255" y="1666"/>
                    <a:pt x="4320" y="1602"/>
                  </a:cubicBezTo>
                  <a:cubicBezTo>
                    <a:pt x="4375" y="1547"/>
                    <a:pt x="4362" y="1452"/>
                    <a:pt x="4395" y="1390"/>
                  </a:cubicBezTo>
                  <a:cubicBezTo>
                    <a:pt x="4606" y="968"/>
                    <a:pt x="4355" y="113"/>
                    <a:pt x="4928" y="113"/>
                  </a:cubicBezTo>
                  <a:cubicBezTo>
                    <a:pt x="5086" y="113"/>
                    <a:pt x="5306" y="178"/>
                    <a:pt x="5615" y="334"/>
                  </a:cubicBezTo>
                  <a:cubicBezTo>
                    <a:pt x="5621" y="337"/>
                    <a:pt x="5627" y="339"/>
                    <a:pt x="5632" y="339"/>
                  </a:cubicBezTo>
                  <a:cubicBezTo>
                    <a:pt x="5661" y="339"/>
                    <a:pt x="5686" y="303"/>
                    <a:pt x="5659" y="278"/>
                  </a:cubicBezTo>
                  <a:lnTo>
                    <a:pt x="5660" y="278"/>
                  </a:lnTo>
                  <a:cubicBezTo>
                    <a:pt x="5465" y="102"/>
                    <a:pt x="5227" y="0"/>
                    <a:pt x="49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80" name="Google Shape;13580;p45"/>
            <p:cNvSpPr/>
            <p:nvPr/>
          </p:nvSpPr>
          <p:spPr>
            <a:xfrm>
              <a:off x="5153875" y="3564725"/>
              <a:ext cx="33150" cy="35400"/>
            </a:xfrm>
            <a:custGeom>
              <a:avLst/>
              <a:gdLst/>
              <a:ahLst/>
              <a:cxnLst/>
              <a:rect l="l" t="t" r="r" b="b"/>
              <a:pathLst>
                <a:path w="1326" h="1416" extrusionOk="0">
                  <a:moveTo>
                    <a:pt x="430" y="1"/>
                  </a:moveTo>
                  <a:cubicBezTo>
                    <a:pt x="272" y="1"/>
                    <a:pt x="125" y="59"/>
                    <a:pt x="29" y="201"/>
                  </a:cubicBezTo>
                  <a:cubicBezTo>
                    <a:pt x="1" y="242"/>
                    <a:pt x="40" y="298"/>
                    <a:pt x="86" y="298"/>
                  </a:cubicBezTo>
                  <a:cubicBezTo>
                    <a:pt x="91" y="298"/>
                    <a:pt x="97" y="298"/>
                    <a:pt x="102" y="296"/>
                  </a:cubicBezTo>
                  <a:cubicBezTo>
                    <a:pt x="215" y="261"/>
                    <a:pt x="337" y="234"/>
                    <a:pt x="455" y="234"/>
                  </a:cubicBezTo>
                  <a:cubicBezTo>
                    <a:pt x="637" y="234"/>
                    <a:pt x="807" y="299"/>
                    <a:pt x="910" y="495"/>
                  </a:cubicBezTo>
                  <a:cubicBezTo>
                    <a:pt x="1110" y="877"/>
                    <a:pt x="684" y="1204"/>
                    <a:pt x="335" y="1204"/>
                  </a:cubicBezTo>
                  <a:cubicBezTo>
                    <a:pt x="331" y="1204"/>
                    <a:pt x="327" y="1204"/>
                    <a:pt x="323" y="1204"/>
                  </a:cubicBezTo>
                  <a:cubicBezTo>
                    <a:pt x="322" y="1204"/>
                    <a:pt x="320" y="1204"/>
                    <a:pt x="319" y="1204"/>
                  </a:cubicBezTo>
                  <a:cubicBezTo>
                    <a:pt x="217" y="1204"/>
                    <a:pt x="209" y="1346"/>
                    <a:pt x="299" y="1379"/>
                  </a:cubicBezTo>
                  <a:cubicBezTo>
                    <a:pt x="365" y="1404"/>
                    <a:pt x="431" y="1415"/>
                    <a:pt x="496" y="1415"/>
                  </a:cubicBezTo>
                  <a:cubicBezTo>
                    <a:pt x="943" y="1415"/>
                    <a:pt x="1325" y="876"/>
                    <a:pt x="1148" y="446"/>
                  </a:cubicBezTo>
                  <a:cubicBezTo>
                    <a:pt x="1047" y="201"/>
                    <a:pt x="721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81" name="Google Shape;13581;p45"/>
            <p:cNvSpPr/>
            <p:nvPr/>
          </p:nvSpPr>
          <p:spPr>
            <a:xfrm>
              <a:off x="5154475" y="3542025"/>
              <a:ext cx="69575" cy="78950"/>
            </a:xfrm>
            <a:custGeom>
              <a:avLst/>
              <a:gdLst/>
              <a:ahLst/>
              <a:cxnLst/>
              <a:rect l="l" t="t" r="r" b="b"/>
              <a:pathLst>
                <a:path w="2783" h="3158" extrusionOk="0">
                  <a:moveTo>
                    <a:pt x="272" y="0"/>
                  </a:moveTo>
                  <a:cubicBezTo>
                    <a:pt x="225" y="0"/>
                    <a:pt x="178" y="2"/>
                    <a:pt x="131" y="6"/>
                  </a:cubicBezTo>
                  <a:cubicBezTo>
                    <a:pt x="34" y="13"/>
                    <a:pt x="0" y="160"/>
                    <a:pt x="106" y="185"/>
                  </a:cubicBezTo>
                  <a:cubicBezTo>
                    <a:pt x="728" y="330"/>
                    <a:pt x="1280" y="500"/>
                    <a:pt x="1682" y="1040"/>
                  </a:cubicBezTo>
                  <a:cubicBezTo>
                    <a:pt x="2152" y="1671"/>
                    <a:pt x="2130" y="2385"/>
                    <a:pt x="1952" y="3116"/>
                  </a:cubicBezTo>
                  <a:cubicBezTo>
                    <a:pt x="1946" y="3140"/>
                    <a:pt x="1966" y="3158"/>
                    <a:pt x="1986" y="3158"/>
                  </a:cubicBezTo>
                  <a:cubicBezTo>
                    <a:pt x="1997" y="3158"/>
                    <a:pt x="2007" y="3153"/>
                    <a:pt x="2014" y="3142"/>
                  </a:cubicBezTo>
                  <a:cubicBezTo>
                    <a:pt x="2782" y="1882"/>
                    <a:pt x="1751" y="0"/>
                    <a:pt x="2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82" name="Google Shape;13582;p45"/>
            <p:cNvSpPr/>
            <p:nvPr/>
          </p:nvSpPr>
          <p:spPr>
            <a:xfrm>
              <a:off x="5155725" y="3543650"/>
              <a:ext cx="12675" cy="27075"/>
            </a:xfrm>
            <a:custGeom>
              <a:avLst/>
              <a:gdLst/>
              <a:ahLst/>
              <a:cxnLst/>
              <a:rect l="l" t="t" r="r" b="b"/>
              <a:pathLst>
                <a:path w="507" h="1083" extrusionOk="0">
                  <a:moveTo>
                    <a:pt x="83" y="0"/>
                  </a:moveTo>
                  <a:cubicBezTo>
                    <a:pt x="39" y="0"/>
                    <a:pt x="1" y="46"/>
                    <a:pt x="26" y="97"/>
                  </a:cubicBezTo>
                  <a:cubicBezTo>
                    <a:pt x="103" y="249"/>
                    <a:pt x="164" y="399"/>
                    <a:pt x="165" y="574"/>
                  </a:cubicBezTo>
                  <a:cubicBezTo>
                    <a:pt x="165" y="725"/>
                    <a:pt x="105" y="855"/>
                    <a:pt x="87" y="1001"/>
                  </a:cubicBezTo>
                  <a:cubicBezTo>
                    <a:pt x="80" y="1053"/>
                    <a:pt x="126" y="1082"/>
                    <a:pt x="171" y="1082"/>
                  </a:cubicBezTo>
                  <a:cubicBezTo>
                    <a:pt x="193" y="1082"/>
                    <a:pt x="215" y="1075"/>
                    <a:pt x="230" y="1060"/>
                  </a:cubicBezTo>
                  <a:cubicBezTo>
                    <a:pt x="506" y="804"/>
                    <a:pt x="386" y="241"/>
                    <a:pt x="127" y="18"/>
                  </a:cubicBezTo>
                  <a:cubicBezTo>
                    <a:pt x="113" y="6"/>
                    <a:pt x="97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83" name="Google Shape;13583;p45"/>
            <p:cNvSpPr/>
            <p:nvPr/>
          </p:nvSpPr>
          <p:spPr>
            <a:xfrm>
              <a:off x="5169200" y="3596400"/>
              <a:ext cx="35025" cy="33850"/>
            </a:xfrm>
            <a:custGeom>
              <a:avLst/>
              <a:gdLst/>
              <a:ahLst/>
              <a:cxnLst/>
              <a:rect l="l" t="t" r="r" b="b"/>
              <a:pathLst>
                <a:path w="1401" h="1354" extrusionOk="0">
                  <a:moveTo>
                    <a:pt x="267" y="1"/>
                  </a:moveTo>
                  <a:cubicBezTo>
                    <a:pt x="256" y="1"/>
                    <a:pt x="244" y="6"/>
                    <a:pt x="234" y="18"/>
                  </a:cubicBezTo>
                  <a:cubicBezTo>
                    <a:pt x="1" y="314"/>
                    <a:pt x="85" y="777"/>
                    <a:pt x="322" y="1046"/>
                  </a:cubicBezTo>
                  <a:cubicBezTo>
                    <a:pt x="476" y="1219"/>
                    <a:pt x="743" y="1354"/>
                    <a:pt x="992" y="1354"/>
                  </a:cubicBezTo>
                  <a:cubicBezTo>
                    <a:pt x="1122" y="1354"/>
                    <a:pt x="1246" y="1317"/>
                    <a:pt x="1348" y="1232"/>
                  </a:cubicBezTo>
                  <a:cubicBezTo>
                    <a:pt x="1401" y="1187"/>
                    <a:pt x="1354" y="1109"/>
                    <a:pt x="1296" y="1106"/>
                  </a:cubicBezTo>
                  <a:cubicBezTo>
                    <a:pt x="1002" y="1088"/>
                    <a:pt x="741" y="1134"/>
                    <a:pt x="503" y="909"/>
                  </a:cubicBezTo>
                  <a:cubicBezTo>
                    <a:pt x="260" y="679"/>
                    <a:pt x="274" y="372"/>
                    <a:pt x="322" y="69"/>
                  </a:cubicBezTo>
                  <a:cubicBezTo>
                    <a:pt x="326" y="37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84" name="Google Shape;13584;p45"/>
            <p:cNvSpPr/>
            <p:nvPr/>
          </p:nvSpPr>
          <p:spPr>
            <a:xfrm>
              <a:off x="5177925" y="3616950"/>
              <a:ext cx="31325" cy="35300"/>
            </a:xfrm>
            <a:custGeom>
              <a:avLst/>
              <a:gdLst/>
              <a:ahLst/>
              <a:cxnLst/>
              <a:rect l="l" t="t" r="r" b="b"/>
              <a:pathLst>
                <a:path w="1253" h="1412" extrusionOk="0">
                  <a:moveTo>
                    <a:pt x="1011" y="1"/>
                  </a:moveTo>
                  <a:cubicBezTo>
                    <a:pt x="995" y="1"/>
                    <a:pt x="980" y="10"/>
                    <a:pt x="975" y="30"/>
                  </a:cubicBezTo>
                  <a:cubicBezTo>
                    <a:pt x="918" y="298"/>
                    <a:pt x="898" y="536"/>
                    <a:pt x="735" y="772"/>
                  </a:cubicBezTo>
                  <a:cubicBezTo>
                    <a:pt x="558" y="1029"/>
                    <a:pt x="321" y="1104"/>
                    <a:pt x="70" y="1257"/>
                  </a:cubicBezTo>
                  <a:cubicBezTo>
                    <a:pt x="1" y="1301"/>
                    <a:pt x="29" y="1411"/>
                    <a:pt x="111" y="1412"/>
                  </a:cubicBezTo>
                  <a:cubicBezTo>
                    <a:pt x="112" y="1412"/>
                    <a:pt x="113" y="1412"/>
                    <a:pt x="113" y="1412"/>
                  </a:cubicBezTo>
                  <a:cubicBezTo>
                    <a:pt x="682" y="1412"/>
                    <a:pt x="1253" y="554"/>
                    <a:pt x="1055" y="30"/>
                  </a:cubicBezTo>
                  <a:cubicBezTo>
                    <a:pt x="1048" y="12"/>
                    <a:pt x="1029" y="1"/>
                    <a:pt x="1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85" name="Google Shape;13585;p45"/>
            <p:cNvSpPr/>
            <p:nvPr/>
          </p:nvSpPr>
          <p:spPr>
            <a:xfrm>
              <a:off x="5187575" y="3618500"/>
              <a:ext cx="27625" cy="42250"/>
            </a:xfrm>
            <a:custGeom>
              <a:avLst/>
              <a:gdLst/>
              <a:ahLst/>
              <a:cxnLst/>
              <a:rect l="l" t="t" r="r" b="b"/>
              <a:pathLst>
                <a:path w="1105" h="1690" extrusionOk="0">
                  <a:moveTo>
                    <a:pt x="718" y="1"/>
                  </a:moveTo>
                  <a:cubicBezTo>
                    <a:pt x="695" y="1"/>
                    <a:pt x="673" y="21"/>
                    <a:pt x="679" y="50"/>
                  </a:cubicBezTo>
                  <a:cubicBezTo>
                    <a:pt x="809" y="715"/>
                    <a:pt x="608" y="1157"/>
                    <a:pt x="63" y="1545"/>
                  </a:cubicBezTo>
                  <a:cubicBezTo>
                    <a:pt x="1" y="1589"/>
                    <a:pt x="27" y="1689"/>
                    <a:pt x="99" y="1689"/>
                  </a:cubicBezTo>
                  <a:cubicBezTo>
                    <a:pt x="106" y="1689"/>
                    <a:pt x="114" y="1688"/>
                    <a:pt x="122" y="1686"/>
                  </a:cubicBezTo>
                  <a:cubicBezTo>
                    <a:pt x="754" y="1519"/>
                    <a:pt x="1105" y="563"/>
                    <a:pt x="751" y="20"/>
                  </a:cubicBezTo>
                  <a:cubicBezTo>
                    <a:pt x="743" y="6"/>
                    <a:pt x="730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86" name="Google Shape;13586;p45"/>
            <p:cNvSpPr/>
            <p:nvPr/>
          </p:nvSpPr>
          <p:spPr>
            <a:xfrm>
              <a:off x="5153775" y="3610525"/>
              <a:ext cx="23825" cy="32850"/>
            </a:xfrm>
            <a:custGeom>
              <a:avLst/>
              <a:gdLst/>
              <a:ahLst/>
              <a:cxnLst/>
              <a:rect l="l" t="t" r="r" b="b"/>
              <a:pathLst>
                <a:path w="953" h="1314" extrusionOk="0">
                  <a:moveTo>
                    <a:pt x="629" y="0"/>
                  </a:moveTo>
                  <a:cubicBezTo>
                    <a:pt x="612" y="0"/>
                    <a:pt x="594" y="11"/>
                    <a:pt x="592" y="28"/>
                  </a:cubicBezTo>
                  <a:cubicBezTo>
                    <a:pt x="557" y="250"/>
                    <a:pt x="587" y="460"/>
                    <a:pt x="491" y="673"/>
                  </a:cubicBezTo>
                  <a:cubicBezTo>
                    <a:pt x="389" y="897"/>
                    <a:pt x="220" y="1006"/>
                    <a:pt x="55" y="1174"/>
                  </a:cubicBezTo>
                  <a:cubicBezTo>
                    <a:pt x="1" y="1229"/>
                    <a:pt x="48" y="1313"/>
                    <a:pt x="117" y="1313"/>
                  </a:cubicBezTo>
                  <a:cubicBezTo>
                    <a:pt x="123" y="1313"/>
                    <a:pt x="129" y="1312"/>
                    <a:pt x="135" y="1311"/>
                  </a:cubicBezTo>
                  <a:cubicBezTo>
                    <a:pt x="594" y="1212"/>
                    <a:pt x="953" y="395"/>
                    <a:pt x="654" y="11"/>
                  </a:cubicBezTo>
                  <a:cubicBezTo>
                    <a:pt x="648" y="3"/>
                    <a:pt x="639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87" name="Google Shape;13587;p45"/>
            <p:cNvSpPr/>
            <p:nvPr/>
          </p:nvSpPr>
          <p:spPr>
            <a:xfrm>
              <a:off x="5142750" y="3615725"/>
              <a:ext cx="18075" cy="30550"/>
            </a:xfrm>
            <a:custGeom>
              <a:avLst/>
              <a:gdLst/>
              <a:ahLst/>
              <a:cxnLst/>
              <a:rect l="l" t="t" r="r" b="b"/>
              <a:pathLst>
                <a:path w="723" h="1222" extrusionOk="0">
                  <a:moveTo>
                    <a:pt x="509" y="1"/>
                  </a:moveTo>
                  <a:cubicBezTo>
                    <a:pt x="473" y="1"/>
                    <a:pt x="439" y="20"/>
                    <a:pt x="431" y="64"/>
                  </a:cubicBezTo>
                  <a:cubicBezTo>
                    <a:pt x="400" y="238"/>
                    <a:pt x="411" y="411"/>
                    <a:pt x="355" y="584"/>
                  </a:cubicBezTo>
                  <a:cubicBezTo>
                    <a:pt x="289" y="788"/>
                    <a:pt x="165" y="940"/>
                    <a:pt x="35" y="1106"/>
                  </a:cubicBezTo>
                  <a:cubicBezTo>
                    <a:pt x="0" y="1151"/>
                    <a:pt x="30" y="1222"/>
                    <a:pt x="80" y="1222"/>
                  </a:cubicBezTo>
                  <a:cubicBezTo>
                    <a:pt x="91" y="1222"/>
                    <a:pt x="103" y="1218"/>
                    <a:pt x="116" y="1210"/>
                  </a:cubicBezTo>
                  <a:cubicBezTo>
                    <a:pt x="443" y="1001"/>
                    <a:pt x="722" y="451"/>
                    <a:pt x="601" y="64"/>
                  </a:cubicBezTo>
                  <a:cubicBezTo>
                    <a:pt x="589" y="24"/>
                    <a:pt x="548" y="1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88" name="Google Shape;13588;p45"/>
            <p:cNvSpPr/>
            <p:nvPr/>
          </p:nvSpPr>
          <p:spPr>
            <a:xfrm>
              <a:off x="4976600" y="3496975"/>
              <a:ext cx="119725" cy="230150"/>
            </a:xfrm>
            <a:custGeom>
              <a:avLst/>
              <a:gdLst/>
              <a:ahLst/>
              <a:cxnLst/>
              <a:rect l="l" t="t" r="r" b="b"/>
              <a:pathLst>
                <a:path w="4789" h="9206" extrusionOk="0">
                  <a:moveTo>
                    <a:pt x="3732" y="1"/>
                  </a:moveTo>
                  <a:cubicBezTo>
                    <a:pt x="3658" y="1"/>
                    <a:pt x="3582" y="90"/>
                    <a:pt x="3630" y="168"/>
                  </a:cubicBezTo>
                  <a:cubicBezTo>
                    <a:pt x="4690" y="1851"/>
                    <a:pt x="4302" y="3834"/>
                    <a:pt x="2830" y="5146"/>
                  </a:cubicBezTo>
                  <a:cubicBezTo>
                    <a:pt x="1903" y="5971"/>
                    <a:pt x="79" y="6469"/>
                    <a:pt x="23" y="7956"/>
                  </a:cubicBezTo>
                  <a:cubicBezTo>
                    <a:pt x="0" y="8553"/>
                    <a:pt x="483" y="9205"/>
                    <a:pt x="1062" y="9205"/>
                  </a:cubicBezTo>
                  <a:cubicBezTo>
                    <a:pt x="1230" y="9205"/>
                    <a:pt x="1407" y="9150"/>
                    <a:pt x="1581" y="9022"/>
                  </a:cubicBezTo>
                  <a:cubicBezTo>
                    <a:pt x="2116" y="8630"/>
                    <a:pt x="1862" y="7766"/>
                    <a:pt x="1221" y="7707"/>
                  </a:cubicBezTo>
                  <a:cubicBezTo>
                    <a:pt x="1219" y="7707"/>
                    <a:pt x="1217" y="7707"/>
                    <a:pt x="1216" y="7707"/>
                  </a:cubicBezTo>
                  <a:cubicBezTo>
                    <a:pt x="1157" y="7707"/>
                    <a:pt x="1145" y="7806"/>
                    <a:pt x="1206" y="7820"/>
                  </a:cubicBezTo>
                  <a:cubicBezTo>
                    <a:pt x="1903" y="8164"/>
                    <a:pt x="1847" y="8550"/>
                    <a:pt x="1037" y="8979"/>
                  </a:cubicBezTo>
                  <a:cubicBezTo>
                    <a:pt x="813" y="8848"/>
                    <a:pt x="589" y="8716"/>
                    <a:pt x="365" y="8584"/>
                  </a:cubicBezTo>
                  <a:cubicBezTo>
                    <a:pt x="59" y="8246"/>
                    <a:pt x="205" y="7638"/>
                    <a:pt x="405" y="7290"/>
                  </a:cubicBezTo>
                  <a:cubicBezTo>
                    <a:pt x="744" y="6700"/>
                    <a:pt x="1379" y="6381"/>
                    <a:pt x="1942" y="6048"/>
                  </a:cubicBezTo>
                  <a:cubicBezTo>
                    <a:pt x="2697" y="5601"/>
                    <a:pt x="3356" y="5090"/>
                    <a:pt x="3840" y="4345"/>
                  </a:cubicBezTo>
                  <a:cubicBezTo>
                    <a:pt x="4679" y="3058"/>
                    <a:pt x="4788" y="1277"/>
                    <a:pt x="3802" y="36"/>
                  </a:cubicBezTo>
                  <a:cubicBezTo>
                    <a:pt x="3782" y="11"/>
                    <a:pt x="3757" y="1"/>
                    <a:pt x="3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89" name="Google Shape;13589;p45"/>
            <p:cNvSpPr/>
            <p:nvPr/>
          </p:nvSpPr>
          <p:spPr>
            <a:xfrm>
              <a:off x="5012825" y="3494625"/>
              <a:ext cx="91475" cy="200200"/>
            </a:xfrm>
            <a:custGeom>
              <a:avLst/>
              <a:gdLst/>
              <a:ahLst/>
              <a:cxnLst/>
              <a:rect l="l" t="t" r="r" b="b"/>
              <a:pathLst>
                <a:path w="3659" h="8008" extrusionOk="0">
                  <a:moveTo>
                    <a:pt x="2618" y="1"/>
                  </a:moveTo>
                  <a:cubicBezTo>
                    <a:pt x="2560" y="1"/>
                    <a:pt x="2506" y="58"/>
                    <a:pt x="2545" y="124"/>
                  </a:cubicBezTo>
                  <a:cubicBezTo>
                    <a:pt x="3379" y="1614"/>
                    <a:pt x="3532" y="3415"/>
                    <a:pt x="2587" y="4910"/>
                  </a:cubicBezTo>
                  <a:cubicBezTo>
                    <a:pt x="1876" y="6035"/>
                    <a:pt x="412" y="6643"/>
                    <a:pt x="9" y="7960"/>
                  </a:cubicBezTo>
                  <a:cubicBezTo>
                    <a:pt x="0" y="7987"/>
                    <a:pt x="23" y="8007"/>
                    <a:pt x="46" y="8007"/>
                  </a:cubicBezTo>
                  <a:cubicBezTo>
                    <a:pt x="58" y="8007"/>
                    <a:pt x="70" y="8002"/>
                    <a:pt x="77" y="7990"/>
                  </a:cubicBezTo>
                  <a:cubicBezTo>
                    <a:pt x="912" y="6574"/>
                    <a:pt x="2510" y="5891"/>
                    <a:pt x="3126" y="4310"/>
                  </a:cubicBezTo>
                  <a:cubicBezTo>
                    <a:pt x="3658" y="2946"/>
                    <a:pt x="3560" y="1245"/>
                    <a:pt x="2689" y="39"/>
                  </a:cubicBezTo>
                  <a:cubicBezTo>
                    <a:pt x="2670" y="12"/>
                    <a:pt x="2644" y="1"/>
                    <a:pt x="2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90" name="Google Shape;13590;p45"/>
            <p:cNvSpPr/>
            <p:nvPr/>
          </p:nvSpPr>
          <p:spPr>
            <a:xfrm>
              <a:off x="4968825" y="3716200"/>
              <a:ext cx="59325" cy="44400"/>
            </a:xfrm>
            <a:custGeom>
              <a:avLst/>
              <a:gdLst/>
              <a:ahLst/>
              <a:cxnLst/>
              <a:rect l="l" t="t" r="r" b="b"/>
              <a:pathLst>
                <a:path w="2373" h="1776" extrusionOk="0">
                  <a:moveTo>
                    <a:pt x="438" y="1"/>
                  </a:moveTo>
                  <a:cubicBezTo>
                    <a:pt x="320" y="1"/>
                    <a:pt x="202" y="16"/>
                    <a:pt x="84" y="48"/>
                  </a:cubicBezTo>
                  <a:cubicBezTo>
                    <a:pt x="13" y="67"/>
                    <a:pt x="1" y="192"/>
                    <a:pt x="84" y="204"/>
                  </a:cubicBezTo>
                  <a:cubicBezTo>
                    <a:pt x="538" y="270"/>
                    <a:pt x="948" y="294"/>
                    <a:pt x="1352" y="546"/>
                  </a:cubicBezTo>
                  <a:cubicBezTo>
                    <a:pt x="1804" y="830"/>
                    <a:pt x="2111" y="1245"/>
                    <a:pt x="2284" y="1746"/>
                  </a:cubicBezTo>
                  <a:cubicBezTo>
                    <a:pt x="2291" y="1767"/>
                    <a:pt x="2307" y="1776"/>
                    <a:pt x="2324" y="1776"/>
                  </a:cubicBezTo>
                  <a:cubicBezTo>
                    <a:pt x="2348" y="1776"/>
                    <a:pt x="2373" y="1755"/>
                    <a:pt x="2367" y="1723"/>
                  </a:cubicBezTo>
                  <a:cubicBezTo>
                    <a:pt x="2215" y="887"/>
                    <a:pt x="1342" y="1"/>
                    <a:pt x="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91" name="Google Shape;13591;p45"/>
            <p:cNvSpPr/>
            <p:nvPr/>
          </p:nvSpPr>
          <p:spPr>
            <a:xfrm>
              <a:off x="4953975" y="3723800"/>
              <a:ext cx="69300" cy="42000"/>
            </a:xfrm>
            <a:custGeom>
              <a:avLst/>
              <a:gdLst/>
              <a:ahLst/>
              <a:cxnLst/>
              <a:rect l="l" t="t" r="r" b="b"/>
              <a:pathLst>
                <a:path w="2772" h="1680" extrusionOk="0">
                  <a:moveTo>
                    <a:pt x="425" y="0"/>
                  </a:moveTo>
                  <a:cubicBezTo>
                    <a:pt x="307" y="0"/>
                    <a:pt x="190" y="14"/>
                    <a:pt x="75" y="43"/>
                  </a:cubicBezTo>
                  <a:cubicBezTo>
                    <a:pt x="0" y="63"/>
                    <a:pt x="6" y="168"/>
                    <a:pt x="75" y="189"/>
                  </a:cubicBezTo>
                  <a:cubicBezTo>
                    <a:pt x="560" y="342"/>
                    <a:pt x="1025" y="336"/>
                    <a:pt x="1492" y="582"/>
                  </a:cubicBezTo>
                  <a:cubicBezTo>
                    <a:pt x="1980" y="837"/>
                    <a:pt x="2368" y="1217"/>
                    <a:pt x="2687" y="1661"/>
                  </a:cubicBezTo>
                  <a:cubicBezTo>
                    <a:pt x="2696" y="1674"/>
                    <a:pt x="2709" y="1679"/>
                    <a:pt x="2721" y="1679"/>
                  </a:cubicBezTo>
                  <a:cubicBezTo>
                    <a:pt x="2747" y="1679"/>
                    <a:pt x="2771" y="1653"/>
                    <a:pt x="2755" y="1621"/>
                  </a:cubicBezTo>
                  <a:cubicBezTo>
                    <a:pt x="2370" y="865"/>
                    <a:pt x="1364" y="0"/>
                    <a:pt x="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92" name="Google Shape;13592;p45"/>
            <p:cNvSpPr/>
            <p:nvPr/>
          </p:nvSpPr>
          <p:spPr>
            <a:xfrm>
              <a:off x="4944525" y="3847625"/>
              <a:ext cx="25100" cy="27000"/>
            </a:xfrm>
            <a:custGeom>
              <a:avLst/>
              <a:gdLst/>
              <a:ahLst/>
              <a:cxnLst/>
              <a:rect l="l" t="t" r="r" b="b"/>
              <a:pathLst>
                <a:path w="1004" h="1080" extrusionOk="0">
                  <a:moveTo>
                    <a:pt x="193" y="1"/>
                  </a:moveTo>
                  <a:cubicBezTo>
                    <a:pt x="167" y="1"/>
                    <a:pt x="142" y="3"/>
                    <a:pt x="116" y="6"/>
                  </a:cubicBezTo>
                  <a:cubicBezTo>
                    <a:pt x="34" y="17"/>
                    <a:pt x="1" y="136"/>
                    <a:pt x="95" y="161"/>
                  </a:cubicBezTo>
                  <a:cubicBezTo>
                    <a:pt x="303" y="216"/>
                    <a:pt x="489" y="271"/>
                    <a:pt x="640" y="434"/>
                  </a:cubicBezTo>
                  <a:cubicBezTo>
                    <a:pt x="798" y="604"/>
                    <a:pt x="871" y="826"/>
                    <a:pt x="842" y="1055"/>
                  </a:cubicBezTo>
                  <a:cubicBezTo>
                    <a:pt x="840" y="1071"/>
                    <a:pt x="853" y="1079"/>
                    <a:pt x="866" y="1079"/>
                  </a:cubicBezTo>
                  <a:cubicBezTo>
                    <a:pt x="877" y="1079"/>
                    <a:pt x="888" y="1074"/>
                    <a:pt x="892" y="1061"/>
                  </a:cubicBezTo>
                  <a:lnTo>
                    <a:pt x="892" y="1062"/>
                  </a:lnTo>
                  <a:cubicBezTo>
                    <a:pt x="1004" y="630"/>
                    <a:pt x="684" y="1"/>
                    <a:pt x="1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93" name="Google Shape;13593;p45"/>
            <p:cNvSpPr/>
            <p:nvPr/>
          </p:nvSpPr>
          <p:spPr>
            <a:xfrm>
              <a:off x="4898725" y="3790025"/>
              <a:ext cx="54025" cy="69975"/>
            </a:xfrm>
            <a:custGeom>
              <a:avLst/>
              <a:gdLst/>
              <a:ahLst/>
              <a:cxnLst/>
              <a:rect l="l" t="t" r="r" b="b"/>
              <a:pathLst>
                <a:path w="2161" h="2799" extrusionOk="0">
                  <a:moveTo>
                    <a:pt x="1421" y="0"/>
                  </a:moveTo>
                  <a:cubicBezTo>
                    <a:pt x="665" y="0"/>
                    <a:pt x="1" y="756"/>
                    <a:pt x="69" y="1534"/>
                  </a:cubicBezTo>
                  <a:cubicBezTo>
                    <a:pt x="133" y="2252"/>
                    <a:pt x="769" y="2799"/>
                    <a:pt x="1439" y="2799"/>
                  </a:cubicBezTo>
                  <a:cubicBezTo>
                    <a:pt x="1671" y="2799"/>
                    <a:pt x="1906" y="2733"/>
                    <a:pt x="2124" y="2587"/>
                  </a:cubicBezTo>
                  <a:cubicBezTo>
                    <a:pt x="2161" y="2562"/>
                    <a:pt x="2145" y="2499"/>
                    <a:pt x="2103" y="2499"/>
                  </a:cubicBezTo>
                  <a:cubicBezTo>
                    <a:pt x="2099" y="2499"/>
                    <a:pt x="2093" y="2500"/>
                    <a:pt x="2088" y="2501"/>
                  </a:cubicBezTo>
                  <a:cubicBezTo>
                    <a:pt x="1914" y="2558"/>
                    <a:pt x="1732" y="2587"/>
                    <a:pt x="1553" y="2587"/>
                  </a:cubicBezTo>
                  <a:cubicBezTo>
                    <a:pt x="913" y="2587"/>
                    <a:pt x="316" y="2220"/>
                    <a:pt x="283" y="1468"/>
                  </a:cubicBezTo>
                  <a:cubicBezTo>
                    <a:pt x="246" y="602"/>
                    <a:pt x="936" y="238"/>
                    <a:pt x="1668" y="238"/>
                  </a:cubicBezTo>
                  <a:cubicBezTo>
                    <a:pt x="1736" y="238"/>
                    <a:pt x="1804" y="241"/>
                    <a:pt x="1872" y="247"/>
                  </a:cubicBezTo>
                  <a:cubicBezTo>
                    <a:pt x="1874" y="247"/>
                    <a:pt x="1876" y="247"/>
                    <a:pt x="1878" y="247"/>
                  </a:cubicBezTo>
                  <a:cubicBezTo>
                    <a:pt x="1945" y="247"/>
                    <a:pt x="1972" y="139"/>
                    <a:pt x="1909" y="110"/>
                  </a:cubicBezTo>
                  <a:cubicBezTo>
                    <a:pt x="1746" y="34"/>
                    <a:pt x="1581" y="0"/>
                    <a:pt x="14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94" name="Google Shape;13594;p45"/>
            <p:cNvSpPr/>
            <p:nvPr/>
          </p:nvSpPr>
          <p:spPr>
            <a:xfrm>
              <a:off x="4969025" y="3814475"/>
              <a:ext cx="32125" cy="101100"/>
            </a:xfrm>
            <a:custGeom>
              <a:avLst/>
              <a:gdLst/>
              <a:ahLst/>
              <a:cxnLst/>
              <a:rect l="l" t="t" r="r" b="b"/>
              <a:pathLst>
                <a:path w="1285" h="4044" extrusionOk="0">
                  <a:moveTo>
                    <a:pt x="113" y="1"/>
                  </a:moveTo>
                  <a:cubicBezTo>
                    <a:pt x="57" y="1"/>
                    <a:pt x="0" y="70"/>
                    <a:pt x="35" y="131"/>
                  </a:cubicBezTo>
                  <a:cubicBezTo>
                    <a:pt x="764" y="1388"/>
                    <a:pt x="1012" y="2557"/>
                    <a:pt x="773" y="4003"/>
                  </a:cubicBezTo>
                  <a:cubicBezTo>
                    <a:pt x="769" y="4028"/>
                    <a:pt x="787" y="4043"/>
                    <a:pt x="805" y="4043"/>
                  </a:cubicBezTo>
                  <a:cubicBezTo>
                    <a:pt x="817" y="4043"/>
                    <a:pt x="830" y="4036"/>
                    <a:pt x="835" y="4020"/>
                  </a:cubicBezTo>
                  <a:cubicBezTo>
                    <a:pt x="1284" y="2706"/>
                    <a:pt x="1031" y="1122"/>
                    <a:pt x="167" y="28"/>
                  </a:cubicBezTo>
                  <a:cubicBezTo>
                    <a:pt x="152" y="9"/>
                    <a:pt x="133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95" name="Google Shape;13595;p45"/>
            <p:cNvSpPr/>
            <p:nvPr/>
          </p:nvSpPr>
          <p:spPr>
            <a:xfrm>
              <a:off x="4972675" y="3809625"/>
              <a:ext cx="23150" cy="10300"/>
            </a:xfrm>
            <a:custGeom>
              <a:avLst/>
              <a:gdLst/>
              <a:ahLst/>
              <a:cxnLst/>
              <a:rect l="l" t="t" r="r" b="b"/>
              <a:pathLst>
                <a:path w="926" h="412" extrusionOk="0">
                  <a:moveTo>
                    <a:pt x="825" y="1"/>
                  </a:moveTo>
                  <a:cubicBezTo>
                    <a:pt x="812" y="1"/>
                    <a:pt x="798" y="4"/>
                    <a:pt x="784" y="10"/>
                  </a:cubicBezTo>
                  <a:cubicBezTo>
                    <a:pt x="664" y="66"/>
                    <a:pt x="578" y="170"/>
                    <a:pt x="451" y="220"/>
                  </a:cubicBezTo>
                  <a:cubicBezTo>
                    <a:pt x="340" y="265"/>
                    <a:pt x="204" y="289"/>
                    <a:pt x="82" y="289"/>
                  </a:cubicBezTo>
                  <a:cubicBezTo>
                    <a:pt x="75" y="289"/>
                    <a:pt x="67" y="289"/>
                    <a:pt x="60" y="289"/>
                  </a:cubicBezTo>
                  <a:cubicBezTo>
                    <a:pt x="60" y="289"/>
                    <a:pt x="59" y="289"/>
                    <a:pt x="59" y="289"/>
                  </a:cubicBezTo>
                  <a:cubicBezTo>
                    <a:pt x="9" y="289"/>
                    <a:pt x="1" y="364"/>
                    <a:pt x="48" y="378"/>
                  </a:cubicBezTo>
                  <a:cubicBezTo>
                    <a:pt x="121" y="399"/>
                    <a:pt x="208" y="411"/>
                    <a:pt x="300" y="411"/>
                  </a:cubicBezTo>
                  <a:cubicBezTo>
                    <a:pt x="538" y="411"/>
                    <a:pt x="803" y="330"/>
                    <a:pt x="897" y="124"/>
                  </a:cubicBezTo>
                  <a:cubicBezTo>
                    <a:pt x="925" y="61"/>
                    <a:pt x="883" y="1"/>
                    <a:pt x="8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96" name="Google Shape;13596;p45"/>
            <p:cNvSpPr/>
            <p:nvPr/>
          </p:nvSpPr>
          <p:spPr>
            <a:xfrm>
              <a:off x="4976800" y="3814900"/>
              <a:ext cx="15525" cy="17950"/>
            </a:xfrm>
            <a:custGeom>
              <a:avLst/>
              <a:gdLst/>
              <a:ahLst/>
              <a:cxnLst/>
              <a:rect l="l" t="t" r="r" b="b"/>
              <a:pathLst>
                <a:path w="621" h="718" extrusionOk="0">
                  <a:moveTo>
                    <a:pt x="539" y="0"/>
                  </a:moveTo>
                  <a:cubicBezTo>
                    <a:pt x="519" y="0"/>
                    <a:pt x="499" y="10"/>
                    <a:pt x="486" y="35"/>
                  </a:cubicBezTo>
                  <a:lnTo>
                    <a:pt x="485" y="35"/>
                  </a:lnTo>
                  <a:cubicBezTo>
                    <a:pt x="474" y="57"/>
                    <a:pt x="463" y="79"/>
                    <a:pt x="453" y="101"/>
                  </a:cubicBezTo>
                  <a:lnTo>
                    <a:pt x="453" y="101"/>
                  </a:lnTo>
                  <a:cubicBezTo>
                    <a:pt x="438" y="92"/>
                    <a:pt x="420" y="87"/>
                    <a:pt x="402" y="87"/>
                  </a:cubicBezTo>
                  <a:cubicBezTo>
                    <a:pt x="363" y="87"/>
                    <a:pt x="322" y="107"/>
                    <a:pt x="304" y="144"/>
                  </a:cubicBezTo>
                  <a:lnTo>
                    <a:pt x="304" y="144"/>
                  </a:lnTo>
                  <a:cubicBezTo>
                    <a:pt x="289" y="136"/>
                    <a:pt x="273" y="133"/>
                    <a:pt x="257" y="133"/>
                  </a:cubicBezTo>
                  <a:cubicBezTo>
                    <a:pt x="239" y="133"/>
                    <a:pt x="221" y="138"/>
                    <a:pt x="204" y="147"/>
                  </a:cubicBezTo>
                  <a:lnTo>
                    <a:pt x="204" y="147"/>
                  </a:lnTo>
                  <a:cubicBezTo>
                    <a:pt x="202" y="143"/>
                    <a:pt x="200" y="139"/>
                    <a:pt x="198" y="135"/>
                  </a:cubicBezTo>
                  <a:cubicBezTo>
                    <a:pt x="178" y="99"/>
                    <a:pt x="148" y="84"/>
                    <a:pt x="118" y="84"/>
                  </a:cubicBezTo>
                  <a:cubicBezTo>
                    <a:pt x="60" y="84"/>
                    <a:pt x="0" y="142"/>
                    <a:pt x="12" y="213"/>
                  </a:cubicBezTo>
                  <a:cubicBezTo>
                    <a:pt x="28" y="316"/>
                    <a:pt x="19" y="431"/>
                    <a:pt x="113" y="492"/>
                  </a:cubicBezTo>
                  <a:cubicBezTo>
                    <a:pt x="123" y="498"/>
                    <a:pt x="137" y="502"/>
                    <a:pt x="151" y="502"/>
                  </a:cubicBezTo>
                  <a:cubicBezTo>
                    <a:pt x="160" y="502"/>
                    <a:pt x="169" y="500"/>
                    <a:pt x="177" y="497"/>
                  </a:cubicBezTo>
                  <a:lnTo>
                    <a:pt x="177" y="497"/>
                  </a:lnTo>
                  <a:cubicBezTo>
                    <a:pt x="185" y="503"/>
                    <a:pt x="193" y="507"/>
                    <a:pt x="202" y="509"/>
                  </a:cubicBezTo>
                  <a:lnTo>
                    <a:pt x="202" y="509"/>
                  </a:lnTo>
                  <a:cubicBezTo>
                    <a:pt x="202" y="548"/>
                    <a:pt x="225" y="577"/>
                    <a:pt x="254" y="593"/>
                  </a:cubicBezTo>
                  <a:lnTo>
                    <a:pt x="254" y="593"/>
                  </a:lnTo>
                  <a:cubicBezTo>
                    <a:pt x="253" y="595"/>
                    <a:pt x="252" y="596"/>
                    <a:pt x="252" y="598"/>
                  </a:cubicBezTo>
                  <a:cubicBezTo>
                    <a:pt x="226" y="664"/>
                    <a:pt x="291" y="718"/>
                    <a:pt x="352" y="718"/>
                  </a:cubicBezTo>
                  <a:cubicBezTo>
                    <a:pt x="382" y="718"/>
                    <a:pt x="411" y="704"/>
                    <a:pt x="427" y="672"/>
                  </a:cubicBezTo>
                  <a:cubicBezTo>
                    <a:pt x="453" y="616"/>
                    <a:pt x="473" y="559"/>
                    <a:pt x="486" y="503"/>
                  </a:cubicBezTo>
                  <a:lnTo>
                    <a:pt x="486" y="503"/>
                  </a:lnTo>
                  <a:cubicBezTo>
                    <a:pt x="533" y="365"/>
                    <a:pt x="580" y="228"/>
                    <a:pt x="611" y="87"/>
                  </a:cubicBezTo>
                  <a:cubicBezTo>
                    <a:pt x="621" y="39"/>
                    <a:pt x="579" y="0"/>
                    <a:pt x="5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97" name="Google Shape;13597;p45"/>
            <p:cNvSpPr/>
            <p:nvPr/>
          </p:nvSpPr>
          <p:spPr>
            <a:xfrm>
              <a:off x="4989325" y="3758775"/>
              <a:ext cx="30175" cy="53500"/>
            </a:xfrm>
            <a:custGeom>
              <a:avLst/>
              <a:gdLst/>
              <a:ahLst/>
              <a:cxnLst/>
              <a:rect l="l" t="t" r="r" b="b"/>
              <a:pathLst>
                <a:path w="1207" h="2140" extrusionOk="0">
                  <a:moveTo>
                    <a:pt x="1112" y="1"/>
                  </a:moveTo>
                  <a:cubicBezTo>
                    <a:pt x="1098" y="1"/>
                    <a:pt x="1083" y="5"/>
                    <a:pt x="1070" y="16"/>
                  </a:cubicBezTo>
                  <a:cubicBezTo>
                    <a:pt x="486" y="467"/>
                    <a:pt x="1" y="1323"/>
                    <a:pt x="192" y="2084"/>
                  </a:cubicBezTo>
                  <a:cubicBezTo>
                    <a:pt x="202" y="2123"/>
                    <a:pt x="229" y="2139"/>
                    <a:pt x="258" y="2139"/>
                  </a:cubicBezTo>
                  <a:cubicBezTo>
                    <a:pt x="296" y="2139"/>
                    <a:pt x="338" y="2109"/>
                    <a:pt x="343" y="2064"/>
                  </a:cubicBezTo>
                  <a:cubicBezTo>
                    <a:pt x="440" y="1287"/>
                    <a:pt x="565" y="668"/>
                    <a:pt x="1159" y="104"/>
                  </a:cubicBezTo>
                  <a:cubicBezTo>
                    <a:pt x="1206" y="59"/>
                    <a:pt x="1162" y="1"/>
                    <a:pt x="11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98" name="Google Shape;13598;p45"/>
            <p:cNvSpPr/>
            <p:nvPr/>
          </p:nvSpPr>
          <p:spPr>
            <a:xfrm>
              <a:off x="5006150" y="3772300"/>
              <a:ext cx="19150" cy="28550"/>
            </a:xfrm>
            <a:custGeom>
              <a:avLst/>
              <a:gdLst/>
              <a:ahLst/>
              <a:cxnLst/>
              <a:rect l="l" t="t" r="r" b="b"/>
              <a:pathLst>
                <a:path w="766" h="1142" extrusionOk="0">
                  <a:moveTo>
                    <a:pt x="709" y="0"/>
                  </a:moveTo>
                  <a:cubicBezTo>
                    <a:pt x="702" y="0"/>
                    <a:pt x="694" y="2"/>
                    <a:pt x="687" y="7"/>
                  </a:cubicBezTo>
                  <a:cubicBezTo>
                    <a:pt x="362" y="205"/>
                    <a:pt x="0" y="663"/>
                    <a:pt x="21" y="1064"/>
                  </a:cubicBezTo>
                  <a:cubicBezTo>
                    <a:pt x="23" y="1108"/>
                    <a:pt x="66" y="1142"/>
                    <a:pt x="106" y="1142"/>
                  </a:cubicBezTo>
                  <a:cubicBezTo>
                    <a:pt x="129" y="1142"/>
                    <a:pt x="152" y="1130"/>
                    <a:pt x="165" y="1103"/>
                  </a:cubicBezTo>
                  <a:cubicBezTo>
                    <a:pt x="246" y="929"/>
                    <a:pt x="276" y="740"/>
                    <a:pt x="366" y="568"/>
                  </a:cubicBezTo>
                  <a:cubicBezTo>
                    <a:pt x="461" y="382"/>
                    <a:pt x="597" y="226"/>
                    <a:pt x="739" y="75"/>
                  </a:cubicBezTo>
                  <a:cubicBezTo>
                    <a:pt x="766" y="45"/>
                    <a:pt x="742" y="0"/>
                    <a:pt x="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599" name="Google Shape;13599;p45"/>
            <p:cNvSpPr/>
            <p:nvPr/>
          </p:nvSpPr>
          <p:spPr>
            <a:xfrm>
              <a:off x="5044750" y="3848125"/>
              <a:ext cx="22350" cy="33750"/>
            </a:xfrm>
            <a:custGeom>
              <a:avLst/>
              <a:gdLst/>
              <a:ahLst/>
              <a:cxnLst/>
              <a:rect l="l" t="t" r="r" b="b"/>
              <a:pathLst>
                <a:path w="894" h="1350" extrusionOk="0">
                  <a:moveTo>
                    <a:pt x="354" y="0"/>
                  </a:moveTo>
                  <a:cubicBezTo>
                    <a:pt x="340" y="0"/>
                    <a:pt x="325" y="3"/>
                    <a:pt x="311" y="10"/>
                  </a:cubicBezTo>
                  <a:cubicBezTo>
                    <a:pt x="24" y="137"/>
                    <a:pt x="0" y="607"/>
                    <a:pt x="99" y="862"/>
                  </a:cubicBezTo>
                  <a:cubicBezTo>
                    <a:pt x="204" y="1135"/>
                    <a:pt x="484" y="1350"/>
                    <a:pt x="780" y="1350"/>
                  </a:cubicBezTo>
                  <a:cubicBezTo>
                    <a:pt x="784" y="1350"/>
                    <a:pt x="789" y="1350"/>
                    <a:pt x="793" y="1350"/>
                  </a:cubicBezTo>
                  <a:cubicBezTo>
                    <a:pt x="879" y="1347"/>
                    <a:pt x="893" y="1228"/>
                    <a:pt x="813" y="1201"/>
                  </a:cubicBezTo>
                  <a:cubicBezTo>
                    <a:pt x="582" y="1125"/>
                    <a:pt x="379" y="1001"/>
                    <a:pt x="305" y="753"/>
                  </a:cubicBezTo>
                  <a:cubicBezTo>
                    <a:pt x="227" y="495"/>
                    <a:pt x="382" y="340"/>
                    <a:pt x="445" y="113"/>
                  </a:cubicBezTo>
                  <a:cubicBezTo>
                    <a:pt x="463" y="46"/>
                    <a:pt x="411" y="0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00" name="Google Shape;13600;p45"/>
            <p:cNvSpPr/>
            <p:nvPr/>
          </p:nvSpPr>
          <p:spPr>
            <a:xfrm>
              <a:off x="5017325" y="3789600"/>
              <a:ext cx="39775" cy="64175"/>
            </a:xfrm>
            <a:custGeom>
              <a:avLst/>
              <a:gdLst/>
              <a:ahLst/>
              <a:cxnLst/>
              <a:rect l="l" t="t" r="r" b="b"/>
              <a:pathLst>
                <a:path w="1591" h="2567" extrusionOk="0">
                  <a:moveTo>
                    <a:pt x="894" y="1"/>
                  </a:moveTo>
                  <a:cubicBezTo>
                    <a:pt x="874" y="1"/>
                    <a:pt x="853" y="8"/>
                    <a:pt x="835" y="24"/>
                  </a:cubicBezTo>
                  <a:cubicBezTo>
                    <a:pt x="1" y="754"/>
                    <a:pt x="421" y="2343"/>
                    <a:pt x="1504" y="2565"/>
                  </a:cubicBezTo>
                  <a:cubicBezTo>
                    <a:pt x="1508" y="2566"/>
                    <a:pt x="1512" y="2566"/>
                    <a:pt x="1516" y="2566"/>
                  </a:cubicBezTo>
                  <a:cubicBezTo>
                    <a:pt x="1566" y="2566"/>
                    <a:pt x="1591" y="2500"/>
                    <a:pt x="1544" y="2470"/>
                  </a:cubicBezTo>
                  <a:cubicBezTo>
                    <a:pt x="1156" y="2222"/>
                    <a:pt x="828" y="1960"/>
                    <a:pt x="691" y="1500"/>
                  </a:cubicBezTo>
                  <a:cubicBezTo>
                    <a:pt x="535" y="978"/>
                    <a:pt x="724" y="577"/>
                    <a:pt x="972" y="131"/>
                  </a:cubicBezTo>
                  <a:cubicBezTo>
                    <a:pt x="1009" y="64"/>
                    <a:pt x="955" y="1"/>
                    <a:pt x="8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01" name="Google Shape;13601;p45"/>
            <p:cNvSpPr/>
            <p:nvPr/>
          </p:nvSpPr>
          <p:spPr>
            <a:xfrm>
              <a:off x="5019075" y="3908900"/>
              <a:ext cx="84200" cy="46900"/>
            </a:xfrm>
            <a:custGeom>
              <a:avLst/>
              <a:gdLst/>
              <a:ahLst/>
              <a:cxnLst/>
              <a:rect l="l" t="t" r="r" b="b"/>
              <a:pathLst>
                <a:path w="3368" h="1876" extrusionOk="0">
                  <a:moveTo>
                    <a:pt x="3260" y="0"/>
                  </a:moveTo>
                  <a:cubicBezTo>
                    <a:pt x="3234" y="0"/>
                    <a:pt x="3209" y="14"/>
                    <a:pt x="3193" y="46"/>
                  </a:cubicBezTo>
                  <a:cubicBezTo>
                    <a:pt x="2919" y="625"/>
                    <a:pt x="2641" y="1122"/>
                    <a:pt x="2055" y="1435"/>
                  </a:cubicBezTo>
                  <a:cubicBezTo>
                    <a:pt x="1824" y="1559"/>
                    <a:pt x="1544" y="1643"/>
                    <a:pt x="1270" y="1643"/>
                  </a:cubicBezTo>
                  <a:cubicBezTo>
                    <a:pt x="1093" y="1643"/>
                    <a:pt x="918" y="1608"/>
                    <a:pt x="761" y="1525"/>
                  </a:cubicBezTo>
                  <a:cubicBezTo>
                    <a:pt x="370" y="1318"/>
                    <a:pt x="244" y="951"/>
                    <a:pt x="441" y="561"/>
                  </a:cubicBezTo>
                  <a:cubicBezTo>
                    <a:pt x="474" y="362"/>
                    <a:pt x="548" y="262"/>
                    <a:pt x="664" y="262"/>
                  </a:cubicBezTo>
                  <a:cubicBezTo>
                    <a:pt x="745" y="262"/>
                    <a:pt x="847" y="312"/>
                    <a:pt x="969" y="412"/>
                  </a:cubicBezTo>
                  <a:cubicBezTo>
                    <a:pt x="1410" y="416"/>
                    <a:pt x="1502" y="615"/>
                    <a:pt x="1245" y="1007"/>
                  </a:cubicBezTo>
                  <a:cubicBezTo>
                    <a:pt x="1222" y="1038"/>
                    <a:pt x="1254" y="1075"/>
                    <a:pt x="1286" y="1075"/>
                  </a:cubicBezTo>
                  <a:cubicBezTo>
                    <a:pt x="1297" y="1075"/>
                    <a:pt x="1307" y="1071"/>
                    <a:pt x="1315" y="1062"/>
                  </a:cubicBezTo>
                  <a:cubicBezTo>
                    <a:pt x="1641" y="692"/>
                    <a:pt x="1485" y="82"/>
                    <a:pt x="958" y="9"/>
                  </a:cubicBezTo>
                  <a:cubicBezTo>
                    <a:pt x="921" y="3"/>
                    <a:pt x="885" y="1"/>
                    <a:pt x="850" y="1"/>
                  </a:cubicBezTo>
                  <a:cubicBezTo>
                    <a:pt x="332" y="1"/>
                    <a:pt x="1" y="539"/>
                    <a:pt x="108" y="1033"/>
                  </a:cubicBezTo>
                  <a:cubicBezTo>
                    <a:pt x="232" y="1603"/>
                    <a:pt x="784" y="1876"/>
                    <a:pt x="1324" y="1876"/>
                  </a:cubicBezTo>
                  <a:cubicBezTo>
                    <a:pt x="1448" y="1876"/>
                    <a:pt x="1572" y="1861"/>
                    <a:pt x="1690" y="1833"/>
                  </a:cubicBezTo>
                  <a:cubicBezTo>
                    <a:pt x="2472" y="1641"/>
                    <a:pt x="3217" y="919"/>
                    <a:pt x="3356" y="116"/>
                  </a:cubicBezTo>
                  <a:cubicBezTo>
                    <a:pt x="3367" y="54"/>
                    <a:pt x="3312" y="0"/>
                    <a:pt x="3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02" name="Google Shape;13602;p45"/>
            <p:cNvSpPr/>
            <p:nvPr/>
          </p:nvSpPr>
          <p:spPr>
            <a:xfrm>
              <a:off x="5052300" y="3908750"/>
              <a:ext cx="46900" cy="22250"/>
            </a:xfrm>
            <a:custGeom>
              <a:avLst/>
              <a:gdLst/>
              <a:ahLst/>
              <a:cxnLst/>
              <a:rect l="l" t="t" r="r" b="b"/>
              <a:pathLst>
                <a:path w="1876" h="890" extrusionOk="0">
                  <a:moveTo>
                    <a:pt x="1781" y="0"/>
                  </a:moveTo>
                  <a:cubicBezTo>
                    <a:pt x="1764" y="0"/>
                    <a:pt x="1747" y="7"/>
                    <a:pt x="1734" y="22"/>
                  </a:cubicBezTo>
                  <a:cubicBezTo>
                    <a:pt x="1385" y="454"/>
                    <a:pt x="962" y="740"/>
                    <a:pt x="436" y="740"/>
                  </a:cubicBezTo>
                  <a:cubicBezTo>
                    <a:pt x="324" y="740"/>
                    <a:pt x="207" y="727"/>
                    <a:pt x="84" y="699"/>
                  </a:cubicBezTo>
                  <a:cubicBezTo>
                    <a:pt x="81" y="698"/>
                    <a:pt x="77" y="698"/>
                    <a:pt x="74" y="698"/>
                  </a:cubicBezTo>
                  <a:cubicBezTo>
                    <a:pt x="30" y="698"/>
                    <a:pt x="0" y="763"/>
                    <a:pt x="48" y="783"/>
                  </a:cubicBezTo>
                  <a:lnTo>
                    <a:pt x="49" y="783"/>
                  </a:lnTo>
                  <a:cubicBezTo>
                    <a:pt x="216" y="855"/>
                    <a:pt x="402" y="889"/>
                    <a:pt x="590" y="889"/>
                  </a:cubicBezTo>
                  <a:cubicBezTo>
                    <a:pt x="1123" y="889"/>
                    <a:pt x="1671" y="610"/>
                    <a:pt x="1858" y="95"/>
                  </a:cubicBezTo>
                  <a:cubicBezTo>
                    <a:pt x="1876" y="46"/>
                    <a:pt x="1827" y="0"/>
                    <a:pt x="17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03" name="Google Shape;13603;p45"/>
            <p:cNvSpPr/>
            <p:nvPr/>
          </p:nvSpPr>
          <p:spPr>
            <a:xfrm>
              <a:off x="5165650" y="3790950"/>
              <a:ext cx="15800" cy="50825"/>
            </a:xfrm>
            <a:custGeom>
              <a:avLst/>
              <a:gdLst/>
              <a:ahLst/>
              <a:cxnLst/>
              <a:rect l="l" t="t" r="r" b="b"/>
              <a:pathLst>
                <a:path w="632" h="2033" extrusionOk="0">
                  <a:moveTo>
                    <a:pt x="121" y="1"/>
                  </a:moveTo>
                  <a:cubicBezTo>
                    <a:pt x="95" y="1"/>
                    <a:pt x="68" y="26"/>
                    <a:pt x="78" y="55"/>
                  </a:cubicBezTo>
                  <a:cubicBezTo>
                    <a:pt x="310" y="744"/>
                    <a:pt x="351" y="1236"/>
                    <a:pt x="26" y="1913"/>
                  </a:cubicBezTo>
                  <a:cubicBezTo>
                    <a:pt x="0" y="1967"/>
                    <a:pt x="47" y="2032"/>
                    <a:pt x="97" y="2032"/>
                  </a:cubicBezTo>
                  <a:cubicBezTo>
                    <a:pt x="114" y="2032"/>
                    <a:pt x="132" y="2024"/>
                    <a:pt x="147" y="2006"/>
                  </a:cubicBezTo>
                  <a:cubicBezTo>
                    <a:pt x="575" y="1482"/>
                    <a:pt x="631" y="528"/>
                    <a:pt x="149" y="13"/>
                  </a:cubicBezTo>
                  <a:cubicBezTo>
                    <a:pt x="141" y="4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04" name="Google Shape;13604;p45"/>
            <p:cNvSpPr/>
            <p:nvPr/>
          </p:nvSpPr>
          <p:spPr>
            <a:xfrm>
              <a:off x="5132200" y="3790400"/>
              <a:ext cx="38300" cy="51100"/>
            </a:xfrm>
            <a:custGeom>
              <a:avLst/>
              <a:gdLst/>
              <a:ahLst/>
              <a:cxnLst/>
              <a:rect l="l" t="t" r="r" b="b"/>
              <a:pathLst>
                <a:path w="1532" h="2044" extrusionOk="0">
                  <a:moveTo>
                    <a:pt x="161" y="0"/>
                  </a:moveTo>
                  <a:cubicBezTo>
                    <a:pt x="125" y="0"/>
                    <a:pt x="91" y="20"/>
                    <a:pt x="81" y="63"/>
                  </a:cubicBezTo>
                  <a:cubicBezTo>
                    <a:pt x="0" y="424"/>
                    <a:pt x="179" y="822"/>
                    <a:pt x="393" y="1108"/>
                  </a:cubicBezTo>
                  <a:cubicBezTo>
                    <a:pt x="503" y="1257"/>
                    <a:pt x="635" y="1385"/>
                    <a:pt x="788" y="1492"/>
                  </a:cubicBezTo>
                  <a:cubicBezTo>
                    <a:pt x="993" y="1635"/>
                    <a:pt x="1329" y="1717"/>
                    <a:pt x="1389" y="1997"/>
                  </a:cubicBezTo>
                  <a:cubicBezTo>
                    <a:pt x="1395" y="2029"/>
                    <a:pt x="1419" y="2043"/>
                    <a:pt x="1445" y="2043"/>
                  </a:cubicBezTo>
                  <a:cubicBezTo>
                    <a:pt x="1478" y="2043"/>
                    <a:pt x="1513" y="2019"/>
                    <a:pt x="1515" y="1979"/>
                  </a:cubicBezTo>
                  <a:cubicBezTo>
                    <a:pt x="1531" y="1670"/>
                    <a:pt x="1268" y="1546"/>
                    <a:pt x="1039" y="1396"/>
                  </a:cubicBezTo>
                  <a:cubicBezTo>
                    <a:pt x="798" y="1238"/>
                    <a:pt x="599" y="1045"/>
                    <a:pt x="465" y="787"/>
                  </a:cubicBezTo>
                  <a:cubicBezTo>
                    <a:pt x="344" y="554"/>
                    <a:pt x="326" y="309"/>
                    <a:pt x="250" y="63"/>
                  </a:cubicBezTo>
                  <a:cubicBezTo>
                    <a:pt x="238" y="23"/>
                    <a:pt x="199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05" name="Google Shape;13605;p45"/>
            <p:cNvSpPr/>
            <p:nvPr/>
          </p:nvSpPr>
          <p:spPr>
            <a:xfrm>
              <a:off x="5101800" y="3794450"/>
              <a:ext cx="35275" cy="26825"/>
            </a:xfrm>
            <a:custGeom>
              <a:avLst/>
              <a:gdLst/>
              <a:ahLst/>
              <a:cxnLst/>
              <a:rect l="l" t="t" r="r" b="b"/>
              <a:pathLst>
                <a:path w="1411" h="1073" extrusionOk="0">
                  <a:moveTo>
                    <a:pt x="1381" y="1"/>
                  </a:moveTo>
                  <a:cubicBezTo>
                    <a:pt x="1372" y="1"/>
                    <a:pt x="1362" y="5"/>
                    <a:pt x="1357" y="14"/>
                  </a:cubicBezTo>
                  <a:cubicBezTo>
                    <a:pt x="1208" y="262"/>
                    <a:pt x="1064" y="487"/>
                    <a:pt x="816" y="652"/>
                  </a:cubicBezTo>
                  <a:cubicBezTo>
                    <a:pt x="586" y="804"/>
                    <a:pt x="337" y="842"/>
                    <a:pt x="74" y="904"/>
                  </a:cubicBezTo>
                  <a:cubicBezTo>
                    <a:pt x="1" y="921"/>
                    <a:pt x="1" y="1034"/>
                    <a:pt x="74" y="1052"/>
                  </a:cubicBezTo>
                  <a:cubicBezTo>
                    <a:pt x="134" y="1066"/>
                    <a:pt x="196" y="1073"/>
                    <a:pt x="258" y="1073"/>
                  </a:cubicBezTo>
                  <a:cubicBezTo>
                    <a:pt x="798" y="1073"/>
                    <a:pt x="1383" y="557"/>
                    <a:pt x="1410" y="29"/>
                  </a:cubicBezTo>
                  <a:cubicBezTo>
                    <a:pt x="1411" y="11"/>
                    <a:pt x="1396" y="1"/>
                    <a:pt x="1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06" name="Google Shape;13606;p45"/>
            <p:cNvSpPr/>
            <p:nvPr/>
          </p:nvSpPr>
          <p:spPr>
            <a:xfrm>
              <a:off x="5099275" y="3774850"/>
              <a:ext cx="23475" cy="46050"/>
            </a:xfrm>
            <a:custGeom>
              <a:avLst/>
              <a:gdLst/>
              <a:ahLst/>
              <a:cxnLst/>
              <a:rect l="l" t="t" r="r" b="b"/>
              <a:pathLst>
                <a:path w="939" h="1842" extrusionOk="0">
                  <a:moveTo>
                    <a:pt x="741" y="0"/>
                  </a:moveTo>
                  <a:cubicBezTo>
                    <a:pt x="492" y="0"/>
                    <a:pt x="299" y="197"/>
                    <a:pt x="194" y="424"/>
                  </a:cubicBezTo>
                  <a:cubicBezTo>
                    <a:pt x="0" y="834"/>
                    <a:pt x="141" y="1336"/>
                    <a:pt x="188" y="1765"/>
                  </a:cubicBezTo>
                  <a:cubicBezTo>
                    <a:pt x="193" y="1811"/>
                    <a:pt x="237" y="1841"/>
                    <a:pt x="276" y="1841"/>
                  </a:cubicBezTo>
                  <a:cubicBezTo>
                    <a:pt x="305" y="1841"/>
                    <a:pt x="332" y="1825"/>
                    <a:pt x="340" y="1786"/>
                  </a:cubicBezTo>
                  <a:cubicBezTo>
                    <a:pt x="450" y="1236"/>
                    <a:pt x="77" y="379"/>
                    <a:pt x="846" y="199"/>
                  </a:cubicBezTo>
                  <a:cubicBezTo>
                    <a:pt x="938" y="177"/>
                    <a:pt x="939" y="32"/>
                    <a:pt x="846" y="12"/>
                  </a:cubicBezTo>
                  <a:cubicBezTo>
                    <a:pt x="810" y="4"/>
                    <a:pt x="77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07" name="Google Shape;13607;p45"/>
            <p:cNvSpPr/>
            <p:nvPr/>
          </p:nvSpPr>
          <p:spPr>
            <a:xfrm>
              <a:off x="5096725" y="3729050"/>
              <a:ext cx="24550" cy="50900"/>
            </a:xfrm>
            <a:custGeom>
              <a:avLst/>
              <a:gdLst/>
              <a:ahLst/>
              <a:cxnLst/>
              <a:rect l="l" t="t" r="r" b="b"/>
              <a:pathLst>
                <a:path w="982" h="2036" extrusionOk="0">
                  <a:moveTo>
                    <a:pt x="277" y="0"/>
                  </a:moveTo>
                  <a:cubicBezTo>
                    <a:pt x="238" y="0"/>
                    <a:pt x="197" y="33"/>
                    <a:pt x="193" y="78"/>
                  </a:cubicBezTo>
                  <a:cubicBezTo>
                    <a:pt x="169" y="426"/>
                    <a:pt x="96" y="742"/>
                    <a:pt x="40" y="1084"/>
                  </a:cubicBezTo>
                  <a:cubicBezTo>
                    <a:pt x="1" y="1319"/>
                    <a:pt x="1" y="1570"/>
                    <a:pt x="137" y="1774"/>
                  </a:cubicBezTo>
                  <a:cubicBezTo>
                    <a:pt x="246" y="1937"/>
                    <a:pt x="428" y="2035"/>
                    <a:pt x="607" y="2035"/>
                  </a:cubicBezTo>
                  <a:cubicBezTo>
                    <a:pt x="725" y="2035"/>
                    <a:pt x="842" y="1993"/>
                    <a:pt x="936" y="1898"/>
                  </a:cubicBezTo>
                  <a:cubicBezTo>
                    <a:pt x="981" y="1852"/>
                    <a:pt x="939" y="1772"/>
                    <a:pt x="886" y="1772"/>
                  </a:cubicBezTo>
                  <a:cubicBezTo>
                    <a:pt x="874" y="1772"/>
                    <a:pt x="862" y="1776"/>
                    <a:pt x="849" y="1785"/>
                  </a:cubicBezTo>
                  <a:cubicBezTo>
                    <a:pt x="784" y="1834"/>
                    <a:pt x="718" y="1855"/>
                    <a:pt x="656" y="1855"/>
                  </a:cubicBezTo>
                  <a:cubicBezTo>
                    <a:pt x="462" y="1855"/>
                    <a:pt x="300" y="1654"/>
                    <a:pt x="264" y="1449"/>
                  </a:cubicBezTo>
                  <a:cubicBezTo>
                    <a:pt x="226" y="1229"/>
                    <a:pt x="292" y="1012"/>
                    <a:pt x="340" y="800"/>
                  </a:cubicBezTo>
                  <a:cubicBezTo>
                    <a:pt x="399" y="542"/>
                    <a:pt x="460" y="283"/>
                    <a:pt x="337" y="39"/>
                  </a:cubicBezTo>
                  <a:cubicBezTo>
                    <a:pt x="323" y="12"/>
                    <a:pt x="301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08" name="Google Shape;13608;p45"/>
            <p:cNvSpPr/>
            <p:nvPr/>
          </p:nvSpPr>
          <p:spPr>
            <a:xfrm>
              <a:off x="5102550" y="3729950"/>
              <a:ext cx="31100" cy="18650"/>
            </a:xfrm>
            <a:custGeom>
              <a:avLst/>
              <a:gdLst/>
              <a:ahLst/>
              <a:cxnLst/>
              <a:rect l="l" t="t" r="r" b="b"/>
              <a:pathLst>
                <a:path w="1244" h="746" extrusionOk="0">
                  <a:moveTo>
                    <a:pt x="69" y="0"/>
                  </a:moveTo>
                  <a:cubicBezTo>
                    <a:pt x="36" y="0"/>
                    <a:pt x="1" y="33"/>
                    <a:pt x="9" y="72"/>
                  </a:cubicBezTo>
                  <a:cubicBezTo>
                    <a:pt x="84" y="465"/>
                    <a:pt x="452" y="745"/>
                    <a:pt x="833" y="745"/>
                  </a:cubicBezTo>
                  <a:cubicBezTo>
                    <a:pt x="945" y="745"/>
                    <a:pt x="1059" y="720"/>
                    <a:pt x="1167" y="667"/>
                  </a:cubicBezTo>
                  <a:cubicBezTo>
                    <a:pt x="1243" y="629"/>
                    <a:pt x="1194" y="528"/>
                    <a:pt x="1122" y="528"/>
                  </a:cubicBezTo>
                  <a:cubicBezTo>
                    <a:pt x="1118" y="528"/>
                    <a:pt x="1113" y="529"/>
                    <a:pt x="1108" y="529"/>
                  </a:cubicBezTo>
                  <a:cubicBezTo>
                    <a:pt x="1050" y="540"/>
                    <a:pt x="991" y="545"/>
                    <a:pt x="933" y="545"/>
                  </a:cubicBezTo>
                  <a:cubicBezTo>
                    <a:pt x="585" y="545"/>
                    <a:pt x="258" y="360"/>
                    <a:pt x="110" y="29"/>
                  </a:cubicBezTo>
                  <a:cubicBezTo>
                    <a:pt x="101" y="9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09" name="Google Shape;13609;p45"/>
            <p:cNvSpPr/>
            <p:nvPr/>
          </p:nvSpPr>
          <p:spPr>
            <a:xfrm>
              <a:off x="5129200" y="3715325"/>
              <a:ext cx="13050" cy="30200"/>
            </a:xfrm>
            <a:custGeom>
              <a:avLst/>
              <a:gdLst/>
              <a:ahLst/>
              <a:cxnLst/>
              <a:rect l="l" t="t" r="r" b="b"/>
              <a:pathLst>
                <a:path w="522" h="1208" extrusionOk="0">
                  <a:moveTo>
                    <a:pt x="435" y="1"/>
                  </a:moveTo>
                  <a:cubicBezTo>
                    <a:pt x="422" y="1"/>
                    <a:pt x="408" y="5"/>
                    <a:pt x="394" y="16"/>
                  </a:cubicBezTo>
                  <a:cubicBezTo>
                    <a:pt x="102" y="234"/>
                    <a:pt x="0" y="805"/>
                    <a:pt x="33" y="1149"/>
                  </a:cubicBezTo>
                  <a:cubicBezTo>
                    <a:pt x="36" y="1185"/>
                    <a:pt x="67" y="1207"/>
                    <a:pt x="97" y="1207"/>
                  </a:cubicBezTo>
                  <a:cubicBezTo>
                    <a:pt x="119" y="1207"/>
                    <a:pt x="141" y="1194"/>
                    <a:pt x="150" y="1164"/>
                  </a:cubicBezTo>
                  <a:lnTo>
                    <a:pt x="150" y="1165"/>
                  </a:lnTo>
                  <a:cubicBezTo>
                    <a:pt x="199" y="984"/>
                    <a:pt x="236" y="802"/>
                    <a:pt x="301" y="625"/>
                  </a:cubicBezTo>
                  <a:cubicBezTo>
                    <a:pt x="363" y="454"/>
                    <a:pt x="488" y="287"/>
                    <a:pt x="515" y="109"/>
                  </a:cubicBezTo>
                  <a:cubicBezTo>
                    <a:pt x="522" y="60"/>
                    <a:pt x="483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10" name="Google Shape;13610;p45"/>
            <p:cNvSpPr/>
            <p:nvPr/>
          </p:nvSpPr>
          <p:spPr>
            <a:xfrm>
              <a:off x="5168175" y="3741425"/>
              <a:ext cx="31325" cy="44225"/>
            </a:xfrm>
            <a:custGeom>
              <a:avLst/>
              <a:gdLst/>
              <a:ahLst/>
              <a:cxnLst/>
              <a:rect l="l" t="t" r="r" b="b"/>
              <a:pathLst>
                <a:path w="1253" h="1769" extrusionOk="0">
                  <a:moveTo>
                    <a:pt x="88" y="1"/>
                  </a:moveTo>
                  <a:cubicBezTo>
                    <a:pt x="31" y="1"/>
                    <a:pt x="0" y="74"/>
                    <a:pt x="55" y="116"/>
                  </a:cubicBezTo>
                  <a:cubicBezTo>
                    <a:pt x="335" y="329"/>
                    <a:pt x="579" y="571"/>
                    <a:pt x="748" y="883"/>
                  </a:cubicBezTo>
                  <a:cubicBezTo>
                    <a:pt x="896" y="1156"/>
                    <a:pt x="897" y="1452"/>
                    <a:pt x="1014" y="1728"/>
                  </a:cubicBezTo>
                  <a:cubicBezTo>
                    <a:pt x="1026" y="1756"/>
                    <a:pt x="1051" y="1768"/>
                    <a:pt x="1077" y="1768"/>
                  </a:cubicBezTo>
                  <a:cubicBezTo>
                    <a:pt x="1114" y="1768"/>
                    <a:pt x="1154" y="1745"/>
                    <a:pt x="1164" y="1709"/>
                  </a:cubicBezTo>
                  <a:cubicBezTo>
                    <a:pt x="1253" y="1398"/>
                    <a:pt x="1070" y="996"/>
                    <a:pt x="912" y="732"/>
                  </a:cubicBezTo>
                  <a:cubicBezTo>
                    <a:pt x="725" y="416"/>
                    <a:pt x="456" y="156"/>
                    <a:pt x="118" y="8"/>
                  </a:cubicBezTo>
                  <a:cubicBezTo>
                    <a:pt x="108" y="3"/>
                    <a:pt x="97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11" name="Google Shape;13611;p45"/>
            <p:cNvSpPr/>
            <p:nvPr/>
          </p:nvSpPr>
          <p:spPr>
            <a:xfrm>
              <a:off x="5159050" y="3778375"/>
              <a:ext cx="37925" cy="12250"/>
            </a:xfrm>
            <a:custGeom>
              <a:avLst/>
              <a:gdLst/>
              <a:ahLst/>
              <a:cxnLst/>
              <a:rect l="l" t="t" r="r" b="b"/>
              <a:pathLst>
                <a:path w="1517" h="490" extrusionOk="0">
                  <a:moveTo>
                    <a:pt x="1418" y="0"/>
                  </a:moveTo>
                  <a:cubicBezTo>
                    <a:pt x="992" y="0"/>
                    <a:pt x="421" y="59"/>
                    <a:pt x="73" y="327"/>
                  </a:cubicBezTo>
                  <a:cubicBezTo>
                    <a:pt x="0" y="382"/>
                    <a:pt x="32" y="489"/>
                    <a:pt x="119" y="489"/>
                  </a:cubicBezTo>
                  <a:cubicBezTo>
                    <a:pt x="126" y="489"/>
                    <a:pt x="133" y="488"/>
                    <a:pt x="141" y="487"/>
                  </a:cubicBezTo>
                  <a:cubicBezTo>
                    <a:pt x="359" y="445"/>
                    <a:pt x="563" y="333"/>
                    <a:pt x="779" y="274"/>
                  </a:cubicBezTo>
                  <a:cubicBezTo>
                    <a:pt x="994" y="214"/>
                    <a:pt x="1215" y="172"/>
                    <a:pt x="1436" y="138"/>
                  </a:cubicBezTo>
                  <a:cubicBezTo>
                    <a:pt x="1516" y="126"/>
                    <a:pt x="1494" y="1"/>
                    <a:pt x="14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12" name="Google Shape;13612;p45"/>
            <p:cNvSpPr/>
            <p:nvPr/>
          </p:nvSpPr>
          <p:spPr>
            <a:xfrm>
              <a:off x="5165425" y="3784725"/>
              <a:ext cx="8325" cy="20775"/>
            </a:xfrm>
            <a:custGeom>
              <a:avLst/>
              <a:gdLst/>
              <a:ahLst/>
              <a:cxnLst/>
              <a:rect l="l" t="t" r="r" b="b"/>
              <a:pathLst>
                <a:path w="333" h="831" extrusionOk="0">
                  <a:moveTo>
                    <a:pt x="61" y="1"/>
                  </a:moveTo>
                  <a:cubicBezTo>
                    <a:pt x="31" y="1"/>
                    <a:pt x="1" y="22"/>
                    <a:pt x="5" y="54"/>
                  </a:cubicBezTo>
                  <a:cubicBezTo>
                    <a:pt x="32" y="309"/>
                    <a:pt x="114" y="544"/>
                    <a:pt x="198" y="785"/>
                  </a:cubicBezTo>
                  <a:cubicBezTo>
                    <a:pt x="209" y="817"/>
                    <a:pt x="234" y="831"/>
                    <a:pt x="259" y="831"/>
                  </a:cubicBezTo>
                  <a:cubicBezTo>
                    <a:pt x="296" y="831"/>
                    <a:pt x="333" y="800"/>
                    <a:pt x="322" y="751"/>
                  </a:cubicBezTo>
                  <a:cubicBezTo>
                    <a:pt x="267" y="502"/>
                    <a:pt x="214" y="258"/>
                    <a:pt x="104" y="26"/>
                  </a:cubicBezTo>
                  <a:cubicBezTo>
                    <a:pt x="96" y="9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13" name="Google Shape;13613;p45"/>
            <p:cNvSpPr/>
            <p:nvPr/>
          </p:nvSpPr>
          <p:spPr>
            <a:xfrm>
              <a:off x="5130500" y="3760050"/>
              <a:ext cx="31300" cy="29625"/>
            </a:xfrm>
            <a:custGeom>
              <a:avLst/>
              <a:gdLst/>
              <a:ahLst/>
              <a:cxnLst/>
              <a:rect l="l" t="t" r="r" b="b"/>
              <a:pathLst>
                <a:path w="1252" h="1185" extrusionOk="0">
                  <a:moveTo>
                    <a:pt x="678" y="212"/>
                  </a:moveTo>
                  <a:cubicBezTo>
                    <a:pt x="941" y="212"/>
                    <a:pt x="1171" y="564"/>
                    <a:pt x="1019" y="846"/>
                  </a:cubicBezTo>
                  <a:cubicBezTo>
                    <a:pt x="1014" y="854"/>
                    <a:pt x="1013" y="862"/>
                    <a:pt x="1015" y="870"/>
                  </a:cubicBezTo>
                  <a:lnTo>
                    <a:pt x="1015" y="870"/>
                  </a:lnTo>
                  <a:cubicBezTo>
                    <a:pt x="999" y="858"/>
                    <a:pt x="979" y="851"/>
                    <a:pt x="957" y="851"/>
                  </a:cubicBezTo>
                  <a:cubicBezTo>
                    <a:pt x="946" y="851"/>
                    <a:pt x="934" y="852"/>
                    <a:pt x="921" y="857"/>
                  </a:cubicBezTo>
                  <a:cubicBezTo>
                    <a:pt x="844" y="883"/>
                    <a:pt x="767" y="901"/>
                    <a:pt x="691" y="901"/>
                  </a:cubicBezTo>
                  <a:cubicBezTo>
                    <a:pt x="615" y="901"/>
                    <a:pt x="540" y="883"/>
                    <a:pt x="467" y="836"/>
                  </a:cubicBezTo>
                  <a:cubicBezTo>
                    <a:pt x="288" y="721"/>
                    <a:pt x="277" y="504"/>
                    <a:pt x="413" y="348"/>
                  </a:cubicBezTo>
                  <a:cubicBezTo>
                    <a:pt x="496" y="252"/>
                    <a:pt x="589" y="212"/>
                    <a:pt x="678" y="212"/>
                  </a:cubicBezTo>
                  <a:close/>
                  <a:moveTo>
                    <a:pt x="676" y="1"/>
                  </a:moveTo>
                  <a:cubicBezTo>
                    <a:pt x="530" y="1"/>
                    <a:pt x="382" y="60"/>
                    <a:pt x="267" y="170"/>
                  </a:cubicBezTo>
                  <a:cubicBezTo>
                    <a:pt x="38" y="391"/>
                    <a:pt x="0" y="751"/>
                    <a:pt x="229" y="986"/>
                  </a:cubicBezTo>
                  <a:cubicBezTo>
                    <a:pt x="346" y="1105"/>
                    <a:pt x="526" y="1185"/>
                    <a:pt x="699" y="1185"/>
                  </a:cubicBezTo>
                  <a:cubicBezTo>
                    <a:pt x="823" y="1185"/>
                    <a:pt x="942" y="1144"/>
                    <a:pt x="1031" y="1046"/>
                  </a:cubicBezTo>
                  <a:cubicBezTo>
                    <a:pt x="1067" y="1005"/>
                    <a:pt x="1067" y="947"/>
                    <a:pt x="1044" y="904"/>
                  </a:cubicBezTo>
                  <a:lnTo>
                    <a:pt x="1044" y="904"/>
                  </a:lnTo>
                  <a:cubicBezTo>
                    <a:pt x="1047" y="906"/>
                    <a:pt x="1051" y="906"/>
                    <a:pt x="1055" y="906"/>
                  </a:cubicBezTo>
                  <a:cubicBezTo>
                    <a:pt x="1064" y="906"/>
                    <a:pt x="1073" y="902"/>
                    <a:pt x="1080" y="893"/>
                  </a:cubicBezTo>
                  <a:cubicBezTo>
                    <a:pt x="1251" y="688"/>
                    <a:pt x="1242" y="387"/>
                    <a:pt x="1070" y="184"/>
                  </a:cubicBezTo>
                  <a:cubicBezTo>
                    <a:pt x="964" y="59"/>
                    <a:pt x="821" y="1"/>
                    <a:pt x="6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14" name="Google Shape;13614;p45"/>
            <p:cNvSpPr/>
            <p:nvPr/>
          </p:nvSpPr>
          <p:spPr>
            <a:xfrm>
              <a:off x="5170225" y="3739125"/>
              <a:ext cx="15825" cy="9725"/>
            </a:xfrm>
            <a:custGeom>
              <a:avLst/>
              <a:gdLst/>
              <a:ahLst/>
              <a:cxnLst/>
              <a:rect l="l" t="t" r="r" b="b"/>
              <a:pathLst>
                <a:path w="633" h="389" extrusionOk="0">
                  <a:moveTo>
                    <a:pt x="567" y="0"/>
                  </a:moveTo>
                  <a:cubicBezTo>
                    <a:pt x="564" y="0"/>
                    <a:pt x="560" y="1"/>
                    <a:pt x="557" y="1"/>
                  </a:cubicBezTo>
                  <a:cubicBezTo>
                    <a:pt x="457" y="23"/>
                    <a:pt x="362" y="65"/>
                    <a:pt x="268" y="105"/>
                  </a:cubicBezTo>
                  <a:cubicBezTo>
                    <a:pt x="181" y="142"/>
                    <a:pt x="82" y="172"/>
                    <a:pt x="34" y="257"/>
                  </a:cubicBezTo>
                  <a:cubicBezTo>
                    <a:pt x="1" y="316"/>
                    <a:pt x="44" y="386"/>
                    <a:pt x="110" y="388"/>
                  </a:cubicBezTo>
                  <a:cubicBezTo>
                    <a:pt x="113" y="389"/>
                    <a:pt x="115" y="389"/>
                    <a:pt x="118" y="389"/>
                  </a:cubicBezTo>
                  <a:cubicBezTo>
                    <a:pt x="214" y="389"/>
                    <a:pt x="296" y="317"/>
                    <a:pt x="371" y="262"/>
                  </a:cubicBezTo>
                  <a:cubicBezTo>
                    <a:pt x="451" y="205"/>
                    <a:pt x="533" y="149"/>
                    <a:pt x="602" y="79"/>
                  </a:cubicBezTo>
                  <a:cubicBezTo>
                    <a:pt x="633" y="47"/>
                    <a:pt x="606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15" name="Google Shape;13615;p45"/>
            <p:cNvSpPr/>
            <p:nvPr/>
          </p:nvSpPr>
          <p:spPr>
            <a:xfrm>
              <a:off x="5176150" y="3738050"/>
              <a:ext cx="13725" cy="11450"/>
            </a:xfrm>
            <a:custGeom>
              <a:avLst/>
              <a:gdLst/>
              <a:ahLst/>
              <a:cxnLst/>
              <a:rect l="l" t="t" r="r" b="b"/>
              <a:pathLst>
                <a:path w="549" h="458" extrusionOk="0">
                  <a:moveTo>
                    <a:pt x="436" y="1"/>
                  </a:moveTo>
                  <a:cubicBezTo>
                    <a:pt x="428" y="1"/>
                    <a:pt x="421" y="1"/>
                    <a:pt x="413" y="3"/>
                  </a:cubicBezTo>
                  <a:cubicBezTo>
                    <a:pt x="316" y="26"/>
                    <a:pt x="235" y="114"/>
                    <a:pt x="164" y="178"/>
                  </a:cubicBezTo>
                  <a:cubicBezTo>
                    <a:pt x="87" y="250"/>
                    <a:pt x="4" y="303"/>
                    <a:pt x="1" y="415"/>
                  </a:cubicBezTo>
                  <a:cubicBezTo>
                    <a:pt x="1" y="431"/>
                    <a:pt x="13" y="451"/>
                    <a:pt x="31" y="454"/>
                  </a:cubicBezTo>
                  <a:cubicBezTo>
                    <a:pt x="45" y="457"/>
                    <a:pt x="58" y="458"/>
                    <a:pt x="71" y="458"/>
                  </a:cubicBezTo>
                  <a:cubicBezTo>
                    <a:pt x="159" y="458"/>
                    <a:pt x="218" y="400"/>
                    <a:pt x="294" y="346"/>
                  </a:cubicBezTo>
                  <a:cubicBezTo>
                    <a:pt x="371" y="291"/>
                    <a:pt x="476" y="230"/>
                    <a:pt x="517" y="141"/>
                  </a:cubicBezTo>
                  <a:cubicBezTo>
                    <a:pt x="549" y="74"/>
                    <a:pt x="506" y="1"/>
                    <a:pt x="4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16" name="Google Shape;13616;p45"/>
            <p:cNvSpPr/>
            <p:nvPr/>
          </p:nvSpPr>
          <p:spPr>
            <a:xfrm>
              <a:off x="5180700" y="3732800"/>
              <a:ext cx="18100" cy="20050"/>
            </a:xfrm>
            <a:custGeom>
              <a:avLst/>
              <a:gdLst/>
              <a:ahLst/>
              <a:cxnLst/>
              <a:rect l="l" t="t" r="r" b="b"/>
              <a:pathLst>
                <a:path w="724" h="802" extrusionOk="0">
                  <a:moveTo>
                    <a:pt x="604" y="0"/>
                  </a:moveTo>
                  <a:cubicBezTo>
                    <a:pt x="589" y="0"/>
                    <a:pt x="573" y="4"/>
                    <a:pt x="559" y="11"/>
                  </a:cubicBezTo>
                  <a:cubicBezTo>
                    <a:pt x="420" y="85"/>
                    <a:pt x="322" y="259"/>
                    <a:pt x="227" y="381"/>
                  </a:cubicBezTo>
                  <a:cubicBezTo>
                    <a:pt x="142" y="490"/>
                    <a:pt x="13" y="613"/>
                    <a:pt x="2" y="757"/>
                  </a:cubicBezTo>
                  <a:cubicBezTo>
                    <a:pt x="0" y="783"/>
                    <a:pt x="25" y="802"/>
                    <a:pt x="49" y="802"/>
                  </a:cubicBezTo>
                  <a:cubicBezTo>
                    <a:pt x="53" y="802"/>
                    <a:pt x="56" y="801"/>
                    <a:pt x="60" y="800"/>
                  </a:cubicBezTo>
                  <a:lnTo>
                    <a:pt x="59" y="800"/>
                  </a:lnTo>
                  <a:cubicBezTo>
                    <a:pt x="201" y="766"/>
                    <a:pt x="309" y="606"/>
                    <a:pt x="404" y="502"/>
                  </a:cubicBezTo>
                  <a:cubicBezTo>
                    <a:pt x="508" y="387"/>
                    <a:pt x="651" y="271"/>
                    <a:pt x="701" y="120"/>
                  </a:cubicBezTo>
                  <a:cubicBezTo>
                    <a:pt x="723" y="53"/>
                    <a:pt x="665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17" name="Google Shape;13617;p45"/>
            <p:cNvSpPr/>
            <p:nvPr/>
          </p:nvSpPr>
          <p:spPr>
            <a:xfrm>
              <a:off x="5138000" y="3765950"/>
              <a:ext cx="21775" cy="18050"/>
            </a:xfrm>
            <a:custGeom>
              <a:avLst/>
              <a:gdLst/>
              <a:ahLst/>
              <a:cxnLst/>
              <a:rect l="l" t="t" r="r" b="b"/>
              <a:pathLst>
                <a:path w="871" h="722" extrusionOk="0">
                  <a:moveTo>
                    <a:pt x="399" y="0"/>
                  </a:moveTo>
                  <a:cubicBezTo>
                    <a:pt x="221" y="0"/>
                    <a:pt x="62" y="150"/>
                    <a:pt x="34" y="338"/>
                  </a:cubicBezTo>
                  <a:cubicBezTo>
                    <a:pt x="1" y="560"/>
                    <a:pt x="171" y="722"/>
                    <a:pt x="366" y="722"/>
                  </a:cubicBezTo>
                  <a:cubicBezTo>
                    <a:pt x="423" y="722"/>
                    <a:pt x="483" y="708"/>
                    <a:pt x="540" y="677"/>
                  </a:cubicBezTo>
                  <a:cubicBezTo>
                    <a:pt x="567" y="663"/>
                    <a:pt x="590" y="646"/>
                    <a:pt x="610" y="627"/>
                  </a:cubicBezTo>
                  <a:lnTo>
                    <a:pt x="610" y="627"/>
                  </a:lnTo>
                  <a:cubicBezTo>
                    <a:pt x="619" y="633"/>
                    <a:pt x="629" y="636"/>
                    <a:pt x="640" y="636"/>
                  </a:cubicBezTo>
                  <a:cubicBezTo>
                    <a:pt x="650" y="636"/>
                    <a:pt x="661" y="633"/>
                    <a:pt x="672" y="625"/>
                  </a:cubicBezTo>
                  <a:cubicBezTo>
                    <a:pt x="870" y="482"/>
                    <a:pt x="730" y="128"/>
                    <a:pt x="549" y="37"/>
                  </a:cubicBezTo>
                  <a:cubicBezTo>
                    <a:pt x="499" y="12"/>
                    <a:pt x="448" y="0"/>
                    <a:pt x="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18" name="Google Shape;13618;p45"/>
            <p:cNvSpPr/>
            <p:nvPr/>
          </p:nvSpPr>
          <p:spPr>
            <a:xfrm>
              <a:off x="5170175" y="3788725"/>
              <a:ext cx="39475" cy="83825"/>
            </a:xfrm>
            <a:custGeom>
              <a:avLst/>
              <a:gdLst/>
              <a:ahLst/>
              <a:cxnLst/>
              <a:rect l="l" t="t" r="r" b="b"/>
              <a:pathLst>
                <a:path w="1579" h="3353" extrusionOk="0">
                  <a:moveTo>
                    <a:pt x="105" y="1"/>
                  </a:moveTo>
                  <a:cubicBezTo>
                    <a:pt x="42" y="1"/>
                    <a:pt x="0" y="98"/>
                    <a:pt x="69" y="127"/>
                  </a:cubicBezTo>
                  <a:lnTo>
                    <a:pt x="69" y="128"/>
                  </a:lnTo>
                  <a:cubicBezTo>
                    <a:pt x="1411" y="716"/>
                    <a:pt x="438" y="2480"/>
                    <a:pt x="1422" y="3335"/>
                  </a:cubicBezTo>
                  <a:cubicBezTo>
                    <a:pt x="1437" y="3348"/>
                    <a:pt x="1454" y="3353"/>
                    <a:pt x="1471" y="3353"/>
                  </a:cubicBezTo>
                  <a:cubicBezTo>
                    <a:pt x="1525" y="3353"/>
                    <a:pt x="1578" y="3301"/>
                    <a:pt x="1538" y="3247"/>
                  </a:cubicBezTo>
                  <a:cubicBezTo>
                    <a:pt x="1022" y="2563"/>
                    <a:pt x="1192" y="1792"/>
                    <a:pt x="1006" y="1015"/>
                  </a:cubicBezTo>
                  <a:cubicBezTo>
                    <a:pt x="893" y="541"/>
                    <a:pt x="613" y="122"/>
                    <a:pt x="121" y="3"/>
                  </a:cubicBezTo>
                  <a:cubicBezTo>
                    <a:pt x="115" y="1"/>
                    <a:pt x="110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19" name="Google Shape;13619;p45"/>
            <p:cNvSpPr/>
            <p:nvPr/>
          </p:nvSpPr>
          <p:spPr>
            <a:xfrm>
              <a:off x="5129550" y="3801925"/>
              <a:ext cx="79200" cy="68825"/>
            </a:xfrm>
            <a:custGeom>
              <a:avLst/>
              <a:gdLst/>
              <a:ahLst/>
              <a:cxnLst/>
              <a:rect l="l" t="t" r="r" b="b"/>
              <a:pathLst>
                <a:path w="3168" h="2753" extrusionOk="0">
                  <a:moveTo>
                    <a:pt x="178" y="0"/>
                  </a:moveTo>
                  <a:cubicBezTo>
                    <a:pt x="135" y="0"/>
                    <a:pt x="87" y="34"/>
                    <a:pt x="80" y="86"/>
                  </a:cubicBezTo>
                  <a:cubicBezTo>
                    <a:pt x="0" y="743"/>
                    <a:pt x="382" y="1448"/>
                    <a:pt x="851" y="1885"/>
                  </a:cubicBezTo>
                  <a:cubicBezTo>
                    <a:pt x="1485" y="2473"/>
                    <a:pt x="2286" y="2493"/>
                    <a:pt x="3071" y="2750"/>
                  </a:cubicBezTo>
                  <a:cubicBezTo>
                    <a:pt x="3077" y="2752"/>
                    <a:pt x="3083" y="2753"/>
                    <a:pt x="3089" y="2753"/>
                  </a:cubicBezTo>
                  <a:cubicBezTo>
                    <a:pt x="3141" y="2753"/>
                    <a:pt x="3167" y="2674"/>
                    <a:pt x="3116" y="2646"/>
                  </a:cubicBezTo>
                  <a:cubicBezTo>
                    <a:pt x="2501" y="2303"/>
                    <a:pt x="1765" y="2315"/>
                    <a:pt x="1194" y="1876"/>
                  </a:cubicBezTo>
                  <a:cubicBezTo>
                    <a:pt x="581" y="1404"/>
                    <a:pt x="395" y="786"/>
                    <a:pt x="249" y="63"/>
                  </a:cubicBezTo>
                  <a:cubicBezTo>
                    <a:pt x="240" y="19"/>
                    <a:pt x="211" y="0"/>
                    <a:pt x="1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20" name="Google Shape;13620;p45"/>
            <p:cNvSpPr/>
            <p:nvPr/>
          </p:nvSpPr>
          <p:spPr>
            <a:xfrm>
              <a:off x="5134900" y="3839450"/>
              <a:ext cx="14425" cy="18500"/>
            </a:xfrm>
            <a:custGeom>
              <a:avLst/>
              <a:gdLst/>
              <a:ahLst/>
              <a:cxnLst/>
              <a:rect l="l" t="t" r="r" b="b"/>
              <a:pathLst>
                <a:path w="577" h="740" extrusionOk="0">
                  <a:moveTo>
                    <a:pt x="506" y="0"/>
                  </a:moveTo>
                  <a:cubicBezTo>
                    <a:pt x="481" y="0"/>
                    <a:pt x="455" y="14"/>
                    <a:pt x="443" y="43"/>
                  </a:cubicBezTo>
                  <a:cubicBezTo>
                    <a:pt x="346" y="274"/>
                    <a:pt x="175" y="437"/>
                    <a:pt x="35" y="636"/>
                  </a:cubicBezTo>
                  <a:cubicBezTo>
                    <a:pt x="0" y="687"/>
                    <a:pt x="50" y="739"/>
                    <a:pt x="100" y="739"/>
                  </a:cubicBezTo>
                  <a:cubicBezTo>
                    <a:pt x="111" y="739"/>
                    <a:pt x="121" y="737"/>
                    <a:pt x="131" y="732"/>
                  </a:cubicBezTo>
                  <a:cubicBezTo>
                    <a:pt x="371" y="608"/>
                    <a:pt x="498" y="329"/>
                    <a:pt x="564" y="77"/>
                  </a:cubicBezTo>
                  <a:cubicBezTo>
                    <a:pt x="577" y="29"/>
                    <a:pt x="542" y="0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21" name="Google Shape;13621;p45"/>
            <p:cNvSpPr/>
            <p:nvPr/>
          </p:nvSpPr>
          <p:spPr>
            <a:xfrm>
              <a:off x="5117725" y="3812800"/>
              <a:ext cx="17350" cy="19075"/>
            </a:xfrm>
            <a:custGeom>
              <a:avLst/>
              <a:gdLst/>
              <a:ahLst/>
              <a:cxnLst/>
              <a:rect l="l" t="t" r="r" b="b"/>
              <a:pathLst>
                <a:path w="694" h="763" extrusionOk="0">
                  <a:moveTo>
                    <a:pt x="627" y="1"/>
                  </a:moveTo>
                  <a:cubicBezTo>
                    <a:pt x="610" y="1"/>
                    <a:pt x="593" y="9"/>
                    <a:pt x="581" y="28"/>
                  </a:cubicBezTo>
                  <a:cubicBezTo>
                    <a:pt x="513" y="143"/>
                    <a:pt x="437" y="253"/>
                    <a:pt x="343" y="348"/>
                  </a:cubicBezTo>
                  <a:cubicBezTo>
                    <a:pt x="252" y="439"/>
                    <a:pt x="148" y="515"/>
                    <a:pt x="55" y="602"/>
                  </a:cubicBezTo>
                  <a:cubicBezTo>
                    <a:pt x="1" y="654"/>
                    <a:pt x="44" y="762"/>
                    <a:pt x="114" y="762"/>
                  </a:cubicBezTo>
                  <a:cubicBezTo>
                    <a:pt x="124" y="762"/>
                    <a:pt x="134" y="760"/>
                    <a:pt x="145" y="756"/>
                  </a:cubicBezTo>
                  <a:cubicBezTo>
                    <a:pt x="419" y="640"/>
                    <a:pt x="609" y="352"/>
                    <a:pt x="683" y="70"/>
                  </a:cubicBezTo>
                  <a:cubicBezTo>
                    <a:pt x="694" y="30"/>
                    <a:pt x="661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22" name="Google Shape;13622;p45"/>
            <p:cNvSpPr/>
            <p:nvPr/>
          </p:nvSpPr>
          <p:spPr>
            <a:xfrm>
              <a:off x="5162475" y="3863100"/>
              <a:ext cx="18075" cy="18250"/>
            </a:xfrm>
            <a:custGeom>
              <a:avLst/>
              <a:gdLst/>
              <a:ahLst/>
              <a:cxnLst/>
              <a:rect l="l" t="t" r="r" b="b"/>
              <a:pathLst>
                <a:path w="723" h="730" extrusionOk="0">
                  <a:moveTo>
                    <a:pt x="423" y="0"/>
                  </a:moveTo>
                  <a:cubicBezTo>
                    <a:pt x="405" y="0"/>
                    <a:pt x="386" y="19"/>
                    <a:pt x="391" y="40"/>
                  </a:cubicBezTo>
                  <a:cubicBezTo>
                    <a:pt x="423" y="185"/>
                    <a:pt x="456" y="329"/>
                    <a:pt x="488" y="474"/>
                  </a:cubicBezTo>
                  <a:lnTo>
                    <a:pt x="488" y="474"/>
                  </a:lnTo>
                  <a:cubicBezTo>
                    <a:pt x="410" y="445"/>
                    <a:pt x="325" y="426"/>
                    <a:pt x="245" y="426"/>
                  </a:cubicBezTo>
                  <a:cubicBezTo>
                    <a:pt x="183" y="426"/>
                    <a:pt x="123" y="438"/>
                    <a:pt x="71" y="467"/>
                  </a:cubicBezTo>
                  <a:cubicBezTo>
                    <a:pt x="0" y="506"/>
                    <a:pt x="26" y="599"/>
                    <a:pt x="91" y="624"/>
                  </a:cubicBezTo>
                  <a:cubicBezTo>
                    <a:pt x="168" y="654"/>
                    <a:pt x="249" y="645"/>
                    <a:pt x="330" y="653"/>
                  </a:cubicBezTo>
                  <a:cubicBezTo>
                    <a:pt x="422" y="663"/>
                    <a:pt x="508" y="692"/>
                    <a:pt x="594" y="724"/>
                  </a:cubicBezTo>
                  <a:cubicBezTo>
                    <a:pt x="605" y="728"/>
                    <a:pt x="615" y="729"/>
                    <a:pt x="625" y="729"/>
                  </a:cubicBezTo>
                  <a:cubicBezTo>
                    <a:pt x="689" y="729"/>
                    <a:pt x="722" y="646"/>
                    <a:pt x="698" y="589"/>
                  </a:cubicBezTo>
                  <a:cubicBezTo>
                    <a:pt x="613" y="398"/>
                    <a:pt x="530" y="207"/>
                    <a:pt x="446" y="16"/>
                  </a:cubicBezTo>
                  <a:cubicBezTo>
                    <a:pt x="441" y="5"/>
                    <a:pt x="433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23" name="Google Shape;13623;p45"/>
            <p:cNvSpPr/>
            <p:nvPr/>
          </p:nvSpPr>
          <p:spPr>
            <a:xfrm>
              <a:off x="5168550" y="3857875"/>
              <a:ext cx="10250" cy="16450"/>
            </a:xfrm>
            <a:custGeom>
              <a:avLst/>
              <a:gdLst/>
              <a:ahLst/>
              <a:cxnLst/>
              <a:rect l="l" t="t" r="r" b="b"/>
              <a:pathLst>
                <a:path w="410" h="658" extrusionOk="0">
                  <a:moveTo>
                    <a:pt x="86" y="1"/>
                  </a:moveTo>
                  <a:cubicBezTo>
                    <a:pt x="42" y="1"/>
                    <a:pt x="1" y="29"/>
                    <a:pt x="3" y="82"/>
                  </a:cubicBezTo>
                  <a:cubicBezTo>
                    <a:pt x="7" y="188"/>
                    <a:pt x="71" y="277"/>
                    <a:pt x="123" y="367"/>
                  </a:cubicBezTo>
                  <a:cubicBezTo>
                    <a:pt x="176" y="460"/>
                    <a:pt x="227" y="553"/>
                    <a:pt x="295" y="637"/>
                  </a:cubicBezTo>
                  <a:cubicBezTo>
                    <a:pt x="306" y="652"/>
                    <a:pt x="320" y="658"/>
                    <a:pt x="334" y="658"/>
                  </a:cubicBezTo>
                  <a:cubicBezTo>
                    <a:pt x="371" y="658"/>
                    <a:pt x="409" y="617"/>
                    <a:pt x="400" y="577"/>
                  </a:cubicBezTo>
                  <a:cubicBezTo>
                    <a:pt x="374" y="472"/>
                    <a:pt x="328" y="375"/>
                    <a:pt x="287" y="275"/>
                  </a:cubicBezTo>
                  <a:cubicBezTo>
                    <a:pt x="252" y="186"/>
                    <a:pt x="222" y="85"/>
                    <a:pt x="147" y="22"/>
                  </a:cubicBezTo>
                  <a:cubicBezTo>
                    <a:pt x="129" y="8"/>
                    <a:pt x="107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24" name="Google Shape;13624;p45"/>
            <p:cNvSpPr/>
            <p:nvPr/>
          </p:nvSpPr>
          <p:spPr>
            <a:xfrm>
              <a:off x="5167650" y="3857025"/>
              <a:ext cx="11950" cy="19800"/>
            </a:xfrm>
            <a:custGeom>
              <a:avLst/>
              <a:gdLst/>
              <a:ahLst/>
              <a:cxnLst/>
              <a:rect l="l" t="t" r="r" b="b"/>
              <a:pathLst>
                <a:path w="478" h="792" extrusionOk="0">
                  <a:moveTo>
                    <a:pt x="73" y="1"/>
                  </a:moveTo>
                  <a:cubicBezTo>
                    <a:pt x="39" y="1"/>
                    <a:pt x="1" y="24"/>
                    <a:pt x="5" y="63"/>
                  </a:cubicBezTo>
                  <a:cubicBezTo>
                    <a:pt x="19" y="182"/>
                    <a:pt x="121" y="263"/>
                    <a:pt x="182" y="362"/>
                  </a:cubicBezTo>
                  <a:cubicBezTo>
                    <a:pt x="255" y="483"/>
                    <a:pt x="307" y="617"/>
                    <a:pt x="356" y="750"/>
                  </a:cubicBezTo>
                  <a:cubicBezTo>
                    <a:pt x="366" y="778"/>
                    <a:pt x="393" y="792"/>
                    <a:pt x="419" y="792"/>
                  </a:cubicBezTo>
                  <a:cubicBezTo>
                    <a:pt x="449" y="792"/>
                    <a:pt x="478" y="773"/>
                    <a:pt x="475" y="734"/>
                  </a:cubicBezTo>
                  <a:cubicBezTo>
                    <a:pt x="464" y="582"/>
                    <a:pt x="422" y="448"/>
                    <a:pt x="353" y="311"/>
                  </a:cubicBezTo>
                  <a:cubicBezTo>
                    <a:pt x="297" y="201"/>
                    <a:pt x="216" y="30"/>
                    <a:pt x="85" y="2"/>
                  </a:cubicBezTo>
                  <a:cubicBezTo>
                    <a:pt x="81" y="1"/>
                    <a:pt x="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25" name="Google Shape;13625;p45"/>
            <p:cNvSpPr/>
            <p:nvPr/>
          </p:nvSpPr>
          <p:spPr>
            <a:xfrm>
              <a:off x="5143400" y="3509725"/>
              <a:ext cx="84425" cy="37175"/>
            </a:xfrm>
            <a:custGeom>
              <a:avLst/>
              <a:gdLst/>
              <a:ahLst/>
              <a:cxnLst/>
              <a:rect l="l" t="t" r="r" b="b"/>
              <a:pathLst>
                <a:path w="3377" h="1487" extrusionOk="0">
                  <a:moveTo>
                    <a:pt x="115" y="1"/>
                  </a:moveTo>
                  <a:cubicBezTo>
                    <a:pt x="59" y="1"/>
                    <a:pt x="1" y="59"/>
                    <a:pt x="11" y="126"/>
                  </a:cubicBezTo>
                  <a:cubicBezTo>
                    <a:pt x="145" y="1027"/>
                    <a:pt x="925" y="1486"/>
                    <a:pt x="1716" y="1486"/>
                  </a:cubicBezTo>
                  <a:cubicBezTo>
                    <a:pt x="2381" y="1486"/>
                    <a:pt x="3053" y="1161"/>
                    <a:pt x="3353" y="500"/>
                  </a:cubicBezTo>
                  <a:cubicBezTo>
                    <a:pt x="3377" y="448"/>
                    <a:pt x="3339" y="405"/>
                    <a:pt x="3297" y="405"/>
                  </a:cubicBezTo>
                  <a:cubicBezTo>
                    <a:pt x="3277" y="405"/>
                    <a:pt x="3257" y="414"/>
                    <a:pt x="3242" y="435"/>
                  </a:cubicBezTo>
                  <a:cubicBezTo>
                    <a:pt x="2884" y="916"/>
                    <a:pt x="2374" y="1269"/>
                    <a:pt x="1782" y="1269"/>
                  </a:cubicBezTo>
                  <a:cubicBezTo>
                    <a:pt x="1670" y="1269"/>
                    <a:pt x="1555" y="1257"/>
                    <a:pt x="1438" y="1230"/>
                  </a:cubicBezTo>
                  <a:cubicBezTo>
                    <a:pt x="794" y="1083"/>
                    <a:pt x="462" y="603"/>
                    <a:pt x="188" y="51"/>
                  </a:cubicBezTo>
                  <a:cubicBezTo>
                    <a:pt x="170" y="15"/>
                    <a:pt x="14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26" name="Google Shape;13626;p45"/>
            <p:cNvSpPr/>
            <p:nvPr/>
          </p:nvSpPr>
          <p:spPr>
            <a:xfrm>
              <a:off x="5157150" y="3445500"/>
              <a:ext cx="69825" cy="84775"/>
            </a:xfrm>
            <a:custGeom>
              <a:avLst/>
              <a:gdLst/>
              <a:ahLst/>
              <a:cxnLst/>
              <a:rect l="l" t="t" r="r" b="b"/>
              <a:pathLst>
                <a:path w="2793" h="3391" extrusionOk="0">
                  <a:moveTo>
                    <a:pt x="102" y="1"/>
                  </a:moveTo>
                  <a:cubicBezTo>
                    <a:pt x="40" y="1"/>
                    <a:pt x="0" y="78"/>
                    <a:pt x="47" y="134"/>
                  </a:cubicBezTo>
                  <a:cubicBezTo>
                    <a:pt x="473" y="658"/>
                    <a:pt x="604" y="1150"/>
                    <a:pt x="729" y="1795"/>
                  </a:cubicBezTo>
                  <a:cubicBezTo>
                    <a:pt x="815" y="2231"/>
                    <a:pt x="931" y="2673"/>
                    <a:pt x="1236" y="3012"/>
                  </a:cubicBezTo>
                  <a:cubicBezTo>
                    <a:pt x="1449" y="3248"/>
                    <a:pt x="1761" y="3390"/>
                    <a:pt x="2059" y="3390"/>
                  </a:cubicBezTo>
                  <a:cubicBezTo>
                    <a:pt x="2335" y="3390"/>
                    <a:pt x="2599" y="3269"/>
                    <a:pt x="2764" y="2989"/>
                  </a:cubicBezTo>
                  <a:cubicBezTo>
                    <a:pt x="2793" y="2941"/>
                    <a:pt x="2749" y="2889"/>
                    <a:pt x="2704" y="2889"/>
                  </a:cubicBezTo>
                  <a:cubicBezTo>
                    <a:pt x="2689" y="2889"/>
                    <a:pt x="2673" y="2895"/>
                    <a:pt x="2660" y="2909"/>
                  </a:cubicBezTo>
                  <a:cubicBezTo>
                    <a:pt x="2491" y="3088"/>
                    <a:pt x="2302" y="3164"/>
                    <a:pt x="2116" y="3164"/>
                  </a:cubicBezTo>
                  <a:cubicBezTo>
                    <a:pt x="1748" y="3164"/>
                    <a:pt x="1388" y="2871"/>
                    <a:pt x="1204" y="2501"/>
                  </a:cubicBezTo>
                  <a:cubicBezTo>
                    <a:pt x="1025" y="2142"/>
                    <a:pt x="983" y="1720"/>
                    <a:pt x="902" y="1334"/>
                  </a:cubicBezTo>
                  <a:cubicBezTo>
                    <a:pt x="795" y="834"/>
                    <a:pt x="631" y="259"/>
                    <a:pt x="142" y="11"/>
                  </a:cubicBezTo>
                  <a:cubicBezTo>
                    <a:pt x="128" y="4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27" name="Google Shape;13627;p45"/>
            <p:cNvSpPr/>
            <p:nvPr/>
          </p:nvSpPr>
          <p:spPr>
            <a:xfrm>
              <a:off x="5094200" y="3495725"/>
              <a:ext cx="35000" cy="97500"/>
            </a:xfrm>
            <a:custGeom>
              <a:avLst/>
              <a:gdLst/>
              <a:ahLst/>
              <a:cxnLst/>
              <a:rect l="l" t="t" r="r" b="b"/>
              <a:pathLst>
                <a:path w="1400" h="3900" extrusionOk="0">
                  <a:moveTo>
                    <a:pt x="565" y="1"/>
                  </a:moveTo>
                  <a:cubicBezTo>
                    <a:pt x="541" y="1"/>
                    <a:pt x="516" y="19"/>
                    <a:pt x="528" y="49"/>
                  </a:cubicBezTo>
                  <a:lnTo>
                    <a:pt x="528" y="48"/>
                  </a:lnTo>
                  <a:lnTo>
                    <a:pt x="528" y="48"/>
                  </a:lnTo>
                  <a:cubicBezTo>
                    <a:pt x="1066" y="1406"/>
                    <a:pt x="906" y="2617"/>
                    <a:pt x="40" y="3792"/>
                  </a:cubicBezTo>
                  <a:cubicBezTo>
                    <a:pt x="1" y="3846"/>
                    <a:pt x="53" y="3899"/>
                    <a:pt x="107" y="3899"/>
                  </a:cubicBezTo>
                  <a:cubicBezTo>
                    <a:pt x="124" y="3899"/>
                    <a:pt x="141" y="3894"/>
                    <a:pt x="156" y="3881"/>
                  </a:cubicBezTo>
                  <a:cubicBezTo>
                    <a:pt x="1194" y="2949"/>
                    <a:pt x="1399" y="1160"/>
                    <a:pt x="600" y="17"/>
                  </a:cubicBezTo>
                  <a:cubicBezTo>
                    <a:pt x="592" y="6"/>
                    <a:pt x="579" y="1"/>
                    <a:pt x="5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28" name="Google Shape;13628;p45"/>
            <p:cNvSpPr/>
            <p:nvPr/>
          </p:nvSpPr>
          <p:spPr>
            <a:xfrm>
              <a:off x="5077400" y="3491200"/>
              <a:ext cx="34800" cy="90800"/>
            </a:xfrm>
            <a:custGeom>
              <a:avLst/>
              <a:gdLst/>
              <a:ahLst/>
              <a:cxnLst/>
              <a:rect l="l" t="t" r="r" b="b"/>
              <a:pathLst>
                <a:path w="1392" h="3632" extrusionOk="0">
                  <a:moveTo>
                    <a:pt x="131" y="0"/>
                  </a:moveTo>
                  <a:cubicBezTo>
                    <a:pt x="59" y="0"/>
                    <a:pt x="1" y="94"/>
                    <a:pt x="61" y="166"/>
                  </a:cubicBezTo>
                  <a:cubicBezTo>
                    <a:pt x="911" y="1187"/>
                    <a:pt x="1137" y="2323"/>
                    <a:pt x="770" y="3598"/>
                  </a:cubicBezTo>
                  <a:cubicBezTo>
                    <a:pt x="765" y="3617"/>
                    <a:pt x="782" y="3632"/>
                    <a:pt x="798" y="3632"/>
                  </a:cubicBezTo>
                  <a:cubicBezTo>
                    <a:pt x="806" y="3632"/>
                    <a:pt x="814" y="3628"/>
                    <a:pt x="819" y="3619"/>
                  </a:cubicBezTo>
                  <a:cubicBezTo>
                    <a:pt x="1391" y="2456"/>
                    <a:pt x="1121" y="935"/>
                    <a:pt x="197" y="30"/>
                  </a:cubicBezTo>
                  <a:cubicBezTo>
                    <a:pt x="176" y="9"/>
                    <a:pt x="153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29" name="Google Shape;13629;p45"/>
            <p:cNvSpPr/>
            <p:nvPr/>
          </p:nvSpPr>
          <p:spPr>
            <a:xfrm>
              <a:off x="5116875" y="3532975"/>
              <a:ext cx="39525" cy="13075"/>
            </a:xfrm>
            <a:custGeom>
              <a:avLst/>
              <a:gdLst/>
              <a:ahLst/>
              <a:cxnLst/>
              <a:rect l="l" t="t" r="r" b="b"/>
              <a:pathLst>
                <a:path w="1581" h="523" extrusionOk="0">
                  <a:moveTo>
                    <a:pt x="1530" y="0"/>
                  </a:moveTo>
                  <a:cubicBezTo>
                    <a:pt x="1527" y="0"/>
                    <a:pt x="1524" y="1"/>
                    <a:pt x="1522" y="1"/>
                  </a:cubicBezTo>
                  <a:cubicBezTo>
                    <a:pt x="1282" y="61"/>
                    <a:pt x="1071" y="201"/>
                    <a:pt x="825" y="256"/>
                  </a:cubicBezTo>
                  <a:cubicBezTo>
                    <a:pt x="577" y="311"/>
                    <a:pt x="328" y="278"/>
                    <a:pt x="82" y="322"/>
                  </a:cubicBezTo>
                  <a:cubicBezTo>
                    <a:pt x="0" y="338"/>
                    <a:pt x="19" y="447"/>
                    <a:pt x="82" y="471"/>
                  </a:cubicBezTo>
                  <a:cubicBezTo>
                    <a:pt x="177" y="506"/>
                    <a:pt x="290" y="522"/>
                    <a:pt x="412" y="522"/>
                  </a:cubicBezTo>
                  <a:cubicBezTo>
                    <a:pt x="831" y="522"/>
                    <a:pt x="1353" y="330"/>
                    <a:pt x="1562" y="53"/>
                  </a:cubicBezTo>
                  <a:cubicBezTo>
                    <a:pt x="1580" y="30"/>
                    <a:pt x="1555" y="0"/>
                    <a:pt x="1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30" name="Google Shape;13630;p45"/>
            <p:cNvSpPr/>
            <p:nvPr/>
          </p:nvSpPr>
          <p:spPr>
            <a:xfrm>
              <a:off x="5116375" y="3549500"/>
              <a:ext cx="46875" cy="10650"/>
            </a:xfrm>
            <a:custGeom>
              <a:avLst/>
              <a:gdLst/>
              <a:ahLst/>
              <a:cxnLst/>
              <a:rect l="l" t="t" r="r" b="b"/>
              <a:pathLst>
                <a:path w="1875" h="426" extrusionOk="0">
                  <a:moveTo>
                    <a:pt x="1813" y="0"/>
                  </a:moveTo>
                  <a:cubicBezTo>
                    <a:pt x="1805" y="0"/>
                    <a:pt x="1797" y="2"/>
                    <a:pt x="1788" y="6"/>
                  </a:cubicBezTo>
                  <a:cubicBezTo>
                    <a:pt x="1525" y="142"/>
                    <a:pt x="1257" y="235"/>
                    <a:pt x="959" y="235"/>
                  </a:cubicBezTo>
                  <a:cubicBezTo>
                    <a:pt x="949" y="235"/>
                    <a:pt x="939" y="235"/>
                    <a:pt x="929" y="235"/>
                  </a:cubicBezTo>
                  <a:cubicBezTo>
                    <a:pt x="646" y="229"/>
                    <a:pt x="413" y="125"/>
                    <a:pt x="147" y="55"/>
                  </a:cubicBezTo>
                  <a:cubicBezTo>
                    <a:pt x="140" y="53"/>
                    <a:pt x="134" y="52"/>
                    <a:pt x="127" y="52"/>
                  </a:cubicBezTo>
                  <a:cubicBezTo>
                    <a:pt x="59" y="52"/>
                    <a:pt x="0" y="145"/>
                    <a:pt x="65" y="196"/>
                  </a:cubicBezTo>
                  <a:cubicBezTo>
                    <a:pt x="272" y="356"/>
                    <a:pt x="535" y="425"/>
                    <a:pt x="806" y="425"/>
                  </a:cubicBezTo>
                  <a:cubicBezTo>
                    <a:pt x="1179" y="425"/>
                    <a:pt x="1566" y="294"/>
                    <a:pt x="1836" y="86"/>
                  </a:cubicBezTo>
                  <a:cubicBezTo>
                    <a:pt x="1875" y="56"/>
                    <a:pt x="1853" y="0"/>
                    <a:pt x="18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31" name="Google Shape;13631;p45"/>
            <p:cNvSpPr/>
            <p:nvPr/>
          </p:nvSpPr>
          <p:spPr>
            <a:xfrm>
              <a:off x="5117025" y="3553350"/>
              <a:ext cx="10725" cy="25675"/>
            </a:xfrm>
            <a:custGeom>
              <a:avLst/>
              <a:gdLst/>
              <a:ahLst/>
              <a:cxnLst/>
              <a:rect l="l" t="t" r="r" b="b"/>
              <a:pathLst>
                <a:path w="429" h="1027" extrusionOk="0">
                  <a:moveTo>
                    <a:pt x="104" y="1"/>
                  </a:moveTo>
                  <a:cubicBezTo>
                    <a:pt x="62" y="1"/>
                    <a:pt x="19" y="43"/>
                    <a:pt x="15" y="86"/>
                  </a:cubicBezTo>
                  <a:cubicBezTo>
                    <a:pt x="1" y="241"/>
                    <a:pt x="84" y="400"/>
                    <a:pt x="133" y="544"/>
                  </a:cubicBezTo>
                  <a:cubicBezTo>
                    <a:pt x="182" y="694"/>
                    <a:pt x="227" y="845"/>
                    <a:pt x="290" y="989"/>
                  </a:cubicBezTo>
                  <a:cubicBezTo>
                    <a:pt x="302" y="1015"/>
                    <a:pt x="322" y="1026"/>
                    <a:pt x="342" y="1026"/>
                  </a:cubicBezTo>
                  <a:cubicBezTo>
                    <a:pt x="384" y="1026"/>
                    <a:pt x="429" y="982"/>
                    <a:pt x="421" y="934"/>
                  </a:cubicBezTo>
                  <a:cubicBezTo>
                    <a:pt x="394" y="764"/>
                    <a:pt x="343" y="597"/>
                    <a:pt x="300" y="431"/>
                  </a:cubicBezTo>
                  <a:cubicBezTo>
                    <a:pt x="265" y="289"/>
                    <a:pt x="246" y="144"/>
                    <a:pt x="155" y="28"/>
                  </a:cubicBezTo>
                  <a:cubicBezTo>
                    <a:pt x="141" y="9"/>
                    <a:pt x="123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32" name="Google Shape;13632;p45"/>
            <p:cNvSpPr/>
            <p:nvPr/>
          </p:nvSpPr>
          <p:spPr>
            <a:xfrm>
              <a:off x="5107450" y="3572400"/>
              <a:ext cx="10225" cy="27600"/>
            </a:xfrm>
            <a:custGeom>
              <a:avLst/>
              <a:gdLst/>
              <a:ahLst/>
              <a:cxnLst/>
              <a:rect l="l" t="t" r="r" b="b"/>
              <a:pathLst>
                <a:path w="409" h="1104" extrusionOk="0">
                  <a:moveTo>
                    <a:pt x="93" y="1"/>
                  </a:moveTo>
                  <a:cubicBezTo>
                    <a:pt x="50" y="1"/>
                    <a:pt x="8" y="32"/>
                    <a:pt x="6" y="83"/>
                  </a:cubicBezTo>
                  <a:cubicBezTo>
                    <a:pt x="1" y="256"/>
                    <a:pt x="82" y="428"/>
                    <a:pt x="134" y="591"/>
                  </a:cubicBezTo>
                  <a:cubicBezTo>
                    <a:pt x="186" y="756"/>
                    <a:pt x="236" y="919"/>
                    <a:pt x="305" y="1078"/>
                  </a:cubicBezTo>
                  <a:cubicBezTo>
                    <a:pt x="313" y="1096"/>
                    <a:pt x="330" y="1104"/>
                    <a:pt x="348" y="1104"/>
                  </a:cubicBezTo>
                  <a:cubicBezTo>
                    <a:pt x="378" y="1104"/>
                    <a:pt x="409" y="1083"/>
                    <a:pt x="405" y="1051"/>
                  </a:cubicBezTo>
                  <a:cubicBezTo>
                    <a:pt x="386" y="878"/>
                    <a:pt x="347" y="712"/>
                    <a:pt x="309" y="543"/>
                  </a:cubicBezTo>
                  <a:cubicBezTo>
                    <a:pt x="271" y="376"/>
                    <a:pt x="255" y="187"/>
                    <a:pt x="164" y="41"/>
                  </a:cubicBezTo>
                  <a:cubicBezTo>
                    <a:pt x="147" y="13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33" name="Google Shape;13633;p45"/>
            <p:cNvSpPr/>
            <p:nvPr/>
          </p:nvSpPr>
          <p:spPr>
            <a:xfrm>
              <a:off x="5120475" y="3487700"/>
              <a:ext cx="31200" cy="53200"/>
            </a:xfrm>
            <a:custGeom>
              <a:avLst/>
              <a:gdLst/>
              <a:ahLst/>
              <a:cxnLst/>
              <a:rect l="l" t="t" r="r" b="b"/>
              <a:pathLst>
                <a:path w="1248" h="2128" extrusionOk="0">
                  <a:moveTo>
                    <a:pt x="1185" y="1"/>
                  </a:moveTo>
                  <a:cubicBezTo>
                    <a:pt x="1158" y="1"/>
                    <a:pt x="1130" y="15"/>
                    <a:pt x="1120" y="44"/>
                  </a:cubicBezTo>
                  <a:cubicBezTo>
                    <a:pt x="997" y="423"/>
                    <a:pt x="879" y="794"/>
                    <a:pt x="681" y="1143"/>
                  </a:cubicBezTo>
                  <a:cubicBezTo>
                    <a:pt x="502" y="1459"/>
                    <a:pt x="261" y="1721"/>
                    <a:pt x="45" y="2011"/>
                  </a:cubicBezTo>
                  <a:cubicBezTo>
                    <a:pt x="0" y="2072"/>
                    <a:pt x="60" y="2127"/>
                    <a:pt x="119" y="2127"/>
                  </a:cubicBezTo>
                  <a:cubicBezTo>
                    <a:pt x="138" y="2127"/>
                    <a:pt x="156" y="2122"/>
                    <a:pt x="172" y="2110"/>
                  </a:cubicBezTo>
                  <a:cubicBezTo>
                    <a:pt x="754" y="1648"/>
                    <a:pt x="1160" y="789"/>
                    <a:pt x="1244" y="61"/>
                  </a:cubicBezTo>
                  <a:cubicBezTo>
                    <a:pt x="1248" y="21"/>
                    <a:pt x="1217" y="1"/>
                    <a:pt x="1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34" name="Google Shape;13634;p45"/>
            <p:cNvSpPr/>
            <p:nvPr/>
          </p:nvSpPr>
          <p:spPr>
            <a:xfrm>
              <a:off x="5013850" y="3973650"/>
              <a:ext cx="104150" cy="173825"/>
            </a:xfrm>
            <a:custGeom>
              <a:avLst/>
              <a:gdLst/>
              <a:ahLst/>
              <a:cxnLst/>
              <a:rect l="l" t="t" r="r" b="b"/>
              <a:pathLst>
                <a:path w="4166" h="6953" extrusionOk="0">
                  <a:moveTo>
                    <a:pt x="1785" y="0"/>
                  </a:moveTo>
                  <a:cubicBezTo>
                    <a:pt x="1609" y="0"/>
                    <a:pt x="1465" y="26"/>
                    <a:pt x="1370" y="48"/>
                  </a:cubicBezTo>
                  <a:cubicBezTo>
                    <a:pt x="1482" y="26"/>
                    <a:pt x="1595" y="15"/>
                    <a:pt x="1708" y="15"/>
                  </a:cubicBezTo>
                  <a:cubicBezTo>
                    <a:pt x="2148" y="15"/>
                    <a:pt x="2589" y="178"/>
                    <a:pt x="2952" y="448"/>
                  </a:cubicBezTo>
                  <a:cubicBezTo>
                    <a:pt x="3413" y="789"/>
                    <a:pt x="3768" y="1292"/>
                    <a:pt x="3924" y="1885"/>
                  </a:cubicBezTo>
                  <a:lnTo>
                    <a:pt x="3924" y="1884"/>
                  </a:lnTo>
                  <a:cubicBezTo>
                    <a:pt x="3924" y="1884"/>
                    <a:pt x="3956" y="1992"/>
                    <a:pt x="3980" y="2102"/>
                  </a:cubicBezTo>
                  <a:cubicBezTo>
                    <a:pt x="4003" y="2212"/>
                    <a:pt x="4021" y="2322"/>
                    <a:pt x="4021" y="2322"/>
                  </a:cubicBezTo>
                  <a:cubicBezTo>
                    <a:pt x="4021" y="2322"/>
                    <a:pt x="4025" y="2360"/>
                    <a:pt x="4034" y="2425"/>
                  </a:cubicBezTo>
                  <a:cubicBezTo>
                    <a:pt x="4043" y="2490"/>
                    <a:pt x="4050" y="2583"/>
                    <a:pt x="4059" y="2695"/>
                  </a:cubicBezTo>
                  <a:cubicBezTo>
                    <a:pt x="4073" y="2919"/>
                    <a:pt x="4066" y="3221"/>
                    <a:pt x="4030" y="3519"/>
                  </a:cubicBezTo>
                  <a:cubicBezTo>
                    <a:pt x="3966" y="4119"/>
                    <a:pt x="3785" y="4699"/>
                    <a:pt x="3785" y="4699"/>
                  </a:cubicBezTo>
                  <a:cubicBezTo>
                    <a:pt x="3670" y="5079"/>
                    <a:pt x="3520" y="5457"/>
                    <a:pt x="3298" y="5798"/>
                  </a:cubicBezTo>
                  <a:cubicBezTo>
                    <a:pt x="3080" y="6137"/>
                    <a:pt x="2789" y="6440"/>
                    <a:pt x="2425" y="6628"/>
                  </a:cubicBezTo>
                  <a:cubicBezTo>
                    <a:pt x="2154" y="6772"/>
                    <a:pt x="1848" y="6859"/>
                    <a:pt x="1542" y="6859"/>
                  </a:cubicBezTo>
                  <a:cubicBezTo>
                    <a:pt x="1440" y="6859"/>
                    <a:pt x="1338" y="6850"/>
                    <a:pt x="1238" y="6829"/>
                  </a:cubicBezTo>
                  <a:cubicBezTo>
                    <a:pt x="834" y="6757"/>
                    <a:pt x="486" y="6477"/>
                    <a:pt x="292" y="6119"/>
                  </a:cubicBezTo>
                  <a:cubicBezTo>
                    <a:pt x="96" y="5761"/>
                    <a:pt x="49" y="5320"/>
                    <a:pt x="204" y="4943"/>
                  </a:cubicBezTo>
                  <a:cubicBezTo>
                    <a:pt x="353" y="4568"/>
                    <a:pt x="663" y="4264"/>
                    <a:pt x="1032" y="4118"/>
                  </a:cubicBezTo>
                  <a:cubicBezTo>
                    <a:pt x="1189" y="4053"/>
                    <a:pt x="1357" y="4022"/>
                    <a:pt x="1525" y="4022"/>
                  </a:cubicBezTo>
                  <a:cubicBezTo>
                    <a:pt x="1748" y="4022"/>
                    <a:pt x="1971" y="4077"/>
                    <a:pt x="2166" y="4179"/>
                  </a:cubicBezTo>
                  <a:cubicBezTo>
                    <a:pt x="2511" y="4350"/>
                    <a:pt x="2780" y="4654"/>
                    <a:pt x="2900" y="5004"/>
                  </a:cubicBezTo>
                  <a:cubicBezTo>
                    <a:pt x="2836" y="4794"/>
                    <a:pt x="2744" y="4648"/>
                    <a:pt x="2647" y="4527"/>
                  </a:cubicBezTo>
                  <a:cubicBezTo>
                    <a:pt x="2549" y="4407"/>
                    <a:pt x="2444" y="4311"/>
                    <a:pt x="2307" y="4220"/>
                  </a:cubicBezTo>
                  <a:cubicBezTo>
                    <a:pt x="2169" y="4132"/>
                    <a:pt x="1999" y="4044"/>
                    <a:pt x="1754" y="3998"/>
                  </a:cubicBezTo>
                  <a:cubicBezTo>
                    <a:pt x="1681" y="3985"/>
                    <a:pt x="1600" y="3976"/>
                    <a:pt x="1512" y="3976"/>
                  </a:cubicBezTo>
                  <a:cubicBezTo>
                    <a:pt x="1309" y="3976"/>
                    <a:pt x="1072" y="4022"/>
                    <a:pt x="822" y="4162"/>
                  </a:cubicBezTo>
                  <a:cubicBezTo>
                    <a:pt x="505" y="4341"/>
                    <a:pt x="253" y="4625"/>
                    <a:pt x="128" y="4961"/>
                  </a:cubicBezTo>
                  <a:cubicBezTo>
                    <a:pt x="0" y="5296"/>
                    <a:pt x="20" y="5675"/>
                    <a:pt x="153" y="6004"/>
                  </a:cubicBezTo>
                  <a:cubicBezTo>
                    <a:pt x="284" y="6335"/>
                    <a:pt x="531" y="6625"/>
                    <a:pt x="858" y="6791"/>
                  </a:cubicBezTo>
                  <a:cubicBezTo>
                    <a:pt x="1070" y="6900"/>
                    <a:pt x="1310" y="6952"/>
                    <a:pt x="1553" y="6952"/>
                  </a:cubicBezTo>
                  <a:cubicBezTo>
                    <a:pt x="1683" y="6952"/>
                    <a:pt x="1814" y="6937"/>
                    <a:pt x="1942" y="6908"/>
                  </a:cubicBezTo>
                  <a:cubicBezTo>
                    <a:pt x="2438" y="6799"/>
                    <a:pt x="2880" y="6503"/>
                    <a:pt x="3188" y="6115"/>
                  </a:cubicBezTo>
                  <a:cubicBezTo>
                    <a:pt x="3503" y="5732"/>
                    <a:pt x="3703" y="5277"/>
                    <a:pt x="3848" y="4824"/>
                  </a:cubicBezTo>
                  <a:cubicBezTo>
                    <a:pt x="3848" y="4824"/>
                    <a:pt x="4013" y="4315"/>
                    <a:pt x="4092" y="3785"/>
                  </a:cubicBezTo>
                  <a:cubicBezTo>
                    <a:pt x="4134" y="3521"/>
                    <a:pt x="4156" y="3254"/>
                    <a:pt x="4161" y="3053"/>
                  </a:cubicBezTo>
                  <a:cubicBezTo>
                    <a:pt x="4166" y="2852"/>
                    <a:pt x="4157" y="2718"/>
                    <a:pt x="4157" y="2718"/>
                  </a:cubicBezTo>
                  <a:cubicBezTo>
                    <a:pt x="4147" y="2500"/>
                    <a:pt x="4110" y="2156"/>
                    <a:pt x="3986" y="1773"/>
                  </a:cubicBezTo>
                  <a:cubicBezTo>
                    <a:pt x="3862" y="1393"/>
                    <a:pt x="3634" y="977"/>
                    <a:pt x="3301" y="667"/>
                  </a:cubicBezTo>
                  <a:cubicBezTo>
                    <a:pt x="2975" y="352"/>
                    <a:pt x="2572" y="132"/>
                    <a:pt x="2206" y="52"/>
                  </a:cubicBezTo>
                  <a:cubicBezTo>
                    <a:pt x="2054" y="14"/>
                    <a:pt x="1911" y="0"/>
                    <a:pt x="1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35" name="Google Shape;13635;p45"/>
            <p:cNvSpPr/>
            <p:nvPr/>
          </p:nvSpPr>
          <p:spPr>
            <a:xfrm>
              <a:off x="5028775" y="4080900"/>
              <a:ext cx="64875" cy="49875"/>
            </a:xfrm>
            <a:custGeom>
              <a:avLst/>
              <a:gdLst/>
              <a:ahLst/>
              <a:cxnLst/>
              <a:rect l="l" t="t" r="r" b="b"/>
              <a:pathLst>
                <a:path w="2595" h="1995" extrusionOk="0">
                  <a:moveTo>
                    <a:pt x="1179" y="1"/>
                  </a:moveTo>
                  <a:cubicBezTo>
                    <a:pt x="973" y="1"/>
                    <a:pt x="770" y="50"/>
                    <a:pt x="590" y="145"/>
                  </a:cubicBezTo>
                  <a:cubicBezTo>
                    <a:pt x="335" y="277"/>
                    <a:pt x="116" y="514"/>
                    <a:pt x="47" y="820"/>
                  </a:cubicBezTo>
                  <a:cubicBezTo>
                    <a:pt x="0" y="1022"/>
                    <a:pt x="13" y="1238"/>
                    <a:pt x="90" y="1430"/>
                  </a:cubicBezTo>
                  <a:cubicBezTo>
                    <a:pt x="165" y="1623"/>
                    <a:pt x="315" y="1781"/>
                    <a:pt x="492" y="1874"/>
                  </a:cubicBezTo>
                  <a:cubicBezTo>
                    <a:pt x="492" y="1874"/>
                    <a:pt x="504" y="1881"/>
                    <a:pt x="527" y="1891"/>
                  </a:cubicBezTo>
                  <a:cubicBezTo>
                    <a:pt x="548" y="1903"/>
                    <a:pt x="581" y="1916"/>
                    <a:pt x="620" y="1930"/>
                  </a:cubicBezTo>
                  <a:cubicBezTo>
                    <a:pt x="699" y="1958"/>
                    <a:pt x="808" y="1984"/>
                    <a:pt x="919" y="1992"/>
                  </a:cubicBezTo>
                  <a:cubicBezTo>
                    <a:pt x="945" y="1994"/>
                    <a:pt x="970" y="1995"/>
                    <a:pt x="995" y="1995"/>
                  </a:cubicBezTo>
                  <a:cubicBezTo>
                    <a:pt x="1079" y="1995"/>
                    <a:pt x="1159" y="1986"/>
                    <a:pt x="1222" y="1976"/>
                  </a:cubicBezTo>
                  <a:cubicBezTo>
                    <a:pt x="1304" y="1963"/>
                    <a:pt x="1357" y="1947"/>
                    <a:pt x="1357" y="1947"/>
                  </a:cubicBezTo>
                  <a:cubicBezTo>
                    <a:pt x="1444" y="1924"/>
                    <a:pt x="1578" y="1874"/>
                    <a:pt x="1716" y="1785"/>
                  </a:cubicBezTo>
                  <a:cubicBezTo>
                    <a:pt x="1854" y="1698"/>
                    <a:pt x="1995" y="1575"/>
                    <a:pt x="2115" y="1438"/>
                  </a:cubicBezTo>
                  <a:cubicBezTo>
                    <a:pt x="2357" y="1167"/>
                    <a:pt x="2528" y="858"/>
                    <a:pt x="2594" y="739"/>
                  </a:cubicBezTo>
                  <a:lnTo>
                    <a:pt x="2594" y="739"/>
                  </a:lnTo>
                  <a:cubicBezTo>
                    <a:pt x="2340" y="1102"/>
                    <a:pt x="2063" y="1485"/>
                    <a:pt x="1638" y="1725"/>
                  </a:cubicBezTo>
                  <a:lnTo>
                    <a:pt x="1640" y="1725"/>
                  </a:lnTo>
                  <a:cubicBezTo>
                    <a:pt x="1640" y="1725"/>
                    <a:pt x="1602" y="1749"/>
                    <a:pt x="1562" y="1767"/>
                  </a:cubicBezTo>
                  <a:cubicBezTo>
                    <a:pt x="1523" y="1788"/>
                    <a:pt x="1482" y="1803"/>
                    <a:pt x="1482" y="1803"/>
                  </a:cubicBezTo>
                  <a:cubicBezTo>
                    <a:pt x="1482" y="1803"/>
                    <a:pt x="1428" y="1827"/>
                    <a:pt x="1342" y="1850"/>
                  </a:cubicBezTo>
                  <a:cubicBezTo>
                    <a:pt x="1258" y="1875"/>
                    <a:pt x="1141" y="1895"/>
                    <a:pt x="1024" y="1897"/>
                  </a:cubicBezTo>
                  <a:cubicBezTo>
                    <a:pt x="1018" y="1897"/>
                    <a:pt x="1012" y="1897"/>
                    <a:pt x="1005" y="1897"/>
                  </a:cubicBezTo>
                  <a:cubicBezTo>
                    <a:pt x="895" y="1897"/>
                    <a:pt x="786" y="1879"/>
                    <a:pt x="707" y="1856"/>
                  </a:cubicBezTo>
                  <a:cubicBezTo>
                    <a:pt x="624" y="1832"/>
                    <a:pt x="572" y="1805"/>
                    <a:pt x="572" y="1805"/>
                  </a:cubicBezTo>
                  <a:cubicBezTo>
                    <a:pt x="435" y="1741"/>
                    <a:pt x="314" y="1636"/>
                    <a:pt x="235" y="1502"/>
                  </a:cubicBezTo>
                  <a:cubicBezTo>
                    <a:pt x="154" y="1369"/>
                    <a:pt x="116" y="1209"/>
                    <a:pt x="115" y="1050"/>
                  </a:cubicBezTo>
                  <a:cubicBezTo>
                    <a:pt x="117" y="891"/>
                    <a:pt x="155" y="729"/>
                    <a:pt x="237" y="590"/>
                  </a:cubicBezTo>
                  <a:cubicBezTo>
                    <a:pt x="317" y="450"/>
                    <a:pt x="435" y="332"/>
                    <a:pt x="572" y="246"/>
                  </a:cubicBezTo>
                  <a:cubicBezTo>
                    <a:pt x="766" y="121"/>
                    <a:pt x="995" y="59"/>
                    <a:pt x="1221" y="59"/>
                  </a:cubicBezTo>
                  <a:cubicBezTo>
                    <a:pt x="1316" y="59"/>
                    <a:pt x="1410" y="69"/>
                    <a:pt x="1501" y="91"/>
                  </a:cubicBezTo>
                  <a:cubicBezTo>
                    <a:pt x="1813" y="162"/>
                    <a:pt x="2087" y="335"/>
                    <a:pt x="2293" y="548"/>
                  </a:cubicBezTo>
                  <a:cubicBezTo>
                    <a:pt x="2181" y="412"/>
                    <a:pt x="2110" y="346"/>
                    <a:pt x="2004" y="269"/>
                  </a:cubicBezTo>
                  <a:cubicBezTo>
                    <a:pt x="1895" y="198"/>
                    <a:pt x="1752" y="93"/>
                    <a:pt x="1430" y="25"/>
                  </a:cubicBezTo>
                  <a:cubicBezTo>
                    <a:pt x="1346" y="9"/>
                    <a:pt x="1262" y="1"/>
                    <a:pt x="1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36" name="Google Shape;13636;p45"/>
            <p:cNvSpPr/>
            <p:nvPr/>
          </p:nvSpPr>
          <p:spPr>
            <a:xfrm>
              <a:off x="4973275" y="3981125"/>
              <a:ext cx="41275" cy="23775"/>
            </a:xfrm>
            <a:custGeom>
              <a:avLst/>
              <a:gdLst/>
              <a:ahLst/>
              <a:cxnLst/>
              <a:rect l="l" t="t" r="r" b="b"/>
              <a:pathLst>
                <a:path w="1651" h="951" extrusionOk="0">
                  <a:moveTo>
                    <a:pt x="34" y="0"/>
                  </a:moveTo>
                  <a:cubicBezTo>
                    <a:pt x="0" y="170"/>
                    <a:pt x="27" y="361"/>
                    <a:pt x="126" y="534"/>
                  </a:cubicBezTo>
                  <a:lnTo>
                    <a:pt x="167" y="595"/>
                  </a:lnTo>
                  <a:cubicBezTo>
                    <a:pt x="167" y="595"/>
                    <a:pt x="224" y="674"/>
                    <a:pt x="297" y="740"/>
                  </a:cubicBezTo>
                  <a:cubicBezTo>
                    <a:pt x="368" y="807"/>
                    <a:pt x="456" y="853"/>
                    <a:pt x="456" y="853"/>
                  </a:cubicBezTo>
                  <a:cubicBezTo>
                    <a:pt x="564" y="919"/>
                    <a:pt x="694" y="950"/>
                    <a:pt x="825" y="950"/>
                  </a:cubicBezTo>
                  <a:cubicBezTo>
                    <a:pt x="965" y="950"/>
                    <a:pt x="1106" y="914"/>
                    <a:pt x="1224" y="844"/>
                  </a:cubicBezTo>
                  <a:cubicBezTo>
                    <a:pt x="1460" y="716"/>
                    <a:pt x="1619" y="480"/>
                    <a:pt x="1650" y="252"/>
                  </a:cubicBezTo>
                  <a:lnTo>
                    <a:pt x="1650" y="252"/>
                  </a:lnTo>
                  <a:cubicBezTo>
                    <a:pt x="1622" y="316"/>
                    <a:pt x="1604" y="345"/>
                    <a:pt x="1582" y="389"/>
                  </a:cubicBezTo>
                  <a:cubicBezTo>
                    <a:pt x="1556" y="430"/>
                    <a:pt x="1534" y="489"/>
                    <a:pt x="1455" y="579"/>
                  </a:cubicBezTo>
                  <a:cubicBezTo>
                    <a:pt x="1313" y="738"/>
                    <a:pt x="1124" y="824"/>
                    <a:pt x="916" y="850"/>
                  </a:cubicBezTo>
                  <a:cubicBezTo>
                    <a:pt x="889" y="854"/>
                    <a:pt x="862" y="855"/>
                    <a:pt x="835" y="855"/>
                  </a:cubicBezTo>
                  <a:cubicBezTo>
                    <a:pt x="722" y="855"/>
                    <a:pt x="612" y="826"/>
                    <a:pt x="516" y="774"/>
                  </a:cubicBezTo>
                  <a:cubicBezTo>
                    <a:pt x="516" y="774"/>
                    <a:pt x="448" y="740"/>
                    <a:pt x="390" y="690"/>
                  </a:cubicBezTo>
                  <a:cubicBezTo>
                    <a:pt x="330" y="644"/>
                    <a:pt x="281" y="583"/>
                    <a:pt x="281" y="583"/>
                  </a:cubicBezTo>
                  <a:cubicBezTo>
                    <a:pt x="240" y="538"/>
                    <a:pt x="156" y="433"/>
                    <a:pt x="104" y="310"/>
                  </a:cubicBezTo>
                  <a:cubicBezTo>
                    <a:pt x="49" y="188"/>
                    <a:pt x="38" y="53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37" name="Google Shape;13637;p45"/>
            <p:cNvSpPr/>
            <p:nvPr/>
          </p:nvSpPr>
          <p:spPr>
            <a:xfrm>
              <a:off x="4975475" y="3982350"/>
              <a:ext cx="34775" cy="13350"/>
            </a:xfrm>
            <a:custGeom>
              <a:avLst/>
              <a:gdLst/>
              <a:ahLst/>
              <a:cxnLst/>
              <a:rect l="l" t="t" r="r" b="b"/>
              <a:pathLst>
                <a:path w="1391" h="534" extrusionOk="0">
                  <a:moveTo>
                    <a:pt x="1" y="1"/>
                  </a:moveTo>
                  <a:lnTo>
                    <a:pt x="1" y="1"/>
                  </a:lnTo>
                  <a:cubicBezTo>
                    <a:pt x="44" y="103"/>
                    <a:pt x="109" y="201"/>
                    <a:pt x="202" y="286"/>
                  </a:cubicBezTo>
                  <a:lnTo>
                    <a:pt x="238" y="316"/>
                  </a:lnTo>
                  <a:cubicBezTo>
                    <a:pt x="238" y="316"/>
                    <a:pt x="289" y="350"/>
                    <a:pt x="341" y="384"/>
                  </a:cubicBezTo>
                  <a:cubicBezTo>
                    <a:pt x="368" y="398"/>
                    <a:pt x="395" y="413"/>
                    <a:pt x="415" y="424"/>
                  </a:cubicBezTo>
                  <a:cubicBezTo>
                    <a:pt x="436" y="433"/>
                    <a:pt x="450" y="440"/>
                    <a:pt x="450" y="440"/>
                  </a:cubicBezTo>
                  <a:cubicBezTo>
                    <a:pt x="580" y="498"/>
                    <a:pt x="729" y="534"/>
                    <a:pt x="877" y="534"/>
                  </a:cubicBezTo>
                  <a:cubicBezTo>
                    <a:pt x="898" y="534"/>
                    <a:pt x="919" y="533"/>
                    <a:pt x="940" y="532"/>
                  </a:cubicBezTo>
                  <a:cubicBezTo>
                    <a:pt x="1107" y="521"/>
                    <a:pt x="1268" y="467"/>
                    <a:pt x="1390" y="387"/>
                  </a:cubicBezTo>
                  <a:lnTo>
                    <a:pt x="1390" y="387"/>
                  </a:lnTo>
                  <a:cubicBezTo>
                    <a:pt x="1300" y="398"/>
                    <a:pt x="1299" y="406"/>
                    <a:pt x="1150" y="441"/>
                  </a:cubicBezTo>
                  <a:cubicBezTo>
                    <a:pt x="1100" y="451"/>
                    <a:pt x="1050" y="455"/>
                    <a:pt x="1001" y="455"/>
                  </a:cubicBezTo>
                  <a:cubicBezTo>
                    <a:pt x="920" y="455"/>
                    <a:pt x="840" y="444"/>
                    <a:pt x="757" y="431"/>
                  </a:cubicBezTo>
                  <a:cubicBezTo>
                    <a:pt x="666" y="416"/>
                    <a:pt x="577" y="391"/>
                    <a:pt x="498" y="354"/>
                  </a:cubicBezTo>
                  <a:cubicBezTo>
                    <a:pt x="498" y="355"/>
                    <a:pt x="498" y="355"/>
                    <a:pt x="498" y="355"/>
                  </a:cubicBezTo>
                  <a:cubicBezTo>
                    <a:pt x="484" y="355"/>
                    <a:pt x="325" y="262"/>
                    <a:pt x="328" y="258"/>
                  </a:cubicBezTo>
                  <a:cubicBezTo>
                    <a:pt x="293" y="238"/>
                    <a:pt x="222" y="192"/>
                    <a:pt x="153" y="139"/>
                  </a:cubicBezTo>
                  <a:cubicBezTo>
                    <a:pt x="86" y="86"/>
                    <a:pt x="28" y="2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38" name="Google Shape;13638;p45"/>
            <p:cNvSpPr/>
            <p:nvPr/>
          </p:nvSpPr>
          <p:spPr>
            <a:xfrm>
              <a:off x="4978850" y="3925100"/>
              <a:ext cx="32325" cy="35025"/>
            </a:xfrm>
            <a:custGeom>
              <a:avLst/>
              <a:gdLst/>
              <a:ahLst/>
              <a:cxnLst/>
              <a:rect l="l" t="t" r="r" b="b"/>
              <a:pathLst>
                <a:path w="1293" h="1401" extrusionOk="0">
                  <a:moveTo>
                    <a:pt x="708" y="1"/>
                  </a:moveTo>
                  <a:cubicBezTo>
                    <a:pt x="694" y="1"/>
                    <a:pt x="680" y="1"/>
                    <a:pt x="666" y="3"/>
                  </a:cubicBezTo>
                  <a:cubicBezTo>
                    <a:pt x="666" y="3"/>
                    <a:pt x="562" y="10"/>
                    <a:pt x="472" y="56"/>
                  </a:cubicBezTo>
                  <a:cubicBezTo>
                    <a:pt x="380" y="98"/>
                    <a:pt x="306" y="165"/>
                    <a:pt x="306" y="165"/>
                  </a:cubicBezTo>
                  <a:cubicBezTo>
                    <a:pt x="241" y="216"/>
                    <a:pt x="140" y="357"/>
                    <a:pt x="89" y="510"/>
                  </a:cubicBezTo>
                  <a:cubicBezTo>
                    <a:pt x="35" y="660"/>
                    <a:pt x="9" y="811"/>
                    <a:pt x="0" y="871"/>
                  </a:cubicBezTo>
                  <a:cubicBezTo>
                    <a:pt x="73" y="691"/>
                    <a:pt x="144" y="501"/>
                    <a:pt x="274" y="341"/>
                  </a:cubicBezTo>
                  <a:cubicBezTo>
                    <a:pt x="274" y="341"/>
                    <a:pt x="321" y="284"/>
                    <a:pt x="322" y="284"/>
                  </a:cubicBezTo>
                  <a:cubicBezTo>
                    <a:pt x="322" y="284"/>
                    <a:pt x="390" y="209"/>
                    <a:pt x="477" y="163"/>
                  </a:cubicBezTo>
                  <a:cubicBezTo>
                    <a:pt x="562" y="112"/>
                    <a:pt x="659" y="102"/>
                    <a:pt x="659" y="102"/>
                  </a:cubicBezTo>
                  <a:cubicBezTo>
                    <a:pt x="674" y="100"/>
                    <a:pt x="690" y="99"/>
                    <a:pt x="706" y="99"/>
                  </a:cubicBezTo>
                  <a:cubicBezTo>
                    <a:pt x="816" y="99"/>
                    <a:pt x="925" y="148"/>
                    <a:pt x="1010" y="230"/>
                  </a:cubicBezTo>
                  <a:cubicBezTo>
                    <a:pt x="1107" y="324"/>
                    <a:pt x="1173" y="454"/>
                    <a:pt x="1200" y="589"/>
                  </a:cubicBezTo>
                  <a:cubicBezTo>
                    <a:pt x="1253" y="868"/>
                    <a:pt x="1165" y="1153"/>
                    <a:pt x="1094" y="1401"/>
                  </a:cubicBezTo>
                  <a:cubicBezTo>
                    <a:pt x="1167" y="1263"/>
                    <a:pt x="1182" y="1257"/>
                    <a:pt x="1250" y="981"/>
                  </a:cubicBezTo>
                  <a:cubicBezTo>
                    <a:pt x="1277" y="857"/>
                    <a:pt x="1292" y="733"/>
                    <a:pt x="1283" y="606"/>
                  </a:cubicBezTo>
                  <a:cubicBezTo>
                    <a:pt x="1270" y="479"/>
                    <a:pt x="1226" y="351"/>
                    <a:pt x="1144" y="241"/>
                  </a:cubicBezTo>
                  <a:cubicBezTo>
                    <a:pt x="1046" y="103"/>
                    <a:pt x="881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39" name="Google Shape;13639;p45"/>
            <p:cNvSpPr/>
            <p:nvPr/>
          </p:nvSpPr>
          <p:spPr>
            <a:xfrm>
              <a:off x="4983450" y="3938000"/>
              <a:ext cx="25675" cy="20300"/>
            </a:xfrm>
            <a:custGeom>
              <a:avLst/>
              <a:gdLst/>
              <a:ahLst/>
              <a:cxnLst/>
              <a:rect l="l" t="t" r="r" b="b"/>
              <a:pathLst>
                <a:path w="1027" h="812" extrusionOk="0">
                  <a:moveTo>
                    <a:pt x="402" y="1"/>
                  </a:moveTo>
                  <a:cubicBezTo>
                    <a:pt x="384" y="1"/>
                    <a:pt x="372" y="2"/>
                    <a:pt x="372" y="2"/>
                  </a:cubicBezTo>
                  <a:cubicBezTo>
                    <a:pt x="326" y="3"/>
                    <a:pt x="232" y="25"/>
                    <a:pt x="153" y="72"/>
                  </a:cubicBezTo>
                  <a:cubicBezTo>
                    <a:pt x="75" y="117"/>
                    <a:pt x="17" y="184"/>
                    <a:pt x="1" y="213"/>
                  </a:cubicBezTo>
                  <a:cubicBezTo>
                    <a:pt x="90" y="154"/>
                    <a:pt x="190" y="119"/>
                    <a:pt x="299" y="107"/>
                  </a:cubicBezTo>
                  <a:lnTo>
                    <a:pt x="299" y="106"/>
                  </a:lnTo>
                  <a:lnTo>
                    <a:pt x="339" y="101"/>
                  </a:lnTo>
                  <a:cubicBezTo>
                    <a:pt x="339" y="101"/>
                    <a:pt x="363" y="99"/>
                    <a:pt x="395" y="99"/>
                  </a:cubicBezTo>
                  <a:cubicBezTo>
                    <a:pt x="412" y="99"/>
                    <a:pt x="430" y="100"/>
                    <a:pt x="448" y="101"/>
                  </a:cubicBezTo>
                  <a:cubicBezTo>
                    <a:pt x="502" y="104"/>
                    <a:pt x="552" y="119"/>
                    <a:pt x="552" y="119"/>
                  </a:cubicBezTo>
                  <a:cubicBezTo>
                    <a:pt x="690" y="155"/>
                    <a:pt x="815" y="252"/>
                    <a:pt x="891" y="384"/>
                  </a:cubicBezTo>
                  <a:cubicBezTo>
                    <a:pt x="969" y="514"/>
                    <a:pt x="995" y="673"/>
                    <a:pt x="969" y="811"/>
                  </a:cubicBezTo>
                  <a:cubicBezTo>
                    <a:pt x="1012" y="737"/>
                    <a:pt x="1026" y="728"/>
                    <a:pt x="1017" y="569"/>
                  </a:cubicBezTo>
                  <a:cubicBezTo>
                    <a:pt x="1001" y="428"/>
                    <a:pt x="957" y="290"/>
                    <a:pt x="848" y="180"/>
                  </a:cubicBezTo>
                  <a:cubicBezTo>
                    <a:pt x="775" y="107"/>
                    <a:pt x="682" y="56"/>
                    <a:pt x="589" y="29"/>
                  </a:cubicBezTo>
                  <a:cubicBezTo>
                    <a:pt x="589" y="29"/>
                    <a:pt x="536" y="12"/>
                    <a:pt x="481" y="6"/>
                  </a:cubicBezTo>
                  <a:cubicBezTo>
                    <a:pt x="452" y="2"/>
                    <a:pt x="423" y="1"/>
                    <a:pt x="4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40" name="Google Shape;13640;p45"/>
            <p:cNvSpPr/>
            <p:nvPr/>
          </p:nvSpPr>
          <p:spPr>
            <a:xfrm>
              <a:off x="4910850" y="3814025"/>
              <a:ext cx="72225" cy="110750"/>
            </a:xfrm>
            <a:custGeom>
              <a:avLst/>
              <a:gdLst/>
              <a:ahLst/>
              <a:cxnLst/>
              <a:rect l="l" t="t" r="r" b="b"/>
              <a:pathLst>
                <a:path w="2889" h="4430" extrusionOk="0">
                  <a:moveTo>
                    <a:pt x="944" y="0"/>
                  </a:moveTo>
                  <a:cubicBezTo>
                    <a:pt x="784" y="0"/>
                    <a:pt x="524" y="35"/>
                    <a:pt x="310" y="232"/>
                  </a:cubicBezTo>
                  <a:cubicBezTo>
                    <a:pt x="77" y="435"/>
                    <a:pt x="1" y="831"/>
                    <a:pt x="142" y="1136"/>
                  </a:cubicBezTo>
                  <a:cubicBezTo>
                    <a:pt x="207" y="1291"/>
                    <a:pt x="328" y="1419"/>
                    <a:pt x="469" y="1490"/>
                  </a:cubicBezTo>
                  <a:cubicBezTo>
                    <a:pt x="583" y="1547"/>
                    <a:pt x="705" y="1571"/>
                    <a:pt x="820" y="1571"/>
                  </a:cubicBezTo>
                  <a:cubicBezTo>
                    <a:pt x="846" y="1571"/>
                    <a:pt x="872" y="1570"/>
                    <a:pt x="898" y="1567"/>
                  </a:cubicBezTo>
                  <a:cubicBezTo>
                    <a:pt x="1173" y="1543"/>
                    <a:pt x="1352" y="1386"/>
                    <a:pt x="1421" y="1292"/>
                  </a:cubicBezTo>
                  <a:lnTo>
                    <a:pt x="1421" y="1292"/>
                  </a:lnTo>
                  <a:cubicBezTo>
                    <a:pt x="1282" y="1454"/>
                    <a:pt x="1067" y="1539"/>
                    <a:pt x="853" y="1539"/>
                  </a:cubicBezTo>
                  <a:cubicBezTo>
                    <a:pt x="669" y="1539"/>
                    <a:pt x="486" y="1476"/>
                    <a:pt x="353" y="1345"/>
                  </a:cubicBezTo>
                  <a:cubicBezTo>
                    <a:pt x="65" y="1068"/>
                    <a:pt x="67" y="511"/>
                    <a:pt x="418" y="261"/>
                  </a:cubicBezTo>
                  <a:lnTo>
                    <a:pt x="417" y="261"/>
                  </a:lnTo>
                  <a:cubicBezTo>
                    <a:pt x="417" y="261"/>
                    <a:pt x="479" y="213"/>
                    <a:pt x="549" y="181"/>
                  </a:cubicBezTo>
                  <a:cubicBezTo>
                    <a:pt x="618" y="147"/>
                    <a:pt x="695" y="128"/>
                    <a:pt x="695" y="128"/>
                  </a:cubicBezTo>
                  <a:cubicBezTo>
                    <a:pt x="695" y="128"/>
                    <a:pt x="720" y="123"/>
                    <a:pt x="764" y="113"/>
                  </a:cubicBezTo>
                  <a:cubicBezTo>
                    <a:pt x="809" y="105"/>
                    <a:pt x="874" y="98"/>
                    <a:pt x="953" y="97"/>
                  </a:cubicBezTo>
                  <a:cubicBezTo>
                    <a:pt x="1111" y="97"/>
                    <a:pt x="1324" y="137"/>
                    <a:pt x="1518" y="225"/>
                  </a:cubicBezTo>
                  <a:cubicBezTo>
                    <a:pt x="1710" y="313"/>
                    <a:pt x="1878" y="453"/>
                    <a:pt x="1996" y="560"/>
                  </a:cubicBezTo>
                  <a:cubicBezTo>
                    <a:pt x="2051" y="618"/>
                    <a:pt x="2099" y="664"/>
                    <a:pt x="2129" y="701"/>
                  </a:cubicBezTo>
                  <a:cubicBezTo>
                    <a:pt x="2159" y="738"/>
                    <a:pt x="2175" y="759"/>
                    <a:pt x="2175" y="759"/>
                  </a:cubicBezTo>
                  <a:cubicBezTo>
                    <a:pt x="2534" y="1201"/>
                    <a:pt x="2718" y="1789"/>
                    <a:pt x="2749" y="2382"/>
                  </a:cubicBezTo>
                  <a:cubicBezTo>
                    <a:pt x="2763" y="2678"/>
                    <a:pt x="2746" y="2982"/>
                    <a:pt x="2678" y="3272"/>
                  </a:cubicBezTo>
                  <a:cubicBezTo>
                    <a:pt x="2609" y="3561"/>
                    <a:pt x="2491" y="3846"/>
                    <a:pt x="2293" y="4063"/>
                  </a:cubicBezTo>
                  <a:cubicBezTo>
                    <a:pt x="2131" y="4246"/>
                    <a:pt x="1895" y="4364"/>
                    <a:pt x="1655" y="4364"/>
                  </a:cubicBezTo>
                  <a:cubicBezTo>
                    <a:pt x="1609" y="4364"/>
                    <a:pt x="1563" y="4360"/>
                    <a:pt x="1517" y="4351"/>
                  </a:cubicBezTo>
                  <a:cubicBezTo>
                    <a:pt x="1234" y="4298"/>
                    <a:pt x="978" y="4107"/>
                    <a:pt x="858" y="3851"/>
                  </a:cubicBezTo>
                  <a:cubicBezTo>
                    <a:pt x="730" y="3594"/>
                    <a:pt x="785" y="3282"/>
                    <a:pt x="939" y="3055"/>
                  </a:cubicBezTo>
                  <a:cubicBezTo>
                    <a:pt x="1093" y="2827"/>
                    <a:pt x="1347" y="2667"/>
                    <a:pt x="1615" y="2655"/>
                  </a:cubicBezTo>
                  <a:lnTo>
                    <a:pt x="1615" y="2655"/>
                  </a:lnTo>
                  <a:cubicBezTo>
                    <a:pt x="1457" y="2656"/>
                    <a:pt x="1337" y="2697"/>
                    <a:pt x="1238" y="2748"/>
                  </a:cubicBezTo>
                  <a:cubicBezTo>
                    <a:pt x="1138" y="2800"/>
                    <a:pt x="1055" y="2863"/>
                    <a:pt x="975" y="2953"/>
                  </a:cubicBezTo>
                  <a:cubicBezTo>
                    <a:pt x="897" y="3041"/>
                    <a:pt x="817" y="3158"/>
                    <a:pt x="769" y="3333"/>
                  </a:cubicBezTo>
                  <a:cubicBezTo>
                    <a:pt x="722" y="3503"/>
                    <a:pt x="717" y="3757"/>
                    <a:pt x="888" y="4006"/>
                  </a:cubicBezTo>
                  <a:cubicBezTo>
                    <a:pt x="1041" y="4225"/>
                    <a:pt x="1279" y="4376"/>
                    <a:pt x="1537" y="4418"/>
                  </a:cubicBezTo>
                  <a:cubicBezTo>
                    <a:pt x="1581" y="4425"/>
                    <a:pt x="1625" y="4429"/>
                    <a:pt x="1669" y="4429"/>
                  </a:cubicBezTo>
                  <a:cubicBezTo>
                    <a:pt x="1886" y="4429"/>
                    <a:pt x="2100" y="4340"/>
                    <a:pt x="2263" y="4200"/>
                  </a:cubicBezTo>
                  <a:cubicBezTo>
                    <a:pt x="2463" y="4031"/>
                    <a:pt x="2595" y="3798"/>
                    <a:pt x="2685" y="3555"/>
                  </a:cubicBezTo>
                  <a:cubicBezTo>
                    <a:pt x="2780" y="3310"/>
                    <a:pt x="2824" y="3048"/>
                    <a:pt x="2841" y="2780"/>
                  </a:cubicBezTo>
                  <a:cubicBezTo>
                    <a:pt x="2889" y="2060"/>
                    <a:pt x="2717" y="1319"/>
                    <a:pt x="2298" y="755"/>
                  </a:cubicBezTo>
                  <a:cubicBezTo>
                    <a:pt x="2298" y="755"/>
                    <a:pt x="2283" y="737"/>
                    <a:pt x="2256" y="703"/>
                  </a:cubicBezTo>
                  <a:cubicBezTo>
                    <a:pt x="2229" y="670"/>
                    <a:pt x="2193" y="620"/>
                    <a:pt x="2140" y="569"/>
                  </a:cubicBezTo>
                  <a:cubicBezTo>
                    <a:pt x="2043" y="458"/>
                    <a:pt x="1890" y="334"/>
                    <a:pt x="1725" y="227"/>
                  </a:cubicBezTo>
                  <a:cubicBezTo>
                    <a:pt x="1557" y="122"/>
                    <a:pt x="1367" y="56"/>
                    <a:pt x="1221" y="28"/>
                  </a:cubicBezTo>
                  <a:cubicBezTo>
                    <a:pt x="1094" y="2"/>
                    <a:pt x="1002" y="1"/>
                    <a:pt x="980" y="1"/>
                  </a:cubicBezTo>
                  <a:cubicBezTo>
                    <a:pt x="977" y="1"/>
                    <a:pt x="975" y="1"/>
                    <a:pt x="975" y="1"/>
                  </a:cubicBezTo>
                  <a:cubicBezTo>
                    <a:pt x="965" y="0"/>
                    <a:pt x="955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41" name="Google Shape;13641;p45"/>
            <p:cNvSpPr/>
            <p:nvPr/>
          </p:nvSpPr>
          <p:spPr>
            <a:xfrm>
              <a:off x="4929025" y="3826575"/>
              <a:ext cx="46325" cy="55275"/>
            </a:xfrm>
            <a:custGeom>
              <a:avLst/>
              <a:gdLst/>
              <a:ahLst/>
              <a:cxnLst/>
              <a:rect l="l" t="t" r="r" b="b"/>
              <a:pathLst>
                <a:path w="1853" h="2211" extrusionOk="0">
                  <a:moveTo>
                    <a:pt x="545" y="1"/>
                  </a:moveTo>
                  <a:cubicBezTo>
                    <a:pt x="466" y="1"/>
                    <a:pt x="387" y="16"/>
                    <a:pt x="313" y="50"/>
                  </a:cubicBezTo>
                  <a:cubicBezTo>
                    <a:pt x="90" y="146"/>
                    <a:pt x="0" y="427"/>
                    <a:pt x="91" y="630"/>
                  </a:cubicBezTo>
                  <a:cubicBezTo>
                    <a:pt x="162" y="796"/>
                    <a:pt x="332" y="887"/>
                    <a:pt x="492" y="887"/>
                  </a:cubicBezTo>
                  <a:cubicBezTo>
                    <a:pt x="533" y="887"/>
                    <a:pt x="573" y="881"/>
                    <a:pt x="611" y="869"/>
                  </a:cubicBezTo>
                  <a:lnTo>
                    <a:pt x="611" y="869"/>
                  </a:lnTo>
                  <a:cubicBezTo>
                    <a:pt x="587" y="871"/>
                    <a:pt x="565" y="873"/>
                    <a:pt x="545" y="873"/>
                  </a:cubicBezTo>
                  <a:cubicBezTo>
                    <a:pt x="470" y="873"/>
                    <a:pt x="421" y="855"/>
                    <a:pt x="362" y="832"/>
                  </a:cubicBezTo>
                  <a:cubicBezTo>
                    <a:pt x="326" y="816"/>
                    <a:pt x="285" y="794"/>
                    <a:pt x="239" y="755"/>
                  </a:cubicBezTo>
                  <a:cubicBezTo>
                    <a:pt x="195" y="716"/>
                    <a:pt x="145" y="658"/>
                    <a:pt x="122" y="563"/>
                  </a:cubicBezTo>
                  <a:cubicBezTo>
                    <a:pt x="82" y="393"/>
                    <a:pt x="165" y="209"/>
                    <a:pt x="311" y="138"/>
                  </a:cubicBezTo>
                  <a:cubicBezTo>
                    <a:pt x="376" y="104"/>
                    <a:pt x="449" y="88"/>
                    <a:pt x="524" y="88"/>
                  </a:cubicBezTo>
                  <a:cubicBezTo>
                    <a:pt x="616" y="88"/>
                    <a:pt x="710" y="112"/>
                    <a:pt x="796" y="154"/>
                  </a:cubicBezTo>
                  <a:cubicBezTo>
                    <a:pt x="1010" y="262"/>
                    <a:pt x="1157" y="472"/>
                    <a:pt x="1283" y="673"/>
                  </a:cubicBezTo>
                  <a:cubicBezTo>
                    <a:pt x="1283" y="673"/>
                    <a:pt x="1353" y="787"/>
                    <a:pt x="1413" y="906"/>
                  </a:cubicBezTo>
                  <a:cubicBezTo>
                    <a:pt x="1476" y="1026"/>
                    <a:pt x="1527" y="1150"/>
                    <a:pt x="1527" y="1150"/>
                  </a:cubicBezTo>
                  <a:cubicBezTo>
                    <a:pt x="1571" y="1251"/>
                    <a:pt x="1662" y="1465"/>
                    <a:pt x="1727" y="1685"/>
                  </a:cubicBezTo>
                  <a:cubicBezTo>
                    <a:pt x="1795" y="1903"/>
                    <a:pt x="1835" y="2124"/>
                    <a:pt x="1853" y="2210"/>
                  </a:cubicBezTo>
                  <a:cubicBezTo>
                    <a:pt x="1843" y="1924"/>
                    <a:pt x="1797" y="1629"/>
                    <a:pt x="1698" y="1322"/>
                  </a:cubicBezTo>
                  <a:lnTo>
                    <a:pt x="1657" y="1211"/>
                  </a:lnTo>
                  <a:cubicBezTo>
                    <a:pt x="1657" y="1211"/>
                    <a:pt x="1601" y="1063"/>
                    <a:pt x="1530" y="922"/>
                  </a:cubicBezTo>
                  <a:cubicBezTo>
                    <a:pt x="1462" y="779"/>
                    <a:pt x="1379" y="645"/>
                    <a:pt x="1379" y="645"/>
                  </a:cubicBezTo>
                  <a:cubicBezTo>
                    <a:pt x="1271" y="468"/>
                    <a:pt x="1147" y="284"/>
                    <a:pt x="966" y="147"/>
                  </a:cubicBezTo>
                  <a:cubicBezTo>
                    <a:pt x="849" y="57"/>
                    <a:pt x="697" y="1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42" name="Google Shape;13642;p45"/>
            <p:cNvSpPr/>
            <p:nvPr/>
          </p:nvSpPr>
          <p:spPr>
            <a:xfrm>
              <a:off x="4924500" y="3807700"/>
              <a:ext cx="60975" cy="99675"/>
            </a:xfrm>
            <a:custGeom>
              <a:avLst/>
              <a:gdLst/>
              <a:ahLst/>
              <a:cxnLst/>
              <a:rect l="l" t="t" r="r" b="b"/>
              <a:pathLst>
                <a:path w="2439" h="3987" extrusionOk="0">
                  <a:moveTo>
                    <a:pt x="396" y="1"/>
                  </a:moveTo>
                  <a:cubicBezTo>
                    <a:pt x="218" y="1"/>
                    <a:pt x="69" y="30"/>
                    <a:pt x="1" y="55"/>
                  </a:cubicBezTo>
                  <a:cubicBezTo>
                    <a:pt x="84" y="41"/>
                    <a:pt x="167" y="34"/>
                    <a:pt x="252" y="34"/>
                  </a:cubicBezTo>
                  <a:cubicBezTo>
                    <a:pt x="537" y="34"/>
                    <a:pt x="828" y="113"/>
                    <a:pt x="1099" y="262"/>
                  </a:cubicBezTo>
                  <a:lnTo>
                    <a:pt x="1099" y="263"/>
                  </a:lnTo>
                  <a:cubicBezTo>
                    <a:pt x="1099" y="263"/>
                    <a:pt x="1132" y="281"/>
                    <a:pt x="1164" y="298"/>
                  </a:cubicBezTo>
                  <a:cubicBezTo>
                    <a:pt x="1195" y="317"/>
                    <a:pt x="1227" y="337"/>
                    <a:pt x="1227" y="337"/>
                  </a:cubicBezTo>
                  <a:cubicBezTo>
                    <a:pt x="1227" y="337"/>
                    <a:pt x="1396" y="440"/>
                    <a:pt x="1535" y="579"/>
                  </a:cubicBezTo>
                  <a:cubicBezTo>
                    <a:pt x="1679" y="714"/>
                    <a:pt x="1792" y="876"/>
                    <a:pt x="1792" y="876"/>
                  </a:cubicBezTo>
                  <a:cubicBezTo>
                    <a:pt x="2097" y="1302"/>
                    <a:pt x="2274" y="1850"/>
                    <a:pt x="2335" y="2396"/>
                  </a:cubicBezTo>
                  <a:cubicBezTo>
                    <a:pt x="2401" y="2945"/>
                    <a:pt x="2373" y="3493"/>
                    <a:pt x="2350" y="3986"/>
                  </a:cubicBezTo>
                  <a:cubicBezTo>
                    <a:pt x="2396" y="3696"/>
                    <a:pt x="2408" y="3677"/>
                    <a:pt x="2428" y="3144"/>
                  </a:cubicBezTo>
                  <a:cubicBezTo>
                    <a:pt x="2439" y="2667"/>
                    <a:pt x="2433" y="2217"/>
                    <a:pt x="2301" y="1737"/>
                  </a:cubicBezTo>
                  <a:cubicBezTo>
                    <a:pt x="2211" y="1418"/>
                    <a:pt x="2075" y="1111"/>
                    <a:pt x="1891" y="848"/>
                  </a:cubicBezTo>
                  <a:cubicBezTo>
                    <a:pt x="1891" y="848"/>
                    <a:pt x="1789" y="700"/>
                    <a:pt x="1665" y="569"/>
                  </a:cubicBezTo>
                  <a:cubicBezTo>
                    <a:pt x="1542" y="436"/>
                    <a:pt x="1393" y="331"/>
                    <a:pt x="1393" y="331"/>
                  </a:cubicBezTo>
                  <a:cubicBezTo>
                    <a:pt x="1277" y="243"/>
                    <a:pt x="998" y="86"/>
                    <a:pt x="698" y="31"/>
                  </a:cubicBezTo>
                  <a:cubicBezTo>
                    <a:pt x="594" y="9"/>
                    <a:pt x="491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43" name="Google Shape;13643;p45"/>
            <p:cNvSpPr/>
            <p:nvPr/>
          </p:nvSpPr>
          <p:spPr>
            <a:xfrm>
              <a:off x="5048650" y="3636775"/>
              <a:ext cx="107225" cy="272900"/>
            </a:xfrm>
            <a:custGeom>
              <a:avLst/>
              <a:gdLst/>
              <a:ahLst/>
              <a:cxnLst/>
              <a:rect l="l" t="t" r="r" b="b"/>
              <a:pathLst>
                <a:path w="4289" h="10916" extrusionOk="0">
                  <a:moveTo>
                    <a:pt x="2868" y="0"/>
                  </a:moveTo>
                  <a:lnTo>
                    <a:pt x="2868" y="0"/>
                  </a:lnTo>
                  <a:cubicBezTo>
                    <a:pt x="2052" y="673"/>
                    <a:pt x="1343" y="1533"/>
                    <a:pt x="832" y="2602"/>
                  </a:cubicBezTo>
                  <a:lnTo>
                    <a:pt x="833" y="2602"/>
                  </a:lnTo>
                  <a:cubicBezTo>
                    <a:pt x="833" y="2602"/>
                    <a:pt x="821" y="2626"/>
                    <a:pt x="803" y="2664"/>
                  </a:cubicBezTo>
                  <a:cubicBezTo>
                    <a:pt x="785" y="2699"/>
                    <a:pt x="763" y="2749"/>
                    <a:pt x="743" y="2799"/>
                  </a:cubicBezTo>
                  <a:lnTo>
                    <a:pt x="657" y="2999"/>
                  </a:lnTo>
                  <a:cubicBezTo>
                    <a:pt x="657" y="2999"/>
                    <a:pt x="604" y="3134"/>
                    <a:pt x="530" y="3337"/>
                  </a:cubicBezTo>
                  <a:cubicBezTo>
                    <a:pt x="461" y="3543"/>
                    <a:pt x="370" y="3820"/>
                    <a:pt x="306" y="4102"/>
                  </a:cubicBezTo>
                  <a:cubicBezTo>
                    <a:pt x="237" y="4383"/>
                    <a:pt x="191" y="4671"/>
                    <a:pt x="163" y="4886"/>
                  </a:cubicBezTo>
                  <a:cubicBezTo>
                    <a:pt x="150" y="4994"/>
                    <a:pt x="141" y="5084"/>
                    <a:pt x="134" y="5146"/>
                  </a:cubicBezTo>
                  <a:cubicBezTo>
                    <a:pt x="129" y="5210"/>
                    <a:pt x="125" y="5247"/>
                    <a:pt x="125" y="5247"/>
                  </a:cubicBezTo>
                  <a:cubicBezTo>
                    <a:pt x="0" y="6770"/>
                    <a:pt x="348" y="8440"/>
                    <a:pt x="1200" y="9800"/>
                  </a:cubicBezTo>
                  <a:cubicBezTo>
                    <a:pt x="1422" y="10133"/>
                    <a:pt x="1700" y="10436"/>
                    <a:pt x="2043" y="10643"/>
                  </a:cubicBezTo>
                  <a:cubicBezTo>
                    <a:pt x="2332" y="10815"/>
                    <a:pt x="2664" y="10916"/>
                    <a:pt x="2995" y="10916"/>
                  </a:cubicBezTo>
                  <a:cubicBezTo>
                    <a:pt x="3055" y="10916"/>
                    <a:pt x="3115" y="10912"/>
                    <a:pt x="3175" y="10905"/>
                  </a:cubicBezTo>
                  <a:cubicBezTo>
                    <a:pt x="3368" y="10884"/>
                    <a:pt x="3555" y="10820"/>
                    <a:pt x="3720" y="10721"/>
                  </a:cubicBezTo>
                  <a:cubicBezTo>
                    <a:pt x="3881" y="10616"/>
                    <a:pt x="4014" y="10473"/>
                    <a:pt x="4110" y="10313"/>
                  </a:cubicBezTo>
                  <a:cubicBezTo>
                    <a:pt x="4204" y="10151"/>
                    <a:pt x="4265" y="9971"/>
                    <a:pt x="4278" y="9787"/>
                  </a:cubicBezTo>
                  <a:cubicBezTo>
                    <a:pt x="4288" y="9605"/>
                    <a:pt x="4250" y="9421"/>
                    <a:pt x="4162" y="9265"/>
                  </a:cubicBezTo>
                  <a:lnTo>
                    <a:pt x="4162" y="9265"/>
                  </a:lnTo>
                  <a:cubicBezTo>
                    <a:pt x="4255" y="9455"/>
                    <a:pt x="4268" y="9622"/>
                    <a:pt x="4257" y="9766"/>
                  </a:cubicBezTo>
                  <a:cubicBezTo>
                    <a:pt x="4245" y="9911"/>
                    <a:pt x="4208" y="10039"/>
                    <a:pt x="4144" y="10177"/>
                  </a:cubicBezTo>
                  <a:cubicBezTo>
                    <a:pt x="4078" y="10313"/>
                    <a:pt x="3980" y="10462"/>
                    <a:pt x="3803" y="10607"/>
                  </a:cubicBezTo>
                  <a:cubicBezTo>
                    <a:pt x="3632" y="10745"/>
                    <a:pt x="3363" y="10865"/>
                    <a:pt x="3000" y="10865"/>
                  </a:cubicBezTo>
                  <a:cubicBezTo>
                    <a:pt x="2992" y="10865"/>
                    <a:pt x="2984" y="10864"/>
                    <a:pt x="2976" y="10864"/>
                  </a:cubicBezTo>
                  <a:cubicBezTo>
                    <a:pt x="2639" y="10855"/>
                    <a:pt x="2316" y="10743"/>
                    <a:pt x="2042" y="10568"/>
                  </a:cubicBezTo>
                  <a:cubicBezTo>
                    <a:pt x="1768" y="10389"/>
                    <a:pt x="1541" y="10150"/>
                    <a:pt x="1352" y="9884"/>
                  </a:cubicBezTo>
                  <a:cubicBezTo>
                    <a:pt x="1163" y="9618"/>
                    <a:pt x="1009" y="9326"/>
                    <a:pt x="875" y="9021"/>
                  </a:cubicBezTo>
                  <a:cubicBezTo>
                    <a:pt x="737" y="8717"/>
                    <a:pt x="620" y="8398"/>
                    <a:pt x="521" y="8065"/>
                  </a:cubicBezTo>
                  <a:cubicBezTo>
                    <a:pt x="252" y="7174"/>
                    <a:pt x="156" y="6240"/>
                    <a:pt x="216" y="5350"/>
                  </a:cubicBezTo>
                  <a:cubicBezTo>
                    <a:pt x="216" y="5350"/>
                    <a:pt x="247" y="4850"/>
                    <a:pt x="349" y="4359"/>
                  </a:cubicBezTo>
                  <a:cubicBezTo>
                    <a:pt x="397" y="4114"/>
                    <a:pt x="463" y="3873"/>
                    <a:pt x="516" y="3693"/>
                  </a:cubicBezTo>
                  <a:cubicBezTo>
                    <a:pt x="571" y="3514"/>
                    <a:pt x="612" y="3396"/>
                    <a:pt x="612" y="3396"/>
                  </a:cubicBezTo>
                  <a:cubicBezTo>
                    <a:pt x="739" y="3008"/>
                    <a:pt x="1074" y="2200"/>
                    <a:pt x="1555" y="1500"/>
                  </a:cubicBezTo>
                  <a:cubicBezTo>
                    <a:pt x="2024" y="792"/>
                    <a:pt x="2625" y="212"/>
                    <a:pt x="28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44" name="Google Shape;13644;p45"/>
            <p:cNvSpPr/>
            <p:nvPr/>
          </p:nvSpPr>
          <p:spPr>
            <a:xfrm>
              <a:off x="5095275" y="3664400"/>
              <a:ext cx="101125" cy="63050"/>
            </a:xfrm>
            <a:custGeom>
              <a:avLst/>
              <a:gdLst/>
              <a:ahLst/>
              <a:cxnLst/>
              <a:rect l="l" t="t" r="r" b="b"/>
              <a:pathLst>
                <a:path w="4045" h="2522" extrusionOk="0">
                  <a:moveTo>
                    <a:pt x="2186" y="1"/>
                  </a:moveTo>
                  <a:cubicBezTo>
                    <a:pt x="2151" y="1"/>
                    <a:pt x="2130" y="2"/>
                    <a:pt x="2130" y="2"/>
                  </a:cubicBezTo>
                  <a:cubicBezTo>
                    <a:pt x="2015" y="4"/>
                    <a:pt x="1834" y="20"/>
                    <a:pt x="1629" y="66"/>
                  </a:cubicBezTo>
                  <a:cubicBezTo>
                    <a:pt x="1424" y="113"/>
                    <a:pt x="1195" y="189"/>
                    <a:pt x="979" y="282"/>
                  </a:cubicBezTo>
                  <a:cubicBezTo>
                    <a:pt x="544" y="468"/>
                    <a:pt x="153" y="704"/>
                    <a:pt x="0" y="795"/>
                  </a:cubicBezTo>
                  <a:cubicBezTo>
                    <a:pt x="520" y="538"/>
                    <a:pt x="1061" y="264"/>
                    <a:pt x="1693" y="146"/>
                  </a:cubicBezTo>
                  <a:cubicBezTo>
                    <a:pt x="1693" y="146"/>
                    <a:pt x="1750" y="135"/>
                    <a:pt x="1808" y="127"/>
                  </a:cubicBezTo>
                  <a:cubicBezTo>
                    <a:pt x="1866" y="117"/>
                    <a:pt x="1924" y="112"/>
                    <a:pt x="1924" y="112"/>
                  </a:cubicBezTo>
                  <a:cubicBezTo>
                    <a:pt x="1924" y="112"/>
                    <a:pt x="2040" y="98"/>
                    <a:pt x="2200" y="98"/>
                  </a:cubicBezTo>
                  <a:cubicBezTo>
                    <a:pt x="2303" y="98"/>
                    <a:pt x="2425" y="104"/>
                    <a:pt x="2546" y="123"/>
                  </a:cubicBezTo>
                  <a:cubicBezTo>
                    <a:pt x="2700" y="145"/>
                    <a:pt x="2851" y="187"/>
                    <a:pt x="2959" y="228"/>
                  </a:cubicBezTo>
                  <a:cubicBezTo>
                    <a:pt x="3068" y="269"/>
                    <a:pt x="3136" y="304"/>
                    <a:pt x="3136" y="304"/>
                  </a:cubicBezTo>
                  <a:cubicBezTo>
                    <a:pt x="3503" y="482"/>
                    <a:pt x="3812" y="818"/>
                    <a:pt x="3912" y="1231"/>
                  </a:cubicBezTo>
                  <a:cubicBezTo>
                    <a:pt x="4023" y="1638"/>
                    <a:pt x="3852" y="2113"/>
                    <a:pt x="3491" y="2337"/>
                  </a:cubicBezTo>
                  <a:cubicBezTo>
                    <a:pt x="3370" y="2417"/>
                    <a:pt x="3228" y="2454"/>
                    <a:pt x="3086" y="2454"/>
                  </a:cubicBezTo>
                  <a:cubicBezTo>
                    <a:pt x="2811" y="2454"/>
                    <a:pt x="2534" y="2316"/>
                    <a:pt x="2403" y="2079"/>
                  </a:cubicBezTo>
                  <a:cubicBezTo>
                    <a:pt x="2201" y="1719"/>
                    <a:pt x="2431" y="1204"/>
                    <a:pt x="2817" y="1129"/>
                  </a:cubicBezTo>
                  <a:lnTo>
                    <a:pt x="2817" y="1129"/>
                  </a:lnTo>
                  <a:cubicBezTo>
                    <a:pt x="2704" y="1145"/>
                    <a:pt x="2621" y="1187"/>
                    <a:pt x="2556" y="1235"/>
                  </a:cubicBezTo>
                  <a:cubicBezTo>
                    <a:pt x="2492" y="1285"/>
                    <a:pt x="2440" y="1341"/>
                    <a:pt x="2393" y="1415"/>
                  </a:cubicBezTo>
                  <a:cubicBezTo>
                    <a:pt x="2348" y="1488"/>
                    <a:pt x="2306" y="1581"/>
                    <a:pt x="2289" y="1713"/>
                  </a:cubicBezTo>
                  <a:cubicBezTo>
                    <a:pt x="2272" y="1841"/>
                    <a:pt x="2286" y="2023"/>
                    <a:pt x="2419" y="2198"/>
                  </a:cubicBezTo>
                  <a:cubicBezTo>
                    <a:pt x="2583" y="2408"/>
                    <a:pt x="2842" y="2522"/>
                    <a:pt x="3100" y="2522"/>
                  </a:cubicBezTo>
                  <a:cubicBezTo>
                    <a:pt x="3220" y="2522"/>
                    <a:pt x="3341" y="2497"/>
                    <a:pt x="3452" y="2445"/>
                  </a:cubicBezTo>
                  <a:cubicBezTo>
                    <a:pt x="3800" y="2284"/>
                    <a:pt x="4031" y="1910"/>
                    <a:pt x="4039" y="1507"/>
                  </a:cubicBezTo>
                  <a:cubicBezTo>
                    <a:pt x="4044" y="957"/>
                    <a:pt x="3677" y="473"/>
                    <a:pt x="3228" y="242"/>
                  </a:cubicBezTo>
                  <a:cubicBezTo>
                    <a:pt x="3228" y="242"/>
                    <a:pt x="3213" y="234"/>
                    <a:pt x="3185" y="220"/>
                  </a:cubicBezTo>
                  <a:cubicBezTo>
                    <a:pt x="3158" y="205"/>
                    <a:pt x="3117" y="187"/>
                    <a:pt x="3068" y="166"/>
                  </a:cubicBezTo>
                  <a:cubicBezTo>
                    <a:pt x="2970" y="125"/>
                    <a:pt x="2833" y="78"/>
                    <a:pt x="2695" y="50"/>
                  </a:cubicBezTo>
                  <a:cubicBezTo>
                    <a:pt x="2490" y="7"/>
                    <a:pt x="2282" y="1"/>
                    <a:pt x="2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45" name="Google Shape;13645;p45"/>
            <p:cNvSpPr/>
            <p:nvPr/>
          </p:nvSpPr>
          <p:spPr>
            <a:xfrm>
              <a:off x="5131025" y="3676800"/>
              <a:ext cx="50850" cy="37225"/>
            </a:xfrm>
            <a:custGeom>
              <a:avLst/>
              <a:gdLst/>
              <a:ahLst/>
              <a:cxnLst/>
              <a:rect l="l" t="t" r="r" b="b"/>
              <a:pathLst>
                <a:path w="2034" h="1489" extrusionOk="0">
                  <a:moveTo>
                    <a:pt x="862" y="0"/>
                  </a:moveTo>
                  <a:cubicBezTo>
                    <a:pt x="751" y="0"/>
                    <a:pt x="619" y="13"/>
                    <a:pt x="495" y="46"/>
                  </a:cubicBezTo>
                  <a:cubicBezTo>
                    <a:pt x="269" y="100"/>
                    <a:pt x="72" y="208"/>
                    <a:pt x="1" y="256"/>
                  </a:cubicBezTo>
                  <a:cubicBezTo>
                    <a:pt x="235" y="157"/>
                    <a:pt x="493" y="89"/>
                    <a:pt x="767" y="89"/>
                  </a:cubicBezTo>
                  <a:cubicBezTo>
                    <a:pt x="794" y="89"/>
                    <a:pt x="821" y="89"/>
                    <a:pt x="849" y="91"/>
                  </a:cubicBezTo>
                  <a:lnTo>
                    <a:pt x="849" y="92"/>
                  </a:lnTo>
                  <a:cubicBezTo>
                    <a:pt x="849" y="92"/>
                    <a:pt x="877" y="93"/>
                    <a:pt x="904" y="95"/>
                  </a:cubicBezTo>
                  <a:cubicBezTo>
                    <a:pt x="932" y="96"/>
                    <a:pt x="960" y="99"/>
                    <a:pt x="960" y="99"/>
                  </a:cubicBezTo>
                  <a:cubicBezTo>
                    <a:pt x="960" y="99"/>
                    <a:pt x="1108" y="115"/>
                    <a:pt x="1248" y="168"/>
                  </a:cubicBezTo>
                  <a:cubicBezTo>
                    <a:pt x="1388" y="217"/>
                    <a:pt x="1510" y="304"/>
                    <a:pt x="1510" y="304"/>
                  </a:cubicBezTo>
                  <a:cubicBezTo>
                    <a:pt x="1669" y="415"/>
                    <a:pt x="1808" y="572"/>
                    <a:pt x="1876" y="761"/>
                  </a:cubicBezTo>
                  <a:cubicBezTo>
                    <a:pt x="1946" y="947"/>
                    <a:pt x="1926" y="1172"/>
                    <a:pt x="1784" y="1314"/>
                  </a:cubicBezTo>
                  <a:cubicBezTo>
                    <a:pt x="1720" y="1380"/>
                    <a:pt x="1631" y="1424"/>
                    <a:pt x="1540" y="1424"/>
                  </a:cubicBezTo>
                  <a:cubicBezTo>
                    <a:pt x="1536" y="1424"/>
                    <a:pt x="1532" y="1424"/>
                    <a:pt x="1528" y="1424"/>
                  </a:cubicBezTo>
                  <a:cubicBezTo>
                    <a:pt x="1432" y="1422"/>
                    <a:pt x="1336" y="1377"/>
                    <a:pt x="1279" y="1304"/>
                  </a:cubicBezTo>
                  <a:cubicBezTo>
                    <a:pt x="1150" y="1156"/>
                    <a:pt x="1278" y="890"/>
                    <a:pt x="1466" y="890"/>
                  </a:cubicBezTo>
                  <a:cubicBezTo>
                    <a:pt x="1456" y="889"/>
                    <a:pt x="1447" y="888"/>
                    <a:pt x="1438" y="888"/>
                  </a:cubicBezTo>
                  <a:cubicBezTo>
                    <a:pt x="1346" y="888"/>
                    <a:pt x="1290" y="933"/>
                    <a:pt x="1242" y="992"/>
                  </a:cubicBezTo>
                  <a:cubicBezTo>
                    <a:pt x="1216" y="1027"/>
                    <a:pt x="1192" y="1074"/>
                    <a:pt x="1185" y="1141"/>
                  </a:cubicBezTo>
                  <a:cubicBezTo>
                    <a:pt x="1177" y="1205"/>
                    <a:pt x="1196" y="1299"/>
                    <a:pt x="1276" y="1376"/>
                  </a:cubicBezTo>
                  <a:cubicBezTo>
                    <a:pt x="1346" y="1445"/>
                    <a:pt x="1440" y="1483"/>
                    <a:pt x="1536" y="1488"/>
                  </a:cubicBezTo>
                  <a:cubicBezTo>
                    <a:pt x="1544" y="1488"/>
                    <a:pt x="1551" y="1488"/>
                    <a:pt x="1559" y="1488"/>
                  </a:cubicBezTo>
                  <a:cubicBezTo>
                    <a:pt x="1648" y="1488"/>
                    <a:pt x="1736" y="1453"/>
                    <a:pt x="1804" y="1399"/>
                  </a:cubicBezTo>
                  <a:cubicBezTo>
                    <a:pt x="1958" y="1281"/>
                    <a:pt x="2034" y="1072"/>
                    <a:pt x="2001" y="875"/>
                  </a:cubicBezTo>
                  <a:cubicBezTo>
                    <a:pt x="1959" y="606"/>
                    <a:pt x="1788" y="385"/>
                    <a:pt x="1587" y="239"/>
                  </a:cubicBezTo>
                  <a:cubicBezTo>
                    <a:pt x="1587" y="239"/>
                    <a:pt x="1474" y="155"/>
                    <a:pt x="1344" y="101"/>
                  </a:cubicBezTo>
                  <a:cubicBezTo>
                    <a:pt x="1215" y="45"/>
                    <a:pt x="1077" y="19"/>
                    <a:pt x="1077" y="19"/>
                  </a:cubicBezTo>
                  <a:cubicBezTo>
                    <a:pt x="1027" y="8"/>
                    <a:pt x="951" y="0"/>
                    <a:pt x="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46" name="Google Shape;13646;p45"/>
            <p:cNvSpPr/>
            <p:nvPr/>
          </p:nvSpPr>
          <p:spPr>
            <a:xfrm>
              <a:off x="5087750" y="3660600"/>
              <a:ext cx="115925" cy="60525"/>
            </a:xfrm>
            <a:custGeom>
              <a:avLst/>
              <a:gdLst/>
              <a:ahLst/>
              <a:cxnLst/>
              <a:rect l="l" t="t" r="r" b="b"/>
              <a:pathLst>
                <a:path w="4637" h="2421" extrusionOk="0">
                  <a:moveTo>
                    <a:pt x="2681" y="1"/>
                  </a:moveTo>
                  <a:cubicBezTo>
                    <a:pt x="2540" y="1"/>
                    <a:pt x="2401" y="13"/>
                    <a:pt x="2266" y="36"/>
                  </a:cubicBezTo>
                  <a:cubicBezTo>
                    <a:pt x="2266" y="36"/>
                    <a:pt x="2048" y="69"/>
                    <a:pt x="1838" y="138"/>
                  </a:cubicBezTo>
                  <a:cubicBezTo>
                    <a:pt x="1627" y="203"/>
                    <a:pt x="1428" y="297"/>
                    <a:pt x="1428" y="297"/>
                  </a:cubicBezTo>
                  <a:cubicBezTo>
                    <a:pt x="1264" y="371"/>
                    <a:pt x="934" y="563"/>
                    <a:pt x="646" y="794"/>
                  </a:cubicBezTo>
                  <a:cubicBezTo>
                    <a:pt x="356" y="1021"/>
                    <a:pt x="99" y="1268"/>
                    <a:pt x="1" y="1367"/>
                  </a:cubicBezTo>
                  <a:cubicBezTo>
                    <a:pt x="353" y="1080"/>
                    <a:pt x="722" y="792"/>
                    <a:pt x="1160" y="546"/>
                  </a:cubicBezTo>
                  <a:lnTo>
                    <a:pt x="1240" y="502"/>
                  </a:lnTo>
                  <a:cubicBezTo>
                    <a:pt x="1280" y="480"/>
                    <a:pt x="1321" y="459"/>
                    <a:pt x="1321" y="459"/>
                  </a:cubicBezTo>
                  <a:cubicBezTo>
                    <a:pt x="1321" y="459"/>
                    <a:pt x="1538" y="344"/>
                    <a:pt x="1770" y="264"/>
                  </a:cubicBezTo>
                  <a:cubicBezTo>
                    <a:pt x="2000" y="180"/>
                    <a:pt x="2241" y="138"/>
                    <a:pt x="2241" y="138"/>
                  </a:cubicBezTo>
                  <a:cubicBezTo>
                    <a:pt x="2387" y="113"/>
                    <a:pt x="2536" y="98"/>
                    <a:pt x="2687" y="98"/>
                  </a:cubicBezTo>
                  <a:cubicBezTo>
                    <a:pt x="2865" y="98"/>
                    <a:pt x="3045" y="118"/>
                    <a:pt x="3220" y="163"/>
                  </a:cubicBezTo>
                  <a:cubicBezTo>
                    <a:pt x="3543" y="248"/>
                    <a:pt x="3851" y="412"/>
                    <a:pt x="4086" y="651"/>
                  </a:cubicBezTo>
                  <a:cubicBezTo>
                    <a:pt x="4570" y="1121"/>
                    <a:pt x="4636" y="1935"/>
                    <a:pt x="4264" y="2420"/>
                  </a:cubicBezTo>
                  <a:cubicBezTo>
                    <a:pt x="4381" y="2284"/>
                    <a:pt x="4429" y="2196"/>
                    <a:pt x="4477" y="2071"/>
                  </a:cubicBezTo>
                  <a:cubicBezTo>
                    <a:pt x="4499" y="2007"/>
                    <a:pt x="4522" y="1933"/>
                    <a:pt x="4536" y="1833"/>
                  </a:cubicBezTo>
                  <a:cubicBezTo>
                    <a:pt x="4551" y="1732"/>
                    <a:pt x="4561" y="1605"/>
                    <a:pt x="4539" y="1439"/>
                  </a:cubicBezTo>
                  <a:cubicBezTo>
                    <a:pt x="4465" y="840"/>
                    <a:pt x="4035" y="361"/>
                    <a:pt x="3463" y="142"/>
                  </a:cubicBezTo>
                  <a:cubicBezTo>
                    <a:pt x="3211" y="44"/>
                    <a:pt x="2944" y="1"/>
                    <a:pt x="2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47" name="Google Shape;13647;p45"/>
            <p:cNvSpPr/>
            <p:nvPr/>
          </p:nvSpPr>
          <p:spPr>
            <a:xfrm>
              <a:off x="5069950" y="3694000"/>
              <a:ext cx="36275" cy="107450"/>
            </a:xfrm>
            <a:custGeom>
              <a:avLst/>
              <a:gdLst/>
              <a:ahLst/>
              <a:cxnLst/>
              <a:rect l="l" t="t" r="r" b="b"/>
              <a:pathLst>
                <a:path w="1451" h="4298" extrusionOk="0">
                  <a:moveTo>
                    <a:pt x="1450" y="1"/>
                  </a:moveTo>
                  <a:cubicBezTo>
                    <a:pt x="1283" y="190"/>
                    <a:pt x="1263" y="197"/>
                    <a:pt x="1019" y="586"/>
                  </a:cubicBezTo>
                  <a:cubicBezTo>
                    <a:pt x="805" y="936"/>
                    <a:pt x="620" y="1270"/>
                    <a:pt x="464" y="1664"/>
                  </a:cubicBezTo>
                  <a:cubicBezTo>
                    <a:pt x="362" y="1929"/>
                    <a:pt x="273" y="2196"/>
                    <a:pt x="204" y="2458"/>
                  </a:cubicBezTo>
                  <a:cubicBezTo>
                    <a:pt x="204" y="2458"/>
                    <a:pt x="163" y="2605"/>
                    <a:pt x="132" y="2755"/>
                  </a:cubicBezTo>
                  <a:cubicBezTo>
                    <a:pt x="114" y="2828"/>
                    <a:pt x="100" y="2903"/>
                    <a:pt x="89" y="2959"/>
                  </a:cubicBezTo>
                  <a:cubicBezTo>
                    <a:pt x="79" y="3015"/>
                    <a:pt x="71" y="3053"/>
                    <a:pt x="71" y="3053"/>
                  </a:cubicBezTo>
                  <a:cubicBezTo>
                    <a:pt x="48" y="3175"/>
                    <a:pt x="20" y="3439"/>
                    <a:pt x="9" y="3695"/>
                  </a:cubicBezTo>
                  <a:cubicBezTo>
                    <a:pt x="0" y="3952"/>
                    <a:pt x="12" y="4201"/>
                    <a:pt x="21" y="4298"/>
                  </a:cubicBezTo>
                  <a:cubicBezTo>
                    <a:pt x="38" y="3981"/>
                    <a:pt x="73" y="3659"/>
                    <a:pt x="129" y="3312"/>
                  </a:cubicBezTo>
                  <a:lnTo>
                    <a:pt x="147" y="3184"/>
                  </a:lnTo>
                  <a:cubicBezTo>
                    <a:pt x="147" y="3184"/>
                    <a:pt x="154" y="3142"/>
                    <a:pt x="167" y="3078"/>
                  </a:cubicBezTo>
                  <a:cubicBezTo>
                    <a:pt x="178" y="3015"/>
                    <a:pt x="193" y="2930"/>
                    <a:pt x="211" y="2845"/>
                  </a:cubicBezTo>
                  <a:cubicBezTo>
                    <a:pt x="230" y="2762"/>
                    <a:pt x="250" y="2679"/>
                    <a:pt x="264" y="2615"/>
                  </a:cubicBezTo>
                  <a:cubicBezTo>
                    <a:pt x="280" y="2554"/>
                    <a:pt x="291" y="2511"/>
                    <a:pt x="291" y="2511"/>
                  </a:cubicBezTo>
                  <a:cubicBezTo>
                    <a:pt x="409" y="2072"/>
                    <a:pt x="566" y="1614"/>
                    <a:pt x="769" y="1185"/>
                  </a:cubicBezTo>
                  <a:cubicBezTo>
                    <a:pt x="969" y="753"/>
                    <a:pt x="1206" y="348"/>
                    <a:pt x="1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48" name="Google Shape;13648;p45"/>
            <p:cNvSpPr/>
            <p:nvPr/>
          </p:nvSpPr>
          <p:spPr>
            <a:xfrm>
              <a:off x="4921600" y="3500475"/>
              <a:ext cx="50200" cy="298225"/>
            </a:xfrm>
            <a:custGeom>
              <a:avLst/>
              <a:gdLst/>
              <a:ahLst/>
              <a:cxnLst/>
              <a:rect l="l" t="t" r="r" b="b"/>
              <a:pathLst>
                <a:path w="2008" h="11929" extrusionOk="0">
                  <a:moveTo>
                    <a:pt x="536" y="0"/>
                  </a:moveTo>
                  <a:cubicBezTo>
                    <a:pt x="454" y="0"/>
                    <a:pt x="385" y="10"/>
                    <a:pt x="334" y="21"/>
                  </a:cubicBezTo>
                  <a:cubicBezTo>
                    <a:pt x="388" y="14"/>
                    <a:pt x="442" y="10"/>
                    <a:pt x="497" y="10"/>
                  </a:cubicBezTo>
                  <a:cubicBezTo>
                    <a:pt x="558" y="10"/>
                    <a:pt x="620" y="15"/>
                    <a:pt x="681" y="25"/>
                  </a:cubicBezTo>
                  <a:cubicBezTo>
                    <a:pt x="796" y="48"/>
                    <a:pt x="907" y="83"/>
                    <a:pt x="1013" y="136"/>
                  </a:cubicBezTo>
                  <a:cubicBezTo>
                    <a:pt x="1223" y="242"/>
                    <a:pt x="1407" y="399"/>
                    <a:pt x="1552" y="591"/>
                  </a:cubicBezTo>
                  <a:cubicBezTo>
                    <a:pt x="1849" y="974"/>
                    <a:pt x="1940" y="1491"/>
                    <a:pt x="1902" y="2001"/>
                  </a:cubicBezTo>
                  <a:cubicBezTo>
                    <a:pt x="1902" y="2001"/>
                    <a:pt x="1896" y="2096"/>
                    <a:pt x="1885" y="2190"/>
                  </a:cubicBezTo>
                  <a:cubicBezTo>
                    <a:pt x="1874" y="2284"/>
                    <a:pt x="1858" y="2377"/>
                    <a:pt x="1858" y="2377"/>
                  </a:cubicBezTo>
                  <a:cubicBezTo>
                    <a:pt x="1858" y="2377"/>
                    <a:pt x="1838" y="2503"/>
                    <a:pt x="1795" y="2689"/>
                  </a:cubicBezTo>
                  <a:cubicBezTo>
                    <a:pt x="1753" y="2875"/>
                    <a:pt x="1683" y="3120"/>
                    <a:pt x="1606" y="3362"/>
                  </a:cubicBezTo>
                  <a:cubicBezTo>
                    <a:pt x="1450" y="3849"/>
                    <a:pt x="1260" y="4325"/>
                    <a:pt x="1260" y="4325"/>
                  </a:cubicBezTo>
                  <a:cubicBezTo>
                    <a:pt x="1015" y="4955"/>
                    <a:pt x="739" y="5597"/>
                    <a:pt x="507" y="6267"/>
                  </a:cubicBezTo>
                  <a:cubicBezTo>
                    <a:pt x="275" y="6935"/>
                    <a:pt x="89" y="7633"/>
                    <a:pt x="29" y="8344"/>
                  </a:cubicBezTo>
                  <a:cubicBezTo>
                    <a:pt x="1" y="8699"/>
                    <a:pt x="3" y="9055"/>
                    <a:pt x="49" y="9404"/>
                  </a:cubicBezTo>
                  <a:cubicBezTo>
                    <a:pt x="96" y="9752"/>
                    <a:pt x="182" y="10092"/>
                    <a:pt x="311" y="10410"/>
                  </a:cubicBezTo>
                  <a:cubicBezTo>
                    <a:pt x="565" y="11046"/>
                    <a:pt x="997" y="11594"/>
                    <a:pt x="1534" y="11928"/>
                  </a:cubicBezTo>
                  <a:cubicBezTo>
                    <a:pt x="1231" y="11709"/>
                    <a:pt x="1096" y="11562"/>
                    <a:pt x="919" y="11355"/>
                  </a:cubicBezTo>
                  <a:cubicBezTo>
                    <a:pt x="835" y="11248"/>
                    <a:pt x="737" y="11126"/>
                    <a:pt x="632" y="10949"/>
                  </a:cubicBezTo>
                  <a:cubicBezTo>
                    <a:pt x="528" y="10774"/>
                    <a:pt x="408" y="10545"/>
                    <a:pt x="298" y="10227"/>
                  </a:cubicBezTo>
                  <a:cubicBezTo>
                    <a:pt x="102" y="9657"/>
                    <a:pt x="54" y="9067"/>
                    <a:pt x="96" y="8487"/>
                  </a:cubicBezTo>
                  <a:cubicBezTo>
                    <a:pt x="139" y="7905"/>
                    <a:pt x="268" y="7328"/>
                    <a:pt x="452" y="6737"/>
                  </a:cubicBezTo>
                  <a:cubicBezTo>
                    <a:pt x="697" y="5944"/>
                    <a:pt x="1029" y="5185"/>
                    <a:pt x="1320" y="4440"/>
                  </a:cubicBezTo>
                  <a:cubicBezTo>
                    <a:pt x="1320" y="4440"/>
                    <a:pt x="1486" y="4024"/>
                    <a:pt x="1630" y="3598"/>
                  </a:cubicBezTo>
                  <a:cubicBezTo>
                    <a:pt x="1703" y="3385"/>
                    <a:pt x="1768" y="3170"/>
                    <a:pt x="1814" y="3008"/>
                  </a:cubicBezTo>
                  <a:cubicBezTo>
                    <a:pt x="1860" y="2844"/>
                    <a:pt x="1885" y="2734"/>
                    <a:pt x="1885" y="2734"/>
                  </a:cubicBezTo>
                  <a:cubicBezTo>
                    <a:pt x="1926" y="2555"/>
                    <a:pt x="1986" y="2270"/>
                    <a:pt x="1996" y="1931"/>
                  </a:cubicBezTo>
                  <a:cubicBezTo>
                    <a:pt x="2008" y="1594"/>
                    <a:pt x="1960" y="1195"/>
                    <a:pt x="1784" y="850"/>
                  </a:cubicBezTo>
                  <a:cubicBezTo>
                    <a:pt x="1610" y="507"/>
                    <a:pt x="1317" y="239"/>
                    <a:pt x="1028" y="111"/>
                  </a:cubicBezTo>
                  <a:cubicBezTo>
                    <a:pt x="847" y="26"/>
                    <a:pt x="674" y="0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49" name="Google Shape;13649;p45"/>
            <p:cNvSpPr/>
            <p:nvPr/>
          </p:nvSpPr>
          <p:spPr>
            <a:xfrm>
              <a:off x="4924650" y="3491875"/>
              <a:ext cx="54450" cy="48325"/>
            </a:xfrm>
            <a:custGeom>
              <a:avLst/>
              <a:gdLst/>
              <a:ahLst/>
              <a:cxnLst/>
              <a:rect l="l" t="t" r="r" b="b"/>
              <a:pathLst>
                <a:path w="2178" h="1933" extrusionOk="0">
                  <a:moveTo>
                    <a:pt x="376" y="1"/>
                  </a:moveTo>
                  <a:cubicBezTo>
                    <a:pt x="210" y="1"/>
                    <a:pt x="59" y="29"/>
                    <a:pt x="0" y="47"/>
                  </a:cubicBezTo>
                  <a:cubicBezTo>
                    <a:pt x="41" y="45"/>
                    <a:pt x="82" y="44"/>
                    <a:pt x="123" y="44"/>
                  </a:cubicBezTo>
                  <a:cubicBezTo>
                    <a:pt x="307" y="44"/>
                    <a:pt x="494" y="68"/>
                    <a:pt x="687" y="121"/>
                  </a:cubicBezTo>
                  <a:lnTo>
                    <a:pt x="773" y="143"/>
                  </a:lnTo>
                  <a:cubicBezTo>
                    <a:pt x="773" y="143"/>
                    <a:pt x="888" y="178"/>
                    <a:pt x="997" y="226"/>
                  </a:cubicBezTo>
                  <a:cubicBezTo>
                    <a:pt x="1107" y="272"/>
                    <a:pt x="1209" y="335"/>
                    <a:pt x="1209" y="335"/>
                  </a:cubicBezTo>
                  <a:cubicBezTo>
                    <a:pt x="1481" y="494"/>
                    <a:pt x="1726" y="737"/>
                    <a:pt x="1891" y="1025"/>
                  </a:cubicBezTo>
                  <a:cubicBezTo>
                    <a:pt x="2060" y="1310"/>
                    <a:pt x="2149" y="1634"/>
                    <a:pt x="2163" y="1933"/>
                  </a:cubicBezTo>
                  <a:cubicBezTo>
                    <a:pt x="2175" y="1844"/>
                    <a:pt x="2178" y="1796"/>
                    <a:pt x="2176" y="1730"/>
                  </a:cubicBezTo>
                  <a:cubicBezTo>
                    <a:pt x="2170" y="1664"/>
                    <a:pt x="2165" y="1578"/>
                    <a:pt x="2124" y="1420"/>
                  </a:cubicBezTo>
                  <a:cubicBezTo>
                    <a:pt x="2047" y="1138"/>
                    <a:pt x="1933" y="881"/>
                    <a:pt x="1734" y="649"/>
                  </a:cubicBezTo>
                  <a:cubicBezTo>
                    <a:pt x="1603" y="494"/>
                    <a:pt x="1444" y="363"/>
                    <a:pt x="1277" y="261"/>
                  </a:cubicBezTo>
                  <a:cubicBezTo>
                    <a:pt x="1277" y="261"/>
                    <a:pt x="1183" y="204"/>
                    <a:pt x="1084" y="157"/>
                  </a:cubicBezTo>
                  <a:cubicBezTo>
                    <a:pt x="985" y="110"/>
                    <a:pt x="880" y="76"/>
                    <a:pt x="880" y="76"/>
                  </a:cubicBezTo>
                  <a:cubicBezTo>
                    <a:pt x="796" y="45"/>
                    <a:pt x="609" y="5"/>
                    <a:pt x="425" y="2"/>
                  </a:cubicBezTo>
                  <a:cubicBezTo>
                    <a:pt x="409" y="1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50" name="Google Shape;13650;p45"/>
            <p:cNvSpPr/>
            <p:nvPr/>
          </p:nvSpPr>
          <p:spPr>
            <a:xfrm>
              <a:off x="4940025" y="3484400"/>
              <a:ext cx="38225" cy="14875"/>
            </a:xfrm>
            <a:custGeom>
              <a:avLst/>
              <a:gdLst/>
              <a:ahLst/>
              <a:cxnLst/>
              <a:rect l="l" t="t" r="r" b="b"/>
              <a:pathLst>
                <a:path w="1529" h="595" extrusionOk="0">
                  <a:moveTo>
                    <a:pt x="458" y="0"/>
                  </a:moveTo>
                  <a:cubicBezTo>
                    <a:pt x="450" y="0"/>
                    <a:pt x="446" y="1"/>
                    <a:pt x="446" y="1"/>
                  </a:cubicBezTo>
                  <a:cubicBezTo>
                    <a:pt x="397" y="1"/>
                    <a:pt x="296" y="22"/>
                    <a:pt x="203" y="55"/>
                  </a:cubicBezTo>
                  <a:cubicBezTo>
                    <a:pt x="110" y="90"/>
                    <a:pt x="28" y="142"/>
                    <a:pt x="0" y="164"/>
                  </a:cubicBezTo>
                  <a:cubicBezTo>
                    <a:pt x="114" y="130"/>
                    <a:pt x="232" y="111"/>
                    <a:pt x="359" y="105"/>
                  </a:cubicBezTo>
                  <a:lnTo>
                    <a:pt x="360" y="105"/>
                  </a:lnTo>
                  <a:lnTo>
                    <a:pt x="407" y="100"/>
                  </a:lnTo>
                  <a:cubicBezTo>
                    <a:pt x="407" y="100"/>
                    <a:pt x="435" y="99"/>
                    <a:pt x="472" y="99"/>
                  </a:cubicBezTo>
                  <a:cubicBezTo>
                    <a:pt x="490" y="99"/>
                    <a:pt x="511" y="99"/>
                    <a:pt x="531" y="100"/>
                  </a:cubicBezTo>
                  <a:cubicBezTo>
                    <a:pt x="563" y="102"/>
                    <a:pt x="594" y="104"/>
                    <a:pt x="618" y="106"/>
                  </a:cubicBezTo>
                  <a:cubicBezTo>
                    <a:pt x="640" y="109"/>
                    <a:pt x="657" y="111"/>
                    <a:pt x="657" y="111"/>
                  </a:cubicBezTo>
                  <a:cubicBezTo>
                    <a:pt x="985" y="154"/>
                    <a:pt x="1334" y="341"/>
                    <a:pt x="1528" y="595"/>
                  </a:cubicBezTo>
                  <a:cubicBezTo>
                    <a:pt x="1494" y="505"/>
                    <a:pt x="1497" y="492"/>
                    <a:pt x="1374" y="367"/>
                  </a:cubicBezTo>
                  <a:cubicBezTo>
                    <a:pt x="1261" y="259"/>
                    <a:pt x="1144" y="163"/>
                    <a:pt x="992" y="101"/>
                  </a:cubicBezTo>
                  <a:cubicBezTo>
                    <a:pt x="890" y="62"/>
                    <a:pt x="785" y="30"/>
                    <a:pt x="680" y="17"/>
                  </a:cubicBezTo>
                  <a:cubicBezTo>
                    <a:pt x="681" y="11"/>
                    <a:pt x="506" y="0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51" name="Google Shape;13651;p45"/>
            <p:cNvSpPr/>
            <p:nvPr/>
          </p:nvSpPr>
          <p:spPr>
            <a:xfrm>
              <a:off x="4983625" y="3530575"/>
              <a:ext cx="55525" cy="32925"/>
            </a:xfrm>
            <a:custGeom>
              <a:avLst/>
              <a:gdLst/>
              <a:ahLst/>
              <a:cxnLst/>
              <a:rect l="l" t="t" r="r" b="b"/>
              <a:pathLst>
                <a:path w="2221" h="1317" extrusionOk="0">
                  <a:moveTo>
                    <a:pt x="2084" y="0"/>
                  </a:moveTo>
                  <a:cubicBezTo>
                    <a:pt x="2024" y="0"/>
                    <a:pt x="1956" y="9"/>
                    <a:pt x="1799" y="40"/>
                  </a:cubicBezTo>
                  <a:cubicBezTo>
                    <a:pt x="1565" y="90"/>
                    <a:pt x="1348" y="147"/>
                    <a:pt x="1125" y="257"/>
                  </a:cubicBezTo>
                  <a:cubicBezTo>
                    <a:pt x="977" y="332"/>
                    <a:pt x="834" y="415"/>
                    <a:pt x="705" y="508"/>
                  </a:cubicBezTo>
                  <a:cubicBezTo>
                    <a:pt x="705" y="508"/>
                    <a:pt x="632" y="559"/>
                    <a:pt x="563" y="615"/>
                  </a:cubicBezTo>
                  <a:cubicBezTo>
                    <a:pt x="528" y="642"/>
                    <a:pt x="494" y="671"/>
                    <a:pt x="469" y="694"/>
                  </a:cubicBezTo>
                  <a:cubicBezTo>
                    <a:pt x="444" y="716"/>
                    <a:pt x="428" y="731"/>
                    <a:pt x="428" y="731"/>
                  </a:cubicBezTo>
                  <a:cubicBezTo>
                    <a:pt x="371" y="777"/>
                    <a:pt x="269" y="894"/>
                    <a:pt x="180" y="1015"/>
                  </a:cubicBezTo>
                  <a:cubicBezTo>
                    <a:pt x="92" y="1138"/>
                    <a:pt x="23" y="1265"/>
                    <a:pt x="0" y="1317"/>
                  </a:cubicBezTo>
                  <a:cubicBezTo>
                    <a:pt x="115" y="1173"/>
                    <a:pt x="243" y="1036"/>
                    <a:pt x="391" y="899"/>
                  </a:cubicBezTo>
                  <a:lnTo>
                    <a:pt x="444" y="847"/>
                  </a:lnTo>
                  <a:cubicBezTo>
                    <a:pt x="444" y="847"/>
                    <a:pt x="516" y="781"/>
                    <a:pt x="592" y="717"/>
                  </a:cubicBezTo>
                  <a:cubicBezTo>
                    <a:pt x="631" y="687"/>
                    <a:pt x="670" y="656"/>
                    <a:pt x="699" y="633"/>
                  </a:cubicBezTo>
                  <a:cubicBezTo>
                    <a:pt x="728" y="612"/>
                    <a:pt x="749" y="597"/>
                    <a:pt x="749" y="597"/>
                  </a:cubicBezTo>
                  <a:cubicBezTo>
                    <a:pt x="962" y="447"/>
                    <a:pt x="1204" y="307"/>
                    <a:pt x="1459" y="208"/>
                  </a:cubicBezTo>
                  <a:cubicBezTo>
                    <a:pt x="1713" y="107"/>
                    <a:pt x="1976" y="40"/>
                    <a:pt x="2220" y="9"/>
                  </a:cubicBezTo>
                  <a:cubicBezTo>
                    <a:pt x="2162" y="4"/>
                    <a:pt x="2125" y="0"/>
                    <a:pt x="20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52" name="Google Shape;13652;p45"/>
            <p:cNvSpPr/>
            <p:nvPr/>
          </p:nvSpPr>
          <p:spPr>
            <a:xfrm>
              <a:off x="4963100" y="3586075"/>
              <a:ext cx="66925" cy="32350"/>
            </a:xfrm>
            <a:custGeom>
              <a:avLst/>
              <a:gdLst/>
              <a:ahLst/>
              <a:cxnLst/>
              <a:rect l="l" t="t" r="r" b="b"/>
              <a:pathLst>
                <a:path w="2677" h="1294" extrusionOk="0">
                  <a:moveTo>
                    <a:pt x="2677" y="1"/>
                  </a:moveTo>
                  <a:lnTo>
                    <a:pt x="2677" y="1"/>
                  </a:lnTo>
                  <a:cubicBezTo>
                    <a:pt x="2512" y="6"/>
                    <a:pt x="2499" y="2"/>
                    <a:pt x="2207" y="73"/>
                  </a:cubicBezTo>
                  <a:cubicBezTo>
                    <a:pt x="1946" y="140"/>
                    <a:pt x="1705" y="204"/>
                    <a:pt x="1450" y="313"/>
                  </a:cubicBezTo>
                  <a:cubicBezTo>
                    <a:pt x="1280" y="387"/>
                    <a:pt x="1113" y="467"/>
                    <a:pt x="958" y="554"/>
                  </a:cubicBezTo>
                  <a:cubicBezTo>
                    <a:pt x="958" y="554"/>
                    <a:pt x="870" y="600"/>
                    <a:pt x="785" y="652"/>
                  </a:cubicBezTo>
                  <a:cubicBezTo>
                    <a:pt x="698" y="701"/>
                    <a:pt x="615" y="756"/>
                    <a:pt x="615" y="756"/>
                  </a:cubicBezTo>
                  <a:cubicBezTo>
                    <a:pt x="546" y="799"/>
                    <a:pt x="408" y="905"/>
                    <a:pt x="282" y="1015"/>
                  </a:cubicBezTo>
                  <a:cubicBezTo>
                    <a:pt x="155" y="1127"/>
                    <a:pt x="42" y="1244"/>
                    <a:pt x="1" y="1293"/>
                  </a:cubicBezTo>
                  <a:cubicBezTo>
                    <a:pt x="166" y="1169"/>
                    <a:pt x="341" y="1049"/>
                    <a:pt x="535" y="925"/>
                  </a:cubicBezTo>
                  <a:lnTo>
                    <a:pt x="604" y="879"/>
                  </a:lnTo>
                  <a:cubicBezTo>
                    <a:pt x="604" y="879"/>
                    <a:pt x="698" y="818"/>
                    <a:pt x="793" y="759"/>
                  </a:cubicBezTo>
                  <a:cubicBezTo>
                    <a:pt x="890" y="702"/>
                    <a:pt x="989" y="648"/>
                    <a:pt x="989" y="648"/>
                  </a:cubicBezTo>
                  <a:cubicBezTo>
                    <a:pt x="1506" y="359"/>
                    <a:pt x="2135" y="122"/>
                    <a:pt x="26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53" name="Google Shape;13653;p45"/>
            <p:cNvSpPr/>
            <p:nvPr/>
          </p:nvSpPr>
          <p:spPr>
            <a:xfrm>
              <a:off x="4974400" y="3613525"/>
              <a:ext cx="40575" cy="16175"/>
            </a:xfrm>
            <a:custGeom>
              <a:avLst/>
              <a:gdLst/>
              <a:ahLst/>
              <a:cxnLst/>
              <a:rect l="l" t="t" r="r" b="b"/>
              <a:pathLst>
                <a:path w="1623" h="647" extrusionOk="0">
                  <a:moveTo>
                    <a:pt x="1463" y="1"/>
                  </a:moveTo>
                  <a:cubicBezTo>
                    <a:pt x="1433" y="1"/>
                    <a:pt x="1394" y="3"/>
                    <a:pt x="1339" y="6"/>
                  </a:cubicBezTo>
                  <a:cubicBezTo>
                    <a:pt x="1180" y="19"/>
                    <a:pt x="1030" y="31"/>
                    <a:pt x="871" y="79"/>
                  </a:cubicBezTo>
                  <a:cubicBezTo>
                    <a:pt x="765" y="113"/>
                    <a:pt x="661" y="152"/>
                    <a:pt x="565" y="198"/>
                  </a:cubicBezTo>
                  <a:cubicBezTo>
                    <a:pt x="565" y="198"/>
                    <a:pt x="511" y="222"/>
                    <a:pt x="458" y="250"/>
                  </a:cubicBezTo>
                  <a:cubicBezTo>
                    <a:pt x="404" y="277"/>
                    <a:pt x="353" y="309"/>
                    <a:pt x="353" y="309"/>
                  </a:cubicBezTo>
                  <a:cubicBezTo>
                    <a:pt x="311" y="332"/>
                    <a:pt x="229" y="397"/>
                    <a:pt x="156" y="468"/>
                  </a:cubicBezTo>
                  <a:cubicBezTo>
                    <a:pt x="84" y="538"/>
                    <a:pt x="21" y="614"/>
                    <a:pt x="1" y="646"/>
                  </a:cubicBezTo>
                  <a:cubicBezTo>
                    <a:pt x="101" y="575"/>
                    <a:pt x="207" y="509"/>
                    <a:pt x="324" y="442"/>
                  </a:cubicBezTo>
                  <a:lnTo>
                    <a:pt x="323" y="442"/>
                  </a:lnTo>
                  <a:lnTo>
                    <a:pt x="365" y="415"/>
                  </a:lnTo>
                  <a:cubicBezTo>
                    <a:pt x="365" y="415"/>
                    <a:pt x="421" y="381"/>
                    <a:pt x="479" y="350"/>
                  </a:cubicBezTo>
                  <a:cubicBezTo>
                    <a:pt x="537" y="319"/>
                    <a:pt x="597" y="291"/>
                    <a:pt x="597" y="291"/>
                  </a:cubicBezTo>
                  <a:cubicBezTo>
                    <a:pt x="909" y="141"/>
                    <a:pt x="1294" y="44"/>
                    <a:pt x="1623" y="28"/>
                  </a:cubicBezTo>
                  <a:cubicBezTo>
                    <a:pt x="1555" y="10"/>
                    <a:pt x="1531" y="1"/>
                    <a:pt x="1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54" name="Google Shape;13654;p45"/>
            <p:cNvSpPr/>
            <p:nvPr/>
          </p:nvSpPr>
          <p:spPr>
            <a:xfrm>
              <a:off x="4941200" y="3646250"/>
              <a:ext cx="57300" cy="35600"/>
            </a:xfrm>
            <a:custGeom>
              <a:avLst/>
              <a:gdLst/>
              <a:ahLst/>
              <a:cxnLst/>
              <a:rect l="l" t="t" r="r" b="b"/>
              <a:pathLst>
                <a:path w="2292" h="1424" extrusionOk="0">
                  <a:moveTo>
                    <a:pt x="2291" y="1"/>
                  </a:moveTo>
                  <a:lnTo>
                    <a:pt x="2291" y="1"/>
                  </a:lnTo>
                  <a:cubicBezTo>
                    <a:pt x="2142" y="23"/>
                    <a:pt x="2130" y="19"/>
                    <a:pt x="1875" y="115"/>
                  </a:cubicBezTo>
                  <a:cubicBezTo>
                    <a:pt x="1648" y="201"/>
                    <a:pt x="1436" y="282"/>
                    <a:pt x="1217" y="405"/>
                  </a:cubicBezTo>
                  <a:cubicBezTo>
                    <a:pt x="1071" y="489"/>
                    <a:pt x="929" y="576"/>
                    <a:pt x="797" y="668"/>
                  </a:cubicBezTo>
                  <a:cubicBezTo>
                    <a:pt x="797" y="668"/>
                    <a:pt x="722" y="719"/>
                    <a:pt x="650" y="773"/>
                  </a:cubicBezTo>
                  <a:cubicBezTo>
                    <a:pt x="576" y="825"/>
                    <a:pt x="506" y="882"/>
                    <a:pt x="506" y="882"/>
                  </a:cubicBezTo>
                  <a:cubicBezTo>
                    <a:pt x="446" y="928"/>
                    <a:pt x="333" y="1036"/>
                    <a:pt x="229" y="1147"/>
                  </a:cubicBezTo>
                  <a:cubicBezTo>
                    <a:pt x="125" y="1260"/>
                    <a:pt x="33" y="1376"/>
                    <a:pt x="1" y="1424"/>
                  </a:cubicBezTo>
                  <a:cubicBezTo>
                    <a:pt x="143" y="1300"/>
                    <a:pt x="291" y="1177"/>
                    <a:pt x="454" y="1050"/>
                  </a:cubicBezTo>
                  <a:lnTo>
                    <a:pt x="512" y="1001"/>
                  </a:lnTo>
                  <a:cubicBezTo>
                    <a:pt x="512" y="1001"/>
                    <a:pt x="592" y="938"/>
                    <a:pt x="673" y="877"/>
                  </a:cubicBezTo>
                  <a:cubicBezTo>
                    <a:pt x="755" y="816"/>
                    <a:pt x="838" y="758"/>
                    <a:pt x="838" y="758"/>
                  </a:cubicBezTo>
                  <a:cubicBezTo>
                    <a:pt x="1278" y="450"/>
                    <a:pt x="1819" y="172"/>
                    <a:pt x="2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55" name="Google Shape;13655;p45"/>
            <p:cNvSpPr/>
            <p:nvPr/>
          </p:nvSpPr>
          <p:spPr>
            <a:xfrm>
              <a:off x="4942725" y="3682575"/>
              <a:ext cx="42850" cy="29975"/>
            </a:xfrm>
            <a:custGeom>
              <a:avLst/>
              <a:gdLst/>
              <a:ahLst/>
              <a:cxnLst/>
              <a:rect l="l" t="t" r="r" b="b"/>
              <a:pathLst>
                <a:path w="1714" h="1199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594" y="10"/>
                    <a:pt x="1585" y="7"/>
                    <a:pt x="1385" y="80"/>
                  </a:cubicBezTo>
                  <a:cubicBezTo>
                    <a:pt x="1207" y="149"/>
                    <a:pt x="1040" y="213"/>
                    <a:pt x="872" y="317"/>
                  </a:cubicBezTo>
                  <a:cubicBezTo>
                    <a:pt x="761" y="387"/>
                    <a:pt x="652" y="463"/>
                    <a:pt x="554" y="542"/>
                  </a:cubicBezTo>
                  <a:cubicBezTo>
                    <a:pt x="554" y="542"/>
                    <a:pt x="498" y="585"/>
                    <a:pt x="444" y="633"/>
                  </a:cubicBezTo>
                  <a:cubicBezTo>
                    <a:pt x="390" y="677"/>
                    <a:pt x="338" y="727"/>
                    <a:pt x="338" y="727"/>
                  </a:cubicBezTo>
                  <a:cubicBezTo>
                    <a:pt x="296" y="766"/>
                    <a:pt x="216" y="861"/>
                    <a:pt x="145" y="958"/>
                  </a:cubicBezTo>
                  <a:cubicBezTo>
                    <a:pt x="76" y="1056"/>
                    <a:pt x="19" y="1157"/>
                    <a:pt x="0" y="1198"/>
                  </a:cubicBezTo>
                  <a:cubicBezTo>
                    <a:pt x="100" y="1090"/>
                    <a:pt x="206" y="985"/>
                    <a:pt x="325" y="876"/>
                  </a:cubicBezTo>
                  <a:lnTo>
                    <a:pt x="366" y="834"/>
                  </a:lnTo>
                  <a:cubicBezTo>
                    <a:pt x="366" y="834"/>
                    <a:pt x="424" y="780"/>
                    <a:pt x="483" y="728"/>
                  </a:cubicBezTo>
                  <a:cubicBezTo>
                    <a:pt x="542" y="676"/>
                    <a:pt x="604" y="626"/>
                    <a:pt x="604" y="626"/>
                  </a:cubicBezTo>
                  <a:cubicBezTo>
                    <a:pt x="928" y="363"/>
                    <a:pt x="1342" y="132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56" name="Google Shape;13656;p45"/>
            <p:cNvSpPr/>
            <p:nvPr/>
          </p:nvSpPr>
          <p:spPr>
            <a:xfrm>
              <a:off x="4944050" y="3708875"/>
              <a:ext cx="32375" cy="26600"/>
            </a:xfrm>
            <a:custGeom>
              <a:avLst/>
              <a:gdLst/>
              <a:ahLst/>
              <a:cxnLst/>
              <a:rect l="l" t="t" r="r" b="b"/>
              <a:pathLst>
                <a:path w="1295" h="1064" extrusionOk="0">
                  <a:moveTo>
                    <a:pt x="1295" y="0"/>
                  </a:moveTo>
                  <a:cubicBezTo>
                    <a:pt x="1199" y="8"/>
                    <a:pt x="1190" y="6"/>
                    <a:pt x="1033" y="74"/>
                  </a:cubicBezTo>
                  <a:cubicBezTo>
                    <a:pt x="893" y="138"/>
                    <a:pt x="761" y="195"/>
                    <a:pt x="631" y="289"/>
                  </a:cubicBezTo>
                  <a:cubicBezTo>
                    <a:pt x="545" y="353"/>
                    <a:pt x="463" y="420"/>
                    <a:pt x="389" y="490"/>
                  </a:cubicBezTo>
                  <a:cubicBezTo>
                    <a:pt x="389" y="490"/>
                    <a:pt x="346" y="529"/>
                    <a:pt x="306" y="570"/>
                  </a:cubicBezTo>
                  <a:cubicBezTo>
                    <a:pt x="265" y="610"/>
                    <a:pt x="228" y="653"/>
                    <a:pt x="228" y="653"/>
                  </a:cubicBezTo>
                  <a:cubicBezTo>
                    <a:pt x="196" y="688"/>
                    <a:pt x="140" y="771"/>
                    <a:pt x="92" y="856"/>
                  </a:cubicBezTo>
                  <a:cubicBezTo>
                    <a:pt x="46" y="941"/>
                    <a:pt x="11" y="1028"/>
                    <a:pt x="0" y="1063"/>
                  </a:cubicBezTo>
                  <a:cubicBezTo>
                    <a:pt x="75" y="971"/>
                    <a:pt x="154" y="880"/>
                    <a:pt x="242" y="786"/>
                  </a:cubicBezTo>
                  <a:lnTo>
                    <a:pt x="272" y="750"/>
                  </a:lnTo>
                  <a:cubicBezTo>
                    <a:pt x="272" y="750"/>
                    <a:pt x="314" y="703"/>
                    <a:pt x="357" y="657"/>
                  </a:cubicBezTo>
                  <a:cubicBezTo>
                    <a:pt x="402" y="611"/>
                    <a:pt x="448" y="568"/>
                    <a:pt x="448" y="568"/>
                  </a:cubicBezTo>
                  <a:cubicBezTo>
                    <a:pt x="689" y="338"/>
                    <a:pt x="1006" y="127"/>
                    <a:pt x="1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57" name="Google Shape;13657;p45"/>
            <p:cNvSpPr/>
            <p:nvPr/>
          </p:nvSpPr>
          <p:spPr>
            <a:xfrm>
              <a:off x="5017650" y="3351375"/>
              <a:ext cx="63575" cy="134275"/>
            </a:xfrm>
            <a:custGeom>
              <a:avLst/>
              <a:gdLst/>
              <a:ahLst/>
              <a:cxnLst/>
              <a:rect l="l" t="t" r="r" b="b"/>
              <a:pathLst>
                <a:path w="2543" h="5371" extrusionOk="0">
                  <a:moveTo>
                    <a:pt x="984" y="0"/>
                  </a:moveTo>
                  <a:cubicBezTo>
                    <a:pt x="901" y="0"/>
                    <a:pt x="819" y="9"/>
                    <a:pt x="738" y="26"/>
                  </a:cubicBezTo>
                  <a:cubicBezTo>
                    <a:pt x="519" y="76"/>
                    <a:pt x="311" y="198"/>
                    <a:pt x="185" y="382"/>
                  </a:cubicBezTo>
                  <a:cubicBezTo>
                    <a:pt x="60" y="563"/>
                    <a:pt x="1" y="783"/>
                    <a:pt x="17" y="994"/>
                  </a:cubicBezTo>
                  <a:cubicBezTo>
                    <a:pt x="27" y="1205"/>
                    <a:pt x="127" y="1407"/>
                    <a:pt x="286" y="1530"/>
                  </a:cubicBezTo>
                  <a:cubicBezTo>
                    <a:pt x="117" y="1362"/>
                    <a:pt x="84" y="1231"/>
                    <a:pt x="58" y="1066"/>
                  </a:cubicBezTo>
                  <a:cubicBezTo>
                    <a:pt x="49" y="983"/>
                    <a:pt x="45" y="884"/>
                    <a:pt x="72" y="760"/>
                  </a:cubicBezTo>
                  <a:cubicBezTo>
                    <a:pt x="100" y="638"/>
                    <a:pt x="153" y="481"/>
                    <a:pt x="295" y="329"/>
                  </a:cubicBezTo>
                  <a:cubicBezTo>
                    <a:pt x="423" y="195"/>
                    <a:pt x="597" y="116"/>
                    <a:pt x="773" y="84"/>
                  </a:cubicBezTo>
                  <a:cubicBezTo>
                    <a:pt x="834" y="74"/>
                    <a:pt x="895" y="69"/>
                    <a:pt x="957" y="69"/>
                  </a:cubicBezTo>
                  <a:cubicBezTo>
                    <a:pt x="1075" y="69"/>
                    <a:pt x="1193" y="87"/>
                    <a:pt x="1306" y="120"/>
                  </a:cubicBezTo>
                  <a:cubicBezTo>
                    <a:pt x="1653" y="219"/>
                    <a:pt x="1941" y="474"/>
                    <a:pt x="2128" y="806"/>
                  </a:cubicBezTo>
                  <a:cubicBezTo>
                    <a:pt x="2383" y="1253"/>
                    <a:pt x="2445" y="1785"/>
                    <a:pt x="2416" y="2276"/>
                  </a:cubicBezTo>
                  <a:cubicBezTo>
                    <a:pt x="2416" y="2276"/>
                    <a:pt x="2411" y="2345"/>
                    <a:pt x="2403" y="2449"/>
                  </a:cubicBezTo>
                  <a:cubicBezTo>
                    <a:pt x="2387" y="2553"/>
                    <a:pt x="2372" y="2691"/>
                    <a:pt x="2340" y="2827"/>
                  </a:cubicBezTo>
                  <a:cubicBezTo>
                    <a:pt x="2285" y="3099"/>
                    <a:pt x="2188" y="3363"/>
                    <a:pt x="2188" y="3363"/>
                  </a:cubicBezTo>
                  <a:cubicBezTo>
                    <a:pt x="2115" y="3578"/>
                    <a:pt x="1934" y="4030"/>
                    <a:pt x="1693" y="4439"/>
                  </a:cubicBezTo>
                  <a:cubicBezTo>
                    <a:pt x="1461" y="4853"/>
                    <a:pt x="1181" y="5224"/>
                    <a:pt x="1076" y="5371"/>
                  </a:cubicBezTo>
                  <a:cubicBezTo>
                    <a:pt x="1460" y="4921"/>
                    <a:pt x="1821" y="4424"/>
                    <a:pt x="2106" y="3822"/>
                  </a:cubicBezTo>
                  <a:lnTo>
                    <a:pt x="2106" y="3822"/>
                  </a:lnTo>
                  <a:lnTo>
                    <a:pt x="2105" y="3823"/>
                  </a:lnTo>
                  <a:cubicBezTo>
                    <a:pt x="2105" y="3823"/>
                    <a:pt x="2130" y="3767"/>
                    <a:pt x="2156" y="3712"/>
                  </a:cubicBezTo>
                  <a:cubicBezTo>
                    <a:pt x="2182" y="3657"/>
                    <a:pt x="2202" y="3600"/>
                    <a:pt x="2202" y="3600"/>
                  </a:cubicBezTo>
                  <a:cubicBezTo>
                    <a:pt x="2202" y="3600"/>
                    <a:pt x="2330" y="3299"/>
                    <a:pt x="2406" y="2981"/>
                  </a:cubicBezTo>
                  <a:cubicBezTo>
                    <a:pt x="2487" y="2664"/>
                    <a:pt x="2509" y="2337"/>
                    <a:pt x="2509" y="2337"/>
                  </a:cubicBezTo>
                  <a:cubicBezTo>
                    <a:pt x="2543" y="1907"/>
                    <a:pt x="2506" y="1451"/>
                    <a:pt x="2339" y="1028"/>
                  </a:cubicBezTo>
                  <a:cubicBezTo>
                    <a:pt x="2255" y="817"/>
                    <a:pt x="2136" y="617"/>
                    <a:pt x="1982" y="448"/>
                  </a:cubicBezTo>
                  <a:cubicBezTo>
                    <a:pt x="1827" y="278"/>
                    <a:pt x="1627" y="147"/>
                    <a:pt x="1412" y="72"/>
                  </a:cubicBezTo>
                  <a:cubicBezTo>
                    <a:pt x="1274" y="26"/>
                    <a:pt x="1128" y="0"/>
                    <a:pt x="9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58" name="Google Shape;13658;p45"/>
            <p:cNvSpPr/>
            <p:nvPr/>
          </p:nvSpPr>
          <p:spPr>
            <a:xfrm>
              <a:off x="5032700" y="3373850"/>
              <a:ext cx="34975" cy="90100"/>
            </a:xfrm>
            <a:custGeom>
              <a:avLst/>
              <a:gdLst/>
              <a:ahLst/>
              <a:cxnLst/>
              <a:rect l="l" t="t" r="r" b="b"/>
              <a:pathLst>
                <a:path w="1399" h="3604" extrusionOk="0">
                  <a:moveTo>
                    <a:pt x="45" y="1"/>
                  </a:moveTo>
                  <a:cubicBezTo>
                    <a:pt x="27" y="1"/>
                    <a:pt x="12" y="1"/>
                    <a:pt x="0" y="3"/>
                  </a:cubicBezTo>
                  <a:cubicBezTo>
                    <a:pt x="298" y="33"/>
                    <a:pt x="581" y="181"/>
                    <a:pt x="808" y="415"/>
                  </a:cubicBezTo>
                  <a:lnTo>
                    <a:pt x="807" y="415"/>
                  </a:lnTo>
                  <a:cubicBezTo>
                    <a:pt x="807" y="415"/>
                    <a:pt x="828" y="435"/>
                    <a:pt x="849" y="457"/>
                  </a:cubicBezTo>
                  <a:lnTo>
                    <a:pt x="889" y="501"/>
                  </a:lnTo>
                  <a:cubicBezTo>
                    <a:pt x="889" y="501"/>
                    <a:pt x="996" y="621"/>
                    <a:pt x="1069" y="763"/>
                  </a:cubicBezTo>
                  <a:cubicBezTo>
                    <a:pt x="1147" y="902"/>
                    <a:pt x="1195" y="1057"/>
                    <a:pt x="1195" y="1057"/>
                  </a:cubicBezTo>
                  <a:cubicBezTo>
                    <a:pt x="1322" y="1463"/>
                    <a:pt x="1317" y="1931"/>
                    <a:pt x="1223" y="2369"/>
                  </a:cubicBezTo>
                  <a:cubicBezTo>
                    <a:pt x="1131" y="2810"/>
                    <a:pt x="968" y="3226"/>
                    <a:pt x="827" y="3604"/>
                  </a:cubicBezTo>
                  <a:cubicBezTo>
                    <a:pt x="941" y="3393"/>
                    <a:pt x="955" y="3381"/>
                    <a:pt x="1111" y="2974"/>
                  </a:cubicBezTo>
                  <a:cubicBezTo>
                    <a:pt x="1245" y="2609"/>
                    <a:pt x="1362" y="2259"/>
                    <a:pt x="1384" y="1852"/>
                  </a:cubicBezTo>
                  <a:cubicBezTo>
                    <a:pt x="1398" y="1580"/>
                    <a:pt x="1372" y="1307"/>
                    <a:pt x="1295" y="1055"/>
                  </a:cubicBezTo>
                  <a:cubicBezTo>
                    <a:pt x="1295" y="1055"/>
                    <a:pt x="1253" y="913"/>
                    <a:pt x="1188" y="780"/>
                  </a:cubicBezTo>
                  <a:cubicBezTo>
                    <a:pt x="1125" y="645"/>
                    <a:pt x="1034" y="526"/>
                    <a:pt x="1034" y="526"/>
                  </a:cubicBezTo>
                  <a:cubicBezTo>
                    <a:pt x="963" y="429"/>
                    <a:pt x="781" y="240"/>
                    <a:pt x="556" y="130"/>
                  </a:cubicBezTo>
                  <a:cubicBezTo>
                    <a:pt x="364" y="30"/>
                    <a:pt x="156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59" name="Google Shape;13659;p45"/>
            <p:cNvSpPr/>
            <p:nvPr/>
          </p:nvSpPr>
          <p:spPr>
            <a:xfrm>
              <a:off x="5066475" y="3482600"/>
              <a:ext cx="48600" cy="12325"/>
            </a:xfrm>
            <a:custGeom>
              <a:avLst/>
              <a:gdLst/>
              <a:ahLst/>
              <a:cxnLst/>
              <a:rect l="l" t="t" r="r" b="b"/>
              <a:pathLst>
                <a:path w="1944" h="493" extrusionOk="0">
                  <a:moveTo>
                    <a:pt x="878" y="1"/>
                  </a:moveTo>
                  <a:cubicBezTo>
                    <a:pt x="847" y="1"/>
                    <a:pt x="815" y="2"/>
                    <a:pt x="785" y="4"/>
                  </a:cubicBezTo>
                  <a:cubicBezTo>
                    <a:pt x="785" y="3"/>
                    <a:pt x="782" y="3"/>
                    <a:pt x="777" y="3"/>
                  </a:cubicBezTo>
                  <a:cubicBezTo>
                    <a:pt x="730" y="3"/>
                    <a:pt x="498" y="39"/>
                    <a:pt x="498" y="45"/>
                  </a:cubicBezTo>
                  <a:cubicBezTo>
                    <a:pt x="441" y="56"/>
                    <a:pt x="323" y="105"/>
                    <a:pt x="219" y="167"/>
                  </a:cubicBezTo>
                  <a:cubicBezTo>
                    <a:pt x="115" y="231"/>
                    <a:pt x="30" y="311"/>
                    <a:pt x="1" y="346"/>
                  </a:cubicBezTo>
                  <a:cubicBezTo>
                    <a:pt x="126" y="270"/>
                    <a:pt x="263" y="212"/>
                    <a:pt x="416" y="169"/>
                  </a:cubicBezTo>
                  <a:lnTo>
                    <a:pt x="471" y="152"/>
                  </a:lnTo>
                  <a:cubicBezTo>
                    <a:pt x="471" y="152"/>
                    <a:pt x="547" y="134"/>
                    <a:pt x="622" y="119"/>
                  </a:cubicBezTo>
                  <a:cubicBezTo>
                    <a:pt x="661" y="113"/>
                    <a:pt x="699" y="109"/>
                    <a:pt x="728" y="105"/>
                  </a:cubicBezTo>
                  <a:cubicBezTo>
                    <a:pt x="758" y="103"/>
                    <a:pt x="777" y="102"/>
                    <a:pt x="777" y="102"/>
                  </a:cubicBezTo>
                  <a:cubicBezTo>
                    <a:pt x="811" y="101"/>
                    <a:pt x="846" y="100"/>
                    <a:pt x="882" y="100"/>
                  </a:cubicBezTo>
                  <a:cubicBezTo>
                    <a:pt x="1056" y="100"/>
                    <a:pt x="1238" y="123"/>
                    <a:pt x="1407" y="182"/>
                  </a:cubicBezTo>
                  <a:cubicBezTo>
                    <a:pt x="1612" y="251"/>
                    <a:pt x="1800" y="360"/>
                    <a:pt x="1944" y="493"/>
                  </a:cubicBezTo>
                  <a:cubicBezTo>
                    <a:pt x="1878" y="395"/>
                    <a:pt x="1879" y="378"/>
                    <a:pt x="1703" y="256"/>
                  </a:cubicBezTo>
                  <a:cubicBezTo>
                    <a:pt x="1542" y="151"/>
                    <a:pt x="1376" y="68"/>
                    <a:pt x="1179" y="29"/>
                  </a:cubicBezTo>
                  <a:cubicBezTo>
                    <a:pt x="1079" y="12"/>
                    <a:pt x="977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60" name="Google Shape;13660;p45"/>
            <p:cNvSpPr/>
            <p:nvPr/>
          </p:nvSpPr>
          <p:spPr>
            <a:xfrm>
              <a:off x="5086975" y="3455100"/>
              <a:ext cx="82500" cy="21125"/>
            </a:xfrm>
            <a:custGeom>
              <a:avLst/>
              <a:gdLst/>
              <a:ahLst/>
              <a:cxnLst/>
              <a:rect l="l" t="t" r="r" b="b"/>
              <a:pathLst>
                <a:path w="3300" h="845" extrusionOk="0">
                  <a:moveTo>
                    <a:pt x="1576" y="1"/>
                  </a:moveTo>
                  <a:cubicBezTo>
                    <a:pt x="1487" y="1"/>
                    <a:pt x="1398" y="6"/>
                    <a:pt x="1312" y="15"/>
                  </a:cubicBezTo>
                  <a:cubicBezTo>
                    <a:pt x="1312" y="15"/>
                    <a:pt x="1189" y="28"/>
                    <a:pt x="1068" y="55"/>
                  </a:cubicBezTo>
                  <a:cubicBezTo>
                    <a:pt x="946" y="81"/>
                    <a:pt x="829" y="121"/>
                    <a:pt x="829" y="121"/>
                  </a:cubicBezTo>
                  <a:cubicBezTo>
                    <a:pt x="731" y="151"/>
                    <a:pt x="534" y="240"/>
                    <a:pt x="364" y="359"/>
                  </a:cubicBezTo>
                  <a:cubicBezTo>
                    <a:pt x="191" y="476"/>
                    <a:pt x="50" y="621"/>
                    <a:pt x="0" y="680"/>
                  </a:cubicBezTo>
                  <a:cubicBezTo>
                    <a:pt x="197" y="520"/>
                    <a:pt x="420" y="385"/>
                    <a:pt x="678" y="281"/>
                  </a:cubicBezTo>
                  <a:lnTo>
                    <a:pt x="773" y="243"/>
                  </a:lnTo>
                  <a:cubicBezTo>
                    <a:pt x="773" y="243"/>
                    <a:pt x="901" y="196"/>
                    <a:pt x="1033" y="163"/>
                  </a:cubicBezTo>
                  <a:cubicBezTo>
                    <a:pt x="1165" y="130"/>
                    <a:pt x="1300" y="115"/>
                    <a:pt x="1300" y="115"/>
                  </a:cubicBezTo>
                  <a:cubicBezTo>
                    <a:pt x="1390" y="103"/>
                    <a:pt x="1483" y="97"/>
                    <a:pt x="1576" y="97"/>
                  </a:cubicBezTo>
                  <a:cubicBezTo>
                    <a:pt x="1852" y="97"/>
                    <a:pt x="2136" y="147"/>
                    <a:pt x="2400" y="248"/>
                  </a:cubicBezTo>
                  <a:cubicBezTo>
                    <a:pt x="2754" y="378"/>
                    <a:pt x="3067" y="598"/>
                    <a:pt x="3299" y="844"/>
                  </a:cubicBezTo>
                  <a:cubicBezTo>
                    <a:pt x="3243" y="760"/>
                    <a:pt x="3210" y="717"/>
                    <a:pt x="3159" y="662"/>
                  </a:cubicBezTo>
                  <a:cubicBezTo>
                    <a:pt x="3105" y="610"/>
                    <a:pt x="3038" y="541"/>
                    <a:pt x="2885" y="434"/>
                  </a:cubicBezTo>
                  <a:cubicBezTo>
                    <a:pt x="2613" y="244"/>
                    <a:pt x="2329" y="104"/>
                    <a:pt x="1990" y="39"/>
                  </a:cubicBezTo>
                  <a:cubicBezTo>
                    <a:pt x="1853" y="13"/>
                    <a:pt x="1713" y="1"/>
                    <a:pt x="1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61" name="Google Shape;13661;p45"/>
            <p:cNvSpPr/>
            <p:nvPr/>
          </p:nvSpPr>
          <p:spPr>
            <a:xfrm>
              <a:off x="5114875" y="3432675"/>
              <a:ext cx="93450" cy="62625"/>
            </a:xfrm>
            <a:custGeom>
              <a:avLst/>
              <a:gdLst/>
              <a:ahLst/>
              <a:cxnLst/>
              <a:rect l="l" t="t" r="r" b="b"/>
              <a:pathLst>
                <a:path w="3738" h="2505" extrusionOk="0">
                  <a:moveTo>
                    <a:pt x="1459" y="0"/>
                  </a:moveTo>
                  <a:cubicBezTo>
                    <a:pt x="1406" y="0"/>
                    <a:pt x="1372" y="2"/>
                    <a:pt x="1372" y="2"/>
                  </a:cubicBezTo>
                  <a:cubicBezTo>
                    <a:pt x="1227" y="2"/>
                    <a:pt x="921" y="41"/>
                    <a:pt x="638" y="129"/>
                  </a:cubicBezTo>
                  <a:cubicBezTo>
                    <a:pt x="353" y="214"/>
                    <a:pt x="96" y="345"/>
                    <a:pt x="0" y="402"/>
                  </a:cubicBezTo>
                  <a:cubicBezTo>
                    <a:pt x="336" y="262"/>
                    <a:pt x="698" y="157"/>
                    <a:pt x="1097" y="117"/>
                  </a:cubicBezTo>
                  <a:lnTo>
                    <a:pt x="1097" y="118"/>
                  </a:lnTo>
                  <a:cubicBezTo>
                    <a:pt x="1097" y="118"/>
                    <a:pt x="1133" y="113"/>
                    <a:pt x="1170" y="111"/>
                  </a:cubicBezTo>
                  <a:cubicBezTo>
                    <a:pt x="1207" y="108"/>
                    <a:pt x="1244" y="104"/>
                    <a:pt x="1244" y="104"/>
                  </a:cubicBezTo>
                  <a:cubicBezTo>
                    <a:pt x="1244" y="104"/>
                    <a:pt x="1292" y="100"/>
                    <a:pt x="1366" y="99"/>
                  </a:cubicBezTo>
                  <a:cubicBezTo>
                    <a:pt x="1386" y="98"/>
                    <a:pt x="1408" y="98"/>
                    <a:pt x="1432" y="98"/>
                  </a:cubicBezTo>
                  <a:cubicBezTo>
                    <a:pt x="1493" y="98"/>
                    <a:pt x="1564" y="100"/>
                    <a:pt x="1634" y="104"/>
                  </a:cubicBezTo>
                  <a:cubicBezTo>
                    <a:pt x="1831" y="114"/>
                    <a:pt x="2021" y="161"/>
                    <a:pt x="2021" y="161"/>
                  </a:cubicBezTo>
                  <a:cubicBezTo>
                    <a:pt x="2527" y="262"/>
                    <a:pt x="3020" y="571"/>
                    <a:pt x="3320" y="1025"/>
                  </a:cubicBezTo>
                  <a:cubicBezTo>
                    <a:pt x="3629" y="1467"/>
                    <a:pt x="3737" y="2038"/>
                    <a:pt x="3590" y="2505"/>
                  </a:cubicBezTo>
                  <a:cubicBezTo>
                    <a:pt x="3615" y="2437"/>
                    <a:pt x="3637" y="2386"/>
                    <a:pt x="3652" y="2336"/>
                  </a:cubicBezTo>
                  <a:cubicBezTo>
                    <a:pt x="3664" y="2288"/>
                    <a:pt x="3673" y="2242"/>
                    <a:pt x="3685" y="2189"/>
                  </a:cubicBezTo>
                  <a:cubicBezTo>
                    <a:pt x="3692" y="2082"/>
                    <a:pt x="3717" y="1941"/>
                    <a:pt x="3665" y="1679"/>
                  </a:cubicBezTo>
                  <a:cubicBezTo>
                    <a:pt x="3567" y="1213"/>
                    <a:pt x="3332" y="804"/>
                    <a:pt x="2950" y="490"/>
                  </a:cubicBezTo>
                  <a:cubicBezTo>
                    <a:pt x="2693" y="278"/>
                    <a:pt x="2381" y="145"/>
                    <a:pt x="2075" y="72"/>
                  </a:cubicBezTo>
                  <a:cubicBezTo>
                    <a:pt x="2075" y="72"/>
                    <a:pt x="1902" y="30"/>
                    <a:pt x="1726" y="14"/>
                  </a:cubicBezTo>
                  <a:cubicBezTo>
                    <a:pt x="1627" y="3"/>
                    <a:pt x="1527" y="0"/>
                    <a:pt x="14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62" name="Google Shape;13662;p45"/>
            <p:cNvSpPr/>
            <p:nvPr/>
          </p:nvSpPr>
          <p:spPr>
            <a:xfrm>
              <a:off x="5181775" y="3427025"/>
              <a:ext cx="31925" cy="62425"/>
            </a:xfrm>
            <a:custGeom>
              <a:avLst/>
              <a:gdLst/>
              <a:ahLst/>
              <a:cxnLst/>
              <a:rect l="l" t="t" r="r" b="b"/>
              <a:pathLst>
                <a:path w="1277" h="2497" extrusionOk="0">
                  <a:moveTo>
                    <a:pt x="0" y="1"/>
                  </a:moveTo>
                  <a:lnTo>
                    <a:pt x="0" y="1"/>
                  </a:lnTo>
                  <a:cubicBezTo>
                    <a:pt x="188" y="94"/>
                    <a:pt x="364" y="212"/>
                    <a:pt x="530" y="367"/>
                  </a:cubicBezTo>
                  <a:lnTo>
                    <a:pt x="592" y="423"/>
                  </a:lnTo>
                  <a:cubicBezTo>
                    <a:pt x="592" y="423"/>
                    <a:pt x="672" y="500"/>
                    <a:pt x="743" y="586"/>
                  </a:cubicBezTo>
                  <a:cubicBezTo>
                    <a:pt x="815" y="671"/>
                    <a:pt x="874" y="765"/>
                    <a:pt x="874" y="765"/>
                  </a:cubicBezTo>
                  <a:cubicBezTo>
                    <a:pt x="1036" y="1009"/>
                    <a:pt x="1147" y="1309"/>
                    <a:pt x="1182" y="1616"/>
                  </a:cubicBezTo>
                  <a:cubicBezTo>
                    <a:pt x="1220" y="1922"/>
                    <a:pt x="1182" y="2232"/>
                    <a:pt x="1095" y="2496"/>
                  </a:cubicBezTo>
                  <a:cubicBezTo>
                    <a:pt x="1173" y="2349"/>
                    <a:pt x="1190" y="2339"/>
                    <a:pt x="1242" y="2040"/>
                  </a:cubicBezTo>
                  <a:cubicBezTo>
                    <a:pt x="1276" y="1770"/>
                    <a:pt x="1276" y="1510"/>
                    <a:pt x="1197" y="1236"/>
                  </a:cubicBezTo>
                  <a:cubicBezTo>
                    <a:pt x="1146" y="1054"/>
                    <a:pt x="1064" y="881"/>
                    <a:pt x="967" y="727"/>
                  </a:cubicBezTo>
                  <a:cubicBezTo>
                    <a:pt x="967" y="727"/>
                    <a:pt x="912" y="642"/>
                    <a:pt x="848" y="562"/>
                  </a:cubicBezTo>
                  <a:cubicBezTo>
                    <a:pt x="785" y="481"/>
                    <a:pt x="714" y="408"/>
                    <a:pt x="714" y="408"/>
                  </a:cubicBezTo>
                  <a:cubicBezTo>
                    <a:pt x="657" y="348"/>
                    <a:pt x="518" y="234"/>
                    <a:pt x="369" y="151"/>
                  </a:cubicBezTo>
                  <a:cubicBezTo>
                    <a:pt x="221" y="67"/>
                    <a:pt x="63" y="1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63" name="Google Shape;13663;p45"/>
            <p:cNvSpPr/>
            <p:nvPr/>
          </p:nvSpPr>
          <p:spPr>
            <a:xfrm>
              <a:off x="5187725" y="3390375"/>
              <a:ext cx="32250" cy="17975"/>
            </a:xfrm>
            <a:custGeom>
              <a:avLst/>
              <a:gdLst/>
              <a:ahLst/>
              <a:cxnLst/>
              <a:rect l="l" t="t" r="r" b="b"/>
              <a:pathLst>
                <a:path w="1290" h="719" extrusionOk="0">
                  <a:moveTo>
                    <a:pt x="796" y="0"/>
                  </a:moveTo>
                  <a:cubicBezTo>
                    <a:pt x="734" y="0"/>
                    <a:pt x="673" y="9"/>
                    <a:pt x="616" y="23"/>
                  </a:cubicBezTo>
                  <a:cubicBezTo>
                    <a:pt x="616" y="23"/>
                    <a:pt x="550" y="38"/>
                    <a:pt x="486" y="66"/>
                  </a:cubicBezTo>
                  <a:cubicBezTo>
                    <a:pt x="424" y="93"/>
                    <a:pt x="367" y="129"/>
                    <a:pt x="367" y="129"/>
                  </a:cubicBezTo>
                  <a:cubicBezTo>
                    <a:pt x="319" y="156"/>
                    <a:pt x="230" y="232"/>
                    <a:pt x="158" y="315"/>
                  </a:cubicBezTo>
                  <a:cubicBezTo>
                    <a:pt x="85" y="398"/>
                    <a:pt x="22" y="485"/>
                    <a:pt x="0" y="521"/>
                  </a:cubicBezTo>
                  <a:cubicBezTo>
                    <a:pt x="106" y="436"/>
                    <a:pt x="212" y="347"/>
                    <a:pt x="333" y="267"/>
                  </a:cubicBezTo>
                  <a:lnTo>
                    <a:pt x="378" y="237"/>
                  </a:lnTo>
                  <a:cubicBezTo>
                    <a:pt x="378" y="237"/>
                    <a:pt x="436" y="197"/>
                    <a:pt x="499" y="168"/>
                  </a:cubicBezTo>
                  <a:cubicBezTo>
                    <a:pt x="562" y="138"/>
                    <a:pt x="629" y="120"/>
                    <a:pt x="629" y="120"/>
                  </a:cubicBezTo>
                  <a:cubicBezTo>
                    <a:pt x="683" y="106"/>
                    <a:pt x="742" y="97"/>
                    <a:pt x="801" y="97"/>
                  </a:cubicBezTo>
                  <a:cubicBezTo>
                    <a:pt x="928" y="97"/>
                    <a:pt x="1056" y="136"/>
                    <a:pt x="1142" y="230"/>
                  </a:cubicBezTo>
                  <a:cubicBezTo>
                    <a:pt x="1264" y="364"/>
                    <a:pt x="1275" y="607"/>
                    <a:pt x="1132" y="718"/>
                  </a:cubicBezTo>
                  <a:cubicBezTo>
                    <a:pt x="1182" y="699"/>
                    <a:pt x="1207" y="678"/>
                    <a:pt x="1233" y="646"/>
                  </a:cubicBezTo>
                  <a:cubicBezTo>
                    <a:pt x="1257" y="612"/>
                    <a:pt x="1286" y="561"/>
                    <a:pt x="1288" y="458"/>
                  </a:cubicBezTo>
                  <a:cubicBezTo>
                    <a:pt x="1289" y="366"/>
                    <a:pt x="1267" y="276"/>
                    <a:pt x="1216" y="197"/>
                  </a:cubicBezTo>
                  <a:cubicBezTo>
                    <a:pt x="1164" y="118"/>
                    <a:pt x="1084" y="61"/>
                    <a:pt x="991" y="31"/>
                  </a:cubicBezTo>
                  <a:cubicBezTo>
                    <a:pt x="927" y="10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64" name="Google Shape;13664;p45"/>
            <p:cNvSpPr/>
            <p:nvPr/>
          </p:nvSpPr>
          <p:spPr>
            <a:xfrm>
              <a:off x="5181125" y="3400000"/>
              <a:ext cx="32700" cy="11150"/>
            </a:xfrm>
            <a:custGeom>
              <a:avLst/>
              <a:gdLst/>
              <a:ahLst/>
              <a:cxnLst/>
              <a:rect l="l" t="t" r="r" b="b"/>
              <a:pathLst>
                <a:path w="1308" h="446" extrusionOk="0">
                  <a:moveTo>
                    <a:pt x="567" y="0"/>
                  </a:moveTo>
                  <a:cubicBezTo>
                    <a:pt x="547" y="0"/>
                    <a:pt x="514" y="0"/>
                    <a:pt x="482" y="2"/>
                  </a:cubicBezTo>
                  <a:cubicBezTo>
                    <a:pt x="428" y="8"/>
                    <a:pt x="375" y="16"/>
                    <a:pt x="375" y="16"/>
                  </a:cubicBezTo>
                  <a:cubicBezTo>
                    <a:pt x="331" y="25"/>
                    <a:pt x="241" y="53"/>
                    <a:pt x="164" y="102"/>
                  </a:cubicBezTo>
                  <a:cubicBezTo>
                    <a:pt x="85" y="147"/>
                    <a:pt x="21" y="208"/>
                    <a:pt x="0" y="234"/>
                  </a:cubicBezTo>
                  <a:cubicBezTo>
                    <a:pt x="97" y="185"/>
                    <a:pt x="201" y="152"/>
                    <a:pt x="313" y="129"/>
                  </a:cubicBezTo>
                  <a:lnTo>
                    <a:pt x="354" y="120"/>
                  </a:lnTo>
                  <a:cubicBezTo>
                    <a:pt x="354" y="120"/>
                    <a:pt x="409" y="107"/>
                    <a:pt x="467" y="102"/>
                  </a:cubicBezTo>
                  <a:cubicBezTo>
                    <a:pt x="522" y="98"/>
                    <a:pt x="579" y="98"/>
                    <a:pt x="579" y="98"/>
                  </a:cubicBezTo>
                  <a:cubicBezTo>
                    <a:pt x="728" y="98"/>
                    <a:pt x="887" y="127"/>
                    <a:pt x="1032" y="189"/>
                  </a:cubicBezTo>
                  <a:cubicBezTo>
                    <a:pt x="1067" y="205"/>
                    <a:pt x="1103" y="222"/>
                    <a:pt x="1137" y="241"/>
                  </a:cubicBezTo>
                  <a:lnTo>
                    <a:pt x="1187" y="272"/>
                  </a:lnTo>
                  <a:cubicBezTo>
                    <a:pt x="1202" y="280"/>
                    <a:pt x="1221" y="297"/>
                    <a:pt x="1227" y="299"/>
                  </a:cubicBezTo>
                  <a:lnTo>
                    <a:pt x="1240" y="307"/>
                  </a:lnTo>
                  <a:cubicBezTo>
                    <a:pt x="1242" y="311"/>
                    <a:pt x="1236" y="315"/>
                    <a:pt x="1234" y="319"/>
                  </a:cubicBezTo>
                  <a:cubicBezTo>
                    <a:pt x="1231" y="325"/>
                    <a:pt x="1219" y="341"/>
                    <a:pt x="1207" y="356"/>
                  </a:cubicBezTo>
                  <a:lnTo>
                    <a:pt x="1140" y="446"/>
                  </a:lnTo>
                  <a:cubicBezTo>
                    <a:pt x="1179" y="423"/>
                    <a:pt x="1200" y="410"/>
                    <a:pt x="1223" y="390"/>
                  </a:cubicBezTo>
                  <a:cubicBezTo>
                    <a:pt x="1237" y="378"/>
                    <a:pt x="1245" y="370"/>
                    <a:pt x="1269" y="346"/>
                  </a:cubicBezTo>
                  <a:cubicBezTo>
                    <a:pt x="1280" y="333"/>
                    <a:pt x="1296" y="319"/>
                    <a:pt x="1308" y="302"/>
                  </a:cubicBezTo>
                  <a:cubicBezTo>
                    <a:pt x="1292" y="287"/>
                    <a:pt x="1272" y="271"/>
                    <a:pt x="1250" y="252"/>
                  </a:cubicBezTo>
                  <a:cubicBezTo>
                    <a:pt x="1142" y="159"/>
                    <a:pt x="1028" y="80"/>
                    <a:pt x="882" y="40"/>
                  </a:cubicBezTo>
                  <a:cubicBezTo>
                    <a:pt x="786" y="14"/>
                    <a:pt x="686" y="0"/>
                    <a:pt x="590" y="0"/>
                  </a:cubicBezTo>
                  <a:cubicBezTo>
                    <a:pt x="590" y="0"/>
                    <a:pt x="581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65" name="Google Shape;13665;p45"/>
            <p:cNvSpPr/>
            <p:nvPr/>
          </p:nvSpPr>
          <p:spPr>
            <a:xfrm>
              <a:off x="5156150" y="3323900"/>
              <a:ext cx="30725" cy="79525"/>
            </a:xfrm>
            <a:custGeom>
              <a:avLst/>
              <a:gdLst/>
              <a:ahLst/>
              <a:cxnLst/>
              <a:rect l="l" t="t" r="r" b="b"/>
              <a:pathLst>
                <a:path w="1229" h="3181" extrusionOk="0">
                  <a:moveTo>
                    <a:pt x="777" y="0"/>
                  </a:moveTo>
                  <a:lnTo>
                    <a:pt x="777" y="0"/>
                  </a:lnTo>
                  <a:cubicBezTo>
                    <a:pt x="824" y="103"/>
                    <a:pt x="849" y="156"/>
                    <a:pt x="874" y="208"/>
                  </a:cubicBezTo>
                  <a:cubicBezTo>
                    <a:pt x="902" y="275"/>
                    <a:pt x="948" y="357"/>
                    <a:pt x="1005" y="528"/>
                  </a:cubicBezTo>
                  <a:cubicBezTo>
                    <a:pt x="1105" y="836"/>
                    <a:pt x="1124" y="1139"/>
                    <a:pt x="1094" y="1463"/>
                  </a:cubicBezTo>
                  <a:cubicBezTo>
                    <a:pt x="1073" y="1683"/>
                    <a:pt x="1015" y="1895"/>
                    <a:pt x="930" y="2087"/>
                  </a:cubicBezTo>
                  <a:cubicBezTo>
                    <a:pt x="930" y="2087"/>
                    <a:pt x="883" y="2195"/>
                    <a:pt x="823" y="2297"/>
                  </a:cubicBezTo>
                  <a:cubicBezTo>
                    <a:pt x="766" y="2400"/>
                    <a:pt x="695" y="2495"/>
                    <a:pt x="695" y="2495"/>
                  </a:cubicBezTo>
                  <a:cubicBezTo>
                    <a:pt x="639" y="2574"/>
                    <a:pt x="516" y="2738"/>
                    <a:pt x="371" y="2879"/>
                  </a:cubicBezTo>
                  <a:cubicBezTo>
                    <a:pt x="229" y="3022"/>
                    <a:pt x="64" y="3134"/>
                    <a:pt x="0" y="3180"/>
                  </a:cubicBezTo>
                  <a:cubicBezTo>
                    <a:pt x="231" y="3072"/>
                    <a:pt x="453" y="2921"/>
                    <a:pt x="648" y="2708"/>
                  </a:cubicBezTo>
                  <a:lnTo>
                    <a:pt x="716" y="2627"/>
                  </a:lnTo>
                  <a:cubicBezTo>
                    <a:pt x="716" y="2627"/>
                    <a:pt x="804" y="2517"/>
                    <a:pt x="877" y="2397"/>
                  </a:cubicBezTo>
                  <a:cubicBezTo>
                    <a:pt x="953" y="2278"/>
                    <a:pt x="1010" y="2148"/>
                    <a:pt x="1010" y="2148"/>
                  </a:cubicBezTo>
                  <a:cubicBezTo>
                    <a:pt x="1167" y="1809"/>
                    <a:pt x="1229" y="1402"/>
                    <a:pt x="1179" y="1018"/>
                  </a:cubicBezTo>
                  <a:cubicBezTo>
                    <a:pt x="1134" y="633"/>
                    <a:pt x="979" y="273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66" name="Google Shape;13666;p45"/>
            <p:cNvSpPr/>
            <p:nvPr/>
          </p:nvSpPr>
          <p:spPr>
            <a:xfrm>
              <a:off x="5166425" y="3325425"/>
              <a:ext cx="28800" cy="76800"/>
            </a:xfrm>
            <a:custGeom>
              <a:avLst/>
              <a:gdLst/>
              <a:ahLst/>
              <a:cxnLst/>
              <a:rect l="l" t="t" r="r" b="b"/>
              <a:pathLst>
                <a:path w="1152" h="3072" extrusionOk="0">
                  <a:moveTo>
                    <a:pt x="438" y="1"/>
                  </a:moveTo>
                  <a:cubicBezTo>
                    <a:pt x="504" y="78"/>
                    <a:pt x="534" y="121"/>
                    <a:pt x="581" y="177"/>
                  </a:cubicBezTo>
                  <a:cubicBezTo>
                    <a:pt x="624" y="237"/>
                    <a:pt x="688" y="305"/>
                    <a:pt x="779" y="461"/>
                  </a:cubicBezTo>
                  <a:cubicBezTo>
                    <a:pt x="938" y="741"/>
                    <a:pt x="1007" y="1037"/>
                    <a:pt x="1018" y="1360"/>
                  </a:cubicBezTo>
                  <a:cubicBezTo>
                    <a:pt x="1025" y="1578"/>
                    <a:pt x="987" y="1794"/>
                    <a:pt x="916" y="1990"/>
                  </a:cubicBezTo>
                  <a:cubicBezTo>
                    <a:pt x="916" y="1990"/>
                    <a:pt x="876" y="2100"/>
                    <a:pt x="821" y="2203"/>
                  </a:cubicBezTo>
                  <a:cubicBezTo>
                    <a:pt x="768" y="2307"/>
                    <a:pt x="700" y="2403"/>
                    <a:pt x="700" y="2403"/>
                  </a:cubicBezTo>
                  <a:cubicBezTo>
                    <a:pt x="647" y="2483"/>
                    <a:pt x="527" y="2648"/>
                    <a:pt x="381" y="2785"/>
                  </a:cubicBezTo>
                  <a:cubicBezTo>
                    <a:pt x="236" y="2926"/>
                    <a:pt x="66" y="3030"/>
                    <a:pt x="0" y="3072"/>
                  </a:cubicBezTo>
                  <a:cubicBezTo>
                    <a:pt x="236" y="2978"/>
                    <a:pt x="464" y="2831"/>
                    <a:pt x="658" y="2617"/>
                  </a:cubicBezTo>
                  <a:lnTo>
                    <a:pt x="724" y="2535"/>
                  </a:lnTo>
                  <a:cubicBezTo>
                    <a:pt x="724" y="2535"/>
                    <a:pt x="810" y="2423"/>
                    <a:pt x="879" y="2300"/>
                  </a:cubicBezTo>
                  <a:cubicBezTo>
                    <a:pt x="951" y="2178"/>
                    <a:pt x="999" y="2045"/>
                    <a:pt x="999" y="2045"/>
                  </a:cubicBezTo>
                  <a:cubicBezTo>
                    <a:pt x="1137" y="1698"/>
                    <a:pt x="1152" y="1279"/>
                    <a:pt x="1038" y="908"/>
                  </a:cubicBezTo>
                  <a:cubicBezTo>
                    <a:pt x="931" y="535"/>
                    <a:pt x="702" y="212"/>
                    <a:pt x="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67" name="Google Shape;13667;p45"/>
            <p:cNvSpPr/>
            <p:nvPr/>
          </p:nvSpPr>
          <p:spPr>
            <a:xfrm>
              <a:off x="4995650" y="3427750"/>
              <a:ext cx="131550" cy="99900"/>
            </a:xfrm>
            <a:custGeom>
              <a:avLst/>
              <a:gdLst/>
              <a:ahLst/>
              <a:cxnLst/>
              <a:rect l="l" t="t" r="r" b="b"/>
              <a:pathLst>
                <a:path w="5262" h="3996" extrusionOk="0">
                  <a:moveTo>
                    <a:pt x="5261" y="1"/>
                  </a:moveTo>
                  <a:cubicBezTo>
                    <a:pt x="4958" y="196"/>
                    <a:pt x="4938" y="209"/>
                    <a:pt x="4413" y="602"/>
                  </a:cubicBezTo>
                  <a:cubicBezTo>
                    <a:pt x="3943" y="952"/>
                    <a:pt x="3500" y="1265"/>
                    <a:pt x="3021" y="1628"/>
                  </a:cubicBezTo>
                  <a:cubicBezTo>
                    <a:pt x="2700" y="1872"/>
                    <a:pt x="2381" y="2115"/>
                    <a:pt x="2072" y="2347"/>
                  </a:cubicBezTo>
                  <a:cubicBezTo>
                    <a:pt x="2072" y="2347"/>
                    <a:pt x="1381" y="2871"/>
                    <a:pt x="1380" y="2871"/>
                  </a:cubicBezTo>
                  <a:cubicBezTo>
                    <a:pt x="1098" y="3085"/>
                    <a:pt x="208" y="3810"/>
                    <a:pt x="1" y="3995"/>
                  </a:cubicBezTo>
                  <a:cubicBezTo>
                    <a:pt x="372" y="3732"/>
                    <a:pt x="751" y="3461"/>
                    <a:pt x="1159" y="3160"/>
                  </a:cubicBezTo>
                  <a:lnTo>
                    <a:pt x="1307" y="3049"/>
                  </a:lnTo>
                  <a:cubicBezTo>
                    <a:pt x="1307" y="3049"/>
                    <a:pt x="2097" y="2451"/>
                    <a:pt x="2098" y="2450"/>
                  </a:cubicBezTo>
                  <a:cubicBezTo>
                    <a:pt x="3144" y="1661"/>
                    <a:pt x="4307" y="756"/>
                    <a:pt x="5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68" name="Google Shape;13668;p45"/>
            <p:cNvSpPr/>
            <p:nvPr/>
          </p:nvSpPr>
          <p:spPr>
            <a:xfrm>
              <a:off x="4991825" y="3564425"/>
              <a:ext cx="96150" cy="147450"/>
            </a:xfrm>
            <a:custGeom>
              <a:avLst/>
              <a:gdLst/>
              <a:ahLst/>
              <a:cxnLst/>
              <a:rect l="l" t="t" r="r" b="b"/>
              <a:pathLst>
                <a:path w="3846" h="5898" extrusionOk="0">
                  <a:moveTo>
                    <a:pt x="3819" y="1"/>
                  </a:moveTo>
                  <a:cubicBezTo>
                    <a:pt x="3832" y="585"/>
                    <a:pt x="3646" y="1173"/>
                    <a:pt x="3312" y="1722"/>
                  </a:cubicBezTo>
                  <a:lnTo>
                    <a:pt x="3252" y="1824"/>
                  </a:lnTo>
                  <a:lnTo>
                    <a:pt x="3188" y="1923"/>
                  </a:lnTo>
                  <a:cubicBezTo>
                    <a:pt x="3188" y="1923"/>
                    <a:pt x="3145" y="1990"/>
                    <a:pt x="3075" y="2086"/>
                  </a:cubicBezTo>
                  <a:cubicBezTo>
                    <a:pt x="3007" y="2183"/>
                    <a:pt x="2910" y="2308"/>
                    <a:pt x="2808" y="2429"/>
                  </a:cubicBezTo>
                  <a:cubicBezTo>
                    <a:pt x="2606" y="2673"/>
                    <a:pt x="2378" y="2894"/>
                    <a:pt x="2378" y="2894"/>
                  </a:cubicBezTo>
                  <a:cubicBezTo>
                    <a:pt x="1784" y="3488"/>
                    <a:pt x="1071" y="4038"/>
                    <a:pt x="472" y="4694"/>
                  </a:cubicBezTo>
                  <a:cubicBezTo>
                    <a:pt x="327" y="4858"/>
                    <a:pt x="169" y="5018"/>
                    <a:pt x="73" y="5225"/>
                  </a:cubicBezTo>
                  <a:cubicBezTo>
                    <a:pt x="26" y="5327"/>
                    <a:pt x="0" y="5445"/>
                    <a:pt x="23" y="5559"/>
                  </a:cubicBezTo>
                  <a:cubicBezTo>
                    <a:pt x="41" y="5676"/>
                    <a:pt x="122" y="5772"/>
                    <a:pt x="217" y="5829"/>
                  </a:cubicBezTo>
                  <a:cubicBezTo>
                    <a:pt x="291" y="5873"/>
                    <a:pt x="376" y="5898"/>
                    <a:pt x="460" y="5898"/>
                  </a:cubicBezTo>
                  <a:cubicBezTo>
                    <a:pt x="486" y="5898"/>
                    <a:pt x="512" y="5896"/>
                    <a:pt x="538" y="5891"/>
                  </a:cubicBezTo>
                  <a:cubicBezTo>
                    <a:pt x="647" y="5873"/>
                    <a:pt x="744" y="5802"/>
                    <a:pt x="795" y="5707"/>
                  </a:cubicBezTo>
                  <a:cubicBezTo>
                    <a:pt x="898" y="5520"/>
                    <a:pt x="854" y="5266"/>
                    <a:pt x="687" y="5148"/>
                  </a:cubicBezTo>
                  <a:lnTo>
                    <a:pt x="687" y="5148"/>
                  </a:lnTo>
                  <a:cubicBezTo>
                    <a:pt x="779" y="5226"/>
                    <a:pt x="807" y="5317"/>
                    <a:pt x="820" y="5394"/>
                  </a:cubicBezTo>
                  <a:cubicBezTo>
                    <a:pt x="829" y="5473"/>
                    <a:pt x="823" y="5547"/>
                    <a:pt x="796" y="5625"/>
                  </a:cubicBezTo>
                  <a:cubicBezTo>
                    <a:pt x="766" y="5699"/>
                    <a:pt x="712" y="5786"/>
                    <a:pt x="597" y="5830"/>
                  </a:cubicBezTo>
                  <a:cubicBezTo>
                    <a:pt x="561" y="5844"/>
                    <a:pt x="517" y="5853"/>
                    <a:pt x="470" y="5853"/>
                  </a:cubicBezTo>
                  <a:cubicBezTo>
                    <a:pt x="373" y="5853"/>
                    <a:pt x="259" y="5818"/>
                    <a:pt x="164" y="5722"/>
                  </a:cubicBezTo>
                  <a:cubicBezTo>
                    <a:pt x="35" y="5590"/>
                    <a:pt x="56" y="5384"/>
                    <a:pt x="140" y="5232"/>
                  </a:cubicBezTo>
                  <a:cubicBezTo>
                    <a:pt x="221" y="5073"/>
                    <a:pt x="348" y="4944"/>
                    <a:pt x="470" y="4808"/>
                  </a:cubicBezTo>
                  <a:cubicBezTo>
                    <a:pt x="719" y="4543"/>
                    <a:pt x="987" y="4294"/>
                    <a:pt x="1275" y="4035"/>
                  </a:cubicBezTo>
                  <a:cubicBezTo>
                    <a:pt x="1660" y="3688"/>
                    <a:pt x="2052" y="3353"/>
                    <a:pt x="2408" y="3001"/>
                  </a:cubicBezTo>
                  <a:cubicBezTo>
                    <a:pt x="2408" y="3001"/>
                    <a:pt x="2609" y="2806"/>
                    <a:pt x="2795" y="2595"/>
                  </a:cubicBezTo>
                  <a:cubicBezTo>
                    <a:pt x="2888" y="2489"/>
                    <a:pt x="2977" y="2380"/>
                    <a:pt x="3041" y="2296"/>
                  </a:cubicBezTo>
                  <a:cubicBezTo>
                    <a:pt x="3106" y="2213"/>
                    <a:pt x="3146" y="2155"/>
                    <a:pt x="3146" y="2155"/>
                  </a:cubicBezTo>
                  <a:cubicBezTo>
                    <a:pt x="3282" y="1970"/>
                    <a:pt x="3545" y="1551"/>
                    <a:pt x="3688" y="1096"/>
                  </a:cubicBezTo>
                  <a:cubicBezTo>
                    <a:pt x="3845" y="644"/>
                    <a:pt x="3844" y="175"/>
                    <a:pt x="38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69" name="Google Shape;13669;p45"/>
            <p:cNvSpPr/>
            <p:nvPr/>
          </p:nvSpPr>
          <p:spPr>
            <a:xfrm>
              <a:off x="4992250" y="3652500"/>
              <a:ext cx="36875" cy="38275"/>
            </a:xfrm>
            <a:custGeom>
              <a:avLst/>
              <a:gdLst/>
              <a:ahLst/>
              <a:cxnLst/>
              <a:rect l="l" t="t" r="r" b="b"/>
              <a:pathLst>
                <a:path w="1475" h="1531" extrusionOk="0">
                  <a:moveTo>
                    <a:pt x="1474" y="1"/>
                  </a:moveTo>
                  <a:cubicBezTo>
                    <a:pt x="1368" y="54"/>
                    <a:pt x="1360" y="57"/>
                    <a:pt x="1197" y="192"/>
                  </a:cubicBezTo>
                  <a:cubicBezTo>
                    <a:pt x="1051" y="314"/>
                    <a:pt x="911" y="421"/>
                    <a:pt x="772" y="559"/>
                  </a:cubicBezTo>
                  <a:cubicBezTo>
                    <a:pt x="681" y="652"/>
                    <a:pt x="590" y="745"/>
                    <a:pt x="504" y="838"/>
                  </a:cubicBezTo>
                  <a:cubicBezTo>
                    <a:pt x="504" y="838"/>
                    <a:pt x="458" y="889"/>
                    <a:pt x="410" y="940"/>
                  </a:cubicBezTo>
                  <a:lnTo>
                    <a:pt x="316" y="1046"/>
                  </a:lnTo>
                  <a:cubicBezTo>
                    <a:pt x="238" y="1132"/>
                    <a:pt x="36" y="1446"/>
                    <a:pt x="0" y="1531"/>
                  </a:cubicBezTo>
                  <a:cubicBezTo>
                    <a:pt x="114" y="1411"/>
                    <a:pt x="219" y="1298"/>
                    <a:pt x="316" y="1196"/>
                  </a:cubicBezTo>
                  <a:lnTo>
                    <a:pt x="355" y="1150"/>
                  </a:lnTo>
                  <a:cubicBezTo>
                    <a:pt x="355" y="1150"/>
                    <a:pt x="407" y="1091"/>
                    <a:pt x="460" y="1030"/>
                  </a:cubicBezTo>
                  <a:cubicBezTo>
                    <a:pt x="514" y="972"/>
                    <a:pt x="567" y="913"/>
                    <a:pt x="567" y="913"/>
                  </a:cubicBezTo>
                  <a:cubicBezTo>
                    <a:pt x="852" y="604"/>
                    <a:pt x="1187" y="268"/>
                    <a:pt x="14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70" name="Google Shape;13670;p45"/>
            <p:cNvSpPr/>
            <p:nvPr/>
          </p:nvSpPr>
          <p:spPr>
            <a:xfrm>
              <a:off x="5160375" y="3552350"/>
              <a:ext cx="38950" cy="66875"/>
            </a:xfrm>
            <a:custGeom>
              <a:avLst/>
              <a:gdLst/>
              <a:ahLst/>
              <a:cxnLst/>
              <a:rect l="l" t="t" r="r" b="b"/>
              <a:pathLst>
                <a:path w="1558" h="2675" extrusionOk="0">
                  <a:moveTo>
                    <a:pt x="0" y="0"/>
                  </a:moveTo>
                  <a:cubicBezTo>
                    <a:pt x="221" y="76"/>
                    <a:pt x="433" y="186"/>
                    <a:pt x="636" y="341"/>
                  </a:cubicBezTo>
                  <a:lnTo>
                    <a:pt x="710" y="398"/>
                  </a:lnTo>
                  <a:cubicBezTo>
                    <a:pt x="710" y="398"/>
                    <a:pt x="808" y="476"/>
                    <a:pt x="895" y="565"/>
                  </a:cubicBezTo>
                  <a:cubicBezTo>
                    <a:pt x="984" y="654"/>
                    <a:pt x="1059" y="754"/>
                    <a:pt x="1059" y="754"/>
                  </a:cubicBezTo>
                  <a:cubicBezTo>
                    <a:pt x="1260" y="1014"/>
                    <a:pt x="1402" y="1345"/>
                    <a:pt x="1452" y="1687"/>
                  </a:cubicBezTo>
                  <a:cubicBezTo>
                    <a:pt x="1507" y="2029"/>
                    <a:pt x="1468" y="2378"/>
                    <a:pt x="1369" y="2675"/>
                  </a:cubicBezTo>
                  <a:cubicBezTo>
                    <a:pt x="1413" y="2592"/>
                    <a:pt x="1435" y="2547"/>
                    <a:pt x="1458" y="2481"/>
                  </a:cubicBezTo>
                  <a:cubicBezTo>
                    <a:pt x="1477" y="2415"/>
                    <a:pt x="1504" y="2330"/>
                    <a:pt x="1525" y="2161"/>
                  </a:cubicBezTo>
                  <a:cubicBezTo>
                    <a:pt x="1557" y="1857"/>
                    <a:pt x="1545" y="1565"/>
                    <a:pt x="1443" y="1265"/>
                  </a:cubicBezTo>
                  <a:cubicBezTo>
                    <a:pt x="1373" y="1062"/>
                    <a:pt x="1271" y="875"/>
                    <a:pt x="1149" y="712"/>
                  </a:cubicBezTo>
                  <a:cubicBezTo>
                    <a:pt x="1149" y="712"/>
                    <a:pt x="1081" y="620"/>
                    <a:pt x="1002" y="537"/>
                  </a:cubicBezTo>
                  <a:cubicBezTo>
                    <a:pt x="926" y="451"/>
                    <a:pt x="838" y="378"/>
                    <a:pt x="838" y="378"/>
                  </a:cubicBezTo>
                  <a:cubicBezTo>
                    <a:pt x="769" y="315"/>
                    <a:pt x="603" y="203"/>
                    <a:pt x="428" y="126"/>
                  </a:cubicBezTo>
                  <a:cubicBezTo>
                    <a:pt x="253" y="47"/>
                    <a:pt x="71" y="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71" name="Google Shape;13671;p45"/>
            <p:cNvSpPr/>
            <p:nvPr/>
          </p:nvSpPr>
          <p:spPr>
            <a:xfrm>
              <a:off x="5183200" y="3629625"/>
              <a:ext cx="23750" cy="24150"/>
            </a:xfrm>
            <a:custGeom>
              <a:avLst/>
              <a:gdLst/>
              <a:ahLst/>
              <a:cxnLst/>
              <a:rect l="l" t="t" r="r" b="b"/>
              <a:pathLst>
                <a:path w="950" h="966" extrusionOk="0">
                  <a:moveTo>
                    <a:pt x="949" y="1"/>
                  </a:moveTo>
                  <a:lnTo>
                    <a:pt x="949" y="1"/>
                  </a:lnTo>
                  <a:cubicBezTo>
                    <a:pt x="898" y="66"/>
                    <a:pt x="900" y="70"/>
                    <a:pt x="840" y="192"/>
                  </a:cubicBezTo>
                  <a:cubicBezTo>
                    <a:pt x="783" y="302"/>
                    <a:pt x="706" y="385"/>
                    <a:pt x="627" y="479"/>
                  </a:cubicBezTo>
                  <a:cubicBezTo>
                    <a:pt x="573" y="542"/>
                    <a:pt x="515" y="600"/>
                    <a:pt x="454" y="650"/>
                  </a:cubicBezTo>
                  <a:cubicBezTo>
                    <a:pt x="454" y="650"/>
                    <a:pt x="420" y="679"/>
                    <a:pt x="385" y="704"/>
                  </a:cubicBezTo>
                  <a:cubicBezTo>
                    <a:pt x="349" y="731"/>
                    <a:pt x="311" y="754"/>
                    <a:pt x="311" y="754"/>
                  </a:cubicBezTo>
                  <a:cubicBezTo>
                    <a:pt x="292" y="768"/>
                    <a:pt x="232" y="810"/>
                    <a:pt x="156" y="865"/>
                  </a:cubicBezTo>
                  <a:cubicBezTo>
                    <a:pt x="93" y="907"/>
                    <a:pt x="26" y="946"/>
                    <a:pt x="1" y="965"/>
                  </a:cubicBezTo>
                  <a:cubicBezTo>
                    <a:pt x="97" y="950"/>
                    <a:pt x="196" y="923"/>
                    <a:pt x="297" y="875"/>
                  </a:cubicBezTo>
                  <a:lnTo>
                    <a:pt x="333" y="855"/>
                  </a:lnTo>
                  <a:cubicBezTo>
                    <a:pt x="333" y="855"/>
                    <a:pt x="378" y="826"/>
                    <a:pt x="424" y="796"/>
                  </a:cubicBezTo>
                  <a:cubicBezTo>
                    <a:pt x="468" y="764"/>
                    <a:pt x="510" y="731"/>
                    <a:pt x="510" y="731"/>
                  </a:cubicBezTo>
                  <a:cubicBezTo>
                    <a:pt x="736" y="552"/>
                    <a:pt x="905" y="257"/>
                    <a:pt x="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72" name="Google Shape;13672;p45"/>
            <p:cNvSpPr/>
            <p:nvPr/>
          </p:nvSpPr>
          <p:spPr>
            <a:xfrm>
              <a:off x="5152400" y="3616725"/>
              <a:ext cx="11275" cy="25175"/>
            </a:xfrm>
            <a:custGeom>
              <a:avLst/>
              <a:gdLst/>
              <a:ahLst/>
              <a:cxnLst/>
              <a:rect l="l" t="t" r="r" b="b"/>
              <a:pathLst>
                <a:path w="451" h="100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63" y="79"/>
                    <a:pt x="361" y="158"/>
                    <a:pt x="353" y="241"/>
                  </a:cubicBezTo>
                  <a:lnTo>
                    <a:pt x="353" y="272"/>
                  </a:lnTo>
                  <a:cubicBezTo>
                    <a:pt x="356" y="273"/>
                    <a:pt x="334" y="434"/>
                    <a:pt x="329" y="434"/>
                  </a:cubicBezTo>
                  <a:cubicBezTo>
                    <a:pt x="329" y="434"/>
                    <a:pt x="329" y="434"/>
                    <a:pt x="329" y="434"/>
                  </a:cubicBezTo>
                  <a:cubicBezTo>
                    <a:pt x="282" y="646"/>
                    <a:pt x="159" y="867"/>
                    <a:pt x="0" y="1007"/>
                  </a:cubicBezTo>
                  <a:cubicBezTo>
                    <a:pt x="65" y="991"/>
                    <a:pt x="74" y="992"/>
                    <a:pt x="159" y="913"/>
                  </a:cubicBezTo>
                  <a:cubicBezTo>
                    <a:pt x="234" y="839"/>
                    <a:pt x="305" y="767"/>
                    <a:pt x="351" y="667"/>
                  </a:cubicBezTo>
                  <a:cubicBezTo>
                    <a:pt x="382" y="600"/>
                    <a:pt x="407" y="531"/>
                    <a:pt x="423" y="463"/>
                  </a:cubicBezTo>
                  <a:cubicBezTo>
                    <a:pt x="423" y="463"/>
                    <a:pt x="433" y="424"/>
                    <a:pt x="438" y="385"/>
                  </a:cubicBezTo>
                  <a:cubicBezTo>
                    <a:pt x="446" y="346"/>
                    <a:pt x="448" y="306"/>
                    <a:pt x="448" y="306"/>
                  </a:cubicBezTo>
                  <a:cubicBezTo>
                    <a:pt x="451" y="275"/>
                    <a:pt x="441" y="204"/>
                    <a:pt x="423" y="141"/>
                  </a:cubicBezTo>
                  <a:cubicBezTo>
                    <a:pt x="403" y="77"/>
                    <a:pt x="373" y="2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73" name="Google Shape;13673;p45"/>
            <p:cNvSpPr/>
            <p:nvPr/>
          </p:nvSpPr>
          <p:spPr>
            <a:xfrm>
              <a:off x="5091625" y="3607675"/>
              <a:ext cx="66025" cy="61400"/>
            </a:xfrm>
            <a:custGeom>
              <a:avLst/>
              <a:gdLst/>
              <a:ahLst/>
              <a:cxnLst/>
              <a:rect l="l" t="t" r="r" b="b"/>
              <a:pathLst>
                <a:path w="2641" h="2456" extrusionOk="0">
                  <a:moveTo>
                    <a:pt x="2641" y="1"/>
                  </a:moveTo>
                  <a:lnTo>
                    <a:pt x="2641" y="1"/>
                  </a:lnTo>
                  <a:cubicBezTo>
                    <a:pt x="2462" y="89"/>
                    <a:pt x="2448" y="92"/>
                    <a:pt x="2153" y="298"/>
                  </a:cubicBezTo>
                  <a:cubicBezTo>
                    <a:pt x="1890" y="486"/>
                    <a:pt x="1646" y="658"/>
                    <a:pt x="1396" y="878"/>
                  </a:cubicBezTo>
                  <a:cubicBezTo>
                    <a:pt x="1230" y="1025"/>
                    <a:pt x="1068" y="1174"/>
                    <a:pt x="916" y="1326"/>
                  </a:cubicBezTo>
                  <a:cubicBezTo>
                    <a:pt x="916" y="1326"/>
                    <a:pt x="831" y="1409"/>
                    <a:pt x="749" y="1494"/>
                  </a:cubicBezTo>
                  <a:cubicBezTo>
                    <a:pt x="664" y="1580"/>
                    <a:pt x="583" y="1668"/>
                    <a:pt x="583" y="1668"/>
                  </a:cubicBezTo>
                  <a:cubicBezTo>
                    <a:pt x="516" y="1740"/>
                    <a:pt x="386" y="1901"/>
                    <a:pt x="265" y="2063"/>
                  </a:cubicBezTo>
                  <a:cubicBezTo>
                    <a:pt x="146" y="2225"/>
                    <a:pt x="38" y="2390"/>
                    <a:pt x="0" y="2456"/>
                  </a:cubicBezTo>
                  <a:cubicBezTo>
                    <a:pt x="164" y="2267"/>
                    <a:pt x="337" y="2079"/>
                    <a:pt x="526" y="1877"/>
                  </a:cubicBezTo>
                  <a:lnTo>
                    <a:pt x="593" y="1801"/>
                  </a:lnTo>
                  <a:cubicBezTo>
                    <a:pt x="593" y="1801"/>
                    <a:pt x="686" y="1702"/>
                    <a:pt x="779" y="1603"/>
                  </a:cubicBezTo>
                  <a:cubicBezTo>
                    <a:pt x="873" y="1506"/>
                    <a:pt x="969" y="1410"/>
                    <a:pt x="969" y="1410"/>
                  </a:cubicBezTo>
                  <a:cubicBezTo>
                    <a:pt x="1475" y="904"/>
                    <a:pt x="2095" y="385"/>
                    <a:pt x="2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74" name="Google Shape;13674;p45"/>
            <p:cNvSpPr/>
            <p:nvPr/>
          </p:nvSpPr>
          <p:spPr>
            <a:xfrm>
              <a:off x="5144750" y="3784875"/>
              <a:ext cx="25225" cy="48550"/>
            </a:xfrm>
            <a:custGeom>
              <a:avLst/>
              <a:gdLst/>
              <a:ahLst/>
              <a:cxnLst/>
              <a:rect l="l" t="t" r="r" b="b"/>
              <a:pathLst>
                <a:path w="1009" h="1942" extrusionOk="0">
                  <a:moveTo>
                    <a:pt x="81" y="1"/>
                  </a:moveTo>
                  <a:lnTo>
                    <a:pt x="81" y="1"/>
                  </a:lnTo>
                  <a:cubicBezTo>
                    <a:pt x="10" y="141"/>
                    <a:pt x="0" y="322"/>
                    <a:pt x="55" y="493"/>
                  </a:cubicBezTo>
                  <a:lnTo>
                    <a:pt x="78" y="555"/>
                  </a:lnTo>
                  <a:cubicBezTo>
                    <a:pt x="78" y="555"/>
                    <a:pt x="113" y="636"/>
                    <a:pt x="157" y="709"/>
                  </a:cubicBezTo>
                  <a:cubicBezTo>
                    <a:pt x="199" y="785"/>
                    <a:pt x="251" y="854"/>
                    <a:pt x="251" y="854"/>
                  </a:cubicBezTo>
                  <a:cubicBezTo>
                    <a:pt x="384" y="1040"/>
                    <a:pt x="563" y="1196"/>
                    <a:pt x="708" y="1371"/>
                  </a:cubicBezTo>
                  <a:cubicBezTo>
                    <a:pt x="858" y="1542"/>
                    <a:pt x="976" y="1737"/>
                    <a:pt x="999" y="1942"/>
                  </a:cubicBezTo>
                  <a:cubicBezTo>
                    <a:pt x="1008" y="1881"/>
                    <a:pt x="1009" y="1847"/>
                    <a:pt x="1003" y="1801"/>
                  </a:cubicBezTo>
                  <a:cubicBezTo>
                    <a:pt x="995" y="1757"/>
                    <a:pt x="984" y="1697"/>
                    <a:pt x="934" y="1595"/>
                  </a:cubicBezTo>
                  <a:cubicBezTo>
                    <a:pt x="845" y="1413"/>
                    <a:pt x="734" y="1260"/>
                    <a:pt x="597" y="1108"/>
                  </a:cubicBezTo>
                  <a:cubicBezTo>
                    <a:pt x="504" y="1007"/>
                    <a:pt x="412" y="910"/>
                    <a:pt x="337" y="808"/>
                  </a:cubicBezTo>
                  <a:cubicBezTo>
                    <a:pt x="337" y="808"/>
                    <a:pt x="295" y="750"/>
                    <a:pt x="257" y="690"/>
                  </a:cubicBezTo>
                  <a:cubicBezTo>
                    <a:pt x="221" y="629"/>
                    <a:pt x="190" y="565"/>
                    <a:pt x="190" y="565"/>
                  </a:cubicBezTo>
                  <a:cubicBezTo>
                    <a:pt x="164" y="515"/>
                    <a:pt x="108" y="406"/>
                    <a:pt x="83" y="289"/>
                  </a:cubicBezTo>
                  <a:cubicBezTo>
                    <a:pt x="53" y="171"/>
                    <a:pt x="75" y="50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75" name="Google Shape;13675;p45"/>
            <p:cNvSpPr/>
            <p:nvPr/>
          </p:nvSpPr>
          <p:spPr>
            <a:xfrm>
              <a:off x="5109525" y="3784100"/>
              <a:ext cx="24825" cy="32550"/>
            </a:xfrm>
            <a:custGeom>
              <a:avLst/>
              <a:gdLst/>
              <a:ahLst/>
              <a:cxnLst/>
              <a:rect l="l" t="t" r="r" b="b"/>
              <a:pathLst>
                <a:path w="993" h="1302" extrusionOk="0">
                  <a:moveTo>
                    <a:pt x="993" y="1"/>
                  </a:moveTo>
                  <a:lnTo>
                    <a:pt x="993" y="1"/>
                  </a:lnTo>
                  <a:cubicBezTo>
                    <a:pt x="871" y="10"/>
                    <a:pt x="744" y="43"/>
                    <a:pt x="620" y="108"/>
                  </a:cubicBezTo>
                  <a:lnTo>
                    <a:pt x="576" y="134"/>
                  </a:lnTo>
                  <a:cubicBezTo>
                    <a:pt x="576" y="134"/>
                    <a:pt x="519" y="172"/>
                    <a:pt x="465" y="214"/>
                  </a:cubicBezTo>
                  <a:cubicBezTo>
                    <a:pt x="439" y="236"/>
                    <a:pt x="413" y="258"/>
                    <a:pt x="394" y="275"/>
                  </a:cubicBezTo>
                  <a:cubicBezTo>
                    <a:pt x="376" y="293"/>
                    <a:pt x="363" y="305"/>
                    <a:pt x="363" y="305"/>
                  </a:cubicBezTo>
                  <a:cubicBezTo>
                    <a:pt x="237" y="432"/>
                    <a:pt x="129" y="596"/>
                    <a:pt x="71" y="776"/>
                  </a:cubicBezTo>
                  <a:cubicBezTo>
                    <a:pt x="13" y="953"/>
                    <a:pt x="0" y="1141"/>
                    <a:pt x="29" y="1301"/>
                  </a:cubicBezTo>
                  <a:cubicBezTo>
                    <a:pt x="53" y="1204"/>
                    <a:pt x="44" y="1199"/>
                    <a:pt x="71" y="1030"/>
                  </a:cubicBezTo>
                  <a:cubicBezTo>
                    <a:pt x="100" y="880"/>
                    <a:pt x="166" y="754"/>
                    <a:pt x="242" y="622"/>
                  </a:cubicBezTo>
                  <a:cubicBezTo>
                    <a:pt x="294" y="534"/>
                    <a:pt x="355" y="450"/>
                    <a:pt x="426" y="381"/>
                  </a:cubicBezTo>
                  <a:cubicBezTo>
                    <a:pt x="421" y="376"/>
                    <a:pt x="586" y="239"/>
                    <a:pt x="594" y="239"/>
                  </a:cubicBezTo>
                  <a:cubicBezTo>
                    <a:pt x="594" y="239"/>
                    <a:pt x="594" y="239"/>
                    <a:pt x="594" y="240"/>
                  </a:cubicBezTo>
                  <a:cubicBezTo>
                    <a:pt x="629" y="211"/>
                    <a:pt x="706" y="154"/>
                    <a:pt x="788" y="104"/>
                  </a:cubicBezTo>
                  <a:cubicBezTo>
                    <a:pt x="869" y="56"/>
                    <a:pt x="958" y="19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76" name="Google Shape;13676;p45"/>
            <p:cNvSpPr/>
            <p:nvPr/>
          </p:nvSpPr>
          <p:spPr>
            <a:xfrm>
              <a:off x="5107925" y="3736450"/>
              <a:ext cx="21700" cy="25375"/>
            </a:xfrm>
            <a:custGeom>
              <a:avLst/>
              <a:gdLst/>
              <a:ahLst/>
              <a:cxnLst/>
              <a:rect l="l" t="t" r="r" b="b"/>
              <a:pathLst>
                <a:path w="868" h="1015" extrusionOk="0">
                  <a:moveTo>
                    <a:pt x="51" y="0"/>
                  </a:moveTo>
                  <a:cubicBezTo>
                    <a:pt x="13" y="74"/>
                    <a:pt x="0" y="81"/>
                    <a:pt x="6" y="232"/>
                  </a:cubicBezTo>
                  <a:cubicBezTo>
                    <a:pt x="15" y="367"/>
                    <a:pt x="41" y="497"/>
                    <a:pt x="116" y="618"/>
                  </a:cubicBezTo>
                  <a:cubicBezTo>
                    <a:pt x="168" y="698"/>
                    <a:pt x="227" y="772"/>
                    <a:pt x="297" y="832"/>
                  </a:cubicBezTo>
                  <a:cubicBezTo>
                    <a:pt x="291" y="838"/>
                    <a:pt x="453" y="952"/>
                    <a:pt x="462" y="952"/>
                  </a:cubicBezTo>
                  <a:cubicBezTo>
                    <a:pt x="462" y="952"/>
                    <a:pt x="462" y="952"/>
                    <a:pt x="462" y="952"/>
                  </a:cubicBezTo>
                  <a:cubicBezTo>
                    <a:pt x="498" y="974"/>
                    <a:pt x="585" y="1002"/>
                    <a:pt x="670" y="1012"/>
                  </a:cubicBezTo>
                  <a:cubicBezTo>
                    <a:pt x="689" y="1014"/>
                    <a:pt x="707" y="1015"/>
                    <a:pt x="725" y="1015"/>
                  </a:cubicBezTo>
                  <a:cubicBezTo>
                    <a:pt x="789" y="1015"/>
                    <a:pt x="844" y="1005"/>
                    <a:pt x="868" y="997"/>
                  </a:cubicBezTo>
                  <a:cubicBezTo>
                    <a:pt x="767" y="982"/>
                    <a:pt x="671" y="950"/>
                    <a:pt x="577" y="900"/>
                  </a:cubicBezTo>
                  <a:lnTo>
                    <a:pt x="576" y="900"/>
                  </a:lnTo>
                  <a:lnTo>
                    <a:pt x="540" y="884"/>
                  </a:lnTo>
                  <a:cubicBezTo>
                    <a:pt x="540" y="884"/>
                    <a:pt x="494" y="859"/>
                    <a:pt x="450" y="831"/>
                  </a:cubicBezTo>
                  <a:cubicBezTo>
                    <a:pt x="430" y="814"/>
                    <a:pt x="408" y="798"/>
                    <a:pt x="393" y="787"/>
                  </a:cubicBezTo>
                  <a:cubicBezTo>
                    <a:pt x="378" y="773"/>
                    <a:pt x="368" y="765"/>
                    <a:pt x="368" y="765"/>
                  </a:cubicBezTo>
                  <a:cubicBezTo>
                    <a:pt x="265" y="672"/>
                    <a:pt x="170" y="553"/>
                    <a:pt x="114" y="418"/>
                  </a:cubicBezTo>
                  <a:cubicBezTo>
                    <a:pt x="57" y="282"/>
                    <a:pt x="34" y="134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77" name="Google Shape;13677;p45"/>
            <p:cNvSpPr/>
            <p:nvPr/>
          </p:nvSpPr>
          <p:spPr>
            <a:xfrm>
              <a:off x="5140750" y="3721225"/>
              <a:ext cx="6925" cy="38075"/>
            </a:xfrm>
            <a:custGeom>
              <a:avLst/>
              <a:gdLst/>
              <a:ahLst/>
              <a:cxnLst/>
              <a:rect l="l" t="t" r="r" b="b"/>
              <a:pathLst>
                <a:path w="277" h="1523" extrusionOk="0">
                  <a:moveTo>
                    <a:pt x="129" y="0"/>
                  </a:moveTo>
                  <a:cubicBezTo>
                    <a:pt x="83" y="77"/>
                    <a:pt x="77" y="83"/>
                    <a:pt x="49" y="236"/>
                  </a:cubicBezTo>
                  <a:cubicBezTo>
                    <a:pt x="25" y="376"/>
                    <a:pt x="0" y="505"/>
                    <a:pt x="5" y="651"/>
                  </a:cubicBezTo>
                  <a:cubicBezTo>
                    <a:pt x="11" y="749"/>
                    <a:pt x="19" y="846"/>
                    <a:pt x="35" y="938"/>
                  </a:cubicBezTo>
                  <a:cubicBezTo>
                    <a:pt x="35" y="938"/>
                    <a:pt x="42" y="990"/>
                    <a:pt x="53" y="1041"/>
                  </a:cubicBezTo>
                  <a:cubicBezTo>
                    <a:pt x="63" y="1093"/>
                    <a:pt x="77" y="1143"/>
                    <a:pt x="77" y="1143"/>
                  </a:cubicBezTo>
                  <a:cubicBezTo>
                    <a:pt x="87" y="1186"/>
                    <a:pt x="121" y="1270"/>
                    <a:pt x="162" y="1349"/>
                  </a:cubicBezTo>
                  <a:cubicBezTo>
                    <a:pt x="204" y="1427"/>
                    <a:pt x="253" y="1498"/>
                    <a:pt x="277" y="1523"/>
                  </a:cubicBezTo>
                  <a:cubicBezTo>
                    <a:pt x="245" y="1419"/>
                    <a:pt x="218" y="1313"/>
                    <a:pt x="192" y="1199"/>
                  </a:cubicBezTo>
                  <a:lnTo>
                    <a:pt x="181" y="1157"/>
                  </a:lnTo>
                  <a:cubicBezTo>
                    <a:pt x="181" y="1157"/>
                    <a:pt x="167" y="1101"/>
                    <a:pt x="154" y="1045"/>
                  </a:cubicBezTo>
                  <a:cubicBezTo>
                    <a:pt x="142" y="989"/>
                    <a:pt x="133" y="931"/>
                    <a:pt x="133" y="931"/>
                  </a:cubicBezTo>
                  <a:cubicBezTo>
                    <a:pt x="81" y="632"/>
                    <a:pt x="80" y="285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78" name="Google Shape;13678;p45"/>
            <p:cNvSpPr/>
            <p:nvPr/>
          </p:nvSpPr>
          <p:spPr>
            <a:xfrm>
              <a:off x="5161825" y="3765800"/>
              <a:ext cx="32225" cy="12225"/>
            </a:xfrm>
            <a:custGeom>
              <a:avLst/>
              <a:gdLst/>
              <a:ahLst/>
              <a:cxnLst/>
              <a:rect l="l" t="t" r="r" b="b"/>
              <a:pathLst>
                <a:path w="1289" h="489" extrusionOk="0">
                  <a:moveTo>
                    <a:pt x="400" y="0"/>
                  </a:moveTo>
                  <a:cubicBezTo>
                    <a:pt x="384" y="0"/>
                    <a:pt x="375" y="1"/>
                    <a:pt x="375" y="1"/>
                  </a:cubicBezTo>
                  <a:cubicBezTo>
                    <a:pt x="373" y="0"/>
                    <a:pt x="372" y="0"/>
                    <a:pt x="371" y="0"/>
                  </a:cubicBezTo>
                  <a:cubicBezTo>
                    <a:pt x="328" y="0"/>
                    <a:pt x="246" y="18"/>
                    <a:pt x="170" y="44"/>
                  </a:cubicBezTo>
                  <a:cubicBezTo>
                    <a:pt x="92" y="72"/>
                    <a:pt x="24" y="114"/>
                    <a:pt x="0" y="134"/>
                  </a:cubicBezTo>
                  <a:cubicBezTo>
                    <a:pt x="98" y="113"/>
                    <a:pt x="196" y="102"/>
                    <a:pt x="302" y="101"/>
                  </a:cubicBezTo>
                  <a:lnTo>
                    <a:pt x="341" y="98"/>
                  </a:lnTo>
                  <a:cubicBezTo>
                    <a:pt x="341" y="97"/>
                    <a:pt x="347" y="97"/>
                    <a:pt x="357" y="97"/>
                  </a:cubicBezTo>
                  <a:cubicBezTo>
                    <a:pt x="406" y="97"/>
                    <a:pt x="548" y="105"/>
                    <a:pt x="548" y="111"/>
                  </a:cubicBezTo>
                  <a:cubicBezTo>
                    <a:pt x="819" y="148"/>
                    <a:pt x="1109" y="291"/>
                    <a:pt x="1288" y="488"/>
                  </a:cubicBezTo>
                  <a:cubicBezTo>
                    <a:pt x="1258" y="411"/>
                    <a:pt x="1260" y="401"/>
                    <a:pt x="1154" y="301"/>
                  </a:cubicBezTo>
                  <a:cubicBezTo>
                    <a:pt x="1057" y="215"/>
                    <a:pt x="958" y="135"/>
                    <a:pt x="831" y="85"/>
                  </a:cubicBezTo>
                  <a:cubicBezTo>
                    <a:pt x="745" y="52"/>
                    <a:pt x="658" y="28"/>
                    <a:pt x="570" y="16"/>
                  </a:cubicBezTo>
                  <a:cubicBezTo>
                    <a:pt x="570" y="16"/>
                    <a:pt x="522" y="7"/>
                    <a:pt x="473" y="4"/>
                  </a:cubicBezTo>
                  <a:cubicBezTo>
                    <a:pt x="446" y="1"/>
                    <a:pt x="419" y="0"/>
                    <a:pt x="4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79" name="Google Shape;13679;p45"/>
            <p:cNvSpPr/>
            <p:nvPr/>
          </p:nvSpPr>
          <p:spPr>
            <a:xfrm>
              <a:off x="5156600" y="3740425"/>
              <a:ext cx="16525" cy="15375"/>
            </a:xfrm>
            <a:custGeom>
              <a:avLst/>
              <a:gdLst/>
              <a:ahLst/>
              <a:cxnLst/>
              <a:rect l="l" t="t" r="r" b="b"/>
              <a:pathLst>
                <a:path w="661" h="615" extrusionOk="0">
                  <a:moveTo>
                    <a:pt x="660" y="0"/>
                  </a:moveTo>
                  <a:lnTo>
                    <a:pt x="660" y="0"/>
                  </a:lnTo>
                  <a:cubicBezTo>
                    <a:pt x="606" y="13"/>
                    <a:pt x="603" y="14"/>
                    <a:pt x="534" y="72"/>
                  </a:cubicBezTo>
                  <a:cubicBezTo>
                    <a:pt x="471" y="122"/>
                    <a:pt x="404" y="159"/>
                    <a:pt x="345" y="215"/>
                  </a:cubicBezTo>
                  <a:cubicBezTo>
                    <a:pt x="304" y="252"/>
                    <a:pt x="263" y="290"/>
                    <a:pt x="225" y="325"/>
                  </a:cubicBezTo>
                  <a:lnTo>
                    <a:pt x="137" y="405"/>
                  </a:lnTo>
                  <a:cubicBezTo>
                    <a:pt x="101" y="437"/>
                    <a:pt x="14" y="573"/>
                    <a:pt x="1" y="614"/>
                  </a:cubicBezTo>
                  <a:cubicBezTo>
                    <a:pt x="56" y="583"/>
                    <a:pt x="112" y="549"/>
                    <a:pt x="167" y="508"/>
                  </a:cubicBezTo>
                  <a:lnTo>
                    <a:pt x="186" y="491"/>
                  </a:lnTo>
                  <a:lnTo>
                    <a:pt x="286" y="400"/>
                  </a:lnTo>
                  <a:cubicBezTo>
                    <a:pt x="419" y="280"/>
                    <a:pt x="555" y="131"/>
                    <a:pt x="6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80" name="Google Shape;13680;p45"/>
            <p:cNvSpPr/>
            <p:nvPr/>
          </p:nvSpPr>
          <p:spPr>
            <a:xfrm>
              <a:off x="5151625" y="3732625"/>
              <a:ext cx="3650" cy="12775"/>
            </a:xfrm>
            <a:custGeom>
              <a:avLst/>
              <a:gdLst/>
              <a:ahLst/>
              <a:cxnLst/>
              <a:rect l="l" t="t" r="r" b="b"/>
              <a:pathLst>
                <a:path w="146" h="511" extrusionOk="0">
                  <a:moveTo>
                    <a:pt x="141" y="1"/>
                  </a:moveTo>
                  <a:lnTo>
                    <a:pt x="141" y="1"/>
                  </a:lnTo>
                  <a:cubicBezTo>
                    <a:pt x="109" y="22"/>
                    <a:pt x="108" y="25"/>
                    <a:pt x="92" y="73"/>
                  </a:cubicBezTo>
                  <a:cubicBezTo>
                    <a:pt x="78" y="118"/>
                    <a:pt x="51" y="155"/>
                    <a:pt x="41" y="202"/>
                  </a:cubicBezTo>
                  <a:cubicBezTo>
                    <a:pt x="35" y="233"/>
                    <a:pt x="29" y="265"/>
                    <a:pt x="22" y="294"/>
                  </a:cubicBezTo>
                  <a:lnTo>
                    <a:pt x="7" y="361"/>
                  </a:lnTo>
                  <a:cubicBezTo>
                    <a:pt x="1" y="388"/>
                    <a:pt x="22" y="484"/>
                    <a:pt x="39" y="510"/>
                  </a:cubicBezTo>
                  <a:cubicBezTo>
                    <a:pt x="61" y="478"/>
                    <a:pt x="81" y="445"/>
                    <a:pt x="96" y="407"/>
                  </a:cubicBezTo>
                  <a:lnTo>
                    <a:pt x="99" y="393"/>
                  </a:lnTo>
                  <a:lnTo>
                    <a:pt x="116" y="316"/>
                  </a:lnTo>
                  <a:cubicBezTo>
                    <a:pt x="140" y="216"/>
                    <a:pt x="146" y="99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81" name="Google Shape;13681;p45"/>
            <p:cNvSpPr/>
            <p:nvPr/>
          </p:nvSpPr>
          <p:spPr>
            <a:xfrm>
              <a:off x="5130675" y="3745400"/>
              <a:ext cx="4550" cy="10175"/>
            </a:xfrm>
            <a:custGeom>
              <a:avLst/>
              <a:gdLst/>
              <a:ahLst/>
              <a:cxnLst/>
              <a:rect l="l" t="t" r="r" b="b"/>
              <a:pathLst>
                <a:path w="182" h="407" extrusionOk="0">
                  <a:moveTo>
                    <a:pt x="6" y="0"/>
                  </a:moveTo>
                  <a:cubicBezTo>
                    <a:pt x="2" y="34"/>
                    <a:pt x="1" y="67"/>
                    <a:pt x="6" y="101"/>
                  </a:cubicBezTo>
                  <a:lnTo>
                    <a:pt x="10" y="113"/>
                  </a:lnTo>
                  <a:lnTo>
                    <a:pt x="32" y="174"/>
                  </a:lnTo>
                  <a:cubicBezTo>
                    <a:pt x="61" y="255"/>
                    <a:pt x="112" y="341"/>
                    <a:pt x="163" y="407"/>
                  </a:cubicBezTo>
                  <a:cubicBezTo>
                    <a:pt x="180" y="374"/>
                    <a:pt x="181" y="373"/>
                    <a:pt x="171" y="331"/>
                  </a:cubicBezTo>
                  <a:cubicBezTo>
                    <a:pt x="161" y="293"/>
                    <a:pt x="166" y="253"/>
                    <a:pt x="152" y="215"/>
                  </a:cubicBezTo>
                  <a:cubicBezTo>
                    <a:pt x="142" y="190"/>
                    <a:pt x="133" y="167"/>
                    <a:pt x="124" y="142"/>
                  </a:cubicBezTo>
                  <a:lnTo>
                    <a:pt x="105" y="89"/>
                  </a:lnTo>
                  <a:cubicBezTo>
                    <a:pt x="97" y="66"/>
                    <a:pt x="32" y="1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82" name="Google Shape;13682;p45"/>
            <p:cNvSpPr/>
            <p:nvPr/>
          </p:nvSpPr>
          <p:spPr>
            <a:xfrm>
              <a:off x="5117925" y="3745550"/>
              <a:ext cx="6650" cy="7625"/>
            </a:xfrm>
            <a:custGeom>
              <a:avLst/>
              <a:gdLst/>
              <a:ahLst/>
              <a:cxnLst/>
              <a:rect l="l" t="t" r="r" b="b"/>
              <a:pathLst>
                <a:path w="266" h="305" extrusionOk="0">
                  <a:moveTo>
                    <a:pt x="0" y="1"/>
                  </a:moveTo>
                  <a:cubicBezTo>
                    <a:pt x="7" y="32"/>
                    <a:pt x="14" y="61"/>
                    <a:pt x="29" y="89"/>
                  </a:cubicBezTo>
                  <a:lnTo>
                    <a:pt x="36" y="98"/>
                  </a:lnTo>
                  <a:lnTo>
                    <a:pt x="73" y="146"/>
                  </a:lnTo>
                  <a:cubicBezTo>
                    <a:pt x="121" y="207"/>
                    <a:pt x="193" y="264"/>
                    <a:pt x="258" y="304"/>
                  </a:cubicBezTo>
                  <a:cubicBezTo>
                    <a:pt x="265" y="270"/>
                    <a:pt x="265" y="269"/>
                    <a:pt x="244" y="235"/>
                  </a:cubicBezTo>
                  <a:cubicBezTo>
                    <a:pt x="225" y="205"/>
                    <a:pt x="219" y="167"/>
                    <a:pt x="195" y="140"/>
                  </a:cubicBezTo>
                  <a:cubicBezTo>
                    <a:pt x="180" y="122"/>
                    <a:pt x="164" y="103"/>
                    <a:pt x="150" y="85"/>
                  </a:cubicBezTo>
                  <a:lnTo>
                    <a:pt x="117" y="44"/>
                  </a:lnTo>
                  <a:cubicBezTo>
                    <a:pt x="103" y="28"/>
                    <a:pt x="27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83" name="Google Shape;13683;p45"/>
            <p:cNvSpPr/>
            <p:nvPr/>
          </p:nvSpPr>
          <p:spPr>
            <a:xfrm>
              <a:off x="5103950" y="3764675"/>
              <a:ext cx="18075" cy="6975"/>
            </a:xfrm>
            <a:custGeom>
              <a:avLst/>
              <a:gdLst/>
              <a:ahLst/>
              <a:cxnLst/>
              <a:rect l="l" t="t" r="r" b="b"/>
              <a:pathLst>
                <a:path w="723" h="279" extrusionOk="0">
                  <a:moveTo>
                    <a:pt x="0" y="0"/>
                  </a:moveTo>
                  <a:lnTo>
                    <a:pt x="0" y="0"/>
                  </a:lnTo>
                  <a:cubicBezTo>
                    <a:pt x="30" y="48"/>
                    <a:pt x="66" y="95"/>
                    <a:pt x="115" y="135"/>
                  </a:cubicBezTo>
                  <a:lnTo>
                    <a:pt x="115" y="136"/>
                  </a:lnTo>
                  <a:lnTo>
                    <a:pt x="134" y="148"/>
                  </a:lnTo>
                  <a:cubicBezTo>
                    <a:pt x="134" y="148"/>
                    <a:pt x="160" y="164"/>
                    <a:pt x="187" y="181"/>
                  </a:cubicBezTo>
                  <a:cubicBezTo>
                    <a:pt x="214" y="195"/>
                    <a:pt x="241" y="209"/>
                    <a:pt x="241" y="209"/>
                  </a:cubicBezTo>
                  <a:cubicBezTo>
                    <a:pt x="337" y="256"/>
                    <a:pt x="451" y="278"/>
                    <a:pt x="558" y="278"/>
                  </a:cubicBezTo>
                  <a:cubicBezTo>
                    <a:pt x="616" y="278"/>
                    <a:pt x="672" y="271"/>
                    <a:pt x="723" y="259"/>
                  </a:cubicBezTo>
                  <a:cubicBezTo>
                    <a:pt x="678" y="233"/>
                    <a:pt x="676" y="234"/>
                    <a:pt x="602" y="225"/>
                  </a:cubicBezTo>
                  <a:cubicBezTo>
                    <a:pt x="533" y="216"/>
                    <a:pt x="476" y="187"/>
                    <a:pt x="412" y="169"/>
                  </a:cubicBezTo>
                  <a:cubicBezTo>
                    <a:pt x="369" y="156"/>
                    <a:pt x="326" y="141"/>
                    <a:pt x="287" y="122"/>
                  </a:cubicBezTo>
                  <a:cubicBezTo>
                    <a:pt x="287" y="122"/>
                    <a:pt x="287" y="122"/>
                    <a:pt x="287" y="122"/>
                  </a:cubicBezTo>
                  <a:cubicBezTo>
                    <a:pt x="284" y="122"/>
                    <a:pt x="201" y="76"/>
                    <a:pt x="201" y="76"/>
                  </a:cubicBezTo>
                  <a:cubicBezTo>
                    <a:pt x="167" y="58"/>
                    <a:pt x="39" y="1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84" name="Google Shape;13684;p45"/>
            <p:cNvSpPr/>
            <p:nvPr/>
          </p:nvSpPr>
          <p:spPr>
            <a:xfrm>
              <a:off x="5106750" y="3779725"/>
              <a:ext cx="17800" cy="12900"/>
            </a:xfrm>
            <a:custGeom>
              <a:avLst/>
              <a:gdLst/>
              <a:ahLst/>
              <a:cxnLst/>
              <a:rect l="l" t="t" r="r" b="b"/>
              <a:pathLst>
                <a:path w="712" h="516" extrusionOk="0">
                  <a:moveTo>
                    <a:pt x="711" y="0"/>
                  </a:moveTo>
                  <a:cubicBezTo>
                    <a:pt x="656" y="6"/>
                    <a:pt x="653" y="7"/>
                    <a:pt x="579" y="53"/>
                  </a:cubicBezTo>
                  <a:cubicBezTo>
                    <a:pt x="513" y="96"/>
                    <a:pt x="444" y="121"/>
                    <a:pt x="379" y="169"/>
                  </a:cubicBezTo>
                  <a:cubicBezTo>
                    <a:pt x="336" y="200"/>
                    <a:pt x="293" y="231"/>
                    <a:pt x="251" y="261"/>
                  </a:cubicBezTo>
                  <a:lnTo>
                    <a:pt x="157" y="327"/>
                  </a:lnTo>
                  <a:cubicBezTo>
                    <a:pt x="118" y="354"/>
                    <a:pt x="18" y="476"/>
                    <a:pt x="1" y="515"/>
                  </a:cubicBezTo>
                  <a:cubicBezTo>
                    <a:pt x="58" y="491"/>
                    <a:pt x="115" y="466"/>
                    <a:pt x="175" y="433"/>
                  </a:cubicBezTo>
                  <a:lnTo>
                    <a:pt x="195" y="419"/>
                  </a:lnTo>
                  <a:lnTo>
                    <a:pt x="302" y="343"/>
                  </a:lnTo>
                  <a:cubicBezTo>
                    <a:pt x="445" y="244"/>
                    <a:pt x="594" y="115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85" name="Google Shape;13685;p45"/>
            <p:cNvSpPr/>
            <p:nvPr/>
          </p:nvSpPr>
          <p:spPr>
            <a:xfrm>
              <a:off x="5113300" y="3795200"/>
              <a:ext cx="17775" cy="20475"/>
            </a:xfrm>
            <a:custGeom>
              <a:avLst/>
              <a:gdLst/>
              <a:ahLst/>
              <a:cxnLst/>
              <a:rect l="l" t="t" r="r" b="b"/>
              <a:pathLst>
                <a:path w="711" h="819" extrusionOk="0">
                  <a:moveTo>
                    <a:pt x="711" y="1"/>
                  </a:moveTo>
                  <a:lnTo>
                    <a:pt x="711" y="1"/>
                  </a:lnTo>
                  <a:cubicBezTo>
                    <a:pt x="651" y="27"/>
                    <a:pt x="648" y="29"/>
                    <a:pt x="574" y="107"/>
                  </a:cubicBezTo>
                  <a:cubicBezTo>
                    <a:pt x="507" y="176"/>
                    <a:pt x="434" y="230"/>
                    <a:pt x="369" y="305"/>
                  </a:cubicBezTo>
                  <a:cubicBezTo>
                    <a:pt x="326" y="355"/>
                    <a:pt x="283" y="404"/>
                    <a:pt x="241" y="452"/>
                  </a:cubicBezTo>
                  <a:lnTo>
                    <a:pt x="146" y="559"/>
                  </a:lnTo>
                  <a:cubicBezTo>
                    <a:pt x="108" y="602"/>
                    <a:pt x="15" y="771"/>
                    <a:pt x="0" y="818"/>
                  </a:cubicBezTo>
                  <a:cubicBezTo>
                    <a:pt x="61" y="773"/>
                    <a:pt x="121" y="723"/>
                    <a:pt x="181" y="666"/>
                  </a:cubicBezTo>
                  <a:lnTo>
                    <a:pt x="202" y="643"/>
                  </a:lnTo>
                  <a:cubicBezTo>
                    <a:pt x="202" y="643"/>
                    <a:pt x="310" y="521"/>
                    <a:pt x="310" y="521"/>
                  </a:cubicBezTo>
                  <a:cubicBezTo>
                    <a:pt x="452" y="361"/>
                    <a:pt x="598" y="167"/>
                    <a:pt x="7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86" name="Google Shape;13686;p45"/>
            <p:cNvSpPr/>
            <p:nvPr/>
          </p:nvSpPr>
          <p:spPr>
            <a:xfrm>
              <a:off x="5141800" y="3800150"/>
              <a:ext cx="11775" cy="19600"/>
            </a:xfrm>
            <a:custGeom>
              <a:avLst/>
              <a:gdLst/>
              <a:ahLst/>
              <a:cxnLst/>
              <a:rect l="l" t="t" r="r" b="b"/>
              <a:pathLst>
                <a:path w="471" h="784" extrusionOk="0">
                  <a:moveTo>
                    <a:pt x="15" y="1"/>
                  </a:moveTo>
                  <a:cubicBezTo>
                    <a:pt x="3" y="67"/>
                    <a:pt x="0" y="137"/>
                    <a:pt x="12" y="211"/>
                  </a:cubicBezTo>
                  <a:lnTo>
                    <a:pt x="19" y="238"/>
                  </a:lnTo>
                  <a:cubicBezTo>
                    <a:pt x="19" y="238"/>
                    <a:pt x="29" y="272"/>
                    <a:pt x="41" y="307"/>
                  </a:cubicBezTo>
                  <a:cubicBezTo>
                    <a:pt x="54" y="341"/>
                    <a:pt x="68" y="375"/>
                    <a:pt x="68" y="375"/>
                  </a:cubicBezTo>
                  <a:cubicBezTo>
                    <a:pt x="144" y="554"/>
                    <a:pt x="311" y="715"/>
                    <a:pt x="471" y="784"/>
                  </a:cubicBezTo>
                  <a:cubicBezTo>
                    <a:pt x="444" y="732"/>
                    <a:pt x="440" y="732"/>
                    <a:pt x="375" y="669"/>
                  </a:cubicBezTo>
                  <a:cubicBezTo>
                    <a:pt x="318" y="612"/>
                    <a:pt x="283" y="545"/>
                    <a:pt x="238" y="479"/>
                  </a:cubicBezTo>
                  <a:cubicBezTo>
                    <a:pt x="208" y="434"/>
                    <a:pt x="181" y="388"/>
                    <a:pt x="159" y="340"/>
                  </a:cubicBezTo>
                  <a:cubicBezTo>
                    <a:pt x="159" y="340"/>
                    <a:pt x="147" y="313"/>
                    <a:pt x="138" y="286"/>
                  </a:cubicBezTo>
                  <a:cubicBezTo>
                    <a:pt x="127" y="259"/>
                    <a:pt x="119" y="231"/>
                    <a:pt x="119" y="231"/>
                  </a:cubicBezTo>
                  <a:cubicBezTo>
                    <a:pt x="101" y="189"/>
                    <a:pt x="35" y="43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87" name="Google Shape;13687;p45"/>
            <p:cNvSpPr/>
            <p:nvPr/>
          </p:nvSpPr>
          <p:spPr>
            <a:xfrm>
              <a:off x="5165200" y="3802775"/>
              <a:ext cx="5525" cy="7625"/>
            </a:xfrm>
            <a:custGeom>
              <a:avLst/>
              <a:gdLst/>
              <a:ahLst/>
              <a:cxnLst/>
              <a:rect l="l" t="t" r="r" b="b"/>
              <a:pathLst>
                <a:path w="221" h="305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30"/>
                    <a:pt x="6" y="59"/>
                    <a:pt x="16" y="86"/>
                  </a:cubicBezTo>
                  <a:lnTo>
                    <a:pt x="21" y="95"/>
                  </a:lnTo>
                  <a:lnTo>
                    <a:pt x="50" y="141"/>
                  </a:lnTo>
                  <a:cubicBezTo>
                    <a:pt x="89" y="204"/>
                    <a:pt x="150" y="261"/>
                    <a:pt x="208" y="305"/>
                  </a:cubicBezTo>
                  <a:cubicBezTo>
                    <a:pt x="220" y="272"/>
                    <a:pt x="220" y="270"/>
                    <a:pt x="204" y="238"/>
                  </a:cubicBezTo>
                  <a:cubicBezTo>
                    <a:pt x="190" y="207"/>
                    <a:pt x="189" y="173"/>
                    <a:pt x="169" y="145"/>
                  </a:cubicBezTo>
                  <a:cubicBezTo>
                    <a:pt x="157" y="126"/>
                    <a:pt x="144" y="108"/>
                    <a:pt x="133" y="89"/>
                  </a:cubicBezTo>
                  <a:lnTo>
                    <a:pt x="107" y="48"/>
                  </a:lnTo>
                  <a:cubicBezTo>
                    <a:pt x="97" y="32"/>
                    <a:pt x="27" y="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88" name="Google Shape;13688;p45"/>
            <p:cNvSpPr/>
            <p:nvPr/>
          </p:nvSpPr>
          <p:spPr>
            <a:xfrm>
              <a:off x="5177600" y="3824375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142"/>
                    <a:pt x="8" y="293"/>
                    <a:pt x="45" y="449"/>
                  </a:cubicBezTo>
                  <a:lnTo>
                    <a:pt x="61" y="506"/>
                  </a:lnTo>
                  <a:cubicBezTo>
                    <a:pt x="61" y="506"/>
                    <a:pt x="86" y="581"/>
                    <a:pt x="114" y="655"/>
                  </a:cubicBezTo>
                  <a:cubicBezTo>
                    <a:pt x="130" y="691"/>
                    <a:pt x="146" y="727"/>
                    <a:pt x="157" y="754"/>
                  </a:cubicBezTo>
                  <a:cubicBezTo>
                    <a:pt x="171" y="780"/>
                    <a:pt x="179" y="799"/>
                    <a:pt x="179" y="799"/>
                  </a:cubicBezTo>
                  <a:cubicBezTo>
                    <a:pt x="272" y="985"/>
                    <a:pt x="404" y="1167"/>
                    <a:pt x="565" y="1312"/>
                  </a:cubicBezTo>
                  <a:cubicBezTo>
                    <a:pt x="724" y="1459"/>
                    <a:pt x="907" y="1573"/>
                    <a:pt x="1083" y="1643"/>
                  </a:cubicBezTo>
                  <a:cubicBezTo>
                    <a:pt x="997" y="1566"/>
                    <a:pt x="988" y="1569"/>
                    <a:pt x="826" y="1450"/>
                  </a:cubicBezTo>
                  <a:cubicBezTo>
                    <a:pt x="683" y="1340"/>
                    <a:pt x="577" y="1212"/>
                    <a:pt x="465" y="1069"/>
                  </a:cubicBezTo>
                  <a:cubicBezTo>
                    <a:pt x="390" y="973"/>
                    <a:pt x="323" y="871"/>
                    <a:pt x="272" y="766"/>
                  </a:cubicBezTo>
                  <a:cubicBezTo>
                    <a:pt x="272" y="766"/>
                    <a:pt x="242" y="708"/>
                    <a:pt x="217" y="647"/>
                  </a:cubicBezTo>
                  <a:cubicBezTo>
                    <a:pt x="203" y="617"/>
                    <a:pt x="191" y="587"/>
                    <a:pt x="184" y="563"/>
                  </a:cubicBezTo>
                  <a:cubicBezTo>
                    <a:pt x="176" y="540"/>
                    <a:pt x="171" y="524"/>
                    <a:pt x="171" y="524"/>
                  </a:cubicBezTo>
                  <a:cubicBezTo>
                    <a:pt x="151" y="474"/>
                    <a:pt x="111" y="368"/>
                    <a:pt x="77" y="261"/>
                  </a:cubicBezTo>
                  <a:cubicBezTo>
                    <a:pt x="44" y="153"/>
                    <a:pt x="24" y="4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89" name="Google Shape;13689;p45"/>
            <p:cNvSpPr/>
            <p:nvPr/>
          </p:nvSpPr>
          <p:spPr>
            <a:xfrm>
              <a:off x="5163800" y="3842400"/>
              <a:ext cx="24400" cy="17875"/>
            </a:xfrm>
            <a:custGeom>
              <a:avLst/>
              <a:gdLst/>
              <a:ahLst/>
              <a:cxnLst/>
              <a:rect l="l" t="t" r="r" b="b"/>
              <a:pathLst>
                <a:path w="976" h="715" extrusionOk="0">
                  <a:moveTo>
                    <a:pt x="0" y="1"/>
                  </a:moveTo>
                  <a:cubicBezTo>
                    <a:pt x="44" y="74"/>
                    <a:pt x="93" y="148"/>
                    <a:pt x="156" y="218"/>
                  </a:cubicBezTo>
                  <a:lnTo>
                    <a:pt x="182" y="243"/>
                  </a:lnTo>
                  <a:cubicBezTo>
                    <a:pt x="182" y="243"/>
                    <a:pt x="216" y="275"/>
                    <a:pt x="250" y="306"/>
                  </a:cubicBezTo>
                  <a:cubicBezTo>
                    <a:pt x="285" y="336"/>
                    <a:pt x="320" y="366"/>
                    <a:pt x="320" y="366"/>
                  </a:cubicBezTo>
                  <a:cubicBezTo>
                    <a:pt x="509" y="524"/>
                    <a:pt x="759" y="651"/>
                    <a:pt x="976" y="715"/>
                  </a:cubicBezTo>
                  <a:cubicBezTo>
                    <a:pt x="926" y="663"/>
                    <a:pt x="922" y="662"/>
                    <a:pt x="818" y="603"/>
                  </a:cubicBezTo>
                  <a:cubicBezTo>
                    <a:pt x="725" y="550"/>
                    <a:pt x="650" y="484"/>
                    <a:pt x="560" y="424"/>
                  </a:cubicBezTo>
                  <a:cubicBezTo>
                    <a:pt x="500" y="383"/>
                    <a:pt x="442" y="339"/>
                    <a:pt x="387" y="295"/>
                  </a:cubicBezTo>
                  <a:cubicBezTo>
                    <a:pt x="387" y="295"/>
                    <a:pt x="358" y="270"/>
                    <a:pt x="328" y="244"/>
                  </a:cubicBezTo>
                  <a:cubicBezTo>
                    <a:pt x="299" y="218"/>
                    <a:pt x="270" y="192"/>
                    <a:pt x="270" y="192"/>
                  </a:cubicBezTo>
                  <a:cubicBezTo>
                    <a:pt x="222" y="151"/>
                    <a:pt x="49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90" name="Google Shape;13690;p45"/>
            <p:cNvSpPr/>
            <p:nvPr/>
          </p:nvSpPr>
          <p:spPr>
            <a:xfrm>
              <a:off x="5092675" y="3844075"/>
              <a:ext cx="30700" cy="46475"/>
            </a:xfrm>
            <a:custGeom>
              <a:avLst/>
              <a:gdLst/>
              <a:ahLst/>
              <a:cxnLst/>
              <a:rect l="l" t="t" r="r" b="b"/>
              <a:pathLst>
                <a:path w="1228" h="1859" extrusionOk="0">
                  <a:moveTo>
                    <a:pt x="575" y="0"/>
                  </a:moveTo>
                  <a:cubicBezTo>
                    <a:pt x="557" y="0"/>
                    <a:pt x="539" y="1"/>
                    <a:pt x="521" y="3"/>
                  </a:cubicBezTo>
                  <a:cubicBezTo>
                    <a:pt x="409" y="13"/>
                    <a:pt x="302" y="66"/>
                    <a:pt x="223" y="140"/>
                  </a:cubicBezTo>
                  <a:cubicBezTo>
                    <a:pt x="63" y="289"/>
                    <a:pt x="0" y="536"/>
                    <a:pt x="91" y="728"/>
                  </a:cubicBezTo>
                  <a:cubicBezTo>
                    <a:pt x="177" y="917"/>
                    <a:pt x="367" y="1039"/>
                    <a:pt x="552" y="1040"/>
                  </a:cubicBezTo>
                  <a:cubicBezTo>
                    <a:pt x="445" y="1018"/>
                    <a:pt x="396" y="987"/>
                    <a:pt x="332" y="945"/>
                  </a:cubicBezTo>
                  <a:cubicBezTo>
                    <a:pt x="274" y="901"/>
                    <a:pt x="181" y="840"/>
                    <a:pt x="122" y="663"/>
                  </a:cubicBezTo>
                  <a:cubicBezTo>
                    <a:pt x="76" y="503"/>
                    <a:pt x="139" y="333"/>
                    <a:pt x="249" y="223"/>
                  </a:cubicBezTo>
                  <a:cubicBezTo>
                    <a:pt x="332" y="138"/>
                    <a:pt x="445" y="92"/>
                    <a:pt x="563" y="92"/>
                  </a:cubicBezTo>
                  <a:cubicBezTo>
                    <a:pt x="603" y="92"/>
                    <a:pt x="643" y="97"/>
                    <a:pt x="683" y="108"/>
                  </a:cubicBezTo>
                  <a:cubicBezTo>
                    <a:pt x="897" y="164"/>
                    <a:pt x="1071" y="350"/>
                    <a:pt x="1111" y="561"/>
                  </a:cubicBezTo>
                  <a:cubicBezTo>
                    <a:pt x="1111" y="561"/>
                    <a:pt x="1138" y="680"/>
                    <a:pt x="1124" y="802"/>
                  </a:cubicBezTo>
                  <a:cubicBezTo>
                    <a:pt x="1114" y="924"/>
                    <a:pt x="1069" y="1041"/>
                    <a:pt x="1069" y="1041"/>
                  </a:cubicBezTo>
                  <a:cubicBezTo>
                    <a:pt x="1039" y="1136"/>
                    <a:pt x="944" y="1332"/>
                    <a:pt x="802" y="1496"/>
                  </a:cubicBezTo>
                  <a:cubicBezTo>
                    <a:pt x="664" y="1662"/>
                    <a:pt x="501" y="1800"/>
                    <a:pt x="442" y="1859"/>
                  </a:cubicBezTo>
                  <a:cubicBezTo>
                    <a:pt x="665" y="1708"/>
                    <a:pt x="898" y="1538"/>
                    <a:pt x="1067" y="1272"/>
                  </a:cubicBezTo>
                  <a:lnTo>
                    <a:pt x="1095" y="1221"/>
                  </a:lnTo>
                  <a:lnTo>
                    <a:pt x="1121" y="1170"/>
                  </a:lnTo>
                  <a:cubicBezTo>
                    <a:pt x="1121" y="1170"/>
                    <a:pt x="1189" y="1030"/>
                    <a:pt x="1213" y="876"/>
                  </a:cubicBezTo>
                  <a:cubicBezTo>
                    <a:pt x="1226" y="800"/>
                    <a:pt x="1228" y="721"/>
                    <a:pt x="1223" y="663"/>
                  </a:cubicBezTo>
                  <a:cubicBezTo>
                    <a:pt x="1219" y="604"/>
                    <a:pt x="1212" y="565"/>
                    <a:pt x="1212" y="565"/>
                  </a:cubicBezTo>
                  <a:cubicBezTo>
                    <a:pt x="1179" y="360"/>
                    <a:pt x="1036" y="164"/>
                    <a:pt x="842" y="67"/>
                  </a:cubicBezTo>
                  <a:cubicBezTo>
                    <a:pt x="760" y="25"/>
                    <a:pt x="668" y="0"/>
                    <a:pt x="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91" name="Google Shape;13691;p45"/>
            <p:cNvSpPr/>
            <p:nvPr/>
          </p:nvSpPr>
          <p:spPr>
            <a:xfrm>
              <a:off x="5112650" y="3918650"/>
              <a:ext cx="17775" cy="47750"/>
            </a:xfrm>
            <a:custGeom>
              <a:avLst/>
              <a:gdLst/>
              <a:ahLst/>
              <a:cxnLst/>
              <a:rect l="l" t="t" r="r" b="b"/>
              <a:pathLst>
                <a:path w="711" h="1910" extrusionOk="0">
                  <a:moveTo>
                    <a:pt x="64" y="0"/>
                  </a:moveTo>
                  <a:cubicBezTo>
                    <a:pt x="24" y="141"/>
                    <a:pt x="1" y="291"/>
                    <a:pt x="1" y="454"/>
                  </a:cubicBezTo>
                  <a:lnTo>
                    <a:pt x="4" y="515"/>
                  </a:lnTo>
                  <a:cubicBezTo>
                    <a:pt x="4" y="515"/>
                    <a:pt x="10" y="595"/>
                    <a:pt x="21" y="674"/>
                  </a:cubicBezTo>
                  <a:cubicBezTo>
                    <a:pt x="28" y="714"/>
                    <a:pt x="34" y="753"/>
                    <a:pt x="39" y="783"/>
                  </a:cubicBezTo>
                  <a:cubicBezTo>
                    <a:pt x="46" y="812"/>
                    <a:pt x="50" y="832"/>
                    <a:pt x="50" y="832"/>
                  </a:cubicBezTo>
                  <a:cubicBezTo>
                    <a:pt x="97" y="1038"/>
                    <a:pt x="179" y="1251"/>
                    <a:pt x="298" y="1438"/>
                  </a:cubicBezTo>
                  <a:cubicBezTo>
                    <a:pt x="414" y="1625"/>
                    <a:pt x="560" y="1788"/>
                    <a:pt x="711" y="1910"/>
                  </a:cubicBezTo>
                  <a:cubicBezTo>
                    <a:pt x="649" y="1809"/>
                    <a:pt x="640" y="1808"/>
                    <a:pt x="514" y="1646"/>
                  </a:cubicBezTo>
                  <a:cubicBezTo>
                    <a:pt x="405" y="1498"/>
                    <a:pt x="336" y="1342"/>
                    <a:pt x="262" y="1172"/>
                  </a:cubicBezTo>
                  <a:cubicBezTo>
                    <a:pt x="214" y="1058"/>
                    <a:pt x="174" y="940"/>
                    <a:pt x="149" y="823"/>
                  </a:cubicBezTo>
                  <a:cubicBezTo>
                    <a:pt x="149" y="823"/>
                    <a:pt x="132" y="758"/>
                    <a:pt x="123" y="691"/>
                  </a:cubicBezTo>
                  <a:cubicBezTo>
                    <a:pt x="110" y="625"/>
                    <a:pt x="105" y="558"/>
                    <a:pt x="105" y="558"/>
                  </a:cubicBezTo>
                  <a:cubicBezTo>
                    <a:pt x="99" y="504"/>
                    <a:pt x="83" y="389"/>
                    <a:pt x="73" y="275"/>
                  </a:cubicBezTo>
                  <a:cubicBezTo>
                    <a:pt x="65" y="160"/>
                    <a:pt x="68" y="47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92" name="Google Shape;13692;p45"/>
            <p:cNvSpPr/>
            <p:nvPr/>
          </p:nvSpPr>
          <p:spPr>
            <a:xfrm>
              <a:off x="5115350" y="3966200"/>
              <a:ext cx="65350" cy="38400"/>
            </a:xfrm>
            <a:custGeom>
              <a:avLst/>
              <a:gdLst/>
              <a:ahLst/>
              <a:cxnLst/>
              <a:rect l="l" t="t" r="r" b="b"/>
              <a:pathLst>
                <a:path w="2614" h="1536" extrusionOk="0">
                  <a:moveTo>
                    <a:pt x="2380" y="0"/>
                  </a:moveTo>
                  <a:cubicBezTo>
                    <a:pt x="2320" y="0"/>
                    <a:pt x="2241" y="6"/>
                    <a:pt x="2110" y="20"/>
                  </a:cubicBezTo>
                  <a:cubicBezTo>
                    <a:pt x="1827" y="55"/>
                    <a:pt x="1564" y="114"/>
                    <a:pt x="1295" y="238"/>
                  </a:cubicBezTo>
                  <a:cubicBezTo>
                    <a:pt x="1117" y="322"/>
                    <a:pt x="945" y="420"/>
                    <a:pt x="792" y="534"/>
                  </a:cubicBezTo>
                  <a:cubicBezTo>
                    <a:pt x="792" y="534"/>
                    <a:pt x="705" y="595"/>
                    <a:pt x="625" y="665"/>
                  </a:cubicBezTo>
                  <a:cubicBezTo>
                    <a:pt x="582" y="698"/>
                    <a:pt x="543" y="733"/>
                    <a:pt x="515" y="763"/>
                  </a:cubicBezTo>
                  <a:cubicBezTo>
                    <a:pt x="486" y="790"/>
                    <a:pt x="467" y="808"/>
                    <a:pt x="467" y="808"/>
                  </a:cubicBezTo>
                  <a:cubicBezTo>
                    <a:pt x="402" y="866"/>
                    <a:pt x="285" y="1011"/>
                    <a:pt x="188" y="1162"/>
                  </a:cubicBezTo>
                  <a:cubicBezTo>
                    <a:pt x="93" y="1313"/>
                    <a:pt x="23" y="1473"/>
                    <a:pt x="1" y="1536"/>
                  </a:cubicBezTo>
                  <a:cubicBezTo>
                    <a:pt x="116" y="1349"/>
                    <a:pt x="253" y="1172"/>
                    <a:pt x="419" y="998"/>
                  </a:cubicBezTo>
                  <a:lnTo>
                    <a:pt x="479" y="932"/>
                  </a:lnTo>
                  <a:cubicBezTo>
                    <a:pt x="479" y="932"/>
                    <a:pt x="499" y="911"/>
                    <a:pt x="531" y="882"/>
                  </a:cubicBezTo>
                  <a:cubicBezTo>
                    <a:pt x="563" y="851"/>
                    <a:pt x="605" y="809"/>
                    <a:pt x="649" y="771"/>
                  </a:cubicBezTo>
                  <a:cubicBezTo>
                    <a:pt x="695" y="733"/>
                    <a:pt x="740" y="697"/>
                    <a:pt x="775" y="668"/>
                  </a:cubicBezTo>
                  <a:cubicBezTo>
                    <a:pt x="811" y="641"/>
                    <a:pt x="834" y="624"/>
                    <a:pt x="834" y="624"/>
                  </a:cubicBezTo>
                  <a:cubicBezTo>
                    <a:pt x="1085" y="441"/>
                    <a:pt x="1378" y="279"/>
                    <a:pt x="1689" y="179"/>
                  </a:cubicBezTo>
                  <a:cubicBezTo>
                    <a:pt x="1992" y="78"/>
                    <a:pt x="2307" y="28"/>
                    <a:pt x="2595" y="28"/>
                  </a:cubicBezTo>
                  <a:cubicBezTo>
                    <a:pt x="2601" y="28"/>
                    <a:pt x="2607" y="28"/>
                    <a:pt x="2613" y="28"/>
                  </a:cubicBezTo>
                  <a:cubicBezTo>
                    <a:pt x="2512" y="12"/>
                    <a:pt x="2466" y="0"/>
                    <a:pt x="23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93" name="Google Shape;13693;p45"/>
            <p:cNvSpPr/>
            <p:nvPr/>
          </p:nvSpPr>
          <p:spPr>
            <a:xfrm>
              <a:off x="5141325" y="3999650"/>
              <a:ext cx="20200" cy="8525"/>
            </a:xfrm>
            <a:custGeom>
              <a:avLst/>
              <a:gdLst/>
              <a:ahLst/>
              <a:cxnLst/>
              <a:rect l="l" t="t" r="r" b="b"/>
              <a:pathLst>
                <a:path w="808" h="341" extrusionOk="0">
                  <a:moveTo>
                    <a:pt x="712" y="1"/>
                  </a:moveTo>
                  <a:cubicBezTo>
                    <a:pt x="699" y="1"/>
                    <a:pt x="684" y="1"/>
                    <a:pt x="665" y="2"/>
                  </a:cubicBezTo>
                  <a:cubicBezTo>
                    <a:pt x="584" y="7"/>
                    <a:pt x="506" y="4"/>
                    <a:pt x="425" y="30"/>
                  </a:cubicBezTo>
                  <a:cubicBezTo>
                    <a:pt x="371" y="47"/>
                    <a:pt x="319" y="68"/>
                    <a:pt x="269" y="91"/>
                  </a:cubicBezTo>
                  <a:cubicBezTo>
                    <a:pt x="269" y="91"/>
                    <a:pt x="242" y="104"/>
                    <a:pt x="215" y="118"/>
                  </a:cubicBezTo>
                  <a:cubicBezTo>
                    <a:pt x="187" y="131"/>
                    <a:pt x="161" y="147"/>
                    <a:pt x="161" y="147"/>
                  </a:cubicBezTo>
                  <a:cubicBezTo>
                    <a:pt x="114" y="170"/>
                    <a:pt x="11" y="298"/>
                    <a:pt x="1" y="340"/>
                  </a:cubicBezTo>
                  <a:cubicBezTo>
                    <a:pt x="70" y="306"/>
                    <a:pt x="129" y="276"/>
                    <a:pt x="172" y="254"/>
                  </a:cubicBezTo>
                  <a:lnTo>
                    <a:pt x="192" y="241"/>
                  </a:lnTo>
                  <a:cubicBezTo>
                    <a:pt x="192" y="241"/>
                    <a:pt x="220" y="226"/>
                    <a:pt x="248" y="210"/>
                  </a:cubicBezTo>
                  <a:cubicBezTo>
                    <a:pt x="277" y="196"/>
                    <a:pt x="306" y="181"/>
                    <a:pt x="306" y="181"/>
                  </a:cubicBezTo>
                  <a:cubicBezTo>
                    <a:pt x="459" y="109"/>
                    <a:pt x="643" y="51"/>
                    <a:pt x="807" y="28"/>
                  </a:cubicBezTo>
                  <a:cubicBezTo>
                    <a:pt x="769" y="8"/>
                    <a:pt x="758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94" name="Google Shape;13694;p45"/>
            <p:cNvSpPr/>
            <p:nvPr/>
          </p:nvSpPr>
          <p:spPr>
            <a:xfrm>
              <a:off x="5136475" y="4019450"/>
              <a:ext cx="32675" cy="17975"/>
            </a:xfrm>
            <a:custGeom>
              <a:avLst/>
              <a:gdLst/>
              <a:ahLst/>
              <a:cxnLst/>
              <a:rect l="l" t="t" r="r" b="b"/>
              <a:pathLst>
                <a:path w="1307" h="719" extrusionOk="0">
                  <a:moveTo>
                    <a:pt x="1059" y="0"/>
                  </a:moveTo>
                  <a:cubicBezTo>
                    <a:pt x="916" y="3"/>
                    <a:pt x="780" y="13"/>
                    <a:pt x="639" y="67"/>
                  </a:cubicBezTo>
                  <a:cubicBezTo>
                    <a:pt x="546" y="105"/>
                    <a:pt x="458" y="151"/>
                    <a:pt x="379" y="205"/>
                  </a:cubicBezTo>
                  <a:cubicBezTo>
                    <a:pt x="379" y="205"/>
                    <a:pt x="333" y="234"/>
                    <a:pt x="291" y="268"/>
                  </a:cubicBezTo>
                  <a:cubicBezTo>
                    <a:pt x="248" y="300"/>
                    <a:pt x="209" y="338"/>
                    <a:pt x="209" y="338"/>
                  </a:cubicBezTo>
                  <a:cubicBezTo>
                    <a:pt x="175" y="367"/>
                    <a:pt x="118" y="443"/>
                    <a:pt x="75" y="522"/>
                  </a:cubicBezTo>
                  <a:cubicBezTo>
                    <a:pt x="32" y="602"/>
                    <a:pt x="6" y="685"/>
                    <a:pt x="0" y="718"/>
                  </a:cubicBezTo>
                  <a:cubicBezTo>
                    <a:pt x="62" y="629"/>
                    <a:pt x="134" y="546"/>
                    <a:pt x="219" y="466"/>
                  </a:cubicBezTo>
                  <a:lnTo>
                    <a:pt x="248" y="435"/>
                  </a:lnTo>
                  <a:cubicBezTo>
                    <a:pt x="248" y="435"/>
                    <a:pt x="290" y="396"/>
                    <a:pt x="333" y="358"/>
                  </a:cubicBezTo>
                  <a:cubicBezTo>
                    <a:pt x="356" y="341"/>
                    <a:pt x="379" y="324"/>
                    <a:pt x="395" y="311"/>
                  </a:cubicBezTo>
                  <a:cubicBezTo>
                    <a:pt x="413" y="299"/>
                    <a:pt x="425" y="291"/>
                    <a:pt x="425" y="291"/>
                  </a:cubicBezTo>
                  <a:cubicBezTo>
                    <a:pt x="645" y="138"/>
                    <a:pt x="940" y="43"/>
                    <a:pt x="1206" y="43"/>
                  </a:cubicBezTo>
                  <a:cubicBezTo>
                    <a:pt x="1240" y="43"/>
                    <a:pt x="1273" y="45"/>
                    <a:pt x="1306" y="48"/>
                  </a:cubicBezTo>
                  <a:cubicBezTo>
                    <a:pt x="1225" y="11"/>
                    <a:pt x="1219" y="2"/>
                    <a:pt x="10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95" name="Google Shape;13695;p45"/>
            <p:cNvSpPr/>
            <p:nvPr/>
          </p:nvSpPr>
          <p:spPr>
            <a:xfrm>
              <a:off x="5137100" y="4032700"/>
              <a:ext cx="65075" cy="33600"/>
            </a:xfrm>
            <a:custGeom>
              <a:avLst/>
              <a:gdLst/>
              <a:ahLst/>
              <a:cxnLst/>
              <a:rect l="l" t="t" r="r" b="b"/>
              <a:pathLst>
                <a:path w="2603" h="1344" extrusionOk="0">
                  <a:moveTo>
                    <a:pt x="0" y="0"/>
                  </a:moveTo>
                  <a:cubicBezTo>
                    <a:pt x="34" y="219"/>
                    <a:pt x="189" y="418"/>
                    <a:pt x="400" y="545"/>
                  </a:cubicBezTo>
                  <a:cubicBezTo>
                    <a:pt x="400" y="545"/>
                    <a:pt x="420" y="556"/>
                    <a:pt x="440" y="568"/>
                  </a:cubicBezTo>
                  <a:cubicBezTo>
                    <a:pt x="460" y="578"/>
                    <a:pt x="480" y="589"/>
                    <a:pt x="480" y="589"/>
                  </a:cubicBezTo>
                  <a:cubicBezTo>
                    <a:pt x="480" y="589"/>
                    <a:pt x="588" y="643"/>
                    <a:pt x="705" y="675"/>
                  </a:cubicBezTo>
                  <a:cubicBezTo>
                    <a:pt x="821" y="710"/>
                    <a:pt x="939" y="728"/>
                    <a:pt x="939" y="728"/>
                  </a:cubicBezTo>
                  <a:cubicBezTo>
                    <a:pt x="1248" y="780"/>
                    <a:pt x="1579" y="771"/>
                    <a:pt x="1885" y="844"/>
                  </a:cubicBezTo>
                  <a:cubicBezTo>
                    <a:pt x="2189" y="914"/>
                    <a:pt x="2482" y="1082"/>
                    <a:pt x="2603" y="1343"/>
                  </a:cubicBezTo>
                  <a:cubicBezTo>
                    <a:pt x="2581" y="1261"/>
                    <a:pt x="2561" y="1219"/>
                    <a:pt x="2527" y="1165"/>
                  </a:cubicBezTo>
                  <a:cubicBezTo>
                    <a:pt x="2489" y="1114"/>
                    <a:pt x="2438" y="1046"/>
                    <a:pt x="2308" y="957"/>
                  </a:cubicBezTo>
                  <a:cubicBezTo>
                    <a:pt x="2073" y="799"/>
                    <a:pt x="1811" y="724"/>
                    <a:pt x="1528" y="694"/>
                  </a:cubicBezTo>
                  <a:cubicBezTo>
                    <a:pt x="1338" y="674"/>
                    <a:pt x="1149" y="662"/>
                    <a:pt x="973" y="634"/>
                  </a:cubicBezTo>
                  <a:cubicBezTo>
                    <a:pt x="973" y="634"/>
                    <a:pt x="874" y="619"/>
                    <a:pt x="777" y="594"/>
                  </a:cubicBezTo>
                  <a:cubicBezTo>
                    <a:pt x="682" y="571"/>
                    <a:pt x="592" y="532"/>
                    <a:pt x="592" y="532"/>
                  </a:cubicBezTo>
                  <a:cubicBezTo>
                    <a:pt x="518" y="502"/>
                    <a:pt x="358" y="435"/>
                    <a:pt x="230" y="325"/>
                  </a:cubicBezTo>
                  <a:cubicBezTo>
                    <a:pt x="100" y="219"/>
                    <a:pt x="22" y="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96" name="Google Shape;13696;p45"/>
            <p:cNvSpPr/>
            <p:nvPr/>
          </p:nvSpPr>
          <p:spPr>
            <a:xfrm>
              <a:off x="5134800" y="4081750"/>
              <a:ext cx="59700" cy="77275"/>
            </a:xfrm>
            <a:custGeom>
              <a:avLst/>
              <a:gdLst/>
              <a:ahLst/>
              <a:cxnLst/>
              <a:rect l="l" t="t" r="r" b="b"/>
              <a:pathLst>
                <a:path w="2388" h="3091" extrusionOk="0">
                  <a:moveTo>
                    <a:pt x="0" y="1"/>
                  </a:moveTo>
                  <a:cubicBezTo>
                    <a:pt x="28" y="291"/>
                    <a:pt x="84" y="587"/>
                    <a:pt x="184" y="899"/>
                  </a:cubicBezTo>
                  <a:lnTo>
                    <a:pt x="184" y="898"/>
                  </a:lnTo>
                  <a:lnTo>
                    <a:pt x="225" y="1011"/>
                  </a:lnTo>
                  <a:cubicBezTo>
                    <a:pt x="225" y="1011"/>
                    <a:pt x="280" y="1161"/>
                    <a:pt x="346" y="1307"/>
                  </a:cubicBezTo>
                  <a:cubicBezTo>
                    <a:pt x="410" y="1454"/>
                    <a:pt x="486" y="1595"/>
                    <a:pt x="486" y="1595"/>
                  </a:cubicBezTo>
                  <a:cubicBezTo>
                    <a:pt x="684" y="1968"/>
                    <a:pt x="948" y="2336"/>
                    <a:pt x="1257" y="2652"/>
                  </a:cubicBezTo>
                  <a:cubicBezTo>
                    <a:pt x="1410" y="2809"/>
                    <a:pt x="1581" y="2958"/>
                    <a:pt x="1785" y="3036"/>
                  </a:cubicBezTo>
                  <a:cubicBezTo>
                    <a:pt x="1877" y="3072"/>
                    <a:pt x="1976" y="3091"/>
                    <a:pt x="2072" y="3091"/>
                  </a:cubicBezTo>
                  <a:cubicBezTo>
                    <a:pt x="2185" y="3091"/>
                    <a:pt x="2296" y="3064"/>
                    <a:pt x="2388" y="3006"/>
                  </a:cubicBezTo>
                  <a:lnTo>
                    <a:pt x="2388" y="3006"/>
                  </a:lnTo>
                  <a:cubicBezTo>
                    <a:pt x="2278" y="3050"/>
                    <a:pt x="2216" y="3051"/>
                    <a:pt x="2134" y="3054"/>
                  </a:cubicBezTo>
                  <a:cubicBezTo>
                    <a:pt x="2052" y="3053"/>
                    <a:pt x="1941" y="3056"/>
                    <a:pt x="1756" y="2968"/>
                  </a:cubicBezTo>
                  <a:cubicBezTo>
                    <a:pt x="1592" y="2886"/>
                    <a:pt x="1462" y="2760"/>
                    <a:pt x="1342" y="2628"/>
                  </a:cubicBezTo>
                  <a:cubicBezTo>
                    <a:pt x="1223" y="2494"/>
                    <a:pt x="1105" y="2357"/>
                    <a:pt x="991" y="2205"/>
                  </a:cubicBezTo>
                  <a:cubicBezTo>
                    <a:pt x="836" y="2001"/>
                    <a:pt x="700" y="1787"/>
                    <a:pt x="584" y="1572"/>
                  </a:cubicBezTo>
                  <a:cubicBezTo>
                    <a:pt x="584" y="1572"/>
                    <a:pt x="519" y="1451"/>
                    <a:pt x="462" y="1327"/>
                  </a:cubicBezTo>
                  <a:cubicBezTo>
                    <a:pt x="402" y="1203"/>
                    <a:pt x="354" y="1076"/>
                    <a:pt x="354" y="1076"/>
                  </a:cubicBezTo>
                  <a:cubicBezTo>
                    <a:pt x="313" y="972"/>
                    <a:pt x="220" y="752"/>
                    <a:pt x="148" y="531"/>
                  </a:cubicBezTo>
                  <a:cubicBezTo>
                    <a:pt x="75" y="310"/>
                    <a:pt x="25" y="8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97" name="Google Shape;13697;p45"/>
            <p:cNvSpPr/>
            <p:nvPr/>
          </p:nvSpPr>
          <p:spPr>
            <a:xfrm>
              <a:off x="5114075" y="4120000"/>
              <a:ext cx="60575" cy="66125"/>
            </a:xfrm>
            <a:custGeom>
              <a:avLst/>
              <a:gdLst/>
              <a:ahLst/>
              <a:cxnLst/>
              <a:rect l="l" t="t" r="r" b="b"/>
              <a:pathLst>
                <a:path w="2423" h="2645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268"/>
                    <a:pt x="69" y="548"/>
                    <a:pt x="219" y="812"/>
                  </a:cubicBezTo>
                  <a:cubicBezTo>
                    <a:pt x="219" y="812"/>
                    <a:pt x="233" y="836"/>
                    <a:pt x="250" y="858"/>
                  </a:cubicBezTo>
                  <a:lnTo>
                    <a:pt x="281" y="905"/>
                  </a:lnTo>
                  <a:cubicBezTo>
                    <a:pt x="281" y="905"/>
                    <a:pt x="365" y="1027"/>
                    <a:pt x="469" y="1133"/>
                  </a:cubicBezTo>
                  <a:cubicBezTo>
                    <a:pt x="573" y="1240"/>
                    <a:pt x="695" y="1328"/>
                    <a:pt x="695" y="1328"/>
                  </a:cubicBezTo>
                  <a:cubicBezTo>
                    <a:pt x="1019" y="1566"/>
                    <a:pt x="1438" y="1632"/>
                    <a:pt x="1793" y="1794"/>
                  </a:cubicBezTo>
                  <a:cubicBezTo>
                    <a:pt x="1970" y="1873"/>
                    <a:pt x="2128" y="1992"/>
                    <a:pt x="2242" y="2140"/>
                  </a:cubicBezTo>
                  <a:cubicBezTo>
                    <a:pt x="2357" y="2286"/>
                    <a:pt x="2422" y="2472"/>
                    <a:pt x="2389" y="2645"/>
                  </a:cubicBezTo>
                  <a:cubicBezTo>
                    <a:pt x="2422" y="2546"/>
                    <a:pt x="2423" y="2485"/>
                    <a:pt x="2412" y="2407"/>
                  </a:cubicBezTo>
                  <a:cubicBezTo>
                    <a:pt x="2398" y="2330"/>
                    <a:pt x="2372" y="2225"/>
                    <a:pt x="2253" y="2069"/>
                  </a:cubicBezTo>
                  <a:cubicBezTo>
                    <a:pt x="2144" y="1931"/>
                    <a:pt x="2011" y="1823"/>
                    <a:pt x="1861" y="1742"/>
                  </a:cubicBezTo>
                  <a:cubicBezTo>
                    <a:pt x="1713" y="1660"/>
                    <a:pt x="1554" y="1600"/>
                    <a:pt x="1388" y="1543"/>
                  </a:cubicBezTo>
                  <a:cubicBezTo>
                    <a:pt x="1166" y="1466"/>
                    <a:pt x="949" y="1388"/>
                    <a:pt x="771" y="1261"/>
                  </a:cubicBezTo>
                  <a:cubicBezTo>
                    <a:pt x="771" y="1261"/>
                    <a:pt x="669" y="1192"/>
                    <a:pt x="580" y="1107"/>
                  </a:cubicBezTo>
                  <a:cubicBezTo>
                    <a:pt x="492" y="1022"/>
                    <a:pt x="416" y="924"/>
                    <a:pt x="416" y="924"/>
                  </a:cubicBezTo>
                  <a:cubicBezTo>
                    <a:pt x="353" y="848"/>
                    <a:pt x="225" y="675"/>
                    <a:pt x="141" y="481"/>
                  </a:cubicBezTo>
                  <a:cubicBezTo>
                    <a:pt x="54" y="289"/>
                    <a:pt x="17" y="82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98" name="Google Shape;13698;p45"/>
            <p:cNvSpPr/>
            <p:nvPr/>
          </p:nvSpPr>
          <p:spPr>
            <a:xfrm>
              <a:off x="5110375" y="4127675"/>
              <a:ext cx="44750" cy="46075"/>
            </a:xfrm>
            <a:custGeom>
              <a:avLst/>
              <a:gdLst/>
              <a:ahLst/>
              <a:cxnLst/>
              <a:rect l="l" t="t" r="r" b="b"/>
              <a:pathLst>
                <a:path w="1790" h="1843" extrusionOk="0">
                  <a:moveTo>
                    <a:pt x="1" y="1"/>
                  </a:moveTo>
                  <a:cubicBezTo>
                    <a:pt x="17" y="189"/>
                    <a:pt x="59" y="382"/>
                    <a:pt x="141" y="578"/>
                  </a:cubicBezTo>
                  <a:lnTo>
                    <a:pt x="174" y="649"/>
                  </a:lnTo>
                  <a:cubicBezTo>
                    <a:pt x="174" y="649"/>
                    <a:pt x="185" y="672"/>
                    <a:pt x="204" y="706"/>
                  </a:cubicBezTo>
                  <a:cubicBezTo>
                    <a:pt x="223" y="741"/>
                    <a:pt x="247" y="787"/>
                    <a:pt x="275" y="830"/>
                  </a:cubicBezTo>
                  <a:cubicBezTo>
                    <a:pt x="303" y="875"/>
                    <a:pt x="333" y="918"/>
                    <a:pt x="354" y="950"/>
                  </a:cubicBezTo>
                  <a:cubicBezTo>
                    <a:pt x="377" y="982"/>
                    <a:pt x="393" y="1002"/>
                    <a:pt x="393" y="1002"/>
                  </a:cubicBezTo>
                  <a:cubicBezTo>
                    <a:pt x="559" y="1222"/>
                    <a:pt x="775" y="1426"/>
                    <a:pt x="1024" y="1570"/>
                  </a:cubicBezTo>
                  <a:cubicBezTo>
                    <a:pt x="1270" y="1716"/>
                    <a:pt x="1539" y="1809"/>
                    <a:pt x="1789" y="1842"/>
                  </a:cubicBezTo>
                  <a:cubicBezTo>
                    <a:pt x="1651" y="1781"/>
                    <a:pt x="1639" y="1788"/>
                    <a:pt x="1391" y="1688"/>
                  </a:cubicBezTo>
                  <a:cubicBezTo>
                    <a:pt x="1173" y="1592"/>
                    <a:pt x="994" y="1460"/>
                    <a:pt x="810" y="1304"/>
                  </a:cubicBezTo>
                  <a:cubicBezTo>
                    <a:pt x="687" y="1198"/>
                    <a:pt x="574" y="1082"/>
                    <a:pt x="481" y="957"/>
                  </a:cubicBezTo>
                  <a:cubicBezTo>
                    <a:pt x="481" y="957"/>
                    <a:pt x="427" y="889"/>
                    <a:pt x="381" y="814"/>
                  </a:cubicBezTo>
                  <a:cubicBezTo>
                    <a:pt x="356" y="778"/>
                    <a:pt x="334" y="741"/>
                    <a:pt x="319" y="711"/>
                  </a:cubicBezTo>
                  <a:cubicBezTo>
                    <a:pt x="302" y="683"/>
                    <a:pt x="293" y="664"/>
                    <a:pt x="293" y="664"/>
                  </a:cubicBezTo>
                  <a:cubicBezTo>
                    <a:pt x="256" y="603"/>
                    <a:pt x="183" y="470"/>
                    <a:pt x="123" y="334"/>
                  </a:cubicBezTo>
                  <a:cubicBezTo>
                    <a:pt x="63" y="197"/>
                    <a:pt x="22" y="5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699" name="Google Shape;13699;p45"/>
            <p:cNvSpPr/>
            <p:nvPr/>
          </p:nvSpPr>
          <p:spPr>
            <a:xfrm>
              <a:off x="5085950" y="4147600"/>
              <a:ext cx="24175" cy="28625"/>
            </a:xfrm>
            <a:custGeom>
              <a:avLst/>
              <a:gdLst/>
              <a:ahLst/>
              <a:cxnLst/>
              <a:rect l="l" t="t" r="r" b="b"/>
              <a:pathLst>
                <a:path w="967" h="1145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100"/>
                    <a:pt x="76" y="201"/>
                    <a:pt x="133" y="304"/>
                  </a:cubicBezTo>
                  <a:lnTo>
                    <a:pt x="156" y="339"/>
                  </a:lnTo>
                  <a:cubicBezTo>
                    <a:pt x="156" y="339"/>
                    <a:pt x="188" y="387"/>
                    <a:pt x="221" y="435"/>
                  </a:cubicBezTo>
                  <a:lnTo>
                    <a:pt x="288" y="528"/>
                  </a:lnTo>
                  <a:cubicBezTo>
                    <a:pt x="468" y="771"/>
                    <a:pt x="729" y="1000"/>
                    <a:pt x="967" y="1145"/>
                  </a:cubicBezTo>
                  <a:cubicBezTo>
                    <a:pt x="918" y="1072"/>
                    <a:pt x="914" y="1070"/>
                    <a:pt x="805" y="970"/>
                  </a:cubicBezTo>
                  <a:cubicBezTo>
                    <a:pt x="707" y="879"/>
                    <a:pt x="634" y="781"/>
                    <a:pt x="543" y="681"/>
                  </a:cubicBezTo>
                  <a:cubicBezTo>
                    <a:pt x="481" y="614"/>
                    <a:pt x="424" y="545"/>
                    <a:pt x="371" y="476"/>
                  </a:cubicBezTo>
                  <a:cubicBezTo>
                    <a:pt x="371" y="476"/>
                    <a:pt x="343" y="437"/>
                    <a:pt x="314" y="397"/>
                  </a:cubicBezTo>
                  <a:cubicBezTo>
                    <a:pt x="285" y="358"/>
                    <a:pt x="259" y="317"/>
                    <a:pt x="259" y="317"/>
                  </a:cubicBezTo>
                  <a:cubicBezTo>
                    <a:pt x="212" y="253"/>
                    <a:pt x="46" y="5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00" name="Google Shape;13700;p45"/>
            <p:cNvSpPr/>
            <p:nvPr/>
          </p:nvSpPr>
          <p:spPr>
            <a:xfrm>
              <a:off x="5000300" y="3791375"/>
              <a:ext cx="91375" cy="115125"/>
            </a:xfrm>
            <a:custGeom>
              <a:avLst/>
              <a:gdLst/>
              <a:ahLst/>
              <a:cxnLst/>
              <a:rect l="l" t="t" r="r" b="b"/>
              <a:pathLst>
                <a:path w="3655" h="4605" extrusionOk="0">
                  <a:moveTo>
                    <a:pt x="1441" y="0"/>
                  </a:moveTo>
                  <a:lnTo>
                    <a:pt x="1441" y="0"/>
                  </a:lnTo>
                  <a:cubicBezTo>
                    <a:pt x="938" y="165"/>
                    <a:pt x="490" y="550"/>
                    <a:pt x="228" y="1087"/>
                  </a:cubicBezTo>
                  <a:cubicBezTo>
                    <a:pt x="228" y="1087"/>
                    <a:pt x="205" y="1137"/>
                    <a:pt x="182" y="1187"/>
                  </a:cubicBezTo>
                  <a:lnTo>
                    <a:pt x="143" y="1288"/>
                  </a:lnTo>
                  <a:cubicBezTo>
                    <a:pt x="143" y="1288"/>
                    <a:pt x="36" y="1564"/>
                    <a:pt x="17" y="1858"/>
                  </a:cubicBezTo>
                  <a:cubicBezTo>
                    <a:pt x="1" y="2004"/>
                    <a:pt x="10" y="2150"/>
                    <a:pt x="19" y="2259"/>
                  </a:cubicBezTo>
                  <a:cubicBezTo>
                    <a:pt x="31" y="2368"/>
                    <a:pt x="43" y="2441"/>
                    <a:pt x="43" y="2441"/>
                  </a:cubicBezTo>
                  <a:cubicBezTo>
                    <a:pt x="176" y="3202"/>
                    <a:pt x="706" y="3931"/>
                    <a:pt x="1428" y="4288"/>
                  </a:cubicBezTo>
                  <a:cubicBezTo>
                    <a:pt x="1786" y="4469"/>
                    <a:pt x="2177" y="4569"/>
                    <a:pt x="2559" y="4597"/>
                  </a:cubicBezTo>
                  <a:cubicBezTo>
                    <a:pt x="2633" y="4602"/>
                    <a:pt x="2706" y="4605"/>
                    <a:pt x="2779" y="4605"/>
                  </a:cubicBezTo>
                  <a:cubicBezTo>
                    <a:pt x="3085" y="4605"/>
                    <a:pt x="3381" y="4561"/>
                    <a:pt x="3654" y="4485"/>
                  </a:cubicBezTo>
                  <a:lnTo>
                    <a:pt x="3654" y="4485"/>
                  </a:lnTo>
                  <a:cubicBezTo>
                    <a:pt x="3449" y="4522"/>
                    <a:pt x="3339" y="4530"/>
                    <a:pt x="3187" y="4546"/>
                  </a:cubicBezTo>
                  <a:cubicBezTo>
                    <a:pt x="3102" y="4551"/>
                    <a:pt x="3002" y="4561"/>
                    <a:pt x="2864" y="4561"/>
                  </a:cubicBezTo>
                  <a:cubicBezTo>
                    <a:pt x="2758" y="4561"/>
                    <a:pt x="2629" y="4555"/>
                    <a:pt x="2467" y="4535"/>
                  </a:cubicBezTo>
                  <a:cubicBezTo>
                    <a:pt x="1802" y="4449"/>
                    <a:pt x="1210" y="4162"/>
                    <a:pt x="752" y="3656"/>
                  </a:cubicBezTo>
                  <a:cubicBezTo>
                    <a:pt x="446" y="3317"/>
                    <a:pt x="233" y="2898"/>
                    <a:pt x="149" y="2470"/>
                  </a:cubicBezTo>
                  <a:cubicBezTo>
                    <a:pt x="149" y="2470"/>
                    <a:pt x="146" y="2455"/>
                    <a:pt x="140" y="2428"/>
                  </a:cubicBezTo>
                  <a:cubicBezTo>
                    <a:pt x="136" y="2402"/>
                    <a:pt x="130" y="2364"/>
                    <a:pt x="124" y="2319"/>
                  </a:cubicBezTo>
                  <a:cubicBezTo>
                    <a:pt x="111" y="2228"/>
                    <a:pt x="104" y="2106"/>
                    <a:pt x="107" y="1984"/>
                  </a:cubicBezTo>
                  <a:cubicBezTo>
                    <a:pt x="109" y="1922"/>
                    <a:pt x="114" y="1861"/>
                    <a:pt x="120" y="1804"/>
                  </a:cubicBezTo>
                  <a:cubicBezTo>
                    <a:pt x="128" y="1748"/>
                    <a:pt x="136" y="1695"/>
                    <a:pt x="143" y="1649"/>
                  </a:cubicBezTo>
                  <a:cubicBezTo>
                    <a:pt x="164" y="1561"/>
                    <a:pt x="178" y="1500"/>
                    <a:pt x="178" y="1500"/>
                  </a:cubicBezTo>
                  <a:cubicBezTo>
                    <a:pt x="207" y="1405"/>
                    <a:pt x="247" y="1254"/>
                    <a:pt x="327" y="1088"/>
                  </a:cubicBezTo>
                  <a:cubicBezTo>
                    <a:pt x="405" y="923"/>
                    <a:pt x="516" y="742"/>
                    <a:pt x="652" y="583"/>
                  </a:cubicBezTo>
                  <a:cubicBezTo>
                    <a:pt x="919" y="257"/>
                    <a:pt x="1292" y="58"/>
                    <a:pt x="14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01" name="Google Shape;13701;p45"/>
            <p:cNvSpPr/>
            <p:nvPr/>
          </p:nvSpPr>
          <p:spPr>
            <a:xfrm>
              <a:off x="5008850" y="3849925"/>
              <a:ext cx="69825" cy="48600"/>
            </a:xfrm>
            <a:custGeom>
              <a:avLst/>
              <a:gdLst/>
              <a:ahLst/>
              <a:cxnLst/>
              <a:rect l="l" t="t" r="r" b="b"/>
              <a:pathLst>
                <a:path w="2793" h="1944" extrusionOk="0">
                  <a:moveTo>
                    <a:pt x="0" y="1"/>
                  </a:moveTo>
                  <a:cubicBezTo>
                    <a:pt x="2" y="265"/>
                    <a:pt x="58" y="543"/>
                    <a:pt x="187" y="815"/>
                  </a:cubicBezTo>
                  <a:lnTo>
                    <a:pt x="239" y="912"/>
                  </a:lnTo>
                  <a:cubicBezTo>
                    <a:pt x="239" y="912"/>
                    <a:pt x="313" y="1041"/>
                    <a:pt x="403" y="1158"/>
                  </a:cubicBezTo>
                  <a:cubicBezTo>
                    <a:pt x="490" y="1276"/>
                    <a:pt x="597" y="1378"/>
                    <a:pt x="597" y="1378"/>
                  </a:cubicBezTo>
                  <a:cubicBezTo>
                    <a:pt x="873" y="1655"/>
                    <a:pt x="1260" y="1852"/>
                    <a:pt x="1660" y="1914"/>
                  </a:cubicBezTo>
                  <a:cubicBezTo>
                    <a:pt x="1773" y="1934"/>
                    <a:pt x="1886" y="1943"/>
                    <a:pt x="1998" y="1943"/>
                  </a:cubicBezTo>
                  <a:cubicBezTo>
                    <a:pt x="2283" y="1943"/>
                    <a:pt x="2559" y="1883"/>
                    <a:pt x="2792" y="1781"/>
                  </a:cubicBezTo>
                  <a:lnTo>
                    <a:pt x="2792" y="1781"/>
                  </a:lnTo>
                  <a:cubicBezTo>
                    <a:pt x="2690" y="1806"/>
                    <a:pt x="2634" y="1815"/>
                    <a:pt x="2560" y="1831"/>
                  </a:cubicBezTo>
                  <a:cubicBezTo>
                    <a:pt x="2484" y="1843"/>
                    <a:pt x="2389" y="1869"/>
                    <a:pt x="2202" y="1881"/>
                  </a:cubicBezTo>
                  <a:cubicBezTo>
                    <a:pt x="2167" y="1883"/>
                    <a:pt x="2133" y="1884"/>
                    <a:pt x="2099" y="1884"/>
                  </a:cubicBezTo>
                  <a:cubicBezTo>
                    <a:pt x="1801" y="1884"/>
                    <a:pt x="1521" y="1816"/>
                    <a:pt x="1241" y="1696"/>
                  </a:cubicBezTo>
                  <a:cubicBezTo>
                    <a:pt x="1031" y="1606"/>
                    <a:pt x="840" y="1477"/>
                    <a:pt x="683" y="1325"/>
                  </a:cubicBezTo>
                  <a:cubicBezTo>
                    <a:pt x="683" y="1325"/>
                    <a:pt x="593" y="1241"/>
                    <a:pt x="516" y="1145"/>
                  </a:cubicBezTo>
                  <a:cubicBezTo>
                    <a:pt x="437" y="1050"/>
                    <a:pt x="372" y="945"/>
                    <a:pt x="372" y="945"/>
                  </a:cubicBezTo>
                  <a:cubicBezTo>
                    <a:pt x="317" y="861"/>
                    <a:pt x="206" y="679"/>
                    <a:pt x="130" y="482"/>
                  </a:cubicBezTo>
                  <a:cubicBezTo>
                    <a:pt x="51" y="286"/>
                    <a:pt x="15" y="8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02" name="Google Shape;13702;p45"/>
            <p:cNvSpPr/>
            <p:nvPr/>
          </p:nvSpPr>
          <p:spPr>
            <a:xfrm>
              <a:off x="4995700" y="3816800"/>
              <a:ext cx="6675" cy="35525"/>
            </a:xfrm>
            <a:custGeom>
              <a:avLst/>
              <a:gdLst/>
              <a:ahLst/>
              <a:cxnLst/>
              <a:rect l="l" t="t" r="r" b="b"/>
              <a:pathLst>
                <a:path w="267" h="1421" extrusionOk="0">
                  <a:moveTo>
                    <a:pt x="267" y="1"/>
                  </a:moveTo>
                  <a:cubicBezTo>
                    <a:pt x="206" y="59"/>
                    <a:pt x="199" y="63"/>
                    <a:pt x="139" y="199"/>
                  </a:cubicBezTo>
                  <a:cubicBezTo>
                    <a:pt x="88" y="321"/>
                    <a:pt x="39" y="438"/>
                    <a:pt x="19" y="575"/>
                  </a:cubicBezTo>
                  <a:cubicBezTo>
                    <a:pt x="7" y="667"/>
                    <a:pt x="1" y="759"/>
                    <a:pt x="2" y="848"/>
                  </a:cubicBezTo>
                  <a:cubicBezTo>
                    <a:pt x="2" y="848"/>
                    <a:pt x="2" y="897"/>
                    <a:pt x="6" y="947"/>
                  </a:cubicBezTo>
                  <a:cubicBezTo>
                    <a:pt x="7" y="997"/>
                    <a:pt x="15" y="1045"/>
                    <a:pt x="15" y="1045"/>
                  </a:cubicBezTo>
                  <a:cubicBezTo>
                    <a:pt x="19" y="1087"/>
                    <a:pt x="44" y="1170"/>
                    <a:pt x="75" y="1248"/>
                  </a:cubicBezTo>
                  <a:cubicBezTo>
                    <a:pt x="109" y="1326"/>
                    <a:pt x="150" y="1395"/>
                    <a:pt x="171" y="1421"/>
                  </a:cubicBezTo>
                  <a:cubicBezTo>
                    <a:pt x="149" y="1320"/>
                    <a:pt x="135" y="1218"/>
                    <a:pt x="123" y="1109"/>
                  </a:cubicBezTo>
                  <a:lnTo>
                    <a:pt x="117" y="1069"/>
                  </a:lnTo>
                  <a:cubicBezTo>
                    <a:pt x="117" y="1069"/>
                    <a:pt x="110" y="1016"/>
                    <a:pt x="105" y="962"/>
                  </a:cubicBezTo>
                  <a:cubicBezTo>
                    <a:pt x="100" y="908"/>
                    <a:pt x="100" y="855"/>
                    <a:pt x="100" y="855"/>
                  </a:cubicBezTo>
                  <a:cubicBezTo>
                    <a:pt x="93" y="570"/>
                    <a:pt x="155" y="250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03" name="Google Shape;13703;p45"/>
            <p:cNvSpPr/>
            <p:nvPr/>
          </p:nvSpPr>
          <p:spPr>
            <a:xfrm>
              <a:off x="5031625" y="3918200"/>
              <a:ext cx="45800" cy="23250"/>
            </a:xfrm>
            <a:custGeom>
              <a:avLst/>
              <a:gdLst/>
              <a:ahLst/>
              <a:cxnLst/>
              <a:rect l="l" t="t" r="r" b="b"/>
              <a:pathLst>
                <a:path w="1832" h="930" extrusionOk="0">
                  <a:moveTo>
                    <a:pt x="441" y="1"/>
                  </a:moveTo>
                  <a:cubicBezTo>
                    <a:pt x="359" y="1"/>
                    <a:pt x="278" y="29"/>
                    <a:pt x="213" y="78"/>
                  </a:cubicBezTo>
                  <a:cubicBezTo>
                    <a:pt x="81" y="178"/>
                    <a:pt x="1" y="348"/>
                    <a:pt x="26" y="528"/>
                  </a:cubicBezTo>
                  <a:cubicBezTo>
                    <a:pt x="40" y="649"/>
                    <a:pt x="122" y="757"/>
                    <a:pt x="219" y="818"/>
                  </a:cubicBezTo>
                  <a:cubicBezTo>
                    <a:pt x="318" y="882"/>
                    <a:pt x="429" y="909"/>
                    <a:pt x="535" y="922"/>
                  </a:cubicBezTo>
                  <a:cubicBezTo>
                    <a:pt x="535" y="922"/>
                    <a:pt x="603" y="930"/>
                    <a:pt x="687" y="930"/>
                  </a:cubicBezTo>
                  <a:cubicBezTo>
                    <a:pt x="715" y="930"/>
                    <a:pt x="745" y="929"/>
                    <a:pt x="774" y="927"/>
                  </a:cubicBezTo>
                  <a:cubicBezTo>
                    <a:pt x="892" y="921"/>
                    <a:pt x="1009" y="898"/>
                    <a:pt x="1009" y="898"/>
                  </a:cubicBezTo>
                  <a:cubicBezTo>
                    <a:pt x="1104" y="881"/>
                    <a:pt x="1303" y="818"/>
                    <a:pt x="1473" y="717"/>
                  </a:cubicBezTo>
                  <a:cubicBezTo>
                    <a:pt x="1646" y="617"/>
                    <a:pt x="1785" y="484"/>
                    <a:pt x="1832" y="428"/>
                  </a:cubicBezTo>
                  <a:lnTo>
                    <a:pt x="1832" y="428"/>
                  </a:lnTo>
                  <a:cubicBezTo>
                    <a:pt x="1641" y="575"/>
                    <a:pt x="1421" y="689"/>
                    <a:pt x="1168" y="759"/>
                  </a:cubicBezTo>
                  <a:lnTo>
                    <a:pt x="1121" y="772"/>
                  </a:lnTo>
                  <a:cubicBezTo>
                    <a:pt x="1098" y="778"/>
                    <a:pt x="1075" y="784"/>
                    <a:pt x="1075" y="784"/>
                  </a:cubicBezTo>
                  <a:cubicBezTo>
                    <a:pt x="1075" y="784"/>
                    <a:pt x="949" y="815"/>
                    <a:pt x="822" y="826"/>
                  </a:cubicBezTo>
                  <a:cubicBezTo>
                    <a:pt x="768" y="830"/>
                    <a:pt x="714" y="833"/>
                    <a:pt x="670" y="833"/>
                  </a:cubicBezTo>
                  <a:cubicBezTo>
                    <a:pt x="662" y="833"/>
                    <a:pt x="653" y="833"/>
                    <a:pt x="645" y="832"/>
                  </a:cubicBezTo>
                  <a:cubicBezTo>
                    <a:pt x="598" y="830"/>
                    <a:pt x="566" y="827"/>
                    <a:pt x="566" y="827"/>
                  </a:cubicBezTo>
                  <a:cubicBezTo>
                    <a:pt x="405" y="813"/>
                    <a:pt x="228" y="752"/>
                    <a:pt x="151" y="612"/>
                  </a:cubicBezTo>
                  <a:cubicBezTo>
                    <a:pt x="75" y="472"/>
                    <a:pt x="121" y="274"/>
                    <a:pt x="237" y="159"/>
                  </a:cubicBezTo>
                  <a:cubicBezTo>
                    <a:pt x="294" y="100"/>
                    <a:pt x="373" y="66"/>
                    <a:pt x="454" y="65"/>
                  </a:cubicBezTo>
                  <a:cubicBezTo>
                    <a:pt x="535" y="66"/>
                    <a:pt x="616" y="97"/>
                    <a:pt x="680" y="150"/>
                  </a:cubicBezTo>
                  <a:cubicBezTo>
                    <a:pt x="810" y="253"/>
                    <a:pt x="879" y="432"/>
                    <a:pt x="824" y="584"/>
                  </a:cubicBezTo>
                  <a:cubicBezTo>
                    <a:pt x="868" y="500"/>
                    <a:pt x="872" y="441"/>
                    <a:pt x="863" y="370"/>
                  </a:cubicBezTo>
                  <a:cubicBezTo>
                    <a:pt x="846" y="300"/>
                    <a:pt x="822" y="197"/>
                    <a:pt x="676" y="82"/>
                  </a:cubicBezTo>
                  <a:cubicBezTo>
                    <a:pt x="609" y="34"/>
                    <a:pt x="529" y="2"/>
                    <a:pt x="445" y="1"/>
                  </a:cubicBezTo>
                  <a:cubicBezTo>
                    <a:pt x="444" y="1"/>
                    <a:pt x="442" y="1"/>
                    <a:pt x="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04" name="Google Shape;13704;p45"/>
            <p:cNvSpPr/>
            <p:nvPr/>
          </p:nvSpPr>
          <p:spPr>
            <a:xfrm>
              <a:off x="5032700" y="3914975"/>
              <a:ext cx="45500" cy="32650"/>
            </a:xfrm>
            <a:custGeom>
              <a:avLst/>
              <a:gdLst/>
              <a:ahLst/>
              <a:cxnLst/>
              <a:rect l="l" t="t" r="r" b="b"/>
              <a:pathLst>
                <a:path w="1820" h="1306" extrusionOk="0">
                  <a:moveTo>
                    <a:pt x="364" y="0"/>
                  </a:moveTo>
                  <a:cubicBezTo>
                    <a:pt x="288" y="22"/>
                    <a:pt x="249" y="46"/>
                    <a:pt x="201" y="83"/>
                  </a:cubicBezTo>
                  <a:cubicBezTo>
                    <a:pt x="158" y="126"/>
                    <a:pt x="98" y="184"/>
                    <a:pt x="50" y="327"/>
                  </a:cubicBezTo>
                  <a:cubicBezTo>
                    <a:pt x="8" y="454"/>
                    <a:pt x="0" y="589"/>
                    <a:pt x="29" y="719"/>
                  </a:cubicBezTo>
                  <a:cubicBezTo>
                    <a:pt x="60" y="851"/>
                    <a:pt x="134" y="971"/>
                    <a:pt x="239" y="1065"/>
                  </a:cubicBezTo>
                  <a:cubicBezTo>
                    <a:pt x="382" y="1192"/>
                    <a:pt x="560" y="1265"/>
                    <a:pt x="736" y="1292"/>
                  </a:cubicBezTo>
                  <a:cubicBezTo>
                    <a:pt x="736" y="1292"/>
                    <a:pt x="815" y="1306"/>
                    <a:pt x="904" y="1306"/>
                  </a:cubicBezTo>
                  <a:cubicBezTo>
                    <a:pt x="915" y="1306"/>
                    <a:pt x="926" y="1306"/>
                    <a:pt x="938" y="1305"/>
                  </a:cubicBezTo>
                  <a:cubicBezTo>
                    <a:pt x="1037" y="1302"/>
                    <a:pt x="1135" y="1282"/>
                    <a:pt x="1135" y="1282"/>
                  </a:cubicBezTo>
                  <a:cubicBezTo>
                    <a:pt x="1215" y="1266"/>
                    <a:pt x="1380" y="1207"/>
                    <a:pt x="1519" y="1118"/>
                  </a:cubicBezTo>
                  <a:cubicBezTo>
                    <a:pt x="1660" y="1032"/>
                    <a:pt x="1778" y="926"/>
                    <a:pt x="1820" y="880"/>
                  </a:cubicBezTo>
                  <a:lnTo>
                    <a:pt x="1820" y="880"/>
                  </a:lnTo>
                  <a:cubicBezTo>
                    <a:pt x="1651" y="990"/>
                    <a:pt x="1470" y="1086"/>
                    <a:pt x="1261" y="1147"/>
                  </a:cubicBezTo>
                  <a:cubicBezTo>
                    <a:pt x="1261" y="1147"/>
                    <a:pt x="1242" y="1153"/>
                    <a:pt x="1223" y="1159"/>
                  </a:cubicBezTo>
                  <a:cubicBezTo>
                    <a:pt x="1205" y="1165"/>
                    <a:pt x="1185" y="1169"/>
                    <a:pt x="1185" y="1169"/>
                  </a:cubicBezTo>
                  <a:cubicBezTo>
                    <a:pt x="1185" y="1169"/>
                    <a:pt x="1082" y="1198"/>
                    <a:pt x="978" y="1205"/>
                  </a:cubicBezTo>
                  <a:cubicBezTo>
                    <a:pt x="953" y="1207"/>
                    <a:pt x="929" y="1208"/>
                    <a:pt x="906" y="1208"/>
                  </a:cubicBezTo>
                  <a:cubicBezTo>
                    <a:pt x="830" y="1208"/>
                    <a:pt x="769" y="1198"/>
                    <a:pt x="769" y="1198"/>
                  </a:cubicBezTo>
                  <a:cubicBezTo>
                    <a:pt x="500" y="1164"/>
                    <a:pt x="210" y="998"/>
                    <a:pt x="112" y="726"/>
                  </a:cubicBezTo>
                  <a:cubicBezTo>
                    <a:pt x="15" y="458"/>
                    <a:pt x="121" y="120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05" name="Google Shape;13705;p45"/>
            <p:cNvSpPr/>
            <p:nvPr/>
          </p:nvSpPr>
          <p:spPr>
            <a:xfrm>
              <a:off x="5039375" y="3796100"/>
              <a:ext cx="14875" cy="51500"/>
            </a:xfrm>
            <a:custGeom>
              <a:avLst/>
              <a:gdLst/>
              <a:ahLst/>
              <a:cxnLst/>
              <a:rect l="l" t="t" r="r" b="b"/>
              <a:pathLst>
                <a:path w="595" h="2060" extrusionOk="0">
                  <a:moveTo>
                    <a:pt x="285" y="1"/>
                  </a:moveTo>
                  <a:cubicBezTo>
                    <a:pt x="185" y="123"/>
                    <a:pt x="103" y="268"/>
                    <a:pt x="52" y="440"/>
                  </a:cubicBezTo>
                  <a:lnTo>
                    <a:pt x="36" y="503"/>
                  </a:lnTo>
                  <a:cubicBezTo>
                    <a:pt x="36" y="503"/>
                    <a:pt x="30" y="524"/>
                    <a:pt x="26" y="556"/>
                  </a:cubicBezTo>
                  <a:cubicBezTo>
                    <a:pt x="21" y="589"/>
                    <a:pt x="12" y="632"/>
                    <a:pt x="8" y="675"/>
                  </a:cubicBezTo>
                  <a:cubicBezTo>
                    <a:pt x="6" y="719"/>
                    <a:pt x="2" y="763"/>
                    <a:pt x="0" y="795"/>
                  </a:cubicBezTo>
                  <a:lnTo>
                    <a:pt x="0" y="849"/>
                  </a:lnTo>
                  <a:cubicBezTo>
                    <a:pt x="1" y="1080"/>
                    <a:pt x="51" y="1326"/>
                    <a:pt x="160" y="1540"/>
                  </a:cubicBezTo>
                  <a:cubicBezTo>
                    <a:pt x="267" y="1756"/>
                    <a:pt x="424" y="1938"/>
                    <a:pt x="595" y="2059"/>
                  </a:cubicBezTo>
                  <a:cubicBezTo>
                    <a:pt x="521" y="1956"/>
                    <a:pt x="508" y="1958"/>
                    <a:pt x="376" y="1780"/>
                  </a:cubicBezTo>
                  <a:cubicBezTo>
                    <a:pt x="263" y="1618"/>
                    <a:pt x="202" y="1445"/>
                    <a:pt x="150" y="1253"/>
                  </a:cubicBezTo>
                  <a:cubicBezTo>
                    <a:pt x="117" y="1124"/>
                    <a:pt x="96" y="991"/>
                    <a:pt x="97" y="864"/>
                  </a:cubicBezTo>
                  <a:cubicBezTo>
                    <a:pt x="88" y="862"/>
                    <a:pt x="115" y="577"/>
                    <a:pt x="121" y="577"/>
                  </a:cubicBezTo>
                  <a:cubicBezTo>
                    <a:pt x="129" y="520"/>
                    <a:pt x="149" y="396"/>
                    <a:pt x="182" y="277"/>
                  </a:cubicBezTo>
                  <a:cubicBezTo>
                    <a:pt x="215" y="159"/>
                    <a:pt x="267" y="47"/>
                    <a:pt x="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06" name="Google Shape;13706;p45"/>
            <p:cNvSpPr/>
            <p:nvPr/>
          </p:nvSpPr>
          <p:spPr>
            <a:xfrm>
              <a:off x="5052800" y="3851175"/>
              <a:ext cx="13000" cy="24350"/>
            </a:xfrm>
            <a:custGeom>
              <a:avLst/>
              <a:gdLst/>
              <a:ahLst/>
              <a:cxnLst/>
              <a:rect l="l" t="t" r="r" b="b"/>
              <a:pathLst>
                <a:path w="520" h="974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79"/>
                    <a:pt x="5" y="161"/>
                    <a:pt x="23" y="247"/>
                  </a:cubicBezTo>
                  <a:lnTo>
                    <a:pt x="33" y="278"/>
                  </a:lnTo>
                  <a:cubicBezTo>
                    <a:pt x="33" y="278"/>
                    <a:pt x="47" y="319"/>
                    <a:pt x="61" y="359"/>
                  </a:cubicBezTo>
                  <a:cubicBezTo>
                    <a:pt x="76" y="399"/>
                    <a:pt x="92" y="439"/>
                    <a:pt x="92" y="439"/>
                  </a:cubicBezTo>
                  <a:cubicBezTo>
                    <a:pt x="181" y="650"/>
                    <a:pt x="351" y="852"/>
                    <a:pt x="520" y="973"/>
                  </a:cubicBezTo>
                  <a:cubicBezTo>
                    <a:pt x="495" y="911"/>
                    <a:pt x="491" y="910"/>
                    <a:pt x="423" y="824"/>
                  </a:cubicBezTo>
                  <a:cubicBezTo>
                    <a:pt x="363" y="746"/>
                    <a:pt x="325" y="663"/>
                    <a:pt x="275" y="580"/>
                  </a:cubicBezTo>
                  <a:cubicBezTo>
                    <a:pt x="241" y="523"/>
                    <a:pt x="210" y="464"/>
                    <a:pt x="185" y="406"/>
                  </a:cubicBezTo>
                  <a:cubicBezTo>
                    <a:pt x="185" y="406"/>
                    <a:pt x="170" y="373"/>
                    <a:pt x="158" y="341"/>
                  </a:cubicBezTo>
                  <a:cubicBezTo>
                    <a:pt x="144" y="307"/>
                    <a:pt x="134" y="274"/>
                    <a:pt x="134" y="274"/>
                  </a:cubicBezTo>
                  <a:cubicBezTo>
                    <a:pt x="112" y="221"/>
                    <a:pt x="29" y="47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07" name="Google Shape;13707;p45"/>
            <p:cNvSpPr/>
            <p:nvPr/>
          </p:nvSpPr>
          <p:spPr>
            <a:xfrm>
              <a:off x="5034725" y="3702975"/>
              <a:ext cx="22850" cy="80725"/>
            </a:xfrm>
            <a:custGeom>
              <a:avLst/>
              <a:gdLst/>
              <a:ahLst/>
              <a:cxnLst/>
              <a:rect l="l" t="t" r="r" b="b"/>
              <a:pathLst>
                <a:path w="914" h="3229" extrusionOk="0">
                  <a:moveTo>
                    <a:pt x="787" y="1"/>
                  </a:moveTo>
                  <a:cubicBezTo>
                    <a:pt x="696" y="1"/>
                    <a:pt x="602" y="37"/>
                    <a:pt x="527" y="95"/>
                  </a:cubicBezTo>
                  <a:cubicBezTo>
                    <a:pt x="413" y="179"/>
                    <a:pt x="338" y="321"/>
                    <a:pt x="318" y="469"/>
                  </a:cubicBezTo>
                  <a:cubicBezTo>
                    <a:pt x="318" y="469"/>
                    <a:pt x="314" y="496"/>
                    <a:pt x="313" y="524"/>
                  </a:cubicBezTo>
                  <a:cubicBezTo>
                    <a:pt x="310" y="551"/>
                    <a:pt x="310" y="578"/>
                    <a:pt x="310" y="578"/>
                  </a:cubicBezTo>
                  <a:cubicBezTo>
                    <a:pt x="310" y="578"/>
                    <a:pt x="310" y="615"/>
                    <a:pt x="314" y="669"/>
                  </a:cubicBezTo>
                  <a:cubicBezTo>
                    <a:pt x="318" y="723"/>
                    <a:pt x="328" y="793"/>
                    <a:pt x="341" y="862"/>
                  </a:cubicBezTo>
                  <a:cubicBezTo>
                    <a:pt x="370" y="1002"/>
                    <a:pt x="402" y="1135"/>
                    <a:pt x="402" y="1135"/>
                  </a:cubicBezTo>
                  <a:cubicBezTo>
                    <a:pt x="443" y="1311"/>
                    <a:pt x="473" y="1493"/>
                    <a:pt x="428" y="1669"/>
                  </a:cubicBezTo>
                  <a:cubicBezTo>
                    <a:pt x="386" y="1846"/>
                    <a:pt x="292" y="2014"/>
                    <a:pt x="203" y="2184"/>
                  </a:cubicBezTo>
                  <a:cubicBezTo>
                    <a:pt x="114" y="2352"/>
                    <a:pt x="34" y="2537"/>
                    <a:pt x="20" y="2727"/>
                  </a:cubicBezTo>
                  <a:cubicBezTo>
                    <a:pt x="0" y="2914"/>
                    <a:pt x="50" y="3114"/>
                    <a:pt x="185" y="3228"/>
                  </a:cubicBezTo>
                  <a:cubicBezTo>
                    <a:pt x="123" y="3146"/>
                    <a:pt x="107" y="3094"/>
                    <a:pt x="86" y="3025"/>
                  </a:cubicBezTo>
                  <a:cubicBezTo>
                    <a:pt x="69" y="2957"/>
                    <a:pt x="47" y="2864"/>
                    <a:pt x="77" y="2687"/>
                  </a:cubicBezTo>
                  <a:cubicBezTo>
                    <a:pt x="131" y="2365"/>
                    <a:pt x="360" y="2144"/>
                    <a:pt x="482" y="1817"/>
                  </a:cubicBezTo>
                  <a:cubicBezTo>
                    <a:pt x="523" y="1708"/>
                    <a:pt x="548" y="1589"/>
                    <a:pt x="547" y="1472"/>
                  </a:cubicBezTo>
                  <a:cubicBezTo>
                    <a:pt x="547" y="1355"/>
                    <a:pt x="527" y="1243"/>
                    <a:pt x="503" y="1136"/>
                  </a:cubicBezTo>
                  <a:cubicBezTo>
                    <a:pt x="503" y="1136"/>
                    <a:pt x="476" y="1018"/>
                    <a:pt x="449" y="900"/>
                  </a:cubicBezTo>
                  <a:cubicBezTo>
                    <a:pt x="421" y="783"/>
                    <a:pt x="411" y="668"/>
                    <a:pt x="411" y="668"/>
                  </a:cubicBezTo>
                  <a:cubicBezTo>
                    <a:pt x="405" y="577"/>
                    <a:pt x="385" y="362"/>
                    <a:pt x="503" y="203"/>
                  </a:cubicBezTo>
                  <a:cubicBezTo>
                    <a:pt x="559" y="124"/>
                    <a:pt x="641" y="63"/>
                    <a:pt x="721" y="36"/>
                  </a:cubicBezTo>
                  <a:cubicBezTo>
                    <a:pt x="763" y="22"/>
                    <a:pt x="802" y="18"/>
                    <a:pt x="836" y="18"/>
                  </a:cubicBezTo>
                  <a:cubicBezTo>
                    <a:pt x="868" y="18"/>
                    <a:pt x="895" y="22"/>
                    <a:pt x="914" y="27"/>
                  </a:cubicBezTo>
                  <a:cubicBezTo>
                    <a:pt x="874" y="9"/>
                    <a:pt x="831" y="1"/>
                    <a:pt x="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08" name="Google Shape;13708;p45"/>
            <p:cNvSpPr/>
            <p:nvPr/>
          </p:nvSpPr>
          <p:spPr>
            <a:xfrm>
              <a:off x="5057700" y="3653225"/>
              <a:ext cx="23425" cy="39875"/>
            </a:xfrm>
            <a:custGeom>
              <a:avLst/>
              <a:gdLst/>
              <a:ahLst/>
              <a:cxnLst/>
              <a:rect l="l" t="t" r="r" b="b"/>
              <a:pathLst>
                <a:path w="937" h="1595" extrusionOk="0">
                  <a:moveTo>
                    <a:pt x="937" y="1"/>
                  </a:moveTo>
                  <a:lnTo>
                    <a:pt x="937" y="1"/>
                  </a:lnTo>
                  <a:cubicBezTo>
                    <a:pt x="798" y="19"/>
                    <a:pt x="656" y="66"/>
                    <a:pt x="519" y="152"/>
                  </a:cubicBezTo>
                  <a:lnTo>
                    <a:pt x="472" y="187"/>
                  </a:lnTo>
                  <a:cubicBezTo>
                    <a:pt x="472" y="187"/>
                    <a:pt x="410" y="236"/>
                    <a:pt x="354" y="291"/>
                  </a:cubicBezTo>
                  <a:cubicBezTo>
                    <a:pt x="298" y="345"/>
                    <a:pt x="250" y="408"/>
                    <a:pt x="250" y="408"/>
                  </a:cubicBezTo>
                  <a:cubicBezTo>
                    <a:pt x="120" y="571"/>
                    <a:pt x="36" y="786"/>
                    <a:pt x="20" y="1000"/>
                  </a:cubicBezTo>
                  <a:cubicBezTo>
                    <a:pt x="0" y="1215"/>
                    <a:pt x="47" y="1427"/>
                    <a:pt x="129" y="1595"/>
                  </a:cubicBezTo>
                  <a:cubicBezTo>
                    <a:pt x="118" y="1481"/>
                    <a:pt x="108" y="1477"/>
                    <a:pt x="84" y="1283"/>
                  </a:cubicBezTo>
                  <a:cubicBezTo>
                    <a:pt x="68" y="1108"/>
                    <a:pt x="103" y="947"/>
                    <a:pt x="158" y="782"/>
                  </a:cubicBezTo>
                  <a:cubicBezTo>
                    <a:pt x="195" y="670"/>
                    <a:pt x="251" y="566"/>
                    <a:pt x="319" y="477"/>
                  </a:cubicBezTo>
                  <a:cubicBezTo>
                    <a:pt x="319" y="477"/>
                    <a:pt x="357" y="426"/>
                    <a:pt x="401" y="380"/>
                  </a:cubicBezTo>
                  <a:cubicBezTo>
                    <a:pt x="445" y="335"/>
                    <a:pt x="494" y="295"/>
                    <a:pt x="494" y="295"/>
                  </a:cubicBezTo>
                  <a:cubicBezTo>
                    <a:pt x="532" y="260"/>
                    <a:pt x="614" y="187"/>
                    <a:pt x="706" y="126"/>
                  </a:cubicBezTo>
                  <a:cubicBezTo>
                    <a:pt x="797" y="65"/>
                    <a:pt x="898" y="2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09" name="Google Shape;13709;p45"/>
            <p:cNvSpPr/>
            <p:nvPr/>
          </p:nvSpPr>
          <p:spPr>
            <a:xfrm>
              <a:off x="5064575" y="3658725"/>
              <a:ext cx="15425" cy="28100"/>
            </a:xfrm>
            <a:custGeom>
              <a:avLst/>
              <a:gdLst/>
              <a:ahLst/>
              <a:cxnLst/>
              <a:rect l="l" t="t" r="r" b="b"/>
              <a:pathLst>
                <a:path w="617" h="1124" extrusionOk="0">
                  <a:moveTo>
                    <a:pt x="616" y="0"/>
                  </a:moveTo>
                  <a:cubicBezTo>
                    <a:pt x="547" y="32"/>
                    <a:pt x="541" y="32"/>
                    <a:pt x="451" y="127"/>
                  </a:cubicBezTo>
                  <a:cubicBezTo>
                    <a:pt x="372" y="213"/>
                    <a:pt x="293" y="290"/>
                    <a:pt x="230" y="395"/>
                  </a:cubicBezTo>
                  <a:cubicBezTo>
                    <a:pt x="189" y="464"/>
                    <a:pt x="150" y="536"/>
                    <a:pt x="118" y="606"/>
                  </a:cubicBezTo>
                  <a:cubicBezTo>
                    <a:pt x="118" y="606"/>
                    <a:pt x="99" y="646"/>
                    <a:pt x="82" y="686"/>
                  </a:cubicBezTo>
                  <a:cubicBezTo>
                    <a:pt x="65" y="726"/>
                    <a:pt x="51" y="767"/>
                    <a:pt x="51" y="767"/>
                  </a:cubicBezTo>
                  <a:cubicBezTo>
                    <a:pt x="22" y="834"/>
                    <a:pt x="1" y="1067"/>
                    <a:pt x="16" y="1124"/>
                  </a:cubicBezTo>
                  <a:cubicBezTo>
                    <a:pt x="47" y="1039"/>
                    <a:pt x="82" y="954"/>
                    <a:pt x="119" y="864"/>
                  </a:cubicBezTo>
                  <a:lnTo>
                    <a:pt x="131" y="831"/>
                  </a:lnTo>
                  <a:cubicBezTo>
                    <a:pt x="131" y="831"/>
                    <a:pt x="148" y="785"/>
                    <a:pt x="165" y="741"/>
                  </a:cubicBezTo>
                  <a:cubicBezTo>
                    <a:pt x="184" y="698"/>
                    <a:pt x="203" y="655"/>
                    <a:pt x="203" y="655"/>
                  </a:cubicBezTo>
                  <a:cubicBezTo>
                    <a:pt x="307" y="425"/>
                    <a:pt x="459" y="183"/>
                    <a:pt x="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10" name="Google Shape;13710;p45"/>
            <p:cNvSpPr/>
            <p:nvPr/>
          </p:nvSpPr>
          <p:spPr>
            <a:xfrm>
              <a:off x="5085925" y="3605075"/>
              <a:ext cx="31375" cy="26650"/>
            </a:xfrm>
            <a:custGeom>
              <a:avLst/>
              <a:gdLst/>
              <a:ahLst/>
              <a:cxnLst/>
              <a:rect l="l" t="t" r="r" b="b"/>
              <a:pathLst>
                <a:path w="1255" h="1066" extrusionOk="0">
                  <a:moveTo>
                    <a:pt x="824" y="1"/>
                  </a:moveTo>
                  <a:cubicBezTo>
                    <a:pt x="701" y="1"/>
                    <a:pt x="579" y="23"/>
                    <a:pt x="461" y="82"/>
                  </a:cubicBezTo>
                  <a:cubicBezTo>
                    <a:pt x="349" y="137"/>
                    <a:pt x="253" y="220"/>
                    <a:pt x="180" y="313"/>
                  </a:cubicBezTo>
                  <a:cubicBezTo>
                    <a:pt x="180" y="313"/>
                    <a:pt x="137" y="364"/>
                    <a:pt x="105" y="423"/>
                  </a:cubicBezTo>
                  <a:cubicBezTo>
                    <a:pt x="70" y="479"/>
                    <a:pt x="47" y="542"/>
                    <a:pt x="47" y="542"/>
                  </a:cubicBezTo>
                  <a:cubicBezTo>
                    <a:pt x="24" y="592"/>
                    <a:pt x="0" y="706"/>
                    <a:pt x="4" y="818"/>
                  </a:cubicBezTo>
                  <a:cubicBezTo>
                    <a:pt x="8" y="928"/>
                    <a:pt x="42" y="1029"/>
                    <a:pt x="62" y="1065"/>
                  </a:cubicBezTo>
                  <a:cubicBezTo>
                    <a:pt x="48" y="934"/>
                    <a:pt x="62" y="802"/>
                    <a:pt x="105" y="669"/>
                  </a:cubicBezTo>
                  <a:lnTo>
                    <a:pt x="120" y="621"/>
                  </a:lnTo>
                  <a:cubicBezTo>
                    <a:pt x="120" y="621"/>
                    <a:pt x="143" y="556"/>
                    <a:pt x="175" y="496"/>
                  </a:cubicBezTo>
                  <a:cubicBezTo>
                    <a:pt x="207" y="436"/>
                    <a:pt x="249" y="382"/>
                    <a:pt x="249" y="382"/>
                  </a:cubicBezTo>
                  <a:cubicBezTo>
                    <a:pt x="357" y="239"/>
                    <a:pt x="525" y="131"/>
                    <a:pt x="711" y="88"/>
                  </a:cubicBezTo>
                  <a:cubicBezTo>
                    <a:pt x="780" y="70"/>
                    <a:pt x="851" y="62"/>
                    <a:pt x="921" y="62"/>
                  </a:cubicBezTo>
                  <a:cubicBezTo>
                    <a:pt x="1039" y="62"/>
                    <a:pt x="1154" y="85"/>
                    <a:pt x="1254" y="128"/>
                  </a:cubicBezTo>
                  <a:cubicBezTo>
                    <a:pt x="1171" y="62"/>
                    <a:pt x="1165" y="45"/>
                    <a:pt x="973" y="11"/>
                  </a:cubicBezTo>
                  <a:cubicBezTo>
                    <a:pt x="923" y="5"/>
                    <a:pt x="873" y="1"/>
                    <a:pt x="8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11" name="Google Shape;13711;p45"/>
            <p:cNvSpPr/>
            <p:nvPr/>
          </p:nvSpPr>
          <p:spPr>
            <a:xfrm>
              <a:off x="5090475" y="3618250"/>
              <a:ext cx="22600" cy="13925"/>
            </a:xfrm>
            <a:custGeom>
              <a:avLst/>
              <a:gdLst/>
              <a:ahLst/>
              <a:cxnLst/>
              <a:rect l="l" t="t" r="r" b="b"/>
              <a:pathLst>
                <a:path w="904" h="557" extrusionOk="0">
                  <a:moveTo>
                    <a:pt x="813" y="0"/>
                  </a:moveTo>
                  <a:cubicBezTo>
                    <a:pt x="793" y="0"/>
                    <a:pt x="767" y="3"/>
                    <a:pt x="726" y="7"/>
                  </a:cubicBezTo>
                  <a:cubicBezTo>
                    <a:pt x="628" y="21"/>
                    <a:pt x="532" y="33"/>
                    <a:pt x="436" y="80"/>
                  </a:cubicBezTo>
                  <a:cubicBezTo>
                    <a:pt x="373" y="110"/>
                    <a:pt x="312" y="146"/>
                    <a:pt x="258" y="186"/>
                  </a:cubicBezTo>
                  <a:cubicBezTo>
                    <a:pt x="258" y="186"/>
                    <a:pt x="227" y="207"/>
                    <a:pt x="198" y="232"/>
                  </a:cubicBezTo>
                  <a:cubicBezTo>
                    <a:pt x="168" y="255"/>
                    <a:pt x="141" y="282"/>
                    <a:pt x="141" y="282"/>
                  </a:cubicBezTo>
                  <a:cubicBezTo>
                    <a:pt x="118" y="302"/>
                    <a:pt x="80" y="358"/>
                    <a:pt x="51" y="415"/>
                  </a:cubicBezTo>
                  <a:cubicBezTo>
                    <a:pt x="21" y="472"/>
                    <a:pt x="4" y="532"/>
                    <a:pt x="1" y="557"/>
                  </a:cubicBezTo>
                  <a:cubicBezTo>
                    <a:pt x="53" y="499"/>
                    <a:pt x="108" y="446"/>
                    <a:pt x="168" y="392"/>
                  </a:cubicBezTo>
                  <a:lnTo>
                    <a:pt x="189" y="371"/>
                  </a:lnTo>
                  <a:cubicBezTo>
                    <a:pt x="189" y="371"/>
                    <a:pt x="217" y="344"/>
                    <a:pt x="247" y="318"/>
                  </a:cubicBezTo>
                  <a:cubicBezTo>
                    <a:pt x="278" y="292"/>
                    <a:pt x="310" y="269"/>
                    <a:pt x="310" y="269"/>
                  </a:cubicBezTo>
                  <a:cubicBezTo>
                    <a:pt x="478" y="143"/>
                    <a:pt x="702" y="49"/>
                    <a:pt x="904" y="23"/>
                  </a:cubicBezTo>
                  <a:cubicBezTo>
                    <a:pt x="865" y="8"/>
                    <a:pt x="849" y="0"/>
                    <a:pt x="8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12" name="Google Shape;13712;p45"/>
            <p:cNvSpPr/>
            <p:nvPr/>
          </p:nvSpPr>
          <p:spPr>
            <a:xfrm>
              <a:off x="5123650" y="3575425"/>
              <a:ext cx="39100" cy="15950"/>
            </a:xfrm>
            <a:custGeom>
              <a:avLst/>
              <a:gdLst/>
              <a:ahLst/>
              <a:cxnLst/>
              <a:rect l="l" t="t" r="r" b="b"/>
              <a:pathLst>
                <a:path w="1564" h="638" extrusionOk="0">
                  <a:moveTo>
                    <a:pt x="897" y="1"/>
                  </a:moveTo>
                  <a:cubicBezTo>
                    <a:pt x="877" y="1"/>
                    <a:pt x="857" y="2"/>
                    <a:pt x="836" y="3"/>
                  </a:cubicBezTo>
                  <a:cubicBezTo>
                    <a:pt x="719" y="12"/>
                    <a:pt x="603" y="42"/>
                    <a:pt x="498" y="86"/>
                  </a:cubicBezTo>
                  <a:cubicBezTo>
                    <a:pt x="498" y="86"/>
                    <a:pt x="440" y="111"/>
                    <a:pt x="384" y="144"/>
                  </a:cubicBezTo>
                  <a:cubicBezTo>
                    <a:pt x="328" y="175"/>
                    <a:pt x="277" y="213"/>
                    <a:pt x="277" y="213"/>
                  </a:cubicBezTo>
                  <a:cubicBezTo>
                    <a:pt x="235" y="243"/>
                    <a:pt x="156" y="323"/>
                    <a:pt x="100" y="413"/>
                  </a:cubicBezTo>
                  <a:cubicBezTo>
                    <a:pt x="42" y="503"/>
                    <a:pt x="8" y="599"/>
                    <a:pt x="1" y="638"/>
                  </a:cubicBezTo>
                  <a:cubicBezTo>
                    <a:pt x="70" y="532"/>
                    <a:pt x="156" y="437"/>
                    <a:pt x="262" y="351"/>
                  </a:cubicBezTo>
                  <a:lnTo>
                    <a:pt x="300" y="319"/>
                  </a:lnTo>
                  <a:cubicBezTo>
                    <a:pt x="300" y="319"/>
                    <a:pt x="352" y="277"/>
                    <a:pt x="409" y="242"/>
                  </a:cubicBezTo>
                  <a:cubicBezTo>
                    <a:pt x="466" y="207"/>
                    <a:pt x="527" y="182"/>
                    <a:pt x="527" y="182"/>
                  </a:cubicBezTo>
                  <a:cubicBezTo>
                    <a:pt x="655" y="123"/>
                    <a:pt x="803" y="92"/>
                    <a:pt x="952" y="92"/>
                  </a:cubicBezTo>
                  <a:cubicBezTo>
                    <a:pt x="988" y="92"/>
                    <a:pt x="1024" y="93"/>
                    <a:pt x="1060" y="97"/>
                  </a:cubicBezTo>
                  <a:cubicBezTo>
                    <a:pt x="1245" y="114"/>
                    <a:pt x="1423" y="182"/>
                    <a:pt x="1563" y="277"/>
                  </a:cubicBezTo>
                  <a:cubicBezTo>
                    <a:pt x="1497" y="197"/>
                    <a:pt x="1495" y="183"/>
                    <a:pt x="1325" y="101"/>
                  </a:cubicBezTo>
                  <a:cubicBezTo>
                    <a:pt x="1189" y="43"/>
                    <a:pt x="1050" y="1"/>
                    <a:pt x="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13" name="Google Shape;13713;p45"/>
            <p:cNvSpPr/>
            <p:nvPr/>
          </p:nvSpPr>
          <p:spPr>
            <a:xfrm>
              <a:off x="5128725" y="3587575"/>
              <a:ext cx="25150" cy="12750"/>
            </a:xfrm>
            <a:custGeom>
              <a:avLst/>
              <a:gdLst/>
              <a:ahLst/>
              <a:cxnLst/>
              <a:rect l="l" t="t" r="r" b="b"/>
              <a:pathLst>
                <a:path w="1006" h="510" extrusionOk="0">
                  <a:moveTo>
                    <a:pt x="821" y="0"/>
                  </a:moveTo>
                  <a:cubicBezTo>
                    <a:pt x="713" y="2"/>
                    <a:pt x="610" y="4"/>
                    <a:pt x="503" y="42"/>
                  </a:cubicBezTo>
                  <a:cubicBezTo>
                    <a:pt x="432" y="67"/>
                    <a:pt x="364" y="99"/>
                    <a:pt x="303" y="137"/>
                  </a:cubicBezTo>
                  <a:cubicBezTo>
                    <a:pt x="303" y="137"/>
                    <a:pt x="268" y="156"/>
                    <a:pt x="234" y="180"/>
                  </a:cubicBezTo>
                  <a:cubicBezTo>
                    <a:pt x="201" y="203"/>
                    <a:pt x="170" y="229"/>
                    <a:pt x="170" y="229"/>
                  </a:cubicBezTo>
                  <a:cubicBezTo>
                    <a:pt x="144" y="249"/>
                    <a:pt x="98" y="304"/>
                    <a:pt x="63" y="363"/>
                  </a:cubicBezTo>
                  <a:cubicBezTo>
                    <a:pt x="28" y="422"/>
                    <a:pt x="5" y="484"/>
                    <a:pt x="1" y="510"/>
                  </a:cubicBezTo>
                  <a:cubicBezTo>
                    <a:pt x="57" y="450"/>
                    <a:pt x="118" y="396"/>
                    <a:pt x="186" y="343"/>
                  </a:cubicBezTo>
                  <a:lnTo>
                    <a:pt x="210" y="322"/>
                  </a:lnTo>
                  <a:cubicBezTo>
                    <a:pt x="210" y="322"/>
                    <a:pt x="242" y="296"/>
                    <a:pt x="276" y="270"/>
                  </a:cubicBezTo>
                  <a:cubicBezTo>
                    <a:pt x="310" y="246"/>
                    <a:pt x="347" y="224"/>
                    <a:pt x="347" y="224"/>
                  </a:cubicBezTo>
                  <a:cubicBezTo>
                    <a:pt x="527" y="113"/>
                    <a:pt x="761" y="42"/>
                    <a:pt x="970" y="42"/>
                  </a:cubicBezTo>
                  <a:cubicBezTo>
                    <a:pt x="982" y="42"/>
                    <a:pt x="994" y="42"/>
                    <a:pt x="1005" y="43"/>
                  </a:cubicBezTo>
                  <a:cubicBezTo>
                    <a:pt x="945" y="9"/>
                    <a:pt x="939" y="3"/>
                    <a:pt x="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14" name="Google Shape;13714;p45"/>
            <p:cNvSpPr/>
            <p:nvPr/>
          </p:nvSpPr>
          <p:spPr>
            <a:xfrm>
              <a:off x="5156250" y="3482775"/>
              <a:ext cx="63625" cy="50400"/>
            </a:xfrm>
            <a:custGeom>
              <a:avLst/>
              <a:gdLst/>
              <a:ahLst/>
              <a:cxnLst/>
              <a:rect l="l" t="t" r="r" b="b"/>
              <a:pathLst>
                <a:path w="2545" h="2016" extrusionOk="0">
                  <a:moveTo>
                    <a:pt x="1" y="0"/>
                  </a:moveTo>
                  <a:cubicBezTo>
                    <a:pt x="55" y="248"/>
                    <a:pt x="119" y="501"/>
                    <a:pt x="226" y="765"/>
                  </a:cubicBezTo>
                  <a:lnTo>
                    <a:pt x="270" y="859"/>
                  </a:lnTo>
                  <a:cubicBezTo>
                    <a:pt x="270" y="859"/>
                    <a:pt x="328" y="985"/>
                    <a:pt x="400" y="1106"/>
                  </a:cubicBezTo>
                  <a:cubicBezTo>
                    <a:pt x="469" y="1227"/>
                    <a:pt x="555" y="1339"/>
                    <a:pt x="555" y="1339"/>
                  </a:cubicBezTo>
                  <a:cubicBezTo>
                    <a:pt x="773" y="1638"/>
                    <a:pt x="1113" y="1891"/>
                    <a:pt x="1495" y="1976"/>
                  </a:cubicBezTo>
                  <a:cubicBezTo>
                    <a:pt x="1606" y="2001"/>
                    <a:pt x="1720" y="2016"/>
                    <a:pt x="1833" y="2016"/>
                  </a:cubicBezTo>
                  <a:cubicBezTo>
                    <a:pt x="1911" y="2016"/>
                    <a:pt x="1989" y="2009"/>
                    <a:pt x="2065" y="1993"/>
                  </a:cubicBezTo>
                  <a:cubicBezTo>
                    <a:pt x="2248" y="1957"/>
                    <a:pt x="2416" y="1876"/>
                    <a:pt x="2545" y="1765"/>
                  </a:cubicBezTo>
                  <a:lnTo>
                    <a:pt x="2545" y="1765"/>
                  </a:lnTo>
                  <a:cubicBezTo>
                    <a:pt x="2456" y="1815"/>
                    <a:pt x="2408" y="1834"/>
                    <a:pt x="2342" y="1863"/>
                  </a:cubicBezTo>
                  <a:cubicBezTo>
                    <a:pt x="2273" y="1886"/>
                    <a:pt x="2188" y="1929"/>
                    <a:pt x="2011" y="1950"/>
                  </a:cubicBezTo>
                  <a:cubicBezTo>
                    <a:pt x="1971" y="1954"/>
                    <a:pt x="1931" y="1955"/>
                    <a:pt x="1891" y="1955"/>
                  </a:cubicBezTo>
                  <a:cubicBezTo>
                    <a:pt x="1618" y="1955"/>
                    <a:pt x="1363" y="1867"/>
                    <a:pt x="1120" y="1726"/>
                  </a:cubicBezTo>
                  <a:cubicBezTo>
                    <a:pt x="932" y="1618"/>
                    <a:pt x="776" y="1463"/>
                    <a:pt x="647" y="1298"/>
                  </a:cubicBezTo>
                  <a:cubicBezTo>
                    <a:pt x="647" y="1298"/>
                    <a:pt x="575" y="1206"/>
                    <a:pt x="513" y="1104"/>
                  </a:cubicBezTo>
                  <a:cubicBezTo>
                    <a:pt x="451" y="1005"/>
                    <a:pt x="398" y="899"/>
                    <a:pt x="398" y="899"/>
                  </a:cubicBezTo>
                  <a:cubicBezTo>
                    <a:pt x="352" y="813"/>
                    <a:pt x="258" y="631"/>
                    <a:pt x="179" y="445"/>
                  </a:cubicBezTo>
                  <a:cubicBezTo>
                    <a:pt x="100" y="259"/>
                    <a:pt x="32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15" name="Google Shape;13715;p45"/>
            <p:cNvSpPr/>
            <p:nvPr/>
          </p:nvSpPr>
          <p:spPr>
            <a:xfrm>
              <a:off x="5150975" y="3495575"/>
              <a:ext cx="39800" cy="42825"/>
            </a:xfrm>
            <a:custGeom>
              <a:avLst/>
              <a:gdLst/>
              <a:ahLst/>
              <a:cxnLst/>
              <a:rect l="l" t="t" r="r" b="b"/>
              <a:pathLst>
                <a:path w="1592" h="1713" extrusionOk="0">
                  <a:moveTo>
                    <a:pt x="18" y="1"/>
                  </a:moveTo>
                  <a:lnTo>
                    <a:pt x="18" y="1"/>
                  </a:lnTo>
                  <a:cubicBezTo>
                    <a:pt x="1" y="177"/>
                    <a:pt x="15" y="363"/>
                    <a:pt x="73" y="554"/>
                  </a:cubicBezTo>
                  <a:lnTo>
                    <a:pt x="97" y="624"/>
                  </a:lnTo>
                  <a:cubicBezTo>
                    <a:pt x="97" y="624"/>
                    <a:pt x="106" y="646"/>
                    <a:pt x="122" y="680"/>
                  </a:cubicBezTo>
                  <a:cubicBezTo>
                    <a:pt x="137" y="713"/>
                    <a:pt x="155" y="759"/>
                    <a:pt x="179" y="801"/>
                  </a:cubicBezTo>
                  <a:cubicBezTo>
                    <a:pt x="203" y="844"/>
                    <a:pt x="227" y="886"/>
                    <a:pt x="245" y="918"/>
                  </a:cubicBezTo>
                  <a:cubicBezTo>
                    <a:pt x="265" y="949"/>
                    <a:pt x="280" y="969"/>
                    <a:pt x="280" y="969"/>
                  </a:cubicBezTo>
                  <a:cubicBezTo>
                    <a:pt x="425" y="1182"/>
                    <a:pt x="626" y="1379"/>
                    <a:pt x="862" y="1508"/>
                  </a:cubicBezTo>
                  <a:cubicBezTo>
                    <a:pt x="1095" y="1640"/>
                    <a:pt x="1357" y="1710"/>
                    <a:pt x="1591" y="1712"/>
                  </a:cubicBezTo>
                  <a:cubicBezTo>
                    <a:pt x="1457" y="1667"/>
                    <a:pt x="1447" y="1678"/>
                    <a:pt x="1211" y="1600"/>
                  </a:cubicBezTo>
                  <a:cubicBezTo>
                    <a:pt x="1002" y="1523"/>
                    <a:pt x="835" y="1403"/>
                    <a:pt x="665" y="1257"/>
                  </a:cubicBezTo>
                  <a:cubicBezTo>
                    <a:pt x="552" y="1158"/>
                    <a:pt x="448" y="1047"/>
                    <a:pt x="370" y="926"/>
                  </a:cubicBezTo>
                  <a:cubicBezTo>
                    <a:pt x="370" y="926"/>
                    <a:pt x="322" y="861"/>
                    <a:pt x="284" y="789"/>
                  </a:cubicBezTo>
                  <a:cubicBezTo>
                    <a:pt x="264" y="754"/>
                    <a:pt x="245" y="719"/>
                    <a:pt x="233" y="691"/>
                  </a:cubicBezTo>
                  <a:lnTo>
                    <a:pt x="213" y="645"/>
                  </a:lnTo>
                  <a:cubicBezTo>
                    <a:pt x="184" y="586"/>
                    <a:pt x="128" y="457"/>
                    <a:pt x="86" y="324"/>
                  </a:cubicBezTo>
                  <a:cubicBezTo>
                    <a:pt x="69" y="258"/>
                    <a:pt x="51" y="191"/>
                    <a:pt x="41" y="134"/>
                  </a:cubicBezTo>
                  <a:cubicBezTo>
                    <a:pt x="32" y="76"/>
                    <a:pt x="25" y="28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16" name="Google Shape;13716;p45"/>
            <p:cNvSpPr/>
            <p:nvPr/>
          </p:nvSpPr>
          <p:spPr>
            <a:xfrm>
              <a:off x="5119175" y="3470150"/>
              <a:ext cx="22200" cy="62175"/>
            </a:xfrm>
            <a:custGeom>
              <a:avLst/>
              <a:gdLst/>
              <a:ahLst/>
              <a:cxnLst/>
              <a:rect l="l" t="t" r="r" b="b"/>
              <a:pathLst>
                <a:path w="888" h="2487" extrusionOk="0">
                  <a:moveTo>
                    <a:pt x="815" y="0"/>
                  </a:moveTo>
                  <a:lnTo>
                    <a:pt x="815" y="0"/>
                  </a:lnTo>
                  <a:cubicBezTo>
                    <a:pt x="822" y="186"/>
                    <a:pt x="814" y="375"/>
                    <a:pt x="793" y="579"/>
                  </a:cubicBezTo>
                  <a:lnTo>
                    <a:pt x="786" y="654"/>
                  </a:lnTo>
                  <a:cubicBezTo>
                    <a:pt x="786" y="654"/>
                    <a:pt x="774" y="753"/>
                    <a:pt x="759" y="852"/>
                  </a:cubicBezTo>
                  <a:cubicBezTo>
                    <a:pt x="749" y="901"/>
                    <a:pt x="741" y="951"/>
                    <a:pt x="733" y="987"/>
                  </a:cubicBezTo>
                  <a:cubicBezTo>
                    <a:pt x="725" y="1024"/>
                    <a:pt x="719" y="1048"/>
                    <a:pt x="719" y="1048"/>
                  </a:cubicBezTo>
                  <a:cubicBezTo>
                    <a:pt x="658" y="1305"/>
                    <a:pt x="567" y="1574"/>
                    <a:pt x="440" y="1820"/>
                  </a:cubicBezTo>
                  <a:cubicBezTo>
                    <a:pt x="316" y="2068"/>
                    <a:pt x="162" y="2297"/>
                    <a:pt x="0" y="2486"/>
                  </a:cubicBezTo>
                  <a:cubicBezTo>
                    <a:pt x="118" y="2394"/>
                    <a:pt x="132" y="2392"/>
                    <a:pt x="295" y="2176"/>
                  </a:cubicBezTo>
                  <a:cubicBezTo>
                    <a:pt x="438" y="1980"/>
                    <a:pt x="563" y="1791"/>
                    <a:pt x="659" y="1558"/>
                  </a:cubicBezTo>
                  <a:cubicBezTo>
                    <a:pt x="721" y="1403"/>
                    <a:pt x="774" y="1244"/>
                    <a:pt x="810" y="1087"/>
                  </a:cubicBezTo>
                  <a:cubicBezTo>
                    <a:pt x="810" y="1087"/>
                    <a:pt x="833" y="999"/>
                    <a:pt x="848" y="911"/>
                  </a:cubicBezTo>
                  <a:cubicBezTo>
                    <a:pt x="857" y="866"/>
                    <a:pt x="863" y="822"/>
                    <a:pt x="867" y="789"/>
                  </a:cubicBezTo>
                  <a:cubicBezTo>
                    <a:pt x="872" y="755"/>
                    <a:pt x="875" y="732"/>
                    <a:pt x="875" y="732"/>
                  </a:cubicBezTo>
                  <a:cubicBezTo>
                    <a:pt x="886" y="660"/>
                    <a:pt x="888" y="502"/>
                    <a:pt x="876" y="351"/>
                  </a:cubicBezTo>
                  <a:cubicBezTo>
                    <a:pt x="862" y="199"/>
                    <a:pt x="832" y="55"/>
                    <a:pt x="8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17" name="Google Shape;13717;p45"/>
            <p:cNvSpPr/>
            <p:nvPr/>
          </p:nvSpPr>
          <p:spPr>
            <a:xfrm>
              <a:off x="5120475" y="3471550"/>
              <a:ext cx="7200" cy="29075"/>
            </a:xfrm>
            <a:custGeom>
              <a:avLst/>
              <a:gdLst/>
              <a:ahLst/>
              <a:cxnLst/>
              <a:rect l="l" t="t" r="r" b="b"/>
              <a:pathLst>
                <a:path w="288" h="1163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78"/>
                    <a:pt x="64" y="158"/>
                    <a:pt x="92" y="245"/>
                  </a:cubicBezTo>
                  <a:lnTo>
                    <a:pt x="104" y="275"/>
                  </a:lnTo>
                  <a:cubicBezTo>
                    <a:pt x="104" y="275"/>
                    <a:pt x="119" y="317"/>
                    <a:pt x="132" y="359"/>
                  </a:cubicBezTo>
                  <a:cubicBezTo>
                    <a:pt x="145" y="402"/>
                    <a:pt x="154" y="445"/>
                    <a:pt x="154" y="445"/>
                  </a:cubicBezTo>
                  <a:cubicBezTo>
                    <a:pt x="208" y="673"/>
                    <a:pt x="209" y="943"/>
                    <a:pt x="154" y="1163"/>
                  </a:cubicBezTo>
                  <a:cubicBezTo>
                    <a:pt x="200" y="1109"/>
                    <a:pt x="207" y="1104"/>
                    <a:pt x="237" y="984"/>
                  </a:cubicBezTo>
                  <a:cubicBezTo>
                    <a:pt x="262" y="877"/>
                    <a:pt x="288" y="774"/>
                    <a:pt x="282" y="658"/>
                  </a:cubicBezTo>
                  <a:cubicBezTo>
                    <a:pt x="277" y="580"/>
                    <a:pt x="267" y="503"/>
                    <a:pt x="251" y="431"/>
                  </a:cubicBezTo>
                  <a:cubicBezTo>
                    <a:pt x="251" y="431"/>
                    <a:pt x="242" y="391"/>
                    <a:pt x="230" y="351"/>
                  </a:cubicBezTo>
                  <a:cubicBezTo>
                    <a:pt x="221" y="310"/>
                    <a:pt x="205" y="271"/>
                    <a:pt x="205" y="271"/>
                  </a:cubicBezTo>
                  <a:cubicBezTo>
                    <a:pt x="196" y="238"/>
                    <a:pt x="158" y="175"/>
                    <a:pt x="116" y="118"/>
                  </a:cubicBezTo>
                  <a:cubicBezTo>
                    <a:pt x="72" y="62"/>
                    <a:pt x="23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18" name="Google Shape;13718;p45"/>
            <p:cNvSpPr/>
            <p:nvPr/>
          </p:nvSpPr>
          <p:spPr>
            <a:xfrm>
              <a:off x="4990575" y="3967100"/>
              <a:ext cx="11700" cy="3025"/>
            </a:xfrm>
            <a:custGeom>
              <a:avLst/>
              <a:gdLst/>
              <a:ahLst/>
              <a:cxnLst/>
              <a:rect l="l" t="t" r="r" b="b"/>
              <a:pathLst>
                <a:path w="468" h="121" extrusionOk="0">
                  <a:moveTo>
                    <a:pt x="115" y="0"/>
                  </a:moveTo>
                  <a:cubicBezTo>
                    <a:pt x="81" y="0"/>
                    <a:pt x="23" y="7"/>
                    <a:pt x="0" y="11"/>
                  </a:cubicBezTo>
                  <a:cubicBezTo>
                    <a:pt x="22" y="40"/>
                    <a:pt x="50" y="67"/>
                    <a:pt x="85" y="86"/>
                  </a:cubicBezTo>
                  <a:lnTo>
                    <a:pt x="98" y="92"/>
                  </a:lnTo>
                  <a:cubicBezTo>
                    <a:pt x="98" y="92"/>
                    <a:pt x="168" y="112"/>
                    <a:pt x="172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97" y="118"/>
                    <a:pt x="223" y="121"/>
                    <a:pt x="249" y="121"/>
                  </a:cubicBezTo>
                  <a:cubicBezTo>
                    <a:pt x="328" y="121"/>
                    <a:pt x="410" y="97"/>
                    <a:pt x="467" y="59"/>
                  </a:cubicBezTo>
                  <a:cubicBezTo>
                    <a:pt x="444" y="46"/>
                    <a:pt x="437" y="42"/>
                    <a:pt x="419" y="42"/>
                  </a:cubicBezTo>
                  <a:cubicBezTo>
                    <a:pt x="411" y="42"/>
                    <a:pt x="402" y="42"/>
                    <a:pt x="389" y="43"/>
                  </a:cubicBezTo>
                  <a:cubicBezTo>
                    <a:pt x="387" y="43"/>
                    <a:pt x="386" y="43"/>
                    <a:pt x="385" y="43"/>
                  </a:cubicBezTo>
                  <a:cubicBezTo>
                    <a:pt x="345" y="43"/>
                    <a:pt x="309" y="28"/>
                    <a:pt x="272" y="26"/>
                  </a:cubicBezTo>
                  <a:cubicBezTo>
                    <a:pt x="245" y="25"/>
                    <a:pt x="219" y="22"/>
                    <a:pt x="193" y="16"/>
                  </a:cubicBezTo>
                  <a:lnTo>
                    <a:pt x="138" y="2"/>
                  </a:lnTo>
                  <a:cubicBezTo>
                    <a:pt x="133" y="1"/>
                    <a:pt x="1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19" name="Google Shape;13719;p45"/>
            <p:cNvSpPr/>
            <p:nvPr/>
          </p:nvSpPr>
          <p:spPr>
            <a:xfrm>
              <a:off x="4804175" y="4123125"/>
              <a:ext cx="233675" cy="133400"/>
            </a:xfrm>
            <a:custGeom>
              <a:avLst/>
              <a:gdLst/>
              <a:ahLst/>
              <a:cxnLst/>
              <a:rect l="l" t="t" r="r" b="b"/>
              <a:pathLst>
                <a:path w="9347" h="5336" extrusionOk="0">
                  <a:moveTo>
                    <a:pt x="6888" y="1"/>
                  </a:moveTo>
                  <a:cubicBezTo>
                    <a:pt x="6348" y="1"/>
                    <a:pt x="5807" y="215"/>
                    <a:pt x="5413" y="671"/>
                  </a:cubicBezTo>
                  <a:cubicBezTo>
                    <a:pt x="4550" y="1669"/>
                    <a:pt x="4934" y="3583"/>
                    <a:pt x="6436" y="3612"/>
                  </a:cubicBezTo>
                  <a:cubicBezTo>
                    <a:pt x="6436" y="3612"/>
                    <a:pt x="6436" y="3612"/>
                    <a:pt x="6437" y="3612"/>
                  </a:cubicBezTo>
                  <a:cubicBezTo>
                    <a:pt x="6489" y="3612"/>
                    <a:pt x="6498" y="3533"/>
                    <a:pt x="6448" y="3521"/>
                  </a:cubicBezTo>
                  <a:cubicBezTo>
                    <a:pt x="5267" y="3227"/>
                    <a:pt x="4789" y="1801"/>
                    <a:pt x="5634" y="864"/>
                  </a:cubicBezTo>
                  <a:cubicBezTo>
                    <a:pt x="5964" y="499"/>
                    <a:pt x="6441" y="309"/>
                    <a:pt x="6915" y="309"/>
                  </a:cubicBezTo>
                  <a:cubicBezTo>
                    <a:pt x="7359" y="309"/>
                    <a:pt x="7801" y="475"/>
                    <a:pt x="8120" y="820"/>
                  </a:cubicBezTo>
                  <a:cubicBezTo>
                    <a:pt x="9278" y="2071"/>
                    <a:pt x="8321" y="3877"/>
                    <a:pt x="7039" y="4536"/>
                  </a:cubicBezTo>
                  <a:cubicBezTo>
                    <a:pt x="6375" y="4878"/>
                    <a:pt x="5582" y="5058"/>
                    <a:pt x="4792" y="5058"/>
                  </a:cubicBezTo>
                  <a:cubicBezTo>
                    <a:pt x="3976" y="5058"/>
                    <a:pt x="3162" y="4866"/>
                    <a:pt x="2496" y="4464"/>
                  </a:cubicBezTo>
                  <a:cubicBezTo>
                    <a:pt x="1822" y="4056"/>
                    <a:pt x="1316" y="3452"/>
                    <a:pt x="1100" y="2686"/>
                  </a:cubicBezTo>
                  <a:cubicBezTo>
                    <a:pt x="889" y="1929"/>
                    <a:pt x="1072" y="1341"/>
                    <a:pt x="1332" y="638"/>
                  </a:cubicBezTo>
                  <a:cubicBezTo>
                    <a:pt x="1353" y="581"/>
                    <a:pt x="1298" y="532"/>
                    <a:pt x="1246" y="532"/>
                  </a:cubicBezTo>
                  <a:cubicBezTo>
                    <a:pt x="1226" y="532"/>
                    <a:pt x="1206" y="539"/>
                    <a:pt x="1191" y="556"/>
                  </a:cubicBezTo>
                  <a:cubicBezTo>
                    <a:pt x="1" y="1885"/>
                    <a:pt x="1171" y="4023"/>
                    <a:pt x="2467" y="4747"/>
                  </a:cubicBezTo>
                  <a:cubicBezTo>
                    <a:pt x="3174" y="5142"/>
                    <a:pt x="4014" y="5336"/>
                    <a:pt x="4856" y="5336"/>
                  </a:cubicBezTo>
                  <a:cubicBezTo>
                    <a:pt x="5711" y="5336"/>
                    <a:pt x="6568" y="5136"/>
                    <a:pt x="7289" y="4746"/>
                  </a:cubicBezTo>
                  <a:cubicBezTo>
                    <a:pt x="8543" y="4067"/>
                    <a:pt x="9346" y="2569"/>
                    <a:pt x="8731" y="1181"/>
                  </a:cubicBezTo>
                  <a:cubicBezTo>
                    <a:pt x="8394" y="420"/>
                    <a:pt x="7643" y="1"/>
                    <a:pt x="6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20" name="Google Shape;13720;p45"/>
            <p:cNvSpPr/>
            <p:nvPr/>
          </p:nvSpPr>
          <p:spPr>
            <a:xfrm>
              <a:off x="4832400" y="4138900"/>
              <a:ext cx="133275" cy="94075"/>
            </a:xfrm>
            <a:custGeom>
              <a:avLst/>
              <a:gdLst/>
              <a:ahLst/>
              <a:cxnLst/>
              <a:rect l="l" t="t" r="r" b="b"/>
              <a:pathLst>
                <a:path w="5331" h="3763" extrusionOk="0">
                  <a:moveTo>
                    <a:pt x="779" y="1"/>
                  </a:moveTo>
                  <a:cubicBezTo>
                    <a:pt x="751" y="1"/>
                    <a:pt x="721" y="14"/>
                    <a:pt x="699" y="47"/>
                  </a:cubicBezTo>
                  <a:cubicBezTo>
                    <a:pt x="1" y="1077"/>
                    <a:pt x="439" y="2479"/>
                    <a:pt x="1392" y="3182"/>
                  </a:cubicBezTo>
                  <a:cubicBezTo>
                    <a:pt x="1932" y="3580"/>
                    <a:pt x="2571" y="3763"/>
                    <a:pt x="3215" y="3763"/>
                  </a:cubicBezTo>
                  <a:cubicBezTo>
                    <a:pt x="3945" y="3763"/>
                    <a:pt x="4681" y="3527"/>
                    <a:pt x="5285" y="3100"/>
                  </a:cubicBezTo>
                  <a:cubicBezTo>
                    <a:pt x="5330" y="3067"/>
                    <a:pt x="5305" y="3008"/>
                    <a:pt x="5259" y="3008"/>
                  </a:cubicBezTo>
                  <a:cubicBezTo>
                    <a:pt x="5251" y="3008"/>
                    <a:pt x="5243" y="3009"/>
                    <a:pt x="5234" y="3013"/>
                  </a:cubicBezTo>
                  <a:cubicBezTo>
                    <a:pt x="4584" y="3309"/>
                    <a:pt x="3884" y="3542"/>
                    <a:pt x="3188" y="3542"/>
                  </a:cubicBezTo>
                  <a:cubicBezTo>
                    <a:pt x="2749" y="3542"/>
                    <a:pt x="2312" y="3449"/>
                    <a:pt x="1889" y="3222"/>
                  </a:cubicBezTo>
                  <a:cubicBezTo>
                    <a:pt x="714" y="2593"/>
                    <a:pt x="340" y="1338"/>
                    <a:pt x="866" y="145"/>
                  </a:cubicBezTo>
                  <a:cubicBezTo>
                    <a:pt x="900" y="67"/>
                    <a:pt x="842" y="1"/>
                    <a:pt x="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21" name="Google Shape;13721;p45"/>
            <p:cNvSpPr/>
            <p:nvPr/>
          </p:nvSpPr>
          <p:spPr>
            <a:xfrm>
              <a:off x="4833900" y="4088050"/>
              <a:ext cx="52850" cy="51750"/>
            </a:xfrm>
            <a:custGeom>
              <a:avLst/>
              <a:gdLst/>
              <a:ahLst/>
              <a:cxnLst/>
              <a:rect l="l" t="t" r="r" b="b"/>
              <a:pathLst>
                <a:path w="2114" h="2070" extrusionOk="0">
                  <a:moveTo>
                    <a:pt x="876" y="0"/>
                  </a:moveTo>
                  <a:cubicBezTo>
                    <a:pt x="582" y="0"/>
                    <a:pt x="286" y="119"/>
                    <a:pt x="78" y="372"/>
                  </a:cubicBezTo>
                  <a:cubicBezTo>
                    <a:pt x="0" y="466"/>
                    <a:pt x="76" y="587"/>
                    <a:pt x="169" y="587"/>
                  </a:cubicBezTo>
                  <a:cubicBezTo>
                    <a:pt x="198" y="587"/>
                    <a:pt x="228" y="576"/>
                    <a:pt x="255" y="549"/>
                  </a:cubicBezTo>
                  <a:cubicBezTo>
                    <a:pt x="443" y="371"/>
                    <a:pt x="680" y="275"/>
                    <a:pt x="910" y="275"/>
                  </a:cubicBezTo>
                  <a:cubicBezTo>
                    <a:pt x="1181" y="275"/>
                    <a:pt x="1443" y="409"/>
                    <a:pt x="1597" y="701"/>
                  </a:cubicBezTo>
                  <a:cubicBezTo>
                    <a:pt x="1936" y="1339"/>
                    <a:pt x="1377" y="1865"/>
                    <a:pt x="774" y="1944"/>
                  </a:cubicBezTo>
                  <a:cubicBezTo>
                    <a:pt x="724" y="1950"/>
                    <a:pt x="704" y="2024"/>
                    <a:pt x="761" y="2039"/>
                  </a:cubicBezTo>
                  <a:cubicBezTo>
                    <a:pt x="841" y="2060"/>
                    <a:pt x="918" y="2069"/>
                    <a:pt x="993" y="2069"/>
                  </a:cubicBezTo>
                  <a:cubicBezTo>
                    <a:pt x="1661" y="2069"/>
                    <a:pt x="2113" y="1294"/>
                    <a:pt x="1873" y="667"/>
                  </a:cubicBezTo>
                  <a:cubicBezTo>
                    <a:pt x="1708" y="237"/>
                    <a:pt x="1293" y="0"/>
                    <a:pt x="8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22" name="Google Shape;13722;p45"/>
            <p:cNvSpPr/>
            <p:nvPr/>
          </p:nvSpPr>
          <p:spPr>
            <a:xfrm>
              <a:off x="4770300" y="4094700"/>
              <a:ext cx="65000" cy="48600"/>
            </a:xfrm>
            <a:custGeom>
              <a:avLst/>
              <a:gdLst/>
              <a:ahLst/>
              <a:cxnLst/>
              <a:rect l="l" t="t" r="r" b="b"/>
              <a:pathLst>
                <a:path w="2600" h="1944" extrusionOk="0">
                  <a:moveTo>
                    <a:pt x="1632" y="0"/>
                  </a:moveTo>
                  <a:cubicBezTo>
                    <a:pt x="910" y="0"/>
                    <a:pt x="1" y="551"/>
                    <a:pt x="104" y="1329"/>
                  </a:cubicBezTo>
                  <a:cubicBezTo>
                    <a:pt x="156" y="1730"/>
                    <a:pt x="488" y="1944"/>
                    <a:pt x="872" y="1944"/>
                  </a:cubicBezTo>
                  <a:cubicBezTo>
                    <a:pt x="873" y="1944"/>
                    <a:pt x="874" y="1944"/>
                    <a:pt x="875" y="1944"/>
                  </a:cubicBezTo>
                  <a:cubicBezTo>
                    <a:pt x="1335" y="1942"/>
                    <a:pt x="1723" y="1724"/>
                    <a:pt x="2154" y="1724"/>
                  </a:cubicBezTo>
                  <a:cubicBezTo>
                    <a:pt x="2287" y="1724"/>
                    <a:pt x="2424" y="1745"/>
                    <a:pt x="2569" y="1799"/>
                  </a:cubicBezTo>
                  <a:lnTo>
                    <a:pt x="2569" y="1800"/>
                  </a:lnTo>
                  <a:cubicBezTo>
                    <a:pt x="2571" y="1801"/>
                    <a:pt x="2573" y="1801"/>
                    <a:pt x="2574" y="1801"/>
                  </a:cubicBezTo>
                  <a:cubicBezTo>
                    <a:pt x="2588" y="1801"/>
                    <a:pt x="2599" y="1783"/>
                    <a:pt x="2592" y="1771"/>
                  </a:cubicBezTo>
                  <a:cubicBezTo>
                    <a:pt x="2463" y="1566"/>
                    <a:pt x="2270" y="1502"/>
                    <a:pt x="2060" y="1502"/>
                  </a:cubicBezTo>
                  <a:cubicBezTo>
                    <a:pt x="1809" y="1502"/>
                    <a:pt x="1532" y="1593"/>
                    <a:pt x="1309" y="1644"/>
                  </a:cubicBezTo>
                  <a:cubicBezTo>
                    <a:pt x="1183" y="1674"/>
                    <a:pt x="1027" y="1707"/>
                    <a:pt x="876" y="1707"/>
                  </a:cubicBezTo>
                  <a:cubicBezTo>
                    <a:pt x="660" y="1707"/>
                    <a:pt x="456" y="1637"/>
                    <a:pt x="370" y="1383"/>
                  </a:cubicBezTo>
                  <a:cubicBezTo>
                    <a:pt x="289" y="1145"/>
                    <a:pt x="433" y="883"/>
                    <a:pt x="588" y="717"/>
                  </a:cubicBezTo>
                  <a:cubicBezTo>
                    <a:pt x="939" y="339"/>
                    <a:pt x="1402" y="281"/>
                    <a:pt x="1887" y="249"/>
                  </a:cubicBezTo>
                  <a:cubicBezTo>
                    <a:pt x="2007" y="242"/>
                    <a:pt x="2042" y="62"/>
                    <a:pt x="1916" y="32"/>
                  </a:cubicBezTo>
                  <a:cubicBezTo>
                    <a:pt x="1827" y="10"/>
                    <a:pt x="1731" y="0"/>
                    <a:pt x="1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23" name="Google Shape;13723;p45"/>
            <p:cNvSpPr/>
            <p:nvPr/>
          </p:nvSpPr>
          <p:spPr>
            <a:xfrm>
              <a:off x="4806100" y="4059450"/>
              <a:ext cx="16300" cy="39025"/>
            </a:xfrm>
            <a:custGeom>
              <a:avLst/>
              <a:gdLst/>
              <a:ahLst/>
              <a:cxnLst/>
              <a:rect l="l" t="t" r="r" b="b"/>
              <a:pathLst>
                <a:path w="652" h="1561" extrusionOk="0">
                  <a:moveTo>
                    <a:pt x="80" y="0"/>
                  </a:moveTo>
                  <a:cubicBezTo>
                    <a:pt x="39" y="0"/>
                    <a:pt x="0" y="52"/>
                    <a:pt x="17" y="91"/>
                  </a:cubicBezTo>
                  <a:cubicBezTo>
                    <a:pt x="112" y="318"/>
                    <a:pt x="321" y="446"/>
                    <a:pt x="392" y="703"/>
                  </a:cubicBezTo>
                  <a:cubicBezTo>
                    <a:pt x="473" y="998"/>
                    <a:pt x="395" y="1239"/>
                    <a:pt x="320" y="1521"/>
                  </a:cubicBezTo>
                  <a:cubicBezTo>
                    <a:pt x="313" y="1544"/>
                    <a:pt x="332" y="1560"/>
                    <a:pt x="351" y="1560"/>
                  </a:cubicBezTo>
                  <a:cubicBezTo>
                    <a:pt x="359" y="1560"/>
                    <a:pt x="367" y="1558"/>
                    <a:pt x="374" y="1552"/>
                  </a:cubicBezTo>
                  <a:cubicBezTo>
                    <a:pt x="611" y="1353"/>
                    <a:pt x="651" y="972"/>
                    <a:pt x="595" y="685"/>
                  </a:cubicBezTo>
                  <a:cubicBezTo>
                    <a:pt x="546" y="430"/>
                    <a:pt x="378" y="33"/>
                    <a:pt x="86" y="1"/>
                  </a:cubicBezTo>
                  <a:cubicBezTo>
                    <a:pt x="84" y="1"/>
                    <a:pt x="82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24" name="Google Shape;13724;p45"/>
            <p:cNvSpPr/>
            <p:nvPr/>
          </p:nvSpPr>
          <p:spPr>
            <a:xfrm>
              <a:off x="4807500" y="4058050"/>
              <a:ext cx="30700" cy="45200"/>
            </a:xfrm>
            <a:custGeom>
              <a:avLst/>
              <a:gdLst/>
              <a:ahLst/>
              <a:cxnLst/>
              <a:rect l="l" t="t" r="r" b="b"/>
              <a:pathLst>
                <a:path w="1228" h="1808" extrusionOk="0">
                  <a:moveTo>
                    <a:pt x="85" y="0"/>
                  </a:moveTo>
                  <a:cubicBezTo>
                    <a:pt x="34" y="0"/>
                    <a:pt x="0" y="56"/>
                    <a:pt x="25" y="105"/>
                  </a:cubicBezTo>
                  <a:cubicBezTo>
                    <a:pt x="161" y="375"/>
                    <a:pt x="472" y="574"/>
                    <a:pt x="650" y="827"/>
                  </a:cubicBezTo>
                  <a:cubicBezTo>
                    <a:pt x="854" y="1119"/>
                    <a:pt x="971" y="1439"/>
                    <a:pt x="1104" y="1765"/>
                  </a:cubicBezTo>
                  <a:cubicBezTo>
                    <a:pt x="1115" y="1793"/>
                    <a:pt x="1143" y="1807"/>
                    <a:pt x="1170" y="1807"/>
                  </a:cubicBezTo>
                  <a:cubicBezTo>
                    <a:pt x="1200" y="1807"/>
                    <a:pt x="1227" y="1789"/>
                    <a:pt x="1224" y="1749"/>
                  </a:cubicBezTo>
                  <a:cubicBezTo>
                    <a:pt x="1191" y="1384"/>
                    <a:pt x="1033" y="1025"/>
                    <a:pt x="837" y="717"/>
                  </a:cubicBezTo>
                  <a:cubicBezTo>
                    <a:pt x="670" y="458"/>
                    <a:pt x="420" y="77"/>
                    <a:pt x="103" y="3"/>
                  </a:cubicBezTo>
                  <a:cubicBezTo>
                    <a:pt x="97" y="1"/>
                    <a:pt x="91" y="0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25" name="Google Shape;13725;p45"/>
            <p:cNvSpPr/>
            <p:nvPr/>
          </p:nvSpPr>
          <p:spPr>
            <a:xfrm>
              <a:off x="4459925" y="4165875"/>
              <a:ext cx="351900" cy="133075"/>
            </a:xfrm>
            <a:custGeom>
              <a:avLst/>
              <a:gdLst/>
              <a:ahLst/>
              <a:cxnLst/>
              <a:rect l="l" t="t" r="r" b="b"/>
              <a:pathLst>
                <a:path w="14076" h="5323" extrusionOk="0">
                  <a:moveTo>
                    <a:pt x="7515" y="1"/>
                  </a:moveTo>
                  <a:cubicBezTo>
                    <a:pt x="6260" y="1"/>
                    <a:pt x="5004" y="289"/>
                    <a:pt x="3883" y="862"/>
                  </a:cubicBezTo>
                  <a:cubicBezTo>
                    <a:pt x="2205" y="1720"/>
                    <a:pt x="532" y="3359"/>
                    <a:pt x="17" y="5220"/>
                  </a:cubicBezTo>
                  <a:cubicBezTo>
                    <a:pt x="0" y="5278"/>
                    <a:pt x="51" y="5323"/>
                    <a:pt x="100" y="5323"/>
                  </a:cubicBezTo>
                  <a:cubicBezTo>
                    <a:pt x="125" y="5323"/>
                    <a:pt x="149" y="5311"/>
                    <a:pt x="164" y="5283"/>
                  </a:cubicBezTo>
                  <a:cubicBezTo>
                    <a:pt x="780" y="4087"/>
                    <a:pt x="1378" y="2997"/>
                    <a:pt x="2421" y="2105"/>
                  </a:cubicBezTo>
                  <a:cubicBezTo>
                    <a:pt x="3489" y="1192"/>
                    <a:pt x="4779" y="576"/>
                    <a:pt x="6166" y="344"/>
                  </a:cubicBezTo>
                  <a:cubicBezTo>
                    <a:pt x="6599" y="271"/>
                    <a:pt x="7039" y="235"/>
                    <a:pt x="7481" y="235"/>
                  </a:cubicBezTo>
                  <a:cubicBezTo>
                    <a:pt x="8652" y="235"/>
                    <a:pt x="9828" y="490"/>
                    <a:pt x="10879" y="998"/>
                  </a:cubicBezTo>
                  <a:cubicBezTo>
                    <a:pt x="11641" y="1367"/>
                    <a:pt x="12443" y="1916"/>
                    <a:pt x="12723" y="2758"/>
                  </a:cubicBezTo>
                  <a:cubicBezTo>
                    <a:pt x="12906" y="3312"/>
                    <a:pt x="12868" y="3957"/>
                    <a:pt x="12465" y="4412"/>
                  </a:cubicBezTo>
                  <a:cubicBezTo>
                    <a:pt x="12311" y="4585"/>
                    <a:pt x="12015" y="4793"/>
                    <a:pt x="11779" y="4821"/>
                  </a:cubicBezTo>
                  <a:cubicBezTo>
                    <a:pt x="11544" y="4792"/>
                    <a:pt x="11309" y="4763"/>
                    <a:pt x="11074" y="4733"/>
                  </a:cubicBezTo>
                  <a:cubicBezTo>
                    <a:pt x="11013" y="4357"/>
                    <a:pt x="10953" y="3982"/>
                    <a:pt x="10892" y="3607"/>
                  </a:cubicBezTo>
                  <a:cubicBezTo>
                    <a:pt x="10921" y="3576"/>
                    <a:pt x="10895" y="3525"/>
                    <a:pt x="10860" y="3525"/>
                  </a:cubicBezTo>
                  <a:cubicBezTo>
                    <a:pt x="10852" y="3525"/>
                    <a:pt x="10844" y="3528"/>
                    <a:pt x="10836" y="3534"/>
                  </a:cubicBezTo>
                  <a:cubicBezTo>
                    <a:pt x="10393" y="3864"/>
                    <a:pt x="10387" y="4445"/>
                    <a:pt x="10811" y="4805"/>
                  </a:cubicBezTo>
                  <a:cubicBezTo>
                    <a:pt x="11026" y="4986"/>
                    <a:pt x="11275" y="5065"/>
                    <a:pt x="11527" y="5065"/>
                  </a:cubicBezTo>
                  <a:cubicBezTo>
                    <a:pt x="11965" y="5065"/>
                    <a:pt x="12409" y="4829"/>
                    <a:pt x="12691" y="4484"/>
                  </a:cubicBezTo>
                  <a:cubicBezTo>
                    <a:pt x="14076" y="2784"/>
                    <a:pt x="11785" y="1067"/>
                    <a:pt x="10392" y="530"/>
                  </a:cubicBezTo>
                  <a:cubicBezTo>
                    <a:pt x="9475" y="176"/>
                    <a:pt x="8495" y="1"/>
                    <a:pt x="75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26" name="Google Shape;13726;p45"/>
            <p:cNvSpPr/>
            <p:nvPr/>
          </p:nvSpPr>
          <p:spPr>
            <a:xfrm>
              <a:off x="4467850" y="4183625"/>
              <a:ext cx="300575" cy="115400"/>
            </a:xfrm>
            <a:custGeom>
              <a:avLst/>
              <a:gdLst/>
              <a:ahLst/>
              <a:cxnLst/>
              <a:rect l="l" t="t" r="r" b="b"/>
              <a:pathLst>
                <a:path w="12023" h="4616" extrusionOk="0">
                  <a:moveTo>
                    <a:pt x="7370" y="0"/>
                  </a:moveTo>
                  <a:cubicBezTo>
                    <a:pt x="4298" y="0"/>
                    <a:pt x="1465" y="1747"/>
                    <a:pt x="37" y="4482"/>
                  </a:cubicBezTo>
                  <a:cubicBezTo>
                    <a:pt x="0" y="4552"/>
                    <a:pt x="61" y="4615"/>
                    <a:pt x="119" y="4615"/>
                  </a:cubicBezTo>
                  <a:cubicBezTo>
                    <a:pt x="146" y="4615"/>
                    <a:pt x="172" y="4602"/>
                    <a:pt x="188" y="4571"/>
                  </a:cubicBezTo>
                  <a:cubicBezTo>
                    <a:pt x="1186" y="2667"/>
                    <a:pt x="2889" y="1173"/>
                    <a:pt x="4963" y="553"/>
                  </a:cubicBezTo>
                  <a:cubicBezTo>
                    <a:pt x="5687" y="336"/>
                    <a:pt x="6444" y="231"/>
                    <a:pt x="7200" y="231"/>
                  </a:cubicBezTo>
                  <a:cubicBezTo>
                    <a:pt x="7703" y="231"/>
                    <a:pt x="8206" y="277"/>
                    <a:pt x="8699" y="368"/>
                  </a:cubicBezTo>
                  <a:cubicBezTo>
                    <a:pt x="9219" y="463"/>
                    <a:pt x="9732" y="608"/>
                    <a:pt x="10223" y="806"/>
                  </a:cubicBezTo>
                  <a:cubicBezTo>
                    <a:pt x="10580" y="950"/>
                    <a:pt x="10974" y="1119"/>
                    <a:pt x="11255" y="1389"/>
                  </a:cubicBezTo>
                  <a:cubicBezTo>
                    <a:pt x="11344" y="1498"/>
                    <a:pt x="11433" y="1607"/>
                    <a:pt x="11520" y="1716"/>
                  </a:cubicBezTo>
                  <a:cubicBezTo>
                    <a:pt x="11875" y="2450"/>
                    <a:pt x="11580" y="2819"/>
                    <a:pt x="10635" y="2824"/>
                  </a:cubicBezTo>
                  <a:cubicBezTo>
                    <a:pt x="10630" y="2821"/>
                    <a:pt x="10626" y="2820"/>
                    <a:pt x="10622" y="2820"/>
                  </a:cubicBezTo>
                  <a:cubicBezTo>
                    <a:pt x="10600" y="2820"/>
                    <a:pt x="10584" y="2847"/>
                    <a:pt x="10602" y="2866"/>
                  </a:cubicBezTo>
                  <a:cubicBezTo>
                    <a:pt x="10770" y="3034"/>
                    <a:pt x="10940" y="3105"/>
                    <a:pt x="11099" y="3105"/>
                  </a:cubicBezTo>
                  <a:cubicBezTo>
                    <a:pt x="11619" y="3105"/>
                    <a:pt x="12022" y="2350"/>
                    <a:pt x="11824" y="1780"/>
                  </a:cubicBezTo>
                  <a:cubicBezTo>
                    <a:pt x="11366" y="459"/>
                    <a:pt x="9123" y="104"/>
                    <a:pt x="7947" y="21"/>
                  </a:cubicBezTo>
                  <a:cubicBezTo>
                    <a:pt x="7754" y="7"/>
                    <a:pt x="7561" y="0"/>
                    <a:pt x="73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27" name="Google Shape;13727;p45"/>
            <p:cNvSpPr/>
            <p:nvPr/>
          </p:nvSpPr>
          <p:spPr>
            <a:xfrm>
              <a:off x="4360475" y="4032725"/>
              <a:ext cx="323475" cy="69450"/>
            </a:xfrm>
            <a:custGeom>
              <a:avLst/>
              <a:gdLst/>
              <a:ahLst/>
              <a:cxnLst/>
              <a:rect l="l" t="t" r="r" b="b"/>
              <a:pathLst>
                <a:path w="12939" h="2778" extrusionOk="0">
                  <a:moveTo>
                    <a:pt x="8469" y="0"/>
                  </a:moveTo>
                  <a:cubicBezTo>
                    <a:pt x="8327" y="0"/>
                    <a:pt x="8185" y="5"/>
                    <a:pt x="8046" y="15"/>
                  </a:cubicBezTo>
                  <a:cubicBezTo>
                    <a:pt x="6804" y="106"/>
                    <a:pt x="5622" y="523"/>
                    <a:pt x="4493" y="1025"/>
                  </a:cubicBezTo>
                  <a:cubicBezTo>
                    <a:pt x="3784" y="1341"/>
                    <a:pt x="2747" y="1771"/>
                    <a:pt x="1860" y="1771"/>
                  </a:cubicBezTo>
                  <a:cubicBezTo>
                    <a:pt x="1089" y="1771"/>
                    <a:pt x="431" y="1446"/>
                    <a:pt x="202" y="440"/>
                  </a:cubicBezTo>
                  <a:cubicBezTo>
                    <a:pt x="191" y="392"/>
                    <a:pt x="149" y="369"/>
                    <a:pt x="107" y="369"/>
                  </a:cubicBezTo>
                  <a:cubicBezTo>
                    <a:pt x="54" y="369"/>
                    <a:pt x="1" y="404"/>
                    <a:pt x="6" y="467"/>
                  </a:cubicBezTo>
                  <a:cubicBezTo>
                    <a:pt x="69" y="1307"/>
                    <a:pt x="796" y="1861"/>
                    <a:pt x="1586" y="2014"/>
                  </a:cubicBezTo>
                  <a:cubicBezTo>
                    <a:pt x="1746" y="2045"/>
                    <a:pt x="1905" y="2059"/>
                    <a:pt x="2062" y="2059"/>
                  </a:cubicBezTo>
                  <a:cubicBezTo>
                    <a:pt x="3128" y="2059"/>
                    <a:pt x="4153" y="1421"/>
                    <a:pt x="5104" y="1030"/>
                  </a:cubicBezTo>
                  <a:cubicBezTo>
                    <a:pt x="6182" y="587"/>
                    <a:pt x="7379" y="300"/>
                    <a:pt x="8526" y="300"/>
                  </a:cubicBezTo>
                  <a:cubicBezTo>
                    <a:pt x="10270" y="300"/>
                    <a:pt x="11901" y="964"/>
                    <a:pt x="12832" y="2752"/>
                  </a:cubicBezTo>
                  <a:cubicBezTo>
                    <a:pt x="12841" y="2770"/>
                    <a:pt x="12857" y="2777"/>
                    <a:pt x="12873" y="2777"/>
                  </a:cubicBezTo>
                  <a:cubicBezTo>
                    <a:pt x="12905" y="2777"/>
                    <a:pt x="12939" y="2749"/>
                    <a:pt x="12927" y="2712"/>
                  </a:cubicBezTo>
                  <a:cubicBezTo>
                    <a:pt x="12330" y="848"/>
                    <a:pt x="10304" y="0"/>
                    <a:pt x="8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28" name="Google Shape;13728;p45"/>
            <p:cNvSpPr/>
            <p:nvPr/>
          </p:nvSpPr>
          <p:spPr>
            <a:xfrm>
              <a:off x="4332400" y="4041300"/>
              <a:ext cx="69800" cy="73525"/>
            </a:xfrm>
            <a:custGeom>
              <a:avLst/>
              <a:gdLst/>
              <a:ahLst/>
              <a:cxnLst/>
              <a:rect l="l" t="t" r="r" b="b"/>
              <a:pathLst>
                <a:path w="2792" h="2941" extrusionOk="0">
                  <a:moveTo>
                    <a:pt x="1247" y="0"/>
                  </a:moveTo>
                  <a:cubicBezTo>
                    <a:pt x="1238" y="0"/>
                    <a:pt x="1229" y="3"/>
                    <a:pt x="1219" y="9"/>
                  </a:cubicBezTo>
                  <a:cubicBezTo>
                    <a:pt x="517" y="434"/>
                    <a:pt x="1" y="1340"/>
                    <a:pt x="347" y="2155"/>
                  </a:cubicBezTo>
                  <a:cubicBezTo>
                    <a:pt x="601" y="2754"/>
                    <a:pt x="1134" y="2940"/>
                    <a:pt x="1700" y="2940"/>
                  </a:cubicBezTo>
                  <a:cubicBezTo>
                    <a:pt x="2036" y="2940"/>
                    <a:pt x="2384" y="2874"/>
                    <a:pt x="2692" y="2790"/>
                  </a:cubicBezTo>
                  <a:cubicBezTo>
                    <a:pt x="2791" y="2762"/>
                    <a:pt x="2754" y="2633"/>
                    <a:pt x="2664" y="2633"/>
                  </a:cubicBezTo>
                  <a:cubicBezTo>
                    <a:pt x="2659" y="2633"/>
                    <a:pt x="2655" y="2634"/>
                    <a:pt x="2650" y="2634"/>
                  </a:cubicBezTo>
                  <a:cubicBezTo>
                    <a:pt x="2400" y="2668"/>
                    <a:pt x="2111" y="2706"/>
                    <a:pt x="1827" y="2706"/>
                  </a:cubicBezTo>
                  <a:cubicBezTo>
                    <a:pt x="1258" y="2706"/>
                    <a:pt x="709" y="2555"/>
                    <a:pt x="528" y="1926"/>
                  </a:cubicBezTo>
                  <a:cubicBezTo>
                    <a:pt x="314" y="1180"/>
                    <a:pt x="818" y="601"/>
                    <a:pt x="1286" y="96"/>
                  </a:cubicBezTo>
                  <a:cubicBezTo>
                    <a:pt x="1321" y="59"/>
                    <a:pt x="1290" y="0"/>
                    <a:pt x="1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29" name="Google Shape;13729;p45"/>
            <p:cNvSpPr/>
            <p:nvPr/>
          </p:nvSpPr>
          <p:spPr>
            <a:xfrm>
              <a:off x="4194000" y="4109400"/>
              <a:ext cx="201375" cy="104450"/>
            </a:xfrm>
            <a:custGeom>
              <a:avLst/>
              <a:gdLst/>
              <a:ahLst/>
              <a:cxnLst/>
              <a:rect l="l" t="t" r="r" b="b"/>
              <a:pathLst>
                <a:path w="8055" h="4178" extrusionOk="0">
                  <a:moveTo>
                    <a:pt x="7975" y="1"/>
                  </a:moveTo>
                  <a:cubicBezTo>
                    <a:pt x="7962" y="1"/>
                    <a:pt x="7948" y="6"/>
                    <a:pt x="7935" y="18"/>
                  </a:cubicBezTo>
                  <a:cubicBezTo>
                    <a:pt x="6946" y="954"/>
                    <a:pt x="5715" y="2264"/>
                    <a:pt x="4289" y="2264"/>
                  </a:cubicBezTo>
                  <a:cubicBezTo>
                    <a:pt x="3946" y="2264"/>
                    <a:pt x="3591" y="2188"/>
                    <a:pt x="3226" y="2012"/>
                  </a:cubicBezTo>
                  <a:cubicBezTo>
                    <a:pt x="2602" y="1713"/>
                    <a:pt x="2112" y="657"/>
                    <a:pt x="1437" y="657"/>
                  </a:cubicBezTo>
                  <a:cubicBezTo>
                    <a:pt x="1227" y="657"/>
                    <a:pt x="1000" y="759"/>
                    <a:pt x="744" y="1017"/>
                  </a:cubicBezTo>
                  <a:cubicBezTo>
                    <a:pt x="1" y="1773"/>
                    <a:pt x="389" y="3037"/>
                    <a:pt x="1136" y="3630"/>
                  </a:cubicBezTo>
                  <a:cubicBezTo>
                    <a:pt x="1633" y="4023"/>
                    <a:pt x="2207" y="4178"/>
                    <a:pt x="2796" y="4178"/>
                  </a:cubicBezTo>
                  <a:cubicBezTo>
                    <a:pt x="3558" y="4178"/>
                    <a:pt x="4343" y="3919"/>
                    <a:pt x="5011" y="3584"/>
                  </a:cubicBezTo>
                  <a:cubicBezTo>
                    <a:pt x="5091" y="3545"/>
                    <a:pt x="5048" y="3415"/>
                    <a:pt x="4971" y="3415"/>
                  </a:cubicBezTo>
                  <a:cubicBezTo>
                    <a:pt x="4962" y="3415"/>
                    <a:pt x="4952" y="3417"/>
                    <a:pt x="4942" y="3421"/>
                  </a:cubicBezTo>
                  <a:cubicBezTo>
                    <a:pt x="4320" y="3680"/>
                    <a:pt x="3499" y="3918"/>
                    <a:pt x="2733" y="3918"/>
                  </a:cubicBezTo>
                  <a:cubicBezTo>
                    <a:pt x="1848" y="3918"/>
                    <a:pt x="1036" y="3601"/>
                    <a:pt x="687" y="2632"/>
                  </a:cubicBezTo>
                  <a:cubicBezTo>
                    <a:pt x="525" y="2181"/>
                    <a:pt x="520" y="1539"/>
                    <a:pt x="914" y="1186"/>
                  </a:cubicBezTo>
                  <a:cubicBezTo>
                    <a:pt x="1184" y="946"/>
                    <a:pt x="1390" y="854"/>
                    <a:pt x="1555" y="854"/>
                  </a:cubicBezTo>
                  <a:cubicBezTo>
                    <a:pt x="1911" y="854"/>
                    <a:pt x="2079" y="1282"/>
                    <a:pt x="2294" y="1560"/>
                  </a:cubicBezTo>
                  <a:cubicBezTo>
                    <a:pt x="2524" y="1857"/>
                    <a:pt x="2787" y="2083"/>
                    <a:pt x="3129" y="2240"/>
                  </a:cubicBezTo>
                  <a:cubicBezTo>
                    <a:pt x="3509" y="2416"/>
                    <a:pt x="3887" y="2493"/>
                    <a:pt x="4256" y="2493"/>
                  </a:cubicBezTo>
                  <a:cubicBezTo>
                    <a:pt x="5755" y="2493"/>
                    <a:pt x="7122" y="1225"/>
                    <a:pt x="8018" y="102"/>
                  </a:cubicBezTo>
                  <a:cubicBezTo>
                    <a:pt x="8054" y="58"/>
                    <a:pt x="8019" y="1"/>
                    <a:pt x="79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30" name="Google Shape;13730;p45"/>
            <p:cNvSpPr/>
            <p:nvPr/>
          </p:nvSpPr>
          <p:spPr>
            <a:xfrm>
              <a:off x="4186700" y="4202400"/>
              <a:ext cx="114800" cy="100750"/>
            </a:xfrm>
            <a:custGeom>
              <a:avLst/>
              <a:gdLst/>
              <a:ahLst/>
              <a:cxnLst/>
              <a:rect l="l" t="t" r="r" b="b"/>
              <a:pathLst>
                <a:path w="4592" h="4030" extrusionOk="0">
                  <a:moveTo>
                    <a:pt x="4527" y="0"/>
                  </a:moveTo>
                  <a:cubicBezTo>
                    <a:pt x="4512" y="0"/>
                    <a:pt x="4497" y="8"/>
                    <a:pt x="4488" y="27"/>
                  </a:cubicBezTo>
                  <a:cubicBezTo>
                    <a:pt x="4066" y="916"/>
                    <a:pt x="3789" y="1854"/>
                    <a:pt x="3135" y="2614"/>
                  </a:cubicBezTo>
                  <a:cubicBezTo>
                    <a:pt x="2517" y="3331"/>
                    <a:pt x="1713" y="3742"/>
                    <a:pt x="820" y="3742"/>
                  </a:cubicBezTo>
                  <a:cubicBezTo>
                    <a:pt x="608" y="3742"/>
                    <a:pt x="390" y="3718"/>
                    <a:pt x="169" y="3671"/>
                  </a:cubicBezTo>
                  <a:cubicBezTo>
                    <a:pt x="160" y="3669"/>
                    <a:pt x="151" y="3668"/>
                    <a:pt x="142" y="3668"/>
                  </a:cubicBezTo>
                  <a:cubicBezTo>
                    <a:pt x="33" y="3668"/>
                    <a:pt x="1" y="3825"/>
                    <a:pt x="114" y="3867"/>
                  </a:cubicBezTo>
                  <a:cubicBezTo>
                    <a:pt x="415" y="3979"/>
                    <a:pt x="706" y="4029"/>
                    <a:pt x="985" y="4029"/>
                  </a:cubicBezTo>
                  <a:cubicBezTo>
                    <a:pt x="2869" y="4029"/>
                    <a:pt x="4226" y="1722"/>
                    <a:pt x="4583" y="67"/>
                  </a:cubicBezTo>
                  <a:cubicBezTo>
                    <a:pt x="4591" y="30"/>
                    <a:pt x="4558" y="0"/>
                    <a:pt x="4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31" name="Google Shape;13731;p45"/>
            <p:cNvSpPr/>
            <p:nvPr/>
          </p:nvSpPr>
          <p:spPr>
            <a:xfrm>
              <a:off x="4185475" y="4290475"/>
              <a:ext cx="96525" cy="41650"/>
            </a:xfrm>
            <a:custGeom>
              <a:avLst/>
              <a:gdLst/>
              <a:ahLst/>
              <a:cxnLst/>
              <a:rect l="l" t="t" r="r" b="b"/>
              <a:pathLst>
                <a:path w="3861" h="1666" extrusionOk="0">
                  <a:moveTo>
                    <a:pt x="3725" y="0"/>
                  </a:moveTo>
                  <a:cubicBezTo>
                    <a:pt x="3693" y="0"/>
                    <a:pt x="3659" y="14"/>
                    <a:pt x="3634" y="48"/>
                  </a:cubicBezTo>
                  <a:cubicBezTo>
                    <a:pt x="3183" y="659"/>
                    <a:pt x="2715" y="1211"/>
                    <a:pt x="1930" y="1357"/>
                  </a:cubicBezTo>
                  <a:cubicBezTo>
                    <a:pt x="1815" y="1378"/>
                    <a:pt x="1704" y="1388"/>
                    <a:pt x="1597" y="1388"/>
                  </a:cubicBezTo>
                  <a:cubicBezTo>
                    <a:pt x="883" y="1388"/>
                    <a:pt x="357" y="931"/>
                    <a:pt x="123" y="224"/>
                  </a:cubicBezTo>
                  <a:cubicBezTo>
                    <a:pt x="113" y="195"/>
                    <a:pt x="88" y="181"/>
                    <a:pt x="64" y="181"/>
                  </a:cubicBezTo>
                  <a:cubicBezTo>
                    <a:pt x="33" y="181"/>
                    <a:pt x="4" y="202"/>
                    <a:pt x="3" y="241"/>
                  </a:cubicBezTo>
                  <a:cubicBezTo>
                    <a:pt x="1" y="1044"/>
                    <a:pt x="719" y="1616"/>
                    <a:pt x="1487" y="1662"/>
                  </a:cubicBezTo>
                  <a:cubicBezTo>
                    <a:pt x="1527" y="1664"/>
                    <a:pt x="1567" y="1665"/>
                    <a:pt x="1608" y="1665"/>
                  </a:cubicBezTo>
                  <a:cubicBezTo>
                    <a:pt x="2567" y="1665"/>
                    <a:pt x="3392" y="980"/>
                    <a:pt x="3817" y="155"/>
                  </a:cubicBezTo>
                  <a:cubicBezTo>
                    <a:pt x="3861" y="70"/>
                    <a:pt x="3796" y="0"/>
                    <a:pt x="3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32" name="Google Shape;13732;p45"/>
            <p:cNvSpPr/>
            <p:nvPr/>
          </p:nvSpPr>
          <p:spPr>
            <a:xfrm>
              <a:off x="4236700" y="4309525"/>
              <a:ext cx="52225" cy="40800"/>
            </a:xfrm>
            <a:custGeom>
              <a:avLst/>
              <a:gdLst/>
              <a:ahLst/>
              <a:cxnLst/>
              <a:rect l="l" t="t" r="r" b="b"/>
              <a:pathLst>
                <a:path w="2089" h="1632" extrusionOk="0">
                  <a:moveTo>
                    <a:pt x="1987" y="1"/>
                  </a:moveTo>
                  <a:cubicBezTo>
                    <a:pt x="1945" y="1"/>
                    <a:pt x="1903" y="24"/>
                    <a:pt x="1889" y="71"/>
                  </a:cubicBezTo>
                  <a:cubicBezTo>
                    <a:pt x="1773" y="467"/>
                    <a:pt x="1738" y="925"/>
                    <a:pt x="1411" y="1217"/>
                  </a:cubicBezTo>
                  <a:cubicBezTo>
                    <a:pt x="1288" y="1328"/>
                    <a:pt x="1119" y="1403"/>
                    <a:pt x="952" y="1403"/>
                  </a:cubicBezTo>
                  <a:cubicBezTo>
                    <a:pt x="873" y="1403"/>
                    <a:pt x="794" y="1387"/>
                    <a:pt x="720" y="1349"/>
                  </a:cubicBezTo>
                  <a:cubicBezTo>
                    <a:pt x="468" y="1222"/>
                    <a:pt x="437" y="902"/>
                    <a:pt x="601" y="690"/>
                  </a:cubicBezTo>
                  <a:cubicBezTo>
                    <a:pt x="632" y="650"/>
                    <a:pt x="605" y="587"/>
                    <a:pt x="561" y="587"/>
                  </a:cubicBezTo>
                  <a:cubicBezTo>
                    <a:pt x="551" y="587"/>
                    <a:pt x="541" y="590"/>
                    <a:pt x="530" y="597"/>
                  </a:cubicBezTo>
                  <a:cubicBezTo>
                    <a:pt x="1" y="935"/>
                    <a:pt x="458" y="1623"/>
                    <a:pt x="969" y="1632"/>
                  </a:cubicBezTo>
                  <a:cubicBezTo>
                    <a:pt x="974" y="1632"/>
                    <a:pt x="980" y="1632"/>
                    <a:pt x="985" y="1632"/>
                  </a:cubicBezTo>
                  <a:cubicBezTo>
                    <a:pt x="1753" y="1632"/>
                    <a:pt x="2064" y="733"/>
                    <a:pt x="2087" y="98"/>
                  </a:cubicBezTo>
                  <a:cubicBezTo>
                    <a:pt x="2089" y="35"/>
                    <a:pt x="2038" y="1"/>
                    <a:pt x="1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33" name="Google Shape;13733;p45"/>
            <p:cNvSpPr/>
            <p:nvPr/>
          </p:nvSpPr>
          <p:spPr>
            <a:xfrm>
              <a:off x="4286375" y="4314725"/>
              <a:ext cx="85225" cy="33275"/>
            </a:xfrm>
            <a:custGeom>
              <a:avLst/>
              <a:gdLst/>
              <a:ahLst/>
              <a:cxnLst/>
              <a:rect l="l" t="t" r="r" b="b"/>
              <a:pathLst>
                <a:path w="3409" h="1331" extrusionOk="0">
                  <a:moveTo>
                    <a:pt x="51" y="1"/>
                  </a:moveTo>
                  <a:cubicBezTo>
                    <a:pt x="26" y="1"/>
                    <a:pt x="0" y="23"/>
                    <a:pt x="9" y="52"/>
                  </a:cubicBezTo>
                  <a:cubicBezTo>
                    <a:pt x="254" y="889"/>
                    <a:pt x="1014" y="1331"/>
                    <a:pt x="1773" y="1331"/>
                  </a:cubicBezTo>
                  <a:cubicBezTo>
                    <a:pt x="2409" y="1331"/>
                    <a:pt x="3045" y="1021"/>
                    <a:pt x="3378" y="373"/>
                  </a:cubicBezTo>
                  <a:cubicBezTo>
                    <a:pt x="3409" y="314"/>
                    <a:pt x="3357" y="246"/>
                    <a:pt x="3303" y="246"/>
                  </a:cubicBezTo>
                  <a:cubicBezTo>
                    <a:pt x="3284" y="246"/>
                    <a:pt x="3265" y="254"/>
                    <a:pt x="3250" y="273"/>
                  </a:cubicBezTo>
                  <a:cubicBezTo>
                    <a:pt x="2813" y="809"/>
                    <a:pt x="2261" y="1074"/>
                    <a:pt x="1720" y="1074"/>
                  </a:cubicBezTo>
                  <a:cubicBezTo>
                    <a:pt x="1095" y="1074"/>
                    <a:pt x="484" y="720"/>
                    <a:pt x="85" y="20"/>
                  </a:cubicBezTo>
                  <a:cubicBezTo>
                    <a:pt x="77" y="6"/>
                    <a:pt x="64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34" name="Google Shape;13734;p45"/>
            <p:cNvSpPr/>
            <p:nvPr/>
          </p:nvSpPr>
          <p:spPr>
            <a:xfrm>
              <a:off x="4304250" y="4230875"/>
              <a:ext cx="68675" cy="96200"/>
            </a:xfrm>
            <a:custGeom>
              <a:avLst/>
              <a:gdLst/>
              <a:ahLst/>
              <a:cxnLst/>
              <a:rect l="l" t="t" r="r" b="b"/>
              <a:pathLst>
                <a:path w="2747" h="3848" extrusionOk="0">
                  <a:moveTo>
                    <a:pt x="349" y="1"/>
                  </a:moveTo>
                  <a:cubicBezTo>
                    <a:pt x="313" y="1"/>
                    <a:pt x="276" y="20"/>
                    <a:pt x="268" y="62"/>
                  </a:cubicBezTo>
                  <a:cubicBezTo>
                    <a:pt x="65" y="1079"/>
                    <a:pt x="0" y="2238"/>
                    <a:pt x="666" y="3111"/>
                  </a:cubicBezTo>
                  <a:cubicBezTo>
                    <a:pt x="1000" y="3550"/>
                    <a:pt x="1522" y="3848"/>
                    <a:pt x="2053" y="3848"/>
                  </a:cubicBezTo>
                  <a:cubicBezTo>
                    <a:pt x="2273" y="3848"/>
                    <a:pt x="2495" y="3797"/>
                    <a:pt x="2706" y="3683"/>
                  </a:cubicBezTo>
                  <a:cubicBezTo>
                    <a:pt x="2746" y="3661"/>
                    <a:pt x="2722" y="3604"/>
                    <a:pt x="2682" y="3604"/>
                  </a:cubicBezTo>
                  <a:cubicBezTo>
                    <a:pt x="2679" y="3604"/>
                    <a:pt x="2675" y="3605"/>
                    <a:pt x="2672" y="3605"/>
                  </a:cubicBezTo>
                  <a:cubicBezTo>
                    <a:pt x="2521" y="3639"/>
                    <a:pt x="2374" y="3656"/>
                    <a:pt x="2232" y="3656"/>
                  </a:cubicBezTo>
                  <a:cubicBezTo>
                    <a:pt x="1435" y="3656"/>
                    <a:pt x="812" y="3137"/>
                    <a:pt x="531" y="2328"/>
                  </a:cubicBezTo>
                  <a:cubicBezTo>
                    <a:pt x="282" y="1614"/>
                    <a:pt x="375" y="823"/>
                    <a:pt x="437" y="85"/>
                  </a:cubicBezTo>
                  <a:cubicBezTo>
                    <a:pt x="442" y="31"/>
                    <a:pt x="395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35" name="Google Shape;13735;p45"/>
            <p:cNvSpPr/>
            <p:nvPr/>
          </p:nvSpPr>
          <p:spPr>
            <a:xfrm>
              <a:off x="4312525" y="4280900"/>
              <a:ext cx="38200" cy="15775"/>
            </a:xfrm>
            <a:custGeom>
              <a:avLst/>
              <a:gdLst/>
              <a:ahLst/>
              <a:cxnLst/>
              <a:rect l="l" t="t" r="r" b="b"/>
              <a:pathLst>
                <a:path w="1528" h="631" extrusionOk="0">
                  <a:moveTo>
                    <a:pt x="113" y="0"/>
                  </a:moveTo>
                  <a:cubicBezTo>
                    <a:pt x="56" y="0"/>
                    <a:pt x="0" y="55"/>
                    <a:pt x="43" y="112"/>
                  </a:cubicBezTo>
                  <a:cubicBezTo>
                    <a:pt x="244" y="382"/>
                    <a:pt x="698" y="630"/>
                    <a:pt x="1096" y="630"/>
                  </a:cubicBezTo>
                  <a:cubicBezTo>
                    <a:pt x="1245" y="630"/>
                    <a:pt x="1386" y="596"/>
                    <a:pt x="1503" y="514"/>
                  </a:cubicBezTo>
                  <a:lnTo>
                    <a:pt x="1502" y="514"/>
                  </a:lnTo>
                  <a:cubicBezTo>
                    <a:pt x="1525" y="499"/>
                    <a:pt x="1528" y="454"/>
                    <a:pt x="1494" y="450"/>
                  </a:cubicBezTo>
                  <a:cubicBezTo>
                    <a:pt x="1421" y="439"/>
                    <a:pt x="1349" y="437"/>
                    <a:pt x="1276" y="437"/>
                  </a:cubicBezTo>
                  <a:cubicBezTo>
                    <a:pt x="1234" y="437"/>
                    <a:pt x="1192" y="438"/>
                    <a:pt x="1150" y="438"/>
                  </a:cubicBezTo>
                  <a:cubicBezTo>
                    <a:pt x="1047" y="438"/>
                    <a:pt x="944" y="434"/>
                    <a:pt x="839" y="407"/>
                  </a:cubicBezTo>
                  <a:cubicBezTo>
                    <a:pt x="576" y="339"/>
                    <a:pt x="370" y="190"/>
                    <a:pt x="164" y="18"/>
                  </a:cubicBezTo>
                  <a:cubicBezTo>
                    <a:pt x="149" y="6"/>
                    <a:pt x="131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36" name="Google Shape;13736;p45"/>
            <p:cNvSpPr/>
            <p:nvPr/>
          </p:nvSpPr>
          <p:spPr>
            <a:xfrm>
              <a:off x="4311350" y="4195075"/>
              <a:ext cx="38125" cy="99700"/>
            </a:xfrm>
            <a:custGeom>
              <a:avLst/>
              <a:gdLst/>
              <a:ahLst/>
              <a:cxnLst/>
              <a:rect l="l" t="t" r="r" b="b"/>
              <a:pathLst>
                <a:path w="1525" h="3988" extrusionOk="0">
                  <a:moveTo>
                    <a:pt x="1408" y="0"/>
                  </a:moveTo>
                  <a:cubicBezTo>
                    <a:pt x="1382" y="0"/>
                    <a:pt x="1356" y="11"/>
                    <a:pt x="1337" y="37"/>
                  </a:cubicBezTo>
                  <a:cubicBezTo>
                    <a:pt x="641" y="989"/>
                    <a:pt x="0" y="3347"/>
                    <a:pt x="1447" y="3984"/>
                  </a:cubicBezTo>
                  <a:cubicBezTo>
                    <a:pt x="1452" y="3987"/>
                    <a:pt x="1458" y="3988"/>
                    <a:pt x="1463" y="3988"/>
                  </a:cubicBezTo>
                  <a:cubicBezTo>
                    <a:pt x="1495" y="3988"/>
                    <a:pt x="1524" y="3950"/>
                    <a:pt x="1493" y="3926"/>
                  </a:cubicBezTo>
                  <a:cubicBezTo>
                    <a:pt x="359" y="3042"/>
                    <a:pt x="863" y="1158"/>
                    <a:pt x="1480" y="121"/>
                  </a:cubicBezTo>
                  <a:cubicBezTo>
                    <a:pt x="1518" y="56"/>
                    <a:pt x="1464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37" name="Google Shape;13737;p45"/>
            <p:cNvSpPr/>
            <p:nvPr/>
          </p:nvSpPr>
          <p:spPr>
            <a:xfrm>
              <a:off x="4332375" y="4215975"/>
              <a:ext cx="36800" cy="31800"/>
            </a:xfrm>
            <a:custGeom>
              <a:avLst/>
              <a:gdLst/>
              <a:ahLst/>
              <a:cxnLst/>
              <a:rect l="l" t="t" r="r" b="b"/>
              <a:pathLst>
                <a:path w="1472" h="1272" extrusionOk="0">
                  <a:moveTo>
                    <a:pt x="83" y="0"/>
                  </a:moveTo>
                  <a:cubicBezTo>
                    <a:pt x="42" y="0"/>
                    <a:pt x="1" y="36"/>
                    <a:pt x="9" y="91"/>
                  </a:cubicBezTo>
                  <a:cubicBezTo>
                    <a:pt x="102" y="696"/>
                    <a:pt x="699" y="1271"/>
                    <a:pt x="1333" y="1271"/>
                  </a:cubicBezTo>
                  <a:cubicBezTo>
                    <a:pt x="1356" y="1271"/>
                    <a:pt x="1379" y="1270"/>
                    <a:pt x="1402" y="1269"/>
                  </a:cubicBezTo>
                  <a:cubicBezTo>
                    <a:pt x="1457" y="1265"/>
                    <a:pt x="1471" y="1186"/>
                    <a:pt x="1415" y="1171"/>
                  </a:cubicBezTo>
                  <a:cubicBezTo>
                    <a:pt x="805" y="995"/>
                    <a:pt x="371" y="667"/>
                    <a:pt x="151" y="52"/>
                  </a:cubicBezTo>
                  <a:cubicBezTo>
                    <a:pt x="138" y="16"/>
                    <a:pt x="110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38" name="Google Shape;13738;p45"/>
            <p:cNvSpPr/>
            <p:nvPr/>
          </p:nvSpPr>
          <p:spPr>
            <a:xfrm>
              <a:off x="4346875" y="4149075"/>
              <a:ext cx="49700" cy="101400"/>
            </a:xfrm>
            <a:custGeom>
              <a:avLst/>
              <a:gdLst/>
              <a:ahLst/>
              <a:cxnLst/>
              <a:rect l="l" t="t" r="r" b="b"/>
              <a:pathLst>
                <a:path w="1988" h="4056" extrusionOk="0">
                  <a:moveTo>
                    <a:pt x="1868" y="1"/>
                  </a:moveTo>
                  <a:cubicBezTo>
                    <a:pt x="1854" y="1"/>
                    <a:pt x="1841" y="4"/>
                    <a:pt x="1828" y="13"/>
                  </a:cubicBezTo>
                  <a:cubicBezTo>
                    <a:pt x="528" y="875"/>
                    <a:pt x="0" y="2628"/>
                    <a:pt x="759" y="4030"/>
                  </a:cubicBezTo>
                  <a:cubicBezTo>
                    <a:pt x="769" y="4048"/>
                    <a:pt x="785" y="4056"/>
                    <a:pt x="801" y="4056"/>
                  </a:cubicBezTo>
                  <a:cubicBezTo>
                    <a:pt x="833" y="4056"/>
                    <a:pt x="865" y="4027"/>
                    <a:pt x="855" y="3990"/>
                  </a:cubicBezTo>
                  <a:cubicBezTo>
                    <a:pt x="412" y="2492"/>
                    <a:pt x="720" y="1167"/>
                    <a:pt x="1927" y="142"/>
                  </a:cubicBezTo>
                  <a:cubicBezTo>
                    <a:pt x="1987" y="92"/>
                    <a:pt x="1932" y="1"/>
                    <a:pt x="1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39" name="Google Shape;13739;p45"/>
            <p:cNvSpPr/>
            <p:nvPr/>
          </p:nvSpPr>
          <p:spPr>
            <a:xfrm>
              <a:off x="4389275" y="4146250"/>
              <a:ext cx="11475" cy="27175"/>
            </a:xfrm>
            <a:custGeom>
              <a:avLst/>
              <a:gdLst/>
              <a:ahLst/>
              <a:cxnLst/>
              <a:rect l="l" t="t" r="r" b="b"/>
              <a:pathLst>
                <a:path w="459" h="1087" extrusionOk="0">
                  <a:moveTo>
                    <a:pt x="211" y="0"/>
                  </a:moveTo>
                  <a:cubicBezTo>
                    <a:pt x="186" y="0"/>
                    <a:pt x="160" y="14"/>
                    <a:pt x="147" y="44"/>
                  </a:cubicBezTo>
                  <a:cubicBezTo>
                    <a:pt x="1" y="392"/>
                    <a:pt x="72" y="811"/>
                    <a:pt x="353" y="1072"/>
                  </a:cubicBezTo>
                  <a:cubicBezTo>
                    <a:pt x="364" y="1082"/>
                    <a:pt x="377" y="1087"/>
                    <a:pt x="389" y="1087"/>
                  </a:cubicBezTo>
                  <a:cubicBezTo>
                    <a:pt x="425" y="1087"/>
                    <a:pt x="458" y="1049"/>
                    <a:pt x="436" y="1010"/>
                  </a:cubicBezTo>
                  <a:cubicBezTo>
                    <a:pt x="266" y="720"/>
                    <a:pt x="198" y="411"/>
                    <a:pt x="271" y="79"/>
                  </a:cubicBezTo>
                  <a:cubicBezTo>
                    <a:pt x="282" y="29"/>
                    <a:pt x="247" y="0"/>
                    <a:pt x="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40" name="Google Shape;13740;p45"/>
            <p:cNvSpPr/>
            <p:nvPr/>
          </p:nvSpPr>
          <p:spPr>
            <a:xfrm>
              <a:off x="4395375" y="4092975"/>
              <a:ext cx="68575" cy="81350"/>
            </a:xfrm>
            <a:custGeom>
              <a:avLst/>
              <a:gdLst/>
              <a:ahLst/>
              <a:cxnLst/>
              <a:rect l="l" t="t" r="r" b="b"/>
              <a:pathLst>
                <a:path w="2743" h="3254" extrusionOk="0">
                  <a:moveTo>
                    <a:pt x="2642" y="1"/>
                  </a:moveTo>
                  <a:cubicBezTo>
                    <a:pt x="2630" y="1"/>
                    <a:pt x="2617" y="5"/>
                    <a:pt x="2604" y="15"/>
                  </a:cubicBezTo>
                  <a:cubicBezTo>
                    <a:pt x="1568" y="801"/>
                    <a:pt x="0" y="1732"/>
                    <a:pt x="60" y="3222"/>
                  </a:cubicBezTo>
                  <a:cubicBezTo>
                    <a:pt x="61" y="3241"/>
                    <a:pt x="79" y="3253"/>
                    <a:pt x="95" y="3253"/>
                  </a:cubicBezTo>
                  <a:cubicBezTo>
                    <a:pt x="108" y="3253"/>
                    <a:pt x="120" y="3246"/>
                    <a:pt x="123" y="3230"/>
                  </a:cubicBezTo>
                  <a:cubicBezTo>
                    <a:pt x="405" y="1712"/>
                    <a:pt x="1702" y="1134"/>
                    <a:pt x="2695" y="133"/>
                  </a:cubicBezTo>
                  <a:cubicBezTo>
                    <a:pt x="2742" y="84"/>
                    <a:pt x="2698" y="1"/>
                    <a:pt x="2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41" name="Google Shape;13741;p45"/>
            <p:cNvSpPr/>
            <p:nvPr/>
          </p:nvSpPr>
          <p:spPr>
            <a:xfrm>
              <a:off x="4439400" y="4093375"/>
              <a:ext cx="23300" cy="71900"/>
            </a:xfrm>
            <a:custGeom>
              <a:avLst/>
              <a:gdLst/>
              <a:ahLst/>
              <a:cxnLst/>
              <a:rect l="l" t="t" r="r" b="b"/>
              <a:pathLst>
                <a:path w="932" h="2876" extrusionOk="0">
                  <a:moveTo>
                    <a:pt x="832" y="1"/>
                  </a:moveTo>
                  <a:cubicBezTo>
                    <a:pt x="813" y="1"/>
                    <a:pt x="795" y="7"/>
                    <a:pt x="781" y="22"/>
                  </a:cubicBezTo>
                  <a:cubicBezTo>
                    <a:pt x="150" y="709"/>
                    <a:pt x="1" y="1999"/>
                    <a:pt x="335" y="2849"/>
                  </a:cubicBezTo>
                  <a:cubicBezTo>
                    <a:pt x="341" y="2866"/>
                    <a:pt x="359" y="2875"/>
                    <a:pt x="375" y="2875"/>
                  </a:cubicBezTo>
                  <a:cubicBezTo>
                    <a:pt x="394" y="2875"/>
                    <a:pt x="411" y="2863"/>
                    <a:pt x="408" y="2839"/>
                  </a:cubicBezTo>
                  <a:cubicBezTo>
                    <a:pt x="365" y="2329"/>
                    <a:pt x="320" y="1855"/>
                    <a:pt x="423" y="1347"/>
                  </a:cubicBezTo>
                  <a:cubicBezTo>
                    <a:pt x="515" y="895"/>
                    <a:pt x="739" y="517"/>
                    <a:pt x="910" y="97"/>
                  </a:cubicBezTo>
                  <a:cubicBezTo>
                    <a:pt x="931" y="45"/>
                    <a:pt x="880" y="1"/>
                    <a:pt x="8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42" name="Google Shape;13742;p45"/>
            <p:cNvSpPr/>
            <p:nvPr/>
          </p:nvSpPr>
          <p:spPr>
            <a:xfrm>
              <a:off x="4447050" y="4060975"/>
              <a:ext cx="78450" cy="102550"/>
            </a:xfrm>
            <a:custGeom>
              <a:avLst/>
              <a:gdLst/>
              <a:ahLst/>
              <a:cxnLst/>
              <a:rect l="l" t="t" r="r" b="b"/>
              <a:pathLst>
                <a:path w="3138" h="4102" extrusionOk="0">
                  <a:moveTo>
                    <a:pt x="3048" y="0"/>
                  </a:moveTo>
                  <a:cubicBezTo>
                    <a:pt x="3037" y="0"/>
                    <a:pt x="3025" y="3"/>
                    <a:pt x="3012" y="11"/>
                  </a:cubicBezTo>
                  <a:cubicBezTo>
                    <a:pt x="1530" y="885"/>
                    <a:pt x="418" y="2389"/>
                    <a:pt x="7" y="4060"/>
                  </a:cubicBezTo>
                  <a:cubicBezTo>
                    <a:pt x="1" y="4085"/>
                    <a:pt x="20" y="4101"/>
                    <a:pt x="39" y="4101"/>
                  </a:cubicBezTo>
                  <a:cubicBezTo>
                    <a:pt x="53" y="4101"/>
                    <a:pt x="67" y="4094"/>
                    <a:pt x="73" y="4078"/>
                  </a:cubicBezTo>
                  <a:cubicBezTo>
                    <a:pt x="708" y="2456"/>
                    <a:pt x="1689" y="1175"/>
                    <a:pt x="3080" y="128"/>
                  </a:cubicBezTo>
                  <a:cubicBezTo>
                    <a:pt x="3137" y="85"/>
                    <a:pt x="3105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43" name="Google Shape;13743;p45"/>
            <p:cNvSpPr/>
            <p:nvPr/>
          </p:nvSpPr>
          <p:spPr>
            <a:xfrm>
              <a:off x="4466150" y="4110400"/>
              <a:ext cx="16625" cy="32775"/>
            </a:xfrm>
            <a:custGeom>
              <a:avLst/>
              <a:gdLst/>
              <a:ahLst/>
              <a:cxnLst/>
              <a:rect l="l" t="t" r="r" b="b"/>
              <a:pathLst>
                <a:path w="665" h="1311" extrusionOk="0">
                  <a:moveTo>
                    <a:pt x="342" y="1"/>
                  </a:moveTo>
                  <a:cubicBezTo>
                    <a:pt x="318" y="1"/>
                    <a:pt x="294" y="11"/>
                    <a:pt x="279" y="32"/>
                  </a:cubicBezTo>
                  <a:cubicBezTo>
                    <a:pt x="0" y="442"/>
                    <a:pt x="138" y="1034"/>
                    <a:pt x="550" y="1301"/>
                  </a:cubicBezTo>
                  <a:lnTo>
                    <a:pt x="549" y="1301"/>
                  </a:lnTo>
                  <a:cubicBezTo>
                    <a:pt x="560" y="1308"/>
                    <a:pt x="570" y="1310"/>
                    <a:pt x="580" y="1310"/>
                  </a:cubicBezTo>
                  <a:cubicBezTo>
                    <a:pt x="628" y="1310"/>
                    <a:pt x="664" y="1244"/>
                    <a:pt x="624" y="1206"/>
                  </a:cubicBezTo>
                  <a:cubicBezTo>
                    <a:pt x="311" y="904"/>
                    <a:pt x="243" y="483"/>
                    <a:pt x="410" y="88"/>
                  </a:cubicBezTo>
                  <a:cubicBezTo>
                    <a:pt x="432" y="35"/>
                    <a:pt x="387" y="1"/>
                    <a:pt x="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44" name="Google Shape;13744;p45"/>
            <p:cNvSpPr/>
            <p:nvPr/>
          </p:nvSpPr>
          <p:spPr>
            <a:xfrm>
              <a:off x="4478900" y="4071025"/>
              <a:ext cx="52625" cy="69525"/>
            </a:xfrm>
            <a:custGeom>
              <a:avLst/>
              <a:gdLst/>
              <a:ahLst/>
              <a:cxnLst/>
              <a:rect l="l" t="t" r="r" b="b"/>
              <a:pathLst>
                <a:path w="2105" h="2781" extrusionOk="0">
                  <a:moveTo>
                    <a:pt x="2021" y="0"/>
                  </a:moveTo>
                  <a:cubicBezTo>
                    <a:pt x="2011" y="0"/>
                    <a:pt x="2000" y="3"/>
                    <a:pt x="1988" y="10"/>
                  </a:cubicBezTo>
                  <a:cubicBezTo>
                    <a:pt x="1041" y="595"/>
                    <a:pt x="194" y="1615"/>
                    <a:pt x="4" y="2740"/>
                  </a:cubicBezTo>
                  <a:cubicBezTo>
                    <a:pt x="0" y="2761"/>
                    <a:pt x="20" y="2781"/>
                    <a:pt x="39" y="2781"/>
                  </a:cubicBezTo>
                  <a:cubicBezTo>
                    <a:pt x="48" y="2781"/>
                    <a:pt x="57" y="2776"/>
                    <a:pt x="63" y="2764"/>
                  </a:cubicBezTo>
                  <a:cubicBezTo>
                    <a:pt x="562" y="1707"/>
                    <a:pt x="1104" y="837"/>
                    <a:pt x="2052" y="118"/>
                  </a:cubicBezTo>
                  <a:cubicBezTo>
                    <a:pt x="2104" y="80"/>
                    <a:pt x="2074" y="0"/>
                    <a:pt x="2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45" name="Google Shape;13745;p45"/>
            <p:cNvSpPr/>
            <p:nvPr/>
          </p:nvSpPr>
          <p:spPr>
            <a:xfrm>
              <a:off x="4502625" y="4086000"/>
              <a:ext cx="12800" cy="43425"/>
            </a:xfrm>
            <a:custGeom>
              <a:avLst/>
              <a:gdLst/>
              <a:ahLst/>
              <a:cxnLst/>
              <a:rect l="l" t="t" r="r" b="b"/>
              <a:pathLst>
                <a:path w="512" h="1737" extrusionOk="0">
                  <a:moveTo>
                    <a:pt x="415" y="1"/>
                  </a:moveTo>
                  <a:cubicBezTo>
                    <a:pt x="388" y="1"/>
                    <a:pt x="360" y="12"/>
                    <a:pt x="342" y="35"/>
                  </a:cubicBezTo>
                  <a:cubicBezTo>
                    <a:pt x="1" y="494"/>
                    <a:pt x="5" y="1230"/>
                    <a:pt x="269" y="1721"/>
                  </a:cubicBezTo>
                  <a:cubicBezTo>
                    <a:pt x="275" y="1732"/>
                    <a:pt x="284" y="1736"/>
                    <a:pt x="293" y="1736"/>
                  </a:cubicBezTo>
                  <a:cubicBezTo>
                    <a:pt x="310" y="1736"/>
                    <a:pt x="328" y="1719"/>
                    <a:pt x="324" y="1698"/>
                  </a:cubicBezTo>
                  <a:cubicBezTo>
                    <a:pt x="269" y="1425"/>
                    <a:pt x="232" y="1157"/>
                    <a:pt x="258" y="878"/>
                  </a:cubicBezTo>
                  <a:cubicBezTo>
                    <a:pt x="285" y="592"/>
                    <a:pt x="395" y="364"/>
                    <a:pt x="490" y="98"/>
                  </a:cubicBezTo>
                  <a:cubicBezTo>
                    <a:pt x="511" y="37"/>
                    <a:pt x="464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46" name="Google Shape;13746;p45"/>
            <p:cNvSpPr/>
            <p:nvPr/>
          </p:nvSpPr>
          <p:spPr>
            <a:xfrm>
              <a:off x="4509250" y="4053875"/>
              <a:ext cx="71350" cy="73925"/>
            </a:xfrm>
            <a:custGeom>
              <a:avLst/>
              <a:gdLst/>
              <a:ahLst/>
              <a:cxnLst/>
              <a:rect l="l" t="t" r="r" b="b"/>
              <a:pathLst>
                <a:path w="2854" h="2957" extrusionOk="0">
                  <a:moveTo>
                    <a:pt x="2737" y="0"/>
                  </a:moveTo>
                  <a:cubicBezTo>
                    <a:pt x="2730" y="0"/>
                    <a:pt x="2724" y="1"/>
                    <a:pt x="2717" y="3"/>
                  </a:cubicBezTo>
                  <a:cubicBezTo>
                    <a:pt x="1452" y="339"/>
                    <a:pt x="166" y="1595"/>
                    <a:pt x="3" y="2934"/>
                  </a:cubicBezTo>
                  <a:cubicBezTo>
                    <a:pt x="1" y="2948"/>
                    <a:pt x="13" y="2956"/>
                    <a:pt x="26" y="2956"/>
                  </a:cubicBezTo>
                  <a:cubicBezTo>
                    <a:pt x="34" y="2956"/>
                    <a:pt x="42" y="2953"/>
                    <a:pt x="46" y="2945"/>
                  </a:cubicBezTo>
                  <a:cubicBezTo>
                    <a:pt x="364" y="2339"/>
                    <a:pt x="635" y="1762"/>
                    <a:pt x="1120" y="1262"/>
                  </a:cubicBezTo>
                  <a:cubicBezTo>
                    <a:pt x="1598" y="769"/>
                    <a:pt x="2164" y="440"/>
                    <a:pt x="2778" y="147"/>
                  </a:cubicBezTo>
                  <a:cubicBezTo>
                    <a:pt x="2854" y="110"/>
                    <a:pt x="2809" y="0"/>
                    <a:pt x="2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47" name="Google Shape;13747;p45"/>
            <p:cNvSpPr/>
            <p:nvPr/>
          </p:nvSpPr>
          <p:spPr>
            <a:xfrm>
              <a:off x="4535700" y="4065525"/>
              <a:ext cx="21675" cy="48550"/>
            </a:xfrm>
            <a:custGeom>
              <a:avLst/>
              <a:gdLst/>
              <a:ahLst/>
              <a:cxnLst/>
              <a:rect l="l" t="t" r="r" b="b"/>
              <a:pathLst>
                <a:path w="867" h="1942" extrusionOk="0">
                  <a:moveTo>
                    <a:pt x="765" y="0"/>
                  </a:moveTo>
                  <a:cubicBezTo>
                    <a:pt x="753" y="0"/>
                    <a:pt x="740" y="4"/>
                    <a:pt x="728" y="12"/>
                  </a:cubicBezTo>
                  <a:cubicBezTo>
                    <a:pt x="171" y="386"/>
                    <a:pt x="0" y="1344"/>
                    <a:pt x="280" y="1926"/>
                  </a:cubicBezTo>
                  <a:cubicBezTo>
                    <a:pt x="286" y="1937"/>
                    <a:pt x="297" y="1942"/>
                    <a:pt x="308" y="1942"/>
                  </a:cubicBezTo>
                  <a:cubicBezTo>
                    <a:pt x="327" y="1942"/>
                    <a:pt x="346" y="1929"/>
                    <a:pt x="343" y="1908"/>
                  </a:cubicBezTo>
                  <a:cubicBezTo>
                    <a:pt x="305" y="1584"/>
                    <a:pt x="278" y="1274"/>
                    <a:pt x="368" y="953"/>
                  </a:cubicBezTo>
                  <a:cubicBezTo>
                    <a:pt x="460" y="620"/>
                    <a:pt x="654" y="400"/>
                    <a:pt x="833" y="117"/>
                  </a:cubicBezTo>
                  <a:cubicBezTo>
                    <a:pt x="866" y="66"/>
                    <a:pt x="818" y="0"/>
                    <a:pt x="7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48" name="Google Shape;13748;p45"/>
            <p:cNvSpPr/>
            <p:nvPr/>
          </p:nvSpPr>
          <p:spPr>
            <a:xfrm>
              <a:off x="4542250" y="4054725"/>
              <a:ext cx="72925" cy="58200"/>
            </a:xfrm>
            <a:custGeom>
              <a:avLst/>
              <a:gdLst/>
              <a:ahLst/>
              <a:cxnLst/>
              <a:rect l="l" t="t" r="r" b="b"/>
              <a:pathLst>
                <a:path w="2917" h="2328" extrusionOk="0">
                  <a:moveTo>
                    <a:pt x="2787" y="0"/>
                  </a:moveTo>
                  <a:cubicBezTo>
                    <a:pt x="2781" y="0"/>
                    <a:pt x="2775" y="1"/>
                    <a:pt x="2769" y="2"/>
                  </a:cubicBezTo>
                  <a:cubicBezTo>
                    <a:pt x="1561" y="196"/>
                    <a:pt x="490" y="1178"/>
                    <a:pt x="13" y="2273"/>
                  </a:cubicBezTo>
                  <a:cubicBezTo>
                    <a:pt x="1" y="2302"/>
                    <a:pt x="23" y="2328"/>
                    <a:pt x="47" y="2328"/>
                  </a:cubicBezTo>
                  <a:cubicBezTo>
                    <a:pt x="57" y="2328"/>
                    <a:pt x="68" y="2323"/>
                    <a:pt x="76" y="2310"/>
                  </a:cubicBezTo>
                  <a:cubicBezTo>
                    <a:pt x="745" y="1217"/>
                    <a:pt x="1640" y="618"/>
                    <a:pt x="2816" y="171"/>
                  </a:cubicBezTo>
                  <a:cubicBezTo>
                    <a:pt x="2917" y="133"/>
                    <a:pt x="2885" y="0"/>
                    <a:pt x="27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49" name="Google Shape;13749;p45"/>
            <p:cNvSpPr/>
            <p:nvPr/>
          </p:nvSpPr>
          <p:spPr>
            <a:xfrm>
              <a:off x="4566350" y="4075875"/>
              <a:ext cx="9675" cy="28350"/>
            </a:xfrm>
            <a:custGeom>
              <a:avLst/>
              <a:gdLst/>
              <a:ahLst/>
              <a:cxnLst/>
              <a:rect l="l" t="t" r="r" b="b"/>
              <a:pathLst>
                <a:path w="387" h="1134" extrusionOk="0">
                  <a:moveTo>
                    <a:pt x="303" y="0"/>
                  </a:moveTo>
                  <a:cubicBezTo>
                    <a:pt x="288" y="0"/>
                    <a:pt x="273" y="7"/>
                    <a:pt x="259" y="24"/>
                  </a:cubicBezTo>
                  <a:cubicBezTo>
                    <a:pt x="0" y="336"/>
                    <a:pt x="22" y="807"/>
                    <a:pt x="268" y="1121"/>
                  </a:cubicBezTo>
                  <a:cubicBezTo>
                    <a:pt x="274" y="1130"/>
                    <a:pt x="284" y="1134"/>
                    <a:pt x="294" y="1134"/>
                  </a:cubicBezTo>
                  <a:cubicBezTo>
                    <a:pt x="319" y="1134"/>
                    <a:pt x="348" y="1108"/>
                    <a:pt x="337" y="1081"/>
                  </a:cubicBezTo>
                  <a:cubicBezTo>
                    <a:pt x="199" y="743"/>
                    <a:pt x="226" y="438"/>
                    <a:pt x="366" y="106"/>
                  </a:cubicBezTo>
                  <a:cubicBezTo>
                    <a:pt x="386" y="59"/>
                    <a:pt x="347" y="0"/>
                    <a:pt x="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50" name="Google Shape;13750;p45"/>
            <p:cNvSpPr/>
            <p:nvPr/>
          </p:nvSpPr>
          <p:spPr>
            <a:xfrm>
              <a:off x="4572350" y="4066175"/>
              <a:ext cx="84300" cy="35250"/>
            </a:xfrm>
            <a:custGeom>
              <a:avLst/>
              <a:gdLst/>
              <a:ahLst/>
              <a:cxnLst/>
              <a:rect l="l" t="t" r="r" b="b"/>
              <a:pathLst>
                <a:path w="3372" h="1410" extrusionOk="0">
                  <a:moveTo>
                    <a:pt x="1828" y="1"/>
                  </a:moveTo>
                  <a:cubicBezTo>
                    <a:pt x="1759" y="1"/>
                    <a:pt x="1688" y="5"/>
                    <a:pt x="1618" y="14"/>
                  </a:cubicBezTo>
                  <a:cubicBezTo>
                    <a:pt x="843" y="110"/>
                    <a:pt x="283" y="685"/>
                    <a:pt x="6" y="1385"/>
                  </a:cubicBezTo>
                  <a:cubicBezTo>
                    <a:pt x="0" y="1399"/>
                    <a:pt x="13" y="1409"/>
                    <a:pt x="25" y="1409"/>
                  </a:cubicBezTo>
                  <a:cubicBezTo>
                    <a:pt x="32" y="1409"/>
                    <a:pt x="38" y="1406"/>
                    <a:pt x="42" y="1400"/>
                  </a:cubicBezTo>
                  <a:cubicBezTo>
                    <a:pt x="438" y="721"/>
                    <a:pt x="1201" y="236"/>
                    <a:pt x="1912" y="236"/>
                  </a:cubicBezTo>
                  <a:cubicBezTo>
                    <a:pt x="2441" y="236"/>
                    <a:pt x="2942" y="505"/>
                    <a:pt x="3240" y="1166"/>
                  </a:cubicBezTo>
                  <a:cubicBezTo>
                    <a:pt x="3250" y="1188"/>
                    <a:pt x="3269" y="1198"/>
                    <a:pt x="3289" y="1198"/>
                  </a:cubicBezTo>
                  <a:cubicBezTo>
                    <a:pt x="3329" y="1198"/>
                    <a:pt x="3372" y="1161"/>
                    <a:pt x="3358" y="1116"/>
                  </a:cubicBezTo>
                  <a:cubicBezTo>
                    <a:pt x="3152" y="435"/>
                    <a:pt x="2524" y="1"/>
                    <a:pt x="1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51" name="Google Shape;13751;p45"/>
            <p:cNvSpPr/>
            <p:nvPr/>
          </p:nvSpPr>
          <p:spPr>
            <a:xfrm>
              <a:off x="4602725" y="4084400"/>
              <a:ext cx="48725" cy="20325"/>
            </a:xfrm>
            <a:custGeom>
              <a:avLst/>
              <a:gdLst/>
              <a:ahLst/>
              <a:cxnLst/>
              <a:rect l="l" t="t" r="r" b="b"/>
              <a:pathLst>
                <a:path w="1949" h="813" extrusionOk="0">
                  <a:moveTo>
                    <a:pt x="1872" y="0"/>
                  </a:moveTo>
                  <a:cubicBezTo>
                    <a:pt x="1859" y="0"/>
                    <a:pt x="1846" y="4"/>
                    <a:pt x="1836" y="13"/>
                  </a:cubicBezTo>
                  <a:cubicBezTo>
                    <a:pt x="1559" y="242"/>
                    <a:pt x="1282" y="440"/>
                    <a:pt x="928" y="533"/>
                  </a:cubicBezTo>
                  <a:cubicBezTo>
                    <a:pt x="799" y="566"/>
                    <a:pt x="674" y="572"/>
                    <a:pt x="549" y="572"/>
                  </a:cubicBezTo>
                  <a:cubicBezTo>
                    <a:pt x="479" y="572"/>
                    <a:pt x="408" y="570"/>
                    <a:pt x="338" y="570"/>
                  </a:cubicBezTo>
                  <a:cubicBezTo>
                    <a:pt x="244" y="570"/>
                    <a:pt x="150" y="574"/>
                    <a:pt x="55" y="590"/>
                  </a:cubicBezTo>
                  <a:cubicBezTo>
                    <a:pt x="2" y="599"/>
                    <a:pt x="1" y="673"/>
                    <a:pt x="41" y="698"/>
                  </a:cubicBezTo>
                  <a:cubicBezTo>
                    <a:pt x="174" y="778"/>
                    <a:pt x="330" y="813"/>
                    <a:pt x="495" y="813"/>
                  </a:cubicBezTo>
                  <a:cubicBezTo>
                    <a:pt x="1030" y="813"/>
                    <a:pt x="1660" y="446"/>
                    <a:pt x="1920" y="78"/>
                  </a:cubicBezTo>
                  <a:cubicBezTo>
                    <a:pt x="1949" y="37"/>
                    <a:pt x="1911" y="0"/>
                    <a:pt x="1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52" name="Google Shape;13752;p45"/>
            <p:cNvSpPr/>
            <p:nvPr/>
          </p:nvSpPr>
          <p:spPr>
            <a:xfrm>
              <a:off x="4604150" y="4104625"/>
              <a:ext cx="77450" cy="12450"/>
            </a:xfrm>
            <a:custGeom>
              <a:avLst/>
              <a:gdLst/>
              <a:ahLst/>
              <a:cxnLst/>
              <a:rect l="l" t="t" r="r" b="b"/>
              <a:pathLst>
                <a:path w="3098" h="498" extrusionOk="0">
                  <a:moveTo>
                    <a:pt x="53" y="0"/>
                  </a:moveTo>
                  <a:cubicBezTo>
                    <a:pt x="21" y="0"/>
                    <a:pt x="1" y="43"/>
                    <a:pt x="34" y="60"/>
                  </a:cubicBezTo>
                  <a:cubicBezTo>
                    <a:pt x="605" y="363"/>
                    <a:pt x="1332" y="498"/>
                    <a:pt x="2031" y="498"/>
                  </a:cubicBezTo>
                  <a:cubicBezTo>
                    <a:pt x="2379" y="498"/>
                    <a:pt x="2719" y="465"/>
                    <a:pt x="3030" y="402"/>
                  </a:cubicBezTo>
                  <a:cubicBezTo>
                    <a:pt x="3097" y="388"/>
                    <a:pt x="3082" y="282"/>
                    <a:pt x="3016" y="282"/>
                  </a:cubicBezTo>
                  <a:cubicBezTo>
                    <a:pt x="3015" y="282"/>
                    <a:pt x="3014" y="282"/>
                    <a:pt x="3014" y="282"/>
                  </a:cubicBezTo>
                  <a:cubicBezTo>
                    <a:pt x="2710" y="292"/>
                    <a:pt x="2412" y="310"/>
                    <a:pt x="2112" y="310"/>
                  </a:cubicBezTo>
                  <a:cubicBezTo>
                    <a:pt x="1949" y="310"/>
                    <a:pt x="1785" y="305"/>
                    <a:pt x="1620" y="289"/>
                  </a:cubicBezTo>
                  <a:cubicBezTo>
                    <a:pt x="1087" y="240"/>
                    <a:pt x="583" y="87"/>
                    <a:pt x="58" y="1"/>
                  </a:cubicBezTo>
                  <a:cubicBezTo>
                    <a:pt x="57" y="0"/>
                    <a:pt x="55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53" name="Google Shape;13753;p45"/>
            <p:cNvSpPr/>
            <p:nvPr/>
          </p:nvSpPr>
          <p:spPr>
            <a:xfrm>
              <a:off x="4642150" y="4108775"/>
              <a:ext cx="154975" cy="115175"/>
            </a:xfrm>
            <a:custGeom>
              <a:avLst/>
              <a:gdLst/>
              <a:ahLst/>
              <a:cxnLst/>
              <a:rect l="l" t="t" r="r" b="b"/>
              <a:pathLst>
                <a:path w="6199" h="4607" extrusionOk="0">
                  <a:moveTo>
                    <a:pt x="2539" y="1"/>
                  </a:moveTo>
                  <a:cubicBezTo>
                    <a:pt x="1330" y="1"/>
                    <a:pt x="527" y="1047"/>
                    <a:pt x="24" y="2307"/>
                  </a:cubicBezTo>
                  <a:cubicBezTo>
                    <a:pt x="1" y="2366"/>
                    <a:pt x="58" y="2412"/>
                    <a:pt x="111" y="2412"/>
                  </a:cubicBezTo>
                  <a:cubicBezTo>
                    <a:pt x="138" y="2412"/>
                    <a:pt x="164" y="2400"/>
                    <a:pt x="178" y="2371"/>
                  </a:cubicBezTo>
                  <a:cubicBezTo>
                    <a:pt x="438" y="1815"/>
                    <a:pt x="700" y="1213"/>
                    <a:pt x="1151" y="781"/>
                  </a:cubicBezTo>
                  <a:cubicBezTo>
                    <a:pt x="1528" y="419"/>
                    <a:pt x="1991" y="265"/>
                    <a:pt x="2466" y="265"/>
                  </a:cubicBezTo>
                  <a:cubicBezTo>
                    <a:pt x="2894" y="265"/>
                    <a:pt x="3331" y="389"/>
                    <a:pt x="3726" y="597"/>
                  </a:cubicBezTo>
                  <a:cubicBezTo>
                    <a:pt x="5258" y="1404"/>
                    <a:pt x="5615" y="2973"/>
                    <a:pt x="5352" y="4559"/>
                  </a:cubicBezTo>
                  <a:cubicBezTo>
                    <a:pt x="5347" y="4584"/>
                    <a:pt x="5370" y="4607"/>
                    <a:pt x="5392" y="4607"/>
                  </a:cubicBezTo>
                  <a:cubicBezTo>
                    <a:pt x="5403" y="4607"/>
                    <a:pt x="5413" y="4601"/>
                    <a:pt x="5420" y="4587"/>
                  </a:cubicBezTo>
                  <a:cubicBezTo>
                    <a:pt x="6198" y="2963"/>
                    <a:pt x="5230" y="979"/>
                    <a:pt x="3661" y="268"/>
                  </a:cubicBezTo>
                  <a:cubicBezTo>
                    <a:pt x="3253" y="84"/>
                    <a:pt x="2880" y="1"/>
                    <a:pt x="25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54" name="Google Shape;13754;p45"/>
            <p:cNvSpPr/>
            <p:nvPr/>
          </p:nvSpPr>
          <p:spPr>
            <a:xfrm>
              <a:off x="4651900" y="4132700"/>
              <a:ext cx="120400" cy="62550"/>
            </a:xfrm>
            <a:custGeom>
              <a:avLst/>
              <a:gdLst/>
              <a:ahLst/>
              <a:cxnLst/>
              <a:rect l="l" t="t" r="r" b="b"/>
              <a:pathLst>
                <a:path w="4816" h="2502" extrusionOk="0">
                  <a:moveTo>
                    <a:pt x="2050" y="1"/>
                  </a:moveTo>
                  <a:cubicBezTo>
                    <a:pt x="1154" y="1"/>
                    <a:pt x="223" y="520"/>
                    <a:pt x="5" y="1426"/>
                  </a:cubicBezTo>
                  <a:cubicBezTo>
                    <a:pt x="0" y="1449"/>
                    <a:pt x="17" y="1463"/>
                    <a:pt x="35" y="1463"/>
                  </a:cubicBezTo>
                  <a:cubicBezTo>
                    <a:pt x="44" y="1463"/>
                    <a:pt x="54" y="1459"/>
                    <a:pt x="61" y="1449"/>
                  </a:cubicBezTo>
                  <a:cubicBezTo>
                    <a:pt x="547" y="789"/>
                    <a:pt x="1093" y="219"/>
                    <a:pt x="1974" y="219"/>
                  </a:cubicBezTo>
                  <a:cubicBezTo>
                    <a:pt x="1978" y="219"/>
                    <a:pt x="1982" y="220"/>
                    <a:pt x="1986" y="220"/>
                  </a:cubicBezTo>
                  <a:cubicBezTo>
                    <a:pt x="3052" y="226"/>
                    <a:pt x="4318" y="1241"/>
                    <a:pt x="3688" y="2388"/>
                  </a:cubicBezTo>
                  <a:cubicBezTo>
                    <a:pt x="3653" y="2451"/>
                    <a:pt x="3703" y="2502"/>
                    <a:pt x="3758" y="2502"/>
                  </a:cubicBezTo>
                  <a:cubicBezTo>
                    <a:pt x="3776" y="2502"/>
                    <a:pt x="3795" y="2496"/>
                    <a:pt x="3812" y="2483"/>
                  </a:cubicBezTo>
                  <a:cubicBezTo>
                    <a:pt x="4816" y="1705"/>
                    <a:pt x="3510" y="353"/>
                    <a:pt x="2688" y="95"/>
                  </a:cubicBezTo>
                  <a:cubicBezTo>
                    <a:pt x="2484" y="32"/>
                    <a:pt x="2268" y="1"/>
                    <a:pt x="20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55" name="Google Shape;13755;p45"/>
            <p:cNvSpPr/>
            <p:nvPr/>
          </p:nvSpPr>
          <p:spPr>
            <a:xfrm>
              <a:off x="4687325" y="4203350"/>
              <a:ext cx="69550" cy="57825"/>
            </a:xfrm>
            <a:custGeom>
              <a:avLst/>
              <a:gdLst/>
              <a:ahLst/>
              <a:cxnLst/>
              <a:rect l="l" t="t" r="r" b="b"/>
              <a:pathLst>
                <a:path w="2782" h="2313" extrusionOk="0">
                  <a:moveTo>
                    <a:pt x="1336" y="0"/>
                  </a:moveTo>
                  <a:cubicBezTo>
                    <a:pt x="853" y="0"/>
                    <a:pt x="369" y="377"/>
                    <a:pt x="202" y="812"/>
                  </a:cubicBezTo>
                  <a:cubicBezTo>
                    <a:pt x="0" y="1335"/>
                    <a:pt x="280" y="1864"/>
                    <a:pt x="745" y="2130"/>
                  </a:cubicBezTo>
                  <a:cubicBezTo>
                    <a:pt x="972" y="2259"/>
                    <a:pt x="1214" y="2313"/>
                    <a:pt x="1457" y="2313"/>
                  </a:cubicBezTo>
                  <a:cubicBezTo>
                    <a:pt x="1909" y="2313"/>
                    <a:pt x="2367" y="2127"/>
                    <a:pt x="2752" y="1893"/>
                  </a:cubicBezTo>
                  <a:cubicBezTo>
                    <a:pt x="2782" y="1875"/>
                    <a:pt x="2768" y="1825"/>
                    <a:pt x="2737" y="1825"/>
                  </a:cubicBezTo>
                  <a:cubicBezTo>
                    <a:pt x="2733" y="1825"/>
                    <a:pt x="2729" y="1826"/>
                    <a:pt x="2724" y="1828"/>
                  </a:cubicBezTo>
                  <a:cubicBezTo>
                    <a:pt x="2352" y="1976"/>
                    <a:pt x="1903" y="2131"/>
                    <a:pt x="1484" y="2131"/>
                  </a:cubicBezTo>
                  <a:cubicBezTo>
                    <a:pt x="1122" y="2131"/>
                    <a:pt x="783" y="2016"/>
                    <a:pt x="534" y="1681"/>
                  </a:cubicBezTo>
                  <a:cubicBezTo>
                    <a:pt x="208" y="1242"/>
                    <a:pt x="391" y="688"/>
                    <a:pt x="827" y="402"/>
                  </a:cubicBezTo>
                  <a:cubicBezTo>
                    <a:pt x="971" y="307"/>
                    <a:pt x="1134" y="263"/>
                    <a:pt x="1288" y="263"/>
                  </a:cubicBezTo>
                  <a:cubicBezTo>
                    <a:pt x="1678" y="263"/>
                    <a:pt x="2013" y="547"/>
                    <a:pt x="1851" y="1026"/>
                  </a:cubicBezTo>
                  <a:cubicBezTo>
                    <a:pt x="1830" y="1086"/>
                    <a:pt x="1889" y="1143"/>
                    <a:pt x="1945" y="1143"/>
                  </a:cubicBezTo>
                  <a:cubicBezTo>
                    <a:pt x="1967" y="1143"/>
                    <a:pt x="1988" y="1134"/>
                    <a:pt x="2004" y="1114"/>
                  </a:cubicBezTo>
                  <a:cubicBezTo>
                    <a:pt x="2292" y="757"/>
                    <a:pt x="2071" y="232"/>
                    <a:pt x="1665" y="64"/>
                  </a:cubicBezTo>
                  <a:cubicBezTo>
                    <a:pt x="1558" y="20"/>
                    <a:pt x="1447" y="0"/>
                    <a:pt x="13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56" name="Google Shape;13756;p45"/>
            <p:cNvSpPr/>
            <p:nvPr/>
          </p:nvSpPr>
          <p:spPr>
            <a:xfrm>
              <a:off x="4533850" y="4193700"/>
              <a:ext cx="183700" cy="101575"/>
            </a:xfrm>
            <a:custGeom>
              <a:avLst/>
              <a:gdLst/>
              <a:ahLst/>
              <a:cxnLst/>
              <a:rect l="l" t="t" r="r" b="b"/>
              <a:pathLst>
                <a:path w="7348" h="4063" extrusionOk="0">
                  <a:moveTo>
                    <a:pt x="5298" y="0"/>
                  </a:moveTo>
                  <a:cubicBezTo>
                    <a:pt x="4251" y="0"/>
                    <a:pt x="3186" y="285"/>
                    <a:pt x="2313" y="777"/>
                  </a:cubicBezTo>
                  <a:cubicBezTo>
                    <a:pt x="1199" y="1404"/>
                    <a:pt x="1" y="2801"/>
                    <a:pt x="1003" y="4051"/>
                  </a:cubicBezTo>
                  <a:cubicBezTo>
                    <a:pt x="1010" y="4059"/>
                    <a:pt x="1018" y="4063"/>
                    <a:pt x="1026" y="4063"/>
                  </a:cubicBezTo>
                  <a:cubicBezTo>
                    <a:pt x="1050" y="4063"/>
                    <a:pt x="1074" y="4033"/>
                    <a:pt x="1059" y="4007"/>
                  </a:cubicBezTo>
                  <a:cubicBezTo>
                    <a:pt x="119" y="2352"/>
                    <a:pt x="1958" y="1067"/>
                    <a:pt x="3317" y="593"/>
                  </a:cubicBezTo>
                  <a:cubicBezTo>
                    <a:pt x="3938" y="376"/>
                    <a:pt x="4545" y="289"/>
                    <a:pt x="5154" y="289"/>
                  </a:cubicBezTo>
                  <a:cubicBezTo>
                    <a:pt x="5822" y="289"/>
                    <a:pt x="6492" y="394"/>
                    <a:pt x="7183" y="549"/>
                  </a:cubicBezTo>
                  <a:cubicBezTo>
                    <a:pt x="7190" y="550"/>
                    <a:pt x="7196" y="551"/>
                    <a:pt x="7203" y="551"/>
                  </a:cubicBezTo>
                  <a:cubicBezTo>
                    <a:pt x="7290" y="551"/>
                    <a:pt x="7348" y="419"/>
                    <a:pt x="7254" y="379"/>
                  </a:cubicBezTo>
                  <a:cubicBezTo>
                    <a:pt x="6648" y="120"/>
                    <a:pt x="5977" y="0"/>
                    <a:pt x="5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57" name="Google Shape;13757;p45"/>
            <p:cNvSpPr/>
            <p:nvPr/>
          </p:nvSpPr>
          <p:spPr>
            <a:xfrm>
              <a:off x="4502900" y="4222050"/>
              <a:ext cx="35425" cy="69625"/>
            </a:xfrm>
            <a:custGeom>
              <a:avLst/>
              <a:gdLst/>
              <a:ahLst/>
              <a:cxnLst/>
              <a:rect l="l" t="t" r="r" b="b"/>
              <a:pathLst>
                <a:path w="1417" h="2785" extrusionOk="0">
                  <a:moveTo>
                    <a:pt x="1363" y="0"/>
                  </a:moveTo>
                  <a:cubicBezTo>
                    <a:pt x="1358" y="0"/>
                    <a:pt x="1352" y="1"/>
                    <a:pt x="1346" y="4"/>
                  </a:cubicBezTo>
                  <a:cubicBezTo>
                    <a:pt x="405" y="439"/>
                    <a:pt x="1" y="1769"/>
                    <a:pt x="241" y="2712"/>
                  </a:cubicBezTo>
                  <a:cubicBezTo>
                    <a:pt x="254" y="2762"/>
                    <a:pt x="290" y="2784"/>
                    <a:pt x="327" y="2784"/>
                  </a:cubicBezTo>
                  <a:cubicBezTo>
                    <a:pt x="384" y="2784"/>
                    <a:pt x="445" y="2733"/>
                    <a:pt x="434" y="2659"/>
                  </a:cubicBezTo>
                  <a:cubicBezTo>
                    <a:pt x="366" y="2179"/>
                    <a:pt x="383" y="1692"/>
                    <a:pt x="553" y="1235"/>
                  </a:cubicBezTo>
                  <a:cubicBezTo>
                    <a:pt x="732" y="752"/>
                    <a:pt x="1058" y="434"/>
                    <a:pt x="1391" y="64"/>
                  </a:cubicBezTo>
                  <a:cubicBezTo>
                    <a:pt x="1417" y="36"/>
                    <a:pt x="1394" y="0"/>
                    <a:pt x="1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58" name="Google Shape;13758;p45"/>
            <p:cNvSpPr/>
            <p:nvPr/>
          </p:nvSpPr>
          <p:spPr>
            <a:xfrm>
              <a:off x="4505650" y="4263375"/>
              <a:ext cx="107825" cy="74825"/>
            </a:xfrm>
            <a:custGeom>
              <a:avLst/>
              <a:gdLst/>
              <a:ahLst/>
              <a:cxnLst/>
              <a:rect l="l" t="t" r="r" b="b"/>
              <a:pathLst>
                <a:path w="4313" h="2993" extrusionOk="0">
                  <a:moveTo>
                    <a:pt x="2882" y="0"/>
                  </a:moveTo>
                  <a:cubicBezTo>
                    <a:pt x="2385" y="0"/>
                    <a:pt x="1937" y="346"/>
                    <a:pt x="1824" y="877"/>
                  </a:cubicBezTo>
                  <a:cubicBezTo>
                    <a:pt x="1819" y="898"/>
                    <a:pt x="1835" y="910"/>
                    <a:pt x="1850" y="910"/>
                  </a:cubicBezTo>
                  <a:cubicBezTo>
                    <a:pt x="1861" y="910"/>
                    <a:pt x="1871" y="905"/>
                    <a:pt x="1876" y="892"/>
                  </a:cubicBezTo>
                  <a:cubicBezTo>
                    <a:pt x="2062" y="385"/>
                    <a:pt x="2427" y="173"/>
                    <a:pt x="2795" y="173"/>
                  </a:cubicBezTo>
                  <a:cubicBezTo>
                    <a:pt x="3399" y="173"/>
                    <a:pt x="4014" y="741"/>
                    <a:pt x="3870" y="1504"/>
                  </a:cubicBezTo>
                  <a:cubicBezTo>
                    <a:pt x="3757" y="2102"/>
                    <a:pt x="3305" y="2557"/>
                    <a:pt x="2717" y="2710"/>
                  </a:cubicBezTo>
                  <a:cubicBezTo>
                    <a:pt x="2545" y="2754"/>
                    <a:pt x="2380" y="2775"/>
                    <a:pt x="2222" y="2775"/>
                  </a:cubicBezTo>
                  <a:cubicBezTo>
                    <a:pt x="1141" y="2775"/>
                    <a:pt x="409" y="1799"/>
                    <a:pt x="312" y="726"/>
                  </a:cubicBezTo>
                  <a:cubicBezTo>
                    <a:pt x="307" y="663"/>
                    <a:pt x="261" y="632"/>
                    <a:pt x="216" y="632"/>
                  </a:cubicBezTo>
                  <a:cubicBezTo>
                    <a:pt x="170" y="632"/>
                    <a:pt x="124" y="663"/>
                    <a:pt x="119" y="726"/>
                  </a:cubicBezTo>
                  <a:cubicBezTo>
                    <a:pt x="1" y="2010"/>
                    <a:pt x="1189" y="2993"/>
                    <a:pt x="2335" y="2993"/>
                  </a:cubicBezTo>
                  <a:cubicBezTo>
                    <a:pt x="2892" y="2993"/>
                    <a:pt x="3439" y="2761"/>
                    <a:pt x="3822" y="2219"/>
                  </a:cubicBezTo>
                  <a:cubicBezTo>
                    <a:pt x="4312" y="1526"/>
                    <a:pt x="4167" y="499"/>
                    <a:pt x="3369" y="114"/>
                  </a:cubicBezTo>
                  <a:cubicBezTo>
                    <a:pt x="3208" y="36"/>
                    <a:pt x="3043" y="0"/>
                    <a:pt x="28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59" name="Google Shape;13759;p45"/>
            <p:cNvSpPr/>
            <p:nvPr/>
          </p:nvSpPr>
          <p:spPr>
            <a:xfrm>
              <a:off x="4731350" y="4040675"/>
              <a:ext cx="70675" cy="60750"/>
            </a:xfrm>
            <a:custGeom>
              <a:avLst/>
              <a:gdLst/>
              <a:ahLst/>
              <a:cxnLst/>
              <a:rect l="l" t="t" r="r" b="b"/>
              <a:pathLst>
                <a:path w="2827" h="2430" extrusionOk="0">
                  <a:moveTo>
                    <a:pt x="1390" y="1"/>
                  </a:moveTo>
                  <a:cubicBezTo>
                    <a:pt x="1241" y="1"/>
                    <a:pt x="1089" y="28"/>
                    <a:pt x="939" y="84"/>
                  </a:cubicBezTo>
                  <a:cubicBezTo>
                    <a:pt x="435" y="273"/>
                    <a:pt x="1" y="843"/>
                    <a:pt x="192" y="1401"/>
                  </a:cubicBezTo>
                  <a:cubicBezTo>
                    <a:pt x="290" y="1684"/>
                    <a:pt x="540" y="1853"/>
                    <a:pt x="799" y="1853"/>
                  </a:cubicBezTo>
                  <a:cubicBezTo>
                    <a:pt x="931" y="1853"/>
                    <a:pt x="1065" y="1809"/>
                    <a:pt x="1184" y="1715"/>
                  </a:cubicBezTo>
                  <a:cubicBezTo>
                    <a:pt x="1254" y="1660"/>
                    <a:pt x="1187" y="1568"/>
                    <a:pt x="1114" y="1568"/>
                  </a:cubicBezTo>
                  <a:cubicBezTo>
                    <a:pt x="1102" y="1568"/>
                    <a:pt x="1089" y="1571"/>
                    <a:pt x="1077" y="1577"/>
                  </a:cubicBezTo>
                  <a:cubicBezTo>
                    <a:pt x="992" y="1620"/>
                    <a:pt x="913" y="1640"/>
                    <a:pt x="841" y="1640"/>
                  </a:cubicBezTo>
                  <a:cubicBezTo>
                    <a:pt x="546" y="1640"/>
                    <a:pt x="364" y="1320"/>
                    <a:pt x="412" y="1013"/>
                  </a:cubicBezTo>
                  <a:cubicBezTo>
                    <a:pt x="446" y="787"/>
                    <a:pt x="572" y="614"/>
                    <a:pt x="749" y="477"/>
                  </a:cubicBezTo>
                  <a:cubicBezTo>
                    <a:pt x="935" y="334"/>
                    <a:pt x="1158" y="259"/>
                    <a:pt x="1384" y="259"/>
                  </a:cubicBezTo>
                  <a:cubicBezTo>
                    <a:pt x="1514" y="259"/>
                    <a:pt x="1645" y="283"/>
                    <a:pt x="1770" y="334"/>
                  </a:cubicBezTo>
                  <a:cubicBezTo>
                    <a:pt x="2605" y="676"/>
                    <a:pt x="2560" y="1655"/>
                    <a:pt x="2459" y="2392"/>
                  </a:cubicBezTo>
                  <a:cubicBezTo>
                    <a:pt x="2456" y="2412"/>
                    <a:pt x="2473" y="2429"/>
                    <a:pt x="2489" y="2429"/>
                  </a:cubicBezTo>
                  <a:cubicBezTo>
                    <a:pt x="2497" y="2429"/>
                    <a:pt x="2505" y="2425"/>
                    <a:pt x="2510" y="2415"/>
                  </a:cubicBezTo>
                  <a:cubicBezTo>
                    <a:pt x="2821" y="1817"/>
                    <a:pt x="2826" y="1064"/>
                    <a:pt x="2407" y="516"/>
                  </a:cubicBezTo>
                  <a:cubicBezTo>
                    <a:pt x="2154" y="186"/>
                    <a:pt x="1782" y="1"/>
                    <a:pt x="1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60" name="Google Shape;13760;p45"/>
            <p:cNvSpPr/>
            <p:nvPr/>
          </p:nvSpPr>
          <p:spPr>
            <a:xfrm>
              <a:off x="4716000" y="4032200"/>
              <a:ext cx="91950" cy="72700"/>
            </a:xfrm>
            <a:custGeom>
              <a:avLst/>
              <a:gdLst/>
              <a:ahLst/>
              <a:cxnLst/>
              <a:rect l="l" t="t" r="r" b="b"/>
              <a:pathLst>
                <a:path w="3678" h="2908" extrusionOk="0">
                  <a:moveTo>
                    <a:pt x="1899" y="1"/>
                  </a:moveTo>
                  <a:cubicBezTo>
                    <a:pt x="1857" y="1"/>
                    <a:pt x="1815" y="2"/>
                    <a:pt x="1772" y="5"/>
                  </a:cubicBezTo>
                  <a:cubicBezTo>
                    <a:pt x="687" y="82"/>
                    <a:pt x="1" y="1428"/>
                    <a:pt x="729" y="2300"/>
                  </a:cubicBezTo>
                  <a:cubicBezTo>
                    <a:pt x="929" y="2538"/>
                    <a:pt x="1235" y="2649"/>
                    <a:pt x="1534" y="2649"/>
                  </a:cubicBezTo>
                  <a:cubicBezTo>
                    <a:pt x="2095" y="2649"/>
                    <a:pt x="2629" y="2259"/>
                    <a:pt x="2382" y="1597"/>
                  </a:cubicBezTo>
                  <a:cubicBezTo>
                    <a:pt x="2263" y="1278"/>
                    <a:pt x="2017" y="1150"/>
                    <a:pt x="1771" y="1150"/>
                  </a:cubicBezTo>
                  <a:cubicBezTo>
                    <a:pt x="1320" y="1150"/>
                    <a:pt x="872" y="1586"/>
                    <a:pt x="1230" y="2076"/>
                  </a:cubicBezTo>
                  <a:cubicBezTo>
                    <a:pt x="1241" y="2091"/>
                    <a:pt x="1258" y="2097"/>
                    <a:pt x="1275" y="2097"/>
                  </a:cubicBezTo>
                  <a:cubicBezTo>
                    <a:pt x="1306" y="2097"/>
                    <a:pt x="1335" y="2074"/>
                    <a:pt x="1322" y="2037"/>
                  </a:cubicBezTo>
                  <a:cubicBezTo>
                    <a:pt x="1156" y="1673"/>
                    <a:pt x="1339" y="1490"/>
                    <a:pt x="1870" y="1490"/>
                  </a:cubicBezTo>
                  <a:cubicBezTo>
                    <a:pt x="1932" y="1490"/>
                    <a:pt x="1999" y="1492"/>
                    <a:pt x="2070" y="1497"/>
                  </a:cubicBezTo>
                  <a:cubicBezTo>
                    <a:pt x="2228" y="2152"/>
                    <a:pt x="2041" y="2479"/>
                    <a:pt x="1509" y="2479"/>
                  </a:cubicBezTo>
                  <a:cubicBezTo>
                    <a:pt x="1507" y="2479"/>
                    <a:pt x="1505" y="2479"/>
                    <a:pt x="1504" y="2479"/>
                  </a:cubicBezTo>
                  <a:cubicBezTo>
                    <a:pt x="1105" y="2466"/>
                    <a:pt x="797" y="2148"/>
                    <a:pt x="686" y="1788"/>
                  </a:cubicBezTo>
                  <a:cubicBezTo>
                    <a:pt x="474" y="1104"/>
                    <a:pt x="940" y="368"/>
                    <a:pt x="1630" y="231"/>
                  </a:cubicBezTo>
                  <a:cubicBezTo>
                    <a:pt x="1741" y="209"/>
                    <a:pt x="1845" y="199"/>
                    <a:pt x="1943" y="199"/>
                  </a:cubicBezTo>
                  <a:cubicBezTo>
                    <a:pt x="3184" y="199"/>
                    <a:pt x="3393" y="1877"/>
                    <a:pt x="3449" y="2838"/>
                  </a:cubicBezTo>
                  <a:cubicBezTo>
                    <a:pt x="3452" y="2885"/>
                    <a:pt x="3486" y="2907"/>
                    <a:pt x="3520" y="2907"/>
                  </a:cubicBezTo>
                  <a:cubicBezTo>
                    <a:pt x="3555" y="2907"/>
                    <a:pt x="3589" y="2884"/>
                    <a:pt x="3593" y="2838"/>
                  </a:cubicBezTo>
                  <a:cubicBezTo>
                    <a:pt x="3678" y="1723"/>
                    <a:pt x="3298" y="1"/>
                    <a:pt x="18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61" name="Google Shape;13761;p45"/>
            <p:cNvSpPr/>
            <p:nvPr/>
          </p:nvSpPr>
          <p:spPr>
            <a:xfrm>
              <a:off x="4800375" y="4231175"/>
              <a:ext cx="60500" cy="85100"/>
            </a:xfrm>
            <a:custGeom>
              <a:avLst/>
              <a:gdLst/>
              <a:ahLst/>
              <a:cxnLst/>
              <a:rect l="l" t="t" r="r" b="b"/>
              <a:pathLst>
                <a:path w="2420" h="3404" extrusionOk="0">
                  <a:moveTo>
                    <a:pt x="2289" y="1"/>
                  </a:moveTo>
                  <a:cubicBezTo>
                    <a:pt x="2274" y="1"/>
                    <a:pt x="2260" y="4"/>
                    <a:pt x="2245" y="11"/>
                  </a:cubicBezTo>
                  <a:cubicBezTo>
                    <a:pt x="1156" y="554"/>
                    <a:pt x="0" y="2725"/>
                    <a:pt x="1620" y="3401"/>
                  </a:cubicBezTo>
                  <a:lnTo>
                    <a:pt x="1619" y="3401"/>
                  </a:lnTo>
                  <a:cubicBezTo>
                    <a:pt x="1623" y="3402"/>
                    <a:pt x="1626" y="3403"/>
                    <a:pt x="1629" y="3403"/>
                  </a:cubicBezTo>
                  <a:cubicBezTo>
                    <a:pt x="1656" y="3403"/>
                    <a:pt x="1676" y="3362"/>
                    <a:pt x="1653" y="3344"/>
                  </a:cubicBezTo>
                  <a:cubicBezTo>
                    <a:pt x="1134" y="2928"/>
                    <a:pt x="916" y="2289"/>
                    <a:pt x="1123" y="1644"/>
                  </a:cubicBezTo>
                  <a:cubicBezTo>
                    <a:pt x="1338" y="972"/>
                    <a:pt x="1890" y="624"/>
                    <a:pt x="2356" y="154"/>
                  </a:cubicBezTo>
                  <a:cubicBezTo>
                    <a:pt x="2420" y="89"/>
                    <a:pt x="2362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62" name="Google Shape;13762;p45"/>
            <p:cNvSpPr/>
            <p:nvPr/>
          </p:nvSpPr>
          <p:spPr>
            <a:xfrm>
              <a:off x="4833100" y="4250900"/>
              <a:ext cx="59600" cy="65150"/>
            </a:xfrm>
            <a:custGeom>
              <a:avLst/>
              <a:gdLst/>
              <a:ahLst/>
              <a:cxnLst/>
              <a:rect l="l" t="t" r="r" b="b"/>
              <a:pathLst>
                <a:path w="2384" h="2606" extrusionOk="0">
                  <a:moveTo>
                    <a:pt x="2280" y="1"/>
                  </a:moveTo>
                  <a:cubicBezTo>
                    <a:pt x="2279" y="1"/>
                    <a:pt x="2279" y="1"/>
                    <a:pt x="2278" y="1"/>
                  </a:cubicBezTo>
                  <a:cubicBezTo>
                    <a:pt x="1038" y="38"/>
                    <a:pt x="1" y="1357"/>
                    <a:pt x="225" y="2568"/>
                  </a:cubicBezTo>
                  <a:lnTo>
                    <a:pt x="226" y="2568"/>
                  </a:lnTo>
                  <a:cubicBezTo>
                    <a:pt x="230" y="2594"/>
                    <a:pt x="248" y="2605"/>
                    <a:pt x="268" y="2605"/>
                  </a:cubicBezTo>
                  <a:cubicBezTo>
                    <a:pt x="294" y="2605"/>
                    <a:pt x="324" y="2584"/>
                    <a:pt x="327" y="2554"/>
                  </a:cubicBezTo>
                  <a:cubicBezTo>
                    <a:pt x="391" y="1937"/>
                    <a:pt x="527" y="1359"/>
                    <a:pt x="962" y="891"/>
                  </a:cubicBezTo>
                  <a:cubicBezTo>
                    <a:pt x="1330" y="494"/>
                    <a:pt x="1796" y="317"/>
                    <a:pt x="2300" y="160"/>
                  </a:cubicBezTo>
                  <a:cubicBezTo>
                    <a:pt x="2383" y="133"/>
                    <a:pt x="2371" y="1"/>
                    <a:pt x="2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63" name="Google Shape;13763;p45"/>
            <p:cNvSpPr/>
            <p:nvPr/>
          </p:nvSpPr>
          <p:spPr>
            <a:xfrm>
              <a:off x="4852950" y="4264300"/>
              <a:ext cx="8900" cy="31200"/>
            </a:xfrm>
            <a:custGeom>
              <a:avLst/>
              <a:gdLst/>
              <a:ahLst/>
              <a:cxnLst/>
              <a:rect l="l" t="t" r="r" b="b"/>
              <a:pathLst>
                <a:path w="356" h="1248" extrusionOk="0">
                  <a:moveTo>
                    <a:pt x="257" y="1"/>
                  </a:moveTo>
                  <a:cubicBezTo>
                    <a:pt x="235" y="1"/>
                    <a:pt x="212" y="12"/>
                    <a:pt x="196" y="40"/>
                  </a:cubicBezTo>
                  <a:cubicBezTo>
                    <a:pt x="0" y="375"/>
                    <a:pt x="49" y="905"/>
                    <a:pt x="259" y="1225"/>
                  </a:cubicBezTo>
                  <a:cubicBezTo>
                    <a:pt x="269" y="1241"/>
                    <a:pt x="284" y="1248"/>
                    <a:pt x="299" y="1248"/>
                  </a:cubicBezTo>
                  <a:cubicBezTo>
                    <a:pt x="328" y="1248"/>
                    <a:pt x="355" y="1223"/>
                    <a:pt x="348" y="1187"/>
                  </a:cubicBezTo>
                  <a:cubicBezTo>
                    <a:pt x="305" y="1002"/>
                    <a:pt x="259" y="836"/>
                    <a:pt x="258" y="643"/>
                  </a:cubicBezTo>
                  <a:cubicBezTo>
                    <a:pt x="258" y="455"/>
                    <a:pt x="311" y="282"/>
                    <a:pt x="337" y="99"/>
                  </a:cubicBezTo>
                  <a:cubicBezTo>
                    <a:pt x="345" y="45"/>
                    <a:pt x="301" y="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64" name="Google Shape;13764;p45"/>
            <p:cNvSpPr/>
            <p:nvPr/>
          </p:nvSpPr>
          <p:spPr>
            <a:xfrm>
              <a:off x="4860900" y="4252575"/>
              <a:ext cx="45825" cy="42725"/>
            </a:xfrm>
            <a:custGeom>
              <a:avLst/>
              <a:gdLst/>
              <a:ahLst/>
              <a:cxnLst/>
              <a:rect l="l" t="t" r="r" b="b"/>
              <a:pathLst>
                <a:path w="1833" h="1709" extrusionOk="0">
                  <a:moveTo>
                    <a:pt x="1714" y="1"/>
                  </a:moveTo>
                  <a:cubicBezTo>
                    <a:pt x="1710" y="1"/>
                    <a:pt x="1705" y="1"/>
                    <a:pt x="1700" y="2"/>
                  </a:cubicBezTo>
                  <a:cubicBezTo>
                    <a:pt x="899" y="113"/>
                    <a:pt x="103" y="848"/>
                    <a:pt x="4" y="1668"/>
                  </a:cubicBezTo>
                  <a:lnTo>
                    <a:pt x="4" y="1667"/>
                  </a:lnTo>
                  <a:lnTo>
                    <a:pt x="4" y="1667"/>
                  </a:lnTo>
                  <a:cubicBezTo>
                    <a:pt x="0" y="1692"/>
                    <a:pt x="24" y="1708"/>
                    <a:pt x="46" y="1708"/>
                  </a:cubicBezTo>
                  <a:cubicBezTo>
                    <a:pt x="60" y="1708"/>
                    <a:pt x="74" y="1702"/>
                    <a:pt x="80" y="1689"/>
                  </a:cubicBezTo>
                  <a:cubicBezTo>
                    <a:pt x="246" y="1340"/>
                    <a:pt x="408" y="1009"/>
                    <a:pt x="693" y="740"/>
                  </a:cubicBezTo>
                  <a:cubicBezTo>
                    <a:pt x="994" y="458"/>
                    <a:pt x="1353" y="281"/>
                    <a:pt x="1741" y="150"/>
                  </a:cubicBezTo>
                  <a:cubicBezTo>
                    <a:pt x="1833" y="119"/>
                    <a:pt x="1800" y="1"/>
                    <a:pt x="1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65" name="Google Shape;13765;p45"/>
            <p:cNvSpPr/>
            <p:nvPr/>
          </p:nvSpPr>
          <p:spPr>
            <a:xfrm>
              <a:off x="4871075" y="4266950"/>
              <a:ext cx="10900" cy="34750"/>
            </a:xfrm>
            <a:custGeom>
              <a:avLst/>
              <a:gdLst/>
              <a:ahLst/>
              <a:cxnLst/>
              <a:rect l="l" t="t" r="r" b="b"/>
              <a:pathLst>
                <a:path w="436" h="1390" extrusionOk="0">
                  <a:moveTo>
                    <a:pt x="295" y="0"/>
                  </a:moveTo>
                  <a:cubicBezTo>
                    <a:pt x="272" y="0"/>
                    <a:pt x="250" y="11"/>
                    <a:pt x="236" y="37"/>
                  </a:cubicBezTo>
                  <a:cubicBezTo>
                    <a:pt x="1" y="455"/>
                    <a:pt x="98" y="988"/>
                    <a:pt x="357" y="1371"/>
                  </a:cubicBezTo>
                  <a:cubicBezTo>
                    <a:pt x="365" y="1384"/>
                    <a:pt x="377" y="1389"/>
                    <a:pt x="388" y="1389"/>
                  </a:cubicBezTo>
                  <a:cubicBezTo>
                    <a:pt x="412" y="1389"/>
                    <a:pt x="436" y="1363"/>
                    <a:pt x="422" y="1333"/>
                  </a:cubicBezTo>
                  <a:cubicBezTo>
                    <a:pt x="225" y="916"/>
                    <a:pt x="264" y="526"/>
                    <a:pt x="370" y="93"/>
                  </a:cubicBezTo>
                  <a:cubicBezTo>
                    <a:pt x="383" y="40"/>
                    <a:pt x="33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66" name="Google Shape;13766;p45"/>
            <p:cNvSpPr/>
            <p:nvPr/>
          </p:nvSpPr>
          <p:spPr>
            <a:xfrm>
              <a:off x="4881650" y="4268375"/>
              <a:ext cx="35650" cy="33125"/>
            </a:xfrm>
            <a:custGeom>
              <a:avLst/>
              <a:gdLst/>
              <a:ahLst/>
              <a:cxnLst/>
              <a:rect l="l" t="t" r="r" b="b"/>
              <a:pathLst>
                <a:path w="1426" h="1325" extrusionOk="0">
                  <a:moveTo>
                    <a:pt x="1356" y="1"/>
                  </a:moveTo>
                  <a:cubicBezTo>
                    <a:pt x="1354" y="1"/>
                    <a:pt x="1352" y="1"/>
                    <a:pt x="1350" y="1"/>
                  </a:cubicBezTo>
                  <a:cubicBezTo>
                    <a:pt x="1005" y="36"/>
                    <a:pt x="710" y="176"/>
                    <a:pt x="462" y="420"/>
                  </a:cubicBezTo>
                  <a:cubicBezTo>
                    <a:pt x="246" y="633"/>
                    <a:pt x="1" y="967"/>
                    <a:pt x="23" y="1286"/>
                  </a:cubicBezTo>
                  <a:lnTo>
                    <a:pt x="22" y="1286"/>
                  </a:lnTo>
                  <a:cubicBezTo>
                    <a:pt x="24" y="1310"/>
                    <a:pt x="44" y="1325"/>
                    <a:pt x="63" y="1325"/>
                  </a:cubicBezTo>
                  <a:cubicBezTo>
                    <a:pt x="75" y="1325"/>
                    <a:pt x="88" y="1319"/>
                    <a:pt x="96" y="1306"/>
                  </a:cubicBezTo>
                  <a:cubicBezTo>
                    <a:pt x="259" y="1052"/>
                    <a:pt x="340" y="791"/>
                    <a:pt x="565" y="574"/>
                  </a:cubicBezTo>
                  <a:cubicBezTo>
                    <a:pt x="787" y="360"/>
                    <a:pt x="1072" y="208"/>
                    <a:pt x="1365" y="117"/>
                  </a:cubicBezTo>
                  <a:cubicBezTo>
                    <a:pt x="1425" y="99"/>
                    <a:pt x="1419" y="1"/>
                    <a:pt x="13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67" name="Google Shape;13767;p45"/>
            <p:cNvSpPr/>
            <p:nvPr/>
          </p:nvSpPr>
          <p:spPr>
            <a:xfrm>
              <a:off x="4888975" y="4281675"/>
              <a:ext cx="50775" cy="47200"/>
            </a:xfrm>
            <a:custGeom>
              <a:avLst/>
              <a:gdLst/>
              <a:ahLst/>
              <a:cxnLst/>
              <a:rect l="l" t="t" r="r" b="b"/>
              <a:pathLst>
                <a:path w="2031" h="1888" extrusionOk="0">
                  <a:moveTo>
                    <a:pt x="198" y="0"/>
                  </a:moveTo>
                  <a:cubicBezTo>
                    <a:pt x="180" y="0"/>
                    <a:pt x="161" y="11"/>
                    <a:pt x="158" y="31"/>
                  </a:cubicBezTo>
                  <a:cubicBezTo>
                    <a:pt x="0" y="1045"/>
                    <a:pt x="932" y="1887"/>
                    <a:pt x="1893" y="1887"/>
                  </a:cubicBezTo>
                  <a:cubicBezTo>
                    <a:pt x="1904" y="1887"/>
                    <a:pt x="1914" y="1887"/>
                    <a:pt x="1924" y="1887"/>
                  </a:cubicBezTo>
                  <a:cubicBezTo>
                    <a:pt x="2030" y="1885"/>
                    <a:pt x="2026" y="1735"/>
                    <a:pt x="1924" y="1726"/>
                  </a:cubicBezTo>
                  <a:cubicBezTo>
                    <a:pt x="1479" y="1686"/>
                    <a:pt x="1031" y="1506"/>
                    <a:pt x="724" y="1173"/>
                  </a:cubicBezTo>
                  <a:cubicBezTo>
                    <a:pt x="426" y="851"/>
                    <a:pt x="318" y="452"/>
                    <a:pt x="241" y="31"/>
                  </a:cubicBezTo>
                  <a:cubicBezTo>
                    <a:pt x="237" y="11"/>
                    <a:pt x="218" y="0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68" name="Google Shape;13768;p45"/>
            <p:cNvSpPr/>
            <p:nvPr/>
          </p:nvSpPr>
          <p:spPr>
            <a:xfrm>
              <a:off x="4921425" y="4254875"/>
              <a:ext cx="25550" cy="73925"/>
            </a:xfrm>
            <a:custGeom>
              <a:avLst/>
              <a:gdLst/>
              <a:ahLst/>
              <a:cxnLst/>
              <a:rect l="l" t="t" r="r" b="b"/>
              <a:pathLst>
                <a:path w="1022" h="2957" extrusionOk="0">
                  <a:moveTo>
                    <a:pt x="102" y="1"/>
                  </a:moveTo>
                  <a:cubicBezTo>
                    <a:pt x="47" y="1"/>
                    <a:pt x="0" y="72"/>
                    <a:pt x="32" y="125"/>
                  </a:cubicBezTo>
                  <a:cubicBezTo>
                    <a:pt x="377" y="716"/>
                    <a:pt x="226" y="1241"/>
                    <a:pt x="192" y="1883"/>
                  </a:cubicBezTo>
                  <a:cubicBezTo>
                    <a:pt x="169" y="2288"/>
                    <a:pt x="226" y="2683"/>
                    <a:pt x="557" y="2947"/>
                  </a:cubicBezTo>
                  <a:cubicBezTo>
                    <a:pt x="565" y="2954"/>
                    <a:pt x="575" y="2957"/>
                    <a:pt x="584" y="2957"/>
                  </a:cubicBezTo>
                  <a:cubicBezTo>
                    <a:pt x="612" y="2957"/>
                    <a:pt x="638" y="2930"/>
                    <a:pt x="619" y="2900"/>
                  </a:cubicBezTo>
                  <a:cubicBezTo>
                    <a:pt x="99" y="2059"/>
                    <a:pt x="1021" y="653"/>
                    <a:pt x="142" y="15"/>
                  </a:cubicBezTo>
                  <a:cubicBezTo>
                    <a:pt x="129" y="5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69" name="Google Shape;13769;p45"/>
            <p:cNvSpPr/>
            <p:nvPr/>
          </p:nvSpPr>
          <p:spPr>
            <a:xfrm>
              <a:off x="4931175" y="4254575"/>
              <a:ext cx="95150" cy="71375"/>
            </a:xfrm>
            <a:custGeom>
              <a:avLst/>
              <a:gdLst/>
              <a:ahLst/>
              <a:cxnLst/>
              <a:rect l="l" t="t" r="r" b="b"/>
              <a:pathLst>
                <a:path w="3806" h="2855" extrusionOk="0">
                  <a:moveTo>
                    <a:pt x="41" y="0"/>
                  </a:moveTo>
                  <a:cubicBezTo>
                    <a:pt x="20" y="0"/>
                    <a:pt x="1" y="19"/>
                    <a:pt x="5" y="45"/>
                  </a:cubicBezTo>
                  <a:cubicBezTo>
                    <a:pt x="325" y="1840"/>
                    <a:pt x="3334" y="884"/>
                    <a:pt x="3651" y="2799"/>
                  </a:cubicBezTo>
                  <a:cubicBezTo>
                    <a:pt x="3657" y="2838"/>
                    <a:pt x="3687" y="2855"/>
                    <a:pt x="3718" y="2855"/>
                  </a:cubicBezTo>
                  <a:cubicBezTo>
                    <a:pt x="3758" y="2855"/>
                    <a:pt x="3802" y="2826"/>
                    <a:pt x="3803" y="2779"/>
                  </a:cubicBezTo>
                  <a:cubicBezTo>
                    <a:pt x="3806" y="2145"/>
                    <a:pt x="3393" y="1705"/>
                    <a:pt x="2842" y="1437"/>
                  </a:cubicBezTo>
                  <a:cubicBezTo>
                    <a:pt x="1814" y="934"/>
                    <a:pt x="793" y="1058"/>
                    <a:pt x="71" y="17"/>
                  </a:cubicBezTo>
                  <a:cubicBezTo>
                    <a:pt x="63" y="5"/>
                    <a:pt x="52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70" name="Google Shape;13770;p45"/>
            <p:cNvSpPr/>
            <p:nvPr/>
          </p:nvSpPr>
          <p:spPr>
            <a:xfrm>
              <a:off x="5021350" y="4289700"/>
              <a:ext cx="12075" cy="34850"/>
            </a:xfrm>
            <a:custGeom>
              <a:avLst/>
              <a:gdLst/>
              <a:ahLst/>
              <a:cxnLst/>
              <a:rect l="l" t="t" r="r" b="b"/>
              <a:pathLst>
                <a:path w="483" h="1394" extrusionOk="0">
                  <a:moveTo>
                    <a:pt x="98" y="0"/>
                  </a:moveTo>
                  <a:cubicBezTo>
                    <a:pt x="48" y="0"/>
                    <a:pt x="1" y="67"/>
                    <a:pt x="26" y="121"/>
                  </a:cubicBezTo>
                  <a:cubicBezTo>
                    <a:pt x="118" y="322"/>
                    <a:pt x="198" y="527"/>
                    <a:pt x="210" y="751"/>
                  </a:cubicBezTo>
                  <a:cubicBezTo>
                    <a:pt x="222" y="958"/>
                    <a:pt x="162" y="1146"/>
                    <a:pt x="118" y="1348"/>
                  </a:cubicBezTo>
                  <a:lnTo>
                    <a:pt x="118" y="1346"/>
                  </a:lnTo>
                  <a:lnTo>
                    <a:pt x="118" y="1346"/>
                  </a:lnTo>
                  <a:cubicBezTo>
                    <a:pt x="112" y="1370"/>
                    <a:pt x="134" y="1394"/>
                    <a:pt x="155" y="1394"/>
                  </a:cubicBezTo>
                  <a:cubicBezTo>
                    <a:pt x="163" y="1394"/>
                    <a:pt x="171" y="1390"/>
                    <a:pt x="177" y="1382"/>
                  </a:cubicBezTo>
                  <a:cubicBezTo>
                    <a:pt x="482" y="1013"/>
                    <a:pt x="431" y="390"/>
                    <a:pt x="147" y="27"/>
                  </a:cubicBezTo>
                  <a:cubicBezTo>
                    <a:pt x="132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71" name="Google Shape;13771;p45"/>
            <p:cNvSpPr/>
            <p:nvPr/>
          </p:nvSpPr>
          <p:spPr>
            <a:xfrm>
              <a:off x="5026325" y="4292625"/>
              <a:ext cx="41275" cy="14975"/>
            </a:xfrm>
            <a:custGeom>
              <a:avLst/>
              <a:gdLst/>
              <a:ahLst/>
              <a:cxnLst/>
              <a:rect l="l" t="t" r="r" b="b"/>
              <a:pathLst>
                <a:path w="1651" h="599" extrusionOk="0">
                  <a:moveTo>
                    <a:pt x="1547" y="0"/>
                  </a:moveTo>
                  <a:cubicBezTo>
                    <a:pt x="1529" y="0"/>
                    <a:pt x="1511" y="8"/>
                    <a:pt x="1496" y="25"/>
                  </a:cubicBezTo>
                  <a:cubicBezTo>
                    <a:pt x="1282" y="285"/>
                    <a:pt x="985" y="416"/>
                    <a:pt x="681" y="416"/>
                  </a:cubicBezTo>
                  <a:cubicBezTo>
                    <a:pt x="474" y="416"/>
                    <a:pt x="263" y="355"/>
                    <a:pt x="72" y="233"/>
                  </a:cubicBezTo>
                  <a:lnTo>
                    <a:pt x="71" y="233"/>
                  </a:lnTo>
                  <a:cubicBezTo>
                    <a:pt x="64" y="228"/>
                    <a:pt x="57" y="226"/>
                    <a:pt x="51" y="226"/>
                  </a:cubicBezTo>
                  <a:cubicBezTo>
                    <a:pt x="21" y="226"/>
                    <a:pt x="1" y="268"/>
                    <a:pt x="24" y="294"/>
                  </a:cubicBezTo>
                  <a:cubicBezTo>
                    <a:pt x="208" y="502"/>
                    <a:pt x="468" y="598"/>
                    <a:pt x="730" y="598"/>
                  </a:cubicBezTo>
                  <a:cubicBezTo>
                    <a:pt x="1079" y="598"/>
                    <a:pt x="1433" y="426"/>
                    <a:pt x="1617" y="118"/>
                  </a:cubicBezTo>
                  <a:cubicBezTo>
                    <a:pt x="1651" y="63"/>
                    <a:pt x="1599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72" name="Google Shape;13772;p45"/>
            <p:cNvSpPr/>
            <p:nvPr/>
          </p:nvSpPr>
          <p:spPr>
            <a:xfrm>
              <a:off x="5013425" y="4224275"/>
              <a:ext cx="53800" cy="73550"/>
            </a:xfrm>
            <a:custGeom>
              <a:avLst/>
              <a:gdLst/>
              <a:ahLst/>
              <a:cxnLst/>
              <a:rect l="l" t="t" r="r" b="b"/>
              <a:pathLst>
                <a:path w="2152" h="2942" extrusionOk="0">
                  <a:moveTo>
                    <a:pt x="165" y="1"/>
                  </a:moveTo>
                  <a:cubicBezTo>
                    <a:pt x="68" y="1"/>
                    <a:pt x="1" y="145"/>
                    <a:pt x="82" y="215"/>
                  </a:cubicBezTo>
                  <a:cubicBezTo>
                    <a:pt x="448" y="526"/>
                    <a:pt x="781" y="822"/>
                    <a:pt x="929" y="1300"/>
                  </a:cubicBezTo>
                  <a:cubicBezTo>
                    <a:pt x="1044" y="1669"/>
                    <a:pt x="995" y="2072"/>
                    <a:pt x="1141" y="2433"/>
                  </a:cubicBezTo>
                  <a:cubicBezTo>
                    <a:pt x="1258" y="2723"/>
                    <a:pt x="1498" y="2942"/>
                    <a:pt x="1770" y="2942"/>
                  </a:cubicBezTo>
                  <a:cubicBezTo>
                    <a:pt x="1880" y="2942"/>
                    <a:pt x="1995" y="2906"/>
                    <a:pt x="2110" y="2826"/>
                  </a:cubicBezTo>
                  <a:lnTo>
                    <a:pt x="2110" y="2825"/>
                  </a:lnTo>
                  <a:cubicBezTo>
                    <a:pt x="2151" y="2796"/>
                    <a:pt x="2127" y="2739"/>
                    <a:pt x="2085" y="2739"/>
                  </a:cubicBezTo>
                  <a:cubicBezTo>
                    <a:pt x="2078" y="2739"/>
                    <a:pt x="2070" y="2741"/>
                    <a:pt x="2062" y="2745"/>
                  </a:cubicBezTo>
                  <a:cubicBezTo>
                    <a:pt x="1971" y="2791"/>
                    <a:pt x="1892" y="2812"/>
                    <a:pt x="1822" y="2812"/>
                  </a:cubicBezTo>
                  <a:cubicBezTo>
                    <a:pt x="1238" y="2812"/>
                    <a:pt x="1310" y="1371"/>
                    <a:pt x="1133" y="959"/>
                  </a:cubicBezTo>
                  <a:cubicBezTo>
                    <a:pt x="952" y="535"/>
                    <a:pt x="636" y="177"/>
                    <a:pt x="202" y="8"/>
                  </a:cubicBezTo>
                  <a:cubicBezTo>
                    <a:pt x="190" y="3"/>
                    <a:pt x="177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73" name="Google Shape;13773;p45"/>
            <p:cNvSpPr/>
            <p:nvPr/>
          </p:nvSpPr>
          <p:spPr>
            <a:xfrm>
              <a:off x="5033050" y="4231425"/>
              <a:ext cx="19525" cy="6775"/>
            </a:xfrm>
            <a:custGeom>
              <a:avLst/>
              <a:gdLst/>
              <a:ahLst/>
              <a:cxnLst/>
              <a:rect l="l" t="t" r="r" b="b"/>
              <a:pathLst>
                <a:path w="781" h="271" extrusionOk="0">
                  <a:moveTo>
                    <a:pt x="697" y="1"/>
                  </a:moveTo>
                  <a:cubicBezTo>
                    <a:pt x="687" y="1"/>
                    <a:pt x="676" y="3"/>
                    <a:pt x="665" y="9"/>
                  </a:cubicBezTo>
                  <a:cubicBezTo>
                    <a:pt x="570" y="56"/>
                    <a:pt x="489" y="120"/>
                    <a:pt x="384" y="148"/>
                  </a:cubicBezTo>
                  <a:cubicBezTo>
                    <a:pt x="330" y="163"/>
                    <a:pt x="274" y="170"/>
                    <a:pt x="219" y="170"/>
                  </a:cubicBezTo>
                  <a:cubicBezTo>
                    <a:pt x="159" y="170"/>
                    <a:pt x="99" y="162"/>
                    <a:pt x="41" y="147"/>
                  </a:cubicBezTo>
                  <a:cubicBezTo>
                    <a:pt x="39" y="147"/>
                    <a:pt x="37" y="146"/>
                    <a:pt x="35" y="146"/>
                  </a:cubicBezTo>
                  <a:cubicBezTo>
                    <a:pt x="13" y="146"/>
                    <a:pt x="1" y="178"/>
                    <a:pt x="23" y="189"/>
                  </a:cubicBezTo>
                  <a:cubicBezTo>
                    <a:pt x="118" y="240"/>
                    <a:pt x="240" y="271"/>
                    <a:pt x="361" y="271"/>
                  </a:cubicBezTo>
                  <a:cubicBezTo>
                    <a:pt x="509" y="271"/>
                    <a:pt x="654" y="224"/>
                    <a:pt x="743" y="110"/>
                  </a:cubicBezTo>
                  <a:cubicBezTo>
                    <a:pt x="781" y="63"/>
                    <a:pt x="749" y="1"/>
                    <a:pt x="6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74" name="Google Shape;13774;p45"/>
            <p:cNvSpPr/>
            <p:nvPr/>
          </p:nvSpPr>
          <p:spPr>
            <a:xfrm>
              <a:off x="5017000" y="4186675"/>
              <a:ext cx="35925" cy="48950"/>
            </a:xfrm>
            <a:custGeom>
              <a:avLst/>
              <a:gdLst/>
              <a:ahLst/>
              <a:cxnLst/>
              <a:rect l="l" t="t" r="r" b="b"/>
              <a:pathLst>
                <a:path w="1437" h="1958" extrusionOk="0">
                  <a:moveTo>
                    <a:pt x="182" y="0"/>
                  </a:moveTo>
                  <a:cubicBezTo>
                    <a:pt x="151" y="0"/>
                    <a:pt x="120" y="4"/>
                    <a:pt x="87" y="12"/>
                  </a:cubicBezTo>
                  <a:cubicBezTo>
                    <a:pt x="23" y="30"/>
                    <a:pt x="1" y="116"/>
                    <a:pt x="48" y="163"/>
                  </a:cubicBezTo>
                  <a:cubicBezTo>
                    <a:pt x="245" y="355"/>
                    <a:pt x="419" y="429"/>
                    <a:pt x="521" y="719"/>
                  </a:cubicBezTo>
                  <a:cubicBezTo>
                    <a:pt x="600" y="949"/>
                    <a:pt x="616" y="1194"/>
                    <a:pt x="709" y="1419"/>
                  </a:cubicBezTo>
                  <a:cubicBezTo>
                    <a:pt x="821" y="1690"/>
                    <a:pt x="1035" y="1941"/>
                    <a:pt x="1343" y="1958"/>
                  </a:cubicBezTo>
                  <a:cubicBezTo>
                    <a:pt x="1344" y="1958"/>
                    <a:pt x="1345" y="1958"/>
                    <a:pt x="1346" y="1958"/>
                  </a:cubicBezTo>
                  <a:cubicBezTo>
                    <a:pt x="1409" y="1958"/>
                    <a:pt x="1437" y="1859"/>
                    <a:pt x="1376" y="1831"/>
                  </a:cubicBezTo>
                  <a:cubicBezTo>
                    <a:pt x="809" y="1568"/>
                    <a:pt x="931" y="969"/>
                    <a:pt x="717" y="481"/>
                  </a:cubicBezTo>
                  <a:cubicBezTo>
                    <a:pt x="620" y="262"/>
                    <a:pt x="433" y="0"/>
                    <a:pt x="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75" name="Google Shape;13775;p45"/>
            <p:cNvSpPr/>
            <p:nvPr/>
          </p:nvSpPr>
          <p:spPr>
            <a:xfrm>
              <a:off x="4892825" y="4170775"/>
              <a:ext cx="70875" cy="47375"/>
            </a:xfrm>
            <a:custGeom>
              <a:avLst/>
              <a:gdLst/>
              <a:ahLst/>
              <a:cxnLst/>
              <a:rect l="l" t="t" r="r" b="b"/>
              <a:pathLst>
                <a:path w="2835" h="1895" extrusionOk="0">
                  <a:moveTo>
                    <a:pt x="94" y="0"/>
                  </a:moveTo>
                  <a:cubicBezTo>
                    <a:pt x="46" y="0"/>
                    <a:pt x="0" y="41"/>
                    <a:pt x="10" y="107"/>
                  </a:cubicBezTo>
                  <a:cubicBezTo>
                    <a:pt x="159" y="1169"/>
                    <a:pt x="1188" y="1895"/>
                    <a:pt x="2218" y="1895"/>
                  </a:cubicBezTo>
                  <a:cubicBezTo>
                    <a:pt x="2402" y="1895"/>
                    <a:pt x="2585" y="1872"/>
                    <a:pt x="2764" y="1824"/>
                  </a:cubicBezTo>
                  <a:cubicBezTo>
                    <a:pt x="2835" y="1805"/>
                    <a:pt x="2824" y="1689"/>
                    <a:pt x="2752" y="1689"/>
                  </a:cubicBezTo>
                  <a:cubicBezTo>
                    <a:pt x="2750" y="1689"/>
                    <a:pt x="2748" y="1689"/>
                    <a:pt x="2746" y="1690"/>
                  </a:cubicBezTo>
                  <a:cubicBezTo>
                    <a:pt x="2643" y="1699"/>
                    <a:pt x="2543" y="1704"/>
                    <a:pt x="2446" y="1704"/>
                  </a:cubicBezTo>
                  <a:cubicBezTo>
                    <a:pt x="1352" y="1704"/>
                    <a:pt x="603" y="1108"/>
                    <a:pt x="176" y="60"/>
                  </a:cubicBezTo>
                  <a:cubicBezTo>
                    <a:pt x="159" y="19"/>
                    <a:pt x="12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76" name="Google Shape;13776;p45"/>
            <p:cNvSpPr/>
            <p:nvPr/>
          </p:nvSpPr>
          <p:spPr>
            <a:xfrm>
              <a:off x="4871700" y="4168700"/>
              <a:ext cx="78200" cy="52050"/>
            </a:xfrm>
            <a:custGeom>
              <a:avLst/>
              <a:gdLst/>
              <a:ahLst/>
              <a:cxnLst/>
              <a:rect l="l" t="t" r="r" b="b"/>
              <a:pathLst>
                <a:path w="3128" h="2082" extrusionOk="0">
                  <a:moveTo>
                    <a:pt x="629" y="0"/>
                  </a:moveTo>
                  <a:cubicBezTo>
                    <a:pt x="508" y="0"/>
                    <a:pt x="384" y="46"/>
                    <a:pt x="281" y="134"/>
                  </a:cubicBezTo>
                  <a:cubicBezTo>
                    <a:pt x="1" y="374"/>
                    <a:pt x="17" y="799"/>
                    <a:pt x="179" y="1102"/>
                  </a:cubicBezTo>
                  <a:cubicBezTo>
                    <a:pt x="565" y="1821"/>
                    <a:pt x="1540" y="2081"/>
                    <a:pt x="2380" y="2081"/>
                  </a:cubicBezTo>
                  <a:cubicBezTo>
                    <a:pt x="2618" y="2081"/>
                    <a:pt x="2844" y="2060"/>
                    <a:pt x="3044" y="2023"/>
                  </a:cubicBezTo>
                  <a:cubicBezTo>
                    <a:pt x="3128" y="2008"/>
                    <a:pt x="3111" y="1868"/>
                    <a:pt x="3029" y="1868"/>
                  </a:cubicBezTo>
                  <a:cubicBezTo>
                    <a:pt x="3027" y="1868"/>
                    <a:pt x="3025" y="1869"/>
                    <a:pt x="3022" y="1869"/>
                  </a:cubicBezTo>
                  <a:cubicBezTo>
                    <a:pt x="2882" y="1882"/>
                    <a:pt x="2742" y="1889"/>
                    <a:pt x="2602" y="1889"/>
                  </a:cubicBezTo>
                  <a:cubicBezTo>
                    <a:pt x="2222" y="1889"/>
                    <a:pt x="1843" y="1837"/>
                    <a:pt x="1479" y="1716"/>
                  </a:cubicBezTo>
                  <a:cubicBezTo>
                    <a:pt x="1232" y="1635"/>
                    <a:pt x="989" y="1527"/>
                    <a:pt x="774" y="1381"/>
                  </a:cubicBezTo>
                  <a:cubicBezTo>
                    <a:pt x="610" y="1282"/>
                    <a:pt x="476" y="1151"/>
                    <a:pt x="372" y="990"/>
                  </a:cubicBezTo>
                  <a:cubicBezTo>
                    <a:pt x="394" y="456"/>
                    <a:pt x="524" y="189"/>
                    <a:pt x="761" y="189"/>
                  </a:cubicBezTo>
                  <a:cubicBezTo>
                    <a:pt x="814" y="189"/>
                    <a:pt x="872" y="202"/>
                    <a:pt x="936" y="228"/>
                  </a:cubicBezTo>
                  <a:cubicBezTo>
                    <a:pt x="941" y="230"/>
                    <a:pt x="945" y="230"/>
                    <a:pt x="949" y="230"/>
                  </a:cubicBezTo>
                  <a:cubicBezTo>
                    <a:pt x="985" y="230"/>
                    <a:pt x="1006" y="182"/>
                    <a:pt x="979" y="154"/>
                  </a:cubicBezTo>
                  <a:cubicBezTo>
                    <a:pt x="883" y="51"/>
                    <a:pt x="758" y="0"/>
                    <a:pt x="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77" name="Google Shape;13777;p45"/>
            <p:cNvSpPr/>
            <p:nvPr/>
          </p:nvSpPr>
          <p:spPr>
            <a:xfrm>
              <a:off x="4864275" y="4135950"/>
              <a:ext cx="66525" cy="33250"/>
            </a:xfrm>
            <a:custGeom>
              <a:avLst/>
              <a:gdLst/>
              <a:ahLst/>
              <a:cxnLst/>
              <a:rect l="l" t="t" r="r" b="b"/>
              <a:pathLst>
                <a:path w="2661" h="1330" extrusionOk="0">
                  <a:moveTo>
                    <a:pt x="90" y="1"/>
                  </a:moveTo>
                  <a:cubicBezTo>
                    <a:pt x="45" y="1"/>
                    <a:pt x="1" y="36"/>
                    <a:pt x="20" y="90"/>
                  </a:cubicBezTo>
                  <a:cubicBezTo>
                    <a:pt x="275" y="813"/>
                    <a:pt x="1136" y="1330"/>
                    <a:pt x="1932" y="1330"/>
                  </a:cubicBezTo>
                  <a:cubicBezTo>
                    <a:pt x="2177" y="1330"/>
                    <a:pt x="2416" y="1281"/>
                    <a:pt x="2629" y="1174"/>
                  </a:cubicBezTo>
                  <a:cubicBezTo>
                    <a:pt x="2660" y="1158"/>
                    <a:pt x="2648" y="1104"/>
                    <a:pt x="2614" y="1104"/>
                  </a:cubicBezTo>
                  <a:cubicBezTo>
                    <a:pt x="2612" y="1104"/>
                    <a:pt x="2611" y="1104"/>
                    <a:pt x="2610" y="1104"/>
                  </a:cubicBezTo>
                  <a:cubicBezTo>
                    <a:pt x="2448" y="1124"/>
                    <a:pt x="2294" y="1134"/>
                    <a:pt x="2147" y="1134"/>
                  </a:cubicBezTo>
                  <a:cubicBezTo>
                    <a:pt x="1308" y="1134"/>
                    <a:pt x="685" y="799"/>
                    <a:pt x="154" y="33"/>
                  </a:cubicBezTo>
                  <a:cubicBezTo>
                    <a:pt x="139" y="11"/>
                    <a:pt x="114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78" name="Google Shape;13778;p45"/>
            <p:cNvSpPr/>
            <p:nvPr/>
          </p:nvSpPr>
          <p:spPr>
            <a:xfrm>
              <a:off x="4866025" y="4134500"/>
              <a:ext cx="64900" cy="28800"/>
            </a:xfrm>
            <a:custGeom>
              <a:avLst/>
              <a:gdLst/>
              <a:ahLst/>
              <a:cxnLst/>
              <a:rect l="l" t="t" r="r" b="b"/>
              <a:pathLst>
                <a:path w="2596" h="1152" extrusionOk="0">
                  <a:moveTo>
                    <a:pt x="91" y="0"/>
                  </a:moveTo>
                  <a:cubicBezTo>
                    <a:pt x="43" y="0"/>
                    <a:pt x="1" y="52"/>
                    <a:pt x="29" y="104"/>
                  </a:cubicBezTo>
                  <a:cubicBezTo>
                    <a:pt x="384" y="764"/>
                    <a:pt x="1254" y="1152"/>
                    <a:pt x="2028" y="1152"/>
                  </a:cubicBezTo>
                  <a:cubicBezTo>
                    <a:pt x="2210" y="1152"/>
                    <a:pt x="2386" y="1130"/>
                    <a:pt x="2549" y="1086"/>
                  </a:cubicBezTo>
                  <a:cubicBezTo>
                    <a:pt x="2596" y="1074"/>
                    <a:pt x="2587" y="1002"/>
                    <a:pt x="2540" y="1002"/>
                  </a:cubicBezTo>
                  <a:cubicBezTo>
                    <a:pt x="2539" y="1002"/>
                    <a:pt x="2539" y="1002"/>
                    <a:pt x="2539" y="1002"/>
                  </a:cubicBezTo>
                  <a:cubicBezTo>
                    <a:pt x="2462" y="1005"/>
                    <a:pt x="2386" y="1006"/>
                    <a:pt x="2311" y="1006"/>
                  </a:cubicBezTo>
                  <a:cubicBezTo>
                    <a:pt x="1934" y="1006"/>
                    <a:pt x="1572" y="964"/>
                    <a:pt x="1212" y="818"/>
                  </a:cubicBezTo>
                  <a:cubicBezTo>
                    <a:pt x="769" y="637"/>
                    <a:pt x="482" y="334"/>
                    <a:pt x="138" y="20"/>
                  </a:cubicBezTo>
                  <a:cubicBezTo>
                    <a:pt x="123" y="6"/>
                    <a:pt x="10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79" name="Google Shape;13779;p45"/>
            <p:cNvSpPr/>
            <p:nvPr/>
          </p:nvSpPr>
          <p:spPr>
            <a:xfrm>
              <a:off x="4872725" y="4128625"/>
              <a:ext cx="60550" cy="28900"/>
            </a:xfrm>
            <a:custGeom>
              <a:avLst/>
              <a:gdLst/>
              <a:ahLst/>
              <a:cxnLst/>
              <a:rect l="l" t="t" r="r" b="b"/>
              <a:pathLst>
                <a:path w="2422" h="1156" extrusionOk="0">
                  <a:moveTo>
                    <a:pt x="72" y="1"/>
                  </a:moveTo>
                  <a:cubicBezTo>
                    <a:pt x="35" y="1"/>
                    <a:pt x="1" y="41"/>
                    <a:pt x="24" y="81"/>
                  </a:cubicBezTo>
                  <a:cubicBezTo>
                    <a:pt x="380" y="716"/>
                    <a:pt x="1204" y="1155"/>
                    <a:pt x="1958" y="1155"/>
                  </a:cubicBezTo>
                  <a:cubicBezTo>
                    <a:pt x="2103" y="1155"/>
                    <a:pt x="2245" y="1139"/>
                    <a:pt x="2381" y="1105"/>
                  </a:cubicBezTo>
                  <a:cubicBezTo>
                    <a:pt x="2422" y="1094"/>
                    <a:pt x="2409" y="1038"/>
                    <a:pt x="2371" y="1035"/>
                  </a:cubicBezTo>
                  <a:cubicBezTo>
                    <a:pt x="1916" y="991"/>
                    <a:pt x="1492" y="952"/>
                    <a:pt x="1073" y="753"/>
                  </a:cubicBezTo>
                  <a:cubicBezTo>
                    <a:pt x="694" y="574"/>
                    <a:pt x="409" y="299"/>
                    <a:pt x="108" y="16"/>
                  </a:cubicBezTo>
                  <a:cubicBezTo>
                    <a:pt x="97" y="5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80" name="Google Shape;13780;p45"/>
            <p:cNvSpPr/>
            <p:nvPr/>
          </p:nvSpPr>
          <p:spPr>
            <a:xfrm>
              <a:off x="4873150" y="4120750"/>
              <a:ext cx="60200" cy="30950"/>
            </a:xfrm>
            <a:custGeom>
              <a:avLst/>
              <a:gdLst/>
              <a:ahLst/>
              <a:cxnLst/>
              <a:rect l="l" t="t" r="r" b="b"/>
              <a:pathLst>
                <a:path w="2408" h="1238" extrusionOk="0">
                  <a:moveTo>
                    <a:pt x="92" y="1"/>
                  </a:moveTo>
                  <a:cubicBezTo>
                    <a:pt x="43" y="1"/>
                    <a:pt x="1" y="53"/>
                    <a:pt x="28" y="109"/>
                  </a:cubicBezTo>
                  <a:cubicBezTo>
                    <a:pt x="354" y="785"/>
                    <a:pt x="1292" y="1238"/>
                    <a:pt x="2067" y="1238"/>
                  </a:cubicBezTo>
                  <a:cubicBezTo>
                    <a:pt x="2170" y="1238"/>
                    <a:pt x="2270" y="1230"/>
                    <a:pt x="2365" y="1213"/>
                  </a:cubicBezTo>
                  <a:cubicBezTo>
                    <a:pt x="2406" y="1206"/>
                    <a:pt x="2407" y="1137"/>
                    <a:pt x="2365" y="1130"/>
                  </a:cubicBezTo>
                  <a:cubicBezTo>
                    <a:pt x="1932" y="1065"/>
                    <a:pt x="1536" y="1009"/>
                    <a:pt x="1139" y="812"/>
                  </a:cubicBezTo>
                  <a:cubicBezTo>
                    <a:pt x="738" y="612"/>
                    <a:pt x="475" y="305"/>
                    <a:pt x="143" y="21"/>
                  </a:cubicBezTo>
                  <a:cubicBezTo>
                    <a:pt x="127" y="7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81" name="Google Shape;13781;p45"/>
            <p:cNvSpPr/>
            <p:nvPr/>
          </p:nvSpPr>
          <p:spPr>
            <a:xfrm>
              <a:off x="4784075" y="4248100"/>
              <a:ext cx="48650" cy="12200"/>
            </a:xfrm>
            <a:custGeom>
              <a:avLst/>
              <a:gdLst/>
              <a:ahLst/>
              <a:cxnLst/>
              <a:rect l="l" t="t" r="r" b="b"/>
              <a:pathLst>
                <a:path w="1946" h="488" extrusionOk="0">
                  <a:moveTo>
                    <a:pt x="886" y="0"/>
                  </a:moveTo>
                  <a:cubicBezTo>
                    <a:pt x="578" y="0"/>
                    <a:pt x="271" y="79"/>
                    <a:pt x="36" y="233"/>
                  </a:cubicBezTo>
                  <a:cubicBezTo>
                    <a:pt x="1" y="255"/>
                    <a:pt x="17" y="310"/>
                    <a:pt x="55" y="310"/>
                  </a:cubicBezTo>
                  <a:cubicBezTo>
                    <a:pt x="59" y="310"/>
                    <a:pt x="63" y="309"/>
                    <a:pt x="67" y="308"/>
                  </a:cubicBezTo>
                  <a:cubicBezTo>
                    <a:pt x="310" y="238"/>
                    <a:pt x="551" y="178"/>
                    <a:pt x="802" y="178"/>
                  </a:cubicBezTo>
                  <a:cubicBezTo>
                    <a:pt x="839" y="178"/>
                    <a:pt x="876" y="179"/>
                    <a:pt x="913" y="182"/>
                  </a:cubicBezTo>
                  <a:cubicBezTo>
                    <a:pt x="1242" y="207"/>
                    <a:pt x="1508" y="350"/>
                    <a:pt x="1803" y="480"/>
                  </a:cubicBezTo>
                  <a:cubicBezTo>
                    <a:pt x="1814" y="485"/>
                    <a:pt x="1825" y="487"/>
                    <a:pt x="1836" y="487"/>
                  </a:cubicBezTo>
                  <a:cubicBezTo>
                    <a:pt x="1896" y="487"/>
                    <a:pt x="1946" y="418"/>
                    <a:pt x="1891" y="366"/>
                  </a:cubicBezTo>
                  <a:cubicBezTo>
                    <a:pt x="1640" y="119"/>
                    <a:pt x="1262" y="0"/>
                    <a:pt x="8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82" name="Google Shape;13782;p45"/>
            <p:cNvSpPr/>
            <p:nvPr/>
          </p:nvSpPr>
          <p:spPr>
            <a:xfrm>
              <a:off x="4779825" y="4222000"/>
              <a:ext cx="55525" cy="33200"/>
            </a:xfrm>
            <a:custGeom>
              <a:avLst/>
              <a:gdLst/>
              <a:ahLst/>
              <a:cxnLst/>
              <a:rect l="l" t="t" r="r" b="b"/>
              <a:pathLst>
                <a:path w="2221" h="1328" extrusionOk="0">
                  <a:moveTo>
                    <a:pt x="696" y="0"/>
                  </a:moveTo>
                  <a:cubicBezTo>
                    <a:pt x="477" y="0"/>
                    <a:pt x="261" y="57"/>
                    <a:pt x="69" y="187"/>
                  </a:cubicBezTo>
                  <a:cubicBezTo>
                    <a:pt x="0" y="234"/>
                    <a:pt x="40" y="322"/>
                    <a:pt x="111" y="322"/>
                  </a:cubicBezTo>
                  <a:cubicBezTo>
                    <a:pt x="116" y="322"/>
                    <a:pt x="120" y="321"/>
                    <a:pt x="125" y="321"/>
                  </a:cubicBezTo>
                  <a:cubicBezTo>
                    <a:pt x="354" y="288"/>
                    <a:pt x="567" y="249"/>
                    <a:pt x="776" y="249"/>
                  </a:cubicBezTo>
                  <a:cubicBezTo>
                    <a:pt x="993" y="249"/>
                    <a:pt x="1205" y="290"/>
                    <a:pt x="1427" y="421"/>
                  </a:cubicBezTo>
                  <a:cubicBezTo>
                    <a:pt x="1774" y="625"/>
                    <a:pt x="1957" y="944"/>
                    <a:pt x="2113" y="1298"/>
                  </a:cubicBezTo>
                  <a:cubicBezTo>
                    <a:pt x="2123" y="1319"/>
                    <a:pt x="2138" y="1328"/>
                    <a:pt x="2154" y="1328"/>
                  </a:cubicBezTo>
                  <a:cubicBezTo>
                    <a:pt x="2185" y="1328"/>
                    <a:pt x="2220" y="1293"/>
                    <a:pt x="2215" y="1256"/>
                  </a:cubicBezTo>
                  <a:cubicBezTo>
                    <a:pt x="2120" y="577"/>
                    <a:pt x="1392" y="0"/>
                    <a:pt x="6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83" name="Google Shape;13783;p45"/>
            <p:cNvSpPr/>
            <p:nvPr/>
          </p:nvSpPr>
          <p:spPr>
            <a:xfrm>
              <a:off x="4803425" y="4195100"/>
              <a:ext cx="24975" cy="32350"/>
            </a:xfrm>
            <a:custGeom>
              <a:avLst/>
              <a:gdLst/>
              <a:ahLst/>
              <a:cxnLst/>
              <a:rect l="l" t="t" r="r" b="b"/>
              <a:pathLst>
                <a:path w="999" h="1294" extrusionOk="0">
                  <a:moveTo>
                    <a:pt x="918" y="0"/>
                  </a:moveTo>
                  <a:cubicBezTo>
                    <a:pt x="913" y="0"/>
                    <a:pt x="909" y="1"/>
                    <a:pt x="904" y="2"/>
                  </a:cubicBezTo>
                  <a:cubicBezTo>
                    <a:pt x="379" y="149"/>
                    <a:pt x="37" y="748"/>
                    <a:pt x="3" y="1263"/>
                  </a:cubicBezTo>
                  <a:cubicBezTo>
                    <a:pt x="1" y="1283"/>
                    <a:pt x="17" y="1294"/>
                    <a:pt x="34" y="1294"/>
                  </a:cubicBezTo>
                  <a:cubicBezTo>
                    <a:pt x="48" y="1294"/>
                    <a:pt x="61" y="1286"/>
                    <a:pt x="65" y="1271"/>
                  </a:cubicBezTo>
                  <a:cubicBezTo>
                    <a:pt x="138" y="1011"/>
                    <a:pt x="258" y="760"/>
                    <a:pt x="429" y="550"/>
                  </a:cubicBezTo>
                  <a:cubicBezTo>
                    <a:pt x="579" y="366"/>
                    <a:pt x="776" y="242"/>
                    <a:pt x="959" y="95"/>
                  </a:cubicBezTo>
                  <a:cubicBezTo>
                    <a:pt x="999" y="61"/>
                    <a:pt x="962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84" name="Google Shape;13784;p45"/>
            <p:cNvSpPr/>
            <p:nvPr/>
          </p:nvSpPr>
          <p:spPr>
            <a:xfrm>
              <a:off x="4811075" y="4202325"/>
              <a:ext cx="23450" cy="26575"/>
            </a:xfrm>
            <a:custGeom>
              <a:avLst/>
              <a:gdLst/>
              <a:ahLst/>
              <a:cxnLst/>
              <a:rect l="l" t="t" r="r" b="b"/>
              <a:pathLst>
                <a:path w="938" h="1063" extrusionOk="0">
                  <a:moveTo>
                    <a:pt x="867" y="0"/>
                  </a:moveTo>
                  <a:cubicBezTo>
                    <a:pt x="866" y="0"/>
                    <a:pt x="864" y="0"/>
                    <a:pt x="862" y="0"/>
                  </a:cubicBezTo>
                  <a:cubicBezTo>
                    <a:pt x="647" y="15"/>
                    <a:pt x="423" y="242"/>
                    <a:pt x="294" y="401"/>
                  </a:cubicBezTo>
                  <a:cubicBezTo>
                    <a:pt x="156" y="567"/>
                    <a:pt x="2" y="800"/>
                    <a:pt x="0" y="1024"/>
                  </a:cubicBezTo>
                  <a:cubicBezTo>
                    <a:pt x="0" y="1049"/>
                    <a:pt x="19" y="1062"/>
                    <a:pt x="39" y="1062"/>
                  </a:cubicBezTo>
                  <a:cubicBezTo>
                    <a:pt x="52" y="1062"/>
                    <a:pt x="65" y="1057"/>
                    <a:pt x="74" y="1044"/>
                  </a:cubicBezTo>
                  <a:cubicBezTo>
                    <a:pt x="198" y="859"/>
                    <a:pt x="266" y="657"/>
                    <a:pt x="422" y="489"/>
                  </a:cubicBezTo>
                  <a:cubicBezTo>
                    <a:pt x="501" y="405"/>
                    <a:pt x="589" y="326"/>
                    <a:pt x="684" y="260"/>
                  </a:cubicBezTo>
                  <a:cubicBezTo>
                    <a:pt x="760" y="207"/>
                    <a:pt x="844" y="173"/>
                    <a:pt x="906" y="104"/>
                  </a:cubicBezTo>
                  <a:cubicBezTo>
                    <a:pt x="937" y="69"/>
                    <a:pt x="920" y="0"/>
                    <a:pt x="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85" name="Google Shape;13785;p45"/>
            <p:cNvSpPr/>
            <p:nvPr/>
          </p:nvSpPr>
          <p:spPr>
            <a:xfrm>
              <a:off x="4824750" y="4218850"/>
              <a:ext cx="17575" cy="21675"/>
            </a:xfrm>
            <a:custGeom>
              <a:avLst/>
              <a:gdLst/>
              <a:ahLst/>
              <a:cxnLst/>
              <a:rect l="l" t="t" r="r" b="b"/>
              <a:pathLst>
                <a:path w="703" h="867" extrusionOk="0">
                  <a:moveTo>
                    <a:pt x="628" y="1"/>
                  </a:moveTo>
                  <a:cubicBezTo>
                    <a:pt x="626" y="1"/>
                    <a:pt x="624" y="1"/>
                    <a:pt x="622" y="1"/>
                  </a:cubicBezTo>
                  <a:cubicBezTo>
                    <a:pt x="256" y="38"/>
                    <a:pt x="1" y="481"/>
                    <a:pt x="7" y="823"/>
                  </a:cubicBezTo>
                  <a:cubicBezTo>
                    <a:pt x="8" y="852"/>
                    <a:pt x="29" y="867"/>
                    <a:pt x="51" y="867"/>
                  </a:cubicBezTo>
                  <a:cubicBezTo>
                    <a:pt x="70" y="867"/>
                    <a:pt x="88" y="856"/>
                    <a:pt x="95" y="835"/>
                  </a:cubicBezTo>
                  <a:cubicBezTo>
                    <a:pt x="147" y="677"/>
                    <a:pt x="219" y="525"/>
                    <a:pt x="327" y="398"/>
                  </a:cubicBezTo>
                  <a:cubicBezTo>
                    <a:pt x="426" y="283"/>
                    <a:pt x="558" y="212"/>
                    <a:pt x="667" y="108"/>
                  </a:cubicBezTo>
                  <a:cubicBezTo>
                    <a:pt x="702" y="75"/>
                    <a:pt x="679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86" name="Google Shape;13786;p45"/>
            <p:cNvSpPr/>
            <p:nvPr/>
          </p:nvSpPr>
          <p:spPr>
            <a:xfrm>
              <a:off x="4828800" y="4224125"/>
              <a:ext cx="22275" cy="20075"/>
            </a:xfrm>
            <a:custGeom>
              <a:avLst/>
              <a:gdLst/>
              <a:ahLst/>
              <a:cxnLst/>
              <a:rect l="l" t="t" r="r" b="b"/>
              <a:pathLst>
                <a:path w="891" h="803" extrusionOk="0">
                  <a:moveTo>
                    <a:pt x="813" y="0"/>
                  </a:moveTo>
                  <a:cubicBezTo>
                    <a:pt x="809" y="0"/>
                    <a:pt x="805" y="0"/>
                    <a:pt x="801" y="1"/>
                  </a:cubicBezTo>
                  <a:cubicBezTo>
                    <a:pt x="441" y="63"/>
                    <a:pt x="123" y="423"/>
                    <a:pt x="11" y="755"/>
                  </a:cubicBezTo>
                  <a:cubicBezTo>
                    <a:pt x="1" y="784"/>
                    <a:pt x="24" y="802"/>
                    <a:pt x="49" y="802"/>
                  </a:cubicBezTo>
                  <a:cubicBezTo>
                    <a:pt x="62" y="802"/>
                    <a:pt x="75" y="797"/>
                    <a:pt x="83" y="785"/>
                  </a:cubicBezTo>
                  <a:cubicBezTo>
                    <a:pt x="181" y="639"/>
                    <a:pt x="287" y="508"/>
                    <a:pt x="417" y="389"/>
                  </a:cubicBezTo>
                  <a:cubicBezTo>
                    <a:pt x="549" y="270"/>
                    <a:pt x="698" y="198"/>
                    <a:pt x="842" y="99"/>
                  </a:cubicBezTo>
                  <a:cubicBezTo>
                    <a:pt x="890" y="65"/>
                    <a:pt x="865" y="0"/>
                    <a:pt x="8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87" name="Google Shape;13787;p45"/>
            <p:cNvSpPr/>
            <p:nvPr/>
          </p:nvSpPr>
          <p:spPr>
            <a:xfrm>
              <a:off x="4417375" y="4143500"/>
              <a:ext cx="235800" cy="136550"/>
            </a:xfrm>
            <a:custGeom>
              <a:avLst/>
              <a:gdLst/>
              <a:ahLst/>
              <a:cxnLst/>
              <a:rect l="l" t="t" r="r" b="b"/>
              <a:pathLst>
                <a:path w="9432" h="5462" extrusionOk="0">
                  <a:moveTo>
                    <a:pt x="8905" y="1"/>
                  </a:moveTo>
                  <a:cubicBezTo>
                    <a:pt x="8762" y="1"/>
                    <a:pt x="8611" y="40"/>
                    <a:pt x="8472" y="101"/>
                  </a:cubicBezTo>
                  <a:cubicBezTo>
                    <a:pt x="7999" y="311"/>
                    <a:pt x="7883" y="643"/>
                    <a:pt x="7412" y="643"/>
                  </a:cubicBezTo>
                  <a:cubicBezTo>
                    <a:pt x="7294" y="643"/>
                    <a:pt x="7154" y="622"/>
                    <a:pt x="6980" y="574"/>
                  </a:cubicBezTo>
                  <a:cubicBezTo>
                    <a:pt x="6754" y="509"/>
                    <a:pt x="6581" y="346"/>
                    <a:pt x="6339" y="346"/>
                  </a:cubicBezTo>
                  <a:cubicBezTo>
                    <a:pt x="6317" y="346"/>
                    <a:pt x="6295" y="347"/>
                    <a:pt x="6272" y="350"/>
                  </a:cubicBezTo>
                  <a:cubicBezTo>
                    <a:pt x="6140" y="365"/>
                    <a:pt x="6045" y="401"/>
                    <a:pt x="5941" y="487"/>
                  </a:cubicBezTo>
                  <a:cubicBezTo>
                    <a:pt x="5663" y="721"/>
                    <a:pt x="5597" y="1053"/>
                    <a:pt x="5169" y="1162"/>
                  </a:cubicBezTo>
                  <a:cubicBezTo>
                    <a:pt x="5140" y="1169"/>
                    <a:pt x="5109" y="1172"/>
                    <a:pt x="5076" y="1172"/>
                  </a:cubicBezTo>
                  <a:cubicBezTo>
                    <a:pt x="4914" y="1172"/>
                    <a:pt x="4711" y="1097"/>
                    <a:pt x="4553" y="1094"/>
                  </a:cubicBezTo>
                  <a:cubicBezTo>
                    <a:pt x="4527" y="1093"/>
                    <a:pt x="4502" y="1093"/>
                    <a:pt x="4478" y="1093"/>
                  </a:cubicBezTo>
                  <a:cubicBezTo>
                    <a:pt x="3981" y="1093"/>
                    <a:pt x="3832" y="1236"/>
                    <a:pt x="3612" y="1665"/>
                  </a:cubicBezTo>
                  <a:cubicBezTo>
                    <a:pt x="3477" y="1929"/>
                    <a:pt x="3479" y="2369"/>
                    <a:pt x="3045" y="2369"/>
                  </a:cubicBezTo>
                  <a:cubicBezTo>
                    <a:pt x="3037" y="2369"/>
                    <a:pt x="3030" y="2369"/>
                    <a:pt x="3022" y="2369"/>
                  </a:cubicBezTo>
                  <a:cubicBezTo>
                    <a:pt x="2842" y="2362"/>
                    <a:pt x="2670" y="2250"/>
                    <a:pt x="2485" y="2243"/>
                  </a:cubicBezTo>
                  <a:cubicBezTo>
                    <a:pt x="2469" y="2243"/>
                    <a:pt x="2453" y="2242"/>
                    <a:pt x="2438" y="2242"/>
                  </a:cubicBezTo>
                  <a:cubicBezTo>
                    <a:pt x="2236" y="2242"/>
                    <a:pt x="2047" y="2288"/>
                    <a:pt x="1878" y="2408"/>
                  </a:cubicBezTo>
                  <a:cubicBezTo>
                    <a:pt x="1432" y="2722"/>
                    <a:pt x="1504" y="3126"/>
                    <a:pt x="1605" y="3578"/>
                  </a:cubicBezTo>
                  <a:cubicBezTo>
                    <a:pt x="1656" y="3804"/>
                    <a:pt x="1803" y="3638"/>
                    <a:pt x="1618" y="3835"/>
                  </a:cubicBezTo>
                  <a:cubicBezTo>
                    <a:pt x="1562" y="3894"/>
                    <a:pt x="1524" y="3910"/>
                    <a:pt x="1486" y="3910"/>
                  </a:cubicBezTo>
                  <a:cubicBezTo>
                    <a:pt x="1444" y="3910"/>
                    <a:pt x="1403" y="3891"/>
                    <a:pt x="1340" y="3891"/>
                  </a:cubicBezTo>
                  <a:cubicBezTo>
                    <a:pt x="1314" y="3891"/>
                    <a:pt x="1284" y="3894"/>
                    <a:pt x="1249" y="3903"/>
                  </a:cubicBezTo>
                  <a:cubicBezTo>
                    <a:pt x="1011" y="3964"/>
                    <a:pt x="804" y="4011"/>
                    <a:pt x="626" y="4200"/>
                  </a:cubicBezTo>
                  <a:cubicBezTo>
                    <a:pt x="272" y="4581"/>
                    <a:pt x="343" y="5091"/>
                    <a:pt x="669" y="5450"/>
                  </a:cubicBezTo>
                  <a:lnTo>
                    <a:pt x="669" y="5449"/>
                  </a:lnTo>
                  <a:cubicBezTo>
                    <a:pt x="676" y="5458"/>
                    <a:pt x="685" y="5461"/>
                    <a:pt x="693" y="5461"/>
                  </a:cubicBezTo>
                  <a:cubicBezTo>
                    <a:pt x="717" y="5461"/>
                    <a:pt x="739" y="5432"/>
                    <a:pt x="725" y="5406"/>
                  </a:cubicBezTo>
                  <a:cubicBezTo>
                    <a:pt x="0" y="3973"/>
                    <a:pt x="1243" y="4454"/>
                    <a:pt x="1780" y="4184"/>
                  </a:cubicBezTo>
                  <a:cubicBezTo>
                    <a:pt x="1843" y="4153"/>
                    <a:pt x="1937" y="4165"/>
                    <a:pt x="1992" y="4110"/>
                  </a:cubicBezTo>
                  <a:cubicBezTo>
                    <a:pt x="2147" y="3955"/>
                    <a:pt x="2057" y="3866"/>
                    <a:pt x="2007" y="3695"/>
                  </a:cubicBezTo>
                  <a:cubicBezTo>
                    <a:pt x="1521" y="3207"/>
                    <a:pt x="1733" y="2815"/>
                    <a:pt x="2641" y="2521"/>
                  </a:cubicBezTo>
                  <a:cubicBezTo>
                    <a:pt x="2780" y="2561"/>
                    <a:pt x="2920" y="2600"/>
                    <a:pt x="3059" y="2637"/>
                  </a:cubicBezTo>
                  <a:cubicBezTo>
                    <a:pt x="3121" y="2645"/>
                    <a:pt x="3206" y="2666"/>
                    <a:pt x="3280" y="2666"/>
                  </a:cubicBezTo>
                  <a:cubicBezTo>
                    <a:pt x="3294" y="2666"/>
                    <a:pt x="3308" y="2666"/>
                    <a:pt x="3321" y="2664"/>
                  </a:cubicBezTo>
                  <a:cubicBezTo>
                    <a:pt x="3595" y="2628"/>
                    <a:pt x="3741" y="2518"/>
                    <a:pt x="3823" y="2254"/>
                  </a:cubicBezTo>
                  <a:cubicBezTo>
                    <a:pt x="3953" y="1838"/>
                    <a:pt x="3929" y="1358"/>
                    <a:pt x="4553" y="1328"/>
                  </a:cubicBezTo>
                  <a:cubicBezTo>
                    <a:pt x="4568" y="1328"/>
                    <a:pt x="4583" y="1327"/>
                    <a:pt x="4598" y="1327"/>
                  </a:cubicBezTo>
                  <a:cubicBezTo>
                    <a:pt x="4803" y="1327"/>
                    <a:pt x="4994" y="1393"/>
                    <a:pt x="5195" y="1393"/>
                  </a:cubicBezTo>
                  <a:cubicBezTo>
                    <a:pt x="5256" y="1393"/>
                    <a:pt x="5318" y="1387"/>
                    <a:pt x="5381" y="1372"/>
                  </a:cubicBezTo>
                  <a:cubicBezTo>
                    <a:pt x="5700" y="1294"/>
                    <a:pt x="5703" y="1154"/>
                    <a:pt x="5919" y="940"/>
                  </a:cubicBezTo>
                  <a:cubicBezTo>
                    <a:pt x="5975" y="697"/>
                    <a:pt x="6144" y="574"/>
                    <a:pt x="6425" y="574"/>
                  </a:cubicBezTo>
                  <a:cubicBezTo>
                    <a:pt x="6453" y="574"/>
                    <a:pt x="6483" y="576"/>
                    <a:pt x="6513" y="578"/>
                  </a:cubicBezTo>
                  <a:cubicBezTo>
                    <a:pt x="6707" y="671"/>
                    <a:pt x="6900" y="764"/>
                    <a:pt x="7095" y="855"/>
                  </a:cubicBezTo>
                  <a:cubicBezTo>
                    <a:pt x="7242" y="891"/>
                    <a:pt x="7315" y="916"/>
                    <a:pt x="7411" y="916"/>
                  </a:cubicBezTo>
                  <a:cubicBezTo>
                    <a:pt x="7462" y="916"/>
                    <a:pt x="7519" y="909"/>
                    <a:pt x="7597" y="893"/>
                  </a:cubicBezTo>
                  <a:cubicBezTo>
                    <a:pt x="8021" y="804"/>
                    <a:pt x="8418" y="205"/>
                    <a:pt x="8862" y="205"/>
                  </a:cubicBezTo>
                  <a:cubicBezTo>
                    <a:pt x="8998" y="205"/>
                    <a:pt x="9139" y="261"/>
                    <a:pt x="9286" y="405"/>
                  </a:cubicBezTo>
                  <a:cubicBezTo>
                    <a:pt x="9300" y="419"/>
                    <a:pt x="9318" y="425"/>
                    <a:pt x="9336" y="425"/>
                  </a:cubicBezTo>
                  <a:cubicBezTo>
                    <a:pt x="9384" y="425"/>
                    <a:pt x="9431" y="384"/>
                    <a:pt x="9411" y="331"/>
                  </a:cubicBezTo>
                  <a:cubicBezTo>
                    <a:pt x="9319" y="92"/>
                    <a:pt x="9123" y="1"/>
                    <a:pt x="8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88" name="Google Shape;13788;p45"/>
            <p:cNvSpPr/>
            <p:nvPr/>
          </p:nvSpPr>
          <p:spPr>
            <a:xfrm>
              <a:off x="4423850" y="4278150"/>
              <a:ext cx="43725" cy="29350"/>
            </a:xfrm>
            <a:custGeom>
              <a:avLst/>
              <a:gdLst/>
              <a:ahLst/>
              <a:cxnLst/>
              <a:rect l="l" t="t" r="r" b="b"/>
              <a:pathLst>
                <a:path w="1749" h="1174" extrusionOk="0">
                  <a:moveTo>
                    <a:pt x="435" y="1"/>
                  </a:moveTo>
                  <a:cubicBezTo>
                    <a:pt x="425" y="1"/>
                    <a:pt x="414" y="4"/>
                    <a:pt x="404" y="10"/>
                  </a:cubicBezTo>
                  <a:cubicBezTo>
                    <a:pt x="1" y="285"/>
                    <a:pt x="273" y="974"/>
                    <a:pt x="650" y="1129"/>
                  </a:cubicBezTo>
                  <a:cubicBezTo>
                    <a:pt x="723" y="1160"/>
                    <a:pt x="800" y="1174"/>
                    <a:pt x="877" y="1174"/>
                  </a:cubicBezTo>
                  <a:cubicBezTo>
                    <a:pt x="1314" y="1174"/>
                    <a:pt x="1749" y="724"/>
                    <a:pt x="1584" y="281"/>
                  </a:cubicBezTo>
                  <a:cubicBezTo>
                    <a:pt x="1568" y="239"/>
                    <a:pt x="1529" y="218"/>
                    <a:pt x="1492" y="218"/>
                  </a:cubicBezTo>
                  <a:cubicBezTo>
                    <a:pt x="1448" y="218"/>
                    <a:pt x="1406" y="247"/>
                    <a:pt x="1408" y="304"/>
                  </a:cubicBezTo>
                  <a:cubicBezTo>
                    <a:pt x="1414" y="594"/>
                    <a:pt x="1191" y="943"/>
                    <a:pt x="895" y="943"/>
                  </a:cubicBezTo>
                  <a:cubicBezTo>
                    <a:pt x="832" y="943"/>
                    <a:pt x="766" y="927"/>
                    <a:pt x="698" y="892"/>
                  </a:cubicBezTo>
                  <a:cubicBezTo>
                    <a:pt x="376" y="722"/>
                    <a:pt x="410" y="373"/>
                    <a:pt x="499" y="84"/>
                  </a:cubicBezTo>
                  <a:cubicBezTo>
                    <a:pt x="512" y="43"/>
                    <a:pt x="475" y="1"/>
                    <a:pt x="4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89" name="Google Shape;13789;p45"/>
            <p:cNvSpPr/>
            <p:nvPr/>
          </p:nvSpPr>
          <p:spPr>
            <a:xfrm>
              <a:off x="4403975" y="4279300"/>
              <a:ext cx="81575" cy="55875"/>
            </a:xfrm>
            <a:custGeom>
              <a:avLst/>
              <a:gdLst/>
              <a:ahLst/>
              <a:cxnLst/>
              <a:rect l="l" t="t" r="r" b="b"/>
              <a:pathLst>
                <a:path w="3263" h="2235" extrusionOk="0">
                  <a:moveTo>
                    <a:pt x="197" y="0"/>
                  </a:moveTo>
                  <a:cubicBezTo>
                    <a:pt x="150" y="0"/>
                    <a:pt x="101" y="35"/>
                    <a:pt x="96" y="91"/>
                  </a:cubicBezTo>
                  <a:cubicBezTo>
                    <a:pt x="0" y="1292"/>
                    <a:pt x="1150" y="2235"/>
                    <a:pt x="2277" y="2235"/>
                  </a:cubicBezTo>
                  <a:cubicBezTo>
                    <a:pt x="2608" y="2235"/>
                    <a:pt x="2937" y="2153"/>
                    <a:pt x="3232" y="1973"/>
                  </a:cubicBezTo>
                  <a:cubicBezTo>
                    <a:pt x="3263" y="1955"/>
                    <a:pt x="3247" y="1910"/>
                    <a:pt x="3215" y="1910"/>
                  </a:cubicBezTo>
                  <a:cubicBezTo>
                    <a:pt x="3212" y="1910"/>
                    <a:pt x="3209" y="1911"/>
                    <a:pt x="3206" y="1912"/>
                  </a:cubicBezTo>
                  <a:cubicBezTo>
                    <a:pt x="2914" y="1982"/>
                    <a:pt x="2626" y="2029"/>
                    <a:pt x="2344" y="2029"/>
                  </a:cubicBezTo>
                  <a:cubicBezTo>
                    <a:pt x="1919" y="2029"/>
                    <a:pt x="1510" y="1924"/>
                    <a:pt x="1130" y="1641"/>
                  </a:cubicBezTo>
                  <a:cubicBezTo>
                    <a:pt x="590" y="1239"/>
                    <a:pt x="422" y="688"/>
                    <a:pt x="276" y="66"/>
                  </a:cubicBezTo>
                  <a:cubicBezTo>
                    <a:pt x="265" y="20"/>
                    <a:pt x="232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90" name="Google Shape;13790;p45"/>
            <p:cNvSpPr/>
            <p:nvPr/>
          </p:nvSpPr>
          <p:spPr>
            <a:xfrm>
              <a:off x="4407300" y="4279975"/>
              <a:ext cx="28150" cy="9250"/>
            </a:xfrm>
            <a:custGeom>
              <a:avLst/>
              <a:gdLst/>
              <a:ahLst/>
              <a:cxnLst/>
              <a:rect l="l" t="t" r="r" b="b"/>
              <a:pathLst>
                <a:path w="1126" h="370" extrusionOk="0">
                  <a:moveTo>
                    <a:pt x="86" y="0"/>
                  </a:moveTo>
                  <a:cubicBezTo>
                    <a:pt x="35" y="0"/>
                    <a:pt x="1" y="63"/>
                    <a:pt x="41" y="109"/>
                  </a:cubicBezTo>
                  <a:cubicBezTo>
                    <a:pt x="175" y="264"/>
                    <a:pt x="431" y="370"/>
                    <a:pt x="670" y="370"/>
                  </a:cubicBezTo>
                  <a:cubicBezTo>
                    <a:pt x="829" y="370"/>
                    <a:pt x="981" y="323"/>
                    <a:pt x="1084" y="213"/>
                  </a:cubicBezTo>
                  <a:cubicBezTo>
                    <a:pt x="1126" y="168"/>
                    <a:pt x="1103" y="69"/>
                    <a:pt x="1034" y="69"/>
                  </a:cubicBezTo>
                  <a:cubicBezTo>
                    <a:pt x="1031" y="69"/>
                    <a:pt x="1027" y="69"/>
                    <a:pt x="1024" y="69"/>
                  </a:cubicBezTo>
                  <a:cubicBezTo>
                    <a:pt x="878" y="87"/>
                    <a:pt x="750" y="147"/>
                    <a:pt x="601" y="147"/>
                  </a:cubicBezTo>
                  <a:cubicBezTo>
                    <a:pt x="600" y="147"/>
                    <a:pt x="598" y="147"/>
                    <a:pt x="597" y="147"/>
                  </a:cubicBezTo>
                  <a:cubicBezTo>
                    <a:pt x="422" y="147"/>
                    <a:pt x="271" y="85"/>
                    <a:pt x="119" y="9"/>
                  </a:cubicBezTo>
                  <a:cubicBezTo>
                    <a:pt x="108" y="3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91" name="Google Shape;13791;p45"/>
            <p:cNvSpPr/>
            <p:nvPr/>
          </p:nvSpPr>
          <p:spPr>
            <a:xfrm>
              <a:off x="4459975" y="4295400"/>
              <a:ext cx="37725" cy="31900"/>
            </a:xfrm>
            <a:custGeom>
              <a:avLst/>
              <a:gdLst/>
              <a:ahLst/>
              <a:cxnLst/>
              <a:rect l="l" t="t" r="r" b="b"/>
              <a:pathLst>
                <a:path w="1509" h="1276" extrusionOk="0">
                  <a:moveTo>
                    <a:pt x="468" y="0"/>
                  </a:moveTo>
                  <a:cubicBezTo>
                    <a:pt x="315" y="0"/>
                    <a:pt x="165" y="43"/>
                    <a:pt x="44" y="139"/>
                  </a:cubicBezTo>
                  <a:cubicBezTo>
                    <a:pt x="1" y="174"/>
                    <a:pt x="45" y="227"/>
                    <a:pt x="88" y="227"/>
                  </a:cubicBezTo>
                  <a:cubicBezTo>
                    <a:pt x="90" y="227"/>
                    <a:pt x="92" y="227"/>
                    <a:pt x="95" y="226"/>
                  </a:cubicBezTo>
                  <a:cubicBezTo>
                    <a:pt x="196" y="210"/>
                    <a:pt x="298" y="198"/>
                    <a:pt x="397" y="198"/>
                  </a:cubicBezTo>
                  <a:cubicBezTo>
                    <a:pt x="594" y="198"/>
                    <a:pt x="782" y="246"/>
                    <a:pt x="935" y="408"/>
                  </a:cubicBezTo>
                  <a:cubicBezTo>
                    <a:pt x="1161" y="646"/>
                    <a:pt x="1113" y="907"/>
                    <a:pt x="1132" y="1201"/>
                  </a:cubicBezTo>
                  <a:cubicBezTo>
                    <a:pt x="1134" y="1241"/>
                    <a:pt x="1172" y="1275"/>
                    <a:pt x="1210" y="1275"/>
                  </a:cubicBezTo>
                  <a:cubicBezTo>
                    <a:pt x="1227" y="1275"/>
                    <a:pt x="1243" y="1269"/>
                    <a:pt x="1257" y="1253"/>
                  </a:cubicBezTo>
                  <a:cubicBezTo>
                    <a:pt x="1509" y="955"/>
                    <a:pt x="1335" y="459"/>
                    <a:pt x="1071" y="226"/>
                  </a:cubicBezTo>
                  <a:cubicBezTo>
                    <a:pt x="913" y="87"/>
                    <a:pt x="687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92" name="Google Shape;13792;p45"/>
            <p:cNvSpPr/>
            <p:nvPr/>
          </p:nvSpPr>
          <p:spPr>
            <a:xfrm>
              <a:off x="4480825" y="4302500"/>
              <a:ext cx="35700" cy="26625"/>
            </a:xfrm>
            <a:custGeom>
              <a:avLst/>
              <a:gdLst/>
              <a:ahLst/>
              <a:cxnLst/>
              <a:rect l="l" t="t" r="r" b="b"/>
              <a:pathLst>
                <a:path w="1428" h="1065" extrusionOk="0">
                  <a:moveTo>
                    <a:pt x="1342" y="0"/>
                  </a:moveTo>
                  <a:cubicBezTo>
                    <a:pt x="1315" y="0"/>
                    <a:pt x="1288" y="13"/>
                    <a:pt x="1272" y="40"/>
                  </a:cubicBezTo>
                  <a:cubicBezTo>
                    <a:pt x="1117" y="291"/>
                    <a:pt x="1043" y="526"/>
                    <a:pt x="785" y="705"/>
                  </a:cubicBezTo>
                  <a:cubicBezTo>
                    <a:pt x="549" y="868"/>
                    <a:pt x="312" y="887"/>
                    <a:pt x="43" y="945"/>
                  </a:cubicBezTo>
                  <a:cubicBezTo>
                    <a:pt x="0" y="955"/>
                    <a:pt x="9" y="1012"/>
                    <a:pt x="43" y="1025"/>
                  </a:cubicBezTo>
                  <a:cubicBezTo>
                    <a:pt x="116" y="1052"/>
                    <a:pt x="195" y="1065"/>
                    <a:pt x="277" y="1065"/>
                  </a:cubicBezTo>
                  <a:cubicBezTo>
                    <a:pt x="789" y="1065"/>
                    <a:pt x="1427" y="572"/>
                    <a:pt x="1425" y="81"/>
                  </a:cubicBezTo>
                  <a:cubicBezTo>
                    <a:pt x="1425" y="30"/>
                    <a:pt x="1384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93" name="Google Shape;13793;p45"/>
            <p:cNvSpPr/>
            <p:nvPr/>
          </p:nvSpPr>
          <p:spPr>
            <a:xfrm>
              <a:off x="4482325" y="4312075"/>
              <a:ext cx="42950" cy="21625"/>
            </a:xfrm>
            <a:custGeom>
              <a:avLst/>
              <a:gdLst/>
              <a:ahLst/>
              <a:cxnLst/>
              <a:rect l="l" t="t" r="r" b="b"/>
              <a:pathLst>
                <a:path w="1718" h="865" extrusionOk="0">
                  <a:moveTo>
                    <a:pt x="1629" y="0"/>
                  </a:moveTo>
                  <a:cubicBezTo>
                    <a:pt x="1604" y="0"/>
                    <a:pt x="1578" y="11"/>
                    <a:pt x="1561" y="35"/>
                  </a:cubicBezTo>
                  <a:cubicBezTo>
                    <a:pt x="1249" y="474"/>
                    <a:pt x="901" y="690"/>
                    <a:pt x="431" y="690"/>
                  </a:cubicBezTo>
                  <a:cubicBezTo>
                    <a:pt x="317" y="690"/>
                    <a:pt x="196" y="677"/>
                    <a:pt x="66" y="652"/>
                  </a:cubicBezTo>
                  <a:cubicBezTo>
                    <a:pt x="63" y="651"/>
                    <a:pt x="60" y="651"/>
                    <a:pt x="57" y="651"/>
                  </a:cubicBezTo>
                  <a:cubicBezTo>
                    <a:pt x="19" y="651"/>
                    <a:pt x="0" y="700"/>
                    <a:pt x="35" y="723"/>
                  </a:cubicBezTo>
                  <a:cubicBezTo>
                    <a:pt x="184" y="820"/>
                    <a:pt x="363" y="864"/>
                    <a:pt x="549" y="864"/>
                  </a:cubicBezTo>
                  <a:cubicBezTo>
                    <a:pt x="1042" y="864"/>
                    <a:pt x="1580" y="553"/>
                    <a:pt x="1702" y="95"/>
                  </a:cubicBezTo>
                  <a:cubicBezTo>
                    <a:pt x="1717" y="37"/>
                    <a:pt x="1674" y="0"/>
                    <a:pt x="16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94" name="Google Shape;13794;p45"/>
            <p:cNvSpPr/>
            <p:nvPr/>
          </p:nvSpPr>
          <p:spPr>
            <a:xfrm>
              <a:off x="4474500" y="4278375"/>
              <a:ext cx="33325" cy="18325"/>
            </a:xfrm>
            <a:custGeom>
              <a:avLst/>
              <a:gdLst/>
              <a:ahLst/>
              <a:cxnLst/>
              <a:rect l="l" t="t" r="r" b="b"/>
              <a:pathLst>
                <a:path w="1333" h="733" extrusionOk="0">
                  <a:moveTo>
                    <a:pt x="1239" y="0"/>
                  </a:moveTo>
                  <a:cubicBezTo>
                    <a:pt x="1220" y="0"/>
                    <a:pt x="1200" y="7"/>
                    <a:pt x="1183" y="24"/>
                  </a:cubicBezTo>
                  <a:cubicBezTo>
                    <a:pt x="1016" y="188"/>
                    <a:pt x="906" y="358"/>
                    <a:pt x="682" y="460"/>
                  </a:cubicBezTo>
                  <a:cubicBezTo>
                    <a:pt x="469" y="556"/>
                    <a:pt x="260" y="526"/>
                    <a:pt x="38" y="560"/>
                  </a:cubicBezTo>
                  <a:cubicBezTo>
                    <a:pt x="11" y="564"/>
                    <a:pt x="0" y="606"/>
                    <a:pt x="21" y="623"/>
                  </a:cubicBezTo>
                  <a:cubicBezTo>
                    <a:pt x="118" y="699"/>
                    <a:pt x="244" y="732"/>
                    <a:pt x="379" y="732"/>
                  </a:cubicBezTo>
                  <a:cubicBezTo>
                    <a:pt x="774" y="732"/>
                    <a:pt x="1246" y="446"/>
                    <a:pt x="1320" y="104"/>
                  </a:cubicBezTo>
                  <a:cubicBezTo>
                    <a:pt x="1333" y="48"/>
                    <a:pt x="1288" y="0"/>
                    <a:pt x="1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95" name="Google Shape;13795;p45"/>
            <p:cNvSpPr/>
            <p:nvPr/>
          </p:nvSpPr>
          <p:spPr>
            <a:xfrm>
              <a:off x="4479250" y="4267050"/>
              <a:ext cx="31775" cy="15275"/>
            </a:xfrm>
            <a:custGeom>
              <a:avLst/>
              <a:gdLst/>
              <a:ahLst/>
              <a:cxnLst/>
              <a:rect l="l" t="t" r="r" b="b"/>
              <a:pathLst>
                <a:path w="1271" h="611" extrusionOk="0">
                  <a:moveTo>
                    <a:pt x="1178" y="0"/>
                  </a:moveTo>
                  <a:cubicBezTo>
                    <a:pt x="1162" y="0"/>
                    <a:pt x="1147" y="5"/>
                    <a:pt x="1134" y="15"/>
                  </a:cubicBezTo>
                  <a:cubicBezTo>
                    <a:pt x="967" y="146"/>
                    <a:pt x="816" y="269"/>
                    <a:pt x="611" y="335"/>
                  </a:cubicBezTo>
                  <a:cubicBezTo>
                    <a:pt x="438" y="392"/>
                    <a:pt x="265" y="381"/>
                    <a:pt x="91" y="412"/>
                  </a:cubicBezTo>
                  <a:cubicBezTo>
                    <a:pt x="0" y="428"/>
                    <a:pt x="15" y="557"/>
                    <a:pt x="91" y="582"/>
                  </a:cubicBezTo>
                  <a:cubicBezTo>
                    <a:pt x="154" y="602"/>
                    <a:pt x="222" y="611"/>
                    <a:pt x="291" y="611"/>
                  </a:cubicBezTo>
                  <a:cubicBezTo>
                    <a:pt x="648" y="611"/>
                    <a:pt x="1063" y="370"/>
                    <a:pt x="1237" y="96"/>
                  </a:cubicBezTo>
                  <a:cubicBezTo>
                    <a:pt x="1271" y="44"/>
                    <a:pt x="1225" y="0"/>
                    <a:pt x="11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96" name="Google Shape;13796;p45"/>
            <p:cNvSpPr/>
            <p:nvPr/>
          </p:nvSpPr>
          <p:spPr>
            <a:xfrm>
              <a:off x="4360025" y="4100925"/>
              <a:ext cx="240650" cy="112150"/>
            </a:xfrm>
            <a:custGeom>
              <a:avLst/>
              <a:gdLst/>
              <a:ahLst/>
              <a:cxnLst/>
              <a:rect l="l" t="t" r="r" b="b"/>
              <a:pathLst>
                <a:path w="9626" h="4486" extrusionOk="0">
                  <a:moveTo>
                    <a:pt x="8043" y="1"/>
                  </a:moveTo>
                  <a:cubicBezTo>
                    <a:pt x="8030" y="1"/>
                    <a:pt x="8016" y="1"/>
                    <a:pt x="8003" y="2"/>
                  </a:cubicBezTo>
                  <a:cubicBezTo>
                    <a:pt x="6516" y="59"/>
                    <a:pt x="6017" y="1883"/>
                    <a:pt x="5192" y="2810"/>
                  </a:cubicBezTo>
                  <a:cubicBezTo>
                    <a:pt x="4386" y="3715"/>
                    <a:pt x="3324" y="4211"/>
                    <a:pt x="2234" y="4211"/>
                  </a:cubicBezTo>
                  <a:cubicBezTo>
                    <a:pt x="1554" y="4211"/>
                    <a:pt x="862" y="4017"/>
                    <a:pt x="215" y="3610"/>
                  </a:cubicBezTo>
                  <a:cubicBezTo>
                    <a:pt x="198" y="3599"/>
                    <a:pt x="181" y="3595"/>
                    <a:pt x="163" y="3595"/>
                  </a:cubicBezTo>
                  <a:cubicBezTo>
                    <a:pt x="76" y="3595"/>
                    <a:pt x="1" y="3717"/>
                    <a:pt x="82" y="3782"/>
                  </a:cubicBezTo>
                  <a:cubicBezTo>
                    <a:pt x="691" y="4265"/>
                    <a:pt x="1429" y="4485"/>
                    <a:pt x="2175" y="4485"/>
                  </a:cubicBezTo>
                  <a:cubicBezTo>
                    <a:pt x="2951" y="4485"/>
                    <a:pt x="3735" y="4247"/>
                    <a:pt x="4391" y="3820"/>
                  </a:cubicBezTo>
                  <a:cubicBezTo>
                    <a:pt x="5136" y="3334"/>
                    <a:pt x="5647" y="2677"/>
                    <a:pt x="6094" y="1922"/>
                  </a:cubicBezTo>
                  <a:cubicBezTo>
                    <a:pt x="6427" y="1359"/>
                    <a:pt x="6746" y="724"/>
                    <a:pt x="7338" y="384"/>
                  </a:cubicBezTo>
                  <a:cubicBezTo>
                    <a:pt x="7541" y="267"/>
                    <a:pt x="7835" y="168"/>
                    <a:pt x="8111" y="168"/>
                  </a:cubicBezTo>
                  <a:cubicBezTo>
                    <a:pt x="8305" y="168"/>
                    <a:pt x="8491" y="217"/>
                    <a:pt x="8631" y="344"/>
                  </a:cubicBezTo>
                  <a:cubicBezTo>
                    <a:pt x="8763" y="568"/>
                    <a:pt x="8895" y="792"/>
                    <a:pt x="9027" y="1017"/>
                  </a:cubicBezTo>
                  <a:cubicBezTo>
                    <a:pt x="8795" y="1452"/>
                    <a:pt x="8577" y="1669"/>
                    <a:pt x="8371" y="1669"/>
                  </a:cubicBezTo>
                  <a:cubicBezTo>
                    <a:pt x="8194" y="1669"/>
                    <a:pt x="8025" y="1508"/>
                    <a:pt x="7866" y="1186"/>
                  </a:cubicBezTo>
                  <a:cubicBezTo>
                    <a:pt x="7861" y="1158"/>
                    <a:pt x="7837" y="1145"/>
                    <a:pt x="7813" y="1145"/>
                  </a:cubicBezTo>
                  <a:cubicBezTo>
                    <a:pt x="7782" y="1145"/>
                    <a:pt x="7751" y="1165"/>
                    <a:pt x="7754" y="1201"/>
                  </a:cubicBezTo>
                  <a:cubicBezTo>
                    <a:pt x="7791" y="1602"/>
                    <a:pt x="8143" y="1851"/>
                    <a:pt x="8497" y="1851"/>
                  </a:cubicBezTo>
                  <a:cubicBezTo>
                    <a:pt x="8709" y="1851"/>
                    <a:pt x="8922" y="1761"/>
                    <a:pt x="9069" y="1561"/>
                  </a:cubicBezTo>
                  <a:cubicBezTo>
                    <a:pt x="9625" y="799"/>
                    <a:pt x="8802" y="1"/>
                    <a:pt x="8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97" name="Google Shape;13797;p45"/>
            <p:cNvSpPr/>
            <p:nvPr/>
          </p:nvSpPr>
          <p:spPr>
            <a:xfrm>
              <a:off x="4358000" y="4136800"/>
              <a:ext cx="201425" cy="86175"/>
            </a:xfrm>
            <a:custGeom>
              <a:avLst/>
              <a:gdLst/>
              <a:ahLst/>
              <a:cxnLst/>
              <a:rect l="l" t="t" r="r" b="b"/>
              <a:pathLst>
                <a:path w="8057" h="3447" extrusionOk="0">
                  <a:moveTo>
                    <a:pt x="8005" y="1"/>
                  </a:moveTo>
                  <a:cubicBezTo>
                    <a:pt x="8002" y="1"/>
                    <a:pt x="7998" y="1"/>
                    <a:pt x="7994" y="3"/>
                  </a:cubicBezTo>
                  <a:cubicBezTo>
                    <a:pt x="6677" y="406"/>
                    <a:pt x="6068" y="1870"/>
                    <a:pt x="4943" y="2580"/>
                  </a:cubicBezTo>
                  <a:cubicBezTo>
                    <a:pt x="4237" y="3027"/>
                    <a:pt x="3462" y="3229"/>
                    <a:pt x="2683" y="3229"/>
                  </a:cubicBezTo>
                  <a:cubicBezTo>
                    <a:pt x="1815" y="3229"/>
                    <a:pt x="943" y="2978"/>
                    <a:pt x="158" y="2537"/>
                  </a:cubicBezTo>
                  <a:cubicBezTo>
                    <a:pt x="142" y="2529"/>
                    <a:pt x="128" y="2525"/>
                    <a:pt x="114" y="2525"/>
                  </a:cubicBezTo>
                  <a:cubicBezTo>
                    <a:pt x="42" y="2525"/>
                    <a:pt x="0" y="2630"/>
                    <a:pt x="72" y="2683"/>
                  </a:cubicBezTo>
                  <a:cubicBezTo>
                    <a:pt x="792" y="3202"/>
                    <a:pt x="1687" y="3447"/>
                    <a:pt x="2582" y="3447"/>
                  </a:cubicBezTo>
                  <a:cubicBezTo>
                    <a:pt x="3188" y="3447"/>
                    <a:pt x="3793" y="3335"/>
                    <a:pt x="4343" y="3120"/>
                  </a:cubicBezTo>
                  <a:cubicBezTo>
                    <a:pt x="5924" y="2504"/>
                    <a:pt x="6608" y="905"/>
                    <a:pt x="8023" y="71"/>
                  </a:cubicBezTo>
                  <a:cubicBezTo>
                    <a:pt x="8056" y="51"/>
                    <a:pt x="8039" y="1"/>
                    <a:pt x="8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98" name="Google Shape;13798;p45"/>
            <p:cNvSpPr/>
            <p:nvPr/>
          </p:nvSpPr>
          <p:spPr>
            <a:xfrm>
              <a:off x="4574650" y="4093275"/>
              <a:ext cx="50650" cy="58550"/>
            </a:xfrm>
            <a:custGeom>
              <a:avLst/>
              <a:gdLst/>
              <a:ahLst/>
              <a:cxnLst/>
              <a:rect l="l" t="t" r="r" b="b"/>
              <a:pathLst>
                <a:path w="2026" h="2342" extrusionOk="0">
                  <a:moveTo>
                    <a:pt x="363" y="1"/>
                  </a:moveTo>
                  <a:cubicBezTo>
                    <a:pt x="327" y="1"/>
                    <a:pt x="288" y="21"/>
                    <a:pt x="278" y="58"/>
                  </a:cubicBezTo>
                  <a:cubicBezTo>
                    <a:pt x="0" y="1077"/>
                    <a:pt x="1008" y="2170"/>
                    <a:pt x="1953" y="2340"/>
                  </a:cubicBezTo>
                  <a:cubicBezTo>
                    <a:pt x="1957" y="2341"/>
                    <a:pt x="1960" y="2341"/>
                    <a:pt x="1964" y="2341"/>
                  </a:cubicBezTo>
                  <a:cubicBezTo>
                    <a:pt x="2011" y="2341"/>
                    <a:pt x="2025" y="2275"/>
                    <a:pt x="1977" y="2258"/>
                  </a:cubicBezTo>
                  <a:cubicBezTo>
                    <a:pt x="1475" y="2084"/>
                    <a:pt x="1060" y="1778"/>
                    <a:pt x="777" y="1326"/>
                  </a:cubicBezTo>
                  <a:cubicBezTo>
                    <a:pt x="525" y="923"/>
                    <a:pt x="500" y="513"/>
                    <a:pt x="434" y="58"/>
                  </a:cubicBezTo>
                  <a:cubicBezTo>
                    <a:pt x="428" y="18"/>
                    <a:pt x="397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799" name="Google Shape;13799;p45"/>
            <p:cNvSpPr/>
            <p:nvPr/>
          </p:nvSpPr>
          <p:spPr>
            <a:xfrm>
              <a:off x="4582525" y="4078300"/>
              <a:ext cx="47900" cy="68500"/>
            </a:xfrm>
            <a:custGeom>
              <a:avLst/>
              <a:gdLst/>
              <a:ahLst/>
              <a:cxnLst/>
              <a:rect l="l" t="t" r="r" b="b"/>
              <a:pathLst>
                <a:path w="1916" h="2740" extrusionOk="0">
                  <a:moveTo>
                    <a:pt x="333" y="0"/>
                  </a:moveTo>
                  <a:cubicBezTo>
                    <a:pt x="303" y="0"/>
                    <a:pt x="273" y="17"/>
                    <a:pt x="264" y="53"/>
                  </a:cubicBezTo>
                  <a:cubicBezTo>
                    <a:pt x="0" y="1081"/>
                    <a:pt x="989" y="2301"/>
                    <a:pt x="1842" y="2735"/>
                  </a:cubicBezTo>
                  <a:lnTo>
                    <a:pt x="1840" y="2735"/>
                  </a:lnTo>
                  <a:cubicBezTo>
                    <a:pt x="1847" y="2738"/>
                    <a:pt x="1854" y="2740"/>
                    <a:pt x="1860" y="2740"/>
                  </a:cubicBezTo>
                  <a:cubicBezTo>
                    <a:pt x="1896" y="2740"/>
                    <a:pt x="1915" y="2692"/>
                    <a:pt x="1880" y="2667"/>
                  </a:cubicBezTo>
                  <a:cubicBezTo>
                    <a:pt x="1436" y="2348"/>
                    <a:pt x="1058" y="1960"/>
                    <a:pt x="801" y="1472"/>
                  </a:cubicBezTo>
                  <a:cubicBezTo>
                    <a:pt x="556" y="1004"/>
                    <a:pt x="561" y="539"/>
                    <a:pt x="409" y="53"/>
                  </a:cubicBezTo>
                  <a:cubicBezTo>
                    <a:pt x="398" y="19"/>
                    <a:pt x="365" y="0"/>
                    <a:pt x="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00" name="Google Shape;13800;p45"/>
            <p:cNvSpPr/>
            <p:nvPr/>
          </p:nvSpPr>
          <p:spPr>
            <a:xfrm>
              <a:off x="4710475" y="4069275"/>
              <a:ext cx="28575" cy="21925"/>
            </a:xfrm>
            <a:custGeom>
              <a:avLst/>
              <a:gdLst/>
              <a:ahLst/>
              <a:cxnLst/>
              <a:rect l="l" t="t" r="r" b="b"/>
              <a:pathLst>
                <a:path w="1143" h="877" extrusionOk="0">
                  <a:moveTo>
                    <a:pt x="148" y="1"/>
                  </a:moveTo>
                  <a:cubicBezTo>
                    <a:pt x="109" y="1"/>
                    <a:pt x="67" y="32"/>
                    <a:pt x="60" y="78"/>
                  </a:cubicBezTo>
                  <a:cubicBezTo>
                    <a:pt x="0" y="544"/>
                    <a:pt x="501" y="877"/>
                    <a:pt x="933" y="877"/>
                  </a:cubicBezTo>
                  <a:cubicBezTo>
                    <a:pt x="996" y="877"/>
                    <a:pt x="1058" y="870"/>
                    <a:pt x="1117" y="855"/>
                  </a:cubicBezTo>
                  <a:cubicBezTo>
                    <a:pt x="1143" y="847"/>
                    <a:pt x="1139" y="805"/>
                    <a:pt x="1113" y="805"/>
                  </a:cubicBezTo>
                  <a:cubicBezTo>
                    <a:pt x="1112" y="805"/>
                    <a:pt x="1111" y="805"/>
                    <a:pt x="1110" y="805"/>
                  </a:cubicBezTo>
                  <a:cubicBezTo>
                    <a:pt x="1077" y="809"/>
                    <a:pt x="1044" y="811"/>
                    <a:pt x="1012" y="811"/>
                  </a:cubicBezTo>
                  <a:cubicBezTo>
                    <a:pt x="817" y="811"/>
                    <a:pt x="634" y="738"/>
                    <a:pt x="489" y="603"/>
                  </a:cubicBezTo>
                  <a:cubicBezTo>
                    <a:pt x="326" y="450"/>
                    <a:pt x="270" y="265"/>
                    <a:pt x="216" y="58"/>
                  </a:cubicBezTo>
                  <a:cubicBezTo>
                    <a:pt x="206" y="18"/>
                    <a:pt x="178" y="1"/>
                    <a:pt x="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01" name="Google Shape;13801;p45"/>
            <p:cNvSpPr/>
            <p:nvPr/>
          </p:nvSpPr>
          <p:spPr>
            <a:xfrm>
              <a:off x="4646650" y="4024125"/>
              <a:ext cx="86550" cy="52025"/>
            </a:xfrm>
            <a:custGeom>
              <a:avLst/>
              <a:gdLst/>
              <a:ahLst/>
              <a:cxnLst/>
              <a:rect l="l" t="t" r="r" b="b"/>
              <a:pathLst>
                <a:path w="3462" h="2081" extrusionOk="0">
                  <a:moveTo>
                    <a:pt x="1724" y="1"/>
                  </a:moveTo>
                  <a:cubicBezTo>
                    <a:pt x="824" y="1"/>
                    <a:pt x="1" y="954"/>
                    <a:pt x="414" y="1845"/>
                  </a:cubicBezTo>
                  <a:cubicBezTo>
                    <a:pt x="425" y="1870"/>
                    <a:pt x="449" y="1881"/>
                    <a:pt x="473" y="1881"/>
                  </a:cubicBezTo>
                  <a:cubicBezTo>
                    <a:pt x="513" y="1881"/>
                    <a:pt x="554" y="1853"/>
                    <a:pt x="550" y="1808"/>
                  </a:cubicBezTo>
                  <a:cubicBezTo>
                    <a:pt x="480" y="1026"/>
                    <a:pt x="809" y="219"/>
                    <a:pt x="1704" y="219"/>
                  </a:cubicBezTo>
                  <a:cubicBezTo>
                    <a:pt x="1726" y="219"/>
                    <a:pt x="1748" y="219"/>
                    <a:pt x="1771" y="220"/>
                  </a:cubicBezTo>
                  <a:cubicBezTo>
                    <a:pt x="2735" y="261"/>
                    <a:pt x="3064" y="1227"/>
                    <a:pt x="2805" y="2025"/>
                  </a:cubicBezTo>
                  <a:lnTo>
                    <a:pt x="2805" y="2024"/>
                  </a:lnTo>
                  <a:lnTo>
                    <a:pt x="2805" y="2024"/>
                  </a:lnTo>
                  <a:cubicBezTo>
                    <a:pt x="2793" y="2058"/>
                    <a:pt x="2822" y="2081"/>
                    <a:pt x="2850" y="2081"/>
                  </a:cubicBezTo>
                  <a:cubicBezTo>
                    <a:pt x="2865" y="2081"/>
                    <a:pt x="2881" y="2075"/>
                    <a:pt x="2890" y="2060"/>
                  </a:cubicBezTo>
                  <a:cubicBezTo>
                    <a:pt x="3461" y="1215"/>
                    <a:pt x="2805" y="91"/>
                    <a:pt x="1837" y="6"/>
                  </a:cubicBezTo>
                  <a:cubicBezTo>
                    <a:pt x="1799" y="3"/>
                    <a:pt x="1762" y="1"/>
                    <a:pt x="17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02" name="Google Shape;13802;p45"/>
            <p:cNvSpPr/>
            <p:nvPr/>
          </p:nvSpPr>
          <p:spPr>
            <a:xfrm>
              <a:off x="4677775" y="4093425"/>
              <a:ext cx="102375" cy="25775"/>
            </a:xfrm>
            <a:custGeom>
              <a:avLst/>
              <a:gdLst/>
              <a:ahLst/>
              <a:cxnLst/>
              <a:rect l="l" t="t" r="r" b="b"/>
              <a:pathLst>
                <a:path w="4095" h="1031" extrusionOk="0">
                  <a:moveTo>
                    <a:pt x="128" y="1"/>
                  </a:moveTo>
                  <a:cubicBezTo>
                    <a:pt x="59" y="1"/>
                    <a:pt x="1" y="93"/>
                    <a:pt x="65" y="144"/>
                  </a:cubicBezTo>
                  <a:cubicBezTo>
                    <a:pt x="802" y="725"/>
                    <a:pt x="1760" y="1030"/>
                    <a:pt x="2709" y="1030"/>
                  </a:cubicBezTo>
                  <a:cubicBezTo>
                    <a:pt x="3169" y="1030"/>
                    <a:pt x="3627" y="959"/>
                    <a:pt x="4057" y="812"/>
                  </a:cubicBezTo>
                  <a:cubicBezTo>
                    <a:pt x="4094" y="799"/>
                    <a:pt x="4082" y="749"/>
                    <a:pt x="4046" y="749"/>
                  </a:cubicBezTo>
                  <a:cubicBezTo>
                    <a:pt x="4044" y="749"/>
                    <a:pt x="4042" y="749"/>
                    <a:pt x="4039" y="749"/>
                  </a:cubicBezTo>
                  <a:cubicBezTo>
                    <a:pt x="3684" y="808"/>
                    <a:pt x="3345" y="837"/>
                    <a:pt x="3018" y="837"/>
                  </a:cubicBezTo>
                  <a:cubicBezTo>
                    <a:pt x="2013" y="837"/>
                    <a:pt x="1115" y="561"/>
                    <a:pt x="167" y="12"/>
                  </a:cubicBezTo>
                  <a:cubicBezTo>
                    <a:pt x="154" y="4"/>
                    <a:pt x="14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03" name="Google Shape;13803;p45"/>
            <p:cNvSpPr/>
            <p:nvPr/>
          </p:nvSpPr>
          <p:spPr>
            <a:xfrm>
              <a:off x="4673350" y="4096900"/>
              <a:ext cx="11850" cy="22250"/>
            </a:xfrm>
            <a:custGeom>
              <a:avLst/>
              <a:gdLst/>
              <a:ahLst/>
              <a:cxnLst/>
              <a:rect l="l" t="t" r="r" b="b"/>
              <a:pathLst>
                <a:path w="474" h="890" extrusionOk="0">
                  <a:moveTo>
                    <a:pt x="354" y="0"/>
                  </a:moveTo>
                  <a:cubicBezTo>
                    <a:pt x="331" y="0"/>
                    <a:pt x="308" y="16"/>
                    <a:pt x="308" y="44"/>
                  </a:cubicBezTo>
                  <a:cubicBezTo>
                    <a:pt x="312" y="171"/>
                    <a:pt x="287" y="316"/>
                    <a:pt x="239" y="435"/>
                  </a:cubicBezTo>
                  <a:cubicBezTo>
                    <a:pt x="189" y="562"/>
                    <a:pt x="86" y="648"/>
                    <a:pt x="29" y="767"/>
                  </a:cubicBezTo>
                  <a:cubicBezTo>
                    <a:pt x="0" y="831"/>
                    <a:pt x="44" y="890"/>
                    <a:pt x="103" y="890"/>
                  </a:cubicBezTo>
                  <a:cubicBezTo>
                    <a:pt x="115" y="890"/>
                    <a:pt x="129" y="887"/>
                    <a:pt x="143" y="881"/>
                  </a:cubicBezTo>
                  <a:cubicBezTo>
                    <a:pt x="430" y="750"/>
                    <a:pt x="474" y="292"/>
                    <a:pt x="397" y="32"/>
                  </a:cubicBezTo>
                  <a:cubicBezTo>
                    <a:pt x="391" y="10"/>
                    <a:pt x="372" y="0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04" name="Google Shape;13804;p45"/>
            <p:cNvSpPr/>
            <p:nvPr/>
          </p:nvSpPr>
          <p:spPr>
            <a:xfrm>
              <a:off x="4678300" y="4100825"/>
              <a:ext cx="19825" cy="15075"/>
            </a:xfrm>
            <a:custGeom>
              <a:avLst/>
              <a:gdLst/>
              <a:ahLst/>
              <a:cxnLst/>
              <a:rect l="l" t="t" r="r" b="b"/>
              <a:pathLst>
                <a:path w="793" h="603" extrusionOk="0">
                  <a:moveTo>
                    <a:pt x="229" y="1"/>
                  </a:moveTo>
                  <a:cubicBezTo>
                    <a:pt x="131" y="1"/>
                    <a:pt x="66" y="133"/>
                    <a:pt x="168" y="188"/>
                  </a:cubicBezTo>
                  <a:cubicBezTo>
                    <a:pt x="172" y="191"/>
                    <a:pt x="176" y="193"/>
                    <a:pt x="180" y="195"/>
                  </a:cubicBezTo>
                  <a:lnTo>
                    <a:pt x="180" y="195"/>
                  </a:lnTo>
                  <a:cubicBezTo>
                    <a:pt x="162" y="226"/>
                    <a:pt x="161" y="264"/>
                    <a:pt x="176" y="295"/>
                  </a:cubicBezTo>
                  <a:lnTo>
                    <a:pt x="176" y="295"/>
                  </a:lnTo>
                  <a:cubicBezTo>
                    <a:pt x="123" y="322"/>
                    <a:pt x="104" y="397"/>
                    <a:pt x="134" y="444"/>
                  </a:cubicBezTo>
                  <a:lnTo>
                    <a:pt x="134" y="444"/>
                  </a:lnTo>
                  <a:cubicBezTo>
                    <a:pt x="111" y="455"/>
                    <a:pt x="89" y="466"/>
                    <a:pt x="67" y="477"/>
                  </a:cubicBezTo>
                  <a:cubicBezTo>
                    <a:pt x="1" y="511"/>
                    <a:pt x="41" y="603"/>
                    <a:pt x="105" y="603"/>
                  </a:cubicBezTo>
                  <a:cubicBezTo>
                    <a:pt x="109" y="603"/>
                    <a:pt x="114" y="602"/>
                    <a:pt x="119" y="601"/>
                  </a:cubicBezTo>
                  <a:cubicBezTo>
                    <a:pt x="257" y="571"/>
                    <a:pt x="393" y="525"/>
                    <a:pt x="527" y="479"/>
                  </a:cubicBezTo>
                  <a:lnTo>
                    <a:pt x="527" y="479"/>
                  </a:lnTo>
                  <a:cubicBezTo>
                    <a:pt x="587" y="466"/>
                    <a:pt x="646" y="446"/>
                    <a:pt x="704" y="419"/>
                  </a:cubicBezTo>
                  <a:cubicBezTo>
                    <a:pt x="792" y="377"/>
                    <a:pt x="744" y="237"/>
                    <a:pt x="661" y="237"/>
                  </a:cubicBezTo>
                  <a:cubicBezTo>
                    <a:pt x="651" y="237"/>
                    <a:pt x="641" y="239"/>
                    <a:pt x="631" y="243"/>
                  </a:cubicBezTo>
                  <a:cubicBezTo>
                    <a:pt x="630" y="243"/>
                    <a:pt x="630" y="243"/>
                    <a:pt x="630" y="244"/>
                  </a:cubicBezTo>
                  <a:lnTo>
                    <a:pt x="630" y="244"/>
                  </a:lnTo>
                  <a:cubicBezTo>
                    <a:pt x="629" y="244"/>
                    <a:pt x="627" y="245"/>
                    <a:pt x="626" y="245"/>
                  </a:cubicBezTo>
                  <a:lnTo>
                    <a:pt x="626" y="245"/>
                  </a:lnTo>
                  <a:cubicBezTo>
                    <a:pt x="610" y="216"/>
                    <a:pt x="581" y="194"/>
                    <a:pt x="542" y="193"/>
                  </a:cubicBezTo>
                  <a:lnTo>
                    <a:pt x="542" y="193"/>
                  </a:lnTo>
                  <a:cubicBezTo>
                    <a:pt x="540" y="185"/>
                    <a:pt x="536" y="176"/>
                    <a:pt x="530" y="168"/>
                  </a:cubicBezTo>
                  <a:lnTo>
                    <a:pt x="530" y="168"/>
                  </a:lnTo>
                  <a:cubicBezTo>
                    <a:pt x="538" y="148"/>
                    <a:pt x="536" y="121"/>
                    <a:pt x="525" y="105"/>
                  </a:cubicBezTo>
                  <a:cubicBezTo>
                    <a:pt x="464" y="11"/>
                    <a:pt x="349" y="20"/>
                    <a:pt x="247" y="2"/>
                  </a:cubicBezTo>
                  <a:cubicBezTo>
                    <a:pt x="241" y="1"/>
                    <a:pt x="235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05" name="Google Shape;13805;p45"/>
            <p:cNvSpPr/>
            <p:nvPr/>
          </p:nvSpPr>
          <p:spPr>
            <a:xfrm>
              <a:off x="4622450" y="4116875"/>
              <a:ext cx="54925" cy="25750"/>
            </a:xfrm>
            <a:custGeom>
              <a:avLst/>
              <a:gdLst/>
              <a:ahLst/>
              <a:cxnLst/>
              <a:rect l="l" t="t" r="r" b="b"/>
              <a:pathLst>
                <a:path w="2197" h="1030" extrusionOk="0">
                  <a:moveTo>
                    <a:pt x="1756" y="0"/>
                  </a:moveTo>
                  <a:cubicBezTo>
                    <a:pt x="1095" y="0"/>
                    <a:pt x="421" y="425"/>
                    <a:pt x="37" y="921"/>
                  </a:cubicBezTo>
                  <a:cubicBezTo>
                    <a:pt x="1" y="968"/>
                    <a:pt x="39" y="1030"/>
                    <a:pt x="84" y="1030"/>
                  </a:cubicBezTo>
                  <a:cubicBezTo>
                    <a:pt x="98" y="1030"/>
                    <a:pt x="112" y="1024"/>
                    <a:pt x="126" y="1009"/>
                  </a:cubicBezTo>
                  <a:cubicBezTo>
                    <a:pt x="690" y="415"/>
                    <a:pt x="1309" y="290"/>
                    <a:pt x="2085" y="194"/>
                  </a:cubicBezTo>
                  <a:cubicBezTo>
                    <a:pt x="2165" y="183"/>
                    <a:pt x="2196" y="65"/>
                    <a:pt x="2105" y="43"/>
                  </a:cubicBezTo>
                  <a:cubicBezTo>
                    <a:pt x="1990" y="14"/>
                    <a:pt x="1873" y="0"/>
                    <a:pt x="1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06" name="Google Shape;13806;p45"/>
            <p:cNvSpPr/>
            <p:nvPr/>
          </p:nvSpPr>
          <p:spPr>
            <a:xfrm>
              <a:off x="4636175" y="4130450"/>
              <a:ext cx="29775" cy="18275"/>
            </a:xfrm>
            <a:custGeom>
              <a:avLst/>
              <a:gdLst/>
              <a:ahLst/>
              <a:cxnLst/>
              <a:rect l="l" t="t" r="r" b="b"/>
              <a:pathLst>
                <a:path w="1191" h="731" extrusionOk="0">
                  <a:moveTo>
                    <a:pt x="1045" y="1"/>
                  </a:moveTo>
                  <a:cubicBezTo>
                    <a:pt x="652" y="1"/>
                    <a:pt x="215" y="352"/>
                    <a:pt x="20" y="667"/>
                  </a:cubicBezTo>
                  <a:cubicBezTo>
                    <a:pt x="0" y="700"/>
                    <a:pt x="29" y="731"/>
                    <a:pt x="59" y="731"/>
                  </a:cubicBezTo>
                  <a:cubicBezTo>
                    <a:pt x="69" y="731"/>
                    <a:pt x="79" y="727"/>
                    <a:pt x="88" y="719"/>
                  </a:cubicBezTo>
                  <a:cubicBezTo>
                    <a:pt x="239" y="578"/>
                    <a:pt x="395" y="441"/>
                    <a:pt x="581" y="345"/>
                  </a:cubicBezTo>
                  <a:cubicBezTo>
                    <a:pt x="753" y="257"/>
                    <a:pt x="942" y="226"/>
                    <a:pt x="1116" y="145"/>
                  </a:cubicBezTo>
                  <a:cubicBezTo>
                    <a:pt x="1191" y="111"/>
                    <a:pt x="1148" y="5"/>
                    <a:pt x="1077" y="1"/>
                  </a:cubicBezTo>
                  <a:cubicBezTo>
                    <a:pt x="1066" y="1"/>
                    <a:pt x="1056" y="1"/>
                    <a:pt x="10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07" name="Google Shape;13807;p45"/>
            <p:cNvSpPr/>
            <p:nvPr/>
          </p:nvSpPr>
          <p:spPr>
            <a:xfrm>
              <a:off x="4711875" y="4169700"/>
              <a:ext cx="34375" cy="20525"/>
            </a:xfrm>
            <a:custGeom>
              <a:avLst/>
              <a:gdLst/>
              <a:ahLst/>
              <a:cxnLst/>
              <a:rect l="l" t="t" r="r" b="b"/>
              <a:pathLst>
                <a:path w="1375" h="821" extrusionOk="0">
                  <a:moveTo>
                    <a:pt x="570" y="1"/>
                  </a:moveTo>
                  <a:cubicBezTo>
                    <a:pt x="347" y="1"/>
                    <a:pt x="113" y="75"/>
                    <a:pt x="28" y="265"/>
                  </a:cubicBezTo>
                  <a:cubicBezTo>
                    <a:pt x="0" y="327"/>
                    <a:pt x="37" y="403"/>
                    <a:pt x="105" y="403"/>
                  </a:cubicBezTo>
                  <a:cubicBezTo>
                    <a:pt x="113" y="403"/>
                    <a:pt x="122" y="402"/>
                    <a:pt x="131" y="399"/>
                  </a:cubicBezTo>
                  <a:cubicBezTo>
                    <a:pt x="314" y="349"/>
                    <a:pt x="451" y="238"/>
                    <a:pt x="632" y="238"/>
                  </a:cubicBezTo>
                  <a:cubicBezTo>
                    <a:pt x="675" y="238"/>
                    <a:pt x="721" y="245"/>
                    <a:pt x="771" y="260"/>
                  </a:cubicBezTo>
                  <a:cubicBezTo>
                    <a:pt x="1020" y="333"/>
                    <a:pt x="1143" y="537"/>
                    <a:pt x="1220" y="767"/>
                  </a:cubicBezTo>
                  <a:lnTo>
                    <a:pt x="1220" y="768"/>
                  </a:lnTo>
                  <a:cubicBezTo>
                    <a:pt x="1232" y="804"/>
                    <a:pt x="1263" y="821"/>
                    <a:pt x="1293" y="821"/>
                  </a:cubicBezTo>
                  <a:cubicBezTo>
                    <a:pt x="1330" y="821"/>
                    <a:pt x="1367" y="795"/>
                    <a:pt x="1368" y="748"/>
                  </a:cubicBezTo>
                  <a:cubicBezTo>
                    <a:pt x="1374" y="447"/>
                    <a:pt x="1157" y="160"/>
                    <a:pt x="880" y="53"/>
                  </a:cubicBezTo>
                  <a:cubicBezTo>
                    <a:pt x="794" y="20"/>
                    <a:pt x="684" y="1"/>
                    <a:pt x="5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08" name="Google Shape;13808;p45"/>
            <p:cNvSpPr/>
            <p:nvPr/>
          </p:nvSpPr>
          <p:spPr>
            <a:xfrm>
              <a:off x="4653050" y="4150975"/>
              <a:ext cx="65100" cy="29400"/>
            </a:xfrm>
            <a:custGeom>
              <a:avLst/>
              <a:gdLst/>
              <a:ahLst/>
              <a:cxnLst/>
              <a:rect l="l" t="t" r="r" b="b"/>
              <a:pathLst>
                <a:path w="2604" h="1176" extrusionOk="0">
                  <a:moveTo>
                    <a:pt x="1083" y="0"/>
                  </a:moveTo>
                  <a:cubicBezTo>
                    <a:pt x="698" y="0"/>
                    <a:pt x="319" y="138"/>
                    <a:pt x="54" y="440"/>
                  </a:cubicBezTo>
                  <a:cubicBezTo>
                    <a:pt x="0" y="502"/>
                    <a:pt x="48" y="591"/>
                    <a:pt x="117" y="591"/>
                  </a:cubicBezTo>
                  <a:cubicBezTo>
                    <a:pt x="131" y="591"/>
                    <a:pt x="146" y="587"/>
                    <a:pt x="161" y="578"/>
                  </a:cubicBezTo>
                  <a:cubicBezTo>
                    <a:pt x="495" y="393"/>
                    <a:pt x="803" y="241"/>
                    <a:pt x="1156" y="241"/>
                  </a:cubicBezTo>
                  <a:cubicBezTo>
                    <a:pt x="1275" y="241"/>
                    <a:pt x="1399" y="258"/>
                    <a:pt x="1530" y="297"/>
                  </a:cubicBezTo>
                  <a:cubicBezTo>
                    <a:pt x="1991" y="435"/>
                    <a:pt x="2253" y="762"/>
                    <a:pt x="2500" y="1151"/>
                  </a:cubicBezTo>
                  <a:cubicBezTo>
                    <a:pt x="2512" y="1168"/>
                    <a:pt x="2528" y="1175"/>
                    <a:pt x="2544" y="1175"/>
                  </a:cubicBezTo>
                  <a:cubicBezTo>
                    <a:pt x="2574" y="1175"/>
                    <a:pt x="2603" y="1148"/>
                    <a:pt x="2595" y="1110"/>
                  </a:cubicBezTo>
                  <a:cubicBezTo>
                    <a:pt x="2454" y="421"/>
                    <a:pt x="1759" y="0"/>
                    <a:pt x="10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09" name="Google Shape;13809;p45"/>
            <p:cNvSpPr/>
            <p:nvPr/>
          </p:nvSpPr>
          <p:spPr>
            <a:xfrm>
              <a:off x="4771525" y="4145075"/>
              <a:ext cx="51250" cy="81775"/>
            </a:xfrm>
            <a:custGeom>
              <a:avLst/>
              <a:gdLst/>
              <a:ahLst/>
              <a:cxnLst/>
              <a:rect l="l" t="t" r="r" b="b"/>
              <a:pathLst>
                <a:path w="2050" h="3271" extrusionOk="0">
                  <a:moveTo>
                    <a:pt x="907" y="1"/>
                  </a:moveTo>
                  <a:cubicBezTo>
                    <a:pt x="442" y="1"/>
                    <a:pt x="0" y="361"/>
                    <a:pt x="72" y="871"/>
                  </a:cubicBezTo>
                  <a:cubicBezTo>
                    <a:pt x="120" y="1212"/>
                    <a:pt x="393" y="1398"/>
                    <a:pt x="679" y="1398"/>
                  </a:cubicBezTo>
                  <a:cubicBezTo>
                    <a:pt x="835" y="1398"/>
                    <a:pt x="995" y="1343"/>
                    <a:pt x="1125" y="1228"/>
                  </a:cubicBezTo>
                  <a:cubicBezTo>
                    <a:pt x="1156" y="1200"/>
                    <a:pt x="1127" y="1150"/>
                    <a:pt x="1093" y="1150"/>
                  </a:cubicBezTo>
                  <a:cubicBezTo>
                    <a:pt x="1086" y="1150"/>
                    <a:pt x="1078" y="1152"/>
                    <a:pt x="1071" y="1157"/>
                  </a:cubicBezTo>
                  <a:cubicBezTo>
                    <a:pt x="926" y="1252"/>
                    <a:pt x="808" y="1299"/>
                    <a:pt x="716" y="1299"/>
                  </a:cubicBezTo>
                  <a:cubicBezTo>
                    <a:pt x="559" y="1299"/>
                    <a:pt x="479" y="1160"/>
                    <a:pt x="475" y="882"/>
                  </a:cubicBezTo>
                  <a:cubicBezTo>
                    <a:pt x="235" y="586"/>
                    <a:pt x="285" y="410"/>
                    <a:pt x="626" y="354"/>
                  </a:cubicBezTo>
                  <a:cubicBezTo>
                    <a:pt x="748" y="292"/>
                    <a:pt x="868" y="262"/>
                    <a:pt x="981" y="262"/>
                  </a:cubicBezTo>
                  <a:cubicBezTo>
                    <a:pt x="1230" y="262"/>
                    <a:pt x="1447" y="405"/>
                    <a:pt x="1589" y="674"/>
                  </a:cubicBezTo>
                  <a:cubicBezTo>
                    <a:pt x="1800" y="1073"/>
                    <a:pt x="1703" y="1587"/>
                    <a:pt x="1499" y="1967"/>
                  </a:cubicBezTo>
                  <a:cubicBezTo>
                    <a:pt x="1186" y="2553"/>
                    <a:pt x="688" y="2831"/>
                    <a:pt x="110" y="3106"/>
                  </a:cubicBezTo>
                  <a:cubicBezTo>
                    <a:pt x="17" y="3150"/>
                    <a:pt x="79" y="3270"/>
                    <a:pt x="163" y="3270"/>
                  </a:cubicBezTo>
                  <a:cubicBezTo>
                    <a:pt x="169" y="3270"/>
                    <a:pt x="174" y="3270"/>
                    <a:pt x="179" y="3269"/>
                  </a:cubicBezTo>
                  <a:cubicBezTo>
                    <a:pt x="982" y="3130"/>
                    <a:pt x="1706" y="2385"/>
                    <a:pt x="1896" y="1603"/>
                  </a:cubicBezTo>
                  <a:cubicBezTo>
                    <a:pt x="2050" y="973"/>
                    <a:pt x="1799" y="173"/>
                    <a:pt x="1096" y="21"/>
                  </a:cubicBezTo>
                  <a:cubicBezTo>
                    <a:pt x="1033" y="7"/>
                    <a:pt x="970" y="1"/>
                    <a:pt x="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10" name="Google Shape;13810;p45"/>
            <p:cNvSpPr/>
            <p:nvPr/>
          </p:nvSpPr>
          <p:spPr>
            <a:xfrm>
              <a:off x="4772250" y="4176700"/>
              <a:ext cx="27175" cy="45950"/>
            </a:xfrm>
            <a:custGeom>
              <a:avLst/>
              <a:gdLst/>
              <a:ahLst/>
              <a:cxnLst/>
              <a:rect l="l" t="t" r="r" b="b"/>
              <a:pathLst>
                <a:path w="1087" h="1838" extrusionOk="0">
                  <a:moveTo>
                    <a:pt x="778" y="0"/>
                  </a:moveTo>
                  <a:cubicBezTo>
                    <a:pt x="751" y="0"/>
                    <a:pt x="720" y="28"/>
                    <a:pt x="727" y="61"/>
                  </a:cubicBezTo>
                  <a:cubicBezTo>
                    <a:pt x="884" y="753"/>
                    <a:pt x="575" y="1287"/>
                    <a:pt x="52" y="1711"/>
                  </a:cubicBezTo>
                  <a:cubicBezTo>
                    <a:pt x="0" y="1753"/>
                    <a:pt x="44" y="1838"/>
                    <a:pt x="102" y="1838"/>
                  </a:cubicBezTo>
                  <a:cubicBezTo>
                    <a:pt x="109" y="1838"/>
                    <a:pt x="116" y="1837"/>
                    <a:pt x="123" y="1834"/>
                  </a:cubicBezTo>
                  <a:cubicBezTo>
                    <a:pt x="819" y="1582"/>
                    <a:pt x="1086" y="669"/>
                    <a:pt x="813" y="24"/>
                  </a:cubicBezTo>
                  <a:lnTo>
                    <a:pt x="812" y="24"/>
                  </a:lnTo>
                  <a:cubicBezTo>
                    <a:pt x="805" y="7"/>
                    <a:pt x="792" y="0"/>
                    <a:pt x="7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11" name="Google Shape;13811;p45"/>
            <p:cNvSpPr/>
            <p:nvPr/>
          </p:nvSpPr>
          <p:spPr>
            <a:xfrm>
              <a:off x="4654800" y="4289900"/>
              <a:ext cx="52075" cy="11825"/>
            </a:xfrm>
            <a:custGeom>
              <a:avLst/>
              <a:gdLst/>
              <a:ahLst/>
              <a:cxnLst/>
              <a:rect l="l" t="t" r="r" b="b"/>
              <a:pathLst>
                <a:path w="2083" h="473" extrusionOk="0">
                  <a:moveTo>
                    <a:pt x="1960" y="1"/>
                  </a:moveTo>
                  <a:cubicBezTo>
                    <a:pt x="1949" y="1"/>
                    <a:pt x="1938" y="3"/>
                    <a:pt x="1927" y="8"/>
                  </a:cubicBezTo>
                  <a:cubicBezTo>
                    <a:pt x="1586" y="173"/>
                    <a:pt x="1292" y="244"/>
                    <a:pt x="995" y="244"/>
                  </a:cubicBezTo>
                  <a:cubicBezTo>
                    <a:pt x="704" y="244"/>
                    <a:pt x="411" y="176"/>
                    <a:pt x="70" y="60"/>
                  </a:cubicBezTo>
                  <a:cubicBezTo>
                    <a:pt x="65" y="59"/>
                    <a:pt x="61" y="58"/>
                    <a:pt x="57" y="58"/>
                  </a:cubicBezTo>
                  <a:cubicBezTo>
                    <a:pt x="23" y="58"/>
                    <a:pt x="0" y="107"/>
                    <a:pt x="27" y="132"/>
                  </a:cubicBezTo>
                  <a:cubicBezTo>
                    <a:pt x="277" y="365"/>
                    <a:pt x="629" y="472"/>
                    <a:pt x="985" y="472"/>
                  </a:cubicBezTo>
                  <a:cubicBezTo>
                    <a:pt x="1365" y="472"/>
                    <a:pt x="1750" y="351"/>
                    <a:pt x="2020" y="130"/>
                  </a:cubicBezTo>
                  <a:cubicBezTo>
                    <a:pt x="2082" y="79"/>
                    <a:pt x="2024" y="1"/>
                    <a:pt x="1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12" name="Google Shape;13812;p45"/>
            <p:cNvSpPr/>
            <p:nvPr/>
          </p:nvSpPr>
          <p:spPr>
            <a:xfrm>
              <a:off x="4653950" y="4257525"/>
              <a:ext cx="52450" cy="36400"/>
            </a:xfrm>
            <a:custGeom>
              <a:avLst/>
              <a:gdLst/>
              <a:ahLst/>
              <a:cxnLst/>
              <a:rect l="l" t="t" r="r" b="b"/>
              <a:pathLst>
                <a:path w="2098" h="1456" extrusionOk="0">
                  <a:moveTo>
                    <a:pt x="273" y="0"/>
                  </a:moveTo>
                  <a:cubicBezTo>
                    <a:pt x="211" y="0"/>
                    <a:pt x="150" y="7"/>
                    <a:pt x="90" y="20"/>
                  </a:cubicBezTo>
                  <a:cubicBezTo>
                    <a:pt x="1" y="41"/>
                    <a:pt x="11" y="166"/>
                    <a:pt x="90" y="190"/>
                  </a:cubicBezTo>
                  <a:cubicBezTo>
                    <a:pt x="335" y="265"/>
                    <a:pt x="581" y="283"/>
                    <a:pt x="813" y="405"/>
                  </a:cubicBezTo>
                  <a:cubicBezTo>
                    <a:pt x="1071" y="539"/>
                    <a:pt x="1265" y="737"/>
                    <a:pt x="1423" y="979"/>
                  </a:cubicBezTo>
                  <a:cubicBezTo>
                    <a:pt x="1569" y="1201"/>
                    <a:pt x="1690" y="1456"/>
                    <a:pt x="1979" y="1456"/>
                  </a:cubicBezTo>
                  <a:cubicBezTo>
                    <a:pt x="1988" y="1456"/>
                    <a:pt x="1997" y="1455"/>
                    <a:pt x="2006" y="1455"/>
                  </a:cubicBezTo>
                  <a:cubicBezTo>
                    <a:pt x="2076" y="1452"/>
                    <a:pt x="2098" y="1343"/>
                    <a:pt x="2023" y="1328"/>
                  </a:cubicBezTo>
                  <a:cubicBezTo>
                    <a:pt x="1743" y="1269"/>
                    <a:pt x="1662" y="933"/>
                    <a:pt x="1518" y="727"/>
                  </a:cubicBezTo>
                  <a:cubicBezTo>
                    <a:pt x="1412" y="575"/>
                    <a:pt x="1283" y="443"/>
                    <a:pt x="1135" y="332"/>
                  </a:cubicBezTo>
                  <a:cubicBezTo>
                    <a:pt x="896" y="154"/>
                    <a:pt x="581" y="0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13" name="Google Shape;13813;p45"/>
            <p:cNvSpPr/>
            <p:nvPr/>
          </p:nvSpPr>
          <p:spPr>
            <a:xfrm>
              <a:off x="4658425" y="4226075"/>
              <a:ext cx="30025" cy="34800"/>
            </a:xfrm>
            <a:custGeom>
              <a:avLst/>
              <a:gdLst/>
              <a:ahLst/>
              <a:cxnLst/>
              <a:rect l="l" t="t" r="r" b="b"/>
              <a:pathLst>
                <a:path w="1201" h="1392" extrusionOk="0">
                  <a:moveTo>
                    <a:pt x="987" y="1"/>
                  </a:moveTo>
                  <a:cubicBezTo>
                    <a:pt x="954" y="1"/>
                    <a:pt x="922" y="19"/>
                    <a:pt x="913" y="56"/>
                  </a:cubicBezTo>
                  <a:cubicBezTo>
                    <a:pt x="851" y="319"/>
                    <a:pt x="814" y="568"/>
                    <a:pt x="661" y="798"/>
                  </a:cubicBezTo>
                  <a:cubicBezTo>
                    <a:pt x="497" y="1045"/>
                    <a:pt x="272" y="1188"/>
                    <a:pt x="23" y="1339"/>
                  </a:cubicBezTo>
                  <a:lnTo>
                    <a:pt x="24" y="1339"/>
                  </a:lnTo>
                  <a:cubicBezTo>
                    <a:pt x="1" y="1352"/>
                    <a:pt x="9" y="1392"/>
                    <a:pt x="37" y="1392"/>
                  </a:cubicBezTo>
                  <a:cubicBezTo>
                    <a:pt x="37" y="1392"/>
                    <a:pt x="38" y="1392"/>
                    <a:pt x="38" y="1392"/>
                  </a:cubicBezTo>
                  <a:cubicBezTo>
                    <a:pt x="628" y="1361"/>
                    <a:pt x="1201" y="638"/>
                    <a:pt x="1061" y="56"/>
                  </a:cubicBezTo>
                  <a:cubicBezTo>
                    <a:pt x="1052" y="19"/>
                    <a:pt x="1020" y="1"/>
                    <a:pt x="9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14" name="Google Shape;13814;p45"/>
            <p:cNvSpPr/>
            <p:nvPr/>
          </p:nvSpPr>
          <p:spPr>
            <a:xfrm>
              <a:off x="4637725" y="4225450"/>
              <a:ext cx="48325" cy="20525"/>
            </a:xfrm>
            <a:custGeom>
              <a:avLst/>
              <a:gdLst/>
              <a:ahLst/>
              <a:cxnLst/>
              <a:rect l="l" t="t" r="r" b="b"/>
              <a:pathLst>
                <a:path w="1933" h="821" extrusionOk="0">
                  <a:moveTo>
                    <a:pt x="981" y="0"/>
                  </a:moveTo>
                  <a:cubicBezTo>
                    <a:pt x="806" y="0"/>
                    <a:pt x="635" y="25"/>
                    <a:pt x="477" y="99"/>
                  </a:cubicBezTo>
                  <a:cubicBezTo>
                    <a:pt x="220" y="220"/>
                    <a:pt x="0" y="452"/>
                    <a:pt x="65" y="752"/>
                  </a:cubicBezTo>
                  <a:cubicBezTo>
                    <a:pt x="75" y="798"/>
                    <a:pt x="116" y="821"/>
                    <a:pt x="158" y="821"/>
                  </a:cubicBezTo>
                  <a:cubicBezTo>
                    <a:pt x="199" y="821"/>
                    <a:pt x="241" y="798"/>
                    <a:pt x="252" y="752"/>
                  </a:cubicBezTo>
                  <a:cubicBezTo>
                    <a:pt x="353" y="322"/>
                    <a:pt x="665" y="249"/>
                    <a:pt x="1017" y="249"/>
                  </a:cubicBezTo>
                  <a:cubicBezTo>
                    <a:pt x="1198" y="249"/>
                    <a:pt x="1389" y="268"/>
                    <a:pt x="1567" y="268"/>
                  </a:cubicBezTo>
                  <a:cubicBezTo>
                    <a:pt x="1663" y="268"/>
                    <a:pt x="1755" y="262"/>
                    <a:pt x="1839" y="245"/>
                  </a:cubicBezTo>
                  <a:cubicBezTo>
                    <a:pt x="1932" y="227"/>
                    <a:pt x="1898" y="103"/>
                    <a:pt x="1819" y="94"/>
                  </a:cubicBezTo>
                  <a:cubicBezTo>
                    <a:pt x="1554" y="65"/>
                    <a:pt x="1262" y="0"/>
                    <a:pt x="9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15" name="Google Shape;13815;p45"/>
            <p:cNvSpPr/>
            <p:nvPr/>
          </p:nvSpPr>
          <p:spPr>
            <a:xfrm>
              <a:off x="4592375" y="4220950"/>
              <a:ext cx="54350" cy="23475"/>
            </a:xfrm>
            <a:custGeom>
              <a:avLst/>
              <a:gdLst/>
              <a:ahLst/>
              <a:cxnLst/>
              <a:rect l="l" t="t" r="r" b="b"/>
              <a:pathLst>
                <a:path w="2174" h="939" extrusionOk="0">
                  <a:moveTo>
                    <a:pt x="1368" y="1"/>
                  </a:moveTo>
                  <a:cubicBezTo>
                    <a:pt x="1285" y="1"/>
                    <a:pt x="1202" y="10"/>
                    <a:pt x="1120" y="23"/>
                  </a:cubicBezTo>
                  <a:cubicBezTo>
                    <a:pt x="777" y="79"/>
                    <a:pt x="462" y="153"/>
                    <a:pt x="113" y="177"/>
                  </a:cubicBezTo>
                  <a:cubicBezTo>
                    <a:pt x="43" y="181"/>
                    <a:pt x="1" y="283"/>
                    <a:pt x="74" y="321"/>
                  </a:cubicBezTo>
                  <a:cubicBezTo>
                    <a:pt x="178" y="373"/>
                    <a:pt x="285" y="392"/>
                    <a:pt x="393" y="392"/>
                  </a:cubicBezTo>
                  <a:cubicBezTo>
                    <a:pt x="539" y="392"/>
                    <a:pt x="687" y="357"/>
                    <a:pt x="835" y="323"/>
                  </a:cubicBezTo>
                  <a:cubicBezTo>
                    <a:pt x="1003" y="285"/>
                    <a:pt x="1175" y="236"/>
                    <a:pt x="1348" y="236"/>
                  </a:cubicBezTo>
                  <a:cubicBezTo>
                    <a:pt x="1394" y="236"/>
                    <a:pt x="1439" y="239"/>
                    <a:pt x="1484" y="247"/>
                  </a:cubicBezTo>
                  <a:cubicBezTo>
                    <a:pt x="1756" y="295"/>
                    <a:pt x="2021" y="565"/>
                    <a:pt x="1821" y="833"/>
                  </a:cubicBezTo>
                  <a:cubicBezTo>
                    <a:pt x="1783" y="884"/>
                    <a:pt x="1835" y="939"/>
                    <a:pt x="1886" y="939"/>
                  </a:cubicBezTo>
                  <a:cubicBezTo>
                    <a:pt x="1903" y="939"/>
                    <a:pt x="1920" y="933"/>
                    <a:pt x="1933" y="920"/>
                  </a:cubicBezTo>
                  <a:cubicBezTo>
                    <a:pt x="2173" y="682"/>
                    <a:pt x="2079" y="301"/>
                    <a:pt x="1810" y="121"/>
                  </a:cubicBezTo>
                  <a:cubicBezTo>
                    <a:pt x="1677" y="32"/>
                    <a:pt x="1524" y="1"/>
                    <a:pt x="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16" name="Google Shape;13816;p45"/>
            <p:cNvSpPr/>
            <p:nvPr/>
          </p:nvSpPr>
          <p:spPr>
            <a:xfrm>
              <a:off x="4593450" y="4226550"/>
              <a:ext cx="23275" cy="29950"/>
            </a:xfrm>
            <a:custGeom>
              <a:avLst/>
              <a:gdLst/>
              <a:ahLst/>
              <a:cxnLst/>
              <a:rect l="l" t="t" r="r" b="b"/>
              <a:pathLst>
                <a:path w="931" h="1198" extrusionOk="0">
                  <a:moveTo>
                    <a:pt x="89" y="0"/>
                  </a:moveTo>
                  <a:cubicBezTo>
                    <a:pt x="37" y="0"/>
                    <a:pt x="1" y="77"/>
                    <a:pt x="57" y="103"/>
                  </a:cubicBezTo>
                  <a:cubicBezTo>
                    <a:pt x="443" y="275"/>
                    <a:pt x="631" y="692"/>
                    <a:pt x="558" y="1101"/>
                  </a:cubicBezTo>
                  <a:cubicBezTo>
                    <a:pt x="549" y="1154"/>
                    <a:pt x="595" y="1198"/>
                    <a:pt x="638" y="1198"/>
                  </a:cubicBezTo>
                  <a:cubicBezTo>
                    <a:pt x="660" y="1198"/>
                    <a:pt x="682" y="1187"/>
                    <a:pt x="695" y="1159"/>
                  </a:cubicBezTo>
                  <a:cubicBezTo>
                    <a:pt x="931" y="689"/>
                    <a:pt x="610" y="99"/>
                    <a:pt x="100" y="1"/>
                  </a:cubicBezTo>
                  <a:cubicBezTo>
                    <a:pt x="97" y="1"/>
                    <a:pt x="93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17" name="Google Shape;13817;p45"/>
            <p:cNvSpPr/>
            <p:nvPr/>
          </p:nvSpPr>
          <p:spPr>
            <a:xfrm>
              <a:off x="4578775" y="4253700"/>
              <a:ext cx="31600" cy="12225"/>
            </a:xfrm>
            <a:custGeom>
              <a:avLst/>
              <a:gdLst/>
              <a:ahLst/>
              <a:cxnLst/>
              <a:rect l="l" t="t" r="r" b="b"/>
              <a:pathLst>
                <a:path w="1264" h="489" extrusionOk="0">
                  <a:moveTo>
                    <a:pt x="1046" y="0"/>
                  </a:moveTo>
                  <a:cubicBezTo>
                    <a:pt x="703" y="0"/>
                    <a:pt x="238" y="110"/>
                    <a:pt x="46" y="367"/>
                  </a:cubicBezTo>
                  <a:cubicBezTo>
                    <a:pt x="1" y="427"/>
                    <a:pt x="68" y="489"/>
                    <a:pt x="127" y="489"/>
                  </a:cubicBezTo>
                  <a:cubicBezTo>
                    <a:pt x="131" y="489"/>
                    <a:pt x="135" y="488"/>
                    <a:pt x="139" y="488"/>
                  </a:cubicBezTo>
                  <a:cubicBezTo>
                    <a:pt x="318" y="461"/>
                    <a:pt x="485" y="335"/>
                    <a:pt x="656" y="274"/>
                  </a:cubicBezTo>
                  <a:cubicBezTo>
                    <a:pt x="832" y="209"/>
                    <a:pt x="1015" y="172"/>
                    <a:pt x="1196" y="122"/>
                  </a:cubicBezTo>
                  <a:cubicBezTo>
                    <a:pt x="1264" y="104"/>
                    <a:pt x="1243" y="12"/>
                    <a:pt x="1179" y="6"/>
                  </a:cubicBezTo>
                  <a:cubicBezTo>
                    <a:pt x="1138" y="2"/>
                    <a:pt x="1093" y="0"/>
                    <a:pt x="10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18" name="Google Shape;13818;p45"/>
            <p:cNvSpPr/>
            <p:nvPr/>
          </p:nvSpPr>
          <p:spPr>
            <a:xfrm>
              <a:off x="4605250" y="4292650"/>
              <a:ext cx="45300" cy="29025"/>
            </a:xfrm>
            <a:custGeom>
              <a:avLst/>
              <a:gdLst/>
              <a:ahLst/>
              <a:cxnLst/>
              <a:rect l="l" t="t" r="r" b="b"/>
              <a:pathLst>
                <a:path w="1812" h="1161" extrusionOk="0">
                  <a:moveTo>
                    <a:pt x="77" y="0"/>
                  </a:moveTo>
                  <a:cubicBezTo>
                    <a:pt x="37" y="0"/>
                    <a:pt x="1" y="41"/>
                    <a:pt x="23" y="92"/>
                  </a:cubicBezTo>
                  <a:cubicBezTo>
                    <a:pt x="171" y="429"/>
                    <a:pt x="432" y="699"/>
                    <a:pt x="748" y="886"/>
                  </a:cubicBezTo>
                  <a:cubicBezTo>
                    <a:pt x="964" y="1015"/>
                    <a:pt x="1272" y="1161"/>
                    <a:pt x="1548" y="1161"/>
                  </a:cubicBezTo>
                  <a:cubicBezTo>
                    <a:pt x="1608" y="1161"/>
                    <a:pt x="1668" y="1154"/>
                    <a:pt x="1724" y="1138"/>
                  </a:cubicBezTo>
                  <a:cubicBezTo>
                    <a:pt x="1786" y="1120"/>
                    <a:pt x="1812" y="1017"/>
                    <a:pt x="1743" y="987"/>
                  </a:cubicBezTo>
                  <a:cubicBezTo>
                    <a:pt x="1469" y="871"/>
                    <a:pt x="1171" y="870"/>
                    <a:pt x="898" y="721"/>
                  </a:cubicBezTo>
                  <a:cubicBezTo>
                    <a:pt x="587" y="553"/>
                    <a:pt x="345" y="308"/>
                    <a:pt x="131" y="28"/>
                  </a:cubicBezTo>
                  <a:lnTo>
                    <a:pt x="131" y="29"/>
                  </a:lnTo>
                  <a:cubicBezTo>
                    <a:pt x="116" y="9"/>
                    <a:pt x="96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19" name="Google Shape;13819;p45"/>
            <p:cNvSpPr/>
            <p:nvPr/>
          </p:nvSpPr>
          <p:spPr>
            <a:xfrm>
              <a:off x="4642575" y="4283650"/>
              <a:ext cx="12525" cy="36400"/>
            </a:xfrm>
            <a:custGeom>
              <a:avLst/>
              <a:gdLst/>
              <a:ahLst/>
              <a:cxnLst/>
              <a:rect l="l" t="t" r="r" b="b"/>
              <a:pathLst>
                <a:path w="501" h="1456" extrusionOk="0">
                  <a:moveTo>
                    <a:pt x="405" y="1"/>
                  </a:moveTo>
                  <a:cubicBezTo>
                    <a:pt x="377" y="1"/>
                    <a:pt x="348" y="14"/>
                    <a:pt x="327" y="41"/>
                  </a:cubicBezTo>
                  <a:cubicBezTo>
                    <a:pt x="59" y="389"/>
                    <a:pt x="1" y="960"/>
                    <a:pt x="2" y="1386"/>
                  </a:cubicBezTo>
                  <a:lnTo>
                    <a:pt x="1" y="1386"/>
                  </a:lnTo>
                  <a:cubicBezTo>
                    <a:pt x="1" y="1429"/>
                    <a:pt x="41" y="1455"/>
                    <a:pt x="78" y="1455"/>
                  </a:cubicBezTo>
                  <a:cubicBezTo>
                    <a:pt x="106" y="1455"/>
                    <a:pt x="133" y="1440"/>
                    <a:pt x="138" y="1405"/>
                  </a:cubicBezTo>
                  <a:cubicBezTo>
                    <a:pt x="173" y="1184"/>
                    <a:pt x="215" y="962"/>
                    <a:pt x="274" y="747"/>
                  </a:cubicBezTo>
                  <a:cubicBezTo>
                    <a:pt x="334" y="532"/>
                    <a:pt x="446" y="327"/>
                    <a:pt x="487" y="109"/>
                  </a:cubicBezTo>
                  <a:cubicBezTo>
                    <a:pt x="501" y="42"/>
                    <a:pt x="455" y="1"/>
                    <a:pt x="4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20" name="Google Shape;13820;p45"/>
            <p:cNvSpPr/>
            <p:nvPr/>
          </p:nvSpPr>
          <p:spPr>
            <a:xfrm>
              <a:off x="4648475" y="4289325"/>
              <a:ext cx="21925" cy="8025"/>
            </a:xfrm>
            <a:custGeom>
              <a:avLst/>
              <a:gdLst/>
              <a:ahLst/>
              <a:cxnLst/>
              <a:rect l="l" t="t" r="r" b="b"/>
              <a:pathLst>
                <a:path w="877" h="321" extrusionOk="0">
                  <a:moveTo>
                    <a:pt x="67" y="1"/>
                  </a:moveTo>
                  <a:cubicBezTo>
                    <a:pt x="18" y="1"/>
                    <a:pt x="0" y="80"/>
                    <a:pt x="46" y="101"/>
                  </a:cubicBezTo>
                  <a:cubicBezTo>
                    <a:pt x="277" y="211"/>
                    <a:pt x="522" y="264"/>
                    <a:pt x="769" y="319"/>
                  </a:cubicBezTo>
                  <a:cubicBezTo>
                    <a:pt x="775" y="320"/>
                    <a:pt x="780" y="321"/>
                    <a:pt x="786" y="321"/>
                  </a:cubicBezTo>
                  <a:cubicBezTo>
                    <a:pt x="855" y="321"/>
                    <a:pt x="876" y="220"/>
                    <a:pt x="804" y="195"/>
                  </a:cubicBezTo>
                  <a:cubicBezTo>
                    <a:pt x="564" y="110"/>
                    <a:pt x="327" y="28"/>
                    <a:pt x="73" y="1"/>
                  </a:cubicBezTo>
                  <a:cubicBezTo>
                    <a:pt x="71" y="1"/>
                    <a:pt x="69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21" name="Google Shape;13821;p45"/>
            <p:cNvSpPr/>
            <p:nvPr/>
          </p:nvSpPr>
          <p:spPr>
            <a:xfrm>
              <a:off x="4622600" y="4256175"/>
              <a:ext cx="33650" cy="28250"/>
            </a:xfrm>
            <a:custGeom>
              <a:avLst/>
              <a:gdLst/>
              <a:ahLst/>
              <a:cxnLst/>
              <a:rect l="l" t="t" r="r" b="b"/>
              <a:pathLst>
                <a:path w="1346" h="1130" extrusionOk="0">
                  <a:moveTo>
                    <a:pt x="647" y="246"/>
                  </a:moveTo>
                  <a:cubicBezTo>
                    <a:pt x="745" y="246"/>
                    <a:pt x="840" y="294"/>
                    <a:pt x="902" y="393"/>
                  </a:cubicBezTo>
                  <a:cubicBezTo>
                    <a:pt x="997" y="539"/>
                    <a:pt x="975" y="691"/>
                    <a:pt x="923" y="847"/>
                  </a:cubicBezTo>
                  <a:cubicBezTo>
                    <a:pt x="911" y="884"/>
                    <a:pt x="919" y="917"/>
                    <a:pt x="938" y="941"/>
                  </a:cubicBezTo>
                  <a:lnTo>
                    <a:pt x="938" y="941"/>
                  </a:lnTo>
                  <a:cubicBezTo>
                    <a:pt x="935" y="940"/>
                    <a:pt x="933" y="940"/>
                    <a:pt x="930" y="940"/>
                  </a:cubicBezTo>
                  <a:cubicBezTo>
                    <a:pt x="924" y="940"/>
                    <a:pt x="918" y="941"/>
                    <a:pt x="912" y="944"/>
                  </a:cubicBezTo>
                  <a:cubicBezTo>
                    <a:pt x="850" y="978"/>
                    <a:pt x="784" y="993"/>
                    <a:pt x="719" y="993"/>
                  </a:cubicBezTo>
                  <a:cubicBezTo>
                    <a:pt x="393" y="993"/>
                    <a:pt x="96" y="614"/>
                    <a:pt x="415" y="339"/>
                  </a:cubicBezTo>
                  <a:cubicBezTo>
                    <a:pt x="485" y="278"/>
                    <a:pt x="567" y="246"/>
                    <a:pt x="647" y="246"/>
                  </a:cubicBezTo>
                  <a:close/>
                  <a:moveTo>
                    <a:pt x="674" y="0"/>
                  </a:moveTo>
                  <a:cubicBezTo>
                    <a:pt x="515" y="0"/>
                    <a:pt x="355" y="68"/>
                    <a:pt x="236" y="192"/>
                  </a:cubicBezTo>
                  <a:cubicBezTo>
                    <a:pt x="17" y="421"/>
                    <a:pt x="1" y="783"/>
                    <a:pt x="250" y="995"/>
                  </a:cubicBezTo>
                  <a:cubicBezTo>
                    <a:pt x="355" y="1084"/>
                    <a:pt x="486" y="1129"/>
                    <a:pt x="616" y="1129"/>
                  </a:cubicBezTo>
                  <a:cubicBezTo>
                    <a:pt x="738" y="1129"/>
                    <a:pt x="860" y="1089"/>
                    <a:pt x="960" y="1006"/>
                  </a:cubicBezTo>
                  <a:cubicBezTo>
                    <a:pt x="973" y="995"/>
                    <a:pt x="975" y="981"/>
                    <a:pt x="970" y="969"/>
                  </a:cubicBezTo>
                  <a:lnTo>
                    <a:pt x="970" y="969"/>
                  </a:lnTo>
                  <a:cubicBezTo>
                    <a:pt x="990" y="980"/>
                    <a:pt x="1012" y="986"/>
                    <a:pt x="1034" y="986"/>
                  </a:cubicBezTo>
                  <a:cubicBezTo>
                    <a:pt x="1062" y="986"/>
                    <a:pt x="1090" y="977"/>
                    <a:pt x="1112" y="956"/>
                  </a:cubicBezTo>
                  <a:cubicBezTo>
                    <a:pt x="1346" y="745"/>
                    <a:pt x="1257" y="355"/>
                    <a:pt x="1053" y="155"/>
                  </a:cubicBezTo>
                  <a:cubicBezTo>
                    <a:pt x="945" y="50"/>
                    <a:pt x="810" y="0"/>
                    <a:pt x="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22" name="Google Shape;13822;p45"/>
            <p:cNvSpPr/>
            <p:nvPr/>
          </p:nvSpPr>
          <p:spPr>
            <a:xfrm>
              <a:off x="4603175" y="4294575"/>
              <a:ext cx="10000" cy="14850"/>
            </a:xfrm>
            <a:custGeom>
              <a:avLst/>
              <a:gdLst/>
              <a:ahLst/>
              <a:cxnLst/>
              <a:rect l="l" t="t" r="r" b="b"/>
              <a:pathLst>
                <a:path w="400" h="594" extrusionOk="0">
                  <a:moveTo>
                    <a:pt x="307" y="1"/>
                  </a:moveTo>
                  <a:cubicBezTo>
                    <a:pt x="292" y="1"/>
                    <a:pt x="277" y="5"/>
                    <a:pt x="263" y="13"/>
                  </a:cubicBezTo>
                  <a:cubicBezTo>
                    <a:pt x="179" y="60"/>
                    <a:pt x="148" y="160"/>
                    <a:pt x="112" y="246"/>
                  </a:cubicBezTo>
                  <a:cubicBezTo>
                    <a:pt x="73" y="339"/>
                    <a:pt x="29" y="435"/>
                    <a:pt x="8" y="535"/>
                  </a:cubicBezTo>
                  <a:cubicBezTo>
                    <a:pt x="1" y="567"/>
                    <a:pt x="26" y="594"/>
                    <a:pt x="54" y="594"/>
                  </a:cubicBezTo>
                  <a:cubicBezTo>
                    <a:pt x="65" y="594"/>
                    <a:pt x="76" y="590"/>
                    <a:pt x="86" y="581"/>
                  </a:cubicBezTo>
                  <a:cubicBezTo>
                    <a:pt x="156" y="511"/>
                    <a:pt x="211" y="429"/>
                    <a:pt x="269" y="349"/>
                  </a:cubicBezTo>
                  <a:cubicBezTo>
                    <a:pt x="325" y="272"/>
                    <a:pt x="399" y="187"/>
                    <a:pt x="395" y="89"/>
                  </a:cubicBezTo>
                  <a:cubicBezTo>
                    <a:pt x="393" y="38"/>
                    <a:pt x="352" y="1"/>
                    <a:pt x="3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23" name="Google Shape;13823;p45"/>
            <p:cNvSpPr/>
            <p:nvPr/>
          </p:nvSpPr>
          <p:spPr>
            <a:xfrm>
              <a:off x="4601975" y="4299975"/>
              <a:ext cx="12175" cy="13200"/>
            </a:xfrm>
            <a:custGeom>
              <a:avLst/>
              <a:gdLst/>
              <a:ahLst/>
              <a:cxnLst/>
              <a:rect l="l" t="t" r="r" b="b"/>
              <a:pathLst>
                <a:path w="487" h="528" extrusionOk="0">
                  <a:moveTo>
                    <a:pt x="427" y="0"/>
                  </a:moveTo>
                  <a:cubicBezTo>
                    <a:pt x="314" y="3"/>
                    <a:pt x="261" y="87"/>
                    <a:pt x="190" y="163"/>
                  </a:cubicBezTo>
                  <a:cubicBezTo>
                    <a:pt x="125" y="235"/>
                    <a:pt x="37" y="316"/>
                    <a:pt x="16" y="412"/>
                  </a:cubicBezTo>
                  <a:cubicBezTo>
                    <a:pt x="0" y="478"/>
                    <a:pt x="50" y="527"/>
                    <a:pt x="107" y="527"/>
                  </a:cubicBezTo>
                  <a:cubicBezTo>
                    <a:pt x="122" y="527"/>
                    <a:pt x="137" y="524"/>
                    <a:pt x="152" y="517"/>
                  </a:cubicBezTo>
                  <a:cubicBezTo>
                    <a:pt x="242" y="476"/>
                    <a:pt x="302" y="371"/>
                    <a:pt x="359" y="293"/>
                  </a:cubicBezTo>
                  <a:cubicBezTo>
                    <a:pt x="420" y="207"/>
                    <a:pt x="486" y="141"/>
                    <a:pt x="467" y="30"/>
                  </a:cubicBezTo>
                  <a:cubicBezTo>
                    <a:pt x="463" y="13"/>
                    <a:pt x="443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24" name="Google Shape;13824;p45"/>
            <p:cNvSpPr/>
            <p:nvPr/>
          </p:nvSpPr>
          <p:spPr>
            <a:xfrm>
              <a:off x="4596475" y="4304550"/>
              <a:ext cx="20725" cy="17625"/>
            </a:xfrm>
            <a:custGeom>
              <a:avLst/>
              <a:gdLst/>
              <a:ahLst/>
              <a:cxnLst/>
              <a:rect l="l" t="t" r="r" b="b"/>
              <a:pathLst>
                <a:path w="829" h="705" extrusionOk="0">
                  <a:moveTo>
                    <a:pt x="781" y="1"/>
                  </a:moveTo>
                  <a:cubicBezTo>
                    <a:pt x="780" y="1"/>
                    <a:pt x="780" y="1"/>
                    <a:pt x="779" y="1"/>
                  </a:cubicBezTo>
                  <a:cubicBezTo>
                    <a:pt x="635" y="12"/>
                    <a:pt x="511" y="140"/>
                    <a:pt x="402" y="226"/>
                  </a:cubicBezTo>
                  <a:cubicBezTo>
                    <a:pt x="280" y="321"/>
                    <a:pt x="106" y="418"/>
                    <a:pt x="32" y="558"/>
                  </a:cubicBezTo>
                  <a:cubicBezTo>
                    <a:pt x="0" y="620"/>
                    <a:pt x="44" y="704"/>
                    <a:pt x="113" y="704"/>
                  </a:cubicBezTo>
                  <a:cubicBezTo>
                    <a:pt x="122" y="704"/>
                    <a:pt x="132" y="703"/>
                    <a:pt x="142" y="700"/>
                  </a:cubicBezTo>
                  <a:cubicBezTo>
                    <a:pt x="292" y="650"/>
                    <a:pt x="409" y="506"/>
                    <a:pt x="523" y="402"/>
                  </a:cubicBezTo>
                  <a:cubicBezTo>
                    <a:pt x="627" y="308"/>
                    <a:pt x="787" y="199"/>
                    <a:pt x="822" y="57"/>
                  </a:cubicBezTo>
                  <a:cubicBezTo>
                    <a:pt x="828" y="32"/>
                    <a:pt x="810" y="1"/>
                    <a:pt x="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25" name="Google Shape;13825;p45"/>
            <p:cNvSpPr/>
            <p:nvPr/>
          </p:nvSpPr>
          <p:spPr>
            <a:xfrm>
              <a:off x="4628175" y="4262550"/>
              <a:ext cx="22075" cy="18500"/>
            </a:xfrm>
            <a:custGeom>
              <a:avLst/>
              <a:gdLst/>
              <a:ahLst/>
              <a:cxnLst/>
              <a:rect l="l" t="t" r="r" b="b"/>
              <a:pathLst>
                <a:path w="883" h="740" extrusionOk="0">
                  <a:moveTo>
                    <a:pt x="473" y="1"/>
                  </a:moveTo>
                  <a:cubicBezTo>
                    <a:pt x="455" y="1"/>
                    <a:pt x="437" y="2"/>
                    <a:pt x="418" y="5"/>
                  </a:cubicBezTo>
                  <a:cubicBezTo>
                    <a:pt x="179" y="41"/>
                    <a:pt x="0" y="288"/>
                    <a:pt x="116" y="520"/>
                  </a:cubicBezTo>
                  <a:cubicBezTo>
                    <a:pt x="176" y="638"/>
                    <a:pt x="348" y="739"/>
                    <a:pt x="501" y="739"/>
                  </a:cubicBezTo>
                  <a:cubicBezTo>
                    <a:pt x="581" y="739"/>
                    <a:pt x="655" y="711"/>
                    <a:pt x="704" y="643"/>
                  </a:cubicBezTo>
                  <a:lnTo>
                    <a:pt x="704" y="642"/>
                  </a:lnTo>
                  <a:cubicBezTo>
                    <a:pt x="719" y="621"/>
                    <a:pt x="718" y="598"/>
                    <a:pt x="707" y="580"/>
                  </a:cubicBezTo>
                  <a:lnTo>
                    <a:pt x="707" y="580"/>
                  </a:lnTo>
                  <a:cubicBezTo>
                    <a:pt x="725" y="560"/>
                    <a:pt x="742" y="537"/>
                    <a:pt x="756" y="511"/>
                  </a:cubicBezTo>
                  <a:cubicBezTo>
                    <a:pt x="882" y="276"/>
                    <a:pt x="729" y="1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26" name="Google Shape;13826;p45"/>
            <p:cNvSpPr/>
            <p:nvPr/>
          </p:nvSpPr>
          <p:spPr>
            <a:xfrm>
              <a:off x="4652725" y="4294800"/>
              <a:ext cx="84675" cy="38000"/>
            </a:xfrm>
            <a:custGeom>
              <a:avLst/>
              <a:gdLst/>
              <a:ahLst/>
              <a:cxnLst/>
              <a:rect l="l" t="t" r="r" b="b"/>
              <a:pathLst>
                <a:path w="3387" h="1520" extrusionOk="0">
                  <a:moveTo>
                    <a:pt x="86" y="0"/>
                  </a:moveTo>
                  <a:cubicBezTo>
                    <a:pt x="45" y="0"/>
                    <a:pt x="1" y="41"/>
                    <a:pt x="12" y="88"/>
                  </a:cubicBezTo>
                  <a:cubicBezTo>
                    <a:pt x="130" y="580"/>
                    <a:pt x="550" y="860"/>
                    <a:pt x="1023" y="974"/>
                  </a:cubicBezTo>
                  <a:cubicBezTo>
                    <a:pt x="1801" y="1160"/>
                    <a:pt x="2572" y="990"/>
                    <a:pt x="3255" y="1506"/>
                  </a:cubicBezTo>
                  <a:cubicBezTo>
                    <a:pt x="3268" y="1516"/>
                    <a:pt x="3281" y="1520"/>
                    <a:pt x="3294" y="1520"/>
                  </a:cubicBezTo>
                  <a:cubicBezTo>
                    <a:pt x="3348" y="1520"/>
                    <a:pt x="3386" y="1438"/>
                    <a:pt x="3345" y="1390"/>
                  </a:cubicBezTo>
                  <a:cubicBezTo>
                    <a:pt x="2488" y="406"/>
                    <a:pt x="725" y="1378"/>
                    <a:pt x="136" y="35"/>
                  </a:cubicBezTo>
                  <a:cubicBezTo>
                    <a:pt x="126" y="11"/>
                    <a:pt x="106" y="0"/>
                    <a:pt x="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27" name="Google Shape;13827;p45"/>
            <p:cNvSpPr/>
            <p:nvPr/>
          </p:nvSpPr>
          <p:spPr>
            <a:xfrm>
              <a:off x="4665100" y="4255100"/>
              <a:ext cx="70150" cy="76850"/>
            </a:xfrm>
            <a:custGeom>
              <a:avLst/>
              <a:gdLst/>
              <a:ahLst/>
              <a:cxnLst/>
              <a:rect l="l" t="t" r="r" b="b"/>
              <a:pathLst>
                <a:path w="2806" h="3074" extrusionOk="0">
                  <a:moveTo>
                    <a:pt x="306" y="0"/>
                  </a:moveTo>
                  <a:cubicBezTo>
                    <a:pt x="246" y="0"/>
                    <a:pt x="186" y="4"/>
                    <a:pt x="127" y="11"/>
                  </a:cubicBezTo>
                  <a:cubicBezTo>
                    <a:pt x="39" y="22"/>
                    <a:pt x="0" y="159"/>
                    <a:pt x="104" y="180"/>
                  </a:cubicBezTo>
                  <a:cubicBezTo>
                    <a:pt x="828" y="326"/>
                    <a:pt x="1445" y="512"/>
                    <a:pt x="1918" y="1125"/>
                  </a:cubicBezTo>
                  <a:cubicBezTo>
                    <a:pt x="2357" y="1696"/>
                    <a:pt x="2345" y="2431"/>
                    <a:pt x="2687" y="3046"/>
                  </a:cubicBezTo>
                  <a:cubicBezTo>
                    <a:pt x="2698" y="3065"/>
                    <a:pt x="2716" y="3073"/>
                    <a:pt x="2734" y="3073"/>
                  </a:cubicBezTo>
                  <a:cubicBezTo>
                    <a:pt x="2769" y="3073"/>
                    <a:pt x="2805" y="3043"/>
                    <a:pt x="2792" y="3002"/>
                  </a:cubicBezTo>
                  <a:cubicBezTo>
                    <a:pt x="2534" y="2217"/>
                    <a:pt x="2514" y="1416"/>
                    <a:pt x="1926" y="782"/>
                  </a:cubicBezTo>
                  <a:cubicBezTo>
                    <a:pt x="1529" y="354"/>
                    <a:pt x="909" y="0"/>
                    <a:pt x="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28" name="Google Shape;13828;p45"/>
            <p:cNvSpPr/>
            <p:nvPr/>
          </p:nvSpPr>
          <p:spPr>
            <a:xfrm>
              <a:off x="4703075" y="4259275"/>
              <a:ext cx="19500" cy="13625"/>
            </a:xfrm>
            <a:custGeom>
              <a:avLst/>
              <a:gdLst/>
              <a:ahLst/>
              <a:cxnLst/>
              <a:rect l="l" t="t" r="r" b="b"/>
              <a:pathLst>
                <a:path w="780" h="545" extrusionOk="0">
                  <a:moveTo>
                    <a:pt x="695" y="1"/>
                  </a:moveTo>
                  <a:cubicBezTo>
                    <a:pt x="684" y="1"/>
                    <a:pt x="672" y="5"/>
                    <a:pt x="660" y="13"/>
                  </a:cubicBezTo>
                  <a:cubicBezTo>
                    <a:pt x="460" y="152"/>
                    <a:pt x="297" y="324"/>
                    <a:pt x="67" y="420"/>
                  </a:cubicBezTo>
                  <a:cubicBezTo>
                    <a:pt x="0" y="448"/>
                    <a:pt x="16" y="544"/>
                    <a:pt x="81" y="544"/>
                  </a:cubicBezTo>
                  <a:cubicBezTo>
                    <a:pt x="87" y="544"/>
                    <a:pt x="93" y="543"/>
                    <a:pt x="100" y="541"/>
                  </a:cubicBezTo>
                  <a:cubicBezTo>
                    <a:pt x="352" y="475"/>
                    <a:pt x="631" y="349"/>
                    <a:pt x="755" y="109"/>
                  </a:cubicBezTo>
                  <a:cubicBezTo>
                    <a:pt x="780" y="63"/>
                    <a:pt x="742" y="1"/>
                    <a:pt x="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29" name="Google Shape;13829;p45"/>
            <p:cNvSpPr/>
            <p:nvPr/>
          </p:nvSpPr>
          <p:spPr>
            <a:xfrm>
              <a:off x="4676425" y="4242300"/>
              <a:ext cx="20150" cy="16375"/>
            </a:xfrm>
            <a:custGeom>
              <a:avLst/>
              <a:gdLst/>
              <a:ahLst/>
              <a:cxnLst/>
              <a:rect l="l" t="t" r="r" b="b"/>
              <a:pathLst>
                <a:path w="806" h="655" extrusionOk="0">
                  <a:moveTo>
                    <a:pt x="687" y="0"/>
                  </a:moveTo>
                  <a:cubicBezTo>
                    <a:pt x="664" y="0"/>
                    <a:pt x="643" y="7"/>
                    <a:pt x="627" y="25"/>
                  </a:cubicBezTo>
                  <a:cubicBezTo>
                    <a:pt x="538" y="118"/>
                    <a:pt x="462" y="221"/>
                    <a:pt x="371" y="312"/>
                  </a:cubicBezTo>
                  <a:cubicBezTo>
                    <a:pt x="276" y="406"/>
                    <a:pt x="166" y="483"/>
                    <a:pt x="51" y="551"/>
                  </a:cubicBezTo>
                  <a:cubicBezTo>
                    <a:pt x="1" y="581"/>
                    <a:pt x="27" y="655"/>
                    <a:pt x="79" y="655"/>
                  </a:cubicBezTo>
                  <a:cubicBezTo>
                    <a:pt x="83" y="655"/>
                    <a:pt x="88" y="654"/>
                    <a:pt x="94" y="653"/>
                  </a:cubicBezTo>
                  <a:cubicBezTo>
                    <a:pt x="376" y="578"/>
                    <a:pt x="663" y="389"/>
                    <a:pt x="779" y="114"/>
                  </a:cubicBezTo>
                  <a:cubicBezTo>
                    <a:pt x="806" y="51"/>
                    <a:pt x="745" y="0"/>
                    <a:pt x="6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30" name="Google Shape;13830;p45"/>
            <p:cNvSpPr/>
            <p:nvPr/>
          </p:nvSpPr>
          <p:spPr>
            <a:xfrm>
              <a:off x="4726950" y="4287000"/>
              <a:ext cx="19100" cy="16950"/>
            </a:xfrm>
            <a:custGeom>
              <a:avLst/>
              <a:gdLst/>
              <a:ahLst/>
              <a:cxnLst/>
              <a:rect l="l" t="t" r="r" b="b"/>
              <a:pathLst>
                <a:path w="764" h="678" extrusionOk="0">
                  <a:moveTo>
                    <a:pt x="550" y="0"/>
                  </a:moveTo>
                  <a:cubicBezTo>
                    <a:pt x="524" y="0"/>
                    <a:pt x="498" y="13"/>
                    <a:pt x="482" y="42"/>
                  </a:cubicBezTo>
                  <a:cubicBezTo>
                    <a:pt x="414" y="161"/>
                    <a:pt x="438" y="320"/>
                    <a:pt x="488" y="460"/>
                  </a:cubicBezTo>
                  <a:lnTo>
                    <a:pt x="488" y="460"/>
                  </a:lnTo>
                  <a:cubicBezTo>
                    <a:pt x="344" y="427"/>
                    <a:pt x="199" y="395"/>
                    <a:pt x="55" y="362"/>
                  </a:cubicBezTo>
                  <a:cubicBezTo>
                    <a:pt x="52" y="362"/>
                    <a:pt x="50" y="362"/>
                    <a:pt x="48" y="362"/>
                  </a:cubicBezTo>
                  <a:cubicBezTo>
                    <a:pt x="19" y="362"/>
                    <a:pt x="1" y="404"/>
                    <a:pt x="31" y="418"/>
                  </a:cubicBezTo>
                  <a:lnTo>
                    <a:pt x="604" y="669"/>
                  </a:lnTo>
                  <a:cubicBezTo>
                    <a:pt x="616" y="675"/>
                    <a:pt x="630" y="677"/>
                    <a:pt x="644" y="677"/>
                  </a:cubicBezTo>
                  <a:cubicBezTo>
                    <a:pt x="703" y="677"/>
                    <a:pt x="763" y="633"/>
                    <a:pt x="738" y="566"/>
                  </a:cubicBezTo>
                  <a:cubicBezTo>
                    <a:pt x="707" y="479"/>
                    <a:pt x="677" y="394"/>
                    <a:pt x="668" y="302"/>
                  </a:cubicBezTo>
                  <a:cubicBezTo>
                    <a:pt x="660" y="221"/>
                    <a:pt x="669" y="140"/>
                    <a:pt x="638" y="63"/>
                  </a:cubicBezTo>
                  <a:cubicBezTo>
                    <a:pt x="624" y="25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31" name="Google Shape;13831;p45"/>
            <p:cNvSpPr/>
            <p:nvPr/>
          </p:nvSpPr>
          <p:spPr>
            <a:xfrm>
              <a:off x="4721550" y="4292425"/>
              <a:ext cx="17675" cy="9950"/>
            </a:xfrm>
            <a:custGeom>
              <a:avLst/>
              <a:gdLst/>
              <a:ahLst/>
              <a:cxnLst/>
              <a:rect l="l" t="t" r="r" b="b"/>
              <a:pathLst>
                <a:path w="707" h="398" extrusionOk="0">
                  <a:moveTo>
                    <a:pt x="99" y="0"/>
                  </a:moveTo>
                  <a:cubicBezTo>
                    <a:pt x="24" y="0"/>
                    <a:pt x="1" y="93"/>
                    <a:pt x="43" y="144"/>
                  </a:cubicBezTo>
                  <a:cubicBezTo>
                    <a:pt x="106" y="220"/>
                    <a:pt x="209" y="248"/>
                    <a:pt x="296" y="285"/>
                  </a:cubicBezTo>
                  <a:cubicBezTo>
                    <a:pt x="396" y="326"/>
                    <a:pt x="493" y="371"/>
                    <a:pt x="598" y="396"/>
                  </a:cubicBezTo>
                  <a:cubicBezTo>
                    <a:pt x="603" y="397"/>
                    <a:pt x="607" y="398"/>
                    <a:pt x="612" y="398"/>
                  </a:cubicBezTo>
                  <a:cubicBezTo>
                    <a:pt x="663" y="398"/>
                    <a:pt x="706" y="330"/>
                    <a:pt x="659" y="291"/>
                  </a:cubicBezTo>
                  <a:cubicBezTo>
                    <a:pt x="574" y="224"/>
                    <a:pt x="481" y="173"/>
                    <a:pt x="388" y="119"/>
                  </a:cubicBezTo>
                  <a:cubicBezTo>
                    <a:pt x="299" y="68"/>
                    <a:pt x="209" y="5"/>
                    <a:pt x="103" y="0"/>
                  </a:cubicBezTo>
                  <a:cubicBezTo>
                    <a:pt x="102" y="0"/>
                    <a:pt x="100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32" name="Google Shape;13832;p45"/>
            <p:cNvSpPr/>
            <p:nvPr/>
          </p:nvSpPr>
          <p:spPr>
            <a:xfrm>
              <a:off x="4721125" y="4291575"/>
              <a:ext cx="20350" cy="11775"/>
            </a:xfrm>
            <a:custGeom>
              <a:avLst/>
              <a:gdLst/>
              <a:ahLst/>
              <a:cxnLst/>
              <a:rect l="l" t="t" r="r" b="b"/>
              <a:pathLst>
                <a:path w="814" h="471" extrusionOk="0">
                  <a:moveTo>
                    <a:pt x="62" y="1"/>
                  </a:moveTo>
                  <a:cubicBezTo>
                    <a:pt x="22" y="1"/>
                    <a:pt x="0" y="47"/>
                    <a:pt x="7" y="80"/>
                  </a:cubicBezTo>
                  <a:cubicBezTo>
                    <a:pt x="35" y="212"/>
                    <a:pt x="206" y="293"/>
                    <a:pt x="317" y="349"/>
                  </a:cubicBezTo>
                  <a:cubicBezTo>
                    <a:pt x="452" y="417"/>
                    <a:pt x="587" y="459"/>
                    <a:pt x="738" y="470"/>
                  </a:cubicBezTo>
                  <a:cubicBezTo>
                    <a:pt x="740" y="470"/>
                    <a:pt x="742" y="470"/>
                    <a:pt x="744" y="470"/>
                  </a:cubicBezTo>
                  <a:cubicBezTo>
                    <a:pt x="812" y="470"/>
                    <a:pt x="814" y="372"/>
                    <a:pt x="755" y="350"/>
                  </a:cubicBezTo>
                  <a:cubicBezTo>
                    <a:pt x="623" y="303"/>
                    <a:pt x="488" y="251"/>
                    <a:pt x="368" y="177"/>
                  </a:cubicBezTo>
                  <a:cubicBezTo>
                    <a:pt x="267" y="117"/>
                    <a:pt x="187" y="15"/>
                    <a:pt x="68" y="1"/>
                  </a:cubicBezTo>
                  <a:cubicBezTo>
                    <a:pt x="66" y="1"/>
                    <a:pt x="64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33" name="Google Shape;13833;p45"/>
            <p:cNvSpPr/>
            <p:nvPr/>
          </p:nvSpPr>
          <p:spPr>
            <a:xfrm>
              <a:off x="4372675" y="4267450"/>
              <a:ext cx="49950" cy="83800"/>
            </a:xfrm>
            <a:custGeom>
              <a:avLst/>
              <a:gdLst/>
              <a:ahLst/>
              <a:cxnLst/>
              <a:rect l="l" t="t" r="r" b="b"/>
              <a:pathLst>
                <a:path w="1998" h="3352" extrusionOk="0">
                  <a:moveTo>
                    <a:pt x="161" y="0"/>
                  </a:moveTo>
                  <a:cubicBezTo>
                    <a:pt x="69" y="0"/>
                    <a:pt x="1" y="128"/>
                    <a:pt x="102" y="178"/>
                  </a:cubicBezTo>
                  <a:cubicBezTo>
                    <a:pt x="653" y="452"/>
                    <a:pt x="1133" y="784"/>
                    <a:pt x="1280" y="1429"/>
                  </a:cubicBezTo>
                  <a:cubicBezTo>
                    <a:pt x="1449" y="2166"/>
                    <a:pt x="1057" y="2807"/>
                    <a:pt x="485" y="3232"/>
                  </a:cubicBezTo>
                  <a:cubicBezTo>
                    <a:pt x="429" y="3275"/>
                    <a:pt x="461" y="3351"/>
                    <a:pt x="519" y="3351"/>
                  </a:cubicBezTo>
                  <a:cubicBezTo>
                    <a:pt x="528" y="3351"/>
                    <a:pt x="539" y="3349"/>
                    <a:pt x="550" y="3344"/>
                  </a:cubicBezTo>
                  <a:cubicBezTo>
                    <a:pt x="1997" y="2686"/>
                    <a:pt x="1836" y="248"/>
                    <a:pt x="176" y="1"/>
                  </a:cubicBezTo>
                  <a:cubicBezTo>
                    <a:pt x="171" y="1"/>
                    <a:pt x="166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34" name="Google Shape;13834;p45"/>
            <p:cNvSpPr/>
            <p:nvPr/>
          </p:nvSpPr>
          <p:spPr>
            <a:xfrm>
              <a:off x="4309200" y="4281600"/>
              <a:ext cx="89850" cy="68700"/>
            </a:xfrm>
            <a:custGeom>
              <a:avLst/>
              <a:gdLst/>
              <a:ahLst/>
              <a:cxnLst/>
              <a:rect l="l" t="t" r="r" b="b"/>
              <a:pathLst>
                <a:path w="3594" h="2748" extrusionOk="0">
                  <a:moveTo>
                    <a:pt x="100" y="1"/>
                  </a:moveTo>
                  <a:cubicBezTo>
                    <a:pt x="46" y="1"/>
                    <a:pt x="1" y="55"/>
                    <a:pt x="31" y="117"/>
                  </a:cubicBezTo>
                  <a:cubicBezTo>
                    <a:pt x="279" y="605"/>
                    <a:pt x="855" y="770"/>
                    <a:pt x="1356" y="876"/>
                  </a:cubicBezTo>
                  <a:cubicBezTo>
                    <a:pt x="1742" y="958"/>
                    <a:pt x="2164" y="999"/>
                    <a:pt x="2522" y="1179"/>
                  </a:cubicBezTo>
                  <a:cubicBezTo>
                    <a:pt x="3080" y="1456"/>
                    <a:pt x="3461" y="2132"/>
                    <a:pt x="2929" y="2635"/>
                  </a:cubicBezTo>
                  <a:cubicBezTo>
                    <a:pt x="2883" y="2678"/>
                    <a:pt x="2925" y="2748"/>
                    <a:pt x="2978" y="2748"/>
                  </a:cubicBezTo>
                  <a:cubicBezTo>
                    <a:pt x="2989" y="2748"/>
                    <a:pt x="3000" y="2745"/>
                    <a:pt x="3010" y="2739"/>
                  </a:cubicBezTo>
                  <a:cubicBezTo>
                    <a:pt x="3593" y="2395"/>
                    <a:pt x="3487" y="1621"/>
                    <a:pt x="3033" y="1211"/>
                  </a:cubicBezTo>
                  <a:cubicBezTo>
                    <a:pt x="2694" y="906"/>
                    <a:pt x="2251" y="789"/>
                    <a:pt x="1815" y="704"/>
                  </a:cubicBezTo>
                  <a:cubicBezTo>
                    <a:pt x="1171" y="578"/>
                    <a:pt x="679" y="446"/>
                    <a:pt x="156" y="22"/>
                  </a:cubicBezTo>
                  <a:cubicBezTo>
                    <a:pt x="138" y="7"/>
                    <a:pt x="119" y="1"/>
                    <a:pt x="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35" name="Google Shape;13835;p45"/>
            <p:cNvSpPr/>
            <p:nvPr/>
          </p:nvSpPr>
          <p:spPr>
            <a:xfrm>
              <a:off x="4359625" y="4218650"/>
              <a:ext cx="98425" cy="26575"/>
            </a:xfrm>
            <a:custGeom>
              <a:avLst/>
              <a:gdLst/>
              <a:ahLst/>
              <a:cxnLst/>
              <a:rect l="l" t="t" r="r" b="b"/>
              <a:pathLst>
                <a:path w="3937" h="1063" extrusionOk="0">
                  <a:moveTo>
                    <a:pt x="3843" y="1"/>
                  </a:moveTo>
                  <a:cubicBezTo>
                    <a:pt x="3831" y="1"/>
                    <a:pt x="3818" y="5"/>
                    <a:pt x="3805" y="15"/>
                  </a:cubicBezTo>
                  <a:cubicBezTo>
                    <a:pt x="3081" y="548"/>
                    <a:pt x="2345" y="813"/>
                    <a:pt x="1569" y="813"/>
                  </a:cubicBezTo>
                  <a:cubicBezTo>
                    <a:pt x="1084" y="813"/>
                    <a:pt x="583" y="709"/>
                    <a:pt x="61" y="502"/>
                  </a:cubicBezTo>
                  <a:cubicBezTo>
                    <a:pt x="56" y="500"/>
                    <a:pt x="51" y="499"/>
                    <a:pt x="47" y="499"/>
                  </a:cubicBezTo>
                  <a:cubicBezTo>
                    <a:pt x="12" y="499"/>
                    <a:pt x="0" y="554"/>
                    <a:pt x="31" y="575"/>
                  </a:cubicBezTo>
                  <a:cubicBezTo>
                    <a:pt x="502" y="904"/>
                    <a:pt x="1082" y="1063"/>
                    <a:pt x="1668" y="1063"/>
                  </a:cubicBezTo>
                  <a:cubicBezTo>
                    <a:pt x="2502" y="1063"/>
                    <a:pt x="3346" y="740"/>
                    <a:pt x="3893" y="130"/>
                  </a:cubicBezTo>
                  <a:cubicBezTo>
                    <a:pt x="3937" y="82"/>
                    <a:pt x="3897" y="1"/>
                    <a:pt x="38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36" name="Google Shape;13836;p45"/>
            <p:cNvSpPr/>
            <p:nvPr/>
          </p:nvSpPr>
          <p:spPr>
            <a:xfrm>
              <a:off x="4354425" y="4202100"/>
              <a:ext cx="92100" cy="27075"/>
            </a:xfrm>
            <a:custGeom>
              <a:avLst/>
              <a:gdLst/>
              <a:ahLst/>
              <a:cxnLst/>
              <a:rect l="l" t="t" r="r" b="b"/>
              <a:pathLst>
                <a:path w="3684" h="1083" extrusionOk="0">
                  <a:moveTo>
                    <a:pt x="140" y="0"/>
                  </a:moveTo>
                  <a:cubicBezTo>
                    <a:pt x="64" y="0"/>
                    <a:pt x="0" y="91"/>
                    <a:pt x="69" y="162"/>
                  </a:cubicBezTo>
                  <a:cubicBezTo>
                    <a:pt x="654" y="759"/>
                    <a:pt x="1497" y="1083"/>
                    <a:pt x="2334" y="1083"/>
                  </a:cubicBezTo>
                  <a:cubicBezTo>
                    <a:pt x="2791" y="1083"/>
                    <a:pt x="3247" y="986"/>
                    <a:pt x="3658" y="784"/>
                  </a:cubicBezTo>
                  <a:cubicBezTo>
                    <a:pt x="3684" y="771"/>
                    <a:pt x="3669" y="734"/>
                    <a:pt x="3645" y="734"/>
                  </a:cubicBezTo>
                  <a:cubicBezTo>
                    <a:pt x="3642" y="734"/>
                    <a:pt x="3640" y="734"/>
                    <a:pt x="3638" y="735"/>
                  </a:cubicBezTo>
                  <a:cubicBezTo>
                    <a:pt x="3246" y="847"/>
                    <a:pt x="2868" y="904"/>
                    <a:pt x="2503" y="904"/>
                  </a:cubicBezTo>
                  <a:cubicBezTo>
                    <a:pt x="1676" y="904"/>
                    <a:pt x="913" y="615"/>
                    <a:pt x="205" y="25"/>
                  </a:cubicBezTo>
                  <a:cubicBezTo>
                    <a:pt x="185" y="7"/>
                    <a:pt x="162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37" name="Google Shape;13837;p45"/>
            <p:cNvSpPr/>
            <p:nvPr/>
          </p:nvSpPr>
          <p:spPr>
            <a:xfrm>
              <a:off x="4397075" y="4241350"/>
              <a:ext cx="15800" cy="38550"/>
            </a:xfrm>
            <a:custGeom>
              <a:avLst/>
              <a:gdLst/>
              <a:ahLst/>
              <a:cxnLst/>
              <a:rect l="l" t="t" r="r" b="b"/>
              <a:pathLst>
                <a:path w="632" h="1542" extrusionOk="0">
                  <a:moveTo>
                    <a:pt x="392" y="1"/>
                  </a:moveTo>
                  <a:cubicBezTo>
                    <a:pt x="362" y="1"/>
                    <a:pt x="334" y="17"/>
                    <a:pt x="327" y="55"/>
                  </a:cubicBezTo>
                  <a:cubicBezTo>
                    <a:pt x="283" y="301"/>
                    <a:pt x="316" y="550"/>
                    <a:pt x="261" y="798"/>
                  </a:cubicBezTo>
                  <a:cubicBezTo>
                    <a:pt x="206" y="1044"/>
                    <a:pt x="65" y="1255"/>
                    <a:pt x="6" y="1495"/>
                  </a:cubicBezTo>
                  <a:cubicBezTo>
                    <a:pt x="1" y="1516"/>
                    <a:pt x="19" y="1542"/>
                    <a:pt x="41" y="1542"/>
                  </a:cubicBezTo>
                  <a:cubicBezTo>
                    <a:pt x="47" y="1542"/>
                    <a:pt x="53" y="1540"/>
                    <a:pt x="59" y="1535"/>
                  </a:cubicBezTo>
                  <a:cubicBezTo>
                    <a:pt x="416" y="1265"/>
                    <a:pt x="632" y="473"/>
                    <a:pt x="476" y="55"/>
                  </a:cubicBezTo>
                  <a:cubicBezTo>
                    <a:pt x="463" y="22"/>
                    <a:pt x="426" y="1"/>
                    <a:pt x="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38" name="Google Shape;13838;p45"/>
            <p:cNvSpPr/>
            <p:nvPr/>
          </p:nvSpPr>
          <p:spPr>
            <a:xfrm>
              <a:off x="4413375" y="4241100"/>
              <a:ext cx="14750" cy="45525"/>
            </a:xfrm>
            <a:custGeom>
              <a:avLst/>
              <a:gdLst/>
              <a:ahLst/>
              <a:cxnLst/>
              <a:rect l="l" t="t" r="r" b="b"/>
              <a:pathLst>
                <a:path w="590" h="1821" extrusionOk="0">
                  <a:moveTo>
                    <a:pt x="156" y="0"/>
                  </a:moveTo>
                  <a:cubicBezTo>
                    <a:pt x="105" y="0"/>
                    <a:pt x="54" y="56"/>
                    <a:pt x="68" y="110"/>
                  </a:cubicBezTo>
                  <a:cubicBezTo>
                    <a:pt x="139" y="376"/>
                    <a:pt x="243" y="610"/>
                    <a:pt x="248" y="892"/>
                  </a:cubicBezTo>
                  <a:cubicBezTo>
                    <a:pt x="254" y="1202"/>
                    <a:pt x="160" y="1479"/>
                    <a:pt x="20" y="1752"/>
                  </a:cubicBezTo>
                  <a:cubicBezTo>
                    <a:pt x="0" y="1790"/>
                    <a:pt x="29" y="1820"/>
                    <a:pt x="60" y="1820"/>
                  </a:cubicBezTo>
                  <a:cubicBezTo>
                    <a:pt x="74" y="1820"/>
                    <a:pt x="89" y="1814"/>
                    <a:pt x="100" y="1799"/>
                  </a:cubicBezTo>
                  <a:cubicBezTo>
                    <a:pt x="458" y="1333"/>
                    <a:pt x="590" y="520"/>
                    <a:pt x="209" y="28"/>
                  </a:cubicBezTo>
                  <a:cubicBezTo>
                    <a:pt x="194" y="9"/>
                    <a:pt x="175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39" name="Google Shape;13839;p45"/>
            <p:cNvSpPr/>
            <p:nvPr/>
          </p:nvSpPr>
          <p:spPr>
            <a:xfrm>
              <a:off x="4416675" y="4241150"/>
              <a:ext cx="27525" cy="10250"/>
            </a:xfrm>
            <a:custGeom>
              <a:avLst/>
              <a:gdLst/>
              <a:ahLst/>
              <a:cxnLst/>
              <a:rect l="l" t="t" r="r" b="b"/>
              <a:pathLst>
                <a:path w="1101" h="410" extrusionOk="0">
                  <a:moveTo>
                    <a:pt x="157" y="1"/>
                  </a:moveTo>
                  <a:cubicBezTo>
                    <a:pt x="145" y="1"/>
                    <a:pt x="133" y="1"/>
                    <a:pt x="121" y="2"/>
                  </a:cubicBezTo>
                  <a:cubicBezTo>
                    <a:pt x="60" y="8"/>
                    <a:pt x="0" y="94"/>
                    <a:pt x="63" y="143"/>
                  </a:cubicBezTo>
                  <a:cubicBezTo>
                    <a:pt x="181" y="234"/>
                    <a:pt x="325" y="252"/>
                    <a:pt x="467" y="288"/>
                  </a:cubicBezTo>
                  <a:cubicBezTo>
                    <a:pt x="633" y="331"/>
                    <a:pt x="799" y="382"/>
                    <a:pt x="969" y="409"/>
                  </a:cubicBezTo>
                  <a:cubicBezTo>
                    <a:pt x="973" y="409"/>
                    <a:pt x="976" y="410"/>
                    <a:pt x="980" y="410"/>
                  </a:cubicBezTo>
                  <a:cubicBezTo>
                    <a:pt x="1048" y="410"/>
                    <a:pt x="1100" y="312"/>
                    <a:pt x="1024" y="278"/>
                  </a:cubicBezTo>
                  <a:cubicBezTo>
                    <a:pt x="880" y="214"/>
                    <a:pt x="729" y="170"/>
                    <a:pt x="580" y="120"/>
                  </a:cubicBezTo>
                  <a:cubicBezTo>
                    <a:pt x="446" y="75"/>
                    <a:pt x="300" y="1"/>
                    <a:pt x="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40" name="Google Shape;13840;p45"/>
            <p:cNvSpPr/>
            <p:nvPr/>
          </p:nvSpPr>
          <p:spPr>
            <a:xfrm>
              <a:off x="4435825" y="4231400"/>
              <a:ext cx="28900" cy="10025"/>
            </a:xfrm>
            <a:custGeom>
              <a:avLst/>
              <a:gdLst/>
              <a:ahLst/>
              <a:cxnLst/>
              <a:rect l="l" t="t" r="r" b="b"/>
              <a:pathLst>
                <a:path w="1156" h="401" extrusionOk="0">
                  <a:moveTo>
                    <a:pt x="132" y="1"/>
                  </a:moveTo>
                  <a:cubicBezTo>
                    <a:pt x="127" y="1"/>
                    <a:pt x="121" y="1"/>
                    <a:pt x="116" y="1"/>
                  </a:cubicBezTo>
                  <a:cubicBezTo>
                    <a:pt x="31" y="4"/>
                    <a:pt x="1" y="113"/>
                    <a:pt x="72" y="158"/>
                  </a:cubicBezTo>
                  <a:cubicBezTo>
                    <a:pt x="219" y="250"/>
                    <a:pt x="407" y="266"/>
                    <a:pt x="575" y="303"/>
                  </a:cubicBezTo>
                  <a:cubicBezTo>
                    <a:pt x="744" y="340"/>
                    <a:pt x="909" y="381"/>
                    <a:pt x="1082" y="400"/>
                  </a:cubicBezTo>
                  <a:cubicBezTo>
                    <a:pt x="1084" y="400"/>
                    <a:pt x="1085" y="400"/>
                    <a:pt x="1087" y="400"/>
                  </a:cubicBezTo>
                  <a:cubicBezTo>
                    <a:pt x="1135" y="400"/>
                    <a:pt x="1155" y="320"/>
                    <a:pt x="1109" y="299"/>
                  </a:cubicBezTo>
                  <a:cubicBezTo>
                    <a:pt x="951" y="229"/>
                    <a:pt x="788" y="180"/>
                    <a:pt x="623" y="129"/>
                  </a:cubicBezTo>
                  <a:cubicBezTo>
                    <a:pt x="465" y="78"/>
                    <a:pt x="299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41" name="Google Shape;13841;p45"/>
            <p:cNvSpPr/>
            <p:nvPr/>
          </p:nvSpPr>
          <p:spPr>
            <a:xfrm>
              <a:off x="4351475" y="4245025"/>
              <a:ext cx="54250" cy="30375"/>
            </a:xfrm>
            <a:custGeom>
              <a:avLst/>
              <a:gdLst/>
              <a:ahLst/>
              <a:cxnLst/>
              <a:rect l="l" t="t" r="r" b="b"/>
              <a:pathLst>
                <a:path w="2170" h="1215" extrusionOk="0">
                  <a:moveTo>
                    <a:pt x="2072" y="0"/>
                  </a:moveTo>
                  <a:cubicBezTo>
                    <a:pt x="2058" y="0"/>
                    <a:pt x="2044" y="5"/>
                    <a:pt x="2029" y="16"/>
                  </a:cubicBezTo>
                  <a:cubicBezTo>
                    <a:pt x="1739" y="231"/>
                    <a:pt x="1477" y="472"/>
                    <a:pt x="1160" y="652"/>
                  </a:cubicBezTo>
                  <a:cubicBezTo>
                    <a:pt x="811" y="850"/>
                    <a:pt x="440" y="968"/>
                    <a:pt x="62" y="1091"/>
                  </a:cubicBezTo>
                  <a:cubicBezTo>
                    <a:pt x="0" y="1111"/>
                    <a:pt x="5" y="1215"/>
                    <a:pt x="72" y="1215"/>
                  </a:cubicBezTo>
                  <a:cubicBezTo>
                    <a:pt x="74" y="1215"/>
                    <a:pt x="77" y="1214"/>
                    <a:pt x="79" y="1214"/>
                  </a:cubicBezTo>
                  <a:cubicBezTo>
                    <a:pt x="807" y="1130"/>
                    <a:pt x="1665" y="723"/>
                    <a:pt x="2127" y="143"/>
                  </a:cubicBezTo>
                  <a:cubicBezTo>
                    <a:pt x="2169" y="90"/>
                    <a:pt x="2131" y="0"/>
                    <a:pt x="2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42" name="Google Shape;13842;p45"/>
            <p:cNvSpPr/>
            <p:nvPr/>
          </p:nvSpPr>
          <p:spPr>
            <a:xfrm>
              <a:off x="4836300" y="4138700"/>
              <a:ext cx="176350" cy="103050"/>
            </a:xfrm>
            <a:custGeom>
              <a:avLst/>
              <a:gdLst/>
              <a:ahLst/>
              <a:cxnLst/>
              <a:rect l="l" t="t" r="r" b="b"/>
              <a:pathLst>
                <a:path w="7054" h="4122" extrusionOk="0">
                  <a:moveTo>
                    <a:pt x="5502" y="1"/>
                  </a:moveTo>
                  <a:cubicBezTo>
                    <a:pt x="5340" y="1"/>
                    <a:pt x="5177" y="28"/>
                    <a:pt x="5023" y="87"/>
                  </a:cubicBezTo>
                  <a:cubicBezTo>
                    <a:pt x="4688" y="212"/>
                    <a:pt x="4403" y="464"/>
                    <a:pt x="4224" y="781"/>
                  </a:cubicBezTo>
                  <a:cubicBezTo>
                    <a:pt x="4024" y="1140"/>
                    <a:pt x="4015" y="1472"/>
                    <a:pt x="4061" y="1713"/>
                  </a:cubicBezTo>
                  <a:cubicBezTo>
                    <a:pt x="4106" y="1957"/>
                    <a:pt x="4195" y="2128"/>
                    <a:pt x="4282" y="2265"/>
                  </a:cubicBezTo>
                  <a:cubicBezTo>
                    <a:pt x="4373" y="2403"/>
                    <a:pt x="4469" y="2508"/>
                    <a:pt x="4589" y="2606"/>
                  </a:cubicBezTo>
                  <a:cubicBezTo>
                    <a:pt x="4711" y="2702"/>
                    <a:pt x="4856" y="2794"/>
                    <a:pt x="5066" y="2859"/>
                  </a:cubicBezTo>
                  <a:cubicBezTo>
                    <a:pt x="4716" y="2739"/>
                    <a:pt x="4412" y="2470"/>
                    <a:pt x="4241" y="2125"/>
                  </a:cubicBezTo>
                  <a:cubicBezTo>
                    <a:pt x="4063" y="1783"/>
                    <a:pt x="4027" y="1358"/>
                    <a:pt x="4181" y="991"/>
                  </a:cubicBezTo>
                  <a:cubicBezTo>
                    <a:pt x="4327" y="622"/>
                    <a:pt x="4631" y="311"/>
                    <a:pt x="5006" y="162"/>
                  </a:cubicBezTo>
                  <a:cubicBezTo>
                    <a:pt x="5158" y="100"/>
                    <a:pt x="5321" y="70"/>
                    <a:pt x="5485" y="70"/>
                  </a:cubicBezTo>
                  <a:cubicBezTo>
                    <a:pt x="5726" y="70"/>
                    <a:pt x="5968" y="134"/>
                    <a:pt x="6181" y="251"/>
                  </a:cubicBezTo>
                  <a:cubicBezTo>
                    <a:pt x="6539" y="444"/>
                    <a:pt x="6819" y="793"/>
                    <a:pt x="6892" y="1197"/>
                  </a:cubicBezTo>
                  <a:cubicBezTo>
                    <a:pt x="6974" y="1598"/>
                    <a:pt x="6882" y="2023"/>
                    <a:pt x="6690" y="2383"/>
                  </a:cubicBezTo>
                  <a:cubicBezTo>
                    <a:pt x="6502" y="2748"/>
                    <a:pt x="6199" y="3039"/>
                    <a:pt x="5860" y="3258"/>
                  </a:cubicBezTo>
                  <a:cubicBezTo>
                    <a:pt x="5519" y="3479"/>
                    <a:pt x="5141" y="3629"/>
                    <a:pt x="4761" y="3744"/>
                  </a:cubicBezTo>
                  <a:cubicBezTo>
                    <a:pt x="4761" y="3744"/>
                    <a:pt x="4182" y="3924"/>
                    <a:pt x="3583" y="3989"/>
                  </a:cubicBezTo>
                  <a:cubicBezTo>
                    <a:pt x="3379" y="4013"/>
                    <a:pt x="3175" y="4024"/>
                    <a:pt x="2995" y="4024"/>
                  </a:cubicBezTo>
                  <a:cubicBezTo>
                    <a:pt x="2910" y="4024"/>
                    <a:pt x="2830" y="4022"/>
                    <a:pt x="2758" y="4017"/>
                  </a:cubicBezTo>
                  <a:cubicBezTo>
                    <a:pt x="2645" y="4010"/>
                    <a:pt x="2552" y="4002"/>
                    <a:pt x="2487" y="3992"/>
                  </a:cubicBezTo>
                  <a:cubicBezTo>
                    <a:pt x="2422" y="3984"/>
                    <a:pt x="2385" y="3979"/>
                    <a:pt x="2385" y="3979"/>
                  </a:cubicBezTo>
                  <a:cubicBezTo>
                    <a:pt x="2385" y="3979"/>
                    <a:pt x="2274" y="3962"/>
                    <a:pt x="2164" y="3938"/>
                  </a:cubicBezTo>
                  <a:cubicBezTo>
                    <a:pt x="2055" y="3914"/>
                    <a:pt x="1948" y="3883"/>
                    <a:pt x="1948" y="3883"/>
                  </a:cubicBezTo>
                  <a:lnTo>
                    <a:pt x="1947" y="3883"/>
                  </a:lnTo>
                  <a:cubicBezTo>
                    <a:pt x="1354" y="3726"/>
                    <a:pt x="852" y="3372"/>
                    <a:pt x="511" y="2911"/>
                  </a:cubicBezTo>
                  <a:cubicBezTo>
                    <a:pt x="171" y="2455"/>
                    <a:pt x="0" y="1875"/>
                    <a:pt x="111" y="1329"/>
                  </a:cubicBezTo>
                  <a:lnTo>
                    <a:pt x="111" y="1329"/>
                  </a:lnTo>
                  <a:cubicBezTo>
                    <a:pt x="73" y="1491"/>
                    <a:pt x="23" y="1799"/>
                    <a:pt x="114" y="2165"/>
                  </a:cubicBezTo>
                  <a:cubicBezTo>
                    <a:pt x="194" y="2530"/>
                    <a:pt x="416" y="2934"/>
                    <a:pt x="729" y="3259"/>
                  </a:cubicBezTo>
                  <a:cubicBezTo>
                    <a:pt x="1039" y="3592"/>
                    <a:pt x="1456" y="3820"/>
                    <a:pt x="1835" y="3945"/>
                  </a:cubicBezTo>
                  <a:cubicBezTo>
                    <a:pt x="2218" y="4069"/>
                    <a:pt x="2562" y="4106"/>
                    <a:pt x="2780" y="4116"/>
                  </a:cubicBezTo>
                  <a:cubicBezTo>
                    <a:pt x="2780" y="4116"/>
                    <a:pt x="2867" y="4121"/>
                    <a:pt x="3004" y="4121"/>
                  </a:cubicBezTo>
                  <a:cubicBezTo>
                    <a:pt x="3038" y="4121"/>
                    <a:pt x="3076" y="4121"/>
                    <a:pt x="3116" y="4120"/>
                  </a:cubicBezTo>
                  <a:cubicBezTo>
                    <a:pt x="3317" y="4114"/>
                    <a:pt x="3584" y="4093"/>
                    <a:pt x="3849" y="4051"/>
                  </a:cubicBezTo>
                  <a:cubicBezTo>
                    <a:pt x="4377" y="3972"/>
                    <a:pt x="4887" y="3806"/>
                    <a:pt x="4887" y="3806"/>
                  </a:cubicBezTo>
                  <a:cubicBezTo>
                    <a:pt x="5340" y="3661"/>
                    <a:pt x="5794" y="3461"/>
                    <a:pt x="6178" y="3147"/>
                  </a:cubicBezTo>
                  <a:cubicBezTo>
                    <a:pt x="6565" y="2839"/>
                    <a:pt x="6861" y="2396"/>
                    <a:pt x="6970" y="1901"/>
                  </a:cubicBezTo>
                  <a:cubicBezTo>
                    <a:pt x="7054" y="1534"/>
                    <a:pt x="7021" y="1143"/>
                    <a:pt x="6854" y="816"/>
                  </a:cubicBezTo>
                  <a:cubicBezTo>
                    <a:pt x="6687" y="490"/>
                    <a:pt x="6397" y="242"/>
                    <a:pt x="6066" y="111"/>
                  </a:cubicBezTo>
                  <a:cubicBezTo>
                    <a:pt x="5888" y="39"/>
                    <a:pt x="5695" y="1"/>
                    <a:pt x="5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43" name="Google Shape;13843;p45"/>
            <p:cNvSpPr/>
            <p:nvPr/>
          </p:nvSpPr>
          <p:spPr>
            <a:xfrm>
              <a:off x="4944350" y="4153075"/>
              <a:ext cx="50750" cy="64375"/>
            </a:xfrm>
            <a:custGeom>
              <a:avLst/>
              <a:gdLst/>
              <a:ahLst/>
              <a:cxnLst/>
              <a:rect l="l" t="t" r="r" b="b"/>
              <a:pathLst>
                <a:path w="2030" h="2575" extrusionOk="0">
                  <a:moveTo>
                    <a:pt x="1088" y="0"/>
                  </a:moveTo>
                  <a:cubicBezTo>
                    <a:pt x="1008" y="0"/>
                    <a:pt x="928" y="9"/>
                    <a:pt x="850" y="27"/>
                  </a:cubicBezTo>
                  <a:cubicBezTo>
                    <a:pt x="544" y="97"/>
                    <a:pt x="307" y="316"/>
                    <a:pt x="176" y="570"/>
                  </a:cubicBezTo>
                  <a:cubicBezTo>
                    <a:pt x="41" y="824"/>
                    <a:pt x="0" y="1122"/>
                    <a:pt x="55" y="1410"/>
                  </a:cubicBezTo>
                  <a:cubicBezTo>
                    <a:pt x="124" y="1733"/>
                    <a:pt x="228" y="1875"/>
                    <a:pt x="300" y="1985"/>
                  </a:cubicBezTo>
                  <a:cubicBezTo>
                    <a:pt x="377" y="2091"/>
                    <a:pt x="443" y="2162"/>
                    <a:pt x="579" y="2273"/>
                  </a:cubicBezTo>
                  <a:cubicBezTo>
                    <a:pt x="366" y="2068"/>
                    <a:pt x="193" y="1793"/>
                    <a:pt x="123" y="1482"/>
                  </a:cubicBezTo>
                  <a:cubicBezTo>
                    <a:pt x="48" y="1172"/>
                    <a:pt x="99" y="828"/>
                    <a:pt x="276" y="553"/>
                  </a:cubicBezTo>
                  <a:cubicBezTo>
                    <a:pt x="363" y="416"/>
                    <a:pt x="480" y="298"/>
                    <a:pt x="621" y="218"/>
                  </a:cubicBezTo>
                  <a:cubicBezTo>
                    <a:pt x="759" y="135"/>
                    <a:pt x="922" y="98"/>
                    <a:pt x="1081" y="95"/>
                  </a:cubicBezTo>
                  <a:cubicBezTo>
                    <a:pt x="1241" y="97"/>
                    <a:pt x="1400" y="134"/>
                    <a:pt x="1533" y="216"/>
                  </a:cubicBezTo>
                  <a:cubicBezTo>
                    <a:pt x="1667" y="294"/>
                    <a:pt x="1772" y="414"/>
                    <a:pt x="1835" y="553"/>
                  </a:cubicBezTo>
                  <a:cubicBezTo>
                    <a:pt x="1835" y="553"/>
                    <a:pt x="1862" y="605"/>
                    <a:pt x="1886" y="688"/>
                  </a:cubicBezTo>
                  <a:cubicBezTo>
                    <a:pt x="1911" y="771"/>
                    <a:pt x="1929" y="888"/>
                    <a:pt x="1927" y="1005"/>
                  </a:cubicBezTo>
                  <a:cubicBezTo>
                    <a:pt x="1926" y="1122"/>
                    <a:pt x="1906" y="1238"/>
                    <a:pt x="1881" y="1323"/>
                  </a:cubicBezTo>
                  <a:cubicBezTo>
                    <a:pt x="1857" y="1408"/>
                    <a:pt x="1833" y="1462"/>
                    <a:pt x="1833" y="1462"/>
                  </a:cubicBezTo>
                  <a:cubicBezTo>
                    <a:pt x="1833" y="1462"/>
                    <a:pt x="1818" y="1503"/>
                    <a:pt x="1797" y="1542"/>
                  </a:cubicBezTo>
                  <a:cubicBezTo>
                    <a:pt x="1779" y="1582"/>
                    <a:pt x="1756" y="1620"/>
                    <a:pt x="1756" y="1620"/>
                  </a:cubicBezTo>
                  <a:lnTo>
                    <a:pt x="1755" y="1619"/>
                  </a:lnTo>
                  <a:cubicBezTo>
                    <a:pt x="1515" y="2044"/>
                    <a:pt x="1132" y="2321"/>
                    <a:pt x="769" y="2575"/>
                  </a:cubicBezTo>
                  <a:cubicBezTo>
                    <a:pt x="888" y="2509"/>
                    <a:pt x="1197" y="2338"/>
                    <a:pt x="1469" y="2096"/>
                  </a:cubicBezTo>
                  <a:cubicBezTo>
                    <a:pt x="1605" y="1976"/>
                    <a:pt x="1728" y="1834"/>
                    <a:pt x="1816" y="1697"/>
                  </a:cubicBezTo>
                  <a:cubicBezTo>
                    <a:pt x="1905" y="1559"/>
                    <a:pt x="1954" y="1424"/>
                    <a:pt x="1977" y="1338"/>
                  </a:cubicBezTo>
                  <a:cubicBezTo>
                    <a:pt x="1977" y="1338"/>
                    <a:pt x="1993" y="1285"/>
                    <a:pt x="2006" y="1203"/>
                  </a:cubicBezTo>
                  <a:cubicBezTo>
                    <a:pt x="2019" y="1121"/>
                    <a:pt x="2030" y="1010"/>
                    <a:pt x="2022" y="900"/>
                  </a:cubicBezTo>
                  <a:cubicBezTo>
                    <a:pt x="2015" y="789"/>
                    <a:pt x="1989" y="679"/>
                    <a:pt x="1961" y="600"/>
                  </a:cubicBezTo>
                  <a:cubicBezTo>
                    <a:pt x="1947" y="562"/>
                    <a:pt x="1934" y="529"/>
                    <a:pt x="1922" y="507"/>
                  </a:cubicBezTo>
                  <a:cubicBezTo>
                    <a:pt x="1911" y="485"/>
                    <a:pt x="1905" y="473"/>
                    <a:pt x="1905" y="473"/>
                  </a:cubicBezTo>
                  <a:cubicBezTo>
                    <a:pt x="1812" y="296"/>
                    <a:pt x="1654" y="145"/>
                    <a:pt x="1460" y="71"/>
                  </a:cubicBezTo>
                  <a:cubicBezTo>
                    <a:pt x="1342" y="23"/>
                    <a:pt x="1215" y="0"/>
                    <a:pt x="10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44" name="Google Shape;13844;p45"/>
            <p:cNvSpPr/>
            <p:nvPr/>
          </p:nvSpPr>
          <p:spPr>
            <a:xfrm>
              <a:off x="4845325" y="4097575"/>
              <a:ext cx="24725" cy="40800"/>
            </a:xfrm>
            <a:custGeom>
              <a:avLst/>
              <a:gdLst/>
              <a:ahLst/>
              <a:cxnLst/>
              <a:rect l="l" t="t" r="r" b="b"/>
              <a:pathLst>
                <a:path w="989" h="1632" extrusionOk="0">
                  <a:moveTo>
                    <a:pt x="142" y="1"/>
                  </a:moveTo>
                  <a:cubicBezTo>
                    <a:pt x="94" y="1"/>
                    <a:pt x="46" y="5"/>
                    <a:pt x="1" y="14"/>
                  </a:cubicBezTo>
                  <a:cubicBezTo>
                    <a:pt x="53" y="19"/>
                    <a:pt x="189" y="30"/>
                    <a:pt x="311" y="85"/>
                  </a:cubicBezTo>
                  <a:cubicBezTo>
                    <a:pt x="433" y="137"/>
                    <a:pt x="538" y="221"/>
                    <a:pt x="583" y="262"/>
                  </a:cubicBezTo>
                  <a:cubicBezTo>
                    <a:pt x="583" y="262"/>
                    <a:pt x="644" y="311"/>
                    <a:pt x="690" y="370"/>
                  </a:cubicBezTo>
                  <a:cubicBezTo>
                    <a:pt x="740" y="429"/>
                    <a:pt x="775" y="497"/>
                    <a:pt x="775" y="497"/>
                  </a:cubicBezTo>
                  <a:cubicBezTo>
                    <a:pt x="839" y="616"/>
                    <a:pt x="869" y="757"/>
                    <a:pt x="850" y="897"/>
                  </a:cubicBezTo>
                  <a:cubicBezTo>
                    <a:pt x="824" y="1104"/>
                    <a:pt x="738" y="1294"/>
                    <a:pt x="579" y="1435"/>
                  </a:cubicBezTo>
                  <a:cubicBezTo>
                    <a:pt x="489" y="1513"/>
                    <a:pt x="431" y="1537"/>
                    <a:pt x="390" y="1563"/>
                  </a:cubicBezTo>
                  <a:cubicBezTo>
                    <a:pt x="345" y="1583"/>
                    <a:pt x="316" y="1603"/>
                    <a:pt x="252" y="1631"/>
                  </a:cubicBezTo>
                  <a:cubicBezTo>
                    <a:pt x="481" y="1600"/>
                    <a:pt x="716" y="1440"/>
                    <a:pt x="844" y="1205"/>
                  </a:cubicBezTo>
                  <a:cubicBezTo>
                    <a:pt x="980" y="976"/>
                    <a:pt x="989" y="661"/>
                    <a:pt x="854" y="436"/>
                  </a:cubicBezTo>
                  <a:cubicBezTo>
                    <a:pt x="854" y="436"/>
                    <a:pt x="807" y="349"/>
                    <a:pt x="740" y="277"/>
                  </a:cubicBezTo>
                  <a:cubicBezTo>
                    <a:pt x="674" y="205"/>
                    <a:pt x="595" y="147"/>
                    <a:pt x="595" y="147"/>
                  </a:cubicBezTo>
                  <a:lnTo>
                    <a:pt x="535" y="106"/>
                  </a:lnTo>
                  <a:cubicBezTo>
                    <a:pt x="408" y="35"/>
                    <a:pt x="272" y="1"/>
                    <a:pt x="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45" name="Google Shape;13845;p45"/>
            <p:cNvSpPr/>
            <p:nvPr/>
          </p:nvSpPr>
          <p:spPr>
            <a:xfrm>
              <a:off x="4846575" y="4099300"/>
              <a:ext cx="13600" cy="34775"/>
            </a:xfrm>
            <a:custGeom>
              <a:avLst/>
              <a:gdLst/>
              <a:ahLst/>
              <a:cxnLst/>
              <a:rect l="l" t="t" r="r" b="b"/>
              <a:pathLst>
                <a:path w="544" h="1391" extrusionOk="0">
                  <a:moveTo>
                    <a:pt x="0" y="1"/>
                  </a:moveTo>
                  <a:cubicBezTo>
                    <a:pt x="23" y="28"/>
                    <a:pt x="86" y="86"/>
                    <a:pt x="140" y="153"/>
                  </a:cubicBezTo>
                  <a:cubicBezTo>
                    <a:pt x="192" y="221"/>
                    <a:pt x="237" y="293"/>
                    <a:pt x="258" y="327"/>
                  </a:cubicBezTo>
                  <a:cubicBezTo>
                    <a:pt x="258" y="327"/>
                    <a:pt x="258" y="327"/>
                    <a:pt x="258" y="327"/>
                  </a:cubicBezTo>
                  <a:cubicBezTo>
                    <a:pt x="263" y="327"/>
                    <a:pt x="360" y="495"/>
                    <a:pt x="354" y="498"/>
                  </a:cubicBezTo>
                  <a:cubicBezTo>
                    <a:pt x="391" y="577"/>
                    <a:pt x="415" y="666"/>
                    <a:pt x="431" y="756"/>
                  </a:cubicBezTo>
                  <a:cubicBezTo>
                    <a:pt x="451" y="889"/>
                    <a:pt x="466" y="1016"/>
                    <a:pt x="440" y="1150"/>
                  </a:cubicBezTo>
                  <a:cubicBezTo>
                    <a:pt x="406" y="1298"/>
                    <a:pt x="397" y="1299"/>
                    <a:pt x="386" y="1390"/>
                  </a:cubicBezTo>
                  <a:cubicBezTo>
                    <a:pt x="466" y="1268"/>
                    <a:pt x="520" y="1107"/>
                    <a:pt x="531" y="939"/>
                  </a:cubicBezTo>
                  <a:cubicBezTo>
                    <a:pt x="543" y="771"/>
                    <a:pt x="505" y="597"/>
                    <a:pt x="439" y="449"/>
                  </a:cubicBezTo>
                  <a:cubicBezTo>
                    <a:pt x="439" y="449"/>
                    <a:pt x="433" y="435"/>
                    <a:pt x="423" y="415"/>
                  </a:cubicBezTo>
                  <a:cubicBezTo>
                    <a:pt x="412" y="394"/>
                    <a:pt x="398" y="367"/>
                    <a:pt x="383" y="340"/>
                  </a:cubicBezTo>
                  <a:cubicBezTo>
                    <a:pt x="351" y="288"/>
                    <a:pt x="315" y="237"/>
                    <a:pt x="315" y="237"/>
                  </a:cubicBezTo>
                  <a:lnTo>
                    <a:pt x="286" y="202"/>
                  </a:lnTo>
                  <a:cubicBezTo>
                    <a:pt x="200" y="109"/>
                    <a:pt x="102" y="4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46" name="Google Shape;13846;p45"/>
            <p:cNvSpPr/>
            <p:nvPr/>
          </p:nvSpPr>
          <p:spPr>
            <a:xfrm>
              <a:off x="4788900" y="4102650"/>
              <a:ext cx="35450" cy="32150"/>
            </a:xfrm>
            <a:custGeom>
              <a:avLst/>
              <a:gdLst/>
              <a:ahLst/>
              <a:cxnLst/>
              <a:rect l="l" t="t" r="r" b="b"/>
              <a:pathLst>
                <a:path w="1418" h="1286" extrusionOk="0">
                  <a:moveTo>
                    <a:pt x="887" y="1"/>
                  </a:moveTo>
                  <a:lnTo>
                    <a:pt x="887" y="1"/>
                  </a:lnTo>
                  <a:cubicBezTo>
                    <a:pt x="828" y="9"/>
                    <a:pt x="677" y="35"/>
                    <a:pt x="526" y="89"/>
                  </a:cubicBezTo>
                  <a:cubicBezTo>
                    <a:pt x="375" y="140"/>
                    <a:pt x="232" y="242"/>
                    <a:pt x="181" y="307"/>
                  </a:cubicBezTo>
                  <a:cubicBezTo>
                    <a:pt x="181" y="307"/>
                    <a:pt x="114" y="380"/>
                    <a:pt x="72" y="472"/>
                  </a:cubicBezTo>
                  <a:cubicBezTo>
                    <a:pt x="27" y="563"/>
                    <a:pt x="19" y="667"/>
                    <a:pt x="19" y="667"/>
                  </a:cubicBezTo>
                  <a:cubicBezTo>
                    <a:pt x="1" y="853"/>
                    <a:pt x="109" y="1039"/>
                    <a:pt x="257" y="1145"/>
                  </a:cubicBezTo>
                  <a:cubicBezTo>
                    <a:pt x="368" y="1227"/>
                    <a:pt x="495" y="1270"/>
                    <a:pt x="623" y="1282"/>
                  </a:cubicBezTo>
                  <a:cubicBezTo>
                    <a:pt x="651" y="1284"/>
                    <a:pt x="679" y="1286"/>
                    <a:pt x="706" y="1286"/>
                  </a:cubicBezTo>
                  <a:cubicBezTo>
                    <a:pt x="804" y="1286"/>
                    <a:pt x="901" y="1272"/>
                    <a:pt x="998" y="1251"/>
                  </a:cubicBezTo>
                  <a:cubicBezTo>
                    <a:pt x="1274" y="1183"/>
                    <a:pt x="1279" y="1166"/>
                    <a:pt x="1417" y="1095"/>
                  </a:cubicBezTo>
                  <a:lnTo>
                    <a:pt x="1417" y="1095"/>
                  </a:lnTo>
                  <a:cubicBezTo>
                    <a:pt x="1222" y="1150"/>
                    <a:pt x="1004" y="1217"/>
                    <a:pt x="784" y="1217"/>
                  </a:cubicBezTo>
                  <a:cubicBezTo>
                    <a:pt x="725" y="1217"/>
                    <a:pt x="665" y="1212"/>
                    <a:pt x="606" y="1201"/>
                  </a:cubicBezTo>
                  <a:cubicBezTo>
                    <a:pt x="471" y="1174"/>
                    <a:pt x="340" y="1108"/>
                    <a:pt x="247" y="1011"/>
                  </a:cubicBezTo>
                  <a:cubicBezTo>
                    <a:pt x="152" y="913"/>
                    <a:pt x="102" y="784"/>
                    <a:pt x="119" y="659"/>
                  </a:cubicBezTo>
                  <a:cubicBezTo>
                    <a:pt x="119" y="659"/>
                    <a:pt x="128" y="563"/>
                    <a:pt x="179" y="478"/>
                  </a:cubicBezTo>
                  <a:cubicBezTo>
                    <a:pt x="227" y="390"/>
                    <a:pt x="301" y="323"/>
                    <a:pt x="301" y="323"/>
                  </a:cubicBezTo>
                  <a:cubicBezTo>
                    <a:pt x="300" y="322"/>
                    <a:pt x="358" y="274"/>
                    <a:pt x="358" y="274"/>
                  </a:cubicBezTo>
                  <a:cubicBezTo>
                    <a:pt x="518" y="145"/>
                    <a:pt x="708" y="73"/>
                    <a:pt x="8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47" name="Google Shape;13847;p45"/>
            <p:cNvSpPr/>
            <p:nvPr/>
          </p:nvSpPr>
          <p:spPr>
            <a:xfrm>
              <a:off x="4802150" y="4107275"/>
              <a:ext cx="20350" cy="25500"/>
            </a:xfrm>
            <a:custGeom>
              <a:avLst/>
              <a:gdLst/>
              <a:ahLst/>
              <a:cxnLst/>
              <a:rect l="l" t="t" r="r" b="b"/>
              <a:pathLst>
                <a:path w="814" h="1020" extrusionOk="0">
                  <a:moveTo>
                    <a:pt x="216" y="1"/>
                  </a:moveTo>
                  <a:cubicBezTo>
                    <a:pt x="187" y="17"/>
                    <a:pt x="120" y="73"/>
                    <a:pt x="74" y="153"/>
                  </a:cubicBezTo>
                  <a:cubicBezTo>
                    <a:pt x="28" y="231"/>
                    <a:pt x="5" y="326"/>
                    <a:pt x="4" y="371"/>
                  </a:cubicBezTo>
                  <a:cubicBezTo>
                    <a:pt x="4" y="371"/>
                    <a:pt x="1" y="426"/>
                    <a:pt x="8" y="481"/>
                  </a:cubicBezTo>
                  <a:cubicBezTo>
                    <a:pt x="15" y="535"/>
                    <a:pt x="31" y="588"/>
                    <a:pt x="31" y="588"/>
                  </a:cubicBezTo>
                  <a:cubicBezTo>
                    <a:pt x="58" y="682"/>
                    <a:pt x="110" y="775"/>
                    <a:pt x="182" y="847"/>
                  </a:cubicBezTo>
                  <a:cubicBezTo>
                    <a:pt x="293" y="956"/>
                    <a:pt x="430" y="1001"/>
                    <a:pt x="572" y="1017"/>
                  </a:cubicBezTo>
                  <a:cubicBezTo>
                    <a:pt x="601" y="1019"/>
                    <a:pt x="625" y="1019"/>
                    <a:pt x="646" y="1019"/>
                  </a:cubicBezTo>
                  <a:cubicBezTo>
                    <a:pt x="736" y="1019"/>
                    <a:pt x="753" y="1004"/>
                    <a:pt x="814" y="968"/>
                  </a:cubicBezTo>
                  <a:lnTo>
                    <a:pt x="814" y="968"/>
                  </a:lnTo>
                  <a:cubicBezTo>
                    <a:pt x="779" y="975"/>
                    <a:pt x="743" y="978"/>
                    <a:pt x="707" y="978"/>
                  </a:cubicBezTo>
                  <a:cubicBezTo>
                    <a:pt x="598" y="978"/>
                    <a:pt x="484" y="949"/>
                    <a:pt x="387" y="891"/>
                  </a:cubicBezTo>
                  <a:cubicBezTo>
                    <a:pt x="255" y="815"/>
                    <a:pt x="157" y="689"/>
                    <a:pt x="122" y="552"/>
                  </a:cubicBezTo>
                  <a:cubicBezTo>
                    <a:pt x="122" y="552"/>
                    <a:pt x="107" y="501"/>
                    <a:pt x="103" y="447"/>
                  </a:cubicBezTo>
                  <a:cubicBezTo>
                    <a:pt x="99" y="393"/>
                    <a:pt x="104" y="339"/>
                    <a:pt x="104" y="339"/>
                  </a:cubicBezTo>
                  <a:lnTo>
                    <a:pt x="110" y="299"/>
                  </a:lnTo>
                  <a:cubicBezTo>
                    <a:pt x="122" y="190"/>
                    <a:pt x="156" y="89"/>
                    <a:pt x="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48" name="Google Shape;13848;p45"/>
            <p:cNvSpPr/>
            <p:nvPr/>
          </p:nvSpPr>
          <p:spPr>
            <a:xfrm>
              <a:off x="4678125" y="4036425"/>
              <a:ext cx="111700" cy="69475"/>
            </a:xfrm>
            <a:custGeom>
              <a:avLst/>
              <a:gdLst/>
              <a:ahLst/>
              <a:cxnLst/>
              <a:rect l="l" t="t" r="r" b="b"/>
              <a:pathLst>
                <a:path w="4468" h="2779" extrusionOk="0">
                  <a:moveTo>
                    <a:pt x="810" y="0"/>
                  </a:moveTo>
                  <a:cubicBezTo>
                    <a:pt x="589" y="0"/>
                    <a:pt x="371" y="86"/>
                    <a:pt x="236" y="239"/>
                  </a:cubicBezTo>
                  <a:cubicBezTo>
                    <a:pt x="27" y="468"/>
                    <a:pt x="1" y="748"/>
                    <a:pt x="5" y="904"/>
                  </a:cubicBezTo>
                  <a:cubicBezTo>
                    <a:pt x="5" y="904"/>
                    <a:pt x="3" y="1005"/>
                    <a:pt x="33" y="1151"/>
                  </a:cubicBezTo>
                  <a:cubicBezTo>
                    <a:pt x="60" y="1297"/>
                    <a:pt x="126" y="1486"/>
                    <a:pt x="231" y="1655"/>
                  </a:cubicBezTo>
                  <a:cubicBezTo>
                    <a:pt x="339" y="1819"/>
                    <a:pt x="462" y="1973"/>
                    <a:pt x="574" y="2070"/>
                  </a:cubicBezTo>
                  <a:cubicBezTo>
                    <a:pt x="625" y="2123"/>
                    <a:pt x="675" y="2159"/>
                    <a:pt x="708" y="2186"/>
                  </a:cubicBezTo>
                  <a:cubicBezTo>
                    <a:pt x="741" y="2213"/>
                    <a:pt x="760" y="2228"/>
                    <a:pt x="760" y="2228"/>
                  </a:cubicBezTo>
                  <a:cubicBezTo>
                    <a:pt x="1263" y="2601"/>
                    <a:pt x="1908" y="2778"/>
                    <a:pt x="2552" y="2778"/>
                  </a:cubicBezTo>
                  <a:cubicBezTo>
                    <a:pt x="2629" y="2778"/>
                    <a:pt x="2707" y="2776"/>
                    <a:pt x="2784" y="2771"/>
                  </a:cubicBezTo>
                  <a:cubicBezTo>
                    <a:pt x="3052" y="2752"/>
                    <a:pt x="3316" y="2708"/>
                    <a:pt x="3560" y="2615"/>
                  </a:cubicBezTo>
                  <a:cubicBezTo>
                    <a:pt x="3803" y="2523"/>
                    <a:pt x="4035" y="2392"/>
                    <a:pt x="4205" y="2192"/>
                  </a:cubicBezTo>
                  <a:cubicBezTo>
                    <a:pt x="4373" y="1996"/>
                    <a:pt x="4468" y="1726"/>
                    <a:pt x="4422" y="1466"/>
                  </a:cubicBezTo>
                  <a:cubicBezTo>
                    <a:pt x="4380" y="1208"/>
                    <a:pt x="4230" y="970"/>
                    <a:pt x="4011" y="818"/>
                  </a:cubicBezTo>
                  <a:cubicBezTo>
                    <a:pt x="3850" y="708"/>
                    <a:pt x="3688" y="670"/>
                    <a:pt x="3547" y="670"/>
                  </a:cubicBezTo>
                  <a:cubicBezTo>
                    <a:pt x="3470" y="670"/>
                    <a:pt x="3398" y="682"/>
                    <a:pt x="3338" y="699"/>
                  </a:cubicBezTo>
                  <a:cubicBezTo>
                    <a:pt x="3162" y="747"/>
                    <a:pt x="3046" y="827"/>
                    <a:pt x="2957" y="904"/>
                  </a:cubicBezTo>
                  <a:cubicBezTo>
                    <a:pt x="2868" y="983"/>
                    <a:pt x="2804" y="1068"/>
                    <a:pt x="2753" y="1167"/>
                  </a:cubicBezTo>
                  <a:cubicBezTo>
                    <a:pt x="2702" y="1267"/>
                    <a:pt x="2661" y="1386"/>
                    <a:pt x="2660" y="1544"/>
                  </a:cubicBezTo>
                  <a:cubicBezTo>
                    <a:pt x="2671" y="1276"/>
                    <a:pt x="2831" y="1022"/>
                    <a:pt x="3060" y="868"/>
                  </a:cubicBezTo>
                  <a:cubicBezTo>
                    <a:pt x="3199" y="773"/>
                    <a:pt x="3371" y="716"/>
                    <a:pt x="3543" y="716"/>
                  </a:cubicBezTo>
                  <a:cubicBezTo>
                    <a:pt x="3650" y="716"/>
                    <a:pt x="3757" y="738"/>
                    <a:pt x="3855" y="788"/>
                  </a:cubicBezTo>
                  <a:cubicBezTo>
                    <a:pt x="4112" y="908"/>
                    <a:pt x="4302" y="1164"/>
                    <a:pt x="4355" y="1446"/>
                  </a:cubicBezTo>
                  <a:cubicBezTo>
                    <a:pt x="4411" y="1732"/>
                    <a:pt x="4286" y="2029"/>
                    <a:pt x="4067" y="2223"/>
                  </a:cubicBezTo>
                  <a:cubicBezTo>
                    <a:pt x="3850" y="2420"/>
                    <a:pt x="3566" y="2538"/>
                    <a:pt x="3277" y="2608"/>
                  </a:cubicBezTo>
                  <a:cubicBezTo>
                    <a:pt x="3050" y="2661"/>
                    <a:pt x="2815" y="2683"/>
                    <a:pt x="2582" y="2683"/>
                  </a:cubicBezTo>
                  <a:cubicBezTo>
                    <a:pt x="2517" y="2683"/>
                    <a:pt x="2451" y="2681"/>
                    <a:pt x="2386" y="2678"/>
                  </a:cubicBezTo>
                  <a:cubicBezTo>
                    <a:pt x="1793" y="2648"/>
                    <a:pt x="1205" y="2464"/>
                    <a:pt x="763" y="2105"/>
                  </a:cubicBezTo>
                  <a:cubicBezTo>
                    <a:pt x="763" y="2105"/>
                    <a:pt x="742" y="2088"/>
                    <a:pt x="706" y="2058"/>
                  </a:cubicBezTo>
                  <a:cubicBezTo>
                    <a:pt x="669" y="2029"/>
                    <a:pt x="623" y="1980"/>
                    <a:pt x="564" y="1925"/>
                  </a:cubicBezTo>
                  <a:cubicBezTo>
                    <a:pt x="457" y="1807"/>
                    <a:pt x="317" y="1640"/>
                    <a:pt x="230" y="1447"/>
                  </a:cubicBezTo>
                  <a:cubicBezTo>
                    <a:pt x="141" y="1254"/>
                    <a:pt x="101" y="1041"/>
                    <a:pt x="101" y="883"/>
                  </a:cubicBezTo>
                  <a:cubicBezTo>
                    <a:pt x="102" y="804"/>
                    <a:pt x="110" y="739"/>
                    <a:pt x="117" y="694"/>
                  </a:cubicBezTo>
                  <a:cubicBezTo>
                    <a:pt x="127" y="649"/>
                    <a:pt x="133" y="624"/>
                    <a:pt x="133" y="624"/>
                  </a:cubicBezTo>
                  <a:cubicBezTo>
                    <a:pt x="133" y="624"/>
                    <a:pt x="151" y="548"/>
                    <a:pt x="186" y="478"/>
                  </a:cubicBezTo>
                  <a:cubicBezTo>
                    <a:pt x="218" y="407"/>
                    <a:pt x="266" y="347"/>
                    <a:pt x="266" y="347"/>
                  </a:cubicBezTo>
                  <a:cubicBezTo>
                    <a:pt x="397" y="162"/>
                    <a:pt x="613" y="75"/>
                    <a:pt x="829" y="75"/>
                  </a:cubicBezTo>
                  <a:cubicBezTo>
                    <a:pt x="1023" y="75"/>
                    <a:pt x="1218" y="146"/>
                    <a:pt x="1349" y="283"/>
                  </a:cubicBezTo>
                  <a:cubicBezTo>
                    <a:pt x="1633" y="570"/>
                    <a:pt x="1599" y="1093"/>
                    <a:pt x="1296" y="1350"/>
                  </a:cubicBezTo>
                  <a:cubicBezTo>
                    <a:pt x="1390" y="1282"/>
                    <a:pt x="1547" y="1102"/>
                    <a:pt x="1572" y="827"/>
                  </a:cubicBezTo>
                  <a:cubicBezTo>
                    <a:pt x="1586" y="693"/>
                    <a:pt x="1566" y="539"/>
                    <a:pt x="1494" y="398"/>
                  </a:cubicBezTo>
                  <a:cubicBezTo>
                    <a:pt x="1424" y="257"/>
                    <a:pt x="1296" y="136"/>
                    <a:pt x="1141" y="71"/>
                  </a:cubicBezTo>
                  <a:cubicBezTo>
                    <a:pt x="1037" y="23"/>
                    <a:pt x="923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49" name="Google Shape;13849;p45"/>
            <p:cNvSpPr/>
            <p:nvPr/>
          </p:nvSpPr>
          <p:spPr>
            <a:xfrm>
              <a:off x="4689575" y="4054225"/>
              <a:ext cx="56500" cy="44950"/>
            </a:xfrm>
            <a:custGeom>
              <a:avLst/>
              <a:gdLst/>
              <a:ahLst/>
              <a:cxnLst/>
              <a:rect l="l" t="t" r="r" b="b"/>
              <a:pathLst>
                <a:path w="2260" h="1798" extrusionOk="0">
                  <a:moveTo>
                    <a:pt x="509" y="0"/>
                  </a:moveTo>
                  <a:cubicBezTo>
                    <a:pt x="342" y="0"/>
                    <a:pt x="170" y="92"/>
                    <a:pt x="98" y="257"/>
                  </a:cubicBezTo>
                  <a:cubicBezTo>
                    <a:pt x="0" y="474"/>
                    <a:pt x="59" y="732"/>
                    <a:pt x="196" y="909"/>
                  </a:cubicBezTo>
                  <a:cubicBezTo>
                    <a:pt x="332" y="1092"/>
                    <a:pt x="517" y="1215"/>
                    <a:pt x="693" y="1324"/>
                  </a:cubicBezTo>
                  <a:cubicBezTo>
                    <a:pt x="693" y="1324"/>
                    <a:pt x="828" y="1407"/>
                    <a:pt x="970" y="1475"/>
                  </a:cubicBezTo>
                  <a:cubicBezTo>
                    <a:pt x="1112" y="1545"/>
                    <a:pt x="1260" y="1601"/>
                    <a:pt x="1260" y="1601"/>
                  </a:cubicBezTo>
                  <a:lnTo>
                    <a:pt x="1371" y="1642"/>
                  </a:lnTo>
                  <a:lnTo>
                    <a:pt x="1371" y="1642"/>
                  </a:lnTo>
                  <a:lnTo>
                    <a:pt x="1370" y="1641"/>
                  </a:lnTo>
                  <a:lnTo>
                    <a:pt x="1370" y="1641"/>
                  </a:lnTo>
                  <a:cubicBezTo>
                    <a:pt x="1677" y="1742"/>
                    <a:pt x="1973" y="1787"/>
                    <a:pt x="2260" y="1797"/>
                  </a:cubicBezTo>
                  <a:cubicBezTo>
                    <a:pt x="2173" y="1780"/>
                    <a:pt x="1952" y="1739"/>
                    <a:pt x="1733" y="1672"/>
                  </a:cubicBezTo>
                  <a:cubicBezTo>
                    <a:pt x="1515" y="1607"/>
                    <a:pt x="1300" y="1515"/>
                    <a:pt x="1199" y="1472"/>
                  </a:cubicBezTo>
                  <a:cubicBezTo>
                    <a:pt x="1199" y="1472"/>
                    <a:pt x="1075" y="1420"/>
                    <a:pt x="956" y="1358"/>
                  </a:cubicBezTo>
                  <a:cubicBezTo>
                    <a:pt x="836" y="1298"/>
                    <a:pt x="721" y="1227"/>
                    <a:pt x="721" y="1227"/>
                  </a:cubicBezTo>
                  <a:cubicBezTo>
                    <a:pt x="520" y="1102"/>
                    <a:pt x="310" y="955"/>
                    <a:pt x="202" y="741"/>
                  </a:cubicBezTo>
                  <a:cubicBezTo>
                    <a:pt x="125" y="585"/>
                    <a:pt x="111" y="400"/>
                    <a:pt x="186" y="255"/>
                  </a:cubicBezTo>
                  <a:cubicBezTo>
                    <a:pt x="246" y="134"/>
                    <a:pt x="382" y="57"/>
                    <a:pt x="524" y="57"/>
                  </a:cubicBezTo>
                  <a:cubicBezTo>
                    <a:pt x="553" y="57"/>
                    <a:pt x="582" y="60"/>
                    <a:pt x="611" y="67"/>
                  </a:cubicBezTo>
                  <a:cubicBezTo>
                    <a:pt x="706" y="89"/>
                    <a:pt x="765" y="139"/>
                    <a:pt x="805" y="184"/>
                  </a:cubicBezTo>
                  <a:cubicBezTo>
                    <a:pt x="843" y="229"/>
                    <a:pt x="865" y="269"/>
                    <a:pt x="880" y="306"/>
                  </a:cubicBezTo>
                  <a:cubicBezTo>
                    <a:pt x="909" y="381"/>
                    <a:pt x="930" y="440"/>
                    <a:pt x="917" y="555"/>
                  </a:cubicBezTo>
                  <a:cubicBezTo>
                    <a:pt x="976" y="370"/>
                    <a:pt x="887" y="124"/>
                    <a:pt x="678" y="35"/>
                  </a:cubicBezTo>
                  <a:cubicBezTo>
                    <a:pt x="625" y="11"/>
                    <a:pt x="568" y="0"/>
                    <a:pt x="5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50" name="Google Shape;13850;p45"/>
            <p:cNvSpPr/>
            <p:nvPr/>
          </p:nvSpPr>
          <p:spPr>
            <a:xfrm>
              <a:off x="4671100" y="4048325"/>
              <a:ext cx="100475" cy="60800"/>
            </a:xfrm>
            <a:custGeom>
              <a:avLst/>
              <a:gdLst/>
              <a:ahLst/>
              <a:cxnLst/>
              <a:rect l="l" t="t" r="r" b="b"/>
              <a:pathLst>
                <a:path w="4019" h="2432" extrusionOk="0">
                  <a:moveTo>
                    <a:pt x="87" y="0"/>
                  </a:moveTo>
                  <a:cubicBezTo>
                    <a:pt x="50" y="105"/>
                    <a:pt x="0" y="399"/>
                    <a:pt x="64" y="698"/>
                  </a:cubicBezTo>
                  <a:cubicBezTo>
                    <a:pt x="118" y="997"/>
                    <a:pt x="276" y="1276"/>
                    <a:pt x="364" y="1393"/>
                  </a:cubicBezTo>
                  <a:cubicBezTo>
                    <a:pt x="364" y="1393"/>
                    <a:pt x="470" y="1541"/>
                    <a:pt x="602" y="1664"/>
                  </a:cubicBezTo>
                  <a:cubicBezTo>
                    <a:pt x="733" y="1789"/>
                    <a:pt x="881" y="1890"/>
                    <a:pt x="881" y="1890"/>
                  </a:cubicBezTo>
                  <a:cubicBezTo>
                    <a:pt x="1143" y="2074"/>
                    <a:pt x="1451" y="2210"/>
                    <a:pt x="1770" y="2300"/>
                  </a:cubicBezTo>
                  <a:cubicBezTo>
                    <a:pt x="2156" y="2406"/>
                    <a:pt x="2523" y="2431"/>
                    <a:pt x="2901" y="2431"/>
                  </a:cubicBezTo>
                  <a:cubicBezTo>
                    <a:pt x="2992" y="2431"/>
                    <a:pt x="3084" y="2430"/>
                    <a:pt x="3176" y="2428"/>
                  </a:cubicBezTo>
                  <a:cubicBezTo>
                    <a:pt x="3709" y="2407"/>
                    <a:pt x="3729" y="2395"/>
                    <a:pt x="4019" y="2350"/>
                  </a:cubicBezTo>
                  <a:lnTo>
                    <a:pt x="4019" y="2350"/>
                  </a:lnTo>
                  <a:cubicBezTo>
                    <a:pt x="3755" y="2362"/>
                    <a:pt x="3475" y="2376"/>
                    <a:pt x="3188" y="2376"/>
                  </a:cubicBezTo>
                  <a:cubicBezTo>
                    <a:pt x="2939" y="2376"/>
                    <a:pt x="2684" y="2365"/>
                    <a:pt x="2429" y="2335"/>
                  </a:cubicBezTo>
                  <a:cubicBezTo>
                    <a:pt x="1882" y="2272"/>
                    <a:pt x="1335" y="2097"/>
                    <a:pt x="910" y="1792"/>
                  </a:cubicBezTo>
                  <a:cubicBezTo>
                    <a:pt x="910" y="1792"/>
                    <a:pt x="747" y="1678"/>
                    <a:pt x="611" y="1535"/>
                  </a:cubicBezTo>
                  <a:cubicBezTo>
                    <a:pt x="472" y="1395"/>
                    <a:pt x="369" y="1226"/>
                    <a:pt x="369" y="1226"/>
                  </a:cubicBezTo>
                  <a:cubicBezTo>
                    <a:pt x="369" y="1226"/>
                    <a:pt x="350" y="1195"/>
                    <a:pt x="330" y="1164"/>
                  </a:cubicBezTo>
                  <a:cubicBezTo>
                    <a:pt x="313" y="1131"/>
                    <a:pt x="296" y="1099"/>
                    <a:pt x="296" y="1099"/>
                  </a:cubicBezTo>
                  <a:cubicBezTo>
                    <a:pt x="101" y="747"/>
                    <a:pt x="26" y="364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51" name="Google Shape;13851;p45"/>
            <p:cNvSpPr/>
            <p:nvPr/>
          </p:nvSpPr>
          <p:spPr>
            <a:xfrm>
              <a:off x="4501000" y="4174975"/>
              <a:ext cx="273775" cy="104500"/>
            </a:xfrm>
            <a:custGeom>
              <a:avLst/>
              <a:gdLst/>
              <a:ahLst/>
              <a:cxnLst/>
              <a:rect l="l" t="t" r="r" b="b"/>
              <a:pathLst>
                <a:path w="10951" h="4180" extrusionOk="0">
                  <a:moveTo>
                    <a:pt x="5856" y="0"/>
                  </a:moveTo>
                  <a:cubicBezTo>
                    <a:pt x="5651" y="0"/>
                    <a:pt x="5447" y="9"/>
                    <a:pt x="5246" y="25"/>
                  </a:cubicBezTo>
                  <a:cubicBezTo>
                    <a:pt x="5246" y="25"/>
                    <a:pt x="5210" y="28"/>
                    <a:pt x="5147" y="33"/>
                  </a:cubicBezTo>
                  <a:cubicBezTo>
                    <a:pt x="5083" y="40"/>
                    <a:pt x="4993" y="50"/>
                    <a:pt x="4885" y="62"/>
                  </a:cubicBezTo>
                  <a:cubicBezTo>
                    <a:pt x="4670" y="91"/>
                    <a:pt x="4383" y="136"/>
                    <a:pt x="4101" y="206"/>
                  </a:cubicBezTo>
                  <a:cubicBezTo>
                    <a:pt x="3819" y="269"/>
                    <a:pt x="3543" y="359"/>
                    <a:pt x="3337" y="428"/>
                  </a:cubicBezTo>
                  <a:cubicBezTo>
                    <a:pt x="3133" y="504"/>
                    <a:pt x="2998" y="557"/>
                    <a:pt x="2998" y="557"/>
                  </a:cubicBezTo>
                  <a:cubicBezTo>
                    <a:pt x="2998" y="557"/>
                    <a:pt x="2899" y="599"/>
                    <a:pt x="2799" y="641"/>
                  </a:cubicBezTo>
                  <a:cubicBezTo>
                    <a:pt x="2749" y="662"/>
                    <a:pt x="2699" y="685"/>
                    <a:pt x="2663" y="703"/>
                  </a:cubicBezTo>
                  <a:cubicBezTo>
                    <a:pt x="2626" y="720"/>
                    <a:pt x="2601" y="732"/>
                    <a:pt x="2601" y="732"/>
                  </a:cubicBezTo>
                  <a:cubicBezTo>
                    <a:pt x="1533" y="1244"/>
                    <a:pt x="673" y="1952"/>
                    <a:pt x="1" y="2767"/>
                  </a:cubicBezTo>
                  <a:cubicBezTo>
                    <a:pt x="212" y="2525"/>
                    <a:pt x="792" y="1925"/>
                    <a:pt x="1500" y="1455"/>
                  </a:cubicBezTo>
                  <a:cubicBezTo>
                    <a:pt x="2199" y="973"/>
                    <a:pt x="3007" y="639"/>
                    <a:pt x="3395" y="513"/>
                  </a:cubicBezTo>
                  <a:cubicBezTo>
                    <a:pt x="3395" y="513"/>
                    <a:pt x="3513" y="471"/>
                    <a:pt x="3692" y="415"/>
                  </a:cubicBezTo>
                  <a:cubicBezTo>
                    <a:pt x="3873" y="362"/>
                    <a:pt x="4114" y="296"/>
                    <a:pt x="4360" y="249"/>
                  </a:cubicBezTo>
                  <a:cubicBezTo>
                    <a:pt x="4849" y="146"/>
                    <a:pt x="5350" y="116"/>
                    <a:pt x="5350" y="116"/>
                  </a:cubicBezTo>
                  <a:cubicBezTo>
                    <a:pt x="5520" y="104"/>
                    <a:pt x="5692" y="98"/>
                    <a:pt x="5864" y="98"/>
                  </a:cubicBezTo>
                  <a:cubicBezTo>
                    <a:pt x="6595" y="98"/>
                    <a:pt x="7344" y="203"/>
                    <a:pt x="8065" y="421"/>
                  </a:cubicBezTo>
                  <a:cubicBezTo>
                    <a:pt x="8398" y="519"/>
                    <a:pt x="8716" y="637"/>
                    <a:pt x="9020" y="774"/>
                  </a:cubicBezTo>
                  <a:cubicBezTo>
                    <a:pt x="9326" y="908"/>
                    <a:pt x="9617" y="1063"/>
                    <a:pt x="9884" y="1251"/>
                  </a:cubicBezTo>
                  <a:cubicBezTo>
                    <a:pt x="10149" y="1440"/>
                    <a:pt x="10389" y="1668"/>
                    <a:pt x="10567" y="1941"/>
                  </a:cubicBezTo>
                  <a:cubicBezTo>
                    <a:pt x="10744" y="2216"/>
                    <a:pt x="10854" y="2539"/>
                    <a:pt x="10864" y="2875"/>
                  </a:cubicBezTo>
                  <a:cubicBezTo>
                    <a:pt x="10869" y="3251"/>
                    <a:pt x="10747" y="3527"/>
                    <a:pt x="10606" y="3703"/>
                  </a:cubicBezTo>
                  <a:cubicBezTo>
                    <a:pt x="10463" y="3880"/>
                    <a:pt x="10312" y="3977"/>
                    <a:pt x="10176" y="4043"/>
                  </a:cubicBezTo>
                  <a:cubicBezTo>
                    <a:pt x="10039" y="4108"/>
                    <a:pt x="9910" y="4145"/>
                    <a:pt x="9765" y="4157"/>
                  </a:cubicBezTo>
                  <a:cubicBezTo>
                    <a:pt x="9738" y="4159"/>
                    <a:pt x="9711" y="4160"/>
                    <a:pt x="9682" y="4160"/>
                  </a:cubicBezTo>
                  <a:cubicBezTo>
                    <a:pt x="9558" y="4160"/>
                    <a:pt x="9419" y="4137"/>
                    <a:pt x="9264" y="4062"/>
                  </a:cubicBezTo>
                  <a:lnTo>
                    <a:pt x="9264" y="4062"/>
                  </a:lnTo>
                  <a:cubicBezTo>
                    <a:pt x="9403" y="4140"/>
                    <a:pt x="9564" y="4179"/>
                    <a:pt x="9728" y="4179"/>
                  </a:cubicBezTo>
                  <a:cubicBezTo>
                    <a:pt x="9748" y="4179"/>
                    <a:pt x="9768" y="4178"/>
                    <a:pt x="9788" y="4177"/>
                  </a:cubicBezTo>
                  <a:cubicBezTo>
                    <a:pt x="9971" y="4164"/>
                    <a:pt x="10151" y="4104"/>
                    <a:pt x="10312" y="4010"/>
                  </a:cubicBezTo>
                  <a:cubicBezTo>
                    <a:pt x="10473" y="3913"/>
                    <a:pt x="10615" y="3780"/>
                    <a:pt x="10720" y="3619"/>
                  </a:cubicBezTo>
                  <a:cubicBezTo>
                    <a:pt x="10819" y="3455"/>
                    <a:pt x="10883" y="3268"/>
                    <a:pt x="10905" y="3074"/>
                  </a:cubicBezTo>
                  <a:cubicBezTo>
                    <a:pt x="10950" y="2686"/>
                    <a:pt x="10846" y="2284"/>
                    <a:pt x="10642" y="1942"/>
                  </a:cubicBezTo>
                  <a:cubicBezTo>
                    <a:pt x="10437" y="1599"/>
                    <a:pt x="10134" y="1322"/>
                    <a:pt x="9801" y="1100"/>
                  </a:cubicBezTo>
                  <a:cubicBezTo>
                    <a:pt x="8620" y="360"/>
                    <a:pt x="7205" y="0"/>
                    <a:pt x="5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52" name="Google Shape;13852;p45"/>
            <p:cNvSpPr/>
            <p:nvPr/>
          </p:nvSpPr>
          <p:spPr>
            <a:xfrm>
              <a:off x="4528375" y="4219075"/>
              <a:ext cx="65400" cy="101000"/>
            </a:xfrm>
            <a:custGeom>
              <a:avLst/>
              <a:gdLst/>
              <a:ahLst/>
              <a:cxnLst/>
              <a:rect l="l" t="t" r="r" b="b"/>
              <a:pathLst>
                <a:path w="2616" h="4040" extrusionOk="0">
                  <a:moveTo>
                    <a:pt x="805" y="1"/>
                  </a:moveTo>
                  <a:lnTo>
                    <a:pt x="805" y="1"/>
                  </a:lnTo>
                  <a:cubicBezTo>
                    <a:pt x="714" y="153"/>
                    <a:pt x="477" y="545"/>
                    <a:pt x="291" y="979"/>
                  </a:cubicBezTo>
                  <a:cubicBezTo>
                    <a:pt x="198" y="1196"/>
                    <a:pt x="122" y="1425"/>
                    <a:pt x="76" y="1629"/>
                  </a:cubicBezTo>
                  <a:cubicBezTo>
                    <a:pt x="29" y="1835"/>
                    <a:pt x="13" y="2015"/>
                    <a:pt x="11" y="2131"/>
                  </a:cubicBezTo>
                  <a:cubicBezTo>
                    <a:pt x="11" y="2131"/>
                    <a:pt x="0" y="2417"/>
                    <a:pt x="60" y="2694"/>
                  </a:cubicBezTo>
                  <a:cubicBezTo>
                    <a:pt x="88" y="2834"/>
                    <a:pt x="134" y="2969"/>
                    <a:pt x="175" y="3067"/>
                  </a:cubicBezTo>
                  <a:cubicBezTo>
                    <a:pt x="196" y="3117"/>
                    <a:pt x="214" y="3158"/>
                    <a:pt x="229" y="3185"/>
                  </a:cubicBezTo>
                  <a:cubicBezTo>
                    <a:pt x="243" y="3213"/>
                    <a:pt x="252" y="3229"/>
                    <a:pt x="252" y="3229"/>
                  </a:cubicBezTo>
                  <a:cubicBezTo>
                    <a:pt x="481" y="3675"/>
                    <a:pt x="961" y="4040"/>
                    <a:pt x="1507" y="4040"/>
                  </a:cubicBezTo>
                  <a:cubicBezTo>
                    <a:pt x="1510" y="4040"/>
                    <a:pt x="1513" y="4040"/>
                    <a:pt x="1516" y="4040"/>
                  </a:cubicBezTo>
                  <a:cubicBezTo>
                    <a:pt x="1920" y="4031"/>
                    <a:pt x="2294" y="3800"/>
                    <a:pt x="2455" y="3452"/>
                  </a:cubicBezTo>
                  <a:cubicBezTo>
                    <a:pt x="2616" y="3105"/>
                    <a:pt x="2516" y="2661"/>
                    <a:pt x="2207" y="2420"/>
                  </a:cubicBezTo>
                  <a:cubicBezTo>
                    <a:pt x="2069" y="2315"/>
                    <a:pt x="1927" y="2284"/>
                    <a:pt x="1811" y="2284"/>
                  </a:cubicBezTo>
                  <a:cubicBezTo>
                    <a:pt x="1779" y="2284"/>
                    <a:pt x="1750" y="2286"/>
                    <a:pt x="1723" y="2290"/>
                  </a:cubicBezTo>
                  <a:cubicBezTo>
                    <a:pt x="1591" y="2306"/>
                    <a:pt x="1498" y="2348"/>
                    <a:pt x="1424" y="2394"/>
                  </a:cubicBezTo>
                  <a:cubicBezTo>
                    <a:pt x="1351" y="2440"/>
                    <a:pt x="1295" y="2491"/>
                    <a:pt x="1245" y="2556"/>
                  </a:cubicBezTo>
                  <a:cubicBezTo>
                    <a:pt x="1197" y="2622"/>
                    <a:pt x="1154" y="2704"/>
                    <a:pt x="1139" y="2818"/>
                  </a:cubicBezTo>
                  <a:cubicBezTo>
                    <a:pt x="1195" y="2529"/>
                    <a:pt x="1495" y="2328"/>
                    <a:pt x="1793" y="2328"/>
                  </a:cubicBezTo>
                  <a:cubicBezTo>
                    <a:pt x="1895" y="2328"/>
                    <a:pt x="1997" y="2352"/>
                    <a:pt x="2088" y="2404"/>
                  </a:cubicBezTo>
                  <a:cubicBezTo>
                    <a:pt x="2449" y="2603"/>
                    <a:pt x="2579" y="3138"/>
                    <a:pt x="2347" y="3491"/>
                  </a:cubicBezTo>
                  <a:cubicBezTo>
                    <a:pt x="2168" y="3779"/>
                    <a:pt x="1830" y="3946"/>
                    <a:pt x="1494" y="3946"/>
                  </a:cubicBezTo>
                  <a:cubicBezTo>
                    <a:pt x="1409" y="3946"/>
                    <a:pt x="1324" y="3935"/>
                    <a:pt x="1242" y="3913"/>
                  </a:cubicBezTo>
                  <a:cubicBezTo>
                    <a:pt x="827" y="3813"/>
                    <a:pt x="491" y="3503"/>
                    <a:pt x="315" y="3137"/>
                  </a:cubicBezTo>
                  <a:cubicBezTo>
                    <a:pt x="315" y="3137"/>
                    <a:pt x="278" y="3069"/>
                    <a:pt x="238" y="2959"/>
                  </a:cubicBezTo>
                  <a:cubicBezTo>
                    <a:pt x="196" y="2851"/>
                    <a:pt x="155" y="2700"/>
                    <a:pt x="133" y="2546"/>
                  </a:cubicBezTo>
                  <a:cubicBezTo>
                    <a:pt x="85" y="2237"/>
                    <a:pt x="122" y="1925"/>
                    <a:pt x="122" y="1925"/>
                  </a:cubicBezTo>
                  <a:cubicBezTo>
                    <a:pt x="122" y="1925"/>
                    <a:pt x="127" y="1866"/>
                    <a:pt x="136" y="1809"/>
                  </a:cubicBezTo>
                  <a:cubicBezTo>
                    <a:pt x="145" y="1750"/>
                    <a:pt x="157" y="1693"/>
                    <a:pt x="157" y="1693"/>
                  </a:cubicBezTo>
                  <a:lnTo>
                    <a:pt x="156" y="1693"/>
                  </a:lnTo>
                  <a:cubicBezTo>
                    <a:pt x="274" y="1062"/>
                    <a:pt x="547" y="521"/>
                    <a:pt x="8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53" name="Google Shape;13853;p45"/>
            <p:cNvSpPr/>
            <p:nvPr/>
          </p:nvSpPr>
          <p:spPr>
            <a:xfrm>
              <a:off x="4540650" y="4254825"/>
              <a:ext cx="37725" cy="50250"/>
            </a:xfrm>
            <a:custGeom>
              <a:avLst/>
              <a:gdLst/>
              <a:ahLst/>
              <a:cxnLst/>
              <a:rect l="l" t="t" r="r" b="b"/>
              <a:pathLst>
                <a:path w="1509" h="2010" extrusionOk="0">
                  <a:moveTo>
                    <a:pt x="270" y="0"/>
                  </a:moveTo>
                  <a:cubicBezTo>
                    <a:pt x="223" y="73"/>
                    <a:pt x="116" y="270"/>
                    <a:pt x="61" y="496"/>
                  </a:cubicBezTo>
                  <a:cubicBezTo>
                    <a:pt x="0" y="719"/>
                    <a:pt x="9" y="966"/>
                    <a:pt x="34" y="1077"/>
                  </a:cubicBezTo>
                  <a:cubicBezTo>
                    <a:pt x="34" y="1077"/>
                    <a:pt x="60" y="1216"/>
                    <a:pt x="116" y="1344"/>
                  </a:cubicBezTo>
                  <a:cubicBezTo>
                    <a:pt x="170" y="1474"/>
                    <a:pt x="254" y="1588"/>
                    <a:pt x="254" y="1588"/>
                  </a:cubicBezTo>
                  <a:cubicBezTo>
                    <a:pt x="399" y="1789"/>
                    <a:pt x="621" y="1960"/>
                    <a:pt x="889" y="2002"/>
                  </a:cubicBezTo>
                  <a:cubicBezTo>
                    <a:pt x="919" y="2007"/>
                    <a:pt x="950" y="2009"/>
                    <a:pt x="981" y="2009"/>
                  </a:cubicBezTo>
                  <a:cubicBezTo>
                    <a:pt x="1150" y="2009"/>
                    <a:pt x="1314" y="1935"/>
                    <a:pt x="1413" y="1805"/>
                  </a:cubicBezTo>
                  <a:cubicBezTo>
                    <a:pt x="1472" y="1730"/>
                    <a:pt x="1509" y="1634"/>
                    <a:pt x="1503" y="1537"/>
                  </a:cubicBezTo>
                  <a:cubicBezTo>
                    <a:pt x="1498" y="1441"/>
                    <a:pt x="1460" y="1347"/>
                    <a:pt x="1391" y="1276"/>
                  </a:cubicBezTo>
                  <a:cubicBezTo>
                    <a:pt x="1324" y="1207"/>
                    <a:pt x="1245" y="1184"/>
                    <a:pt x="1183" y="1184"/>
                  </a:cubicBezTo>
                  <a:cubicBezTo>
                    <a:pt x="1173" y="1184"/>
                    <a:pt x="1164" y="1184"/>
                    <a:pt x="1155" y="1185"/>
                  </a:cubicBezTo>
                  <a:cubicBezTo>
                    <a:pt x="1088" y="1193"/>
                    <a:pt x="1042" y="1217"/>
                    <a:pt x="1007" y="1242"/>
                  </a:cubicBezTo>
                  <a:cubicBezTo>
                    <a:pt x="942" y="1294"/>
                    <a:pt x="894" y="1357"/>
                    <a:pt x="904" y="1467"/>
                  </a:cubicBezTo>
                  <a:cubicBezTo>
                    <a:pt x="904" y="1331"/>
                    <a:pt x="1041" y="1227"/>
                    <a:pt x="1174" y="1227"/>
                  </a:cubicBezTo>
                  <a:cubicBezTo>
                    <a:pt x="1226" y="1227"/>
                    <a:pt x="1277" y="1243"/>
                    <a:pt x="1318" y="1280"/>
                  </a:cubicBezTo>
                  <a:cubicBezTo>
                    <a:pt x="1392" y="1337"/>
                    <a:pt x="1436" y="1433"/>
                    <a:pt x="1438" y="1528"/>
                  </a:cubicBezTo>
                  <a:cubicBezTo>
                    <a:pt x="1443" y="1623"/>
                    <a:pt x="1398" y="1717"/>
                    <a:pt x="1328" y="1785"/>
                  </a:cubicBezTo>
                  <a:cubicBezTo>
                    <a:pt x="1238" y="1875"/>
                    <a:pt x="1115" y="1916"/>
                    <a:pt x="989" y="1916"/>
                  </a:cubicBezTo>
                  <a:cubicBezTo>
                    <a:pt x="917" y="1916"/>
                    <a:pt x="844" y="1902"/>
                    <a:pt x="776" y="1876"/>
                  </a:cubicBezTo>
                  <a:cubicBezTo>
                    <a:pt x="586" y="1808"/>
                    <a:pt x="429" y="1670"/>
                    <a:pt x="318" y="1510"/>
                  </a:cubicBezTo>
                  <a:cubicBezTo>
                    <a:pt x="318" y="1510"/>
                    <a:pt x="233" y="1389"/>
                    <a:pt x="183" y="1248"/>
                  </a:cubicBezTo>
                  <a:cubicBezTo>
                    <a:pt x="130" y="1109"/>
                    <a:pt x="115" y="961"/>
                    <a:pt x="115" y="961"/>
                  </a:cubicBezTo>
                  <a:cubicBezTo>
                    <a:pt x="115" y="961"/>
                    <a:pt x="110" y="932"/>
                    <a:pt x="109" y="904"/>
                  </a:cubicBezTo>
                  <a:cubicBezTo>
                    <a:pt x="107" y="877"/>
                    <a:pt x="106" y="849"/>
                    <a:pt x="106" y="849"/>
                  </a:cubicBezTo>
                  <a:cubicBezTo>
                    <a:pt x="90" y="544"/>
                    <a:pt x="161" y="259"/>
                    <a:pt x="2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54" name="Google Shape;13854;p45"/>
            <p:cNvSpPr/>
            <p:nvPr/>
          </p:nvSpPr>
          <p:spPr>
            <a:xfrm>
              <a:off x="4524100" y="4211575"/>
              <a:ext cx="61225" cy="113800"/>
            </a:xfrm>
            <a:custGeom>
              <a:avLst/>
              <a:gdLst/>
              <a:ahLst/>
              <a:cxnLst/>
              <a:rect l="l" t="t" r="r" b="b"/>
              <a:pathLst>
                <a:path w="2449" h="4552" extrusionOk="0">
                  <a:moveTo>
                    <a:pt x="1396" y="0"/>
                  </a:moveTo>
                  <a:cubicBezTo>
                    <a:pt x="1297" y="99"/>
                    <a:pt x="1049" y="356"/>
                    <a:pt x="822" y="646"/>
                  </a:cubicBezTo>
                  <a:cubicBezTo>
                    <a:pt x="592" y="932"/>
                    <a:pt x="399" y="1263"/>
                    <a:pt x="326" y="1428"/>
                  </a:cubicBezTo>
                  <a:cubicBezTo>
                    <a:pt x="326" y="1428"/>
                    <a:pt x="232" y="1627"/>
                    <a:pt x="167" y="1837"/>
                  </a:cubicBezTo>
                  <a:cubicBezTo>
                    <a:pt x="98" y="2046"/>
                    <a:pt x="64" y="2266"/>
                    <a:pt x="64" y="2266"/>
                  </a:cubicBezTo>
                  <a:cubicBezTo>
                    <a:pt x="0" y="2653"/>
                    <a:pt x="20" y="3076"/>
                    <a:pt x="171" y="3463"/>
                  </a:cubicBezTo>
                  <a:cubicBezTo>
                    <a:pt x="391" y="4035"/>
                    <a:pt x="869" y="4465"/>
                    <a:pt x="1468" y="4539"/>
                  </a:cubicBezTo>
                  <a:cubicBezTo>
                    <a:pt x="1537" y="4548"/>
                    <a:pt x="1599" y="4551"/>
                    <a:pt x="1656" y="4551"/>
                  </a:cubicBezTo>
                  <a:cubicBezTo>
                    <a:pt x="1735" y="4551"/>
                    <a:pt x="1803" y="4544"/>
                    <a:pt x="1861" y="4535"/>
                  </a:cubicBezTo>
                  <a:cubicBezTo>
                    <a:pt x="1962" y="4521"/>
                    <a:pt x="2035" y="4499"/>
                    <a:pt x="2099" y="4477"/>
                  </a:cubicBezTo>
                  <a:cubicBezTo>
                    <a:pt x="2225" y="4428"/>
                    <a:pt x="2313" y="4381"/>
                    <a:pt x="2448" y="4264"/>
                  </a:cubicBezTo>
                  <a:lnTo>
                    <a:pt x="2448" y="4264"/>
                  </a:lnTo>
                  <a:cubicBezTo>
                    <a:pt x="2240" y="4423"/>
                    <a:pt x="1972" y="4502"/>
                    <a:pt x="1696" y="4502"/>
                  </a:cubicBezTo>
                  <a:cubicBezTo>
                    <a:pt x="1329" y="4502"/>
                    <a:pt x="948" y="4362"/>
                    <a:pt x="679" y="4085"/>
                  </a:cubicBezTo>
                  <a:cubicBezTo>
                    <a:pt x="440" y="3851"/>
                    <a:pt x="276" y="3543"/>
                    <a:pt x="192" y="3219"/>
                  </a:cubicBezTo>
                  <a:cubicBezTo>
                    <a:pt x="108" y="2896"/>
                    <a:pt x="111" y="2558"/>
                    <a:pt x="167" y="2241"/>
                  </a:cubicBezTo>
                  <a:cubicBezTo>
                    <a:pt x="167" y="2241"/>
                    <a:pt x="208" y="2000"/>
                    <a:pt x="292" y="1769"/>
                  </a:cubicBezTo>
                  <a:cubicBezTo>
                    <a:pt x="372" y="1538"/>
                    <a:pt x="487" y="1321"/>
                    <a:pt x="487" y="1321"/>
                  </a:cubicBezTo>
                  <a:cubicBezTo>
                    <a:pt x="487" y="1321"/>
                    <a:pt x="509" y="1279"/>
                    <a:pt x="530" y="1239"/>
                  </a:cubicBezTo>
                  <a:lnTo>
                    <a:pt x="575" y="1159"/>
                  </a:lnTo>
                  <a:cubicBezTo>
                    <a:pt x="820" y="720"/>
                    <a:pt x="1109" y="353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55" name="Google Shape;13855;p45"/>
            <p:cNvSpPr/>
            <p:nvPr/>
          </p:nvSpPr>
          <p:spPr>
            <a:xfrm>
              <a:off x="4558200" y="4193900"/>
              <a:ext cx="107475" cy="36125"/>
            </a:xfrm>
            <a:custGeom>
              <a:avLst/>
              <a:gdLst/>
              <a:ahLst/>
              <a:cxnLst/>
              <a:rect l="l" t="t" r="r" b="b"/>
              <a:pathLst>
                <a:path w="4299" h="1445" extrusionOk="0">
                  <a:moveTo>
                    <a:pt x="3881" y="0"/>
                  </a:moveTo>
                  <a:cubicBezTo>
                    <a:pt x="3821" y="0"/>
                    <a:pt x="3759" y="1"/>
                    <a:pt x="3696" y="3"/>
                  </a:cubicBezTo>
                  <a:cubicBezTo>
                    <a:pt x="3440" y="14"/>
                    <a:pt x="3176" y="42"/>
                    <a:pt x="3053" y="66"/>
                  </a:cubicBezTo>
                  <a:cubicBezTo>
                    <a:pt x="3053" y="66"/>
                    <a:pt x="3017" y="74"/>
                    <a:pt x="2960" y="83"/>
                  </a:cubicBezTo>
                  <a:cubicBezTo>
                    <a:pt x="2904" y="93"/>
                    <a:pt x="2830" y="108"/>
                    <a:pt x="2755" y="127"/>
                  </a:cubicBezTo>
                  <a:cubicBezTo>
                    <a:pt x="2606" y="158"/>
                    <a:pt x="2460" y="199"/>
                    <a:pt x="2460" y="199"/>
                  </a:cubicBezTo>
                  <a:cubicBezTo>
                    <a:pt x="2196" y="267"/>
                    <a:pt x="1929" y="357"/>
                    <a:pt x="1665" y="459"/>
                  </a:cubicBezTo>
                  <a:cubicBezTo>
                    <a:pt x="1271" y="613"/>
                    <a:pt x="937" y="799"/>
                    <a:pt x="586" y="1013"/>
                  </a:cubicBezTo>
                  <a:cubicBezTo>
                    <a:pt x="198" y="1258"/>
                    <a:pt x="190" y="1277"/>
                    <a:pt x="1" y="1445"/>
                  </a:cubicBezTo>
                  <a:cubicBezTo>
                    <a:pt x="348" y="1200"/>
                    <a:pt x="754" y="964"/>
                    <a:pt x="1185" y="762"/>
                  </a:cubicBezTo>
                  <a:cubicBezTo>
                    <a:pt x="1614" y="560"/>
                    <a:pt x="2074" y="402"/>
                    <a:pt x="2512" y="286"/>
                  </a:cubicBezTo>
                  <a:cubicBezTo>
                    <a:pt x="2512" y="286"/>
                    <a:pt x="2554" y="275"/>
                    <a:pt x="2617" y="259"/>
                  </a:cubicBezTo>
                  <a:cubicBezTo>
                    <a:pt x="2679" y="244"/>
                    <a:pt x="2763" y="225"/>
                    <a:pt x="2847" y="206"/>
                  </a:cubicBezTo>
                  <a:cubicBezTo>
                    <a:pt x="2930" y="187"/>
                    <a:pt x="3016" y="173"/>
                    <a:pt x="3078" y="161"/>
                  </a:cubicBezTo>
                  <a:cubicBezTo>
                    <a:pt x="3142" y="148"/>
                    <a:pt x="3184" y="142"/>
                    <a:pt x="3184" y="142"/>
                  </a:cubicBezTo>
                  <a:lnTo>
                    <a:pt x="3312" y="123"/>
                  </a:lnTo>
                  <a:cubicBezTo>
                    <a:pt x="3659" y="66"/>
                    <a:pt x="3981" y="33"/>
                    <a:pt x="4298" y="15"/>
                  </a:cubicBezTo>
                  <a:cubicBezTo>
                    <a:pt x="4225" y="9"/>
                    <a:pt x="4065" y="0"/>
                    <a:pt x="3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56" name="Google Shape;13856;p45"/>
            <p:cNvSpPr/>
            <p:nvPr/>
          </p:nvSpPr>
          <p:spPr>
            <a:xfrm>
              <a:off x="4364075" y="4045650"/>
              <a:ext cx="298825" cy="49725"/>
            </a:xfrm>
            <a:custGeom>
              <a:avLst/>
              <a:gdLst/>
              <a:ahLst/>
              <a:cxnLst/>
              <a:rect l="l" t="t" r="r" b="b"/>
              <a:pathLst>
                <a:path w="11953" h="1989" extrusionOk="0">
                  <a:moveTo>
                    <a:pt x="8819" y="1"/>
                  </a:moveTo>
                  <a:cubicBezTo>
                    <a:pt x="8669" y="1"/>
                    <a:pt x="8518" y="7"/>
                    <a:pt x="8368" y="20"/>
                  </a:cubicBezTo>
                  <a:cubicBezTo>
                    <a:pt x="7658" y="79"/>
                    <a:pt x="6959" y="265"/>
                    <a:pt x="6291" y="498"/>
                  </a:cubicBezTo>
                  <a:cubicBezTo>
                    <a:pt x="5622" y="730"/>
                    <a:pt x="4979" y="1006"/>
                    <a:pt x="4349" y="1250"/>
                  </a:cubicBezTo>
                  <a:cubicBezTo>
                    <a:pt x="4349" y="1250"/>
                    <a:pt x="3873" y="1441"/>
                    <a:pt x="3387" y="1596"/>
                  </a:cubicBezTo>
                  <a:cubicBezTo>
                    <a:pt x="3144" y="1674"/>
                    <a:pt x="2899" y="1743"/>
                    <a:pt x="2713" y="1785"/>
                  </a:cubicBezTo>
                  <a:cubicBezTo>
                    <a:pt x="2527" y="1829"/>
                    <a:pt x="2403" y="1848"/>
                    <a:pt x="2403" y="1848"/>
                  </a:cubicBezTo>
                  <a:cubicBezTo>
                    <a:pt x="2403" y="1848"/>
                    <a:pt x="2309" y="1864"/>
                    <a:pt x="2215" y="1875"/>
                  </a:cubicBezTo>
                  <a:cubicBezTo>
                    <a:pt x="2120" y="1887"/>
                    <a:pt x="2025" y="1893"/>
                    <a:pt x="2025" y="1893"/>
                  </a:cubicBezTo>
                  <a:cubicBezTo>
                    <a:pt x="1953" y="1898"/>
                    <a:pt x="1881" y="1901"/>
                    <a:pt x="1809" y="1901"/>
                  </a:cubicBezTo>
                  <a:cubicBezTo>
                    <a:pt x="1372" y="1901"/>
                    <a:pt x="944" y="1798"/>
                    <a:pt x="615" y="1542"/>
                  </a:cubicBezTo>
                  <a:cubicBezTo>
                    <a:pt x="424" y="1397"/>
                    <a:pt x="266" y="1212"/>
                    <a:pt x="160" y="1003"/>
                  </a:cubicBezTo>
                  <a:cubicBezTo>
                    <a:pt x="107" y="898"/>
                    <a:pt x="72" y="785"/>
                    <a:pt x="50" y="672"/>
                  </a:cubicBezTo>
                  <a:cubicBezTo>
                    <a:pt x="30" y="556"/>
                    <a:pt x="30" y="439"/>
                    <a:pt x="45" y="325"/>
                  </a:cubicBezTo>
                  <a:lnTo>
                    <a:pt x="45" y="325"/>
                  </a:lnTo>
                  <a:cubicBezTo>
                    <a:pt x="15" y="460"/>
                    <a:pt x="0" y="729"/>
                    <a:pt x="135" y="1019"/>
                  </a:cubicBezTo>
                  <a:cubicBezTo>
                    <a:pt x="264" y="1308"/>
                    <a:pt x="531" y="1601"/>
                    <a:pt x="875" y="1775"/>
                  </a:cubicBezTo>
                  <a:cubicBezTo>
                    <a:pt x="1187" y="1934"/>
                    <a:pt x="1544" y="1988"/>
                    <a:pt x="1858" y="1988"/>
                  </a:cubicBezTo>
                  <a:cubicBezTo>
                    <a:pt x="1891" y="1988"/>
                    <a:pt x="1923" y="1988"/>
                    <a:pt x="1955" y="1987"/>
                  </a:cubicBezTo>
                  <a:cubicBezTo>
                    <a:pt x="2295" y="1977"/>
                    <a:pt x="2579" y="1916"/>
                    <a:pt x="2758" y="1875"/>
                  </a:cubicBezTo>
                  <a:cubicBezTo>
                    <a:pt x="2758" y="1875"/>
                    <a:pt x="2869" y="1849"/>
                    <a:pt x="3032" y="1805"/>
                  </a:cubicBezTo>
                  <a:cubicBezTo>
                    <a:pt x="3194" y="1758"/>
                    <a:pt x="3409" y="1694"/>
                    <a:pt x="3622" y="1621"/>
                  </a:cubicBezTo>
                  <a:cubicBezTo>
                    <a:pt x="4048" y="1476"/>
                    <a:pt x="4465" y="1311"/>
                    <a:pt x="4465" y="1311"/>
                  </a:cubicBezTo>
                  <a:cubicBezTo>
                    <a:pt x="5210" y="1020"/>
                    <a:pt x="5969" y="688"/>
                    <a:pt x="6761" y="442"/>
                  </a:cubicBezTo>
                  <a:cubicBezTo>
                    <a:pt x="7353" y="259"/>
                    <a:pt x="7929" y="130"/>
                    <a:pt x="8511" y="87"/>
                  </a:cubicBezTo>
                  <a:cubicBezTo>
                    <a:pt x="8639" y="77"/>
                    <a:pt x="8768" y="72"/>
                    <a:pt x="8896" y="72"/>
                  </a:cubicBezTo>
                  <a:cubicBezTo>
                    <a:pt x="9350" y="72"/>
                    <a:pt x="9806" y="135"/>
                    <a:pt x="10252" y="289"/>
                  </a:cubicBezTo>
                  <a:cubicBezTo>
                    <a:pt x="10570" y="398"/>
                    <a:pt x="10798" y="518"/>
                    <a:pt x="10973" y="623"/>
                  </a:cubicBezTo>
                  <a:cubicBezTo>
                    <a:pt x="11150" y="728"/>
                    <a:pt x="11273" y="825"/>
                    <a:pt x="11380" y="910"/>
                  </a:cubicBezTo>
                  <a:cubicBezTo>
                    <a:pt x="11586" y="1087"/>
                    <a:pt x="11733" y="1222"/>
                    <a:pt x="11953" y="1524"/>
                  </a:cubicBezTo>
                  <a:cubicBezTo>
                    <a:pt x="11619" y="987"/>
                    <a:pt x="11070" y="556"/>
                    <a:pt x="10435" y="302"/>
                  </a:cubicBezTo>
                  <a:cubicBezTo>
                    <a:pt x="10117" y="172"/>
                    <a:pt x="9776" y="87"/>
                    <a:pt x="9428" y="39"/>
                  </a:cubicBezTo>
                  <a:cubicBezTo>
                    <a:pt x="9227" y="13"/>
                    <a:pt x="9023" y="1"/>
                    <a:pt x="88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57" name="Google Shape;13857;p45"/>
            <p:cNvSpPr/>
            <p:nvPr/>
          </p:nvSpPr>
          <p:spPr>
            <a:xfrm>
              <a:off x="4355950" y="4048450"/>
              <a:ext cx="48475" cy="54425"/>
            </a:xfrm>
            <a:custGeom>
              <a:avLst/>
              <a:gdLst/>
              <a:ahLst/>
              <a:cxnLst/>
              <a:rect l="l" t="t" r="r" b="b"/>
              <a:pathLst>
                <a:path w="1939" h="2177" extrusionOk="0">
                  <a:moveTo>
                    <a:pt x="53" y="1"/>
                  </a:moveTo>
                  <a:lnTo>
                    <a:pt x="53" y="1"/>
                  </a:lnTo>
                  <a:cubicBezTo>
                    <a:pt x="34" y="66"/>
                    <a:pt x="1" y="241"/>
                    <a:pt x="7" y="426"/>
                  </a:cubicBezTo>
                  <a:cubicBezTo>
                    <a:pt x="11" y="609"/>
                    <a:pt x="51" y="797"/>
                    <a:pt x="82" y="881"/>
                  </a:cubicBezTo>
                  <a:cubicBezTo>
                    <a:pt x="82" y="881"/>
                    <a:pt x="116" y="986"/>
                    <a:pt x="164" y="1084"/>
                  </a:cubicBezTo>
                  <a:cubicBezTo>
                    <a:pt x="209" y="1184"/>
                    <a:pt x="267" y="1278"/>
                    <a:pt x="267" y="1278"/>
                  </a:cubicBezTo>
                  <a:cubicBezTo>
                    <a:pt x="368" y="1444"/>
                    <a:pt x="499" y="1603"/>
                    <a:pt x="655" y="1735"/>
                  </a:cubicBezTo>
                  <a:cubicBezTo>
                    <a:pt x="887" y="1934"/>
                    <a:pt x="1144" y="2048"/>
                    <a:pt x="1426" y="2124"/>
                  </a:cubicBezTo>
                  <a:cubicBezTo>
                    <a:pt x="1585" y="2165"/>
                    <a:pt x="1670" y="2171"/>
                    <a:pt x="1735" y="2176"/>
                  </a:cubicBezTo>
                  <a:cubicBezTo>
                    <a:pt x="1748" y="2177"/>
                    <a:pt x="1760" y="2177"/>
                    <a:pt x="1771" y="2177"/>
                  </a:cubicBezTo>
                  <a:cubicBezTo>
                    <a:pt x="1822" y="2177"/>
                    <a:pt x="1866" y="2173"/>
                    <a:pt x="1938" y="2163"/>
                  </a:cubicBezTo>
                  <a:cubicBezTo>
                    <a:pt x="1641" y="2149"/>
                    <a:pt x="1316" y="2061"/>
                    <a:pt x="1030" y="1891"/>
                  </a:cubicBezTo>
                  <a:cubicBezTo>
                    <a:pt x="742" y="1725"/>
                    <a:pt x="499" y="1482"/>
                    <a:pt x="340" y="1210"/>
                  </a:cubicBezTo>
                  <a:cubicBezTo>
                    <a:pt x="340" y="1210"/>
                    <a:pt x="277" y="1108"/>
                    <a:pt x="231" y="998"/>
                  </a:cubicBezTo>
                  <a:cubicBezTo>
                    <a:pt x="183" y="888"/>
                    <a:pt x="150" y="774"/>
                    <a:pt x="150" y="774"/>
                  </a:cubicBezTo>
                  <a:lnTo>
                    <a:pt x="126" y="687"/>
                  </a:lnTo>
                  <a:cubicBezTo>
                    <a:pt x="62" y="452"/>
                    <a:pt x="41" y="223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58" name="Google Shape;13858;p45"/>
            <p:cNvSpPr/>
            <p:nvPr/>
          </p:nvSpPr>
          <p:spPr>
            <a:xfrm>
              <a:off x="4348525" y="4063800"/>
              <a:ext cx="14975" cy="38250"/>
            </a:xfrm>
            <a:custGeom>
              <a:avLst/>
              <a:gdLst/>
              <a:ahLst/>
              <a:cxnLst/>
              <a:rect l="l" t="t" r="r" b="b"/>
              <a:pathLst>
                <a:path w="599" h="1530" extrusionOk="0">
                  <a:moveTo>
                    <a:pt x="168" y="1"/>
                  </a:moveTo>
                  <a:lnTo>
                    <a:pt x="168" y="1"/>
                  </a:lnTo>
                  <a:cubicBezTo>
                    <a:pt x="145" y="30"/>
                    <a:pt x="94" y="110"/>
                    <a:pt x="59" y="204"/>
                  </a:cubicBezTo>
                  <a:cubicBezTo>
                    <a:pt x="25" y="296"/>
                    <a:pt x="5" y="399"/>
                    <a:pt x="6" y="447"/>
                  </a:cubicBezTo>
                  <a:cubicBezTo>
                    <a:pt x="0" y="447"/>
                    <a:pt x="13" y="682"/>
                    <a:pt x="21" y="682"/>
                  </a:cubicBezTo>
                  <a:cubicBezTo>
                    <a:pt x="21" y="682"/>
                    <a:pt x="21" y="682"/>
                    <a:pt x="21" y="682"/>
                  </a:cubicBezTo>
                  <a:cubicBezTo>
                    <a:pt x="35" y="787"/>
                    <a:pt x="65" y="892"/>
                    <a:pt x="105" y="993"/>
                  </a:cubicBezTo>
                  <a:cubicBezTo>
                    <a:pt x="167" y="1146"/>
                    <a:pt x="262" y="1263"/>
                    <a:pt x="370" y="1375"/>
                  </a:cubicBezTo>
                  <a:cubicBezTo>
                    <a:pt x="496" y="1498"/>
                    <a:pt x="508" y="1495"/>
                    <a:pt x="598" y="1530"/>
                  </a:cubicBezTo>
                  <a:cubicBezTo>
                    <a:pt x="344" y="1335"/>
                    <a:pt x="157" y="987"/>
                    <a:pt x="115" y="657"/>
                  </a:cubicBezTo>
                  <a:cubicBezTo>
                    <a:pt x="115" y="657"/>
                    <a:pt x="113" y="642"/>
                    <a:pt x="109" y="619"/>
                  </a:cubicBezTo>
                  <a:cubicBezTo>
                    <a:pt x="107" y="596"/>
                    <a:pt x="105" y="564"/>
                    <a:pt x="103" y="533"/>
                  </a:cubicBezTo>
                  <a:cubicBezTo>
                    <a:pt x="102" y="470"/>
                    <a:pt x="104" y="409"/>
                    <a:pt x="104" y="409"/>
                  </a:cubicBezTo>
                  <a:lnTo>
                    <a:pt x="108" y="361"/>
                  </a:lnTo>
                  <a:cubicBezTo>
                    <a:pt x="115" y="233"/>
                    <a:pt x="134" y="115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59" name="Google Shape;13859;p45"/>
            <p:cNvSpPr/>
            <p:nvPr/>
          </p:nvSpPr>
          <p:spPr>
            <a:xfrm>
              <a:off x="4394500" y="4107450"/>
              <a:ext cx="33225" cy="55475"/>
            </a:xfrm>
            <a:custGeom>
              <a:avLst/>
              <a:gdLst/>
              <a:ahLst/>
              <a:cxnLst/>
              <a:rect l="l" t="t" r="r" b="b"/>
              <a:pathLst>
                <a:path w="1329" h="2219" extrusionOk="0">
                  <a:moveTo>
                    <a:pt x="1328" y="0"/>
                  </a:moveTo>
                  <a:cubicBezTo>
                    <a:pt x="1278" y="23"/>
                    <a:pt x="1149" y="92"/>
                    <a:pt x="1027" y="180"/>
                  </a:cubicBezTo>
                  <a:cubicBezTo>
                    <a:pt x="906" y="268"/>
                    <a:pt x="790" y="371"/>
                    <a:pt x="742" y="426"/>
                  </a:cubicBezTo>
                  <a:cubicBezTo>
                    <a:pt x="742" y="426"/>
                    <a:pt x="727" y="443"/>
                    <a:pt x="706" y="468"/>
                  </a:cubicBezTo>
                  <a:cubicBezTo>
                    <a:pt x="683" y="493"/>
                    <a:pt x="654" y="527"/>
                    <a:pt x="627" y="562"/>
                  </a:cubicBezTo>
                  <a:cubicBezTo>
                    <a:pt x="570" y="632"/>
                    <a:pt x="520" y="705"/>
                    <a:pt x="520" y="705"/>
                  </a:cubicBezTo>
                  <a:cubicBezTo>
                    <a:pt x="427" y="834"/>
                    <a:pt x="343" y="977"/>
                    <a:pt x="269" y="1125"/>
                  </a:cubicBezTo>
                  <a:cubicBezTo>
                    <a:pt x="160" y="1347"/>
                    <a:pt x="102" y="1564"/>
                    <a:pt x="52" y="1798"/>
                  </a:cubicBezTo>
                  <a:cubicBezTo>
                    <a:pt x="1" y="2060"/>
                    <a:pt x="9" y="2073"/>
                    <a:pt x="20" y="2219"/>
                  </a:cubicBezTo>
                  <a:cubicBezTo>
                    <a:pt x="51" y="1976"/>
                    <a:pt x="118" y="1713"/>
                    <a:pt x="220" y="1458"/>
                  </a:cubicBezTo>
                  <a:cubicBezTo>
                    <a:pt x="318" y="1203"/>
                    <a:pt x="458" y="961"/>
                    <a:pt x="609" y="748"/>
                  </a:cubicBezTo>
                  <a:cubicBezTo>
                    <a:pt x="609" y="748"/>
                    <a:pt x="623" y="728"/>
                    <a:pt x="645" y="698"/>
                  </a:cubicBezTo>
                  <a:cubicBezTo>
                    <a:pt x="668" y="669"/>
                    <a:pt x="698" y="630"/>
                    <a:pt x="728" y="592"/>
                  </a:cubicBezTo>
                  <a:cubicBezTo>
                    <a:pt x="792" y="516"/>
                    <a:pt x="859" y="442"/>
                    <a:pt x="859" y="442"/>
                  </a:cubicBezTo>
                  <a:lnTo>
                    <a:pt x="911" y="390"/>
                  </a:lnTo>
                  <a:cubicBezTo>
                    <a:pt x="1048" y="242"/>
                    <a:pt x="1186" y="115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60" name="Google Shape;13860;p45"/>
            <p:cNvSpPr/>
            <p:nvPr/>
          </p:nvSpPr>
          <p:spPr>
            <a:xfrm>
              <a:off x="4450300" y="4086900"/>
              <a:ext cx="32325" cy="66950"/>
            </a:xfrm>
            <a:custGeom>
              <a:avLst/>
              <a:gdLst/>
              <a:ahLst/>
              <a:cxnLst/>
              <a:rect l="l" t="t" r="r" b="b"/>
              <a:pathLst>
                <a:path w="1293" h="2678" extrusionOk="0">
                  <a:moveTo>
                    <a:pt x="1293" y="0"/>
                  </a:moveTo>
                  <a:cubicBezTo>
                    <a:pt x="1244" y="41"/>
                    <a:pt x="1126" y="156"/>
                    <a:pt x="1015" y="281"/>
                  </a:cubicBezTo>
                  <a:cubicBezTo>
                    <a:pt x="904" y="408"/>
                    <a:pt x="798" y="545"/>
                    <a:pt x="755" y="616"/>
                  </a:cubicBezTo>
                  <a:cubicBezTo>
                    <a:pt x="755" y="616"/>
                    <a:pt x="700" y="699"/>
                    <a:pt x="651" y="785"/>
                  </a:cubicBezTo>
                  <a:cubicBezTo>
                    <a:pt x="599" y="871"/>
                    <a:pt x="553" y="958"/>
                    <a:pt x="553" y="958"/>
                  </a:cubicBezTo>
                  <a:cubicBezTo>
                    <a:pt x="466" y="1114"/>
                    <a:pt x="387" y="1281"/>
                    <a:pt x="313" y="1450"/>
                  </a:cubicBezTo>
                  <a:cubicBezTo>
                    <a:pt x="204" y="1706"/>
                    <a:pt x="140" y="1947"/>
                    <a:pt x="73" y="2207"/>
                  </a:cubicBezTo>
                  <a:cubicBezTo>
                    <a:pt x="1" y="2498"/>
                    <a:pt x="7" y="2511"/>
                    <a:pt x="0" y="2678"/>
                  </a:cubicBezTo>
                  <a:cubicBezTo>
                    <a:pt x="121" y="2136"/>
                    <a:pt x="358" y="1507"/>
                    <a:pt x="647" y="989"/>
                  </a:cubicBezTo>
                  <a:cubicBezTo>
                    <a:pt x="647" y="989"/>
                    <a:pt x="702" y="890"/>
                    <a:pt x="758" y="794"/>
                  </a:cubicBezTo>
                  <a:cubicBezTo>
                    <a:pt x="818" y="699"/>
                    <a:pt x="878" y="605"/>
                    <a:pt x="878" y="605"/>
                  </a:cubicBezTo>
                  <a:lnTo>
                    <a:pt x="925" y="534"/>
                  </a:lnTo>
                  <a:cubicBezTo>
                    <a:pt x="1048" y="342"/>
                    <a:pt x="1168" y="167"/>
                    <a:pt x="12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61" name="Google Shape;13861;p45"/>
            <p:cNvSpPr/>
            <p:nvPr/>
          </p:nvSpPr>
          <p:spPr>
            <a:xfrm>
              <a:off x="4477600" y="4098225"/>
              <a:ext cx="16300" cy="40550"/>
            </a:xfrm>
            <a:custGeom>
              <a:avLst/>
              <a:gdLst/>
              <a:ahLst/>
              <a:cxnLst/>
              <a:rect l="l" t="t" r="r" b="b"/>
              <a:pathLst>
                <a:path w="652" h="1622" extrusionOk="0">
                  <a:moveTo>
                    <a:pt x="651" y="0"/>
                  </a:moveTo>
                  <a:cubicBezTo>
                    <a:pt x="619" y="21"/>
                    <a:pt x="543" y="83"/>
                    <a:pt x="473" y="155"/>
                  </a:cubicBezTo>
                  <a:cubicBezTo>
                    <a:pt x="404" y="229"/>
                    <a:pt x="338" y="310"/>
                    <a:pt x="314" y="353"/>
                  </a:cubicBezTo>
                  <a:cubicBezTo>
                    <a:pt x="314" y="353"/>
                    <a:pt x="283" y="404"/>
                    <a:pt x="257" y="458"/>
                  </a:cubicBezTo>
                  <a:cubicBezTo>
                    <a:pt x="229" y="510"/>
                    <a:pt x="204" y="565"/>
                    <a:pt x="204" y="565"/>
                  </a:cubicBezTo>
                  <a:cubicBezTo>
                    <a:pt x="158" y="661"/>
                    <a:pt x="119" y="764"/>
                    <a:pt x="85" y="870"/>
                  </a:cubicBezTo>
                  <a:cubicBezTo>
                    <a:pt x="36" y="1029"/>
                    <a:pt x="24" y="1180"/>
                    <a:pt x="12" y="1339"/>
                  </a:cubicBezTo>
                  <a:cubicBezTo>
                    <a:pt x="1" y="1517"/>
                    <a:pt x="7" y="1525"/>
                    <a:pt x="33" y="1621"/>
                  </a:cubicBezTo>
                  <a:cubicBezTo>
                    <a:pt x="49" y="1294"/>
                    <a:pt x="146" y="909"/>
                    <a:pt x="297" y="596"/>
                  </a:cubicBezTo>
                  <a:cubicBezTo>
                    <a:pt x="297" y="596"/>
                    <a:pt x="325" y="537"/>
                    <a:pt x="355" y="478"/>
                  </a:cubicBezTo>
                  <a:cubicBezTo>
                    <a:pt x="388" y="421"/>
                    <a:pt x="420" y="364"/>
                    <a:pt x="420" y="364"/>
                  </a:cubicBezTo>
                  <a:lnTo>
                    <a:pt x="447" y="323"/>
                  </a:lnTo>
                  <a:cubicBezTo>
                    <a:pt x="514" y="207"/>
                    <a:pt x="581" y="101"/>
                    <a:pt x="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62" name="Google Shape;13862;p45"/>
            <p:cNvSpPr/>
            <p:nvPr/>
          </p:nvSpPr>
          <p:spPr>
            <a:xfrm>
              <a:off x="4510500" y="4065050"/>
              <a:ext cx="35575" cy="57250"/>
            </a:xfrm>
            <a:custGeom>
              <a:avLst/>
              <a:gdLst/>
              <a:ahLst/>
              <a:cxnLst/>
              <a:rect l="l" t="t" r="r" b="b"/>
              <a:pathLst>
                <a:path w="1423" h="2290" extrusionOk="0">
                  <a:moveTo>
                    <a:pt x="1422" y="1"/>
                  </a:moveTo>
                  <a:cubicBezTo>
                    <a:pt x="1375" y="32"/>
                    <a:pt x="1258" y="124"/>
                    <a:pt x="1146" y="228"/>
                  </a:cubicBezTo>
                  <a:cubicBezTo>
                    <a:pt x="1034" y="331"/>
                    <a:pt x="926" y="445"/>
                    <a:pt x="881" y="504"/>
                  </a:cubicBezTo>
                  <a:cubicBezTo>
                    <a:pt x="881" y="504"/>
                    <a:pt x="824" y="575"/>
                    <a:pt x="771" y="648"/>
                  </a:cubicBezTo>
                  <a:cubicBezTo>
                    <a:pt x="717" y="721"/>
                    <a:pt x="667" y="795"/>
                    <a:pt x="667" y="795"/>
                  </a:cubicBezTo>
                  <a:cubicBezTo>
                    <a:pt x="575" y="927"/>
                    <a:pt x="487" y="1070"/>
                    <a:pt x="404" y="1216"/>
                  </a:cubicBezTo>
                  <a:cubicBezTo>
                    <a:pt x="281" y="1434"/>
                    <a:pt x="199" y="1646"/>
                    <a:pt x="113" y="1875"/>
                  </a:cubicBezTo>
                  <a:cubicBezTo>
                    <a:pt x="19" y="2129"/>
                    <a:pt x="21" y="2141"/>
                    <a:pt x="0" y="2290"/>
                  </a:cubicBezTo>
                  <a:cubicBezTo>
                    <a:pt x="170" y="1817"/>
                    <a:pt x="449" y="1277"/>
                    <a:pt x="757" y="836"/>
                  </a:cubicBezTo>
                  <a:cubicBezTo>
                    <a:pt x="757" y="836"/>
                    <a:pt x="815" y="753"/>
                    <a:pt x="875" y="672"/>
                  </a:cubicBezTo>
                  <a:cubicBezTo>
                    <a:pt x="937" y="591"/>
                    <a:pt x="1000" y="511"/>
                    <a:pt x="1000" y="511"/>
                  </a:cubicBezTo>
                  <a:lnTo>
                    <a:pt x="1048" y="453"/>
                  </a:lnTo>
                  <a:cubicBezTo>
                    <a:pt x="1176" y="289"/>
                    <a:pt x="1298" y="14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63" name="Google Shape;13863;p45"/>
            <p:cNvSpPr/>
            <p:nvPr/>
          </p:nvSpPr>
          <p:spPr>
            <a:xfrm>
              <a:off x="4546775" y="4066550"/>
              <a:ext cx="30000" cy="42825"/>
            </a:xfrm>
            <a:custGeom>
              <a:avLst/>
              <a:gdLst/>
              <a:ahLst/>
              <a:cxnLst/>
              <a:rect l="l" t="t" r="r" b="b"/>
              <a:pathLst>
                <a:path w="1200" h="1713" extrusionOk="0">
                  <a:moveTo>
                    <a:pt x="1200" y="0"/>
                  </a:moveTo>
                  <a:lnTo>
                    <a:pt x="1200" y="0"/>
                  </a:lnTo>
                  <a:cubicBezTo>
                    <a:pt x="1158" y="18"/>
                    <a:pt x="1057" y="76"/>
                    <a:pt x="959" y="145"/>
                  </a:cubicBezTo>
                  <a:cubicBezTo>
                    <a:pt x="861" y="215"/>
                    <a:pt x="767" y="295"/>
                    <a:pt x="728" y="337"/>
                  </a:cubicBezTo>
                  <a:cubicBezTo>
                    <a:pt x="728" y="337"/>
                    <a:pt x="679" y="389"/>
                    <a:pt x="633" y="443"/>
                  </a:cubicBezTo>
                  <a:cubicBezTo>
                    <a:pt x="586" y="497"/>
                    <a:pt x="542" y="554"/>
                    <a:pt x="542" y="554"/>
                  </a:cubicBezTo>
                  <a:cubicBezTo>
                    <a:pt x="463" y="652"/>
                    <a:pt x="389" y="760"/>
                    <a:pt x="318" y="872"/>
                  </a:cubicBezTo>
                  <a:cubicBezTo>
                    <a:pt x="214" y="1039"/>
                    <a:pt x="150" y="1207"/>
                    <a:pt x="82" y="1384"/>
                  </a:cubicBezTo>
                  <a:cubicBezTo>
                    <a:pt x="7" y="1584"/>
                    <a:pt x="10" y="1594"/>
                    <a:pt x="1" y="1713"/>
                  </a:cubicBezTo>
                  <a:cubicBezTo>
                    <a:pt x="132" y="1342"/>
                    <a:pt x="365" y="928"/>
                    <a:pt x="628" y="603"/>
                  </a:cubicBezTo>
                  <a:cubicBezTo>
                    <a:pt x="628" y="603"/>
                    <a:pt x="676" y="542"/>
                    <a:pt x="728" y="482"/>
                  </a:cubicBezTo>
                  <a:cubicBezTo>
                    <a:pt x="780" y="424"/>
                    <a:pt x="834" y="366"/>
                    <a:pt x="834" y="366"/>
                  </a:cubicBezTo>
                  <a:lnTo>
                    <a:pt x="876" y="324"/>
                  </a:lnTo>
                  <a:cubicBezTo>
                    <a:pt x="987" y="206"/>
                    <a:pt x="1092" y="100"/>
                    <a:pt x="1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64" name="Google Shape;13864;p45"/>
            <p:cNvSpPr/>
            <p:nvPr/>
          </p:nvSpPr>
          <p:spPr>
            <a:xfrm>
              <a:off x="4573075" y="4067875"/>
              <a:ext cx="26625" cy="32375"/>
            </a:xfrm>
            <a:custGeom>
              <a:avLst/>
              <a:gdLst/>
              <a:ahLst/>
              <a:cxnLst/>
              <a:rect l="l" t="t" r="r" b="b"/>
              <a:pathLst>
                <a:path w="1065" h="1295" extrusionOk="0">
                  <a:moveTo>
                    <a:pt x="1065" y="0"/>
                  </a:moveTo>
                  <a:cubicBezTo>
                    <a:pt x="1028" y="10"/>
                    <a:pt x="941" y="45"/>
                    <a:pt x="856" y="92"/>
                  </a:cubicBezTo>
                  <a:cubicBezTo>
                    <a:pt x="772" y="140"/>
                    <a:pt x="688" y="195"/>
                    <a:pt x="654" y="227"/>
                  </a:cubicBezTo>
                  <a:cubicBezTo>
                    <a:pt x="654" y="227"/>
                    <a:pt x="611" y="265"/>
                    <a:pt x="571" y="306"/>
                  </a:cubicBezTo>
                  <a:cubicBezTo>
                    <a:pt x="529" y="346"/>
                    <a:pt x="491" y="388"/>
                    <a:pt x="491" y="388"/>
                  </a:cubicBezTo>
                  <a:cubicBezTo>
                    <a:pt x="420" y="463"/>
                    <a:pt x="353" y="545"/>
                    <a:pt x="289" y="630"/>
                  </a:cubicBezTo>
                  <a:cubicBezTo>
                    <a:pt x="195" y="760"/>
                    <a:pt x="138" y="892"/>
                    <a:pt x="74" y="1033"/>
                  </a:cubicBezTo>
                  <a:cubicBezTo>
                    <a:pt x="6" y="1189"/>
                    <a:pt x="8" y="1198"/>
                    <a:pt x="1" y="1294"/>
                  </a:cubicBezTo>
                  <a:cubicBezTo>
                    <a:pt x="127" y="1006"/>
                    <a:pt x="339" y="689"/>
                    <a:pt x="569" y="448"/>
                  </a:cubicBezTo>
                  <a:cubicBezTo>
                    <a:pt x="569" y="448"/>
                    <a:pt x="613" y="401"/>
                    <a:pt x="657" y="357"/>
                  </a:cubicBezTo>
                  <a:cubicBezTo>
                    <a:pt x="704" y="314"/>
                    <a:pt x="750" y="271"/>
                    <a:pt x="750" y="271"/>
                  </a:cubicBezTo>
                  <a:lnTo>
                    <a:pt x="787" y="241"/>
                  </a:lnTo>
                  <a:cubicBezTo>
                    <a:pt x="881" y="154"/>
                    <a:pt x="972" y="75"/>
                    <a:pt x="1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65" name="Google Shape;13865;p45"/>
            <p:cNvSpPr/>
            <p:nvPr/>
          </p:nvSpPr>
          <p:spPr>
            <a:xfrm>
              <a:off x="4215025" y="4141800"/>
              <a:ext cx="134850" cy="62700"/>
            </a:xfrm>
            <a:custGeom>
              <a:avLst/>
              <a:gdLst/>
              <a:ahLst/>
              <a:cxnLst/>
              <a:rect l="l" t="t" r="r" b="b"/>
              <a:pathLst>
                <a:path w="5394" h="2508" extrusionOk="0">
                  <a:moveTo>
                    <a:pt x="951" y="0"/>
                  </a:moveTo>
                  <a:cubicBezTo>
                    <a:pt x="761" y="0"/>
                    <a:pt x="567" y="60"/>
                    <a:pt x="404" y="171"/>
                  </a:cubicBezTo>
                  <a:cubicBezTo>
                    <a:pt x="220" y="298"/>
                    <a:pt x="98" y="505"/>
                    <a:pt x="48" y="725"/>
                  </a:cubicBezTo>
                  <a:cubicBezTo>
                    <a:pt x="1" y="947"/>
                    <a:pt x="21" y="1181"/>
                    <a:pt x="95" y="1397"/>
                  </a:cubicBezTo>
                  <a:cubicBezTo>
                    <a:pt x="169" y="1614"/>
                    <a:pt x="300" y="1814"/>
                    <a:pt x="470" y="1968"/>
                  </a:cubicBezTo>
                  <a:cubicBezTo>
                    <a:pt x="640" y="2123"/>
                    <a:pt x="840" y="2242"/>
                    <a:pt x="1051" y="2325"/>
                  </a:cubicBezTo>
                  <a:cubicBezTo>
                    <a:pt x="1382" y="2456"/>
                    <a:pt x="1733" y="2507"/>
                    <a:pt x="2075" y="2507"/>
                  </a:cubicBezTo>
                  <a:cubicBezTo>
                    <a:pt x="2171" y="2507"/>
                    <a:pt x="2266" y="2503"/>
                    <a:pt x="2359" y="2496"/>
                  </a:cubicBezTo>
                  <a:cubicBezTo>
                    <a:pt x="2359" y="2496"/>
                    <a:pt x="2687" y="2473"/>
                    <a:pt x="3004" y="2391"/>
                  </a:cubicBezTo>
                  <a:cubicBezTo>
                    <a:pt x="3321" y="2316"/>
                    <a:pt x="3622" y="2188"/>
                    <a:pt x="3622" y="2188"/>
                  </a:cubicBezTo>
                  <a:cubicBezTo>
                    <a:pt x="3622" y="2188"/>
                    <a:pt x="3679" y="2168"/>
                    <a:pt x="3735" y="2141"/>
                  </a:cubicBezTo>
                  <a:cubicBezTo>
                    <a:pt x="3791" y="2117"/>
                    <a:pt x="3846" y="2092"/>
                    <a:pt x="3846" y="2092"/>
                  </a:cubicBezTo>
                  <a:cubicBezTo>
                    <a:pt x="4447" y="1807"/>
                    <a:pt x="4945" y="1446"/>
                    <a:pt x="5393" y="1062"/>
                  </a:cubicBezTo>
                  <a:lnTo>
                    <a:pt x="5393" y="1062"/>
                  </a:lnTo>
                  <a:cubicBezTo>
                    <a:pt x="5246" y="1167"/>
                    <a:pt x="4875" y="1447"/>
                    <a:pt x="4461" y="1680"/>
                  </a:cubicBezTo>
                  <a:cubicBezTo>
                    <a:pt x="4052" y="1921"/>
                    <a:pt x="3600" y="2101"/>
                    <a:pt x="3385" y="2175"/>
                  </a:cubicBezTo>
                  <a:cubicBezTo>
                    <a:pt x="3385" y="2175"/>
                    <a:pt x="3123" y="2270"/>
                    <a:pt x="2849" y="2326"/>
                  </a:cubicBezTo>
                  <a:cubicBezTo>
                    <a:pt x="2714" y="2359"/>
                    <a:pt x="2575" y="2374"/>
                    <a:pt x="2472" y="2390"/>
                  </a:cubicBezTo>
                  <a:cubicBezTo>
                    <a:pt x="2368" y="2398"/>
                    <a:pt x="2299" y="2403"/>
                    <a:pt x="2299" y="2403"/>
                  </a:cubicBezTo>
                  <a:cubicBezTo>
                    <a:pt x="2228" y="2407"/>
                    <a:pt x="2156" y="2409"/>
                    <a:pt x="2083" y="2409"/>
                  </a:cubicBezTo>
                  <a:cubicBezTo>
                    <a:pt x="1656" y="2409"/>
                    <a:pt x="1211" y="2333"/>
                    <a:pt x="828" y="2114"/>
                  </a:cubicBezTo>
                  <a:cubicBezTo>
                    <a:pt x="496" y="1927"/>
                    <a:pt x="242" y="1640"/>
                    <a:pt x="142" y="1293"/>
                  </a:cubicBezTo>
                  <a:cubicBezTo>
                    <a:pt x="93" y="1121"/>
                    <a:pt x="75" y="938"/>
                    <a:pt x="107" y="760"/>
                  </a:cubicBezTo>
                  <a:cubicBezTo>
                    <a:pt x="138" y="583"/>
                    <a:pt x="217" y="409"/>
                    <a:pt x="351" y="282"/>
                  </a:cubicBezTo>
                  <a:cubicBezTo>
                    <a:pt x="504" y="140"/>
                    <a:pt x="660" y="86"/>
                    <a:pt x="783" y="59"/>
                  </a:cubicBezTo>
                  <a:cubicBezTo>
                    <a:pt x="854" y="43"/>
                    <a:pt x="916" y="38"/>
                    <a:pt x="973" y="38"/>
                  </a:cubicBezTo>
                  <a:cubicBezTo>
                    <a:pt x="1015" y="38"/>
                    <a:pt x="1053" y="41"/>
                    <a:pt x="1089" y="45"/>
                  </a:cubicBezTo>
                  <a:cubicBezTo>
                    <a:pt x="1253" y="71"/>
                    <a:pt x="1385" y="103"/>
                    <a:pt x="1552" y="273"/>
                  </a:cubicBezTo>
                  <a:cubicBezTo>
                    <a:pt x="1429" y="114"/>
                    <a:pt x="1228" y="13"/>
                    <a:pt x="1016" y="3"/>
                  </a:cubicBezTo>
                  <a:cubicBezTo>
                    <a:pt x="995" y="1"/>
                    <a:pt x="973" y="0"/>
                    <a:pt x="9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66" name="Google Shape;13866;p45"/>
            <p:cNvSpPr/>
            <p:nvPr/>
          </p:nvSpPr>
          <p:spPr>
            <a:xfrm>
              <a:off x="4237875" y="4156500"/>
              <a:ext cx="90325" cy="34725"/>
            </a:xfrm>
            <a:custGeom>
              <a:avLst/>
              <a:gdLst/>
              <a:ahLst/>
              <a:cxnLst/>
              <a:rect l="l" t="t" r="r" b="b"/>
              <a:pathLst>
                <a:path w="3613" h="1389" extrusionOk="0">
                  <a:moveTo>
                    <a:pt x="11" y="1"/>
                  </a:moveTo>
                  <a:cubicBezTo>
                    <a:pt x="0" y="90"/>
                    <a:pt x="22" y="335"/>
                    <a:pt x="138" y="556"/>
                  </a:cubicBezTo>
                  <a:cubicBezTo>
                    <a:pt x="248" y="781"/>
                    <a:pt x="436" y="964"/>
                    <a:pt x="535" y="1034"/>
                  </a:cubicBezTo>
                  <a:cubicBezTo>
                    <a:pt x="535" y="1034"/>
                    <a:pt x="653" y="1125"/>
                    <a:pt x="788" y="1189"/>
                  </a:cubicBezTo>
                  <a:cubicBezTo>
                    <a:pt x="921" y="1254"/>
                    <a:pt x="1062" y="1296"/>
                    <a:pt x="1062" y="1296"/>
                  </a:cubicBezTo>
                  <a:cubicBezTo>
                    <a:pt x="1271" y="1360"/>
                    <a:pt x="1495" y="1388"/>
                    <a:pt x="1719" y="1388"/>
                  </a:cubicBezTo>
                  <a:cubicBezTo>
                    <a:pt x="1766" y="1388"/>
                    <a:pt x="1813" y="1387"/>
                    <a:pt x="1859" y="1385"/>
                  </a:cubicBezTo>
                  <a:cubicBezTo>
                    <a:pt x="2267" y="1362"/>
                    <a:pt x="2616" y="1245"/>
                    <a:pt x="2982" y="1111"/>
                  </a:cubicBezTo>
                  <a:cubicBezTo>
                    <a:pt x="3389" y="955"/>
                    <a:pt x="3400" y="941"/>
                    <a:pt x="3612" y="827"/>
                  </a:cubicBezTo>
                  <a:lnTo>
                    <a:pt x="3612" y="827"/>
                  </a:lnTo>
                  <a:cubicBezTo>
                    <a:pt x="3235" y="968"/>
                    <a:pt x="2817" y="1132"/>
                    <a:pt x="2376" y="1224"/>
                  </a:cubicBezTo>
                  <a:cubicBezTo>
                    <a:pt x="2169" y="1268"/>
                    <a:pt x="1955" y="1293"/>
                    <a:pt x="1744" y="1293"/>
                  </a:cubicBezTo>
                  <a:cubicBezTo>
                    <a:pt x="1509" y="1293"/>
                    <a:pt x="1279" y="1262"/>
                    <a:pt x="1066" y="1194"/>
                  </a:cubicBezTo>
                  <a:cubicBezTo>
                    <a:pt x="1066" y="1194"/>
                    <a:pt x="911" y="1148"/>
                    <a:pt x="771" y="1070"/>
                  </a:cubicBezTo>
                  <a:cubicBezTo>
                    <a:pt x="630" y="995"/>
                    <a:pt x="510" y="889"/>
                    <a:pt x="510" y="889"/>
                  </a:cubicBezTo>
                  <a:lnTo>
                    <a:pt x="464" y="849"/>
                  </a:lnTo>
                  <a:cubicBezTo>
                    <a:pt x="444" y="829"/>
                    <a:pt x="422" y="807"/>
                    <a:pt x="422" y="807"/>
                  </a:cubicBezTo>
                  <a:cubicBezTo>
                    <a:pt x="189" y="581"/>
                    <a:pt x="41" y="299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67" name="Google Shape;13867;p45"/>
            <p:cNvSpPr/>
            <p:nvPr/>
          </p:nvSpPr>
          <p:spPr>
            <a:xfrm>
              <a:off x="4346650" y="4190300"/>
              <a:ext cx="12500" cy="48600"/>
            </a:xfrm>
            <a:custGeom>
              <a:avLst/>
              <a:gdLst/>
              <a:ahLst/>
              <a:cxnLst/>
              <a:rect l="l" t="t" r="r" b="b"/>
              <a:pathLst>
                <a:path w="500" h="1944" extrusionOk="0">
                  <a:moveTo>
                    <a:pt x="352" y="0"/>
                  </a:moveTo>
                  <a:cubicBezTo>
                    <a:pt x="319" y="29"/>
                    <a:pt x="237" y="115"/>
                    <a:pt x="174" y="219"/>
                  </a:cubicBezTo>
                  <a:cubicBezTo>
                    <a:pt x="112" y="323"/>
                    <a:pt x="63" y="440"/>
                    <a:pt x="51" y="499"/>
                  </a:cubicBezTo>
                  <a:cubicBezTo>
                    <a:pt x="51" y="499"/>
                    <a:pt x="51" y="499"/>
                    <a:pt x="51" y="499"/>
                  </a:cubicBezTo>
                  <a:cubicBezTo>
                    <a:pt x="45" y="499"/>
                    <a:pt x="1" y="783"/>
                    <a:pt x="10" y="784"/>
                  </a:cubicBezTo>
                  <a:cubicBezTo>
                    <a:pt x="2" y="913"/>
                    <a:pt x="13" y="1047"/>
                    <a:pt x="36" y="1179"/>
                  </a:cubicBezTo>
                  <a:cubicBezTo>
                    <a:pt x="74" y="1376"/>
                    <a:pt x="157" y="1541"/>
                    <a:pt x="262" y="1702"/>
                  </a:cubicBezTo>
                  <a:cubicBezTo>
                    <a:pt x="385" y="1879"/>
                    <a:pt x="402" y="1877"/>
                    <a:pt x="499" y="1943"/>
                  </a:cubicBezTo>
                  <a:cubicBezTo>
                    <a:pt x="367" y="1800"/>
                    <a:pt x="257" y="1611"/>
                    <a:pt x="189" y="1407"/>
                  </a:cubicBezTo>
                  <a:cubicBezTo>
                    <a:pt x="119" y="1203"/>
                    <a:pt x="98" y="981"/>
                    <a:pt x="109" y="777"/>
                  </a:cubicBezTo>
                  <a:cubicBezTo>
                    <a:pt x="109" y="777"/>
                    <a:pt x="110" y="757"/>
                    <a:pt x="111" y="728"/>
                  </a:cubicBezTo>
                  <a:cubicBezTo>
                    <a:pt x="115" y="699"/>
                    <a:pt x="120" y="661"/>
                    <a:pt x="125" y="622"/>
                  </a:cubicBezTo>
                  <a:cubicBezTo>
                    <a:pt x="140" y="546"/>
                    <a:pt x="159" y="471"/>
                    <a:pt x="159" y="471"/>
                  </a:cubicBezTo>
                  <a:lnTo>
                    <a:pt x="176" y="416"/>
                  </a:lnTo>
                  <a:cubicBezTo>
                    <a:pt x="219" y="263"/>
                    <a:pt x="276" y="126"/>
                    <a:pt x="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68" name="Google Shape;13868;p45"/>
            <p:cNvSpPr/>
            <p:nvPr/>
          </p:nvSpPr>
          <p:spPr>
            <a:xfrm>
              <a:off x="4319075" y="4210775"/>
              <a:ext cx="21350" cy="82500"/>
            </a:xfrm>
            <a:custGeom>
              <a:avLst/>
              <a:gdLst/>
              <a:ahLst/>
              <a:cxnLst/>
              <a:rect l="l" t="t" r="r" b="b"/>
              <a:pathLst>
                <a:path w="854" h="3300" extrusionOk="0">
                  <a:moveTo>
                    <a:pt x="690" y="1"/>
                  </a:moveTo>
                  <a:lnTo>
                    <a:pt x="690" y="1"/>
                  </a:lnTo>
                  <a:cubicBezTo>
                    <a:pt x="630" y="50"/>
                    <a:pt x="485" y="191"/>
                    <a:pt x="368" y="364"/>
                  </a:cubicBezTo>
                  <a:cubicBezTo>
                    <a:pt x="251" y="535"/>
                    <a:pt x="161" y="732"/>
                    <a:pt x="130" y="829"/>
                  </a:cubicBezTo>
                  <a:cubicBezTo>
                    <a:pt x="130" y="829"/>
                    <a:pt x="90" y="947"/>
                    <a:pt x="66" y="1068"/>
                  </a:cubicBezTo>
                  <a:cubicBezTo>
                    <a:pt x="37" y="1189"/>
                    <a:pt x="25" y="1313"/>
                    <a:pt x="25" y="1313"/>
                  </a:cubicBezTo>
                  <a:cubicBezTo>
                    <a:pt x="1" y="1532"/>
                    <a:pt x="6" y="1765"/>
                    <a:pt x="49" y="1991"/>
                  </a:cubicBezTo>
                  <a:cubicBezTo>
                    <a:pt x="113" y="2330"/>
                    <a:pt x="254" y="2613"/>
                    <a:pt x="443" y="2886"/>
                  </a:cubicBezTo>
                  <a:cubicBezTo>
                    <a:pt x="550" y="3038"/>
                    <a:pt x="619" y="3105"/>
                    <a:pt x="671" y="3159"/>
                  </a:cubicBezTo>
                  <a:cubicBezTo>
                    <a:pt x="726" y="3210"/>
                    <a:pt x="770" y="3244"/>
                    <a:pt x="854" y="3300"/>
                  </a:cubicBezTo>
                  <a:cubicBezTo>
                    <a:pt x="607" y="3068"/>
                    <a:pt x="388" y="2754"/>
                    <a:pt x="257" y="2399"/>
                  </a:cubicBezTo>
                  <a:cubicBezTo>
                    <a:pt x="123" y="2047"/>
                    <a:pt x="79" y="1657"/>
                    <a:pt x="124" y="1301"/>
                  </a:cubicBezTo>
                  <a:cubicBezTo>
                    <a:pt x="124" y="1301"/>
                    <a:pt x="139" y="1165"/>
                    <a:pt x="173" y="1034"/>
                  </a:cubicBezTo>
                  <a:cubicBezTo>
                    <a:pt x="205" y="902"/>
                    <a:pt x="253" y="773"/>
                    <a:pt x="253" y="773"/>
                  </a:cubicBezTo>
                  <a:lnTo>
                    <a:pt x="291" y="679"/>
                  </a:lnTo>
                  <a:cubicBezTo>
                    <a:pt x="394" y="420"/>
                    <a:pt x="529" y="198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69" name="Google Shape;13869;p45"/>
            <p:cNvSpPr/>
            <p:nvPr/>
          </p:nvSpPr>
          <p:spPr>
            <a:xfrm>
              <a:off x="4296725" y="4238675"/>
              <a:ext cx="62800" cy="92450"/>
            </a:xfrm>
            <a:custGeom>
              <a:avLst/>
              <a:gdLst/>
              <a:ahLst/>
              <a:cxnLst/>
              <a:rect l="l" t="t" r="r" b="b"/>
              <a:pathLst>
                <a:path w="2512" h="3698" extrusionOk="0">
                  <a:moveTo>
                    <a:pt x="408" y="1"/>
                  </a:moveTo>
                  <a:cubicBezTo>
                    <a:pt x="352" y="97"/>
                    <a:pt x="220" y="353"/>
                    <a:pt x="136" y="639"/>
                  </a:cubicBezTo>
                  <a:cubicBezTo>
                    <a:pt x="48" y="922"/>
                    <a:pt x="8" y="1228"/>
                    <a:pt x="8" y="1373"/>
                  </a:cubicBezTo>
                  <a:cubicBezTo>
                    <a:pt x="8" y="1373"/>
                    <a:pt x="0" y="1550"/>
                    <a:pt x="21" y="1727"/>
                  </a:cubicBezTo>
                  <a:cubicBezTo>
                    <a:pt x="36" y="1903"/>
                    <a:pt x="78" y="2076"/>
                    <a:pt x="78" y="2076"/>
                  </a:cubicBezTo>
                  <a:cubicBezTo>
                    <a:pt x="152" y="2382"/>
                    <a:pt x="285" y="2693"/>
                    <a:pt x="497" y="2950"/>
                  </a:cubicBezTo>
                  <a:cubicBezTo>
                    <a:pt x="810" y="3332"/>
                    <a:pt x="1219" y="3568"/>
                    <a:pt x="1685" y="3665"/>
                  </a:cubicBezTo>
                  <a:cubicBezTo>
                    <a:pt x="1811" y="3690"/>
                    <a:pt x="1909" y="3697"/>
                    <a:pt x="1988" y="3697"/>
                  </a:cubicBezTo>
                  <a:cubicBezTo>
                    <a:pt x="2075" y="3697"/>
                    <a:pt x="2140" y="3689"/>
                    <a:pt x="2196" y="3685"/>
                  </a:cubicBezTo>
                  <a:cubicBezTo>
                    <a:pt x="2249" y="3674"/>
                    <a:pt x="2294" y="3664"/>
                    <a:pt x="2344" y="3652"/>
                  </a:cubicBezTo>
                  <a:cubicBezTo>
                    <a:pt x="2392" y="3637"/>
                    <a:pt x="2444" y="3616"/>
                    <a:pt x="2511" y="3591"/>
                  </a:cubicBezTo>
                  <a:lnTo>
                    <a:pt x="2511" y="3591"/>
                  </a:lnTo>
                  <a:cubicBezTo>
                    <a:pt x="2372" y="3635"/>
                    <a:pt x="2224" y="3656"/>
                    <a:pt x="2073" y="3656"/>
                  </a:cubicBezTo>
                  <a:cubicBezTo>
                    <a:pt x="1716" y="3656"/>
                    <a:pt x="1342" y="3537"/>
                    <a:pt x="1031" y="3319"/>
                  </a:cubicBezTo>
                  <a:cubicBezTo>
                    <a:pt x="578" y="3021"/>
                    <a:pt x="269" y="2528"/>
                    <a:pt x="167" y="2022"/>
                  </a:cubicBezTo>
                  <a:cubicBezTo>
                    <a:pt x="167" y="2022"/>
                    <a:pt x="121" y="1831"/>
                    <a:pt x="111" y="1635"/>
                  </a:cubicBezTo>
                  <a:cubicBezTo>
                    <a:pt x="105" y="1537"/>
                    <a:pt x="102" y="1440"/>
                    <a:pt x="105" y="1367"/>
                  </a:cubicBezTo>
                  <a:cubicBezTo>
                    <a:pt x="106" y="1293"/>
                    <a:pt x="112" y="1244"/>
                    <a:pt x="112" y="1244"/>
                  </a:cubicBezTo>
                  <a:cubicBezTo>
                    <a:pt x="112" y="1244"/>
                    <a:pt x="114" y="1208"/>
                    <a:pt x="117" y="1171"/>
                  </a:cubicBezTo>
                  <a:cubicBezTo>
                    <a:pt x="119" y="1134"/>
                    <a:pt x="125" y="1097"/>
                    <a:pt x="125" y="1097"/>
                  </a:cubicBezTo>
                  <a:cubicBezTo>
                    <a:pt x="164" y="698"/>
                    <a:pt x="269" y="337"/>
                    <a:pt x="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70" name="Google Shape;13870;p45"/>
            <p:cNvSpPr/>
            <p:nvPr/>
          </p:nvSpPr>
          <p:spPr>
            <a:xfrm>
              <a:off x="4291275" y="4305600"/>
              <a:ext cx="62375" cy="31600"/>
            </a:xfrm>
            <a:custGeom>
              <a:avLst/>
              <a:gdLst/>
              <a:ahLst/>
              <a:cxnLst/>
              <a:rect l="l" t="t" r="r" b="b"/>
              <a:pathLst>
                <a:path w="2495" h="1264" extrusionOk="0">
                  <a:moveTo>
                    <a:pt x="0" y="0"/>
                  </a:moveTo>
                  <a:cubicBezTo>
                    <a:pt x="13" y="62"/>
                    <a:pt x="65" y="220"/>
                    <a:pt x="150" y="369"/>
                  </a:cubicBezTo>
                  <a:cubicBezTo>
                    <a:pt x="233" y="518"/>
                    <a:pt x="346" y="656"/>
                    <a:pt x="407" y="714"/>
                  </a:cubicBezTo>
                  <a:cubicBezTo>
                    <a:pt x="407" y="714"/>
                    <a:pt x="479" y="785"/>
                    <a:pt x="560" y="848"/>
                  </a:cubicBezTo>
                  <a:cubicBezTo>
                    <a:pt x="640" y="912"/>
                    <a:pt x="727" y="967"/>
                    <a:pt x="727" y="967"/>
                  </a:cubicBezTo>
                  <a:cubicBezTo>
                    <a:pt x="879" y="1064"/>
                    <a:pt x="1052" y="1145"/>
                    <a:pt x="1235" y="1197"/>
                  </a:cubicBezTo>
                  <a:cubicBezTo>
                    <a:pt x="1399" y="1244"/>
                    <a:pt x="1557" y="1263"/>
                    <a:pt x="1716" y="1263"/>
                  </a:cubicBezTo>
                  <a:cubicBezTo>
                    <a:pt x="1823" y="1263"/>
                    <a:pt x="1930" y="1255"/>
                    <a:pt x="2038" y="1240"/>
                  </a:cubicBezTo>
                  <a:cubicBezTo>
                    <a:pt x="2338" y="1190"/>
                    <a:pt x="2348" y="1172"/>
                    <a:pt x="2495" y="1094"/>
                  </a:cubicBezTo>
                  <a:lnTo>
                    <a:pt x="2495" y="1094"/>
                  </a:lnTo>
                  <a:cubicBezTo>
                    <a:pt x="2300" y="1159"/>
                    <a:pt x="2080" y="1197"/>
                    <a:pt x="1855" y="1197"/>
                  </a:cubicBezTo>
                  <a:cubicBezTo>
                    <a:pt x="1775" y="1197"/>
                    <a:pt x="1695" y="1192"/>
                    <a:pt x="1614" y="1182"/>
                  </a:cubicBezTo>
                  <a:cubicBezTo>
                    <a:pt x="1307" y="1146"/>
                    <a:pt x="1008" y="1036"/>
                    <a:pt x="763" y="874"/>
                  </a:cubicBezTo>
                  <a:cubicBezTo>
                    <a:pt x="763" y="874"/>
                    <a:pt x="669" y="814"/>
                    <a:pt x="585" y="742"/>
                  </a:cubicBezTo>
                  <a:cubicBezTo>
                    <a:pt x="500" y="672"/>
                    <a:pt x="422" y="590"/>
                    <a:pt x="422" y="590"/>
                  </a:cubicBezTo>
                  <a:lnTo>
                    <a:pt x="366" y="530"/>
                  </a:lnTo>
                  <a:cubicBezTo>
                    <a:pt x="211" y="363"/>
                    <a:pt x="92" y="18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71" name="Google Shape;13871;p45"/>
            <p:cNvSpPr/>
            <p:nvPr/>
          </p:nvSpPr>
          <p:spPr>
            <a:xfrm>
              <a:off x="4254300" y="4311525"/>
              <a:ext cx="18250" cy="32225"/>
            </a:xfrm>
            <a:custGeom>
              <a:avLst/>
              <a:gdLst/>
              <a:ahLst/>
              <a:cxnLst/>
              <a:rect l="l" t="t" r="r" b="b"/>
              <a:pathLst>
                <a:path w="730" h="1289" extrusionOk="0">
                  <a:moveTo>
                    <a:pt x="533" y="1"/>
                  </a:moveTo>
                  <a:cubicBezTo>
                    <a:pt x="496" y="23"/>
                    <a:pt x="410" y="85"/>
                    <a:pt x="327" y="158"/>
                  </a:cubicBezTo>
                  <a:cubicBezTo>
                    <a:pt x="243" y="230"/>
                    <a:pt x="167" y="319"/>
                    <a:pt x="140" y="366"/>
                  </a:cubicBezTo>
                  <a:cubicBezTo>
                    <a:pt x="140" y="366"/>
                    <a:pt x="105" y="425"/>
                    <a:pt x="78" y="486"/>
                  </a:cubicBezTo>
                  <a:cubicBezTo>
                    <a:pt x="50" y="549"/>
                    <a:pt x="34" y="616"/>
                    <a:pt x="34" y="616"/>
                  </a:cubicBezTo>
                  <a:cubicBezTo>
                    <a:pt x="5" y="734"/>
                    <a:pt x="1" y="866"/>
                    <a:pt x="42" y="991"/>
                  </a:cubicBezTo>
                  <a:cubicBezTo>
                    <a:pt x="72" y="1084"/>
                    <a:pt x="131" y="1164"/>
                    <a:pt x="209" y="1216"/>
                  </a:cubicBezTo>
                  <a:cubicBezTo>
                    <a:pt x="286" y="1265"/>
                    <a:pt x="373" y="1289"/>
                    <a:pt x="464" y="1289"/>
                  </a:cubicBezTo>
                  <a:cubicBezTo>
                    <a:pt x="466" y="1289"/>
                    <a:pt x="468" y="1289"/>
                    <a:pt x="470" y="1289"/>
                  </a:cubicBezTo>
                  <a:cubicBezTo>
                    <a:pt x="573" y="1286"/>
                    <a:pt x="624" y="1257"/>
                    <a:pt x="657" y="1234"/>
                  </a:cubicBezTo>
                  <a:cubicBezTo>
                    <a:pt x="690" y="1208"/>
                    <a:pt x="710" y="1183"/>
                    <a:pt x="730" y="1133"/>
                  </a:cubicBezTo>
                  <a:lnTo>
                    <a:pt x="730" y="1133"/>
                  </a:lnTo>
                  <a:cubicBezTo>
                    <a:pt x="674" y="1204"/>
                    <a:pt x="586" y="1237"/>
                    <a:pt x="494" y="1237"/>
                  </a:cubicBezTo>
                  <a:cubicBezTo>
                    <a:pt x="403" y="1237"/>
                    <a:pt x="308" y="1204"/>
                    <a:pt x="241" y="1143"/>
                  </a:cubicBezTo>
                  <a:cubicBezTo>
                    <a:pt x="104" y="1017"/>
                    <a:pt x="85" y="801"/>
                    <a:pt x="132" y="629"/>
                  </a:cubicBezTo>
                  <a:cubicBezTo>
                    <a:pt x="132" y="629"/>
                    <a:pt x="149" y="562"/>
                    <a:pt x="179" y="499"/>
                  </a:cubicBezTo>
                  <a:cubicBezTo>
                    <a:pt x="209" y="437"/>
                    <a:pt x="249" y="377"/>
                    <a:pt x="249" y="377"/>
                  </a:cubicBezTo>
                  <a:lnTo>
                    <a:pt x="280" y="334"/>
                  </a:lnTo>
                  <a:lnTo>
                    <a:pt x="279" y="334"/>
                  </a:lnTo>
                  <a:cubicBezTo>
                    <a:pt x="359" y="213"/>
                    <a:pt x="449" y="107"/>
                    <a:pt x="5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72" name="Google Shape;13872;p45"/>
            <p:cNvSpPr/>
            <p:nvPr/>
          </p:nvSpPr>
          <p:spPr>
            <a:xfrm>
              <a:off x="4264175" y="4304950"/>
              <a:ext cx="11200" cy="32700"/>
            </a:xfrm>
            <a:custGeom>
              <a:avLst/>
              <a:gdLst/>
              <a:ahLst/>
              <a:cxnLst/>
              <a:rect l="l" t="t" r="r" b="b"/>
              <a:pathLst>
                <a:path w="448" h="1308" extrusionOk="0">
                  <a:moveTo>
                    <a:pt x="235" y="0"/>
                  </a:moveTo>
                  <a:cubicBezTo>
                    <a:pt x="209" y="21"/>
                    <a:pt x="149" y="83"/>
                    <a:pt x="103" y="163"/>
                  </a:cubicBezTo>
                  <a:cubicBezTo>
                    <a:pt x="56" y="240"/>
                    <a:pt x="27" y="331"/>
                    <a:pt x="18" y="374"/>
                  </a:cubicBezTo>
                  <a:cubicBezTo>
                    <a:pt x="18" y="374"/>
                    <a:pt x="9" y="427"/>
                    <a:pt x="5" y="481"/>
                  </a:cubicBezTo>
                  <a:cubicBezTo>
                    <a:pt x="1" y="535"/>
                    <a:pt x="2" y="589"/>
                    <a:pt x="2" y="589"/>
                  </a:cubicBezTo>
                  <a:cubicBezTo>
                    <a:pt x="2" y="686"/>
                    <a:pt x="16" y="785"/>
                    <a:pt x="43" y="881"/>
                  </a:cubicBezTo>
                  <a:cubicBezTo>
                    <a:pt x="82" y="1027"/>
                    <a:pt x="161" y="1142"/>
                    <a:pt x="254" y="1250"/>
                  </a:cubicBezTo>
                  <a:cubicBezTo>
                    <a:pt x="273" y="1272"/>
                    <a:pt x="289" y="1290"/>
                    <a:pt x="303" y="1307"/>
                  </a:cubicBezTo>
                  <a:cubicBezTo>
                    <a:pt x="321" y="1296"/>
                    <a:pt x="335" y="1279"/>
                    <a:pt x="348" y="1269"/>
                  </a:cubicBezTo>
                  <a:cubicBezTo>
                    <a:pt x="371" y="1245"/>
                    <a:pt x="379" y="1236"/>
                    <a:pt x="391" y="1223"/>
                  </a:cubicBezTo>
                  <a:cubicBezTo>
                    <a:pt x="413" y="1198"/>
                    <a:pt x="424" y="1178"/>
                    <a:pt x="447" y="1140"/>
                  </a:cubicBezTo>
                  <a:lnTo>
                    <a:pt x="447" y="1140"/>
                  </a:lnTo>
                  <a:lnTo>
                    <a:pt x="359" y="1207"/>
                  </a:lnTo>
                  <a:cubicBezTo>
                    <a:pt x="342" y="1219"/>
                    <a:pt x="326" y="1231"/>
                    <a:pt x="321" y="1234"/>
                  </a:cubicBezTo>
                  <a:cubicBezTo>
                    <a:pt x="317" y="1236"/>
                    <a:pt x="313" y="1240"/>
                    <a:pt x="310" y="1240"/>
                  </a:cubicBezTo>
                  <a:cubicBezTo>
                    <a:pt x="310" y="1240"/>
                    <a:pt x="309" y="1240"/>
                    <a:pt x="309" y="1239"/>
                  </a:cubicBezTo>
                  <a:lnTo>
                    <a:pt x="300" y="1226"/>
                  </a:lnTo>
                  <a:cubicBezTo>
                    <a:pt x="298" y="1221"/>
                    <a:pt x="283" y="1201"/>
                    <a:pt x="273" y="1186"/>
                  </a:cubicBezTo>
                  <a:lnTo>
                    <a:pt x="243" y="1137"/>
                  </a:lnTo>
                  <a:cubicBezTo>
                    <a:pt x="223" y="1103"/>
                    <a:pt x="207" y="1066"/>
                    <a:pt x="191" y="1031"/>
                  </a:cubicBezTo>
                  <a:cubicBezTo>
                    <a:pt x="129" y="887"/>
                    <a:pt x="100" y="728"/>
                    <a:pt x="99" y="579"/>
                  </a:cubicBezTo>
                  <a:cubicBezTo>
                    <a:pt x="99" y="579"/>
                    <a:pt x="99" y="521"/>
                    <a:pt x="104" y="465"/>
                  </a:cubicBezTo>
                  <a:cubicBezTo>
                    <a:pt x="110" y="409"/>
                    <a:pt x="122" y="354"/>
                    <a:pt x="122" y="354"/>
                  </a:cubicBezTo>
                  <a:lnTo>
                    <a:pt x="130" y="313"/>
                  </a:lnTo>
                  <a:cubicBezTo>
                    <a:pt x="153" y="200"/>
                    <a:pt x="188" y="96"/>
                    <a:pt x="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73" name="Google Shape;13873;p45"/>
            <p:cNvSpPr/>
            <p:nvPr/>
          </p:nvSpPr>
          <p:spPr>
            <a:xfrm>
              <a:off x="4188125" y="4279950"/>
              <a:ext cx="79500" cy="29925"/>
            </a:xfrm>
            <a:custGeom>
              <a:avLst/>
              <a:gdLst/>
              <a:ahLst/>
              <a:cxnLst/>
              <a:rect l="l" t="t" r="r" b="b"/>
              <a:pathLst>
                <a:path w="3180" h="1197" extrusionOk="0">
                  <a:moveTo>
                    <a:pt x="3180" y="1"/>
                  </a:moveTo>
                  <a:cubicBezTo>
                    <a:pt x="3133" y="65"/>
                    <a:pt x="3021" y="229"/>
                    <a:pt x="2878" y="372"/>
                  </a:cubicBezTo>
                  <a:cubicBezTo>
                    <a:pt x="2738" y="517"/>
                    <a:pt x="2573" y="640"/>
                    <a:pt x="2494" y="695"/>
                  </a:cubicBezTo>
                  <a:cubicBezTo>
                    <a:pt x="2494" y="695"/>
                    <a:pt x="2400" y="767"/>
                    <a:pt x="2297" y="824"/>
                  </a:cubicBezTo>
                  <a:cubicBezTo>
                    <a:pt x="2195" y="883"/>
                    <a:pt x="2087" y="931"/>
                    <a:pt x="2087" y="931"/>
                  </a:cubicBezTo>
                  <a:cubicBezTo>
                    <a:pt x="1894" y="1015"/>
                    <a:pt x="1682" y="1074"/>
                    <a:pt x="1464" y="1094"/>
                  </a:cubicBezTo>
                  <a:cubicBezTo>
                    <a:pt x="1373" y="1103"/>
                    <a:pt x="1284" y="1107"/>
                    <a:pt x="1196" y="1107"/>
                  </a:cubicBezTo>
                  <a:cubicBezTo>
                    <a:pt x="969" y="1107"/>
                    <a:pt x="750" y="1077"/>
                    <a:pt x="529" y="1006"/>
                  </a:cubicBezTo>
                  <a:cubicBezTo>
                    <a:pt x="358" y="948"/>
                    <a:pt x="276" y="903"/>
                    <a:pt x="207" y="874"/>
                  </a:cubicBezTo>
                  <a:cubicBezTo>
                    <a:pt x="156" y="850"/>
                    <a:pt x="104" y="825"/>
                    <a:pt x="1" y="777"/>
                  </a:cubicBezTo>
                  <a:lnTo>
                    <a:pt x="1" y="777"/>
                  </a:lnTo>
                  <a:cubicBezTo>
                    <a:pt x="273" y="980"/>
                    <a:pt x="632" y="1134"/>
                    <a:pt x="1018" y="1180"/>
                  </a:cubicBezTo>
                  <a:cubicBezTo>
                    <a:pt x="1106" y="1191"/>
                    <a:pt x="1194" y="1196"/>
                    <a:pt x="1282" y="1196"/>
                  </a:cubicBezTo>
                  <a:cubicBezTo>
                    <a:pt x="1583" y="1196"/>
                    <a:pt x="1886" y="1132"/>
                    <a:pt x="2147" y="1011"/>
                  </a:cubicBezTo>
                  <a:cubicBezTo>
                    <a:pt x="2147" y="1011"/>
                    <a:pt x="2277" y="954"/>
                    <a:pt x="2396" y="878"/>
                  </a:cubicBezTo>
                  <a:cubicBezTo>
                    <a:pt x="2517" y="804"/>
                    <a:pt x="2627" y="717"/>
                    <a:pt x="2627" y="717"/>
                  </a:cubicBezTo>
                  <a:lnTo>
                    <a:pt x="2708" y="649"/>
                  </a:lnTo>
                  <a:cubicBezTo>
                    <a:pt x="2920" y="454"/>
                    <a:pt x="3072" y="231"/>
                    <a:pt x="3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74" name="Google Shape;13874;p45"/>
            <p:cNvSpPr/>
            <p:nvPr/>
          </p:nvSpPr>
          <p:spPr>
            <a:xfrm>
              <a:off x="4189650" y="4290225"/>
              <a:ext cx="76800" cy="27875"/>
            </a:xfrm>
            <a:custGeom>
              <a:avLst/>
              <a:gdLst/>
              <a:ahLst/>
              <a:cxnLst/>
              <a:rect l="l" t="t" r="r" b="b"/>
              <a:pathLst>
                <a:path w="3072" h="1115" extrusionOk="0">
                  <a:moveTo>
                    <a:pt x="3071" y="1"/>
                  </a:moveTo>
                  <a:cubicBezTo>
                    <a:pt x="3029" y="67"/>
                    <a:pt x="2925" y="237"/>
                    <a:pt x="2785" y="382"/>
                  </a:cubicBezTo>
                  <a:cubicBezTo>
                    <a:pt x="2647" y="527"/>
                    <a:pt x="2482" y="648"/>
                    <a:pt x="2402" y="701"/>
                  </a:cubicBezTo>
                  <a:cubicBezTo>
                    <a:pt x="2402" y="701"/>
                    <a:pt x="2307" y="769"/>
                    <a:pt x="2202" y="822"/>
                  </a:cubicBezTo>
                  <a:cubicBezTo>
                    <a:pt x="2099" y="877"/>
                    <a:pt x="1989" y="917"/>
                    <a:pt x="1989" y="917"/>
                  </a:cubicBezTo>
                  <a:cubicBezTo>
                    <a:pt x="1810" y="982"/>
                    <a:pt x="1613" y="1019"/>
                    <a:pt x="1415" y="1019"/>
                  </a:cubicBezTo>
                  <a:cubicBezTo>
                    <a:pt x="1396" y="1019"/>
                    <a:pt x="1378" y="1019"/>
                    <a:pt x="1360" y="1018"/>
                  </a:cubicBezTo>
                  <a:cubicBezTo>
                    <a:pt x="1036" y="1008"/>
                    <a:pt x="740" y="938"/>
                    <a:pt x="460" y="779"/>
                  </a:cubicBezTo>
                  <a:cubicBezTo>
                    <a:pt x="304" y="689"/>
                    <a:pt x="236" y="625"/>
                    <a:pt x="177" y="582"/>
                  </a:cubicBezTo>
                  <a:cubicBezTo>
                    <a:pt x="120" y="535"/>
                    <a:pt x="77" y="505"/>
                    <a:pt x="0" y="439"/>
                  </a:cubicBezTo>
                  <a:lnTo>
                    <a:pt x="0" y="439"/>
                  </a:lnTo>
                  <a:cubicBezTo>
                    <a:pt x="212" y="703"/>
                    <a:pt x="535" y="932"/>
                    <a:pt x="908" y="1039"/>
                  </a:cubicBezTo>
                  <a:cubicBezTo>
                    <a:pt x="1073" y="1090"/>
                    <a:pt x="1248" y="1115"/>
                    <a:pt x="1422" y="1115"/>
                  </a:cubicBezTo>
                  <a:cubicBezTo>
                    <a:pt x="1638" y="1115"/>
                    <a:pt x="1852" y="1076"/>
                    <a:pt x="2044" y="1000"/>
                  </a:cubicBezTo>
                  <a:cubicBezTo>
                    <a:pt x="2044" y="1000"/>
                    <a:pt x="2177" y="951"/>
                    <a:pt x="2299" y="880"/>
                  </a:cubicBezTo>
                  <a:cubicBezTo>
                    <a:pt x="2423" y="811"/>
                    <a:pt x="2535" y="724"/>
                    <a:pt x="2535" y="724"/>
                  </a:cubicBezTo>
                  <a:lnTo>
                    <a:pt x="2616" y="658"/>
                  </a:lnTo>
                  <a:cubicBezTo>
                    <a:pt x="2830" y="465"/>
                    <a:pt x="2978" y="237"/>
                    <a:pt x="3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75" name="Google Shape;13875;p45"/>
            <p:cNvSpPr/>
            <p:nvPr/>
          </p:nvSpPr>
          <p:spPr>
            <a:xfrm>
              <a:off x="4291975" y="4119450"/>
              <a:ext cx="99875" cy="131550"/>
            </a:xfrm>
            <a:custGeom>
              <a:avLst/>
              <a:gdLst/>
              <a:ahLst/>
              <a:cxnLst/>
              <a:rect l="l" t="t" r="r" b="b"/>
              <a:pathLst>
                <a:path w="3995" h="5262" extrusionOk="0">
                  <a:moveTo>
                    <a:pt x="3995" y="0"/>
                  </a:moveTo>
                  <a:cubicBezTo>
                    <a:pt x="3810" y="209"/>
                    <a:pt x="3084" y="1099"/>
                    <a:pt x="2870" y="1381"/>
                  </a:cubicBezTo>
                  <a:cubicBezTo>
                    <a:pt x="2870" y="1382"/>
                    <a:pt x="2347" y="2073"/>
                    <a:pt x="2347" y="2073"/>
                  </a:cubicBezTo>
                  <a:cubicBezTo>
                    <a:pt x="2114" y="2381"/>
                    <a:pt x="1872" y="2700"/>
                    <a:pt x="1629" y="3021"/>
                  </a:cubicBezTo>
                  <a:cubicBezTo>
                    <a:pt x="1264" y="3500"/>
                    <a:pt x="953" y="3944"/>
                    <a:pt x="601" y="4414"/>
                  </a:cubicBezTo>
                  <a:cubicBezTo>
                    <a:pt x="210" y="4939"/>
                    <a:pt x="196" y="4959"/>
                    <a:pt x="0" y="5262"/>
                  </a:cubicBezTo>
                  <a:cubicBezTo>
                    <a:pt x="755" y="4308"/>
                    <a:pt x="1660" y="3144"/>
                    <a:pt x="2450" y="2099"/>
                  </a:cubicBezTo>
                  <a:cubicBezTo>
                    <a:pt x="2450" y="2098"/>
                    <a:pt x="3048" y="1307"/>
                    <a:pt x="3048" y="1307"/>
                  </a:cubicBezTo>
                  <a:lnTo>
                    <a:pt x="3160" y="1159"/>
                  </a:lnTo>
                  <a:cubicBezTo>
                    <a:pt x="3460" y="752"/>
                    <a:pt x="3732" y="372"/>
                    <a:pt x="39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76" name="Google Shape;13876;p45"/>
            <p:cNvSpPr/>
            <p:nvPr/>
          </p:nvSpPr>
          <p:spPr>
            <a:xfrm>
              <a:off x="4428650" y="4116000"/>
              <a:ext cx="147775" cy="95450"/>
            </a:xfrm>
            <a:custGeom>
              <a:avLst/>
              <a:gdLst/>
              <a:ahLst/>
              <a:cxnLst/>
              <a:rect l="l" t="t" r="r" b="b"/>
              <a:pathLst>
                <a:path w="5911" h="3818" extrusionOk="0">
                  <a:moveTo>
                    <a:pt x="5472" y="0"/>
                  </a:moveTo>
                  <a:cubicBezTo>
                    <a:pt x="5386" y="0"/>
                    <a:pt x="5301" y="23"/>
                    <a:pt x="5225" y="58"/>
                  </a:cubicBezTo>
                  <a:cubicBezTo>
                    <a:pt x="5018" y="154"/>
                    <a:pt x="4859" y="312"/>
                    <a:pt x="4693" y="457"/>
                  </a:cubicBezTo>
                  <a:cubicBezTo>
                    <a:pt x="4038" y="1056"/>
                    <a:pt x="3487" y="1770"/>
                    <a:pt x="2894" y="2364"/>
                  </a:cubicBezTo>
                  <a:cubicBezTo>
                    <a:pt x="2894" y="2364"/>
                    <a:pt x="2672" y="2592"/>
                    <a:pt x="2429" y="2794"/>
                  </a:cubicBezTo>
                  <a:cubicBezTo>
                    <a:pt x="2308" y="2896"/>
                    <a:pt x="2182" y="2993"/>
                    <a:pt x="2086" y="3061"/>
                  </a:cubicBezTo>
                  <a:cubicBezTo>
                    <a:pt x="1990" y="3130"/>
                    <a:pt x="1923" y="3172"/>
                    <a:pt x="1923" y="3172"/>
                  </a:cubicBezTo>
                  <a:lnTo>
                    <a:pt x="1823" y="3237"/>
                  </a:lnTo>
                  <a:lnTo>
                    <a:pt x="1722" y="3298"/>
                  </a:lnTo>
                  <a:cubicBezTo>
                    <a:pt x="1190" y="3621"/>
                    <a:pt x="623" y="3806"/>
                    <a:pt x="58" y="3806"/>
                  </a:cubicBezTo>
                  <a:cubicBezTo>
                    <a:pt x="39" y="3806"/>
                    <a:pt x="19" y="3805"/>
                    <a:pt x="0" y="3805"/>
                  </a:cubicBezTo>
                  <a:lnTo>
                    <a:pt x="0" y="3805"/>
                  </a:lnTo>
                  <a:cubicBezTo>
                    <a:pt x="50" y="3812"/>
                    <a:pt x="125" y="3817"/>
                    <a:pt x="217" y="3817"/>
                  </a:cubicBezTo>
                  <a:cubicBezTo>
                    <a:pt x="444" y="3817"/>
                    <a:pt x="775" y="3786"/>
                    <a:pt x="1097" y="3674"/>
                  </a:cubicBezTo>
                  <a:cubicBezTo>
                    <a:pt x="1551" y="3530"/>
                    <a:pt x="1970" y="3267"/>
                    <a:pt x="2155" y="3131"/>
                  </a:cubicBezTo>
                  <a:cubicBezTo>
                    <a:pt x="2155" y="3131"/>
                    <a:pt x="2213" y="3091"/>
                    <a:pt x="2296" y="3026"/>
                  </a:cubicBezTo>
                  <a:cubicBezTo>
                    <a:pt x="2380" y="2963"/>
                    <a:pt x="2489" y="2874"/>
                    <a:pt x="2594" y="2781"/>
                  </a:cubicBezTo>
                  <a:cubicBezTo>
                    <a:pt x="2806" y="2595"/>
                    <a:pt x="3001" y="2394"/>
                    <a:pt x="3001" y="2394"/>
                  </a:cubicBezTo>
                  <a:cubicBezTo>
                    <a:pt x="3352" y="2038"/>
                    <a:pt x="3688" y="1646"/>
                    <a:pt x="4035" y="1261"/>
                  </a:cubicBezTo>
                  <a:cubicBezTo>
                    <a:pt x="4294" y="973"/>
                    <a:pt x="4543" y="705"/>
                    <a:pt x="4809" y="456"/>
                  </a:cubicBezTo>
                  <a:cubicBezTo>
                    <a:pt x="4943" y="334"/>
                    <a:pt x="5074" y="206"/>
                    <a:pt x="5232" y="125"/>
                  </a:cubicBezTo>
                  <a:cubicBezTo>
                    <a:pt x="5307" y="84"/>
                    <a:pt x="5396" y="58"/>
                    <a:pt x="5483" y="58"/>
                  </a:cubicBezTo>
                  <a:cubicBezTo>
                    <a:pt x="5570" y="58"/>
                    <a:pt x="5656" y="85"/>
                    <a:pt x="5721" y="150"/>
                  </a:cubicBezTo>
                  <a:cubicBezTo>
                    <a:pt x="5865" y="292"/>
                    <a:pt x="5872" y="474"/>
                    <a:pt x="5830" y="583"/>
                  </a:cubicBezTo>
                  <a:cubicBezTo>
                    <a:pt x="5786" y="697"/>
                    <a:pt x="5699" y="751"/>
                    <a:pt x="5624" y="782"/>
                  </a:cubicBezTo>
                  <a:cubicBezTo>
                    <a:pt x="5570" y="801"/>
                    <a:pt x="5516" y="810"/>
                    <a:pt x="5461" y="810"/>
                  </a:cubicBezTo>
                  <a:cubicBezTo>
                    <a:pt x="5439" y="810"/>
                    <a:pt x="5417" y="808"/>
                    <a:pt x="5394" y="805"/>
                  </a:cubicBezTo>
                  <a:cubicBezTo>
                    <a:pt x="5317" y="792"/>
                    <a:pt x="5226" y="764"/>
                    <a:pt x="5147" y="672"/>
                  </a:cubicBezTo>
                  <a:lnTo>
                    <a:pt x="5147" y="672"/>
                  </a:lnTo>
                  <a:cubicBezTo>
                    <a:pt x="5223" y="779"/>
                    <a:pt x="5354" y="836"/>
                    <a:pt x="5488" y="836"/>
                  </a:cubicBezTo>
                  <a:cubicBezTo>
                    <a:pt x="5563" y="836"/>
                    <a:pt x="5640" y="818"/>
                    <a:pt x="5707" y="780"/>
                  </a:cubicBezTo>
                  <a:cubicBezTo>
                    <a:pt x="5801" y="730"/>
                    <a:pt x="5873" y="632"/>
                    <a:pt x="5891" y="523"/>
                  </a:cubicBezTo>
                  <a:cubicBezTo>
                    <a:pt x="5911" y="414"/>
                    <a:pt x="5886" y="299"/>
                    <a:pt x="5830" y="203"/>
                  </a:cubicBezTo>
                  <a:cubicBezTo>
                    <a:pt x="5772" y="108"/>
                    <a:pt x="5675" y="27"/>
                    <a:pt x="5559" y="8"/>
                  </a:cubicBezTo>
                  <a:cubicBezTo>
                    <a:pt x="5530" y="3"/>
                    <a:pt x="5501" y="0"/>
                    <a:pt x="5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77" name="Google Shape;13877;p45"/>
            <p:cNvSpPr/>
            <p:nvPr/>
          </p:nvSpPr>
          <p:spPr>
            <a:xfrm>
              <a:off x="4516725" y="4116075"/>
              <a:ext cx="38275" cy="36850"/>
            </a:xfrm>
            <a:custGeom>
              <a:avLst/>
              <a:gdLst/>
              <a:ahLst/>
              <a:cxnLst/>
              <a:rect l="l" t="t" r="r" b="b"/>
              <a:pathLst>
                <a:path w="1531" h="1474" extrusionOk="0">
                  <a:moveTo>
                    <a:pt x="1530" y="0"/>
                  </a:moveTo>
                  <a:lnTo>
                    <a:pt x="1530" y="0"/>
                  </a:lnTo>
                  <a:cubicBezTo>
                    <a:pt x="1446" y="36"/>
                    <a:pt x="1131" y="238"/>
                    <a:pt x="1046" y="316"/>
                  </a:cubicBezTo>
                  <a:lnTo>
                    <a:pt x="941" y="409"/>
                  </a:lnTo>
                  <a:cubicBezTo>
                    <a:pt x="889" y="456"/>
                    <a:pt x="837" y="504"/>
                    <a:pt x="837" y="504"/>
                  </a:cubicBezTo>
                  <a:cubicBezTo>
                    <a:pt x="745" y="589"/>
                    <a:pt x="651" y="679"/>
                    <a:pt x="559" y="772"/>
                  </a:cubicBezTo>
                  <a:cubicBezTo>
                    <a:pt x="421" y="910"/>
                    <a:pt x="315" y="1051"/>
                    <a:pt x="192" y="1197"/>
                  </a:cubicBezTo>
                  <a:cubicBezTo>
                    <a:pt x="56" y="1359"/>
                    <a:pt x="53" y="1368"/>
                    <a:pt x="0" y="1474"/>
                  </a:cubicBezTo>
                  <a:cubicBezTo>
                    <a:pt x="267" y="1186"/>
                    <a:pt x="604" y="852"/>
                    <a:pt x="913" y="567"/>
                  </a:cubicBezTo>
                  <a:cubicBezTo>
                    <a:pt x="913" y="567"/>
                    <a:pt x="971" y="514"/>
                    <a:pt x="1030" y="460"/>
                  </a:cubicBezTo>
                  <a:cubicBezTo>
                    <a:pt x="1090" y="407"/>
                    <a:pt x="1150" y="355"/>
                    <a:pt x="1150" y="355"/>
                  </a:cubicBezTo>
                  <a:lnTo>
                    <a:pt x="1195" y="316"/>
                  </a:lnTo>
                  <a:cubicBezTo>
                    <a:pt x="1298" y="218"/>
                    <a:pt x="1410" y="114"/>
                    <a:pt x="1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78" name="Google Shape;13878;p45"/>
            <p:cNvSpPr/>
            <p:nvPr/>
          </p:nvSpPr>
          <p:spPr>
            <a:xfrm>
              <a:off x="4416550" y="4284175"/>
              <a:ext cx="66875" cy="38525"/>
            </a:xfrm>
            <a:custGeom>
              <a:avLst/>
              <a:gdLst/>
              <a:ahLst/>
              <a:cxnLst/>
              <a:rect l="l" t="t" r="r" b="b"/>
              <a:pathLst>
                <a:path w="2675" h="1541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72"/>
                    <a:pt x="47" y="254"/>
                    <a:pt x="127" y="429"/>
                  </a:cubicBezTo>
                  <a:cubicBezTo>
                    <a:pt x="203" y="604"/>
                    <a:pt x="317" y="769"/>
                    <a:pt x="378" y="839"/>
                  </a:cubicBezTo>
                  <a:cubicBezTo>
                    <a:pt x="378" y="839"/>
                    <a:pt x="453" y="926"/>
                    <a:pt x="537" y="1003"/>
                  </a:cubicBezTo>
                  <a:cubicBezTo>
                    <a:pt x="621" y="1082"/>
                    <a:pt x="712" y="1149"/>
                    <a:pt x="712" y="1149"/>
                  </a:cubicBezTo>
                  <a:cubicBezTo>
                    <a:pt x="876" y="1271"/>
                    <a:pt x="1064" y="1374"/>
                    <a:pt x="1265" y="1442"/>
                  </a:cubicBezTo>
                  <a:cubicBezTo>
                    <a:pt x="1472" y="1512"/>
                    <a:pt x="1674" y="1541"/>
                    <a:pt x="1878" y="1541"/>
                  </a:cubicBezTo>
                  <a:cubicBezTo>
                    <a:pt x="1972" y="1541"/>
                    <a:pt x="2066" y="1535"/>
                    <a:pt x="2161" y="1524"/>
                  </a:cubicBezTo>
                  <a:cubicBezTo>
                    <a:pt x="2331" y="1505"/>
                    <a:pt x="2415" y="1478"/>
                    <a:pt x="2481" y="1458"/>
                  </a:cubicBezTo>
                  <a:cubicBezTo>
                    <a:pt x="2547" y="1436"/>
                    <a:pt x="2593" y="1414"/>
                    <a:pt x="2675" y="1370"/>
                  </a:cubicBezTo>
                  <a:lnTo>
                    <a:pt x="2675" y="1370"/>
                  </a:lnTo>
                  <a:cubicBezTo>
                    <a:pt x="2471" y="1438"/>
                    <a:pt x="2242" y="1478"/>
                    <a:pt x="2007" y="1478"/>
                  </a:cubicBezTo>
                  <a:cubicBezTo>
                    <a:pt x="1901" y="1478"/>
                    <a:pt x="1794" y="1470"/>
                    <a:pt x="1688" y="1453"/>
                  </a:cubicBezTo>
                  <a:cubicBezTo>
                    <a:pt x="1345" y="1403"/>
                    <a:pt x="1015" y="1260"/>
                    <a:pt x="755" y="1059"/>
                  </a:cubicBezTo>
                  <a:cubicBezTo>
                    <a:pt x="755" y="1059"/>
                    <a:pt x="654" y="985"/>
                    <a:pt x="566" y="896"/>
                  </a:cubicBezTo>
                  <a:cubicBezTo>
                    <a:pt x="477" y="808"/>
                    <a:pt x="399" y="711"/>
                    <a:pt x="399" y="711"/>
                  </a:cubicBezTo>
                  <a:lnTo>
                    <a:pt x="343" y="636"/>
                  </a:lnTo>
                  <a:cubicBezTo>
                    <a:pt x="188" y="433"/>
                    <a:pt x="77" y="2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79" name="Google Shape;13879;p45"/>
            <p:cNvSpPr/>
            <p:nvPr/>
          </p:nvSpPr>
          <p:spPr>
            <a:xfrm>
              <a:off x="4493850" y="4307025"/>
              <a:ext cx="24125" cy="23725"/>
            </a:xfrm>
            <a:custGeom>
              <a:avLst/>
              <a:gdLst/>
              <a:ahLst/>
              <a:cxnLst/>
              <a:rect l="l" t="t" r="r" b="b"/>
              <a:pathLst>
                <a:path w="965" h="949" extrusionOk="0">
                  <a:moveTo>
                    <a:pt x="965" y="0"/>
                  </a:moveTo>
                  <a:lnTo>
                    <a:pt x="965" y="0"/>
                  </a:lnTo>
                  <a:cubicBezTo>
                    <a:pt x="945" y="25"/>
                    <a:pt x="908" y="92"/>
                    <a:pt x="864" y="155"/>
                  </a:cubicBezTo>
                  <a:cubicBezTo>
                    <a:pt x="809" y="232"/>
                    <a:pt x="767" y="291"/>
                    <a:pt x="753" y="311"/>
                  </a:cubicBezTo>
                  <a:cubicBezTo>
                    <a:pt x="753" y="311"/>
                    <a:pt x="731" y="349"/>
                    <a:pt x="703" y="383"/>
                  </a:cubicBezTo>
                  <a:cubicBezTo>
                    <a:pt x="678" y="420"/>
                    <a:pt x="649" y="453"/>
                    <a:pt x="649" y="453"/>
                  </a:cubicBezTo>
                  <a:cubicBezTo>
                    <a:pt x="599" y="515"/>
                    <a:pt x="541" y="572"/>
                    <a:pt x="478" y="626"/>
                  </a:cubicBezTo>
                  <a:cubicBezTo>
                    <a:pt x="384" y="704"/>
                    <a:pt x="301" y="781"/>
                    <a:pt x="192" y="838"/>
                  </a:cubicBezTo>
                  <a:cubicBezTo>
                    <a:pt x="71" y="900"/>
                    <a:pt x="65" y="898"/>
                    <a:pt x="0" y="949"/>
                  </a:cubicBezTo>
                  <a:cubicBezTo>
                    <a:pt x="257" y="903"/>
                    <a:pt x="552" y="736"/>
                    <a:pt x="730" y="510"/>
                  </a:cubicBezTo>
                  <a:cubicBezTo>
                    <a:pt x="730" y="510"/>
                    <a:pt x="764" y="468"/>
                    <a:pt x="796" y="423"/>
                  </a:cubicBezTo>
                  <a:cubicBezTo>
                    <a:pt x="825" y="378"/>
                    <a:pt x="855" y="331"/>
                    <a:pt x="855" y="331"/>
                  </a:cubicBezTo>
                  <a:lnTo>
                    <a:pt x="875" y="297"/>
                  </a:lnTo>
                  <a:cubicBezTo>
                    <a:pt x="923" y="196"/>
                    <a:pt x="950" y="97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80" name="Google Shape;13880;p45"/>
            <p:cNvSpPr/>
            <p:nvPr/>
          </p:nvSpPr>
          <p:spPr>
            <a:xfrm>
              <a:off x="4480925" y="4276200"/>
              <a:ext cx="25200" cy="11225"/>
            </a:xfrm>
            <a:custGeom>
              <a:avLst/>
              <a:gdLst/>
              <a:ahLst/>
              <a:cxnLst/>
              <a:rect l="l" t="t" r="r" b="b"/>
              <a:pathLst>
                <a:path w="1008" h="449" extrusionOk="0">
                  <a:moveTo>
                    <a:pt x="1007" y="1"/>
                  </a:moveTo>
                  <a:lnTo>
                    <a:pt x="1007" y="1"/>
                  </a:lnTo>
                  <a:cubicBezTo>
                    <a:pt x="868" y="160"/>
                    <a:pt x="646" y="283"/>
                    <a:pt x="434" y="329"/>
                  </a:cubicBezTo>
                  <a:cubicBezTo>
                    <a:pt x="435" y="334"/>
                    <a:pt x="295" y="354"/>
                    <a:pt x="275" y="354"/>
                  </a:cubicBezTo>
                  <a:cubicBezTo>
                    <a:pt x="274" y="354"/>
                    <a:pt x="273" y="353"/>
                    <a:pt x="273" y="353"/>
                  </a:cubicBezTo>
                  <a:lnTo>
                    <a:pt x="242" y="353"/>
                  </a:lnTo>
                  <a:cubicBezTo>
                    <a:pt x="189" y="358"/>
                    <a:pt x="139" y="361"/>
                    <a:pt x="89" y="361"/>
                  </a:cubicBezTo>
                  <a:cubicBezTo>
                    <a:pt x="59" y="361"/>
                    <a:pt x="30" y="360"/>
                    <a:pt x="1" y="358"/>
                  </a:cubicBezTo>
                  <a:lnTo>
                    <a:pt x="1" y="358"/>
                  </a:lnTo>
                  <a:cubicBezTo>
                    <a:pt x="20" y="374"/>
                    <a:pt x="77" y="404"/>
                    <a:pt x="141" y="423"/>
                  </a:cubicBezTo>
                  <a:cubicBezTo>
                    <a:pt x="195" y="439"/>
                    <a:pt x="253" y="448"/>
                    <a:pt x="289" y="448"/>
                  </a:cubicBezTo>
                  <a:cubicBezTo>
                    <a:pt x="296" y="448"/>
                    <a:pt x="302" y="448"/>
                    <a:pt x="308" y="447"/>
                  </a:cubicBezTo>
                  <a:cubicBezTo>
                    <a:pt x="308" y="447"/>
                    <a:pt x="347" y="446"/>
                    <a:pt x="385" y="439"/>
                  </a:cubicBezTo>
                  <a:cubicBezTo>
                    <a:pt x="425" y="432"/>
                    <a:pt x="463" y="422"/>
                    <a:pt x="463" y="422"/>
                  </a:cubicBezTo>
                  <a:cubicBezTo>
                    <a:pt x="533" y="407"/>
                    <a:pt x="601" y="382"/>
                    <a:pt x="668" y="352"/>
                  </a:cubicBezTo>
                  <a:cubicBezTo>
                    <a:pt x="768" y="305"/>
                    <a:pt x="840" y="233"/>
                    <a:pt x="913" y="160"/>
                  </a:cubicBezTo>
                  <a:cubicBezTo>
                    <a:pt x="993" y="74"/>
                    <a:pt x="991" y="66"/>
                    <a:pt x="10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81" name="Google Shape;13881;p45"/>
            <p:cNvSpPr/>
            <p:nvPr/>
          </p:nvSpPr>
          <p:spPr>
            <a:xfrm>
              <a:off x="4471900" y="4215425"/>
              <a:ext cx="61400" cy="66050"/>
            </a:xfrm>
            <a:custGeom>
              <a:avLst/>
              <a:gdLst/>
              <a:ahLst/>
              <a:cxnLst/>
              <a:rect l="l" t="t" r="r" b="b"/>
              <a:pathLst>
                <a:path w="2456" h="2642" extrusionOk="0">
                  <a:moveTo>
                    <a:pt x="2456" y="1"/>
                  </a:moveTo>
                  <a:cubicBezTo>
                    <a:pt x="2389" y="39"/>
                    <a:pt x="2225" y="147"/>
                    <a:pt x="2062" y="267"/>
                  </a:cubicBezTo>
                  <a:cubicBezTo>
                    <a:pt x="1900" y="387"/>
                    <a:pt x="1739" y="517"/>
                    <a:pt x="1668" y="584"/>
                  </a:cubicBezTo>
                  <a:cubicBezTo>
                    <a:pt x="1668" y="584"/>
                    <a:pt x="1579" y="665"/>
                    <a:pt x="1495" y="749"/>
                  </a:cubicBezTo>
                  <a:cubicBezTo>
                    <a:pt x="1408" y="831"/>
                    <a:pt x="1325" y="917"/>
                    <a:pt x="1325" y="917"/>
                  </a:cubicBezTo>
                  <a:cubicBezTo>
                    <a:pt x="1175" y="1068"/>
                    <a:pt x="1024" y="1230"/>
                    <a:pt x="877" y="1397"/>
                  </a:cubicBezTo>
                  <a:cubicBezTo>
                    <a:pt x="658" y="1647"/>
                    <a:pt x="486" y="1891"/>
                    <a:pt x="299" y="2154"/>
                  </a:cubicBezTo>
                  <a:cubicBezTo>
                    <a:pt x="91" y="2448"/>
                    <a:pt x="88" y="2463"/>
                    <a:pt x="0" y="2641"/>
                  </a:cubicBezTo>
                  <a:cubicBezTo>
                    <a:pt x="385" y="2095"/>
                    <a:pt x="903" y="1476"/>
                    <a:pt x="1410" y="970"/>
                  </a:cubicBezTo>
                  <a:cubicBezTo>
                    <a:pt x="1410" y="970"/>
                    <a:pt x="1506" y="874"/>
                    <a:pt x="1603" y="779"/>
                  </a:cubicBezTo>
                  <a:cubicBezTo>
                    <a:pt x="1702" y="686"/>
                    <a:pt x="1801" y="593"/>
                    <a:pt x="1801" y="593"/>
                  </a:cubicBezTo>
                  <a:lnTo>
                    <a:pt x="1876" y="526"/>
                  </a:lnTo>
                  <a:cubicBezTo>
                    <a:pt x="2079" y="337"/>
                    <a:pt x="2267" y="164"/>
                    <a:pt x="24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82" name="Google Shape;13882;p45"/>
            <p:cNvSpPr/>
            <p:nvPr/>
          </p:nvSpPr>
          <p:spPr>
            <a:xfrm>
              <a:off x="4649100" y="4269050"/>
              <a:ext cx="48575" cy="24700"/>
            </a:xfrm>
            <a:custGeom>
              <a:avLst/>
              <a:gdLst/>
              <a:ahLst/>
              <a:cxnLst/>
              <a:rect l="l" t="t" r="r" b="b"/>
              <a:pathLst>
                <a:path w="1943" h="988" extrusionOk="0">
                  <a:moveTo>
                    <a:pt x="269" y="0"/>
                  </a:moveTo>
                  <a:cubicBezTo>
                    <a:pt x="173" y="0"/>
                    <a:pt x="80" y="21"/>
                    <a:pt x="0" y="62"/>
                  </a:cubicBezTo>
                  <a:cubicBezTo>
                    <a:pt x="30" y="58"/>
                    <a:pt x="87" y="48"/>
                    <a:pt x="153" y="48"/>
                  </a:cubicBezTo>
                  <a:cubicBezTo>
                    <a:pt x="196" y="48"/>
                    <a:pt x="242" y="52"/>
                    <a:pt x="288" y="64"/>
                  </a:cubicBezTo>
                  <a:cubicBezTo>
                    <a:pt x="406" y="88"/>
                    <a:pt x="514" y="145"/>
                    <a:pt x="565" y="171"/>
                  </a:cubicBezTo>
                  <a:cubicBezTo>
                    <a:pt x="565" y="171"/>
                    <a:pt x="629" y="201"/>
                    <a:pt x="689" y="238"/>
                  </a:cubicBezTo>
                  <a:cubicBezTo>
                    <a:pt x="750" y="276"/>
                    <a:pt x="807" y="318"/>
                    <a:pt x="807" y="318"/>
                  </a:cubicBezTo>
                  <a:cubicBezTo>
                    <a:pt x="910" y="393"/>
                    <a:pt x="1006" y="485"/>
                    <a:pt x="1108" y="578"/>
                  </a:cubicBezTo>
                  <a:cubicBezTo>
                    <a:pt x="1259" y="715"/>
                    <a:pt x="1412" y="825"/>
                    <a:pt x="1595" y="915"/>
                  </a:cubicBezTo>
                  <a:cubicBezTo>
                    <a:pt x="1697" y="964"/>
                    <a:pt x="1756" y="975"/>
                    <a:pt x="1801" y="984"/>
                  </a:cubicBezTo>
                  <a:cubicBezTo>
                    <a:pt x="1819" y="986"/>
                    <a:pt x="1836" y="987"/>
                    <a:pt x="1853" y="987"/>
                  </a:cubicBezTo>
                  <a:cubicBezTo>
                    <a:pt x="1878" y="987"/>
                    <a:pt x="1906" y="985"/>
                    <a:pt x="1942" y="980"/>
                  </a:cubicBezTo>
                  <a:cubicBezTo>
                    <a:pt x="1737" y="957"/>
                    <a:pt x="1541" y="838"/>
                    <a:pt x="1370" y="689"/>
                  </a:cubicBezTo>
                  <a:cubicBezTo>
                    <a:pt x="1195" y="544"/>
                    <a:pt x="1041" y="365"/>
                    <a:pt x="853" y="232"/>
                  </a:cubicBezTo>
                  <a:cubicBezTo>
                    <a:pt x="853" y="232"/>
                    <a:pt x="784" y="180"/>
                    <a:pt x="709" y="137"/>
                  </a:cubicBezTo>
                  <a:cubicBezTo>
                    <a:pt x="635" y="93"/>
                    <a:pt x="554" y="59"/>
                    <a:pt x="554" y="59"/>
                  </a:cubicBezTo>
                  <a:lnTo>
                    <a:pt x="492" y="36"/>
                  </a:lnTo>
                  <a:cubicBezTo>
                    <a:pt x="418" y="12"/>
                    <a:pt x="343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83" name="Google Shape;13883;p45"/>
            <p:cNvSpPr/>
            <p:nvPr/>
          </p:nvSpPr>
          <p:spPr>
            <a:xfrm>
              <a:off x="4648300" y="4233675"/>
              <a:ext cx="32550" cy="24500"/>
            </a:xfrm>
            <a:custGeom>
              <a:avLst/>
              <a:gdLst/>
              <a:ahLst/>
              <a:cxnLst/>
              <a:rect l="l" t="t" r="r" b="b"/>
              <a:pathLst>
                <a:path w="1302" h="980" extrusionOk="0">
                  <a:moveTo>
                    <a:pt x="1129" y="1"/>
                  </a:moveTo>
                  <a:cubicBezTo>
                    <a:pt x="1014" y="1"/>
                    <a:pt x="893" y="20"/>
                    <a:pt x="776" y="58"/>
                  </a:cubicBezTo>
                  <a:cubicBezTo>
                    <a:pt x="598" y="115"/>
                    <a:pt x="433" y="224"/>
                    <a:pt x="306" y="350"/>
                  </a:cubicBezTo>
                  <a:cubicBezTo>
                    <a:pt x="306" y="350"/>
                    <a:pt x="294" y="363"/>
                    <a:pt x="276" y="380"/>
                  </a:cubicBezTo>
                  <a:cubicBezTo>
                    <a:pt x="258" y="400"/>
                    <a:pt x="237" y="426"/>
                    <a:pt x="214" y="452"/>
                  </a:cubicBezTo>
                  <a:cubicBezTo>
                    <a:pt x="173" y="506"/>
                    <a:pt x="134" y="563"/>
                    <a:pt x="134" y="563"/>
                  </a:cubicBezTo>
                  <a:lnTo>
                    <a:pt x="108" y="606"/>
                  </a:lnTo>
                  <a:cubicBezTo>
                    <a:pt x="43" y="731"/>
                    <a:pt x="11" y="857"/>
                    <a:pt x="1" y="979"/>
                  </a:cubicBezTo>
                  <a:cubicBezTo>
                    <a:pt x="19" y="945"/>
                    <a:pt x="56" y="856"/>
                    <a:pt x="105" y="774"/>
                  </a:cubicBezTo>
                  <a:cubicBezTo>
                    <a:pt x="156" y="693"/>
                    <a:pt x="213" y="616"/>
                    <a:pt x="240" y="580"/>
                  </a:cubicBezTo>
                  <a:cubicBezTo>
                    <a:pt x="236" y="577"/>
                    <a:pt x="373" y="412"/>
                    <a:pt x="381" y="412"/>
                  </a:cubicBezTo>
                  <a:cubicBezTo>
                    <a:pt x="381" y="412"/>
                    <a:pt x="382" y="412"/>
                    <a:pt x="382" y="412"/>
                  </a:cubicBezTo>
                  <a:cubicBezTo>
                    <a:pt x="451" y="341"/>
                    <a:pt x="534" y="281"/>
                    <a:pt x="623" y="228"/>
                  </a:cubicBezTo>
                  <a:cubicBezTo>
                    <a:pt x="755" y="152"/>
                    <a:pt x="880" y="86"/>
                    <a:pt x="1030" y="58"/>
                  </a:cubicBezTo>
                  <a:cubicBezTo>
                    <a:pt x="1199" y="31"/>
                    <a:pt x="1204" y="40"/>
                    <a:pt x="1302" y="16"/>
                  </a:cubicBezTo>
                  <a:cubicBezTo>
                    <a:pt x="1247" y="6"/>
                    <a:pt x="1189" y="1"/>
                    <a:pt x="1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84" name="Google Shape;13884;p45"/>
            <p:cNvSpPr/>
            <p:nvPr/>
          </p:nvSpPr>
          <p:spPr>
            <a:xfrm>
              <a:off x="4600650" y="4231850"/>
              <a:ext cx="25550" cy="21600"/>
            </a:xfrm>
            <a:custGeom>
              <a:avLst/>
              <a:gdLst/>
              <a:ahLst/>
              <a:cxnLst/>
              <a:rect l="l" t="t" r="r" b="b"/>
              <a:pathLst>
                <a:path w="1022" h="864" extrusionOk="0">
                  <a:moveTo>
                    <a:pt x="176" y="0"/>
                  </a:moveTo>
                  <a:cubicBezTo>
                    <a:pt x="78" y="0"/>
                    <a:pt x="64" y="14"/>
                    <a:pt x="1" y="47"/>
                  </a:cubicBezTo>
                  <a:cubicBezTo>
                    <a:pt x="30" y="43"/>
                    <a:pt x="60" y="41"/>
                    <a:pt x="91" y="41"/>
                  </a:cubicBezTo>
                  <a:cubicBezTo>
                    <a:pt x="199" y="41"/>
                    <a:pt x="312" y="65"/>
                    <a:pt x="418" y="109"/>
                  </a:cubicBezTo>
                  <a:cubicBezTo>
                    <a:pt x="554" y="166"/>
                    <a:pt x="673" y="261"/>
                    <a:pt x="765" y="364"/>
                  </a:cubicBezTo>
                  <a:cubicBezTo>
                    <a:pt x="765" y="364"/>
                    <a:pt x="775" y="373"/>
                    <a:pt x="788" y="388"/>
                  </a:cubicBezTo>
                  <a:cubicBezTo>
                    <a:pt x="800" y="404"/>
                    <a:pt x="815" y="425"/>
                    <a:pt x="831" y="446"/>
                  </a:cubicBezTo>
                  <a:cubicBezTo>
                    <a:pt x="859" y="490"/>
                    <a:pt x="885" y="536"/>
                    <a:pt x="885" y="536"/>
                  </a:cubicBezTo>
                  <a:lnTo>
                    <a:pt x="900" y="571"/>
                  </a:lnTo>
                  <a:lnTo>
                    <a:pt x="901" y="571"/>
                  </a:lnTo>
                  <a:cubicBezTo>
                    <a:pt x="950" y="666"/>
                    <a:pt x="982" y="763"/>
                    <a:pt x="998" y="863"/>
                  </a:cubicBezTo>
                  <a:cubicBezTo>
                    <a:pt x="1007" y="833"/>
                    <a:pt x="1021" y="752"/>
                    <a:pt x="1013" y="665"/>
                  </a:cubicBezTo>
                  <a:cubicBezTo>
                    <a:pt x="1003" y="581"/>
                    <a:pt x="975" y="493"/>
                    <a:pt x="952" y="458"/>
                  </a:cubicBezTo>
                  <a:cubicBezTo>
                    <a:pt x="956" y="454"/>
                    <a:pt x="842" y="292"/>
                    <a:pt x="833" y="292"/>
                  </a:cubicBezTo>
                  <a:cubicBezTo>
                    <a:pt x="832" y="292"/>
                    <a:pt x="832" y="292"/>
                    <a:pt x="832" y="292"/>
                  </a:cubicBezTo>
                  <a:cubicBezTo>
                    <a:pt x="773" y="223"/>
                    <a:pt x="698" y="162"/>
                    <a:pt x="618" y="112"/>
                  </a:cubicBezTo>
                  <a:cubicBezTo>
                    <a:pt x="497" y="37"/>
                    <a:pt x="367" y="11"/>
                    <a:pt x="233" y="1"/>
                  </a:cubicBezTo>
                  <a:cubicBezTo>
                    <a:pt x="211" y="1"/>
                    <a:pt x="193" y="0"/>
                    <a:pt x="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85" name="Google Shape;13885;p45"/>
            <p:cNvSpPr/>
            <p:nvPr/>
          </p:nvSpPr>
          <p:spPr>
            <a:xfrm>
              <a:off x="4585425" y="4264675"/>
              <a:ext cx="38125" cy="6800"/>
            </a:xfrm>
            <a:custGeom>
              <a:avLst/>
              <a:gdLst/>
              <a:ahLst/>
              <a:cxnLst/>
              <a:rect l="l" t="t" r="r" b="b"/>
              <a:pathLst>
                <a:path w="1525" h="272" extrusionOk="0">
                  <a:moveTo>
                    <a:pt x="611" y="0"/>
                  </a:moveTo>
                  <a:cubicBezTo>
                    <a:pt x="481" y="0"/>
                    <a:pt x="363" y="23"/>
                    <a:pt x="238" y="44"/>
                  </a:cubicBezTo>
                  <a:cubicBezTo>
                    <a:pt x="83" y="72"/>
                    <a:pt x="78" y="79"/>
                    <a:pt x="1" y="123"/>
                  </a:cubicBezTo>
                  <a:cubicBezTo>
                    <a:pt x="140" y="100"/>
                    <a:pt x="293" y="88"/>
                    <a:pt x="448" y="88"/>
                  </a:cubicBezTo>
                  <a:cubicBezTo>
                    <a:pt x="612" y="88"/>
                    <a:pt x="778" y="101"/>
                    <a:pt x="933" y="128"/>
                  </a:cubicBezTo>
                  <a:cubicBezTo>
                    <a:pt x="933" y="128"/>
                    <a:pt x="989" y="137"/>
                    <a:pt x="1045" y="149"/>
                  </a:cubicBezTo>
                  <a:cubicBezTo>
                    <a:pt x="1102" y="161"/>
                    <a:pt x="1158" y="175"/>
                    <a:pt x="1158" y="175"/>
                  </a:cubicBezTo>
                  <a:lnTo>
                    <a:pt x="1199" y="188"/>
                  </a:lnTo>
                  <a:cubicBezTo>
                    <a:pt x="1315" y="214"/>
                    <a:pt x="1421" y="241"/>
                    <a:pt x="1524" y="271"/>
                  </a:cubicBezTo>
                  <a:cubicBezTo>
                    <a:pt x="1498" y="249"/>
                    <a:pt x="1428" y="200"/>
                    <a:pt x="1349" y="158"/>
                  </a:cubicBezTo>
                  <a:cubicBezTo>
                    <a:pt x="1271" y="117"/>
                    <a:pt x="1186" y="81"/>
                    <a:pt x="1144" y="72"/>
                  </a:cubicBezTo>
                  <a:cubicBezTo>
                    <a:pt x="1144" y="72"/>
                    <a:pt x="1093" y="58"/>
                    <a:pt x="1042" y="49"/>
                  </a:cubicBezTo>
                  <a:cubicBezTo>
                    <a:pt x="990" y="38"/>
                    <a:pt x="938" y="30"/>
                    <a:pt x="938" y="30"/>
                  </a:cubicBezTo>
                  <a:cubicBezTo>
                    <a:pt x="846" y="15"/>
                    <a:pt x="749" y="5"/>
                    <a:pt x="652" y="1"/>
                  </a:cubicBezTo>
                  <a:cubicBezTo>
                    <a:pt x="638" y="1"/>
                    <a:pt x="625" y="0"/>
                    <a:pt x="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86" name="Google Shape;13886;p45"/>
            <p:cNvSpPr/>
            <p:nvPr/>
          </p:nvSpPr>
          <p:spPr>
            <a:xfrm>
              <a:off x="4629950" y="4285650"/>
              <a:ext cx="12275" cy="32200"/>
            </a:xfrm>
            <a:custGeom>
              <a:avLst/>
              <a:gdLst/>
              <a:ahLst/>
              <a:cxnLst/>
              <a:rect l="l" t="t" r="r" b="b"/>
              <a:pathLst>
                <a:path w="491" h="1288" extrusionOk="0">
                  <a:moveTo>
                    <a:pt x="136" y="0"/>
                  </a:moveTo>
                  <a:lnTo>
                    <a:pt x="136" y="0"/>
                  </a:lnTo>
                  <a:cubicBezTo>
                    <a:pt x="116" y="24"/>
                    <a:pt x="75" y="92"/>
                    <a:pt x="46" y="170"/>
                  </a:cubicBezTo>
                  <a:cubicBezTo>
                    <a:pt x="19" y="248"/>
                    <a:pt x="2" y="333"/>
                    <a:pt x="3" y="374"/>
                  </a:cubicBezTo>
                  <a:cubicBezTo>
                    <a:pt x="3" y="374"/>
                    <a:pt x="1" y="424"/>
                    <a:pt x="7" y="473"/>
                  </a:cubicBezTo>
                  <a:cubicBezTo>
                    <a:pt x="9" y="521"/>
                    <a:pt x="18" y="570"/>
                    <a:pt x="18" y="570"/>
                  </a:cubicBezTo>
                  <a:cubicBezTo>
                    <a:pt x="31" y="658"/>
                    <a:pt x="56" y="745"/>
                    <a:pt x="87" y="831"/>
                  </a:cubicBezTo>
                  <a:cubicBezTo>
                    <a:pt x="137" y="958"/>
                    <a:pt x="217" y="1057"/>
                    <a:pt x="304" y="1154"/>
                  </a:cubicBezTo>
                  <a:cubicBezTo>
                    <a:pt x="404" y="1260"/>
                    <a:pt x="415" y="1258"/>
                    <a:pt x="491" y="1288"/>
                  </a:cubicBezTo>
                  <a:cubicBezTo>
                    <a:pt x="294" y="1108"/>
                    <a:pt x="150" y="819"/>
                    <a:pt x="113" y="547"/>
                  </a:cubicBezTo>
                  <a:cubicBezTo>
                    <a:pt x="107" y="547"/>
                    <a:pt x="97" y="341"/>
                    <a:pt x="101" y="341"/>
                  </a:cubicBezTo>
                  <a:lnTo>
                    <a:pt x="103" y="302"/>
                  </a:lnTo>
                  <a:cubicBezTo>
                    <a:pt x="105" y="196"/>
                    <a:pt x="115" y="97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87" name="Google Shape;13887;p45"/>
            <p:cNvSpPr/>
            <p:nvPr/>
          </p:nvSpPr>
          <p:spPr>
            <a:xfrm>
              <a:off x="4604625" y="4280425"/>
              <a:ext cx="15375" cy="16500"/>
            </a:xfrm>
            <a:custGeom>
              <a:avLst/>
              <a:gdLst/>
              <a:ahLst/>
              <a:cxnLst/>
              <a:rect l="l" t="t" r="r" b="b"/>
              <a:pathLst>
                <a:path w="615" h="660" extrusionOk="0">
                  <a:moveTo>
                    <a:pt x="615" y="0"/>
                  </a:moveTo>
                  <a:cubicBezTo>
                    <a:pt x="574" y="13"/>
                    <a:pt x="437" y="101"/>
                    <a:pt x="405" y="137"/>
                  </a:cubicBezTo>
                  <a:lnTo>
                    <a:pt x="325" y="224"/>
                  </a:lnTo>
                  <a:cubicBezTo>
                    <a:pt x="290" y="263"/>
                    <a:pt x="253" y="303"/>
                    <a:pt x="216" y="343"/>
                  </a:cubicBezTo>
                  <a:cubicBezTo>
                    <a:pt x="160" y="404"/>
                    <a:pt x="123" y="471"/>
                    <a:pt x="72" y="532"/>
                  </a:cubicBezTo>
                  <a:cubicBezTo>
                    <a:pt x="15" y="602"/>
                    <a:pt x="14" y="605"/>
                    <a:pt x="1" y="660"/>
                  </a:cubicBezTo>
                  <a:cubicBezTo>
                    <a:pt x="131" y="555"/>
                    <a:pt x="281" y="419"/>
                    <a:pt x="401" y="286"/>
                  </a:cubicBezTo>
                  <a:lnTo>
                    <a:pt x="491" y="185"/>
                  </a:lnTo>
                  <a:lnTo>
                    <a:pt x="509" y="167"/>
                  </a:lnTo>
                  <a:cubicBezTo>
                    <a:pt x="550" y="112"/>
                    <a:pt x="583" y="56"/>
                    <a:pt x="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88" name="Google Shape;13888;p45"/>
            <p:cNvSpPr/>
            <p:nvPr/>
          </p:nvSpPr>
          <p:spPr>
            <a:xfrm>
              <a:off x="4596850" y="4275575"/>
              <a:ext cx="12750" cy="3450"/>
            </a:xfrm>
            <a:custGeom>
              <a:avLst/>
              <a:gdLst/>
              <a:ahLst/>
              <a:cxnLst/>
              <a:rect l="l" t="t" r="r" b="b"/>
              <a:pathLst>
                <a:path w="510" h="138" extrusionOk="0">
                  <a:moveTo>
                    <a:pt x="373" y="1"/>
                  </a:moveTo>
                  <a:cubicBezTo>
                    <a:pt x="368" y="1"/>
                    <a:pt x="364" y="1"/>
                    <a:pt x="360" y="2"/>
                  </a:cubicBezTo>
                  <a:lnTo>
                    <a:pt x="293" y="17"/>
                  </a:lnTo>
                  <a:cubicBezTo>
                    <a:pt x="264" y="24"/>
                    <a:pt x="233" y="29"/>
                    <a:pt x="201" y="35"/>
                  </a:cubicBezTo>
                  <a:cubicBezTo>
                    <a:pt x="156" y="45"/>
                    <a:pt x="118" y="72"/>
                    <a:pt x="74" y="86"/>
                  </a:cubicBezTo>
                  <a:cubicBezTo>
                    <a:pt x="24" y="101"/>
                    <a:pt x="22" y="104"/>
                    <a:pt x="0" y="136"/>
                  </a:cubicBezTo>
                  <a:cubicBezTo>
                    <a:pt x="20" y="137"/>
                    <a:pt x="41" y="137"/>
                    <a:pt x="62" y="137"/>
                  </a:cubicBezTo>
                  <a:cubicBezTo>
                    <a:pt x="146" y="137"/>
                    <a:pt x="237" y="130"/>
                    <a:pt x="317" y="111"/>
                  </a:cubicBezTo>
                  <a:lnTo>
                    <a:pt x="393" y="94"/>
                  </a:lnTo>
                  <a:lnTo>
                    <a:pt x="407" y="91"/>
                  </a:lnTo>
                  <a:cubicBezTo>
                    <a:pt x="445" y="75"/>
                    <a:pt x="478" y="55"/>
                    <a:pt x="509" y="33"/>
                  </a:cubicBezTo>
                  <a:cubicBezTo>
                    <a:pt x="487" y="19"/>
                    <a:pt x="410" y="1"/>
                    <a:pt x="3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89" name="Google Shape;13889;p45"/>
            <p:cNvSpPr/>
            <p:nvPr/>
          </p:nvSpPr>
          <p:spPr>
            <a:xfrm>
              <a:off x="4609625" y="4254550"/>
              <a:ext cx="10175" cy="4400"/>
            </a:xfrm>
            <a:custGeom>
              <a:avLst/>
              <a:gdLst/>
              <a:ahLst/>
              <a:cxnLst/>
              <a:rect l="l" t="t" r="r" b="b"/>
              <a:pathLst>
                <a:path w="407" h="176" extrusionOk="0">
                  <a:moveTo>
                    <a:pt x="54" y="0"/>
                  </a:moveTo>
                  <a:cubicBezTo>
                    <a:pt x="36" y="0"/>
                    <a:pt x="18" y="2"/>
                    <a:pt x="1" y="3"/>
                  </a:cubicBezTo>
                  <a:cubicBezTo>
                    <a:pt x="10" y="30"/>
                    <a:pt x="67" y="95"/>
                    <a:pt x="88" y="102"/>
                  </a:cubicBezTo>
                  <a:lnTo>
                    <a:pt x="142" y="122"/>
                  </a:lnTo>
                  <a:cubicBezTo>
                    <a:pt x="166" y="130"/>
                    <a:pt x="191" y="140"/>
                    <a:pt x="216" y="150"/>
                  </a:cubicBezTo>
                  <a:cubicBezTo>
                    <a:pt x="253" y="164"/>
                    <a:pt x="293" y="158"/>
                    <a:pt x="330" y="168"/>
                  </a:cubicBezTo>
                  <a:cubicBezTo>
                    <a:pt x="348" y="173"/>
                    <a:pt x="359" y="175"/>
                    <a:pt x="368" y="175"/>
                  </a:cubicBezTo>
                  <a:cubicBezTo>
                    <a:pt x="380" y="175"/>
                    <a:pt x="388" y="171"/>
                    <a:pt x="406" y="161"/>
                  </a:cubicBezTo>
                  <a:cubicBezTo>
                    <a:pt x="340" y="110"/>
                    <a:pt x="256" y="58"/>
                    <a:pt x="174" y="30"/>
                  </a:cubicBezTo>
                  <a:lnTo>
                    <a:pt x="112" y="8"/>
                  </a:lnTo>
                  <a:lnTo>
                    <a:pt x="100" y="4"/>
                  </a:lnTo>
                  <a:lnTo>
                    <a:pt x="101" y="4"/>
                  </a:lnTo>
                  <a:cubicBezTo>
                    <a:pt x="85" y="1"/>
                    <a:pt x="69" y="0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90" name="Google Shape;13890;p45"/>
            <p:cNvSpPr/>
            <p:nvPr/>
          </p:nvSpPr>
          <p:spPr>
            <a:xfrm>
              <a:off x="4609775" y="4241750"/>
              <a:ext cx="7600" cy="6550"/>
            </a:xfrm>
            <a:custGeom>
              <a:avLst/>
              <a:gdLst/>
              <a:ahLst/>
              <a:cxnLst/>
              <a:rect l="l" t="t" r="r" b="b"/>
              <a:pathLst>
                <a:path w="304" h="262" extrusionOk="0">
                  <a:moveTo>
                    <a:pt x="0" y="0"/>
                  </a:moveTo>
                  <a:cubicBezTo>
                    <a:pt x="0" y="27"/>
                    <a:pt x="27" y="103"/>
                    <a:pt x="43" y="116"/>
                  </a:cubicBezTo>
                  <a:lnTo>
                    <a:pt x="84" y="149"/>
                  </a:lnTo>
                  <a:cubicBezTo>
                    <a:pt x="103" y="163"/>
                    <a:pt x="121" y="178"/>
                    <a:pt x="139" y="195"/>
                  </a:cubicBezTo>
                  <a:cubicBezTo>
                    <a:pt x="168" y="218"/>
                    <a:pt x="204" y="224"/>
                    <a:pt x="235" y="243"/>
                  </a:cubicBezTo>
                  <a:cubicBezTo>
                    <a:pt x="256" y="257"/>
                    <a:pt x="264" y="262"/>
                    <a:pt x="276" y="262"/>
                  </a:cubicBezTo>
                  <a:cubicBezTo>
                    <a:pt x="283" y="262"/>
                    <a:pt x="291" y="260"/>
                    <a:pt x="304" y="257"/>
                  </a:cubicBezTo>
                  <a:cubicBezTo>
                    <a:pt x="264" y="191"/>
                    <a:pt x="207" y="121"/>
                    <a:pt x="145" y="72"/>
                  </a:cubicBezTo>
                  <a:lnTo>
                    <a:pt x="97" y="36"/>
                  </a:lnTo>
                  <a:lnTo>
                    <a:pt x="89" y="28"/>
                  </a:lnTo>
                  <a:cubicBezTo>
                    <a:pt x="61" y="14"/>
                    <a:pt x="31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91" name="Google Shape;13891;p45"/>
            <p:cNvSpPr/>
            <p:nvPr/>
          </p:nvSpPr>
          <p:spPr>
            <a:xfrm>
              <a:off x="4628875" y="4227750"/>
              <a:ext cx="7425" cy="18100"/>
            </a:xfrm>
            <a:custGeom>
              <a:avLst/>
              <a:gdLst/>
              <a:ahLst/>
              <a:cxnLst/>
              <a:rect l="l" t="t" r="r" b="b"/>
              <a:pathLst>
                <a:path w="297" h="724" extrusionOk="0">
                  <a:moveTo>
                    <a:pt x="0" y="1"/>
                  </a:moveTo>
                  <a:cubicBezTo>
                    <a:pt x="12" y="40"/>
                    <a:pt x="59" y="168"/>
                    <a:pt x="76" y="202"/>
                  </a:cubicBezTo>
                  <a:cubicBezTo>
                    <a:pt x="76" y="202"/>
                    <a:pt x="124" y="286"/>
                    <a:pt x="123" y="288"/>
                  </a:cubicBezTo>
                  <a:cubicBezTo>
                    <a:pt x="141" y="326"/>
                    <a:pt x="156" y="370"/>
                    <a:pt x="169" y="413"/>
                  </a:cubicBezTo>
                  <a:cubicBezTo>
                    <a:pt x="188" y="477"/>
                    <a:pt x="217" y="534"/>
                    <a:pt x="225" y="602"/>
                  </a:cubicBezTo>
                  <a:cubicBezTo>
                    <a:pt x="235" y="677"/>
                    <a:pt x="234" y="679"/>
                    <a:pt x="260" y="723"/>
                  </a:cubicBezTo>
                  <a:cubicBezTo>
                    <a:pt x="297" y="581"/>
                    <a:pt x="283" y="389"/>
                    <a:pt x="209" y="242"/>
                  </a:cubicBezTo>
                  <a:cubicBezTo>
                    <a:pt x="209" y="242"/>
                    <a:pt x="196" y="215"/>
                    <a:pt x="181" y="188"/>
                  </a:cubicBezTo>
                  <a:cubicBezTo>
                    <a:pt x="165" y="161"/>
                    <a:pt x="150" y="135"/>
                    <a:pt x="150" y="135"/>
                  </a:cubicBezTo>
                  <a:lnTo>
                    <a:pt x="137" y="116"/>
                  </a:lnTo>
                  <a:cubicBezTo>
                    <a:pt x="96" y="67"/>
                    <a:pt x="49" y="3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92" name="Google Shape;13892;p45"/>
            <p:cNvSpPr/>
            <p:nvPr/>
          </p:nvSpPr>
          <p:spPr>
            <a:xfrm>
              <a:off x="4643950" y="4230575"/>
              <a:ext cx="12875" cy="17775"/>
            </a:xfrm>
            <a:custGeom>
              <a:avLst/>
              <a:gdLst/>
              <a:ahLst/>
              <a:cxnLst/>
              <a:rect l="l" t="t" r="r" b="b"/>
              <a:pathLst>
                <a:path w="515" h="711" extrusionOk="0">
                  <a:moveTo>
                    <a:pt x="514" y="0"/>
                  </a:moveTo>
                  <a:cubicBezTo>
                    <a:pt x="476" y="18"/>
                    <a:pt x="353" y="117"/>
                    <a:pt x="326" y="156"/>
                  </a:cubicBezTo>
                  <a:lnTo>
                    <a:pt x="260" y="250"/>
                  </a:lnTo>
                  <a:cubicBezTo>
                    <a:pt x="230" y="292"/>
                    <a:pt x="200" y="336"/>
                    <a:pt x="168" y="379"/>
                  </a:cubicBezTo>
                  <a:cubicBezTo>
                    <a:pt x="122" y="444"/>
                    <a:pt x="95" y="513"/>
                    <a:pt x="53" y="579"/>
                  </a:cubicBezTo>
                  <a:cubicBezTo>
                    <a:pt x="6" y="652"/>
                    <a:pt x="6" y="656"/>
                    <a:pt x="1" y="711"/>
                  </a:cubicBezTo>
                  <a:cubicBezTo>
                    <a:pt x="114" y="594"/>
                    <a:pt x="243" y="445"/>
                    <a:pt x="343" y="302"/>
                  </a:cubicBezTo>
                  <a:lnTo>
                    <a:pt x="418" y="194"/>
                  </a:lnTo>
                  <a:lnTo>
                    <a:pt x="432" y="175"/>
                  </a:lnTo>
                  <a:cubicBezTo>
                    <a:pt x="466" y="116"/>
                    <a:pt x="492" y="58"/>
                    <a:pt x="5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93" name="Google Shape;13893;p45"/>
            <p:cNvSpPr/>
            <p:nvPr/>
          </p:nvSpPr>
          <p:spPr>
            <a:xfrm>
              <a:off x="4659425" y="4237125"/>
              <a:ext cx="20475" cy="17775"/>
            </a:xfrm>
            <a:custGeom>
              <a:avLst/>
              <a:gdLst/>
              <a:ahLst/>
              <a:cxnLst/>
              <a:rect l="l" t="t" r="r" b="b"/>
              <a:pathLst>
                <a:path w="819" h="711" extrusionOk="0">
                  <a:moveTo>
                    <a:pt x="819" y="0"/>
                  </a:moveTo>
                  <a:lnTo>
                    <a:pt x="819" y="0"/>
                  </a:lnTo>
                  <a:cubicBezTo>
                    <a:pt x="770" y="14"/>
                    <a:pt x="602" y="107"/>
                    <a:pt x="558" y="145"/>
                  </a:cubicBezTo>
                  <a:cubicBezTo>
                    <a:pt x="558" y="145"/>
                    <a:pt x="451" y="240"/>
                    <a:pt x="451" y="240"/>
                  </a:cubicBezTo>
                  <a:cubicBezTo>
                    <a:pt x="404" y="282"/>
                    <a:pt x="355" y="326"/>
                    <a:pt x="305" y="369"/>
                  </a:cubicBezTo>
                  <a:cubicBezTo>
                    <a:pt x="231" y="434"/>
                    <a:pt x="176" y="506"/>
                    <a:pt x="106" y="573"/>
                  </a:cubicBezTo>
                  <a:cubicBezTo>
                    <a:pt x="28" y="648"/>
                    <a:pt x="26" y="651"/>
                    <a:pt x="0" y="711"/>
                  </a:cubicBezTo>
                  <a:cubicBezTo>
                    <a:pt x="167" y="598"/>
                    <a:pt x="360" y="452"/>
                    <a:pt x="520" y="309"/>
                  </a:cubicBezTo>
                  <a:lnTo>
                    <a:pt x="643" y="201"/>
                  </a:lnTo>
                  <a:lnTo>
                    <a:pt x="665" y="181"/>
                  </a:lnTo>
                  <a:cubicBezTo>
                    <a:pt x="724" y="120"/>
                    <a:pt x="772" y="61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94" name="Google Shape;13894;p45"/>
            <p:cNvSpPr/>
            <p:nvPr/>
          </p:nvSpPr>
          <p:spPr>
            <a:xfrm>
              <a:off x="4664375" y="4265725"/>
              <a:ext cx="19600" cy="11675"/>
            </a:xfrm>
            <a:custGeom>
              <a:avLst/>
              <a:gdLst/>
              <a:ahLst/>
              <a:cxnLst/>
              <a:rect l="l" t="t" r="r" b="b"/>
              <a:pathLst>
                <a:path w="784" h="467" extrusionOk="0">
                  <a:moveTo>
                    <a:pt x="117" y="0"/>
                  </a:moveTo>
                  <a:cubicBezTo>
                    <a:pt x="76" y="0"/>
                    <a:pt x="38" y="4"/>
                    <a:pt x="0" y="11"/>
                  </a:cubicBezTo>
                  <a:cubicBezTo>
                    <a:pt x="42" y="30"/>
                    <a:pt x="188" y="96"/>
                    <a:pt x="232" y="115"/>
                  </a:cubicBezTo>
                  <a:cubicBezTo>
                    <a:pt x="232" y="115"/>
                    <a:pt x="260" y="122"/>
                    <a:pt x="286" y="133"/>
                  </a:cubicBezTo>
                  <a:cubicBezTo>
                    <a:pt x="314" y="143"/>
                    <a:pt x="340" y="155"/>
                    <a:pt x="340" y="155"/>
                  </a:cubicBezTo>
                  <a:cubicBezTo>
                    <a:pt x="387" y="176"/>
                    <a:pt x="434" y="203"/>
                    <a:pt x="478" y="234"/>
                  </a:cubicBezTo>
                  <a:cubicBezTo>
                    <a:pt x="544" y="279"/>
                    <a:pt x="612" y="313"/>
                    <a:pt x="670" y="371"/>
                  </a:cubicBezTo>
                  <a:cubicBezTo>
                    <a:pt x="731" y="436"/>
                    <a:pt x="731" y="439"/>
                    <a:pt x="783" y="466"/>
                  </a:cubicBezTo>
                  <a:cubicBezTo>
                    <a:pt x="714" y="306"/>
                    <a:pt x="555" y="140"/>
                    <a:pt x="375" y="64"/>
                  </a:cubicBezTo>
                  <a:cubicBezTo>
                    <a:pt x="375" y="64"/>
                    <a:pt x="341" y="49"/>
                    <a:pt x="307" y="37"/>
                  </a:cubicBezTo>
                  <a:cubicBezTo>
                    <a:pt x="273" y="25"/>
                    <a:pt x="237" y="14"/>
                    <a:pt x="237" y="14"/>
                  </a:cubicBezTo>
                  <a:lnTo>
                    <a:pt x="211" y="8"/>
                  </a:lnTo>
                  <a:cubicBezTo>
                    <a:pt x="179" y="3"/>
                    <a:pt x="147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95" name="Google Shape;13895;p45"/>
            <p:cNvSpPr/>
            <p:nvPr/>
          </p:nvSpPr>
          <p:spPr>
            <a:xfrm>
              <a:off x="4667000" y="4289025"/>
              <a:ext cx="7600" cy="5425"/>
            </a:xfrm>
            <a:custGeom>
              <a:avLst/>
              <a:gdLst/>
              <a:ahLst/>
              <a:cxnLst/>
              <a:rect l="l" t="t" r="r" b="b"/>
              <a:pathLst>
                <a:path w="304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26"/>
                    <a:pt x="31" y="95"/>
                    <a:pt x="49" y="106"/>
                  </a:cubicBezTo>
                  <a:lnTo>
                    <a:pt x="89" y="132"/>
                  </a:lnTo>
                  <a:cubicBezTo>
                    <a:pt x="107" y="144"/>
                    <a:pt x="126" y="157"/>
                    <a:pt x="144" y="169"/>
                  </a:cubicBezTo>
                  <a:cubicBezTo>
                    <a:pt x="172" y="188"/>
                    <a:pt x="207" y="189"/>
                    <a:pt x="237" y="204"/>
                  </a:cubicBezTo>
                  <a:cubicBezTo>
                    <a:pt x="255" y="212"/>
                    <a:pt x="264" y="216"/>
                    <a:pt x="273" y="216"/>
                  </a:cubicBezTo>
                  <a:cubicBezTo>
                    <a:pt x="281" y="216"/>
                    <a:pt x="289" y="213"/>
                    <a:pt x="304" y="208"/>
                  </a:cubicBezTo>
                  <a:cubicBezTo>
                    <a:pt x="262" y="149"/>
                    <a:pt x="203" y="89"/>
                    <a:pt x="142" y="50"/>
                  </a:cubicBezTo>
                  <a:lnTo>
                    <a:pt x="94" y="21"/>
                  </a:lnTo>
                  <a:lnTo>
                    <a:pt x="86" y="15"/>
                  </a:lnTo>
                  <a:cubicBezTo>
                    <a:pt x="59" y="6"/>
                    <a:pt x="29" y="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96" name="Google Shape;13896;p45"/>
            <p:cNvSpPr/>
            <p:nvPr/>
          </p:nvSpPr>
          <p:spPr>
            <a:xfrm>
              <a:off x="4688600" y="4301575"/>
              <a:ext cx="41075" cy="26925"/>
            </a:xfrm>
            <a:custGeom>
              <a:avLst/>
              <a:gdLst/>
              <a:ahLst/>
              <a:cxnLst/>
              <a:rect l="l" t="t" r="r" b="b"/>
              <a:pathLst>
                <a:path w="1643" h="1077" extrusionOk="0">
                  <a:moveTo>
                    <a:pt x="112" y="0"/>
                  </a:moveTo>
                  <a:cubicBezTo>
                    <a:pt x="74" y="0"/>
                    <a:pt x="37" y="2"/>
                    <a:pt x="0" y="4"/>
                  </a:cubicBezTo>
                  <a:cubicBezTo>
                    <a:pt x="43" y="17"/>
                    <a:pt x="153" y="38"/>
                    <a:pt x="261" y="70"/>
                  </a:cubicBezTo>
                  <a:cubicBezTo>
                    <a:pt x="368" y="104"/>
                    <a:pt x="474" y="145"/>
                    <a:pt x="525" y="164"/>
                  </a:cubicBezTo>
                  <a:cubicBezTo>
                    <a:pt x="525" y="164"/>
                    <a:pt x="540" y="170"/>
                    <a:pt x="562" y="177"/>
                  </a:cubicBezTo>
                  <a:cubicBezTo>
                    <a:pt x="586" y="185"/>
                    <a:pt x="616" y="197"/>
                    <a:pt x="647" y="211"/>
                  </a:cubicBezTo>
                  <a:cubicBezTo>
                    <a:pt x="707" y="235"/>
                    <a:pt x="766" y="266"/>
                    <a:pt x="766" y="266"/>
                  </a:cubicBezTo>
                  <a:cubicBezTo>
                    <a:pt x="871" y="317"/>
                    <a:pt x="972" y="384"/>
                    <a:pt x="1068" y="458"/>
                  </a:cubicBezTo>
                  <a:cubicBezTo>
                    <a:pt x="1211" y="571"/>
                    <a:pt x="1340" y="677"/>
                    <a:pt x="1450" y="820"/>
                  </a:cubicBezTo>
                  <a:cubicBezTo>
                    <a:pt x="1568" y="982"/>
                    <a:pt x="1566" y="990"/>
                    <a:pt x="1643" y="1077"/>
                  </a:cubicBezTo>
                  <a:cubicBezTo>
                    <a:pt x="1572" y="901"/>
                    <a:pt x="1460" y="718"/>
                    <a:pt x="1313" y="558"/>
                  </a:cubicBezTo>
                  <a:cubicBezTo>
                    <a:pt x="1167" y="397"/>
                    <a:pt x="984" y="266"/>
                    <a:pt x="798" y="173"/>
                  </a:cubicBezTo>
                  <a:cubicBezTo>
                    <a:pt x="798" y="173"/>
                    <a:pt x="781" y="164"/>
                    <a:pt x="754" y="150"/>
                  </a:cubicBezTo>
                  <a:cubicBezTo>
                    <a:pt x="727" y="138"/>
                    <a:pt x="691" y="123"/>
                    <a:pt x="654" y="108"/>
                  </a:cubicBezTo>
                  <a:cubicBezTo>
                    <a:pt x="581" y="80"/>
                    <a:pt x="506" y="55"/>
                    <a:pt x="506" y="55"/>
                  </a:cubicBezTo>
                  <a:lnTo>
                    <a:pt x="449" y="39"/>
                  </a:lnTo>
                  <a:cubicBezTo>
                    <a:pt x="333" y="12"/>
                    <a:pt x="220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97" name="Google Shape;13897;p45"/>
            <p:cNvSpPr/>
            <p:nvPr/>
          </p:nvSpPr>
          <p:spPr>
            <a:xfrm>
              <a:off x="4706625" y="4287625"/>
              <a:ext cx="17850" cy="24375"/>
            </a:xfrm>
            <a:custGeom>
              <a:avLst/>
              <a:gdLst/>
              <a:ahLst/>
              <a:cxnLst/>
              <a:rect l="l" t="t" r="r" b="b"/>
              <a:pathLst>
                <a:path w="714" h="975" extrusionOk="0">
                  <a:moveTo>
                    <a:pt x="0" y="0"/>
                  </a:moveTo>
                  <a:lnTo>
                    <a:pt x="0" y="0"/>
                  </a:lnTo>
                  <a:cubicBezTo>
                    <a:pt x="28" y="49"/>
                    <a:pt x="151" y="222"/>
                    <a:pt x="192" y="269"/>
                  </a:cubicBezTo>
                  <a:cubicBezTo>
                    <a:pt x="192" y="269"/>
                    <a:pt x="218" y="298"/>
                    <a:pt x="244" y="328"/>
                  </a:cubicBezTo>
                  <a:cubicBezTo>
                    <a:pt x="270" y="358"/>
                    <a:pt x="294" y="387"/>
                    <a:pt x="294" y="387"/>
                  </a:cubicBezTo>
                  <a:cubicBezTo>
                    <a:pt x="339" y="441"/>
                    <a:pt x="382" y="500"/>
                    <a:pt x="423" y="559"/>
                  </a:cubicBezTo>
                  <a:cubicBezTo>
                    <a:pt x="484" y="649"/>
                    <a:pt x="550" y="723"/>
                    <a:pt x="603" y="817"/>
                  </a:cubicBezTo>
                  <a:cubicBezTo>
                    <a:pt x="661" y="921"/>
                    <a:pt x="662" y="926"/>
                    <a:pt x="714" y="974"/>
                  </a:cubicBezTo>
                  <a:cubicBezTo>
                    <a:pt x="650" y="759"/>
                    <a:pt x="524" y="508"/>
                    <a:pt x="366" y="320"/>
                  </a:cubicBezTo>
                  <a:cubicBezTo>
                    <a:pt x="366" y="320"/>
                    <a:pt x="336" y="284"/>
                    <a:pt x="305" y="250"/>
                  </a:cubicBezTo>
                  <a:cubicBezTo>
                    <a:pt x="274" y="215"/>
                    <a:pt x="243" y="181"/>
                    <a:pt x="243" y="181"/>
                  </a:cubicBezTo>
                  <a:lnTo>
                    <a:pt x="218" y="156"/>
                  </a:lnTo>
                  <a:cubicBezTo>
                    <a:pt x="147" y="93"/>
                    <a:pt x="74" y="4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98" name="Google Shape;13898;p45"/>
            <p:cNvSpPr/>
            <p:nvPr/>
          </p:nvSpPr>
          <p:spPr>
            <a:xfrm>
              <a:off x="4708050" y="4217725"/>
              <a:ext cx="46725" cy="29425"/>
            </a:xfrm>
            <a:custGeom>
              <a:avLst/>
              <a:gdLst/>
              <a:ahLst/>
              <a:cxnLst/>
              <a:rect l="l" t="t" r="r" b="b"/>
              <a:pathLst>
                <a:path w="1869" h="1177" extrusionOk="0">
                  <a:moveTo>
                    <a:pt x="545" y="0"/>
                  </a:moveTo>
                  <a:cubicBezTo>
                    <a:pt x="400" y="0"/>
                    <a:pt x="252" y="64"/>
                    <a:pt x="150" y="174"/>
                  </a:cubicBezTo>
                  <a:cubicBezTo>
                    <a:pt x="75" y="253"/>
                    <a:pt x="22" y="360"/>
                    <a:pt x="13" y="471"/>
                  </a:cubicBezTo>
                  <a:cubicBezTo>
                    <a:pt x="1" y="583"/>
                    <a:pt x="27" y="695"/>
                    <a:pt x="76" y="792"/>
                  </a:cubicBezTo>
                  <a:cubicBezTo>
                    <a:pt x="174" y="987"/>
                    <a:pt x="369" y="1129"/>
                    <a:pt x="575" y="1161"/>
                  </a:cubicBezTo>
                  <a:cubicBezTo>
                    <a:pt x="575" y="1161"/>
                    <a:pt x="614" y="1170"/>
                    <a:pt x="672" y="1174"/>
                  </a:cubicBezTo>
                  <a:cubicBezTo>
                    <a:pt x="690" y="1175"/>
                    <a:pt x="709" y="1176"/>
                    <a:pt x="730" y="1176"/>
                  </a:cubicBezTo>
                  <a:cubicBezTo>
                    <a:pt x="778" y="1176"/>
                    <a:pt x="833" y="1172"/>
                    <a:pt x="886" y="1163"/>
                  </a:cubicBezTo>
                  <a:cubicBezTo>
                    <a:pt x="1040" y="1139"/>
                    <a:pt x="1179" y="1071"/>
                    <a:pt x="1179" y="1071"/>
                  </a:cubicBezTo>
                  <a:lnTo>
                    <a:pt x="1231" y="1045"/>
                  </a:lnTo>
                  <a:lnTo>
                    <a:pt x="1281" y="1017"/>
                  </a:lnTo>
                  <a:cubicBezTo>
                    <a:pt x="1547" y="849"/>
                    <a:pt x="1718" y="616"/>
                    <a:pt x="1868" y="392"/>
                  </a:cubicBezTo>
                  <a:lnTo>
                    <a:pt x="1868" y="392"/>
                  </a:lnTo>
                  <a:cubicBezTo>
                    <a:pt x="1810" y="451"/>
                    <a:pt x="1671" y="614"/>
                    <a:pt x="1506" y="752"/>
                  </a:cubicBezTo>
                  <a:cubicBezTo>
                    <a:pt x="1341" y="895"/>
                    <a:pt x="1146" y="989"/>
                    <a:pt x="1051" y="1019"/>
                  </a:cubicBezTo>
                  <a:cubicBezTo>
                    <a:pt x="1051" y="1019"/>
                    <a:pt x="934" y="1065"/>
                    <a:pt x="812" y="1075"/>
                  </a:cubicBezTo>
                  <a:cubicBezTo>
                    <a:pt x="787" y="1077"/>
                    <a:pt x="763" y="1079"/>
                    <a:pt x="740" y="1079"/>
                  </a:cubicBezTo>
                  <a:cubicBezTo>
                    <a:pt x="647" y="1079"/>
                    <a:pt x="570" y="1061"/>
                    <a:pt x="570" y="1061"/>
                  </a:cubicBezTo>
                  <a:cubicBezTo>
                    <a:pt x="360" y="1022"/>
                    <a:pt x="174" y="847"/>
                    <a:pt x="117" y="633"/>
                  </a:cubicBezTo>
                  <a:cubicBezTo>
                    <a:pt x="75" y="476"/>
                    <a:pt x="120" y="311"/>
                    <a:pt x="233" y="200"/>
                  </a:cubicBezTo>
                  <a:cubicBezTo>
                    <a:pt x="318" y="114"/>
                    <a:pt x="439" y="57"/>
                    <a:pt x="564" y="57"/>
                  </a:cubicBezTo>
                  <a:cubicBezTo>
                    <a:pt x="600" y="57"/>
                    <a:pt x="636" y="62"/>
                    <a:pt x="672" y="72"/>
                  </a:cubicBezTo>
                  <a:cubicBezTo>
                    <a:pt x="849" y="131"/>
                    <a:pt x="910" y="225"/>
                    <a:pt x="954" y="283"/>
                  </a:cubicBezTo>
                  <a:cubicBezTo>
                    <a:pt x="997" y="346"/>
                    <a:pt x="1028" y="396"/>
                    <a:pt x="1051" y="503"/>
                  </a:cubicBezTo>
                  <a:cubicBezTo>
                    <a:pt x="1048" y="317"/>
                    <a:pt x="926" y="127"/>
                    <a:pt x="737" y="42"/>
                  </a:cubicBezTo>
                  <a:cubicBezTo>
                    <a:pt x="677" y="13"/>
                    <a:pt x="611" y="0"/>
                    <a:pt x="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899" name="Google Shape;13899;p45"/>
            <p:cNvSpPr/>
            <p:nvPr/>
          </p:nvSpPr>
          <p:spPr>
            <a:xfrm>
              <a:off x="4782850" y="4236475"/>
              <a:ext cx="47775" cy="17750"/>
            </a:xfrm>
            <a:custGeom>
              <a:avLst/>
              <a:gdLst/>
              <a:ahLst/>
              <a:cxnLst/>
              <a:rect l="l" t="t" r="r" b="b"/>
              <a:pathLst>
                <a:path w="1911" h="710" extrusionOk="0">
                  <a:moveTo>
                    <a:pt x="455" y="0"/>
                  </a:moveTo>
                  <a:cubicBezTo>
                    <a:pt x="291" y="0"/>
                    <a:pt x="141" y="24"/>
                    <a:pt x="1" y="64"/>
                  </a:cubicBezTo>
                  <a:cubicBezTo>
                    <a:pt x="47" y="67"/>
                    <a:pt x="161" y="65"/>
                    <a:pt x="275" y="73"/>
                  </a:cubicBezTo>
                  <a:cubicBezTo>
                    <a:pt x="390" y="82"/>
                    <a:pt x="504" y="99"/>
                    <a:pt x="559" y="105"/>
                  </a:cubicBezTo>
                  <a:cubicBezTo>
                    <a:pt x="559" y="105"/>
                    <a:pt x="626" y="109"/>
                    <a:pt x="692" y="122"/>
                  </a:cubicBezTo>
                  <a:cubicBezTo>
                    <a:pt x="759" y="132"/>
                    <a:pt x="823" y="148"/>
                    <a:pt x="823" y="148"/>
                  </a:cubicBezTo>
                  <a:cubicBezTo>
                    <a:pt x="940" y="173"/>
                    <a:pt x="1058" y="213"/>
                    <a:pt x="1173" y="262"/>
                  </a:cubicBezTo>
                  <a:cubicBezTo>
                    <a:pt x="1343" y="335"/>
                    <a:pt x="1498" y="405"/>
                    <a:pt x="1646" y="514"/>
                  </a:cubicBezTo>
                  <a:cubicBezTo>
                    <a:pt x="1809" y="639"/>
                    <a:pt x="1810" y="648"/>
                    <a:pt x="1910" y="710"/>
                  </a:cubicBezTo>
                  <a:cubicBezTo>
                    <a:pt x="1789" y="559"/>
                    <a:pt x="1626" y="413"/>
                    <a:pt x="1439" y="296"/>
                  </a:cubicBezTo>
                  <a:cubicBezTo>
                    <a:pt x="1252" y="179"/>
                    <a:pt x="1039" y="96"/>
                    <a:pt x="832" y="50"/>
                  </a:cubicBezTo>
                  <a:cubicBezTo>
                    <a:pt x="832" y="50"/>
                    <a:pt x="813" y="46"/>
                    <a:pt x="783" y="39"/>
                  </a:cubicBezTo>
                  <a:cubicBezTo>
                    <a:pt x="753" y="34"/>
                    <a:pt x="714" y="27"/>
                    <a:pt x="674" y="21"/>
                  </a:cubicBezTo>
                  <a:cubicBezTo>
                    <a:pt x="595" y="10"/>
                    <a:pt x="515" y="3"/>
                    <a:pt x="515" y="3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00" name="Google Shape;13900;p45"/>
            <p:cNvSpPr/>
            <p:nvPr/>
          </p:nvSpPr>
          <p:spPr>
            <a:xfrm>
              <a:off x="4830050" y="4239175"/>
              <a:ext cx="38775" cy="65325"/>
            </a:xfrm>
            <a:custGeom>
              <a:avLst/>
              <a:gdLst/>
              <a:ahLst/>
              <a:cxnLst/>
              <a:rect l="l" t="t" r="r" b="b"/>
              <a:pathLst>
                <a:path w="1551" h="2613" extrusionOk="0">
                  <a:moveTo>
                    <a:pt x="1550" y="0"/>
                  </a:moveTo>
                  <a:cubicBezTo>
                    <a:pt x="1487" y="23"/>
                    <a:pt x="1328" y="92"/>
                    <a:pt x="1176" y="187"/>
                  </a:cubicBezTo>
                  <a:cubicBezTo>
                    <a:pt x="1026" y="285"/>
                    <a:pt x="882" y="401"/>
                    <a:pt x="822" y="466"/>
                  </a:cubicBezTo>
                  <a:cubicBezTo>
                    <a:pt x="822" y="466"/>
                    <a:pt x="804" y="486"/>
                    <a:pt x="777" y="515"/>
                  </a:cubicBezTo>
                  <a:cubicBezTo>
                    <a:pt x="749" y="543"/>
                    <a:pt x="713" y="582"/>
                    <a:pt x="680" y="624"/>
                  </a:cubicBezTo>
                  <a:cubicBezTo>
                    <a:pt x="610" y="704"/>
                    <a:pt x="549" y="792"/>
                    <a:pt x="549" y="792"/>
                  </a:cubicBezTo>
                  <a:cubicBezTo>
                    <a:pt x="435" y="944"/>
                    <a:pt x="337" y="1116"/>
                    <a:pt x="253" y="1295"/>
                  </a:cubicBezTo>
                  <a:cubicBezTo>
                    <a:pt x="129" y="1564"/>
                    <a:pt x="71" y="1827"/>
                    <a:pt x="34" y="2110"/>
                  </a:cubicBezTo>
                  <a:cubicBezTo>
                    <a:pt x="1" y="2427"/>
                    <a:pt x="16" y="2441"/>
                    <a:pt x="43" y="2613"/>
                  </a:cubicBezTo>
                  <a:cubicBezTo>
                    <a:pt x="41" y="2320"/>
                    <a:pt x="90" y="1997"/>
                    <a:pt x="194" y="1688"/>
                  </a:cubicBezTo>
                  <a:cubicBezTo>
                    <a:pt x="294" y="1378"/>
                    <a:pt x="457" y="1085"/>
                    <a:pt x="640" y="834"/>
                  </a:cubicBezTo>
                  <a:cubicBezTo>
                    <a:pt x="640" y="834"/>
                    <a:pt x="657" y="809"/>
                    <a:pt x="683" y="775"/>
                  </a:cubicBezTo>
                  <a:cubicBezTo>
                    <a:pt x="711" y="740"/>
                    <a:pt x="748" y="695"/>
                    <a:pt x="786" y="649"/>
                  </a:cubicBezTo>
                  <a:cubicBezTo>
                    <a:pt x="823" y="605"/>
                    <a:pt x="866" y="563"/>
                    <a:pt x="896" y="530"/>
                  </a:cubicBezTo>
                  <a:cubicBezTo>
                    <a:pt x="926" y="498"/>
                    <a:pt x="948" y="478"/>
                    <a:pt x="948" y="478"/>
                  </a:cubicBezTo>
                  <a:lnTo>
                    <a:pt x="1013" y="419"/>
                  </a:lnTo>
                  <a:cubicBezTo>
                    <a:pt x="1187" y="252"/>
                    <a:pt x="1364" y="116"/>
                    <a:pt x="1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01" name="Google Shape;13901;p45"/>
            <p:cNvSpPr/>
            <p:nvPr/>
          </p:nvSpPr>
          <p:spPr>
            <a:xfrm>
              <a:off x="4863825" y="4265150"/>
              <a:ext cx="8550" cy="20150"/>
            </a:xfrm>
            <a:custGeom>
              <a:avLst/>
              <a:gdLst/>
              <a:ahLst/>
              <a:cxnLst/>
              <a:rect l="l" t="t" r="r" b="b"/>
              <a:pathLst>
                <a:path w="342" h="806" extrusionOk="0">
                  <a:moveTo>
                    <a:pt x="342" y="0"/>
                  </a:moveTo>
                  <a:lnTo>
                    <a:pt x="342" y="0"/>
                  </a:lnTo>
                  <a:cubicBezTo>
                    <a:pt x="300" y="10"/>
                    <a:pt x="171" y="114"/>
                    <a:pt x="148" y="160"/>
                  </a:cubicBezTo>
                  <a:cubicBezTo>
                    <a:pt x="148" y="160"/>
                    <a:pt x="132" y="186"/>
                    <a:pt x="119" y="215"/>
                  </a:cubicBezTo>
                  <a:cubicBezTo>
                    <a:pt x="105" y="240"/>
                    <a:pt x="92" y="269"/>
                    <a:pt x="92" y="269"/>
                  </a:cubicBezTo>
                  <a:cubicBezTo>
                    <a:pt x="69" y="317"/>
                    <a:pt x="49" y="370"/>
                    <a:pt x="31" y="424"/>
                  </a:cubicBezTo>
                  <a:cubicBezTo>
                    <a:pt x="7" y="505"/>
                    <a:pt x="9" y="583"/>
                    <a:pt x="4" y="663"/>
                  </a:cubicBezTo>
                  <a:cubicBezTo>
                    <a:pt x="0" y="754"/>
                    <a:pt x="3" y="758"/>
                    <a:pt x="29" y="806"/>
                  </a:cubicBezTo>
                  <a:cubicBezTo>
                    <a:pt x="53" y="643"/>
                    <a:pt x="110" y="459"/>
                    <a:pt x="183" y="305"/>
                  </a:cubicBezTo>
                  <a:cubicBezTo>
                    <a:pt x="183" y="305"/>
                    <a:pt x="197" y="276"/>
                    <a:pt x="211" y="247"/>
                  </a:cubicBezTo>
                  <a:cubicBezTo>
                    <a:pt x="227" y="220"/>
                    <a:pt x="243" y="192"/>
                    <a:pt x="243" y="192"/>
                  </a:cubicBezTo>
                  <a:lnTo>
                    <a:pt x="256" y="171"/>
                  </a:lnTo>
                  <a:cubicBezTo>
                    <a:pt x="277" y="129"/>
                    <a:pt x="307" y="69"/>
                    <a:pt x="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02" name="Google Shape;13902;p45"/>
            <p:cNvSpPr/>
            <p:nvPr/>
          </p:nvSpPr>
          <p:spPr>
            <a:xfrm>
              <a:off x="4883650" y="4260275"/>
              <a:ext cx="18000" cy="32700"/>
            </a:xfrm>
            <a:custGeom>
              <a:avLst/>
              <a:gdLst/>
              <a:ahLst/>
              <a:cxnLst/>
              <a:rect l="l" t="t" r="r" b="b"/>
              <a:pathLst>
                <a:path w="720" h="1308" extrusionOk="0">
                  <a:moveTo>
                    <a:pt x="720" y="1"/>
                  </a:moveTo>
                  <a:lnTo>
                    <a:pt x="720" y="1"/>
                  </a:lnTo>
                  <a:cubicBezTo>
                    <a:pt x="686" y="6"/>
                    <a:pt x="603" y="32"/>
                    <a:pt x="523" y="75"/>
                  </a:cubicBezTo>
                  <a:cubicBezTo>
                    <a:pt x="443" y="119"/>
                    <a:pt x="367" y="176"/>
                    <a:pt x="338" y="209"/>
                  </a:cubicBezTo>
                  <a:cubicBezTo>
                    <a:pt x="338" y="209"/>
                    <a:pt x="300" y="248"/>
                    <a:pt x="269" y="292"/>
                  </a:cubicBezTo>
                  <a:cubicBezTo>
                    <a:pt x="234" y="334"/>
                    <a:pt x="205" y="379"/>
                    <a:pt x="205" y="379"/>
                  </a:cubicBezTo>
                  <a:cubicBezTo>
                    <a:pt x="151" y="458"/>
                    <a:pt x="106" y="547"/>
                    <a:pt x="69" y="640"/>
                  </a:cubicBezTo>
                  <a:cubicBezTo>
                    <a:pt x="14" y="779"/>
                    <a:pt x="4" y="917"/>
                    <a:pt x="1" y="1059"/>
                  </a:cubicBezTo>
                  <a:cubicBezTo>
                    <a:pt x="2" y="1219"/>
                    <a:pt x="12" y="1226"/>
                    <a:pt x="48" y="1307"/>
                  </a:cubicBezTo>
                  <a:cubicBezTo>
                    <a:pt x="20" y="1016"/>
                    <a:pt x="119" y="673"/>
                    <a:pt x="292" y="426"/>
                  </a:cubicBezTo>
                  <a:cubicBezTo>
                    <a:pt x="292" y="426"/>
                    <a:pt x="299" y="414"/>
                    <a:pt x="311" y="395"/>
                  </a:cubicBezTo>
                  <a:cubicBezTo>
                    <a:pt x="325" y="378"/>
                    <a:pt x="342" y="355"/>
                    <a:pt x="360" y="333"/>
                  </a:cubicBezTo>
                  <a:cubicBezTo>
                    <a:pt x="397" y="290"/>
                    <a:pt x="435" y="248"/>
                    <a:pt x="435" y="248"/>
                  </a:cubicBezTo>
                  <a:lnTo>
                    <a:pt x="467" y="219"/>
                  </a:lnTo>
                  <a:cubicBezTo>
                    <a:pt x="548" y="134"/>
                    <a:pt x="630" y="62"/>
                    <a:pt x="7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03" name="Google Shape;13903;p45"/>
            <p:cNvSpPr/>
            <p:nvPr/>
          </p:nvSpPr>
          <p:spPr>
            <a:xfrm>
              <a:off x="4896900" y="4260900"/>
              <a:ext cx="33600" cy="65100"/>
            </a:xfrm>
            <a:custGeom>
              <a:avLst/>
              <a:gdLst/>
              <a:ahLst/>
              <a:cxnLst/>
              <a:rect l="l" t="t" r="r" b="b"/>
              <a:pathLst>
                <a:path w="1344" h="2604" extrusionOk="0">
                  <a:moveTo>
                    <a:pt x="1" y="1"/>
                  </a:moveTo>
                  <a:cubicBezTo>
                    <a:pt x="64" y="22"/>
                    <a:pt x="219" y="100"/>
                    <a:pt x="325" y="231"/>
                  </a:cubicBezTo>
                  <a:cubicBezTo>
                    <a:pt x="436" y="359"/>
                    <a:pt x="502" y="518"/>
                    <a:pt x="533" y="592"/>
                  </a:cubicBezTo>
                  <a:cubicBezTo>
                    <a:pt x="533" y="592"/>
                    <a:pt x="572" y="682"/>
                    <a:pt x="595" y="778"/>
                  </a:cubicBezTo>
                  <a:cubicBezTo>
                    <a:pt x="619" y="874"/>
                    <a:pt x="634" y="974"/>
                    <a:pt x="634" y="974"/>
                  </a:cubicBezTo>
                  <a:cubicBezTo>
                    <a:pt x="662" y="1150"/>
                    <a:pt x="674" y="1338"/>
                    <a:pt x="695" y="1529"/>
                  </a:cubicBezTo>
                  <a:cubicBezTo>
                    <a:pt x="724" y="1812"/>
                    <a:pt x="800" y="2072"/>
                    <a:pt x="958" y="2308"/>
                  </a:cubicBezTo>
                  <a:cubicBezTo>
                    <a:pt x="1046" y="2438"/>
                    <a:pt x="1114" y="2490"/>
                    <a:pt x="1165" y="2527"/>
                  </a:cubicBezTo>
                  <a:cubicBezTo>
                    <a:pt x="1219" y="2561"/>
                    <a:pt x="1261" y="2582"/>
                    <a:pt x="1344" y="2603"/>
                  </a:cubicBezTo>
                  <a:cubicBezTo>
                    <a:pt x="1082" y="2482"/>
                    <a:pt x="914" y="2189"/>
                    <a:pt x="844" y="1885"/>
                  </a:cubicBezTo>
                  <a:cubicBezTo>
                    <a:pt x="773" y="1578"/>
                    <a:pt x="781" y="1249"/>
                    <a:pt x="728" y="939"/>
                  </a:cubicBezTo>
                  <a:cubicBezTo>
                    <a:pt x="728" y="939"/>
                    <a:pt x="710" y="821"/>
                    <a:pt x="676" y="706"/>
                  </a:cubicBezTo>
                  <a:cubicBezTo>
                    <a:pt x="644" y="589"/>
                    <a:pt x="589" y="481"/>
                    <a:pt x="589" y="481"/>
                  </a:cubicBezTo>
                  <a:cubicBezTo>
                    <a:pt x="589" y="481"/>
                    <a:pt x="578" y="460"/>
                    <a:pt x="568" y="440"/>
                  </a:cubicBezTo>
                  <a:cubicBezTo>
                    <a:pt x="558" y="420"/>
                    <a:pt x="546" y="401"/>
                    <a:pt x="546" y="401"/>
                  </a:cubicBezTo>
                  <a:cubicBezTo>
                    <a:pt x="418" y="190"/>
                    <a:pt x="219" y="3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04" name="Google Shape;13904;p45"/>
            <p:cNvSpPr/>
            <p:nvPr/>
          </p:nvSpPr>
          <p:spPr>
            <a:xfrm>
              <a:off x="4945975" y="4258600"/>
              <a:ext cx="77850" cy="59725"/>
            </a:xfrm>
            <a:custGeom>
              <a:avLst/>
              <a:gdLst/>
              <a:ahLst/>
              <a:cxnLst/>
              <a:rect l="l" t="t" r="r" b="b"/>
              <a:pathLst>
                <a:path w="3114" h="2389" extrusionOk="0">
                  <a:moveTo>
                    <a:pt x="0" y="1"/>
                  </a:moveTo>
                  <a:lnTo>
                    <a:pt x="0" y="1"/>
                  </a:lnTo>
                  <a:cubicBezTo>
                    <a:pt x="87" y="26"/>
                    <a:pt x="309" y="75"/>
                    <a:pt x="530" y="149"/>
                  </a:cubicBezTo>
                  <a:cubicBezTo>
                    <a:pt x="752" y="219"/>
                    <a:pt x="971" y="313"/>
                    <a:pt x="1075" y="354"/>
                  </a:cubicBezTo>
                  <a:cubicBezTo>
                    <a:pt x="1075" y="354"/>
                    <a:pt x="1203" y="403"/>
                    <a:pt x="1327" y="462"/>
                  </a:cubicBezTo>
                  <a:cubicBezTo>
                    <a:pt x="1450" y="520"/>
                    <a:pt x="1571" y="585"/>
                    <a:pt x="1571" y="585"/>
                  </a:cubicBezTo>
                  <a:cubicBezTo>
                    <a:pt x="1787" y="700"/>
                    <a:pt x="2001" y="837"/>
                    <a:pt x="2204" y="991"/>
                  </a:cubicBezTo>
                  <a:cubicBezTo>
                    <a:pt x="2356" y="1106"/>
                    <a:pt x="2494" y="1223"/>
                    <a:pt x="2629" y="1342"/>
                  </a:cubicBezTo>
                  <a:cubicBezTo>
                    <a:pt x="2760" y="1463"/>
                    <a:pt x="2885" y="1592"/>
                    <a:pt x="2967" y="1757"/>
                  </a:cubicBezTo>
                  <a:cubicBezTo>
                    <a:pt x="3055" y="1942"/>
                    <a:pt x="3053" y="2053"/>
                    <a:pt x="3055" y="2134"/>
                  </a:cubicBezTo>
                  <a:cubicBezTo>
                    <a:pt x="3051" y="2216"/>
                    <a:pt x="3049" y="2279"/>
                    <a:pt x="3006" y="2388"/>
                  </a:cubicBezTo>
                  <a:cubicBezTo>
                    <a:pt x="3112" y="2219"/>
                    <a:pt x="3113" y="1986"/>
                    <a:pt x="3035" y="1786"/>
                  </a:cubicBezTo>
                  <a:cubicBezTo>
                    <a:pt x="2958" y="1582"/>
                    <a:pt x="2808" y="1410"/>
                    <a:pt x="2652" y="1257"/>
                  </a:cubicBezTo>
                  <a:cubicBezTo>
                    <a:pt x="2336" y="949"/>
                    <a:pt x="1968" y="684"/>
                    <a:pt x="1594" y="486"/>
                  </a:cubicBezTo>
                  <a:cubicBezTo>
                    <a:pt x="1594" y="486"/>
                    <a:pt x="1453" y="411"/>
                    <a:pt x="1306" y="347"/>
                  </a:cubicBezTo>
                  <a:cubicBezTo>
                    <a:pt x="1160" y="281"/>
                    <a:pt x="1011" y="226"/>
                    <a:pt x="1011" y="226"/>
                  </a:cubicBezTo>
                  <a:lnTo>
                    <a:pt x="899" y="185"/>
                  </a:lnTo>
                  <a:lnTo>
                    <a:pt x="899" y="184"/>
                  </a:lnTo>
                  <a:cubicBezTo>
                    <a:pt x="587" y="85"/>
                    <a:pt x="29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05" name="Google Shape;13905;p45"/>
            <p:cNvSpPr/>
            <p:nvPr/>
          </p:nvSpPr>
          <p:spPr>
            <a:xfrm>
              <a:off x="4984225" y="4237950"/>
              <a:ext cx="66150" cy="60400"/>
            </a:xfrm>
            <a:custGeom>
              <a:avLst/>
              <a:gdLst/>
              <a:ahLst/>
              <a:cxnLst/>
              <a:rect l="l" t="t" r="r" b="b"/>
              <a:pathLst>
                <a:path w="2646" h="2416" extrusionOk="0">
                  <a:moveTo>
                    <a:pt x="13" y="1"/>
                  </a:moveTo>
                  <a:cubicBezTo>
                    <a:pt x="9" y="1"/>
                    <a:pt x="4" y="1"/>
                    <a:pt x="0" y="1"/>
                  </a:cubicBezTo>
                  <a:cubicBezTo>
                    <a:pt x="81" y="15"/>
                    <a:pt x="288" y="50"/>
                    <a:pt x="480" y="139"/>
                  </a:cubicBezTo>
                  <a:cubicBezTo>
                    <a:pt x="675" y="222"/>
                    <a:pt x="847" y="351"/>
                    <a:pt x="925" y="414"/>
                  </a:cubicBezTo>
                  <a:cubicBezTo>
                    <a:pt x="925" y="414"/>
                    <a:pt x="1022" y="489"/>
                    <a:pt x="1106" y="578"/>
                  </a:cubicBezTo>
                  <a:cubicBezTo>
                    <a:pt x="1192" y="667"/>
                    <a:pt x="1261" y="768"/>
                    <a:pt x="1261" y="768"/>
                  </a:cubicBezTo>
                  <a:cubicBezTo>
                    <a:pt x="1389" y="947"/>
                    <a:pt x="1467" y="1164"/>
                    <a:pt x="1542" y="1386"/>
                  </a:cubicBezTo>
                  <a:cubicBezTo>
                    <a:pt x="1600" y="1551"/>
                    <a:pt x="1660" y="1710"/>
                    <a:pt x="1741" y="1858"/>
                  </a:cubicBezTo>
                  <a:cubicBezTo>
                    <a:pt x="1822" y="2009"/>
                    <a:pt x="1931" y="2142"/>
                    <a:pt x="2069" y="2251"/>
                  </a:cubicBezTo>
                  <a:cubicBezTo>
                    <a:pt x="2225" y="2370"/>
                    <a:pt x="2329" y="2396"/>
                    <a:pt x="2406" y="2410"/>
                  </a:cubicBezTo>
                  <a:cubicBezTo>
                    <a:pt x="2434" y="2414"/>
                    <a:pt x="2460" y="2416"/>
                    <a:pt x="2485" y="2416"/>
                  </a:cubicBezTo>
                  <a:cubicBezTo>
                    <a:pt x="2533" y="2416"/>
                    <a:pt x="2581" y="2408"/>
                    <a:pt x="2645" y="2387"/>
                  </a:cubicBezTo>
                  <a:lnTo>
                    <a:pt x="2645" y="2387"/>
                  </a:lnTo>
                  <a:cubicBezTo>
                    <a:pt x="2615" y="2393"/>
                    <a:pt x="2584" y="2395"/>
                    <a:pt x="2553" y="2395"/>
                  </a:cubicBezTo>
                  <a:cubicBezTo>
                    <a:pt x="2408" y="2395"/>
                    <a:pt x="2261" y="2335"/>
                    <a:pt x="2139" y="2240"/>
                  </a:cubicBezTo>
                  <a:cubicBezTo>
                    <a:pt x="1991" y="2125"/>
                    <a:pt x="1872" y="1968"/>
                    <a:pt x="1793" y="1789"/>
                  </a:cubicBezTo>
                  <a:cubicBezTo>
                    <a:pt x="1631" y="1436"/>
                    <a:pt x="1566" y="1017"/>
                    <a:pt x="1327" y="693"/>
                  </a:cubicBezTo>
                  <a:cubicBezTo>
                    <a:pt x="1327" y="693"/>
                    <a:pt x="1241" y="570"/>
                    <a:pt x="1133" y="467"/>
                  </a:cubicBezTo>
                  <a:cubicBezTo>
                    <a:pt x="1027" y="363"/>
                    <a:pt x="904" y="277"/>
                    <a:pt x="904" y="277"/>
                  </a:cubicBezTo>
                  <a:cubicBezTo>
                    <a:pt x="904" y="277"/>
                    <a:pt x="882" y="262"/>
                    <a:pt x="858" y="247"/>
                  </a:cubicBezTo>
                  <a:cubicBezTo>
                    <a:pt x="835" y="231"/>
                    <a:pt x="811" y="217"/>
                    <a:pt x="811" y="217"/>
                  </a:cubicBezTo>
                  <a:cubicBezTo>
                    <a:pt x="552" y="68"/>
                    <a:pt x="276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06" name="Google Shape;13906;p45"/>
            <p:cNvSpPr/>
            <p:nvPr/>
          </p:nvSpPr>
          <p:spPr>
            <a:xfrm>
              <a:off x="4991900" y="4234200"/>
              <a:ext cx="46050" cy="44725"/>
            </a:xfrm>
            <a:custGeom>
              <a:avLst/>
              <a:gdLst/>
              <a:ahLst/>
              <a:cxnLst/>
              <a:rect l="l" t="t" r="r" b="b"/>
              <a:pathLst>
                <a:path w="1842" h="1789" extrusionOk="0">
                  <a:moveTo>
                    <a:pt x="0" y="0"/>
                  </a:moveTo>
                  <a:lnTo>
                    <a:pt x="0" y="0"/>
                  </a:lnTo>
                  <a:cubicBezTo>
                    <a:pt x="55" y="21"/>
                    <a:pt x="197" y="63"/>
                    <a:pt x="333" y="121"/>
                  </a:cubicBezTo>
                  <a:cubicBezTo>
                    <a:pt x="470" y="183"/>
                    <a:pt x="603" y="256"/>
                    <a:pt x="664" y="291"/>
                  </a:cubicBezTo>
                  <a:cubicBezTo>
                    <a:pt x="664" y="291"/>
                    <a:pt x="683" y="302"/>
                    <a:pt x="712" y="318"/>
                  </a:cubicBezTo>
                  <a:cubicBezTo>
                    <a:pt x="741" y="333"/>
                    <a:pt x="778" y="356"/>
                    <a:pt x="813" y="381"/>
                  </a:cubicBezTo>
                  <a:cubicBezTo>
                    <a:pt x="888" y="426"/>
                    <a:pt x="956" y="480"/>
                    <a:pt x="956" y="480"/>
                  </a:cubicBezTo>
                  <a:cubicBezTo>
                    <a:pt x="1082" y="573"/>
                    <a:pt x="1197" y="687"/>
                    <a:pt x="1303" y="809"/>
                  </a:cubicBezTo>
                  <a:cubicBezTo>
                    <a:pt x="1459" y="994"/>
                    <a:pt x="1592" y="1172"/>
                    <a:pt x="1687" y="1391"/>
                  </a:cubicBezTo>
                  <a:cubicBezTo>
                    <a:pt x="1788" y="1637"/>
                    <a:pt x="1780" y="1650"/>
                    <a:pt x="1842" y="1789"/>
                  </a:cubicBezTo>
                  <a:cubicBezTo>
                    <a:pt x="1808" y="1539"/>
                    <a:pt x="1715" y="1269"/>
                    <a:pt x="1569" y="1023"/>
                  </a:cubicBezTo>
                  <a:cubicBezTo>
                    <a:pt x="1426" y="775"/>
                    <a:pt x="1221" y="558"/>
                    <a:pt x="1002" y="393"/>
                  </a:cubicBezTo>
                  <a:cubicBezTo>
                    <a:pt x="1002" y="393"/>
                    <a:pt x="981" y="377"/>
                    <a:pt x="950" y="354"/>
                  </a:cubicBezTo>
                  <a:cubicBezTo>
                    <a:pt x="917" y="332"/>
                    <a:pt x="874" y="303"/>
                    <a:pt x="831" y="275"/>
                  </a:cubicBezTo>
                  <a:cubicBezTo>
                    <a:pt x="786" y="247"/>
                    <a:pt x="740" y="223"/>
                    <a:pt x="706" y="204"/>
                  </a:cubicBezTo>
                  <a:cubicBezTo>
                    <a:pt x="672" y="184"/>
                    <a:pt x="649" y="173"/>
                    <a:pt x="649" y="173"/>
                  </a:cubicBezTo>
                  <a:lnTo>
                    <a:pt x="578" y="141"/>
                  </a:lnTo>
                  <a:lnTo>
                    <a:pt x="578" y="140"/>
                  </a:lnTo>
                  <a:cubicBezTo>
                    <a:pt x="382" y="58"/>
                    <a:pt x="188" y="1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07" name="Google Shape;13907;p45"/>
            <p:cNvSpPr/>
            <p:nvPr/>
          </p:nvSpPr>
          <p:spPr>
            <a:xfrm>
              <a:off x="5011850" y="4209750"/>
              <a:ext cx="28625" cy="24200"/>
            </a:xfrm>
            <a:custGeom>
              <a:avLst/>
              <a:gdLst/>
              <a:ahLst/>
              <a:cxnLst/>
              <a:rect l="l" t="t" r="r" b="b"/>
              <a:pathLst>
                <a:path w="1145" h="968" extrusionOk="0">
                  <a:moveTo>
                    <a:pt x="0" y="1"/>
                  </a:moveTo>
                  <a:cubicBezTo>
                    <a:pt x="49" y="46"/>
                    <a:pt x="252" y="212"/>
                    <a:pt x="315" y="259"/>
                  </a:cubicBezTo>
                  <a:cubicBezTo>
                    <a:pt x="315" y="259"/>
                    <a:pt x="356" y="285"/>
                    <a:pt x="396" y="314"/>
                  </a:cubicBezTo>
                  <a:cubicBezTo>
                    <a:pt x="435" y="344"/>
                    <a:pt x="474" y="372"/>
                    <a:pt x="474" y="372"/>
                  </a:cubicBezTo>
                  <a:cubicBezTo>
                    <a:pt x="543" y="424"/>
                    <a:pt x="612" y="482"/>
                    <a:pt x="679" y="543"/>
                  </a:cubicBezTo>
                  <a:cubicBezTo>
                    <a:pt x="779" y="633"/>
                    <a:pt x="878" y="708"/>
                    <a:pt x="969" y="805"/>
                  </a:cubicBezTo>
                  <a:cubicBezTo>
                    <a:pt x="1070" y="915"/>
                    <a:pt x="1072" y="919"/>
                    <a:pt x="1144" y="968"/>
                  </a:cubicBezTo>
                  <a:cubicBezTo>
                    <a:pt x="998" y="730"/>
                    <a:pt x="770" y="469"/>
                    <a:pt x="526" y="288"/>
                  </a:cubicBezTo>
                  <a:lnTo>
                    <a:pt x="433" y="221"/>
                  </a:lnTo>
                  <a:cubicBezTo>
                    <a:pt x="385" y="189"/>
                    <a:pt x="338" y="157"/>
                    <a:pt x="338" y="157"/>
                  </a:cubicBezTo>
                  <a:lnTo>
                    <a:pt x="302" y="134"/>
                  </a:lnTo>
                  <a:cubicBezTo>
                    <a:pt x="199" y="77"/>
                    <a:pt x="99" y="3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08" name="Google Shape;13908;p45"/>
            <p:cNvSpPr/>
            <p:nvPr/>
          </p:nvSpPr>
          <p:spPr>
            <a:xfrm>
              <a:off x="4655575" y="4124300"/>
              <a:ext cx="115650" cy="91175"/>
            </a:xfrm>
            <a:custGeom>
              <a:avLst/>
              <a:gdLst/>
              <a:ahLst/>
              <a:cxnLst/>
              <a:rect l="l" t="t" r="r" b="b"/>
              <a:pathLst>
                <a:path w="4626" h="3647" extrusionOk="0">
                  <a:moveTo>
                    <a:pt x="2028" y="1"/>
                  </a:moveTo>
                  <a:cubicBezTo>
                    <a:pt x="1973" y="1"/>
                    <a:pt x="1916" y="3"/>
                    <a:pt x="1859" y="9"/>
                  </a:cubicBezTo>
                  <a:cubicBezTo>
                    <a:pt x="1564" y="29"/>
                    <a:pt x="1290" y="136"/>
                    <a:pt x="1290" y="136"/>
                  </a:cubicBezTo>
                  <a:lnTo>
                    <a:pt x="1187" y="175"/>
                  </a:lnTo>
                  <a:lnTo>
                    <a:pt x="1088" y="220"/>
                  </a:lnTo>
                  <a:cubicBezTo>
                    <a:pt x="551" y="483"/>
                    <a:pt x="165" y="931"/>
                    <a:pt x="1" y="1434"/>
                  </a:cubicBezTo>
                  <a:cubicBezTo>
                    <a:pt x="58" y="1284"/>
                    <a:pt x="258" y="911"/>
                    <a:pt x="584" y="644"/>
                  </a:cubicBezTo>
                  <a:cubicBezTo>
                    <a:pt x="743" y="509"/>
                    <a:pt x="923" y="398"/>
                    <a:pt x="1089" y="320"/>
                  </a:cubicBezTo>
                  <a:cubicBezTo>
                    <a:pt x="1254" y="240"/>
                    <a:pt x="1405" y="199"/>
                    <a:pt x="1502" y="170"/>
                  </a:cubicBezTo>
                  <a:cubicBezTo>
                    <a:pt x="1502" y="170"/>
                    <a:pt x="1561" y="157"/>
                    <a:pt x="1651" y="136"/>
                  </a:cubicBezTo>
                  <a:cubicBezTo>
                    <a:pt x="1695" y="128"/>
                    <a:pt x="1748" y="121"/>
                    <a:pt x="1806" y="111"/>
                  </a:cubicBezTo>
                  <a:cubicBezTo>
                    <a:pt x="1862" y="107"/>
                    <a:pt x="1923" y="101"/>
                    <a:pt x="1984" y="99"/>
                  </a:cubicBezTo>
                  <a:cubicBezTo>
                    <a:pt x="1999" y="99"/>
                    <a:pt x="2015" y="99"/>
                    <a:pt x="2030" y="99"/>
                  </a:cubicBezTo>
                  <a:cubicBezTo>
                    <a:pt x="2137" y="99"/>
                    <a:pt x="2240" y="105"/>
                    <a:pt x="2319" y="117"/>
                  </a:cubicBezTo>
                  <a:cubicBezTo>
                    <a:pt x="2365" y="123"/>
                    <a:pt x="2402" y="128"/>
                    <a:pt x="2429" y="133"/>
                  </a:cubicBezTo>
                  <a:cubicBezTo>
                    <a:pt x="2455" y="138"/>
                    <a:pt x="2471" y="141"/>
                    <a:pt x="2471" y="141"/>
                  </a:cubicBezTo>
                  <a:cubicBezTo>
                    <a:pt x="2899" y="226"/>
                    <a:pt x="3317" y="439"/>
                    <a:pt x="3657" y="745"/>
                  </a:cubicBezTo>
                  <a:cubicBezTo>
                    <a:pt x="4163" y="1202"/>
                    <a:pt x="4450" y="1794"/>
                    <a:pt x="4537" y="2459"/>
                  </a:cubicBezTo>
                  <a:cubicBezTo>
                    <a:pt x="4580" y="2833"/>
                    <a:pt x="4554" y="3028"/>
                    <a:pt x="4547" y="3180"/>
                  </a:cubicBezTo>
                  <a:cubicBezTo>
                    <a:pt x="4531" y="3331"/>
                    <a:pt x="4523" y="3442"/>
                    <a:pt x="4485" y="3647"/>
                  </a:cubicBezTo>
                  <a:cubicBezTo>
                    <a:pt x="4579" y="3309"/>
                    <a:pt x="4626" y="2934"/>
                    <a:pt x="4597" y="2552"/>
                  </a:cubicBezTo>
                  <a:cubicBezTo>
                    <a:pt x="4569" y="2169"/>
                    <a:pt x="4470" y="1778"/>
                    <a:pt x="4288" y="1421"/>
                  </a:cubicBezTo>
                  <a:cubicBezTo>
                    <a:pt x="3931" y="698"/>
                    <a:pt x="3203" y="168"/>
                    <a:pt x="2441" y="35"/>
                  </a:cubicBezTo>
                  <a:cubicBezTo>
                    <a:pt x="2441" y="35"/>
                    <a:pt x="2369" y="22"/>
                    <a:pt x="2260" y="12"/>
                  </a:cubicBezTo>
                  <a:cubicBezTo>
                    <a:pt x="2193" y="6"/>
                    <a:pt x="2114" y="1"/>
                    <a:pt x="2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09" name="Google Shape;13909;p45"/>
            <p:cNvSpPr/>
            <p:nvPr/>
          </p:nvSpPr>
          <p:spPr>
            <a:xfrm>
              <a:off x="4714125" y="4132650"/>
              <a:ext cx="49625" cy="69825"/>
            </a:xfrm>
            <a:custGeom>
              <a:avLst/>
              <a:gdLst/>
              <a:ahLst/>
              <a:cxnLst/>
              <a:rect l="l" t="t" r="r" b="b"/>
              <a:pathLst>
                <a:path w="1985" h="2793" extrusionOk="0">
                  <a:moveTo>
                    <a:pt x="1" y="1"/>
                  </a:moveTo>
                  <a:lnTo>
                    <a:pt x="1" y="1"/>
                  </a:lnTo>
                  <a:cubicBezTo>
                    <a:pt x="81" y="16"/>
                    <a:pt x="286" y="52"/>
                    <a:pt x="482" y="131"/>
                  </a:cubicBezTo>
                  <a:cubicBezTo>
                    <a:pt x="679" y="206"/>
                    <a:pt x="862" y="318"/>
                    <a:pt x="946" y="373"/>
                  </a:cubicBezTo>
                  <a:cubicBezTo>
                    <a:pt x="946" y="373"/>
                    <a:pt x="1051" y="438"/>
                    <a:pt x="1145" y="517"/>
                  </a:cubicBezTo>
                  <a:cubicBezTo>
                    <a:pt x="1241" y="594"/>
                    <a:pt x="1326" y="683"/>
                    <a:pt x="1326" y="683"/>
                  </a:cubicBezTo>
                  <a:cubicBezTo>
                    <a:pt x="1477" y="841"/>
                    <a:pt x="1608" y="1030"/>
                    <a:pt x="1696" y="1241"/>
                  </a:cubicBezTo>
                  <a:cubicBezTo>
                    <a:pt x="1831" y="1554"/>
                    <a:pt x="1900" y="1865"/>
                    <a:pt x="1881" y="2201"/>
                  </a:cubicBezTo>
                  <a:cubicBezTo>
                    <a:pt x="1871" y="2390"/>
                    <a:pt x="1843" y="2485"/>
                    <a:pt x="1832" y="2560"/>
                  </a:cubicBezTo>
                  <a:cubicBezTo>
                    <a:pt x="1815" y="2635"/>
                    <a:pt x="1807" y="2690"/>
                    <a:pt x="1783" y="2793"/>
                  </a:cubicBezTo>
                  <a:cubicBezTo>
                    <a:pt x="1923" y="2468"/>
                    <a:pt x="1984" y="2061"/>
                    <a:pt x="1915" y="1661"/>
                  </a:cubicBezTo>
                  <a:cubicBezTo>
                    <a:pt x="1852" y="1261"/>
                    <a:pt x="1656" y="874"/>
                    <a:pt x="1380" y="598"/>
                  </a:cubicBezTo>
                  <a:cubicBezTo>
                    <a:pt x="1380" y="598"/>
                    <a:pt x="1277" y="491"/>
                    <a:pt x="1158" y="402"/>
                  </a:cubicBezTo>
                  <a:cubicBezTo>
                    <a:pt x="1041" y="313"/>
                    <a:pt x="912" y="240"/>
                    <a:pt x="912" y="240"/>
                  </a:cubicBezTo>
                  <a:lnTo>
                    <a:pt x="816" y="188"/>
                  </a:lnTo>
                  <a:cubicBezTo>
                    <a:pt x="544" y="58"/>
                    <a:pt x="267" y="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10" name="Google Shape;13910;p45"/>
            <p:cNvSpPr/>
            <p:nvPr/>
          </p:nvSpPr>
          <p:spPr>
            <a:xfrm>
              <a:off x="4681025" y="4119550"/>
              <a:ext cx="35525" cy="6650"/>
            </a:xfrm>
            <a:custGeom>
              <a:avLst/>
              <a:gdLst/>
              <a:ahLst/>
              <a:cxnLst/>
              <a:rect l="l" t="t" r="r" b="b"/>
              <a:pathLst>
                <a:path w="1421" h="266" extrusionOk="0">
                  <a:moveTo>
                    <a:pt x="828" y="0"/>
                  </a:moveTo>
                  <a:cubicBezTo>
                    <a:pt x="745" y="0"/>
                    <a:pt x="660" y="7"/>
                    <a:pt x="575" y="18"/>
                  </a:cubicBezTo>
                  <a:cubicBezTo>
                    <a:pt x="437" y="37"/>
                    <a:pt x="320" y="87"/>
                    <a:pt x="198" y="138"/>
                  </a:cubicBezTo>
                  <a:cubicBezTo>
                    <a:pt x="62" y="197"/>
                    <a:pt x="60" y="205"/>
                    <a:pt x="0" y="265"/>
                  </a:cubicBezTo>
                  <a:cubicBezTo>
                    <a:pt x="236" y="160"/>
                    <a:pt x="536" y="98"/>
                    <a:pt x="808" y="98"/>
                  </a:cubicBezTo>
                  <a:cubicBezTo>
                    <a:pt x="824" y="98"/>
                    <a:pt x="839" y="99"/>
                    <a:pt x="855" y="99"/>
                  </a:cubicBezTo>
                  <a:cubicBezTo>
                    <a:pt x="855" y="99"/>
                    <a:pt x="909" y="99"/>
                    <a:pt x="962" y="103"/>
                  </a:cubicBezTo>
                  <a:cubicBezTo>
                    <a:pt x="1016" y="108"/>
                    <a:pt x="1069" y="114"/>
                    <a:pt x="1069" y="114"/>
                  </a:cubicBezTo>
                  <a:lnTo>
                    <a:pt x="1109" y="122"/>
                  </a:lnTo>
                  <a:cubicBezTo>
                    <a:pt x="1218" y="132"/>
                    <a:pt x="1320" y="148"/>
                    <a:pt x="1420" y="169"/>
                  </a:cubicBezTo>
                  <a:cubicBezTo>
                    <a:pt x="1395" y="149"/>
                    <a:pt x="1325" y="108"/>
                    <a:pt x="1247" y="74"/>
                  </a:cubicBezTo>
                  <a:cubicBezTo>
                    <a:pt x="1170" y="43"/>
                    <a:pt x="1086" y="18"/>
                    <a:pt x="1045" y="13"/>
                  </a:cubicBezTo>
                  <a:cubicBezTo>
                    <a:pt x="1045" y="13"/>
                    <a:pt x="996" y="6"/>
                    <a:pt x="946" y="5"/>
                  </a:cubicBezTo>
                  <a:cubicBezTo>
                    <a:pt x="897" y="1"/>
                    <a:pt x="847" y="1"/>
                    <a:pt x="847" y="1"/>
                  </a:cubicBezTo>
                  <a:cubicBezTo>
                    <a:pt x="841" y="0"/>
                    <a:pt x="834" y="0"/>
                    <a:pt x="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11" name="Google Shape;13911;p45"/>
            <p:cNvSpPr/>
            <p:nvPr/>
          </p:nvSpPr>
          <p:spPr>
            <a:xfrm>
              <a:off x="4782400" y="4155950"/>
              <a:ext cx="23425" cy="45300"/>
            </a:xfrm>
            <a:custGeom>
              <a:avLst/>
              <a:gdLst/>
              <a:ahLst/>
              <a:cxnLst/>
              <a:rect l="l" t="t" r="r" b="b"/>
              <a:pathLst>
                <a:path w="937" h="1812" extrusionOk="0">
                  <a:moveTo>
                    <a:pt x="463" y="1"/>
                  </a:moveTo>
                  <a:cubicBezTo>
                    <a:pt x="308" y="1"/>
                    <a:pt x="166" y="77"/>
                    <a:pt x="78" y="191"/>
                  </a:cubicBezTo>
                  <a:cubicBezTo>
                    <a:pt x="28" y="258"/>
                    <a:pt x="0" y="342"/>
                    <a:pt x="2" y="425"/>
                  </a:cubicBezTo>
                  <a:cubicBezTo>
                    <a:pt x="3" y="508"/>
                    <a:pt x="35" y="588"/>
                    <a:pt x="83" y="654"/>
                  </a:cubicBezTo>
                  <a:cubicBezTo>
                    <a:pt x="197" y="801"/>
                    <a:pt x="302" y="826"/>
                    <a:pt x="370" y="842"/>
                  </a:cubicBezTo>
                  <a:cubicBezTo>
                    <a:pt x="390" y="845"/>
                    <a:pt x="409" y="847"/>
                    <a:pt x="427" y="847"/>
                  </a:cubicBezTo>
                  <a:cubicBezTo>
                    <a:pt x="476" y="847"/>
                    <a:pt x="524" y="835"/>
                    <a:pt x="584" y="803"/>
                  </a:cubicBezTo>
                  <a:lnTo>
                    <a:pt x="584" y="803"/>
                  </a:lnTo>
                  <a:cubicBezTo>
                    <a:pt x="549" y="816"/>
                    <a:pt x="512" y="822"/>
                    <a:pt x="474" y="822"/>
                  </a:cubicBezTo>
                  <a:cubicBezTo>
                    <a:pt x="353" y="822"/>
                    <a:pt x="229" y="758"/>
                    <a:pt x="151" y="660"/>
                  </a:cubicBezTo>
                  <a:cubicBezTo>
                    <a:pt x="98" y="596"/>
                    <a:pt x="66" y="514"/>
                    <a:pt x="65" y="434"/>
                  </a:cubicBezTo>
                  <a:cubicBezTo>
                    <a:pt x="66" y="352"/>
                    <a:pt x="102" y="274"/>
                    <a:pt x="159" y="215"/>
                  </a:cubicBezTo>
                  <a:cubicBezTo>
                    <a:pt x="236" y="139"/>
                    <a:pt x="348" y="93"/>
                    <a:pt x="456" y="93"/>
                  </a:cubicBezTo>
                  <a:cubicBezTo>
                    <a:pt x="511" y="93"/>
                    <a:pt x="565" y="105"/>
                    <a:pt x="612" y="131"/>
                  </a:cubicBezTo>
                  <a:cubicBezTo>
                    <a:pt x="754" y="208"/>
                    <a:pt x="814" y="384"/>
                    <a:pt x="829" y="546"/>
                  </a:cubicBezTo>
                  <a:cubicBezTo>
                    <a:pt x="829" y="546"/>
                    <a:pt x="832" y="577"/>
                    <a:pt x="833" y="625"/>
                  </a:cubicBezTo>
                  <a:cubicBezTo>
                    <a:pt x="834" y="673"/>
                    <a:pt x="832" y="737"/>
                    <a:pt x="826" y="801"/>
                  </a:cubicBezTo>
                  <a:cubicBezTo>
                    <a:pt x="817" y="929"/>
                    <a:pt x="785" y="1054"/>
                    <a:pt x="785" y="1054"/>
                  </a:cubicBezTo>
                  <a:cubicBezTo>
                    <a:pt x="785" y="1054"/>
                    <a:pt x="779" y="1077"/>
                    <a:pt x="772" y="1101"/>
                  </a:cubicBezTo>
                  <a:lnTo>
                    <a:pt x="759" y="1147"/>
                  </a:lnTo>
                  <a:cubicBezTo>
                    <a:pt x="690" y="1400"/>
                    <a:pt x="575" y="1621"/>
                    <a:pt x="428" y="1811"/>
                  </a:cubicBezTo>
                  <a:cubicBezTo>
                    <a:pt x="485" y="1764"/>
                    <a:pt x="619" y="1625"/>
                    <a:pt x="717" y="1452"/>
                  </a:cubicBezTo>
                  <a:cubicBezTo>
                    <a:pt x="819" y="1281"/>
                    <a:pt x="881" y="1083"/>
                    <a:pt x="899" y="988"/>
                  </a:cubicBezTo>
                  <a:cubicBezTo>
                    <a:pt x="899" y="988"/>
                    <a:pt x="922" y="871"/>
                    <a:pt x="928" y="753"/>
                  </a:cubicBezTo>
                  <a:cubicBezTo>
                    <a:pt x="937" y="635"/>
                    <a:pt x="923" y="515"/>
                    <a:pt x="923" y="515"/>
                  </a:cubicBezTo>
                  <a:cubicBezTo>
                    <a:pt x="911" y="408"/>
                    <a:pt x="883" y="296"/>
                    <a:pt x="819" y="199"/>
                  </a:cubicBezTo>
                  <a:cubicBezTo>
                    <a:pt x="758" y="102"/>
                    <a:pt x="649" y="19"/>
                    <a:pt x="528" y="5"/>
                  </a:cubicBezTo>
                  <a:cubicBezTo>
                    <a:pt x="506" y="2"/>
                    <a:pt x="484" y="1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12" name="Google Shape;13912;p45"/>
            <p:cNvSpPr/>
            <p:nvPr/>
          </p:nvSpPr>
          <p:spPr>
            <a:xfrm>
              <a:off x="4779200" y="4156800"/>
              <a:ext cx="32725" cy="45225"/>
            </a:xfrm>
            <a:custGeom>
              <a:avLst/>
              <a:gdLst/>
              <a:ahLst/>
              <a:cxnLst/>
              <a:rect l="l" t="t" r="r" b="b"/>
              <a:pathLst>
                <a:path w="1309" h="1809" extrusionOk="0">
                  <a:moveTo>
                    <a:pt x="561" y="0"/>
                  </a:moveTo>
                  <a:cubicBezTo>
                    <a:pt x="482" y="0"/>
                    <a:pt x="403" y="13"/>
                    <a:pt x="326" y="38"/>
                  </a:cubicBezTo>
                  <a:cubicBezTo>
                    <a:pt x="183" y="87"/>
                    <a:pt x="125" y="147"/>
                    <a:pt x="84" y="190"/>
                  </a:cubicBezTo>
                  <a:cubicBezTo>
                    <a:pt x="46" y="237"/>
                    <a:pt x="21" y="276"/>
                    <a:pt x="1" y="352"/>
                  </a:cubicBezTo>
                  <a:cubicBezTo>
                    <a:pt x="90" y="170"/>
                    <a:pt x="303" y="64"/>
                    <a:pt x="517" y="64"/>
                  </a:cubicBezTo>
                  <a:cubicBezTo>
                    <a:pt x="588" y="64"/>
                    <a:pt x="659" y="76"/>
                    <a:pt x="725" y="100"/>
                  </a:cubicBezTo>
                  <a:cubicBezTo>
                    <a:pt x="999" y="198"/>
                    <a:pt x="1163" y="488"/>
                    <a:pt x="1199" y="757"/>
                  </a:cubicBezTo>
                  <a:cubicBezTo>
                    <a:pt x="1199" y="757"/>
                    <a:pt x="1214" y="861"/>
                    <a:pt x="1204" y="966"/>
                  </a:cubicBezTo>
                  <a:cubicBezTo>
                    <a:pt x="1198" y="1071"/>
                    <a:pt x="1170" y="1174"/>
                    <a:pt x="1170" y="1174"/>
                  </a:cubicBezTo>
                  <a:cubicBezTo>
                    <a:pt x="1170" y="1174"/>
                    <a:pt x="1164" y="1192"/>
                    <a:pt x="1159" y="1212"/>
                  </a:cubicBezTo>
                  <a:cubicBezTo>
                    <a:pt x="1153" y="1231"/>
                    <a:pt x="1147" y="1249"/>
                    <a:pt x="1147" y="1249"/>
                  </a:cubicBezTo>
                  <a:cubicBezTo>
                    <a:pt x="1085" y="1458"/>
                    <a:pt x="989" y="1640"/>
                    <a:pt x="880" y="1809"/>
                  </a:cubicBezTo>
                  <a:cubicBezTo>
                    <a:pt x="925" y="1766"/>
                    <a:pt x="1032" y="1648"/>
                    <a:pt x="1119" y="1508"/>
                  </a:cubicBezTo>
                  <a:cubicBezTo>
                    <a:pt x="1207" y="1368"/>
                    <a:pt x="1266" y="1204"/>
                    <a:pt x="1281" y="1124"/>
                  </a:cubicBezTo>
                  <a:cubicBezTo>
                    <a:pt x="1281" y="1124"/>
                    <a:pt x="1301" y="1026"/>
                    <a:pt x="1305" y="926"/>
                  </a:cubicBezTo>
                  <a:cubicBezTo>
                    <a:pt x="1309" y="825"/>
                    <a:pt x="1293" y="725"/>
                    <a:pt x="1293" y="725"/>
                  </a:cubicBezTo>
                  <a:cubicBezTo>
                    <a:pt x="1265" y="549"/>
                    <a:pt x="1191" y="370"/>
                    <a:pt x="1065" y="228"/>
                  </a:cubicBezTo>
                  <a:cubicBezTo>
                    <a:pt x="971" y="122"/>
                    <a:pt x="851" y="48"/>
                    <a:pt x="720" y="18"/>
                  </a:cubicBezTo>
                  <a:cubicBezTo>
                    <a:pt x="667" y="6"/>
                    <a:pt x="614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13" name="Google Shape;13913;p45"/>
            <p:cNvSpPr/>
            <p:nvPr/>
          </p:nvSpPr>
          <p:spPr>
            <a:xfrm>
              <a:off x="4660325" y="4163150"/>
              <a:ext cx="51475" cy="14925"/>
            </a:xfrm>
            <a:custGeom>
              <a:avLst/>
              <a:gdLst/>
              <a:ahLst/>
              <a:cxnLst/>
              <a:rect l="l" t="t" r="r" b="b"/>
              <a:pathLst>
                <a:path w="2059" h="597" extrusionOk="0">
                  <a:moveTo>
                    <a:pt x="795" y="1"/>
                  </a:moveTo>
                  <a:cubicBezTo>
                    <a:pt x="762" y="4"/>
                    <a:pt x="719" y="6"/>
                    <a:pt x="675" y="9"/>
                  </a:cubicBezTo>
                  <a:cubicBezTo>
                    <a:pt x="632" y="14"/>
                    <a:pt x="588" y="22"/>
                    <a:pt x="557" y="28"/>
                  </a:cubicBezTo>
                  <a:cubicBezTo>
                    <a:pt x="524" y="32"/>
                    <a:pt x="503" y="37"/>
                    <a:pt x="503" y="37"/>
                  </a:cubicBezTo>
                  <a:lnTo>
                    <a:pt x="439" y="54"/>
                  </a:lnTo>
                  <a:lnTo>
                    <a:pt x="439" y="53"/>
                  </a:lnTo>
                  <a:cubicBezTo>
                    <a:pt x="268" y="104"/>
                    <a:pt x="122" y="187"/>
                    <a:pt x="0" y="285"/>
                  </a:cubicBezTo>
                  <a:cubicBezTo>
                    <a:pt x="47" y="269"/>
                    <a:pt x="158" y="217"/>
                    <a:pt x="277" y="183"/>
                  </a:cubicBezTo>
                  <a:cubicBezTo>
                    <a:pt x="397" y="151"/>
                    <a:pt x="519" y="130"/>
                    <a:pt x="577" y="123"/>
                  </a:cubicBezTo>
                  <a:cubicBezTo>
                    <a:pt x="577" y="117"/>
                    <a:pt x="783" y="97"/>
                    <a:pt x="845" y="97"/>
                  </a:cubicBezTo>
                  <a:cubicBezTo>
                    <a:pt x="856" y="97"/>
                    <a:pt x="863" y="98"/>
                    <a:pt x="863" y="99"/>
                  </a:cubicBezTo>
                  <a:cubicBezTo>
                    <a:pt x="866" y="99"/>
                    <a:pt x="869" y="99"/>
                    <a:pt x="873" y="99"/>
                  </a:cubicBezTo>
                  <a:cubicBezTo>
                    <a:pt x="998" y="99"/>
                    <a:pt x="1127" y="119"/>
                    <a:pt x="1253" y="152"/>
                  </a:cubicBezTo>
                  <a:cubicBezTo>
                    <a:pt x="1445" y="204"/>
                    <a:pt x="1619" y="265"/>
                    <a:pt x="1781" y="378"/>
                  </a:cubicBezTo>
                  <a:cubicBezTo>
                    <a:pt x="1957" y="510"/>
                    <a:pt x="1955" y="523"/>
                    <a:pt x="2059" y="596"/>
                  </a:cubicBezTo>
                  <a:cubicBezTo>
                    <a:pt x="1938" y="426"/>
                    <a:pt x="1755" y="269"/>
                    <a:pt x="1540" y="162"/>
                  </a:cubicBezTo>
                  <a:cubicBezTo>
                    <a:pt x="1326" y="53"/>
                    <a:pt x="1079" y="3"/>
                    <a:pt x="8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14" name="Google Shape;13914;p45"/>
            <p:cNvSpPr/>
            <p:nvPr/>
          </p:nvSpPr>
          <p:spPr>
            <a:xfrm>
              <a:off x="4715375" y="4176650"/>
              <a:ext cx="24350" cy="12950"/>
            </a:xfrm>
            <a:custGeom>
              <a:avLst/>
              <a:gdLst/>
              <a:ahLst/>
              <a:cxnLst/>
              <a:rect l="l" t="t" r="r" b="b"/>
              <a:pathLst>
                <a:path w="974" h="518" extrusionOk="0">
                  <a:moveTo>
                    <a:pt x="37" y="1"/>
                  </a:moveTo>
                  <a:cubicBezTo>
                    <a:pt x="25" y="1"/>
                    <a:pt x="13" y="1"/>
                    <a:pt x="1" y="1"/>
                  </a:cubicBezTo>
                  <a:cubicBezTo>
                    <a:pt x="47" y="26"/>
                    <a:pt x="221" y="111"/>
                    <a:pt x="274" y="132"/>
                  </a:cubicBezTo>
                  <a:cubicBezTo>
                    <a:pt x="274" y="132"/>
                    <a:pt x="309" y="143"/>
                    <a:pt x="341" y="157"/>
                  </a:cubicBezTo>
                  <a:cubicBezTo>
                    <a:pt x="375" y="169"/>
                    <a:pt x="407" y="184"/>
                    <a:pt x="407" y="184"/>
                  </a:cubicBezTo>
                  <a:cubicBezTo>
                    <a:pt x="466" y="209"/>
                    <a:pt x="523" y="239"/>
                    <a:pt x="580" y="273"/>
                  </a:cubicBezTo>
                  <a:cubicBezTo>
                    <a:pt x="665" y="324"/>
                    <a:pt x="748" y="361"/>
                    <a:pt x="825" y="421"/>
                  </a:cubicBezTo>
                  <a:cubicBezTo>
                    <a:pt x="910" y="490"/>
                    <a:pt x="911" y="493"/>
                    <a:pt x="974" y="517"/>
                  </a:cubicBezTo>
                  <a:cubicBezTo>
                    <a:pt x="853" y="349"/>
                    <a:pt x="651" y="180"/>
                    <a:pt x="440" y="91"/>
                  </a:cubicBezTo>
                  <a:cubicBezTo>
                    <a:pt x="440" y="91"/>
                    <a:pt x="401" y="75"/>
                    <a:pt x="360" y="60"/>
                  </a:cubicBezTo>
                  <a:cubicBezTo>
                    <a:pt x="320" y="46"/>
                    <a:pt x="279" y="32"/>
                    <a:pt x="279" y="32"/>
                  </a:cubicBezTo>
                  <a:lnTo>
                    <a:pt x="248" y="22"/>
                  </a:lnTo>
                  <a:cubicBezTo>
                    <a:pt x="175" y="6"/>
                    <a:pt x="105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15" name="Google Shape;13915;p45"/>
            <p:cNvSpPr/>
            <p:nvPr/>
          </p:nvSpPr>
          <p:spPr>
            <a:xfrm>
              <a:off x="4566475" y="4158900"/>
              <a:ext cx="81425" cy="22500"/>
            </a:xfrm>
            <a:custGeom>
              <a:avLst/>
              <a:gdLst/>
              <a:ahLst/>
              <a:cxnLst/>
              <a:rect l="l" t="t" r="r" b="b"/>
              <a:pathLst>
                <a:path w="3257" h="900" extrusionOk="0">
                  <a:moveTo>
                    <a:pt x="2835" y="1"/>
                  </a:moveTo>
                  <a:cubicBezTo>
                    <a:pt x="2808" y="1"/>
                    <a:pt x="2782" y="2"/>
                    <a:pt x="2755" y="5"/>
                  </a:cubicBezTo>
                  <a:cubicBezTo>
                    <a:pt x="2566" y="19"/>
                    <a:pt x="2381" y="99"/>
                    <a:pt x="2213" y="189"/>
                  </a:cubicBezTo>
                  <a:cubicBezTo>
                    <a:pt x="2042" y="278"/>
                    <a:pt x="1875" y="372"/>
                    <a:pt x="1697" y="414"/>
                  </a:cubicBezTo>
                  <a:cubicBezTo>
                    <a:pt x="1635" y="429"/>
                    <a:pt x="1572" y="436"/>
                    <a:pt x="1508" y="436"/>
                  </a:cubicBezTo>
                  <a:cubicBezTo>
                    <a:pt x="1393" y="436"/>
                    <a:pt x="1277" y="415"/>
                    <a:pt x="1163" y="388"/>
                  </a:cubicBezTo>
                  <a:cubicBezTo>
                    <a:pt x="1163" y="388"/>
                    <a:pt x="1030" y="356"/>
                    <a:pt x="892" y="326"/>
                  </a:cubicBezTo>
                  <a:cubicBezTo>
                    <a:pt x="822" y="313"/>
                    <a:pt x="751" y="303"/>
                    <a:pt x="697" y="299"/>
                  </a:cubicBezTo>
                  <a:cubicBezTo>
                    <a:pt x="661" y="296"/>
                    <a:pt x="633" y="296"/>
                    <a:pt x="618" y="296"/>
                  </a:cubicBezTo>
                  <a:cubicBezTo>
                    <a:pt x="610" y="296"/>
                    <a:pt x="606" y="296"/>
                    <a:pt x="606" y="296"/>
                  </a:cubicBezTo>
                  <a:cubicBezTo>
                    <a:pt x="606" y="296"/>
                    <a:pt x="579" y="296"/>
                    <a:pt x="552" y="298"/>
                  </a:cubicBezTo>
                  <a:cubicBezTo>
                    <a:pt x="525" y="299"/>
                    <a:pt x="497" y="303"/>
                    <a:pt x="497" y="303"/>
                  </a:cubicBezTo>
                  <a:lnTo>
                    <a:pt x="497" y="304"/>
                  </a:lnTo>
                  <a:cubicBezTo>
                    <a:pt x="349" y="323"/>
                    <a:pt x="207" y="398"/>
                    <a:pt x="123" y="512"/>
                  </a:cubicBezTo>
                  <a:cubicBezTo>
                    <a:pt x="38" y="623"/>
                    <a:pt x="1" y="775"/>
                    <a:pt x="55" y="899"/>
                  </a:cubicBezTo>
                  <a:cubicBezTo>
                    <a:pt x="45" y="859"/>
                    <a:pt x="38" y="786"/>
                    <a:pt x="65" y="706"/>
                  </a:cubicBezTo>
                  <a:cubicBezTo>
                    <a:pt x="92" y="627"/>
                    <a:pt x="152" y="545"/>
                    <a:pt x="231" y="489"/>
                  </a:cubicBezTo>
                  <a:cubicBezTo>
                    <a:pt x="341" y="407"/>
                    <a:pt x="477" y="391"/>
                    <a:pt x="581" y="391"/>
                  </a:cubicBezTo>
                  <a:cubicBezTo>
                    <a:pt x="628" y="391"/>
                    <a:pt x="668" y="395"/>
                    <a:pt x="696" y="397"/>
                  </a:cubicBezTo>
                  <a:cubicBezTo>
                    <a:pt x="696" y="397"/>
                    <a:pt x="812" y="406"/>
                    <a:pt x="929" y="433"/>
                  </a:cubicBezTo>
                  <a:cubicBezTo>
                    <a:pt x="1046" y="462"/>
                    <a:pt x="1164" y="489"/>
                    <a:pt x="1164" y="489"/>
                  </a:cubicBezTo>
                  <a:cubicBezTo>
                    <a:pt x="1271" y="512"/>
                    <a:pt x="1384" y="532"/>
                    <a:pt x="1501" y="533"/>
                  </a:cubicBezTo>
                  <a:cubicBezTo>
                    <a:pt x="1503" y="533"/>
                    <a:pt x="1505" y="533"/>
                    <a:pt x="1508" y="533"/>
                  </a:cubicBezTo>
                  <a:cubicBezTo>
                    <a:pt x="1622" y="533"/>
                    <a:pt x="1739" y="507"/>
                    <a:pt x="1846" y="468"/>
                  </a:cubicBezTo>
                  <a:cubicBezTo>
                    <a:pt x="2172" y="346"/>
                    <a:pt x="2394" y="117"/>
                    <a:pt x="2715" y="61"/>
                  </a:cubicBezTo>
                  <a:cubicBezTo>
                    <a:pt x="2777" y="51"/>
                    <a:pt x="2829" y="47"/>
                    <a:pt x="2873" y="47"/>
                  </a:cubicBezTo>
                  <a:cubicBezTo>
                    <a:pt x="2954" y="47"/>
                    <a:pt x="3009" y="61"/>
                    <a:pt x="3054" y="71"/>
                  </a:cubicBezTo>
                  <a:cubicBezTo>
                    <a:pt x="3123" y="93"/>
                    <a:pt x="3174" y="108"/>
                    <a:pt x="3257" y="171"/>
                  </a:cubicBezTo>
                  <a:cubicBezTo>
                    <a:pt x="3158" y="55"/>
                    <a:pt x="2997" y="1"/>
                    <a:pt x="28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16" name="Google Shape;13916;p45"/>
            <p:cNvSpPr/>
            <p:nvPr/>
          </p:nvSpPr>
          <p:spPr>
            <a:xfrm>
              <a:off x="4517450" y="4181875"/>
              <a:ext cx="39875" cy="23075"/>
            </a:xfrm>
            <a:custGeom>
              <a:avLst/>
              <a:gdLst/>
              <a:ahLst/>
              <a:cxnLst/>
              <a:rect l="l" t="t" r="r" b="b"/>
              <a:pathLst>
                <a:path w="1595" h="923" extrusionOk="0">
                  <a:moveTo>
                    <a:pt x="1098" y="1"/>
                  </a:moveTo>
                  <a:cubicBezTo>
                    <a:pt x="1065" y="1"/>
                    <a:pt x="1032" y="2"/>
                    <a:pt x="999" y="5"/>
                  </a:cubicBezTo>
                  <a:cubicBezTo>
                    <a:pt x="785" y="22"/>
                    <a:pt x="570" y="106"/>
                    <a:pt x="407" y="236"/>
                  </a:cubicBezTo>
                  <a:cubicBezTo>
                    <a:pt x="407" y="236"/>
                    <a:pt x="344" y="283"/>
                    <a:pt x="290" y="339"/>
                  </a:cubicBezTo>
                  <a:cubicBezTo>
                    <a:pt x="235" y="396"/>
                    <a:pt x="186" y="457"/>
                    <a:pt x="186" y="457"/>
                  </a:cubicBezTo>
                  <a:lnTo>
                    <a:pt x="152" y="505"/>
                  </a:lnTo>
                  <a:cubicBezTo>
                    <a:pt x="66" y="641"/>
                    <a:pt x="20" y="784"/>
                    <a:pt x="0" y="922"/>
                  </a:cubicBezTo>
                  <a:cubicBezTo>
                    <a:pt x="21" y="883"/>
                    <a:pt x="65" y="783"/>
                    <a:pt x="127" y="692"/>
                  </a:cubicBezTo>
                  <a:cubicBezTo>
                    <a:pt x="186" y="600"/>
                    <a:pt x="260" y="518"/>
                    <a:pt x="294" y="480"/>
                  </a:cubicBezTo>
                  <a:cubicBezTo>
                    <a:pt x="294" y="480"/>
                    <a:pt x="334" y="430"/>
                    <a:pt x="380" y="387"/>
                  </a:cubicBezTo>
                  <a:cubicBezTo>
                    <a:pt x="426" y="343"/>
                    <a:pt x="476" y="305"/>
                    <a:pt x="476" y="305"/>
                  </a:cubicBezTo>
                  <a:cubicBezTo>
                    <a:pt x="566" y="237"/>
                    <a:pt x="670" y="181"/>
                    <a:pt x="781" y="144"/>
                  </a:cubicBezTo>
                  <a:cubicBezTo>
                    <a:pt x="920" y="97"/>
                    <a:pt x="1056" y="66"/>
                    <a:pt x="1200" y="66"/>
                  </a:cubicBezTo>
                  <a:cubicBezTo>
                    <a:pt x="1227" y="66"/>
                    <a:pt x="1255" y="67"/>
                    <a:pt x="1283" y="69"/>
                  </a:cubicBezTo>
                  <a:cubicBezTo>
                    <a:pt x="1476" y="94"/>
                    <a:pt x="1481" y="104"/>
                    <a:pt x="1594" y="115"/>
                  </a:cubicBezTo>
                  <a:cubicBezTo>
                    <a:pt x="1452" y="45"/>
                    <a:pt x="1278" y="1"/>
                    <a:pt x="10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17" name="Google Shape;13917;p45"/>
            <p:cNvSpPr/>
            <p:nvPr/>
          </p:nvSpPr>
          <p:spPr>
            <a:xfrm>
              <a:off x="4522925" y="4188650"/>
              <a:ext cx="28125" cy="15150"/>
            </a:xfrm>
            <a:custGeom>
              <a:avLst/>
              <a:gdLst/>
              <a:ahLst/>
              <a:cxnLst/>
              <a:rect l="l" t="t" r="r" b="b"/>
              <a:pathLst>
                <a:path w="1125" h="606" extrusionOk="0">
                  <a:moveTo>
                    <a:pt x="1059" y="0"/>
                  </a:moveTo>
                  <a:cubicBezTo>
                    <a:pt x="966" y="0"/>
                    <a:pt x="819" y="17"/>
                    <a:pt x="768" y="40"/>
                  </a:cubicBezTo>
                  <a:cubicBezTo>
                    <a:pt x="768" y="40"/>
                    <a:pt x="726" y="54"/>
                    <a:pt x="686" y="72"/>
                  </a:cubicBezTo>
                  <a:cubicBezTo>
                    <a:pt x="646" y="89"/>
                    <a:pt x="606" y="107"/>
                    <a:pt x="606" y="107"/>
                  </a:cubicBezTo>
                  <a:cubicBezTo>
                    <a:pt x="536" y="140"/>
                    <a:pt x="465" y="178"/>
                    <a:pt x="396" y="220"/>
                  </a:cubicBezTo>
                  <a:cubicBezTo>
                    <a:pt x="292" y="283"/>
                    <a:pt x="214" y="361"/>
                    <a:pt x="127" y="440"/>
                  </a:cubicBezTo>
                  <a:cubicBezTo>
                    <a:pt x="33" y="530"/>
                    <a:pt x="32" y="537"/>
                    <a:pt x="1" y="606"/>
                  </a:cubicBezTo>
                  <a:cubicBezTo>
                    <a:pt x="184" y="449"/>
                    <a:pt x="426" y="297"/>
                    <a:pt x="655" y="193"/>
                  </a:cubicBezTo>
                  <a:cubicBezTo>
                    <a:pt x="655" y="193"/>
                    <a:pt x="698" y="172"/>
                    <a:pt x="743" y="154"/>
                  </a:cubicBezTo>
                  <a:cubicBezTo>
                    <a:pt x="787" y="138"/>
                    <a:pt x="831" y="120"/>
                    <a:pt x="831" y="120"/>
                  </a:cubicBezTo>
                  <a:lnTo>
                    <a:pt x="865" y="108"/>
                  </a:lnTo>
                  <a:cubicBezTo>
                    <a:pt x="956" y="72"/>
                    <a:pt x="1039" y="37"/>
                    <a:pt x="1124" y="6"/>
                  </a:cubicBezTo>
                  <a:cubicBezTo>
                    <a:pt x="1111" y="2"/>
                    <a:pt x="1087" y="0"/>
                    <a:pt x="10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18" name="Google Shape;13918;p45"/>
            <p:cNvSpPr/>
            <p:nvPr/>
          </p:nvSpPr>
          <p:spPr>
            <a:xfrm>
              <a:off x="4469000" y="4209825"/>
              <a:ext cx="26925" cy="31300"/>
            </a:xfrm>
            <a:custGeom>
              <a:avLst/>
              <a:gdLst/>
              <a:ahLst/>
              <a:cxnLst/>
              <a:rect l="l" t="t" r="r" b="b"/>
              <a:pathLst>
                <a:path w="1077" h="1252" extrusionOk="0">
                  <a:moveTo>
                    <a:pt x="802" y="1"/>
                  </a:moveTo>
                  <a:cubicBezTo>
                    <a:pt x="700" y="1"/>
                    <a:pt x="599" y="22"/>
                    <a:pt x="553" y="42"/>
                  </a:cubicBezTo>
                  <a:cubicBezTo>
                    <a:pt x="553" y="42"/>
                    <a:pt x="490" y="67"/>
                    <a:pt x="434" y="101"/>
                  </a:cubicBezTo>
                  <a:cubicBezTo>
                    <a:pt x="376" y="134"/>
                    <a:pt x="324" y="176"/>
                    <a:pt x="324" y="176"/>
                  </a:cubicBezTo>
                  <a:cubicBezTo>
                    <a:pt x="232" y="250"/>
                    <a:pt x="149" y="346"/>
                    <a:pt x="94" y="457"/>
                  </a:cubicBezTo>
                  <a:cubicBezTo>
                    <a:pt x="10" y="624"/>
                    <a:pt x="1" y="797"/>
                    <a:pt x="22" y="970"/>
                  </a:cubicBezTo>
                  <a:cubicBezTo>
                    <a:pt x="57" y="1161"/>
                    <a:pt x="73" y="1168"/>
                    <a:pt x="139" y="1251"/>
                  </a:cubicBezTo>
                  <a:cubicBezTo>
                    <a:pt x="71" y="1090"/>
                    <a:pt x="53" y="892"/>
                    <a:pt x="99" y="707"/>
                  </a:cubicBezTo>
                  <a:cubicBezTo>
                    <a:pt x="142" y="521"/>
                    <a:pt x="250" y="354"/>
                    <a:pt x="394" y="245"/>
                  </a:cubicBezTo>
                  <a:cubicBezTo>
                    <a:pt x="394" y="245"/>
                    <a:pt x="447" y="203"/>
                    <a:pt x="508" y="172"/>
                  </a:cubicBezTo>
                  <a:cubicBezTo>
                    <a:pt x="567" y="139"/>
                    <a:pt x="632" y="117"/>
                    <a:pt x="632" y="117"/>
                  </a:cubicBezTo>
                  <a:lnTo>
                    <a:pt x="681" y="102"/>
                  </a:lnTo>
                  <a:cubicBezTo>
                    <a:pt x="781" y="69"/>
                    <a:pt x="880" y="53"/>
                    <a:pt x="979" y="53"/>
                  </a:cubicBezTo>
                  <a:cubicBezTo>
                    <a:pt x="1011" y="53"/>
                    <a:pt x="1044" y="55"/>
                    <a:pt x="1077" y="58"/>
                  </a:cubicBezTo>
                  <a:cubicBezTo>
                    <a:pt x="1041" y="39"/>
                    <a:pt x="939" y="4"/>
                    <a:pt x="829" y="1"/>
                  </a:cubicBezTo>
                  <a:cubicBezTo>
                    <a:pt x="820" y="1"/>
                    <a:pt x="811" y="1"/>
                    <a:pt x="8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19" name="Google Shape;13919;p45"/>
            <p:cNvSpPr/>
            <p:nvPr/>
          </p:nvSpPr>
          <p:spPr>
            <a:xfrm>
              <a:off x="4482300" y="4214300"/>
              <a:ext cx="14075" cy="22600"/>
            </a:xfrm>
            <a:custGeom>
              <a:avLst/>
              <a:gdLst/>
              <a:ahLst/>
              <a:cxnLst/>
              <a:rect l="l" t="t" r="r" b="b"/>
              <a:pathLst>
                <a:path w="563" h="904" extrusionOk="0">
                  <a:moveTo>
                    <a:pt x="563" y="0"/>
                  </a:moveTo>
                  <a:cubicBezTo>
                    <a:pt x="538" y="4"/>
                    <a:pt x="479" y="21"/>
                    <a:pt x="421" y="50"/>
                  </a:cubicBezTo>
                  <a:cubicBezTo>
                    <a:pt x="364" y="79"/>
                    <a:pt x="309" y="117"/>
                    <a:pt x="288" y="140"/>
                  </a:cubicBezTo>
                  <a:cubicBezTo>
                    <a:pt x="288" y="140"/>
                    <a:pt x="261" y="167"/>
                    <a:pt x="239" y="197"/>
                  </a:cubicBezTo>
                  <a:cubicBezTo>
                    <a:pt x="214" y="226"/>
                    <a:pt x="192" y="258"/>
                    <a:pt x="192" y="258"/>
                  </a:cubicBezTo>
                  <a:cubicBezTo>
                    <a:pt x="152" y="312"/>
                    <a:pt x="117" y="372"/>
                    <a:pt x="86" y="435"/>
                  </a:cubicBezTo>
                  <a:cubicBezTo>
                    <a:pt x="40" y="530"/>
                    <a:pt x="29" y="627"/>
                    <a:pt x="14" y="726"/>
                  </a:cubicBezTo>
                  <a:cubicBezTo>
                    <a:pt x="1" y="837"/>
                    <a:pt x="6" y="843"/>
                    <a:pt x="30" y="903"/>
                  </a:cubicBezTo>
                  <a:cubicBezTo>
                    <a:pt x="56" y="701"/>
                    <a:pt x="150" y="477"/>
                    <a:pt x="275" y="310"/>
                  </a:cubicBezTo>
                  <a:cubicBezTo>
                    <a:pt x="275" y="310"/>
                    <a:pt x="299" y="277"/>
                    <a:pt x="324" y="247"/>
                  </a:cubicBezTo>
                  <a:cubicBezTo>
                    <a:pt x="350" y="217"/>
                    <a:pt x="378" y="188"/>
                    <a:pt x="378" y="188"/>
                  </a:cubicBezTo>
                  <a:lnTo>
                    <a:pt x="399" y="168"/>
                  </a:lnTo>
                  <a:cubicBezTo>
                    <a:pt x="453" y="106"/>
                    <a:pt x="506" y="51"/>
                    <a:pt x="5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20" name="Google Shape;13920;p45"/>
            <p:cNvSpPr/>
            <p:nvPr/>
          </p:nvSpPr>
          <p:spPr>
            <a:xfrm>
              <a:off x="4439375" y="4247475"/>
              <a:ext cx="16225" cy="39050"/>
            </a:xfrm>
            <a:custGeom>
              <a:avLst/>
              <a:gdLst/>
              <a:ahLst/>
              <a:cxnLst/>
              <a:rect l="l" t="t" r="r" b="b"/>
              <a:pathLst>
                <a:path w="649" h="1562" extrusionOk="0">
                  <a:moveTo>
                    <a:pt x="648" y="0"/>
                  </a:moveTo>
                  <a:cubicBezTo>
                    <a:pt x="610" y="8"/>
                    <a:pt x="513" y="41"/>
                    <a:pt x="423" y="100"/>
                  </a:cubicBezTo>
                  <a:cubicBezTo>
                    <a:pt x="334" y="156"/>
                    <a:pt x="254" y="235"/>
                    <a:pt x="224" y="277"/>
                  </a:cubicBezTo>
                  <a:cubicBezTo>
                    <a:pt x="224" y="277"/>
                    <a:pt x="185" y="328"/>
                    <a:pt x="154" y="384"/>
                  </a:cubicBezTo>
                  <a:cubicBezTo>
                    <a:pt x="123" y="439"/>
                    <a:pt x="98" y="498"/>
                    <a:pt x="98" y="498"/>
                  </a:cubicBezTo>
                  <a:cubicBezTo>
                    <a:pt x="52" y="601"/>
                    <a:pt x="22" y="718"/>
                    <a:pt x="14" y="836"/>
                  </a:cubicBezTo>
                  <a:cubicBezTo>
                    <a:pt x="1" y="1013"/>
                    <a:pt x="46" y="1171"/>
                    <a:pt x="112" y="1325"/>
                  </a:cubicBezTo>
                  <a:cubicBezTo>
                    <a:pt x="193" y="1494"/>
                    <a:pt x="207" y="1497"/>
                    <a:pt x="287" y="1562"/>
                  </a:cubicBezTo>
                  <a:cubicBezTo>
                    <a:pt x="192" y="1421"/>
                    <a:pt x="125" y="1245"/>
                    <a:pt x="108" y="1060"/>
                  </a:cubicBezTo>
                  <a:cubicBezTo>
                    <a:pt x="88" y="875"/>
                    <a:pt x="119" y="686"/>
                    <a:pt x="192" y="527"/>
                  </a:cubicBezTo>
                  <a:cubicBezTo>
                    <a:pt x="192" y="527"/>
                    <a:pt x="218" y="465"/>
                    <a:pt x="252" y="409"/>
                  </a:cubicBezTo>
                  <a:cubicBezTo>
                    <a:pt x="287" y="352"/>
                    <a:pt x="329" y="300"/>
                    <a:pt x="329" y="300"/>
                  </a:cubicBezTo>
                  <a:lnTo>
                    <a:pt x="362" y="262"/>
                  </a:lnTo>
                  <a:cubicBezTo>
                    <a:pt x="447" y="156"/>
                    <a:pt x="542" y="69"/>
                    <a:pt x="6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21" name="Google Shape;13921;p45"/>
            <p:cNvSpPr/>
            <p:nvPr/>
          </p:nvSpPr>
          <p:spPr>
            <a:xfrm>
              <a:off x="4451775" y="4252550"/>
              <a:ext cx="12800" cy="25150"/>
            </a:xfrm>
            <a:custGeom>
              <a:avLst/>
              <a:gdLst/>
              <a:ahLst/>
              <a:cxnLst/>
              <a:rect l="l" t="t" r="r" b="b"/>
              <a:pathLst>
                <a:path w="512" h="1006" extrusionOk="0">
                  <a:moveTo>
                    <a:pt x="511" y="1"/>
                  </a:moveTo>
                  <a:cubicBezTo>
                    <a:pt x="485" y="5"/>
                    <a:pt x="423" y="28"/>
                    <a:pt x="364" y="62"/>
                  </a:cubicBezTo>
                  <a:cubicBezTo>
                    <a:pt x="306" y="97"/>
                    <a:pt x="250" y="142"/>
                    <a:pt x="229" y="169"/>
                  </a:cubicBezTo>
                  <a:cubicBezTo>
                    <a:pt x="229" y="169"/>
                    <a:pt x="203" y="200"/>
                    <a:pt x="180" y="234"/>
                  </a:cubicBezTo>
                  <a:cubicBezTo>
                    <a:pt x="158" y="267"/>
                    <a:pt x="137" y="302"/>
                    <a:pt x="137" y="302"/>
                  </a:cubicBezTo>
                  <a:cubicBezTo>
                    <a:pt x="99" y="364"/>
                    <a:pt x="68" y="432"/>
                    <a:pt x="42" y="502"/>
                  </a:cubicBezTo>
                  <a:cubicBezTo>
                    <a:pt x="4" y="609"/>
                    <a:pt x="2" y="713"/>
                    <a:pt x="1" y="819"/>
                  </a:cubicBezTo>
                  <a:cubicBezTo>
                    <a:pt x="3" y="939"/>
                    <a:pt x="10" y="945"/>
                    <a:pt x="43" y="1005"/>
                  </a:cubicBezTo>
                  <a:cubicBezTo>
                    <a:pt x="34" y="787"/>
                    <a:pt x="107" y="537"/>
                    <a:pt x="225" y="347"/>
                  </a:cubicBezTo>
                  <a:cubicBezTo>
                    <a:pt x="225" y="347"/>
                    <a:pt x="246" y="310"/>
                    <a:pt x="270" y="275"/>
                  </a:cubicBezTo>
                  <a:cubicBezTo>
                    <a:pt x="296" y="242"/>
                    <a:pt x="323" y="209"/>
                    <a:pt x="323" y="209"/>
                  </a:cubicBezTo>
                  <a:lnTo>
                    <a:pt x="344" y="185"/>
                  </a:lnTo>
                  <a:cubicBezTo>
                    <a:pt x="398" y="117"/>
                    <a:pt x="452" y="57"/>
                    <a:pt x="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22" name="Google Shape;13922;p45"/>
            <p:cNvSpPr/>
            <p:nvPr/>
          </p:nvSpPr>
          <p:spPr>
            <a:xfrm>
              <a:off x="4347000" y="4280075"/>
              <a:ext cx="50775" cy="63625"/>
            </a:xfrm>
            <a:custGeom>
              <a:avLst/>
              <a:gdLst/>
              <a:ahLst/>
              <a:cxnLst/>
              <a:rect l="l" t="t" r="r" b="b"/>
              <a:pathLst>
                <a:path w="2031" h="2545" extrusionOk="0">
                  <a:moveTo>
                    <a:pt x="1" y="0"/>
                  </a:moveTo>
                  <a:cubicBezTo>
                    <a:pt x="72" y="32"/>
                    <a:pt x="258" y="99"/>
                    <a:pt x="444" y="179"/>
                  </a:cubicBezTo>
                  <a:cubicBezTo>
                    <a:pt x="630" y="258"/>
                    <a:pt x="814" y="352"/>
                    <a:pt x="898" y="397"/>
                  </a:cubicBezTo>
                  <a:cubicBezTo>
                    <a:pt x="898" y="397"/>
                    <a:pt x="1005" y="449"/>
                    <a:pt x="1105" y="513"/>
                  </a:cubicBezTo>
                  <a:cubicBezTo>
                    <a:pt x="1205" y="574"/>
                    <a:pt x="1298" y="647"/>
                    <a:pt x="1298" y="647"/>
                  </a:cubicBezTo>
                  <a:cubicBezTo>
                    <a:pt x="1463" y="776"/>
                    <a:pt x="1618" y="931"/>
                    <a:pt x="1726" y="1119"/>
                  </a:cubicBezTo>
                  <a:cubicBezTo>
                    <a:pt x="1887" y="1396"/>
                    <a:pt x="1981" y="1691"/>
                    <a:pt x="1949" y="2010"/>
                  </a:cubicBezTo>
                  <a:cubicBezTo>
                    <a:pt x="1930" y="2188"/>
                    <a:pt x="1885" y="2272"/>
                    <a:pt x="1864" y="2340"/>
                  </a:cubicBezTo>
                  <a:cubicBezTo>
                    <a:pt x="1834" y="2407"/>
                    <a:pt x="1814" y="2456"/>
                    <a:pt x="1764" y="2545"/>
                  </a:cubicBezTo>
                  <a:cubicBezTo>
                    <a:pt x="1876" y="2416"/>
                    <a:pt x="1957" y="2247"/>
                    <a:pt x="1992" y="2065"/>
                  </a:cubicBezTo>
                  <a:cubicBezTo>
                    <a:pt x="2030" y="1881"/>
                    <a:pt x="2020" y="1684"/>
                    <a:pt x="1975" y="1495"/>
                  </a:cubicBezTo>
                  <a:cubicBezTo>
                    <a:pt x="1891" y="1113"/>
                    <a:pt x="1639" y="772"/>
                    <a:pt x="1339" y="555"/>
                  </a:cubicBezTo>
                  <a:cubicBezTo>
                    <a:pt x="1339" y="555"/>
                    <a:pt x="1227" y="469"/>
                    <a:pt x="1106" y="399"/>
                  </a:cubicBezTo>
                  <a:cubicBezTo>
                    <a:pt x="985" y="328"/>
                    <a:pt x="859" y="268"/>
                    <a:pt x="859" y="268"/>
                  </a:cubicBezTo>
                  <a:lnTo>
                    <a:pt x="764" y="225"/>
                  </a:lnTo>
                  <a:cubicBezTo>
                    <a:pt x="500" y="118"/>
                    <a:pt x="247" y="5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23" name="Google Shape;13923;p45"/>
            <p:cNvSpPr/>
            <p:nvPr/>
          </p:nvSpPr>
          <p:spPr>
            <a:xfrm>
              <a:off x="4359825" y="4275050"/>
              <a:ext cx="42775" cy="39550"/>
            </a:xfrm>
            <a:custGeom>
              <a:avLst/>
              <a:gdLst/>
              <a:ahLst/>
              <a:cxnLst/>
              <a:rect l="l" t="t" r="r" b="b"/>
              <a:pathLst>
                <a:path w="1711" h="1582" extrusionOk="0">
                  <a:moveTo>
                    <a:pt x="140" y="1"/>
                  </a:moveTo>
                  <a:cubicBezTo>
                    <a:pt x="93" y="1"/>
                    <a:pt x="46" y="3"/>
                    <a:pt x="0" y="8"/>
                  </a:cubicBezTo>
                  <a:cubicBezTo>
                    <a:pt x="27" y="14"/>
                    <a:pt x="75" y="22"/>
                    <a:pt x="132" y="30"/>
                  </a:cubicBezTo>
                  <a:cubicBezTo>
                    <a:pt x="189" y="40"/>
                    <a:pt x="257" y="59"/>
                    <a:pt x="324" y="76"/>
                  </a:cubicBezTo>
                  <a:cubicBezTo>
                    <a:pt x="455" y="117"/>
                    <a:pt x="584" y="173"/>
                    <a:pt x="644" y="202"/>
                  </a:cubicBezTo>
                  <a:lnTo>
                    <a:pt x="689" y="223"/>
                  </a:lnTo>
                  <a:cubicBezTo>
                    <a:pt x="717" y="235"/>
                    <a:pt x="754" y="252"/>
                    <a:pt x="789" y="274"/>
                  </a:cubicBezTo>
                  <a:cubicBezTo>
                    <a:pt x="860" y="312"/>
                    <a:pt x="926" y="359"/>
                    <a:pt x="926" y="359"/>
                  </a:cubicBezTo>
                  <a:cubicBezTo>
                    <a:pt x="1046" y="438"/>
                    <a:pt x="1156" y="541"/>
                    <a:pt x="1256" y="654"/>
                  </a:cubicBezTo>
                  <a:cubicBezTo>
                    <a:pt x="1402" y="823"/>
                    <a:pt x="1522" y="992"/>
                    <a:pt x="1598" y="1200"/>
                  </a:cubicBezTo>
                  <a:cubicBezTo>
                    <a:pt x="1677" y="1436"/>
                    <a:pt x="1665" y="1447"/>
                    <a:pt x="1711" y="1581"/>
                  </a:cubicBezTo>
                  <a:cubicBezTo>
                    <a:pt x="1709" y="1346"/>
                    <a:pt x="1640" y="1085"/>
                    <a:pt x="1508" y="851"/>
                  </a:cubicBezTo>
                  <a:cubicBezTo>
                    <a:pt x="1378" y="614"/>
                    <a:pt x="1180" y="414"/>
                    <a:pt x="967" y="269"/>
                  </a:cubicBezTo>
                  <a:cubicBezTo>
                    <a:pt x="967" y="269"/>
                    <a:pt x="947" y="254"/>
                    <a:pt x="917" y="235"/>
                  </a:cubicBezTo>
                  <a:cubicBezTo>
                    <a:pt x="885" y="216"/>
                    <a:pt x="843" y="193"/>
                    <a:pt x="800" y="169"/>
                  </a:cubicBezTo>
                  <a:cubicBezTo>
                    <a:pt x="757" y="145"/>
                    <a:pt x="712" y="127"/>
                    <a:pt x="678" y="112"/>
                  </a:cubicBezTo>
                  <a:cubicBezTo>
                    <a:pt x="646" y="95"/>
                    <a:pt x="622" y="87"/>
                    <a:pt x="622" y="87"/>
                  </a:cubicBezTo>
                  <a:lnTo>
                    <a:pt x="553" y="63"/>
                  </a:lnTo>
                  <a:cubicBezTo>
                    <a:pt x="412" y="20"/>
                    <a:pt x="273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24" name="Google Shape;13924;p45"/>
            <p:cNvSpPr/>
            <p:nvPr/>
          </p:nvSpPr>
          <p:spPr>
            <a:xfrm>
              <a:off x="4334350" y="4242975"/>
              <a:ext cx="62175" cy="22125"/>
            </a:xfrm>
            <a:custGeom>
              <a:avLst/>
              <a:gdLst/>
              <a:ahLst/>
              <a:cxnLst/>
              <a:rect l="l" t="t" r="r" b="b"/>
              <a:pathLst>
                <a:path w="2487" h="885" extrusionOk="0">
                  <a:moveTo>
                    <a:pt x="2487" y="1"/>
                  </a:moveTo>
                  <a:lnTo>
                    <a:pt x="2487" y="1"/>
                  </a:lnTo>
                  <a:cubicBezTo>
                    <a:pt x="2297" y="163"/>
                    <a:pt x="2069" y="315"/>
                    <a:pt x="1822" y="441"/>
                  </a:cubicBezTo>
                  <a:cubicBezTo>
                    <a:pt x="1574" y="567"/>
                    <a:pt x="1306" y="658"/>
                    <a:pt x="1050" y="720"/>
                  </a:cubicBezTo>
                  <a:cubicBezTo>
                    <a:pt x="1050" y="720"/>
                    <a:pt x="1025" y="725"/>
                    <a:pt x="988" y="734"/>
                  </a:cubicBezTo>
                  <a:cubicBezTo>
                    <a:pt x="951" y="741"/>
                    <a:pt x="902" y="750"/>
                    <a:pt x="853" y="760"/>
                  </a:cubicBezTo>
                  <a:cubicBezTo>
                    <a:pt x="754" y="775"/>
                    <a:pt x="655" y="787"/>
                    <a:pt x="655" y="787"/>
                  </a:cubicBezTo>
                  <a:lnTo>
                    <a:pt x="580" y="792"/>
                  </a:lnTo>
                  <a:cubicBezTo>
                    <a:pt x="423" y="810"/>
                    <a:pt x="274" y="818"/>
                    <a:pt x="129" y="818"/>
                  </a:cubicBezTo>
                  <a:cubicBezTo>
                    <a:pt x="86" y="818"/>
                    <a:pt x="43" y="818"/>
                    <a:pt x="1" y="816"/>
                  </a:cubicBezTo>
                  <a:lnTo>
                    <a:pt x="1" y="816"/>
                  </a:lnTo>
                  <a:cubicBezTo>
                    <a:pt x="56" y="832"/>
                    <a:pt x="200" y="863"/>
                    <a:pt x="351" y="876"/>
                  </a:cubicBezTo>
                  <a:cubicBezTo>
                    <a:pt x="423" y="882"/>
                    <a:pt x="497" y="884"/>
                    <a:pt x="562" y="884"/>
                  </a:cubicBezTo>
                  <a:cubicBezTo>
                    <a:pt x="634" y="884"/>
                    <a:pt x="695" y="881"/>
                    <a:pt x="734" y="876"/>
                  </a:cubicBezTo>
                  <a:cubicBezTo>
                    <a:pt x="734" y="876"/>
                    <a:pt x="755" y="872"/>
                    <a:pt x="789" y="868"/>
                  </a:cubicBezTo>
                  <a:cubicBezTo>
                    <a:pt x="822" y="864"/>
                    <a:pt x="868" y="857"/>
                    <a:pt x="912" y="847"/>
                  </a:cubicBezTo>
                  <a:cubicBezTo>
                    <a:pt x="1001" y="832"/>
                    <a:pt x="1088" y="811"/>
                    <a:pt x="1088" y="811"/>
                  </a:cubicBezTo>
                  <a:cubicBezTo>
                    <a:pt x="1245" y="775"/>
                    <a:pt x="1404" y="722"/>
                    <a:pt x="1560" y="659"/>
                  </a:cubicBezTo>
                  <a:cubicBezTo>
                    <a:pt x="1791" y="564"/>
                    <a:pt x="1982" y="439"/>
                    <a:pt x="2177" y="296"/>
                  </a:cubicBezTo>
                  <a:cubicBezTo>
                    <a:pt x="2393" y="133"/>
                    <a:pt x="2395" y="119"/>
                    <a:pt x="2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25" name="Google Shape;13925;p45"/>
            <p:cNvSpPr/>
            <p:nvPr/>
          </p:nvSpPr>
          <p:spPr>
            <a:xfrm>
              <a:off x="4335750" y="4244275"/>
              <a:ext cx="29100" cy="7100"/>
            </a:xfrm>
            <a:custGeom>
              <a:avLst/>
              <a:gdLst/>
              <a:ahLst/>
              <a:cxnLst/>
              <a:rect l="l" t="t" r="r" b="b"/>
              <a:pathLst>
                <a:path w="1164" h="284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23"/>
                    <a:pt x="64" y="73"/>
                    <a:pt x="119" y="116"/>
                  </a:cubicBezTo>
                  <a:cubicBezTo>
                    <a:pt x="175" y="159"/>
                    <a:pt x="239" y="196"/>
                    <a:pt x="271" y="206"/>
                  </a:cubicBezTo>
                  <a:cubicBezTo>
                    <a:pt x="271" y="206"/>
                    <a:pt x="310" y="221"/>
                    <a:pt x="351" y="231"/>
                  </a:cubicBezTo>
                  <a:cubicBezTo>
                    <a:pt x="391" y="243"/>
                    <a:pt x="431" y="252"/>
                    <a:pt x="431" y="252"/>
                  </a:cubicBezTo>
                  <a:cubicBezTo>
                    <a:pt x="505" y="268"/>
                    <a:pt x="580" y="277"/>
                    <a:pt x="658" y="283"/>
                  </a:cubicBezTo>
                  <a:cubicBezTo>
                    <a:pt x="669" y="283"/>
                    <a:pt x="679" y="284"/>
                    <a:pt x="689" y="284"/>
                  </a:cubicBezTo>
                  <a:cubicBezTo>
                    <a:pt x="793" y="284"/>
                    <a:pt x="888" y="260"/>
                    <a:pt x="985" y="237"/>
                  </a:cubicBezTo>
                  <a:cubicBezTo>
                    <a:pt x="1105" y="207"/>
                    <a:pt x="1109" y="201"/>
                    <a:pt x="1163" y="154"/>
                  </a:cubicBezTo>
                  <a:lnTo>
                    <a:pt x="1163" y="154"/>
                  </a:lnTo>
                  <a:cubicBezTo>
                    <a:pt x="1054" y="182"/>
                    <a:pt x="932" y="195"/>
                    <a:pt x="810" y="195"/>
                  </a:cubicBezTo>
                  <a:cubicBezTo>
                    <a:pt x="686" y="195"/>
                    <a:pt x="560" y="181"/>
                    <a:pt x="446" y="154"/>
                  </a:cubicBezTo>
                  <a:cubicBezTo>
                    <a:pt x="446" y="154"/>
                    <a:pt x="402" y="144"/>
                    <a:pt x="360" y="133"/>
                  </a:cubicBezTo>
                  <a:cubicBezTo>
                    <a:pt x="318" y="120"/>
                    <a:pt x="276" y="104"/>
                    <a:pt x="276" y="104"/>
                  </a:cubicBezTo>
                  <a:lnTo>
                    <a:pt x="245" y="93"/>
                  </a:lnTo>
                  <a:cubicBezTo>
                    <a:pt x="159" y="64"/>
                    <a:pt x="79" y="3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26" name="Google Shape;13926;p45"/>
            <p:cNvSpPr/>
            <p:nvPr/>
          </p:nvSpPr>
          <p:spPr>
            <a:xfrm>
              <a:off x="4831250" y="4114375"/>
              <a:ext cx="3450" cy="11725"/>
            </a:xfrm>
            <a:custGeom>
              <a:avLst/>
              <a:gdLst/>
              <a:ahLst/>
              <a:cxnLst/>
              <a:rect l="l" t="t" r="r" b="b"/>
              <a:pathLst>
                <a:path w="138" h="469" extrusionOk="0">
                  <a:moveTo>
                    <a:pt x="14" y="1"/>
                  </a:moveTo>
                  <a:cubicBezTo>
                    <a:pt x="8" y="30"/>
                    <a:pt x="0" y="117"/>
                    <a:pt x="4" y="138"/>
                  </a:cubicBezTo>
                  <a:lnTo>
                    <a:pt x="20" y="193"/>
                  </a:lnTo>
                  <a:cubicBezTo>
                    <a:pt x="25" y="218"/>
                    <a:pt x="27" y="245"/>
                    <a:pt x="28" y="271"/>
                  </a:cubicBezTo>
                  <a:cubicBezTo>
                    <a:pt x="30" y="311"/>
                    <a:pt x="47" y="348"/>
                    <a:pt x="46" y="389"/>
                  </a:cubicBezTo>
                  <a:cubicBezTo>
                    <a:pt x="42" y="435"/>
                    <a:pt x="42" y="436"/>
                    <a:pt x="63" y="468"/>
                  </a:cubicBezTo>
                  <a:cubicBezTo>
                    <a:pt x="112" y="391"/>
                    <a:pt x="137" y="272"/>
                    <a:pt x="115" y="173"/>
                  </a:cubicBezTo>
                  <a:cubicBezTo>
                    <a:pt x="116" y="172"/>
                    <a:pt x="94" y="98"/>
                    <a:pt x="94" y="98"/>
                  </a:cubicBezTo>
                  <a:lnTo>
                    <a:pt x="90" y="85"/>
                  </a:lnTo>
                  <a:cubicBezTo>
                    <a:pt x="69" y="50"/>
                    <a:pt x="43" y="23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</p:grpSp>
      <p:grpSp>
        <p:nvGrpSpPr>
          <p:cNvPr id="13927" name="Google Shape;13927;p45"/>
          <p:cNvGrpSpPr/>
          <p:nvPr/>
        </p:nvGrpSpPr>
        <p:grpSpPr>
          <a:xfrm>
            <a:off x="264504" y="2985124"/>
            <a:ext cx="2068720" cy="2028491"/>
            <a:chOff x="1448650" y="3440900"/>
            <a:chExt cx="1050325" cy="1029900"/>
          </a:xfrm>
        </p:grpSpPr>
        <p:sp>
          <p:nvSpPr>
            <p:cNvPr id="13928" name="Google Shape;13928;p45"/>
            <p:cNvSpPr/>
            <p:nvPr/>
          </p:nvSpPr>
          <p:spPr>
            <a:xfrm>
              <a:off x="1546525" y="4076925"/>
              <a:ext cx="149225" cy="206175"/>
            </a:xfrm>
            <a:custGeom>
              <a:avLst/>
              <a:gdLst/>
              <a:ahLst/>
              <a:cxnLst/>
              <a:rect l="l" t="t" r="r" b="b"/>
              <a:pathLst>
                <a:path w="5969" h="8247" extrusionOk="0">
                  <a:moveTo>
                    <a:pt x="3669" y="1"/>
                  </a:moveTo>
                  <a:cubicBezTo>
                    <a:pt x="2529" y="1"/>
                    <a:pt x="1310" y="854"/>
                    <a:pt x="798" y="1771"/>
                  </a:cubicBezTo>
                  <a:cubicBezTo>
                    <a:pt x="1" y="3197"/>
                    <a:pt x="25" y="5164"/>
                    <a:pt x="799" y="6593"/>
                  </a:cubicBezTo>
                  <a:cubicBezTo>
                    <a:pt x="1318" y="7552"/>
                    <a:pt x="2315" y="8247"/>
                    <a:pt x="3376" y="8247"/>
                  </a:cubicBezTo>
                  <a:cubicBezTo>
                    <a:pt x="3703" y="8247"/>
                    <a:pt x="4036" y="8181"/>
                    <a:pt x="4364" y="8035"/>
                  </a:cubicBezTo>
                  <a:cubicBezTo>
                    <a:pt x="5667" y="7458"/>
                    <a:pt x="5969" y="5663"/>
                    <a:pt x="4874" y="4717"/>
                  </a:cubicBezTo>
                  <a:cubicBezTo>
                    <a:pt x="4522" y="4413"/>
                    <a:pt x="4057" y="4263"/>
                    <a:pt x="3600" y="4263"/>
                  </a:cubicBezTo>
                  <a:cubicBezTo>
                    <a:pt x="2761" y="4263"/>
                    <a:pt x="1952" y="4767"/>
                    <a:pt x="1932" y="5740"/>
                  </a:cubicBezTo>
                  <a:lnTo>
                    <a:pt x="1933" y="5740"/>
                  </a:lnTo>
                  <a:cubicBezTo>
                    <a:pt x="1932" y="5769"/>
                    <a:pt x="1957" y="5785"/>
                    <a:pt x="1980" y="5785"/>
                  </a:cubicBezTo>
                  <a:cubicBezTo>
                    <a:pt x="1999" y="5785"/>
                    <a:pt x="2018" y="5774"/>
                    <a:pt x="2024" y="5752"/>
                  </a:cubicBezTo>
                  <a:cubicBezTo>
                    <a:pt x="2216" y="4981"/>
                    <a:pt x="2889" y="4510"/>
                    <a:pt x="3593" y="4510"/>
                  </a:cubicBezTo>
                  <a:cubicBezTo>
                    <a:pt x="3969" y="4510"/>
                    <a:pt x="4354" y="4644"/>
                    <a:pt x="4680" y="4939"/>
                  </a:cubicBezTo>
                  <a:cubicBezTo>
                    <a:pt x="5388" y="5578"/>
                    <a:pt x="5438" y="6765"/>
                    <a:pt x="4725" y="7425"/>
                  </a:cubicBezTo>
                  <a:cubicBezTo>
                    <a:pt x="4330" y="7791"/>
                    <a:pt x="3879" y="7945"/>
                    <a:pt x="3426" y="7945"/>
                  </a:cubicBezTo>
                  <a:cubicBezTo>
                    <a:pt x="2447" y="7945"/>
                    <a:pt x="1459" y="7220"/>
                    <a:pt x="1007" y="6343"/>
                  </a:cubicBezTo>
                  <a:cubicBezTo>
                    <a:pt x="314" y="4995"/>
                    <a:pt x="288" y="3112"/>
                    <a:pt x="1081" y="1801"/>
                  </a:cubicBezTo>
                  <a:cubicBezTo>
                    <a:pt x="1489" y="1126"/>
                    <a:pt x="2093" y="619"/>
                    <a:pt x="2859" y="405"/>
                  </a:cubicBezTo>
                  <a:cubicBezTo>
                    <a:pt x="3090" y="340"/>
                    <a:pt x="3306" y="312"/>
                    <a:pt x="3513" y="312"/>
                  </a:cubicBezTo>
                  <a:cubicBezTo>
                    <a:pt x="3986" y="312"/>
                    <a:pt x="4419" y="456"/>
                    <a:pt x="4907" y="636"/>
                  </a:cubicBezTo>
                  <a:cubicBezTo>
                    <a:pt x="4915" y="639"/>
                    <a:pt x="4924" y="641"/>
                    <a:pt x="4932" y="641"/>
                  </a:cubicBezTo>
                  <a:cubicBezTo>
                    <a:pt x="4998" y="641"/>
                    <a:pt x="5043" y="544"/>
                    <a:pt x="4988" y="496"/>
                  </a:cubicBezTo>
                  <a:cubicBezTo>
                    <a:pt x="4599" y="147"/>
                    <a:pt x="4141" y="1"/>
                    <a:pt x="36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29" name="Google Shape;13929;p45"/>
            <p:cNvSpPr/>
            <p:nvPr/>
          </p:nvSpPr>
          <p:spPr>
            <a:xfrm>
              <a:off x="1568575" y="4096650"/>
              <a:ext cx="101875" cy="123825"/>
            </a:xfrm>
            <a:custGeom>
              <a:avLst/>
              <a:gdLst/>
              <a:ahLst/>
              <a:cxnLst/>
              <a:rect l="l" t="t" r="r" b="b"/>
              <a:pathLst>
                <a:path w="4075" h="4953" extrusionOk="0">
                  <a:moveTo>
                    <a:pt x="2852" y="1"/>
                  </a:moveTo>
                  <a:cubicBezTo>
                    <a:pt x="2085" y="1"/>
                    <a:pt x="1314" y="406"/>
                    <a:pt x="849" y="1037"/>
                  </a:cubicBezTo>
                  <a:cubicBezTo>
                    <a:pt x="0" y="2188"/>
                    <a:pt x="129" y="3794"/>
                    <a:pt x="932" y="4929"/>
                  </a:cubicBezTo>
                  <a:cubicBezTo>
                    <a:pt x="944" y="4946"/>
                    <a:pt x="959" y="4953"/>
                    <a:pt x="974" y="4953"/>
                  </a:cubicBezTo>
                  <a:cubicBezTo>
                    <a:pt x="1006" y="4953"/>
                    <a:pt x="1036" y="4919"/>
                    <a:pt x="1019" y="4878"/>
                  </a:cubicBezTo>
                  <a:cubicBezTo>
                    <a:pt x="537" y="3819"/>
                    <a:pt x="222" y="2628"/>
                    <a:pt x="809" y="1533"/>
                  </a:cubicBezTo>
                  <a:cubicBezTo>
                    <a:pt x="1251" y="707"/>
                    <a:pt x="2003" y="277"/>
                    <a:pt x="2825" y="277"/>
                  </a:cubicBezTo>
                  <a:cubicBezTo>
                    <a:pt x="3172" y="277"/>
                    <a:pt x="3532" y="354"/>
                    <a:pt x="3886" y="510"/>
                  </a:cubicBezTo>
                  <a:cubicBezTo>
                    <a:pt x="3902" y="517"/>
                    <a:pt x="3918" y="520"/>
                    <a:pt x="3932" y="520"/>
                  </a:cubicBezTo>
                  <a:cubicBezTo>
                    <a:pt x="4021" y="520"/>
                    <a:pt x="4075" y="404"/>
                    <a:pt x="3985" y="343"/>
                  </a:cubicBezTo>
                  <a:cubicBezTo>
                    <a:pt x="3636" y="107"/>
                    <a:pt x="3245" y="1"/>
                    <a:pt x="28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30" name="Google Shape;13930;p45"/>
            <p:cNvSpPr/>
            <p:nvPr/>
          </p:nvSpPr>
          <p:spPr>
            <a:xfrm>
              <a:off x="1664950" y="4090375"/>
              <a:ext cx="61275" cy="47350"/>
            </a:xfrm>
            <a:custGeom>
              <a:avLst/>
              <a:gdLst/>
              <a:ahLst/>
              <a:cxnLst/>
              <a:rect l="l" t="t" r="r" b="b"/>
              <a:pathLst>
                <a:path w="2451" h="1894" extrusionOk="0">
                  <a:moveTo>
                    <a:pt x="1753" y="1"/>
                  </a:moveTo>
                  <a:cubicBezTo>
                    <a:pt x="1655" y="1"/>
                    <a:pt x="1573" y="118"/>
                    <a:pt x="1661" y="211"/>
                  </a:cubicBezTo>
                  <a:cubicBezTo>
                    <a:pt x="2050" y="619"/>
                    <a:pt x="2049" y="1267"/>
                    <a:pt x="1509" y="1552"/>
                  </a:cubicBezTo>
                  <a:cubicBezTo>
                    <a:pt x="1376" y="1623"/>
                    <a:pt x="1247" y="1655"/>
                    <a:pt x="1126" y="1655"/>
                  </a:cubicBezTo>
                  <a:cubicBezTo>
                    <a:pt x="671" y="1655"/>
                    <a:pt x="329" y="1206"/>
                    <a:pt x="267" y="730"/>
                  </a:cubicBezTo>
                  <a:cubicBezTo>
                    <a:pt x="263" y="700"/>
                    <a:pt x="238" y="682"/>
                    <a:pt x="213" y="682"/>
                  </a:cubicBezTo>
                  <a:cubicBezTo>
                    <a:pt x="195" y="682"/>
                    <a:pt x="178" y="692"/>
                    <a:pt x="172" y="717"/>
                  </a:cubicBezTo>
                  <a:cubicBezTo>
                    <a:pt x="1" y="1375"/>
                    <a:pt x="583" y="1893"/>
                    <a:pt x="1186" y="1893"/>
                  </a:cubicBezTo>
                  <a:cubicBezTo>
                    <a:pt x="1306" y="1893"/>
                    <a:pt x="1428" y="1873"/>
                    <a:pt x="1544" y="1828"/>
                  </a:cubicBezTo>
                  <a:cubicBezTo>
                    <a:pt x="2277" y="1547"/>
                    <a:pt x="2450" y="536"/>
                    <a:pt x="1838" y="33"/>
                  </a:cubicBezTo>
                  <a:cubicBezTo>
                    <a:pt x="1811" y="11"/>
                    <a:pt x="1781" y="1"/>
                    <a:pt x="1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31" name="Google Shape;13931;p45"/>
            <p:cNvSpPr/>
            <p:nvPr/>
          </p:nvSpPr>
          <p:spPr>
            <a:xfrm>
              <a:off x="1664900" y="4028000"/>
              <a:ext cx="52175" cy="62525"/>
            </a:xfrm>
            <a:custGeom>
              <a:avLst/>
              <a:gdLst/>
              <a:ahLst/>
              <a:cxnLst/>
              <a:rect l="l" t="t" r="r" b="b"/>
              <a:pathLst>
                <a:path w="2087" h="2501" extrusionOk="0">
                  <a:moveTo>
                    <a:pt x="737" y="1"/>
                  </a:moveTo>
                  <a:cubicBezTo>
                    <a:pt x="698" y="1"/>
                    <a:pt x="659" y="3"/>
                    <a:pt x="618" y="9"/>
                  </a:cubicBezTo>
                  <a:cubicBezTo>
                    <a:pt x="216" y="63"/>
                    <a:pt x="1" y="395"/>
                    <a:pt x="3" y="781"/>
                  </a:cubicBezTo>
                  <a:cubicBezTo>
                    <a:pt x="4" y="1383"/>
                    <a:pt x="378" y="1862"/>
                    <a:pt x="147" y="2475"/>
                  </a:cubicBezTo>
                  <a:cubicBezTo>
                    <a:pt x="142" y="2488"/>
                    <a:pt x="154" y="2500"/>
                    <a:pt x="167" y="2500"/>
                  </a:cubicBezTo>
                  <a:cubicBezTo>
                    <a:pt x="170" y="2500"/>
                    <a:pt x="173" y="2500"/>
                    <a:pt x="176" y="2498"/>
                  </a:cubicBezTo>
                  <a:cubicBezTo>
                    <a:pt x="625" y="2216"/>
                    <a:pt x="397" y="1625"/>
                    <a:pt x="303" y="1216"/>
                  </a:cubicBezTo>
                  <a:cubicBezTo>
                    <a:pt x="231" y="906"/>
                    <a:pt x="132" y="423"/>
                    <a:pt x="563" y="276"/>
                  </a:cubicBezTo>
                  <a:cubicBezTo>
                    <a:pt x="610" y="260"/>
                    <a:pt x="659" y="253"/>
                    <a:pt x="707" y="253"/>
                  </a:cubicBezTo>
                  <a:cubicBezTo>
                    <a:pt x="902" y="253"/>
                    <a:pt x="1097" y="370"/>
                    <a:pt x="1230" y="494"/>
                  </a:cubicBezTo>
                  <a:cubicBezTo>
                    <a:pt x="1608" y="846"/>
                    <a:pt x="1665" y="1309"/>
                    <a:pt x="1696" y="1793"/>
                  </a:cubicBezTo>
                  <a:cubicBezTo>
                    <a:pt x="1701" y="1861"/>
                    <a:pt x="1760" y="1902"/>
                    <a:pt x="1816" y="1902"/>
                  </a:cubicBezTo>
                  <a:cubicBezTo>
                    <a:pt x="1860" y="1902"/>
                    <a:pt x="1902" y="1877"/>
                    <a:pt x="1915" y="1822"/>
                  </a:cubicBezTo>
                  <a:cubicBezTo>
                    <a:pt x="2086" y="1119"/>
                    <a:pt x="1555" y="1"/>
                    <a:pt x="7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32" name="Google Shape;13932;p45"/>
            <p:cNvSpPr/>
            <p:nvPr/>
          </p:nvSpPr>
          <p:spPr>
            <a:xfrm>
              <a:off x="1709550" y="4061775"/>
              <a:ext cx="39375" cy="15150"/>
            </a:xfrm>
            <a:custGeom>
              <a:avLst/>
              <a:gdLst/>
              <a:ahLst/>
              <a:cxnLst/>
              <a:rect l="l" t="t" r="r" b="b"/>
              <a:pathLst>
                <a:path w="1575" h="606" extrusionOk="0">
                  <a:moveTo>
                    <a:pt x="1499" y="0"/>
                  </a:moveTo>
                  <a:cubicBezTo>
                    <a:pt x="1492" y="0"/>
                    <a:pt x="1486" y="1"/>
                    <a:pt x="1479" y="4"/>
                  </a:cubicBezTo>
                  <a:cubicBezTo>
                    <a:pt x="1252" y="99"/>
                    <a:pt x="1125" y="308"/>
                    <a:pt x="868" y="378"/>
                  </a:cubicBezTo>
                  <a:cubicBezTo>
                    <a:pt x="778" y="403"/>
                    <a:pt x="694" y="413"/>
                    <a:pt x="611" y="413"/>
                  </a:cubicBezTo>
                  <a:cubicBezTo>
                    <a:pt x="423" y="413"/>
                    <a:pt x="246" y="359"/>
                    <a:pt x="50" y="307"/>
                  </a:cubicBezTo>
                  <a:cubicBezTo>
                    <a:pt x="47" y="306"/>
                    <a:pt x="43" y="306"/>
                    <a:pt x="41" y="306"/>
                  </a:cubicBezTo>
                  <a:cubicBezTo>
                    <a:pt x="13" y="306"/>
                    <a:pt x="1" y="339"/>
                    <a:pt x="18" y="361"/>
                  </a:cubicBezTo>
                  <a:cubicBezTo>
                    <a:pt x="166" y="538"/>
                    <a:pt x="415" y="605"/>
                    <a:pt x="650" y="605"/>
                  </a:cubicBezTo>
                  <a:cubicBezTo>
                    <a:pt x="732" y="605"/>
                    <a:pt x="812" y="597"/>
                    <a:pt x="886" y="583"/>
                  </a:cubicBezTo>
                  <a:cubicBezTo>
                    <a:pt x="1141" y="533"/>
                    <a:pt x="1538" y="365"/>
                    <a:pt x="1570" y="72"/>
                  </a:cubicBezTo>
                  <a:cubicBezTo>
                    <a:pt x="1575" y="36"/>
                    <a:pt x="1536" y="0"/>
                    <a:pt x="1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33" name="Google Shape;13933;p45"/>
            <p:cNvSpPr/>
            <p:nvPr/>
          </p:nvSpPr>
          <p:spPr>
            <a:xfrm>
              <a:off x="1704625" y="4063250"/>
              <a:ext cx="45825" cy="30225"/>
            </a:xfrm>
            <a:custGeom>
              <a:avLst/>
              <a:gdLst/>
              <a:ahLst/>
              <a:cxnLst/>
              <a:rect l="l" t="t" r="r" b="b"/>
              <a:pathLst>
                <a:path w="1833" h="1209" extrusionOk="0">
                  <a:moveTo>
                    <a:pt x="1752" y="1"/>
                  </a:moveTo>
                  <a:cubicBezTo>
                    <a:pt x="1741" y="1"/>
                    <a:pt x="1730" y="3"/>
                    <a:pt x="1718" y="9"/>
                  </a:cubicBezTo>
                  <a:cubicBezTo>
                    <a:pt x="1449" y="145"/>
                    <a:pt x="1249" y="456"/>
                    <a:pt x="996" y="634"/>
                  </a:cubicBezTo>
                  <a:cubicBezTo>
                    <a:pt x="705" y="838"/>
                    <a:pt x="384" y="955"/>
                    <a:pt x="59" y="1088"/>
                  </a:cubicBezTo>
                  <a:cubicBezTo>
                    <a:pt x="2" y="1111"/>
                    <a:pt x="0" y="1208"/>
                    <a:pt x="68" y="1208"/>
                  </a:cubicBezTo>
                  <a:cubicBezTo>
                    <a:pt x="70" y="1208"/>
                    <a:pt x="73" y="1208"/>
                    <a:pt x="75" y="1208"/>
                  </a:cubicBezTo>
                  <a:cubicBezTo>
                    <a:pt x="440" y="1176"/>
                    <a:pt x="799" y="1018"/>
                    <a:pt x="1105" y="821"/>
                  </a:cubicBezTo>
                  <a:cubicBezTo>
                    <a:pt x="1366" y="654"/>
                    <a:pt x="1747" y="405"/>
                    <a:pt x="1821" y="88"/>
                  </a:cubicBezTo>
                  <a:cubicBezTo>
                    <a:pt x="1832" y="39"/>
                    <a:pt x="1796" y="1"/>
                    <a:pt x="1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34" name="Google Shape;13934;p45"/>
            <p:cNvSpPr/>
            <p:nvPr/>
          </p:nvSpPr>
          <p:spPr>
            <a:xfrm>
              <a:off x="1508425" y="3715600"/>
              <a:ext cx="140875" cy="327700"/>
            </a:xfrm>
            <a:custGeom>
              <a:avLst/>
              <a:gdLst/>
              <a:ahLst/>
              <a:cxnLst/>
              <a:rect l="l" t="t" r="r" b="b"/>
              <a:pathLst>
                <a:path w="5635" h="13108" extrusionOk="0">
                  <a:moveTo>
                    <a:pt x="116" y="1"/>
                  </a:moveTo>
                  <a:cubicBezTo>
                    <a:pt x="42" y="1"/>
                    <a:pt x="1" y="112"/>
                    <a:pt x="76" y="151"/>
                  </a:cubicBezTo>
                  <a:cubicBezTo>
                    <a:pt x="1271" y="767"/>
                    <a:pt x="2362" y="1365"/>
                    <a:pt x="3254" y="2409"/>
                  </a:cubicBezTo>
                  <a:cubicBezTo>
                    <a:pt x="4166" y="3476"/>
                    <a:pt x="4783" y="4766"/>
                    <a:pt x="5015" y="6153"/>
                  </a:cubicBezTo>
                  <a:cubicBezTo>
                    <a:pt x="5279" y="7735"/>
                    <a:pt x="5061" y="9420"/>
                    <a:pt x="4360" y="10867"/>
                  </a:cubicBezTo>
                  <a:cubicBezTo>
                    <a:pt x="3992" y="11628"/>
                    <a:pt x="3443" y="12430"/>
                    <a:pt x="2600" y="12710"/>
                  </a:cubicBezTo>
                  <a:cubicBezTo>
                    <a:pt x="2396" y="12778"/>
                    <a:pt x="2179" y="12815"/>
                    <a:pt x="1964" y="12815"/>
                  </a:cubicBezTo>
                  <a:cubicBezTo>
                    <a:pt x="1596" y="12815"/>
                    <a:pt x="1233" y="12706"/>
                    <a:pt x="946" y="12451"/>
                  </a:cubicBezTo>
                  <a:cubicBezTo>
                    <a:pt x="774" y="12298"/>
                    <a:pt x="566" y="12002"/>
                    <a:pt x="536" y="11766"/>
                  </a:cubicBezTo>
                  <a:cubicBezTo>
                    <a:pt x="567" y="11532"/>
                    <a:pt x="596" y="11296"/>
                    <a:pt x="625" y="11061"/>
                  </a:cubicBezTo>
                  <a:cubicBezTo>
                    <a:pt x="1001" y="11001"/>
                    <a:pt x="1377" y="10940"/>
                    <a:pt x="1752" y="10880"/>
                  </a:cubicBezTo>
                  <a:cubicBezTo>
                    <a:pt x="1761" y="10888"/>
                    <a:pt x="1772" y="10892"/>
                    <a:pt x="1783" y="10892"/>
                  </a:cubicBezTo>
                  <a:cubicBezTo>
                    <a:pt x="1816" y="10892"/>
                    <a:pt x="1850" y="10857"/>
                    <a:pt x="1825" y="10823"/>
                  </a:cubicBezTo>
                  <a:cubicBezTo>
                    <a:pt x="1657" y="10598"/>
                    <a:pt x="1424" y="10486"/>
                    <a:pt x="1189" y="10486"/>
                  </a:cubicBezTo>
                  <a:cubicBezTo>
                    <a:pt x="961" y="10486"/>
                    <a:pt x="731" y="10591"/>
                    <a:pt x="554" y="10800"/>
                  </a:cubicBezTo>
                  <a:cubicBezTo>
                    <a:pt x="57" y="11385"/>
                    <a:pt x="331" y="12234"/>
                    <a:pt x="875" y="12678"/>
                  </a:cubicBezTo>
                  <a:cubicBezTo>
                    <a:pt x="1245" y="12980"/>
                    <a:pt x="1617" y="13107"/>
                    <a:pt x="1977" y="13107"/>
                  </a:cubicBezTo>
                  <a:cubicBezTo>
                    <a:pt x="3267" y="13107"/>
                    <a:pt x="4408" y="11469"/>
                    <a:pt x="4829" y="10379"/>
                  </a:cubicBezTo>
                  <a:cubicBezTo>
                    <a:pt x="5635" y="8289"/>
                    <a:pt x="5517" y="5867"/>
                    <a:pt x="4496" y="3871"/>
                  </a:cubicBezTo>
                  <a:cubicBezTo>
                    <a:pt x="3639" y="2192"/>
                    <a:pt x="1999" y="520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35" name="Google Shape;13935;p45"/>
            <p:cNvSpPr/>
            <p:nvPr/>
          </p:nvSpPr>
          <p:spPr>
            <a:xfrm>
              <a:off x="1508225" y="3723850"/>
              <a:ext cx="121775" cy="296250"/>
            </a:xfrm>
            <a:custGeom>
              <a:avLst/>
              <a:gdLst/>
              <a:ahLst/>
              <a:cxnLst/>
              <a:rect l="l" t="t" r="r" b="b"/>
              <a:pathLst>
                <a:path w="4871" h="11850" extrusionOk="0">
                  <a:moveTo>
                    <a:pt x="132" y="0"/>
                  </a:moveTo>
                  <a:cubicBezTo>
                    <a:pt x="52" y="0"/>
                    <a:pt x="0" y="117"/>
                    <a:pt x="86" y="163"/>
                  </a:cubicBezTo>
                  <a:cubicBezTo>
                    <a:pt x="1990" y="1161"/>
                    <a:pt x="3482" y="2864"/>
                    <a:pt x="4104" y="4938"/>
                  </a:cubicBezTo>
                  <a:cubicBezTo>
                    <a:pt x="4464" y="6142"/>
                    <a:pt x="4515" y="7439"/>
                    <a:pt x="4289" y="8673"/>
                  </a:cubicBezTo>
                  <a:cubicBezTo>
                    <a:pt x="4194" y="9194"/>
                    <a:pt x="4049" y="9706"/>
                    <a:pt x="3851" y="10197"/>
                  </a:cubicBezTo>
                  <a:cubicBezTo>
                    <a:pt x="3707" y="10554"/>
                    <a:pt x="3538" y="10949"/>
                    <a:pt x="3268" y="11230"/>
                  </a:cubicBezTo>
                  <a:cubicBezTo>
                    <a:pt x="3159" y="11318"/>
                    <a:pt x="3050" y="11407"/>
                    <a:pt x="2941" y="11495"/>
                  </a:cubicBezTo>
                  <a:cubicBezTo>
                    <a:pt x="2740" y="11591"/>
                    <a:pt x="2567" y="11640"/>
                    <a:pt x="2421" y="11640"/>
                  </a:cubicBezTo>
                  <a:cubicBezTo>
                    <a:pt x="2032" y="11640"/>
                    <a:pt x="1836" y="11296"/>
                    <a:pt x="1833" y="10609"/>
                  </a:cubicBezTo>
                  <a:cubicBezTo>
                    <a:pt x="1843" y="10589"/>
                    <a:pt x="1827" y="10568"/>
                    <a:pt x="1809" y="10568"/>
                  </a:cubicBezTo>
                  <a:cubicBezTo>
                    <a:pt x="1803" y="10568"/>
                    <a:pt x="1797" y="10571"/>
                    <a:pt x="1791" y="10577"/>
                  </a:cubicBezTo>
                  <a:cubicBezTo>
                    <a:pt x="1170" y="11193"/>
                    <a:pt x="1877" y="11850"/>
                    <a:pt x="2561" y="11850"/>
                  </a:cubicBezTo>
                  <a:cubicBezTo>
                    <a:pt x="2669" y="11850"/>
                    <a:pt x="2776" y="11834"/>
                    <a:pt x="2877" y="11798"/>
                  </a:cubicBezTo>
                  <a:cubicBezTo>
                    <a:pt x="4197" y="11340"/>
                    <a:pt x="4552" y="9097"/>
                    <a:pt x="4636" y="7921"/>
                  </a:cubicBezTo>
                  <a:cubicBezTo>
                    <a:pt x="4871" y="4632"/>
                    <a:pt x="3080" y="1528"/>
                    <a:pt x="175" y="11"/>
                  </a:cubicBezTo>
                  <a:cubicBezTo>
                    <a:pt x="160" y="3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36" name="Google Shape;13936;p45"/>
            <p:cNvSpPr/>
            <p:nvPr/>
          </p:nvSpPr>
          <p:spPr>
            <a:xfrm>
              <a:off x="1705525" y="3615950"/>
              <a:ext cx="75350" cy="323125"/>
            </a:xfrm>
            <a:custGeom>
              <a:avLst/>
              <a:gdLst/>
              <a:ahLst/>
              <a:cxnLst/>
              <a:rect l="l" t="t" r="r" b="b"/>
              <a:pathLst>
                <a:path w="3014" h="12925" extrusionOk="0">
                  <a:moveTo>
                    <a:pt x="2341" y="1"/>
                  </a:moveTo>
                  <a:cubicBezTo>
                    <a:pt x="2339" y="1"/>
                    <a:pt x="2336" y="1"/>
                    <a:pt x="2333" y="1"/>
                  </a:cubicBezTo>
                  <a:cubicBezTo>
                    <a:pt x="1494" y="65"/>
                    <a:pt x="939" y="791"/>
                    <a:pt x="786" y="1582"/>
                  </a:cubicBezTo>
                  <a:cubicBezTo>
                    <a:pt x="548" y="2819"/>
                    <a:pt x="1322" y="4007"/>
                    <a:pt x="1771" y="5099"/>
                  </a:cubicBezTo>
                  <a:cubicBezTo>
                    <a:pt x="2887" y="7818"/>
                    <a:pt x="3014" y="11284"/>
                    <a:pt x="49" y="12827"/>
                  </a:cubicBezTo>
                  <a:cubicBezTo>
                    <a:pt x="0" y="12852"/>
                    <a:pt x="26" y="12925"/>
                    <a:pt x="74" y="12925"/>
                  </a:cubicBezTo>
                  <a:cubicBezTo>
                    <a:pt x="79" y="12925"/>
                    <a:pt x="84" y="12924"/>
                    <a:pt x="89" y="12922"/>
                  </a:cubicBezTo>
                  <a:cubicBezTo>
                    <a:pt x="2097" y="12279"/>
                    <a:pt x="2926" y="9976"/>
                    <a:pt x="2785" y="8041"/>
                  </a:cubicBezTo>
                  <a:cubicBezTo>
                    <a:pt x="2695" y="6799"/>
                    <a:pt x="2278" y="5617"/>
                    <a:pt x="1775" y="4488"/>
                  </a:cubicBezTo>
                  <a:cubicBezTo>
                    <a:pt x="1185" y="3164"/>
                    <a:pt x="198" y="690"/>
                    <a:pt x="2360" y="198"/>
                  </a:cubicBezTo>
                  <a:cubicBezTo>
                    <a:pt x="2467" y="173"/>
                    <a:pt x="2447" y="1"/>
                    <a:pt x="2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37" name="Google Shape;13937;p45"/>
            <p:cNvSpPr/>
            <p:nvPr/>
          </p:nvSpPr>
          <p:spPr>
            <a:xfrm>
              <a:off x="1689250" y="3593650"/>
              <a:ext cx="78125" cy="62900"/>
            </a:xfrm>
            <a:custGeom>
              <a:avLst/>
              <a:gdLst/>
              <a:ahLst/>
              <a:cxnLst/>
              <a:rect l="l" t="t" r="r" b="b"/>
              <a:pathLst>
                <a:path w="3125" h="2516" extrusionOk="0">
                  <a:moveTo>
                    <a:pt x="1498" y="1"/>
                  </a:moveTo>
                  <a:cubicBezTo>
                    <a:pt x="1316" y="1"/>
                    <a:pt x="1133" y="35"/>
                    <a:pt x="954" y="111"/>
                  </a:cubicBezTo>
                  <a:cubicBezTo>
                    <a:pt x="0" y="515"/>
                    <a:pt x="92" y="1629"/>
                    <a:pt x="319" y="2456"/>
                  </a:cubicBezTo>
                  <a:cubicBezTo>
                    <a:pt x="330" y="2498"/>
                    <a:pt x="359" y="2515"/>
                    <a:pt x="389" y="2515"/>
                  </a:cubicBezTo>
                  <a:cubicBezTo>
                    <a:pt x="434" y="2515"/>
                    <a:pt x="483" y="2474"/>
                    <a:pt x="475" y="2414"/>
                  </a:cubicBezTo>
                  <a:cubicBezTo>
                    <a:pt x="372" y="1663"/>
                    <a:pt x="238" y="563"/>
                    <a:pt x="1182" y="293"/>
                  </a:cubicBezTo>
                  <a:cubicBezTo>
                    <a:pt x="1303" y="258"/>
                    <a:pt x="1420" y="242"/>
                    <a:pt x="1533" y="242"/>
                  </a:cubicBezTo>
                  <a:cubicBezTo>
                    <a:pt x="2115" y="242"/>
                    <a:pt x="2590" y="660"/>
                    <a:pt x="3013" y="1051"/>
                  </a:cubicBezTo>
                  <a:cubicBezTo>
                    <a:pt x="3024" y="1061"/>
                    <a:pt x="3037" y="1066"/>
                    <a:pt x="3050" y="1066"/>
                  </a:cubicBezTo>
                  <a:cubicBezTo>
                    <a:pt x="3088" y="1066"/>
                    <a:pt x="3124" y="1025"/>
                    <a:pt x="3099" y="984"/>
                  </a:cubicBezTo>
                  <a:cubicBezTo>
                    <a:pt x="2768" y="435"/>
                    <a:pt x="2144" y="1"/>
                    <a:pt x="1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38" name="Google Shape;13938;p45"/>
            <p:cNvSpPr/>
            <p:nvPr/>
          </p:nvSpPr>
          <p:spPr>
            <a:xfrm>
              <a:off x="1585525" y="3457925"/>
              <a:ext cx="115200" cy="192275"/>
            </a:xfrm>
            <a:custGeom>
              <a:avLst/>
              <a:gdLst/>
              <a:ahLst/>
              <a:cxnLst/>
              <a:rect l="l" t="t" r="r" b="b"/>
              <a:pathLst>
                <a:path w="4608" h="7691" extrusionOk="0">
                  <a:moveTo>
                    <a:pt x="2507" y="1"/>
                  </a:moveTo>
                  <a:cubicBezTo>
                    <a:pt x="1902" y="1"/>
                    <a:pt x="1273" y="327"/>
                    <a:pt x="904" y="793"/>
                  </a:cubicBezTo>
                  <a:cubicBezTo>
                    <a:pt x="0" y="1933"/>
                    <a:pt x="357" y="3484"/>
                    <a:pt x="948" y="4668"/>
                  </a:cubicBezTo>
                  <a:cubicBezTo>
                    <a:pt x="964" y="4699"/>
                    <a:pt x="991" y="4711"/>
                    <a:pt x="1020" y="4711"/>
                  </a:cubicBezTo>
                  <a:cubicBezTo>
                    <a:pt x="1077" y="4711"/>
                    <a:pt x="1138" y="4661"/>
                    <a:pt x="1113" y="4599"/>
                  </a:cubicBezTo>
                  <a:cubicBezTo>
                    <a:pt x="556" y="3260"/>
                    <a:pt x="94" y="994"/>
                    <a:pt x="1901" y="344"/>
                  </a:cubicBezTo>
                  <a:cubicBezTo>
                    <a:pt x="2080" y="280"/>
                    <a:pt x="2288" y="241"/>
                    <a:pt x="2497" y="241"/>
                  </a:cubicBezTo>
                  <a:cubicBezTo>
                    <a:pt x="2815" y="241"/>
                    <a:pt x="3134" y="333"/>
                    <a:pt x="3347" y="571"/>
                  </a:cubicBezTo>
                  <a:cubicBezTo>
                    <a:pt x="4108" y="1423"/>
                    <a:pt x="3380" y="1637"/>
                    <a:pt x="2974" y="1951"/>
                  </a:cubicBezTo>
                  <a:cubicBezTo>
                    <a:pt x="2677" y="2180"/>
                    <a:pt x="2451" y="2444"/>
                    <a:pt x="2293" y="2786"/>
                  </a:cubicBezTo>
                  <a:cubicBezTo>
                    <a:pt x="1406" y="4710"/>
                    <a:pt x="3032" y="6558"/>
                    <a:pt x="4431" y="7676"/>
                  </a:cubicBezTo>
                  <a:cubicBezTo>
                    <a:pt x="4444" y="7686"/>
                    <a:pt x="4458" y="7690"/>
                    <a:pt x="4471" y="7690"/>
                  </a:cubicBezTo>
                  <a:cubicBezTo>
                    <a:pt x="4518" y="7690"/>
                    <a:pt x="4557" y="7636"/>
                    <a:pt x="4514" y="7591"/>
                  </a:cubicBezTo>
                  <a:cubicBezTo>
                    <a:pt x="3354" y="6365"/>
                    <a:pt x="1618" y="4765"/>
                    <a:pt x="2521" y="2883"/>
                  </a:cubicBezTo>
                  <a:cubicBezTo>
                    <a:pt x="2913" y="2065"/>
                    <a:pt x="4607" y="1476"/>
                    <a:pt x="3515" y="402"/>
                  </a:cubicBezTo>
                  <a:cubicBezTo>
                    <a:pt x="3230" y="121"/>
                    <a:pt x="2873" y="1"/>
                    <a:pt x="2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39" name="Google Shape;13939;p45"/>
            <p:cNvSpPr/>
            <p:nvPr/>
          </p:nvSpPr>
          <p:spPr>
            <a:xfrm>
              <a:off x="1487625" y="3443125"/>
              <a:ext cx="118875" cy="113550"/>
            </a:xfrm>
            <a:custGeom>
              <a:avLst/>
              <a:gdLst/>
              <a:ahLst/>
              <a:cxnLst/>
              <a:rect l="l" t="t" r="r" b="b"/>
              <a:pathLst>
                <a:path w="4755" h="4542" extrusionOk="0">
                  <a:moveTo>
                    <a:pt x="959" y="0"/>
                  </a:moveTo>
                  <a:cubicBezTo>
                    <a:pt x="920" y="0"/>
                    <a:pt x="880" y="22"/>
                    <a:pt x="861" y="71"/>
                  </a:cubicBezTo>
                  <a:cubicBezTo>
                    <a:pt x="1" y="2402"/>
                    <a:pt x="2762" y="4131"/>
                    <a:pt x="4663" y="4540"/>
                  </a:cubicBezTo>
                  <a:cubicBezTo>
                    <a:pt x="4667" y="4541"/>
                    <a:pt x="4670" y="4542"/>
                    <a:pt x="4674" y="4542"/>
                  </a:cubicBezTo>
                  <a:cubicBezTo>
                    <a:pt x="4722" y="4542"/>
                    <a:pt x="4755" y="4469"/>
                    <a:pt x="4703" y="4445"/>
                  </a:cubicBezTo>
                  <a:cubicBezTo>
                    <a:pt x="3814" y="4023"/>
                    <a:pt x="2876" y="3747"/>
                    <a:pt x="2116" y="3092"/>
                  </a:cubicBezTo>
                  <a:cubicBezTo>
                    <a:pt x="1227" y="2327"/>
                    <a:pt x="809" y="1278"/>
                    <a:pt x="1058" y="126"/>
                  </a:cubicBezTo>
                  <a:cubicBezTo>
                    <a:pt x="1075" y="48"/>
                    <a:pt x="1018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40" name="Google Shape;13940;p45"/>
            <p:cNvSpPr/>
            <p:nvPr/>
          </p:nvSpPr>
          <p:spPr>
            <a:xfrm>
              <a:off x="1474725" y="3440900"/>
              <a:ext cx="44175" cy="95725"/>
            </a:xfrm>
            <a:custGeom>
              <a:avLst/>
              <a:gdLst/>
              <a:ahLst/>
              <a:cxnLst/>
              <a:rect l="l" t="t" r="r" b="b"/>
              <a:pathLst>
                <a:path w="1767" h="3829" extrusionOk="0">
                  <a:moveTo>
                    <a:pt x="1479" y="0"/>
                  </a:moveTo>
                  <a:cubicBezTo>
                    <a:pt x="677" y="0"/>
                    <a:pt x="107" y="717"/>
                    <a:pt x="60" y="1484"/>
                  </a:cubicBezTo>
                  <a:cubicBezTo>
                    <a:pt x="1" y="2495"/>
                    <a:pt x="708" y="3372"/>
                    <a:pt x="1568" y="3814"/>
                  </a:cubicBezTo>
                  <a:cubicBezTo>
                    <a:pt x="1587" y="3824"/>
                    <a:pt x="1605" y="3828"/>
                    <a:pt x="1622" y="3828"/>
                  </a:cubicBezTo>
                  <a:cubicBezTo>
                    <a:pt x="1715" y="3828"/>
                    <a:pt x="1766" y="3699"/>
                    <a:pt x="1675" y="3631"/>
                  </a:cubicBezTo>
                  <a:cubicBezTo>
                    <a:pt x="1064" y="3180"/>
                    <a:pt x="512" y="2712"/>
                    <a:pt x="366" y="1927"/>
                  </a:cubicBezTo>
                  <a:cubicBezTo>
                    <a:pt x="202" y="1045"/>
                    <a:pt x="686" y="390"/>
                    <a:pt x="1498" y="120"/>
                  </a:cubicBezTo>
                  <a:cubicBezTo>
                    <a:pt x="1563" y="99"/>
                    <a:pt x="1553" y="1"/>
                    <a:pt x="1482" y="0"/>
                  </a:cubicBezTo>
                  <a:cubicBezTo>
                    <a:pt x="1481" y="0"/>
                    <a:pt x="1480" y="0"/>
                    <a:pt x="1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41" name="Google Shape;13941;p45"/>
            <p:cNvSpPr/>
            <p:nvPr/>
          </p:nvSpPr>
          <p:spPr>
            <a:xfrm>
              <a:off x="1457625" y="3499400"/>
              <a:ext cx="41950" cy="44850"/>
            </a:xfrm>
            <a:custGeom>
              <a:avLst/>
              <a:gdLst/>
              <a:ahLst/>
              <a:cxnLst/>
              <a:rect l="l" t="t" r="r" b="b"/>
              <a:pathLst>
                <a:path w="1678" h="1794" extrusionOk="0">
                  <a:moveTo>
                    <a:pt x="655" y="1"/>
                  </a:moveTo>
                  <a:cubicBezTo>
                    <a:pt x="343" y="1"/>
                    <a:pt x="18" y="325"/>
                    <a:pt x="12" y="675"/>
                  </a:cubicBezTo>
                  <a:cubicBezTo>
                    <a:pt x="0" y="1455"/>
                    <a:pt x="908" y="1770"/>
                    <a:pt x="1547" y="1793"/>
                  </a:cubicBezTo>
                  <a:cubicBezTo>
                    <a:pt x="1548" y="1793"/>
                    <a:pt x="1549" y="1793"/>
                    <a:pt x="1550" y="1793"/>
                  </a:cubicBezTo>
                  <a:cubicBezTo>
                    <a:pt x="1663" y="1793"/>
                    <a:pt x="1678" y="1626"/>
                    <a:pt x="1573" y="1595"/>
                  </a:cubicBezTo>
                  <a:cubicBezTo>
                    <a:pt x="1178" y="1479"/>
                    <a:pt x="719" y="1444"/>
                    <a:pt x="426" y="1117"/>
                  </a:cubicBezTo>
                  <a:cubicBezTo>
                    <a:pt x="264" y="936"/>
                    <a:pt x="178" y="657"/>
                    <a:pt x="294" y="426"/>
                  </a:cubicBezTo>
                  <a:cubicBezTo>
                    <a:pt x="370" y="277"/>
                    <a:pt x="513" y="206"/>
                    <a:pt x="661" y="206"/>
                  </a:cubicBezTo>
                  <a:cubicBezTo>
                    <a:pt x="763" y="206"/>
                    <a:pt x="868" y="240"/>
                    <a:pt x="954" y="307"/>
                  </a:cubicBezTo>
                  <a:cubicBezTo>
                    <a:pt x="966" y="317"/>
                    <a:pt x="980" y="321"/>
                    <a:pt x="994" y="321"/>
                  </a:cubicBezTo>
                  <a:cubicBezTo>
                    <a:pt x="1037" y="321"/>
                    <a:pt x="1077" y="282"/>
                    <a:pt x="1047" y="236"/>
                  </a:cubicBezTo>
                  <a:cubicBezTo>
                    <a:pt x="940" y="69"/>
                    <a:pt x="799" y="1"/>
                    <a:pt x="6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42" name="Google Shape;13942;p45"/>
            <p:cNvSpPr/>
            <p:nvPr/>
          </p:nvSpPr>
          <p:spPr>
            <a:xfrm>
              <a:off x="1448650" y="3541900"/>
              <a:ext cx="45325" cy="84550"/>
            </a:xfrm>
            <a:custGeom>
              <a:avLst/>
              <a:gdLst/>
              <a:ahLst/>
              <a:cxnLst/>
              <a:rect l="l" t="t" r="r" b="b"/>
              <a:pathLst>
                <a:path w="1813" h="3382" extrusionOk="0">
                  <a:moveTo>
                    <a:pt x="1755" y="0"/>
                  </a:moveTo>
                  <a:cubicBezTo>
                    <a:pt x="1751" y="0"/>
                    <a:pt x="1747" y="1"/>
                    <a:pt x="1743" y="2"/>
                  </a:cubicBezTo>
                  <a:cubicBezTo>
                    <a:pt x="206" y="452"/>
                    <a:pt x="0" y="2641"/>
                    <a:pt x="1423" y="3373"/>
                  </a:cubicBezTo>
                  <a:cubicBezTo>
                    <a:pt x="1435" y="3379"/>
                    <a:pt x="1447" y="3381"/>
                    <a:pt x="1459" y="3381"/>
                  </a:cubicBezTo>
                  <a:cubicBezTo>
                    <a:pt x="1527" y="3381"/>
                    <a:pt x="1587" y="3295"/>
                    <a:pt x="1523" y="3243"/>
                  </a:cubicBezTo>
                  <a:cubicBezTo>
                    <a:pt x="367" y="2301"/>
                    <a:pt x="471" y="823"/>
                    <a:pt x="1775" y="78"/>
                  </a:cubicBezTo>
                  <a:cubicBezTo>
                    <a:pt x="1812" y="56"/>
                    <a:pt x="1792" y="0"/>
                    <a:pt x="17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43" name="Google Shape;13943;p45"/>
            <p:cNvSpPr/>
            <p:nvPr/>
          </p:nvSpPr>
          <p:spPr>
            <a:xfrm>
              <a:off x="1475625" y="3562800"/>
              <a:ext cx="102525" cy="64975"/>
            </a:xfrm>
            <a:custGeom>
              <a:avLst/>
              <a:gdLst/>
              <a:ahLst/>
              <a:cxnLst/>
              <a:rect l="l" t="t" r="r" b="b"/>
              <a:pathLst>
                <a:path w="4101" h="2599" extrusionOk="0">
                  <a:moveTo>
                    <a:pt x="2757" y="1"/>
                  </a:moveTo>
                  <a:cubicBezTo>
                    <a:pt x="2117" y="1"/>
                    <a:pt x="1486" y="137"/>
                    <a:pt x="960" y="538"/>
                  </a:cubicBezTo>
                  <a:cubicBezTo>
                    <a:pt x="340" y="1010"/>
                    <a:pt x="1" y="1859"/>
                    <a:pt x="388" y="2578"/>
                  </a:cubicBezTo>
                  <a:lnTo>
                    <a:pt x="387" y="2578"/>
                  </a:lnTo>
                  <a:cubicBezTo>
                    <a:pt x="395" y="2593"/>
                    <a:pt x="408" y="2599"/>
                    <a:pt x="421" y="2599"/>
                  </a:cubicBezTo>
                  <a:cubicBezTo>
                    <a:pt x="446" y="2599"/>
                    <a:pt x="473" y="2574"/>
                    <a:pt x="465" y="2544"/>
                  </a:cubicBezTo>
                  <a:cubicBezTo>
                    <a:pt x="239" y="1540"/>
                    <a:pt x="790" y="734"/>
                    <a:pt x="1741" y="403"/>
                  </a:cubicBezTo>
                  <a:cubicBezTo>
                    <a:pt x="2100" y="279"/>
                    <a:pt x="2477" y="240"/>
                    <a:pt x="2857" y="240"/>
                  </a:cubicBezTo>
                  <a:cubicBezTo>
                    <a:pt x="3236" y="240"/>
                    <a:pt x="3618" y="278"/>
                    <a:pt x="3986" y="309"/>
                  </a:cubicBezTo>
                  <a:cubicBezTo>
                    <a:pt x="3989" y="309"/>
                    <a:pt x="3991" y="309"/>
                    <a:pt x="3994" y="309"/>
                  </a:cubicBezTo>
                  <a:cubicBezTo>
                    <a:pt x="4084" y="309"/>
                    <a:pt x="4101" y="158"/>
                    <a:pt x="4009" y="140"/>
                  </a:cubicBezTo>
                  <a:cubicBezTo>
                    <a:pt x="3605" y="60"/>
                    <a:pt x="3179" y="1"/>
                    <a:pt x="2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44" name="Google Shape;13944;p45"/>
            <p:cNvSpPr/>
            <p:nvPr/>
          </p:nvSpPr>
          <p:spPr>
            <a:xfrm>
              <a:off x="1507050" y="3568575"/>
              <a:ext cx="20900" cy="37300"/>
            </a:xfrm>
            <a:custGeom>
              <a:avLst/>
              <a:gdLst/>
              <a:ahLst/>
              <a:cxnLst/>
              <a:rect l="l" t="t" r="r" b="b"/>
              <a:pathLst>
                <a:path w="836" h="1492" extrusionOk="0">
                  <a:moveTo>
                    <a:pt x="741" y="0"/>
                  </a:moveTo>
                  <a:cubicBezTo>
                    <a:pt x="729" y="0"/>
                    <a:pt x="715" y="5"/>
                    <a:pt x="701" y="15"/>
                  </a:cubicBezTo>
                  <a:cubicBezTo>
                    <a:pt x="329" y="291"/>
                    <a:pt x="0" y="1046"/>
                    <a:pt x="297" y="1475"/>
                  </a:cubicBezTo>
                  <a:cubicBezTo>
                    <a:pt x="305" y="1485"/>
                    <a:pt x="319" y="1492"/>
                    <a:pt x="332" y="1492"/>
                  </a:cubicBezTo>
                  <a:cubicBezTo>
                    <a:pt x="347" y="1492"/>
                    <a:pt x="360" y="1484"/>
                    <a:pt x="363" y="1467"/>
                  </a:cubicBezTo>
                  <a:cubicBezTo>
                    <a:pt x="394" y="1247"/>
                    <a:pt x="348" y="1033"/>
                    <a:pt x="405" y="811"/>
                  </a:cubicBezTo>
                  <a:cubicBezTo>
                    <a:pt x="473" y="549"/>
                    <a:pt x="622" y="342"/>
                    <a:pt x="794" y="137"/>
                  </a:cubicBezTo>
                  <a:cubicBezTo>
                    <a:pt x="836" y="86"/>
                    <a:pt x="797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45" name="Google Shape;13945;p45"/>
            <p:cNvSpPr/>
            <p:nvPr/>
          </p:nvSpPr>
          <p:spPr>
            <a:xfrm>
              <a:off x="1513275" y="3581100"/>
              <a:ext cx="100750" cy="23275"/>
            </a:xfrm>
            <a:custGeom>
              <a:avLst/>
              <a:gdLst/>
              <a:ahLst/>
              <a:cxnLst/>
              <a:rect l="l" t="t" r="r" b="b"/>
              <a:pathLst>
                <a:path w="4030" h="931" extrusionOk="0">
                  <a:moveTo>
                    <a:pt x="1593" y="1"/>
                  </a:moveTo>
                  <a:cubicBezTo>
                    <a:pt x="910" y="1"/>
                    <a:pt x="293" y="233"/>
                    <a:pt x="12" y="871"/>
                  </a:cubicBezTo>
                  <a:cubicBezTo>
                    <a:pt x="0" y="898"/>
                    <a:pt x="22" y="930"/>
                    <a:pt x="47" y="930"/>
                  </a:cubicBezTo>
                  <a:cubicBezTo>
                    <a:pt x="55" y="930"/>
                    <a:pt x="64" y="926"/>
                    <a:pt x="71" y="917"/>
                  </a:cubicBezTo>
                  <a:cubicBezTo>
                    <a:pt x="454" y="425"/>
                    <a:pt x="1025" y="242"/>
                    <a:pt x="1634" y="242"/>
                  </a:cubicBezTo>
                  <a:cubicBezTo>
                    <a:pt x="2429" y="242"/>
                    <a:pt x="3288" y="555"/>
                    <a:pt x="3876" y="904"/>
                  </a:cubicBezTo>
                  <a:cubicBezTo>
                    <a:pt x="3891" y="913"/>
                    <a:pt x="3906" y="917"/>
                    <a:pt x="3919" y="917"/>
                  </a:cubicBezTo>
                  <a:cubicBezTo>
                    <a:pt x="3989" y="917"/>
                    <a:pt x="4029" y="813"/>
                    <a:pt x="3959" y="761"/>
                  </a:cubicBezTo>
                  <a:cubicBezTo>
                    <a:pt x="3427" y="372"/>
                    <a:pt x="2457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46" name="Google Shape;13946;p45"/>
            <p:cNvSpPr/>
            <p:nvPr/>
          </p:nvSpPr>
          <p:spPr>
            <a:xfrm>
              <a:off x="1559450" y="3587925"/>
              <a:ext cx="33675" cy="36100"/>
            </a:xfrm>
            <a:custGeom>
              <a:avLst/>
              <a:gdLst/>
              <a:ahLst/>
              <a:cxnLst/>
              <a:rect l="l" t="t" r="r" b="b"/>
              <a:pathLst>
                <a:path w="1347" h="1444" extrusionOk="0">
                  <a:moveTo>
                    <a:pt x="1237" y="0"/>
                  </a:moveTo>
                  <a:cubicBezTo>
                    <a:pt x="1232" y="0"/>
                    <a:pt x="1227" y="1"/>
                    <a:pt x="1223" y="2"/>
                  </a:cubicBezTo>
                  <a:cubicBezTo>
                    <a:pt x="595" y="98"/>
                    <a:pt x="1" y="736"/>
                    <a:pt x="45" y="1394"/>
                  </a:cubicBezTo>
                  <a:lnTo>
                    <a:pt x="45" y="1393"/>
                  </a:lnTo>
                  <a:cubicBezTo>
                    <a:pt x="47" y="1425"/>
                    <a:pt x="73" y="1443"/>
                    <a:pt x="98" y="1443"/>
                  </a:cubicBezTo>
                  <a:cubicBezTo>
                    <a:pt x="117" y="1443"/>
                    <a:pt x="136" y="1432"/>
                    <a:pt x="143" y="1407"/>
                  </a:cubicBezTo>
                  <a:cubicBezTo>
                    <a:pt x="319" y="797"/>
                    <a:pt x="646" y="363"/>
                    <a:pt x="1261" y="143"/>
                  </a:cubicBezTo>
                  <a:cubicBezTo>
                    <a:pt x="1346" y="113"/>
                    <a:pt x="1318" y="0"/>
                    <a:pt x="1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47" name="Google Shape;13947;p45"/>
            <p:cNvSpPr/>
            <p:nvPr/>
          </p:nvSpPr>
          <p:spPr>
            <a:xfrm>
              <a:off x="1557250" y="3612450"/>
              <a:ext cx="102575" cy="38625"/>
            </a:xfrm>
            <a:custGeom>
              <a:avLst/>
              <a:gdLst/>
              <a:ahLst/>
              <a:cxnLst/>
              <a:rect l="l" t="t" r="r" b="b"/>
              <a:pathLst>
                <a:path w="4103" h="1545" extrusionOk="0">
                  <a:moveTo>
                    <a:pt x="1437" y="0"/>
                  </a:moveTo>
                  <a:cubicBezTo>
                    <a:pt x="965" y="0"/>
                    <a:pt x="489" y="112"/>
                    <a:pt x="48" y="351"/>
                  </a:cubicBezTo>
                  <a:cubicBezTo>
                    <a:pt x="0" y="376"/>
                    <a:pt x="26" y="448"/>
                    <a:pt x="73" y="448"/>
                  </a:cubicBezTo>
                  <a:cubicBezTo>
                    <a:pt x="78" y="448"/>
                    <a:pt x="83" y="447"/>
                    <a:pt x="88" y="446"/>
                  </a:cubicBezTo>
                  <a:cubicBezTo>
                    <a:pt x="517" y="319"/>
                    <a:pt x="932" y="254"/>
                    <a:pt x="1330" y="254"/>
                  </a:cubicBezTo>
                  <a:cubicBezTo>
                    <a:pt x="2321" y="254"/>
                    <a:pt x="3204" y="657"/>
                    <a:pt x="3935" y="1518"/>
                  </a:cubicBezTo>
                  <a:cubicBezTo>
                    <a:pt x="3950" y="1537"/>
                    <a:pt x="3969" y="1544"/>
                    <a:pt x="3989" y="1544"/>
                  </a:cubicBezTo>
                  <a:cubicBezTo>
                    <a:pt x="4046" y="1544"/>
                    <a:pt x="4103" y="1476"/>
                    <a:pt x="4065" y="1419"/>
                  </a:cubicBezTo>
                  <a:cubicBezTo>
                    <a:pt x="3474" y="528"/>
                    <a:pt x="2465" y="0"/>
                    <a:pt x="1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48" name="Google Shape;13948;p45"/>
            <p:cNvSpPr/>
            <p:nvPr/>
          </p:nvSpPr>
          <p:spPr>
            <a:xfrm>
              <a:off x="1634350" y="3646450"/>
              <a:ext cx="28300" cy="9275"/>
            </a:xfrm>
            <a:custGeom>
              <a:avLst/>
              <a:gdLst/>
              <a:ahLst/>
              <a:cxnLst/>
              <a:rect l="l" t="t" r="r" b="b"/>
              <a:pathLst>
                <a:path w="1132" h="371" extrusionOk="0">
                  <a:moveTo>
                    <a:pt x="695" y="0"/>
                  </a:moveTo>
                  <a:cubicBezTo>
                    <a:pt x="450" y="0"/>
                    <a:pt x="208" y="95"/>
                    <a:pt x="33" y="281"/>
                  </a:cubicBezTo>
                  <a:cubicBezTo>
                    <a:pt x="0" y="316"/>
                    <a:pt x="30" y="370"/>
                    <a:pt x="71" y="370"/>
                  </a:cubicBezTo>
                  <a:cubicBezTo>
                    <a:pt x="79" y="370"/>
                    <a:pt x="88" y="368"/>
                    <a:pt x="97" y="363"/>
                  </a:cubicBezTo>
                  <a:cubicBezTo>
                    <a:pt x="309" y="239"/>
                    <a:pt x="531" y="169"/>
                    <a:pt x="764" y="169"/>
                  </a:cubicBezTo>
                  <a:cubicBezTo>
                    <a:pt x="851" y="169"/>
                    <a:pt x="939" y="179"/>
                    <a:pt x="1028" y="198"/>
                  </a:cubicBezTo>
                  <a:cubicBezTo>
                    <a:pt x="1034" y="200"/>
                    <a:pt x="1040" y="200"/>
                    <a:pt x="1046" y="200"/>
                  </a:cubicBezTo>
                  <a:cubicBezTo>
                    <a:pt x="1115" y="200"/>
                    <a:pt x="1132" y="103"/>
                    <a:pt x="1063" y="74"/>
                  </a:cubicBezTo>
                  <a:cubicBezTo>
                    <a:pt x="945" y="25"/>
                    <a:pt x="820" y="0"/>
                    <a:pt x="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49" name="Google Shape;13949;p45"/>
            <p:cNvSpPr/>
            <p:nvPr/>
          </p:nvSpPr>
          <p:spPr>
            <a:xfrm>
              <a:off x="1633575" y="3652175"/>
              <a:ext cx="82375" cy="66450"/>
            </a:xfrm>
            <a:custGeom>
              <a:avLst/>
              <a:gdLst/>
              <a:ahLst/>
              <a:cxnLst/>
              <a:rect l="l" t="t" r="r" b="b"/>
              <a:pathLst>
                <a:path w="3295" h="2658" extrusionOk="0">
                  <a:moveTo>
                    <a:pt x="128" y="0"/>
                  </a:moveTo>
                  <a:cubicBezTo>
                    <a:pt x="101" y="0"/>
                    <a:pt x="74" y="1"/>
                    <a:pt x="47" y="2"/>
                  </a:cubicBezTo>
                  <a:cubicBezTo>
                    <a:pt x="11" y="3"/>
                    <a:pt x="1" y="58"/>
                    <a:pt x="38" y="66"/>
                  </a:cubicBezTo>
                  <a:cubicBezTo>
                    <a:pt x="1557" y="347"/>
                    <a:pt x="2135" y="1644"/>
                    <a:pt x="3135" y="2637"/>
                  </a:cubicBezTo>
                  <a:cubicBezTo>
                    <a:pt x="3150" y="2651"/>
                    <a:pt x="3167" y="2657"/>
                    <a:pt x="3185" y="2657"/>
                  </a:cubicBezTo>
                  <a:cubicBezTo>
                    <a:pt x="3240" y="2657"/>
                    <a:pt x="3294" y="2599"/>
                    <a:pt x="3254" y="2546"/>
                  </a:cubicBezTo>
                  <a:cubicBezTo>
                    <a:pt x="2481" y="1529"/>
                    <a:pt x="157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50" name="Google Shape;13950;p45"/>
            <p:cNvSpPr/>
            <p:nvPr/>
          </p:nvSpPr>
          <p:spPr>
            <a:xfrm>
              <a:off x="1642775" y="3698775"/>
              <a:ext cx="72750" cy="18875"/>
            </a:xfrm>
            <a:custGeom>
              <a:avLst/>
              <a:gdLst/>
              <a:ahLst/>
              <a:cxnLst/>
              <a:rect l="l" t="t" r="r" b="b"/>
              <a:pathLst>
                <a:path w="2910" h="755" extrusionOk="0">
                  <a:moveTo>
                    <a:pt x="1032" y="1"/>
                  </a:moveTo>
                  <a:cubicBezTo>
                    <a:pt x="676" y="1"/>
                    <a:pt x="329" y="58"/>
                    <a:pt x="36" y="174"/>
                  </a:cubicBezTo>
                  <a:lnTo>
                    <a:pt x="35" y="174"/>
                  </a:lnTo>
                  <a:cubicBezTo>
                    <a:pt x="0" y="188"/>
                    <a:pt x="0" y="248"/>
                    <a:pt x="41" y="248"/>
                  </a:cubicBezTo>
                  <a:cubicBezTo>
                    <a:pt x="43" y="248"/>
                    <a:pt x="44" y="248"/>
                    <a:pt x="46" y="247"/>
                  </a:cubicBezTo>
                  <a:cubicBezTo>
                    <a:pt x="325" y="224"/>
                    <a:pt x="594" y="199"/>
                    <a:pt x="864" y="199"/>
                  </a:cubicBezTo>
                  <a:cubicBezTo>
                    <a:pt x="1086" y="199"/>
                    <a:pt x="1309" y="216"/>
                    <a:pt x="1538" y="263"/>
                  </a:cubicBezTo>
                  <a:cubicBezTo>
                    <a:pt x="1990" y="355"/>
                    <a:pt x="2367" y="578"/>
                    <a:pt x="2787" y="749"/>
                  </a:cubicBezTo>
                  <a:cubicBezTo>
                    <a:pt x="2795" y="753"/>
                    <a:pt x="2803" y="754"/>
                    <a:pt x="2811" y="754"/>
                  </a:cubicBezTo>
                  <a:cubicBezTo>
                    <a:pt x="2871" y="754"/>
                    <a:pt x="2909" y="664"/>
                    <a:pt x="2862" y="621"/>
                  </a:cubicBezTo>
                  <a:cubicBezTo>
                    <a:pt x="2413" y="207"/>
                    <a:pt x="1705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51" name="Google Shape;13951;p45"/>
            <p:cNvSpPr/>
            <p:nvPr/>
          </p:nvSpPr>
          <p:spPr>
            <a:xfrm>
              <a:off x="1644425" y="3702550"/>
              <a:ext cx="103400" cy="77625"/>
            </a:xfrm>
            <a:custGeom>
              <a:avLst/>
              <a:gdLst/>
              <a:ahLst/>
              <a:cxnLst/>
              <a:rect l="l" t="t" r="r" b="b"/>
              <a:pathLst>
                <a:path w="4136" h="3105" extrusionOk="0">
                  <a:moveTo>
                    <a:pt x="45" y="0"/>
                  </a:moveTo>
                  <a:cubicBezTo>
                    <a:pt x="9" y="0"/>
                    <a:pt x="0" y="52"/>
                    <a:pt x="37" y="67"/>
                  </a:cubicBezTo>
                  <a:cubicBezTo>
                    <a:pt x="1658" y="702"/>
                    <a:pt x="2940" y="1683"/>
                    <a:pt x="3986" y="3074"/>
                  </a:cubicBezTo>
                  <a:cubicBezTo>
                    <a:pt x="4002" y="3095"/>
                    <a:pt x="4023" y="3104"/>
                    <a:pt x="4044" y="3104"/>
                  </a:cubicBezTo>
                  <a:cubicBezTo>
                    <a:pt x="4091" y="3104"/>
                    <a:pt x="4135" y="3059"/>
                    <a:pt x="4104" y="3006"/>
                  </a:cubicBezTo>
                  <a:cubicBezTo>
                    <a:pt x="3230" y="1524"/>
                    <a:pt x="1726" y="412"/>
                    <a:pt x="55" y="1"/>
                  </a:cubicBezTo>
                  <a:cubicBezTo>
                    <a:pt x="52" y="0"/>
                    <a:pt x="48" y="0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52" name="Google Shape;13952;p45"/>
            <p:cNvSpPr/>
            <p:nvPr/>
          </p:nvSpPr>
          <p:spPr>
            <a:xfrm>
              <a:off x="1664600" y="3724825"/>
              <a:ext cx="33825" cy="12725"/>
            </a:xfrm>
            <a:custGeom>
              <a:avLst/>
              <a:gdLst/>
              <a:ahLst/>
              <a:cxnLst/>
              <a:rect l="l" t="t" r="r" b="b"/>
              <a:pathLst>
                <a:path w="1353" h="509" extrusionOk="0">
                  <a:moveTo>
                    <a:pt x="815" y="0"/>
                  </a:moveTo>
                  <a:cubicBezTo>
                    <a:pt x="509" y="0"/>
                    <a:pt x="202" y="152"/>
                    <a:pt x="30" y="418"/>
                  </a:cubicBezTo>
                  <a:lnTo>
                    <a:pt x="29" y="418"/>
                  </a:lnTo>
                  <a:cubicBezTo>
                    <a:pt x="1" y="461"/>
                    <a:pt x="42" y="508"/>
                    <a:pt x="85" y="508"/>
                  </a:cubicBezTo>
                  <a:cubicBezTo>
                    <a:pt x="99" y="508"/>
                    <a:pt x="113" y="503"/>
                    <a:pt x="125" y="491"/>
                  </a:cubicBezTo>
                  <a:cubicBezTo>
                    <a:pt x="320" y="289"/>
                    <a:pt x="565" y="189"/>
                    <a:pt x="821" y="189"/>
                  </a:cubicBezTo>
                  <a:cubicBezTo>
                    <a:pt x="961" y="189"/>
                    <a:pt x="1104" y="218"/>
                    <a:pt x="1243" y="277"/>
                  </a:cubicBezTo>
                  <a:cubicBezTo>
                    <a:pt x="1253" y="281"/>
                    <a:pt x="1261" y="283"/>
                    <a:pt x="1270" y="283"/>
                  </a:cubicBezTo>
                  <a:cubicBezTo>
                    <a:pt x="1330" y="283"/>
                    <a:pt x="1353" y="183"/>
                    <a:pt x="1299" y="146"/>
                  </a:cubicBezTo>
                  <a:cubicBezTo>
                    <a:pt x="1153" y="47"/>
                    <a:pt x="984" y="0"/>
                    <a:pt x="8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53" name="Google Shape;13953;p45"/>
            <p:cNvSpPr/>
            <p:nvPr/>
          </p:nvSpPr>
          <p:spPr>
            <a:xfrm>
              <a:off x="1667275" y="3734325"/>
              <a:ext cx="70475" cy="51925"/>
            </a:xfrm>
            <a:custGeom>
              <a:avLst/>
              <a:gdLst/>
              <a:ahLst/>
              <a:cxnLst/>
              <a:rect l="l" t="t" r="r" b="b"/>
              <a:pathLst>
                <a:path w="2819" h="2077" extrusionOk="0">
                  <a:moveTo>
                    <a:pt x="54" y="0"/>
                  </a:moveTo>
                  <a:cubicBezTo>
                    <a:pt x="23" y="0"/>
                    <a:pt x="1" y="44"/>
                    <a:pt x="35" y="60"/>
                  </a:cubicBezTo>
                  <a:cubicBezTo>
                    <a:pt x="1092" y="559"/>
                    <a:pt x="1960" y="1102"/>
                    <a:pt x="2679" y="2049"/>
                  </a:cubicBezTo>
                  <a:cubicBezTo>
                    <a:pt x="2694" y="2068"/>
                    <a:pt x="2714" y="2076"/>
                    <a:pt x="2733" y="2076"/>
                  </a:cubicBezTo>
                  <a:cubicBezTo>
                    <a:pt x="2777" y="2076"/>
                    <a:pt x="2818" y="2035"/>
                    <a:pt x="2788" y="1986"/>
                  </a:cubicBezTo>
                  <a:cubicBezTo>
                    <a:pt x="2203" y="1038"/>
                    <a:pt x="1183" y="191"/>
                    <a:pt x="59" y="1"/>
                  </a:cubicBezTo>
                  <a:cubicBezTo>
                    <a:pt x="58" y="1"/>
                    <a:pt x="56" y="0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54" name="Google Shape;13954;p45"/>
            <p:cNvSpPr/>
            <p:nvPr/>
          </p:nvSpPr>
          <p:spPr>
            <a:xfrm>
              <a:off x="1678475" y="3759925"/>
              <a:ext cx="44400" cy="10450"/>
            </a:xfrm>
            <a:custGeom>
              <a:avLst/>
              <a:gdLst/>
              <a:ahLst/>
              <a:cxnLst/>
              <a:rect l="l" t="t" r="r" b="b"/>
              <a:pathLst>
                <a:path w="1776" h="418" extrusionOk="0">
                  <a:moveTo>
                    <a:pt x="833" y="0"/>
                  </a:moveTo>
                  <a:cubicBezTo>
                    <a:pt x="547" y="0"/>
                    <a:pt x="261" y="67"/>
                    <a:pt x="30" y="191"/>
                  </a:cubicBezTo>
                  <a:cubicBezTo>
                    <a:pt x="1" y="206"/>
                    <a:pt x="18" y="247"/>
                    <a:pt x="47" y="247"/>
                  </a:cubicBezTo>
                  <a:cubicBezTo>
                    <a:pt x="49" y="247"/>
                    <a:pt x="51" y="247"/>
                    <a:pt x="54" y="246"/>
                  </a:cubicBezTo>
                  <a:cubicBezTo>
                    <a:pt x="264" y="203"/>
                    <a:pt x="472" y="171"/>
                    <a:pt x="683" y="171"/>
                  </a:cubicBezTo>
                  <a:cubicBezTo>
                    <a:pt x="746" y="171"/>
                    <a:pt x="809" y="174"/>
                    <a:pt x="873" y="180"/>
                  </a:cubicBezTo>
                  <a:cubicBezTo>
                    <a:pt x="1160" y="207"/>
                    <a:pt x="1387" y="318"/>
                    <a:pt x="1654" y="412"/>
                  </a:cubicBezTo>
                  <a:cubicBezTo>
                    <a:pt x="1664" y="415"/>
                    <a:pt x="1674" y="417"/>
                    <a:pt x="1683" y="417"/>
                  </a:cubicBezTo>
                  <a:cubicBezTo>
                    <a:pt x="1754" y="417"/>
                    <a:pt x="1775" y="309"/>
                    <a:pt x="1716" y="265"/>
                  </a:cubicBezTo>
                  <a:cubicBezTo>
                    <a:pt x="1473" y="84"/>
                    <a:pt x="1153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55" name="Google Shape;13955;p45"/>
            <p:cNvSpPr/>
            <p:nvPr/>
          </p:nvSpPr>
          <p:spPr>
            <a:xfrm>
              <a:off x="1680275" y="3764650"/>
              <a:ext cx="74425" cy="70400"/>
            </a:xfrm>
            <a:custGeom>
              <a:avLst/>
              <a:gdLst/>
              <a:ahLst/>
              <a:cxnLst/>
              <a:rect l="l" t="t" r="r" b="b"/>
              <a:pathLst>
                <a:path w="2977" h="2816" extrusionOk="0">
                  <a:moveTo>
                    <a:pt x="31" y="0"/>
                  </a:moveTo>
                  <a:lnTo>
                    <a:pt x="31" y="1"/>
                  </a:lnTo>
                  <a:cubicBezTo>
                    <a:pt x="30" y="1"/>
                    <a:pt x="29" y="1"/>
                    <a:pt x="28" y="1"/>
                  </a:cubicBezTo>
                  <a:cubicBezTo>
                    <a:pt x="7" y="1"/>
                    <a:pt x="1" y="34"/>
                    <a:pt x="19" y="44"/>
                  </a:cubicBezTo>
                  <a:cubicBezTo>
                    <a:pt x="626" y="362"/>
                    <a:pt x="1202" y="634"/>
                    <a:pt x="1703" y="1118"/>
                  </a:cubicBezTo>
                  <a:cubicBezTo>
                    <a:pt x="2196" y="1596"/>
                    <a:pt x="2525" y="2163"/>
                    <a:pt x="2818" y="2776"/>
                  </a:cubicBezTo>
                  <a:cubicBezTo>
                    <a:pt x="2831" y="2804"/>
                    <a:pt x="2854" y="2816"/>
                    <a:pt x="2878" y="2816"/>
                  </a:cubicBezTo>
                  <a:cubicBezTo>
                    <a:pt x="2926" y="2816"/>
                    <a:pt x="2977" y="2770"/>
                    <a:pt x="2962" y="2715"/>
                  </a:cubicBezTo>
                  <a:cubicBezTo>
                    <a:pt x="2624" y="1450"/>
                    <a:pt x="1369" y="164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56" name="Google Shape;13956;p45"/>
            <p:cNvSpPr/>
            <p:nvPr/>
          </p:nvSpPr>
          <p:spPr>
            <a:xfrm>
              <a:off x="1693850" y="3794750"/>
              <a:ext cx="49500" cy="17425"/>
            </a:xfrm>
            <a:custGeom>
              <a:avLst/>
              <a:gdLst/>
              <a:ahLst/>
              <a:cxnLst/>
              <a:rect l="l" t="t" r="r" b="b"/>
              <a:pathLst>
                <a:path w="1980" h="697" extrusionOk="0">
                  <a:moveTo>
                    <a:pt x="668" y="0"/>
                  </a:moveTo>
                  <a:cubicBezTo>
                    <a:pt x="438" y="0"/>
                    <a:pt x="215" y="44"/>
                    <a:pt x="30" y="133"/>
                  </a:cubicBezTo>
                  <a:cubicBezTo>
                    <a:pt x="1" y="146"/>
                    <a:pt x="13" y="196"/>
                    <a:pt x="43" y="196"/>
                  </a:cubicBezTo>
                  <a:cubicBezTo>
                    <a:pt x="44" y="196"/>
                    <a:pt x="45" y="196"/>
                    <a:pt x="46" y="196"/>
                  </a:cubicBezTo>
                  <a:cubicBezTo>
                    <a:pt x="210" y="177"/>
                    <a:pt x="371" y="160"/>
                    <a:pt x="530" y="160"/>
                  </a:cubicBezTo>
                  <a:cubicBezTo>
                    <a:pt x="687" y="160"/>
                    <a:pt x="844" y="176"/>
                    <a:pt x="1002" y="220"/>
                  </a:cubicBezTo>
                  <a:cubicBezTo>
                    <a:pt x="1336" y="312"/>
                    <a:pt x="1556" y="507"/>
                    <a:pt x="1838" y="686"/>
                  </a:cubicBezTo>
                  <a:cubicBezTo>
                    <a:pt x="1850" y="694"/>
                    <a:pt x="1862" y="697"/>
                    <a:pt x="1875" y="697"/>
                  </a:cubicBezTo>
                  <a:cubicBezTo>
                    <a:pt x="1929" y="697"/>
                    <a:pt x="1979" y="633"/>
                    <a:pt x="1944" y="580"/>
                  </a:cubicBezTo>
                  <a:cubicBezTo>
                    <a:pt x="1689" y="200"/>
                    <a:pt x="1162" y="0"/>
                    <a:pt x="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57" name="Google Shape;13957;p45"/>
            <p:cNvSpPr/>
            <p:nvPr/>
          </p:nvSpPr>
          <p:spPr>
            <a:xfrm>
              <a:off x="1694900" y="3797825"/>
              <a:ext cx="58875" cy="71725"/>
            </a:xfrm>
            <a:custGeom>
              <a:avLst/>
              <a:gdLst/>
              <a:ahLst/>
              <a:cxnLst/>
              <a:rect l="l" t="t" r="r" b="b"/>
              <a:pathLst>
                <a:path w="2355" h="2869" extrusionOk="0">
                  <a:moveTo>
                    <a:pt x="56" y="1"/>
                  </a:moveTo>
                  <a:cubicBezTo>
                    <a:pt x="22" y="1"/>
                    <a:pt x="0" y="45"/>
                    <a:pt x="36" y="67"/>
                  </a:cubicBezTo>
                  <a:cubicBezTo>
                    <a:pt x="1128" y="736"/>
                    <a:pt x="1727" y="1631"/>
                    <a:pt x="2175" y="2807"/>
                  </a:cubicBezTo>
                  <a:cubicBezTo>
                    <a:pt x="2191" y="2850"/>
                    <a:pt x="2224" y="2869"/>
                    <a:pt x="2257" y="2869"/>
                  </a:cubicBezTo>
                  <a:cubicBezTo>
                    <a:pt x="2306" y="2869"/>
                    <a:pt x="2354" y="2827"/>
                    <a:pt x="2343" y="2760"/>
                  </a:cubicBezTo>
                  <a:cubicBezTo>
                    <a:pt x="2150" y="1553"/>
                    <a:pt x="1167" y="481"/>
                    <a:pt x="71" y="4"/>
                  </a:cubicBezTo>
                  <a:cubicBezTo>
                    <a:pt x="66" y="2"/>
                    <a:pt x="61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58" name="Google Shape;13958;p45"/>
            <p:cNvSpPr/>
            <p:nvPr/>
          </p:nvSpPr>
          <p:spPr>
            <a:xfrm>
              <a:off x="1703650" y="3823550"/>
              <a:ext cx="29550" cy="7450"/>
            </a:xfrm>
            <a:custGeom>
              <a:avLst/>
              <a:gdLst/>
              <a:ahLst/>
              <a:cxnLst/>
              <a:rect l="l" t="t" r="r" b="b"/>
              <a:pathLst>
                <a:path w="1182" h="298" extrusionOk="0">
                  <a:moveTo>
                    <a:pt x="595" y="0"/>
                  </a:moveTo>
                  <a:cubicBezTo>
                    <a:pt x="393" y="0"/>
                    <a:pt x="190" y="67"/>
                    <a:pt x="28" y="194"/>
                  </a:cubicBezTo>
                  <a:cubicBezTo>
                    <a:pt x="1" y="216"/>
                    <a:pt x="25" y="265"/>
                    <a:pt x="56" y="265"/>
                  </a:cubicBezTo>
                  <a:cubicBezTo>
                    <a:pt x="60" y="265"/>
                    <a:pt x="64" y="265"/>
                    <a:pt x="68" y="263"/>
                  </a:cubicBezTo>
                  <a:cubicBezTo>
                    <a:pt x="221" y="201"/>
                    <a:pt x="366" y="173"/>
                    <a:pt x="510" y="173"/>
                  </a:cubicBezTo>
                  <a:cubicBezTo>
                    <a:pt x="686" y="173"/>
                    <a:pt x="861" y="215"/>
                    <a:pt x="1043" y="292"/>
                  </a:cubicBezTo>
                  <a:cubicBezTo>
                    <a:pt x="1052" y="296"/>
                    <a:pt x="1061" y="298"/>
                    <a:pt x="1070" y="298"/>
                  </a:cubicBezTo>
                  <a:cubicBezTo>
                    <a:pt x="1128" y="298"/>
                    <a:pt x="1182" y="232"/>
                    <a:pt x="1125" y="185"/>
                  </a:cubicBezTo>
                  <a:cubicBezTo>
                    <a:pt x="973" y="60"/>
                    <a:pt x="785" y="0"/>
                    <a:pt x="5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59" name="Google Shape;13959;p45"/>
            <p:cNvSpPr/>
            <p:nvPr/>
          </p:nvSpPr>
          <p:spPr>
            <a:xfrm>
              <a:off x="1706650" y="3827800"/>
              <a:ext cx="44950" cy="83925"/>
            </a:xfrm>
            <a:custGeom>
              <a:avLst/>
              <a:gdLst/>
              <a:ahLst/>
              <a:cxnLst/>
              <a:rect l="l" t="t" r="r" b="b"/>
              <a:pathLst>
                <a:path w="1798" h="3357" extrusionOk="0">
                  <a:moveTo>
                    <a:pt x="26" y="1"/>
                  </a:moveTo>
                  <a:cubicBezTo>
                    <a:pt x="9" y="1"/>
                    <a:pt x="0" y="28"/>
                    <a:pt x="18" y="38"/>
                  </a:cubicBezTo>
                  <a:cubicBezTo>
                    <a:pt x="1203" y="730"/>
                    <a:pt x="1797" y="2538"/>
                    <a:pt x="252" y="3236"/>
                  </a:cubicBezTo>
                  <a:cubicBezTo>
                    <a:pt x="190" y="3264"/>
                    <a:pt x="226" y="3357"/>
                    <a:pt x="285" y="3357"/>
                  </a:cubicBezTo>
                  <a:cubicBezTo>
                    <a:pt x="291" y="3357"/>
                    <a:pt x="296" y="3356"/>
                    <a:pt x="302" y="3354"/>
                  </a:cubicBezTo>
                  <a:cubicBezTo>
                    <a:pt x="1049" y="3128"/>
                    <a:pt x="1500" y="2391"/>
                    <a:pt x="1404" y="1614"/>
                  </a:cubicBezTo>
                  <a:cubicBezTo>
                    <a:pt x="1308" y="839"/>
                    <a:pt x="731" y="279"/>
                    <a:pt x="33" y="2"/>
                  </a:cubicBezTo>
                  <a:cubicBezTo>
                    <a:pt x="30" y="1"/>
                    <a:pt x="28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60" name="Google Shape;13960;p45"/>
            <p:cNvSpPr/>
            <p:nvPr/>
          </p:nvSpPr>
          <p:spPr>
            <a:xfrm>
              <a:off x="1697925" y="3858400"/>
              <a:ext cx="26375" cy="47950"/>
            </a:xfrm>
            <a:custGeom>
              <a:avLst/>
              <a:gdLst/>
              <a:ahLst/>
              <a:cxnLst/>
              <a:rect l="l" t="t" r="r" b="b"/>
              <a:pathLst>
                <a:path w="1055" h="1918" extrusionOk="0">
                  <a:moveTo>
                    <a:pt x="394" y="0"/>
                  </a:moveTo>
                  <a:cubicBezTo>
                    <a:pt x="372" y="0"/>
                    <a:pt x="351" y="10"/>
                    <a:pt x="340" y="28"/>
                  </a:cubicBezTo>
                  <a:cubicBezTo>
                    <a:pt x="0" y="596"/>
                    <a:pt x="478" y="1567"/>
                    <a:pt x="960" y="1907"/>
                  </a:cubicBezTo>
                  <a:cubicBezTo>
                    <a:pt x="970" y="1914"/>
                    <a:pt x="980" y="1917"/>
                    <a:pt x="989" y="1917"/>
                  </a:cubicBezTo>
                  <a:cubicBezTo>
                    <a:pt x="1028" y="1917"/>
                    <a:pt x="1054" y="1858"/>
                    <a:pt x="1025" y="1823"/>
                  </a:cubicBezTo>
                  <a:cubicBezTo>
                    <a:pt x="795" y="1546"/>
                    <a:pt x="598" y="1269"/>
                    <a:pt x="505" y="915"/>
                  </a:cubicBezTo>
                  <a:cubicBezTo>
                    <a:pt x="426" y="616"/>
                    <a:pt x="496" y="334"/>
                    <a:pt x="448" y="42"/>
                  </a:cubicBezTo>
                  <a:cubicBezTo>
                    <a:pt x="443" y="14"/>
                    <a:pt x="419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61" name="Google Shape;13961;p45"/>
            <p:cNvSpPr/>
            <p:nvPr/>
          </p:nvSpPr>
          <p:spPr>
            <a:xfrm>
              <a:off x="1688850" y="3859925"/>
              <a:ext cx="14875" cy="76425"/>
            </a:xfrm>
            <a:custGeom>
              <a:avLst/>
              <a:gdLst/>
              <a:ahLst/>
              <a:cxnLst/>
              <a:rect l="l" t="t" r="r" b="b"/>
              <a:pathLst>
                <a:path w="595" h="3057" extrusionOk="0">
                  <a:moveTo>
                    <a:pt x="557" y="0"/>
                  </a:moveTo>
                  <a:cubicBezTo>
                    <a:pt x="547" y="0"/>
                    <a:pt x="538" y="5"/>
                    <a:pt x="532" y="17"/>
                  </a:cubicBezTo>
                  <a:cubicBezTo>
                    <a:pt x="78" y="872"/>
                    <a:pt x="1" y="2077"/>
                    <a:pt x="190" y="3013"/>
                  </a:cubicBezTo>
                  <a:cubicBezTo>
                    <a:pt x="196" y="3043"/>
                    <a:pt x="221" y="3057"/>
                    <a:pt x="246" y="3057"/>
                  </a:cubicBezTo>
                  <a:cubicBezTo>
                    <a:pt x="278" y="3057"/>
                    <a:pt x="311" y="3035"/>
                    <a:pt x="310" y="2997"/>
                  </a:cubicBezTo>
                  <a:cubicBezTo>
                    <a:pt x="295" y="2529"/>
                    <a:pt x="258" y="2072"/>
                    <a:pt x="303" y="1603"/>
                  </a:cubicBezTo>
                  <a:cubicBezTo>
                    <a:pt x="351" y="1070"/>
                    <a:pt x="505" y="566"/>
                    <a:pt x="590" y="42"/>
                  </a:cubicBezTo>
                  <a:cubicBezTo>
                    <a:pt x="594" y="19"/>
                    <a:pt x="576" y="0"/>
                    <a:pt x="5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62" name="Google Shape;13962;p45"/>
            <p:cNvSpPr/>
            <p:nvPr/>
          </p:nvSpPr>
          <p:spPr>
            <a:xfrm>
              <a:off x="1583825" y="3897950"/>
              <a:ext cx="129950" cy="141925"/>
            </a:xfrm>
            <a:custGeom>
              <a:avLst/>
              <a:gdLst/>
              <a:ahLst/>
              <a:cxnLst/>
              <a:rect l="l" t="t" r="r" b="b"/>
              <a:pathLst>
                <a:path w="5198" h="5677" extrusionOk="0">
                  <a:moveTo>
                    <a:pt x="2292" y="1"/>
                  </a:moveTo>
                  <a:cubicBezTo>
                    <a:pt x="2219" y="1"/>
                    <a:pt x="2178" y="124"/>
                    <a:pt x="2254" y="160"/>
                  </a:cubicBezTo>
                  <a:cubicBezTo>
                    <a:pt x="2811" y="421"/>
                    <a:pt x="3414" y="682"/>
                    <a:pt x="3846" y="1133"/>
                  </a:cubicBezTo>
                  <a:cubicBezTo>
                    <a:pt x="4534" y="1850"/>
                    <a:pt x="4469" y="2874"/>
                    <a:pt x="4029" y="3708"/>
                  </a:cubicBezTo>
                  <a:cubicBezTo>
                    <a:pt x="3379" y="4941"/>
                    <a:pt x="2236" y="5413"/>
                    <a:pt x="988" y="5413"/>
                  </a:cubicBezTo>
                  <a:cubicBezTo>
                    <a:pt x="686" y="5413"/>
                    <a:pt x="377" y="5385"/>
                    <a:pt x="68" y="5334"/>
                  </a:cubicBezTo>
                  <a:cubicBezTo>
                    <a:pt x="66" y="5334"/>
                    <a:pt x="64" y="5334"/>
                    <a:pt x="62" y="5334"/>
                  </a:cubicBezTo>
                  <a:cubicBezTo>
                    <a:pt x="26" y="5334"/>
                    <a:pt x="0" y="5384"/>
                    <a:pt x="39" y="5402"/>
                  </a:cubicBezTo>
                  <a:cubicBezTo>
                    <a:pt x="432" y="5591"/>
                    <a:pt x="846" y="5677"/>
                    <a:pt x="1258" y="5677"/>
                  </a:cubicBezTo>
                  <a:cubicBezTo>
                    <a:pt x="2549" y="5677"/>
                    <a:pt x="3819" y="4832"/>
                    <a:pt x="4358" y="3643"/>
                  </a:cubicBezTo>
                  <a:cubicBezTo>
                    <a:pt x="5198" y="1788"/>
                    <a:pt x="3935" y="651"/>
                    <a:pt x="2319" y="6"/>
                  </a:cubicBezTo>
                  <a:cubicBezTo>
                    <a:pt x="2310" y="3"/>
                    <a:pt x="2301" y="1"/>
                    <a:pt x="2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63" name="Google Shape;13963;p45"/>
            <p:cNvSpPr/>
            <p:nvPr/>
          </p:nvSpPr>
          <p:spPr>
            <a:xfrm>
              <a:off x="1612400" y="3907350"/>
              <a:ext cx="68925" cy="104325"/>
            </a:xfrm>
            <a:custGeom>
              <a:avLst/>
              <a:gdLst/>
              <a:ahLst/>
              <a:cxnLst/>
              <a:rect l="l" t="t" r="r" b="b"/>
              <a:pathLst>
                <a:path w="2757" h="4173" extrusionOk="0">
                  <a:moveTo>
                    <a:pt x="1093" y="0"/>
                  </a:moveTo>
                  <a:cubicBezTo>
                    <a:pt x="1063" y="0"/>
                    <a:pt x="1052" y="40"/>
                    <a:pt x="1077" y="58"/>
                  </a:cubicBezTo>
                  <a:cubicBezTo>
                    <a:pt x="1741" y="545"/>
                    <a:pt x="2313" y="1095"/>
                    <a:pt x="2307" y="1982"/>
                  </a:cubicBezTo>
                  <a:cubicBezTo>
                    <a:pt x="2302" y="2851"/>
                    <a:pt x="1627" y="3853"/>
                    <a:pt x="757" y="3853"/>
                  </a:cubicBezTo>
                  <a:cubicBezTo>
                    <a:pt x="559" y="3853"/>
                    <a:pt x="352" y="3801"/>
                    <a:pt x="139" y="3684"/>
                  </a:cubicBezTo>
                  <a:cubicBezTo>
                    <a:pt x="125" y="3676"/>
                    <a:pt x="111" y="3673"/>
                    <a:pt x="98" y="3673"/>
                  </a:cubicBezTo>
                  <a:cubicBezTo>
                    <a:pt x="37" y="3673"/>
                    <a:pt x="0" y="3753"/>
                    <a:pt x="44" y="3809"/>
                  </a:cubicBezTo>
                  <a:cubicBezTo>
                    <a:pt x="244" y="4067"/>
                    <a:pt x="482" y="4172"/>
                    <a:pt x="730" y="4172"/>
                  </a:cubicBezTo>
                  <a:cubicBezTo>
                    <a:pt x="1445" y="4172"/>
                    <a:pt x="2241" y="3294"/>
                    <a:pt x="2432" y="2684"/>
                  </a:cubicBezTo>
                  <a:cubicBezTo>
                    <a:pt x="2756" y="1646"/>
                    <a:pt x="2227" y="273"/>
                    <a:pt x="1101" y="1"/>
                  </a:cubicBezTo>
                  <a:cubicBezTo>
                    <a:pt x="1098" y="1"/>
                    <a:pt x="1095" y="0"/>
                    <a:pt x="10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64" name="Google Shape;13964;p45"/>
            <p:cNvSpPr/>
            <p:nvPr/>
          </p:nvSpPr>
          <p:spPr>
            <a:xfrm>
              <a:off x="1542425" y="3946075"/>
              <a:ext cx="66775" cy="65825"/>
            </a:xfrm>
            <a:custGeom>
              <a:avLst/>
              <a:gdLst/>
              <a:ahLst/>
              <a:cxnLst/>
              <a:rect l="l" t="t" r="r" b="b"/>
              <a:pathLst>
                <a:path w="2671" h="2633" extrusionOk="0">
                  <a:moveTo>
                    <a:pt x="1336" y="0"/>
                  </a:moveTo>
                  <a:cubicBezTo>
                    <a:pt x="939" y="0"/>
                    <a:pt x="575" y="249"/>
                    <a:pt x="370" y="610"/>
                  </a:cubicBezTo>
                  <a:cubicBezTo>
                    <a:pt x="0" y="1258"/>
                    <a:pt x="247" y="2024"/>
                    <a:pt x="606" y="2616"/>
                  </a:cubicBezTo>
                  <a:cubicBezTo>
                    <a:pt x="613" y="2628"/>
                    <a:pt x="624" y="2633"/>
                    <a:pt x="636" y="2633"/>
                  </a:cubicBezTo>
                  <a:cubicBezTo>
                    <a:pt x="659" y="2633"/>
                    <a:pt x="682" y="2614"/>
                    <a:pt x="672" y="2588"/>
                  </a:cubicBezTo>
                  <a:cubicBezTo>
                    <a:pt x="395" y="1895"/>
                    <a:pt x="96" y="935"/>
                    <a:pt x="818" y="399"/>
                  </a:cubicBezTo>
                  <a:cubicBezTo>
                    <a:pt x="973" y="284"/>
                    <a:pt x="1141" y="232"/>
                    <a:pt x="1307" y="232"/>
                  </a:cubicBezTo>
                  <a:cubicBezTo>
                    <a:pt x="1614" y="232"/>
                    <a:pt x="1911" y="408"/>
                    <a:pt x="2097" y="692"/>
                  </a:cubicBezTo>
                  <a:cubicBezTo>
                    <a:pt x="2390" y="1136"/>
                    <a:pt x="2205" y="1757"/>
                    <a:pt x="1709" y="1757"/>
                  </a:cubicBezTo>
                  <a:cubicBezTo>
                    <a:pt x="1637" y="1757"/>
                    <a:pt x="1559" y="1744"/>
                    <a:pt x="1474" y="1716"/>
                  </a:cubicBezTo>
                  <a:cubicBezTo>
                    <a:pt x="1466" y="1713"/>
                    <a:pt x="1457" y="1711"/>
                    <a:pt x="1449" y="1711"/>
                  </a:cubicBezTo>
                  <a:cubicBezTo>
                    <a:pt x="1377" y="1711"/>
                    <a:pt x="1320" y="1817"/>
                    <a:pt x="1385" y="1868"/>
                  </a:cubicBezTo>
                  <a:cubicBezTo>
                    <a:pt x="1497" y="1959"/>
                    <a:pt x="1626" y="1999"/>
                    <a:pt x="1755" y="1999"/>
                  </a:cubicBezTo>
                  <a:cubicBezTo>
                    <a:pt x="2037" y="1999"/>
                    <a:pt x="2320" y="1808"/>
                    <a:pt x="2434" y="1530"/>
                  </a:cubicBezTo>
                  <a:cubicBezTo>
                    <a:pt x="2670" y="958"/>
                    <a:pt x="2224" y="272"/>
                    <a:pt x="1688" y="67"/>
                  </a:cubicBezTo>
                  <a:cubicBezTo>
                    <a:pt x="1570" y="21"/>
                    <a:pt x="1452" y="0"/>
                    <a:pt x="13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65" name="Google Shape;13965;p45"/>
            <p:cNvSpPr/>
            <p:nvPr/>
          </p:nvSpPr>
          <p:spPr>
            <a:xfrm>
              <a:off x="1512600" y="3804875"/>
              <a:ext cx="109000" cy="166900"/>
            </a:xfrm>
            <a:custGeom>
              <a:avLst/>
              <a:gdLst/>
              <a:ahLst/>
              <a:cxnLst/>
              <a:rect l="l" t="t" r="r" b="b"/>
              <a:pathLst>
                <a:path w="4360" h="6676" extrusionOk="0">
                  <a:moveTo>
                    <a:pt x="1031" y="0"/>
                  </a:moveTo>
                  <a:cubicBezTo>
                    <a:pt x="698" y="0"/>
                    <a:pt x="358" y="112"/>
                    <a:pt x="28" y="376"/>
                  </a:cubicBezTo>
                  <a:cubicBezTo>
                    <a:pt x="0" y="398"/>
                    <a:pt x="26" y="437"/>
                    <a:pt x="55" y="437"/>
                  </a:cubicBezTo>
                  <a:cubicBezTo>
                    <a:pt x="60" y="437"/>
                    <a:pt x="66" y="436"/>
                    <a:pt x="71" y="433"/>
                  </a:cubicBezTo>
                  <a:cubicBezTo>
                    <a:pt x="386" y="253"/>
                    <a:pt x="688" y="175"/>
                    <a:pt x="974" y="175"/>
                  </a:cubicBezTo>
                  <a:cubicBezTo>
                    <a:pt x="2187" y="175"/>
                    <a:pt x="3102" y="1590"/>
                    <a:pt x="3486" y="2690"/>
                  </a:cubicBezTo>
                  <a:cubicBezTo>
                    <a:pt x="3941" y="3993"/>
                    <a:pt x="3825" y="5237"/>
                    <a:pt x="3530" y="6556"/>
                  </a:cubicBezTo>
                  <a:cubicBezTo>
                    <a:pt x="3515" y="6621"/>
                    <a:pt x="3576" y="6675"/>
                    <a:pt x="3631" y="6675"/>
                  </a:cubicBezTo>
                  <a:cubicBezTo>
                    <a:pt x="3659" y="6675"/>
                    <a:pt x="3685" y="6661"/>
                    <a:pt x="3700" y="6627"/>
                  </a:cubicBezTo>
                  <a:cubicBezTo>
                    <a:pt x="4359" y="5084"/>
                    <a:pt x="4113" y="3125"/>
                    <a:pt x="3302" y="1686"/>
                  </a:cubicBezTo>
                  <a:cubicBezTo>
                    <a:pt x="2840" y="866"/>
                    <a:pt x="1962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66" name="Google Shape;13966;p45"/>
            <p:cNvSpPr/>
            <p:nvPr/>
          </p:nvSpPr>
          <p:spPr>
            <a:xfrm>
              <a:off x="1515350" y="3762575"/>
              <a:ext cx="71100" cy="30750"/>
            </a:xfrm>
            <a:custGeom>
              <a:avLst/>
              <a:gdLst/>
              <a:ahLst/>
              <a:cxnLst/>
              <a:rect l="l" t="t" r="r" b="b"/>
              <a:pathLst>
                <a:path w="2844" h="1230" extrusionOk="0">
                  <a:moveTo>
                    <a:pt x="691" y="0"/>
                  </a:moveTo>
                  <a:cubicBezTo>
                    <a:pt x="494" y="0"/>
                    <a:pt x="302" y="22"/>
                    <a:pt x="123" y="68"/>
                  </a:cubicBezTo>
                  <a:cubicBezTo>
                    <a:pt x="1" y="100"/>
                    <a:pt x="48" y="263"/>
                    <a:pt x="160" y="263"/>
                  </a:cubicBezTo>
                  <a:cubicBezTo>
                    <a:pt x="165" y="263"/>
                    <a:pt x="171" y="262"/>
                    <a:pt x="176" y="261"/>
                  </a:cubicBezTo>
                  <a:cubicBezTo>
                    <a:pt x="344" y="238"/>
                    <a:pt x="513" y="224"/>
                    <a:pt x="681" y="224"/>
                  </a:cubicBezTo>
                  <a:cubicBezTo>
                    <a:pt x="993" y="224"/>
                    <a:pt x="1303" y="270"/>
                    <a:pt x="1600" y="380"/>
                  </a:cubicBezTo>
                  <a:cubicBezTo>
                    <a:pt x="2083" y="559"/>
                    <a:pt x="2400" y="885"/>
                    <a:pt x="2771" y="1218"/>
                  </a:cubicBezTo>
                  <a:cubicBezTo>
                    <a:pt x="2780" y="1226"/>
                    <a:pt x="2789" y="1230"/>
                    <a:pt x="2798" y="1230"/>
                  </a:cubicBezTo>
                  <a:cubicBezTo>
                    <a:pt x="2822" y="1230"/>
                    <a:pt x="2843" y="1202"/>
                    <a:pt x="2830" y="1173"/>
                  </a:cubicBezTo>
                  <a:cubicBezTo>
                    <a:pt x="2477" y="410"/>
                    <a:pt x="1537" y="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67" name="Google Shape;13967;p45"/>
            <p:cNvSpPr/>
            <p:nvPr/>
          </p:nvSpPr>
          <p:spPr>
            <a:xfrm>
              <a:off x="1449250" y="3763750"/>
              <a:ext cx="104750" cy="99875"/>
            </a:xfrm>
            <a:custGeom>
              <a:avLst/>
              <a:gdLst/>
              <a:ahLst/>
              <a:cxnLst/>
              <a:rect l="l" t="t" r="r" b="b"/>
              <a:pathLst>
                <a:path w="4190" h="3995" extrusionOk="0">
                  <a:moveTo>
                    <a:pt x="2924" y="1"/>
                  </a:moveTo>
                  <a:cubicBezTo>
                    <a:pt x="1118" y="1"/>
                    <a:pt x="1" y="2577"/>
                    <a:pt x="1607" y="3712"/>
                  </a:cubicBezTo>
                  <a:cubicBezTo>
                    <a:pt x="1873" y="3900"/>
                    <a:pt x="2188" y="3995"/>
                    <a:pt x="2497" y="3995"/>
                  </a:cubicBezTo>
                  <a:cubicBezTo>
                    <a:pt x="2994" y="3995"/>
                    <a:pt x="3475" y="3751"/>
                    <a:pt x="3712" y="3259"/>
                  </a:cubicBezTo>
                  <a:cubicBezTo>
                    <a:pt x="4030" y="2600"/>
                    <a:pt x="3651" y="1863"/>
                    <a:pt x="2949" y="1714"/>
                  </a:cubicBezTo>
                  <a:lnTo>
                    <a:pt x="2948" y="1714"/>
                  </a:lnTo>
                  <a:cubicBezTo>
                    <a:pt x="2945" y="1714"/>
                    <a:pt x="2943" y="1713"/>
                    <a:pt x="2941" y="1713"/>
                  </a:cubicBezTo>
                  <a:cubicBezTo>
                    <a:pt x="2913" y="1713"/>
                    <a:pt x="2904" y="1755"/>
                    <a:pt x="2934" y="1766"/>
                  </a:cubicBezTo>
                  <a:cubicBezTo>
                    <a:pt x="4189" y="2228"/>
                    <a:pt x="3632" y="3781"/>
                    <a:pt x="2544" y="3781"/>
                  </a:cubicBezTo>
                  <a:cubicBezTo>
                    <a:pt x="2472" y="3781"/>
                    <a:pt x="2398" y="3774"/>
                    <a:pt x="2322" y="3760"/>
                  </a:cubicBezTo>
                  <a:cubicBezTo>
                    <a:pt x="1724" y="3648"/>
                    <a:pt x="1267" y="3196"/>
                    <a:pt x="1116" y="2607"/>
                  </a:cubicBezTo>
                  <a:cubicBezTo>
                    <a:pt x="768" y="1259"/>
                    <a:pt x="1870" y="313"/>
                    <a:pt x="3100" y="203"/>
                  </a:cubicBezTo>
                  <a:cubicBezTo>
                    <a:pt x="3225" y="191"/>
                    <a:pt x="3225" y="20"/>
                    <a:pt x="3100" y="9"/>
                  </a:cubicBezTo>
                  <a:cubicBezTo>
                    <a:pt x="3041" y="4"/>
                    <a:pt x="2982" y="1"/>
                    <a:pt x="29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68" name="Google Shape;13968;p45"/>
            <p:cNvSpPr/>
            <p:nvPr/>
          </p:nvSpPr>
          <p:spPr>
            <a:xfrm>
              <a:off x="1706475" y="3990350"/>
              <a:ext cx="64100" cy="64700"/>
            </a:xfrm>
            <a:custGeom>
              <a:avLst/>
              <a:gdLst/>
              <a:ahLst/>
              <a:cxnLst/>
              <a:rect l="l" t="t" r="r" b="b"/>
              <a:pathLst>
                <a:path w="2564" h="2588" extrusionOk="0">
                  <a:moveTo>
                    <a:pt x="1320" y="0"/>
                  </a:moveTo>
                  <a:cubicBezTo>
                    <a:pt x="1229" y="0"/>
                    <a:pt x="1136" y="15"/>
                    <a:pt x="1044" y="46"/>
                  </a:cubicBezTo>
                  <a:cubicBezTo>
                    <a:pt x="617" y="194"/>
                    <a:pt x="450" y="685"/>
                    <a:pt x="730" y="1038"/>
                  </a:cubicBezTo>
                  <a:cubicBezTo>
                    <a:pt x="746" y="1059"/>
                    <a:pt x="766" y="1068"/>
                    <a:pt x="786" y="1068"/>
                  </a:cubicBezTo>
                  <a:cubicBezTo>
                    <a:pt x="843" y="1068"/>
                    <a:pt x="899" y="993"/>
                    <a:pt x="867" y="931"/>
                  </a:cubicBezTo>
                  <a:cubicBezTo>
                    <a:pt x="666" y="540"/>
                    <a:pt x="984" y="258"/>
                    <a:pt x="1333" y="258"/>
                  </a:cubicBezTo>
                  <a:cubicBezTo>
                    <a:pt x="1366" y="258"/>
                    <a:pt x="1399" y="261"/>
                    <a:pt x="1431" y="266"/>
                  </a:cubicBezTo>
                  <a:cubicBezTo>
                    <a:pt x="1657" y="300"/>
                    <a:pt x="1830" y="426"/>
                    <a:pt x="1968" y="603"/>
                  </a:cubicBezTo>
                  <a:cubicBezTo>
                    <a:pt x="2193" y="896"/>
                    <a:pt x="2250" y="1281"/>
                    <a:pt x="2111" y="1624"/>
                  </a:cubicBezTo>
                  <a:cubicBezTo>
                    <a:pt x="1867" y="2218"/>
                    <a:pt x="1301" y="2367"/>
                    <a:pt x="730" y="2367"/>
                  </a:cubicBezTo>
                  <a:cubicBezTo>
                    <a:pt x="498" y="2367"/>
                    <a:pt x="265" y="2342"/>
                    <a:pt x="53" y="2313"/>
                  </a:cubicBezTo>
                  <a:cubicBezTo>
                    <a:pt x="51" y="2313"/>
                    <a:pt x="50" y="2312"/>
                    <a:pt x="48" y="2312"/>
                  </a:cubicBezTo>
                  <a:cubicBezTo>
                    <a:pt x="20" y="2312"/>
                    <a:pt x="0" y="2349"/>
                    <a:pt x="30" y="2365"/>
                  </a:cubicBezTo>
                  <a:cubicBezTo>
                    <a:pt x="309" y="2509"/>
                    <a:pt x="621" y="2588"/>
                    <a:pt x="930" y="2588"/>
                  </a:cubicBezTo>
                  <a:cubicBezTo>
                    <a:pt x="1285" y="2588"/>
                    <a:pt x="1636" y="2485"/>
                    <a:pt x="1929" y="2261"/>
                  </a:cubicBezTo>
                  <a:cubicBezTo>
                    <a:pt x="2384" y="1912"/>
                    <a:pt x="2564" y="1335"/>
                    <a:pt x="2360" y="794"/>
                  </a:cubicBezTo>
                  <a:cubicBezTo>
                    <a:pt x="2202" y="373"/>
                    <a:pt x="1780" y="0"/>
                    <a:pt x="13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69" name="Google Shape;13969;p45"/>
            <p:cNvSpPr/>
            <p:nvPr/>
          </p:nvSpPr>
          <p:spPr>
            <a:xfrm>
              <a:off x="1702775" y="3982025"/>
              <a:ext cx="75625" cy="79450"/>
            </a:xfrm>
            <a:custGeom>
              <a:avLst/>
              <a:gdLst/>
              <a:ahLst/>
              <a:cxnLst/>
              <a:rect l="l" t="t" r="r" b="b"/>
              <a:pathLst>
                <a:path w="3025" h="3178" extrusionOk="0">
                  <a:moveTo>
                    <a:pt x="1459" y="1"/>
                  </a:moveTo>
                  <a:cubicBezTo>
                    <a:pt x="1172" y="1"/>
                    <a:pt x="882" y="93"/>
                    <a:pt x="632" y="303"/>
                  </a:cubicBezTo>
                  <a:cubicBezTo>
                    <a:pt x="23" y="812"/>
                    <a:pt x="249" y="2017"/>
                    <a:pt x="1017" y="2017"/>
                  </a:cubicBezTo>
                  <a:cubicBezTo>
                    <a:pt x="1114" y="2017"/>
                    <a:pt x="1221" y="1998"/>
                    <a:pt x="1335" y="1955"/>
                  </a:cubicBezTo>
                  <a:cubicBezTo>
                    <a:pt x="2091" y="1673"/>
                    <a:pt x="1777" y="673"/>
                    <a:pt x="1213" y="673"/>
                  </a:cubicBezTo>
                  <a:cubicBezTo>
                    <a:pt x="1102" y="673"/>
                    <a:pt x="981" y="712"/>
                    <a:pt x="856" y="803"/>
                  </a:cubicBezTo>
                  <a:cubicBezTo>
                    <a:pt x="819" y="831"/>
                    <a:pt x="832" y="898"/>
                    <a:pt x="877" y="898"/>
                  </a:cubicBezTo>
                  <a:cubicBezTo>
                    <a:pt x="883" y="898"/>
                    <a:pt x="889" y="897"/>
                    <a:pt x="895" y="895"/>
                  </a:cubicBezTo>
                  <a:cubicBezTo>
                    <a:pt x="981" y="856"/>
                    <a:pt x="1058" y="836"/>
                    <a:pt x="1124" y="836"/>
                  </a:cubicBezTo>
                  <a:cubicBezTo>
                    <a:pt x="1368" y="836"/>
                    <a:pt x="1471" y="1105"/>
                    <a:pt x="1433" y="1643"/>
                  </a:cubicBezTo>
                  <a:cubicBezTo>
                    <a:pt x="1284" y="1679"/>
                    <a:pt x="1151" y="1697"/>
                    <a:pt x="1036" y="1697"/>
                  </a:cubicBezTo>
                  <a:cubicBezTo>
                    <a:pt x="645" y="1697"/>
                    <a:pt x="451" y="1491"/>
                    <a:pt x="453" y="1077"/>
                  </a:cubicBezTo>
                  <a:cubicBezTo>
                    <a:pt x="466" y="678"/>
                    <a:pt x="784" y="371"/>
                    <a:pt x="1143" y="259"/>
                  </a:cubicBezTo>
                  <a:cubicBezTo>
                    <a:pt x="1256" y="224"/>
                    <a:pt x="1371" y="208"/>
                    <a:pt x="1484" y="208"/>
                  </a:cubicBezTo>
                  <a:cubicBezTo>
                    <a:pt x="2055" y="208"/>
                    <a:pt x="2586" y="628"/>
                    <a:pt x="2700" y="1203"/>
                  </a:cubicBezTo>
                  <a:cubicBezTo>
                    <a:pt x="3001" y="2723"/>
                    <a:pt x="1131" y="2962"/>
                    <a:pt x="93" y="3022"/>
                  </a:cubicBezTo>
                  <a:cubicBezTo>
                    <a:pt x="1" y="3029"/>
                    <a:pt x="2" y="3159"/>
                    <a:pt x="93" y="3166"/>
                  </a:cubicBezTo>
                  <a:cubicBezTo>
                    <a:pt x="190" y="3173"/>
                    <a:pt x="291" y="3177"/>
                    <a:pt x="396" y="3177"/>
                  </a:cubicBezTo>
                  <a:cubicBezTo>
                    <a:pt x="1531" y="3177"/>
                    <a:pt x="3025" y="2721"/>
                    <a:pt x="2927" y="1345"/>
                  </a:cubicBezTo>
                  <a:cubicBezTo>
                    <a:pt x="2872" y="572"/>
                    <a:pt x="2172" y="1"/>
                    <a:pt x="14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70" name="Google Shape;13970;p45"/>
            <p:cNvSpPr/>
            <p:nvPr/>
          </p:nvSpPr>
          <p:spPr>
            <a:xfrm>
              <a:off x="1491825" y="4076150"/>
              <a:ext cx="85850" cy="39200"/>
            </a:xfrm>
            <a:custGeom>
              <a:avLst/>
              <a:gdLst/>
              <a:ahLst/>
              <a:cxnLst/>
              <a:rect l="l" t="t" r="r" b="b"/>
              <a:pathLst>
                <a:path w="3434" h="1568" extrusionOk="0">
                  <a:moveTo>
                    <a:pt x="1164" y="0"/>
                  </a:moveTo>
                  <a:cubicBezTo>
                    <a:pt x="683" y="0"/>
                    <a:pt x="251" y="225"/>
                    <a:pt x="10" y="803"/>
                  </a:cubicBezTo>
                  <a:lnTo>
                    <a:pt x="10" y="802"/>
                  </a:lnTo>
                  <a:lnTo>
                    <a:pt x="10" y="802"/>
                  </a:lnTo>
                  <a:cubicBezTo>
                    <a:pt x="1" y="825"/>
                    <a:pt x="24" y="846"/>
                    <a:pt x="46" y="846"/>
                  </a:cubicBezTo>
                  <a:cubicBezTo>
                    <a:pt x="54" y="846"/>
                    <a:pt x="62" y="843"/>
                    <a:pt x="67" y="836"/>
                  </a:cubicBezTo>
                  <a:cubicBezTo>
                    <a:pt x="378" y="448"/>
                    <a:pt x="813" y="229"/>
                    <a:pt x="1282" y="229"/>
                  </a:cubicBezTo>
                  <a:cubicBezTo>
                    <a:pt x="1441" y="229"/>
                    <a:pt x="1604" y="254"/>
                    <a:pt x="1767" y="306"/>
                  </a:cubicBezTo>
                  <a:cubicBezTo>
                    <a:pt x="2439" y="521"/>
                    <a:pt x="2787" y="1074"/>
                    <a:pt x="3256" y="1540"/>
                  </a:cubicBezTo>
                  <a:cubicBezTo>
                    <a:pt x="3275" y="1559"/>
                    <a:pt x="3297" y="1567"/>
                    <a:pt x="3318" y="1567"/>
                  </a:cubicBezTo>
                  <a:cubicBezTo>
                    <a:pt x="3380" y="1567"/>
                    <a:pt x="3434" y="1496"/>
                    <a:pt x="3400" y="1428"/>
                  </a:cubicBezTo>
                  <a:cubicBezTo>
                    <a:pt x="3051" y="728"/>
                    <a:pt x="2029" y="0"/>
                    <a:pt x="1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71" name="Google Shape;13971;p45"/>
            <p:cNvSpPr/>
            <p:nvPr/>
          </p:nvSpPr>
          <p:spPr>
            <a:xfrm>
              <a:off x="1491600" y="4093300"/>
              <a:ext cx="65800" cy="54075"/>
            </a:xfrm>
            <a:custGeom>
              <a:avLst/>
              <a:gdLst/>
              <a:ahLst/>
              <a:cxnLst/>
              <a:rect l="l" t="t" r="r" b="b"/>
              <a:pathLst>
                <a:path w="2632" h="2163" extrusionOk="0">
                  <a:moveTo>
                    <a:pt x="401" y="0"/>
                  </a:moveTo>
                  <a:cubicBezTo>
                    <a:pt x="288" y="0"/>
                    <a:pt x="175" y="10"/>
                    <a:pt x="63" y="31"/>
                  </a:cubicBezTo>
                  <a:cubicBezTo>
                    <a:pt x="1" y="43"/>
                    <a:pt x="23" y="128"/>
                    <a:pt x="76" y="134"/>
                  </a:cubicBezTo>
                  <a:cubicBezTo>
                    <a:pt x="694" y="197"/>
                    <a:pt x="1271" y="334"/>
                    <a:pt x="1740" y="768"/>
                  </a:cubicBezTo>
                  <a:cubicBezTo>
                    <a:pt x="2137" y="1136"/>
                    <a:pt x="2313" y="1602"/>
                    <a:pt x="2471" y="2106"/>
                  </a:cubicBezTo>
                  <a:cubicBezTo>
                    <a:pt x="2484" y="2144"/>
                    <a:pt x="2518" y="2162"/>
                    <a:pt x="2551" y="2162"/>
                  </a:cubicBezTo>
                  <a:cubicBezTo>
                    <a:pt x="2592" y="2162"/>
                    <a:pt x="2632" y="2135"/>
                    <a:pt x="2630" y="2084"/>
                  </a:cubicBezTo>
                  <a:cubicBezTo>
                    <a:pt x="2596" y="958"/>
                    <a:pt x="1507" y="0"/>
                    <a:pt x="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72" name="Google Shape;13972;p45"/>
            <p:cNvSpPr/>
            <p:nvPr/>
          </p:nvSpPr>
          <p:spPr>
            <a:xfrm>
              <a:off x="1512275" y="4110100"/>
              <a:ext cx="32625" cy="6950"/>
            </a:xfrm>
            <a:custGeom>
              <a:avLst/>
              <a:gdLst/>
              <a:ahLst/>
              <a:cxnLst/>
              <a:rect l="l" t="t" r="r" b="b"/>
              <a:pathLst>
                <a:path w="1305" h="278" extrusionOk="0">
                  <a:moveTo>
                    <a:pt x="717" y="1"/>
                  </a:moveTo>
                  <a:cubicBezTo>
                    <a:pt x="473" y="1"/>
                    <a:pt x="224" y="68"/>
                    <a:pt x="43" y="187"/>
                  </a:cubicBezTo>
                  <a:cubicBezTo>
                    <a:pt x="0" y="215"/>
                    <a:pt x="22" y="277"/>
                    <a:pt x="68" y="277"/>
                  </a:cubicBezTo>
                  <a:cubicBezTo>
                    <a:pt x="72" y="277"/>
                    <a:pt x="76" y="277"/>
                    <a:pt x="80" y="276"/>
                  </a:cubicBezTo>
                  <a:cubicBezTo>
                    <a:pt x="265" y="234"/>
                    <a:pt x="431" y="187"/>
                    <a:pt x="625" y="186"/>
                  </a:cubicBezTo>
                  <a:cubicBezTo>
                    <a:pt x="812" y="186"/>
                    <a:pt x="985" y="239"/>
                    <a:pt x="1169" y="265"/>
                  </a:cubicBezTo>
                  <a:cubicBezTo>
                    <a:pt x="1173" y="266"/>
                    <a:pt x="1177" y="266"/>
                    <a:pt x="1181" y="266"/>
                  </a:cubicBezTo>
                  <a:cubicBezTo>
                    <a:pt x="1256" y="266"/>
                    <a:pt x="1305" y="169"/>
                    <a:pt x="1228" y="124"/>
                  </a:cubicBezTo>
                  <a:cubicBezTo>
                    <a:pt x="1083" y="40"/>
                    <a:pt x="902" y="1"/>
                    <a:pt x="7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73" name="Google Shape;13973;p45"/>
            <p:cNvSpPr/>
            <p:nvPr/>
          </p:nvSpPr>
          <p:spPr>
            <a:xfrm>
              <a:off x="1512600" y="4116300"/>
              <a:ext cx="43275" cy="44850"/>
            </a:xfrm>
            <a:custGeom>
              <a:avLst/>
              <a:gdLst/>
              <a:ahLst/>
              <a:cxnLst/>
              <a:rect l="l" t="t" r="r" b="b"/>
              <a:pathLst>
                <a:path w="1731" h="1794" extrusionOk="0">
                  <a:moveTo>
                    <a:pt x="52" y="1"/>
                  </a:moveTo>
                  <a:cubicBezTo>
                    <a:pt x="14" y="1"/>
                    <a:pt x="1" y="62"/>
                    <a:pt x="35" y="78"/>
                  </a:cubicBezTo>
                  <a:cubicBezTo>
                    <a:pt x="382" y="244"/>
                    <a:pt x="713" y="406"/>
                    <a:pt x="983" y="692"/>
                  </a:cubicBezTo>
                  <a:cubicBezTo>
                    <a:pt x="1266" y="992"/>
                    <a:pt x="1442" y="1351"/>
                    <a:pt x="1573" y="1738"/>
                  </a:cubicBezTo>
                  <a:cubicBezTo>
                    <a:pt x="1586" y="1777"/>
                    <a:pt x="1615" y="1794"/>
                    <a:pt x="1643" y="1794"/>
                  </a:cubicBezTo>
                  <a:cubicBezTo>
                    <a:pt x="1686" y="1794"/>
                    <a:pt x="1730" y="1756"/>
                    <a:pt x="1722" y="1698"/>
                  </a:cubicBezTo>
                  <a:cubicBezTo>
                    <a:pt x="1611" y="897"/>
                    <a:pt x="876" y="101"/>
                    <a:pt x="56" y="1"/>
                  </a:cubicBezTo>
                  <a:cubicBezTo>
                    <a:pt x="55" y="1"/>
                    <a:pt x="53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74" name="Google Shape;13974;p45"/>
            <p:cNvSpPr/>
            <p:nvPr/>
          </p:nvSpPr>
          <p:spPr>
            <a:xfrm>
              <a:off x="1506150" y="4128975"/>
              <a:ext cx="35975" cy="8125"/>
            </a:xfrm>
            <a:custGeom>
              <a:avLst/>
              <a:gdLst/>
              <a:ahLst/>
              <a:cxnLst/>
              <a:rect l="l" t="t" r="r" b="b"/>
              <a:pathLst>
                <a:path w="1439" h="325" extrusionOk="0">
                  <a:moveTo>
                    <a:pt x="840" y="1"/>
                  </a:moveTo>
                  <a:cubicBezTo>
                    <a:pt x="556" y="1"/>
                    <a:pt x="268" y="98"/>
                    <a:pt x="36" y="255"/>
                  </a:cubicBezTo>
                  <a:lnTo>
                    <a:pt x="35" y="254"/>
                  </a:lnTo>
                  <a:lnTo>
                    <a:pt x="35" y="254"/>
                  </a:lnTo>
                  <a:cubicBezTo>
                    <a:pt x="1" y="278"/>
                    <a:pt x="21" y="324"/>
                    <a:pt x="55" y="324"/>
                  </a:cubicBezTo>
                  <a:cubicBezTo>
                    <a:pt x="61" y="324"/>
                    <a:pt x="67" y="323"/>
                    <a:pt x="74" y="320"/>
                  </a:cubicBezTo>
                  <a:cubicBezTo>
                    <a:pt x="287" y="219"/>
                    <a:pt x="493" y="180"/>
                    <a:pt x="701" y="180"/>
                  </a:cubicBezTo>
                  <a:cubicBezTo>
                    <a:pt x="900" y="180"/>
                    <a:pt x="1101" y="216"/>
                    <a:pt x="1313" y="268"/>
                  </a:cubicBezTo>
                  <a:cubicBezTo>
                    <a:pt x="1319" y="270"/>
                    <a:pt x="1325" y="270"/>
                    <a:pt x="1331" y="270"/>
                  </a:cubicBezTo>
                  <a:cubicBezTo>
                    <a:pt x="1400" y="270"/>
                    <a:pt x="1438" y="172"/>
                    <a:pt x="1370" y="134"/>
                  </a:cubicBezTo>
                  <a:cubicBezTo>
                    <a:pt x="1206" y="42"/>
                    <a:pt x="1024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75" name="Google Shape;13975;p45"/>
            <p:cNvSpPr/>
            <p:nvPr/>
          </p:nvSpPr>
          <p:spPr>
            <a:xfrm>
              <a:off x="1506400" y="4137550"/>
              <a:ext cx="33575" cy="34650"/>
            </a:xfrm>
            <a:custGeom>
              <a:avLst/>
              <a:gdLst/>
              <a:ahLst/>
              <a:cxnLst/>
              <a:rect l="l" t="t" r="r" b="b"/>
              <a:pathLst>
                <a:path w="1343" h="1386" extrusionOk="0">
                  <a:moveTo>
                    <a:pt x="95" y="0"/>
                  </a:moveTo>
                  <a:cubicBezTo>
                    <a:pt x="81" y="0"/>
                    <a:pt x="67" y="1"/>
                    <a:pt x="53" y="2"/>
                  </a:cubicBezTo>
                  <a:lnTo>
                    <a:pt x="54" y="2"/>
                  </a:lnTo>
                  <a:cubicBezTo>
                    <a:pt x="15" y="4"/>
                    <a:pt x="0" y="53"/>
                    <a:pt x="34" y="74"/>
                  </a:cubicBezTo>
                  <a:cubicBezTo>
                    <a:pt x="288" y="237"/>
                    <a:pt x="549" y="319"/>
                    <a:pt x="766" y="543"/>
                  </a:cubicBezTo>
                  <a:cubicBezTo>
                    <a:pt x="980" y="765"/>
                    <a:pt x="1131" y="1051"/>
                    <a:pt x="1222" y="1344"/>
                  </a:cubicBezTo>
                  <a:cubicBezTo>
                    <a:pt x="1231" y="1372"/>
                    <a:pt x="1257" y="1385"/>
                    <a:pt x="1282" y="1385"/>
                  </a:cubicBezTo>
                  <a:cubicBezTo>
                    <a:pt x="1313" y="1385"/>
                    <a:pt x="1342" y="1366"/>
                    <a:pt x="1339" y="1329"/>
                  </a:cubicBezTo>
                  <a:cubicBezTo>
                    <a:pt x="1304" y="984"/>
                    <a:pt x="1164" y="688"/>
                    <a:pt x="919" y="441"/>
                  </a:cubicBezTo>
                  <a:cubicBezTo>
                    <a:pt x="715" y="233"/>
                    <a:pt x="402" y="0"/>
                    <a:pt x="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76" name="Google Shape;13976;p45"/>
            <p:cNvSpPr/>
            <p:nvPr/>
          </p:nvSpPr>
          <p:spPr>
            <a:xfrm>
              <a:off x="1478975" y="4147850"/>
              <a:ext cx="47875" cy="46550"/>
            </a:xfrm>
            <a:custGeom>
              <a:avLst/>
              <a:gdLst/>
              <a:ahLst/>
              <a:cxnLst/>
              <a:rect l="l" t="t" r="r" b="b"/>
              <a:pathLst>
                <a:path w="1915" h="1862" extrusionOk="0">
                  <a:moveTo>
                    <a:pt x="1648" y="0"/>
                  </a:moveTo>
                  <a:cubicBezTo>
                    <a:pt x="727" y="0"/>
                    <a:pt x="1" y="884"/>
                    <a:pt x="18" y="1784"/>
                  </a:cubicBezTo>
                  <a:cubicBezTo>
                    <a:pt x="19" y="1836"/>
                    <a:pt x="56" y="1862"/>
                    <a:pt x="95" y="1862"/>
                  </a:cubicBezTo>
                  <a:cubicBezTo>
                    <a:pt x="134" y="1862"/>
                    <a:pt x="175" y="1835"/>
                    <a:pt x="179" y="1784"/>
                  </a:cubicBezTo>
                  <a:cubicBezTo>
                    <a:pt x="218" y="1338"/>
                    <a:pt x="397" y="891"/>
                    <a:pt x="730" y="583"/>
                  </a:cubicBezTo>
                  <a:cubicBezTo>
                    <a:pt x="1054" y="285"/>
                    <a:pt x="1453" y="177"/>
                    <a:pt x="1873" y="100"/>
                  </a:cubicBezTo>
                  <a:cubicBezTo>
                    <a:pt x="1913" y="93"/>
                    <a:pt x="1915" y="24"/>
                    <a:pt x="1873" y="18"/>
                  </a:cubicBezTo>
                  <a:cubicBezTo>
                    <a:pt x="1797" y="6"/>
                    <a:pt x="1722" y="0"/>
                    <a:pt x="16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77" name="Google Shape;13977;p45"/>
            <p:cNvSpPr/>
            <p:nvPr/>
          </p:nvSpPr>
          <p:spPr>
            <a:xfrm>
              <a:off x="1479150" y="4177300"/>
              <a:ext cx="74900" cy="15125"/>
            </a:xfrm>
            <a:custGeom>
              <a:avLst/>
              <a:gdLst/>
              <a:ahLst/>
              <a:cxnLst/>
              <a:rect l="l" t="t" r="r" b="b"/>
              <a:pathLst>
                <a:path w="2996" h="605" extrusionOk="0">
                  <a:moveTo>
                    <a:pt x="2882" y="1"/>
                  </a:moveTo>
                  <a:cubicBezTo>
                    <a:pt x="2869" y="1"/>
                    <a:pt x="2857" y="4"/>
                    <a:pt x="2845" y="11"/>
                  </a:cubicBezTo>
                  <a:cubicBezTo>
                    <a:pt x="2545" y="186"/>
                    <a:pt x="2263" y="233"/>
                    <a:pt x="1973" y="233"/>
                  </a:cubicBezTo>
                  <a:cubicBezTo>
                    <a:pt x="1692" y="233"/>
                    <a:pt x="1404" y="188"/>
                    <a:pt x="1087" y="171"/>
                  </a:cubicBezTo>
                  <a:cubicBezTo>
                    <a:pt x="1037" y="168"/>
                    <a:pt x="987" y="167"/>
                    <a:pt x="938" y="167"/>
                  </a:cubicBezTo>
                  <a:cubicBezTo>
                    <a:pt x="587" y="167"/>
                    <a:pt x="254" y="246"/>
                    <a:pt x="22" y="537"/>
                  </a:cubicBezTo>
                  <a:cubicBezTo>
                    <a:pt x="0" y="563"/>
                    <a:pt x="19" y="605"/>
                    <a:pt x="49" y="605"/>
                  </a:cubicBezTo>
                  <a:cubicBezTo>
                    <a:pt x="56" y="605"/>
                    <a:pt x="63" y="603"/>
                    <a:pt x="70" y="598"/>
                  </a:cubicBezTo>
                  <a:cubicBezTo>
                    <a:pt x="282" y="467"/>
                    <a:pt x="528" y="428"/>
                    <a:pt x="790" y="428"/>
                  </a:cubicBezTo>
                  <a:cubicBezTo>
                    <a:pt x="1192" y="428"/>
                    <a:pt x="1629" y="522"/>
                    <a:pt x="2024" y="522"/>
                  </a:cubicBezTo>
                  <a:cubicBezTo>
                    <a:pt x="2393" y="522"/>
                    <a:pt x="2724" y="439"/>
                    <a:pt x="2955" y="121"/>
                  </a:cubicBezTo>
                  <a:cubicBezTo>
                    <a:pt x="2995" y="65"/>
                    <a:pt x="2939" y="1"/>
                    <a:pt x="28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78" name="Google Shape;13978;p45"/>
            <p:cNvSpPr/>
            <p:nvPr/>
          </p:nvSpPr>
          <p:spPr>
            <a:xfrm>
              <a:off x="1481500" y="4186625"/>
              <a:ext cx="72575" cy="94975"/>
            </a:xfrm>
            <a:custGeom>
              <a:avLst/>
              <a:gdLst/>
              <a:ahLst/>
              <a:cxnLst/>
              <a:rect l="l" t="t" r="r" b="b"/>
              <a:pathLst>
                <a:path w="2903" h="3799" extrusionOk="0">
                  <a:moveTo>
                    <a:pt x="2850" y="1"/>
                  </a:moveTo>
                  <a:cubicBezTo>
                    <a:pt x="2848" y="1"/>
                    <a:pt x="2845" y="1"/>
                    <a:pt x="2843" y="1"/>
                  </a:cubicBezTo>
                  <a:cubicBezTo>
                    <a:pt x="1048" y="321"/>
                    <a:pt x="2004" y="3331"/>
                    <a:pt x="88" y="3647"/>
                  </a:cubicBezTo>
                  <a:cubicBezTo>
                    <a:pt x="0" y="3662"/>
                    <a:pt x="25" y="3798"/>
                    <a:pt x="108" y="3799"/>
                  </a:cubicBezTo>
                  <a:cubicBezTo>
                    <a:pt x="111" y="3799"/>
                    <a:pt x="113" y="3799"/>
                    <a:pt x="116" y="3799"/>
                  </a:cubicBezTo>
                  <a:cubicBezTo>
                    <a:pt x="746" y="3799"/>
                    <a:pt x="1183" y="3387"/>
                    <a:pt x="1451" y="2839"/>
                  </a:cubicBezTo>
                  <a:cubicBezTo>
                    <a:pt x="1954" y="1810"/>
                    <a:pt x="1830" y="790"/>
                    <a:pt x="2870" y="67"/>
                  </a:cubicBezTo>
                  <a:cubicBezTo>
                    <a:pt x="2902" y="45"/>
                    <a:pt x="2885" y="1"/>
                    <a:pt x="28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79" name="Google Shape;13979;p45"/>
            <p:cNvSpPr/>
            <p:nvPr/>
          </p:nvSpPr>
          <p:spPr>
            <a:xfrm>
              <a:off x="1483300" y="4277175"/>
              <a:ext cx="36175" cy="9150"/>
            </a:xfrm>
            <a:custGeom>
              <a:avLst/>
              <a:gdLst/>
              <a:ahLst/>
              <a:cxnLst/>
              <a:rect l="l" t="t" r="r" b="b"/>
              <a:pathLst>
                <a:path w="1447" h="366" extrusionOk="0">
                  <a:moveTo>
                    <a:pt x="1321" y="0"/>
                  </a:moveTo>
                  <a:cubicBezTo>
                    <a:pt x="1311" y="0"/>
                    <a:pt x="1300" y="2"/>
                    <a:pt x="1290" y="7"/>
                  </a:cubicBezTo>
                  <a:cubicBezTo>
                    <a:pt x="1087" y="99"/>
                    <a:pt x="884" y="179"/>
                    <a:pt x="660" y="191"/>
                  </a:cubicBezTo>
                  <a:cubicBezTo>
                    <a:pt x="642" y="192"/>
                    <a:pt x="624" y="192"/>
                    <a:pt x="606" y="192"/>
                  </a:cubicBezTo>
                  <a:cubicBezTo>
                    <a:pt x="418" y="192"/>
                    <a:pt x="246" y="139"/>
                    <a:pt x="63" y="99"/>
                  </a:cubicBezTo>
                  <a:cubicBezTo>
                    <a:pt x="61" y="99"/>
                    <a:pt x="59" y="98"/>
                    <a:pt x="57" y="98"/>
                  </a:cubicBezTo>
                  <a:cubicBezTo>
                    <a:pt x="28" y="98"/>
                    <a:pt x="1" y="136"/>
                    <a:pt x="29" y="158"/>
                  </a:cubicBezTo>
                  <a:cubicBezTo>
                    <a:pt x="200" y="301"/>
                    <a:pt x="427" y="365"/>
                    <a:pt x="657" y="365"/>
                  </a:cubicBezTo>
                  <a:cubicBezTo>
                    <a:pt x="921" y="365"/>
                    <a:pt x="1190" y="280"/>
                    <a:pt x="1383" y="128"/>
                  </a:cubicBezTo>
                  <a:cubicBezTo>
                    <a:pt x="1447" y="78"/>
                    <a:pt x="1386" y="0"/>
                    <a:pt x="1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80" name="Google Shape;13980;p45"/>
            <p:cNvSpPr/>
            <p:nvPr/>
          </p:nvSpPr>
          <p:spPr>
            <a:xfrm>
              <a:off x="1496175" y="4282025"/>
              <a:ext cx="20275" cy="40375"/>
            </a:xfrm>
            <a:custGeom>
              <a:avLst/>
              <a:gdLst/>
              <a:ahLst/>
              <a:cxnLst/>
              <a:rect l="l" t="t" r="r" b="b"/>
              <a:pathLst>
                <a:path w="811" h="1615" extrusionOk="0">
                  <a:moveTo>
                    <a:pt x="511" y="0"/>
                  </a:moveTo>
                  <a:cubicBezTo>
                    <a:pt x="502" y="0"/>
                    <a:pt x="492" y="3"/>
                    <a:pt x="485" y="10"/>
                  </a:cubicBezTo>
                  <a:cubicBezTo>
                    <a:pt x="0" y="440"/>
                    <a:pt x="121" y="1282"/>
                    <a:pt x="660" y="1604"/>
                  </a:cubicBezTo>
                  <a:cubicBezTo>
                    <a:pt x="672" y="1611"/>
                    <a:pt x="685" y="1614"/>
                    <a:pt x="697" y="1614"/>
                  </a:cubicBezTo>
                  <a:cubicBezTo>
                    <a:pt x="759" y="1614"/>
                    <a:pt x="811" y="1531"/>
                    <a:pt x="754" y="1483"/>
                  </a:cubicBezTo>
                  <a:cubicBezTo>
                    <a:pt x="316" y="1121"/>
                    <a:pt x="245" y="528"/>
                    <a:pt x="546" y="59"/>
                  </a:cubicBezTo>
                  <a:lnTo>
                    <a:pt x="546" y="57"/>
                  </a:lnTo>
                  <a:cubicBezTo>
                    <a:pt x="565" y="28"/>
                    <a:pt x="538" y="0"/>
                    <a:pt x="5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81" name="Google Shape;13981;p45"/>
            <p:cNvSpPr/>
            <p:nvPr/>
          </p:nvSpPr>
          <p:spPr>
            <a:xfrm>
              <a:off x="1504650" y="4269925"/>
              <a:ext cx="79925" cy="52150"/>
            </a:xfrm>
            <a:custGeom>
              <a:avLst/>
              <a:gdLst/>
              <a:ahLst/>
              <a:cxnLst/>
              <a:rect l="l" t="t" r="r" b="b"/>
              <a:pathLst>
                <a:path w="3197" h="2086" extrusionOk="0">
                  <a:moveTo>
                    <a:pt x="3038" y="0"/>
                  </a:moveTo>
                  <a:cubicBezTo>
                    <a:pt x="3009" y="0"/>
                    <a:pt x="2980" y="11"/>
                    <a:pt x="2958" y="37"/>
                  </a:cubicBezTo>
                  <a:cubicBezTo>
                    <a:pt x="2648" y="402"/>
                    <a:pt x="2352" y="735"/>
                    <a:pt x="1874" y="883"/>
                  </a:cubicBezTo>
                  <a:cubicBezTo>
                    <a:pt x="1504" y="998"/>
                    <a:pt x="1102" y="949"/>
                    <a:pt x="740" y="1095"/>
                  </a:cubicBezTo>
                  <a:cubicBezTo>
                    <a:pt x="333" y="1259"/>
                    <a:pt x="68" y="1665"/>
                    <a:pt x="348" y="2064"/>
                  </a:cubicBezTo>
                  <a:cubicBezTo>
                    <a:pt x="359" y="2079"/>
                    <a:pt x="373" y="2085"/>
                    <a:pt x="387" y="2085"/>
                  </a:cubicBezTo>
                  <a:cubicBezTo>
                    <a:pt x="418" y="2085"/>
                    <a:pt x="447" y="2054"/>
                    <a:pt x="428" y="2016"/>
                  </a:cubicBezTo>
                  <a:cubicBezTo>
                    <a:pt x="1" y="1172"/>
                    <a:pt x="1754" y="1285"/>
                    <a:pt x="2214" y="1088"/>
                  </a:cubicBezTo>
                  <a:cubicBezTo>
                    <a:pt x="2639" y="906"/>
                    <a:pt x="2996" y="590"/>
                    <a:pt x="3165" y="157"/>
                  </a:cubicBezTo>
                  <a:cubicBezTo>
                    <a:pt x="3197" y="74"/>
                    <a:pt x="3115" y="0"/>
                    <a:pt x="30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82" name="Google Shape;13982;p45"/>
            <p:cNvSpPr/>
            <p:nvPr/>
          </p:nvSpPr>
          <p:spPr>
            <a:xfrm>
              <a:off x="1568850" y="4288675"/>
              <a:ext cx="8400" cy="18725"/>
            </a:xfrm>
            <a:custGeom>
              <a:avLst/>
              <a:gdLst/>
              <a:ahLst/>
              <a:cxnLst/>
              <a:rect l="l" t="t" r="r" b="b"/>
              <a:pathLst>
                <a:path w="336" h="749" extrusionOk="0">
                  <a:moveTo>
                    <a:pt x="148" y="1"/>
                  </a:moveTo>
                  <a:cubicBezTo>
                    <a:pt x="141" y="1"/>
                    <a:pt x="134" y="4"/>
                    <a:pt x="130" y="12"/>
                  </a:cubicBezTo>
                  <a:cubicBezTo>
                    <a:pt x="17" y="223"/>
                    <a:pt x="1" y="570"/>
                    <a:pt x="209" y="732"/>
                  </a:cubicBezTo>
                  <a:cubicBezTo>
                    <a:pt x="223" y="744"/>
                    <a:pt x="239" y="749"/>
                    <a:pt x="254" y="749"/>
                  </a:cubicBezTo>
                  <a:cubicBezTo>
                    <a:pt x="298" y="749"/>
                    <a:pt x="335" y="705"/>
                    <a:pt x="310" y="654"/>
                  </a:cubicBezTo>
                  <a:cubicBezTo>
                    <a:pt x="263" y="559"/>
                    <a:pt x="199" y="478"/>
                    <a:pt x="171" y="373"/>
                  </a:cubicBezTo>
                  <a:cubicBezTo>
                    <a:pt x="140" y="261"/>
                    <a:pt x="144" y="143"/>
                    <a:pt x="173" y="30"/>
                  </a:cubicBezTo>
                  <a:cubicBezTo>
                    <a:pt x="177" y="14"/>
                    <a:pt x="162" y="1"/>
                    <a:pt x="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83" name="Google Shape;13983;p45"/>
            <p:cNvSpPr/>
            <p:nvPr/>
          </p:nvSpPr>
          <p:spPr>
            <a:xfrm>
              <a:off x="1572575" y="4272925"/>
              <a:ext cx="50625" cy="34700"/>
            </a:xfrm>
            <a:custGeom>
              <a:avLst/>
              <a:gdLst/>
              <a:ahLst/>
              <a:cxnLst/>
              <a:rect l="l" t="t" r="r" b="b"/>
              <a:pathLst>
                <a:path w="2025" h="1388" extrusionOk="0">
                  <a:moveTo>
                    <a:pt x="1861" y="0"/>
                  </a:moveTo>
                  <a:cubicBezTo>
                    <a:pt x="1838" y="0"/>
                    <a:pt x="1815" y="8"/>
                    <a:pt x="1798" y="26"/>
                  </a:cubicBezTo>
                  <a:cubicBezTo>
                    <a:pt x="1605" y="223"/>
                    <a:pt x="1531" y="397"/>
                    <a:pt x="1240" y="498"/>
                  </a:cubicBezTo>
                  <a:cubicBezTo>
                    <a:pt x="1012" y="577"/>
                    <a:pt x="766" y="593"/>
                    <a:pt x="542" y="686"/>
                  </a:cubicBezTo>
                  <a:cubicBezTo>
                    <a:pt x="270" y="798"/>
                    <a:pt x="18" y="1012"/>
                    <a:pt x="2" y="1320"/>
                  </a:cubicBezTo>
                  <a:lnTo>
                    <a:pt x="3" y="1320"/>
                  </a:lnTo>
                  <a:cubicBezTo>
                    <a:pt x="1" y="1360"/>
                    <a:pt x="39" y="1387"/>
                    <a:pt x="75" y="1387"/>
                  </a:cubicBezTo>
                  <a:cubicBezTo>
                    <a:pt x="98" y="1387"/>
                    <a:pt x="119" y="1377"/>
                    <a:pt x="130" y="1354"/>
                  </a:cubicBezTo>
                  <a:cubicBezTo>
                    <a:pt x="392" y="786"/>
                    <a:pt x="991" y="908"/>
                    <a:pt x="1480" y="694"/>
                  </a:cubicBezTo>
                  <a:cubicBezTo>
                    <a:pt x="1725" y="586"/>
                    <a:pt x="2024" y="363"/>
                    <a:pt x="1948" y="65"/>
                  </a:cubicBezTo>
                  <a:cubicBezTo>
                    <a:pt x="1937" y="24"/>
                    <a:pt x="1899" y="0"/>
                    <a:pt x="18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84" name="Google Shape;13984;p45"/>
            <p:cNvSpPr/>
            <p:nvPr/>
          </p:nvSpPr>
          <p:spPr>
            <a:xfrm>
              <a:off x="1583925" y="4148400"/>
              <a:ext cx="54500" cy="70100"/>
            </a:xfrm>
            <a:custGeom>
              <a:avLst/>
              <a:gdLst/>
              <a:ahLst/>
              <a:cxnLst/>
              <a:rect l="l" t="t" r="r" b="b"/>
              <a:pathLst>
                <a:path w="2180" h="2804" extrusionOk="0">
                  <a:moveTo>
                    <a:pt x="2054" y="0"/>
                  </a:moveTo>
                  <a:cubicBezTo>
                    <a:pt x="2048" y="0"/>
                    <a:pt x="2042" y="0"/>
                    <a:pt x="2036" y="1"/>
                  </a:cubicBezTo>
                  <a:cubicBezTo>
                    <a:pt x="783" y="177"/>
                    <a:pt x="0" y="1574"/>
                    <a:pt x="319" y="2755"/>
                  </a:cubicBezTo>
                  <a:cubicBezTo>
                    <a:pt x="328" y="2788"/>
                    <a:pt x="357" y="2803"/>
                    <a:pt x="386" y="2803"/>
                  </a:cubicBezTo>
                  <a:cubicBezTo>
                    <a:pt x="421" y="2803"/>
                    <a:pt x="456" y="2780"/>
                    <a:pt x="452" y="2737"/>
                  </a:cubicBezTo>
                  <a:cubicBezTo>
                    <a:pt x="337" y="1479"/>
                    <a:pt x="942" y="633"/>
                    <a:pt x="2082" y="167"/>
                  </a:cubicBezTo>
                  <a:cubicBezTo>
                    <a:pt x="2180" y="127"/>
                    <a:pt x="2149" y="0"/>
                    <a:pt x="20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85" name="Google Shape;13985;p45"/>
            <p:cNvSpPr/>
            <p:nvPr/>
          </p:nvSpPr>
          <p:spPr>
            <a:xfrm>
              <a:off x="1584750" y="4128600"/>
              <a:ext cx="56050" cy="75950"/>
            </a:xfrm>
            <a:custGeom>
              <a:avLst/>
              <a:gdLst/>
              <a:ahLst/>
              <a:cxnLst/>
              <a:rect l="l" t="t" r="r" b="b"/>
              <a:pathLst>
                <a:path w="2242" h="3038" extrusionOk="0">
                  <a:moveTo>
                    <a:pt x="1546" y="1"/>
                  </a:moveTo>
                  <a:cubicBezTo>
                    <a:pt x="1388" y="1"/>
                    <a:pt x="1227" y="44"/>
                    <a:pt x="1091" y="118"/>
                  </a:cubicBezTo>
                  <a:cubicBezTo>
                    <a:pt x="167" y="613"/>
                    <a:pt x="1" y="2076"/>
                    <a:pt x="169" y="2981"/>
                  </a:cubicBezTo>
                  <a:cubicBezTo>
                    <a:pt x="177" y="3020"/>
                    <a:pt x="209" y="3037"/>
                    <a:pt x="243" y="3037"/>
                  </a:cubicBezTo>
                  <a:cubicBezTo>
                    <a:pt x="285" y="3037"/>
                    <a:pt x="329" y="3009"/>
                    <a:pt x="324" y="2960"/>
                  </a:cubicBezTo>
                  <a:cubicBezTo>
                    <a:pt x="274" y="2440"/>
                    <a:pt x="310" y="1916"/>
                    <a:pt x="475" y="1417"/>
                  </a:cubicBezTo>
                  <a:cubicBezTo>
                    <a:pt x="558" y="1171"/>
                    <a:pt x="665" y="927"/>
                    <a:pt x="811" y="712"/>
                  </a:cubicBezTo>
                  <a:cubicBezTo>
                    <a:pt x="910" y="548"/>
                    <a:pt x="1041" y="414"/>
                    <a:pt x="1203" y="310"/>
                  </a:cubicBezTo>
                  <a:cubicBezTo>
                    <a:pt x="1856" y="337"/>
                    <a:pt x="2109" y="525"/>
                    <a:pt x="1963" y="874"/>
                  </a:cubicBezTo>
                  <a:cubicBezTo>
                    <a:pt x="1954" y="906"/>
                    <a:pt x="1981" y="929"/>
                    <a:pt x="2008" y="929"/>
                  </a:cubicBezTo>
                  <a:cubicBezTo>
                    <a:pt x="2019" y="929"/>
                    <a:pt x="2030" y="926"/>
                    <a:pt x="2039" y="918"/>
                  </a:cubicBezTo>
                  <a:cubicBezTo>
                    <a:pt x="2239" y="731"/>
                    <a:pt x="2241" y="432"/>
                    <a:pt x="2058" y="219"/>
                  </a:cubicBezTo>
                  <a:cubicBezTo>
                    <a:pt x="1926" y="65"/>
                    <a:pt x="1738" y="1"/>
                    <a:pt x="15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86" name="Google Shape;13986;p45"/>
            <p:cNvSpPr/>
            <p:nvPr/>
          </p:nvSpPr>
          <p:spPr>
            <a:xfrm>
              <a:off x="1631575" y="4120000"/>
              <a:ext cx="41350" cy="65825"/>
            </a:xfrm>
            <a:custGeom>
              <a:avLst/>
              <a:gdLst/>
              <a:ahLst/>
              <a:cxnLst/>
              <a:rect l="l" t="t" r="r" b="b"/>
              <a:pathLst>
                <a:path w="1654" h="2633" extrusionOk="0">
                  <a:moveTo>
                    <a:pt x="1564" y="1"/>
                  </a:moveTo>
                  <a:cubicBezTo>
                    <a:pt x="1557" y="1"/>
                    <a:pt x="1548" y="2"/>
                    <a:pt x="1539" y="5"/>
                  </a:cubicBezTo>
                  <a:cubicBezTo>
                    <a:pt x="594" y="339"/>
                    <a:pt x="1" y="1708"/>
                    <a:pt x="455" y="2614"/>
                  </a:cubicBezTo>
                  <a:cubicBezTo>
                    <a:pt x="461" y="2627"/>
                    <a:pt x="474" y="2633"/>
                    <a:pt x="487" y="2633"/>
                  </a:cubicBezTo>
                  <a:cubicBezTo>
                    <a:pt x="507" y="2633"/>
                    <a:pt x="528" y="2618"/>
                    <a:pt x="525" y="2595"/>
                  </a:cubicBezTo>
                  <a:cubicBezTo>
                    <a:pt x="391" y="1516"/>
                    <a:pt x="695" y="763"/>
                    <a:pt x="1597" y="139"/>
                  </a:cubicBezTo>
                  <a:cubicBezTo>
                    <a:pt x="1654" y="100"/>
                    <a:pt x="1629" y="1"/>
                    <a:pt x="15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87" name="Google Shape;13987;p45"/>
            <p:cNvSpPr/>
            <p:nvPr/>
          </p:nvSpPr>
          <p:spPr>
            <a:xfrm>
              <a:off x="1640800" y="4121875"/>
              <a:ext cx="33575" cy="64025"/>
            </a:xfrm>
            <a:custGeom>
              <a:avLst/>
              <a:gdLst/>
              <a:ahLst/>
              <a:cxnLst/>
              <a:rect l="l" t="t" r="r" b="b"/>
              <a:pathLst>
                <a:path w="1343" h="2561" extrusionOk="0">
                  <a:moveTo>
                    <a:pt x="1248" y="0"/>
                  </a:moveTo>
                  <a:cubicBezTo>
                    <a:pt x="1237" y="0"/>
                    <a:pt x="1225" y="3"/>
                    <a:pt x="1214" y="9"/>
                  </a:cubicBezTo>
                  <a:cubicBezTo>
                    <a:pt x="399" y="447"/>
                    <a:pt x="0" y="1671"/>
                    <a:pt x="232" y="2530"/>
                  </a:cubicBezTo>
                  <a:cubicBezTo>
                    <a:pt x="238" y="2551"/>
                    <a:pt x="256" y="2560"/>
                    <a:pt x="274" y="2560"/>
                  </a:cubicBezTo>
                  <a:cubicBezTo>
                    <a:pt x="295" y="2560"/>
                    <a:pt x="317" y="2546"/>
                    <a:pt x="316" y="2519"/>
                  </a:cubicBezTo>
                  <a:cubicBezTo>
                    <a:pt x="300" y="2058"/>
                    <a:pt x="326" y="1624"/>
                    <a:pt x="501" y="1192"/>
                  </a:cubicBezTo>
                  <a:cubicBezTo>
                    <a:pt x="680" y="749"/>
                    <a:pt x="984" y="462"/>
                    <a:pt x="1298" y="118"/>
                  </a:cubicBezTo>
                  <a:cubicBezTo>
                    <a:pt x="1343" y="70"/>
                    <a:pt x="1303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88" name="Google Shape;13988;p45"/>
            <p:cNvSpPr/>
            <p:nvPr/>
          </p:nvSpPr>
          <p:spPr>
            <a:xfrm>
              <a:off x="1646725" y="4128475"/>
              <a:ext cx="33425" cy="59775"/>
            </a:xfrm>
            <a:custGeom>
              <a:avLst/>
              <a:gdLst/>
              <a:ahLst/>
              <a:cxnLst/>
              <a:rect l="l" t="t" r="r" b="b"/>
              <a:pathLst>
                <a:path w="1337" h="2391" extrusionOk="0">
                  <a:moveTo>
                    <a:pt x="1262" y="1"/>
                  </a:moveTo>
                  <a:cubicBezTo>
                    <a:pt x="1254" y="1"/>
                    <a:pt x="1245" y="3"/>
                    <a:pt x="1236" y="8"/>
                  </a:cubicBezTo>
                  <a:cubicBezTo>
                    <a:pt x="479" y="433"/>
                    <a:pt x="0" y="1522"/>
                    <a:pt x="212" y="2365"/>
                  </a:cubicBezTo>
                  <a:cubicBezTo>
                    <a:pt x="217" y="2383"/>
                    <a:pt x="230" y="2391"/>
                    <a:pt x="243" y="2391"/>
                  </a:cubicBezTo>
                  <a:cubicBezTo>
                    <a:pt x="261" y="2391"/>
                    <a:pt x="280" y="2377"/>
                    <a:pt x="282" y="2355"/>
                  </a:cubicBezTo>
                  <a:cubicBezTo>
                    <a:pt x="325" y="1900"/>
                    <a:pt x="363" y="1476"/>
                    <a:pt x="563" y="1057"/>
                  </a:cubicBezTo>
                  <a:cubicBezTo>
                    <a:pt x="743" y="678"/>
                    <a:pt x="1018" y="393"/>
                    <a:pt x="1301" y="92"/>
                  </a:cubicBezTo>
                  <a:cubicBezTo>
                    <a:pt x="1336" y="55"/>
                    <a:pt x="1304" y="1"/>
                    <a:pt x="1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89" name="Google Shape;13989;p45"/>
            <p:cNvSpPr/>
            <p:nvPr/>
          </p:nvSpPr>
          <p:spPr>
            <a:xfrm>
              <a:off x="1653675" y="4128975"/>
              <a:ext cx="34500" cy="59450"/>
            </a:xfrm>
            <a:custGeom>
              <a:avLst/>
              <a:gdLst/>
              <a:ahLst/>
              <a:cxnLst/>
              <a:rect l="l" t="t" r="r" b="b"/>
              <a:pathLst>
                <a:path w="1380" h="2378" extrusionOk="0">
                  <a:moveTo>
                    <a:pt x="1280" y="1"/>
                  </a:moveTo>
                  <a:cubicBezTo>
                    <a:pt x="1268" y="1"/>
                    <a:pt x="1256" y="4"/>
                    <a:pt x="1244" y="10"/>
                  </a:cubicBezTo>
                  <a:cubicBezTo>
                    <a:pt x="478" y="378"/>
                    <a:pt x="0" y="1533"/>
                    <a:pt x="141" y="2346"/>
                  </a:cubicBezTo>
                  <a:cubicBezTo>
                    <a:pt x="144" y="2367"/>
                    <a:pt x="163" y="2377"/>
                    <a:pt x="183" y="2377"/>
                  </a:cubicBezTo>
                  <a:cubicBezTo>
                    <a:pt x="202" y="2377"/>
                    <a:pt x="221" y="2367"/>
                    <a:pt x="224" y="2346"/>
                  </a:cubicBezTo>
                  <a:cubicBezTo>
                    <a:pt x="289" y="1914"/>
                    <a:pt x="344" y="1517"/>
                    <a:pt x="542" y="1120"/>
                  </a:cubicBezTo>
                  <a:cubicBezTo>
                    <a:pt x="742" y="719"/>
                    <a:pt x="1049" y="456"/>
                    <a:pt x="1333" y="124"/>
                  </a:cubicBezTo>
                  <a:cubicBezTo>
                    <a:pt x="1379" y="71"/>
                    <a:pt x="1339" y="1"/>
                    <a:pt x="1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90" name="Google Shape;13990;p45"/>
            <p:cNvSpPr/>
            <p:nvPr/>
          </p:nvSpPr>
          <p:spPr>
            <a:xfrm>
              <a:off x="1547550" y="4039825"/>
              <a:ext cx="15325" cy="47475"/>
            </a:xfrm>
            <a:custGeom>
              <a:avLst/>
              <a:gdLst/>
              <a:ahLst/>
              <a:cxnLst/>
              <a:rect l="l" t="t" r="r" b="b"/>
              <a:pathLst>
                <a:path w="613" h="1899" extrusionOk="0">
                  <a:moveTo>
                    <a:pt x="236" y="1"/>
                  </a:moveTo>
                  <a:cubicBezTo>
                    <a:pt x="212" y="1"/>
                    <a:pt x="188" y="21"/>
                    <a:pt x="197" y="52"/>
                  </a:cubicBezTo>
                  <a:cubicBezTo>
                    <a:pt x="277" y="329"/>
                    <a:pt x="344" y="605"/>
                    <a:pt x="322" y="897"/>
                  </a:cubicBezTo>
                  <a:cubicBezTo>
                    <a:pt x="298" y="1226"/>
                    <a:pt x="154" y="1492"/>
                    <a:pt x="24" y="1787"/>
                  </a:cubicBezTo>
                  <a:cubicBezTo>
                    <a:pt x="0" y="1841"/>
                    <a:pt x="41" y="1899"/>
                    <a:pt x="89" y="1899"/>
                  </a:cubicBezTo>
                  <a:cubicBezTo>
                    <a:pt x="106" y="1899"/>
                    <a:pt x="123" y="1892"/>
                    <a:pt x="139" y="1876"/>
                  </a:cubicBezTo>
                  <a:cubicBezTo>
                    <a:pt x="587" y="1418"/>
                    <a:pt x="613" y="544"/>
                    <a:pt x="272" y="20"/>
                  </a:cubicBezTo>
                  <a:cubicBezTo>
                    <a:pt x="263" y="7"/>
                    <a:pt x="250" y="1"/>
                    <a:pt x="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91" name="Google Shape;13991;p45"/>
            <p:cNvSpPr/>
            <p:nvPr/>
          </p:nvSpPr>
          <p:spPr>
            <a:xfrm>
              <a:off x="1552275" y="4036000"/>
              <a:ext cx="42825" cy="54575"/>
            </a:xfrm>
            <a:custGeom>
              <a:avLst/>
              <a:gdLst/>
              <a:ahLst/>
              <a:cxnLst/>
              <a:rect l="l" t="t" r="r" b="b"/>
              <a:pathLst>
                <a:path w="1713" h="2183" extrusionOk="0">
                  <a:moveTo>
                    <a:pt x="1112" y="0"/>
                  </a:moveTo>
                  <a:cubicBezTo>
                    <a:pt x="1070" y="0"/>
                    <a:pt x="1031" y="39"/>
                    <a:pt x="1038" y="92"/>
                  </a:cubicBezTo>
                  <a:cubicBezTo>
                    <a:pt x="1105" y="558"/>
                    <a:pt x="1195" y="958"/>
                    <a:pt x="939" y="1394"/>
                  </a:cubicBezTo>
                  <a:cubicBezTo>
                    <a:pt x="734" y="1741"/>
                    <a:pt x="415" y="1924"/>
                    <a:pt x="61" y="2081"/>
                  </a:cubicBezTo>
                  <a:cubicBezTo>
                    <a:pt x="1" y="2107"/>
                    <a:pt x="44" y="2183"/>
                    <a:pt x="97" y="2183"/>
                  </a:cubicBezTo>
                  <a:cubicBezTo>
                    <a:pt x="99" y="2183"/>
                    <a:pt x="101" y="2183"/>
                    <a:pt x="104" y="2182"/>
                  </a:cubicBezTo>
                  <a:cubicBezTo>
                    <a:pt x="996" y="2058"/>
                    <a:pt x="1713" y="837"/>
                    <a:pt x="1173" y="36"/>
                  </a:cubicBezTo>
                  <a:cubicBezTo>
                    <a:pt x="1156" y="11"/>
                    <a:pt x="1134" y="0"/>
                    <a:pt x="1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92" name="Google Shape;13992;p45"/>
            <p:cNvSpPr/>
            <p:nvPr/>
          </p:nvSpPr>
          <p:spPr>
            <a:xfrm>
              <a:off x="1580550" y="4058825"/>
              <a:ext cx="32850" cy="24375"/>
            </a:xfrm>
            <a:custGeom>
              <a:avLst/>
              <a:gdLst/>
              <a:ahLst/>
              <a:cxnLst/>
              <a:rect l="l" t="t" r="r" b="b"/>
              <a:pathLst>
                <a:path w="1314" h="975" extrusionOk="0">
                  <a:moveTo>
                    <a:pt x="39" y="1"/>
                  </a:moveTo>
                  <a:cubicBezTo>
                    <a:pt x="5" y="1"/>
                    <a:pt x="1" y="55"/>
                    <a:pt x="34" y="64"/>
                  </a:cubicBezTo>
                  <a:cubicBezTo>
                    <a:pt x="293" y="136"/>
                    <a:pt x="544" y="256"/>
                    <a:pt x="755" y="427"/>
                  </a:cubicBezTo>
                  <a:cubicBezTo>
                    <a:pt x="939" y="577"/>
                    <a:pt x="1063" y="774"/>
                    <a:pt x="1210" y="957"/>
                  </a:cubicBezTo>
                  <a:cubicBezTo>
                    <a:pt x="1220" y="969"/>
                    <a:pt x="1232" y="974"/>
                    <a:pt x="1245" y="974"/>
                  </a:cubicBezTo>
                  <a:cubicBezTo>
                    <a:pt x="1279" y="974"/>
                    <a:pt x="1313" y="939"/>
                    <a:pt x="1303" y="903"/>
                  </a:cubicBezTo>
                  <a:cubicBezTo>
                    <a:pt x="1155" y="377"/>
                    <a:pt x="557" y="37"/>
                    <a:pt x="42" y="1"/>
                  </a:cubicBezTo>
                  <a:cubicBezTo>
                    <a:pt x="41" y="1"/>
                    <a:pt x="40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93" name="Google Shape;13993;p45"/>
            <p:cNvSpPr/>
            <p:nvPr/>
          </p:nvSpPr>
          <p:spPr>
            <a:xfrm>
              <a:off x="1579050" y="4066425"/>
              <a:ext cx="26975" cy="23050"/>
            </a:xfrm>
            <a:custGeom>
              <a:avLst/>
              <a:gdLst/>
              <a:ahLst/>
              <a:cxnLst/>
              <a:rect l="l" t="t" r="r" b="b"/>
              <a:pathLst>
                <a:path w="1079" h="922" extrusionOk="0">
                  <a:moveTo>
                    <a:pt x="51" y="1"/>
                  </a:moveTo>
                  <a:cubicBezTo>
                    <a:pt x="10" y="1"/>
                    <a:pt x="1" y="53"/>
                    <a:pt x="31" y="74"/>
                  </a:cubicBezTo>
                  <a:cubicBezTo>
                    <a:pt x="217" y="199"/>
                    <a:pt x="418" y="267"/>
                    <a:pt x="587" y="422"/>
                  </a:cubicBezTo>
                  <a:cubicBezTo>
                    <a:pt x="671" y="501"/>
                    <a:pt x="749" y="589"/>
                    <a:pt x="816" y="684"/>
                  </a:cubicBezTo>
                  <a:cubicBezTo>
                    <a:pt x="869" y="760"/>
                    <a:pt x="901" y="844"/>
                    <a:pt x="972" y="906"/>
                  </a:cubicBezTo>
                  <a:cubicBezTo>
                    <a:pt x="984" y="916"/>
                    <a:pt x="999" y="921"/>
                    <a:pt x="1015" y="921"/>
                  </a:cubicBezTo>
                  <a:cubicBezTo>
                    <a:pt x="1047" y="921"/>
                    <a:pt x="1078" y="900"/>
                    <a:pt x="1075" y="863"/>
                  </a:cubicBezTo>
                  <a:cubicBezTo>
                    <a:pt x="1060" y="647"/>
                    <a:pt x="834" y="424"/>
                    <a:pt x="675" y="294"/>
                  </a:cubicBezTo>
                  <a:cubicBezTo>
                    <a:pt x="508" y="156"/>
                    <a:pt x="276" y="2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94" name="Google Shape;13994;p45"/>
            <p:cNvSpPr/>
            <p:nvPr/>
          </p:nvSpPr>
          <p:spPr>
            <a:xfrm>
              <a:off x="1567350" y="4080275"/>
              <a:ext cx="22125" cy="16950"/>
            </a:xfrm>
            <a:custGeom>
              <a:avLst/>
              <a:gdLst/>
              <a:ahLst/>
              <a:cxnLst/>
              <a:rect l="l" t="t" r="r" b="b"/>
              <a:pathLst>
                <a:path w="885" h="678" extrusionOk="0">
                  <a:moveTo>
                    <a:pt x="73" y="0"/>
                  </a:moveTo>
                  <a:cubicBezTo>
                    <a:pt x="68" y="0"/>
                    <a:pt x="64" y="0"/>
                    <a:pt x="60" y="0"/>
                  </a:cubicBezTo>
                  <a:cubicBezTo>
                    <a:pt x="8" y="1"/>
                    <a:pt x="0" y="73"/>
                    <a:pt x="48" y="88"/>
                  </a:cubicBezTo>
                  <a:cubicBezTo>
                    <a:pt x="206" y="140"/>
                    <a:pt x="357" y="212"/>
                    <a:pt x="485" y="320"/>
                  </a:cubicBezTo>
                  <a:cubicBezTo>
                    <a:pt x="599" y="419"/>
                    <a:pt x="671" y="551"/>
                    <a:pt x="774" y="660"/>
                  </a:cubicBezTo>
                  <a:cubicBezTo>
                    <a:pt x="785" y="672"/>
                    <a:pt x="801" y="677"/>
                    <a:pt x="817" y="677"/>
                  </a:cubicBezTo>
                  <a:cubicBezTo>
                    <a:pt x="850" y="677"/>
                    <a:pt x="885" y="653"/>
                    <a:pt x="881" y="616"/>
                  </a:cubicBezTo>
                  <a:cubicBezTo>
                    <a:pt x="844" y="254"/>
                    <a:pt x="411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95" name="Google Shape;13995;p45"/>
            <p:cNvSpPr/>
            <p:nvPr/>
          </p:nvSpPr>
          <p:spPr>
            <a:xfrm>
              <a:off x="1563700" y="4084350"/>
              <a:ext cx="20600" cy="21500"/>
            </a:xfrm>
            <a:custGeom>
              <a:avLst/>
              <a:gdLst/>
              <a:ahLst/>
              <a:cxnLst/>
              <a:rect l="l" t="t" r="r" b="b"/>
              <a:pathLst>
                <a:path w="824" h="860" extrusionOk="0">
                  <a:moveTo>
                    <a:pt x="50" y="1"/>
                  </a:moveTo>
                  <a:cubicBezTo>
                    <a:pt x="15" y="1"/>
                    <a:pt x="1" y="54"/>
                    <a:pt x="33" y="75"/>
                  </a:cubicBezTo>
                  <a:cubicBezTo>
                    <a:pt x="179" y="174"/>
                    <a:pt x="310" y="280"/>
                    <a:pt x="429" y="409"/>
                  </a:cubicBezTo>
                  <a:cubicBezTo>
                    <a:pt x="548" y="541"/>
                    <a:pt x="619" y="691"/>
                    <a:pt x="718" y="834"/>
                  </a:cubicBezTo>
                  <a:cubicBezTo>
                    <a:pt x="731" y="852"/>
                    <a:pt x="748" y="860"/>
                    <a:pt x="764" y="860"/>
                  </a:cubicBezTo>
                  <a:cubicBezTo>
                    <a:pt x="795" y="860"/>
                    <a:pt x="824" y="832"/>
                    <a:pt x="817" y="793"/>
                  </a:cubicBezTo>
                  <a:cubicBezTo>
                    <a:pt x="754" y="433"/>
                    <a:pt x="394" y="115"/>
                    <a:pt x="63" y="3"/>
                  </a:cubicBezTo>
                  <a:cubicBezTo>
                    <a:pt x="59" y="1"/>
                    <a:pt x="54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96" name="Google Shape;13996;p45"/>
            <p:cNvSpPr/>
            <p:nvPr/>
          </p:nvSpPr>
          <p:spPr>
            <a:xfrm>
              <a:off x="1527850" y="3682475"/>
              <a:ext cx="142175" cy="225650"/>
            </a:xfrm>
            <a:custGeom>
              <a:avLst/>
              <a:gdLst/>
              <a:ahLst/>
              <a:cxnLst/>
              <a:rect l="l" t="t" r="r" b="b"/>
              <a:pathLst>
                <a:path w="5687" h="9026" extrusionOk="0">
                  <a:moveTo>
                    <a:pt x="698" y="1"/>
                  </a:moveTo>
                  <a:cubicBezTo>
                    <a:pt x="460" y="1"/>
                    <a:pt x="221" y="103"/>
                    <a:pt x="27" y="279"/>
                  </a:cubicBezTo>
                  <a:cubicBezTo>
                    <a:pt x="0" y="303"/>
                    <a:pt x="24" y="339"/>
                    <a:pt x="53" y="339"/>
                  </a:cubicBezTo>
                  <a:cubicBezTo>
                    <a:pt x="59" y="339"/>
                    <a:pt x="64" y="338"/>
                    <a:pt x="70" y="335"/>
                  </a:cubicBezTo>
                  <a:cubicBezTo>
                    <a:pt x="379" y="179"/>
                    <a:pt x="599" y="114"/>
                    <a:pt x="757" y="114"/>
                  </a:cubicBezTo>
                  <a:cubicBezTo>
                    <a:pt x="1331" y="114"/>
                    <a:pt x="1081" y="969"/>
                    <a:pt x="1292" y="1390"/>
                  </a:cubicBezTo>
                  <a:cubicBezTo>
                    <a:pt x="1323" y="1453"/>
                    <a:pt x="1311" y="1547"/>
                    <a:pt x="1366" y="1602"/>
                  </a:cubicBezTo>
                  <a:cubicBezTo>
                    <a:pt x="1431" y="1667"/>
                    <a:pt x="1484" y="1689"/>
                    <a:pt x="1537" y="1689"/>
                  </a:cubicBezTo>
                  <a:cubicBezTo>
                    <a:pt x="1610" y="1689"/>
                    <a:pt x="1682" y="1646"/>
                    <a:pt x="1780" y="1617"/>
                  </a:cubicBezTo>
                  <a:cubicBezTo>
                    <a:pt x="1951" y="1448"/>
                    <a:pt x="2109" y="1363"/>
                    <a:pt x="2256" y="1363"/>
                  </a:cubicBezTo>
                  <a:cubicBezTo>
                    <a:pt x="2530" y="1363"/>
                    <a:pt x="2763" y="1659"/>
                    <a:pt x="2955" y="2251"/>
                  </a:cubicBezTo>
                  <a:cubicBezTo>
                    <a:pt x="2915" y="2391"/>
                    <a:pt x="2877" y="2530"/>
                    <a:pt x="2840" y="2670"/>
                  </a:cubicBezTo>
                  <a:cubicBezTo>
                    <a:pt x="2829" y="2743"/>
                    <a:pt x="2801" y="2848"/>
                    <a:pt x="2813" y="2931"/>
                  </a:cubicBezTo>
                  <a:cubicBezTo>
                    <a:pt x="2848" y="3205"/>
                    <a:pt x="2959" y="3351"/>
                    <a:pt x="3223" y="3433"/>
                  </a:cubicBezTo>
                  <a:cubicBezTo>
                    <a:pt x="3639" y="3563"/>
                    <a:pt x="4119" y="3539"/>
                    <a:pt x="4149" y="4163"/>
                  </a:cubicBezTo>
                  <a:cubicBezTo>
                    <a:pt x="4161" y="4448"/>
                    <a:pt x="4035" y="4701"/>
                    <a:pt x="4105" y="4991"/>
                  </a:cubicBezTo>
                  <a:cubicBezTo>
                    <a:pt x="4183" y="5310"/>
                    <a:pt x="4323" y="5313"/>
                    <a:pt x="4536" y="5530"/>
                  </a:cubicBezTo>
                  <a:cubicBezTo>
                    <a:pt x="4805" y="5591"/>
                    <a:pt x="4926" y="5789"/>
                    <a:pt x="4899" y="6124"/>
                  </a:cubicBezTo>
                  <a:cubicBezTo>
                    <a:pt x="4805" y="6317"/>
                    <a:pt x="4713" y="6510"/>
                    <a:pt x="4622" y="6705"/>
                  </a:cubicBezTo>
                  <a:cubicBezTo>
                    <a:pt x="4567" y="6930"/>
                    <a:pt x="4538" y="6983"/>
                    <a:pt x="4584" y="7207"/>
                  </a:cubicBezTo>
                  <a:cubicBezTo>
                    <a:pt x="4700" y="7761"/>
                    <a:pt x="5686" y="8269"/>
                    <a:pt x="5072" y="8896"/>
                  </a:cubicBezTo>
                  <a:cubicBezTo>
                    <a:pt x="5028" y="8941"/>
                    <a:pt x="5061" y="9026"/>
                    <a:pt x="5120" y="9026"/>
                  </a:cubicBezTo>
                  <a:cubicBezTo>
                    <a:pt x="5128" y="9026"/>
                    <a:pt x="5136" y="9024"/>
                    <a:pt x="5144" y="9021"/>
                  </a:cubicBezTo>
                  <a:cubicBezTo>
                    <a:pt x="5540" y="8870"/>
                    <a:pt x="5531" y="8433"/>
                    <a:pt x="5376" y="8083"/>
                  </a:cubicBezTo>
                  <a:cubicBezTo>
                    <a:pt x="5113" y="7491"/>
                    <a:pt x="4659" y="7457"/>
                    <a:pt x="4903" y="6590"/>
                  </a:cubicBezTo>
                  <a:cubicBezTo>
                    <a:pt x="4972" y="6344"/>
                    <a:pt x="5161" y="6160"/>
                    <a:pt x="5127" y="5882"/>
                  </a:cubicBezTo>
                  <a:cubicBezTo>
                    <a:pt x="5111" y="5750"/>
                    <a:pt x="5076" y="5655"/>
                    <a:pt x="4990" y="5551"/>
                  </a:cubicBezTo>
                  <a:cubicBezTo>
                    <a:pt x="4755" y="5273"/>
                    <a:pt x="4424" y="5207"/>
                    <a:pt x="4315" y="4779"/>
                  </a:cubicBezTo>
                  <a:cubicBezTo>
                    <a:pt x="4272" y="4607"/>
                    <a:pt x="4379" y="4353"/>
                    <a:pt x="4383" y="4163"/>
                  </a:cubicBezTo>
                  <a:cubicBezTo>
                    <a:pt x="4397" y="3605"/>
                    <a:pt x="4261" y="3452"/>
                    <a:pt x="3812" y="3222"/>
                  </a:cubicBezTo>
                  <a:cubicBezTo>
                    <a:pt x="3543" y="3085"/>
                    <a:pt x="3092" y="3089"/>
                    <a:pt x="3108" y="2632"/>
                  </a:cubicBezTo>
                  <a:cubicBezTo>
                    <a:pt x="3115" y="2452"/>
                    <a:pt x="3227" y="2280"/>
                    <a:pt x="3234" y="2095"/>
                  </a:cubicBezTo>
                  <a:cubicBezTo>
                    <a:pt x="3241" y="1876"/>
                    <a:pt x="3197" y="1670"/>
                    <a:pt x="3069" y="1488"/>
                  </a:cubicBezTo>
                  <a:cubicBezTo>
                    <a:pt x="2880" y="1220"/>
                    <a:pt x="2660" y="1140"/>
                    <a:pt x="2415" y="1140"/>
                  </a:cubicBezTo>
                  <a:cubicBezTo>
                    <a:pt x="2253" y="1140"/>
                    <a:pt x="2080" y="1175"/>
                    <a:pt x="1899" y="1215"/>
                  </a:cubicBezTo>
                  <a:cubicBezTo>
                    <a:pt x="1756" y="1248"/>
                    <a:pt x="1770" y="1319"/>
                    <a:pt x="1749" y="1319"/>
                  </a:cubicBezTo>
                  <a:cubicBezTo>
                    <a:pt x="1737" y="1319"/>
                    <a:pt x="1713" y="1295"/>
                    <a:pt x="1641" y="1228"/>
                  </a:cubicBezTo>
                  <a:cubicBezTo>
                    <a:pt x="1488" y="1087"/>
                    <a:pt x="1625" y="1057"/>
                    <a:pt x="1574" y="859"/>
                  </a:cubicBezTo>
                  <a:cubicBezTo>
                    <a:pt x="1513" y="623"/>
                    <a:pt x="1466" y="414"/>
                    <a:pt x="1277" y="237"/>
                  </a:cubicBezTo>
                  <a:cubicBezTo>
                    <a:pt x="1102" y="74"/>
                    <a:pt x="900" y="1"/>
                    <a:pt x="6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97" name="Google Shape;13997;p45"/>
            <p:cNvSpPr/>
            <p:nvPr/>
          </p:nvSpPr>
          <p:spPr>
            <a:xfrm>
              <a:off x="1497425" y="3684300"/>
              <a:ext cx="33150" cy="35400"/>
            </a:xfrm>
            <a:custGeom>
              <a:avLst/>
              <a:gdLst/>
              <a:ahLst/>
              <a:cxnLst/>
              <a:rect l="l" t="t" r="r" b="b"/>
              <a:pathLst>
                <a:path w="1326" h="1416" extrusionOk="0">
                  <a:moveTo>
                    <a:pt x="896" y="0"/>
                  </a:moveTo>
                  <a:cubicBezTo>
                    <a:pt x="605" y="0"/>
                    <a:pt x="280" y="201"/>
                    <a:pt x="178" y="446"/>
                  </a:cubicBezTo>
                  <a:cubicBezTo>
                    <a:pt x="1" y="877"/>
                    <a:pt x="383" y="1416"/>
                    <a:pt x="831" y="1416"/>
                  </a:cubicBezTo>
                  <a:cubicBezTo>
                    <a:pt x="895" y="1416"/>
                    <a:pt x="961" y="1405"/>
                    <a:pt x="1027" y="1380"/>
                  </a:cubicBezTo>
                  <a:cubicBezTo>
                    <a:pt x="1116" y="1347"/>
                    <a:pt x="1110" y="1204"/>
                    <a:pt x="1006" y="1204"/>
                  </a:cubicBezTo>
                  <a:cubicBezTo>
                    <a:pt x="1005" y="1204"/>
                    <a:pt x="1004" y="1204"/>
                    <a:pt x="1004" y="1204"/>
                  </a:cubicBezTo>
                  <a:cubicBezTo>
                    <a:pt x="1000" y="1204"/>
                    <a:pt x="996" y="1204"/>
                    <a:pt x="992" y="1204"/>
                  </a:cubicBezTo>
                  <a:cubicBezTo>
                    <a:pt x="642" y="1204"/>
                    <a:pt x="216" y="877"/>
                    <a:pt x="416" y="495"/>
                  </a:cubicBezTo>
                  <a:cubicBezTo>
                    <a:pt x="519" y="298"/>
                    <a:pt x="689" y="234"/>
                    <a:pt x="872" y="234"/>
                  </a:cubicBezTo>
                  <a:cubicBezTo>
                    <a:pt x="989" y="234"/>
                    <a:pt x="1111" y="260"/>
                    <a:pt x="1224" y="296"/>
                  </a:cubicBezTo>
                  <a:cubicBezTo>
                    <a:pt x="1230" y="297"/>
                    <a:pt x="1235" y="298"/>
                    <a:pt x="1241" y="298"/>
                  </a:cubicBezTo>
                  <a:cubicBezTo>
                    <a:pt x="1286" y="298"/>
                    <a:pt x="1326" y="242"/>
                    <a:pt x="1297" y="200"/>
                  </a:cubicBezTo>
                  <a:cubicBezTo>
                    <a:pt x="1200" y="59"/>
                    <a:pt x="1053" y="0"/>
                    <a:pt x="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98" name="Google Shape;13998;p45"/>
            <p:cNvSpPr/>
            <p:nvPr/>
          </p:nvSpPr>
          <p:spPr>
            <a:xfrm>
              <a:off x="1460425" y="3661575"/>
              <a:ext cx="69550" cy="78975"/>
            </a:xfrm>
            <a:custGeom>
              <a:avLst/>
              <a:gdLst/>
              <a:ahLst/>
              <a:cxnLst/>
              <a:rect l="l" t="t" r="r" b="b"/>
              <a:pathLst>
                <a:path w="2782" h="3159" extrusionOk="0">
                  <a:moveTo>
                    <a:pt x="2511" y="1"/>
                  </a:moveTo>
                  <a:cubicBezTo>
                    <a:pt x="1031" y="1"/>
                    <a:pt x="0" y="1883"/>
                    <a:pt x="767" y="3142"/>
                  </a:cubicBezTo>
                  <a:cubicBezTo>
                    <a:pt x="775" y="3154"/>
                    <a:pt x="785" y="3159"/>
                    <a:pt x="796" y="3159"/>
                  </a:cubicBezTo>
                  <a:cubicBezTo>
                    <a:pt x="816" y="3159"/>
                    <a:pt x="836" y="3141"/>
                    <a:pt x="830" y="3116"/>
                  </a:cubicBezTo>
                  <a:cubicBezTo>
                    <a:pt x="652" y="2385"/>
                    <a:pt x="630" y="1673"/>
                    <a:pt x="1101" y="1040"/>
                  </a:cubicBezTo>
                  <a:cubicBezTo>
                    <a:pt x="1503" y="501"/>
                    <a:pt x="2053" y="332"/>
                    <a:pt x="2676" y="186"/>
                  </a:cubicBezTo>
                  <a:cubicBezTo>
                    <a:pt x="2782" y="161"/>
                    <a:pt x="2748" y="14"/>
                    <a:pt x="2651" y="6"/>
                  </a:cubicBezTo>
                  <a:cubicBezTo>
                    <a:pt x="2604" y="3"/>
                    <a:pt x="2557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3999" name="Google Shape;13999;p45"/>
            <p:cNvSpPr/>
            <p:nvPr/>
          </p:nvSpPr>
          <p:spPr>
            <a:xfrm>
              <a:off x="1516075" y="3663225"/>
              <a:ext cx="12650" cy="27075"/>
            </a:xfrm>
            <a:custGeom>
              <a:avLst/>
              <a:gdLst/>
              <a:ahLst/>
              <a:cxnLst/>
              <a:rect l="l" t="t" r="r" b="b"/>
              <a:pathLst>
                <a:path w="506" h="1083" extrusionOk="0">
                  <a:moveTo>
                    <a:pt x="424" y="1"/>
                  </a:moveTo>
                  <a:cubicBezTo>
                    <a:pt x="409" y="1"/>
                    <a:pt x="393" y="6"/>
                    <a:pt x="379" y="18"/>
                  </a:cubicBezTo>
                  <a:cubicBezTo>
                    <a:pt x="120" y="241"/>
                    <a:pt x="0" y="803"/>
                    <a:pt x="276" y="1061"/>
                  </a:cubicBezTo>
                  <a:cubicBezTo>
                    <a:pt x="291" y="1075"/>
                    <a:pt x="313" y="1082"/>
                    <a:pt x="335" y="1082"/>
                  </a:cubicBezTo>
                  <a:cubicBezTo>
                    <a:pt x="380" y="1082"/>
                    <a:pt x="426" y="1053"/>
                    <a:pt x="420" y="1001"/>
                  </a:cubicBezTo>
                  <a:cubicBezTo>
                    <a:pt x="400" y="854"/>
                    <a:pt x="341" y="724"/>
                    <a:pt x="341" y="574"/>
                  </a:cubicBezTo>
                  <a:cubicBezTo>
                    <a:pt x="342" y="399"/>
                    <a:pt x="403" y="250"/>
                    <a:pt x="480" y="96"/>
                  </a:cubicBezTo>
                  <a:cubicBezTo>
                    <a:pt x="505" y="46"/>
                    <a:pt x="468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00" name="Google Shape;14000;p45"/>
            <p:cNvSpPr/>
            <p:nvPr/>
          </p:nvSpPr>
          <p:spPr>
            <a:xfrm>
              <a:off x="1480225" y="3715975"/>
              <a:ext cx="35025" cy="33850"/>
            </a:xfrm>
            <a:custGeom>
              <a:avLst/>
              <a:gdLst/>
              <a:ahLst/>
              <a:cxnLst/>
              <a:rect l="l" t="t" r="r" b="b"/>
              <a:pathLst>
                <a:path w="1401" h="1354" extrusionOk="0">
                  <a:moveTo>
                    <a:pt x="1133" y="0"/>
                  </a:moveTo>
                  <a:cubicBezTo>
                    <a:pt x="1103" y="0"/>
                    <a:pt x="1074" y="37"/>
                    <a:pt x="1079" y="69"/>
                  </a:cubicBezTo>
                  <a:cubicBezTo>
                    <a:pt x="1127" y="372"/>
                    <a:pt x="1140" y="679"/>
                    <a:pt x="897" y="909"/>
                  </a:cubicBezTo>
                  <a:cubicBezTo>
                    <a:pt x="660" y="1135"/>
                    <a:pt x="399" y="1087"/>
                    <a:pt x="105" y="1106"/>
                  </a:cubicBezTo>
                  <a:cubicBezTo>
                    <a:pt x="47" y="1109"/>
                    <a:pt x="0" y="1187"/>
                    <a:pt x="53" y="1231"/>
                  </a:cubicBezTo>
                  <a:cubicBezTo>
                    <a:pt x="155" y="1317"/>
                    <a:pt x="280" y="1354"/>
                    <a:pt x="409" y="1354"/>
                  </a:cubicBezTo>
                  <a:cubicBezTo>
                    <a:pt x="659" y="1354"/>
                    <a:pt x="926" y="1219"/>
                    <a:pt x="1079" y="1045"/>
                  </a:cubicBezTo>
                  <a:cubicBezTo>
                    <a:pt x="1315" y="777"/>
                    <a:pt x="1401" y="313"/>
                    <a:pt x="1166" y="18"/>
                  </a:cubicBezTo>
                  <a:cubicBezTo>
                    <a:pt x="1156" y="6"/>
                    <a:pt x="1145" y="0"/>
                    <a:pt x="1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01" name="Google Shape;14001;p45"/>
            <p:cNvSpPr/>
            <p:nvPr/>
          </p:nvSpPr>
          <p:spPr>
            <a:xfrm>
              <a:off x="1475200" y="3736525"/>
              <a:ext cx="31325" cy="35300"/>
            </a:xfrm>
            <a:custGeom>
              <a:avLst/>
              <a:gdLst/>
              <a:ahLst/>
              <a:cxnLst/>
              <a:rect l="l" t="t" r="r" b="b"/>
              <a:pathLst>
                <a:path w="1253" h="1412" extrusionOk="0">
                  <a:moveTo>
                    <a:pt x="242" y="0"/>
                  </a:moveTo>
                  <a:cubicBezTo>
                    <a:pt x="224" y="0"/>
                    <a:pt x="205" y="11"/>
                    <a:pt x="198" y="30"/>
                  </a:cubicBezTo>
                  <a:cubicBezTo>
                    <a:pt x="0" y="553"/>
                    <a:pt x="571" y="1412"/>
                    <a:pt x="1140" y="1412"/>
                  </a:cubicBezTo>
                  <a:cubicBezTo>
                    <a:pt x="1141" y="1412"/>
                    <a:pt x="1141" y="1412"/>
                    <a:pt x="1142" y="1412"/>
                  </a:cubicBezTo>
                  <a:cubicBezTo>
                    <a:pt x="1224" y="1410"/>
                    <a:pt x="1252" y="1300"/>
                    <a:pt x="1183" y="1258"/>
                  </a:cubicBezTo>
                  <a:cubicBezTo>
                    <a:pt x="932" y="1103"/>
                    <a:pt x="696" y="1029"/>
                    <a:pt x="517" y="771"/>
                  </a:cubicBezTo>
                  <a:cubicBezTo>
                    <a:pt x="355" y="536"/>
                    <a:pt x="335" y="298"/>
                    <a:pt x="277" y="30"/>
                  </a:cubicBezTo>
                  <a:cubicBezTo>
                    <a:pt x="273" y="9"/>
                    <a:pt x="258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02" name="Google Shape;14002;p45"/>
            <p:cNvSpPr/>
            <p:nvPr/>
          </p:nvSpPr>
          <p:spPr>
            <a:xfrm>
              <a:off x="1469250" y="3738075"/>
              <a:ext cx="27625" cy="42250"/>
            </a:xfrm>
            <a:custGeom>
              <a:avLst/>
              <a:gdLst/>
              <a:ahLst/>
              <a:cxnLst/>
              <a:rect l="l" t="t" r="r" b="b"/>
              <a:pathLst>
                <a:path w="1105" h="1690" extrusionOk="0">
                  <a:moveTo>
                    <a:pt x="387" y="1"/>
                  </a:moveTo>
                  <a:cubicBezTo>
                    <a:pt x="375" y="1"/>
                    <a:pt x="362" y="7"/>
                    <a:pt x="354" y="20"/>
                  </a:cubicBezTo>
                  <a:cubicBezTo>
                    <a:pt x="0" y="562"/>
                    <a:pt x="352" y="1518"/>
                    <a:pt x="983" y="1686"/>
                  </a:cubicBezTo>
                  <a:cubicBezTo>
                    <a:pt x="991" y="1688"/>
                    <a:pt x="999" y="1689"/>
                    <a:pt x="1006" y="1689"/>
                  </a:cubicBezTo>
                  <a:cubicBezTo>
                    <a:pt x="1078" y="1689"/>
                    <a:pt x="1105" y="1589"/>
                    <a:pt x="1043" y="1545"/>
                  </a:cubicBezTo>
                  <a:cubicBezTo>
                    <a:pt x="498" y="1157"/>
                    <a:pt x="297" y="715"/>
                    <a:pt x="426" y="50"/>
                  </a:cubicBezTo>
                  <a:cubicBezTo>
                    <a:pt x="432" y="21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03" name="Google Shape;14003;p45"/>
            <p:cNvSpPr/>
            <p:nvPr/>
          </p:nvSpPr>
          <p:spPr>
            <a:xfrm>
              <a:off x="1506850" y="3730100"/>
              <a:ext cx="23825" cy="32825"/>
            </a:xfrm>
            <a:custGeom>
              <a:avLst/>
              <a:gdLst/>
              <a:ahLst/>
              <a:cxnLst/>
              <a:rect l="l" t="t" r="r" b="b"/>
              <a:pathLst>
                <a:path w="953" h="1313" extrusionOk="0">
                  <a:moveTo>
                    <a:pt x="323" y="0"/>
                  </a:moveTo>
                  <a:cubicBezTo>
                    <a:pt x="314" y="0"/>
                    <a:pt x="305" y="4"/>
                    <a:pt x="299" y="11"/>
                  </a:cubicBezTo>
                  <a:cubicBezTo>
                    <a:pt x="0" y="395"/>
                    <a:pt x="359" y="1211"/>
                    <a:pt x="817" y="1311"/>
                  </a:cubicBezTo>
                  <a:cubicBezTo>
                    <a:pt x="823" y="1312"/>
                    <a:pt x="830" y="1313"/>
                    <a:pt x="836" y="1313"/>
                  </a:cubicBezTo>
                  <a:cubicBezTo>
                    <a:pt x="905" y="1313"/>
                    <a:pt x="952" y="1229"/>
                    <a:pt x="897" y="1173"/>
                  </a:cubicBezTo>
                  <a:cubicBezTo>
                    <a:pt x="732" y="1006"/>
                    <a:pt x="563" y="897"/>
                    <a:pt x="462" y="673"/>
                  </a:cubicBezTo>
                  <a:cubicBezTo>
                    <a:pt x="366" y="460"/>
                    <a:pt x="396" y="250"/>
                    <a:pt x="362" y="28"/>
                  </a:cubicBezTo>
                  <a:cubicBezTo>
                    <a:pt x="359" y="11"/>
                    <a:pt x="340" y="0"/>
                    <a:pt x="3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04" name="Google Shape;14004;p45"/>
            <p:cNvSpPr/>
            <p:nvPr/>
          </p:nvSpPr>
          <p:spPr>
            <a:xfrm>
              <a:off x="1523625" y="3735300"/>
              <a:ext cx="18075" cy="30550"/>
            </a:xfrm>
            <a:custGeom>
              <a:avLst/>
              <a:gdLst/>
              <a:ahLst/>
              <a:cxnLst/>
              <a:rect l="l" t="t" r="r" b="b"/>
              <a:pathLst>
                <a:path w="723" h="1222" extrusionOk="0">
                  <a:moveTo>
                    <a:pt x="214" y="1"/>
                  </a:moveTo>
                  <a:cubicBezTo>
                    <a:pt x="175" y="1"/>
                    <a:pt x="134" y="24"/>
                    <a:pt x="122" y="64"/>
                  </a:cubicBezTo>
                  <a:cubicBezTo>
                    <a:pt x="1" y="451"/>
                    <a:pt x="280" y="1001"/>
                    <a:pt x="608" y="1210"/>
                  </a:cubicBezTo>
                  <a:cubicBezTo>
                    <a:pt x="620" y="1218"/>
                    <a:pt x="632" y="1221"/>
                    <a:pt x="643" y="1221"/>
                  </a:cubicBezTo>
                  <a:cubicBezTo>
                    <a:pt x="693" y="1221"/>
                    <a:pt x="723" y="1150"/>
                    <a:pt x="688" y="1106"/>
                  </a:cubicBezTo>
                  <a:cubicBezTo>
                    <a:pt x="557" y="939"/>
                    <a:pt x="435" y="788"/>
                    <a:pt x="367" y="584"/>
                  </a:cubicBezTo>
                  <a:cubicBezTo>
                    <a:pt x="312" y="411"/>
                    <a:pt x="323" y="238"/>
                    <a:pt x="292" y="64"/>
                  </a:cubicBezTo>
                  <a:cubicBezTo>
                    <a:pt x="284" y="20"/>
                    <a:pt x="25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05" name="Google Shape;14005;p45"/>
            <p:cNvSpPr/>
            <p:nvPr/>
          </p:nvSpPr>
          <p:spPr>
            <a:xfrm>
              <a:off x="1588100" y="3616550"/>
              <a:ext cx="119750" cy="230125"/>
            </a:xfrm>
            <a:custGeom>
              <a:avLst/>
              <a:gdLst/>
              <a:ahLst/>
              <a:cxnLst/>
              <a:rect l="l" t="t" r="r" b="b"/>
              <a:pathLst>
                <a:path w="4790" h="9205" extrusionOk="0">
                  <a:moveTo>
                    <a:pt x="1057" y="0"/>
                  </a:moveTo>
                  <a:cubicBezTo>
                    <a:pt x="1032" y="0"/>
                    <a:pt x="1007" y="11"/>
                    <a:pt x="988" y="35"/>
                  </a:cubicBezTo>
                  <a:cubicBezTo>
                    <a:pt x="1" y="1277"/>
                    <a:pt x="111" y="3057"/>
                    <a:pt x="950" y="4344"/>
                  </a:cubicBezTo>
                  <a:cubicBezTo>
                    <a:pt x="1435" y="5089"/>
                    <a:pt x="2092" y="5601"/>
                    <a:pt x="2848" y="6047"/>
                  </a:cubicBezTo>
                  <a:cubicBezTo>
                    <a:pt x="3410" y="6380"/>
                    <a:pt x="4046" y="6699"/>
                    <a:pt x="4386" y="7291"/>
                  </a:cubicBezTo>
                  <a:cubicBezTo>
                    <a:pt x="4586" y="7638"/>
                    <a:pt x="4732" y="8247"/>
                    <a:pt x="4426" y="8584"/>
                  </a:cubicBezTo>
                  <a:cubicBezTo>
                    <a:pt x="4202" y="8716"/>
                    <a:pt x="3977" y="8848"/>
                    <a:pt x="3753" y="8980"/>
                  </a:cubicBezTo>
                  <a:cubicBezTo>
                    <a:pt x="2943" y="8549"/>
                    <a:pt x="2887" y="8163"/>
                    <a:pt x="3584" y="7820"/>
                  </a:cubicBezTo>
                  <a:cubicBezTo>
                    <a:pt x="3645" y="7807"/>
                    <a:pt x="3634" y="7707"/>
                    <a:pt x="3574" y="7707"/>
                  </a:cubicBezTo>
                  <a:cubicBezTo>
                    <a:pt x="3572" y="7707"/>
                    <a:pt x="3571" y="7707"/>
                    <a:pt x="3569" y="7707"/>
                  </a:cubicBezTo>
                  <a:cubicBezTo>
                    <a:pt x="2928" y="7767"/>
                    <a:pt x="2674" y="8631"/>
                    <a:pt x="3209" y="9022"/>
                  </a:cubicBezTo>
                  <a:cubicBezTo>
                    <a:pt x="3384" y="9150"/>
                    <a:pt x="3560" y="9205"/>
                    <a:pt x="3728" y="9205"/>
                  </a:cubicBezTo>
                  <a:cubicBezTo>
                    <a:pt x="4307" y="9205"/>
                    <a:pt x="4790" y="8553"/>
                    <a:pt x="4767" y="7956"/>
                  </a:cubicBezTo>
                  <a:cubicBezTo>
                    <a:pt x="4711" y="6469"/>
                    <a:pt x="2887" y="5971"/>
                    <a:pt x="1960" y="5145"/>
                  </a:cubicBezTo>
                  <a:cubicBezTo>
                    <a:pt x="489" y="3835"/>
                    <a:pt x="100" y="1851"/>
                    <a:pt x="1159" y="168"/>
                  </a:cubicBezTo>
                  <a:cubicBezTo>
                    <a:pt x="1208" y="91"/>
                    <a:pt x="1131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06" name="Google Shape;14006;p45"/>
            <p:cNvSpPr/>
            <p:nvPr/>
          </p:nvSpPr>
          <p:spPr>
            <a:xfrm>
              <a:off x="1580150" y="3614200"/>
              <a:ext cx="91475" cy="200200"/>
            </a:xfrm>
            <a:custGeom>
              <a:avLst/>
              <a:gdLst/>
              <a:ahLst/>
              <a:cxnLst/>
              <a:rect l="l" t="t" r="r" b="b"/>
              <a:pathLst>
                <a:path w="3659" h="8008" extrusionOk="0">
                  <a:moveTo>
                    <a:pt x="1040" y="1"/>
                  </a:moveTo>
                  <a:cubicBezTo>
                    <a:pt x="1015" y="1"/>
                    <a:pt x="989" y="12"/>
                    <a:pt x="970" y="38"/>
                  </a:cubicBezTo>
                  <a:cubicBezTo>
                    <a:pt x="99" y="1245"/>
                    <a:pt x="1" y="2946"/>
                    <a:pt x="533" y="4310"/>
                  </a:cubicBezTo>
                  <a:cubicBezTo>
                    <a:pt x="1148" y="5890"/>
                    <a:pt x="2747" y="6574"/>
                    <a:pt x="3582" y="7989"/>
                  </a:cubicBezTo>
                  <a:cubicBezTo>
                    <a:pt x="3589" y="8002"/>
                    <a:pt x="3601" y="8007"/>
                    <a:pt x="3613" y="8007"/>
                  </a:cubicBezTo>
                  <a:cubicBezTo>
                    <a:pt x="3636" y="8007"/>
                    <a:pt x="3659" y="7987"/>
                    <a:pt x="3650" y="7960"/>
                  </a:cubicBezTo>
                  <a:cubicBezTo>
                    <a:pt x="3247" y="6643"/>
                    <a:pt x="1782" y="6034"/>
                    <a:pt x="1071" y="4910"/>
                  </a:cubicBezTo>
                  <a:cubicBezTo>
                    <a:pt x="127" y="3414"/>
                    <a:pt x="279" y="1614"/>
                    <a:pt x="1115" y="124"/>
                  </a:cubicBezTo>
                  <a:cubicBezTo>
                    <a:pt x="1152" y="57"/>
                    <a:pt x="1098" y="1"/>
                    <a:pt x="1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07" name="Google Shape;14007;p45"/>
            <p:cNvSpPr/>
            <p:nvPr/>
          </p:nvSpPr>
          <p:spPr>
            <a:xfrm>
              <a:off x="1656300" y="3835775"/>
              <a:ext cx="59300" cy="44425"/>
            </a:xfrm>
            <a:custGeom>
              <a:avLst/>
              <a:gdLst/>
              <a:ahLst/>
              <a:cxnLst/>
              <a:rect l="l" t="t" r="r" b="b"/>
              <a:pathLst>
                <a:path w="2372" h="1777" extrusionOk="0">
                  <a:moveTo>
                    <a:pt x="1936" y="1"/>
                  </a:moveTo>
                  <a:cubicBezTo>
                    <a:pt x="1031" y="1"/>
                    <a:pt x="159" y="886"/>
                    <a:pt x="6" y="1722"/>
                  </a:cubicBezTo>
                  <a:lnTo>
                    <a:pt x="6" y="1724"/>
                  </a:lnTo>
                  <a:cubicBezTo>
                    <a:pt x="1" y="1756"/>
                    <a:pt x="25" y="1776"/>
                    <a:pt x="49" y="1776"/>
                  </a:cubicBezTo>
                  <a:cubicBezTo>
                    <a:pt x="66" y="1776"/>
                    <a:pt x="82" y="1767"/>
                    <a:pt x="90" y="1746"/>
                  </a:cubicBezTo>
                  <a:cubicBezTo>
                    <a:pt x="263" y="1245"/>
                    <a:pt x="570" y="829"/>
                    <a:pt x="1022" y="547"/>
                  </a:cubicBezTo>
                  <a:cubicBezTo>
                    <a:pt x="1425" y="294"/>
                    <a:pt x="1835" y="269"/>
                    <a:pt x="2289" y="203"/>
                  </a:cubicBezTo>
                  <a:cubicBezTo>
                    <a:pt x="2371" y="191"/>
                    <a:pt x="2360" y="67"/>
                    <a:pt x="2289" y="48"/>
                  </a:cubicBezTo>
                  <a:cubicBezTo>
                    <a:pt x="2172" y="16"/>
                    <a:pt x="2054" y="1"/>
                    <a:pt x="1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08" name="Google Shape;14008;p45"/>
            <p:cNvSpPr/>
            <p:nvPr/>
          </p:nvSpPr>
          <p:spPr>
            <a:xfrm>
              <a:off x="1661200" y="3843375"/>
              <a:ext cx="69275" cy="41975"/>
            </a:xfrm>
            <a:custGeom>
              <a:avLst/>
              <a:gdLst/>
              <a:ahLst/>
              <a:cxnLst/>
              <a:rect l="l" t="t" r="r" b="b"/>
              <a:pathLst>
                <a:path w="2771" h="1679" extrusionOk="0">
                  <a:moveTo>
                    <a:pt x="2345" y="1"/>
                  </a:moveTo>
                  <a:cubicBezTo>
                    <a:pt x="1405" y="1"/>
                    <a:pt x="400" y="865"/>
                    <a:pt x="16" y="1622"/>
                  </a:cubicBezTo>
                  <a:cubicBezTo>
                    <a:pt x="0" y="1653"/>
                    <a:pt x="24" y="1679"/>
                    <a:pt x="51" y="1679"/>
                  </a:cubicBezTo>
                  <a:cubicBezTo>
                    <a:pt x="62" y="1679"/>
                    <a:pt x="75" y="1674"/>
                    <a:pt x="84" y="1661"/>
                  </a:cubicBezTo>
                  <a:cubicBezTo>
                    <a:pt x="402" y="1216"/>
                    <a:pt x="791" y="838"/>
                    <a:pt x="1279" y="582"/>
                  </a:cubicBezTo>
                  <a:cubicBezTo>
                    <a:pt x="1746" y="336"/>
                    <a:pt x="2211" y="341"/>
                    <a:pt x="2696" y="189"/>
                  </a:cubicBezTo>
                  <a:cubicBezTo>
                    <a:pt x="2766" y="167"/>
                    <a:pt x="2771" y="63"/>
                    <a:pt x="2696" y="44"/>
                  </a:cubicBezTo>
                  <a:cubicBezTo>
                    <a:pt x="2581" y="15"/>
                    <a:pt x="2463" y="1"/>
                    <a:pt x="2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09" name="Google Shape;14009;p45"/>
            <p:cNvSpPr/>
            <p:nvPr/>
          </p:nvSpPr>
          <p:spPr>
            <a:xfrm>
              <a:off x="1714800" y="3967200"/>
              <a:ext cx="25100" cy="27000"/>
            </a:xfrm>
            <a:custGeom>
              <a:avLst/>
              <a:gdLst/>
              <a:ahLst/>
              <a:cxnLst/>
              <a:rect l="l" t="t" r="r" b="b"/>
              <a:pathLst>
                <a:path w="1004" h="1080" extrusionOk="0">
                  <a:moveTo>
                    <a:pt x="814" y="1"/>
                  </a:moveTo>
                  <a:cubicBezTo>
                    <a:pt x="322" y="1"/>
                    <a:pt x="0" y="629"/>
                    <a:pt x="113" y="1062"/>
                  </a:cubicBezTo>
                  <a:cubicBezTo>
                    <a:pt x="116" y="1074"/>
                    <a:pt x="127" y="1079"/>
                    <a:pt x="138" y="1079"/>
                  </a:cubicBezTo>
                  <a:cubicBezTo>
                    <a:pt x="151" y="1079"/>
                    <a:pt x="165" y="1071"/>
                    <a:pt x="163" y="1055"/>
                  </a:cubicBezTo>
                  <a:cubicBezTo>
                    <a:pt x="134" y="825"/>
                    <a:pt x="207" y="604"/>
                    <a:pt x="365" y="434"/>
                  </a:cubicBezTo>
                  <a:cubicBezTo>
                    <a:pt x="517" y="271"/>
                    <a:pt x="703" y="215"/>
                    <a:pt x="910" y="160"/>
                  </a:cubicBezTo>
                  <a:cubicBezTo>
                    <a:pt x="1003" y="137"/>
                    <a:pt x="971" y="16"/>
                    <a:pt x="890" y="6"/>
                  </a:cubicBezTo>
                  <a:cubicBezTo>
                    <a:pt x="864" y="2"/>
                    <a:pt x="839" y="1"/>
                    <a:pt x="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10" name="Google Shape;14010;p45"/>
            <p:cNvSpPr/>
            <p:nvPr/>
          </p:nvSpPr>
          <p:spPr>
            <a:xfrm>
              <a:off x="1731675" y="3909600"/>
              <a:ext cx="54050" cy="70000"/>
            </a:xfrm>
            <a:custGeom>
              <a:avLst/>
              <a:gdLst/>
              <a:ahLst/>
              <a:cxnLst/>
              <a:rect l="l" t="t" r="r" b="b"/>
              <a:pathLst>
                <a:path w="2162" h="2800" extrusionOk="0">
                  <a:moveTo>
                    <a:pt x="742" y="1"/>
                  </a:moveTo>
                  <a:cubicBezTo>
                    <a:pt x="581" y="1"/>
                    <a:pt x="417" y="35"/>
                    <a:pt x="254" y="110"/>
                  </a:cubicBezTo>
                  <a:cubicBezTo>
                    <a:pt x="190" y="139"/>
                    <a:pt x="217" y="247"/>
                    <a:pt x="285" y="247"/>
                  </a:cubicBezTo>
                  <a:cubicBezTo>
                    <a:pt x="287" y="247"/>
                    <a:pt x="288" y="247"/>
                    <a:pt x="290" y="247"/>
                  </a:cubicBezTo>
                  <a:cubicBezTo>
                    <a:pt x="358" y="240"/>
                    <a:pt x="427" y="237"/>
                    <a:pt x="494" y="237"/>
                  </a:cubicBezTo>
                  <a:cubicBezTo>
                    <a:pt x="1226" y="237"/>
                    <a:pt x="1916" y="601"/>
                    <a:pt x="1879" y="1467"/>
                  </a:cubicBezTo>
                  <a:cubicBezTo>
                    <a:pt x="1846" y="2220"/>
                    <a:pt x="1249" y="2586"/>
                    <a:pt x="609" y="2586"/>
                  </a:cubicBezTo>
                  <a:cubicBezTo>
                    <a:pt x="431" y="2586"/>
                    <a:pt x="248" y="2558"/>
                    <a:pt x="74" y="2501"/>
                  </a:cubicBezTo>
                  <a:cubicBezTo>
                    <a:pt x="69" y="2499"/>
                    <a:pt x="64" y="2498"/>
                    <a:pt x="59" y="2498"/>
                  </a:cubicBezTo>
                  <a:cubicBezTo>
                    <a:pt x="17" y="2498"/>
                    <a:pt x="1" y="2561"/>
                    <a:pt x="39" y="2586"/>
                  </a:cubicBezTo>
                  <a:cubicBezTo>
                    <a:pt x="256" y="2733"/>
                    <a:pt x="492" y="2799"/>
                    <a:pt x="724" y="2799"/>
                  </a:cubicBezTo>
                  <a:cubicBezTo>
                    <a:pt x="1394" y="2799"/>
                    <a:pt x="2030" y="2252"/>
                    <a:pt x="2093" y="1533"/>
                  </a:cubicBezTo>
                  <a:cubicBezTo>
                    <a:pt x="2162" y="756"/>
                    <a:pt x="1497" y="1"/>
                    <a:pt x="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11" name="Google Shape;14011;p45"/>
            <p:cNvSpPr/>
            <p:nvPr/>
          </p:nvSpPr>
          <p:spPr>
            <a:xfrm>
              <a:off x="1683325" y="3934050"/>
              <a:ext cx="32100" cy="101075"/>
            </a:xfrm>
            <a:custGeom>
              <a:avLst/>
              <a:gdLst/>
              <a:ahLst/>
              <a:cxnLst/>
              <a:rect l="l" t="t" r="r" b="b"/>
              <a:pathLst>
                <a:path w="1284" h="4043" extrusionOk="0">
                  <a:moveTo>
                    <a:pt x="1171" y="1"/>
                  </a:moveTo>
                  <a:cubicBezTo>
                    <a:pt x="1152" y="1"/>
                    <a:pt x="1132" y="9"/>
                    <a:pt x="1117" y="29"/>
                  </a:cubicBezTo>
                  <a:cubicBezTo>
                    <a:pt x="252" y="1122"/>
                    <a:pt x="0" y="2706"/>
                    <a:pt x="449" y="4020"/>
                  </a:cubicBezTo>
                  <a:cubicBezTo>
                    <a:pt x="455" y="4036"/>
                    <a:pt x="467" y="4043"/>
                    <a:pt x="479" y="4043"/>
                  </a:cubicBezTo>
                  <a:cubicBezTo>
                    <a:pt x="497" y="4043"/>
                    <a:pt x="515" y="4027"/>
                    <a:pt x="511" y="4002"/>
                  </a:cubicBezTo>
                  <a:cubicBezTo>
                    <a:pt x="273" y="2557"/>
                    <a:pt x="520" y="1388"/>
                    <a:pt x="1249" y="130"/>
                  </a:cubicBezTo>
                  <a:cubicBezTo>
                    <a:pt x="1284" y="70"/>
                    <a:pt x="1227" y="1"/>
                    <a:pt x="1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12" name="Google Shape;14012;p45"/>
            <p:cNvSpPr/>
            <p:nvPr/>
          </p:nvSpPr>
          <p:spPr>
            <a:xfrm>
              <a:off x="1688625" y="3929200"/>
              <a:ext cx="23150" cy="10275"/>
            </a:xfrm>
            <a:custGeom>
              <a:avLst/>
              <a:gdLst/>
              <a:ahLst/>
              <a:cxnLst/>
              <a:rect l="l" t="t" r="r" b="b"/>
              <a:pathLst>
                <a:path w="926" h="411" extrusionOk="0">
                  <a:moveTo>
                    <a:pt x="101" y="0"/>
                  </a:moveTo>
                  <a:cubicBezTo>
                    <a:pt x="43" y="0"/>
                    <a:pt x="1" y="60"/>
                    <a:pt x="29" y="123"/>
                  </a:cubicBezTo>
                  <a:cubicBezTo>
                    <a:pt x="124" y="330"/>
                    <a:pt x="388" y="411"/>
                    <a:pt x="626" y="411"/>
                  </a:cubicBezTo>
                  <a:cubicBezTo>
                    <a:pt x="717" y="411"/>
                    <a:pt x="805" y="399"/>
                    <a:pt x="877" y="377"/>
                  </a:cubicBezTo>
                  <a:cubicBezTo>
                    <a:pt x="925" y="363"/>
                    <a:pt x="917" y="289"/>
                    <a:pt x="866" y="289"/>
                  </a:cubicBezTo>
                  <a:cubicBezTo>
                    <a:pt x="866" y="289"/>
                    <a:pt x="866" y="289"/>
                    <a:pt x="865" y="289"/>
                  </a:cubicBezTo>
                  <a:cubicBezTo>
                    <a:pt x="858" y="289"/>
                    <a:pt x="850" y="289"/>
                    <a:pt x="843" y="289"/>
                  </a:cubicBezTo>
                  <a:cubicBezTo>
                    <a:pt x="722" y="289"/>
                    <a:pt x="586" y="264"/>
                    <a:pt x="475" y="219"/>
                  </a:cubicBezTo>
                  <a:cubicBezTo>
                    <a:pt x="348" y="170"/>
                    <a:pt x="262" y="66"/>
                    <a:pt x="142" y="10"/>
                  </a:cubicBezTo>
                  <a:cubicBezTo>
                    <a:pt x="128" y="3"/>
                    <a:pt x="114" y="0"/>
                    <a:pt x="1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13" name="Google Shape;14013;p45"/>
            <p:cNvSpPr/>
            <p:nvPr/>
          </p:nvSpPr>
          <p:spPr>
            <a:xfrm>
              <a:off x="1692125" y="3934475"/>
              <a:ext cx="15525" cy="17975"/>
            </a:xfrm>
            <a:custGeom>
              <a:avLst/>
              <a:gdLst/>
              <a:ahLst/>
              <a:cxnLst/>
              <a:rect l="l" t="t" r="r" b="b"/>
              <a:pathLst>
                <a:path w="621" h="719" extrusionOk="0">
                  <a:moveTo>
                    <a:pt x="82" y="0"/>
                  </a:moveTo>
                  <a:cubicBezTo>
                    <a:pt x="42" y="0"/>
                    <a:pt x="0" y="39"/>
                    <a:pt x="10" y="86"/>
                  </a:cubicBezTo>
                  <a:cubicBezTo>
                    <a:pt x="42" y="228"/>
                    <a:pt x="89" y="366"/>
                    <a:pt x="136" y="504"/>
                  </a:cubicBezTo>
                  <a:lnTo>
                    <a:pt x="136" y="504"/>
                  </a:lnTo>
                  <a:cubicBezTo>
                    <a:pt x="149" y="560"/>
                    <a:pt x="168" y="616"/>
                    <a:pt x="194" y="671"/>
                  </a:cubicBezTo>
                  <a:cubicBezTo>
                    <a:pt x="210" y="704"/>
                    <a:pt x="239" y="718"/>
                    <a:pt x="270" y="718"/>
                  </a:cubicBezTo>
                  <a:cubicBezTo>
                    <a:pt x="330" y="718"/>
                    <a:pt x="395" y="664"/>
                    <a:pt x="369" y="598"/>
                  </a:cubicBezTo>
                  <a:cubicBezTo>
                    <a:pt x="369" y="596"/>
                    <a:pt x="368" y="595"/>
                    <a:pt x="368" y="593"/>
                  </a:cubicBezTo>
                  <a:lnTo>
                    <a:pt x="368" y="593"/>
                  </a:lnTo>
                  <a:cubicBezTo>
                    <a:pt x="397" y="577"/>
                    <a:pt x="419" y="548"/>
                    <a:pt x="420" y="509"/>
                  </a:cubicBezTo>
                  <a:lnTo>
                    <a:pt x="420" y="509"/>
                  </a:lnTo>
                  <a:cubicBezTo>
                    <a:pt x="428" y="507"/>
                    <a:pt x="436" y="503"/>
                    <a:pt x="444" y="497"/>
                  </a:cubicBezTo>
                  <a:lnTo>
                    <a:pt x="444" y="497"/>
                  </a:lnTo>
                  <a:cubicBezTo>
                    <a:pt x="452" y="500"/>
                    <a:pt x="461" y="502"/>
                    <a:pt x="470" y="502"/>
                  </a:cubicBezTo>
                  <a:cubicBezTo>
                    <a:pt x="484" y="502"/>
                    <a:pt x="497" y="498"/>
                    <a:pt x="507" y="492"/>
                  </a:cubicBezTo>
                  <a:cubicBezTo>
                    <a:pt x="602" y="431"/>
                    <a:pt x="592" y="317"/>
                    <a:pt x="609" y="214"/>
                  </a:cubicBezTo>
                  <a:cubicBezTo>
                    <a:pt x="621" y="143"/>
                    <a:pt x="561" y="84"/>
                    <a:pt x="503" y="84"/>
                  </a:cubicBezTo>
                  <a:cubicBezTo>
                    <a:pt x="473" y="84"/>
                    <a:pt x="443" y="99"/>
                    <a:pt x="423" y="135"/>
                  </a:cubicBezTo>
                  <a:cubicBezTo>
                    <a:pt x="421" y="139"/>
                    <a:pt x="419" y="143"/>
                    <a:pt x="417" y="147"/>
                  </a:cubicBezTo>
                  <a:lnTo>
                    <a:pt x="417" y="147"/>
                  </a:lnTo>
                  <a:cubicBezTo>
                    <a:pt x="400" y="138"/>
                    <a:pt x="381" y="133"/>
                    <a:pt x="363" y="133"/>
                  </a:cubicBezTo>
                  <a:cubicBezTo>
                    <a:pt x="347" y="133"/>
                    <a:pt x="331" y="136"/>
                    <a:pt x="317" y="144"/>
                  </a:cubicBezTo>
                  <a:lnTo>
                    <a:pt x="317" y="144"/>
                  </a:lnTo>
                  <a:cubicBezTo>
                    <a:pt x="299" y="107"/>
                    <a:pt x="258" y="87"/>
                    <a:pt x="219" y="87"/>
                  </a:cubicBezTo>
                  <a:cubicBezTo>
                    <a:pt x="201" y="87"/>
                    <a:pt x="183" y="91"/>
                    <a:pt x="168" y="101"/>
                  </a:cubicBezTo>
                  <a:lnTo>
                    <a:pt x="168" y="101"/>
                  </a:lnTo>
                  <a:cubicBezTo>
                    <a:pt x="157" y="78"/>
                    <a:pt x="146" y="56"/>
                    <a:pt x="135" y="34"/>
                  </a:cubicBezTo>
                  <a:cubicBezTo>
                    <a:pt x="122" y="10"/>
                    <a:pt x="102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14" name="Google Shape;14014;p45"/>
            <p:cNvSpPr/>
            <p:nvPr/>
          </p:nvSpPr>
          <p:spPr>
            <a:xfrm>
              <a:off x="1664975" y="3878350"/>
              <a:ext cx="30150" cy="53475"/>
            </a:xfrm>
            <a:custGeom>
              <a:avLst/>
              <a:gdLst/>
              <a:ahLst/>
              <a:cxnLst/>
              <a:rect l="l" t="t" r="r" b="b"/>
              <a:pathLst>
                <a:path w="1206" h="2139" extrusionOk="0">
                  <a:moveTo>
                    <a:pt x="95" y="1"/>
                  </a:moveTo>
                  <a:cubicBezTo>
                    <a:pt x="44" y="1"/>
                    <a:pt x="0" y="59"/>
                    <a:pt x="48" y="104"/>
                  </a:cubicBezTo>
                  <a:cubicBezTo>
                    <a:pt x="641" y="668"/>
                    <a:pt x="767" y="1287"/>
                    <a:pt x="863" y="2063"/>
                  </a:cubicBezTo>
                  <a:cubicBezTo>
                    <a:pt x="868" y="2109"/>
                    <a:pt x="910" y="2139"/>
                    <a:pt x="949" y="2139"/>
                  </a:cubicBezTo>
                  <a:cubicBezTo>
                    <a:pt x="977" y="2139"/>
                    <a:pt x="1005" y="2122"/>
                    <a:pt x="1014" y="2084"/>
                  </a:cubicBezTo>
                  <a:cubicBezTo>
                    <a:pt x="1206" y="1324"/>
                    <a:pt x="720" y="468"/>
                    <a:pt x="136" y="15"/>
                  </a:cubicBezTo>
                  <a:cubicBezTo>
                    <a:pt x="123" y="5"/>
                    <a:pt x="109" y="1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15" name="Google Shape;14015;p45"/>
            <p:cNvSpPr/>
            <p:nvPr/>
          </p:nvSpPr>
          <p:spPr>
            <a:xfrm>
              <a:off x="1659150" y="3891850"/>
              <a:ext cx="19125" cy="28575"/>
            </a:xfrm>
            <a:custGeom>
              <a:avLst/>
              <a:gdLst/>
              <a:ahLst/>
              <a:cxnLst/>
              <a:rect l="l" t="t" r="r" b="b"/>
              <a:pathLst>
                <a:path w="765" h="1143" extrusionOk="0">
                  <a:moveTo>
                    <a:pt x="58" y="1"/>
                  </a:moveTo>
                  <a:cubicBezTo>
                    <a:pt x="24" y="1"/>
                    <a:pt x="1" y="47"/>
                    <a:pt x="28" y="75"/>
                  </a:cubicBezTo>
                  <a:cubicBezTo>
                    <a:pt x="169" y="227"/>
                    <a:pt x="304" y="382"/>
                    <a:pt x="401" y="568"/>
                  </a:cubicBezTo>
                  <a:cubicBezTo>
                    <a:pt x="489" y="740"/>
                    <a:pt x="521" y="929"/>
                    <a:pt x="602" y="1104"/>
                  </a:cubicBezTo>
                  <a:cubicBezTo>
                    <a:pt x="614" y="1131"/>
                    <a:pt x="637" y="1143"/>
                    <a:pt x="660" y="1143"/>
                  </a:cubicBezTo>
                  <a:cubicBezTo>
                    <a:pt x="700" y="1143"/>
                    <a:pt x="743" y="1109"/>
                    <a:pt x="746" y="1065"/>
                  </a:cubicBezTo>
                  <a:cubicBezTo>
                    <a:pt x="765" y="663"/>
                    <a:pt x="404" y="207"/>
                    <a:pt x="79" y="7"/>
                  </a:cubicBezTo>
                  <a:cubicBezTo>
                    <a:pt x="72" y="3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16" name="Google Shape;14016;p45"/>
            <p:cNvSpPr/>
            <p:nvPr/>
          </p:nvSpPr>
          <p:spPr>
            <a:xfrm>
              <a:off x="1617350" y="3967700"/>
              <a:ext cx="22350" cy="33750"/>
            </a:xfrm>
            <a:custGeom>
              <a:avLst/>
              <a:gdLst/>
              <a:ahLst/>
              <a:cxnLst/>
              <a:rect l="l" t="t" r="r" b="b"/>
              <a:pathLst>
                <a:path w="894" h="1350" extrusionOk="0">
                  <a:moveTo>
                    <a:pt x="540" y="0"/>
                  </a:moveTo>
                  <a:cubicBezTo>
                    <a:pt x="483" y="0"/>
                    <a:pt x="431" y="46"/>
                    <a:pt x="450" y="112"/>
                  </a:cubicBezTo>
                  <a:cubicBezTo>
                    <a:pt x="511" y="339"/>
                    <a:pt x="666" y="495"/>
                    <a:pt x="589" y="752"/>
                  </a:cubicBezTo>
                  <a:cubicBezTo>
                    <a:pt x="516" y="1001"/>
                    <a:pt x="311" y="1124"/>
                    <a:pt x="81" y="1201"/>
                  </a:cubicBezTo>
                  <a:cubicBezTo>
                    <a:pt x="1" y="1228"/>
                    <a:pt x="15" y="1347"/>
                    <a:pt x="101" y="1349"/>
                  </a:cubicBezTo>
                  <a:cubicBezTo>
                    <a:pt x="106" y="1349"/>
                    <a:pt x="110" y="1349"/>
                    <a:pt x="115" y="1349"/>
                  </a:cubicBezTo>
                  <a:cubicBezTo>
                    <a:pt x="410" y="1349"/>
                    <a:pt x="689" y="1134"/>
                    <a:pt x="794" y="862"/>
                  </a:cubicBezTo>
                  <a:cubicBezTo>
                    <a:pt x="894" y="606"/>
                    <a:pt x="870" y="137"/>
                    <a:pt x="584" y="9"/>
                  </a:cubicBezTo>
                  <a:cubicBezTo>
                    <a:pt x="570" y="3"/>
                    <a:pt x="555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17" name="Google Shape;14017;p45"/>
            <p:cNvSpPr/>
            <p:nvPr/>
          </p:nvSpPr>
          <p:spPr>
            <a:xfrm>
              <a:off x="1627350" y="3909175"/>
              <a:ext cx="39775" cy="64150"/>
            </a:xfrm>
            <a:custGeom>
              <a:avLst/>
              <a:gdLst/>
              <a:ahLst/>
              <a:cxnLst/>
              <a:rect l="l" t="t" r="r" b="b"/>
              <a:pathLst>
                <a:path w="1591" h="2566" extrusionOk="0">
                  <a:moveTo>
                    <a:pt x="697" y="0"/>
                  </a:moveTo>
                  <a:cubicBezTo>
                    <a:pt x="637" y="0"/>
                    <a:pt x="582" y="63"/>
                    <a:pt x="619" y="131"/>
                  </a:cubicBezTo>
                  <a:cubicBezTo>
                    <a:pt x="867" y="577"/>
                    <a:pt x="1056" y="977"/>
                    <a:pt x="901" y="1499"/>
                  </a:cubicBezTo>
                  <a:cubicBezTo>
                    <a:pt x="762" y="1960"/>
                    <a:pt x="435" y="2222"/>
                    <a:pt x="47" y="2469"/>
                  </a:cubicBezTo>
                  <a:cubicBezTo>
                    <a:pt x="0" y="2500"/>
                    <a:pt x="26" y="2566"/>
                    <a:pt x="75" y="2566"/>
                  </a:cubicBezTo>
                  <a:cubicBezTo>
                    <a:pt x="79" y="2566"/>
                    <a:pt x="83" y="2565"/>
                    <a:pt x="87" y="2565"/>
                  </a:cubicBezTo>
                  <a:cubicBezTo>
                    <a:pt x="1169" y="2343"/>
                    <a:pt x="1590" y="753"/>
                    <a:pt x="757" y="23"/>
                  </a:cubicBezTo>
                  <a:cubicBezTo>
                    <a:pt x="738" y="7"/>
                    <a:pt x="717" y="0"/>
                    <a:pt x="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18" name="Google Shape;14018;p45"/>
            <p:cNvSpPr/>
            <p:nvPr/>
          </p:nvSpPr>
          <p:spPr>
            <a:xfrm>
              <a:off x="1581175" y="4028450"/>
              <a:ext cx="84200" cy="46925"/>
            </a:xfrm>
            <a:custGeom>
              <a:avLst/>
              <a:gdLst/>
              <a:ahLst/>
              <a:cxnLst/>
              <a:rect l="l" t="t" r="r" b="b"/>
              <a:pathLst>
                <a:path w="3368" h="1877" extrusionOk="0">
                  <a:moveTo>
                    <a:pt x="108" y="1"/>
                  </a:moveTo>
                  <a:cubicBezTo>
                    <a:pt x="56" y="1"/>
                    <a:pt x="1" y="55"/>
                    <a:pt x="11" y="116"/>
                  </a:cubicBezTo>
                  <a:cubicBezTo>
                    <a:pt x="150" y="920"/>
                    <a:pt x="896" y="1643"/>
                    <a:pt x="1678" y="1833"/>
                  </a:cubicBezTo>
                  <a:cubicBezTo>
                    <a:pt x="1796" y="1862"/>
                    <a:pt x="1920" y="1877"/>
                    <a:pt x="2045" y="1877"/>
                  </a:cubicBezTo>
                  <a:cubicBezTo>
                    <a:pt x="2584" y="1877"/>
                    <a:pt x="3136" y="1604"/>
                    <a:pt x="3260" y="1033"/>
                  </a:cubicBezTo>
                  <a:cubicBezTo>
                    <a:pt x="3367" y="541"/>
                    <a:pt x="3035" y="2"/>
                    <a:pt x="2518" y="2"/>
                  </a:cubicBezTo>
                  <a:cubicBezTo>
                    <a:pt x="2483" y="2"/>
                    <a:pt x="2447" y="4"/>
                    <a:pt x="2410" y="9"/>
                  </a:cubicBezTo>
                  <a:cubicBezTo>
                    <a:pt x="1883" y="83"/>
                    <a:pt x="1727" y="694"/>
                    <a:pt x="2052" y="1062"/>
                  </a:cubicBezTo>
                  <a:cubicBezTo>
                    <a:pt x="2060" y="1072"/>
                    <a:pt x="2071" y="1075"/>
                    <a:pt x="2081" y="1075"/>
                  </a:cubicBezTo>
                  <a:cubicBezTo>
                    <a:pt x="2113" y="1075"/>
                    <a:pt x="2146" y="1038"/>
                    <a:pt x="2124" y="1008"/>
                  </a:cubicBezTo>
                  <a:cubicBezTo>
                    <a:pt x="1866" y="616"/>
                    <a:pt x="1958" y="418"/>
                    <a:pt x="2398" y="412"/>
                  </a:cubicBezTo>
                  <a:cubicBezTo>
                    <a:pt x="2521" y="313"/>
                    <a:pt x="2623" y="263"/>
                    <a:pt x="2704" y="263"/>
                  </a:cubicBezTo>
                  <a:cubicBezTo>
                    <a:pt x="2819" y="263"/>
                    <a:pt x="2893" y="363"/>
                    <a:pt x="2926" y="563"/>
                  </a:cubicBezTo>
                  <a:cubicBezTo>
                    <a:pt x="3123" y="952"/>
                    <a:pt x="2998" y="1319"/>
                    <a:pt x="2607" y="1526"/>
                  </a:cubicBezTo>
                  <a:cubicBezTo>
                    <a:pt x="2450" y="1609"/>
                    <a:pt x="2276" y="1644"/>
                    <a:pt x="2099" y="1644"/>
                  </a:cubicBezTo>
                  <a:cubicBezTo>
                    <a:pt x="1825" y="1644"/>
                    <a:pt x="1544" y="1560"/>
                    <a:pt x="1313" y="1436"/>
                  </a:cubicBezTo>
                  <a:cubicBezTo>
                    <a:pt x="728" y="1123"/>
                    <a:pt x="449" y="625"/>
                    <a:pt x="175" y="47"/>
                  </a:cubicBezTo>
                  <a:cubicBezTo>
                    <a:pt x="159" y="14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19" name="Google Shape;14019;p45"/>
            <p:cNvSpPr/>
            <p:nvPr/>
          </p:nvSpPr>
          <p:spPr>
            <a:xfrm>
              <a:off x="1585250" y="4028325"/>
              <a:ext cx="46900" cy="22250"/>
            </a:xfrm>
            <a:custGeom>
              <a:avLst/>
              <a:gdLst/>
              <a:ahLst/>
              <a:cxnLst/>
              <a:rect l="l" t="t" r="r" b="b"/>
              <a:pathLst>
                <a:path w="1876" h="890" extrusionOk="0">
                  <a:moveTo>
                    <a:pt x="94" y="0"/>
                  </a:moveTo>
                  <a:cubicBezTo>
                    <a:pt x="49" y="0"/>
                    <a:pt x="1" y="46"/>
                    <a:pt x="19" y="94"/>
                  </a:cubicBezTo>
                  <a:cubicBezTo>
                    <a:pt x="205" y="610"/>
                    <a:pt x="754" y="890"/>
                    <a:pt x="1287" y="890"/>
                  </a:cubicBezTo>
                  <a:cubicBezTo>
                    <a:pt x="1475" y="890"/>
                    <a:pt x="1660" y="855"/>
                    <a:pt x="1828" y="784"/>
                  </a:cubicBezTo>
                  <a:lnTo>
                    <a:pt x="1828" y="783"/>
                  </a:lnTo>
                  <a:cubicBezTo>
                    <a:pt x="1875" y="764"/>
                    <a:pt x="1845" y="698"/>
                    <a:pt x="1802" y="698"/>
                  </a:cubicBezTo>
                  <a:cubicBezTo>
                    <a:pt x="1798" y="698"/>
                    <a:pt x="1795" y="698"/>
                    <a:pt x="1792" y="699"/>
                  </a:cubicBezTo>
                  <a:cubicBezTo>
                    <a:pt x="1670" y="726"/>
                    <a:pt x="1552" y="739"/>
                    <a:pt x="1440" y="739"/>
                  </a:cubicBezTo>
                  <a:cubicBezTo>
                    <a:pt x="914" y="739"/>
                    <a:pt x="490" y="454"/>
                    <a:pt x="141" y="23"/>
                  </a:cubicBezTo>
                  <a:cubicBezTo>
                    <a:pt x="128" y="7"/>
                    <a:pt x="111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20" name="Google Shape;14020;p45"/>
            <p:cNvSpPr/>
            <p:nvPr/>
          </p:nvSpPr>
          <p:spPr>
            <a:xfrm>
              <a:off x="1502975" y="3910525"/>
              <a:ext cx="15850" cy="50800"/>
            </a:xfrm>
            <a:custGeom>
              <a:avLst/>
              <a:gdLst/>
              <a:ahLst/>
              <a:cxnLst/>
              <a:rect l="l" t="t" r="r" b="b"/>
              <a:pathLst>
                <a:path w="634" h="2032" extrusionOk="0">
                  <a:moveTo>
                    <a:pt x="512" y="1"/>
                  </a:moveTo>
                  <a:cubicBezTo>
                    <a:pt x="501" y="1"/>
                    <a:pt x="491" y="4"/>
                    <a:pt x="483" y="13"/>
                  </a:cubicBezTo>
                  <a:cubicBezTo>
                    <a:pt x="1" y="527"/>
                    <a:pt x="57" y="1481"/>
                    <a:pt x="486" y="2006"/>
                  </a:cubicBezTo>
                  <a:cubicBezTo>
                    <a:pt x="502" y="2024"/>
                    <a:pt x="519" y="2032"/>
                    <a:pt x="536" y="2032"/>
                  </a:cubicBezTo>
                  <a:cubicBezTo>
                    <a:pt x="586" y="2032"/>
                    <a:pt x="633" y="1967"/>
                    <a:pt x="607" y="1913"/>
                  </a:cubicBezTo>
                  <a:cubicBezTo>
                    <a:pt x="281" y="1237"/>
                    <a:pt x="322" y="744"/>
                    <a:pt x="556" y="55"/>
                  </a:cubicBezTo>
                  <a:cubicBezTo>
                    <a:pt x="566" y="25"/>
                    <a:pt x="539" y="1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21" name="Google Shape;14021;p45"/>
            <p:cNvSpPr/>
            <p:nvPr/>
          </p:nvSpPr>
          <p:spPr>
            <a:xfrm>
              <a:off x="1513950" y="3909950"/>
              <a:ext cx="38300" cy="51100"/>
            </a:xfrm>
            <a:custGeom>
              <a:avLst/>
              <a:gdLst/>
              <a:ahLst/>
              <a:cxnLst/>
              <a:rect l="l" t="t" r="r" b="b"/>
              <a:pathLst>
                <a:path w="1532" h="2044" extrusionOk="0">
                  <a:moveTo>
                    <a:pt x="1371" y="1"/>
                  </a:moveTo>
                  <a:cubicBezTo>
                    <a:pt x="1333" y="1"/>
                    <a:pt x="1294" y="23"/>
                    <a:pt x="1281" y="64"/>
                  </a:cubicBezTo>
                  <a:cubicBezTo>
                    <a:pt x="1205" y="309"/>
                    <a:pt x="1188" y="555"/>
                    <a:pt x="1067" y="787"/>
                  </a:cubicBezTo>
                  <a:cubicBezTo>
                    <a:pt x="933" y="1046"/>
                    <a:pt x="734" y="1238"/>
                    <a:pt x="493" y="1397"/>
                  </a:cubicBezTo>
                  <a:cubicBezTo>
                    <a:pt x="265" y="1546"/>
                    <a:pt x="1" y="1671"/>
                    <a:pt x="17" y="1980"/>
                  </a:cubicBezTo>
                  <a:lnTo>
                    <a:pt x="16" y="1980"/>
                  </a:lnTo>
                  <a:cubicBezTo>
                    <a:pt x="18" y="2020"/>
                    <a:pt x="54" y="2044"/>
                    <a:pt x="87" y="2044"/>
                  </a:cubicBezTo>
                  <a:cubicBezTo>
                    <a:pt x="112" y="2044"/>
                    <a:pt x="137" y="2030"/>
                    <a:pt x="144" y="1997"/>
                  </a:cubicBezTo>
                  <a:cubicBezTo>
                    <a:pt x="202" y="1717"/>
                    <a:pt x="539" y="1636"/>
                    <a:pt x="745" y="1492"/>
                  </a:cubicBezTo>
                  <a:cubicBezTo>
                    <a:pt x="896" y="1386"/>
                    <a:pt x="1028" y="1258"/>
                    <a:pt x="1139" y="1108"/>
                  </a:cubicBezTo>
                  <a:cubicBezTo>
                    <a:pt x="1354" y="823"/>
                    <a:pt x="1532" y="425"/>
                    <a:pt x="1451" y="64"/>
                  </a:cubicBezTo>
                  <a:cubicBezTo>
                    <a:pt x="1441" y="21"/>
                    <a:pt x="1407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22" name="Google Shape;14022;p45"/>
            <p:cNvSpPr/>
            <p:nvPr/>
          </p:nvSpPr>
          <p:spPr>
            <a:xfrm>
              <a:off x="1547375" y="3914025"/>
              <a:ext cx="35275" cy="26825"/>
            </a:xfrm>
            <a:custGeom>
              <a:avLst/>
              <a:gdLst/>
              <a:ahLst/>
              <a:cxnLst/>
              <a:rect l="l" t="t" r="r" b="b"/>
              <a:pathLst>
                <a:path w="1411" h="1073" extrusionOk="0">
                  <a:moveTo>
                    <a:pt x="30" y="0"/>
                  </a:moveTo>
                  <a:cubicBezTo>
                    <a:pt x="15" y="0"/>
                    <a:pt x="0" y="11"/>
                    <a:pt x="1" y="28"/>
                  </a:cubicBezTo>
                  <a:cubicBezTo>
                    <a:pt x="29" y="557"/>
                    <a:pt x="613" y="1073"/>
                    <a:pt x="1153" y="1073"/>
                  </a:cubicBezTo>
                  <a:cubicBezTo>
                    <a:pt x="1215" y="1073"/>
                    <a:pt x="1277" y="1066"/>
                    <a:pt x="1337" y="1051"/>
                  </a:cubicBezTo>
                  <a:cubicBezTo>
                    <a:pt x="1410" y="1034"/>
                    <a:pt x="1410" y="921"/>
                    <a:pt x="1337" y="903"/>
                  </a:cubicBezTo>
                  <a:cubicBezTo>
                    <a:pt x="1074" y="842"/>
                    <a:pt x="825" y="804"/>
                    <a:pt x="595" y="651"/>
                  </a:cubicBezTo>
                  <a:cubicBezTo>
                    <a:pt x="347" y="487"/>
                    <a:pt x="204" y="262"/>
                    <a:pt x="54" y="13"/>
                  </a:cubicBezTo>
                  <a:cubicBezTo>
                    <a:pt x="49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23" name="Google Shape;14023;p45"/>
            <p:cNvSpPr/>
            <p:nvPr/>
          </p:nvSpPr>
          <p:spPr>
            <a:xfrm>
              <a:off x="1561675" y="3894425"/>
              <a:ext cx="23500" cy="46050"/>
            </a:xfrm>
            <a:custGeom>
              <a:avLst/>
              <a:gdLst/>
              <a:ahLst/>
              <a:cxnLst/>
              <a:rect l="l" t="t" r="r" b="b"/>
              <a:pathLst>
                <a:path w="940" h="1842" extrusionOk="0">
                  <a:moveTo>
                    <a:pt x="201" y="0"/>
                  </a:moveTo>
                  <a:cubicBezTo>
                    <a:pt x="166" y="0"/>
                    <a:pt x="131" y="4"/>
                    <a:pt x="94" y="12"/>
                  </a:cubicBezTo>
                  <a:cubicBezTo>
                    <a:pt x="0" y="32"/>
                    <a:pt x="2" y="177"/>
                    <a:pt x="94" y="198"/>
                  </a:cubicBezTo>
                  <a:cubicBezTo>
                    <a:pt x="862" y="379"/>
                    <a:pt x="489" y="1235"/>
                    <a:pt x="600" y="1786"/>
                  </a:cubicBezTo>
                  <a:cubicBezTo>
                    <a:pt x="608" y="1825"/>
                    <a:pt x="635" y="1841"/>
                    <a:pt x="663" y="1841"/>
                  </a:cubicBezTo>
                  <a:cubicBezTo>
                    <a:pt x="703" y="1841"/>
                    <a:pt x="746" y="1811"/>
                    <a:pt x="752" y="1765"/>
                  </a:cubicBezTo>
                  <a:cubicBezTo>
                    <a:pt x="799" y="1337"/>
                    <a:pt x="940" y="834"/>
                    <a:pt x="746" y="423"/>
                  </a:cubicBezTo>
                  <a:cubicBezTo>
                    <a:pt x="640" y="197"/>
                    <a:pt x="449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24" name="Google Shape;14024;p45"/>
            <p:cNvSpPr/>
            <p:nvPr/>
          </p:nvSpPr>
          <p:spPr>
            <a:xfrm>
              <a:off x="1563175" y="3848600"/>
              <a:ext cx="24550" cy="50925"/>
            </a:xfrm>
            <a:custGeom>
              <a:avLst/>
              <a:gdLst/>
              <a:ahLst/>
              <a:cxnLst/>
              <a:rect l="l" t="t" r="r" b="b"/>
              <a:pathLst>
                <a:path w="982" h="2037" extrusionOk="0">
                  <a:moveTo>
                    <a:pt x="705" y="1"/>
                  </a:moveTo>
                  <a:cubicBezTo>
                    <a:pt x="681" y="1"/>
                    <a:pt x="659" y="12"/>
                    <a:pt x="645" y="39"/>
                  </a:cubicBezTo>
                  <a:cubicBezTo>
                    <a:pt x="521" y="285"/>
                    <a:pt x="584" y="543"/>
                    <a:pt x="642" y="801"/>
                  </a:cubicBezTo>
                  <a:cubicBezTo>
                    <a:pt x="691" y="1013"/>
                    <a:pt x="756" y="1231"/>
                    <a:pt x="718" y="1450"/>
                  </a:cubicBezTo>
                  <a:cubicBezTo>
                    <a:pt x="682" y="1655"/>
                    <a:pt x="519" y="1856"/>
                    <a:pt x="326" y="1856"/>
                  </a:cubicBezTo>
                  <a:cubicBezTo>
                    <a:pt x="264" y="1856"/>
                    <a:pt x="198" y="1835"/>
                    <a:pt x="133" y="1786"/>
                  </a:cubicBezTo>
                  <a:cubicBezTo>
                    <a:pt x="121" y="1777"/>
                    <a:pt x="108" y="1773"/>
                    <a:pt x="97" y="1773"/>
                  </a:cubicBezTo>
                  <a:cubicBezTo>
                    <a:pt x="43" y="1773"/>
                    <a:pt x="0" y="1853"/>
                    <a:pt x="45" y="1898"/>
                  </a:cubicBezTo>
                  <a:cubicBezTo>
                    <a:pt x="140" y="1993"/>
                    <a:pt x="257" y="2036"/>
                    <a:pt x="375" y="2036"/>
                  </a:cubicBezTo>
                  <a:cubicBezTo>
                    <a:pt x="554" y="2036"/>
                    <a:pt x="735" y="1937"/>
                    <a:pt x="844" y="1775"/>
                  </a:cubicBezTo>
                  <a:cubicBezTo>
                    <a:pt x="982" y="1571"/>
                    <a:pt x="982" y="1320"/>
                    <a:pt x="943" y="1085"/>
                  </a:cubicBezTo>
                  <a:cubicBezTo>
                    <a:pt x="886" y="742"/>
                    <a:pt x="813" y="428"/>
                    <a:pt x="789" y="78"/>
                  </a:cubicBezTo>
                  <a:cubicBezTo>
                    <a:pt x="786" y="34"/>
                    <a:pt x="744" y="1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25" name="Google Shape;14025;p45"/>
            <p:cNvSpPr/>
            <p:nvPr/>
          </p:nvSpPr>
          <p:spPr>
            <a:xfrm>
              <a:off x="1550775" y="3849500"/>
              <a:ext cx="31100" cy="18675"/>
            </a:xfrm>
            <a:custGeom>
              <a:avLst/>
              <a:gdLst/>
              <a:ahLst/>
              <a:cxnLst/>
              <a:rect l="l" t="t" r="r" b="b"/>
              <a:pathLst>
                <a:path w="1244" h="747" extrusionOk="0">
                  <a:moveTo>
                    <a:pt x="1176" y="1"/>
                  </a:moveTo>
                  <a:cubicBezTo>
                    <a:pt x="1160" y="1"/>
                    <a:pt x="1144" y="9"/>
                    <a:pt x="1135" y="29"/>
                  </a:cubicBezTo>
                  <a:cubicBezTo>
                    <a:pt x="987" y="360"/>
                    <a:pt x="659" y="546"/>
                    <a:pt x="311" y="546"/>
                  </a:cubicBezTo>
                  <a:cubicBezTo>
                    <a:pt x="253" y="546"/>
                    <a:pt x="194" y="541"/>
                    <a:pt x="136" y="530"/>
                  </a:cubicBezTo>
                  <a:cubicBezTo>
                    <a:pt x="131" y="529"/>
                    <a:pt x="127" y="529"/>
                    <a:pt x="122" y="529"/>
                  </a:cubicBezTo>
                  <a:cubicBezTo>
                    <a:pt x="50" y="529"/>
                    <a:pt x="1" y="630"/>
                    <a:pt x="77" y="667"/>
                  </a:cubicBezTo>
                  <a:cubicBezTo>
                    <a:pt x="185" y="721"/>
                    <a:pt x="299" y="746"/>
                    <a:pt x="412" y="746"/>
                  </a:cubicBezTo>
                  <a:cubicBezTo>
                    <a:pt x="793" y="746"/>
                    <a:pt x="1161" y="465"/>
                    <a:pt x="1236" y="73"/>
                  </a:cubicBezTo>
                  <a:cubicBezTo>
                    <a:pt x="1244" y="34"/>
                    <a:pt x="1208" y="1"/>
                    <a:pt x="1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26" name="Google Shape;14026;p45"/>
            <p:cNvSpPr/>
            <p:nvPr/>
          </p:nvSpPr>
          <p:spPr>
            <a:xfrm>
              <a:off x="1542175" y="3834900"/>
              <a:ext cx="13075" cy="30200"/>
            </a:xfrm>
            <a:custGeom>
              <a:avLst/>
              <a:gdLst/>
              <a:ahLst/>
              <a:cxnLst/>
              <a:rect l="l" t="t" r="r" b="b"/>
              <a:pathLst>
                <a:path w="523" h="1208" extrusionOk="0">
                  <a:moveTo>
                    <a:pt x="88" y="0"/>
                  </a:moveTo>
                  <a:cubicBezTo>
                    <a:pt x="40" y="0"/>
                    <a:pt x="1" y="60"/>
                    <a:pt x="8" y="108"/>
                  </a:cubicBezTo>
                  <a:cubicBezTo>
                    <a:pt x="35" y="287"/>
                    <a:pt x="161" y="454"/>
                    <a:pt x="222" y="624"/>
                  </a:cubicBezTo>
                  <a:cubicBezTo>
                    <a:pt x="287" y="802"/>
                    <a:pt x="324" y="984"/>
                    <a:pt x="374" y="1165"/>
                  </a:cubicBezTo>
                  <a:cubicBezTo>
                    <a:pt x="382" y="1194"/>
                    <a:pt x="403" y="1207"/>
                    <a:pt x="426" y="1207"/>
                  </a:cubicBezTo>
                  <a:cubicBezTo>
                    <a:pt x="455" y="1207"/>
                    <a:pt x="486" y="1185"/>
                    <a:pt x="489" y="1149"/>
                  </a:cubicBezTo>
                  <a:cubicBezTo>
                    <a:pt x="523" y="805"/>
                    <a:pt x="421" y="234"/>
                    <a:pt x="129" y="15"/>
                  </a:cubicBezTo>
                  <a:cubicBezTo>
                    <a:pt x="115" y="5"/>
                    <a:pt x="101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27" name="Google Shape;14027;p45"/>
            <p:cNvSpPr/>
            <p:nvPr/>
          </p:nvSpPr>
          <p:spPr>
            <a:xfrm>
              <a:off x="1484925" y="3861000"/>
              <a:ext cx="31375" cy="44225"/>
            </a:xfrm>
            <a:custGeom>
              <a:avLst/>
              <a:gdLst/>
              <a:ahLst/>
              <a:cxnLst/>
              <a:rect l="l" t="t" r="r" b="b"/>
              <a:pathLst>
                <a:path w="1255" h="1769" extrusionOk="0">
                  <a:moveTo>
                    <a:pt x="1167" y="1"/>
                  </a:moveTo>
                  <a:cubicBezTo>
                    <a:pt x="1157" y="1"/>
                    <a:pt x="1147" y="3"/>
                    <a:pt x="1136" y="7"/>
                  </a:cubicBezTo>
                  <a:cubicBezTo>
                    <a:pt x="797" y="156"/>
                    <a:pt x="529" y="416"/>
                    <a:pt x="341" y="732"/>
                  </a:cubicBezTo>
                  <a:cubicBezTo>
                    <a:pt x="184" y="996"/>
                    <a:pt x="0" y="1398"/>
                    <a:pt x="89" y="1708"/>
                  </a:cubicBezTo>
                  <a:cubicBezTo>
                    <a:pt x="100" y="1744"/>
                    <a:pt x="140" y="1768"/>
                    <a:pt x="177" y="1768"/>
                  </a:cubicBezTo>
                  <a:cubicBezTo>
                    <a:pt x="203" y="1768"/>
                    <a:pt x="228" y="1756"/>
                    <a:pt x="241" y="1728"/>
                  </a:cubicBezTo>
                  <a:cubicBezTo>
                    <a:pt x="357" y="1453"/>
                    <a:pt x="357" y="1156"/>
                    <a:pt x="507" y="883"/>
                  </a:cubicBezTo>
                  <a:cubicBezTo>
                    <a:pt x="675" y="571"/>
                    <a:pt x="920" y="330"/>
                    <a:pt x="1199" y="115"/>
                  </a:cubicBezTo>
                  <a:cubicBezTo>
                    <a:pt x="1254" y="74"/>
                    <a:pt x="1223" y="1"/>
                    <a:pt x="11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28" name="Google Shape;14028;p45"/>
            <p:cNvSpPr/>
            <p:nvPr/>
          </p:nvSpPr>
          <p:spPr>
            <a:xfrm>
              <a:off x="1487500" y="3897925"/>
              <a:ext cx="37875" cy="12250"/>
            </a:xfrm>
            <a:custGeom>
              <a:avLst/>
              <a:gdLst/>
              <a:ahLst/>
              <a:cxnLst/>
              <a:rect l="l" t="t" r="r" b="b"/>
              <a:pathLst>
                <a:path w="1515" h="490" extrusionOk="0">
                  <a:moveTo>
                    <a:pt x="98" y="1"/>
                  </a:moveTo>
                  <a:cubicBezTo>
                    <a:pt x="22" y="2"/>
                    <a:pt x="0" y="126"/>
                    <a:pt x="79" y="138"/>
                  </a:cubicBezTo>
                  <a:cubicBezTo>
                    <a:pt x="300" y="173"/>
                    <a:pt x="522" y="215"/>
                    <a:pt x="737" y="275"/>
                  </a:cubicBezTo>
                  <a:cubicBezTo>
                    <a:pt x="953" y="334"/>
                    <a:pt x="1157" y="446"/>
                    <a:pt x="1376" y="488"/>
                  </a:cubicBezTo>
                  <a:cubicBezTo>
                    <a:pt x="1384" y="489"/>
                    <a:pt x="1391" y="490"/>
                    <a:pt x="1398" y="490"/>
                  </a:cubicBezTo>
                  <a:cubicBezTo>
                    <a:pt x="1484" y="490"/>
                    <a:pt x="1515" y="382"/>
                    <a:pt x="1444" y="328"/>
                  </a:cubicBezTo>
                  <a:cubicBezTo>
                    <a:pt x="1099" y="62"/>
                    <a:pt x="534" y="2"/>
                    <a:pt x="110" y="2"/>
                  </a:cubicBezTo>
                  <a:cubicBezTo>
                    <a:pt x="106" y="2"/>
                    <a:pt x="102" y="2"/>
                    <a:pt x="99" y="2"/>
                  </a:cubicBez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29" name="Google Shape;14029;p45"/>
            <p:cNvSpPr/>
            <p:nvPr/>
          </p:nvSpPr>
          <p:spPr>
            <a:xfrm>
              <a:off x="1510675" y="3904300"/>
              <a:ext cx="8350" cy="20775"/>
            </a:xfrm>
            <a:custGeom>
              <a:avLst/>
              <a:gdLst/>
              <a:ahLst/>
              <a:cxnLst/>
              <a:rect l="l" t="t" r="r" b="b"/>
              <a:pathLst>
                <a:path w="334" h="831" extrusionOk="0">
                  <a:moveTo>
                    <a:pt x="274" y="1"/>
                  </a:moveTo>
                  <a:cubicBezTo>
                    <a:pt x="256" y="1"/>
                    <a:pt x="238" y="9"/>
                    <a:pt x="229" y="27"/>
                  </a:cubicBezTo>
                  <a:cubicBezTo>
                    <a:pt x="120" y="258"/>
                    <a:pt x="66" y="503"/>
                    <a:pt x="12" y="750"/>
                  </a:cubicBezTo>
                  <a:cubicBezTo>
                    <a:pt x="1" y="800"/>
                    <a:pt x="38" y="830"/>
                    <a:pt x="75" y="830"/>
                  </a:cubicBezTo>
                  <a:cubicBezTo>
                    <a:pt x="100" y="830"/>
                    <a:pt x="125" y="816"/>
                    <a:pt x="136" y="785"/>
                  </a:cubicBezTo>
                  <a:cubicBezTo>
                    <a:pt x="220" y="545"/>
                    <a:pt x="302" y="308"/>
                    <a:pt x="330" y="54"/>
                  </a:cubicBezTo>
                  <a:cubicBezTo>
                    <a:pt x="333" y="21"/>
                    <a:pt x="303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30" name="Google Shape;14030;p45"/>
            <p:cNvSpPr/>
            <p:nvPr/>
          </p:nvSpPr>
          <p:spPr>
            <a:xfrm>
              <a:off x="1522675" y="3879625"/>
              <a:ext cx="31250" cy="29625"/>
            </a:xfrm>
            <a:custGeom>
              <a:avLst/>
              <a:gdLst/>
              <a:ahLst/>
              <a:cxnLst/>
              <a:rect l="l" t="t" r="r" b="b"/>
              <a:pathLst>
                <a:path w="1250" h="1185" extrusionOk="0">
                  <a:moveTo>
                    <a:pt x="573" y="212"/>
                  </a:moveTo>
                  <a:cubicBezTo>
                    <a:pt x="662" y="212"/>
                    <a:pt x="755" y="252"/>
                    <a:pt x="838" y="348"/>
                  </a:cubicBezTo>
                  <a:cubicBezTo>
                    <a:pt x="973" y="505"/>
                    <a:pt x="962" y="722"/>
                    <a:pt x="783" y="836"/>
                  </a:cubicBezTo>
                  <a:cubicBezTo>
                    <a:pt x="710" y="882"/>
                    <a:pt x="635" y="900"/>
                    <a:pt x="560" y="900"/>
                  </a:cubicBezTo>
                  <a:cubicBezTo>
                    <a:pt x="484" y="900"/>
                    <a:pt x="407" y="882"/>
                    <a:pt x="330" y="856"/>
                  </a:cubicBezTo>
                  <a:cubicBezTo>
                    <a:pt x="318" y="852"/>
                    <a:pt x="306" y="850"/>
                    <a:pt x="295" y="850"/>
                  </a:cubicBezTo>
                  <a:cubicBezTo>
                    <a:pt x="272" y="850"/>
                    <a:pt x="252" y="858"/>
                    <a:pt x="236" y="871"/>
                  </a:cubicBezTo>
                  <a:lnTo>
                    <a:pt x="236" y="871"/>
                  </a:lnTo>
                  <a:cubicBezTo>
                    <a:pt x="238" y="863"/>
                    <a:pt x="237" y="854"/>
                    <a:pt x="232" y="845"/>
                  </a:cubicBezTo>
                  <a:cubicBezTo>
                    <a:pt x="80" y="563"/>
                    <a:pt x="310" y="212"/>
                    <a:pt x="573" y="212"/>
                  </a:cubicBezTo>
                  <a:close/>
                  <a:moveTo>
                    <a:pt x="576" y="1"/>
                  </a:moveTo>
                  <a:cubicBezTo>
                    <a:pt x="431" y="1"/>
                    <a:pt x="287" y="59"/>
                    <a:pt x="182" y="184"/>
                  </a:cubicBezTo>
                  <a:cubicBezTo>
                    <a:pt x="10" y="387"/>
                    <a:pt x="0" y="688"/>
                    <a:pt x="170" y="893"/>
                  </a:cubicBezTo>
                  <a:cubicBezTo>
                    <a:pt x="178" y="902"/>
                    <a:pt x="187" y="906"/>
                    <a:pt x="196" y="906"/>
                  </a:cubicBezTo>
                  <a:cubicBezTo>
                    <a:pt x="200" y="906"/>
                    <a:pt x="204" y="905"/>
                    <a:pt x="208" y="904"/>
                  </a:cubicBezTo>
                  <a:lnTo>
                    <a:pt x="208" y="904"/>
                  </a:lnTo>
                  <a:cubicBezTo>
                    <a:pt x="184" y="946"/>
                    <a:pt x="183" y="1005"/>
                    <a:pt x="220" y="1045"/>
                  </a:cubicBezTo>
                  <a:cubicBezTo>
                    <a:pt x="308" y="1143"/>
                    <a:pt x="428" y="1185"/>
                    <a:pt x="552" y="1185"/>
                  </a:cubicBezTo>
                  <a:cubicBezTo>
                    <a:pt x="725" y="1185"/>
                    <a:pt x="905" y="1105"/>
                    <a:pt x="1021" y="986"/>
                  </a:cubicBezTo>
                  <a:cubicBezTo>
                    <a:pt x="1250" y="751"/>
                    <a:pt x="1213" y="390"/>
                    <a:pt x="984" y="170"/>
                  </a:cubicBezTo>
                  <a:cubicBezTo>
                    <a:pt x="870" y="60"/>
                    <a:pt x="722" y="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31" name="Google Shape;14031;p45"/>
            <p:cNvSpPr/>
            <p:nvPr/>
          </p:nvSpPr>
          <p:spPr>
            <a:xfrm>
              <a:off x="1498400" y="3858675"/>
              <a:ext cx="15825" cy="9775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66" y="1"/>
                  </a:moveTo>
                  <a:cubicBezTo>
                    <a:pt x="26" y="1"/>
                    <a:pt x="1" y="48"/>
                    <a:pt x="31" y="80"/>
                  </a:cubicBezTo>
                  <a:cubicBezTo>
                    <a:pt x="99" y="151"/>
                    <a:pt x="182" y="206"/>
                    <a:pt x="262" y="264"/>
                  </a:cubicBezTo>
                  <a:cubicBezTo>
                    <a:pt x="338" y="318"/>
                    <a:pt x="420" y="390"/>
                    <a:pt x="517" y="390"/>
                  </a:cubicBezTo>
                  <a:cubicBezTo>
                    <a:pt x="519" y="390"/>
                    <a:pt x="521" y="390"/>
                    <a:pt x="523" y="390"/>
                  </a:cubicBezTo>
                  <a:cubicBezTo>
                    <a:pt x="589" y="387"/>
                    <a:pt x="633" y="317"/>
                    <a:pt x="599" y="257"/>
                  </a:cubicBezTo>
                  <a:cubicBezTo>
                    <a:pt x="550" y="173"/>
                    <a:pt x="451" y="143"/>
                    <a:pt x="365" y="106"/>
                  </a:cubicBezTo>
                  <a:cubicBezTo>
                    <a:pt x="271" y="67"/>
                    <a:pt x="176" y="24"/>
                    <a:pt x="77" y="2"/>
                  </a:cubicBezTo>
                  <a:cubicBezTo>
                    <a:pt x="73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32" name="Google Shape;14032;p45"/>
            <p:cNvSpPr/>
            <p:nvPr/>
          </p:nvSpPr>
          <p:spPr>
            <a:xfrm>
              <a:off x="1494575" y="3857650"/>
              <a:ext cx="13725" cy="11450"/>
            </a:xfrm>
            <a:custGeom>
              <a:avLst/>
              <a:gdLst/>
              <a:ahLst/>
              <a:cxnLst/>
              <a:rect l="l" t="t" r="r" b="b"/>
              <a:pathLst>
                <a:path w="549" h="458" extrusionOk="0">
                  <a:moveTo>
                    <a:pt x="113" y="0"/>
                  </a:moveTo>
                  <a:cubicBezTo>
                    <a:pt x="43" y="0"/>
                    <a:pt x="1" y="74"/>
                    <a:pt x="31" y="139"/>
                  </a:cubicBezTo>
                  <a:cubicBezTo>
                    <a:pt x="73" y="229"/>
                    <a:pt x="178" y="290"/>
                    <a:pt x="256" y="346"/>
                  </a:cubicBezTo>
                  <a:cubicBezTo>
                    <a:pt x="332" y="400"/>
                    <a:pt x="391" y="457"/>
                    <a:pt x="480" y="457"/>
                  </a:cubicBezTo>
                  <a:cubicBezTo>
                    <a:pt x="492" y="457"/>
                    <a:pt x="505" y="456"/>
                    <a:pt x="518" y="454"/>
                  </a:cubicBezTo>
                  <a:cubicBezTo>
                    <a:pt x="536" y="451"/>
                    <a:pt x="549" y="430"/>
                    <a:pt x="549" y="414"/>
                  </a:cubicBezTo>
                  <a:cubicBezTo>
                    <a:pt x="546" y="301"/>
                    <a:pt x="462" y="248"/>
                    <a:pt x="385" y="177"/>
                  </a:cubicBezTo>
                  <a:cubicBezTo>
                    <a:pt x="314" y="112"/>
                    <a:pt x="233" y="25"/>
                    <a:pt x="137" y="3"/>
                  </a:cubicBezTo>
                  <a:cubicBezTo>
                    <a:pt x="128" y="1"/>
                    <a:pt x="120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33" name="Google Shape;14033;p45"/>
            <p:cNvSpPr/>
            <p:nvPr/>
          </p:nvSpPr>
          <p:spPr>
            <a:xfrm>
              <a:off x="1485650" y="3852350"/>
              <a:ext cx="18100" cy="20075"/>
            </a:xfrm>
            <a:custGeom>
              <a:avLst/>
              <a:gdLst/>
              <a:ahLst/>
              <a:cxnLst/>
              <a:rect l="l" t="t" r="r" b="b"/>
              <a:pathLst>
                <a:path w="724" h="803" extrusionOk="0">
                  <a:moveTo>
                    <a:pt x="120" y="1"/>
                  </a:moveTo>
                  <a:cubicBezTo>
                    <a:pt x="60" y="1"/>
                    <a:pt x="1" y="54"/>
                    <a:pt x="22" y="121"/>
                  </a:cubicBezTo>
                  <a:cubicBezTo>
                    <a:pt x="72" y="271"/>
                    <a:pt x="216" y="388"/>
                    <a:pt x="321" y="503"/>
                  </a:cubicBezTo>
                  <a:cubicBezTo>
                    <a:pt x="415" y="606"/>
                    <a:pt x="523" y="766"/>
                    <a:pt x="665" y="801"/>
                  </a:cubicBezTo>
                  <a:cubicBezTo>
                    <a:pt x="668" y="802"/>
                    <a:pt x="672" y="802"/>
                    <a:pt x="675" y="802"/>
                  </a:cubicBezTo>
                  <a:cubicBezTo>
                    <a:pt x="699" y="802"/>
                    <a:pt x="724" y="784"/>
                    <a:pt x="722" y="758"/>
                  </a:cubicBezTo>
                  <a:cubicBezTo>
                    <a:pt x="711" y="614"/>
                    <a:pt x="581" y="491"/>
                    <a:pt x="497" y="381"/>
                  </a:cubicBezTo>
                  <a:cubicBezTo>
                    <a:pt x="402" y="259"/>
                    <a:pt x="305" y="85"/>
                    <a:pt x="165" y="12"/>
                  </a:cubicBezTo>
                  <a:cubicBezTo>
                    <a:pt x="151" y="4"/>
                    <a:pt x="13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34" name="Google Shape;14034;p45"/>
            <p:cNvSpPr/>
            <p:nvPr/>
          </p:nvSpPr>
          <p:spPr>
            <a:xfrm>
              <a:off x="1524700" y="3885525"/>
              <a:ext cx="21750" cy="18050"/>
            </a:xfrm>
            <a:custGeom>
              <a:avLst/>
              <a:gdLst/>
              <a:ahLst/>
              <a:cxnLst/>
              <a:rect l="l" t="t" r="r" b="b"/>
              <a:pathLst>
                <a:path w="870" h="722" extrusionOk="0">
                  <a:moveTo>
                    <a:pt x="470" y="0"/>
                  </a:moveTo>
                  <a:cubicBezTo>
                    <a:pt x="421" y="0"/>
                    <a:pt x="371" y="11"/>
                    <a:pt x="321" y="36"/>
                  </a:cubicBezTo>
                  <a:cubicBezTo>
                    <a:pt x="141" y="127"/>
                    <a:pt x="0" y="482"/>
                    <a:pt x="198" y="625"/>
                  </a:cubicBezTo>
                  <a:cubicBezTo>
                    <a:pt x="209" y="632"/>
                    <a:pt x="220" y="636"/>
                    <a:pt x="230" y="636"/>
                  </a:cubicBezTo>
                  <a:cubicBezTo>
                    <a:pt x="241" y="636"/>
                    <a:pt x="251" y="632"/>
                    <a:pt x="260" y="627"/>
                  </a:cubicBezTo>
                  <a:lnTo>
                    <a:pt x="260" y="627"/>
                  </a:lnTo>
                  <a:cubicBezTo>
                    <a:pt x="280" y="645"/>
                    <a:pt x="303" y="662"/>
                    <a:pt x="330" y="676"/>
                  </a:cubicBezTo>
                  <a:cubicBezTo>
                    <a:pt x="387" y="707"/>
                    <a:pt x="447" y="721"/>
                    <a:pt x="504" y="721"/>
                  </a:cubicBezTo>
                  <a:cubicBezTo>
                    <a:pt x="699" y="721"/>
                    <a:pt x="869" y="560"/>
                    <a:pt x="836" y="338"/>
                  </a:cubicBezTo>
                  <a:cubicBezTo>
                    <a:pt x="808" y="150"/>
                    <a:pt x="649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35" name="Google Shape;14035;p45"/>
            <p:cNvSpPr/>
            <p:nvPr/>
          </p:nvSpPr>
          <p:spPr>
            <a:xfrm>
              <a:off x="1474800" y="3908325"/>
              <a:ext cx="39475" cy="83825"/>
            </a:xfrm>
            <a:custGeom>
              <a:avLst/>
              <a:gdLst/>
              <a:ahLst/>
              <a:cxnLst/>
              <a:rect l="l" t="t" r="r" b="b"/>
              <a:pathLst>
                <a:path w="1579" h="3353" extrusionOk="0">
                  <a:moveTo>
                    <a:pt x="1474" y="0"/>
                  </a:moveTo>
                  <a:cubicBezTo>
                    <a:pt x="1469" y="0"/>
                    <a:pt x="1464" y="1"/>
                    <a:pt x="1459" y="2"/>
                  </a:cubicBezTo>
                  <a:cubicBezTo>
                    <a:pt x="967" y="120"/>
                    <a:pt x="687" y="540"/>
                    <a:pt x="573" y="1014"/>
                  </a:cubicBezTo>
                  <a:cubicBezTo>
                    <a:pt x="387" y="1791"/>
                    <a:pt x="556" y="2562"/>
                    <a:pt x="41" y="3245"/>
                  </a:cubicBezTo>
                  <a:cubicBezTo>
                    <a:pt x="0" y="3299"/>
                    <a:pt x="54" y="3352"/>
                    <a:pt x="108" y="3352"/>
                  </a:cubicBezTo>
                  <a:cubicBezTo>
                    <a:pt x="125" y="3352"/>
                    <a:pt x="142" y="3347"/>
                    <a:pt x="156" y="3335"/>
                  </a:cubicBezTo>
                  <a:cubicBezTo>
                    <a:pt x="1141" y="2480"/>
                    <a:pt x="169" y="715"/>
                    <a:pt x="1511" y="127"/>
                  </a:cubicBezTo>
                  <a:cubicBezTo>
                    <a:pt x="1579" y="97"/>
                    <a:pt x="1537" y="0"/>
                    <a:pt x="1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36" name="Google Shape;14036;p45"/>
            <p:cNvSpPr/>
            <p:nvPr/>
          </p:nvSpPr>
          <p:spPr>
            <a:xfrm>
              <a:off x="1475700" y="3921500"/>
              <a:ext cx="79200" cy="68850"/>
            </a:xfrm>
            <a:custGeom>
              <a:avLst/>
              <a:gdLst/>
              <a:ahLst/>
              <a:cxnLst/>
              <a:rect l="l" t="t" r="r" b="b"/>
              <a:pathLst>
                <a:path w="3168" h="2754" extrusionOk="0">
                  <a:moveTo>
                    <a:pt x="2989" y="0"/>
                  </a:moveTo>
                  <a:cubicBezTo>
                    <a:pt x="2957" y="0"/>
                    <a:pt x="2927" y="19"/>
                    <a:pt x="2918" y="62"/>
                  </a:cubicBezTo>
                  <a:cubicBezTo>
                    <a:pt x="2772" y="786"/>
                    <a:pt x="2587" y="1403"/>
                    <a:pt x="1973" y="1876"/>
                  </a:cubicBezTo>
                  <a:cubicBezTo>
                    <a:pt x="1403" y="2315"/>
                    <a:pt x="667" y="2303"/>
                    <a:pt x="53" y="2646"/>
                  </a:cubicBezTo>
                  <a:cubicBezTo>
                    <a:pt x="1" y="2674"/>
                    <a:pt x="28" y="2753"/>
                    <a:pt x="79" y="2753"/>
                  </a:cubicBezTo>
                  <a:cubicBezTo>
                    <a:pt x="85" y="2753"/>
                    <a:pt x="90" y="2752"/>
                    <a:pt x="96" y="2751"/>
                  </a:cubicBezTo>
                  <a:cubicBezTo>
                    <a:pt x="882" y="2492"/>
                    <a:pt x="1683" y="2473"/>
                    <a:pt x="2317" y="1884"/>
                  </a:cubicBezTo>
                  <a:cubicBezTo>
                    <a:pt x="2786" y="1448"/>
                    <a:pt x="3168" y="743"/>
                    <a:pt x="3088" y="85"/>
                  </a:cubicBezTo>
                  <a:cubicBezTo>
                    <a:pt x="3082" y="35"/>
                    <a:pt x="3033" y="0"/>
                    <a:pt x="29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37" name="Google Shape;14037;p45"/>
            <p:cNvSpPr/>
            <p:nvPr/>
          </p:nvSpPr>
          <p:spPr>
            <a:xfrm>
              <a:off x="1535125" y="3959025"/>
              <a:ext cx="14450" cy="18500"/>
            </a:xfrm>
            <a:custGeom>
              <a:avLst/>
              <a:gdLst/>
              <a:ahLst/>
              <a:cxnLst/>
              <a:rect l="l" t="t" r="r" b="b"/>
              <a:pathLst>
                <a:path w="578" h="740" extrusionOk="0">
                  <a:moveTo>
                    <a:pt x="72" y="0"/>
                  </a:moveTo>
                  <a:cubicBezTo>
                    <a:pt x="35" y="0"/>
                    <a:pt x="1" y="29"/>
                    <a:pt x="13" y="76"/>
                  </a:cubicBezTo>
                  <a:cubicBezTo>
                    <a:pt x="79" y="328"/>
                    <a:pt x="206" y="607"/>
                    <a:pt x="446" y="732"/>
                  </a:cubicBezTo>
                  <a:cubicBezTo>
                    <a:pt x="456" y="737"/>
                    <a:pt x="467" y="739"/>
                    <a:pt x="477" y="739"/>
                  </a:cubicBezTo>
                  <a:cubicBezTo>
                    <a:pt x="528" y="739"/>
                    <a:pt x="577" y="686"/>
                    <a:pt x="542" y="637"/>
                  </a:cubicBezTo>
                  <a:cubicBezTo>
                    <a:pt x="403" y="436"/>
                    <a:pt x="230" y="273"/>
                    <a:pt x="135" y="43"/>
                  </a:cubicBezTo>
                  <a:cubicBezTo>
                    <a:pt x="122" y="14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38" name="Google Shape;14038;p45"/>
            <p:cNvSpPr/>
            <p:nvPr/>
          </p:nvSpPr>
          <p:spPr>
            <a:xfrm>
              <a:off x="1549375" y="3932375"/>
              <a:ext cx="17350" cy="19050"/>
            </a:xfrm>
            <a:custGeom>
              <a:avLst/>
              <a:gdLst/>
              <a:ahLst/>
              <a:cxnLst/>
              <a:rect l="l" t="t" r="r" b="b"/>
              <a:pathLst>
                <a:path w="694" h="762" extrusionOk="0">
                  <a:moveTo>
                    <a:pt x="66" y="1"/>
                  </a:moveTo>
                  <a:cubicBezTo>
                    <a:pt x="33" y="1"/>
                    <a:pt x="1" y="30"/>
                    <a:pt x="11" y="70"/>
                  </a:cubicBezTo>
                  <a:cubicBezTo>
                    <a:pt x="86" y="352"/>
                    <a:pt x="275" y="640"/>
                    <a:pt x="550" y="755"/>
                  </a:cubicBezTo>
                  <a:cubicBezTo>
                    <a:pt x="560" y="760"/>
                    <a:pt x="570" y="762"/>
                    <a:pt x="580" y="762"/>
                  </a:cubicBezTo>
                  <a:cubicBezTo>
                    <a:pt x="651" y="762"/>
                    <a:pt x="693" y="654"/>
                    <a:pt x="638" y="603"/>
                  </a:cubicBezTo>
                  <a:cubicBezTo>
                    <a:pt x="545" y="514"/>
                    <a:pt x="443" y="438"/>
                    <a:pt x="352" y="348"/>
                  </a:cubicBezTo>
                  <a:cubicBezTo>
                    <a:pt x="258" y="252"/>
                    <a:pt x="181" y="142"/>
                    <a:pt x="113" y="28"/>
                  </a:cubicBezTo>
                  <a:cubicBezTo>
                    <a:pt x="101" y="9"/>
                    <a:pt x="84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39" name="Google Shape;14039;p45"/>
            <p:cNvSpPr/>
            <p:nvPr/>
          </p:nvSpPr>
          <p:spPr>
            <a:xfrm>
              <a:off x="1503900" y="3982675"/>
              <a:ext cx="18050" cy="18250"/>
            </a:xfrm>
            <a:custGeom>
              <a:avLst/>
              <a:gdLst/>
              <a:ahLst/>
              <a:cxnLst/>
              <a:rect l="l" t="t" r="r" b="b"/>
              <a:pathLst>
                <a:path w="722" h="730" extrusionOk="0">
                  <a:moveTo>
                    <a:pt x="300" y="1"/>
                  </a:moveTo>
                  <a:cubicBezTo>
                    <a:pt x="290" y="1"/>
                    <a:pt x="281" y="5"/>
                    <a:pt x="276" y="16"/>
                  </a:cubicBezTo>
                  <a:cubicBezTo>
                    <a:pt x="193" y="207"/>
                    <a:pt x="109" y="398"/>
                    <a:pt x="25" y="589"/>
                  </a:cubicBezTo>
                  <a:cubicBezTo>
                    <a:pt x="0" y="646"/>
                    <a:pt x="34" y="729"/>
                    <a:pt x="98" y="729"/>
                  </a:cubicBezTo>
                  <a:cubicBezTo>
                    <a:pt x="108" y="729"/>
                    <a:pt x="118" y="727"/>
                    <a:pt x="129" y="723"/>
                  </a:cubicBezTo>
                  <a:cubicBezTo>
                    <a:pt x="215" y="692"/>
                    <a:pt x="301" y="663"/>
                    <a:pt x="393" y="653"/>
                  </a:cubicBezTo>
                  <a:cubicBezTo>
                    <a:pt x="473" y="645"/>
                    <a:pt x="555" y="654"/>
                    <a:pt x="632" y="624"/>
                  </a:cubicBezTo>
                  <a:cubicBezTo>
                    <a:pt x="697" y="599"/>
                    <a:pt x="722" y="506"/>
                    <a:pt x="653" y="467"/>
                  </a:cubicBezTo>
                  <a:cubicBezTo>
                    <a:pt x="600" y="437"/>
                    <a:pt x="540" y="425"/>
                    <a:pt x="477" y="425"/>
                  </a:cubicBezTo>
                  <a:cubicBezTo>
                    <a:pt x="397" y="425"/>
                    <a:pt x="313" y="445"/>
                    <a:pt x="235" y="473"/>
                  </a:cubicBezTo>
                  <a:lnTo>
                    <a:pt x="235" y="473"/>
                  </a:lnTo>
                  <a:cubicBezTo>
                    <a:pt x="267" y="329"/>
                    <a:pt x="300" y="184"/>
                    <a:pt x="333" y="40"/>
                  </a:cubicBezTo>
                  <a:cubicBezTo>
                    <a:pt x="338" y="18"/>
                    <a:pt x="318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40" name="Google Shape;14040;p45"/>
            <p:cNvSpPr/>
            <p:nvPr/>
          </p:nvSpPr>
          <p:spPr>
            <a:xfrm>
              <a:off x="1505675" y="3977450"/>
              <a:ext cx="10200" cy="16450"/>
            </a:xfrm>
            <a:custGeom>
              <a:avLst/>
              <a:gdLst/>
              <a:ahLst/>
              <a:cxnLst/>
              <a:rect l="l" t="t" r="r" b="b"/>
              <a:pathLst>
                <a:path w="408" h="658" extrusionOk="0">
                  <a:moveTo>
                    <a:pt x="323" y="1"/>
                  </a:moveTo>
                  <a:cubicBezTo>
                    <a:pt x="301" y="1"/>
                    <a:pt x="280" y="7"/>
                    <a:pt x="263" y="22"/>
                  </a:cubicBezTo>
                  <a:cubicBezTo>
                    <a:pt x="187" y="84"/>
                    <a:pt x="158" y="187"/>
                    <a:pt x="122" y="275"/>
                  </a:cubicBezTo>
                  <a:cubicBezTo>
                    <a:pt x="81" y="374"/>
                    <a:pt x="36" y="472"/>
                    <a:pt x="10" y="576"/>
                  </a:cubicBezTo>
                  <a:cubicBezTo>
                    <a:pt x="0" y="617"/>
                    <a:pt x="38" y="658"/>
                    <a:pt x="74" y="658"/>
                  </a:cubicBezTo>
                  <a:cubicBezTo>
                    <a:pt x="89" y="658"/>
                    <a:pt x="103" y="651"/>
                    <a:pt x="114" y="637"/>
                  </a:cubicBezTo>
                  <a:cubicBezTo>
                    <a:pt x="183" y="553"/>
                    <a:pt x="232" y="460"/>
                    <a:pt x="286" y="367"/>
                  </a:cubicBezTo>
                  <a:cubicBezTo>
                    <a:pt x="338" y="277"/>
                    <a:pt x="402" y="187"/>
                    <a:pt x="406" y="81"/>
                  </a:cubicBezTo>
                  <a:cubicBezTo>
                    <a:pt x="408" y="29"/>
                    <a:pt x="366" y="1"/>
                    <a:pt x="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41" name="Google Shape;14041;p45"/>
            <p:cNvSpPr/>
            <p:nvPr/>
          </p:nvSpPr>
          <p:spPr>
            <a:xfrm>
              <a:off x="1504850" y="3976625"/>
              <a:ext cx="11950" cy="19800"/>
            </a:xfrm>
            <a:custGeom>
              <a:avLst/>
              <a:gdLst/>
              <a:ahLst/>
              <a:cxnLst/>
              <a:rect l="l" t="t" r="r" b="b"/>
              <a:pathLst>
                <a:path w="478" h="792" extrusionOk="0">
                  <a:moveTo>
                    <a:pt x="406" y="0"/>
                  </a:moveTo>
                  <a:cubicBezTo>
                    <a:pt x="402" y="0"/>
                    <a:pt x="397" y="1"/>
                    <a:pt x="393" y="2"/>
                  </a:cubicBezTo>
                  <a:cubicBezTo>
                    <a:pt x="262" y="29"/>
                    <a:pt x="181" y="201"/>
                    <a:pt x="125" y="311"/>
                  </a:cubicBezTo>
                  <a:cubicBezTo>
                    <a:pt x="57" y="446"/>
                    <a:pt x="14" y="581"/>
                    <a:pt x="4" y="733"/>
                  </a:cubicBezTo>
                  <a:cubicBezTo>
                    <a:pt x="0" y="772"/>
                    <a:pt x="28" y="791"/>
                    <a:pt x="59" y="791"/>
                  </a:cubicBezTo>
                  <a:cubicBezTo>
                    <a:pt x="85" y="791"/>
                    <a:pt x="113" y="777"/>
                    <a:pt x="123" y="749"/>
                  </a:cubicBezTo>
                  <a:cubicBezTo>
                    <a:pt x="170" y="617"/>
                    <a:pt x="223" y="482"/>
                    <a:pt x="297" y="362"/>
                  </a:cubicBezTo>
                  <a:cubicBezTo>
                    <a:pt x="357" y="261"/>
                    <a:pt x="458" y="180"/>
                    <a:pt x="473" y="62"/>
                  </a:cubicBezTo>
                  <a:cubicBezTo>
                    <a:pt x="478" y="24"/>
                    <a:pt x="440" y="0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42" name="Google Shape;14042;p45"/>
            <p:cNvSpPr/>
            <p:nvPr/>
          </p:nvSpPr>
          <p:spPr>
            <a:xfrm>
              <a:off x="1456625" y="3629300"/>
              <a:ext cx="84400" cy="37150"/>
            </a:xfrm>
            <a:custGeom>
              <a:avLst/>
              <a:gdLst/>
              <a:ahLst/>
              <a:cxnLst/>
              <a:rect l="l" t="t" r="r" b="b"/>
              <a:pathLst>
                <a:path w="3376" h="1486" extrusionOk="0">
                  <a:moveTo>
                    <a:pt x="3262" y="1"/>
                  </a:moveTo>
                  <a:cubicBezTo>
                    <a:pt x="3234" y="1"/>
                    <a:pt x="3207" y="15"/>
                    <a:pt x="3189" y="51"/>
                  </a:cubicBezTo>
                  <a:cubicBezTo>
                    <a:pt x="2916" y="602"/>
                    <a:pt x="2584" y="1082"/>
                    <a:pt x="1938" y="1229"/>
                  </a:cubicBezTo>
                  <a:cubicBezTo>
                    <a:pt x="1821" y="1256"/>
                    <a:pt x="1706" y="1269"/>
                    <a:pt x="1594" y="1269"/>
                  </a:cubicBezTo>
                  <a:cubicBezTo>
                    <a:pt x="1003" y="1269"/>
                    <a:pt x="493" y="916"/>
                    <a:pt x="136" y="435"/>
                  </a:cubicBezTo>
                  <a:cubicBezTo>
                    <a:pt x="120" y="414"/>
                    <a:pt x="100" y="405"/>
                    <a:pt x="81" y="405"/>
                  </a:cubicBezTo>
                  <a:cubicBezTo>
                    <a:pt x="38" y="405"/>
                    <a:pt x="0" y="447"/>
                    <a:pt x="24" y="499"/>
                  </a:cubicBezTo>
                  <a:cubicBezTo>
                    <a:pt x="325" y="1161"/>
                    <a:pt x="997" y="1486"/>
                    <a:pt x="1662" y="1486"/>
                  </a:cubicBezTo>
                  <a:cubicBezTo>
                    <a:pt x="2452" y="1486"/>
                    <a:pt x="3232" y="1027"/>
                    <a:pt x="3366" y="125"/>
                  </a:cubicBezTo>
                  <a:cubicBezTo>
                    <a:pt x="3376" y="59"/>
                    <a:pt x="3317" y="1"/>
                    <a:pt x="3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43" name="Google Shape;14043;p45"/>
            <p:cNvSpPr/>
            <p:nvPr/>
          </p:nvSpPr>
          <p:spPr>
            <a:xfrm>
              <a:off x="1457475" y="3565075"/>
              <a:ext cx="69850" cy="84775"/>
            </a:xfrm>
            <a:custGeom>
              <a:avLst/>
              <a:gdLst/>
              <a:ahLst/>
              <a:cxnLst/>
              <a:rect l="l" t="t" r="r" b="b"/>
              <a:pathLst>
                <a:path w="2794" h="3391" extrusionOk="0">
                  <a:moveTo>
                    <a:pt x="2691" y="1"/>
                  </a:moveTo>
                  <a:cubicBezTo>
                    <a:pt x="2678" y="1"/>
                    <a:pt x="2665" y="4"/>
                    <a:pt x="2651" y="11"/>
                  </a:cubicBezTo>
                  <a:cubicBezTo>
                    <a:pt x="2163" y="258"/>
                    <a:pt x="1997" y="834"/>
                    <a:pt x="1891" y="1335"/>
                  </a:cubicBezTo>
                  <a:cubicBezTo>
                    <a:pt x="1809" y="1721"/>
                    <a:pt x="1768" y="2143"/>
                    <a:pt x="1589" y="2501"/>
                  </a:cubicBezTo>
                  <a:cubicBezTo>
                    <a:pt x="1405" y="2871"/>
                    <a:pt x="1045" y="3163"/>
                    <a:pt x="678" y="3163"/>
                  </a:cubicBezTo>
                  <a:cubicBezTo>
                    <a:pt x="491" y="3163"/>
                    <a:pt x="302" y="3088"/>
                    <a:pt x="133" y="2908"/>
                  </a:cubicBezTo>
                  <a:cubicBezTo>
                    <a:pt x="120" y="2895"/>
                    <a:pt x="104" y="2889"/>
                    <a:pt x="89" y="2889"/>
                  </a:cubicBezTo>
                  <a:cubicBezTo>
                    <a:pt x="44" y="2889"/>
                    <a:pt x="1" y="2941"/>
                    <a:pt x="29" y="2990"/>
                  </a:cubicBezTo>
                  <a:cubicBezTo>
                    <a:pt x="194" y="3269"/>
                    <a:pt x="458" y="3390"/>
                    <a:pt x="734" y="3390"/>
                  </a:cubicBezTo>
                  <a:cubicBezTo>
                    <a:pt x="1032" y="3390"/>
                    <a:pt x="1343" y="3248"/>
                    <a:pt x="1556" y="3012"/>
                  </a:cubicBezTo>
                  <a:cubicBezTo>
                    <a:pt x="1861" y="2673"/>
                    <a:pt x="1979" y="2230"/>
                    <a:pt x="2064" y="1795"/>
                  </a:cubicBezTo>
                  <a:cubicBezTo>
                    <a:pt x="2190" y="1150"/>
                    <a:pt x="2320" y="657"/>
                    <a:pt x="2746" y="135"/>
                  </a:cubicBezTo>
                  <a:cubicBezTo>
                    <a:pt x="2793" y="77"/>
                    <a:pt x="2753" y="1"/>
                    <a:pt x="2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44" name="Google Shape;14044;p45"/>
            <p:cNvSpPr/>
            <p:nvPr/>
          </p:nvSpPr>
          <p:spPr>
            <a:xfrm>
              <a:off x="1555225" y="3615300"/>
              <a:ext cx="35000" cy="97475"/>
            </a:xfrm>
            <a:custGeom>
              <a:avLst/>
              <a:gdLst/>
              <a:ahLst/>
              <a:cxnLst/>
              <a:rect l="l" t="t" r="r" b="b"/>
              <a:pathLst>
                <a:path w="1400" h="3899" extrusionOk="0">
                  <a:moveTo>
                    <a:pt x="836" y="0"/>
                  </a:moveTo>
                  <a:cubicBezTo>
                    <a:pt x="823" y="0"/>
                    <a:pt x="810" y="6"/>
                    <a:pt x="801" y="18"/>
                  </a:cubicBezTo>
                  <a:cubicBezTo>
                    <a:pt x="1" y="1160"/>
                    <a:pt x="208" y="2949"/>
                    <a:pt x="1246" y="3881"/>
                  </a:cubicBezTo>
                  <a:cubicBezTo>
                    <a:pt x="1260" y="3893"/>
                    <a:pt x="1277" y="3899"/>
                    <a:pt x="1294" y="3899"/>
                  </a:cubicBezTo>
                  <a:cubicBezTo>
                    <a:pt x="1347" y="3899"/>
                    <a:pt x="1400" y="3845"/>
                    <a:pt x="1361" y="3792"/>
                  </a:cubicBezTo>
                  <a:cubicBezTo>
                    <a:pt x="495" y="2617"/>
                    <a:pt x="335" y="1405"/>
                    <a:pt x="874" y="47"/>
                  </a:cubicBezTo>
                  <a:lnTo>
                    <a:pt x="874" y="47"/>
                  </a:lnTo>
                  <a:lnTo>
                    <a:pt x="874" y="48"/>
                  </a:lnTo>
                  <a:cubicBezTo>
                    <a:pt x="885" y="19"/>
                    <a:pt x="861" y="0"/>
                    <a:pt x="8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45" name="Google Shape;14045;p45"/>
            <p:cNvSpPr/>
            <p:nvPr/>
          </p:nvSpPr>
          <p:spPr>
            <a:xfrm>
              <a:off x="1572275" y="3610750"/>
              <a:ext cx="34775" cy="90825"/>
            </a:xfrm>
            <a:custGeom>
              <a:avLst/>
              <a:gdLst/>
              <a:ahLst/>
              <a:cxnLst/>
              <a:rect l="l" t="t" r="r" b="b"/>
              <a:pathLst>
                <a:path w="1391" h="3633" extrusionOk="0">
                  <a:moveTo>
                    <a:pt x="1260" y="1"/>
                  </a:moveTo>
                  <a:cubicBezTo>
                    <a:pt x="1238" y="1"/>
                    <a:pt x="1215" y="10"/>
                    <a:pt x="1194" y="30"/>
                  </a:cubicBezTo>
                  <a:cubicBezTo>
                    <a:pt x="269" y="935"/>
                    <a:pt x="0" y="2457"/>
                    <a:pt x="572" y="3619"/>
                  </a:cubicBezTo>
                  <a:cubicBezTo>
                    <a:pt x="577" y="3628"/>
                    <a:pt x="585" y="3632"/>
                    <a:pt x="593" y="3632"/>
                  </a:cubicBezTo>
                  <a:cubicBezTo>
                    <a:pt x="609" y="3632"/>
                    <a:pt x="627" y="3617"/>
                    <a:pt x="621" y="3599"/>
                  </a:cubicBezTo>
                  <a:cubicBezTo>
                    <a:pt x="253" y="2324"/>
                    <a:pt x="480" y="1187"/>
                    <a:pt x="1330" y="167"/>
                  </a:cubicBezTo>
                  <a:cubicBezTo>
                    <a:pt x="1391" y="95"/>
                    <a:pt x="1331" y="1"/>
                    <a:pt x="1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46" name="Google Shape;14046;p45"/>
            <p:cNvSpPr/>
            <p:nvPr/>
          </p:nvSpPr>
          <p:spPr>
            <a:xfrm>
              <a:off x="1528075" y="3652525"/>
              <a:ext cx="39525" cy="13075"/>
            </a:xfrm>
            <a:custGeom>
              <a:avLst/>
              <a:gdLst/>
              <a:ahLst/>
              <a:cxnLst/>
              <a:rect l="l" t="t" r="r" b="b"/>
              <a:pathLst>
                <a:path w="1581" h="523" extrusionOk="0">
                  <a:moveTo>
                    <a:pt x="50" y="1"/>
                  </a:moveTo>
                  <a:cubicBezTo>
                    <a:pt x="25" y="1"/>
                    <a:pt x="0" y="30"/>
                    <a:pt x="18" y="54"/>
                  </a:cubicBezTo>
                  <a:cubicBezTo>
                    <a:pt x="227" y="331"/>
                    <a:pt x="749" y="523"/>
                    <a:pt x="1168" y="523"/>
                  </a:cubicBezTo>
                  <a:cubicBezTo>
                    <a:pt x="1290" y="523"/>
                    <a:pt x="1404" y="507"/>
                    <a:pt x="1498" y="471"/>
                  </a:cubicBezTo>
                  <a:cubicBezTo>
                    <a:pt x="1562" y="447"/>
                    <a:pt x="1580" y="338"/>
                    <a:pt x="1498" y="323"/>
                  </a:cubicBezTo>
                  <a:cubicBezTo>
                    <a:pt x="1252" y="279"/>
                    <a:pt x="1003" y="312"/>
                    <a:pt x="755" y="257"/>
                  </a:cubicBezTo>
                  <a:cubicBezTo>
                    <a:pt x="510" y="202"/>
                    <a:pt x="299" y="61"/>
                    <a:pt x="59" y="2"/>
                  </a:cubicBezTo>
                  <a:cubicBezTo>
                    <a:pt x="56" y="1"/>
                    <a:pt x="53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47" name="Google Shape;14047;p45"/>
            <p:cNvSpPr/>
            <p:nvPr/>
          </p:nvSpPr>
          <p:spPr>
            <a:xfrm>
              <a:off x="1521200" y="3669050"/>
              <a:ext cx="46850" cy="10650"/>
            </a:xfrm>
            <a:custGeom>
              <a:avLst/>
              <a:gdLst/>
              <a:ahLst/>
              <a:cxnLst/>
              <a:rect l="l" t="t" r="r" b="b"/>
              <a:pathLst>
                <a:path w="1874" h="426" extrusionOk="0">
                  <a:moveTo>
                    <a:pt x="62" y="1"/>
                  </a:moveTo>
                  <a:cubicBezTo>
                    <a:pt x="22" y="1"/>
                    <a:pt x="0" y="57"/>
                    <a:pt x="40" y="87"/>
                  </a:cubicBezTo>
                  <a:cubicBezTo>
                    <a:pt x="309" y="294"/>
                    <a:pt x="695" y="426"/>
                    <a:pt x="1068" y="426"/>
                  </a:cubicBezTo>
                  <a:cubicBezTo>
                    <a:pt x="1340" y="426"/>
                    <a:pt x="1604" y="356"/>
                    <a:pt x="1811" y="196"/>
                  </a:cubicBezTo>
                  <a:cubicBezTo>
                    <a:pt x="1874" y="147"/>
                    <a:pt x="1815" y="53"/>
                    <a:pt x="1748" y="53"/>
                  </a:cubicBezTo>
                  <a:cubicBezTo>
                    <a:pt x="1741" y="53"/>
                    <a:pt x="1735" y="54"/>
                    <a:pt x="1729" y="56"/>
                  </a:cubicBezTo>
                  <a:cubicBezTo>
                    <a:pt x="1461" y="126"/>
                    <a:pt x="1228" y="230"/>
                    <a:pt x="947" y="235"/>
                  </a:cubicBezTo>
                  <a:cubicBezTo>
                    <a:pt x="937" y="235"/>
                    <a:pt x="927" y="235"/>
                    <a:pt x="917" y="235"/>
                  </a:cubicBezTo>
                  <a:cubicBezTo>
                    <a:pt x="618" y="235"/>
                    <a:pt x="351" y="143"/>
                    <a:pt x="86" y="7"/>
                  </a:cubicBezTo>
                  <a:cubicBezTo>
                    <a:pt x="78" y="3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48" name="Google Shape;14048;p45"/>
            <p:cNvSpPr/>
            <p:nvPr/>
          </p:nvSpPr>
          <p:spPr>
            <a:xfrm>
              <a:off x="1556700" y="3672925"/>
              <a:ext cx="10725" cy="25675"/>
            </a:xfrm>
            <a:custGeom>
              <a:avLst/>
              <a:gdLst/>
              <a:ahLst/>
              <a:cxnLst/>
              <a:rect l="l" t="t" r="r" b="b"/>
              <a:pathLst>
                <a:path w="429" h="1027" extrusionOk="0">
                  <a:moveTo>
                    <a:pt x="325" y="0"/>
                  </a:moveTo>
                  <a:cubicBezTo>
                    <a:pt x="307" y="0"/>
                    <a:pt x="289" y="8"/>
                    <a:pt x="274" y="27"/>
                  </a:cubicBezTo>
                  <a:cubicBezTo>
                    <a:pt x="183" y="145"/>
                    <a:pt x="165" y="289"/>
                    <a:pt x="128" y="432"/>
                  </a:cubicBezTo>
                  <a:cubicBezTo>
                    <a:pt x="86" y="597"/>
                    <a:pt x="34" y="764"/>
                    <a:pt x="8" y="933"/>
                  </a:cubicBezTo>
                  <a:cubicBezTo>
                    <a:pt x="0" y="982"/>
                    <a:pt x="45" y="1026"/>
                    <a:pt x="86" y="1026"/>
                  </a:cubicBezTo>
                  <a:cubicBezTo>
                    <a:pt x="107" y="1026"/>
                    <a:pt x="127" y="1015"/>
                    <a:pt x="139" y="988"/>
                  </a:cubicBezTo>
                  <a:cubicBezTo>
                    <a:pt x="203" y="845"/>
                    <a:pt x="247" y="693"/>
                    <a:pt x="297" y="544"/>
                  </a:cubicBezTo>
                  <a:cubicBezTo>
                    <a:pt x="345" y="399"/>
                    <a:pt x="429" y="240"/>
                    <a:pt x="415" y="86"/>
                  </a:cubicBezTo>
                  <a:cubicBezTo>
                    <a:pt x="411" y="42"/>
                    <a:pt x="36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49" name="Google Shape;14049;p45"/>
            <p:cNvSpPr/>
            <p:nvPr/>
          </p:nvSpPr>
          <p:spPr>
            <a:xfrm>
              <a:off x="1566775" y="3691975"/>
              <a:ext cx="10225" cy="27600"/>
            </a:xfrm>
            <a:custGeom>
              <a:avLst/>
              <a:gdLst/>
              <a:ahLst/>
              <a:cxnLst/>
              <a:rect l="l" t="t" r="r" b="b"/>
              <a:pathLst>
                <a:path w="409" h="1104" extrusionOk="0">
                  <a:moveTo>
                    <a:pt x="316" y="1"/>
                  </a:moveTo>
                  <a:cubicBezTo>
                    <a:pt x="290" y="1"/>
                    <a:pt x="263" y="13"/>
                    <a:pt x="245" y="40"/>
                  </a:cubicBezTo>
                  <a:cubicBezTo>
                    <a:pt x="153" y="188"/>
                    <a:pt x="138" y="376"/>
                    <a:pt x="100" y="543"/>
                  </a:cubicBezTo>
                  <a:cubicBezTo>
                    <a:pt x="62" y="712"/>
                    <a:pt x="23" y="877"/>
                    <a:pt x="4" y="1050"/>
                  </a:cubicBezTo>
                  <a:cubicBezTo>
                    <a:pt x="1" y="1083"/>
                    <a:pt x="32" y="1103"/>
                    <a:pt x="61" y="1103"/>
                  </a:cubicBezTo>
                  <a:cubicBezTo>
                    <a:pt x="79" y="1103"/>
                    <a:pt x="96" y="1096"/>
                    <a:pt x="103" y="1077"/>
                  </a:cubicBezTo>
                  <a:cubicBezTo>
                    <a:pt x="174" y="920"/>
                    <a:pt x="223" y="756"/>
                    <a:pt x="275" y="591"/>
                  </a:cubicBezTo>
                  <a:cubicBezTo>
                    <a:pt x="327" y="428"/>
                    <a:pt x="408" y="257"/>
                    <a:pt x="402" y="84"/>
                  </a:cubicBezTo>
                  <a:cubicBezTo>
                    <a:pt x="401" y="32"/>
                    <a:pt x="359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50" name="Google Shape;14050;p45"/>
            <p:cNvSpPr/>
            <p:nvPr/>
          </p:nvSpPr>
          <p:spPr>
            <a:xfrm>
              <a:off x="1532775" y="3607275"/>
              <a:ext cx="31200" cy="53200"/>
            </a:xfrm>
            <a:custGeom>
              <a:avLst/>
              <a:gdLst/>
              <a:ahLst/>
              <a:cxnLst/>
              <a:rect l="l" t="t" r="r" b="b"/>
              <a:pathLst>
                <a:path w="1248" h="2128" extrusionOk="0">
                  <a:moveTo>
                    <a:pt x="63" y="1"/>
                  </a:moveTo>
                  <a:cubicBezTo>
                    <a:pt x="31" y="1"/>
                    <a:pt x="0" y="21"/>
                    <a:pt x="5" y="61"/>
                  </a:cubicBezTo>
                  <a:cubicBezTo>
                    <a:pt x="88" y="789"/>
                    <a:pt x="495" y="1648"/>
                    <a:pt x="1076" y="2109"/>
                  </a:cubicBezTo>
                  <a:cubicBezTo>
                    <a:pt x="1092" y="2122"/>
                    <a:pt x="1110" y="2127"/>
                    <a:pt x="1129" y="2127"/>
                  </a:cubicBezTo>
                  <a:cubicBezTo>
                    <a:pt x="1188" y="2127"/>
                    <a:pt x="1247" y="2072"/>
                    <a:pt x="1203" y="2011"/>
                  </a:cubicBezTo>
                  <a:cubicBezTo>
                    <a:pt x="988" y="1721"/>
                    <a:pt x="747" y="1459"/>
                    <a:pt x="567" y="1143"/>
                  </a:cubicBezTo>
                  <a:cubicBezTo>
                    <a:pt x="368" y="794"/>
                    <a:pt x="251" y="422"/>
                    <a:pt x="128" y="44"/>
                  </a:cubicBezTo>
                  <a:cubicBezTo>
                    <a:pt x="119" y="15"/>
                    <a:pt x="91" y="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51" name="Google Shape;14051;p45"/>
            <p:cNvSpPr/>
            <p:nvPr/>
          </p:nvSpPr>
          <p:spPr>
            <a:xfrm>
              <a:off x="1566450" y="4093200"/>
              <a:ext cx="104125" cy="173825"/>
            </a:xfrm>
            <a:custGeom>
              <a:avLst/>
              <a:gdLst/>
              <a:ahLst/>
              <a:cxnLst/>
              <a:rect l="l" t="t" r="r" b="b"/>
              <a:pathLst>
                <a:path w="4165" h="6953" extrusionOk="0">
                  <a:moveTo>
                    <a:pt x="2380" y="1"/>
                  </a:moveTo>
                  <a:cubicBezTo>
                    <a:pt x="2255" y="1"/>
                    <a:pt x="2112" y="14"/>
                    <a:pt x="1960" y="52"/>
                  </a:cubicBezTo>
                  <a:cubicBezTo>
                    <a:pt x="1595" y="132"/>
                    <a:pt x="1190" y="354"/>
                    <a:pt x="866" y="668"/>
                  </a:cubicBezTo>
                  <a:cubicBezTo>
                    <a:pt x="533" y="978"/>
                    <a:pt x="305" y="1394"/>
                    <a:pt x="180" y="1774"/>
                  </a:cubicBezTo>
                  <a:cubicBezTo>
                    <a:pt x="56" y="2156"/>
                    <a:pt x="19" y="2500"/>
                    <a:pt x="9" y="2719"/>
                  </a:cubicBezTo>
                  <a:cubicBezTo>
                    <a:pt x="9" y="2719"/>
                    <a:pt x="1" y="2854"/>
                    <a:pt x="5" y="3054"/>
                  </a:cubicBezTo>
                  <a:cubicBezTo>
                    <a:pt x="10" y="3255"/>
                    <a:pt x="31" y="3522"/>
                    <a:pt x="73" y="3787"/>
                  </a:cubicBezTo>
                  <a:cubicBezTo>
                    <a:pt x="153" y="4316"/>
                    <a:pt x="318" y="4825"/>
                    <a:pt x="318" y="4825"/>
                  </a:cubicBezTo>
                  <a:cubicBezTo>
                    <a:pt x="464" y="5278"/>
                    <a:pt x="664" y="5732"/>
                    <a:pt x="978" y="6116"/>
                  </a:cubicBezTo>
                  <a:cubicBezTo>
                    <a:pt x="1286" y="6503"/>
                    <a:pt x="1729" y="6800"/>
                    <a:pt x="2224" y="6909"/>
                  </a:cubicBezTo>
                  <a:cubicBezTo>
                    <a:pt x="2352" y="6938"/>
                    <a:pt x="2483" y="6953"/>
                    <a:pt x="2614" y="6953"/>
                  </a:cubicBezTo>
                  <a:cubicBezTo>
                    <a:pt x="2856" y="6953"/>
                    <a:pt x="3095" y="6901"/>
                    <a:pt x="3308" y="6793"/>
                  </a:cubicBezTo>
                  <a:cubicBezTo>
                    <a:pt x="3635" y="6625"/>
                    <a:pt x="3883" y="6336"/>
                    <a:pt x="4013" y="6005"/>
                  </a:cubicBezTo>
                  <a:cubicBezTo>
                    <a:pt x="4146" y="5676"/>
                    <a:pt x="4165" y="5298"/>
                    <a:pt x="4038" y="4961"/>
                  </a:cubicBezTo>
                  <a:cubicBezTo>
                    <a:pt x="3913" y="4626"/>
                    <a:pt x="3661" y="4343"/>
                    <a:pt x="3344" y="4162"/>
                  </a:cubicBezTo>
                  <a:cubicBezTo>
                    <a:pt x="3093" y="4023"/>
                    <a:pt x="2855" y="3977"/>
                    <a:pt x="2653" y="3977"/>
                  </a:cubicBezTo>
                  <a:cubicBezTo>
                    <a:pt x="2565" y="3977"/>
                    <a:pt x="2484" y="3985"/>
                    <a:pt x="2412" y="3999"/>
                  </a:cubicBezTo>
                  <a:cubicBezTo>
                    <a:pt x="2167" y="4044"/>
                    <a:pt x="1997" y="4133"/>
                    <a:pt x="1858" y="4221"/>
                  </a:cubicBezTo>
                  <a:cubicBezTo>
                    <a:pt x="1722" y="4311"/>
                    <a:pt x="1616" y="4408"/>
                    <a:pt x="1519" y="4528"/>
                  </a:cubicBezTo>
                  <a:cubicBezTo>
                    <a:pt x="1423" y="4649"/>
                    <a:pt x="1331" y="4796"/>
                    <a:pt x="1266" y="5005"/>
                  </a:cubicBezTo>
                  <a:cubicBezTo>
                    <a:pt x="1385" y="4654"/>
                    <a:pt x="1655" y="4350"/>
                    <a:pt x="2000" y="4179"/>
                  </a:cubicBezTo>
                  <a:cubicBezTo>
                    <a:pt x="2195" y="4077"/>
                    <a:pt x="2417" y="4022"/>
                    <a:pt x="2641" y="4022"/>
                  </a:cubicBezTo>
                  <a:cubicBezTo>
                    <a:pt x="2809" y="4022"/>
                    <a:pt x="2977" y="4053"/>
                    <a:pt x="3134" y="4119"/>
                  </a:cubicBezTo>
                  <a:cubicBezTo>
                    <a:pt x="3502" y="4265"/>
                    <a:pt x="3813" y="4569"/>
                    <a:pt x="3963" y="4944"/>
                  </a:cubicBezTo>
                  <a:cubicBezTo>
                    <a:pt x="4117" y="5320"/>
                    <a:pt x="4070" y="5761"/>
                    <a:pt x="3874" y="6119"/>
                  </a:cubicBezTo>
                  <a:cubicBezTo>
                    <a:pt x="3680" y="6478"/>
                    <a:pt x="3332" y="6757"/>
                    <a:pt x="2928" y="6830"/>
                  </a:cubicBezTo>
                  <a:cubicBezTo>
                    <a:pt x="2828" y="6850"/>
                    <a:pt x="2726" y="6860"/>
                    <a:pt x="2624" y="6860"/>
                  </a:cubicBezTo>
                  <a:cubicBezTo>
                    <a:pt x="2318" y="6860"/>
                    <a:pt x="2012" y="6772"/>
                    <a:pt x="1742" y="6629"/>
                  </a:cubicBezTo>
                  <a:cubicBezTo>
                    <a:pt x="1377" y="6441"/>
                    <a:pt x="1086" y="6138"/>
                    <a:pt x="867" y="5798"/>
                  </a:cubicBezTo>
                  <a:cubicBezTo>
                    <a:pt x="646" y="5458"/>
                    <a:pt x="496" y="5079"/>
                    <a:pt x="381" y="4700"/>
                  </a:cubicBezTo>
                  <a:cubicBezTo>
                    <a:pt x="381" y="4700"/>
                    <a:pt x="201" y="4120"/>
                    <a:pt x="136" y="3521"/>
                  </a:cubicBezTo>
                  <a:cubicBezTo>
                    <a:pt x="100" y="3221"/>
                    <a:pt x="94" y="2921"/>
                    <a:pt x="108" y="2696"/>
                  </a:cubicBezTo>
                  <a:cubicBezTo>
                    <a:pt x="115" y="2583"/>
                    <a:pt x="123" y="2490"/>
                    <a:pt x="133" y="2426"/>
                  </a:cubicBezTo>
                  <a:cubicBezTo>
                    <a:pt x="140" y="2361"/>
                    <a:pt x="146" y="2323"/>
                    <a:pt x="146" y="2323"/>
                  </a:cubicBezTo>
                  <a:cubicBezTo>
                    <a:pt x="146" y="2323"/>
                    <a:pt x="163" y="2213"/>
                    <a:pt x="187" y="2102"/>
                  </a:cubicBezTo>
                  <a:cubicBezTo>
                    <a:pt x="209" y="1993"/>
                    <a:pt x="242" y="1886"/>
                    <a:pt x="242" y="1886"/>
                  </a:cubicBezTo>
                  <a:cubicBezTo>
                    <a:pt x="399" y="1293"/>
                    <a:pt x="753" y="791"/>
                    <a:pt x="1214" y="449"/>
                  </a:cubicBezTo>
                  <a:cubicBezTo>
                    <a:pt x="1576" y="179"/>
                    <a:pt x="2016" y="16"/>
                    <a:pt x="2456" y="16"/>
                  </a:cubicBezTo>
                  <a:cubicBezTo>
                    <a:pt x="2570" y="16"/>
                    <a:pt x="2683" y="27"/>
                    <a:pt x="2796" y="50"/>
                  </a:cubicBezTo>
                  <a:cubicBezTo>
                    <a:pt x="2701" y="27"/>
                    <a:pt x="2557" y="1"/>
                    <a:pt x="2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52" name="Google Shape;14052;p45"/>
            <p:cNvSpPr/>
            <p:nvPr/>
          </p:nvSpPr>
          <p:spPr>
            <a:xfrm>
              <a:off x="1590800" y="4200475"/>
              <a:ext cx="64900" cy="49875"/>
            </a:xfrm>
            <a:custGeom>
              <a:avLst/>
              <a:gdLst/>
              <a:ahLst/>
              <a:cxnLst/>
              <a:rect l="l" t="t" r="r" b="b"/>
              <a:pathLst>
                <a:path w="2596" h="1995" extrusionOk="0">
                  <a:moveTo>
                    <a:pt x="1415" y="1"/>
                  </a:moveTo>
                  <a:cubicBezTo>
                    <a:pt x="1331" y="1"/>
                    <a:pt x="1248" y="9"/>
                    <a:pt x="1164" y="25"/>
                  </a:cubicBezTo>
                  <a:cubicBezTo>
                    <a:pt x="843" y="93"/>
                    <a:pt x="699" y="198"/>
                    <a:pt x="591" y="269"/>
                  </a:cubicBezTo>
                  <a:cubicBezTo>
                    <a:pt x="485" y="346"/>
                    <a:pt x="414" y="412"/>
                    <a:pt x="302" y="548"/>
                  </a:cubicBezTo>
                  <a:cubicBezTo>
                    <a:pt x="508" y="335"/>
                    <a:pt x="783" y="162"/>
                    <a:pt x="1094" y="91"/>
                  </a:cubicBezTo>
                  <a:cubicBezTo>
                    <a:pt x="1185" y="69"/>
                    <a:pt x="1280" y="58"/>
                    <a:pt x="1374" y="58"/>
                  </a:cubicBezTo>
                  <a:cubicBezTo>
                    <a:pt x="1601" y="58"/>
                    <a:pt x="1829" y="120"/>
                    <a:pt x="2023" y="245"/>
                  </a:cubicBezTo>
                  <a:cubicBezTo>
                    <a:pt x="2160" y="332"/>
                    <a:pt x="2278" y="450"/>
                    <a:pt x="2358" y="589"/>
                  </a:cubicBezTo>
                  <a:cubicBezTo>
                    <a:pt x="2439" y="729"/>
                    <a:pt x="2477" y="891"/>
                    <a:pt x="2479" y="1050"/>
                  </a:cubicBezTo>
                  <a:cubicBezTo>
                    <a:pt x="2479" y="1210"/>
                    <a:pt x="2441" y="1369"/>
                    <a:pt x="2360" y="1502"/>
                  </a:cubicBezTo>
                  <a:cubicBezTo>
                    <a:pt x="2281" y="1636"/>
                    <a:pt x="2160" y="1741"/>
                    <a:pt x="2023" y="1805"/>
                  </a:cubicBezTo>
                  <a:cubicBezTo>
                    <a:pt x="2023" y="1805"/>
                    <a:pt x="1971" y="1832"/>
                    <a:pt x="1888" y="1855"/>
                  </a:cubicBezTo>
                  <a:cubicBezTo>
                    <a:pt x="1809" y="1879"/>
                    <a:pt x="1700" y="1897"/>
                    <a:pt x="1590" y="1897"/>
                  </a:cubicBezTo>
                  <a:cubicBezTo>
                    <a:pt x="1584" y="1897"/>
                    <a:pt x="1577" y="1897"/>
                    <a:pt x="1571" y="1896"/>
                  </a:cubicBezTo>
                  <a:cubicBezTo>
                    <a:pt x="1453" y="1895"/>
                    <a:pt x="1336" y="1875"/>
                    <a:pt x="1252" y="1850"/>
                  </a:cubicBezTo>
                  <a:cubicBezTo>
                    <a:pt x="1168" y="1826"/>
                    <a:pt x="1114" y="1802"/>
                    <a:pt x="1114" y="1802"/>
                  </a:cubicBezTo>
                  <a:cubicBezTo>
                    <a:pt x="1114" y="1802"/>
                    <a:pt x="1073" y="1787"/>
                    <a:pt x="1034" y="1767"/>
                  </a:cubicBezTo>
                  <a:cubicBezTo>
                    <a:pt x="994" y="1748"/>
                    <a:pt x="956" y="1726"/>
                    <a:pt x="956" y="1726"/>
                  </a:cubicBezTo>
                  <a:lnTo>
                    <a:pt x="956" y="1725"/>
                  </a:lnTo>
                  <a:cubicBezTo>
                    <a:pt x="531" y="1485"/>
                    <a:pt x="254" y="1102"/>
                    <a:pt x="1" y="738"/>
                  </a:cubicBezTo>
                  <a:lnTo>
                    <a:pt x="1" y="738"/>
                  </a:lnTo>
                  <a:cubicBezTo>
                    <a:pt x="67" y="857"/>
                    <a:pt x="238" y="1167"/>
                    <a:pt x="480" y="1438"/>
                  </a:cubicBezTo>
                  <a:cubicBezTo>
                    <a:pt x="600" y="1574"/>
                    <a:pt x="742" y="1698"/>
                    <a:pt x="879" y="1785"/>
                  </a:cubicBezTo>
                  <a:cubicBezTo>
                    <a:pt x="1016" y="1874"/>
                    <a:pt x="1151" y="1924"/>
                    <a:pt x="1238" y="1946"/>
                  </a:cubicBezTo>
                  <a:cubicBezTo>
                    <a:pt x="1238" y="1946"/>
                    <a:pt x="1291" y="1962"/>
                    <a:pt x="1373" y="1975"/>
                  </a:cubicBezTo>
                  <a:cubicBezTo>
                    <a:pt x="1436" y="1985"/>
                    <a:pt x="1516" y="1994"/>
                    <a:pt x="1600" y="1994"/>
                  </a:cubicBezTo>
                  <a:cubicBezTo>
                    <a:pt x="1625" y="1994"/>
                    <a:pt x="1651" y="1993"/>
                    <a:pt x="1676" y="1992"/>
                  </a:cubicBezTo>
                  <a:cubicBezTo>
                    <a:pt x="1787" y="1984"/>
                    <a:pt x="1897" y="1958"/>
                    <a:pt x="1974" y="1930"/>
                  </a:cubicBezTo>
                  <a:cubicBezTo>
                    <a:pt x="2014" y="1916"/>
                    <a:pt x="2047" y="1903"/>
                    <a:pt x="2068" y="1891"/>
                  </a:cubicBezTo>
                  <a:cubicBezTo>
                    <a:pt x="2090" y="1880"/>
                    <a:pt x="2103" y="1874"/>
                    <a:pt x="2103" y="1874"/>
                  </a:cubicBezTo>
                  <a:cubicBezTo>
                    <a:pt x="2279" y="1781"/>
                    <a:pt x="2431" y="1623"/>
                    <a:pt x="2505" y="1429"/>
                  </a:cubicBezTo>
                  <a:cubicBezTo>
                    <a:pt x="2582" y="1238"/>
                    <a:pt x="2595" y="1022"/>
                    <a:pt x="2547" y="820"/>
                  </a:cubicBezTo>
                  <a:cubicBezTo>
                    <a:pt x="2479" y="513"/>
                    <a:pt x="2259" y="277"/>
                    <a:pt x="2006" y="145"/>
                  </a:cubicBezTo>
                  <a:cubicBezTo>
                    <a:pt x="1824" y="49"/>
                    <a:pt x="162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53" name="Google Shape;14053;p45"/>
            <p:cNvSpPr/>
            <p:nvPr/>
          </p:nvSpPr>
          <p:spPr>
            <a:xfrm>
              <a:off x="1669900" y="4100675"/>
              <a:ext cx="41275" cy="23775"/>
            </a:xfrm>
            <a:custGeom>
              <a:avLst/>
              <a:gdLst/>
              <a:ahLst/>
              <a:cxnLst/>
              <a:rect l="l" t="t" r="r" b="b"/>
              <a:pathLst>
                <a:path w="1651" h="951" extrusionOk="0">
                  <a:moveTo>
                    <a:pt x="1617" y="1"/>
                  </a:moveTo>
                  <a:lnTo>
                    <a:pt x="1617" y="1"/>
                  </a:lnTo>
                  <a:cubicBezTo>
                    <a:pt x="1612" y="55"/>
                    <a:pt x="1602" y="190"/>
                    <a:pt x="1547" y="311"/>
                  </a:cubicBezTo>
                  <a:cubicBezTo>
                    <a:pt x="1495" y="434"/>
                    <a:pt x="1411" y="538"/>
                    <a:pt x="1369" y="585"/>
                  </a:cubicBezTo>
                  <a:cubicBezTo>
                    <a:pt x="1369" y="585"/>
                    <a:pt x="1321" y="644"/>
                    <a:pt x="1261" y="692"/>
                  </a:cubicBezTo>
                  <a:cubicBezTo>
                    <a:pt x="1202" y="740"/>
                    <a:pt x="1135" y="776"/>
                    <a:pt x="1135" y="776"/>
                  </a:cubicBezTo>
                  <a:cubicBezTo>
                    <a:pt x="1039" y="827"/>
                    <a:pt x="929" y="856"/>
                    <a:pt x="816" y="856"/>
                  </a:cubicBezTo>
                  <a:cubicBezTo>
                    <a:pt x="789" y="856"/>
                    <a:pt x="761" y="854"/>
                    <a:pt x="734" y="851"/>
                  </a:cubicBezTo>
                  <a:cubicBezTo>
                    <a:pt x="527" y="825"/>
                    <a:pt x="338" y="738"/>
                    <a:pt x="196" y="579"/>
                  </a:cubicBezTo>
                  <a:cubicBezTo>
                    <a:pt x="118" y="490"/>
                    <a:pt x="95" y="431"/>
                    <a:pt x="69" y="390"/>
                  </a:cubicBezTo>
                  <a:cubicBezTo>
                    <a:pt x="47" y="347"/>
                    <a:pt x="29" y="317"/>
                    <a:pt x="1" y="253"/>
                  </a:cubicBezTo>
                  <a:lnTo>
                    <a:pt x="1" y="253"/>
                  </a:lnTo>
                  <a:cubicBezTo>
                    <a:pt x="32" y="481"/>
                    <a:pt x="191" y="717"/>
                    <a:pt x="427" y="844"/>
                  </a:cubicBezTo>
                  <a:cubicBezTo>
                    <a:pt x="545" y="915"/>
                    <a:pt x="686" y="951"/>
                    <a:pt x="826" y="951"/>
                  </a:cubicBezTo>
                  <a:cubicBezTo>
                    <a:pt x="956" y="951"/>
                    <a:pt x="1086" y="919"/>
                    <a:pt x="1195" y="854"/>
                  </a:cubicBezTo>
                  <a:cubicBezTo>
                    <a:pt x="1195" y="854"/>
                    <a:pt x="1282" y="807"/>
                    <a:pt x="1354" y="740"/>
                  </a:cubicBezTo>
                  <a:cubicBezTo>
                    <a:pt x="1426" y="674"/>
                    <a:pt x="1484" y="595"/>
                    <a:pt x="1484" y="595"/>
                  </a:cubicBezTo>
                  <a:lnTo>
                    <a:pt x="1526" y="535"/>
                  </a:lnTo>
                  <a:cubicBezTo>
                    <a:pt x="1624" y="362"/>
                    <a:pt x="1651" y="171"/>
                    <a:pt x="1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54" name="Google Shape;14054;p45"/>
            <p:cNvSpPr/>
            <p:nvPr/>
          </p:nvSpPr>
          <p:spPr>
            <a:xfrm>
              <a:off x="1674200" y="4101925"/>
              <a:ext cx="34750" cy="13350"/>
            </a:xfrm>
            <a:custGeom>
              <a:avLst/>
              <a:gdLst/>
              <a:ahLst/>
              <a:cxnLst/>
              <a:rect l="l" t="t" r="r" b="b"/>
              <a:pathLst>
                <a:path w="1390" h="534" extrusionOk="0">
                  <a:moveTo>
                    <a:pt x="1389" y="0"/>
                  </a:moveTo>
                  <a:lnTo>
                    <a:pt x="1389" y="0"/>
                  </a:lnTo>
                  <a:cubicBezTo>
                    <a:pt x="1362" y="23"/>
                    <a:pt x="1304" y="86"/>
                    <a:pt x="1238" y="140"/>
                  </a:cubicBezTo>
                  <a:cubicBezTo>
                    <a:pt x="1170" y="192"/>
                    <a:pt x="1097" y="237"/>
                    <a:pt x="1064" y="259"/>
                  </a:cubicBezTo>
                  <a:cubicBezTo>
                    <a:pt x="1066" y="262"/>
                    <a:pt x="907" y="354"/>
                    <a:pt x="894" y="354"/>
                  </a:cubicBezTo>
                  <a:cubicBezTo>
                    <a:pt x="893" y="354"/>
                    <a:pt x="893" y="354"/>
                    <a:pt x="893" y="354"/>
                  </a:cubicBezTo>
                  <a:cubicBezTo>
                    <a:pt x="813" y="392"/>
                    <a:pt x="724" y="416"/>
                    <a:pt x="634" y="431"/>
                  </a:cubicBezTo>
                  <a:cubicBezTo>
                    <a:pt x="551" y="444"/>
                    <a:pt x="471" y="454"/>
                    <a:pt x="390" y="454"/>
                  </a:cubicBezTo>
                  <a:cubicBezTo>
                    <a:pt x="341" y="454"/>
                    <a:pt x="292" y="450"/>
                    <a:pt x="241" y="441"/>
                  </a:cubicBezTo>
                  <a:cubicBezTo>
                    <a:pt x="92" y="406"/>
                    <a:pt x="91" y="397"/>
                    <a:pt x="1" y="387"/>
                  </a:cubicBezTo>
                  <a:lnTo>
                    <a:pt x="1" y="387"/>
                  </a:lnTo>
                  <a:cubicBezTo>
                    <a:pt x="123" y="468"/>
                    <a:pt x="283" y="521"/>
                    <a:pt x="452" y="531"/>
                  </a:cubicBezTo>
                  <a:cubicBezTo>
                    <a:pt x="473" y="533"/>
                    <a:pt x="494" y="534"/>
                    <a:pt x="515" y="534"/>
                  </a:cubicBezTo>
                  <a:cubicBezTo>
                    <a:pt x="663" y="534"/>
                    <a:pt x="812" y="498"/>
                    <a:pt x="942" y="440"/>
                  </a:cubicBezTo>
                  <a:cubicBezTo>
                    <a:pt x="942" y="440"/>
                    <a:pt x="956" y="433"/>
                    <a:pt x="976" y="423"/>
                  </a:cubicBezTo>
                  <a:cubicBezTo>
                    <a:pt x="997" y="412"/>
                    <a:pt x="1024" y="398"/>
                    <a:pt x="1051" y="383"/>
                  </a:cubicBezTo>
                  <a:cubicBezTo>
                    <a:pt x="1103" y="351"/>
                    <a:pt x="1152" y="315"/>
                    <a:pt x="1152" y="315"/>
                  </a:cubicBezTo>
                  <a:lnTo>
                    <a:pt x="1188" y="286"/>
                  </a:lnTo>
                  <a:lnTo>
                    <a:pt x="1189" y="286"/>
                  </a:lnTo>
                  <a:cubicBezTo>
                    <a:pt x="1281" y="201"/>
                    <a:pt x="1346" y="102"/>
                    <a:pt x="1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55" name="Google Shape;14055;p45"/>
            <p:cNvSpPr/>
            <p:nvPr/>
          </p:nvSpPr>
          <p:spPr>
            <a:xfrm>
              <a:off x="1673250" y="4044675"/>
              <a:ext cx="32375" cy="35025"/>
            </a:xfrm>
            <a:custGeom>
              <a:avLst/>
              <a:gdLst/>
              <a:ahLst/>
              <a:cxnLst/>
              <a:rect l="l" t="t" r="r" b="b"/>
              <a:pathLst>
                <a:path w="1295" h="1401" extrusionOk="0">
                  <a:moveTo>
                    <a:pt x="585" y="0"/>
                  </a:moveTo>
                  <a:cubicBezTo>
                    <a:pt x="414" y="0"/>
                    <a:pt x="248" y="103"/>
                    <a:pt x="149" y="240"/>
                  </a:cubicBezTo>
                  <a:cubicBezTo>
                    <a:pt x="67" y="352"/>
                    <a:pt x="24" y="478"/>
                    <a:pt x="12" y="606"/>
                  </a:cubicBezTo>
                  <a:cubicBezTo>
                    <a:pt x="1" y="732"/>
                    <a:pt x="17" y="857"/>
                    <a:pt x="43" y="981"/>
                  </a:cubicBezTo>
                  <a:cubicBezTo>
                    <a:pt x="112" y="1257"/>
                    <a:pt x="127" y="1262"/>
                    <a:pt x="200" y="1401"/>
                  </a:cubicBezTo>
                  <a:cubicBezTo>
                    <a:pt x="130" y="1153"/>
                    <a:pt x="41" y="867"/>
                    <a:pt x="93" y="590"/>
                  </a:cubicBezTo>
                  <a:cubicBezTo>
                    <a:pt x="120" y="453"/>
                    <a:pt x="187" y="324"/>
                    <a:pt x="284" y="231"/>
                  </a:cubicBezTo>
                  <a:cubicBezTo>
                    <a:pt x="368" y="147"/>
                    <a:pt x="478" y="99"/>
                    <a:pt x="588" y="99"/>
                  </a:cubicBezTo>
                  <a:cubicBezTo>
                    <a:pt x="604" y="99"/>
                    <a:pt x="620" y="100"/>
                    <a:pt x="636" y="102"/>
                  </a:cubicBezTo>
                  <a:cubicBezTo>
                    <a:pt x="636" y="102"/>
                    <a:pt x="732" y="112"/>
                    <a:pt x="817" y="162"/>
                  </a:cubicBezTo>
                  <a:cubicBezTo>
                    <a:pt x="904" y="210"/>
                    <a:pt x="972" y="285"/>
                    <a:pt x="972" y="285"/>
                  </a:cubicBezTo>
                  <a:cubicBezTo>
                    <a:pt x="972" y="285"/>
                    <a:pt x="972" y="285"/>
                    <a:pt x="972" y="285"/>
                  </a:cubicBezTo>
                  <a:cubicBezTo>
                    <a:pt x="974" y="285"/>
                    <a:pt x="1021" y="341"/>
                    <a:pt x="1021" y="341"/>
                  </a:cubicBezTo>
                  <a:cubicBezTo>
                    <a:pt x="1150" y="501"/>
                    <a:pt x="1221" y="691"/>
                    <a:pt x="1294" y="871"/>
                  </a:cubicBezTo>
                  <a:cubicBezTo>
                    <a:pt x="1286" y="811"/>
                    <a:pt x="1259" y="660"/>
                    <a:pt x="1204" y="510"/>
                  </a:cubicBezTo>
                  <a:cubicBezTo>
                    <a:pt x="1154" y="358"/>
                    <a:pt x="1052" y="215"/>
                    <a:pt x="988" y="165"/>
                  </a:cubicBezTo>
                  <a:cubicBezTo>
                    <a:pt x="988" y="165"/>
                    <a:pt x="914" y="98"/>
                    <a:pt x="823" y="55"/>
                  </a:cubicBezTo>
                  <a:cubicBezTo>
                    <a:pt x="731" y="10"/>
                    <a:pt x="627" y="2"/>
                    <a:pt x="627" y="2"/>
                  </a:cubicBezTo>
                  <a:cubicBezTo>
                    <a:pt x="613" y="1"/>
                    <a:pt x="599" y="0"/>
                    <a:pt x="5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56" name="Google Shape;14056;p45"/>
            <p:cNvSpPr/>
            <p:nvPr/>
          </p:nvSpPr>
          <p:spPr>
            <a:xfrm>
              <a:off x="1675350" y="4057575"/>
              <a:ext cx="25625" cy="20300"/>
            </a:xfrm>
            <a:custGeom>
              <a:avLst/>
              <a:gdLst/>
              <a:ahLst/>
              <a:cxnLst/>
              <a:rect l="l" t="t" r="r" b="b"/>
              <a:pathLst>
                <a:path w="1025" h="812" extrusionOk="0">
                  <a:moveTo>
                    <a:pt x="625" y="0"/>
                  </a:moveTo>
                  <a:cubicBezTo>
                    <a:pt x="604" y="0"/>
                    <a:pt x="574" y="1"/>
                    <a:pt x="545" y="5"/>
                  </a:cubicBezTo>
                  <a:cubicBezTo>
                    <a:pt x="490" y="12"/>
                    <a:pt x="437" y="28"/>
                    <a:pt x="437" y="28"/>
                  </a:cubicBezTo>
                  <a:cubicBezTo>
                    <a:pt x="343" y="55"/>
                    <a:pt x="250" y="107"/>
                    <a:pt x="178" y="180"/>
                  </a:cubicBezTo>
                  <a:cubicBezTo>
                    <a:pt x="68" y="290"/>
                    <a:pt x="25" y="427"/>
                    <a:pt x="9" y="569"/>
                  </a:cubicBezTo>
                  <a:cubicBezTo>
                    <a:pt x="0" y="728"/>
                    <a:pt x="14" y="736"/>
                    <a:pt x="58" y="811"/>
                  </a:cubicBezTo>
                  <a:cubicBezTo>
                    <a:pt x="30" y="673"/>
                    <a:pt x="56" y="514"/>
                    <a:pt x="135" y="384"/>
                  </a:cubicBezTo>
                  <a:cubicBezTo>
                    <a:pt x="210" y="252"/>
                    <a:pt x="337" y="155"/>
                    <a:pt x="473" y="119"/>
                  </a:cubicBezTo>
                  <a:cubicBezTo>
                    <a:pt x="473" y="119"/>
                    <a:pt x="525" y="104"/>
                    <a:pt x="579" y="101"/>
                  </a:cubicBezTo>
                  <a:cubicBezTo>
                    <a:pt x="594" y="99"/>
                    <a:pt x="610" y="99"/>
                    <a:pt x="624" y="99"/>
                  </a:cubicBezTo>
                  <a:cubicBezTo>
                    <a:pt x="659" y="99"/>
                    <a:pt x="686" y="102"/>
                    <a:pt x="686" y="102"/>
                  </a:cubicBezTo>
                  <a:lnTo>
                    <a:pt x="726" y="107"/>
                  </a:lnTo>
                  <a:cubicBezTo>
                    <a:pt x="836" y="119"/>
                    <a:pt x="937" y="155"/>
                    <a:pt x="1024" y="213"/>
                  </a:cubicBezTo>
                  <a:cubicBezTo>
                    <a:pt x="1008" y="184"/>
                    <a:pt x="952" y="117"/>
                    <a:pt x="872" y="73"/>
                  </a:cubicBezTo>
                  <a:cubicBezTo>
                    <a:pt x="794" y="26"/>
                    <a:pt x="699" y="2"/>
                    <a:pt x="654" y="1"/>
                  </a:cubicBezTo>
                  <a:cubicBezTo>
                    <a:pt x="654" y="1"/>
                    <a:pt x="643" y="0"/>
                    <a:pt x="6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57" name="Google Shape;14057;p45"/>
            <p:cNvSpPr/>
            <p:nvPr/>
          </p:nvSpPr>
          <p:spPr>
            <a:xfrm>
              <a:off x="1701350" y="3933575"/>
              <a:ext cx="72250" cy="110750"/>
            </a:xfrm>
            <a:custGeom>
              <a:avLst/>
              <a:gdLst/>
              <a:ahLst/>
              <a:cxnLst/>
              <a:rect l="l" t="t" r="r" b="b"/>
              <a:pathLst>
                <a:path w="2890" h="4430" extrusionOk="0">
                  <a:moveTo>
                    <a:pt x="1946" y="1"/>
                  </a:moveTo>
                  <a:cubicBezTo>
                    <a:pt x="1935" y="1"/>
                    <a:pt x="1925" y="1"/>
                    <a:pt x="1915" y="1"/>
                  </a:cubicBezTo>
                  <a:cubicBezTo>
                    <a:pt x="1915" y="1"/>
                    <a:pt x="1914" y="1"/>
                    <a:pt x="1911" y="1"/>
                  </a:cubicBezTo>
                  <a:cubicBezTo>
                    <a:pt x="1890" y="1"/>
                    <a:pt x="1797" y="3"/>
                    <a:pt x="1669" y="29"/>
                  </a:cubicBezTo>
                  <a:cubicBezTo>
                    <a:pt x="1522" y="56"/>
                    <a:pt x="1334" y="122"/>
                    <a:pt x="1165" y="227"/>
                  </a:cubicBezTo>
                  <a:cubicBezTo>
                    <a:pt x="1001" y="334"/>
                    <a:pt x="847" y="459"/>
                    <a:pt x="750" y="570"/>
                  </a:cubicBezTo>
                  <a:cubicBezTo>
                    <a:pt x="697" y="621"/>
                    <a:pt x="661" y="671"/>
                    <a:pt x="634" y="704"/>
                  </a:cubicBezTo>
                  <a:cubicBezTo>
                    <a:pt x="607" y="738"/>
                    <a:pt x="592" y="756"/>
                    <a:pt x="592" y="756"/>
                  </a:cubicBezTo>
                  <a:cubicBezTo>
                    <a:pt x="173" y="1319"/>
                    <a:pt x="0" y="2061"/>
                    <a:pt x="49" y="2780"/>
                  </a:cubicBezTo>
                  <a:cubicBezTo>
                    <a:pt x="66" y="3048"/>
                    <a:pt x="111" y="3312"/>
                    <a:pt x="205" y="3555"/>
                  </a:cubicBezTo>
                  <a:cubicBezTo>
                    <a:pt x="296" y="3799"/>
                    <a:pt x="428" y="4031"/>
                    <a:pt x="628" y="4201"/>
                  </a:cubicBezTo>
                  <a:cubicBezTo>
                    <a:pt x="790" y="4341"/>
                    <a:pt x="1004" y="4430"/>
                    <a:pt x="1221" y="4430"/>
                  </a:cubicBezTo>
                  <a:cubicBezTo>
                    <a:pt x="1265" y="4430"/>
                    <a:pt x="1309" y="4426"/>
                    <a:pt x="1353" y="4418"/>
                  </a:cubicBezTo>
                  <a:cubicBezTo>
                    <a:pt x="1612" y="4376"/>
                    <a:pt x="1849" y="4226"/>
                    <a:pt x="2002" y="4006"/>
                  </a:cubicBezTo>
                  <a:cubicBezTo>
                    <a:pt x="2173" y="3758"/>
                    <a:pt x="2168" y="3504"/>
                    <a:pt x="2121" y="3334"/>
                  </a:cubicBezTo>
                  <a:cubicBezTo>
                    <a:pt x="2073" y="3159"/>
                    <a:pt x="1993" y="3042"/>
                    <a:pt x="1915" y="2953"/>
                  </a:cubicBezTo>
                  <a:cubicBezTo>
                    <a:pt x="1835" y="2863"/>
                    <a:pt x="1752" y="2801"/>
                    <a:pt x="1653" y="2749"/>
                  </a:cubicBezTo>
                  <a:cubicBezTo>
                    <a:pt x="1553" y="2698"/>
                    <a:pt x="1433" y="2657"/>
                    <a:pt x="1275" y="2656"/>
                  </a:cubicBezTo>
                  <a:lnTo>
                    <a:pt x="1275" y="2656"/>
                  </a:lnTo>
                  <a:cubicBezTo>
                    <a:pt x="1543" y="2668"/>
                    <a:pt x="1796" y="2828"/>
                    <a:pt x="1951" y="3056"/>
                  </a:cubicBezTo>
                  <a:cubicBezTo>
                    <a:pt x="2106" y="3283"/>
                    <a:pt x="2160" y="3594"/>
                    <a:pt x="2031" y="3852"/>
                  </a:cubicBezTo>
                  <a:cubicBezTo>
                    <a:pt x="1912" y="4108"/>
                    <a:pt x="1655" y="4298"/>
                    <a:pt x="1374" y="4351"/>
                  </a:cubicBezTo>
                  <a:cubicBezTo>
                    <a:pt x="1328" y="4360"/>
                    <a:pt x="1281" y="4365"/>
                    <a:pt x="1235" y="4365"/>
                  </a:cubicBezTo>
                  <a:cubicBezTo>
                    <a:pt x="995" y="4365"/>
                    <a:pt x="759" y="4247"/>
                    <a:pt x="597" y="4064"/>
                  </a:cubicBezTo>
                  <a:cubicBezTo>
                    <a:pt x="398" y="3846"/>
                    <a:pt x="280" y="3562"/>
                    <a:pt x="212" y="3273"/>
                  </a:cubicBezTo>
                  <a:cubicBezTo>
                    <a:pt x="144" y="2982"/>
                    <a:pt x="127" y="2679"/>
                    <a:pt x="141" y="2382"/>
                  </a:cubicBezTo>
                  <a:cubicBezTo>
                    <a:pt x="172" y="1790"/>
                    <a:pt x="356" y="1201"/>
                    <a:pt x="715" y="759"/>
                  </a:cubicBezTo>
                  <a:cubicBezTo>
                    <a:pt x="715" y="759"/>
                    <a:pt x="731" y="739"/>
                    <a:pt x="761" y="702"/>
                  </a:cubicBezTo>
                  <a:cubicBezTo>
                    <a:pt x="791" y="665"/>
                    <a:pt x="840" y="620"/>
                    <a:pt x="895" y="560"/>
                  </a:cubicBezTo>
                  <a:cubicBezTo>
                    <a:pt x="1013" y="453"/>
                    <a:pt x="1180" y="314"/>
                    <a:pt x="1373" y="226"/>
                  </a:cubicBezTo>
                  <a:cubicBezTo>
                    <a:pt x="1566" y="137"/>
                    <a:pt x="1779" y="97"/>
                    <a:pt x="1937" y="97"/>
                  </a:cubicBezTo>
                  <a:cubicBezTo>
                    <a:pt x="2016" y="99"/>
                    <a:pt x="2081" y="106"/>
                    <a:pt x="2126" y="114"/>
                  </a:cubicBezTo>
                  <a:cubicBezTo>
                    <a:pt x="2171" y="123"/>
                    <a:pt x="2195" y="129"/>
                    <a:pt x="2195" y="129"/>
                  </a:cubicBezTo>
                  <a:cubicBezTo>
                    <a:pt x="2195" y="129"/>
                    <a:pt x="2272" y="147"/>
                    <a:pt x="2341" y="182"/>
                  </a:cubicBezTo>
                  <a:cubicBezTo>
                    <a:pt x="2412" y="214"/>
                    <a:pt x="2473" y="262"/>
                    <a:pt x="2473" y="262"/>
                  </a:cubicBezTo>
                  <a:lnTo>
                    <a:pt x="2472" y="262"/>
                  </a:lnTo>
                  <a:cubicBezTo>
                    <a:pt x="2824" y="512"/>
                    <a:pt x="2824" y="1068"/>
                    <a:pt x="2537" y="1345"/>
                  </a:cubicBezTo>
                  <a:cubicBezTo>
                    <a:pt x="2404" y="1477"/>
                    <a:pt x="2221" y="1540"/>
                    <a:pt x="2036" y="1540"/>
                  </a:cubicBezTo>
                  <a:cubicBezTo>
                    <a:pt x="1823" y="1540"/>
                    <a:pt x="1608" y="1455"/>
                    <a:pt x="1469" y="1292"/>
                  </a:cubicBezTo>
                  <a:lnTo>
                    <a:pt x="1469" y="1292"/>
                  </a:lnTo>
                  <a:cubicBezTo>
                    <a:pt x="1538" y="1386"/>
                    <a:pt x="1718" y="1543"/>
                    <a:pt x="1992" y="1568"/>
                  </a:cubicBezTo>
                  <a:cubicBezTo>
                    <a:pt x="2018" y="1570"/>
                    <a:pt x="2044" y="1572"/>
                    <a:pt x="2071" y="1572"/>
                  </a:cubicBezTo>
                  <a:cubicBezTo>
                    <a:pt x="2185" y="1572"/>
                    <a:pt x="2308" y="1548"/>
                    <a:pt x="2421" y="1490"/>
                  </a:cubicBezTo>
                  <a:cubicBezTo>
                    <a:pt x="2562" y="1420"/>
                    <a:pt x="2683" y="1291"/>
                    <a:pt x="2748" y="1138"/>
                  </a:cubicBezTo>
                  <a:cubicBezTo>
                    <a:pt x="2890" y="832"/>
                    <a:pt x="2813" y="437"/>
                    <a:pt x="2580" y="233"/>
                  </a:cubicBezTo>
                  <a:cubicBezTo>
                    <a:pt x="2366" y="36"/>
                    <a:pt x="2107" y="1"/>
                    <a:pt x="1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58" name="Google Shape;14058;p45"/>
            <p:cNvSpPr/>
            <p:nvPr/>
          </p:nvSpPr>
          <p:spPr>
            <a:xfrm>
              <a:off x="1709075" y="3946150"/>
              <a:ext cx="46325" cy="55275"/>
            </a:xfrm>
            <a:custGeom>
              <a:avLst/>
              <a:gdLst/>
              <a:ahLst/>
              <a:cxnLst/>
              <a:rect l="l" t="t" r="r" b="b"/>
              <a:pathLst>
                <a:path w="1853" h="2211" extrusionOk="0">
                  <a:moveTo>
                    <a:pt x="1310" y="1"/>
                  </a:moveTo>
                  <a:cubicBezTo>
                    <a:pt x="1158" y="1"/>
                    <a:pt x="1006" y="57"/>
                    <a:pt x="888" y="147"/>
                  </a:cubicBezTo>
                  <a:cubicBezTo>
                    <a:pt x="706" y="283"/>
                    <a:pt x="582" y="468"/>
                    <a:pt x="475" y="644"/>
                  </a:cubicBezTo>
                  <a:cubicBezTo>
                    <a:pt x="475" y="644"/>
                    <a:pt x="392" y="780"/>
                    <a:pt x="324" y="921"/>
                  </a:cubicBezTo>
                  <a:cubicBezTo>
                    <a:pt x="254" y="1063"/>
                    <a:pt x="197" y="1211"/>
                    <a:pt x="197" y="1211"/>
                  </a:cubicBezTo>
                  <a:lnTo>
                    <a:pt x="156" y="1322"/>
                  </a:lnTo>
                  <a:lnTo>
                    <a:pt x="156" y="1321"/>
                  </a:lnTo>
                  <a:cubicBezTo>
                    <a:pt x="57" y="1628"/>
                    <a:pt x="11" y="1924"/>
                    <a:pt x="1" y="2210"/>
                  </a:cubicBezTo>
                  <a:cubicBezTo>
                    <a:pt x="19" y="2125"/>
                    <a:pt x="59" y="1903"/>
                    <a:pt x="126" y="1685"/>
                  </a:cubicBezTo>
                  <a:cubicBezTo>
                    <a:pt x="192" y="1465"/>
                    <a:pt x="283" y="1251"/>
                    <a:pt x="326" y="1150"/>
                  </a:cubicBezTo>
                  <a:cubicBezTo>
                    <a:pt x="326" y="1150"/>
                    <a:pt x="378" y="1026"/>
                    <a:pt x="440" y="907"/>
                  </a:cubicBezTo>
                  <a:cubicBezTo>
                    <a:pt x="501" y="787"/>
                    <a:pt x="572" y="672"/>
                    <a:pt x="572" y="672"/>
                  </a:cubicBezTo>
                  <a:cubicBezTo>
                    <a:pt x="697" y="471"/>
                    <a:pt x="844" y="262"/>
                    <a:pt x="1058" y="153"/>
                  </a:cubicBezTo>
                  <a:cubicBezTo>
                    <a:pt x="1143" y="111"/>
                    <a:pt x="1238" y="88"/>
                    <a:pt x="1330" y="88"/>
                  </a:cubicBezTo>
                  <a:cubicBezTo>
                    <a:pt x="1405" y="88"/>
                    <a:pt x="1478" y="104"/>
                    <a:pt x="1544" y="137"/>
                  </a:cubicBezTo>
                  <a:cubicBezTo>
                    <a:pt x="1690" y="210"/>
                    <a:pt x="1772" y="392"/>
                    <a:pt x="1732" y="562"/>
                  </a:cubicBezTo>
                  <a:cubicBezTo>
                    <a:pt x="1709" y="657"/>
                    <a:pt x="1658" y="716"/>
                    <a:pt x="1615" y="756"/>
                  </a:cubicBezTo>
                  <a:cubicBezTo>
                    <a:pt x="1570" y="795"/>
                    <a:pt x="1529" y="816"/>
                    <a:pt x="1492" y="831"/>
                  </a:cubicBezTo>
                  <a:cubicBezTo>
                    <a:pt x="1434" y="855"/>
                    <a:pt x="1384" y="872"/>
                    <a:pt x="1309" y="872"/>
                  </a:cubicBezTo>
                  <a:cubicBezTo>
                    <a:pt x="1289" y="872"/>
                    <a:pt x="1267" y="871"/>
                    <a:pt x="1243" y="868"/>
                  </a:cubicBezTo>
                  <a:lnTo>
                    <a:pt x="1243" y="868"/>
                  </a:lnTo>
                  <a:cubicBezTo>
                    <a:pt x="1281" y="880"/>
                    <a:pt x="1321" y="886"/>
                    <a:pt x="1362" y="886"/>
                  </a:cubicBezTo>
                  <a:cubicBezTo>
                    <a:pt x="1522" y="886"/>
                    <a:pt x="1693" y="795"/>
                    <a:pt x="1763" y="629"/>
                  </a:cubicBezTo>
                  <a:cubicBezTo>
                    <a:pt x="1853" y="427"/>
                    <a:pt x="1764" y="146"/>
                    <a:pt x="1542" y="50"/>
                  </a:cubicBezTo>
                  <a:cubicBezTo>
                    <a:pt x="1468" y="16"/>
                    <a:pt x="1389" y="1"/>
                    <a:pt x="1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59" name="Google Shape;14059;p45"/>
            <p:cNvSpPr/>
            <p:nvPr/>
          </p:nvSpPr>
          <p:spPr>
            <a:xfrm>
              <a:off x="1698975" y="3927275"/>
              <a:ext cx="60950" cy="99650"/>
            </a:xfrm>
            <a:custGeom>
              <a:avLst/>
              <a:gdLst/>
              <a:ahLst/>
              <a:cxnLst/>
              <a:rect l="l" t="t" r="r" b="b"/>
              <a:pathLst>
                <a:path w="2438" h="3986" extrusionOk="0">
                  <a:moveTo>
                    <a:pt x="2044" y="1"/>
                  </a:moveTo>
                  <a:cubicBezTo>
                    <a:pt x="1949" y="1"/>
                    <a:pt x="1845" y="9"/>
                    <a:pt x="1741" y="32"/>
                  </a:cubicBezTo>
                  <a:cubicBezTo>
                    <a:pt x="1442" y="86"/>
                    <a:pt x="1163" y="242"/>
                    <a:pt x="1046" y="331"/>
                  </a:cubicBezTo>
                  <a:cubicBezTo>
                    <a:pt x="1046" y="331"/>
                    <a:pt x="898" y="437"/>
                    <a:pt x="774" y="569"/>
                  </a:cubicBezTo>
                  <a:cubicBezTo>
                    <a:pt x="650" y="700"/>
                    <a:pt x="547" y="848"/>
                    <a:pt x="547" y="848"/>
                  </a:cubicBezTo>
                  <a:cubicBezTo>
                    <a:pt x="365" y="1111"/>
                    <a:pt x="228" y="1418"/>
                    <a:pt x="139" y="1737"/>
                  </a:cubicBezTo>
                  <a:cubicBezTo>
                    <a:pt x="7" y="2217"/>
                    <a:pt x="0" y="2667"/>
                    <a:pt x="11" y="3144"/>
                  </a:cubicBezTo>
                  <a:cubicBezTo>
                    <a:pt x="32" y="3677"/>
                    <a:pt x="44" y="3696"/>
                    <a:pt x="89" y="3986"/>
                  </a:cubicBezTo>
                  <a:cubicBezTo>
                    <a:pt x="66" y="3493"/>
                    <a:pt x="38" y="2945"/>
                    <a:pt x="104" y="2396"/>
                  </a:cubicBezTo>
                  <a:cubicBezTo>
                    <a:pt x="166" y="1849"/>
                    <a:pt x="342" y="1302"/>
                    <a:pt x="647" y="877"/>
                  </a:cubicBezTo>
                  <a:cubicBezTo>
                    <a:pt x="647" y="877"/>
                    <a:pt x="760" y="714"/>
                    <a:pt x="903" y="579"/>
                  </a:cubicBezTo>
                  <a:cubicBezTo>
                    <a:pt x="1044" y="439"/>
                    <a:pt x="1212" y="336"/>
                    <a:pt x="1212" y="336"/>
                  </a:cubicBezTo>
                  <a:cubicBezTo>
                    <a:pt x="1212" y="336"/>
                    <a:pt x="1244" y="317"/>
                    <a:pt x="1275" y="298"/>
                  </a:cubicBezTo>
                  <a:cubicBezTo>
                    <a:pt x="1308" y="280"/>
                    <a:pt x="1340" y="263"/>
                    <a:pt x="1340" y="263"/>
                  </a:cubicBezTo>
                  <a:cubicBezTo>
                    <a:pt x="1612" y="112"/>
                    <a:pt x="1903" y="34"/>
                    <a:pt x="2188" y="34"/>
                  </a:cubicBezTo>
                  <a:cubicBezTo>
                    <a:pt x="2272" y="34"/>
                    <a:pt x="2355" y="40"/>
                    <a:pt x="2438" y="54"/>
                  </a:cubicBezTo>
                  <a:cubicBezTo>
                    <a:pt x="2370" y="30"/>
                    <a:pt x="2222" y="1"/>
                    <a:pt x="2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60" name="Google Shape;14060;p45"/>
            <p:cNvSpPr/>
            <p:nvPr/>
          </p:nvSpPr>
          <p:spPr>
            <a:xfrm>
              <a:off x="1528575" y="3756375"/>
              <a:ext cx="107250" cy="272875"/>
            </a:xfrm>
            <a:custGeom>
              <a:avLst/>
              <a:gdLst/>
              <a:ahLst/>
              <a:cxnLst/>
              <a:rect l="l" t="t" r="r" b="b"/>
              <a:pathLst>
                <a:path w="4290" h="10915" extrusionOk="0">
                  <a:moveTo>
                    <a:pt x="1422" y="0"/>
                  </a:moveTo>
                  <a:cubicBezTo>
                    <a:pt x="1664" y="211"/>
                    <a:pt x="2264" y="792"/>
                    <a:pt x="2733" y="1499"/>
                  </a:cubicBezTo>
                  <a:cubicBezTo>
                    <a:pt x="3216" y="2198"/>
                    <a:pt x="3550" y="3006"/>
                    <a:pt x="3676" y="3394"/>
                  </a:cubicBezTo>
                  <a:cubicBezTo>
                    <a:pt x="3676" y="3394"/>
                    <a:pt x="3718" y="3512"/>
                    <a:pt x="3772" y="3692"/>
                  </a:cubicBezTo>
                  <a:cubicBezTo>
                    <a:pt x="3826" y="3871"/>
                    <a:pt x="3892" y="4113"/>
                    <a:pt x="3940" y="4359"/>
                  </a:cubicBezTo>
                  <a:cubicBezTo>
                    <a:pt x="4043" y="4849"/>
                    <a:pt x="4073" y="5349"/>
                    <a:pt x="4073" y="5349"/>
                  </a:cubicBezTo>
                  <a:cubicBezTo>
                    <a:pt x="4134" y="6238"/>
                    <a:pt x="4036" y="7172"/>
                    <a:pt x="3768" y="8063"/>
                  </a:cubicBezTo>
                  <a:cubicBezTo>
                    <a:pt x="3670" y="8396"/>
                    <a:pt x="3552" y="8715"/>
                    <a:pt x="3413" y="9019"/>
                  </a:cubicBezTo>
                  <a:cubicBezTo>
                    <a:pt x="3280" y="9325"/>
                    <a:pt x="3125" y="9616"/>
                    <a:pt x="2938" y="9883"/>
                  </a:cubicBezTo>
                  <a:cubicBezTo>
                    <a:pt x="2748" y="10148"/>
                    <a:pt x="2521" y="10387"/>
                    <a:pt x="2248" y="10567"/>
                  </a:cubicBezTo>
                  <a:cubicBezTo>
                    <a:pt x="1973" y="10742"/>
                    <a:pt x="1650" y="10853"/>
                    <a:pt x="1314" y="10863"/>
                  </a:cubicBezTo>
                  <a:cubicBezTo>
                    <a:pt x="1305" y="10863"/>
                    <a:pt x="1297" y="10863"/>
                    <a:pt x="1290" y="10863"/>
                  </a:cubicBezTo>
                  <a:cubicBezTo>
                    <a:pt x="925" y="10863"/>
                    <a:pt x="658" y="10743"/>
                    <a:pt x="485" y="10606"/>
                  </a:cubicBezTo>
                  <a:cubicBezTo>
                    <a:pt x="308" y="10461"/>
                    <a:pt x="212" y="10311"/>
                    <a:pt x="146" y="10175"/>
                  </a:cubicBezTo>
                  <a:cubicBezTo>
                    <a:pt x="81" y="10038"/>
                    <a:pt x="44" y="9909"/>
                    <a:pt x="31" y="9764"/>
                  </a:cubicBezTo>
                  <a:cubicBezTo>
                    <a:pt x="21" y="9621"/>
                    <a:pt x="33" y="9454"/>
                    <a:pt x="127" y="9264"/>
                  </a:cubicBezTo>
                  <a:lnTo>
                    <a:pt x="127" y="9264"/>
                  </a:lnTo>
                  <a:cubicBezTo>
                    <a:pt x="39" y="9419"/>
                    <a:pt x="1" y="9603"/>
                    <a:pt x="12" y="9786"/>
                  </a:cubicBezTo>
                  <a:cubicBezTo>
                    <a:pt x="25" y="9970"/>
                    <a:pt x="84" y="10149"/>
                    <a:pt x="178" y="10311"/>
                  </a:cubicBezTo>
                  <a:cubicBezTo>
                    <a:pt x="275" y="10473"/>
                    <a:pt x="407" y="10614"/>
                    <a:pt x="570" y="10719"/>
                  </a:cubicBezTo>
                  <a:cubicBezTo>
                    <a:pt x="734" y="10819"/>
                    <a:pt x="921" y="10882"/>
                    <a:pt x="1115" y="10904"/>
                  </a:cubicBezTo>
                  <a:cubicBezTo>
                    <a:pt x="1175" y="10911"/>
                    <a:pt x="1236" y="10915"/>
                    <a:pt x="1297" y="10915"/>
                  </a:cubicBezTo>
                  <a:cubicBezTo>
                    <a:pt x="1627" y="10915"/>
                    <a:pt x="1958" y="10814"/>
                    <a:pt x="2246" y="10641"/>
                  </a:cubicBezTo>
                  <a:cubicBezTo>
                    <a:pt x="2588" y="10435"/>
                    <a:pt x="2866" y="10133"/>
                    <a:pt x="3088" y="9799"/>
                  </a:cubicBezTo>
                  <a:cubicBezTo>
                    <a:pt x="3941" y="8440"/>
                    <a:pt x="4289" y="6769"/>
                    <a:pt x="4163" y="5246"/>
                  </a:cubicBezTo>
                  <a:cubicBezTo>
                    <a:pt x="4163" y="5246"/>
                    <a:pt x="4161" y="5209"/>
                    <a:pt x="4155" y="5146"/>
                  </a:cubicBezTo>
                  <a:cubicBezTo>
                    <a:pt x="4149" y="5082"/>
                    <a:pt x="4138" y="4993"/>
                    <a:pt x="4126" y="4884"/>
                  </a:cubicBezTo>
                  <a:cubicBezTo>
                    <a:pt x="4098" y="4669"/>
                    <a:pt x="4052" y="4383"/>
                    <a:pt x="3983" y="4100"/>
                  </a:cubicBezTo>
                  <a:cubicBezTo>
                    <a:pt x="3919" y="3818"/>
                    <a:pt x="3829" y="3543"/>
                    <a:pt x="3759" y="3336"/>
                  </a:cubicBezTo>
                  <a:cubicBezTo>
                    <a:pt x="3684" y="3133"/>
                    <a:pt x="3632" y="2998"/>
                    <a:pt x="3632" y="2998"/>
                  </a:cubicBezTo>
                  <a:lnTo>
                    <a:pt x="3546" y="2799"/>
                  </a:lnTo>
                  <a:cubicBezTo>
                    <a:pt x="3526" y="2748"/>
                    <a:pt x="3503" y="2698"/>
                    <a:pt x="3486" y="2662"/>
                  </a:cubicBezTo>
                  <a:cubicBezTo>
                    <a:pt x="3469" y="2626"/>
                    <a:pt x="3457" y="2601"/>
                    <a:pt x="3457" y="2601"/>
                  </a:cubicBezTo>
                  <a:cubicBezTo>
                    <a:pt x="2945" y="1532"/>
                    <a:pt x="2236" y="673"/>
                    <a:pt x="1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61" name="Google Shape;14061;p45"/>
            <p:cNvSpPr/>
            <p:nvPr/>
          </p:nvSpPr>
          <p:spPr>
            <a:xfrm>
              <a:off x="1488050" y="3783975"/>
              <a:ext cx="101150" cy="63050"/>
            </a:xfrm>
            <a:custGeom>
              <a:avLst/>
              <a:gdLst/>
              <a:ahLst/>
              <a:cxnLst/>
              <a:rect l="l" t="t" r="r" b="b"/>
              <a:pathLst>
                <a:path w="4046" h="2522" extrusionOk="0">
                  <a:moveTo>
                    <a:pt x="1859" y="0"/>
                  </a:moveTo>
                  <a:cubicBezTo>
                    <a:pt x="1763" y="0"/>
                    <a:pt x="1555" y="6"/>
                    <a:pt x="1350" y="50"/>
                  </a:cubicBezTo>
                  <a:cubicBezTo>
                    <a:pt x="1211" y="78"/>
                    <a:pt x="1076" y="125"/>
                    <a:pt x="977" y="166"/>
                  </a:cubicBezTo>
                  <a:cubicBezTo>
                    <a:pt x="929" y="186"/>
                    <a:pt x="888" y="205"/>
                    <a:pt x="861" y="220"/>
                  </a:cubicBezTo>
                  <a:cubicBezTo>
                    <a:pt x="832" y="234"/>
                    <a:pt x="816" y="242"/>
                    <a:pt x="816" y="242"/>
                  </a:cubicBezTo>
                  <a:cubicBezTo>
                    <a:pt x="367" y="473"/>
                    <a:pt x="1" y="958"/>
                    <a:pt x="6" y="1506"/>
                  </a:cubicBezTo>
                  <a:cubicBezTo>
                    <a:pt x="14" y="1910"/>
                    <a:pt x="245" y="2284"/>
                    <a:pt x="592" y="2445"/>
                  </a:cubicBezTo>
                  <a:cubicBezTo>
                    <a:pt x="703" y="2496"/>
                    <a:pt x="824" y="2521"/>
                    <a:pt x="945" y="2521"/>
                  </a:cubicBezTo>
                  <a:cubicBezTo>
                    <a:pt x="1203" y="2521"/>
                    <a:pt x="1461" y="2408"/>
                    <a:pt x="1626" y="2197"/>
                  </a:cubicBezTo>
                  <a:cubicBezTo>
                    <a:pt x="1759" y="2022"/>
                    <a:pt x="1772" y="1841"/>
                    <a:pt x="1756" y="1713"/>
                  </a:cubicBezTo>
                  <a:cubicBezTo>
                    <a:pt x="1740" y="1582"/>
                    <a:pt x="1697" y="1488"/>
                    <a:pt x="1652" y="1415"/>
                  </a:cubicBezTo>
                  <a:cubicBezTo>
                    <a:pt x="1606" y="1341"/>
                    <a:pt x="1554" y="1286"/>
                    <a:pt x="1489" y="1235"/>
                  </a:cubicBezTo>
                  <a:cubicBezTo>
                    <a:pt x="1424" y="1187"/>
                    <a:pt x="1341" y="1144"/>
                    <a:pt x="1228" y="1129"/>
                  </a:cubicBezTo>
                  <a:lnTo>
                    <a:pt x="1228" y="1129"/>
                  </a:lnTo>
                  <a:cubicBezTo>
                    <a:pt x="1614" y="1205"/>
                    <a:pt x="1845" y="1719"/>
                    <a:pt x="1642" y="2078"/>
                  </a:cubicBezTo>
                  <a:cubicBezTo>
                    <a:pt x="1511" y="2316"/>
                    <a:pt x="1234" y="2454"/>
                    <a:pt x="960" y="2454"/>
                  </a:cubicBezTo>
                  <a:cubicBezTo>
                    <a:pt x="817" y="2454"/>
                    <a:pt x="675" y="2416"/>
                    <a:pt x="555" y="2337"/>
                  </a:cubicBezTo>
                  <a:cubicBezTo>
                    <a:pt x="192" y="2113"/>
                    <a:pt x="21" y="1637"/>
                    <a:pt x="132" y="1232"/>
                  </a:cubicBezTo>
                  <a:cubicBezTo>
                    <a:pt x="232" y="818"/>
                    <a:pt x="543" y="481"/>
                    <a:pt x="908" y="305"/>
                  </a:cubicBezTo>
                  <a:cubicBezTo>
                    <a:pt x="908" y="305"/>
                    <a:pt x="977" y="268"/>
                    <a:pt x="1087" y="228"/>
                  </a:cubicBezTo>
                  <a:cubicBezTo>
                    <a:pt x="1195" y="186"/>
                    <a:pt x="1345" y="145"/>
                    <a:pt x="1500" y="123"/>
                  </a:cubicBezTo>
                  <a:cubicBezTo>
                    <a:pt x="1620" y="104"/>
                    <a:pt x="1742" y="99"/>
                    <a:pt x="1845" y="99"/>
                  </a:cubicBezTo>
                  <a:cubicBezTo>
                    <a:pt x="2005" y="99"/>
                    <a:pt x="2121" y="113"/>
                    <a:pt x="2121" y="113"/>
                  </a:cubicBezTo>
                  <a:cubicBezTo>
                    <a:pt x="2121" y="113"/>
                    <a:pt x="2180" y="117"/>
                    <a:pt x="2237" y="127"/>
                  </a:cubicBezTo>
                  <a:cubicBezTo>
                    <a:pt x="2295" y="135"/>
                    <a:pt x="2353" y="147"/>
                    <a:pt x="2353" y="147"/>
                  </a:cubicBezTo>
                  <a:cubicBezTo>
                    <a:pt x="2984" y="264"/>
                    <a:pt x="3525" y="538"/>
                    <a:pt x="4045" y="795"/>
                  </a:cubicBezTo>
                  <a:cubicBezTo>
                    <a:pt x="3893" y="704"/>
                    <a:pt x="3500" y="467"/>
                    <a:pt x="3066" y="281"/>
                  </a:cubicBezTo>
                  <a:cubicBezTo>
                    <a:pt x="2849" y="189"/>
                    <a:pt x="2621" y="113"/>
                    <a:pt x="2415" y="67"/>
                  </a:cubicBezTo>
                  <a:cubicBezTo>
                    <a:pt x="2211" y="20"/>
                    <a:pt x="2031" y="3"/>
                    <a:pt x="1915" y="1"/>
                  </a:cubicBezTo>
                  <a:cubicBezTo>
                    <a:pt x="1915" y="1"/>
                    <a:pt x="1895" y="0"/>
                    <a:pt x="18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62" name="Google Shape;14062;p45"/>
            <p:cNvSpPr/>
            <p:nvPr/>
          </p:nvSpPr>
          <p:spPr>
            <a:xfrm>
              <a:off x="1502575" y="3796350"/>
              <a:ext cx="50850" cy="37250"/>
            </a:xfrm>
            <a:custGeom>
              <a:avLst/>
              <a:gdLst/>
              <a:ahLst/>
              <a:cxnLst/>
              <a:rect l="l" t="t" r="r" b="b"/>
              <a:pathLst>
                <a:path w="2034" h="1490" extrusionOk="0">
                  <a:moveTo>
                    <a:pt x="1172" y="1"/>
                  </a:moveTo>
                  <a:cubicBezTo>
                    <a:pt x="1083" y="1"/>
                    <a:pt x="1007" y="9"/>
                    <a:pt x="958" y="20"/>
                  </a:cubicBezTo>
                  <a:cubicBezTo>
                    <a:pt x="958" y="20"/>
                    <a:pt x="819" y="46"/>
                    <a:pt x="690" y="102"/>
                  </a:cubicBezTo>
                  <a:cubicBezTo>
                    <a:pt x="561" y="156"/>
                    <a:pt x="447" y="240"/>
                    <a:pt x="447" y="240"/>
                  </a:cubicBezTo>
                  <a:cubicBezTo>
                    <a:pt x="246" y="385"/>
                    <a:pt x="74" y="607"/>
                    <a:pt x="33" y="875"/>
                  </a:cubicBezTo>
                  <a:cubicBezTo>
                    <a:pt x="1" y="1074"/>
                    <a:pt x="76" y="1283"/>
                    <a:pt x="229" y="1400"/>
                  </a:cubicBezTo>
                  <a:cubicBezTo>
                    <a:pt x="300" y="1454"/>
                    <a:pt x="388" y="1490"/>
                    <a:pt x="479" y="1490"/>
                  </a:cubicBezTo>
                  <a:cubicBezTo>
                    <a:pt x="485" y="1490"/>
                    <a:pt x="492" y="1490"/>
                    <a:pt x="498" y="1489"/>
                  </a:cubicBezTo>
                  <a:cubicBezTo>
                    <a:pt x="593" y="1484"/>
                    <a:pt x="687" y="1446"/>
                    <a:pt x="759" y="1377"/>
                  </a:cubicBezTo>
                  <a:cubicBezTo>
                    <a:pt x="839" y="1300"/>
                    <a:pt x="857" y="1207"/>
                    <a:pt x="849" y="1141"/>
                  </a:cubicBezTo>
                  <a:cubicBezTo>
                    <a:pt x="841" y="1074"/>
                    <a:pt x="818" y="1029"/>
                    <a:pt x="792" y="993"/>
                  </a:cubicBezTo>
                  <a:cubicBezTo>
                    <a:pt x="745" y="934"/>
                    <a:pt x="688" y="889"/>
                    <a:pt x="596" y="889"/>
                  </a:cubicBezTo>
                  <a:cubicBezTo>
                    <a:pt x="587" y="889"/>
                    <a:pt x="578" y="889"/>
                    <a:pt x="568" y="890"/>
                  </a:cubicBezTo>
                  <a:cubicBezTo>
                    <a:pt x="756" y="890"/>
                    <a:pt x="884" y="1156"/>
                    <a:pt x="755" y="1304"/>
                  </a:cubicBezTo>
                  <a:cubicBezTo>
                    <a:pt x="698" y="1378"/>
                    <a:pt x="602" y="1422"/>
                    <a:pt x="507" y="1424"/>
                  </a:cubicBezTo>
                  <a:cubicBezTo>
                    <a:pt x="502" y="1425"/>
                    <a:pt x="498" y="1425"/>
                    <a:pt x="494" y="1425"/>
                  </a:cubicBezTo>
                  <a:cubicBezTo>
                    <a:pt x="402" y="1425"/>
                    <a:pt x="314" y="1381"/>
                    <a:pt x="250" y="1314"/>
                  </a:cubicBezTo>
                  <a:cubicBezTo>
                    <a:pt x="109" y="1173"/>
                    <a:pt x="88" y="949"/>
                    <a:pt x="158" y="763"/>
                  </a:cubicBezTo>
                  <a:cubicBezTo>
                    <a:pt x="227" y="572"/>
                    <a:pt x="365" y="416"/>
                    <a:pt x="524" y="304"/>
                  </a:cubicBezTo>
                  <a:cubicBezTo>
                    <a:pt x="524" y="304"/>
                    <a:pt x="646" y="218"/>
                    <a:pt x="787" y="169"/>
                  </a:cubicBezTo>
                  <a:cubicBezTo>
                    <a:pt x="926" y="116"/>
                    <a:pt x="1074" y="101"/>
                    <a:pt x="1074" y="101"/>
                  </a:cubicBezTo>
                  <a:cubicBezTo>
                    <a:pt x="1074" y="101"/>
                    <a:pt x="1102" y="97"/>
                    <a:pt x="1129" y="96"/>
                  </a:cubicBezTo>
                  <a:cubicBezTo>
                    <a:pt x="1158" y="93"/>
                    <a:pt x="1186" y="92"/>
                    <a:pt x="1186" y="92"/>
                  </a:cubicBezTo>
                  <a:cubicBezTo>
                    <a:pt x="1215" y="91"/>
                    <a:pt x="1244" y="90"/>
                    <a:pt x="1272" y="90"/>
                  </a:cubicBezTo>
                  <a:cubicBezTo>
                    <a:pt x="1545" y="90"/>
                    <a:pt x="1800" y="158"/>
                    <a:pt x="2033" y="257"/>
                  </a:cubicBezTo>
                  <a:cubicBezTo>
                    <a:pt x="1962" y="209"/>
                    <a:pt x="1765" y="102"/>
                    <a:pt x="1539" y="47"/>
                  </a:cubicBezTo>
                  <a:cubicBezTo>
                    <a:pt x="1414" y="13"/>
                    <a:pt x="1283" y="1"/>
                    <a:pt x="1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63" name="Google Shape;14063;p45"/>
            <p:cNvSpPr/>
            <p:nvPr/>
          </p:nvSpPr>
          <p:spPr>
            <a:xfrm>
              <a:off x="1480800" y="3780200"/>
              <a:ext cx="115875" cy="60475"/>
            </a:xfrm>
            <a:custGeom>
              <a:avLst/>
              <a:gdLst/>
              <a:ahLst/>
              <a:cxnLst/>
              <a:rect l="l" t="t" r="r" b="b"/>
              <a:pathLst>
                <a:path w="4635" h="2419" extrusionOk="0">
                  <a:moveTo>
                    <a:pt x="1955" y="0"/>
                  </a:moveTo>
                  <a:cubicBezTo>
                    <a:pt x="1692" y="0"/>
                    <a:pt x="1424" y="42"/>
                    <a:pt x="1172" y="140"/>
                  </a:cubicBezTo>
                  <a:cubicBezTo>
                    <a:pt x="600" y="360"/>
                    <a:pt x="171" y="839"/>
                    <a:pt x="97" y="1438"/>
                  </a:cubicBezTo>
                  <a:cubicBezTo>
                    <a:pt x="76" y="1603"/>
                    <a:pt x="85" y="1731"/>
                    <a:pt x="100" y="1832"/>
                  </a:cubicBezTo>
                  <a:cubicBezTo>
                    <a:pt x="114" y="1932"/>
                    <a:pt x="137" y="2006"/>
                    <a:pt x="158" y="2069"/>
                  </a:cubicBezTo>
                  <a:cubicBezTo>
                    <a:pt x="208" y="2195"/>
                    <a:pt x="254" y="2283"/>
                    <a:pt x="372" y="2419"/>
                  </a:cubicBezTo>
                  <a:cubicBezTo>
                    <a:pt x="0" y="1933"/>
                    <a:pt x="65" y="1120"/>
                    <a:pt x="549" y="650"/>
                  </a:cubicBezTo>
                  <a:cubicBezTo>
                    <a:pt x="785" y="411"/>
                    <a:pt x="1093" y="246"/>
                    <a:pt x="1415" y="162"/>
                  </a:cubicBezTo>
                  <a:cubicBezTo>
                    <a:pt x="1591" y="117"/>
                    <a:pt x="1771" y="97"/>
                    <a:pt x="1949" y="97"/>
                  </a:cubicBezTo>
                  <a:cubicBezTo>
                    <a:pt x="2099" y="97"/>
                    <a:pt x="2249" y="111"/>
                    <a:pt x="2394" y="137"/>
                  </a:cubicBezTo>
                  <a:cubicBezTo>
                    <a:pt x="2394" y="137"/>
                    <a:pt x="2636" y="178"/>
                    <a:pt x="2867" y="263"/>
                  </a:cubicBezTo>
                  <a:cubicBezTo>
                    <a:pt x="3098" y="343"/>
                    <a:pt x="3315" y="457"/>
                    <a:pt x="3315" y="457"/>
                  </a:cubicBezTo>
                  <a:cubicBezTo>
                    <a:pt x="3315" y="457"/>
                    <a:pt x="3355" y="479"/>
                    <a:pt x="3396" y="500"/>
                  </a:cubicBezTo>
                  <a:lnTo>
                    <a:pt x="3476" y="545"/>
                  </a:lnTo>
                  <a:cubicBezTo>
                    <a:pt x="3914" y="790"/>
                    <a:pt x="4283" y="1079"/>
                    <a:pt x="4635" y="1365"/>
                  </a:cubicBezTo>
                  <a:cubicBezTo>
                    <a:pt x="4537" y="1267"/>
                    <a:pt x="4280" y="1019"/>
                    <a:pt x="3990" y="792"/>
                  </a:cubicBezTo>
                  <a:cubicBezTo>
                    <a:pt x="3702" y="562"/>
                    <a:pt x="3373" y="370"/>
                    <a:pt x="3208" y="296"/>
                  </a:cubicBezTo>
                  <a:cubicBezTo>
                    <a:pt x="3208" y="296"/>
                    <a:pt x="3009" y="202"/>
                    <a:pt x="2798" y="137"/>
                  </a:cubicBezTo>
                  <a:cubicBezTo>
                    <a:pt x="2589" y="68"/>
                    <a:pt x="2370" y="34"/>
                    <a:pt x="2370" y="34"/>
                  </a:cubicBezTo>
                  <a:cubicBezTo>
                    <a:pt x="2235" y="12"/>
                    <a:pt x="2096" y="0"/>
                    <a:pt x="19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64" name="Google Shape;14064;p45"/>
            <p:cNvSpPr/>
            <p:nvPr/>
          </p:nvSpPr>
          <p:spPr>
            <a:xfrm>
              <a:off x="1578250" y="3813575"/>
              <a:ext cx="36275" cy="107450"/>
            </a:xfrm>
            <a:custGeom>
              <a:avLst/>
              <a:gdLst/>
              <a:ahLst/>
              <a:cxnLst/>
              <a:rect l="l" t="t" r="r" b="b"/>
              <a:pathLst>
                <a:path w="1451" h="4298" extrusionOk="0">
                  <a:moveTo>
                    <a:pt x="0" y="0"/>
                  </a:moveTo>
                  <a:cubicBezTo>
                    <a:pt x="245" y="347"/>
                    <a:pt x="481" y="753"/>
                    <a:pt x="681" y="1184"/>
                  </a:cubicBezTo>
                  <a:cubicBezTo>
                    <a:pt x="885" y="1613"/>
                    <a:pt x="1041" y="2073"/>
                    <a:pt x="1158" y="2511"/>
                  </a:cubicBezTo>
                  <a:cubicBezTo>
                    <a:pt x="1158" y="2511"/>
                    <a:pt x="1170" y="2553"/>
                    <a:pt x="1186" y="2616"/>
                  </a:cubicBezTo>
                  <a:cubicBezTo>
                    <a:pt x="1200" y="2679"/>
                    <a:pt x="1220" y="2762"/>
                    <a:pt x="1239" y="2846"/>
                  </a:cubicBezTo>
                  <a:cubicBezTo>
                    <a:pt x="1258" y="2929"/>
                    <a:pt x="1272" y="3015"/>
                    <a:pt x="1284" y="3078"/>
                  </a:cubicBezTo>
                  <a:cubicBezTo>
                    <a:pt x="1297" y="3141"/>
                    <a:pt x="1303" y="3184"/>
                    <a:pt x="1303" y="3184"/>
                  </a:cubicBezTo>
                  <a:lnTo>
                    <a:pt x="1322" y="3311"/>
                  </a:lnTo>
                  <a:cubicBezTo>
                    <a:pt x="1378" y="3658"/>
                    <a:pt x="1412" y="3980"/>
                    <a:pt x="1430" y="4297"/>
                  </a:cubicBezTo>
                  <a:cubicBezTo>
                    <a:pt x="1438" y="4201"/>
                    <a:pt x="1450" y="3951"/>
                    <a:pt x="1442" y="3695"/>
                  </a:cubicBezTo>
                  <a:cubicBezTo>
                    <a:pt x="1431" y="3439"/>
                    <a:pt x="1403" y="3175"/>
                    <a:pt x="1379" y="3053"/>
                  </a:cubicBezTo>
                  <a:cubicBezTo>
                    <a:pt x="1379" y="3053"/>
                    <a:pt x="1371" y="3015"/>
                    <a:pt x="1360" y="2959"/>
                  </a:cubicBezTo>
                  <a:cubicBezTo>
                    <a:pt x="1351" y="2902"/>
                    <a:pt x="1337" y="2828"/>
                    <a:pt x="1318" y="2754"/>
                  </a:cubicBezTo>
                  <a:cubicBezTo>
                    <a:pt x="1286" y="2605"/>
                    <a:pt x="1246" y="2458"/>
                    <a:pt x="1246" y="2458"/>
                  </a:cubicBezTo>
                  <a:cubicBezTo>
                    <a:pt x="1178" y="2195"/>
                    <a:pt x="1088" y="1928"/>
                    <a:pt x="986" y="1664"/>
                  </a:cubicBezTo>
                  <a:cubicBezTo>
                    <a:pt x="831" y="1270"/>
                    <a:pt x="646" y="936"/>
                    <a:pt x="432" y="585"/>
                  </a:cubicBezTo>
                  <a:cubicBezTo>
                    <a:pt x="187" y="197"/>
                    <a:pt x="168" y="18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65" name="Google Shape;14065;p45"/>
            <p:cNvSpPr/>
            <p:nvPr/>
          </p:nvSpPr>
          <p:spPr>
            <a:xfrm>
              <a:off x="1712650" y="3620050"/>
              <a:ext cx="50200" cy="298200"/>
            </a:xfrm>
            <a:custGeom>
              <a:avLst/>
              <a:gdLst/>
              <a:ahLst/>
              <a:cxnLst/>
              <a:rect l="l" t="t" r="r" b="b"/>
              <a:pathLst>
                <a:path w="2008" h="11928" extrusionOk="0">
                  <a:moveTo>
                    <a:pt x="1473" y="1"/>
                  </a:moveTo>
                  <a:cubicBezTo>
                    <a:pt x="1336" y="1"/>
                    <a:pt x="1162" y="26"/>
                    <a:pt x="980" y="110"/>
                  </a:cubicBezTo>
                  <a:cubicBezTo>
                    <a:pt x="691" y="239"/>
                    <a:pt x="398" y="506"/>
                    <a:pt x="224" y="850"/>
                  </a:cubicBezTo>
                  <a:cubicBezTo>
                    <a:pt x="48" y="1195"/>
                    <a:pt x="0" y="1594"/>
                    <a:pt x="11" y="1931"/>
                  </a:cubicBezTo>
                  <a:cubicBezTo>
                    <a:pt x="22" y="2270"/>
                    <a:pt x="82" y="2554"/>
                    <a:pt x="124" y="2734"/>
                  </a:cubicBezTo>
                  <a:cubicBezTo>
                    <a:pt x="124" y="2734"/>
                    <a:pt x="149" y="2844"/>
                    <a:pt x="194" y="3007"/>
                  </a:cubicBezTo>
                  <a:cubicBezTo>
                    <a:pt x="239" y="3169"/>
                    <a:pt x="305" y="3385"/>
                    <a:pt x="378" y="3598"/>
                  </a:cubicBezTo>
                  <a:cubicBezTo>
                    <a:pt x="522" y="4024"/>
                    <a:pt x="688" y="4440"/>
                    <a:pt x="688" y="4440"/>
                  </a:cubicBezTo>
                  <a:cubicBezTo>
                    <a:pt x="979" y="5185"/>
                    <a:pt x="1311" y="5944"/>
                    <a:pt x="1556" y="6738"/>
                  </a:cubicBezTo>
                  <a:cubicBezTo>
                    <a:pt x="1739" y="7328"/>
                    <a:pt x="1869" y="7904"/>
                    <a:pt x="1911" y="8486"/>
                  </a:cubicBezTo>
                  <a:cubicBezTo>
                    <a:pt x="1954" y="9067"/>
                    <a:pt x="1907" y="9656"/>
                    <a:pt x="1710" y="10227"/>
                  </a:cubicBezTo>
                  <a:cubicBezTo>
                    <a:pt x="1600" y="10545"/>
                    <a:pt x="1481" y="10773"/>
                    <a:pt x="1375" y="10949"/>
                  </a:cubicBezTo>
                  <a:cubicBezTo>
                    <a:pt x="1271" y="11126"/>
                    <a:pt x="1174" y="11248"/>
                    <a:pt x="1088" y="11355"/>
                  </a:cubicBezTo>
                  <a:cubicBezTo>
                    <a:pt x="912" y="11561"/>
                    <a:pt x="776" y="11709"/>
                    <a:pt x="474" y="11928"/>
                  </a:cubicBezTo>
                  <a:cubicBezTo>
                    <a:pt x="1011" y="11594"/>
                    <a:pt x="1442" y="11046"/>
                    <a:pt x="1697" y="10410"/>
                  </a:cubicBezTo>
                  <a:cubicBezTo>
                    <a:pt x="1827" y="10092"/>
                    <a:pt x="1912" y="9751"/>
                    <a:pt x="1960" y="9403"/>
                  </a:cubicBezTo>
                  <a:cubicBezTo>
                    <a:pt x="2004" y="9055"/>
                    <a:pt x="2007" y="8698"/>
                    <a:pt x="1979" y="8343"/>
                  </a:cubicBezTo>
                  <a:cubicBezTo>
                    <a:pt x="1920" y="7633"/>
                    <a:pt x="1734" y="6935"/>
                    <a:pt x="1501" y="6266"/>
                  </a:cubicBezTo>
                  <a:cubicBezTo>
                    <a:pt x="1269" y="5597"/>
                    <a:pt x="993" y="4955"/>
                    <a:pt x="748" y="4324"/>
                  </a:cubicBezTo>
                  <a:cubicBezTo>
                    <a:pt x="748" y="4324"/>
                    <a:pt x="558" y="3848"/>
                    <a:pt x="403" y="3363"/>
                  </a:cubicBezTo>
                  <a:cubicBezTo>
                    <a:pt x="325" y="3120"/>
                    <a:pt x="256" y="2874"/>
                    <a:pt x="213" y="2688"/>
                  </a:cubicBezTo>
                  <a:cubicBezTo>
                    <a:pt x="170" y="2502"/>
                    <a:pt x="151" y="2378"/>
                    <a:pt x="151" y="2378"/>
                  </a:cubicBezTo>
                  <a:cubicBezTo>
                    <a:pt x="151" y="2378"/>
                    <a:pt x="135" y="2284"/>
                    <a:pt x="124" y="2190"/>
                  </a:cubicBezTo>
                  <a:cubicBezTo>
                    <a:pt x="112" y="2096"/>
                    <a:pt x="106" y="2001"/>
                    <a:pt x="106" y="2001"/>
                  </a:cubicBezTo>
                  <a:lnTo>
                    <a:pt x="105" y="2001"/>
                  </a:lnTo>
                  <a:cubicBezTo>
                    <a:pt x="67" y="1490"/>
                    <a:pt x="158" y="973"/>
                    <a:pt x="457" y="590"/>
                  </a:cubicBezTo>
                  <a:cubicBezTo>
                    <a:pt x="602" y="399"/>
                    <a:pt x="785" y="241"/>
                    <a:pt x="995" y="135"/>
                  </a:cubicBezTo>
                  <a:cubicBezTo>
                    <a:pt x="1100" y="83"/>
                    <a:pt x="1213" y="48"/>
                    <a:pt x="1327" y="25"/>
                  </a:cubicBezTo>
                  <a:cubicBezTo>
                    <a:pt x="1387" y="15"/>
                    <a:pt x="1448" y="10"/>
                    <a:pt x="1509" y="10"/>
                  </a:cubicBezTo>
                  <a:cubicBezTo>
                    <a:pt x="1564" y="10"/>
                    <a:pt x="1619" y="14"/>
                    <a:pt x="1674" y="21"/>
                  </a:cubicBezTo>
                  <a:cubicBezTo>
                    <a:pt x="1624" y="10"/>
                    <a:pt x="1555" y="1"/>
                    <a:pt x="1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66" name="Google Shape;14066;p45"/>
            <p:cNvSpPr/>
            <p:nvPr/>
          </p:nvSpPr>
          <p:spPr>
            <a:xfrm>
              <a:off x="1705350" y="3611450"/>
              <a:ext cx="54475" cy="48325"/>
            </a:xfrm>
            <a:custGeom>
              <a:avLst/>
              <a:gdLst/>
              <a:ahLst/>
              <a:cxnLst/>
              <a:rect l="l" t="t" r="r" b="b"/>
              <a:pathLst>
                <a:path w="2179" h="1933" extrusionOk="0">
                  <a:moveTo>
                    <a:pt x="1801" y="0"/>
                  </a:moveTo>
                  <a:cubicBezTo>
                    <a:pt x="1785" y="0"/>
                    <a:pt x="1769" y="1"/>
                    <a:pt x="1753" y="1"/>
                  </a:cubicBezTo>
                  <a:cubicBezTo>
                    <a:pt x="1569" y="6"/>
                    <a:pt x="1382" y="46"/>
                    <a:pt x="1298" y="76"/>
                  </a:cubicBezTo>
                  <a:cubicBezTo>
                    <a:pt x="1298" y="76"/>
                    <a:pt x="1193" y="111"/>
                    <a:pt x="1095" y="158"/>
                  </a:cubicBezTo>
                  <a:cubicBezTo>
                    <a:pt x="995" y="204"/>
                    <a:pt x="901" y="261"/>
                    <a:pt x="901" y="261"/>
                  </a:cubicBezTo>
                  <a:cubicBezTo>
                    <a:pt x="735" y="362"/>
                    <a:pt x="576" y="493"/>
                    <a:pt x="443" y="649"/>
                  </a:cubicBezTo>
                  <a:cubicBezTo>
                    <a:pt x="245" y="882"/>
                    <a:pt x="131" y="1138"/>
                    <a:pt x="55" y="1420"/>
                  </a:cubicBezTo>
                  <a:cubicBezTo>
                    <a:pt x="13" y="1579"/>
                    <a:pt x="8" y="1664"/>
                    <a:pt x="3" y="1729"/>
                  </a:cubicBezTo>
                  <a:cubicBezTo>
                    <a:pt x="0" y="1796"/>
                    <a:pt x="4" y="1845"/>
                    <a:pt x="16" y="1933"/>
                  </a:cubicBezTo>
                  <a:cubicBezTo>
                    <a:pt x="30" y="1635"/>
                    <a:pt x="118" y="1310"/>
                    <a:pt x="287" y="1024"/>
                  </a:cubicBezTo>
                  <a:cubicBezTo>
                    <a:pt x="452" y="737"/>
                    <a:pt x="697" y="493"/>
                    <a:pt x="969" y="334"/>
                  </a:cubicBezTo>
                  <a:cubicBezTo>
                    <a:pt x="969" y="334"/>
                    <a:pt x="1071" y="272"/>
                    <a:pt x="1181" y="225"/>
                  </a:cubicBezTo>
                  <a:cubicBezTo>
                    <a:pt x="1290" y="178"/>
                    <a:pt x="1405" y="144"/>
                    <a:pt x="1405" y="144"/>
                  </a:cubicBezTo>
                  <a:lnTo>
                    <a:pt x="1492" y="120"/>
                  </a:lnTo>
                  <a:cubicBezTo>
                    <a:pt x="1686" y="68"/>
                    <a:pt x="1876" y="44"/>
                    <a:pt x="2062" y="44"/>
                  </a:cubicBezTo>
                  <a:cubicBezTo>
                    <a:pt x="2101" y="44"/>
                    <a:pt x="2140" y="45"/>
                    <a:pt x="2178" y="47"/>
                  </a:cubicBezTo>
                  <a:cubicBezTo>
                    <a:pt x="2119" y="30"/>
                    <a:pt x="1967" y="0"/>
                    <a:pt x="18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67" name="Google Shape;14067;p45"/>
            <p:cNvSpPr/>
            <p:nvPr/>
          </p:nvSpPr>
          <p:spPr>
            <a:xfrm>
              <a:off x="1706225" y="3603975"/>
              <a:ext cx="38200" cy="14900"/>
            </a:xfrm>
            <a:custGeom>
              <a:avLst/>
              <a:gdLst/>
              <a:ahLst/>
              <a:cxnLst/>
              <a:rect l="l" t="t" r="r" b="b"/>
              <a:pathLst>
                <a:path w="1528" h="596" extrusionOk="0">
                  <a:moveTo>
                    <a:pt x="1065" y="1"/>
                  </a:moveTo>
                  <a:cubicBezTo>
                    <a:pt x="1011" y="1"/>
                    <a:pt x="847" y="11"/>
                    <a:pt x="847" y="17"/>
                  </a:cubicBezTo>
                  <a:cubicBezTo>
                    <a:pt x="743" y="31"/>
                    <a:pt x="638" y="61"/>
                    <a:pt x="535" y="101"/>
                  </a:cubicBezTo>
                  <a:cubicBezTo>
                    <a:pt x="384" y="163"/>
                    <a:pt x="266" y="258"/>
                    <a:pt x="154" y="366"/>
                  </a:cubicBezTo>
                  <a:cubicBezTo>
                    <a:pt x="31" y="492"/>
                    <a:pt x="35" y="505"/>
                    <a:pt x="0" y="596"/>
                  </a:cubicBezTo>
                  <a:cubicBezTo>
                    <a:pt x="195" y="340"/>
                    <a:pt x="543" y="153"/>
                    <a:pt x="872" y="111"/>
                  </a:cubicBezTo>
                  <a:cubicBezTo>
                    <a:pt x="872" y="111"/>
                    <a:pt x="888" y="109"/>
                    <a:pt x="911" y="106"/>
                  </a:cubicBezTo>
                  <a:cubicBezTo>
                    <a:pt x="934" y="104"/>
                    <a:pt x="966" y="101"/>
                    <a:pt x="996" y="99"/>
                  </a:cubicBezTo>
                  <a:cubicBezTo>
                    <a:pt x="1008" y="99"/>
                    <a:pt x="1021" y="99"/>
                    <a:pt x="1033" y="99"/>
                  </a:cubicBezTo>
                  <a:cubicBezTo>
                    <a:pt x="1081" y="99"/>
                    <a:pt x="1121" y="100"/>
                    <a:pt x="1121" y="100"/>
                  </a:cubicBezTo>
                  <a:lnTo>
                    <a:pt x="1168" y="105"/>
                  </a:lnTo>
                  <a:cubicBezTo>
                    <a:pt x="1295" y="111"/>
                    <a:pt x="1414" y="131"/>
                    <a:pt x="1528" y="164"/>
                  </a:cubicBezTo>
                  <a:cubicBezTo>
                    <a:pt x="1500" y="141"/>
                    <a:pt x="1419" y="91"/>
                    <a:pt x="1326" y="55"/>
                  </a:cubicBezTo>
                  <a:cubicBezTo>
                    <a:pt x="1235" y="22"/>
                    <a:pt x="1136" y="2"/>
                    <a:pt x="1086" y="2"/>
                  </a:cubicBezTo>
                  <a:cubicBezTo>
                    <a:pt x="1085" y="2"/>
                    <a:pt x="1084" y="2"/>
                    <a:pt x="1082" y="2"/>
                  </a:cubicBezTo>
                  <a:cubicBezTo>
                    <a:pt x="1082" y="1"/>
                    <a:pt x="1076" y="1"/>
                    <a:pt x="1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68" name="Google Shape;14068;p45"/>
            <p:cNvSpPr/>
            <p:nvPr/>
          </p:nvSpPr>
          <p:spPr>
            <a:xfrm>
              <a:off x="1645300" y="3650125"/>
              <a:ext cx="55525" cy="32950"/>
            </a:xfrm>
            <a:custGeom>
              <a:avLst/>
              <a:gdLst/>
              <a:ahLst/>
              <a:cxnLst/>
              <a:rect l="l" t="t" r="r" b="b"/>
              <a:pathLst>
                <a:path w="2221" h="1318" extrusionOk="0">
                  <a:moveTo>
                    <a:pt x="137" y="1"/>
                  </a:moveTo>
                  <a:cubicBezTo>
                    <a:pt x="97" y="1"/>
                    <a:pt x="59" y="5"/>
                    <a:pt x="1" y="9"/>
                  </a:cubicBezTo>
                  <a:cubicBezTo>
                    <a:pt x="244" y="41"/>
                    <a:pt x="508" y="108"/>
                    <a:pt x="762" y="209"/>
                  </a:cubicBezTo>
                  <a:cubicBezTo>
                    <a:pt x="1017" y="308"/>
                    <a:pt x="1260" y="447"/>
                    <a:pt x="1471" y="599"/>
                  </a:cubicBezTo>
                  <a:cubicBezTo>
                    <a:pt x="1471" y="599"/>
                    <a:pt x="1492" y="613"/>
                    <a:pt x="1522" y="634"/>
                  </a:cubicBezTo>
                  <a:cubicBezTo>
                    <a:pt x="1551" y="657"/>
                    <a:pt x="1590" y="687"/>
                    <a:pt x="1629" y="717"/>
                  </a:cubicBezTo>
                  <a:cubicBezTo>
                    <a:pt x="1704" y="781"/>
                    <a:pt x="1777" y="847"/>
                    <a:pt x="1777" y="847"/>
                  </a:cubicBezTo>
                  <a:lnTo>
                    <a:pt x="1830" y="900"/>
                  </a:lnTo>
                  <a:cubicBezTo>
                    <a:pt x="1978" y="1038"/>
                    <a:pt x="2105" y="1174"/>
                    <a:pt x="2221" y="1318"/>
                  </a:cubicBezTo>
                  <a:cubicBezTo>
                    <a:pt x="2198" y="1267"/>
                    <a:pt x="2128" y="1138"/>
                    <a:pt x="2040" y="1016"/>
                  </a:cubicBezTo>
                  <a:cubicBezTo>
                    <a:pt x="1953" y="895"/>
                    <a:pt x="1849" y="779"/>
                    <a:pt x="1794" y="732"/>
                  </a:cubicBezTo>
                  <a:cubicBezTo>
                    <a:pt x="1794" y="732"/>
                    <a:pt x="1776" y="716"/>
                    <a:pt x="1752" y="695"/>
                  </a:cubicBezTo>
                  <a:cubicBezTo>
                    <a:pt x="1727" y="672"/>
                    <a:pt x="1693" y="643"/>
                    <a:pt x="1657" y="616"/>
                  </a:cubicBezTo>
                  <a:cubicBezTo>
                    <a:pt x="1588" y="560"/>
                    <a:pt x="1515" y="509"/>
                    <a:pt x="1515" y="509"/>
                  </a:cubicBezTo>
                  <a:cubicBezTo>
                    <a:pt x="1386" y="416"/>
                    <a:pt x="1244" y="333"/>
                    <a:pt x="1096" y="258"/>
                  </a:cubicBezTo>
                  <a:cubicBezTo>
                    <a:pt x="874" y="149"/>
                    <a:pt x="656" y="90"/>
                    <a:pt x="423" y="41"/>
                  </a:cubicBezTo>
                  <a:cubicBezTo>
                    <a:pt x="264" y="10"/>
                    <a:pt x="197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69" name="Google Shape;14069;p45"/>
            <p:cNvSpPr/>
            <p:nvPr/>
          </p:nvSpPr>
          <p:spPr>
            <a:xfrm>
              <a:off x="1654425" y="3705650"/>
              <a:ext cx="66925" cy="32325"/>
            </a:xfrm>
            <a:custGeom>
              <a:avLst/>
              <a:gdLst/>
              <a:ahLst/>
              <a:cxnLst/>
              <a:rect l="l" t="t" r="r" b="b"/>
              <a:pathLst>
                <a:path w="2677" h="1293" extrusionOk="0">
                  <a:moveTo>
                    <a:pt x="0" y="1"/>
                  </a:moveTo>
                  <a:lnTo>
                    <a:pt x="0" y="1"/>
                  </a:lnTo>
                  <a:cubicBezTo>
                    <a:pt x="542" y="122"/>
                    <a:pt x="1171" y="359"/>
                    <a:pt x="1688" y="648"/>
                  </a:cubicBezTo>
                  <a:cubicBezTo>
                    <a:pt x="1688" y="648"/>
                    <a:pt x="1787" y="702"/>
                    <a:pt x="1883" y="760"/>
                  </a:cubicBezTo>
                  <a:cubicBezTo>
                    <a:pt x="1979" y="818"/>
                    <a:pt x="2073" y="879"/>
                    <a:pt x="2073" y="879"/>
                  </a:cubicBezTo>
                  <a:lnTo>
                    <a:pt x="2142" y="925"/>
                  </a:lnTo>
                  <a:lnTo>
                    <a:pt x="2142" y="926"/>
                  </a:lnTo>
                  <a:cubicBezTo>
                    <a:pt x="2336" y="1049"/>
                    <a:pt x="2510" y="1169"/>
                    <a:pt x="2677" y="1293"/>
                  </a:cubicBezTo>
                  <a:cubicBezTo>
                    <a:pt x="2635" y="1244"/>
                    <a:pt x="2522" y="1126"/>
                    <a:pt x="2395" y="1015"/>
                  </a:cubicBezTo>
                  <a:cubicBezTo>
                    <a:pt x="2269" y="905"/>
                    <a:pt x="2132" y="799"/>
                    <a:pt x="2062" y="756"/>
                  </a:cubicBezTo>
                  <a:cubicBezTo>
                    <a:pt x="2062" y="756"/>
                    <a:pt x="1979" y="701"/>
                    <a:pt x="1893" y="652"/>
                  </a:cubicBezTo>
                  <a:cubicBezTo>
                    <a:pt x="1807" y="601"/>
                    <a:pt x="1718" y="553"/>
                    <a:pt x="1718" y="553"/>
                  </a:cubicBezTo>
                  <a:cubicBezTo>
                    <a:pt x="1564" y="467"/>
                    <a:pt x="1397" y="388"/>
                    <a:pt x="1228" y="313"/>
                  </a:cubicBezTo>
                  <a:cubicBezTo>
                    <a:pt x="972" y="205"/>
                    <a:pt x="730" y="140"/>
                    <a:pt x="471" y="74"/>
                  </a:cubicBezTo>
                  <a:cubicBezTo>
                    <a:pt x="179" y="2"/>
                    <a:pt x="166" y="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70" name="Google Shape;14070;p45"/>
            <p:cNvSpPr/>
            <p:nvPr/>
          </p:nvSpPr>
          <p:spPr>
            <a:xfrm>
              <a:off x="1669475" y="3733100"/>
              <a:ext cx="40550" cy="16150"/>
            </a:xfrm>
            <a:custGeom>
              <a:avLst/>
              <a:gdLst/>
              <a:ahLst/>
              <a:cxnLst/>
              <a:rect l="l" t="t" r="r" b="b"/>
              <a:pathLst>
                <a:path w="1622" h="646" extrusionOk="0">
                  <a:moveTo>
                    <a:pt x="156" y="1"/>
                  </a:moveTo>
                  <a:cubicBezTo>
                    <a:pt x="91" y="1"/>
                    <a:pt x="67" y="10"/>
                    <a:pt x="1" y="27"/>
                  </a:cubicBezTo>
                  <a:cubicBezTo>
                    <a:pt x="329" y="43"/>
                    <a:pt x="713" y="141"/>
                    <a:pt x="1027" y="291"/>
                  </a:cubicBezTo>
                  <a:cubicBezTo>
                    <a:pt x="1027" y="291"/>
                    <a:pt x="1086" y="319"/>
                    <a:pt x="1145" y="349"/>
                  </a:cubicBezTo>
                  <a:cubicBezTo>
                    <a:pt x="1202" y="382"/>
                    <a:pt x="1258" y="414"/>
                    <a:pt x="1258" y="414"/>
                  </a:cubicBezTo>
                  <a:lnTo>
                    <a:pt x="1299" y="441"/>
                  </a:lnTo>
                  <a:cubicBezTo>
                    <a:pt x="1416" y="508"/>
                    <a:pt x="1521" y="574"/>
                    <a:pt x="1621" y="646"/>
                  </a:cubicBezTo>
                  <a:cubicBezTo>
                    <a:pt x="1601" y="613"/>
                    <a:pt x="1539" y="538"/>
                    <a:pt x="1467" y="467"/>
                  </a:cubicBezTo>
                  <a:cubicBezTo>
                    <a:pt x="1394" y="398"/>
                    <a:pt x="1312" y="332"/>
                    <a:pt x="1270" y="308"/>
                  </a:cubicBezTo>
                  <a:cubicBezTo>
                    <a:pt x="1270" y="308"/>
                    <a:pt x="1219" y="277"/>
                    <a:pt x="1165" y="251"/>
                  </a:cubicBezTo>
                  <a:cubicBezTo>
                    <a:pt x="1112" y="223"/>
                    <a:pt x="1058" y="198"/>
                    <a:pt x="1058" y="198"/>
                  </a:cubicBezTo>
                  <a:cubicBezTo>
                    <a:pt x="962" y="153"/>
                    <a:pt x="858" y="114"/>
                    <a:pt x="752" y="79"/>
                  </a:cubicBezTo>
                  <a:cubicBezTo>
                    <a:pt x="593" y="30"/>
                    <a:pt x="443" y="19"/>
                    <a:pt x="284" y="7"/>
                  </a:cubicBezTo>
                  <a:cubicBezTo>
                    <a:pt x="227" y="3"/>
                    <a:pt x="187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71" name="Google Shape;14071;p45"/>
            <p:cNvSpPr/>
            <p:nvPr/>
          </p:nvSpPr>
          <p:spPr>
            <a:xfrm>
              <a:off x="1685975" y="3765850"/>
              <a:ext cx="57250" cy="35575"/>
            </a:xfrm>
            <a:custGeom>
              <a:avLst/>
              <a:gdLst/>
              <a:ahLst/>
              <a:cxnLst/>
              <a:rect l="l" t="t" r="r" b="b"/>
              <a:pathLst>
                <a:path w="2290" h="1423" extrusionOk="0">
                  <a:moveTo>
                    <a:pt x="0" y="1"/>
                  </a:moveTo>
                  <a:cubicBezTo>
                    <a:pt x="473" y="170"/>
                    <a:pt x="1013" y="449"/>
                    <a:pt x="1452" y="758"/>
                  </a:cubicBezTo>
                  <a:cubicBezTo>
                    <a:pt x="1452" y="758"/>
                    <a:pt x="1537" y="815"/>
                    <a:pt x="1618" y="875"/>
                  </a:cubicBezTo>
                  <a:cubicBezTo>
                    <a:pt x="1699" y="937"/>
                    <a:pt x="1778" y="1000"/>
                    <a:pt x="1778" y="1000"/>
                  </a:cubicBezTo>
                  <a:lnTo>
                    <a:pt x="1836" y="1048"/>
                  </a:lnTo>
                  <a:lnTo>
                    <a:pt x="1837" y="1048"/>
                  </a:lnTo>
                  <a:cubicBezTo>
                    <a:pt x="2001" y="1176"/>
                    <a:pt x="2149" y="1298"/>
                    <a:pt x="2289" y="1423"/>
                  </a:cubicBezTo>
                  <a:cubicBezTo>
                    <a:pt x="2257" y="1375"/>
                    <a:pt x="2165" y="1258"/>
                    <a:pt x="2062" y="1146"/>
                  </a:cubicBezTo>
                  <a:cubicBezTo>
                    <a:pt x="1958" y="1034"/>
                    <a:pt x="1844" y="926"/>
                    <a:pt x="1785" y="881"/>
                  </a:cubicBezTo>
                  <a:cubicBezTo>
                    <a:pt x="1785" y="881"/>
                    <a:pt x="1715" y="825"/>
                    <a:pt x="1642" y="772"/>
                  </a:cubicBezTo>
                  <a:cubicBezTo>
                    <a:pt x="1569" y="718"/>
                    <a:pt x="1495" y="667"/>
                    <a:pt x="1495" y="667"/>
                  </a:cubicBezTo>
                  <a:cubicBezTo>
                    <a:pt x="1362" y="575"/>
                    <a:pt x="1220" y="487"/>
                    <a:pt x="1074" y="404"/>
                  </a:cubicBezTo>
                  <a:cubicBezTo>
                    <a:pt x="854" y="281"/>
                    <a:pt x="644" y="200"/>
                    <a:pt x="415" y="113"/>
                  </a:cubicBezTo>
                  <a:cubicBezTo>
                    <a:pt x="161" y="19"/>
                    <a:pt x="149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72" name="Google Shape;14072;p45"/>
            <p:cNvSpPr/>
            <p:nvPr/>
          </p:nvSpPr>
          <p:spPr>
            <a:xfrm>
              <a:off x="1698900" y="3802125"/>
              <a:ext cx="42825" cy="30000"/>
            </a:xfrm>
            <a:custGeom>
              <a:avLst/>
              <a:gdLst/>
              <a:ahLst/>
              <a:cxnLst/>
              <a:rect l="l" t="t" r="r" b="b"/>
              <a:pathLst>
                <a:path w="1713" h="1200" extrusionOk="0">
                  <a:moveTo>
                    <a:pt x="0" y="1"/>
                  </a:moveTo>
                  <a:lnTo>
                    <a:pt x="0" y="1"/>
                  </a:lnTo>
                  <a:cubicBezTo>
                    <a:pt x="370" y="133"/>
                    <a:pt x="785" y="365"/>
                    <a:pt x="1108" y="628"/>
                  </a:cubicBezTo>
                  <a:cubicBezTo>
                    <a:pt x="1108" y="628"/>
                    <a:pt x="1171" y="677"/>
                    <a:pt x="1231" y="729"/>
                  </a:cubicBezTo>
                  <a:cubicBezTo>
                    <a:pt x="1289" y="781"/>
                    <a:pt x="1346" y="836"/>
                    <a:pt x="1346" y="836"/>
                  </a:cubicBezTo>
                  <a:lnTo>
                    <a:pt x="1388" y="877"/>
                  </a:lnTo>
                  <a:cubicBezTo>
                    <a:pt x="1507" y="987"/>
                    <a:pt x="1613" y="1092"/>
                    <a:pt x="1713" y="1200"/>
                  </a:cubicBezTo>
                  <a:cubicBezTo>
                    <a:pt x="1694" y="1158"/>
                    <a:pt x="1637" y="1057"/>
                    <a:pt x="1568" y="959"/>
                  </a:cubicBezTo>
                  <a:cubicBezTo>
                    <a:pt x="1498" y="862"/>
                    <a:pt x="1418" y="766"/>
                    <a:pt x="1374" y="727"/>
                  </a:cubicBezTo>
                  <a:cubicBezTo>
                    <a:pt x="1374" y="727"/>
                    <a:pt x="1324" y="679"/>
                    <a:pt x="1268" y="633"/>
                  </a:cubicBezTo>
                  <a:cubicBezTo>
                    <a:pt x="1215" y="587"/>
                    <a:pt x="1159" y="543"/>
                    <a:pt x="1159" y="543"/>
                  </a:cubicBezTo>
                  <a:cubicBezTo>
                    <a:pt x="1061" y="464"/>
                    <a:pt x="953" y="389"/>
                    <a:pt x="841" y="319"/>
                  </a:cubicBezTo>
                  <a:cubicBezTo>
                    <a:pt x="673" y="214"/>
                    <a:pt x="506" y="150"/>
                    <a:pt x="329" y="82"/>
                  </a:cubicBezTo>
                  <a:cubicBezTo>
                    <a:pt x="129" y="7"/>
                    <a:pt x="119" y="1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73" name="Google Shape;14073;p45"/>
            <p:cNvSpPr/>
            <p:nvPr/>
          </p:nvSpPr>
          <p:spPr>
            <a:xfrm>
              <a:off x="1708000" y="3828425"/>
              <a:ext cx="32375" cy="26625"/>
            </a:xfrm>
            <a:custGeom>
              <a:avLst/>
              <a:gdLst/>
              <a:ahLst/>
              <a:cxnLst/>
              <a:rect l="l" t="t" r="r" b="b"/>
              <a:pathLst>
                <a:path w="1295" h="1065" extrusionOk="0">
                  <a:moveTo>
                    <a:pt x="0" y="1"/>
                  </a:moveTo>
                  <a:lnTo>
                    <a:pt x="0" y="1"/>
                  </a:lnTo>
                  <a:cubicBezTo>
                    <a:pt x="290" y="128"/>
                    <a:pt x="606" y="339"/>
                    <a:pt x="848" y="570"/>
                  </a:cubicBezTo>
                  <a:cubicBezTo>
                    <a:pt x="848" y="570"/>
                    <a:pt x="895" y="613"/>
                    <a:pt x="938" y="657"/>
                  </a:cubicBezTo>
                  <a:cubicBezTo>
                    <a:pt x="981" y="704"/>
                    <a:pt x="1023" y="750"/>
                    <a:pt x="1023" y="750"/>
                  </a:cubicBezTo>
                  <a:lnTo>
                    <a:pt x="1054" y="787"/>
                  </a:lnTo>
                  <a:lnTo>
                    <a:pt x="1055" y="787"/>
                  </a:lnTo>
                  <a:cubicBezTo>
                    <a:pt x="1142" y="882"/>
                    <a:pt x="1221" y="972"/>
                    <a:pt x="1295" y="1065"/>
                  </a:cubicBezTo>
                  <a:cubicBezTo>
                    <a:pt x="1285" y="1029"/>
                    <a:pt x="1249" y="942"/>
                    <a:pt x="1203" y="856"/>
                  </a:cubicBezTo>
                  <a:cubicBezTo>
                    <a:pt x="1156" y="772"/>
                    <a:pt x="1100" y="689"/>
                    <a:pt x="1068" y="654"/>
                  </a:cubicBezTo>
                  <a:cubicBezTo>
                    <a:pt x="1068" y="654"/>
                    <a:pt x="1031" y="611"/>
                    <a:pt x="990" y="571"/>
                  </a:cubicBezTo>
                  <a:cubicBezTo>
                    <a:pt x="950" y="530"/>
                    <a:pt x="907" y="491"/>
                    <a:pt x="907" y="491"/>
                  </a:cubicBezTo>
                  <a:cubicBezTo>
                    <a:pt x="833" y="420"/>
                    <a:pt x="751" y="353"/>
                    <a:pt x="664" y="290"/>
                  </a:cubicBezTo>
                  <a:cubicBezTo>
                    <a:pt x="536" y="197"/>
                    <a:pt x="403" y="138"/>
                    <a:pt x="263" y="76"/>
                  </a:cubicBezTo>
                  <a:cubicBezTo>
                    <a:pt x="105" y="6"/>
                    <a:pt x="97" y="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74" name="Google Shape;14074;p45"/>
            <p:cNvSpPr/>
            <p:nvPr/>
          </p:nvSpPr>
          <p:spPr>
            <a:xfrm>
              <a:off x="1603225" y="3470950"/>
              <a:ext cx="63575" cy="134275"/>
            </a:xfrm>
            <a:custGeom>
              <a:avLst/>
              <a:gdLst/>
              <a:ahLst/>
              <a:cxnLst/>
              <a:rect l="l" t="t" r="r" b="b"/>
              <a:pathLst>
                <a:path w="2543" h="5371" extrusionOk="0">
                  <a:moveTo>
                    <a:pt x="1559" y="0"/>
                  </a:moveTo>
                  <a:cubicBezTo>
                    <a:pt x="1414" y="0"/>
                    <a:pt x="1269" y="25"/>
                    <a:pt x="1131" y="72"/>
                  </a:cubicBezTo>
                  <a:cubicBezTo>
                    <a:pt x="916" y="147"/>
                    <a:pt x="715" y="277"/>
                    <a:pt x="561" y="447"/>
                  </a:cubicBezTo>
                  <a:cubicBezTo>
                    <a:pt x="406" y="617"/>
                    <a:pt x="288" y="817"/>
                    <a:pt x="205" y="1028"/>
                  </a:cubicBezTo>
                  <a:cubicBezTo>
                    <a:pt x="37" y="1452"/>
                    <a:pt x="0" y="1907"/>
                    <a:pt x="34" y="2336"/>
                  </a:cubicBezTo>
                  <a:cubicBezTo>
                    <a:pt x="34" y="2336"/>
                    <a:pt x="55" y="2664"/>
                    <a:pt x="138" y="2981"/>
                  </a:cubicBezTo>
                  <a:cubicBezTo>
                    <a:pt x="213" y="3299"/>
                    <a:pt x="341" y="3599"/>
                    <a:pt x="341" y="3599"/>
                  </a:cubicBezTo>
                  <a:cubicBezTo>
                    <a:pt x="341" y="3599"/>
                    <a:pt x="361" y="3657"/>
                    <a:pt x="387" y="3712"/>
                  </a:cubicBezTo>
                  <a:cubicBezTo>
                    <a:pt x="412" y="3767"/>
                    <a:pt x="437" y="3823"/>
                    <a:pt x="437" y="3823"/>
                  </a:cubicBezTo>
                  <a:cubicBezTo>
                    <a:pt x="723" y="4423"/>
                    <a:pt x="1084" y="4922"/>
                    <a:pt x="1468" y="5370"/>
                  </a:cubicBezTo>
                  <a:cubicBezTo>
                    <a:pt x="1363" y="5223"/>
                    <a:pt x="1083" y="4853"/>
                    <a:pt x="850" y="4438"/>
                  </a:cubicBezTo>
                  <a:cubicBezTo>
                    <a:pt x="609" y="4030"/>
                    <a:pt x="428" y="3578"/>
                    <a:pt x="355" y="3362"/>
                  </a:cubicBezTo>
                  <a:cubicBezTo>
                    <a:pt x="355" y="3362"/>
                    <a:pt x="259" y="3100"/>
                    <a:pt x="204" y="2826"/>
                  </a:cubicBezTo>
                  <a:cubicBezTo>
                    <a:pt x="171" y="2691"/>
                    <a:pt x="156" y="2553"/>
                    <a:pt x="140" y="2449"/>
                  </a:cubicBezTo>
                  <a:cubicBezTo>
                    <a:pt x="132" y="2345"/>
                    <a:pt x="127" y="2276"/>
                    <a:pt x="127" y="2276"/>
                  </a:cubicBezTo>
                  <a:cubicBezTo>
                    <a:pt x="99" y="1785"/>
                    <a:pt x="160" y="1253"/>
                    <a:pt x="416" y="805"/>
                  </a:cubicBezTo>
                  <a:cubicBezTo>
                    <a:pt x="603" y="473"/>
                    <a:pt x="890" y="219"/>
                    <a:pt x="1237" y="120"/>
                  </a:cubicBezTo>
                  <a:cubicBezTo>
                    <a:pt x="1350" y="87"/>
                    <a:pt x="1468" y="68"/>
                    <a:pt x="1587" y="68"/>
                  </a:cubicBezTo>
                  <a:cubicBezTo>
                    <a:pt x="1648" y="68"/>
                    <a:pt x="1709" y="73"/>
                    <a:pt x="1770" y="84"/>
                  </a:cubicBezTo>
                  <a:cubicBezTo>
                    <a:pt x="1947" y="115"/>
                    <a:pt x="2121" y="194"/>
                    <a:pt x="2248" y="328"/>
                  </a:cubicBezTo>
                  <a:cubicBezTo>
                    <a:pt x="2389" y="481"/>
                    <a:pt x="2443" y="638"/>
                    <a:pt x="2471" y="760"/>
                  </a:cubicBezTo>
                  <a:cubicBezTo>
                    <a:pt x="2497" y="884"/>
                    <a:pt x="2494" y="983"/>
                    <a:pt x="2485" y="1066"/>
                  </a:cubicBezTo>
                  <a:cubicBezTo>
                    <a:pt x="2459" y="1230"/>
                    <a:pt x="2427" y="1362"/>
                    <a:pt x="2257" y="1530"/>
                  </a:cubicBezTo>
                  <a:cubicBezTo>
                    <a:pt x="2416" y="1406"/>
                    <a:pt x="2516" y="1205"/>
                    <a:pt x="2526" y="993"/>
                  </a:cubicBezTo>
                  <a:cubicBezTo>
                    <a:pt x="2542" y="782"/>
                    <a:pt x="2483" y="563"/>
                    <a:pt x="2358" y="381"/>
                  </a:cubicBezTo>
                  <a:cubicBezTo>
                    <a:pt x="2232" y="197"/>
                    <a:pt x="2024" y="75"/>
                    <a:pt x="1805" y="26"/>
                  </a:cubicBezTo>
                  <a:cubicBezTo>
                    <a:pt x="1724" y="9"/>
                    <a:pt x="1642" y="0"/>
                    <a:pt x="1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75" name="Google Shape;14075;p45"/>
            <p:cNvSpPr/>
            <p:nvPr/>
          </p:nvSpPr>
          <p:spPr>
            <a:xfrm>
              <a:off x="1616775" y="3493450"/>
              <a:ext cx="34975" cy="90100"/>
            </a:xfrm>
            <a:custGeom>
              <a:avLst/>
              <a:gdLst/>
              <a:ahLst/>
              <a:cxnLst/>
              <a:rect l="l" t="t" r="r" b="b"/>
              <a:pathLst>
                <a:path w="1399" h="3604" extrusionOk="0">
                  <a:moveTo>
                    <a:pt x="1350" y="0"/>
                  </a:moveTo>
                  <a:cubicBezTo>
                    <a:pt x="1238" y="0"/>
                    <a:pt x="1033" y="30"/>
                    <a:pt x="843" y="129"/>
                  </a:cubicBezTo>
                  <a:cubicBezTo>
                    <a:pt x="619" y="238"/>
                    <a:pt x="435" y="427"/>
                    <a:pt x="364" y="526"/>
                  </a:cubicBezTo>
                  <a:cubicBezTo>
                    <a:pt x="364" y="526"/>
                    <a:pt x="274" y="644"/>
                    <a:pt x="211" y="779"/>
                  </a:cubicBezTo>
                  <a:cubicBezTo>
                    <a:pt x="145" y="912"/>
                    <a:pt x="103" y="1054"/>
                    <a:pt x="103" y="1054"/>
                  </a:cubicBezTo>
                  <a:cubicBezTo>
                    <a:pt x="27" y="1305"/>
                    <a:pt x="0" y="1579"/>
                    <a:pt x="14" y="1850"/>
                  </a:cubicBezTo>
                  <a:cubicBezTo>
                    <a:pt x="37" y="2258"/>
                    <a:pt x="155" y="2607"/>
                    <a:pt x="289" y="2973"/>
                  </a:cubicBezTo>
                  <a:cubicBezTo>
                    <a:pt x="444" y="3380"/>
                    <a:pt x="457" y="3391"/>
                    <a:pt x="572" y="3603"/>
                  </a:cubicBezTo>
                  <a:cubicBezTo>
                    <a:pt x="431" y="3226"/>
                    <a:pt x="267" y="2808"/>
                    <a:pt x="175" y="2367"/>
                  </a:cubicBezTo>
                  <a:cubicBezTo>
                    <a:pt x="82" y="1929"/>
                    <a:pt x="76" y="1461"/>
                    <a:pt x="204" y="1056"/>
                  </a:cubicBezTo>
                  <a:cubicBezTo>
                    <a:pt x="204" y="1056"/>
                    <a:pt x="252" y="902"/>
                    <a:pt x="330" y="763"/>
                  </a:cubicBezTo>
                  <a:cubicBezTo>
                    <a:pt x="403" y="621"/>
                    <a:pt x="510" y="501"/>
                    <a:pt x="510" y="501"/>
                  </a:cubicBezTo>
                  <a:lnTo>
                    <a:pt x="550" y="456"/>
                  </a:lnTo>
                  <a:cubicBezTo>
                    <a:pt x="571" y="435"/>
                    <a:pt x="592" y="413"/>
                    <a:pt x="592" y="413"/>
                  </a:cubicBezTo>
                  <a:cubicBezTo>
                    <a:pt x="817" y="180"/>
                    <a:pt x="1101" y="32"/>
                    <a:pt x="1398" y="2"/>
                  </a:cubicBezTo>
                  <a:cubicBezTo>
                    <a:pt x="1385" y="1"/>
                    <a:pt x="1369" y="0"/>
                    <a:pt x="1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76" name="Google Shape;14076;p45"/>
            <p:cNvSpPr/>
            <p:nvPr/>
          </p:nvSpPr>
          <p:spPr>
            <a:xfrm>
              <a:off x="1569375" y="3602175"/>
              <a:ext cx="48600" cy="12325"/>
            </a:xfrm>
            <a:custGeom>
              <a:avLst/>
              <a:gdLst/>
              <a:ahLst/>
              <a:cxnLst/>
              <a:rect l="l" t="t" r="r" b="b"/>
              <a:pathLst>
                <a:path w="1944" h="493" extrusionOk="0">
                  <a:moveTo>
                    <a:pt x="1070" y="1"/>
                  </a:moveTo>
                  <a:cubicBezTo>
                    <a:pt x="969" y="1"/>
                    <a:pt x="866" y="11"/>
                    <a:pt x="765" y="30"/>
                  </a:cubicBezTo>
                  <a:cubicBezTo>
                    <a:pt x="567" y="67"/>
                    <a:pt x="403" y="151"/>
                    <a:pt x="242" y="256"/>
                  </a:cubicBezTo>
                  <a:cubicBezTo>
                    <a:pt x="65" y="378"/>
                    <a:pt x="66" y="395"/>
                    <a:pt x="0" y="492"/>
                  </a:cubicBezTo>
                  <a:cubicBezTo>
                    <a:pt x="144" y="360"/>
                    <a:pt x="332" y="250"/>
                    <a:pt x="537" y="182"/>
                  </a:cubicBezTo>
                  <a:cubicBezTo>
                    <a:pt x="708" y="123"/>
                    <a:pt x="890" y="99"/>
                    <a:pt x="1065" y="99"/>
                  </a:cubicBezTo>
                  <a:cubicBezTo>
                    <a:pt x="1100" y="99"/>
                    <a:pt x="1134" y="100"/>
                    <a:pt x="1167" y="102"/>
                  </a:cubicBezTo>
                  <a:cubicBezTo>
                    <a:pt x="1167" y="102"/>
                    <a:pt x="1187" y="103"/>
                    <a:pt x="1216" y="104"/>
                  </a:cubicBezTo>
                  <a:cubicBezTo>
                    <a:pt x="1244" y="108"/>
                    <a:pt x="1283" y="113"/>
                    <a:pt x="1322" y="118"/>
                  </a:cubicBezTo>
                  <a:cubicBezTo>
                    <a:pt x="1398" y="133"/>
                    <a:pt x="1473" y="152"/>
                    <a:pt x="1473" y="152"/>
                  </a:cubicBezTo>
                  <a:lnTo>
                    <a:pt x="1528" y="169"/>
                  </a:lnTo>
                  <a:cubicBezTo>
                    <a:pt x="1681" y="211"/>
                    <a:pt x="1817" y="270"/>
                    <a:pt x="1944" y="345"/>
                  </a:cubicBezTo>
                  <a:cubicBezTo>
                    <a:pt x="1913" y="311"/>
                    <a:pt x="1829" y="231"/>
                    <a:pt x="1725" y="167"/>
                  </a:cubicBezTo>
                  <a:cubicBezTo>
                    <a:pt x="1621" y="105"/>
                    <a:pt x="1504" y="55"/>
                    <a:pt x="1445" y="45"/>
                  </a:cubicBezTo>
                  <a:cubicBezTo>
                    <a:pt x="1446" y="39"/>
                    <a:pt x="1214" y="2"/>
                    <a:pt x="1168" y="2"/>
                  </a:cubicBezTo>
                  <a:cubicBezTo>
                    <a:pt x="1163" y="2"/>
                    <a:pt x="1160" y="3"/>
                    <a:pt x="1160" y="4"/>
                  </a:cubicBezTo>
                  <a:cubicBezTo>
                    <a:pt x="1130" y="2"/>
                    <a:pt x="1100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77" name="Google Shape;14077;p45"/>
            <p:cNvSpPr/>
            <p:nvPr/>
          </p:nvSpPr>
          <p:spPr>
            <a:xfrm>
              <a:off x="1514975" y="3574675"/>
              <a:ext cx="82500" cy="21125"/>
            </a:xfrm>
            <a:custGeom>
              <a:avLst/>
              <a:gdLst/>
              <a:ahLst/>
              <a:cxnLst/>
              <a:rect l="l" t="t" r="r" b="b"/>
              <a:pathLst>
                <a:path w="3300" h="845" extrusionOk="0">
                  <a:moveTo>
                    <a:pt x="1726" y="0"/>
                  </a:moveTo>
                  <a:cubicBezTo>
                    <a:pt x="1588" y="0"/>
                    <a:pt x="1448" y="13"/>
                    <a:pt x="1309" y="40"/>
                  </a:cubicBezTo>
                  <a:cubicBezTo>
                    <a:pt x="971" y="103"/>
                    <a:pt x="686" y="244"/>
                    <a:pt x="414" y="433"/>
                  </a:cubicBezTo>
                  <a:cubicBezTo>
                    <a:pt x="263" y="540"/>
                    <a:pt x="196" y="609"/>
                    <a:pt x="141" y="661"/>
                  </a:cubicBezTo>
                  <a:cubicBezTo>
                    <a:pt x="91" y="718"/>
                    <a:pt x="57" y="761"/>
                    <a:pt x="1" y="844"/>
                  </a:cubicBezTo>
                  <a:cubicBezTo>
                    <a:pt x="233" y="598"/>
                    <a:pt x="546" y="378"/>
                    <a:pt x="901" y="248"/>
                  </a:cubicBezTo>
                  <a:cubicBezTo>
                    <a:pt x="1165" y="147"/>
                    <a:pt x="1449" y="97"/>
                    <a:pt x="1724" y="97"/>
                  </a:cubicBezTo>
                  <a:cubicBezTo>
                    <a:pt x="1817" y="97"/>
                    <a:pt x="1909" y="103"/>
                    <a:pt x="1999" y="114"/>
                  </a:cubicBezTo>
                  <a:cubicBezTo>
                    <a:pt x="1999" y="114"/>
                    <a:pt x="2135" y="129"/>
                    <a:pt x="2267" y="163"/>
                  </a:cubicBezTo>
                  <a:cubicBezTo>
                    <a:pt x="2399" y="195"/>
                    <a:pt x="2527" y="243"/>
                    <a:pt x="2527" y="243"/>
                  </a:cubicBezTo>
                  <a:lnTo>
                    <a:pt x="2622" y="281"/>
                  </a:lnTo>
                  <a:cubicBezTo>
                    <a:pt x="2880" y="385"/>
                    <a:pt x="3103" y="520"/>
                    <a:pt x="3300" y="680"/>
                  </a:cubicBezTo>
                  <a:cubicBezTo>
                    <a:pt x="3250" y="620"/>
                    <a:pt x="3110" y="475"/>
                    <a:pt x="2937" y="359"/>
                  </a:cubicBezTo>
                  <a:cubicBezTo>
                    <a:pt x="2766" y="241"/>
                    <a:pt x="2569" y="151"/>
                    <a:pt x="2472" y="121"/>
                  </a:cubicBezTo>
                  <a:cubicBezTo>
                    <a:pt x="2472" y="121"/>
                    <a:pt x="2354" y="81"/>
                    <a:pt x="2233" y="55"/>
                  </a:cubicBezTo>
                  <a:cubicBezTo>
                    <a:pt x="2112" y="28"/>
                    <a:pt x="1988" y="15"/>
                    <a:pt x="1988" y="15"/>
                  </a:cubicBezTo>
                  <a:cubicBezTo>
                    <a:pt x="1903" y="5"/>
                    <a:pt x="1815" y="0"/>
                    <a:pt x="1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78" name="Google Shape;14078;p45"/>
            <p:cNvSpPr/>
            <p:nvPr/>
          </p:nvSpPr>
          <p:spPr>
            <a:xfrm>
              <a:off x="1476100" y="3552225"/>
              <a:ext cx="93450" cy="62650"/>
            </a:xfrm>
            <a:custGeom>
              <a:avLst/>
              <a:gdLst/>
              <a:ahLst/>
              <a:cxnLst/>
              <a:rect l="l" t="t" r="r" b="b"/>
              <a:pathLst>
                <a:path w="3738" h="2506" extrusionOk="0">
                  <a:moveTo>
                    <a:pt x="2285" y="1"/>
                  </a:moveTo>
                  <a:cubicBezTo>
                    <a:pt x="2217" y="1"/>
                    <a:pt x="2115" y="3"/>
                    <a:pt x="2013" y="15"/>
                  </a:cubicBezTo>
                  <a:cubicBezTo>
                    <a:pt x="1836" y="30"/>
                    <a:pt x="1663" y="73"/>
                    <a:pt x="1663" y="73"/>
                  </a:cubicBezTo>
                  <a:cubicBezTo>
                    <a:pt x="1357" y="146"/>
                    <a:pt x="1046" y="279"/>
                    <a:pt x="789" y="491"/>
                  </a:cubicBezTo>
                  <a:cubicBezTo>
                    <a:pt x="406" y="805"/>
                    <a:pt x="172" y="1213"/>
                    <a:pt x="73" y="1679"/>
                  </a:cubicBezTo>
                  <a:cubicBezTo>
                    <a:pt x="23" y="1942"/>
                    <a:pt x="46" y="2084"/>
                    <a:pt x="54" y="2190"/>
                  </a:cubicBezTo>
                  <a:cubicBezTo>
                    <a:pt x="65" y="2243"/>
                    <a:pt x="76" y="2288"/>
                    <a:pt x="87" y="2338"/>
                  </a:cubicBezTo>
                  <a:cubicBezTo>
                    <a:pt x="102" y="2387"/>
                    <a:pt x="124" y="2438"/>
                    <a:pt x="149" y="2505"/>
                  </a:cubicBezTo>
                  <a:cubicBezTo>
                    <a:pt x="1" y="2038"/>
                    <a:pt x="109" y="1467"/>
                    <a:pt x="419" y="1025"/>
                  </a:cubicBezTo>
                  <a:cubicBezTo>
                    <a:pt x="719" y="572"/>
                    <a:pt x="1212" y="263"/>
                    <a:pt x="1718" y="161"/>
                  </a:cubicBezTo>
                  <a:cubicBezTo>
                    <a:pt x="1718" y="161"/>
                    <a:pt x="1908" y="115"/>
                    <a:pt x="2104" y="105"/>
                  </a:cubicBezTo>
                  <a:cubicBezTo>
                    <a:pt x="2175" y="101"/>
                    <a:pt x="2246" y="98"/>
                    <a:pt x="2308" y="98"/>
                  </a:cubicBezTo>
                  <a:cubicBezTo>
                    <a:pt x="2331" y="98"/>
                    <a:pt x="2353" y="99"/>
                    <a:pt x="2373" y="100"/>
                  </a:cubicBezTo>
                  <a:cubicBezTo>
                    <a:pt x="2447" y="101"/>
                    <a:pt x="2496" y="106"/>
                    <a:pt x="2496" y="106"/>
                  </a:cubicBezTo>
                  <a:cubicBezTo>
                    <a:pt x="2496" y="106"/>
                    <a:pt x="2532" y="108"/>
                    <a:pt x="2569" y="111"/>
                  </a:cubicBezTo>
                  <a:cubicBezTo>
                    <a:pt x="2606" y="114"/>
                    <a:pt x="2642" y="119"/>
                    <a:pt x="2642" y="119"/>
                  </a:cubicBezTo>
                  <a:cubicBezTo>
                    <a:pt x="3042" y="158"/>
                    <a:pt x="3402" y="263"/>
                    <a:pt x="3738" y="402"/>
                  </a:cubicBezTo>
                  <a:cubicBezTo>
                    <a:pt x="3643" y="346"/>
                    <a:pt x="3385" y="214"/>
                    <a:pt x="3101" y="130"/>
                  </a:cubicBezTo>
                  <a:cubicBezTo>
                    <a:pt x="2818" y="42"/>
                    <a:pt x="2512" y="2"/>
                    <a:pt x="2367" y="2"/>
                  </a:cubicBezTo>
                  <a:cubicBezTo>
                    <a:pt x="2367" y="2"/>
                    <a:pt x="2335" y="1"/>
                    <a:pt x="2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79" name="Google Shape;14079;p45"/>
            <p:cNvSpPr/>
            <p:nvPr/>
          </p:nvSpPr>
          <p:spPr>
            <a:xfrm>
              <a:off x="1470750" y="3546625"/>
              <a:ext cx="31925" cy="62375"/>
            </a:xfrm>
            <a:custGeom>
              <a:avLst/>
              <a:gdLst/>
              <a:ahLst/>
              <a:cxnLst/>
              <a:rect l="l" t="t" r="r" b="b"/>
              <a:pathLst>
                <a:path w="1277" h="2495" extrusionOk="0">
                  <a:moveTo>
                    <a:pt x="1277" y="0"/>
                  </a:moveTo>
                  <a:lnTo>
                    <a:pt x="1277" y="0"/>
                  </a:lnTo>
                  <a:cubicBezTo>
                    <a:pt x="1214" y="13"/>
                    <a:pt x="1056" y="65"/>
                    <a:pt x="908" y="151"/>
                  </a:cubicBezTo>
                  <a:cubicBezTo>
                    <a:pt x="759" y="233"/>
                    <a:pt x="620" y="346"/>
                    <a:pt x="563" y="407"/>
                  </a:cubicBezTo>
                  <a:cubicBezTo>
                    <a:pt x="563" y="407"/>
                    <a:pt x="491" y="479"/>
                    <a:pt x="429" y="560"/>
                  </a:cubicBezTo>
                  <a:cubicBezTo>
                    <a:pt x="365" y="640"/>
                    <a:pt x="310" y="727"/>
                    <a:pt x="310" y="727"/>
                  </a:cubicBezTo>
                  <a:cubicBezTo>
                    <a:pt x="213" y="879"/>
                    <a:pt x="132" y="1052"/>
                    <a:pt x="79" y="1235"/>
                  </a:cubicBezTo>
                  <a:cubicBezTo>
                    <a:pt x="1" y="1509"/>
                    <a:pt x="1" y="1769"/>
                    <a:pt x="35" y="2039"/>
                  </a:cubicBezTo>
                  <a:cubicBezTo>
                    <a:pt x="87" y="2338"/>
                    <a:pt x="105" y="2348"/>
                    <a:pt x="183" y="2495"/>
                  </a:cubicBezTo>
                  <a:cubicBezTo>
                    <a:pt x="95" y="2231"/>
                    <a:pt x="57" y="1921"/>
                    <a:pt x="95" y="1615"/>
                  </a:cubicBezTo>
                  <a:cubicBezTo>
                    <a:pt x="130" y="1308"/>
                    <a:pt x="241" y="1008"/>
                    <a:pt x="403" y="764"/>
                  </a:cubicBezTo>
                  <a:cubicBezTo>
                    <a:pt x="403" y="764"/>
                    <a:pt x="462" y="670"/>
                    <a:pt x="534" y="585"/>
                  </a:cubicBezTo>
                  <a:cubicBezTo>
                    <a:pt x="605" y="499"/>
                    <a:pt x="685" y="422"/>
                    <a:pt x="685" y="422"/>
                  </a:cubicBezTo>
                  <a:lnTo>
                    <a:pt x="747" y="366"/>
                  </a:lnTo>
                  <a:cubicBezTo>
                    <a:pt x="914" y="211"/>
                    <a:pt x="1090" y="92"/>
                    <a:pt x="1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80" name="Google Shape;14080;p45"/>
            <p:cNvSpPr/>
            <p:nvPr/>
          </p:nvSpPr>
          <p:spPr>
            <a:xfrm>
              <a:off x="1464500" y="3509950"/>
              <a:ext cx="32225" cy="17950"/>
            </a:xfrm>
            <a:custGeom>
              <a:avLst/>
              <a:gdLst/>
              <a:ahLst/>
              <a:cxnLst/>
              <a:rect l="l" t="t" r="r" b="b"/>
              <a:pathLst>
                <a:path w="1289" h="718" extrusionOk="0">
                  <a:moveTo>
                    <a:pt x="493" y="0"/>
                  </a:moveTo>
                  <a:cubicBezTo>
                    <a:pt x="428" y="0"/>
                    <a:pt x="363" y="9"/>
                    <a:pt x="298" y="30"/>
                  </a:cubicBezTo>
                  <a:cubicBezTo>
                    <a:pt x="205" y="60"/>
                    <a:pt x="125" y="119"/>
                    <a:pt x="72" y="197"/>
                  </a:cubicBezTo>
                  <a:cubicBezTo>
                    <a:pt x="23" y="276"/>
                    <a:pt x="0" y="365"/>
                    <a:pt x="0" y="458"/>
                  </a:cubicBezTo>
                  <a:cubicBezTo>
                    <a:pt x="3" y="561"/>
                    <a:pt x="32" y="612"/>
                    <a:pt x="55" y="645"/>
                  </a:cubicBezTo>
                  <a:cubicBezTo>
                    <a:pt x="82" y="678"/>
                    <a:pt x="107" y="698"/>
                    <a:pt x="157" y="718"/>
                  </a:cubicBezTo>
                  <a:cubicBezTo>
                    <a:pt x="13" y="607"/>
                    <a:pt x="24" y="363"/>
                    <a:pt x="146" y="229"/>
                  </a:cubicBezTo>
                  <a:cubicBezTo>
                    <a:pt x="232" y="135"/>
                    <a:pt x="360" y="97"/>
                    <a:pt x="488" y="97"/>
                  </a:cubicBezTo>
                  <a:cubicBezTo>
                    <a:pt x="547" y="97"/>
                    <a:pt x="606" y="105"/>
                    <a:pt x="661" y="120"/>
                  </a:cubicBezTo>
                  <a:cubicBezTo>
                    <a:pt x="661" y="120"/>
                    <a:pt x="728" y="137"/>
                    <a:pt x="790" y="168"/>
                  </a:cubicBezTo>
                  <a:cubicBezTo>
                    <a:pt x="853" y="198"/>
                    <a:pt x="912" y="237"/>
                    <a:pt x="912" y="237"/>
                  </a:cubicBezTo>
                  <a:lnTo>
                    <a:pt x="955" y="268"/>
                  </a:lnTo>
                  <a:lnTo>
                    <a:pt x="956" y="267"/>
                  </a:lnTo>
                  <a:cubicBezTo>
                    <a:pt x="1077" y="348"/>
                    <a:pt x="1183" y="437"/>
                    <a:pt x="1289" y="521"/>
                  </a:cubicBezTo>
                  <a:cubicBezTo>
                    <a:pt x="1267" y="484"/>
                    <a:pt x="1205" y="398"/>
                    <a:pt x="1131" y="316"/>
                  </a:cubicBezTo>
                  <a:cubicBezTo>
                    <a:pt x="1059" y="231"/>
                    <a:pt x="970" y="157"/>
                    <a:pt x="922" y="129"/>
                  </a:cubicBezTo>
                  <a:cubicBezTo>
                    <a:pt x="922" y="129"/>
                    <a:pt x="865" y="93"/>
                    <a:pt x="802" y="66"/>
                  </a:cubicBezTo>
                  <a:cubicBezTo>
                    <a:pt x="740" y="39"/>
                    <a:pt x="673" y="23"/>
                    <a:pt x="673" y="23"/>
                  </a:cubicBezTo>
                  <a:cubicBezTo>
                    <a:pt x="615" y="8"/>
                    <a:pt x="554" y="0"/>
                    <a:pt x="4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81" name="Google Shape;14081;p45"/>
            <p:cNvSpPr/>
            <p:nvPr/>
          </p:nvSpPr>
          <p:spPr>
            <a:xfrm>
              <a:off x="1470600" y="3519550"/>
              <a:ext cx="32725" cy="11175"/>
            </a:xfrm>
            <a:custGeom>
              <a:avLst/>
              <a:gdLst/>
              <a:ahLst/>
              <a:cxnLst/>
              <a:rect l="l" t="t" r="r" b="b"/>
              <a:pathLst>
                <a:path w="1309" h="447" extrusionOk="0">
                  <a:moveTo>
                    <a:pt x="735" y="1"/>
                  </a:moveTo>
                  <a:cubicBezTo>
                    <a:pt x="725" y="1"/>
                    <a:pt x="719" y="1"/>
                    <a:pt x="719" y="1"/>
                  </a:cubicBezTo>
                  <a:cubicBezTo>
                    <a:pt x="623" y="1"/>
                    <a:pt x="524" y="15"/>
                    <a:pt x="428" y="42"/>
                  </a:cubicBezTo>
                  <a:cubicBezTo>
                    <a:pt x="282" y="81"/>
                    <a:pt x="167" y="160"/>
                    <a:pt x="59" y="253"/>
                  </a:cubicBezTo>
                  <a:cubicBezTo>
                    <a:pt x="37" y="272"/>
                    <a:pt x="18" y="289"/>
                    <a:pt x="0" y="303"/>
                  </a:cubicBezTo>
                  <a:cubicBezTo>
                    <a:pt x="13" y="320"/>
                    <a:pt x="29" y="334"/>
                    <a:pt x="40" y="347"/>
                  </a:cubicBezTo>
                  <a:cubicBezTo>
                    <a:pt x="63" y="371"/>
                    <a:pt x="72" y="378"/>
                    <a:pt x="86" y="390"/>
                  </a:cubicBezTo>
                  <a:cubicBezTo>
                    <a:pt x="110" y="412"/>
                    <a:pt x="130" y="424"/>
                    <a:pt x="169" y="446"/>
                  </a:cubicBezTo>
                  <a:lnTo>
                    <a:pt x="102" y="358"/>
                  </a:lnTo>
                  <a:cubicBezTo>
                    <a:pt x="90" y="341"/>
                    <a:pt x="78" y="326"/>
                    <a:pt x="74" y="320"/>
                  </a:cubicBezTo>
                  <a:cubicBezTo>
                    <a:pt x="73" y="316"/>
                    <a:pt x="66" y="311"/>
                    <a:pt x="69" y="308"/>
                  </a:cubicBezTo>
                  <a:lnTo>
                    <a:pt x="83" y="299"/>
                  </a:lnTo>
                  <a:cubicBezTo>
                    <a:pt x="87" y="297"/>
                    <a:pt x="107" y="282"/>
                    <a:pt x="123" y="272"/>
                  </a:cubicBezTo>
                  <a:lnTo>
                    <a:pt x="172" y="242"/>
                  </a:lnTo>
                  <a:cubicBezTo>
                    <a:pt x="206" y="223"/>
                    <a:pt x="242" y="206"/>
                    <a:pt x="277" y="190"/>
                  </a:cubicBezTo>
                  <a:cubicBezTo>
                    <a:pt x="422" y="128"/>
                    <a:pt x="581" y="99"/>
                    <a:pt x="730" y="98"/>
                  </a:cubicBezTo>
                  <a:cubicBezTo>
                    <a:pt x="730" y="98"/>
                    <a:pt x="787" y="98"/>
                    <a:pt x="843" y="104"/>
                  </a:cubicBezTo>
                  <a:cubicBezTo>
                    <a:pt x="899" y="109"/>
                    <a:pt x="954" y="121"/>
                    <a:pt x="954" y="121"/>
                  </a:cubicBezTo>
                  <a:lnTo>
                    <a:pt x="996" y="130"/>
                  </a:lnTo>
                  <a:lnTo>
                    <a:pt x="995" y="130"/>
                  </a:lnTo>
                  <a:cubicBezTo>
                    <a:pt x="1109" y="152"/>
                    <a:pt x="1211" y="186"/>
                    <a:pt x="1309" y="234"/>
                  </a:cubicBezTo>
                  <a:cubicBezTo>
                    <a:pt x="1287" y="208"/>
                    <a:pt x="1224" y="148"/>
                    <a:pt x="1146" y="103"/>
                  </a:cubicBezTo>
                  <a:cubicBezTo>
                    <a:pt x="1068" y="55"/>
                    <a:pt x="978" y="26"/>
                    <a:pt x="935" y="17"/>
                  </a:cubicBezTo>
                  <a:cubicBezTo>
                    <a:pt x="935" y="17"/>
                    <a:pt x="881" y="8"/>
                    <a:pt x="828" y="4"/>
                  </a:cubicBezTo>
                  <a:cubicBezTo>
                    <a:pt x="792" y="1"/>
                    <a:pt x="756" y="1"/>
                    <a:pt x="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82" name="Google Shape;14082;p45"/>
            <p:cNvSpPr/>
            <p:nvPr/>
          </p:nvSpPr>
          <p:spPr>
            <a:xfrm>
              <a:off x="1497550" y="3443500"/>
              <a:ext cx="30750" cy="79500"/>
            </a:xfrm>
            <a:custGeom>
              <a:avLst/>
              <a:gdLst/>
              <a:ahLst/>
              <a:cxnLst/>
              <a:rect l="l" t="t" r="r" b="b"/>
              <a:pathLst>
                <a:path w="1230" h="3180" extrusionOk="0">
                  <a:moveTo>
                    <a:pt x="454" y="0"/>
                  </a:moveTo>
                  <a:cubicBezTo>
                    <a:pt x="251" y="273"/>
                    <a:pt x="96" y="632"/>
                    <a:pt x="51" y="1017"/>
                  </a:cubicBezTo>
                  <a:cubicBezTo>
                    <a:pt x="0" y="1401"/>
                    <a:pt x="63" y="1808"/>
                    <a:pt x="220" y="2146"/>
                  </a:cubicBezTo>
                  <a:cubicBezTo>
                    <a:pt x="220" y="2146"/>
                    <a:pt x="277" y="2276"/>
                    <a:pt x="352" y="2395"/>
                  </a:cubicBezTo>
                  <a:cubicBezTo>
                    <a:pt x="427" y="2515"/>
                    <a:pt x="514" y="2625"/>
                    <a:pt x="514" y="2625"/>
                  </a:cubicBezTo>
                  <a:lnTo>
                    <a:pt x="581" y="2708"/>
                  </a:lnTo>
                  <a:lnTo>
                    <a:pt x="582" y="2707"/>
                  </a:lnTo>
                  <a:cubicBezTo>
                    <a:pt x="777" y="2920"/>
                    <a:pt x="999" y="3071"/>
                    <a:pt x="1230" y="3179"/>
                  </a:cubicBezTo>
                  <a:cubicBezTo>
                    <a:pt x="1166" y="3133"/>
                    <a:pt x="1001" y="3020"/>
                    <a:pt x="858" y="2877"/>
                  </a:cubicBezTo>
                  <a:cubicBezTo>
                    <a:pt x="714" y="2737"/>
                    <a:pt x="591" y="2573"/>
                    <a:pt x="536" y="2494"/>
                  </a:cubicBezTo>
                  <a:cubicBezTo>
                    <a:pt x="536" y="2494"/>
                    <a:pt x="464" y="2399"/>
                    <a:pt x="407" y="2296"/>
                  </a:cubicBezTo>
                  <a:cubicBezTo>
                    <a:pt x="346" y="2194"/>
                    <a:pt x="300" y="2086"/>
                    <a:pt x="300" y="2086"/>
                  </a:cubicBezTo>
                  <a:cubicBezTo>
                    <a:pt x="216" y="1893"/>
                    <a:pt x="157" y="1682"/>
                    <a:pt x="137" y="1463"/>
                  </a:cubicBezTo>
                  <a:cubicBezTo>
                    <a:pt x="106" y="1138"/>
                    <a:pt x="125" y="835"/>
                    <a:pt x="224" y="528"/>
                  </a:cubicBezTo>
                  <a:cubicBezTo>
                    <a:pt x="282" y="356"/>
                    <a:pt x="328" y="274"/>
                    <a:pt x="356" y="207"/>
                  </a:cubicBezTo>
                  <a:cubicBezTo>
                    <a:pt x="381" y="155"/>
                    <a:pt x="405" y="103"/>
                    <a:pt x="4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83" name="Google Shape;14083;p45"/>
            <p:cNvSpPr/>
            <p:nvPr/>
          </p:nvSpPr>
          <p:spPr>
            <a:xfrm>
              <a:off x="1489225" y="3445000"/>
              <a:ext cx="28825" cy="76800"/>
            </a:xfrm>
            <a:custGeom>
              <a:avLst/>
              <a:gdLst/>
              <a:ahLst/>
              <a:cxnLst/>
              <a:rect l="l" t="t" r="r" b="b"/>
              <a:pathLst>
                <a:path w="1153" h="3072" extrusionOk="0">
                  <a:moveTo>
                    <a:pt x="714" y="1"/>
                  </a:moveTo>
                  <a:lnTo>
                    <a:pt x="714" y="1"/>
                  </a:lnTo>
                  <a:cubicBezTo>
                    <a:pt x="450" y="213"/>
                    <a:pt x="221" y="535"/>
                    <a:pt x="114" y="908"/>
                  </a:cubicBezTo>
                  <a:cubicBezTo>
                    <a:pt x="0" y="1279"/>
                    <a:pt x="16" y="1697"/>
                    <a:pt x="153" y="2044"/>
                  </a:cubicBezTo>
                  <a:cubicBezTo>
                    <a:pt x="153" y="2044"/>
                    <a:pt x="202" y="2178"/>
                    <a:pt x="273" y="2299"/>
                  </a:cubicBezTo>
                  <a:cubicBezTo>
                    <a:pt x="342" y="2423"/>
                    <a:pt x="428" y="2535"/>
                    <a:pt x="428" y="2535"/>
                  </a:cubicBezTo>
                  <a:lnTo>
                    <a:pt x="495" y="2616"/>
                  </a:lnTo>
                  <a:cubicBezTo>
                    <a:pt x="688" y="2830"/>
                    <a:pt x="915" y="2979"/>
                    <a:pt x="1152" y="3072"/>
                  </a:cubicBezTo>
                  <a:cubicBezTo>
                    <a:pt x="1086" y="3029"/>
                    <a:pt x="915" y="2926"/>
                    <a:pt x="771" y="2785"/>
                  </a:cubicBezTo>
                  <a:cubicBezTo>
                    <a:pt x="625" y="2648"/>
                    <a:pt x="505" y="2482"/>
                    <a:pt x="452" y="2402"/>
                  </a:cubicBezTo>
                  <a:cubicBezTo>
                    <a:pt x="452" y="2402"/>
                    <a:pt x="383" y="2307"/>
                    <a:pt x="331" y="2203"/>
                  </a:cubicBezTo>
                  <a:cubicBezTo>
                    <a:pt x="276" y="2099"/>
                    <a:pt x="236" y="1989"/>
                    <a:pt x="236" y="1989"/>
                  </a:cubicBezTo>
                  <a:cubicBezTo>
                    <a:pt x="165" y="1793"/>
                    <a:pt x="126" y="1577"/>
                    <a:pt x="133" y="1360"/>
                  </a:cubicBezTo>
                  <a:cubicBezTo>
                    <a:pt x="144" y="1037"/>
                    <a:pt x="215" y="740"/>
                    <a:pt x="373" y="460"/>
                  </a:cubicBezTo>
                  <a:cubicBezTo>
                    <a:pt x="463" y="304"/>
                    <a:pt x="528" y="236"/>
                    <a:pt x="570" y="177"/>
                  </a:cubicBezTo>
                  <a:cubicBezTo>
                    <a:pt x="617" y="121"/>
                    <a:pt x="648" y="77"/>
                    <a:pt x="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84" name="Google Shape;14084;p45"/>
            <p:cNvSpPr/>
            <p:nvPr/>
          </p:nvSpPr>
          <p:spPr>
            <a:xfrm>
              <a:off x="1557275" y="3547325"/>
              <a:ext cx="131525" cy="99875"/>
            </a:xfrm>
            <a:custGeom>
              <a:avLst/>
              <a:gdLst/>
              <a:ahLst/>
              <a:cxnLst/>
              <a:rect l="l" t="t" r="r" b="b"/>
              <a:pathLst>
                <a:path w="5261" h="3995" extrusionOk="0">
                  <a:moveTo>
                    <a:pt x="0" y="0"/>
                  </a:moveTo>
                  <a:lnTo>
                    <a:pt x="0" y="0"/>
                  </a:lnTo>
                  <a:cubicBezTo>
                    <a:pt x="954" y="755"/>
                    <a:pt x="2117" y="1660"/>
                    <a:pt x="3163" y="2451"/>
                  </a:cubicBezTo>
                  <a:cubicBezTo>
                    <a:pt x="3163" y="2451"/>
                    <a:pt x="3954" y="3049"/>
                    <a:pt x="3954" y="3049"/>
                  </a:cubicBezTo>
                  <a:lnTo>
                    <a:pt x="4103" y="3160"/>
                  </a:lnTo>
                  <a:cubicBezTo>
                    <a:pt x="4510" y="3461"/>
                    <a:pt x="4890" y="3732"/>
                    <a:pt x="5261" y="3995"/>
                  </a:cubicBezTo>
                  <a:cubicBezTo>
                    <a:pt x="5053" y="3810"/>
                    <a:pt x="4163" y="3084"/>
                    <a:pt x="3880" y="2870"/>
                  </a:cubicBezTo>
                  <a:cubicBezTo>
                    <a:pt x="3880" y="2870"/>
                    <a:pt x="3189" y="2347"/>
                    <a:pt x="3189" y="2347"/>
                  </a:cubicBezTo>
                  <a:cubicBezTo>
                    <a:pt x="2881" y="2114"/>
                    <a:pt x="2562" y="1872"/>
                    <a:pt x="2241" y="1629"/>
                  </a:cubicBezTo>
                  <a:cubicBezTo>
                    <a:pt x="1760" y="1264"/>
                    <a:pt x="1318" y="953"/>
                    <a:pt x="848" y="602"/>
                  </a:cubicBezTo>
                  <a:cubicBezTo>
                    <a:pt x="322" y="210"/>
                    <a:pt x="303" y="1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85" name="Google Shape;14085;p45"/>
            <p:cNvSpPr/>
            <p:nvPr/>
          </p:nvSpPr>
          <p:spPr>
            <a:xfrm>
              <a:off x="1596500" y="3684000"/>
              <a:ext cx="96150" cy="147450"/>
            </a:xfrm>
            <a:custGeom>
              <a:avLst/>
              <a:gdLst/>
              <a:ahLst/>
              <a:cxnLst/>
              <a:rect l="l" t="t" r="r" b="b"/>
              <a:pathLst>
                <a:path w="3846" h="5898" extrusionOk="0">
                  <a:moveTo>
                    <a:pt x="25" y="0"/>
                  </a:moveTo>
                  <a:lnTo>
                    <a:pt x="25" y="0"/>
                  </a:lnTo>
                  <a:cubicBezTo>
                    <a:pt x="1" y="175"/>
                    <a:pt x="0" y="644"/>
                    <a:pt x="157" y="1097"/>
                  </a:cubicBezTo>
                  <a:cubicBezTo>
                    <a:pt x="301" y="1551"/>
                    <a:pt x="563" y="1971"/>
                    <a:pt x="699" y="2154"/>
                  </a:cubicBezTo>
                  <a:cubicBezTo>
                    <a:pt x="699" y="2154"/>
                    <a:pt x="740" y="2213"/>
                    <a:pt x="805" y="2296"/>
                  </a:cubicBezTo>
                  <a:cubicBezTo>
                    <a:pt x="868" y="2379"/>
                    <a:pt x="957" y="2490"/>
                    <a:pt x="1050" y="2595"/>
                  </a:cubicBezTo>
                  <a:cubicBezTo>
                    <a:pt x="1235" y="2806"/>
                    <a:pt x="1436" y="3001"/>
                    <a:pt x="1436" y="3001"/>
                  </a:cubicBezTo>
                  <a:cubicBezTo>
                    <a:pt x="1792" y="3353"/>
                    <a:pt x="2185" y="3688"/>
                    <a:pt x="2570" y="4035"/>
                  </a:cubicBezTo>
                  <a:cubicBezTo>
                    <a:pt x="2857" y="4293"/>
                    <a:pt x="3125" y="4543"/>
                    <a:pt x="3375" y="4808"/>
                  </a:cubicBezTo>
                  <a:cubicBezTo>
                    <a:pt x="3496" y="4943"/>
                    <a:pt x="3625" y="5073"/>
                    <a:pt x="3706" y="5232"/>
                  </a:cubicBezTo>
                  <a:cubicBezTo>
                    <a:pt x="3789" y="5383"/>
                    <a:pt x="3809" y="5590"/>
                    <a:pt x="3681" y="5722"/>
                  </a:cubicBezTo>
                  <a:cubicBezTo>
                    <a:pt x="3585" y="5817"/>
                    <a:pt x="3472" y="5852"/>
                    <a:pt x="3375" y="5852"/>
                  </a:cubicBezTo>
                  <a:cubicBezTo>
                    <a:pt x="3327" y="5852"/>
                    <a:pt x="3283" y="5844"/>
                    <a:pt x="3247" y="5830"/>
                  </a:cubicBezTo>
                  <a:cubicBezTo>
                    <a:pt x="3133" y="5785"/>
                    <a:pt x="3079" y="5699"/>
                    <a:pt x="3049" y="5624"/>
                  </a:cubicBezTo>
                  <a:cubicBezTo>
                    <a:pt x="3021" y="5547"/>
                    <a:pt x="3015" y="5473"/>
                    <a:pt x="3024" y="5394"/>
                  </a:cubicBezTo>
                  <a:cubicBezTo>
                    <a:pt x="3037" y="5317"/>
                    <a:pt x="3067" y="5226"/>
                    <a:pt x="3159" y="5147"/>
                  </a:cubicBezTo>
                  <a:lnTo>
                    <a:pt x="3159" y="5147"/>
                  </a:lnTo>
                  <a:cubicBezTo>
                    <a:pt x="2990" y="5266"/>
                    <a:pt x="2948" y="5521"/>
                    <a:pt x="3050" y="5707"/>
                  </a:cubicBezTo>
                  <a:cubicBezTo>
                    <a:pt x="3100" y="5802"/>
                    <a:pt x="3199" y="5873"/>
                    <a:pt x="3308" y="5891"/>
                  </a:cubicBezTo>
                  <a:cubicBezTo>
                    <a:pt x="3332" y="5896"/>
                    <a:pt x="3357" y="5898"/>
                    <a:pt x="3382" y="5898"/>
                  </a:cubicBezTo>
                  <a:cubicBezTo>
                    <a:pt x="3468" y="5898"/>
                    <a:pt x="3553" y="5873"/>
                    <a:pt x="3628" y="5829"/>
                  </a:cubicBezTo>
                  <a:cubicBezTo>
                    <a:pt x="3723" y="5772"/>
                    <a:pt x="3803" y="5675"/>
                    <a:pt x="3822" y="5558"/>
                  </a:cubicBezTo>
                  <a:cubicBezTo>
                    <a:pt x="3845" y="5445"/>
                    <a:pt x="3819" y="5327"/>
                    <a:pt x="3773" y="5224"/>
                  </a:cubicBezTo>
                  <a:cubicBezTo>
                    <a:pt x="3676" y="5018"/>
                    <a:pt x="3519" y="4859"/>
                    <a:pt x="3373" y="4693"/>
                  </a:cubicBezTo>
                  <a:cubicBezTo>
                    <a:pt x="2775" y="4038"/>
                    <a:pt x="2061" y="3488"/>
                    <a:pt x="1467" y="2894"/>
                  </a:cubicBezTo>
                  <a:cubicBezTo>
                    <a:pt x="1467" y="2894"/>
                    <a:pt x="1239" y="2672"/>
                    <a:pt x="1036" y="2429"/>
                  </a:cubicBezTo>
                  <a:cubicBezTo>
                    <a:pt x="935" y="2308"/>
                    <a:pt x="838" y="2183"/>
                    <a:pt x="770" y="2086"/>
                  </a:cubicBezTo>
                  <a:cubicBezTo>
                    <a:pt x="700" y="1990"/>
                    <a:pt x="657" y="1923"/>
                    <a:pt x="657" y="1923"/>
                  </a:cubicBezTo>
                  <a:lnTo>
                    <a:pt x="594" y="1824"/>
                  </a:lnTo>
                  <a:lnTo>
                    <a:pt x="533" y="1722"/>
                  </a:lnTo>
                  <a:cubicBezTo>
                    <a:pt x="198" y="1173"/>
                    <a:pt x="12" y="584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86" name="Google Shape;14086;p45"/>
            <p:cNvSpPr/>
            <p:nvPr/>
          </p:nvSpPr>
          <p:spPr>
            <a:xfrm>
              <a:off x="1655350" y="3772075"/>
              <a:ext cx="36850" cy="38275"/>
            </a:xfrm>
            <a:custGeom>
              <a:avLst/>
              <a:gdLst/>
              <a:ahLst/>
              <a:cxnLst/>
              <a:rect l="l" t="t" r="r" b="b"/>
              <a:pathLst>
                <a:path w="1474" h="1531" extrusionOk="0">
                  <a:moveTo>
                    <a:pt x="0" y="0"/>
                  </a:moveTo>
                  <a:lnTo>
                    <a:pt x="0" y="0"/>
                  </a:lnTo>
                  <a:cubicBezTo>
                    <a:pt x="288" y="267"/>
                    <a:pt x="622" y="604"/>
                    <a:pt x="906" y="913"/>
                  </a:cubicBezTo>
                  <a:cubicBezTo>
                    <a:pt x="906" y="913"/>
                    <a:pt x="960" y="971"/>
                    <a:pt x="1014" y="1030"/>
                  </a:cubicBezTo>
                  <a:cubicBezTo>
                    <a:pt x="1066" y="1090"/>
                    <a:pt x="1119" y="1150"/>
                    <a:pt x="1119" y="1150"/>
                  </a:cubicBezTo>
                  <a:lnTo>
                    <a:pt x="1158" y="1195"/>
                  </a:lnTo>
                  <a:cubicBezTo>
                    <a:pt x="1254" y="1298"/>
                    <a:pt x="1360" y="1410"/>
                    <a:pt x="1474" y="1530"/>
                  </a:cubicBezTo>
                  <a:cubicBezTo>
                    <a:pt x="1438" y="1446"/>
                    <a:pt x="1236" y="1131"/>
                    <a:pt x="1158" y="1046"/>
                  </a:cubicBezTo>
                  <a:lnTo>
                    <a:pt x="1064" y="941"/>
                  </a:lnTo>
                  <a:cubicBezTo>
                    <a:pt x="1016" y="889"/>
                    <a:pt x="969" y="837"/>
                    <a:pt x="969" y="837"/>
                  </a:cubicBezTo>
                  <a:cubicBezTo>
                    <a:pt x="885" y="745"/>
                    <a:pt x="794" y="651"/>
                    <a:pt x="702" y="559"/>
                  </a:cubicBezTo>
                  <a:cubicBezTo>
                    <a:pt x="563" y="421"/>
                    <a:pt x="422" y="315"/>
                    <a:pt x="277" y="192"/>
                  </a:cubicBezTo>
                  <a:cubicBezTo>
                    <a:pt x="115" y="57"/>
                    <a:pt x="106" y="5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87" name="Google Shape;14087;p45"/>
            <p:cNvSpPr/>
            <p:nvPr/>
          </p:nvSpPr>
          <p:spPr>
            <a:xfrm>
              <a:off x="1485150" y="3671925"/>
              <a:ext cx="38925" cy="66875"/>
            </a:xfrm>
            <a:custGeom>
              <a:avLst/>
              <a:gdLst/>
              <a:ahLst/>
              <a:cxnLst/>
              <a:rect l="l" t="t" r="r" b="b"/>
              <a:pathLst>
                <a:path w="1557" h="2675" extrusionOk="0">
                  <a:moveTo>
                    <a:pt x="1556" y="0"/>
                  </a:moveTo>
                  <a:cubicBezTo>
                    <a:pt x="1486" y="9"/>
                    <a:pt x="1303" y="47"/>
                    <a:pt x="1129" y="126"/>
                  </a:cubicBezTo>
                  <a:cubicBezTo>
                    <a:pt x="954" y="202"/>
                    <a:pt x="788" y="315"/>
                    <a:pt x="719" y="378"/>
                  </a:cubicBezTo>
                  <a:cubicBezTo>
                    <a:pt x="719" y="378"/>
                    <a:pt x="632" y="452"/>
                    <a:pt x="554" y="536"/>
                  </a:cubicBezTo>
                  <a:cubicBezTo>
                    <a:pt x="476" y="620"/>
                    <a:pt x="408" y="712"/>
                    <a:pt x="408" y="712"/>
                  </a:cubicBezTo>
                  <a:cubicBezTo>
                    <a:pt x="287" y="875"/>
                    <a:pt x="183" y="1062"/>
                    <a:pt x="115" y="1264"/>
                  </a:cubicBezTo>
                  <a:cubicBezTo>
                    <a:pt x="12" y="1565"/>
                    <a:pt x="0" y="1857"/>
                    <a:pt x="33" y="2161"/>
                  </a:cubicBezTo>
                  <a:cubicBezTo>
                    <a:pt x="52" y="2330"/>
                    <a:pt x="80" y="2415"/>
                    <a:pt x="99" y="2481"/>
                  </a:cubicBezTo>
                  <a:cubicBezTo>
                    <a:pt x="122" y="2547"/>
                    <a:pt x="143" y="2592"/>
                    <a:pt x="188" y="2674"/>
                  </a:cubicBezTo>
                  <a:cubicBezTo>
                    <a:pt x="89" y="2379"/>
                    <a:pt x="50" y="2030"/>
                    <a:pt x="105" y="1687"/>
                  </a:cubicBezTo>
                  <a:cubicBezTo>
                    <a:pt x="155" y="1344"/>
                    <a:pt x="298" y="1013"/>
                    <a:pt x="499" y="754"/>
                  </a:cubicBezTo>
                  <a:cubicBezTo>
                    <a:pt x="499" y="754"/>
                    <a:pt x="573" y="653"/>
                    <a:pt x="662" y="565"/>
                  </a:cubicBezTo>
                  <a:cubicBezTo>
                    <a:pt x="749" y="476"/>
                    <a:pt x="847" y="398"/>
                    <a:pt x="847" y="398"/>
                  </a:cubicBezTo>
                  <a:lnTo>
                    <a:pt x="921" y="342"/>
                  </a:lnTo>
                  <a:cubicBezTo>
                    <a:pt x="1124" y="186"/>
                    <a:pt x="1337" y="76"/>
                    <a:pt x="1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88" name="Google Shape;14088;p45"/>
            <p:cNvSpPr/>
            <p:nvPr/>
          </p:nvSpPr>
          <p:spPr>
            <a:xfrm>
              <a:off x="1477525" y="37492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257"/>
                    <a:pt x="212" y="552"/>
                    <a:pt x="439" y="730"/>
                  </a:cubicBezTo>
                  <a:cubicBezTo>
                    <a:pt x="439" y="730"/>
                    <a:pt x="481" y="764"/>
                    <a:pt x="526" y="796"/>
                  </a:cubicBezTo>
                  <a:cubicBezTo>
                    <a:pt x="571" y="826"/>
                    <a:pt x="617" y="855"/>
                    <a:pt x="617" y="855"/>
                  </a:cubicBezTo>
                  <a:lnTo>
                    <a:pt x="652" y="875"/>
                  </a:lnTo>
                  <a:cubicBezTo>
                    <a:pt x="752" y="923"/>
                    <a:pt x="851" y="950"/>
                    <a:pt x="949" y="965"/>
                  </a:cubicBezTo>
                  <a:cubicBezTo>
                    <a:pt x="924" y="946"/>
                    <a:pt x="857" y="908"/>
                    <a:pt x="793" y="865"/>
                  </a:cubicBezTo>
                  <a:cubicBezTo>
                    <a:pt x="717" y="809"/>
                    <a:pt x="658" y="767"/>
                    <a:pt x="638" y="753"/>
                  </a:cubicBezTo>
                  <a:cubicBezTo>
                    <a:pt x="638" y="753"/>
                    <a:pt x="600" y="732"/>
                    <a:pt x="565" y="703"/>
                  </a:cubicBezTo>
                  <a:cubicBezTo>
                    <a:pt x="529" y="679"/>
                    <a:pt x="494" y="649"/>
                    <a:pt x="494" y="649"/>
                  </a:cubicBezTo>
                  <a:cubicBezTo>
                    <a:pt x="434" y="600"/>
                    <a:pt x="375" y="541"/>
                    <a:pt x="322" y="479"/>
                  </a:cubicBezTo>
                  <a:cubicBezTo>
                    <a:pt x="244" y="384"/>
                    <a:pt x="167" y="301"/>
                    <a:pt x="109" y="192"/>
                  </a:cubicBezTo>
                  <a:cubicBezTo>
                    <a:pt x="49" y="70"/>
                    <a:pt x="50" y="6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89" name="Google Shape;14089;p45"/>
            <p:cNvSpPr/>
            <p:nvPr/>
          </p:nvSpPr>
          <p:spPr>
            <a:xfrm>
              <a:off x="1520775" y="3736275"/>
              <a:ext cx="11300" cy="25200"/>
            </a:xfrm>
            <a:custGeom>
              <a:avLst/>
              <a:gdLst/>
              <a:ahLst/>
              <a:cxnLst/>
              <a:rect l="l" t="t" r="r" b="b"/>
              <a:pathLst>
                <a:path w="452" h="1008" extrusionOk="0">
                  <a:moveTo>
                    <a:pt x="93" y="1"/>
                  </a:moveTo>
                  <a:cubicBezTo>
                    <a:pt x="78" y="20"/>
                    <a:pt x="48" y="77"/>
                    <a:pt x="28" y="141"/>
                  </a:cubicBezTo>
                  <a:cubicBezTo>
                    <a:pt x="9" y="205"/>
                    <a:pt x="0" y="275"/>
                    <a:pt x="4" y="308"/>
                  </a:cubicBezTo>
                  <a:cubicBezTo>
                    <a:pt x="4" y="308"/>
                    <a:pt x="6" y="347"/>
                    <a:pt x="13" y="386"/>
                  </a:cubicBezTo>
                  <a:cubicBezTo>
                    <a:pt x="19" y="426"/>
                    <a:pt x="28" y="464"/>
                    <a:pt x="28" y="464"/>
                  </a:cubicBezTo>
                  <a:cubicBezTo>
                    <a:pt x="44" y="533"/>
                    <a:pt x="68" y="601"/>
                    <a:pt x="100" y="668"/>
                  </a:cubicBezTo>
                  <a:cubicBezTo>
                    <a:pt x="146" y="768"/>
                    <a:pt x="218" y="840"/>
                    <a:pt x="292" y="913"/>
                  </a:cubicBezTo>
                  <a:cubicBezTo>
                    <a:pt x="377" y="993"/>
                    <a:pt x="386" y="991"/>
                    <a:pt x="451" y="1007"/>
                  </a:cubicBezTo>
                  <a:cubicBezTo>
                    <a:pt x="291" y="868"/>
                    <a:pt x="168" y="646"/>
                    <a:pt x="122" y="434"/>
                  </a:cubicBezTo>
                  <a:cubicBezTo>
                    <a:pt x="122" y="434"/>
                    <a:pt x="122" y="434"/>
                    <a:pt x="122" y="434"/>
                  </a:cubicBezTo>
                  <a:cubicBezTo>
                    <a:pt x="117" y="434"/>
                    <a:pt x="95" y="273"/>
                    <a:pt x="99" y="273"/>
                  </a:cubicBezTo>
                  <a:lnTo>
                    <a:pt x="99" y="242"/>
                  </a:lnTo>
                  <a:lnTo>
                    <a:pt x="98" y="242"/>
                  </a:lnTo>
                  <a:cubicBezTo>
                    <a:pt x="90" y="159"/>
                    <a:pt x="88" y="80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90" name="Google Shape;14090;p45"/>
            <p:cNvSpPr/>
            <p:nvPr/>
          </p:nvSpPr>
          <p:spPr>
            <a:xfrm>
              <a:off x="1526800" y="3727250"/>
              <a:ext cx="66025" cy="61400"/>
            </a:xfrm>
            <a:custGeom>
              <a:avLst/>
              <a:gdLst/>
              <a:ahLst/>
              <a:cxnLst/>
              <a:rect l="l" t="t" r="r" b="b"/>
              <a:pathLst>
                <a:path w="2641" h="2456" extrusionOk="0">
                  <a:moveTo>
                    <a:pt x="0" y="1"/>
                  </a:moveTo>
                  <a:lnTo>
                    <a:pt x="0" y="1"/>
                  </a:lnTo>
                  <a:cubicBezTo>
                    <a:pt x="547" y="384"/>
                    <a:pt x="1166" y="903"/>
                    <a:pt x="1672" y="1411"/>
                  </a:cubicBezTo>
                  <a:cubicBezTo>
                    <a:pt x="1672" y="1411"/>
                    <a:pt x="1768" y="1506"/>
                    <a:pt x="1862" y="1603"/>
                  </a:cubicBezTo>
                  <a:cubicBezTo>
                    <a:pt x="1955" y="1703"/>
                    <a:pt x="2047" y="1801"/>
                    <a:pt x="2047" y="1801"/>
                  </a:cubicBezTo>
                  <a:lnTo>
                    <a:pt x="2115" y="1877"/>
                  </a:lnTo>
                  <a:cubicBezTo>
                    <a:pt x="2305" y="2079"/>
                    <a:pt x="2477" y="2267"/>
                    <a:pt x="2641" y="2455"/>
                  </a:cubicBezTo>
                  <a:cubicBezTo>
                    <a:pt x="2603" y="2389"/>
                    <a:pt x="2495" y="2225"/>
                    <a:pt x="2375" y="2063"/>
                  </a:cubicBezTo>
                  <a:cubicBezTo>
                    <a:pt x="2255" y="1900"/>
                    <a:pt x="2125" y="1739"/>
                    <a:pt x="2058" y="1668"/>
                  </a:cubicBezTo>
                  <a:cubicBezTo>
                    <a:pt x="2058" y="1668"/>
                    <a:pt x="1977" y="1579"/>
                    <a:pt x="1893" y="1495"/>
                  </a:cubicBezTo>
                  <a:cubicBezTo>
                    <a:pt x="1811" y="1408"/>
                    <a:pt x="1725" y="1325"/>
                    <a:pt x="1725" y="1325"/>
                  </a:cubicBezTo>
                  <a:cubicBezTo>
                    <a:pt x="1574" y="1175"/>
                    <a:pt x="1412" y="1025"/>
                    <a:pt x="1245" y="878"/>
                  </a:cubicBezTo>
                  <a:cubicBezTo>
                    <a:pt x="995" y="658"/>
                    <a:pt x="751" y="486"/>
                    <a:pt x="488" y="298"/>
                  </a:cubicBezTo>
                  <a:cubicBezTo>
                    <a:pt x="193" y="91"/>
                    <a:pt x="179" y="8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91" name="Google Shape;14091;p45"/>
            <p:cNvSpPr/>
            <p:nvPr/>
          </p:nvSpPr>
          <p:spPr>
            <a:xfrm>
              <a:off x="1514475" y="3904450"/>
              <a:ext cx="25225" cy="48575"/>
            </a:xfrm>
            <a:custGeom>
              <a:avLst/>
              <a:gdLst/>
              <a:ahLst/>
              <a:cxnLst/>
              <a:rect l="l" t="t" r="r" b="b"/>
              <a:pathLst>
                <a:path w="1009" h="1943" extrusionOk="0">
                  <a:moveTo>
                    <a:pt x="927" y="1"/>
                  </a:moveTo>
                  <a:lnTo>
                    <a:pt x="927" y="1"/>
                  </a:lnTo>
                  <a:cubicBezTo>
                    <a:pt x="935" y="49"/>
                    <a:pt x="955" y="170"/>
                    <a:pt x="926" y="288"/>
                  </a:cubicBezTo>
                  <a:cubicBezTo>
                    <a:pt x="901" y="406"/>
                    <a:pt x="845" y="514"/>
                    <a:pt x="819" y="565"/>
                  </a:cubicBezTo>
                  <a:cubicBezTo>
                    <a:pt x="819" y="565"/>
                    <a:pt x="789" y="629"/>
                    <a:pt x="751" y="689"/>
                  </a:cubicBezTo>
                  <a:cubicBezTo>
                    <a:pt x="714" y="750"/>
                    <a:pt x="672" y="807"/>
                    <a:pt x="672" y="807"/>
                  </a:cubicBezTo>
                  <a:cubicBezTo>
                    <a:pt x="596" y="910"/>
                    <a:pt x="504" y="1006"/>
                    <a:pt x="412" y="1108"/>
                  </a:cubicBezTo>
                  <a:cubicBezTo>
                    <a:pt x="275" y="1259"/>
                    <a:pt x="164" y="1413"/>
                    <a:pt x="75" y="1595"/>
                  </a:cubicBezTo>
                  <a:cubicBezTo>
                    <a:pt x="25" y="1697"/>
                    <a:pt x="14" y="1757"/>
                    <a:pt x="6" y="1801"/>
                  </a:cubicBezTo>
                  <a:cubicBezTo>
                    <a:pt x="0" y="1846"/>
                    <a:pt x="1" y="1881"/>
                    <a:pt x="10" y="1943"/>
                  </a:cubicBezTo>
                  <a:cubicBezTo>
                    <a:pt x="33" y="1737"/>
                    <a:pt x="152" y="1541"/>
                    <a:pt x="300" y="1371"/>
                  </a:cubicBezTo>
                  <a:cubicBezTo>
                    <a:pt x="446" y="1195"/>
                    <a:pt x="625" y="1041"/>
                    <a:pt x="758" y="854"/>
                  </a:cubicBezTo>
                  <a:cubicBezTo>
                    <a:pt x="758" y="854"/>
                    <a:pt x="809" y="784"/>
                    <a:pt x="852" y="709"/>
                  </a:cubicBezTo>
                  <a:cubicBezTo>
                    <a:pt x="897" y="635"/>
                    <a:pt x="930" y="554"/>
                    <a:pt x="930" y="554"/>
                  </a:cubicBezTo>
                  <a:lnTo>
                    <a:pt x="954" y="493"/>
                  </a:lnTo>
                  <a:cubicBezTo>
                    <a:pt x="1008" y="322"/>
                    <a:pt x="999" y="141"/>
                    <a:pt x="9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92" name="Google Shape;14092;p45"/>
            <p:cNvSpPr/>
            <p:nvPr/>
          </p:nvSpPr>
          <p:spPr>
            <a:xfrm>
              <a:off x="1550100" y="3903675"/>
              <a:ext cx="24850" cy="32525"/>
            </a:xfrm>
            <a:custGeom>
              <a:avLst/>
              <a:gdLst/>
              <a:ahLst/>
              <a:cxnLst/>
              <a:rect l="l" t="t" r="r" b="b"/>
              <a:pathLst>
                <a:path w="994" h="1301" extrusionOk="0">
                  <a:moveTo>
                    <a:pt x="1" y="0"/>
                  </a:moveTo>
                  <a:lnTo>
                    <a:pt x="1" y="0"/>
                  </a:lnTo>
                  <a:cubicBezTo>
                    <a:pt x="35" y="19"/>
                    <a:pt x="123" y="55"/>
                    <a:pt x="205" y="104"/>
                  </a:cubicBezTo>
                  <a:cubicBezTo>
                    <a:pt x="287" y="155"/>
                    <a:pt x="363" y="212"/>
                    <a:pt x="398" y="239"/>
                  </a:cubicBezTo>
                  <a:cubicBezTo>
                    <a:pt x="398" y="239"/>
                    <a:pt x="399" y="239"/>
                    <a:pt x="399" y="239"/>
                  </a:cubicBezTo>
                  <a:cubicBezTo>
                    <a:pt x="407" y="239"/>
                    <a:pt x="572" y="375"/>
                    <a:pt x="567" y="381"/>
                  </a:cubicBezTo>
                  <a:cubicBezTo>
                    <a:pt x="637" y="450"/>
                    <a:pt x="699" y="533"/>
                    <a:pt x="751" y="622"/>
                  </a:cubicBezTo>
                  <a:cubicBezTo>
                    <a:pt x="827" y="754"/>
                    <a:pt x="894" y="879"/>
                    <a:pt x="922" y="1030"/>
                  </a:cubicBezTo>
                  <a:cubicBezTo>
                    <a:pt x="948" y="1198"/>
                    <a:pt x="940" y="1204"/>
                    <a:pt x="964" y="1301"/>
                  </a:cubicBezTo>
                  <a:cubicBezTo>
                    <a:pt x="993" y="1141"/>
                    <a:pt x="980" y="953"/>
                    <a:pt x="921" y="775"/>
                  </a:cubicBezTo>
                  <a:cubicBezTo>
                    <a:pt x="863" y="597"/>
                    <a:pt x="756" y="433"/>
                    <a:pt x="629" y="305"/>
                  </a:cubicBezTo>
                  <a:cubicBezTo>
                    <a:pt x="629" y="305"/>
                    <a:pt x="617" y="293"/>
                    <a:pt x="598" y="275"/>
                  </a:cubicBezTo>
                  <a:cubicBezTo>
                    <a:pt x="579" y="258"/>
                    <a:pt x="553" y="236"/>
                    <a:pt x="527" y="213"/>
                  </a:cubicBezTo>
                  <a:cubicBezTo>
                    <a:pt x="473" y="172"/>
                    <a:pt x="417" y="133"/>
                    <a:pt x="417" y="133"/>
                  </a:cubicBezTo>
                  <a:lnTo>
                    <a:pt x="372" y="107"/>
                  </a:lnTo>
                  <a:cubicBezTo>
                    <a:pt x="249" y="42"/>
                    <a:pt x="123" y="1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93" name="Google Shape;14093;p45"/>
            <p:cNvSpPr/>
            <p:nvPr/>
          </p:nvSpPr>
          <p:spPr>
            <a:xfrm>
              <a:off x="1554825" y="3856000"/>
              <a:ext cx="21700" cy="25400"/>
            </a:xfrm>
            <a:custGeom>
              <a:avLst/>
              <a:gdLst/>
              <a:ahLst/>
              <a:cxnLst/>
              <a:rect l="l" t="t" r="r" b="b"/>
              <a:pathLst>
                <a:path w="868" h="1016" extrusionOk="0">
                  <a:moveTo>
                    <a:pt x="817" y="1"/>
                  </a:moveTo>
                  <a:lnTo>
                    <a:pt x="817" y="1"/>
                  </a:lnTo>
                  <a:cubicBezTo>
                    <a:pt x="834" y="135"/>
                    <a:pt x="812" y="283"/>
                    <a:pt x="753" y="418"/>
                  </a:cubicBezTo>
                  <a:cubicBezTo>
                    <a:pt x="697" y="554"/>
                    <a:pt x="603" y="672"/>
                    <a:pt x="500" y="765"/>
                  </a:cubicBezTo>
                  <a:cubicBezTo>
                    <a:pt x="500" y="765"/>
                    <a:pt x="491" y="774"/>
                    <a:pt x="475" y="788"/>
                  </a:cubicBezTo>
                  <a:cubicBezTo>
                    <a:pt x="460" y="800"/>
                    <a:pt x="439" y="815"/>
                    <a:pt x="418" y="831"/>
                  </a:cubicBezTo>
                  <a:cubicBezTo>
                    <a:pt x="374" y="859"/>
                    <a:pt x="327" y="885"/>
                    <a:pt x="327" y="885"/>
                  </a:cubicBezTo>
                  <a:lnTo>
                    <a:pt x="292" y="900"/>
                  </a:lnTo>
                  <a:cubicBezTo>
                    <a:pt x="196" y="950"/>
                    <a:pt x="101" y="983"/>
                    <a:pt x="1" y="998"/>
                  </a:cubicBezTo>
                  <a:cubicBezTo>
                    <a:pt x="24" y="1005"/>
                    <a:pt x="79" y="1016"/>
                    <a:pt x="142" y="1016"/>
                  </a:cubicBezTo>
                  <a:cubicBezTo>
                    <a:pt x="160" y="1016"/>
                    <a:pt x="179" y="1015"/>
                    <a:pt x="198" y="1013"/>
                  </a:cubicBezTo>
                  <a:cubicBezTo>
                    <a:pt x="283" y="1002"/>
                    <a:pt x="371" y="975"/>
                    <a:pt x="406" y="952"/>
                  </a:cubicBezTo>
                  <a:cubicBezTo>
                    <a:pt x="406" y="952"/>
                    <a:pt x="406" y="953"/>
                    <a:pt x="407" y="953"/>
                  </a:cubicBezTo>
                  <a:cubicBezTo>
                    <a:pt x="415" y="953"/>
                    <a:pt x="576" y="839"/>
                    <a:pt x="572" y="832"/>
                  </a:cubicBezTo>
                  <a:cubicBezTo>
                    <a:pt x="641" y="773"/>
                    <a:pt x="700" y="698"/>
                    <a:pt x="751" y="618"/>
                  </a:cubicBezTo>
                  <a:cubicBezTo>
                    <a:pt x="826" y="497"/>
                    <a:pt x="853" y="367"/>
                    <a:pt x="863" y="232"/>
                  </a:cubicBezTo>
                  <a:cubicBezTo>
                    <a:pt x="868" y="82"/>
                    <a:pt x="855" y="74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94" name="Google Shape;14094;p45"/>
            <p:cNvSpPr/>
            <p:nvPr/>
          </p:nvSpPr>
          <p:spPr>
            <a:xfrm>
              <a:off x="1536775" y="3840800"/>
              <a:ext cx="6950" cy="38100"/>
            </a:xfrm>
            <a:custGeom>
              <a:avLst/>
              <a:gdLst/>
              <a:ahLst/>
              <a:cxnLst/>
              <a:rect l="l" t="t" r="r" b="b"/>
              <a:pathLst>
                <a:path w="278" h="1524" extrusionOk="0">
                  <a:moveTo>
                    <a:pt x="149" y="0"/>
                  </a:moveTo>
                  <a:lnTo>
                    <a:pt x="149" y="0"/>
                  </a:lnTo>
                  <a:cubicBezTo>
                    <a:pt x="196" y="286"/>
                    <a:pt x="195" y="632"/>
                    <a:pt x="144" y="931"/>
                  </a:cubicBezTo>
                  <a:cubicBezTo>
                    <a:pt x="144" y="931"/>
                    <a:pt x="136" y="988"/>
                    <a:pt x="124" y="1045"/>
                  </a:cubicBezTo>
                  <a:cubicBezTo>
                    <a:pt x="111" y="1101"/>
                    <a:pt x="97" y="1157"/>
                    <a:pt x="97" y="1157"/>
                  </a:cubicBezTo>
                  <a:lnTo>
                    <a:pt x="85" y="1198"/>
                  </a:lnTo>
                  <a:cubicBezTo>
                    <a:pt x="59" y="1313"/>
                    <a:pt x="32" y="1420"/>
                    <a:pt x="0" y="1524"/>
                  </a:cubicBezTo>
                  <a:cubicBezTo>
                    <a:pt x="23" y="1498"/>
                    <a:pt x="73" y="1426"/>
                    <a:pt x="114" y="1348"/>
                  </a:cubicBezTo>
                  <a:cubicBezTo>
                    <a:pt x="155" y="1270"/>
                    <a:pt x="191" y="1185"/>
                    <a:pt x="200" y="1143"/>
                  </a:cubicBezTo>
                  <a:cubicBezTo>
                    <a:pt x="200" y="1143"/>
                    <a:pt x="215" y="1092"/>
                    <a:pt x="223" y="1040"/>
                  </a:cubicBezTo>
                  <a:cubicBezTo>
                    <a:pt x="235" y="989"/>
                    <a:pt x="243" y="938"/>
                    <a:pt x="243" y="938"/>
                  </a:cubicBezTo>
                  <a:cubicBezTo>
                    <a:pt x="258" y="846"/>
                    <a:pt x="266" y="748"/>
                    <a:pt x="271" y="651"/>
                  </a:cubicBezTo>
                  <a:cubicBezTo>
                    <a:pt x="277" y="505"/>
                    <a:pt x="251" y="375"/>
                    <a:pt x="229" y="237"/>
                  </a:cubicBezTo>
                  <a:cubicBezTo>
                    <a:pt x="200" y="82"/>
                    <a:pt x="194" y="77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95" name="Google Shape;14095;p45"/>
            <p:cNvSpPr/>
            <p:nvPr/>
          </p:nvSpPr>
          <p:spPr>
            <a:xfrm>
              <a:off x="1490425" y="3885350"/>
              <a:ext cx="32200" cy="12225"/>
            </a:xfrm>
            <a:custGeom>
              <a:avLst/>
              <a:gdLst/>
              <a:ahLst/>
              <a:cxnLst/>
              <a:rect l="l" t="t" r="r" b="b"/>
              <a:pathLst>
                <a:path w="1288" h="489" extrusionOk="0">
                  <a:moveTo>
                    <a:pt x="893" y="1"/>
                  </a:moveTo>
                  <a:cubicBezTo>
                    <a:pt x="874" y="1"/>
                    <a:pt x="845" y="2"/>
                    <a:pt x="815" y="5"/>
                  </a:cubicBezTo>
                  <a:cubicBezTo>
                    <a:pt x="766" y="8"/>
                    <a:pt x="717" y="16"/>
                    <a:pt x="717" y="16"/>
                  </a:cubicBezTo>
                  <a:cubicBezTo>
                    <a:pt x="630" y="29"/>
                    <a:pt x="543" y="53"/>
                    <a:pt x="457" y="85"/>
                  </a:cubicBezTo>
                  <a:cubicBezTo>
                    <a:pt x="329" y="135"/>
                    <a:pt x="231" y="215"/>
                    <a:pt x="134" y="302"/>
                  </a:cubicBezTo>
                  <a:cubicBezTo>
                    <a:pt x="28" y="402"/>
                    <a:pt x="29" y="413"/>
                    <a:pt x="0" y="489"/>
                  </a:cubicBezTo>
                  <a:cubicBezTo>
                    <a:pt x="180" y="292"/>
                    <a:pt x="469" y="148"/>
                    <a:pt x="741" y="111"/>
                  </a:cubicBezTo>
                  <a:cubicBezTo>
                    <a:pt x="741" y="106"/>
                    <a:pt x="882" y="98"/>
                    <a:pt x="931" y="98"/>
                  </a:cubicBezTo>
                  <a:cubicBezTo>
                    <a:pt x="941" y="98"/>
                    <a:pt x="947" y="99"/>
                    <a:pt x="947" y="100"/>
                  </a:cubicBezTo>
                  <a:lnTo>
                    <a:pt x="986" y="102"/>
                  </a:lnTo>
                  <a:cubicBezTo>
                    <a:pt x="1092" y="103"/>
                    <a:pt x="1191" y="114"/>
                    <a:pt x="1288" y="134"/>
                  </a:cubicBezTo>
                  <a:cubicBezTo>
                    <a:pt x="1264" y="115"/>
                    <a:pt x="1196" y="74"/>
                    <a:pt x="1117" y="44"/>
                  </a:cubicBezTo>
                  <a:cubicBezTo>
                    <a:pt x="1041" y="18"/>
                    <a:pt x="959" y="1"/>
                    <a:pt x="917" y="1"/>
                  </a:cubicBezTo>
                  <a:cubicBezTo>
                    <a:pt x="916" y="1"/>
                    <a:pt x="915" y="1"/>
                    <a:pt x="914" y="1"/>
                  </a:cubicBezTo>
                  <a:cubicBezTo>
                    <a:pt x="914" y="1"/>
                    <a:pt x="906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96" name="Google Shape;14096;p45"/>
            <p:cNvSpPr/>
            <p:nvPr/>
          </p:nvSpPr>
          <p:spPr>
            <a:xfrm>
              <a:off x="1511325" y="3859975"/>
              <a:ext cx="16525" cy="15375"/>
            </a:xfrm>
            <a:custGeom>
              <a:avLst/>
              <a:gdLst/>
              <a:ahLst/>
              <a:cxnLst/>
              <a:rect l="l" t="t" r="r" b="b"/>
              <a:pathLst>
                <a:path w="661" h="615" extrusionOk="0">
                  <a:moveTo>
                    <a:pt x="1" y="1"/>
                  </a:moveTo>
                  <a:cubicBezTo>
                    <a:pt x="106" y="132"/>
                    <a:pt x="241" y="281"/>
                    <a:pt x="374" y="401"/>
                  </a:cubicBezTo>
                  <a:lnTo>
                    <a:pt x="475" y="492"/>
                  </a:lnTo>
                  <a:lnTo>
                    <a:pt x="494" y="509"/>
                  </a:lnTo>
                  <a:cubicBezTo>
                    <a:pt x="549" y="550"/>
                    <a:pt x="605" y="585"/>
                    <a:pt x="661" y="615"/>
                  </a:cubicBezTo>
                  <a:cubicBezTo>
                    <a:pt x="648" y="574"/>
                    <a:pt x="560" y="438"/>
                    <a:pt x="524" y="405"/>
                  </a:cubicBezTo>
                  <a:lnTo>
                    <a:pt x="437" y="326"/>
                  </a:lnTo>
                  <a:cubicBezTo>
                    <a:pt x="398" y="291"/>
                    <a:pt x="358" y="253"/>
                    <a:pt x="317" y="216"/>
                  </a:cubicBezTo>
                  <a:cubicBezTo>
                    <a:pt x="256" y="160"/>
                    <a:pt x="190" y="123"/>
                    <a:pt x="127" y="72"/>
                  </a:cubicBezTo>
                  <a:cubicBezTo>
                    <a:pt x="58" y="15"/>
                    <a:pt x="55" y="1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97" name="Google Shape;14097;p45"/>
            <p:cNvSpPr/>
            <p:nvPr/>
          </p:nvSpPr>
          <p:spPr>
            <a:xfrm>
              <a:off x="1529150" y="3852200"/>
              <a:ext cx="3675" cy="12750"/>
            </a:xfrm>
            <a:custGeom>
              <a:avLst/>
              <a:gdLst/>
              <a:ahLst/>
              <a:cxnLst/>
              <a:rect l="l" t="t" r="r" b="b"/>
              <a:pathLst>
                <a:path w="147" h="510" extrusionOk="0">
                  <a:moveTo>
                    <a:pt x="5" y="0"/>
                  </a:moveTo>
                  <a:cubicBezTo>
                    <a:pt x="1" y="99"/>
                    <a:pt x="7" y="217"/>
                    <a:pt x="30" y="317"/>
                  </a:cubicBezTo>
                  <a:lnTo>
                    <a:pt x="48" y="393"/>
                  </a:lnTo>
                  <a:lnTo>
                    <a:pt x="50" y="407"/>
                  </a:lnTo>
                  <a:cubicBezTo>
                    <a:pt x="65" y="445"/>
                    <a:pt x="86" y="478"/>
                    <a:pt x="108" y="510"/>
                  </a:cubicBezTo>
                  <a:cubicBezTo>
                    <a:pt x="125" y="484"/>
                    <a:pt x="146" y="387"/>
                    <a:pt x="140" y="360"/>
                  </a:cubicBezTo>
                  <a:lnTo>
                    <a:pt x="125" y="293"/>
                  </a:lnTo>
                  <a:cubicBezTo>
                    <a:pt x="118" y="264"/>
                    <a:pt x="112" y="233"/>
                    <a:pt x="105" y="201"/>
                  </a:cubicBezTo>
                  <a:cubicBezTo>
                    <a:pt x="97" y="156"/>
                    <a:pt x="69" y="118"/>
                    <a:pt x="56" y="74"/>
                  </a:cubicBezTo>
                  <a:cubicBezTo>
                    <a:pt x="39" y="24"/>
                    <a:pt x="38" y="22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98" name="Google Shape;14098;p45"/>
            <p:cNvSpPr/>
            <p:nvPr/>
          </p:nvSpPr>
          <p:spPr>
            <a:xfrm>
              <a:off x="1549225" y="3864975"/>
              <a:ext cx="4525" cy="10175"/>
            </a:xfrm>
            <a:custGeom>
              <a:avLst/>
              <a:gdLst/>
              <a:ahLst/>
              <a:cxnLst/>
              <a:rect l="l" t="t" r="r" b="b"/>
              <a:pathLst>
                <a:path w="181" h="407" extrusionOk="0">
                  <a:moveTo>
                    <a:pt x="176" y="1"/>
                  </a:moveTo>
                  <a:cubicBezTo>
                    <a:pt x="150" y="11"/>
                    <a:pt x="85" y="67"/>
                    <a:pt x="77" y="88"/>
                  </a:cubicBezTo>
                  <a:lnTo>
                    <a:pt x="58" y="142"/>
                  </a:lnTo>
                  <a:cubicBezTo>
                    <a:pt x="50" y="166"/>
                    <a:pt x="40" y="191"/>
                    <a:pt x="30" y="216"/>
                  </a:cubicBezTo>
                  <a:cubicBezTo>
                    <a:pt x="16" y="253"/>
                    <a:pt x="20" y="293"/>
                    <a:pt x="12" y="331"/>
                  </a:cubicBezTo>
                  <a:cubicBezTo>
                    <a:pt x="1" y="373"/>
                    <a:pt x="1" y="375"/>
                    <a:pt x="18" y="406"/>
                  </a:cubicBezTo>
                  <a:cubicBezTo>
                    <a:pt x="70" y="340"/>
                    <a:pt x="121" y="256"/>
                    <a:pt x="150" y="174"/>
                  </a:cubicBezTo>
                  <a:lnTo>
                    <a:pt x="172" y="112"/>
                  </a:lnTo>
                  <a:lnTo>
                    <a:pt x="176" y="101"/>
                  </a:lnTo>
                  <a:cubicBezTo>
                    <a:pt x="180" y="67"/>
                    <a:pt x="179" y="33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099" name="Google Shape;14099;p45"/>
            <p:cNvSpPr/>
            <p:nvPr/>
          </p:nvSpPr>
          <p:spPr>
            <a:xfrm>
              <a:off x="1559875" y="3865150"/>
              <a:ext cx="6625" cy="7600"/>
            </a:xfrm>
            <a:custGeom>
              <a:avLst/>
              <a:gdLst/>
              <a:ahLst/>
              <a:cxnLst/>
              <a:rect l="l" t="t" r="r" b="b"/>
              <a:pathLst>
                <a:path w="265" h="304" extrusionOk="0">
                  <a:moveTo>
                    <a:pt x="263" y="0"/>
                  </a:moveTo>
                  <a:cubicBezTo>
                    <a:pt x="235" y="0"/>
                    <a:pt x="162" y="27"/>
                    <a:pt x="149" y="42"/>
                  </a:cubicBezTo>
                  <a:lnTo>
                    <a:pt x="117" y="84"/>
                  </a:lnTo>
                  <a:cubicBezTo>
                    <a:pt x="102" y="102"/>
                    <a:pt x="86" y="120"/>
                    <a:pt x="70" y="139"/>
                  </a:cubicBezTo>
                  <a:cubicBezTo>
                    <a:pt x="47" y="167"/>
                    <a:pt x="41" y="204"/>
                    <a:pt x="22" y="234"/>
                  </a:cubicBezTo>
                  <a:cubicBezTo>
                    <a:pt x="1" y="267"/>
                    <a:pt x="1" y="270"/>
                    <a:pt x="7" y="303"/>
                  </a:cubicBezTo>
                  <a:cubicBezTo>
                    <a:pt x="73" y="263"/>
                    <a:pt x="144" y="206"/>
                    <a:pt x="193" y="144"/>
                  </a:cubicBezTo>
                  <a:lnTo>
                    <a:pt x="230" y="97"/>
                  </a:lnTo>
                  <a:lnTo>
                    <a:pt x="238" y="88"/>
                  </a:lnTo>
                  <a:lnTo>
                    <a:pt x="238" y="88"/>
                  </a:lnTo>
                  <a:lnTo>
                    <a:pt x="237" y="89"/>
                  </a:lnTo>
                  <a:cubicBezTo>
                    <a:pt x="251" y="61"/>
                    <a:pt x="259" y="31"/>
                    <a:pt x="265" y="0"/>
                  </a:cubicBezTo>
                  <a:cubicBezTo>
                    <a:pt x="264" y="0"/>
                    <a:pt x="26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00" name="Google Shape;14100;p45"/>
            <p:cNvSpPr/>
            <p:nvPr/>
          </p:nvSpPr>
          <p:spPr>
            <a:xfrm>
              <a:off x="1562400" y="3884225"/>
              <a:ext cx="18075" cy="7000"/>
            </a:xfrm>
            <a:custGeom>
              <a:avLst/>
              <a:gdLst/>
              <a:ahLst/>
              <a:cxnLst/>
              <a:rect l="l" t="t" r="r" b="b"/>
              <a:pathLst>
                <a:path w="723" h="280" extrusionOk="0">
                  <a:moveTo>
                    <a:pt x="723" y="1"/>
                  </a:moveTo>
                  <a:cubicBezTo>
                    <a:pt x="685" y="13"/>
                    <a:pt x="556" y="59"/>
                    <a:pt x="522" y="76"/>
                  </a:cubicBezTo>
                  <a:cubicBezTo>
                    <a:pt x="522" y="76"/>
                    <a:pt x="439" y="123"/>
                    <a:pt x="436" y="123"/>
                  </a:cubicBezTo>
                  <a:cubicBezTo>
                    <a:pt x="436" y="123"/>
                    <a:pt x="436" y="123"/>
                    <a:pt x="436" y="123"/>
                  </a:cubicBezTo>
                  <a:cubicBezTo>
                    <a:pt x="397" y="141"/>
                    <a:pt x="355" y="156"/>
                    <a:pt x="312" y="169"/>
                  </a:cubicBezTo>
                  <a:cubicBezTo>
                    <a:pt x="247" y="188"/>
                    <a:pt x="190" y="217"/>
                    <a:pt x="123" y="226"/>
                  </a:cubicBezTo>
                  <a:cubicBezTo>
                    <a:pt x="47" y="235"/>
                    <a:pt x="45" y="234"/>
                    <a:pt x="1" y="260"/>
                  </a:cubicBezTo>
                  <a:cubicBezTo>
                    <a:pt x="51" y="273"/>
                    <a:pt x="107" y="280"/>
                    <a:pt x="165" y="280"/>
                  </a:cubicBezTo>
                  <a:cubicBezTo>
                    <a:pt x="273" y="280"/>
                    <a:pt x="387" y="257"/>
                    <a:pt x="482" y="209"/>
                  </a:cubicBezTo>
                  <a:cubicBezTo>
                    <a:pt x="482" y="209"/>
                    <a:pt x="510" y="196"/>
                    <a:pt x="537" y="181"/>
                  </a:cubicBezTo>
                  <a:cubicBezTo>
                    <a:pt x="563" y="165"/>
                    <a:pt x="590" y="150"/>
                    <a:pt x="590" y="150"/>
                  </a:cubicBezTo>
                  <a:lnTo>
                    <a:pt x="609" y="137"/>
                  </a:lnTo>
                  <a:cubicBezTo>
                    <a:pt x="657" y="96"/>
                    <a:pt x="694" y="49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01" name="Google Shape;14101;p45"/>
            <p:cNvSpPr/>
            <p:nvPr/>
          </p:nvSpPr>
          <p:spPr>
            <a:xfrm>
              <a:off x="1559925" y="3899325"/>
              <a:ext cx="17775" cy="12850"/>
            </a:xfrm>
            <a:custGeom>
              <a:avLst/>
              <a:gdLst/>
              <a:ahLst/>
              <a:cxnLst/>
              <a:rect l="l" t="t" r="r" b="b"/>
              <a:pathLst>
                <a:path w="711" h="514" extrusionOk="0">
                  <a:moveTo>
                    <a:pt x="0" y="0"/>
                  </a:moveTo>
                  <a:lnTo>
                    <a:pt x="0" y="0"/>
                  </a:lnTo>
                  <a:cubicBezTo>
                    <a:pt x="117" y="114"/>
                    <a:pt x="265" y="242"/>
                    <a:pt x="408" y="342"/>
                  </a:cubicBezTo>
                  <a:lnTo>
                    <a:pt x="516" y="417"/>
                  </a:lnTo>
                  <a:lnTo>
                    <a:pt x="536" y="432"/>
                  </a:lnTo>
                  <a:cubicBezTo>
                    <a:pt x="595" y="465"/>
                    <a:pt x="653" y="491"/>
                    <a:pt x="710" y="514"/>
                  </a:cubicBezTo>
                  <a:cubicBezTo>
                    <a:pt x="693" y="475"/>
                    <a:pt x="593" y="353"/>
                    <a:pt x="555" y="326"/>
                  </a:cubicBezTo>
                  <a:lnTo>
                    <a:pt x="461" y="260"/>
                  </a:lnTo>
                  <a:cubicBezTo>
                    <a:pt x="419" y="229"/>
                    <a:pt x="375" y="199"/>
                    <a:pt x="332" y="168"/>
                  </a:cubicBezTo>
                  <a:cubicBezTo>
                    <a:pt x="267" y="121"/>
                    <a:pt x="198" y="94"/>
                    <a:pt x="132" y="52"/>
                  </a:cubicBezTo>
                  <a:cubicBezTo>
                    <a:pt x="58" y="5"/>
                    <a:pt x="55" y="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02" name="Google Shape;14102;p45"/>
            <p:cNvSpPr/>
            <p:nvPr/>
          </p:nvSpPr>
          <p:spPr>
            <a:xfrm>
              <a:off x="1553350" y="3914775"/>
              <a:ext cx="17800" cy="20500"/>
            </a:xfrm>
            <a:custGeom>
              <a:avLst/>
              <a:gdLst/>
              <a:ahLst/>
              <a:cxnLst/>
              <a:rect l="l" t="t" r="r" b="b"/>
              <a:pathLst>
                <a:path w="712" h="820" extrusionOk="0">
                  <a:moveTo>
                    <a:pt x="0" y="1"/>
                  </a:moveTo>
                  <a:lnTo>
                    <a:pt x="0" y="1"/>
                  </a:lnTo>
                  <a:cubicBezTo>
                    <a:pt x="114" y="167"/>
                    <a:pt x="260" y="361"/>
                    <a:pt x="403" y="521"/>
                  </a:cubicBezTo>
                  <a:cubicBezTo>
                    <a:pt x="403" y="522"/>
                    <a:pt x="511" y="643"/>
                    <a:pt x="511" y="643"/>
                  </a:cubicBezTo>
                  <a:lnTo>
                    <a:pt x="531" y="666"/>
                  </a:lnTo>
                  <a:cubicBezTo>
                    <a:pt x="591" y="724"/>
                    <a:pt x="651" y="773"/>
                    <a:pt x="712" y="819"/>
                  </a:cubicBezTo>
                  <a:cubicBezTo>
                    <a:pt x="698" y="770"/>
                    <a:pt x="605" y="602"/>
                    <a:pt x="566" y="559"/>
                  </a:cubicBezTo>
                  <a:lnTo>
                    <a:pt x="472" y="452"/>
                  </a:lnTo>
                  <a:cubicBezTo>
                    <a:pt x="430" y="404"/>
                    <a:pt x="386" y="355"/>
                    <a:pt x="343" y="306"/>
                  </a:cubicBezTo>
                  <a:cubicBezTo>
                    <a:pt x="278" y="231"/>
                    <a:pt x="206" y="176"/>
                    <a:pt x="139" y="107"/>
                  </a:cubicBezTo>
                  <a:cubicBezTo>
                    <a:pt x="64" y="29"/>
                    <a:pt x="60" y="2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03" name="Google Shape;14103;p45"/>
            <p:cNvSpPr/>
            <p:nvPr/>
          </p:nvSpPr>
          <p:spPr>
            <a:xfrm>
              <a:off x="1530875" y="3919725"/>
              <a:ext cx="11800" cy="19600"/>
            </a:xfrm>
            <a:custGeom>
              <a:avLst/>
              <a:gdLst/>
              <a:ahLst/>
              <a:cxnLst/>
              <a:rect l="l" t="t" r="r" b="b"/>
              <a:pathLst>
                <a:path w="472" h="784" extrusionOk="0">
                  <a:moveTo>
                    <a:pt x="456" y="0"/>
                  </a:moveTo>
                  <a:cubicBezTo>
                    <a:pt x="436" y="43"/>
                    <a:pt x="369" y="189"/>
                    <a:pt x="352" y="232"/>
                  </a:cubicBezTo>
                  <a:cubicBezTo>
                    <a:pt x="352" y="232"/>
                    <a:pt x="345" y="260"/>
                    <a:pt x="334" y="286"/>
                  </a:cubicBezTo>
                  <a:cubicBezTo>
                    <a:pt x="324" y="314"/>
                    <a:pt x="311" y="340"/>
                    <a:pt x="311" y="340"/>
                  </a:cubicBezTo>
                  <a:cubicBezTo>
                    <a:pt x="291" y="388"/>
                    <a:pt x="263" y="434"/>
                    <a:pt x="233" y="478"/>
                  </a:cubicBezTo>
                  <a:cubicBezTo>
                    <a:pt x="188" y="544"/>
                    <a:pt x="153" y="613"/>
                    <a:pt x="96" y="670"/>
                  </a:cubicBezTo>
                  <a:cubicBezTo>
                    <a:pt x="31" y="731"/>
                    <a:pt x="28" y="731"/>
                    <a:pt x="1" y="783"/>
                  </a:cubicBezTo>
                  <a:cubicBezTo>
                    <a:pt x="161" y="714"/>
                    <a:pt x="327" y="555"/>
                    <a:pt x="403" y="376"/>
                  </a:cubicBezTo>
                  <a:cubicBezTo>
                    <a:pt x="403" y="376"/>
                    <a:pt x="417" y="341"/>
                    <a:pt x="430" y="308"/>
                  </a:cubicBezTo>
                  <a:cubicBezTo>
                    <a:pt x="442" y="273"/>
                    <a:pt x="452" y="237"/>
                    <a:pt x="452" y="237"/>
                  </a:cubicBezTo>
                  <a:lnTo>
                    <a:pt x="459" y="211"/>
                  </a:lnTo>
                  <a:cubicBezTo>
                    <a:pt x="471" y="137"/>
                    <a:pt x="468" y="66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04" name="Google Shape;14104;p45"/>
            <p:cNvSpPr/>
            <p:nvPr/>
          </p:nvSpPr>
          <p:spPr>
            <a:xfrm>
              <a:off x="1513750" y="3922350"/>
              <a:ext cx="5500" cy="7625"/>
            </a:xfrm>
            <a:custGeom>
              <a:avLst/>
              <a:gdLst/>
              <a:ahLst/>
              <a:cxnLst/>
              <a:rect l="l" t="t" r="r" b="b"/>
              <a:pathLst>
                <a:path w="220" h="305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94" y="1"/>
                    <a:pt x="123" y="32"/>
                    <a:pt x="113" y="49"/>
                  </a:cubicBezTo>
                  <a:lnTo>
                    <a:pt x="87" y="89"/>
                  </a:lnTo>
                  <a:cubicBezTo>
                    <a:pt x="76" y="107"/>
                    <a:pt x="63" y="126"/>
                    <a:pt x="50" y="144"/>
                  </a:cubicBezTo>
                  <a:cubicBezTo>
                    <a:pt x="32" y="172"/>
                    <a:pt x="30" y="207"/>
                    <a:pt x="16" y="237"/>
                  </a:cubicBezTo>
                  <a:cubicBezTo>
                    <a:pt x="0" y="271"/>
                    <a:pt x="0" y="272"/>
                    <a:pt x="12" y="304"/>
                  </a:cubicBezTo>
                  <a:cubicBezTo>
                    <a:pt x="70" y="261"/>
                    <a:pt x="130" y="204"/>
                    <a:pt x="169" y="142"/>
                  </a:cubicBezTo>
                  <a:lnTo>
                    <a:pt x="199" y="94"/>
                  </a:lnTo>
                  <a:lnTo>
                    <a:pt x="205" y="86"/>
                  </a:lnTo>
                  <a:cubicBezTo>
                    <a:pt x="214" y="59"/>
                    <a:pt x="218" y="3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05" name="Google Shape;14105;p45"/>
            <p:cNvSpPr/>
            <p:nvPr/>
          </p:nvSpPr>
          <p:spPr>
            <a:xfrm>
              <a:off x="1479725" y="3943950"/>
              <a:ext cx="27125" cy="41075"/>
            </a:xfrm>
            <a:custGeom>
              <a:avLst/>
              <a:gdLst/>
              <a:ahLst/>
              <a:cxnLst/>
              <a:rect l="l" t="t" r="r" b="b"/>
              <a:pathLst>
                <a:path w="1085" h="1643" extrusionOk="0">
                  <a:moveTo>
                    <a:pt x="1075" y="0"/>
                  </a:moveTo>
                  <a:cubicBezTo>
                    <a:pt x="1062" y="44"/>
                    <a:pt x="1040" y="153"/>
                    <a:pt x="1008" y="261"/>
                  </a:cubicBezTo>
                  <a:cubicBezTo>
                    <a:pt x="974" y="368"/>
                    <a:pt x="934" y="474"/>
                    <a:pt x="915" y="525"/>
                  </a:cubicBezTo>
                  <a:cubicBezTo>
                    <a:pt x="915" y="525"/>
                    <a:pt x="909" y="540"/>
                    <a:pt x="901" y="563"/>
                  </a:cubicBezTo>
                  <a:cubicBezTo>
                    <a:pt x="893" y="586"/>
                    <a:pt x="882" y="617"/>
                    <a:pt x="868" y="647"/>
                  </a:cubicBezTo>
                  <a:cubicBezTo>
                    <a:pt x="843" y="708"/>
                    <a:pt x="813" y="766"/>
                    <a:pt x="813" y="766"/>
                  </a:cubicBezTo>
                  <a:cubicBezTo>
                    <a:pt x="761" y="871"/>
                    <a:pt x="694" y="972"/>
                    <a:pt x="620" y="1069"/>
                  </a:cubicBezTo>
                  <a:cubicBezTo>
                    <a:pt x="508" y="1211"/>
                    <a:pt x="402" y="1340"/>
                    <a:pt x="259" y="1450"/>
                  </a:cubicBezTo>
                  <a:cubicBezTo>
                    <a:pt x="97" y="1568"/>
                    <a:pt x="87" y="1566"/>
                    <a:pt x="1" y="1643"/>
                  </a:cubicBezTo>
                  <a:cubicBezTo>
                    <a:pt x="178" y="1573"/>
                    <a:pt x="361" y="1460"/>
                    <a:pt x="520" y="1313"/>
                  </a:cubicBezTo>
                  <a:cubicBezTo>
                    <a:pt x="681" y="1167"/>
                    <a:pt x="813" y="984"/>
                    <a:pt x="906" y="798"/>
                  </a:cubicBezTo>
                  <a:cubicBezTo>
                    <a:pt x="906" y="798"/>
                    <a:pt x="915" y="781"/>
                    <a:pt x="928" y="754"/>
                  </a:cubicBezTo>
                  <a:cubicBezTo>
                    <a:pt x="939" y="727"/>
                    <a:pt x="956" y="691"/>
                    <a:pt x="971" y="655"/>
                  </a:cubicBezTo>
                  <a:cubicBezTo>
                    <a:pt x="999" y="581"/>
                    <a:pt x="1024" y="506"/>
                    <a:pt x="1024" y="506"/>
                  </a:cubicBezTo>
                  <a:lnTo>
                    <a:pt x="1040" y="449"/>
                  </a:lnTo>
                  <a:cubicBezTo>
                    <a:pt x="1077" y="292"/>
                    <a:pt x="1084" y="143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06" name="Google Shape;14106;p45"/>
            <p:cNvSpPr/>
            <p:nvPr/>
          </p:nvSpPr>
          <p:spPr>
            <a:xfrm>
              <a:off x="1496250" y="3961975"/>
              <a:ext cx="24375" cy="17875"/>
            </a:xfrm>
            <a:custGeom>
              <a:avLst/>
              <a:gdLst/>
              <a:ahLst/>
              <a:cxnLst/>
              <a:rect l="l" t="t" r="r" b="b"/>
              <a:pathLst>
                <a:path w="975" h="715" extrusionOk="0">
                  <a:moveTo>
                    <a:pt x="975" y="1"/>
                  </a:moveTo>
                  <a:lnTo>
                    <a:pt x="975" y="1"/>
                  </a:lnTo>
                  <a:cubicBezTo>
                    <a:pt x="927" y="29"/>
                    <a:pt x="754" y="151"/>
                    <a:pt x="706" y="192"/>
                  </a:cubicBezTo>
                  <a:cubicBezTo>
                    <a:pt x="706" y="192"/>
                    <a:pt x="676" y="218"/>
                    <a:pt x="648" y="244"/>
                  </a:cubicBezTo>
                  <a:cubicBezTo>
                    <a:pt x="618" y="270"/>
                    <a:pt x="588" y="295"/>
                    <a:pt x="588" y="295"/>
                  </a:cubicBezTo>
                  <a:cubicBezTo>
                    <a:pt x="535" y="339"/>
                    <a:pt x="476" y="382"/>
                    <a:pt x="416" y="423"/>
                  </a:cubicBezTo>
                  <a:cubicBezTo>
                    <a:pt x="326" y="484"/>
                    <a:pt x="251" y="550"/>
                    <a:pt x="158" y="603"/>
                  </a:cubicBezTo>
                  <a:cubicBezTo>
                    <a:pt x="55" y="661"/>
                    <a:pt x="50" y="662"/>
                    <a:pt x="1" y="714"/>
                  </a:cubicBezTo>
                  <a:cubicBezTo>
                    <a:pt x="217" y="650"/>
                    <a:pt x="468" y="524"/>
                    <a:pt x="656" y="366"/>
                  </a:cubicBezTo>
                  <a:cubicBezTo>
                    <a:pt x="656" y="366"/>
                    <a:pt x="692" y="336"/>
                    <a:pt x="726" y="305"/>
                  </a:cubicBezTo>
                  <a:cubicBezTo>
                    <a:pt x="761" y="274"/>
                    <a:pt x="794" y="243"/>
                    <a:pt x="794" y="243"/>
                  </a:cubicBezTo>
                  <a:lnTo>
                    <a:pt x="819" y="218"/>
                  </a:lnTo>
                  <a:cubicBezTo>
                    <a:pt x="883" y="148"/>
                    <a:pt x="933" y="74"/>
                    <a:pt x="9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07" name="Google Shape;14107;p45"/>
            <p:cNvSpPr/>
            <p:nvPr/>
          </p:nvSpPr>
          <p:spPr>
            <a:xfrm>
              <a:off x="1561075" y="3963650"/>
              <a:ext cx="30675" cy="46475"/>
            </a:xfrm>
            <a:custGeom>
              <a:avLst/>
              <a:gdLst/>
              <a:ahLst/>
              <a:cxnLst/>
              <a:rect l="l" t="t" r="r" b="b"/>
              <a:pathLst>
                <a:path w="1227" h="1859" extrusionOk="0">
                  <a:moveTo>
                    <a:pt x="656" y="0"/>
                  </a:moveTo>
                  <a:cubicBezTo>
                    <a:pt x="562" y="0"/>
                    <a:pt x="469" y="25"/>
                    <a:pt x="387" y="67"/>
                  </a:cubicBezTo>
                  <a:cubicBezTo>
                    <a:pt x="191" y="164"/>
                    <a:pt x="49" y="360"/>
                    <a:pt x="17" y="565"/>
                  </a:cubicBezTo>
                  <a:cubicBezTo>
                    <a:pt x="17" y="565"/>
                    <a:pt x="9" y="604"/>
                    <a:pt x="5" y="662"/>
                  </a:cubicBezTo>
                  <a:cubicBezTo>
                    <a:pt x="1" y="721"/>
                    <a:pt x="3" y="800"/>
                    <a:pt x="16" y="876"/>
                  </a:cubicBezTo>
                  <a:cubicBezTo>
                    <a:pt x="39" y="1030"/>
                    <a:pt x="108" y="1170"/>
                    <a:pt x="108" y="1170"/>
                  </a:cubicBezTo>
                  <a:lnTo>
                    <a:pt x="134" y="1221"/>
                  </a:lnTo>
                  <a:lnTo>
                    <a:pt x="162" y="1271"/>
                  </a:lnTo>
                  <a:cubicBezTo>
                    <a:pt x="330" y="1537"/>
                    <a:pt x="563" y="1708"/>
                    <a:pt x="787" y="1858"/>
                  </a:cubicBezTo>
                  <a:cubicBezTo>
                    <a:pt x="727" y="1800"/>
                    <a:pt x="564" y="1661"/>
                    <a:pt x="425" y="1496"/>
                  </a:cubicBezTo>
                  <a:cubicBezTo>
                    <a:pt x="284" y="1332"/>
                    <a:pt x="190" y="1136"/>
                    <a:pt x="159" y="1041"/>
                  </a:cubicBezTo>
                  <a:cubicBezTo>
                    <a:pt x="159" y="1041"/>
                    <a:pt x="114" y="924"/>
                    <a:pt x="104" y="802"/>
                  </a:cubicBezTo>
                  <a:cubicBezTo>
                    <a:pt x="90" y="680"/>
                    <a:pt x="117" y="561"/>
                    <a:pt x="117" y="561"/>
                  </a:cubicBezTo>
                  <a:cubicBezTo>
                    <a:pt x="157" y="350"/>
                    <a:pt x="330" y="164"/>
                    <a:pt x="544" y="108"/>
                  </a:cubicBezTo>
                  <a:cubicBezTo>
                    <a:pt x="584" y="97"/>
                    <a:pt x="624" y="92"/>
                    <a:pt x="664" y="92"/>
                  </a:cubicBezTo>
                  <a:cubicBezTo>
                    <a:pt x="782" y="92"/>
                    <a:pt x="896" y="138"/>
                    <a:pt x="979" y="223"/>
                  </a:cubicBezTo>
                  <a:cubicBezTo>
                    <a:pt x="1089" y="333"/>
                    <a:pt x="1152" y="502"/>
                    <a:pt x="1106" y="662"/>
                  </a:cubicBezTo>
                  <a:cubicBezTo>
                    <a:pt x="1047" y="840"/>
                    <a:pt x="953" y="900"/>
                    <a:pt x="896" y="945"/>
                  </a:cubicBezTo>
                  <a:cubicBezTo>
                    <a:pt x="832" y="987"/>
                    <a:pt x="783" y="1018"/>
                    <a:pt x="675" y="1041"/>
                  </a:cubicBezTo>
                  <a:cubicBezTo>
                    <a:pt x="861" y="1039"/>
                    <a:pt x="1052" y="916"/>
                    <a:pt x="1137" y="727"/>
                  </a:cubicBezTo>
                  <a:cubicBezTo>
                    <a:pt x="1227" y="536"/>
                    <a:pt x="1165" y="288"/>
                    <a:pt x="1005" y="140"/>
                  </a:cubicBezTo>
                  <a:cubicBezTo>
                    <a:pt x="925" y="65"/>
                    <a:pt x="819" y="13"/>
                    <a:pt x="708" y="3"/>
                  </a:cubicBezTo>
                  <a:cubicBezTo>
                    <a:pt x="690" y="1"/>
                    <a:pt x="673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08" name="Google Shape;14108;p45"/>
            <p:cNvSpPr/>
            <p:nvPr/>
          </p:nvSpPr>
          <p:spPr>
            <a:xfrm>
              <a:off x="1554025" y="4038200"/>
              <a:ext cx="17775" cy="47775"/>
            </a:xfrm>
            <a:custGeom>
              <a:avLst/>
              <a:gdLst/>
              <a:ahLst/>
              <a:cxnLst/>
              <a:rect l="l" t="t" r="r" b="b"/>
              <a:pathLst>
                <a:path w="711" h="1911" extrusionOk="0">
                  <a:moveTo>
                    <a:pt x="647" y="1"/>
                  </a:moveTo>
                  <a:cubicBezTo>
                    <a:pt x="644" y="47"/>
                    <a:pt x="646" y="161"/>
                    <a:pt x="637" y="276"/>
                  </a:cubicBezTo>
                  <a:cubicBezTo>
                    <a:pt x="629" y="390"/>
                    <a:pt x="612" y="505"/>
                    <a:pt x="606" y="559"/>
                  </a:cubicBezTo>
                  <a:cubicBezTo>
                    <a:pt x="606" y="559"/>
                    <a:pt x="602" y="626"/>
                    <a:pt x="589" y="692"/>
                  </a:cubicBezTo>
                  <a:cubicBezTo>
                    <a:pt x="579" y="759"/>
                    <a:pt x="563" y="824"/>
                    <a:pt x="563" y="824"/>
                  </a:cubicBezTo>
                  <a:cubicBezTo>
                    <a:pt x="538" y="941"/>
                    <a:pt x="497" y="1058"/>
                    <a:pt x="449" y="1173"/>
                  </a:cubicBezTo>
                  <a:cubicBezTo>
                    <a:pt x="376" y="1343"/>
                    <a:pt x="305" y="1498"/>
                    <a:pt x="197" y="1647"/>
                  </a:cubicBezTo>
                  <a:cubicBezTo>
                    <a:pt x="72" y="1809"/>
                    <a:pt x="62" y="1810"/>
                    <a:pt x="0" y="1910"/>
                  </a:cubicBezTo>
                  <a:cubicBezTo>
                    <a:pt x="151" y="1789"/>
                    <a:pt x="298" y="1626"/>
                    <a:pt x="413" y="1439"/>
                  </a:cubicBezTo>
                  <a:cubicBezTo>
                    <a:pt x="532" y="1252"/>
                    <a:pt x="614" y="1039"/>
                    <a:pt x="661" y="832"/>
                  </a:cubicBezTo>
                  <a:cubicBezTo>
                    <a:pt x="661" y="832"/>
                    <a:pt x="665" y="813"/>
                    <a:pt x="672" y="784"/>
                  </a:cubicBezTo>
                  <a:cubicBezTo>
                    <a:pt x="677" y="753"/>
                    <a:pt x="684" y="715"/>
                    <a:pt x="690" y="675"/>
                  </a:cubicBezTo>
                  <a:cubicBezTo>
                    <a:pt x="700" y="596"/>
                    <a:pt x="707" y="516"/>
                    <a:pt x="707" y="516"/>
                  </a:cubicBezTo>
                  <a:lnTo>
                    <a:pt x="711" y="455"/>
                  </a:lnTo>
                  <a:cubicBezTo>
                    <a:pt x="711" y="292"/>
                    <a:pt x="686" y="14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09" name="Google Shape;14109;p45"/>
            <p:cNvSpPr/>
            <p:nvPr/>
          </p:nvSpPr>
          <p:spPr>
            <a:xfrm>
              <a:off x="1503750" y="4085750"/>
              <a:ext cx="65350" cy="38425"/>
            </a:xfrm>
            <a:custGeom>
              <a:avLst/>
              <a:gdLst/>
              <a:ahLst/>
              <a:cxnLst/>
              <a:rect l="l" t="t" r="r" b="b"/>
              <a:pathLst>
                <a:path w="2614" h="1537" extrusionOk="0">
                  <a:moveTo>
                    <a:pt x="233" y="1"/>
                  </a:moveTo>
                  <a:cubicBezTo>
                    <a:pt x="148" y="1"/>
                    <a:pt x="101" y="12"/>
                    <a:pt x="0" y="29"/>
                  </a:cubicBezTo>
                  <a:cubicBezTo>
                    <a:pt x="6" y="29"/>
                    <a:pt x="12" y="29"/>
                    <a:pt x="18" y="29"/>
                  </a:cubicBezTo>
                  <a:cubicBezTo>
                    <a:pt x="307" y="29"/>
                    <a:pt x="622" y="79"/>
                    <a:pt x="925" y="180"/>
                  </a:cubicBezTo>
                  <a:cubicBezTo>
                    <a:pt x="1236" y="280"/>
                    <a:pt x="1529" y="443"/>
                    <a:pt x="1780" y="626"/>
                  </a:cubicBezTo>
                  <a:cubicBezTo>
                    <a:pt x="1780" y="626"/>
                    <a:pt x="1804" y="643"/>
                    <a:pt x="1839" y="669"/>
                  </a:cubicBezTo>
                  <a:cubicBezTo>
                    <a:pt x="1874" y="697"/>
                    <a:pt x="1919" y="734"/>
                    <a:pt x="1965" y="772"/>
                  </a:cubicBezTo>
                  <a:cubicBezTo>
                    <a:pt x="2009" y="810"/>
                    <a:pt x="2050" y="852"/>
                    <a:pt x="2083" y="882"/>
                  </a:cubicBezTo>
                  <a:cubicBezTo>
                    <a:pt x="2115" y="912"/>
                    <a:pt x="2136" y="934"/>
                    <a:pt x="2136" y="934"/>
                  </a:cubicBezTo>
                  <a:lnTo>
                    <a:pt x="2195" y="999"/>
                  </a:lnTo>
                  <a:cubicBezTo>
                    <a:pt x="2362" y="1173"/>
                    <a:pt x="2498" y="1350"/>
                    <a:pt x="2614" y="1536"/>
                  </a:cubicBezTo>
                  <a:cubicBezTo>
                    <a:pt x="2591" y="1474"/>
                    <a:pt x="2522" y="1315"/>
                    <a:pt x="2425" y="1162"/>
                  </a:cubicBezTo>
                  <a:cubicBezTo>
                    <a:pt x="2328" y="1012"/>
                    <a:pt x="2211" y="868"/>
                    <a:pt x="2148" y="809"/>
                  </a:cubicBezTo>
                  <a:cubicBezTo>
                    <a:pt x="2148" y="809"/>
                    <a:pt x="2128" y="790"/>
                    <a:pt x="2099" y="763"/>
                  </a:cubicBezTo>
                  <a:cubicBezTo>
                    <a:pt x="2071" y="735"/>
                    <a:pt x="2031" y="699"/>
                    <a:pt x="1989" y="666"/>
                  </a:cubicBezTo>
                  <a:cubicBezTo>
                    <a:pt x="1909" y="596"/>
                    <a:pt x="1821" y="535"/>
                    <a:pt x="1821" y="535"/>
                  </a:cubicBezTo>
                  <a:cubicBezTo>
                    <a:pt x="1670" y="422"/>
                    <a:pt x="1498" y="323"/>
                    <a:pt x="1319" y="239"/>
                  </a:cubicBezTo>
                  <a:cubicBezTo>
                    <a:pt x="1050" y="115"/>
                    <a:pt x="787" y="57"/>
                    <a:pt x="504" y="20"/>
                  </a:cubicBezTo>
                  <a:cubicBezTo>
                    <a:pt x="373" y="7"/>
                    <a:pt x="29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10" name="Google Shape;14110;p45"/>
            <p:cNvSpPr/>
            <p:nvPr/>
          </p:nvSpPr>
          <p:spPr>
            <a:xfrm>
              <a:off x="1522925" y="4119250"/>
              <a:ext cx="20175" cy="8500"/>
            </a:xfrm>
            <a:custGeom>
              <a:avLst/>
              <a:gdLst/>
              <a:ahLst/>
              <a:cxnLst/>
              <a:rect l="l" t="t" r="r" b="b"/>
              <a:pathLst>
                <a:path w="807" h="340" extrusionOk="0">
                  <a:moveTo>
                    <a:pt x="93" y="0"/>
                  </a:moveTo>
                  <a:cubicBezTo>
                    <a:pt x="49" y="0"/>
                    <a:pt x="38" y="7"/>
                    <a:pt x="1" y="27"/>
                  </a:cubicBezTo>
                  <a:cubicBezTo>
                    <a:pt x="164" y="50"/>
                    <a:pt x="349" y="108"/>
                    <a:pt x="503" y="180"/>
                  </a:cubicBezTo>
                  <a:cubicBezTo>
                    <a:pt x="503" y="180"/>
                    <a:pt x="532" y="194"/>
                    <a:pt x="560" y="208"/>
                  </a:cubicBezTo>
                  <a:cubicBezTo>
                    <a:pt x="588" y="224"/>
                    <a:pt x="616" y="241"/>
                    <a:pt x="616" y="241"/>
                  </a:cubicBezTo>
                  <a:lnTo>
                    <a:pt x="637" y="254"/>
                  </a:lnTo>
                  <a:cubicBezTo>
                    <a:pt x="679" y="274"/>
                    <a:pt x="738" y="304"/>
                    <a:pt x="806" y="339"/>
                  </a:cubicBezTo>
                  <a:cubicBezTo>
                    <a:pt x="797" y="298"/>
                    <a:pt x="693" y="168"/>
                    <a:pt x="646" y="146"/>
                  </a:cubicBezTo>
                  <a:cubicBezTo>
                    <a:pt x="646" y="146"/>
                    <a:pt x="620" y="130"/>
                    <a:pt x="593" y="116"/>
                  </a:cubicBezTo>
                  <a:cubicBezTo>
                    <a:pt x="566" y="102"/>
                    <a:pt x="538" y="90"/>
                    <a:pt x="538" y="90"/>
                  </a:cubicBezTo>
                  <a:cubicBezTo>
                    <a:pt x="490" y="67"/>
                    <a:pt x="437" y="47"/>
                    <a:pt x="384" y="29"/>
                  </a:cubicBezTo>
                  <a:cubicBezTo>
                    <a:pt x="302" y="4"/>
                    <a:pt x="224" y="6"/>
                    <a:pt x="144" y="2"/>
                  </a:cubicBezTo>
                  <a:cubicBezTo>
                    <a:pt x="123" y="1"/>
                    <a:pt x="107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11" name="Google Shape;14111;p45"/>
            <p:cNvSpPr/>
            <p:nvPr/>
          </p:nvSpPr>
          <p:spPr>
            <a:xfrm>
              <a:off x="1515275" y="4139025"/>
              <a:ext cx="32725" cy="18000"/>
            </a:xfrm>
            <a:custGeom>
              <a:avLst/>
              <a:gdLst/>
              <a:ahLst/>
              <a:cxnLst/>
              <a:rect l="l" t="t" r="r" b="b"/>
              <a:pathLst>
                <a:path w="1309" h="720" extrusionOk="0">
                  <a:moveTo>
                    <a:pt x="248" y="0"/>
                  </a:moveTo>
                  <a:cubicBezTo>
                    <a:pt x="89" y="1"/>
                    <a:pt x="82" y="11"/>
                    <a:pt x="1" y="48"/>
                  </a:cubicBezTo>
                  <a:cubicBezTo>
                    <a:pt x="34" y="44"/>
                    <a:pt x="68" y="43"/>
                    <a:pt x="102" y="43"/>
                  </a:cubicBezTo>
                  <a:cubicBezTo>
                    <a:pt x="369" y="43"/>
                    <a:pt x="664" y="138"/>
                    <a:pt x="883" y="291"/>
                  </a:cubicBezTo>
                  <a:cubicBezTo>
                    <a:pt x="883" y="291"/>
                    <a:pt x="895" y="298"/>
                    <a:pt x="913" y="310"/>
                  </a:cubicBezTo>
                  <a:cubicBezTo>
                    <a:pt x="930" y="324"/>
                    <a:pt x="952" y="342"/>
                    <a:pt x="975" y="359"/>
                  </a:cubicBezTo>
                  <a:cubicBezTo>
                    <a:pt x="1018" y="396"/>
                    <a:pt x="1060" y="435"/>
                    <a:pt x="1060" y="435"/>
                  </a:cubicBezTo>
                  <a:lnTo>
                    <a:pt x="1090" y="466"/>
                  </a:lnTo>
                  <a:cubicBezTo>
                    <a:pt x="1174" y="546"/>
                    <a:pt x="1246" y="629"/>
                    <a:pt x="1308" y="719"/>
                  </a:cubicBezTo>
                  <a:cubicBezTo>
                    <a:pt x="1303" y="686"/>
                    <a:pt x="1277" y="601"/>
                    <a:pt x="1233" y="521"/>
                  </a:cubicBezTo>
                  <a:cubicBezTo>
                    <a:pt x="1189" y="442"/>
                    <a:pt x="1133" y="367"/>
                    <a:pt x="1099" y="337"/>
                  </a:cubicBezTo>
                  <a:cubicBezTo>
                    <a:pt x="1099" y="337"/>
                    <a:pt x="1060" y="300"/>
                    <a:pt x="1017" y="268"/>
                  </a:cubicBezTo>
                  <a:cubicBezTo>
                    <a:pt x="975" y="234"/>
                    <a:pt x="930" y="204"/>
                    <a:pt x="930" y="204"/>
                  </a:cubicBezTo>
                  <a:cubicBezTo>
                    <a:pt x="851" y="150"/>
                    <a:pt x="761" y="105"/>
                    <a:pt x="669" y="67"/>
                  </a:cubicBezTo>
                  <a:cubicBezTo>
                    <a:pt x="528" y="13"/>
                    <a:pt x="392" y="3"/>
                    <a:pt x="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12" name="Google Shape;14112;p45"/>
            <p:cNvSpPr/>
            <p:nvPr/>
          </p:nvSpPr>
          <p:spPr>
            <a:xfrm>
              <a:off x="1482275" y="4152250"/>
              <a:ext cx="65100" cy="33600"/>
            </a:xfrm>
            <a:custGeom>
              <a:avLst/>
              <a:gdLst/>
              <a:ahLst/>
              <a:cxnLst/>
              <a:rect l="l" t="t" r="r" b="b"/>
              <a:pathLst>
                <a:path w="2604" h="1344" extrusionOk="0">
                  <a:moveTo>
                    <a:pt x="2603" y="1"/>
                  </a:moveTo>
                  <a:cubicBezTo>
                    <a:pt x="2582" y="65"/>
                    <a:pt x="2504" y="219"/>
                    <a:pt x="2373" y="325"/>
                  </a:cubicBezTo>
                  <a:cubicBezTo>
                    <a:pt x="2245" y="437"/>
                    <a:pt x="2085" y="503"/>
                    <a:pt x="2012" y="533"/>
                  </a:cubicBezTo>
                  <a:cubicBezTo>
                    <a:pt x="2012" y="533"/>
                    <a:pt x="1921" y="572"/>
                    <a:pt x="1826" y="596"/>
                  </a:cubicBezTo>
                  <a:cubicBezTo>
                    <a:pt x="1730" y="619"/>
                    <a:pt x="1630" y="635"/>
                    <a:pt x="1630" y="635"/>
                  </a:cubicBezTo>
                  <a:cubicBezTo>
                    <a:pt x="1453" y="663"/>
                    <a:pt x="1266" y="675"/>
                    <a:pt x="1075" y="695"/>
                  </a:cubicBezTo>
                  <a:cubicBezTo>
                    <a:pt x="792" y="724"/>
                    <a:pt x="530" y="800"/>
                    <a:pt x="296" y="958"/>
                  </a:cubicBezTo>
                  <a:cubicBezTo>
                    <a:pt x="165" y="1047"/>
                    <a:pt x="114" y="1115"/>
                    <a:pt x="76" y="1165"/>
                  </a:cubicBezTo>
                  <a:cubicBezTo>
                    <a:pt x="43" y="1220"/>
                    <a:pt x="21" y="1262"/>
                    <a:pt x="1" y="1344"/>
                  </a:cubicBezTo>
                  <a:cubicBezTo>
                    <a:pt x="122" y="1082"/>
                    <a:pt x="415" y="915"/>
                    <a:pt x="717" y="844"/>
                  </a:cubicBezTo>
                  <a:cubicBezTo>
                    <a:pt x="1025" y="773"/>
                    <a:pt x="1355" y="781"/>
                    <a:pt x="1665" y="729"/>
                  </a:cubicBezTo>
                  <a:cubicBezTo>
                    <a:pt x="1665" y="729"/>
                    <a:pt x="1783" y="710"/>
                    <a:pt x="1898" y="677"/>
                  </a:cubicBezTo>
                  <a:cubicBezTo>
                    <a:pt x="2015" y="644"/>
                    <a:pt x="2123" y="589"/>
                    <a:pt x="2123" y="589"/>
                  </a:cubicBezTo>
                  <a:cubicBezTo>
                    <a:pt x="2123" y="589"/>
                    <a:pt x="2144" y="578"/>
                    <a:pt x="2163" y="569"/>
                  </a:cubicBezTo>
                  <a:cubicBezTo>
                    <a:pt x="2184" y="558"/>
                    <a:pt x="2203" y="546"/>
                    <a:pt x="2203" y="546"/>
                  </a:cubicBezTo>
                  <a:cubicBezTo>
                    <a:pt x="2414" y="418"/>
                    <a:pt x="2569" y="219"/>
                    <a:pt x="2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13" name="Google Shape;14113;p45"/>
            <p:cNvSpPr/>
            <p:nvPr/>
          </p:nvSpPr>
          <p:spPr>
            <a:xfrm>
              <a:off x="1489950" y="4201325"/>
              <a:ext cx="59725" cy="77275"/>
            </a:xfrm>
            <a:custGeom>
              <a:avLst/>
              <a:gdLst/>
              <a:ahLst/>
              <a:cxnLst/>
              <a:rect l="l" t="t" r="r" b="b"/>
              <a:pathLst>
                <a:path w="2389" h="3091" extrusionOk="0">
                  <a:moveTo>
                    <a:pt x="2388" y="0"/>
                  </a:moveTo>
                  <a:cubicBezTo>
                    <a:pt x="2363" y="87"/>
                    <a:pt x="2314" y="310"/>
                    <a:pt x="2240" y="530"/>
                  </a:cubicBezTo>
                  <a:cubicBezTo>
                    <a:pt x="2169" y="752"/>
                    <a:pt x="2076" y="971"/>
                    <a:pt x="2035" y="1075"/>
                  </a:cubicBezTo>
                  <a:cubicBezTo>
                    <a:pt x="2035" y="1075"/>
                    <a:pt x="1985" y="1203"/>
                    <a:pt x="1925" y="1327"/>
                  </a:cubicBezTo>
                  <a:cubicBezTo>
                    <a:pt x="1868" y="1451"/>
                    <a:pt x="1804" y="1572"/>
                    <a:pt x="1804" y="1572"/>
                  </a:cubicBezTo>
                  <a:cubicBezTo>
                    <a:pt x="1689" y="1787"/>
                    <a:pt x="1551" y="2001"/>
                    <a:pt x="1397" y="2204"/>
                  </a:cubicBezTo>
                  <a:cubicBezTo>
                    <a:pt x="1283" y="2357"/>
                    <a:pt x="1165" y="2494"/>
                    <a:pt x="1046" y="2629"/>
                  </a:cubicBezTo>
                  <a:cubicBezTo>
                    <a:pt x="926" y="2760"/>
                    <a:pt x="795" y="2885"/>
                    <a:pt x="632" y="2968"/>
                  </a:cubicBezTo>
                  <a:cubicBezTo>
                    <a:pt x="447" y="3055"/>
                    <a:pt x="335" y="3053"/>
                    <a:pt x="254" y="3055"/>
                  </a:cubicBezTo>
                  <a:cubicBezTo>
                    <a:pt x="171" y="3051"/>
                    <a:pt x="110" y="3050"/>
                    <a:pt x="1" y="3007"/>
                  </a:cubicBezTo>
                  <a:lnTo>
                    <a:pt x="1" y="3007"/>
                  </a:lnTo>
                  <a:cubicBezTo>
                    <a:pt x="93" y="3064"/>
                    <a:pt x="203" y="3091"/>
                    <a:pt x="316" y="3091"/>
                  </a:cubicBezTo>
                  <a:cubicBezTo>
                    <a:pt x="412" y="3091"/>
                    <a:pt x="511" y="3071"/>
                    <a:pt x="603" y="3036"/>
                  </a:cubicBezTo>
                  <a:cubicBezTo>
                    <a:pt x="806" y="2958"/>
                    <a:pt x="978" y="2809"/>
                    <a:pt x="1132" y="2652"/>
                  </a:cubicBezTo>
                  <a:cubicBezTo>
                    <a:pt x="1440" y="2336"/>
                    <a:pt x="1705" y="1968"/>
                    <a:pt x="1903" y="1594"/>
                  </a:cubicBezTo>
                  <a:cubicBezTo>
                    <a:pt x="1903" y="1594"/>
                    <a:pt x="1978" y="1454"/>
                    <a:pt x="2042" y="1307"/>
                  </a:cubicBezTo>
                  <a:cubicBezTo>
                    <a:pt x="2108" y="1161"/>
                    <a:pt x="2163" y="1011"/>
                    <a:pt x="2163" y="1011"/>
                  </a:cubicBezTo>
                  <a:lnTo>
                    <a:pt x="2204" y="899"/>
                  </a:lnTo>
                  <a:cubicBezTo>
                    <a:pt x="2304" y="588"/>
                    <a:pt x="2360" y="290"/>
                    <a:pt x="2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14" name="Google Shape;14114;p45"/>
            <p:cNvSpPr/>
            <p:nvPr/>
          </p:nvSpPr>
          <p:spPr>
            <a:xfrm>
              <a:off x="1509775" y="4239575"/>
              <a:ext cx="60575" cy="66150"/>
            </a:xfrm>
            <a:custGeom>
              <a:avLst/>
              <a:gdLst/>
              <a:ahLst/>
              <a:cxnLst/>
              <a:rect l="l" t="t" r="r" b="b"/>
              <a:pathLst>
                <a:path w="2423" h="2646" extrusionOk="0">
                  <a:moveTo>
                    <a:pt x="2421" y="1"/>
                  </a:moveTo>
                  <a:lnTo>
                    <a:pt x="2421" y="1"/>
                  </a:lnTo>
                  <a:cubicBezTo>
                    <a:pt x="2407" y="82"/>
                    <a:pt x="2370" y="288"/>
                    <a:pt x="2282" y="481"/>
                  </a:cubicBezTo>
                  <a:cubicBezTo>
                    <a:pt x="2200" y="675"/>
                    <a:pt x="2071" y="847"/>
                    <a:pt x="2008" y="925"/>
                  </a:cubicBezTo>
                  <a:cubicBezTo>
                    <a:pt x="2008" y="925"/>
                    <a:pt x="1933" y="1022"/>
                    <a:pt x="1844" y="1107"/>
                  </a:cubicBezTo>
                  <a:cubicBezTo>
                    <a:pt x="1755" y="1192"/>
                    <a:pt x="1654" y="1261"/>
                    <a:pt x="1654" y="1261"/>
                  </a:cubicBezTo>
                  <a:cubicBezTo>
                    <a:pt x="1475" y="1388"/>
                    <a:pt x="1258" y="1467"/>
                    <a:pt x="1036" y="1542"/>
                  </a:cubicBezTo>
                  <a:cubicBezTo>
                    <a:pt x="871" y="1600"/>
                    <a:pt x="712" y="1660"/>
                    <a:pt x="562" y="1741"/>
                  </a:cubicBezTo>
                  <a:cubicBezTo>
                    <a:pt x="413" y="1823"/>
                    <a:pt x="279" y="1931"/>
                    <a:pt x="171" y="2069"/>
                  </a:cubicBezTo>
                  <a:cubicBezTo>
                    <a:pt x="51" y="2225"/>
                    <a:pt x="25" y="2330"/>
                    <a:pt x="11" y="2406"/>
                  </a:cubicBezTo>
                  <a:cubicBezTo>
                    <a:pt x="0" y="2485"/>
                    <a:pt x="2" y="2546"/>
                    <a:pt x="34" y="2645"/>
                  </a:cubicBezTo>
                  <a:cubicBezTo>
                    <a:pt x="2" y="2471"/>
                    <a:pt x="66" y="2286"/>
                    <a:pt x="181" y="2139"/>
                  </a:cubicBezTo>
                  <a:cubicBezTo>
                    <a:pt x="296" y="1991"/>
                    <a:pt x="454" y="1872"/>
                    <a:pt x="632" y="1793"/>
                  </a:cubicBezTo>
                  <a:cubicBezTo>
                    <a:pt x="985" y="1631"/>
                    <a:pt x="1405" y="1566"/>
                    <a:pt x="1729" y="1327"/>
                  </a:cubicBezTo>
                  <a:cubicBezTo>
                    <a:pt x="1729" y="1327"/>
                    <a:pt x="1850" y="1241"/>
                    <a:pt x="1954" y="1134"/>
                  </a:cubicBezTo>
                  <a:cubicBezTo>
                    <a:pt x="2059" y="1028"/>
                    <a:pt x="2143" y="904"/>
                    <a:pt x="2143" y="904"/>
                  </a:cubicBezTo>
                  <a:lnTo>
                    <a:pt x="2175" y="858"/>
                  </a:lnTo>
                  <a:cubicBezTo>
                    <a:pt x="2191" y="835"/>
                    <a:pt x="2204" y="812"/>
                    <a:pt x="2204" y="812"/>
                  </a:cubicBezTo>
                  <a:cubicBezTo>
                    <a:pt x="2355" y="548"/>
                    <a:pt x="2422" y="268"/>
                    <a:pt x="2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15" name="Google Shape;14115;p45"/>
            <p:cNvSpPr/>
            <p:nvPr/>
          </p:nvSpPr>
          <p:spPr>
            <a:xfrm>
              <a:off x="1529350" y="4247250"/>
              <a:ext cx="44700" cy="46075"/>
            </a:xfrm>
            <a:custGeom>
              <a:avLst/>
              <a:gdLst/>
              <a:ahLst/>
              <a:cxnLst/>
              <a:rect l="l" t="t" r="r" b="b"/>
              <a:pathLst>
                <a:path w="1788" h="1843" extrusionOk="0">
                  <a:moveTo>
                    <a:pt x="1787" y="1"/>
                  </a:moveTo>
                  <a:cubicBezTo>
                    <a:pt x="1767" y="56"/>
                    <a:pt x="1726" y="197"/>
                    <a:pt x="1666" y="334"/>
                  </a:cubicBezTo>
                  <a:cubicBezTo>
                    <a:pt x="1605" y="470"/>
                    <a:pt x="1532" y="603"/>
                    <a:pt x="1497" y="665"/>
                  </a:cubicBezTo>
                  <a:cubicBezTo>
                    <a:pt x="1497" y="665"/>
                    <a:pt x="1486" y="683"/>
                    <a:pt x="1470" y="712"/>
                  </a:cubicBezTo>
                  <a:cubicBezTo>
                    <a:pt x="1454" y="740"/>
                    <a:pt x="1433" y="778"/>
                    <a:pt x="1408" y="814"/>
                  </a:cubicBezTo>
                  <a:cubicBezTo>
                    <a:pt x="1361" y="888"/>
                    <a:pt x="1307" y="956"/>
                    <a:pt x="1307" y="956"/>
                  </a:cubicBezTo>
                  <a:cubicBezTo>
                    <a:pt x="1215" y="1082"/>
                    <a:pt x="1102" y="1198"/>
                    <a:pt x="979" y="1304"/>
                  </a:cubicBezTo>
                  <a:cubicBezTo>
                    <a:pt x="795" y="1459"/>
                    <a:pt x="616" y="1591"/>
                    <a:pt x="397" y="1687"/>
                  </a:cubicBezTo>
                  <a:cubicBezTo>
                    <a:pt x="150" y="1788"/>
                    <a:pt x="138" y="1780"/>
                    <a:pt x="0" y="1842"/>
                  </a:cubicBezTo>
                  <a:cubicBezTo>
                    <a:pt x="249" y="1809"/>
                    <a:pt x="519" y="1716"/>
                    <a:pt x="766" y="1570"/>
                  </a:cubicBezTo>
                  <a:cubicBezTo>
                    <a:pt x="1013" y="1426"/>
                    <a:pt x="1231" y="1221"/>
                    <a:pt x="1396" y="1002"/>
                  </a:cubicBezTo>
                  <a:cubicBezTo>
                    <a:pt x="1396" y="1002"/>
                    <a:pt x="1411" y="981"/>
                    <a:pt x="1435" y="950"/>
                  </a:cubicBezTo>
                  <a:cubicBezTo>
                    <a:pt x="1457" y="918"/>
                    <a:pt x="1485" y="874"/>
                    <a:pt x="1514" y="831"/>
                  </a:cubicBezTo>
                  <a:cubicBezTo>
                    <a:pt x="1541" y="787"/>
                    <a:pt x="1565" y="740"/>
                    <a:pt x="1584" y="707"/>
                  </a:cubicBezTo>
                  <a:cubicBezTo>
                    <a:pt x="1604" y="672"/>
                    <a:pt x="1616" y="649"/>
                    <a:pt x="1616" y="649"/>
                  </a:cubicBezTo>
                  <a:lnTo>
                    <a:pt x="1648" y="578"/>
                  </a:lnTo>
                  <a:cubicBezTo>
                    <a:pt x="1730" y="381"/>
                    <a:pt x="1772" y="189"/>
                    <a:pt x="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16" name="Google Shape;14116;p45"/>
            <p:cNvSpPr/>
            <p:nvPr/>
          </p:nvSpPr>
          <p:spPr>
            <a:xfrm>
              <a:off x="1574325" y="4267200"/>
              <a:ext cx="24200" cy="28625"/>
            </a:xfrm>
            <a:custGeom>
              <a:avLst/>
              <a:gdLst/>
              <a:ahLst/>
              <a:cxnLst/>
              <a:rect l="l" t="t" r="r" b="b"/>
              <a:pathLst>
                <a:path w="968" h="1145" extrusionOk="0">
                  <a:moveTo>
                    <a:pt x="967" y="1"/>
                  </a:moveTo>
                  <a:cubicBezTo>
                    <a:pt x="922" y="49"/>
                    <a:pt x="755" y="253"/>
                    <a:pt x="709" y="315"/>
                  </a:cubicBezTo>
                  <a:cubicBezTo>
                    <a:pt x="709" y="315"/>
                    <a:pt x="682" y="356"/>
                    <a:pt x="653" y="396"/>
                  </a:cubicBezTo>
                  <a:cubicBezTo>
                    <a:pt x="624" y="435"/>
                    <a:pt x="595" y="474"/>
                    <a:pt x="595" y="474"/>
                  </a:cubicBezTo>
                  <a:cubicBezTo>
                    <a:pt x="543" y="543"/>
                    <a:pt x="485" y="613"/>
                    <a:pt x="424" y="680"/>
                  </a:cubicBezTo>
                  <a:cubicBezTo>
                    <a:pt x="333" y="779"/>
                    <a:pt x="260" y="879"/>
                    <a:pt x="163" y="969"/>
                  </a:cubicBezTo>
                  <a:cubicBezTo>
                    <a:pt x="53" y="1070"/>
                    <a:pt x="48" y="1072"/>
                    <a:pt x="0" y="1145"/>
                  </a:cubicBezTo>
                  <a:cubicBezTo>
                    <a:pt x="238" y="999"/>
                    <a:pt x="498" y="771"/>
                    <a:pt x="678" y="526"/>
                  </a:cubicBezTo>
                  <a:lnTo>
                    <a:pt x="746" y="433"/>
                  </a:lnTo>
                  <a:lnTo>
                    <a:pt x="810" y="338"/>
                  </a:lnTo>
                  <a:lnTo>
                    <a:pt x="834" y="302"/>
                  </a:lnTo>
                  <a:cubicBezTo>
                    <a:pt x="890" y="200"/>
                    <a:pt x="932" y="99"/>
                    <a:pt x="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17" name="Google Shape;14117;p45"/>
            <p:cNvSpPr/>
            <p:nvPr/>
          </p:nvSpPr>
          <p:spPr>
            <a:xfrm>
              <a:off x="1592750" y="3910950"/>
              <a:ext cx="91375" cy="115125"/>
            </a:xfrm>
            <a:custGeom>
              <a:avLst/>
              <a:gdLst/>
              <a:ahLst/>
              <a:cxnLst/>
              <a:rect l="l" t="t" r="r" b="b"/>
              <a:pathLst>
                <a:path w="3655" h="4605" extrusionOk="0">
                  <a:moveTo>
                    <a:pt x="2215" y="0"/>
                  </a:moveTo>
                  <a:cubicBezTo>
                    <a:pt x="2365" y="57"/>
                    <a:pt x="2738" y="257"/>
                    <a:pt x="3005" y="583"/>
                  </a:cubicBezTo>
                  <a:cubicBezTo>
                    <a:pt x="3140" y="742"/>
                    <a:pt x="3251" y="922"/>
                    <a:pt x="3329" y="1088"/>
                  </a:cubicBezTo>
                  <a:cubicBezTo>
                    <a:pt x="3409" y="1253"/>
                    <a:pt x="3449" y="1405"/>
                    <a:pt x="3478" y="1501"/>
                  </a:cubicBezTo>
                  <a:cubicBezTo>
                    <a:pt x="3478" y="1501"/>
                    <a:pt x="3492" y="1560"/>
                    <a:pt x="3513" y="1650"/>
                  </a:cubicBezTo>
                  <a:cubicBezTo>
                    <a:pt x="3519" y="1694"/>
                    <a:pt x="3528" y="1747"/>
                    <a:pt x="3537" y="1805"/>
                  </a:cubicBezTo>
                  <a:cubicBezTo>
                    <a:pt x="3542" y="1861"/>
                    <a:pt x="3548" y="1923"/>
                    <a:pt x="3550" y="1983"/>
                  </a:cubicBezTo>
                  <a:cubicBezTo>
                    <a:pt x="3552" y="2105"/>
                    <a:pt x="3544" y="2228"/>
                    <a:pt x="3532" y="2318"/>
                  </a:cubicBezTo>
                  <a:cubicBezTo>
                    <a:pt x="3525" y="2364"/>
                    <a:pt x="3519" y="2402"/>
                    <a:pt x="3516" y="2429"/>
                  </a:cubicBezTo>
                  <a:cubicBezTo>
                    <a:pt x="3511" y="2455"/>
                    <a:pt x="3508" y="2470"/>
                    <a:pt x="3508" y="2470"/>
                  </a:cubicBezTo>
                  <a:cubicBezTo>
                    <a:pt x="3423" y="2898"/>
                    <a:pt x="3210" y="3316"/>
                    <a:pt x="2904" y="3656"/>
                  </a:cubicBezTo>
                  <a:cubicBezTo>
                    <a:pt x="2446" y="4162"/>
                    <a:pt x="1854" y="4450"/>
                    <a:pt x="1189" y="4535"/>
                  </a:cubicBezTo>
                  <a:cubicBezTo>
                    <a:pt x="1027" y="4554"/>
                    <a:pt x="899" y="4560"/>
                    <a:pt x="792" y="4560"/>
                  </a:cubicBezTo>
                  <a:cubicBezTo>
                    <a:pt x="654" y="4560"/>
                    <a:pt x="554" y="4550"/>
                    <a:pt x="468" y="4546"/>
                  </a:cubicBezTo>
                  <a:cubicBezTo>
                    <a:pt x="317" y="4531"/>
                    <a:pt x="206" y="4522"/>
                    <a:pt x="1" y="4484"/>
                  </a:cubicBezTo>
                  <a:lnTo>
                    <a:pt x="1" y="4484"/>
                  </a:lnTo>
                  <a:cubicBezTo>
                    <a:pt x="273" y="4560"/>
                    <a:pt x="569" y="4605"/>
                    <a:pt x="874" y="4605"/>
                  </a:cubicBezTo>
                  <a:cubicBezTo>
                    <a:pt x="948" y="4605"/>
                    <a:pt x="1022" y="4602"/>
                    <a:pt x="1097" y="4597"/>
                  </a:cubicBezTo>
                  <a:cubicBezTo>
                    <a:pt x="1479" y="4569"/>
                    <a:pt x="1870" y="4469"/>
                    <a:pt x="2227" y="4287"/>
                  </a:cubicBezTo>
                  <a:cubicBezTo>
                    <a:pt x="2951" y="3931"/>
                    <a:pt x="3479" y="3202"/>
                    <a:pt x="3613" y="2441"/>
                  </a:cubicBezTo>
                  <a:cubicBezTo>
                    <a:pt x="3613" y="2441"/>
                    <a:pt x="3625" y="2368"/>
                    <a:pt x="3637" y="2259"/>
                  </a:cubicBezTo>
                  <a:cubicBezTo>
                    <a:pt x="3646" y="2150"/>
                    <a:pt x="3655" y="2004"/>
                    <a:pt x="3639" y="1858"/>
                  </a:cubicBezTo>
                  <a:cubicBezTo>
                    <a:pt x="3620" y="1564"/>
                    <a:pt x="3513" y="1289"/>
                    <a:pt x="3513" y="1289"/>
                  </a:cubicBezTo>
                  <a:lnTo>
                    <a:pt x="3473" y="1186"/>
                  </a:lnTo>
                  <a:cubicBezTo>
                    <a:pt x="3450" y="1137"/>
                    <a:pt x="3427" y="1087"/>
                    <a:pt x="3427" y="1087"/>
                  </a:cubicBezTo>
                  <a:cubicBezTo>
                    <a:pt x="3166" y="550"/>
                    <a:pt x="2718" y="164"/>
                    <a:pt x="2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18" name="Google Shape;14118;p45"/>
            <p:cNvSpPr/>
            <p:nvPr/>
          </p:nvSpPr>
          <p:spPr>
            <a:xfrm>
              <a:off x="1605750" y="3969500"/>
              <a:ext cx="69850" cy="48575"/>
            </a:xfrm>
            <a:custGeom>
              <a:avLst/>
              <a:gdLst/>
              <a:ahLst/>
              <a:cxnLst/>
              <a:rect l="l" t="t" r="r" b="b"/>
              <a:pathLst>
                <a:path w="2794" h="1943" extrusionOk="0">
                  <a:moveTo>
                    <a:pt x="2794" y="0"/>
                  </a:moveTo>
                  <a:cubicBezTo>
                    <a:pt x="2778" y="80"/>
                    <a:pt x="2743" y="286"/>
                    <a:pt x="2664" y="481"/>
                  </a:cubicBezTo>
                  <a:cubicBezTo>
                    <a:pt x="2589" y="678"/>
                    <a:pt x="2477" y="861"/>
                    <a:pt x="2421" y="945"/>
                  </a:cubicBezTo>
                  <a:cubicBezTo>
                    <a:pt x="2421" y="945"/>
                    <a:pt x="2357" y="1050"/>
                    <a:pt x="2278" y="1144"/>
                  </a:cubicBezTo>
                  <a:cubicBezTo>
                    <a:pt x="2201" y="1240"/>
                    <a:pt x="2112" y="1325"/>
                    <a:pt x="2112" y="1325"/>
                  </a:cubicBezTo>
                  <a:cubicBezTo>
                    <a:pt x="1954" y="1476"/>
                    <a:pt x="1763" y="1607"/>
                    <a:pt x="1553" y="1697"/>
                  </a:cubicBezTo>
                  <a:cubicBezTo>
                    <a:pt x="1272" y="1816"/>
                    <a:pt x="993" y="1884"/>
                    <a:pt x="694" y="1884"/>
                  </a:cubicBezTo>
                  <a:cubicBezTo>
                    <a:pt x="661" y="1884"/>
                    <a:pt x="627" y="1883"/>
                    <a:pt x="592" y="1882"/>
                  </a:cubicBezTo>
                  <a:cubicBezTo>
                    <a:pt x="404" y="1870"/>
                    <a:pt x="310" y="1843"/>
                    <a:pt x="234" y="1831"/>
                  </a:cubicBezTo>
                  <a:cubicBezTo>
                    <a:pt x="160" y="1815"/>
                    <a:pt x="105" y="1806"/>
                    <a:pt x="1" y="1782"/>
                  </a:cubicBezTo>
                  <a:lnTo>
                    <a:pt x="1" y="1782"/>
                  </a:lnTo>
                  <a:cubicBezTo>
                    <a:pt x="235" y="1883"/>
                    <a:pt x="511" y="1943"/>
                    <a:pt x="796" y="1943"/>
                  </a:cubicBezTo>
                  <a:cubicBezTo>
                    <a:pt x="907" y="1943"/>
                    <a:pt x="1021" y="1934"/>
                    <a:pt x="1133" y="1914"/>
                  </a:cubicBezTo>
                  <a:cubicBezTo>
                    <a:pt x="1533" y="1851"/>
                    <a:pt x="1921" y="1656"/>
                    <a:pt x="2197" y="1379"/>
                  </a:cubicBezTo>
                  <a:cubicBezTo>
                    <a:pt x="2197" y="1379"/>
                    <a:pt x="2304" y="1276"/>
                    <a:pt x="2392" y="1157"/>
                  </a:cubicBezTo>
                  <a:cubicBezTo>
                    <a:pt x="2481" y="1040"/>
                    <a:pt x="2555" y="912"/>
                    <a:pt x="2555" y="912"/>
                  </a:cubicBezTo>
                  <a:lnTo>
                    <a:pt x="2607" y="815"/>
                  </a:lnTo>
                  <a:cubicBezTo>
                    <a:pt x="2737" y="543"/>
                    <a:pt x="2792" y="266"/>
                    <a:pt x="27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19" name="Google Shape;14119;p45"/>
            <p:cNvSpPr/>
            <p:nvPr/>
          </p:nvSpPr>
          <p:spPr>
            <a:xfrm>
              <a:off x="1682075" y="3936375"/>
              <a:ext cx="6675" cy="35525"/>
            </a:xfrm>
            <a:custGeom>
              <a:avLst/>
              <a:gdLst/>
              <a:ahLst/>
              <a:cxnLst/>
              <a:rect l="l" t="t" r="r" b="b"/>
              <a:pathLst>
                <a:path w="267" h="1421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249"/>
                    <a:pt x="173" y="570"/>
                    <a:pt x="167" y="855"/>
                  </a:cubicBezTo>
                  <a:cubicBezTo>
                    <a:pt x="167" y="855"/>
                    <a:pt x="166" y="909"/>
                    <a:pt x="163" y="962"/>
                  </a:cubicBezTo>
                  <a:cubicBezTo>
                    <a:pt x="157" y="1016"/>
                    <a:pt x="151" y="1069"/>
                    <a:pt x="151" y="1069"/>
                  </a:cubicBezTo>
                  <a:lnTo>
                    <a:pt x="144" y="1109"/>
                  </a:lnTo>
                  <a:cubicBezTo>
                    <a:pt x="132" y="1219"/>
                    <a:pt x="117" y="1321"/>
                    <a:pt x="97" y="1420"/>
                  </a:cubicBezTo>
                  <a:cubicBezTo>
                    <a:pt x="116" y="1395"/>
                    <a:pt x="158" y="1325"/>
                    <a:pt x="191" y="1247"/>
                  </a:cubicBezTo>
                  <a:cubicBezTo>
                    <a:pt x="223" y="1171"/>
                    <a:pt x="248" y="1086"/>
                    <a:pt x="252" y="1046"/>
                  </a:cubicBezTo>
                  <a:cubicBezTo>
                    <a:pt x="252" y="1046"/>
                    <a:pt x="259" y="996"/>
                    <a:pt x="261" y="947"/>
                  </a:cubicBezTo>
                  <a:cubicBezTo>
                    <a:pt x="264" y="897"/>
                    <a:pt x="264" y="847"/>
                    <a:pt x="264" y="847"/>
                  </a:cubicBezTo>
                  <a:cubicBezTo>
                    <a:pt x="266" y="759"/>
                    <a:pt x="260" y="667"/>
                    <a:pt x="248" y="575"/>
                  </a:cubicBezTo>
                  <a:cubicBezTo>
                    <a:pt x="229" y="437"/>
                    <a:pt x="179" y="321"/>
                    <a:pt x="128" y="198"/>
                  </a:cubicBezTo>
                  <a:cubicBezTo>
                    <a:pt x="69" y="62"/>
                    <a:pt x="60" y="6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20" name="Google Shape;14120;p45"/>
            <p:cNvSpPr/>
            <p:nvPr/>
          </p:nvSpPr>
          <p:spPr>
            <a:xfrm>
              <a:off x="1607025" y="4037775"/>
              <a:ext cx="45800" cy="23275"/>
            </a:xfrm>
            <a:custGeom>
              <a:avLst/>
              <a:gdLst/>
              <a:ahLst/>
              <a:cxnLst/>
              <a:rect l="l" t="t" r="r" b="b"/>
              <a:pathLst>
                <a:path w="1832" h="931" extrusionOk="0">
                  <a:moveTo>
                    <a:pt x="1392" y="1"/>
                  </a:moveTo>
                  <a:cubicBezTo>
                    <a:pt x="1390" y="1"/>
                    <a:pt x="1389" y="1"/>
                    <a:pt x="1387" y="1"/>
                  </a:cubicBezTo>
                  <a:cubicBezTo>
                    <a:pt x="1304" y="2"/>
                    <a:pt x="1224" y="34"/>
                    <a:pt x="1157" y="83"/>
                  </a:cubicBezTo>
                  <a:cubicBezTo>
                    <a:pt x="1011" y="196"/>
                    <a:pt x="985" y="301"/>
                    <a:pt x="970" y="369"/>
                  </a:cubicBezTo>
                  <a:cubicBezTo>
                    <a:pt x="960" y="441"/>
                    <a:pt x="964" y="500"/>
                    <a:pt x="1007" y="583"/>
                  </a:cubicBezTo>
                  <a:cubicBezTo>
                    <a:pt x="953" y="432"/>
                    <a:pt x="1023" y="252"/>
                    <a:pt x="1152" y="150"/>
                  </a:cubicBezTo>
                  <a:cubicBezTo>
                    <a:pt x="1216" y="97"/>
                    <a:pt x="1297" y="65"/>
                    <a:pt x="1378" y="64"/>
                  </a:cubicBezTo>
                  <a:cubicBezTo>
                    <a:pt x="1459" y="65"/>
                    <a:pt x="1538" y="101"/>
                    <a:pt x="1596" y="158"/>
                  </a:cubicBezTo>
                  <a:cubicBezTo>
                    <a:pt x="1711" y="274"/>
                    <a:pt x="1757" y="472"/>
                    <a:pt x="1680" y="611"/>
                  </a:cubicBezTo>
                  <a:cubicBezTo>
                    <a:pt x="1604" y="753"/>
                    <a:pt x="1427" y="813"/>
                    <a:pt x="1265" y="828"/>
                  </a:cubicBezTo>
                  <a:cubicBezTo>
                    <a:pt x="1265" y="828"/>
                    <a:pt x="1233" y="831"/>
                    <a:pt x="1186" y="832"/>
                  </a:cubicBezTo>
                  <a:cubicBezTo>
                    <a:pt x="1178" y="832"/>
                    <a:pt x="1170" y="832"/>
                    <a:pt x="1161" y="832"/>
                  </a:cubicBezTo>
                  <a:cubicBezTo>
                    <a:pt x="1117" y="832"/>
                    <a:pt x="1064" y="830"/>
                    <a:pt x="1011" y="826"/>
                  </a:cubicBezTo>
                  <a:cubicBezTo>
                    <a:pt x="882" y="815"/>
                    <a:pt x="758" y="783"/>
                    <a:pt x="758" y="783"/>
                  </a:cubicBezTo>
                  <a:cubicBezTo>
                    <a:pt x="758" y="783"/>
                    <a:pt x="734" y="778"/>
                    <a:pt x="711" y="772"/>
                  </a:cubicBezTo>
                  <a:lnTo>
                    <a:pt x="665" y="759"/>
                  </a:lnTo>
                  <a:cubicBezTo>
                    <a:pt x="412" y="689"/>
                    <a:pt x="191" y="575"/>
                    <a:pt x="1" y="428"/>
                  </a:cubicBezTo>
                  <a:lnTo>
                    <a:pt x="1" y="428"/>
                  </a:lnTo>
                  <a:cubicBezTo>
                    <a:pt x="47" y="484"/>
                    <a:pt x="187" y="618"/>
                    <a:pt x="359" y="716"/>
                  </a:cubicBezTo>
                  <a:cubicBezTo>
                    <a:pt x="530" y="818"/>
                    <a:pt x="727" y="881"/>
                    <a:pt x="823" y="898"/>
                  </a:cubicBezTo>
                  <a:cubicBezTo>
                    <a:pt x="823" y="898"/>
                    <a:pt x="939" y="921"/>
                    <a:pt x="1058" y="927"/>
                  </a:cubicBezTo>
                  <a:cubicBezTo>
                    <a:pt x="1086" y="929"/>
                    <a:pt x="1114" y="930"/>
                    <a:pt x="1140" y="930"/>
                  </a:cubicBezTo>
                  <a:cubicBezTo>
                    <a:pt x="1226" y="930"/>
                    <a:pt x="1297" y="922"/>
                    <a:pt x="1297" y="922"/>
                  </a:cubicBezTo>
                  <a:cubicBezTo>
                    <a:pt x="1403" y="910"/>
                    <a:pt x="1515" y="882"/>
                    <a:pt x="1613" y="818"/>
                  </a:cubicBezTo>
                  <a:cubicBezTo>
                    <a:pt x="1710" y="756"/>
                    <a:pt x="1792" y="648"/>
                    <a:pt x="1807" y="527"/>
                  </a:cubicBezTo>
                  <a:cubicBezTo>
                    <a:pt x="1831" y="348"/>
                    <a:pt x="1751" y="178"/>
                    <a:pt x="1619" y="77"/>
                  </a:cubicBezTo>
                  <a:cubicBezTo>
                    <a:pt x="1555" y="29"/>
                    <a:pt x="1473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21" name="Google Shape;14121;p45"/>
            <p:cNvSpPr/>
            <p:nvPr/>
          </p:nvSpPr>
          <p:spPr>
            <a:xfrm>
              <a:off x="1606250" y="4034550"/>
              <a:ext cx="45525" cy="32650"/>
            </a:xfrm>
            <a:custGeom>
              <a:avLst/>
              <a:gdLst/>
              <a:ahLst/>
              <a:cxnLst/>
              <a:rect l="l" t="t" r="r" b="b"/>
              <a:pathLst>
                <a:path w="1821" h="1306" extrusionOk="0">
                  <a:moveTo>
                    <a:pt x="1456" y="1"/>
                  </a:moveTo>
                  <a:cubicBezTo>
                    <a:pt x="1699" y="120"/>
                    <a:pt x="1805" y="457"/>
                    <a:pt x="1708" y="725"/>
                  </a:cubicBezTo>
                  <a:cubicBezTo>
                    <a:pt x="1610" y="999"/>
                    <a:pt x="1321" y="1163"/>
                    <a:pt x="1051" y="1199"/>
                  </a:cubicBezTo>
                  <a:cubicBezTo>
                    <a:pt x="1051" y="1199"/>
                    <a:pt x="992" y="1208"/>
                    <a:pt x="918" y="1208"/>
                  </a:cubicBezTo>
                  <a:cubicBezTo>
                    <a:pt x="894" y="1208"/>
                    <a:pt x="868" y="1207"/>
                    <a:pt x="843" y="1204"/>
                  </a:cubicBezTo>
                  <a:cubicBezTo>
                    <a:pt x="738" y="1198"/>
                    <a:pt x="635" y="1170"/>
                    <a:pt x="635" y="1170"/>
                  </a:cubicBezTo>
                  <a:cubicBezTo>
                    <a:pt x="635" y="1170"/>
                    <a:pt x="616" y="1164"/>
                    <a:pt x="597" y="1159"/>
                  </a:cubicBezTo>
                  <a:cubicBezTo>
                    <a:pt x="578" y="1154"/>
                    <a:pt x="559" y="1147"/>
                    <a:pt x="559" y="1147"/>
                  </a:cubicBezTo>
                  <a:cubicBezTo>
                    <a:pt x="351" y="1085"/>
                    <a:pt x="169" y="989"/>
                    <a:pt x="0" y="880"/>
                  </a:cubicBezTo>
                  <a:lnTo>
                    <a:pt x="0" y="880"/>
                  </a:lnTo>
                  <a:cubicBezTo>
                    <a:pt x="41" y="925"/>
                    <a:pt x="160" y="1032"/>
                    <a:pt x="301" y="1119"/>
                  </a:cubicBezTo>
                  <a:cubicBezTo>
                    <a:pt x="440" y="1208"/>
                    <a:pt x="604" y="1266"/>
                    <a:pt x="685" y="1281"/>
                  </a:cubicBezTo>
                  <a:cubicBezTo>
                    <a:pt x="685" y="1281"/>
                    <a:pt x="782" y="1302"/>
                    <a:pt x="883" y="1305"/>
                  </a:cubicBezTo>
                  <a:cubicBezTo>
                    <a:pt x="895" y="1305"/>
                    <a:pt x="907" y="1306"/>
                    <a:pt x="918" y="1306"/>
                  </a:cubicBezTo>
                  <a:cubicBezTo>
                    <a:pt x="1006" y="1306"/>
                    <a:pt x="1083" y="1293"/>
                    <a:pt x="1083" y="1293"/>
                  </a:cubicBezTo>
                  <a:cubicBezTo>
                    <a:pt x="1260" y="1265"/>
                    <a:pt x="1439" y="1191"/>
                    <a:pt x="1580" y="1065"/>
                  </a:cubicBezTo>
                  <a:cubicBezTo>
                    <a:pt x="1686" y="971"/>
                    <a:pt x="1761" y="851"/>
                    <a:pt x="1791" y="720"/>
                  </a:cubicBezTo>
                  <a:cubicBezTo>
                    <a:pt x="1820" y="589"/>
                    <a:pt x="1813" y="455"/>
                    <a:pt x="1770" y="326"/>
                  </a:cubicBezTo>
                  <a:cubicBezTo>
                    <a:pt x="1721" y="184"/>
                    <a:pt x="1661" y="125"/>
                    <a:pt x="1619" y="84"/>
                  </a:cubicBezTo>
                  <a:cubicBezTo>
                    <a:pt x="1572" y="46"/>
                    <a:pt x="1533" y="21"/>
                    <a:pt x="14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22" name="Google Shape;14122;p45"/>
            <p:cNvSpPr/>
            <p:nvPr/>
          </p:nvSpPr>
          <p:spPr>
            <a:xfrm>
              <a:off x="1630200" y="3915675"/>
              <a:ext cx="14900" cy="51500"/>
            </a:xfrm>
            <a:custGeom>
              <a:avLst/>
              <a:gdLst/>
              <a:ahLst/>
              <a:cxnLst/>
              <a:rect l="l" t="t" r="r" b="b"/>
              <a:pathLst>
                <a:path w="596" h="2060" extrusionOk="0">
                  <a:moveTo>
                    <a:pt x="311" y="0"/>
                  </a:moveTo>
                  <a:cubicBezTo>
                    <a:pt x="328" y="47"/>
                    <a:pt x="380" y="158"/>
                    <a:pt x="413" y="277"/>
                  </a:cubicBezTo>
                  <a:cubicBezTo>
                    <a:pt x="446" y="396"/>
                    <a:pt x="466" y="519"/>
                    <a:pt x="474" y="578"/>
                  </a:cubicBezTo>
                  <a:cubicBezTo>
                    <a:pt x="474" y="578"/>
                    <a:pt x="474" y="578"/>
                    <a:pt x="474" y="578"/>
                  </a:cubicBezTo>
                  <a:cubicBezTo>
                    <a:pt x="481" y="578"/>
                    <a:pt x="508" y="862"/>
                    <a:pt x="498" y="863"/>
                  </a:cubicBezTo>
                  <a:cubicBezTo>
                    <a:pt x="499" y="991"/>
                    <a:pt x="477" y="1124"/>
                    <a:pt x="445" y="1254"/>
                  </a:cubicBezTo>
                  <a:cubicBezTo>
                    <a:pt x="392" y="1445"/>
                    <a:pt x="331" y="1619"/>
                    <a:pt x="219" y="1781"/>
                  </a:cubicBezTo>
                  <a:cubicBezTo>
                    <a:pt x="87" y="1957"/>
                    <a:pt x="73" y="1955"/>
                    <a:pt x="0" y="2059"/>
                  </a:cubicBezTo>
                  <a:cubicBezTo>
                    <a:pt x="171" y="1938"/>
                    <a:pt x="328" y="1755"/>
                    <a:pt x="434" y="1540"/>
                  </a:cubicBezTo>
                  <a:cubicBezTo>
                    <a:pt x="544" y="1326"/>
                    <a:pt x="594" y="1079"/>
                    <a:pt x="595" y="850"/>
                  </a:cubicBezTo>
                  <a:lnTo>
                    <a:pt x="595" y="795"/>
                  </a:lnTo>
                  <a:cubicBezTo>
                    <a:pt x="593" y="763"/>
                    <a:pt x="590" y="719"/>
                    <a:pt x="587" y="675"/>
                  </a:cubicBezTo>
                  <a:cubicBezTo>
                    <a:pt x="583" y="632"/>
                    <a:pt x="574" y="590"/>
                    <a:pt x="569" y="557"/>
                  </a:cubicBezTo>
                  <a:cubicBezTo>
                    <a:pt x="565" y="525"/>
                    <a:pt x="559" y="503"/>
                    <a:pt x="559" y="503"/>
                  </a:cubicBezTo>
                  <a:lnTo>
                    <a:pt x="543" y="439"/>
                  </a:lnTo>
                  <a:cubicBezTo>
                    <a:pt x="491" y="268"/>
                    <a:pt x="410" y="122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23" name="Google Shape;14123;p45"/>
            <p:cNvSpPr/>
            <p:nvPr/>
          </p:nvSpPr>
          <p:spPr>
            <a:xfrm>
              <a:off x="1618650" y="3970725"/>
              <a:ext cx="13000" cy="24375"/>
            </a:xfrm>
            <a:custGeom>
              <a:avLst/>
              <a:gdLst/>
              <a:ahLst/>
              <a:cxnLst/>
              <a:rect l="l" t="t" r="r" b="b"/>
              <a:pathLst>
                <a:path w="520" h="975" extrusionOk="0">
                  <a:moveTo>
                    <a:pt x="517" y="1"/>
                  </a:moveTo>
                  <a:lnTo>
                    <a:pt x="517" y="1"/>
                  </a:lnTo>
                  <a:cubicBezTo>
                    <a:pt x="492" y="47"/>
                    <a:pt x="407" y="221"/>
                    <a:pt x="386" y="274"/>
                  </a:cubicBezTo>
                  <a:cubicBezTo>
                    <a:pt x="386" y="274"/>
                    <a:pt x="376" y="309"/>
                    <a:pt x="362" y="342"/>
                  </a:cubicBezTo>
                  <a:cubicBezTo>
                    <a:pt x="349" y="375"/>
                    <a:pt x="335" y="407"/>
                    <a:pt x="335" y="407"/>
                  </a:cubicBezTo>
                  <a:cubicBezTo>
                    <a:pt x="310" y="466"/>
                    <a:pt x="279" y="523"/>
                    <a:pt x="245" y="580"/>
                  </a:cubicBezTo>
                  <a:cubicBezTo>
                    <a:pt x="194" y="665"/>
                    <a:pt x="158" y="748"/>
                    <a:pt x="97" y="825"/>
                  </a:cubicBezTo>
                  <a:cubicBezTo>
                    <a:pt x="29" y="910"/>
                    <a:pt x="26" y="911"/>
                    <a:pt x="1" y="974"/>
                  </a:cubicBezTo>
                  <a:cubicBezTo>
                    <a:pt x="169" y="853"/>
                    <a:pt x="339" y="651"/>
                    <a:pt x="427" y="440"/>
                  </a:cubicBezTo>
                  <a:cubicBezTo>
                    <a:pt x="427" y="440"/>
                    <a:pt x="444" y="401"/>
                    <a:pt x="459" y="360"/>
                  </a:cubicBezTo>
                  <a:cubicBezTo>
                    <a:pt x="473" y="320"/>
                    <a:pt x="487" y="279"/>
                    <a:pt x="487" y="279"/>
                  </a:cubicBezTo>
                  <a:lnTo>
                    <a:pt x="497" y="249"/>
                  </a:lnTo>
                  <a:cubicBezTo>
                    <a:pt x="515" y="162"/>
                    <a:pt x="520" y="80"/>
                    <a:pt x="5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24" name="Google Shape;14124;p45"/>
            <p:cNvSpPr/>
            <p:nvPr/>
          </p:nvSpPr>
          <p:spPr>
            <a:xfrm>
              <a:off x="1626875" y="3822550"/>
              <a:ext cx="22875" cy="80700"/>
            </a:xfrm>
            <a:custGeom>
              <a:avLst/>
              <a:gdLst/>
              <a:ahLst/>
              <a:cxnLst/>
              <a:rect l="l" t="t" r="r" b="b"/>
              <a:pathLst>
                <a:path w="915" h="3228" extrusionOk="0">
                  <a:moveTo>
                    <a:pt x="127" y="1"/>
                  </a:moveTo>
                  <a:cubicBezTo>
                    <a:pt x="83" y="1"/>
                    <a:pt x="40" y="9"/>
                    <a:pt x="0" y="26"/>
                  </a:cubicBezTo>
                  <a:cubicBezTo>
                    <a:pt x="19" y="21"/>
                    <a:pt x="46" y="17"/>
                    <a:pt x="78" y="17"/>
                  </a:cubicBezTo>
                  <a:cubicBezTo>
                    <a:pt x="112" y="17"/>
                    <a:pt x="152" y="22"/>
                    <a:pt x="193" y="36"/>
                  </a:cubicBezTo>
                  <a:cubicBezTo>
                    <a:pt x="273" y="63"/>
                    <a:pt x="355" y="123"/>
                    <a:pt x="411" y="202"/>
                  </a:cubicBezTo>
                  <a:cubicBezTo>
                    <a:pt x="529" y="361"/>
                    <a:pt x="510" y="577"/>
                    <a:pt x="503" y="667"/>
                  </a:cubicBezTo>
                  <a:cubicBezTo>
                    <a:pt x="503" y="667"/>
                    <a:pt x="492" y="783"/>
                    <a:pt x="465" y="900"/>
                  </a:cubicBezTo>
                  <a:cubicBezTo>
                    <a:pt x="438" y="1018"/>
                    <a:pt x="411" y="1136"/>
                    <a:pt x="411" y="1136"/>
                  </a:cubicBezTo>
                  <a:cubicBezTo>
                    <a:pt x="388" y="1243"/>
                    <a:pt x="367" y="1355"/>
                    <a:pt x="367" y="1472"/>
                  </a:cubicBezTo>
                  <a:cubicBezTo>
                    <a:pt x="366" y="1589"/>
                    <a:pt x="391" y="1708"/>
                    <a:pt x="432" y="1817"/>
                  </a:cubicBezTo>
                  <a:cubicBezTo>
                    <a:pt x="554" y="2143"/>
                    <a:pt x="782" y="2365"/>
                    <a:pt x="837" y="2686"/>
                  </a:cubicBezTo>
                  <a:cubicBezTo>
                    <a:pt x="868" y="2863"/>
                    <a:pt x="845" y="2956"/>
                    <a:pt x="828" y="3026"/>
                  </a:cubicBezTo>
                  <a:cubicBezTo>
                    <a:pt x="807" y="3094"/>
                    <a:pt x="791" y="3146"/>
                    <a:pt x="729" y="3228"/>
                  </a:cubicBezTo>
                  <a:cubicBezTo>
                    <a:pt x="863" y="3113"/>
                    <a:pt x="914" y="2913"/>
                    <a:pt x="895" y="2726"/>
                  </a:cubicBezTo>
                  <a:cubicBezTo>
                    <a:pt x="881" y="2537"/>
                    <a:pt x="801" y="2352"/>
                    <a:pt x="710" y="2184"/>
                  </a:cubicBezTo>
                  <a:cubicBezTo>
                    <a:pt x="622" y="2014"/>
                    <a:pt x="528" y="1846"/>
                    <a:pt x="486" y="1669"/>
                  </a:cubicBezTo>
                  <a:cubicBezTo>
                    <a:pt x="442" y="1492"/>
                    <a:pt x="471" y="1311"/>
                    <a:pt x="511" y="1134"/>
                  </a:cubicBezTo>
                  <a:cubicBezTo>
                    <a:pt x="511" y="1134"/>
                    <a:pt x="544" y="1001"/>
                    <a:pt x="572" y="863"/>
                  </a:cubicBezTo>
                  <a:cubicBezTo>
                    <a:pt x="587" y="793"/>
                    <a:pt x="596" y="722"/>
                    <a:pt x="601" y="668"/>
                  </a:cubicBezTo>
                  <a:cubicBezTo>
                    <a:pt x="604" y="614"/>
                    <a:pt x="604" y="578"/>
                    <a:pt x="604" y="578"/>
                  </a:cubicBezTo>
                  <a:cubicBezTo>
                    <a:pt x="604" y="578"/>
                    <a:pt x="604" y="551"/>
                    <a:pt x="602" y="524"/>
                  </a:cubicBezTo>
                  <a:cubicBezTo>
                    <a:pt x="601" y="495"/>
                    <a:pt x="596" y="468"/>
                    <a:pt x="596" y="468"/>
                  </a:cubicBezTo>
                  <a:cubicBezTo>
                    <a:pt x="577" y="320"/>
                    <a:pt x="501" y="179"/>
                    <a:pt x="388" y="94"/>
                  </a:cubicBezTo>
                  <a:cubicBezTo>
                    <a:pt x="313" y="36"/>
                    <a:pt x="218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25" name="Google Shape;14125;p45"/>
            <p:cNvSpPr/>
            <p:nvPr/>
          </p:nvSpPr>
          <p:spPr>
            <a:xfrm>
              <a:off x="1603300" y="3772800"/>
              <a:ext cx="23475" cy="39875"/>
            </a:xfrm>
            <a:custGeom>
              <a:avLst/>
              <a:gdLst/>
              <a:ahLst/>
              <a:cxnLst/>
              <a:rect l="l" t="t" r="r" b="b"/>
              <a:pathLst>
                <a:path w="939" h="1595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21"/>
                    <a:pt x="140" y="65"/>
                    <a:pt x="231" y="126"/>
                  </a:cubicBezTo>
                  <a:cubicBezTo>
                    <a:pt x="323" y="187"/>
                    <a:pt x="405" y="260"/>
                    <a:pt x="444" y="295"/>
                  </a:cubicBezTo>
                  <a:cubicBezTo>
                    <a:pt x="444" y="295"/>
                    <a:pt x="494" y="335"/>
                    <a:pt x="537" y="381"/>
                  </a:cubicBezTo>
                  <a:cubicBezTo>
                    <a:pt x="580" y="427"/>
                    <a:pt x="619" y="476"/>
                    <a:pt x="619" y="476"/>
                  </a:cubicBezTo>
                  <a:cubicBezTo>
                    <a:pt x="687" y="566"/>
                    <a:pt x="743" y="670"/>
                    <a:pt x="780" y="781"/>
                  </a:cubicBezTo>
                  <a:cubicBezTo>
                    <a:pt x="835" y="947"/>
                    <a:pt x="870" y="1108"/>
                    <a:pt x="855" y="1283"/>
                  </a:cubicBezTo>
                  <a:cubicBezTo>
                    <a:pt x="830" y="1477"/>
                    <a:pt x="820" y="1481"/>
                    <a:pt x="809" y="1594"/>
                  </a:cubicBezTo>
                  <a:cubicBezTo>
                    <a:pt x="892" y="1427"/>
                    <a:pt x="938" y="1215"/>
                    <a:pt x="919" y="1000"/>
                  </a:cubicBezTo>
                  <a:cubicBezTo>
                    <a:pt x="902" y="786"/>
                    <a:pt x="818" y="570"/>
                    <a:pt x="688" y="407"/>
                  </a:cubicBezTo>
                  <a:cubicBezTo>
                    <a:pt x="688" y="407"/>
                    <a:pt x="641" y="344"/>
                    <a:pt x="584" y="290"/>
                  </a:cubicBezTo>
                  <a:cubicBezTo>
                    <a:pt x="528" y="235"/>
                    <a:pt x="465" y="187"/>
                    <a:pt x="465" y="187"/>
                  </a:cubicBezTo>
                  <a:lnTo>
                    <a:pt x="419" y="152"/>
                  </a:lnTo>
                  <a:cubicBezTo>
                    <a:pt x="283" y="65"/>
                    <a:pt x="140" y="1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26" name="Google Shape;14126;p45"/>
            <p:cNvSpPr/>
            <p:nvPr/>
          </p:nvSpPr>
          <p:spPr>
            <a:xfrm>
              <a:off x="1604475" y="3778300"/>
              <a:ext cx="15375" cy="28100"/>
            </a:xfrm>
            <a:custGeom>
              <a:avLst/>
              <a:gdLst/>
              <a:ahLst/>
              <a:cxnLst/>
              <a:rect l="l" t="t" r="r" b="b"/>
              <a:pathLst>
                <a:path w="615" h="1124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183"/>
                    <a:pt x="308" y="425"/>
                    <a:pt x="413" y="654"/>
                  </a:cubicBezTo>
                  <a:cubicBezTo>
                    <a:pt x="413" y="654"/>
                    <a:pt x="433" y="698"/>
                    <a:pt x="451" y="742"/>
                  </a:cubicBezTo>
                  <a:cubicBezTo>
                    <a:pt x="468" y="786"/>
                    <a:pt x="486" y="831"/>
                    <a:pt x="486" y="831"/>
                  </a:cubicBezTo>
                  <a:lnTo>
                    <a:pt x="496" y="864"/>
                  </a:lnTo>
                  <a:cubicBezTo>
                    <a:pt x="534" y="955"/>
                    <a:pt x="569" y="1038"/>
                    <a:pt x="599" y="1124"/>
                  </a:cubicBezTo>
                  <a:cubicBezTo>
                    <a:pt x="614" y="1067"/>
                    <a:pt x="595" y="834"/>
                    <a:pt x="566" y="767"/>
                  </a:cubicBezTo>
                  <a:cubicBezTo>
                    <a:pt x="566" y="767"/>
                    <a:pt x="551" y="726"/>
                    <a:pt x="533" y="686"/>
                  </a:cubicBezTo>
                  <a:cubicBezTo>
                    <a:pt x="517" y="646"/>
                    <a:pt x="499" y="606"/>
                    <a:pt x="499" y="606"/>
                  </a:cubicBezTo>
                  <a:cubicBezTo>
                    <a:pt x="466" y="535"/>
                    <a:pt x="427" y="464"/>
                    <a:pt x="386" y="395"/>
                  </a:cubicBezTo>
                  <a:cubicBezTo>
                    <a:pt x="323" y="291"/>
                    <a:pt x="243" y="213"/>
                    <a:pt x="165" y="127"/>
                  </a:cubicBezTo>
                  <a:cubicBezTo>
                    <a:pt x="76" y="33"/>
                    <a:pt x="69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27" name="Google Shape;14127;p45"/>
            <p:cNvSpPr/>
            <p:nvPr/>
          </p:nvSpPr>
          <p:spPr>
            <a:xfrm>
              <a:off x="1567150" y="3724650"/>
              <a:ext cx="31400" cy="26625"/>
            </a:xfrm>
            <a:custGeom>
              <a:avLst/>
              <a:gdLst/>
              <a:ahLst/>
              <a:cxnLst/>
              <a:rect l="l" t="t" r="r" b="b"/>
              <a:pathLst>
                <a:path w="1256" h="1065" extrusionOk="0">
                  <a:moveTo>
                    <a:pt x="432" y="1"/>
                  </a:moveTo>
                  <a:cubicBezTo>
                    <a:pt x="382" y="1"/>
                    <a:pt x="332" y="4"/>
                    <a:pt x="282" y="10"/>
                  </a:cubicBezTo>
                  <a:cubicBezTo>
                    <a:pt x="91" y="45"/>
                    <a:pt x="84" y="61"/>
                    <a:pt x="1" y="127"/>
                  </a:cubicBezTo>
                  <a:cubicBezTo>
                    <a:pt x="102" y="85"/>
                    <a:pt x="217" y="62"/>
                    <a:pt x="334" y="62"/>
                  </a:cubicBezTo>
                  <a:cubicBezTo>
                    <a:pt x="404" y="62"/>
                    <a:pt x="475" y="70"/>
                    <a:pt x="545" y="87"/>
                  </a:cubicBezTo>
                  <a:cubicBezTo>
                    <a:pt x="731" y="131"/>
                    <a:pt x="898" y="239"/>
                    <a:pt x="1005" y="382"/>
                  </a:cubicBezTo>
                  <a:cubicBezTo>
                    <a:pt x="1005" y="382"/>
                    <a:pt x="1049" y="435"/>
                    <a:pt x="1080" y="496"/>
                  </a:cubicBezTo>
                  <a:cubicBezTo>
                    <a:pt x="1111" y="555"/>
                    <a:pt x="1134" y="620"/>
                    <a:pt x="1134" y="620"/>
                  </a:cubicBezTo>
                  <a:lnTo>
                    <a:pt x="1149" y="669"/>
                  </a:lnTo>
                  <a:cubicBezTo>
                    <a:pt x="1192" y="802"/>
                    <a:pt x="1206" y="934"/>
                    <a:pt x="1194" y="1065"/>
                  </a:cubicBezTo>
                  <a:cubicBezTo>
                    <a:pt x="1212" y="1029"/>
                    <a:pt x="1248" y="927"/>
                    <a:pt x="1250" y="817"/>
                  </a:cubicBezTo>
                  <a:cubicBezTo>
                    <a:pt x="1255" y="706"/>
                    <a:pt x="1230" y="591"/>
                    <a:pt x="1209" y="541"/>
                  </a:cubicBezTo>
                  <a:cubicBezTo>
                    <a:pt x="1209" y="541"/>
                    <a:pt x="1185" y="480"/>
                    <a:pt x="1150" y="422"/>
                  </a:cubicBezTo>
                  <a:cubicBezTo>
                    <a:pt x="1118" y="364"/>
                    <a:pt x="1076" y="312"/>
                    <a:pt x="1076" y="312"/>
                  </a:cubicBezTo>
                  <a:cubicBezTo>
                    <a:pt x="1002" y="220"/>
                    <a:pt x="905" y="137"/>
                    <a:pt x="795" y="82"/>
                  </a:cubicBezTo>
                  <a:cubicBezTo>
                    <a:pt x="676" y="23"/>
                    <a:pt x="554" y="1"/>
                    <a:pt x="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28" name="Google Shape;14128;p45"/>
            <p:cNvSpPr/>
            <p:nvPr/>
          </p:nvSpPr>
          <p:spPr>
            <a:xfrm>
              <a:off x="1571350" y="3737825"/>
              <a:ext cx="22600" cy="13925"/>
            </a:xfrm>
            <a:custGeom>
              <a:avLst/>
              <a:gdLst/>
              <a:ahLst/>
              <a:cxnLst/>
              <a:rect l="l" t="t" r="r" b="b"/>
              <a:pathLst>
                <a:path w="904" h="557" extrusionOk="0">
                  <a:moveTo>
                    <a:pt x="91" y="0"/>
                  </a:moveTo>
                  <a:cubicBezTo>
                    <a:pt x="56" y="0"/>
                    <a:pt x="39" y="8"/>
                    <a:pt x="0" y="23"/>
                  </a:cubicBezTo>
                  <a:cubicBezTo>
                    <a:pt x="204" y="49"/>
                    <a:pt x="426" y="143"/>
                    <a:pt x="595" y="269"/>
                  </a:cubicBezTo>
                  <a:cubicBezTo>
                    <a:pt x="595" y="269"/>
                    <a:pt x="627" y="292"/>
                    <a:pt x="658" y="317"/>
                  </a:cubicBezTo>
                  <a:cubicBezTo>
                    <a:pt x="687" y="343"/>
                    <a:pt x="716" y="371"/>
                    <a:pt x="716" y="371"/>
                  </a:cubicBezTo>
                  <a:lnTo>
                    <a:pt x="737" y="392"/>
                  </a:lnTo>
                  <a:cubicBezTo>
                    <a:pt x="797" y="446"/>
                    <a:pt x="853" y="499"/>
                    <a:pt x="903" y="556"/>
                  </a:cubicBezTo>
                  <a:cubicBezTo>
                    <a:pt x="901" y="532"/>
                    <a:pt x="883" y="473"/>
                    <a:pt x="855" y="414"/>
                  </a:cubicBezTo>
                  <a:cubicBezTo>
                    <a:pt x="825" y="358"/>
                    <a:pt x="788" y="303"/>
                    <a:pt x="764" y="281"/>
                  </a:cubicBezTo>
                  <a:cubicBezTo>
                    <a:pt x="764" y="281"/>
                    <a:pt x="737" y="256"/>
                    <a:pt x="707" y="232"/>
                  </a:cubicBezTo>
                  <a:cubicBezTo>
                    <a:pt x="678" y="208"/>
                    <a:pt x="647" y="186"/>
                    <a:pt x="647" y="186"/>
                  </a:cubicBezTo>
                  <a:cubicBezTo>
                    <a:pt x="593" y="145"/>
                    <a:pt x="532" y="111"/>
                    <a:pt x="469" y="79"/>
                  </a:cubicBezTo>
                  <a:cubicBezTo>
                    <a:pt x="373" y="34"/>
                    <a:pt x="277" y="22"/>
                    <a:pt x="179" y="8"/>
                  </a:cubicBezTo>
                  <a:cubicBezTo>
                    <a:pt x="138" y="3"/>
                    <a:pt x="112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29" name="Google Shape;14129;p45"/>
            <p:cNvSpPr/>
            <p:nvPr/>
          </p:nvSpPr>
          <p:spPr>
            <a:xfrm>
              <a:off x="1521725" y="3695000"/>
              <a:ext cx="39050" cy="15950"/>
            </a:xfrm>
            <a:custGeom>
              <a:avLst/>
              <a:gdLst/>
              <a:ahLst/>
              <a:cxnLst/>
              <a:rect l="l" t="t" r="r" b="b"/>
              <a:pathLst>
                <a:path w="1562" h="638" extrusionOk="0">
                  <a:moveTo>
                    <a:pt x="666" y="1"/>
                  </a:moveTo>
                  <a:cubicBezTo>
                    <a:pt x="512" y="1"/>
                    <a:pt x="374" y="43"/>
                    <a:pt x="237" y="101"/>
                  </a:cubicBezTo>
                  <a:cubicBezTo>
                    <a:pt x="68" y="182"/>
                    <a:pt x="65" y="196"/>
                    <a:pt x="0" y="276"/>
                  </a:cubicBezTo>
                  <a:cubicBezTo>
                    <a:pt x="141" y="181"/>
                    <a:pt x="318" y="114"/>
                    <a:pt x="503" y="97"/>
                  </a:cubicBezTo>
                  <a:cubicBezTo>
                    <a:pt x="539" y="93"/>
                    <a:pt x="575" y="91"/>
                    <a:pt x="611" y="91"/>
                  </a:cubicBezTo>
                  <a:cubicBezTo>
                    <a:pt x="760" y="91"/>
                    <a:pt x="907" y="123"/>
                    <a:pt x="1036" y="181"/>
                  </a:cubicBezTo>
                  <a:cubicBezTo>
                    <a:pt x="1036" y="181"/>
                    <a:pt x="1098" y="207"/>
                    <a:pt x="1154" y="242"/>
                  </a:cubicBezTo>
                  <a:cubicBezTo>
                    <a:pt x="1210" y="276"/>
                    <a:pt x="1262" y="318"/>
                    <a:pt x="1262" y="318"/>
                  </a:cubicBezTo>
                  <a:lnTo>
                    <a:pt x="1300" y="351"/>
                  </a:lnTo>
                  <a:lnTo>
                    <a:pt x="1301" y="351"/>
                  </a:lnTo>
                  <a:cubicBezTo>
                    <a:pt x="1407" y="436"/>
                    <a:pt x="1492" y="531"/>
                    <a:pt x="1562" y="637"/>
                  </a:cubicBezTo>
                  <a:cubicBezTo>
                    <a:pt x="1555" y="600"/>
                    <a:pt x="1522" y="502"/>
                    <a:pt x="1463" y="413"/>
                  </a:cubicBezTo>
                  <a:cubicBezTo>
                    <a:pt x="1406" y="323"/>
                    <a:pt x="1328" y="243"/>
                    <a:pt x="1285" y="213"/>
                  </a:cubicBezTo>
                  <a:cubicBezTo>
                    <a:pt x="1285" y="213"/>
                    <a:pt x="1234" y="175"/>
                    <a:pt x="1179" y="143"/>
                  </a:cubicBezTo>
                  <a:cubicBezTo>
                    <a:pt x="1124" y="112"/>
                    <a:pt x="1064" y="87"/>
                    <a:pt x="1064" y="87"/>
                  </a:cubicBezTo>
                  <a:cubicBezTo>
                    <a:pt x="960" y="42"/>
                    <a:pt x="845" y="11"/>
                    <a:pt x="727" y="3"/>
                  </a:cubicBezTo>
                  <a:cubicBezTo>
                    <a:pt x="706" y="1"/>
                    <a:pt x="686" y="1"/>
                    <a:pt x="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30" name="Google Shape;14130;p45"/>
            <p:cNvSpPr/>
            <p:nvPr/>
          </p:nvSpPr>
          <p:spPr>
            <a:xfrm>
              <a:off x="1530575" y="3707150"/>
              <a:ext cx="25150" cy="12750"/>
            </a:xfrm>
            <a:custGeom>
              <a:avLst/>
              <a:gdLst/>
              <a:ahLst/>
              <a:cxnLst/>
              <a:rect l="l" t="t" r="r" b="b"/>
              <a:pathLst>
                <a:path w="1006" h="510" extrusionOk="0">
                  <a:moveTo>
                    <a:pt x="186" y="0"/>
                  </a:moveTo>
                  <a:cubicBezTo>
                    <a:pt x="66" y="2"/>
                    <a:pt x="60" y="9"/>
                    <a:pt x="1" y="42"/>
                  </a:cubicBezTo>
                  <a:cubicBezTo>
                    <a:pt x="13" y="42"/>
                    <a:pt x="24" y="42"/>
                    <a:pt x="36" y="42"/>
                  </a:cubicBezTo>
                  <a:cubicBezTo>
                    <a:pt x="245" y="42"/>
                    <a:pt x="479" y="112"/>
                    <a:pt x="659" y="224"/>
                  </a:cubicBezTo>
                  <a:cubicBezTo>
                    <a:pt x="659" y="224"/>
                    <a:pt x="695" y="246"/>
                    <a:pt x="730" y="269"/>
                  </a:cubicBezTo>
                  <a:cubicBezTo>
                    <a:pt x="764" y="295"/>
                    <a:pt x="797" y="321"/>
                    <a:pt x="797" y="321"/>
                  </a:cubicBezTo>
                  <a:lnTo>
                    <a:pt x="820" y="343"/>
                  </a:lnTo>
                  <a:lnTo>
                    <a:pt x="819" y="343"/>
                  </a:lnTo>
                  <a:cubicBezTo>
                    <a:pt x="887" y="397"/>
                    <a:pt x="949" y="450"/>
                    <a:pt x="1005" y="509"/>
                  </a:cubicBezTo>
                  <a:cubicBezTo>
                    <a:pt x="1001" y="483"/>
                    <a:pt x="978" y="422"/>
                    <a:pt x="943" y="362"/>
                  </a:cubicBezTo>
                  <a:cubicBezTo>
                    <a:pt x="908" y="304"/>
                    <a:pt x="863" y="249"/>
                    <a:pt x="837" y="228"/>
                  </a:cubicBezTo>
                  <a:cubicBezTo>
                    <a:pt x="837" y="228"/>
                    <a:pt x="805" y="202"/>
                    <a:pt x="772" y="180"/>
                  </a:cubicBezTo>
                  <a:cubicBezTo>
                    <a:pt x="738" y="156"/>
                    <a:pt x="704" y="136"/>
                    <a:pt x="704" y="136"/>
                  </a:cubicBezTo>
                  <a:cubicBezTo>
                    <a:pt x="642" y="98"/>
                    <a:pt x="574" y="67"/>
                    <a:pt x="503" y="41"/>
                  </a:cubicBezTo>
                  <a:cubicBezTo>
                    <a:pt x="397" y="3"/>
                    <a:pt x="293" y="1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31" name="Google Shape;14131;p45"/>
            <p:cNvSpPr/>
            <p:nvPr/>
          </p:nvSpPr>
          <p:spPr>
            <a:xfrm>
              <a:off x="1464575" y="3602350"/>
              <a:ext cx="63600" cy="50400"/>
            </a:xfrm>
            <a:custGeom>
              <a:avLst/>
              <a:gdLst/>
              <a:ahLst/>
              <a:cxnLst/>
              <a:rect l="l" t="t" r="r" b="b"/>
              <a:pathLst>
                <a:path w="2544" h="2016" extrusionOk="0">
                  <a:moveTo>
                    <a:pt x="2544" y="1"/>
                  </a:moveTo>
                  <a:cubicBezTo>
                    <a:pt x="2513" y="72"/>
                    <a:pt x="2445" y="258"/>
                    <a:pt x="2365" y="444"/>
                  </a:cubicBezTo>
                  <a:cubicBezTo>
                    <a:pt x="2286" y="630"/>
                    <a:pt x="2193" y="813"/>
                    <a:pt x="2148" y="898"/>
                  </a:cubicBezTo>
                  <a:cubicBezTo>
                    <a:pt x="2148" y="898"/>
                    <a:pt x="2095" y="1005"/>
                    <a:pt x="2032" y="1105"/>
                  </a:cubicBezTo>
                  <a:cubicBezTo>
                    <a:pt x="1970" y="1205"/>
                    <a:pt x="1898" y="1298"/>
                    <a:pt x="1898" y="1298"/>
                  </a:cubicBezTo>
                  <a:cubicBezTo>
                    <a:pt x="1769" y="1463"/>
                    <a:pt x="1614" y="1619"/>
                    <a:pt x="1425" y="1726"/>
                  </a:cubicBezTo>
                  <a:cubicBezTo>
                    <a:pt x="1183" y="1866"/>
                    <a:pt x="929" y="1955"/>
                    <a:pt x="657" y="1955"/>
                  </a:cubicBezTo>
                  <a:cubicBezTo>
                    <a:pt x="616" y="1955"/>
                    <a:pt x="576" y="1953"/>
                    <a:pt x="534" y="1949"/>
                  </a:cubicBezTo>
                  <a:cubicBezTo>
                    <a:pt x="356" y="1930"/>
                    <a:pt x="273" y="1886"/>
                    <a:pt x="204" y="1864"/>
                  </a:cubicBezTo>
                  <a:cubicBezTo>
                    <a:pt x="138" y="1834"/>
                    <a:pt x="89" y="1814"/>
                    <a:pt x="0" y="1765"/>
                  </a:cubicBezTo>
                  <a:lnTo>
                    <a:pt x="0" y="1765"/>
                  </a:lnTo>
                  <a:cubicBezTo>
                    <a:pt x="129" y="1876"/>
                    <a:pt x="297" y="1957"/>
                    <a:pt x="480" y="1993"/>
                  </a:cubicBezTo>
                  <a:cubicBezTo>
                    <a:pt x="557" y="2008"/>
                    <a:pt x="635" y="2016"/>
                    <a:pt x="715" y="2016"/>
                  </a:cubicBezTo>
                  <a:cubicBezTo>
                    <a:pt x="826" y="2016"/>
                    <a:pt x="939" y="2001"/>
                    <a:pt x="1049" y="1975"/>
                  </a:cubicBezTo>
                  <a:cubicBezTo>
                    <a:pt x="1432" y="1891"/>
                    <a:pt x="1773" y="1639"/>
                    <a:pt x="1989" y="1340"/>
                  </a:cubicBezTo>
                  <a:cubicBezTo>
                    <a:pt x="1989" y="1340"/>
                    <a:pt x="2075" y="1227"/>
                    <a:pt x="2146" y="1106"/>
                  </a:cubicBezTo>
                  <a:cubicBezTo>
                    <a:pt x="2216" y="985"/>
                    <a:pt x="2275" y="859"/>
                    <a:pt x="2275" y="859"/>
                  </a:cubicBezTo>
                  <a:lnTo>
                    <a:pt x="2319" y="764"/>
                  </a:lnTo>
                  <a:cubicBezTo>
                    <a:pt x="2427" y="500"/>
                    <a:pt x="2491" y="247"/>
                    <a:pt x="25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32" name="Google Shape;14132;p45"/>
            <p:cNvSpPr/>
            <p:nvPr/>
          </p:nvSpPr>
          <p:spPr>
            <a:xfrm>
              <a:off x="1493650" y="3615150"/>
              <a:ext cx="39800" cy="42825"/>
            </a:xfrm>
            <a:custGeom>
              <a:avLst/>
              <a:gdLst/>
              <a:ahLst/>
              <a:cxnLst/>
              <a:rect l="l" t="t" r="r" b="b"/>
              <a:pathLst>
                <a:path w="1592" h="1713" extrusionOk="0">
                  <a:moveTo>
                    <a:pt x="1575" y="0"/>
                  </a:moveTo>
                  <a:cubicBezTo>
                    <a:pt x="1569" y="27"/>
                    <a:pt x="1561" y="76"/>
                    <a:pt x="1552" y="133"/>
                  </a:cubicBezTo>
                  <a:cubicBezTo>
                    <a:pt x="1543" y="191"/>
                    <a:pt x="1524" y="258"/>
                    <a:pt x="1507" y="325"/>
                  </a:cubicBezTo>
                  <a:cubicBezTo>
                    <a:pt x="1465" y="457"/>
                    <a:pt x="1410" y="585"/>
                    <a:pt x="1381" y="645"/>
                  </a:cubicBezTo>
                  <a:lnTo>
                    <a:pt x="1359" y="690"/>
                  </a:lnTo>
                  <a:cubicBezTo>
                    <a:pt x="1348" y="718"/>
                    <a:pt x="1330" y="755"/>
                    <a:pt x="1309" y="789"/>
                  </a:cubicBezTo>
                  <a:cubicBezTo>
                    <a:pt x="1271" y="861"/>
                    <a:pt x="1224" y="926"/>
                    <a:pt x="1224" y="926"/>
                  </a:cubicBezTo>
                  <a:cubicBezTo>
                    <a:pt x="1144" y="1047"/>
                    <a:pt x="1041" y="1157"/>
                    <a:pt x="929" y="1257"/>
                  </a:cubicBezTo>
                  <a:cubicBezTo>
                    <a:pt x="759" y="1403"/>
                    <a:pt x="591" y="1523"/>
                    <a:pt x="381" y="1600"/>
                  </a:cubicBezTo>
                  <a:cubicBezTo>
                    <a:pt x="147" y="1677"/>
                    <a:pt x="136" y="1667"/>
                    <a:pt x="1" y="1712"/>
                  </a:cubicBezTo>
                  <a:cubicBezTo>
                    <a:pt x="236" y="1710"/>
                    <a:pt x="497" y="1641"/>
                    <a:pt x="732" y="1509"/>
                  </a:cubicBezTo>
                  <a:cubicBezTo>
                    <a:pt x="967" y="1379"/>
                    <a:pt x="1169" y="1181"/>
                    <a:pt x="1313" y="968"/>
                  </a:cubicBezTo>
                  <a:cubicBezTo>
                    <a:pt x="1313" y="968"/>
                    <a:pt x="1328" y="949"/>
                    <a:pt x="1347" y="917"/>
                  </a:cubicBezTo>
                  <a:cubicBezTo>
                    <a:pt x="1365" y="886"/>
                    <a:pt x="1390" y="844"/>
                    <a:pt x="1414" y="802"/>
                  </a:cubicBezTo>
                  <a:cubicBezTo>
                    <a:pt x="1438" y="758"/>
                    <a:pt x="1455" y="713"/>
                    <a:pt x="1471" y="679"/>
                  </a:cubicBezTo>
                  <a:cubicBezTo>
                    <a:pt x="1488" y="647"/>
                    <a:pt x="1495" y="623"/>
                    <a:pt x="1495" y="623"/>
                  </a:cubicBezTo>
                  <a:lnTo>
                    <a:pt x="1520" y="554"/>
                  </a:lnTo>
                  <a:cubicBezTo>
                    <a:pt x="1578" y="363"/>
                    <a:pt x="1591" y="177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33" name="Google Shape;14133;p45"/>
            <p:cNvSpPr/>
            <p:nvPr/>
          </p:nvSpPr>
          <p:spPr>
            <a:xfrm>
              <a:off x="1543075" y="3589700"/>
              <a:ext cx="22225" cy="62175"/>
            </a:xfrm>
            <a:custGeom>
              <a:avLst/>
              <a:gdLst/>
              <a:ahLst/>
              <a:cxnLst/>
              <a:rect l="l" t="t" r="r" b="b"/>
              <a:pathLst>
                <a:path w="889" h="2487" extrusionOk="0">
                  <a:moveTo>
                    <a:pt x="73" y="1"/>
                  </a:moveTo>
                  <a:cubicBezTo>
                    <a:pt x="57" y="56"/>
                    <a:pt x="25" y="200"/>
                    <a:pt x="12" y="351"/>
                  </a:cubicBezTo>
                  <a:cubicBezTo>
                    <a:pt x="0" y="503"/>
                    <a:pt x="3" y="660"/>
                    <a:pt x="13" y="733"/>
                  </a:cubicBezTo>
                  <a:cubicBezTo>
                    <a:pt x="13" y="733"/>
                    <a:pt x="17" y="756"/>
                    <a:pt x="21" y="789"/>
                  </a:cubicBezTo>
                  <a:cubicBezTo>
                    <a:pt x="25" y="823"/>
                    <a:pt x="32" y="868"/>
                    <a:pt x="40" y="911"/>
                  </a:cubicBezTo>
                  <a:cubicBezTo>
                    <a:pt x="56" y="1001"/>
                    <a:pt x="78" y="1089"/>
                    <a:pt x="78" y="1089"/>
                  </a:cubicBezTo>
                  <a:cubicBezTo>
                    <a:pt x="114" y="1245"/>
                    <a:pt x="167" y="1403"/>
                    <a:pt x="230" y="1559"/>
                  </a:cubicBezTo>
                  <a:cubicBezTo>
                    <a:pt x="325" y="1792"/>
                    <a:pt x="450" y="1982"/>
                    <a:pt x="593" y="2178"/>
                  </a:cubicBezTo>
                  <a:cubicBezTo>
                    <a:pt x="755" y="2393"/>
                    <a:pt x="770" y="2395"/>
                    <a:pt x="888" y="2487"/>
                  </a:cubicBezTo>
                  <a:cubicBezTo>
                    <a:pt x="726" y="2298"/>
                    <a:pt x="572" y="2068"/>
                    <a:pt x="448" y="1821"/>
                  </a:cubicBezTo>
                  <a:cubicBezTo>
                    <a:pt x="322" y="1574"/>
                    <a:pt x="231" y="1306"/>
                    <a:pt x="169" y="1050"/>
                  </a:cubicBezTo>
                  <a:cubicBezTo>
                    <a:pt x="169" y="1050"/>
                    <a:pt x="164" y="1025"/>
                    <a:pt x="155" y="988"/>
                  </a:cubicBezTo>
                  <a:cubicBezTo>
                    <a:pt x="147" y="951"/>
                    <a:pt x="138" y="903"/>
                    <a:pt x="129" y="853"/>
                  </a:cubicBezTo>
                  <a:cubicBezTo>
                    <a:pt x="114" y="755"/>
                    <a:pt x="102" y="655"/>
                    <a:pt x="102" y="655"/>
                  </a:cubicBezTo>
                  <a:lnTo>
                    <a:pt x="96" y="580"/>
                  </a:lnTo>
                  <a:cubicBezTo>
                    <a:pt x="74" y="377"/>
                    <a:pt x="66" y="187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34" name="Google Shape;14134;p45"/>
            <p:cNvSpPr/>
            <p:nvPr/>
          </p:nvSpPr>
          <p:spPr>
            <a:xfrm>
              <a:off x="1556750" y="3591125"/>
              <a:ext cx="7250" cy="29075"/>
            </a:xfrm>
            <a:custGeom>
              <a:avLst/>
              <a:gdLst/>
              <a:ahLst/>
              <a:cxnLst/>
              <a:rect l="l" t="t" r="r" b="b"/>
              <a:pathLst>
                <a:path w="290" h="1163" extrusionOk="0">
                  <a:moveTo>
                    <a:pt x="289" y="0"/>
                  </a:moveTo>
                  <a:cubicBezTo>
                    <a:pt x="267" y="15"/>
                    <a:pt x="217" y="63"/>
                    <a:pt x="174" y="118"/>
                  </a:cubicBezTo>
                  <a:cubicBezTo>
                    <a:pt x="131" y="174"/>
                    <a:pt x="94" y="238"/>
                    <a:pt x="84" y="270"/>
                  </a:cubicBezTo>
                  <a:cubicBezTo>
                    <a:pt x="84" y="270"/>
                    <a:pt x="69" y="309"/>
                    <a:pt x="58" y="350"/>
                  </a:cubicBezTo>
                  <a:cubicBezTo>
                    <a:pt x="47" y="390"/>
                    <a:pt x="38" y="432"/>
                    <a:pt x="38" y="432"/>
                  </a:cubicBezTo>
                  <a:cubicBezTo>
                    <a:pt x="21" y="504"/>
                    <a:pt x="11" y="580"/>
                    <a:pt x="7" y="658"/>
                  </a:cubicBezTo>
                  <a:cubicBezTo>
                    <a:pt x="1" y="773"/>
                    <a:pt x="26" y="877"/>
                    <a:pt x="51" y="984"/>
                  </a:cubicBezTo>
                  <a:cubicBezTo>
                    <a:pt x="82" y="1104"/>
                    <a:pt x="89" y="1108"/>
                    <a:pt x="135" y="1163"/>
                  </a:cubicBezTo>
                  <a:cubicBezTo>
                    <a:pt x="81" y="943"/>
                    <a:pt x="82" y="674"/>
                    <a:pt x="135" y="446"/>
                  </a:cubicBezTo>
                  <a:cubicBezTo>
                    <a:pt x="135" y="446"/>
                    <a:pt x="144" y="402"/>
                    <a:pt x="157" y="359"/>
                  </a:cubicBezTo>
                  <a:cubicBezTo>
                    <a:pt x="170" y="317"/>
                    <a:pt x="184" y="275"/>
                    <a:pt x="184" y="275"/>
                  </a:cubicBezTo>
                  <a:lnTo>
                    <a:pt x="197" y="244"/>
                  </a:lnTo>
                  <a:cubicBezTo>
                    <a:pt x="225" y="158"/>
                    <a:pt x="255" y="78"/>
                    <a:pt x="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35" name="Google Shape;14135;p45"/>
            <p:cNvSpPr/>
            <p:nvPr/>
          </p:nvSpPr>
          <p:spPr>
            <a:xfrm>
              <a:off x="1682150" y="4086675"/>
              <a:ext cx="11700" cy="3025"/>
            </a:xfrm>
            <a:custGeom>
              <a:avLst/>
              <a:gdLst/>
              <a:ahLst/>
              <a:cxnLst/>
              <a:rect l="l" t="t" r="r" b="b"/>
              <a:pathLst>
                <a:path w="468" h="121" extrusionOk="0">
                  <a:moveTo>
                    <a:pt x="351" y="0"/>
                  </a:moveTo>
                  <a:cubicBezTo>
                    <a:pt x="342" y="0"/>
                    <a:pt x="335" y="1"/>
                    <a:pt x="331" y="2"/>
                  </a:cubicBezTo>
                  <a:lnTo>
                    <a:pt x="275" y="17"/>
                  </a:lnTo>
                  <a:cubicBezTo>
                    <a:pt x="250" y="22"/>
                    <a:pt x="225" y="24"/>
                    <a:pt x="198" y="26"/>
                  </a:cubicBezTo>
                  <a:cubicBezTo>
                    <a:pt x="160" y="28"/>
                    <a:pt x="123" y="43"/>
                    <a:pt x="84" y="43"/>
                  </a:cubicBezTo>
                  <a:cubicBezTo>
                    <a:pt x="82" y="43"/>
                    <a:pt x="81" y="43"/>
                    <a:pt x="80" y="43"/>
                  </a:cubicBezTo>
                  <a:cubicBezTo>
                    <a:pt x="67" y="42"/>
                    <a:pt x="57" y="41"/>
                    <a:pt x="50" y="41"/>
                  </a:cubicBezTo>
                  <a:cubicBezTo>
                    <a:pt x="32" y="41"/>
                    <a:pt x="25" y="45"/>
                    <a:pt x="1" y="60"/>
                  </a:cubicBezTo>
                  <a:cubicBezTo>
                    <a:pt x="59" y="97"/>
                    <a:pt x="141" y="120"/>
                    <a:pt x="220" y="120"/>
                  </a:cubicBezTo>
                  <a:cubicBezTo>
                    <a:pt x="246" y="120"/>
                    <a:pt x="272" y="118"/>
                    <a:pt x="297" y="112"/>
                  </a:cubicBezTo>
                  <a:cubicBezTo>
                    <a:pt x="297" y="112"/>
                    <a:pt x="297" y="112"/>
                    <a:pt x="297" y="112"/>
                  </a:cubicBezTo>
                  <a:cubicBezTo>
                    <a:pt x="301" y="112"/>
                    <a:pt x="371" y="91"/>
                    <a:pt x="371" y="91"/>
                  </a:cubicBezTo>
                  <a:lnTo>
                    <a:pt x="385" y="87"/>
                  </a:lnTo>
                  <a:lnTo>
                    <a:pt x="385" y="86"/>
                  </a:lnTo>
                  <a:cubicBezTo>
                    <a:pt x="419" y="67"/>
                    <a:pt x="446" y="40"/>
                    <a:pt x="468" y="11"/>
                  </a:cubicBezTo>
                  <a:cubicBezTo>
                    <a:pt x="445" y="6"/>
                    <a:pt x="385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36" name="Google Shape;14136;p45"/>
            <p:cNvSpPr/>
            <p:nvPr/>
          </p:nvSpPr>
          <p:spPr>
            <a:xfrm>
              <a:off x="1646575" y="4242700"/>
              <a:ext cx="233700" cy="133400"/>
            </a:xfrm>
            <a:custGeom>
              <a:avLst/>
              <a:gdLst/>
              <a:ahLst/>
              <a:cxnLst/>
              <a:rect l="l" t="t" r="r" b="b"/>
              <a:pathLst>
                <a:path w="9348" h="5336" extrusionOk="0">
                  <a:moveTo>
                    <a:pt x="2460" y="1"/>
                  </a:moveTo>
                  <a:cubicBezTo>
                    <a:pt x="1705" y="1"/>
                    <a:pt x="953" y="420"/>
                    <a:pt x="616" y="1181"/>
                  </a:cubicBezTo>
                  <a:cubicBezTo>
                    <a:pt x="1" y="2569"/>
                    <a:pt x="805" y="4067"/>
                    <a:pt x="2058" y="4746"/>
                  </a:cubicBezTo>
                  <a:cubicBezTo>
                    <a:pt x="2779" y="5136"/>
                    <a:pt x="3637" y="5335"/>
                    <a:pt x="4492" y="5335"/>
                  </a:cubicBezTo>
                  <a:cubicBezTo>
                    <a:pt x="5334" y="5335"/>
                    <a:pt x="6174" y="5142"/>
                    <a:pt x="6881" y="4747"/>
                  </a:cubicBezTo>
                  <a:cubicBezTo>
                    <a:pt x="8178" y="4022"/>
                    <a:pt x="9348" y="1885"/>
                    <a:pt x="8157" y="556"/>
                  </a:cubicBezTo>
                  <a:cubicBezTo>
                    <a:pt x="8142" y="539"/>
                    <a:pt x="8122" y="532"/>
                    <a:pt x="8102" y="532"/>
                  </a:cubicBezTo>
                  <a:cubicBezTo>
                    <a:pt x="8050" y="532"/>
                    <a:pt x="7995" y="581"/>
                    <a:pt x="8016" y="638"/>
                  </a:cubicBezTo>
                  <a:cubicBezTo>
                    <a:pt x="8276" y="1341"/>
                    <a:pt x="8460" y="1929"/>
                    <a:pt x="8248" y="2686"/>
                  </a:cubicBezTo>
                  <a:cubicBezTo>
                    <a:pt x="8033" y="3451"/>
                    <a:pt x="7526" y="4056"/>
                    <a:pt x="6851" y="4464"/>
                  </a:cubicBezTo>
                  <a:cubicBezTo>
                    <a:pt x="6185" y="4866"/>
                    <a:pt x="5371" y="5057"/>
                    <a:pt x="4556" y="5057"/>
                  </a:cubicBezTo>
                  <a:cubicBezTo>
                    <a:pt x="3765" y="5057"/>
                    <a:pt x="2972" y="4878"/>
                    <a:pt x="2308" y="4536"/>
                  </a:cubicBezTo>
                  <a:cubicBezTo>
                    <a:pt x="1027" y="3877"/>
                    <a:pt x="70" y="2071"/>
                    <a:pt x="1228" y="820"/>
                  </a:cubicBezTo>
                  <a:cubicBezTo>
                    <a:pt x="1546" y="475"/>
                    <a:pt x="1989" y="309"/>
                    <a:pt x="2433" y="309"/>
                  </a:cubicBezTo>
                  <a:cubicBezTo>
                    <a:pt x="2907" y="309"/>
                    <a:pt x="3384" y="499"/>
                    <a:pt x="3714" y="864"/>
                  </a:cubicBezTo>
                  <a:cubicBezTo>
                    <a:pt x="4559" y="1800"/>
                    <a:pt x="4082" y="3226"/>
                    <a:pt x="2901" y="3521"/>
                  </a:cubicBezTo>
                  <a:cubicBezTo>
                    <a:pt x="2850" y="3532"/>
                    <a:pt x="2860" y="3611"/>
                    <a:pt x="2912" y="3611"/>
                  </a:cubicBezTo>
                  <a:cubicBezTo>
                    <a:pt x="2912" y="3611"/>
                    <a:pt x="2912" y="3611"/>
                    <a:pt x="2913" y="3611"/>
                  </a:cubicBezTo>
                  <a:lnTo>
                    <a:pt x="2913" y="3613"/>
                  </a:lnTo>
                  <a:cubicBezTo>
                    <a:pt x="4415" y="3582"/>
                    <a:pt x="4798" y="1668"/>
                    <a:pt x="3936" y="670"/>
                  </a:cubicBezTo>
                  <a:cubicBezTo>
                    <a:pt x="3541" y="214"/>
                    <a:pt x="3000" y="1"/>
                    <a:pt x="2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37" name="Google Shape;14137;p45"/>
            <p:cNvSpPr/>
            <p:nvPr/>
          </p:nvSpPr>
          <p:spPr>
            <a:xfrm>
              <a:off x="1718775" y="4258475"/>
              <a:ext cx="133275" cy="94075"/>
            </a:xfrm>
            <a:custGeom>
              <a:avLst/>
              <a:gdLst/>
              <a:ahLst/>
              <a:cxnLst/>
              <a:rect l="l" t="t" r="r" b="b"/>
              <a:pathLst>
                <a:path w="5331" h="3763" extrusionOk="0">
                  <a:moveTo>
                    <a:pt x="4552" y="0"/>
                  </a:moveTo>
                  <a:cubicBezTo>
                    <a:pt x="4489" y="0"/>
                    <a:pt x="4431" y="67"/>
                    <a:pt x="4466" y="145"/>
                  </a:cubicBezTo>
                  <a:cubicBezTo>
                    <a:pt x="4990" y="1338"/>
                    <a:pt x="4617" y="2592"/>
                    <a:pt x="3443" y="3223"/>
                  </a:cubicBezTo>
                  <a:cubicBezTo>
                    <a:pt x="3020" y="3449"/>
                    <a:pt x="2583" y="3541"/>
                    <a:pt x="2145" y="3541"/>
                  </a:cubicBezTo>
                  <a:cubicBezTo>
                    <a:pt x="1448" y="3541"/>
                    <a:pt x="747" y="3308"/>
                    <a:pt x="96" y="3013"/>
                  </a:cubicBezTo>
                  <a:cubicBezTo>
                    <a:pt x="87" y="3009"/>
                    <a:pt x="79" y="3007"/>
                    <a:pt x="72" y="3007"/>
                  </a:cubicBezTo>
                  <a:cubicBezTo>
                    <a:pt x="26" y="3007"/>
                    <a:pt x="0" y="3067"/>
                    <a:pt x="46" y="3099"/>
                  </a:cubicBezTo>
                  <a:cubicBezTo>
                    <a:pt x="650" y="3527"/>
                    <a:pt x="1387" y="3763"/>
                    <a:pt x="2117" y="3763"/>
                  </a:cubicBezTo>
                  <a:cubicBezTo>
                    <a:pt x="2761" y="3763"/>
                    <a:pt x="3399" y="3580"/>
                    <a:pt x="3938" y="3183"/>
                  </a:cubicBezTo>
                  <a:cubicBezTo>
                    <a:pt x="4893" y="2480"/>
                    <a:pt x="5331" y="1076"/>
                    <a:pt x="4632" y="47"/>
                  </a:cubicBezTo>
                  <a:cubicBezTo>
                    <a:pt x="4610" y="14"/>
                    <a:pt x="4580" y="0"/>
                    <a:pt x="4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38" name="Google Shape;14138;p45"/>
            <p:cNvSpPr/>
            <p:nvPr/>
          </p:nvSpPr>
          <p:spPr>
            <a:xfrm>
              <a:off x="1797725" y="4207600"/>
              <a:ext cx="52825" cy="51775"/>
            </a:xfrm>
            <a:custGeom>
              <a:avLst/>
              <a:gdLst/>
              <a:ahLst/>
              <a:cxnLst/>
              <a:rect l="l" t="t" r="r" b="b"/>
              <a:pathLst>
                <a:path w="2113" h="2071" extrusionOk="0">
                  <a:moveTo>
                    <a:pt x="1236" y="1"/>
                  </a:moveTo>
                  <a:cubicBezTo>
                    <a:pt x="819" y="1"/>
                    <a:pt x="404" y="238"/>
                    <a:pt x="240" y="668"/>
                  </a:cubicBezTo>
                  <a:cubicBezTo>
                    <a:pt x="0" y="1295"/>
                    <a:pt x="452" y="2070"/>
                    <a:pt x="1120" y="2070"/>
                  </a:cubicBezTo>
                  <a:cubicBezTo>
                    <a:pt x="1194" y="2070"/>
                    <a:pt x="1271" y="2060"/>
                    <a:pt x="1351" y="2040"/>
                  </a:cubicBezTo>
                  <a:cubicBezTo>
                    <a:pt x="1408" y="2025"/>
                    <a:pt x="1389" y="1951"/>
                    <a:pt x="1339" y="1945"/>
                  </a:cubicBezTo>
                  <a:cubicBezTo>
                    <a:pt x="737" y="1866"/>
                    <a:pt x="178" y="1340"/>
                    <a:pt x="515" y="702"/>
                  </a:cubicBezTo>
                  <a:cubicBezTo>
                    <a:pt x="670" y="410"/>
                    <a:pt x="930" y="276"/>
                    <a:pt x="1202" y="276"/>
                  </a:cubicBezTo>
                  <a:cubicBezTo>
                    <a:pt x="1432" y="276"/>
                    <a:pt x="1670" y="372"/>
                    <a:pt x="1858" y="551"/>
                  </a:cubicBezTo>
                  <a:cubicBezTo>
                    <a:pt x="1886" y="577"/>
                    <a:pt x="1915" y="588"/>
                    <a:pt x="1943" y="588"/>
                  </a:cubicBezTo>
                  <a:cubicBezTo>
                    <a:pt x="2037" y="588"/>
                    <a:pt x="2113" y="467"/>
                    <a:pt x="2035" y="373"/>
                  </a:cubicBezTo>
                  <a:cubicBezTo>
                    <a:pt x="1826" y="120"/>
                    <a:pt x="1531" y="1"/>
                    <a:pt x="1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39" name="Google Shape;14139;p45"/>
            <p:cNvSpPr/>
            <p:nvPr/>
          </p:nvSpPr>
          <p:spPr>
            <a:xfrm>
              <a:off x="1849175" y="4214250"/>
              <a:ext cx="64975" cy="48625"/>
            </a:xfrm>
            <a:custGeom>
              <a:avLst/>
              <a:gdLst/>
              <a:ahLst/>
              <a:cxnLst/>
              <a:rect l="l" t="t" r="r" b="b"/>
              <a:pathLst>
                <a:path w="2599" h="1945" extrusionOk="0">
                  <a:moveTo>
                    <a:pt x="966" y="1"/>
                  </a:moveTo>
                  <a:cubicBezTo>
                    <a:pt x="867" y="1"/>
                    <a:pt x="771" y="11"/>
                    <a:pt x="682" y="33"/>
                  </a:cubicBezTo>
                  <a:cubicBezTo>
                    <a:pt x="556" y="63"/>
                    <a:pt x="591" y="243"/>
                    <a:pt x="713" y="251"/>
                  </a:cubicBezTo>
                  <a:cubicBezTo>
                    <a:pt x="1197" y="281"/>
                    <a:pt x="1660" y="340"/>
                    <a:pt x="2011" y="717"/>
                  </a:cubicBezTo>
                  <a:cubicBezTo>
                    <a:pt x="2166" y="884"/>
                    <a:pt x="2311" y="1145"/>
                    <a:pt x="2230" y="1384"/>
                  </a:cubicBezTo>
                  <a:cubicBezTo>
                    <a:pt x="2142" y="1638"/>
                    <a:pt x="1939" y="1708"/>
                    <a:pt x="1723" y="1708"/>
                  </a:cubicBezTo>
                  <a:cubicBezTo>
                    <a:pt x="1573" y="1708"/>
                    <a:pt x="1416" y="1674"/>
                    <a:pt x="1289" y="1645"/>
                  </a:cubicBezTo>
                  <a:cubicBezTo>
                    <a:pt x="1066" y="1594"/>
                    <a:pt x="790" y="1503"/>
                    <a:pt x="539" y="1503"/>
                  </a:cubicBezTo>
                  <a:cubicBezTo>
                    <a:pt x="329" y="1503"/>
                    <a:pt x="136" y="1567"/>
                    <a:pt x="8" y="1772"/>
                  </a:cubicBezTo>
                  <a:cubicBezTo>
                    <a:pt x="0" y="1784"/>
                    <a:pt x="11" y="1802"/>
                    <a:pt x="24" y="1802"/>
                  </a:cubicBezTo>
                  <a:cubicBezTo>
                    <a:pt x="26" y="1802"/>
                    <a:pt x="28" y="1802"/>
                    <a:pt x="30" y="1801"/>
                  </a:cubicBezTo>
                  <a:cubicBezTo>
                    <a:pt x="175" y="1746"/>
                    <a:pt x="312" y="1725"/>
                    <a:pt x="446" y="1725"/>
                  </a:cubicBezTo>
                  <a:cubicBezTo>
                    <a:pt x="876" y="1725"/>
                    <a:pt x="1265" y="1943"/>
                    <a:pt x="1724" y="1945"/>
                  </a:cubicBezTo>
                  <a:cubicBezTo>
                    <a:pt x="1725" y="1945"/>
                    <a:pt x="1726" y="1945"/>
                    <a:pt x="1727" y="1945"/>
                  </a:cubicBezTo>
                  <a:cubicBezTo>
                    <a:pt x="2111" y="1945"/>
                    <a:pt x="2443" y="1731"/>
                    <a:pt x="2496" y="1329"/>
                  </a:cubicBezTo>
                  <a:cubicBezTo>
                    <a:pt x="2598" y="552"/>
                    <a:pt x="1688" y="1"/>
                    <a:pt x="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40" name="Google Shape;14140;p45"/>
            <p:cNvSpPr/>
            <p:nvPr/>
          </p:nvSpPr>
          <p:spPr>
            <a:xfrm>
              <a:off x="1862025" y="4179025"/>
              <a:ext cx="16350" cy="39025"/>
            </a:xfrm>
            <a:custGeom>
              <a:avLst/>
              <a:gdLst/>
              <a:ahLst/>
              <a:cxnLst/>
              <a:rect l="l" t="t" r="r" b="b"/>
              <a:pathLst>
                <a:path w="654" h="1561" extrusionOk="0">
                  <a:moveTo>
                    <a:pt x="573" y="0"/>
                  </a:moveTo>
                  <a:cubicBezTo>
                    <a:pt x="571" y="0"/>
                    <a:pt x="569" y="0"/>
                    <a:pt x="567" y="0"/>
                  </a:cubicBezTo>
                  <a:cubicBezTo>
                    <a:pt x="275" y="33"/>
                    <a:pt x="108" y="430"/>
                    <a:pt x="58" y="685"/>
                  </a:cubicBezTo>
                  <a:cubicBezTo>
                    <a:pt x="1" y="971"/>
                    <a:pt x="42" y="1353"/>
                    <a:pt x="279" y="1552"/>
                  </a:cubicBezTo>
                  <a:cubicBezTo>
                    <a:pt x="285" y="1558"/>
                    <a:pt x="293" y="1560"/>
                    <a:pt x="301" y="1560"/>
                  </a:cubicBezTo>
                  <a:cubicBezTo>
                    <a:pt x="321" y="1560"/>
                    <a:pt x="339" y="1544"/>
                    <a:pt x="333" y="1521"/>
                  </a:cubicBezTo>
                  <a:cubicBezTo>
                    <a:pt x="258" y="1238"/>
                    <a:pt x="180" y="998"/>
                    <a:pt x="261" y="702"/>
                  </a:cubicBezTo>
                  <a:cubicBezTo>
                    <a:pt x="333" y="446"/>
                    <a:pt x="541" y="318"/>
                    <a:pt x="637" y="91"/>
                  </a:cubicBezTo>
                  <a:cubicBezTo>
                    <a:pt x="653" y="52"/>
                    <a:pt x="614" y="0"/>
                    <a:pt x="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41" name="Google Shape;14141;p45"/>
            <p:cNvSpPr/>
            <p:nvPr/>
          </p:nvSpPr>
          <p:spPr>
            <a:xfrm>
              <a:off x="1846275" y="4177625"/>
              <a:ext cx="30675" cy="45175"/>
            </a:xfrm>
            <a:custGeom>
              <a:avLst/>
              <a:gdLst/>
              <a:ahLst/>
              <a:cxnLst/>
              <a:rect l="l" t="t" r="r" b="b"/>
              <a:pathLst>
                <a:path w="1227" h="1807" extrusionOk="0">
                  <a:moveTo>
                    <a:pt x="1140" y="0"/>
                  </a:moveTo>
                  <a:cubicBezTo>
                    <a:pt x="1135" y="0"/>
                    <a:pt x="1129" y="1"/>
                    <a:pt x="1123" y="2"/>
                  </a:cubicBezTo>
                  <a:cubicBezTo>
                    <a:pt x="807" y="77"/>
                    <a:pt x="557" y="458"/>
                    <a:pt x="391" y="717"/>
                  </a:cubicBezTo>
                  <a:cubicBezTo>
                    <a:pt x="194" y="1024"/>
                    <a:pt x="36" y="1383"/>
                    <a:pt x="4" y="1749"/>
                  </a:cubicBezTo>
                  <a:cubicBezTo>
                    <a:pt x="0" y="1788"/>
                    <a:pt x="27" y="1807"/>
                    <a:pt x="57" y="1807"/>
                  </a:cubicBezTo>
                  <a:cubicBezTo>
                    <a:pt x="84" y="1807"/>
                    <a:pt x="112" y="1792"/>
                    <a:pt x="124" y="1765"/>
                  </a:cubicBezTo>
                  <a:cubicBezTo>
                    <a:pt x="256" y="1439"/>
                    <a:pt x="372" y="1118"/>
                    <a:pt x="578" y="827"/>
                  </a:cubicBezTo>
                  <a:cubicBezTo>
                    <a:pt x="755" y="574"/>
                    <a:pt x="1065" y="374"/>
                    <a:pt x="1202" y="105"/>
                  </a:cubicBezTo>
                  <a:cubicBezTo>
                    <a:pt x="1227" y="55"/>
                    <a:pt x="1193" y="0"/>
                    <a:pt x="1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42" name="Google Shape;14142;p45"/>
            <p:cNvSpPr/>
            <p:nvPr/>
          </p:nvSpPr>
          <p:spPr>
            <a:xfrm>
              <a:off x="1872600" y="4285450"/>
              <a:ext cx="351925" cy="133075"/>
            </a:xfrm>
            <a:custGeom>
              <a:avLst/>
              <a:gdLst/>
              <a:ahLst/>
              <a:cxnLst/>
              <a:rect l="l" t="t" r="r" b="b"/>
              <a:pathLst>
                <a:path w="14077" h="5323" extrusionOk="0">
                  <a:moveTo>
                    <a:pt x="6562" y="0"/>
                  </a:moveTo>
                  <a:cubicBezTo>
                    <a:pt x="5582" y="0"/>
                    <a:pt x="4602" y="176"/>
                    <a:pt x="3686" y="529"/>
                  </a:cubicBezTo>
                  <a:cubicBezTo>
                    <a:pt x="2291" y="1067"/>
                    <a:pt x="1" y="2784"/>
                    <a:pt x="1387" y="4484"/>
                  </a:cubicBezTo>
                  <a:cubicBezTo>
                    <a:pt x="1668" y="4829"/>
                    <a:pt x="2113" y="5064"/>
                    <a:pt x="2550" y="5064"/>
                  </a:cubicBezTo>
                  <a:cubicBezTo>
                    <a:pt x="2802" y="5064"/>
                    <a:pt x="3051" y="4986"/>
                    <a:pt x="3265" y="4805"/>
                  </a:cubicBezTo>
                  <a:cubicBezTo>
                    <a:pt x="3690" y="4445"/>
                    <a:pt x="3685" y="3864"/>
                    <a:pt x="3241" y="3533"/>
                  </a:cubicBezTo>
                  <a:cubicBezTo>
                    <a:pt x="3233" y="3527"/>
                    <a:pt x="3225" y="3525"/>
                    <a:pt x="3217" y="3525"/>
                  </a:cubicBezTo>
                  <a:cubicBezTo>
                    <a:pt x="3183" y="3525"/>
                    <a:pt x="3157" y="3576"/>
                    <a:pt x="3185" y="3607"/>
                  </a:cubicBezTo>
                  <a:cubicBezTo>
                    <a:pt x="3124" y="3982"/>
                    <a:pt x="3064" y="4357"/>
                    <a:pt x="3003" y="4732"/>
                  </a:cubicBezTo>
                  <a:cubicBezTo>
                    <a:pt x="2769" y="4763"/>
                    <a:pt x="2533" y="4792"/>
                    <a:pt x="2298" y="4822"/>
                  </a:cubicBezTo>
                  <a:cubicBezTo>
                    <a:pt x="2063" y="4793"/>
                    <a:pt x="1766" y="4584"/>
                    <a:pt x="1613" y="4412"/>
                  </a:cubicBezTo>
                  <a:cubicBezTo>
                    <a:pt x="1209" y="3957"/>
                    <a:pt x="1172" y="3311"/>
                    <a:pt x="1354" y="2758"/>
                  </a:cubicBezTo>
                  <a:cubicBezTo>
                    <a:pt x="1633" y="1915"/>
                    <a:pt x="2437" y="1366"/>
                    <a:pt x="3198" y="999"/>
                  </a:cubicBezTo>
                  <a:cubicBezTo>
                    <a:pt x="4249" y="490"/>
                    <a:pt x="5426" y="235"/>
                    <a:pt x="6597" y="235"/>
                  </a:cubicBezTo>
                  <a:cubicBezTo>
                    <a:pt x="7038" y="235"/>
                    <a:pt x="7479" y="271"/>
                    <a:pt x="7911" y="343"/>
                  </a:cubicBezTo>
                  <a:cubicBezTo>
                    <a:pt x="9298" y="576"/>
                    <a:pt x="10589" y="1192"/>
                    <a:pt x="11656" y="2105"/>
                  </a:cubicBezTo>
                  <a:cubicBezTo>
                    <a:pt x="12699" y="2997"/>
                    <a:pt x="13296" y="4087"/>
                    <a:pt x="13914" y="5283"/>
                  </a:cubicBezTo>
                  <a:cubicBezTo>
                    <a:pt x="13928" y="5311"/>
                    <a:pt x="13952" y="5322"/>
                    <a:pt x="13977" y="5322"/>
                  </a:cubicBezTo>
                  <a:cubicBezTo>
                    <a:pt x="14026" y="5322"/>
                    <a:pt x="14076" y="5278"/>
                    <a:pt x="14061" y="5220"/>
                  </a:cubicBezTo>
                  <a:cubicBezTo>
                    <a:pt x="13545" y="3359"/>
                    <a:pt x="11872" y="1720"/>
                    <a:pt x="10193" y="861"/>
                  </a:cubicBezTo>
                  <a:cubicBezTo>
                    <a:pt x="9073" y="289"/>
                    <a:pt x="7818" y="0"/>
                    <a:pt x="65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43" name="Google Shape;14143;p45"/>
            <p:cNvSpPr/>
            <p:nvPr/>
          </p:nvSpPr>
          <p:spPr>
            <a:xfrm>
              <a:off x="1916050" y="4303175"/>
              <a:ext cx="300550" cy="115400"/>
            </a:xfrm>
            <a:custGeom>
              <a:avLst/>
              <a:gdLst/>
              <a:ahLst/>
              <a:cxnLst/>
              <a:rect l="l" t="t" r="r" b="b"/>
              <a:pathLst>
                <a:path w="12022" h="4616" extrusionOk="0">
                  <a:moveTo>
                    <a:pt x="4653" y="1"/>
                  </a:moveTo>
                  <a:cubicBezTo>
                    <a:pt x="4461" y="1"/>
                    <a:pt x="4269" y="8"/>
                    <a:pt x="4076" y="21"/>
                  </a:cubicBezTo>
                  <a:cubicBezTo>
                    <a:pt x="2898" y="105"/>
                    <a:pt x="657" y="460"/>
                    <a:pt x="198" y="1781"/>
                  </a:cubicBezTo>
                  <a:cubicBezTo>
                    <a:pt x="0" y="2351"/>
                    <a:pt x="403" y="3106"/>
                    <a:pt x="923" y="3106"/>
                  </a:cubicBezTo>
                  <a:cubicBezTo>
                    <a:pt x="1082" y="3106"/>
                    <a:pt x="1253" y="3035"/>
                    <a:pt x="1420" y="2866"/>
                  </a:cubicBezTo>
                  <a:cubicBezTo>
                    <a:pt x="1438" y="2847"/>
                    <a:pt x="1421" y="2821"/>
                    <a:pt x="1400" y="2821"/>
                  </a:cubicBezTo>
                  <a:cubicBezTo>
                    <a:pt x="1396" y="2821"/>
                    <a:pt x="1392" y="2822"/>
                    <a:pt x="1387" y="2824"/>
                  </a:cubicBezTo>
                  <a:lnTo>
                    <a:pt x="1386" y="2824"/>
                  </a:lnTo>
                  <a:cubicBezTo>
                    <a:pt x="442" y="2820"/>
                    <a:pt x="147" y="2451"/>
                    <a:pt x="501" y="1717"/>
                  </a:cubicBezTo>
                  <a:cubicBezTo>
                    <a:pt x="589" y="1608"/>
                    <a:pt x="678" y="1498"/>
                    <a:pt x="766" y="1389"/>
                  </a:cubicBezTo>
                  <a:cubicBezTo>
                    <a:pt x="1048" y="1120"/>
                    <a:pt x="1443" y="950"/>
                    <a:pt x="1799" y="806"/>
                  </a:cubicBezTo>
                  <a:cubicBezTo>
                    <a:pt x="2289" y="609"/>
                    <a:pt x="2803" y="464"/>
                    <a:pt x="3323" y="368"/>
                  </a:cubicBezTo>
                  <a:cubicBezTo>
                    <a:pt x="3816" y="278"/>
                    <a:pt x="4318" y="232"/>
                    <a:pt x="4820" y="232"/>
                  </a:cubicBezTo>
                  <a:cubicBezTo>
                    <a:pt x="5577" y="232"/>
                    <a:pt x="6334" y="337"/>
                    <a:pt x="7059" y="553"/>
                  </a:cubicBezTo>
                  <a:cubicBezTo>
                    <a:pt x="9132" y="1175"/>
                    <a:pt x="10836" y="2667"/>
                    <a:pt x="11834" y="4572"/>
                  </a:cubicBezTo>
                  <a:cubicBezTo>
                    <a:pt x="11850" y="4603"/>
                    <a:pt x="11876" y="4616"/>
                    <a:pt x="11903" y="4616"/>
                  </a:cubicBezTo>
                  <a:cubicBezTo>
                    <a:pt x="11961" y="4616"/>
                    <a:pt x="12022" y="4552"/>
                    <a:pt x="11985" y="4483"/>
                  </a:cubicBezTo>
                  <a:cubicBezTo>
                    <a:pt x="10556" y="1748"/>
                    <a:pt x="7724" y="1"/>
                    <a:pt x="4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44" name="Google Shape;14144;p45"/>
            <p:cNvSpPr/>
            <p:nvPr/>
          </p:nvSpPr>
          <p:spPr>
            <a:xfrm>
              <a:off x="2000500" y="4152275"/>
              <a:ext cx="323475" cy="69475"/>
            </a:xfrm>
            <a:custGeom>
              <a:avLst/>
              <a:gdLst/>
              <a:ahLst/>
              <a:cxnLst/>
              <a:rect l="l" t="t" r="r" b="b"/>
              <a:pathLst>
                <a:path w="12939" h="2779" extrusionOk="0">
                  <a:moveTo>
                    <a:pt x="4471" y="1"/>
                  </a:moveTo>
                  <a:cubicBezTo>
                    <a:pt x="2636" y="1"/>
                    <a:pt x="608" y="849"/>
                    <a:pt x="12" y="2713"/>
                  </a:cubicBezTo>
                  <a:cubicBezTo>
                    <a:pt x="1" y="2750"/>
                    <a:pt x="34" y="2779"/>
                    <a:pt x="66" y="2779"/>
                  </a:cubicBezTo>
                  <a:cubicBezTo>
                    <a:pt x="82" y="2779"/>
                    <a:pt x="98" y="2771"/>
                    <a:pt x="107" y="2753"/>
                  </a:cubicBezTo>
                  <a:cubicBezTo>
                    <a:pt x="1038" y="964"/>
                    <a:pt x="2669" y="301"/>
                    <a:pt x="4413" y="301"/>
                  </a:cubicBezTo>
                  <a:cubicBezTo>
                    <a:pt x="5560" y="301"/>
                    <a:pt x="6756" y="588"/>
                    <a:pt x="7834" y="1030"/>
                  </a:cubicBezTo>
                  <a:cubicBezTo>
                    <a:pt x="8786" y="1421"/>
                    <a:pt x="9811" y="2059"/>
                    <a:pt x="10877" y="2059"/>
                  </a:cubicBezTo>
                  <a:cubicBezTo>
                    <a:pt x="11035" y="2059"/>
                    <a:pt x="11193" y="2045"/>
                    <a:pt x="11353" y="2014"/>
                  </a:cubicBezTo>
                  <a:cubicBezTo>
                    <a:pt x="12143" y="1862"/>
                    <a:pt x="12870" y="1307"/>
                    <a:pt x="12934" y="468"/>
                  </a:cubicBezTo>
                  <a:cubicBezTo>
                    <a:pt x="12938" y="406"/>
                    <a:pt x="12885" y="370"/>
                    <a:pt x="12832" y="370"/>
                  </a:cubicBezTo>
                  <a:cubicBezTo>
                    <a:pt x="12790" y="370"/>
                    <a:pt x="12748" y="393"/>
                    <a:pt x="12737" y="441"/>
                  </a:cubicBezTo>
                  <a:cubicBezTo>
                    <a:pt x="12508" y="1447"/>
                    <a:pt x="11851" y="1771"/>
                    <a:pt x="11079" y="1771"/>
                  </a:cubicBezTo>
                  <a:cubicBezTo>
                    <a:pt x="10192" y="1771"/>
                    <a:pt x="9155" y="1342"/>
                    <a:pt x="8446" y="1026"/>
                  </a:cubicBezTo>
                  <a:cubicBezTo>
                    <a:pt x="7317" y="523"/>
                    <a:pt x="6134" y="107"/>
                    <a:pt x="4893" y="16"/>
                  </a:cubicBezTo>
                  <a:cubicBezTo>
                    <a:pt x="4754" y="6"/>
                    <a:pt x="4613" y="1"/>
                    <a:pt x="44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45" name="Google Shape;14145;p45"/>
            <p:cNvSpPr/>
            <p:nvPr/>
          </p:nvSpPr>
          <p:spPr>
            <a:xfrm>
              <a:off x="2282275" y="4160875"/>
              <a:ext cx="69775" cy="73500"/>
            </a:xfrm>
            <a:custGeom>
              <a:avLst/>
              <a:gdLst/>
              <a:ahLst/>
              <a:cxnLst/>
              <a:rect l="l" t="t" r="r" b="b"/>
              <a:pathLst>
                <a:path w="2791" h="2940" extrusionOk="0">
                  <a:moveTo>
                    <a:pt x="1544" y="0"/>
                  </a:moveTo>
                  <a:cubicBezTo>
                    <a:pt x="1501" y="0"/>
                    <a:pt x="1469" y="58"/>
                    <a:pt x="1504" y="96"/>
                  </a:cubicBezTo>
                  <a:cubicBezTo>
                    <a:pt x="1972" y="601"/>
                    <a:pt x="2477" y="1179"/>
                    <a:pt x="2263" y="1927"/>
                  </a:cubicBezTo>
                  <a:cubicBezTo>
                    <a:pt x="2083" y="2555"/>
                    <a:pt x="1535" y="2706"/>
                    <a:pt x="967" y="2706"/>
                  </a:cubicBezTo>
                  <a:cubicBezTo>
                    <a:pt x="682" y="2706"/>
                    <a:pt x="392" y="2668"/>
                    <a:pt x="141" y="2634"/>
                  </a:cubicBezTo>
                  <a:cubicBezTo>
                    <a:pt x="137" y="2633"/>
                    <a:pt x="132" y="2633"/>
                    <a:pt x="128" y="2633"/>
                  </a:cubicBezTo>
                  <a:cubicBezTo>
                    <a:pt x="38" y="2633"/>
                    <a:pt x="0" y="2763"/>
                    <a:pt x="98" y="2790"/>
                  </a:cubicBezTo>
                  <a:cubicBezTo>
                    <a:pt x="407" y="2874"/>
                    <a:pt x="755" y="2940"/>
                    <a:pt x="1091" y="2940"/>
                  </a:cubicBezTo>
                  <a:cubicBezTo>
                    <a:pt x="1658" y="2940"/>
                    <a:pt x="2191" y="2753"/>
                    <a:pt x="2444" y="2155"/>
                  </a:cubicBezTo>
                  <a:cubicBezTo>
                    <a:pt x="2790" y="1339"/>
                    <a:pt x="2274" y="433"/>
                    <a:pt x="1572" y="8"/>
                  </a:cubicBezTo>
                  <a:cubicBezTo>
                    <a:pt x="1562" y="3"/>
                    <a:pt x="1553" y="0"/>
                    <a:pt x="1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46" name="Google Shape;14146;p45"/>
            <p:cNvSpPr/>
            <p:nvPr/>
          </p:nvSpPr>
          <p:spPr>
            <a:xfrm>
              <a:off x="2289100" y="4228975"/>
              <a:ext cx="201350" cy="104450"/>
            </a:xfrm>
            <a:custGeom>
              <a:avLst/>
              <a:gdLst/>
              <a:ahLst/>
              <a:cxnLst/>
              <a:rect l="l" t="t" r="r" b="b"/>
              <a:pathLst>
                <a:path w="8054" h="4178" extrusionOk="0">
                  <a:moveTo>
                    <a:pt x="79" y="0"/>
                  </a:moveTo>
                  <a:cubicBezTo>
                    <a:pt x="35" y="0"/>
                    <a:pt x="0" y="57"/>
                    <a:pt x="36" y="102"/>
                  </a:cubicBezTo>
                  <a:cubicBezTo>
                    <a:pt x="933" y="1225"/>
                    <a:pt x="2299" y="2493"/>
                    <a:pt x="3798" y="2493"/>
                  </a:cubicBezTo>
                  <a:cubicBezTo>
                    <a:pt x="4167" y="2493"/>
                    <a:pt x="4545" y="2415"/>
                    <a:pt x="4926" y="2240"/>
                  </a:cubicBezTo>
                  <a:cubicBezTo>
                    <a:pt x="5267" y="2082"/>
                    <a:pt x="5530" y="1856"/>
                    <a:pt x="5760" y="1560"/>
                  </a:cubicBezTo>
                  <a:cubicBezTo>
                    <a:pt x="5975" y="1281"/>
                    <a:pt x="6143" y="854"/>
                    <a:pt x="6499" y="854"/>
                  </a:cubicBezTo>
                  <a:cubicBezTo>
                    <a:pt x="6664" y="854"/>
                    <a:pt x="6870" y="946"/>
                    <a:pt x="7140" y="1187"/>
                  </a:cubicBezTo>
                  <a:cubicBezTo>
                    <a:pt x="7535" y="1538"/>
                    <a:pt x="7529" y="2181"/>
                    <a:pt x="7367" y="2631"/>
                  </a:cubicBezTo>
                  <a:cubicBezTo>
                    <a:pt x="7018" y="3600"/>
                    <a:pt x="6206" y="3917"/>
                    <a:pt x="5322" y="3917"/>
                  </a:cubicBezTo>
                  <a:cubicBezTo>
                    <a:pt x="4555" y="3917"/>
                    <a:pt x="3734" y="3679"/>
                    <a:pt x="3112" y="3421"/>
                  </a:cubicBezTo>
                  <a:cubicBezTo>
                    <a:pt x="3102" y="3417"/>
                    <a:pt x="3092" y="3415"/>
                    <a:pt x="3083" y="3415"/>
                  </a:cubicBezTo>
                  <a:cubicBezTo>
                    <a:pt x="3006" y="3415"/>
                    <a:pt x="2962" y="3545"/>
                    <a:pt x="3043" y="3585"/>
                  </a:cubicBezTo>
                  <a:cubicBezTo>
                    <a:pt x="3711" y="3919"/>
                    <a:pt x="4496" y="4178"/>
                    <a:pt x="5258" y="4178"/>
                  </a:cubicBezTo>
                  <a:cubicBezTo>
                    <a:pt x="5846" y="4178"/>
                    <a:pt x="6421" y="4023"/>
                    <a:pt x="6917" y="3630"/>
                  </a:cubicBezTo>
                  <a:cubicBezTo>
                    <a:pt x="7666" y="3037"/>
                    <a:pt x="8054" y="1774"/>
                    <a:pt x="7309" y="1017"/>
                  </a:cubicBezTo>
                  <a:cubicBezTo>
                    <a:pt x="7054" y="758"/>
                    <a:pt x="6826" y="656"/>
                    <a:pt x="6617" y="656"/>
                  </a:cubicBezTo>
                  <a:cubicBezTo>
                    <a:pt x="5942" y="656"/>
                    <a:pt x="5452" y="1714"/>
                    <a:pt x="4828" y="2013"/>
                  </a:cubicBezTo>
                  <a:cubicBezTo>
                    <a:pt x="4463" y="2188"/>
                    <a:pt x="4109" y="2264"/>
                    <a:pt x="3766" y="2264"/>
                  </a:cubicBezTo>
                  <a:cubicBezTo>
                    <a:pt x="2339" y="2264"/>
                    <a:pt x="1108" y="954"/>
                    <a:pt x="119" y="18"/>
                  </a:cubicBezTo>
                  <a:cubicBezTo>
                    <a:pt x="106" y="6"/>
                    <a:pt x="92" y="0"/>
                    <a:pt x="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47" name="Google Shape;14147;p45"/>
            <p:cNvSpPr/>
            <p:nvPr/>
          </p:nvSpPr>
          <p:spPr>
            <a:xfrm>
              <a:off x="2382975" y="4321950"/>
              <a:ext cx="114775" cy="100800"/>
            </a:xfrm>
            <a:custGeom>
              <a:avLst/>
              <a:gdLst/>
              <a:ahLst/>
              <a:cxnLst/>
              <a:rect l="l" t="t" r="r" b="b"/>
              <a:pathLst>
                <a:path w="4591" h="4032" extrusionOk="0">
                  <a:moveTo>
                    <a:pt x="63" y="1"/>
                  </a:moveTo>
                  <a:cubicBezTo>
                    <a:pt x="33" y="1"/>
                    <a:pt x="0" y="31"/>
                    <a:pt x="8" y="67"/>
                  </a:cubicBezTo>
                  <a:cubicBezTo>
                    <a:pt x="365" y="1723"/>
                    <a:pt x="1722" y="4031"/>
                    <a:pt x="3605" y="4031"/>
                  </a:cubicBezTo>
                  <a:cubicBezTo>
                    <a:pt x="3885" y="4031"/>
                    <a:pt x="4175" y="3980"/>
                    <a:pt x="4476" y="3869"/>
                  </a:cubicBezTo>
                  <a:cubicBezTo>
                    <a:pt x="4590" y="3827"/>
                    <a:pt x="4558" y="3669"/>
                    <a:pt x="4449" y="3669"/>
                  </a:cubicBezTo>
                  <a:cubicBezTo>
                    <a:pt x="4440" y="3669"/>
                    <a:pt x="4431" y="3670"/>
                    <a:pt x="4422" y="3672"/>
                  </a:cubicBezTo>
                  <a:cubicBezTo>
                    <a:pt x="4201" y="3720"/>
                    <a:pt x="3984" y="3743"/>
                    <a:pt x="3771" y="3743"/>
                  </a:cubicBezTo>
                  <a:cubicBezTo>
                    <a:pt x="2877" y="3743"/>
                    <a:pt x="2074" y="3332"/>
                    <a:pt x="1456" y="2615"/>
                  </a:cubicBezTo>
                  <a:cubicBezTo>
                    <a:pt x="801" y="1855"/>
                    <a:pt x="524" y="916"/>
                    <a:pt x="103" y="27"/>
                  </a:cubicBezTo>
                  <a:cubicBezTo>
                    <a:pt x="94" y="9"/>
                    <a:pt x="79" y="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48" name="Google Shape;14148;p45"/>
            <p:cNvSpPr/>
            <p:nvPr/>
          </p:nvSpPr>
          <p:spPr>
            <a:xfrm>
              <a:off x="2402450" y="4410025"/>
              <a:ext cx="96525" cy="41675"/>
            </a:xfrm>
            <a:custGeom>
              <a:avLst/>
              <a:gdLst/>
              <a:ahLst/>
              <a:cxnLst/>
              <a:rect l="l" t="t" r="r" b="b"/>
              <a:pathLst>
                <a:path w="3861" h="1667" extrusionOk="0">
                  <a:moveTo>
                    <a:pt x="136" y="1"/>
                  </a:moveTo>
                  <a:cubicBezTo>
                    <a:pt x="66" y="1"/>
                    <a:pt x="1" y="70"/>
                    <a:pt x="44" y="156"/>
                  </a:cubicBezTo>
                  <a:cubicBezTo>
                    <a:pt x="468" y="982"/>
                    <a:pt x="1294" y="1667"/>
                    <a:pt x="2256" y="1667"/>
                  </a:cubicBezTo>
                  <a:cubicBezTo>
                    <a:pt x="2295" y="1667"/>
                    <a:pt x="2335" y="1666"/>
                    <a:pt x="2375" y="1663"/>
                  </a:cubicBezTo>
                  <a:cubicBezTo>
                    <a:pt x="3142" y="1617"/>
                    <a:pt x="3860" y="1045"/>
                    <a:pt x="3857" y="241"/>
                  </a:cubicBezTo>
                  <a:cubicBezTo>
                    <a:pt x="3857" y="203"/>
                    <a:pt x="3827" y="182"/>
                    <a:pt x="3797" y="182"/>
                  </a:cubicBezTo>
                  <a:cubicBezTo>
                    <a:pt x="3772" y="182"/>
                    <a:pt x="3747" y="196"/>
                    <a:pt x="3738" y="225"/>
                  </a:cubicBezTo>
                  <a:cubicBezTo>
                    <a:pt x="3503" y="931"/>
                    <a:pt x="2978" y="1389"/>
                    <a:pt x="2265" y="1389"/>
                  </a:cubicBezTo>
                  <a:cubicBezTo>
                    <a:pt x="2158" y="1389"/>
                    <a:pt x="2046" y="1379"/>
                    <a:pt x="1931" y="1357"/>
                  </a:cubicBezTo>
                  <a:cubicBezTo>
                    <a:pt x="1146" y="1211"/>
                    <a:pt x="678" y="660"/>
                    <a:pt x="226" y="49"/>
                  </a:cubicBezTo>
                  <a:cubicBezTo>
                    <a:pt x="201" y="15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49" name="Google Shape;14149;p45"/>
            <p:cNvSpPr/>
            <p:nvPr/>
          </p:nvSpPr>
          <p:spPr>
            <a:xfrm>
              <a:off x="2395525" y="4429100"/>
              <a:ext cx="52200" cy="40800"/>
            </a:xfrm>
            <a:custGeom>
              <a:avLst/>
              <a:gdLst/>
              <a:ahLst/>
              <a:cxnLst/>
              <a:rect l="l" t="t" r="r" b="b"/>
              <a:pathLst>
                <a:path w="2088" h="1632" extrusionOk="0">
                  <a:moveTo>
                    <a:pt x="102" y="0"/>
                  </a:moveTo>
                  <a:cubicBezTo>
                    <a:pt x="51" y="0"/>
                    <a:pt x="0" y="34"/>
                    <a:pt x="2" y="98"/>
                  </a:cubicBezTo>
                  <a:cubicBezTo>
                    <a:pt x="25" y="732"/>
                    <a:pt x="336" y="1631"/>
                    <a:pt x="1104" y="1631"/>
                  </a:cubicBezTo>
                  <a:cubicBezTo>
                    <a:pt x="1109" y="1631"/>
                    <a:pt x="1115" y="1631"/>
                    <a:pt x="1121" y="1631"/>
                  </a:cubicBezTo>
                  <a:cubicBezTo>
                    <a:pt x="1631" y="1624"/>
                    <a:pt x="2087" y="936"/>
                    <a:pt x="1560" y="596"/>
                  </a:cubicBezTo>
                  <a:cubicBezTo>
                    <a:pt x="1548" y="589"/>
                    <a:pt x="1538" y="586"/>
                    <a:pt x="1528" y="586"/>
                  </a:cubicBezTo>
                  <a:cubicBezTo>
                    <a:pt x="1483" y="586"/>
                    <a:pt x="1456" y="649"/>
                    <a:pt x="1488" y="689"/>
                  </a:cubicBezTo>
                  <a:cubicBezTo>
                    <a:pt x="1653" y="901"/>
                    <a:pt x="1621" y="1221"/>
                    <a:pt x="1369" y="1349"/>
                  </a:cubicBezTo>
                  <a:cubicBezTo>
                    <a:pt x="1295" y="1386"/>
                    <a:pt x="1217" y="1403"/>
                    <a:pt x="1138" y="1403"/>
                  </a:cubicBezTo>
                  <a:cubicBezTo>
                    <a:pt x="970" y="1403"/>
                    <a:pt x="801" y="1328"/>
                    <a:pt x="677" y="1217"/>
                  </a:cubicBezTo>
                  <a:cubicBezTo>
                    <a:pt x="351" y="925"/>
                    <a:pt x="315" y="467"/>
                    <a:pt x="199" y="71"/>
                  </a:cubicBezTo>
                  <a:cubicBezTo>
                    <a:pt x="186" y="23"/>
                    <a:pt x="14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50" name="Google Shape;14150;p45"/>
            <p:cNvSpPr/>
            <p:nvPr/>
          </p:nvSpPr>
          <p:spPr>
            <a:xfrm>
              <a:off x="2312850" y="4434300"/>
              <a:ext cx="85225" cy="33275"/>
            </a:xfrm>
            <a:custGeom>
              <a:avLst/>
              <a:gdLst/>
              <a:ahLst/>
              <a:cxnLst/>
              <a:rect l="l" t="t" r="r" b="b"/>
              <a:pathLst>
                <a:path w="3409" h="1331" extrusionOk="0">
                  <a:moveTo>
                    <a:pt x="3358" y="0"/>
                  </a:moveTo>
                  <a:cubicBezTo>
                    <a:pt x="3346" y="0"/>
                    <a:pt x="3333" y="6"/>
                    <a:pt x="3325" y="20"/>
                  </a:cubicBezTo>
                  <a:cubicBezTo>
                    <a:pt x="2925" y="719"/>
                    <a:pt x="2314" y="1074"/>
                    <a:pt x="1689" y="1074"/>
                  </a:cubicBezTo>
                  <a:cubicBezTo>
                    <a:pt x="1148" y="1074"/>
                    <a:pt x="596" y="809"/>
                    <a:pt x="160" y="273"/>
                  </a:cubicBezTo>
                  <a:cubicBezTo>
                    <a:pt x="144" y="253"/>
                    <a:pt x="125" y="245"/>
                    <a:pt x="106" y="245"/>
                  </a:cubicBezTo>
                  <a:cubicBezTo>
                    <a:pt x="52" y="245"/>
                    <a:pt x="0" y="313"/>
                    <a:pt x="30" y="372"/>
                  </a:cubicBezTo>
                  <a:cubicBezTo>
                    <a:pt x="364" y="1020"/>
                    <a:pt x="1000" y="1331"/>
                    <a:pt x="1636" y="1331"/>
                  </a:cubicBezTo>
                  <a:cubicBezTo>
                    <a:pt x="2396" y="1331"/>
                    <a:pt x="3156" y="889"/>
                    <a:pt x="3400" y="52"/>
                  </a:cubicBezTo>
                  <a:cubicBezTo>
                    <a:pt x="3409" y="22"/>
                    <a:pt x="3384" y="0"/>
                    <a:pt x="3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51" name="Google Shape;14151;p45"/>
            <p:cNvSpPr/>
            <p:nvPr/>
          </p:nvSpPr>
          <p:spPr>
            <a:xfrm>
              <a:off x="2311525" y="4350450"/>
              <a:ext cx="68700" cy="96200"/>
            </a:xfrm>
            <a:custGeom>
              <a:avLst/>
              <a:gdLst/>
              <a:ahLst/>
              <a:cxnLst/>
              <a:rect l="l" t="t" r="r" b="b"/>
              <a:pathLst>
                <a:path w="2748" h="3848" extrusionOk="0">
                  <a:moveTo>
                    <a:pt x="2397" y="0"/>
                  </a:moveTo>
                  <a:cubicBezTo>
                    <a:pt x="2352" y="0"/>
                    <a:pt x="2305" y="30"/>
                    <a:pt x="2309" y="84"/>
                  </a:cubicBezTo>
                  <a:cubicBezTo>
                    <a:pt x="2372" y="823"/>
                    <a:pt x="2465" y="1613"/>
                    <a:pt x="2216" y="2328"/>
                  </a:cubicBezTo>
                  <a:cubicBezTo>
                    <a:pt x="1935" y="3137"/>
                    <a:pt x="1312" y="3656"/>
                    <a:pt x="516" y="3656"/>
                  </a:cubicBezTo>
                  <a:cubicBezTo>
                    <a:pt x="374" y="3656"/>
                    <a:pt x="227" y="3639"/>
                    <a:pt x="75" y="3605"/>
                  </a:cubicBezTo>
                  <a:cubicBezTo>
                    <a:pt x="72" y="3604"/>
                    <a:pt x="68" y="3604"/>
                    <a:pt x="65" y="3604"/>
                  </a:cubicBezTo>
                  <a:cubicBezTo>
                    <a:pt x="24" y="3604"/>
                    <a:pt x="1" y="3661"/>
                    <a:pt x="42" y="3683"/>
                  </a:cubicBezTo>
                  <a:cubicBezTo>
                    <a:pt x="252" y="3796"/>
                    <a:pt x="474" y="3847"/>
                    <a:pt x="694" y="3847"/>
                  </a:cubicBezTo>
                  <a:cubicBezTo>
                    <a:pt x="1225" y="3847"/>
                    <a:pt x="1748" y="3549"/>
                    <a:pt x="2081" y="3111"/>
                  </a:cubicBezTo>
                  <a:cubicBezTo>
                    <a:pt x="2747" y="2237"/>
                    <a:pt x="2681" y="1079"/>
                    <a:pt x="2479" y="62"/>
                  </a:cubicBezTo>
                  <a:cubicBezTo>
                    <a:pt x="2470" y="20"/>
                    <a:pt x="2434" y="0"/>
                    <a:pt x="2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52" name="Google Shape;14152;p45"/>
            <p:cNvSpPr/>
            <p:nvPr/>
          </p:nvSpPr>
          <p:spPr>
            <a:xfrm>
              <a:off x="2333725" y="4400475"/>
              <a:ext cx="38175" cy="15775"/>
            </a:xfrm>
            <a:custGeom>
              <a:avLst/>
              <a:gdLst/>
              <a:ahLst/>
              <a:cxnLst/>
              <a:rect l="l" t="t" r="r" b="b"/>
              <a:pathLst>
                <a:path w="1527" h="631" extrusionOk="0">
                  <a:moveTo>
                    <a:pt x="1415" y="1"/>
                  </a:moveTo>
                  <a:cubicBezTo>
                    <a:pt x="1397" y="1"/>
                    <a:pt x="1379" y="6"/>
                    <a:pt x="1364" y="19"/>
                  </a:cubicBezTo>
                  <a:cubicBezTo>
                    <a:pt x="1158" y="190"/>
                    <a:pt x="952" y="339"/>
                    <a:pt x="688" y="407"/>
                  </a:cubicBezTo>
                  <a:cubicBezTo>
                    <a:pt x="582" y="434"/>
                    <a:pt x="477" y="438"/>
                    <a:pt x="373" y="438"/>
                  </a:cubicBezTo>
                  <a:cubicBezTo>
                    <a:pt x="332" y="438"/>
                    <a:pt x="292" y="437"/>
                    <a:pt x="252" y="437"/>
                  </a:cubicBezTo>
                  <a:cubicBezTo>
                    <a:pt x="180" y="437"/>
                    <a:pt x="107" y="439"/>
                    <a:pt x="34" y="449"/>
                  </a:cubicBezTo>
                  <a:cubicBezTo>
                    <a:pt x="0" y="454"/>
                    <a:pt x="4" y="499"/>
                    <a:pt x="25" y="515"/>
                  </a:cubicBezTo>
                  <a:cubicBezTo>
                    <a:pt x="142" y="596"/>
                    <a:pt x="282" y="631"/>
                    <a:pt x="431" y="631"/>
                  </a:cubicBezTo>
                  <a:cubicBezTo>
                    <a:pt x="829" y="631"/>
                    <a:pt x="1284" y="383"/>
                    <a:pt x="1485" y="112"/>
                  </a:cubicBezTo>
                  <a:cubicBezTo>
                    <a:pt x="1527" y="55"/>
                    <a:pt x="147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53" name="Google Shape;14153;p45"/>
            <p:cNvSpPr/>
            <p:nvPr/>
          </p:nvSpPr>
          <p:spPr>
            <a:xfrm>
              <a:off x="2334975" y="4314650"/>
              <a:ext cx="38125" cy="99700"/>
            </a:xfrm>
            <a:custGeom>
              <a:avLst/>
              <a:gdLst/>
              <a:ahLst/>
              <a:cxnLst/>
              <a:rect l="l" t="t" r="r" b="b"/>
              <a:pathLst>
                <a:path w="1525" h="3988" extrusionOk="0">
                  <a:moveTo>
                    <a:pt x="118" y="1"/>
                  </a:moveTo>
                  <a:cubicBezTo>
                    <a:pt x="61" y="1"/>
                    <a:pt x="7" y="56"/>
                    <a:pt x="46" y="120"/>
                  </a:cubicBezTo>
                  <a:cubicBezTo>
                    <a:pt x="662" y="1157"/>
                    <a:pt x="1166" y="3042"/>
                    <a:pt x="32" y="3925"/>
                  </a:cubicBezTo>
                  <a:cubicBezTo>
                    <a:pt x="1" y="3950"/>
                    <a:pt x="31" y="3988"/>
                    <a:pt x="63" y="3988"/>
                  </a:cubicBezTo>
                  <a:cubicBezTo>
                    <a:pt x="67" y="3988"/>
                    <a:pt x="72" y="3987"/>
                    <a:pt x="77" y="3985"/>
                  </a:cubicBezTo>
                  <a:lnTo>
                    <a:pt x="78" y="3985"/>
                  </a:lnTo>
                  <a:cubicBezTo>
                    <a:pt x="1525" y="3347"/>
                    <a:pt x="884" y="990"/>
                    <a:pt x="187" y="37"/>
                  </a:cubicBezTo>
                  <a:cubicBezTo>
                    <a:pt x="169" y="12"/>
                    <a:pt x="143" y="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54" name="Google Shape;14154;p45"/>
            <p:cNvSpPr/>
            <p:nvPr/>
          </p:nvSpPr>
          <p:spPr>
            <a:xfrm>
              <a:off x="2315275" y="4335550"/>
              <a:ext cx="36800" cy="31775"/>
            </a:xfrm>
            <a:custGeom>
              <a:avLst/>
              <a:gdLst/>
              <a:ahLst/>
              <a:cxnLst/>
              <a:rect l="l" t="t" r="r" b="b"/>
              <a:pathLst>
                <a:path w="1472" h="1271" extrusionOk="0">
                  <a:moveTo>
                    <a:pt x="1389" y="0"/>
                  </a:moveTo>
                  <a:cubicBezTo>
                    <a:pt x="1362" y="0"/>
                    <a:pt x="1334" y="16"/>
                    <a:pt x="1321" y="52"/>
                  </a:cubicBezTo>
                  <a:cubicBezTo>
                    <a:pt x="1102" y="666"/>
                    <a:pt x="667" y="995"/>
                    <a:pt x="57" y="1170"/>
                  </a:cubicBezTo>
                  <a:cubicBezTo>
                    <a:pt x="1" y="1186"/>
                    <a:pt x="15" y="1265"/>
                    <a:pt x="70" y="1269"/>
                  </a:cubicBezTo>
                  <a:cubicBezTo>
                    <a:pt x="93" y="1270"/>
                    <a:pt x="117" y="1271"/>
                    <a:pt x="140" y="1271"/>
                  </a:cubicBezTo>
                  <a:cubicBezTo>
                    <a:pt x="772" y="1271"/>
                    <a:pt x="1370" y="696"/>
                    <a:pt x="1463" y="91"/>
                  </a:cubicBezTo>
                  <a:cubicBezTo>
                    <a:pt x="1471" y="36"/>
                    <a:pt x="1430" y="0"/>
                    <a:pt x="1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55" name="Google Shape;14155;p45"/>
            <p:cNvSpPr/>
            <p:nvPr/>
          </p:nvSpPr>
          <p:spPr>
            <a:xfrm>
              <a:off x="2287875" y="4268650"/>
              <a:ext cx="49675" cy="101400"/>
            </a:xfrm>
            <a:custGeom>
              <a:avLst/>
              <a:gdLst/>
              <a:ahLst/>
              <a:cxnLst/>
              <a:rect l="l" t="t" r="r" b="b"/>
              <a:pathLst>
                <a:path w="1987" h="4056" extrusionOk="0">
                  <a:moveTo>
                    <a:pt x="121" y="0"/>
                  </a:moveTo>
                  <a:cubicBezTo>
                    <a:pt x="56" y="0"/>
                    <a:pt x="1" y="91"/>
                    <a:pt x="60" y="142"/>
                  </a:cubicBezTo>
                  <a:cubicBezTo>
                    <a:pt x="1268" y="1167"/>
                    <a:pt x="1576" y="2491"/>
                    <a:pt x="1134" y="3990"/>
                  </a:cubicBezTo>
                  <a:cubicBezTo>
                    <a:pt x="1123" y="4027"/>
                    <a:pt x="1156" y="4055"/>
                    <a:pt x="1187" y="4055"/>
                  </a:cubicBezTo>
                  <a:cubicBezTo>
                    <a:pt x="1203" y="4055"/>
                    <a:pt x="1219" y="4048"/>
                    <a:pt x="1229" y="4030"/>
                  </a:cubicBezTo>
                  <a:cubicBezTo>
                    <a:pt x="1987" y="2628"/>
                    <a:pt x="1460" y="875"/>
                    <a:pt x="161" y="13"/>
                  </a:cubicBezTo>
                  <a:cubicBezTo>
                    <a:pt x="147" y="4"/>
                    <a:pt x="134" y="0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56" name="Google Shape;14156;p45"/>
            <p:cNvSpPr/>
            <p:nvPr/>
          </p:nvSpPr>
          <p:spPr>
            <a:xfrm>
              <a:off x="2283700" y="4265800"/>
              <a:ext cx="11450" cy="27225"/>
            </a:xfrm>
            <a:custGeom>
              <a:avLst/>
              <a:gdLst/>
              <a:ahLst/>
              <a:cxnLst/>
              <a:rect l="l" t="t" r="r" b="b"/>
              <a:pathLst>
                <a:path w="458" h="1089" extrusionOk="0">
                  <a:moveTo>
                    <a:pt x="249" y="1"/>
                  </a:moveTo>
                  <a:cubicBezTo>
                    <a:pt x="212" y="1"/>
                    <a:pt x="177" y="30"/>
                    <a:pt x="188" y="79"/>
                  </a:cubicBezTo>
                  <a:cubicBezTo>
                    <a:pt x="262" y="411"/>
                    <a:pt x="193" y="721"/>
                    <a:pt x="24" y="1010"/>
                  </a:cubicBezTo>
                  <a:cubicBezTo>
                    <a:pt x="1" y="1049"/>
                    <a:pt x="34" y="1088"/>
                    <a:pt x="71" y="1088"/>
                  </a:cubicBezTo>
                  <a:cubicBezTo>
                    <a:pt x="83" y="1088"/>
                    <a:pt x="95" y="1084"/>
                    <a:pt x="106" y="1074"/>
                  </a:cubicBezTo>
                  <a:cubicBezTo>
                    <a:pt x="386" y="811"/>
                    <a:pt x="457" y="394"/>
                    <a:pt x="312" y="45"/>
                  </a:cubicBezTo>
                  <a:cubicBezTo>
                    <a:pt x="300" y="14"/>
                    <a:pt x="274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57" name="Google Shape;14157;p45"/>
            <p:cNvSpPr/>
            <p:nvPr/>
          </p:nvSpPr>
          <p:spPr>
            <a:xfrm>
              <a:off x="2220500" y="4212550"/>
              <a:ext cx="68575" cy="81350"/>
            </a:xfrm>
            <a:custGeom>
              <a:avLst/>
              <a:gdLst/>
              <a:ahLst/>
              <a:cxnLst/>
              <a:rect l="l" t="t" r="r" b="b"/>
              <a:pathLst>
                <a:path w="2743" h="3254" extrusionOk="0">
                  <a:moveTo>
                    <a:pt x="101" y="0"/>
                  </a:moveTo>
                  <a:cubicBezTo>
                    <a:pt x="46" y="0"/>
                    <a:pt x="1" y="84"/>
                    <a:pt x="48" y="132"/>
                  </a:cubicBezTo>
                  <a:cubicBezTo>
                    <a:pt x="1041" y="1133"/>
                    <a:pt x="2339" y="1712"/>
                    <a:pt x="2620" y="3230"/>
                  </a:cubicBezTo>
                  <a:cubicBezTo>
                    <a:pt x="2623" y="3246"/>
                    <a:pt x="2635" y="3253"/>
                    <a:pt x="2648" y="3253"/>
                  </a:cubicBezTo>
                  <a:cubicBezTo>
                    <a:pt x="2664" y="3253"/>
                    <a:pt x="2682" y="3241"/>
                    <a:pt x="2684" y="3221"/>
                  </a:cubicBezTo>
                  <a:cubicBezTo>
                    <a:pt x="2742" y="1732"/>
                    <a:pt x="1175" y="801"/>
                    <a:pt x="139" y="14"/>
                  </a:cubicBezTo>
                  <a:cubicBezTo>
                    <a:pt x="127" y="5"/>
                    <a:pt x="114" y="0"/>
                    <a:pt x="1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58" name="Google Shape;14158;p45"/>
            <p:cNvSpPr/>
            <p:nvPr/>
          </p:nvSpPr>
          <p:spPr>
            <a:xfrm>
              <a:off x="2221775" y="4212950"/>
              <a:ext cx="23275" cy="71875"/>
            </a:xfrm>
            <a:custGeom>
              <a:avLst/>
              <a:gdLst/>
              <a:ahLst/>
              <a:cxnLst/>
              <a:rect l="l" t="t" r="r" b="b"/>
              <a:pathLst>
                <a:path w="931" h="2875" extrusionOk="0">
                  <a:moveTo>
                    <a:pt x="99" y="1"/>
                  </a:moveTo>
                  <a:cubicBezTo>
                    <a:pt x="51" y="1"/>
                    <a:pt x="0" y="45"/>
                    <a:pt x="21" y="98"/>
                  </a:cubicBezTo>
                  <a:cubicBezTo>
                    <a:pt x="191" y="517"/>
                    <a:pt x="415" y="895"/>
                    <a:pt x="507" y="1347"/>
                  </a:cubicBezTo>
                  <a:cubicBezTo>
                    <a:pt x="611" y="1855"/>
                    <a:pt x="566" y="2330"/>
                    <a:pt x="522" y="2839"/>
                  </a:cubicBezTo>
                  <a:cubicBezTo>
                    <a:pt x="520" y="2863"/>
                    <a:pt x="537" y="2875"/>
                    <a:pt x="556" y="2875"/>
                  </a:cubicBezTo>
                  <a:cubicBezTo>
                    <a:pt x="572" y="2875"/>
                    <a:pt x="589" y="2866"/>
                    <a:pt x="597" y="2849"/>
                  </a:cubicBezTo>
                  <a:cubicBezTo>
                    <a:pt x="931" y="2000"/>
                    <a:pt x="781" y="710"/>
                    <a:pt x="150" y="22"/>
                  </a:cubicBezTo>
                  <a:cubicBezTo>
                    <a:pt x="136" y="7"/>
                    <a:pt x="118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59" name="Google Shape;14159;p45"/>
            <p:cNvSpPr/>
            <p:nvPr/>
          </p:nvSpPr>
          <p:spPr>
            <a:xfrm>
              <a:off x="2158975" y="4180550"/>
              <a:ext cx="78425" cy="102525"/>
            </a:xfrm>
            <a:custGeom>
              <a:avLst/>
              <a:gdLst/>
              <a:ahLst/>
              <a:cxnLst/>
              <a:rect l="l" t="t" r="r" b="b"/>
              <a:pathLst>
                <a:path w="3137" h="4101" extrusionOk="0">
                  <a:moveTo>
                    <a:pt x="89" y="0"/>
                  </a:moveTo>
                  <a:cubicBezTo>
                    <a:pt x="32" y="0"/>
                    <a:pt x="0" y="85"/>
                    <a:pt x="57" y="129"/>
                  </a:cubicBezTo>
                  <a:cubicBezTo>
                    <a:pt x="1449" y="1174"/>
                    <a:pt x="2429" y="2457"/>
                    <a:pt x="3064" y="4078"/>
                  </a:cubicBezTo>
                  <a:cubicBezTo>
                    <a:pt x="3070" y="4094"/>
                    <a:pt x="3084" y="4101"/>
                    <a:pt x="3097" y="4101"/>
                  </a:cubicBezTo>
                  <a:cubicBezTo>
                    <a:pt x="3117" y="4101"/>
                    <a:pt x="3137" y="4085"/>
                    <a:pt x="3130" y="4059"/>
                  </a:cubicBezTo>
                  <a:cubicBezTo>
                    <a:pt x="2719" y="2389"/>
                    <a:pt x="1608" y="884"/>
                    <a:pt x="125" y="11"/>
                  </a:cubicBezTo>
                  <a:cubicBezTo>
                    <a:pt x="113" y="3"/>
                    <a:pt x="101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60" name="Google Shape;14160;p45"/>
            <p:cNvSpPr/>
            <p:nvPr/>
          </p:nvSpPr>
          <p:spPr>
            <a:xfrm>
              <a:off x="2201700" y="4229975"/>
              <a:ext cx="16625" cy="32775"/>
            </a:xfrm>
            <a:custGeom>
              <a:avLst/>
              <a:gdLst/>
              <a:ahLst/>
              <a:cxnLst/>
              <a:rect l="l" t="t" r="r" b="b"/>
              <a:pathLst>
                <a:path w="665" h="1311" extrusionOk="0">
                  <a:moveTo>
                    <a:pt x="322" y="1"/>
                  </a:moveTo>
                  <a:cubicBezTo>
                    <a:pt x="276" y="1"/>
                    <a:pt x="231" y="35"/>
                    <a:pt x="253" y="87"/>
                  </a:cubicBezTo>
                  <a:cubicBezTo>
                    <a:pt x="421" y="484"/>
                    <a:pt x="352" y="905"/>
                    <a:pt x="40" y="1205"/>
                  </a:cubicBezTo>
                  <a:cubicBezTo>
                    <a:pt x="0" y="1244"/>
                    <a:pt x="37" y="1310"/>
                    <a:pt x="83" y="1310"/>
                  </a:cubicBezTo>
                  <a:cubicBezTo>
                    <a:pt x="93" y="1310"/>
                    <a:pt x="104" y="1307"/>
                    <a:pt x="114" y="1300"/>
                  </a:cubicBezTo>
                  <a:cubicBezTo>
                    <a:pt x="526" y="1033"/>
                    <a:pt x="664" y="442"/>
                    <a:pt x="385" y="32"/>
                  </a:cubicBezTo>
                  <a:cubicBezTo>
                    <a:pt x="370" y="10"/>
                    <a:pt x="346" y="1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61" name="Google Shape;14161;p45"/>
            <p:cNvSpPr/>
            <p:nvPr/>
          </p:nvSpPr>
          <p:spPr>
            <a:xfrm>
              <a:off x="2152950" y="4190600"/>
              <a:ext cx="52600" cy="69525"/>
            </a:xfrm>
            <a:custGeom>
              <a:avLst/>
              <a:gdLst/>
              <a:ahLst/>
              <a:cxnLst/>
              <a:rect l="l" t="t" r="r" b="b"/>
              <a:pathLst>
                <a:path w="2104" h="2781" extrusionOk="0">
                  <a:moveTo>
                    <a:pt x="82" y="0"/>
                  </a:moveTo>
                  <a:cubicBezTo>
                    <a:pt x="30" y="0"/>
                    <a:pt x="0" y="80"/>
                    <a:pt x="53" y="119"/>
                  </a:cubicBezTo>
                  <a:cubicBezTo>
                    <a:pt x="1000" y="837"/>
                    <a:pt x="1542" y="1706"/>
                    <a:pt x="2041" y="2764"/>
                  </a:cubicBezTo>
                  <a:cubicBezTo>
                    <a:pt x="2047" y="2776"/>
                    <a:pt x="2056" y="2781"/>
                    <a:pt x="2065" y="2781"/>
                  </a:cubicBezTo>
                  <a:cubicBezTo>
                    <a:pt x="2084" y="2781"/>
                    <a:pt x="2104" y="2761"/>
                    <a:pt x="2100" y="2739"/>
                  </a:cubicBezTo>
                  <a:cubicBezTo>
                    <a:pt x="1910" y="1616"/>
                    <a:pt x="1064" y="596"/>
                    <a:pt x="115" y="11"/>
                  </a:cubicBezTo>
                  <a:cubicBezTo>
                    <a:pt x="104" y="4"/>
                    <a:pt x="92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62" name="Google Shape;14162;p45"/>
            <p:cNvSpPr/>
            <p:nvPr/>
          </p:nvSpPr>
          <p:spPr>
            <a:xfrm>
              <a:off x="2169025" y="4205575"/>
              <a:ext cx="12800" cy="43425"/>
            </a:xfrm>
            <a:custGeom>
              <a:avLst/>
              <a:gdLst/>
              <a:ahLst/>
              <a:cxnLst/>
              <a:rect l="l" t="t" r="r" b="b"/>
              <a:pathLst>
                <a:path w="512" h="1737" extrusionOk="0">
                  <a:moveTo>
                    <a:pt x="97" y="1"/>
                  </a:moveTo>
                  <a:cubicBezTo>
                    <a:pt x="48" y="1"/>
                    <a:pt x="1" y="37"/>
                    <a:pt x="22" y="98"/>
                  </a:cubicBezTo>
                  <a:cubicBezTo>
                    <a:pt x="116" y="364"/>
                    <a:pt x="227" y="592"/>
                    <a:pt x="254" y="878"/>
                  </a:cubicBezTo>
                  <a:cubicBezTo>
                    <a:pt x="280" y="1156"/>
                    <a:pt x="243" y="1424"/>
                    <a:pt x="188" y="1698"/>
                  </a:cubicBezTo>
                  <a:cubicBezTo>
                    <a:pt x="183" y="1719"/>
                    <a:pt x="201" y="1737"/>
                    <a:pt x="219" y="1737"/>
                  </a:cubicBezTo>
                  <a:cubicBezTo>
                    <a:pt x="228" y="1737"/>
                    <a:pt x="237" y="1732"/>
                    <a:pt x="243" y="1722"/>
                  </a:cubicBezTo>
                  <a:cubicBezTo>
                    <a:pt x="506" y="1230"/>
                    <a:pt x="511" y="494"/>
                    <a:pt x="170" y="35"/>
                  </a:cubicBezTo>
                  <a:cubicBezTo>
                    <a:pt x="152" y="12"/>
                    <a:pt x="124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63" name="Google Shape;14163;p45"/>
            <p:cNvSpPr/>
            <p:nvPr/>
          </p:nvSpPr>
          <p:spPr>
            <a:xfrm>
              <a:off x="2103850" y="4173450"/>
              <a:ext cx="71350" cy="73925"/>
            </a:xfrm>
            <a:custGeom>
              <a:avLst/>
              <a:gdLst/>
              <a:ahLst/>
              <a:cxnLst/>
              <a:rect l="l" t="t" r="r" b="b"/>
              <a:pathLst>
                <a:path w="2854" h="2957" extrusionOk="0">
                  <a:moveTo>
                    <a:pt x="118" y="0"/>
                  </a:moveTo>
                  <a:cubicBezTo>
                    <a:pt x="45" y="0"/>
                    <a:pt x="0" y="110"/>
                    <a:pt x="77" y="147"/>
                  </a:cubicBezTo>
                  <a:cubicBezTo>
                    <a:pt x="690" y="440"/>
                    <a:pt x="1256" y="768"/>
                    <a:pt x="1733" y="1261"/>
                  </a:cubicBezTo>
                  <a:cubicBezTo>
                    <a:pt x="2219" y="1762"/>
                    <a:pt x="2489" y="2338"/>
                    <a:pt x="2808" y="2945"/>
                  </a:cubicBezTo>
                  <a:cubicBezTo>
                    <a:pt x="2812" y="2953"/>
                    <a:pt x="2820" y="2956"/>
                    <a:pt x="2828" y="2956"/>
                  </a:cubicBezTo>
                  <a:cubicBezTo>
                    <a:pt x="2841" y="2956"/>
                    <a:pt x="2853" y="2948"/>
                    <a:pt x="2851" y="2933"/>
                  </a:cubicBezTo>
                  <a:cubicBezTo>
                    <a:pt x="2688" y="1596"/>
                    <a:pt x="1402" y="340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64" name="Google Shape;14164;p45"/>
            <p:cNvSpPr/>
            <p:nvPr/>
          </p:nvSpPr>
          <p:spPr>
            <a:xfrm>
              <a:off x="2127075" y="4185075"/>
              <a:ext cx="21650" cy="48600"/>
            </a:xfrm>
            <a:custGeom>
              <a:avLst/>
              <a:gdLst/>
              <a:ahLst/>
              <a:cxnLst/>
              <a:rect l="l" t="t" r="r" b="b"/>
              <a:pathLst>
                <a:path w="866" h="1944" extrusionOk="0">
                  <a:moveTo>
                    <a:pt x="102" y="1"/>
                  </a:moveTo>
                  <a:cubicBezTo>
                    <a:pt x="48" y="1"/>
                    <a:pt x="1" y="67"/>
                    <a:pt x="33" y="118"/>
                  </a:cubicBezTo>
                  <a:cubicBezTo>
                    <a:pt x="212" y="401"/>
                    <a:pt x="407" y="620"/>
                    <a:pt x="499" y="954"/>
                  </a:cubicBezTo>
                  <a:cubicBezTo>
                    <a:pt x="588" y="1274"/>
                    <a:pt x="561" y="1585"/>
                    <a:pt x="523" y="1909"/>
                  </a:cubicBezTo>
                  <a:cubicBezTo>
                    <a:pt x="521" y="1930"/>
                    <a:pt x="540" y="1943"/>
                    <a:pt x="559" y="1943"/>
                  </a:cubicBezTo>
                  <a:cubicBezTo>
                    <a:pt x="570" y="1943"/>
                    <a:pt x="582" y="1938"/>
                    <a:pt x="587" y="1926"/>
                  </a:cubicBezTo>
                  <a:cubicBezTo>
                    <a:pt x="866" y="1345"/>
                    <a:pt x="696" y="387"/>
                    <a:pt x="139" y="12"/>
                  </a:cubicBezTo>
                  <a:cubicBezTo>
                    <a:pt x="127" y="4"/>
                    <a:pt x="114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65" name="Google Shape;14165;p45"/>
            <p:cNvSpPr/>
            <p:nvPr/>
          </p:nvSpPr>
          <p:spPr>
            <a:xfrm>
              <a:off x="2069275" y="4174275"/>
              <a:ext cx="72900" cy="58225"/>
            </a:xfrm>
            <a:custGeom>
              <a:avLst/>
              <a:gdLst/>
              <a:ahLst/>
              <a:cxnLst/>
              <a:rect l="l" t="t" r="r" b="b"/>
              <a:pathLst>
                <a:path w="2916" h="2329" extrusionOk="0">
                  <a:moveTo>
                    <a:pt x="130" y="1"/>
                  </a:moveTo>
                  <a:cubicBezTo>
                    <a:pt x="33" y="1"/>
                    <a:pt x="0" y="134"/>
                    <a:pt x="102" y="172"/>
                  </a:cubicBezTo>
                  <a:cubicBezTo>
                    <a:pt x="1277" y="620"/>
                    <a:pt x="2172" y="1218"/>
                    <a:pt x="2842" y="2311"/>
                  </a:cubicBezTo>
                  <a:cubicBezTo>
                    <a:pt x="2849" y="2323"/>
                    <a:pt x="2860" y="2329"/>
                    <a:pt x="2871" y="2329"/>
                  </a:cubicBezTo>
                  <a:cubicBezTo>
                    <a:pt x="2894" y="2329"/>
                    <a:pt x="2916" y="2303"/>
                    <a:pt x="2903" y="2275"/>
                  </a:cubicBezTo>
                  <a:cubicBezTo>
                    <a:pt x="2428" y="1180"/>
                    <a:pt x="1356" y="197"/>
                    <a:pt x="148" y="2"/>
                  </a:cubicBezTo>
                  <a:cubicBezTo>
                    <a:pt x="142" y="1"/>
                    <a:pt x="136" y="1"/>
                    <a:pt x="1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66" name="Google Shape;14166;p45"/>
            <p:cNvSpPr/>
            <p:nvPr/>
          </p:nvSpPr>
          <p:spPr>
            <a:xfrm>
              <a:off x="2108450" y="4195450"/>
              <a:ext cx="9650" cy="28350"/>
            </a:xfrm>
            <a:custGeom>
              <a:avLst/>
              <a:gdLst/>
              <a:ahLst/>
              <a:cxnLst/>
              <a:rect l="l" t="t" r="r" b="b"/>
              <a:pathLst>
                <a:path w="386" h="1134" extrusionOk="0">
                  <a:moveTo>
                    <a:pt x="83" y="0"/>
                  </a:moveTo>
                  <a:cubicBezTo>
                    <a:pt x="39" y="0"/>
                    <a:pt x="0" y="59"/>
                    <a:pt x="20" y="107"/>
                  </a:cubicBezTo>
                  <a:cubicBezTo>
                    <a:pt x="160" y="438"/>
                    <a:pt x="187" y="743"/>
                    <a:pt x="50" y="1081"/>
                  </a:cubicBezTo>
                  <a:cubicBezTo>
                    <a:pt x="39" y="1108"/>
                    <a:pt x="67" y="1133"/>
                    <a:pt x="93" y="1133"/>
                  </a:cubicBezTo>
                  <a:cubicBezTo>
                    <a:pt x="103" y="1133"/>
                    <a:pt x="112" y="1130"/>
                    <a:pt x="119" y="1121"/>
                  </a:cubicBezTo>
                  <a:cubicBezTo>
                    <a:pt x="363" y="807"/>
                    <a:pt x="386" y="337"/>
                    <a:pt x="127" y="24"/>
                  </a:cubicBezTo>
                  <a:cubicBezTo>
                    <a:pt x="114" y="7"/>
                    <a:pt x="98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67" name="Google Shape;14167;p45"/>
            <p:cNvSpPr/>
            <p:nvPr/>
          </p:nvSpPr>
          <p:spPr>
            <a:xfrm>
              <a:off x="2027800" y="4185750"/>
              <a:ext cx="84325" cy="35225"/>
            </a:xfrm>
            <a:custGeom>
              <a:avLst/>
              <a:gdLst/>
              <a:ahLst/>
              <a:cxnLst/>
              <a:rect l="l" t="t" r="r" b="b"/>
              <a:pathLst>
                <a:path w="3373" h="1409" extrusionOk="0">
                  <a:moveTo>
                    <a:pt x="1543" y="0"/>
                  </a:moveTo>
                  <a:cubicBezTo>
                    <a:pt x="847" y="0"/>
                    <a:pt x="220" y="435"/>
                    <a:pt x="14" y="1115"/>
                  </a:cubicBezTo>
                  <a:cubicBezTo>
                    <a:pt x="1" y="1161"/>
                    <a:pt x="44" y="1197"/>
                    <a:pt x="83" y="1197"/>
                  </a:cubicBezTo>
                  <a:cubicBezTo>
                    <a:pt x="103" y="1197"/>
                    <a:pt x="122" y="1188"/>
                    <a:pt x="132" y="1165"/>
                  </a:cubicBezTo>
                  <a:cubicBezTo>
                    <a:pt x="430" y="505"/>
                    <a:pt x="931" y="235"/>
                    <a:pt x="1460" y="235"/>
                  </a:cubicBezTo>
                  <a:cubicBezTo>
                    <a:pt x="2171" y="235"/>
                    <a:pt x="2934" y="721"/>
                    <a:pt x="3331" y="1400"/>
                  </a:cubicBezTo>
                  <a:cubicBezTo>
                    <a:pt x="3334" y="1406"/>
                    <a:pt x="3341" y="1409"/>
                    <a:pt x="3347" y="1409"/>
                  </a:cubicBezTo>
                  <a:cubicBezTo>
                    <a:pt x="3360" y="1409"/>
                    <a:pt x="3372" y="1399"/>
                    <a:pt x="3366" y="1385"/>
                  </a:cubicBezTo>
                  <a:cubicBezTo>
                    <a:pt x="3090" y="686"/>
                    <a:pt x="2528" y="110"/>
                    <a:pt x="1753" y="14"/>
                  </a:cubicBezTo>
                  <a:cubicBezTo>
                    <a:pt x="1683" y="5"/>
                    <a:pt x="1613" y="0"/>
                    <a:pt x="1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68" name="Google Shape;14168;p45"/>
            <p:cNvSpPr/>
            <p:nvPr/>
          </p:nvSpPr>
          <p:spPr>
            <a:xfrm>
              <a:off x="2032975" y="4203950"/>
              <a:ext cx="48750" cy="20350"/>
            </a:xfrm>
            <a:custGeom>
              <a:avLst/>
              <a:gdLst/>
              <a:ahLst/>
              <a:cxnLst/>
              <a:rect l="l" t="t" r="r" b="b"/>
              <a:pathLst>
                <a:path w="1950" h="814" extrusionOk="0">
                  <a:moveTo>
                    <a:pt x="78" y="1"/>
                  </a:moveTo>
                  <a:cubicBezTo>
                    <a:pt x="39" y="1"/>
                    <a:pt x="0" y="37"/>
                    <a:pt x="29" y="78"/>
                  </a:cubicBezTo>
                  <a:lnTo>
                    <a:pt x="30" y="78"/>
                  </a:lnTo>
                  <a:cubicBezTo>
                    <a:pt x="291" y="447"/>
                    <a:pt x="920" y="813"/>
                    <a:pt x="1455" y="813"/>
                  </a:cubicBezTo>
                  <a:cubicBezTo>
                    <a:pt x="1620" y="813"/>
                    <a:pt x="1776" y="779"/>
                    <a:pt x="1909" y="699"/>
                  </a:cubicBezTo>
                  <a:cubicBezTo>
                    <a:pt x="1949" y="675"/>
                    <a:pt x="1947" y="599"/>
                    <a:pt x="1895" y="591"/>
                  </a:cubicBezTo>
                  <a:cubicBezTo>
                    <a:pt x="1800" y="575"/>
                    <a:pt x="1706" y="571"/>
                    <a:pt x="1612" y="571"/>
                  </a:cubicBezTo>
                  <a:cubicBezTo>
                    <a:pt x="1542" y="571"/>
                    <a:pt x="1472" y="573"/>
                    <a:pt x="1401" y="573"/>
                  </a:cubicBezTo>
                  <a:cubicBezTo>
                    <a:pt x="1277" y="573"/>
                    <a:pt x="1151" y="567"/>
                    <a:pt x="1023" y="533"/>
                  </a:cubicBezTo>
                  <a:cubicBezTo>
                    <a:pt x="668" y="440"/>
                    <a:pt x="391" y="244"/>
                    <a:pt x="114" y="13"/>
                  </a:cubicBezTo>
                  <a:cubicBezTo>
                    <a:pt x="104" y="5"/>
                    <a:pt x="91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69" name="Google Shape;14169;p45"/>
            <p:cNvSpPr/>
            <p:nvPr/>
          </p:nvSpPr>
          <p:spPr>
            <a:xfrm>
              <a:off x="2002850" y="4224175"/>
              <a:ext cx="77450" cy="12475"/>
            </a:xfrm>
            <a:custGeom>
              <a:avLst/>
              <a:gdLst/>
              <a:ahLst/>
              <a:cxnLst/>
              <a:rect l="l" t="t" r="r" b="b"/>
              <a:pathLst>
                <a:path w="3098" h="499" extrusionOk="0">
                  <a:moveTo>
                    <a:pt x="3045" y="1"/>
                  </a:moveTo>
                  <a:cubicBezTo>
                    <a:pt x="3043" y="1"/>
                    <a:pt x="3042" y="1"/>
                    <a:pt x="3040" y="1"/>
                  </a:cubicBezTo>
                  <a:cubicBezTo>
                    <a:pt x="2514" y="88"/>
                    <a:pt x="2011" y="241"/>
                    <a:pt x="1477" y="290"/>
                  </a:cubicBezTo>
                  <a:cubicBezTo>
                    <a:pt x="1313" y="306"/>
                    <a:pt x="1149" y="311"/>
                    <a:pt x="987" y="311"/>
                  </a:cubicBezTo>
                  <a:cubicBezTo>
                    <a:pt x="687" y="311"/>
                    <a:pt x="388" y="292"/>
                    <a:pt x="85" y="282"/>
                  </a:cubicBezTo>
                  <a:cubicBezTo>
                    <a:pt x="84" y="282"/>
                    <a:pt x="83" y="282"/>
                    <a:pt x="83" y="282"/>
                  </a:cubicBezTo>
                  <a:cubicBezTo>
                    <a:pt x="16" y="282"/>
                    <a:pt x="1" y="389"/>
                    <a:pt x="68" y="402"/>
                  </a:cubicBezTo>
                  <a:cubicBezTo>
                    <a:pt x="380" y="465"/>
                    <a:pt x="721" y="499"/>
                    <a:pt x="1069" y="499"/>
                  </a:cubicBezTo>
                  <a:cubicBezTo>
                    <a:pt x="1767" y="499"/>
                    <a:pt x="2494" y="364"/>
                    <a:pt x="3065" y="61"/>
                  </a:cubicBezTo>
                  <a:cubicBezTo>
                    <a:pt x="3097" y="43"/>
                    <a:pt x="3076" y="1"/>
                    <a:pt x="30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70" name="Google Shape;14170;p45"/>
            <p:cNvSpPr/>
            <p:nvPr/>
          </p:nvSpPr>
          <p:spPr>
            <a:xfrm>
              <a:off x="1887325" y="4228375"/>
              <a:ext cx="154975" cy="115175"/>
            </a:xfrm>
            <a:custGeom>
              <a:avLst/>
              <a:gdLst/>
              <a:ahLst/>
              <a:cxnLst/>
              <a:rect l="l" t="t" r="r" b="b"/>
              <a:pathLst>
                <a:path w="6199" h="4607" extrusionOk="0">
                  <a:moveTo>
                    <a:pt x="3659" y="0"/>
                  </a:moveTo>
                  <a:cubicBezTo>
                    <a:pt x="3318" y="0"/>
                    <a:pt x="2945" y="83"/>
                    <a:pt x="2538" y="268"/>
                  </a:cubicBezTo>
                  <a:cubicBezTo>
                    <a:pt x="970" y="978"/>
                    <a:pt x="1" y="2961"/>
                    <a:pt x="778" y="4587"/>
                  </a:cubicBezTo>
                  <a:cubicBezTo>
                    <a:pt x="785" y="4600"/>
                    <a:pt x="796" y="4606"/>
                    <a:pt x="807" y="4606"/>
                  </a:cubicBezTo>
                  <a:cubicBezTo>
                    <a:pt x="829" y="4606"/>
                    <a:pt x="852" y="4583"/>
                    <a:pt x="847" y="4557"/>
                  </a:cubicBezTo>
                  <a:cubicBezTo>
                    <a:pt x="585" y="2971"/>
                    <a:pt x="942" y="1403"/>
                    <a:pt x="2473" y="596"/>
                  </a:cubicBezTo>
                  <a:cubicBezTo>
                    <a:pt x="2868" y="388"/>
                    <a:pt x="3305" y="264"/>
                    <a:pt x="3733" y="264"/>
                  </a:cubicBezTo>
                  <a:cubicBezTo>
                    <a:pt x="4208" y="264"/>
                    <a:pt x="4670" y="417"/>
                    <a:pt x="5047" y="779"/>
                  </a:cubicBezTo>
                  <a:cubicBezTo>
                    <a:pt x="5498" y="1212"/>
                    <a:pt x="5761" y="1814"/>
                    <a:pt x="6020" y="2371"/>
                  </a:cubicBezTo>
                  <a:cubicBezTo>
                    <a:pt x="6034" y="2399"/>
                    <a:pt x="6060" y="2411"/>
                    <a:pt x="6087" y="2411"/>
                  </a:cubicBezTo>
                  <a:cubicBezTo>
                    <a:pt x="6141" y="2411"/>
                    <a:pt x="6199" y="2365"/>
                    <a:pt x="6175" y="2306"/>
                  </a:cubicBezTo>
                  <a:cubicBezTo>
                    <a:pt x="5672" y="1046"/>
                    <a:pt x="4869" y="0"/>
                    <a:pt x="36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71" name="Google Shape;14171;p45"/>
            <p:cNvSpPr/>
            <p:nvPr/>
          </p:nvSpPr>
          <p:spPr>
            <a:xfrm>
              <a:off x="1912125" y="4252275"/>
              <a:ext cx="120425" cy="62550"/>
            </a:xfrm>
            <a:custGeom>
              <a:avLst/>
              <a:gdLst/>
              <a:ahLst/>
              <a:cxnLst/>
              <a:rect l="l" t="t" r="r" b="b"/>
              <a:pathLst>
                <a:path w="4817" h="2502" extrusionOk="0">
                  <a:moveTo>
                    <a:pt x="2766" y="0"/>
                  </a:moveTo>
                  <a:cubicBezTo>
                    <a:pt x="2548" y="0"/>
                    <a:pt x="2332" y="31"/>
                    <a:pt x="2128" y="95"/>
                  </a:cubicBezTo>
                  <a:cubicBezTo>
                    <a:pt x="1307" y="352"/>
                    <a:pt x="0" y="1705"/>
                    <a:pt x="1005" y="2482"/>
                  </a:cubicBezTo>
                  <a:cubicBezTo>
                    <a:pt x="1022" y="2495"/>
                    <a:pt x="1041" y="2501"/>
                    <a:pt x="1059" y="2501"/>
                  </a:cubicBezTo>
                  <a:cubicBezTo>
                    <a:pt x="1114" y="2501"/>
                    <a:pt x="1163" y="2450"/>
                    <a:pt x="1129" y="2387"/>
                  </a:cubicBezTo>
                  <a:cubicBezTo>
                    <a:pt x="499" y="1241"/>
                    <a:pt x="1765" y="226"/>
                    <a:pt x="2831" y="219"/>
                  </a:cubicBezTo>
                  <a:cubicBezTo>
                    <a:pt x="2835" y="219"/>
                    <a:pt x="2840" y="219"/>
                    <a:pt x="2844" y="219"/>
                  </a:cubicBezTo>
                  <a:cubicBezTo>
                    <a:pt x="3724" y="219"/>
                    <a:pt x="4271" y="789"/>
                    <a:pt x="4756" y="1450"/>
                  </a:cubicBezTo>
                  <a:cubicBezTo>
                    <a:pt x="4763" y="1459"/>
                    <a:pt x="4773" y="1463"/>
                    <a:pt x="4782" y="1463"/>
                  </a:cubicBezTo>
                  <a:cubicBezTo>
                    <a:pt x="4800" y="1463"/>
                    <a:pt x="4817" y="1449"/>
                    <a:pt x="4811" y="1426"/>
                  </a:cubicBezTo>
                  <a:cubicBezTo>
                    <a:pt x="4593" y="520"/>
                    <a:pt x="3663" y="0"/>
                    <a:pt x="27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72" name="Google Shape;14172;p45"/>
            <p:cNvSpPr/>
            <p:nvPr/>
          </p:nvSpPr>
          <p:spPr>
            <a:xfrm>
              <a:off x="1927575" y="4322925"/>
              <a:ext cx="69550" cy="57825"/>
            </a:xfrm>
            <a:custGeom>
              <a:avLst/>
              <a:gdLst/>
              <a:ahLst/>
              <a:cxnLst/>
              <a:rect l="l" t="t" r="r" b="b"/>
              <a:pathLst>
                <a:path w="2782" h="2313" extrusionOk="0">
                  <a:moveTo>
                    <a:pt x="1448" y="1"/>
                  </a:moveTo>
                  <a:cubicBezTo>
                    <a:pt x="1336" y="1"/>
                    <a:pt x="1224" y="21"/>
                    <a:pt x="1117" y="65"/>
                  </a:cubicBezTo>
                  <a:cubicBezTo>
                    <a:pt x="711" y="232"/>
                    <a:pt x="490" y="758"/>
                    <a:pt x="778" y="1114"/>
                  </a:cubicBezTo>
                  <a:cubicBezTo>
                    <a:pt x="794" y="1134"/>
                    <a:pt x="815" y="1142"/>
                    <a:pt x="837" y="1142"/>
                  </a:cubicBezTo>
                  <a:cubicBezTo>
                    <a:pt x="892" y="1142"/>
                    <a:pt x="951" y="1085"/>
                    <a:pt x="931" y="1025"/>
                  </a:cubicBezTo>
                  <a:cubicBezTo>
                    <a:pt x="769" y="547"/>
                    <a:pt x="1103" y="262"/>
                    <a:pt x="1494" y="262"/>
                  </a:cubicBezTo>
                  <a:cubicBezTo>
                    <a:pt x="1648" y="262"/>
                    <a:pt x="1811" y="307"/>
                    <a:pt x="1955" y="401"/>
                  </a:cubicBezTo>
                  <a:cubicBezTo>
                    <a:pt x="2392" y="689"/>
                    <a:pt x="2574" y="1242"/>
                    <a:pt x="2248" y="1681"/>
                  </a:cubicBezTo>
                  <a:cubicBezTo>
                    <a:pt x="2000" y="2015"/>
                    <a:pt x="1660" y="2131"/>
                    <a:pt x="1299" y="2131"/>
                  </a:cubicBezTo>
                  <a:cubicBezTo>
                    <a:pt x="879" y="2131"/>
                    <a:pt x="430" y="1976"/>
                    <a:pt x="57" y="1828"/>
                  </a:cubicBezTo>
                  <a:cubicBezTo>
                    <a:pt x="53" y="1826"/>
                    <a:pt x="49" y="1825"/>
                    <a:pt x="45" y="1825"/>
                  </a:cubicBezTo>
                  <a:cubicBezTo>
                    <a:pt x="15" y="1825"/>
                    <a:pt x="0" y="1875"/>
                    <a:pt x="30" y="1894"/>
                  </a:cubicBezTo>
                  <a:cubicBezTo>
                    <a:pt x="415" y="2127"/>
                    <a:pt x="873" y="2313"/>
                    <a:pt x="1324" y="2313"/>
                  </a:cubicBezTo>
                  <a:cubicBezTo>
                    <a:pt x="1567" y="2313"/>
                    <a:pt x="1809" y="2259"/>
                    <a:pt x="2036" y="2129"/>
                  </a:cubicBezTo>
                  <a:cubicBezTo>
                    <a:pt x="2502" y="1864"/>
                    <a:pt x="2782" y="1335"/>
                    <a:pt x="2580" y="811"/>
                  </a:cubicBezTo>
                  <a:cubicBezTo>
                    <a:pt x="2412" y="377"/>
                    <a:pt x="1929" y="1"/>
                    <a:pt x="14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73" name="Google Shape;14173;p45"/>
            <p:cNvSpPr/>
            <p:nvPr/>
          </p:nvSpPr>
          <p:spPr>
            <a:xfrm>
              <a:off x="1966900" y="4313275"/>
              <a:ext cx="183700" cy="101575"/>
            </a:xfrm>
            <a:custGeom>
              <a:avLst/>
              <a:gdLst/>
              <a:ahLst/>
              <a:cxnLst/>
              <a:rect l="l" t="t" r="r" b="b"/>
              <a:pathLst>
                <a:path w="7348" h="4063" extrusionOk="0">
                  <a:moveTo>
                    <a:pt x="2050" y="0"/>
                  </a:moveTo>
                  <a:cubicBezTo>
                    <a:pt x="1372" y="0"/>
                    <a:pt x="701" y="119"/>
                    <a:pt x="94" y="379"/>
                  </a:cubicBezTo>
                  <a:cubicBezTo>
                    <a:pt x="1" y="419"/>
                    <a:pt x="59" y="551"/>
                    <a:pt x="145" y="551"/>
                  </a:cubicBezTo>
                  <a:cubicBezTo>
                    <a:pt x="152" y="551"/>
                    <a:pt x="159" y="550"/>
                    <a:pt x="166" y="548"/>
                  </a:cubicBezTo>
                  <a:cubicBezTo>
                    <a:pt x="856" y="394"/>
                    <a:pt x="1526" y="289"/>
                    <a:pt x="2194" y="289"/>
                  </a:cubicBezTo>
                  <a:cubicBezTo>
                    <a:pt x="2802" y="289"/>
                    <a:pt x="3410" y="376"/>
                    <a:pt x="4031" y="593"/>
                  </a:cubicBezTo>
                  <a:cubicBezTo>
                    <a:pt x="5390" y="1066"/>
                    <a:pt x="7230" y="2352"/>
                    <a:pt x="6289" y="4007"/>
                  </a:cubicBezTo>
                  <a:cubicBezTo>
                    <a:pt x="6274" y="4033"/>
                    <a:pt x="6298" y="4062"/>
                    <a:pt x="6322" y="4062"/>
                  </a:cubicBezTo>
                  <a:cubicBezTo>
                    <a:pt x="6330" y="4062"/>
                    <a:pt x="6338" y="4059"/>
                    <a:pt x="6345" y="4051"/>
                  </a:cubicBezTo>
                  <a:cubicBezTo>
                    <a:pt x="7348" y="2801"/>
                    <a:pt x="6148" y="1404"/>
                    <a:pt x="5036" y="777"/>
                  </a:cubicBezTo>
                  <a:cubicBezTo>
                    <a:pt x="4162" y="284"/>
                    <a:pt x="3097" y="0"/>
                    <a:pt x="2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74" name="Google Shape;14174;p45"/>
            <p:cNvSpPr/>
            <p:nvPr/>
          </p:nvSpPr>
          <p:spPr>
            <a:xfrm>
              <a:off x="2146125" y="4341625"/>
              <a:ext cx="35425" cy="69600"/>
            </a:xfrm>
            <a:custGeom>
              <a:avLst/>
              <a:gdLst/>
              <a:ahLst/>
              <a:cxnLst/>
              <a:rect l="l" t="t" r="r" b="b"/>
              <a:pathLst>
                <a:path w="1417" h="2784" extrusionOk="0">
                  <a:moveTo>
                    <a:pt x="53" y="0"/>
                  </a:moveTo>
                  <a:cubicBezTo>
                    <a:pt x="22" y="0"/>
                    <a:pt x="1" y="36"/>
                    <a:pt x="25" y="63"/>
                  </a:cubicBezTo>
                  <a:cubicBezTo>
                    <a:pt x="359" y="434"/>
                    <a:pt x="686" y="752"/>
                    <a:pt x="864" y="1234"/>
                  </a:cubicBezTo>
                  <a:cubicBezTo>
                    <a:pt x="1033" y="1692"/>
                    <a:pt x="1051" y="2178"/>
                    <a:pt x="983" y="2658"/>
                  </a:cubicBezTo>
                  <a:cubicBezTo>
                    <a:pt x="972" y="2733"/>
                    <a:pt x="1033" y="2784"/>
                    <a:pt x="1090" y="2784"/>
                  </a:cubicBezTo>
                  <a:cubicBezTo>
                    <a:pt x="1128" y="2784"/>
                    <a:pt x="1163" y="2762"/>
                    <a:pt x="1177" y="2711"/>
                  </a:cubicBezTo>
                  <a:cubicBezTo>
                    <a:pt x="1417" y="1768"/>
                    <a:pt x="1012" y="438"/>
                    <a:pt x="72" y="5"/>
                  </a:cubicBezTo>
                  <a:cubicBezTo>
                    <a:pt x="65" y="2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75" name="Google Shape;14175;p45"/>
            <p:cNvSpPr/>
            <p:nvPr/>
          </p:nvSpPr>
          <p:spPr>
            <a:xfrm>
              <a:off x="2071000" y="4382925"/>
              <a:ext cx="107800" cy="74850"/>
            </a:xfrm>
            <a:custGeom>
              <a:avLst/>
              <a:gdLst/>
              <a:ahLst/>
              <a:cxnLst/>
              <a:rect l="l" t="t" r="r" b="b"/>
              <a:pathLst>
                <a:path w="4312" h="2994" extrusionOk="0">
                  <a:moveTo>
                    <a:pt x="1429" y="1"/>
                  </a:moveTo>
                  <a:cubicBezTo>
                    <a:pt x="1269" y="1"/>
                    <a:pt x="1103" y="37"/>
                    <a:pt x="942" y="114"/>
                  </a:cubicBezTo>
                  <a:cubicBezTo>
                    <a:pt x="144" y="499"/>
                    <a:pt x="0" y="1526"/>
                    <a:pt x="490" y="2220"/>
                  </a:cubicBezTo>
                  <a:cubicBezTo>
                    <a:pt x="873" y="2761"/>
                    <a:pt x="1420" y="2993"/>
                    <a:pt x="1977" y="2993"/>
                  </a:cubicBezTo>
                  <a:cubicBezTo>
                    <a:pt x="3124" y="2993"/>
                    <a:pt x="4311" y="2010"/>
                    <a:pt x="4194" y="726"/>
                  </a:cubicBezTo>
                  <a:cubicBezTo>
                    <a:pt x="4188" y="664"/>
                    <a:pt x="4142" y="633"/>
                    <a:pt x="4096" y="633"/>
                  </a:cubicBezTo>
                  <a:cubicBezTo>
                    <a:pt x="4051" y="633"/>
                    <a:pt x="4005" y="664"/>
                    <a:pt x="4000" y="726"/>
                  </a:cubicBezTo>
                  <a:cubicBezTo>
                    <a:pt x="3904" y="1800"/>
                    <a:pt x="3171" y="2776"/>
                    <a:pt x="2090" y="2776"/>
                  </a:cubicBezTo>
                  <a:cubicBezTo>
                    <a:pt x="1932" y="2776"/>
                    <a:pt x="1767" y="2755"/>
                    <a:pt x="1595" y="2710"/>
                  </a:cubicBezTo>
                  <a:cubicBezTo>
                    <a:pt x="1007" y="2558"/>
                    <a:pt x="555" y="2103"/>
                    <a:pt x="442" y="1505"/>
                  </a:cubicBezTo>
                  <a:cubicBezTo>
                    <a:pt x="299" y="742"/>
                    <a:pt x="913" y="174"/>
                    <a:pt x="1517" y="174"/>
                  </a:cubicBezTo>
                  <a:cubicBezTo>
                    <a:pt x="1885" y="174"/>
                    <a:pt x="2250" y="386"/>
                    <a:pt x="2436" y="893"/>
                  </a:cubicBezTo>
                  <a:cubicBezTo>
                    <a:pt x="2441" y="906"/>
                    <a:pt x="2452" y="911"/>
                    <a:pt x="2462" y="911"/>
                  </a:cubicBezTo>
                  <a:cubicBezTo>
                    <a:pt x="2477" y="911"/>
                    <a:pt x="2493" y="898"/>
                    <a:pt x="2488" y="878"/>
                  </a:cubicBezTo>
                  <a:cubicBezTo>
                    <a:pt x="2375" y="347"/>
                    <a:pt x="1927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76" name="Google Shape;14176;p45"/>
            <p:cNvSpPr/>
            <p:nvPr/>
          </p:nvSpPr>
          <p:spPr>
            <a:xfrm>
              <a:off x="1882450" y="4160275"/>
              <a:ext cx="70650" cy="60725"/>
            </a:xfrm>
            <a:custGeom>
              <a:avLst/>
              <a:gdLst/>
              <a:ahLst/>
              <a:cxnLst/>
              <a:rect l="l" t="t" r="r" b="b"/>
              <a:pathLst>
                <a:path w="2826" h="2429" extrusionOk="0">
                  <a:moveTo>
                    <a:pt x="1435" y="0"/>
                  </a:moveTo>
                  <a:cubicBezTo>
                    <a:pt x="1044" y="0"/>
                    <a:pt x="672" y="185"/>
                    <a:pt x="420" y="515"/>
                  </a:cubicBezTo>
                  <a:cubicBezTo>
                    <a:pt x="0" y="1064"/>
                    <a:pt x="6" y="1815"/>
                    <a:pt x="315" y="2413"/>
                  </a:cubicBezTo>
                  <a:cubicBezTo>
                    <a:pt x="321" y="2424"/>
                    <a:pt x="329" y="2428"/>
                    <a:pt x="337" y="2428"/>
                  </a:cubicBezTo>
                  <a:cubicBezTo>
                    <a:pt x="354" y="2428"/>
                    <a:pt x="371" y="2411"/>
                    <a:pt x="368" y="2391"/>
                  </a:cubicBezTo>
                  <a:cubicBezTo>
                    <a:pt x="265" y="1653"/>
                    <a:pt x="221" y="675"/>
                    <a:pt x="1057" y="333"/>
                  </a:cubicBezTo>
                  <a:cubicBezTo>
                    <a:pt x="1181" y="282"/>
                    <a:pt x="1312" y="258"/>
                    <a:pt x="1441" y="258"/>
                  </a:cubicBezTo>
                  <a:cubicBezTo>
                    <a:pt x="1667" y="258"/>
                    <a:pt x="1891" y="333"/>
                    <a:pt x="2076" y="476"/>
                  </a:cubicBezTo>
                  <a:cubicBezTo>
                    <a:pt x="2255" y="613"/>
                    <a:pt x="2380" y="786"/>
                    <a:pt x="2415" y="1012"/>
                  </a:cubicBezTo>
                  <a:cubicBezTo>
                    <a:pt x="2462" y="1319"/>
                    <a:pt x="2279" y="1639"/>
                    <a:pt x="1984" y="1639"/>
                  </a:cubicBezTo>
                  <a:cubicBezTo>
                    <a:pt x="1912" y="1639"/>
                    <a:pt x="1833" y="1620"/>
                    <a:pt x="1749" y="1577"/>
                  </a:cubicBezTo>
                  <a:cubicBezTo>
                    <a:pt x="1736" y="1570"/>
                    <a:pt x="1723" y="1567"/>
                    <a:pt x="1710" y="1567"/>
                  </a:cubicBezTo>
                  <a:cubicBezTo>
                    <a:pt x="1638" y="1567"/>
                    <a:pt x="1573" y="1659"/>
                    <a:pt x="1643" y="1714"/>
                  </a:cubicBezTo>
                  <a:cubicBezTo>
                    <a:pt x="1761" y="1808"/>
                    <a:pt x="1895" y="1851"/>
                    <a:pt x="2027" y="1851"/>
                  </a:cubicBezTo>
                  <a:cubicBezTo>
                    <a:pt x="2286" y="1851"/>
                    <a:pt x="2536" y="1683"/>
                    <a:pt x="2633" y="1399"/>
                  </a:cubicBezTo>
                  <a:cubicBezTo>
                    <a:pt x="2826" y="841"/>
                    <a:pt x="2391" y="271"/>
                    <a:pt x="1886" y="83"/>
                  </a:cubicBezTo>
                  <a:cubicBezTo>
                    <a:pt x="1737" y="27"/>
                    <a:pt x="1584" y="0"/>
                    <a:pt x="1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77" name="Google Shape;14177;p45"/>
            <p:cNvSpPr/>
            <p:nvPr/>
          </p:nvSpPr>
          <p:spPr>
            <a:xfrm>
              <a:off x="1876500" y="4151775"/>
              <a:ext cx="91950" cy="72700"/>
            </a:xfrm>
            <a:custGeom>
              <a:avLst/>
              <a:gdLst/>
              <a:ahLst/>
              <a:cxnLst/>
              <a:rect l="l" t="t" r="r" b="b"/>
              <a:pathLst>
                <a:path w="3678" h="2908" extrusionOk="0">
                  <a:moveTo>
                    <a:pt x="1780" y="0"/>
                  </a:moveTo>
                  <a:cubicBezTo>
                    <a:pt x="380" y="0"/>
                    <a:pt x="1" y="1722"/>
                    <a:pt x="86" y="2839"/>
                  </a:cubicBezTo>
                  <a:cubicBezTo>
                    <a:pt x="89" y="2884"/>
                    <a:pt x="123" y="2907"/>
                    <a:pt x="158" y="2907"/>
                  </a:cubicBezTo>
                  <a:cubicBezTo>
                    <a:pt x="192" y="2907"/>
                    <a:pt x="226" y="2885"/>
                    <a:pt x="228" y="2839"/>
                  </a:cubicBezTo>
                  <a:cubicBezTo>
                    <a:pt x="285" y="1877"/>
                    <a:pt x="494" y="199"/>
                    <a:pt x="1735" y="199"/>
                  </a:cubicBezTo>
                  <a:cubicBezTo>
                    <a:pt x="1833" y="199"/>
                    <a:pt x="1937" y="210"/>
                    <a:pt x="2048" y="232"/>
                  </a:cubicBezTo>
                  <a:cubicBezTo>
                    <a:pt x="2738" y="368"/>
                    <a:pt x="3204" y="1103"/>
                    <a:pt x="2991" y="1789"/>
                  </a:cubicBezTo>
                  <a:cubicBezTo>
                    <a:pt x="2880" y="2148"/>
                    <a:pt x="2573" y="2466"/>
                    <a:pt x="2174" y="2479"/>
                  </a:cubicBezTo>
                  <a:cubicBezTo>
                    <a:pt x="2172" y="2479"/>
                    <a:pt x="2170" y="2479"/>
                    <a:pt x="2168" y="2479"/>
                  </a:cubicBezTo>
                  <a:cubicBezTo>
                    <a:pt x="1637" y="2479"/>
                    <a:pt x="1450" y="2152"/>
                    <a:pt x="1608" y="1498"/>
                  </a:cubicBezTo>
                  <a:cubicBezTo>
                    <a:pt x="1680" y="1493"/>
                    <a:pt x="1747" y="1491"/>
                    <a:pt x="1809" y="1491"/>
                  </a:cubicBezTo>
                  <a:cubicBezTo>
                    <a:pt x="2339" y="1491"/>
                    <a:pt x="2521" y="1673"/>
                    <a:pt x="2356" y="2037"/>
                  </a:cubicBezTo>
                  <a:cubicBezTo>
                    <a:pt x="2343" y="2074"/>
                    <a:pt x="2373" y="2097"/>
                    <a:pt x="2403" y="2097"/>
                  </a:cubicBezTo>
                  <a:cubicBezTo>
                    <a:pt x="2420" y="2097"/>
                    <a:pt x="2437" y="2090"/>
                    <a:pt x="2447" y="2075"/>
                  </a:cubicBezTo>
                  <a:lnTo>
                    <a:pt x="2448" y="2075"/>
                  </a:lnTo>
                  <a:cubicBezTo>
                    <a:pt x="2806" y="1586"/>
                    <a:pt x="2358" y="1149"/>
                    <a:pt x="1906" y="1149"/>
                  </a:cubicBezTo>
                  <a:cubicBezTo>
                    <a:pt x="1661" y="1149"/>
                    <a:pt x="1415" y="1278"/>
                    <a:pt x="1296" y="1596"/>
                  </a:cubicBezTo>
                  <a:cubicBezTo>
                    <a:pt x="1048" y="2259"/>
                    <a:pt x="1583" y="2648"/>
                    <a:pt x="2144" y="2648"/>
                  </a:cubicBezTo>
                  <a:cubicBezTo>
                    <a:pt x="2443" y="2648"/>
                    <a:pt x="2749" y="2538"/>
                    <a:pt x="2948" y="2299"/>
                  </a:cubicBezTo>
                  <a:cubicBezTo>
                    <a:pt x="3678" y="1428"/>
                    <a:pt x="2990" y="82"/>
                    <a:pt x="1907" y="5"/>
                  </a:cubicBezTo>
                  <a:cubicBezTo>
                    <a:pt x="1863" y="2"/>
                    <a:pt x="1821" y="0"/>
                    <a:pt x="1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78" name="Google Shape;14178;p45"/>
            <p:cNvSpPr/>
            <p:nvPr/>
          </p:nvSpPr>
          <p:spPr>
            <a:xfrm>
              <a:off x="1823575" y="4350750"/>
              <a:ext cx="60475" cy="85075"/>
            </a:xfrm>
            <a:custGeom>
              <a:avLst/>
              <a:gdLst/>
              <a:ahLst/>
              <a:cxnLst/>
              <a:rect l="l" t="t" r="r" b="b"/>
              <a:pathLst>
                <a:path w="2419" h="3403" extrusionOk="0">
                  <a:moveTo>
                    <a:pt x="132" y="0"/>
                  </a:moveTo>
                  <a:cubicBezTo>
                    <a:pt x="58" y="0"/>
                    <a:pt x="0" y="90"/>
                    <a:pt x="64" y="153"/>
                  </a:cubicBezTo>
                  <a:cubicBezTo>
                    <a:pt x="530" y="624"/>
                    <a:pt x="1081" y="972"/>
                    <a:pt x="1297" y="1643"/>
                  </a:cubicBezTo>
                  <a:cubicBezTo>
                    <a:pt x="1504" y="2289"/>
                    <a:pt x="1286" y="2928"/>
                    <a:pt x="768" y="3343"/>
                  </a:cubicBezTo>
                  <a:cubicBezTo>
                    <a:pt x="745" y="3361"/>
                    <a:pt x="764" y="3403"/>
                    <a:pt x="790" y="3403"/>
                  </a:cubicBezTo>
                  <a:cubicBezTo>
                    <a:pt x="793" y="3403"/>
                    <a:pt x="797" y="3402"/>
                    <a:pt x="800" y="3401"/>
                  </a:cubicBezTo>
                  <a:cubicBezTo>
                    <a:pt x="2419" y="2725"/>
                    <a:pt x="1264" y="553"/>
                    <a:pt x="175" y="11"/>
                  </a:cubicBezTo>
                  <a:cubicBezTo>
                    <a:pt x="161" y="3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79" name="Google Shape;14179;p45"/>
            <p:cNvSpPr/>
            <p:nvPr/>
          </p:nvSpPr>
          <p:spPr>
            <a:xfrm>
              <a:off x="1791725" y="4370475"/>
              <a:ext cx="59625" cy="65150"/>
            </a:xfrm>
            <a:custGeom>
              <a:avLst/>
              <a:gdLst/>
              <a:ahLst/>
              <a:cxnLst/>
              <a:rect l="l" t="t" r="r" b="b"/>
              <a:pathLst>
                <a:path w="2385" h="2606" extrusionOk="0">
                  <a:moveTo>
                    <a:pt x="105" y="0"/>
                  </a:moveTo>
                  <a:cubicBezTo>
                    <a:pt x="14" y="0"/>
                    <a:pt x="1" y="132"/>
                    <a:pt x="86" y="159"/>
                  </a:cubicBezTo>
                  <a:cubicBezTo>
                    <a:pt x="590" y="317"/>
                    <a:pt x="1056" y="493"/>
                    <a:pt x="1423" y="890"/>
                  </a:cubicBezTo>
                  <a:cubicBezTo>
                    <a:pt x="1858" y="1359"/>
                    <a:pt x="1993" y="1937"/>
                    <a:pt x="2058" y="2553"/>
                  </a:cubicBezTo>
                  <a:cubicBezTo>
                    <a:pt x="2061" y="2584"/>
                    <a:pt x="2091" y="2605"/>
                    <a:pt x="2117" y="2605"/>
                  </a:cubicBezTo>
                  <a:cubicBezTo>
                    <a:pt x="2137" y="2605"/>
                    <a:pt x="2155" y="2594"/>
                    <a:pt x="2160" y="2567"/>
                  </a:cubicBezTo>
                  <a:cubicBezTo>
                    <a:pt x="2385" y="1356"/>
                    <a:pt x="1348" y="38"/>
                    <a:pt x="107" y="0"/>
                  </a:cubicBezTo>
                  <a:cubicBezTo>
                    <a:pt x="107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80" name="Google Shape;14180;p45"/>
            <p:cNvSpPr/>
            <p:nvPr/>
          </p:nvSpPr>
          <p:spPr>
            <a:xfrm>
              <a:off x="1822600" y="4383875"/>
              <a:ext cx="8900" cy="31200"/>
            </a:xfrm>
            <a:custGeom>
              <a:avLst/>
              <a:gdLst/>
              <a:ahLst/>
              <a:cxnLst/>
              <a:rect l="l" t="t" r="r" b="b"/>
              <a:pathLst>
                <a:path w="356" h="1248" extrusionOk="0">
                  <a:moveTo>
                    <a:pt x="99" y="1"/>
                  </a:moveTo>
                  <a:cubicBezTo>
                    <a:pt x="55" y="1"/>
                    <a:pt x="12" y="45"/>
                    <a:pt x="20" y="99"/>
                  </a:cubicBezTo>
                  <a:cubicBezTo>
                    <a:pt x="46" y="282"/>
                    <a:pt x="98" y="456"/>
                    <a:pt x="98" y="643"/>
                  </a:cubicBezTo>
                  <a:cubicBezTo>
                    <a:pt x="97" y="836"/>
                    <a:pt x="51" y="1003"/>
                    <a:pt x="9" y="1188"/>
                  </a:cubicBezTo>
                  <a:cubicBezTo>
                    <a:pt x="0" y="1223"/>
                    <a:pt x="28" y="1248"/>
                    <a:pt x="56" y="1248"/>
                  </a:cubicBezTo>
                  <a:cubicBezTo>
                    <a:pt x="71" y="1248"/>
                    <a:pt x="87" y="1241"/>
                    <a:pt x="97" y="1225"/>
                  </a:cubicBezTo>
                  <a:cubicBezTo>
                    <a:pt x="307" y="905"/>
                    <a:pt x="356" y="375"/>
                    <a:pt x="160" y="39"/>
                  </a:cubicBezTo>
                  <a:cubicBezTo>
                    <a:pt x="144" y="12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81" name="Google Shape;14181;p45"/>
            <p:cNvSpPr/>
            <p:nvPr/>
          </p:nvSpPr>
          <p:spPr>
            <a:xfrm>
              <a:off x="1777725" y="4372150"/>
              <a:ext cx="45850" cy="42700"/>
            </a:xfrm>
            <a:custGeom>
              <a:avLst/>
              <a:gdLst/>
              <a:ahLst/>
              <a:cxnLst/>
              <a:rect l="l" t="t" r="r" b="b"/>
              <a:pathLst>
                <a:path w="1834" h="1708" extrusionOk="0">
                  <a:moveTo>
                    <a:pt x="120" y="0"/>
                  </a:moveTo>
                  <a:cubicBezTo>
                    <a:pt x="33" y="0"/>
                    <a:pt x="0" y="119"/>
                    <a:pt x="92" y="149"/>
                  </a:cubicBezTo>
                  <a:cubicBezTo>
                    <a:pt x="480" y="280"/>
                    <a:pt x="839" y="458"/>
                    <a:pt x="1139" y="740"/>
                  </a:cubicBezTo>
                  <a:cubicBezTo>
                    <a:pt x="1425" y="1010"/>
                    <a:pt x="1587" y="1340"/>
                    <a:pt x="1753" y="1688"/>
                  </a:cubicBezTo>
                  <a:cubicBezTo>
                    <a:pt x="1760" y="1702"/>
                    <a:pt x="1773" y="1708"/>
                    <a:pt x="1787" y="1708"/>
                  </a:cubicBezTo>
                  <a:cubicBezTo>
                    <a:pt x="1810" y="1708"/>
                    <a:pt x="1833" y="1692"/>
                    <a:pt x="1830" y="1668"/>
                  </a:cubicBezTo>
                  <a:cubicBezTo>
                    <a:pt x="1730" y="848"/>
                    <a:pt x="933" y="113"/>
                    <a:pt x="133" y="1"/>
                  </a:cubicBezTo>
                  <a:cubicBezTo>
                    <a:pt x="129" y="1"/>
                    <a:pt x="124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82" name="Google Shape;14182;p45"/>
            <p:cNvSpPr/>
            <p:nvPr/>
          </p:nvSpPr>
          <p:spPr>
            <a:xfrm>
              <a:off x="1802475" y="4386525"/>
              <a:ext cx="10900" cy="34725"/>
            </a:xfrm>
            <a:custGeom>
              <a:avLst/>
              <a:gdLst/>
              <a:ahLst/>
              <a:cxnLst/>
              <a:rect l="l" t="t" r="r" b="b"/>
              <a:pathLst>
                <a:path w="436" h="1389" extrusionOk="0">
                  <a:moveTo>
                    <a:pt x="141" y="0"/>
                  </a:moveTo>
                  <a:cubicBezTo>
                    <a:pt x="98" y="0"/>
                    <a:pt x="53" y="40"/>
                    <a:pt x="67" y="92"/>
                  </a:cubicBezTo>
                  <a:cubicBezTo>
                    <a:pt x="173" y="526"/>
                    <a:pt x="211" y="915"/>
                    <a:pt x="15" y="1333"/>
                  </a:cubicBezTo>
                  <a:cubicBezTo>
                    <a:pt x="1" y="1363"/>
                    <a:pt x="24" y="1389"/>
                    <a:pt x="48" y="1389"/>
                  </a:cubicBezTo>
                  <a:cubicBezTo>
                    <a:pt x="59" y="1389"/>
                    <a:pt x="71" y="1383"/>
                    <a:pt x="80" y="1371"/>
                  </a:cubicBezTo>
                  <a:cubicBezTo>
                    <a:pt x="337" y="988"/>
                    <a:pt x="435" y="455"/>
                    <a:pt x="201" y="36"/>
                  </a:cubicBezTo>
                  <a:cubicBezTo>
                    <a:pt x="187" y="11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83" name="Google Shape;14183;p45"/>
            <p:cNvSpPr/>
            <p:nvPr/>
          </p:nvSpPr>
          <p:spPr>
            <a:xfrm>
              <a:off x="1767175" y="4387950"/>
              <a:ext cx="35625" cy="33125"/>
            </a:xfrm>
            <a:custGeom>
              <a:avLst/>
              <a:gdLst/>
              <a:ahLst/>
              <a:cxnLst/>
              <a:rect l="l" t="t" r="r" b="b"/>
              <a:pathLst>
                <a:path w="1425" h="1325" extrusionOk="0">
                  <a:moveTo>
                    <a:pt x="69" y="1"/>
                  </a:moveTo>
                  <a:cubicBezTo>
                    <a:pt x="5" y="1"/>
                    <a:pt x="0" y="99"/>
                    <a:pt x="59" y="117"/>
                  </a:cubicBezTo>
                  <a:cubicBezTo>
                    <a:pt x="352" y="207"/>
                    <a:pt x="637" y="360"/>
                    <a:pt x="860" y="574"/>
                  </a:cubicBezTo>
                  <a:cubicBezTo>
                    <a:pt x="1085" y="790"/>
                    <a:pt x="1166" y="1052"/>
                    <a:pt x="1328" y="1306"/>
                  </a:cubicBezTo>
                  <a:cubicBezTo>
                    <a:pt x="1337" y="1319"/>
                    <a:pt x="1349" y="1324"/>
                    <a:pt x="1361" y="1324"/>
                  </a:cubicBezTo>
                  <a:cubicBezTo>
                    <a:pt x="1381" y="1324"/>
                    <a:pt x="1400" y="1309"/>
                    <a:pt x="1402" y="1285"/>
                  </a:cubicBezTo>
                  <a:cubicBezTo>
                    <a:pt x="1424" y="966"/>
                    <a:pt x="1179" y="632"/>
                    <a:pt x="963" y="419"/>
                  </a:cubicBezTo>
                  <a:cubicBezTo>
                    <a:pt x="715" y="176"/>
                    <a:pt x="420" y="35"/>
                    <a:pt x="75" y="1"/>
                  </a:cubicBezTo>
                  <a:cubicBezTo>
                    <a:pt x="73" y="1"/>
                    <a:pt x="71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84" name="Google Shape;14184;p45"/>
            <p:cNvSpPr/>
            <p:nvPr/>
          </p:nvSpPr>
          <p:spPr>
            <a:xfrm>
              <a:off x="1744700" y="4401250"/>
              <a:ext cx="50775" cy="47175"/>
            </a:xfrm>
            <a:custGeom>
              <a:avLst/>
              <a:gdLst/>
              <a:ahLst/>
              <a:cxnLst/>
              <a:rect l="l" t="t" r="r" b="b"/>
              <a:pathLst>
                <a:path w="2031" h="1887" extrusionOk="0">
                  <a:moveTo>
                    <a:pt x="1832" y="1"/>
                  </a:moveTo>
                  <a:cubicBezTo>
                    <a:pt x="1813" y="1"/>
                    <a:pt x="1793" y="11"/>
                    <a:pt x="1789" y="31"/>
                  </a:cubicBezTo>
                  <a:cubicBezTo>
                    <a:pt x="1713" y="452"/>
                    <a:pt x="1606" y="851"/>
                    <a:pt x="1307" y="1174"/>
                  </a:cubicBezTo>
                  <a:cubicBezTo>
                    <a:pt x="999" y="1506"/>
                    <a:pt x="552" y="1686"/>
                    <a:pt x="107" y="1726"/>
                  </a:cubicBezTo>
                  <a:cubicBezTo>
                    <a:pt x="4" y="1734"/>
                    <a:pt x="1" y="1884"/>
                    <a:pt x="107" y="1887"/>
                  </a:cubicBezTo>
                  <a:cubicBezTo>
                    <a:pt x="117" y="1887"/>
                    <a:pt x="127" y="1887"/>
                    <a:pt x="138" y="1887"/>
                  </a:cubicBezTo>
                  <a:cubicBezTo>
                    <a:pt x="1099" y="1887"/>
                    <a:pt x="2031" y="1044"/>
                    <a:pt x="1873" y="31"/>
                  </a:cubicBezTo>
                  <a:cubicBezTo>
                    <a:pt x="1869" y="11"/>
                    <a:pt x="1851" y="1"/>
                    <a:pt x="18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85" name="Google Shape;14185;p45"/>
            <p:cNvSpPr/>
            <p:nvPr/>
          </p:nvSpPr>
          <p:spPr>
            <a:xfrm>
              <a:off x="1737475" y="4374450"/>
              <a:ext cx="25550" cy="73925"/>
            </a:xfrm>
            <a:custGeom>
              <a:avLst/>
              <a:gdLst/>
              <a:ahLst/>
              <a:cxnLst/>
              <a:rect l="l" t="t" r="r" b="b"/>
              <a:pathLst>
                <a:path w="1022" h="2957" extrusionOk="0">
                  <a:moveTo>
                    <a:pt x="920" y="0"/>
                  </a:moveTo>
                  <a:cubicBezTo>
                    <a:pt x="907" y="0"/>
                    <a:pt x="893" y="5"/>
                    <a:pt x="880" y="14"/>
                  </a:cubicBezTo>
                  <a:cubicBezTo>
                    <a:pt x="0" y="652"/>
                    <a:pt x="923" y="2059"/>
                    <a:pt x="402" y="2899"/>
                  </a:cubicBezTo>
                  <a:cubicBezTo>
                    <a:pt x="384" y="2930"/>
                    <a:pt x="409" y="2956"/>
                    <a:pt x="438" y="2956"/>
                  </a:cubicBezTo>
                  <a:cubicBezTo>
                    <a:pt x="447" y="2956"/>
                    <a:pt x="457" y="2954"/>
                    <a:pt x="465" y="2947"/>
                  </a:cubicBezTo>
                  <a:lnTo>
                    <a:pt x="465" y="2948"/>
                  </a:lnTo>
                  <a:cubicBezTo>
                    <a:pt x="796" y="2683"/>
                    <a:pt x="852" y="2287"/>
                    <a:pt x="831" y="1883"/>
                  </a:cubicBezTo>
                  <a:cubicBezTo>
                    <a:pt x="796" y="1240"/>
                    <a:pt x="645" y="717"/>
                    <a:pt x="991" y="125"/>
                  </a:cubicBezTo>
                  <a:cubicBezTo>
                    <a:pt x="1021" y="72"/>
                    <a:pt x="97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86" name="Google Shape;14186;p45"/>
            <p:cNvSpPr/>
            <p:nvPr/>
          </p:nvSpPr>
          <p:spPr>
            <a:xfrm>
              <a:off x="1658100" y="4374125"/>
              <a:ext cx="95175" cy="71400"/>
            </a:xfrm>
            <a:custGeom>
              <a:avLst/>
              <a:gdLst/>
              <a:ahLst/>
              <a:cxnLst/>
              <a:rect l="l" t="t" r="r" b="b"/>
              <a:pathLst>
                <a:path w="3807" h="2856" extrusionOk="0">
                  <a:moveTo>
                    <a:pt x="3766" y="1"/>
                  </a:moveTo>
                  <a:cubicBezTo>
                    <a:pt x="3756" y="1"/>
                    <a:pt x="3744" y="6"/>
                    <a:pt x="3736" y="17"/>
                  </a:cubicBezTo>
                  <a:lnTo>
                    <a:pt x="3736" y="19"/>
                  </a:lnTo>
                  <a:cubicBezTo>
                    <a:pt x="3013" y="1059"/>
                    <a:pt x="1992" y="934"/>
                    <a:pt x="965" y="1437"/>
                  </a:cubicBezTo>
                  <a:cubicBezTo>
                    <a:pt x="414" y="1705"/>
                    <a:pt x="0" y="2146"/>
                    <a:pt x="5" y="2779"/>
                  </a:cubicBezTo>
                  <a:cubicBezTo>
                    <a:pt x="5" y="2827"/>
                    <a:pt x="49" y="2855"/>
                    <a:pt x="89" y="2855"/>
                  </a:cubicBezTo>
                  <a:cubicBezTo>
                    <a:pt x="121" y="2855"/>
                    <a:pt x="150" y="2838"/>
                    <a:pt x="156" y="2800"/>
                  </a:cubicBezTo>
                  <a:cubicBezTo>
                    <a:pt x="473" y="885"/>
                    <a:pt x="3482" y="1841"/>
                    <a:pt x="3801" y="46"/>
                  </a:cubicBezTo>
                  <a:cubicBezTo>
                    <a:pt x="3806" y="19"/>
                    <a:pt x="3787" y="1"/>
                    <a:pt x="37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87" name="Google Shape;14187;p45"/>
            <p:cNvSpPr/>
            <p:nvPr/>
          </p:nvSpPr>
          <p:spPr>
            <a:xfrm>
              <a:off x="1651050" y="4409275"/>
              <a:ext cx="12050" cy="34850"/>
            </a:xfrm>
            <a:custGeom>
              <a:avLst/>
              <a:gdLst/>
              <a:ahLst/>
              <a:cxnLst/>
              <a:rect l="l" t="t" r="r" b="b"/>
              <a:pathLst>
                <a:path w="482" h="1394" extrusionOk="0">
                  <a:moveTo>
                    <a:pt x="385" y="0"/>
                  </a:moveTo>
                  <a:cubicBezTo>
                    <a:pt x="368" y="0"/>
                    <a:pt x="350" y="8"/>
                    <a:pt x="335" y="27"/>
                  </a:cubicBezTo>
                  <a:cubicBezTo>
                    <a:pt x="51" y="389"/>
                    <a:pt x="0" y="1014"/>
                    <a:pt x="304" y="1382"/>
                  </a:cubicBezTo>
                  <a:cubicBezTo>
                    <a:pt x="311" y="1390"/>
                    <a:pt x="319" y="1393"/>
                    <a:pt x="327" y="1393"/>
                  </a:cubicBezTo>
                  <a:cubicBezTo>
                    <a:pt x="348" y="1393"/>
                    <a:pt x="369" y="1370"/>
                    <a:pt x="365" y="1347"/>
                  </a:cubicBezTo>
                  <a:cubicBezTo>
                    <a:pt x="320" y="1147"/>
                    <a:pt x="261" y="959"/>
                    <a:pt x="272" y="750"/>
                  </a:cubicBezTo>
                  <a:cubicBezTo>
                    <a:pt x="285" y="526"/>
                    <a:pt x="363" y="323"/>
                    <a:pt x="456" y="121"/>
                  </a:cubicBezTo>
                  <a:cubicBezTo>
                    <a:pt x="481" y="67"/>
                    <a:pt x="434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88" name="Google Shape;14188;p45"/>
            <p:cNvSpPr/>
            <p:nvPr/>
          </p:nvSpPr>
          <p:spPr>
            <a:xfrm>
              <a:off x="1616825" y="4412200"/>
              <a:ext cx="41300" cy="14950"/>
            </a:xfrm>
            <a:custGeom>
              <a:avLst/>
              <a:gdLst/>
              <a:ahLst/>
              <a:cxnLst/>
              <a:rect l="l" t="t" r="r" b="b"/>
              <a:pathLst>
                <a:path w="1652" h="598" extrusionOk="0">
                  <a:moveTo>
                    <a:pt x="105" y="0"/>
                  </a:moveTo>
                  <a:cubicBezTo>
                    <a:pt x="53" y="0"/>
                    <a:pt x="1" y="63"/>
                    <a:pt x="34" y="119"/>
                  </a:cubicBezTo>
                  <a:cubicBezTo>
                    <a:pt x="218" y="426"/>
                    <a:pt x="572" y="598"/>
                    <a:pt x="922" y="598"/>
                  </a:cubicBezTo>
                  <a:cubicBezTo>
                    <a:pt x="1184" y="598"/>
                    <a:pt x="1444" y="501"/>
                    <a:pt x="1628" y="294"/>
                  </a:cubicBezTo>
                  <a:cubicBezTo>
                    <a:pt x="1652" y="268"/>
                    <a:pt x="1631" y="226"/>
                    <a:pt x="1601" y="226"/>
                  </a:cubicBezTo>
                  <a:cubicBezTo>
                    <a:pt x="1594" y="226"/>
                    <a:pt x="1587" y="228"/>
                    <a:pt x="1580" y="232"/>
                  </a:cubicBezTo>
                  <a:cubicBezTo>
                    <a:pt x="1389" y="355"/>
                    <a:pt x="1178" y="416"/>
                    <a:pt x="971" y="416"/>
                  </a:cubicBezTo>
                  <a:cubicBezTo>
                    <a:pt x="667" y="416"/>
                    <a:pt x="370" y="285"/>
                    <a:pt x="155" y="25"/>
                  </a:cubicBezTo>
                  <a:cubicBezTo>
                    <a:pt x="141" y="7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89" name="Google Shape;14189;p45"/>
            <p:cNvSpPr/>
            <p:nvPr/>
          </p:nvSpPr>
          <p:spPr>
            <a:xfrm>
              <a:off x="1617250" y="4343875"/>
              <a:ext cx="53775" cy="73525"/>
            </a:xfrm>
            <a:custGeom>
              <a:avLst/>
              <a:gdLst/>
              <a:ahLst/>
              <a:cxnLst/>
              <a:rect l="l" t="t" r="r" b="b"/>
              <a:pathLst>
                <a:path w="2151" h="2941" extrusionOk="0">
                  <a:moveTo>
                    <a:pt x="1986" y="1"/>
                  </a:moveTo>
                  <a:cubicBezTo>
                    <a:pt x="1974" y="1"/>
                    <a:pt x="1962" y="3"/>
                    <a:pt x="1949" y="8"/>
                  </a:cubicBezTo>
                  <a:cubicBezTo>
                    <a:pt x="1515" y="175"/>
                    <a:pt x="1200" y="533"/>
                    <a:pt x="1018" y="957"/>
                  </a:cubicBezTo>
                  <a:cubicBezTo>
                    <a:pt x="841" y="1369"/>
                    <a:pt x="913" y="2810"/>
                    <a:pt x="329" y="2810"/>
                  </a:cubicBezTo>
                  <a:cubicBezTo>
                    <a:pt x="259" y="2810"/>
                    <a:pt x="179" y="2789"/>
                    <a:pt x="88" y="2743"/>
                  </a:cubicBezTo>
                  <a:cubicBezTo>
                    <a:pt x="80" y="2739"/>
                    <a:pt x="72" y="2738"/>
                    <a:pt x="65" y="2738"/>
                  </a:cubicBezTo>
                  <a:cubicBezTo>
                    <a:pt x="24" y="2738"/>
                    <a:pt x="0" y="2795"/>
                    <a:pt x="42" y="2825"/>
                  </a:cubicBezTo>
                  <a:cubicBezTo>
                    <a:pt x="156" y="2905"/>
                    <a:pt x="271" y="2940"/>
                    <a:pt x="380" y="2940"/>
                  </a:cubicBezTo>
                  <a:cubicBezTo>
                    <a:pt x="653" y="2940"/>
                    <a:pt x="893" y="2722"/>
                    <a:pt x="1010" y="2432"/>
                  </a:cubicBezTo>
                  <a:cubicBezTo>
                    <a:pt x="1156" y="2071"/>
                    <a:pt x="1108" y="1669"/>
                    <a:pt x="1222" y="1299"/>
                  </a:cubicBezTo>
                  <a:cubicBezTo>
                    <a:pt x="1369" y="821"/>
                    <a:pt x="1704" y="525"/>
                    <a:pt x="2069" y="214"/>
                  </a:cubicBezTo>
                  <a:cubicBezTo>
                    <a:pt x="2151" y="145"/>
                    <a:pt x="2082" y="1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90" name="Google Shape;14190;p45"/>
            <p:cNvSpPr/>
            <p:nvPr/>
          </p:nvSpPr>
          <p:spPr>
            <a:xfrm>
              <a:off x="1631875" y="4351000"/>
              <a:ext cx="19500" cy="6775"/>
            </a:xfrm>
            <a:custGeom>
              <a:avLst/>
              <a:gdLst/>
              <a:ahLst/>
              <a:cxnLst/>
              <a:rect l="l" t="t" r="r" b="b"/>
              <a:pathLst>
                <a:path w="780" h="271" extrusionOk="0">
                  <a:moveTo>
                    <a:pt x="83" y="1"/>
                  </a:moveTo>
                  <a:cubicBezTo>
                    <a:pt x="31" y="1"/>
                    <a:pt x="0" y="63"/>
                    <a:pt x="37" y="111"/>
                  </a:cubicBezTo>
                  <a:cubicBezTo>
                    <a:pt x="127" y="225"/>
                    <a:pt x="273" y="271"/>
                    <a:pt x="420" y="271"/>
                  </a:cubicBezTo>
                  <a:cubicBezTo>
                    <a:pt x="541" y="271"/>
                    <a:pt x="663" y="240"/>
                    <a:pt x="757" y="190"/>
                  </a:cubicBezTo>
                  <a:cubicBezTo>
                    <a:pt x="779" y="178"/>
                    <a:pt x="767" y="146"/>
                    <a:pt x="746" y="146"/>
                  </a:cubicBezTo>
                  <a:cubicBezTo>
                    <a:pt x="744" y="146"/>
                    <a:pt x="742" y="146"/>
                    <a:pt x="740" y="147"/>
                  </a:cubicBezTo>
                  <a:cubicBezTo>
                    <a:pt x="681" y="162"/>
                    <a:pt x="621" y="170"/>
                    <a:pt x="561" y="170"/>
                  </a:cubicBezTo>
                  <a:cubicBezTo>
                    <a:pt x="506" y="170"/>
                    <a:pt x="450" y="163"/>
                    <a:pt x="396" y="149"/>
                  </a:cubicBezTo>
                  <a:cubicBezTo>
                    <a:pt x="292" y="121"/>
                    <a:pt x="211" y="56"/>
                    <a:pt x="116" y="9"/>
                  </a:cubicBezTo>
                  <a:cubicBezTo>
                    <a:pt x="104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91" name="Google Shape;14191;p45"/>
            <p:cNvSpPr/>
            <p:nvPr/>
          </p:nvSpPr>
          <p:spPr>
            <a:xfrm>
              <a:off x="1631500" y="4306250"/>
              <a:ext cx="35950" cy="48950"/>
            </a:xfrm>
            <a:custGeom>
              <a:avLst/>
              <a:gdLst/>
              <a:ahLst/>
              <a:cxnLst/>
              <a:rect l="l" t="t" r="r" b="b"/>
              <a:pathLst>
                <a:path w="1438" h="1958" extrusionOk="0">
                  <a:moveTo>
                    <a:pt x="1255" y="0"/>
                  </a:moveTo>
                  <a:cubicBezTo>
                    <a:pt x="1005" y="0"/>
                    <a:pt x="818" y="263"/>
                    <a:pt x="722" y="480"/>
                  </a:cubicBezTo>
                  <a:cubicBezTo>
                    <a:pt x="506" y="970"/>
                    <a:pt x="629" y="1568"/>
                    <a:pt x="61" y="1831"/>
                  </a:cubicBezTo>
                  <a:cubicBezTo>
                    <a:pt x="0" y="1858"/>
                    <a:pt x="30" y="1957"/>
                    <a:pt x="92" y="1957"/>
                  </a:cubicBezTo>
                  <a:cubicBezTo>
                    <a:pt x="93" y="1957"/>
                    <a:pt x="94" y="1957"/>
                    <a:pt x="95" y="1957"/>
                  </a:cubicBezTo>
                  <a:cubicBezTo>
                    <a:pt x="403" y="1941"/>
                    <a:pt x="617" y="1690"/>
                    <a:pt x="729" y="1419"/>
                  </a:cubicBezTo>
                  <a:cubicBezTo>
                    <a:pt x="821" y="1194"/>
                    <a:pt x="838" y="948"/>
                    <a:pt x="917" y="720"/>
                  </a:cubicBezTo>
                  <a:cubicBezTo>
                    <a:pt x="1018" y="428"/>
                    <a:pt x="1192" y="355"/>
                    <a:pt x="1390" y="162"/>
                  </a:cubicBezTo>
                  <a:cubicBezTo>
                    <a:pt x="1437" y="116"/>
                    <a:pt x="1415" y="29"/>
                    <a:pt x="1350" y="13"/>
                  </a:cubicBezTo>
                  <a:cubicBezTo>
                    <a:pt x="1317" y="4"/>
                    <a:pt x="1285" y="0"/>
                    <a:pt x="1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92" name="Google Shape;14192;p45"/>
            <p:cNvSpPr/>
            <p:nvPr/>
          </p:nvSpPr>
          <p:spPr>
            <a:xfrm>
              <a:off x="1720750" y="4290350"/>
              <a:ext cx="70875" cy="47375"/>
            </a:xfrm>
            <a:custGeom>
              <a:avLst/>
              <a:gdLst/>
              <a:ahLst/>
              <a:cxnLst/>
              <a:rect l="l" t="t" r="r" b="b"/>
              <a:pathLst>
                <a:path w="2835" h="1895" extrusionOk="0">
                  <a:moveTo>
                    <a:pt x="2742" y="0"/>
                  </a:moveTo>
                  <a:cubicBezTo>
                    <a:pt x="2710" y="0"/>
                    <a:pt x="2677" y="19"/>
                    <a:pt x="2660" y="61"/>
                  </a:cubicBezTo>
                  <a:cubicBezTo>
                    <a:pt x="2232" y="1107"/>
                    <a:pt x="1483" y="1703"/>
                    <a:pt x="390" y="1703"/>
                  </a:cubicBezTo>
                  <a:cubicBezTo>
                    <a:pt x="292" y="1703"/>
                    <a:pt x="192" y="1699"/>
                    <a:pt x="89" y="1689"/>
                  </a:cubicBezTo>
                  <a:cubicBezTo>
                    <a:pt x="87" y="1689"/>
                    <a:pt x="85" y="1689"/>
                    <a:pt x="84" y="1689"/>
                  </a:cubicBezTo>
                  <a:cubicBezTo>
                    <a:pt x="11" y="1689"/>
                    <a:pt x="1" y="1804"/>
                    <a:pt x="71" y="1823"/>
                  </a:cubicBezTo>
                  <a:cubicBezTo>
                    <a:pt x="250" y="1872"/>
                    <a:pt x="433" y="1895"/>
                    <a:pt x="617" y="1895"/>
                  </a:cubicBezTo>
                  <a:cubicBezTo>
                    <a:pt x="1647" y="1895"/>
                    <a:pt x="2676" y="1169"/>
                    <a:pt x="2825" y="106"/>
                  </a:cubicBezTo>
                  <a:cubicBezTo>
                    <a:pt x="2834" y="41"/>
                    <a:pt x="2789" y="0"/>
                    <a:pt x="27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93" name="Google Shape;14193;p45"/>
            <p:cNvSpPr/>
            <p:nvPr/>
          </p:nvSpPr>
          <p:spPr>
            <a:xfrm>
              <a:off x="1734525" y="4288275"/>
              <a:ext cx="78225" cy="52050"/>
            </a:xfrm>
            <a:custGeom>
              <a:avLst/>
              <a:gdLst/>
              <a:ahLst/>
              <a:cxnLst/>
              <a:rect l="l" t="t" r="r" b="b"/>
              <a:pathLst>
                <a:path w="3129" h="2082" extrusionOk="0">
                  <a:moveTo>
                    <a:pt x="2499" y="0"/>
                  </a:moveTo>
                  <a:cubicBezTo>
                    <a:pt x="2371" y="0"/>
                    <a:pt x="2246" y="51"/>
                    <a:pt x="2150" y="154"/>
                  </a:cubicBezTo>
                  <a:cubicBezTo>
                    <a:pt x="2123" y="182"/>
                    <a:pt x="2143" y="230"/>
                    <a:pt x="2180" y="230"/>
                  </a:cubicBezTo>
                  <a:cubicBezTo>
                    <a:pt x="2184" y="230"/>
                    <a:pt x="2188" y="230"/>
                    <a:pt x="2193" y="228"/>
                  </a:cubicBezTo>
                  <a:cubicBezTo>
                    <a:pt x="2257" y="202"/>
                    <a:pt x="2315" y="189"/>
                    <a:pt x="2368" y="189"/>
                  </a:cubicBezTo>
                  <a:cubicBezTo>
                    <a:pt x="2605" y="189"/>
                    <a:pt x="2735" y="455"/>
                    <a:pt x="2758" y="989"/>
                  </a:cubicBezTo>
                  <a:cubicBezTo>
                    <a:pt x="2654" y="1152"/>
                    <a:pt x="2520" y="1282"/>
                    <a:pt x="2355" y="1382"/>
                  </a:cubicBezTo>
                  <a:cubicBezTo>
                    <a:pt x="2140" y="1527"/>
                    <a:pt x="1896" y="1635"/>
                    <a:pt x="1650" y="1717"/>
                  </a:cubicBezTo>
                  <a:cubicBezTo>
                    <a:pt x="1286" y="1837"/>
                    <a:pt x="909" y="1889"/>
                    <a:pt x="529" y="1889"/>
                  </a:cubicBezTo>
                  <a:cubicBezTo>
                    <a:pt x="389" y="1889"/>
                    <a:pt x="248" y="1882"/>
                    <a:pt x="107" y="1868"/>
                  </a:cubicBezTo>
                  <a:cubicBezTo>
                    <a:pt x="105" y="1868"/>
                    <a:pt x="102" y="1868"/>
                    <a:pt x="100" y="1868"/>
                  </a:cubicBezTo>
                  <a:cubicBezTo>
                    <a:pt x="17" y="1868"/>
                    <a:pt x="1" y="2007"/>
                    <a:pt x="86" y="2023"/>
                  </a:cubicBezTo>
                  <a:cubicBezTo>
                    <a:pt x="286" y="2060"/>
                    <a:pt x="513" y="2081"/>
                    <a:pt x="751" y="2081"/>
                  </a:cubicBezTo>
                  <a:cubicBezTo>
                    <a:pt x="1591" y="2081"/>
                    <a:pt x="2563" y="1821"/>
                    <a:pt x="2950" y="1102"/>
                  </a:cubicBezTo>
                  <a:cubicBezTo>
                    <a:pt x="3112" y="800"/>
                    <a:pt x="3128" y="375"/>
                    <a:pt x="2847" y="134"/>
                  </a:cubicBezTo>
                  <a:cubicBezTo>
                    <a:pt x="2744" y="45"/>
                    <a:pt x="2620" y="0"/>
                    <a:pt x="2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94" name="Google Shape;14194;p45"/>
            <p:cNvSpPr/>
            <p:nvPr/>
          </p:nvSpPr>
          <p:spPr>
            <a:xfrm>
              <a:off x="1753675" y="4255525"/>
              <a:ext cx="66500" cy="33250"/>
            </a:xfrm>
            <a:custGeom>
              <a:avLst/>
              <a:gdLst/>
              <a:ahLst/>
              <a:cxnLst/>
              <a:rect l="l" t="t" r="r" b="b"/>
              <a:pathLst>
                <a:path w="2660" h="1330" extrusionOk="0">
                  <a:moveTo>
                    <a:pt x="2570" y="0"/>
                  </a:moveTo>
                  <a:cubicBezTo>
                    <a:pt x="2546" y="0"/>
                    <a:pt x="2522" y="10"/>
                    <a:pt x="2506" y="33"/>
                  </a:cubicBezTo>
                  <a:cubicBezTo>
                    <a:pt x="1975" y="800"/>
                    <a:pt x="1351" y="1135"/>
                    <a:pt x="510" y="1135"/>
                  </a:cubicBezTo>
                  <a:cubicBezTo>
                    <a:pt x="364" y="1135"/>
                    <a:pt x="210" y="1124"/>
                    <a:pt x="49" y="1105"/>
                  </a:cubicBezTo>
                  <a:cubicBezTo>
                    <a:pt x="48" y="1104"/>
                    <a:pt x="46" y="1104"/>
                    <a:pt x="45" y="1104"/>
                  </a:cubicBezTo>
                  <a:cubicBezTo>
                    <a:pt x="12" y="1104"/>
                    <a:pt x="0" y="1159"/>
                    <a:pt x="31" y="1174"/>
                  </a:cubicBezTo>
                  <a:cubicBezTo>
                    <a:pt x="244" y="1281"/>
                    <a:pt x="483" y="1330"/>
                    <a:pt x="729" y="1330"/>
                  </a:cubicBezTo>
                  <a:cubicBezTo>
                    <a:pt x="1524" y="1330"/>
                    <a:pt x="2385" y="813"/>
                    <a:pt x="2640" y="90"/>
                  </a:cubicBezTo>
                  <a:cubicBezTo>
                    <a:pt x="2659" y="36"/>
                    <a:pt x="2615" y="0"/>
                    <a:pt x="25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95" name="Google Shape;14195;p45"/>
            <p:cNvSpPr/>
            <p:nvPr/>
          </p:nvSpPr>
          <p:spPr>
            <a:xfrm>
              <a:off x="1753500" y="4254075"/>
              <a:ext cx="64925" cy="28800"/>
            </a:xfrm>
            <a:custGeom>
              <a:avLst/>
              <a:gdLst/>
              <a:ahLst/>
              <a:cxnLst/>
              <a:rect l="l" t="t" r="r" b="b"/>
              <a:pathLst>
                <a:path w="2597" h="1152" extrusionOk="0">
                  <a:moveTo>
                    <a:pt x="2506" y="1"/>
                  </a:moveTo>
                  <a:cubicBezTo>
                    <a:pt x="2490" y="1"/>
                    <a:pt x="2473" y="6"/>
                    <a:pt x="2458" y="20"/>
                  </a:cubicBezTo>
                  <a:cubicBezTo>
                    <a:pt x="2114" y="334"/>
                    <a:pt x="1829" y="638"/>
                    <a:pt x="1385" y="818"/>
                  </a:cubicBezTo>
                  <a:cubicBezTo>
                    <a:pt x="1026" y="964"/>
                    <a:pt x="664" y="1006"/>
                    <a:pt x="286" y="1006"/>
                  </a:cubicBezTo>
                  <a:cubicBezTo>
                    <a:pt x="211" y="1006"/>
                    <a:pt x="135" y="1004"/>
                    <a:pt x="59" y="1001"/>
                  </a:cubicBezTo>
                  <a:cubicBezTo>
                    <a:pt x="58" y="1001"/>
                    <a:pt x="58" y="1001"/>
                    <a:pt x="58" y="1001"/>
                  </a:cubicBezTo>
                  <a:cubicBezTo>
                    <a:pt x="10" y="1001"/>
                    <a:pt x="1" y="1074"/>
                    <a:pt x="47" y="1087"/>
                  </a:cubicBezTo>
                  <a:cubicBezTo>
                    <a:pt x="210" y="1131"/>
                    <a:pt x="386" y="1152"/>
                    <a:pt x="567" y="1152"/>
                  </a:cubicBezTo>
                  <a:cubicBezTo>
                    <a:pt x="1342" y="1152"/>
                    <a:pt x="2213" y="764"/>
                    <a:pt x="2568" y="105"/>
                  </a:cubicBezTo>
                  <a:cubicBezTo>
                    <a:pt x="2597" y="52"/>
                    <a:pt x="2554" y="1"/>
                    <a:pt x="25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96" name="Google Shape;14196;p45"/>
            <p:cNvSpPr/>
            <p:nvPr/>
          </p:nvSpPr>
          <p:spPr>
            <a:xfrm>
              <a:off x="1751150" y="4248200"/>
              <a:ext cx="60550" cy="28875"/>
            </a:xfrm>
            <a:custGeom>
              <a:avLst/>
              <a:gdLst/>
              <a:ahLst/>
              <a:cxnLst/>
              <a:rect l="l" t="t" r="r" b="b"/>
              <a:pathLst>
                <a:path w="2422" h="1155" extrusionOk="0">
                  <a:moveTo>
                    <a:pt x="2351" y="0"/>
                  </a:moveTo>
                  <a:cubicBezTo>
                    <a:pt x="2338" y="0"/>
                    <a:pt x="2326" y="5"/>
                    <a:pt x="2314" y="16"/>
                  </a:cubicBezTo>
                  <a:cubicBezTo>
                    <a:pt x="2015" y="299"/>
                    <a:pt x="1729" y="574"/>
                    <a:pt x="1351" y="753"/>
                  </a:cubicBezTo>
                  <a:cubicBezTo>
                    <a:pt x="931" y="953"/>
                    <a:pt x="507" y="992"/>
                    <a:pt x="52" y="1034"/>
                  </a:cubicBezTo>
                  <a:cubicBezTo>
                    <a:pt x="14" y="1037"/>
                    <a:pt x="0" y="1094"/>
                    <a:pt x="42" y="1104"/>
                  </a:cubicBezTo>
                  <a:cubicBezTo>
                    <a:pt x="178" y="1139"/>
                    <a:pt x="321" y="1155"/>
                    <a:pt x="465" y="1155"/>
                  </a:cubicBezTo>
                  <a:cubicBezTo>
                    <a:pt x="1219" y="1155"/>
                    <a:pt x="2043" y="715"/>
                    <a:pt x="2399" y="80"/>
                  </a:cubicBezTo>
                  <a:cubicBezTo>
                    <a:pt x="2421" y="41"/>
                    <a:pt x="2388" y="0"/>
                    <a:pt x="2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97" name="Google Shape;14197;p45"/>
            <p:cNvSpPr/>
            <p:nvPr/>
          </p:nvSpPr>
          <p:spPr>
            <a:xfrm>
              <a:off x="1751125" y="4240325"/>
              <a:ext cx="60175" cy="30950"/>
            </a:xfrm>
            <a:custGeom>
              <a:avLst/>
              <a:gdLst/>
              <a:ahLst/>
              <a:cxnLst/>
              <a:rect l="l" t="t" r="r" b="b"/>
              <a:pathLst>
                <a:path w="2407" h="1238" extrusionOk="0">
                  <a:moveTo>
                    <a:pt x="2315" y="0"/>
                  </a:moveTo>
                  <a:cubicBezTo>
                    <a:pt x="2298" y="0"/>
                    <a:pt x="2280" y="6"/>
                    <a:pt x="2263" y="20"/>
                  </a:cubicBezTo>
                  <a:cubicBezTo>
                    <a:pt x="1932" y="305"/>
                    <a:pt x="1670" y="612"/>
                    <a:pt x="1268" y="812"/>
                  </a:cubicBezTo>
                  <a:cubicBezTo>
                    <a:pt x="871" y="1010"/>
                    <a:pt x="475" y="1065"/>
                    <a:pt x="42" y="1130"/>
                  </a:cubicBezTo>
                  <a:cubicBezTo>
                    <a:pt x="0" y="1136"/>
                    <a:pt x="1" y="1205"/>
                    <a:pt x="42" y="1213"/>
                  </a:cubicBezTo>
                  <a:cubicBezTo>
                    <a:pt x="138" y="1229"/>
                    <a:pt x="238" y="1237"/>
                    <a:pt x="340" y="1237"/>
                  </a:cubicBezTo>
                  <a:cubicBezTo>
                    <a:pt x="1115" y="1237"/>
                    <a:pt x="2054" y="786"/>
                    <a:pt x="2379" y="109"/>
                  </a:cubicBezTo>
                  <a:cubicBezTo>
                    <a:pt x="2406" y="52"/>
                    <a:pt x="2365" y="0"/>
                    <a:pt x="2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98" name="Google Shape;14198;p45"/>
            <p:cNvSpPr/>
            <p:nvPr/>
          </p:nvSpPr>
          <p:spPr>
            <a:xfrm>
              <a:off x="1851725" y="4367650"/>
              <a:ext cx="48650" cy="12225"/>
            </a:xfrm>
            <a:custGeom>
              <a:avLst/>
              <a:gdLst/>
              <a:ahLst/>
              <a:cxnLst/>
              <a:rect l="l" t="t" r="r" b="b"/>
              <a:pathLst>
                <a:path w="1946" h="489" extrusionOk="0">
                  <a:moveTo>
                    <a:pt x="1061" y="1"/>
                  </a:moveTo>
                  <a:cubicBezTo>
                    <a:pt x="684" y="1"/>
                    <a:pt x="306" y="119"/>
                    <a:pt x="54" y="366"/>
                  </a:cubicBezTo>
                  <a:cubicBezTo>
                    <a:pt x="0" y="419"/>
                    <a:pt x="51" y="489"/>
                    <a:pt x="111" y="489"/>
                  </a:cubicBezTo>
                  <a:cubicBezTo>
                    <a:pt x="122" y="489"/>
                    <a:pt x="133" y="487"/>
                    <a:pt x="143" y="482"/>
                  </a:cubicBezTo>
                  <a:cubicBezTo>
                    <a:pt x="439" y="351"/>
                    <a:pt x="705" y="207"/>
                    <a:pt x="1032" y="184"/>
                  </a:cubicBezTo>
                  <a:cubicBezTo>
                    <a:pt x="1071" y="180"/>
                    <a:pt x="1109" y="179"/>
                    <a:pt x="1148" y="179"/>
                  </a:cubicBezTo>
                  <a:cubicBezTo>
                    <a:pt x="1398" y="179"/>
                    <a:pt x="1638" y="240"/>
                    <a:pt x="1879" y="309"/>
                  </a:cubicBezTo>
                  <a:cubicBezTo>
                    <a:pt x="1883" y="310"/>
                    <a:pt x="1887" y="311"/>
                    <a:pt x="1891" y="311"/>
                  </a:cubicBezTo>
                  <a:cubicBezTo>
                    <a:pt x="1928" y="311"/>
                    <a:pt x="1946" y="256"/>
                    <a:pt x="1910" y="233"/>
                  </a:cubicBezTo>
                  <a:cubicBezTo>
                    <a:pt x="1675" y="80"/>
                    <a:pt x="1368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199" name="Google Shape;14199;p45"/>
            <p:cNvSpPr/>
            <p:nvPr/>
          </p:nvSpPr>
          <p:spPr>
            <a:xfrm>
              <a:off x="1849125" y="4341550"/>
              <a:ext cx="55525" cy="33225"/>
            </a:xfrm>
            <a:custGeom>
              <a:avLst/>
              <a:gdLst/>
              <a:ahLst/>
              <a:cxnLst/>
              <a:rect l="l" t="t" r="r" b="b"/>
              <a:pathLst>
                <a:path w="2221" h="1329" extrusionOk="0">
                  <a:moveTo>
                    <a:pt x="1524" y="1"/>
                  </a:moveTo>
                  <a:cubicBezTo>
                    <a:pt x="828" y="1"/>
                    <a:pt x="100" y="577"/>
                    <a:pt x="5" y="1257"/>
                  </a:cubicBezTo>
                  <a:cubicBezTo>
                    <a:pt x="0" y="1294"/>
                    <a:pt x="35" y="1329"/>
                    <a:pt x="67" y="1329"/>
                  </a:cubicBezTo>
                  <a:cubicBezTo>
                    <a:pt x="83" y="1329"/>
                    <a:pt x="98" y="1321"/>
                    <a:pt x="107" y="1300"/>
                  </a:cubicBezTo>
                  <a:cubicBezTo>
                    <a:pt x="264" y="944"/>
                    <a:pt x="446" y="626"/>
                    <a:pt x="792" y="422"/>
                  </a:cubicBezTo>
                  <a:cubicBezTo>
                    <a:pt x="1015" y="292"/>
                    <a:pt x="1227" y="251"/>
                    <a:pt x="1443" y="251"/>
                  </a:cubicBezTo>
                  <a:cubicBezTo>
                    <a:pt x="1652" y="251"/>
                    <a:pt x="1865" y="289"/>
                    <a:pt x="2094" y="322"/>
                  </a:cubicBezTo>
                  <a:cubicBezTo>
                    <a:pt x="2099" y="323"/>
                    <a:pt x="2103" y="323"/>
                    <a:pt x="2107" y="323"/>
                  </a:cubicBezTo>
                  <a:cubicBezTo>
                    <a:pt x="2180" y="323"/>
                    <a:pt x="2220" y="234"/>
                    <a:pt x="2152" y="187"/>
                  </a:cubicBezTo>
                  <a:cubicBezTo>
                    <a:pt x="1960" y="58"/>
                    <a:pt x="1744" y="1"/>
                    <a:pt x="1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00" name="Google Shape;14200;p45"/>
            <p:cNvSpPr/>
            <p:nvPr/>
          </p:nvSpPr>
          <p:spPr>
            <a:xfrm>
              <a:off x="1856025" y="4314650"/>
              <a:ext cx="24975" cy="32375"/>
            </a:xfrm>
            <a:custGeom>
              <a:avLst/>
              <a:gdLst/>
              <a:ahLst/>
              <a:cxnLst/>
              <a:rect l="l" t="t" r="r" b="b"/>
              <a:pathLst>
                <a:path w="999" h="1295" extrusionOk="0">
                  <a:moveTo>
                    <a:pt x="82" y="1"/>
                  </a:moveTo>
                  <a:cubicBezTo>
                    <a:pt x="37" y="1"/>
                    <a:pt x="0" y="62"/>
                    <a:pt x="42" y="95"/>
                  </a:cubicBezTo>
                  <a:cubicBezTo>
                    <a:pt x="224" y="243"/>
                    <a:pt x="421" y="367"/>
                    <a:pt x="572" y="551"/>
                  </a:cubicBezTo>
                  <a:cubicBezTo>
                    <a:pt x="742" y="760"/>
                    <a:pt x="861" y="1012"/>
                    <a:pt x="934" y="1272"/>
                  </a:cubicBezTo>
                  <a:cubicBezTo>
                    <a:pt x="938" y="1287"/>
                    <a:pt x="952" y="1294"/>
                    <a:pt x="966" y="1294"/>
                  </a:cubicBezTo>
                  <a:cubicBezTo>
                    <a:pt x="982" y="1294"/>
                    <a:pt x="999" y="1283"/>
                    <a:pt x="998" y="1263"/>
                  </a:cubicBezTo>
                  <a:cubicBezTo>
                    <a:pt x="962" y="749"/>
                    <a:pt x="620" y="150"/>
                    <a:pt x="96" y="2"/>
                  </a:cubicBezTo>
                  <a:cubicBezTo>
                    <a:pt x="91" y="1"/>
                    <a:pt x="87" y="1"/>
                    <a:pt x="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01" name="Google Shape;14201;p45"/>
            <p:cNvSpPr/>
            <p:nvPr/>
          </p:nvSpPr>
          <p:spPr>
            <a:xfrm>
              <a:off x="1849925" y="4321875"/>
              <a:ext cx="23450" cy="26600"/>
            </a:xfrm>
            <a:custGeom>
              <a:avLst/>
              <a:gdLst/>
              <a:ahLst/>
              <a:cxnLst/>
              <a:rect l="l" t="t" r="r" b="b"/>
              <a:pathLst>
                <a:path w="938" h="1064" extrusionOk="0">
                  <a:moveTo>
                    <a:pt x="70" y="1"/>
                  </a:moveTo>
                  <a:cubicBezTo>
                    <a:pt x="18" y="1"/>
                    <a:pt x="0" y="69"/>
                    <a:pt x="32" y="105"/>
                  </a:cubicBezTo>
                  <a:cubicBezTo>
                    <a:pt x="94" y="175"/>
                    <a:pt x="179" y="208"/>
                    <a:pt x="254" y="261"/>
                  </a:cubicBezTo>
                  <a:cubicBezTo>
                    <a:pt x="348" y="328"/>
                    <a:pt x="437" y="406"/>
                    <a:pt x="515" y="490"/>
                  </a:cubicBezTo>
                  <a:cubicBezTo>
                    <a:pt x="672" y="659"/>
                    <a:pt x="739" y="860"/>
                    <a:pt x="864" y="1046"/>
                  </a:cubicBezTo>
                  <a:cubicBezTo>
                    <a:pt x="872" y="1058"/>
                    <a:pt x="886" y="1063"/>
                    <a:pt x="899" y="1063"/>
                  </a:cubicBezTo>
                  <a:cubicBezTo>
                    <a:pt x="918" y="1063"/>
                    <a:pt x="938" y="1050"/>
                    <a:pt x="938" y="1025"/>
                  </a:cubicBezTo>
                  <a:cubicBezTo>
                    <a:pt x="937" y="800"/>
                    <a:pt x="781" y="568"/>
                    <a:pt x="645" y="401"/>
                  </a:cubicBezTo>
                  <a:cubicBezTo>
                    <a:pt x="515" y="242"/>
                    <a:pt x="291" y="16"/>
                    <a:pt x="75" y="1"/>
                  </a:cubicBezTo>
                  <a:cubicBezTo>
                    <a:pt x="73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02" name="Google Shape;14202;p45"/>
            <p:cNvSpPr/>
            <p:nvPr/>
          </p:nvSpPr>
          <p:spPr>
            <a:xfrm>
              <a:off x="1842150" y="4338425"/>
              <a:ext cx="17550" cy="21675"/>
            </a:xfrm>
            <a:custGeom>
              <a:avLst/>
              <a:gdLst/>
              <a:ahLst/>
              <a:cxnLst/>
              <a:rect l="l" t="t" r="r" b="b"/>
              <a:pathLst>
                <a:path w="702" h="867" extrusionOk="0">
                  <a:moveTo>
                    <a:pt x="74" y="1"/>
                  </a:moveTo>
                  <a:cubicBezTo>
                    <a:pt x="23" y="1"/>
                    <a:pt x="0" y="74"/>
                    <a:pt x="36" y="108"/>
                  </a:cubicBezTo>
                  <a:cubicBezTo>
                    <a:pt x="144" y="212"/>
                    <a:pt x="277" y="283"/>
                    <a:pt x="374" y="398"/>
                  </a:cubicBezTo>
                  <a:cubicBezTo>
                    <a:pt x="483" y="524"/>
                    <a:pt x="556" y="677"/>
                    <a:pt x="608" y="835"/>
                  </a:cubicBezTo>
                  <a:cubicBezTo>
                    <a:pt x="614" y="856"/>
                    <a:pt x="633" y="866"/>
                    <a:pt x="651" y="866"/>
                  </a:cubicBezTo>
                  <a:cubicBezTo>
                    <a:pt x="673" y="866"/>
                    <a:pt x="695" y="851"/>
                    <a:pt x="695" y="823"/>
                  </a:cubicBezTo>
                  <a:cubicBezTo>
                    <a:pt x="702" y="482"/>
                    <a:pt x="446" y="39"/>
                    <a:pt x="80" y="1"/>
                  </a:cubicBezTo>
                  <a:cubicBezTo>
                    <a:pt x="78" y="1"/>
                    <a:pt x="76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03" name="Google Shape;14203;p45"/>
            <p:cNvSpPr/>
            <p:nvPr/>
          </p:nvSpPr>
          <p:spPr>
            <a:xfrm>
              <a:off x="1833375" y="4343675"/>
              <a:ext cx="22250" cy="20100"/>
            </a:xfrm>
            <a:custGeom>
              <a:avLst/>
              <a:gdLst/>
              <a:ahLst/>
              <a:cxnLst/>
              <a:rect l="l" t="t" r="r" b="b"/>
              <a:pathLst>
                <a:path w="890" h="804" extrusionOk="0">
                  <a:moveTo>
                    <a:pt x="79" y="1"/>
                  </a:moveTo>
                  <a:cubicBezTo>
                    <a:pt x="27" y="1"/>
                    <a:pt x="1" y="67"/>
                    <a:pt x="49" y="100"/>
                  </a:cubicBezTo>
                  <a:cubicBezTo>
                    <a:pt x="193" y="200"/>
                    <a:pt x="342" y="271"/>
                    <a:pt x="473" y="390"/>
                  </a:cubicBezTo>
                  <a:cubicBezTo>
                    <a:pt x="604" y="509"/>
                    <a:pt x="710" y="640"/>
                    <a:pt x="808" y="786"/>
                  </a:cubicBezTo>
                  <a:cubicBezTo>
                    <a:pt x="817" y="798"/>
                    <a:pt x="830" y="803"/>
                    <a:pt x="842" y="803"/>
                  </a:cubicBezTo>
                  <a:cubicBezTo>
                    <a:pt x="866" y="803"/>
                    <a:pt x="889" y="784"/>
                    <a:pt x="880" y="755"/>
                  </a:cubicBezTo>
                  <a:cubicBezTo>
                    <a:pt x="768" y="425"/>
                    <a:pt x="449" y="64"/>
                    <a:pt x="90" y="2"/>
                  </a:cubicBezTo>
                  <a:cubicBezTo>
                    <a:pt x="86" y="1"/>
                    <a:pt x="82" y="1"/>
                    <a:pt x="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04" name="Google Shape;14204;p45"/>
            <p:cNvSpPr/>
            <p:nvPr/>
          </p:nvSpPr>
          <p:spPr>
            <a:xfrm>
              <a:off x="2031250" y="4263075"/>
              <a:ext cx="235800" cy="136525"/>
            </a:xfrm>
            <a:custGeom>
              <a:avLst/>
              <a:gdLst/>
              <a:ahLst/>
              <a:cxnLst/>
              <a:rect l="l" t="t" r="r" b="b"/>
              <a:pathLst>
                <a:path w="9432" h="5461" extrusionOk="0">
                  <a:moveTo>
                    <a:pt x="529" y="1"/>
                  </a:moveTo>
                  <a:cubicBezTo>
                    <a:pt x="311" y="1"/>
                    <a:pt x="114" y="92"/>
                    <a:pt x="21" y="332"/>
                  </a:cubicBezTo>
                  <a:cubicBezTo>
                    <a:pt x="1" y="384"/>
                    <a:pt x="49" y="425"/>
                    <a:pt x="97" y="425"/>
                  </a:cubicBezTo>
                  <a:cubicBezTo>
                    <a:pt x="115" y="425"/>
                    <a:pt x="133" y="419"/>
                    <a:pt x="148" y="405"/>
                  </a:cubicBezTo>
                  <a:cubicBezTo>
                    <a:pt x="295" y="261"/>
                    <a:pt x="435" y="205"/>
                    <a:pt x="571" y="205"/>
                  </a:cubicBezTo>
                  <a:cubicBezTo>
                    <a:pt x="1015" y="205"/>
                    <a:pt x="1412" y="804"/>
                    <a:pt x="1837" y="892"/>
                  </a:cubicBezTo>
                  <a:cubicBezTo>
                    <a:pt x="1914" y="908"/>
                    <a:pt x="1971" y="915"/>
                    <a:pt x="2022" y="915"/>
                  </a:cubicBezTo>
                  <a:cubicBezTo>
                    <a:pt x="2118" y="915"/>
                    <a:pt x="2192" y="890"/>
                    <a:pt x="2338" y="854"/>
                  </a:cubicBezTo>
                  <a:cubicBezTo>
                    <a:pt x="2532" y="764"/>
                    <a:pt x="2726" y="671"/>
                    <a:pt x="2919" y="578"/>
                  </a:cubicBezTo>
                  <a:cubicBezTo>
                    <a:pt x="2950" y="575"/>
                    <a:pt x="2979" y="574"/>
                    <a:pt x="3007" y="574"/>
                  </a:cubicBezTo>
                  <a:cubicBezTo>
                    <a:pt x="3288" y="574"/>
                    <a:pt x="3457" y="696"/>
                    <a:pt x="3513" y="940"/>
                  </a:cubicBezTo>
                  <a:cubicBezTo>
                    <a:pt x="3730" y="1154"/>
                    <a:pt x="3732" y="1293"/>
                    <a:pt x="4052" y="1371"/>
                  </a:cubicBezTo>
                  <a:cubicBezTo>
                    <a:pt x="4116" y="1387"/>
                    <a:pt x="4177" y="1393"/>
                    <a:pt x="4238" y="1393"/>
                  </a:cubicBezTo>
                  <a:cubicBezTo>
                    <a:pt x="4439" y="1393"/>
                    <a:pt x="4629" y="1327"/>
                    <a:pt x="4835" y="1327"/>
                  </a:cubicBezTo>
                  <a:cubicBezTo>
                    <a:pt x="4850" y="1327"/>
                    <a:pt x="4865" y="1327"/>
                    <a:pt x="4881" y="1328"/>
                  </a:cubicBezTo>
                  <a:cubicBezTo>
                    <a:pt x="5503" y="1357"/>
                    <a:pt x="5481" y="1837"/>
                    <a:pt x="5610" y="2254"/>
                  </a:cubicBezTo>
                  <a:cubicBezTo>
                    <a:pt x="5693" y="2517"/>
                    <a:pt x="5839" y="2629"/>
                    <a:pt x="6111" y="2663"/>
                  </a:cubicBezTo>
                  <a:cubicBezTo>
                    <a:pt x="6124" y="2665"/>
                    <a:pt x="6138" y="2666"/>
                    <a:pt x="6152" y="2666"/>
                  </a:cubicBezTo>
                  <a:cubicBezTo>
                    <a:pt x="6227" y="2666"/>
                    <a:pt x="6311" y="2645"/>
                    <a:pt x="6374" y="2636"/>
                  </a:cubicBezTo>
                  <a:cubicBezTo>
                    <a:pt x="6513" y="2600"/>
                    <a:pt x="6653" y="2561"/>
                    <a:pt x="6791" y="2522"/>
                  </a:cubicBezTo>
                  <a:cubicBezTo>
                    <a:pt x="7701" y="2815"/>
                    <a:pt x="7912" y="3206"/>
                    <a:pt x="7425" y="3696"/>
                  </a:cubicBezTo>
                  <a:cubicBezTo>
                    <a:pt x="7376" y="3866"/>
                    <a:pt x="7287" y="3956"/>
                    <a:pt x="7441" y="4110"/>
                  </a:cubicBezTo>
                  <a:cubicBezTo>
                    <a:pt x="7496" y="4164"/>
                    <a:pt x="7590" y="4152"/>
                    <a:pt x="7653" y="4185"/>
                  </a:cubicBezTo>
                  <a:cubicBezTo>
                    <a:pt x="8190" y="4454"/>
                    <a:pt x="9432" y="3973"/>
                    <a:pt x="8707" y="5406"/>
                  </a:cubicBezTo>
                  <a:cubicBezTo>
                    <a:pt x="8694" y="5431"/>
                    <a:pt x="8716" y="5461"/>
                    <a:pt x="8740" y="5461"/>
                  </a:cubicBezTo>
                  <a:cubicBezTo>
                    <a:pt x="8748" y="5461"/>
                    <a:pt x="8756" y="5457"/>
                    <a:pt x="8764" y="5449"/>
                  </a:cubicBezTo>
                  <a:lnTo>
                    <a:pt x="8764" y="5450"/>
                  </a:lnTo>
                  <a:cubicBezTo>
                    <a:pt x="9089" y="5091"/>
                    <a:pt x="9160" y="4581"/>
                    <a:pt x="8806" y="4200"/>
                  </a:cubicBezTo>
                  <a:cubicBezTo>
                    <a:pt x="8630" y="4011"/>
                    <a:pt x="8421" y="3963"/>
                    <a:pt x="8184" y="3903"/>
                  </a:cubicBezTo>
                  <a:cubicBezTo>
                    <a:pt x="8149" y="3894"/>
                    <a:pt x="8119" y="3890"/>
                    <a:pt x="8093" y="3890"/>
                  </a:cubicBezTo>
                  <a:cubicBezTo>
                    <a:pt x="8029" y="3890"/>
                    <a:pt x="7988" y="3910"/>
                    <a:pt x="7946" y="3910"/>
                  </a:cubicBezTo>
                  <a:cubicBezTo>
                    <a:pt x="7908" y="3910"/>
                    <a:pt x="7870" y="3894"/>
                    <a:pt x="7814" y="3834"/>
                  </a:cubicBezTo>
                  <a:cubicBezTo>
                    <a:pt x="7630" y="3638"/>
                    <a:pt x="7777" y="3803"/>
                    <a:pt x="7827" y="3577"/>
                  </a:cubicBezTo>
                  <a:cubicBezTo>
                    <a:pt x="7928" y="3125"/>
                    <a:pt x="8000" y="2722"/>
                    <a:pt x="7556" y="2407"/>
                  </a:cubicBezTo>
                  <a:cubicBezTo>
                    <a:pt x="7386" y="2288"/>
                    <a:pt x="7196" y="2242"/>
                    <a:pt x="6995" y="2242"/>
                  </a:cubicBezTo>
                  <a:cubicBezTo>
                    <a:pt x="6980" y="2242"/>
                    <a:pt x="6964" y="2242"/>
                    <a:pt x="6948" y="2243"/>
                  </a:cubicBezTo>
                  <a:cubicBezTo>
                    <a:pt x="6763" y="2249"/>
                    <a:pt x="6591" y="2362"/>
                    <a:pt x="6412" y="2368"/>
                  </a:cubicBezTo>
                  <a:cubicBezTo>
                    <a:pt x="6404" y="2369"/>
                    <a:pt x="6396" y="2369"/>
                    <a:pt x="6388" y="2369"/>
                  </a:cubicBezTo>
                  <a:cubicBezTo>
                    <a:pt x="5953" y="2369"/>
                    <a:pt x="5955" y="1929"/>
                    <a:pt x="5820" y="1664"/>
                  </a:cubicBezTo>
                  <a:cubicBezTo>
                    <a:pt x="5602" y="1235"/>
                    <a:pt x="5453" y="1092"/>
                    <a:pt x="4955" y="1092"/>
                  </a:cubicBezTo>
                  <a:cubicBezTo>
                    <a:pt x="4931" y="1092"/>
                    <a:pt x="4906" y="1093"/>
                    <a:pt x="4881" y="1093"/>
                  </a:cubicBezTo>
                  <a:cubicBezTo>
                    <a:pt x="4721" y="1097"/>
                    <a:pt x="4518" y="1172"/>
                    <a:pt x="4356" y="1172"/>
                  </a:cubicBezTo>
                  <a:cubicBezTo>
                    <a:pt x="4324" y="1172"/>
                    <a:pt x="4293" y="1169"/>
                    <a:pt x="4264" y="1162"/>
                  </a:cubicBezTo>
                  <a:cubicBezTo>
                    <a:pt x="3836" y="1052"/>
                    <a:pt x="3770" y="720"/>
                    <a:pt x="3492" y="487"/>
                  </a:cubicBezTo>
                  <a:cubicBezTo>
                    <a:pt x="3388" y="400"/>
                    <a:pt x="3292" y="366"/>
                    <a:pt x="3161" y="349"/>
                  </a:cubicBezTo>
                  <a:cubicBezTo>
                    <a:pt x="3138" y="347"/>
                    <a:pt x="3116" y="345"/>
                    <a:pt x="3094" y="345"/>
                  </a:cubicBezTo>
                  <a:cubicBezTo>
                    <a:pt x="2851" y="345"/>
                    <a:pt x="2678" y="509"/>
                    <a:pt x="2452" y="573"/>
                  </a:cubicBezTo>
                  <a:cubicBezTo>
                    <a:pt x="2278" y="622"/>
                    <a:pt x="2138" y="643"/>
                    <a:pt x="2020" y="643"/>
                  </a:cubicBezTo>
                  <a:cubicBezTo>
                    <a:pt x="1550" y="643"/>
                    <a:pt x="1434" y="311"/>
                    <a:pt x="960" y="101"/>
                  </a:cubicBezTo>
                  <a:cubicBezTo>
                    <a:pt x="822" y="39"/>
                    <a:pt x="671" y="1"/>
                    <a:pt x="5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05" name="Google Shape;14205;p45"/>
            <p:cNvSpPr/>
            <p:nvPr/>
          </p:nvSpPr>
          <p:spPr>
            <a:xfrm>
              <a:off x="2216875" y="4397750"/>
              <a:ext cx="43700" cy="29325"/>
            </a:xfrm>
            <a:custGeom>
              <a:avLst/>
              <a:gdLst/>
              <a:ahLst/>
              <a:cxnLst/>
              <a:rect l="l" t="t" r="r" b="b"/>
              <a:pathLst>
                <a:path w="1748" h="1173" extrusionOk="0">
                  <a:moveTo>
                    <a:pt x="1313" y="0"/>
                  </a:moveTo>
                  <a:cubicBezTo>
                    <a:pt x="1274" y="0"/>
                    <a:pt x="1237" y="42"/>
                    <a:pt x="1250" y="82"/>
                  </a:cubicBezTo>
                  <a:cubicBezTo>
                    <a:pt x="1340" y="371"/>
                    <a:pt x="1373" y="721"/>
                    <a:pt x="1051" y="890"/>
                  </a:cubicBezTo>
                  <a:cubicBezTo>
                    <a:pt x="983" y="926"/>
                    <a:pt x="917" y="941"/>
                    <a:pt x="854" y="941"/>
                  </a:cubicBezTo>
                  <a:cubicBezTo>
                    <a:pt x="558" y="941"/>
                    <a:pt x="334" y="593"/>
                    <a:pt x="342" y="303"/>
                  </a:cubicBezTo>
                  <a:cubicBezTo>
                    <a:pt x="343" y="246"/>
                    <a:pt x="301" y="217"/>
                    <a:pt x="257" y="217"/>
                  </a:cubicBezTo>
                  <a:cubicBezTo>
                    <a:pt x="220" y="217"/>
                    <a:pt x="181" y="238"/>
                    <a:pt x="165" y="279"/>
                  </a:cubicBezTo>
                  <a:cubicBezTo>
                    <a:pt x="1" y="722"/>
                    <a:pt x="435" y="1172"/>
                    <a:pt x="871" y="1172"/>
                  </a:cubicBezTo>
                  <a:cubicBezTo>
                    <a:pt x="948" y="1172"/>
                    <a:pt x="1025" y="1159"/>
                    <a:pt x="1099" y="1128"/>
                  </a:cubicBezTo>
                  <a:cubicBezTo>
                    <a:pt x="1476" y="972"/>
                    <a:pt x="1747" y="285"/>
                    <a:pt x="1344" y="10"/>
                  </a:cubicBezTo>
                  <a:cubicBezTo>
                    <a:pt x="1334" y="3"/>
                    <a:pt x="1323" y="0"/>
                    <a:pt x="1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06" name="Google Shape;14206;p45"/>
            <p:cNvSpPr/>
            <p:nvPr/>
          </p:nvSpPr>
          <p:spPr>
            <a:xfrm>
              <a:off x="2198875" y="4398875"/>
              <a:ext cx="81600" cy="55875"/>
            </a:xfrm>
            <a:custGeom>
              <a:avLst/>
              <a:gdLst/>
              <a:ahLst/>
              <a:cxnLst/>
              <a:rect l="l" t="t" r="r" b="b"/>
              <a:pathLst>
                <a:path w="3264" h="2235" extrusionOk="0">
                  <a:moveTo>
                    <a:pt x="3066" y="0"/>
                  </a:moveTo>
                  <a:cubicBezTo>
                    <a:pt x="3031" y="0"/>
                    <a:pt x="2998" y="20"/>
                    <a:pt x="2987" y="66"/>
                  </a:cubicBezTo>
                  <a:cubicBezTo>
                    <a:pt x="2843" y="688"/>
                    <a:pt x="2674" y="1239"/>
                    <a:pt x="2134" y="1641"/>
                  </a:cubicBezTo>
                  <a:cubicBezTo>
                    <a:pt x="1754" y="1924"/>
                    <a:pt x="1345" y="2029"/>
                    <a:pt x="920" y="2029"/>
                  </a:cubicBezTo>
                  <a:cubicBezTo>
                    <a:pt x="638" y="2029"/>
                    <a:pt x="350" y="1983"/>
                    <a:pt x="58" y="1911"/>
                  </a:cubicBezTo>
                  <a:cubicBezTo>
                    <a:pt x="55" y="1911"/>
                    <a:pt x="52" y="1910"/>
                    <a:pt x="50" y="1910"/>
                  </a:cubicBezTo>
                  <a:cubicBezTo>
                    <a:pt x="17" y="1910"/>
                    <a:pt x="0" y="1955"/>
                    <a:pt x="31" y="1973"/>
                  </a:cubicBezTo>
                  <a:lnTo>
                    <a:pt x="31" y="1974"/>
                  </a:lnTo>
                  <a:cubicBezTo>
                    <a:pt x="326" y="2154"/>
                    <a:pt x="654" y="2235"/>
                    <a:pt x="985" y="2235"/>
                  </a:cubicBezTo>
                  <a:cubicBezTo>
                    <a:pt x="2112" y="2235"/>
                    <a:pt x="3263" y="1292"/>
                    <a:pt x="3167" y="90"/>
                  </a:cubicBezTo>
                  <a:cubicBezTo>
                    <a:pt x="3163" y="35"/>
                    <a:pt x="3113" y="0"/>
                    <a:pt x="3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07" name="Google Shape;14207;p45"/>
            <p:cNvSpPr/>
            <p:nvPr/>
          </p:nvSpPr>
          <p:spPr>
            <a:xfrm>
              <a:off x="2249000" y="4399550"/>
              <a:ext cx="28150" cy="9275"/>
            </a:xfrm>
            <a:custGeom>
              <a:avLst/>
              <a:gdLst/>
              <a:ahLst/>
              <a:cxnLst/>
              <a:rect l="l" t="t" r="r" b="b"/>
              <a:pathLst>
                <a:path w="1126" h="371" extrusionOk="0">
                  <a:moveTo>
                    <a:pt x="1040" y="0"/>
                  </a:moveTo>
                  <a:cubicBezTo>
                    <a:pt x="1029" y="0"/>
                    <a:pt x="1018" y="3"/>
                    <a:pt x="1007" y="8"/>
                  </a:cubicBezTo>
                  <a:cubicBezTo>
                    <a:pt x="854" y="85"/>
                    <a:pt x="703" y="147"/>
                    <a:pt x="529" y="148"/>
                  </a:cubicBezTo>
                  <a:cubicBezTo>
                    <a:pt x="379" y="148"/>
                    <a:pt x="249" y="88"/>
                    <a:pt x="102" y="69"/>
                  </a:cubicBezTo>
                  <a:cubicBezTo>
                    <a:pt x="99" y="68"/>
                    <a:pt x="96" y="68"/>
                    <a:pt x="93" y="68"/>
                  </a:cubicBezTo>
                  <a:cubicBezTo>
                    <a:pt x="23" y="68"/>
                    <a:pt x="0" y="167"/>
                    <a:pt x="43" y="213"/>
                  </a:cubicBezTo>
                  <a:cubicBezTo>
                    <a:pt x="146" y="323"/>
                    <a:pt x="298" y="370"/>
                    <a:pt x="457" y="370"/>
                  </a:cubicBezTo>
                  <a:cubicBezTo>
                    <a:pt x="696" y="370"/>
                    <a:pt x="952" y="265"/>
                    <a:pt x="1085" y="110"/>
                  </a:cubicBezTo>
                  <a:cubicBezTo>
                    <a:pt x="1126" y="63"/>
                    <a:pt x="1091" y="0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08" name="Google Shape;14208;p45"/>
            <p:cNvSpPr/>
            <p:nvPr/>
          </p:nvSpPr>
          <p:spPr>
            <a:xfrm>
              <a:off x="2186750" y="4414975"/>
              <a:ext cx="37725" cy="31900"/>
            </a:xfrm>
            <a:custGeom>
              <a:avLst/>
              <a:gdLst/>
              <a:ahLst/>
              <a:cxnLst/>
              <a:rect l="l" t="t" r="r" b="b"/>
              <a:pathLst>
                <a:path w="1509" h="1276" extrusionOk="0">
                  <a:moveTo>
                    <a:pt x="1041" y="1"/>
                  </a:moveTo>
                  <a:cubicBezTo>
                    <a:pt x="822" y="1"/>
                    <a:pt x="596" y="87"/>
                    <a:pt x="438" y="226"/>
                  </a:cubicBezTo>
                  <a:cubicBezTo>
                    <a:pt x="174" y="460"/>
                    <a:pt x="0" y="955"/>
                    <a:pt x="252" y="1252"/>
                  </a:cubicBezTo>
                  <a:cubicBezTo>
                    <a:pt x="266" y="1269"/>
                    <a:pt x="283" y="1275"/>
                    <a:pt x="300" y="1275"/>
                  </a:cubicBezTo>
                  <a:cubicBezTo>
                    <a:pt x="338" y="1275"/>
                    <a:pt x="375" y="1241"/>
                    <a:pt x="378" y="1200"/>
                  </a:cubicBezTo>
                  <a:cubicBezTo>
                    <a:pt x="396" y="906"/>
                    <a:pt x="349" y="646"/>
                    <a:pt x="573" y="408"/>
                  </a:cubicBezTo>
                  <a:cubicBezTo>
                    <a:pt x="728" y="246"/>
                    <a:pt x="915" y="198"/>
                    <a:pt x="1113" y="198"/>
                  </a:cubicBezTo>
                  <a:cubicBezTo>
                    <a:pt x="1212" y="198"/>
                    <a:pt x="1313" y="210"/>
                    <a:pt x="1415" y="226"/>
                  </a:cubicBezTo>
                  <a:cubicBezTo>
                    <a:pt x="1417" y="226"/>
                    <a:pt x="1419" y="227"/>
                    <a:pt x="1422" y="227"/>
                  </a:cubicBezTo>
                  <a:cubicBezTo>
                    <a:pt x="1464" y="227"/>
                    <a:pt x="1508" y="173"/>
                    <a:pt x="1464" y="140"/>
                  </a:cubicBezTo>
                  <a:cubicBezTo>
                    <a:pt x="1343" y="43"/>
                    <a:pt x="1194" y="1"/>
                    <a:pt x="10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09" name="Google Shape;14209;p45"/>
            <p:cNvSpPr/>
            <p:nvPr/>
          </p:nvSpPr>
          <p:spPr>
            <a:xfrm>
              <a:off x="2167925" y="4422075"/>
              <a:ext cx="35725" cy="26625"/>
            </a:xfrm>
            <a:custGeom>
              <a:avLst/>
              <a:gdLst/>
              <a:ahLst/>
              <a:cxnLst/>
              <a:rect l="l" t="t" r="r" b="b"/>
              <a:pathLst>
                <a:path w="1429" h="1065" extrusionOk="0">
                  <a:moveTo>
                    <a:pt x="86" y="0"/>
                  </a:moveTo>
                  <a:cubicBezTo>
                    <a:pt x="44" y="0"/>
                    <a:pt x="3" y="30"/>
                    <a:pt x="3" y="80"/>
                  </a:cubicBezTo>
                  <a:cubicBezTo>
                    <a:pt x="0" y="572"/>
                    <a:pt x="638" y="1064"/>
                    <a:pt x="1151" y="1064"/>
                  </a:cubicBezTo>
                  <a:cubicBezTo>
                    <a:pt x="1233" y="1064"/>
                    <a:pt x="1312" y="1052"/>
                    <a:pt x="1385" y="1024"/>
                  </a:cubicBezTo>
                  <a:cubicBezTo>
                    <a:pt x="1419" y="1011"/>
                    <a:pt x="1428" y="954"/>
                    <a:pt x="1385" y="944"/>
                  </a:cubicBezTo>
                  <a:cubicBezTo>
                    <a:pt x="1117" y="887"/>
                    <a:pt x="879" y="868"/>
                    <a:pt x="643" y="705"/>
                  </a:cubicBezTo>
                  <a:cubicBezTo>
                    <a:pt x="385" y="527"/>
                    <a:pt x="310" y="290"/>
                    <a:pt x="156" y="39"/>
                  </a:cubicBezTo>
                  <a:cubicBezTo>
                    <a:pt x="140" y="12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10" name="Google Shape;14210;p45"/>
            <p:cNvSpPr/>
            <p:nvPr/>
          </p:nvSpPr>
          <p:spPr>
            <a:xfrm>
              <a:off x="2159200" y="4431625"/>
              <a:ext cx="42950" cy="21650"/>
            </a:xfrm>
            <a:custGeom>
              <a:avLst/>
              <a:gdLst/>
              <a:ahLst/>
              <a:cxnLst/>
              <a:rect l="l" t="t" r="r" b="b"/>
              <a:pathLst>
                <a:path w="1718" h="866" extrusionOk="0">
                  <a:moveTo>
                    <a:pt x="89" y="1"/>
                  </a:moveTo>
                  <a:cubicBezTo>
                    <a:pt x="43" y="1"/>
                    <a:pt x="0" y="37"/>
                    <a:pt x="16" y="95"/>
                  </a:cubicBezTo>
                  <a:cubicBezTo>
                    <a:pt x="137" y="554"/>
                    <a:pt x="675" y="865"/>
                    <a:pt x="1168" y="865"/>
                  </a:cubicBezTo>
                  <a:cubicBezTo>
                    <a:pt x="1354" y="865"/>
                    <a:pt x="1533" y="821"/>
                    <a:pt x="1682" y="725"/>
                  </a:cubicBezTo>
                  <a:cubicBezTo>
                    <a:pt x="1717" y="701"/>
                    <a:pt x="1698" y="651"/>
                    <a:pt x="1660" y="651"/>
                  </a:cubicBezTo>
                  <a:cubicBezTo>
                    <a:pt x="1658" y="651"/>
                    <a:pt x="1655" y="652"/>
                    <a:pt x="1652" y="652"/>
                  </a:cubicBezTo>
                  <a:cubicBezTo>
                    <a:pt x="1522" y="678"/>
                    <a:pt x="1400" y="690"/>
                    <a:pt x="1286" y="690"/>
                  </a:cubicBezTo>
                  <a:cubicBezTo>
                    <a:pt x="816" y="690"/>
                    <a:pt x="469" y="474"/>
                    <a:pt x="156" y="36"/>
                  </a:cubicBezTo>
                  <a:cubicBezTo>
                    <a:pt x="139" y="12"/>
                    <a:pt x="113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11" name="Google Shape;14211;p45"/>
            <p:cNvSpPr/>
            <p:nvPr/>
          </p:nvSpPr>
          <p:spPr>
            <a:xfrm>
              <a:off x="2176625" y="4397925"/>
              <a:ext cx="33350" cy="18325"/>
            </a:xfrm>
            <a:custGeom>
              <a:avLst/>
              <a:gdLst/>
              <a:ahLst/>
              <a:cxnLst/>
              <a:rect l="l" t="t" r="r" b="b"/>
              <a:pathLst>
                <a:path w="1334" h="733" extrusionOk="0">
                  <a:moveTo>
                    <a:pt x="95" y="1"/>
                  </a:moveTo>
                  <a:cubicBezTo>
                    <a:pt x="46" y="1"/>
                    <a:pt x="0" y="49"/>
                    <a:pt x="13" y="106"/>
                  </a:cubicBezTo>
                  <a:cubicBezTo>
                    <a:pt x="86" y="447"/>
                    <a:pt x="559" y="733"/>
                    <a:pt x="954" y="733"/>
                  </a:cubicBezTo>
                  <a:cubicBezTo>
                    <a:pt x="1089" y="733"/>
                    <a:pt x="1215" y="700"/>
                    <a:pt x="1313" y="624"/>
                  </a:cubicBezTo>
                  <a:cubicBezTo>
                    <a:pt x="1333" y="607"/>
                    <a:pt x="1322" y="565"/>
                    <a:pt x="1295" y="561"/>
                  </a:cubicBezTo>
                  <a:cubicBezTo>
                    <a:pt x="1074" y="526"/>
                    <a:pt x="864" y="557"/>
                    <a:pt x="651" y="460"/>
                  </a:cubicBezTo>
                  <a:cubicBezTo>
                    <a:pt x="426" y="360"/>
                    <a:pt x="318" y="189"/>
                    <a:pt x="150" y="25"/>
                  </a:cubicBezTo>
                  <a:cubicBezTo>
                    <a:pt x="133" y="8"/>
                    <a:pt x="114" y="1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12" name="Google Shape;14212;p45"/>
            <p:cNvSpPr/>
            <p:nvPr/>
          </p:nvSpPr>
          <p:spPr>
            <a:xfrm>
              <a:off x="2173425" y="4386625"/>
              <a:ext cx="31750" cy="15275"/>
            </a:xfrm>
            <a:custGeom>
              <a:avLst/>
              <a:gdLst/>
              <a:ahLst/>
              <a:cxnLst/>
              <a:rect l="l" t="t" r="r" b="b"/>
              <a:pathLst>
                <a:path w="1270" h="611" extrusionOk="0">
                  <a:moveTo>
                    <a:pt x="92" y="1"/>
                  </a:moveTo>
                  <a:cubicBezTo>
                    <a:pt x="45" y="1"/>
                    <a:pt x="0" y="44"/>
                    <a:pt x="34" y="96"/>
                  </a:cubicBezTo>
                  <a:cubicBezTo>
                    <a:pt x="208" y="370"/>
                    <a:pt x="621" y="610"/>
                    <a:pt x="979" y="610"/>
                  </a:cubicBezTo>
                  <a:cubicBezTo>
                    <a:pt x="1049" y="610"/>
                    <a:pt x="1117" y="601"/>
                    <a:pt x="1180" y="582"/>
                  </a:cubicBezTo>
                  <a:cubicBezTo>
                    <a:pt x="1257" y="558"/>
                    <a:pt x="1270" y="428"/>
                    <a:pt x="1180" y="412"/>
                  </a:cubicBezTo>
                  <a:cubicBezTo>
                    <a:pt x="1006" y="380"/>
                    <a:pt x="832" y="391"/>
                    <a:pt x="660" y="336"/>
                  </a:cubicBezTo>
                  <a:cubicBezTo>
                    <a:pt x="454" y="269"/>
                    <a:pt x="304" y="147"/>
                    <a:pt x="138" y="16"/>
                  </a:cubicBezTo>
                  <a:cubicBezTo>
                    <a:pt x="124" y="5"/>
                    <a:pt x="10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13" name="Google Shape;14213;p45"/>
            <p:cNvSpPr/>
            <p:nvPr/>
          </p:nvSpPr>
          <p:spPr>
            <a:xfrm>
              <a:off x="2083775" y="4220525"/>
              <a:ext cx="240650" cy="112125"/>
            </a:xfrm>
            <a:custGeom>
              <a:avLst/>
              <a:gdLst/>
              <a:ahLst/>
              <a:cxnLst/>
              <a:rect l="l" t="t" r="r" b="b"/>
              <a:pathLst>
                <a:path w="9626" h="4485" extrusionOk="0">
                  <a:moveTo>
                    <a:pt x="1583" y="1"/>
                  </a:moveTo>
                  <a:cubicBezTo>
                    <a:pt x="823" y="1"/>
                    <a:pt x="1" y="798"/>
                    <a:pt x="558" y="1559"/>
                  </a:cubicBezTo>
                  <a:cubicBezTo>
                    <a:pt x="704" y="1760"/>
                    <a:pt x="917" y="1850"/>
                    <a:pt x="1130" y="1850"/>
                  </a:cubicBezTo>
                  <a:cubicBezTo>
                    <a:pt x="1484" y="1850"/>
                    <a:pt x="1835" y="1600"/>
                    <a:pt x="1872" y="1199"/>
                  </a:cubicBezTo>
                  <a:cubicBezTo>
                    <a:pt x="1875" y="1164"/>
                    <a:pt x="1844" y="1144"/>
                    <a:pt x="1814" y="1144"/>
                  </a:cubicBezTo>
                  <a:cubicBezTo>
                    <a:pt x="1789" y="1144"/>
                    <a:pt x="1766" y="1156"/>
                    <a:pt x="1760" y="1184"/>
                  </a:cubicBezTo>
                  <a:cubicBezTo>
                    <a:pt x="1601" y="1507"/>
                    <a:pt x="1432" y="1668"/>
                    <a:pt x="1255" y="1668"/>
                  </a:cubicBezTo>
                  <a:cubicBezTo>
                    <a:pt x="1049" y="1668"/>
                    <a:pt x="830" y="1451"/>
                    <a:pt x="600" y="1016"/>
                  </a:cubicBezTo>
                  <a:cubicBezTo>
                    <a:pt x="732" y="792"/>
                    <a:pt x="864" y="567"/>
                    <a:pt x="994" y="343"/>
                  </a:cubicBezTo>
                  <a:cubicBezTo>
                    <a:pt x="1134" y="216"/>
                    <a:pt x="1321" y="167"/>
                    <a:pt x="1516" y="167"/>
                  </a:cubicBezTo>
                  <a:cubicBezTo>
                    <a:pt x="1792" y="167"/>
                    <a:pt x="2085" y="266"/>
                    <a:pt x="2289" y="383"/>
                  </a:cubicBezTo>
                  <a:cubicBezTo>
                    <a:pt x="2880" y="723"/>
                    <a:pt x="3199" y="1358"/>
                    <a:pt x="3532" y="1921"/>
                  </a:cubicBezTo>
                  <a:cubicBezTo>
                    <a:pt x="3979" y="2675"/>
                    <a:pt x="4490" y="3334"/>
                    <a:pt x="5234" y="3818"/>
                  </a:cubicBezTo>
                  <a:cubicBezTo>
                    <a:pt x="5891" y="4246"/>
                    <a:pt x="6675" y="4484"/>
                    <a:pt x="7451" y="4484"/>
                  </a:cubicBezTo>
                  <a:cubicBezTo>
                    <a:pt x="8197" y="4484"/>
                    <a:pt x="8936" y="4264"/>
                    <a:pt x="9544" y="3780"/>
                  </a:cubicBezTo>
                  <a:cubicBezTo>
                    <a:pt x="9626" y="3715"/>
                    <a:pt x="9550" y="3593"/>
                    <a:pt x="9463" y="3593"/>
                  </a:cubicBezTo>
                  <a:cubicBezTo>
                    <a:pt x="9446" y="3593"/>
                    <a:pt x="9428" y="3598"/>
                    <a:pt x="9411" y="3609"/>
                  </a:cubicBezTo>
                  <a:cubicBezTo>
                    <a:pt x="8764" y="4016"/>
                    <a:pt x="8073" y="4209"/>
                    <a:pt x="7392" y="4209"/>
                  </a:cubicBezTo>
                  <a:cubicBezTo>
                    <a:pt x="6302" y="4209"/>
                    <a:pt x="5241" y="3714"/>
                    <a:pt x="4434" y="2808"/>
                  </a:cubicBezTo>
                  <a:cubicBezTo>
                    <a:pt x="3609" y="1882"/>
                    <a:pt x="3110" y="58"/>
                    <a:pt x="1624" y="1"/>
                  </a:cubicBezTo>
                  <a:cubicBezTo>
                    <a:pt x="1610" y="1"/>
                    <a:pt x="1597" y="1"/>
                    <a:pt x="15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14" name="Google Shape;14214;p45"/>
            <p:cNvSpPr/>
            <p:nvPr/>
          </p:nvSpPr>
          <p:spPr>
            <a:xfrm>
              <a:off x="2125050" y="4256375"/>
              <a:ext cx="201400" cy="86175"/>
            </a:xfrm>
            <a:custGeom>
              <a:avLst/>
              <a:gdLst/>
              <a:ahLst/>
              <a:cxnLst/>
              <a:rect l="l" t="t" r="r" b="b"/>
              <a:pathLst>
                <a:path w="8056" h="3447" extrusionOk="0">
                  <a:moveTo>
                    <a:pt x="51" y="0"/>
                  </a:moveTo>
                  <a:cubicBezTo>
                    <a:pt x="17" y="0"/>
                    <a:pt x="0" y="51"/>
                    <a:pt x="33" y="70"/>
                  </a:cubicBezTo>
                  <a:cubicBezTo>
                    <a:pt x="1448" y="905"/>
                    <a:pt x="2132" y="2503"/>
                    <a:pt x="3712" y="3120"/>
                  </a:cubicBezTo>
                  <a:cubicBezTo>
                    <a:pt x="4263" y="3334"/>
                    <a:pt x="4868" y="3446"/>
                    <a:pt x="5474" y="3446"/>
                  </a:cubicBezTo>
                  <a:cubicBezTo>
                    <a:pt x="6369" y="3446"/>
                    <a:pt x="7264" y="3202"/>
                    <a:pt x="7983" y="2683"/>
                  </a:cubicBezTo>
                  <a:cubicBezTo>
                    <a:pt x="8056" y="2630"/>
                    <a:pt x="8015" y="2525"/>
                    <a:pt x="7943" y="2525"/>
                  </a:cubicBezTo>
                  <a:cubicBezTo>
                    <a:pt x="7929" y="2525"/>
                    <a:pt x="7914" y="2529"/>
                    <a:pt x="7899" y="2538"/>
                  </a:cubicBezTo>
                  <a:cubicBezTo>
                    <a:pt x="7113" y="2978"/>
                    <a:pt x="6241" y="3228"/>
                    <a:pt x="5373" y="3228"/>
                  </a:cubicBezTo>
                  <a:cubicBezTo>
                    <a:pt x="4595" y="3228"/>
                    <a:pt x="3819" y="3027"/>
                    <a:pt x="3112" y="2580"/>
                  </a:cubicBezTo>
                  <a:cubicBezTo>
                    <a:pt x="1987" y="1870"/>
                    <a:pt x="1379" y="406"/>
                    <a:pt x="62" y="2"/>
                  </a:cubicBezTo>
                  <a:cubicBezTo>
                    <a:pt x="58" y="1"/>
                    <a:pt x="55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15" name="Google Shape;14215;p45"/>
            <p:cNvSpPr/>
            <p:nvPr/>
          </p:nvSpPr>
          <p:spPr>
            <a:xfrm>
              <a:off x="2059125" y="4212850"/>
              <a:ext cx="50675" cy="58550"/>
            </a:xfrm>
            <a:custGeom>
              <a:avLst/>
              <a:gdLst/>
              <a:ahLst/>
              <a:cxnLst/>
              <a:rect l="l" t="t" r="r" b="b"/>
              <a:pathLst>
                <a:path w="2027" h="2342" extrusionOk="0">
                  <a:moveTo>
                    <a:pt x="1665" y="1"/>
                  </a:moveTo>
                  <a:cubicBezTo>
                    <a:pt x="1631" y="1"/>
                    <a:pt x="1599" y="19"/>
                    <a:pt x="1593" y="58"/>
                  </a:cubicBezTo>
                  <a:cubicBezTo>
                    <a:pt x="1527" y="513"/>
                    <a:pt x="1501" y="922"/>
                    <a:pt x="1249" y="1326"/>
                  </a:cubicBezTo>
                  <a:cubicBezTo>
                    <a:pt x="967" y="1778"/>
                    <a:pt x="552" y="2085"/>
                    <a:pt x="50" y="2258"/>
                  </a:cubicBezTo>
                  <a:cubicBezTo>
                    <a:pt x="0" y="2275"/>
                    <a:pt x="17" y="2342"/>
                    <a:pt x="63" y="2342"/>
                  </a:cubicBezTo>
                  <a:cubicBezTo>
                    <a:pt x="67" y="2342"/>
                    <a:pt x="70" y="2342"/>
                    <a:pt x="73" y="2341"/>
                  </a:cubicBezTo>
                  <a:cubicBezTo>
                    <a:pt x="1019" y="2169"/>
                    <a:pt x="2027" y="1077"/>
                    <a:pt x="1749" y="58"/>
                  </a:cubicBezTo>
                  <a:cubicBezTo>
                    <a:pt x="1739" y="22"/>
                    <a:pt x="1701" y="1"/>
                    <a:pt x="16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16" name="Google Shape;14216;p45"/>
            <p:cNvSpPr/>
            <p:nvPr/>
          </p:nvSpPr>
          <p:spPr>
            <a:xfrm>
              <a:off x="2054000" y="4197875"/>
              <a:ext cx="47950" cy="68500"/>
            </a:xfrm>
            <a:custGeom>
              <a:avLst/>
              <a:gdLst/>
              <a:ahLst/>
              <a:cxnLst/>
              <a:rect l="l" t="t" r="r" b="b"/>
              <a:pathLst>
                <a:path w="1918" h="2740" extrusionOk="0">
                  <a:moveTo>
                    <a:pt x="1583" y="0"/>
                  </a:moveTo>
                  <a:cubicBezTo>
                    <a:pt x="1552" y="0"/>
                    <a:pt x="1520" y="19"/>
                    <a:pt x="1508" y="54"/>
                  </a:cubicBezTo>
                  <a:cubicBezTo>
                    <a:pt x="1356" y="540"/>
                    <a:pt x="1361" y="1005"/>
                    <a:pt x="1116" y="1472"/>
                  </a:cubicBezTo>
                  <a:cubicBezTo>
                    <a:pt x="860" y="1959"/>
                    <a:pt x="481" y="2349"/>
                    <a:pt x="36" y="2667"/>
                  </a:cubicBezTo>
                  <a:cubicBezTo>
                    <a:pt x="1" y="2691"/>
                    <a:pt x="21" y="2740"/>
                    <a:pt x="56" y="2740"/>
                  </a:cubicBezTo>
                  <a:cubicBezTo>
                    <a:pt x="62" y="2740"/>
                    <a:pt x="69" y="2738"/>
                    <a:pt x="76" y="2735"/>
                  </a:cubicBezTo>
                  <a:cubicBezTo>
                    <a:pt x="927" y="2301"/>
                    <a:pt x="1917" y="1081"/>
                    <a:pt x="1653" y="54"/>
                  </a:cubicBezTo>
                  <a:cubicBezTo>
                    <a:pt x="1644" y="18"/>
                    <a:pt x="1614" y="0"/>
                    <a:pt x="1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17" name="Google Shape;14217;p45"/>
            <p:cNvSpPr/>
            <p:nvPr/>
          </p:nvSpPr>
          <p:spPr>
            <a:xfrm>
              <a:off x="1945400" y="4188850"/>
              <a:ext cx="28600" cy="21925"/>
            </a:xfrm>
            <a:custGeom>
              <a:avLst/>
              <a:gdLst/>
              <a:ahLst/>
              <a:cxnLst/>
              <a:rect l="l" t="t" r="r" b="b"/>
              <a:pathLst>
                <a:path w="1144" h="877" extrusionOk="0">
                  <a:moveTo>
                    <a:pt x="994" y="0"/>
                  </a:moveTo>
                  <a:cubicBezTo>
                    <a:pt x="965" y="0"/>
                    <a:pt x="938" y="17"/>
                    <a:pt x="927" y="57"/>
                  </a:cubicBezTo>
                  <a:cubicBezTo>
                    <a:pt x="872" y="265"/>
                    <a:pt x="817" y="451"/>
                    <a:pt x="654" y="602"/>
                  </a:cubicBezTo>
                  <a:cubicBezTo>
                    <a:pt x="508" y="737"/>
                    <a:pt x="326" y="811"/>
                    <a:pt x="132" y="811"/>
                  </a:cubicBezTo>
                  <a:cubicBezTo>
                    <a:pt x="99" y="811"/>
                    <a:pt x="66" y="809"/>
                    <a:pt x="33" y="804"/>
                  </a:cubicBezTo>
                  <a:cubicBezTo>
                    <a:pt x="32" y="804"/>
                    <a:pt x="31" y="804"/>
                    <a:pt x="30" y="804"/>
                  </a:cubicBezTo>
                  <a:cubicBezTo>
                    <a:pt x="4" y="804"/>
                    <a:pt x="0" y="847"/>
                    <a:pt x="26" y="854"/>
                  </a:cubicBezTo>
                  <a:cubicBezTo>
                    <a:pt x="85" y="869"/>
                    <a:pt x="147" y="877"/>
                    <a:pt x="210" y="877"/>
                  </a:cubicBezTo>
                  <a:cubicBezTo>
                    <a:pt x="641" y="877"/>
                    <a:pt x="1143" y="543"/>
                    <a:pt x="1082" y="78"/>
                  </a:cubicBezTo>
                  <a:cubicBezTo>
                    <a:pt x="1076" y="31"/>
                    <a:pt x="1034" y="0"/>
                    <a:pt x="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18" name="Google Shape;14218;p45"/>
            <p:cNvSpPr/>
            <p:nvPr/>
          </p:nvSpPr>
          <p:spPr>
            <a:xfrm>
              <a:off x="1951275" y="4143700"/>
              <a:ext cx="86525" cy="52025"/>
            </a:xfrm>
            <a:custGeom>
              <a:avLst/>
              <a:gdLst/>
              <a:ahLst/>
              <a:cxnLst/>
              <a:rect l="l" t="t" r="r" b="b"/>
              <a:pathLst>
                <a:path w="3461" h="2081" extrusionOk="0">
                  <a:moveTo>
                    <a:pt x="1735" y="1"/>
                  </a:moveTo>
                  <a:cubicBezTo>
                    <a:pt x="1698" y="1"/>
                    <a:pt x="1660" y="2"/>
                    <a:pt x="1623" y="6"/>
                  </a:cubicBezTo>
                  <a:cubicBezTo>
                    <a:pt x="656" y="91"/>
                    <a:pt x="0" y="1214"/>
                    <a:pt x="571" y="2060"/>
                  </a:cubicBezTo>
                  <a:cubicBezTo>
                    <a:pt x="581" y="2074"/>
                    <a:pt x="596" y="2081"/>
                    <a:pt x="612" y="2081"/>
                  </a:cubicBezTo>
                  <a:cubicBezTo>
                    <a:pt x="640" y="2081"/>
                    <a:pt x="668" y="2059"/>
                    <a:pt x="656" y="2024"/>
                  </a:cubicBezTo>
                  <a:cubicBezTo>
                    <a:pt x="397" y="1226"/>
                    <a:pt x="727" y="262"/>
                    <a:pt x="1689" y="220"/>
                  </a:cubicBezTo>
                  <a:cubicBezTo>
                    <a:pt x="1712" y="219"/>
                    <a:pt x="1734" y="218"/>
                    <a:pt x="1756" y="218"/>
                  </a:cubicBezTo>
                  <a:cubicBezTo>
                    <a:pt x="2653" y="218"/>
                    <a:pt x="2982" y="1026"/>
                    <a:pt x="2911" y="1808"/>
                  </a:cubicBezTo>
                  <a:cubicBezTo>
                    <a:pt x="2907" y="1852"/>
                    <a:pt x="2948" y="1881"/>
                    <a:pt x="2988" y="1881"/>
                  </a:cubicBezTo>
                  <a:cubicBezTo>
                    <a:pt x="3012" y="1881"/>
                    <a:pt x="3036" y="1870"/>
                    <a:pt x="3047" y="1845"/>
                  </a:cubicBezTo>
                  <a:cubicBezTo>
                    <a:pt x="3461" y="954"/>
                    <a:pt x="2637" y="1"/>
                    <a:pt x="1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19" name="Google Shape;14219;p45"/>
            <p:cNvSpPr/>
            <p:nvPr/>
          </p:nvSpPr>
          <p:spPr>
            <a:xfrm>
              <a:off x="1904300" y="4213000"/>
              <a:ext cx="102375" cy="25750"/>
            </a:xfrm>
            <a:custGeom>
              <a:avLst/>
              <a:gdLst/>
              <a:ahLst/>
              <a:cxnLst/>
              <a:rect l="l" t="t" r="r" b="b"/>
              <a:pathLst>
                <a:path w="4095" h="1030" extrusionOk="0">
                  <a:moveTo>
                    <a:pt x="3967" y="1"/>
                  </a:moveTo>
                  <a:cubicBezTo>
                    <a:pt x="3954" y="1"/>
                    <a:pt x="3941" y="4"/>
                    <a:pt x="3928" y="11"/>
                  </a:cubicBezTo>
                  <a:cubicBezTo>
                    <a:pt x="2980" y="561"/>
                    <a:pt x="2082" y="837"/>
                    <a:pt x="1077" y="837"/>
                  </a:cubicBezTo>
                  <a:cubicBezTo>
                    <a:pt x="750" y="837"/>
                    <a:pt x="411" y="808"/>
                    <a:pt x="55" y="749"/>
                  </a:cubicBezTo>
                  <a:cubicBezTo>
                    <a:pt x="53" y="749"/>
                    <a:pt x="51" y="748"/>
                    <a:pt x="49" y="748"/>
                  </a:cubicBezTo>
                  <a:cubicBezTo>
                    <a:pt x="13" y="748"/>
                    <a:pt x="1" y="798"/>
                    <a:pt x="38" y="812"/>
                  </a:cubicBezTo>
                  <a:lnTo>
                    <a:pt x="39" y="812"/>
                  </a:lnTo>
                  <a:cubicBezTo>
                    <a:pt x="468" y="958"/>
                    <a:pt x="926" y="1030"/>
                    <a:pt x="1386" y="1030"/>
                  </a:cubicBezTo>
                  <a:cubicBezTo>
                    <a:pt x="2335" y="1030"/>
                    <a:pt x="3294" y="725"/>
                    <a:pt x="4030" y="143"/>
                  </a:cubicBezTo>
                  <a:cubicBezTo>
                    <a:pt x="4094" y="92"/>
                    <a:pt x="4035" y="1"/>
                    <a:pt x="3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20" name="Google Shape;14220;p45"/>
            <p:cNvSpPr/>
            <p:nvPr/>
          </p:nvSpPr>
          <p:spPr>
            <a:xfrm>
              <a:off x="1999250" y="4216475"/>
              <a:ext cx="11850" cy="22250"/>
            </a:xfrm>
            <a:custGeom>
              <a:avLst/>
              <a:gdLst/>
              <a:ahLst/>
              <a:cxnLst/>
              <a:rect l="l" t="t" r="r" b="b"/>
              <a:pathLst>
                <a:path w="474" h="890" extrusionOk="0">
                  <a:moveTo>
                    <a:pt x="120" y="0"/>
                  </a:moveTo>
                  <a:cubicBezTo>
                    <a:pt x="102" y="0"/>
                    <a:pt x="84" y="11"/>
                    <a:pt x="77" y="32"/>
                  </a:cubicBezTo>
                  <a:lnTo>
                    <a:pt x="77" y="31"/>
                  </a:lnTo>
                  <a:lnTo>
                    <a:pt x="77" y="31"/>
                  </a:lnTo>
                  <a:cubicBezTo>
                    <a:pt x="0" y="292"/>
                    <a:pt x="45" y="749"/>
                    <a:pt x="331" y="880"/>
                  </a:cubicBezTo>
                  <a:cubicBezTo>
                    <a:pt x="345" y="886"/>
                    <a:pt x="359" y="889"/>
                    <a:pt x="372" y="889"/>
                  </a:cubicBezTo>
                  <a:cubicBezTo>
                    <a:pt x="431" y="889"/>
                    <a:pt x="474" y="831"/>
                    <a:pt x="444" y="768"/>
                  </a:cubicBezTo>
                  <a:cubicBezTo>
                    <a:pt x="389" y="648"/>
                    <a:pt x="285" y="561"/>
                    <a:pt x="234" y="435"/>
                  </a:cubicBezTo>
                  <a:cubicBezTo>
                    <a:pt x="187" y="317"/>
                    <a:pt x="163" y="171"/>
                    <a:pt x="165" y="44"/>
                  </a:cubicBezTo>
                  <a:cubicBezTo>
                    <a:pt x="165" y="16"/>
                    <a:pt x="143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21" name="Google Shape;14221;p45"/>
            <p:cNvSpPr/>
            <p:nvPr/>
          </p:nvSpPr>
          <p:spPr>
            <a:xfrm>
              <a:off x="1986325" y="4220425"/>
              <a:ext cx="19825" cy="15050"/>
            </a:xfrm>
            <a:custGeom>
              <a:avLst/>
              <a:gdLst/>
              <a:ahLst/>
              <a:cxnLst/>
              <a:rect l="l" t="t" r="r" b="b"/>
              <a:pathLst>
                <a:path w="793" h="602" extrusionOk="0">
                  <a:moveTo>
                    <a:pt x="564" y="1"/>
                  </a:moveTo>
                  <a:cubicBezTo>
                    <a:pt x="559" y="1"/>
                    <a:pt x="553" y="1"/>
                    <a:pt x="547" y="2"/>
                  </a:cubicBezTo>
                  <a:cubicBezTo>
                    <a:pt x="444" y="18"/>
                    <a:pt x="329" y="10"/>
                    <a:pt x="269" y="104"/>
                  </a:cubicBezTo>
                  <a:cubicBezTo>
                    <a:pt x="258" y="120"/>
                    <a:pt x="256" y="146"/>
                    <a:pt x="263" y="167"/>
                  </a:cubicBezTo>
                  <a:lnTo>
                    <a:pt x="263" y="167"/>
                  </a:lnTo>
                  <a:cubicBezTo>
                    <a:pt x="258" y="175"/>
                    <a:pt x="254" y="183"/>
                    <a:pt x="251" y="192"/>
                  </a:cubicBezTo>
                  <a:lnTo>
                    <a:pt x="251" y="192"/>
                  </a:lnTo>
                  <a:cubicBezTo>
                    <a:pt x="213" y="193"/>
                    <a:pt x="183" y="215"/>
                    <a:pt x="167" y="244"/>
                  </a:cubicBezTo>
                  <a:lnTo>
                    <a:pt x="167" y="244"/>
                  </a:lnTo>
                  <a:cubicBezTo>
                    <a:pt x="166" y="243"/>
                    <a:pt x="164" y="243"/>
                    <a:pt x="163" y="242"/>
                  </a:cubicBezTo>
                  <a:lnTo>
                    <a:pt x="163" y="242"/>
                  </a:lnTo>
                  <a:cubicBezTo>
                    <a:pt x="163" y="242"/>
                    <a:pt x="163" y="242"/>
                    <a:pt x="163" y="242"/>
                  </a:cubicBezTo>
                  <a:cubicBezTo>
                    <a:pt x="152" y="238"/>
                    <a:pt x="142" y="236"/>
                    <a:pt x="133" y="236"/>
                  </a:cubicBezTo>
                  <a:cubicBezTo>
                    <a:pt x="49" y="236"/>
                    <a:pt x="1" y="376"/>
                    <a:pt x="89" y="417"/>
                  </a:cubicBezTo>
                  <a:cubicBezTo>
                    <a:pt x="146" y="444"/>
                    <a:pt x="203" y="464"/>
                    <a:pt x="261" y="477"/>
                  </a:cubicBezTo>
                  <a:lnTo>
                    <a:pt x="261" y="477"/>
                  </a:lnTo>
                  <a:cubicBezTo>
                    <a:pt x="397" y="524"/>
                    <a:pt x="534" y="570"/>
                    <a:pt x="673" y="600"/>
                  </a:cubicBezTo>
                  <a:cubicBezTo>
                    <a:pt x="678" y="601"/>
                    <a:pt x="683" y="602"/>
                    <a:pt x="688" y="602"/>
                  </a:cubicBezTo>
                  <a:cubicBezTo>
                    <a:pt x="752" y="602"/>
                    <a:pt x="792" y="511"/>
                    <a:pt x="726" y="476"/>
                  </a:cubicBezTo>
                  <a:lnTo>
                    <a:pt x="726" y="476"/>
                  </a:lnTo>
                  <a:lnTo>
                    <a:pt x="726" y="477"/>
                  </a:lnTo>
                  <a:cubicBezTo>
                    <a:pt x="704" y="465"/>
                    <a:pt x="682" y="454"/>
                    <a:pt x="659" y="443"/>
                  </a:cubicBezTo>
                  <a:lnTo>
                    <a:pt x="659" y="443"/>
                  </a:lnTo>
                  <a:cubicBezTo>
                    <a:pt x="689" y="396"/>
                    <a:pt x="670" y="321"/>
                    <a:pt x="616" y="295"/>
                  </a:cubicBezTo>
                  <a:lnTo>
                    <a:pt x="616" y="295"/>
                  </a:lnTo>
                  <a:cubicBezTo>
                    <a:pt x="632" y="264"/>
                    <a:pt x="631" y="226"/>
                    <a:pt x="613" y="195"/>
                  </a:cubicBezTo>
                  <a:lnTo>
                    <a:pt x="613" y="195"/>
                  </a:lnTo>
                  <a:cubicBezTo>
                    <a:pt x="617" y="192"/>
                    <a:pt x="621" y="190"/>
                    <a:pt x="626" y="188"/>
                  </a:cubicBezTo>
                  <a:cubicBezTo>
                    <a:pt x="727" y="132"/>
                    <a:pt x="662" y="1"/>
                    <a:pt x="5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22" name="Google Shape;14222;p45"/>
            <p:cNvSpPr/>
            <p:nvPr/>
          </p:nvSpPr>
          <p:spPr>
            <a:xfrm>
              <a:off x="2007075" y="4236425"/>
              <a:ext cx="54925" cy="25775"/>
            </a:xfrm>
            <a:custGeom>
              <a:avLst/>
              <a:gdLst/>
              <a:ahLst/>
              <a:cxnLst/>
              <a:rect l="l" t="t" r="r" b="b"/>
              <a:pathLst>
                <a:path w="2197" h="1031" extrusionOk="0">
                  <a:moveTo>
                    <a:pt x="441" y="1"/>
                  </a:moveTo>
                  <a:cubicBezTo>
                    <a:pt x="324" y="1"/>
                    <a:pt x="207" y="14"/>
                    <a:pt x="92" y="43"/>
                  </a:cubicBezTo>
                  <a:cubicBezTo>
                    <a:pt x="1" y="66"/>
                    <a:pt x="31" y="185"/>
                    <a:pt x="112" y="195"/>
                  </a:cubicBezTo>
                  <a:cubicBezTo>
                    <a:pt x="888" y="291"/>
                    <a:pt x="1507" y="416"/>
                    <a:pt x="2071" y="1010"/>
                  </a:cubicBezTo>
                  <a:cubicBezTo>
                    <a:pt x="2084" y="1024"/>
                    <a:pt x="2099" y="1030"/>
                    <a:pt x="2113" y="1030"/>
                  </a:cubicBezTo>
                  <a:cubicBezTo>
                    <a:pt x="2159" y="1030"/>
                    <a:pt x="2196" y="968"/>
                    <a:pt x="2159" y="921"/>
                  </a:cubicBezTo>
                  <a:cubicBezTo>
                    <a:pt x="1776" y="426"/>
                    <a:pt x="1101" y="1"/>
                    <a:pt x="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23" name="Google Shape;14223;p45"/>
            <p:cNvSpPr/>
            <p:nvPr/>
          </p:nvSpPr>
          <p:spPr>
            <a:xfrm>
              <a:off x="2018500" y="4250025"/>
              <a:ext cx="29775" cy="18275"/>
            </a:xfrm>
            <a:custGeom>
              <a:avLst/>
              <a:gdLst/>
              <a:ahLst/>
              <a:cxnLst/>
              <a:rect l="l" t="t" r="r" b="b"/>
              <a:pathLst>
                <a:path w="1191" h="731" extrusionOk="0">
                  <a:moveTo>
                    <a:pt x="147" y="0"/>
                  </a:moveTo>
                  <a:cubicBezTo>
                    <a:pt x="136" y="0"/>
                    <a:pt x="125" y="0"/>
                    <a:pt x="114" y="1"/>
                  </a:cubicBezTo>
                  <a:cubicBezTo>
                    <a:pt x="44" y="5"/>
                    <a:pt x="0" y="110"/>
                    <a:pt x="75" y="145"/>
                  </a:cubicBezTo>
                  <a:cubicBezTo>
                    <a:pt x="248" y="226"/>
                    <a:pt x="437" y="257"/>
                    <a:pt x="610" y="346"/>
                  </a:cubicBezTo>
                  <a:cubicBezTo>
                    <a:pt x="796" y="441"/>
                    <a:pt x="951" y="577"/>
                    <a:pt x="1103" y="719"/>
                  </a:cubicBezTo>
                  <a:cubicBezTo>
                    <a:pt x="1112" y="727"/>
                    <a:pt x="1122" y="731"/>
                    <a:pt x="1132" y="731"/>
                  </a:cubicBezTo>
                  <a:cubicBezTo>
                    <a:pt x="1162" y="731"/>
                    <a:pt x="1191" y="699"/>
                    <a:pt x="1170" y="667"/>
                  </a:cubicBezTo>
                  <a:cubicBezTo>
                    <a:pt x="977" y="352"/>
                    <a:pt x="540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24" name="Google Shape;14224;p45"/>
            <p:cNvSpPr/>
            <p:nvPr/>
          </p:nvSpPr>
          <p:spPr>
            <a:xfrm>
              <a:off x="1938175" y="4289275"/>
              <a:ext cx="34400" cy="20525"/>
            </a:xfrm>
            <a:custGeom>
              <a:avLst/>
              <a:gdLst/>
              <a:ahLst/>
              <a:cxnLst/>
              <a:rect l="l" t="t" r="r" b="b"/>
              <a:pathLst>
                <a:path w="1376" h="821" extrusionOk="0">
                  <a:moveTo>
                    <a:pt x="806" y="1"/>
                  </a:moveTo>
                  <a:cubicBezTo>
                    <a:pt x="692" y="1"/>
                    <a:pt x="581" y="20"/>
                    <a:pt x="495" y="54"/>
                  </a:cubicBezTo>
                  <a:cubicBezTo>
                    <a:pt x="218" y="161"/>
                    <a:pt x="1" y="447"/>
                    <a:pt x="8" y="747"/>
                  </a:cubicBezTo>
                  <a:cubicBezTo>
                    <a:pt x="9" y="795"/>
                    <a:pt x="46" y="821"/>
                    <a:pt x="83" y="821"/>
                  </a:cubicBezTo>
                  <a:cubicBezTo>
                    <a:pt x="113" y="821"/>
                    <a:pt x="144" y="804"/>
                    <a:pt x="155" y="768"/>
                  </a:cubicBezTo>
                  <a:cubicBezTo>
                    <a:pt x="233" y="536"/>
                    <a:pt x="357" y="333"/>
                    <a:pt x="604" y="259"/>
                  </a:cubicBezTo>
                  <a:cubicBezTo>
                    <a:pt x="654" y="245"/>
                    <a:pt x="699" y="239"/>
                    <a:pt x="742" y="239"/>
                  </a:cubicBezTo>
                  <a:cubicBezTo>
                    <a:pt x="924" y="239"/>
                    <a:pt x="1061" y="349"/>
                    <a:pt x="1244" y="399"/>
                  </a:cubicBezTo>
                  <a:cubicBezTo>
                    <a:pt x="1253" y="401"/>
                    <a:pt x="1262" y="403"/>
                    <a:pt x="1271" y="403"/>
                  </a:cubicBezTo>
                  <a:cubicBezTo>
                    <a:pt x="1338" y="403"/>
                    <a:pt x="1376" y="326"/>
                    <a:pt x="1348" y="265"/>
                  </a:cubicBezTo>
                  <a:cubicBezTo>
                    <a:pt x="1263" y="75"/>
                    <a:pt x="1029" y="1"/>
                    <a:pt x="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25" name="Google Shape;14225;p45"/>
            <p:cNvSpPr/>
            <p:nvPr/>
          </p:nvSpPr>
          <p:spPr>
            <a:xfrm>
              <a:off x="1966300" y="4270550"/>
              <a:ext cx="65075" cy="29400"/>
            </a:xfrm>
            <a:custGeom>
              <a:avLst/>
              <a:gdLst/>
              <a:ahLst/>
              <a:cxnLst/>
              <a:rect l="l" t="t" r="r" b="b"/>
              <a:pathLst>
                <a:path w="2603" h="1176" extrusionOk="0">
                  <a:moveTo>
                    <a:pt x="1520" y="0"/>
                  </a:moveTo>
                  <a:cubicBezTo>
                    <a:pt x="845" y="0"/>
                    <a:pt x="150" y="421"/>
                    <a:pt x="8" y="1110"/>
                  </a:cubicBezTo>
                  <a:cubicBezTo>
                    <a:pt x="0" y="1148"/>
                    <a:pt x="30" y="1175"/>
                    <a:pt x="60" y="1175"/>
                  </a:cubicBezTo>
                  <a:cubicBezTo>
                    <a:pt x="76" y="1175"/>
                    <a:pt x="92" y="1168"/>
                    <a:pt x="103" y="1150"/>
                  </a:cubicBezTo>
                  <a:cubicBezTo>
                    <a:pt x="352" y="762"/>
                    <a:pt x="613" y="434"/>
                    <a:pt x="1074" y="297"/>
                  </a:cubicBezTo>
                  <a:cubicBezTo>
                    <a:pt x="1206" y="258"/>
                    <a:pt x="1330" y="240"/>
                    <a:pt x="1448" y="240"/>
                  </a:cubicBezTo>
                  <a:cubicBezTo>
                    <a:pt x="1801" y="240"/>
                    <a:pt x="2109" y="393"/>
                    <a:pt x="2443" y="578"/>
                  </a:cubicBezTo>
                  <a:cubicBezTo>
                    <a:pt x="2458" y="587"/>
                    <a:pt x="2473" y="590"/>
                    <a:pt x="2487" y="590"/>
                  </a:cubicBezTo>
                  <a:cubicBezTo>
                    <a:pt x="2556" y="590"/>
                    <a:pt x="2603" y="502"/>
                    <a:pt x="2549" y="441"/>
                  </a:cubicBezTo>
                  <a:cubicBezTo>
                    <a:pt x="2284" y="138"/>
                    <a:pt x="1905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26" name="Google Shape;14226;p45"/>
            <p:cNvSpPr/>
            <p:nvPr/>
          </p:nvSpPr>
          <p:spPr>
            <a:xfrm>
              <a:off x="1861650" y="4264650"/>
              <a:ext cx="51250" cy="81775"/>
            </a:xfrm>
            <a:custGeom>
              <a:avLst/>
              <a:gdLst/>
              <a:ahLst/>
              <a:cxnLst/>
              <a:rect l="l" t="t" r="r" b="b"/>
              <a:pathLst>
                <a:path w="2050" h="3271" extrusionOk="0">
                  <a:moveTo>
                    <a:pt x="1143" y="0"/>
                  </a:moveTo>
                  <a:cubicBezTo>
                    <a:pt x="1080" y="0"/>
                    <a:pt x="1017" y="7"/>
                    <a:pt x="954" y="20"/>
                  </a:cubicBezTo>
                  <a:cubicBezTo>
                    <a:pt x="253" y="173"/>
                    <a:pt x="1" y="974"/>
                    <a:pt x="154" y="1602"/>
                  </a:cubicBezTo>
                  <a:cubicBezTo>
                    <a:pt x="346" y="2384"/>
                    <a:pt x="1068" y="3129"/>
                    <a:pt x="1871" y="3269"/>
                  </a:cubicBezTo>
                  <a:cubicBezTo>
                    <a:pt x="1876" y="3270"/>
                    <a:pt x="1882" y="3270"/>
                    <a:pt x="1887" y="3270"/>
                  </a:cubicBezTo>
                  <a:cubicBezTo>
                    <a:pt x="1971" y="3270"/>
                    <a:pt x="2034" y="3149"/>
                    <a:pt x="1940" y="3105"/>
                  </a:cubicBezTo>
                  <a:cubicBezTo>
                    <a:pt x="1363" y="2831"/>
                    <a:pt x="865" y="2553"/>
                    <a:pt x="552" y="1967"/>
                  </a:cubicBezTo>
                  <a:cubicBezTo>
                    <a:pt x="348" y="1586"/>
                    <a:pt x="251" y="1073"/>
                    <a:pt x="462" y="674"/>
                  </a:cubicBezTo>
                  <a:cubicBezTo>
                    <a:pt x="604" y="405"/>
                    <a:pt x="821" y="262"/>
                    <a:pt x="1069" y="262"/>
                  </a:cubicBezTo>
                  <a:cubicBezTo>
                    <a:pt x="1183" y="262"/>
                    <a:pt x="1303" y="292"/>
                    <a:pt x="1426" y="353"/>
                  </a:cubicBezTo>
                  <a:cubicBezTo>
                    <a:pt x="1766" y="410"/>
                    <a:pt x="1816" y="586"/>
                    <a:pt x="1575" y="881"/>
                  </a:cubicBezTo>
                  <a:cubicBezTo>
                    <a:pt x="1572" y="1160"/>
                    <a:pt x="1492" y="1299"/>
                    <a:pt x="1334" y="1299"/>
                  </a:cubicBezTo>
                  <a:cubicBezTo>
                    <a:pt x="1243" y="1299"/>
                    <a:pt x="1124" y="1252"/>
                    <a:pt x="980" y="1157"/>
                  </a:cubicBezTo>
                  <a:cubicBezTo>
                    <a:pt x="973" y="1152"/>
                    <a:pt x="965" y="1149"/>
                    <a:pt x="958" y="1149"/>
                  </a:cubicBezTo>
                  <a:cubicBezTo>
                    <a:pt x="924" y="1149"/>
                    <a:pt x="894" y="1200"/>
                    <a:pt x="926" y="1227"/>
                  </a:cubicBezTo>
                  <a:cubicBezTo>
                    <a:pt x="1056" y="1342"/>
                    <a:pt x="1216" y="1397"/>
                    <a:pt x="1372" y="1397"/>
                  </a:cubicBezTo>
                  <a:cubicBezTo>
                    <a:pt x="1659" y="1397"/>
                    <a:pt x="1932" y="1211"/>
                    <a:pt x="1979" y="870"/>
                  </a:cubicBezTo>
                  <a:cubicBezTo>
                    <a:pt x="2050" y="361"/>
                    <a:pt x="1609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27" name="Google Shape;14227;p45"/>
            <p:cNvSpPr/>
            <p:nvPr/>
          </p:nvSpPr>
          <p:spPr>
            <a:xfrm>
              <a:off x="1885025" y="4296275"/>
              <a:ext cx="27150" cy="45950"/>
            </a:xfrm>
            <a:custGeom>
              <a:avLst/>
              <a:gdLst/>
              <a:ahLst/>
              <a:cxnLst/>
              <a:rect l="l" t="t" r="r" b="b"/>
              <a:pathLst>
                <a:path w="1086" h="1838" extrusionOk="0">
                  <a:moveTo>
                    <a:pt x="309" y="1"/>
                  </a:moveTo>
                  <a:cubicBezTo>
                    <a:pt x="295" y="1"/>
                    <a:pt x="282" y="8"/>
                    <a:pt x="274" y="25"/>
                  </a:cubicBezTo>
                  <a:cubicBezTo>
                    <a:pt x="1" y="668"/>
                    <a:pt x="268" y="1582"/>
                    <a:pt x="964" y="1834"/>
                  </a:cubicBezTo>
                  <a:cubicBezTo>
                    <a:pt x="971" y="1837"/>
                    <a:pt x="979" y="1838"/>
                    <a:pt x="985" y="1838"/>
                  </a:cubicBezTo>
                  <a:cubicBezTo>
                    <a:pt x="1043" y="1838"/>
                    <a:pt x="1086" y="1752"/>
                    <a:pt x="1036" y="1712"/>
                  </a:cubicBezTo>
                  <a:cubicBezTo>
                    <a:pt x="512" y="1287"/>
                    <a:pt x="203" y="753"/>
                    <a:pt x="360" y="61"/>
                  </a:cubicBezTo>
                  <a:cubicBezTo>
                    <a:pt x="367" y="28"/>
                    <a:pt x="337" y="1"/>
                    <a:pt x="3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28" name="Google Shape;14228;p45"/>
            <p:cNvSpPr/>
            <p:nvPr/>
          </p:nvSpPr>
          <p:spPr>
            <a:xfrm>
              <a:off x="1977600" y="4409475"/>
              <a:ext cx="52050" cy="11850"/>
            </a:xfrm>
            <a:custGeom>
              <a:avLst/>
              <a:gdLst/>
              <a:ahLst/>
              <a:cxnLst/>
              <a:rect l="l" t="t" r="r" b="b"/>
              <a:pathLst>
                <a:path w="2082" h="474" extrusionOk="0">
                  <a:moveTo>
                    <a:pt x="122" y="1"/>
                  </a:moveTo>
                  <a:cubicBezTo>
                    <a:pt x="58" y="1"/>
                    <a:pt x="0" y="78"/>
                    <a:pt x="62" y="129"/>
                  </a:cubicBezTo>
                  <a:cubicBezTo>
                    <a:pt x="332" y="351"/>
                    <a:pt x="717" y="473"/>
                    <a:pt x="1098" y="473"/>
                  </a:cubicBezTo>
                  <a:cubicBezTo>
                    <a:pt x="1454" y="473"/>
                    <a:pt x="1806" y="366"/>
                    <a:pt x="2055" y="132"/>
                  </a:cubicBezTo>
                  <a:cubicBezTo>
                    <a:pt x="2082" y="106"/>
                    <a:pt x="2060" y="58"/>
                    <a:pt x="2025" y="58"/>
                  </a:cubicBezTo>
                  <a:cubicBezTo>
                    <a:pt x="2021" y="58"/>
                    <a:pt x="2017" y="59"/>
                    <a:pt x="2013" y="60"/>
                  </a:cubicBezTo>
                  <a:cubicBezTo>
                    <a:pt x="1672" y="176"/>
                    <a:pt x="1379" y="244"/>
                    <a:pt x="1088" y="244"/>
                  </a:cubicBezTo>
                  <a:cubicBezTo>
                    <a:pt x="791" y="244"/>
                    <a:pt x="496" y="173"/>
                    <a:pt x="155" y="8"/>
                  </a:cubicBezTo>
                  <a:cubicBezTo>
                    <a:pt x="144" y="3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29" name="Google Shape;14229;p45"/>
            <p:cNvSpPr/>
            <p:nvPr/>
          </p:nvSpPr>
          <p:spPr>
            <a:xfrm>
              <a:off x="1978050" y="4377100"/>
              <a:ext cx="52425" cy="36400"/>
            </a:xfrm>
            <a:custGeom>
              <a:avLst/>
              <a:gdLst/>
              <a:ahLst/>
              <a:cxnLst/>
              <a:rect l="l" t="t" r="r" b="b"/>
              <a:pathLst>
                <a:path w="2097" h="1456" extrusionOk="0">
                  <a:moveTo>
                    <a:pt x="1823" y="1"/>
                  </a:moveTo>
                  <a:cubicBezTo>
                    <a:pt x="1516" y="1"/>
                    <a:pt x="1201" y="154"/>
                    <a:pt x="963" y="332"/>
                  </a:cubicBezTo>
                  <a:cubicBezTo>
                    <a:pt x="815" y="443"/>
                    <a:pt x="686" y="574"/>
                    <a:pt x="580" y="727"/>
                  </a:cubicBezTo>
                  <a:cubicBezTo>
                    <a:pt x="436" y="932"/>
                    <a:pt x="355" y="1269"/>
                    <a:pt x="75" y="1328"/>
                  </a:cubicBezTo>
                  <a:cubicBezTo>
                    <a:pt x="1" y="1344"/>
                    <a:pt x="22" y="1451"/>
                    <a:pt x="92" y="1454"/>
                  </a:cubicBezTo>
                  <a:cubicBezTo>
                    <a:pt x="101" y="1455"/>
                    <a:pt x="110" y="1455"/>
                    <a:pt x="118" y="1455"/>
                  </a:cubicBezTo>
                  <a:cubicBezTo>
                    <a:pt x="408" y="1455"/>
                    <a:pt x="530" y="1200"/>
                    <a:pt x="675" y="979"/>
                  </a:cubicBezTo>
                  <a:cubicBezTo>
                    <a:pt x="833" y="738"/>
                    <a:pt x="1027" y="539"/>
                    <a:pt x="1285" y="405"/>
                  </a:cubicBezTo>
                  <a:cubicBezTo>
                    <a:pt x="1518" y="283"/>
                    <a:pt x="1763" y="265"/>
                    <a:pt x="2009" y="189"/>
                  </a:cubicBezTo>
                  <a:cubicBezTo>
                    <a:pt x="2088" y="166"/>
                    <a:pt x="2096" y="40"/>
                    <a:pt x="2009" y="21"/>
                  </a:cubicBezTo>
                  <a:cubicBezTo>
                    <a:pt x="1948" y="7"/>
                    <a:pt x="1886" y="1"/>
                    <a:pt x="18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30" name="Google Shape;14230;p45"/>
            <p:cNvSpPr/>
            <p:nvPr/>
          </p:nvSpPr>
          <p:spPr>
            <a:xfrm>
              <a:off x="1995975" y="4345650"/>
              <a:ext cx="30050" cy="34800"/>
            </a:xfrm>
            <a:custGeom>
              <a:avLst/>
              <a:gdLst/>
              <a:ahLst/>
              <a:cxnLst/>
              <a:rect l="l" t="t" r="r" b="b"/>
              <a:pathLst>
                <a:path w="1202" h="1392" extrusionOk="0">
                  <a:moveTo>
                    <a:pt x="215" y="1"/>
                  </a:moveTo>
                  <a:cubicBezTo>
                    <a:pt x="182" y="1"/>
                    <a:pt x="149" y="19"/>
                    <a:pt x="140" y="56"/>
                  </a:cubicBezTo>
                  <a:cubicBezTo>
                    <a:pt x="1" y="637"/>
                    <a:pt x="575" y="1361"/>
                    <a:pt x="1164" y="1391"/>
                  </a:cubicBezTo>
                  <a:cubicBezTo>
                    <a:pt x="1164" y="1391"/>
                    <a:pt x="1165" y="1391"/>
                    <a:pt x="1165" y="1391"/>
                  </a:cubicBezTo>
                  <a:cubicBezTo>
                    <a:pt x="1193" y="1391"/>
                    <a:pt x="1202" y="1352"/>
                    <a:pt x="1178" y="1338"/>
                  </a:cubicBezTo>
                  <a:cubicBezTo>
                    <a:pt x="931" y="1189"/>
                    <a:pt x="705" y="1045"/>
                    <a:pt x="541" y="798"/>
                  </a:cubicBezTo>
                  <a:cubicBezTo>
                    <a:pt x="388" y="567"/>
                    <a:pt x="351" y="318"/>
                    <a:pt x="289" y="56"/>
                  </a:cubicBezTo>
                  <a:cubicBezTo>
                    <a:pt x="281" y="19"/>
                    <a:pt x="248" y="1"/>
                    <a:pt x="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31" name="Google Shape;14231;p45"/>
            <p:cNvSpPr/>
            <p:nvPr/>
          </p:nvSpPr>
          <p:spPr>
            <a:xfrm>
              <a:off x="1998400" y="4345000"/>
              <a:ext cx="48350" cy="20550"/>
            </a:xfrm>
            <a:custGeom>
              <a:avLst/>
              <a:gdLst/>
              <a:ahLst/>
              <a:cxnLst/>
              <a:rect l="l" t="t" r="r" b="b"/>
              <a:pathLst>
                <a:path w="1934" h="822" extrusionOk="0">
                  <a:moveTo>
                    <a:pt x="952" y="1"/>
                  </a:moveTo>
                  <a:cubicBezTo>
                    <a:pt x="670" y="1"/>
                    <a:pt x="378" y="65"/>
                    <a:pt x="114" y="95"/>
                  </a:cubicBezTo>
                  <a:cubicBezTo>
                    <a:pt x="36" y="103"/>
                    <a:pt x="1" y="228"/>
                    <a:pt x="94" y="246"/>
                  </a:cubicBezTo>
                  <a:cubicBezTo>
                    <a:pt x="179" y="263"/>
                    <a:pt x="271" y="269"/>
                    <a:pt x="366" y="269"/>
                  </a:cubicBezTo>
                  <a:cubicBezTo>
                    <a:pt x="545" y="269"/>
                    <a:pt x="736" y="249"/>
                    <a:pt x="916" y="249"/>
                  </a:cubicBezTo>
                  <a:cubicBezTo>
                    <a:pt x="1268" y="249"/>
                    <a:pt x="1580" y="322"/>
                    <a:pt x="1681" y="752"/>
                  </a:cubicBezTo>
                  <a:cubicBezTo>
                    <a:pt x="1692" y="798"/>
                    <a:pt x="1734" y="821"/>
                    <a:pt x="1775" y="821"/>
                  </a:cubicBezTo>
                  <a:cubicBezTo>
                    <a:pt x="1816" y="821"/>
                    <a:pt x="1857" y="798"/>
                    <a:pt x="1867" y="752"/>
                  </a:cubicBezTo>
                  <a:cubicBezTo>
                    <a:pt x="1933" y="453"/>
                    <a:pt x="1714" y="220"/>
                    <a:pt x="1456" y="100"/>
                  </a:cubicBezTo>
                  <a:cubicBezTo>
                    <a:pt x="1299" y="26"/>
                    <a:pt x="1127" y="1"/>
                    <a:pt x="9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32" name="Google Shape;14232;p45"/>
            <p:cNvSpPr/>
            <p:nvPr/>
          </p:nvSpPr>
          <p:spPr>
            <a:xfrm>
              <a:off x="2037750" y="4340525"/>
              <a:ext cx="54300" cy="23475"/>
            </a:xfrm>
            <a:custGeom>
              <a:avLst/>
              <a:gdLst/>
              <a:ahLst/>
              <a:cxnLst/>
              <a:rect l="l" t="t" r="r" b="b"/>
              <a:pathLst>
                <a:path w="2172" h="939" extrusionOk="0">
                  <a:moveTo>
                    <a:pt x="805" y="0"/>
                  </a:moveTo>
                  <a:cubicBezTo>
                    <a:pt x="650" y="0"/>
                    <a:pt x="497" y="32"/>
                    <a:pt x="364" y="121"/>
                  </a:cubicBezTo>
                  <a:cubicBezTo>
                    <a:pt x="94" y="301"/>
                    <a:pt x="0" y="681"/>
                    <a:pt x="240" y="919"/>
                  </a:cubicBezTo>
                  <a:cubicBezTo>
                    <a:pt x="254" y="933"/>
                    <a:pt x="270" y="939"/>
                    <a:pt x="287" y="939"/>
                  </a:cubicBezTo>
                  <a:cubicBezTo>
                    <a:pt x="338" y="939"/>
                    <a:pt x="390" y="883"/>
                    <a:pt x="353" y="833"/>
                  </a:cubicBezTo>
                  <a:cubicBezTo>
                    <a:pt x="153" y="565"/>
                    <a:pt x="418" y="294"/>
                    <a:pt x="689" y="248"/>
                  </a:cubicBezTo>
                  <a:cubicBezTo>
                    <a:pt x="735" y="240"/>
                    <a:pt x="781" y="236"/>
                    <a:pt x="828" y="236"/>
                  </a:cubicBezTo>
                  <a:cubicBezTo>
                    <a:pt x="1000" y="236"/>
                    <a:pt x="1171" y="285"/>
                    <a:pt x="1338" y="323"/>
                  </a:cubicBezTo>
                  <a:cubicBezTo>
                    <a:pt x="1486" y="357"/>
                    <a:pt x="1634" y="392"/>
                    <a:pt x="1780" y="392"/>
                  </a:cubicBezTo>
                  <a:cubicBezTo>
                    <a:pt x="1888" y="392"/>
                    <a:pt x="1995" y="373"/>
                    <a:pt x="2099" y="320"/>
                  </a:cubicBezTo>
                  <a:cubicBezTo>
                    <a:pt x="2171" y="283"/>
                    <a:pt x="2130" y="182"/>
                    <a:pt x="2060" y="176"/>
                  </a:cubicBezTo>
                  <a:cubicBezTo>
                    <a:pt x="1711" y="153"/>
                    <a:pt x="1396" y="79"/>
                    <a:pt x="1052" y="23"/>
                  </a:cubicBezTo>
                  <a:cubicBezTo>
                    <a:pt x="971" y="9"/>
                    <a:pt x="888" y="0"/>
                    <a:pt x="8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33" name="Google Shape;14233;p45"/>
            <p:cNvSpPr/>
            <p:nvPr/>
          </p:nvSpPr>
          <p:spPr>
            <a:xfrm>
              <a:off x="2067725" y="4346125"/>
              <a:ext cx="23275" cy="29950"/>
            </a:xfrm>
            <a:custGeom>
              <a:avLst/>
              <a:gdLst/>
              <a:ahLst/>
              <a:cxnLst/>
              <a:rect l="l" t="t" r="r" b="b"/>
              <a:pathLst>
                <a:path w="931" h="1198" extrusionOk="0">
                  <a:moveTo>
                    <a:pt x="841" y="0"/>
                  </a:moveTo>
                  <a:cubicBezTo>
                    <a:pt x="838" y="0"/>
                    <a:pt x="834" y="0"/>
                    <a:pt x="831" y="1"/>
                  </a:cubicBezTo>
                  <a:cubicBezTo>
                    <a:pt x="322" y="98"/>
                    <a:pt x="0" y="690"/>
                    <a:pt x="235" y="1159"/>
                  </a:cubicBezTo>
                  <a:cubicBezTo>
                    <a:pt x="249" y="1186"/>
                    <a:pt x="271" y="1198"/>
                    <a:pt x="293" y="1198"/>
                  </a:cubicBezTo>
                  <a:cubicBezTo>
                    <a:pt x="337" y="1198"/>
                    <a:pt x="383" y="1154"/>
                    <a:pt x="373" y="1102"/>
                  </a:cubicBezTo>
                  <a:cubicBezTo>
                    <a:pt x="300" y="692"/>
                    <a:pt x="488" y="276"/>
                    <a:pt x="874" y="103"/>
                  </a:cubicBezTo>
                  <a:cubicBezTo>
                    <a:pt x="931" y="76"/>
                    <a:pt x="893" y="0"/>
                    <a:pt x="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34" name="Google Shape;14234;p45"/>
            <p:cNvSpPr/>
            <p:nvPr/>
          </p:nvSpPr>
          <p:spPr>
            <a:xfrm>
              <a:off x="2074075" y="4373250"/>
              <a:ext cx="31575" cy="12250"/>
            </a:xfrm>
            <a:custGeom>
              <a:avLst/>
              <a:gdLst/>
              <a:ahLst/>
              <a:cxnLst/>
              <a:rect l="l" t="t" r="r" b="b"/>
              <a:pathLst>
                <a:path w="1263" h="490" extrusionOk="0">
                  <a:moveTo>
                    <a:pt x="218" y="1"/>
                  </a:moveTo>
                  <a:cubicBezTo>
                    <a:pt x="170" y="1"/>
                    <a:pt x="125" y="3"/>
                    <a:pt x="84" y="7"/>
                  </a:cubicBezTo>
                  <a:cubicBezTo>
                    <a:pt x="21" y="12"/>
                    <a:pt x="0" y="104"/>
                    <a:pt x="69" y="123"/>
                  </a:cubicBezTo>
                  <a:cubicBezTo>
                    <a:pt x="249" y="173"/>
                    <a:pt x="432" y="209"/>
                    <a:pt x="608" y="274"/>
                  </a:cubicBezTo>
                  <a:cubicBezTo>
                    <a:pt x="779" y="336"/>
                    <a:pt x="946" y="461"/>
                    <a:pt x="1125" y="488"/>
                  </a:cubicBezTo>
                  <a:cubicBezTo>
                    <a:pt x="1129" y="489"/>
                    <a:pt x="1133" y="489"/>
                    <a:pt x="1137" y="489"/>
                  </a:cubicBezTo>
                  <a:cubicBezTo>
                    <a:pt x="1196" y="489"/>
                    <a:pt x="1262" y="428"/>
                    <a:pt x="1218" y="367"/>
                  </a:cubicBezTo>
                  <a:cubicBezTo>
                    <a:pt x="1026" y="111"/>
                    <a:pt x="5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35" name="Google Shape;14235;p45"/>
            <p:cNvSpPr/>
            <p:nvPr/>
          </p:nvSpPr>
          <p:spPr>
            <a:xfrm>
              <a:off x="2033875" y="4412200"/>
              <a:ext cx="45325" cy="29050"/>
            </a:xfrm>
            <a:custGeom>
              <a:avLst/>
              <a:gdLst/>
              <a:ahLst/>
              <a:cxnLst/>
              <a:rect l="l" t="t" r="r" b="b"/>
              <a:pathLst>
                <a:path w="1813" h="1162" extrusionOk="0">
                  <a:moveTo>
                    <a:pt x="1735" y="1"/>
                  </a:moveTo>
                  <a:cubicBezTo>
                    <a:pt x="1717" y="1"/>
                    <a:pt x="1697" y="9"/>
                    <a:pt x="1681" y="30"/>
                  </a:cubicBezTo>
                  <a:cubicBezTo>
                    <a:pt x="1468" y="309"/>
                    <a:pt x="1227" y="553"/>
                    <a:pt x="914" y="722"/>
                  </a:cubicBezTo>
                  <a:cubicBezTo>
                    <a:pt x="641" y="870"/>
                    <a:pt x="344" y="871"/>
                    <a:pt x="70" y="988"/>
                  </a:cubicBezTo>
                  <a:cubicBezTo>
                    <a:pt x="1" y="1017"/>
                    <a:pt x="27" y="1121"/>
                    <a:pt x="89" y="1138"/>
                  </a:cubicBezTo>
                  <a:cubicBezTo>
                    <a:pt x="146" y="1155"/>
                    <a:pt x="205" y="1162"/>
                    <a:pt x="266" y="1162"/>
                  </a:cubicBezTo>
                  <a:cubicBezTo>
                    <a:pt x="541" y="1162"/>
                    <a:pt x="849" y="1015"/>
                    <a:pt x="1066" y="886"/>
                  </a:cubicBezTo>
                  <a:cubicBezTo>
                    <a:pt x="1381" y="699"/>
                    <a:pt x="1642" y="431"/>
                    <a:pt x="1790" y="93"/>
                  </a:cubicBezTo>
                  <a:cubicBezTo>
                    <a:pt x="1812" y="42"/>
                    <a:pt x="1776" y="1"/>
                    <a:pt x="1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36" name="Google Shape;14236;p45"/>
            <p:cNvSpPr/>
            <p:nvPr/>
          </p:nvSpPr>
          <p:spPr>
            <a:xfrm>
              <a:off x="2029350" y="4403225"/>
              <a:ext cx="12525" cy="36400"/>
            </a:xfrm>
            <a:custGeom>
              <a:avLst/>
              <a:gdLst/>
              <a:ahLst/>
              <a:cxnLst/>
              <a:rect l="l" t="t" r="r" b="b"/>
              <a:pathLst>
                <a:path w="501" h="1456" extrusionOk="0">
                  <a:moveTo>
                    <a:pt x="96" y="1"/>
                  </a:moveTo>
                  <a:cubicBezTo>
                    <a:pt x="46" y="1"/>
                    <a:pt x="0" y="42"/>
                    <a:pt x="13" y="109"/>
                  </a:cubicBezTo>
                  <a:cubicBezTo>
                    <a:pt x="55" y="327"/>
                    <a:pt x="166" y="532"/>
                    <a:pt x="227" y="747"/>
                  </a:cubicBezTo>
                  <a:cubicBezTo>
                    <a:pt x="286" y="962"/>
                    <a:pt x="329" y="1185"/>
                    <a:pt x="362" y="1405"/>
                  </a:cubicBezTo>
                  <a:cubicBezTo>
                    <a:pt x="368" y="1440"/>
                    <a:pt x="395" y="1455"/>
                    <a:pt x="423" y="1455"/>
                  </a:cubicBezTo>
                  <a:cubicBezTo>
                    <a:pt x="460" y="1455"/>
                    <a:pt x="499" y="1429"/>
                    <a:pt x="499" y="1386"/>
                  </a:cubicBezTo>
                  <a:cubicBezTo>
                    <a:pt x="501" y="961"/>
                    <a:pt x="441" y="389"/>
                    <a:pt x="174" y="41"/>
                  </a:cubicBezTo>
                  <a:cubicBezTo>
                    <a:pt x="153" y="13"/>
                    <a:pt x="124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37" name="Google Shape;14237;p45"/>
            <p:cNvSpPr/>
            <p:nvPr/>
          </p:nvSpPr>
          <p:spPr>
            <a:xfrm>
              <a:off x="2014025" y="4408900"/>
              <a:ext cx="21950" cy="8025"/>
            </a:xfrm>
            <a:custGeom>
              <a:avLst/>
              <a:gdLst/>
              <a:ahLst/>
              <a:cxnLst/>
              <a:rect l="l" t="t" r="r" b="b"/>
              <a:pathLst>
                <a:path w="878" h="321" extrusionOk="0">
                  <a:moveTo>
                    <a:pt x="811" y="0"/>
                  </a:moveTo>
                  <a:cubicBezTo>
                    <a:pt x="809" y="0"/>
                    <a:pt x="807" y="1"/>
                    <a:pt x="805" y="1"/>
                  </a:cubicBezTo>
                  <a:cubicBezTo>
                    <a:pt x="550" y="29"/>
                    <a:pt x="314" y="110"/>
                    <a:pt x="74" y="194"/>
                  </a:cubicBezTo>
                  <a:cubicBezTo>
                    <a:pt x="1" y="220"/>
                    <a:pt x="23" y="321"/>
                    <a:pt x="92" y="321"/>
                  </a:cubicBezTo>
                  <a:cubicBezTo>
                    <a:pt x="97" y="321"/>
                    <a:pt x="102" y="320"/>
                    <a:pt x="108" y="319"/>
                  </a:cubicBezTo>
                  <a:cubicBezTo>
                    <a:pt x="357" y="265"/>
                    <a:pt x="601" y="211"/>
                    <a:pt x="832" y="100"/>
                  </a:cubicBezTo>
                  <a:cubicBezTo>
                    <a:pt x="877" y="79"/>
                    <a:pt x="860" y="0"/>
                    <a:pt x="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38" name="Google Shape;14238;p45"/>
            <p:cNvSpPr/>
            <p:nvPr/>
          </p:nvSpPr>
          <p:spPr>
            <a:xfrm>
              <a:off x="2028200" y="4375750"/>
              <a:ext cx="33650" cy="28225"/>
            </a:xfrm>
            <a:custGeom>
              <a:avLst/>
              <a:gdLst/>
              <a:ahLst/>
              <a:cxnLst/>
              <a:rect l="l" t="t" r="r" b="b"/>
              <a:pathLst>
                <a:path w="1346" h="1129" extrusionOk="0">
                  <a:moveTo>
                    <a:pt x="699" y="247"/>
                  </a:moveTo>
                  <a:cubicBezTo>
                    <a:pt x="779" y="247"/>
                    <a:pt x="861" y="278"/>
                    <a:pt x="932" y="339"/>
                  </a:cubicBezTo>
                  <a:cubicBezTo>
                    <a:pt x="1249" y="614"/>
                    <a:pt x="952" y="993"/>
                    <a:pt x="627" y="993"/>
                  </a:cubicBezTo>
                  <a:cubicBezTo>
                    <a:pt x="562" y="993"/>
                    <a:pt x="496" y="978"/>
                    <a:pt x="434" y="944"/>
                  </a:cubicBezTo>
                  <a:cubicBezTo>
                    <a:pt x="428" y="941"/>
                    <a:pt x="422" y="940"/>
                    <a:pt x="417" y="940"/>
                  </a:cubicBezTo>
                  <a:cubicBezTo>
                    <a:pt x="414" y="940"/>
                    <a:pt x="411" y="940"/>
                    <a:pt x="408" y="941"/>
                  </a:cubicBezTo>
                  <a:lnTo>
                    <a:pt x="408" y="941"/>
                  </a:lnTo>
                  <a:cubicBezTo>
                    <a:pt x="427" y="917"/>
                    <a:pt x="435" y="884"/>
                    <a:pt x="422" y="847"/>
                  </a:cubicBezTo>
                  <a:cubicBezTo>
                    <a:pt x="371" y="692"/>
                    <a:pt x="350" y="540"/>
                    <a:pt x="443" y="394"/>
                  </a:cubicBezTo>
                  <a:cubicBezTo>
                    <a:pt x="506" y="294"/>
                    <a:pt x="601" y="247"/>
                    <a:pt x="699" y="247"/>
                  </a:cubicBezTo>
                  <a:close/>
                  <a:moveTo>
                    <a:pt x="671" y="1"/>
                  </a:moveTo>
                  <a:cubicBezTo>
                    <a:pt x="536" y="1"/>
                    <a:pt x="401" y="50"/>
                    <a:pt x="294" y="155"/>
                  </a:cubicBezTo>
                  <a:cubicBezTo>
                    <a:pt x="89" y="355"/>
                    <a:pt x="0" y="745"/>
                    <a:pt x="234" y="957"/>
                  </a:cubicBezTo>
                  <a:cubicBezTo>
                    <a:pt x="256" y="977"/>
                    <a:pt x="284" y="986"/>
                    <a:pt x="311" y="986"/>
                  </a:cubicBezTo>
                  <a:cubicBezTo>
                    <a:pt x="334" y="986"/>
                    <a:pt x="356" y="980"/>
                    <a:pt x="375" y="969"/>
                  </a:cubicBezTo>
                  <a:lnTo>
                    <a:pt x="375" y="969"/>
                  </a:lnTo>
                  <a:cubicBezTo>
                    <a:pt x="371" y="981"/>
                    <a:pt x="373" y="996"/>
                    <a:pt x="387" y="1007"/>
                  </a:cubicBezTo>
                  <a:lnTo>
                    <a:pt x="387" y="1006"/>
                  </a:lnTo>
                  <a:cubicBezTo>
                    <a:pt x="486" y="1089"/>
                    <a:pt x="608" y="1129"/>
                    <a:pt x="731" y="1129"/>
                  </a:cubicBezTo>
                  <a:cubicBezTo>
                    <a:pt x="861" y="1129"/>
                    <a:pt x="991" y="1083"/>
                    <a:pt x="1096" y="995"/>
                  </a:cubicBezTo>
                  <a:cubicBezTo>
                    <a:pt x="1346" y="783"/>
                    <a:pt x="1328" y="421"/>
                    <a:pt x="1110" y="193"/>
                  </a:cubicBezTo>
                  <a:cubicBezTo>
                    <a:pt x="991" y="69"/>
                    <a:pt x="830" y="1"/>
                    <a:pt x="6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39" name="Google Shape;14239;p45"/>
            <p:cNvSpPr/>
            <p:nvPr/>
          </p:nvSpPr>
          <p:spPr>
            <a:xfrm>
              <a:off x="2071300" y="4414150"/>
              <a:ext cx="9975" cy="14850"/>
            </a:xfrm>
            <a:custGeom>
              <a:avLst/>
              <a:gdLst/>
              <a:ahLst/>
              <a:cxnLst/>
              <a:rect l="l" t="t" r="r" b="b"/>
              <a:pathLst>
                <a:path w="399" h="594" extrusionOk="0">
                  <a:moveTo>
                    <a:pt x="92" y="1"/>
                  </a:moveTo>
                  <a:cubicBezTo>
                    <a:pt x="47" y="1"/>
                    <a:pt x="6" y="38"/>
                    <a:pt x="3" y="88"/>
                  </a:cubicBezTo>
                  <a:cubicBezTo>
                    <a:pt x="0" y="188"/>
                    <a:pt x="75" y="272"/>
                    <a:pt x="130" y="350"/>
                  </a:cubicBezTo>
                  <a:cubicBezTo>
                    <a:pt x="187" y="429"/>
                    <a:pt x="242" y="511"/>
                    <a:pt x="314" y="580"/>
                  </a:cubicBezTo>
                  <a:cubicBezTo>
                    <a:pt x="323" y="590"/>
                    <a:pt x="334" y="594"/>
                    <a:pt x="345" y="594"/>
                  </a:cubicBezTo>
                  <a:cubicBezTo>
                    <a:pt x="373" y="594"/>
                    <a:pt x="399" y="567"/>
                    <a:pt x="392" y="535"/>
                  </a:cubicBezTo>
                  <a:cubicBezTo>
                    <a:pt x="370" y="435"/>
                    <a:pt x="327" y="340"/>
                    <a:pt x="287" y="246"/>
                  </a:cubicBezTo>
                  <a:cubicBezTo>
                    <a:pt x="251" y="160"/>
                    <a:pt x="221" y="61"/>
                    <a:pt x="135" y="13"/>
                  </a:cubicBezTo>
                  <a:cubicBezTo>
                    <a:pt x="121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40" name="Google Shape;14240;p45"/>
            <p:cNvSpPr/>
            <p:nvPr/>
          </p:nvSpPr>
          <p:spPr>
            <a:xfrm>
              <a:off x="2070325" y="4419525"/>
              <a:ext cx="12150" cy="13225"/>
            </a:xfrm>
            <a:custGeom>
              <a:avLst/>
              <a:gdLst/>
              <a:ahLst/>
              <a:cxnLst/>
              <a:rect l="l" t="t" r="r" b="b"/>
              <a:pathLst>
                <a:path w="486" h="529" extrusionOk="0">
                  <a:moveTo>
                    <a:pt x="60" y="1"/>
                  </a:moveTo>
                  <a:cubicBezTo>
                    <a:pt x="43" y="1"/>
                    <a:pt x="23" y="14"/>
                    <a:pt x="20" y="31"/>
                  </a:cubicBezTo>
                  <a:cubicBezTo>
                    <a:pt x="0" y="142"/>
                    <a:pt x="66" y="207"/>
                    <a:pt x="128" y="294"/>
                  </a:cubicBezTo>
                  <a:cubicBezTo>
                    <a:pt x="183" y="372"/>
                    <a:pt x="245" y="477"/>
                    <a:pt x="333" y="518"/>
                  </a:cubicBezTo>
                  <a:cubicBezTo>
                    <a:pt x="348" y="525"/>
                    <a:pt x="364" y="528"/>
                    <a:pt x="379" y="528"/>
                  </a:cubicBezTo>
                  <a:cubicBezTo>
                    <a:pt x="437" y="528"/>
                    <a:pt x="486" y="479"/>
                    <a:pt x="471" y="413"/>
                  </a:cubicBezTo>
                  <a:cubicBezTo>
                    <a:pt x="448" y="317"/>
                    <a:pt x="361" y="235"/>
                    <a:pt x="295" y="164"/>
                  </a:cubicBezTo>
                  <a:cubicBezTo>
                    <a:pt x="225" y="87"/>
                    <a:pt x="172" y="4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41" name="Google Shape;14241;p45"/>
            <p:cNvSpPr/>
            <p:nvPr/>
          </p:nvSpPr>
          <p:spPr>
            <a:xfrm>
              <a:off x="2067275" y="4424125"/>
              <a:ext cx="20725" cy="17625"/>
            </a:xfrm>
            <a:custGeom>
              <a:avLst/>
              <a:gdLst/>
              <a:ahLst/>
              <a:cxnLst/>
              <a:rect l="l" t="t" r="r" b="b"/>
              <a:pathLst>
                <a:path w="829" h="705" extrusionOk="0">
                  <a:moveTo>
                    <a:pt x="46" y="1"/>
                  </a:moveTo>
                  <a:cubicBezTo>
                    <a:pt x="18" y="1"/>
                    <a:pt x="0" y="32"/>
                    <a:pt x="5" y="58"/>
                  </a:cubicBezTo>
                  <a:cubicBezTo>
                    <a:pt x="40" y="200"/>
                    <a:pt x="201" y="308"/>
                    <a:pt x="305" y="402"/>
                  </a:cubicBezTo>
                  <a:cubicBezTo>
                    <a:pt x="418" y="507"/>
                    <a:pt x="536" y="649"/>
                    <a:pt x="686" y="699"/>
                  </a:cubicBezTo>
                  <a:cubicBezTo>
                    <a:pt x="696" y="702"/>
                    <a:pt x="705" y="704"/>
                    <a:pt x="715" y="704"/>
                  </a:cubicBezTo>
                  <a:cubicBezTo>
                    <a:pt x="783" y="704"/>
                    <a:pt x="828" y="619"/>
                    <a:pt x="796" y="557"/>
                  </a:cubicBezTo>
                  <a:cubicBezTo>
                    <a:pt x="722" y="418"/>
                    <a:pt x="547" y="321"/>
                    <a:pt x="426" y="226"/>
                  </a:cubicBezTo>
                  <a:cubicBezTo>
                    <a:pt x="317" y="140"/>
                    <a:pt x="192" y="11"/>
                    <a:pt x="49" y="1"/>
                  </a:cubicBezTo>
                  <a:cubicBezTo>
                    <a:pt x="48" y="1"/>
                    <a:pt x="47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42" name="Google Shape;14242;p45"/>
            <p:cNvSpPr/>
            <p:nvPr/>
          </p:nvSpPr>
          <p:spPr>
            <a:xfrm>
              <a:off x="2034175" y="4382125"/>
              <a:ext cx="22075" cy="18475"/>
            </a:xfrm>
            <a:custGeom>
              <a:avLst/>
              <a:gdLst/>
              <a:ahLst/>
              <a:cxnLst/>
              <a:rect l="l" t="t" r="r" b="b"/>
              <a:pathLst>
                <a:path w="883" h="739" extrusionOk="0">
                  <a:moveTo>
                    <a:pt x="411" y="0"/>
                  </a:moveTo>
                  <a:cubicBezTo>
                    <a:pt x="156" y="0"/>
                    <a:pt x="1" y="275"/>
                    <a:pt x="128" y="511"/>
                  </a:cubicBezTo>
                  <a:cubicBezTo>
                    <a:pt x="142" y="537"/>
                    <a:pt x="159" y="560"/>
                    <a:pt x="177" y="580"/>
                  </a:cubicBezTo>
                  <a:lnTo>
                    <a:pt x="177" y="580"/>
                  </a:lnTo>
                  <a:cubicBezTo>
                    <a:pt x="166" y="598"/>
                    <a:pt x="164" y="621"/>
                    <a:pt x="180" y="643"/>
                  </a:cubicBezTo>
                  <a:cubicBezTo>
                    <a:pt x="229" y="711"/>
                    <a:pt x="303" y="739"/>
                    <a:pt x="383" y="739"/>
                  </a:cubicBezTo>
                  <a:cubicBezTo>
                    <a:pt x="535" y="739"/>
                    <a:pt x="708" y="638"/>
                    <a:pt x="767" y="519"/>
                  </a:cubicBezTo>
                  <a:cubicBezTo>
                    <a:pt x="883" y="288"/>
                    <a:pt x="705" y="40"/>
                    <a:pt x="467" y="5"/>
                  </a:cubicBezTo>
                  <a:cubicBezTo>
                    <a:pt x="448" y="2"/>
                    <a:pt x="429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43" name="Google Shape;14243;p45"/>
            <p:cNvSpPr/>
            <p:nvPr/>
          </p:nvSpPr>
          <p:spPr>
            <a:xfrm>
              <a:off x="1947075" y="4414375"/>
              <a:ext cx="84650" cy="38000"/>
            </a:xfrm>
            <a:custGeom>
              <a:avLst/>
              <a:gdLst/>
              <a:ahLst/>
              <a:cxnLst/>
              <a:rect l="l" t="t" r="r" b="b"/>
              <a:pathLst>
                <a:path w="3386" h="1520" extrusionOk="0">
                  <a:moveTo>
                    <a:pt x="3301" y="1"/>
                  </a:moveTo>
                  <a:cubicBezTo>
                    <a:pt x="3280" y="1"/>
                    <a:pt x="3261" y="11"/>
                    <a:pt x="3250" y="36"/>
                  </a:cubicBezTo>
                  <a:cubicBezTo>
                    <a:pt x="2661" y="1378"/>
                    <a:pt x="897" y="406"/>
                    <a:pt x="42" y="1390"/>
                  </a:cubicBezTo>
                  <a:cubicBezTo>
                    <a:pt x="0" y="1437"/>
                    <a:pt x="38" y="1519"/>
                    <a:pt x="92" y="1519"/>
                  </a:cubicBezTo>
                  <a:cubicBezTo>
                    <a:pt x="104" y="1519"/>
                    <a:pt x="117" y="1515"/>
                    <a:pt x="130" y="1505"/>
                  </a:cubicBezTo>
                  <a:cubicBezTo>
                    <a:pt x="814" y="990"/>
                    <a:pt x="1586" y="1159"/>
                    <a:pt x="2362" y="973"/>
                  </a:cubicBezTo>
                  <a:cubicBezTo>
                    <a:pt x="2836" y="860"/>
                    <a:pt x="3255" y="580"/>
                    <a:pt x="3374" y="88"/>
                  </a:cubicBezTo>
                  <a:cubicBezTo>
                    <a:pt x="3386" y="41"/>
                    <a:pt x="3342" y="1"/>
                    <a:pt x="3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44" name="Google Shape;14244;p45"/>
            <p:cNvSpPr/>
            <p:nvPr/>
          </p:nvSpPr>
          <p:spPr>
            <a:xfrm>
              <a:off x="1949200" y="4374650"/>
              <a:ext cx="70125" cy="76875"/>
            </a:xfrm>
            <a:custGeom>
              <a:avLst/>
              <a:gdLst/>
              <a:ahLst/>
              <a:cxnLst/>
              <a:rect l="l" t="t" r="r" b="b"/>
              <a:pathLst>
                <a:path w="2805" h="3075" extrusionOk="0">
                  <a:moveTo>
                    <a:pt x="2501" y="1"/>
                  </a:moveTo>
                  <a:cubicBezTo>
                    <a:pt x="1896" y="1"/>
                    <a:pt x="1278" y="356"/>
                    <a:pt x="880" y="783"/>
                  </a:cubicBezTo>
                  <a:cubicBezTo>
                    <a:pt x="292" y="1416"/>
                    <a:pt x="272" y="2218"/>
                    <a:pt x="14" y="3003"/>
                  </a:cubicBezTo>
                  <a:cubicBezTo>
                    <a:pt x="0" y="3044"/>
                    <a:pt x="37" y="3075"/>
                    <a:pt x="72" y="3075"/>
                  </a:cubicBezTo>
                  <a:cubicBezTo>
                    <a:pt x="90" y="3075"/>
                    <a:pt x="108" y="3066"/>
                    <a:pt x="119" y="3047"/>
                  </a:cubicBezTo>
                  <a:cubicBezTo>
                    <a:pt x="462" y="2433"/>
                    <a:pt x="450" y="1696"/>
                    <a:pt x="889" y="1125"/>
                  </a:cubicBezTo>
                  <a:cubicBezTo>
                    <a:pt x="1361" y="512"/>
                    <a:pt x="1979" y="327"/>
                    <a:pt x="2702" y="180"/>
                  </a:cubicBezTo>
                  <a:cubicBezTo>
                    <a:pt x="2805" y="160"/>
                    <a:pt x="2767" y="22"/>
                    <a:pt x="2679" y="12"/>
                  </a:cubicBezTo>
                  <a:cubicBezTo>
                    <a:pt x="2620" y="4"/>
                    <a:pt x="2561" y="1"/>
                    <a:pt x="25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45" name="Google Shape;14245;p45"/>
            <p:cNvSpPr/>
            <p:nvPr/>
          </p:nvSpPr>
          <p:spPr>
            <a:xfrm>
              <a:off x="1961875" y="4378850"/>
              <a:ext cx="19475" cy="13600"/>
            </a:xfrm>
            <a:custGeom>
              <a:avLst/>
              <a:gdLst/>
              <a:ahLst/>
              <a:cxnLst/>
              <a:rect l="l" t="t" r="r" b="b"/>
              <a:pathLst>
                <a:path w="779" h="544" extrusionOk="0">
                  <a:moveTo>
                    <a:pt x="85" y="1"/>
                  </a:moveTo>
                  <a:cubicBezTo>
                    <a:pt x="37" y="1"/>
                    <a:pt x="0" y="62"/>
                    <a:pt x="24" y="109"/>
                  </a:cubicBezTo>
                  <a:cubicBezTo>
                    <a:pt x="148" y="349"/>
                    <a:pt x="427" y="475"/>
                    <a:pt x="680" y="541"/>
                  </a:cubicBezTo>
                  <a:cubicBezTo>
                    <a:pt x="687" y="543"/>
                    <a:pt x="694" y="544"/>
                    <a:pt x="700" y="544"/>
                  </a:cubicBezTo>
                  <a:cubicBezTo>
                    <a:pt x="764" y="544"/>
                    <a:pt x="779" y="448"/>
                    <a:pt x="713" y="420"/>
                  </a:cubicBezTo>
                  <a:cubicBezTo>
                    <a:pt x="483" y="324"/>
                    <a:pt x="320" y="152"/>
                    <a:pt x="120" y="12"/>
                  </a:cubicBezTo>
                  <a:cubicBezTo>
                    <a:pt x="108" y="4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46" name="Google Shape;14246;p45"/>
            <p:cNvSpPr/>
            <p:nvPr/>
          </p:nvSpPr>
          <p:spPr>
            <a:xfrm>
              <a:off x="1987875" y="4361850"/>
              <a:ext cx="20125" cy="16400"/>
            </a:xfrm>
            <a:custGeom>
              <a:avLst/>
              <a:gdLst/>
              <a:ahLst/>
              <a:cxnLst/>
              <a:rect l="l" t="t" r="r" b="b"/>
              <a:pathLst>
                <a:path w="805" h="656" extrusionOk="0">
                  <a:moveTo>
                    <a:pt x="120" y="1"/>
                  </a:moveTo>
                  <a:cubicBezTo>
                    <a:pt x="62" y="1"/>
                    <a:pt x="1" y="52"/>
                    <a:pt x="27" y="115"/>
                  </a:cubicBezTo>
                  <a:cubicBezTo>
                    <a:pt x="143" y="390"/>
                    <a:pt x="431" y="579"/>
                    <a:pt x="712" y="653"/>
                  </a:cubicBezTo>
                  <a:cubicBezTo>
                    <a:pt x="717" y="655"/>
                    <a:pt x="722" y="655"/>
                    <a:pt x="727" y="655"/>
                  </a:cubicBezTo>
                  <a:cubicBezTo>
                    <a:pt x="779" y="655"/>
                    <a:pt x="804" y="581"/>
                    <a:pt x="755" y="552"/>
                  </a:cubicBezTo>
                  <a:cubicBezTo>
                    <a:pt x="640" y="484"/>
                    <a:pt x="530" y="407"/>
                    <a:pt x="435" y="313"/>
                  </a:cubicBezTo>
                  <a:cubicBezTo>
                    <a:pt x="343" y="222"/>
                    <a:pt x="268" y="118"/>
                    <a:pt x="180" y="25"/>
                  </a:cubicBezTo>
                  <a:cubicBezTo>
                    <a:pt x="164" y="8"/>
                    <a:pt x="142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47" name="Google Shape;14247;p45"/>
            <p:cNvSpPr/>
            <p:nvPr/>
          </p:nvSpPr>
          <p:spPr>
            <a:xfrm>
              <a:off x="1938400" y="4406575"/>
              <a:ext cx="19100" cy="16950"/>
            </a:xfrm>
            <a:custGeom>
              <a:avLst/>
              <a:gdLst/>
              <a:ahLst/>
              <a:cxnLst/>
              <a:rect l="l" t="t" r="r" b="b"/>
              <a:pathLst>
                <a:path w="764" h="678" extrusionOk="0">
                  <a:moveTo>
                    <a:pt x="214" y="1"/>
                  </a:moveTo>
                  <a:cubicBezTo>
                    <a:pt x="177" y="1"/>
                    <a:pt x="140" y="25"/>
                    <a:pt x="125" y="62"/>
                  </a:cubicBezTo>
                  <a:cubicBezTo>
                    <a:pt x="96" y="139"/>
                    <a:pt x="104" y="220"/>
                    <a:pt x="96" y="301"/>
                  </a:cubicBezTo>
                  <a:cubicBezTo>
                    <a:pt x="87" y="393"/>
                    <a:pt x="58" y="479"/>
                    <a:pt x="25" y="565"/>
                  </a:cubicBezTo>
                  <a:cubicBezTo>
                    <a:pt x="1" y="633"/>
                    <a:pt x="61" y="677"/>
                    <a:pt x="120" y="677"/>
                  </a:cubicBezTo>
                  <a:cubicBezTo>
                    <a:pt x="134" y="677"/>
                    <a:pt x="148" y="675"/>
                    <a:pt x="160" y="669"/>
                  </a:cubicBezTo>
                  <a:lnTo>
                    <a:pt x="734" y="417"/>
                  </a:lnTo>
                  <a:cubicBezTo>
                    <a:pt x="764" y="404"/>
                    <a:pt x="745" y="361"/>
                    <a:pt x="717" y="361"/>
                  </a:cubicBezTo>
                  <a:cubicBezTo>
                    <a:pt x="714" y="361"/>
                    <a:pt x="712" y="361"/>
                    <a:pt x="710" y="362"/>
                  </a:cubicBezTo>
                  <a:cubicBezTo>
                    <a:pt x="565" y="395"/>
                    <a:pt x="421" y="427"/>
                    <a:pt x="276" y="460"/>
                  </a:cubicBezTo>
                  <a:lnTo>
                    <a:pt x="276" y="460"/>
                  </a:lnTo>
                  <a:cubicBezTo>
                    <a:pt x="327" y="320"/>
                    <a:pt x="350" y="161"/>
                    <a:pt x="283" y="42"/>
                  </a:cubicBezTo>
                  <a:cubicBezTo>
                    <a:pt x="266" y="13"/>
                    <a:pt x="24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48" name="Google Shape;14248;p45"/>
            <p:cNvSpPr/>
            <p:nvPr/>
          </p:nvSpPr>
          <p:spPr>
            <a:xfrm>
              <a:off x="1945200" y="4412000"/>
              <a:ext cx="17700" cy="9975"/>
            </a:xfrm>
            <a:custGeom>
              <a:avLst/>
              <a:gdLst/>
              <a:ahLst/>
              <a:cxnLst/>
              <a:rect l="l" t="t" r="r" b="b"/>
              <a:pathLst>
                <a:path w="708" h="399" extrusionOk="0">
                  <a:moveTo>
                    <a:pt x="608" y="0"/>
                  </a:moveTo>
                  <a:cubicBezTo>
                    <a:pt x="607" y="0"/>
                    <a:pt x="606" y="0"/>
                    <a:pt x="604" y="0"/>
                  </a:cubicBezTo>
                  <a:cubicBezTo>
                    <a:pt x="498" y="4"/>
                    <a:pt x="410" y="68"/>
                    <a:pt x="320" y="120"/>
                  </a:cubicBezTo>
                  <a:cubicBezTo>
                    <a:pt x="226" y="173"/>
                    <a:pt x="133" y="224"/>
                    <a:pt x="48" y="292"/>
                  </a:cubicBezTo>
                  <a:cubicBezTo>
                    <a:pt x="1" y="330"/>
                    <a:pt x="46" y="398"/>
                    <a:pt x="97" y="398"/>
                  </a:cubicBezTo>
                  <a:cubicBezTo>
                    <a:pt x="102" y="398"/>
                    <a:pt x="106" y="398"/>
                    <a:pt x="110" y="397"/>
                  </a:cubicBezTo>
                  <a:cubicBezTo>
                    <a:pt x="215" y="371"/>
                    <a:pt x="312" y="326"/>
                    <a:pt x="411" y="284"/>
                  </a:cubicBezTo>
                  <a:cubicBezTo>
                    <a:pt x="499" y="249"/>
                    <a:pt x="601" y="220"/>
                    <a:pt x="665" y="144"/>
                  </a:cubicBezTo>
                  <a:cubicBezTo>
                    <a:pt x="707" y="93"/>
                    <a:pt x="684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49" name="Google Shape;14249;p45"/>
            <p:cNvSpPr/>
            <p:nvPr/>
          </p:nvSpPr>
          <p:spPr>
            <a:xfrm>
              <a:off x="1942975" y="4411150"/>
              <a:ext cx="20350" cy="11775"/>
            </a:xfrm>
            <a:custGeom>
              <a:avLst/>
              <a:gdLst/>
              <a:ahLst/>
              <a:cxnLst/>
              <a:rect l="l" t="t" r="r" b="b"/>
              <a:pathLst>
                <a:path w="814" h="471" extrusionOk="0">
                  <a:moveTo>
                    <a:pt x="753" y="0"/>
                  </a:moveTo>
                  <a:cubicBezTo>
                    <a:pt x="751" y="0"/>
                    <a:pt x="748" y="0"/>
                    <a:pt x="746" y="1"/>
                  </a:cubicBezTo>
                  <a:cubicBezTo>
                    <a:pt x="627" y="15"/>
                    <a:pt x="546" y="116"/>
                    <a:pt x="447" y="177"/>
                  </a:cubicBezTo>
                  <a:cubicBezTo>
                    <a:pt x="326" y="250"/>
                    <a:pt x="192" y="302"/>
                    <a:pt x="60" y="351"/>
                  </a:cubicBezTo>
                  <a:cubicBezTo>
                    <a:pt x="1" y="372"/>
                    <a:pt x="2" y="470"/>
                    <a:pt x="70" y="470"/>
                  </a:cubicBezTo>
                  <a:cubicBezTo>
                    <a:pt x="72" y="470"/>
                    <a:pt x="74" y="470"/>
                    <a:pt x="76" y="470"/>
                  </a:cubicBezTo>
                  <a:cubicBezTo>
                    <a:pt x="227" y="459"/>
                    <a:pt x="362" y="417"/>
                    <a:pt x="498" y="349"/>
                  </a:cubicBezTo>
                  <a:cubicBezTo>
                    <a:pt x="608" y="293"/>
                    <a:pt x="780" y="211"/>
                    <a:pt x="807" y="81"/>
                  </a:cubicBezTo>
                  <a:cubicBezTo>
                    <a:pt x="814" y="47"/>
                    <a:pt x="792" y="0"/>
                    <a:pt x="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50" name="Google Shape;14250;p45"/>
            <p:cNvSpPr/>
            <p:nvPr/>
          </p:nvSpPr>
          <p:spPr>
            <a:xfrm>
              <a:off x="2261850" y="4387000"/>
              <a:ext cx="49925" cy="83800"/>
            </a:xfrm>
            <a:custGeom>
              <a:avLst/>
              <a:gdLst/>
              <a:ahLst/>
              <a:cxnLst/>
              <a:rect l="l" t="t" r="r" b="b"/>
              <a:pathLst>
                <a:path w="1997" h="3352" extrusionOk="0">
                  <a:moveTo>
                    <a:pt x="1836" y="1"/>
                  </a:moveTo>
                  <a:cubicBezTo>
                    <a:pt x="1831" y="1"/>
                    <a:pt x="1826" y="1"/>
                    <a:pt x="1821" y="2"/>
                  </a:cubicBezTo>
                  <a:cubicBezTo>
                    <a:pt x="161" y="250"/>
                    <a:pt x="0" y="2687"/>
                    <a:pt x="1446" y="3344"/>
                  </a:cubicBezTo>
                  <a:cubicBezTo>
                    <a:pt x="1457" y="3349"/>
                    <a:pt x="1468" y="3352"/>
                    <a:pt x="1478" y="3352"/>
                  </a:cubicBezTo>
                  <a:cubicBezTo>
                    <a:pt x="1536" y="3352"/>
                    <a:pt x="1568" y="3275"/>
                    <a:pt x="1512" y="3233"/>
                  </a:cubicBezTo>
                  <a:cubicBezTo>
                    <a:pt x="940" y="2808"/>
                    <a:pt x="548" y="2167"/>
                    <a:pt x="716" y="1430"/>
                  </a:cubicBezTo>
                  <a:cubicBezTo>
                    <a:pt x="864" y="785"/>
                    <a:pt x="1344" y="453"/>
                    <a:pt x="1896" y="179"/>
                  </a:cubicBezTo>
                  <a:cubicBezTo>
                    <a:pt x="1996" y="129"/>
                    <a:pt x="1928" y="1"/>
                    <a:pt x="1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51" name="Google Shape;14251;p45"/>
            <p:cNvSpPr/>
            <p:nvPr/>
          </p:nvSpPr>
          <p:spPr>
            <a:xfrm>
              <a:off x="2285425" y="4401175"/>
              <a:ext cx="89825" cy="68700"/>
            </a:xfrm>
            <a:custGeom>
              <a:avLst/>
              <a:gdLst/>
              <a:ahLst/>
              <a:cxnLst/>
              <a:rect l="l" t="t" r="r" b="b"/>
              <a:pathLst>
                <a:path w="3593" h="2748" extrusionOk="0">
                  <a:moveTo>
                    <a:pt x="3493" y="1"/>
                  </a:moveTo>
                  <a:cubicBezTo>
                    <a:pt x="3474" y="1"/>
                    <a:pt x="3455" y="7"/>
                    <a:pt x="3438" y="21"/>
                  </a:cubicBezTo>
                  <a:cubicBezTo>
                    <a:pt x="2914" y="447"/>
                    <a:pt x="2422" y="578"/>
                    <a:pt x="1778" y="703"/>
                  </a:cubicBezTo>
                  <a:cubicBezTo>
                    <a:pt x="1342" y="789"/>
                    <a:pt x="899" y="907"/>
                    <a:pt x="560" y="1211"/>
                  </a:cubicBezTo>
                  <a:cubicBezTo>
                    <a:pt x="106" y="1620"/>
                    <a:pt x="0" y="2395"/>
                    <a:pt x="583" y="2738"/>
                  </a:cubicBezTo>
                  <a:cubicBezTo>
                    <a:pt x="594" y="2745"/>
                    <a:pt x="604" y="2748"/>
                    <a:pt x="615" y="2748"/>
                  </a:cubicBezTo>
                  <a:cubicBezTo>
                    <a:pt x="667" y="2748"/>
                    <a:pt x="710" y="2678"/>
                    <a:pt x="663" y="2635"/>
                  </a:cubicBezTo>
                  <a:cubicBezTo>
                    <a:pt x="132" y="2133"/>
                    <a:pt x="514" y="1456"/>
                    <a:pt x="1072" y="1178"/>
                  </a:cubicBezTo>
                  <a:cubicBezTo>
                    <a:pt x="1430" y="1000"/>
                    <a:pt x="1851" y="959"/>
                    <a:pt x="2237" y="876"/>
                  </a:cubicBezTo>
                  <a:cubicBezTo>
                    <a:pt x="2738" y="769"/>
                    <a:pt x="3314" y="605"/>
                    <a:pt x="3561" y="116"/>
                  </a:cubicBezTo>
                  <a:cubicBezTo>
                    <a:pt x="3592" y="55"/>
                    <a:pt x="3547" y="1"/>
                    <a:pt x="34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52" name="Google Shape;14252;p45"/>
            <p:cNvSpPr/>
            <p:nvPr/>
          </p:nvSpPr>
          <p:spPr>
            <a:xfrm>
              <a:off x="2226400" y="4338225"/>
              <a:ext cx="98425" cy="26575"/>
            </a:xfrm>
            <a:custGeom>
              <a:avLst/>
              <a:gdLst/>
              <a:ahLst/>
              <a:cxnLst/>
              <a:rect l="l" t="t" r="r" b="b"/>
              <a:pathLst>
                <a:path w="3937" h="1063" extrusionOk="0">
                  <a:moveTo>
                    <a:pt x="94" y="1"/>
                  </a:moveTo>
                  <a:cubicBezTo>
                    <a:pt x="40" y="1"/>
                    <a:pt x="1" y="81"/>
                    <a:pt x="44" y="130"/>
                  </a:cubicBezTo>
                  <a:cubicBezTo>
                    <a:pt x="592" y="740"/>
                    <a:pt x="1436" y="1063"/>
                    <a:pt x="2270" y="1063"/>
                  </a:cubicBezTo>
                  <a:cubicBezTo>
                    <a:pt x="2855" y="1063"/>
                    <a:pt x="3436" y="904"/>
                    <a:pt x="3906" y="574"/>
                  </a:cubicBezTo>
                  <a:cubicBezTo>
                    <a:pt x="3936" y="553"/>
                    <a:pt x="3924" y="499"/>
                    <a:pt x="3890" y="499"/>
                  </a:cubicBezTo>
                  <a:cubicBezTo>
                    <a:pt x="3886" y="499"/>
                    <a:pt x="3881" y="500"/>
                    <a:pt x="3876" y="502"/>
                  </a:cubicBezTo>
                  <a:cubicBezTo>
                    <a:pt x="3354" y="709"/>
                    <a:pt x="2854" y="813"/>
                    <a:pt x="2369" y="813"/>
                  </a:cubicBezTo>
                  <a:cubicBezTo>
                    <a:pt x="1593" y="813"/>
                    <a:pt x="856" y="547"/>
                    <a:pt x="133" y="14"/>
                  </a:cubicBezTo>
                  <a:cubicBezTo>
                    <a:pt x="120" y="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53" name="Google Shape;14253;p45"/>
            <p:cNvSpPr/>
            <p:nvPr/>
          </p:nvSpPr>
          <p:spPr>
            <a:xfrm>
              <a:off x="2237925" y="4321675"/>
              <a:ext cx="92125" cy="27075"/>
            </a:xfrm>
            <a:custGeom>
              <a:avLst/>
              <a:gdLst/>
              <a:ahLst/>
              <a:cxnLst/>
              <a:rect l="l" t="t" r="r" b="b"/>
              <a:pathLst>
                <a:path w="3685" h="1083" extrusionOk="0">
                  <a:moveTo>
                    <a:pt x="3544" y="0"/>
                  </a:moveTo>
                  <a:cubicBezTo>
                    <a:pt x="3522" y="0"/>
                    <a:pt x="3499" y="8"/>
                    <a:pt x="3478" y="25"/>
                  </a:cubicBezTo>
                  <a:cubicBezTo>
                    <a:pt x="2771" y="614"/>
                    <a:pt x="2007" y="904"/>
                    <a:pt x="1181" y="904"/>
                  </a:cubicBezTo>
                  <a:cubicBezTo>
                    <a:pt x="816" y="904"/>
                    <a:pt x="438" y="847"/>
                    <a:pt x="47" y="735"/>
                  </a:cubicBezTo>
                  <a:cubicBezTo>
                    <a:pt x="44" y="734"/>
                    <a:pt x="42" y="734"/>
                    <a:pt x="39" y="734"/>
                  </a:cubicBezTo>
                  <a:cubicBezTo>
                    <a:pt x="15" y="734"/>
                    <a:pt x="1" y="771"/>
                    <a:pt x="26" y="783"/>
                  </a:cubicBezTo>
                  <a:cubicBezTo>
                    <a:pt x="437" y="986"/>
                    <a:pt x="893" y="1083"/>
                    <a:pt x="1351" y="1083"/>
                  </a:cubicBezTo>
                  <a:cubicBezTo>
                    <a:pt x="2187" y="1083"/>
                    <a:pt x="3030" y="758"/>
                    <a:pt x="3615" y="162"/>
                  </a:cubicBezTo>
                  <a:cubicBezTo>
                    <a:pt x="3684" y="92"/>
                    <a:pt x="3620" y="0"/>
                    <a:pt x="3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54" name="Google Shape;14254;p45"/>
            <p:cNvSpPr/>
            <p:nvPr/>
          </p:nvSpPr>
          <p:spPr>
            <a:xfrm>
              <a:off x="2271550" y="4360925"/>
              <a:ext cx="15825" cy="38550"/>
            </a:xfrm>
            <a:custGeom>
              <a:avLst/>
              <a:gdLst/>
              <a:ahLst/>
              <a:cxnLst/>
              <a:rect l="l" t="t" r="r" b="b"/>
              <a:pathLst>
                <a:path w="633" h="1542" extrusionOk="0">
                  <a:moveTo>
                    <a:pt x="241" y="1"/>
                  </a:moveTo>
                  <a:cubicBezTo>
                    <a:pt x="207" y="1"/>
                    <a:pt x="170" y="22"/>
                    <a:pt x="157" y="56"/>
                  </a:cubicBezTo>
                  <a:cubicBezTo>
                    <a:pt x="0" y="473"/>
                    <a:pt x="217" y="1266"/>
                    <a:pt x="575" y="1535"/>
                  </a:cubicBezTo>
                  <a:cubicBezTo>
                    <a:pt x="580" y="1539"/>
                    <a:pt x="587" y="1541"/>
                    <a:pt x="592" y="1541"/>
                  </a:cubicBezTo>
                  <a:cubicBezTo>
                    <a:pt x="614" y="1541"/>
                    <a:pt x="633" y="1516"/>
                    <a:pt x="628" y="1495"/>
                  </a:cubicBezTo>
                  <a:cubicBezTo>
                    <a:pt x="568" y="1255"/>
                    <a:pt x="426" y="1044"/>
                    <a:pt x="372" y="799"/>
                  </a:cubicBezTo>
                  <a:cubicBezTo>
                    <a:pt x="317" y="550"/>
                    <a:pt x="351" y="301"/>
                    <a:pt x="306" y="56"/>
                  </a:cubicBezTo>
                  <a:cubicBezTo>
                    <a:pt x="299" y="17"/>
                    <a:pt x="271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55" name="Google Shape;14255;p45"/>
            <p:cNvSpPr/>
            <p:nvPr/>
          </p:nvSpPr>
          <p:spPr>
            <a:xfrm>
              <a:off x="2256300" y="4360675"/>
              <a:ext cx="14775" cy="45500"/>
            </a:xfrm>
            <a:custGeom>
              <a:avLst/>
              <a:gdLst/>
              <a:ahLst/>
              <a:cxnLst/>
              <a:rect l="l" t="t" r="r" b="b"/>
              <a:pathLst>
                <a:path w="591" h="1820" extrusionOk="0">
                  <a:moveTo>
                    <a:pt x="435" y="0"/>
                  </a:moveTo>
                  <a:cubicBezTo>
                    <a:pt x="416" y="0"/>
                    <a:pt x="397" y="8"/>
                    <a:pt x="382" y="28"/>
                  </a:cubicBezTo>
                  <a:cubicBezTo>
                    <a:pt x="1" y="520"/>
                    <a:pt x="132" y="1333"/>
                    <a:pt x="490" y="1799"/>
                  </a:cubicBezTo>
                  <a:cubicBezTo>
                    <a:pt x="501" y="1813"/>
                    <a:pt x="516" y="1820"/>
                    <a:pt x="531" y="1820"/>
                  </a:cubicBezTo>
                  <a:cubicBezTo>
                    <a:pt x="562" y="1820"/>
                    <a:pt x="591" y="1789"/>
                    <a:pt x="571" y="1751"/>
                  </a:cubicBezTo>
                  <a:lnTo>
                    <a:pt x="571" y="1751"/>
                  </a:lnTo>
                  <a:lnTo>
                    <a:pt x="571" y="1753"/>
                  </a:lnTo>
                  <a:cubicBezTo>
                    <a:pt x="431" y="1479"/>
                    <a:pt x="336" y="1202"/>
                    <a:pt x="342" y="892"/>
                  </a:cubicBezTo>
                  <a:cubicBezTo>
                    <a:pt x="349" y="610"/>
                    <a:pt x="453" y="376"/>
                    <a:pt x="523" y="110"/>
                  </a:cubicBezTo>
                  <a:cubicBezTo>
                    <a:pt x="537" y="56"/>
                    <a:pt x="485" y="0"/>
                    <a:pt x="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56" name="Google Shape;14256;p45"/>
            <p:cNvSpPr/>
            <p:nvPr/>
          </p:nvSpPr>
          <p:spPr>
            <a:xfrm>
              <a:off x="2240225" y="4360725"/>
              <a:ext cx="27525" cy="10250"/>
            </a:xfrm>
            <a:custGeom>
              <a:avLst/>
              <a:gdLst/>
              <a:ahLst/>
              <a:cxnLst/>
              <a:rect l="l" t="t" r="r" b="b"/>
              <a:pathLst>
                <a:path w="1101" h="410" extrusionOk="0">
                  <a:moveTo>
                    <a:pt x="946" y="0"/>
                  </a:moveTo>
                  <a:cubicBezTo>
                    <a:pt x="802" y="0"/>
                    <a:pt x="655" y="75"/>
                    <a:pt x="521" y="120"/>
                  </a:cubicBezTo>
                  <a:cubicBezTo>
                    <a:pt x="373" y="170"/>
                    <a:pt x="221" y="214"/>
                    <a:pt x="78" y="278"/>
                  </a:cubicBezTo>
                  <a:cubicBezTo>
                    <a:pt x="1" y="312"/>
                    <a:pt x="54" y="409"/>
                    <a:pt x="123" y="409"/>
                  </a:cubicBezTo>
                  <a:cubicBezTo>
                    <a:pt x="126" y="409"/>
                    <a:pt x="130" y="409"/>
                    <a:pt x="133" y="409"/>
                  </a:cubicBezTo>
                  <a:cubicBezTo>
                    <a:pt x="303" y="382"/>
                    <a:pt x="469" y="331"/>
                    <a:pt x="635" y="289"/>
                  </a:cubicBezTo>
                  <a:cubicBezTo>
                    <a:pt x="777" y="252"/>
                    <a:pt x="921" y="233"/>
                    <a:pt x="1038" y="143"/>
                  </a:cubicBezTo>
                  <a:cubicBezTo>
                    <a:pt x="1101" y="94"/>
                    <a:pt x="1043" y="7"/>
                    <a:pt x="981" y="2"/>
                  </a:cubicBezTo>
                  <a:cubicBezTo>
                    <a:pt x="969" y="1"/>
                    <a:pt x="957" y="0"/>
                    <a:pt x="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57" name="Google Shape;14257;p45"/>
            <p:cNvSpPr/>
            <p:nvPr/>
          </p:nvSpPr>
          <p:spPr>
            <a:xfrm>
              <a:off x="2219700" y="4350975"/>
              <a:ext cx="28900" cy="10000"/>
            </a:xfrm>
            <a:custGeom>
              <a:avLst/>
              <a:gdLst/>
              <a:ahLst/>
              <a:cxnLst/>
              <a:rect l="l" t="t" r="r" b="b"/>
              <a:pathLst>
                <a:path w="1156" h="400" extrusionOk="0">
                  <a:moveTo>
                    <a:pt x="1025" y="0"/>
                  </a:moveTo>
                  <a:cubicBezTo>
                    <a:pt x="858" y="0"/>
                    <a:pt x="693" y="78"/>
                    <a:pt x="535" y="128"/>
                  </a:cubicBezTo>
                  <a:cubicBezTo>
                    <a:pt x="369" y="180"/>
                    <a:pt x="206" y="230"/>
                    <a:pt x="48" y="299"/>
                  </a:cubicBezTo>
                  <a:cubicBezTo>
                    <a:pt x="1" y="320"/>
                    <a:pt x="22" y="400"/>
                    <a:pt x="70" y="400"/>
                  </a:cubicBezTo>
                  <a:cubicBezTo>
                    <a:pt x="72" y="400"/>
                    <a:pt x="73" y="400"/>
                    <a:pt x="75" y="400"/>
                  </a:cubicBezTo>
                  <a:cubicBezTo>
                    <a:pt x="247" y="380"/>
                    <a:pt x="414" y="341"/>
                    <a:pt x="582" y="303"/>
                  </a:cubicBezTo>
                  <a:cubicBezTo>
                    <a:pt x="750" y="266"/>
                    <a:pt x="938" y="249"/>
                    <a:pt x="1084" y="158"/>
                  </a:cubicBezTo>
                  <a:cubicBezTo>
                    <a:pt x="1155" y="113"/>
                    <a:pt x="1126" y="4"/>
                    <a:pt x="1042" y="1"/>
                  </a:cubicBezTo>
                  <a:cubicBezTo>
                    <a:pt x="1036" y="0"/>
                    <a:pt x="1031" y="0"/>
                    <a:pt x="10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58" name="Google Shape;14258;p45"/>
            <p:cNvSpPr/>
            <p:nvPr/>
          </p:nvSpPr>
          <p:spPr>
            <a:xfrm>
              <a:off x="2278750" y="4364575"/>
              <a:ext cx="54250" cy="30400"/>
            </a:xfrm>
            <a:custGeom>
              <a:avLst/>
              <a:gdLst/>
              <a:ahLst/>
              <a:cxnLst/>
              <a:rect l="l" t="t" r="r" b="b"/>
              <a:pathLst>
                <a:path w="2170" h="1216" extrusionOk="0">
                  <a:moveTo>
                    <a:pt x="96" y="1"/>
                  </a:moveTo>
                  <a:cubicBezTo>
                    <a:pt x="38" y="1"/>
                    <a:pt x="0" y="91"/>
                    <a:pt x="42" y="143"/>
                  </a:cubicBezTo>
                  <a:cubicBezTo>
                    <a:pt x="504" y="725"/>
                    <a:pt x="1362" y="1132"/>
                    <a:pt x="2090" y="1215"/>
                  </a:cubicBezTo>
                  <a:cubicBezTo>
                    <a:pt x="2093" y="1215"/>
                    <a:pt x="2095" y="1215"/>
                    <a:pt x="2097" y="1215"/>
                  </a:cubicBezTo>
                  <a:cubicBezTo>
                    <a:pt x="2164" y="1215"/>
                    <a:pt x="2169" y="1111"/>
                    <a:pt x="2106" y="1092"/>
                  </a:cubicBezTo>
                  <a:lnTo>
                    <a:pt x="2108" y="1092"/>
                  </a:lnTo>
                  <a:cubicBezTo>
                    <a:pt x="1728" y="968"/>
                    <a:pt x="1357" y="850"/>
                    <a:pt x="1009" y="653"/>
                  </a:cubicBezTo>
                  <a:cubicBezTo>
                    <a:pt x="692" y="473"/>
                    <a:pt x="430" y="232"/>
                    <a:pt x="140" y="17"/>
                  </a:cubicBezTo>
                  <a:cubicBezTo>
                    <a:pt x="124" y="6"/>
                    <a:pt x="110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59" name="Google Shape;14259;p45"/>
            <p:cNvSpPr/>
            <p:nvPr/>
          </p:nvSpPr>
          <p:spPr>
            <a:xfrm>
              <a:off x="1671800" y="4258275"/>
              <a:ext cx="176350" cy="103025"/>
            </a:xfrm>
            <a:custGeom>
              <a:avLst/>
              <a:gdLst/>
              <a:ahLst/>
              <a:cxnLst/>
              <a:rect l="l" t="t" r="r" b="b"/>
              <a:pathLst>
                <a:path w="7054" h="4121" extrusionOk="0">
                  <a:moveTo>
                    <a:pt x="1552" y="0"/>
                  </a:moveTo>
                  <a:cubicBezTo>
                    <a:pt x="1359" y="0"/>
                    <a:pt x="1166" y="39"/>
                    <a:pt x="987" y="111"/>
                  </a:cubicBezTo>
                  <a:cubicBezTo>
                    <a:pt x="657" y="242"/>
                    <a:pt x="367" y="490"/>
                    <a:pt x="200" y="816"/>
                  </a:cubicBezTo>
                  <a:cubicBezTo>
                    <a:pt x="33" y="1143"/>
                    <a:pt x="1" y="1534"/>
                    <a:pt x="84" y="1901"/>
                  </a:cubicBezTo>
                  <a:cubicBezTo>
                    <a:pt x="193" y="2396"/>
                    <a:pt x="488" y="2838"/>
                    <a:pt x="875" y="3146"/>
                  </a:cubicBezTo>
                  <a:cubicBezTo>
                    <a:pt x="1260" y="3461"/>
                    <a:pt x="1714" y="3661"/>
                    <a:pt x="2166" y="3807"/>
                  </a:cubicBezTo>
                  <a:cubicBezTo>
                    <a:pt x="2166" y="3807"/>
                    <a:pt x="2677" y="3971"/>
                    <a:pt x="3206" y="4051"/>
                  </a:cubicBezTo>
                  <a:cubicBezTo>
                    <a:pt x="3469" y="4092"/>
                    <a:pt x="3736" y="4114"/>
                    <a:pt x="3938" y="4119"/>
                  </a:cubicBezTo>
                  <a:cubicBezTo>
                    <a:pt x="3978" y="4120"/>
                    <a:pt x="4015" y="4121"/>
                    <a:pt x="4050" y="4121"/>
                  </a:cubicBezTo>
                  <a:cubicBezTo>
                    <a:pt x="4187" y="4121"/>
                    <a:pt x="4273" y="4115"/>
                    <a:pt x="4273" y="4115"/>
                  </a:cubicBezTo>
                  <a:cubicBezTo>
                    <a:pt x="4492" y="4105"/>
                    <a:pt x="4836" y="4069"/>
                    <a:pt x="5218" y="3944"/>
                  </a:cubicBezTo>
                  <a:cubicBezTo>
                    <a:pt x="5598" y="3820"/>
                    <a:pt x="6015" y="3592"/>
                    <a:pt x="6324" y="3259"/>
                  </a:cubicBezTo>
                  <a:cubicBezTo>
                    <a:pt x="6639" y="2933"/>
                    <a:pt x="6859" y="2530"/>
                    <a:pt x="6939" y="2164"/>
                  </a:cubicBezTo>
                  <a:cubicBezTo>
                    <a:pt x="7031" y="1799"/>
                    <a:pt x="6981" y="1491"/>
                    <a:pt x="6943" y="1329"/>
                  </a:cubicBezTo>
                  <a:lnTo>
                    <a:pt x="6943" y="1329"/>
                  </a:lnTo>
                  <a:cubicBezTo>
                    <a:pt x="7054" y="1875"/>
                    <a:pt x="6883" y="2454"/>
                    <a:pt x="6542" y="2911"/>
                  </a:cubicBezTo>
                  <a:cubicBezTo>
                    <a:pt x="6202" y="3371"/>
                    <a:pt x="5699" y="3726"/>
                    <a:pt x="5106" y="3883"/>
                  </a:cubicBezTo>
                  <a:cubicBezTo>
                    <a:pt x="5106" y="3883"/>
                    <a:pt x="4999" y="3914"/>
                    <a:pt x="4889" y="3938"/>
                  </a:cubicBezTo>
                  <a:cubicBezTo>
                    <a:pt x="4780" y="3962"/>
                    <a:pt x="4669" y="3979"/>
                    <a:pt x="4669" y="3979"/>
                  </a:cubicBezTo>
                  <a:cubicBezTo>
                    <a:pt x="4669" y="3979"/>
                    <a:pt x="4632" y="3984"/>
                    <a:pt x="4567" y="3992"/>
                  </a:cubicBezTo>
                  <a:cubicBezTo>
                    <a:pt x="4502" y="4002"/>
                    <a:pt x="4409" y="4009"/>
                    <a:pt x="4297" y="4017"/>
                  </a:cubicBezTo>
                  <a:cubicBezTo>
                    <a:pt x="4225" y="4021"/>
                    <a:pt x="4145" y="4024"/>
                    <a:pt x="4060" y="4024"/>
                  </a:cubicBezTo>
                  <a:cubicBezTo>
                    <a:pt x="3879" y="4024"/>
                    <a:pt x="3675" y="4013"/>
                    <a:pt x="3472" y="3989"/>
                  </a:cubicBezTo>
                  <a:cubicBezTo>
                    <a:pt x="2873" y="3924"/>
                    <a:pt x="2293" y="3743"/>
                    <a:pt x="2293" y="3743"/>
                  </a:cubicBezTo>
                  <a:cubicBezTo>
                    <a:pt x="1912" y="3629"/>
                    <a:pt x="1534" y="3478"/>
                    <a:pt x="1194" y="3258"/>
                  </a:cubicBezTo>
                  <a:cubicBezTo>
                    <a:pt x="855" y="3038"/>
                    <a:pt x="551" y="2747"/>
                    <a:pt x="363" y="2383"/>
                  </a:cubicBezTo>
                  <a:cubicBezTo>
                    <a:pt x="171" y="2023"/>
                    <a:pt x="80" y="1598"/>
                    <a:pt x="162" y="1197"/>
                  </a:cubicBezTo>
                  <a:cubicBezTo>
                    <a:pt x="235" y="792"/>
                    <a:pt x="514" y="444"/>
                    <a:pt x="873" y="251"/>
                  </a:cubicBezTo>
                  <a:cubicBezTo>
                    <a:pt x="1085" y="134"/>
                    <a:pt x="1328" y="70"/>
                    <a:pt x="1569" y="70"/>
                  </a:cubicBezTo>
                  <a:cubicBezTo>
                    <a:pt x="1732" y="70"/>
                    <a:pt x="1895" y="99"/>
                    <a:pt x="2047" y="162"/>
                  </a:cubicBezTo>
                  <a:cubicBezTo>
                    <a:pt x="2423" y="311"/>
                    <a:pt x="2728" y="621"/>
                    <a:pt x="2873" y="990"/>
                  </a:cubicBezTo>
                  <a:cubicBezTo>
                    <a:pt x="3027" y="1358"/>
                    <a:pt x="2990" y="1783"/>
                    <a:pt x="2813" y="2124"/>
                  </a:cubicBezTo>
                  <a:cubicBezTo>
                    <a:pt x="2641" y="2469"/>
                    <a:pt x="2337" y="2739"/>
                    <a:pt x="1988" y="2859"/>
                  </a:cubicBezTo>
                  <a:cubicBezTo>
                    <a:pt x="2197" y="2794"/>
                    <a:pt x="2344" y="2702"/>
                    <a:pt x="2464" y="2606"/>
                  </a:cubicBezTo>
                  <a:cubicBezTo>
                    <a:pt x="2584" y="2507"/>
                    <a:pt x="2681" y="2402"/>
                    <a:pt x="2772" y="2265"/>
                  </a:cubicBezTo>
                  <a:cubicBezTo>
                    <a:pt x="2860" y="2128"/>
                    <a:pt x="2948" y="1957"/>
                    <a:pt x="2994" y="1712"/>
                  </a:cubicBezTo>
                  <a:cubicBezTo>
                    <a:pt x="3038" y="1471"/>
                    <a:pt x="3029" y="1139"/>
                    <a:pt x="2830" y="780"/>
                  </a:cubicBezTo>
                  <a:cubicBezTo>
                    <a:pt x="2650" y="464"/>
                    <a:pt x="2365" y="212"/>
                    <a:pt x="2031" y="86"/>
                  </a:cubicBezTo>
                  <a:cubicBezTo>
                    <a:pt x="1877" y="28"/>
                    <a:pt x="1715" y="0"/>
                    <a:pt x="1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60" name="Google Shape;14260;p45"/>
            <p:cNvSpPr/>
            <p:nvPr/>
          </p:nvSpPr>
          <p:spPr>
            <a:xfrm>
              <a:off x="1689350" y="4272650"/>
              <a:ext cx="50750" cy="64375"/>
            </a:xfrm>
            <a:custGeom>
              <a:avLst/>
              <a:gdLst/>
              <a:ahLst/>
              <a:cxnLst/>
              <a:rect l="l" t="t" r="r" b="b"/>
              <a:pathLst>
                <a:path w="2030" h="2575" extrusionOk="0">
                  <a:moveTo>
                    <a:pt x="939" y="0"/>
                  </a:moveTo>
                  <a:cubicBezTo>
                    <a:pt x="813" y="0"/>
                    <a:pt x="687" y="23"/>
                    <a:pt x="570" y="70"/>
                  </a:cubicBezTo>
                  <a:cubicBezTo>
                    <a:pt x="377" y="145"/>
                    <a:pt x="219" y="296"/>
                    <a:pt x="125" y="472"/>
                  </a:cubicBezTo>
                  <a:cubicBezTo>
                    <a:pt x="125" y="472"/>
                    <a:pt x="119" y="485"/>
                    <a:pt x="108" y="507"/>
                  </a:cubicBezTo>
                  <a:cubicBezTo>
                    <a:pt x="97" y="529"/>
                    <a:pt x="84" y="561"/>
                    <a:pt x="70" y="601"/>
                  </a:cubicBezTo>
                  <a:cubicBezTo>
                    <a:pt x="41" y="679"/>
                    <a:pt x="14" y="788"/>
                    <a:pt x="8" y="900"/>
                  </a:cubicBezTo>
                  <a:cubicBezTo>
                    <a:pt x="0" y="1010"/>
                    <a:pt x="10" y="1121"/>
                    <a:pt x="23" y="1202"/>
                  </a:cubicBezTo>
                  <a:cubicBezTo>
                    <a:pt x="37" y="1285"/>
                    <a:pt x="53" y="1338"/>
                    <a:pt x="53" y="1338"/>
                  </a:cubicBezTo>
                  <a:cubicBezTo>
                    <a:pt x="76" y="1424"/>
                    <a:pt x="126" y="1559"/>
                    <a:pt x="214" y="1697"/>
                  </a:cubicBezTo>
                  <a:cubicBezTo>
                    <a:pt x="302" y="1834"/>
                    <a:pt x="424" y="1976"/>
                    <a:pt x="560" y="2096"/>
                  </a:cubicBezTo>
                  <a:cubicBezTo>
                    <a:pt x="833" y="2338"/>
                    <a:pt x="1142" y="2509"/>
                    <a:pt x="1260" y="2575"/>
                  </a:cubicBezTo>
                  <a:cubicBezTo>
                    <a:pt x="898" y="2322"/>
                    <a:pt x="515" y="2044"/>
                    <a:pt x="274" y="1620"/>
                  </a:cubicBezTo>
                  <a:cubicBezTo>
                    <a:pt x="274" y="1620"/>
                    <a:pt x="251" y="1582"/>
                    <a:pt x="233" y="1542"/>
                  </a:cubicBezTo>
                  <a:cubicBezTo>
                    <a:pt x="212" y="1503"/>
                    <a:pt x="197" y="1462"/>
                    <a:pt x="197" y="1462"/>
                  </a:cubicBezTo>
                  <a:cubicBezTo>
                    <a:pt x="197" y="1462"/>
                    <a:pt x="173" y="1408"/>
                    <a:pt x="150" y="1323"/>
                  </a:cubicBezTo>
                  <a:cubicBezTo>
                    <a:pt x="125" y="1238"/>
                    <a:pt x="104" y="1121"/>
                    <a:pt x="103" y="1004"/>
                  </a:cubicBezTo>
                  <a:cubicBezTo>
                    <a:pt x="100" y="888"/>
                    <a:pt x="118" y="771"/>
                    <a:pt x="144" y="688"/>
                  </a:cubicBezTo>
                  <a:cubicBezTo>
                    <a:pt x="168" y="604"/>
                    <a:pt x="195" y="553"/>
                    <a:pt x="195" y="553"/>
                  </a:cubicBezTo>
                  <a:cubicBezTo>
                    <a:pt x="259" y="415"/>
                    <a:pt x="364" y="294"/>
                    <a:pt x="497" y="215"/>
                  </a:cubicBezTo>
                  <a:cubicBezTo>
                    <a:pt x="630" y="134"/>
                    <a:pt x="790" y="96"/>
                    <a:pt x="949" y="96"/>
                  </a:cubicBezTo>
                  <a:cubicBezTo>
                    <a:pt x="1109" y="98"/>
                    <a:pt x="1271" y="136"/>
                    <a:pt x="1409" y="217"/>
                  </a:cubicBezTo>
                  <a:cubicBezTo>
                    <a:pt x="1549" y="297"/>
                    <a:pt x="1667" y="415"/>
                    <a:pt x="1754" y="553"/>
                  </a:cubicBezTo>
                  <a:cubicBezTo>
                    <a:pt x="1930" y="827"/>
                    <a:pt x="1981" y="1172"/>
                    <a:pt x="1908" y="1481"/>
                  </a:cubicBezTo>
                  <a:cubicBezTo>
                    <a:pt x="1837" y="1793"/>
                    <a:pt x="1664" y="2067"/>
                    <a:pt x="1451" y="2274"/>
                  </a:cubicBezTo>
                  <a:cubicBezTo>
                    <a:pt x="1588" y="2161"/>
                    <a:pt x="1653" y="2090"/>
                    <a:pt x="1730" y="1984"/>
                  </a:cubicBezTo>
                  <a:cubicBezTo>
                    <a:pt x="1802" y="1876"/>
                    <a:pt x="1907" y="1732"/>
                    <a:pt x="1975" y="1411"/>
                  </a:cubicBezTo>
                  <a:cubicBezTo>
                    <a:pt x="2030" y="1122"/>
                    <a:pt x="1988" y="825"/>
                    <a:pt x="1854" y="570"/>
                  </a:cubicBezTo>
                  <a:cubicBezTo>
                    <a:pt x="1723" y="317"/>
                    <a:pt x="1486" y="96"/>
                    <a:pt x="1179" y="28"/>
                  </a:cubicBezTo>
                  <a:cubicBezTo>
                    <a:pt x="1100" y="10"/>
                    <a:pt x="1020" y="0"/>
                    <a:pt x="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61" name="Google Shape;14261;p45"/>
            <p:cNvSpPr/>
            <p:nvPr/>
          </p:nvSpPr>
          <p:spPr>
            <a:xfrm>
              <a:off x="1814400" y="4217150"/>
              <a:ext cx="24725" cy="40775"/>
            </a:xfrm>
            <a:custGeom>
              <a:avLst/>
              <a:gdLst/>
              <a:ahLst/>
              <a:cxnLst/>
              <a:rect l="l" t="t" r="r" b="b"/>
              <a:pathLst>
                <a:path w="989" h="1631" extrusionOk="0">
                  <a:moveTo>
                    <a:pt x="847" y="0"/>
                  </a:moveTo>
                  <a:cubicBezTo>
                    <a:pt x="717" y="0"/>
                    <a:pt x="581" y="34"/>
                    <a:pt x="454" y="106"/>
                  </a:cubicBezTo>
                  <a:lnTo>
                    <a:pt x="394" y="147"/>
                  </a:lnTo>
                  <a:cubicBezTo>
                    <a:pt x="394" y="147"/>
                    <a:pt x="315" y="204"/>
                    <a:pt x="249" y="277"/>
                  </a:cubicBezTo>
                  <a:cubicBezTo>
                    <a:pt x="182" y="348"/>
                    <a:pt x="136" y="436"/>
                    <a:pt x="136" y="436"/>
                  </a:cubicBezTo>
                  <a:cubicBezTo>
                    <a:pt x="0" y="661"/>
                    <a:pt x="9" y="975"/>
                    <a:pt x="145" y="1205"/>
                  </a:cubicBezTo>
                  <a:cubicBezTo>
                    <a:pt x="272" y="1440"/>
                    <a:pt x="509" y="1599"/>
                    <a:pt x="737" y="1631"/>
                  </a:cubicBezTo>
                  <a:cubicBezTo>
                    <a:pt x="673" y="1603"/>
                    <a:pt x="643" y="1584"/>
                    <a:pt x="599" y="1563"/>
                  </a:cubicBezTo>
                  <a:cubicBezTo>
                    <a:pt x="558" y="1537"/>
                    <a:pt x="500" y="1513"/>
                    <a:pt x="410" y="1435"/>
                  </a:cubicBezTo>
                  <a:cubicBezTo>
                    <a:pt x="251" y="1293"/>
                    <a:pt x="165" y="1104"/>
                    <a:pt x="139" y="896"/>
                  </a:cubicBezTo>
                  <a:cubicBezTo>
                    <a:pt x="120" y="757"/>
                    <a:pt x="151" y="615"/>
                    <a:pt x="213" y="496"/>
                  </a:cubicBezTo>
                  <a:cubicBezTo>
                    <a:pt x="213" y="496"/>
                    <a:pt x="249" y="428"/>
                    <a:pt x="298" y="370"/>
                  </a:cubicBezTo>
                  <a:cubicBezTo>
                    <a:pt x="345" y="310"/>
                    <a:pt x="405" y="262"/>
                    <a:pt x="405" y="262"/>
                  </a:cubicBezTo>
                  <a:cubicBezTo>
                    <a:pt x="451" y="221"/>
                    <a:pt x="555" y="136"/>
                    <a:pt x="678" y="84"/>
                  </a:cubicBezTo>
                  <a:cubicBezTo>
                    <a:pt x="800" y="29"/>
                    <a:pt x="935" y="18"/>
                    <a:pt x="989" y="14"/>
                  </a:cubicBezTo>
                  <a:cubicBezTo>
                    <a:pt x="943" y="5"/>
                    <a:pt x="895" y="0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62" name="Google Shape;14262;p45"/>
            <p:cNvSpPr/>
            <p:nvPr/>
          </p:nvSpPr>
          <p:spPr>
            <a:xfrm>
              <a:off x="1824300" y="4218875"/>
              <a:ext cx="13600" cy="34750"/>
            </a:xfrm>
            <a:custGeom>
              <a:avLst/>
              <a:gdLst/>
              <a:ahLst/>
              <a:cxnLst/>
              <a:rect l="l" t="t" r="r" b="b"/>
              <a:pathLst>
                <a:path w="544" h="1390" extrusionOk="0">
                  <a:moveTo>
                    <a:pt x="543" y="0"/>
                  </a:moveTo>
                  <a:cubicBezTo>
                    <a:pt x="441" y="43"/>
                    <a:pt x="343" y="108"/>
                    <a:pt x="258" y="201"/>
                  </a:cubicBezTo>
                  <a:lnTo>
                    <a:pt x="228" y="238"/>
                  </a:lnTo>
                  <a:cubicBezTo>
                    <a:pt x="228" y="238"/>
                    <a:pt x="193" y="288"/>
                    <a:pt x="160" y="340"/>
                  </a:cubicBezTo>
                  <a:cubicBezTo>
                    <a:pt x="145" y="367"/>
                    <a:pt x="131" y="394"/>
                    <a:pt x="119" y="414"/>
                  </a:cubicBezTo>
                  <a:cubicBezTo>
                    <a:pt x="111" y="435"/>
                    <a:pt x="104" y="449"/>
                    <a:pt x="104" y="449"/>
                  </a:cubicBezTo>
                  <a:cubicBezTo>
                    <a:pt x="37" y="597"/>
                    <a:pt x="0" y="770"/>
                    <a:pt x="12" y="939"/>
                  </a:cubicBezTo>
                  <a:cubicBezTo>
                    <a:pt x="22" y="1107"/>
                    <a:pt x="76" y="1268"/>
                    <a:pt x="157" y="1390"/>
                  </a:cubicBezTo>
                  <a:cubicBezTo>
                    <a:pt x="145" y="1300"/>
                    <a:pt x="136" y="1298"/>
                    <a:pt x="103" y="1150"/>
                  </a:cubicBezTo>
                  <a:cubicBezTo>
                    <a:pt x="76" y="1016"/>
                    <a:pt x="92" y="890"/>
                    <a:pt x="113" y="756"/>
                  </a:cubicBezTo>
                  <a:cubicBezTo>
                    <a:pt x="128" y="665"/>
                    <a:pt x="152" y="577"/>
                    <a:pt x="189" y="498"/>
                  </a:cubicBezTo>
                  <a:cubicBezTo>
                    <a:pt x="183" y="494"/>
                    <a:pt x="280" y="327"/>
                    <a:pt x="285" y="327"/>
                  </a:cubicBezTo>
                  <a:cubicBezTo>
                    <a:pt x="285" y="327"/>
                    <a:pt x="285" y="327"/>
                    <a:pt x="285" y="327"/>
                  </a:cubicBezTo>
                  <a:cubicBezTo>
                    <a:pt x="306" y="292"/>
                    <a:pt x="352" y="221"/>
                    <a:pt x="404" y="153"/>
                  </a:cubicBezTo>
                  <a:cubicBezTo>
                    <a:pt x="457" y="86"/>
                    <a:pt x="519" y="27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63" name="Google Shape;14263;p45"/>
            <p:cNvSpPr/>
            <p:nvPr/>
          </p:nvSpPr>
          <p:spPr>
            <a:xfrm>
              <a:off x="1860100" y="4222225"/>
              <a:ext cx="35450" cy="32150"/>
            </a:xfrm>
            <a:custGeom>
              <a:avLst/>
              <a:gdLst/>
              <a:ahLst/>
              <a:cxnLst/>
              <a:rect l="l" t="t" r="r" b="b"/>
              <a:pathLst>
                <a:path w="1418" h="1286" extrusionOk="0">
                  <a:moveTo>
                    <a:pt x="531" y="0"/>
                  </a:moveTo>
                  <a:lnTo>
                    <a:pt x="531" y="0"/>
                  </a:lnTo>
                  <a:cubicBezTo>
                    <a:pt x="710" y="74"/>
                    <a:pt x="901" y="144"/>
                    <a:pt x="1061" y="274"/>
                  </a:cubicBezTo>
                  <a:cubicBezTo>
                    <a:pt x="1061" y="274"/>
                    <a:pt x="1118" y="321"/>
                    <a:pt x="1117" y="323"/>
                  </a:cubicBezTo>
                  <a:cubicBezTo>
                    <a:pt x="1117" y="323"/>
                    <a:pt x="1191" y="391"/>
                    <a:pt x="1239" y="477"/>
                  </a:cubicBezTo>
                  <a:cubicBezTo>
                    <a:pt x="1289" y="563"/>
                    <a:pt x="1300" y="659"/>
                    <a:pt x="1300" y="659"/>
                  </a:cubicBezTo>
                  <a:cubicBezTo>
                    <a:pt x="1315" y="784"/>
                    <a:pt x="1266" y="914"/>
                    <a:pt x="1171" y="1010"/>
                  </a:cubicBezTo>
                  <a:cubicBezTo>
                    <a:pt x="1078" y="1108"/>
                    <a:pt x="947" y="1174"/>
                    <a:pt x="812" y="1201"/>
                  </a:cubicBezTo>
                  <a:cubicBezTo>
                    <a:pt x="753" y="1212"/>
                    <a:pt x="693" y="1217"/>
                    <a:pt x="634" y="1217"/>
                  </a:cubicBezTo>
                  <a:cubicBezTo>
                    <a:pt x="414" y="1217"/>
                    <a:pt x="196" y="1150"/>
                    <a:pt x="1" y="1095"/>
                  </a:cubicBezTo>
                  <a:lnTo>
                    <a:pt x="1" y="1095"/>
                  </a:lnTo>
                  <a:cubicBezTo>
                    <a:pt x="139" y="1167"/>
                    <a:pt x="145" y="1182"/>
                    <a:pt x="419" y="1250"/>
                  </a:cubicBezTo>
                  <a:cubicBezTo>
                    <a:pt x="518" y="1272"/>
                    <a:pt x="617" y="1286"/>
                    <a:pt x="717" y="1286"/>
                  </a:cubicBezTo>
                  <a:cubicBezTo>
                    <a:pt x="743" y="1286"/>
                    <a:pt x="769" y="1285"/>
                    <a:pt x="796" y="1283"/>
                  </a:cubicBezTo>
                  <a:cubicBezTo>
                    <a:pt x="923" y="1270"/>
                    <a:pt x="1050" y="1227"/>
                    <a:pt x="1161" y="1144"/>
                  </a:cubicBezTo>
                  <a:cubicBezTo>
                    <a:pt x="1309" y="1038"/>
                    <a:pt x="1417" y="853"/>
                    <a:pt x="1398" y="666"/>
                  </a:cubicBezTo>
                  <a:cubicBezTo>
                    <a:pt x="1398" y="666"/>
                    <a:pt x="1390" y="563"/>
                    <a:pt x="1345" y="472"/>
                  </a:cubicBezTo>
                  <a:cubicBezTo>
                    <a:pt x="1304" y="380"/>
                    <a:pt x="1236" y="306"/>
                    <a:pt x="1236" y="306"/>
                  </a:cubicBezTo>
                  <a:cubicBezTo>
                    <a:pt x="1186" y="241"/>
                    <a:pt x="1043" y="140"/>
                    <a:pt x="892" y="89"/>
                  </a:cubicBezTo>
                  <a:cubicBezTo>
                    <a:pt x="741" y="35"/>
                    <a:pt x="590" y="9"/>
                    <a:pt x="5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64" name="Google Shape;14264;p45"/>
            <p:cNvSpPr/>
            <p:nvPr/>
          </p:nvSpPr>
          <p:spPr>
            <a:xfrm>
              <a:off x="1861925" y="4226850"/>
              <a:ext cx="20350" cy="25500"/>
            </a:xfrm>
            <a:custGeom>
              <a:avLst/>
              <a:gdLst/>
              <a:ahLst/>
              <a:cxnLst/>
              <a:rect l="l" t="t" r="r" b="b"/>
              <a:pathLst>
                <a:path w="814" h="1020" extrusionOk="0">
                  <a:moveTo>
                    <a:pt x="599" y="0"/>
                  </a:moveTo>
                  <a:lnTo>
                    <a:pt x="599" y="0"/>
                  </a:lnTo>
                  <a:cubicBezTo>
                    <a:pt x="658" y="89"/>
                    <a:pt x="694" y="189"/>
                    <a:pt x="705" y="299"/>
                  </a:cubicBezTo>
                  <a:lnTo>
                    <a:pt x="711" y="339"/>
                  </a:lnTo>
                  <a:cubicBezTo>
                    <a:pt x="711" y="339"/>
                    <a:pt x="716" y="393"/>
                    <a:pt x="712" y="447"/>
                  </a:cubicBezTo>
                  <a:cubicBezTo>
                    <a:pt x="709" y="501"/>
                    <a:pt x="694" y="552"/>
                    <a:pt x="694" y="552"/>
                  </a:cubicBezTo>
                  <a:cubicBezTo>
                    <a:pt x="658" y="689"/>
                    <a:pt x="561" y="814"/>
                    <a:pt x="429" y="890"/>
                  </a:cubicBezTo>
                  <a:cubicBezTo>
                    <a:pt x="331" y="948"/>
                    <a:pt x="218" y="978"/>
                    <a:pt x="109" y="978"/>
                  </a:cubicBezTo>
                  <a:cubicBezTo>
                    <a:pt x="72" y="978"/>
                    <a:pt x="36" y="975"/>
                    <a:pt x="0" y="968"/>
                  </a:cubicBezTo>
                  <a:lnTo>
                    <a:pt x="0" y="968"/>
                  </a:lnTo>
                  <a:cubicBezTo>
                    <a:pt x="61" y="1003"/>
                    <a:pt x="79" y="1019"/>
                    <a:pt x="169" y="1019"/>
                  </a:cubicBezTo>
                  <a:cubicBezTo>
                    <a:pt x="190" y="1019"/>
                    <a:pt x="214" y="1018"/>
                    <a:pt x="244" y="1017"/>
                  </a:cubicBezTo>
                  <a:cubicBezTo>
                    <a:pt x="384" y="1000"/>
                    <a:pt x="523" y="956"/>
                    <a:pt x="632" y="847"/>
                  </a:cubicBezTo>
                  <a:cubicBezTo>
                    <a:pt x="705" y="774"/>
                    <a:pt x="757" y="681"/>
                    <a:pt x="784" y="588"/>
                  </a:cubicBezTo>
                  <a:cubicBezTo>
                    <a:pt x="784" y="588"/>
                    <a:pt x="801" y="535"/>
                    <a:pt x="807" y="480"/>
                  </a:cubicBezTo>
                  <a:cubicBezTo>
                    <a:pt x="814" y="426"/>
                    <a:pt x="810" y="371"/>
                    <a:pt x="810" y="371"/>
                  </a:cubicBezTo>
                  <a:cubicBezTo>
                    <a:pt x="810" y="326"/>
                    <a:pt x="786" y="232"/>
                    <a:pt x="740" y="153"/>
                  </a:cubicBezTo>
                  <a:cubicBezTo>
                    <a:pt x="696" y="74"/>
                    <a:pt x="629" y="16"/>
                    <a:pt x="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65" name="Google Shape;14265;p45"/>
            <p:cNvSpPr/>
            <p:nvPr/>
          </p:nvSpPr>
          <p:spPr>
            <a:xfrm>
              <a:off x="1894600" y="4156000"/>
              <a:ext cx="111700" cy="69475"/>
            </a:xfrm>
            <a:custGeom>
              <a:avLst/>
              <a:gdLst/>
              <a:ahLst/>
              <a:cxnLst/>
              <a:rect l="l" t="t" r="r" b="b"/>
              <a:pathLst>
                <a:path w="4468" h="2779" extrusionOk="0">
                  <a:moveTo>
                    <a:pt x="3661" y="0"/>
                  </a:moveTo>
                  <a:cubicBezTo>
                    <a:pt x="3547" y="0"/>
                    <a:pt x="3432" y="23"/>
                    <a:pt x="3328" y="71"/>
                  </a:cubicBezTo>
                  <a:cubicBezTo>
                    <a:pt x="3173" y="135"/>
                    <a:pt x="3046" y="257"/>
                    <a:pt x="2974" y="398"/>
                  </a:cubicBezTo>
                  <a:cubicBezTo>
                    <a:pt x="2903" y="539"/>
                    <a:pt x="2883" y="692"/>
                    <a:pt x="2896" y="827"/>
                  </a:cubicBezTo>
                  <a:cubicBezTo>
                    <a:pt x="2922" y="1102"/>
                    <a:pt x="3078" y="1281"/>
                    <a:pt x="3173" y="1350"/>
                  </a:cubicBezTo>
                  <a:cubicBezTo>
                    <a:pt x="2870" y="1092"/>
                    <a:pt x="2836" y="570"/>
                    <a:pt x="3119" y="282"/>
                  </a:cubicBezTo>
                  <a:cubicBezTo>
                    <a:pt x="3251" y="146"/>
                    <a:pt x="3446" y="74"/>
                    <a:pt x="3641" y="74"/>
                  </a:cubicBezTo>
                  <a:cubicBezTo>
                    <a:pt x="3856" y="74"/>
                    <a:pt x="4072" y="162"/>
                    <a:pt x="4204" y="346"/>
                  </a:cubicBezTo>
                  <a:cubicBezTo>
                    <a:pt x="4204" y="346"/>
                    <a:pt x="4251" y="408"/>
                    <a:pt x="4284" y="478"/>
                  </a:cubicBezTo>
                  <a:cubicBezTo>
                    <a:pt x="4317" y="547"/>
                    <a:pt x="4336" y="624"/>
                    <a:pt x="4336" y="624"/>
                  </a:cubicBezTo>
                  <a:cubicBezTo>
                    <a:pt x="4336" y="624"/>
                    <a:pt x="4342" y="649"/>
                    <a:pt x="4352" y="693"/>
                  </a:cubicBezTo>
                  <a:cubicBezTo>
                    <a:pt x="4358" y="739"/>
                    <a:pt x="4367" y="804"/>
                    <a:pt x="4367" y="882"/>
                  </a:cubicBezTo>
                  <a:cubicBezTo>
                    <a:pt x="4367" y="1040"/>
                    <a:pt x="4328" y="1253"/>
                    <a:pt x="4239" y="1447"/>
                  </a:cubicBezTo>
                  <a:cubicBezTo>
                    <a:pt x="4152" y="1639"/>
                    <a:pt x="4012" y="1807"/>
                    <a:pt x="3904" y="1925"/>
                  </a:cubicBezTo>
                  <a:cubicBezTo>
                    <a:pt x="3846" y="1980"/>
                    <a:pt x="3800" y="2029"/>
                    <a:pt x="3764" y="2058"/>
                  </a:cubicBezTo>
                  <a:cubicBezTo>
                    <a:pt x="3727" y="2088"/>
                    <a:pt x="3705" y="2104"/>
                    <a:pt x="3705" y="2104"/>
                  </a:cubicBezTo>
                  <a:cubicBezTo>
                    <a:pt x="3264" y="2463"/>
                    <a:pt x="2676" y="2647"/>
                    <a:pt x="2083" y="2679"/>
                  </a:cubicBezTo>
                  <a:cubicBezTo>
                    <a:pt x="2021" y="2681"/>
                    <a:pt x="1958" y="2683"/>
                    <a:pt x="1895" y="2683"/>
                  </a:cubicBezTo>
                  <a:cubicBezTo>
                    <a:pt x="1659" y="2683"/>
                    <a:pt x="1422" y="2661"/>
                    <a:pt x="1192" y="2607"/>
                  </a:cubicBezTo>
                  <a:cubicBezTo>
                    <a:pt x="904" y="2538"/>
                    <a:pt x="619" y="2420"/>
                    <a:pt x="402" y="2222"/>
                  </a:cubicBezTo>
                  <a:cubicBezTo>
                    <a:pt x="183" y="2030"/>
                    <a:pt x="58" y="1731"/>
                    <a:pt x="114" y="1446"/>
                  </a:cubicBezTo>
                  <a:cubicBezTo>
                    <a:pt x="166" y="1164"/>
                    <a:pt x="356" y="907"/>
                    <a:pt x="614" y="787"/>
                  </a:cubicBezTo>
                  <a:cubicBezTo>
                    <a:pt x="712" y="738"/>
                    <a:pt x="819" y="716"/>
                    <a:pt x="926" y="716"/>
                  </a:cubicBezTo>
                  <a:cubicBezTo>
                    <a:pt x="1098" y="716"/>
                    <a:pt x="1270" y="773"/>
                    <a:pt x="1410" y="867"/>
                  </a:cubicBezTo>
                  <a:cubicBezTo>
                    <a:pt x="1638" y="1022"/>
                    <a:pt x="1798" y="1276"/>
                    <a:pt x="1809" y="1543"/>
                  </a:cubicBezTo>
                  <a:cubicBezTo>
                    <a:pt x="1809" y="1385"/>
                    <a:pt x="1766" y="1266"/>
                    <a:pt x="1717" y="1167"/>
                  </a:cubicBezTo>
                  <a:cubicBezTo>
                    <a:pt x="1664" y="1067"/>
                    <a:pt x="1601" y="983"/>
                    <a:pt x="1512" y="904"/>
                  </a:cubicBezTo>
                  <a:cubicBezTo>
                    <a:pt x="1423" y="826"/>
                    <a:pt x="1307" y="746"/>
                    <a:pt x="1131" y="699"/>
                  </a:cubicBezTo>
                  <a:cubicBezTo>
                    <a:pt x="1070" y="681"/>
                    <a:pt x="999" y="670"/>
                    <a:pt x="922" y="670"/>
                  </a:cubicBezTo>
                  <a:cubicBezTo>
                    <a:pt x="781" y="670"/>
                    <a:pt x="619" y="708"/>
                    <a:pt x="458" y="818"/>
                  </a:cubicBezTo>
                  <a:cubicBezTo>
                    <a:pt x="239" y="970"/>
                    <a:pt x="89" y="1208"/>
                    <a:pt x="47" y="1465"/>
                  </a:cubicBezTo>
                  <a:cubicBezTo>
                    <a:pt x="1" y="1726"/>
                    <a:pt x="96" y="1995"/>
                    <a:pt x="265" y="2192"/>
                  </a:cubicBezTo>
                  <a:cubicBezTo>
                    <a:pt x="433" y="2392"/>
                    <a:pt x="667" y="2523"/>
                    <a:pt x="909" y="2615"/>
                  </a:cubicBezTo>
                  <a:cubicBezTo>
                    <a:pt x="1153" y="2709"/>
                    <a:pt x="1417" y="2753"/>
                    <a:pt x="1685" y="2770"/>
                  </a:cubicBezTo>
                  <a:cubicBezTo>
                    <a:pt x="1762" y="2776"/>
                    <a:pt x="1840" y="2778"/>
                    <a:pt x="1917" y="2778"/>
                  </a:cubicBezTo>
                  <a:cubicBezTo>
                    <a:pt x="2560" y="2778"/>
                    <a:pt x="3206" y="2600"/>
                    <a:pt x="3708" y="2228"/>
                  </a:cubicBezTo>
                  <a:cubicBezTo>
                    <a:pt x="3708" y="2228"/>
                    <a:pt x="3728" y="2212"/>
                    <a:pt x="3761" y="2185"/>
                  </a:cubicBezTo>
                  <a:cubicBezTo>
                    <a:pt x="3794" y="2158"/>
                    <a:pt x="3844" y="2123"/>
                    <a:pt x="3896" y="2070"/>
                  </a:cubicBezTo>
                  <a:cubicBezTo>
                    <a:pt x="4006" y="1972"/>
                    <a:pt x="4130" y="1819"/>
                    <a:pt x="4238" y="1655"/>
                  </a:cubicBezTo>
                  <a:cubicBezTo>
                    <a:pt x="4342" y="1486"/>
                    <a:pt x="4409" y="1297"/>
                    <a:pt x="4436" y="1151"/>
                  </a:cubicBezTo>
                  <a:cubicBezTo>
                    <a:pt x="4465" y="1005"/>
                    <a:pt x="4464" y="904"/>
                    <a:pt x="4464" y="904"/>
                  </a:cubicBezTo>
                  <a:cubicBezTo>
                    <a:pt x="4468" y="747"/>
                    <a:pt x="4442" y="467"/>
                    <a:pt x="4233" y="239"/>
                  </a:cubicBezTo>
                  <a:cubicBezTo>
                    <a:pt x="4098" y="86"/>
                    <a:pt x="3881" y="0"/>
                    <a:pt x="36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66" name="Google Shape;14266;p45"/>
            <p:cNvSpPr/>
            <p:nvPr/>
          </p:nvSpPr>
          <p:spPr>
            <a:xfrm>
              <a:off x="1938375" y="4173775"/>
              <a:ext cx="56500" cy="44950"/>
            </a:xfrm>
            <a:custGeom>
              <a:avLst/>
              <a:gdLst/>
              <a:ahLst/>
              <a:cxnLst/>
              <a:rect l="l" t="t" r="r" b="b"/>
              <a:pathLst>
                <a:path w="2260" h="1798" extrusionOk="0">
                  <a:moveTo>
                    <a:pt x="1750" y="1"/>
                  </a:moveTo>
                  <a:cubicBezTo>
                    <a:pt x="1692" y="1"/>
                    <a:pt x="1634" y="12"/>
                    <a:pt x="1582" y="35"/>
                  </a:cubicBezTo>
                  <a:cubicBezTo>
                    <a:pt x="1374" y="125"/>
                    <a:pt x="1283" y="370"/>
                    <a:pt x="1342" y="556"/>
                  </a:cubicBezTo>
                  <a:cubicBezTo>
                    <a:pt x="1329" y="441"/>
                    <a:pt x="1351" y="381"/>
                    <a:pt x="1379" y="307"/>
                  </a:cubicBezTo>
                  <a:cubicBezTo>
                    <a:pt x="1395" y="270"/>
                    <a:pt x="1417" y="230"/>
                    <a:pt x="1456" y="184"/>
                  </a:cubicBezTo>
                  <a:cubicBezTo>
                    <a:pt x="1495" y="140"/>
                    <a:pt x="1554" y="90"/>
                    <a:pt x="1648" y="68"/>
                  </a:cubicBezTo>
                  <a:cubicBezTo>
                    <a:pt x="1677" y="61"/>
                    <a:pt x="1707" y="58"/>
                    <a:pt x="1736" y="58"/>
                  </a:cubicBezTo>
                  <a:cubicBezTo>
                    <a:pt x="1877" y="58"/>
                    <a:pt x="2014" y="135"/>
                    <a:pt x="2073" y="256"/>
                  </a:cubicBezTo>
                  <a:cubicBezTo>
                    <a:pt x="2149" y="401"/>
                    <a:pt x="2134" y="586"/>
                    <a:pt x="2058" y="741"/>
                  </a:cubicBezTo>
                  <a:cubicBezTo>
                    <a:pt x="1949" y="955"/>
                    <a:pt x="1740" y="1102"/>
                    <a:pt x="1538" y="1228"/>
                  </a:cubicBezTo>
                  <a:cubicBezTo>
                    <a:pt x="1538" y="1228"/>
                    <a:pt x="1424" y="1298"/>
                    <a:pt x="1304" y="1359"/>
                  </a:cubicBezTo>
                  <a:cubicBezTo>
                    <a:pt x="1185" y="1421"/>
                    <a:pt x="1061" y="1472"/>
                    <a:pt x="1061" y="1472"/>
                  </a:cubicBezTo>
                  <a:cubicBezTo>
                    <a:pt x="961" y="1516"/>
                    <a:pt x="745" y="1607"/>
                    <a:pt x="526" y="1672"/>
                  </a:cubicBezTo>
                  <a:cubicBezTo>
                    <a:pt x="307" y="1740"/>
                    <a:pt x="87" y="1780"/>
                    <a:pt x="0" y="1798"/>
                  </a:cubicBezTo>
                  <a:cubicBezTo>
                    <a:pt x="287" y="1788"/>
                    <a:pt x="582" y="1743"/>
                    <a:pt x="889" y="1642"/>
                  </a:cubicBezTo>
                  <a:lnTo>
                    <a:pt x="889" y="1643"/>
                  </a:lnTo>
                  <a:lnTo>
                    <a:pt x="1001" y="1602"/>
                  </a:lnTo>
                  <a:cubicBezTo>
                    <a:pt x="1001" y="1602"/>
                    <a:pt x="1149" y="1546"/>
                    <a:pt x="1289" y="1476"/>
                  </a:cubicBezTo>
                  <a:cubicBezTo>
                    <a:pt x="1432" y="1407"/>
                    <a:pt x="1567" y="1324"/>
                    <a:pt x="1567" y="1324"/>
                  </a:cubicBezTo>
                  <a:cubicBezTo>
                    <a:pt x="1743" y="1216"/>
                    <a:pt x="1928" y="1094"/>
                    <a:pt x="2065" y="911"/>
                  </a:cubicBezTo>
                  <a:cubicBezTo>
                    <a:pt x="2201" y="733"/>
                    <a:pt x="2259" y="474"/>
                    <a:pt x="2161" y="258"/>
                  </a:cubicBezTo>
                  <a:cubicBezTo>
                    <a:pt x="2090" y="93"/>
                    <a:pt x="1917" y="1"/>
                    <a:pt x="1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67" name="Google Shape;14267;p45"/>
            <p:cNvSpPr/>
            <p:nvPr/>
          </p:nvSpPr>
          <p:spPr>
            <a:xfrm>
              <a:off x="1912875" y="4167900"/>
              <a:ext cx="100450" cy="60775"/>
            </a:xfrm>
            <a:custGeom>
              <a:avLst/>
              <a:gdLst/>
              <a:ahLst/>
              <a:cxnLst/>
              <a:rect l="l" t="t" r="r" b="b"/>
              <a:pathLst>
                <a:path w="4018" h="2431" extrusionOk="0">
                  <a:moveTo>
                    <a:pt x="3931" y="1"/>
                  </a:moveTo>
                  <a:lnTo>
                    <a:pt x="3931" y="1"/>
                  </a:lnTo>
                  <a:cubicBezTo>
                    <a:pt x="3993" y="363"/>
                    <a:pt x="3917" y="747"/>
                    <a:pt x="3724" y="1099"/>
                  </a:cubicBezTo>
                  <a:cubicBezTo>
                    <a:pt x="3724" y="1099"/>
                    <a:pt x="3705" y="1131"/>
                    <a:pt x="3688" y="1163"/>
                  </a:cubicBezTo>
                  <a:cubicBezTo>
                    <a:pt x="3670" y="1195"/>
                    <a:pt x="3650" y="1226"/>
                    <a:pt x="3650" y="1226"/>
                  </a:cubicBezTo>
                  <a:cubicBezTo>
                    <a:pt x="3650" y="1226"/>
                    <a:pt x="3546" y="1395"/>
                    <a:pt x="3408" y="1534"/>
                  </a:cubicBezTo>
                  <a:cubicBezTo>
                    <a:pt x="3272" y="1678"/>
                    <a:pt x="3109" y="1792"/>
                    <a:pt x="3109" y="1792"/>
                  </a:cubicBezTo>
                  <a:cubicBezTo>
                    <a:pt x="2683" y="2097"/>
                    <a:pt x="2136" y="2273"/>
                    <a:pt x="1590" y="2334"/>
                  </a:cubicBezTo>
                  <a:cubicBezTo>
                    <a:pt x="1335" y="2365"/>
                    <a:pt x="1081" y="2375"/>
                    <a:pt x="831" y="2375"/>
                  </a:cubicBezTo>
                  <a:cubicBezTo>
                    <a:pt x="544" y="2375"/>
                    <a:pt x="265" y="2362"/>
                    <a:pt x="1" y="2350"/>
                  </a:cubicBezTo>
                  <a:lnTo>
                    <a:pt x="1" y="2350"/>
                  </a:lnTo>
                  <a:cubicBezTo>
                    <a:pt x="290" y="2395"/>
                    <a:pt x="309" y="2407"/>
                    <a:pt x="842" y="2427"/>
                  </a:cubicBezTo>
                  <a:cubicBezTo>
                    <a:pt x="935" y="2430"/>
                    <a:pt x="1026" y="2431"/>
                    <a:pt x="1117" y="2431"/>
                  </a:cubicBezTo>
                  <a:cubicBezTo>
                    <a:pt x="1495" y="2431"/>
                    <a:pt x="1862" y="2406"/>
                    <a:pt x="2249" y="2300"/>
                  </a:cubicBezTo>
                  <a:cubicBezTo>
                    <a:pt x="2569" y="2210"/>
                    <a:pt x="2875" y="2074"/>
                    <a:pt x="3139" y="1891"/>
                  </a:cubicBezTo>
                  <a:cubicBezTo>
                    <a:pt x="3139" y="1891"/>
                    <a:pt x="3287" y="1788"/>
                    <a:pt x="3416" y="1664"/>
                  </a:cubicBezTo>
                  <a:cubicBezTo>
                    <a:pt x="3549" y="1541"/>
                    <a:pt x="3654" y="1393"/>
                    <a:pt x="3654" y="1393"/>
                  </a:cubicBezTo>
                  <a:cubicBezTo>
                    <a:pt x="3743" y="1276"/>
                    <a:pt x="3900" y="997"/>
                    <a:pt x="3955" y="697"/>
                  </a:cubicBezTo>
                  <a:cubicBezTo>
                    <a:pt x="4018" y="399"/>
                    <a:pt x="3969" y="105"/>
                    <a:pt x="3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68" name="Google Shape;14268;p45"/>
            <p:cNvSpPr/>
            <p:nvPr/>
          </p:nvSpPr>
          <p:spPr>
            <a:xfrm>
              <a:off x="1909700" y="4294525"/>
              <a:ext cx="273750" cy="104500"/>
            </a:xfrm>
            <a:custGeom>
              <a:avLst/>
              <a:gdLst/>
              <a:ahLst/>
              <a:cxnLst/>
              <a:rect l="l" t="t" r="r" b="b"/>
              <a:pathLst>
                <a:path w="10950" h="4180" extrusionOk="0">
                  <a:moveTo>
                    <a:pt x="5094" y="1"/>
                  </a:moveTo>
                  <a:cubicBezTo>
                    <a:pt x="3744" y="1"/>
                    <a:pt x="2330" y="361"/>
                    <a:pt x="1149" y="1102"/>
                  </a:cubicBezTo>
                  <a:cubicBezTo>
                    <a:pt x="816" y="1322"/>
                    <a:pt x="514" y="1600"/>
                    <a:pt x="307" y="1944"/>
                  </a:cubicBezTo>
                  <a:cubicBezTo>
                    <a:pt x="104" y="2285"/>
                    <a:pt x="0" y="2687"/>
                    <a:pt x="44" y="3075"/>
                  </a:cubicBezTo>
                  <a:cubicBezTo>
                    <a:pt x="66" y="3269"/>
                    <a:pt x="130" y="3456"/>
                    <a:pt x="230" y="3620"/>
                  </a:cubicBezTo>
                  <a:cubicBezTo>
                    <a:pt x="334" y="3782"/>
                    <a:pt x="477" y="3914"/>
                    <a:pt x="637" y="4011"/>
                  </a:cubicBezTo>
                  <a:cubicBezTo>
                    <a:pt x="799" y="4105"/>
                    <a:pt x="980" y="4165"/>
                    <a:pt x="1162" y="4178"/>
                  </a:cubicBezTo>
                  <a:cubicBezTo>
                    <a:pt x="1183" y="4179"/>
                    <a:pt x="1203" y="4180"/>
                    <a:pt x="1223" y="4180"/>
                  </a:cubicBezTo>
                  <a:cubicBezTo>
                    <a:pt x="1386" y="4180"/>
                    <a:pt x="1546" y="4141"/>
                    <a:pt x="1685" y="4062"/>
                  </a:cubicBezTo>
                  <a:lnTo>
                    <a:pt x="1685" y="4062"/>
                  </a:lnTo>
                  <a:cubicBezTo>
                    <a:pt x="1529" y="4139"/>
                    <a:pt x="1389" y="4161"/>
                    <a:pt x="1264" y="4161"/>
                  </a:cubicBezTo>
                  <a:cubicBezTo>
                    <a:pt x="1237" y="4161"/>
                    <a:pt x="1210" y="4160"/>
                    <a:pt x="1184" y="4158"/>
                  </a:cubicBezTo>
                  <a:cubicBezTo>
                    <a:pt x="1040" y="4145"/>
                    <a:pt x="912" y="4109"/>
                    <a:pt x="773" y="4044"/>
                  </a:cubicBezTo>
                  <a:cubicBezTo>
                    <a:pt x="637" y="3978"/>
                    <a:pt x="488" y="3882"/>
                    <a:pt x="344" y="3704"/>
                  </a:cubicBezTo>
                  <a:cubicBezTo>
                    <a:pt x="203" y="3528"/>
                    <a:pt x="80" y="3252"/>
                    <a:pt x="85" y="2876"/>
                  </a:cubicBezTo>
                  <a:cubicBezTo>
                    <a:pt x="95" y="2540"/>
                    <a:pt x="207" y="2216"/>
                    <a:pt x="383" y="1942"/>
                  </a:cubicBezTo>
                  <a:cubicBezTo>
                    <a:pt x="561" y="1668"/>
                    <a:pt x="801" y="1441"/>
                    <a:pt x="1066" y="1252"/>
                  </a:cubicBezTo>
                  <a:cubicBezTo>
                    <a:pt x="1333" y="1065"/>
                    <a:pt x="1624" y="909"/>
                    <a:pt x="1930" y="776"/>
                  </a:cubicBezTo>
                  <a:cubicBezTo>
                    <a:pt x="2234" y="638"/>
                    <a:pt x="2552" y="520"/>
                    <a:pt x="2885" y="421"/>
                  </a:cubicBezTo>
                  <a:cubicBezTo>
                    <a:pt x="3606" y="204"/>
                    <a:pt x="4356" y="99"/>
                    <a:pt x="5086" y="99"/>
                  </a:cubicBezTo>
                  <a:cubicBezTo>
                    <a:pt x="5259" y="99"/>
                    <a:pt x="5430" y="105"/>
                    <a:pt x="5600" y="117"/>
                  </a:cubicBezTo>
                  <a:cubicBezTo>
                    <a:pt x="5600" y="117"/>
                    <a:pt x="6101" y="147"/>
                    <a:pt x="6591" y="250"/>
                  </a:cubicBezTo>
                  <a:cubicBezTo>
                    <a:pt x="6836" y="297"/>
                    <a:pt x="7077" y="363"/>
                    <a:pt x="7257" y="417"/>
                  </a:cubicBezTo>
                  <a:cubicBezTo>
                    <a:pt x="7436" y="471"/>
                    <a:pt x="7555" y="513"/>
                    <a:pt x="7555" y="513"/>
                  </a:cubicBezTo>
                  <a:cubicBezTo>
                    <a:pt x="7942" y="640"/>
                    <a:pt x="8750" y="974"/>
                    <a:pt x="9450" y="1456"/>
                  </a:cubicBezTo>
                  <a:cubicBezTo>
                    <a:pt x="10158" y="1926"/>
                    <a:pt x="10737" y="2526"/>
                    <a:pt x="10949" y="2768"/>
                  </a:cubicBezTo>
                  <a:cubicBezTo>
                    <a:pt x="10277" y="1954"/>
                    <a:pt x="9417" y="1244"/>
                    <a:pt x="8348" y="733"/>
                  </a:cubicBezTo>
                  <a:lnTo>
                    <a:pt x="8349" y="733"/>
                  </a:lnTo>
                  <a:cubicBezTo>
                    <a:pt x="8349" y="733"/>
                    <a:pt x="8324" y="721"/>
                    <a:pt x="8287" y="704"/>
                  </a:cubicBezTo>
                  <a:cubicBezTo>
                    <a:pt x="8250" y="686"/>
                    <a:pt x="8202" y="664"/>
                    <a:pt x="8151" y="643"/>
                  </a:cubicBezTo>
                  <a:cubicBezTo>
                    <a:pt x="8051" y="600"/>
                    <a:pt x="7951" y="558"/>
                    <a:pt x="7951" y="558"/>
                  </a:cubicBezTo>
                  <a:cubicBezTo>
                    <a:pt x="7951" y="558"/>
                    <a:pt x="7817" y="505"/>
                    <a:pt x="7612" y="430"/>
                  </a:cubicBezTo>
                  <a:cubicBezTo>
                    <a:pt x="7407" y="361"/>
                    <a:pt x="7131" y="270"/>
                    <a:pt x="6848" y="206"/>
                  </a:cubicBezTo>
                  <a:cubicBezTo>
                    <a:pt x="6567" y="137"/>
                    <a:pt x="6280" y="92"/>
                    <a:pt x="6064" y="64"/>
                  </a:cubicBezTo>
                  <a:cubicBezTo>
                    <a:pt x="5956" y="52"/>
                    <a:pt x="5866" y="41"/>
                    <a:pt x="5803" y="34"/>
                  </a:cubicBezTo>
                  <a:cubicBezTo>
                    <a:pt x="5740" y="29"/>
                    <a:pt x="5704" y="26"/>
                    <a:pt x="5704" y="26"/>
                  </a:cubicBezTo>
                  <a:cubicBezTo>
                    <a:pt x="5503" y="9"/>
                    <a:pt x="5299" y="1"/>
                    <a:pt x="50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69" name="Google Shape;14269;p45"/>
            <p:cNvSpPr/>
            <p:nvPr/>
          </p:nvSpPr>
          <p:spPr>
            <a:xfrm>
              <a:off x="2090650" y="4338650"/>
              <a:ext cx="65450" cy="101000"/>
            </a:xfrm>
            <a:custGeom>
              <a:avLst/>
              <a:gdLst/>
              <a:ahLst/>
              <a:cxnLst/>
              <a:rect l="l" t="t" r="r" b="b"/>
              <a:pathLst>
                <a:path w="2618" h="4040" extrusionOk="0">
                  <a:moveTo>
                    <a:pt x="1813" y="1"/>
                  </a:moveTo>
                  <a:lnTo>
                    <a:pt x="1813" y="1"/>
                  </a:lnTo>
                  <a:cubicBezTo>
                    <a:pt x="2070" y="521"/>
                    <a:pt x="2344" y="1061"/>
                    <a:pt x="2460" y="1693"/>
                  </a:cubicBezTo>
                  <a:cubicBezTo>
                    <a:pt x="2460" y="1693"/>
                    <a:pt x="2472" y="1750"/>
                    <a:pt x="2480" y="1808"/>
                  </a:cubicBezTo>
                  <a:cubicBezTo>
                    <a:pt x="2491" y="1866"/>
                    <a:pt x="2495" y="1924"/>
                    <a:pt x="2495" y="1924"/>
                  </a:cubicBezTo>
                  <a:cubicBezTo>
                    <a:pt x="2495" y="1924"/>
                    <a:pt x="2533" y="2237"/>
                    <a:pt x="2484" y="2546"/>
                  </a:cubicBezTo>
                  <a:cubicBezTo>
                    <a:pt x="2462" y="2701"/>
                    <a:pt x="2420" y="2851"/>
                    <a:pt x="2379" y="2959"/>
                  </a:cubicBezTo>
                  <a:cubicBezTo>
                    <a:pt x="2339" y="3068"/>
                    <a:pt x="2302" y="3136"/>
                    <a:pt x="2302" y="3136"/>
                  </a:cubicBezTo>
                  <a:cubicBezTo>
                    <a:pt x="2126" y="3503"/>
                    <a:pt x="1789" y="3812"/>
                    <a:pt x="1376" y="3913"/>
                  </a:cubicBezTo>
                  <a:cubicBezTo>
                    <a:pt x="1293" y="3935"/>
                    <a:pt x="1208" y="3946"/>
                    <a:pt x="1123" y="3946"/>
                  </a:cubicBezTo>
                  <a:cubicBezTo>
                    <a:pt x="787" y="3946"/>
                    <a:pt x="448" y="3779"/>
                    <a:pt x="271" y="3491"/>
                  </a:cubicBezTo>
                  <a:cubicBezTo>
                    <a:pt x="37" y="3137"/>
                    <a:pt x="168" y="2602"/>
                    <a:pt x="528" y="2403"/>
                  </a:cubicBezTo>
                  <a:cubicBezTo>
                    <a:pt x="620" y="2352"/>
                    <a:pt x="721" y="2328"/>
                    <a:pt x="823" y="2328"/>
                  </a:cubicBezTo>
                  <a:cubicBezTo>
                    <a:pt x="1122" y="2328"/>
                    <a:pt x="1422" y="2530"/>
                    <a:pt x="1478" y="2817"/>
                  </a:cubicBezTo>
                  <a:cubicBezTo>
                    <a:pt x="1462" y="2704"/>
                    <a:pt x="1420" y="2622"/>
                    <a:pt x="1371" y="2557"/>
                  </a:cubicBezTo>
                  <a:cubicBezTo>
                    <a:pt x="1322" y="2492"/>
                    <a:pt x="1265" y="2440"/>
                    <a:pt x="1192" y="2393"/>
                  </a:cubicBezTo>
                  <a:cubicBezTo>
                    <a:pt x="1118" y="2348"/>
                    <a:pt x="1025" y="2306"/>
                    <a:pt x="895" y="2290"/>
                  </a:cubicBezTo>
                  <a:cubicBezTo>
                    <a:pt x="867" y="2286"/>
                    <a:pt x="838" y="2284"/>
                    <a:pt x="806" y="2284"/>
                  </a:cubicBezTo>
                  <a:cubicBezTo>
                    <a:pt x="690" y="2284"/>
                    <a:pt x="548" y="2315"/>
                    <a:pt x="410" y="2419"/>
                  </a:cubicBezTo>
                  <a:cubicBezTo>
                    <a:pt x="100" y="2661"/>
                    <a:pt x="0" y="3105"/>
                    <a:pt x="161" y="3452"/>
                  </a:cubicBezTo>
                  <a:cubicBezTo>
                    <a:pt x="324" y="3800"/>
                    <a:pt x="698" y="4032"/>
                    <a:pt x="1101" y="4039"/>
                  </a:cubicBezTo>
                  <a:cubicBezTo>
                    <a:pt x="1105" y="4039"/>
                    <a:pt x="1109" y="4039"/>
                    <a:pt x="1113" y="4039"/>
                  </a:cubicBezTo>
                  <a:cubicBezTo>
                    <a:pt x="1656" y="4039"/>
                    <a:pt x="2135" y="3674"/>
                    <a:pt x="2365" y="3228"/>
                  </a:cubicBezTo>
                  <a:cubicBezTo>
                    <a:pt x="2365" y="3228"/>
                    <a:pt x="2374" y="3213"/>
                    <a:pt x="2388" y="3185"/>
                  </a:cubicBezTo>
                  <a:cubicBezTo>
                    <a:pt x="2403" y="3158"/>
                    <a:pt x="2421" y="3117"/>
                    <a:pt x="2442" y="3068"/>
                  </a:cubicBezTo>
                  <a:cubicBezTo>
                    <a:pt x="2483" y="2969"/>
                    <a:pt x="2528" y="2834"/>
                    <a:pt x="2557" y="2695"/>
                  </a:cubicBezTo>
                  <a:cubicBezTo>
                    <a:pt x="2617" y="2416"/>
                    <a:pt x="2606" y="2131"/>
                    <a:pt x="2606" y="2131"/>
                  </a:cubicBezTo>
                  <a:cubicBezTo>
                    <a:pt x="2603" y="2015"/>
                    <a:pt x="2588" y="1834"/>
                    <a:pt x="2540" y="1629"/>
                  </a:cubicBezTo>
                  <a:cubicBezTo>
                    <a:pt x="2494" y="1425"/>
                    <a:pt x="2418" y="1195"/>
                    <a:pt x="2325" y="979"/>
                  </a:cubicBezTo>
                  <a:cubicBezTo>
                    <a:pt x="2140" y="544"/>
                    <a:pt x="1903" y="153"/>
                    <a:pt x="1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70" name="Google Shape;14270;p45"/>
            <p:cNvSpPr/>
            <p:nvPr/>
          </p:nvSpPr>
          <p:spPr>
            <a:xfrm>
              <a:off x="2106075" y="4374425"/>
              <a:ext cx="37725" cy="50200"/>
            </a:xfrm>
            <a:custGeom>
              <a:avLst/>
              <a:gdLst/>
              <a:ahLst/>
              <a:cxnLst/>
              <a:rect l="l" t="t" r="r" b="b"/>
              <a:pathLst>
                <a:path w="1509" h="2008" extrusionOk="0">
                  <a:moveTo>
                    <a:pt x="1239" y="0"/>
                  </a:moveTo>
                  <a:lnTo>
                    <a:pt x="1239" y="0"/>
                  </a:lnTo>
                  <a:cubicBezTo>
                    <a:pt x="1348" y="257"/>
                    <a:pt x="1419" y="543"/>
                    <a:pt x="1403" y="848"/>
                  </a:cubicBezTo>
                  <a:cubicBezTo>
                    <a:pt x="1403" y="848"/>
                    <a:pt x="1402" y="876"/>
                    <a:pt x="1400" y="903"/>
                  </a:cubicBezTo>
                  <a:cubicBezTo>
                    <a:pt x="1399" y="931"/>
                    <a:pt x="1395" y="959"/>
                    <a:pt x="1395" y="959"/>
                  </a:cubicBezTo>
                  <a:cubicBezTo>
                    <a:pt x="1395" y="959"/>
                    <a:pt x="1379" y="1107"/>
                    <a:pt x="1326" y="1247"/>
                  </a:cubicBezTo>
                  <a:cubicBezTo>
                    <a:pt x="1277" y="1387"/>
                    <a:pt x="1190" y="1510"/>
                    <a:pt x="1190" y="1510"/>
                  </a:cubicBezTo>
                  <a:cubicBezTo>
                    <a:pt x="1080" y="1669"/>
                    <a:pt x="922" y="1807"/>
                    <a:pt x="733" y="1875"/>
                  </a:cubicBezTo>
                  <a:cubicBezTo>
                    <a:pt x="665" y="1901"/>
                    <a:pt x="592" y="1914"/>
                    <a:pt x="520" y="1914"/>
                  </a:cubicBezTo>
                  <a:cubicBezTo>
                    <a:pt x="394" y="1914"/>
                    <a:pt x="271" y="1873"/>
                    <a:pt x="181" y="1783"/>
                  </a:cubicBezTo>
                  <a:cubicBezTo>
                    <a:pt x="111" y="1716"/>
                    <a:pt x="66" y="1623"/>
                    <a:pt x="70" y="1527"/>
                  </a:cubicBezTo>
                  <a:cubicBezTo>
                    <a:pt x="73" y="1432"/>
                    <a:pt x="116" y="1336"/>
                    <a:pt x="191" y="1278"/>
                  </a:cubicBezTo>
                  <a:cubicBezTo>
                    <a:pt x="232" y="1242"/>
                    <a:pt x="283" y="1226"/>
                    <a:pt x="335" y="1226"/>
                  </a:cubicBezTo>
                  <a:cubicBezTo>
                    <a:pt x="467" y="1226"/>
                    <a:pt x="604" y="1330"/>
                    <a:pt x="605" y="1465"/>
                  </a:cubicBezTo>
                  <a:cubicBezTo>
                    <a:pt x="614" y="1356"/>
                    <a:pt x="567" y="1293"/>
                    <a:pt x="501" y="1241"/>
                  </a:cubicBezTo>
                  <a:cubicBezTo>
                    <a:pt x="467" y="1215"/>
                    <a:pt x="420" y="1192"/>
                    <a:pt x="354" y="1184"/>
                  </a:cubicBezTo>
                  <a:cubicBezTo>
                    <a:pt x="346" y="1183"/>
                    <a:pt x="336" y="1183"/>
                    <a:pt x="327" y="1183"/>
                  </a:cubicBezTo>
                  <a:cubicBezTo>
                    <a:pt x="264" y="1183"/>
                    <a:pt x="185" y="1206"/>
                    <a:pt x="118" y="1275"/>
                  </a:cubicBezTo>
                  <a:cubicBezTo>
                    <a:pt x="49" y="1345"/>
                    <a:pt x="12" y="1439"/>
                    <a:pt x="6" y="1536"/>
                  </a:cubicBezTo>
                  <a:cubicBezTo>
                    <a:pt x="1" y="1633"/>
                    <a:pt x="36" y="1729"/>
                    <a:pt x="96" y="1804"/>
                  </a:cubicBezTo>
                  <a:cubicBezTo>
                    <a:pt x="195" y="1934"/>
                    <a:pt x="360" y="2008"/>
                    <a:pt x="529" y="2008"/>
                  </a:cubicBezTo>
                  <a:cubicBezTo>
                    <a:pt x="559" y="2008"/>
                    <a:pt x="590" y="2005"/>
                    <a:pt x="620" y="2001"/>
                  </a:cubicBezTo>
                  <a:cubicBezTo>
                    <a:pt x="887" y="1959"/>
                    <a:pt x="1109" y="1787"/>
                    <a:pt x="1255" y="1586"/>
                  </a:cubicBezTo>
                  <a:cubicBezTo>
                    <a:pt x="1255" y="1586"/>
                    <a:pt x="1339" y="1473"/>
                    <a:pt x="1392" y="1343"/>
                  </a:cubicBezTo>
                  <a:cubicBezTo>
                    <a:pt x="1450" y="1214"/>
                    <a:pt x="1475" y="1076"/>
                    <a:pt x="1475" y="1076"/>
                  </a:cubicBezTo>
                  <a:cubicBezTo>
                    <a:pt x="1499" y="965"/>
                    <a:pt x="1508" y="718"/>
                    <a:pt x="1448" y="494"/>
                  </a:cubicBezTo>
                  <a:cubicBezTo>
                    <a:pt x="1393" y="268"/>
                    <a:pt x="1286" y="71"/>
                    <a:pt x="1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71" name="Google Shape;14271;p45"/>
            <p:cNvSpPr/>
            <p:nvPr/>
          </p:nvSpPr>
          <p:spPr>
            <a:xfrm>
              <a:off x="2099125" y="4331150"/>
              <a:ext cx="61225" cy="113775"/>
            </a:xfrm>
            <a:custGeom>
              <a:avLst/>
              <a:gdLst/>
              <a:ahLst/>
              <a:cxnLst/>
              <a:rect l="l" t="t" r="r" b="b"/>
              <a:pathLst>
                <a:path w="2449" h="4551" extrusionOk="0">
                  <a:moveTo>
                    <a:pt x="1053" y="1"/>
                  </a:moveTo>
                  <a:cubicBezTo>
                    <a:pt x="1341" y="352"/>
                    <a:pt x="1629" y="721"/>
                    <a:pt x="1874" y="1159"/>
                  </a:cubicBezTo>
                  <a:lnTo>
                    <a:pt x="1875" y="1159"/>
                  </a:lnTo>
                  <a:lnTo>
                    <a:pt x="1919" y="1239"/>
                  </a:lnTo>
                  <a:cubicBezTo>
                    <a:pt x="1941" y="1280"/>
                    <a:pt x="1962" y="1320"/>
                    <a:pt x="1962" y="1320"/>
                  </a:cubicBezTo>
                  <a:cubicBezTo>
                    <a:pt x="1962" y="1320"/>
                    <a:pt x="2077" y="1538"/>
                    <a:pt x="2157" y="1769"/>
                  </a:cubicBezTo>
                  <a:cubicBezTo>
                    <a:pt x="2241" y="1999"/>
                    <a:pt x="2282" y="2240"/>
                    <a:pt x="2282" y="2240"/>
                  </a:cubicBezTo>
                  <a:cubicBezTo>
                    <a:pt x="2339" y="2557"/>
                    <a:pt x="2341" y="2896"/>
                    <a:pt x="2256" y="3220"/>
                  </a:cubicBezTo>
                  <a:cubicBezTo>
                    <a:pt x="2173" y="3542"/>
                    <a:pt x="2009" y="3850"/>
                    <a:pt x="1770" y="4085"/>
                  </a:cubicBezTo>
                  <a:cubicBezTo>
                    <a:pt x="1501" y="4362"/>
                    <a:pt x="1121" y="4502"/>
                    <a:pt x="753" y="4502"/>
                  </a:cubicBezTo>
                  <a:cubicBezTo>
                    <a:pt x="477" y="4502"/>
                    <a:pt x="209" y="4423"/>
                    <a:pt x="1" y="4264"/>
                  </a:cubicBezTo>
                  <a:lnTo>
                    <a:pt x="1" y="4264"/>
                  </a:lnTo>
                  <a:cubicBezTo>
                    <a:pt x="136" y="4380"/>
                    <a:pt x="225" y="4428"/>
                    <a:pt x="349" y="4477"/>
                  </a:cubicBezTo>
                  <a:cubicBezTo>
                    <a:pt x="413" y="4498"/>
                    <a:pt x="487" y="4522"/>
                    <a:pt x="588" y="4535"/>
                  </a:cubicBezTo>
                  <a:cubicBezTo>
                    <a:pt x="646" y="4544"/>
                    <a:pt x="714" y="4551"/>
                    <a:pt x="793" y="4551"/>
                  </a:cubicBezTo>
                  <a:cubicBezTo>
                    <a:pt x="850" y="4551"/>
                    <a:pt x="913" y="4547"/>
                    <a:pt x="982" y="4538"/>
                  </a:cubicBezTo>
                  <a:cubicBezTo>
                    <a:pt x="1581" y="4465"/>
                    <a:pt x="2059" y="4034"/>
                    <a:pt x="2278" y="3462"/>
                  </a:cubicBezTo>
                  <a:cubicBezTo>
                    <a:pt x="2429" y="3076"/>
                    <a:pt x="2449" y="2652"/>
                    <a:pt x="2385" y="2265"/>
                  </a:cubicBezTo>
                  <a:cubicBezTo>
                    <a:pt x="2385" y="2265"/>
                    <a:pt x="2352" y="2047"/>
                    <a:pt x="2282" y="1837"/>
                  </a:cubicBezTo>
                  <a:cubicBezTo>
                    <a:pt x="2218" y="1626"/>
                    <a:pt x="2122" y="1427"/>
                    <a:pt x="2122" y="1427"/>
                  </a:cubicBezTo>
                  <a:cubicBezTo>
                    <a:pt x="2050" y="1263"/>
                    <a:pt x="1857" y="933"/>
                    <a:pt x="1627" y="645"/>
                  </a:cubicBezTo>
                  <a:cubicBezTo>
                    <a:pt x="1400" y="356"/>
                    <a:pt x="1152" y="98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72" name="Google Shape;14272;p45"/>
            <p:cNvSpPr/>
            <p:nvPr/>
          </p:nvSpPr>
          <p:spPr>
            <a:xfrm>
              <a:off x="2018800" y="4313450"/>
              <a:ext cx="107425" cy="36150"/>
            </a:xfrm>
            <a:custGeom>
              <a:avLst/>
              <a:gdLst/>
              <a:ahLst/>
              <a:cxnLst/>
              <a:rect l="l" t="t" r="r" b="b"/>
              <a:pathLst>
                <a:path w="4297" h="1446" extrusionOk="0">
                  <a:moveTo>
                    <a:pt x="417" y="1"/>
                  </a:moveTo>
                  <a:cubicBezTo>
                    <a:pt x="232" y="1"/>
                    <a:pt x="73" y="9"/>
                    <a:pt x="0" y="16"/>
                  </a:cubicBezTo>
                  <a:cubicBezTo>
                    <a:pt x="317" y="33"/>
                    <a:pt x="639" y="68"/>
                    <a:pt x="986" y="124"/>
                  </a:cubicBezTo>
                  <a:lnTo>
                    <a:pt x="1114" y="142"/>
                  </a:lnTo>
                  <a:cubicBezTo>
                    <a:pt x="1114" y="142"/>
                    <a:pt x="1156" y="149"/>
                    <a:pt x="1219" y="162"/>
                  </a:cubicBezTo>
                  <a:cubicBezTo>
                    <a:pt x="1283" y="174"/>
                    <a:pt x="1367" y="188"/>
                    <a:pt x="1451" y="206"/>
                  </a:cubicBezTo>
                  <a:cubicBezTo>
                    <a:pt x="1535" y="226"/>
                    <a:pt x="1619" y="245"/>
                    <a:pt x="1682" y="259"/>
                  </a:cubicBezTo>
                  <a:cubicBezTo>
                    <a:pt x="1744" y="275"/>
                    <a:pt x="1785" y="286"/>
                    <a:pt x="1785" y="286"/>
                  </a:cubicBezTo>
                  <a:cubicBezTo>
                    <a:pt x="2224" y="404"/>
                    <a:pt x="2683" y="561"/>
                    <a:pt x="3113" y="764"/>
                  </a:cubicBezTo>
                  <a:cubicBezTo>
                    <a:pt x="3545" y="964"/>
                    <a:pt x="3949" y="1201"/>
                    <a:pt x="4296" y="1445"/>
                  </a:cubicBezTo>
                  <a:cubicBezTo>
                    <a:pt x="4108" y="1278"/>
                    <a:pt x="4101" y="1258"/>
                    <a:pt x="3712" y="1014"/>
                  </a:cubicBezTo>
                  <a:cubicBezTo>
                    <a:pt x="3361" y="800"/>
                    <a:pt x="3027" y="615"/>
                    <a:pt x="2633" y="459"/>
                  </a:cubicBezTo>
                  <a:cubicBezTo>
                    <a:pt x="2369" y="358"/>
                    <a:pt x="2101" y="268"/>
                    <a:pt x="1838" y="200"/>
                  </a:cubicBezTo>
                  <a:cubicBezTo>
                    <a:pt x="1838" y="200"/>
                    <a:pt x="1691" y="159"/>
                    <a:pt x="1543" y="127"/>
                  </a:cubicBezTo>
                  <a:cubicBezTo>
                    <a:pt x="1469" y="109"/>
                    <a:pt x="1394" y="95"/>
                    <a:pt x="1338" y="84"/>
                  </a:cubicBezTo>
                  <a:cubicBezTo>
                    <a:pt x="1282" y="74"/>
                    <a:pt x="1244" y="67"/>
                    <a:pt x="1244" y="67"/>
                  </a:cubicBezTo>
                  <a:cubicBezTo>
                    <a:pt x="1122" y="43"/>
                    <a:pt x="859" y="15"/>
                    <a:pt x="602" y="4"/>
                  </a:cubicBezTo>
                  <a:cubicBezTo>
                    <a:pt x="539" y="2"/>
                    <a:pt x="477" y="1"/>
                    <a:pt x="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73" name="Google Shape;14273;p45"/>
            <p:cNvSpPr/>
            <p:nvPr/>
          </p:nvSpPr>
          <p:spPr>
            <a:xfrm>
              <a:off x="2021550" y="4165225"/>
              <a:ext cx="298825" cy="49700"/>
            </a:xfrm>
            <a:custGeom>
              <a:avLst/>
              <a:gdLst/>
              <a:ahLst/>
              <a:cxnLst/>
              <a:rect l="l" t="t" r="r" b="b"/>
              <a:pathLst>
                <a:path w="11953" h="1988" extrusionOk="0">
                  <a:moveTo>
                    <a:pt x="3132" y="1"/>
                  </a:moveTo>
                  <a:cubicBezTo>
                    <a:pt x="2928" y="1"/>
                    <a:pt x="2725" y="13"/>
                    <a:pt x="2524" y="39"/>
                  </a:cubicBezTo>
                  <a:cubicBezTo>
                    <a:pt x="2176" y="86"/>
                    <a:pt x="1837" y="172"/>
                    <a:pt x="1519" y="302"/>
                  </a:cubicBezTo>
                  <a:cubicBezTo>
                    <a:pt x="883" y="556"/>
                    <a:pt x="335" y="987"/>
                    <a:pt x="0" y="1524"/>
                  </a:cubicBezTo>
                  <a:cubicBezTo>
                    <a:pt x="220" y="1222"/>
                    <a:pt x="367" y="1087"/>
                    <a:pt x="574" y="909"/>
                  </a:cubicBezTo>
                  <a:cubicBezTo>
                    <a:pt x="681" y="825"/>
                    <a:pt x="803" y="728"/>
                    <a:pt x="979" y="623"/>
                  </a:cubicBezTo>
                  <a:cubicBezTo>
                    <a:pt x="1155" y="518"/>
                    <a:pt x="1382" y="398"/>
                    <a:pt x="1701" y="289"/>
                  </a:cubicBezTo>
                  <a:cubicBezTo>
                    <a:pt x="2147" y="135"/>
                    <a:pt x="2604" y="72"/>
                    <a:pt x="3059" y="72"/>
                  </a:cubicBezTo>
                  <a:cubicBezTo>
                    <a:pt x="3187" y="72"/>
                    <a:pt x="3314" y="77"/>
                    <a:pt x="3441" y="86"/>
                  </a:cubicBezTo>
                  <a:cubicBezTo>
                    <a:pt x="4023" y="130"/>
                    <a:pt x="4600" y="258"/>
                    <a:pt x="5191" y="442"/>
                  </a:cubicBezTo>
                  <a:cubicBezTo>
                    <a:pt x="5984" y="688"/>
                    <a:pt x="6744" y="1020"/>
                    <a:pt x="7489" y="1310"/>
                  </a:cubicBezTo>
                  <a:cubicBezTo>
                    <a:pt x="7489" y="1310"/>
                    <a:pt x="7905" y="1476"/>
                    <a:pt x="8331" y="1621"/>
                  </a:cubicBezTo>
                  <a:cubicBezTo>
                    <a:pt x="8544" y="1693"/>
                    <a:pt x="8759" y="1758"/>
                    <a:pt x="8921" y="1805"/>
                  </a:cubicBezTo>
                  <a:cubicBezTo>
                    <a:pt x="9085" y="1850"/>
                    <a:pt x="9195" y="1875"/>
                    <a:pt x="9195" y="1875"/>
                  </a:cubicBezTo>
                  <a:cubicBezTo>
                    <a:pt x="9374" y="1916"/>
                    <a:pt x="9658" y="1976"/>
                    <a:pt x="9997" y="1986"/>
                  </a:cubicBezTo>
                  <a:cubicBezTo>
                    <a:pt x="10029" y="1987"/>
                    <a:pt x="10062" y="1988"/>
                    <a:pt x="10095" y="1988"/>
                  </a:cubicBezTo>
                  <a:cubicBezTo>
                    <a:pt x="10410" y="1988"/>
                    <a:pt x="10766" y="1934"/>
                    <a:pt x="11077" y="1774"/>
                  </a:cubicBezTo>
                  <a:cubicBezTo>
                    <a:pt x="11421" y="1600"/>
                    <a:pt x="11689" y="1307"/>
                    <a:pt x="11818" y="1018"/>
                  </a:cubicBezTo>
                  <a:cubicBezTo>
                    <a:pt x="11952" y="729"/>
                    <a:pt x="11937" y="459"/>
                    <a:pt x="11907" y="324"/>
                  </a:cubicBezTo>
                  <a:lnTo>
                    <a:pt x="11907" y="324"/>
                  </a:lnTo>
                  <a:cubicBezTo>
                    <a:pt x="11922" y="439"/>
                    <a:pt x="11923" y="557"/>
                    <a:pt x="11904" y="671"/>
                  </a:cubicBezTo>
                  <a:cubicBezTo>
                    <a:pt x="11881" y="786"/>
                    <a:pt x="11845" y="897"/>
                    <a:pt x="11792" y="1003"/>
                  </a:cubicBezTo>
                  <a:cubicBezTo>
                    <a:pt x="11686" y="1213"/>
                    <a:pt x="11528" y="1397"/>
                    <a:pt x="11337" y="1542"/>
                  </a:cubicBezTo>
                  <a:cubicBezTo>
                    <a:pt x="11008" y="1797"/>
                    <a:pt x="10581" y="1900"/>
                    <a:pt x="10143" y="1900"/>
                  </a:cubicBezTo>
                  <a:cubicBezTo>
                    <a:pt x="10071" y="1900"/>
                    <a:pt x="9999" y="1897"/>
                    <a:pt x="9927" y="1892"/>
                  </a:cubicBezTo>
                  <a:cubicBezTo>
                    <a:pt x="9927" y="1892"/>
                    <a:pt x="9833" y="1887"/>
                    <a:pt x="9739" y="1875"/>
                  </a:cubicBezTo>
                  <a:cubicBezTo>
                    <a:pt x="9645" y="1864"/>
                    <a:pt x="9551" y="1848"/>
                    <a:pt x="9551" y="1848"/>
                  </a:cubicBezTo>
                  <a:cubicBezTo>
                    <a:pt x="9551" y="1848"/>
                    <a:pt x="9425" y="1828"/>
                    <a:pt x="9240" y="1785"/>
                  </a:cubicBezTo>
                  <a:cubicBezTo>
                    <a:pt x="9054" y="1743"/>
                    <a:pt x="8809" y="1674"/>
                    <a:pt x="8566" y="1596"/>
                  </a:cubicBezTo>
                  <a:cubicBezTo>
                    <a:pt x="8080" y="1440"/>
                    <a:pt x="7603" y="1250"/>
                    <a:pt x="7603" y="1250"/>
                  </a:cubicBezTo>
                  <a:cubicBezTo>
                    <a:pt x="6974" y="1005"/>
                    <a:pt x="6330" y="730"/>
                    <a:pt x="5662" y="497"/>
                  </a:cubicBezTo>
                  <a:cubicBezTo>
                    <a:pt x="4994" y="265"/>
                    <a:pt x="4295" y="79"/>
                    <a:pt x="3585" y="19"/>
                  </a:cubicBezTo>
                  <a:cubicBezTo>
                    <a:pt x="3434" y="7"/>
                    <a:pt x="3283" y="1"/>
                    <a:pt x="3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74" name="Google Shape;14274;p45"/>
            <p:cNvSpPr/>
            <p:nvPr/>
          </p:nvSpPr>
          <p:spPr>
            <a:xfrm>
              <a:off x="2280000" y="4168025"/>
              <a:ext cx="48500" cy="54425"/>
            </a:xfrm>
            <a:custGeom>
              <a:avLst/>
              <a:gdLst/>
              <a:ahLst/>
              <a:cxnLst/>
              <a:rect l="l" t="t" r="r" b="b"/>
              <a:pathLst>
                <a:path w="1940" h="2177" extrusionOk="0">
                  <a:moveTo>
                    <a:pt x="1888" y="0"/>
                  </a:moveTo>
                  <a:cubicBezTo>
                    <a:pt x="1900" y="223"/>
                    <a:pt x="1878" y="451"/>
                    <a:pt x="1814" y="687"/>
                  </a:cubicBezTo>
                  <a:lnTo>
                    <a:pt x="1790" y="773"/>
                  </a:lnTo>
                  <a:cubicBezTo>
                    <a:pt x="1790" y="773"/>
                    <a:pt x="1756" y="888"/>
                    <a:pt x="1708" y="997"/>
                  </a:cubicBezTo>
                  <a:cubicBezTo>
                    <a:pt x="1662" y="1108"/>
                    <a:pt x="1599" y="1209"/>
                    <a:pt x="1599" y="1209"/>
                  </a:cubicBezTo>
                  <a:cubicBezTo>
                    <a:pt x="1440" y="1482"/>
                    <a:pt x="1197" y="1726"/>
                    <a:pt x="909" y="1892"/>
                  </a:cubicBezTo>
                  <a:cubicBezTo>
                    <a:pt x="624" y="2060"/>
                    <a:pt x="299" y="2149"/>
                    <a:pt x="1" y="2163"/>
                  </a:cubicBezTo>
                  <a:cubicBezTo>
                    <a:pt x="73" y="2173"/>
                    <a:pt x="118" y="2177"/>
                    <a:pt x="168" y="2177"/>
                  </a:cubicBezTo>
                  <a:cubicBezTo>
                    <a:pt x="180" y="2177"/>
                    <a:pt x="192" y="2176"/>
                    <a:pt x="204" y="2176"/>
                  </a:cubicBezTo>
                  <a:cubicBezTo>
                    <a:pt x="270" y="2170"/>
                    <a:pt x="356" y="2165"/>
                    <a:pt x="514" y="2124"/>
                  </a:cubicBezTo>
                  <a:cubicBezTo>
                    <a:pt x="796" y="2047"/>
                    <a:pt x="1053" y="1934"/>
                    <a:pt x="1285" y="1736"/>
                  </a:cubicBezTo>
                  <a:cubicBezTo>
                    <a:pt x="1440" y="1603"/>
                    <a:pt x="1571" y="1444"/>
                    <a:pt x="1673" y="1277"/>
                  </a:cubicBezTo>
                  <a:cubicBezTo>
                    <a:pt x="1673" y="1277"/>
                    <a:pt x="1731" y="1183"/>
                    <a:pt x="1776" y="1084"/>
                  </a:cubicBezTo>
                  <a:cubicBezTo>
                    <a:pt x="1824" y="985"/>
                    <a:pt x="1859" y="880"/>
                    <a:pt x="1859" y="880"/>
                  </a:cubicBezTo>
                  <a:cubicBezTo>
                    <a:pt x="1889" y="796"/>
                    <a:pt x="1929" y="609"/>
                    <a:pt x="1933" y="425"/>
                  </a:cubicBezTo>
                  <a:cubicBezTo>
                    <a:pt x="1940" y="240"/>
                    <a:pt x="1906" y="65"/>
                    <a:pt x="1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75" name="Google Shape;14275;p45"/>
            <p:cNvSpPr/>
            <p:nvPr/>
          </p:nvSpPr>
          <p:spPr>
            <a:xfrm>
              <a:off x="2320925" y="4183400"/>
              <a:ext cx="15000" cy="38225"/>
            </a:xfrm>
            <a:custGeom>
              <a:avLst/>
              <a:gdLst/>
              <a:ahLst/>
              <a:cxnLst/>
              <a:rect l="l" t="t" r="r" b="b"/>
              <a:pathLst>
                <a:path w="600" h="1529" extrusionOk="0">
                  <a:moveTo>
                    <a:pt x="431" y="1"/>
                  </a:moveTo>
                  <a:lnTo>
                    <a:pt x="431" y="1"/>
                  </a:lnTo>
                  <a:cubicBezTo>
                    <a:pt x="466" y="114"/>
                    <a:pt x="485" y="232"/>
                    <a:pt x="492" y="360"/>
                  </a:cubicBezTo>
                  <a:lnTo>
                    <a:pt x="492" y="361"/>
                  </a:lnTo>
                  <a:lnTo>
                    <a:pt x="496" y="407"/>
                  </a:lnTo>
                  <a:cubicBezTo>
                    <a:pt x="496" y="407"/>
                    <a:pt x="498" y="470"/>
                    <a:pt x="497" y="531"/>
                  </a:cubicBezTo>
                  <a:cubicBezTo>
                    <a:pt x="495" y="563"/>
                    <a:pt x="492" y="594"/>
                    <a:pt x="491" y="618"/>
                  </a:cubicBezTo>
                  <a:cubicBezTo>
                    <a:pt x="486" y="641"/>
                    <a:pt x="484" y="657"/>
                    <a:pt x="484" y="657"/>
                  </a:cubicBezTo>
                  <a:cubicBezTo>
                    <a:pt x="443" y="986"/>
                    <a:pt x="255" y="1334"/>
                    <a:pt x="1" y="1528"/>
                  </a:cubicBezTo>
                  <a:cubicBezTo>
                    <a:pt x="92" y="1494"/>
                    <a:pt x="105" y="1497"/>
                    <a:pt x="230" y="1374"/>
                  </a:cubicBezTo>
                  <a:cubicBezTo>
                    <a:pt x="338" y="1261"/>
                    <a:pt x="433" y="1145"/>
                    <a:pt x="495" y="992"/>
                  </a:cubicBezTo>
                  <a:cubicBezTo>
                    <a:pt x="535" y="890"/>
                    <a:pt x="565" y="786"/>
                    <a:pt x="579" y="681"/>
                  </a:cubicBezTo>
                  <a:cubicBezTo>
                    <a:pt x="579" y="681"/>
                    <a:pt x="579" y="681"/>
                    <a:pt x="580" y="681"/>
                  </a:cubicBezTo>
                  <a:cubicBezTo>
                    <a:pt x="587" y="681"/>
                    <a:pt x="600" y="446"/>
                    <a:pt x="595" y="446"/>
                  </a:cubicBezTo>
                  <a:cubicBezTo>
                    <a:pt x="596" y="397"/>
                    <a:pt x="575" y="296"/>
                    <a:pt x="542" y="203"/>
                  </a:cubicBezTo>
                  <a:cubicBezTo>
                    <a:pt x="506" y="110"/>
                    <a:pt x="455" y="29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76" name="Google Shape;14276;p45"/>
            <p:cNvSpPr/>
            <p:nvPr/>
          </p:nvSpPr>
          <p:spPr>
            <a:xfrm>
              <a:off x="2256700" y="4227000"/>
              <a:ext cx="33225" cy="55525"/>
            </a:xfrm>
            <a:custGeom>
              <a:avLst/>
              <a:gdLst/>
              <a:ahLst/>
              <a:cxnLst/>
              <a:rect l="l" t="t" r="r" b="b"/>
              <a:pathLst>
                <a:path w="1329" h="2221" extrusionOk="0">
                  <a:moveTo>
                    <a:pt x="1" y="1"/>
                  </a:moveTo>
                  <a:cubicBezTo>
                    <a:pt x="145" y="115"/>
                    <a:pt x="282" y="243"/>
                    <a:pt x="419" y="391"/>
                  </a:cubicBezTo>
                  <a:lnTo>
                    <a:pt x="471" y="444"/>
                  </a:lnTo>
                  <a:cubicBezTo>
                    <a:pt x="471" y="444"/>
                    <a:pt x="538" y="516"/>
                    <a:pt x="602" y="592"/>
                  </a:cubicBezTo>
                  <a:cubicBezTo>
                    <a:pt x="632" y="631"/>
                    <a:pt x="663" y="670"/>
                    <a:pt x="685" y="699"/>
                  </a:cubicBezTo>
                  <a:cubicBezTo>
                    <a:pt x="707" y="730"/>
                    <a:pt x="721" y="749"/>
                    <a:pt x="721" y="749"/>
                  </a:cubicBezTo>
                  <a:cubicBezTo>
                    <a:pt x="872" y="962"/>
                    <a:pt x="1012" y="1204"/>
                    <a:pt x="1110" y="1459"/>
                  </a:cubicBezTo>
                  <a:cubicBezTo>
                    <a:pt x="1211" y="1714"/>
                    <a:pt x="1278" y="1976"/>
                    <a:pt x="1310" y="2221"/>
                  </a:cubicBezTo>
                  <a:cubicBezTo>
                    <a:pt x="1320" y="2074"/>
                    <a:pt x="1329" y="2062"/>
                    <a:pt x="1278" y="1799"/>
                  </a:cubicBezTo>
                  <a:cubicBezTo>
                    <a:pt x="1228" y="1565"/>
                    <a:pt x="1171" y="1348"/>
                    <a:pt x="1062" y="1125"/>
                  </a:cubicBezTo>
                  <a:cubicBezTo>
                    <a:pt x="987" y="977"/>
                    <a:pt x="904" y="834"/>
                    <a:pt x="811" y="706"/>
                  </a:cubicBezTo>
                  <a:cubicBezTo>
                    <a:pt x="811" y="706"/>
                    <a:pt x="760" y="632"/>
                    <a:pt x="704" y="564"/>
                  </a:cubicBezTo>
                  <a:cubicBezTo>
                    <a:pt x="677" y="528"/>
                    <a:pt x="647" y="494"/>
                    <a:pt x="625" y="469"/>
                  </a:cubicBezTo>
                  <a:cubicBezTo>
                    <a:pt x="603" y="444"/>
                    <a:pt x="588" y="428"/>
                    <a:pt x="588" y="428"/>
                  </a:cubicBezTo>
                  <a:cubicBezTo>
                    <a:pt x="540" y="372"/>
                    <a:pt x="424" y="269"/>
                    <a:pt x="302" y="180"/>
                  </a:cubicBezTo>
                  <a:cubicBezTo>
                    <a:pt x="180" y="93"/>
                    <a:pt x="53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77" name="Google Shape;14277;p45"/>
            <p:cNvSpPr/>
            <p:nvPr/>
          </p:nvSpPr>
          <p:spPr>
            <a:xfrm>
              <a:off x="2201825" y="4206500"/>
              <a:ext cx="32325" cy="66925"/>
            </a:xfrm>
            <a:custGeom>
              <a:avLst/>
              <a:gdLst/>
              <a:ahLst/>
              <a:cxnLst/>
              <a:rect l="l" t="t" r="r" b="b"/>
              <a:pathLst>
                <a:path w="1293" h="2677" extrusionOk="0">
                  <a:moveTo>
                    <a:pt x="1" y="0"/>
                  </a:moveTo>
                  <a:cubicBezTo>
                    <a:pt x="124" y="167"/>
                    <a:pt x="244" y="341"/>
                    <a:pt x="367" y="534"/>
                  </a:cubicBezTo>
                  <a:lnTo>
                    <a:pt x="415" y="603"/>
                  </a:lnTo>
                  <a:cubicBezTo>
                    <a:pt x="415" y="603"/>
                    <a:pt x="475" y="697"/>
                    <a:pt x="534" y="793"/>
                  </a:cubicBezTo>
                  <a:cubicBezTo>
                    <a:pt x="591" y="890"/>
                    <a:pt x="645" y="987"/>
                    <a:pt x="645" y="987"/>
                  </a:cubicBezTo>
                  <a:cubicBezTo>
                    <a:pt x="935" y="1505"/>
                    <a:pt x="1172" y="2135"/>
                    <a:pt x="1293" y="2676"/>
                  </a:cubicBezTo>
                  <a:cubicBezTo>
                    <a:pt x="1286" y="2510"/>
                    <a:pt x="1291" y="2498"/>
                    <a:pt x="1219" y="2206"/>
                  </a:cubicBezTo>
                  <a:cubicBezTo>
                    <a:pt x="1153" y="1945"/>
                    <a:pt x="1089" y="1704"/>
                    <a:pt x="979" y="1449"/>
                  </a:cubicBezTo>
                  <a:cubicBezTo>
                    <a:pt x="906" y="1279"/>
                    <a:pt x="826" y="1113"/>
                    <a:pt x="740" y="957"/>
                  </a:cubicBezTo>
                  <a:cubicBezTo>
                    <a:pt x="740" y="957"/>
                    <a:pt x="693" y="869"/>
                    <a:pt x="642" y="784"/>
                  </a:cubicBezTo>
                  <a:cubicBezTo>
                    <a:pt x="592" y="697"/>
                    <a:pt x="537" y="614"/>
                    <a:pt x="537" y="614"/>
                  </a:cubicBezTo>
                  <a:cubicBezTo>
                    <a:pt x="495" y="545"/>
                    <a:pt x="389" y="408"/>
                    <a:pt x="278" y="280"/>
                  </a:cubicBezTo>
                  <a:cubicBezTo>
                    <a:pt x="166" y="155"/>
                    <a:pt x="49" y="4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78" name="Google Shape;14278;p45"/>
            <p:cNvSpPr/>
            <p:nvPr/>
          </p:nvSpPr>
          <p:spPr>
            <a:xfrm>
              <a:off x="2190525" y="4217775"/>
              <a:ext cx="16325" cy="40575"/>
            </a:xfrm>
            <a:custGeom>
              <a:avLst/>
              <a:gdLst/>
              <a:ahLst/>
              <a:cxnLst/>
              <a:rect l="l" t="t" r="r" b="b"/>
              <a:pathLst>
                <a:path w="653" h="1623" extrusionOk="0">
                  <a:moveTo>
                    <a:pt x="1" y="1"/>
                  </a:moveTo>
                  <a:lnTo>
                    <a:pt x="1" y="1"/>
                  </a:lnTo>
                  <a:cubicBezTo>
                    <a:pt x="72" y="102"/>
                    <a:pt x="139" y="208"/>
                    <a:pt x="206" y="324"/>
                  </a:cubicBezTo>
                  <a:lnTo>
                    <a:pt x="232" y="365"/>
                  </a:lnTo>
                  <a:cubicBezTo>
                    <a:pt x="232" y="365"/>
                    <a:pt x="266" y="422"/>
                    <a:pt x="298" y="479"/>
                  </a:cubicBezTo>
                  <a:cubicBezTo>
                    <a:pt x="328" y="537"/>
                    <a:pt x="356" y="597"/>
                    <a:pt x="356" y="597"/>
                  </a:cubicBezTo>
                  <a:cubicBezTo>
                    <a:pt x="506" y="909"/>
                    <a:pt x="604" y="1294"/>
                    <a:pt x="620" y="1623"/>
                  </a:cubicBezTo>
                  <a:cubicBezTo>
                    <a:pt x="646" y="1526"/>
                    <a:pt x="653" y="1518"/>
                    <a:pt x="641" y="1340"/>
                  </a:cubicBezTo>
                  <a:cubicBezTo>
                    <a:pt x="629" y="1181"/>
                    <a:pt x="617" y="1030"/>
                    <a:pt x="567" y="871"/>
                  </a:cubicBezTo>
                  <a:cubicBezTo>
                    <a:pt x="534" y="765"/>
                    <a:pt x="495" y="662"/>
                    <a:pt x="449" y="565"/>
                  </a:cubicBezTo>
                  <a:cubicBezTo>
                    <a:pt x="449" y="565"/>
                    <a:pt x="425" y="511"/>
                    <a:pt x="396" y="458"/>
                  </a:cubicBezTo>
                  <a:cubicBezTo>
                    <a:pt x="371" y="404"/>
                    <a:pt x="338" y="353"/>
                    <a:pt x="338" y="353"/>
                  </a:cubicBezTo>
                  <a:cubicBezTo>
                    <a:pt x="314" y="311"/>
                    <a:pt x="249" y="229"/>
                    <a:pt x="180" y="157"/>
                  </a:cubicBezTo>
                  <a:cubicBezTo>
                    <a:pt x="110" y="84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79" name="Google Shape;14279;p45"/>
            <p:cNvSpPr/>
            <p:nvPr/>
          </p:nvSpPr>
          <p:spPr>
            <a:xfrm>
              <a:off x="2138350" y="4184625"/>
              <a:ext cx="35600" cy="57250"/>
            </a:xfrm>
            <a:custGeom>
              <a:avLst/>
              <a:gdLst/>
              <a:ahLst/>
              <a:cxnLst/>
              <a:rect l="l" t="t" r="r" b="b"/>
              <a:pathLst>
                <a:path w="1424" h="2290" extrusionOk="0">
                  <a:moveTo>
                    <a:pt x="1" y="0"/>
                  </a:moveTo>
                  <a:lnTo>
                    <a:pt x="1" y="0"/>
                  </a:lnTo>
                  <a:cubicBezTo>
                    <a:pt x="126" y="141"/>
                    <a:pt x="248" y="289"/>
                    <a:pt x="376" y="452"/>
                  </a:cubicBezTo>
                  <a:lnTo>
                    <a:pt x="425" y="512"/>
                  </a:lnTo>
                  <a:cubicBezTo>
                    <a:pt x="425" y="512"/>
                    <a:pt x="487" y="591"/>
                    <a:pt x="549" y="672"/>
                  </a:cubicBezTo>
                  <a:cubicBezTo>
                    <a:pt x="610" y="753"/>
                    <a:pt x="667" y="837"/>
                    <a:pt x="667" y="837"/>
                  </a:cubicBezTo>
                  <a:cubicBezTo>
                    <a:pt x="975" y="1276"/>
                    <a:pt x="1254" y="1817"/>
                    <a:pt x="1424" y="2289"/>
                  </a:cubicBezTo>
                  <a:cubicBezTo>
                    <a:pt x="1403" y="2140"/>
                    <a:pt x="1405" y="2128"/>
                    <a:pt x="1311" y="1874"/>
                  </a:cubicBezTo>
                  <a:cubicBezTo>
                    <a:pt x="1224" y="1647"/>
                    <a:pt x="1144" y="1435"/>
                    <a:pt x="1020" y="1216"/>
                  </a:cubicBezTo>
                  <a:cubicBezTo>
                    <a:pt x="937" y="1070"/>
                    <a:pt x="850" y="928"/>
                    <a:pt x="757" y="795"/>
                  </a:cubicBezTo>
                  <a:cubicBezTo>
                    <a:pt x="757" y="795"/>
                    <a:pt x="707" y="720"/>
                    <a:pt x="653" y="648"/>
                  </a:cubicBezTo>
                  <a:cubicBezTo>
                    <a:pt x="600" y="574"/>
                    <a:pt x="543" y="504"/>
                    <a:pt x="543" y="504"/>
                  </a:cubicBezTo>
                  <a:cubicBezTo>
                    <a:pt x="498" y="446"/>
                    <a:pt x="389" y="331"/>
                    <a:pt x="278" y="227"/>
                  </a:cubicBezTo>
                  <a:cubicBezTo>
                    <a:pt x="166" y="125"/>
                    <a:pt x="49" y="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80" name="Google Shape;14280;p45"/>
            <p:cNvSpPr/>
            <p:nvPr/>
          </p:nvSpPr>
          <p:spPr>
            <a:xfrm>
              <a:off x="2107675" y="4186100"/>
              <a:ext cx="29975" cy="42850"/>
            </a:xfrm>
            <a:custGeom>
              <a:avLst/>
              <a:gdLst/>
              <a:ahLst/>
              <a:cxnLst/>
              <a:rect l="l" t="t" r="r" b="b"/>
              <a:pathLst>
                <a:path w="1199" h="1714" extrusionOk="0">
                  <a:moveTo>
                    <a:pt x="1" y="1"/>
                  </a:moveTo>
                  <a:lnTo>
                    <a:pt x="1" y="1"/>
                  </a:lnTo>
                  <a:cubicBezTo>
                    <a:pt x="109" y="100"/>
                    <a:pt x="214" y="206"/>
                    <a:pt x="323" y="325"/>
                  </a:cubicBezTo>
                  <a:lnTo>
                    <a:pt x="365" y="367"/>
                  </a:lnTo>
                  <a:cubicBezTo>
                    <a:pt x="365" y="367"/>
                    <a:pt x="419" y="425"/>
                    <a:pt x="472" y="483"/>
                  </a:cubicBezTo>
                  <a:cubicBezTo>
                    <a:pt x="524" y="542"/>
                    <a:pt x="573" y="604"/>
                    <a:pt x="573" y="604"/>
                  </a:cubicBezTo>
                  <a:cubicBezTo>
                    <a:pt x="835" y="928"/>
                    <a:pt x="1067" y="1343"/>
                    <a:pt x="1199" y="1713"/>
                  </a:cubicBezTo>
                  <a:cubicBezTo>
                    <a:pt x="1190" y="1595"/>
                    <a:pt x="1193" y="1585"/>
                    <a:pt x="1119" y="1385"/>
                  </a:cubicBezTo>
                  <a:cubicBezTo>
                    <a:pt x="1050" y="1207"/>
                    <a:pt x="987" y="1040"/>
                    <a:pt x="882" y="872"/>
                  </a:cubicBezTo>
                  <a:cubicBezTo>
                    <a:pt x="812" y="761"/>
                    <a:pt x="737" y="653"/>
                    <a:pt x="657" y="554"/>
                  </a:cubicBezTo>
                  <a:cubicBezTo>
                    <a:pt x="657" y="554"/>
                    <a:pt x="614" y="498"/>
                    <a:pt x="567" y="444"/>
                  </a:cubicBezTo>
                  <a:cubicBezTo>
                    <a:pt x="522" y="390"/>
                    <a:pt x="472" y="339"/>
                    <a:pt x="472" y="339"/>
                  </a:cubicBezTo>
                  <a:cubicBezTo>
                    <a:pt x="433" y="296"/>
                    <a:pt x="339" y="216"/>
                    <a:pt x="242" y="146"/>
                  </a:cubicBezTo>
                  <a:cubicBezTo>
                    <a:pt x="143" y="76"/>
                    <a:pt x="43" y="1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81" name="Google Shape;14281;p45"/>
            <p:cNvSpPr/>
            <p:nvPr/>
          </p:nvSpPr>
          <p:spPr>
            <a:xfrm>
              <a:off x="2084750" y="4187450"/>
              <a:ext cx="26625" cy="32400"/>
            </a:xfrm>
            <a:custGeom>
              <a:avLst/>
              <a:gdLst/>
              <a:ahLst/>
              <a:cxnLst/>
              <a:rect l="l" t="t" r="r" b="b"/>
              <a:pathLst>
                <a:path w="1065" h="1296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74"/>
                    <a:pt x="183" y="153"/>
                    <a:pt x="278" y="241"/>
                  </a:cubicBezTo>
                  <a:lnTo>
                    <a:pt x="314" y="271"/>
                  </a:lnTo>
                  <a:cubicBezTo>
                    <a:pt x="314" y="271"/>
                    <a:pt x="362" y="313"/>
                    <a:pt x="407" y="357"/>
                  </a:cubicBezTo>
                  <a:cubicBezTo>
                    <a:pt x="453" y="401"/>
                    <a:pt x="496" y="447"/>
                    <a:pt x="496" y="447"/>
                  </a:cubicBezTo>
                  <a:cubicBezTo>
                    <a:pt x="726" y="688"/>
                    <a:pt x="937" y="1005"/>
                    <a:pt x="1065" y="1295"/>
                  </a:cubicBezTo>
                  <a:cubicBezTo>
                    <a:pt x="1056" y="1198"/>
                    <a:pt x="1059" y="1190"/>
                    <a:pt x="990" y="1032"/>
                  </a:cubicBezTo>
                  <a:cubicBezTo>
                    <a:pt x="927" y="893"/>
                    <a:pt x="869" y="760"/>
                    <a:pt x="775" y="630"/>
                  </a:cubicBezTo>
                  <a:cubicBezTo>
                    <a:pt x="712" y="545"/>
                    <a:pt x="645" y="462"/>
                    <a:pt x="575" y="388"/>
                  </a:cubicBezTo>
                  <a:cubicBezTo>
                    <a:pt x="575" y="388"/>
                    <a:pt x="536" y="346"/>
                    <a:pt x="495" y="306"/>
                  </a:cubicBezTo>
                  <a:cubicBezTo>
                    <a:pt x="455" y="265"/>
                    <a:pt x="410" y="227"/>
                    <a:pt x="410" y="227"/>
                  </a:cubicBezTo>
                  <a:cubicBezTo>
                    <a:pt x="377" y="195"/>
                    <a:pt x="294" y="139"/>
                    <a:pt x="208" y="93"/>
                  </a:cubicBezTo>
                  <a:cubicBezTo>
                    <a:pt x="124" y="46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82" name="Google Shape;14282;p45"/>
            <p:cNvSpPr/>
            <p:nvPr/>
          </p:nvSpPr>
          <p:spPr>
            <a:xfrm>
              <a:off x="2334550" y="4261375"/>
              <a:ext cx="134850" cy="62675"/>
            </a:xfrm>
            <a:custGeom>
              <a:avLst/>
              <a:gdLst/>
              <a:ahLst/>
              <a:cxnLst/>
              <a:rect l="l" t="t" r="r" b="b"/>
              <a:pathLst>
                <a:path w="5394" h="2507" extrusionOk="0">
                  <a:moveTo>
                    <a:pt x="4447" y="1"/>
                  </a:moveTo>
                  <a:cubicBezTo>
                    <a:pt x="4424" y="1"/>
                    <a:pt x="4401" y="2"/>
                    <a:pt x="4378" y="3"/>
                  </a:cubicBezTo>
                  <a:cubicBezTo>
                    <a:pt x="4167" y="13"/>
                    <a:pt x="3966" y="114"/>
                    <a:pt x="3843" y="273"/>
                  </a:cubicBezTo>
                  <a:cubicBezTo>
                    <a:pt x="4009" y="103"/>
                    <a:pt x="4141" y="70"/>
                    <a:pt x="4306" y="44"/>
                  </a:cubicBezTo>
                  <a:cubicBezTo>
                    <a:pt x="4341" y="41"/>
                    <a:pt x="4378" y="38"/>
                    <a:pt x="4419" y="38"/>
                  </a:cubicBezTo>
                  <a:cubicBezTo>
                    <a:pt x="4476" y="38"/>
                    <a:pt x="4540" y="43"/>
                    <a:pt x="4613" y="58"/>
                  </a:cubicBezTo>
                  <a:cubicBezTo>
                    <a:pt x="4735" y="87"/>
                    <a:pt x="4892" y="141"/>
                    <a:pt x="5043" y="281"/>
                  </a:cubicBezTo>
                  <a:cubicBezTo>
                    <a:pt x="5177" y="409"/>
                    <a:pt x="5256" y="583"/>
                    <a:pt x="5287" y="759"/>
                  </a:cubicBezTo>
                  <a:cubicBezTo>
                    <a:pt x="5319" y="938"/>
                    <a:pt x="5301" y="1120"/>
                    <a:pt x="5253" y="1292"/>
                  </a:cubicBezTo>
                  <a:cubicBezTo>
                    <a:pt x="5152" y="1639"/>
                    <a:pt x="4899" y="1927"/>
                    <a:pt x="4566" y="2114"/>
                  </a:cubicBezTo>
                  <a:cubicBezTo>
                    <a:pt x="4183" y="2332"/>
                    <a:pt x="3739" y="2409"/>
                    <a:pt x="3311" y="2409"/>
                  </a:cubicBezTo>
                  <a:cubicBezTo>
                    <a:pt x="3239" y="2409"/>
                    <a:pt x="3167" y="2407"/>
                    <a:pt x="3096" y="2403"/>
                  </a:cubicBezTo>
                  <a:cubicBezTo>
                    <a:pt x="3096" y="2403"/>
                    <a:pt x="3026" y="2397"/>
                    <a:pt x="2923" y="2390"/>
                  </a:cubicBezTo>
                  <a:cubicBezTo>
                    <a:pt x="2820" y="2374"/>
                    <a:pt x="2681" y="2358"/>
                    <a:pt x="2545" y="2326"/>
                  </a:cubicBezTo>
                  <a:cubicBezTo>
                    <a:pt x="2273" y="2271"/>
                    <a:pt x="2010" y="2175"/>
                    <a:pt x="2010" y="2175"/>
                  </a:cubicBezTo>
                  <a:cubicBezTo>
                    <a:pt x="1794" y="2101"/>
                    <a:pt x="1343" y="1920"/>
                    <a:pt x="934" y="1679"/>
                  </a:cubicBezTo>
                  <a:cubicBezTo>
                    <a:pt x="520" y="1447"/>
                    <a:pt x="148" y="1167"/>
                    <a:pt x="1" y="1062"/>
                  </a:cubicBezTo>
                  <a:lnTo>
                    <a:pt x="1" y="1062"/>
                  </a:lnTo>
                  <a:cubicBezTo>
                    <a:pt x="451" y="1446"/>
                    <a:pt x="948" y="1807"/>
                    <a:pt x="1549" y="2092"/>
                  </a:cubicBezTo>
                  <a:cubicBezTo>
                    <a:pt x="1549" y="2092"/>
                    <a:pt x="1605" y="2117"/>
                    <a:pt x="1661" y="2142"/>
                  </a:cubicBezTo>
                  <a:cubicBezTo>
                    <a:pt x="1716" y="2168"/>
                    <a:pt x="1773" y="2189"/>
                    <a:pt x="1773" y="2189"/>
                  </a:cubicBezTo>
                  <a:cubicBezTo>
                    <a:pt x="1773" y="2189"/>
                    <a:pt x="2074" y="2316"/>
                    <a:pt x="2392" y="2392"/>
                  </a:cubicBezTo>
                  <a:cubicBezTo>
                    <a:pt x="2707" y="2474"/>
                    <a:pt x="3036" y="2496"/>
                    <a:pt x="3036" y="2496"/>
                  </a:cubicBezTo>
                  <a:cubicBezTo>
                    <a:pt x="3130" y="2503"/>
                    <a:pt x="3224" y="2507"/>
                    <a:pt x="3320" y="2507"/>
                  </a:cubicBezTo>
                  <a:cubicBezTo>
                    <a:pt x="3662" y="2507"/>
                    <a:pt x="4013" y="2456"/>
                    <a:pt x="4345" y="2325"/>
                  </a:cubicBezTo>
                  <a:cubicBezTo>
                    <a:pt x="4555" y="2242"/>
                    <a:pt x="4755" y="2124"/>
                    <a:pt x="4924" y="1968"/>
                  </a:cubicBezTo>
                  <a:cubicBezTo>
                    <a:pt x="5095" y="1813"/>
                    <a:pt x="5225" y="1613"/>
                    <a:pt x="5299" y="1398"/>
                  </a:cubicBezTo>
                  <a:cubicBezTo>
                    <a:pt x="5374" y="1182"/>
                    <a:pt x="5393" y="946"/>
                    <a:pt x="5346" y="725"/>
                  </a:cubicBezTo>
                  <a:cubicBezTo>
                    <a:pt x="5297" y="505"/>
                    <a:pt x="5175" y="297"/>
                    <a:pt x="4991" y="172"/>
                  </a:cubicBezTo>
                  <a:cubicBezTo>
                    <a:pt x="4828" y="60"/>
                    <a:pt x="4636" y="1"/>
                    <a:pt x="44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83" name="Google Shape;14283;p45"/>
            <p:cNvSpPr/>
            <p:nvPr/>
          </p:nvSpPr>
          <p:spPr>
            <a:xfrm>
              <a:off x="2356275" y="4276075"/>
              <a:ext cx="90275" cy="34725"/>
            </a:xfrm>
            <a:custGeom>
              <a:avLst/>
              <a:gdLst/>
              <a:ahLst/>
              <a:cxnLst/>
              <a:rect l="l" t="t" r="r" b="b"/>
              <a:pathLst>
                <a:path w="3611" h="1389" extrusionOk="0">
                  <a:moveTo>
                    <a:pt x="3601" y="0"/>
                  </a:moveTo>
                  <a:lnTo>
                    <a:pt x="3601" y="0"/>
                  </a:lnTo>
                  <a:cubicBezTo>
                    <a:pt x="3571" y="299"/>
                    <a:pt x="3424" y="581"/>
                    <a:pt x="3189" y="808"/>
                  </a:cubicBezTo>
                  <a:lnTo>
                    <a:pt x="3190" y="807"/>
                  </a:lnTo>
                  <a:lnTo>
                    <a:pt x="3190" y="807"/>
                  </a:lnTo>
                  <a:cubicBezTo>
                    <a:pt x="3189" y="808"/>
                    <a:pt x="3168" y="829"/>
                    <a:pt x="3147" y="849"/>
                  </a:cubicBezTo>
                  <a:lnTo>
                    <a:pt x="3102" y="889"/>
                  </a:lnTo>
                  <a:cubicBezTo>
                    <a:pt x="3102" y="889"/>
                    <a:pt x="2982" y="996"/>
                    <a:pt x="2841" y="1070"/>
                  </a:cubicBezTo>
                  <a:cubicBezTo>
                    <a:pt x="2701" y="1148"/>
                    <a:pt x="2547" y="1195"/>
                    <a:pt x="2547" y="1195"/>
                  </a:cubicBezTo>
                  <a:cubicBezTo>
                    <a:pt x="2335" y="1263"/>
                    <a:pt x="2105" y="1293"/>
                    <a:pt x="1871" y="1293"/>
                  </a:cubicBezTo>
                  <a:cubicBezTo>
                    <a:pt x="1660" y="1293"/>
                    <a:pt x="1444" y="1268"/>
                    <a:pt x="1236" y="1223"/>
                  </a:cubicBezTo>
                  <a:cubicBezTo>
                    <a:pt x="795" y="1131"/>
                    <a:pt x="378" y="968"/>
                    <a:pt x="0" y="827"/>
                  </a:cubicBezTo>
                  <a:lnTo>
                    <a:pt x="0" y="827"/>
                  </a:lnTo>
                  <a:cubicBezTo>
                    <a:pt x="211" y="941"/>
                    <a:pt x="223" y="955"/>
                    <a:pt x="630" y="1111"/>
                  </a:cubicBezTo>
                  <a:cubicBezTo>
                    <a:pt x="995" y="1245"/>
                    <a:pt x="1344" y="1363"/>
                    <a:pt x="1752" y="1385"/>
                  </a:cubicBezTo>
                  <a:cubicBezTo>
                    <a:pt x="1796" y="1388"/>
                    <a:pt x="1840" y="1389"/>
                    <a:pt x="1884" y="1389"/>
                  </a:cubicBezTo>
                  <a:cubicBezTo>
                    <a:pt x="2112" y="1389"/>
                    <a:pt x="2339" y="1360"/>
                    <a:pt x="2550" y="1296"/>
                  </a:cubicBezTo>
                  <a:cubicBezTo>
                    <a:pt x="2550" y="1296"/>
                    <a:pt x="2692" y="1254"/>
                    <a:pt x="2825" y="1189"/>
                  </a:cubicBezTo>
                  <a:cubicBezTo>
                    <a:pt x="2959" y="1125"/>
                    <a:pt x="3078" y="1034"/>
                    <a:pt x="3078" y="1034"/>
                  </a:cubicBezTo>
                  <a:cubicBezTo>
                    <a:pt x="3175" y="964"/>
                    <a:pt x="3364" y="781"/>
                    <a:pt x="3473" y="556"/>
                  </a:cubicBezTo>
                  <a:cubicBezTo>
                    <a:pt x="3590" y="334"/>
                    <a:pt x="3611" y="90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84" name="Google Shape;14284;p45"/>
            <p:cNvSpPr/>
            <p:nvPr/>
          </p:nvSpPr>
          <p:spPr>
            <a:xfrm>
              <a:off x="2325300" y="4309850"/>
              <a:ext cx="12475" cy="48625"/>
            </a:xfrm>
            <a:custGeom>
              <a:avLst/>
              <a:gdLst/>
              <a:ahLst/>
              <a:cxnLst/>
              <a:rect l="l" t="t" r="r" b="b"/>
              <a:pathLst>
                <a:path w="499" h="1945" extrusionOk="0">
                  <a:moveTo>
                    <a:pt x="148" y="1"/>
                  </a:moveTo>
                  <a:lnTo>
                    <a:pt x="148" y="1"/>
                  </a:lnTo>
                  <a:cubicBezTo>
                    <a:pt x="223" y="127"/>
                    <a:pt x="281" y="264"/>
                    <a:pt x="323" y="416"/>
                  </a:cubicBezTo>
                  <a:lnTo>
                    <a:pt x="342" y="471"/>
                  </a:lnTo>
                  <a:cubicBezTo>
                    <a:pt x="342" y="471"/>
                    <a:pt x="360" y="547"/>
                    <a:pt x="375" y="623"/>
                  </a:cubicBezTo>
                  <a:cubicBezTo>
                    <a:pt x="380" y="662"/>
                    <a:pt x="385" y="699"/>
                    <a:pt x="388" y="729"/>
                  </a:cubicBezTo>
                  <a:cubicBezTo>
                    <a:pt x="390" y="758"/>
                    <a:pt x="391" y="777"/>
                    <a:pt x="391" y="777"/>
                  </a:cubicBezTo>
                  <a:cubicBezTo>
                    <a:pt x="402" y="982"/>
                    <a:pt x="382" y="1203"/>
                    <a:pt x="311" y="1408"/>
                  </a:cubicBezTo>
                  <a:cubicBezTo>
                    <a:pt x="243" y="1612"/>
                    <a:pt x="133" y="1800"/>
                    <a:pt x="0" y="1944"/>
                  </a:cubicBezTo>
                  <a:cubicBezTo>
                    <a:pt x="97" y="1878"/>
                    <a:pt x="115" y="1879"/>
                    <a:pt x="238" y="1703"/>
                  </a:cubicBezTo>
                  <a:cubicBezTo>
                    <a:pt x="343" y="1542"/>
                    <a:pt x="426" y="1377"/>
                    <a:pt x="464" y="1180"/>
                  </a:cubicBezTo>
                  <a:cubicBezTo>
                    <a:pt x="488" y="1048"/>
                    <a:pt x="499" y="914"/>
                    <a:pt x="489" y="785"/>
                  </a:cubicBezTo>
                  <a:cubicBezTo>
                    <a:pt x="499" y="784"/>
                    <a:pt x="454" y="499"/>
                    <a:pt x="449" y="499"/>
                  </a:cubicBezTo>
                  <a:cubicBezTo>
                    <a:pt x="449" y="499"/>
                    <a:pt x="449" y="499"/>
                    <a:pt x="449" y="499"/>
                  </a:cubicBezTo>
                  <a:cubicBezTo>
                    <a:pt x="437" y="441"/>
                    <a:pt x="388" y="323"/>
                    <a:pt x="327" y="219"/>
                  </a:cubicBezTo>
                  <a:cubicBezTo>
                    <a:pt x="262" y="116"/>
                    <a:pt x="182" y="31"/>
                    <a:pt x="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85" name="Google Shape;14285;p45"/>
            <p:cNvSpPr/>
            <p:nvPr/>
          </p:nvSpPr>
          <p:spPr>
            <a:xfrm>
              <a:off x="2344025" y="4330350"/>
              <a:ext cx="21350" cy="82500"/>
            </a:xfrm>
            <a:custGeom>
              <a:avLst/>
              <a:gdLst/>
              <a:ahLst/>
              <a:cxnLst/>
              <a:rect l="l" t="t" r="r" b="b"/>
              <a:pathLst>
                <a:path w="854" h="3300" extrusionOk="0">
                  <a:moveTo>
                    <a:pt x="164" y="1"/>
                  </a:moveTo>
                  <a:lnTo>
                    <a:pt x="164" y="1"/>
                  </a:lnTo>
                  <a:cubicBezTo>
                    <a:pt x="325" y="197"/>
                    <a:pt x="460" y="420"/>
                    <a:pt x="563" y="679"/>
                  </a:cubicBezTo>
                  <a:lnTo>
                    <a:pt x="601" y="774"/>
                  </a:lnTo>
                  <a:cubicBezTo>
                    <a:pt x="601" y="774"/>
                    <a:pt x="648" y="901"/>
                    <a:pt x="681" y="1033"/>
                  </a:cubicBezTo>
                  <a:cubicBezTo>
                    <a:pt x="715" y="1165"/>
                    <a:pt x="729" y="1300"/>
                    <a:pt x="729" y="1300"/>
                  </a:cubicBezTo>
                  <a:cubicBezTo>
                    <a:pt x="776" y="1657"/>
                    <a:pt x="731" y="2046"/>
                    <a:pt x="596" y="2400"/>
                  </a:cubicBezTo>
                  <a:cubicBezTo>
                    <a:pt x="466" y="2755"/>
                    <a:pt x="247" y="3067"/>
                    <a:pt x="0" y="3300"/>
                  </a:cubicBezTo>
                  <a:cubicBezTo>
                    <a:pt x="84" y="3243"/>
                    <a:pt x="127" y="3210"/>
                    <a:pt x="182" y="3159"/>
                  </a:cubicBezTo>
                  <a:cubicBezTo>
                    <a:pt x="235" y="3105"/>
                    <a:pt x="304" y="3038"/>
                    <a:pt x="411" y="2885"/>
                  </a:cubicBezTo>
                  <a:cubicBezTo>
                    <a:pt x="599" y="2613"/>
                    <a:pt x="740" y="2330"/>
                    <a:pt x="805" y="1990"/>
                  </a:cubicBezTo>
                  <a:cubicBezTo>
                    <a:pt x="848" y="1764"/>
                    <a:pt x="854" y="1532"/>
                    <a:pt x="829" y="1312"/>
                  </a:cubicBezTo>
                  <a:cubicBezTo>
                    <a:pt x="829" y="1312"/>
                    <a:pt x="816" y="1189"/>
                    <a:pt x="789" y="1068"/>
                  </a:cubicBezTo>
                  <a:cubicBezTo>
                    <a:pt x="764" y="947"/>
                    <a:pt x="724" y="829"/>
                    <a:pt x="724" y="829"/>
                  </a:cubicBezTo>
                  <a:cubicBezTo>
                    <a:pt x="694" y="732"/>
                    <a:pt x="604" y="535"/>
                    <a:pt x="485" y="364"/>
                  </a:cubicBezTo>
                  <a:cubicBezTo>
                    <a:pt x="369" y="191"/>
                    <a:pt x="224" y="50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86" name="Google Shape;14286;p45"/>
            <p:cNvSpPr/>
            <p:nvPr/>
          </p:nvSpPr>
          <p:spPr>
            <a:xfrm>
              <a:off x="2324925" y="4358275"/>
              <a:ext cx="62775" cy="92425"/>
            </a:xfrm>
            <a:custGeom>
              <a:avLst/>
              <a:gdLst/>
              <a:ahLst/>
              <a:cxnLst/>
              <a:rect l="l" t="t" r="r" b="b"/>
              <a:pathLst>
                <a:path w="2511" h="3697" extrusionOk="0">
                  <a:moveTo>
                    <a:pt x="2104" y="1"/>
                  </a:moveTo>
                  <a:lnTo>
                    <a:pt x="2104" y="1"/>
                  </a:lnTo>
                  <a:cubicBezTo>
                    <a:pt x="2244" y="337"/>
                    <a:pt x="2347" y="697"/>
                    <a:pt x="2387" y="1096"/>
                  </a:cubicBezTo>
                  <a:cubicBezTo>
                    <a:pt x="2387" y="1096"/>
                    <a:pt x="2392" y="1133"/>
                    <a:pt x="2395" y="1169"/>
                  </a:cubicBezTo>
                  <a:cubicBezTo>
                    <a:pt x="2397" y="1206"/>
                    <a:pt x="2400" y="1243"/>
                    <a:pt x="2400" y="1243"/>
                  </a:cubicBezTo>
                  <a:cubicBezTo>
                    <a:pt x="2400" y="1243"/>
                    <a:pt x="2406" y="1292"/>
                    <a:pt x="2406" y="1365"/>
                  </a:cubicBezTo>
                  <a:cubicBezTo>
                    <a:pt x="2410" y="1439"/>
                    <a:pt x="2407" y="1536"/>
                    <a:pt x="2401" y="1634"/>
                  </a:cubicBezTo>
                  <a:cubicBezTo>
                    <a:pt x="2392" y="1830"/>
                    <a:pt x="2345" y="2020"/>
                    <a:pt x="2345" y="2020"/>
                  </a:cubicBezTo>
                  <a:cubicBezTo>
                    <a:pt x="2244" y="2526"/>
                    <a:pt x="1934" y="3020"/>
                    <a:pt x="1480" y="3319"/>
                  </a:cubicBezTo>
                  <a:cubicBezTo>
                    <a:pt x="1171" y="3537"/>
                    <a:pt x="797" y="3655"/>
                    <a:pt x="440" y="3655"/>
                  </a:cubicBezTo>
                  <a:cubicBezTo>
                    <a:pt x="289" y="3655"/>
                    <a:pt x="140" y="3634"/>
                    <a:pt x="1" y="3589"/>
                  </a:cubicBezTo>
                  <a:lnTo>
                    <a:pt x="1" y="3589"/>
                  </a:lnTo>
                  <a:cubicBezTo>
                    <a:pt x="68" y="3614"/>
                    <a:pt x="120" y="3636"/>
                    <a:pt x="169" y="3651"/>
                  </a:cubicBezTo>
                  <a:cubicBezTo>
                    <a:pt x="218" y="3663"/>
                    <a:pt x="264" y="3674"/>
                    <a:pt x="317" y="3685"/>
                  </a:cubicBezTo>
                  <a:cubicBezTo>
                    <a:pt x="372" y="3688"/>
                    <a:pt x="436" y="3697"/>
                    <a:pt x="522" y="3697"/>
                  </a:cubicBezTo>
                  <a:cubicBezTo>
                    <a:pt x="602" y="3697"/>
                    <a:pt x="700" y="3690"/>
                    <a:pt x="827" y="3665"/>
                  </a:cubicBezTo>
                  <a:cubicBezTo>
                    <a:pt x="1293" y="3567"/>
                    <a:pt x="1701" y="3332"/>
                    <a:pt x="2015" y="2949"/>
                  </a:cubicBezTo>
                  <a:cubicBezTo>
                    <a:pt x="2227" y="2692"/>
                    <a:pt x="2359" y="2381"/>
                    <a:pt x="2433" y="2074"/>
                  </a:cubicBezTo>
                  <a:cubicBezTo>
                    <a:pt x="2433" y="2074"/>
                    <a:pt x="2476" y="1903"/>
                    <a:pt x="2491" y="1725"/>
                  </a:cubicBezTo>
                  <a:cubicBezTo>
                    <a:pt x="2511" y="1549"/>
                    <a:pt x="2504" y="1372"/>
                    <a:pt x="2504" y="1372"/>
                  </a:cubicBezTo>
                  <a:cubicBezTo>
                    <a:pt x="2503" y="1227"/>
                    <a:pt x="2464" y="921"/>
                    <a:pt x="2377" y="637"/>
                  </a:cubicBezTo>
                  <a:cubicBezTo>
                    <a:pt x="2291" y="352"/>
                    <a:pt x="2160" y="96"/>
                    <a:pt x="2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87" name="Google Shape;14287;p45"/>
            <p:cNvSpPr/>
            <p:nvPr/>
          </p:nvSpPr>
          <p:spPr>
            <a:xfrm>
              <a:off x="2330800" y="4425150"/>
              <a:ext cx="62400" cy="31625"/>
            </a:xfrm>
            <a:custGeom>
              <a:avLst/>
              <a:gdLst/>
              <a:ahLst/>
              <a:cxnLst/>
              <a:rect l="l" t="t" r="r" b="b"/>
              <a:pathLst>
                <a:path w="2496" h="1265" extrusionOk="0">
                  <a:moveTo>
                    <a:pt x="2495" y="1"/>
                  </a:moveTo>
                  <a:lnTo>
                    <a:pt x="2495" y="1"/>
                  </a:lnTo>
                  <a:cubicBezTo>
                    <a:pt x="2403" y="188"/>
                    <a:pt x="2284" y="364"/>
                    <a:pt x="2129" y="531"/>
                  </a:cubicBezTo>
                  <a:lnTo>
                    <a:pt x="2130" y="531"/>
                  </a:lnTo>
                  <a:lnTo>
                    <a:pt x="2073" y="592"/>
                  </a:lnTo>
                  <a:cubicBezTo>
                    <a:pt x="2073" y="592"/>
                    <a:pt x="1996" y="672"/>
                    <a:pt x="1910" y="744"/>
                  </a:cubicBezTo>
                  <a:cubicBezTo>
                    <a:pt x="1826" y="815"/>
                    <a:pt x="1732" y="874"/>
                    <a:pt x="1732" y="874"/>
                  </a:cubicBezTo>
                  <a:cubicBezTo>
                    <a:pt x="1486" y="1037"/>
                    <a:pt x="1187" y="1147"/>
                    <a:pt x="881" y="1183"/>
                  </a:cubicBezTo>
                  <a:cubicBezTo>
                    <a:pt x="800" y="1192"/>
                    <a:pt x="720" y="1197"/>
                    <a:pt x="640" y="1197"/>
                  </a:cubicBezTo>
                  <a:cubicBezTo>
                    <a:pt x="415" y="1197"/>
                    <a:pt x="195" y="1160"/>
                    <a:pt x="1" y="1095"/>
                  </a:cubicBezTo>
                  <a:lnTo>
                    <a:pt x="1" y="1095"/>
                  </a:lnTo>
                  <a:cubicBezTo>
                    <a:pt x="147" y="1173"/>
                    <a:pt x="156" y="1190"/>
                    <a:pt x="457" y="1242"/>
                  </a:cubicBezTo>
                  <a:cubicBezTo>
                    <a:pt x="564" y="1256"/>
                    <a:pt x="670" y="1264"/>
                    <a:pt x="776" y="1264"/>
                  </a:cubicBezTo>
                  <a:cubicBezTo>
                    <a:pt x="936" y="1264"/>
                    <a:pt x="1096" y="1245"/>
                    <a:pt x="1260" y="1198"/>
                  </a:cubicBezTo>
                  <a:cubicBezTo>
                    <a:pt x="1443" y="1146"/>
                    <a:pt x="1615" y="1065"/>
                    <a:pt x="1769" y="967"/>
                  </a:cubicBezTo>
                  <a:cubicBezTo>
                    <a:pt x="1769" y="967"/>
                    <a:pt x="1855" y="912"/>
                    <a:pt x="1935" y="848"/>
                  </a:cubicBezTo>
                  <a:cubicBezTo>
                    <a:pt x="2015" y="786"/>
                    <a:pt x="2088" y="714"/>
                    <a:pt x="2088" y="714"/>
                  </a:cubicBezTo>
                  <a:cubicBezTo>
                    <a:pt x="2149" y="657"/>
                    <a:pt x="2262" y="519"/>
                    <a:pt x="2345" y="369"/>
                  </a:cubicBezTo>
                  <a:cubicBezTo>
                    <a:pt x="2430" y="221"/>
                    <a:pt x="2481" y="63"/>
                    <a:pt x="24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88" name="Google Shape;14288;p45"/>
            <p:cNvSpPr/>
            <p:nvPr/>
          </p:nvSpPr>
          <p:spPr>
            <a:xfrm>
              <a:off x="2411875" y="4431100"/>
              <a:ext cx="18250" cy="32225"/>
            </a:xfrm>
            <a:custGeom>
              <a:avLst/>
              <a:gdLst/>
              <a:ahLst/>
              <a:cxnLst/>
              <a:rect l="l" t="t" r="r" b="b"/>
              <a:pathLst>
                <a:path w="730" h="1289" extrusionOk="0">
                  <a:moveTo>
                    <a:pt x="198" y="1"/>
                  </a:moveTo>
                  <a:lnTo>
                    <a:pt x="198" y="1"/>
                  </a:lnTo>
                  <a:cubicBezTo>
                    <a:pt x="283" y="107"/>
                    <a:pt x="371" y="213"/>
                    <a:pt x="451" y="334"/>
                  </a:cubicBezTo>
                  <a:lnTo>
                    <a:pt x="482" y="378"/>
                  </a:lnTo>
                  <a:cubicBezTo>
                    <a:pt x="482" y="378"/>
                    <a:pt x="522" y="436"/>
                    <a:pt x="551" y="499"/>
                  </a:cubicBezTo>
                  <a:cubicBezTo>
                    <a:pt x="582" y="562"/>
                    <a:pt x="598" y="629"/>
                    <a:pt x="598" y="629"/>
                  </a:cubicBezTo>
                  <a:cubicBezTo>
                    <a:pt x="646" y="801"/>
                    <a:pt x="628" y="1017"/>
                    <a:pt x="489" y="1142"/>
                  </a:cubicBezTo>
                  <a:cubicBezTo>
                    <a:pt x="422" y="1204"/>
                    <a:pt x="327" y="1237"/>
                    <a:pt x="236" y="1237"/>
                  </a:cubicBezTo>
                  <a:cubicBezTo>
                    <a:pt x="144" y="1237"/>
                    <a:pt x="56" y="1204"/>
                    <a:pt x="0" y="1133"/>
                  </a:cubicBezTo>
                  <a:lnTo>
                    <a:pt x="0" y="1133"/>
                  </a:lnTo>
                  <a:cubicBezTo>
                    <a:pt x="20" y="1182"/>
                    <a:pt x="42" y="1207"/>
                    <a:pt x="73" y="1233"/>
                  </a:cubicBezTo>
                  <a:cubicBezTo>
                    <a:pt x="108" y="1257"/>
                    <a:pt x="157" y="1286"/>
                    <a:pt x="261" y="1288"/>
                  </a:cubicBezTo>
                  <a:cubicBezTo>
                    <a:pt x="263" y="1288"/>
                    <a:pt x="265" y="1288"/>
                    <a:pt x="267" y="1288"/>
                  </a:cubicBezTo>
                  <a:cubicBezTo>
                    <a:pt x="358" y="1288"/>
                    <a:pt x="446" y="1266"/>
                    <a:pt x="522" y="1216"/>
                  </a:cubicBezTo>
                  <a:cubicBezTo>
                    <a:pt x="601" y="1164"/>
                    <a:pt x="659" y="1084"/>
                    <a:pt x="689" y="991"/>
                  </a:cubicBezTo>
                  <a:cubicBezTo>
                    <a:pt x="729" y="866"/>
                    <a:pt x="725" y="734"/>
                    <a:pt x="697" y="616"/>
                  </a:cubicBezTo>
                  <a:cubicBezTo>
                    <a:pt x="697" y="616"/>
                    <a:pt x="681" y="549"/>
                    <a:pt x="652" y="486"/>
                  </a:cubicBezTo>
                  <a:cubicBezTo>
                    <a:pt x="625" y="424"/>
                    <a:pt x="591" y="367"/>
                    <a:pt x="591" y="367"/>
                  </a:cubicBezTo>
                  <a:cubicBezTo>
                    <a:pt x="563" y="318"/>
                    <a:pt x="487" y="230"/>
                    <a:pt x="404" y="157"/>
                  </a:cubicBezTo>
                  <a:cubicBezTo>
                    <a:pt x="321" y="85"/>
                    <a:pt x="235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89" name="Google Shape;14289;p45"/>
            <p:cNvSpPr/>
            <p:nvPr/>
          </p:nvSpPr>
          <p:spPr>
            <a:xfrm>
              <a:off x="2409075" y="4424500"/>
              <a:ext cx="11175" cy="32725"/>
            </a:xfrm>
            <a:custGeom>
              <a:avLst/>
              <a:gdLst/>
              <a:ahLst/>
              <a:cxnLst/>
              <a:rect l="l" t="t" r="r" b="b"/>
              <a:pathLst>
                <a:path w="447" h="1309" extrusionOk="0">
                  <a:moveTo>
                    <a:pt x="212" y="1"/>
                  </a:moveTo>
                  <a:cubicBezTo>
                    <a:pt x="261" y="97"/>
                    <a:pt x="294" y="201"/>
                    <a:pt x="317" y="313"/>
                  </a:cubicBezTo>
                  <a:lnTo>
                    <a:pt x="327" y="354"/>
                  </a:lnTo>
                  <a:cubicBezTo>
                    <a:pt x="327" y="354"/>
                    <a:pt x="338" y="409"/>
                    <a:pt x="344" y="467"/>
                  </a:cubicBezTo>
                  <a:cubicBezTo>
                    <a:pt x="349" y="523"/>
                    <a:pt x="349" y="579"/>
                    <a:pt x="349" y="579"/>
                  </a:cubicBezTo>
                  <a:cubicBezTo>
                    <a:pt x="348" y="728"/>
                    <a:pt x="319" y="887"/>
                    <a:pt x="257" y="1032"/>
                  </a:cubicBezTo>
                  <a:cubicBezTo>
                    <a:pt x="241" y="1068"/>
                    <a:pt x="225" y="1104"/>
                    <a:pt x="204" y="1137"/>
                  </a:cubicBezTo>
                  <a:lnTo>
                    <a:pt x="175" y="1187"/>
                  </a:lnTo>
                  <a:cubicBezTo>
                    <a:pt x="165" y="1202"/>
                    <a:pt x="149" y="1222"/>
                    <a:pt x="147" y="1227"/>
                  </a:cubicBezTo>
                  <a:lnTo>
                    <a:pt x="139" y="1240"/>
                  </a:lnTo>
                  <a:cubicBezTo>
                    <a:pt x="139" y="1240"/>
                    <a:pt x="138" y="1240"/>
                    <a:pt x="138" y="1240"/>
                  </a:cubicBezTo>
                  <a:cubicBezTo>
                    <a:pt x="135" y="1240"/>
                    <a:pt x="131" y="1236"/>
                    <a:pt x="128" y="1235"/>
                  </a:cubicBezTo>
                  <a:cubicBezTo>
                    <a:pt x="121" y="1231"/>
                    <a:pt x="106" y="1219"/>
                    <a:pt x="90" y="1207"/>
                  </a:cubicBezTo>
                  <a:lnTo>
                    <a:pt x="0" y="1140"/>
                  </a:lnTo>
                  <a:lnTo>
                    <a:pt x="0" y="1140"/>
                  </a:lnTo>
                  <a:cubicBezTo>
                    <a:pt x="24" y="1179"/>
                    <a:pt x="36" y="1200"/>
                    <a:pt x="56" y="1224"/>
                  </a:cubicBezTo>
                  <a:cubicBezTo>
                    <a:pt x="69" y="1238"/>
                    <a:pt x="76" y="1245"/>
                    <a:pt x="101" y="1269"/>
                  </a:cubicBezTo>
                  <a:cubicBezTo>
                    <a:pt x="112" y="1280"/>
                    <a:pt x="128" y="1296"/>
                    <a:pt x="144" y="1308"/>
                  </a:cubicBezTo>
                  <a:cubicBezTo>
                    <a:pt x="159" y="1292"/>
                    <a:pt x="175" y="1272"/>
                    <a:pt x="194" y="1251"/>
                  </a:cubicBezTo>
                  <a:cubicBezTo>
                    <a:pt x="288" y="1143"/>
                    <a:pt x="365" y="1028"/>
                    <a:pt x="406" y="882"/>
                  </a:cubicBezTo>
                  <a:cubicBezTo>
                    <a:pt x="433" y="786"/>
                    <a:pt x="447" y="686"/>
                    <a:pt x="447" y="590"/>
                  </a:cubicBezTo>
                  <a:cubicBezTo>
                    <a:pt x="447" y="590"/>
                    <a:pt x="447" y="536"/>
                    <a:pt x="443" y="482"/>
                  </a:cubicBezTo>
                  <a:cubicBezTo>
                    <a:pt x="438" y="428"/>
                    <a:pt x="430" y="375"/>
                    <a:pt x="430" y="375"/>
                  </a:cubicBezTo>
                  <a:cubicBezTo>
                    <a:pt x="422" y="332"/>
                    <a:pt x="393" y="241"/>
                    <a:pt x="344" y="164"/>
                  </a:cubicBezTo>
                  <a:cubicBezTo>
                    <a:pt x="300" y="85"/>
                    <a:pt x="239" y="2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90" name="Google Shape;14290;p45"/>
            <p:cNvSpPr/>
            <p:nvPr/>
          </p:nvSpPr>
          <p:spPr>
            <a:xfrm>
              <a:off x="2416825" y="4399525"/>
              <a:ext cx="79500" cy="29925"/>
            </a:xfrm>
            <a:custGeom>
              <a:avLst/>
              <a:gdLst/>
              <a:ahLst/>
              <a:cxnLst/>
              <a:rect l="l" t="t" r="r" b="b"/>
              <a:pathLst>
                <a:path w="3180" h="1197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31"/>
                    <a:pt x="260" y="454"/>
                    <a:pt x="472" y="648"/>
                  </a:cubicBezTo>
                  <a:lnTo>
                    <a:pt x="553" y="716"/>
                  </a:lnTo>
                  <a:cubicBezTo>
                    <a:pt x="553" y="716"/>
                    <a:pt x="663" y="804"/>
                    <a:pt x="783" y="878"/>
                  </a:cubicBezTo>
                  <a:cubicBezTo>
                    <a:pt x="902" y="953"/>
                    <a:pt x="1032" y="1011"/>
                    <a:pt x="1032" y="1011"/>
                  </a:cubicBezTo>
                  <a:cubicBezTo>
                    <a:pt x="1294" y="1132"/>
                    <a:pt x="1596" y="1196"/>
                    <a:pt x="1898" y="1196"/>
                  </a:cubicBezTo>
                  <a:cubicBezTo>
                    <a:pt x="1986" y="1196"/>
                    <a:pt x="2075" y="1191"/>
                    <a:pt x="2162" y="1179"/>
                  </a:cubicBezTo>
                  <a:cubicBezTo>
                    <a:pt x="2548" y="1134"/>
                    <a:pt x="2907" y="979"/>
                    <a:pt x="3179" y="777"/>
                  </a:cubicBezTo>
                  <a:lnTo>
                    <a:pt x="3179" y="777"/>
                  </a:lnTo>
                  <a:cubicBezTo>
                    <a:pt x="3077" y="825"/>
                    <a:pt x="3025" y="849"/>
                    <a:pt x="2973" y="874"/>
                  </a:cubicBezTo>
                  <a:cubicBezTo>
                    <a:pt x="2905" y="902"/>
                    <a:pt x="2823" y="948"/>
                    <a:pt x="2652" y="1005"/>
                  </a:cubicBezTo>
                  <a:cubicBezTo>
                    <a:pt x="2431" y="1077"/>
                    <a:pt x="2213" y="1107"/>
                    <a:pt x="1988" y="1107"/>
                  </a:cubicBezTo>
                  <a:cubicBezTo>
                    <a:pt x="1899" y="1107"/>
                    <a:pt x="1808" y="1102"/>
                    <a:pt x="1716" y="1094"/>
                  </a:cubicBezTo>
                  <a:cubicBezTo>
                    <a:pt x="1498" y="1073"/>
                    <a:pt x="1285" y="1015"/>
                    <a:pt x="1092" y="931"/>
                  </a:cubicBezTo>
                  <a:cubicBezTo>
                    <a:pt x="1092" y="931"/>
                    <a:pt x="984" y="883"/>
                    <a:pt x="883" y="823"/>
                  </a:cubicBezTo>
                  <a:cubicBezTo>
                    <a:pt x="780" y="766"/>
                    <a:pt x="686" y="695"/>
                    <a:pt x="686" y="695"/>
                  </a:cubicBezTo>
                  <a:cubicBezTo>
                    <a:pt x="607" y="640"/>
                    <a:pt x="443" y="516"/>
                    <a:pt x="302" y="372"/>
                  </a:cubicBezTo>
                  <a:cubicBezTo>
                    <a:pt x="158" y="229"/>
                    <a:pt x="46" y="6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91" name="Google Shape;14291;p45"/>
            <p:cNvSpPr/>
            <p:nvPr/>
          </p:nvSpPr>
          <p:spPr>
            <a:xfrm>
              <a:off x="2418000" y="4409800"/>
              <a:ext cx="76800" cy="27875"/>
            </a:xfrm>
            <a:custGeom>
              <a:avLst/>
              <a:gdLst/>
              <a:ahLst/>
              <a:cxnLst/>
              <a:rect l="l" t="t" r="r" b="b"/>
              <a:pathLst>
                <a:path w="3072" h="1115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236"/>
                    <a:pt x="241" y="464"/>
                    <a:pt x="455" y="658"/>
                  </a:cubicBezTo>
                  <a:lnTo>
                    <a:pt x="537" y="724"/>
                  </a:lnTo>
                  <a:cubicBezTo>
                    <a:pt x="537" y="724"/>
                    <a:pt x="650" y="810"/>
                    <a:pt x="772" y="880"/>
                  </a:cubicBezTo>
                  <a:cubicBezTo>
                    <a:pt x="894" y="951"/>
                    <a:pt x="1028" y="1000"/>
                    <a:pt x="1028" y="1000"/>
                  </a:cubicBezTo>
                  <a:cubicBezTo>
                    <a:pt x="1220" y="1076"/>
                    <a:pt x="1435" y="1114"/>
                    <a:pt x="1650" y="1114"/>
                  </a:cubicBezTo>
                  <a:cubicBezTo>
                    <a:pt x="1824" y="1114"/>
                    <a:pt x="1999" y="1089"/>
                    <a:pt x="2165" y="1039"/>
                  </a:cubicBezTo>
                  <a:cubicBezTo>
                    <a:pt x="2538" y="932"/>
                    <a:pt x="2860" y="702"/>
                    <a:pt x="3072" y="438"/>
                  </a:cubicBezTo>
                  <a:lnTo>
                    <a:pt x="3072" y="438"/>
                  </a:lnTo>
                  <a:cubicBezTo>
                    <a:pt x="2995" y="504"/>
                    <a:pt x="2952" y="536"/>
                    <a:pt x="2896" y="582"/>
                  </a:cubicBezTo>
                  <a:cubicBezTo>
                    <a:pt x="2836" y="624"/>
                    <a:pt x="2767" y="688"/>
                    <a:pt x="2612" y="779"/>
                  </a:cubicBezTo>
                  <a:cubicBezTo>
                    <a:pt x="2332" y="938"/>
                    <a:pt x="2036" y="1007"/>
                    <a:pt x="1713" y="1018"/>
                  </a:cubicBezTo>
                  <a:cubicBezTo>
                    <a:pt x="1693" y="1019"/>
                    <a:pt x="1673" y="1019"/>
                    <a:pt x="1653" y="1019"/>
                  </a:cubicBezTo>
                  <a:cubicBezTo>
                    <a:pt x="1456" y="1019"/>
                    <a:pt x="1261" y="981"/>
                    <a:pt x="1083" y="916"/>
                  </a:cubicBezTo>
                  <a:cubicBezTo>
                    <a:pt x="1083" y="916"/>
                    <a:pt x="973" y="876"/>
                    <a:pt x="869" y="821"/>
                  </a:cubicBezTo>
                  <a:cubicBezTo>
                    <a:pt x="764" y="768"/>
                    <a:pt x="669" y="700"/>
                    <a:pt x="669" y="700"/>
                  </a:cubicBezTo>
                  <a:cubicBezTo>
                    <a:pt x="590" y="647"/>
                    <a:pt x="424" y="527"/>
                    <a:pt x="286" y="381"/>
                  </a:cubicBezTo>
                  <a:cubicBezTo>
                    <a:pt x="146" y="237"/>
                    <a:pt x="43" y="6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92" name="Google Shape;14292;p45"/>
            <p:cNvSpPr/>
            <p:nvPr/>
          </p:nvSpPr>
          <p:spPr>
            <a:xfrm>
              <a:off x="2292600" y="4239025"/>
              <a:ext cx="99850" cy="131550"/>
            </a:xfrm>
            <a:custGeom>
              <a:avLst/>
              <a:gdLst/>
              <a:ahLst/>
              <a:cxnLst/>
              <a:rect l="l" t="t" r="r" b="b"/>
              <a:pathLst>
                <a:path w="3994" h="5262" extrusionOk="0">
                  <a:moveTo>
                    <a:pt x="1" y="1"/>
                  </a:moveTo>
                  <a:lnTo>
                    <a:pt x="1" y="1"/>
                  </a:lnTo>
                  <a:cubicBezTo>
                    <a:pt x="264" y="372"/>
                    <a:pt x="535" y="751"/>
                    <a:pt x="834" y="1159"/>
                  </a:cubicBezTo>
                  <a:lnTo>
                    <a:pt x="947" y="1307"/>
                  </a:lnTo>
                  <a:cubicBezTo>
                    <a:pt x="947" y="1307"/>
                    <a:pt x="1545" y="2099"/>
                    <a:pt x="1545" y="2099"/>
                  </a:cubicBezTo>
                  <a:cubicBezTo>
                    <a:pt x="2335" y="3144"/>
                    <a:pt x="3240" y="4308"/>
                    <a:pt x="3994" y="5261"/>
                  </a:cubicBezTo>
                  <a:cubicBezTo>
                    <a:pt x="3798" y="4959"/>
                    <a:pt x="3785" y="4939"/>
                    <a:pt x="3394" y="4414"/>
                  </a:cubicBezTo>
                  <a:cubicBezTo>
                    <a:pt x="3042" y="3943"/>
                    <a:pt x="2731" y="3501"/>
                    <a:pt x="2367" y="3021"/>
                  </a:cubicBezTo>
                  <a:cubicBezTo>
                    <a:pt x="2123" y="2700"/>
                    <a:pt x="1881" y="2381"/>
                    <a:pt x="1648" y="2073"/>
                  </a:cubicBezTo>
                  <a:cubicBezTo>
                    <a:pt x="1648" y="2073"/>
                    <a:pt x="1125" y="1382"/>
                    <a:pt x="1125" y="1382"/>
                  </a:cubicBezTo>
                  <a:cubicBezTo>
                    <a:pt x="911" y="1098"/>
                    <a:pt x="185" y="20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93" name="Google Shape;14293;p45"/>
            <p:cNvSpPr/>
            <p:nvPr/>
          </p:nvSpPr>
          <p:spPr>
            <a:xfrm>
              <a:off x="2108025" y="4235550"/>
              <a:ext cx="147800" cy="95475"/>
            </a:xfrm>
            <a:custGeom>
              <a:avLst/>
              <a:gdLst/>
              <a:ahLst/>
              <a:cxnLst/>
              <a:rect l="l" t="t" r="r" b="b"/>
              <a:pathLst>
                <a:path w="5912" h="3819" extrusionOk="0">
                  <a:moveTo>
                    <a:pt x="439" y="1"/>
                  </a:moveTo>
                  <a:cubicBezTo>
                    <a:pt x="410" y="1"/>
                    <a:pt x="381" y="3"/>
                    <a:pt x="352" y="9"/>
                  </a:cubicBezTo>
                  <a:cubicBezTo>
                    <a:pt x="236" y="29"/>
                    <a:pt x="139" y="109"/>
                    <a:pt x="82" y="204"/>
                  </a:cubicBezTo>
                  <a:cubicBezTo>
                    <a:pt x="25" y="300"/>
                    <a:pt x="1" y="415"/>
                    <a:pt x="20" y="524"/>
                  </a:cubicBezTo>
                  <a:cubicBezTo>
                    <a:pt x="38" y="633"/>
                    <a:pt x="109" y="731"/>
                    <a:pt x="204" y="781"/>
                  </a:cubicBezTo>
                  <a:cubicBezTo>
                    <a:pt x="272" y="818"/>
                    <a:pt x="348" y="837"/>
                    <a:pt x="424" y="837"/>
                  </a:cubicBezTo>
                  <a:cubicBezTo>
                    <a:pt x="557" y="837"/>
                    <a:pt x="688" y="780"/>
                    <a:pt x="763" y="673"/>
                  </a:cubicBezTo>
                  <a:lnTo>
                    <a:pt x="763" y="673"/>
                  </a:lnTo>
                  <a:cubicBezTo>
                    <a:pt x="685" y="765"/>
                    <a:pt x="594" y="794"/>
                    <a:pt x="516" y="807"/>
                  </a:cubicBezTo>
                  <a:cubicBezTo>
                    <a:pt x="494" y="810"/>
                    <a:pt x="472" y="811"/>
                    <a:pt x="450" y="811"/>
                  </a:cubicBezTo>
                  <a:cubicBezTo>
                    <a:pt x="395" y="811"/>
                    <a:pt x="342" y="802"/>
                    <a:pt x="287" y="782"/>
                  </a:cubicBezTo>
                  <a:cubicBezTo>
                    <a:pt x="213" y="753"/>
                    <a:pt x="125" y="699"/>
                    <a:pt x="82" y="584"/>
                  </a:cubicBezTo>
                  <a:cubicBezTo>
                    <a:pt x="40" y="475"/>
                    <a:pt x="46" y="292"/>
                    <a:pt x="190" y="151"/>
                  </a:cubicBezTo>
                  <a:cubicBezTo>
                    <a:pt x="256" y="86"/>
                    <a:pt x="341" y="59"/>
                    <a:pt x="429" y="59"/>
                  </a:cubicBezTo>
                  <a:cubicBezTo>
                    <a:pt x="515" y="59"/>
                    <a:pt x="604" y="85"/>
                    <a:pt x="679" y="126"/>
                  </a:cubicBezTo>
                  <a:cubicBezTo>
                    <a:pt x="838" y="207"/>
                    <a:pt x="968" y="336"/>
                    <a:pt x="1102" y="457"/>
                  </a:cubicBezTo>
                  <a:cubicBezTo>
                    <a:pt x="1367" y="707"/>
                    <a:pt x="1617" y="975"/>
                    <a:pt x="1877" y="1261"/>
                  </a:cubicBezTo>
                  <a:cubicBezTo>
                    <a:pt x="2224" y="1646"/>
                    <a:pt x="2559" y="2039"/>
                    <a:pt x="2909" y="2394"/>
                  </a:cubicBezTo>
                  <a:cubicBezTo>
                    <a:pt x="2909" y="2394"/>
                    <a:pt x="3105" y="2596"/>
                    <a:pt x="3317" y="2782"/>
                  </a:cubicBezTo>
                  <a:cubicBezTo>
                    <a:pt x="3422" y="2875"/>
                    <a:pt x="3531" y="2963"/>
                    <a:pt x="3615" y="3027"/>
                  </a:cubicBezTo>
                  <a:cubicBezTo>
                    <a:pt x="3699" y="3092"/>
                    <a:pt x="3756" y="3133"/>
                    <a:pt x="3756" y="3133"/>
                  </a:cubicBezTo>
                  <a:cubicBezTo>
                    <a:pt x="3941" y="3268"/>
                    <a:pt x="4360" y="3531"/>
                    <a:pt x="4815" y="3675"/>
                  </a:cubicBezTo>
                  <a:cubicBezTo>
                    <a:pt x="5138" y="3787"/>
                    <a:pt x="5471" y="3818"/>
                    <a:pt x="5698" y="3818"/>
                  </a:cubicBezTo>
                  <a:cubicBezTo>
                    <a:pt x="5788" y="3818"/>
                    <a:pt x="5861" y="3813"/>
                    <a:pt x="5911" y="3807"/>
                  </a:cubicBezTo>
                  <a:lnTo>
                    <a:pt x="5911" y="3807"/>
                  </a:lnTo>
                  <a:cubicBezTo>
                    <a:pt x="5892" y="3807"/>
                    <a:pt x="5873" y="3807"/>
                    <a:pt x="5854" y="3807"/>
                  </a:cubicBezTo>
                  <a:cubicBezTo>
                    <a:pt x="5288" y="3807"/>
                    <a:pt x="4721" y="3623"/>
                    <a:pt x="4188" y="3298"/>
                  </a:cubicBezTo>
                  <a:lnTo>
                    <a:pt x="4190" y="3298"/>
                  </a:lnTo>
                  <a:lnTo>
                    <a:pt x="4088" y="3238"/>
                  </a:lnTo>
                  <a:lnTo>
                    <a:pt x="3988" y="3174"/>
                  </a:lnTo>
                  <a:cubicBezTo>
                    <a:pt x="3988" y="3174"/>
                    <a:pt x="3921" y="3131"/>
                    <a:pt x="3825" y="3062"/>
                  </a:cubicBezTo>
                  <a:cubicBezTo>
                    <a:pt x="3728" y="2993"/>
                    <a:pt x="3604" y="2896"/>
                    <a:pt x="3481" y="2796"/>
                  </a:cubicBezTo>
                  <a:cubicBezTo>
                    <a:pt x="3239" y="2592"/>
                    <a:pt x="3016" y="2364"/>
                    <a:pt x="3016" y="2364"/>
                  </a:cubicBezTo>
                  <a:cubicBezTo>
                    <a:pt x="2424" y="1771"/>
                    <a:pt x="1872" y="1057"/>
                    <a:pt x="1218" y="459"/>
                  </a:cubicBezTo>
                  <a:cubicBezTo>
                    <a:pt x="1053" y="313"/>
                    <a:pt x="894" y="155"/>
                    <a:pt x="686" y="59"/>
                  </a:cubicBezTo>
                  <a:cubicBezTo>
                    <a:pt x="610" y="24"/>
                    <a:pt x="525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94" name="Google Shape;14294;p45"/>
            <p:cNvSpPr/>
            <p:nvPr/>
          </p:nvSpPr>
          <p:spPr>
            <a:xfrm>
              <a:off x="2129475" y="4235625"/>
              <a:ext cx="38275" cy="36875"/>
            </a:xfrm>
            <a:custGeom>
              <a:avLst/>
              <a:gdLst/>
              <a:ahLst/>
              <a:cxnLst/>
              <a:rect l="l" t="t" r="r" b="b"/>
              <a:pathLst>
                <a:path w="1531" h="1475" extrusionOk="0">
                  <a:moveTo>
                    <a:pt x="0" y="1"/>
                  </a:moveTo>
                  <a:cubicBezTo>
                    <a:pt x="120" y="114"/>
                    <a:pt x="231" y="219"/>
                    <a:pt x="335" y="316"/>
                  </a:cubicBezTo>
                  <a:lnTo>
                    <a:pt x="381" y="355"/>
                  </a:lnTo>
                  <a:cubicBezTo>
                    <a:pt x="381" y="355"/>
                    <a:pt x="440" y="407"/>
                    <a:pt x="500" y="460"/>
                  </a:cubicBezTo>
                  <a:cubicBezTo>
                    <a:pt x="558" y="514"/>
                    <a:pt x="617" y="568"/>
                    <a:pt x="617" y="568"/>
                  </a:cubicBezTo>
                  <a:cubicBezTo>
                    <a:pt x="927" y="853"/>
                    <a:pt x="1263" y="1187"/>
                    <a:pt x="1530" y="1474"/>
                  </a:cubicBezTo>
                  <a:cubicBezTo>
                    <a:pt x="1476" y="1369"/>
                    <a:pt x="1474" y="1360"/>
                    <a:pt x="1338" y="1198"/>
                  </a:cubicBezTo>
                  <a:cubicBezTo>
                    <a:pt x="1215" y="1053"/>
                    <a:pt x="1109" y="911"/>
                    <a:pt x="971" y="773"/>
                  </a:cubicBezTo>
                  <a:cubicBezTo>
                    <a:pt x="879" y="681"/>
                    <a:pt x="785" y="590"/>
                    <a:pt x="693" y="506"/>
                  </a:cubicBezTo>
                  <a:cubicBezTo>
                    <a:pt x="693" y="506"/>
                    <a:pt x="641" y="458"/>
                    <a:pt x="589" y="410"/>
                  </a:cubicBezTo>
                  <a:lnTo>
                    <a:pt x="484" y="316"/>
                  </a:lnTo>
                  <a:cubicBezTo>
                    <a:pt x="399" y="239"/>
                    <a:pt x="84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95" name="Google Shape;14295;p45"/>
            <p:cNvSpPr/>
            <p:nvPr/>
          </p:nvSpPr>
          <p:spPr>
            <a:xfrm>
              <a:off x="2201025" y="4403750"/>
              <a:ext cx="66875" cy="38525"/>
            </a:xfrm>
            <a:custGeom>
              <a:avLst/>
              <a:gdLst/>
              <a:ahLst/>
              <a:cxnLst/>
              <a:rect l="l" t="t" r="r" b="b"/>
              <a:pathLst>
                <a:path w="2675" h="1541" extrusionOk="0">
                  <a:moveTo>
                    <a:pt x="2674" y="0"/>
                  </a:moveTo>
                  <a:cubicBezTo>
                    <a:pt x="2598" y="221"/>
                    <a:pt x="2487" y="433"/>
                    <a:pt x="2333" y="636"/>
                  </a:cubicBezTo>
                  <a:lnTo>
                    <a:pt x="2276" y="711"/>
                  </a:lnTo>
                  <a:cubicBezTo>
                    <a:pt x="2276" y="711"/>
                    <a:pt x="2199" y="808"/>
                    <a:pt x="2109" y="896"/>
                  </a:cubicBezTo>
                  <a:cubicBezTo>
                    <a:pt x="2021" y="984"/>
                    <a:pt x="1921" y="1059"/>
                    <a:pt x="1921" y="1059"/>
                  </a:cubicBezTo>
                  <a:cubicBezTo>
                    <a:pt x="1660" y="1260"/>
                    <a:pt x="1330" y="1403"/>
                    <a:pt x="988" y="1453"/>
                  </a:cubicBezTo>
                  <a:cubicBezTo>
                    <a:pt x="881" y="1470"/>
                    <a:pt x="774" y="1478"/>
                    <a:pt x="668" y="1478"/>
                  </a:cubicBezTo>
                  <a:cubicBezTo>
                    <a:pt x="433" y="1478"/>
                    <a:pt x="204" y="1438"/>
                    <a:pt x="0" y="1369"/>
                  </a:cubicBezTo>
                  <a:lnTo>
                    <a:pt x="0" y="1369"/>
                  </a:lnTo>
                  <a:cubicBezTo>
                    <a:pt x="82" y="1415"/>
                    <a:pt x="128" y="1435"/>
                    <a:pt x="193" y="1458"/>
                  </a:cubicBezTo>
                  <a:cubicBezTo>
                    <a:pt x="260" y="1477"/>
                    <a:pt x="344" y="1504"/>
                    <a:pt x="514" y="1525"/>
                  </a:cubicBezTo>
                  <a:cubicBezTo>
                    <a:pt x="609" y="1535"/>
                    <a:pt x="703" y="1541"/>
                    <a:pt x="797" y="1541"/>
                  </a:cubicBezTo>
                  <a:cubicBezTo>
                    <a:pt x="1001" y="1541"/>
                    <a:pt x="1203" y="1513"/>
                    <a:pt x="1410" y="1443"/>
                  </a:cubicBezTo>
                  <a:cubicBezTo>
                    <a:pt x="1611" y="1374"/>
                    <a:pt x="1800" y="1271"/>
                    <a:pt x="1963" y="1150"/>
                  </a:cubicBezTo>
                  <a:cubicBezTo>
                    <a:pt x="1963" y="1150"/>
                    <a:pt x="2055" y="1082"/>
                    <a:pt x="2138" y="1003"/>
                  </a:cubicBezTo>
                  <a:cubicBezTo>
                    <a:pt x="2222" y="926"/>
                    <a:pt x="2296" y="838"/>
                    <a:pt x="2296" y="838"/>
                  </a:cubicBezTo>
                  <a:cubicBezTo>
                    <a:pt x="2359" y="769"/>
                    <a:pt x="2471" y="604"/>
                    <a:pt x="2548" y="429"/>
                  </a:cubicBezTo>
                  <a:cubicBezTo>
                    <a:pt x="2628" y="253"/>
                    <a:pt x="2666" y="72"/>
                    <a:pt x="2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96" name="Google Shape;14296;p45"/>
            <p:cNvSpPr/>
            <p:nvPr/>
          </p:nvSpPr>
          <p:spPr>
            <a:xfrm>
              <a:off x="2166475" y="4426600"/>
              <a:ext cx="24100" cy="23725"/>
            </a:xfrm>
            <a:custGeom>
              <a:avLst/>
              <a:gdLst/>
              <a:ahLst/>
              <a:cxnLst/>
              <a:rect l="l" t="t" r="r" b="b"/>
              <a:pathLst>
                <a:path w="964" h="949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97"/>
                    <a:pt x="41" y="197"/>
                    <a:pt x="90" y="296"/>
                  </a:cubicBezTo>
                  <a:lnTo>
                    <a:pt x="111" y="332"/>
                  </a:lnTo>
                  <a:cubicBezTo>
                    <a:pt x="111" y="332"/>
                    <a:pt x="139" y="377"/>
                    <a:pt x="169" y="423"/>
                  </a:cubicBezTo>
                  <a:cubicBezTo>
                    <a:pt x="200" y="467"/>
                    <a:pt x="235" y="509"/>
                    <a:pt x="235" y="509"/>
                  </a:cubicBezTo>
                  <a:cubicBezTo>
                    <a:pt x="413" y="735"/>
                    <a:pt x="708" y="904"/>
                    <a:pt x="964" y="948"/>
                  </a:cubicBezTo>
                  <a:cubicBezTo>
                    <a:pt x="900" y="899"/>
                    <a:pt x="895" y="900"/>
                    <a:pt x="772" y="839"/>
                  </a:cubicBezTo>
                  <a:cubicBezTo>
                    <a:pt x="664" y="782"/>
                    <a:pt x="581" y="705"/>
                    <a:pt x="487" y="626"/>
                  </a:cubicBezTo>
                  <a:cubicBezTo>
                    <a:pt x="424" y="573"/>
                    <a:pt x="365" y="515"/>
                    <a:pt x="315" y="453"/>
                  </a:cubicBezTo>
                  <a:cubicBezTo>
                    <a:pt x="315" y="453"/>
                    <a:pt x="287" y="420"/>
                    <a:pt x="261" y="384"/>
                  </a:cubicBezTo>
                  <a:cubicBezTo>
                    <a:pt x="234" y="348"/>
                    <a:pt x="211" y="310"/>
                    <a:pt x="211" y="310"/>
                  </a:cubicBezTo>
                  <a:cubicBezTo>
                    <a:pt x="198" y="291"/>
                    <a:pt x="155" y="231"/>
                    <a:pt x="101" y="156"/>
                  </a:cubicBezTo>
                  <a:cubicBezTo>
                    <a:pt x="58" y="92"/>
                    <a:pt x="20" y="2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97" name="Google Shape;14297;p45"/>
            <p:cNvSpPr/>
            <p:nvPr/>
          </p:nvSpPr>
          <p:spPr>
            <a:xfrm>
              <a:off x="2178300" y="4395775"/>
              <a:ext cx="25225" cy="11225"/>
            </a:xfrm>
            <a:custGeom>
              <a:avLst/>
              <a:gdLst/>
              <a:ahLst/>
              <a:cxnLst/>
              <a:rect l="l" t="t" r="r" b="b"/>
              <a:pathLst>
                <a:path w="1009" h="449" extrusionOk="0">
                  <a:moveTo>
                    <a:pt x="1" y="0"/>
                  </a:moveTo>
                  <a:cubicBezTo>
                    <a:pt x="17" y="65"/>
                    <a:pt x="16" y="74"/>
                    <a:pt x="96" y="159"/>
                  </a:cubicBezTo>
                  <a:cubicBezTo>
                    <a:pt x="169" y="234"/>
                    <a:pt x="241" y="305"/>
                    <a:pt x="342" y="352"/>
                  </a:cubicBezTo>
                  <a:cubicBezTo>
                    <a:pt x="408" y="382"/>
                    <a:pt x="477" y="407"/>
                    <a:pt x="546" y="422"/>
                  </a:cubicBezTo>
                  <a:cubicBezTo>
                    <a:pt x="546" y="422"/>
                    <a:pt x="584" y="433"/>
                    <a:pt x="623" y="438"/>
                  </a:cubicBezTo>
                  <a:cubicBezTo>
                    <a:pt x="662" y="446"/>
                    <a:pt x="702" y="448"/>
                    <a:pt x="702" y="448"/>
                  </a:cubicBezTo>
                  <a:cubicBezTo>
                    <a:pt x="706" y="448"/>
                    <a:pt x="711" y="449"/>
                    <a:pt x="716" y="449"/>
                  </a:cubicBezTo>
                  <a:cubicBezTo>
                    <a:pt x="752" y="449"/>
                    <a:pt x="811" y="439"/>
                    <a:pt x="867" y="423"/>
                  </a:cubicBezTo>
                  <a:cubicBezTo>
                    <a:pt x="932" y="404"/>
                    <a:pt x="988" y="373"/>
                    <a:pt x="1009" y="357"/>
                  </a:cubicBezTo>
                  <a:lnTo>
                    <a:pt x="1009" y="357"/>
                  </a:lnTo>
                  <a:cubicBezTo>
                    <a:pt x="978" y="360"/>
                    <a:pt x="946" y="361"/>
                    <a:pt x="915" y="361"/>
                  </a:cubicBezTo>
                  <a:cubicBezTo>
                    <a:pt x="867" y="361"/>
                    <a:pt x="818" y="358"/>
                    <a:pt x="767" y="353"/>
                  </a:cubicBezTo>
                  <a:lnTo>
                    <a:pt x="736" y="353"/>
                  </a:lnTo>
                  <a:cubicBezTo>
                    <a:pt x="736" y="353"/>
                    <a:pt x="735" y="353"/>
                    <a:pt x="734" y="353"/>
                  </a:cubicBezTo>
                  <a:cubicBezTo>
                    <a:pt x="715" y="353"/>
                    <a:pt x="574" y="334"/>
                    <a:pt x="574" y="329"/>
                  </a:cubicBezTo>
                  <a:cubicBezTo>
                    <a:pt x="363" y="283"/>
                    <a:pt x="142" y="16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98" name="Google Shape;14298;p45"/>
            <p:cNvSpPr/>
            <p:nvPr/>
          </p:nvSpPr>
          <p:spPr>
            <a:xfrm>
              <a:off x="2151150" y="4335000"/>
              <a:ext cx="61400" cy="66050"/>
            </a:xfrm>
            <a:custGeom>
              <a:avLst/>
              <a:gdLst/>
              <a:ahLst/>
              <a:cxnLst/>
              <a:rect l="l" t="t" r="r" b="b"/>
              <a:pathLst>
                <a:path w="2456" h="2642" extrusionOk="0">
                  <a:moveTo>
                    <a:pt x="0" y="1"/>
                  </a:moveTo>
                  <a:lnTo>
                    <a:pt x="0" y="1"/>
                  </a:lnTo>
                  <a:cubicBezTo>
                    <a:pt x="188" y="165"/>
                    <a:pt x="378" y="337"/>
                    <a:pt x="580" y="526"/>
                  </a:cubicBezTo>
                  <a:lnTo>
                    <a:pt x="656" y="593"/>
                  </a:lnTo>
                  <a:cubicBezTo>
                    <a:pt x="656" y="593"/>
                    <a:pt x="754" y="686"/>
                    <a:pt x="853" y="779"/>
                  </a:cubicBezTo>
                  <a:cubicBezTo>
                    <a:pt x="951" y="873"/>
                    <a:pt x="1046" y="969"/>
                    <a:pt x="1046" y="969"/>
                  </a:cubicBezTo>
                  <a:cubicBezTo>
                    <a:pt x="1553" y="1475"/>
                    <a:pt x="2071" y="2095"/>
                    <a:pt x="2456" y="2641"/>
                  </a:cubicBezTo>
                  <a:cubicBezTo>
                    <a:pt x="2368" y="2463"/>
                    <a:pt x="2365" y="2449"/>
                    <a:pt x="2157" y="2153"/>
                  </a:cubicBezTo>
                  <a:cubicBezTo>
                    <a:pt x="1970" y="1891"/>
                    <a:pt x="1798" y="1646"/>
                    <a:pt x="1579" y="1397"/>
                  </a:cubicBezTo>
                  <a:cubicBezTo>
                    <a:pt x="1432" y="1230"/>
                    <a:pt x="1282" y="1068"/>
                    <a:pt x="1131" y="916"/>
                  </a:cubicBezTo>
                  <a:cubicBezTo>
                    <a:pt x="1131" y="916"/>
                    <a:pt x="1048" y="831"/>
                    <a:pt x="962" y="749"/>
                  </a:cubicBezTo>
                  <a:cubicBezTo>
                    <a:pt x="877" y="664"/>
                    <a:pt x="789" y="583"/>
                    <a:pt x="789" y="583"/>
                  </a:cubicBezTo>
                  <a:cubicBezTo>
                    <a:pt x="717" y="516"/>
                    <a:pt x="556" y="387"/>
                    <a:pt x="394" y="267"/>
                  </a:cubicBezTo>
                  <a:cubicBezTo>
                    <a:pt x="231" y="147"/>
                    <a:pt x="67" y="3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299" name="Google Shape;14299;p45"/>
            <p:cNvSpPr/>
            <p:nvPr/>
          </p:nvSpPr>
          <p:spPr>
            <a:xfrm>
              <a:off x="1986775" y="4388625"/>
              <a:ext cx="48575" cy="24700"/>
            </a:xfrm>
            <a:custGeom>
              <a:avLst/>
              <a:gdLst/>
              <a:ahLst/>
              <a:cxnLst/>
              <a:rect l="l" t="t" r="r" b="b"/>
              <a:pathLst>
                <a:path w="1943" h="988" extrusionOk="0">
                  <a:moveTo>
                    <a:pt x="1673" y="1"/>
                  </a:moveTo>
                  <a:cubicBezTo>
                    <a:pt x="1600" y="1"/>
                    <a:pt x="1524" y="12"/>
                    <a:pt x="1450" y="35"/>
                  </a:cubicBezTo>
                  <a:lnTo>
                    <a:pt x="1389" y="59"/>
                  </a:lnTo>
                  <a:cubicBezTo>
                    <a:pt x="1389" y="59"/>
                    <a:pt x="1308" y="93"/>
                    <a:pt x="1234" y="137"/>
                  </a:cubicBezTo>
                  <a:cubicBezTo>
                    <a:pt x="1159" y="179"/>
                    <a:pt x="1090" y="231"/>
                    <a:pt x="1090" y="231"/>
                  </a:cubicBezTo>
                  <a:cubicBezTo>
                    <a:pt x="903" y="364"/>
                    <a:pt x="747" y="544"/>
                    <a:pt x="573" y="690"/>
                  </a:cubicBezTo>
                  <a:cubicBezTo>
                    <a:pt x="402" y="838"/>
                    <a:pt x="205" y="957"/>
                    <a:pt x="1" y="979"/>
                  </a:cubicBezTo>
                  <a:cubicBezTo>
                    <a:pt x="38" y="985"/>
                    <a:pt x="64" y="987"/>
                    <a:pt x="90" y="987"/>
                  </a:cubicBezTo>
                  <a:cubicBezTo>
                    <a:pt x="107" y="987"/>
                    <a:pt x="123" y="986"/>
                    <a:pt x="142" y="984"/>
                  </a:cubicBezTo>
                  <a:cubicBezTo>
                    <a:pt x="187" y="975"/>
                    <a:pt x="246" y="964"/>
                    <a:pt x="348" y="915"/>
                  </a:cubicBezTo>
                  <a:cubicBezTo>
                    <a:pt x="531" y="826"/>
                    <a:pt x="684" y="715"/>
                    <a:pt x="836" y="577"/>
                  </a:cubicBezTo>
                  <a:cubicBezTo>
                    <a:pt x="936" y="484"/>
                    <a:pt x="1033" y="393"/>
                    <a:pt x="1136" y="318"/>
                  </a:cubicBezTo>
                  <a:cubicBezTo>
                    <a:pt x="1136" y="318"/>
                    <a:pt x="1194" y="276"/>
                    <a:pt x="1254" y="239"/>
                  </a:cubicBezTo>
                  <a:cubicBezTo>
                    <a:pt x="1315" y="201"/>
                    <a:pt x="1377" y="171"/>
                    <a:pt x="1377" y="171"/>
                  </a:cubicBezTo>
                  <a:cubicBezTo>
                    <a:pt x="1429" y="145"/>
                    <a:pt x="1537" y="88"/>
                    <a:pt x="1655" y="64"/>
                  </a:cubicBezTo>
                  <a:cubicBezTo>
                    <a:pt x="1701" y="52"/>
                    <a:pt x="1747" y="48"/>
                    <a:pt x="1790" y="48"/>
                  </a:cubicBezTo>
                  <a:cubicBezTo>
                    <a:pt x="1856" y="48"/>
                    <a:pt x="1913" y="57"/>
                    <a:pt x="1943" y="61"/>
                  </a:cubicBezTo>
                  <a:cubicBezTo>
                    <a:pt x="1862" y="21"/>
                    <a:pt x="1770" y="1"/>
                    <a:pt x="1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00" name="Google Shape;14300;p45"/>
            <p:cNvSpPr/>
            <p:nvPr/>
          </p:nvSpPr>
          <p:spPr>
            <a:xfrm>
              <a:off x="2003575" y="4353250"/>
              <a:ext cx="32550" cy="24475"/>
            </a:xfrm>
            <a:custGeom>
              <a:avLst/>
              <a:gdLst/>
              <a:ahLst/>
              <a:cxnLst/>
              <a:rect l="l" t="t" r="r" b="b"/>
              <a:pathLst>
                <a:path w="1302" h="979" extrusionOk="0">
                  <a:moveTo>
                    <a:pt x="173" y="1"/>
                  </a:moveTo>
                  <a:cubicBezTo>
                    <a:pt x="113" y="1"/>
                    <a:pt x="55" y="6"/>
                    <a:pt x="0" y="16"/>
                  </a:cubicBezTo>
                  <a:cubicBezTo>
                    <a:pt x="99" y="39"/>
                    <a:pt x="104" y="31"/>
                    <a:pt x="272" y="58"/>
                  </a:cubicBezTo>
                  <a:cubicBezTo>
                    <a:pt x="422" y="86"/>
                    <a:pt x="549" y="152"/>
                    <a:pt x="681" y="229"/>
                  </a:cubicBezTo>
                  <a:cubicBezTo>
                    <a:pt x="769" y="280"/>
                    <a:pt x="852" y="341"/>
                    <a:pt x="921" y="412"/>
                  </a:cubicBezTo>
                  <a:cubicBezTo>
                    <a:pt x="921" y="412"/>
                    <a:pt x="921" y="412"/>
                    <a:pt x="921" y="412"/>
                  </a:cubicBezTo>
                  <a:cubicBezTo>
                    <a:pt x="930" y="412"/>
                    <a:pt x="1067" y="578"/>
                    <a:pt x="1063" y="580"/>
                  </a:cubicBezTo>
                  <a:cubicBezTo>
                    <a:pt x="1090" y="617"/>
                    <a:pt x="1148" y="692"/>
                    <a:pt x="1197" y="775"/>
                  </a:cubicBezTo>
                  <a:cubicBezTo>
                    <a:pt x="1247" y="857"/>
                    <a:pt x="1283" y="944"/>
                    <a:pt x="1301" y="979"/>
                  </a:cubicBezTo>
                  <a:cubicBezTo>
                    <a:pt x="1292" y="857"/>
                    <a:pt x="1259" y="730"/>
                    <a:pt x="1195" y="606"/>
                  </a:cubicBezTo>
                  <a:lnTo>
                    <a:pt x="1195" y="607"/>
                  </a:lnTo>
                  <a:lnTo>
                    <a:pt x="1169" y="563"/>
                  </a:lnTo>
                  <a:cubicBezTo>
                    <a:pt x="1169" y="563"/>
                    <a:pt x="1130" y="506"/>
                    <a:pt x="1089" y="451"/>
                  </a:cubicBezTo>
                  <a:cubicBezTo>
                    <a:pt x="1067" y="426"/>
                    <a:pt x="1044" y="401"/>
                    <a:pt x="1028" y="381"/>
                  </a:cubicBezTo>
                  <a:cubicBezTo>
                    <a:pt x="1009" y="363"/>
                    <a:pt x="997" y="351"/>
                    <a:pt x="997" y="351"/>
                  </a:cubicBezTo>
                  <a:cubicBezTo>
                    <a:pt x="870" y="223"/>
                    <a:pt x="705" y="115"/>
                    <a:pt x="527" y="59"/>
                  </a:cubicBezTo>
                  <a:cubicBezTo>
                    <a:pt x="409" y="20"/>
                    <a:pt x="288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01" name="Google Shape;14301;p45"/>
            <p:cNvSpPr/>
            <p:nvPr/>
          </p:nvSpPr>
          <p:spPr>
            <a:xfrm>
              <a:off x="2058250" y="4351400"/>
              <a:ext cx="25550" cy="21600"/>
            </a:xfrm>
            <a:custGeom>
              <a:avLst/>
              <a:gdLst/>
              <a:ahLst/>
              <a:cxnLst/>
              <a:rect l="l" t="t" r="r" b="b"/>
              <a:pathLst>
                <a:path w="1022" h="864" extrusionOk="0">
                  <a:moveTo>
                    <a:pt x="846" y="1"/>
                  </a:moveTo>
                  <a:cubicBezTo>
                    <a:pt x="830" y="1"/>
                    <a:pt x="811" y="1"/>
                    <a:pt x="789" y="2"/>
                  </a:cubicBezTo>
                  <a:cubicBezTo>
                    <a:pt x="655" y="12"/>
                    <a:pt x="525" y="38"/>
                    <a:pt x="403" y="113"/>
                  </a:cubicBezTo>
                  <a:cubicBezTo>
                    <a:pt x="323" y="164"/>
                    <a:pt x="250" y="224"/>
                    <a:pt x="189" y="293"/>
                  </a:cubicBezTo>
                  <a:cubicBezTo>
                    <a:pt x="189" y="293"/>
                    <a:pt x="189" y="293"/>
                    <a:pt x="189" y="293"/>
                  </a:cubicBezTo>
                  <a:cubicBezTo>
                    <a:pt x="180" y="293"/>
                    <a:pt x="65" y="455"/>
                    <a:pt x="69" y="458"/>
                  </a:cubicBezTo>
                  <a:cubicBezTo>
                    <a:pt x="46" y="494"/>
                    <a:pt x="19" y="582"/>
                    <a:pt x="10" y="666"/>
                  </a:cubicBezTo>
                  <a:cubicBezTo>
                    <a:pt x="1" y="752"/>
                    <a:pt x="15" y="834"/>
                    <a:pt x="25" y="864"/>
                  </a:cubicBezTo>
                  <a:cubicBezTo>
                    <a:pt x="39" y="763"/>
                    <a:pt x="72" y="667"/>
                    <a:pt x="121" y="573"/>
                  </a:cubicBezTo>
                  <a:lnTo>
                    <a:pt x="137" y="536"/>
                  </a:lnTo>
                  <a:cubicBezTo>
                    <a:pt x="137" y="536"/>
                    <a:pt x="163" y="491"/>
                    <a:pt x="191" y="446"/>
                  </a:cubicBezTo>
                  <a:cubicBezTo>
                    <a:pt x="206" y="426"/>
                    <a:pt x="223" y="404"/>
                    <a:pt x="234" y="389"/>
                  </a:cubicBezTo>
                  <a:cubicBezTo>
                    <a:pt x="247" y="374"/>
                    <a:pt x="256" y="364"/>
                    <a:pt x="256" y="364"/>
                  </a:cubicBezTo>
                  <a:cubicBezTo>
                    <a:pt x="349" y="261"/>
                    <a:pt x="468" y="167"/>
                    <a:pt x="604" y="111"/>
                  </a:cubicBezTo>
                  <a:cubicBezTo>
                    <a:pt x="709" y="66"/>
                    <a:pt x="823" y="42"/>
                    <a:pt x="932" y="42"/>
                  </a:cubicBezTo>
                  <a:cubicBezTo>
                    <a:pt x="962" y="42"/>
                    <a:pt x="992" y="44"/>
                    <a:pt x="1022" y="47"/>
                  </a:cubicBezTo>
                  <a:cubicBezTo>
                    <a:pt x="959" y="15"/>
                    <a:pt x="944" y="1"/>
                    <a:pt x="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02" name="Google Shape;14302;p45"/>
            <p:cNvSpPr/>
            <p:nvPr/>
          </p:nvSpPr>
          <p:spPr>
            <a:xfrm>
              <a:off x="2060900" y="4384225"/>
              <a:ext cx="38125" cy="6850"/>
            </a:xfrm>
            <a:custGeom>
              <a:avLst/>
              <a:gdLst/>
              <a:ahLst/>
              <a:cxnLst/>
              <a:rect l="l" t="t" r="r" b="b"/>
              <a:pathLst>
                <a:path w="1525" h="274" extrusionOk="0">
                  <a:moveTo>
                    <a:pt x="913" y="1"/>
                  </a:moveTo>
                  <a:cubicBezTo>
                    <a:pt x="900" y="1"/>
                    <a:pt x="887" y="1"/>
                    <a:pt x="873" y="2"/>
                  </a:cubicBezTo>
                  <a:cubicBezTo>
                    <a:pt x="775" y="7"/>
                    <a:pt x="679" y="16"/>
                    <a:pt x="587" y="31"/>
                  </a:cubicBezTo>
                  <a:cubicBezTo>
                    <a:pt x="587" y="31"/>
                    <a:pt x="535" y="38"/>
                    <a:pt x="483" y="49"/>
                  </a:cubicBezTo>
                  <a:cubicBezTo>
                    <a:pt x="431" y="59"/>
                    <a:pt x="380" y="73"/>
                    <a:pt x="380" y="73"/>
                  </a:cubicBezTo>
                  <a:cubicBezTo>
                    <a:pt x="339" y="83"/>
                    <a:pt x="254" y="117"/>
                    <a:pt x="176" y="158"/>
                  </a:cubicBezTo>
                  <a:cubicBezTo>
                    <a:pt x="97" y="201"/>
                    <a:pt x="27" y="249"/>
                    <a:pt x="1" y="273"/>
                  </a:cubicBezTo>
                  <a:cubicBezTo>
                    <a:pt x="105" y="242"/>
                    <a:pt x="211" y="215"/>
                    <a:pt x="326" y="189"/>
                  </a:cubicBezTo>
                  <a:lnTo>
                    <a:pt x="367" y="177"/>
                  </a:lnTo>
                  <a:cubicBezTo>
                    <a:pt x="367" y="177"/>
                    <a:pt x="424" y="163"/>
                    <a:pt x="480" y="150"/>
                  </a:cubicBezTo>
                  <a:cubicBezTo>
                    <a:pt x="536" y="138"/>
                    <a:pt x="592" y="129"/>
                    <a:pt x="592" y="129"/>
                  </a:cubicBezTo>
                  <a:cubicBezTo>
                    <a:pt x="747" y="103"/>
                    <a:pt x="913" y="89"/>
                    <a:pt x="1077" y="89"/>
                  </a:cubicBezTo>
                  <a:cubicBezTo>
                    <a:pt x="1232" y="89"/>
                    <a:pt x="1386" y="101"/>
                    <a:pt x="1524" y="125"/>
                  </a:cubicBezTo>
                  <a:cubicBezTo>
                    <a:pt x="1448" y="80"/>
                    <a:pt x="1442" y="73"/>
                    <a:pt x="1288" y="45"/>
                  </a:cubicBezTo>
                  <a:cubicBezTo>
                    <a:pt x="1162" y="24"/>
                    <a:pt x="1043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03" name="Google Shape;14303;p45"/>
            <p:cNvSpPr/>
            <p:nvPr/>
          </p:nvSpPr>
          <p:spPr>
            <a:xfrm>
              <a:off x="2042225" y="4405200"/>
              <a:ext cx="12250" cy="32225"/>
            </a:xfrm>
            <a:custGeom>
              <a:avLst/>
              <a:gdLst/>
              <a:ahLst/>
              <a:cxnLst/>
              <a:rect l="l" t="t" r="r" b="b"/>
              <a:pathLst>
                <a:path w="490" h="1289" extrusionOk="0">
                  <a:moveTo>
                    <a:pt x="355" y="1"/>
                  </a:moveTo>
                  <a:cubicBezTo>
                    <a:pt x="376" y="98"/>
                    <a:pt x="386" y="196"/>
                    <a:pt x="387" y="302"/>
                  </a:cubicBezTo>
                  <a:lnTo>
                    <a:pt x="388" y="302"/>
                  </a:lnTo>
                  <a:lnTo>
                    <a:pt x="390" y="341"/>
                  </a:lnTo>
                  <a:cubicBezTo>
                    <a:pt x="394" y="341"/>
                    <a:pt x="385" y="548"/>
                    <a:pt x="378" y="548"/>
                  </a:cubicBezTo>
                  <a:cubicBezTo>
                    <a:pt x="341" y="819"/>
                    <a:pt x="197" y="1109"/>
                    <a:pt x="1" y="1289"/>
                  </a:cubicBezTo>
                  <a:cubicBezTo>
                    <a:pt x="76" y="1258"/>
                    <a:pt x="87" y="1260"/>
                    <a:pt x="188" y="1154"/>
                  </a:cubicBezTo>
                  <a:cubicBezTo>
                    <a:pt x="274" y="1057"/>
                    <a:pt x="353" y="960"/>
                    <a:pt x="403" y="831"/>
                  </a:cubicBezTo>
                  <a:cubicBezTo>
                    <a:pt x="435" y="746"/>
                    <a:pt x="460" y="658"/>
                    <a:pt x="472" y="571"/>
                  </a:cubicBezTo>
                  <a:cubicBezTo>
                    <a:pt x="472" y="571"/>
                    <a:pt x="481" y="523"/>
                    <a:pt x="484" y="473"/>
                  </a:cubicBezTo>
                  <a:cubicBezTo>
                    <a:pt x="489" y="425"/>
                    <a:pt x="487" y="375"/>
                    <a:pt x="487" y="375"/>
                  </a:cubicBezTo>
                  <a:cubicBezTo>
                    <a:pt x="488" y="335"/>
                    <a:pt x="472" y="249"/>
                    <a:pt x="445" y="172"/>
                  </a:cubicBezTo>
                  <a:cubicBezTo>
                    <a:pt x="416" y="93"/>
                    <a:pt x="375" y="24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04" name="Google Shape;14304;p45"/>
            <p:cNvSpPr/>
            <p:nvPr/>
          </p:nvSpPr>
          <p:spPr>
            <a:xfrm>
              <a:off x="2064425" y="4400000"/>
              <a:ext cx="15400" cy="16500"/>
            </a:xfrm>
            <a:custGeom>
              <a:avLst/>
              <a:gdLst/>
              <a:ahLst/>
              <a:cxnLst/>
              <a:rect l="l" t="t" r="r" b="b"/>
              <a:pathLst>
                <a:path w="616" h="660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5" y="111"/>
                    <a:pt x="107" y="167"/>
                  </a:cubicBezTo>
                  <a:lnTo>
                    <a:pt x="125" y="186"/>
                  </a:lnTo>
                  <a:lnTo>
                    <a:pt x="215" y="287"/>
                  </a:lnTo>
                  <a:cubicBezTo>
                    <a:pt x="335" y="418"/>
                    <a:pt x="485" y="555"/>
                    <a:pt x="616" y="660"/>
                  </a:cubicBezTo>
                  <a:cubicBezTo>
                    <a:pt x="602" y="606"/>
                    <a:pt x="601" y="602"/>
                    <a:pt x="544" y="533"/>
                  </a:cubicBezTo>
                  <a:cubicBezTo>
                    <a:pt x="492" y="470"/>
                    <a:pt x="457" y="403"/>
                    <a:pt x="401" y="344"/>
                  </a:cubicBezTo>
                  <a:cubicBezTo>
                    <a:pt x="364" y="303"/>
                    <a:pt x="326" y="263"/>
                    <a:pt x="290" y="224"/>
                  </a:cubicBezTo>
                  <a:lnTo>
                    <a:pt x="211" y="136"/>
                  </a:lnTo>
                  <a:cubicBezTo>
                    <a:pt x="179" y="101"/>
                    <a:pt x="43" y="1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05" name="Google Shape;14305;p45"/>
            <p:cNvSpPr/>
            <p:nvPr/>
          </p:nvSpPr>
          <p:spPr>
            <a:xfrm>
              <a:off x="2074825" y="4395150"/>
              <a:ext cx="12800" cy="3450"/>
            </a:xfrm>
            <a:custGeom>
              <a:avLst/>
              <a:gdLst/>
              <a:ahLst/>
              <a:cxnLst/>
              <a:rect l="l" t="t" r="r" b="b"/>
              <a:pathLst>
                <a:path w="512" h="138" extrusionOk="0">
                  <a:moveTo>
                    <a:pt x="138" y="0"/>
                  </a:moveTo>
                  <a:cubicBezTo>
                    <a:pt x="101" y="0"/>
                    <a:pt x="23" y="19"/>
                    <a:pt x="1" y="33"/>
                  </a:cubicBezTo>
                  <a:cubicBezTo>
                    <a:pt x="33" y="56"/>
                    <a:pt x="67" y="75"/>
                    <a:pt x="103" y="91"/>
                  </a:cubicBezTo>
                  <a:lnTo>
                    <a:pt x="105" y="90"/>
                  </a:lnTo>
                  <a:lnTo>
                    <a:pt x="119" y="93"/>
                  </a:lnTo>
                  <a:lnTo>
                    <a:pt x="194" y="111"/>
                  </a:lnTo>
                  <a:cubicBezTo>
                    <a:pt x="273" y="129"/>
                    <a:pt x="362" y="137"/>
                    <a:pt x="445" y="137"/>
                  </a:cubicBezTo>
                  <a:cubicBezTo>
                    <a:pt x="468" y="137"/>
                    <a:pt x="490" y="137"/>
                    <a:pt x="511" y="136"/>
                  </a:cubicBezTo>
                  <a:cubicBezTo>
                    <a:pt x="488" y="103"/>
                    <a:pt x="487" y="102"/>
                    <a:pt x="438" y="86"/>
                  </a:cubicBezTo>
                  <a:cubicBezTo>
                    <a:pt x="393" y="72"/>
                    <a:pt x="355" y="45"/>
                    <a:pt x="309" y="36"/>
                  </a:cubicBezTo>
                  <a:cubicBezTo>
                    <a:pt x="278" y="30"/>
                    <a:pt x="247" y="23"/>
                    <a:pt x="217" y="17"/>
                  </a:cubicBezTo>
                  <a:lnTo>
                    <a:pt x="151" y="2"/>
                  </a:lnTo>
                  <a:cubicBezTo>
                    <a:pt x="148" y="1"/>
                    <a:pt x="143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06" name="Google Shape;14306;p45"/>
            <p:cNvSpPr/>
            <p:nvPr/>
          </p:nvSpPr>
          <p:spPr>
            <a:xfrm>
              <a:off x="2064675" y="4374125"/>
              <a:ext cx="10150" cy="4375"/>
            </a:xfrm>
            <a:custGeom>
              <a:avLst/>
              <a:gdLst/>
              <a:ahLst/>
              <a:cxnLst/>
              <a:rect l="l" t="t" r="r" b="b"/>
              <a:pathLst>
                <a:path w="406" h="175" extrusionOk="0">
                  <a:moveTo>
                    <a:pt x="349" y="0"/>
                  </a:moveTo>
                  <a:cubicBezTo>
                    <a:pt x="335" y="0"/>
                    <a:pt x="320" y="1"/>
                    <a:pt x="305" y="3"/>
                  </a:cubicBezTo>
                  <a:lnTo>
                    <a:pt x="294" y="8"/>
                  </a:lnTo>
                  <a:lnTo>
                    <a:pt x="232" y="29"/>
                  </a:lnTo>
                  <a:cubicBezTo>
                    <a:pt x="150" y="59"/>
                    <a:pt x="66" y="109"/>
                    <a:pt x="0" y="160"/>
                  </a:cubicBezTo>
                  <a:cubicBezTo>
                    <a:pt x="18" y="170"/>
                    <a:pt x="27" y="175"/>
                    <a:pt x="39" y="175"/>
                  </a:cubicBezTo>
                  <a:cubicBezTo>
                    <a:pt x="47" y="175"/>
                    <a:pt x="58" y="172"/>
                    <a:pt x="76" y="168"/>
                  </a:cubicBezTo>
                  <a:cubicBezTo>
                    <a:pt x="114" y="158"/>
                    <a:pt x="154" y="163"/>
                    <a:pt x="190" y="149"/>
                  </a:cubicBezTo>
                  <a:cubicBezTo>
                    <a:pt x="215" y="140"/>
                    <a:pt x="240" y="130"/>
                    <a:pt x="264" y="121"/>
                  </a:cubicBezTo>
                  <a:lnTo>
                    <a:pt x="318" y="103"/>
                  </a:lnTo>
                  <a:cubicBezTo>
                    <a:pt x="340" y="94"/>
                    <a:pt x="396" y="29"/>
                    <a:pt x="406" y="3"/>
                  </a:cubicBezTo>
                  <a:cubicBezTo>
                    <a:pt x="387" y="2"/>
                    <a:pt x="368" y="0"/>
                    <a:pt x="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07" name="Google Shape;14307;p45"/>
            <p:cNvSpPr/>
            <p:nvPr/>
          </p:nvSpPr>
          <p:spPr>
            <a:xfrm>
              <a:off x="2067075" y="4361300"/>
              <a:ext cx="7625" cy="6575"/>
            </a:xfrm>
            <a:custGeom>
              <a:avLst/>
              <a:gdLst/>
              <a:ahLst/>
              <a:cxnLst/>
              <a:rect l="l" t="t" r="r" b="b"/>
              <a:pathLst>
                <a:path w="305" h="263" extrusionOk="0">
                  <a:moveTo>
                    <a:pt x="303" y="1"/>
                  </a:moveTo>
                  <a:lnTo>
                    <a:pt x="303" y="1"/>
                  </a:lnTo>
                  <a:cubicBezTo>
                    <a:pt x="273" y="7"/>
                    <a:pt x="243" y="15"/>
                    <a:pt x="215" y="29"/>
                  </a:cubicBezTo>
                  <a:lnTo>
                    <a:pt x="206" y="36"/>
                  </a:lnTo>
                  <a:lnTo>
                    <a:pt x="159" y="73"/>
                  </a:lnTo>
                  <a:cubicBezTo>
                    <a:pt x="98" y="122"/>
                    <a:pt x="40" y="193"/>
                    <a:pt x="0" y="259"/>
                  </a:cubicBezTo>
                  <a:cubicBezTo>
                    <a:pt x="12" y="261"/>
                    <a:pt x="20" y="263"/>
                    <a:pt x="27" y="263"/>
                  </a:cubicBezTo>
                  <a:cubicBezTo>
                    <a:pt x="40" y="263"/>
                    <a:pt x="48" y="258"/>
                    <a:pt x="70" y="245"/>
                  </a:cubicBezTo>
                  <a:cubicBezTo>
                    <a:pt x="100" y="226"/>
                    <a:pt x="137" y="219"/>
                    <a:pt x="165" y="195"/>
                  </a:cubicBezTo>
                  <a:cubicBezTo>
                    <a:pt x="183" y="180"/>
                    <a:pt x="202" y="164"/>
                    <a:pt x="220" y="150"/>
                  </a:cubicBezTo>
                  <a:lnTo>
                    <a:pt x="261" y="117"/>
                  </a:lnTo>
                  <a:cubicBezTo>
                    <a:pt x="277" y="103"/>
                    <a:pt x="304" y="28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08" name="Google Shape;14308;p45"/>
            <p:cNvSpPr/>
            <p:nvPr/>
          </p:nvSpPr>
          <p:spPr>
            <a:xfrm>
              <a:off x="2048150" y="4347350"/>
              <a:ext cx="7425" cy="18050"/>
            </a:xfrm>
            <a:custGeom>
              <a:avLst/>
              <a:gdLst/>
              <a:ahLst/>
              <a:cxnLst/>
              <a:rect l="l" t="t" r="r" b="b"/>
              <a:pathLst>
                <a:path w="297" h="722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48" y="29"/>
                    <a:pt x="202" y="66"/>
                    <a:pt x="161" y="114"/>
                  </a:cubicBezTo>
                  <a:lnTo>
                    <a:pt x="148" y="134"/>
                  </a:lnTo>
                  <a:cubicBezTo>
                    <a:pt x="148" y="134"/>
                    <a:pt x="131" y="160"/>
                    <a:pt x="116" y="187"/>
                  </a:cubicBezTo>
                  <a:cubicBezTo>
                    <a:pt x="101" y="214"/>
                    <a:pt x="88" y="241"/>
                    <a:pt x="88" y="241"/>
                  </a:cubicBezTo>
                  <a:cubicBezTo>
                    <a:pt x="15" y="388"/>
                    <a:pt x="1" y="580"/>
                    <a:pt x="37" y="722"/>
                  </a:cubicBezTo>
                  <a:cubicBezTo>
                    <a:pt x="63" y="678"/>
                    <a:pt x="62" y="675"/>
                    <a:pt x="71" y="601"/>
                  </a:cubicBezTo>
                  <a:cubicBezTo>
                    <a:pt x="81" y="533"/>
                    <a:pt x="110" y="476"/>
                    <a:pt x="128" y="412"/>
                  </a:cubicBezTo>
                  <a:cubicBezTo>
                    <a:pt x="141" y="368"/>
                    <a:pt x="156" y="325"/>
                    <a:pt x="175" y="286"/>
                  </a:cubicBezTo>
                  <a:cubicBezTo>
                    <a:pt x="172" y="286"/>
                    <a:pt x="221" y="201"/>
                    <a:pt x="221" y="201"/>
                  </a:cubicBezTo>
                  <a:cubicBezTo>
                    <a:pt x="237" y="167"/>
                    <a:pt x="285" y="39"/>
                    <a:pt x="2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09" name="Google Shape;14309;p45"/>
            <p:cNvSpPr/>
            <p:nvPr/>
          </p:nvSpPr>
          <p:spPr>
            <a:xfrm>
              <a:off x="2027625" y="4350150"/>
              <a:ext cx="12875" cy="17775"/>
            </a:xfrm>
            <a:custGeom>
              <a:avLst/>
              <a:gdLst/>
              <a:ahLst/>
              <a:cxnLst/>
              <a:rect l="l" t="t" r="r" b="b"/>
              <a:pathLst>
                <a:path w="515" h="71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57"/>
                    <a:pt x="49" y="116"/>
                    <a:pt x="83" y="174"/>
                  </a:cubicBezTo>
                  <a:lnTo>
                    <a:pt x="97" y="195"/>
                  </a:lnTo>
                  <a:lnTo>
                    <a:pt x="173" y="303"/>
                  </a:lnTo>
                  <a:cubicBezTo>
                    <a:pt x="272" y="444"/>
                    <a:pt x="401" y="594"/>
                    <a:pt x="514" y="710"/>
                  </a:cubicBezTo>
                  <a:cubicBezTo>
                    <a:pt x="509" y="655"/>
                    <a:pt x="509" y="652"/>
                    <a:pt x="461" y="579"/>
                  </a:cubicBezTo>
                  <a:cubicBezTo>
                    <a:pt x="420" y="513"/>
                    <a:pt x="393" y="443"/>
                    <a:pt x="347" y="379"/>
                  </a:cubicBezTo>
                  <a:cubicBezTo>
                    <a:pt x="315" y="335"/>
                    <a:pt x="284" y="292"/>
                    <a:pt x="255" y="250"/>
                  </a:cubicBezTo>
                  <a:lnTo>
                    <a:pt x="189" y="156"/>
                  </a:lnTo>
                  <a:cubicBezTo>
                    <a:pt x="162" y="117"/>
                    <a:pt x="40" y="1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10" name="Google Shape;14310;p45"/>
            <p:cNvSpPr/>
            <p:nvPr/>
          </p:nvSpPr>
          <p:spPr>
            <a:xfrm>
              <a:off x="2004550" y="4356675"/>
              <a:ext cx="20475" cy="17800"/>
            </a:xfrm>
            <a:custGeom>
              <a:avLst/>
              <a:gdLst/>
              <a:ahLst/>
              <a:cxnLst/>
              <a:rect l="l" t="t" r="r" b="b"/>
              <a:pathLst>
                <a:path w="819" h="71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61"/>
                    <a:pt x="96" y="121"/>
                    <a:pt x="154" y="181"/>
                  </a:cubicBezTo>
                  <a:lnTo>
                    <a:pt x="177" y="202"/>
                  </a:lnTo>
                  <a:lnTo>
                    <a:pt x="298" y="310"/>
                  </a:lnTo>
                  <a:cubicBezTo>
                    <a:pt x="459" y="453"/>
                    <a:pt x="652" y="599"/>
                    <a:pt x="819" y="711"/>
                  </a:cubicBezTo>
                  <a:cubicBezTo>
                    <a:pt x="792" y="652"/>
                    <a:pt x="790" y="648"/>
                    <a:pt x="713" y="574"/>
                  </a:cubicBezTo>
                  <a:cubicBezTo>
                    <a:pt x="643" y="507"/>
                    <a:pt x="589" y="434"/>
                    <a:pt x="514" y="369"/>
                  </a:cubicBezTo>
                  <a:cubicBezTo>
                    <a:pt x="464" y="326"/>
                    <a:pt x="414" y="283"/>
                    <a:pt x="367" y="241"/>
                  </a:cubicBezTo>
                  <a:cubicBezTo>
                    <a:pt x="367" y="241"/>
                    <a:pt x="261" y="147"/>
                    <a:pt x="261" y="147"/>
                  </a:cubicBezTo>
                  <a:cubicBezTo>
                    <a:pt x="218" y="108"/>
                    <a:pt x="49" y="1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11" name="Google Shape;14311;p45"/>
            <p:cNvSpPr/>
            <p:nvPr/>
          </p:nvSpPr>
          <p:spPr>
            <a:xfrm>
              <a:off x="2000475" y="4385275"/>
              <a:ext cx="19575" cy="11675"/>
            </a:xfrm>
            <a:custGeom>
              <a:avLst/>
              <a:gdLst/>
              <a:ahLst/>
              <a:cxnLst/>
              <a:rect l="l" t="t" r="r" b="b"/>
              <a:pathLst>
                <a:path w="783" h="467" extrusionOk="0">
                  <a:moveTo>
                    <a:pt x="668" y="1"/>
                  </a:moveTo>
                  <a:cubicBezTo>
                    <a:pt x="637" y="1"/>
                    <a:pt x="605" y="3"/>
                    <a:pt x="573" y="8"/>
                  </a:cubicBezTo>
                  <a:lnTo>
                    <a:pt x="547" y="15"/>
                  </a:lnTo>
                  <a:cubicBezTo>
                    <a:pt x="547" y="15"/>
                    <a:pt x="512" y="26"/>
                    <a:pt x="477" y="38"/>
                  </a:cubicBezTo>
                  <a:cubicBezTo>
                    <a:pt x="442" y="51"/>
                    <a:pt x="409" y="65"/>
                    <a:pt x="409" y="65"/>
                  </a:cubicBezTo>
                  <a:cubicBezTo>
                    <a:pt x="229" y="140"/>
                    <a:pt x="70" y="307"/>
                    <a:pt x="0" y="467"/>
                  </a:cubicBezTo>
                  <a:cubicBezTo>
                    <a:pt x="52" y="440"/>
                    <a:pt x="52" y="437"/>
                    <a:pt x="115" y="372"/>
                  </a:cubicBezTo>
                  <a:cubicBezTo>
                    <a:pt x="172" y="314"/>
                    <a:pt x="239" y="280"/>
                    <a:pt x="305" y="234"/>
                  </a:cubicBezTo>
                  <a:cubicBezTo>
                    <a:pt x="350" y="204"/>
                    <a:pt x="397" y="177"/>
                    <a:pt x="444" y="156"/>
                  </a:cubicBezTo>
                  <a:cubicBezTo>
                    <a:pt x="444" y="156"/>
                    <a:pt x="470" y="144"/>
                    <a:pt x="497" y="134"/>
                  </a:cubicBezTo>
                  <a:cubicBezTo>
                    <a:pt x="525" y="123"/>
                    <a:pt x="553" y="115"/>
                    <a:pt x="553" y="115"/>
                  </a:cubicBezTo>
                  <a:cubicBezTo>
                    <a:pt x="595" y="97"/>
                    <a:pt x="742" y="31"/>
                    <a:pt x="783" y="12"/>
                  </a:cubicBezTo>
                  <a:cubicBezTo>
                    <a:pt x="746" y="5"/>
                    <a:pt x="708" y="1"/>
                    <a:pt x="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12" name="Google Shape;14312;p45"/>
            <p:cNvSpPr/>
            <p:nvPr/>
          </p:nvSpPr>
          <p:spPr>
            <a:xfrm>
              <a:off x="2009850" y="4408575"/>
              <a:ext cx="7600" cy="5425"/>
            </a:xfrm>
            <a:custGeom>
              <a:avLst/>
              <a:gdLst/>
              <a:ahLst/>
              <a:cxnLst/>
              <a:rect l="l" t="t" r="r" b="b"/>
              <a:pathLst>
                <a:path w="304" h="217" extrusionOk="0">
                  <a:moveTo>
                    <a:pt x="303" y="1"/>
                  </a:moveTo>
                  <a:lnTo>
                    <a:pt x="303" y="1"/>
                  </a:lnTo>
                  <a:cubicBezTo>
                    <a:pt x="274" y="3"/>
                    <a:pt x="246" y="6"/>
                    <a:pt x="218" y="16"/>
                  </a:cubicBezTo>
                  <a:lnTo>
                    <a:pt x="209" y="21"/>
                  </a:lnTo>
                  <a:lnTo>
                    <a:pt x="162" y="51"/>
                  </a:lnTo>
                  <a:cubicBezTo>
                    <a:pt x="101" y="90"/>
                    <a:pt x="42" y="150"/>
                    <a:pt x="0" y="208"/>
                  </a:cubicBezTo>
                  <a:cubicBezTo>
                    <a:pt x="15" y="214"/>
                    <a:pt x="23" y="217"/>
                    <a:pt x="31" y="217"/>
                  </a:cubicBezTo>
                  <a:cubicBezTo>
                    <a:pt x="40" y="217"/>
                    <a:pt x="49" y="213"/>
                    <a:pt x="67" y="204"/>
                  </a:cubicBezTo>
                  <a:cubicBezTo>
                    <a:pt x="97" y="190"/>
                    <a:pt x="132" y="189"/>
                    <a:pt x="160" y="171"/>
                  </a:cubicBezTo>
                  <a:cubicBezTo>
                    <a:pt x="179" y="158"/>
                    <a:pt x="197" y="145"/>
                    <a:pt x="214" y="134"/>
                  </a:cubicBezTo>
                  <a:lnTo>
                    <a:pt x="255" y="108"/>
                  </a:lnTo>
                  <a:cubicBezTo>
                    <a:pt x="272" y="97"/>
                    <a:pt x="302" y="27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13" name="Google Shape;14313;p45"/>
            <p:cNvSpPr/>
            <p:nvPr/>
          </p:nvSpPr>
          <p:spPr>
            <a:xfrm>
              <a:off x="1954750" y="4421150"/>
              <a:ext cx="41125" cy="26925"/>
            </a:xfrm>
            <a:custGeom>
              <a:avLst/>
              <a:gdLst/>
              <a:ahLst/>
              <a:cxnLst/>
              <a:rect l="l" t="t" r="r" b="b"/>
              <a:pathLst>
                <a:path w="1645" h="1077" extrusionOk="0">
                  <a:moveTo>
                    <a:pt x="1532" y="0"/>
                  </a:moveTo>
                  <a:cubicBezTo>
                    <a:pt x="1424" y="0"/>
                    <a:pt x="1311" y="11"/>
                    <a:pt x="1194" y="39"/>
                  </a:cubicBezTo>
                  <a:lnTo>
                    <a:pt x="1195" y="39"/>
                  </a:lnTo>
                  <a:lnTo>
                    <a:pt x="1138" y="55"/>
                  </a:lnTo>
                  <a:cubicBezTo>
                    <a:pt x="1138" y="55"/>
                    <a:pt x="1064" y="80"/>
                    <a:pt x="990" y="108"/>
                  </a:cubicBezTo>
                  <a:cubicBezTo>
                    <a:pt x="953" y="123"/>
                    <a:pt x="918" y="139"/>
                    <a:pt x="891" y="151"/>
                  </a:cubicBezTo>
                  <a:cubicBezTo>
                    <a:pt x="863" y="164"/>
                    <a:pt x="846" y="173"/>
                    <a:pt x="846" y="173"/>
                  </a:cubicBezTo>
                  <a:cubicBezTo>
                    <a:pt x="660" y="266"/>
                    <a:pt x="477" y="398"/>
                    <a:pt x="331" y="559"/>
                  </a:cubicBezTo>
                  <a:cubicBezTo>
                    <a:pt x="184" y="718"/>
                    <a:pt x="71" y="900"/>
                    <a:pt x="1" y="1077"/>
                  </a:cubicBezTo>
                  <a:cubicBezTo>
                    <a:pt x="78" y="991"/>
                    <a:pt x="75" y="981"/>
                    <a:pt x="194" y="819"/>
                  </a:cubicBezTo>
                  <a:cubicBezTo>
                    <a:pt x="304" y="676"/>
                    <a:pt x="433" y="571"/>
                    <a:pt x="575" y="458"/>
                  </a:cubicBezTo>
                  <a:cubicBezTo>
                    <a:pt x="672" y="385"/>
                    <a:pt x="774" y="316"/>
                    <a:pt x="879" y="266"/>
                  </a:cubicBezTo>
                  <a:cubicBezTo>
                    <a:pt x="879" y="266"/>
                    <a:pt x="936" y="235"/>
                    <a:pt x="998" y="210"/>
                  </a:cubicBezTo>
                  <a:cubicBezTo>
                    <a:pt x="1027" y="196"/>
                    <a:pt x="1057" y="186"/>
                    <a:pt x="1081" y="177"/>
                  </a:cubicBezTo>
                  <a:cubicBezTo>
                    <a:pt x="1104" y="169"/>
                    <a:pt x="1120" y="164"/>
                    <a:pt x="1120" y="164"/>
                  </a:cubicBezTo>
                  <a:cubicBezTo>
                    <a:pt x="1169" y="144"/>
                    <a:pt x="1275" y="104"/>
                    <a:pt x="1384" y="71"/>
                  </a:cubicBezTo>
                  <a:cubicBezTo>
                    <a:pt x="1491" y="39"/>
                    <a:pt x="1601" y="17"/>
                    <a:pt x="1644" y="4"/>
                  </a:cubicBezTo>
                  <a:cubicBezTo>
                    <a:pt x="1607" y="1"/>
                    <a:pt x="1570" y="0"/>
                    <a:pt x="1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14" name="Google Shape;14314;p45"/>
            <p:cNvSpPr/>
            <p:nvPr/>
          </p:nvSpPr>
          <p:spPr>
            <a:xfrm>
              <a:off x="1959950" y="4407175"/>
              <a:ext cx="17850" cy="24400"/>
            </a:xfrm>
            <a:custGeom>
              <a:avLst/>
              <a:gdLst/>
              <a:ahLst/>
              <a:cxnLst/>
              <a:rect l="l" t="t" r="r" b="b"/>
              <a:pathLst>
                <a:path w="714" h="976" extrusionOk="0">
                  <a:moveTo>
                    <a:pt x="714" y="1"/>
                  </a:moveTo>
                  <a:lnTo>
                    <a:pt x="714" y="1"/>
                  </a:lnTo>
                  <a:cubicBezTo>
                    <a:pt x="640" y="44"/>
                    <a:pt x="568" y="94"/>
                    <a:pt x="497" y="157"/>
                  </a:cubicBezTo>
                  <a:lnTo>
                    <a:pt x="497" y="156"/>
                  </a:lnTo>
                  <a:lnTo>
                    <a:pt x="473" y="182"/>
                  </a:lnTo>
                  <a:cubicBezTo>
                    <a:pt x="473" y="182"/>
                    <a:pt x="441" y="216"/>
                    <a:pt x="410" y="250"/>
                  </a:cubicBezTo>
                  <a:cubicBezTo>
                    <a:pt x="380" y="285"/>
                    <a:pt x="349" y="321"/>
                    <a:pt x="349" y="321"/>
                  </a:cubicBezTo>
                  <a:cubicBezTo>
                    <a:pt x="192" y="509"/>
                    <a:pt x="64" y="760"/>
                    <a:pt x="0" y="976"/>
                  </a:cubicBezTo>
                  <a:cubicBezTo>
                    <a:pt x="53" y="926"/>
                    <a:pt x="54" y="922"/>
                    <a:pt x="113" y="818"/>
                  </a:cubicBezTo>
                  <a:cubicBezTo>
                    <a:pt x="166" y="725"/>
                    <a:pt x="232" y="651"/>
                    <a:pt x="292" y="561"/>
                  </a:cubicBezTo>
                  <a:cubicBezTo>
                    <a:pt x="333" y="500"/>
                    <a:pt x="375" y="442"/>
                    <a:pt x="421" y="388"/>
                  </a:cubicBezTo>
                  <a:cubicBezTo>
                    <a:pt x="421" y="388"/>
                    <a:pt x="446" y="359"/>
                    <a:pt x="471" y="328"/>
                  </a:cubicBezTo>
                  <a:cubicBezTo>
                    <a:pt x="498" y="299"/>
                    <a:pt x="524" y="271"/>
                    <a:pt x="524" y="271"/>
                  </a:cubicBezTo>
                  <a:cubicBezTo>
                    <a:pt x="564" y="222"/>
                    <a:pt x="687" y="49"/>
                    <a:pt x="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15" name="Google Shape;14315;p45"/>
            <p:cNvSpPr/>
            <p:nvPr/>
          </p:nvSpPr>
          <p:spPr>
            <a:xfrm>
              <a:off x="1929675" y="4337275"/>
              <a:ext cx="46700" cy="29425"/>
            </a:xfrm>
            <a:custGeom>
              <a:avLst/>
              <a:gdLst/>
              <a:ahLst/>
              <a:cxnLst/>
              <a:rect l="l" t="t" r="r" b="b"/>
              <a:pathLst>
                <a:path w="1868" h="1177" extrusionOk="0">
                  <a:moveTo>
                    <a:pt x="1324" y="1"/>
                  </a:moveTo>
                  <a:cubicBezTo>
                    <a:pt x="1258" y="1"/>
                    <a:pt x="1192" y="14"/>
                    <a:pt x="1132" y="43"/>
                  </a:cubicBezTo>
                  <a:cubicBezTo>
                    <a:pt x="943" y="128"/>
                    <a:pt x="820" y="318"/>
                    <a:pt x="819" y="503"/>
                  </a:cubicBezTo>
                  <a:cubicBezTo>
                    <a:pt x="841" y="396"/>
                    <a:pt x="873" y="347"/>
                    <a:pt x="914" y="284"/>
                  </a:cubicBezTo>
                  <a:cubicBezTo>
                    <a:pt x="959" y="225"/>
                    <a:pt x="1019" y="132"/>
                    <a:pt x="1196" y="73"/>
                  </a:cubicBezTo>
                  <a:cubicBezTo>
                    <a:pt x="1232" y="63"/>
                    <a:pt x="1269" y="58"/>
                    <a:pt x="1305" y="58"/>
                  </a:cubicBezTo>
                  <a:cubicBezTo>
                    <a:pt x="1430" y="58"/>
                    <a:pt x="1551" y="115"/>
                    <a:pt x="1636" y="200"/>
                  </a:cubicBezTo>
                  <a:cubicBezTo>
                    <a:pt x="1750" y="312"/>
                    <a:pt x="1794" y="476"/>
                    <a:pt x="1752" y="635"/>
                  </a:cubicBezTo>
                  <a:cubicBezTo>
                    <a:pt x="1696" y="848"/>
                    <a:pt x="1510" y="1022"/>
                    <a:pt x="1299" y="1062"/>
                  </a:cubicBezTo>
                  <a:cubicBezTo>
                    <a:pt x="1299" y="1062"/>
                    <a:pt x="1224" y="1079"/>
                    <a:pt x="1132" y="1079"/>
                  </a:cubicBezTo>
                  <a:cubicBezTo>
                    <a:pt x="1108" y="1079"/>
                    <a:pt x="1083" y="1078"/>
                    <a:pt x="1058" y="1075"/>
                  </a:cubicBezTo>
                  <a:cubicBezTo>
                    <a:pt x="934" y="1065"/>
                    <a:pt x="819" y="1020"/>
                    <a:pt x="819" y="1020"/>
                  </a:cubicBezTo>
                  <a:cubicBezTo>
                    <a:pt x="722" y="990"/>
                    <a:pt x="527" y="896"/>
                    <a:pt x="363" y="753"/>
                  </a:cubicBezTo>
                  <a:cubicBezTo>
                    <a:pt x="198" y="616"/>
                    <a:pt x="59" y="452"/>
                    <a:pt x="0" y="393"/>
                  </a:cubicBezTo>
                  <a:lnTo>
                    <a:pt x="0" y="393"/>
                  </a:lnTo>
                  <a:cubicBezTo>
                    <a:pt x="150" y="617"/>
                    <a:pt x="322" y="849"/>
                    <a:pt x="588" y="1018"/>
                  </a:cubicBezTo>
                  <a:lnTo>
                    <a:pt x="638" y="1046"/>
                  </a:lnTo>
                  <a:lnTo>
                    <a:pt x="690" y="1072"/>
                  </a:lnTo>
                  <a:cubicBezTo>
                    <a:pt x="690" y="1072"/>
                    <a:pt x="830" y="1140"/>
                    <a:pt x="983" y="1164"/>
                  </a:cubicBezTo>
                  <a:cubicBezTo>
                    <a:pt x="1037" y="1173"/>
                    <a:pt x="1091" y="1177"/>
                    <a:pt x="1138" y="1177"/>
                  </a:cubicBezTo>
                  <a:cubicBezTo>
                    <a:pt x="1159" y="1177"/>
                    <a:pt x="1178" y="1176"/>
                    <a:pt x="1196" y="1175"/>
                  </a:cubicBezTo>
                  <a:cubicBezTo>
                    <a:pt x="1256" y="1170"/>
                    <a:pt x="1293" y="1163"/>
                    <a:pt x="1293" y="1163"/>
                  </a:cubicBezTo>
                  <a:cubicBezTo>
                    <a:pt x="1500" y="1130"/>
                    <a:pt x="1696" y="988"/>
                    <a:pt x="1792" y="793"/>
                  </a:cubicBezTo>
                  <a:cubicBezTo>
                    <a:pt x="1842" y="696"/>
                    <a:pt x="1868" y="583"/>
                    <a:pt x="1856" y="472"/>
                  </a:cubicBezTo>
                  <a:cubicBezTo>
                    <a:pt x="1846" y="360"/>
                    <a:pt x="1794" y="253"/>
                    <a:pt x="1719" y="174"/>
                  </a:cubicBezTo>
                  <a:cubicBezTo>
                    <a:pt x="1618" y="65"/>
                    <a:pt x="1469" y="1"/>
                    <a:pt x="1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16" name="Google Shape;14316;p45"/>
            <p:cNvSpPr/>
            <p:nvPr/>
          </p:nvSpPr>
          <p:spPr>
            <a:xfrm>
              <a:off x="1853850" y="4356025"/>
              <a:ext cx="47725" cy="17800"/>
            </a:xfrm>
            <a:custGeom>
              <a:avLst/>
              <a:gdLst/>
              <a:ahLst/>
              <a:cxnLst/>
              <a:rect l="l" t="t" r="r" b="b"/>
              <a:pathLst>
                <a:path w="1909" h="712" extrusionOk="0">
                  <a:moveTo>
                    <a:pt x="1454" y="1"/>
                  </a:moveTo>
                  <a:lnTo>
                    <a:pt x="1395" y="4"/>
                  </a:lnTo>
                  <a:cubicBezTo>
                    <a:pt x="1395" y="4"/>
                    <a:pt x="1315" y="11"/>
                    <a:pt x="1235" y="21"/>
                  </a:cubicBezTo>
                  <a:cubicBezTo>
                    <a:pt x="1196" y="28"/>
                    <a:pt x="1156" y="34"/>
                    <a:pt x="1127" y="40"/>
                  </a:cubicBezTo>
                  <a:cubicBezTo>
                    <a:pt x="1098" y="46"/>
                    <a:pt x="1077" y="51"/>
                    <a:pt x="1077" y="51"/>
                  </a:cubicBezTo>
                  <a:cubicBezTo>
                    <a:pt x="871" y="97"/>
                    <a:pt x="658" y="179"/>
                    <a:pt x="472" y="298"/>
                  </a:cubicBezTo>
                  <a:cubicBezTo>
                    <a:pt x="284" y="414"/>
                    <a:pt x="121" y="560"/>
                    <a:pt x="0" y="711"/>
                  </a:cubicBezTo>
                  <a:cubicBezTo>
                    <a:pt x="101" y="650"/>
                    <a:pt x="101" y="640"/>
                    <a:pt x="264" y="514"/>
                  </a:cubicBezTo>
                  <a:cubicBezTo>
                    <a:pt x="412" y="405"/>
                    <a:pt x="567" y="336"/>
                    <a:pt x="738" y="262"/>
                  </a:cubicBezTo>
                  <a:cubicBezTo>
                    <a:pt x="852" y="214"/>
                    <a:pt x="970" y="174"/>
                    <a:pt x="1087" y="149"/>
                  </a:cubicBezTo>
                  <a:cubicBezTo>
                    <a:pt x="1087" y="149"/>
                    <a:pt x="1152" y="133"/>
                    <a:pt x="1218" y="123"/>
                  </a:cubicBezTo>
                  <a:cubicBezTo>
                    <a:pt x="1284" y="110"/>
                    <a:pt x="1351" y="106"/>
                    <a:pt x="1351" y="106"/>
                  </a:cubicBezTo>
                  <a:cubicBezTo>
                    <a:pt x="1405" y="99"/>
                    <a:pt x="1520" y="83"/>
                    <a:pt x="1635" y="74"/>
                  </a:cubicBezTo>
                  <a:cubicBezTo>
                    <a:pt x="1750" y="66"/>
                    <a:pt x="1863" y="68"/>
                    <a:pt x="1909" y="65"/>
                  </a:cubicBezTo>
                  <a:cubicBezTo>
                    <a:pt x="1769" y="25"/>
                    <a:pt x="1619" y="1"/>
                    <a:pt x="1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17" name="Google Shape;14317;p45"/>
            <p:cNvSpPr/>
            <p:nvPr/>
          </p:nvSpPr>
          <p:spPr>
            <a:xfrm>
              <a:off x="1815625" y="4358725"/>
              <a:ext cx="38775" cy="65375"/>
            </a:xfrm>
            <a:custGeom>
              <a:avLst/>
              <a:gdLst/>
              <a:ahLst/>
              <a:cxnLst/>
              <a:rect l="l" t="t" r="r" b="b"/>
              <a:pathLst>
                <a:path w="1551" h="2615" extrusionOk="0">
                  <a:moveTo>
                    <a:pt x="0" y="1"/>
                  </a:moveTo>
                  <a:cubicBezTo>
                    <a:pt x="187" y="117"/>
                    <a:pt x="365" y="253"/>
                    <a:pt x="538" y="419"/>
                  </a:cubicBezTo>
                  <a:lnTo>
                    <a:pt x="539" y="419"/>
                  </a:lnTo>
                  <a:lnTo>
                    <a:pt x="603" y="479"/>
                  </a:lnTo>
                  <a:cubicBezTo>
                    <a:pt x="603" y="479"/>
                    <a:pt x="625" y="499"/>
                    <a:pt x="655" y="532"/>
                  </a:cubicBezTo>
                  <a:cubicBezTo>
                    <a:pt x="685" y="564"/>
                    <a:pt x="727" y="605"/>
                    <a:pt x="766" y="650"/>
                  </a:cubicBezTo>
                  <a:cubicBezTo>
                    <a:pt x="802" y="695"/>
                    <a:pt x="840" y="741"/>
                    <a:pt x="868" y="775"/>
                  </a:cubicBezTo>
                  <a:cubicBezTo>
                    <a:pt x="894" y="811"/>
                    <a:pt x="912" y="835"/>
                    <a:pt x="912" y="835"/>
                  </a:cubicBezTo>
                  <a:cubicBezTo>
                    <a:pt x="1094" y="1085"/>
                    <a:pt x="1257" y="1379"/>
                    <a:pt x="1357" y="1690"/>
                  </a:cubicBezTo>
                  <a:cubicBezTo>
                    <a:pt x="1460" y="1999"/>
                    <a:pt x="1511" y="2321"/>
                    <a:pt x="1509" y="2614"/>
                  </a:cubicBezTo>
                  <a:cubicBezTo>
                    <a:pt x="1536" y="2441"/>
                    <a:pt x="1551" y="2427"/>
                    <a:pt x="1517" y="2111"/>
                  </a:cubicBezTo>
                  <a:cubicBezTo>
                    <a:pt x="1480" y="1827"/>
                    <a:pt x="1422" y="1565"/>
                    <a:pt x="1299" y="1295"/>
                  </a:cubicBezTo>
                  <a:cubicBezTo>
                    <a:pt x="1214" y="1117"/>
                    <a:pt x="1116" y="945"/>
                    <a:pt x="1002" y="792"/>
                  </a:cubicBezTo>
                  <a:cubicBezTo>
                    <a:pt x="1002" y="792"/>
                    <a:pt x="941" y="706"/>
                    <a:pt x="872" y="625"/>
                  </a:cubicBezTo>
                  <a:cubicBezTo>
                    <a:pt x="838" y="584"/>
                    <a:pt x="802" y="544"/>
                    <a:pt x="774" y="516"/>
                  </a:cubicBezTo>
                  <a:cubicBezTo>
                    <a:pt x="746" y="486"/>
                    <a:pt x="728" y="467"/>
                    <a:pt x="728" y="467"/>
                  </a:cubicBezTo>
                  <a:cubicBezTo>
                    <a:pt x="669" y="403"/>
                    <a:pt x="525" y="285"/>
                    <a:pt x="374" y="189"/>
                  </a:cubicBezTo>
                  <a:cubicBezTo>
                    <a:pt x="223" y="93"/>
                    <a:pt x="64" y="2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18" name="Google Shape;14318;p45"/>
            <p:cNvSpPr/>
            <p:nvPr/>
          </p:nvSpPr>
          <p:spPr>
            <a:xfrm>
              <a:off x="1812075" y="4384750"/>
              <a:ext cx="8575" cy="20150"/>
            </a:xfrm>
            <a:custGeom>
              <a:avLst/>
              <a:gdLst/>
              <a:ahLst/>
              <a:cxnLst/>
              <a:rect l="l" t="t" r="r" b="b"/>
              <a:pathLst>
                <a:path w="343" h="806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68"/>
                    <a:pt x="64" y="128"/>
                    <a:pt x="86" y="170"/>
                  </a:cubicBezTo>
                  <a:lnTo>
                    <a:pt x="99" y="190"/>
                  </a:lnTo>
                  <a:cubicBezTo>
                    <a:pt x="99" y="190"/>
                    <a:pt x="115" y="219"/>
                    <a:pt x="130" y="247"/>
                  </a:cubicBezTo>
                  <a:cubicBezTo>
                    <a:pt x="145" y="275"/>
                    <a:pt x="158" y="304"/>
                    <a:pt x="158" y="304"/>
                  </a:cubicBezTo>
                  <a:cubicBezTo>
                    <a:pt x="231" y="458"/>
                    <a:pt x="289" y="641"/>
                    <a:pt x="312" y="806"/>
                  </a:cubicBezTo>
                  <a:cubicBezTo>
                    <a:pt x="339" y="757"/>
                    <a:pt x="342" y="753"/>
                    <a:pt x="338" y="663"/>
                  </a:cubicBezTo>
                  <a:cubicBezTo>
                    <a:pt x="334" y="582"/>
                    <a:pt x="336" y="504"/>
                    <a:pt x="310" y="423"/>
                  </a:cubicBezTo>
                  <a:cubicBezTo>
                    <a:pt x="292" y="369"/>
                    <a:pt x="273" y="317"/>
                    <a:pt x="249" y="267"/>
                  </a:cubicBezTo>
                  <a:cubicBezTo>
                    <a:pt x="249" y="267"/>
                    <a:pt x="237" y="240"/>
                    <a:pt x="223" y="213"/>
                  </a:cubicBezTo>
                  <a:cubicBezTo>
                    <a:pt x="209" y="186"/>
                    <a:pt x="194" y="159"/>
                    <a:pt x="194" y="159"/>
                  </a:cubicBezTo>
                  <a:cubicBezTo>
                    <a:pt x="170" y="114"/>
                    <a:pt x="42" y="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19" name="Google Shape;14319;p45"/>
            <p:cNvSpPr/>
            <p:nvPr/>
          </p:nvSpPr>
          <p:spPr>
            <a:xfrm>
              <a:off x="1782800" y="4379850"/>
              <a:ext cx="18000" cy="32675"/>
            </a:xfrm>
            <a:custGeom>
              <a:avLst/>
              <a:gdLst/>
              <a:ahLst/>
              <a:cxnLst/>
              <a:rect l="l" t="t" r="r" b="b"/>
              <a:pathLst>
                <a:path w="720" h="130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62"/>
                    <a:pt x="172" y="135"/>
                    <a:pt x="253" y="219"/>
                  </a:cubicBezTo>
                  <a:lnTo>
                    <a:pt x="285" y="248"/>
                  </a:lnTo>
                  <a:cubicBezTo>
                    <a:pt x="285" y="248"/>
                    <a:pt x="324" y="290"/>
                    <a:pt x="360" y="333"/>
                  </a:cubicBezTo>
                  <a:cubicBezTo>
                    <a:pt x="378" y="356"/>
                    <a:pt x="395" y="379"/>
                    <a:pt x="408" y="395"/>
                  </a:cubicBezTo>
                  <a:cubicBezTo>
                    <a:pt x="420" y="413"/>
                    <a:pt x="429" y="425"/>
                    <a:pt x="429" y="425"/>
                  </a:cubicBezTo>
                  <a:cubicBezTo>
                    <a:pt x="602" y="673"/>
                    <a:pt x="699" y="1017"/>
                    <a:pt x="671" y="1307"/>
                  </a:cubicBezTo>
                  <a:cubicBezTo>
                    <a:pt x="708" y="1227"/>
                    <a:pt x="718" y="1219"/>
                    <a:pt x="719" y="1059"/>
                  </a:cubicBezTo>
                  <a:cubicBezTo>
                    <a:pt x="716" y="916"/>
                    <a:pt x="706" y="780"/>
                    <a:pt x="651" y="639"/>
                  </a:cubicBezTo>
                  <a:cubicBezTo>
                    <a:pt x="615" y="548"/>
                    <a:pt x="569" y="458"/>
                    <a:pt x="514" y="379"/>
                  </a:cubicBezTo>
                  <a:cubicBezTo>
                    <a:pt x="514" y="379"/>
                    <a:pt x="486" y="333"/>
                    <a:pt x="451" y="291"/>
                  </a:cubicBezTo>
                  <a:cubicBezTo>
                    <a:pt x="420" y="248"/>
                    <a:pt x="381" y="209"/>
                    <a:pt x="381" y="209"/>
                  </a:cubicBezTo>
                  <a:cubicBezTo>
                    <a:pt x="353" y="176"/>
                    <a:pt x="276" y="119"/>
                    <a:pt x="197" y="75"/>
                  </a:cubicBezTo>
                  <a:cubicBezTo>
                    <a:pt x="117" y="32"/>
                    <a:pt x="34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20" name="Google Shape;14320;p45"/>
            <p:cNvSpPr/>
            <p:nvPr/>
          </p:nvSpPr>
          <p:spPr>
            <a:xfrm>
              <a:off x="1753925" y="4380475"/>
              <a:ext cx="33600" cy="65075"/>
            </a:xfrm>
            <a:custGeom>
              <a:avLst/>
              <a:gdLst/>
              <a:ahLst/>
              <a:cxnLst/>
              <a:rect l="l" t="t" r="r" b="b"/>
              <a:pathLst>
                <a:path w="1344" h="2603" extrusionOk="0">
                  <a:moveTo>
                    <a:pt x="1344" y="0"/>
                  </a:moveTo>
                  <a:lnTo>
                    <a:pt x="1344" y="0"/>
                  </a:lnTo>
                  <a:cubicBezTo>
                    <a:pt x="1126" y="34"/>
                    <a:pt x="927" y="190"/>
                    <a:pt x="800" y="400"/>
                  </a:cubicBezTo>
                  <a:lnTo>
                    <a:pt x="799" y="400"/>
                  </a:lnTo>
                  <a:cubicBezTo>
                    <a:pt x="799" y="400"/>
                    <a:pt x="788" y="420"/>
                    <a:pt x="777" y="440"/>
                  </a:cubicBezTo>
                  <a:cubicBezTo>
                    <a:pt x="766" y="460"/>
                    <a:pt x="756" y="480"/>
                    <a:pt x="756" y="480"/>
                  </a:cubicBezTo>
                  <a:cubicBezTo>
                    <a:pt x="756" y="480"/>
                    <a:pt x="701" y="589"/>
                    <a:pt x="669" y="705"/>
                  </a:cubicBezTo>
                  <a:cubicBezTo>
                    <a:pt x="635" y="821"/>
                    <a:pt x="617" y="939"/>
                    <a:pt x="617" y="939"/>
                  </a:cubicBezTo>
                  <a:cubicBezTo>
                    <a:pt x="564" y="1248"/>
                    <a:pt x="573" y="1579"/>
                    <a:pt x="500" y="1885"/>
                  </a:cubicBezTo>
                  <a:cubicBezTo>
                    <a:pt x="430" y="2189"/>
                    <a:pt x="263" y="2482"/>
                    <a:pt x="1" y="2603"/>
                  </a:cubicBezTo>
                  <a:cubicBezTo>
                    <a:pt x="83" y="2581"/>
                    <a:pt x="126" y="2561"/>
                    <a:pt x="180" y="2526"/>
                  </a:cubicBezTo>
                  <a:cubicBezTo>
                    <a:pt x="231" y="2489"/>
                    <a:pt x="299" y="2439"/>
                    <a:pt x="388" y="2308"/>
                  </a:cubicBezTo>
                  <a:cubicBezTo>
                    <a:pt x="544" y="2073"/>
                    <a:pt x="620" y="1811"/>
                    <a:pt x="650" y="1528"/>
                  </a:cubicBezTo>
                  <a:cubicBezTo>
                    <a:pt x="671" y="1338"/>
                    <a:pt x="682" y="1150"/>
                    <a:pt x="710" y="973"/>
                  </a:cubicBezTo>
                  <a:cubicBezTo>
                    <a:pt x="710" y="973"/>
                    <a:pt x="725" y="874"/>
                    <a:pt x="750" y="778"/>
                  </a:cubicBezTo>
                  <a:cubicBezTo>
                    <a:pt x="774" y="682"/>
                    <a:pt x="813" y="592"/>
                    <a:pt x="813" y="592"/>
                  </a:cubicBezTo>
                  <a:cubicBezTo>
                    <a:pt x="843" y="518"/>
                    <a:pt x="909" y="358"/>
                    <a:pt x="1019" y="231"/>
                  </a:cubicBezTo>
                  <a:cubicBezTo>
                    <a:pt x="1126" y="100"/>
                    <a:pt x="1281" y="22"/>
                    <a:pt x="13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21" name="Google Shape;14321;p45"/>
            <p:cNvSpPr/>
            <p:nvPr/>
          </p:nvSpPr>
          <p:spPr>
            <a:xfrm>
              <a:off x="1660600" y="4378175"/>
              <a:ext cx="77900" cy="59700"/>
            </a:xfrm>
            <a:custGeom>
              <a:avLst/>
              <a:gdLst/>
              <a:ahLst/>
              <a:cxnLst/>
              <a:rect l="l" t="t" r="r" b="b"/>
              <a:pathLst>
                <a:path w="3116" h="2388" extrusionOk="0">
                  <a:moveTo>
                    <a:pt x="3115" y="0"/>
                  </a:moveTo>
                  <a:cubicBezTo>
                    <a:pt x="2824" y="29"/>
                    <a:pt x="2528" y="85"/>
                    <a:pt x="2217" y="184"/>
                  </a:cubicBezTo>
                  <a:lnTo>
                    <a:pt x="2104" y="225"/>
                  </a:lnTo>
                  <a:cubicBezTo>
                    <a:pt x="2104" y="225"/>
                    <a:pt x="1954" y="280"/>
                    <a:pt x="1809" y="346"/>
                  </a:cubicBezTo>
                  <a:cubicBezTo>
                    <a:pt x="1662" y="410"/>
                    <a:pt x="1520" y="486"/>
                    <a:pt x="1520" y="486"/>
                  </a:cubicBezTo>
                  <a:cubicBezTo>
                    <a:pt x="1147" y="684"/>
                    <a:pt x="778" y="949"/>
                    <a:pt x="464" y="1257"/>
                  </a:cubicBezTo>
                  <a:cubicBezTo>
                    <a:pt x="307" y="1410"/>
                    <a:pt x="158" y="1582"/>
                    <a:pt x="79" y="1786"/>
                  </a:cubicBezTo>
                  <a:cubicBezTo>
                    <a:pt x="1" y="1987"/>
                    <a:pt x="3" y="2218"/>
                    <a:pt x="109" y="2388"/>
                  </a:cubicBezTo>
                  <a:cubicBezTo>
                    <a:pt x="66" y="2279"/>
                    <a:pt x="65" y="2216"/>
                    <a:pt x="60" y="2134"/>
                  </a:cubicBezTo>
                  <a:cubicBezTo>
                    <a:pt x="63" y="2053"/>
                    <a:pt x="60" y="1941"/>
                    <a:pt x="148" y="1756"/>
                  </a:cubicBezTo>
                  <a:cubicBezTo>
                    <a:pt x="230" y="1592"/>
                    <a:pt x="354" y="1462"/>
                    <a:pt x="486" y="1342"/>
                  </a:cubicBezTo>
                  <a:cubicBezTo>
                    <a:pt x="622" y="1223"/>
                    <a:pt x="759" y="1105"/>
                    <a:pt x="911" y="992"/>
                  </a:cubicBezTo>
                  <a:cubicBezTo>
                    <a:pt x="1114" y="837"/>
                    <a:pt x="1328" y="700"/>
                    <a:pt x="1543" y="584"/>
                  </a:cubicBezTo>
                  <a:cubicBezTo>
                    <a:pt x="1543" y="584"/>
                    <a:pt x="1664" y="520"/>
                    <a:pt x="1788" y="462"/>
                  </a:cubicBezTo>
                  <a:cubicBezTo>
                    <a:pt x="1912" y="404"/>
                    <a:pt x="2040" y="354"/>
                    <a:pt x="2040" y="354"/>
                  </a:cubicBezTo>
                  <a:cubicBezTo>
                    <a:pt x="2144" y="313"/>
                    <a:pt x="2364" y="220"/>
                    <a:pt x="2585" y="149"/>
                  </a:cubicBezTo>
                  <a:cubicBezTo>
                    <a:pt x="2806" y="75"/>
                    <a:pt x="3029" y="25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22" name="Google Shape;14322;p45"/>
            <p:cNvSpPr/>
            <p:nvPr/>
          </p:nvSpPr>
          <p:spPr>
            <a:xfrm>
              <a:off x="1634100" y="4357525"/>
              <a:ext cx="66150" cy="60400"/>
            </a:xfrm>
            <a:custGeom>
              <a:avLst/>
              <a:gdLst/>
              <a:ahLst/>
              <a:cxnLst/>
              <a:rect l="l" t="t" r="r" b="b"/>
              <a:pathLst>
                <a:path w="2646" h="2416" extrusionOk="0">
                  <a:moveTo>
                    <a:pt x="2633" y="0"/>
                  </a:moveTo>
                  <a:cubicBezTo>
                    <a:pt x="2368" y="0"/>
                    <a:pt x="2094" y="69"/>
                    <a:pt x="1834" y="217"/>
                  </a:cubicBezTo>
                  <a:lnTo>
                    <a:pt x="1834" y="218"/>
                  </a:lnTo>
                  <a:cubicBezTo>
                    <a:pt x="1834" y="218"/>
                    <a:pt x="1809" y="231"/>
                    <a:pt x="1786" y="247"/>
                  </a:cubicBezTo>
                  <a:cubicBezTo>
                    <a:pt x="1764" y="262"/>
                    <a:pt x="1741" y="278"/>
                    <a:pt x="1741" y="278"/>
                  </a:cubicBezTo>
                  <a:cubicBezTo>
                    <a:pt x="1741" y="278"/>
                    <a:pt x="1618" y="363"/>
                    <a:pt x="1512" y="467"/>
                  </a:cubicBezTo>
                  <a:cubicBezTo>
                    <a:pt x="1405" y="570"/>
                    <a:pt x="1318" y="692"/>
                    <a:pt x="1318" y="692"/>
                  </a:cubicBezTo>
                  <a:cubicBezTo>
                    <a:pt x="1079" y="1017"/>
                    <a:pt x="1013" y="1435"/>
                    <a:pt x="852" y="1790"/>
                  </a:cubicBezTo>
                  <a:cubicBezTo>
                    <a:pt x="773" y="1967"/>
                    <a:pt x="654" y="2125"/>
                    <a:pt x="506" y="2240"/>
                  </a:cubicBezTo>
                  <a:cubicBezTo>
                    <a:pt x="385" y="2334"/>
                    <a:pt x="237" y="2395"/>
                    <a:pt x="92" y="2395"/>
                  </a:cubicBezTo>
                  <a:cubicBezTo>
                    <a:pt x="61" y="2395"/>
                    <a:pt x="30" y="2392"/>
                    <a:pt x="0" y="2387"/>
                  </a:cubicBezTo>
                  <a:lnTo>
                    <a:pt x="0" y="2387"/>
                  </a:lnTo>
                  <a:cubicBezTo>
                    <a:pt x="65" y="2408"/>
                    <a:pt x="113" y="2416"/>
                    <a:pt x="160" y="2416"/>
                  </a:cubicBezTo>
                  <a:cubicBezTo>
                    <a:pt x="185" y="2416"/>
                    <a:pt x="211" y="2413"/>
                    <a:pt x="238" y="2409"/>
                  </a:cubicBezTo>
                  <a:cubicBezTo>
                    <a:pt x="316" y="2395"/>
                    <a:pt x="421" y="2369"/>
                    <a:pt x="576" y="2250"/>
                  </a:cubicBezTo>
                  <a:cubicBezTo>
                    <a:pt x="714" y="2142"/>
                    <a:pt x="823" y="2008"/>
                    <a:pt x="904" y="1859"/>
                  </a:cubicBezTo>
                  <a:cubicBezTo>
                    <a:pt x="985" y="1710"/>
                    <a:pt x="1046" y="1551"/>
                    <a:pt x="1102" y="1385"/>
                  </a:cubicBezTo>
                  <a:cubicBezTo>
                    <a:pt x="1179" y="1164"/>
                    <a:pt x="1257" y="946"/>
                    <a:pt x="1384" y="768"/>
                  </a:cubicBezTo>
                  <a:cubicBezTo>
                    <a:pt x="1384" y="768"/>
                    <a:pt x="1453" y="666"/>
                    <a:pt x="1539" y="578"/>
                  </a:cubicBezTo>
                  <a:cubicBezTo>
                    <a:pt x="1623" y="489"/>
                    <a:pt x="1721" y="413"/>
                    <a:pt x="1721" y="413"/>
                  </a:cubicBezTo>
                  <a:cubicBezTo>
                    <a:pt x="1798" y="351"/>
                    <a:pt x="1970" y="222"/>
                    <a:pt x="2165" y="139"/>
                  </a:cubicBezTo>
                  <a:cubicBezTo>
                    <a:pt x="2356" y="51"/>
                    <a:pt x="2564" y="14"/>
                    <a:pt x="2645" y="0"/>
                  </a:cubicBezTo>
                  <a:cubicBezTo>
                    <a:pt x="2641" y="0"/>
                    <a:pt x="2637" y="0"/>
                    <a:pt x="26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23" name="Google Shape;14323;p45"/>
            <p:cNvSpPr/>
            <p:nvPr/>
          </p:nvSpPr>
          <p:spPr>
            <a:xfrm>
              <a:off x="1646500" y="4353750"/>
              <a:ext cx="46025" cy="44750"/>
            </a:xfrm>
            <a:custGeom>
              <a:avLst/>
              <a:gdLst/>
              <a:ahLst/>
              <a:cxnLst/>
              <a:rect l="l" t="t" r="r" b="b"/>
              <a:pathLst>
                <a:path w="1841" h="1790" extrusionOk="0">
                  <a:moveTo>
                    <a:pt x="1841" y="1"/>
                  </a:moveTo>
                  <a:lnTo>
                    <a:pt x="1841" y="1"/>
                  </a:lnTo>
                  <a:cubicBezTo>
                    <a:pt x="1654" y="16"/>
                    <a:pt x="1460" y="59"/>
                    <a:pt x="1263" y="142"/>
                  </a:cubicBezTo>
                  <a:lnTo>
                    <a:pt x="1265" y="142"/>
                  </a:lnTo>
                  <a:lnTo>
                    <a:pt x="1193" y="174"/>
                  </a:lnTo>
                  <a:cubicBezTo>
                    <a:pt x="1193" y="174"/>
                    <a:pt x="1169" y="186"/>
                    <a:pt x="1136" y="205"/>
                  </a:cubicBezTo>
                  <a:cubicBezTo>
                    <a:pt x="1102" y="225"/>
                    <a:pt x="1056" y="248"/>
                    <a:pt x="1011" y="276"/>
                  </a:cubicBezTo>
                  <a:cubicBezTo>
                    <a:pt x="968" y="305"/>
                    <a:pt x="925" y="333"/>
                    <a:pt x="893" y="355"/>
                  </a:cubicBezTo>
                  <a:cubicBezTo>
                    <a:pt x="861" y="378"/>
                    <a:pt x="840" y="393"/>
                    <a:pt x="840" y="393"/>
                  </a:cubicBezTo>
                  <a:cubicBezTo>
                    <a:pt x="621" y="559"/>
                    <a:pt x="417" y="776"/>
                    <a:pt x="273" y="1024"/>
                  </a:cubicBezTo>
                  <a:cubicBezTo>
                    <a:pt x="126" y="1270"/>
                    <a:pt x="34" y="1540"/>
                    <a:pt x="0" y="1789"/>
                  </a:cubicBezTo>
                  <a:cubicBezTo>
                    <a:pt x="62" y="1651"/>
                    <a:pt x="53" y="1639"/>
                    <a:pt x="154" y="1392"/>
                  </a:cubicBezTo>
                  <a:cubicBezTo>
                    <a:pt x="250" y="1173"/>
                    <a:pt x="382" y="995"/>
                    <a:pt x="538" y="810"/>
                  </a:cubicBezTo>
                  <a:cubicBezTo>
                    <a:pt x="645" y="688"/>
                    <a:pt x="761" y="574"/>
                    <a:pt x="885" y="481"/>
                  </a:cubicBezTo>
                  <a:cubicBezTo>
                    <a:pt x="885" y="481"/>
                    <a:pt x="954" y="427"/>
                    <a:pt x="1028" y="382"/>
                  </a:cubicBezTo>
                  <a:cubicBezTo>
                    <a:pt x="1063" y="357"/>
                    <a:pt x="1101" y="334"/>
                    <a:pt x="1130" y="319"/>
                  </a:cubicBezTo>
                  <a:cubicBezTo>
                    <a:pt x="1159" y="303"/>
                    <a:pt x="1178" y="293"/>
                    <a:pt x="1178" y="293"/>
                  </a:cubicBezTo>
                  <a:cubicBezTo>
                    <a:pt x="1240" y="256"/>
                    <a:pt x="1372" y="184"/>
                    <a:pt x="1508" y="122"/>
                  </a:cubicBezTo>
                  <a:cubicBezTo>
                    <a:pt x="1645" y="64"/>
                    <a:pt x="1786" y="22"/>
                    <a:pt x="1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24" name="Google Shape;14324;p45"/>
            <p:cNvSpPr/>
            <p:nvPr/>
          </p:nvSpPr>
          <p:spPr>
            <a:xfrm>
              <a:off x="1643975" y="4329325"/>
              <a:ext cx="28625" cy="24200"/>
            </a:xfrm>
            <a:custGeom>
              <a:avLst/>
              <a:gdLst/>
              <a:ahLst/>
              <a:cxnLst/>
              <a:rect l="l" t="t" r="r" b="b"/>
              <a:pathLst>
                <a:path w="1145" h="968" extrusionOk="0">
                  <a:moveTo>
                    <a:pt x="1145" y="0"/>
                  </a:moveTo>
                  <a:lnTo>
                    <a:pt x="1145" y="0"/>
                  </a:lnTo>
                  <a:cubicBezTo>
                    <a:pt x="1045" y="35"/>
                    <a:pt x="946" y="76"/>
                    <a:pt x="843" y="133"/>
                  </a:cubicBezTo>
                  <a:lnTo>
                    <a:pt x="806" y="157"/>
                  </a:lnTo>
                  <a:cubicBezTo>
                    <a:pt x="806" y="157"/>
                    <a:pt x="760" y="189"/>
                    <a:pt x="712" y="221"/>
                  </a:cubicBezTo>
                  <a:lnTo>
                    <a:pt x="619" y="288"/>
                  </a:lnTo>
                  <a:cubicBezTo>
                    <a:pt x="375" y="470"/>
                    <a:pt x="147" y="729"/>
                    <a:pt x="1" y="967"/>
                  </a:cubicBezTo>
                  <a:cubicBezTo>
                    <a:pt x="73" y="918"/>
                    <a:pt x="76" y="914"/>
                    <a:pt x="176" y="805"/>
                  </a:cubicBezTo>
                  <a:cubicBezTo>
                    <a:pt x="267" y="708"/>
                    <a:pt x="366" y="634"/>
                    <a:pt x="466" y="543"/>
                  </a:cubicBezTo>
                  <a:cubicBezTo>
                    <a:pt x="533" y="483"/>
                    <a:pt x="602" y="424"/>
                    <a:pt x="671" y="371"/>
                  </a:cubicBezTo>
                  <a:cubicBezTo>
                    <a:pt x="671" y="371"/>
                    <a:pt x="710" y="343"/>
                    <a:pt x="749" y="314"/>
                  </a:cubicBezTo>
                  <a:cubicBezTo>
                    <a:pt x="788" y="285"/>
                    <a:pt x="829" y="259"/>
                    <a:pt x="829" y="259"/>
                  </a:cubicBezTo>
                  <a:cubicBezTo>
                    <a:pt x="893" y="212"/>
                    <a:pt x="1095" y="46"/>
                    <a:pt x="1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25" name="Google Shape;14325;p45"/>
            <p:cNvSpPr/>
            <p:nvPr/>
          </p:nvSpPr>
          <p:spPr>
            <a:xfrm>
              <a:off x="1913225" y="4243875"/>
              <a:ext cx="115625" cy="91175"/>
            </a:xfrm>
            <a:custGeom>
              <a:avLst/>
              <a:gdLst/>
              <a:ahLst/>
              <a:cxnLst/>
              <a:rect l="l" t="t" r="r" b="b"/>
              <a:pathLst>
                <a:path w="4625" h="3647" extrusionOk="0">
                  <a:moveTo>
                    <a:pt x="2598" y="0"/>
                  </a:moveTo>
                  <a:cubicBezTo>
                    <a:pt x="2512" y="0"/>
                    <a:pt x="2432" y="6"/>
                    <a:pt x="2366" y="11"/>
                  </a:cubicBezTo>
                  <a:cubicBezTo>
                    <a:pt x="2257" y="23"/>
                    <a:pt x="2185" y="35"/>
                    <a:pt x="2185" y="35"/>
                  </a:cubicBezTo>
                  <a:cubicBezTo>
                    <a:pt x="1424" y="168"/>
                    <a:pt x="695" y="698"/>
                    <a:pt x="338" y="1421"/>
                  </a:cubicBezTo>
                  <a:cubicBezTo>
                    <a:pt x="155" y="1778"/>
                    <a:pt x="57" y="2170"/>
                    <a:pt x="29" y="2551"/>
                  </a:cubicBezTo>
                  <a:cubicBezTo>
                    <a:pt x="1" y="2934"/>
                    <a:pt x="46" y="3308"/>
                    <a:pt x="140" y="3647"/>
                  </a:cubicBezTo>
                  <a:cubicBezTo>
                    <a:pt x="102" y="3442"/>
                    <a:pt x="95" y="3332"/>
                    <a:pt x="79" y="3179"/>
                  </a:cubicBezTo>
                  <a:cubicBezTo>
                    <a:pt x="71" y="3028"/>
                    <a:pt x="46" y="2832"/>
                    <a:pt x="89" y="2459"/>
                  </a:cubicBezTo>
                  <a:cubicBezTo>
                    <a:pt x="176" y="1794"/>
                    <a:pt x="464" y="1202"/>
                    <a:pt x="968" y="744"/>
                  </a:cubicBezTo>
                  <a:cubicBezTo>
                    <a:pt x="1308" y="438"/>
                    <a:pt x="1726" y="225"/>
                    <a:pt x="2156" y="141"/>
                  </a:cubicBezTo>
                  <a:cubicBezTo>
                    <a:pt x="2156" y="141"/>
                    <a:pt x="2171" y="138"/>
                    <a:pt x="2197" y="132"/>
                  </a:cubicBezTo>
                  <a:cubicBezTo>
                    <a:pt x="2223" y="128"/>
                    <a:pt x="2261" y="123"/>
                    <a:pt x="2306" y="116"/>
                  </a:cubicBezTo>
                  <a:cubicBezTo>
                    <a:pt x="2387" y="106"/>
                    <a:pt x="2492" y="98"/>
                    <a:pt x="2600" y="98"/>
                  </a:cubicBezTo>
                  <a:cubicBezTo>
                    <a:pt x="2614" y="98"/>
                    <a:pt x="2628" y="99"/>
                    <a:pt x="2642" y="99"/>
                  </a:cubicBezTo>
                  <a:cubicBezTo>
                    <a:pt x="2703" y="101"/>
                    <a:pt x="2763" y="106"/>
                    <a:pt x="2821" y="112"/>
                  </a:cubicBezTo>
                  <a:cubicBezTo>
                    <a:pt x="2877" y="120"/>
                    <a:pt x="2930" y="128"/>
                    <a:pt x="2975" y="136"/>
                  </a:cubicBezTo>
                  <a:cubicBezTo>
                    <a:pt x="3065" y="156"/>
                    <a:pt x="3125" y="170"/>
                    <a:pt x="3125" y="170"/>
                  </a:cubicBezTo>
                  <a:cubicBezTo>
                    <a:pt x="3220" y="199"/>
                    <a:pt x="3371" y="239"/>
                    <a:pt x="3537" y="319"/>
                  </a:cubicBezTo>
                  <a:cubicBezTo>
                    <a:pt x="3702" y="397"/>
                    <a:pt x="3884" y="509"/>
                    <a:pt x="4043" y="644"/>
                  </a:cubicBezTo>
                  <a:cubicBezTo>
                    <a:pt x="4368" y="911"/>
                    <a:pt x="4567" y="1284"/>
                    <a:pt x="4624" y="1433"/>
                  </a:cubicBezTo>
                  <a:cubicBezTo>
                    <a:pt x="4460" y="930"/>
                    <a:pt x="4075" y="483"/>
                    <a:pt x="3539" y="220"/>
                  </a:cubicBezTo>
                  <a:lnTo>
                    <a:pt x="3539" y="221"/>
                  </a:lnTo>
                  <a:lnTo>
                    <a:pt x="3439" y="175"/>
                  </a:lnTo>
                  <a:lnTo>
                    <a:pt x="3337" y="136"/>
                  </a:lnTo>
                  <a:cubicBezTo>
                    <a:pt x="3337" y="136"/>
                    <a:pt x="3062" y="29"/>
                    <a:pt x="2768" y="9"/>
                  </a:cubicBezTo>
                  <a:cubicBezTo>
                    <a:pt x="2710" y="3"/>
                    <a:pt x="2653" y="0"/>
                    <a:pt x="2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26" name="Google Shape;14326;p45"/>
            <p:cNvSpPr/>
            <p:nvPr/>
          </p:nvSpPr>
          <p:spPr>
            <a:xfrm>
              <a:off x="1920700" y="4252225"/>
              <a:ext cx="49625" cy="69825"/>
            </a:xfrm>
            <a:custGeom>
              <a:avLst/>
              <a:gdLst/>
              <a:ahLst/>
              <a:cxnLst/>
              <a:rect l="l" t="t" r="r" b="b"/>
              <a:pathLst>
                <a:path w="1985" h="2793" extrusionOk="0">
                  <a:moveTo>
                    <a:pt x="1984" y="1"/>
                  </a:moveTo>
                  <a:lnTo>
                    <a:pt x="1984" y="1"/>
                  </a:lnTo>
                  <a:cubicBezTo>
                    <a:pt x="1718" y="3"/>
                    <a:pt x="1442" y="58"/>
                    <a:pt x="1169" y="188"/>
                  </a:cubicBezTo>
                  <a:lnTo>
                    <a:pt x="1072" y="240"/>
                  </a:lnTo>
                  <a:cubicBezTo>
                    <a:pt x="1072" y="240"/>
                    <a:pt x="944" y="313"/>
                    <a:pt x="827" y="403"/>
                  </a:cubicBezTo>
                  <a:cubicBezTo>
                    <a:pt x="708" y="490"/>
                    <a:pt x="606" y="597"/>
                    <a:pt x="606" y="597"/>
                  </a:cubicBezTo>
                  <a:cubicBezTo>
                    <a:pt x="329" y="873"/>
                    <a:pt x="132" y="1260"/>
                    <a:pt x="70" y="1660"/>
                  </a:cubicBezTo>
                  <a:cubicBezTo>
                    <a:pt x="0" y="2060"/>
                    <a:pt x="62" y="2468"/>
                    <a:pt x="202" y="2793"/>
                  </a:cubicBezTo>
                  <a:cubicBezTo>
                    <a:pt x="179" y="2690"/>
                    <a:pt x="170" y="2635"/>
                    <a:pt x="154" y="2560"/>
                  </a:cubicBezTo>
                  <a:cubicBezTo>
                    <a:pt x="142" y="2484"/>
                    <a:pt x="115" y="2389"/>
                    <a:pt x="103" y="2202"/>
                  </a:cubicBezTo>
                  <a:cubicBezTo>
                    <a:pt x="86" y="1865"/>
                    <a:pt x="155" y="1553"/>
                    <a:pt x="288" y="1241"/>
                  </a:cubicBezTo>
                  <a:cubicBezTo>
                    <a:pt x="378" y="1031"/>
                    <a:pt x="508" y="841"/>
                    <a:pt x="659" y="683"/>
                  </a:cubicBezTo>
                  <a:cubicBezTo>
                    <a:pt x="659" y="683"/>
                    <a:pt x="744" y="593"/>
                    <a:pt x="840" y="516"/>
                  </a:cubicBezTo>
                  <a:cubicBezTo>
                    <a:pt x="934" y="437"/>
                    <a:pt x="1039" y="373"/>
                    <a:pt x="1039" y="373"/>
                  </a:cubicBezTo>
                  <a:cubicBezTo>
                    <a:pt x="1123" y="317"/>
                    <a:pt x="1306" y="206"/>
                    <a:pt x="1503" y="130"/>
                  </a:cubicBezTo>
                  <a:cubicBezTo>
                    <a:pt x="1698" y="51"/>
                    <a:pt x="1904" y="16"/>
                    <a:pt x="1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27" name="Google Shape;14327;p45"/>
            <p:cNvSpPr/>
            <p:nvPr/>
          </p:nvSpPr>
          <p:spPr>
            <a:xfrm>
              <a:off x="1967925" y="4239125"/>
              <a:ext cx="35475" cy="6650"/>
            </a:xfrm>
            <a:custGeom>
              <a:avLst/>
              <a:gdLst/>
              <a:ahLst/>
              <a:cxnLst/>
              <a:rect l="l" t="t" r="r" b="b"/>
              <a:pathLst>
                <a:path w="1419" h="266" extrusionOk="0">
                  <a:moveTo>
                    <a:pt x="607" y="1"/>
                  </a:moveTo>
                  <a:cubicBezTo>
                    <a:pt x="596" y="1"/>
                    <a:pt x="585" y="1"/>
                    <a:pt x="573" y="1"/>
                  </a:cubicBezTo>
                  <a:cubicBezTo>
                    <a:pt x="573" y="1"/>
                    <a:pt x="568" y="1"/>
                    <a:pt x="559" y="1"/>
                  </a:cubicBezTo>
                  <a:cubicBezTo>
                    <a:pt x="540" y="1"/>
                    <a:pt x="507" y="2"/>
                    <a:pt x="474" y="4"/>
                  </a:cubicBezTo>
                  <a:cubicBezTo>
                    <a:pt x="424" y="7"/>
                    <a:pt x="374" y="13"/>
                    <a:pt x="374" y="13"/>
                  </a:cubicBezTo>
                  <a:cubicBezTo>
                    <a:pt x="334" y="17"/>
                    <a:pt x="250" y="42"/>
                    <a:pt x="172" y="74"/>
                  </a:cubicBezTo>
                  <a:cubicBezTo>
                    <a:pt x="95" y="107"/>
                    <a:pt x="25" y="149"/>
                    <a:pt x="0" y="169"/>
                  </a:cubicBezTo>
                  <a:cubicBezTo>
                    <a:pt x="100" y="147"/>
                    <a:pt x="201" y="133"/>
                    <a:pt x="312" y="121"/>
                  </a:cubicBezTo>
                  <a:lnTo>
                    <a:pt x="351" y="115"/>
                  </a:lnTo>
                  <a:cubicBezTo>
                    <a:pt x="351" y="115"/>
                    <a:pt x="405" y="108"/>
                    <a:pt x="458" y="103"/>
                  </a:cubicBezTo>
                  <a:cubicBezTo>
                    <a:pt x="512" y="100"/>
                    <a:pt x="566" y="99"/>
                    <a:pt x="566" y="99"/>
                  </a:cubicBezTo>
                  <a:cubicBezTo>
                    <a:pt x="581" y="98"/>
                    <a:pt x="597" y="98"/>
                    <a:pt x="612" y="98"/>
                  </a:cubicBezTo>
                  <a:cubicBezTo>
                    <a:pt x="885" y="98"/>
                    <a:pt x="1185" y="160"/>
                    <a:pt x="1419" y="265"/>
                  </a:cubicBezTo>
                  <a:cubicBezTo>
                    <a:pt x="1360" y="205"/>
                    <a:pt x="1357" y="197"/>
                    <a:pt x="1222" y="137"/>
                  </a:cubicBezTo>
                  <a:cubicBezTo>
                    <a:pt x="1099" y="87"/>
                    <a:pt x="983" y="37"/>
                    <a:pt x="846" y="17"/>
                  </a:cubicBezTo>
                  <a:cubicBezTo>
                    <a:pt x="766" y="7"/>
                    <a:pt x="685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28" name="Google Shape;14328;p45"/>
            <p:cNvSpPr/>
            <p:nvPr/>
          </p:nvSpPr>
          <p:spPr>
            <a:xfrm>
              <a:off x="1878625" y="4275525"/>
              <a:ext cx="23450" cy="45275"/>
            </a:xfrm>
            <a:custGeom>
              <a:avLst/>
              <a:gdLst/>
              <a:ahLst/>
              <a:cxnLst/>
              <a:rect l="l" t="t" r="r" b="b"/>
              <a:pathLst>
                <a:path w="938" h="1811" extrusionOk="0">
                  <a:moveTo>
                    <a:pt x="474" y="0"/>
                  </a:moveTo>
                  <a:cubicBezTo>
                    <a:pt x="453" y="0"/>
                    <a:pt x="431" y="2"/>
                    <a:pt x="409" y="5"/>
                  </a:cubicBezTo>
                  <a:cubicBezTo>
                    <a:pt x="288" y="19"/>
                    <a:pt x="179" y="101"/>
                    <a:pt x="118" y="199"/>
                  </a:cubicBezTo>
                  <a:cubicBezTo>
                    <a:pt x="54" y="297"/>
                    <a:pt x="27" y="408"/>
                    <a:pt x="14" y="514"/>
                  </a:cubicBezTo>
                  <a:cubicBezTo>
                    <a:pt x="14" y="514"/>
                    <a:pt x="1" y="635"/>
                    <a:pt x="9" y="753"/>
                  </a:cubicBezTo>
                  <a:cubicBezTo>
                    <a:pt x="16" y="871"/>
                    <a:pt x="38" y="988"/>
                    <a:pt x="38" y="988"/>
                  </a:cubicBezTo>
                  <a:cubicBezTo>
                    <a:pt x="55" y="1083"/>
                    <a:pt x="118" y="1282"/>
                    <a:pt x="220" y="1452"/>
                  </a:cubicBezTo>
                  <a:cubicBezTo>
                    <a:pt x="319" y="1625"/>
                    <a:pt x="452" y="1764"/>
                    <a:pt x="509" y="1811"/>
                  </a:cubicBezTo>
                  <a:cubicBezTo>
                    <a:pt x="362" y="1620"/>
                    <a:pt x="247" y="1400"/>
                    <a:pt x="178" y="1147"/>
                  </a:cubicBezTo>
                  <a:lnTo>
                    <a:pt x="164" y="1100"/>
                  </a:lnTo>
                  <a:cubicBezTo>
                    <a:pt x="159" y="1078"/>
                    <a:pt x="152" y="1054"/>
                    <a:pt x="152" y="1054"/>
                  </a:cubicBezTo>
                  <a:cubicBezTo>
                    <a:pt x="152" y="1054"/>
                    <a:pt x="121" y="930"/>
                    <a:pt x="111" y="801"/>
                  </a:cubicBezTo>
                  <a:cubicBezTo>
                    <a:pt x="106" y="737"/>
                    <a:pt x="103" y="672"/>
                    <a:pt x="104" y="625"/>
                  </a:cubicBezTo>
                  <a:cubicBezTo>
                    <a:pt x="106" y="577"/>
                    <a:pt x="109" y="546"/>
                    <a:pt x="109" y="546"/>
                  </a:cubicBezTo>
                  <a:cubicBezTo>
                    <a:pt x="123" y="383"/>
                    <a:pt x="183" y="207"/>
                    <a:pt x="325" y="130"/>
                  </a:cubicBezTo>
                  <a:cubicBezTo>
                    <a:pt x="372" y="105"/>
                    <a:pt x="425" y="93"/>
                    <a:pt x="480" y="93"/>
                  </a:cubicBezTo>
                  <a:cubicBezTo>
                    <a:pt x="588" y="93"/>
                    <a:pt x="701" y="139"/>
                    <a:pt x="777" y="216"/>
                  </a:cubicBezTo>
                  <a:cubicBezTo>
                    <a:pt x="835" y="273"/>
                    <a:pt x="871" y="352"/>
                    <a:pt x="871" y="433"/>
                  </a:cubicBezTo>
                  <a:cubicBezTo>
                    <a:pt x="870" y="514"/>
                    <a:pt x="840" y="595"/>
                    <a:pt x="787" y="659"/>
                  </a:cubicBezTo>
                  <a:cubicBezTo>
                    <a:pt x="707" y="758"/>
                    <a:pt x="585" y="822"/>
                    <a:pt x="464" y="822"/>
                  </a:cubicBezTo>
                  <a:cubicBezTo>
                    <a:pt x="426" y="822"/>
                    <a:pt x="389" y="816"/>
                    <a:pt x="353" y="803"/>
                  </a:cubicBezTo>
                  <a:lnTo>
                    <a:pt x="353" y="803"/>
                  </a:lnTo>
                  <a:cubicBezTo>
                    <a:pt x="413" y="835"/>
                    <a:pt x="461" y="846"/>
                    <a:pt x="510" y="846"/>
                  </a:cubicBezTo>
                  <a:cubicBezTo>
                    <a:pt x="528" y="846"/>
                    <a:pt x="547" y="845"/>
                    <a:pt x="567" y="842"/>
                  </a:cubicBezTo>
                  <a:cubicBezTo>
                    <a:pt x="635" y="826"/>
                    <a:pt x="740" y="801"/>
                    <a:pt x="854" y="655"/>
                  </a:cubicBezTo>
                  <a:cubicBezTo>
                    <a:pt x="901" y="588"/>
                    <a:pt x="934" y="508"/>
                    <a:pt x="935" y="425"/>
                  </a:cubicBezTo>
                  <a:cubicBezTo>
                    <a:pt x="937" y="341"/>
                    <a:pt x="909" y="258"/>
                    <a:pt x="858" y="192"/>
                  </a:cubicBezTo>
                  <a:cubicBezTo>
                    <a:pt x="771" y="76"/>
                    <a:pt x="629" y="0"/>
                    <a:pt x="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29" name="Google Shape;14329;p45"/>
            <p:cNvSpPr/>
            <p:nvPr/>
          </p:nvSpPr>
          <p:spPr>
            <a:xfrm>
              <a:off x="1872525" y="4276350"/>
              <a:ext cx="32725" cy="45250"/>
            </a:xfrm>
            <a:custGeom>
              <a:avLst/>
              <a:gdLst/>
              <a:ahLst/>
              <a:cxnLst/>
              <a:rect l="l" t="t" r="r" b="b"/>
              <a:pathLst>
                <a:path w="1309" h="1810" extrusionOk="0">
                  <a:moveTo>
                    <a:pt x="748" y="1"/>
                  </a:moveTo>
                  <a:cubicBezTo>
                    <a:pt x="695" y="1"/>
                    <a:pt x="642" y="7"/>
                    <a:pt x="590" y="18"/>
                  </a:cubicBezTo>
                  <a:cubicBezTo>
                    <a:pt x="459" y="49"/>
                    <a:pt x="338" y="123"/>
                    <a:pt x="244" y="228"/>
                  </a:cubicBezTo>
                  <a:cubicBezTo>
                    <a:pt x="118" y="371"/>
                    <a:pt x="45" y="549"/>
                    <a:pt x="16" y="726"/>
                  </a:cubicBezTo>
                  <a:cubicBezTo>
                    <a:pt x="16" y="726"/>
                    <a:pt x="0" y="825"/>
                    <a:pt x="5" y="927"/>
                  </a:cubicBezTo>
                  <a:cubicBezTo>
                    <a:pt x="8" y="1026"/>
                    <a:pt x="28" y="1125"/>
                    <a:pt x="28" y="1125"/>
                  </a:cubicBezTo>
                  <a:cubicBezTo>
                    <a:pt x="42" y="1205"/>
                    <a:pt x="102" y="1369"/>
                    <a:pt x="191" y="1509"/>
                  </a:cubicBezTo>
                  <a:cubicBezTo>
                    <a:pt x="277" y="1649"/>
                    <a:pt x="384" y="1767"/>
                    <a:pt x="430" y="1809"/>
                  </a:cubicBezTo>
                  <a:cubicBezTo>
                    <a:pt x="320" y="1640"/>
                    <a:pt x="224" y="1459"/>
                    <a:pt x="162" y="1250"/>
                  </a:cubicBezTo>
                  <a:cubicBezTo>
                    <a:pt x="162" y="1250"/>
                    <a:pt x="156" y="1232"/>
                    <a:pt x="151" y="1212"/>
                  </a:cubicBezTo>
                  <a:cubicBezTo>
                    <a:pt x="145" y="1194"/>
                    <a:pt x="140" y="1174"/>
                    <a:pt x="140" y="1174"/>
                  </a:cubicBezTo>
                  <a:cubicBezTo>
                    <a:pt x="140" y="1174"/>
                    <a:pt x="112" y="1072"/>
                    <a:pt x="104" y="967"/>
                  </a:cubicBezTo>
                  <a:cubicBezTo>
                    <a:pt x="95" y="862"/>
                    <a:pt x="111" y="758"/>
                    <a:pt x="111" y="758"/>
                  </a:cubicBezTo>
                  <a:cubicBezTo>
                    <a:pt x="146" y="489"/>
                    <a:pt x="311" y="199"/>
                    <a:pt x="584" y="102"/>
                  </a:cubicBezTo>
                  <a:cubicBezTo>
                    <a:pt x="651" y="77"/>
                    <a:pt x="722" y="65"/>
                    <a:pt x="793" y="65"/>
                  </a:cubicBezTo>
                  <a:cubicBezTo>
                    <a:pt x="1006" y="65"/>
                    <a:pt x="1219" y="171"/>
                    <a:pt x="1309" y="353"/>
                  </a:cubicBezTo>
                  <a:cubicBezTo>
                    <a:pt x="1287" y="277"/>
                    <a:pt x="1263" y="238"/>
                    <a:pt x="1225" y="190"/>
                  </a:cubicBezTo>
                  <a:cubicBezTo>
                    <a:pt x="1184" y="147"/>
                    <a:pt x="1126" y="88"/>
                    <a:pt x="982" y="39"/>
                  </a:cubicBezTo>
                  <a:cubicBezTo>
                    <a:pt x="906" y="14"/>
                    <a:pt x="827" y="1"/>
                    <a:pt x="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30" name="Google Shape;14330;p45"/>
            <p:cNvSpPr/>
            <p:nvPr/>
          </p:nvSpPr>
          <p:spPr>
            <a:xfrm>
              <a:off x="1972625" y="4282750"/>
              <a:ext cx="51500" cy="14900"/>
            </a:xfrm>
            <a:custGeom>
              <a:avLst/>
              <a:gdLst/>
              <a:ahLst/>
              <a:cxnLst/>
              <a:rect l="l" t="t" r="r" b="b"/>
              <a:pathLst>
                <a:path w="2060" h="596" extrusionOk="0">
                  <a:moveTo>
                    <a:pt x="1210" y="0"/>
                  </a:moveTo>
                  <a:cubicBezTo>
                    <a:pt x="980" y="1"/>
                    <a:pt x="735" y="51"/>
                    <a:pt x="520" y="160"/>
                  </a:cubicBezTo>
                  <a:cubicBezTo>
                    <a:pt x="305" y="267"/>
                    <a:pt x="123" y="424"/>
                    <a:pt x="0" y="595"/>
                  </a:cubicBezTo>
                  <a:cubicBezTo>
                    <a:pt x="105" y="523"/>
                    <a:pt x="102" y="509"/>
                    <a:pt x="279" y="377"/>
                  </a:cubicBezTo>
                  <a:cubicBezTo>
                    <a:pt x="442" y="263"/>
                    <a:pt x="616" y="203"/>
                    <a:pt x="807" y="151"/>
                  </a:cubicBezTo>
                  <a:cubicBezTo>
                    <a:pt x="933" y="118"/>
                    <a:pt x="1062" y="98"/>
                    <a:pt x="1188" y="98"/>
                  </a:cubicBezTo>
                  <a:cubicBezTo>
                    <a:pt x="1191" y="98"/>
                    <a:pt x="1194" y="98"/>
                    <a:pt x="1197" y="98"/>
                  </a:cubicBezTo>
                  <a:cubicBezTo>
                    <a:pt x="1197" y="96"/>
                    <a:pt x="1204" y="96"/>
                    <a:pt x="1215" y="96"/>
                  </a:cubicBezTo>
                  <a:cubicBezTo>
                    <a:pt x="1277" y="96"/>
                    <a:pt x="1484" y="116"/>
                    <a:pt x="1483" y="121"/>
                  </a:cubicBezTo>
                  <a:cubicBezTo>
                    <a:pt x="1541" y="129"/>
                    <a:pt x="1663" y="150"/>
                    <a:pt x="1783" y="182"/>
                  </a:cubicBezTo>
                  <a:cubicBezTo>
                    <a:pt x="1901" y="216"/>
                    <a:pt x="2013" y="267"/>
                    <a:pt x="2059" y="285"/>
                  </a:cubicBezTo>
                  <a:cubicBezTo>
                    <a:pt x="1937" y="185"/>
                    <a:pt x="1792" y="103"/>
                    <a:pt x="1621" y="52"/>
                  </a:cubicBezTo>
                  <a:lnTo>
                    <a:pt x="1557" y="36"/>
                  </a:lnTo>
                  <a:cubicBezTo>
                    <a:pt x="1557" y="36"/>
                    <a:pt x="1536" y="31"/>
                    <a:pt x="1503" y="26"/>
                  </a:cubicBezTo>
                  <a:cubicBezTo>
                    <a:pt x="1471" y="22"/>
                    <a:pt x="1429" y="12"/>
                    <a:pt x="1384" y="9"/>
                  </a:cubicBezTo>
                  <a:cubicBezTo>
                    <a:pt x="1341" y="6"/>
                    <a:pt x="1298" y="3"/>
                    <a:pt x="12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31" name="Google Shape;14331;p45"/>
            <p:cNvSpPr/>
            <p:nvPr/>
          </p:nvSpPr>
          <p:spPr>
            <a:xfrm>
              <a:off x="1944700" y="4296225"/>
              <a:ext cx="24350" cy="12950"/>
            </a:xfrm>
            <a:custGeom>
              <a:avLst/>
              <a:gdLst/>
              <a:ahLst/>
              <a:cxnLst/>
              <a:rect l="l" t="t" r="r" b="b"/>
              <a:pathLst>
                <a:path w="974" h="518" extrusionOk="0">
                  <a:moveTo>
                    <a:pt x="937" y="0"/>
                  </a:moveTo>
                  <a:cubicBezTo>
                    <a:pt x="870" y="0"/>
                    <a:pt x="800" y="6"/>
                    <a:pt x="727" y="21"/>
                  </a:cubicBezTo>
                  <a:lnTo>
                    <a:pt x="696" y="31"/>
                  </a:lnTo>
                  <a:cubicBezTo>
                    <a:pt x="696" y="31"/>
                    <a:pt x="656" y="45"/>
                    <a:pt x="615" y="59"/>
                  </a:cubicBezTo>
                  <a:cubicBezTo>
                    <a:pt x="575" y="74"/>
                    <a:pt x="535" y="91"/>
                    <a:pt x="535" y="91"/>
                  </a:cubicBezTo>
                  <a:cubicBezTo>
                    <a:pt x="324" y="179"/>
                    <a:pt x="121" y="349"/>
                    <a:pt x="0" y="518"/>
                  </a:cubicBezTo>
                  <a:cubicBezTo>
                    <a:pt x="63" y="493"/>
                    <a:pt x="65" y="490"/>
                    <a:pt x="151" y="420"/>
                  </a:cubicBezTo>
                  <a:cubicBezTo>
                    <a:pt x="227" y="361"/>
                    <a:pt x="311" y="323"/>
                    <a:pt x="395" y="273"/>
                  </a:cubicBezTo>
                  <a:cubicBezTo>
                    <a:pt x="451" y="239"/>
                    <a:pt x="510" y="209"/>
                    <a:pt x="568" y="184"/>
                  </a:cubicBezTo>
                  <a:cubicBezTo>
                    <a:pt x="568" y="184"/>
                    <a:pt x="600" y="169"/>
                    <a:pt x="634" y="157"/>
                  </a:cubicBezTo>
                  <a:cubicBezTo>
                    <a:pt x="666" y="143"/>
                    <a:pt x="701" y="132"/>
                    <a:pt x="701" y="132"/>
                  </a:cubicBezTo>
                  <a:cubicBezTo>
                    <a:pt x="753" y="110"/>
                    <a:pt x="928" y="27"/>
                    <a:pt x="974" y="1"/>
                  </a:cubicBezTo>
                  <a:cubicBezTo>
                    <a:pt x="962" y="1"/>
                    <a:pt x="950" y="0"/>
                    <a:pt x="9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32" name="Google Shape;14332;p45"/>
            <p:cNvSpPr/>
            <p:nvPr/>
          </p:nvSpPr>
          <p:spPr>
            <a:xfrm>
              <a:off x="2036550" y="4278475"/>
              <a:ext cx="81425" cy="22500"/>
            </a:xfrm>
            <a:custGeom>
              <a:avLst/>
              <a:gdLst/>
              <a:ahLst/>
              <a:cxnLst/>
              <a:rect l="l" t="t" r="r" b="b"/>
              <a:pathLst>
                <a:path w="3257" h="900" extrusionOk="0">
                  <a:moveTo>
                    <a:pt x="424" y="1"/>
                  </a:moveTo>
                  <a:cubicBezTo>
                    <a:pt x="262" y="1"/>
                    <a:pt x="99" y="54"/>
                    <a:pt x="1" y="170"/>
                  </a:cubicBezTo>
                  <a:cubicBezTo>
                    <a:pt x="83" y="109"/>
                    <a:pt x="135" y="92"/>
                    <a:pt x="203" y="72"/>
                  </a:cubicBezTo>
                  <a:cubicBezTo>
                    <a:pt x="247" y="61"/>
                    <a:pt x="302" y="47"/>
                    <a:pt x="382" y="47"/>
                  </a:cubicBezTo>
                  <a:cubicBezTo>
                    <a:pt x="427" y="47"/>
                    <a:pt x="479" y="51"/>
                    <a:pt x="541" y="62"/>
                  </a:cubicBezTo>
                  <a:cubicBezTo>
                    <a:pt x="864" y="116"/>
                    <a:pt x="1084" y="345"/>
                    <a:pt x="1412" y="468"/>
                  </a:cubicBezTo>
                  <a:cubicBezTo>
                    <a:pt x="1519" y="508"/>
                    <a:pt x="1635" y="533"/>
                    <a:pt x="1749" y="533"/>
                  </a:cubicBezTo>
                  <a:cubicBezTo>
                    <a:pt x="1752" y="533"/>
                    <a:pt x="1754" y="533"/>
                    <a:pt x="1757" y="533"/>
                  </a:cubicBezTo>
                  <a:cubicBezTo>
                    <a:pt x="1873" y="533"/>
                    <a:pt x="1986" y="512"/>
                    <a:pt x="2093" y="488"/>
                  </a:cubicBezTo>
                  <a:cubicBezTo>
                    <a:pt x="2093" y="488"/>
                    <a:pt x="2211" y="461"/>
                    <a:pt x="2329" y="434"/>
                  </a:cubicBezTo>
                  <a:cubicBezTo>
                    <a:pt x="2444" y="407"/>
                    <a:pt x="2561" y="397"/>
                    <a:pt x="2561" y="397"/>
                  </a:cubicBezTo>
                  <a:cubicBezTo>
                    <a:pt x="2590" y="395"/>
                    <a:pt x="2632" y="391"/>
                    <a:pt x="2680" y="391"/>
                  </a:cubicBezTo>
                  <a:cubicBezTo>
                    <a:pt x="2783" y="391"/>
                    <a:pt x="2917" y="408"/>
                    <a:pt x="3025" y="488"/>
                  </a:cubicBezTo>
                  <a:cubicBezTo>
                    <a:pt x="3105" y="546"/>
                    <a:pt x="3166" y="627"/>
                    <a:pt x="3193" y="707"/>
                  </a:cubicBezTo>
                  <a:cubicBezTo>
                    <a:pt x="3220" y="787"/>
                    <a:pt x="3211" y="860"/>
                    <a:pt x="3201" y="899"/>
                  </a:cubicBezTo>
                  <a:cubicBezTo>
                    <a:pt x="3256" y="775"/>
                    <a:pt x="3220" y="622"/>
                    <a:pt x="3134" y="512"/>
                  </a:cubicBezTo>
                  <a:cubicBezTo>
                    <a:pt x="3050" y="398"/>
                    <a:pt x="2908" y="323"/>
                    <a:pt x="2759" y="303"/>
                  </a:cubicBezTo>
                  <a:lnTo>
                    <a:pt x="2760" y="303"/>
                  </a:lnTo>
                  <a:cubicBezTo>
                    <a:pt x="2760" y="303"/>
                    <a:pt x="2732" y="299"/>
                    <a:pt x="2705" y="298"/>
                  </a:cubicBezTo>
                  <a:cubicBezTo>
                    <a:pt x="2678" y="296"/>
                    <a:pt x="2650" y="296"/>
                    <a:pt x="2650" y="296"/>
                  </a:cubicBezTo>
                  <a:cubicBezTo>
                    <a:pt x="2650" y="296"/>
                    <a:pt x="2614" y="296"/>
                    <a:pt x="2560" y="299"/>
                  </a:cubicBezTo>
                  <a:cubicBezTo>
                    <a:pt x="2506" y="303"/>
                    <a:pt x="2435" y="313"/>
                    <a:pt x="2365" y="326"/>
                  </a:cubicBezTo>
                  <a:cubicBezTo>
                    <a:pt x="2227" y="355"/>
                    <a:pt x="2094" y="388"/>
                    <a:pt x="2094" y="388"/>
                  </a:cubicBezTo>
                  <a:cubicBezTo>
                    <a:pt x="1980" y="414"/>
                    <a:pt x="1864" y="436"/>
                    <a:pt x="1749" y="436"/>
                  </a:cubicBezTo>
                  <a:cubicBezTo>
                    <a:pt x="1685" y="436"/>
                    <a:pt x="1622" y="429"/>
                    <a:pt x="1560" y="414"/>
                  </a:cubicBezTo>
                  <a:cubicBezTo>
                    <a:pt x="1381" y="371"/>
                    <a:pt x="1214" y="277"/>
                    <a:pt x="1044" y="190"/>
                  </a:cubicBezTo>
                  <a:cubicBezTo>
                    <a:pt x="876" y="99"/>
                    <a:pt x="692" y="19"/>
                    <a:pt x="501" y="5"/>
                  </a:cubicBezTo>
                  <a:cubicBezTo>
                    <a:pt x="476" y="2"/>
                    <a:pt x="45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33" name="Google Shape;14333;p45"/>
            <p:cNvSpPr/>
            <p:nvPr/>
          </p:nvSpPr>
          <p:spPr>
            <a:xfrm>
              <a:off x="2127150" y="4301450"/>
              <a:ext cx="39850" cy="23075"/>
            </a:xfrm>
            <a:custGeom>
              <a:avLst/>
              <a:gdLst/>
              <a:ahLst/>
              <a:cxnLst/>
              <a:rect l="l" t="t" r="r" b="b"/>
              <a:pathLst>
                <a:path w="1594" h="923" extrusionOk="0">
                  <a:moveTo>
                    <a:pt x="496" y="1"/>
                  </a:moveTo>
                  <a:cubicBezTo>
                    <a:pt x="316" y="1"/>
                    <a:pt x="142" y="45"/>
                    <a:pt x="0" y="114"/>
                  </a:cubicBezTo>
                  <a:cubicBezTo>
                    <a:pt x="113" y="103"/>
                    <a:pt x="117" y="94"/>
                    <a:pt x="311" y="69"/>
                  </a:cubicBezTo>
                  <a:cubicBezTo>
                    <a:pt x="339" y="66"/>
                    <a:pt x="367" y="65"/>
                    <a:pt x="394" y="65"/>
                  </a:cubicBezTo>
                  <a:cubicBezTo>
                    <a:pt x="538" y="65"/>
                    <a:pt x="673" y="97"/>
                    <a:pt x="812" y="143"/>
                  </a:cubicBezTo>
                  <a:cubicBezTo>
                    <a:pt x="925" y="180"/>
                    <a:pt x="1027" y="236"/>
                    <a:pt x="1117" y="304"/>
                  </a:cubicBezTo>
                  <a:cubicBezTo>
                    <a:pt x="1117" y="304"/>
                    <a:pt x="1168" y="342"/>
                    <a:pt x="1213" y="387"/>
                  </a:cubicBezTo>
                  <a:cubicBezTo>
                    <a:pt x="1260" y="430"/>
                    <a:pt x="1300" y="480"/>
                    <a:pt x="1300" y="480"/>
                  </a:cubicBezTo>
                  <a:cubicBezTo>
                    <a:pt x="1333" y="519"/>
                    <a:pt x="1407" y="600"/>
                    <a:pt x="1467" y="692"/>
                  </a:cubicBezTo>
                  <a:cubicBezTo>
                    <a:pt x="1529" y="782"/>
                    <a:pt x="1573" y="883"/>
                    <a:pt x="1594" y="923"/>
                  </a:cubicBezTo>
                  <a:cubicBezTo>
                    <a:pt x="1574" y="784"/>
                    <a:pt x="1528" y="641"/>
                    <a:pt x="1443" y="505"/>
                  </a:cubicBezTo>
                  <a:lnTo>
                    <a:pt x="1407" y="458"/>
                  </a:lnTo>
                  <a:cubicBezTo>
                    <a:pt x="1407" y="458"/>
                    <a:pt x="1359" y="395"/>
                    <a:pt x="1304" y="339"/>
                  </a:cubicBezTo>
                  <a:cubicBezTo>
                    <a:pt x="1250" y="283"/>
                    <a:pt x="1186" y="235"/>
                    <a:pt x="1186" y="235"/>
                  </a:cubicBezTo>
                  <a:cubicBezTo>
                    <a:pt x="1024" y="106"/>
                    <a:pt x="809" y="21"/>
                    <a:pt x="594" y="5"/>
                  </a:cubicBezTo>
                  <a:cubicBezTo>
                    <a:pt x="561" y="2"/>
                    <a:pt x="528" y="1"/>
                    <a:pt x="4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34" name="Google Shape;14334;p45"/>
            <p:cNvSpPr/>
            <p:nvPr/>
          </p:nvSpPr>
          <p:spPr>
            <a:xfrm>
              <a:off x="2133400" y="4308225"/>
              <a:ext cx="28100" cy="15150"/>
            </a:xfrm>
            <a:custGeom>
              <a:avLst/>
              <a:gdLst/>
              <a:ahLst/>
              <a:cxnLst/>
              <a:rect l="l" t="t" r="r" b="b"/>
              <a:pathLst>
                <a:path w="1124" h="606" extrusionOk="0">
                  <a:moveTo>
                    <a:pt x="65" y="0"/>
                  </a:moveTo>
                  <a:cubicBezTo>
                    <a:pt x="37" y="0"/>
                    <a:pt x="14" y="2"/>
                    <a:pt x="1" y="5"/>
                  </a:cubicBezTo>
                  <a:cubicBezTo>
                    <a:pt x="85" y="37"/>
                    <a:pt x="170" y="71"/>
                    <a:pt x="260" y="108"/>
                  </a:cubicBezTo>
                  <a:lnTo>
                    <a:pt x="294" y="120"/>
                  </a:lnTo>
                  <a:cubicBezTo>
                    <a:pt x="294" y="120"/>
                    <a:pt x="338" y="137"/>
                    <a:pt x="383" y="155"/>
                  </a:cubicBezTo>
                  <a:cubicBezTo>
                    <a:pt x="427" y="173"/>
                    <a:pt x="470" y="192"/>
                    <a:pt x="470" y="192"/>
                  </a:cubicBezTo>
                  <a:cubicBezTo>
                    <a:pt x="699" y="296"/>
                    <a:pt x="942" y="449"/>
                    <a:pt x="1123" y="605"/>
                  </a:cubicBezTo>
                  <a:cubicBezTo>
                    <a:pt x="1093" y="536"/>
                    <a:pt x="1092" y="530"/>
                    <a:pt x="997" y="440"/>
                  </a:cubicBezTo>
                  <a:cubicBezTo>
                    <a:pt x="911" y="361"/>
                    <a:pt x="834" y="282"/>
                    <a:pt x="730" y="219"/>
                  </a:cubicBezTo>
                  <a:cubicBezTo>
                    <a:pt x="661" y="178"/>
                    <a:pt x="589" y="139"/>
                    <a:pt x="518" y="107"/>
                  </a:cubicBezTo>
                  <a:cubicBezTo>
                    <a:pt x="518" y="107"/>
                    <a:pt x="479" y="89"/>
                    <a:pt x="439" y="71"/>
                  </a:cubicBezTo>
                  <a:cubicBezTo>
                    <a:pt x="399" y="54"/>
                    <a:pt x="358" y="40"/>
                    <a:pt x="358" y="40"/>
                  </a:cubicBezTo>
                  <a:cubicBezTo>
                    <a:pt x="306" y="18"/>
                    <a:pt x="157" y="0"/>
                    <a:pt x="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35" name="Google Shape;14335;p45"/>
            <p:cNvSpPr/>
            <p:nvPr/>
          </p:nvSpPr>
          <p:spPr>
            <a:xfrm>
              <a:off x="2188525" y="4329400"/>
              <a:ext cx="26900" cy="31275"/>
            </a:xfrm>
            <a:custGeom>
              <a:avLst/>
              <a:gdLst/>
              <a:ahLst/>
              <a:cxnLst/>
              <a:rect l="l" t="t" r="r" b="b"/>
              <a:pathLst>
                <a:path w="1076" h="1251" extrusionOk="0">
                  <a:moveTo>
                    <a:pt x="274" y="0"/>
                  </a:moveTo>
                  <a:cubicBezTo>
                    <a:pt x="265" y="0"/>
                    <a:pt x="257" y="0"/>
                    <a:pt x="248" y="1"/>
                  </a:cubicBezTo>
                  <a:cubicBezTo>
                    <a:pt x="137" y="4"/>
                    <a:pt x="36" y="39"/>
                    <a:pt x="1" y="58"/>
                  </a:cubicBezTo>
                  <a:cubicBezTo>
                    <a:pt x="33" y="55"/>
                    <a:pt x="65" y="53"/>
                    <a:pt x="98" y="53"/>
                  </a:cubicBezTo>
                  <a:cubicBezTo>
                    <a:pt x="197" y="53"/>
                    <a:pt x="296" y="69"/>
                    <a:pt x="395" y="101"/>
                  </a:cubicBezTo>
                  <a:lnTo>
                    <a:pt x="396" y="102"/>
                  </a:lnTo>
                  <a:lnTo>
                    <a:pt x="445" y="117"/>
                  </a:lnTo>
                  <a:cubicBezTo>
                    <a:pt x="445" y="117"/>
                    <a:pt x="509" y="139"/>
                    <a:pt x="569" y="172"/>
                  </a:cubicBezTo>
                  <a:cubicBezTo>
                    <a:pt x="630" y="203"/>
                    <a:pt x="683" y="246"/>
                    <a:pt x="683" y="246"/>
                  </a:cubicBezTo>
                  <a:cubicBezTo>
                    <a:pt x="827" y="353"/>
                    <a:pt x="935" y="521"/>
                    <a:pt x="978" y="707"/>
                  </a:cubicBezTo>
                  <a:cubicBezTo>
                    <a:pt x="1025" y="892"/>
                    <a:pt x="1006" y="1090"/>
                    <a:pt x="938" y="1251"/>
                  </a:cubicBezTo>
                  <a:cubicBezTo>
                    <a:pt x="1003" y="1167"/>
                    <a:pt x="1020" y="1161"/>
                    <a:pt x="1055" y="970"/>
                  </a:cubicBezTo>
                  <a:cubicBezTo>
                    <a:pt x="1076" y="797"/>
                    <a:pt x="1067" y="624"/>
                    <a:pt x="984" y="457"/>
                  </a:cubicBezTo>
                  <a:cubicBezTo>
                    <a:pt x="927" y="346"/>
                    <a:pt x="845" y="249"/>
                    <a:pt x="752" y="176"/>
                  </a:cubicBezTo>
                  <a:cubicBezTo>
                    <a:pt x="752" y="176"/>
                    <a:pt x="700" y="134"/>
                    <a:pt x="643" y="101"/>
                  </a:cubicBezTo>
                  <a:cubicBezTo>
                    <a:pt x="586" y="67"/>
                    <a:pt x="524" y="43"/>
                    <a:pt x="524" y="43"/>
                  </a:cubicBezTo>
                  <a:cubicBezTo>
                    <a:pt x="478" y="23"/>
                    <a:pt x="376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36" name="Google Shape;14336;p45"/>
            <p:cNvSpPr/>
            <p:nvPr/>
          </p:nvSpPr>
          <p:spPr>
            <a:xfrm>
              <a:off x="2188050" y="4333875"/>
              <a:ext cx="14100" cy="22600"/>
            </a:xfrm>
            <a:custGeom>
              <a:avLst/>
              <a:gdLst/>
              <a:ahLst/>
              <a:cxnLst/>
              <a:rect l="l" t="t" r="r" b="b"/>
              <a:pathLst>
                <a:path w="564" h="904" extrusionOk="0">
                  <a:moveTo>
                    <a:pt x="0" y="0"/>
                  </a:moveTo>
                  <a:lnTo>
                    <a:pt x="0" y="0"/>
                  </a:lnTo>
                  <a:cubicBezTo>
                    <a:pt x="58" y="52"/>
                    <a:pt x="111" y="107"/>
                    <a:pt x="165" y="168"/>
                  </a:cubicBezTo>
                  <a:lnTo>
                    <a:pt x="186" y="188"/>
                  </a:lnTo>
                  <a:cubicBezTo>
                    <a:pt x="186" y="188"/>
                    <a:pt x="213" y="216"/>
                    <a:pt x="240" y="247"/>
                  </a:cubicBezTo>
                  <a:cubicBezTo>
                    <a:pt x="265" y="277"/>
                    <a:pt x="289" y="309"/>
                    <a:pt x="289" y="309"/>
                  </a:cubicBezTo>
                  <a:cubicBezTo>
                    <a:pt x="413" y="477"/>
                    <a:pt x="508" y="701"/>
                    <a:pt x="534" y="903"/>
                  </a:cubicBezTo>
                  <a:cubicBezTo>
                    <a:pt x="558" y="842"/>
                    <a:pt x="564" y="837"/>
                    <a:pt x="550" y="726"/>
                  </a:cubicBezTo>
                  <a:cubicBezTo>
                    <a:pt x="536" y="627"/>
                    <a:pt x="524" y="531"/>
                    <a:pt x="478" y="435"/>
                  </a:cubicBezTo>
                  <a:cubicBezTo>
                    <a:pt x="447" y="372"/>
                    <a:pt x="411" y="312"/>
                    <a:pt x="371" y="257"/>
                  </a:cubicBezTo>
                  <a:cubicBezTo>
                    <a:pt x="371" y="257"/>
                    <a:pt x="350" y="226"/>
                    <a:pt x="326" y="197"/>
                  </a:cubicBezTo>
                  <a:cubicBezTo>
                    <a:pt x="302" y="168"/>
                    <a:pt x="275" y="141"/>
                    <a:pt x="275" y="141"/>
                  </a:cubicBezTo>
                  <a:cubicBezTo>
                    <a:pt x="254" y="117"/>
                    <a:pt x="199" y="79"/>
                    <a:pt x="142" y="50"/>
                  </a:cubicBezTo>
                  <a:cubicBezTo>
                    <a:pt x="85" y="21"/>
                    <a:pt x="25" y="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37" name="Google Shape;14337;p45"/>
            <p:cNvSpPr/>
            <p:nvPr/>
          </p:nvSpPr>
          <p:spPr>
            <a:xfrm>
              <a:off x="2228825" y="4367025"/>
              <a:ext cx="16225" cy="39100"/>
            </a:xfrm>
            <a:custGeom>
              <a:avLst/>
              <a:gdLst/>
              <a:ahLst/>
              <a:cxnLst/>
              <a:rect l="l" t="t" r="r" b="b"/>
              <a:pathLst>
                <a:path w="649" h="1564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71"/>
                    <a:pt x="203" y="157"/>
                    <a:pt x="289" y="263"/>
                  </a:cubicBezTo>
                  <a:lnTo>
                    <a:pt x="321" y="300"/>
                  </a:lnTo>
                  <a:cubicBezTo>
                    <a:pt x="321" y="300"/>
                    <a:pt x="362" y="353"/>
                    <a:pt x="397" y="410"/>
                  </a:cubicBezTo>
                  <a:cubicBezTo>
                    <a:pt x="432" y="466"/>
                    <a:pt x="458" y="527"/>
                    <a:pt x="458" y="527"/>
                  </a:cubicBezTo>
                  <a:cubicBezTo>
                    <a:pt x="531" y="686"/>
                    <a:pt x="562" y="876"/>
                    <a:pt x="543" y="1061"/>
                  </a:cubicBezTo>
                  <a:cubicBezTo>
                    <a:pt x="525" y="1245"/>
                    <a:pt x="457" y="1423"/>
                    <a:pt x="363" y="1563"/>
                  </a:cubicBezTo>
                  <a:cubicBezTo>
                    <a:pt x="442" y="1497"/>
                    <a:pt x="457" y="1495"/>
                    <a:pt x="538" y="1325"/>
                  </a:cubicBezTo>
                  <a:cubicBezTo>
                    <a:pt x="603" y="1172"/>
                    <a:pt x="649" y="1014"/>
                    <a:pt x="637" y="837"/>
                  </a:cubicBezTo>
                  <a:cubicBezTo>
                    <a:pt x="628" y="719"/>
                    <a:pt x="597" y="603"/>
                    <a:pt x="552" y="498"/>
                  </a:cubicBezTo>
                  <a:cubicBezTo>
                    <a:pt x="552" y="498"/>
                    <a:pt x="528" y="440"/>
                    <a:pt x="495" y="385"/>
                  </a:cubicBezTo>
                  <a:cubicBezTo>
                    <a:pt x="465" y="329"/>
                    <a:pt x="426" y="278"/>
                    <a:pt x="426" y="278"/>
                  </a:cubicBezTo>
                  <a:cubicBezTo>
                    <a:pt x="396" y="236"/>
                    <a:pt x="316" y="157"/>
                    <a:pt x="226" y="100"/>
                  </a:cubicBezTo>
                  <a:cubicBezTo>
                    <a:pt x="137" y="42"/>
                    <a:pt x="40" y="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38" name="Google Shape;14338;p45"/>
            <p:cNvSpPr/>
            <p:nvPr/>
          </p:nvSpPr>
          <p:spPr>
            <a:xfrm>
              <a:off x="2219900" y="4372125"/>
              <a:ext cx="12750" cy="25125"/>
            </a:xfrm>
            <a:custGeom>
              <a:avLst/>
              <a:gdLst/>
              <a:ahLst/>
              <a:cxnLst/>
              <a:rect l="l" t="t" r="r" b="b"/>
              <a:pathLst>
                <a:path w="510" h="1005" extrusionOk="0">
                  <a:moveTo>
                    <a:pt x="0" y="0"/>
                  </a:moveTo>
                  <a:cubicBezTo>
                    <a:pt x="60" y="56"/>
                    <a:pt x="114" y="117"/>
                    <a:pt x="167" y="185"/>
                  </a:cubicBezTo>
                  <a:lnTo>
                    <a:pt x="188" y="209"/>
                  </a:lnTo>
                  <a:cubicBezTo>
                    <a:pt x="188" y="209"/>
                    <a:pt x="215" y="241"/>
                    <a:pt x="240" y="275"/>
                  </a:cubicBezTo>
                  <a:cubicBezTo>
                    <a:pt x="265" y="311"/>
                    <a:pt x="287" y="346"/>
                    <a:pt x="287" y="346"/>
                  </a:cubicBezTo>
                  <a:cubicBezTo>
                    <a:pt x="404" y="537"/>
                    <a:pt x="476" y="787"/>
                    <a:pt x="468" y="1005"/>
                  </a:cubicBezTo>
                  <a:cubicBezTo>
                    <a:pt x="502" y="944"/>
                    <a:pt x="508" y="939"/>
                    <a:pt x="509" y="820"/>
                  </a:cubicBezTo>
                  <a:cubicBezTo>
                    <a:pt x="508" y="713"/>
                    <a:pt x="507" y="609"/>
                    <a:pt x="469" y="502"/>
                  </a:cubicBezTo>
                  <a:cubicBezTo>
                    <a:pt x="443" y="432"/>
                    <a:pt x="412" y="363"/>
                    <a:pt x="374" y="302"/>
                  </a:cubicBezTo>
                  <a:cubicBezTo>
                    <a:pt x="374" y="302"/>
                    <a:pt x="354" y="267"/>
                    <a:pt x="330" y="234"/>
                  </a:cubicBezTo>
                  <a:cubicBezTo>
                    <a:pt x="308" y="200"/>
                    <a:pt x="281" y="169"/>
                    <a:pt x="281" y="169"/>
                  </a:cubicBezTo>
                  <a:cubicBezTo>
                    <a:pt x="262" y="143"/>
                    <a:pt x="205" y="97"/>
                    <a:pt x="147" y="62"/>
                  </a:cubicBezTo>
                  <a:cubicBezTo>
                    <a:pt x="88" y="27"/>
                    <a:pt x="26" y="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39" name="Google Shape;14339;p45"/>
            <p:cNvSpPr/>
            <p:nvPr/>
          </p:nvSpPr>
          <p:spPr>
            <a:xfrm>
              <a:off x="2286650" y="4399625"/>
              <a:ext cx="50800" cy="63650"/>
            </a:xfrm>
            <a:custGeom>
              <a:avLst/>
              <a:gdLst/>
              <a:ahLst/>
              <a:cxnLst/>
              <a:rect l="l" t="t" r="r" b="b"/>
              <a:pathLst>
                <a:path w="2032" h="2546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785" y="55"/>
                    <a:pt x="1532" y="119"/>
                    <a:pt x="1268" y="227"/>
                  </a:cubicBezTo>
                  <a:lnTo>
                    <a:pt x="1268" y="226"/>
                  </a:lnTo>
                  <a:lnTo>
                    <a:pt x="1173" y="270"/>
                  </a:lnTo>
                  <a:cubicBezTo>
                    <a:pt x="1173" y="270"/>
                    <a:pt x="1046" y="329"/>
                    <a:pt x="926" y="400"/>
                  </a:cubicBezTo>
                  <a:cubicBezTo>
                    <a:pt x="804" y="470"/>
                    <a:pt x="693" y="556"/>
                    <a:pt x="693" y="556"/>
                  </a:cubicBezTo>
                  <a:cubicBezTo>
                    <a:pt x="393" y="773"/>
                    <a:pt x="140" y="1114"/>
                    <a:pt x="57" y="1495"/>
                  </a:cubicBezTo>
                  <a:cubicBezTo>
                    <a:pt x="13" y="1685"/>
                    <a:pt x="1" y="1881"/>
                    <a:pt x="40" y="2065"/>
                  </a:cubicBezTo>
                  <a:cubicBezTo>
                    <a:pt x="75" y="2249"/>
                    <a:pt x="157" y="2417"/>
                    <a:pt x="268" y="2545"/>
                  </a:cubicBezTo>
                  <a:cubicBezTo>
                    <a:pt x="217" y="2457"/>
                    <a:pt x="199" y="2408"/>
                    <a:pt x="168" y="2342"/>
                  </a:cubicBezTo>
                  <a:cubicBezTo>
                    <a:pt x="147" y="2273"/>
                    <a:pt x="103" y="2188"/>
                    <a:pt x="82" y="2011"/>
                  </a:cubicBezTo>
                  <a:cubicBezTo>
                    <a:pt x="52" y="1692"/>
                    <a:pt x="146" y="1398"/>
                    <a:pt x="306" y="1120"/>
                  </a:cubicBezTo>
                  <a:cubicBezTo>
                    <a:pt x="414" y="932"/>
                    <a:pt x="570" y="776"/>
                    <a:pt x="734" y="648"/>
                  </a:cubicBezTo>
                  <a:cubicBezTo>
                    <a:pt x="734" y="648"/>
                    <a:pt x="827" y="575"/>
                    <a:pt x="928" y="513"/>
                  </a:cubicBezTo>
                  <a:cubicBezTo>
                    <a:pt x="1027" y="451"/>
                    <a:pt x="1133" y="398"/>
                    <a:pt x="1133" y="398"/>
                  </a:cubicBezTo>
                  <a:cubicBezTo>
                    <a:pt x="1218" y="352"/>
                    <a:pt x="1401" y="258"/>
                    <a:pt x="1588" y="179"/>
                  </a:cubicBezTo>
                  <a:cubicBezTo>
                    <a:pt x="1774" y="100"/>
                    <a:pt x="1960" y="32"/>
                    <a:pt x="2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40" name="Google Shape;14340;p45"/>
            <p:cNvSpPr/>
            <p:nvPr/>
          </p:nvSpPr>
          <p:spPr>
            <a:xfrm>
              <a:off x="2281850" y="4394625"/>
              <a:ext cx="42800" cy="39525"/>
            </a:xfrm>
            <a:custGeom>
              <a:avLst/>
              <a:gdLst/>
              <a:ahLst/>
              <a:cxnLst/>
              <a:rect l="l" t="t" r="r" b="b"/>
              <a:pathLst>
                <a:path w="1712" h="1581" extrusionOk="0">
                  <a:moveTo>
                    <a:pt x="1573" y="1"/>
                  </a:moveTo>
                  <a:cubicBezTo>
                    <a:pt x="1439" y="1"/>
                    <a:pt x="1300" y="19"/>
                    <a:pt x="1158" y="63"/>
                  </a:cubicBezTo>
                  <a:lnTo>
                    <a:pt x="1157" y="63"/>
                  </a:lnTo>
                  <a:lnTo>
                    <a:pt x="1088" y="87"/>
                  </a:lnTo>
                  <a:cubicBezTo>
                    <a:pt x="1088" y="87"/>
                    <a:pt x="1065" y="95"/>
                    <a:pt x="1033" y="111"/>
                  </a:cubicBezTo>
                  <a:cubicBezTo>
                    <a:pt x="1000" y="126"/>
                    <a:pt x="954" y="145"/>
                    <a:pt x="911" y="169"/>
                  </a:cubicBezTo>
                  <a:cubicBezTo>
                    <a:pt x="869" y="192"/>
                    <a:pt x="827" y="217"/>
                    <a:pt x="794" y="234"/>
                  </a:cubicBezTo>
                  <a:cubicBezTo>
                    <a:pt x="764" y="254"/>
                    <a:pt x="743" y="269"/>
                    <a:pt x="743" y="269"/>
                  </a:cubicBezTo>
                  <a:cubicBezTo>
                    <a:pt x="530" y="414"/>
                    <a:pt x="333" y="615"/>
                    <a:pt x="204" y="851"/>
                  </a:cubicBezTo>
                  <a:cubicBezTo>
                    <a:pt x="72" y="1085"/>
                    <a:pt x="3" y="1346"/>
                    <a:pt x="0" y="1581"/>
                  </a:cubicBezTo>
                  <a:cubicBezTo>
                    <a:pt x="46" y="1447"/>
                    <a:pt x="34" y="1436"/>
                    <a:pt x="112" y="1200"/>
                  </a:cubicBezTo>
                  <a:cubicBezTo>
                    <a:pt x="189" y="991"/>
                    <a:pt x="310" y="824"/>
                    <a:pt x="456" y="654"/>
                  </a:cubicBezTo>
                  <a:cubicBezTo>
                    <a:pt x="555" y="542"/>
                    <a:pt x="665" y="438"/>
                    <a:pt x="785" y="359"/>
                  </a:cubicBezTo>
                  <a:cubicBezTo>
                    <a:pt x="785" y="359"/>
                    <a:pt x="851" y="311"/>
                    <a:pt x="923" y="273"/>
                  </a:cubicBezTo>
                  <a:cubicBezTo>
                    <a:pt x="957" y="253"/>
                    <a:pt x="994" y="234"/>
                    <a:pt x="1021" y="223"/>
                  </a:cubicBezTo>
                  <a:lnTo>
                    <a:pt x="1068" y="202"/>
                  </a:lnTo>
                  <a:cubicBezTo>
                    <a:pt x="1127" y="173"/>
                    <a:pt x="1255" y="118"/>
                    <a:pt x="1388" y="76"/>
                  </a:cubicBezTo>
                  <a:cubicBezTo>
                    <a:pt x="1455" y="58"/>
                    <a:pt x="1522" y="40"/>
                    <a:pt x="1579" y="30"/>
                  </a:cubicBezTo>
                  <a:cubicBezTo>
                    <a:pt x="1636" y="21"/>
                    <a:pt x="1684" y="14"/>
                    <a:pt x="1711" y="7"/>
                  </a:cubicBezTo>
                  <a:cubicBezTo>
                    <a:pt x="1666" y="3"/>
                    <a:pt x="1620" y="1"/>
                    <a:pt x="1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41" name="Google Shape;14341;p45"/>
            <p:cNvSpPr/>
            <p:nvPr/>
          </p:nvSpPr>
          <p:spPr>
            <a:xfrm>
              <a:off x="2287900" y="4362550"/>
              <a:ext cx="62200" cy="22125"/>
            </a:xfrm>
            <a:custGeom>
              <a:avLst/>
              <a:gdLst/>
              <a:ahLst/>
              <a:cxnLst/>
              <a:rect l="l" t="t" r="r" b="b"/>
              <a:pathLst>
                <a:path w="2488" h="885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8"/>
                    <a:pt x="95" y="132"/>
                    <a:pt x="311" y="296"/>
                  </a:cubicBezTo>
                  <a:cubicBezTo>
                    <a:pt x="507" y="438"/>
                    <a:pt x="696" y="564"/>
                    <a:pt x="928" y="659"/>
                  </a:cubicBezTo>
                  <a:cubicBezTo>
                    <a:pt x="1084" y="722"/>
                    <a:pt x="1243" y="775"/>
                    <a:pt x="1400" y="810"/>
                  </a:cubicBezTo>
                  <a:cubicBezTo>
                    <a:pt x="1400" y="810"/>
                    <a:pt x="1487" y="833"/>
                    <a:pt x="1576" y="848"/>
                  </a:cubicBezTo>
                  <a:cubicBezTo>
                    <a:pt x="1620" y="857"/>
                    <a:pt x="1665" y="863"/>
                    <a:pt x="1698" y="868"/>
                  </a:cubicBezTo>
                  <a:cubicBezTo>
                    <a:pt x="1732" y="872"/>
                    <a:pt x="1754" y="875"/>
                    <a:pt x="1754" y="875"/>
                  </a:cubicBezTo>
                  <a:cubicBezTo>
                    <a:pt x="1794" y="881"/>
                    <a:pt x="1857" y="884"/>
                    <a:pt x="1931" y="884"/>
                  </a:cubicBezTo>
                  <a:cubicBezTo>
                    <a:pt x="1994" y="884"/>
                    <a:pt x="2066" y="882"/>
                    <a:pt x="2136" y="876"/>
                  </a:cubicBezTo>
                  <a:cubicBezTo>
                    <a:pt x="2288" y="862"/>
                    <a:pt x="2432" y="832"/>
                    <a:pt x="2488" y="816"/>
                  </a:cubicBezTo>
                  <a:lnTo>
                    <a:pt x="2488" y="816"/>
                  </a:lnTo>
                  <a:cubicBezTo>
                    <a:pt x="2445" y="817"/>
                    <a:pt x="2402" y="818"/>
                    <a:pt x="2359" y="818"/>
                  </a:cubicBezTo>
                  <a:cubicBezTo>
                    <a:pt x="2213" y="818"/>
                    <a:pt x="2065" y="809"/>
                    <a:pt x="1908" y="792"/>
                  </a:cubicBezTo>
                  <a:lnTo>
                    <a:pt x="1908" y="793"/>
                  </a:lnTo>
                  <a:lnTo>
                    <a:pt x="1833" y="787"/>
                  </a:lnTo>
                  <a:cubicBezTo>
                    <a:pt x="1833" y="787"/>
                    <a:pt x="1734" y="775"/>
                    <a:pt x="1634" y="759"/>
                  </a:cubicBezTo>
                  <a:cubicBezTo>
                    <a:pt x="1586" y="751"/>
                    <a:pt x="1536" y="741"/>
                    <a:pt x="1499" y="734"/>
                  </a:cubicBezTo>
                  <a:cubicBezTo>
                    <a:pt x="1464" y="725"/>
                    <a:pt x="1439" y="719"/>
                    <a:pt x="1439" y="719"/>
                  </a:cubicBezTo>
                  <a:cubicBezTo>
                    <a:pt x="1181" y="658"/>
                    <a:pt x="913" y="567"/>
                    <a:pt x="667" y="440"/>
                  </a:cubicBezTo>
                  <a:cubicBezTo>
                    <a:pt x="419" y="316"/>
                    <a:pt x="191" y="16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42" name="Google Shape;14342;p45"/>
            <p:cNvSpPr/>
            <p:nvPr/>
          </p:nvSpPr>
          <p:spPr>
            <a:xfrm>
              <a:off x="2319575" y="4363850"/>
              <a:ext cx="29100" cy="7100"/>
            </a:xfrm>
            <a:custGeom>
              <a:avLst/>
              <a:gdLst/>
              <a:ahLst/>
              <a:cxnLst/>
              <a:rect l="l" t="t" r="r" b="b"/>
              <a:pathLst>
                <a:path w="1164" h="284" extrusionOk="0">
                  <a:moveTo>
                    <a:pt x="1163" y="0"/>
                  </a:moveTo>
                  <a:lnTo>
                    <a:pt x="1163" y="0"/>
                  </a:lnTo>
                  <a:cubicBezTo>
                    <a:pt x="1087" y="35"/>
                    <a:pt x="1007" y="64"/>
                    <a:pt x="920" y="92"/>
                  </a:cubicBezTo>
                  <a:lnTo>
                    <a:pt x="889" y="104"/>
                  </a:lnTo>
                  <a:cubicBezTo>
                    <a:pt x="889" y="104"/>
                    <a:pt x="848" y="119"/>
                    <a:pt x="805" y="132"/>
                  </a:cubicBezTo>
                  <a:cubicBezTo>
                    <a:pt x="762" y="145"/>
                    <a:pt x="719" y="155"/>
                    <a:pt x="719" y="155"/>
                  </a:cubicBezTo>
                  <a:cubicBezTo>
                    <a:pt x="604" y="182"/>
                    <a:pt x="479" y="195"/>
                    <a:pt x="355" y="195"/>
                  </a:cubicBezTo>
                  <a:cubicBezTo>
                    <a:pt x="232" y="195"/>
                    <a:pt x="111" y="182"/>
                    <a:pt x="1" y="155"/>
                  </a:cubicBezTo>
                  <a:lnTo>
                    <a:pt x="1" y="155"/>
                  </a:lnTo>
                  <a:cubicBezTo>
                    <a:pt x="56" y="200"/>
                    <a:pt x="59" y="208"/>
                    <a:pt x="179" y="237"/>
                  </a:cubicBezTo>
                  <a:cubicBezTo>
                    <a:pt x="276" y="260"/>
                    <a:pt x="368" y="284"/>
                    <a:pt x="470" y="284"/>
                  </a:cubicBezTo>
                  <a:cubicBezTo>
                    <a:pt x="482" y="284"/>
                    <a:pt x="495" y="283"/>
                    <a:pt x="507" y="283"/>
                  </a:cubicBezTo>
                  <a:cubicBezTo>
                    <a:pt x="584" y="277"/>
                    <a:pt x="660" y="268"/>
                    <a:pt x="733" y="251"/>
                  </a:cubicBezTo>
                  <a:cubicBezTo>
                    <a:pt x="733" y="251"/>
                    <a:pt x="774" y="243"/>
                    <a:pt x="814" y="231"/>
                  </a:cubicBezTo>
                  <a:cubicBezTo>
                    <a:pt x="854" y="221"/>
                    <a:pt x="893" y="206"/>
                    <a:pt x="893" y="206"/>
                  </a:cubicBezTo>
                  <a:cubicBezTo>
                    <a:pt x="926" y="196"/>
                    <a:pt x="989" y="158"/>
                    <a:pt x="1045" y="116"/>
                  </a:cubicBezTo>
                  <a:cubicBezTo>
                    <a:pt x="1102" y="73"/>
                    <a:pt x="1148" y="23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43" name="Google Shape;14343;p45"/>
            <p:cNvSpPr/>
            <p:nvPr/>
          </p:nvSpPr>
          <p:spPr>
            <a:xfrm>
              <a:off x="1849750" y="4233950"/>
              <a:ext cx="3475" cy="11700"/>
            </a:xfrm>
            <a:custGeom>
              <a:avLst/>
              <a:gdLst/>
              <a:ahLst/>
              <a:cxnLst/>
              <a:rect l="l" t="t" r="r" b="b"/>
              <a:pathLst>
                <a:path w="139" h="468" extrusionOk="0">
                  <a:moveTo>
                    <a:pt x="124" y="1"/>
                  </a:moveTo>
                  <a:cubicBezTo>
                    <a:pt x="95" y="22"/>
                    <a:pt x="68" y="50"/>
                    <a:pt x="48" y="85"/>
                  </a:cubicBezTo>
                  <a:lnTo>
                    <a:pt x="44" y="99"/>
                  </a:lnTo>
                  <a:cubicBezTo>
                    <a:pt x="44" y="99"/>
                    <a:pt x="21" y="173"/>
                    <a:pt x="24" y="173"/>
                  </a:cubicBezTo>
                  <a:cubicBezTo>
                    <a:pt x="1" y="272"/>
                    <a:pt x="26" y="391"/>
                    <a:pt x="75" y="468"/>
                  </a:cubicBezTo>
                  <a:cubicBezTo>
                    <a:pt x="96" y="435"/>
                    <a:pt x="95" y="434"/>
                    <a:pt x="93" y="389"/>
                  </a:cubicBezTo>
                  <a:cubicBezTo>
                    <a:pt x="91" y="348"/>
                    <a:pt x="108" y="311"/>
                    <a:pt x="109" y="272"/>
                  </a:cubicBezTo>
                  <a:cubicBezTo>
                    <a:pt x="111" y="245"/>
                    <a:pt x="113" y="219"/>
                    <a:pt x="119" y="194"/>
                  </a:cubicBezTo>
                  <a:lnTo>
                    <a:pt x="133" y="138"/>
                  </a:lnTo>
                  <a:cubicBezTo>
                    <a:pt x="138" y="117"/>
                    <a:pt x="131" y="30"/>
                    <a:pt x="1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</p:grpSp>
      <p:grpSp>
        <p:nvGrpSpPr>
          <p:cNvPr id="14344" name="Google Shape;14344;p45"/>
          <p:cNvGrpSpPr/>
          <p:nvPr/>
        </p:nvGrpSpPr>
        <p:grpSpPr>
          <a:xfrm>
            <a:off x="227331" y="256267"/>
            <a:ext cx="1766731" cy="1760281"/>
            <a:chOff x="2788725" y="406900"/>
            <a:chExt cx="897000" cy="893725"/>
          </a:xfrm>
        </p:grpSpPr>
        <p:sp>
          <p:nvSpPr>
            <p:cNvPr id="14345" name="Google Shape;14345;p45"/>
            <p:cNvSpPr/>
            <p:nvPr/>
          </p:nvSpPr>
          <p:spPr>
            <a:xfrm>
              <a:off x="2834475" y="639600"/>
              <a:ext cx="238475" cy="262550"/>
            </a:xfrm>
            <a:custGeom>
              <a:avLst/>
              <a:gdLst/>
              <a:ahLst/>
              <a:cxnLst/>
              <a:rect l="l" t="t" r="r" b="b"/>
              <a:pathLst>
                <a:path w="9539" h="10502" extrusionOk="0">
                  <a:moveTo>
                    <a:pt x="5321" y="1"/>
                  </a:moveTo>
                  <a:cubicBezTo>
                    <a:pt x="3164" y="1"/>
                    <a:pt x="1269" y="1411"/>
                    <a:pt x="646" y="3509"/>
                  </a:cubicBezTo>
                  <a:cubicBezTo>
                    <a:pt x="1" y="5680"/>
                    <a:pt x="802" y="7969"/>
                    <a:pt x="2601" y="9321"/>
                  </a:cubicBezTo>
                  <a:cubicBezTo>
                    <a:pt x="3569" y="10049"/>
                    <a:pt x="4843" y="10502"/>
                    <a:pt x="6081" y="10502"/>
                  </a:cubicBezTo>
                  <a:cubicBezTo>
                    <a:pt x="7150" y="10502"/>
                    <a:pt x="8193" y="10164"/>
                    <a:pt x="8989" y="9372"/>
                  </a:cubicBezTo>
                  <a:cubicBezTo>
                    <a:pt x="9049" y="9314"/>
                    <a:pt x="8992" y="9230"/>
                    <a:pt x="8927" y="9230"/>
                  </a:cubicBezTo>
                  <a:cubicBezTo>
                    <a:pt x="8908" y="9230"/>
                    <a:pt x="8889" y="9237"/>
                    <a:pt x="8872" y="9254"/>
                  </a:cubicBezTo>
                  <a:cubicBezTo>
                    <a:pt x="8106" y="10016"/>
                    <a:pt x="7110" y="10339"/>
                    <a:pt x="6086" y="10339"/>
                  </a:cubicBezTo>
                  <a:cubicBezTo>
                    <a:pt x="4787" y="10339"/>
                    <a:pt x="3443" y="9817"/>
                    <a:pt x="2472" y="9009"/>
                  </a:cubicBezTo>
                  <a:cubicBezTo>
                    <a:pt x="792" y="7611"/>
                    <a:pt x="151" y="5339"/>
                    <a:pt x="890" y="3274"/>
                  </a:cubicBezTo>
                  <a:cubicBezTo>
                    <a:pt x="1571" y="1373"/>
                    <a:pt x="3371" y="154"/>
                    <a:pt x="5326" y="154"/>
                  </a:cubicBezTo>
                  <a:cubicBezTo>
                    <a:pt x="5653" y="154"/>
                    <a:pt x="5985" y="188"/>
                    <a:pt x="6316" y="259"/>
                  </a:cubicBezTo>
                  <a:cubicBezTo>
                    <a:pt x="7420" y="495"/>
                    <a:pt x="8650" y="1215"/>
                    <a:pt x="9009" y="2355"/>
                  </a:cubicBezTo>
                  <a:cubicBezTo>
                    <a:pt x="9256" y="3137"/>
                    <a:pt x="8980" y="4130"/>
                    <a:pt x="8124" y="4383"/>
                  </a:cubicBezTo>
                  <a:cubicBezTo>
                    <a:pt x="8026" y="4412"/>
                    <a:pt x="7924" y="4426"/>
                    <a:pt x="7821" y="4426"/>
                  </a:cubicBezTo>
                  <a:cubicBezTo>
                    <a:pt x="7354" y="4426"/>
                    <a:pt x="6881" y="4134"/>
                    <a:pt x="6781" y="3641"/>
                  </a:cubicBezTo>
                  <a:cubicBezTo>
                    <a:pt x="6658" y="3024"/>
                    <a:pt x="7131" y="2641"/>
                    <a:pt x="7632" y="2641"/>
                  </a:cubicBezTo>
                  <a:cubicBezTo>
                    <a:pt x="7743" y="2641"/>
                    <a:pt x="7856" y="2660"/>
                    <a:pt x="7963" y="2700"/>
                  </a:cubicBezTo>
                  <a:cubicBezTo>
                    <a:pt x="7967" y="2701"/>
                    <a:pt x="7971" y="2702"/>
                    <a:pt x="7974" y="2702"/>
                  </a:cubicBezTo>
                  <a:cubicBezTo>
                    <a:pt x="8005" y="2702"/>
                    <a:pt x="8021" y="2651"/>
                    <a:pt x="7990" y="2635"/>
                  </a:cubicBezTo>
                  <a:cubicBezTo>
                    <a:pt x="7844" y="2557"/>
                    <a:pt x="7695" y="2522"/>
                    <a:pt x="7551" y="2522"/>
                  </a:cubicBezTo>
                  <a:cubicBezTo>
                    <a:pt x="6922" y="2522"/>
                    <a:pt x="6398" y="3193"/>
                    <a:pt x="6670" y="3862"/>
                  </a:cubicBezTo>
                  <a:cubicBezTo>
                    <a:pt x="6874" y="4365"/>
                    <a:pt x="7304" y="4589"/>
                    <a:pt x="7754" y="4589"/>
                  </a:cubicBezTo>
                  <a:cubicBezTo>
                    <a:pt x="8200" y="4589"/>
                    <a:pt x="8665" y="4369"/>
                    <a:pt x="8948" y="3980"/>
                  </a:cubicBezTo>
                  <a:cubicBezTo>
                    <a:pt x="9539" y="3170"/>
                    <a:pt x="9227" y="2072"/>
                    <a:pt x="8614" y="1377"/>
                  </a:cubicBezTo>
                  <a:cubicBezTo>
                    <a:pt x="7899" y="566"/>
                    <a:pt x="6825" y="115"/>
                    <a:pt x="5761" y="20"/>
                  </a:cubicBezTo>
                  <a:cubicBezTo>
                    <a:pt x="5613" y="7"/>
                    <a:pt x="5467" y="1"/>
                    <a:pt x="53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46" name="Google Shape;14346;p45"/>
            <p:cNvSpPr/>
            <p:nvPr/>
          </p:nvSpPr>
          <p:spPr>
            <a:xfrm>
              <a:off x="2874650" y="665525"/>
              <a:ext cx="183975" cy="215275"/>
            </a:xfrm>
            <a:custGeom>
              <a:avLst/>
              <a:gdLst/>
              <a:ahLst/>
              <a:cxnLst/>
              <a:rect l="l" t="t" r="r" b="b"/>
              <a:pathLst>
                <a:path w="7359" h="8611" extrusionOk="0">
                  <a:moveTo>
                    <a:pt x="3645" y="1"/>
                  </a:moveTo>
                  <a:cubicBezTo>
                    <a:pt x="3402" y="1"/>
                    <a:pt x="3157" y="28"/>
                    <a:pt x="2916" y="83"/>
                  </a:cubicBezTo>
                  <a:cubicBezTo>
                    <a:pt x="1420" y="423"/>
                    <a:pt x="386" y="1850"/>
                    <a:pt x="200" y="3323"/>
                  </a:cubicBezTo>
                  <a:cubicBezTo>
                    <a:pt x="0" y="4914"/>
                    <a:pt x="818" y="6471"/>
                    <a:pt x="2053" y="7439"/>
                  </a:cubicBezTo>
                  <a:cubicBezTo>
                    <a:pt x="3062" y="8229"/>
                    <a:pt x="4354" y="8610"/>
                    <a:pt x="5640" y="8610"/>
                  </a:cubicBezTo>
                  <a:cubicBezTo>
                    <a:pt x="6211" y="8610"/>
                    <a:pt x="6780" y="8535"/>
                    <a:pt x="7323" y="8387"/>
                  </a:cubicBezTo>
                  <a:lnTo>
                    <a:pt x="7323" y="8386"/>
                  </a:lnTo>
                  <a:cubicBezTo>
                    <a:pt x="7358" y="8377"/>
                    <a:pt x="7354" y="8317"/>
                    <a:pt x="7318" y="8317"/>
                  </a:cubicBezTo>
                  <a:cubicBezTo>
                    <a:pt x="7316" y="8317"/>
                    <a:pt x="7315" y="8317"/>
                    <a:pt x="7313" y="8317"/>
                  </a:cubicBezTo>
                  <a:cubicBezTo>
                    <a:pt x="6839" y="8381"/>
                    <a:pt x="6363" y="8419"/>
                    <a:pt x="5891" y="8419"/>
                  </a:cubicBezTo>
                  <a:cubicBezTo>
                    <a:pt x="4742" y="8419"/>
                    <a:pt x="3618" y="8192"/>
                    <a:pt x="2604" y="7550"/>
                  </a:cubicBezTo>
                  <a:cubicBezTo>
                    <a:pt x="1347" y="6756"/>
                    <a:pt x="410" y="5352"/>
                    <a:pt x="396" y="3836"/>
                  </a:cubicBezTo>
                  <a:cubicBezTo>
                    <a:pt x="383" y="2329"/>
                    <a:pt x="1317" y="779"/>
                    <a:pt x="2799" y="325"/>
                  </a:cubicBezTo>
                  <a:cubicBezTo>
                    <a:pt x="3082" y="238"/>
                    <a:pt x="3376" y="196"/>
                    <a:pt x="3669" y="196"/>
                  </a:cubicBezTo>
                  <a:cubicBezTo>
                    <a:pt x="4753" y="196"/>
                    <a:pt x="5831" y="766"/>
                    <a:pt x="6362" y="1726"/>
                  </a:cubicBezTo>
                  <a:cubicBezTo>
                    <a:pt x="6376" y="1752"/>
                    <a:pt x="6398" y="1763"/>
                    <a:pt x="6420" y="1763"/>
                  </a:cubicBezTo>
                  <a:cubicBezTo>
                    <a:pt x="6469" y="1763"/>
                    <a:pt x="6521" y="1709"/>
                    <a:pt x="6489" y="1652"/>
                  </a:cubicBezTo>
                  <a:cubicBezTo>
                    <a:pt x="5921" y="609"/>
                    <a:pt x="4803" y="1"/>
                    <a:pt x="36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47" name="Google Shape;14347;p45"/>
            <p:cNvSpPr/>
            <p:nvPr/>
          </p:nvSpPr>
          <p:spPr>
            <a:xfrm>
              <a:off x="2902250" y="688300"/>
              <a:ext cx="150225" cy="177100"/>
            </a:xfrm>
            <a:custGeom>
              <a:avLst/>
              <a:gdLst/>
              <a:ahLst/>
              <a:cxnLst/>
              <a:rect l="l" t="t" r="r" b="b"/>
              <a:pathLst>
                <a:path w="6009" h="7084" extrusionOk="0">
                  <a:moveTo>
                    <a:pt x="2717" y="1"/>
                  </a:moveTo>
                  <a:cubicBezTo>
                    <a:pt x="2361" y="1"/>
                    <a:pt x="2004" y="73"/>
                    <a:pt x="1687" y="212"/>
                  </a:cubicBezTo>
                  <a:cubicBezTo>
                    <a:pt x="691" y="649"/>
                    <a:pt x="137" y="1714"/>
                    <a:pt x="99" y="2769"/>
                  </a:cubicBezTo>
                  <a:cubicBezTo>
                    <a:pt x="1" y="5438"/>
                    <a:pt x="2866" y="7083"/>
                    <a:pt x="5304" y="7083"/>
                  </a:cubicBezTo>
                  <a:cubicBezTo>
                    <a:pt x="5524" y="7083"/>
                    <a:pt x="5740" y="7070"/>
                    <a:pt x="5951" y="7043"/>
                  </a:cubicBezTo>
                  <a:cubicBezTo>
                    <a:pt x="6008" y="7035"/>
                    <a:pt x="6008" y="6960"/>
                    <a:pt x="5951" y="6953"/>
                  </a:cubicBezTo>
                  <a:cubicBezTo>
                    <a:pt x="4711" y="6797"/>
                    <a:pt x="3535" y="6767"/>
                    <a:pt x="2416" y="6125"/>
                  </a:cubicBezTo>
                  <a:cubicBezTo>
                    <a:pt x="1467" y="5580"/>
                    <a:pt x="657" y="4698"/>
                    <a:pt x="394" y="3614"/>
                  </a:cubicBezTo>
                  <a:cubicBezTo>
                    <a:pt x="128" y="2513"/>
                    <a:pt x="483" y="1205"/>
                    <a:pt x="1451" y="548"/>
                  </a:cubicBezTo>
                  <a:cubicBezTo>
                    <a:pt x="1848" y="280"/>
                    <a:pt x="2283" y="157"/>
                    <a:pt x="2716" y="157"/>
                  </a:cubicBezTo>
                  <a:cubicBezTo>
                    <a:pt x="3323" y="157"/>
                    <a:pt x="3925" y="399"/>
                    <a:pt x="4410" y="822"/>
                  </a:cubicBezTo>
                  <a:cubicBezTo>
                    <a:pt x="4415" y="826"/>
                    <a:pt x="4421" y="828"/>
                    <a:pt x="4427" y="828"/>
                  </a:cubicBezTo>
                  <a:cubicBezTo>
                    <a:pt x="4445" y="828"/>
                    <a:pt x="4464" y="809"/>
                    <a:pt x="4450" y="790"/>
                  </a:cubicBezTo>
                  <a:cubicBezTo>
                    <a:pt x="4046" y="252"/>
                    <a:pt x="3382" y="1"/>
                    <a:pt x="27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48" name="Google Shape;14348;p45"/>
            <p:cNvSpPr/>
            <p:nvPr/>
          </p:nvSpPr>
          <p:spPr>
            <a:xfrm>
              <a:off x="2945925" y="863450"/>
              <a:ext cx="105850" cy="10950"/>
            </a:xfrm>
            <a:custGeom>
              <a:avLst/>
              <a:gdLst/>
              <a:ahLst/>
              <a:cxnLst/>
              <a:rect l="l" t="t" r="r" b="b"/>
              <a:pathLst>
                <a:path w="4234" h="438" extrusionOk="0">
                  <a:moveTo>
                    <a:pt x="55" y="0"/>
                  </a:moveTo>
                  <a:cubicBezTo>
                    <a:pt x="1" y="0"/>
                    <a:pt x="4" y="80"/>
                    <a:pt x="48" y="98"/>
                  </a:cubicBezTo>
                  <a:cubicBezTo>
                    <a:pt x="624" y="328"/>
                    <a:pt x="1310" y="438"/>
                    <a:pt x="2002" y="438"/>
                  </a:cubicBezTo>
                  <a:cubicBezTo>
                    <a:pt x="2786" y="438"/>
                    <a:pt x="3577" y="298"/>
                    <a:pt x="4222" y="33"/>
                  </a:cubicBezTo>
                  <a:cubicBezTo>
                    <a:pt x="4233" y="28"/>
                    <a:pt x="4230" y="15"/>
                    <a:pt x="4219" y="15"/>
                  </a:cubicBezTo>
                  <a:cubicBezTo>
                    <a:pt x="4218" y="15"/>
                    <a:pt x="4218" y="15"/>
                    <a:pt x="4217" y="15"/>
                  </a:cubicBezTo>
                  <a:cubicBezTo>
                    <a:pt x="3514" y="115"/>
                    <a:pt x="2827" y="248"/>
                    <a:pt x="2115" y="248"/>
                  </a:cubicBezTo>
                  <a:cubicBezTo>
                    <a:pt x="2083" y="248"/>
                    <a:pt x="2051" y="248"/>
                    <a:pt x="2018" y="247"/>
                  </a:cubicBezTo>
                  <a:cubicBezTo>
                    <a:pt x="1353" y="237"/>
                    <a:pt x="718" y="82"/>
                    <a:pt x="62" y="1"/>
                  </a:cubicBezTo>
                  <a:cubicBezTo>
                    <a:pt x="60" y="1"/>
                    <a:pt x="5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49" name="Google Shape;14349;p45"/>
            <p:cNvSpPr/>
            <p:nvPr/>
          </p:nvSpPr>
          <p:spPr>
            <a:xfrm>
              <a:off x="2917725" y="705625"/>
              <a:ext cx="87175" cy="131725"/>
            </a:xfrm>
            <a:custGeom>
              <a:avLst/>
              <a:gdLst/>
              <a:ahLst/>
              <a:cxnLst/>
              <a:rect l="l" t="t" r="r" b="b"/>
              <a:pathLst>
                <a:path w="3487" h="5269" extrusionOk="0">
                  <a:moveTo>
                    <a:pt x="2254" y="0"/>
                  </a:moveTo>
                  <a:cubicBezTo>
                    <a:pt x="1386" y="0"/>
                    <a:pt x="542" y="707"/>
                    <a:pt x="349" y="1664"/>
                  </a:cubicBezTo>
                  <a:cubicBezTo>
                    <a:pt x="1" y="3395"/>
                    <a:pt x="1641" y="4996"/>
                    <a:pt x="3250" y="5268"/>
                  </a:cubicBezTo>
                  <a:cubicBezTo>
                    <a:pt x="3252" y="5269"/>
                    <a:pt x="3255" y="5269"/>
                    <a:pt x="3257" y="5269"/>
                  </a:cubicBezTo>
                  <a:cubicBezTo>
                    <a:pt x="3290" y="5269"/>
                    <a:pt x="3313" y="5223"/>
                    <a:pt x="3277" y="5203"/>
                  </a:cubicBezTo>
                  <a:cubicBezTo>
                    <a:pt x="2121" y="4588"/>
                    <a:pt x="882" y="4030"/>
                    <a:pt x="579" y="2604"/>
                  </a:cubicBezTo>
                  <a:cubicBezTo>
                    <a:pt x="329" y="1421"/>
                    <a:pt x="1229" y="153"/>
                    <a:pt x="2296" y="153"/>
                  </a:cubicBezTo>
                  <a:cubicBezTo>
                    <a:pt x="2647" y="153"/>
                    <a:pt x="3016" y="290"/>
                    <a:pt x="3368" y="613"/>
                  </a:cubicBezTo>
                  <a:cubicBezTo>
                    <a:pt x="3380" y="624"/>
                    <a:pt x="3393" y="629"/>
                    <a:pt x="3406" y="629"/>
                  </a:cubicBezTo>
                  <a:cubicBezTo>
                    <a:pt x="3449" y="629"/>
                    <a:pt x="3486" y="574"/>
                    <a:pt x="3447" y="534"/>
                  </a:cubicBezTo>
                  <a:cubicBezTo>
                    <a:pt x="3089" y="162"/>
                    <a:pt x="2669" y="0"/>
                    <a:pt x="2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50" name="Google Shape;14350;p45"/>
            <p:cNvSpPr/>
            <p:nvPr/>
          </p:nvSpPr>
          <p:spPr>
            <a:xfrm>
              <a:off x="2999475" y="819425"/>
              <a:ext cx="38425" cy="41450"/>
            </a:xfrm>
            <a:custGeom>
              <a:avLst/>
              <a:gdLst/>
              <a:ahLst/>
              <a:cxnLst/>
              <a:rect l="l" t="t" r="r" b="b"/>
              <a:pathLst>
                <a:path w="1537" h="1658" extrusionOk="0">
                  <a:moveTo>
                    <a:pt x="707" y="0"/>
                  </a:moveTo>
                  <a:cubicBezTo>
                    <a:pt x="680" y="0"/>
                    <a:pt x="654" y="2"/>
                    <a:pt x="628" y="5"/>
                  </a:cubicBezTo>
                  <a:cubicBezTo>
                    <a:pt x="339" y="39"/>
                    <a:pt x="1" y="303"/>
                    <a:pt x="58" y="621"/>
                  </a:cubicBezTo>
                  <a:cubicBezTo>
                    <a:pt x="60" y="634"/>
                    <a:pt x="70" y="640"/>
                    <a:pt x="81" y="640"/>
                  </a:cubicBezTo>
                  <a:cubicBezTo>
                    <a:pt x="90" y="640"/>
                    <a:pt x="100" y="635"/>
                    <a:pt x="105" y="628"/>
                  </a:cubicBezTo>
                  <a:cubicBezTo>
                    <a:pt x="246" y="397"/>
                    <a:pt x="393" y="157"/>
                    <a:pt x="694" y="157"/>
                  </a:cubicBezTo>
                  <a:cubicBezTo>
                    <a:pt x="704" y="157"/>
                    <a:pt x="715" y="158"/>
                    <a:pt x="725" y="158"/>
                  </a:cubicBezTo>
                  <a:cubicBezTo>
                    <a:pt x="1025" y="176"/>
                    <a:pt x="1264" y="444"/>
                    <a:pt x="1285" y="733"/>
                  </a:cubicBezTo>
                  <a:cubicBezTo>
                    <a:pt x="1306" y="1011"/>
                    <a:pt x="1146" y="1283"/>
                    <a:pt x="897" y="1409"/>
                  </a:cubicBezTo>
                  <a:cubicBezTo>
                    <a:pt x="783" y="1468"/>
                    <a:pt x="674" y="1485"/>
                    <a:pt x="564" y="1485"/>
                  </a:cubicBezTo>
                  <a:cubicBezTo>
                    <a:pt x="424" y="1485"/>
                    <a:pt x="284" y="1457"/>
                    <a:pt x="132" y="1449"/>
                  </a:cubicBezTo>
                  <a:cubicBezTo>
                    <a:pt x="131" y="1449"/>
                    <a:pt x="130" y="1449"/>
                    <a:pt x="129" y="1449"/>
                  </a:cubicBezTo>
                  <a:cubicBezTo>
                    <a:pt x="102" y="1449"/>
                    <a:pt x="88" y="1488"/>
                    <a:pt x="108" y="1507"/>
                  </a:cubicBezTo>
                  <a:cubicBezTo>
                    <a:pt x="221" y="1613"/>
                    <a:pt x="375" y="1658"/>
                    <a:pt x="535" y="1658"/>
                  </a:cubicBezTo>
                  <a:cubicBezTo>
                    <a:pt x="749" y="1658"/>
                    <a:pt x="973" y="1578"/>
                    <a:pt x="1124" y="1459"/>
                  </a:cubicBezTo>
                  <a:cubicBezTo>
                    <a:pt x="1401" y="1241"/>
                    <a:pt x="1536" y="849"/>
                    <a:pt x="1415" y="513"/>
                  </a:cubicBezTo>
                  <a:cubicBezTo>
                    <a:pt x="1309" y="221"/>
                    <a:pt x="1019" y="0"/>
                    <a:pt x="7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51" name="Google Shape;14351;p45"/>
            <p:cNvSpPr/>
            <p:nvPr/>
          </p:nvSpPr>
          <p:spPr>
            <a:xfrm>
              <a:off x="2977100" y="714800"/>
              <a:ext cx="82325" cy="68850"/>
            </a:xfrm>
            <a:custGeom>
              <a:avLst/>
              <a:gdLst/>
              <a:ahLst/>
              <a:cxnLst/>
              <a:rect l="l" t="t" r="r" b="b"/>
              <a:pathLst>
                <a:path w="3293" h="2754" extrusionOk="0">
                  <a:moveTo>
                    <a:pt x="612" y="1"/>
                  </a:moveTo>
                  <a:cubicBezTo>
                    <a:pt x="602" y="1"/>
                    <a:pt x="593" y="5"/>
                    <a:pt x="585" y="14"/>
                  </a:cubicBezTo>
                  <a:cubicBezTo>
                    <a:pt x="0" y="713"/>
                    <a:pt x="95" y="1787"/>
                    <a:pt x="804" y="2372"/>
                  </a:cubicBezTo>
                  <a:cubicBezTo>
                    <a:pt x="1121" y="2634"/>
                    <a:pt x="1491" y="2754"/>
                    <a:pt x="1860" y="2754"/>
                  </a:cubicBezTo>
                  <a:cubicBezTo>
                    <a:pt x="2377" y="2754"/>
                    <a:pt x="2893" y="2519"/>
                    <a:pt x="3263" y="2105"/>
                  </a:cubicBezTo>
                  <a:cubicBezTo>
                    <a:pt x="3293" y="2072"/>
                    <a:pt x="3262" y="2027"/>
                    <a:pt x="3229" y="2027"/>
                  </a:cubicBezTo>
                  <a:cubicBezTo>
                    <a:pt x="3219" y="2027"/>
                    <a:pt x="3208" y="2031"/>
                    <a:pt x="3199" y="2041"/>
                  </a:cubicBezTo>
                  <a:cubicBezTo>
                    <a:pt x="2867" y="2423"/>
                    <a:pt x="2404" y="2633"/>
                    <a:pt x="1938" y="2633"/>
                  </a:cubicBezTo>
                  <a:cubicBezTo>
                    <a:pt x="1580" y="2633"/>
                    <a:pt x="1220" y="2509"/>
                    <a:pt x="917" y="2242"/>
                  </a:cubicBezTo>
                  <a:cubicBezTo>
                    <a:pt x="256" y="1658"/>
                    <a:pt x="249" y="797"/>
                    <a:pt x="649" y="62"/>
                  </a:cubicBezTo>
                  <a:cubicBezTo>
                    <a:pt x="665" y="33"/>
                    <a:pt x="638" y="1"/>
                    <a:pt x="6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52" name="Google Shape;14352;p45"/>
            <p:cNvSpPr/>
            <p:nvPr/>
          </p:nvSpPr>
          <p:spPr>
            <a:xfrm>
              <a:off x="3000925" y="734950"/>
              <a:ext cx="60000" cy="38950"/>
            </a:xfrm>
            <a:custGeom>
              <a:avLst/>
              <a:gdLst/>
              <a:ahLst/>
              <a:cxnLst/>
              <a:rect l="l" t="t" r="r" b="b"/>
              <a:pathLst>
                <a:path w="2400" h="1558" extrusionOk="0">
                  <a:moveTo>
                    <a:pt x="183" y="0"/>
                  </a:moveTo>
                  <a:cubicBezTo>
                    <a:pt x="160" y="0"/>
                    <a:pt x="138" y="13"/>
                    <a:pt x="130" y="43"/>
                  </a:cubicBezTo>
                  <a:cubicBezTo>
                    <a:pt x="0" y="532"/>
                    <a:pt x="419" y="1105"/>
                    <a:pt x="822" y="1346"/>
                  </a:cubicBezTo>
                  <a:cubicBezTo>
                    <a:pt x="1048" y="1481"/>
                    <a:pt x="1331" y="1558"/>
                    <a:pt x="1610" y="1558"/>
                  </a:cubicBezTo>
                  <a:cubicBezTo>
                    <a:pt x="1892" y="1558"/>
                    <a:pt x="2170" y="1479"/>
                    <a:pt x="2381" y="1300"/>
                  </a:cubicBezTo>
                  <a:cubicBezTo>
                    <a:pt x="2400" y="1284"/>
                    <a:pt x="2384" y="1256"/>
                    <a:pt x="2363" y="1256"/>
                  </a:cubicBezTo>
                  <a:cubicBezTo>
                    <a:pt x="2360" y="1256"/>
                    <a:pt x="2358" y="1256"/>
                    <a:pt x="2356" y="1257"/>
                  </a:cubicBezTo>
                  <a:cubicBezTo>
                    <a:pt x="2094" y="1332"/>
                    <a:pt x="1844" y="1392"/>
                    <a:pt x="1600" y="1392"/>
                  </a:cubicBezTo>
                  <a:cubicBezTo>
                    <a:pt x="1354" y="1392"/>
                    <a:pt x="1114" y="1331"/>
                    <a:pt x="871" y="1162"/>
                  </a:cubicBezTo>
                  <a:cubicBezTo>
                    <a:pt x="445" y="864"/>
                    <a:pt x="411" y="484"/>
                    <a:pt x="244" y="43"/>
                  </a:cubicBezTo>
                  <a:cubicBezTo>
                    <a:pt x="234" y="16"/>
                    <a:pt x="208" y="0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53" name="Google Shape;14353;p45"/>
            <p:cNvSpPr/>
            <p:nvPr/>
          </p:nvSpPr>
          <p:spPr>
            <a:xfrm>
              <a:off x="3022350" y="751700"/>
              <a:ext cx="35525" cy="9100"/>
            </a:xfrm>
            <a:custGeom>
              <a:avLst/>
              <a:gdLst/>
              <a:ahLst/>
              <a:cxnLst/>
              <a:rect l="l" t="t" r="r" b="b"/>
              <a:pathLst>
                <a:path w="1421" h="364" extrusionOk="0">
                  <a:moveTo>
                    <a:pt x="28" y="0"/>
                  </a:moveTo>
                  <a:cubicBezTo>
                    <a:pt x="13" y="0"/>
                    <a:pt x="0" y="24"/>
                    <a:pt x="14" y="38"/>
                  </a:cubicBezTo>
                  <a:cubicBezTo>
                    <a:pt x="229" y="252"/>
                    <a:pt x="515" y="364"/>
                    <a:pt x="805" y="364"/>
                  </a:cubicBezTo>
                  <a:cubicBezTo>
                    <a:pt x="999" y="364"/>
                    <a:pt x="1196" y="313"/>
                    <a:pt x="1374" y="209"/>
                  </a:cubicBezTo>
                  <a:cubicBezTo>
                    <a:pt x="1421" y="182"/>
                    <a:pt x="1392" y="118"/>
                    <a:pt x="1347" y="118"/>
                  </a:cubicBezTo>
                  <a:cubicBezTo>
                    <a:pt x="1340" y="118"/>
                    <a:pt x="1331" y="120"/>
                    <a:pt x="1323" y="124"/>
                  </a:cubicBezTo>
                  <a:cubicBezTo>
                    <a:pt x="1146" y="214"/>
                    <a:pt x="959" y="258"/>
                    <a:pt x="773" y="258"/>
                  </a:cubicBezTo>
                  <a:cubicBezTo>
                    <a:pt x="514" y="258"/>
                    <a:pt x="258" y="172"/>
                    <a:pt x="38" y="4"/>
                  </a:cubicBezTo>
                  <a:cubicBezTo>
                    <a:pt x="35" y="2"/>
                    <a:pt x="32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54" name="Google Shape;14354;p45"/>
            <p:cNvSpPr/>
            <p:nvPr/>
          </p:nvSpPr>
          <p:spPr>
            <a:xfrm>
              <a:off x="2815075" y="632400"/>
              <a:ext cx="215350" cy="358925"/>
            </a:xfrm>
            <a:custGeom>
              <a:avLst/>
              <a:gdLst/>
              <a:ahLst/>
              <a:cxnLst/>
              <a:rect l="l" t="t" r="r" b="b"/>
              <a:pathLst>
                <a:path w="8614" h="14357" extrusionOk="0">
                  <a:moveTo>
                    <a:pt x="5701" y="0"/>
                  </a:moveTo>
                  <a:cubicBezTo>
                    <a:pt x="3565" y="0"/>
                    <a:pt x="1435" y="1346"/>
                    <a:pt x="626" y="3412"/>
                  </a:cubicBezTo>
                  <a:cubicBezTo>
                    <a:pt x="0" y="5013"/>
                    <a:pt x="208" y="6637"/>
                    <a:pt x="960" y="8151"/>
                  </a:cubicBezTo>
                  <a:cubicBezTo>
                    <a:pt x="1877" y="9992"/>
                    <a:pt x="3520" y="12171"/>
                    <a:pt x="2153" y="14224"/>
                  </a:cubicBezTo>
                  <a:cubicBezTo>
                    <a:pt x="2106" y="14294"/>
                    <a:pt x="2168" y="14356"/>
                    <a:pt x="2233" y="14356"/>
                  </a:cubicBezTo>
                  <a:cubicBezTo>
                    <a:pt x="2261" y="14356"/>
                    <a:pt x="2290" y="14345"/>
                    <a:pt x="2311" y="14316"/>
                  </a:cubicBezTo>
                  <a:cubicBezTo>
                    <a:pt x="3175" y="13157"/>
                    <a:pt x="2920" y="11607"/>
                    <a:pt x="2366" y="10366"/>
                  </a:cubicBezTo>
                  <a:cubicBezTo>
                    <a:pt x="1595" y="8636"/>
                    <a:pt x="346" y="7144"/>
                    <a:pt x="455" y="5144"/>
                  </a:cubicBezTo>
                  <a:cubicBezTo>
                    <a:pt x="553" y="3381"/>
                    <a:pt x="1542" y="1682"/>
                    <a:pt x="3102" y="827"/>
                  </a:cubicBezTo>
                  <a:cubicBezTo>
                    <a:pt x="3888" y="397"/>
                    <a:pt x="4719" y="204"/>
                    <a:pt x="5551" y="204"/>
                  </a:cubicBezTo>
                  <a:cubicBezTo>
                    <a:pt x="6582" y="204"/>
                    <a:pt x="7613" y="501"/>
                    <a:pt x="8560" y="1012"/>
                  </a:cubicBezTo>
                  <a:cubicBezTo>
                    <a:pt x="8565" y="1015"/>
                    <a:pt x="8570" y="1016"/>
                    <a:pt x="8575" y="1016"/>
                  </a:cubicBezTo>
                  <a:cubicBezTo>
                    <a:pt x="8600" y="1016"/>
                    <a:pt x="8613" y="980"/>
                    <a:pt x="8589" y="962"/>
                  </a:cubicBezTo>
                  <a:cubicBezTo>
                    <a:pt x="7717" y="299"/>
                    <a:pt x="6708" y="0"/>
                    <a:pt x="57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55" name="Google Shape;14355;p45"/>
            <p:cNvSpPr/>
            <p:nvPr/>
          </p:nvSpPr>
          <p:spPr>
            <a:xfrm>
              <a:off x="2836750" y="833675"/>
              <a:ext cx="92300" cy="193575"/>
            </a:xfrm>
            <a:custGeom>
              <a:avLst/>
              <a:gdLst/>
              <a:ahLst/>
              <a:cxnLst/>
              <a:rect l="l" t="t" r="r" b="b"/>
              <a:pathLst>
                <a:path w="3692" h="7743" extrusionOk="0">
                  <a:moveTo>
                    <a:pt x="1205" y="1"/>
                  </a:moveTo>
                  <a:cubicBezTo>
                    <a:pt x="1156" y="1"/>
                    <a:pt x="1104" y="45"/>
                    <a:pt x="1123" y="100"/>
                  </a:cubicBezTo>
                  <a:cubicBezTo>
                    <a:pt x="1714" y="1841"/>
                    <a:pt x="3297" y="3201"/>
                    <a:pt x="3353" y="5132"/>
                  </a:cubicBezTo>
                  <a:cubicBezTo>
                    <a:pt x="3384" y="6217"/>
                    <a:pt x="2765" y="7520"/>
                    <a:pt x="1527" y="7551"/>
                  </a:cubicBezTo>
                  <a:cubicBezTo>
                    <a:pt x="1517" y="7551"/>
                    <a:pt x="1506" y="7551"/>
                    <a:pt x="1496" y="7551"/>
                  </a:cubicBezTo>
                  <a:cubicBezTo>
                    <a:pt x="941" y="7551"/>
                    <a:pt x="383" y="7186"/>
                    <a:pt x="265" y="6619"/>
                  </a:cubicBezTo>
                  <a:cubicBezTo>
                    <a:pt x="133" y="5979"/>
                    <a:pt x="650" y="5519"/>
                    <a:pt x="1214" y="5519"/>
                  </a:cubicBezTo>
                  <a:cubicBezTo>
                    <a:pt x="1341" y="5519"/>
                    <a:pt x="1470" y="5542"/>
                    <a:pt x="1594" y="5592"/>
                  </a:cubicBezTo>
                  <a:cubicBezTo>
                    <a:pt x="1599" y="5594"/>
                    <a:pt x="1604" y="5595"/>
                    <a:pt x="1608" y="5595"/>
                  </a:cubicBezTo>
                  <a:cubicBezTo>
                    <a:pt x="1640" y="5595"/>
                    <a:pt x="1651" y="5545"/>
                    <a:pt x="1623" y="5525"/>
                  </a:cubicBezTo>
                  <a:cubicBezTo>
                    <a:pt x="1453" y="5405"/>
                    <a:pt x="1270" y="5353"/>
                    <a:pt x="1090" y="5353"/>
                  </a:cubicBezTo>
                  <a:cubicBezTo>
                    <a:pt x="525" y="5353"/>
                    <a:pt x="0" y="5877"/>
                    <a:pt x="44" y="6500"/>
                  </a:cubicBezTo>
                  <a:cubicBezTo>
                    <a:pt x="101" y="7314"/>
                    <a:pt x="788" y="7743"/>
                    <a:pt x="1503" y="7743"/>
                  </a:cubicBezTo>
                  <a:cubicBezTo>
                    <a:pt x="1757" y="7743"/>
                    <a:pt x="2015" y="7689"/>
                    <a:pt x="2248" y="7578"/>
                  </a:cubicBezTo>
                  <a:cubicBezTo>
                    <a:pt x="3361" y="7053"/>
                    <a:pt x="3692" y="5688"/>
                    <a:pt x="3482" y="4566"/>
                  </a:cubicBezTo>
                  <a:cubicBezTo>
                    <a:pt x="3175" y="2923"/>
                    <a:pt x="1977" y="1523"/>
                    <a:pt x="1267" y="39"/>
                  </a:cubicBezTo>
                  <a:cubicBezTo>
                    <a:pt x="1253" y="12"/>
                    <a:pt x="1230" y="1"/>
                    <a:pt x="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56" name="Google Shape;14356;p45"/>
            <p:cNvSpPr/>
            <p:nvPr/>
          </p:nvSpPr>
          <p:spPr>
            <a:xfrm>
              <a:off x="2883100" y="972325"/>
              <a:ext cx="71300" cy="125600"/>
            </a:xfrm>
            <a:custGeom>
              <a:avLst/>
              <a:gdLst/>
              <a:ahLst/>
              <a:cxnLst/>
              <a:rect l="l" t="t" r="r" b="b"/>
              <a:pathLst>
                <a:path w="2852" h="5024" extrusionOk="0">
                  <a:moveTo>
                    <a:pt x="1560" y="1"/>
                  </a:moveTo>
                  <a:cubicBezTo>
                    <a:pt x="1540" y="1"/>
                    <a:pt x="1518" y="20"/>
                    <a:pt x="1528" y="41"/>
                  </a:cubicBezTo>
                  <a:cubicBezTo>
                    <a:pt x="1904" y="943"/>
                    <a:pt x="2438" y="1748"/>
                    <a:pt x="2403" y="2770"/>
                  </a:cubicBezTo>
                  <a:cubicBezTo>
                    <a:pt x="2365" y="3879"/>
                    <a:pt x="1608" y="4842"/>
                    <a:pt x="521" y="4842"/>
                  </a:cubicBezTo>
                  <a:cubicBezTo>
                    <a:pt x="385" y="4842"/>
                    <a:pt x="244" y="4827"/>
                    <a:pt x="99" y="4796"/>
                  </a:cubicBezTo>
                  <a:cubicBezTo>
                    <a:pt x="93" y="4795"/>
                    <a:pt x="88" y="4794"/>
                    <a:pt x="83" y="4794"/>
                  </a:cubicBezTo>
                  <a:cubicBezTo>
                    <a:pt x="18" y="4794"/>
                    <a:pt x="1" y="4888"/>
                    <a:pt x="68" y="4913"/>
                  </a:cubicBezTo>
                  <a:cubicBezTo>
                    <a:pt x="263" y="4988"/>
                    <a:pt x="459" y="5023"/>
                    <a:pt x="650" y="5023"/>
                  </a:cubicBezTo>
                  <a:cubicBezTo>
                    <a:pt x="1466" y="5023"/>
                    <a:pt x="2194" y="4387"/>
                    <a:pt x="2456" y="3589"/>
                  </a:cubicBezTo>
                  <a:cubicBezTo>
                    <a:pt x="2851" y="2390"/>
                    <a:pt x="2363" y="949"/>
                    <a:pt x="1581" y="10"/>
                  </a:cubicBezTo>
                  <a:cubicBezTo>
                    <a:pt x="1575" y="4"/>
                    <a:pt x="1568" y="1"/>
                    <a:pt x="15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57" name="Google Shape;14357;p45"/>
            <p:cNvSpPr/>
            <p:nvPr/>
          </p:nvSpPr>
          <p:spPr>
            <a:xfrm>
              <a:off x="2877025" y="848250"/>
              <a:ext cx="101950" cy="251075"/>
            </a:xfrm>
            <a:custGeom>
              <a:avLst/>
              <a:gdLst/>
              <a:ahLst/>
              <a:cxnLst/>
              <a:rect l="l" t="t" r="r" b="b"/>
              <a:pathLst>
                <a:path w="4078" h="10043" extrusionOk="0">
                  <a:moveTo>
                    <a:pt x="77" y="0"/>
                  </a:moveTo>
                  <a:cubicBezTo>
                    <a:pt x="35" y="0"/>
                    <a:pt x="0" y="54"/>
                    <a:pt x="36" y="95"/>
                  </a:cubicBezTo>
                  <a:cubicBezTo>
                    <a:pt x="1406" y="1716"/>
                    <a:pt x="2985" y="3167"/>
                    <a:pt x="3636" y="5260"/>
                  </a:cubicBezTo>
                  <a:cubicBezTo>
                    <a:pt x="3979" y="6361"/>
                    <a:pt x="3992" y="7569"/>
                    <a:pt x="3402" y="8590"/>
                  </a:cubicBezTo>
                  <a:cubicBezTo>
                    <a:pt x="2903" y="9455"/>
                    <a:pt x="2095" y="9870"/>
                    <a:pt x="1206" y="9870"/>
                  </a:cubicBezTo>
                  <a:cubicBezTo>
                    <a:pt x="905" y="9870"/>
                    <a:pt x="595" y="9822"/>
                    <a:pt x="285" y="9729"/>
                  </a:cubicBezTo>
                  <a:cubicBezTo>
                    <a:pt x="282" y="9728"/>
                    <a:pt x="280" y="9728"/>
                    <a:pt x="277" y="9728"/>
                  </a:cubicBezTo>
                  <a:cubicBezTo>
                    <a:pt x="252" y="9728"/>
                    <a:pt x="240" y="9765"/>
                    <a:pt x="263" y="9778"/>
                  </a:cubicBezTo>
                  <a:cubicBezTo>
                    <a:pt x="569" y="9961"/>
                    <a:pt x="911" y="10042"/>
                    <a:pt x="1257" y="10042"/>
                  </a:cubicBezTo>
                  <a:cubicBezTo>
                    <a:pt x="1864" y="10042"/>
                    <a:pt x="2482" y="9791"/>
                    <a:pt x="2936" y="9397"/>
                  </a:cubicBezTo>
                  <a:cubicBezTo>
                    <a:pt x="3740" y="8697"/>
                    <a:pt x="4077" y="7604"/>
                    <a:pt x="4026" y="6562"/>
                  </a:cubicBezTo>
                  <a:cubicBezTo>
                    <a:pt x="3903" y="4016"/>
                    <a:pt x="1892" y="1675"/>
                    <a:pt x="115" y="16"/>
                  </a:cubicBezTo>
                  <a:cubicBezTo>
                    <a:pt x="103" y="5"/>
                    <a:pt x="9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58" name="Google Shape;14358;p45"/>
            <p:cNvSpPr/>
            <p:nvPr/>
          </p:nvSpPr>
          <p:spPr>
            <a:xfrm>
              <a:off x="2887750" y="878700"/>
              <a:ext cx="135675" cy="251850"/>
            </a:xfrm>
            <a:custGeom>
              <a:avLst/>
              <a:gdLst/>
              <a:ahLst/>
              <a:cxnLst/>
              <a:rect l="l" t="t" r="r" b="b"/>
              <a:pathLst>
                <a:path w="5427" h="10074" extrusionOk="0">
                  <a:moveTo>
                    <a:pt x="785" y="0"/>
                  </a:moveTo>
                  <a:cubicBezTo>
                    <a:pt x="766" y="0"/>
                    <a:pt x="752" y="28"/>
                    <a:pt x="767" y="45"/>
                  </a:cubicBezTo>
                  <a:cubicBezTo>
                    <a:pt x="1533" y="877"/>
                    <a:pt x="2386" y="1581"/>
                    <a:pt x="3038" y="2518"/>
                  </a:cubicBezTo>
                  <a:cubicBezTo>
                    <a:pt x="3675" y="3433"/>
                    <a:pt x="4143" y="4483"/>
                    <a:pt x="4257" y="5601"/>
                  </a:cubicBezTo>
                  <a:cubicBezTo>
                    <a:pt x="4368" y="6706"/>
                    <a:pt x="4112" y="7837"/>
                    <a:pt x="3394" y="8703"/>
                  </a:cubicBezTo>
                  <a:cubicBezTo>
                    <a:pt x="3070" y="9095"/>
                    <a:pt x="2661" y="9430"/>
                    <a:pt x="2200" y="9647"/>
                  </a:cubicBezTo>
                  <a:cubicBezTo>
                    <a:pt x="1974" y="9754"/>
                    <a:pt x="1734" y="9833"/>
                    <a:pt x="1489" y="9880"/>
                  </a:cubicBezTo>
                  <a:cubicBezTo>
                    <a:pt x="1332" y="9911"/>
                    <a:pt x="1173" y="9927"/>
                    <a:pt x="1014" y="9927"/>
                  </a:cubicBezTo>
                  <a:cubicBezTo>
                    <a:pt x="994" y="9927"/>
                    <a:pt x="974" y="9927"/>
                    <a:pt x="954" y="9926"/>
                  </a:cubicBezTo>
                  <a:cubicBezTo>
                    <a:pt x="933" y="9927"/>
                    <a:pt x="912" y="9928"/>
                    <a:pt x="892" y="9928"/>
                  </a:cubicBezTo>
                  <a:cubicBezTo>
                    <a:pt x="443" y="9928"/>
                    <a:pt x="318" y="9608"/>
                    <a:pt x="518" y="8970"/>
                  </a:cubicBezTo>
                  <a:cubicBezTo>
                    <a:pt x="537" y="8965"/>
                    <a:pt x="533" y="8936"/>
                    <a:pt x="512" y="8936"/>
                  </a:cubicBezTo>
                  <a:cubicBezTo>
                    <a:pt x="512" y="8936"/>
                    <a:pt x="511" y="8936"/>
                    <a:pt x="511" y="8936"/>
                  </a:cubicBezTo>
                  <a:cubicBezTo>
                    <a:pt x="189" y="8936"/>
                    <a:pt x="1" y="9254"/>
                    <a:pt x="82" y="9564"/>
                  </a:cubicBezTo>
                  <a:cubicBezTo>
                    <a:pt x="179" y="9940"/>
                    <a:pt x="614" y="10061"/>
                    <a:pt x="954" y="10072"/>
                  </a:cubicBezTo>
                  <a:cubicBezTo>
                    <a:pt x="980" y="10073"/>
                    <a:pt x="1005" y="10073"/>
                    <a:pt x="1030" y="10073"/>
                  </a:cubicBezTo>
                  <a:cubicBezTo>
                    <a:pt x="2284" y="10073"/>
                    <a:pt x="3423" y="9104"/>
                    <a:pt x="3964" y="8036"/>
                  </a:cubicBezTo>
                  <a:cubicBezTo>
                    <a:pt x="5427" y="5138"/>
                    <a:pt x="3126" y="1674"/>
                    <a:pt x="799" y="5"/>
                  </a:cubicBezTo>
                  <a:cubicBezTo>
                    <a:pt x="794" y="2"/>
                    <a:pt x="790" y="0"/>
                    <a:pt x="7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59" name="Google Shape;14359;p45"/>
            <p:cNvSpPr/>
            <p:nvPr/>
          </p:nvSpPr>
          <p:spPr>
            <a:xfrm>
              <a:off x="2868775" y="878875"/>
              <a:ext cx="180175" cy="297725"/>
            </a:xfrm>
            <a:custGeom>
              <a:avLst/>
              <a:gdLst/>
              <a:ahLst/>
              <a:cxnLst/>
              <a:rect l="l" t="t" r="r" b="b"/>
              <a:pathLst>
                <a:path w="7207" h="11909" extrusionOk="0">
                  <a:moveTo>
                    <a:pt x="1518" y="1"/>
                  </a:moveTo>
                  <a:cubicBezTo>
                    <a:pt x="1465" y="1"/>
                    <a:pt x="1433" y="80"/>
                    <a:pt x="1487" y="119"/>
                  </a:cubicBezTo>
                  <a:cubicBezTo>
                    <a:pt x="3811" y="1769"/>
                    <a:pt x="5880" y="4135"/>
                    <a:pt x="5693" y="7178"/>
                  </a:cubicBezTo>
                  <a:cubicBezTo>
                    <a:pt x="5608" y="8543"/>
                    <a:pt x="5009" y="9847"/>
                    <a:pt x="3966" y="10743"/>
                  </a:cubicBezTo>
                  <a:cubicBezTo>
                    <a:pt x="3458" y="11180"/>
                    <a:pt x="2835" y="11526"/>
                    <a:pt x="2173" y="11656"/>
                  </a:cubicBezTo>
                  <a:cubicBezTo>
                    <a:pt x="1993" y="11691"/>
                    <a:pt x="1799" y="11714"/>
                    <a:pt x="1605" y="11714"/>
                  </a:cubicBezTo>
                  <a:cubicBezTo>
                    <a:pt x="1208" y="11714"/>
                    <a:pt x="810" y="11617"/>
                    <a:pt x="529" y="11328"/>
                  </a:cubicBezTo>
                  <a:cubicBezTo>
                    <a:pt x="33" y="10817"/>
                    <a:pt x="239" y="10012"/>
                    <a:pt x="926" y="9841"/>
                  </a:cubicBezTo>
                  <a:cubicBezTo>
                    <a:pt x="975" y="9829"/>
                    <a:pt x="962" y="9758"/>
                    <a:pt x="914" y="9756"/>
                  </a:cubicBezTo>
                  <a:cubicBezTo>
                    <a:pt x="901" y="9755"/>
                    <a:pt x="889" y="9755"/>
                    <a:pt x="876" y="9755"/>
                  </a:cubicBezTo>
                  <a:cubicBezTo>
                    <a:pt x="370" y="9755"/>
                    <a:pt x="0" y="10211"/>
                    <a:pt x="26" y="10718"/>
                  </a:cubicBezTo>
                  <a:cubicBezTo>
                    <a:pt x="59" y="11412"/>
                    <a:pt x="746" y="11837"/>
                    <a:pt x="1374" y="11897"/>
                  </a:cubicBezTo>
                  <a:cubicBezTo>
                    <a:pt x="1457" y="11905"/>
                    <a:pt x="1539" y="11908"/>
                    <a:pt x="1621" y="11908"/>
                  </a:cubicBezTo>
                  <a:cubicBezTo>
                    <a:pt x="3077" y="11908"/>
                    <a:pt x="4463" y="10737"/>
                    <a:pt x="5152" y="9549"/>
                  </a:cubicBezTo>
                  <a:cubicBezTo>
                    <a:pt x="7207" y="6008"/>
                    <a:pt x="4627" y="1901"/>
                    <a:pt x="1551" y="11"/>
                  </a:cubicBezTo>
                  <a:cubicBezTo>
                    <a:pt x="1540" y="4"/>
                    <a:pt x="1528" y="1"/>
                    <a:pt x="15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60" name="Google Shape;14360;p45"/>
            <p:cNvSpPr/>
            <p:nvPr/>
          </p:nvSpPr>
          <p:spPr>
            <a:xfrm>
              <a:off x="2953175" y="899375"/>
              <a:ext cx="116475" cy="151250"/>
            </a:xfrm>
            <a:custGeom>
              <a:avLst/>
              <a:gdLst/>
              <a:ahLst/>
              <a:cxnLst/>
              <a:rect l="l" t="t" r="r" b="b"/>
              <a:pathLst>
                <a:path w="4659" h="6050" extrusionOk="0">
                  <a:moveTo>
                    <a:pt x="51" y="1"/>
                  </a:moveTo>
                  <a:cubicBezTo>
                    <a:pt x="9" y="1"/>
                    <a:pt x="0" y="70"/>
                    <a:pt x="43" y="77"/>
                  </a:cubicBezTo>
                  <a:cubicBezTo>
                    <a:pt x="855" y="190"/>
                    <a:pt x="1726" y="365"/>
                    <a:pt x="2339" y="955"/>
                  </a:cubicBezTo>
                  <a:cubicBezTo>
                    <a:pt x="2923" y="1518"/>
                    <a:pt x="3118" y="2327"/>
                    <a:pt x="3256" y="3097"/>
                  </a:cubicBezTo>
                  <a:cubicBezTo>
                    <a:pt x="3444" y="4140"/>
                    <a:pt x="3580" y="5431"/>
                    <a:pt x="4572" y="6042"/>
                  </a:cubicBezTo>
                  <a:cubicBezTo>
                    <a:pt x="4580" y="6047"/>
                    <a:pt x="4588" y="6049"/>
                    <a:pt x="4595" y="6049"/>
                  </a:cubicBezTo>
                  <a:cubicBezTo>
                    <a:pt x="4631" y="6049"/>
                    <a:pt x="4658" y="6000"/>
                    <a:pt x="4629" y="5970"/>
                  </a:cubicBezTo>
                  <a:cubicBezTo>
                    <a:pt x="3446" y="4759"/>
                    <a:pt x="3722" y="3150"/>
                    <a:pt x="3071" y="1709"/>
                  </a:cubicBezTo>
                  <a:cubicBezTo>
                    <a:pt x="2524" y="501"/>
                    <a:pt x="1302" y="69"/>
                    <a:pt x="52" y="1"/>
                  </a:cubicBezTo>
                  <a:cubicBezTo>
                    <a:pt x="52" y="1"/>
                    <a:pt x="51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61" name="Google Shape;14361;p45"/>
            <p:cNvSpPr/>
            <p:nvPr/>
          </p:nvSpPr>
          <p:spPr>
            <a:xfrm>
              <a:off x="2999800" y="990150"/>
              <a:ext cx="67850" cy="58975"/>
            </a:xfrm>
            <a:custGeom>
              <a:avLst/>
              <a:gdLst/>
              <a:ahLst/>
              <a:cxnLst/>
              <a:rect l="l" t="t" r="r" b="b"/>
              <a:pathLst>
                <a:path w="2714" h="2359" extrusionOk="0">
                  <a:moveTo>
                    <a:pt x="103" y="1"/>
                  </a:moveTo>
                  <a:cubicBezTo>
                    <a:pt x="52" y="1"/>
                    <a:pt x="0" y="65"/>
                    <a:pt x="31" y="119"/>
                  </a:cubicBezTo>
                  <a:cubicBezTo>
                    <a:pt x="588" y="1097"/>
                    <a:pt x="1609" y="1920"/>
                    <a:pt x="2637" y="2355"/>
                  </a:cubicBezTo>
                  <a:lnTo>
                    <a:pt x="2636" y="2355"/>
                  </a:lnTo>
                  <a:cubicBezTo>
                    <a:pt x="2642" y="2358"/>
                    <a:pt x="2648" y="2359"/>
                    <a:pt x="2654" y="2359"/>
                  </a:cubicBezTo>
                  <a:cubicBezTo>
                    <a:pt x="2689" y="2359"/>
                    <a:pt x="2713" y="2311"/>
                    <a:pt x="2675" y="2289"/>
                  </a:cubicBezTo>
                  <a:cubicBezTo>
                    <a:pt x="1640" y="1678"/>
                    <a:pt x="899" y="955"/>
                    <a:pt x="152" y="26"/>
                  </a:cubicBezTo>
                  <a:cubicBezTo>
                    <a:pt x="138" y="8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62" name="Google Shape;14362;p45"/>
            <p:cNvSpPr/>
            <p:nvPr/>
          </p:nvSpPr>
          <p:spPr>
            <a:xfrm>
              <a:off x="3011025" y="1034725"/>
              <a:ext cx="45200" cy="18500"/>
            </a:xfrm>
            <a:custGeom>
              <a:avLst/>
              <a:gdLst/>
              <a:ahLst/>
              <a:cxnLst/>
              <a:rect l="l" t="t" r="r" b="b"/>
              <a:pathLst>
                <a:path w="1808" h="740" extrusionOk="0">
                  <a:moveTo>
                    <a:pt x="55" y="0"/>
                  </a:moveTo>
                  <a:cubicBezTo>
                    <a:pt x="23" y="0"/>
                    <a:pt x="1" y="43"/>
                    <a:pt x="26" y="69"/>
                  </a:cubicBezTo>
                  <a:cubicBezTo>
                    <a:pt x="451" y="505"/>
                    <a:pt x="1098" y="739"/>
                    <a:pt x="1703" y="739"/>
                  </a:cubicBezTo>
                  <a:cubicBezTo>
                    <a:pt x="1720" y="739"/>
                    <a:pt x="1738" y="739"/>
                    <a:pt x="1755" y="739"/>
                  </a:cubicBezTo>
                  <a:cubicBezTo>
                    <a:pt x="1795" y="737"/>
                    <a:pt x="1807" y="671"/>
                    <a:pt x="1765" y="666"/>
                  </a:cubicBezTo>
                  <a:cubicBezTo>
                    <a:pt x="1129" y="570"/>
                    <a:pt x="617" y="344"/>
                    <a:pt x="75" y="6"/>
                  </a:cubicBezTo>
                  <a:cubicBezTo>
                    <a:pt x="68" y="2"/>
                    <a:pt x="61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63" name="Google Shape;14363;p45"/>
            <p:cNvSpPr/>
            <p:nvPr/>
          </p:nvSpPr>
          <p:spPr>
            <a:xfrm>
              <a:off x="3019925" y="1016550"/>
              <a:ext cx="34050" cy="36750"/>
            </a:xfrm>
            <a:custGeom>
              <a:avLst/>
              <a:gdLst/>
              <a:ahLst/>
              <a:cxnLst/>
              <a:rect l="l" t="t" r="r" b="b"/>
              <a:pathLst>
                <a:path w="1362" h="1470" extrusionOk="0">
                  <a:moveTo>
                    <a:pt x="60" y="1"/>
                  </a:moveTo>
                  <a:cubicBezTo>
                    <a:pt x="27" y="1"/>
                    <a:pt x="1" y="36"/>
                    <a:pt x="18" y="73"/>
                  </a:cubicBezTo>
                  <a:cubicBezTo>
                    <a:pt x="135" y="337"/>
                    <a:pt x="361" y="567"/>
                    <a:pt x="553" y="781"/>
                  </a:cubicBezTo>
                  <a:cubicBezTo>
                    <a:pt x="769" y="1022"/>
                    <a:pt x="1003" y="1244"/>
                    <a:pt x="1248" y="1457"/>
                  </a:cubicBezTo>
                  <a:lnTo>
                    <a:pt x="1247" y="1456"/>
                  </a:lnTo>
                  <a:lnTo>
                    <a:pt x="1247" y="1456"/>
                  </a:lnTo>
                  <a:cubicBezTo>
                    <a:pt x="1259" y="1466"/>
                    <a:pt x="1271" y="1470"/>
                    <a:pt x="1283" y="1470"/>
                  </a:cubicBezTo>
                  <a:cubicBezTo>
                    <a:pt x="1326" y="1470"/>
                    <a:pt x="1361" y="1419"/>
                    <a:pt x="1323" y="1381"/>
                  </a:cubicBezTo>
                  <a:cubicBezTo>
                    <a:pt x="1102" y="1168"/>
                    <a:pt x="890" y="944"/>
                    <a:pt x="687" y="715"/>
                  </a:cubicBezTo>
                  <a:cubicBezTo>
                    <a:pt x="486" y="488"/>
                    <a:pt x="318" y="217"/>
                    <a:pt x="93" y="14"/>
                  </a:cubicBezTo>
                  <a:cubicBezTo>
                    <a:pt x="82" y="5"/>
                    <a:pt x="71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64" name="Google Shape;14364;p45"/>
            <p:cNvSpPr/>
            <p:nvPr/>
          </p:nvSpPr>
          <p:spPr>
            <a:xfrm>
              <a:off x="3028025" y="755325"/>
              <a:ext cx="28675" cy="16150"/>
            </a:xfrm>
            <a:custGeom>
              <a:avLst/>
              <a:gdLst/>
              <a:ahLst/>
              <a:cxnLst/>
              <a:rect l="l" t="t" r="r" b="b"/>
              <a:pathLst>
                <a:path w="1147" h="646" extrusionOk="0">
                  <a:moveTo>
                    <a:pt x="1122" y="0"/>
                  </a:moveTo>
                  <a:cubicBezTo>
                    <a:pt x="1117" y="0"/>
                    <a:pt x="1112" y="2"/>
                    <a:pt x="1108" y="6"/>
                  </a:cubicBezTo>
                  <a:cubicBezTo>
                    <a:pt x="953" y="152"/>
                    <a:pt x="822" y="306"/>
                    <a:pt x="623" y="396"/>
                  </a:cubicBezTo>
                  <a:cubicBezTo>
                    <a:pt x="439" y="480"/>
                    <a:pt x="253" y="480"/>
                    <a:pt x="57" y="511"/>
                  </a:cubicBezTo>
                  <a:cubicBezTo>
                    <a:pt x="1" y="520"/>
                    <a:pt x="13" y="598"/>
                    <a:pt x="57" y="613"/>
                  </a:cubicBezTo>
                  <a:cubicBezTo>
                    <a:pt x="120" y="635"/>
                    <a:pt x="188" y="646"/>
                    <a:pt x="258" y="646"/>
                  </a:cubicBezTo>
                  <a:cubicBezTo>
                    <a:pt x="626" y="646"/>
                    <a:pt x="1062" y="361"/>
                    <a:pt x="1143" y="27"/>
                  </a:cubicBezTo>
                  <a:cubicBezTo>
                    <a:pt x="1146" y="12"/>
                    <a:pt x="1135" y="0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65" name="Google Shape;14365;p45"/>
            <p:cNvSpPr/>
            <p:nvPr/>
          </p:nvSpPr>
          <p:spPr>
            <a:xfrm>
              <a:off x="2801225" y="562425"/>
              <a:ext cx="143300" cy="30175"/>
            </a:xfrm>
            <a:custGeom>
              <a:avLst/>
              <a:gdLst/>
              <a:ahLst/>
              <a:cxnLst/>
              <a:rect l="l" t="t" r="r" b="b"/>
              <a:pathLst>
                <a:path w="5732" h="1207" extrusionOk="0">
                  <a:moveTo>
                    <a:pt x="96" y="1"/>
                  </a:moveTo>
                  <a:cubicBezTo>
                    <a:pt x="44" y="1"/>
                    <a:pt x="1" y="75"/>
                    <a:pt x="48" y="114"/>
                  </a:cubicBezTo>
                  <a:cubicBezTo>
                    <a:pt x="559" y="534"/>
                    <a:pt x="1135" y="646"/>
                    <a:pt x="1734" y="646"/>
                  </a:cubicBezTo>
                  <a:cubicBezTo>
                    <a:pt x="2410" y="646"/>
                    <a:pt x="3116" y="504"/>
                    <a:pt x="3791" y="504"/>
                  </a:cubicBezTo>
                  <a:cubicBezTo>
                    <a:pt x="4459" y="504"/>
                    <a:pt x="5096" y="642"/>
                    <a:pt x="5646" y="1194"/>
                  </a:cubicBezTo>
                  <a:lnTo>
                    <a:pt x="5645" y="1194"/>
                  </a:lnTo>
                  <a:cubicBezTo>
                    <a:pt x="5653" y="1203"/>
                    <a:pt x="5663" y="1206"/>
                    <a:pt x="5673" y="1206"/>
                  </a:cubicBezTo>
                  <a:cubicBezTo>
                    <a:pt x="5703" y="1206"/>
                    <a:pt x="5731" y="1174"/>
                    <a:pt x="5711" y="1144"/>
                  </a:cubicBezTo>
                  <a:cubicBezTo>
                    <a:pt x="5287" y="502"/>
                    <a:pt x="4503" y="314"/>
                    <a:pt x="3773" y="314"/>
                  </a:cubicBezTo>
                  <a:cubicBezTo>
                    <a:pt x="3744" y="314"/>
                    <a:pt x="3715" y="315"/>
                    <a:pt x="3686" y="315"/>
                  </a:cubicBezTo>
                  <a:cubicBezTo>
                    <a:pt x="3018" y="328"/>
                    <a:pt x="2354" y="467"/>
                    <a:pt x="1709" y="467"/>
                  </a:cubicBezTo>
                  <a:cubicBezTo>
                    <a:pt x="1165" y="467"/>
                    <a:pt x="635" y="368"/>
                    <a:pt x="128" y="11"/>
                  </a:cubicBezTo>
                  <a:cubicBezTo>
                    <a:pt x="118" y="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66" name="Google Shape;14366;p45"/>
            <p:cNvSpPr/>
            <p:nvPr/>
          </p:nvSpPr>
          <p:spPr>
            <a:xfrm>
              <a:off x="2802625" y="562525"/>
              <a:ext cx="128450" cy="41775"/>
            </a:xfrm>
            <a:custGeom>
              <a:avLst/>
              <a:gdLst/>
              <a:ahLst/>
              <a:cxnLst/>
              <a:rect l="l" t="t" r="r" b="b"/>
              <a:pathLst>
                <a:path w="5138" h="1671" extrusionOk="0">
                  <a:moveTo>
                    <a:pt x="70" y="1"/>
                  </a:moveTo>
                  <a:cubicBezTo>
                    <a:pt x="36" y="1"/>
                    <a:pt x="1" y="29"/>
                    <a:pt x="16" y="68"/>
                  </a:cubicBezTo>
                  <a:cubicBezTo>
                    <a:pt x="293" y="786"/>
                    <a:pt x="953" y="1305"/>
                    <a:pt x="1704" y="1457"/>
                  </a:cubicBezTo>
                  <a:cubicBezTo>
                    <a:pt x="1856" y="1488"/>
                    <a:pt x="2008" y="1500"/>
                    <a:pt x="2159" y="1500"/>
                  </a:cubicBezTo>
                  <a:cubicBezTo>
                    <a:pt x="2419" y="1500"/>
                    <a:pt x="2679" y="1465"/>
                    <a:pt x="2940" y="1427"/>
                  </a:cubicBezTo>
                  <a:cubicBezTo>
                    <a:pt x="3276" y="1379"/>
                    <a:pt x="3569" y="1341"/>
                    <a:pt x="3849" y="1341"/>
                  </a:cubicBezTo>
                  <a:cubicBezTo>
                    <a:pt x="4253" y="1341"/>
                    <a:pt x="4630" y="1420"/>
                    <a:pt x="5073" y="1665"/>
                  </a:cubicBezTo>
                  <a:cubicBezTo>
                    <a:pt x="5080" y="1669"/>
                    <a:pt x="5087" y="1671"/>
                    <a:pt x="5093" y="1671"/>
                  </a:cubicBezTo>
                  <a:cubicBezTo>
                    <a:pt x="5121" y="1671"/>
                    <a:pt x="5138" y="1633"/>
                    <a:pt x="5117" y="1608"/>
                  </a:cubicBezTo>
                  <a:cubicBezTo>
                    <a:pt x="4837" y="1247"/>
                    <a:pt x="4394" y="1148"/>
                    <a:pt x="3946" y="1148"/>
                  </a:cubicBezTo>
                  <a:cubicBezTo>
                    <a:pt x="3702" y="1148"/>
                    <a:pt x="3456" y="1177"/>
                    <a:pt x="3235" y="1210"/>
                  </a:cubicBezTo>
                  <a:cubicBezTo>
                    <a:pt x="2921" y="1255"/>
                    <a:pt x="2626" y="1283"/>
                    <a:pt x="2348" y="1283"/>
                  </a:cubicBezTo>
                  <a:cubicBezTo>
                    <a:pt x="1429" y="1283"/>
                    <a:pt x="699" y="980"/>
                    <a:pt x="116" y="26"/>
                  </a:cubicBezTo>
                  <a:cubicBezTo>
                    <a:pt x="106" y="8"/>
                    <a:pt x="88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67" name="Google Shape;14367;p45"/>
            <p:cNvSpPr/>
            <p:nvPr/>
          </p:nvSpPr>
          <p:spPr>
            <a:xfrm>
              <a:off x="2788725" y="599550"/>
              <a:ext cx="141675" cy="57025"/>
            </a:xfrm>
            <a:custGeom>
              <a:avLst/>
              <a:gdLst/>
              <a:ahLst/>
              <a:cxnLst/>
              <a:rect l="l" t="t" r="r" b="b"/>
              <a:pathLst>
                <a:path w="5667" h="2281" extrusionOk="0">
                  <a:moveTo>
                    <a:pt x="4701" y="1"/>
                  </a:moveTo>
                  <a:cubicBezTo>
                    <a:pt x="4100" y="1"/>
                    <a:pt x="3499" y="200"/>
                    <a:pt x="2991" y="529"/>
                  </a:cubicBezTo>
                  <a:cubicBezTo>
                    <a:pt x="2619" y="769"/>
                    <a:pt x="2292" y="1070"/>
                    <a:pt x="1945" y="1341"/>
                  </a:cubicBezTo>
                  <a:cubicBezTo>
                    <a:pt x="1351" y="1804"/>
                    <a:pt x="782" y="2044"/>
                    <a:pt x="45" y="2161"/>
                  </a:cubicBezTo>
                  <a:cubicBezTo>
                    <a:pt x="1" y="2168"/>
                    <a:pt x="3" y="2238"/>
                    <a:pt x="45" y="2247"/>
                  </a:cubicBezTo>
                  <a:cubicBezTo>
                    <a:pt x="150" y="2270"/>
                    <a:pt x="253" y="2281"/>
                    <a:pt x="356" y="2281"/>
                  </a:cubicBezTo>
                  <a:cubicBezTo>
                    <a:pt x="996" y="2281"/>
                    <a:pt x="1589" y="1864"/>
                    <a:pt x="2079" y="1476"/>
                  </a:cubicBezTo>
                  <a:cubicBezTo>
                    <a:pt x="2524" y="1124"/>
                    <a:pt x="2941" y="721"/>
                    <a:pt x="3455" y="468"/>
                  </a:cubicBezTo>
                  <a:cubicBezTo>
                    <a:pt x="3893" y="252"/>
                    <a:pt x="4335" y="176"/>
                    <a:pt x="4791" y="176"/>
                  </a:cubicBezTo>
                  <a:cubicBezTo>
                    <a:pt x="5058" y="176"/>
                    <a:pt x="5330" y="202"/>
                    <a:pt x="5608" y="241"/>
                  </a:cubicBezTo>
                  <a:cubicBezTo>
                    <a:pt x="5610" y="242"/>
                    <a:pt x="5612" y="242"/>
                    <a:pt x="5614" y="242"/>
                  </a:cubicBezTo>
                  <a:cubicBezTo>
                    <a:pt x="5654" y="242"/>
                    <a:pt x="5667" y="188"/>
                    <a:pt x="5627" y="173"/>
                  </a:cubicBezTo>
                  <a:cubicBezTo>
                    <a:pt x="5327" y="55"/>
                    <a:pt x="5014" y="1"/>
                    <a:pt x="47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68" name="Google Shape;14368;p45"/>
            <p:cNvSpPr/>
            <p:nvPr/>
          </p:nvSpPr>
          <p:spPr>
            <a:xfrm>
              <a:off x="2794150" y="612950"/>
              <a:ext cx="154725" cy="55500"/>
            </a:xfrm>
            <a:custGeom>
              <a:avLst/>
              <a:gdLst/>
              <a:ahLst/>
              <a:cxnLst/>
              <a:rect l="l" t="t" r="r" b="b"/>
              <a:pathLst>
                <a:path w="6189" h="2220" extrusionOk="0">
                  <a:moveTo>
                    <a:pt x="5798" y="0"/>
                  </a:moveTo>
                  <a:cubicBezTo>
                    <a:pt x="5072" y="0"/>
                    <a:pt x="4464" y="483"/>
                    <a:pt x="3928" y="958"/>
                  </a:cubicBezTo>
                  <a:cubicBezTo>
                    <a:pt x="3455" y="1377"/>
                    <a:pt x="2980" y="1843"/>
                    <a:pt x="2348" y="1997"/>
                  </a:cubicBezTo>
                  <a:cubicBezTo>
                    <a:pt x="2203" y="2032"/>
                    <a:pt x="2061" y="2047"/>
                    <a:pt x="1921" y="2047"/>
                  </a:cubicBezTo>
                  <a:cubicBezTo>
                    <a:pt x="1273" y="2047"/>
                    <a:pt x="680" y="1716"/>
                    <a:pt x="59" y="1540"/>
                  </a:cubicBezTo>
                  <a:cubicBezTo>
                    <a:pt x="55" y="1539"/>
                    <a:pt x="51" y="1539"/>
                    <a:pt x="48" y="1539"/>
                  </a:cubicBezTo>
                  <a:cubicBezTo>
                    <a:pt x="14" y="1539"/>
                    <a:pt x="0" y="1587"/>
                    <a:pt x="30" y="1607"/>
                  </a:cubicBezTo>
                  <a:cubicBezTo>
                    <a:pt x="564" y="1965"/>
                    <a:pt x="1228" y="2220"/>
                    <a:pt x="1881" y="2220"/>
                  </a:cubicBezTo>
                  <a:cubicBezTo>
                    <a:pt x="2203" y="2220"/>
                    <a:pt x="2521" y="2158"/>
                    <a:pt x="2820" y="2016"/>
                  </a:cubicBezTo>
                  <a:cubicBezTo>
                    <a:pt x="3959" y="1476"/>
                    <a:pt x="4579" y="160"/>
                    <a:pt x="5941" y="160"/>
                  </a:cubicBezTo>
                  <a:cubicBezTo>
                    <a:pt x="5992" y="160"/>
                    <a:pt x="6043" y="162"/>
                    <a:pt x="6096" y="166"/>
                  </a:cubicBezTo>
                  <a:cubicBezTo>
                    <a:pt x="6097" y="166"/>
                    <a:pt x="6099" y="166"/>
                    <a:pt x="6100" y="166"/>
                  </a:cubicBezTo>
                  <a:cubicBezTo>
                    <a:pt x="6174" y="166"/>
                    <a:pt x="6188" y="44"/>
                    <a:pt x="6114" y="31"/>
                  </a:cubicBezTo>
                  <a:cubicBezTo>
                    <a:pt x="6006" y="10"/>
                    <a:pt x="5901" y="0"/>
                    <a:pt x="5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69" name="Google Shape;14369;p45"/>
            <p:cNvSpPr/>
            <p:nvPr/>
          </p:nvSpPr>
          <p:spPr>
            <a:xfrm>
              <a:off x="2807500" y="446275"/>
              <a:ext cx="118300" cy="133025"/>
            </a:xfrm>
            <a:custGeom>
              <a:avLst/>
              <a:gdLst/>
              <a:ahLst/>
              <a:cxnLst/>
              <a:rect l="l" t="t" r="r" b="b"/>
              <a:pathLst>
                <a:path w="4732" h="5321" extrusionOk="0">
                  <a:moveTo>
                    <a:pt x="79" y="0"/>
                  </a:moveTo>
                  <a:cubicBezTo>
                    <a:pt x="52" y="0"/>
                    <a:pt x="25" y="19"/>
                    <a:pt x="24" y="51"/>
                  </a:cubicBezTo>
                  <a:cubicBezTo>
                    <a:pt x="0" y="1104"/>
                    <a:pt x="604" y="2174"/>
                    <a:pt x="1355" y="2880"/>
                  </a:cubicBezTo>
                  <a:cubicBezTo>
                    <a:pt x="2373" y="3833"/>
                    <a:pt x="3959" y="3964"/>
                    <a:pt x="4620" y="5293"/>
                  </a:cubicBezTo>
                  <a:cubicBezTo>
                    <a:pt x="4629" y="5312"/>
                    <a:pt x="4646" y="5320"/>
                    <a:pt x="4663" y="5320"/>
                  </a:cubicBezTo>
                  <a:cubicBezTo>
                    <a:pt x="4696" y="5320"/>
                    <a:pt x="4731" y="5290"/>
                    <a:pt x="4719" y="5251"/>
                  </a:cubicBezTo>
                  <a:cubicBezTo>
                    <a:pt x="4389" y="4158"/>
                    <a:pt x="3174" y="3853"/>
                    <a:pt x="2287" y="3351"/>
                  </a:cubicBezTo>
                  <a:cubicBezTo>
                    <a:pt x="994" y="2621"/>
                    <a:pt x="444" y="1422"/>
                    <a:pt x="125" y="37"/>
                  </a:cubicBezTo>
                  <a:cubicBezTo>
                    <a:pt x="119" y="11"/>
                    <a:pt x="99" y="0"/>
                    <a:pt x="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70" name="Google Shape;14370;p45"/>
            <p:cNvSpPr/>
            <p:nvPr/>
          </p:nvSpPr>
          <p:spPr>
            <a:xfrm>
              <a:off x="2844750" y="542750"/>
              <a:ext cx="50925" cy="8100"/>
            </a:xfrm>
            <a:custGeom>
              <a:avLst/>
              <a:gdLst/>
              <a:ahLst/>
              <a:cxnLst/>
              <a:rect l="l" t="t" r="r" b="b"/>
              <a:pathLst>
                <a:path w="2037" h="324" extrusionOk="0">
                  <a:moveTo>
                    <a:pt x="985" y="1"/>
                  </a:moveTo>
                  <a:cubicBezTo>
                    <a:pt x="631" y="1"/>
                    <a:pt x="282" y="82"/>
                    <a:pt x="29" y="264"/>
                  </a:cubicBezTo>
                  <a:cubicBezTo>
                    <a:pt x="0" y="284"/>
                    <a:pt x="15" y="323"/>
                    <a:pt x="46" y="323"/>
                  </a:cubicBezTo>
                  <a:cubicBezTo>
                    <a:pt x="49" y="323"/>
                    <a:pt x="51" y="323"/>
                    <a:pt x="53" y="322"/>
                  </a:cubicBezTo>
                  <a:cubicBezTo>
                    <a:pt x="386" y="268"/>
                    <a:pt x="681" y="148"/>
                    <a:pt x="1025" y="143"/>
                  </a:cubicBezTo>
                  <a:cubicBezTo>
                    <a:pt x="1039" y="143"/>
                    <a:pt x="1052" y="143"/>
                    <a:pt x="1066" y="143"/>
                  </a:cubicBezTo>
                  <a:cubicBezTo>
                    <a:pt x="1390" y="143"/>
                    <a:pt x="1692" y="216"/>
                    <a:pt x="2006" y="285"/>
                  </a:cubicBezTo>
                  <a:cubicBezTo>
                    <a:pt x="2008" y="285"/>
                    <a:pt x="2009" y="285"/>
                    <a:pt x="2010" y="285"/>
                  </a:cubicBezTo>
                  <a:cubicBezTo>
                    <a:pt x="2026" y="285"/>
                    <a:pt x="2036" y="262"/>
                    <a:pt x="2019" y="252"/>
                  </a:cubicBezTo>
                  <a:cubicBezTo>
                    <a:pt x="1741" y="92"/>
                    <a:pt x="1360" y="1"/>
                    <a:pt x="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71" name="Google Shape;14371;p45"/>
            <p:cNvSpPr/>
            <p:nvPr/>
          </p:nvSpPr>
          <p:spPr>
            <a:xfrm>
              <a:off x="2845450" y="548300"/>
              <a:ext cx="47250" cy="25475"/>
            </a:xfrm>
            <a:custGeom>
              <a:avLst/>
              <a:gdLst/>
              <a:ahLst/>
              <a:cxnLst/>
              <a:rect l="l" t="t" r="r" b="b"/>
              <a:pathLst>
                <a:path w="1890" h="1019" extrusionOk="0">
                  <a:moveTo>
                    <a:pt x="291" y="1"/>
                  </a:moveTo>
                  <a:cubicBezTo>
                    <a:pt x="195" y="1"/>
                    <a:pt x="101" y="29"/>
                    <a:pt x="14" y="99"/>
                  </a:cubicBezTo>
                  <a:cubicBezTo>
                    <a:pt x="1" y="110"/>
                    <a:pt x="11" y="133"/>
                    <a:pt x="26" y="133"/>
                  </a:cubicBezTo>
                  <a:cubicBezTo>
                    <a:pt x="27" y="133"/>
                    <a:pt x="27" y="133"/>
                    <a:pt x="28" y="133"/>
                  </a:cubicBezTo>
                  <a:cubicBezTo>
                    <a:pt x="60" y="130"/>
                    <a:pt x="91" y="128"/>
                    <a:pt x="122" y="128"/>
                  </a:cubicBezTo>
                  <a:cubicBezTo>
                    <a:pt x="844" y="128"/>
                    <a:pt x="1092" y="1000"/>
                    <a:pt x="1813" y="1019"/>
                  </a:cubicBezTo>
                  <a:cubicBezTo>
                    <a:pt x="1813" y="1019"/>
                    <a:pt x="1814" y="1019"/>
                    <a:pt x="1815" y="1019"/>
                  </a:cubicBezTo>
                  <a:cubicBezTo>
                    <a:pt x="1890" y="1019"/>
                    <a:pt x="1888" y="904"/>
                    <a:pt x="1813" y="900"/>
                  </a:cubicBezTo>
                  <a:cubicBezTo>
                    <a:pt x="1313" y="868"/>
                    <a:pt x="1085" y="361"/>
                    <a:pt x="688" y="130"/>
                  </a:cubicBezTo>
                  <a:cubicBezTo>
                    <a:pt x="561" y="56"/>
                    <a:pt x="42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72" name="Google Shape;14372;p45"/>
            <p:cNvSpPr/>
            <p:nvPr/>
          </p:nvSpPr>
          <p:spPr>
            <a:xfrm>
              <a:off x="2835675" y="666225"/>
              <a:ext cx="16700" cy="32775"/>
            </a:xfrm>
            <a:custGeom>
              <a:avLst/>
              <a:gdLst/>
              <a:ahLst/>
              <a:cxnLst/>
              <a:rect l="l" t="t" r="r" b="b"/>
              <a:pathLst>
                <a:path w="668" h="1311" extrusionOk="0">
                  <a:moveTo>
                    <a:pt x="589" y="1"/>
                  </a:moveTo>
                  <a:cubicBezTo>
                    <a:pt x="575" y="1"/>
                    <a:pt x="561" y="6"/>
                    <a:pt x="548" y="20"/>
                  </a:cubicBezTo>
                  <a:cubicBezTo>
                    <a:pt x="274" y="306"/>
                    <a:pt x="0" y="931"/>
                    <a:pt x="286" y="1293"/>
                  </a:cubicBezTo>
                  <a:cubicBezTo>
                    <a:pt x="295" y="1306"/>
                    <a:pt x="307" y="1311"/>
                    <a:pt x="319" y="1311"/>
                  </a:cubicBezTo>
                  <a:cubicBezTo>
                    <a:pt x="347" y="1311"/>
                    <a:pt x="376" y="1283"/>
                    <a:pt x="379" y="1255"/>
                  </a:cubicBezTo>
                  <a:cubicBezTo>
                    <a:pt x="397" y="1070"/>
                    <a:pt x="336" y="892"/>
                    <a:pt x="366" y="704"/>
                  </a:cubicBezTo>
                  <a:cubicBezTo>
                    <a:pt x="399" y="482"/>
                    <a:pt x="491" y="277"/>
                    <a:pt x="632" y="103"/>
                  </a:cubicBezTo>
                  <a:cubicBezTo>
                    <a:pt x="668" y="59"/>
                    <a:pt x="632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73" name="Google Shape;14373;p45"/>
            <p:cNvSpPr/>
            <p:nvPr/>
          </p:nvSpPr>
          <p:spPr>
            <a:xfrm>
              <a:off x="3025675" y="780425"/>
              <a:ext cx="49550" cy="59950"/>
            </a:xfrm>
            <a:custGeom>
              <a:avLst/>
              <a:gdLst/>
              <a:ahLst/>
              <a:cxnLst/>
              <a:rect l="l" t="t" r="r" b="b"/>
              <a:pathLst>
                <a:path w="1982" h="2398" extrusionOk="0">
                  <a:moveTo>
                    <a:pt x="487" y="0"/>
                  </a:moveTo>
                  <a:cubicBezTo>
                    <a:pt x="480" y="0"/>
                    <a:pt x="473" y="4"/>
                    <a:pt x="470" y="11"/>
                  </a:cubicBezTo>
                  <a:cubicBezTo>
                    <a:pt x="1" y="991"/>
                    <a:pt x="868" y="2361"/>
                    <a:pt x="1942" y="2397"/>
                  </a:cubicBezTo>
                  <a:cubicBezTo>
                    <a:pt x="1942" y="2397"/>
                    <a:pt x="1942" y="2397"/>
                    <a:pt x="1943" y="2397"/>
                  </a:cubicBezTo>
                  <a:cubicBezTo>
                    <a:pt x="1982" y="2397"/>
                    <a:pt x="1981" y="2346"/>
                    <a:pt x="1950" y="2334"/>
                  </a:cubicBezTo>
                  <a:cubicBezTo>
                    <a:pt x="1467" y="2140"/>
                    <a:pt x="1033" y="1945"/>
                    <a:pt x="747" y="1486"/>
                  </a:cubicBezTo>
                  <a:cubicBezTo>
                    <a:pt x="453" y="1012"/>
                    <a:pt x="482" y="547"/>
                    <a:pt x="509" y="21"/>
                  </a:cubicBezTo>
                  <a:cubicBezTo>
                    <a:pt x="509" y="9"/>
                    <a:pt x="498" y="0"/>
                    <a:pt x="4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74" name="Google Shape;14374;p45"/>
            <p:cNvSpPr/>
            <p:nvPr/>
          </p:nvSpPr>
          <p:spPr>
            <a:xfrm>
              <a:off x="3065125" y="734275"/>
              <a:ext cx="24725" cy="106725"/>
            </a:xfrm>
            <a:custGeom>
              <a:avLst/>
              <a:gdLst/>
              <a:ahLst/>
              <a:cxnLst/>
              <a:rect l="l" t="t" r="r" b="b"/>
              <a:pathLst>
                <a:path w="989" h="4269" extrusionOk="0">
                  <a:moveTo>
                    <a:pt x="214" y="0"/>
                  </a:moveTo>
                  <a:cubicBezTo>
                    <a:pt x="169" y="0"/>
                    <a:pt x="124" y="45"/>
                    <a:pt x="157" y="91"/>
                  </a:cubicBezTo>
                  <a:cubicBezTo>
                    <a:pt x="760" y="914"/>
                    <a:pt x="978" y="1841"/>
                    <a:pt x="516" y="2794"/>
                  </a:cubicBezTo>
                  <a:cubicBezTo>
                    <a:pt x="278" y="3283"/>
                    <a:pt x="0" y="3709"/>
                    <a:pt x="232" y="4248"/>
                  </a:cubicBezTo>
                  <a:lnTo>
                    <a:pt x="232" y="4249"/>
                  </a:lnTo>
                  <a:cubicBezTo>
                    <a:pt x="238" y="4263"/>
                    <a:pt x="248" y="4269"/>
                    <a:pt x="260" y="4269"/>
                  </a:cubicBezTo>
                  <a:cubicBezTo>
                    <a:pt x="283" y="4269"/>
                    <a:pt x="308" y="4245"/>
                    <a:pt x="302" y="4219"/>
                  </a:cubicBezTo>
                  <a:cubicBezTo>
                    <a:pt x="120" y="3344"/>
                    <a:pt x="989" y="2584"/>
                    <a:pt x="981" y="1679"/>
                  </a:cubicBezTo>
                  <a:cubicBezTo>
                    <a:pt x="974" y="1050"/>
                    <a:pt x="727" y="432"/>
                    <a:pt x="255" y="15"/>
                  </a:cubicBezTo>
                  <a:cubicBezTo>
                    <a:pt x="243" y="5"/>
                    <a:pt x="229" y="0"/>
                    <a:pt x="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75" name="Google Shape;14375;p45"/>
            <p:cNvSpPr/>
            <p:nvPr/>
          </p:nvSpPr>
          <p:spPr>
            <a:xfrm>
              <a:off x="3083975" y="779525"/>
              <a:ext cx="43775" cy="18100"/>
            </a:xfrm>
            <a:custGeom>
              <a:avLst/>
              <a:gdLst/>
              <a:ahLst/>
              <a:cxnLst/>
              <a:rect l="l" t="t" r="r" b="b"/>
              <a:pathLst>
                <a:path w="1751" h="724" extrusionOk="0">
                  <a:moveTo>
                    <a:pt x="42" y="1"/>
                  </a:moveTo>
                  <a:cubicBezTo>
                    <a:pt x="20" y="1"/>
                    <a:pt x="0" y="23"/>
                    <a:pt x="14" y="48"/>
                  </a:cubicBezTo>
                  <a:cubicBezTo>
                    <a:pt x="169" y="333"/>
                    <a:pt x="471" y="523"/>
                    <a:pt x="774" y="623"/>
                  </a:cubicBezTo>
                  <a:cubicBezTo>
                    <a:pt x="928" y="675"/>
                    <a:pt x="1133" y="723"/>
                    <a:pt x="1327" y="723"/>
                  </a:cubicBezTo>
                  <a:cubicBezTo>
                    <a:pt x="1475" y="723"/>
                    <a:pt x="1618" y="695"/>
                    <a:pt x="1726" y="617"/>
                  </a:cubicBezTo>
                  <a:cubicBezTo>
                    <a:pt x="1747" y="602"/>
                    <a:pt x="1751" y="557"/>
                    <a:pt x="1717" y="552"/>
                  </a:cubicBezTo>
                  <a:cubicBezTo>
                    <a:pt x="1653" y="542"/>
                    <a:pt x="1591" y="539"/>
                    <a:pt x="1528" y="539"/>
                  </a:cubicBezTo>
                  <a:cubicBezTo>
                    <a:pt x="1416" y="539"/>
                    <a:pt x="1306" y="549"/>
                    <a:pt x="1194" y="549"/>
                  </a:cubicBezTo>
                  <a:cubicBezTo>
                    <a:pt x="1098" y="549"/>
                    <a:pt x="1001" y="542"/>
                    <a:pt x="901" y="515"/>
                  </a:cubicBezTo>
                  <a:cubicBezTo>
                    <a:pt x="565" y="425"/>
                    <a:pt x="325" y="225"/>
                    <a:pt x="64" y="9"/>
                  </a:cubicBezTo>
                  <a:cubicBezTo>
                    <a:pt x="57" y="3"/>
                    <a:pt x="49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76" name="Google Shape;14376;p45"/>
            <p:cNvSpPr/>
            <p:nvPr/>
          </p:nvSpPr>
          <p:spPr>
            <a:xfrm>
              <a:off x="3077325" y="703425"/>
              <a:ext cx="50475" cy="90075"/>
            </a:xfrm>
            <a:custGeom>
              <a:avLst/>
              <a:gdLst/>
              <a:ahLst/>
              <a:cxnLst/>
              <a:rect l="l" t="t" r="r" b="b"/>
              <a:pathLst>
                <a:path w="2019" h="3603" extrusionOk="0">
                  <a:moveTo>
                    <a:pt x="97" y="0"/>
                  </a:moveTo>
                  <a:cubicBezTo>
                    <a:pt x="45" y="0"/>
                    <a:pt x="0" y="68"/>
                    <a:pt x="49" y="109"/>
                  </a:cubicBezTo>
                  <a:cubicBezTo>
                    <a:pt x="814" y="747"/>
                    <a:pt x="1396" y="1508"/>
                    <a:pt x="1520" y="2525"/>
                  </a:cubicBezTo>
                  <a:cubicBezTo>
                    <a:pt x="1567" y="2905"/>
                    <a:pt x="1432" y="3597"/>
                    <a:pt x="1985" y="3601"/>
                  </a:cubicBezTo>
                  <a:lnTo>
                    <a:pt x="1984" y="3602"/>
                  </a:lnTo>
                  <a:cubicBezTo>
                    <a:pt x="2018" y="3602"/>
                    <a:pt x="2019" y="3559"/>
                    <a:pt x="1992" y="3548"/>
                  </a:cubicBezTo>
                  <a:cubicBezTo>
                    <a:pt x="1668" y="3413"/>
                    <a:pt x="1711" y="2450"/>
                    <a:pt x="1630" y="2099"/>
                  </a:cubicBezTo>
                  <a:cubicBezTo>
                    <a:pt x="1570" y="1834"/>
                    <a:pt x="1475" y="1574"/>
                    <a:pt x="1354" y="1331"/>
                  </a:cubicBezTo>
                  <a:cubicBezTo>
                    <a:pt x="1080" y="783"/>
                    <a:pt x="663" y="304"/>
                    <a:pt x="126" y="8"/>
                  </a:cubicBezTo>
                  <a:cubicBezTo>
                    <a:pt x="117" y="3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77" name="Google Shape;14377;p45"/>
            <p:cNvSpPr/>
            <p:nvPr/>
          </p:nvSpPr>
          <p:spPr>
            <a:xfrm>
              <a:off x="2862450" y="1171500"/>
              <a:ext cx="42325" cy="107275"/>
            </a:xfrm>
            <a:custGeom>
              <a:avLst/>
              <a:gdLst/>
              <a:ahLst/>
              <a:cxnLst/>
              <a:rect l="l" t="t" r="r" b="b"/>
              <a:pathLst>
                <a:path w="1693" h="4291" extrusionOk="0">
                  <a:moveTo>
                    <a:pt x="1098" y="1"/>
                  </a:moveTo>
                  <a:cubicBezTo>
                    <a:pt x="1088" y="1"/>
                    <a:pt x="1078" y="6"/>
                    <a:pt x="1072" y="18"/>
                  </a:cubicBezTo>
                  <a:cubicBezTo>
                    <a:pt x="488" y="1300"/>
                    <a:pt x="1" y="3464"/>
                    <a:pt x="1575" y="4282"/>
                  </a:cubicBezTo>
                  <a:cubicBezTo>
                    <a:pt x="1586" y="4288"/>
                    <a:pt x="1597" y="4291"/>
                    <a:pt x="1607" y="4291"/>
                  </a:cubicBezTo>
                  <a:cubicBezTo>
                    <a:pt x="1662" y="4291"/>
                    <a:pt x="1693" y="4214"/>
                    <a:pt x="1638" y="4174"/>
                  </a:cubicBezTo>
                  <a:cubicBezTo>
                    <a:pt x="183" y="3131"/>
                    <a:pt x="747" y="1480"/>
                    <a:pt x="1134" y="44"/>
                  </a:cubicBezTo>
                  <a:cubicBezTo>
                    <a:pt x="1140" y="20"/>
                    <a:pt x="1118" y="1"/>
                    <a:pt x="10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78" name="Google Shape;14378;p45"/>
            <p:cNvSpPr/>
            <p:nvPr/>
          </p:nvSpPr>
          <p:spPr>
            <a:xfrm>
              <a:off x="2884625" y="1183000"/>
              <a:ext cx="89950" cy="117625"/>
            </a:xfrm>
            <a:custGeom>
              <a:avLst/>
              <a:gdLst/>
              <a:ahLst/>
              <a:cxnLst/>
              <a:rect l="l" t="t" r="r" b="b"/>
              <a:pathLst>
                <a:path w="3598" h="4705" extrusionOk="0">
                  <a:moveTo>
                    <a:pt x="1373" y="0"/>
                  </a:moveTo>
                  <a:cubicBezTo>
                    <a:pt x="1362" y="0"/>
                    <a:pt x="1352" y="4"/>
                    <a:pt x="1345" y="14"/>
                  </a:cubicBezTo>
                  <a:cubicBezTo>
                    <a:pt x="486" y="1315"/>
                    <a:pt x="0" y="4266"/>
                    <a:pt x="2160" y="4680"/>
                  </a:cubicBezTo>
                  <a:cubicBezTo>
                    <a:pt x="2248" y="4697"/>
                    <a:pt x="2333" y="4705"/>
                    <a:pt x="2414" y="4705"/>
                  </a:cubicBezTo>
                  <a:cubicBezTo>
                    <a:pt x="3135" y="4705"/>
                    <a:pt x="3569" y="4068"/>
                    <a:pt x="3581" y="3343"/>
                  </a:cubicBezTo>
                  <a:cubicBezTo>
                    <a:pt x="3598" y="2336"/>
                    <a:pt x="3135" y="1101"/>
                    <a:pt x="2460" y="352"/>
                  </a:cubicBezTo>
                  <a:cubicBezTo>
                    <a:pt x="2450" y="341"/>
                    <a:pt x="2438" y="336"/>
                    <a:pt x="2426" y="336"/>
                  </a:cubicBezTo>
                  <a:cubicBezTo>
                    <a:pt x="2391" y="336"/>
                    <a:pt x="2360" y="377"/>
                    <a:pt x="2379" y="414"/>
                  </a:cubicBezTo>
                  <a:cubicBezTo>
                    <a:pt x="2747" y="1113"/>
                    <a:pt x="3136" y="1755"/>
                    <a:pt x="3310" y="2540"/>
                  </a:cubicBezTo>
                  <a:cubicBezTo>
                    <a:pt x="3416" y="3018"/>
                    <a:pt x="3494" y="3559"/>
                    <a:pt x="3260" y="4017"/>
                  </a:cubicBezTo>
                  <a:cubicBezTo>
                    <a:pt x="3094" y="4345"/>
                    <a:pt x="2765" y="4479"/>
                    <a:pt x="2422" y="4479"/>
                  </a:cubicBezTo>
                  <a:cubicBezTo>
                    <a:pt x="2151" y="4479"/>
                    <a:pt x="1871" y="4395"/>
                    <a:pt x="1657" y="4256"/>
                  </a:cubicBezTo>
                  <a:cubicBezTo>
                    <a:pt x="160" y="3282"/>
                    <a:pt x="896" y="1319"/>
                    <a:pt x="1404" y="39"/>
                  </a:cubicBezTo>
                  <a:cubicBezTo>
                    <a:pt x="1413" y="16"/>
                    <a:pt x="1393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79" name="Google Shape;14379;p45"/>
            <p:cNvSpPr/>
            <p:nvPr/>
          </p:nvSpPr>
          <p:spPr>
            <a:xfrm>
              <a:off x="2963800" y="1150200"/>
              <a:ext cx="51625" cy="123175"/>
            </a:xfrm>
            <a:custGeom>
              <a:avLst/>
              <a:gdLst/>
              <a:ahLst/>
              <a:cxnLst/>
              <a:rect l="l" t="t" r="r" b="b"/>
              <a:pathLst>
                <a:path w="2065" h="4927" extrusionOk="0">
                  <a:moveTo>
                    <a:pt x="86" y="1"/>
                  </a:moveTo>
                  <a:cubicBezTo>
                    <a:pt x="43" y="1"/>
                    <a:pt x="0" y="49"/>
                    <a:pt x="30" y="92"/>
                  </a:cubicBezTo>
                  <a:cubicBezTo>
                    <a:pt x="1093" y="1654"/>
                    <a:pt x="1657" y="3243"/>
                    <a:pt x="366" y="4869"/>
                  </a:cubicBezTo>
                  <a:cubicBezTo>
                    <a:pt x="349" y="4891"/>
                    <a:pt x="364" y="4926"/>
                    <a:pt x="388" y="4926"/>
                  </a:cubicBezTo>
                  <a:cubicBezTo>
                    <a:pt x="393" y="4926"/>
                    <a:pt x="399" y="4925"/>
                    <a:pt x="405" y="4920"/>
                  </a:cubicBezTo>
                  <a:cubicBezTo>
                    <a:pt x="2065" y="3767"/>
                    <a:pt x="1233" y="1229"/>
                    <a:pt x="126" y="19"/>
                  </a:cubicBezTo>
                  <a:cubicBezTo>
                    <a:pt x="114" y="6"/>
                    <a:pt x="100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80" name="Google Shape;14380;p45"/>
            <p:cNvSpPr/>
            <p:nvPr/>
          </p:nvSpPr>
          <p:spPr>
            <a:xfrm>
              <a:off x="2864325" y="1170975"/>
              <a:ext cx="47175" cy="109850"/>
            </a:xfrm>
            <a:custGeom>
              <a:avLst/>
              <a:gdLst/>
              <a:ahLst/>
              <a:cxnLst/>
              <a:rect l="l" t="t" r="r" b="b"/>
              <a:pathLst>
                <a:path w="1887" h="4394" extrusionOk="0">
                  <a:moveTo>
                    <a:pt x="1077" y="1"/>
                  </a:moveTo>
                  <a:cubicBezTo>
                    <a:pt x="1054" y="1"/>
                    <a:pt x="1032" y="11"/>
                    <a:pt x="1021" y="35"/>
                  </a:cubicBezTo>
                  <a:cubicBezTo>
                    <a:pt x="607" y="949"/>
                    <a:pt x="212" y="1985"/>
                    <a:pt x="462" y="2999"/>
                  </a:cubicBezTo>
                  <a:cubicBezTo>
                    <a:pt x="624" y="3654"/>
                    <a:pt x="1139" y="4362"/>
                    <a:pt x="1867" y="4393"/>
                  </a:cubicBezTo>
                  <a:cubicBezTo>
                    <a:pt x="1867" y="4393"/>
                    <a:pt x="1867" y="4393"/>
                    <a:pt x="1868" y="4393"/>
                  </a:cubicBezTo>
                  <a:cubicBezTo>
                    <a:pt x="1881" y="4393"/>
                    <a:pt x="1887" y="4372"/>
                    <a:pt x="1874" y="4366"/>
                  </a:cubicBezTo>
                  <a:cubicBezTo>
                    <a:pt x="0" y="3472"/>
                    <a:pt x="537" y="1660"/>
                    <a:pt x="1151" y="90"/>
                  </a:cubicBezTo>
                  <a:cubicBezTo>
                    <a:pt x="1170" y="40"/>
                    <a:pt x="1121" y="1"/>
                    <a:pt x="1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81" name="Google Shape;14381;p45"/>
            <p:cNvSpPr/>
            <p:nvPr/>
          </p:nvSpPr>
          <p:spPr>
            <a:xfrm>
              <a:off x="2930000" y="1203850"/>
              <a:ext cx="10575" cy="73400"/>
            </a:xfrm>
            <a:custGeom>
              <a:avLst/>
              <a:gdLst/>
              <a:ahLst/>
              <a:cxnLst/>
              <a:rect l="l" t="t" r="r" b="b"/>
              <a:pathLst>
                <a:path w="423" h="2936" extrusionOk="0">
                  <a:moveTo>
                    <a:pt x="284" y="1"/>
                  </a:moveTo>
                  <a:cubicBezTo>
                    <a:pt x="275" y="1"/>
                    <a:pt x="265" y="6"/>
                    <a:pt x="261" y="18"/>
                  </a:cubicBezTo>
                  <a:cubicBezTo>
                    <a:pt x="1" y="851"/>
                    <a:pt x="1" y="2041"/>
                    <a:pt x="252" y="2874"/>
                  </a:cubicBezTo>
                  <a:cubicBezTo>
                    <a:pt x="264" y="2916"/>
                    <a:pt x="300" y="2935"/>
                    <a:pt x="335" y="2935"/>
                  </a:cubicBezTo>
                  <a:cubicBezTo>
                    <a:pt x="378" y="2935"/>
                    <a:pt x="421" y="2905"/>
                    <a:pt x="421" y="2851"/>
                  </a:cubicBezTo>
                  <a:cubicBezTo>
                    <a:pt x="423" y="2382"/>
                    <a:pt x="338" y="1910"/>
                    <a:pt x="320" y="1440"/>
                  </a:cubicBezTo>
                  <a:cubicBezTo>
                    <a:pt x="301" y="969"/>
                    <a:pt x="348" y="494"/>
                    <a:pt x="309" y="25"/>
                  </a:cubicBezTo>
                  <a:cubicBezTo>
                    <a:pt x="308" y="9"/>
                    <a:pt x="296" y="1"/>
                    <a:pt x="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82" name="Google Shape;14382;p45"/>
            <p:cNvSpPr/>
            <p:nvPr/>
          </p:nvSpPr>
          <p:spPr>
            <a:xfrm>
              <a:off x="2891675" y="1095225"/>
              <a:ext cx="18000" cy="19175"/>
            </a:xfrm>
            <a:custGeom>
              <a:avLst/>
              <a:gdLst/>
              <a:ahLst/>
              <a:cxnLst/>
              <a:rect l="l" t="t" r="r" b="b"/>
              <a:pathLst>
                <a:path w="720" h="767" extrusionOk="0">
                  <a:moveTo>
                    <a:pt x="630" y="0"/>
                  </a:moveTo>
                  <a:cubicBezTo>
                    <a:pt x="626" y="0"/>
                    <a:pt x="621" y="1"/>
                    <a:pt x="617" y="2"/>
                  </a:cubicBezTo>
                  <a:cubicBezTo>
                    <a:pt x="334" y="71"/>
                    <a:pt x="11" y="416"/>
                    <a:pt x="2" y="716"/>
                  </a:cubicBezTo>
                  <a:cubicBezTo>
                    <a:pt x="0" y="749"/>
                    <a:pt x="25" y="766"/>
                    <a:pt x="52" y="766"/>
                  </a:cubicBezTo>
                  <a:cubicBezTo>
                    <a:pt x="70" y="766"/>
                    <a:pt x="89" y="758"/>
                    <a:pt x="100" y="742"/>
                  </a:cubicBezTo>
                  <a:cubicBezTo>
                    <a:pt x="188" y="622"/>
                    <a:pt x="244" y="482"/>
                    <a:pt x="345" y="370"/>
                  </a:cubicBezTo>
                  <a:cubicBezTo>
                    <a:pt x="442" y="262"/>
                    <a:pt x="563" y="190"/>
                    <a:pt x="674" y="101"/>
                  </a:cubicBezTo>
                  <a:cubicBezTo>
                    <a:pt x="720" y="65"/>
                    <a:pt x="678" y="0"/>
                    <a:pt x="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83" name="Google Shape;14383;p45"/>
            <p:cNvSpPr/>
            <p:nvPr/>
          </p:nvSpPr>
          <p:spPr>
            <a:xfrm>
              <a:off x="2974700" y="1041425"/>
              <a:ext cx="62275" cy="123900"/>
            </a:xfrm>
            <a:custGeom>
              <a:avLst/>
              <a:gdLst/>
              <a:ahLst/>
              <a:cxnLst/>
              <a:rect l="l" t="t" r="r" b="b"/>
              <a:pathLst>
                <a:path w="2491" h="4956" extrusionOk="0">
                  <a:moveTo>
                    <a:pt x="1758" y="1"/>
                  </a:moveTo>
                  <a:cubicBezTo>
                    <a:pt x="1740" y="1"/>
                    <a:pt x="1723" y="19"/>
                    <a:pt x="1734" y="41"/>
                  </a:cubicBezTo>
                  <a:cubicBezTo>
                    <a:pt x="2181" y="1004"/>
                    <a:pt x="2360" y="2005"/>
                    <a:pt x="1929" y="3011"/>
                  </a:cubicBezTo>
                  <a:cubicBezTo>
                    <a:pt x="1535" y="3936"/>
                    <a:pt x="854" y="4332"/>
                    <a:pt x="54" y="4850"/>
                  </a:cubicBezTo>
                  <a:cubicBezTo>
                    <a:pt x="1" y="4884"/>
                    <a:pt x="30" y="4956"/>
                    <a:pt x="86" y="4956"/>
                  </a:cubicBezTo>
                  <a:cubicBezTo>
                    <a:pt x="90" y="4956"/>
                    <a:pt x="94" y="4956"/>
                    <a:pt x="99" y="4955"/>
                  </a:cubicBezTo>
                  <a:cubicBezTo>
                    <a:pt x="997" y="4786"/>
                    <a:pt x="1775" y="3885"/>
                    <a:pt x="2099" y="3071"/>
                  </a:cubicBezTo>
                  <a:cubicBezTo>
                    <a:pt x="2490" y="2089"/>
                    <a:pt x="2400" y="881"/>
                    <a:pt x="1781" y="14"/>
                  </a:cubicBezTo>
                  <a:lnTo>
                    <a:pt x="1781" y="13"/>
                  </a:lnTo>
                  <a:cubicBezTo>
                    <a:pt x="1775" y="4"/>
                    <a:pt x="1766" y="1"/>
                    <a:pt x="1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84" name="Google Shape;14384;p45"/>
            <p:cNvSpPr/>
            <p:nvPr/>
          </p:nvSpPr>
          <p:spPr>
            <a:xfrm>
              <a:off x="3039900" y="687300"/>
              <a:ext cx="42875" cy="64875"/>
            </a:xfrm>
            <a:custGeom>
              <a:avLst/>
              <a:gdLst/>
              <a:ahLst/>
              <a:cxnLst/>
              <a:rect l="l" t="t" r="r" b="b"/>
              <a:pathLst>
                <a:path w="1715" h="2595" extrusionOk="0">
                  <a:moveTo>
                    <a:pt x="744" y="1"/>
                  </a:moveTo>
                  <a:cubicBezTo>
                    <a:pt x="700" y="1"/>
                    <a:pt x="663" y="65"/>
                    <a:pt x="714" y="87"/>
                  </a:cubicBezTo>
                  <a:cubicBezTo>
                    <a:pt x="1269" y="329"/>
                    <a:pt x="1614" y="820"/>
                    <a:pt x="1420" y="1440"/>
                  </a:cubicBezTo>
                  <a:cubicBezTo>
                    <a:pt x="1236" y="2030"/>
                    <a:pt x="686" y="2324"/>
                    <a:pt x="114" y="2414"/>
                  </a:cubicBezTo>
                  <a:cubicBezTo>
                    <a:pt x="0" y="2431"/>
                    <a:pt x="41" y="2594"/>
                    <a:pt x="148" y="2594"/>
                  </a:cubicBezTo>
                  <a:cubicBezTo>
                    <a:pt x="153" y="2594"/>
                    <a:pt x="158" y="2594"/>
                    <a:pt x="164" y="2593"/>
                  </a:cubicBezTo>
                  <a:cubicBezTo>
                    <a:pt x="852" y="2491"/>
                    <a:pt x="1495" y="2055"/>
                    <a:pt x="1617" y="1327"/>
                  </a:cubicBezTo>
                  <a:cubicBezTo>
                    <a:pt x="1714" y="748"/>
                    <a:pt x="1364" y="85"/>
                    <a:pt x="750" y="1"/>
                  </a:cubicBezTo>
                  <a:cubicBezTo>
                    <a:pt x="748" y="1"/>
                    <a:pt x="746" y="1"/>
                    <a:pt x="7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85" name="Google Shape;14385;p45"/>
            <p:cNvSpPr/>
            <p:nvPr/>
          </p:nvSpPr>
          <p:spPr>
            <a:xfrm>
              <a:off x="2939850" y="584775"/>
              <a:ext cx="23825" cy="51575"/>
            </a:xfrm>
            <a:custGeom>
              <a:avLst/>
              <a:gdLst/>
              <a:ahLst/>
              <a:cxnLst/>
              <a:rect l="l" t="t" r="r" b="b"/>
              <a:pathLst>
                <a:path w="953" h="2063" extrusionOk="0">
                  <a:moveTo>
                    <a:pt x="186" y="0"/>
                  </a:moveTo>
                  <a:cubicBezTo>
                    <a:pt x="168" y="0"/>
                    <a:pt x="150" y="10"/>
                    <a:pt x="146" y="29"/>
                  </a:cubicBezTo>
                  <a:cubicBezTo>
                    <a:pt x="0" y="672"/>
                    <a:pt x="310" y="1675"/>
                    <a:pt x="869" y="2054"/>
                  </a:cubicBezTo>
                  <a:cubicBezTo>
                    <a:pt x="877" y="2060"/>
                    <a:pt x="886" y="2063"/>
                    <a:pt x="894" y="2063"/>
                  </a:cubicBezTo>
                  <a:cubicBezTo>
                    <a:pt x="928" y="2063"/>
                    <a:pt x="953" y="2019"/>
                    <a:pt x="937" y="1986"/>
                  </a:cubicBezTo>
                  <a:cubicBezTo>
                    <a:pt x="774" y="1650"/>
                    <a:pt x="538" y="1373"/>
                    <a:pt x="414" y="1011"/>
                  </a:cubicBezTo>
                  <a:cubicBezTo>
                    <a:pt x="302" y="688"/>
                    <a:pt x="283" y="361"/>
                    <a:pt x="223" y="29"/>
                  </a:cubicBezTo>
                  <a:cubicBezTo>
                    <a:pt x="220" y="10"/>
                    <a:pt x="203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86" name="Google Shape;14386;p45"/>
            <p:cNvSpPr/>
            <p:nvPr/>
          </p:nvSpPr>
          <p:spPr>
            <a:xfrm>
              <a:off x="2952550" y="586800"/>
              <a:ext cx="24025" cy="49925"/>
            </a:xfrm>
            <a:custGeom>
              <a:avLst/>
              <a:gdLst/>
              <a:ahLst/>
              <a:cxnLst/>
              <a:rect l="l" t="t" r="r" b="b"/>
              <a:pathLst>
                <a:path w="961" h="1997" extrusionOk="0">
                  <a:moveTo>
                    <a:pt x="157" y="0"/>
                  </a:moveTo>
                  <a:cubicBezTo>
                    <a:pt x="136" y="0"/>
                    <a:pt x="115" y="12"/>
                    <a:pt x="111" y="36"/>
                  </a:cubicBezTo>
                  <a:cubicBezTo>
                    <a:pt x="1" y="696"/>
                    <a:pt x="343" y="1505"/>
                    <a:pt x="799" y="1974"/>
                  </a:cubicBezTo>
                  <a:cubicBezTo>
                    <a:pt x="814" y="1990"/>
                    <a:pt x="832" y="1997"/>
                    <a:pt x="851" y="1997"/>
                  </a:cubicBezTo>
                  <a:cubicBezTo>
                    <a:pt x="906" y="1997"/>
                    <a:pt x="960" y="1935"/>
                    <a:pt x="923" y="1879"/>
                  </a:cubicBezTo>
                  <a:cubicBezTo>
                    <a:pt x="727" y="1585"/>
                    <a:pt x="537" y="1297"/>
                    <a:pt x="416" y="963"/>
                  </a:cubicBezTo>
                  <a:cubicBezTo>
                    <a:pt x="308" y="658"/>
                    <a:pt x="281" y="347"/>
                    <a:pt x="207" y="36"/>
                  </a:cubicBezTo>
                  <a:cubicBezTo>
                    <a:pt x="202" y="13"/>
                    <a:pt x="179" y="0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87" name="Google Shape;14387;p45"/>
            <p:cNvSpPr/>
            <p:nvPr/>
          </p:nvSpPr>
          <p:spPr>
            <a:xfrm>
              <a:off x="2791625" y="606300"/>
              <a:ext cx="154325" cy="51475"/>
            </a:xfrm>
            <a:custGeom>
              <a:avLst/>
              <a:gdLst/>
              <a:ahLst/>
              <a:cxnLst/>
              <a:rect l="l" t="t" r="r" b="b"/>
              <a:pathLst>
                <a:path w="6173" h="2059" extrusionOk="0">
                  <a:moveTo>
                    <a:pt x="5202" y="0"/>
                  </a:moveTo>
                  <a:cubicBezTo>
                    <a:pt x="5163" y="0"/>
                    <a:pt x="5123" y="1"/>
                    <a:pt x="5080" y="4"/>
                  </a:cubicBezTo>
                  <a:cubicBezTo>
                    <a:pt x="4917" y="13"/>
                    <a:pt x="4791" y="44"/>
                    <a:pt x="4644" y="80"/>
                  </a:cubicBezTo>
                  <a:cubicBezTo>
                    <a:pt x="4495" y="118"/>
                    <a:pt x="4379" y="164"/>
                    <a:pt x="4263" y="207"/>
                  </a:cubicBezTo>
                  <a:cubicBezTo>
                    <a:pt x="4156" y="248"/>
                    <a:pt x="3959" y="341"/>
                    <a:pt x="3807" y="433"/>
                  </a:cubicBezTo>
                  <a:cubicBezTo>
                    <a:pt x="3650" y="526"/>
                    <a:pt x="3524" y="611"/>
                    <a:pt x="3382" y="712"/>
                  </a:cubicBezTo>
                  <a:lnTo>
                    <a:pt x="3185" y="855"/>
                  </a:lnTo>
                  <a:cubicBezTo>
                    <a:pt x="3127" y="898"/>
                    <a:pt x="3073" y="939"/>
                    <a:pt x="3015" y="981"/>
                  </a:cubicBezTo>
                  <a:lnTo>
                    <a:pt x="2838" y="1112"/>
                  </a:lnTo>
                  <a:cubicBezTo>
                    <a:pt x="2771" y="1161"/>
                    <a:pt x="2700" y="1213"/>
                    <a:pt x="2627" y="1264"/>
                  </a:cubicBezTo>
                  <a:cubicBezTo>
                    <a:pt x="2554" y="1315"/>
                    <a:pt x="2476" y="1370"/>
                    <a:pt x="2412" y="1415"/>
                  </a:cubicBezTo>
                  <a:cubicBezTo>
                    <a:pt x="2347" y="1459"/>
                    <a:pt x="2297" y="1489"/>
                    <a:pt x="2244" y="1524"/>
                  </a:cubicBezTo>
                  <a:cubicBezTo>
                    <a:pt x="2141" y="1588"/>
                    <a:pt x="2011" y="1659"/>
                    <a:pt x="1889" y="1715"/>
                  </a:cubicBezTo>
                  <a:cubicBezTo>
                    <a:pt x="1827" y="1742"/>
                    <a:pt x="1770" y="1768"/>
                    <a:pt x="1706" y="1791"/>
                  </a:cubicBezTo>
                  <a:cubicBezTo>
                    <a:pt x="1644" y="1816"/>
                    <a:pt x="1565" y="1841"/>
                    <a:pt x="1482" y="1867"/>
                  </a:cubicBezTo>
                  <a:cubicBezTo>
                    <a:pt x="1411" y="1885"/>
                    <a:pt x="1341" y="1906"/>
                    <a:pt x="1272" y="1919"/>
                  </a:cubicBezTo>
                  <a:cubicBezTo>
                    <a:pt x="1243" y="1926"/>
                    <a:pt x="1211" y="1937"/>
                    <a:pt x="1171" y="1944"/>
                  </a:cubicBezTo>
                  <a:cubicBezTo>
                    <a:pt x="1046" y="1969"/>
                    <a:pt x="912" y="1983"/>
                    <a:pt x="778" y="1983"/>
                  </a:cubicBezTo>
                  <a:cubicBezTo>
                    <a:pt x="616" y="1983"/>
                    <a:pt x="452" y="1962"/>
                    <a:pt x="300" y="1915"/>
                  </a:cubicBezTo>
                  <a:lnTo>
                    <a:pt x="290" y="1913"/>
                  </a:lnTo>
                  <a:cubicBezTo>
                    <a:pt x="191" y="1887"/>
                    <a:pt x="95" y="1848"/>
                    <a:pt x="1" y="1803"/>
                  </a:cubicBezTo>
                  <a:lnTo>
                    <a:pt x="1" y="1803"/>
                  </a:lnTo>
                  <a:lnTo>
                    <a:pt x="122" y="1879"/>
                  </a:lnTo>
                  <a:lnTo>
                    <a:pt x="254" y="1941"/>
                  </a:lnTo>
                  <a:cubicBezTo>
                    <a:pt x="462" y="2019"/>
                    <a:pt x="669" y="2053"/>
                    <a:pt x="875" y="2058"/>
                  </a:cubicBezTo>
                  <a:cubicBezTo>
                    <a:pt x="921" y="2058"/>
                    <a:pt x="967" y="2054"/>
                    <a:pt x="1016" y="2050"/>
                  </a:cubicBezTo>
                  <a:cubicBezTo>
                    <a:pt x="1165" y="2035"/>
                    <a:pt x="1305" y="2007"/>
                    <a:pt x="1432" y="1974"/>
                  </a:cubicBezTo>
                  <a:cubicBezTo>
                    <a:pt x="1496" y="1958"/>
                    <a:pt x="1564" y="1936"/>
                    <a:pt x="1646" y="1910"/>
                  </a:cubicBezTo>
                  <a:cubicBezTo>
                    <a:pt x="1729" y="1881"/>
                    <a:pt x="1815" y="1847"/>
                    <a:pt x="1894" y="1812"/>
                  </a:cubicBezTo>
                  <a:cubicBezTo>
                    <a:pt x="2055" y="1739"/>
                    <a:pt x="2197" y="1661"/>
                    <a:pt x="2355" y="1561"/>
                  </a:cubicBezTo>
                  <a:cubicBezTo>
                    <a:pt x="2433" y="1512"/>
                    <a:pt x="2510" y="1458"/>
                    <a:pt x="2571" y="1416"/>
                  </a:cubicBezTo>
                  <a:cubicBezTo>
                    <a:pt x="2633" y="1372"/>
                    <a:pt x="2679" y="1338"/>
                    <a:pt x="2732" y="1300"/>
                  </a:cubicBezTo>
                  <a:cubicBezTo>
                    <a:pt x="2784" y="1262"/>
                    <a:pt x="2837" y="1224"/>
                    <a:pt x="2895" y="1181"/>
                  </a:cubicBezTo>
                  <a:lnTo>
                    <a:pt x="3090" y="1037"/>
                  </a:lnTo>
                  <a:cubicBezTo>
                    <a:pt x="3157" y="988"/>
                    <a:pt x="3227" y="936"/>
                    <a:pt x="3292" y="888"/>
                  </a:cubicBezTo>
                  <a:lnTo>
                    <a:pt x="3469" y="758"/>
                  </a:lnTo>
                  <a:cubicBezTo>
                    <a:pt x="3580" y="681"/>
                    <a:pt x="3712" y="594"/>
                    <a:pt x="3820" y="529"/>
                  </a:cubicBezTo>
                  <a:cubicBezTo>
                    <a:pt x="3934" y="462"/>
                    <a:pt x="4012" y="417"/>
                    <a:pt x="4184" y="338"/>
                  </a:cubicBezTo>
                  <a:cubicBezTo>
                    <a:pt x="4351" y="263"/>
                    <a:pt x="4526" y="203"/>
                    <a:pt x="4675" y="165"/>
                  </a:cubicBezTo>
                  <a:cubicBezTo>
                    <a:pt x="4828" y="125"/>
                    <a:pt x="5006" y="96"/>
                    <a:pt x="5150" y="88"/>
                  </a:cubicBezTo>
                  <a:cubicBezTo>
                    <a:pt x="5187" y="86"/>
                    <a:pt x="5224" y="85"/>
                    <a:pt x="5261" y="85"/>
                  </a:cubicBezTo>
                  <a:cubicBezTo>
                    <a:pt x="5345" y="85"/>
                    <a:pt x="5428" y="90"/>
                    <a:pt x="5515" y="103"/>
                  </a:cubicBezTo>
                  <a:cubicBezTo>
                    <a:pt x="5756" y="129"/>
                    <a:pt x="5981" y="210"/>
                    <a:pt x="6171" y="327"/>
                  </a:cubicBezTo>
                  <a:lnTo>
                    <a:pt x="6169" y="328"/>
                  </a:lnTo>
                  <a:cubicBezTo>
                    <a:pt x="6171" y="328"/>
                    <a:pt x="6172" y="328"/>
                    <a:pt x="6173" y="327"/>
                  </a:cubicBezTo>
                  <a:lnTo>
                    <a:pt x="6106" y="275"/>
                  </a:lnTo>
                  <a:cubicBezTo>
                    <a:pt x="5936" y="162"/>
                    <a:pt x="5891" y="145"/>
                    <a:pt x="5793" y="102"/>
                  </a:cubicBezTo>
                  <a:cubicBezTo>
                    <a:pt x="5743" y="83"/>
                    <a:pt x="5679" y="59"/>
                    <a:pt x="5569" y="36"/>
                  </a:cubicBezTo>
                  <a:cubicBezTo>
                    <a:pt x="5481" y="20"/>
                    <a:pt x="5363" y="0"/>
                    <a:pt x="5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88" name="Google Shape;14388;p45"/>
            <p:cNvSpPr/>
            <p:nvPr/>
          </p:nvSpPr>
          <p:spPr>
            <a:xfrm>
              <a:off x="2805075" y="565950"/>
              <a:ext cx="138600" cy="42850"/>
            </a:xfrm>
            <a:custGeom>
              <a:avLst/>
              <a:gdLst/>
              <a:ahLst/>
              <a:cxnLst/>
              <a:rect l="l" t="t" r="r" b="b"/>
              <a:pathLst>
                <a:path w="5544" h="1714" extrusionOk="0">
                  <a:moveTo>
                    <a:pt x="0" y="0"/>
                  </a:moveTo>
                  <a:lnTo>
                    <a:pt x="85" y="95"/>
                  </a:lnTo>
                  <a:lnTo>
                    <a:pt x="178" y="186"/>
                  </a:lnTo>
                  <a:cubicBezTo>
                    <a:pt x="334" y="311"/>
                    <a:pt x="492" y="408"/>
                    <a:pt x="657" y="488"/>
                  </a:cubicBezTo>
                  <a:cubicBezTo>
                    <a:pt x="695" y="504"/>
                    <a:pt x="734" y="518"/>
                    <a:pt x="775" y="532"/>
                  </a:cubicBezTo>
                  <a:cubicBezTo>
                    <a:pt x="901" y="576"/>
                    <a:pt x="1023" y="610"/>
                    <a:pt x="1139" y="636"/>
                  </a:cubicBezTo>
                  <a:cubicBezTo>
                    <a:pt x="1196" y="649"/>
                    <a:pt x="1258" y="661"/>
                    <a:pt x="1334" y="675"/>
                  </a:cubicBezTo>
                  <a:cubicBezTo>
                    <a:pt x="1410" y="688"/>
                    <a:pt x="1492" y="700"/>
                    <a:pt x="1569" y="707"/>
                  </a:cubicBezTo>
                  <a:cubicBezTo>
                    <a:pt x="1726" y="723"/>
                    <a:pt x="1870" y="730"/>
                    <a:pt x="2036" y="731"/>
                  </a:cubicBezTo>
                  <a:cubicBezTo>
                    <a:pt x="2052" y="731"/>
                    <a:pt x="2068" y="731"/>
                    <a:pt x="2083" y="731"/>
                  </a:cubicBezTo>
                  <a:cubicBezTo>
                    <a:pt x="2150" y="731"/>
                    <a:pt x="2215" y="730"/>
                    <a:pt x="2269" y="729"/>
                  </a:cubicBezTo>
                  <a:cubicBezTo>
                    <a:pt x="2337" y="727"/>
                    <a:pt x="2388" y="726"/>
                    <a:pt x="2445" y="723"/>
                  </a:cubicBezTo>
                  <a:cubicBezTo>
                    <a:pt x="2503" y="722"/>
                    <a:pt x="2562" y="721"/>
                    <a:pt x="2625" y="719"/>
                  </a:cubicBezTo>
                  <a:lnTo>
                    <a:pt x="2843" y="714"/>
                  </a:lnTo>
                  <a:cubicBezTo>
                    <a:pt x="2916" y="713"/>
                    <a:pt x="2994" y="712"/>
                    <a:pt x="3067" y="710"/>
                  </a:cubicBezTo>
                  <a:lnTo>
                    <a:pt x="3263" y="709"/>
                  </a:lnTo>
                  <a:cubicBezTo>
                    <a:pt x="3383" y="710"/>
                    <a:pt x="3524" y="717"/>
                    <a:pt x="3638" y="726"/>
                  </a:cubicBezTo>
                  <a:cubicBezTo>
                    <a:pt x="3755" y="737"/>
                    <a:pt x="3835" y="746"/>
                    <a:pt x="4002" y="777"/>
                  </a:cubicBezTo>
                  <a:cubicBezTo>
                    <a:pt x="4162" y="808"/>
                    <a:pt x="4322" y="852"/>
                    <a:pt x="4452" y="899"/>
                  </a:cubicBezTo>
                  <a:cubicBezTo>
                    <a:pt x="4585" y="944"/>
                    <a:pt x="4733" y="1011"/>
                    <a:pt x="4844" y="1073"/>
                  </a:cubicBezTo>
                  <a:cubicBezTo>
                    <a:pt x="4941" y="1127"/>
                    <a:pt x="5028" y="1186"/>
                    <a:pt x="5117" y="1257"/>
                  </a:cubicBezTo>
                  <a:cubicBezTo>
                    <a:pt x="5291" y="1387"/>
                    <a:pt x="5434" y="1545"/>
                    <a:pt x="5540" y="1713"/>
                  </a:cubicBezTo>
                  <a:lnTo>
                    <a:pt x="5541" y="1713"/>
                  </a:lnTo>
                  <a:cubicBezTo>
                    <a:pt x="5542" y="1713"/>
                    <a:pt x="5543" y="1714"/>
                    <a:pt x="5544" y="1714"/>
                  </a:cubicBezTo>
                  <a:lnTo>
                    <a:pt x="5511" y="1645"/>
                  </a:lnTo>
                  <a:cubicBezTo>
                    <a:pt x="5423" y="1485"/>
                    <a:pt x="5396" y="1451"/>
                    <a:pt x="5338" y="1374"/>
                  </a:cubicBezTo>
                  <a:cubicBezTo>
                    <a:pt x="5308" y="1339"/>
                    <a:pt x="5269" y="1291"/>
                    <a:pt x="5195" y="1223"/>
                  </a:cubicBezTo>
                  <a:cubicBezTo>
                    <a:pt x="5121" y="1157"/>
                    <a:pt x="5014" y="1066"/>
                    <a:pt x="4838" y="968"/>
                  </a:cubicBezTo>
                  <a:cubicBezTo>
                    <a:pt x="4711" y="895"/>
                    <a:pt x="4602" y="858"/>
                    <a:pt x="4474" y="811"/>
                  </a:cubicBezTo>
                  <a:cubicBezTo>
                    <a:pt x="4345" y="766"/>
                    <a:pt x="4237" y="739"/>
                    <a:pt x="4130" y="713"/>
                  </a:cubicBezTo>
                  <a:cubicBezTo>
                    <a:pt x="4030" y="688"/>
                    <a:pt x="3839" y="653"/>
                    <a:pt x="3680" y="640"/>
                  </a:cubicBezTo>
                  <a:cubicBezTo>
                    <a:pt x="3516" y="625"/>
                    <a:pt x="3380" y="621"/>
                    <a:pt x="3225" y="620"/>
                  </a:cubicBezTo>
                  <a:lnTo>
                    <a:pt x="3007" y="621"/>
                  </a:lnTo>
                  <a:cubicBezTo>
                    <a:pt x="2941" y="622"/>
                    <a:pt x="2881" y="624"/>
                    <a:pt x="2817" y="625"/>
                  </a:cubicBezTo>
                  <a:lnTo>
                    <a:pt x="2620" y="629"/>
                  </a:lnTo>
                  <a:cubicBezTo>
                    <a:pt x="2547" y="632"/>
                    <a:pt x="2467" y="634"/>
                    <a:pt x="2386" y="635"/>
                  </a:cubicBezTo>
                  <a:cubicBezTo>
                    <a:pt x="2306" y="637"/>
                    <a:pt x="2221" y="639"/>
                    <a:pt x="2151" y="640"/>
                  </a:cubicBezTo>
                  <a:lnTo>
                    <a:pt x="1971" y="640"/>
                  </a:lnTo>
                  <a:cubicBezTo>
                    <a:pt x="1863" y="639"/>
                    <a:pt x="1729" y="633"/>
                    <a:pt x="1610" y="621"/>
                  </a:cubicBezTo>
                  <a:cubicBezTo>
                    <a:pt x="1550" y="613"/>
                    <a:pt x="1493" y="609"/>
                    <a:pt x="1434" y="599"/>
                  </a:cubicBezTo>
                  <a:cubicBezTo>
                    <a:pt x="1374" y="590"/>
                    <a:pt x="1302" y="576"/>
                    <a:pt x="1224" y="561"/>
                  </a:cubicBezTo>
                  <a:cubicBezTo>
                    <a:pt x="1160" y="547"/>
                    <a:pt x="1096" y="534"/>
                    <a:pt x="1036" y="517"/>
                  </a:cubicBezTo>
                  <a:cubicBezTo>
                    <a:pt x="1009" y="513"/>
                    <a:pt x="980" y="507"/>
                    <a:pt x="944" y="497"/>
                  </a:cubicBezTo>
                  <a:cubicBezTo>
                    <a:pt x="697" y="436"/>
                    <a:pt x="440" y="323"/>
                    <a:pt x="228" y="174"/>
                  </a:cubicBezTo>
                  <a:lnTo>
                    <a:pt x="221" y="169"/>
                  </a:lnTo>
                  <a:cubicBezTo>
                    <a:pt x="143" y="119"/>
                    <a:pt x="70" y="6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89" name="Google Shape;14389;p45"/>
            <p:cNvSpPr/>
            <p:nvPr/>
          </p:nvSpPr>
          <p:spPr>
            <a:xfrm>
              <a:off x="2855150" y="547950"/>
              <a:ext cx="66450" cy="27350"/>
            </a:xfrm>
            <a:custGeom>
              <a:avLst/>
              <a:gdLst/>
              <a:ahLst/>
              <a:cxnLst/>
              <a:rect l="l" t="t" r="r" b="b"/>
              <a:pathLst>
                <a:path w="2658" h="1094" extrusionOk="0">
                  <a:moveTo>
                    <a:pt x="136" y="1"/>
                  </a:moveTo>
                  <a:cubicBezTo>
                    <a:pt x="92" y="4"/>
                    <a:pt x="46" y="7"/>
                    <a:pt x="1" y="11"/>
                  </a:cubicBezTo>
                  <a:cubicBezTo>
                    <a:pt x="42" y="20"/>
                    <a:pt x="83" y="29"/>
                    <a:pt x="122" y="39"/>
                  </a:cubicBezTo>
                  <a:cubicBezTo>
                    <a:pt x="216" y="51"/>
                    <a:pt x="301" y="72"/>
                    <a:pt x="385" y="93"/>
                  </a:cubicBezTo>
                  <a:cubicBezTo>
                    <a:pt x="404" y="96"/>
                    <a:pt x="424" y="98"/>
                    <a:pt x="443" y="102"/>
                  </a:cubicBezTo>
                  <a:cubicBezTo>
                    <a:pt x="506" y="110"/>
                    <a:pt x="564" y="120"/>
                    <a:pt x="618" y="133"/>
                  </a:cubicBezTo>
                  <a:cubicBezTo>
                    <a:pt x="645" y="138"/>
                    <a:pt x="674" y="145"/>
                    <a:pt x="710" y="152"/>
                  </a:cubicBezTo>
                  <a:cubicBezTo>
                    <a:pt x="746" y="162"/>
                    <a:pt x="782" y="172"/>
                    <a:pt x="818" y="180"/>
                  </a:cubicBezTo>
                  <a:cubicBezTo>
                    <a:pt x="890" y="197"/>
                    <a:pt x="954" y="217"/>
                    <a:pt x="1031" y="238"/>
                  </a:cubicBezTo>
                  <a:cubicBezTo>
                    <a:pt x="1069" y="246"/>
                    <a:pt x="1107" y="259"/>
                    <a:pt x="1137" y="268"/>
                  </a:cubicBezTo>
                  <a:cubicBezTo>
                    <a:pt x="1169" y="277"/>
                    <a:pt x="1192" y="284"/>
                    <a:pt x="1218" y="292"/>
                  </a:cubicBezTo>
                  <a:cubicBezTo>
                    <a:pt x="1244" y="299"/>
                    <a:pt x="1270" y="310"/>
                    <a:pt x="1298" y="321"/>
                  </a:cubicBezTo>
                  <a:lnTo>
                    <a:pt x="1396" y="358"/>
                  </a:lnTo>
                  <a:cubicBezTo>
                    <a:pt x="1429" y="371"/>
                    <a:pt x="1463" y="385"/>
                    <a:pt x="1495" y="398"/>
                  </a:cubicBezTo>
                  <a:lnTo>
                    <a:pt x="1583" y="433"/>
                  </a:lnTo>
                  <a:cubicBezTo>
                    <a:pt x="1635" y="459"/>
                    <a:pt x="1695" y="488"/>
                    <a:pt x="1745" y="511"/>
                  </a:cubicBezTo>
                  <a:cubicBezTo>
                    <a:pt x="1795" y="538"/>
                    <a:pt x="1828" y="559"/>
                    <a:pt x="1899" y="600"/>
                  </a:cubicBezTo>
                  <a:cubicBezTo>
                    <a:pt x="1965" y="643"/>
                    <a:pt x="2036" y="681"/>
                    <a:pt x="2092" y="718"/>
                  </a:cubicBezTo>
                  <a:cubicBezTo>
                    <a:pt x="2149" y="755"/>
                    <a:pt x="2216" y="796"/>
                    <a:pt x="2267" y="832"/>
                  </a:cubicBezTo>
                  <a:cubicBezTo>
                    <a:pt x="2311" y="863"/>
                    <a:pt x="2354" y="891"/>
                    <a:pt x="2397" y="925"/>
                  </a:cubicBezTo>
                  <a:cubicBezTo>
                    <a:pt x="2475" y="976"/>
                    <a:pt x="2559" y="1030"/>
                    <a:pt x="2654" y="1093"/>
                  </a:cubicBezTo>
                  <a:lnTo>
                    <a:pt x="2657" y="1091"/>
                  </a:lnTo>
                  <a:lnTo>
                    <a:pt x="2634" y="1062"/>
                  </a:lnTo>
                  <a:cubicBezTo>
                    <a:pt x="2510" y="935"/>
                    <a:pt x="2597" y="984"/>
                    <a:pt x="2296" y="744"/>
                  </a:cubicBezTo>
                  <a:cubicBezTo>
                    <a:pt x="2242" y="699"/>
                    <a:pt x="2190" y="677"/>
                    <a:pt x="2136" y="641"/>
                  </a:cubicBezTo>
                  <a:cubicBezTo>
                    <a:pt x="2081" y="604"/>
                    <a:pt x="2035" y="579"/>
                    <a:pt x="1990" y="550"/>
                  </a:cubicBezTo>
                  <a:cubicBezTo>
                    <a:pt x="1949" y="522"/>
                    <a:pt x="1868" y="477"/>
                    <a:pt x="1801" y="440"/>
                  </a:cubicBezTo>
                  <a:cubicBezTo>
                    <a:pt x="1731" y="403"/>
                    <a:pt x="1670" y="376"/>
                    <a:pt x="1602" y="345"/>
                  </a:cubicBezTo>
                  <a:lnTo>
                    <a:pt x="1504" y="305"/>
                  </a:lnTo>
                  <a:cubicBezTo>
                    <a:pt x="1475" y="293"/>
                    <a:pt x="1448" y="280"/>
                    <a:pt x="1418" y="270"/>
                  </a:cubicBezTo>
                  <a:lnTo>
                    <a:pt x="1329" y="237"/>
                  </a:lnTo>
                  <a:cubicBezTo>
                    <a:pt x="1295" y="224"/>
                    <a:pt x="1258" y="210"/>
                    <a:pt x="1220" y="199"/>
                  </a:cubicBezTo>
                  <a:cubicBezTo>
                    <a:pt x="1185" y="187"/>
                    <a:pt x="1145" y="175"/>
                    <a:pt x="1111" y="165"/>
                  </a:cubicBezTo>
                  <a:cubicBezTo>
                    <a:pt x="1078" y="156"/>
                    <a:pt x="1053" y="150"/>
                    <a:pt x="1026" y="143"/>
                  </a:cubicBezTo>
                  <a:cubicBezTo>
                    <a:pt x="975" y="130"/>
                    <a:pt x="912" y="110"/>
                    <a:pt x="854" y="96"/>
                  </a:cubicBezTo>
                  <a:cubicBezTo>
                    <a:pt x="826" y="90"/>
                    <a:pt x="800" y="82"/>
                    <a:pt x="771" y="74"/>
                  </a:cubicBezTo>
                  <a:cubicBezTo>
                    <a:pt x="741" y="67"/>
                    <a:pt x="706" y="58"/>
                    <a:pt x="668" y="51"/>
                  </a:cubicBezTo>
                  <a:cubicBezTo>
                    <a:pt x="635" y="43"/>
                    <a:pt x="605" y="37"/>
                    <a:pt x="575" y="31"/>
                  </a:cubicBezTo>
                  <a:cubicBezTo>
                    <a:pt x="558" y="30"/>
                    <a:pt x="542" y="29"/>
                    <a:pt x="528" y="28"/>
                  </a:cubicBezTo>
                  <a:cubicBezTo>
                    <a:pt x="403" y="17"/>
                    <a:pt x="268" y="2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90" name="Google Shape;14390;p45"/>
            <p:cNvSpPr/>
            <p:nvPr/>
          </p:nvSpPr>
          <p:spPr>
            <a:xfrm>
              <a:off x="2828600" y="640875"/>
              <a:ext cx="162300" cy="364650"/>
            </a:xfrm>
            <a:custGeom>
              <a:avLst/>
              <a:gdLst/>
              <a:ahLst/>
              <a:cxnLst/>
              <a:rect l="l" t="t" r="r" b="b"/>
              <a:pathLst>
                <a:path w="6492" h="14586" extrusionOk="0">
                  <a:moveTo>
                    <a:pt x="5368" y="0"/>
                  </a:moveTo>
                  <a:cubicBezTo>
                    <a:pt x="5265" y="0"/>
                    <a:pt x="5169" y="4"/>
                    <a:pt x="5049" y="9"/>
                  </a:cubicBezTo>
                  <a:cubicBezTo>
                    <a:pt x="4876" y="21"/>
                    <a:pt x="4654" y="34"/>
                    <a:pt x="4298" y="98"/>
                  </a:cubicBezTo>
                  <a:cubicBezTo>
                    <a:pt x="4209" y="116"/>
                    <a:pt x="4112" y="137"/>
                    <a:pt x="4005" y="159"/>
                  </a:cubicBezTo>
                  <a:cubicBezTo>
                    <a:pt x="3900" y="187"/>
                    <a:pt x="3782" y="212"/>
                    <a:pt x="3658" y="252"/>
                  </a:cubicBezTo>
                  <a:cubicBezTo>
                    <a:pt x="3406" y="325"/>
                    <a:pt x="3116" y="432"/>
                    <a:pt x="2786" y="592"/>
                  </a:cubicBezTo>
                  <a:cubicBezTo>
                    <a:pt x="2315" y="822"/>
                    <a:pt x="1969" y="1073"/>
                    <a:pt x="1600" y="1400"/>
                  </a:cubicBezTo>
                  <a:cubicBezTo>
                    <a:pt x="1230" y="1740"/>
                    <a:pt x="977" y="2058"/>
                    <a:pt x="755" y="2393"/>
                  </a:cubicBezTo>
                  <a:cubicBezTo>
                    <a:pt x="650" y="2548"/>
                    <a:pt x="516" y="2784"/>
                    <a:pt x="391" y="3054"/>
                  </a:cubicBezTo>
                  <a:cubicBezTo>
                    <a:pt x="267" y="3323"/>
                    <a:pt x="165" y="3633"/>
                    <a:pt x="104" y="3917"/>
                  </a:cubicBezTo>
                  <a:cubicBezTo>
                    <a:pt x="40" y="4211"/>
                    <a:pt x="6" y="4487"/>
                    <a:pt x="4" y="4759"/>
                  </a:cubicBezTo>
                  <a:cubicBezTo>
                    <a:pt x="1" y="5032"/>
                    <a:pt x="17" y="5301"/>
                    <a:pt x="65" y="5584"/>
                  </a:cubicBezTo>
                  <a:cubicBezTo>
                    <a:pt x="65" y="5584"/>
                    <a:pt x="70" y="5634"/>
                    <a:pt x="85" y="5708"/>
                  </a:cubicBezTo>
                  <a:cubicBezTo>
                    <a:pt x="100" y="5781"/>
                    <a:pt x="118" y="5881"/>
                    <a:pt x="141" y="5978"/>
                  </a:cubicBezTo>
                  <a:cubicBezTo>
                    <a:pt x="186" y="6173"/>
                    <a:pt x="244" y="6364"/>
                    <a:pt x="244" y="6364"/>
                  </a:cubicBezTo>
                  <a:cubicBezTo>
                    <a:pt x="312" y="6595"/>
                    <a:pt x="388" y="6805"/>
                    <a:pt x="474" y="7024"/>
                  </a:cubicBezTo>
                  <a:cubicBezTo>
                    <a:pt x="474" y="7024"/>
                    <a:pt x="492" y="7066"/>
                    <a:pt x="517" y="7128"/>
                  </a:cubicBezTo>
                  <a:cubicBezTo>
                    <a:pt x="542" y="7192"/>
                    <a:pt x="577" y="7275"/>
                    <a:pt x="614" y="7359"/>
                  </a:cubicBezTo>
                  <a:cubicBezTo>
                    <a:pt x="650" y="7442"/>
                    <a:pt x="688" y="7525"/>
                    <a:pt x="717" y="7587"/>
                  </a:cubicBezTo>
                  <a:cubicBezTo>
                    <a:pt x="745" y="7649"/>
                    <a:pt x="764" y="7690"/>
                    <a:pt x="764" y="7690"/>
                  </a:cubicBezTo>
                  <a:cubicBezTo>
                    <a:pt x="881" y="7935"/>
                    <a:pt x="1014" y="8198"/>
                    <a:pt x="1152" y="8457"/>
                  </a:cubicBezTo>
                  <a:cubicBezTo>
                    <a:pt x="1294" y="8716"/>
                    <a:pt x="1445" y="8993"/>
                    <a:pt x="1569" y="9217"/>
                  </a:cubicBezTo>
                  <a:cubicBezTo>
                    <a:pt x="1693" y="9446"/>
                    <a:pt x="1785" y="9614"/>
                    <a:pt x="1880" y="9799"/>
                  </a:cubicBezTo>
                  <a:cubicBezTo>
                    <a:pt x="2067" y="10154"/>
                    <a:pt x="2282" y="10597"/>
                    <a:pt x="2444" y="11010"/>
                  </a:cubicBezTo>
                  <a:cubicBezTo>
                    <a:pt x="2527" y="11218"/>
                    <a:pt x="2592" y="11415"/>
                    <a:pt x="2658" y="11628"/>
                  </a:cubicBezTo>
                  <a:cubicBezTo>
                    <a:pt x="2718" y="11840"/>
                    <a:pt x="2786" y="12105"/>
                    <a:pt x="2832" y="12391"/>
                  </a:cubicBezTo>
                  <a:cubicBezTo>
                    <a:pt x="2866" y="12632"/>
                    <a:pt x="2894" y="12868"/>
                    <a:pt x="2888" y="13100"/>
                  </a:cubicBezTo>
                  <a:cubicBezTo>
                    <a:pt x="2888" y="13198"/>
                    <a:pt x="2885" y="13309"/>
                    <a:pt x="2862" y="13442"/>
                  </a:cubicBezTo>
                  <a:cubicBezTo>
                    <a:pt x="2826" y="13670"/>
                    <a:pt x="2745" y="13898"/>
                    <a:pt x="2601" y="14089"/>
                  </a:cubicBezTo>
                  <a:cubicBezTo>
                    <a:pt x="2460" y="14278"/>
                    <a:pt x="2260" y="14435"/>
                    <a:pt x="2026" y="14495"/>
                  </a:cubicBezTo>
                  <a:cubicBezTo>
                    <a:pt x="1963" y="14513"/>
                    <a:pt x="1898" y="14522"/>
                    <a:pt x="1833" y="14522"/>
                  </a:cubicBezTo>
                  <a:cubicBezTo>
                    <a:pt x="1660" y="14522"/>
                    <a:pt x="1487" y="14461"/>
                    <a:pt x="1351" y="14353"/>
                  </a:cubicBezTo>
                  <a:cubicBezTo>
                    <a:pt x="1163" y="14211"/>
                    <a:pt x="1042" y="13963"/>
                    <a:pt x="1103" y="13737"/>
                  </a:cubicBezTo>
                  <a:lnTo>
                    <a:pt x="1110" y="13707"/>
                  </a:lnTo>
                  <a:cubicBezTo>
                    <a:pt x="1164" y="13551"/>
                    <a:pt x="1291" y="13423"/>
                    <a:pt x="1444" y="13355"/>
                  </a:cubicBezTo>
                  <a:cubicBezTo>
                    <a:pt x="1512" y="13324"/>
                    <a:pt x="1587" y="13307"/>
                    <a:pt x="1662" y="13307"/>
                  </a:cubicBezTo>
                  <a:cubicBezTo>
                    <a:pt x="1755" y="13307"/>
                    <a:pt x="1847" y="13333"/>
                    <a:pt x="1923" y="13392"/>
                  </a:cubicBezTo>
                  <a:cubicBezTo>
                    <a:pt x="1846" y="13328"/>
                    <a:pt x="1744" y="13295"/>
                    <a:pt x="1640" y="13295"/>
                  </a:cubicBezTo>
                  <a:cubicBezTo>
                    <a:pt x="1586" y="13295"/>
                    <a:pt x="1532" y="13304"/>
                    <a:pt x="1481" y="13321"/>
                  </a:cubicBezTo>
                  <a:cubicBezTo>
                    <a:pt x="1330" y="13366"/>
                    <a:pt x="1194" y="13472"/>
                    <a:pt x="1110" y="13614"/>
                  </a:cubicBezTo>
                  <a:cubicBezTo>
                    <a:pt x="1016" y="13780"/>
                    <a:pt x="1031" y="13985"/>
                    <a:pt x="1112" y="14144"/>
                  </a:cubicBezTo>
                  <a:cubicBezTo>
                    <a:pt x="1195" y="14306"/>
                    <a:pt x="1335" y="14428"/>
                    <a:pt x="1492" y="14505"/>
                  </a:cubicBezTo>
                  <a:cubicBezTo>
                    <a:pt x="1603" y="14557"/>
                    <a:pt x="1725" y="14586"/>
                    <a:pt x="1847" y="14586"/>
                  </a:cubicBezTo>
                  <a:cubicBezTo>
                    <a:pt x="1900" y="14586"/>
                    <a:pt x="1953" y="14580"/>
                    <a:pt x="2005" y="14569"/>
                  </a:cubicBezTo>
                  <a:cubicBezTo>
                    <a:pt x="2175" y="14536"/>
                    <a:pt x="2333" y="14455"/>
                    <a:pt x="2466" y="14347"/>
                  </a:cubicBezTo>
                  <a:cubicBezTo>
                    <a:pt x="2583" y="14249"/>
                    <a:pt x="2684" y="14129"/>
                    <a:pt x="2764" y="13986"/>
                  </a:cubicBezTo>
                  <a:cubicBezTo>
                    <a:pt x="2887" y="13769"/>
                    <a:pt x="2944" y="13531"/>
                    <a:pt x="2967" y="13301"/>
                  </a:cubicBezTo>
                  <a:cubicBezTo>
                    <a:pt x="2990" y="13069"/>
                    <a:pt x="2979" y="12844"/>
                    <a:pt x="2955" y="12629"/>
                  </a:cubicBezTo>
                  <a:cubicBezTo>
                    <a:pt x="2929" y="12416"/>
                    <a:pt x="2896" y="12187"/>
                    <a:pt x="2827" y="11912"/>
                  </a:cubicBezTo>
                  <a:cubicBezTo>
                    <a:pt x="2760" y="11637"/>
                    <a:pt x="2670" y="11351"/>
                    <a:pt x="2570" y="11085"/>
                  </a:cubicBezTo>
                  <a:cubicBezTo>
                    <a:pt x="2365" y="10551"/>
                    <a:pt x="2134" y="10079"/>
                    <a:pt x="1847" y="9541"/>
                  </a:cubicBezTo>
                  <a:cubicBezTo>
                    <a:pt x="1705" y="9280"/>
                    <a:pt x="1556" y="9008"/>
                    <a:pt x="1440" y="8795"/>
                  </a:cubicBezTo>
                  <a:cubicBezTo>
                    <a:pt x="1321" y="8581"/>
                    <a:pt x="1232" y="8415"/>
                    <a:pt x="1134" y="8228"/>
                  </a:cubicBezTo>
                  <a:cubicBezTo>
                    <a:pt x="1036" y="8041"/>
                    <a:pt x="941" y="7851"/>
                    <a:pt x="840" y="7638"/>
                  </a:cubicBezTo>
                  <a:cubicBezTo>
                    <a:pt x="840" y="7638"/>
                    <a:pt x="753" y="7458"/>
                    <a:pt x="677" y="7275"/>
                  </a:cubicBezTo>
                  <a:cubicBezTo>
                    <a:pt x="598" y="7094"/>
                    <a:pt x="526" y="6908"/>
                    <a:pt x="526" y="6908"/>
                  </a:cubicBezTo>
                  <a:cubicBezTo>
                    <a:pt x="428" y="6655"/>
                    <a:pt x="340" y="6384"/>
                    <a:pt x="271" y="6129"/>
                  </a:cubicBezTo>
                  <a:cubicBezTo>
                    <a:pt x="271" y="6129"/>
                    <a:pt x="260" y="6086"/>
                    <a:pt x="244" y="6020"/>
                  </a:cubicBezTo>
                  <a:cubicBezTo>
                    <a:pt x="227" y="5955"/>
                    <a:pt x="207" y="5868"/>
                    <a:pt x="191" y="5779"/>
                  </a:cubicBezTo>
                  <a:cubicBezTo>
                    <a:pt x="172" y="5691"/>
                    <a:pt x="158" y="5603"/>
                    <a:pt x="148" y="5537"/>
                  </a:cubicBezTo>
                  <a:cubicBezTo>
                    <a:pt x="138" y="5470"/>
                    <a:pt x="132" y="5425"/>
                    <a:pt x="132" y="5425"/>
                  </a:cubicBezTo>
                  <a:cubicBezTo>
                    <a:pt x="71" y="4987"/>
                    <a:pt x="84" y="4468"/>
                    <a:pt x="164" y="4061"/>
                  </a:cubicBezTo>
                  <a:cubicBezTo>
                    <a:pt x="188" y="3955"/>
                    <a:pt x="207" y="3856"/>
                    <a:pt x="233" y="3761"/>
                  </a:cubicBezTo>
                  <a:cubicBezTo>
                    <a:pt x="263" y="3667"/>
                    <a:pt x="285" y="3573"/>
                    <a:pt x="321" y="3476"/>
                  </a:cubicBezTo>
                  <a:cubicBezTo>
                    <a:pt x="389" y="3282"/>
                    <a:pt x="474" y="3068"/>
                    <a:pt x="622" y="2791"/>
                  </a:cubicBezTo>
                  <a:cubicBezTo>
                    <a:pt x="907" y="2264"/>
                    <a:pt x="1301" y="1785"/>
                    <a:pt x="1682" y="1446"/>
                  </a:cubicBezTo>
                  <a:cubicBezTo>
                    <a:pt x="1874" y="1270"/>
                    <a:pt x="2100" y="1103"/>
                    <a:pt x="2329" y="953"/>
                  </a:cubicBezTo>
                  <a:cubicBezTo>
                    <a:pt x="2558" y="803"/>
                    <a:pt x="2799" y="683"/>
                    <a:pt x="3016" y="581"/>
                  </a:cubicBezTo>
                  <a:cubicBezTo>
                    <a:pt x="3386" y="415"/>
                    <a:pt x="3763" y="292"/>
                    <a:pt x="4175" y="202"/>
                  </a:cubicBezTo>
                  <a:cubicBezTo>
                    <a:pt x="4672" y="89"/>
                    <a:pt x="5169" y="39"/>
                    <a:pt x="5650" y="39"/>
                  </a:cubicBezTo>
                  <a:cubicBezTo>
                    <a:pt x="5935" y="39"/>
                    <a:pt x="6214" y="56"/>
                    <a:pt x="6484" y="89"/>
                  </a:cubicBezTo>
                  <a:cubicBezTo>
                    <a:pt x="6485" y="88"/>
                    <a:pt x="6491" y="88"/>
                    <a:pt x="6492" y="87"/>
                  </a:cubicBezTo>
                  <a:cubicBezTo>
                    <a:pt x="6400" y="74"/>
                    <a:pt x="6307" y="60"/>
                    <a:pt x="6214" y="47"/>
                  </a:cubicBezTo>
                  <a:cubicBezTo>
                    <a:pt x="5882" y="12"/>
                    <a:pt x="5677" y="4"/>
                    <a:pt x="5512" y="3"/>
                  </a:cubicBezTo>
                  <a:cubicBezTo>
                    <a:pt x="5461" y="1"/>
                    <a:pt x="5414" y="0"/>
                    <a:pt x="5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91" name="Google Shape;14391;p45"/>
            <p:cNvSpPr/>
            <p:nvPr/>
          </p:nvSpPr>
          <p:spPr>
            <a:xfrm>
              <a:off x="2870950" y="842250"/>
              <a:ext cx="93975" cy="254125"/>
            </a:xfrm>
            <a:custGeom>
              <a:avLst/>
              <a:gdLst/>
              <a:ahLst/>
              <a:cxnLst/>
              <a:rect l="l" t="t" r="r" b="b"/>
              <a:pathLst>
                <a:path w="3759" h="10165" extrusionOk="0">
                  <a:moveTo>
                    <a:pt x="0" y="0"/>
                  </a:moveTo>
                  <a:lnTo>
                    <a:pt x="88" y="133"/>
                  </a:lnTo>
                  <a:cubicBezTo>
                    <a:pt x="303" y="444"/>
                    <a:pt x="346" y="518"/>
                    <a:pt x="453" y="681"/>
                  </a:cubicBezTo>
                  <a:cubicBezTo>
                    <a:pt x="559" y="846"/>
                    <a:pt x="734" y="1097"/>
                    <a:pt x="1174" y="1789"/>
                  </a:cubicBezTo>
                  <a:cubicBezTo>
                    <a:pt x="1332" y="2038"/>
                    <a:pt x="1459" y="2237"/>
                    <a:pt x="1607" y="2471"/>
                  </a:cubicBezTo>
                  <a:cubicBezTo>
                    <a:pt x="1754" y="2711"/>
                    <a:pt x="1869" y="2904"/>
                    <a:pt x="1981" y="3100"/>
                  </a:cubicBezTo>
                  <a:cubicBezTo>
                    <a:pt x="2085" y="3282"/>
                    <a:pt x="2280" y="3629"/>
                    <a:pt x="2435" y="3914"/>
                  </a:cubicBezTo>
                  <a:cubicBezTo>
                    <a:pt x="2594" y="4210"/>
                    <a:pt x="2728" y="4457"/>
                    <a:pt x="2873" y="4743"/>
                  </a:cubicBezTo>
                  <a:cubicBezTo>
                    <a:pt x="2873" y="4743"/>
                    <a:pt x="2924" y="4842"/>
                    <a:pt x="2974" y="4943"/>
                  </a:cubicBezTo>
                  <a:lnTo>
                    <a:pt x="3071" y="5144"/>
                  </a:lnTo>
                  <a:cubicBezTo>
                    <a:pt x="3127" y="5267"/>
                    <a:pt x="3178" y="5381"/>
                    <a:pt x="3229" y="5502"/>
                  </a:cubicBezTo>
                  <a:cubicBezTo>
                    <a:pt x="3229" y="5502"/>
                    <a:pt x="3268" y="5596"/>
                    <a:pt x="3304" y="5691"/>
                  </a:cubicBezTo>
                  <a:cubicBezTo>
                    <a:pt x="3341" y="5785"/>
                    <a:pt x="3374" y="5881"/>
                    <a:pt x="3374" y="5881"/>
                  </a:cubicBezTo>
                  <a:cubicBezTo>
                    <a:pt x="3426" y="6025"/>
                    <a:pt x="3473" y="6183"/>
                    <a:pt x="3514" y="6342"/>
                  </a:cubicBezTo>
                  <a:cubicBezTo>
                    <a:pt x="3558" y="6502"/>
                    <a:pt x="3591" y="6675"/>
                    <a:pt x="3613" y="6817"/>
                  </a:cubicBezTo>
                  <a:cubicBezTo>
                    <a:pt x="3632" y="6960"/>
                    <a:pt x="3645" y="7068"/>
                    <a:pt x="3649" y="7184"/>
                  </a:cubicBezTo>
                  <a:cubicBezTo>
                    <a:pt x="3658" y="7408"/>
                    <a:pt x="3643" y="7686"/>
                    <a:pt x="3589" y="7928"/>
                  </a:cubicBezTo>
                  <a:cubicBezTo>
                    <a:pt x="3558" y="8049"/>
                    <a:pt x="3532" y="8163"/>
                    <a:pt x="3484" y="8279"/>
                  </a:cubicBezTo>
                  <a:cubicBezTo>
                    <a:pt x="3473" y="8308"/>
                    <a:pt x="3463" y="8338"/>
                    <a:pt x="3451" y="8370"/>
                  </a:cubicBezTo>
                  <a:cubicBezTo>
                    <a:pt x="3436" y="8402"/>
                    <a:pt x="3420" y="8434"/>
                    <a:pt x="3405" y="8468"/>
                  </a:cubicBezTo>
                  <a:cubicBezTo>
                    <a:pt x="3389" y="8501"/>
                    <a:pt x="3373" y="8536"/>
                    <a:pt x="3357" y="8571"/>
                  </a:cubicBezTo>
                  <a:cubicBezTo>
                    <a:pt x="3337" y="8605"/>
                    <a:pt x="3318" y="8640"/>
                    <a:pt x="3297" y="8675"/>
                  </a:cubicBezTo>
                  <a:cubicBezTo>
                    <a:pt x="3265" y="8735"/>
                    <a:pt x="3230" y="8793"/>
                    <a:pt x="3190" y="8847"/>
                  </a:cubicBezTo>
                  <a:cubicBezTo>
                    <a:pt x="3152" y="8902"/>
                    <a:pt x="3118" y="8959"/>
                    <a:pt x="3074" y="9008"/>
                  </a:cubicBezTo>
                  <a:cubicBezTo>
                    <a:pt x="3041" y="9052"/>
                    <a:pt x="3005" y="9105"/>
                    <a:pt x="2954" y="9162"/>
                  </a:cubicBezTo>
                  <a:cubicBezTo>
                    <a:pt x="2614" y="9566"/>
                    <a:pt x="2113" y="9892"/>
                    <a:pt x="1597" y="10047"/>
                  </a:cubicBezTo>
                  <a:lnTo>
                    <a:pt x="1579" y="10052"/>
                  </a:lnTo>
                  <a:cubicBezTo>
                    <a:pt x="1396" y="10114"/>
                    <a:pt x="1206" y="10143"/>
                    <a:pt x="1014" y="10164"/>
                  </a:cubicBezTo>
                  <a:cubicBezTo>
                    <a:pt x="1101" y="10159"/>
                    <a:pt x="1190" y="10158"/>
                    <a:pt x="1277" y="10147"/>
                  </a:cubicBezTo>
                  <a:cubicBezTo>
                    <a:pt x="1365" y="10132"/>
                    <a:pt x="1456" y="10125"/>
                    <a:pt x="1542" y="10102"/>
                  </a:cubicBezTo>
                  <a:cubicBezTo>
                    <a:pt x="1942" y="10002"/>
                    <a:pt x="2293" y="9835"/>
                    <a:pt x="2599" y="9610"/>
                  </a:cubicBezTo>
                  <a:cubicBezTo>
                    <a:pt x="2666" y="9558"/>
                    <a:pt x="2732" y="9505"/>
                    <a:pt x="2798" y="9442"/>
                  </a:cubicBezTo>
                  <a:cubicBezTo>
                    <a:pt x="3000" y="9255"/>
                    <a:pt x="3171" y="9053"/>
                    <a:pt x="3301" y="8845"/>
                  </a:cubicBezTo>
                  <a:cubicBezTo>
                    <a:pt x="3365" y="8740"/>
                    <a:pt x="3434" y="8628"/>
                    <a:pt x="3500" y="8480"/>
                  </a:cubicBezTo>
                  <a:cubicBezTo>
                    <a:pt x="3569" y="8334"/>
                    <a:pt x="3623" y="8169"/>
                    <a:pt x="3661" y="8011"/>
                  </a:cubicBezTo>
                  <a:cubicBezTo>
                    <a:pt x="3736" y="7693"/>
                    <a:pt x="3759" y="7390"/>
                    <a:pt x="3731" y="7040"/>
                  </a:cubicBezTo>
                  <a:cubicBezTo>
                    <a:pt x="3716" y="6872"/>
                    <a:pt x="3689" y="6696"/>
                    <a:pt x="3659" y="6560"/>
                  </a:cubicBezTo>
                  <a:cubicBezTo>
                    <a:pt x="3631" y="6423"/>
                    <a:pt x="3603" y="6319"/>
                    <a:pt x="3571" y="6202"/>
                  </a:cubicBezTo>
                  <a:cubicBezTo>
                    <a:pt x="3536" y="6088"/>
                    <a:pt x="3503" y="5971"/>
                    <a:pt x="3456" y="5845"/>
                  </a:cubicBezTo>
                  <a:cubicBezTo>
                    <a:pt x="3456" y="5845"/>
                    <a:pt x="3420" y="5736"/>
                    <a:pt x="3377" y="5632"/>
                  </a:cubicBezTo>
                  <a:cubicBezTo>
                    <a:pt x="3338" y="5526"/>
                    <a:pt x="3293" y="5422"/>
                    <a:pt x="3293" y="5422"/>
                  </a:cubicBezTo>
                  <a:cubicBezTo>
                    <a:pt x="3232" y="5278"/>
                    <a:pt x="3165" y="5131"/>
                    <a:pt x="3099" y="4995"/>
                  </a:cubicBezTo>
                  <a:cubicBezTo>
                    <a:pt x="3099" y="4995"/>
                    <a:pt x="3054" y="4903"/>
                    <a:pt x="3008" y="4811"/>
                  </a:cubicBezTo>
                  <a:cubicBezTo>
                    <a:pt x="2962" y="4719"/>
                    <a:pt x="2915" y="4628"/>
                    <a:pt x="2915" y="4628"/>
                  </a:cubicBezTo>
                  <a:cubicBezTo>
                    <a:pt x="2801" y="4403"/>
                    <a:pt x="2661" y="4145"/>
                    <a:pt x="2549" y="3936"/>
                  </a:cubicBezTo>
                  <a:cubicBezTo>
                    <a:pt x="2429" y="3718"/>
                    <a:pt x="2348" y="3571"/>
                    <a:pt x="2175" y="3258"/>
                  </a:cubicBezTo>
                  <a:cubicBezTo>
                    <a:pt x="2007" y="2959"/>
                    <a:pt x="1827" y="2659"/>
                    <a:pt x="1674" y="2409"/>
                  </a:cubicBezTo>
                  <a:cubicBezTo>
                    <a:pt x="1519" y="2156"/>
                    <a:pt x="1335" y="1868"/>
                    <a:pt x="1184" y="1640"/>
                  </a:cubicBezTo>
                  <a:cubicBezTo>
                    <a:pt x="1056" y="1447"/>
                    <a:pt x="931" y="1261"/>
                    <a:pt x="797" y="1061"/>
                  </a:cubicBezTo>
                  <a:cubicBezTo>
                    <a:pt x="529" y="682"/>
                    <a:pt x="263" y="328"/>
                    <a:pt x="5" y="2"/>
                  </a:cubicBezTo>
                  <a:cubicBezTo>
                    <a:pt x="3" y="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92" name="Google Shape;14392;p45"/>
            <p:cNvSpPr/>
            <p:nvPr/>
          </p:nvSpPr>
          <p:spPr>
            <a:xfrm>
              <a:off x="2861950" y="652100"/>
              <a:ext cx="195875" cy="232600"/>
            </a:xfrm>
            <a:custGeom>
              <a:avLst/>
              <a:gdLst/>
              <a:ahLst/>
              <a:cxnLst/>
              <a:rect l="l" t="t" r="r" b="b"/>
              <a:pathLst>
                <a:path w="7835" h="9304" extrusionOk="0">
                  <a:moveTo>
                    <a:pt x="3942" y="0"/>
                  </a:moveTo>
                  <a:cubicBezTo>
                    <a:pt x="3519" y="0"/>
                    <a:pt x="2811" y="105"/>
                    <a:pt x="2295" y="393"/>
                  </a:cubicBezTo>
                  <a:cubicBezTo>
                    <a:pt x="2145" y="461"/>
                    <a:pt x="2017" y="551"/>
                    <a:pt x="1887" y="629"/>
                  </a:cubicBezTo>
                  <a:cubicBezTo>
                    <a:pt x="1766" y="721"/>
                    <a:pt x="1639" y="802"/>
                    <a:pt x="1532" y="903"/>
                  </a:cubicBezTo>
                  <a:cubicBezTo>
                    <a:pt x="1304" y="1091"/>
                    <a:pt x="1111" y="1312"/>
                    <a:pt x="918" y="1556"/>
                  </a:cubicBezTo>
                  <a:cubicBezTo>
                    <a:pt x="918" y="1556"/>
                    <a:pt x="887" y="1600"/>
                    <a:pt x="839" y="1666"/>
                  </a:cubicBezTo>
                  <a:cubicBezTo>
                    <a:pt x="815" y="1699"/>
                    <a:pt x="787" y="1738"/>
                    <a:pt x="758" y="1780"/>
                  </a:cubicBezTo>
                  <a:cubicBezTo>
                    <a:pt x="731" y="1823"/>
                    <a:pt x="703" y="1869"/>
                    <a:pt x="675" y="1915"/>
                  </a:cubicBezTo>
                  <a:cubicBezTo>
                    <a:pt x="647" y="1962"/>
                    <a:pt x="619" y="2008"/>
                    <a:pt x="592" y="2051"/>
                  </a:cubicBezTo>
                  <a:cubicBezTo>
                    <a:pt x="568" y="2097"/>
                    <a:pt x="546" y="2139"/>
                    <a:pt x="527" y="2175"/>
                  </a:cubicBezTo>
                  <a:cubicBezTo>
                    <a:pt x="490" y="2247"/>
                    <a:pt x="465" y="2296"/>
                    <a:pt x="465" y="2296"/>
                  </a:cubicBezTo>
                  <a:cubicBezTo>
                    <a:pt x="406" y="2413"/>
                    <a:pt x="361" y="2530"/>
                    <a:pt x="310" y="2645"/>
                  </a:cubicBezTo>
                  <a:cubicBezTo>
                    <a:pt x="269" y="2764"/>
                    <a:pt x="224" y="2880"/>
                    <a:pt x="188" y="3002"/>
                  </a:cubicBezTo>
                  <a:cubicBezTo>
                    <a:pt x="188" y="3002"/>
                    <a:pt x="175" y="3051"/>
                    <a:pt x="156" y="3122"/>
                  </a:cubicBezTo>
                  <a:cubicBezTo>
                    <a:pt x="136" y="3193"/>
                    <a:pt x="109" y="3288"/>
                    <a:pt x="93" y="3386"/>
                  </a:cubicBezTo>
                  <a:cubicBezTo>
                    <a:pt x="50" y="3579"/>
                    <a:pt x="30" y="3776"/>
                    <a:pt x="30" y="3776"/>
                  </a:cubicBezTo>
                  <a:cubicBezTo>
                    <a:pt x="8" y="3923"/>
                    <a:pt x="9" y="4078"/>
                    <a:pt x="0" y="4236"/>
                  </a:cubicBezTo>
                  <a:cubicBezTo>
                    <a:pt x="7" y="4394"/>
                    <a:pt x="3" y="4555"/>
                    <a:pt x="27" y="4714"/>
                  </a:cubicBezTo>
                  <a:cubicBezTo>
                    <a:pt x="39" y="4875"/>
                    <a:pt x="74" y="5038"/>
                    <a:pt x="103" y="5196"/>
                  </a:cubicBezTo>
                  <a:cubicBezTo>
                    <a:pt x="144" y="5352"/>
                    <a:pt x="176" y="5505"/>
                    <a:pt x="225" y="5637"/>
                  </a:cubicBezTo>
                  <a:cubicBezTo>
                    <a:pt x="248" y="5704"/>
                    <a:pt x="268" y="5767"/>
                    <a:pt x="289" y="5826"/>
                  </a:cubicBezTo>
                  <a:cubicBezTo>
                    <a:pt x="313" y="5885"/>
                    <a:pt x="335" y="5940"/>
                    <a:pt x="357" y="5994"/>
                  </a:cubicBezTo>
                  <a:cubicBezTo>
                    <a:pt x="398" y="6103"/>
                    <a:pt x="447" y="6200"/>
                    <a:pt x="498" y="6303"/>
                  </a:cubicBezTo>
                  <a:cubicBezTo>
                    <a:pt x="690" y="6697"/>
                    <a:pt x="987" y="7152"/>
                    <a:pt x="1316" y="7509"/>
                  </a:cubicBezTo>
                  <a:cubicBezTo>
                    <a:pt x="1483" y="7688"/>
                    <a:pt x="1643" y="7849"/>
                    <a:pt x="1830" y="8007"/>
                  </a:cubicBezTo>
                  <a:cubicBezTo>
                    <a:pt x="2011" y="8167"/>
                    <a:pt x="2255" y="8344"/>
                    <a:pt x="2525" y="8513"/>
                  </a:cubicBezTo>
                  <a:cubicBezTo>
                    <a:pt x="2757" y="8647"/>
                    <a:pt x="2989" y="8770"/>
                    <a:pt x="3228" y="8866"/>
                  </a:cubicBezTo>
                  <a:cubicBezTo>
                    <a:pt x="3327" y="8906"/>
                    <a:pt x="3442" y="8950"/>
                    <a:pt x="3585" y="8996"/>
                  </a:cubicBezTo>
                  <a:cubicBezTo>
                    <a:pt x="4191" y="9201"/>
                    <a:pt x="4864" y="9303"/>
                    <a:pt x="5532" y="9303"/>
                  </a:cubicBezTo>
                  <a:cubicBezTo>
                    <a:pt x="5940" y="9303"/>
                    <a:pt x="6347" y="9265"/>
                    <a:pt x="6734" y="9189"/>
                  </a:cubicBezTo>
                  <a:lnTo>
                    <a:pt x="6769" y="9183"/>
                  </a:lnTo>
                  <a:cubicBezTo>
                    <a:pt x="7133" y="9109"/>
                    <a:pt x="7489" y="9006"/>
                    <a:pt x="7834" y="8876"/>
                  </a:cubicBezTo>
                  <a:lnTo>
                    <a:pt x="7834" y="8876"/>
                  </a:lnTo>
                  <a:cubicBezTo>
                    <a:pt x="7520" y="8980"/>
                    <a:pt x="7191" y="9066"/>
                    <a:pt x="6853" y="9129"/>
                  </a:cubicBezTo>
                  <a:cubicBezTo>
                    <a:pt x="6445" y="9207"/>
                    <a:pt x="6048" y="9243"/>
                    <a:pt x="5660" y="9243"/>
                  </a:cubicBezTo>
                  <a:cubicBezTo>
                    <a:pt x="5318" y="9243"/>
                    <a:pt x="4984" y="9215"/>
                    <a:pt x="4656" y="9165"/>
                  </a:cubicBezTo>
                  <a:cubicBezTo>
                    <a:pt x="4501" y="9139"/>
                    <a:pt x="4343" y="9116"/>
                    <a:pt x="4177" y="9074"/>
                  </a:cubicBezTo>
                  <a:cubicBezTo>
                    <a:pt x="3674" y="8961"/>
                    <a:pt x="3212" y="8787"/>
                    <a:pt x="2808" y="8568"/>
                  </a:cubicBezTo>
                  <a:cubicBezTo>
                    <a:pt x="2608" y="8457"/>
                    <a:pt x="2395" y="8334"/>
                    <a:pt x="2155" y="8151"/>
                  </a:cubicBezTo>
                  <a:cubicBezTo>
                    <a:pt x="2032" y="8065"/>
                    <a:pt x="1917" y="7960"/>
                    <a:pt x="1797" y="7861"/>
                  </a:cubicBezTo>
                  <a:cubicBezTo>
                    <a:pt x="1685" y="7753"/>
                    <a:pt x="1568" y="7650"/>
                    <a:pt x="1467" y="7537"/>
                  </a:cubicBezTo>
                  <a:cubicBezTo>
                    <a:pt x="1257" y="7317"/>
                    <a:pt x="1077" y="7086"/>
                    <a:pt x="911" y="6838"/>
                  </a:cubicBezTo>
                  <a:cubicBezTo>
                    <a:pt x="742" y="6594"/>
                    <a:pt x="601" y="6324"/>
                    <a:pt x="468" y="6025"/>
                  </a:cubicBezTo>
                  <a:cubicBezTo>
                    <a:pt x="337" y="5735"/>
                    <a:pt x="249" y="5414"/>
                    <a:pt x="188" y="5161"/>
                  </a:cubicBezTo>
                  <a:cubicBezTo>
                    <a:pt x="137" y="4904"/>
                    <a:pt x="109" y="4704"/>
                    <a:pt x="97" y="4477"/>
                  </a:cubicBezTo>
                  <a:cubicBezTo>
                    <a:pt x="95" y="4364"/>
                    <a:pt x="84" y="4251"/>
                    <a:pt x="94" y="4134"/>
                  </a:cubicBezTo>
                  <a:cubicBezTo>
                    <a:pt x="99" y="4016"/>
                    <a:pt x="103" y="3896"/>
                    <a:pt x="122" y="3771"/>
                  </a:cubicBezTo>
                  <a:cubicBezTo>
                    <a:pt x="122" y="3771"/>
                    <a:pt x="128" y="3718"/>
                    <a:pt x="137" y="3639"/>
                  </a:cubicBezTo>
                  <a:cubicBezTo>
                    <a:pt x="148" y="3559"/>
                    <a:pt x="172" y="3455"/>
                    <a:pt x="192" y="3350"/>
                  </a:cubicBezTo>
                  <a:cubicBezTo>
                    <a:pt x="211" y="3245"/>
                    <a:pt x="246" y="3144"/>
                    <a:pt x="265" y="3066"/>
                  </a:cubicBezTo>
                  <a:cubicBezTo>
                    <a:pt x="285" y="2988"/>
                    <a:pt x="303" y="2937"/>
                    <a:pt x="303" y="2937"/>
                  </a:cubicBezTo>
                  <a:cubicBezTo>
                    <a:pt x="393" y="2658"/>
                    <a:pt x="517" y="2378"/>
                    <a:pt x="653" y="2127"/>
                  </a:cubicBezTo>
                  <a:cubicBezTo>
                    <a:pt x="653" y="2127"/>
                    <a:pt x="676" y="2084"/>
                    <a:pt x="715" y="2022"/>
                  </a:cubicBezTo>
                  <a:cubicBezTo>
                    <a:pt x="754" y="1962"/>
                    <a:pt x="800" y="1876"/>
                    <a:pt x="857" y="1796"/>
                  </a:cubicBezTo>
                  <a:cubicBezTo>
                    <a:pt x="913" y="1717"/>
                    <a:pt x="969" y="1639"/>
                    <a:pt x="1011" y="1580"/>
                  </a:cubicBezTo>
                  <a:cubicBezTo>
                    <a:pt x="1058" y="1524"/>
                    <a:pt x="1089" y="1486"/>
                    <a:pt x="1089" y="1486"/>
                  </a:cubicBezTo>
                  <a:cubicBezTo>
                    <a:pt x="1387" y="1115"/>
                    <a:pt x="1817" y="747"/>
                    <a:pt x="2212" y="534"/>
                  </a:cubicBezTo>
                  <a:cubicBezTo>
                    <a:pt x="2317" y="482"/>
                    <a:pt x="2413" y="431"/>
                    <a:pt x="2510" y="387"/>
                  </a:cubicBezTo>
                  <a:cubicBezTo>
                    <a:pt x="2609" y="349"/>
                    <a:pt x="2706" y="307"/>
                    <a:pt x="2810" y="273"/>
                  </a:cubicBezTo>
                  <a:cubicBezTo>
                    <a:pt x="3023" y="210"/>
                    <a:pt x="3264" y="139"/>
                    <a:pt x="3600" y="112"/>
                  </a:cubicBezTo>
                  <a:cubicBezTo>
                    <a:pt x="3720" y="99"/>
                    <a:pt x="3841" y="94"/>
                    <a:pt x="3961" y="94"/>
                  </a:cubicBezTo>
                  <a:cubicBezTo>
                    <a:pt x="4489" y="94"/>
                    <a:pt x="5008" y="204"/>
                    <a:pt x="5422" y="374"/>
                  </a:cubicBezTo>
                  <a:cubicBezTo>
                    <a:pt x="5685" y="474"/>
                    <a:pt x="5949" y="622"/>
                    <a:pt x="6191" y="793"/>
                  </a:cubicBezTo>
                  <a:cubicBezTo>
                    <a:pt x="6437" y="958"/>
                    <a:pt x="6637" y="1171"/>
                    <a:pt x="6808" y="1362"/>
                  </a:cubicBezTo>
                  <a:cubicBezTo>
                    <a:pt x="6873" y="1449"/>
                    <a:pt x="6938" y="1536"/>
                    <a:pt x="7003" y="1622"/>
                  </a:cubicBezTo>
                  <a:cubicBezTo>
                    <a:pt x="7062" y="1713"/>
                    <a:pt x="7117" y="1806"/>
                    <a:pt x="7164" y="1903"/>
                  </a:cubicBezTo>
                  <a:cubicBezTo>
                    <a:pt x="7256" y="2096"/>
                    <a:pt x="7316" y="2311"/>
                    <a:pt x="7294" y="2529"/>
                  </a:cubicBezTo>
                  <a:cubicBezTo>
                    <a:pt x="7273" y="2738"/>
                    <a:pt x="7175" y="2942"/>
                    <a:pt x="7009" y="3064"/>
                  </a:cubicBezTo>
                  <a:cubicBezTo>
                    <a:pt x="6924" y="3129"/>
                    <a:pt x="6819" y="3160"/>
                    <a:pt x="6714" y="3160"/>
                  </a:cubicBezTo>
                  <a:cubicBezTo>
                    <a:pt x="6619" y="3160"/>
                    <a:pt x="6523" y="3135"/>
                    <a:pt x="6441" y="3086"/>
                  </a:cubicBezTo>
                  <a:cubicBezTo>
                    <a:pt x="6356" y="3035"/>
                    <a:pt x="6286" y="2959"/>
                    <a:pt x="6253" y="2866"/>
                  </a:cubicBezTo>
                  <a:cubicBezTo>
                    <a:pt x="6221" y="2774"/>
                    <a:pt x="6235" y="2671"/>
                    <a:pt x="6288" y="2589"/>
                  </a:cubicBezTo>
                  <a:cubicBezTo>
                    <a:pt x="6339" y="2504"/>
                    <a:pt x="6421" y="2442"/>
                    <a:pt x="6512" y="2408"/>
                  </a:cubicBezTo>
                  <a:cubicBezTo>
                    <a:pt x="6550" y="2395"/>
                    <a:pt x="6588" y="2389"/>
                    <a:pt x="6628" y="2389"/>
                  </a:cubicBezTo>
                  <a:cubicBezTo>
                    <a:pt x="6637" y="2389"/>
                    <a:pt x="6646" y="2389"/>
                    <a:pt x="6654" y="2390"/>
                  </a:cubicBezTo>
                  <a:cubicBezTo>
                    <a:pt x="6701" y="2397"/>
                    <a:pt x="6747" y="2414"/>
                    <a:pt x="6785" y="2443"/>
                  </a:cubicBezTo>
                  <a:cubicBezTo>
                    <a:pt x="6786" y="2443"/>
                    <a:pt x="6792" y="2446"/>
                    <a:pt x="6794" y="2446"/>
                  </a:cubicBezTo>
                  <a:cubicBezTo>
                    <a:pt x="6743" y="2401"/>
                    <a:pt x="6675" y="2379"/>
                    <a:pt x="6607" y="2379"/>
                  </a:cubicBezTo>
                  <a:cubicBezTo>
                    <a:pt x="6575" y="2379"/>
                    <a:pt x="6543" y="2383"/>
                    <a:pt x="6512" y="2393"/>
                  </a:cubicBezTo>
                  <a:cubicBezTo>
                    <a:pt x="6338" y="2450"/>
                    <a:pt x="6238" y="2586"/>
                    <a:pt x="6211" y="2706"/>
                  </a:cubicBezTo>
                  <a:cubicBezTo>
                    <a:pt x="6188" y="2832"/>
                    <a:pt x="6235" y="2935"/>
                    <a:pt x="6289" y="3006"/>
                  </a:cubicBezTo>
                  <a:cubicBezTo>
                    <a:pt x="6344" y="3080"/>
                    <a:pt x="6412" y="3126"/>
                    <a:pt x="6486" y="3161"/>
                  </a:cubicBezTo>
                  <a:cubicBezTo>
                    <a:pt x="6559" y="3195"/>
                    <a:pt x="6641" y="3216"/>
                    <a:pt x="6739" y="3216"/>
                  </a:cubicBezTo>
                  <a:cubicBezTo>
                    <a:pt x="6836" y="3216"/>
                    <a:pt x="6952" y="3187"/>
                    <a:pt x="7062" y="3105"/>
                  </a:cubicBezTo>
                  <a:cubicBezTo>
                    <a:pt x="7172" y="3022"/>
                    <a:pt x="7281" y="2888"/>
                    <a:pt x="7338" y="2694"/>
                  </a:cubicBezTo>
                  <a:cubicBezTo>
                    <a:pt x="7399" y="2501"/>
                    <a:pt x="7391" y="2246"/>
                    <a:pt x="7285" y="1978"/>
                  </a:cubicBezTo>
                  <a:cubicBezTo>
                    <a:pt x="7179" y="1710"/>
                    <a:pt x="6992" y="1424"/>
                    <a:pt x="6720" y="1133"/>
                  </a:cubicBezTo>
                  <a:cubicBezTo>
                    <a:pt x="6675" y="1078"/>
                    <a:pt x="6622" y="1033"/>
                    <a:pt x="6571" y="986"/>
                  </a:cubicBezTo>
                  <a:cubicBezTo>
                    <a:pt x="6521" y="941"/>
                    <a:pt x="6472" y="897"/>
                    <a:pt x="6422" y="852"/>
                  </a:cubicBezTo>
                  <a:cubicBezTo>
                    <a:pt x="6316" y="775"/>
                    <a:pt x="6219" y="692"/>
                    <a:pt x="6109" y="627"/>
                  </a:cubicBezTo>
                  <a:cubicBezTo>
                    <a:pt x="6001" y="562"/>
                    <a:pt x="5898" y="491"/>
                    <a:pt x="5781" y="439"/>
                  </a:cubicBezTo>
                  <a:cubicBezTo>
                    <a:pt x="5725" y="411"/>
                    <a:pt x="5667" y="382"/>
                    <a:pt x="5609" y="354"/>
                  </a:cubicBezTo>
                  <a:cubicBezTo>
                    <a:pt x="5548" y="329"/>
                    <a:pt x="5488" y="305"/>
                    <a:pt x="5425" y="280"/>
                  </a:cubicBezTo>
                  <a:cubicBezTo>
                    <a:pt x="4917" y="83"/>
                    <a:pt x="4477" y="14"/>
                    <a:pt x="4041" y="2"/>
                  </a:cubicBezTo>
                  <a:cubicBezTo>
                    <a:pt x="4010" y="1"/>
                    <a:pt x="3977" y="0"/>
                    <a:pt x="39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93" name="Google Shape;14393;p45"/>
            <p:cNvSpPr/>
            <p:nvPr/>
          </p:nvSpPr>
          <p:spPr>
            <a:xfrm>
              <a:off x="2894900" y="676900"/>
              <a:ext cx="142925" cy="188950"/>
            </a:xfrm>
            <a:custGeom>
              <a:avLst/>
              <a:gdLst/>
              <a:ahLst/>
              <a:cxnLst/>
              <a:rect l="l" t="t" r="r" b="b"/>
              <a:pathLst>
                <a:path w="5717" h="7558" extrusionOk="0">
                  <a:moveTo>
                    <a:pt x="3017" y="1"/>
                  </a:moveTo>
                  <a:cubicBezTo>
                    <a:pt x="2797" y="1"/>
                    <a:pt x="2585" y="25"/>
                    <a:pt x="2387" y="69"/>
                  </a:cubicBezTo>
                  <a:cubicBezTo>
                    <a:pt x="2312" y="84"/>
                    <a:pt x="2237" y="110"/>
                    <a:pt x="2155" y="132"/>
                  </a:cubicBezTo>
                  <a:cubicBezTo>
                    <a:pt x="2074" y="154"/>
                    <a:pt x="1991" y="192"/>
                    <a:pt x="1897" y="227"/>
                  </a:cubicBezTo>
                  <a:cubicBezTo>
                    <a:pt x="1716" y="310"/>
                    <a:pt x="1528" y="412"/>
                    <a:pt x="1367" y="533"/>
                  </a:cubicBezTo>
                  <a:cubicBezTo>
                    <a:pt x="1043" y="773"/>
                    <a:pt x="780" y="1045"/>
                    <a:pt x="550" y="1412"/>
                  </a:cubicBezTo>
                  <a:cubicBezTo>
                    <a:pt x="433" y="1587"/>
                    <a:pt x="341" y="1788"/>
                    <a:pt x="274" y="1946"/>
                  </a:cubicBezTo>
                  <a:cubicBezTo>
                    <a:pt x="209" y="2107"/>
                    <a:pt x="165" y="2234"/>
                    <a:pt x="127" y="2379"/>
                  </a:cubicBezTo>
                  <a:cubicBezTo>
                    <a:pt x="104" y="2450"/>
                    <a:pt x="90" y="2523"/>
                    <a:pt x="74" y="2599"/>
                  </a:cubicBezTo>
                  <a:cubicBezTo>
                    <a:pt x="56" y="2675"/>
                    <a:pt x="43" y="2753"/>
                    <a:pt x="34" y="2836"/>
                  </a:cubicBezTo>
                  <a:cubicBezTo>
                    <a:pt x="34" y="2836"/>
                    <a:pt x="28" y="2872"/>
                    <a:pt x="22" y="2924"/>
                  </a:cubicBezTo>
                  <a:cubicBezTo>
                    <a:pt x="13" y="2977"/>
                    <a:pt x="12" y="3047"/>
                    <a:pt x="7" y="3117"/>
                  </a:cubicBezTo>
                  <a:cubicBezTo>
                    <a:pt x="0" y="3187"/>
                    <a:pt x="1" y="3259"/>
                    <a:pt x="2" y="3312"/>
                  </a:cubicBezTo>
                  <a:cubicBezTo>
                    <a:pt x="2" y="3365"/>
                    <a:pt x="3" y="3399"/>
                    <a:pt x="3" y="3399"/>
                  </a:cubicBezTo>
                  <a:cubicBezTo>
                    <a:pt x="5" y="3497"/>
                    <a:pt x="18" y="3595"/>
                    <a:pt x="24" y="3692"/>
                  </a:cubicBezTo>
                  <a:cubicBezTo>
                    <a:pt x="40" y="3790"/>
                    <a:pt x="51" y="3887"/>
                    <a:pt x="71" y="3979"/>
                  </a:cubicBezTo>
                  <a:cubicBezTo>
                    <a:pt x="71" y="3979"/>
                    <a:pt x="77" y="4010"/>
                    <a:pt x="88" y="4057"/>
                  </a:cubicBezTo>
                  <a:cubicBezTo>
                    <a:pt x="100" y="4103"/>
                    <a:pt x="109" y="4167"/>
                    <a:pt x="129" y="4228"/>
                  </a:cubicBezTo>
                  <a:cubicBezTo>
                    <a:pt x="147" y="4289"/>
                    <a:pt x="165" y="4351"/>
                    <a:pt x="179" y="4396"/>
                  </a:cubicBezTo>
                  <a:cubicBezTo>
                    <a:pt x="194" y="4442"/>
                    <a:pt x="205" y="4472"/>
                    <a:pt x="205" y="4472"/>
                  </a:cubicBezTo>
                  <a:cubicBezTo>
                    <a:pt x="304" y="4770"/>
                    <a:pt x="467" y="5101"/>
                    <a:pt x="626" y="5350"/>
                  </a:cubicBezTo>
                  <a:cubicBezTo>
                    <a:pt x="795" y="5611"/>
                    <a:pt x="913" y="5786"/>
                    <a:pt x="1221" y="6108"/>
                  </a:cubicBezTo>
                  <a:cubicBezTo>
                    <a:pt x="1521" y="6414"/>
                    <a:pt x="1872" y="6680"/>
                    <a:pt x="2189" y="6858"/>
                  </a:cubicBezTo>
                  <a:cubicBezTo>
                    <a:pt x="2510" y="7044"/>
                    <a:pt x="2905" y="7211"/>
                    <a:pt x="3230" y="7308"/>
                  </a:cubicBezTo>
                  <a:cubicBezTo>
                    <a:pt x="3506" y="7393"/>
                    <a:pt x="3779" y="7456"/>
                    <a:pt x="4076" y="7502"/>
                  </a:cubicBezTo>
                  <a:cubicBezTo>
                    <a:pt x="4347" y="7540"/>
                    <a:pt x="4616" y="7557"/>
                    <a:pt x="4877" y="7557"/>
                  </a:cubicBezTo>
                  <a:cubicBezTo>
                    <a:pt x="5165" y="7557"/>
                    <a:pt x="5444" y="7537"/>
                    <a:pt x="5711" y="7503"/>
                  </a:cubicBezTo>
                  <a:cubicBezTo>
                    <a:pt x="5711" y="7502"/>
                    <a:pt x="5715" y="7501"/>
                    <a:pt x="5716" y="7500"/>
                  </a:cubicBezTo>
                  <a:lnTo>
                    <a:pt x="5716" y="7500"/>
                  </a:lnTo>
                  <a:cubicBezTo>
                    <a:pt x="5650" y="7503"/>
                    <a:pt x="5585" y="7507"/>
                    <a:pt x="5519" y="7510"/>
                  </a:cubicBezTo>
                  <a:cubicBezTo>
                    <a:pt x="5374" y="7518"/>
                    <a:pt x="5263" y="7520"/>
                    <a:pt x="5173" y="7520"/>
                  </a:cubicBezTo>
                  <a:cubicBezTo>
                    <a:pt x="4973" y="7520"/>
                    <a:pt x="4871" y="7507"/>
                    <a:pt x="4706" y="7500"/>
                  </a:cubicBezTo>
                  <a:cubicBezTo>
                    <a:pt x="4586" y="7489"/>
                    <a:pt x="4431" y="7478"/>
                    <a:pt x="4184" y="7441"/>
                  </a:cubicBezTo>
                  <a:cubicBezTo>
                    <a:pt x="3937" y="7403"/>
                    <a:pt x="3593" y="7343"/>
                    <a:pt x="3117" y="7179"/>
                  </a:cubicBezTo>
                  <a:cubicBezTo>
                    <a:pt x="2777" y="7057"/>
                    <a:pt x="2510" y="6941"/>
                    <a:pt x="2216" y="6771"/>
                  </a:cubicBezTo>
                  <a:cubicBezTo>
                    <a:pt x="1916" y="6597"/>
                    <a:pt x="1696" y="6427"/>
                    <a:pt x="1490" y="6242"/>
                  </a:cubicBezTo>
                  <a:cubicBezTo>
                    <a:pt x="1298" y="6073"/>
                    <a:pt x="963" y="5716"/>
                    <a:pt x="751" y="5377"/>
                  </a:cubicBezTo>
                  <a:cubicBezTo>
                    <a:pt x="528" y="5032"/>
                    <a:pt x="374" y="4721"/>
                    <a:pt x="258" y="4347"/>
                  </a:cubicBezTo>
                  <a:cubicBezTo>
                    <a:pt x="258" y="4347"/>
                    <a:pt x="248" y="4313"/>
                    <a:pt x="234" y="4264"/>
                  </a:cubicBezTo>
                  <a:cubicBezTo>
                    <a:pt x="220" y="4215"/>
                    <a:pt x="198" y="4150"/>
                    <a:pt x="185" y="4082"/>
                  </a:cubicBezTo>
                  <a:cubicBezTo>
                    <a:pt x="171" y="4015"/>
                    <a:pt x="155" y="3949"/>
                    <a:pt x="146" y="3898"/>
                  </a:cubicBezTo>
                  <a:cubicBezTo>
                    <a:pt x="139" y="3847"/>
                    <a:pt x="133" y="3813"/>
                    <a:pt x="133" y="3813"/>
                  </a:cubicBezTo>
                  <a:cubicBezTo>
                    <a:pt x="119" y="3731"/>
                    <a:pt x="108" y="3652"/>
                    <a:pt x="104" y="3573"/>
                  </a:cubicBezTo>
                  <a:cubicBezTo>
                    <a:pt x="96" y="3495"/>
                    <a:pt x="91" y="3417"/>
                    <a:pt x="92" y="3336"/>
                  </a:cubicBezTo>
                  <a:cubicBezTo>
                    <a:pt x="92" y="3336"/>
                    <a:pt x="87" y="3211"/>
                    <a:pt x="99" y="3087"/>
                  </a:cubicBezTo>
                  <a:cubicBezTo>
                    <a:pt x="103" y="2963"/>
                    <a:pt x="124" y="2839"/>
                    <a:pt x="124" y="2839"/>
                  </a:cubicBezTo>
                  <a:cubicBezTo>
                    <a:pt x="146" y="2653"/>
                    <a:pt x="197" y="2455"/>
                    <a:pt x="253" y="2261"/>
                  </a:cubicBezTo>
                  <a:cubicBezTo>
                    <a:pt x="319" y="2069"/>
                    <a:pt x="398" y="1866"/>
                    <a:pt x="484" y="1710"/>
                  </a:cubicBezTo>
                  <a:cubicBezTo>
                    <a:pt x="524" y="1629"/>
                    <a:pt x="561" y="1561"/>
                    <a:pt x="601" y="1499"/>
                  </a:cubicBezTo>
                  <a:cubicBezTo>
                    <a:pt x="640" y="1437"/>
                    <a:pt x="676" y="1377"/>
                    <a:pt x="719" y="1320"/>
                  </a:cubicBezTo>
                  <a:cubicBezTo>
                    <a:pt x="877" y="1092"/>
                    <a:pt x="1112" y="838"/>
                    <a:pt x="1357" y="653"/>
                  </a:cubicBezTo>
                  <a:cubicBezTo>
                    <a:pt x="1479" y="558"/>
                    <a:pt x="1601" y="482"/>
                    <a:pt x="1736" y="406"/>
                  </a:cubicBezTo>
                  <a:cubicBezTo>
                    <a:pt x="1872" y="336"/>
                    <a:pt x="2045" y="256"/>
                    <a:pt x="2239" y="202"/>
                  </a:cubicBezTo>
                  <a:cubicBezTo>
                    <a:pt x="2320" y="178"/>
                    <a:pt x="2400" y="157"/>
                    <a:pt x="2482" y="144"/>
                  </a:cubicBezTo>
                  <a:lnTo>
                    <a:pt x="2603" y="121"/>
                  </a:lnTo>
                  <a:cubicBezTo>
                    <a:pt x="2643" y="115"/>
                    <a:pt x="2684" y="112"/>
                    <a:pt x="2724" y="108"/>
                  </a:cubicBezTo>
                  <a:cubicBezTo>
                    <a:pt x="2792" y="98"/>
                    <a:pt x="2869" y="88"/>
                    <a:pt x="2964" y="88"/>
                  </a:cubicBezTo>
                  <a:cubicBezTo>
                    <a:pt x="2997" y="87"/>
                    <a:pt x="3031" y="86"/>
                    <a:pt x="3064" y="86"/>
                  </a:cubicBezTo>
                  <a:cubicBezTo>
                    <a:pt x="3688" y="86"/>
                    <a:pt x="4361" y="314"/>
                    <a:pt x="4844" y="724"/>
                  </a:cubicBezTo>
                  <a:cubicBezTo>
                    <a:pt x="4851" y="730"/>
                    <a:pt x="4857" y="734"/>
                    <a:pt x="4863" y="739"/>
                  </a:cubicBezTo>
                  <a:cubicBezTo>
                    <a:pt x="5043" y="894"/>
                    <a:pt x="5200" y="1072"/>
                    <a:pt x="5333" y="1271"/>
                  </a:cubicBezTo>
                  <a:cubicBezTo>
                    <a:pt x="5222" y="1090"/>
                    <a:pt x="5096" y="905"/>
                    <a:pt x="4931" y="752"/>
                  </a:cubicBezTo>
                  <a:cubicBezTo>
                    <a:pt x="4559" y="403"/>
                    <a:pt x="4122" y="187"/>
                    <a:pt x="3668" y="74"/>
                  </a:cubicBezTo>
                  <a:cubicBezTo>
                    <a:pt x="3566" y="46"/>
                    <a:pt x="3461" y="39"/>
                    <a:pt x="3350" y="19"/>
                  </a:cubicBezTo>
                  <a:cubicBezTo>
                    <a:pt x="3238" y="7"/>
                    <a:pt x="3126" y="1"/>
                    <a:pt x="30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94" name="Google Shape;14394;p45"/>
            <p:cNvSpPr/>
            <p:nvPr/>
          </p:nvSpPr>
          <p:spPr>
            <a:xfrm>
              <a:off x="2915700" y="696725"/>
              <a:ext cx="112425" cy="153975"/>
            </a:xfrm>
            <a:custGeom>
              <a:avLst/>
              <a:gdLst/>
              <a:ahLst/>
              <a:cxnLst/>
              <a:rect l="l" t="t" r="r" b="b"/>
              <a:pathLst>
                <a:path w="4497" h="6159" extrusionOk="0">
                  <a:moveTo>
                    <a:pt x="2230" y="0"/>
                  </a:moveTo>
                  <a:cubicBezTo>
                    <a:pt x="2185" y="0"/>
                    <a:pt x="2137" y="2"/>
                    <a:pt x="2086" y="6"/>
                  </a:cubicBezTo>
                  <a:cubicBezTo>
                    <a:pt x="1931" y="14"/>
                    <a:pt x="1748" y="45"/>
                    <a:pt x="1543" y="115"/>
                  </a:cubicBezTo>
                  <a:cubicBezTo>
                    <a:pt x="1245" y="218"/>
                    <a:pt x="1036" y="367"/>
                    <a:pt x="819" y="562"/>
                  </a:cubicBezTo>
                  <a:cubicBezTo>
                    <a:pt x="602" y="766"/>
                    <a:pt x="464" y="965"/>
                    <a:pt x="346" y="1171"/>
                  </a:cubicBezTo>
                  <a:cubicBezTo>
                    <a:pt x="232" y="1361"/>
                    <a:pt x="72" y="1754"/>
                    <a:pt x="32" y="2099"/>
                  </a:cubicBezTo>
                  <a:cubicBezTo>
                    <a:pt x="7" y="2275"/>
                    <a:pt x="1" y="2439"/>
                    <a:pt x="9" y="2600"/>
                  </a:cubicBezTo>
                  <a:cubicBezTo>
                    <a:pt x="17" y="2761"/>
                    <a:pt x="38" y="2919"/>
                    <a:pt x="75" y="3084"/>
                  </a:cubicBezTo>
                  <a:cubicBezTo>
                    <a:pt x="75" y="3084"/>
                    <a:pt x="82" y="3113"/>
                    <a:pt x="92" y="3157"/>
                  </a:cubicBezTo>
                  <a:cubicBezTo>
                    <a:pt x="104" y="3199"/>
                    <a:pt x="119" y="3256"/>
                    <a:pt x="134" y="3314"/>
                  </a:cubicBezTo>
                  <a:cubicBezTo>
                    <a:pt x="153" y="3370"/>
                    <a:pt x="172" y="3426"/>
                    <a:pt x="186" y="3468"/>
                  </a:cubicBezTo>
                  <a:cubicBezTo>
                    <a:pt x="201" y="3509"/>
                    <a:pt x="212" y="3537"/>
                    <a:pt x="212" y="3537"/>
                  </a:cubicBezTo>
                  <a:cubicBezTo>
                    <a:pt x="261" y="3670"/>
                    <a:pt x="320" y="3789"/>
                    <a:pt x="383" y="3914"/>
                  </a:cubicBezTo>
                  <a:cubicBezTo>
                    <a:pt x="383" y="3914"/>
                    <a:pt x="433" y="4008"/>
                    <a:pt x="489" y="4101"/>
                  </a:cubicBezTo>
                  <a:cubicBezTo>
                    <a:pt x="544" y="4193"/>
                    <a:pt x="605" y="4280"/>
                    <a:pt x="605" y="4280"/>
                  </a:cubicBezTo>
                  <a:cubicBezTo>
                    <a:pt x="696" y="4414"/>
                    <a:pt x="804" y="4552"/>
                    <a:pt x="922" y="4680"/>
                  </a:cubicBezTo>
                  <a:cubicBezTo>
                    <a:pt x="1040" y="4809"/>
                    <a:pt x="1176" y="4939"/>
                    <a:pt x="1294" y="5035"/>
                  </a:cubicBezTo>
                  <a:cubicBezTo>
                    <a:pt x="1411" y="5133"/>
                    <a:pt x="1503" y="5201"/>
                    <a:pt x="1603" y="5273"/>
                  </a:cubicBezTo>
                  <a:cubicBezTo>
                    <a:pt x="1798" y="5410"/>
                    <a:pt x="2050" y="5560"/>
                    <a:pt x="2286" y="5676"/>
                  </a:cubicBezTo>
                  <a:cubicBezTo>
                    <a:pt x="2406" y="5735"/>
                    <a:pt x="2517" y="5786"/>
                    <a:pt x="2639" y="5836"/>
                  </a:cubicBezTo>
                  <a:cubicBezTo>
                    <a:pt x="2760" y="5888"/>
                    <a:pt x="2913" y="5944"/>
                    <a:pt x="3076" y="5999"/>
                  </a:cubicBezTo>
                  <a:cubicBezTo>
                    <a:pt x="3214" y="6044"/>
                    <a:pt x="3349" y="6085"/>
                    <a:pt x="3486" y="6118"/>
                  </a:cubicBezTo>
                  <a:cubicBezTo>
                    <a:pt x="3544" y="6129"/>
                    <a:pt x="3610" y="6142"/>
                    <a:pt x="3692" y="6151"/>
                  </a:cubicBezTo>
                  <a:cubicBezTo>
                    <a:pt x="3735" y="6155"/>
                    <a:pt x="3778" y="6158"/>
                    <a:pt x="3821" y="6158"/>
                  </a:cubicBezTo>
                  <a:cubicBezTo>
                    <a:pt x="3924" y="6158"/>
                    <a:pt x="4029" y="6143"/>
                    <a:pt x="4128" y="6102"/>
                  </a:cubicBezTo>
                  <a:cubicBezTo>
                    <a:pt x="4267" y="6042"/>
                    <a:pt x="4387" y="5928"/>
                    <a:pt x="4440" y="5781"/>
                  </a:cubicBezTo>
                  <a:cubicBezTo>
                    <a:pt x="4497" y="5634"/>
                    <a:pt x="4446" y="5453"/>
                    <a:pt x="4326" y="5357"/>
                  </a:cubicBezTo>
                  <a:cubicBezTo>
                    <a:pt x="4228" y="5273"/>
                    <a:pt x="4101" y="5229"/>
                    <a:pt x="3977" y="5229"/>
                  </a:cubicBezTo>
                  <a:cubicBezTo>
                    <a:pt x="3954" y="5229"/>
                    <a:pt x="3931" y="5231"/>
                    <a:pt x="3909" y="5234"/>
                  </a:cubicBezTo>
                  <a:lnTo>
                    <a:pt x="3889" y="5236"/>
                  </a:lnTo>
                  <a:cubicBezTo>
                    <a:pt x="3683" y="5273"/>
                    <a:pt x="3513" y="5398"/>
                    <a:pt x="3369" y="5537"/>
                  </a:cubicBezTo>
                  <a:cubicBezTo>
                    <a:pt x="3506" y="5422"/>
                    <a:pt x="3666" y="5317"/>
                    <a:pt x="3846" y="5283"/>
                  </a:cubicBezTo>
                  <a:cubicBezTo>
                    <a:pt x="3882" y="5274"/>
                    <a:pt x="3919" y="5270"/>
                    <a:pt x="3956" y="5270"/>
                  </a:cubicBezTo>
                  <a:cubicBezTo>
                    <a:pt x="4121" y="5270"/>
                    <a:pt x="4282" y="5350"/>
                    <a:pt x="4358" y="5480"/>
                  </a:cubicBezTo>
                  <a:cubicBezTo>
                    <a:pt x="4405" y="5560"/>
                    <a:pt x="4410" y="5656"/>
                    <a:pt x="4382" y="5739"/>
                  </a:cubicBezTo>
                  <a:cubicBezTo>
                    <a:pt x="4355" y="5824"/>
                    <a:pt x="4296" y="5897"/>
                    <a:pt x="4225" y="5951"/>
                  </a:cubicBezTo>
                  <a:cubicBezTo>
                    <a:pt x="4164" y="6002"/>
                    <a:pt x="4092" y="6038"/>
                    <a:pt x="4007" y="6057"/>
                  </a:cubicBezTo>
                  <a:cubicBezTo>
                    <a:pt x="3948" y="6070"/>
                    <a:pt x="3889" y="6075"/>
                    <a:pt x="3830" y="6075"/>
                  </a:cubicBezTo>
                  <a:cubicBezTo>
                    <a:pt x="3628" y="6075"/>
                    <a:pt x="3428" y="6010"/>
                    <a:pt x="3245" y="5957"/>
                  </a:cubicBezTo>
                  <a:cubicBezTo>
                    <a:pt x="3126" y="5921"/>
                    <a:pt x="2999" y="5879"/>
                    <a:pt x="2846" y="5821"/>
                  </a:cubicBezTo>
                  <a:cubicBezTo>
                    <a:pt x="2694" y="5764"/>
                    <a:pt x="2533" y="5697"/>
                    <a:pt x="2386" y="5624"/>
                  </a:cubicBezTo>
                  <a:cubicBezTo>
                    <a:pt x="2088" y="5480"/>
                    <a:pt x="1825" y="5327"/>
                    <a:pt x="1542" y="5116"/>
                  </a:cubicBezTo>
                  <a:cubicBezTo>
                    <a:pt x="1404" y="5012"/>
                    <a:pt x="1267" y="4895"/>
                    <a:pt x="1164" y="4798"/>
                  </a:cubicBezTo>
                  <a:cubicBezTo>
                    <a:pt x="1063" y="4700"/>
                    <a:pt x="987" y="4621"/>
                    <a:pt x="907" y="4527"/>
                  </a:cubicBezTo>
                  <a:cubicBezTo>
                    <a:pt x="828" y="4434"/>
                    <a:pt x="751" y="4336"/>
                    <a:pt x="674" y="4223"/>
                  </a:cubicBezTo>
                  <a:cubicBezTo>
                    <a:pt x="674" y="4223"/>
                    <a:pt x="658" y="4199"/>
                    <a:pt x="633" y="4163"/>
                  </a:cubicBezTo>
                  <a:cubicBezTo>
                    <a:pt x="611" y="4127"/>
                    <a:pt x="580" y="4078"/>
                    <a:pt x="550" y="4028"/>
                  </a:cubicBezTo>
                  <a:cubicBezTo>
                    <a:pt x="521" y="3977"/>
                    <a:pt x="493" y="3928"/>
                    <a:pt x="471" y="3890"/>
                  </a:cubicBezTo>
                  <a:cubicBezTo>
                    <a:pt x="452" y="3851"/>
                    <a:pt x="439" y="3825"/>
                    <a:pt x="439" y="3825"/>
                  </a:cubicBezTo>
                  <a:cubicBezTo>
                    <a:pt x="366" y="3684"/>
                    <a:pt x="303" y="3532"/>
                    <a:pt x="253" y="3386"/>
                  </a:cubicBezTo>
                  <a:cubicBezTo>
                    <a:pt x="253" y="3386"/>
                    <a:pt x="218" y="3286"/>
                    <a:pt x="192" y="3185"/>
                  </a:cubicBezTo>
                  <a:cubicBezTo>
                    <a:pt x="165" y="3084"/>
                    <a:pt x="145" y="2982"/>
                    <a:pt x="145" y="2982"/>
                  </a:cubicBezTo>
                  <a:cubicBezTo>
                    <a:pt x="96" y="2729"/>
                    <a:pt x="82" y="2426"/>
                    <a:pt x="111" y="2185"/>
                  </a:cubicBezTo>
                  <a:cubicBezTo>
                    <a:pt x="145" y="1934"/>
                    <a:pt x="178" y="1763"/>
                    <a:pt x="319" y="1426"/>
                  </a:cubicBezTo>
                  <a:cubicBezTo>
                    <a:pt x="460" y="1107"/>
                    <a:pt x="672" y="814"/>
                    <a:pt x="893" y="616"/>
                  </a:cubicBezTo>
                  <a:cubicBezTo>
                    <a:pt x="1002" y="512"/>
                    <a:pt x="1135" y="418"/>
                    <a:pt x="1272" y="338"/>
                  </a:cubicBezTo>
                  <a:cubicBezTo>
                    <a:pt x="1409" y="257"/>
                    <a:pt x="1556" y="204"/>
                    <a:pt x="1688" y="162"/>
                  </a:cubicBezTo>
                  <a:cubicBezTo>
                    <a:pt x="1875" y="108"/>
                    <a:pt x="2064" y="80"/>
                    <a:pt x="2262" y="80"/>
                  </a:cubicBezTo>
                  <a:cubicBezTo>
                    <a:pt x="2304" y="80"/>
                    <a:pt x="2345" y="81"/>
                    <a:pt x="2387" y="84"/>
                  </a:cubicBezTo>
                  <a:cubicBezTo>
                    <a:pt x="2857" y="102"/>
                    <a:pt x="3303" y="282"/>
                    <a:pt x="3611" y="580"/>
                  </a:cubicBezTo>
                  <a:cubicBezTo>
                    <a:pt x="3612" y="580"/>
                    <a:pt x="3612" y="580"/>
                    <a:pt x="3612" y="580"/>
                  </a:cubicBezTo>
                  <a:cubicBezTo>
                    <a:pt x="3613" y="580"/>
                    <a:pt x="3615" y="581"/>
                    <a:pt x="3617" y="581"/>
                  </a:cubicBezTo>
                  <a:lnTo>
                    <a:pt x="3501" y="464"/>
                  </a:lnTo>
                  <a:cubicBezTo>
                    <a:pt x="3350" y="338"/>
                    <a:pt x="3246" y="275"/>
                    <a:pt x="3160" y="230"/>
                  </a:cubicBezTo>
                  <a:cubicBezTo>
                    <a:pt x="3118" y="205"/>
                    <a:pt x="3079" y="185"/>
                    <a:pt x="3039" y="169"/>
                  </a:cubicBezTo>
                  <a:cubicBezTo>
                    <a:pt x="3000" y="152"/>
                    <a:pt x="2960" y="131"/>
                    <a:pt x="2912" y="116"/>
                  </a:cubicBezTo>
                  <a:cubicBezTo>
                    <a:pt x="2815" y="83"/>
                    <a:pt x="2689" y="41"/>
                    <a:pt x="2476" y="13"/>
                  </a:cubicBezTo>
                  <a:cubicBezTo>
                    <a:pt x="2404" y="7"/>
                    <a:pt x="2323" y="0"/>
                    <a:pt x="2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95" name="Google Shape;14395;p45"/>
            <p:cNvSpPr/>
            <p:nvPr/>
          </p:nvSpPr>
          <p:spPr>
            <a:xfrm>
              <a:off x="2991800" y="716100"/>
              <a:ext cx="63225" cy="62525"/>
            </a:xfrm>
            <a:custGeom>
              <a:avLst/>
              <a:gdLst/>
              <a:ahLst/>
              <a:cxnLst/>
              <a:rect l="l" t="t" r="r" b="b"/>
              <a:pathLst>
                <a:path w="2529" h="2501" extrusionOk="0">
                  <a:moveTo>
                    <a:pt x="302" y="1"/>
                  </a:moveTo>
                  <a:cubicBezTo>
                    <a:pt x="267" y="49"/>
                    <a:pt x="223" y="97"/>
                    <a:pt x="193" y="152"/>
                  </a:cubicBezTo>
                  <a:cubicBezTo>
                    <a:pt x="122" y="278"/>
                    <a:pt x="73" y="403"/>
                    <a:pt x="35" y="531"/>
                  </a:cubicBezTo>
                  <a:cubicBezTo>
                    <a:pt x="30" y="560"/>
                    <a:pt x="25" y="589"/>
                    <a:pt x="19" y="620"/>
                  </a:cubicBezTo>
                  <a:cubicBezTo>
                    <a:pt x="14" y="669"/>
                    <a:pt x="9" y="715"/>
                    <a:pt x="5" y="762"/>
                  </a:cubicBezTo>
                  <a:cubicBezTo>
                    <a:pt x="3" y="807"/>
                    <a:pt x="2" y="852"/>
                    <a:pt x="1" y="895"/>
                  </a:cubicBezTo>
                  <a:cubicBezTo>
                    <a:pt x="1" y="938"/>
                    <a:pt x="4" y="984"/>
                    <a:pt x="6" y="1041"/>
                  </a:cubicBezTo>
                  <a:cubicBezTo>
                    <a:pt x="14" y="1096"/>
                    <a:pt x="19" y="1157"/>
                    <a:pt x="31" y="1213"/>
                  </a:cubicBezTo>
                  <a:cubicBezTo>
                    <a:pt x="55" y="1324"/>
                    <a:pt x="81" y="1428"/>
                    <a:pt x="133" y="1540"/>
                  </a:cubicBezTo>
                  <a:cubicBezTo>
                    <a:pt x="153" y="1597"/>
                    <a:pt x="187" y="1650"/>
                    <a:pt x="209" y="1693"/>
                  </a:cubicBezTo>
                  <a:cubicBezTo>
                    <a:pt x="233" y="1736"/>
                    <a:pt x="256" y="1768"/>
                    <a:pt x="279" y="1803"/>
                  </a:cubicBezTo>
                  <a:cubicBezTo>
                    <a:pt x="300" y="1840"/>
                    <a:pt x="329" y="1872"/>
                    <a:pt x="358" y="1911"/>
                  </a:cubicBezTo>
                  <a:cubicBezTo>
                    <a:pt x="354" y="1914"/>
                    <a:pt x="465" y="2031"/>
                    <a:pt x="465" y="2031"/>
                  </a:cubicBezTo>
                  <a:cubicBezTo>
                    <a:pt x="505" y="2070"/>
                    <a:pt x="549" y="2107"/>
                    <a:pt x="590" y="2142"/>
                  </a:cubicBezTo>
                  <a:cubicBezTo>
                    <a:pt x="590" y="2142"/>
                    <a:pt x="619" y="2163"/>
                    <a:pt x="648" y="2184"/>
                  </a:cubicBezTo>
                  <a:cubicBezTo>
                    <a:pt x="679" y="2205"/>
                    <a:pt x="709" y="2226"/>
                    <a:pt x="709" y="2226"/>
                  </a:cubicBezTo>
                  <a:cubicBezTo>
                    <a:pt x="785" y="2274"/>
                    <a:pt x="878" y="2322"/>
                    <a:pt x="954" y="2356"/>
                  </a:cubicBezTo>
                  <a:cubicBezTo>
                    <a:pt x="1037" y="2389"/>
                    <a:pt x="1091" y="2413"/>
                    <a:pt x="1214" y="2448"/>
                  </a:cubicBezTo>
                  <a:cubicBezTo>
                    <a:pt x="1332" y="2477"/>
                    <a:pt x="1455" y="2497"/>
                    <a:pt x="1560" y="2499"/>
                  </a:cubicBezTo>
                  <a:cubicBezTo>
                    <a:pt x="1580" y="2500"/>
                    <a:pt x="1601" y="2500"/>
                    <a:pt x="1622" y="2500"/>
                  </a:cubicBezTo>
                  <a:cubicBezTo>
                    <a:pt x="1711" y="2500"/>
                    <a:pt x="1806" y="2490"/>
                    <a:pt x="1883" y="2479"/>
                  </a:cubicBezTo>
                  <a:cubicBezTo>
                    <a:pt x="1964" y="2465"/>
                    <a:pt x="2043" y="2449"/>
                    <a:pt x="2124" y="2423"/>
                  </a:cubicBezTo>
                  <a:cubicBezTo>
                    <a:pt x="2280" y="2366"/>
                    <a:pt x="2417" y="2284"/>
                    <a:pt x="2529" y="2191"/>
                  </a:cubicBezTo>
                  <a:cubicBezTo>
                    <a:pt x="2529" y="2191"/>
                    <a:pt x="2529" y="2190"/>
                    <a:pt x="2529" y="2189"/>
                  </a:cubicBezTo>
                  <a:lnTo>
                    <a:pt x="2478" y="2213"/>
                  </a:lnTo>
                  <a:cubicBezTo>
                    <a:pt x="2421" y="2244"/>
                    <a:pt x="2383" y="2261"/>
                    <a:pt x="2353" y="2270"/>
                  </a:cubicBezTo>
                  <a:cubicBezTo>
                    <a:pt x="2322" y="2281"/>
                    <a:pt x="2296" y="2290"/>
                    <a:pt x="2268" y="2301"/>
                  </a:cubicBezTo>
                  <a:cubicBezTo>
                    <a:pt x="2202" y="2315"/>
                    <a:pt x="2107" y="2368"/>
                    <a:pt x="1830" y="2396"/>
                  </a:cubicBezTo>
                  <a:cubicBezTo>
                    <a:pt x="1781" y="2401"/>
                    <a:pt x="1736" y="2406"/>
                    <a:pt x="1692" y="2407"/>
                  </a:cubicBezTo>
                  <a:cubicBezTo>
                    <a:pt x="1665" y="2409"/>
                    <a:pt x="1639" y="2411"/>
                    <a:pt x="1612" y="2411"/>
                  </a:cubicBezTo>
                  <a:cubicBezTo>
                    <a:pt x="1594" y="2411"/>
                    <a:pt x="1576" y="2410"/>
                    <a:pt x="1558" y="2409"/>
                  </a:cubicBezTo>
                  <a:cubicBezTo>
                    <a:pt x="1510" y="2408"/>
                    <a:pt x="1467" y="2404"/>
                    <a:pt x="1427" y="2398"/>
                  </a:cubicBezTo>
                  <a:cubicBezTo>
                    <a:pt x="1386" y="2393"/>
                    <a:pt x="1348" y="2388"/>
                    <a:pt x="1311" y="2378"/>
                  </a:cubicBezTo>
                  <a:cubicBezTo>
                    <a:pt x="1242" y="2363"/>
                    <a:pt x="1112" y="2327"/>
                    <a:pt x="1012" y="2283"/>
                  </a:cubicBezTo>
                  <a:cubicBezTo>
                    <a:pt x="908" y="2240"/>
                    <a:pt x="825" y="2194"/>
                    <a:pt x="735" y="2135"/>
                  </a:cubicBezTo>
                  <a:cubicBezTo>
                    <a:pt x="735" y="2135"/>
                    <a:pt x="612" y="2049"/>
                    <a:pt x="614" y="2045"/>
                  </a:cubicBezTo>
                  <a:cubicBezTo>
                    <a:pt x="580" y="2014"/>
                    <a:pt x="546" y="1989"/>
                    <a:pt x="518" y="1956"/>
                  </a:cubicBezTo>
                  <a:cubicBezTo>
                    <a:pt x="518" y="1956"/>
                    <a:pt x="424" y="1855"/>
                    <a:pt x="427" y="1853"/>
                  </a:cubicBezTo>
                  <a:cubicBezTo>
                    <a:pt x="394" y="1812"/>
                    <a:pt x="361" y="1769"/>
                    <a:pt x="332" y="1720"/>
                  </a:cubicBezTo>
                  <a:cubicBezTo>
                    <a:pt x="300" y="1673"/>
                    <a:pt x="273" y="1620"/>
                    <a:pt x="249" y="1577"/>
                  </a:cubicBezTo>
                  <a:cubicBezTo>
                    <a:pt x="226" y="1534"/>
                    <a:pt x="214" y="1498"/>
                    <a:pt x="198" y="1463"/>
                  </a:cubicBezTo>
                  <a:cubicBezTo>
                    <a:pt x="168" y="1391"/>
                    <a:pt x="140" y="1300"/>
                    <a:pt x="124" y="1216"/>
                  </a:cubicBezTo>
                  <a:cubicBezTo>
                    <a:pt x="113" y="1175"/>
                    <a:pt x="110" y="1135"/>
                    <a:pt x="105" y="1093"/>
                  </a:cubicBezTo>
                  <a:cubicBezTo>
                    <a:pt x="97" y="1051"/>
                    <a:pt x="96" y="998"/>
                    <a:pt x="93" y="941"/>
                  </a:cubicBezTo>
                  <a:cubicBezTo>
                    <a:pt x="89" y="895"/>
                    <a:pt x="94" y="850"/>
                    <a:pt x="94" y="804"/>
                  </a:cubicBezTo>
                  <a:cubicBezTo>
                    <a:pt x="92" y="785"/>
                    <a:pt x="90" y="763"/>
                    <a:pt x="93" y="737"/>
                  </a:cubicBezTo>
                  <a:cubicBezTo>
                    <a:pt x="97" y="555"/>
                    <a:pt x="145" y="361"/>
                    <a:pt x="218" y="190"/>
                  </a:cubicBezTo>
                  <a:lnTo>
                    <a:pt x="220" y="185"/>
                  </a:lnTo>
                  <a:cubicBezTo>
                    <a:pt x="241" y="121"/>
                    <a:pt x="273" y="62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96" name="Google Shape;14396;p45"/>
            <p:cNvSpPr/>
            <p:nvPr/>
          </p:nvSpPr>
          <p:spPr>
            <a:xfrm>
              <a:off x="3014600" y="746750"/>
              <a:ext cx="40525" cy="18675"/>
            </a:xfrm>
            <a:custGeom>
              <a:avLst/>
              <a:gdLst/>
              <a:ahLst/>
              <a:cxnLst/>
              <a:rect l="l" t="t" r="r" b="b"/>
              <a:pathLst>
                <a:path w="1621" h="74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5" y="58"/>
                    <a:pt x="10" y="87"/>
                  </a:cubicBezTo>
                  <a:cubicBezTo>
                    <a:pt x="28" y="151"/>
                    <a:pt x="49" y="210"/>
                    <a:pt x="73" y="268"/>
                  </a:cubicBezTo>
                  <a:cubicBezTo>
                    <a:pt x="80" y="280"/>
                    <a:pt x="88" y="291"/>
                    <a:pt x="96" y="304"/>
                  </a:cubicBezTo>
                  <a:cubicBezTo>
                    <a:pt x="122" y="339"/>
                    <a:pt x="149" y="373"/>
                    <a:pt x="175" y="403"/>
                  </a:cubicBezTo>
                  <a:cubicBezTo>
                    <a:pt x="188" y="418"/>
                    <a:pt x="202" y="435"/>
                    <a:pt x="220" y="454"/>
                  </a:cubicBezTo>
                  <a:cubicBezTo>
                    <a:pt x="238" y="472"/>
                    <a:pt x="259" y="493"/>
                    <a:pt x="278" y="510"/>
                  </a:cubicBezTo>
                  <a:cubicBezTo>
                    <a:pt x="319" y="545"/>
                    <a:pt x="358" y="575"/>
                    <a:pt x="408" y="603"/>
                  </a:cubicBezTo>
                  <a:cubicBezTo>
                    <a:pt x="431" y="618"/>
                    <a:pt x="458" y="629"/>
                    <a:pt x="478" y="640"/>
                  </a:cubicBezTo>
                  <a:cubicBezTo>
                    <a:pt x="500" y="650"/>
                    <a:pt x="516" y="656"/>
                    <a:pt x="533" y="664"/>
                  </a:cubicBezTo>
                  <a:cubicBezTo>
                    <a:pt x="552" y="672"/>
                    <a:pt x="571" y="679"/>
                    <a:pt x="591" y="686"/>
                  </a:cubicBezTo>
                  <a:lnTo>
                    <a:pt x="662" y="710"/>
                  </a:lnTo>
                  <a:cubicBezTo>
                    <a:pt x="687" y="717"/>
                    <a:pt x="713" y="722"/>
                    <a:pt x="737" y="728"/>
                  </a:cubicBezTo>
                  <a:lnTo>
                    <a:pt x="804" y="737"/>
                  </a:lnTo>
                  <a:cubicBezTo>
                    <a:pt x="845" y="742"/>
                    <a:pt x="893" y="745"/>
                    <a:pt x="932" y="746"/>
                  </a:cubicBezTo>
                  <a:cubicBezTo>
                    <a:pt x="956" y="746"/>
                    <a:pt x="975" y="747"/>
                    <a:pt x="998" y="747"/>
                  </a:cubicBezTo>
                  <a:cubicBezTo>
                    <a:pt x="1015" y="747"/>
                    <a:pt x="1034" y="746"/>
                    <a:pt x="1060" y="745"/>
                  </a:cubicBezTo>
                  <a:cubicBezTo>
                    <a:pt x="1116" y="741"/>
                    <a:pt x="1173" y="731"/>
                    <a:pt x="1220" y="718"/>
                  </a:cubicBezTo>
                  <a:cubicBezTo>
                    <a:pt x="1268" y="705"/>
                    <a:pt x="1321" y="684"/>
                    <a:pt x="1362" y="666"/>
                  </a:cubicBezTo>
                  <a:cubicBezTo>
                    <a:pt x="1396" y="650"/>
                    <a:pt x="1430" y="635"/>
                    <a:pt x="1464" y="614"/>
                  </a:cubicBezTo>
                  <a:cubicBezTo>
                    <a:pt x="1526" y="570"/>
                    <a:pt x="1579" y="518"/>
                    <a:pt x="1619" y="464"/>
                  </a:cubicBezTo>
                  <a:lnTo>
                    <a:pt x="1620" y="464"/>
                  </a:lnTo>
                  <a:lnTo>
                    <a:pt x="1619" y="460"/>
                  </a:lnTo>
                  <a:lnTo>
                    <a:pt x="1594" y="471"/>
                  </a:lnTo>
                  <a:cubicBezTo>
                    <a:pt x="1543" y="504"/>
                    <a:pt x="1527" y="503"/>
                    <a:pt x="1499" y="516"/>
                  </a:cubicBezTo>
                  <a:cubicBezTo>
                    <a:pt x="1470" y="525"/>
                    <a:pt x="1429" y="552"/>
                    <a:pt x="1310" y="591"/>
                  </a:cubicBezTo>
                  <a:cubicBezTo>
                    <a:pt x="1268" y="605"/>
                    <a:pt x="1235" y="622"/>
                    <a:pt x="1195" y="631"/>
                  </a:cubicBezTo>
                  <a:cubicBezTo>
                    <a:pt x="1153" y="643"/>
                    <a:pt x="1119" y="649"/>
                    <a:pt x="1085" y="652"/>
                  </a:cubicBezTo>
                  <a:cubicBezTo>
                    <a:pt x="1059" y="655"/>
                    <a:pt x="1014" y="656"/>
                    <a:pt x="971" y="656"/>
                  </a:cubicBezTo>
                  <a:cubicBezTo>
                    <a:pt x="962" y="656"/>
                    <a:pt x="953" y="656"/>
                    <a:pt x="944" y="656"/>
                  </a:cubicBezTo>
                  <a:cubicBezTo>
                    <a:pt x="894" y="656"/>
                    <a:pt x="852" y="653"/>
                    <a:pt x="804" y="646"/>
                  </a:cubicBezTo>
                  <a:cubicBezTo>
                    <a:pt x="804" y="646"/>
                    <a:pt x="738" y="637"/>
                    <a:pt x="738" y="636"/>
                  </a:cubicBezTo>
                  <a:cubicBezTo>
                    <a:pt x="718" y="630"/>
                    <a:pt x="699" y="628"/>
                    <a:pt x="680" y="622"/>
                  </a:cubicBezTo>
                  <a:lnTo>
                    <a:pt x="622" y="602"/>
                  </a:lnTo>
                  <a:cubicBezTo>
                    <a:pt x="600" y="593"/>
                    <a:pt x="577" y="585"/>
                    <a:pt x="554" y="574"/>
                  </a:cubicBezTo>
                  <a:cubicBezTo>
                    <a:pt x="531" y="565"/>
                    <a:pt x="507" y="552"/>
                    <a:pt x="487" y="543"/>
                  </a:cubicBezTo>
                  <a:cubicBezTo>
                    <a:pt x="467" y="534"/>
                    <a:pt x="453" y="524"/>
                    <a:pt x="438" y="516"/>
                  </a:cubicBezTo>
                  <a:cubicBezTo>
                    <a:pt x="408" y="497"/>
                    <a:pt x="373" y="472"/>
                    <a:pt x="345" y="447"/>
                  </a:cubicBezTo>
                  <a:cubicBezTo>
                    <a:pt x="329" y="436"/>
                    <a:pt x="317" y="423"/>
                    <a:pt x="303" y="409"/>
                  </a:cubicBezTo>
                  <a:cubicBezTo>
                    <a:pt x="289" y="396"/>
                    <a:pt x="274" y="378"/>
                    <a:pt x="258" y="359"/>
                  </a:cubicBezTo>
                  <a:cubicBezTo>
                    <a:pt x="242" y="344"/>
                    <a:pt x="231" y="327"/>
                    <a:pt x="218" y="312"/>
                  </a:cubicBezTo>
                  <a:cubicBezTo>
                    <a:pt x="210" y="307"/>
                    <a:pt x="202" y="300"/>
                    <a:pt x="195" y="292"/>
                  </a:cubicBezTo>
                  <a:cubicBezTo>
                    <a:pt x="138" y="233"/>
                    <a:pt x="90" y="157"/>
                    <a:pt x="50" y="82"/>
                  </a:cubicBezTo>
                  <a:lnTo>
                    <a:pt x="49" y="80"/>
                  </a:lnTo>
                  <a:cubicBezTo>
                    <a:pt x="31" y="55"/>
                    <a:pt x="16" y="2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97" name="Google Shape;14397;p45"/>
            <p:cNvSpPr/>
            <p:nvPr/>
          </p:nvSpPr>
          <p:spPr>
            <a:xfrm>
              <a:off x="3049975" y="747175"/>
              <a:ext cx="20525" cy="88525"/>
            </a:xfrm>
            <a:custGeom>
              <a:avLst/>
              <a:gdLst/>
              <a:ahLst/>
              <a:cxnLst/>
              <a:rect l="l" t="t" r="r" b="b"/>
              <a:pathLst>
                <a:path w="821" h="3541" extrusionOk="0">
                  <a:moveTo>
                    <a:pt x="3" y="0"/>
                  </a:moveTo>
                  <a:cubicBezTo>
                    <a:pt x="3" y="1"/>
                    <a:pt x="2" y="1"/>
                    <a:pt x="1" y="2"/>
                  </a:cubicBezTo>
                  <a:lnTo>
                    <a:pt x="49" y="23"/>
                  </a:lnTo>
                  <a:cubicBezTo>
                    <a:pt x="162" y="70"/>
                    <a:pt x="177" y="99"/>
                    <a:pt x="225" y="136"/>
                  </a:cubicBezTo>
                  <a:cubicBezTo>
                    <a:pt x="247" y="157"/>
                    <a:pt x="276" y="183"/>
                    <a:pt x="318" y="230"/>
                  </a:cubicBezTo>
                  <a:cubicBezTo>
                    <a:pt x="359" y="278"/>
                    <a:pt x="412" y="349"/>
                    <a:pt x="465" y="465"/>
                  </a:cubicBezTo>
                  <a:cubicBezTo>
                    <a:pt x="500" y="548"/>
                    <a:pt x="527" y="616"/>
                    <a:pt x="545" y="700"/>
                  </a:cubicBezTo>
                  <a:cubicBezTo>
                    <a:pt x="561" y="785"/>
                    <a:pt x="565" y="858"/>
                    <a:pt x="564" y="928"/>
                  </a:cubicBezTo>
                  <a:cubicBezTo>
                    <a:pt x="563" y="993"/>
                    <a:pt x="551" y="1117"/>
                    <a:pt x="532" y="1219"/>
                  </a:cubicBezTo>
                  <a:cubicBezTo>
                    <a:pt x="514" y="1323"/>
                    <a:pt x="494" y="1410"/>
                    <a:pt x="468" y="1509"/>
                  </a:cubicBezTo>
                  <a:lnTo>
                    <a:pt x="431" y="1648"/>
                  </a:lnTo>
                  <a:cubicBezTo>
                    <a:pt x="419" y="1690"/>
                    <a:pt x="407" y="1728"/>
                    <a:pt x="395" y="1769"/>
                  </a:cubicBezTo>
                  <a:lnTo>
                    <a:pt x="359" y="1896"/>
                  </a:lnTo>
                  <a:cubicBezTo>
                    <a:pt x="346" y="1944"/>
                    <a:pt x="332" y="1996"/>
                    <a:pt x="316" y="2048"/>
                  </a:cubicBezTo>
                  <a:cubicBezTo>
                    <a:pt x="303" y="2101"/>
                    <a:pt x="292" y="2157"/>
                    <a:pt x="283" y="2205"/>
                  </a:cubicBezTo>
                  <a:cubicBezTo>
                    <a:pt x="273" y="2251"/>
                    <a:pt x="268" y="2287"/>
                    <a:pt x="261" y="2325"/>
                  </a:cubicBezTo>
                  <a:cubicBezTo>
                    <a:pt x="250" y="2398"/>
                    <a:pt x="239" y="2490"/>
                    <a:pt x="235" y="2574"/>
                  </a:cubicBezTo>
                  <a:cubicBezTo>
                    <a:pt x="234" y="2615"/>
                    <a:pt x="233" y="2654"/>
                    <a:pt x="234" y="2696"/>
                  </a:cubicBezTo>
                  <a:cubicBezTo>
                    <a:pt x="235" y="2738"/>
                    <a:pt x="239" y="2790"/>
                    <a:pt x="247" y="2845"/>
                  </a:cubicBezTo>
                  <a:cubicBezTo>
                    <a:pt x="254" y="2892"/>
                    <a:pt x="265" y="2936"/>
                    <a:pt x="277" y="2978"/>
                  </a:cubicBezTo>
                  <a:cubicBezTo>
                    <a:pt x="286" y="2999"/>
                    <a:pt x="294" y="3019"/>
                    <a:pt x="302" y="3040"/>
                  </a:cubicBezTo>
                  <a:cubicBezTo>
                    <a:pt x="370" y="3204"/>
                    <a:pt x="484" y="3372"/>
                    <a:pt x="638" y="3469"/>
                  </a:cubicBezTo>
                  <a:lnTo>
                    <a:pt x="643" y="3472"/>
                  </a:lnTo>
                  <a:cubicBezTo>
                    <a:pt x="699" y="3504"/>
                    <a:pt x="760" y="3526"/>
                    <a:pt x="820" y="3540"/>
                  </a:cubicBezTo>
                  <a:cubicBezTo>
                    <a:pt x="771" y="3514"/>
                    <a:pt x="721" y="3486"/>
                    <a:pt x="678" y="3448"/>
                  </a:cubicBezTo>
                  <a:cubicBezTo>
                    <a:pt x="574" y="3373"/>
                    <a:pt x="505" y="3273"/>
                    <a:pt x="456" y="3168"/>
                  </a:cubicBezTo>
                  <a:cubicBezTo>
                    <a:pt x="443" y="3147"/>
                    <a:pt x="432" y="3123"/>
                    <a:pt x="419" y="3099"/>
                  </a:cubicBezTo>
                  <a:cubicBezTo>
                    <a:pt x="383" y="3023"/>
                    <a:pt x="359" y="2947"/>
                    <a:pt x="345" y="2873"/>
                  </a:cubicBezTo>
                  <a:cubicBezTo>
                    <a:pt x="337" y="2836"/>
                    <a:pt x="332" y="2797"/>
                    <a:pt x="328" y="2749"/>
                  </a:cubicBezTo>
                  <a:cubicBezTo>
                    <a:pt x="325" y="2699"/>
                    <a:pt x="324" y="2647"/>
                    <a:pt x="325" y="2597"/>
                  </a:cubicBezTo>
                  <a:cubicBezTo>
                    <a:pt x="328" y="2497"/>
                    <a:pt x="339" y="2405"/>
                    <a:pt x="358" y="2297"/>
                  </a:cubicBezTo>
                  <a:cubicBezTo>
                    <a:pt x="367" y="2245"/>
                    <a:pt x="378" y="2191"/>
                    <a:pt x="387" y="2148"/>
                  </a:cubicBezTo>
                  <a:cubicBezTo>
                    <a:pt x="398" y="2104"/>
                    <a:pt x="405" y="2071"/>
                    <a:pt x="414" y="2034"/>
                  </a:cubicBezTo>
                  <a:cubicBezTo>
                    <a:pt x="425" y="1997"/>
                    <a:pt x="434" y="1961"/>
                    <a:pt x="446" y="1919"/>
                  </a:cubicBezTo>
                  <a:lnTo>
                    <a:pt x="486" y="1780"/>
                  </a:lnTo>
                  <a:cubicBezTo>
                    <a:pt x="500" y="1732"/>
                    <a:pt x="514" y="1682"/>
                    <a:pt x="528" y="1635"/>
                  </a:cubicBezTo>
                  <a:lnTo>
                    <a:pt x="562" y="1506"/>
                  </a:lnTo>
                  <a:cubicBezTo>
                    <a:pt x="581" y="1427"/>
                    <a:pt x="603" y="1333"/>
                    <a:pt x="617" y="1257"/>
                  </a:cubicBezTo>
                  <a:cubicBezTo>
                    <a:pt x="631" y="1177"/>
                    <a:pt x="641" y="1123"/>
                    <a:pt x="651" y="1005"/>
                  </a:cubicBezTo>
                  <a:cubicBezTo>
                    <a:pt x="658" y="891"/>
                    <a:pt x="652" y="774"/>
                    <a:pt x="631" y="678"/>
                  </a:cubicBezTo>
                  <a:cubicBezTo>
                    <a:pt x="612" y="580"/>
                    <a:pt x="571" y="470"/>
                    <a:pt x="526" y="390"/>
                  </a:cubicBezTo>
                  <a:cubicBezTo>
                    <a:pt x="488" y="322"/>
                    <a:pt x="445" y="260"/>
                    <a:pt x="391" y="198"/>
                  </a:cubicBezTo>
                  <a:cubicBezTo>
                    <a:pt x="281" y="87"/>
                    <a:pt x="139" y="16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98" name="Google Shape;14398;p45"/>
            <p:cNvSpPr/>
            <p:nvPr/>
          </p:nvSpPr>
          <p:spPr>
            <a:xfrm>
              <a:off x="3076600" y="729350"/>
              <a:ext cx="48125" cy="64100"/>
            </a:xfrm>
            <a:custGeom>
              <a:avLst/>
              <a:gdLst/>
              <a:ahLst/>
              <a:cxnLst/>
              <a:rect l="l" t="t" r="r" b="b"/>
              <a:pathLst>
                <a:path w="1925" h="2564" extrusionOk="0">
                  <a:moveTo>
                    <a:pt x="3" y="1"/>
                  </a:moveTo>
                  <a:lnTo>
                    <a:pt x="1" y="3"/>
                  </a:lnTo>
                  <a:lnTo>
                    <a:pt x="33" y="31"/>
                  </a:lnTo>
                  <a:cubicBezTo>
                    <a:pt x="113" y="92"/>
                    <a:pt x="125" y="113"/>
                    <a:pt x="160" y="151"/>
                  </a:cubicBezTo>
                  <a:cubicBezTo>
                    <a:pt x="192" y="190"/>
                    <a:pt x="255" y="242"/>
                    <a:pt x="372" y="420"/>
                  </a:cubicBezTo>
                  <a:cubicBezTo>
                    <a:pt x="413" y="484"/>
                    <a:pt x="448" y="535"/>
                    <a:pt x="483" y="597"/>
                  </a:cubicBezTo>
                  <a:cubicBezTo>
                    <a:pt x="519" y="662"/>
                    <a:pt x="544" y="716"/>
                    <a:pt x="566" y="770"/>
                  </a:cubicBezTo>
                  <a:cubicBezTo>
                    <a:pt x="587" y="821"/>
                    <a:pt x="623" y="919"/>
                    <a:pt x="652" y="1000"/>
                  </a:cubicBezTo>
                  <a:cubicBezTo>
                    <a:pt x="681" y="1084"/>
                    <a:pt x="706" y="1153"/>
                    <a:pt x="734" y="1233"/>
                  </a:cubicBezTo>
                  <a:lnTo>
                    <a:pt x="775" y="1346"/>
                  </a:lnTo>
                  <a:cubicBezTo>
                    <a:pt x="787" y="1380"/>
                    <a:pt x="799" y="1412"/>
                    <a:pt x="811" y="1445"/>
                  </a:cubicBezTo>
                  <a:lnTo>
                    <a:pt x="849" y="1548"/>
                  </a:lnTo>
                  <a:cubicBezTo>
                    <a:pt x="864" y="1586"/>
                    <a:pt x="880" y="1627"/>
                    <a:pt x="898" y="1668"/>
                  </a:cubicBezTo>
                  <a:cubicBezTo>
                    <a:pt x="916" y="1709"/>
                    <a:pt x="936" y="1753"/>
                    <a:pt x="954" y="1788"/>
                  </a:cubicBezTo>
                  <a:cubicBezTo>
                    <a:pt x="973" y="1824"/>
                    <a:pt x="987" y="1850"/>
                    <a:pt x="1001" y="1878"/>
                  </a:cubicBezTo>
                  <a:cubicBezTo>
                    <a:pt x="1030" y="1931"/>
                    <a:pt x="1069" y="1997"/>
                    <a:pt x="1107" y="2054"/>
                  </a:cubicBezTo>
                  <a:cubicBezTo>
                    <a:pt x="1126" y="2082"/>
                    <a:pt x="1144" y="2109"/>
                    <a:pt x="1165" y="2136"/>
                  </a:cubicBezTo>
                  <a:cubicBezTo>
                    <a:pt x="1185" y="2164"/>
                    <a:pt x="1212" y="2198"/>
                    <a:pt x="1241" y="2232"/>
                  </a:cubicBezTo>
                  <a:cubicBezTo>
                    <a:pt x="1267" y="2260"/>
                    <a:pt x="1292" y="2288"/>
                    <a:pt x="1319" y="2312"/>
                  </a:cubicBezTo>
                  <a:cubicBezTo>
                    <a:pt x="1334" y="2324"/>
                    <a:pt x="1348" y="2334"/>
                    <a:pt x="1362" y="2345"/>
                  </a:cubicBezTo>
                  <a:cubicBezTo>
                    <a:pt x="1478" y="2435"/>
                    <a:pt x="1618" y="2517"/>
                    <a:pt x="1763" y="2550"/>
                  </a:cubicBezTo>
                  <a:lnTo>
                    <a:pt x="1768" y="2551"/>
                  </a:lnTo>
                  <a:cubicBezTo>
                    <a:pt x="1821" y="2560"/>
                    <a:pt x="1873" y="2563"/>
                    <a:pt x="1924" y="2563"/>
                  </a:cubicBezTo>
                  <a:cubicBezTo>
                    <a:pt x="1879" y="2551"/>
                    <a:pt x="1834" y="2536"/>
                    <a:pt x="1790" y="2518"/>
                  </a:cubicBezTo>
                  <a:cubicBezTo>
                    <a:pt x="1690" y="2483"/>
                    <a:pt x="1607" y="2430"/>
                    <a:pt x="1533" y="2369"/>
                  </a:cubicBezTo>
                  <a:cubicBezTo>
                    <a:pt x="1515" y="2357"/>
                    <a:pt x="1497" y="2345"/>
                    <a:pt x="1480" y="2331"/>
                  </a:cubicBezTo>
                  <a:cubicBezTo>
                    <a:pt x="1424" y="2290"/>
                    <a:pt x="1375" y="2244"/>
                    <a:pt x="1333" y="2199"/>
                  </a:cubicBezTo>
                  <a:cubicBezTo>
                    <a:pt x="1311" y="2176"/>
                    <a:pt x="1291" y="2150"/>
                    <a:pt x="1265" y="2118"/>
                  </a:cubicBezTo>
                  <a:cubicBezTo>
                    <a:pt x="1240" y="2086"/>
                    <a:pt x="1214" y="2051"/>
                    <a:pt x="1191" y="2017"/>
                  </a:cubicBezTo>
                  <a:cubicBezTo>
                    <a:pt x="1145" y="1949"/>
                    <a:pt x="1107" y="1883"/>
                    <a:pt x="1065" y="1803"/>
                  </a:cubicBezTo>
                  <a:cubicBezTo>
                    <a:pt x="1044" y="1765"/>
                    <a:pt x="1024" y="1724"/>
                    <a:pt x="1009" y="1692"/>
                  </a:cubicBezTo>
                  <a:cubicBezTo>
                    <a:pt x="992" y="1659"/>
                    <a:pt x="982" y="1633"/>
                    <a:pt x="969" y="1604"/>
                  </a:cubicBezTo>
                  <a:cubicBezTo>
                    <a:pt x="957" y="1575"/>
                    <a:pt x="946" y="1546"/>
                    <a:pt x="932" y="1513"/>
                  </a:cubicBezTo>
                  <a:lnTo>
                    <a:pt x="891" y="1402"/>
                  </a:lnTo>
                  <a:cubicBezTo>
                    <a:pt x="877" y="1363"/>
                    <a:pt x="863" y="1323"/>
                    <a:pt x="849" y="1285"/>
                  </a:cubicBezTo>
                  <a:lnTo>
                    <a:pt x="812" y="1183"/>
                  </a:lnTo>
                  <a:cubicBezTo>
                    <a:pt x="789" y="1120"/>
                    <a:pt x="764" y="1046"/>
                    <a:pt x="743" y="987"/>
                  </a:cubicBezTo>
                  <a:cubicBezTo>
                    <a:pt x="721" y="926"/>
                    <a:pt x="705" y="883"/>
                    <a:pt x="672" y="791"/>
                  </a:cubicBezTo>
                  <a:cubicBezTo>
                    <a:pt x="639" y="706"/>
                    <a:pt x="599" y="620"/>
                    <a:pt x="560" y="551"/>
                  </a:cubicBezTo>
                  <a:cubicBezTo>
                    <a:pt x="521" y="480"/>
                    <a:pt x="471" y="402"/>
                    <a:pt x="426" y="342"/>
                  </a:cubicBezTo>
                  <a:cubicBezTo>
                    <a:pt x="388" y="291"/>
                    <a:pt x="349" y="244"/>
                    <a:pt x="304" y="196"/>
                  </a:cubicBezTo>
                  <a:cubicBezTo>
                    <a:pt x="211" y="110"/>
                    <a:pt x="107" y="43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399" name="Google Shape;14399;p45"/>
            <p:cNvSpPr/>
            <p:nvPr/>
          </p:nvSpPr>
          <p:spPr>
            <a:xfrm>
              <a:off x="3052500" y="689425"/>
              <a:ext cx="22250" cy="54625"/>
            </a:xfrm>
            <a:custGeom>
              <a:avLst/>
              <a:gdLst/>
              <a:ahLst/>
              <a:cxnLst/>
              <a:rect l="l" t="t" r="r" b="b"/>
              <a:pathLst>
                <a:path w="890" h="2185" extrusionOk="0">
                  <a:moveTo>
                    <a:pt x="236" y="0"/>
                  </a:moveTo>
                  <a:cubicBezTo>
                    <a:pt x="264" y="29"/>
                    <a:pt x="295" y="51"/>
                    <a:pt x="322" y="82"/>
                  </a:cubicBezTo>
                  <a:cubicBezTo>
                    <a:pt x="392" y="137"/>
                    <a:pt x="444" y="202"/>
                    <a:pt x="489" y="268"/>
                  </a:cubicBezTo>
                  <a:cubicBezTo>
                    <a:pt x="501" y="281"/>
                    <a:pt x="513" y="295"/>
                    <a:pt x="525" y="309"/>
                  </a:cubicBezTo>
                  <a:cubicBezTo>
                    <a:pt x="561" y="353"/>
                    <a:pt x="593" y="398"/>
                    <a:pt x="619" y="443"/>
                  </a:cubicBezTo>
                  <a:cubicBezTo>
                    <a:pt x="632" y="464"/>
                    <a:pt x="644" y="489"/>
                    <a:pt x="660" y="519"/>
                  </a:cubicBezTo>
                  <a:cubicBezTo>
                    <a:pt x="673" y="550"/>
                    <a:pt x="689" y="582"/>
                    <a:pt x="701" y="614"/>
                  </a:cubicBezTo>
                  <a:cubicBezTo>
                    <a:pt x="726" y="677"/>
                    <a:pt x="747" y="737"/>
                    <a:pt x="764" y="807"/>
                  </a:cubicBezTo>
                  <a:cubicBezTo>
                    <a:pt x="773" y="842"/>
                    <a:pt x="779" y="878"/>
                    <a:pt x="785" y="907"/>
                  </a:cubicBezTo>
                  <a:cubicBezTo>
                    <a:pt x="791" y="936"/>
                    <a:pt x="792" y="958"/>
                    <a:pt x="795" y="983"/>
                  </a:cubicBezTo>
                  <a:cubicBezTo>
                    <a:pt x="798" y="1009"/>
                    <a:pt x="797" y="1034"/>
                    <a:pt x="797" y="1063"/>
                  </a:cubicBezTo>
                  <a:cubicBezTo>
                    <a:pt x="800" y="1063"/>
                    <a:pt x="794" y="1159"/>
                    <a:pt x="794" y="1159"/>
                  </a:cubicBezTo>
                  <a:cubicBezTo>
                    <a:pt x="791" y="1191"/>
                    <a:pt x="785" y="1226"/>
                    <a:pt x="781" y="1257"/>
                  </a:cubicBezTo>
                  <a:lnTo>
                    <a:pt x="763" y="1342"/>
                  </a:lnTo>
                  <a:cubicBezTo>
                    <a:pt x="749" y="1394"/>
                    <a:pt x="728" y="1453"/>
                    <a:pt x="707" y="1499"/>
                  </a:cubicBezTo>
                  <a:cubicBezTo>
                    <a:pt x="685" y="1547"/>
                    <a:pt x="667" y="1579"/>
                    <a:pt x="626" y="1643"/>
                  </a:cubicBezTo>
                  <a:cubicBezTo>
                    <a:pt x="584" y="1702"/>
                    <a:pt x="542" y="1763"/>
                    <a:pt x="500" y="1808"/>
                  </a:cubicBezTo>
                  <a:cubicBezTo>
                    <a:pt x="459" y="1856"/>
                    <a:pt x="406" y="1907"/>
                    <a:pt x="362" y="1945"/>
                  </a:cubicBezTo>
                  <a:cubicBezTo>
                    <a:pt x="325" y="1976"/>
                    <a:pt x="287" y="2005"/>
                    <a:pt x="242" y="2032"/>
                  </a:cubicBezTo>
                  <a:cubicBezTo>
                    <a:pt x="165" y="2092"/>
                    <a:pt x="82" y="2141"/>
                    <a:pt x="0" y="2183"/>
                  </a:cubicBezTo>
                  <a:lnTo>
                    <a:pt x="0" y="2185"/>
                  </a:lnTo>
                  <a:lnTo>
                    <a:pt x="35" y="2180"/>
                  </a:lnTo>
                  <a:cubicBezTo>
                    <a:pt x="117" y="2162"/>
                    <a:pt x="136" y="2155"/>
                    <a:pt x="179" y="2144"/>
                  </a:cubicBezTo>
                  <a:cubicBezTo>
                    <a:pt x="219" y="2126"/>
                    <a:pt x="290" y="2109"/>
                    <a:pt x="439" y="1995"/>
                  </a:cubicBezTo>
                  <a:cubicBezTo>
                    <a:pt x="493" y="1954"/>
                    <a:pt x="528" y="1912"/>
                    <a:pt x="569" y="1865"/>
                  </a:cubicBezTo>
                  <a:cubicBezTo>
                    <a:pt x="611" y="1817"/>
                    <a:pt x="643" y="1775"/>
                    <a:pt x="673" y="1733"/>
                  </a:cubicBezTo>
                  <a:cubicBezTo>
                    <a:pt x="701" y="1695"/>
                    <a:pt x="752" y="1619"/>
                    <a:pt x="782" y="1550"/>
                  </a:cubicBezTo>
                  <a:cubicBezTo>
                    <a:pt x="814" y="1480"/>
                    <a:pt x="835" y="1418"/>
                    <a:pt x="853" y="1347"/>
                  </a:cubicBezTo>
                  <a:cubicBezTo>
                    <a:pt x="853" y="1347"/>
                    <a:pt x="876" y="1246"/>
                    <a:pt x="873" y="1245"/>
                  </a:cubicBezTo>
                  <a:cubicBezTo>
                    <a:pt x="877" y="1215"/>
                    <a:pt x="883" y="1187"/>
                    <a:pt x="884" y="1155"/>
                  </a:cubicBezTo>
                  <a:cubicBezTo>
                    <a:pt x="884" y="1155"/>
                    <a:pt x="889" y="1062"/>
                    <a:pt x="888" y="1062"/>
                  </a:cubicBezTo>
                  <a:cubicBezTo>
                    <a:pt x="887" y="1027"/>
                    <a:pt x="887" y="989"/>
                    <a:pt x="882" y="951"/>
                  </a:cubicBezTo>
                  <a:cubicBezTo>
                    <a:pt x="879" y="912"/>
                    <a:pt x="871" y="872"/>
                    <a:pt x="864" y="840"/>
                  </a:cubicBezTo>
                  <a:cubicBezTo>
                    <a:pt x="858" y="807"/>
                    <a:pt x="850" y="783"/>
                    <a:pt x="844" y="757"/>
                  </a:cubicBezTo>
                  <a:cubicBezTo>
                    <a:pt x="831" y="708"/>
                    <a:pt x="811" y="646"/>
                    <a:pt x="790" y="593"/>
                  </a:cubicBezTo>
                  <a:cubicBezTo>
                    <a:pt x="780" y="566"/>
                    <a:pt x="769" y="542"/>
                    <a:pt x="757" y="515"/>
                  </a:cubicBezTo>
                  <a:cubicBezTo>
                    <a:pt x="746" y="488"/>
                    <a:pt x="730" y="457"/>
                    <a:pt x="713" y="424"/>
                  </a:cubicBezTo>
                  <a:cubicBezTo>
                    <a:pt x="699" y="395"/>
                    <a:pt x="680" y="370"/>
                    <a:pt x="664" y="344"/>
                  </a:cubicBezTo>
                  <a:cubicBezTo>
                    <a:pt x="653" y="332"/>
                    <a:pt x="643" y="322"/>
                    <a:pt x="634" y="311"/>
                  </a:cubicBezTo>
                  <a:cubicBezTo>
                    <a:pt x="555" y="218"/>
                    <a:pt x="461" y="125"/>
                    <a:pt x="357" y="59"/>
                  </a:cubicBezTo>
                  <a:lnTo>
                    <a:pt x="354" y="57"/>
                  </a:lnTo>
                  <a:cubicBezTo>
                    <a:pt x="316" y="34"/>
                    <a:pt x="275" y="19"/>
                    <a:pt x="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00" name="Google Shape;14400;p45"/>
            <p:cNvSpPr/>
            <p:nvPr/>
          </p:nvSpPr>
          <p:spPr>
            <a:xfrm>
              <a:off x="2916875" y="889300"/>
              <a:ext cx="141025" cy="154975"/>
            </a:xfrm>
            <a:custGeom>
              <a:avLst/>
              <a:gdLst/>
              <a:ahLst/>
              <a:cxnLst/>
              <a:rect l="l" t="t" r="r" b="b"/>
              <a:pathLst>
                <a:path w="5641" h="6199" extrusionOk="0">
                  <a:moveTo>
                    <a:pt x="0" y="1"/>
                  </a:moveTo>
                  <a:lnTo>
                    <a:pt x="181" y="26"/>
                  </a:lnTo>
                  <a:lnTo>
                    <a:pt x="361" y="63"/>
                  </a:lnTo>
                  <a:cubicBezTo>
                    <a:pt x="636" y="123"/>
                    <a:pt x="877" y="221"/>
                    <a:pt x="1102" y="341"/>
                  </a:cubicBezTo>
                  <a:cubicBezTo>
                    <a:pt x="1154" y="365"/>
                    <a:pt x="1205" y="391"/>
                    <a:pt x="1258" y="421"/>
                  </a:cubicBezTo>
                  <a:cubicBezTo>
                    <a:pt x="1421" y="510"/>
                    <a:pt x="1568" y="607"/>
                    <a:pt x="1699" y="708"/>
                  </a:cubicBezTo>
                  <a:cubicBezTo>
                    <a:pt x="1766" y="756"/>
                    <a:pt x="1834" y="814"/>
                    <a:pt x="1916" y="884"/>
                  </a:cubicBezTo>
                  <a:cubicBezTo>
                    <a:pt x="1998" y="955"/>
                    <a:pt x="2083" y="1033"/>
                    <a:pt x="2160" y="1111"/>
                  </a:cubicBezTo>
                  <a:cubicBezTo>
                    <a:pt x="2315" y="1267"/>
                    <a:pt x="2448" y="1418"/>
                    <a:pt x="2595" y="1604"/>
                  </a:cubicBezTo>
                  <a:cubicBezTo>
                    <a:pt x="2667" y="1694"/>
                    <a:pt x="2739" y="1790"/>
                    <a:pt x="2794" y="1867"/>
                  </a:cubicBezTo>
                  <a:cubicBezTo>
                    <a:pt x="2850" y="1944"/>
                    <a:pt x="2891" y="2004"/>
                    <a:pt x="2936" y="2074"/>
                  </a:cubicBezTo>
                  <a:cubicBezTo>
                    <a:pt x="2983" y="2142"/>
                    <a:pt x="3026" y="2212"/>
                    <a:pt x="3074" y="2290"/>
                  </a:cubicBezTo>
                  <a:lnTo>
                    <a:pt x="3156" y="2423"/>
                  </a:lnTo>
                  <a:cubicBezTo>
                    <a:pt x="3195" y="2490"/>
                    <a:pt x="3235" y="2557"/>
                    <a:pt x="3235" y="2557"/>
                  </a:cubicBezTo>
                  <a:cubicBezTo>
                    <a:pt x="3286" y="2649"/>
                    <a:pt x="3342" y="2746"/>
                    <a:pt x="3392" y="2836"/>
                  </a:cubicBezTo>
                  <a:lnTo>
                    <a:pt x="3528" y="3083"/>
                  </a:lnTo>
                  <a:cubicBezTo>
                    <a:pt x="3609" y="3238"/>
                    <a:pt x="3703" y="3418"/>
                    <a:pt x="3779" y="3562"/>
                  </a:cubicBezTo>
                  <a:cubicBezTo>
                    <a:pt x="3857" y="3715"/>
                    <a:pt x="3910" y="3818"/>
                    <a:pt x="4023" y="4038"/>
                  </a:cubicBezTo>
                  <a:cubicBezTo>
                    <a:pt x="4132" y="4249"/>
                    <a:pt x="4250" y="4461"/>
                    <a:pt x="4353" y="4635"/>
                  </a:cubicBezTo>
                  <a:cubicBezTo>
                    <a:pt x="4457" y="4812"/>
                    <a:pt x="4585" y="5013"/>
                    <a:pt x="4694" y="5167"/>
                  </a:cubicBezTo>
                  <a:cubicBezTo>
                    <a:pt x="4785" y="5300"/>
                    <a:pt x="4879" y="5424"/>
                    <a:pt x="4983" y="5556"/>
                  </a:cubicBezTo>
                  <a:cubicBezTo>
                    <a:pt x="5191" y="5803"/>
                    <a:pt x="5411" y="6019"/>
                    <a:pt x="5636" y="6199"/>
                  </a:cubicBezTo>
                  <a:lnTo>
                    <a:pt x="5636" y="6198"/>
                  </a:lnTo>
                  <a:cubicBezTo>
                    <a:pt x="5637" y="6198"/>
                    <a:pt x="5639" y="6199"/>
                    <a:pt x="5640" y="6199"/>
                  </a:cubicBezTo>
                  <a:lnTo>
                    <a:pt x="5564" y="6119"/>
                  </a:lnTo>
                  <a:cubicBezTo>
                    <a:pt x="5379" y="5934"/>
                    <a:pt x="5347" y="5883"/>
                    <a:pt x="5260" y="5781"/>
                  </a:cubicBezTo>
                  <a:cubicBezTo>
                    <a:pt x="5178" y="5674"/>
                    <a:pt x="5032" y="5521"/>
                    <a:pt x="4721" y="5049"/>
                  </a:cubicBezTo>
                  <a:cubicBezTo>
                    <a:pt x="4611" y="4880"/>
                    <a:pt x="4522" y="4743"/>
                    <a:pt x="4424" y="4579"/>
                  </a:cubicBezTo>
                  <a:cubicBezTo>
                    <a:pt x="4326" y="4412"/>
                    <a:pt x="4251" y="4275"/>
                    <a:pt x="4177" y="4138"/>
                  </a:cubicBezTo>
                  <a:cubicBezTo>
                    <a:pt x="4110" y="4009"/>
                    <a:pt x="3985" y="3765"/>
                    <a:pt x="3882" y="3566"/>
                  </a:cubicBezTo>
                  <a:cubicBezTo>
                    <a:pt x="3774" y="3359"/>
                    <a:pt x="3683" y="3187"/>
                    <a:pt x="3581" y="2990"/>
                  </a:cubicBezTo>
                  <a:lnTo>
                    <a:pt x="3430" y="2718"/>
                  </a:lnTo>
                  <a:cubicBezTo>
                    <a:pt x="3384" y="2637"/>
                    <a:pt x="3340" y="2561"/>
                    <a:pt x="3295" y="2481"/>
                  </a:cubicBezTo>
                  <a:lnTo>
                    <a:pt x="3149" y="2238"/>
                  </a:lnTo>
                  <a:cubicBezTo>
                    <a:pt x="3093" y="2147"/>
                    <a:pt x="3031" y="2050"/>
                    <a:pt x="2966" y="1955"/>
                  </a:cubicBezTo>
                  <a:cubicBezTo>
                    <a:pt x="2900" y="1858"/>
                    <a:pt x="2829" y="1758"/>
                    <a:pt x="2767" y="1678"/>
                  </a:cubicBezTo>
                  <a:cubicBezTo>
                    <a:pt x="2707" y="1596"/>
                    <a:pt x="2658" y="1537"/>
                    <a:pt x="2607" y="1473"/>
                  </a:cubicBezTo>
                  <a:cubicBezTo>
                    <a:pt x="2507" y="1350"/>
                    <a:pt x="2378" y="1204"/>
                    <a:pt x="2256" y="1079"/>
                  </a:cubicBezTo>
                  <a:cubicBezTo>
                    <a:pt x="2192" y="1017"/>
                    <a:pt x="2136" y="958"/>
                    <a:pt x="2069" y="899"/>
                  </a:cubicBezTo>
                  <a:cubicBezTo>
                    <a:pt x="2005" y="839"/>
                    <a:pt x="1923" y="768"/>
                    <a:pt x="1833" y="696"/>
                  </a:cubicBezTo>
                  <a:cubicBezTo>
                    <a:pt x="1756" y="636"/>
                    <a:pt x="1682" y="579"/>
                    <a:pt x="1604" y="527"/>
                  </a:cubicBezTo>
                  <a:cubicBezTo>
                    <a:pt x="1570" y="507"/>
                    <a:pt x="1533" y="483"/>
                    <a:pt x="1485" y="457"/>
                  </a:cubicBezTo>
                  <a:cubicBezTo>
                    <a:pt x="1166" y="264"/>
                    <a:pt x="788" y="101"/>
                    <a:pt x="413" y="35"/>
                  </a:cubicBezTo>
                  <a:lnTo>
                    <a:pt x="401" y="33"/>
                  </a:lnTo>
                  <a:cubicBezTo>
                    <a:pt x="268" y="11"/>
                    <a:pt x="134" y="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01" name="Google Shape;14401;p45"/>
            <p:cNvSpPr/>
            <p:nvPr/>
          </p:nvSpPr>
          <p:spPr>
            <a:xfrm>
              <a:off x="3014775" y="1022925"/>
              <a:ext cx="30950" cy="27550"/>
            </a:xfrm>
            <a:custGeom>
              <a:avLst/>
              <a:gdLst/>
              <a:ahLst/>
              <a:cxnLst/>
              <a:rect l="l" t="t" r="r" b="b"/>
              <a:pathLst>
                <a:path w="1238" h="1102" extrusionOk="0">
                  <a:moveTo>
                    <a:pt x="1" y="1"/>
                  </a:moveTo>
                  <a:cubicBezTo>
                    <a:pt x="6" y="26"/>
                    <a:pt x="12" y="50"/>
                    <a:pt x="17" y="74"/>
                  </a:cubicBezTo>
                  <a:cubicBezTo>
                    <a:pt x="37" y="126"/>
                    <a:pt x="55" y="175"/>
                    <a:pt x="72" y="224"/>
                  </a:cubicBezTo>
                  <a:cubicBezTo>
                    <a:pt x="80" y="234"/>
                    <a:pt x="85" y="244"/>
                    <a:pt x="93" y="254"/>
                  </a:cubicBezTo>
                  <a:cubicBezTo>
                    <a:pt x="113" y="285"/>
                    <a:pt x="133" y="314"/>
                    <a:pt x="152" y="341"/>
                  </a:cubicBezTo>
                  <a:cubicBezTo>
                    <a:pt x="161" y="354"/>
                    <a:pt x="172" y="369"/>
                    <a:pt x="184" y="388"/>
                  </a:cubicBezTo>
                  <a:cubicBezTo>
                    <a:pt x="198" y="406"/>
                    <a:pt x="212" y="424"/>
                    <a:pt x="225" y="441"/>
                  </a:cubicBezTo>
                  <a:cubicBezTo>
                    <a:pt x="251" y="476"/>
                    <a:pt x="279" y="506"/>
                    <a:pt x="311" y="540"/>
                  </a:cubicBezTo>
                  <a:cubicBezTo>
                    <a:pt x="327" y="557"/>
                    <a:pt x="346" y="573"/>
                    <a:pt x="360" y="586"/>
                  </a:cubicBezTo>
                  <a:cubicBezTo>
                    <a:pt x="374" y="600"/>
                    <a:pt x="385" y="609"/>
                    <a:pt x="397" y="620"/>
                  </a:cubicBezTo>
                  <a:cubicBezTo>
                    <a:pt x="408" y="631"/>
                    <a:pt x="420" y="642"/>
                    <a:pt x="433" y="655"/>
                  </a:cubicBezTo>
                  <a:lnTo>
                    <a:pt x="480" y="696"/>
                  </a:lnTo>
                  <a:cubicBezTo>
                    <a:pt x="496" y="709"/>
                    <a:pt x="513" y="723"/>
                    <a:pt x="530" y="736"/>
                  </a:cubicBezTo>
                  <a:lnTo>
                    <a:pt x="573" y="770"/>
                  </a:lnTo>
                  <a:cubicBezTo>
                    <a:pt x="601" y="792"/>
                    <a:pt x="632" y="816"/>
                    <a:pt x="659" y="835"/>
                  </a:cubicBezTo>
                  <a:cubicBezTo>
                    <a:pt x="687" y="855"/>
                    <a:pt x="705" y="869"/>
                    <a:pt x="744" y="899"/>
                  </a:cubicBezTo>
                  <a:cubicBezTo>
                    <a:pt x="783" y="926"/>
                    <a:pt x="823" y="953"/>
                    <a:pt x="857" y="972"/>
                  </a:cubicBezTo>
                  <a:cubicBezTo>
                    <a:pt x="894" y="991"/>
                    <a:pt x="935" y="1013"/>
                    <a:pt x="970" y="1028"/>
                  </a:cubicBezTo>
                  <a:cubicBezTo>
                    <a:pt x="999" y="1041"/>
                    <a:pt x="1026" y="1055"/>
                    <a:pt x="1056" y="1067"/>
                  </a:cubicBezTo>
                  <a:cubicBezTo>
                    <a:pt x="1118" y="1085"/>
                    <a:pt x="1179" y="1096"/>
                    <a:pt x="1236" y="1101"/>
                  </a:cubicBezTo>
                  <a:lnTo>
                    <a:pt x="1237" y="1101"/>
                  </a:lnTo>
                  <a:lnTo>
                    <a:pt x="1238" y="1099"/>
                  </a:lnTo>
                  <a:lnTo>
                    <a:pt x="1221" y="1085"/>
                  </a:lnTo>
                  <a:cubicBezTo>
                    <a:pt x="1133" y="1031"/>
                    <a:pt x="1184" y="1049"/>
                    <a:pt x="995" y="941"/>
                  </a:cubicBezTo>
                  <a:cubicBezTo>
                    <a:pt x="961" y="922"/>
                    <a:pt x="933" y="910"/>
                    <a:pt x="900" y="893"/>
                  </a:cubicBezTo>
                  <a:cubicBezTo>
                    <a:pt x="867" y="875"/>
                    <a:pt x="843" y="858"/>
                    <a:pt x="818" y="842"/>
                  </a:cubicBezTo>
                  <a:cubicBezTo>
                    <a:pt x="795" y="823"/>
                    <a:pt x="750" y="791"/>
                    <a:pt x="720" y="768"/>
                  </a:cubicBezTo>
                  <a:cubicBezTo>
                    <a:pt x="683" y="741"/>
                    <a:pt x="655" y="720"/>
                    <a:pt x="620" y="694"/>
                  </a:cubicBezTo>
                  <a:lnTo>
                    <a:pt x="574" y="657"/>
                  </a:lnTo>
                  <a:cubicBezTo>
                    <a:pt x="561" y="646"/>
                    <a:pt x="547" y="636"/>
                    <a:pt x="534" y="624"/>
                  </a:cubicBezTo>
                  <a:lnTo>
                    <a:pt x="495" y="588"/>
                  </a:lnTo>
                  <a:cubicBezTo>
                    <a:pt x="480" y="575"/>
                    <a:pt x="465" y="560"/>
                    <a:pt x="447" y="544"/>
                  </a:cubicBezTo>
                  <a:cubicBezTo>
                    <a:pt x="432" y="530"/>
                    <a:pt x="415" y="514"/>
                    <a:pt x="401" y="500"/>
                  </a:cubicBezTo>
                  <a:cubicBezTo>
                    <a:pt x="386" y="488"/>
                    <a:pt x="376" y="477"/>
                    <a:pt x="365" y="466"/>
                  </a:cubicBezTo>
                  <a:cubicBezTo>
                    <a:pt x="345" y="444"/>
                    <a:pt x="320" y="417"/>
                    <a:pt x="299" y="391"/>
                  </a:cubicBezTo>
                  <a:cubicBezTo>
                    <a:pt x="290" y="378"/>
                    <a:pt x="280" y="365"/>
                    <a:pt x="270" y="351"/>
                  </a:cubicBezTo>
                  <a:cubicBezTo>
                    <a:pt x="259" y="338"/>
                    <a:pt x="248" y="321"/>
                    <a:pt x="237" y="303"/>
                  </a:cubicBezTo>
                  <a:cubicBezTo>
                    <a:pt x="226" y="287"/>
                    <a:pt x="215" y="273"/>
                    <a:pt x="205" y="259"/>
                  </a:cubicBezTo>
                  <a:cubicBezTo>
                    <a:pt x="199" y="255"/>
                    <a:pt x="192" y="248"/>
                    <a:pt x="186" y="241"/>
                  </a:cubicBezTo>
                  <a:cubicBezTo>
                    <a:pt x="139" y="188"/>
                    <a:pt x="96" y="123"/>
                    <a:pt x="55" y="63"/>
                  </a:cubicBezTo>
                  <a:lnTo>
                    <a:pt x="54" y="61"/>
                  </a:lnTo>
                  <a:cubicBezTo>
                    <a:pt x="37" y="42"/>
                    <a:pt x="19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02" name="Google Shape;14402;p45"/>
            <p:cNvSpPr/>
            <p:nvPr/>
          </p:nvSpPr>
          <p:spPr>
            <a:xfrm>
              <a:off x="2972550" y="1043325"/>
              <a:ext cx="49500" cy="112875"/>
            </a:xfrm>
            <a:custGeom>
              <a:avLst/>
              <a:gdLst/>
              <a:ahLst/>
              <a:cxnLst/>
              <a:rect l="l" t="t" r="r" b="b"/>
              <a:pathLst>
                <a:path w="1980" h="4515" extrusionOk="0">
                  <a:moveTo>
                    <a:pt x="1798" y="1"/>
                  </a:moveTo>
                  <a:lnTo>
                    <a:pt x="1798" y="1"/>
                  </a:lnTo>
                  <a:cubicBezTo>
                    <a:pt x="1808" y="72"/>
                    <a:pt x="1822" y="145"/>
                    <a:pt x="1828" y="219"/>
                  </a:cubicBezTo>
                  <a:cubicBezTo>
                    <a:pt x="1859" y="385"/>
                    <a:pt x="1868" y="541"/>
                    <a:pt x="1871" y="693"/>
                  </a:cubicBezTo>
                  <a:cubicBezTo>
                    <a:pt x="1875" y="726"/>
                    <a:pt x="1878" y="761"/>
                    <a:pt x="1880" y="798"/>
                  </a:cubicBezTo>
                  <a:cubicBezTo>
                    <a:pt x="1888" y="908"/>
                    <a:pt x="1890" y="1014"/>
                    <a:pt x="1888" y="1114"/>
                  </a:cubicBezTo>
                  <a:cubicBezTo>
                    <a:pt x="1884" y="1162"/>
                    <a:pt x="1882" y="1215"/>
                    <a:pt x="1879" y="1280"/>
                  </a:cubicBezTo>
                  <a:cubicBezTo>
                    <a:pt x="1874" y="1345"/>
                    <a:pt x="1868" y="1414"/>
                    <a:pt x="1861" y="1478"/>
                  </a:cubicBezTo>
                  <a:cubicBezTo>
                    <a:pt x="1846" y="1609"/>
                    <a:pt x="1830" y="1729"/>
                    <a:pt x="1802" y="1867"/>
                  </a:cubicBezTo>
                  <a:cubicBezTo>
                    <a:pt x="1790" y="1934"/>
                    <a:pt x="1773" y="2004"/>
                    <a:pt x="1762" y="2059"/>
                  </a:cubicBezTo>
                  <a:cubicBezTo>
                    <a:pt x="1749" y="2114"/>
                    <a:pt x="1736" y="2156"/>
                    <a:pt x="1724" y="2204"/>
                  </a:cubicBezTo>
                  <a:cubicBezTo>
                    <a:pt x="1713" y="2251"/>
                    <a:pt x="1695" y="2298"/>
                    <a:pt x="1679" y="2350"/>
                  </a:cubicBezTo>
                  <a:cubicBezTo>
                    <a:pt x="1679" y="2350"/>
                    <a:pt x="1665" y="2394"/>
                    <a:pt x="1649" y="2437"/>
                  </a:cubicBezTo>
                  <a:cubicBezTo>
                    <a:pt x="1633" y="2480"/>
                    <a:pt x="1616" y="2524"/>
                    <a:pt x="1616" y="2524"/>
                  </a:cubicBezTo>
                  <a:cubicBezTo>
                    <a:pt x="1593" y="2582"/>
                    <a:pt x="1568" y="2643"/>
                    <a:pt x="1544" y="2700"/>
                  </a:cubicBezTo>
                  <a:lnTo>
                    <a:pt x="1474" y="2852"/>
                  </a:lnTo>
                  <a:cubicBezTo>
                    <a:pt x="1428" y="2944"/>
                    <a:pt x="1370" y="3050"/>
                    <a:pt x="1320" y="3132"/>
                  </a:cubicBezTo>
                  <a:cubicBezTo>
                    <a:pt x="1266" y="3219"/>
                    <a:pt x="1228" y="3276"/>
                    <a:pt x="1142" y="3394"/>
                  </a:cubicBezTo>
                  <a:cubicBezTo>
                    <a:pt x="1056" y="3505"/>
                    <a:pt x="970" y="3619"/>
                    <a:pt x="890" y="3708"/>
                  </a:cubicBezTo>
                  <a:cubicBezTo>
                    <a:pt x="811" y="3800"/>
                    <a:pt x="713" y="3900"/>
                    <a:pt x="634" y="3978"/>
                  </a:cubicBezTo>
                  <a:cubicBezTo>
                    <a:pt x="565" y="4043"/>
                    <a:pt x="498" y="4106"/>
                    <a:pt x="421" y="4167"/>
                  </a:cubicBezTo>
                  <a:cubicBezTo>
                    <a:pt x="281" y="4295"/>
                    <a:pt x="139" y="4409"/>
                    <a:pt x="1" y="4511"/>
                  </a:cubicBezTo>
                  <a:lnTo>
                    <a:pt x="2" y="4511"/>
                  </a:lnTo>
                  <a:cubicBezTo>
                    <a:pt x="2" y="4512"/>
                    <a:pt x="1" y="4514"/>
                    <a:pt x="1" y="4514"/>
                  </a:cubicBezTo>
                  <a:lnTo>
                    <a:pt x="60" y="4485"/>
                  </a:lnTo>
                  <a:cubicBezTo>
                    <a:pt x="198" y="4409"/>
                    <a:pt x="228" y="4390"/>
                    <a:pt x="298" y="4349"/>
                  </a:cubicBezTo>
                  <a:cubicBezTo>
                    <a:pt x="365" y="4302"/>
                    <a:pt x="478" y="4240"/>
                    <a:pt x="731" y="4007"/>
                  </a:cubicBezTo>
                  <a:cubicBezTo>
                    <a:pt x="822" y="3924"/>
                    <a:pt x="886" y="3848"/>
                    <a:pt x="962" y="3761"/>
                  </a:cubicBezTo>
                  <a:cubicBezTo>
                    <a:pt x="1040" y="3673"/>
                    <a:pt x="1098" y="3598"/>
                    <a:pt x="1156" y="3524"/>
                  </a:cubicBezTo>
                  <a:cubicBezTo>
                    <a:pt x="1211" y="3456"/>
                    <a:pt x="1310" y="3322"/>
                    <a:pt x="1381" y="3205"/>
                  </a:cubicBezTo>
                  <a:cubicBezTo>
                    <a:pt x="1455" y="3085"/>
                    <a:pt x="1510" y="2981"/>
                    <a:pt x="1570" y="2861"/>
                  </a:cubicBezTo>
                  <a:lnTo>
                    <a:pt x="1609" y="2776"/>
                  </a:lnTo>
                  <a:cubicBezTo>
                    <a:pt x="1629" y="2732"/>
                    <a:pt x="1647" y="2689"/>
                    <a:pt x="1647" y="2689"/>
                  </a:cubicBezTo>
                  <a:cubicBezTo>
                    <a:pt x="1667" y="2636"/>
                    <a:pt x="1690" y="2589"/>
                    <a:pt x="1707" y="2537"/>
                  </a:cubicBezTo>
                  <a:lnTo>
                    <a:pt x="1737" y="2456"/>
                  </a:lnTo>
                  <a:cubicBezTo>
                    <a:pt x="1753" y="2417"/>
                    <a:pt x="1766" y="2375"/>
                    <a:pt x="1766" y="2375"/>
                  </a:cubicBezTo>
                  <a:cubicBezTo>
                    <a:pt x="1785" y="2314"/>
                    <a:pt x="1807" y="2248"/>
                    <a:pt x="1824" y="2181"/>
                  </a:cubicBezTo>
                  <a:cubicBezTo>
                    <a:pt x="1843" y="2114"/>
                    <a:pt x="1859" y="2040"/>
                    <a:pt x="1871" y="1982"/>
                  </a:cubicBezTo>
                  <a:cubicBezTo>
                    <a:pt x="1886" y="1921"/>
                    <a:pt x="1892" y="1877"/>
                    <a:pt x="1902" y="1828"/>
                  </a:cubicBezTo>
                  <a:cubicBezTo>
                    <a:pt x="1918" y="1735"/>
                    <a:pt x="1936" y="1620"/>
                    <a:pt x="1947" y="1515"/>
                  </a:cubicBezTo>
                  <a:cubicBezTo>
                    <a:pt x="1955" y="1463"/>
                    <a:pt x="1958" y="1413"/>
                    <a:pt x="1963" y="1360"/>
                  </a:cubicBezTo>
                  <a:cubicBezTo>
                    <a:pt x="1969" y="1308"/>
                    <a:pt x="1972" y="1243"/>
                    <a:pt x="1975" y="1174"/>
                  </a:cubicBezTo>
                  <a:cubicBezTo>
                    <a:pt x="1980" y="1117"/>
                    <a:pt x="1977" y="1060"/>
                    <a:pt x="1979" y="1004"/>
                  </a:cubicBezTo>
                  <a:cubicBezTo>
                    <a:pt x="1976" y="977"/>
                    <a:pt x="1973" y="950"/>
                    <a:pt x="1971" y="922"/>
                  </a:cubicBezTo>
                  <a:cubicBezTo>
                    <a:pt x="1956" y="699"/>
                    <a:pt x="1926" y="458"/>
                    <a:pt x="1873" y="238"/>
                  </a:cubicBezTo>
                  <a:lnTo>
                    <a:pt x="1870" y="231"/>
                  </a:lnTo>
                  <a:cubicBezTo>
                    <a:pt x="1850" y="152"/>
                    <a:pt x="1823" y="77"/>
                    <a:pt x="17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03" name="Google Shape;14403;p45"/>
            <p:cNvSpPr/>
            <p:nvPr/>
          </p:nvSpPr>
          <p:spPr>
            <a:xfrm>
              <a:off x="2883225" y="1177975"/>
              <a:ext cx="20650" cy="94125"/>
            </a:xfrm>
            <a:custGeom>
              <a:avLst/>
              <a:gdLst/>
              <a:ahLst/>
              <a:cxnLst/>
              <a:rect l="l" t="t" r="r" b="b"/>
              <a:pathLst>
                <a:path w="826" h="3765" extrusionOk="0">
                  <a:moveTo>
                    <a:pt x="616" y="1"/>
                  </a:moveTo>
                  <a:lnTo>
                    <a:pt x="591" y="46"/>
                  </a:lnTo>
                  <a:cubicBezTo>
                    <a:pt x="481" y="268"/>
                    <a:pt x="519" y="135"/>
                    <a:pt x="312" y="630"/>
                  </a:cubicBezTo>
                  <a:cubicBezTo>
                    <a:pt x="276" y="720"/>
                    <a:pt x="254" y="795"/>
                    <a:pt x="227" y="881"/>
                  </a:cubicBezTo>
                  <a:cubicBezTo>
                    <a:pt x="199" y="969"/>
                    <a:pt x="177" y="1039"/>
                    <a:pt x="155" y="1110"/>
                  </a:cubicBezTo>
                  <a:cubicBezTo>
                    <a:pt x="134" y="1176"/>
                    <a:pt x="96" y="1302"/>
                    <a:pt x="75" y="1407"/>
                  </a:cubicBezTo>
                  <a:cubicBezTo>
                    <a:pt x="51" y="1516"/>
                    <a:pt x="36" y="1607"/>
                    <a:pt x="23" y="1713"/>
                  </a:cubicBezTo>
                  <a:lnTo>
                    <a:pt x="15" y="1786"/>
                  </a:lnTo>
                  <a:cubicBezTo>
                    <a:pt x="11" y="1823"/>
                    <a:pt x="10" y="1860"/>
                    <a:pt x="10" y="1860"/>
                  </a:cubicBezTo>
                  <a:cubicBezTo>
                    <a:pt x="8" y="1905"/>
                    <a:pt x="3" y="1946"/>
                    <a:pt x="3" y="1989"/>
                  </a:cubicBezTo>
                  <a:cubicBezTo>
                    <a:pt x="3" y="1989"/>
                    <a:pt x="2" y="2024"/>
                    <a:pt x="1" y="2058"/>
                  </a:cubicBezTo>
                  <a:cubicBezTo>
                    <a:pt x="0" y="2091"/>
                    <a:pt x="1" y="2126"/>
                    <a:pt x="1" y="2126"/>
                  </a:cubicBezTo>
                  <a:cubicBezTo>
                    <a:pt x="3" y="2177"/>
                    <a:pt x="4" y="2232"/>
                    <a:pt x="10" y="2287"/>
                  </a:cubicBezTo>
                  <a:cubicBezTo>
                    <a:pt x="14" y="2342"/>
                    <a:pt x="23" y="2399"/>
                    <a:pt x="30" y="2447"/>
                  </a:cubicBezTo>
                  <a:cubicBezTo>
                    <a:pt x="37" y="2496"/>
                    <a:pt x="47" y="2530"/>
                    <a:pt x="53" y="2569"/>
                  </a:cubicBezTo>
                  <a:cubicBezTo>
                    <a:pt x="68" y="2643"/>
                    <a:pt x="90" y="2732"/>
                    <a:pt x="115" y="2812"/>
                  </a:cubicBezTo>
                  <a:cubicBezTo>
                    <a:pt x="126" y="2853"/>
                    <a:pt x="137" y="2890"/>
                    <a:pt x="153" y="2929"/>
                  </a:cubicBezTo>
                  <a:cubicBezTo>
                    <a:pt x="164" y="2969"/>
                    <a:pt x="184" y="3018"/>
                    <a:pt x="206" y="3068"/>
                  </a:cubicBezTo>
                  <a:cubicBezTo>
                    <a:pt x="222" y="3111"/>
                    <a:pt x="244" y="3151"/>
                    <a:pt x="264" y="3191"/>
                  </a:cubicBezTo>
                  <a:cubicBezTo>
                    <a:pt x="276" y="3209"/>
                    <a:pt x="288" y="3226"/>
                    <a:pt x="301" y="3246"/>
                  </a:cubicBezTo>
                  <a:cubicBezTo>
                    <a:pt x="396" y="3395"/>
                    <a:pt x="519" y="3547"/>
                    <a:pt x="660" y="3659"/>
                  </a:cubicBezTo>
                  <a:lnTo>
                    <a:pt x="664" y="3662"/>
                  </a:lnTo>
                  <a:cubicBezTo>
                    <a:pt x="715" y="3702"/>
                    <a:pt x="771" y="3733"/>
                    <a:pt x="825" y="3765"/>
                  </a:cubicBezTo>
                  <a:cubicBezTo>
                    <a:pt x="784" y="3724"/>
                    <a:pt x="739" y="3688"/>
                    <a:pt x="701" y="3644"/>
                  </a:cubicBezTo>
                  <a:cubicBezTo>
                    <a:pt x="605" y="3554"/>
                    <a:pt x="533" y="3455"/>
                    <a:pt x="473" y="3353"/>
                  </a:cubicBezTo>
                  <a:cubicBezTo>
                    <a:pt x="456" y="3331"/>
                    <a:pt x="441" y="3310"/>
                    <a:pt x="425" y="3287"/>
                  </a:cubicBezTo>
                  <a:cubicBezTo>
                    <a:pt x="379" y="3215"/>
                    <a:pt x="339" y="3142"/>
                    <a:pt x="306" y="3073"/>
                  </a:cubicBezTo>
                  <a:cubicBezTo>
                    <a:pt x="291" y="3037"/>
                    <a:pt x="276" y="2999"/>
                    <a:pt x="256" y="2953"/>
                  </a:cubicBezTo>
                  <a:cubicBezTo>
                    <a:pt x="241" y="2904"/>
                    <a:pt x="220" y="2855"/>
                    <a:pt x="207" y="2806"/>
                  </a:cubicBezTo>
                  <a:cubicBezTo>
                    <a:pt x="176" y="2707"/>
                    <a:pt x="154" y="2617"/>
                    <a:pt x="134" y="2508"/>
                  </a:cubicBezTo>
                  <a:cubicBezTo>
                    <a:pt x="122" y="2457"/>
                    <a:pt x="117" y="2400"/>
                    <a:pt x="109" y="2357"/>
                  </a:cubicBezTo>
                  <a:cubicBezTo>
                    <a:pt x="103" y="2313"/>
                    <a:pt x="101" y="2279"/>
                    <a:pt x="96" y="2241"/>
                  </a:cubicBezTo>
                  <a:cubicBezTo>
                    <a:pt x="93" y="2202"/>
                    <a:pt x="93" y="2165"/>
                    <a:pt x="92" y="2121"/>
                  </a:cubicBezTo>
                  <a:cubicBezTo>
                    <a:pt x="92" y="2121"/>
                    <a:pt x="90" y="2086"/>
                    <a:pt x="92" y="2049"/>
                  </a:cubicBezTo>
                  <a:cubicBezTo>
                    <a:pt x="92" y="2013"/>
                    <a:pt x="93" y="1978"/>
                    <a:pt x="93" y="1978"/>
                  </a:cubicBezTo>
                  <a:cubicBezTo>
                    <a:pt x="96" y="1928"/>
                    <a:pt x="100" y="1876"/>
                    <a:pt x="102" y="1827"/>
                  </a:cubicBezTo>
                  <a:lnTo>
                    <a:pt x="116" y="1696"/>
                  </a:lnTo>
                  <a:cubicBezTo>
                    <a:pt x="126" y="1616"/>
                    <a:pt x="142" y="1523"/>
                    <a:pt x="157" y="1449"/>
                  </a:cubicBezTo>
                  <a:cubicBezTo>
                    <a:pt x="174" y="1370"/>
                    <a:pt x="188" y="1318"/>
                    <a:pt x="220" y="1207"/>
                  </a:cubicBezTo>
                  <a:cubicBezTo>
                    <a:pt x="252" y="1102"/>
                    <a:pt x="283" y="994"/>
                    <a:pt x="314" y="904"/>
                  </a:cubicBezTo>
                  <a:cubicBezTo>
                    <a:pt x="344" y="813"/>
                    <a:pt x="380" y="709"/>
                    <a:pt x="409" y="625"/>
                  </a:cubicBezTo>
                  <a:cubicBezTo>
                    <a:pt x="435" y="555"/>
                    <a:pt x="461" y="486"/>
                    <a:pt x="489" y="414"/>
                  </a:cubicBezTo>
                  <a:cubicBezTo>
                    <a:pt x="535" y="271"/>
                    <a:pt x="580" y="133"/>
                    <a:pt x="619" y="3"/>
                  </a:cubicBezTo>
                  <a:cubicBezTo>
                    <a:pt x="618" y="3"/>
                    <a:pt x="618" y="2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04" name="Google Shape;14404;p45"/>
            <p:cNvSpPr/>
            <p:nvPr/>
          </p:nvSpPr>
          <p:spPr>
            <a:xfrm>
              <a:off x="2893650" y="1215800"/>
              <a:ext cx="6775" cy="49200"/>
            </a:xfrm>
            <a:custGeom>
              <a:avLst/>
              <a:gdLst/>
              <a:ahLst/>
              <a:cxnLst/>
              <a:rect l="l" t="t" r="r" b="b"/>
              <a:pathLst>
                <a:path w="271" h="1968" extrusionOk="0">
                  <a:moveTo>
                    <a:pt x="158" y="1"/>
                  </a:moveTo>
                  <a:lnTo>
                    <a:pt x="145" y="23"/>
                  </a:lnTo>
                  <a:cubicBezTo>
                    <a:pt x="100" y="137"/>
                    <a:pt x="101" y="68"/>
                    <a:pt x="41" y="326"/>
                  </a:cubicBezTo>
                  <a:cubicBezTo>
                    <a:pt x="30" y="373"/>
                    <a:pt x="33" y="412"/>
                    <a:pt x="28" y="456"/>
                  </a:cubicBezTo>
                  <a:cubicBezTo>
                    <a:pt x="22" y="500"/>
                    <a:pt x="19" y="534"/>
                    <a:pt x="16" y="574"/>
                  </a:cubicBezTo>
                  <a:cubicBezTo>
                    <a:pt x="10" y="607"/>
                    <a:pt x="5" y="671"/>
                    <a:pt x="2" y="724"/>
                  </a:cubicBezTo>
                  <a:cubicBezTo>
                    <a:pt x="0" y="778"/>
                    <a:pt x="2" y="824"/>
                    <a:pt x="3" y="875"/>
                  </a:cubicBezTo>
                  <a:lnTo>
                    <a:pt x="7" y="948"/>
                  </a:lnTo>
                  <a:cubicBezTo>
                    <a:pt x="9" y="970"/>
                    <a:pt x="10" y="990"/>
                    <a:pt x="11" y="1011"/>
                  </a:cubicBezTo>
                  <a:lnTo>
                    <a:pt x="18" y="1077"/>
                  </a:lnTo>
                  <a:cubicBezTo>
                    <a:pt x="19" y="1101"/>
                    <a:pt x="22" y="1128"/>
                    <a:pt x="25" y="1154"/>
                  </a:cubicBezTo>
                  <a:cubicBezTo>
                    <a:pt x="30" y="1180"/>
                    <a:pt x="34" y="1209"/>
                    <a:pt x="38" y="1233"/>
                  </a:cubicBezTo>
                  <a:cubicBezTo>
                    <a:pt x="43" y="1257"/>
                    <a:pt x="46" y="1274"/>
                    <a:pt x="49" y="1292"/>
                  </a:cubicBezTo>
                  <a:cubicBezTo>
                    <a:pt x="57" y="1330"/>
                    <a:pt x="64" y="1373"/>
                    <a:pt x="71" y="1413"/>
                  </a:cubicBezTo>
                  <a:cubicBezTo>
                    <a:pt x="74" y="1432"/>
                    <a:pt x="77" y="1451"/>
                    <a:pt x="82" y="1471"/>
                  </a:cubicBezTo>
                  <a:cubicBezTo>
                    <a:pt x="84" y="1492"/>
                    <a:pt x="89" y="1517"/>
                    <a:pt x="95" y="1543"/>
                  </a:cubicBezTo>
                  <a:cubicBezTo>
                    <a:pt x="100" y="1565"/>
                    <a:pt x="104" y="1586"/>
                    <a:pt x="109" y="1606"/>
                  </a:cubicBezTo>
                  <a:cubicBezTo>
                    <a:pt x="114" y="1617"/>
                    <a:pt x="118" y="1628"/>
                    <a:pt x="123" y="1636"/>
                  </a:cubicBezTo>
                  <a:cubicBezTo>
                    <a:pt x="153" y="1717"/>
                    <a:pt x="183" y="1805"/>
                    <a:pt x="220" y="1884"/>
                  </a:cubicBezTo>
                  <a:lnTo>
                    <a:pt x="221" y="1888"/>
                  </a:lnTo>
                  <a:cubicBezTo>
                    <a:pt x="237" y="1914"/>
                    <a:pt x="255" y="1941"/>
                    <a:pt x="271" y="1968"/>
                  </a:cubicBezTo>
                  <a:cubicBezTo>
                    <a:pt x="268" y="1937"/>
                    <a:pt x="263" y="1909"/>
                    <a:pt x="260" y="1881"/>
                  </a:cubicBezTo>
                  <a:cubicBezTo>
                    <a:pt x="244" y="1818"/>
                    <a:pt x="236" y="1759"/>
                    <a:pt x="229" y="1699"/>
                  </a:cubicBezTo>
                  <a:cubicBezTo>
                    <a:pt x="225" y="1686"/>
                    <a:pt x="222" y="1675"/>
                    <a:pt x="218" y="1660"/>
                  </a:cubicBezTo>
                  <a:cubicBezTo>
                    <a:pt x="206" y="1620"/>
                    <a:pt x="195" y="1580"/>
                    <a:pt x="188" y="1544"/>
                  </a:cubicBezTo>
                  <a:cubicBezTo>
                    <a:pt x="184" y="1525"/>
                    <a:pt x="180" y="1505"/>
                    <a:pt x="175" y="1481"/>
                  </a:cubicBezTo>
                  <a:cubicBezTo>
                    <a:pt x="170" y="1455"/>
                    <a:pt x="166" y="1429"/>
                    <a:pt x="162" y="1405"/>
                  </a:cubicBezTo>
                  <a:cubicBezTo>
                    <a:pt x="153" y="1356"/>
                    <a:pt x="145" y="1312"/>
                    <a:pt x="136" y="1257"/>
                  </a:cubicBezTo>
                  <a:cubicBezTo>
                    <a:pt x="131" y="1232"/>
                    <a:pt x="126" y="1205"/>
                    <a:pt x="123" y="1183"/>
                  </a:cubicBezTo>
                  <a:cubicBezTo>
                    <a:pt x="118" y="1161"/>
                    <a:pt x="116" y="1144"/>
                    <a:pt x="113" y="1126"/>
                  </a:cubicBezTo>
                  <a:cubicBezTo>
                    <a:pt x="110" y="1108"/>
                    <a:pt x="110" y="1088"/>
                    <a:pt x="108" y="1068"/>
                  </a:cubicBezTo>
                  <a:lnTo>
                    <a:pt x="101" y="998"/>
                  </a:lnTo>
                  <a:cubicBezTo>
                    <a:pt x="100" y="974"/>
                    <a:pt x="98" y="948"/>
                    <a:pt x="97" y="924"/>
                  </a:cubicBezTo>
                  <a:lnTo>
                    <a:pt x="92" y="860"/>
                  </a:lnTo>
                  <a:cubicBezTo>
                    <a:pt x="92" y="820"/>
                    <a:pt x="92" y="775"/>
                    <a:pt x="91" y="737"/>
                  </a:cubicBezTo>
                  <a:cubicBezTo>
                    <a:pt x="93" y="698"/>
                    <a:pt x="97" y="672"/>
                    <a:pt x="101" y="616"/>
                  </a:cubicBezTo>
                  <a:cubicBezTo>
                    <a:pt x="108" y="558"/>
                    <a:pt x="112" y="507"/>
                    <a:pt x="116" y="462"/>
                  </a:cubicBezTo>
                  <a:cubicBezTo>
                    <a:pt x="122" y="417"/>
                    <a:pt x="127" y="364"/>
                    <a:pt x="132" y="321"/>
                  </a:cubicBezTo>
                  <a:cubicBezTo>
                    <a:pt x="137" y="285"/>
                    <a:pt x="141" y="249"/>
                    <a:pt x="149" y="213"/>
                  </a:cubicBezTo>
                  <a:cubicBezTo>
                    <a:pt x="153" y="140"/>
                    <a:pt x="159" y="70"/>
                    <a:pt x="161" y="2"/>
                  </a:cubicBezTo>
                  <a:lnTo>
                    <a:pt x="1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05" name="Google Shape;14405;p45"/>
            <p:cNvSpPr/>
            <p:nvPr/>
          </p:nvSpPr>
          <p:spPr>
            <a:xfrm>
              <a:off x="2908975" y="1214775"/>
              <a:ext cx="33625" cy="80550"/>
            </a:xfrm>
            <a:custGeom>
              <a:avLst/>
              <a:gdLst/>
              <a:ahLst/>
              <a:cxnLst/>
              <a:rect l="l" t="t" r="r" b="b"/>
              <a:pathLst>
                <a:path w="1345" h="3222" extrusionOk="0">
                  <a:moveTo>
                    <a:pt x="283" y="1"/>
                  </a:moveTo>
                  <a:cubicBezTo>
                    <a:pt x="243" y="68"/>
                    <a:pt x="150" y="249"/>
                    <a:pt x="93" y="451"/>
                  </a:cubicBezTo>
                  <a:cubicBezTo>
                    <a:pt x="32" y="653"/>
                    <a:pt x="5" y="869"/>
                    <a:pt x="5" y="972"/>
                  </a:cubicBezTo>
                  <a:cubicBezTo>
                    <a:pt x="5" y="972"/>
                    <a:pt x="1" y="1097"/>
                    <a:pt x="10" y="1221"/>
                  </a:cubicBezTo>
                  <a:cubicBezTo>
                    <a:pt x="19" y="1346"/>
                    <a:pt x="41" y="1469"/>
                    <a:pt x="41" y="1469"/>
                  </a:cubicBezTo>
                  <a:cubicBezTo>
                    <a:pt x="78" y="1689"/>
                    <a:pt x="145" y="1911"/>
                    <a:pt x="246" y="2121"/>
                  </a:cubicBezTo>
                  <a:cubicBezTo>
                    <a:pt x="396" y="2435"/>
                    <a:pt x="601" y="2678"/>
                    <a:pt x="849" y="2903"/>
                  </a:cubicBezTo>
                  <a:cubicBezTo>
                    <a:pt x="989" y="3027"/>
                    <a:pt x="1072" y="3078"/>
                    <a:pt x="1136" y="3120"/>
                  </a:cubicBezTo>
                  <a:cubicBezTo>
                    <a:pt x="1201" y="3158"/>
                    <a:pt x="1251" y="3183"/>
                    <a:pt x="1345" y="3222"/>
                  </a:cubicBezTo>
                  <a:cubicBezTo>
                    <a:pt x="1051" y="3047"/>
                    <a:pt x="762" y="2789"/>
                    <a:pt x="546" y="2474"/>
                  </a:cubicBezTo>
                  <a:cubicBezTo>
                    <a:pt x="325" y="2161"/>
                    <a:pt x="179" y="1792"/>
                    <a:pt x="123" y="1432"/>
                  </a:cubicBezTo>
                  <a:cubicBezTo>
                    <a:pt x="123" y="1432"/>
                    <a:pt x="99" y="1295"/>
                    <a:pt x="95" y="1158"/>
                  </a:cubicBezTo>
                  <a:cubicBezTo>
                    <a:pt x="87" y="1019"/>
                    <a:pt x="96" y="881"/>
                    <a:pt x="96" y="881"/>
                  </a:cubicBezTo>
                  <a:lnTo>
                    <a:pt x="104" y="778"/>
                  </a:lnTo>
                  <a:cubicBezTo>
                    <a:pt x="127" y="497"/>
                    <a:pt x="190" y="24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06" name="Google Shape;14406;p45"/>
            <p:cNvSpPr/>
            <p:nvPr/>
          </p:nvSpPr>
          <p:spPr>
            <a:xfrm>
              <a:off x="2918800" y="1223825"/>
              <a:ext cx="21775" cy="68600"/>
            </a:xfrm>
            <a:custGeom>
              <a:avLst/>
              <a:gdLst/>
              <a:ahLst/>
              <a:cxnLst/>
              <a:rect l="l" t="t" r="r" b="b"/>
              <a:pathLst>
                <a:path w="871" h="27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99" y="59"/>
                    <a:pt x="55" y="214"/>
                    <a:pt x="30" y="378"/>
                  </a:cubicBezTo>
                  <a:cubicBezTo>
                    <a:pt x="8" y="541"/>
                    <a:pt x="0" y="713"/>
                    <a:pt x="7" y="793"/>
                  </a:cubicBezTo>
                  <a:cubicBezTo>
                    <a:pt x="7" y="793"/>
                    <a:pt x="9" y="818"/>
                    <a:pt x="11" y="855"/>
                  </a:cubicBezTo>
                  <a:cubicBezTo>
                    <a:pt x="13" y="892"/>
                    <a:pt x="17" y="940"/>
                    <a:pt x="25" y="989"/>
                  </a:cubicBezTo>
                  <a:cubicBezTo>
                    <a:pt x="36" y="1088"/>
                    <a:pt x="54" y="1184"/>
                    <a:pt x="54" y="1184"/>
                  </a:cubicBezTo>
                  <a:cubicBezTo>
                    <a:pt x="83" y="1357"/>
                    <a:pt x="132" y="1533"/>
                    <a:pt x="193" y="1705"/>
                  </a:cubicBezTo>
                  <a:cubicBezTo>
                    <a:pt x="286" y="1962"/>
                    <a:pt x="411" y="2176"/>
                    <a:pt x="561" y="2394"/>
                  </a:cubicBezTo>
                  <a:cubicBezTo>
                    <a:pt x="732" y="2635"/>
                    <a:pt x="748" y="2637"/>
                    <a:pt x="871" y="2743"/>
                  </a:cubicBezTo>
                  <a:cubicBezTo>
                    <a:pt x="695" y="2535"/>
                    <a:pt x="532" y="2282"/>
                    <a:pt x="405" y="2007"/>
                  </a:cubicBezTo>
                  <a:cubicBezTo>
                    <a:pt x="275" y="1733"/>
                    <a:pt x="188" y="1435"/>
                    <a:pt x="136" y="1150"/>
                  </a:cubicBezTo>
                  <a:cubicBezTo>
                    <a:pt x="136" y="1150"/>
                    <a:pt x="132" y="1123"/>
                    <a:pt x="124" y="1083"/>
                  </a:cubicBezTo>
                  <a:cubicBezTo>
                    <a:pt x="119" y="1042"/>
                    <a:pt x="113" y="988"/>
                    <a:pt x="105" y="934"/>
                  </a:cubicBezTo>
                  <a:cubicBezTo>
                    <a:pt x="100" y="879"/>
                    <a:pt x="97" y="825"/>
                    <a:pt x="94" y="784"/>
                  </a:cubicBezTo>
                  <a:cubicBezTo>
                    <a:pt x="91" y="743"/>
                    <a:pt x="90" y="716"/>
                    <a:pt x="90" y="716"/>
                  </a:cubicBezTo>
                  <a:lnTo>
                    <a:pt x="90" y="633"/>
                  </a:lnTo>
                  <a:lnTo>
                    <a:pt x="89" y="633"/>
                  </a:lnTo>
                  <a:cubicBezTo>
                    <a:pt x="81" y="410"/>
                    <a:pt x="92" y="202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07" name="Google Shape;14407;p45"/>
            <p:cNvSpPr/>
            <p:nvPr/>
          </p:nvSpPr>
          <p:spPr>
            <a:xfrm>
              <a:off x="2937400" y="1235150"/>
              <a:ext cx="16725" cy="59200"/>
            </a:xfrm>
            <a:custGeom>
              <a:avLst/>
              <a:gdLst/>
              <a:ahLst/>
              <a:cxnLst/>
              <a:rect l="l" t="t" r="r" b="b"/>
              <a:pathLst>
                <a:path w="669" h="2368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8" y="55"/>
                    <a:pt x="597" y="190"/>
                    <a:pt x="595" y="329"/>
                  </a:cubicBezTo>
                  <a:cubicBezTo>
                    <a:pt x="593" y="467"/>
                    <a:pt x="582" y="606"/>
                    <a:pt x="577" y="672"/>
                  </a:cubicBezTo>
                  <a:cubicBezTo>
                    <a:pt x="577" y="672"/>
                    <a:pt x="576" y="693"/>
                    <a:pt x="574" y="723"/>
                  </a:cubicBezTo>
                  <a:cubicBezTo>
                    <a:pt x="573" y="753"/>
                    <a:pt x="571" y="793"/>
                    <a:pt x="566" y="834"/>
                  </a:cubicBezTo>
                  <a:cubicBezTo>
                    <a:pt x="558" y="915"/>
                    <a:pt x="544" y="995"/>
                    <a:pt x="544" y="995"/>
                  </a:cubicBezTo>
                  <a:cubicBezTo>
                    <a:pt x="523" y="1137"/>
                    <a:pt x="487" y="1283"/>
                    <a:pt x="441" y="1426"/>
                  </a:cubicBezTo>
                  <a:cubicBezTo>
                    <a:pt x="372" y="1640"/>
                    <a:pt x="304" y="1833"/>
                    <a:pt x="196" y="2026"/>
                  </a:cubicBezTo>
                  <a:cubicBezTo>
                    <a:pt x="72" y="2239"/>
                    <a:pt x="62" y="2242"/>
                    <a:pt x="0" y="2368"/>
                  </a:cubicBezTo>
                  <a:cubicBezTo>
                    <a:pt x="153" y="2193"/>
                    <a:pt x="295" y="1976"/>
                    <a:pt x="407" y="1739"/>
                  </a:cubicBezTo>
                  <a:cubicBezTo>
                    <a:pt x="520" y="1502"/>
                    <a:pt x="594" y="1241"/>
                    <a:pt x="633" y="992"/>
                  </a:cubicBezTo>
                  <a:cubicBezTo>
                    <a:pt x="633" y="992"/>
                    <a:pt x="637" y="969"/>
                    <a:pt x="642" y="934"/>
                  </a:cubicBezTo>
                  <a:cubicBezTo>
                    <a:pt x="646" y="898"/>
                    <a:pt x="651" y="851"/>
                    <a:pt x="656" y="803"/>
                  </a:cubicBezTo>
                  <a:cubicBezTo>
                    <a:pt x="663" y="708"/>
                    <a:pt x="667" y="613"/>
                    <a:pt x="667" y="613"/>
                  </a:cubicBezTo>
                  <a:lnTo>
                    <a:pt x="668" y="542"/>
                  </a:lnTo>
                  <a:cubicBezTo>
                    <a:pt x="662" y="347"/>
                    <a:pt x="633" y="169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08" name="Google Shape;14408;p45"/>
            <p:cNvSpPr/>
            <p:nvPr/>
          </p:nvSpPr>
          <p:spPr>
            <a:xfrm>
              <a:off x="2938725" y="1240900"/>
              <a:ext cx="29000" cy="54200"/>
            </a:xfrm>
            <a:custGeom>
              <a:avLst/>
              <a:gdLst/>
              <a:ahLst/>
              <a:cxnLst/>
              <a:rect l="l" t="t" r="r" b="b"/>
              <a:pathLst>
                <a:path w="1160" h="2168" extrusionOk="0">
                  <a:moveTo>
                    <a:pt x="1083" y="0"/>
                  </a:moveTo>
                  <a:cubicBezTo>
                    <a:pt x="1083" y="28"/>
                    <a:pt x="1086" y="77"/>
                    <a:pt x="1090" y="136"/>
                  </a:cubicBezTo>
                  <a:cubicBezTo>
                    <a:pt x="1093" y="196"/>
                    <a:pt x="1091" y="267"/>
                    <a:pt x="1089" y="339"/>
                  </a:cubicBezTo>
                  <a:cubicBezTo>
                    <a:pt x="1080" y="480"/>
                    <a:pt x="1056" y="623"/>
                    <a:pt x="1043" y="690"/>
                  </a:cubicBezTo>
                  <a:cubicBezTo>
                    <a:pt x="1043" y="690"/>
                    <a:pt x="1039" y="711"/>
                    <a:pt x="1034" y="741"/>
                  </a:cubicBezTo>
                  <a:cubicBezTo>
                    <a:pt x="1029" y="772"/>
                    <a:pt x="1021" y="813"/>
                    <a:pt x="1009" y="853"/>
                  </a:cubicBezTo>
                  <a:cubicBezTo>
                    <a:pt x="989" y="934"/>
                    <a:pt x="961" y="1012"/>
                    <a:pt x="961" y="1012"/>
                  </a:cubicBezTo>
                  <a:cubicBezTo>
                    <a:pt x="915" y="1154"/>
                    <a:pt x="845" y="1292"/>
                    <a:pt x="762" y="1423"/>
                  </a:cubicBezTo>
                  <a:cubicBezTo>
                    <a:pt x="638" y="1618"/>
                    <a:pt x="508" y="1786"/>
                    <a:pt x="331" y="1930"/>
                  </a:cubicBezTo>
                  <a:cubicBezTo>
                    <a:pt x="129" y="2085"/>
                    <a:pt x="115" y="2078"/>
                    <a:pt x="0" y="2167"/>
                  </a:cubicBezTo>
                  <a:cubicBezTo>
                    <a:pt x="223" y="2078"/>
                    <a:pt x="450" y="1924"/>
                    <a:pt x="636" y="1723"/>
                  </a:cubicBezTo>
                  <a:cubicBezTo>
                    <a:pt x="825" y="1524"/>
                    <a:pt x="963" y="1274"/>
                    <a:pt x="1049" y="1025"/>
                  </a:cubicBezTo>
                  <a:cubicBezTo>
                    <a:pt x="1049" y="1025"/>
                    <a:pt x="1058" y="1003"/>
                    <a:pt x="1069" y="967"/>
                  </a:cubicBezTo>
                  <a:cubicBezTo>
                    <a:pt x="1079" y="930"/>
                    <a:pt x="1091" y="882"/>
                    <a:pt x="1104" y="834"/>
                  </a:cubicBezTo>
                  <a:cubicBezTo>
                    <a:pt x="1116" y="785"/>
                    <a:pt x="1122" y="737"/>
                    <a:pt x="1130" y="700"/>
                  </a:cubicBezTo>
                  <a:cubicBezTo>
                    <a:pt x="1138" y="663"/>
                    <a:pt x="1140" y="638"/>
                    <a:pt x="1140" y="638"/>
                  </a:cubicBezTo>
                  <a:lnTo>
                    <a:pt x="1147" y="563"/>
                  </a:lnTo>
                  <a:cubicBezTo>
                    <a:pt x="1159" y="360"/>
                    <a:pt x="1133" y="173"/>
                    <a:pt x="10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09" name="Google Shape;14409;p45"/>
            <p:cNvSpPr/>
            <p:nvPr/>
          </p:nvSpPr>
          <p:spPr>
            <a:xfrm>
              <a:off x="2957050" y="1153125"/>
              <a:ext cx="28125" cy="116575"/>
            </a:xfrm>
            <a:custGeom>
              <a:avLst/>
              <a:gdLst/>
              <a:ahLst/>
              <a:cxnLst/>
              <a:rect l="l" t="t" r="r" b="b"/>
              <a:pathLst>
                <a:path w="1125" h="4663" extrusionOk="0">
                  <a:moveTo>
                    <a:pt x="0" y="0"/>
                  </a:moveTo>
                  <a:cubicBezTo>
                    <a:pt x="53" y="92"/>
                    <a:pt x="197" y="323"/>
                    <a:pt x="320" y="572"/>
                  </a:cubicBezTo>
                  <a:cubicBezTo>
                    <a:pt x="447" y="820"/>
                    <a:pt x="554" y="1084"/>
                    <a:pt x="605" y="1208"/>
                  </a:cubicBezTo>
                  <a:cubicBezTo>
                    <a:pt x="605" y="1208"/>
                    <a:pt x="667" y="1359"/>
                    <a:pt x="720" y="1514"/>
                  </a:cubicBezTo>
                  <a:cubicBezTo>
                    <a:pt x="775" y="1669"/>
                    <a:pt x="820" y="1826"/>
                    <a:pt x="820" y="1826"/>
                  </a:cubicBezTo>
                  <a:cubicBezTo>
                    <a:pt x="900" y="2108"/>
                    <a:pt x="961" y="2405"/>
                    <a:pt x="999" y="2708"/>
                  </a:cubicBezTo>
                  <a:cubicBezTo>
                    <a:pt x="1054" y="3156"/>
                    <a:pt x="1078" y="3575"/>
                    <a:pt x="951" y="4001"/>
                  </a:cubicBezTo>
                  <a:cubicBezTo>
                    <a:pt x="873" y="4236"/>
                    <a:pt x="798" y="4343"/>
                    <a:pt x="743" y="4425"/>
                  </a:cubicBezTo>
                  <a:cubicBezTo>
                    <a:pt x="686" y="4507"/>
                    <a:pt x="641" y="4564"/>
                    <a:pt x="543" y="4663"/>
                  </a:cubicBezTo>
                  <a:cubicBezTo>
                    <a:pt x="730" y="4523"/>
                    <a:pt x="882" y="4316"/>
                    <a:pt x="971" y="4077"/>
                  </a:cubicBezTo>
                  <a:cubicBezTo>
                    <a:pt x="1065" y="3840"/>
                    <a:pt x="1104" y="3577"/>
                    <a:pt x="1114" y="3314"/>
                  </a:cubicBezTo>
                  <a:cubicBezTo>
                    <a:pt x="1125" y="2787"/>
                    <a:pt x="1035" y="2255"/>
                    <a:pt x="895" y="1771"/>
                  </a:cubicBezTo>
                  <a:cubicBezTo>
                    <a:pt x="895" y="1771"/>
                    <a:pt x="841" y="1589"/>
                    <a:pt x="777" y="1410"/>
                  </a:cubicBezTo>
                  <a:cubicBezTo>
                    <a:pt x="712" y="1231"/>
                    <a:pt x="635" y="1057"/>
                    <a:pt x="635" y="1057"/>
                  </a:cubicBezTo>
                  <a:lnTo>
                    <a:pt x="575" y="927"/>
                  </a:lnTo>
                  <a:cubicBezTo>
                    <a:pt x="408" y="576"/>
                    <a:pt x="211" y="27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10" name="Google Shape;14410;p45"/>
            <p:cNvSpPr/>
            <p:nvPr/>
          </p:nvSpPr>
          <p:spPr>
            <a:xfrm>
              <a:off x="2971850" y="1212450"/>
              <a:ext cx="7575" cy="60525"/>
            </a:xfrm>
            <a:custGeom>
              <a:avLst/>
              <a:gdLst/>
              <a:ahLst/>
              <a:cxnLst/>
              <a:rect l="l" t="t" r="r" b="b"/>
              <a:pathLst>
                <a:path w="303" h="2421" extrusionOk="0">
                  <a:moveTo>
                    <a:pt x="23" y="1"/>
                  </a:moveTo>
                  <a:cubicBezTo>
                    <a:pt x="177" y="432"/>
                    <a:pt x="247" y="986"/>
                    <a:pt x="201" y="1471"/>
                  </a:cubicBezTo>
                  <a:cubicBezTo>
                    <a:pt x="201" y="1471"/>
                    <a:pt x="199" y="1494"/>
                    <a:pt x="195" y="1528"/>
                  </a:cubicBezTo>
                  <a:cubicBezTo>
                    <a:pt x="191" y="1563"/>
                    <a:pt x="186" y="1609"/>
                    <a:pt x="180" y="1655"/>
                  </a:cubicBezTo>
                  <a:cubicBezTo>
                    <a:pt x="165" y="1746"/>
                    <a:pt x="149" y="1837"/>
                    <a:pt x="149" y="1837"/>
                  </a:cubicBezTo>
                  <a:lnTo>
                    <a:pt x="133" y="1904"/>
                  </a:lnTo>
                  <a:cubicBezTo>
                    <a:pt x="97" y="2089"/>
                    <a:pt x="54" y="2257"/>
                    <a:pt x="1" y="2421"/>
                  </a:cubicBezTo>
                  <a:cubicBezTo>
                    <a:pt x="28" y="2376"/>
                    <a:pt x="92" y="2256"/>
                    <a:pt x="143" y="2126"/>
                  </a:cubicBezTo>
                  <a:cubicBezTo>
                    <a:pt x="193" y="1997"/>
                    <a:pt x="234" y="1858"/>
                    <a:pt x="245" y="1791"/>
                  </a:cubicBezTo>
                  <a:cubicBezTo>
                    <a:pt x="245" y="1791"/>
                    <a:pt x="248" y="1771"/>
                    <a:pt x="254" y="1740"/>
                  </a:cubicBezTo>
                  <a:cubicBezTo>
                    <a:pt x="260" y="1710"/>
                    <a:pt x="267" y="1669"/>
                    <a:pt x="271" y="1628"/>
                  </a:cubicBezTo>
                  <a:cubicBezTo>
                    <a:pt x="283" y="1546"/>
                    <a:pt x="288" y="1464"/>
                    <a:pt x="288" y="1464"/>
                  </a:cubicBezTo>
                  <a:cubicBezTo>
                    <a:pt x="302" y="1317"/>
                    <a:pt x="302" y="1163"/>
                    <a:pt x="296" y="1009"/>
                  </a:cubicBezTo>
                  <a:cubicBezTo>
                    <a:pt x="283" y="780"/>
                    <a:pt x="233" y="578"/>
                    <a:pt x="174" y="364"/>
                  </a:cubicBezTo>
                  <a:cubicBezTo>
                    <a:pt x="103" y="125"/>
                    <a:pt x="93" y="118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11" name="Google Shape;14411;p45"/>
            <p:cNvSpPr/>
            <p:nvPr/>
          </p:nvSpPr>
          <p:spPr>
            <a:xfrm>
              <a:off x="2872575" y="1008475"/>
              <a:ext cx="137825" cy="139950"/>
            </a:xfrm>
            <a:custGeom>
              <a:avLst/>
              <a:gdLst/>
              <a:ahLst/>
              <a:cxnLst/>
              <a:rect l="l" t="t" r="r" b="b"/>
              <a:pathLst>
                <a:path w="5513" h="5598" extrusionOk="0">
                  <a:moveTo>
                    <a:pt x="5064" y="0"/>
                  </a:moveTo>
                  <a:cubicBezTo>
                    <a:pt x="5421" y="787"/>
                    <a:pt x="5513" y="1793"/>
                    <a:pt x="5238" y="2724"/>
                  </a:cubicBezTo>
                  <a:cubicBezTo>
                    <a:pt x="4985" y="3659"/>
                    <a:pt x="4350" y="4496"/>
                    <a:pt x="3547" y="4957"/>
                  </a:cubicBezTo>
                  <a:cubicBezTo>
                    <a:pt x="3547" y="4957"/>
                    <a:pt x="3248" y="5143"/>
                    <a:pt x="2917" y="5262"/>
                  </a:cubicBezTo>
                  <a:cubicBezTo>
                    <a:pt x="2754" y="5321"/>
                    <a:pt x="2588" y="5376"/>
                    <a:pt x="2459" y="5403"/>
                  </a:cubicBezTo>
                  <a:cubicBezTo>
                    <a:pt x="2395" y="5420"/>
                    <a:pt x="2342" y="5433"/>
                    <a:pt x="2304" y="5441"/>
                  </a:cubicBezTo>
                  <a:cubicBezTo>
                    <a:pt x="2268" y="5448"/>
                    <a:pt x="2246" y="5452"/>
                    <a:pt x="2246" y="5452"/>
                  </a:cubicBezTo>
                  <a:cubicBezTo>
                    <a:pt x="2246" y="5452"/>
                    <a:pt x="2181" y="5463"/>
                    <a:pt x="2116" y="5474"/>
                  </a:cubicBezTo>
                  <a:cubicBezTo>
                    <a:pt x="2084" y="5479"/>
                    <a:pt x="2051" y="5484"/>
                    <a:pt x="2028" y="5489"/>
                  </a:cubicBezTo>
                  <a:cubicBezTo>
                    <a:pt x="2003" y="5493"/>
                    <a:pt x="1986" y="5494"/>
                    <a:pt x="1986" y="5494"/>
                  </a:cubicBezTo>
                  <a:cubicBezTo>
                    <a:pt x="1799" y="5519"/>
                    <a:pt x="1614" y="5531"/>
                    <a:pt x="1432" y="5531"/>
                  </a:cubicBezTo>
                  <a:cubicBezTo>
                    <a:pt x="926" y="5531"/>
                    <a:pt x="444" y="5437"/>
                    <a:pt x="0" y="5266"/>
                  </a:cubicBezTo>
                  <a:lnTo>
                    <a:pt x="0" y="5266"/>
                  </a:lnTo>
                  <a:cubicBezTo>
                    <a:pt x="177" y="5349"/>
                    <a:pt x="658" y="5540"/>
                    <a:pt x="1184" y="5581"/>
                  </a:cubicBezTo>
                  <a:cubicBezTo>
                    <a:pt x="1303" y="5593"/>
                    <a:pt x="1423" y="5598"/>
                    <a:pt x="1540" y="5598"/>
                  </a:cubicBezTo>
                  <a:cubicBezTo>
                    <a:pt x="1939" y="5598"/>
                    <a:pt x="2306" y="5538"/>
                    <a:pt x="2496" y="5484"/>
                  </a:cubicBezTo>
                  <a:cubicBezTo>
                    <a:pt x="2496" y="5484"/>
                    <a:pt x="2802" y="5413"/>
                    <a:pt x="3088" y="5287"/>
                  </a:cubicBezTo>
                  <a:cubicBezTo>
                    <a:pt x="3162" y="5260"/>
                    <a:pt x="3231" y="5224"/>
                    <a:pt x="3297" y="5191"/>
                  </a:cubicBezTo>
                  <a:cubicBezTo>
                    <a:pt x="3362" y="5158"/>
                    <a:pt x="3426" y="5132"/>
                    <a:pt x="3474" y="5101"/>
                  </a:cubicBezTo>
                  <a:cubicBezTo>
                    <a:pt x="3576" y="5041"/>
                    <a:pt x="3643" y="5002"/>
                    <a:pt x="3643" y="5002"/>
                  </a:cubicBezTo>
                  <a:cubicBezTo>
                    <a:pt x="4117" y="4709"/>
                    <a:pt x="4546" y="4299"/>
                    <a:pt x="4850" y="3803"/>
                  </a:cubicBezTo>
                  <a:cubicBezTo>
                    <a:pt x="5080" y="3434"/>
                    <a:pt x="5235" y="3047"/>
                    <a:pt x="5331" y="2650"/>
                  </a:cubicBezTo>
                  <a:cubicBezTo>
                    <a:pt x="5426" y="2253"/>
                    <a:pt x="5464" y="1846"/>
                    <a:pt x="5443" y="1426"/>
                  </a:cubicBezTo>
                  <a:cubicBezTo>
                    <a:pt x="5416" y="956"/>
                    <a:pt x="5335" y="721"/>
                    <a:pt x="5290" y="537"/>
                  </a:cubicBezTo>
                  <a:cubicBezTo>
                    <a:pt x="5258" y="451"/>
                    <a:pt x="5230" y="374"/>
                    <a:pt x="5199" y="287"/>
                  </a:cubicBezTo>
                  <a:cubicBezTo>
                    <a:pt x="5163" y="203"/>
                    <a:pt x="5119" y="116"/>
                    <a:pt x="5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12" name="Google Shape;14412;p45"/>
            <p:cNvSpPr/>
            <p:nvPr/>
          </p:nvSpPr>
          <p:spPr>
            <a:xfrm>
              <a:off x="2889600" y="1011575"/>
              <a:ext cx="100575" cy="105375"/>
            </a:xfrm>
            <a:custGeom>
              <a:avLst/>
              <a:gdLst/>
              <a:ahLst/>
              <a:cxnLst/>
              <a:rect l="l" t="t" r="r" b="b"/>
              <a:pathLst>
                <a:path w="4023" h="4215" extrusionOk="0">
                  <a:moveTo>
                    <a:pt x="3896" y="0"/>
                  </a:moveTo>
                  <a:lnTo>
                    <a:pt x="3896" y="0"/>
                  </a:lnTo>
                  <a:cubicBezTo>
                    <a:pt x="4023" y="604"/>
                    <a:pt x="3985" y="1310"/>
                    <a:pt x="3735" y="1954"/>
                  </a:cubicBezTo>
                  <a:cubicBezTo>
                    <a:pt x="3496" y="2603"/>
                    <a:pt x="3044" y="3177"/>
                    <a:pt x="2497" y="3545"/>
                  </a:cubicBezTo>
                  <a:cubicBezTo>
                    <a:pt x="2497" y="3545"/>
                    <a:pt x="2294" y="3690"/>
                    <a:pt x="2068" y="3797"/>
                  </a:cubicBezTo>
                  <a:cubicBezTo>
                    <a:pt x="1955" y="3851"/>
                    <a:pt x="1842" y="3903"/>
                    <a:pt x="1753" y="3933"/>
                  </a:cubicBezTo>
                  <a:cubicBezTo>
                    <a:pt x="1710" y="3949"/>
                    <a:pt x="1673" y="3963"/>
                    <a:pt x="1647" y="3973"/>
                  </a:cubicBezTo>
                  <a:cubicBezTo>
                    <a:pt x="1621" y="3981"/>
                    <a:pt x="1607" y="3985"/>
                    <a:pt x="1607" y="3985"/>
                  </a:cubicBezTo>
                  <a:cubicBezTo>
                    <a:pt x="1607" y="3985"/>
                    <a:pt x="1562" y="3999"/>
                    <a:pt x="1517" y="4013"/>
                  </a:cubicBezTo>
                  <a:cubicBezTo>
                    <a:pt x="1473" y="4027"/>
                    <a:pt x="1428" y="4039"/>
                    <a:pt x="1428" y="4039"/>
                  </a:cubicBezTo>
                  <a:cubicBezTo>
                    <a:pt x="1097" y="4132"/>
                    <a:pt x="771" y="4175"/>
                    <a:pt x="454" y="4175"/>
                  </a:cubicBezTo>
                  <a:cubicBezTo>
                    <a:pt x="300" y="4175"/>
                    <a:pt x="149" y="4165"/>
                    <a:pt x="0" y="4146"/>
                  </a:cubicBezTo>
                  <a:lnTo>
                    <a:pt x="0" y="4146"/>
                  </a:lnTo>
                  <a:cubicBezTo>
                    <a:pt x="111" y="4171"/>
                    <a:pt x="369" y="4215"/>
                    <a:pt x="662" y="4215"/>
                  </a:cubicBezTo>
                  <a:cubicBezTo>
                    <a:pt x="731" y="4215"/>
                    <a:pt x="802" y="4212"/>
                    <a:pt x="874" y="4207"/>
                  </a:cubicBezTo>
                  <a:cubicBezTo>
                    <a:pt x="1249" y="4184"/>
                    <a:pt x="1627" y="4080"/>
                    <a:pt x="1795" y="4011"/>
                  </a:cubicBezTo>
                  <a:cubicBezTo>
                    <a:pt x="1795" y="4011"/>
                    <a:pt x="2006" y="3934"/>
                    <a:pt x="2202" y="3827"/>
                  </a:cubicBezTo>
                  <a:cubicBezTo>
                    <a:pt x="2400" y="3723"/>
                    <a:pt x="2582" y="3594"/>
                    <a:pt x="2582" y="3594"/>
                  </a:cubicBezTo>
                  <a:cubicBezTo>
                    <a:pt x="2907" y="3363"/>
                    <a:pt x="3205" y="3067"/>
                    <a:pt x="3433" y="2719"/>
                  </a:cubicBezTo>
                  <a:cubicBezTo>
                    <a:pt x="3776" y="2200"/>
                    <a:pt x="3944" y="1649"/>
                    <a:pt x="3997" y="1051"/>
                  </a:cubicBezTo>
                  <a:cubicBezTo>
                    <a:pt x="4023" y="717"/>
                    <a:pt x="3997" y="542"/>
                    <a:pt x="3986" y="408"/>
                  </a:cubicBezTo>
                  <a:cubicBezTo>
                    <a:pt x="3974" y="344"/>
                    <a:pt x="3964" y="287"/>
                    <a:pt x="3952" y="220"/>
                  </a:cubicBezTo>
                  <a:cubicBezTo>
                    <a:pt x="3938" y="157"/>
                    <a:pt x="3919" y="89"/>
                    <a:pt x="3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13" name="Google Shape;14413;p45"/>
            <p:cNvSpPr/>
            <p:nvPr/>
          </p:nvSpPr>
          <p:spPr>
            <a:xfrm>
              <a:off x="2812800" y="448825"/>
              <a:ext cx="96575" cy="99050"/>
            </a:xfrm>
            <a:custGeom>
              <a:avLst/>
              <a:gdLst/>
              <a:ahLst/>
              <a:cxnLst/>
              <a:rect l="l" t="t" r="r" b="b"/>
              <a:pathLst>
                <a:path w="3863" h="3962" extrusionOk="0">
                  <a:moveTo>
                    <a:pt x="0" y="1"/>
                  </a:moveTo>
                  <a:cubicBezTo>
                    <a:pt x="182" y="491"/>
                    <a:pt x="447" y="1010"/>
                    <a:pt x="782" y="1496"/>
                  </a:cubicBezTo>
                  <a:cubicBezTo>
                    <a:pt x="1114" y="1985"/>
                    <a:pt x="1526" y="2429"/>
                    <a:pt x="1952" y="2801"/>
                  </a:cubicBezTo>
                  <a:cubicBezTo>
                    <a:pt x="1952" y="2801"/>
                    <a:pt x="1992" y="2838"/>
                    <a:pt x="2054" y="2889"/>
                  </a:cubicBezTo>
                  <a:cubicBezTo>
                    <a:pt x="2116" y="2940"/>
                    <a:pt x="2200" y="3006"/>
                    <a:pt x="2283" y="3073"/>
                  </a:cubicBezTo>
                  <a:cubicBezTo>
                    <a:pt x="2367" y="3139"/>
                    <a:pt x="2456" y="3199"/>
                    <a:pt x="2521" y="3247"/>
                  </a:cubicBezTo>
                  <a:cubicBezTo>
                    <a:pt x="2586" y="3294"/>
                    <a:pt x="2630" y="3324"/>
                    <a:pt x="2630" y="3324"/>
                  </a:cubicBezTo>
                  <a:lnTo>
                    <a:pt x="2764" y="3411"/>
                  </a:lnTo>
                  <a:cubicBezTo>
                    <a:pt x="3135" y="3644"/>
                    <a:pt x="3498" y="3820"/>
                    <a:pt x="3863" y="3962"/>
                  </a:cubicBezTo>
                  <a:cubicBezTo>
                    <a:pt x="3804" y="3931"/>
                    <a:pt x="3711" y="3883"/>
                    <a:pt x="3600" y="3824"/>
                  </a:cubicBezTo>
                  <a:cubicBezTo>
                    <a:pt x="3484" y="3764"/>
                    <a:pt x="3350" y="3685"/>
                    <a:pt x="3215" y="3607"/>
                  </a:cubicBezTo>
                  <a:cubicBezTo>
                    <a:pt x="2948" y="3443"/>
                    <a:pt x="2684" y="3260"/>
                    <a:pt x="2563" y="3170"/>
                  </a:cubicBezTo>
                  <a:cubicBezTo>
                    <a:pt x="2563" y="3170"/>
                    <a:pt x="2525" y="3143"/>
                    <a:pt x="2469" y="3102"/>
                  </a:cubicBezTo>
                  <a:cubicBezTo>
                    <a:pt x="2413" y="3062"/>
                    <a:pt x="2338" y="3007"/>
                    <a:pt x="2267" y="2948"/>
                  </a:cubicBezTo>
                  <a:cubicBezTo>
                    <a:pt x="2195" y="2890"/>
                    <a:pt x="2122" y="2834"/>
                    <a:pt x="2069" y="2788"/>
                  </a:cubicBezTo>
                  <a:cubicBezTo>
                    <a:pt x="2017" y="2742"/>
                    <a:pt x="1982" y="2712"/>
                    <a:pt x="1982" y="2712"/>
                  </a:cubicBezTo>
                  <a:cubicBezTo>
                    <a:pt x="1733" y="2498"/>
                    <a:pt x="1494" y="2251"/>
                    <a:pt x="1269" y="1991"/>
                  </a:cubicBezTo>
                  <a:cubicBezTo>
                    <a:pt x="936" y="1601"/>
                    <a:pt x="657" y="1229"/>
                    <a:pt x="409" y="791"/>
                  </a:cubicBezTo>
                  <a:cubicBezTo>
                    <a:pt x="140" y="299"/>
                    <a:pt x="145" y="27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14" name="Google Shape;14414;p45"/>
            <p:cNvSpPr/>
            <p:nvPr/>
          </p:nvSpPr>
          <p:spPr>
            <a:xfrm>
              <a:off x="3015250" y="462950"/>
              <a:ext cx="282925" cy="220975"/>
            </a:xfrm>
            <a:custGeom>
              <a:avLst/>
              <a:gdLst/>
              <a:ahLst/>
              <a:cxnLst/>
              <a:rect l="l" t="t" r="r" b="b"/>
              <a:pathLst>
                <a:path w="11317" h="8839" extrusionOk="0">
                  <a:moveTo>
                    <a:pt x="5256" y="0"/>
                  </a:moveTo>
                  <a:cubicBezTo>
                    <a:pt x="4754" y="0"/>
                    <a:pt x="4246" y="72"/>
                    <a:pt x="3745" y="221"/>
                  </a:cubicBezTo>
                  <a:cubicBezTo>
                    <a:pt x="1505" y="887"/>
                    <a:pt x="49" y="3001"/>
                    <a:pt x="256" y="5336"/>
                  </a:cubicBezTo>
                  <a:cubicBezTo>
                    <a:pt x="351" y="6399"/>
                    <a:pt x="801" y="7474"/>
                    <a:pt x="1612" y="8190"/>
                  </a:cubicBezTo>
                  <a:cubicBezTo>
                    <a:pt x="2048" y="8573"/>
                    <a:pt x="2641" y="8839"/>
                    <a:pt x="3223" y="8839"/>
                  </a:cubicBezTo>
                  <a:cubicBezTo>
                    <a:pt x="3570" y="8839"/>
                    <a:pt x="3913" y="8744"/>
                    <a:pt x="4215" y="8524"/>
                  </a:cubicBezTo>
                  <a:cubicBezTo>
                    <a:pt x="4996" y="7955"/>
                    <a:pt x="5099" y="6652"/>
                    <a:pt x="4097" y="6246"/>
                  </a:cubicBezTo>
                  <a:cubicBezTo>
                    <a:pt x="3973" y="6195"/>
                    <a:pt x="3848" y="6172"/>
                    <a:pt x="3728" y="6172"/>
                  </a:cubicBezTo>
                  <a:cubicBezTo>
                    <a:pt x="3054" y="6172"/>
                    <a:pt x="2515" y="6896"/>
                    <a:pt x="2870" y="7565"/>
                  </a:cubicBezTo>
                  <a:cubicBezTo>
                    <a:pt x="2876" y="7577"/>
                    <a:pt x="2887" y="7582"/>
                    <a:pt x="2899" y="7582"/>
                  </a:cubicBezTo>
                  <a:cubicBezTo>
                    <a:pt x="2921" y="7582"/>
                    <a:pt x="2944" y="7563"/>
                    <a:pt x="2935" y="7538"/>
                  </a:cubicBezTo>
                  <a:cubicBezTo>
                    <a:pt x="2737" y="7000"/>
                    <a:pt x="3054" y="6337"/>
                    <a:pt x="3682" y="6337"/>
                  </a:cubicBezTo>
                  <a:cubicBezTo>
                    <a:pt x="3744" y="6337"/>
                    <a:pt x="3809" y="6344"/>
                    <a:pt x="3877" y="6357"/>
                  </a:cubicBezTo>
                  <a:cubicBezTo>
                    <a:pt x="4477" y="6478"/>
                    <a:pt x="4781" y="7154"/>
                    <a:pt x="4620" y="7700"/>
                  </a:cubicBezTo>
                  <a:cubicBezTo>
                    <a:pt x="4425" y="8356"/>
                    <a:pt x="3795" y="8671"/>
                    <a:pt x="3159" y="8671"/>
                  </a:cubicBezTo>
                  <a:cubicBezTo>
                    <a:pt x="2966" y="8671"/>
                    <a:pt x="2772" y="8642"/>
                    <a:pt x="2590" y="8585"/>
                  </a:cubicBezTo>
                  <a:cubicBezTo>
                    <a:pt x="1451" y="8226"/>
                    <a:pt x="730" y="6995"/>
                    <a:pt x="494" y="5892"/>
                  </a:cubicBezTo>
                  <a:cubicBezTo>
                    <a:pt x="0" y="3580"/>
                    <a:pt x="1291" y="1261"/>
                    <a:pt x="3509" y="465"/>
                  </a:cubicBezTo>
                  <a:cubicBezTo>
                    <a:pt x="4082" y="260"/>
                    <a:pt x="4670" y="161"/>
                    <a:pt x="5252" y="161"/>
                  </a:cubicBezTo>
                  <a:cubicBezTo>
                    <a:pt x="6767" y="161"/>
                    <a:pt x="8234" y="833"/>
                    <a:pt x="9245" y="2047"/>
                  </a:cubicBezTo>
                  <a:cubicBezTo>
                    <a:pt x="10690" y="3784"/>
                    <a:pt x="11218" y="6708"/>
                    <a:pt x="9490" y="8447"/>
                  </a:cubicBezTo>
                  <a:cubicBezTo>
                    <a:pt x="9431" y="8506"/>
                    <a:pt x="9488" y="8590"/>
                    <a:pt x="9552" y="8590"/>
                  </a:cubicBezTo>
                  <a:cubicBezTo>
                    <a:pt x="9571" y="8590"/>
                    <a:pt x="9590" y="8583"/>
                    <a:pt x="9608" y="8565"/>
                  </a:cubicBezTo>
                  <a:cubicBezTo>
                    <a:pt x="11316" y="6845"/>
                    <a:pt x="10912" y="3981"/>
                    <a:pt x="9557" y="2177"/>
                  </a:cubicBezTo>
                  <a:cubicBezTo>
                    <a:pt x="8517" y="794"/>
                    <a:pt x="6923" y="0"/>
                    <a:pt x="5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15" name="Google Shape;14415;p45"/>
            <p:cNvSpPr/>
            <p:nvPr/>
          </p:nvSpPr>
          <p:spPr>
            <a:xfrm>
              <a:off x="3041200" y="496775"/>
              <a:ext cx="227600" cy="179450"/>
            </a:xfrm>
            <a:custGeom>
              <a:avLst/>
              <a:gdLst/>
              <a:ahLst/>
              <a:cxnLst/>
              <a:rect l="l" t="t" r="r" b="b"/>
              <a:pathLst>
                <a:path w="9104" h="7178" extrusionOk="0">
                  <a:moveTo>
                    <a:pt x="4040" y="0"/>
                  </a:moveTo>
                  <a:cubicBezTo>
                    <a:pt x="3880" y="0"/>
                    <a:pt x="3719" y="10"/>
                    <a:pt x="3558" y="30"/>
                  </a:cubicBezTo>
                  <a:cubicBezTo>
                    <a:pt x="2084" y="216"/>
                    <a:pt x="658" y="1249"/>
                    <a:pt x="317" y="2745"/>
                  </a:cubicBezTo>
                  <a:cubicBezTo>
                    <a:pt x="0" y="4140"/>
                    <a:pt x="625" y="5631"/>
                    <a:pt x="1886" y="6318"/>
                  </a:cubicBezTo>
                  <a:cubicBezTo>
                    <a:pt x="1898" y="6325"/>
                    <a:pt x="1911" y="6328"/>
                    <a:pt x="1922" y="6328"/>
                  </a:cubicBezTo>
                  <a:cubicBezTo>
                    <a:pt x="1988" y="6328"/>
                    <a:pt x="2032" y="6230"/>
                    <a:pt x="1961" y="6190"/>
                  </a:cubicBezTo>
                  <a:cubicBezTo>
                    <a:pt x="741" y="5517"/>
                    <a:pt x="151" y="3959"/>
                    <a:pt x="559" y="2628"/>
                  </a:cubicBezTo>
                  <a:cubicBezTo>
                    <a:pt x="1010" y="1157"/>
                    <a:pt x="2540" y="226"/>
                    <a:pt x="4037" y="226"/>
                  </a:cubicBezTo>
                  <a:cubicBezTo>
                    <a:pt x="4048" y="226"/>
                    <a:pt x="4059" y="226"/>
                    <a:pt x="4070" y="226"/>
                  </a:cubicBezTo>
                  <a:cubicBezTo>
                    <a:pt x="5586" y="240"/>
                    <a:pt x="6990" y="1176"/>
                    <a:pt x="7785" y="2434"/>
                  </a:cubicBezTo>
                  <a:cubicBezTo>
                    <a:pt x="8690" y="3865"/>
                    <a:pt x="8771" y="5514"/>
                    <a:pt x="8552" y="7143"/>
                  </a:cubicBezTo>
                  <a:cubicBezTo>
                    <a:pt x="8549" y="7165"/>
                    <a:pt x="8567" y="7177"/>
                    <a:pt x="8586" y="7177"/>
                  </a:cubicBezTo>
                  <a:cubicBezTo>
                    <a:pt x="8601" y="7177"/>
                    <a:pt x="8617" y="7169"/>
                    <a:pt x="8622" y="7153"/>
                  </a:cubicBezTo>
                  <a:lnTo>
                    <a:pt x="8622" y="7152"/>
                  </a:lnTo>
                  <a:cubicBezTo>
                    <a:pt x="9104" y="5387"/>
                    <a:pt x="8815" y="3340"/>
                    <a:pt x="7673" y="1883"/>
                  </a:cubicBezTo>
                  <a:cubicBezTo>
                    <a:pt x="6803" y="773"/>
                    <a:pt x="5459" y="0"/>
                    <a:pt x="4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16" name="Google Shape;14416;p45"/>
            <p:cNvSpPr/>
            <p:nvPr/>
          </p:nvSpPr>
          <p:spPr>
            <a:xfrm>
              <a:off x="3065175" y="522500"/>
              <a:ext cx="188825" cy="147475"/>
            </a:xfrm>
            <a:custGeom>
              <a:avLst/>
              <a:gdLst/>
              <a:ahLst/>
              <a:cxnLst/>
              <a:rect l="l" t="t" r="r" b="b"/>
              <a:pathLst>
                <a:path w="7553" h="5899" extrusionOk="0">
                  <a:moveTo>
                    <a:pt x="3088" y="0"/>
                  </a:moveTo>
                  <a:cubicBezTo>
                    <a:pt x="3045" y="0"/>
                    <a:pt x="3001" y="1"/>
                    <a:pt x="2957" y="3"/>
                  </a:cubicBezTo>
                  <a:cubicBezTo>
                    <a:pt x="1900" y="41"/>
                    <a:pt x="835" y="596"/>
                    <a:pt x="399" y="1591"/>
                  </a:cubicBezTo>
                  <a:cubicBezTo>
                    <a:pt x="0" y="2499"/>
                    <a:pt x="150" y="3733"/>
                    <a:pt x="977" y="4355"/>
                  </a:cubicBezTo>
                  <a:cubicBezTo>
                    <a:pt x="981" y="4358"/>
                    <a:pt x="986" y="4360"/>
                    <a:pt x="990" y="4360"/>
                  </a:cubicBezTo>
                  <a:cubicBezTo>
                    <a:pt x="1009" y="4360"/>
                    <a:pt x="1023" y="4331"/>
                    <a:pt x="1008" y="4314"/>
                  </a:cubicBezTo>
                  <a:lnTo>
                    <a:pt x="1008" y="4314"/>
                  </a:lnTo>
                  <a:lnTo>
                    <a:pt x="1008" y="4315"/>
                  </a:lnTo>
                  <a:cubicBezTo>
                    <a:pt x="285" y="3484"/>
                    <a:pt x="91" y="2309"/>
                    <a:pt x="736" y="1356"/>
                  </a:cubicBezTo>
                  <a:cubicBezTo>
                    <a:pt x="1250" y="595"/>
                    <a:pt x="2169" y="213"/>
                    <a:pt x="3072" y="213"/>
                  </a:cubicBezTo>
                  <a:cubicBezTo>
                    <a:pt x="3319" y="213"/>
                    <a:pt x="3564" y="242"/>
                    <a:pt x="3800" y="299"/>
                  </a:cubicBezTo>
                  <a:cubicBezTo>
                    <a:pt x="4885" y="560"/>
                    <a:pt x="5767" y="1370"/>
                    <a:pt x="6312" y="2320"/>
                  </a:cubicBezTo>
                  <a:cubicBezTo>
                    <a:pt x="6953" y="3439"/>
                    <a:pt x="6983" y="4614"/>
                    <a:pt x="7139" y="5855"/>
                  </a:cubicBezTo>
                  <a:cubicBezTo>
                    <a:pt x="7143" y="5884"/>
                    <a:pt x="7163" y="5898"/>
                    <a:pt x="7184" y="5898"/>
                  </a:cubicBezTo>
                  <a:cubicBezTo>
                    <a:pt x="7205" y="5898"/>
                    <a:pt x="7225" y="5884"/>
                    <a:pt x="7229" y="5855"/>
                  </a:cubicBezTo>
                  <a:cubicBezTo>
                    <a:pt x="7553" y="3350"/>
                    <a:pt x="5916" y="0"/>
                    <a:pt x="30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17" name="Google Shape;14417;p45"/>
            <p:cNvSpPr/>
            <p:nvPr/>
          </p:nvSpPr>
          <p:spPr>
            <a:xfrm>
              <a:off x="3244900" y="564150"/>
              <a:ext cx="14850" cy="105375"/>
            </a:xfrm>
            <a:custGeom>
              <a:avLst/>
              <a:gdLst/>
              <a:ahLst/>
              <a:cxnLst/>
              <a:rect l="l" t="t" r="r" b="b"/>
              <a:pathLst>
                <a:path w="594" h="4215" extrusionOk="0">
                  <a:moveTo>
                    <a:pt x="47" y="0"/>
                  </a:moveTo>
                  <a:cubicBezTo>
                    <a:pt x="22" y="0"/>
                    <a:pt x="0" y="15"/>
                    <a:pt x="4" y="47"/>
                  </a:cubicBezTo>
                  <a:cubicBezTo>
                    <a:pt x="86" y="704"/>
                    <a:pt x="240" y="1339"/>
                    <a:pt x="251" y="2004"/>
                  </a:cubicBezTo>
                  <a:cubicBezTo>
                    <a:pt x="264" y="2750"/>
                    <a:pt x="123" y="3468"/>
                    <a:pt x="18" y="4203"/>
                  </a:cubicBezTo>
                  <a:cubicBezTo>
                    <a:pt x="17" y="4210"/>
                    <a:pt x="22" y="4214"/>
                    <a:pt x="28" y="4214"/>
                  </a:cubicBezTo>
                  <a:cubicBezTo>
                    <a:pt x="31" y="4214"/>
                    <a:pt x="35" y="4212"/>
                    <a:pt x="37" y="4208"/>
                  </a:cubicBezTo>
                  <a:cubicBezTo>
                    <a:pt x="534" y="2993"/>
                    <a:pt x="594" y="1261"/>
                    <a:pt x="102" y="34"/>
                  </a:cubicBezTo>
                  <a:cubicBezTo>
                    <a:pt x="93" y="12"/>
                    <a:pt x="69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18" name="Google Shape;14418;p45"/>
            <p:cNvSpPr/>
            <p:nvPr/>
          </p:nvSpPr>
          <p:spPr>
            <a:xfrm>
              <a:off x="3071725" y="543125"/>
              <a:ext cx="147250" cy="79075"/>
            </a:xfrm>
            <a:custGeom>
              <a:avLst/>
              <a:gdLst/>
              <a:ahLst/>
              <a:cxnLst/>
              <a:rect l="l" t="t" r="r" b="b"/>
              <a:pathLst>
                <a:path w="5890" h="3163" extrusionOk="0">
                  <a:moveTo>
                    <a:pt x="2754" y="1"/>
                  </a:moveTo>
                  <a:cubicBezTo>
                    <a:pt x="2598" y="1"/>
                    <a:pt x="2441" y="16"/>
                    <a:pt x="2282" y="48"/>
                  </a:cubicBezTo>
                  <a:cubicBezTo>
                    <a:pt x="867" y="332"/>
                    <a:pt x="0" y="2040"/>
                    <a:pt x="1152" y="3146"/>
                  </a:cubicBezTo>
                  <a:cubicBezTo>
                    <a:pt x="1164" y="3158"/>
                    <a:pt x="1177" y="3163"/>
                    <a:pt x="1189" y="3163"/>
                  </a:cubicBezTo>
                  <a:cubicBezTo>
                    <a:pt x="1232" y="3163"/>
                    <a:pt x="1268" y="3108"/>
                    <a:pt x="1231" y="3066"/>
                  </a:cubicBezTo>
                  <a:lnTo>
                    <a:pt x="1231" y="3066"/>
                  </a:lnTo>
                  <a:lnTo>
                    <a:pt x="1231" y="3067"/>
                  </a:lnTo>
                  <a:cubicBezTo>
                    <a:pt x="39" y="1768"/>
                    <a:pt x="1374" y="236"/>
                    <a:pt x="2813" y="236"/>
                  </a:cubicBezTo>
                  <a:cubicBezTo>
                    <a:pt x="2949" y="236"/>
                    <a:pt x="3086" y="249"/>
                    <a:pt x="3221" y="278"/>
                  </a:cubicBezTo>
                  <a:cubicBezTo>
                    <a:pt x="4649" y="581"/>
                    <a:pt x="5205" y="1820"/>
                    <a:pt x="5822" y="2976"/>
                  </a:cubicBezTo>
                  <a:cubicBezTo>
                    <a:pt x="5828" y="2989"/>
                    <a:pt x="5838" y="2994"/>
                    <a:pt x="5849" y="2994"/>
                  </a:cubicBezTo>
                  <a:cubicBezTo>
                    <a:pt x="5869" y="2994"/>
                    <a:pt x="5890" y="2974"/>
                    <a:pt x="5886" y="2949"/>
                  </a:cubicBezTo>
                  <a:cubicBezTo>
                    <a:pt x="5638" y="1488"/>
                    <a:pt x="4295" y="1"/>
                    <a:pt x="2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19" name="Google Shape;14419;p45"/>
            <p:cNvSpPr/>
            <p:nvPr/>
          </p:nvSpPr>
          <p:spPr>
            <a:xfrm>
              <a:off x="3200050" y="618600"/>
              <a:ext cx="44800" cy="35225"/>
            </a:xfrm>
            <a:custGeom>
              <a:avLst/>
              <a:gdLst/>
              <a:ahLst/>
              <a:cxnLst/>
              <a:rect l="l" t="t" r="r" b="b"/>
              <a:pathLst>
                <a:path w="1792" h="1409" extrusionOk="0">
                  <a:moveTo>
                    <a:pt x="588" y="1"/>
                  </a:moveTo>
                  <a:cubicBezTo>
                    <a:pt x="302" y="1"/>
                    <a:pt x="73" y="311"/>
                    <a:pt x="41" y="578"/>
                  </a:cubicBezTo>
                  <a:cubicBezTo>
                    <a:pt x="0" y="918"/>
                    <a:pt x="234" y="1249"/>
                    <a:pt x="549" y="1364"/>
                  </a:cubicBezTo>
                  <a:cubicBezTo>
                    <a:pt x="634" y="1395"/>
                    <a:pt x="721" y="1409"/>
                    <a:pt x="809" y="1409"/>
                  </a:cubicBezTo>
                  <a:cubicBezTo>
                    <a:pt x="1071" y="1409"/>
                    <a:pt x="1333" y="1280"/>
                    <a:pt x="1495" y="1073"/>
                  </a:cubicBezTo>
                  <a:cubicBezTo>
                    <a:pt x="1703" y="810"/>
                    <a:pt x="1792" y="322"/>
                    <a:pt x="1543" y="58"/>
                  </a:cubicBezTo>
                  <a:cubicBezTo>
                    <a:pt x="1537" y="51"/>
                    <a:pt x="1529" y="48"/>
                    <a:pt x="1520" y="48"/>
                  </a:cubicBezTo>
                  <a:cubicBezTo>
                    <a:pt x="1503" y="48"/>
                    <a:pt x="1485" y="62"/>
                    <a:pt x="1486" y="82"/>
                  </a:cubicBezTo>
                  <a:cubicBezTo>
                    <a:pt x="1500" y="352"/>
                    <a:pt x="1579" y="585"/>
                    <a:pt x="1446" y="847"/>
                  </a:cubicBezTo>
                  <a:cubicBezTo>
                    <a:pt x="1327" y="1081"/>
                    <a:pt x="1079" y="1237"/>
                    <a:pt x="817" y="1237"/>
                  </a:cubicBezTo>
                  <a:cubicBezTo>
                    <a:pt x="801" y="1237"/>
                    <a:pt x="785" y="1236"/>
                    <a:pt x="769" y="1235"/>
                  </a:cubicBezTo>
                  <a:cubicBezTo>
                    <a:pt x="480" y="1214"/>
                    <a:pt x="212" y="975"/>
                    <a:pt x="196" y="675"/>
                  </a:cubicBezTo>
                  <a:cubicBezTo>
                    <a:pt x="177" y="352"/>
                    <a:pt x="426" y="200"/>
                    <a:pt x="664" y="54"/>
                  </a:cubicBezTo>
                  <a:cubicBezTo>
                    <a:pt x="681" y="44"/>
                    <a:pt x="680" y="11"/>
                    <a:pt x="657" y="7"/>
                  </a:cubicBezTo>
                  <a:cubicBezTo>
                    <a:pt x="634" y="3"/>
                    <a:pt x="610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20" name="Google Shape;14420;p45"/>
            <p:cNvSpPr/>
            <p:nvPr/>
          </p:nvSpPr>
          <p:spPr>
            <a:xfrm>
              <a:off x="3095925" y="600025"/>
              <a:ext cx="75425" cy="76825"/>
            </a:xfrm>
            <a:custGeom>
              <a:avLst/>
              <a:gdLst/>
              <a:ahLst/>
              <a:cxnLst/>
              <a:rect l="l" t="t" r="r" b="b"/>
              <a:pathLst>
                <a:path w="3017" h="3073" extrusionOk="0">
                  <a:moveTo>
                    <a:pt x="1097" y="0"/>
                  </a:moveTo>
                  <a:cubicBezTo>
                    <a:pt x="718" y="0"/>
                    <a:pt x="338" y="126"/>
                    <a:pt x="30" y="383"/>
                  </a:cubicBezTo>
                  <a:cubicBezTo>
                    <a:pt x="0" y="409"/>
                    <a:pt x="27" y="451"/>
                    <a:pt x="60" y="451"/>
                  </a:cubicBezTo>
                  <a:cubicBezTo>
                    <a:pt x="66" y="451"/>
                    <a:pt x="73" y="450"/>
                    <a:pt x="79" y="446"/>
                  </a:cubicBezTo>
                  <a:cubicBezTo>
                    <a:pt x="398" y="273"/>
                    <a:pt x="741" y="176"/>
                    <a:pt x="1074" y="176"/>
                  </a:cubicBezTo>
                  <a:cubicBezTo>
                    <a:pt x="1509" y="176"/>
                    <a:pt x="1928" y="341"/>
                    <a:pt x="2259" y="715"/>
                  </a:cubicBezTo>
                  <a:cubicBezTo>
                    <a:pt x="2873" y="1411"/>
                    <a:pt x="2733" y="2410"/>
                    <a:pt x="2058" y="2997"/>
                  </a:cubicBezTo>
                  <a:cubicBezTo>
                    <a:pt x="2024" y="3026"/>
                    <a:pt x="2055" y="3073"/>
                    <a:pt x="2092" y="3073"/>
                  </a:cubicBezTo>
                  <a:cubicBezTo>
                    <a:pt x="2102" y="3073"/>
                    <a:pt x="2112" y="3069"/>
                    <a:pt x="2121" y="3061"/>
                  </a:cubicBezTo>
                  <a:cubicBezTo>
                    <a:pt x="2831" y="2427"/>
                    <a:pt x="3017" y="1362"/>
                    <a:pt x="2388" y="601"/>
                  </a:cubicBezTo>
                  <a:cubicBezTo>
                    <a:pt x="2061" y="204"/>
                    <a:pt x="1580" y="0"/>
                    <a:pt x="10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21" name="Google Shape;14421;p45"/>
            <p:cNvSpPr/>
            <p:nvPr/>
          </p:nvSpPr>
          <p:spPr>
            <a:xfrm>
              <a:off x="3116025" y="621425"/>
              <a:ext cx="41875" cy="57125"/>
            </a:xfrm>
            <a:custGeom>
              <a:avLst/>
              <a:gdLst/>
              <a:ahLst/>
              <a:cxnLst/>
              <a:rect l="l" t="t" r="r" b="b"/>
              <a:pathLst>
                <a:path w="1675" h="2285" extrusionOk="0">
                  <a:moveTo>
                    <a:pt x="251" y="1"/>
                  </a:moveTo>
                  <a:cubicBezTo>
                    <a:pt x="187" y="1"/>
                    <a:pt x="123" y="8"/>
                    <a:pt x="61" y="25"/>
                  </a:cubicBezTo>
                  <a:cubicBezTo>
                    <a:pt x="0" y="41"/>
                    <a:pt x="9" y="120"/>
                    <a:pt x="61" y="139"/>
                  </a:cubicBezTo>
                  <a:cubicBezTo>
                    <a:pt x="502" y="306"/>
                    <a:pt x="883" y="339"/>
                    <a:pt x="1180" y="765"/>
                  </a:cubicBezTo>
                  <a:cubicBezTo>
                    <a:pt x="1517" y="1249"/>
                    <a:pt x="1425" y="1725"/>
                    <a:pt x="1276" y="2251"/>
                  </a:cubicBezTo>
                  <a:cubicBezTo>
                    <a:pt x="1271" y="2268"/>
                    <a:pt x="1287" y="2284"/>
                    <a:pt x="1302" y="2284"/>
                  </a:cubicBezTo>
                  <a:cubicBezTo>
                    <a:pt x="1308" y="2284"/>
                    <a:pt x="1314" y="2282"/>
                    <a:pt x="1318" y="2276"/>
                  </a:cubicBezTo>
                  <a:cubicBezTo>
                    <a:pt x="1674" y="1855"/>
                    <a:pt x="1636" y="1171"/>
                    <a:pt x="1365" y="716"/>
                  </a:cubicBezTo>
                  <a:cubicBezTo>
                    <a:pt x="1154" y="364"/>
                    <a:pt x="692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22" name="Google Shape;14422;p45"/>
            <p:cNvSpPr/>
            <p:nvPr/>
          </p:nvSpPr>
          <p:spPr>
            <a:xfrm>
              <a:off x="3133050" y="640375"/>
              <a:ext cx="11900" cy="34800"/>
            </a:xfrm>
            <a:custGeom>
              <a:avLst/>
              <a:gdLst/>
              <a:ahLst/>
              <a:cxnLst/>
              <a:rect l="l" t="t" r="r" b="b"/>
              <a:pathLst>
                <a:path w="476" h="1392" extrusionOk="0">
                  <a:moveTo>
                    <a:pt x="31" y="1"/>
                  </a:moveTo>
                  <a:cubicBezTo>
                    <a:pt x="16" y="1"/>
                    <a:pt x="1" y="18"/>
                    <a:pt x="12" y="32"/>
                  </a:cubicBezTo>
                  <a:cubicBezTo>
                    <a:pt x="301" y="410"/>
                    <a:pt x="347" y="894"/>
                    <a:pt x="131" y="1317"/>
                  </a:cubicBezTo>
                  <a:cubicBezTo>
                    <a:pt x="111" y="1356"/>
                    <a:pt x="144" y="1392"/>
                    <a:pt x="177" y="1392"/>
                  </a:cubicBezTo>
                  <a:cubicBezTo>
                    <a:pt x="192" y="1392"/>
                    <a:pt x="207" y="1385"/>
                    <a:pt x="217" y="1368"/>
                  </a:cubicBezTo>
                  <a:cubicBezTo>
                    <a:pt x="475" y="925"/>
                    <a:pt x="404" y="369"/>
                    <a:pt x="45" y="6"/>
                  </a:cubicBezTo>
                  <a:cubicBezTo>
                    <a:pt x="41" y="2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23" name="Google Shape;14423;p45"/>
            <p:cNvSpPr/>
            <p:nvPr/>
          </p:nvSpPr>
          <p:spPr>
            <a:xfrm>
              <a:off x="2986275" y="439350"/>
              <a:ext cx="387500" cy="208650"/>
            </a:xfrm>
            <a:custGeom>
              <a:avLst/>
              <a:gdLst/>
              <a:ahLst/>
              <a:cxnLst/>
              <a:rect l="l" t="t" r="r" b="b"/>
              <a:pathLst>
                <a:path w="15500" h="8346" extrusionOk="0">
                  <a:moveTo>
                    <a:pt x="6462" y="0"/>
                  </a:moveTo>
                  <a:cubicBezTo>
                    <a:pt x="5816" y="0"/>
                    <a:pt x="5166" y="117"/>
                    <a:pt x="4519" y="370"/>
                  </a:cubicBezTo>
                  <a:cubicBezTo>
                    <a:pt x="1478" y="1560"/>
                    <a:pt x="0" y="5609"/>
                    <a:pt x="2069" y="8333"/>
                  </a:cubicBezTo>
                  <a:cubicBezTo>
                    <a:pt x="2076" y="8342"/>
                    <a:pt x="2085" y="8345"/>
                    <a:pt x="2094" y="8345"/>
                  </a:cubicBezTo>
                  <a:cubicBezTo>
                    <a:pt x="2113" y="8345"/>
                    <a:pt x="2131" y="8327"/>
                    <a:pt x="2119" y="8304"/>
                  </a:cubicBezTo>
                  <a:cubicBezTo>
                    <a:pt x="1195" y="6594"/>
                    <a:pt x="970" y="4607"/>
                    <a:pt x="1935" y="2846"/>
                  </a:cubicBezTo>
                  <a:cubicBezTo>
                    <a:pt x="2789" y="1286"/>
                    <a:pt x="4487" y="297"/>
                    <a:pt x="6250" y="199"/>
                  </a:cubicBezTo>
                  <a:cubicBezTo>
                    <a:pt x="6333" y="195"/>
                    <a:pt x="6415" y="193"/>
                    <a:pt x="6496" y="193"/>
                  </a:cubicBezTo>
                  <a:cubicBezTo>
                    <a:pt x="8374" y="193"/>
                    <a:pt x="9814" y="1371"/>
                    <a:pt x="11474" y="2110"/>
                  </a:cubicBezTo>
                  <a:cubicBezTo>
                    <a:pt x="12136" y="2406"/>
                    <a:pt x="12888" y="2617"/>
                    <a:pt x="13621" y="2617"/>
                  </a:cubicBezTo>
                  <a:cubicBezTo>
                    <a:pt x="14260" y="2617"/>
                    <a:pt x="14884" y="2457"/>
                    <a:pt x="15424" y="2055"/>
                  </a:cubicBezTo>
                  <a:cubicBezTo>
                    <a:pt x="15500" y="1997"/>
                    <a:pt x="15455" y="1880"/>
                    <a:pt x="15380" y="1880"/>
                  </a:cubicBezTo>
                  <a:cubicBezTo>
                    <a:pt x="15365" y="1880"/>
                    <a:pt x="15348" y="1885"/>
                    <a:pt x="15331" y="1897"/>
                  </a:cubicBezTo>
                  <a:cubicBezTo>
                    <a:pt x="14769" y="2270"/>
                    <a:pt x="14199" y="2419"/>
                    <a:pt x="13628" y="2419"/>
                  </a:cubicBezTo>
                  <a:cubicBezTo>
                    <a:pt x="12111" y="2419"/>
                    <a:pt x="10595" y="1370"/>
                    <a:pt x="9257" y="704"/>
                  </a:cubicBezTo>
                  <a:cubicBezTo>
                    <a:pt x="8355" y="255"/>
                    <a:pt x="7414" y="0"/>
                    <a:pt x="64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24" name="Google Shape;14424;p45"/>
            <p:cNvSpPr/>
            <p:nvPr/>
          </p:nvSpPr>
          <p:spPr>
            <a:xfrm>
              <a:off x="3214375" y="455625"/>
              <a:ext cx="200825" cy="87550"/>
            </a:xfrm>
            <a:custGeom>
              <a:avLst/>
              <a:gdLst/>
              <a:ahLst/>
              <a:cxnLst/>
              <a:rect l="l" t="t" r="r" b="b"/>
              <a:pathLst>
                <a:path w="8033" h="3502" extrusionOk="0">
                  <a:moveTo>
                    <a:pt x="6461" y="1"/>
                  </a:moveTo>
                  <a:cubicBezTo>
                    <a:pt x="5675" y="1"/>
                    <a:pt x="5077" y="897"/>
                    <a:pt x="5558" y="1582"/>
                  </a:cubicBezTo>
                  <a:cubicBezTo>
                    <a:pt x="5566" y="1594"/>
                    <a:pt x="5579" y="1599"/>
                    <a:pt x="5591" y="1599"/>
                  </a:cubicBezTo>
                  <a:cubicBezTo>
                    <a:pt x="5614" y="1599"/>
                    <a:pt x="5637" y="1581"/>
                    <a:pt x="5626" y="1554"/>
                  </a:cubicBezTo>
                  <a:cubicBezTo>
                    <a:pt x="5380" y="934"/>
                    <a:pt x="5784" y="204"/>
                    <a:pt x="6453" y="204"/>
                  </a:cubicBezTo>
                  <a:cubicBezTo>
                    <a:pt x="6517" y="204"/>
                    <a:pt x="6584" y="211"/>
                    <a:pt x="6652" y="225"/>
                  </a:cubicBezTo>
                  <a:cubicBezTo>
                    <a:pt x="7230" y="345"/>
                    <a:pt x="7600" y="921"/>
                    <a:pt x="7584" y="1487"/>
                  </a:cubicBezTo>
                  <a:cubicBezTo>
                    <a:pt x="7554" y="2695"/>
                    <a:pt x="6313" y="3313"/>
                    <a:pt x="5245" y="3313"/>
                  </a:cubicBezTo>
                  <a:cubicBezTo>
                    <a:pt x="5219" y="3313"/>
                    <a:pt x="5193" y="3313"/>
                    <a:pt x="5167" y="3312"/>
                  </a:cubicBezTo>
                  <a:cubicBezTo>
                    <a:pt x="3235" y="3257"/>
                    <a:pt x="1874" y="1674"/>
                    <a:pt x="134" y="1082"/>
                  </a:cubicBezTo>
                  <a:cubicBezTo>
                    <a:pt x="126" y="1079"/>
                    <a:pt x="119" y="1078"/>
                    <a:pt x="111" y="1078"/>
                  </a:cubicBezTo>
                  <a:cubicBezTo>
                    <a:pt x="40" y="1078"/>
                    <a:pt x="0" y="1191"/>
                    <a:pt x="74" y="1225"/>
                  </a:cubicBezTo>
                  <a:cubicBezTo>
                    <a:pt x="1556" y="1936"/>
                    <a:pt x="2956" y="3135"/>
                    <a:pt x="4600" y="3442"/>
                  </a:cubicBezTo>
                  <a:cubicBezTo>
                    <a:pt x="4809" y="3481"/>
                    <a:pt x="5026" y="3501"/>
                    <a:pt x="5245" y="3501"/>
                  </a:cubicBezTo>
                  <a:cubicBezTo>
                    <a:pt x="6201" y="3501"/>
                    <a:pt x="7184" y="3114"/>
                    <a:pt x="7611" y="2208"/>
                  </a:cubicBezTo>
                  <a:cubicBezTo>
                    <a:pt x="8032" y="1317"/>
                    <a:pt x="7637" y="81"/>
                    <a:pt x="6533" y="3"/>
                  </a:cubicBezTo>
                  <a:cubicBezTo>
                    <a:pt x="6509" y="2"/>
                    <a:pt x="6485" y="1"/>
                    <a:pt x="6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25" name="Google Shape;14425;p45"/>
            <p:cNvSpPr/>
            <p:nvPr/>
          </p:nvSpPr>
          <p:spPr>
            <a:xfrm>
              <a:off x="3353575" y="501575"/>
              <a:ext cx="133075" cy="64300"/>
            </a:xfrm>
            <a:custGeom>
              <a:avLst/>
              <a:gdLst/>
              <a:ahLst/>
              <a:cxnLst/>
              <a:rect l="l" t="t" r="r" b="b"/>
              <a:pathLst>
                <a:path w="5323" h="2572" extrusionOk="0">
                  <a:moveTo>
                    <a:pt x="4866" y="0"/>
                  </a:moveTo>
                  <a:cubicBezTo>
                    <a:pt x="4831" y="0"/>
                    <a:pt x="4797" y="29"/>
                    <a:pt x="4807" y="75"/>
                  </a:cubicBezTo>
                  <a:cubicBezTo>
                    <a:pt x="5092" y="1383"/>
                    <a:pt x="4029" y="2336"/>
                    <a:pt x="2781" y="2378"/>
                  </a:cubicBezTo>
                  <a:cubicBezTo>
                    <a:pt x="2748" y="2379"/>
                    <a:pt x="2716" y="2380"/>
                    <a:pt x="2684" y="2380"/>
                  </a:cubicBezTo>
                  <a:cubicBezTo>
                    <a:pt x="1708" y="2380"/>
                    <a:pt x="927" y="1868"/>
                    <a:pt x="53" y="1502"/>
                  </a:cubicBezTo>
                  <a:cubicBezTo>
                    <a:pt x="49" y="1501"/>
                    <a:pt x="46" y="1500"/>
                    <a:pt x="43" y="1500"/>
                  </a:cubicBezTo>
                  <a:cubicBezTo>
                    <a:pt x="18" y="1500"/>
                    <a:pt x="0" y="1539"/>
                    <a:pt x="21" y="1556"/>
                  </a:cubicBezTo>
                  <a:cubicBezTo>
                    <a:pt x="733" y="2148"/>
                    <a:pt x="1731" y="2572"/>
                    <a:pt x="2694" y="2572"/>
                  </a:cubicBezTo>
                  <a:cubicBezTo>
                    <a:pt x="3003" y="2572"/>
                    <a:pt x="3309" y="2528"/>
                    <a:pt x="3600" y="2432"/>
                  </a:cubicBezTo>
                  <a:cubicBezTo>
                    <a:pt x="4586" y="2108"/>
                    <a:pt x="5323" y="1075"/>
                    <a:pt x="4925" y="43"/>
                  </a:cubicBezTo>
                  <a:cubicBezTo>
                    <a:pt x="4914" y="13"/>
                    <a:pt x="4889" y="0"/>
                    <a:pt x="48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26" name="Google Shape;14426;p45"/>
            <p:cNvSpPr/>
            <p:nvPr/>
          </p:nvSpPr>
          <p:spPr>
            <a:xfrm>
              <a:off x="3229225" y="495425"/>
              <a:ext cx="257625" cy="100250"/>
            </a:xfrm>
            <a:custGeom>
              <a:avLst/>
              <a:gdLst/>
              <a:ahLst/>
              <a:cxnLst/>
              <a:rect l="l" t="t" r="r" b="b"/>
              <a:pathLst>
                <a:path w="10305" h="4010" extrusionOk="0">
                  <a:moveTo>
                    <a:pt x="80" y="0"/>
                  </a:moveTo>
                  <a:cubicBezTo>
                    <a:pt x="36" y="0"/>
                    <a:pt x="0" y="52"/>
                    <a:pt x="39" y="94"/>
                  </a:cubicBezTo>
                  <a:cubicBezTo>
                    <a:pt x="1697" y="1869"/>
                    <a:pt x="4039" y="3881"/>
                    <a:pt x="6585" y="4005"/>
                  </a:cubicBezTo>
                  <a:cubicBezTo>
                    <a:pt x="6651" y="4008"/>
                    <a:pt x="6718" y="4010"/>
                    <a:pt x="6785" y="4010"/>
                  </a:cubicBezTo>
                  <a:cubicBezTo>
                    <a:pt x="7764" y="4010"/>
                    <a:pt x="8764" y="3666"/>
                    <a:pt x="9419" y="2914"/>
                  </a:cubicBezTo>
                  <a:cubicBezTo>
                    <a:pt x="10039" y="2203"/>
                    <a:pt x="10305" y="1086"/>
                    <a:pt x="9802" y="242"/>
                  </a:cubicBezTo>
                  <a:cubicBezTo>
                    <a:pt x="9796" y="233"/>
                    <a:pt x="9787" y="229"/>
                    <a:pt x="9778" y="229"/>
                  </a:cubicBezTo>
                  <a:cubicBezTo>
                    <a:pt x="9762" y="229"/>
                    <a:pt x="9746" y="243"/>
                    <a:pt x="9752" y="263"/>
                  </a:cubicBezTo>
                  <a:cubicBezTo>
                    <a:pt x="10122" y="1491"/>
                    <a:pt x="9771" y="2713"/>
                    <a:pt x="8612" y="3381"/>
                  </a:cubicBezTo>
                  <a:cubicBezTo>
                    <a:pt x="8041" y="3711"/>
                    <a:pt x="7410" y="3851"/>
                    <a:pt x="6773" y="3851"/>
                  </a:cubicBezTo>
                  <a:cubicBezTo>
                    <a:pt x="6272" y="3851"/>
                    <a:pt x="5767" y="3764"/>
                    <a:pt x="5283" y="3614"/>
                  </a:cubicBezTo>
                  <a:cubicBezTo>
                    <a:pt x="3190" y="2963"/>
                    <a:pt x="1740" y="1385"/>
                    <a:pt x="119" y="15"/>
                  </a:cubicBezTo>
                  <a:cubicBezTo>
                    <a:pt x="106" y="4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27" name="Google Shape;14427;p45"/>
            <p:cNvSpPr/>
            <p:nvPr/>
          </p:nvSpPr>
          <p:spPr>
            <a:xfrm>
              <a:off x="3260025" y="507175"/>
              <a:ext cx="253025" cy="109000"/>
            </a:xfrm>
            <a:custGeom>
              <a:avLst/>
              <a:gdLst/>
              <a:ahLst/>
              <a:cxnLst/>
              <a:rect l="l" t="t" r="r" b="b"/>
              <a:pathLst>
                <a:path w="10121" h="4360" extrusionOk="0">
                  <a:moveTo>
                    <a:pt x="9429" y="0"/>
                  </a:moveTo>
                  <a:cubicBezTo>
                    <a:pt x="9171" y="0"/>
                    <a:pt x="8944" y="178"/>
                    <a:pt x="8944" y="450"/>
                  </a:cubicBezTo>
                  <a:cubicBezTo>
                    <a:pt x="8944" y="462"/>
                    <a:pt x="8953" y="468"/>
                    <a:pt x="8962" y="468"/>
                  </a:cubicBezTo>
                  <a:cubicBezTo>
                    <a:pt x="8969" y="468"/>
                    <a:pt x="8976" y="464"/>
                    <a:pt x="8979" y="455"/>
                  </a:cubicBezTo>
                  <a:cubicBezTo>
                    <a:pt x="9175" y="394"/>
                    <a:pt x="9341" y="363"/>
                    <a:pt x="9477" y="363"/>
                  </a:cubicBezTo>
                  <a:cubicBezTo>
                    <a:pt x="9803" y="363"/>
                    <a:pt x="9956" y="540"/>
                    <a:pt x="9935" y="892"/>
                  </a:cubicBezTo>
                  <a:cubicBezTo>
                    <a:pt x="9940" y="1072"/>
                    <a:pt x="9924" y="1250"/>
                    <a:pt x="9889" y="1427"/>
                  </a:cubicBezTo>
                  <a:cubicBezTo>
                    <a:pt x="9842" y="1672"/>
                    <a:pt x="9762" y="1912"/>
                    <a:pt x="9656" y="2138"/>
                  </a:cubicBezTo>
                  <a:cubicBezTo>
                    <a:pt x="9438" y="2599"/>
                    <a:pt x="9104" y="3007"/>
                    <a:pt x="8711" y="3332"/>
                  </a:cubicBezTo>
                  <a:cubicBezTo>
                    <a:pt x="7974" y="3942"/>
                    <a:pt x="7044" y="4220"/>
                    <a:pt x="6102" y="4220"/>
                  </a:cubicBezTo>
                  <a:cubicBezTo>
                    <a:pt x="5938" y="4220"/>
                    <a:pt x="5774" y="4211"/>
                    <a:pt x="5610" y="4195"/>
                  </a:cubicBezTo>
                  <a:cubicBezTo>
                    <a:pt x="4492" y="4081"/>
                    <a:pt x="3441" y="3613"/>
                    <a:pt x="2526" y="2976"/>
                  </a:cubicBezTo>
                  <a:cubicBezTo>
                    <a:pt x="1589" y="2323"/>
                    <a:pt x="885" y="1471"/>
                    <a:pt x="53" y="705"/>
                  </a:cubicBezTo>
                  <a:cubicBezTo>
                    <a:pt x="49" y="701"/>
                    <a:pt x="43" y="699"/>
                    <a:pt x="37" y="699"/>
                  </a:cubicBezTo>
                  <a:cubicBezTo>
                    <a:pt x="19" y="699"/>
                    <a:pt x="0" y="718"/>
                    <a:pt x="13" y="737"/>
                  </a:cubicBezTo>
                  <a:cubicBezTo>
                    <a:pt x="1318" y="2556"/>
                    <a:pt x="3722" y="4360"/>
                    <a:pt x="6093" y="4360"/>
                  </a:cubicBezTo>
                  <a:cubicBezTo>
                    <a:pt x="6754" y="4360"/>
                    <a:pt x="7413" y="4220"/>
                    <a:pt x="8044" y="3901"/>
                  </a:cubicBezTo>
                  <a:cubicBezTo>
                    <a:pt x="9134" y="3350"/>
                    <a:pt x="10120" y="2176"/>
                    <a:pt x="10080" y="892"/>
                  </a:cubicBezTo>
                  <a:cubicBezTo>
                    <a:pt x="10070" y="552"/>
                    <a:pt x="9948" y="117"/>
                    <a:pt x="9572" y="19"/>
                  </a:cubicBezTo>
                  <a:cubicBezTo>
                    <a:pt x="9524" y="6"/>
                    <a:pt x="9476" y="0"/>
                    <a:pt x="9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28" name="Google Shape;14428;p45"/>
            <p:cNvSpPr/>
            <p:nvPr/>
          </p:nvSpPr>
          <p:spPr>
            <a:xfrm>
              <a:off x="3259925" y="487250"/>
              <a:ext cx="301500" cy="146625"/>
            </a:xfrm>
            <a:custGeom>
              <a:avLst/>
              <a:gdLst/>
              <a:ahLst/>
              <a:cxnLst/>
              <a:rect l="l" t="t" r="r" b="b"/>
              <a:pathLst>
                <a:path w="12060" h="5865" extrusionOk="0">
                  <a:moveTo>
                    <a:pt x="10688" y="0"/>
                  </a:moveTo>
                  <a:cubicBezTo>
                    <a:pt x="10188" y="0"/>
                    <a:pt x="9752" y="381"/>
                    <a:pt x="9775" y="890"/>
                  </a:cubicBezTo>
                  <a:cubicBezTo>
                    <a:pt x="9776" y="917"/>
                    <a:pt x="9800" y="933"/>
                    <a:pt x="9822" y="933"/>
                  </a:cubicBezTo>
                  <a:cubicBezTo>
                    <a:pt x="9839" y="933"/>
                    <a:pt x="9855" y="923"/>
                    <a:pt x="9861" y="902"/>
                  </a:cubicBezTo>
                  <a:cubicBezTo>
                    <a:pt x="9968" y="473"/>
                    <a:pt x="10321" y="231"/>
                    <a:pt x="10696" y="231"/>
                  </a:cubicBezTo>
                  <a:cubicBezTo>
                    <a:pt x="10922" y="231"/>
                    <a:pt x="11155" y="318"/>
                    <a:pt x="11347" y="505"/>
                  </a:cubicBezTo>
                  <a:cubicBezTo>
                    <a:pt x="11779" y="924"/>
                    <a:pt x="11781" y="1602"/>
                    <a:pt x="11675" y="2148"/>
                  </a:cubicBezTo>
                  <a:cubicBezTo>
                    <a:pt x="11546" y="2811"/>
                    <a:pt x="11199" y="3433"/>
                    <a:pt x="10762" y="3942"/>
                  </a:cubicBezTo>
                  <a:cubicBezTo>
                    <a:pt x="9866" y="4985"/>
                    <a:pt x="8562" y="5584"/>
                    <a:pt x="7197" y="5669"/>
                  </a:cubicBezTo>
                  <a:cubicBezTo>
                    <a:pt x="7069" y="5676"/>
                    <a:pt x="6941" y="5680"/>
                    <a:pt x="6815" y="5680"/>
                  </a:cubicBezTo>
                  <a:cubicBezTo>
                    <a:pt x="3956" y="5680"/>
                    <a:pt x="1719" y="3689"/>
                    <a:pt x="139" y="1463"/>
                  </a:cubicBezTo>
                  <a:cubicBezTo>
                    <a:pt x="124" y="1444"/>
                    <a:pt x="105" y="1435"/>
                    <a:pt x="85" y="1435"/>
                  </a:cubicBezTo>
                  <a:cubicBezTo>
                    <a:pt x="42" y="1435"/>
                    <a:pt x="0" y="1478"/>
                    <a:pt x="30" y="1526"/>
                  </a:cubicBezTo>
                  <a:cubicBezTo>
                    <a:pt x="1449" y="3835"/>
                    <a:pt x="4117" y="5864"/>
                    <a:pt x="6857" y="5864"/>
                  </a:cubicBezTo>
                  <a:cubicBezTo>
                    <a:pt x="7767" y="5864"/>
                    <a:pt x="8686" y="5640"/>
                    <a:pt x="9569" y="5128"/>
                  </a:cubicBezTo>
                  <a:cubicBezTo>
                    <a:pt x="10825" y="4399"/>
                    <a:pt x="12060" y="2893"/>
                    <a:pt x="11916" y="1350"/>
                  </a:cubicBezTo>
                  <a:cubicBezTo>
                    <a:pt x="11857" y="722"/>
                    <a:pt x="11432" y="35"/>
                    <a:pt x="10737" y="1"/>
                  </a:cubicBezTo>
                  <a:cubicBezTo>
                    <a:pt x="10721" y="1"/>
                    <a:pt x="10705" y="0"/>
                    <a:pt x="10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29" name="Google Shape;14429;p45"/>
            <p:cNvSpPr/>
            <p:nvPr/>
          </p:nvSpPr>
          <p:spPr>
            <a:xfrm>
              <a:off x="3280900" y="571400"/>
              <a:ext cx="151625" cy="115675"/>
            </a:xfrm>
            <a:custGeom>
              <a:avLst/>
              <a:gdLst/>
              <a:ahLst/>
              <a:cxnLst/>
              <a:rect l="l" t="t" r="r" b="b"/>
              <a:pathLst>
                <a:path w="6065" h="4627" extrusionOk="0">
                  <a:moveTo>
                    <a:pt x="42" y="1"/>
                  </a:moveTo>
                  <a:cubicBezTo>
                    <a:pt x="22" y="1"/>
                    <a:pt x="0" y="14"/>
                    <a:pt x="1" y="38"/>
                  </a:cubicBezTo>
                  <a:cubicBezTo>
                    <a:pt x="69" y="1288"/>
                    <a:pt x="501" y="2510"/>
                    <a:pt x="1711" y="3057"/>
                  </a:cubicBezTo>
                  <a:cubicBezTo>
                    <a:pt x="3150" y="3708"/>
                    <a:pt x="4760" y="3431"/>
                    <a:pt x="5970" y="4613"/>
                  </a:cubicBezTo>
                  <a:cubicBezTo>
                    <a:pt x="5979" y="4623"/>
                    <a:pt x="5990" y="4627"/>
                    <a:pt x="6001" y="4627"/>
                  </a:cubicBezTo>
                  <a:cubicBezTo>
                    <a:pt x="6034" y="4627"/>
                    <a:pt x="6064" y="4592"/>
                    <a:pt x="6043" y="4557"/>
                  </a:cubicBezTo>
                  <a:cubicBezTo>
                    <a:pt x="5432" y="3564"/>
                    <a:pt x="4141" y="3429"/>
                    <a:pt x="3097" y="3242"/>
                  </a:cubicBezTo>
                  <a:cubicBezTo>
                    <a:pt x="2327" y="3103"/>
                    <a:pt x="1518" y="2909"/>
                    <a:pt x="955" y="2324"/>
                  </a:cubicBezTo>
                  <a:cubicBezTo>
                    <a:pt x="366" y="1712"/>
                    <a:pt x="191" y="840"/>
                    <a:pt x="77" y="29"/>
                  </a:cubicBezTo>
                  <a:cubicBezTo>
                    <a:pt x="75" y="9"/>
                    <a:pt x="59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30" name="Google Shape;14430;p45"/>
            <p:cNvSpPr/>
            <p:nvPr/>
          </p:nvSpPr>
          <p:spPr>
            <a:xfrm>
              <a:off x="3370825" y="618200"/>
              <a:ext cx="60100" cy="66850"/>
            </a:xfrm>
            <a:custGeom>
              <a:avLst/>
              <a:gdLst/>
              <a:ahLst/>
              <a:cxnLst/>
              <a:rect l="l" t="t" r="r" b="b"/>
              <a:pathLst>
                <a:path w="2404" h="2674" extrusionOk="0">
                  <a:moveTo>
                    <a:pt x="119" y="0"/>
                  </a:moveTo>
                  <a:cubicBezTo>
                    <a:pt x="56" y="0"/>
                    <a:pt x="1" y="84"/>
                    <a:pt x="60" y="131"/>
                  </a:cubicBezTo>
                  <a:cubicBezTo>
                    <a:pt x="989" y="878"/>
                    <a:pt x="1712" y="1619"/>
                    <a:pt x="2323" y="2654"/>
                  </a:cubicBezTo>
                  <a:cubicBezTo>
                    <a:pt x="2331" y="2668"/>
                    <a:pt x="2343" y="2673"/>
                    <a:pt x="2354" y="2673"/>
                  </a:cubicBezTo>
                  <a:cubicBezTo>
                    <a:pt x="2379" y="2673"/>
                    <a:pt x="2403" y="2645"/>
                    <a:pt x="2390" y="2615"/>
                  </a:cubicBezTo>
                  <a:cubicBezTo>
                    <a:pt x="1955" y="1588"/>
                    <a:pt x="1132" y="567"/>
                    <a:pt x="154" y="10"/>
                  </a:cubicBezTo>
                  <a:cubicBezTo>
                    <a:pt x="143" y="3"/>
                    <a:pt x="131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31" name="Google Shape;14431;p45"/>
            <p:cNvSpPr/>
            <p:nvPr/>
          </p:nvSpPr>
          <p:spPr>
            <a:xfrm>
              <a:off x="3415950" y="629275"/>
              <a:ext cx="19125" cy="44400"/>
            </a:xfrm>
            <a:custGeom>
              <a:avLst/>
              <a:gdLst/>
              <a:ahLst/>
              <a:cxnLst/>
              <a:rect l="l" t="t" r="r" b="b"/>
              <a:pathLst>
                <a:path w="765" h="1776" extrusionOk="0">
                  <a:moveTo>
                    <a:pt x="55" y="0"/>
                  </a:moveTo>
                  <a:cubicBezTo>
                    <a:pt x="27" y="0"/>
                    <a:pt x="0" y="30"/>
                    <a:pt x="19" y="60"/>
                  </a:cubicBezTo>
                  <a:cubicBezTo>
                    <a:pt x="356" y="602"/>
                    <a:pt x="582" y="1114"/>
                    <a:pt x="678" y="1749"/>
                  </a:cubicBezTo>
                  <a:cubicBezTo>
                    <a:pt x="681" y="1768"/>
                    <a:pt x="695" y="1776"/>
                    <a:pt x="710" y="1776"/>
                  </a:cubicBezTo>
                  <a:cubicBezTo>
                    <a:pt x="729" y="1776"/>
                    <a:pt x="750" y="1762"/>
                    <a:pt x="751" y="1739"/>
                  </a:cubicBezTo>
                  <a:cubicBezTo>
                    <a:pt x="765" y="1121"/>
                    <a:pt x="530" y="448"/>
                    <a:pt x="81" y="11"/>
                  </a:cubicBezTo>
                  <a:cubicBezTo>
                    <a:pt x="74" y="3"/>
                    <a:pt x="64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32" name="Google Shape;14432;p45"/>
            <p:cNvSpPr/>
            <p:nvPr/>
          </p:nvSpPr>
          <p:spPr>
            <a:xfrm>
              <a:off x="3397625" y="638075"/>
              <a:ext cx="37750" cy="33200"/>
            </a:xfrm>
            <a:custGeom>
              <a:avLst/>
              <a:gdLst/>
              <a:ahLst/>
              <a:cxnLst/>
              <a:rect l="l" t="t" r="r" b="b"/>
              <a:pathLst>
                <a:path w="1510" h="1328" extrusionOk="0">
                  <a:moveTo>
                    <a:pt x="70" y="1"/>
                  </a:moveTo>
                  <a:cubicBezTo>
                    <a:pt x="30" y="1"/>
                    <a:pt x="1" y="45"/>
                    <a:pt x="34" y="81"/>
                  </a:cubicBezTo>
                  <a:cubicBezTo>
                    <a:pt x="235" y="307"/>
                    <a:pt x="507" y="475"/>
                    <a:pt x="733" y="676"/>
                  </a:cubicBezTo>
                  <a:cubicBezTo>
                    <a:pt x="964" y="879"/>
                    <a:pt x="1186" y="1090"/>
                    <a:pt x="1401" y="1311"/>
                  </a:cubicBezTo>
                  <a:cubicBezTo>
                    <a:pt x="1412" y="1322"/>
                    <a:pt x="1424" y="1327"/>
                    <a:pt x="1436" y="1327"/>
                  </a:cubicBezTo>
                  <a:cubicBezTo>
                    <a:pt x="1475" y="1327"/>
                    <a:pt x="1509" y="1275"/>
                    <a:pt x="1475" y="1236"/>
                  </a:cubicBezTo>
                  <a:cubicBezTo>
                    <a:pt x="1263" y="992"/>
                    <a:pt x="1042" y="757"/>
                    <a:pt x="799" y="542"/>
                  </a:cubicBezTo>
                  <a:cubicBezTo>
                    <a:pt x="586" y="350"/>
                    <a:pt x="356" y="123"/>
                    <a:pt x="92" y="5"/>
                  </a:cubicBezTo>
                  <a:cubicBezTo>
                    <a:pt x="84" y="2"/>
                    <a:pt x="77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33" name="Google Shape;14433;p45"/>
            <p:cNvSpPr/>
            <p:nvPr/>
          </p:nvSpPr>
          <p:spPr>
            <a:xfrm>
              <a:off x="3136675" y="646350"/>
              <a:ext cx="19025" cy="28150"/>
            </a:xfrm>
            <a:custGeom>
              <a:avLst/>
              <a:gdLst/>
              <a:ahLst/>
              <a:cxnLst/>
              <a:rect l="l" t="t" r="r" b="b"/>
              <a:pathLst>
                <a:path w="761" h="1126" extrusionOk="0">
                  <a:moveTo>
                    <a:pt x="563" y="0"/>
                  </a:moveTo>
                  <a:cubicBezTo>
                    <a:pt x="542" y="0"/>
                    <a:pt x="522" y="12"/>
                    <a:pt x="518" y="39"/>
                  </a:cubicBezTo>
                  <a:cubicBezTo>
                    <a:pt x="487" y="234"/>
                    <a:pt x="487" y="419"/>
                    <a:pt x="404" y="605"/>
                  </a:cubicBezTo>
                  <a:cubicBezTo>
                    <a:pt x="314" y="804"/>
                    <a:pt x="159" y="934"/>
                    <a:pt x="13" y="1090"/>
                  </a:cubicBezTo>
                  <a:cubicBezTo>
                    <a:pt x="1" y="1103"/>
                    <a:pt x="11" y="1125"/>
                    <a:pt x="28" y="1125"/>
                  </a:cubicBezTo>
                  <a:cubicBezTo>
                    <a:pt x="30" y="1125"/>
                    <a:pt x="32" y="1125"/>
                    <a:pt x="34" y="1124"/>
                  </a:cubicBezTo>
                  <a:cubicBezTo>
                    <a:pt x="433" y="1027"/>
                    <a:pt x="761" y="428"/>
                    <a:pt x="621" y="39"/>
                  </a:cubicBezTo>
                  <a:cubicBezTo>
                    <a:pt x="612" y="15"/>
                    <a:pt x="586" y="0"/>
                    <a:pt x="5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34" name="Google Shape;14434;p45"/>
            <p:cNvSpPr/>
            <p:nvPr/>
          </p:nvSpPr>
          <p:spPr>
            <a:xfrm>
              <a:off x="2933700" y="419775"/>
              <a:ext cx="47200" cy="142275"/>
            </a:xfrm>
            <a:custGeom>
              <a:avLst/>
              <a:gdLst/>
              <a:ahLst/>
              <a:cxnLst/>
              <a:rect l="l" t="t" r="r" b="b"/>
              <a:pathLst>
                <a:path w="1888" h="5691" extrusionOk="0">
                  <a:moveTo>
                    <a:pt x="483" y="1"/>
                  </a:moveTo>
                  <a:cubicBezTo>
                    <a:pt x="437" y="1"/>
                    <a:pt x="389" y="55"/>
                    <a:pt x="422" y="101"/>
                  </a:cubicBezTo>
                  <a:cubicBezTo>
                    <a:pt x="1201" y="1209"/>
                    <a:pt x="749" y="2427"/>
                    <a:pt x="725" y="3657"/>
                  </a:cubicBezTo>
                  <a:cubicBezTo>
                    <a:pt x="711" y="4413"/>
                    <a:pt x="887" y="5243"/>
                    <a:pt x="1555" y="5684"/>
                  </a:cubicBezTo>
                  <a:cubicBezTo>
                    <a:pt x="1562" y="5688"/>
                    <a:pt x="1569" y="5690"/>
                    <a:pt x="1576" y="5690"/>
                  </a:cubicBezTo>
                  <a:cubicBezTo>
                    <a:pt x="1608" y="5690"/>
                    <a:pt x="1632" y="5646"/>
                    <a:pt x="1606" y="5618"/>
                  </a:cubicBezTo>
                  <a:cubicBezTo>
                    <a:pt x="1" y="4021"/>
                    <a:pt x="1888" y="1678"/>
                    <a:pt x="524" y="21"/>
                  </a:cubicBezTo>
                  <a:cubicBezTo>
                    <a:pt x="513" y="7"/>
                    <a:pt x="498" y="1"/>
                    <a:pt x="4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35" name="Google Shape;14435;p45"/>
            <p:cNvSpPr/>
            <p:nvPr/>
          </p:nvSpPr>
          <p:spPr>
            <a:xfrm>
              <a:off x="2943550" y="420800"/>
              <a:ext cx="42575" cy="127875"/>
            </a:xfrm>
            <a:custGeom>
              <a:avLst/>
              <a:gdLst/>
              <a:ahLst/>
              <a:cxnLst/>
              <a:rect l="l" t="t" r="r" b="b"/>
              <a:pathLst>
                <a:path w="1703" h="5115" extrusionOk="0">
                  <a:moveTo>
                    <a:pt x="70" y="0"/>
                  </a:moveTo>
                  <a:cubicBezTo>
                    <a:pt x="23" y="0"/>
                    <a:pt x="1" y="75"/>
                    <a:pt x="47" y="103"/>
                  </a:cubicBezTo>
                  <a:cubicBezTo>
                    <a:pt x="1291" y="862"/>
                    <a:pt x="1427" y="1872"/>
                    <a:pt x="1230" y="3222"/>
                  </a:cubicBezTo>
                  <a:cubicBezTo>
                    <a:pt x="1138" y="3848"/>
                    <a:pt x="1071" y="4671"/>
                    <a:pt x="1628" y="5105"/>
                  </a:cubicBezTo>
                  <a:cubicBezTo>
                    <a:pt x="1636" y="5112"/>
                    <a:pt x="1645" y="5114"/>
                    <a:pt x="1654" y="5114"/>
                  </a:cubicBezTo>
                  <a:cubicBezTo>
                    <a:pt x="1679" y="5114"/>
                    <a:pt x="1703" y="5090"/>
                    <a:pt x="1686" y="5061"/>
                  </a:cubicBezTo>
                  <a:cubicBezTo>
                    <a:pt x="1272" y="4311"/>
                    <a:pt x="1330" y="3750"/>
                    <a:pt x="1447" y="2928"/>
                  </a:cubicBezTo>
                  <a:cubicBezTo>
                    <a:pt x="1507" y="2515"/>
                    <a:pt x="1562" y="2106"/>
                    <a:pt x="1478" y="1691"/>
                  </a:cubicBezTo>
                  <a:cubicBezTo>
                    <a:pt x="1325" y="941"/>
                    <a:pt x="806" y="281"/>
                    <a:pt x="88" y="4"/>
                  </a:cubicBezTo>
                  <a:cubicBezTo>
                    <a:pt x="82" y="1"/>
                    <a:pt x="76" y="0"/>
                    <a:pt x="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36" name="Google Shape;14436;p45"/>
            <p:cNvSpPr/>
            <p:nvPr/>
          </p:nvSpPr>
          <p:spPr>
            <a:xfrm>
              <a:off x="2976775" y="406900"/>
              <a:ext cx="64725" cy="140975"/>
            </a:xfrm>
            <a:custGeom>
              <a:avLst/>
              <a:gdLst/>
              <a:ahLst/>
              <a:cxnLst/>
              <a:rect l="l" t="t" r="r" b="b"/>
              <a:pathLst>
                <a:path w="2589" h="5639" extrusionOk="0">
                  <a:moveTo>
                    <a:pt x="2375" y="0"/>
                  </a:moveTo>
                  <a:cubicBezTo>
                    <a:pt x="2356" y="0"/>
                    <a:pt x="2337" y="10"/>
                    <a:pt x="2334" y="32"/>
                  </a:cubicBezTo>
                  <a:cubicBezTo>
                    <a:pt x="2217" y="770"/>
                    <a:pt x="1977" y="1339"/>
                    <a:pt x="1513" y="1932"/>
                  </a:cubicBezTo>
                  <a:cubicBezTo>
                    <a:pt x="1242" y="2280"/>
                    <a:pt x="941" y="2607"/>
                    <a:pt x="701" y="2978"/>
                  </a:cubicBezTo>
                  <a:cubicBezTo>
                    <a:pt x="202" y="3752"/>
                    <a:pt x="1" y="4738"/>
                    <a:pt x="345" y="5614"/>
                  </a:cubicBezTo>
                  <a:cubicBezTo>
                    <a:pt x="352" y="5631"/>
                    <a:pt x="366" y="5639"/>
                    <a:pt x="379" y="5639"/>
                  </a:cubicBezTo>
                  <a:cubicBezTo>
                    <a:pt x="399" y="5639"/>
                    <a:pt x="417" y="5622"/>
                    <a:pt x="414" y="5595"/>
                  </a:cubicBezTo>
                  <a:cubicBezTo>
                    <a:pt x="308" y="4842"/>
                    <a:pt x="298" y="4137"/>
                    <a:pt x="641" y="3441"/>
                  </a:cubicBezTo>
                  <a:cubicBezTo>
                    <a:pt x="895" y="2929"/>
                    <a:pt x="1297" y="2511"/>
                    <a:pt x="1648" y="2067"/>
                  </a:cubicBezTo>
                  <a:cubicBezTo>
                    <a:pt x="2099" y="1497"/>
                    <a:pt x="2588" y="792"/>
                    <a:pt x="2420" y="32"/>
                  </a:cubicBezTo>
                  <a:cubicBezTo>
                    <a:pt x="2416" y="11"/>
                    <a:pt x="2395" y="0"/>
                    <a:pt x="2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37" name="Google Shape;14437;p45"/>
            <p:cNvSpPr/>
            <p:nvPr/>
          </p:nvSpPr>
          <p:spPr>
            <a:xfrm>
              <a:off x="2991050" y="412350"/>
              <a:ext cx="64575" cy="153750"/>
            </a:xfrm>
            <a:custGeom>
              <a:avLst/>
              <a:gdLst/>
              <a:ahLst/>
              <a:cxnLst/>
              <a:rect l="l" t="t" r="r" b="b"/>
              <a:pathLst>
                <a:path w="2583" h="6150" extrusionOk="0">
                  <a:moveTo>
                    <a:pt x="1713" y="0"/>
                  </a:moveTo>
                  <a:cubicBezTo>
                    <a:pt x="1691" y="0"/>
                    <a:pt x="1670" y="18"/>
                    <a:pt x="1678" y="45"/>
                  </a:cubicBezTo>
                  <a:cubicBezTo>
                    <a:pt x="1892" y="800"/>
                    <a:pt x="2334" y="1514"/>
                    <a:pt x="2134" y="2335"/>
                  </a:cubicBezTo>
                  <a:cubicBezTo>
                    <a:pt x="1980" y="2966"/>
                    <a:pt x="1515" y="3442"/>
                    <a:pt x="1097" y="3913"/>
                  </a:cubicBezTo>
                  <a:cubicBezTo>
                    <a:pt x="553" y="4526"/>
                    <a:pt x="0" y="5232"/>
                    <a:pt x="168" y="6100"/>
                  </a:cubicBezTo>
                  <a:cubicBezTo>
                    <a:pt x="175" y="6134"/>
                    <a:pt x="203" y="6149"/>
                    <a:pt x="233" y="6149"/>
                  </a:cubicBezTo>
                  <a:cubicBezTo>
                    <a:pt x="269" y="6149"/>
                    <a:pt x="307" y="6125"/>
                    <a:pt x="304" y="6081"/>
                  </a:cubicBezTo>
                  <a:cubicBezTo>
                    <a:pt x="200" y="4610"/>
                    <a:pt x="1593" y="3987"/>
                    <a:pt x="2153" y="2807"/>
                  </a:cubicBezTo>
                  <a:cubicBezTo>
                    <a:pt x="2583" y="1902"/>
                    <a:pt x="2279" y="813"/>
                    <a:pt x="1746" y="17"/>
                  </a:cubicBezTo>
                  <a:cubicBezTo>
                    <a:pt x="1738" y="6"/>
                    <a:pt x="1725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38" name="Google Shape;14438;p45"/>
            <p:cNvSpPr/>
            <p:nvPr/>
          </p:nvSpPr>
          <p:spPr>
            <a:xfrm>
              <a:off x="2827275" y="425925"/>
              <a:ext cx="134150" cy="117500"/>
            </a:xfrm>
            <a:custGeom>
              <a:avLst/>
              <a:gdLst/>
              <a:ahLst/>
              <a:cxnLst/>
              <a:rect l="l" t="t" r="r" b="b"/>
              <a:pathLst>
                <a:path w="5366" h="4700" extrusionOk="0">
                  <a:moveTo>
                    <a:pt x="130" y="0"/>
                  </a:moveTo>
                  <a:cubicBezTo>
                    <a:pt x="111" y="0"/>
                    <a:pt x="92" y="1"/>
                    <a:pt x="72" y="1"/>
                  </a:cubicBezTo>
                  <a:cubicBezTo>
                    <a:pt x="16" y="2"/>
                    <a:pt x="1" y="89"/>
                    <a:pt x="58" y="103"/>
                  </a:cubicBezTo>
                  <a:cubicBezTo>
                    <a:pt x="1443" y="422"/>
                    <a:pt x="2643" y="971"/>
                    <a:pt x="3372" y="2264"/>
                  </a:cubicBezTo>
                  <a:cubicBezTo>
                    <a:pt x="3874" y="3152"/>
                    <a:pt x="4180" y="4367"/>
                    <a:pt x="5272" y="4697"/>
                  </a:cubicBezTo>
                  <a:cubicBezTo>
                    <a:pt x="5277" y="4699"/>
                    <a:pt x="5282" y="4699"/>
                    <a:pt x="5287" y="4699"/>
                  </a:cubicBezTo>
                  <a:cubicBezTo>
                    <a:pt x="5337" y="4699"/>
                    <a:pt x="5366" y="4623"/>
                    <a:pt x="5314" y="4598"/>
                  </a:cubicBezTo>
                  <a:cubicBezTo>
                    <a:pt x="3987" y="3936"/>
                    <a:pt x="3855" y="2351"/>
                    <a:pt x="2901" y="1333"/>
                  </a:cubicBezTo>
                  <a:cubicBezTo>
                    <a:pt x="2209" y="594"/>
                    <a:pt x="1164" y="0"/>
                    <a:pt x="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39" name="Google Shape;14439;p45"/>
            <p:cNvSpPr/>
            <p:nvPr/>
          </p:nvSpPr>
          <p:spPr>
            <a:xfrm>
              <a:off x="2921500" y="462950"/>
              <a:ext cx="10975" cy="50375"/>
            </a:xfrm>
            <a:custGeom>
              <a:avLst/>
              <a:gdLst/>
              <a:ahLst/>
              <a:cxnLst/>
              <a:rect l="l" t="t" r="r" b="b"/>
              <a:pathLst>
                <a:path w="439" h="2015" extrusionOk="0">
                  <a:moveTo>
                    <a:pt x="403" y="0"/>
                  </a:moveTo>
                  <a:cubicBezTo>
                    <a:pt x="393" y="0"/>
                    <a:pt x="383" y="5"/>
                    <a:pt x="375" y="15"/>
                  </a:cubicBezTo>
                  <a:cubicBezTo>
                    <a:pt x="0" y="538"/>
                    <a:pt x="53" y="1466"/>
                    <a:pt x="364" y="2006"/>
                  </a:cubicBezTo>
                  <a:cubicBezTo>
                    <a:pt x="367" y="2012"/>
                    <a:pt x="373" y="2014"/>
                    <a:pt x="378" y="2014"/>
                  </a:cubicBezTo>
                  <a:cubicBezTo>
                    <a:pt x="388" y="2014"/>
                    <a:pt x="399" y="2005"/>
                    <a:pt x="396" y="1992"/>
                  </a:cubicBezTo>
                  <a:cubicBezTo>
                    <a:pt x="326" y="1665"/>
                    <a:pt x="248" y="1351"/>
                    <a:pt x="254" y="1012"/>
                  </a:cubicBezTo>
                  <a:cubicBezTo>
                    <a:pt x="261" y="667"/>
                    <a:pt x="381" y="373"/>
                    <a:pt x="434" y="40"/>
                  </a:cubicBezTo>
                  <a:cubicBezTo>
                    <a:pt x="438" y="17"/>
                    <a:pt x="421" y="0"/>
                    <a:pt x="4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40" name="Google Shape;14440;p45"/>
            <p:cNvSpPr/>
            <p:nvPr/>
          </p:nvSpPr>
          <p:spPr>
            <a:xfrm>
              <a:off x="2928125" y="463500"/>
              <a:ext cx="27200" cy="46575"/>
            </a:xfrm>
            <a:custGeom>
              <a:avLst/>
              <a:gdLst/>
              <a:ahLst/>
              <a:cxnLst/>
              <a:rect l="l" t="t" r="r" b="b"/>
              <a:pathLst>
                <a:path w="1088" h="1863" extrusionOk="0">
                  <a:moveTo>
                    <a:pt x="181" y="1"/>
                  </a:moveTo>
                  <a:cubicBezTo>
                    <a:pt x="176" y="1"/>
                    <a:pt x="171" y="2"/>
                    <a:pt x="168" y="6"/>
                  </a:cubicBezTo>
                  <a:cubicBezTo>
                    <a:pt x="0" y="215"/>
                    <a:pt x="72" y="463"/>
                    <a:pt x="198" y="681"/>
                  </a:cubicBezTo>
                  <a:cubicBezTo>
                    <a:pt x="429" y="1077"/>
                    <a:pt x="937" y="1306"/>
                    <a:pt x="968" y="1806"/>
                  </a:cubicBezTo>
                  <a:cubicBezTo>
                    <a:pt x="971" y="1844"/>
                    <a:pt x="1001" y="1863"/>
                    <a:pt x="1031" y="1863"/>
                  </a:cubicBezTo>
                  <a:cubicBezTo>
                    <a:pt x="1060" y="1863"/>
                    <a:pt x="1088" y="1844"/>
                    <a:pt x="1087" y="1806"/>
                  </a:cubicBezTo>
                  <a:cubicBezTo>
                    <a:pt x="1067" y="1054"/>
                    <a:pt x="122" y="816"/>
                    <a:pt x="201" y="19"/>
                  </a:cubicBezTo>
                  <a:cubicBezTo>
                    <a:pt x="202" y="9"/>
                    <a:pt x="191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41" name="Google Shape;14441;p45"/>
            <p:cNvSpPr/>
            <p:nvPr/>
          </p:nvSpPr>
          <p:spPr>
            <a:xfrm>
              <a:off x="3047150" y="457650"/>
              <a:ext cx="34000" cy="12075"/>
            </a:xfrm>
            <a:custGeom>
              <a:avLst/>
              <a:gdLst/>
              <a:ahLst/>
              <a:cxnLst/>
              <a:rect l="l" t="t" r="r" b="b"/>
              <a:pathLst>
                <a:path w="1360" h="483" extrusionOk="0">
                  <a:moveTo>
                    <a:pt x="936" y="0"/>
                  </a:moveTo>
                  <a:cubicBezTo>
                    <a:pt x="610" y="0"/>
                    <a:pt x="245" y="192"/>
                    <a:pt x="44" y="383"/>
                  </a:cubicBezTo>
                  <a:cubicBezTo>
                    <a:pt x="1" y="425"/>
                    <a:pt x="41" y="482"/>
                    <a:pt x="89" y="482"/>
                  </a:cubicBezTo>
                  <a:cubicBezTo>
                    <a:pt x="102" y="482"/>
                    <a:pt x="116" y="478"/>
                    <a:pt x="129" y="467"/>
                  </a:cubicBezTo>
                  <a:cubicBezTo>
                    <a:pt x="302" y="327"/>
                    <a:pt x="506" y="235"/>
                    <a:pt x="728" y="201"/>
                  </a:cubicBezTo>
                  <a:cubicBezTo>
                    <a:pt x="766" y="196"/>
                    <a:pt x="803" y="193"/>
                    <a:pt x="840" y="193"/>
                  </a:cubicBezTo>
                  <a:cubicBezTo>
                    <a:pt x="963" y="193"/>
                    <a:pt x="1082" y="218"/>
                    <a:pt x="1204" y="218"/>
                  </a:cubicBezTo>
                  <a:cubicBezTo>
                    <a:pt x="1229" y="218"/>
                    <a:pt x="1254" y="217"/>
                    <a:pt x="1279" y="214"/>
                  </a:cubicBezTo>
                  <a:cubicBezTo>
                    <a:pt x="1320" y="210"/>
                    <a:pt x="1359" y="154"/>
                    <a:pt x="1318" y="121"/>
                  </a:cubicBezTo>
                  <a:cubicBezTo>
                    <a:pt x="1209" y="36"/>
                    <a:pt x="1076" y="0"/>
                    <a:pt x="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42" name="Google Shape;14442;p45"/>
            <p:cNvSpPr/>
            <p:nvPr/>
          </p:nvSpPr>
          <p:spPr>
            <a:xfrm>
              <a:off x="3161775" y="652000"/>
              <a:ext cx="60150" cy="40875"/>
            </a:xfrm>
            <a:custGeom>
              <a:avLst/>
              <a:gdLst/>
              <a:ahLst/>
              <a:cxnLst/>
              <a:rect l="l" t="t" r="r" b="b"/>
              <a:pathLst>
                <a:path w="2406" h="1635" extrusionOk="0">
                  <a:moveTo>
                    <a:pt x="609" y="1"/>
                  </a:moveTo>
                  <a:cubicBezTo>
                    <a:pt x="406" y="1"/>
                    <a:pt x="205" y="41"/>
                    <a:pt x="18" y="131"/>
                  </a:cubicBezTo>
                  <a:cubicBezTo>
                    <a:pt x="0" y="140"/>
                    <a:pt x="8" y="170"/>
                    <a:pt x="28" y="170"/>
                  </a:cubicBezTo>
                  <a:cubicBezTo>
                    <a:pt x="28" y="170"/>
                    <a:pt x="29" y="170"/>
                    <a:pt x="29" y="170"/>
                  </a:cubicBezTo>
                  <a:lnTo>
                    <a:pt x="29" y="170"/>
                  </a:lnTo>
                  <a:lnTo>
                    <a:pt x="28" y="171"/>
                  </a:lnTo>
                  <a:cubicBezTo>
                    <a:pt x="184" y="163"/>
                    <a:pt x="335" y="154"/>
                    <a:pt x="483" y="154"/>
                  </a:cubicBezTo>
                  <a:cubicBezTo>
                    <a:pt x="832" y="154"/>
                    <a:pt x="1161" y="201"/>
                    <a:pt x="1493" y="409"/>
                  </a:cubicBezTo>
                  <a:cubicBezTo>
                    <a:pt x="1954" y="694"/>
                    <a:pt x="2147" y="1129"/>
                    <a:pt x="2342" y="1612"/>
                  </a:cubicBezTo>
                  <a:cubicBezTo>
                    <a:pt x="2348" y="1627"/>
                    <a:pt x="2362" y="1634"/>
                    <a:pt x="2375" y="1634"/>
                  </a:cubicBezTo>
                  <a:cubicBezTo>
                    <a:pt x="2391" y="1634"/>
                    <a:pt x="2405" y="1624"/>
                    <a:pt x="2405" y="1603"/>
                  </a:cubicBezTo>
                  <a:cubicBezTo>
                    <a:pt x="2376" y="734"/>
                    <a:pt x="1472" y="1"/>
                    <a:pt x="6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43" name="Google Shape;14443;p45"/>
            <p:cNvSpPr/>
            <p:nvPr/>
          </p:nvSpPr>
          <p:spPr>
            <a:xfrm>
              <a:off x="3115275" y="686600"/>
              <a:ext cx="107750" cy="20900"/>
            </a:xfrm>
            <a:custGeom>
              <a:avLst/>
              <a:gdLst/>
              <a:ahLst/>
              <a:cxnLst/>
              <a:rect l="l" t="t" r="r" b="b"/>
              <a:pathLst>
                <a:path w="4310" h="836" extrusionOk="0">
                  <a:moveTo>
                    <a:pt x="3862" y="1"/>
                  </a:moveTo>
                  <a:cubicBezTo>
                    <a:pt x="3501" y="1"/>
                    <a:pt x="3176" y="197"/>
                    <a:pt x="2816" y="371"/>
                  </a:cubicBezTo>
                  <a:cubicBezTo>
                    <a:pt x="2463" y="542"/>
                    <a:pt x="2114" y="620"/>
                    <a:pt x="1773" y="620"/>
                  </a:cubicBezTo>
                  <a:cubicBezTo>
                    <a:pt x="1191" y="620"/>
                    <a:pt x="632" y="393"/>
                    <a:pt x="112" y="13"/>
                  </a:cubicBezTo>
                  <a:cubicBezTo>
                    <a:pt x="101" y="5"/>
                    <a:pt x="90" y="1"/>
                    <a:pt x="80" y="1"/>
                  </a:cubicBezTo>
                  <a:cubicBezTo>
                    <a:pt x="34" y="1"/>
                    <a:pt x="1" y="70"/>
                    <a:pt x="37" y="111"/>
                  </a:cubicBezTo>
                  <a:cubicBezTo>
                    <a:pt x="453" y="583"/>
                    <a:pt x="1073" y="830"/>
                    <a:pt x="1700" y="836"/>
                  </a:cubicBezTo>
                  <a:cubicBezTo>
                    <a:pt x="1704" y="836"/>
                    <a:pt x="1709" y="836"/>
                    <a:pt x="1713" y="836"/>
                  </a:cubicBezTo>
                  <a:cubicBezTo>
                    <a:pt x="2526" y="836"/>
                    <a:pt x="3224" y="133"/>
                    <a:pt x="3993" y="133"/>
                  </a:cubicBezTo>
                  <a:cubicBezTo>
                    <a:pt x="4075" y="133"/>
                    <a:pt x="4157" y="140"/>
                    <a:pt x="4240" y="158"/>
                  </a:cubicBezTo>
                  <a:cubicBezTo>
                    <a:pt x="4242" y="158"/>
                    <a:pt x="4245" y="159"/>
                    <a:pt x="4248" y="159"/>
                  </a:cubicBezTo>
                  <a:cubicBezTo>
                    <a:pt x="4284" y="159"/>
                    <a:pt x="4309" y="105"/>
                    <a:pt x="4270" y="87"/>
                  </a:cubicBezTo>
                  <a:cubicBezTo>
                    <a:pt x="4127" y="26"/>
                    <a:pt x="3992" y="1"/>
                    <a:pt x="3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44" name="Google Shape;14444;p45"/>
            <p:cNvSpPr/>
            <p:nvPr/>
          </p:nvSpPr>
          <p:spPr>
            <a:xfrm>
              <a:off x="3160800" y="702050"/>
              <a:ext cx="20175" cy="43350"/>
            </a:xfrm>
            <a:custGeom>
              <a:avLst/>
              <a:gdLst/>
              <a:ahLst/>
              <a:cxnLst/>
              <a:rect l="l" t="t" r="r" b="b"/>
              <a:pathLst>
                <a:path w="807" h="1734" extrusionOk="0">
                  <a:moveTo>
                    <a:pt x="42" y="0"/>
                  </a:moveTo>
                  <a:cubicBezTo>
                    <a:pt x="17" y="0"/>
                    <a:pt x="1" y="32"/>
                    <a:pt x="19" y="56"/>
                  </a:cubicBezTo>
                  <a:cubicBezTo>
                    <a:pt x="236" y="317"/>
                    <a:pt x="436" y="556"/>
                    <a:pt x="525" y="891"/>
                  </a:cubicBezTo>
                  <a:cubicBezTo>
                    <a:pt x="601" y="1175"/>
                    <a:pt x="522" y="1432"/>
                    <a:pt x="562" y="1709"/>
                  </a:cubicBezTo>
                  <a:cubicBezTo>
                    <a:pt x="565" y="1726"/>
                    <a:pt x="579" y="1734"/>
                    <a:pt x="593" y="1734"/>
                  </a:cubicBezTo>
                  <a:cubicBezTo>
                    <a:pt x="606" y="1734"/>
                    <a:pt x="620" y="1728"/>
                    <a:pt x="627" y="1718"/>
                  </a:cubicBezTo>
                  <a:cubicBezTo>
                    <a:pt x="807" y="1469"/>
                    <a:pt x="724" y="1037"/>
                    <a:pt x="634" y="765"/>
                  </a:cubicBezTo>
                  <a:cubicBezTo>
                    <a:pt x="533" y="463"/>
                    <a:pt x="344" y="160"/>
                    <a:pt x="58" y="5"/>
                  </a:cubicBezTo>
                  <a:cubicBezTo>
                    <a:pt x="53" y="2"/>
                    <a:pt x="47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45" name="Google Shape;14445;p45"/>
            <p:cNvSpPr/>
            <p:nvPr/>
          </p:nvSpPr>
          <p:spPr>
            <a:xfrm>
              <a:off x="3084500" y="695875"/>
              <a:ext cx="90525" cy="49600"/>
            </a:xfrm>
            <a:custGeom>
              <a:avLst/>
              <a:gdLst/>
              <a:ahLst/>
              <a:cxnLst/>
              <a:rect l="l" t="t" r="r" b="b"/>
              <a:pathLst>
                <a:path w="3621" h="1984" extrusionOk="0">
                  <a:moveTo>
                    <a:pt x="86" y="1"/>
                  </a:moveTo>
                  <a:cubicBezTo>
                    <a:pt x="43" y="1"/>
                    <a:pt x="1" y="53"/>
                    <a:pt x="26" y="99"/>
                  </a:cubicBezTo>
                  <a:cubicBezTo>
                    <a:pt x="324" y="636"/>
                    <a:pt x="803" y="1053"/>
                    <a:pt x="1349" y="1327"/>
                  </a:cubicBezTo>
                  <a:cubicBezTo>
                    <a:pt x="1592" y="1448"/>
                    <a:pt x="1853" y="1543"/>
                    <a:pt x="2118" y="1603"/>
                  </a:cubicBezTo>
                  <a:cubicBezTo>
                    <a:pt x="2468" y="1683"/>
                    <a:pt x="3431" y="1641"/>
                    <a:pt x="3567" y="1965"/>
                  </a:cubicBezTo>
                  <a:cubicBezTo>
                    <a:pt x="3572" y="1977"/>
                    <a:pt x="3584" y="1984"/>
                    <a:pt x="3595" y="1984"/>
                  </a:cubicBezTo>
                  <a:cubicBezTo>
                    <a:pt x="3608" y="1984"/>
                    <a:pt x="3621" y="1975"/>
                    <a:pt x="3621" y="1957"/>
                  </a:cubicBezTo>
                  <a:cubicBezTo>
                    <a:pt x="3615" y="1404"/>
                    <a:pt x="2923" y="1540"/>
                    <a:pt x="2544" y="1493"/>
                  </a:cubicBezTo>
                  <a:cubicBezTo>
                    <a:pt x="1526" y="1369"/>
                    <a:pt x="765" y="787"/>
                    <a:pt x="127" y="21"/>
                  </a:cubicBezTo>
                  <a:cubicBezTo>
                    <a:pt x="115" y="7"/>
                    <a:pt x="100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46" name="Google Shape;14446;p45"/>
            <p:cNvSpPr/>
            <p:nvPr/>
          </p:nvSpPr>
          <p:spPr>
            <a:xfrm>
              <a:off x="3552650" y="493150"/>
              <a:ext cx="108100" cy="28850"/>
            </a:xfrm>
            <a:custGeom>
              <a:avLst/>
              <a:gdLst/>
              <a:ahLst/>
              <a:cxnLst/>
              <a:rect l="l" t="t" r="r" b="b"/>
              <a:pathLst>
                <a:path w="4324" h="1154" extrusionOk="0">
                  <a:moveTo>
                    <a:pt x="2333" y="1"/>
                  </a:moveTo>
                  <a:cubicBezTo>
                    <a:pt x="1531" y="1"/>
                    <a:pt x="673" y="268"/>
                    <a:pt x="33" y="559"/>
                  </a:cubicBezTo>
                  <a:cubicBezTo>
                    <a:pt x="0" y="574"/>
                    <a:pt x="20" y="622"/>
                    <a:pt x="51" y="622"/>
                  </a:cubicBezTo>
                  <a:cubicBezTo>
                    <a:pt x="53" y="622"/>
                    <a:pt x="56" y="622"/>
                    <a:pt x="59" y="621"/>
                  </a:cubicBezTo>
                  <a:cubicBezTo>
                    <a:pt x="789" y="424"/>
                    <a:pt x="1574" y="182"/>
                    <a:pt x="2306" y="182"/>
                  </a:cubicBezTo>
                  <a:cubicBezTo>
                    <a:pt x="3016" y="182"/>
                    <a:pt x="3676" y="409"/>
                    <a:pt x="4190" y="1125"/>
                  </a:cubicBezTo>
                  <a:cubicBezTo>
                    <a:pt x="4204" y="1145"/>
                    <a:pt x="4223" y="1153"/>
                    <a:pt x="4242" y="1153"/>
                  </a:cubicBezTo>
                  <a:cubicBezTo>
                    <a:pt x="4284" y="1153"/>
                    <a:pt x="4324" y="1111"/>
                    <a:pt x="4298" y="1061"/>
                  </a:cubicBezTo>
                  <a:cubicBezTo>
                    <a:pt x="3888" y="271"/>
                    <a:pt x="3139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47" name="Google Shape;14447;p45"/>
            <p:cNvSpPr/>
            <p:nvPr/>
          </p:nvSpPr>
          <p:spPr>
            <a:xfrm>
              <a:off x="3564250" y="517900"/>
              <a:ext cx="121475" cy="74125"/>
            </a:xfrm>
            <a:custGeom>
              <a:avLst/>
              <a:gdLst/>
              <a:ahLst/>
              <a:cxnLst/>
              <a:rect l="l" t="t" r="r" b="b"/>
              <a:pathLst>
                <a:path w="4859" h="2965" extrusionOk="0">
                  <a:moveTo>
                    <a:pt x="2531" y="1"/>
                  </a:moveTo>
                  <a:cubicBezTo>
                    <a:pt x="1622" y="1"/>
                    <a:pt x="640" y="323"/>
                    <a:pt x="25" y="729"/>
                  </a:cubicBezTo>
                  <a:cubicBezTo>
                    <a:pt x="0" y="746"/>
                    <a:pt x="11" y="790"/>
                    <a:pt x="39" y="790"/>
                  </a:cubicBezTo>
                  <a:cubicBezTo>
                    <a:pt x="42" y="790"/>
                    <a:pt x="46" y="789"/>
                    <a:pt x="50" y="788"/>
                  </a:cubicBezTo>
                  <a:cubicBezTo>
                    <a:pt x="762" y="505"/>
                    <a:pt x="1686" y="152"/>
                    <a:pt x="2532" y="152"/>
                  </a:cubicBezTo>
                  <a:cubicBezTo>
                    <a:pt x="3208" y="152"/>
                    <a:pt x="3835" y="377"/>
                    <a:pt x="4267" y="1041"/>
                  </a:cubicBezTo>
                  <a:cubicBezTo>
                    <a:pt x="4582" y="1525"/>
                    <a:pt x="4615" y="2346"/>
                    <a:pt x="4028" y="2644"/>
                  </a:cubicBezTo>
                  <a:cubicBezTo>
                    <a:pt x="3808" y="2756"/>
                    <a:pt x="3569" y="2796"/>
                    <a:pt x="3327" y="2796"/>
                  </a:cubicBezTo>
                  <a:cubicBezTo>
                    <a:pt x="3065" y="2796"/>
                    <a:pt x="2800" y="2749"/>
                    <a:pt x="2551" y="2694"/>
                  </a:cubicBezTo>
                  <a:cubicBezTo>
                    <a:pt x="1766" y="2520"/>
                    <a:pt x="1124" y="2131"/>
                    <a:pt x="425" y="1763"/>
                  </a:cubicBezTo>
                  <a:cubicBezTo>
                    <a:pt x="418" y="1759"/>
                    <a:pt x="410" y="1757"/>
                    <a:pt x="402" y="1757"/>
                  </a:cubicBezTo>
                  <a:cubicBezTo>
                    <a:pt x="361" y="1757"/>
                    <a:pt x="325" y="1810"/>
                    <a:pt x="364" y="1844"/>
                  </a:cubicBezTo>
                  <a:cubicBezTo>
                    <a:pt x="1099" y="2506"/>
                    <a:pt x="2302" y="2965"/>
                    <a:pt x="3300" y="2965"/>
                  </a:cubicBezTo>
                  <a:cubicBezTo>
                    <a:pt x="3318" y="2965"/>
                    <a:pt x="3336" y="2965"/>
                    <a:pt x="3355" y="2964"/>
                  </a:cubicBezTo>
                  <a:cubicBezTo>
                    <a:pt x="4162" y="2950"/>
                    <a:pt x="4859" y="2415"/>
                    <a:pt x="4691" y="1544"/>
                  </a:cubicBezTo>
                  <a:cubicBezTo>
                    <a:pt x="4473" y="404"/>
                    <a:pt x="3547" y="1"/>
                    <a:pt x="25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48" name="Google Shape;14448;p45"/>
            <p:cNvSpPr/>
            <p:nvPr/>
          </p:nvSpPr>
          <p:spPr>
            <a:xfrm>
              <a:off x="3531150" y="582150"/>
              <a:ext cx="124025" cy="33075"/>
            </a:xfrm>
            <a:custGeom>
              <a:avLst/>
              <a:gdLst/>
              <a:ahLst/>
              <a:cxnLst/>
              <a:rect l="l" t="t" r="r" b="b"/>
              <a:pathLst>
                <a:path w="4961" h="1323" extrusionOk="0">
                  <a:moveTo>
                    <a:pt x="86" y="1"/>
                  </a:moveTo>
                  <a:cubicBezTo>
                    <a:pt x="39" y="1"/>
                    <a:pt x="0" y="67"/>
                    <a:pt x="42" y="107"/>
                  </a:cubicBezTo>
                  <a:cubicBezTo>
                    <a:pt x="761" y="763"/>
                    <a:pt x="1946" y="1323"/>
                    <a:pt x="3032" y="1323"/>
                  </a:cubicBezTo>
                  <a:cubicBezTo>
                    <a:pt x="3777" y="1323"/>
                    <a:pt x="4474" y="1060"/>
                    <a:pt x="4944" y="386"/>
                  </a:cubicBezTo>
                  <a:cubicBezTo>
                    <a:pt x="4961" y="361"/>
                    <a:pt x="4938" y="339"/>
                    <a:pt x="4915" y="339"/>
                  </a:cubicBezTo>
                  <a:cubicBezTo>
                    <a:pt x="4908" y="339"/>
                    <a:pt x="4900" y="342"/>
                    <a:pt x="4894" y="347"/>
                  </a:cubicBezTo>
                  <a:cubicBezTo>
                    <a:pt x="4228" y="875"/>
                    <a:pt x="3569" y="1092"/>
                    <a:pt x="2915" y="1092"/>
                  </a:cubicBezTo>
                  <a:cubicBezTo>
                    <a:pt x="1971" y="1092"/>
                    <a:pt x="1039" y="639"/>
                    <a:pt x="117" y="11"/>
                  </a:cubicBezTo>
                  <a:cubicBezTo>
                    <a:pt x="107" y="4"/>
                    <a:pt x="96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49" name="Google Shape;14449;p45"/>
            <p:cNvSpPr/>
            <p:nvPr/>
          </p:nvSpPr>
          <p:spPr>
            <a:xfrm>
              <a:off x="3551775" y="491775"/>
              <a:ext cx="110600" cy="37475"/>
            </a:xfrm>
            <a:custGeom>
              <a:avLst/>
              <a:gdLst/>
              <a:ahLst/>
              <a:cxnLst/>
              <a:rect l="l" t="t" r="r" b="b"/>
              <a:pathLst>
                <a:path w="4424" h="1499" extrusionOk="0">
                  <a:moveTo>
                    <a:pt x="2369" y="1"/>
                  </a:moveTo>
                  <a:cubicBezTo>
                    <a:pt x="1572" y="1"/>
                    <a:pt x="781" y="313"/>
                    <a:pt x="65" y="638"/>
                  </a:cubicBezTo>
                  <a:cubicBezTo>
                    <a:pt x="1" y="667"/>
                    <a:pt x="35" y="771"/>
                    <a:pt x="97" y="771"/>
                  </a:cubicBezTo>
                  <a:cubicBezTo>
                    <a:pt x="104" y="771"/>
                    <a:pt x="111" y="770"/>
                    <a:pt x="119" y="767"/>
                  </a:cubicBezTo>
                  <a:cubicBezTo>
                    <a:pt x="874" y="472"/>
                    <a:pt x="1685" y="195"/>
                    <a:pt x="2423" y="195"/>
                  </a:cubicBezTo>
                  <a:cubicBezTo>
                    <a:pt x="3220" y="195"/>
                    <a:pt x="3932" y="518"/>
                    <a:pt x="4396" y="1491"/>
                  </a:cubicBezTo>
                  <a:cubicBezTo>
                    <a:pt x="4399" y="1496"/>
                    <a:pt x="4403" y="1498"/>
                    <a:pt x="4407" y="1498"/>
                  </a:cubicBezTo>
                  <a:cubicBezTo>
                    <a:pt x="4415" y="1498"/>
                    <a:pt x="4423" y="1492"/>
                    <a:pt x="4422" y="1483"/>
                  </a:cubicBezTo>
                  <a:lnTo>
                    <a:pt x="4423" y="1483"/>
                  </a:lnTo>
                  <a:cubicBezTo>
                    <a:pt x="4392" y="756"/>
                    <a:pt x="3684" y="241"/>
                    <a:pt x="3030" y="79"/>
                  </a:cubicBezTo>
                  <a:cubicBezTo>
                    <a:pt x="2810" y="25"/>
                    <a:pt x="2589" y="1"/>
                    <a:pt x="2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50" name="Google Shape;14450;p45"/>
            <p:cNvSpPr/>
            <p:nvPr/>
          </p:nvSpPr>
          <p:spPr>
            <a:xfrm>
              <a:off x="3585175" y="549475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470" y="0"/>
                  </a:moveTo>
                  <a:cubicBezTo>
                    <a:pt x="959" y="0"/>
                    <a:pt x="447" y="66"/>
                    <a:pt x="26" y="197"/>
                  </a:cubicBezTo>
                  <a:cubicBezTo>
                    <a:pt x="0" y="206"/>
                    <a:pt x="7" y="243"/>
                    <a:pt x="33" y="245"/>
                  </a:cubicBezTo>
                  <a:cubicBezTo>
                    <a:pt x="181" y="257"/>
                    <a:pt x="330" y="261"/>
                    <a:pt x="479" y="261"/>
                  </a:cubicBezTo>
                  <a:cubicBezTo>
                    <a:pt x="717" y="261"/>
                    <a:pt x="957" y="251"/>
                    <a:pt x="1195" y="251"/>
                  </a:cubicBezTo>
                  <a:cubicBezTo>
                    <a:pt x="1280" y="251"/>
                    <a:pt x="1364" y="252"/>
                    <a:pt x="1448" y="256"/>
                  </a:cubicBezTo>
                  <a:cubicBezTo>
                    <a:pt x="1916" y="274"/>
                    <a:pt x="2385" y="357"/>
                    <a:pt x="2850" y="357"/>
                  </a:cubicBezTo>
                  <a:cubicBezTo>
                    <a:pt x="2853" y="357"/>
                    <a:pt x="2856" y="357"/>
                    <a:pt x="2859" y="357"/>
                  </a:cubicBezTo>
                  <a:cubicBezTo>
                    <a:pt x="2959" y="357"/>
                    <a:pt x="2976" y="215"/>
                    <a:pt x="2883" y="186"/>
                  </a:cubicBezTo>
                  <a:cubicBezTo>
                    <a:pt x="2471" y="63"/>
                    <a:pt x="1971" y="0"/>
                    <a:pt x="1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51" name="Google Shape;14451;p45"/>
            <p:cNvSpPr/>
            <p:nvPr/>
          </p:nvSpPr>
          <p:spPr>
            <a:xfrm>
              <a:off x="3476575" y="509550"/>
              <a:ext cx="19725" cy="17350"/>
            </a:xfrm>
            <a:custGeom>
              <a:avLst/>
              <a:gdLst/>
              <a:ahLst/>
              <a:cxnLst/>
              <a:rect l="l" t="t" r="r" b="b"/>
              <a:pathLst>
                <a:path w="789" h="694" extrusionOk="0">
                  <a:moveTo>
                    <a:pt x="724" y="0"/>
                  </a:moveTo>
                  <a:cubicBezTo>
                    <a:pt x="724" y="0"/>
                    <a:pt x="724" y="0"/>
                    <a:pt x="723" y="0"/>
                  </a:cubicBezTo>
                  <a:cubicBezTo>
                    <a:pt x="424" y="10"/>
                    <a:pt x="79" y="333"/>
                    <a:pt x="9" y="616"/>
                  </a:cubicBezTo>
                  <a:cubicBezTo>
                    <a:pt x="0" y="654"/>
                    <a:pt x="35" y="693"/>
                    <a:pt x="71" y="693"/>
                  </a:cubicBezTo>
                  <a:cubicBezTo>
                    <a:pt x="84" y="693"/>
                    <a:pt x="98" y="687"/>
                    <a:pt x="109" y="674"/>
                  </a:cubicBezTo>
                  <a:cubicBezTo>
                    <a:pt x="198" y="562"/>
                    <a:pt x="269" y="442"/>
                    <a:pt x="377" y="345"/>
                  </a:cubicBezTo>
                  <a:cubicBezTo>
                    <a:pt x="491" y="244"/>
                    <a:pt x="629" y="187"/>
                    <a:pt x="750" y="100"/>
                  </a:cubicBezTo>
                  <a:cubicBezTo>
                    <a:pt x="789" y="71"/>
                    <a:pt x="781" y="0"/>
                    <a:pt x="7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52" name="Google Shape;14452;p45"/>
            <p:cNvSpPr/>
            <p:nvPr/>
          </p:nvSpPr>
          <p:spPr>
            <a:xfrm>
              <a:off x="3422675" y="593225"/>
              <a:ext cx="124375" cy="57700"/>
            </a:xfrm>
            <a:custGeom>
              <a:avLst/>
              <a:gdLst/>
              <a:ahLst/>
              <a:cxnLst/>
              <a:rect l="l" t="t" r="r" b="b"/>
              <a:pathLst>
                <a:path w="4975" h="2308" extrusionOk="0">
                  <a:moveTo>
                    <a:pt x="4909" y="0"/>
                  </a:moveTo>
                  <a:cubicBezTo>
                    <a:pt x="4892" y="0"/>
                    <a:pt x="4874" y="8"/>
                    <a:pt x="4861" y="28"/>
                  </a:cubicBezTo>
                  <a:cubicBezTo>
                    <a:pt x="4344" y="828"/>
                    <a:pt x="3947" y="1508"/>
                    <a:pt x="3023" y="1903"/>
                  </a:cubicBezTo>
                  <a:cubicBezTo>
                    <a:pt x="2623" y="2074"/>
                    <a:pt x="2223" y="2149"/>
                    <a:pt x="1827" y="2149"/>
                  </a:cubicBezTo>
                  <a:cubicBezTo>
                    <a:pt x="1227" y="2149"/>
                    <a:pt x="633" y="1977"/>
                    <a:pt x="53" y="1707"/>
                  </a:cubicBezTo>
                  <a:cubicBezTo>
                    <a:pt x="48" y="1705"/>
                    <a:pt x="43" y="1704"/>
                    <a:pt x="39" y="1704"/>
                  </a:cubicBezTo>
                  <a:cubicBezTo>
                    <a:pt x="15" y="1704"/>
                    <a:pt x="1" y="1736"/>
                    <a:pt x="26" y="1754"/>
                  </a:cubicBezTo>
                  <a:cubicBezTo>
                    <a:pt x="548" y="2127"/>
                    <a:pt x="1193" y="2308"/>
                    <a:pt x="1838" y="2308"/>
                  </a:cubicBezTo>
                  <a:cubicBezTo>
                    <a:pt x="2265" y="2308"/>
                    <a:pt x="2691" y="2228"/>
                    <a:pt x="3082" y="2073"/>
                  </a:cubicBezTo>
                  <a:cubicBezTo>
                    <a:pt x="3898" y="1749"/>
                    <a:pt x="4798" y="971"/>
                    <a:pt x="4967" y="73"/>
                  </a:cubicBezTo>
                  <a:cubicBezTo>
                    <a:pt x="4975" y="31"/>
                    <a:pt x="4943" y="0"/>
                    <a:pt x="49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53" name="Google Shape;14453;p45"/>
            <p:cNvSpPr/>
            <p:nvPr/>
          </p:nvSpPr>
          <p:spPr>
            <a:xfrm>
              <a:off x="3068775" y="658900"/>
              <a:ext cx="65150" cy="39700"/>
            </a:xfrm>
            <a:custGeom>
              <a:avLst/>
              <a:gdLst/>
              <a:ahLst/>
              <a:cxnLst/>
              <a:rect l="l" t="t" r="r" b="b"/>
              <a:pathLst>
                <a:path w="2606" h="1588" extrusionOk="0">
                  <a:moveTo>
                    <a:pt x="2492" y="1"/>
                  </a:moveTo>
                  <a:cubicBezTo>
                    <a:pt x="2456" y="1"/>
                    <a:pt x="2423" y="21"/>
                    <a:pt x="2416" y="69"/>
                  </a:cubicBezTo>
                  <a:cubicBezTo>
                    <a:pt x="2326" y="641"/>
                    <a:pt x="2033" y="1191"/>
                    <a:pt x="1443" y="1375"/>
                  </a:cubicBezTo>
                  <a:cubicBezTo>
                    <a:pt x="1324" y="1412"/>
                    <a:pt x="1210" y="1429"/>
                    <a:pt x="1102" y="1429"/>
                  </a:cubicBezTo>
                  <a:cubicBezTo>
                    <a:pt x="644" y="1429"/>
                    <a:pt x="285" y="1118"/>
                    <a:pt x="89" y="669"/>
                  </a:cubicBezTo>
                  <a:cubicBezTo>
                    <a:pt x="81" y="651"/>
                    <a:pt x="69" y="644"/>
                    <a:pt x="56" y="644"/>
                  </a:cubicBezTo>
                  <a:cubicBezTo>
                    <a:pt x="29" y="644"/>
                    <a:pt x="0" y="673"/>
                    <a:pt x="5" y="705"/>
                  </a:cubicBezTo>
                  <a:cubicBezTo>
                    <a:pt x="79" y="1250"/>
                    <a:pt x="611" y="1588"/>
                    <a:pt x="1134" y="1588"/>
                  </a:cubicBezTo>
                  <a:cubicBezTo>
                    <a:pt x="1200" y="1588"/>
                    <a:pt x="1265" y="1583"/>
                    <a:pt x="1329" y="1572"/>
                  </a:cubicBezTo>
                  <a:cubicBezTo>
                    <a:pt x="2057" y="1450"/>
                    <a:pt x="2494" y="807"/>
                    <a:pt x="2595" y="117"/>
                  </a:cubicBezTo>
                  <a:cubicBezTo>
                    <a:pt x="2606" y="47"/>
                    <a:pt x="2545" y="1"/>
                    <a:pt x="2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54" name="Google Shape;14454;p45"/>
            <p:cNvSpPr/>
            <p:nvPr/>
          </p:nvSpPr>
          <p:spPr>
            <a:xfrm>
              <a:off x="2966050" y="560450"/>
              <a:ext cx="52250" cy="20825"/>
            </a:xfrm>
            <a:custGeom>
              <a:avLst/>
              <a:gdLst/>
              <a:ahLst/>
              <a:cxnLst/>
              <a:rect l="l" t="t" r="r" b="b"/>
              <a:pathLst>
                <a:path w="2090" h="833" extrusionOk="0">
                  <a:moveTo>
                    <a:pt x="388" y="1"/>
                  </a:moveTo>
                  <a:cubicBezTo>
                    <a:pt x="265" y="1"/>
                    <a:pt x="147" y="13"/>
                    <a:pt x="39" y="37"/>
                  </a:cubicBezTo>
                  <a:cubicBezTo>
                    <a:pt x="2" y="45"/>
                    <a:pt x="0" y="108"/>
                    <a:pt x="39" y="114"/>
                  </a:cubicBezTo>
                  <a:cubicBezTo>
                    <a:pt x="371" y="174"/>
                    <a:pt x="700" y="192"/>
                    <a:pt x="1021" y="303"/>
                  </a:cubicBezTo>
                  <a:cubicBezTo>
                    <a:pt x="1383" y="429"/>
                    <a:pt x="1660" y="664"/>
                    <a:pt x="1996" y="828"/>
                  </a:cubicBezTo>
                  <a:cubicBezTo>
                    <a:pt x="2003" y="831"/>
                    <a:pt x="2011" y="833"/>
                    <a:pt x="2018" y="833"/>
                  </a:cubicBezTo>
                  <a:cubicBezTo>
                    <a:pt x="2054" y="833"/>
                    <a:pt x="2090" y="796"/>
                    <a:pt x="2064" y="760"/>
                  </a:cubicBezTo>
                  <a:cubicBezTo>
                    <a:pt x="1748" y="293"/>
                    <a:pt x="1001" y="1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55" name="Google Shape;14455;p45"/>
            <p:cNvSpPr/>
            <p:nvPr/>
          </p:nvSpPr>
          <p:spPr>
            <a:xfrm>
              <a:off x="2968025" y="572675"/>
              <a:ext cx="51000" cy="21150"/>
            </a:xfrm>
            <a:custGeom>
              <a:avLst/>
              <a:gdLst/>
              <a:ahLst/>
              <a:cxnLst/>
              <a:rect l="l" t="t" r="r" b="b"/>
              <a:pathLst>
                <a:path w="2040" h="846" extrusionOk="0">
                  <a:moveTo>
                    <a:pt x="308" y="0"/>
                  </a:moveTo>
                  <a:cubicBezTo>
                    <a:pt x="220" y="0"/>
                    <a:pt x="133" y="7"/>
                    <a:pt x="49" y="21"/>
                  </a:cubicBezTo>
                  <a:cubicBezTo>
                    <a:pt x="0" y="29"/>
                    <a:pt x="3" y="106"/>
                    <a:pt x="49" y="117"/>
                  </a:cubicBezTo>
                  <a:cubicBezTo>
                    <a:pt x="360" y="191"/>
                    <a:pt x="672" y="217"/>
                    <a:pt x="976" y="326"/>
                  </a:cubicBezTo>
                  <a:cubicBezTo>
                    <a:pt x="1311" y="446"/>
                    <a:pt x="1598" y="636"/>
                    <a:pt x="1891" y="833"/>
                  </a:cubicBezTo>
                  <a:cubicBezTo>
                    <a:pt x="1904" y="841"/>
                    <a:pt x="1918" y="845"/>
                    <a:pt x="1931" y="845"/>
                  </a:cubicBezTo>
                  <a:cubicBezTo>
                    <a:pt x="1991" y="845"/>
                    <a:pt x="2039" y="760"/>
                    <a:pt x="1988" y="709"/>
                  </a:cubicBezTo>
                  <a:cubicBezTo>
                    <a:pt x="1578" y="312"/>
                    <a:pt x="911" y="0"/>
                    <a:pt x="3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56" name="Google Shape;14456;p45"/>
            <p:cNvSpPr/>
            <p:nvPr/>
          </p:nvSpPr>
          <p:spPr>
            <a:xfrm>
              <a:off x="2987600" y="409500"/>
              <a:ext cx="51725" cy="154325"/>
            </a:xfrm>
            <a:custGeom>
              <a:avLst/>
              <a:gdLst/>
              <a:ahLst/>
              <a:cxnLst/>
              <a:rect l="l" t="t" r="r" b="b"/>
              <a:pathLst>
                <a:path w="2069" h="6173" extrusionOk="0">
                  <a:moveTo>
                    <a:pt x="1812" y="0"/>
                  </a:moveTo>
                  <a:lnTo>
                    <a:pt x="1812" y="0"/>
                  </a:lnTo>
                  <a:cubicBezTo>
                    <a:pt x="1858" y="95"/>
                    <a:pt x="1897" y="190"/>
                    <a:pt x="1923" y="290"/>
                  </a:cubicBezTo>
                  <a:lnTo>
                    <a:pt x="1925" y="300"/>
                  </a:lnTo>
                  <a:cubicBezTo>
                    <a:pt x="2010" y="577"/>
                    <a:pt x="2009" y="894"/>
                    <a:pt x="1953" y="1170"/>
                  </a:cubicBezTo>
                  <a:cubicBezTo>
                    <a:pt x="1946" y="1210"/>
                    <a:pt x="1936" y="1243"/>
                    <a:pt x="1928" y="1272"/>
                  </a:cubicBezTo>
                  <a:cubicBezTo>
                    <a:pt x="1915" y="1341"/>
                    <a:pt x="1894" y="1409"/>
                    <a:pt x="1876" y="1482"/>
                  </a:cubicBezTo>
                  <a:cubicBezTo>
                    <a:pt x="1850" y="1565"/>
                    <a:pt x="1825" y="1644"/>
                    <a:pt x="1800" y="1706"/>
                  </a:cubicBezTo>
                  <a:cubicBezTo>
                    <a:pt x="1779" y="1770"/>
                    <a:pt x="1752" y="1826"/>
                    <a:pt x="1725" y="1888"/>
                  </a:cubicBezTo>
                  <a:cubicBezTo>
                    <a:pt x="1668" y="2010"/>
                    <a:pt x="1597" y="2140"/>
                    <a:pt x="1533" y="2244"/>
                  </a:cubicBezTo>
                  <a:cubicBezTo>
                    <a:pt x="1500" y="2297"/>
                    <a:pt x="1468" y="2347"/>
                    <a:pt x="1424" y="2412"/>
                  </a:cubicBezTo>
                  <a:cubicBezTo>
                    <a:pt x="1380" y="2476"/>
                    <a:pt x="1326" y="2553"/>
                    <a:pt x="1275" y="2627"/>
                  </a:cubicBezTo>
                  <a:cubicBezTo>
                    <a:pt x="1222" y="2699"/>
                    <a:pt x="1170" y="2771"/>
                    <a:pt x="1121" y="2838"/>
                  </a:cubicBezTo>
                  <a:lnTo>
                    <a:pt x="991" y="3015"/>
                  </a:lnTo>
                  <a:cubicBezTo>
                    <a:pt x="948" y="3072"/>
                    <a:pt x="908" y="3127"/>
                    <a:pt x="864" y="3185"/>
                  </a:cubicBezTo>
                  <a:lnTo>
                    <a:pt x="721" y="3381"/>
                  </a:lnTo>
                  <a:cubicBezTo>
                    <a:pt x="621" y="3523"/>
                    <a:pt x="535" y="3650"/>
                    <a:pt x="442" y="3807"/>
                  </a:cubicBezTo>
                  <a:cubicBezTo>
                    <a:pt x="350" y="3959"/>
                    <a:pt x="257" y="4156"/>
                    <a:pt x="216" y="4263"/>
                  </a:cubicBezTo>
                  <a:cubicBezTo>
                    <a:pt x="173" y="4379"/>
                    <a:pt x="128" y="4494"/>
                    <a:pt x="90" y="4644"/>
                  </a:cubicBezTo>
                  <a:cubicBezTo>
                    <a:pt x="53" y="4790"/>
                    <a:pt x="23" y="4917"/>
                    <a:pt x="13" y="5079"/>
                  </a:cubicBezTo>
                  <a:cubicBezTo>
                    <a:pt x="0" y="5304"/>
                    <a:pt x="25" y="5460"/>
                    <a:pt x="45" y="5569"/>
                  </a:cubicBezTo>
                  <a:cubicBezTo>
                    <a:pt x="68" y="5678"/>
                    <a:pt x="92" y="5743"/>
                    <a:pt x="111" y="5793"/>
                  </a:cubicBezTo>
                  <a:cubicBezTo>
                    <a:pt x="155" y="5890"/>
                    <a:pt x="171" y="5936"/>
                    <a:pt x="284" y="6106"/>
                  </a:cubicBezTo>
                  <a:lnTo>
                    <a:pt x="336" y="6173"/>
                  </a:lnTo>
                  <a:cubicBezTo>
                    <a:pt x="337" y="6173"/>
                    <a:pt x="337" y="6170"/>
                    <a:pt x="337" y="6169"/>
                  </a:cubicBezTo>
                  <a:cubicBezTo>
                    <a:pt x="220" y="5981"/>
                    <a:pt x="140" y="5756"/>
                    <a:pt x="112" y="5515"/>
                  </a:cubicBezTo>
                  <a:cubicBezTo>
                    <a:pt x="95" y="5390"/>
                    <a:pt x="92" y="5271"/>
                    <a:pt x="97" y="5149"/>
                  </a:cubicBezTo>
                  <a:cubicBezTo>
                    <a:pt x="106" y="5006"/>
                    <a:pt x="134" y="4827"/>
                    <a:pt x="174" y="4675"/>
                  </a:cubicBezTo>
                  <a:cubicBezTo>
                    <a:pt x="212" y="4526"/>
                    <a:pt x="273" y="4350"/>
                    <a:pt x="347" y="4184"/>
                  </a:cubicBezTo>
                  <a:cubicBezTo>
                    <a:pt x="426" y="4012"/>
                    <a:pt x="471" y="3934"/>
                    <a:pt x="539" y="3820"/>
                  </a:cubicBezTo>
                  <a:cubicBezTo>
                    <a:pt x="604" y="3712"/>
                    <a:pt x="690" y="3580"/>
                    <a:pt x="769" y="3469"/>
                  </a:cubicBezTo>
                  <a:lnTo>
                    <a:pt x="898" y="3292"/>
                  </a:lnTo>
                  <a:cubicBezTo>
                    <a:pt x="945" y="3227"/>
                    <a:pt x="997" y="3157"/>
                    <a:pt x="1047" y="3090"/>
                  </a:cubicBezTo>
                  <a:lnTo>
                    <a:pt x="1192" y="2894"/>
                  </a:lnTo>
                  <a:cubicBezTo>
                    <a:pt x="1234" y="2837"/>
                    <a:pt x="1272" y="2784"/>
                    <a:pt x="1311" y="2732"/>
                  </a:cubicBezTo>
                  <a:cubicBezTo>
                    <a:pt x="1347" y="2679"/>
                    <a:pt x="1381" y="2632"/>
                    <a:pt x="1425" y="2571"/>
                  </a:cubicBezTo>
                  <a:cubicBezTo>
                    <a:pt x="1467" y="2510"/>
                    <a:pt x="1521" y="2431"/>
                    <a:pt x="1570" y="2355"/>
                  </a:cubicBezTo>
                  <a:cubicBezTo>
                    <a:pt x="1671" y="2197"/>
                    <a:pt x="1748" y="2055"/>
                    <a:pt x="1821" y="1894"/>
                  </a:cubicBezTo>
                  <a:cubicBezTo>
                    <a:pt x="1857" y="1815"/>
                    <a:pt x="1890" y="1728"/>
                    <a:pt x="1919" y="1646"/>
                  </a:cubicBezTo>
                  <a:cubicBezTo>
                    <a:pt x="1945" y="1563"/>
                    <a:pt x="1967" y="1496"/>
                    <a:pt x="1983" y="1432"/>
                  </a:cubicBezTo>
                  <a:cubicBezTo>
                    <a:pt x="2017" y="1305"/>
                    <a:pt x="2045" y="1164"/>
                    <a:pt x="2059" y="1016"/>
                  </a:cubicBezTo>
                  <a:cubicBezTo>
                    <a:pt x="2064" y="967"/>
                    <a:pt x="2067" y="921"/>
                    <a:pt x="2069" y="875"/>
                  </a:cubicBezTo>
                  <a:cubicBezTo>
                    <a:pt x="2063" y="669"/>
                    <a:pt x="2030" y="462"/>
                    <a:pt x="1952" y="252"/>
                  </a:cubicBezTo>
                  <a:lnTo>
                    <a:pt x="1888" y="122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57" name="Google Shape;14457;p45"/>
            <p:cNvSpPr/>
            <p:nvPr/>
          </p:nvSpPr>
          <p:spPr>
            <a:xfrm>
              <a:off x="2947475" y="422925"/>
              <a:ext cx="42875" cy="138600"/>
            </a:xfrm>
            <a:custGeom>
              <a:avLst/>
              <a:gdLst/>
              <a:ahLst/>
              <a:cxnLst/>
              <a:rect l="l" t="t" r="r" b="b"/>
              <a:pathLst>
                <a:path w="1715" h="554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71"/>
                    <a:pt x="119" y="144"/>
                    <a:pt x="170" y="221"/>
                  </a:cubicBezTo>
                  <a:lnTo>
                    <a:pt x="174" y="229"/>
                  </a:lnTo>
                  <a:cubicBezTo>
                    <a:pt x="324" y="440"/>
                    <a:pt x="436" y="697"/>
                    <a:pt x="498" y="944"/>
                  </a:cubicBezTo>
                  <a:cubicBezTo>
                    <a:pt x="509" y="979"/>
                    <a:pt x="513" y="1010"/>
                    <a:pt x="517" y="1036"/>
                  </a:cubicBezTo>
                  <a:cubicBezTo>
                    <a:pt x="535" y="1097"/>
                    <a:pt x="548" y="1160"/>
                    <a:pt x="563" y="1225"/>
                  </a:cubicBezTo>
                  <a:cubicBezTo>
                    <a:pt x="578" y="1302"/>
                    <a:pt x="591" y="1374"/>
                    <a:pt x="599" y="1434"/>
                  </a:cubicBezTo>
                  <a:cubicBezTo>
                    <a:pt x="609" y="1494"/>
                    <a:pt x="615" y="1549"/>
                    <a:pt x="621" y="1610"/>
                  </a:cubicBezTo>
                  <a:cubicBezTo>
                    <a:pt x="633" y="1730"/>
                    <a:pt x="639" y="1863"/>
                    <a:pt x="642" y="1972"/>
                  </a:cubicBezTo>
                  <a:cubicBezTo>
                    <a:pt x="642" y="2028"/>
                    <a:pt x="641" y="2080"/>
                    <a:pt x="641" y="2151"/>
                  </a:cubicBezTo>
                  <a:cubicBezTo>
                    <a:pt x="639" y="2221"/>
                    <a:pt x="637" y="2306"/>
                    <a:pt x="636" y="2386"/>
                  </a:cubicBezTo>
                  <a:cubicBezTo>
                    <a:pt x="634" y="2466"/>
                    <a:pt x="632" y="2546"/>
                    <a:pt x="630" y="2620"/>
                  </a:cubicBezTo>
                  <a:lnTo>
                    <a:pt x="625" y="2818"/>
                  </a:lnTo>
                  <a:cubicBezTo>
                    <a:pt x="624" y="2882"/>
                    <a:pt x="623" y="2942"/>
                    <a:pt x="621" y="3007"/>
                  </a:cubicBezTo>
                  <a:lnTo>
                    <a:pt x="620" y="3224"/>
                  </a:lnTo>
                  <a:cubicBezTo>
                    <a:pt x="621" y="3381"/>
                    <a:pt x="625" y="3517"/>
                    <a:pt x="641" y="3681"/>
                  </a:cubicBezTo>
                  <a:cubicBezTo>
                    <a:pt x="653" y="3838"/>
                    <a:pt x="688" y="4030"/>
                    <a:pt x="713" y="4129"/>
                  </a:cubicBezTo>
                  <a:cubicBezTo>
                    <a:pt x="740" y="4236"/>
                    <a:pt x="766" y="4345"/>
                    <a:pt x="812" y="4474"/>
                  </a:cubicBezTo>
                  <a:cubicBezTo>
                    <a:pt x="858" y="4602"/>
                    <a:pt x="897" y="4712"/>
                    <a:pt x="968" y="4838"/>
                  </a:cubicBezTo>
                  <a:cubicBezTo>
                    <a:pt x="1067" y="5014"/>
                    <a:pt x="1157" y="5121"/>
                    <a:pt x="1223" y="5196"/>
                  </a:cubicBezTo>
                  <a:cubicBezTo>
                    <a:pt x="1291" y="5269"/>
                    <a:pt x="1339" y="5308"/>
                    <a:pt x="1376" y="5339"/>
                  </a:cubicBezTo>
                  <a:cubicBezTo>
                    <a:pt x="1451" y="5397"/>
                    <a:pt x="1485" y="5424"/>
                    <a:pt x="1645" y="5511"/>
                  </a:cubicBezTo>
                  <a:lnTo>
                    <a:pt x="1714" y="5544"/>
                  </a:lnTo>
                  <a:cubicBezTo>
                    <a:pt x="1714" y="5543"/>
                    <a:pt x="1713" y="5542"/>
                    <a:pt x="1713" y="5540"/>
                  </a:cubicBezTo>
                  <a:cubicBezTo>
                    <a:pt x="1546" y="5434"/>
                    <a:pt x="1388" y="5291"/>
                    <a:pt x="1257" y="5118"/>
                  </a:cubicBezTo>
                  <a:cubicBezTo>
                    <a:pt x="1187" y="5029"/>
                    <a:pt x="1127" y="4941"/>
                    <a:pt x="1074" y="4845"/>
                  </a:cubicBezTo>
                  <a:cubicBezTo>
                    <a:pt x="1011" y="4734"/>
                    <a:pt x="945" y="4586"/>
                    <a:pt x="899" y="4453"/>
                  </a:cubicBezTo>
                  <a:cubicBezTo>
                    <a:pt x="852" y="4323"/>
                    <a:pt x="809" y="4162"/>
                    <a:pt x="778" y="4003"/>
                  </a:cubicBezTo>
                  <a:cubicBezTo>
                    <a:pt x="746" y="3836"/>
                    <a:pt x="738" y="3756"/>
                    <a:pt x="727" y="3637"/>
                  </a:cubicBezTo>
                  <a:cubicBezTo>
                    <a:pt x="717" y="3525"/>
                    <a:pt x="711" y="3384"/>
                    <a:pt x="710" y="3264"/>
                  </a:cubicBezTo>
                  <a:lnTo>
                    <a:pt x="711" y="3067"/>
                  </a:lnTo>
                  <a:cubicBezTo>
                    <a:pt x="712" y="2995"/>
                    <a:pt x="713" y="2917"/>
                    <a:pt x="715" y="2844"/>
                  </a:cubicBezTo>
                  <a:lnTo>
                    <a:pt x="721" y="2626"/>
                  </a:lnTo>
                  <a:cubicBezTo>
                    <a:pt x="722" y="2561"/>
                    <a:pt x="723" y="2504"/>
                    <a:pt x="725" y="2446"/>
                  </a:cubicBezTo>
                  <a:cubicBezTo>
                    <a:pt x="726" y="2388"/>
                    <a:pt x="728" y="2337"/>
                    <a:pt x="729" y="2269"/>
                  </a:cubicBezTo>
                  <a:cubicBezTo>
                    <a:pt x="731" y="2204"/>
                    <a:pt x="733" y="2118"/>
                    <a:pt x="732" y="2037"/>
                  </a:cubicBezTo>
                  <a:cubicBezTo>
                    <a:pt x="731" y="1869"/>
                    <a:pt x="724" y="1726"/>
                    <a:pt x="709" y="1570"/>
                  </a:cubicBezTo>
                  <a:cubicBezTo>
                    <a:pt x="700" y="1492"/>
                    <a:pt x="688" y="1411"/>
                    <a:pt x="676" y="1335"/>
                  </a:cubicBezTo>
                  <a:cubicBezTo>
                    <a:pt x="662" y="1258"/>
                    <a:pt x="650" y="1197"/>
                    <a:pt x="636" y="1138"/>
                  </a:cubicBezTo>
                  <a:cubicBezTo>
                    <a:pt x="610" y="1024"/>
                    <a:pt x="578" y="902"/>
                    <a:pt x="533" y="776"/>
                  </a:cubicBezTo>
                  <a:cubicBezTo>
                    <a:pt x="519" y="734"/>
                    <a:pt x="504" y="696"/>
                    <a:pt x="489" y="658"/>
                  </a:cubicBezTo>
                  <a:cubicBezTo>
                    <a:pt x="409" y="492"/>
                    <a:pt x="312" y="334"/>
                    <a:pt x="186" y="179"/>
                  </a:cubicBezTo>
                  <a:lnTo>
                    <a:pt x="97" y="8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58" name="Google Shape;14458;p45"/>
            <p:cNvSpPr/>
            <p:nvPr/>
          </p:nvSpPr>
          <p:spPr>
            <a:xfrm>
              <a:off x="2929500" y="473000"/>
              <a:ext cx="27325" cy="66450"/>
            </a:xfrm>
            <a:custGeom>
              <a:avLst/>
              <a:gdLst/>
              <a:ahLst/>
              <a:cxnLst/>
              <a:rect l="l" t="t" r="r" b="b"/>
              <a:pathLst>
                <a:path w="1093" h="2658" extrusionOk="0">
                  <a:moveTo>
                    <a:pt x="10" y="0"/>
                  </a:moveTo>
                  <a:cubicBezTo>
                    <a:pt x="7" y="46"/>
                    <a:pt x="4" y="91"/>
                    <a:pt x="0" y="137"/>
                  </a:cubicBezTo>
                  <a:lnTo>
                    <a:pt x="0" y="141"/>
                  </a:lnTo>
                  <a:cubicBezTo>
                    <a:pt x="1" y="268"/>
                    <a:pt x="17" y="403"/>
                    <a:pt x="28" y="528"/>
                  </a:cubicBezTo>
                  <a:cubicBezTo>
                    <a:pt x="28" y="542"/>
                    <a:pt x="29" y="558"/>
                    <a:pt x="31" y="575"/>
                  </a:cubicBezTo>
                  <a:cubicBezTo>
                    <a:pt x="37" y="605"/>
                    <a:pt x="44" y="636"/>
                    <a:pt x="50" y="669"/>
                  </a:cubicBezTo>
                  <a:cubicBezTo>
                    <a:pt x="58" y="707"/>
                    <a:pt x="66" y="742"/>
                    <a:pt x="74" y="770"/>
                  </a:cubicBezTo>
                  <a:cubicBezTo>
                    <a:pt x="81" y="800"/>
                    <a:pt x="89" y="827"/>
                    <a:pt x="97" y="855"/>
                  </a:cubicBezTo>
                  <a:cubicBezTo>
                    <a:pt x="110" y="912"/>
                    <a:pt x="129" y="975"/>
                    <a:pt x="142" y="1027"/>
                  </a:cubicBezTo>
                  <a:cubicBezTo>
                    <a:pt x="150" y="1054"/>
                    <a:pt x="155" y="1079"/>
                    <a:pt x="165" y="1111"/>
                  </a:cubicBezTo>
                  <a:cubicBezTo>
                    <a:pt x="174" y="1145"/>
                    <a:pt x="187" y="1185"/>
                    <a:pt x="198" y="1221"/>
                  </a:cubicBezTo>
                  <a:cubicBezTo>
                    <a:pt x="209" y="1259"/>
                    <a:pt x="223" y="1296"/>
                    <a:pt x="236" y="1329"/>
                  </a:cubicBezTo>
                  <a:lnTo>
                    <a:pt x="270" y="1419"/>
                  </a:lnTo>
                  <a:cubicBezTo>
                    <a:pt x="279" y="1448"/>
                    <a:pt x="292" y="1475"/>
                    <a:pt x="304" y="1505"/>
                  </a:cubicBezTo>
                  <a:lnTo>
                    <a:pt x="344" y="1602"/>
                  </a:lnTo>
                  <a:cubicBezTo>
                    <a:pt x="376" y="1671"/>
                    <a:pt x="403" y="1731"/>
                    <a:pt x="439" y="1801"/>
                  </a:cubicBezTo>
                  <a:cubicBezTo>
                    <a:pt x="476" y="1869"/>
                    <a:pt x="521" y="1950"/>
                    <a:pt x="550" y="1990"/>
                  </a:cubicBezTo>
                  <a:cubicBezTo>
                    <a:pt x="579" y="2034"/>
                    <a:pt x="604" y="2082"/>
                    <a:pt x="640" y="2137"/>
                  </a:cubicBezTo>
                  <a:cubicBezTo>
                    <a:pt x="676" y="2191"/>
                    <a:pt x="699" y="2242"/>
                    <a:pt x="743" y="2296"/>
                  </a:cubicBezTo>
                  <a:cubicBezTo>
                    <a:pt x="983" y="2598"/>
                    <a:pt x="936" y="2510"/>
                    <a:pt x="1061" y="2635"/>
                  </a:cubicBezTo>
                  <a:lnTo>
                    <a:pt x="1091" y="2657"/>
                  </a:lnTo>
                  <a:lnTo>
                    <a:pt x="1092" y="2655"/>
                  </a:lnTo>
                  <a:cubicBezTo>
                    <a:pt x="1031" y="2560"/>
                    <a:pt x="976" y="2475"/>
                    <a:pt x="926" y="2398"/>
                  </a:cubicBezTo>
                  <a:cubicBezTo>
                    <a:pt x="891" y="2354"/>
                    <a:pt x="862" y="2311"/>
                    <a:pt x="832" y="2268"/>
                  </a:cubicBezTo>
                  <a:cubicBezTo>
                    <a:pt x="796" y="2217"/>
                    <a:pt x="755" y="2150"/>
                    <a:pt x="718" y="2093"/>
                  </a:cubicBezTo>
                  <a:cubicBezTo>
                    <a:pt x="680" y="2037"/>
                    <a:pt x="643" y="1966"/>
                    <a:pt x="599" y="1900"/>
                  </a:cubicBezTo>
                  <a:cubicBezTo>
                    <a:pt x="558" y="1829"/>
                    <a:pt x="539" y="1795"/>
                    <a:pt x="511" y="1746"/>
                  </a:cubicBezTo>
                  <a:cubicBezTo>
                    <a:pt x="488" y="1696"/>
                    <a:pt x="459" y="1635"/>
                    <a:pt x="434" y="1582"/>
                  </a:cubicBezTo>
                  <a:lnTo>
                    <a:pt x="397" y="1496"/>
                  </a:lnTo>
                  <a:cubicBezTo>
                    <a:pt x="384" y="1463"/>
                    <a:pt x="370" y="1429"/>
                    <a:pt x="357" y="1396"/>
                  </a:cubicBezTo>
                  <a:lnTo>
                    <a:pt x="320" y="1299"/>
                  </a:lnTo>
                  <a:cubicBezTo>
                    <a:pt x="310" y="1270"/>
                    <a:pt x="299" y="1245"/>
                    <a:pt x="291" y="1218"/>
                  </a:cubicBezTo>
                  <a:cubicBezTo>
                    <a:pt x="284" y="1192"/>
                    <a:pt x="277" y="1169"/>
                    <a:pt x="267" y="1138"/>
                  </a:cubicBezTo>
                  <a:cubicBezTo>
                    <a:pt x="259" y="1108"/>
                    <a:pt x="246" y="1069"/>
                    <a:pt x="237" y="1032"/>
                  </a:cubicBezTo>
                  <a:cubicBezTo>
                    <a:pt x="218" y="955"/>
                    <a:pt x="197" y="890"/>
                    <a:pt x="180" y="818"/>
                  </a:cubicBezTo>
                  <a:cubicBezTo>
                    <a:pt x="171" y="783"/>
                    <a:pt x="161" y="746"/>
                    <a:pt x="153" y="710"/>
                  </a:cubicBezTo>
                  <a:cubicBezTo>
                    <a:pt x="144" y="674"/>
                    <a:pt x="138" y="645"/>
                    <a:pt x="132" y="618"/>
                  </a:cubicBezTo>
                  <a:cubicBezTo>
                    <a:pt x="119" y="564"/>
                    <a:pt x="110" y="505"/>
                    <a:pt x="101" y="444"/>
                  </a:cubicBezTo>
                  <a:cubicBezTo>
                    <a:pt x="99" y="423"/>
                    <a:pt x="95" y="405"/>
                    <a:pt x="93" y="385"/>
                  </a:cubicBezTo>
                  <a:cubicBezTo>
                    <a:pt x="72" y="301"/>
                    <a:pt x="50" y="217"/>
                    <a:pt x="38" y="123"/>
                  </a:cubicBezTo>
                  <a:cubicBezTo>
                    <a:pt x="29" y="83"/>
                    <a:pt x="20" y="43"/>
                    <a:pt x="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59" name="Google Shape;14459;p45"/>
            <p:cNvSpPr/>
            <p:nvPr/>
          </p:nvSpPr>
          <p:spPr>
            <a:xfrm>
              <a:off x="3022325" y="446550"/>
              <a:ext cx="365275" cy="162225"/>
            </a:xfrm>
            <a:custGeom>
              <a:avLst/>
              <a:gdLst/>
              <a:ahLst/>
              <a:cxnLst/>
              <a:rect l="l" t="t" r="r" b="b"/>
              <a:pathLst>
                <a:path w="14611" h="6489" extrusionOk="0">
                  <a:moveTo>
                    <a:pt x="4830" y="1"/>
                  </a:moveTo>
                  <a:cubicBezTo>
                    <a:pt x="4808" y="1"/>
                    <a:pt x="4786" y="1"/>
                    <a:pt x="4764" y="1"/>
                  </a:cubicBezTo>
                  <a:cubicBezTo>
                    <a:pt x="4491" y="3"/>
                    <a:pt x="4214" y="36"/>
                    <a:pt x="3921" y="100"/>
                  </a:cubicBezTo>
                  <a:cubicBezTo>
                    <a:pt x="3636" y="162"/>
                    <a:pt x="3328" y="264"/>
                    <a:pt x="3057" y="388"/>
                  </a:cubicBezTo>
                  <a:cubicBezTo>
                    <a:pt x="2788" y="511"/>
                    <a:pt x="2551" y="647"/>
                    <a:pt x="2398" y="751"/>
                  </a:cubicBezTo>
                  <a:cubicBezTo>
                    <a:pt x="2063" y="974"/>
                    <a:pt x="1744" y="1227"/>
                    <a:pt x="1403" y="1597"/>
                  </a:cubicBezTo>
                  <a:cubicBezTo>
                    <a:pt x="1076" y="1966"/>
                    <a:pt x="826" y="2311"/>
                    <a:pt x="595" y="2783"/>
                  </a:cubicBezTo>
                  <a:cubicBezTo>
                    <a:pt x="435" y="3113"/>
                    <a:pt x="329" y="3403"/>
                    <a:pt x="256" y="3655"/>
                  </a:cubicBezTo>
                  <a:cubicBezTo>
                    <a:pt x="216" y="3779"/>
                    <a:pt x="192" y="3897"/>
                    <a:pt x="163" y="4002"/>
                  </a:cubicBezTo>
                  <a:cubicBezTo>
                    <a:pt x="140" y="4109"/>
                    <a:pt x="121" y="4206"/>
                    <a:pt x="102" y="4295"/>
                  </a:cubicBezTo>
                  <a:cubicBezTo>
                    <a:pt x="38" y="4651"/>
                    <a:pt x="25" y="4873"/>
                    <a:pt x="13" y="5046"/>
                  </a:cubicBezTo>
                  <a:cubicBezTo>
                    <a:pt x="6" y="5219"/>
                    <a:pt x="1" y="5344"/>
                    <a:pt x="6" y="5508"/>
                  </a:cubicBezTo>
                  <a:cubicBezTo>
                    <a:pt x="8" y="5674"/>
                    <a:pt x="16" y="5878"/>
                    <a:pt x="50" y="6211"/>
                  </a:cubicBezTo>
                  <a:cubicBezTo>
                    <a:pt x="64" y="6304"/>
                    <a:pt x="77" y="6397"/>
                    <a:pt x="91" y="6489"/>
                  </a:cubicBezTo>
                  <a:cubicBezTo>
                    <a:pt x="91" y="6488"/>
                    <a:pt x="92" y="6481"/>
                    <a:pt x="92" y="6481"/>
                  </a:cubicBezTo>
                  <a:cubicBezTo>
                    <a:pt x="5" y="5756"/>
                    <a:pt x="25" y="4964"/>
                    <a:pt x="206" y="4172"/>
                  </a:cubicBezTo>
                  <a:cubicBezTo>
                    <a:pt x="296" y="3760"/>
                    <a:pt x="419" y="3382"/>
                    <a:pt x="584" y="3012"/>
                  </a:cubicBezTo>
                  <a:cubicBezTo>
                    <a:pt x="686" y="2796"/>
                    <a:pt x="807" y="2555"/>
                    <a:pt x="957" y="2326"/>
                  </a:cubicBezTo>
                  <a:cubicBezTo>
                    <a:pt x="1108" y="2097"/>
                    <a:pt x="1273" y="1871"/>
                    <a:pt x="1451" y="1679"/>
                  </a:cubicBezTo>
                  <a:cubicBezTo>
                    <a:pt x="1789" y="1297"/>
                    <a:pt x="2267" y="904"/>
                    <a:pt x="2796" y="618"/>
                  </a:cubicBezTo>
                  <a:cubicBezTo>
                    <a:pt x="3071" y="471"/>
                    <a:pt x="3286" y="386"/>
                    <a:pt x="3480" y="318"/>
                  </a:cubicBezTo>
                  <a:cubicBezTo>
                    <a:pt x="3576" y="282"/>
                    <a:pt x="3670" y="259"/>
                    <a:pt x="3765" y="230"/>
                  </a:cubicBezTo>
                  <a:cubicBezTo>
                    <a:pt x="3860" y="204"/>
                    <a:pt x="3958" y="185"/>
                    <a:pt x="4064" y="161"/>
                  </a:cubicBezTo>
                  <a:cubicBezTo>
                    <a:pt x="4301" y="115"/>
                    <a:pt x="4575" y="91"/>
                    <a:pt x="4849" y="91"/>
                  </a:cubicBezTo>
                  <a:cubicBezTo>
                    <a:pt x="5047" y="91"/>
                    <a:pt x="5245" y="103"/>
                    <a:pt x="5429" y="129"/>
                  </a:cubicBezTo>
                  <a:cubicBezTo>
                    <a:pt x="5429" y="129"/>
                    <a:pt x="5473" y="135"/>
                    <a:pt x="5540" y="145"/>
                  </a:cubicBezTo>
                  <a:cubicBezTo>
                    <a:pt x="5606" y="153"/>
                    <a:pt x="5695" y="169"/>
                    <a:pt x="5782" y="188"/>
                  </a:cubicBezTo>
                  <a:cubicBezTo>
                    <a:pt x="5871" y="204"/>
                    <a:pt x="5958" y="224"/>
                    <a:pt x="6023" y="241"/>
                  </a:cubicBezTo>
                  <a:cubicBezTo>
                    <a:pt x="6089" y="257"/>
                    <a:pt x="6133" y="268"/>
                    <a:pt x="6133" y="268"/>
                  </a:cubicBezTo>
                  <a:cubicBezTo>
                    <a:pt x="6388" y="337"/>
                    <a:pt x="6658" y="424"/>
                    <a:pt x="6912" y="522"/>
                  </a:cubicBezTo>
                  <a:cubicBezTo>
                    <a:pt x="6912" y="522"/>
                    <a:pt x="7097" y="595"/>
                    <a:pt x="7279" y="674"/>
                  </a:cubicBezTo>
                  <a:cubicBezTo>
                    <a:pt x="7463" y="750"/>
                    <a:pt x="7641" y="837"/>
                    <a:pt x="7641" y="837"/>
                  </a:cubicBezTo>
                  <a:cubicBezTo>
                    <a:pt x="7854" y="937"/>
                    <a:pt x="8044" y="1033"/>
                    <a:pt x="8231" y="1131"/>
                  </a:cubicBezTo>
                  <a:cubicBezTo>
                    <a:pt x="8418" y="1228"/>
                    <a:pt x="8584" y="1318"/>
                    <a:pt x="8798" y="1436"/>
                  </a:cubicBezTo>
                  <a:cubicBezTo>
                    <a:pt x="9011" y="1553"/>
                    <a:pt x="9284" y="1701"/>
                    <a:pt x="9544" y="1844"/>
                  </a:cubicBezTo>
                  <a:cubicBezTo>
                    <a:pt x="10083" y="2131"/>
                    <a:pt x="10554" y="2361"/>
                    <a:pt x="11088" y="2567"/>
                  </a:cubicBezTo>
                  <a:cubicBezTo>
                    <a:pt x="11354" y="2666"/>
                    <a:pt x="11642" y="2757"/>
                    <a:pt x="11915" y="2824"/>
                  </a:cubicBezTo>
                  <a:cubicBezTo>
                    <a:pt x="12190" y="2892"/>
                    <a:pt x="12419" y="2926"/>
                    <a:pt x="12633" y="2951"/>
                  </a:cubicBezTo>
                  <a:cubicBezTo>
                    <a:pt x="12766" y="2966"/>
                    <a:pt x="12903" y="2976"/>
                    <a:pt x="13043" y="2976"/>
                  </a:cubicBezTo>
                  <a:cubicBezTo>
                    <a:pt x="13129" y="2976"/>
                    <a:pt x="13216" y="2972"/>
                    <a:pt x="13304" y="2964"/>
                  </a:cubicBezTo>
                  <a:cubicBezTo>
                    <a:pt x="13534" y="2941"/>
                    <a:pt x="13772" y="2884"/>
                    <a:pt x="13989" y="2760"/>
                  </a:cubicBezTo>
                  <a:cubicBezTo>
                    <a:pt x="14132" y="2679"/>
                    <a:pt x="14252" y="2580"/>
                    <a:pt x="14351" y="2463"/>
                  </a:cubicBezTo>
                  <a:cubicBezTo>
                    <a:pt x="14459" y="2330"/>
                    <a:pt x="14540" y="2172"/>
                    <a:pt x="14573" y="2001"/>
                  </a:cubicBezTo>
                  <a:cubicBezTo>
                    <a:pt x="14610" y="1832"/>
                    <a:pt x="14583" y="1647"/>
                    <a:pt x="14509" y="1489"/>
                  </a:cubicBezTo>
                  <a:cubicBezTo>
                    <a:pt x="14432" y="1332"/>
                    <a:pt x="14309" y="1191"/>
                    <a:pt x="14147" y="1109"/>
                  </a:cubicBezTo>
                  <a:cubicBezTo>
                    <a:pt x="14064" y="1067"/>
                    <a:pt x="13967" y="1042"/>
                    <a:pt x="13870" y="1042"/>
                  </a:cubicBezTo>
                  <a:cubicBezTo>
                    <a:pt x="13783" y="1042"/>
                    <a:pt x="13696" y="1062"/>
                    <a:pt x="13617" y="1107"/>
                  </a:cubicBezTo>
                  <a:cubicBezTo>
                    <a:pt x="13476" y="1190"/>
                    <a:pt x="13371" y="1326"/>
                    <a:pt x="13324" y="1478"/>
                  </a:cubicBezTo>
                  <a:cubicBezTo>
                    <a:pt x="13274" y="1628"/>
                    <a:pt x="13297" y="1802"/>
                    <a:pt x="13397" y="1920"/>
                  </a:cubicBezTo>
                  <a:cubicBezTo>
                    <a:pt x="13290" y="1783"/>
                    <a:pt x="13291" y="1593"/>
                    <a:pt x="13359" y="1441"/>
                  </a:cubicBezTo>
                  <a:cubicBezTo>
                    <a:pt x="13426" y="1288"/>
                    <a:pt x="13555" y="1161"/>
                    <a:pt x="13710" y="1107"/>
                  </a:cubicBezTo>
                  <a:lnTo>
                    <a:pt x="13741" y="1100"/>
                  </a:lnTo>
                  <a:cubicBezTo>
                    <a:pt x="13781" y="1089"/>
                    <a:pt x="13822" y="1083"/>
                    <a:pt x="13864" y="1083"/>
                  </a:cubicBezTo>
                  <a:cubicBezTo>
                    <a:pt x="14053" y="1083"/>
                    <a:pt x="14241" y="1193"/>
                    <a:pt x="14357" y="1347"/>
                  </a:cubicBezTo>
                  <a:cubicBezTo>
                    <a:pt x="14505" y="1535"/>
                    <a:pt x="14565" y="1792"/>
                    <a:pt x="14499" y="2023"/>
                  </a:cubicBezTo>
                  <a:cubicBezTo>
                    <a:pt x="14438" y="2255"/>
                    <a:pt x="14282" y="2456"/>
                    <a:pt x="14093" y="2598"/>
                  </a:cubicBezTo>
                  <a:cubicBezTo>
                    <a:pt x="13902" y="2742"/>
                    <a:pt x="13674" y="2822"/>
                    <a:pt x="13445" y="2859"/>
                  </a:cubicBezTo>
                  <a:cubicBezTo>
                    <a:pt x="13312" y="2880"/>
                    <a:pt x="13201" y="2885"/>
                    <a:pt x="13105" y="2885"/>
                  </a:cubicBezTo>
                  <a:cubicBezTo>
                    <a:pt x="13082" y="2885"/>
                    <a:pt x="13059" y="2886"/>
                    <a:pt x="13037" y="2886"/>
                  </a:cubicBezTo>
                  <a:cubicBezTo>
                    <a:pt x="12826" y="2886"/>
                    <a:pt x="12612" y="2860"/>
                    <a:pt x="12394" y="2829"/>
                  </a:cubicBezTo>
                  <a:cubicBezTo>
                    <a:pt x="12108" y="2783"/>
                    <a:pt x="11844" y="2715"/>
                    <a:pt x="11631" y="2655"/>
                  </a:cubicBezTo>
                  <a:cubicBezTo>
                    <a:pt x="11418" y="2589"/>
                    <a:pt x="11222" y="2524"/>
                    <a:pt x="11015" y="2440"/>
                  </a:cubicBezTo>
                  <a:cubicBezTo>
                    <a:pt x="10602" y="2279"/>
                    <a:pt x="10157" y="2064"/>
                    <a:pt x="9803" y="1877"/>
                  </a:cubicBezTo>
                  <a:cubicBezTo>
                    <a:pt x="9618" y="1781"/>
                    <a:pt x="9449" y="1690"/>
                    <a:pt x="9222" y="1565"/>
                  </a:cubicBezTo>
                  <a:cubicBezTo>
                    <a:pt x="8996" y="1441"/>
                    <a:pt x="8720" y="1291"/>
                    <a:pt x="8462" y="1149"/>
                  </a:cubicBezTo>
                  <a:cubicBezTo>
                    <a:pt x="8202" y="1011"/>
                    <a:pt x="7938" y="878"/>
                    <a:pt x="7693" y="761"/>
                  </a:cubicBezTo>
                  <a:cubicBezTo>
                    <a:pt x="7693" y="761"/>
                    <a:pt x="7652" y="742"/>
                    <a:pt x="7590" y="714"/>
                  </a:cubicBezTo>
                  <a:cubicBezTo>
                    <a:pt x="7529" y="684"/>
                    <a:pt x="7446" y="647"/>
                    <a:pt x="7362" y="611"/>
                  </a:cubicBezTo>
                  <a:cubicBezTo>
                    <a:pt x="7280" y="574"/>
                    <a:pt x="7196" y="538"/>
                    <a:pt x="7133" y="514"/>
                  </a:cubicBezTo>
                  <a:cubicBezTo>
                    <a:pt x="7069" y="488"/>
                    <a:pt x="7027" y="471"/>
                    <a:pt x="7027" y="471"/>
                  </a:cubicBezTo>
                  <a:cubicBezTo>
                    <a:pt x="6808" y="385"/>
                    <a:pt x="6599" y="309"/>
                    <a:pt x="6367" y="241"/>
                  </a:cubicBezTo>
                  <a:cubicBezTo>
                    <a:pt x="6367" y="241"/>
                    <a:pt x="6176" y="183"/>
                    <a:pt x="5981" y="137"/>
                  </a:cubicBezTo>
                  <a:cubicBezTo>
                    <a:pt x="5884" y="115"/>
                    <a:pt x="5784" y="97"/>
                    <a:pt x="5712" y="82"/>
                  </a:cubicBezTo>
                  <a:cubicBezTo>
                    <a:pt x="5637" y="67"/>
                    <a:pt x="5588" y="62"/>
                    <a:pt x="5588" y="62"/>
                  </a:cubicBezTo>
                  <a:cubicBezTo>
                    <a:pt x="5328" y="18"/>
                    <a:pt x="5079" y="1"/>
                    <a:pt x="48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60" name="Google Shape;14460;p45"/>
            <p:cNvSpPr/>
            <p:nvPr/>
          </p:nvSpPr>
          <p:spPr>
            <a:xfrm>
              <a:off x="3223775" y="488825"/>
              <a:ext cx="254150" cy="93575"/>
            </a:xfrm>
            <a:custGeom>
              <a:avLst/>
              <a:gdLst/>
              <a:ahLst/>
              <a:cxnLst/>
              <a:rect l="l" t="t" r="r" b="b"/>
              <a:pathLst>
                <a:path w="10166" h="3743" extrusionOk="0">
                  <a:moveTo>
                    <a:pt x="0" y="0"/>
                  </a:moveTo>
                  <a:cubicBezTo>
                    <a:pt x="0" y="1"/>
                    <a:pt x="3" y="3"/>
                    <a:pt x="3" y="4"/>
                  </a:cubicBezTo>
                  <a:cubicBezTo>
                    <a:pt x="328" y="262"/>
                    <a:pt x="683" y="529"/>
                    <a:pt x="1061" y="797"/>
                  </a:cubicBezTo>
                  <a:cubicBezTo>
                    <a:pt x="1261" y="930"/>
                    <a:pt x="1448" y="1055"/>
                    <a:pt x="1641" y="1184"/>
                  </a:cubicBezTo>
                  <a:cubicBezTo>
                    <a:pt x="1869" y="1333"/>
                    <a:pt x="2157" y="1518"/>
                    <a:pt x="2411" y="1674"/>
                  </a:cubicBezTo>
                  <a:cubicBezTo>
                    <a:pt x="2659" y="1826"/>
                    <a:pt x="2959" y="2007"/>
                    <a:pt x="3258" y="2175"/>
                  </a:cubicBezTo>
                  <a:cubicBezTo>
                    <a:pt x="3572" y="2348"/>
                    <a:pt x="3719" y="2429"/>
                    <a:pt x="3936" y="2549"/>
                  </a:cubicBezTo>
                  <a:cubicBezTo>
                    <a:pt x="4145" y="2661"/>
                    <a:pt x="4403" y="2800"/>
                    <a:pt x="4628" y="2915"/>
                  </a:cubicBezTo>
                  <a:cubicBezTo>
                    <a:pt x="4628" y="2915"/>
                    <a:pt x="4719" y="2962"/>
                    <a:pt x="4811" y="3008"/>
                  </a:cubicBezTo>
                  <a:cubicBezTo>
                    <a:pt x="4903" y="3054"/>
                    <a:pt x="4995" y="3099"/>
                    <a:pt x="4995" y="3099"/>
                  </a:cubicBezTo>
                  <a:cubicBezTo>
                    <a:pt x="5131" y="3164"/>
                    <a:pt x="5278" y="3232"/>
                    <a:pt x="5422" y="3292"/>
                  </a:cubicBezTo>
                  <a:cubicBezTo>
                    <a:pt x="5422" y="3292"/>
                    <a:pt x="5526" y="3337"/>
                    <a:pt x="5632" y="3377"/>
                  </a:cubicBezTo>
                  <a:cubicBezTo>
                    <a:pt x="5738" y="3419"/>
                    <a:pt x="5845" y="3456"/>
                    <a:pt x="5845" y="3456"/>
                  </a:cubicBezTo>
                  <a:cubicBezTo>
                    <a:pt x="5971" y="3501"/>
                    <a:pt x="6088" y="3536"/>
                    <a:pt x="6204" y="3571"/>
                  </a:cubicBezTo>
                  <a:cubicBezTo>
                    <a:pt x="6320" y="3603"/>
                    <a:pt x="6423" y="3631"/>
                    <a:pt x="6561" y="3659"/>
                  </a:cubicBezTo>
                  <a:cubicBezTo>
                    <a:pt x="6697" y="3688"/>
                    <a:pt x="6872" y="3715"/>
                    <a:pt x="7042" y="3731"/>
                  </a:cubicBezTo>
                  <a:cubicBezTo>
                    <a:pt x="7138" y="3738"/>
                    <a:pt x="7231" y="3742"/>
                    <a:pt x="7321" y="3742"/>
                  </a:cubicBezTo>
                  <a:cubicBezTo>
                    <a:pt x="7559" y="3742"/>
                    <a:pt x="7782" y="3715"/>
                    <a:pt x="8012" y="3661"/>
                  </a:cubicBezTo>
                  <a:cubicBezTo>
                    <a:pt x="8170" y="3622"/>
                    <a:pt x="8334" y="3567"/>
                    <a:pt x="8480" y="3499"/>
                  </a:cubicBezTo>
                  <a:cubicBezTo>
                    <a:pt x="8628" y="3434"/>
                    <a:pt x="8741" y="3365"/>
                    <a:pt x="8845" y="3301"/>
                  </a:cubicBezTo>
                  <a:cubicBezTo>
                    <a:pt x="9053" y="3169"/>
                    <a:pt x="9255" y="2999"/>
                    <a:pt x="9442" y="2796"/>
                  </a:cubicBezTo>
                  <a:cubicBezTo>
                    <a:pt x="9505" y="2731"/>
                    <a:pt x="9559" y="2664"/>
                    <a:pt x="9610" y="2597"/>
                  </a:cubicBezTo>
                  <a:cubicBezTo>
                    <a:pt x="9835" y="2291"/>
                    <a:pt x="10002" y="1942"/>
                    <a:pt x="10102" y="1542"/>
                  </a:cubicBezTo>
                  <a:cubicBezTo>
                    <a:pt x="10127" y="1455"/>
                    <a:pt x="10132" y="1365"/>
                    <a:pt x="10147" y="1277"/>
                  </a:cubicBezTo>
                  <a:cubicBezTo>
                    <a:pt x="10158" y="1188"/>
                    <a:pt x="10159" y="1101"/>
                    <a:pt x="10166" y="1014"/>
                  </a:cubicBezTo>
                  <a:lnTo>
                    <a:pt x="10166" y="1014"/>
                  </a:lnTo>
                  <a:cubicBezTo>
                    <a:pt x="10143" y="1206"/>
                    <a:pt x="10114" y="1396"/>
                    <a:pt x="10052" y="1579"/>
                  </a:cubicBezTo>
                  <a:lnTo>
                    <a:pt x="10047" y="1596"/>
                  </a:lnTo>
                  <a:cubicBezTo>
                    <a:pt x="9893" y="2113"/>
                    <a:pt x="9567" y="2614"/>
                    <a:pt x="9162" y="2954"/>
                  </a:cubicBezTo>
                  <a:cubicBezTo>
                    <a:pt x="9105" y="3005"/>
                    <a:pt x="9052" y="3040"/>
                    <a:pt x="9009" y="3073"/>
                  </a:cubicBezTo>
                  <a:cubicBezTo>
                    <a:pt x="8959" y="3116"/>
                    <a:pt x="8903" y="3152"/>
                    <a:pt x="8848" y="3190"/>
                  </a:cubicBezTo>
                  <a:cubicBezTo>
                    <a:pt x="8794" y="3229"/>
                    <a:pt x="8736" y="3263"/>
                    <a:pt x="8676" y="3297"/>
                  </a:cubicBezTo>
                  <a:cubicBezTo>
                    <a:pt x="8640" y="3316"/>
                    <a:pt x="8605" y="3337"/>
                    <a:pt x="8572" y="3356"/>
                  </a:cubicBezTo>
                  <a:cubicBezTo>
                    <a:pt x="8536" y="3373"/>
                    <a:pt x="8502" y="3389"/>
                    <a:pt x="8468" y="3405"/>
                  </a:cubicBezTo>
                  <a:cubicBezTo>
                    <a:pt x="8435" y="3420"/>
                    <a:pt x="8402" y="3435"/>
                    <a:pt x="8371" y="3451"/>
                  </a:cubicBezTo>
                  <a:cubicBezTo>
                    <a:pt x="8338" y="3462"/>
                    <a:pt x="8308" y="3473"/>
                    <a:pt x="8279" y="3484"/>
                  </a:cubicBezTo>
                  <a:cubicBezTo>
                    <a:pt x="8163" y="3532"/>
                    <a:pt x="8050" y="3558"/>
                    <a:pt x="7929" y="3589"/>
                  </a:cubicBezTo>
                  <a:cubicBezTo>
                    <a:pt x="7733" y="3632"/>
                    <a:pt x="7515" y="3650"/>
                    <a:pt x="7320" y="3650"/>
                  </a:cubicBezTo>
                  <a:cubicBezTo>
                    <a:pt x="7273" y="3650"/>
                    <a:pt x="7228" y="3649"/>
                    <a:pt x="7185" y="3647"/>
                  </a:cubicBezTo>
                  <a:cubicBezTo>
                    <a:pt x="7068" y="3645"/>
                    <a:pt x="6961" y="3632"/>
                    <a:pt x="6817" y="3613"/>
                  </a:cubicBezTo>
                  <a:cubicBezTo>
                    <a:pt x="6675" y="3591"/>
                    <a:pt x="6502" y="3558"/>
                    <a:pt x="6342" y="3514"/>
                  </a:cubicBezTo>
                  <a:cubicBezTo>
                    <a:pt x="6183" y="3473"/>
                    <a:pt x="6025" y="3425"/>
                    <a:pt x="5882" y="3374"/>
                  </a:cubicBezTo>
                  <a:cubicBezTo>
                    <a:pt x="5882" y="3374"/>
                    <a:pt x="5785" y="3341"/>
                    <a:pt x="5691" y="3303"/>
                  </a:cubicBezTo>
                  <a:cubicBezTo>
                    <a:pt x="5596" y="3268"/>
                    <a:pt x="5502" y="3228"/>
                    <a:pt x="5502" y="3228"/>
                  </a:cubicBezTo>
                  <a:cubicBezTo>
                    <a:pt x="5381" y="3178"/>
                    <a:pt x="5267" y="3126"/>
                    <a:pt x="5144" y="3070"/>
                  </a:cubicBezTo>
                  <a:lnTo>
                    <a:pt x="4943" y="2974"/>
                  </a:lnTo>
                  <a:cubicBezTo>
                    <a:pt x="4842" y="2924"/>
                    <a:pt x="4743" y="2873"/>
                    <a:pt x="4743" y="2873"/>
                  </a:cubicBezTo>
                  <a:cubicBezTo>
                    <a:pt x="4458" y="2727"/>
                    <a:pt x="4210" y="2594"/>
                    <a:pt x="3915" y="2434"/>
                  </a:cubicBezTo>
                  <a:cubicBezTo>
                    <a:pt x="3629" y="2279"/>
                    <a:pt x="3282" y="2085"/>
                    <a:pt x="3101" y="1981"/>
                  </a:cubicBezTo>
                  <a:cubicBezTo>
                    <a:pt x="2905" y="1869"/>
                    <a:pt x="2711" y="1753"/>
                    <a:pt x="2471" y="1606"/>
                  </a:cubicBezTo>
                  <a:cubicBezTo>
                    <a:pt x="2238" y="1459"/>
                    <a:pt x="2039" y="1332"/>
                    <a:pt x="1789" y="1174"/>
                  </a:cubicBezTo>
                  <a:cubicBezTo>
                    <a:pt x="1097" y="734"/>
                    <a:pt x="846" y="559"/>
                    <a:pt x="682" y="453"/>
                  </a:cubicBezTo>
                  <a:cubicBezTo>
                    <a:pt x="518" y="346"/>
                    <a:pt x="445" y="303"/>
                    <a:pt x="133" y="8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61" name="Google Shape;14461;p45"/>
            <p:cNvSpPr/>
            <p:nvPr/>
          </p:nvSpPr>
          <p:spPr>
            <a:xfrm>
              <a:off x="3033250" y="479775"/>
              <a:ext cx="235125" cy="195925"/>
            </a:xfrm>
            <a:custGeom>
              <a:avLst/>
              <a:gdLst/>
              <a:ahLst/>
              <a:cxnLst/>
              <a:rect l="l" t="t" r="r" b="b"/>
              <a:pathLst>
                <a:path w="9405" h="7837" extrusionOk="0">
                  <a:moveTo>
                    <a:pt x="4251" y="1"/>
                  </a:moveTo>
                  <a:cubicBezTo>
                    <a:pt x="4093" y="11"/>
                    <a:pt x="3938" y="10"/>
                    <a:pt x="3791" y="32"/>
                  </a:cubicBezTo>
                  <a:cubicBezTo>
                    <a:pt x="3791" y="32"/>
                    <a:pt x="3595" y="51"/>
                    <a:pt x="3401" y="95"/>
                  </a:cubicBezTo>
                  <a:cubicBezTo>
                    <a:pt x="3304" y="111"/>
                    <a:pt x="3209" y="138"/>
                    <a:pt x="3137" y="158"/>
                  </a:cubicBezTo>
                  <a:cubicBezTo>
                    <a:pt x="3066" y="177"/>
                    <a:pt x="3018" y="190"/>
                    <a:pt x="3018" y="190"/>
                  </a:cubicBezTo>
                  <a:cubicBezTo>
                    <a:pt x="2895" y="226"/>
                    <a:pt x="2779" y="271"/>
                    <a:pt x="2660" y="311"/>
                  </a:cubicBezTo>
                  <a:cubicBezTo>
                    <a:pt x="2546" y="363"/>
                    <a:pt x="2428" y="407"/>
                    <a:pt x="2311" y="466"/>
                  </a:cubicBezTo>
                  <a:cubicBezTo>
                    <a:pt x="2311" y="466"/>
                    <a:pt x="2262" y="491"/>
                    <a:pt x="2190" y="529"/>
                  </a:cubicBezTo>
                  <a:cubicBezTo>
                    <a:pt x="2154" y="548"/>
                    <a:pt x="2112" y="570"/>
                    <a:pt x="2067" y="593"/>
                  </a:cubicBezTo>
                  <a:cubicBezTo>
                    <a:pt x="2023" y="619"/>
                    <a:pt x="1977" y="648"/>
                    <a:pt x="1932" y="677"/>
                  </a:cubicBezTo>
                  <a:cubicBezTo>
                    <a:pt x="1885" y="705"/>
                    <a:pt x="1839" y="733"/>
                    <a:pt x="1795" y="760"/>
                  </a:cubicBezTo>
                  <a:cubicBezTo>
                    <a:pt x="1754" y="789"/>
                    <a:pt x="1715" y="817"/>
                    <a:pt x="1682" y="841"/>
                  </a:cubicBezTo>
                  <a:cubicBezTo>
                    <a:pt x="1616" y="888"/>
                    <a:pt x="1571" y="920"/>
                    <a:pt x="1571" y="920"/>
                  </a:cubicBezTo>
                  <a:cubicBezTo>
                    <a:pt x="1327" y="1111"/>
                    <a:pt x="1108" y="1305"/>
                    <a:pt x="919" y="1533"/>
                  </a:cubicBezTo>
                  <a:cubicBezTo>
                    <a:pt x="818" y="1641"/>
                    <a:pt x="737" y="1767"/>
                    <a:pt x="645" y="1888"/>
                  </a:cubicBezTo>
                  <a:cubicBezTo>
                    <a:pt x="566" y="2019"/>
                    <a:pt x="476" y="2147"/>
                    <a:pt x="408" y="2295"/>
                  </a:cubicBezTo>
                  <a:cubicBezTo>
                    <a:pt x="97" y="2854"/>
                    <a:pt x="0" y="3641"/>
                    <a:pt x="19" y="4043"/>
                  </a:cubicBezTo>
                  <a:cubicBezTo>
                    <a:pt x="31" y="4479"/>
                    <a:pt x="99" y="4918"/>
                    <a:pt x="296" y="5427"/>
                  </a:cubicBezTo>
                  <a:cubicBezTo>
                    <a:pt x="320" y="5490"/>
                    <a:pt x="344" y="5550"/>
                    <a:pt x="369" y="5611"/>
                  </a:cubicBezTo>
                  <a:cubicBezTo>
                    <a:pt x="398" y="5668"/>
                    <a:pt x="426" y="5725"/>
                    <a:pt x="455" y="5783"/>
                  </a:cubicBezTo>
                  <a:cubicBezTo>
                    <a:pt x="507" y="5898"/>
                    <a:pt x="578" y="6003"/>
                    <a:pt x="643" y="6111"/>
                  </a:cubicBezTo>
                  <a:cubicBezTo>
                    <a:pt x="708" y="6220"/>
                    <a:pt x="791" y="6317"/>
                    <a:pt x="868" y="6424"/>
                  </a:cubicBezTo>
                  <a:cubicBezTo>
                    <a:pt x="912" y="6473"/>
                    <a:pt x="956" y="6522"/>
                    <a:pt x="1003" y="6573"/>
                  </a:cubicBezTo>
                  <a:cubicBezTo>
                    <a:pt x="1048" y="6624"/>
                    <a:pt x="1095" y="6677"/>
                    <a:pt x="1150" y="6722"/>
                  </a:cubicBezTo>
                  <a:cubicBezTo>
                    <a:pt x="1440" y="6994"/>
                    <a:pt x="1725" y="7181"/>
                    <a:pt x="1993" y="7287"/>
                  </a:cubicBezTo>
                  <a:cubicBezTo>
                    <a:pt x="2152" y="7350"/>
                    <a:pt x="2307" y="7378"/>
                    <a:pt x="2446" y="7378"/>
                  </a:cubicBezTo>
                  <a:cubicBezTo>
                    <a:pt x="2542" y="7378"/>
                    <a:pt x="2631" y="7365"/>
                    <a:pt x="2709" y="7340"/>
                  </a:cubicBezTo>
                  <a:cubicBezTo>
                    <a:pt x="2904" y="7282"/>
                    <a:pt x="3038" y="7173"/>
                    <a:pt x="3120" y="7064"/>
                  </a:cubicBezTo>
                  <a:cubicBezTo>
                    <a:pt x="3202" y="6953"/>
                    <a:pt x="3232" y="6837"/>
                    <a:pt x="3231" y="6741"/>
                  </a:cubicBezTo>
                  <a:cubicBezTo>
                    <a:pt x="3231" y="6643"/>
                    <a:pt x="3211" y="6561"/>
                    <a:pt x="3176" y="6488"/>
                  </a:cubicBezTo>
                  <a:cubicBezTo>
                    <a:pt x="3142" y="6414"/>
                    <a:pt x="3095" y="6345"/>
                    <a:pt x="3022" y="6290"/>
                  </a:cubicBezTo>
                  <a:cubicBezTo>
                    <a:pt x="2963" y="6246"/>
                    <a:pt x="2883" y="6207"/>
                    <a:pt x="2787" y="6207"/>
                  </a:cubicBezTo>
                  <a:cubicBezTo>
                    <a:pt x="2766" y="6207"/>
                    <a:pt x="2744" y="6209"/>
                    <a:pt x="2722" y="6213"/>
                  </a:cubicBezTo>
                  <a:cubicBezTo>
                    <a:pt x="2601" y="6240"/>
                    <a:pt x="2466" y="6340"/>
                    <a:pt x="2408" y="6513"/>
                  </a:cubicBezTo>
                  <a:cubicBezTo>
                    <a:pt x="2378" y="6611"/>
                    <a:pt x="2395" y="6721"/>
                    <a:pt x="2461" y="6795"/>
                  </a:cubicBezTo>
                  <a:cubicBezTo>
                    <a:pt x="2461" y="6794"/>
                    <a:pt x="2458" y="6788"/>
                    <a:pt x="2458" y="6786"/>
                  </a:cubicBezTo>
                  <a:lnTo>
                    <a:pt x="2458" y="6787"/>
                  </a:lnTo>
                  <a:cubicBezTo>
                    <a:pt x="2429" y="6748"/>
                    <a:pt x="2413" y="6703"/>
                    <a:pt x="2405" y="6655"/>
                  </a:cubicBezTo>
                  <a:cubicBezTo>
                    <a:pt x="2402" y="6608"/>
                    <a:pt x="2408" y="6559"/>
                    <a:pt x="2424" y="6514"/>
                  </a:cubicBezTo>
                  <a:cubicBezTo>
                    <a:pt x="2457" y="6423"/>
                    <a:pt x="2520" y="6341"/>
                    <a:pt x="2604" y="6290"/>
                  </a:cubicBezTo>
                  <a:cubicBezTo>
                    <a:pt x="2656" y="6255"/>
                    <a:pt x="2717" y="6238"/>
                    <a:pt x="2778" y="6238"/>
                  </a:cubicBezTo>
                  <a:cubicBezTo>
                    <a:pt x="2813" y="6238"/>
                    <a:pt x="2848" y="6243"/>
                    <a:pt x="2881" y="6255"/>
                  </a:cubicBezTo>
                  <a:cubicBezTo>
                    <a:pt x="2974" y="6288"/>
                    <a:pt x="3051" y="6357"/>
                    <a:pt x="3102" y="6443"/>
                  </a:cubicBezTo>
                  <a:cubicBezTo>
                    <a:pt x="3204" y="6615"/>
                    <a:pt x="3205" y="6848"/>
                    <a:pt x="3079" y="7011"/>
                  </a:cubicBezTo>
                  <a:cubicBezTo>
                    <a:pt x="2959" y="7176"/>
                    <a:pt x="2753" y="7274"/>
                    <a:pt x="2546" y="7295"/>
                  </a:cubicBezTo>
                  <a:cubicBezTo>
                    <a:pt x="2515" y="7299"/>
                    <a:pt x="2484" y="7300"/>
                    <a:pt x="2453" y="7300"/>
                  </a:cubicBezTo>
                  <a:cubicBezTo>
                    <a:pt x="2266" y="7300"/>
                    <a:pt x="2084" y="7244"/>
                    <a:pt x="1919" y="7165"/>
                  </a:cubicBezTo>
                  <a:cubicBezTo>
                    <a:pt x="1821" y="7118"/>
                    <a:pt x="1728" y="7064"/>
                    <a:pt x="1639" y="7003"/>
                  </a:cubicBezTo>
                  <a:cubicBezTo>
                    <a:pt x="1551" y="6940"/>
                    <a:pt x="1464" y="6875"/>
                    <a:pt x="1377" y="6809"/>
                  </a:cubicBezTo>
                  <a:cubicBezTo>
                    <a:pt x="1187" y="6638"/>
                    <a:pt x="975" y="6438"/>
                    <a:pt x="808" y="6192"/>
                  </a:cubicBezTo>
                  <a:cubicBezTo>
                    <a:pt x="637" y="5951"/>
                    <a:pt x="490" y="5685"/>
                    <a:pt x="390" y="5424"/>
                  </a:cubicBezTo>
                  <a:cubicBezTo>
                    <a:pt x="180" y="4915"/>
                    <a:pt x="62" y="4247"/>
                    <a:pt x="127" y="3602"/>
                  </a:cubicBezTo>
                  <a:cubicBezTo>
                    <a:pt x="154" y="3264"/>
                    <a:pt x="225" y="3025"/>
                    <a:pt x="288" y="2812"/>
                  </a:cubicBezTo>
                  <a:cubicBezTo>
                    <a:pt x="323" y="2707"/>
                    <a:pt x="365" y="2611"/>
                    <a:pt x="403" y="2512"/>
                  </a:cubicBezTo>
                  <a:cubicBezTo>
                    <a:pt x="446" y="2414"/>
                    <a:pt x="498" y="2319"/>
                    <a:pt x="550" y="2213"/>
                  </a:cubicBezTo>
                  <a:cubicBezTo>
                    <a:pt x="763" y="1819"/>
                    <a:pt x="1130" y="1389"/>
                    <a:pt x="1502" y="1090"/>
                  </a:cubicBezTo>
                  <a:cubicBezTo>
                    <a:pt x="1502" y="1090"/>
                    <a:pt x="1539" y="1059"/>
                    <a:pt x="1595" y="1013"/>
                  </a:cubicBezTo>
                  <a:cubicBezTo>
                    <a:pt x="1655" y="971"/>
                    <a:pt x="1734" y="915"/>
                    <a:pt x="1813" y="857"/>
                  </a:cubicBezTo>
                  <a:cubicBezTo>
                    <a:pt x="1892" y="802"/>
                    <a:pt x="1977" y="756"/>
                    <a:pt x="2039" y="716"/>
                  </a:cubicBezTo>
                  <a:cubicBezTo>
                    <a:pt x="2100" y="678"/>
                    <a:pt x="2142" y="655"/>
                    <a:pt x="2142" y="655"/>
                  </a:cubicBezTo>
                  <a:cubicBezTo>
                    <a:pt x="2393" y="519"/>
                    <a:pt x="2673" y="393"/>
                    <a:pt x="2952" y="305"/>
                  </a:cubicBezTo>
                  <a:cubicBezTo>
                    <a:pt x="2952" y="305"/>
                    <a:pt x="3003" y="285"/>
                    <a:pt x="3081" y="266"/>
                  </a:cubicBezTo>
                  <a:cubicBezTo>
                    <a:pt x="3159" y="247"/>
                    <a:pt x="3260" y="213"/>
                    <a:pt x="3365" y="193"/>
                  </a:cubicBezTo>
                  <a:cubicBezTo>
                    <a:pt x="3470" y="174"/>
                    <a:pt x="3575" y="150"/>
                    <a:pt x="3654" y="139"/>
                  </a:cubicBezTo>
                  <a:cubicBezTo>
                    <a:pt x="3734" y="130"/>
                    <a:pt x="3787" y="123"/>
                    <a:pt x="3787" y="123"/>
                  </a:cubicBezTo>
                  <a:cubicBezTo>
                    <a:pt x="3913" y="105"/>
                    <a:pt x="4033" y="100"/>
                    <a:pt x="4149" y="96"/>
                  </a:cubicBezTo>
                  <a:cubicBezTo>
                    <a:pt x="4185" y="93"/>
                    <a:pt x="4219" y="92"/>
                    <a:pt x="4254" y="92"/>
                  </a:cubicBezTo>
                  <a:cubicBezTo>
                    <a:pt x="4335" y="92"/>
                    <a:pt x="4414" y="98"/>
                    <a:pt x="4493" y="99"/>
                  </a:cubicBezTo>
                  <a:cubicBezTo>
                    <a:pt x="4719" y="111"/>
                    <a:pt x="4920" y="139"/>
                    <a:pt x="5178" y="190"/>
                  </a:cubicBezTo>
                  <a:cubicBezTo>
                    <a:pt x="5430" y="251"/>
                    <a:pt x="5751" y="339"/>
                    <a:pt x="6042" y="469"/>
                  </a:cubicBezTo>
                  <a:cubicBezTo>
                    <a:pt x="6339" y="603"/>
                    <a:pt x="6609" y="743"/>
                    <a:pt x="6855" y="912"/>
                  </a:cubicBezTo>
                  <a:cubicBezTo>
                    <a:pt x="7101" y="1078"/>
                    <a:pt x="7334" y="1257"/>
                    <a:pt x="7553" y="1469"/>
                  </a:cubicBezTo>
                  <a:cubicBezTo>
                    <a:pt x="7666" y="1570"/>
                    <a:pt x="7770" y="1687"/>
                    <a:pt x="7877" y="1799"/>
                  </a:cubicBezTo>
                  <a:cubicBezTo>
                    <a:pt x="7976" y="1919"/>
                    <a:pt x="8081" y="2034"/>
                    <a:pt x="8166" y="2157"/>
                  </a:cubicBezTo>
                  <a:cubicBezTo>
                    <a:pt x="8350" y="2397"/>
                    <a:pt x="8472" y="2610"/>
                    <a:pt x="8584" y="2810"/>
                  </a:cubicBezTo>
                  <a:cubicBezTo>
                    <a:pt x="8802" y="3213"/>
                    <a:pt x="8976" y="3676"/>
                    <a:pt x="9091" y="4179"/>
                  </a:cubicBezTo>
                  <a:cubicBezTo>
                    <a:pt x="9132" y="4345"/>
                    <a:pt x="9155" y="4502"/>
                    <a:pt x="9182" y="4658"/>
                  </a:cubicBezTo>
                  <a:cubicBezTo>
                    <a:pt x="9289" y="5359"/>
                    <a:pt x="9292" y="6088"/>
                    <a:pt x="9144" y="6854"/>
                  </a:cubicBezTo>
                  <a:cubicBezTo>
                    <a:pt x="9082" y="7193"/>
                    <a:pt x="8996" y="7521"/>
                    <a:pt x="8891" y="7836"/>
                  </a:cubicBezTo>
                  <a:cubicBezTo>
                    <a:pt x="9022" y="7491"/>
                    <a:pt x="9124" y="7134"/>
                    <a:pt x="9198" y="6771"/>
                  </a:cubicBezTo>
                  <a:lnTo>
                    <a:pt x="9206" y="6736"/>
                  </a:lnTo>
                  <a:cubicBezTo>
                    <a:pt x="9404" y="5713"/>
                    <a:pt x="9342" y="4563"/>
                    <a:pt x="9011" y="3587"/>
                  </a:cubicBezTo>
                  <a:cubicBezTo>
                    <a:pt x="8965" y="3444"/>
                    <a:pt x="8922" y="3329"/>
                    <a:pt x="8882" y="3229"/>
                  </a:cubicBezTo>
                  <a:cubicBezTo>
                    <a:pt x="8786" y="2990"/>
                    <a:pt x="8663" y="2759"/>
                    <a:pt x="8529" y="2527"/>
                  </a:cubicBezTo>
                  <a:cubicBezTo>
                    <a:pt x="8359" y="2257"/>
                    <a:pt x="8184" y="2013"/>
                    <a:pt x="8023" y="1830"/>
                  </a:cubicBezTo>
                  <a:cubicBezTo>
                    <a:pt x="7865" y="1643"/>
                    <a:pt x="7705" y="1483"/>
                    <a:pt x="7524" y="1318"/>
                  </a:cubicBezTo>
                  <a:cubicBezTo>
                    <a:pt x="7167" y="988"/>
                    <a:pt x="6712" y="691"/>
                    <a:pt x="6318" y="498"/>
                  </a:cubicBezTo>
                  <a:cubicBezTo>
                    <a:pt x="6217" y="449"/>
                    <a:pt x="6118" y="400"/>
                    <a:pt x="6009" y="359"/>
                  </a:cubicBezTo>
                  <a:cubicBezTo>
                    <a:pt x="5956" y="336"/>
                    <a:pt x="5900" y="314"/>
                    <a:pt x="5842" y="290"/>
                  </a:cubicBezTo>
                  <a:cubicBezTo>
                    <a:pt x="5782" y="270"/>
                    <a:pt x="5719" y="249"/>
                    <a:pt x="5652" y="227"/>
                  </a:cubicBezTo>
                  <a:cubicBezTo>
                    <a:pt x="5520" y="178"/>
                    <a:pt x="5368" y="146"/>
                    <a:pt x="5212" y="105"/>
                  </a:cubicBezTo>
                  <a:cubicBezTo>
                    <a:pt x="5053" y="76"/>
                    <a:pt x="4890" y="41"/>
                    <a:pt x="4729" y="28"/>
                  </a:cubicBezTo>
                  <a:cubicBezTo>
                    <a:pt x="4570" y="5"/>
                    <a:pt x="4409" y="7"/>
                    <a:pt x="4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62" name="Google Shape;14462;p45"/>
            <p:cNvSpPr/>
            <p:nvPr/>
          </p:nvSpPr>
          <p:spPr>
            <a:xfrm>
              <a:off x="3057950" y="512800"/>
              <a:ext cx="190075" cy="142875"/>
            </a:xfrm>
            <a:custGeom>
              <a:avLst/>
              <a:gdLst/>
              <a:ahLst/>
              <a:cxnLst/>
              <a:rect l="l" t="t" r="r" b="b"/>
              <a:pathLst>
                <a:path w="7603" h="5715" extrusionOk="0">
                  <a:moveTo>
                    <a:pt x="3264" y="0"/>
                  </a:moveTo>
                  <a:cubicBezTo>
                    <a:pt x="3224" y="0"/>
                    <a:pt x="3180" y="2"/>
                    <a:pt x="3136" y="6"/>
                  </a:cubicBezTo>
                  <a:cubicBezTo>
                    <a:pt x="3066" y="11"/>
                    <a:pt x="2996" y="12"/>
                    <a:pt x="2943" y="20"/>
                  </a:cubicBezTo>
                  <a:cubicBezTo>
                    <a:pt x="2891" y="27"/>
                    <a:pt x="2855" y="33"/>
                    <a:pt x="2855" y="33"/>
                  </a:cubicBezTo>
                  <a:cubicBezTo>
                    <a:pt x="2772" y="42"/>
                    <a:pt x="2694" y="55"/>
                    <a:pt x="2619" y="73"/>
                  </a:cubicBezTo>
                  <a:cubicBezTo>
                    <a:pt x="2543" y="88"/>
                    <a:pt x="2469" y="103"/>
                    <a:pt x="2398" y="126"/>
                  </a:cubicBezTo>
                  <a:cubicBezTo>
                    <a:pt x="2253" y="163"/>
                    <a:pt x="2127" y="208"/>
                    <a:pt x="1965" y="272"/>
                  </a:cubicBezTo>
                  <a:cubicBezTo>
                    <a:pt x="1808" y="340"/>
                    <a:pt x="1606" y="432"/>
                    <a:pt x="1431" y="548"/>
                  </a:cubicBezTo>
                  <a:cubicBezTo>
                    <a:pt x="1065" y="779"/>
                    <a:pt x="792" y="1041"/>
                    <a:pt x="552" y="1366"/>
                  </a:cubicBezTo>
                  <a:cubicBezTo>
                    <a:pt x="431" y="1526"/>
                    <a:pt x="330" y="1715"/>
                    <a:pt x="246" y="1896"/>
                  </a:cubicBezTo>
                  <a:cubicBezTo>
                    <a:pt x="212" y="1990"/>
                    <a:pt x="175" y="2073"/>
                    <a:pt x="151" y="2154"/>
                  </a:cubicBezTo>
                  <a:cubicBezTo>
                    <a:pt x="129" y="2236"/>
                    <a:pt x="103" y="2311"/>
                    <a:pt x="88" y="2386"/>
                  </a:cubicBezTo>
                  <a:cubicBezTo>
                    <a:pt x="22" y="2682"/>
                    <a:pt x="1" y="3011"/>
                    <a:pt x="39" y="3349"/>
                  </a:cubicBezTo>
                  <a:cubicBezTo>
                    <a:pt x="58" y="3460"/>
                    <a:pt x="66" y="3565"/>
                    <a:pt x="94" y="3667"/>
                  </a:cubicBezTo>
                  <a:cubicBezTo>
                    <a:pt x="206" y="4121"/>
                    <a:pt x="422" y="4558"/>
                    <a:pt x="772" y="4930"/>
                  </a:cubicBezTo>
                  <a:cubicBezTo>
                    <a:pt x="924" y="5094"/>
                    <a:pt x="1109" y="5221"/>
                    <a:pt x="1291" y="5332"/>
                  </a:cubicBezTo>
                  <a:cubicBezTo>
                    <a:pt x="1093" y="5199"/>
                    <a:pt x="913" y="5041"/>
                    <a:pt x="759" y="4861"/>
                  </a:cubicBezTo>
                  <a:cubicBezTo>
                    <a:pt x="753" y="4856"/>
                    <a:pt x="749" y="4850"/>
                    <a:pt x="745" y="4843"/>
                  </a:cubicBezTo>
                  <a:cubicBezTo>
                    <a:pt x="311" y="4334"/>
                    <a:pt x="83" y="3614"/>
                    <a:pt x="108" y="2963"/>
                  </a:cubicBezTo>
                  <a:cubicBezTo>
                    <a:pt x="108" y="2868"/>
                    <a:pt x="117" y="2790"/>
                    <a:pt x="127" y="2723"/>
                  </a:cubicBezTo>
                  <a:cubicBezTo>
                    <a:pt x="132" y="2683"/>
                    <a:pt x="135" y="2642"/>
                    <a:pt x="140" y="2602"/>
                  </a:cubicBezTo>
                  <a:lnTo>
                    <a:pt x="163" y="2481"/>
                  </a:lnTo>
                  <a:cubicBezTo>
                    <a:pt x="176" y="2399"/>
                    <a:pt x="197" y="2319"/>
                    <a:pt x="221" y="2237"/>
                  </a:cubicBezTo>
                  <a:cubicBezTo>
                    <a:pt x="275" y="2043"/>
                    <a:pt x="355" y="1871"/>
                    <a:pt x="426" y="1735"/>
                  </a:cubicBezTo>
                  <a:cubicBezTo>
                    <a:pt x="501" y="1599"/>
                    <a:pt x="577" y="1478"/>
                    <a:pt x="672" y="1355"/>
                  </a:cubicBezTo>
                  <a:cubicBezTo>
                    <a:pt x="857" y="1111"/>
                    <a:pt x="1111" y="876"/>
                    <a:pt x="1339" y="718"/>
                  </a:cubicBezTo>
                  <a:cubicBezTo>
                    <a:pt x="1397" y="675"/>
                    <a:pt x="1456" y="639"/>
                    <a:pt x="1519" y="600"/>
                  </a:cubicBezTo>
                  <a:cubicBezTo>
                    <a:pt x="1580" y="560"/>
                    <a:pt x="1649" y="522"/>
                    <a:pt x="1730" y="482"/>
                  </a:cubicBezTo>
                  <a:cubicBezTo>
                    <a:pt x="1885" y="397"/>
                    <a:pt x="2089" y="318"/>
                    <a:pt x="2280" y="252"/>
                  </a:cubicBezTo>
                  <a:cubicBezTo>
                    <a:pt x="2475" y="196"/>
                    <a:pt x="2673" y="145"/>
                    <a:pt x="2859" y="122"/>
                  </a:cubicBezTo>
                  <a:cubicBezTo>
                    <a:pt x="2859" y="122"/>
                    <a:pt x="2982" y="102"/>
                    <a:pt x="3106" y="97"/>
                  </a:cubicBezTo>
                  <a:cubicBezTo>
                    <a:pt x="3171" y="91"/>
                    <a:pt x="3236" y="90"/>
                    <a:pt x="3284" y="90"/>
                  </a:cubicBezTo>
                  <a:cubicBezTo>
                    <a:pt x="3327" y="90"/>
                    <a:pt x="3355" y="91"/>
                    <a:pt x="3355" y="91"/>
                  </a:cubicBezTo>
                  <a:cubicBezTo>
                    <a:pt x="3362" y="91"/>
                    <a:pt x="3369" y="91"/>
                    <a:pt x="3376" y="91"/>
                  </a:cubicBezTo>
                  <a:cubicBezTo>
                    <a:pt x="3449" y="91"/>
                    <a:pt x="3521" y="96"/>
                    <a:pt x="3593" y="103"/>
                  </a:cubicBezTo>
                  <a:cubicBezTo>
                    <a:pt x="3672" y="108"/>
                    <a:pt x="3751" y="118"/>
                    <a:pt x="3833" y="132"/>
                  </a:cubicBezTo>
                  <a:cubicBezTo>
                    <a:pt x="3833" y="132"/>
                    <a:pt x="3866" y="138"/>
                    <a:pt x="3917" y="145"/>
                  </a:cubicBezTo>
                  <a:cubicBezTo>
                    <a:pt x="3968" y="154"/>
                    <a:pt x="4034" y="170"/>
                    <a:pt x="4101" y="185"/>
                  </a:cubicBezTo>
                  <a:cubicBezTo>
                    <a:pt x="4169" y="198"/>
                    <a:pt x="4234" y="219"/>
                    <a:pt x="4284" y="233"/>
                  </a:cubicBezTo>
                  <a:cubicBezTo>
                    <a:pt x="4332" y="247"/>
                    <a:pt x="4366" y="256"/>
                    <a:pt x="4366" y="256"/>
                  </a:cubicBezTo>
                  <a:cubicBezTo>
                    <a:pt x="4740" y="374"/>
                    <a:pt x="5051" y="527"/>
                    <a:pt x="5396" y="750"/>
                  </a:cubicBezTo>
                  <a:cubicBezTo>
                    <a:pt x="5735" y="961"/>
                    <a:pt x="6093" y="1297"/>
                    <a:pt x="6261" y="1489"/>
                  </a:cubicBezTo>
                  <a:cubicBezTo>
                    <a:pt x="6446" y="1695"/>
                    <a:pt x="6616" y="1915"/>
                    <a:pt x="6790" y="2215"/>
                  </a:cubicBezTo>
                  <a:cubicBezTo>
                    <a:pt x="6960" y="2509"/>
                    <a:pt x="7077" y="2775"/>
                    <a:pt x="7198" y="3115"/>
                  </a:cubicBezTo>
                  <a:cubicBezTo>
                    <a:pt x="7362" y="3592"/>
                    <a:pt x="7423" y="3936"/>
                    <a:pt x="7461" y="4183"/>
                  </a:cubicBezTo>
                  <a:cubicBezTo>
                    <a:pt x="7497" y="4430"/>
                    <a:pt x="7508" y="4585"/>
                    <a:pt x="7519" y="4705"/>
                  </a:cubicBezTo>
                  <a:cubicBezTo>
                    <a:pt x="7530" y="4945"/>
                    <a:pt x="7553" y="5050"/>
                    <a:pt x="7530" y="5518"/>
                  </a:cubicBezTo>
                  <a:cubicBezTo>
                    <a:pt x="7525" y="5584"/>
                    <a:pt x="7522" y="5649"/>
                    <a:pt x="7519" y="5715"/>
                  </a:cubicBezTo>
                  <a:cubicBezTo>
                    <a:pt x="7520" y="5714"/>
                    <a:pt x="7521" y="5709"/>
                    <a:pt x="7522" y="5709"/>
                  </a:cubicBezTo>
                  <a:cubicBezTo>
                    <a:pt x="7588" y="5200"/>
                    <a:pt x="7602" y="4644"/>
                    <a:pt x="7521" y="4073"/>
                  </a:cubicBezTo>
                  <a:cubicBezTo>
                    <a:pt x="7476" y="3777"/>
                    <a:pt x="7413" y="3505"/>
                    <a:pt x="7329" y="3228"/>
                  </a:cubicBezTo>
                  <a:cubicBezTo>
                    <a:pt x="7230" y="2903"/>
                    <a:pt x="7065" y="2508"/>
                    <a:pt x="6878" y="2188"/>
                  </a:cubicBezTo>
                  <a:cubicBezTo>
                    <a:pt x="6699" y="1870"/>
                    <a:pt x="6433" y="1518"/>
                    <a:pt x="6127" y="1220"/>
                  </a:cubicBezTo>
                  <a:cubicBezTo>
                    <a:pt x="5805" y="912"/>
                    <a:pt x="5630" y="794"/>
                    <a:pt x="5369" y="625"/>
                  </a:cubicBezTo>
                  <a:cubicBezTo>
                    <a:pt x="5121" y="466"/>
                    <a:pt x="4790" y="303"/>
                    <a:pt x="4491" y="203"/>
                  </a:cubicBezTo>
                  <a:cubicBezTo>
                    <a:pt x="4491" y="203"/>
                    <a:pt x="4461" y="193"/>
                    <a:pt x="4416" y="178"/>
                  </a:cubicBezTo>
                  <a:cubicBezTo>
                    <a:pt x="4370" y="163"/>
                    <a:pt x="4309" y="146"/>
                    <a:pt x="4247" y="128"/>
                  </a:cubicBezTo>
                  <a:cubicBezTo>
                    <a:pt x="4186" y="108"/>
                    <a:pt x="4123" y="97"/>
                    <a:pt x="4076" y="87"/>
                  </a:cubicBezTo>
                  <a:cubicBezTo>
                    <a:pt x="4030" y="76"/>
                    <a:pt x="3998" y="69"/>
                    <a:pt x="3998" y="69"/>
                  </a:cubicBezTo>
                  <a:cubicBezTo>
                    <a:pt x="3906" y="49"/>
                    <a:pt x="3809" y="39"/>
                    <a:pt x="3713" y="23"/>
                  </a:cubicBezTo>
                  <a:cubicBezTo>
                    <a:pt x="3614" y="16"/>
                    <a:pt x="3516" y="3"/>
                    <a:pt x="3420" y="2"/>
                  </a:cubicBezTo>
                  <a:cubicBezTo>
                    <a:pt x="3420" y="2"/>
                    <a:pt x="3384" y="1"/>
                    <a:pt x="3331" y="1"/>
                  </a:cubicBezTo>
                  <a:cubicBezTo>
                    <a:pt x="3311" y="1"/>
                    <a:pt x="3288" y="0"/>
                    <a:pt x="32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63" name="Google Shape;14463;p45"/>
            <p:cNvSpPr/>
            <p:nvPr/>
          </p:nvSpPr>
          <p:spPr>
            <a:xfrm>
              <a:off x="3078100" y="533700"/>
              <a:ext cx="154350" cy="111475"/>
            </a:xfrm>
            <a:custGeom>
              <a:avLst/>
              <a:gdLst/>
              <a:ahLst/>
              <a:cxnLst/>
              <a:rect l="l" t="t" r="r" b="b"/>
              <a:pathLst>
                <a:path w="6174" h="4459" extrusionOk="0">
                  <a:moveTo>
                    <a:pt x="2472" y="1"/>
                  </a:moveTo>
                  <a:cubicBezTo>
                    <a:pt x="2354" y="1"/>
                    <a:pt x="2233" y="9"/>
                    <a:pt x="2106" y="27"/>
                  </a:cubicBezTo>
                  <a:cubicBezTo>
                    <a:pt x="1762" y="67"/>
                    <a:pt x="1367" y="227"/>
                    <a:pt x="1178" y="341"/>
                  </a:cubicBezTo>
                  <a:cubicBezTo>
                    <a:pt x="971" y="459"/>
                    <a:pt x="772" y="597"/>
                    <a:pt x="568" y="814"/>
                  </a:cubicBezTo>
                  <a:cubicBezTo>
                    <a:pt x="373" y="1031"/>
                    <a:pt x="224" y="1240"/>
                    <a:pt x="122" y="1538"/>
                  </a:cubicBezTo>
                  <a:cubicBezTo>
                    <a:pt x="52" y="1743"/>
                    <a:pt x="21" y="1926"/>
                    <a:pt x="12" y="2080"/>
                  </a:cubicBezTo>
                  <a:cubicBezTo>
                    <a:pt x="0" y="2236"/>
                    <a:pt x="10" y="2364"/>
                    <a:pt x="20" y="2471"/>
                  </a:cubicBezTo>
                  <a:cubicBezTo>
                    <a:pt x="48" y="2684"/>
                    <a:pt x="89" y="2810"/>
                    <a:pt x="122" y="2907"/>
                  </a:cubicBezTo>
                  <a:cubicBezTo>
                    <a:pt x="138" y="2955"/>
                    <a:pt x="158" y="2995"/>
                    <a:pt x="175" y="3034"/>
                  </a:cubicBezTo>
                  <a:cubicBezTo>
                    <a:pt x="193" y="3074"/>
                    <a:pt x="211" y="3113"/>
                    <a:pt x="236" y="3155"/>
                  </a:cubicBezTo>
                  <a:cubicBezTo>
                    <a:pt x="281" y="3241"/>
                    <a:pt x="344" y="3345"/>
                    <a:pt x="471" y="3496"/>
                  </a:cubicBezTo>
                  <a:lnTo>
                    <a:pt x="587" y="3612"/>
                  </a:lnTo>
                  <a:cubicBezTo>
                    <a:pt x="587" y="3611"/>
                    <a:pt x="585" y="3607"/>
                    <a:pt x="586" y="3606"/>
                  </a:cubicBezTo>
                  <a:cubicBezTo>
                    <a:pt x="288" y="3297"/>
                    <a:pt x="109" y="2851"/>
                    <a:pt x="91" y="2382"/>
                  </a:cubicBezTo>
                  <a:cubicBezTo>
                    <a:pt x="77" y="2138"/>
                    <a:pt x="103" y="1907"/>
                    <a:pt x="168" y="1681"/>
                  </a:cubicBezTo>
                  <a:cubicBezTo>
                    <a:pt x="210" y="1551"/>
                    <a:pt x="263" y="1404"/>
                    <a:pt x="344" y="1267"/>
                  </a:cubicBezTo>
                  <a:cubicBezTo>
                    <a:pt x="424" y="1130"/>
                    <a:pt x="518" y="997"/>
                    <a:pt x="622" y="888"/>
                  </a:cubicBezTo>
                  <a:cubicBezTo>
                    <a:pt x="820" y="667"/>
                    <a:pt x="1113" y="455"/>
                    <a:pt x="1433" y="313"/>
                  </a:cubicBezTo>
                  <a:cubicBezTo>
                    <a:pt x="1769" y="173"/>
                    <a:pt x="1940" y="140"/>
                    <a:pt x="2192" y="106"/>
                  </a:cubicBezTo>
                  <a:cubicBezTo>
                    <a:pt x="2276" y="96"/>
                    <a:pt x="2368" y="91"/>
                    <a:pt x="2462" y="91"/>
                  </a:cubicBezTo>
                  <a:cubicBezTo>
                    <a:pt x="2638" y="91"/>
                    <a:pt x="2823" y="108"/>
                    <a:pt x="2988" y="140"/>
                  </a:cubicBezTo>
                  <a:cubicBezTo>
                    <a:pt x="2988" y="140"/>
                    <a:pt x="3091" y="160"/>
                    <a:pt x="3192" y="187"/>
                  </a:cubicBezTo>
                  <a:cubicBezTo>
                    <a:pt x="3293" y="213"/>
                    <a:pt x="3392" y="248"/>
                    <a:pt x="3392" y="248"/>
                  </a:cubicBezTo>
                  <a:cubicBezTo>
                    <a:pt x="3538" y="297"/>
                    <a:pt x="3692" y="361"/>
                    <a:pt x="3832" y="434"/>
                  </a:cubicBezTo>
                  <a:cubicBezTo>
                    <a:pt x="3832" y="434"/>
                    <a:pt x="3857" y="447"/>
                    <a:pt x="3896" y="466"/>
                  </a:cubicBezTo>
                  <a:cubicBezTo>
                    <a:pt x="3934" y="488"/>
                    <a:pt x="3985" y="516"/>
                    <a:pt x="4035" y="544"/>
                  </a:cubicBezTo>
                  <a:cubicBezTo>
                    <a:pt x="4084" y="575"/>
                    <a:pt x="4133" y="606"/>
                    <a:pt x="4170" y="628"/>
                  </a:cubicBezTo>
                  <a:cubicBezTo>
                    <a:pt x="4205" y="653"/>
                    <a:pt x="4229" y="669"/>
                    <a:pt x="4229" y="669"/>
                  </a:cubicBezTo>
                  <a:cubicBezTo>
                    <a:pt x="4343" y="746"/>
                    <a:pt x="4440" y="823"/>
                    <a:pt x="4534" y="902"/>
                  </a:cubicBezTo>
                  <a:cubicBezTo>
                    <a:pt x="4627" y="982"/>
                    <a:pt x="4707" y="1058"/>
                    <a:pt x="4804" y="1159"/>
                  </a:cubicBezTo>
                  <a:cubicBezTo>
                    <a:pt x="4902" y="1262"/>
                    <a:pt x="5019" y="1399"/>
                    <a:pt x="5122" y="1537"/>
                  </a:cubicBezTo>
                  <a:cubicBezTo>
                    <a:pt x="5333" y="1820"/>
                    <a:pt x="5487" y="2083"/>
                    <a:pt x="5631" y="2381"/>
                  </a:cubicBezTo>
                  <a:cubicBezTo>
                    <a:pt x="5703" y="2528"/>
                    <a:pt x="5770" y="2689"/>
                    <a:pt x="5827" y="2841"/>
                  </a:cubicBezTo>
                  <a:cubicBezTo>
                    <a:pt x="5887" y="2994"/>
                    <a:pt x="5927" y="3121"/>
                    <a:pt x="5965" y="3240"/>
                  </a:cubicBezTo>
                  <a:cubicBezTo>
                    <a:pt x="6032" y="3476"/>
                    <a:pt x="6120" y="3739"/>
                    <a:pt x="6063" y="4002"/>
                  </a:cubicBezTo>
                  <a:cubicBezTo>
                    <a:pt x="6045" y="4087"/>
                    <a:pt x="6008" y="4159"/>
                    <a:pt x="5957" y="4220"/>
                  </a:cubicBezTo>
                  <a:cubicBezTo>
                    <a:pt x="5903" y="4291"/>
                    <a:pt x="5831" y="4350"/>
                    <a:pt x="5746" y="4377"/>
                  </a:cubicBezTo>
                  <a:cubicBezTo>
                    <a:pt x="5712" y="4388"/>
                    <a:pt x="5677" y="4394"/>
                    <a:pt x="5641" y="4394"/>
                  </a:cubicBezTo>
                  <a:cubicBezTo>
                    <a:pt x="5588" y="4394"/>
                    <a:pt x="5535" y="4381"/>
                    <a:pt x="5488" y="4353"/>
                  </a:cubicBezTo>
                  <a:cubicBezTo>
                    <a:pt x="5328" y="4259"/>
                    <a:pt x="5243" y="4041"/>
                    <a:pt x="5290" y="3841"/>
                  </a:cubicBezTo>
                  <a:cubicBezTo>
                    <a:pt x="5324" y="3661"/>
                    <a:pt x="5428" y="3501"/>
                    <a:pt x="5543" y="3364"/>
                  </a:cubicBezTo>
                  <a:lnTo>
                    <a:pt x="5543" y="3364"/>
                  </a:lnTo>
                  <a:cubicBezTo>
                    <a:pt x="5406" y="3508"/>
                    <a:pt x="5279" y="3678"/>
                    <a:pt x="5242" y="3884"/>
                  </a:cubicBezTo>
                  <a:lnTo>
                    <a:pt x="5240" y="3904"/>
                  </a:lnTo>
                  <a:cubicBezTo>
                    <a:pt x="5221" y="4048"/>
                    <a:pt x="5264" y="4204"/>
                    <a:pt x="5364" y="4321"/>
                  </a:cubicBezTo>
                  <a:cubicBezTo>
                    <a:pt x="5433" y="4407"/>
                    <a:pt x="5546" y="4458"/>
                    <a:pt x="5659" y="4458"/>
                  </a:cubicBezTo>
                  <a:cubicBezTo>
                    <a:pt x="5703" y="4458"/>
                    <a:pt x="5746" y="4450"/>
                    <a:pt x="5787" y="4434"/>
                  </a:cubicBezTo>
                  <a:cubicBezTo>
                    <a:pt x="5936" y="4381"/>
                    <a:pt x="6048" y="4261"/>
                    <a:pt x="6109" y="4123"/>
                  </a:cubicBezTo>
                  <a:cubicBezTo>
                    <a:pt x="6168" y="3981"/>
                    <a:pt x="6173" y="3829"/>
                    <a:pt x="6158" y="3687"/>
                  </a:cubicBezTo>
                  <a:cubicBezTo>
                    <a:pt x="6150" y="3605"/>
                    <a:pt x="6137" y="3539"/>
                    <a:pt x="6125" y="3481"/>
                  </a:cubicBezTo>
                  <a:cubicBezTo>
                    <a:pt x="6091" y="3345"/>
                    <a:pt x="6050" y="3209"/>
                    <a:pt x="6006" y="3071"/>
                  </a:cubicBezTo>
                  <a:cubicBezTo>
                    <a:pt x="5952" y="2908"/>
                    <a:pt x="5894" y="2755"/>
                    <a:pt x="5844" y="2634"/>
                  </a:cubicBezTo>
                  <a:cubicBezTo>
                    <a:pt x="5793" y="2512"/>
                    <a:pt x="5741" y="2401"/>
                    <a:pt x="5684" y="2281"/>
                  </a:cubicBezTo>
                  <a:cubicBezTo>
                    <a:pt x="5567" y="2045"/>
                    <a:pt x="5416" y="1793"/>
                    <a:pt x="5279" y="1598"/>
                  </a:cubicBezTo>
                  <a:cubicBezTo>
                    <a:pt x="5208" y="1498"/>
                    <a:pt x="5141" y="1406"/>
                    <a:pt x="5041" y="1289"/>
                  </a:cubicBezTo>
                  <a:cubicBezTo>
                    <a:pt x="4945" y="1171"/>
                    <a:pt x="4815" y="1035"/>
                    <a:pt x="4687" y="917"/>
                  </a:cubicBezTo>
                  <a:cubicBezTo>
                    <a:pt x="4558" y="799"/>
                    <a:pt x="4421" y="691"/>
                    <a:pt x="4287" y="600"/>
                  </a:cubicBezTo>
                  <a:cubicBezTo>
                    <a:pt x="4287" y="600"/>
                    <a:pt x="4199" y="539"/>
                    <a:pt x="4107" y="483"/>
                  </a:cubicBezTo>
                  <a:cubicBezTo>
                    <a:pt x="4014" y="428"/>
                    <a:pt x="3920" y="377"/>
                    <a:pt x="3920" y="377"/>
                  </a:cubicBezTo>
                  <a:cubicBezTo>
                    <a:pt x="3796" y="315"/>
                    <a:pt x="3677" y="256"/>
                    <a:pt x="3544" y="207"/>
                  </a:cubicBezTo>
                  <a:cubicBezTo>
                    <a:pt x="3544" y="207"/>
                    <a:pt x="3516" y="197"/>
                    <a:pt x="3474" y="181"/>
                  </a:cubicBezTo>
                  <a:cubicBezTo>
                    <a:pt x="3432" y="167"/>
                    <a:pt x="3376" y="148"/>
                    <a:pt x="3320" y="130"/>
                  </a:cubicBezTo>
                  <a:cubicBezTo>
                    <a:pt x="3263" y="114"/>
                    <a:pt x="3205" y="98"/>
                    <a:pt x="3163" y="87"/>
                  </a:cubicBezTo>
                  <a:cubicBezTo>
                    <a:pt x="3120" y="77"/>
                    <a:pt x="3091" y="70"/>
                    <a:pt x="3091" y="70"/>
                  </a:cubicBezTo>
                  <a:cubicBezTo>
                    <a:pt x="2925" y="32"/>
                    <a:pt x="2767" y="12"/>
                    <a:pt x="2606" y="4"/>
                  </a:cubicBezTo>
                  <a:cubicBezTo>
                    <a:pt x="2562" y="2"/>
                    <a:pt x="2517" y="1"/>
                    <a:pt x="2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64" name="Google Shape;14464;p45"/>
            <p:cNvSpPr/>
            <p:nvPr/>
          </p:nvSpPr>
          <p:spPr>
            <a:xfrm>
              <a:off x="3097650" y="609675"/>
              <a:ext cx="62625" cy="63225"/>
            </a:xfrm>
            <a:custGeom>
              <a:avLst/>
              <a:gdLst/>
              <a:ahLst/>
              <a:cxnLst/>
              <a:rect l="l" t="t" r="r" b="b"/>
              <a:pathLst>
                <a:path w="2505" h="2529" extrusionOk="0">
                  <a:moveTo>
                    <a:pt x="894" y="1"/>
                  </a:moveTo>
                  <a:cubicBezTo>
                    <a:pt x="851" y="2"/>
                    <a:pt x="807" y="3"/>
                    <a:pt x="760" y="4"/>
                  </a:cubicBezTo>
                  <a:cubicBezTo>
                    <a:pt x="715" y="8"/>
                    <a:pt x="668" y="14"/>
                    <a:pt x="620" y="18"/>
                  </a:cubicBezTo>
                  <a:cubicBezTo>
                    <a:pt x="588" y="24"/>
                    <a:pt x="559" y="29"/>
                    <a:pt x="530" y="34"/>
                  </a:cubicBezTo>
                  <a:cubicBezTo>
                    <a:pt x="402" y="73"/>
                    <a:pt x="277" y="121"/>
                    <a:pt x="151" y="192"/>
                  </a:cubicBezTo>
                  <a:cubicBezTo>
                    <a:pt x="96" y="223"/>
                    <a:pt x="49" y="267"/>
                    <a:pt x="0" y="301"/>
                  </a:cubicBezTo>
                  <a:cubicBezTo>
                    <a:pt x="62" y="273"/>
                    <a:pt x="120" y="241"/>
                    <a:pt x="184" y="220"/>
                  </a:cubicBezTo>
                  <a:lnTo>
                    <a:pt x="189" y="217"/>
                  </a:lnTo>
                  <a:cubicBezTo>
                    <a:pt x="360" y="143"/>
                    <a:pt x="555" y="97"/>
                    <a:pt x="736" y="91"/>
                  </a:cubicBezTo>
                  <a:cubicBezTo>
                    <a:pt x="746" y="91"/>
                    <a:pt x="756" y="90"/>
                    <a:pt x="764" y="90"/>
                  </a:cubicBezTo>
                  <a:cubicBezTo>
                    <a:pt x="779" y="90"/>
                    <a:pt x="791" y="91"/>
                    <a:pt x="803" y="92"/>
                  </a:cubicBezTo>
                  <a:cubicBezTo>
                    <a:pt x="808" y="93"/>
                    <a:pt x="812" y="93"/>
                    <a:pt x="816" y="93"/>
                  </a:cubicBezTo>
                  <a:cubicBezTo>
                    <a:pt x="844" y="93"/>
                    <a:pt x="872" y="91"/>
                    <a:pt x="900" y="91"/>
                  </a:cubicBezTo>
                  <a:cubicBezTo>
                    <a:pt x="913" y="91"/>
                    <a:pt x="927" y="91"/>
                    <a:pt x="941" y="92"/>
                  </a:cubicBezTo>
                  <a:cubicBezTo>
                    <a:pt x="997" y="95"/>
                    <a:pt x="1050" y="97"/>
                    <a:pt x="1091" y="103"/>
                  </a:cubicBezTo>
                  <a:cubicBezTo>
                    <a:pt x="1134" y="109"/>
                    <a:pt x="1174" y="113"/>
                    <a:pt x="1215" y="124"/>
                  </a:cubicBezTo>
                  <a:cubicBezTo>
                    <a:pt x="1300" y="140"/>
                    <a:pt x="1391" y="168"/>
                    <a:pt x="1461" y="196"/>
                  </a:cubicBezTo>
                  <a:cubicBezTo>
                    <a:pt x="1498" y="214"/>
                    <a:pt x="1533" y="224"/>
                    <a:pt x="1577" y="249"/>
                  </a:cubicBezTo>
                  <a:cubicBezTo>
                    <a:pt x="1619" y="272"/>
                    <a:pt x="1673" y="299"/>
                    <a:pt x="1719" y="331"/>
                  </a:cubicBezTo>
                  <a:cubicBezTo>
                    <a:pt x="1767" y="360"/>
                    <a:pt x="1811" y="394"/>
                    <a:pt x="1852" y="426"/>
                  </a:cubicBezTo>
                  <a:cubicBezTo>
                    <a:pt x="1852" y="426"/>
                    <a:pt x="1852" y="426"/>
                    <a:pt x="1852" y="426"/>
                  </a:cubicBezTo>
                  <a:cubicBezTo>
                    <a:pt x="1857" y="426"/>
                    <a:pt x="1955" y="516"/>
                    <a:pt x="1955" y="516"/>
                  </a:cubicBezTo>
                  <a:cubicBezTo>
                    <a:pt x="1990" y="546"/>
                    <a:pt x="2013" y="580"/>
                    <a:pt x="2045" y="614"/>
                  </a:cubicBezTo>
                  <a:cubicBezTo>
                    <a:pt x="2045" y="614"/>
                    <a:pt x="2045" y="614"/>
                    <a:pt x="2045" y="614"/>
                  </a:cubicBezTo>
                  <a:cubicBezTo>
                    <a:pt x="2050" y="614"/>
                    <a:pt x="2135" y="734"/>
                    <a:pt x="2135" y="734"/>
                  </a:cubicBezTo>
                  <a:cubicBezTo>
                    <a:pt x="2193" y="825"/>
                    <a:pt x="2239" y="907"/>
                    <a:pt x="2282" y="1012"/>
                  </a:cubicBezTo>
                  <a:cubicBezTo>
                    <a:pt x="2326" y="1112"/>
                    <a:pt x="2363" y="1241"/>
                    <a:pt x="2378" y="1311"/>
                  </a:cubicBezTo>
                  <a:cubicBezTo>
                    <a:pt x="2388" y="1348"/>
                    <a:pt x="2392" y="1386"/>
                    <a:pt x="2397" y="1426"/>
                  </a:cubicBezTo>
                  <a:cubicBezTo>
                    <a:pt x="2404" y="1466"/>
                    <a:pt x="2407" y="1509"/>
                    <a:pt x="2408" y="1557"/>
                  </a:cubicBezTo>
                  <a:cubicBezTo>
                    <a:pt x="2411" y="1603"/>
                    <a:pt x="2410" y="1646"/>
                    <a:pt x="2406" y="1691"/>
                  </a:cubicBezTo>
                  <a:cubicBezTo>
                    <a:pt x="2405" y="1735"/>
                    <a:pt x="2401" y="1779"/>
                    <a:pt x="2395" y="1829"/>
                  </a:cubicBezTo>
                  <a:cubicBezTo>
                    <a:pt x="2367" y="2106"/>
                    <a:pt x="2314" y="2202"/>
                    <a:pt x="2300" y="2267"/>
                  </a:cubicBezTo>
                  <a:cubicBezTo>
                    <a:pt x="2289" y="2296"/>
                    <a:pt x="2280" y="2321"/>
                    <a:pt x="2270" y="2351"/>
                  </a:cubicBezTo>
                  <a:cubicBezTo>
                    <a:pt x="2260" y="2383"/>
                    <a:pt x="2244" y="2419"/>
                    <a:pt x="2212" y="2477"/>
                  </a:cubicBezTo>
                  <a:lnTo>
                    <a:pt x="2189" y="2528"/>
                  </a:lnTo>
                  <a:cubicBezTo>
                    <a:pt x="2189" y="2528"/>
                    <a:pt x="2189" y="2528"/>
                    <a:pt x="2190" y="2528"/>
                  </a:cubicBezTo>
                  <a:cubicBezTo>
                    <a:pt x="2190" y="2528"/>
                    <a:pt x="2191" y="2528"/>
                    <a:pt x="2192" y="2528"/>
                  </a:cubicBezTo>
                  <a:cubicBezTo>
                    <a:pt x="2285" y="2416"/>
                    <a:pt x="2366" y="2279"/>
                    <a:pt x="2422" y="2124"/>
                  </a:cubicBezTo>
                  <a:cubicBezTo>
                    <a:pt x="2448" y="2042"/>
                    <a:pt x="2464" y="1963"/>
                    <a:pt x="2478" y="1882"/>
                  </a:cubicBezTo>
                  <a:cubicBezTo>
                    <a:pt x="2492" y="1787"/>
                    <a:pt x="2504" y="1665"/>
                    <a:pt x="2498" y="1559"/>
                  </a:cubicBezTo>
                  <a:cubicBezTo>
                    <a:pt x="2497" y="1455"/>
                    <a:pt x="2476" y="1332"/>
                    <a:pt x="2447" y="1213"/>
                  </a:cubicBezTo>
                  <a:cubicBezTo>
                    <a:pt x="2412" y="1091"/>
                    <a:pt x="2389" y="1035"/>
                    <a:pt x="2355" y="953"/>
                  </a:cubicBezTo>
                  <a:cubicBezTo>
                    <a:pt x="2322" y="876"/>
                    <a:pt x="2273" y="785"/>
                    <a:pt x="2225" y="708"/>
                  </a:cubicBezTo>
                  <a:cubicBezTo>
                    <a:pt x="2225" y="708"/>
                    <a:pt x="2205" y="677"/>
                    <a:pt x="2184" y="648"/>
                  </a:cubicBezTo>
                  <a:cubicBezTo>
                    <a:pt x="2163" y="619"/>
                    <a:pt x="2141" y="589"/>
                    <a:pt x="2141" y="589"/>
                  </a:cubicBezTo>
                  <a:cubicBezTo>
                    <a:pt x="2106" y="548"/>
                    <a:pt x="2070" y="503"/>
                    <a:pt x="2031" y="464"/>
                  </a:cubicBezTo>
                  <a:cubicBezTo>
                    <a:pt x="2031" y="464"/>
                    <a:pt x="1916" y="357"/>
                    <a:pt x="1911" y="357"/>
                  </a:cubicBezTo>
                  <a:cubicBezTo>
                    <a:pt x="1911" y="357"/>
                    <a:pt x="1911" y="357"/>
                    <a:pt x="1911" y="357"/>
                  </a:cubicBezTo>
                  <a:cubicBezTo>
                    <a:pt x="1872" y="329"/>
                    <a:pt x="1840" y="300"/>
                    <a:pt x="1803" y="278"/>
                  </a:cubicBezTo>
                  <a:cubicBezTo>
                    <a:pt x="1767" y="256"/>
                    <a:pt x="1737" y="232"/>
                    <a:pt x="1693" y="208"/>
                  </a:cubicBezTo>
                  <a:cubicBezTo>
                    <a:pt x="1649" y="187"/>
                    <a:pt x="1596" y="153"/>
                    <a:pt x="1540" y="131"/>
                  </a:cubicBezTo>
                  <a:cubicBezTo>
                    <a:pt x="1427" y="81"/>
                    <a:pt x="1324" y="55"/>
                    <a:pt x="1212" y="30"/>
                  </a:cubicBezTo>
                  <a:cubicBezTo>
                    <a:pt x="1156" y="18"/>
                    <a:pt x="1095" y="12"/>
                    <a:pt x="1040" y="6"/>
                  </a:cubicBezTo>
                  <a:cubicBezTo>
                    <a:pt x="983" y="4"/>
                    <a:pt x="938" y="1"/>
                    <a:pt x="8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65" name="Google Shape;14465;p45"/>
            <p:cNvSpPr/>
            <p:nvPr/>
          </p:nvSpPr>
          <p:spPr>
            <a:xfrm>
              <a:off x="3128325" y="632475"/>
              <a:ext cx="18675" cy="40475"/>
            </a:xfrm>
            <a:custGeom>
              <a:avLst/>
              <a:gdLst/>
              <a:ahLst/>
              <a:cxnLst/>
              <a:rect l="l" t="t" r="r" b="b"/>
              <a:pathLst>
                <a:path w="747" h="1619" extrusionOk="0">
                  <a:moveTo>
                    <a:pt x="0" y="0"/>
                  </a:moveTo>
                  <a:cubicBezTo>
                    <a:pt x="27" y="16"/>
                    <a:pt x="53" y="30"/>
                    <a:pt x="79" y="49"/>
                  </a:cubicBezTo>
                  <a:lnTo>
                    <a:pt x="81" y="50"/>
                  </a:lnTo>
                  <a:cubicBezTo>
                    <a:pt x="156" y="89"/>
                    <a:pt x="232" y="137"/>
                    <a:pt x="291" y="194"/>
                  </a:cubicBezTo>
                  <a:cubicBezTo>
                    <a:pt x="300" y="202"/>
                    <a:pt x="306" y="210"/>
                    <a:pt x="311" y="217"/>
                  </a:cubicBezTo>
                  <a:cubicBezTo>
                    <a:pt x="326" y="230"/>
                    <a:pt x="343" y="242"/>
                    <a:pt x="358" y="256"/>
                  </a:cubicBezTo>
                  <a:cubicBezTo>
                    <a:pt x="377" y="274"/>
                    <a:pt x="395" y="289"/>
                    <a:pt x="408" y="303"/>
                  </a:cubicBezTo>
                  <a:cubicBezTo>
                    <a:pt x="421" y="317"/>
                    <a:pt x="434" y="329"/>
                    <a:pt x="446" y="344"/>
                  </a:cubicBezTo>
                  <a:cubicBezTo>
                    <a:pt x="472" y="373"/>
                    <a:pt x="497" y="408"/>
                    <a:pt x="514" y="437"/>
                  </a:cubicBezTo>
                  <a:cubicBezTo>
                    <a:pt x="524" y="453"/>
                    <a:pt x="532" y="466"/>
                    <a:pt x="542" y="487"/>
                  </a:cubicBezTo>
                  <a:cubicBezTo>
                    <a:pt x="552" y="506"/>
                    <a:pt x="564" y="531"/>
                    <a:pt x="573" y="554"/>
                  </a:cubicBezTo>
                  <a:cubicBezTo>
                    <a:pt x="584" y="576"/>
                    <a:pt x="593" y="600"/>
                    <a:pt x="600" y="622"/>
                  </a:cubicBezTo>
                  <a:lnTo>
                    <a:pt x="620" y="680"/>
                  </a:lnTo>
                  <a:cubicBezTo>
                    <a:pt x="626" y="699"/>
                    <a:pt x="630" y="717"/>
                    <a:pt x="634" y="738"/>
                  </a:cubicBezTo>
                  <a:cubicBezTo>
                    <a:pt x="634" y="738"/>
                    <a:pt x="634" y="738"/>
                    <a:pt x="634" y="738"/>
                  </a:cubicBezTo>
                  <a:cubicBezTo>
                    <a:pt x="635" y="738"/>
                    <a:pt x="645" y="804"/>
                    <a:pt x="645" y="804"/>
                  </a:cubicBezTo>
                  <a:cubicBezTo>
                    <a:pt x="651" y="851"/>
                    <a:pt x="654" y="893"/>
                    <a:pt x="656" y="944"/>
                  </a:cubicBezTo>
                  <a:cubicBezTo>
                    <a:pt x="657" y="993"/>
                    <a:pt x="654" y="1053"/>
                    <a:pt x="651" y="1085"/>
                  </a:cubicBezTo>
                  <a:cubicBezTo>
                    <a:pt x="648" y="1119"/>
                    <a:pt x="642" y="1153"/>
                    <a:pt x="631" y="1194"/>
                  </a:cubicBezTo>
                  <a:cubicBezTo>
                    <a:pt x="620" y="1235"/>
                    <a:pt x="604" y="1267"/>
                    <a:pt x="590" y="1310"/>
                  </a:cubicBezTo>
                  <a:cubicBezTo>
                    <a:pt x="551" y="1429"/>
                    <a:pt x="524" y="1469"/>
                    <a:pt x="515" y="1499"/>
                  </a:cubicBezTo>
                  <a:cubicBezTo>
                    <a:pt x="502" y="1526"/>
                    <a:pt x="502" y="1542"/>
                    <a:pt x="471" y="1594"/>
                  </a:cubicBezTo>
                  <a:lnTo>
                    <a:pt x="460" y="1618"/>
                  </a:lnTo>
                  <a:lnTo>
                    <a:pt x="462" y="1619"/>
                  </a:lnTo>
                  <a:cubicBezTo>
                    <a:pt x="516" y="1579"/>
                    <a:pt x="568" y="1526"/>
                    <a:pt x="613" y="1463"/>
                  </a:cubicBezTo>
                  <a:cubicBezTo>
                    <a:pt x="633" y="1429"/>
                    <a:pt x="649" y="1395"/>
                    <a:pt x="665" y="1360"/>
                  </a:cubicBezTo>
                  <a:cubicBezTo>
                    <a:pt x="684" y="1320"/>
                    <a:pt x="704" y="1267"/>
                    <a:pt x="716" y="1220"/>
                  </a:cubicBezTo>
                  <a:cubicBezTo>
                    <a:pt x="729" y="1173"/>
                    <a:pt x="739" y="1116"/>
                    <a:pt x="743" y="1060"/>
                  </a:cubicBezTo>
                  <a:cubicBezTo>
                    <a:pt x="746" y="1000"/>
                    <a:pt x="745" y="973"/>
                    <a:pt x="744" y="932"/>
                  </a:cubicBezTo>
                  <a:cubicBezTo>
                    <a:pt x="744" y="893"/>
                    <a:pt x="741" y="845"/>
                    <a:pt x="736" y="804"/>
                  </a:cubicBezTo>
                  <a:lnTo>
                    <a:pt x="726" y="736"/>
                  </a:lnTo>
                  <a:cubicBezTo>
                    <a:pt x="722" y="713"/>
                    <a:pt x="715" y="687"/>
                    <a:pt x="709" y="662"/>
                  </a:cubicBezTo>
                  <a:lnTo>
                    <a:pt x="686" y="591"/>
                  </a:lnTo>
                  <a:cubicBezTo>
                    <a:pt x="677" y="570"/>
                    <a:pt x="671" y="552"/>
                    <a:pt x="663" y="533"/>
                  </a:cubicBezTo>
                  <a:cubicBezTo>
                    <a:pt x="656" y="516"/>
                    <a:pt x="648" y="500"/>
                    <a:pt x="638" y="478"/>
                  </a:cubicBezTo>
                  <a:cubicBezTo>
                    <a:pt x="629" y="458"/>
                    <a:pt x="617" y="430"/>
                    <a:pt x="602" y="408"/>
                  </a:cubicBezTo>
                  <a:cubicBezTo>
                    <a:pt x="573" y="357"/>
                    <a:pt x="543" y="319"/>
                    <a:pt x="509" y="278"/>
                  </a:cubicBezTo>
                  <a:cubicBezTo>
                    <a:pt x="491" y="257"/>
                    <a:pt x="472" y="238"/>
                    <a:pt x="453" y="220"/>
                  </a:cubicBezTo>
                  <a:cubicBezTo>
                    <a:pt x="433" y="202"/>
                    <a:pt x="417" y="187"/>
                    <a:pt x="403" y="174"/>
                  </a:cubicBezTo>
                  <a:cubicBezTo>
                    <a:pt x="371" y="149"/>
                    <a:pt x="339" y="122"/>
                    <a:pt x="302" y="96"/>
                  </a:cubicBezTo>
                  <a:cubicBezTo>
                    <a:pt x="290" y="88"/>
                    <a:pt x="278" y="80"/>
                    <a:pt x="266" y="73"/>
                  </a:cubicBezTo>
                  <a:cubicBezTo>
                    <a:pt x="209" y="49"/>
                    <a:pt x="150" y="28"/>
                    <a:pt x="86" y="10"/>
                  </a:cubicBezTo>
                  <a:cubicBezTo>
                    <a:pt x="58" y="3"/>
                    <a:pt x="27" y="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66" name="Google Shape;14466;p45"/>
            <p:cNvSpPr/>
            <p:nvPr/>
          </p:nvSpPr>
          <p:spPr>
            <a:xfrm>
              <a:off x="3128700" y="667850"/>
              <a:ext cx="88525" cy="20525"/>
            </a:xfrm>
            <a:custGeom>
              <a:avLst/>
              <a:gdLst/>
              <a:ahLst/>
              <a:cxnLst/>
              <a:rect l="l" t="t" r="r" b="b"/>
              <a:pathLst>
                <a:path w="3541" h="821" extrusionOk="0">
                  <a:moveTo>
                    <a:pt x="3" y="1"/>
                  </a:moveTo>
                  <a:cubicBezTo>
                    <a:pt x="2" y="1"/>
                    <a:pt x="2" y="2"/>
                    <a:pt x="0" y="3"/>
                  </a:cubicBezTo>
                  <a:cubicBezTo>
                    <a:pt x="18" y="138"/>
                    <a:pt x="87" y="281"/>
                    <a:pt x="199" y="391"/>
                  </a:cubicBezTo>
                  <a:cubicBezTo>
                    <a:pt x="260" y="445"/>
                    <a:pt x="323" y="488"/>
                    <a:pt x="391" y="525"/>
                  </a:cubicBezTo>
                  <a:cubicBezTo>
                    <a:pt x="472" y="570"/>
                    <a:pt x="580" y="611"/>
                    <a:pt x="678" y="631"/>
                  </a:cubicBezTo>
                  <a:cubicBezTo>
                    <a:pt x="749" y="646"/>
                    <a:pt x="830" y="653"/>
                    <a:pt x="913" y="653"/>
                  </a:cubicBezTo>
                  <a:cubicBezTo>
                    <a:pt x="944" y="653"/>
                    <a:pt x="974" y="652"/>
                    <a:pt x="1005" y="650"/>
                  </a:cubicBezTo>
                  <a:cubicBezTo>
                    <a:pt x="1123" y="641"/>
                    <a:pt x="1177" y="630"/>
                    <a:pt x="1257" y="616"/>
                  </a:cubicBezTo>
                  <a:cubicBezTo>
                    <a:pt x="1334" y="603"/>
                    <a:pt x="1428" y="581"/>
                    <a:pt x="1507" y="561"/>
                  </a:cubicBezTo>
                  <a:lnTo>
                    <a:pt x="1635" y="527"/>
                  </a:lnTo>
                  <a:cubicBezTo>
                    <a:pt x="1682" y="514"/>
                    <a:pt x="1733" y="500"/>
                    <a:pt x="1780" y="486"/>
                  </a:cubicBezTo>
                  <a:lnTo>
                    <a:pt x="1920" y="445"/>
                  </a:lnTo>
                  <a:cubicBezTo>
                    <a:pt x="1961" y="434"/>
                    <a:pt x="1998" y="423"/>
                    <a:pt x="2034" y="414"/>
                  </a:cubicBezTo>
                  <a:cubicBezTo>
                    <a:pt x="2071" y="405"/>
                    <a:pt x="2105" y="397"/>
                    <a:pt x="2148" y="387"/>
                  </a:cubicBezTo>
                  <a:cubicBezTo>
                    <a:pt x="2191" y="378"/>
                    <a:pt x="2245" y="366"/>
                    <a:pt x="2297" y="357"/>
                  </a:cubicBezTo>
                  <a:cubicBezTo>
                    <a:pt x="2405" y="339"/>
                    <a:pt x="2497" y="328"/>
                    <a:pt x="2598" y="325"/>
                  </a:cubicBezTo>
                  <a:cubicBezTo>
                    <a:pt x="2612" y="324"/>
                    <a:pt x="2626" y="324"/>
                    <a:pt x="2640" y="324"/>
                  </a:cubicBezTo>
                  <a:cubicBezTo>
                    <a:pt x="2676" y="324"/>
                    <a:pt x="2713" y="326"/>
                    <a:pt x="2749" y="328"/>
                  </a:cubicBezTo>
                  <a:cubicBezTo>
                    <a:pt x="2798" y="331"/>
                    <a:pt x="2837" y="337"/>
                    <a:pt x="2873" y="344"/>
                  </a:cubicBezTo>
                  <a:cubicBezTo>
                    <a:pt x="2947" y="358"/>
                    <a:pt x="3024" y="382"/>
                    <a:pt x="3099" y="419"/>
                  </a:cubicBezTo>
                  <a:cubicBezTo>
                    <a:pt x="3123" y="432"/>
                    <a:pt x="3147" y="442"/>
                    <a:pt x="3169" y="456"/>
                  </a:cubicBezTo>
                  <a:cubicBezTo>
                    <a:pt x="3274" y="504"/>
                    <a:pt x="3373" y="574"/>
                    <a:pt x="3449" y="677"/>
                  </a:cubicBezTo>
                  <a:cubicBezTo>
                    <a:pt x="3487" y="721"/>
                    <a:pt x="3515" y="769"/>
                    <a:pt x="3541" y="820"/>
                  </a:cubicBezTo>
                  <a:cubicBezTo>
                    <a:pt x="3527" y="760"/>
                    <a:pt x="3504" y="699"/>
                    <a:pt x="3473" y="643"/>
                  </a:cubicBezTo>
                  <a:lnTo>
                    <a:pt x="3469" y="637"/>
                  </a:lnTo>
                  <a:cubicBezTo>
                    <a:pt x="3372" y="484"/>
                    <a:pt x="3204" y="370"/>
                    <a:pt x="3040" y="302"/>
                  </a:cubicBezTo>
                  <a:cubicBezTo>
                    <a:pt x="3019" y="294"/>
                    <a:pt x="3000" y="285"/>
                    <a:pt x="2978" y="276"/>
                  </a:cubicBezTo>
                  <a:cubicBezTo>
                    <a:pt x="2936" y="263"/>
                    <a:pt x="2892" y="254"/>
                    <a:pt x="2845" y="247"/>
                  </a:cubicBezTo>
                  <a:cubicBezTo>
                    <a:pt x="2790" y="237"/>
                    <a:pt x="2738" y="235"/>
                    <a:pt x="2697" y="234"/>
                  </a:cubicBezTo>
                  <a:cubicBezTo>
                    <a:pt x="2680" y="234"/>
                    <a:pt x="2663" y="233"/>
                    <a:pt x="2646" y="233"/>
                  </a:cubicBezTo>
                  <a:cubicBezTo>
                    <a:pt x="2622" y="233"/>
                    <a:pt x="2599" y="234"/>
                    <a:pt x="2574" y="235"/>
                  </a:cubicBezTo>
                  <a:cubicBezTo>
                    <a:pt x="2491" y="238"/>
                    <a:pt x="2399" y="249"/>
                    <a:pt x="2325" y="261"/>
                  </a:cubicBezTo>
                  <a:cubicBezTo>
                    <a:pt x="2287" y="267"/>
                    <a:pt x="2252" y="273"/>
                    <a:pt x="2205" y="282"/>
                  </a:cubicBezTo>
                  <a:cubicBezTo>
                    <a:pt x="2158" y="290"/>
                    <a:pt x="2101" y="303"/>
                    <a:pt x="2048" y="316"/>
                  </a:cubicBezTo>
                  <a:cubicBezTo>
                    <a:pt x="1997" y="330"/>
                    <a:pt x="1945" y="344"/>
                    <a:pt x="1897" y="358"/>
                  </a:cubicBezTo>
                  <a:lnTo>
                    <a:pt x="1769" y="395"/>
                  </a:lnTo>
                  <a:cubicBezTo>
                    <a:pt x="1729" y="407"/>
                    <a:pt x="1691" y="418"/>
                    <a:pt x="1648" y="430"/>
                  </a:cubicBezTo>
                  <a:lnTo>
                    <a:pt x="1510" y="468"/>
                  </a:lnTo>
                  <a:cubicBezTo>
                    <a:pt x="1410" y="494"/>
                    <a:pt x="1324" y="513"/>
                    <a:pt x="1219" y="531"/>
                  </a:cubicBezTo>
                  <a:cubicBezTo>
                    <a:pt x="1117" y="550"/>
                    <a:pt x="993" y="563"/>
                    <a:pt x="928" y="563"/>
                  </a:cubicBezTo>
                  <a:cubicBezTo>
                    <a:pt x="917" y="563"/>
                    <a:pt x="906" y="563"/>
                    <a:pt x="895" y="563"/>
                  </a:cubicBezTo>
                  <a:cubicBezTo>
                    <a:pt x="835" y="563"/>
                    <a:pt x="772" y="558"/>
                    <a:pt x="701" y="544"/>
                  </a:cubicBezTo>
                  <a:cubicBezTo>
                    <a:pt x="617" y="527"/>
                    <a:pt x="549" y="499"/>
                    <a:pt x="465" y="463"/>
                  </a:cubicBezTo>
                  <a:cubicBezTo>
                    <a:pt x="350" y="411"/>
                    <a:pt x="279" y="357"/>
                    <a:pt x="232" y="317"/>
                  </a:cubicBezTo>
                  <a:cubicBezTo>
                    <a:pt x="183" y="276"/>
                    <a:pt x="157" y="246"/>
                    <a:pt x="137" y="224"/>
                  </a:cubicBezTo>
                  <a:cubicBezTo>
                    <a:pt x="99" y="177"/>
                    <a:pt x="71" y="161"/>
                    <a:pt x="23" y="48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67" name="Google Shape;14467;p45"/>
            <p:cNvSpPr/>
            <p:nvPr/>
          </p:nvSpPr>
          <p:spPr>
            <a:xfrm>
              <a:off x="3110875" y="694475"/>
              <a:ext cx="64100" cy="48125"/>
            </a:xfrm>
            <a:custGeom>
              <a:avLst/>
              <a:gdLst/>
              <a:ahLst/>
              <a:cxnLst/>
              <a:rect l="l" t="t" r="r" b="b"/>
              <a:pathLst>
                <a:path w="2564" h="1925" extrusionOk="0">
                  <a:moveTo>
                    <a:pt x="3" y="1"/>
                  </a:moveTo>
                  <a:lnTo>
                    <a:pt x="2" y="3"/>
                  </a:lnTo>
                  <a:lnTo>
                    <a:pt x="1" y="3"/>
                  </a:lnTo>
                  <a:cubicBezTo>
                    <a:pt x="43" y="107"/>
                    <a:pt x="110" y="210"/>
                    <a:pt x="197" y="303"/>
                  </a:cubicBezTo>
                  <a:cubicBezTo>
                    <a:pt x="245" y="349"/>
                    <a:pt x="292" y="388"/>
                    <a:pt x="343" y="426"/>
                  </a:cubicBezTo>
                  <a:cubicBezTo>
                    <a:pt x="402" y="470"/>
                    <a:pt x="480" y="521"/>
                    <a:pt x="551" y="560"/>
                  </a:cubicBezTo>
                  <a:cubicBezTo>
                    <a:pt x="620" y="598"/>
                    <a:pt x="706" y="639"/>
                    <a:pt x="792" y="672"/>
                  </a:cubicBezTo>
                  <a:cubicBezTo>
                    <a:pt x="883" y="705"/>
                    <a:pt x="926" y="720"/>
                    <a:pt x="987" y="742"/>
                  </a:cubicBezTo>
                  <a:cubicBezTo>
                    <a:pt x="1046" y="763"/>
                    <a:pt x="1120" y="789"/>
                    <a:pt x="1184" y="812"/>
                  </a:cubicBezTo>
                  <a:lnTo>
                    <a:pt x="1287" y="848"/>
                  </a:lnTo>
                  <a:cubicBezTo>
                    <a:pt x="1323" y="862"/>
                    <a:pt x="1364" y="877"/>
                    <a:pt x="1402" y="891"/>
                  </a:cubicBezTo>
                  <a:lnTo>
                    <a:pt x="1514" y="932"/>
                  </a:lnTo>
                  <a:cubicBezTo>
                    <a:pt x="1546" y="945"/>
                    <a:pt x="1575" y="957"/>
                    <a:pt x="1606" y="968"/>
                  </a:cubicBezTo>
                  <a:cubicBezTo>
                    <a:pt x="1634" y="980"/>
                    <a:pt x="1660" y="992"/>
                    <a:pt x="1692" y="1007"/>
                  </a:cubicBezTo>
                  <a:cubicBezTo>
                    <a:pt x="1724" y="1024"/>
                    <a:pt x="1766" y="1044"/>
                    <a:pt x="1804" y="1065"/>
                  </a:cubicBezTo>
                  <a:cubicBezTo>
                    <a:pt x="1883" y="1106"/>
                    <a:pt x="1949" y="1144"/>
                    <a:pt x="2017" y="1190"/>
                  </a:cubicBezTo>
                  <a:cubicBezTo>
                    <a:pt x="2052" y="1214"/>
                    <a:pt x="2087" y="1240"/>
                    <a:pt x="2119" y="1265"/>
                  </a:cubicBezTo>
                  <a:cubicBezTo>
                    <a:pt x="2150" y="1291"/>
                    <a:pt x="2176" y="1311"/>
                    <a:pt x="2199" y="1333"/>
                  </a:cubicBezTo>
                  <a:cubicBezTo>
                    <a:pt x="2245" y="1375"/>
                    <a:pt x="2290" y="1424"/>
                    <a:pt x="2331" y="1479"/>
                  </a:cubicBezTo>
                  <a:cubicBezTo>
                    <a:pt x="2345" y="1497"/>
                    <a:pt x="2358" y="1514"/>
                    <a:pt x="2369" y="1533"/>
                  </a:cubicBezTo>
                  <a:cubicBezTo>
                    <a:pt x="2431" y="1605"/>
                    <a:pt x="2485" y="1690"/>
                    <a:pt x="2519" y="1790"/>
                  </a:cubicBezTo>
                  <a:cubicBezTo>
                    <a:pt x="2537" y="1833"/>
                    <a:pt x="2552" y="1879"/>
                    <a:pt x="2564" y="1924"/>
                  </a:cubicBezTo>
                  <a:cubicBezTo>
                    <a:pt x="2564" y="1872"/>
                    <a:pt x="2561" y="1819"/>
                    <a:pt x="2552" y="1768"/>
                  </a:cubicBezTo>
                  <a:lnTo>
                    <a:pt x="2551" y="1763"/>
                  </a:lnTo>
                  <a:cubicBezTo>
                    <a:pt x="2518" y="1617"/>
                    <a:pt x="2435" y="1478"/>
                    <a:pt x="2346" y="1362"/>
                  </a:cubicBezTo>
                  <a:cubicBezTo>
                    <a:pt x="2335" y="1348"/>
                    <a:pt x="2325" y="1334"/>
                    <a:pt x="2314" y="1318"/>
                  </a:cubicBezTo>
                  <a:cubicBezTo>
                    <a:pt x="2289" y="1291"/>
                    <a:pt x="2261" y="1266"/>
                    <a:pt x="2233" y="1241"/>
                  </a:cubicBezTo>
                  <a:cubicBezTo>
                    <a:pt x="2198" y="1212"/>
                    <a:pt x="2166" y="1185"/>
                    <a:pt x="2138" y="1164"/>
                  </a:cubicBezTo>
                  <a:cubicBezTo>
                    <a:pt x="2109" y="1144"/>
                    <a:pt x="2082" y="1126"/>
                    <a:pt x="2054" y="1107"/>
                  </a:cubicBezTo>
                  <a:cubicBezTo>
                    <a:pt x="1998" y="1069"/>
                    <a:pt x="1932" y="1030"/>
                    <a:pt x="1878" y="1001"/>
                  </a:cubicBezTo>
                  <a:cubicBezTo>
                    <a:pt x="1850" y="986"/>
                    <a:pt x="1824" y="973"/>
                    <a:pt x="1788" y="954"/>
                  </a:cubicBezTo>
                  <a:cubicBezTo>
                    <a:pt x="1754" y="936"/>
                    <a:pt x="1710" y="915"/>
                    <a:pt x="1669" y="897"/>
                  </a:cubicBezTo>
                  <a:cubicBezTo>
                    <a:pt x="1628" y="880"/>
                    <a:pt x="1586" y="864"/>
                    <a:pt x="1548" y="848"/>
                  </a:cubicBezTo>
                  <a:lnTo>
                    <a:pt x="1445" y="811"/>
                  </a:lnTo>
                  <a:cubicBezTo>
                    <a:pt x="1412" y="799"/>
                    <a:pt x="1381" y="787"/>
                    <a:pt x="1347" y="775"/>
                  </a:cubicBezTo>
                  <a:lnTo>
                    <a:pt x="1235" y="734"/>
                  </a:lnTo>
                  <a:cubicBezTo>
                    <a:pt x="1154" y="706"/>
                    <a:pt x="1084" y="681"/>
                    <a:pt x="1000" y="652"/>
                  </a:cubicBezTo>
                  <a:cubicBezTo>
                    <a:pt x="919" y="622"/>
                    <a:pt x="822" y="587"/>
                    <a:pt x="771" y="566"/>
                  </a:cubicBezTo>
                  <a:cubicBezTo>
                    <a:pt x="717" y="543"/>
                    <a:pt x="663" y="519"/>
                    <a:pt x="598" y="483"/>
                  </a:cubicBezTo>
                  <a:cubicBezTo>
                    <a:pt x="535" y="448"/>
                    <a:pt x="484" y="413"/>
                    <a:pt x="420" y="372"/>
                  </a:cubicBezTo>
                  <a:cubicBezTo>
                    <a:pt x="243" y="255"/>
                    <a:pt x="190" y="192"/>
                    <a:pt x="151" y="160"/>
                  </a:cubicBezTo>
                  <a:cubicBezTo>
                    <a:pt x="114" y="124"/>
                    <a:pt x="93" y="113"/>
                    <a:pt x="31" y="33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68" name="Google Shape;14468;p45"/>
            <p:cNvSpPr/>
            <p:nvPr/>
          </p:nvSpPr>
          <p:spPr>
            <a:xfrm>
              <a:off x="3070975" y="670375"/>
              <a:ext cx="54625" cy="22200"/>
            </a:xfrm>
            <a:custGeom>
              <a:avLst/>
              <a:gdLst/>
              <a:ahLst/>
              <a:cxnLst/>
              <a:rect l="l" t="t" r="r" b="b"/>
              <a:pathLst>
                <a:path w="2185" h="888" extrusionOk="0">
                  <a:moveTo>
                    <a:pt x="2182" y="0"/>
                  </a:moveTo>
                  <a:cubicBezTo>
                    <a:pt x="2141" y="81"/>
                    <a:pt x="2091" y="163"/>
                    <a:pt x="2032" y="242"/>
                  </a:cubicBezTo>
                  <a:cubicBezTo>
                    <a:pt x="2005" y="287"/>
                    <a:pt x="1975" y="325"/>
                    <a:pt x="1944" y="362"/>
                  </a:cubicBezTo>
                  <a:cubicBezTo>
                    <a:pt x="1906" y="406"/>
                    <a:pt x="1856" y="459"/>
                    <a:pt x="1808" y="499"/>
                  </a:cubicBezTo>
                  <a:cubicBezTo>
                    <a:pt x="1762" y="541"/>
                    <a:pt x="1702" y="584"/>
                    <a:pt x="1642" y="626"/>
                  </a:cubicBezTo>
                  <a:cubicBezTo>
                    <a:pt x="1578" y="667"/>
                    <a:pt x="1547" y="685"/>
                    <a:pt x="1498" y="707"/>
                  </a:cubicBezTo>
                  <a:cubicBezTo>
                    <a:pt x="1452" y="728"/>
                    <a:pt x="1394" y="748"/>
                    <a:pt x="1342" y="762"/>
                  </a:cubicBezTo>
                  <a:lnTo>
                    <a:pt x="1256" y="781"/>
                  </a:lnTo>
                  <a:cubicBezTo>
                    <a:pt x="1225" y="785"/>
                    <a:pt x="1190" y="789"/>
                    <a:pt x="1158" y="793"/>
                  </a:cubicBezTo>
                  <a:cubicBezTo>
                    <a:pt x="1158" y="793"/>
                    <a:pt x="1088" y="797"/>
                    <a:pt x="1068" y="797"/>
                  </a:cubicBezTo>
                  <a:cubicBezTo>
                    <a:pt x="1065" y="797"/>
                    <a:pt x="1063" y="797"/>
                    <a:pt x="1063" y="797"/>
                  </a:cubicBezTo>
                  <a:cubicBezTo>
                    <a:pt x="1053" y="797"/>
                    <a:pt x="1044" y="797"/>
                    <a:pt x="1035" y="797"/>
                  </a:cubicBezTo>
                  <a:lnTo>
                    <a:pt x="1035" y="797"/>
                  </a:lnTo>
                  <a:cubicBezTo>
                    <a:pt x="1017" y="797"/>
                    <a:pt x="1000" y="797"/>
                    <a:pt x="984" y="794"/>
                  </a:cubicBezTo>
                  <a:cubicBezTo>
                    <a:pt x="958" y="792"/>
                    <a:pt x="935" y="789"/>
                    <a:pt x="907" y="784"/>
                  </a:cubicBezTo>
                  <a:cubicBezTo>
                    <a:pt x="878" y="778"/>
                    <a:pt x="841" y="773"/>
                    <a:pt x="808" y="762"/>
                  </a:cubicBezTo>
                  <a:cubicBezTo>
                    <a:pt x="736" y="746"/>
                    <a:pt x="677" y="726"/>
                    <a:pt x="614" y="701"/>
                  </a:cubicBezTo>
                  <a:cubicBezTo>
                    <a:pt x="582" y="689"/>
                    <a:pt x="550" y="673"/>
                    <a:pt x="519" y="660"/>
                  </a:cubicBezTo>
                  <a:cubicBezTo>
                    <a:pt x="490" y="644"/>
                    <a:pt x="465" y="632"/>
                    <a:pt x="442" y="619"/>
                  </a:cubicBezTo>
                  <a:cubicBezTo>
                    <a:pt x="398" y="593"/>
                    <a:pt x="352" y="561"/>
                    <a:pt x="308" y="525"/>
                  </a:cubicBezTo>
                  <a:cubicBezTo>
                    <a:pt x="294" y="512"/>
                    <a:pt x="281" y="500"/>
                    <a:pt x="267" y="489"/>
                  </a:cubicBezTo>
                  <a:cubicBezTo>
                    <a:pt x="201" y="443"/>
                    <a:pt x="137" y="392"/>
                    <a:pt x="81" y="322"/>
                  </a:cubicBezTo>
                  <a:cubicBezTo>
                    <a:pt x="51" y="295"/>
                    <a:pt x="28" y="264"/>
                    <a:pt x="1" y="236"/>
                  </a:cubicBezTo>
                  <a:lnTo>
                    <a:pt x="1" y="236"/>
                  </a:lnTo>
                  <a:cubicBezTo>
                    <a:pt x="18" y="275"/>
                    <a:pt x="34" y="316"/>
                    <a:pt x="56" y="354"/>
                  </a:cubicBezTo>
                  <a:lnTo>
                    <a:pt x="58" y="357"/>
                  </a:lnTo>
                  <a:cubicBezTo>
                    <a:pt x="124" y="460"/>
                    <a:pt x="217" y="555"/>
                    <a:pt x="310" y="633"/>
                  </a:cubicBezTo>
                  <a:cubicBezTo>
                    <a:pt x="321" y="642"/>
                    <a:pt x="332" y="652"/>
                    <a:pt x="344" y="664"/>
                  </a:cubicBezTo>
                  <a:cubicBezTo>
                    <a:pt x="370" y="679"/>
                    <a:pt x="394" y="698"/>
                    <a:pt x="424" y="712"/>
                  </a:cubicBezTo>
                  <a:cubicBezTo>
                    <a:pt x="457" y="730"/>
                    <a:pt x="489" y="746"/>
                    <a:pt x="514" y="757"/>
                  </a:cubicBezTo>
                  <a:cubicBezTo>
                    <a:pt x="542" y="769"/>
                    <a:pt x="565" y="780"/>
                    <a:pt x="592" y="789"/>
                  </a:cubicBezTo>
                  <a:cubicBezTo>
                    <a:pt x="645" y="811"/>
                    <a:pt x="707" y="829"/>
                    <a:pt x="757" y="844"/>
                  </a:cubicBezTo>
                  <a:cubicBezTo>
                    <a:pt x="783" y="849"/>
                    <a:pt x="806" y="858"/>
                    <a:pt x="839" y="864"/>
                  </a:cubicBezTo>
                  <a:cubicBezTo>
                    <a:pt x="872" y="871"/>
                    <a:pt x="911" y="879"/>
                    <a:pt x="950" y="881"/>
                  </a:cubicBezTo>
                  <a:cubicBezTo>
                    <a:pt x="988" y="887"/>
                    <a:pt x="1026" y="887"/>
                    <a:pt x="1062" y="887"/>
                  </a:cubicBezTo>
                  <a:cubicBezTo>
                    <a:pt x="1062" y="887"/>
                    <a:pt x="1064" y="887"/>
                    <a:pt x="1069" y="887"/>
                  </a:cubicBezTo>
                  <a:cubicBezTo>
                    <a:pt x="1090" y="887"/>
                    <a:pt x="1156" y="884"/>
                    <a:pt x="1156" y="884"/>
                  </a:cubicBezTo>
                  <a:cubicBezTo>
                    <a:pt x="1186" y="882"/>
                    <a:pt x="1214" y="876"/>
                    <a:pt x="1245" y="873"/>
                  </a:cubicBezTo>
                  <a:cubicBezTo>
                    <a:pt x="1245" y="873"/>
                    <a:pt x="1246" y="873"/>
                    <a:pt x="1246" y="873"/>
                  </a:cubicBezTo>
                  <a:cubicBezTo>
                    <a:pt x="1255" y="873"/>
                    <a:pt x="1347" y="853"/>
                    <a:pt x="1347" y="853"/>
                  </a:cubicBezTo>
                  <a:cubicBezTo>
                    <a:pt x="1418" y="835"/>
                    <a:pt x="1480" y="814"/>
                    <a:pt x="1549" y="782"/>
                  </a:cubicBezTo>
                  <a:cubicBezTo>
                    <a:pt x="1618" y="752"/>
                    <a:pt x="1694" y="701"/>
                    <a:pt x="1733" y="672"/>
                  </a:cubicBezTo>
                  <a:cubicBezTo>
                    <a:pt x="1774" y="641"/>
                    <a:pt x="1816" y="611"/>
                    <a:pt x="1864" y="569"/>
                  </a:cubicBezTo>
                  <a:cubicBezTo>
                    <a:pt x="1912" y="528"/>
                    <a:pt x="1954" y="492"/>
                    <a:pt x="1995" y="439"/>
                  </a:cubicBezTo>
                  <a:cubicBezTo>
                    <a:pt x="2109" y="290"/>
                    <a:pt x="2127" y="219"/>
                    <a:pt x="2144" y="179"/>
                  </a:cubicBezTo>
                  <a:cubicBezTo>
                    <a:pt x="2155" y="135"/>
                    <a:pt x="2161" y="117"/>
                    <a:pt x="2180" y="35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69" name="Google Shape;14469;p45"/>
            <p:cNvSpPr/>
            <p:nvPr/>
          </p:nvSpPr>
          <p:spPr>
            <a:xfrm>
              <a:off x="3270875" y="534750"/>
              <a:ext cx="154925" cy="141025"/>
            </a:xfrm>
            <a:custGeom>
              <a:avLst/>
              <a:gdLst/>
              <a:ahLst/>
              <a:cxnLst/>
              <a:rect l="l" t="t" r="r" b="b"/>
              <a:pathLst>
                <a:path w="6197" h="5641" extrusionOk="0">
                  <a:moveTo>
                    <a:pt x="0" y="0"/>
                  </a:moveTo>
                  <a:lnTo>
                    <a:pt x="0" y="0"/>
                  </a:lnTo>
                  <a:cubicBezTo>
                    <a:pt x="2" y="133"/>
                    <a:pt x="11" y="267"/>
                    <a:pt x="31" y="400"/>
                  </a:cubicBezTo>
                  <a:lnTo>
                    <a:pt x="35" y="413"/>
                  </a:lnTo>
                  <a:cubicBezTo>
                    <a:pt x="101" y="786"/>
                    <a:pt x="263" y="1166"/>
                    <a:pt x="455" y="1485"/>
                  </a:cubicBezTo>
                  <a:cubicBezTo>
                    <a:pt x="482" y="1532"/>
                    <a:pt x="506" y="1569"/>
                    <a:pt x="526" y="1603"/>
                  </a:cubicBezTo>
                  <a:cubicBezTo>
                    <a:pt x="577" y="1682"/>
                    <a:pt x="636" y="1756"/>
                    <a:pt x="694" y="1833"/>
                  </a:cubicBezTo>
                  <a:cubicBezTo>
                    <a:pt x="768" y="1923"/>
                    <a:pt x="838" y="2005"/>
                    <a:pt x="898" y="2069"/>
                  </a:cubicBezTo>
                  <a:cubicBezTo>
                    <a:pt x="956" y="2136"/>
                    <a:pt x="1015" y="2192"/>
                    <a:pt x="1077" y="2256"/>
                  </a:cubicBezTo>
                  <a:cubicBezTo>
                    <a:pt x="1202" y="2378"/>
                    <a:pt x="1350" y="2507"/>
                    <a:pt x="1472" y="2606"/>
                  </a:cubicBezTo>
                  <a:cubicBezTo>
                    <a:pt x="1537" y="2657"/>
                    <a:pt x="1594" y="2706"/>
                    <a:pt x="1676" y="2767"/>
                  </a:cubicBezTo>
                  <a:cubicBezTo>
                    <a:pt x="1756" y="2828"/>
                    <a:pt x="1857" y="2900"/>
                    <a:pt x="1953" y="2965"/>
                  </a:cubicBezTo>
                  <a:cubicBezTo>
                    <a:pt x="2048" y="3030"/>
                    <a:pt x="2146" y="3093"/>
                    <a:pt x="2236" y="3149"/>
                  </a:cubicBezTo>
                  <a:lnTo>
                    <a:pt x="2481" y="3294"/>
                  </a:lnTo>
                  <a:cubicBezTo>
                    <a:pt x="2559" y="3339"/>
                    <a:pt x="2635" y="3383"/>
                    <a:pt x="2716" y="3430"/>
                  </a:cubicBezTo>
                  <a:lnTo>
                    <a:pt x="2990" y="3579"/>
                  </a:lnTo>
                  <a:cubicBezTo>
                    <a:pt x="3187" y="3683"/>
                    <a:pt x="3357" y="3773"/>
                    <a:pt x="3564" y="3881"/>
                  </a:cubicBezTo>
                  <a:cubicBezTo>
                    <a:pt x="3763" y="3984"/>
                    <a:pt x="4007" y="4110"/>
                    <a:pt x="4137" y="4176"/>
                  </a:cubicBezTo>
                  <a:cubicBezTo>
                    <a:pt x="4273" y="4250"/>
                    <a:pt x="4411" y="4324"/>
                    <a:pt x="4578" y="4424"/>
                  </a:cubicBezTo>
                  <a:cubicBezTo>
                    <a:pt x="4742" y="4521"/>
                    <a:pt x="4878" y="4610"/>
                    <a:pt x="5048" y="4721"/>
                  </a:cubicBezTo>
                  <a:cubicBezTo>
                    <a:pt x="5519" y="5032"/>
                    <a:pt x="5674" y="5178"/>
                    <a:pt x="5780" y="5260"/>
                  </a:cubicBezTo>
                  <a:cubicBezTo>
                    <a:pt x="5882" y="5346"/>
                    <a:pt x="5932" y="5379"/>
                    <a:pt x="6118" y="5564"/>
                  </a:cubicBezTo>
                  <a:lnTo>
                    <a:pt x="6197" y="5640"/>
                  </a:lnTo>
                  <a:cubicBezTo>
                    <a:pt x="6197" y="5639"/>
                    <a:pt x="6196" y="5637"/>
                    <a:pt x="6197" y="5636"/>
                  </a:cubicBezTo>
                  <a:cubicBezTo>
                    <a:pt x="6019" y="5411"/>
                    <a:pt x="5801" y="5189"/>
                    <a:pt x="5555" y="4982"/>
                  </a:cubicBezTo>
                  <a:cubicBezTo>
                    <a:pt x="5424" y="4879"/>
                    <a:pt x="5298" y="4785"/>
                    <a:pt x="5165" y="4693"/>
                  </a:cubicBezTo>
                  <a:cubicBezTo>
                    <a:pt x="5011" y="4585"/>
                    <a:pt x="4811" y="4457"/>
                    <a:pt x="4633" y="4352"/>
                  </a:cubicBezTo>
                  <a:cubicBezTo>
                    <a:pt x="4459" y="4249"/>
                    <a:pt x="4247" y="4132"/>
                    <a:pt x="4037" y="4023"/>
                  </a:cubicBezTo>
                  <a:cubicBezTo>
                    <a:pt x="3817" y="3910"/>
                    <a:pt x="3713" y="3856"/>
                    <a:pt x="3561" y="3778"/>
                  </a:cubicBezTo>
                  <a:cubicBezTo>
                    <a:pt x="3416" y="3703"/>
                    <a:pt x="3236" y="3609"/>
                    <a:pt x="3083" y="3527"/>
                  </a:cubicBezTo>
                  <a:lnTo>
                    <a:pt x="2835" y="3392"/>
                  </a:lnTo>
                  <a:cubicBezTo>
                    <a:pt x="2744" y="3341"/>
                    <a:pt x="2648" y="3286"/>
                    <a:pt x="2555" y="3233"/>
                  </a:cubicBezTo>
                  <a:cubicBezTo>
                    <a:pt x="2555" y="3233"/>
                    <a:pt x="2488" y="3194"/>
                    <a:pt x="2421" y="3155"/>
                  </a:cubicBezTo>
                  <a:lnTo>
                    <a:pt x="2288" y="3074"/>
                  </a:lnTo>
                  <a:cubicBezTo>
                    <a:pt x="2210" y="3026"/>
                    <a:pt x="2140" y="2982"/>
                    <a:pt x="2072" y="2936"/>
                  </a:cubicBezTo>
                  <a:cubicBezTo>
                    <a:pt x="2003" y="2891"/>
                    <a:pt x="1943" y="2849"/>
                    <a:pt x="1865" y="2793"/>
                  </a:cubicBezTo>
                  <a:cubicBezTo>
                    <a:pt x="1790" y="2738"/>
                    <a:pt x="1692" y="2667"/>
                    <a:pt x="1603" y="2595"/>
                  </a:cubicBezTo>
                  <a:cubicBezTo>
                    <a:pt x="1418" y="2448"/>
                    <a:pt x="1265" y="2315"/>
                    <a:pt x="1109" y="2160"/>
                  </a:cubicBezTo>
                  <a:cubicBezTo>
                    <a:pt x="1033" y="2083"/>
                    <a:pt x="954" y="1997"/>
                    <a:pt x="882" y="1916"/>
                  </a:cubicBezTo>
                  <a:cubicBezTo>
                    <a:pt x="812" y="1833"/>
                    <a:pt x="756" y="1766"/>
                    <a:pt x="706" y="1699"/>
                  </a:cubicBezTo>
                  <a:cubicBezTo>
                    <a:pt x="607" y="1568"/>
                    <a:pt x="508" y="1420"/>
                    <a:pt x="421" y="1258"/>
                  </a:cubicBezTo>
                  <a:cubicBezTo>
                    <a:pt x="389" y="1205"/>
                    <a:pt x="364" y="1153"/>
                    <a:pt x="341" y="1102"/>
                  </a:cubicBezTo>
                  <a:cubicBezTo>
                    <a:pt x="220" y="877"/>
                    <a:pt x="122" y="636"/>
                    <a:pt x="63" y="361"/>
                  </a:cubicBezTo>
                  <a:lnTo>
                    <a:pt x="25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70" name="Google Shape;14470;p45"/>
            <p:cNvSpPr/>
            <p:nvPr/>
          </p:nvSpPr>
          <p:spPr>
            <a:xfrm>
              <a:off x="3404475" y="632650"/>
              <a:ext cx="27550" cy="30950"/>
            </a:xfrm>
            <a:custGeom>
              <a:avLst/>
              <a:gdLst/>
              <a:ahLst/>
              <a:cxnLst/>
              <a:rect l="l" t="t" r="r" b="b"/>
              <a:pathLst>
                <a:path w="1102" h="1238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19"/>
                    <a:pt x="41" y="36"/>
                    <a:pt x="60" y="54"/>
                  </a:cubicBezTo>
                  <a:lnTo>
                    <a:pt x="63" y="55"/>
                  </a:lnTo>
                  <a:cubicBezTo>
                    <a:pt x="122" y="96"/>
                    <a:pt x="187" y="139"/>
                    <a:pt x="240" y="186"/>
                  </a:cubicBezTo>
                  <a:cubicBezTo>
                    <a:pt x="249" y="192"/>
                    <a:pt x="254" y="199"/>
                    <a:pt x="258" y="205"/>
                  </a:cubicBezTo>
                  <a:cubicBezTo>
                    <a:pt x="272" y="215"/>
                    <a:pt x="286" y="225"/>
                    <a:pt x="303" y="236"/>
                  </a:cubicBezTo>
                  <a:cubicBezTo>
                    <a:pt x="320" y="248"/>
                    <a:pt x="337" y="259"/>
                    <a:pt x="351" y="270"/>
                  </a:cubicBezTo>
                  <a:cubicBezTo>
                    <a:pt x="364" y="280"/>
                    <a:pt x="377" y="289"/>
                    <a:pt x="390" y="299"/>
                  </a:cubicBezTo>
                  <a:cubicBezTo>
                    <a:pt x="416" y="320"/>
                    <a:pt x="443" y="345"/>
                    <a:pt x="465" y="365"/>
                  </a:cubicBezTo>
                  <a:cubicBezTo>
                    <a:pt x="477" y="376"/>
                    <a:pt x="488" y="386"/>
                    <a:pt x="499" y="401"/>
                  </a:cubicBezTo>
                  <a:cubicBezTo>
                    <a:pt x="513" y="415"/>
                    <a:pt x="530" y="432"/>
                    <a:pt x="544" y="447"/>
                  </a:cubicBezTo>
                  <a:cubicBezTo>
                    <a:pt x="559" y="465"/>
                    <a:pt x="574" y="480"/>
                    <a:pt x="587" y="495"/>
                  </a:cubicBezTo>
                  <a:lnTo>
                    <a:pt x="624" y="534"/>
                  </a:lnTo>
                  <a:cubicBezTo>
                    <a:pt x="636" y="547"/>
                    <a:pt x="645" y="561"/>
                    <a:pt x="656" y="574"/>
                  </a:cubicBezTo>
                  <a:lnTo>
                    <a:pt x="693" y="620"/>
                  </a:lnTo>
                  <a:cubicBezTo>
                    <a:pt x="719" y="655"/>
                    <a:pt x="741" y="683"/>
                    <a:pt x="768" y="720"/>
                  </a:cubicBezTo>
                  <a:cubicBezTo>
                    <a:pt x="790" y="750"/>
                    <a:pt x="824" y="794"/>
                    <a:pt x="841" y="818"/>
                  </a:cubicBezTo>
                  <a:cubicBezTo>
                    <a:pt x="857" y="843"/>
                    <a:pt x="875" y="867"/>
                    <a:pt x="892" y="900"/>
                  </a:cubicBezTo>
                  <a:cubicBezTo>
                    <a:pt x="909" y="933"/>
                    <a:pt x="921" y="961"/>
                    <a:pt x="941" y="994"/>
                  </a:cubicBezTo>
                  <a:cubicBezTo>
                    <a:pt x="1049" y="1184"/>
                    <a:pt x="1030" y="1133"/>
                    <a:pt x="1084" y="1220"/>
                  </a:cubicBezTo>
                  <a:lnTo>
                    <a:pt x="1100" y="1238"/>
                  </a:lnTo>
                  <a:lnTo>
                    <a:pt x="1102" y="1237"/>
                  </a:lnTo>
                  <a:lnTo>
                    <a:pt x="1102" y="1236"/>
                  </a:lnTo>
                  <a:cubicBezTo>
                    <a:pt x="1095" y="1178"/>
                    <a:pt x="1085" y="1118"/>
                    <a:pt x="1066" y="1056"/>
                  </a:cubicBezTo>
                  <a:cubicBezTo>
                    <a:pt x="1054" y="1026"/>
                    <a:pt x="1040" y="998"/>
                    <a:pt x="1027" y="970"/>
                  </a:cubicBezTo>
                  <a:cubicBezTo>
                    <a:pt x="1013" y="935"/>
                    <a:pt x="990" y="893"/>
                    <a:pt x="971" y="857"/>
                  </a:cubicBezTo>
                  <a:cubicBezTo>
                    <a:pt x="952" y="821"/>
                    <a:pt x="925" y="781"/>
                    <a:pt x="898" y="744"/>
                  </a:cubicBezTo>
                  <a:cubicBezTo>
                    <a:pt x="869" y="704"/>
                    <a:pt x="854" y="686"/>
                    <a:pt x="835" y="658"/>
                  </a:cubicBezTo>
                  <a:cubicBezTo>
                    <a:pt x="815" y="632"/>
                    <a:pt x="791" y="601"/>
                    <a:pt x="771" y="573"/>
                  </a:cubicBezTo>
                  <a:lnTo>
                    <a:pt x="736" y="528"/>
                  </a:lnTo>
                  <a:cubicBezTo>
                    <a:pt x="722" y="512"/>
                    <a:pt x="708" y="495"/>
                    <a:pt x="695" y="480"/>
                  </a:cubicBezTo>
                  <a:lnTo>
                    <a:pt x="654" y="433"/>
                  </a:lnTo>
                  <a:cubicBezTo>
                    <a:pt x="641" y="420"/>
                    <a:pt x="630" y="408"/>
                    <a:pt x="619" y="395"/>
                  </a:cubicBezTo>
                  <a:cubicBezTo>
                    <a:pt x="609" y="385"/>
                    <a:pt x="599" y="374"/>
                    <a:pt x="585" y="359"/>
                  </a:cubicBezTo>
                  <a:cubicBezTo>
                    <a:pt x="572" y="346"/>
                    <a:pt x="557" y="326"/>
                    <a:pt x="539" y="311"/>
                  </a:cubicBezTo>
                  <a:cubicBezTo>
                    <a:pt x="505" y="279"/>
                    <a:pt x="476" y="250"/>
                    <a:pt x="440" y="223"/>
                  </a:cubicBezTo>
                  <a:cubicBezTo>
                    <a:pt x="424" y="210"/>
                    <a:pt x="405" y="197"/>
                    <a:pt x="387" y="183"/>
                  </a:cubicBezTo>
                  <a:cubicBezTo>
                    <a:pt x="369" y="170"/>
                    <a:pt x="353" y="161"/>
                    <a:pt x="340" y="152"/>
                  </a:cubicBezTo>
                  <a:cubicBezTo>
                    <a:pt x="313" y="133"/>
                    <a:pt x="284" y="112"/>
                    <a:pt x="253" y="93"/>
                  </a:cubicBezTo>
                  <a:cubicBezTo>
                    <a:pt x="243" y="85"/>
                    <a:pt x="233" y="79"/>
                    <a:pt x="224" y="72"/>
                  </a:cubicBezTo>
                  <a:cubicBezTo>
                    <a:pt x="174" y="55"/>
                    <a:pt x="125" y="36"/>
                    <a:pt x="73" y="17"/>
                  </a:cubicBezTo>
                  <a:cubicBezTo>
                    <a:pt x="50" y="12"/>
                    <a:pt x="26" y="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71" name="Google Shape;14471;p45"/>
            <p:cNvSpPr/>
            <p:nvPr/>
          </p:nvSpPr>
          <p:spPr>
            <a:xfrm>
              <a:off x="3424875" y="590425"/>
              <a:ext cx="112875" cy="49450"/>
            </a:xfrm>
            <a:custGeom>
              <a:avLst/>
              <a:gdLst/>
              <a:ahLst/>
              <a:cxnLst/>
              <a:rect l="l" t="t" r="r" b="b"/>
              <a:pathLst>
                <a:path w="4515" h="1978" extrusionOk="0">
                  <a:moveTo>
                    <a:pt x="4511" y="1"/>
                  </a:moveTo>
                  <a:cubicBezTo>
                    <a:pt x="4409" y="138"/>
                    <a:pt x="4294" y="281"/>
                    <a:pt x="4168" y="421"/>
                  </a:cubicBezTo>
                  <a:cubicBezTo>
                    <a:pt x="4105" y="497"/>
                    <a:pt x="4043" y="565"/>
                    <a:pt x="3977" y="633"/>
                  </a:cubicBezTo>
                  <a:cubicBezTo>
                    <a:pt x="3899" y="713"/>
                    <a:pt x="3799" y="811"/>
                    <a:pt x="3707" y="890"/>
                  </a:cubicBezTo>
                  <a:cubicBezTo>
                    <a:pt x="3618" y="968"/>
                    <a:pt x="3505" y="1056"/>
                    <a:pt x="3393" y="1141"/>
                  </a:cubicBezTo>
                  <a:cubicBezTo>
                    <a:pt x="3276" y="1228"/>
                    <a:pt x="3219" y="1266"/>
                    <a:pt x="3132" y="1320"/>
                  </a:cubicBezTo>
                  <a:cubicBezTo>
                    <a:pt x="3050" y="1370"/>
                    <a:pt x="2944" y="1428"/>
                    <a:pt x="2852" y="1473"/>
                  </a:cubicBezTo>
                  <a:lnTo>
                    <a:pt x="2699" y="1544"/>
                  </a:lnTo>
                  <a:cubicBezTo>
                    <a:pt x="2642" y="1568"/>
                    <a:pt x="2581" y="1592"/>
                    <a:pt x="2523" y="1616"/>
                  </a:cubicBezTo>
                  <a:cubicBezTo>
                    <a:pt x="2523" y="1616"/>
                    <a:pt x="2480" y="1632"/>
                    <a:pt x="2436" y="1649"/>
                  </a:cubicBezTo>
                  <a:cubicBezTo>
                    <a:pt x="2393" y="1665"/>
                    <a:pt x="2349" y="1679"/>
                    <a:pt x="2349" y="1679"/>
                  </a:cubicBezTo>
                  <a:cubicBezTo>
                    <a:pt x="2297" y="1695"/>
                    <a:pt x="2250" y="1712"/>
                    <a:pt x="2203" y="1724"/>
                  </a:cubicBezTo>
                  <a:cubicBezTo>
                    <a:pt x="2155" y="1736"/>
                    <a:pt x="2114" y="1749"/>
                    <a:pt x="2059" y="1761"/>
                  </a:cubicBezTo>
                  <a:cubicBezTo>
                    <a:pt x="2004" y="1773"/>
                    <a:pt x="1934" y="1790"/>
                    <a:pt x="1867" y="1802"/>
                  </a:cubicBezTo>
                  <a:cubicBezTo>
                    <a:pt x="1728" y="1829"/>
                    <a:pt x="1608" y="1845"/>
                    <a:pt x="1478" y="1861"/>
                  </a:cubicBezTo>
                  <a:cubicBezTo>
                    <a:pt x="1413" y="1868"/>
                    <a:pt x="1344" y="1872"/>
                    <a:pt x="1279" y="1879"/>
                  </a:cubicBezTo>
                  <a:cubicBezTo>
                    <a:pt x="1215" y="1882"/>
                    <a:pt x="1162" y="1884"/>
                    <a:pt x="1113" y="1886"/>
                  </a:cubicBezTo>
                  <a:cubicBezTo>
                    <a:pt x="1088" y="1887"/>
                    <a:pt x="1063" y="1887"/>
                    <a:pt x="1037" y="1887"/>
                  </a:cubicBezTo>
                  <a:cubicBezTo>
                    <a:pt x="961" y="1887"/>
                    <a:pt x="881" y="1885"/>
                    <a:pt x="797" y="1880"/>
                  </a:cubicBezTo>
                  <a:cubicBezTo>
                    <a:pt x="760" y="1877"/>
                    <a:pt x="727" y="1874"/>
                    <a:pt x="692" y="1871"/>
                  </a:cubicBezTo>
                  <a:cubicBezTo>
                    <a:pt x="540" y="1868"/>
                    <a:pt x="384" y="1858"/>
                    <a:pt x="219" y="1828"/>
                  </a:cubicBezTo>
                  <a:cubicBezTo>
                    <a:pt x="144" y="1821"/>
                    <a:pt x="73" y="1806"/>
                    <a:pt x="0" y="1798"/>
                  </a:cubicBezTo>
                  <a:lnTo>
                    <a:pt x="0" y="1798"/>
                  </a:lnTo>
                  <a:cubicBezTo>
                    <a:pt x="77" y="1822"/>
                    <a:pt x="153" y="1850"/>
                    <a:pt x="231" y="1869"/>
                  </a:cubicBezTo>
                  <a:lnTo>
                    <a:pt x="238" y="1871"/>
                  </a:lnTo>
                  <a:cubicBezTo>
                    <a:pt x="458" y="1924"/>
                    <a:pt x="699" y="1955"/>
                    <a:pt x="922" y="1971"/>
                  </a:cubicBezTo>
                  <a:cubicBezTo>
                    <a:pt x="951" y="1973"/>
                    <a:pt x="977" y="1975"/>
                    <a:pt x="1004" y="1977"/>
                  </a:cubicBezTo>
                  <a:cubicBezTo>
                    <a:pt x="1032" y="1977"/>
                    <a:pt x="1060" y="1978"/>
                    <a:pt x="1088" y="1978"/>
                  </a:cubicBezTo>
                  <a:cubicBezTo>
                    <a:pt x="1117" y="1978"/>
                    <a:pt x="1145" y="1977"/>
                    <a:pt x="1175" y="1975"/>
                  </a:cubicBezTo>
                  <a:cubicBezTo>
                    <a:pt x="1243" y="1972"/>
                    <a:pt x="1308" y="1969"/>
                    <a:pt x="1361" y="1963"/>
                  </a:cubicBezTo>
                  <a:cubicBezTo>
                    <a:pt x="1413" y="1958"/>
                    <a:pt x="1462" y="1955"/>
                    <a:pt x="1514" y="1947"/>
                  </a:cubicBezTo>
                  <a:cubicBezTo>
                    <a:pt x="1619" y="1935"/>
                    <a:pt x="1735" y="1918"/>
                    <a:pt x="1828" y="1901"/>
                  </a:cubicBezTo>
                  <a:cubicBezTo>
                    <a:pt x="1876" y="1891"/>
                    <a:pt x="1922" y="1885"/>
                    <a:pt x="1981" y="1871"/>
                  </a:cubicBezTo>
                  <a:cubicBezTo>
                    <a:pt x="2041" y="1858"/>
                    <a:pt x="2113" y="1843"/>
                    <a:pt x="2180" y="1824"/>
                  </a:cubicBezTo>
                  <a:cubicBezTo>
                    <a:pt x="2247" y="1806"/>
                    <a:pt x="2314" y="1785"/>
                    <a:pt x="2375" y="1764"/>
                  </a:cubicBezTo>
                  <a:cubicBezTo>
                    <a:pt x="2375" y="1764"/>
                    <a:pt x="2416" y="1752"/>
                    <a:pt x="2456" y="1736"/>
                  </a:cubicBezTo>
                  <a:lnTo>
                    <a:pt x="2536" y="1707"/>
                  </a:lnTo>
                  <a:cubicBezTo>
                    <a:pt x="2588" y="1689"/>
                    <a:pt x="2635" y="1667"/>
                    <a:pt x="2688" y="1645"/>
                  </a:cubicBezTo>
                  <a:cubicBezTo>
                    <a:pt x="2688" y="1645"/>
                    <a:pt x="2733" y="1628"/>
                    <a:pt x="2775" y="1609"/>
                  </a:cubicBezTo>
                  <a:lnTo>
                    <a:pt x="2860" y="1569"/>
                  </a:lnTo>
                  <a:cubicBezTo>
                    <a:pt x="2981" y="1510"/>
                    <a:pt x="3084" y="1454"/>
                    <a:pt x="3204" y="1380"/>
                  </a:cubicBezTo>
                  <a:cubicBezTo>
                    <a:pt x="3321" y="1309"/>
                    <a:pt x="3455" y="1210"/>
                    <a:pt x="3523" y="1156"/>
                  </a:cubicBezTo>
                  <a:cubicBezTo>
                    <a:pt x="3598" y="1097"/>
                    <a:pt x="3672" y="1039"/>
                    <a:pt x="3760" y="961"/>
                  </a:cubicBezTo>
                  <a:cubicBezTo>
                    <a:pt x="3848" y="885"/>
                    <a:pt x="3923" y="821"/>
                    <a:pt x="4008" y="731"/>
                  </a:cubicBezTo>
                  <a:cubicBezTo>
                    <a:pt x="4239" y="478"/>
                    <a:pt x="4302" y="364"/>
                    <a:pt x="4348" y="298"/>
                  </a:cubicBezTo>
                  <a:cubicBezTo>
                    <a:pt x="4389" y="227"/>
                    <a:pt x="4409" y="197"/>
                    <a:pt x="4484" y="60"/>
                  </a:cubicBezTo>
                  <a:lnTo>
                    <a:pt x="4515" y="1"/>
                  </a:lnTo>
                  <a:lnTo>
                    <a:pt x="4515" y="1"/>
                  </a:lnTo>
                  <a:cubicBezTo>
                    <a:pt x="4514" y="1"/>
                    <a:pt x="4513" y="1"/>
                    <a:pt x="4512" y="1"/>
                  </a:cubicBezTo>
                  <a:cubicBezTo>
                    <a:pt x="4512" y="1"/>
                    <a:pt x="4511" y="1"/>
                    <a:pt x="4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72" name="Google Shape;14472;p45"/>
            <p:cNvSpPr/>
            <p:nvPr/>
          </p:nvSpPr>
          <p:spPr>
            <a:xfrm>
              <a:off x="3559550" y="501075"/>
              <a:ext cx="94100" cy="20625"/>
            </a:xfrm>
            <a:custGeom>
              <a:avLst/>
              <a:gdLst/>
              <a:ahLst/>
              <a:cxnLst/>
              <a:rect l="l" t="t" r="r" b="b"/>
              <a:pathLst>
                <a:path w="3764" h="825" extrusionOk="0">
                  <a:moveTo>
                    <a:pt x="2077" y="1"/>
                  </a:moveTo>
                  <a:cubicBezTo>
                    <a:pt x="2070" y="1"/>
                    <a:pt x="2064" y="1"/>
                    <a:pt x="2057" y="1"/>
                  </a:cubicBezTo>
                  <a:cubicBezTo>
                    <a:pt x="2022" y="2"/>
                    <a:pt x="1989" y="3"/>
                    <a:pt x="1989" y="3"/>
                  </a:cubicBezTo>
                  <a:cubicBezTo>
                    <a:pt x="1944" y="3"/>
                    <a:pt x="1903" y="7"/>
                    <a:pt x="1859" y="10"/>
                  </a:cubicBezTo>
                  <a:cubicBezTo>
                    <a:pt x="1859" y="10"/>
                    <a:pt x="1821" y="12"/>
                    <a:pt x="1784" y="16"/>
                  </a:cubicBezTo>
                  <a:lnTo>
                    <a:pt x="1711" y="23"/>
                  </a:lnTo>
                  <a:cubicBezTo>
                    <a:pt x="1606" y="37"/>
                    <a:pt x="1514" y="51"/>
                    <a:pt x="1406" y="74"/>
                  </a:cubicBezTo>
                  <a:cubicBezTo>
                    <a:pt x="1300" y="96"/>
                    <a:pt x="1175" y="134"/>
                    <a:pt x="1110" y="155"/>
                  </a:cubicBezTo>
                  <a:cubicBezTo>
                    <a:pt x="1037" y="177"/>
                    <a:pt x="968" y="199"/>
                    <a:pt x="879" y="227"/>
                  </a:cubicBezTo>
                  <a:cubicBezTo>
                    <a:pt x="794" y="255"/>
                    <a:pt x="719" y="276"/>
                    <a:pt x="630" y="311"/>
                  </a:cubicBezTo>
                  <a:cubicBezTo>
                    <a:pt x="134" y="519"/>
                    <a:pt x="266" y="481"/>
                    <a:pt x="45" y="590"/>
                  </a:cubicBezTo>
                  <a:lnTo>
                    <a:pt x="0" y="617"/>
                  </a:lnTo>
                  <a:cubicBezTo>
                    <a:pt x="0" y="617"/>
                    <a:pt x="1" y="618"/>
                    <a:pt x="2" y="618"/>
                  </a:cubicBezTo>
                  <a:lnTo>
                    <a:pt x="1" y="619"/>
                  </a:lnTo>
                  <a:cubicBezTo>
                    <a:pt x="132" y="581"/>
                    <a:pt x="270" y="536"/>
                    <a:pt x="412" y="489"/>
                  </a:cubicBezTo>
                  <a:cubicBezTo>
                    <a:pt x="485" y="462"/>
                    <a:pt x="553" y="436"/>
                    <a:pt x="623" y="409"/>
                  </a:cubicBezTo>
                  <a:cubicBezTo>
                    <a:pt x="707" y="381"/>
                    <a:pt x="811" y="345"/>
                    <a:pt x="902" y="313"/>
                  </a:cubicBezTo>
                  <a:cubicBezTo>
                    <a:pt x="992" y="284"/>
                    <a:pt x="1100" y="252"/>
                    <a:pt x="1206" y="220"/>
                  </a:cubicBezTo>
                  <a:cubicBezTo>
                    <a:pt x="1316" y="188"/>
                    <a:pt x="1368" y="175"/>
                    <a:pt x="1447" y="158"/>
                  </a:cubicBezTo>
                  <a:cubicBezTo>
                    <a:pt x="1522" y="142"/>
                    <a:pt x="1615" y="126"/>
                    <a:pt x="1696" y="116"/>
                  </a:cubicBezTo>
                  <a:lnTo>
                    <a:pt x="1827" y="103"/>
                  </a:lnTo>
                  <a:cubicBezTo>
                    <a:pt x="1874" y="99"/>
                    <a:pt x="1926" y="96"/>
                    <a:pt x="1976" y="94"/>
                  </a:cubicBezTo>
                  <a:cubicBezTo>
                    <a:pt x="1976" y="94"/>
                    <a:pt x="2012" y="93"/>
                    <a:pt x="2048" y="92"/>
                  </a:cubicBezTo>
                  <a:cubicBezTo>
                    <a:pt x="2060" y="91"/>
                    <a:pt x="2072" y="91"/>
                    <a:pt x="2083" y="91"/>
                  </a:cubicBezTo>
                  <a:cubicBezTo>
                    <a:pt x="2104" y="91"/>
                    <a:pt x="2120" y="92"/>
                    <a:pt x="2120" y="92"/>
                  </a:cubicBezTo>
                  <a:cubicBezTo>
                    <a:pt x="2163" y="94"/>
                    <a:pt x="2202" y="93"/>
                    <a:pt x="2240" y="97"/>
                  </a:cubicBezTo>
                  <a:cubicBezTo>
                    <a:pt x="2278" y="100"/>
                    <a:pt x="2312" y="104"/>
                    <a:pt x="2355" y="109"/>
                  </a:cubicBezTo>
                  <a:cubicBezTo>
                    <a:pt x="2399" y="117"/>
                    <a:pt x="2455" y="122"/>
                    <a:pt x="2507" y="134"/>
                  </a:cubicBezTo>
                  <a:cubicBezTo>
                    <a:pt x="2615" y="155"/>
                    <a:pt x="2707" y="177"/>
                    <a:pt x="2804" y="207"/>
                  </a:cubicBezTo>
                  <a:cubicBezTo>
                    <a:pt x="2854" y="220"/>
                    <a:pt x="2904" y="241"/>
                    <a:pt x="2951" y="256"/>
                  </a:cubicBezTo>
                  <a:cubicBezTo>
                    <a:pt x="2998" y="276"/>
                    <a:pt x="3037" y="292"/>
                    <a:pt x="3071" y="306"/>
                  </a:cubicBezTo>
                  <a:cubicBezTo>
                    <a:pt x="3140" y="339"/>
                    <a:pt x="3213" y="378"/>
                    <a:pt x="3285" y="425"/>
                  </a:cubicBezTo>
                  <a:cubicBezTo>
                    <a:pt x="3309" y="442"/>
                    <a:pt x="3331" y="457"/>
                    <a:pt x="3351" y="472"/>
                  </a:cubicBezTo>
                  <a:cubicBezTo>
                    <a:pt x="3454" y="533"/>
                    <a:pt x="3553" y="604"/>
                    <a:pt x="3642" y="702"/>
                  </a:cubicBezTo>
                  <a:cubicBezTo>
                    <a:pt x="3688" y="740"/>
                    <a:pt x="3722" y="785"/>
                    <a:pt x="3763" y="825"/>
                  </a:cubicBezTo>
                  <a:cubicBezTo>
                    <a:pt x="3731" y="772"/>
                    <a:pt x="3701" y="715"/>
                    <a:pt x="3661" y="665"/>
                  </a:cubicBezTo>
                  <a:lnTo>
                    <a:pt x="3657" y="659"/>
                  </a:lnTo>
                  <a:cubicBezTo>
                    <a:pt x="3545" y="519"/>
                    <a:pt x="3393" y="397"/>
                    <a:pt x="3244" y="300"/>
                  </a:cubicBezTo>
                  <a:cubicBezTo>
                    <a:pt x="3226" y="289"/>
                    <a:pt x="3207" y="277"/>
                    <a:pt x="3189" y="264"/>
                  </a:cubicBezTo>
                  <a:cubicBezTo>
                    <a:pt x="3149" y="244"/>
                    <a:pt x="3110" y="223"/>
                    <a:pt x="3067" y="205"/>
                  </a:cubicBezTo>
                  <a:cubicBezTo>
                    <a:pt x="3016" y="184"/>
                    <a:pt x="2968" y="165"/>
                    <a:pt x="2928" y="152"/>
                  </a:cubicBezTo>
                  <a:cubicBezTo>
                    <a:pt x="2888" y="138"/>
                    <a:pt x="2852" y="125"/>
                    <a:pt x="2811" y="115"/>
                  </a:cubicBezTo>
                  <a:cubicBezTo>
                    <a:pt x="2732" y="90"/>
                    <a:pt x="2641" y="68"/>
                    <a:pt x="2567" y="54"/>
                  </a:cubicBezTo>
                  <a:cubicBezTo>
                    <a:pt x="2529" y="46"/>
                    <a:pt x="2494" y="37"/>
                    <a:pt x="2446" y="30"/>
                  </a:cubicBezTo>
                  <a:cubicBezTo>
                    <a:pt x="2399" y="23"/>
                    <a:pt x="2340" y="14"/>
                    <a:pt x="2285" y="11"/>
                  </a:cubicBezTo>
                  <a:cubicBezTo>
                    <a:pt x="2230" y="4"/>
                    <a:pt x="2175" y="3"/>
                    <a:pt x="2124" y="2"/>
                  </a:cubicBezTo>
                  <a:cubicBezTo>
                    <a:pt x="2124" y="2"/>
                    <a:pt x="2103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73" name="Google Shape;14473;p45"/>
            <p:cNvSpPr/>
            <p:nvPr/>
          </p:nvSpPr>
          <p:spPr>
            <a:xfrm>
              <a:off x="3597325" y="511525"/>
              <a:ext cx="49200" cy="6775"/>
            </a:xfrm>
            <a:custGeom>
              <a:avLst/>
              <a:gdLst/>
              <a:ahLst/>
              <a:cxnLst/>
              <a:rect l="l" t="t" r="r" b="b"/>
              <a:pathLst>
                <a:path w="1968" h="271" extrusionOk="0">
                  <a:moveTo>
                    <a:pt x="770" y="1"/>
                  </a:moveTo>
                  <a:cubicBezTo>
                    <a:pt x="755" y="1"/>
                    <a:pt x="740" y="1"/>
                    <a:pt x="724" y="1"/>
                  </a:cubicBezTo>
                  <a:cubicBezTo>
                    <a:pt x="671" y="5"/>
                    <a:pt x="608" y="10"/>
                    <a:pt x="574" y="14"/>
                  </a:cubicBezTo>
                  <a:cubicBezTo>
                    <a:pt x="535" y="19"/>
                    <a:pt x="501" y="22"/>
                    <a:pt x="456" y="26"/>
                  </a:cubicBezTo>
                  <a:cubicBezTo>
                    <a:pt x="412" y="32"/>
                    <a:pt x="373" y="30"/>
                    <a:pt x="326" y="40"/>
                  </a:cubicBezTo>
                  <a:cubicBezTo>
                    <a:pt x="69" y="101"/>
                    <a:pt x="137" y="100"/>
                    <a:pt x="24" y="145"/>
                  </a:cubicBezTo>
                  <a:lnTo>
                    <a:pt x="1" y="158"/>
                  </a:lnTo>
                  <a:lnTo>
                    <a:pt x="2" y="160"/>
                  </a:lnTo>
                  <a:lnTo>
                    <a:pt x="3" y="160"/>
                  </a:lnTo>
                  <a:cubicBezTo>
                    <a:pt x="70" y="158"/>
                    <a:pt x="140" y="153"/>
                    <a:pt x="213" y="148"/>
                  </a:cubicBezTo>
                  <a:cubicBezTo>
                    <a:pt x="251" y="141"/>
                    <a:pt x="285" y="137"/>
                    <a:pt x="321" y="132"/>
                  </a:cubicBezTo>
                  <a:cubicBezTo>
                    <a:pt x="364" y="127"/>
                    <a:pt x="417" y="121"/>
                    <a:pt x="464" y="116"/>
                  </a:cubicBezTo>
                  <a:cubicBezTo>
                    <a:pt x="508" y="112"/>
                    <a:pt x="559" y="106"/>
                    <a:pt x="616" y="101"/>
                  </a:cubicBezTo>
                  <a:cubicBezTo>
                    <a:pt x="672" y="96"/>
                    <a:pt x="698" y="93"/>
                    <a:pt x="737" y="91"/>
                  </a:cubicBezTo>
                  <a:cubicBezTo>
                    <a:pt x="775" y="91"/>
                    <a:pt x="821" y="92"/>
                    <a:pt x="861" y="92"/>
                  </a:cubicBezTo>
                  <a:lnTo>
                    <a:pt x="924" y="96"/>
                  </a:lnTo>
                  <a:cubicBezTo>
                    <a:pt x="949" y="98"/>
                    <a:pt x="974" y="99"/>
                    <a:pt x="998" y="101"/>
                  </a:cubicBezTo>
                  <a:lnTo>
                    <a:pt x="1068" y="106"/>
                  </a:lnTo>
                  <a:cubicBezTo>
                    <a:pt x="1090" y="108"/>
                    <a:pt x="1108" y="110"/>
                    <a:pt x="1127" y="113"/>
                  </a:cubicBezTo>
                  <a:cubicBezTo>
                    <a:pt x="1145" y="116"/>
                    <a:pt x="1161" y="118"/>
                    <a:pt x="1184" y="121"/>
                  </a:cubicBezTo>
                  <a:cubicBezTo>
                    <a:pt x="1206" y="126"/>
                    <a:pt x="1233" y="130"/>
                    <a:pt x="1257" y="136"/>
                  </a:cubicBezTo>
                  <a:cubicBezTo>
                    <a:pt x="1313" y="145"/>
                    <a:pt x="1356" y="153"/>
                    <a:pt x="1406" y="161"/>
                  </a:cubicBezTo>
                  <a:cubicBezTo>
                    <a:pt x="1430" y="166"/>
                    <a:pt x="1456" y="170"/>
                    <a:pt x="1481" y="174"/>
                  </a:cubicBezTo>
                  <a:cubicBezTo>
                    <a:pt x="1506" y="180"/>
                    <a:pt x="1526" y="184"/>
                    <a:pt x="1544" y="187"/>
                  </a:cubicBezTo>
                  <a:cubicBezTo>
                    <a:pt x="1582" y="195"/>
                    <a:pt x="1621" y="205"/>
                    <a:pt x="1662" y="218"/>
                  </a:cubicBezTo>
                  <a:cubicBezTo>
                    <a:pt x="1675" y="221"/>
                    <a:pt x="1688" y="225"/>
                    <a:pt x="1700" y="229"/>
                  </a:cubicBezTo>
                  <a:cubicBezTo>
                    <a:pt x="1759" y="236"/>
                    <a:pt x="1820" y="243"/>
                    <a:pt x="1882" y="260"/>
                  </a:cubicBezTo>
                  <a:cubicBezTo>
                    <a:pt x="1909" y="263"/>
                    <a:pt x="1939" y="267"/>
                    <a:pt x="1968" y="271"/>
                  </a:cubicBezTo>
                  <a:cubicBezTo>
                    <a:pt x="1941" y="253"/>
                    <a:pt x="1914" y="237"/>
                    <a:pt x="1888" y="221"/>
                  </a:cubicBezTo>
                  <a:lnTo>
                    <a:pt x="1885" y="220"/>
                  </a:lnTo>
                  <a:cubicBezTo>
                    <a:pt x="1806" y="183"/>
                    <a:pt x="1717" y="153"/>
                    <a:pt x="1637" y="121"/>
                  </a:cubicBezTo>
                  <a:cubicBezTo>
                    <a:pt x="1628" y="118"/>
                    <a:pt x="1619" y="114"/>
                    <a:pt x="1607" y="108"/>
                  </a:cubicBezTo>
                  <a:cubicBezTo>
                    <a:pt x="1586" y="104"/>
                    <a:pt x="1566" y="99"/>
                    <a:pt x="1543" y="94"/>
                  </a:cubicBezTo>
                  <a:cubicBezTo>
                    <a:pt x="1517" y="89"/>
                    <a:pt x="1492" y="84"/>
                    <a:pt x="1473" y="81"/>
                  </a:cubicBezTo>
                  <a:cubicBezTo>
                    <a:pt x="1451" y="77"/>
                    <a:pt x="1433" y="74"/>
                    <a:pt x="1413" y="71"/>
                  </a:cubicBezTo>
                  <a:cubicBezTo>
                    <a:pt x="1373" y="63"/>
                    <a:pt x="1330" y="56"/>
                    <a:pt x="1293" y="49"/>
                  </a:cubicBezTo>
                  <a:cubicBezTo>
                    <a:pt x="1275" y="46"/>
                    <a:pt x="1257" y="43"/>
                    <a:pt x="1234" y="38"/>
                  </a:cubicBezTo>
                  <a:cubicBezTo>
                    <a:pt x="1210" y="34"/>
                    <a:pt x="1181" y="30"/>
                    <a:pt x="1156" y="25"/>
                  </a:cubicBezTo>
                  <a:cubicBezTo>
                    <a:pt x="1129" y="21"/>
                    <a:pt x="1102" y="19"/>
                    <a:pt x="1078" y="17"/>
                  </a:cubicBezTo>
                  <a:lnTo>
                    <a:pt x="1012" y="11"/>
                  </a:lnTo>
                  <a:cubicBezTo>
                    <a:pt x="990" y="10"/>
                    <a:pt x="971" y="9"/>
                    <a:pt x="948" y="7"/>
                  </a:cubicBezTo>
                  <a:lnTo>
                    <a:pt x="876" y="3"/>
                  </a:lnTo>
                  <a:cubicBezTo>
                    <a:pt x="839" y="2"/>
                    <a:pt x="806" y="1"/>
                    <a:pt x="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74" name="Google Shape;14474;p45"/>
            <p:cNvSpPr/>
            <p:nvPr/>
          </p:nvSpPr>
          <p:spPr>
            <a:xfrm>
              <a:off x="3596325" y="526925"/>
              <a:ext cx="80550" cy="33550"/>
            </a:xfrm>
            <a:custGeom>
              <a:avLst/>
              <a:gdLst/>
              <a:ahLst/>
              <a:cxnLst/>
              <a:rect l="l" t="t" r="r" b="b"/>
              <a:pathLst>
                <a:path w="3222" h="1342" extrusionOk="0">
                  <a:moveTo>
                    <a:pt x="1041" y="1"/>
                  </a:moveTo>
                  <a:cubicBezTo>
                    <a:pt x="999" y="1"/>
                    <a:pt x="971" y="2"/>
                    <a:pt x="971" y="2"/>
                  </a:cubicBezTo>
                  <a:cubicBezTo>
                    <a:pt x="869" y="2"/>
                    <a:pt x="653" y="29"/>
                    <a:pt x="452" y="89"/>
                  </a:cubicBezTo>
                  <a:cubicBezTo>
                    <a:pt x="250" y="147"/>
                    <a:pt x="68" y="239"/>
                    <a:pt x="1" y="280"/>
                  </a:cubicBezTo>
                  <a:cubicBezTo>
                    <a:pt x="240" y="187"/>
                    <a:pt x="496" y="124"/>
                    <a:pt x="777" y="101"/>
                  </a:cubicBezTo>
                  <a:lnTo>
                    <a:pt x="881" y="93"/>
                  </a:lnTo>
                  <a:cubicBezTo>
                    <a:pt x="881" y="93"/>
                    <a:pt x="954" y="88"/>
                    <a:pt x="1047" y="88"/>
                  </a:cubicBezTo>
                  <a:cubicBezTo>
                    <a:pt x="1081" y="88"/>
                    <a:pt x="1119" y="89"/>
                    <a:pt x="1157" y="90"/>
                  </a:cubicBezTo>
                  <a:cubicBezTo>
                    <a:pt x="1295" y="96"/>
                    <a:pt x="1432" y="120"/>
                    <a:pt x="1432" y="120"/>
                  </a:cubicBezTo>
                  <a:cubicBezTo>
                    <a:pt x="1792" y="176"/>
                    <a:pt x="2160" y="322"/>
                    <a:pt x="2474" y="541"/>
                  </a:cubicBezTo>
                  <a:cubicBezTo>
                    <a:pt x="2790" y="759"/>
                    <a:pt x="3046" y="1046"/>
                    <a:pt x="3221" y="1342"/>
                  </a:cubicBezTo>
                  <a:cubicBezTo>
                    <a:pt x="3182" y="1247"/>
                    <a:pt x="3157" y="1198"/>
                    <a:pt x="3119" y="1132"/>
                  </a:cubicBezTo>
                  <a:cubicBezTo>
                    <a:pt x="3078" y="1069"/>
                    <a:pt x="3026" y="986"/>
                    <a:pt x="2902" y="846"/>
                  </a:cubicBezTo>
                  <a:cubicBezTo>
                    <a:pt x="2678" y="598"/>
                    <a:pt x="2434" y="393"/>
                    <a:pt x="2120" y="243"/>
                  </a:cubicBezTo>
                  <a:cubicBezTo>
                    <a:pt x="1912" y="142"/>
                    <a:pt x="1688" y="74"/>
                    <a:pt x="1468" y="37"/>
                  </a:cubicBezTo>
                  <a:cubicBezTo>
                    <a:pt x="1468" y="37"/>
                    <a:pt x="1345" y="16"/>
                    <a:pt x="1221" y="7"/>
                  </a:cubicBezTo>
                  <a:cubicBezTo>
                    <a:pt x="1155" y="2"/>
                    <a:pt x="1089" y="1"/>
                    <a:pt x="10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75" name="Google Shape;14475;p45"/>
            <p:cNvSpPr/>
            <p:nvPr/>
          </p:nvSpPr>
          <p:spPr>
            <a:xfrm>
              <a:off x="3605375" y="536775"/>
              <a:ext cx="68575" cy="21675"/>
            </a:xfrm>
            <a:custGeom>
              <a:avLst/>
              <a:gdLst/>
              <a:ahLst/>
              <a:cxnLst/>
              <a:rect l="l" t="t" r="r" b="b"/>
              <a:pathLst>
                <a:path w="2743" h="867" extrusionOk="0">
                  <a:moveTo>
                    <a:pt x="725" y="0"/>
                  </a:moveTo>
                  <a:cubicBezTo>
                    <a:pt x="635" y="0"/>
                    <a:pt x="504" y="9"/>
                    <a:pt x="377" y="26"/>
                  </a:cubicBezTo>
                  <a:cubicBezTo>
                    <a:pt x="213" y="51"/>
                    <a:pt x="58" y="94"/>
                    <a:pt x="0" y="115"/>
                  </a:cubicBezTo>
                  <a:cubicBezTo>
                    <a:pt x="160" y="94"/>
                    <a:pt x="323" y="82"/>
                    <a:pt x="495" y="82"/>
                  </a:cubicBezTo>
                  <a:cubicBezTo>
                    <a:pt x="540" y="82"/>
                    <a:pt x="586" y="83"/>
                    <a:pt x="633" y="85"/>
                  </a:cubicBezTo>
                  <a:lnTo>
                    <a:pt x="715" y="86"/>
                  </a:lnTo>
                  <a:cubicBezTo>
                    <a:pt x="715" y="86"/>
                    <a:pt x="742" y="86"/>
                    <a:pt x="783" y="89"/>
                  </a:cubicBezTo>
                  <a:cubicBezTo>
                    <a:pt x="824" y="93"/>
                    <a:pt x="879" y="94"/>
                    <a:pt x="933" y="101"/>
                  </a:cubicBezTo>
                  <a:cubicBezTo>
                    <a:pt x="987" y="108"/>
                    <a:pt x="1041" y="115"/>
                    <a:pt x="1082" y="120"/>
                  </a:cubicBezTo>
                  <a:cubicBezTo>
                    <a:pt x="1123" y="128"/>
                    <a:pt x="1150" y="132"/>
                    <a:pt x="1150" y="132"/>
                  </a:cubicBezTo>
                  <a:cubicBezTo>
                    <a:pt x="1434" y="184"/>
                    <a:pt x="1732" y="270"/>
                    <a:pt x="2007" y="400"/>
                  </a:cubicBezTo>
                  <a:cubicBezTo>
                    <a:pt x="2282" y="528"/>
                    <a:pt x="2535" y="691"/>
                    <a:pt x="2742" y="866"/>
                  </a:cubicBezTo>
                  <a:cubicBezTo>
                    <a:pt x="2636" y="744"/>
                    <a:pt x="2634" y="728"/>
                    <a:pt x="2394" y="556"/>
                  </a:cubicBezTo>
                  <a:cubicBezTo>
                    <a:pt x="2176" y="407"/>
                    <a:pt x="1963" y="281"/>
                    <a:pt x="1705" y="188"/>
                  </a:cubicBezTo>
                  <a:cubicBezTo>
                    <a:pt x="1532" y="128"/>
                    <a:pt x="1356" y="79"/>
                    <a:pt x="1183" y="50"/>
                  </a:cubicBezTo>
                  <a:cubicBezTo>
                    <a:pt x="1183" y="50"/>
                    <a:pt x="1087" y="31"/>
                    <a:pt x="990" y="21"/>
                  </a:cubicBezTo>
                  <a:cubicBezTo>
                    <a:pt x="941" y="13"/>
                    <a:pt x="891" y="9"/>
                    <a:pt x="854" y="7"/>
                  </a:cubicBezTo>
                  <a:cubicBezTo>
                    <a:pt x="818" y="5"/>
                    <a:pt x="793" y="2"/>
                    <a:pt x="793" y="2"/>
                  </a:cubicBezTo>
                  <a:cubicBezTo>
                    <a:pt x="774" y="1"/>
                    <a:pt x="751" y="0"/>
                    <a:pt x="7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76" name="Google Shape;14476;p45"/>
            <p:cNvSpPr/>
            <p:nvPr/>
          </p:nvSpPr>
          <p:spPr>
            <a:xfrm>
              <a:off x="3616700" y="555250"/>
              <a:ext cx="59200" cy="16725"/>
            </a:xfrm>
            <a:custGeom>
              <a:avLst/>
              <a:gdLst/>
              <a:ahLst/>
              <a:cxnLst/>
              <a:rect l="l" t="t" r="r" b="b"/>
              <a:pathLst>
                <a:path w="2368" h="669" extrusionOk="0">
                  <a:moveTo>
                    <a:pt x="2367" y="1"/>
                  </a:moveTo>
                  <a:cubicBezTo>
                    <a:pt x="2242" y="63"/>
                    <a:pt x="2238" y="72"/>
                    <a:pt x="2025" y="197"/>
                  </a:cubicBezTo>
                  <a:cubicBezTo>
                    <a:pt x="1832" y="305"/>
                    <a:pt x="1639" y="372"/>
                    <a:pt x="1426" y="442"/>
                  </a:cubicBezTo>
                  <a:cubicBezTo>
                    <a:pt x="1283" y="486"/>
                    <a:pt x="1137" y="523"/>
                    <a:pt x="994" y="545"/>
                  </a:cubicBezTo>
                  <a:cubicBezTo>
                    <a:pt x="994" y="545"/>
                    <a:pt x="914" y="559"/>
                    <a:pt x="834" y="565"/>
                  </a:cubicBezTo>
                  <a:cubicBezTo>
                    <a:pt x="793" y="571"/>
                    <a:pt x="753" y="574"/>
                    <a:pt x="722" y="575"/>
                  </a:cubicBezTo>
                  <a:cubicBezTo>
                    <a:pt x="692" y="577"/>
                    <a:pt x="672" y="578"/>
                    <a:pt x="672" y="578"/>
                  </a:cubicBezTo>
                  <a:cubicBezTo>
                    <a:pt x="606" y="583"/>
                    <a:pt x="466" y="592"/>
                    <a:pt x="328" y="596"/>
                  </a:cubicBezTo>
                  <a:cubicBezTo>
                    <a:pt x="312" y="596"/>
                    <a:pt x="297" y="596"/>
                    <a:pt x="282" y="596"/>
                  </a:cubicBezTo>
                  <a:cubicBezTo>
                    <a:pt x="169" y="596"/>
                    <a:pt x="63" y="590"/>
                    <a:pt x="11" y="590"/>
                  </a:cubicBezTo>
                  <a:cubicBezTo>
                    <a:pt x="7" y="590"/>
                    <a:pt x="3" y="590"/>
                    <a:pt x="0" y="590"/>
                  </a:cubicBezTo>
                  <a:cubicBezTo>
                    <a:pt x="169" y="633"/>
                    <a:pt x="346" y="663"/>
                    <a:pt x="541" y="668"/>
                  </a:cubicBezTo>
                  <a:lnTo>
                    <a:pt x="612" y="668"/>
                  </a:lnTo>
                  <a:cubicBezTo>
                    <a:pt x="612" y="668"/>
                    <a:pt x="707" y="664"/>
                    <a:pt x="803" y="657"/>
                  </a:cubicBezTo>
                  <a:cubicBezTo>
                    <a:pt x="850" y="652"/>
                    <a:pt x="898" y="646"/>
                    <a:pt x="933" y="643"/>
                  </a:cubicBezTo>
                  <a:cubicBezTo>
                    <a:pt x="969" y="638"/>
                    <a:pt x="992" y="633"/>
                    <a:pt x="992" y="633"/>
                  </a:cubicBezTo>
                  <a:cubicBezTo>
                    <a:pt x="1240" y="595"/>
                    <a:pt x="1501" y="521"/>
                    <a:pt x="1738" y="407"/>
                  </a:cubicBezTo>
                  <a:cubicBezTo>
                    <a:pt x="1976" y="296"/>
                    <a:pt x="2193" y="153"/>
                    <a:pt x="23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77" name="Google Shape;14477;p45"/>
            <p:cNvSpPr/>
            <p:nvPr/>
          </p:nvSpPr>
          <p:spPr>
            <a:xfrm>
              <a:off x="3622425" y="556575"/>
              <a:ext cx="54200" cy="28800"/>
            </a:xfrm>
            <a:custGeom>
              <a:avLst/>
              <a:gdLst/>
              <a:ahLst/>
              <a:cxnLst/>
              <a:rect l="l" t="t" r="r" b="b"/>
              <a:pathLst>
                <a:path w="2168" h="1152" extrusionOk="0">
                  <a:moveTo>
                    <a:pt x="2167" y="1"/>
                  </a:moveTo>
                  <a:cubicBezTo>
                    <a:pt x="2079" y="116"/>
                    <a:pt x="2085" y="128"/>
                    <a:pt x="1931" y="332"/>
                  </a:cubicBezTo>
                  <a:cubicBezTo>
                    <a:pt x="1787" y="509"/>
                    <a:pt x="1618" y="639"/>
                    <a:pt x="1423" y="763"/>
                  </a:cubicBezTo>
                  <a:cubicBezTo>
                    <a:pt x="1293" y="845"/>
                    <a:pt x="1154" y="916"/>
                    <a:pt x="1013" y="962"/>
                  </a:cubicBezTo>
                  <a:cubicBezTo>
                    <a:pt x="1013" y="962"/>
                    <a:pt x="935" y="990"/>
                    <a:pt x="852" y="1010"/>
                  </a:cubicBezTo>
                  <a:cubicBezTo>
                    <a:pt x="812" y="1022"/>
                    <a:pt x="772" y="1030"/>
                    <a:pt x="741" y="1035"/>
                  </a:cubicBezTo>
                  <a:cubicBezTo>
                    <a:pt x="711" y="1040"/>
                    <a:pt x="690" y="1044"/>
                    <a:pt x="690" y="1044"/>
                  </a:cubicBezTo>
                  <a:cubicBezTo>
                    <a:pt x="623" y="1057"/>
                    <a:pt x="481" y="1080"/>
                    <a:pt x="339" y="1090"/>
                  </a:cubicBezTo>
                  <a:cubicBezTo>
                    <a:pt x="294" y="1091"/>
                    <a:pt x="249" y="1093"/>
                    <a:pt x="206" y="1093"/>
                  </a:cubicBezTo>
                  <a:cubicBezTo>
                    <a:pt x="182" y="1093"/>
                    <a:pt x="159" y="1092"/>
                    <a:pt x="137" y="1091"/>
                  </a:cubicBezTo>
                  <a:cubicBezTo>
                    <a:pt x="77" y="1087"/>
                    <a:pt x="29" y="1084"/>
                    <a:pt x="0" y="1084"/>
                  </a:cubicBezTo>
                  <a:cubicBezTo>
                    <a:pt x="145" y="1126"/>
                    <a:pt x="300" y="1151"/>
                    <a:pt x="466" y="1151"/>
                  </a:cubicBezTo>
                  <a:cubicBezTo>
                    <a:pt x="498" y="1151"/>
                    <a:pt x="531" y="1150"/>
                    <a:pt x="564" y="1148"/>
                  </a:cubicBezTo>
                  <a:lnTo>
                    <a:pt x="564" y="1147"/>
                  </a:lnTo>
                  <a:lnTo>
                    <a:pt x="638" y="1141"/>
                  </a:lnTo>
                  <a:cubicBezTo>
                    <a:pt x="638" y="1141"/>
                    <a:pt x="663" y="1137"/>
                    <a:pt x="700" y="1131"/>
                  </a:cubicBezTo>
                  <a:cubicBezTo>
                    <a:pt x="737" y="1123"/>
                    <a:pt x="787" y="1117"/>
                    <a:pt x="834" y="1105"/>
                  </a:cubicBezTo>
                  <a:cubicBezTo>
                    <a:pt x="883" y="1092"/>
                    <a:pt x="930" y="1079"/>
                    <a:pt x="967" y="1069"/>
                  </a:cubicBezTo>
                  <a:cubicBezTo>
                    <a:pt x="1003" y="1058"/>
                    <a:pt x="1025" y="1050"/>
                    <a:pt x="1025" y="1050"/>
                  </a:cubicBezTo>
                  <a:cubicBezTo>
                    <a:pt x="1274" y="964"/>
                    <a:pt x="1524" y="825"/>
                    <a:pt x="1723" y="637"/>
                  </a:cubicBezTo>
                  <a:cubicBezTo>
                    <a:pt x="1924" y="451"/>
                    <a:pt x="2078" y="224"/>
                    <a:pt x="21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78" name="Google Shape;14478;p45"/>
            <p:cNvSpPr/>
            <p:nvPr/>
          </p:nvSpPr>
          <p:spPr>
            <a:xfrm>
              <a:off x="3534650" y="574925"/>
              <a:ext cx="116575" cy="27875"/>
            </a:xfrm>
            <a:custGeom>
              <a:avLst/>
              <a:gdLst/>
              <a:ahLst/>
              <a:cxnLst/>
              <a:rect l="l" t="t" r="r" b="b"/>
              <a:pathLst>
                <a:path w="4663" h="1115" extrusionOk="0">
                  <a:moveTo>
                    <a:pt x="0" y="0"/>
                  </a:moveTo>
                  <a:cubicBezTo>
                    <a:pt x="276" y="210"/>
                    <a:pt x="577" y="407"/>
                    <a:pt x="927" y="575"/>
                  </a:cubicBezTo>
                  <a:lnTo>
                    <a:pt x="1057" y="634"/>
                  </a:lnTo>
                  <a:cubicBezTo>
                    <a:pt x="1057" y="634"/>
                    <a:pt x="1232" y="710"/>
                    <a:pt x="1410" y="775"/>
                  </a:cubicBezTo>
                  <a:cubicBezTo>
                    <a:pt x="1589" y="841"/>
                    <a:pt x="1772" y="895"/>
                    <a:pt x="1772" y="895"/>
                  </a:cubicBezTo>
                  <a:cubicBezTo>
                    <a:pt x="2229" y="1027"/>
                    <a:pt x="2729" y="1115"/>
                    <a:pt x="3228" y="1115"/>
                  </a:cubicBezTo>
                  <a:cubicBezTo>
                    <a:pt x="3257" y="1115"/>
                    <a:pt x="3286" y="1114"/>
                    <a:pt x="3315" y="1114"/>
                  </a:cubicBezTo>
                  <a:cubicBezTo>
                    <a:pt x="3577" y="1103"/>
                    <a:pt x="3840" y="1065"/>
                    <a:pt x="4077" y="971"/>
                  </a:cubicBezTo>
                  <a:cubicBezTo>
                    <a:pt x="4316" y="882"/>
                    <a:pt x="4522" y="730"/>
                    <a:pt x="4663" y="543"/>
                  </a:cubicBezTo>
                  <a:lnTo>
                    <a:pt x="4663" y="543"/>
                  </a:lnTo>
                  <a:cubicBezTo>
                    <a:pt x="4565" y="641"/>
                    <a:pt x="4507" y="686"/>
                    <a:pt x="4425" y="743"/>
                  </a:cubicBezTo>
                  <a:cubicBezTo>
                    <a:pt x="4343" y="797"/>
                    <a:pt x="4236" y="872"/>
                    <a:pt x="4001" y="950"/>
                  </a:cubicBezTo>
                  <a:cubicBezTo>
                    <a:pt x="3773" y="1019"/>
                    <a:pt x="3548" y="1044"/>
                    <a:pt x="3318" y="1044"/>
                  </a:cubicBezTo>
                  <a:cubicBezTo>
                    <a:pt x="3119" y="1044"/>
                    <a:pt x="2917" y="1025"/>
                    <a:pt x="2708" y="999"/>
                  </a:cubicBezTo>
                  <a:cubicBezTo>
                    <a:pt x="2405" y="961"/>
                    <a:pt x="2108" y="900"/>
                    <a:pt x="1827" y="820"/>
                  </a:cubicBezTo>
                  <a:cubicBezTo>
                    <a:pt x="1827" y="820"/>
                    <a:pt x="1669" y="774"/>
                    <a:pt x="1514" y="720"/>
                  </a:cubicBezTo>
                  <a:cubicBezTo>
                    <a:pt x="1360" y="667"/>
                    <a:pt x="1208" y="603"/>
                    <a:pt x="1208" y="603"/>
                  </a:cubicBezTo>
                  <a:cubicBezTo>
                    <a:pt x="1084" y="554"/>
                    <a:pt x="820" y="447"/>
                    <a:pt x="572" y="320"/>
                  </a:cubicBezTo>
                  <a:cubicBezTo>
                    <a:pt x="324" y="197"/>
                    <a:pt x="92" y="5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79" name="Google Shape;14479;p45"/>
            <p:cNvSpPr/>
            <p:nvPr/>
          </p:nvSpPr>
          <p:spPr>
            <a:xfrm>
              <a:off x="3593975" y="589700"/>
              <a:ext cx="60525" cy="7525"/>
            </a:xfrm>
            <a:custGeom>
              <a:avLst/>
              <a:gdLst/>
              <a:ahLst/>
              <a:cxnLst/>
              <a:rect l="l" t="t" r="r" b="b"/>
              <a:pathLst>
                <a:path w="2421" h="301" extrusionOk="0">
                  <a:moveTo>
                    <a:pt x="2421" y="0"/>
                  </a:moveTo>
                  <a:cubicBezTo>
                    <a:pt x="2258" y="53"/>
                    <a:pt x="2089" y="98"/>
                    <a:pt x="1904" y="133"/>
                  </a:cubicBezTo>
                  <a:lnTo>
                    <a:pt x="1837" y="149"/>
                  </a:lnTo>
                  <a:cubicBezTo>
                    <a:pt x="1837" y="149"/>
                    <a:pt x="1746" y="166"/>
                    <a:pt x="1655" y="180"/>
                  </a:cubicBezTo>
                  <a:cubicBezTo>
                    <a:pt x="1610" y="186"/>
                    <a:pt x="1563" y="192"/>
                    <a:pt x="1530" y="196"/>
                  </a:cubicBezTo>
                  <a:cubicBezTo>
                    <a:pt x="1495" y="198"/>
                    <a:pt x="1473" y="201"/>
                    <a:pt x="1473" y="201"/>
                  </a:cubicBezTo>
                  <a:cubicBezTo>
                    <a:pt x="1372" y="210"/>
                    <a:pt x="1268" y="215"/>
                    <a:pt x="1162" y="215"/>
                  </a:cubicBezTo>
                  <a:cubicBezTo>
                    <a:pt x="762" y="215"/>
                    <a:pt x="343" y="146"/>
                    <a:pt x="1" y="23"/>
                  </a:cubicBezTo>
                  <a:lnTo>
                    <a:pt x="1" y="23"/>
                  </a:lnTo>
                  <a:cubicBezTo>
                    <a:pt x="119" y="92"/>
                    <a:pt x="126" y="104"/>
                    <a:pt x="364" y="175"/>
                  </a:cubicBezTo>
                  <a:cubicBezTo>
                    <a:pt x="578" y="234"/>
                    <a:pt x="780" y="283"/>
                    <a:pt x="1010" y="296"/>
                  </a:cubicBezTo>
                  <a:cubicBezTo>
                    <a:pt x="1073" y="299"/>
                    <a:pt x="1135" y="300"/>
                    <a:pt x="1197" y="300"/>
                  </a:cubicBezTo>
                  <a:cubicBezTo>
                    <a:pt x="1287" y="300"/>
                    <a:pt x="1377" y="297"/>
                    <a:pt x="1464" y="289"/>
                  </a:cubicBezTo>
                  <a:cubicBezTo>
                    <a:pt x="1464" y="289"/>
                    <a:pt x="1546" y="284"/>
                    <a:pt x="1628" y="272"/>
                  </a:cubicBezTo>
                  <a:cubicBezTo>
                    <a:pt x="1669" y="268"/>
                    <a:pt x="1710" y="261"/>
                    <a:pt x="1741" y="255"/>
                  </a:cubicBezTo>
                  <a:cubicBezTo>
                    <a:pt x="1771" y="249"/>
                    <a:pt x="1792" y="246"/>
                    <a:pt x="1792" y="246"/>
                  </a:cubicBezTo>
                  <a:cubicBezTo>
                    <a:pt x="1859" y="235"/>
                    <a:pt x="1997" y="194"/>
                    <a:pt x="2127" y="143"/>
                  </a:cubicBezTo>
                  <a:cubicBezTo>
                    <a:pt x="2256" y="92"/>
                    <a:pt x="2377" y="29"/>
                    <a:pt x="24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80" name="Google Shape;14480;p45"/>
            <p:cNvSpPr/>
            <p:nvPr/>
          </p:nvSpPr>
          <p:spPr>
            <a:xfrm>
              <a:off x="3390000" y="490425"/>
              <a:ext cx="140850" cy="136250"/>
            </a:xfrm>
            <a:custGeom>
              <a:avLst/>
              <a:gdLst/>
              <a:ahLst/>
              <a:cxnLst/>
              <a:rect l="l" t="t" r="r" b="b"/>
              <a:pathLst>
                <a:path w="5634" h="5450" extrusionOk="0">
                  <a:moveTo>
                    <a:pt x="5266" y="1"/>
                  </a:moveTo>
                  <a:lnTo>
                    <a:pt x="5266" y="1"/>
                  </a:lnTo>
                  <a:cubicBezTo>
                    <a:pt x="5499" y="604"/>
                    <a:pt x="5590" y="1278"/>
                    <a:pt x="5494" y="1987"/>
                  </a:cubicBezTo>
                  <a:cubicBezTo>
                    <a:pt x="5494" y="1987"/>
                    <a:pt x="5494" y="2004"/>
                    <a:pt x="5489" y="2028"/>
                  </a:cubicBezTo>
                  <a:cubicBezTo>
                    <a:pt x="5485" y="2052"/>
                    <a:pt x="5479" y="2085"/>
                    <a:pt x="5474" y="2117"/>
                  </a:cubicBezTo>
                  <a:cubicBezTo>
                    <a:pt x="5463" y="2182"/>
                    <a:pt x="5452" y="2246"/>
                    <a:pt x="5452" y="2246"/>
                  </a:cubicBezTo>
                  <a:cubicBezTo>
                    <a:pt x="5452" y="2246"/>
                    <a:pt x="5449" y="2267"/>
                    <a:pt x="5441" y="2305"/>
                  </a:cubicBezTo>
                  <a:cubicBezTo>
                    <a:pt x="5433" y="2343"/>
                    <a:pt x="5420" y="2396"/>
                    <a:pt x="5405" y="2460"/>
                  </a:cubicBezTo>
                  <a:cubicBezTo>
                    <a:pt x="5377" y="2587"/>
                    <a:pt x="5321" y="2754"/>
                    <a:pt x="5262" y="2918"/>
                  </a:cubicBezTo>
                  <a:cubicBezTo>
                    <a:pt x="5144" y="3249"/>
                    <a:pt x="4958" y="3548"/>
                    <a:pt x="4958" y="3548"/>
                  </a:cubicBezTo>
                  <a:cubicBezTo>
                    <a:pt x="4497" y="4351"/>
                    <a:pt x="3661" y="4986"/>
                    <a:pt x="2725" y="5239"/>
                  </a:cubicBezTo>
                  <a:cubicBezTo>
                    <a:pt x="2356" y="5348"/>
                    <a:pt x="1975" y="5399"/>
                    <a:pt x="1601" y="5399"/>
                  </a:cubicBezTo>
                  <a:cubicBezTo>
                    <a:pt x="1031" y="5399"/>
                    <a:pt x="476" y="5280"/>
                    <a:pt x="0" y="5065"/>
                  </a:cubicBezTo>
                  <a:lnTo>
                    <a:pt x="0" y="5065"/>
                  </a:lnTo>
                  <a:cubicBezTo>
                    <a:pt x="116" y="5119"/>
                    <a:pt x="205" y="5164"/>
                    <a:pt x="288" y="5199"/>
                  </a:cubicBezTo>
                  <a:cubicBezTo>
                    <a:pt x="374" y="5231"/>
                    <a:pt x="451" y="5258"/>
                    <a:pt x="539" y="5291"/>
                  </a:cubicBezTo>
                  <a:cubicBezTo>
                    <a:pt x="722" y="5336"/>
                    <a:pt x="956" y="5416"/>
                    <a:pt x="1427" y="5443"/>
                  </a:cubicBezTo>
                  <a:cubicBezTo>
                    <a:pt x="1503" y="5447"/>
                    <a:pt x="1580" y="5449"/>
                    <a:pt x="1656" y="5449"/>
                  </a:cubicBezTo>
                  <a:cubicBezTo>
                    <a:pt x="1996" y="5449"/>
                    <a:pt x="2327" y="5410"/>
                    <a:pt x="2652" y="5332"/>
                  </a:cubicBezTo>
                  <a:cubicBezTo>
                    <a:pt x="3047" y="5236"/>
                    <a:pt x="3436" y="5081"/>
                    <a:pt x="3803" y="4851"/>
                  </a:cubicBezTo>
                  <a:cubicBezTo>
                    <a:pt x="4301" y="4547"/>
                    <a:pt x="4711" y="4117"/>
                    <a:pt x="5002" y="3644"/>
                  </a:cubicBezTo>
                  <a:cubicBezTo>
                    <a:pt x="5002" y="3644"/>
                    <a:pt x="5042" y="3577"/>
                    <a:pt x="5101" y="3475"/>
                  </a:cubicBezTo>
                  <a:cubicBezTo>
                    <a:pt x="5133" y="3427"/>
                    <a:pt x="5159" y="3363"/>
                    <a:pt x="5193" y="3298"/>
                  </a:cubicBezTo>
                  <a:cubicBezTo>
                    <a:pt x="5224" y="3232"/>
                    <a:pt x="5261" y="3163"/>
                    <a:pt x="5288" y="3089"/>
                  </a:cubicBezTo>
                  <a:cubicBezTo>
                    <a:pt x="5413" y="2803"/>
                    <a:pt x="5485" y="2497"/>
                    <a:pt x="5485" y="2497"/>
                  </a:cubicBezTo>
                  <a:cubicBezTo>
                    <a:pt x="5555" y="2251"/>
                    <a:pt x="5634" y="1709"/>
                    <a:pt x="5582" y="1185"/>
                  </a:cubicBezTo>
                  <a:cubicBezTo>
                    <a:pt x="5540" y="658"/>
                    <a:pt x="5350" y="178"/>
                    <a:pt x="52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81" name="Google Shape;14481;p45"/>
            <p:cNvSpPr/>
            <p:nvPr/>
          </p:nvSpPr>
          <p:spPr>
            <a:xfrm>
              <a:off x="3393125" y="507475"/>
              <a:ext cx="105925" cy="100200"/>
            </a:xfrm>
            <a:custGeom>
              <a:avLst/>
              <a:gdLst/>
              <a:ahLst/>
              <a:cxnLst/>
              <a:rect l="l" t="t" r="r" b="b"/>
              <a:pathLst>
                <a:path w="4237" h="4008" extrusionOk="0">
                  <a:moveTo>
                    <a:pt x="4145" y="0"/>
                  </a:moveTo>
                  <a:cubicBezTo>
                    <a:pt x="4204" y="458"/>
                    <a:pt x="4177" y="937"/>
                    <a:pt x="4039" y="1427"/>
                  </a:cubicBezTo>
                  <a:lnTo>
                    <a:pt x="4038" y="1427"/>
                  </a:lnTo>
                  <a:cubicBezTo>
                    <a:pt x="4038" y="1427"/>
                    <a:pt x="4026" y="1473"/>
                    <a:pt x="4012" y="1517"/>
                  </a:cubicBezTo>
                  <a:cubicBezTo>
                    <a:pt x="3998" y="1562"/>
                    <a:pt x="3985" y="1606"/>
                    <a:pt x="3985" y="1606"/>
                  </a:cubicBezTo>
                  <a:cubicBezTo>
                    <a:pt x="3985" y="1606"/>
                    <a:pt x="3980" y="1621"/>
                    <a:pt x="3972" y="1647"/>
                  </a:cubicBezTo>
                  <a:cubicBezTo>
                    <a:pt x="3963" y="1673"/>
                    <a:pt x="3949" y="1710"/>
                    <a:pt x="3932" y="1753"/>
                  </a:cubicBezTo>
                  <a:cubicBezTo>
                    <a:pt x="3902" y="1842"/>
                    <a:pt x="3851" y="1955"/>
                    <a:pt x="3797" y="2068"/>
                  </a:cubicBezTo>
                  <a:cubicBezTo>
                    <a:pt x="3690" y="2294"/>
                    <a:pt x="3544" y="2497"/>
                    <a:pt x="3544" y="2497"/>
                  </a:cubicBezTo>
                  <a:cubicBezTo>
                    <a:pt x="3177" y="3044"/>
                    <a:pt x="2602" y="3496"/>
                    <a:pt x="1955" y="3735"/>
                  </a:cubicBezTo>
                  <a:cubicBezTo>
                    <a:pt x="1545" y="3893"/>
                    <a:pt x="1111" y="3967"/>
                    <a:pt x="695" y="3967"/>
                  </a:cubicBezTo>
                  <a:cubicBezTo>
                    <a:pt x="455" y="3967"/>
                    <a:pt x="221" y="3942"/>
                    <a:pt x="1" y="3896"/>
                  </a:cubicBezTo>
                  <a:lnTo>
                    <a:pt x="1" y="3896"/>
                  </a:lnTo>
                  <a:cubicBezTo>
                    <a:pt x="88" y="3919"/>
                    <a:pt x="156" y="3938"/>
                    <a:pt x="219" y="3952"/>
                  </a:cubicBezTo>
                  <a:cubicBezTo>
                    <a:pt x="286" y="3964"/>
                    <a:pt x="344" y="3974"/>
                    <a:pt x="407" y="3986"/>
                  </a:cubicBezTo>
                  <a:cubicBezTo>
                    <a:pt x="500" y="3993"/>
                    <a:pt x="611" y="4008"/>
                    <a:pt x="780" y="4008"/>
                  </a:cubicBezTo>
                  <a:cubicBezTo>
                    <a:pt x="857" y="4008"/>
                    <a:pt x="947" y="4005"/>
                    <a:pt x="1052" y="3997"/>
                  </a:cubicBezTo>
                  <a:cubicBezTo>
                    <a:pt x="1649" y="3944"/>
                    <a:pt x="2200" y="3776"/>
                    <a:pt x="2719" y="3433"/>
                  </a:cubicBezTo>
                  <a:cubicBezTo>
                    <a:pt x="3066" y="3205"/>
                    <a:pt x="3363" y="2907"/>
                    <a:pt x="3593" y="2582"/>
                  </a:cubicBezTo>
                  <a:cubicBezTo>
                    <a:pt x="3593" y="2582"/>
                    <a:pt x="3723" y="2400"/>
                    <a:pt x="3826" y="2202"/>
                  </a:cubicBezTo>
                  <a:cubicBezTo>
                    <a:pt x="3933" y="2006"/>
                    <a:pt x="4010" y="1795"/>
                    <a:pt x="4010" y="1795"/>
                  </a:cubicBezTo>
                  <a:cubicBezTo>
                    <a:pt x="4079" y="1626"/>
                    <a:pt x="4183" y="1249"/>
                    <a:pt x="4207" y="874"/>
                  </a:cubicBezTo>
                  <a:cubicBezTo>
                    <a:pt x="4236" y="499"/>
                    <a:pt x="4177" y="136"/>
                    <a:pt x="4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82" name="Google Shape;14482;p45"/>
            <p:cNvSpPr/>
            <p:nvPr/>
          </p:nvSpPr>
          <p:spPr>
            <a:xfrm>
              <a:off x="2830375" y="430650"/>
              <a:ext cx="99075" cy="96600"/>
            </a:xfrm>
            <a:custGeom>
              <a:avLst/>
              <a:gdLst/>
              <a:ahLst/>
              <a:cxnLst/>
              <a:rect l="l" t="t" r="r" b="b"/>
              <a:pathLst>
                <a:path w="3963" h="3864" extrusionOk="0">
                  <a:moveTo>
                    <a:pt x="0" y="0"/>
                  </a:moveTo>
                  <a:cubicBezTo>
                    <a:pt x="275" y="146"/>
                    <a:pt x="300" y="141"/>
                    <a:pt x="792" y="410"/>
                  </a:cubicBezTo>
                  <a:cubicBezTo>
                    <a:pt x="1229" y="658"/>
                    <a:pt x="1600" y="935"/>
                    <a:pt x="1991" y="1270"/>
                  </a:cubicBezTo>
                  <a:cubicBezTo>
                    <a:pt x="2250" y="1494"/>
                    <a:pt x="2497" y="1733"/>
                    <a:pt x="2711" y="1983"/>
                  </a:cubicBezTo>
                  <a:cubicBezTo>
                    <a:pt x="2711" y="1983"/>
                    <a:pt x="2742" y="2018"/>
                    <a:pt x="2788" y="2070"/>
                  </a:cubicBezTo>
                  <a:cubicBezTo>
                    <a:pt x="2833" y="2123"/>
                    <a:pt x="2889" y="2196"/>
                    <a:pt x="2948" y="2268"/>
                  </a:cubicBezTo>
                  <a:cubicBezTo>
                    <a:pt x="3007" y="2339"/>
                    <a:pt x="3062" y="2412"/>
                    <a:pt x="3101" y="2470"/>
                  </a:cubicBezTo>
                  <a:cubicBezTo>
                    <a:pt x="3142" y="2526"/>
                    <a:pt x="3169" y="2564"/>
                    <a:pt x="3169" y="2564"/>
                  </a:cubicBezTo>
                  <a:cubicBezTo>
                    <a:pt x="3260" y="2685"/>
                    <a:pt x="3442" y="2949"/>
                    <a:pt x="3606" y="3216"/>
                  </a:cubicBezTo>
                  <a:cubicBezTo>
                    <a:pt x="3684" y="3351"/>
                    <a:pt x="3763" y="3485"/>
                    <a:pt x="3824" y="3600"/>
                  </a:cubicBezTo>
                  <a:cubicBezTo>
                    <a:pt x="3882" y="3711"/>
                    <a:pt x="3931" y="3804"/>
                    <a:pt x="3962" y="3864"/>
                  </a:cubicBezTo>
                  <a:cubicBezTo>
                    <a:pt x="3819" y="3499"/>
                    <a:pt x="3643" y="3136"/>
                    <a:pt x="3411" y="2765"/>
                  </a:cubicBezTo>
                  <a:lnTo>
                    <a:pt x="3323" y="2631"/>
                  </a:lnTo>
                  <a:cubicBezTo>
                    <a:pt x="3323" y="2631"/>
                    <a:pt x="3294" y="2585"/>
                    <a:pt x="3246" y="2522"/>
                  </a:cubicBezTo>
                  <a:cubicBezTo>
                    <a:pt x="3199" y="2457"/>
                    <a:pt x="3138" y="2368"/>
                    <a:pt x="3073" y="2284"/>
                  </a:cubicBezTo>
                  <a:cubicBezTo>
                    <a:pt x="3006" y="2199"/>
                    <a:pt x="2939" y="2116"/>
                    <a:pt x="2889" y="2053"/>
                  </a:cubicBezTo>
                  <a:cubicBezTo>
                    <a:pt x="2838" y="1992"/>
                    <a:pt x="2801" y="1953"/>
                    <a:pt x="2801" y="1953"/>
                  </a:cubicBezTo>
                  <a:cubicBezTo>
                    <a:pt x="2430" y="1527"/>
                    <a:pt x="1984" y="1115"/>
                    <a:pt x="1496" y="783"/>
                  </a:cubicBezTo>
                  <a:cubicBezTo>
                    <a:pt x="1010" y="448"/>
                    <a:pt x="490" y="1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83" name="Google Shape;14483;p45"/>
            <p:cNvSpPr/>
            <p:nvPr/>
          </p:nvSpPr>
          <p:spPr>
            <a:xfrm>
              <a:off x="2809650" y="426500"/>
              <a:ext cx="24250" cy="24100"/>
            </a:xfrm>
            <a:custGeom>
              <a:avLst/>
              <a:gdLst/>
              <a:ahLst/>
              <a:cxnLst/>
              <a:rect l="l" t="t" r="r" b="b"/>
              <a:pathLst>
                <a:path w="970" h="964" extrusionOk="0">
                  <a:moveTo>
                    <a:pt x="794" y="0"/>
                  </a:moveTo>
                  <a:cubicBezTo>
                    <a:pt x="785" y="0"/>
                    <a:pt x="776" y="10"/>
                    <a:pt x="782" y="22"/>
                  </a:cubicBezTo>
                  <a:cubicBezTo>
                    <a:pt x="886" y="258"/>
                    <a:pt x="835" y="568"/>
                    <a:pt x="616" y="724"/>
                  </a:cubicBezTo>
                  <a:cubicBezTo>
                    <a:pt x="521" y="793"/>
                    <a:pt x="394" y="830"/>
                    <a:pt x="275" y="830"/>
                  </a:cubicBezTo>
                  <a:cubicBezTo>
                    <a:pt x="270" y="830"/>
                    <a:pt x="265" y="830"/>
                    <a:pt x="260" y="830"/>
                  </a:cubicBezTo>
                  <a:cubicBezTo>
                    <a:pt x="195" y="828"/>
                    <a:pt x="138" y="801"/>
                    <a:pt x="78" y="801"/>
                  </a:cubicBezTo>
                  <a:cubicBezTo>
                    <a:pt x="62" y="801"/>
                    <a:pt x="45" y="803"/>
                    <a:pt x="28" y="808"/>
                  </a:cubicBezTo>
                  <a:cubicBezTo>
                    <a:pt x="7" y="814"/>
                    <a:pt x="1" y="835"/>
                    <a:pt x="10" y="853"/>
                  </a:cubicBezTo>
                  <a:cubicBezTo>
                    <a:pt x="52" y="943"/>
                    <a:pt x="178" y="964"/>
                    <a:pt x="283" y="964"/>
                  </a:cubicBezTo>
                  <a:cubicBezTo>
                    <a:pt x="309" y="964"/>
                    <a:pt x="333" y="963"/>
                    <a:pt x="354" y="961"/>
                  </a:cubicBezTo>
                  <a:cubicBezTo>
                    <a:pt x="496" y="951"/>
                    <a:pt x="633" y="888"/>
                    <a:pt x="735" y="789"/>
                  </a:cubicBezTo>
                  <a:cubicBezTo>
                    <a:pt x="950" y="579"/>
                    <a:pt x="970" y="253"/>
                    <a:pt x="806" y="7"/>
                  </a:cubicBezTo>
                  <a:cubicBezTo>
                    <a:pt x="803" y="2"/>
                    <a:pt x="799" y="0"/>
                    <a:pt x="7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84" name="Google Shape;14484;p45"/>
            <p:cNvSpPr/>
            <p:nvPr/>
          </p:nvSpPr>
          <p:spPr>
            <a:xfrm>
              <a:off x="2942725" y="562300"/>
              <a:ext cx="25150" cy="25575"/>
            </a:xfrm>
            <a:custGeom>
              <a:avLst/>
              <a:gdLst/>
              <a:ahLst/>
              <a:cxnLst/>
              <a:rect l="l" t="t" r="r" b="b"/>
              <a:pathLst>
                <a:path w="1006" h="1023" extrusionOk="0">
                  <a:moveTo>
                    <a:pt x="992" y="1"/>
                  </a:moveTo>
                  <a:cubicBezTo>
                    <a:pt x="991" y="1"/>
                    <a:pt x="990" y="1"/>
                    <a:pt x="989" y="1"/>
                  </a:cubicBezTo>
                  <a:cubicBezTo>
                    <a:pt x="772" y="87"/>
                    <a:pt x="579" y="217"/>
                    <a:pt x="411" y="382"/>
                  </a:cubicBezTo>
                  <a:cubicBezTo>
                    <a:pt x="256" y="533"/>
                    <a:pt x="64" y="747"/>
                    <a:pt x="9" y="961"/>
                  </a:cubicBezTo>
                  <a:cubicBezTo>
                    <a:pt x="1" y="993"/>
                    <a:pt x="29" y="1022"/>
                    <a:pt x="58" y="1022"/>
                  </a:cubicBezTo>
                  <a:cubicBezTo>
                    <a:pt x="69" y="1022"/>
                    <a:pt x="80" y="1018"/>
                    <a:pt x="90" y="1008"/>
                  </a:cubicBezTo>
                  <a:cubicBezTo>
                    <a:pt x="239" y="839"/>
                    <a:pt x="340" y="633"/>
                    <a:pt x="495" y="465"/>
                  </a:cubicBezTo>
                  <a:cubicBezTo>
                    <a:pt x="649" y="298"/>
                    <a:pt x="821" y="156"/>
                    <a:pt x="999" y="17"/>
                  </a:cubicBezTo>
                  <a:cubicBezTo>
                    <a:pt x="1006" y="12"/>
                    <a:pt x="100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85" name="Google Shape;14485;p45"/>
            <p:cNvSpPr/>
            <p:nvPr/>
          </p:nvSpPr>
          <p:spPr>
            <a:xfrm>
              <a:off x="2955375" y="574800"/>
              <a:ext cx="13450" cy="14000"/>
            </a:xfrm>
            <a:custGeom>
              <a:avLst/>
              <a:gdLst/>
              <a:ahLst/>
              <a:cxnLst/>
              <a:rect l="l" t="t" r="r" b="b"/>
              <a:pathLst>
                <a:path w="538" h="560" extrusionOk="0">
                  <a:moveTo>
                    <a:pt x="523" y="1"/>
                  </a:moveTo>
                  <a:cubicBezTo>
                    <a:pt x="401" y="7"/>
                    <a:pt x="295" y="100"/>
                    <a:pt x="212" y="182"/>
                  </a:cubicBezTo>
                  <a:cubicBezTo>
                    <a:pt x="132" y="263"/>
                    <a:pt x="10" y="387"/>
                    <a:pt x="2" y="506"/>
                  </a:cubicBezTo>
                  <a:cubicBezTo>
                    <a:pt x="0" y="542"/>
                    <a:pt x="28" y="559"/>
                    <a:pt x="57" y="559"/>
                  </a:cubicBezTo>
                  <a:cubicBezTo>
                    <a:pt x="72" y="559"/>
                    <a:pt x="87" y="555"/>
                    <a:pt x="99" y="546"/>
                  </a:cubicBezTo>
                  <a:cubicBezTo>
                    <a:pt x="144" y="509"/>
                    <a:pt x="163" y="453"/>
                    <a:pt x="195" y="404"/>
                  </a:cubicBezTo>
                  <a:cubicBezTo>
                    <a:pt x="228" y="352"/>
                    <a:pt x="266" y="302"/>
                    <a:pt x="308" y="256"/>
                  </a:cubicBezTo>
                  <a:cubicBezTo>
                    <a:pt x="381" y="177"/>
                    <a:pt x="477" y="110"/>
                    <a:pt x="533" y="18"/>
                  </a:cubicBezTo>
                  <a:cubicBezTo>
                    <a:pt x="538" y="10"/>
                    <a:pt x="532" y="1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86" name="Google Shape;14486;p45"/>
            <p:cNvSpPr/>
            <p:nvPr/>
          </p:nvSpPr>
          <p:spPr>
            <a:xfrm>
              <a:off x="2956175" y="573125"/>
              <a:ext cx="14125" cy="12825"/>
            </a:xfrm>
            <a:custGeom>
              <a:avLst/>
              <a:gdLst/>
              <a:ahLst/>
              <a:cxnLst/>
              <a:rect l="l" t="t" r="r" b="b"/>
              <a:pathLst>
                <a:path w="565" h="513" extrusionOk="0">
                  <a:moveTo>
                    <a:pt x="507" y="1"/>
                  </a:moveTo>
                  <a:cubicBezTo>
                    <a:pt x="418" y="1"/>
                    <a:pt x="320" y="94"/>
                    <a:pt x="259" y="142"/>
                  </a:cubicBezTo>
                  <a:cubicBezTo>
                    <a:pt x="162" y="220"/>
                    <a:pt x="24" y="329"/>
                    <a:pt x="5" y="459"/>
                  </a:cubicBezTo>
                  <a:cubicBezTo>
                    <a:pt x="1" y="487"/>
                    <a:pt x="19" y="513"/>
                    <a:pt x="45" y="513"/>
                  </a:cubicBezTo>
                  <a:cubicBezTo>
                    <a:pt x="51" y="513"/>
                    <a:pt x="58" y="511"/>
                    <a:pt x="65" y="507"/>
                  </a:cubicBezTo>
                  <a:cubicBezTo>
                    <a:pt x="168" y="448"/>
                    <a:pt x="234" y="329"/>
                    <a:pt x="322" y="250"/>
                  </a:cubicBezTo>
                  <a:cubicBezTo>
                    <a:pt x="374" y="204"/>
                    <a:pt x="430" y="163"/>
                    <a:pt x="488" y="124"/>
                  </a:cubicBezTo>
                  <a:cubicBezTo>
                    <a:pt x="525" y="99"/>
                    <a:pt x="554" y="81"/>
                    <a:pt x="563" y="34"/>
                  </a:cubicBezTo>
                  <a:cubicBezTo>
                    <a:pt x="565" y="26"/>
                    <a:pt x="563" y="15"/>
                    <a:pt x="553" y="10"/>
                  </a:cubicBezTo>
                  <a:cubicBezTo>
                    <a:pt x="538" y="4"/>
                    <a:pt x="523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87" name="Google Shape;14487;p45"/>
            <p:cNvSpPr/>
            <p:nvPr/>
          </p:nvSpPr>
          <p:spPr>
            <a:xfrm>
              <a:off x="2943575" y="561525"/>
              <a:ext cx="24525" cy="26150"/>
            </a:xfrm>
            <a:custGeom>
              <a:avLst/>
              <a:gdLst/>
              <a:ahLst/>
              <a:cxnLst/>
              <a:rect l="l" t="t" r="r" b="b"/>
              <a:pathLst>
                <a:path w="981" h="1046" extrusionOk="0">
                  <a:moveTo>
                    <a:pt x="954" y="0"/>
                  </a:moveTo>
                  <a:cubicBezTo>
                    <a:pt x="952" y="0"/>
                    <a:pt x="951" y="0"/>
                    <a:pt x="949" y="1"/>
                  </a:cubicBezTo>
                  <a:cubicBezTo>
                    <a:pt x="739" y="56"/>
                    <a:pt x="542" y="261"/>
                    <a:pt x="396" y="415"/>
                  </a:cubicBezTo>
                  <a:cubicBezTo>
                    <a:pt x="249" y="570"/>
                    <a:pt x="50" y="785"/>
                    <a:pt x="6" y="998"/>
                  </a:cubicBezTo>
                  <a:cubicBezTo>
                    <a:pt x="1" y="1025"/>
                    <a:pt x="21" y="1046"/>
                    <a:pt x="44" y="1046"/>
                  </a:cubicBezTo>
                  <a:cubicBezTo>
                    <a:pt x="53" y="1046"/>
                    <a:pt x="63" y="1042"/>
                    <a:pt x="71" y="1035"/>
                  </a:cubicBezTo>
                  <a:cubicBezTo>
                    <a:pt x="239" y="880"/>
                    <a:pt x="349" y="650"/>
                    <a:pt x="505" y="478"/>
                  </a:cubicBezTo>
                  <a:cubicBezTo>
                    <a:pt x="648" y="320"/>
                    <a:pt x="845" y="199"/>
                    <a:pt x="972" y="29"/>
                  </a:cubicBezTo>
                  <a:cubicBezTo>
                    <a:pt x="980" y="16"/>
                    <a:pt x="967" y="0"/>
                    <a:pt x="9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</p:grpSp>
      <p:grpSp>
        <p:nvGrpSpPr>
          <p:cNvPr id="14488" name="Google Shape;14488;p45"/>
          <p:cNvGrpSpPr/>
          <p:nvPr/>
        </p:nvGrpSpPr>
        <p:grpSpPr>
          <a:xfrm rot="5400000">
            <a:off x="7145703" y="3246264"/>
            <a:ext cx="1766731" cy="1760330"/>
            <a:chOff x="4031525" y="416575"/>
            <a:chExt cx="897000" cy="893750"/>
          </a:xfrm>
        </p:grpSpPr>
        <p:sp>
          <p:nvSpPr>
            <p:cNvPr id="14489" name="Google Shape;14489;p45"/>
            <p:cNvSpPr/>
            <p:nvPr/>
          </p:nvSpPr>
          <p:spPr>
            <a:xfrm>
              <a:off x="4644300" y="649300"/>
              <a:ext cx="238500" cy="262550"/>
            </a:xfrm>
            <a:custGeom>
              <a:avLst/>
              <a:gdLst/>
              <a:ahLst/>
              <a:cxnLst/>
              <a:rect l="l" t="t" r="r" b="b"/>
              <a:pathLst>
                <a:path w="9540" h="10502" extrusionOk="0">
                  <a:moveTo>
                    <a:pt x="4220" y="1"/>
                  </a:moveTo>
                  <a:cubicBezTo>
                    <a:pt x="4074" y="1"/>
                    <a:pt x="3926" y="7"/>
                    <a:pt x="3778" y="20"/>
                  </a:cubicBezTo>
                  <a:cubicBezTo>
                    <a:pt x="2715" y="114"/>
                    <a:pt x="1640" y="565"/>
                    <a:pt x="924" y="1376"/>
                  </a:cubicBezTo>
                  <a:cubicBezTo>
                    <a:pt x="312" y="2071"/>
                    <a:pt x="1" y="3169"/>
                    <a:pt x="590" y="3979"/>
                  </a:cubicBezTo>
                  <a:cubicBezTo>
                    <a:pt x="873" y="4368"/>
                    <a:pt x="1339" y="4588"/>
                    <a:pt x="1785" y="4588"/>
                  </a:cubicBezTo>
                  <a:cubicBezTo>
                    <a:pt x="2235" y="4588"/>
                    <a:pt x="2665" y="4364"/>
                    <a:pt x="2870" y="3862"/>
                  </a:cubicBezTo>
                  <a:cubicBezTo>
                    <a:pt x="3142" y="3192"/>
                    <a:pt x="2618" y="2521"/>
                    <a:pt x="1988" y="2521"/>
                  </a:cubicBezTo>
                  <a:cubicBezTo>
                    <a:pt x="1845" y="2521"/>
                    <a:pt x="1696" y="2556"/>
                    <a:pt x="1549" y="2634"/>
                  </a:cubicBezTo>
                  <a:cubicBezTo>
                    <a:pt x="1518" y="2650"/>
                    <a:pt x="1534" y="2701"/>
                    <a:pt x="1565" y="2701"/>
                  </a:cubicBezTo>
                  <a:cubicBezTo>
                    <a:pt x="1569" y="2701"/>
                    <a:pt x="1573" y="2700"/>
                    <a:pt x="1576" y="2699"/>
                  </a:cubicBezTo>
                  <a:cubicBezTo>
                    <a:pt x="1684" y="2659"/>
                    <a:pt x="1797" y="2640"/>
                    <a:pt x="1908" y="2640"/>
                  </a:cubicBezTo>
                  <a:cubicBezTo>
                    <a:pt x="2408" y="2640"/>
                    <a:pt x="2882" y="3023"/>
                    <a:pt x="2757" y="3640"/>
                  </a:cubicBezTo>
                  <a:cubicBezTo>
                    <a:pt x="2658" y="4133"/>
                    <a:pt x="2184" y="4426"/>
                    <a:pt x="1716" y="4426"/>
                  </a:cubicBezTo>
                  <a:cubicBezTo>
                    <a:pt x="1614" y="4426"/>
                    <a:pt x="1512" y="4412"/>
                    <a:pt x="1414" y="4383"/>
                  </a:cubicBezTo>
                  <a:cubicBezTo>
                    <a:pt x="559" y="4130"/>
                    <a:pt x="283" y="3137"/>
                    <a:pt x="530" y="2354"/>
                  </a:cubicBezTo>
                  <a:cubicBezTo>
                    <a:pt x="890" y="1215"/>
                    <a:pt x="2119" y="495"/>
                    <a:pt x="3223" y="258"/>
                  </a:cubicBezTo>
                  <a:cubicBezTo>
                    <a:pt x="3554" y="187"/>
                    <a:pt x="3886" y="153"/>
                    <a:pt x="4213" y="153"/>
                  </a:cubicBezTo>
                  <a:cubicBezTo>
                    <a:pt x="6168" y="153"/>
                    <a:pt x="7968" y="1373"/>
                    <a:pt x="8649" y="3273"/>
                  </a:cubicBezTo>
                  <a:cubicBezTo>
                    <a:pt x="9389" y="5338"/>
                    <a:pt x="8748" y="7611"/>
                    <a:pt x="7067" y="9009"/>
                  </a:cubicBezTo>
                  <a:cubicBezTo>
                    <a:pt x="6096" y="9817"/>
                    <a:pt x="4753" y="10338"/>
                    <a:pt x="3454" y="10338"/>
                  </a:cubicBezTo>
                  <a:cubicBezTo>
                    <a:pt x="2430" y="10338"/>
                    <a:pt x="1434" y="10015"/>
                    <a:pt x="667" y="9254"/>
                  </a:cubicBezTo>
                  <a:cubicBezTo>
                    <a:pt x="650" y="9236"/>
                    <a:pt x="631" y="9229"/>
                    <a:pt x="612" y="9229"/>
                  </a:cubicBezTo>
                  <a:cubicBezTo>
                    <a:pt x="548" y="9229"/>
                    <a:pt x="491" y="9313"/>
                    <a:pt x="549" y="9372"/>
                  </a:cubicBezTo>
                  <a:cubicBezTo>
                    <a:pt x="1346" y="10164"/>
                    <a:pt x="2388" y="10502"/>
                    <a:pt x="3457" y="10502"/>
                  </a:cubicBezTo>
                  <a:cubicBezTo>
                    <a:pt x="4695" y="10502"/>
                    <a:pt x="5969" y="10048"/>
                    <a:pt x="6937" y="9321"/>
                  </a:cubicBezTo>
                  <a:cubicBezTo>
                    <a:pt x="8738" y="7969"/>
                    <a:pt x="9539" y="5679"/>
                    <a:pt x="8894" y="3509"/>
                  </a:cubicBezTo>
                  <a:cubicBezTo>
                    <a:pt x="8270" y="1411"/>
                    <a:pt x="6377" y="1"/>
                    <a:pt x="4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90" name="Google Shape;14490;p45"/>
            <p:cNvSpPr/>
            <p:nvPr/>
          </p:nvSpPr>
          <p:spPr>
            <a:xfrm>
              <a:off x="4658625" y="675225"/>
              <a:ext cx="184000" cy="215275"/>
            </a:xfrm>
            <a:custGeom>
              <a:avLst/>
              <a:gdLst/>
              <a:ahLst/>
              <a:cxnLst/>
              <a:rect l="l" t="t" r="r" b="b"/>
              <a:pathLst>
                <a:path w="7360" h="8611" extrusionOk="0">
                  <a:moveTo>
                    <a:pt x="3715" y="0"/>
                  </a:moveTo>
                  <a:cubicBezTo>
                    <a:pt x="2556" y="0"/>
                    <a:pt x="1438" y="608"/>
                    <a:pt x="870" y="1651"/>
                  </a:cubicBezTo>
                  <a:cubicBezTo>
                    <a:pt x="839" y="1708"/>
                    <a:pt x="890" y="1762"/>
                    <a:pt x="939" y="1762"/>
                  </a:cubicBezTo>
                  <a:cubicBezTo>
                    <a:pt x="962" y="1762"/>
                    <a:pt x="984" y="1751"/>
                    <a:pt x="998" y="1725"/>
                  </a:cubicBezTo>
                  <a:cubicBezTo>
                    <a:pt x="1528" y="765"/>
                    <a:pt x="2606" y="195"/>
                    <a:pt x="3690" y="195"/>
                  </a:cubicBezTo>
                  <a:cubicBezTo>
                    <a:pt x="3984" y="195"/>
                    <a:pt x="4277" y="237"/>
                    <a:pt x="4561" y="324"/>
                  </a:cubicBezTo>
                  <a:cubicBezTo>
                    <a:pt x="6042" y="778"/>
                    <a:pt x="6977" y="2328"/>
                    <a:pt x="6962" y="3835"/>
                  </a:cubicBezTo>
                  <a:cubicBezTo>
                    <a:pt x="6948" y="5351"/>
                    <a:pt x="6012" y="6755"/>
                    <a:pt x="4754" y="7549"/>
                  </a:cubicBezTo>
                  <a:cubicBezTo>
                    <a:pt x="3740" y="8191"/>
                    <a:pt x="2617" y="8418"/>
                    <a:pt x="1468" y="8418"/>
                  </a:cubicBezTo>
                  <a:cubicBezTo>
                    <a:pt x="996" y="8418"/>
                    <a:pt x="520" y="8380"/>
                    <a:pt x="45" y="8316"/>
                  </a:cubicBezTo>
                  <a:cubicBezTo>
                    <a:pt x="44" y="8316"/>
                    <a:pt x="42" y="8316"/>
                    <a:pt x="41" y="8316"/>
                  </a:cubicBezTo>
                  <a:cubicBezTo>
                    <a:pt x="5" y="8316"/>
                    <a:pt x="0" y="8376"/>
                    <a:pt x="37" y="8386"/>
                  </a:cubicBezTo>
                  <a:cubicBezTo>
                    <a:pt x="580" y="8535"/>
                    <a:pt x="1149" y="8610"/>
                    <a:pt x="1721" y="8610"/>
                  </a:cubicBezTo>
                  <a:cubicBezTo>
                    <a:pt x="3005" y="8610"/>
                    <a:pt x="4297" y="8228"/>
                    <a:pt x="5306" y="7438"/>
                  </a:cubicBezTo>
                  <a:cubicBezTo>
                    <a:pt x="6542" y="6470"/>
                    <a:pt x="7359" y="4914"/>
                    <a:pt x="7158" y="3323"/>
                  </a:cubicBezTo>
                  <a:cubicBezTo>
                    <a:pt x="6972" y="1849"/>
                    <a:pt x="5940" y="422"/>
                    <a:pt x="4443" y="82"/>
                  </a:cubicBezTo>
                  <a:cubicBezTo>
                    <a:pt x="4202" y="27"/>
                    <a:pt x="3957" y="0"/>
                    <a:pt x="37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91" name="Google Shape;14491;p45"/>
            <p:cNvSpPr/>
            <p:nvPr/>
          </p:nvSpPr>
          <p:spPr>
            <a:xfrm>
              <a:off x="4664775" y="698000"/>
              <a:ext cx="150225" cy="177075"/>
            </a:xfrm>
            <a:custGeom>
              <a:avLst/>
              <a:gdLst/>
              <a:ahLst/>
              <a:cxnLst/>
              <a:rect l="l" t="t" r="r" b="b"/>
              <a:pathLst>
                <a:path w="6009" h="7083" extrusionOk="0">
                  <a:moveTo>
                    <a:pt x="3291" y="0"/>
                  </a:moveTo>
                  <a:cubicBezTo>
                    <a:pt x="2627" y="0"/>
                    <a:pt x="1963" y="251"/>
                    <a:pt x="1559" y="790"/>
                  </a:cubicBezTo>
                  <a:cubicBezTo>
                    <a:pt x="1545" y="808"/>
                    <a:pt x="1563" y="827"/>
                    <a:pt x="1582" y="827"/>
                  </a:cubicBezTo>
                  <a:cubicBezTo>
                    <a:pt x="1588" y="827"/>
                    <a:pt x="1594" y="825"/>
                    <a:pt x="1599" y="821"/>
                  </a:cubicBezTo>
                  <a:lnTo>
                    <a:pt x="1600" y="821"/>
                  </a:lnTo>
                  <a:cubicBezTo>
                    <a:pt x="2084" y="399"/>
                    <a:pt x="2686" y="157"/>
                    <a:pt x="3293" y="157"/>
                  </a:cubicBezTo>
                  <a:cubicBezTo>
                    <a:pt x="3725" y="157"/>
                    <a:pt x="4160" y="280"/>
                    <a:pt x="4557" y="548"/>
                  </a:cubicBezTo>
                  <a:cubicBezTo>
                    <a:pt x="5526" y="1204"/>
                    <a:pt x="5881" y="2513"/>
                    <a:pt x="5615" y="3613"/>
                  </a:cubicBezTo>
                  <a:cubicBezTo>
                    <a:pt x="5353" y="4697"/>
                    <a:pt x="4543" y="5580"/>
                    <a:pt x="3594" y="6125"/>
                  </a:cubicBezTo>
                  <a:cubicBezTo>
                    <a:pt x="2474" y="6767"/>
                    <a:pt x="1299" y="6796"/>
                    <a:pt x="59" y="6952"/>
                  </a:cubicBezTo>
                  <a:cubicBezTo>
                    <a:pt x="0" y="6960"/>
                    <a:pt x="0" y="7034"/>
                    <a:pt x="59" y="7042"/>
                  </a:cubicBezTo>
                  <a:cubicBezTo>
                    <a:pt x="269" y="7069"/>
                    <a:pt x="485" y="7082"/>
                    <a:pt x="705" y="7082"/>
                  </a:cubicBezTo>
                  <a:cubicBezTo>
                    <a:pt x="3143" y="7082"/>
                    <a:pt x="6008" y="5438"/>
                    <a:pt x="5911" y="2769"/>
                  </a:cubicBezTo>
                  <a:cubicBezTo>
                    <a:pt x="5872" y="1714"/>
                    <a:pt x="5317" y="649"/>
                    <a:pt x="4322" y="212"/>
                  </a:cubicBezTo>
                  <a:cubicBezTo>
                    <a:pt x="4005" y="73"/>
                    <a:pt x="3648" y="0"/>
                    <a:pt x="3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92" name="Google Shape;14492;p45"/>
            <p:cNvSpPr/>
            <p:nvPr/>
          </p:nvSpPr>
          <p:spPr>
            <a:xfrm>
              <a:off x="4665500" y="873125"/>
              <a:ext cx="105800" cy="10975"/>
            </a:xfrm>
            <a:custGeom>
              <a:avLst/>
              <a:gdLst/>
              <a:ahLst/>
              <a:cxnLst/>
              <a:rect l="l" t="t" r="r" b="b"/>
              <a:pathLst>
                <a:path w="4232" h="439" extrusionOk="0">
                  <a:moveTo>
                    <a:pt x="4179" y="1"/>
                  </a:moveTo>
                  <a:cubicBezTo>
                    <a:pt x="4176" y="1"/>
                    <a:pt x="4174" y="1"/>
                    <a:pt x="4171" y="1"/>
                  </a:cubicBezTo>
                  <a:cubicBezTo>
                    <a:pt x="3516" y="82"/>
                    <a:pt x="2879" y="237"/>
                    <a:pt x="2214" y="248"/>
                  </a:cubicBezTo>
                  <a:cubicBezTo>
                    <a:pt x="2182" y="248"/>
                    <a:pt x="2149" y="248"/>
                    <a:pt x="2117" y="248"/>
                  </a:cubicBezTo>
                  <a:cubicBezTo>
                    <a:pt x="1407" y="248"/>
                    <a:pt x="718" y="115"/>
                    <a:pt x="16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3" y="15"/>
                    <a:pt x="0" y="29"/>
                    <a:pt x="11" y="33"/>
                  </a:cubicBezTo>
                  <a:cubicBezTo>
                    <a:pt x="657" y="298"/>
                    <a:pt x="1448" y="438"/>
                    <a:pt x="2232" y="438"/>
                  </a:cubicBezTo>
                  <a:cubicBezTo>
                    <a:pt x="2923" y="438"/>
                    <a:pt x="3609" y="329"/>
                    <a:pt x="4184" y="98"/>
                  </a:cubicBezTo>
                  <a:cubicBezTo>
                    <a:pt x="4229" y="81"/>
                    <a:pt x="4232" y="1"/>
                    <a:pt x="4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93" name="Google Shape;14493;p45"/>
            <p:cNvSpPr/>
            <p:nvPr/>
          </p:nvSpPr>
          <p:spPr>
            <a:xfrm>
              <a:off x="4712350" y="715300"/>
              <a:ext cx="87150" cy="131725"/>
            </a:xfrm>
            <a:custGeom>
              <a:avLst/>
              <a:gdLst/>
              <a:ahLst/>
              <a:cxnLst/>
              <a:rect l="l" t="t" r="r" b="b"/>
              <a:pathLst>
                <a:path w="3486" h="5269" extrusionOk="0">
                  <a:moveTo>
                    <a:pt x="1233" y="1"/>
                  </a:moveTo>
                  <a:cubicBezTo>
                    <a:pt x="818" y="1"/>
                    <a:pt x="397" y="162"/>
                    <a:pt x="39" y="534"/>
                  </a:cubicBezTo>
                  <a:cubicBezTo>
                    <a:pt x="1" y="575"/>
                    <a:pt x="38" y="629"/>
                    <a:pt x="82" y="629"/>
                  </a:cubicBezTo>
                  <a:cubicBezTo>
                    <a:pt x="94" y="629"/>
                    <a:pt x="108" y="624"/>
                    <a:pt x="120" y="613"/>
                  </a:cubicBezTo>
                  <a:cubicBezTo>
                    <a:pt x="472" y="291"/>
                    <a:pt x="841" y="154"/>
                    <a:pt x="1192" y="154"/>
                  </a:cubicBezTo>
                  <a:cubicBezTo>
                    <a:pt x="2258" y="154"/>
                    <a:pt x="3159" y="1421"/>
                    <a:pt x="2907" y="2605"/>
                  </a:cubicBezTo>
                  <a:cubicBezTo>
                    <a:pt x="2604" y="4031"/>
                    <a:pt x="1366" y="4589"/>
                    <a:pt x="210" y="5205"/>
                  </a:cubicBezTo>
                  <a:cubicBezTo>
                    <a:pt x="175" y="5223"/>
                    <a:pt x="197" y="5269"/>
                    <a:pt x="231" y="5269"/>
                  </a:cubicBezTo>
                  <a:cubicBezTo>
                    <a:pt x="233" y="5269"/>
                    <a:pt x="235" y="5269"/>
                    <a:pt x="237" y="5268"/>
                  </a:cubicBezTo>
                  <a:cubicBezTo>
                    <a:pt x="1846" y="4996"/>
                    <a:pt x="3486" y="3396"/>
                    <a:pt x="3137" y="1664"/>
                  </a:cubicBezTo>
                  <a:cubicBezTo>
                    <a:pt x="2945" y="707"/>
                    <a:pt x="2101" y="1"/>
                    <a:pt x="1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94" name="Google Shape;14494;p45"/>
            <p:cNvSpPr/>
            <p:nvPr/>
          </p:nvSpPr>
          <p:spPr>
            <a:xfrm>
              <a:off x="4679350" y="829100"/>
              <a:ext cx="38425" cy="41450"/>
            </a:xfrm>
            <a:custGeom>
              <a:avLst/>
              <a:gdLst/>
              <a:ahLst/>
              <a:cxnLst/>
              <a:rect l="l" t="t" r="r" b="b"/>
              <a:pathLst>
                <a:path w="1537" h="1658" extrusionOk="0">
                  <a:moveTo>
                    <a:pt x="830" y="0"/>
                  </a:moveTo>
                  <a:cubicBezTo>
                    <a:pt x="518" y="0"/>
                    <a:pt x="228" y="222"/>
                    <a:pt x="122" y="513"/>
                  </a:cubicBezTo>
                  <a:cubicBezTo>
                    <a:pt x="0" y="849"/>
                    <a:pt x="137" y="1242"/>
                    <a:pt x="413" y="1459"/>
                  </a:cubicBezTo>
                  <a:cubicBezTo>
                    <a:pt x="564" y="1578"/>
                    <a:pt x="788" y="1658"/>
                    <a:pt x="1002" y="1658"/>
                  </a:cubicBezTo>
                  <a:cubicBezTo>
                    <a:pt x="1162" y="1658"/>
                    <a:pt x="1316" y="1613"/>
                    <a:pt x="1430" y="1507"/>
                  </a:cubicBezTo>
                  <a:cubicBezTo>
                    <a:pt x="1450" y="1488"/>
                    <a:pt x="1435" y="1449"/>
                    <a:pt x="1407" y="1449"/>
                  </a:cubicBezTo>
                  <a:cubicBezTo>
                    <a:pt x="1407" y="1449"/>
                    <a:pt x="1406" y="1450"/>
                    <a:pt x="1406" y="1450"/>
                  </a:cubicBezTo>
                  <a:cubicBezTo>
                    <a:pt x="1254" y="1457"/>
                    <a:pt x="1114" y="1486"/>
                    <a:pt x="974" y="1486"/>
                  </a:cubicBezTo>
                  <a:cubicBezTo>
                    <a:pt x="864" y="1486"/>
                    <a:pt x="754" y="1468"/>
                    <a:pt x="639" y="1410"/>
                  </a:cubicBezTo>
                  <a:cubicBezTo>
                    <a:pt x="391" y="1283"/>
                    <a:pt x="231" y="1012"/>
                    <a:pt x="252" y="734"/>
                  </a:cubicBezTo>
                  <a:cubicBezTo>
                    <a:pt x="274" y="444"/>
                    <a:pt x="512" y="176"/>
                    <a:pt x="811" y="160"/>
                  </a:cubicBezTo>
                  <a:cubicBezTo>
                    <a:pt x="823" y="159"/>
                    <a:pt x="834" y="159"/>
                    <a:pt x="845" y="159"/>
                  </a:cubicBezTo>
                  <a:cubicBezTo>
                    <a:pt x="1145" y="159"/>
                    <a:pt x="1291" y="398"/>
                    <a:pt x="1432" y="628"/>
                  </a:cubicBezTo>
                  <a:cubicBezTo>
                    <a:pt x="1437" y="636"/>
                    <a:pt x="1446" y="640"/>
                    <a:pt x="1455" y="640"/>
                  </a:cubicBezTo>
                  <a:cubicBezTo>
                    <a:pt x="1466" y="640"/>
                    <a:pt x="1477" y="634"/>
                    <a:pt x="1480" y="621"/>
                  </a:cubicBezTo>
                  <a:cubicBezTo>
                    <a:pt x="1537" y="303"/>
                    <a:pt x="1197" y="39"/>
                    <a:pt x="909" y="5"/>
                  </a:cubicBezTo>
                  <a:cubicBezTo>
                    <a:pt x="882" y="2"/>
                    <a:pt x="856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95" name="Google Shape;14495;p45"/>
            <p:cNvSpPr/>
            <p:nvPr/>
          </p:nvSpPr>
          <p:spPr>
            <a:xfrm>
              <a:off x="4657825" y="724475"/>
              <a:ext cx="82325" cy="68875"/>
            </a:xfrm>
            <a:custGeom>
              <a:avLst/>
              <a:gdLst/>
              <a:ahLst/>
              <a:cxnLst/>
              <a:rect l="l" t="t" r="r" b="b"/>
              <a:pathLst>
                <a:path w="3293" h="2755" extrusionOk="0">
                  <a:moveTo>
                    <a:pt x="2681" y="1"/>
                  </a:moveTo>
                  <a:cubicBezTo>
                    <a:pt x="2654" y="1"/>
                    <a:pt x="2628" y="34"/>
                    <a:pt x="2644" y="63"/>
                  </a:cubicBezTo>
                  <a:cubicBezTo>
                    <a:pt x="3043" y="798"/>
                    <a:pt x="3038" y="1659"/>
                    <a:pt x="2375" y="2242"/>
                  </a:cubicBezTo>
                  <a:cubicBezTo>
                    <a:pt x="2073" y="2510"/>
                    <a:pt x="1713" y="2634"/>
                    <a:pt x="1355" y="2634"/>
                  </a:cubicBezTo>
                  <a:cubicBezTo>
                    <a:pt x="889" y="2634"/>
                    <a:pt x="426" y="2424"/>
                    <a:pt x="94" y="2042"/>
                  </a:cubicBezTo>
                  <a:cubicBezTo>
                    <a:pt x="85" y="2032"/>
                    <a:pt x="74" y="2028"/>
                    <a:pt x="64" y="2028"/>
                  </a:cubicBezTo>
                  <a:cubicBezTo>
                    <a:pt x="31" y="2028"/>
                    <a:pt x="1" y="2073"/>
                    <a:pt x="30" y="2105"/>
                  </a:cubicBezTo>
                  <a:cubicBezTo>
                    <a:pt x="399" y="2519"/>
                    <a:pt x="916" y="2754"/>
                    <a:pt x="1433" y="2754"/>
                  </a:cubicBezTo>
                  <a:cubicBezTo>
                    <a:pt x="1803" y="2754"/>
                    <a:pt x="2173" y="2634"/>
                    <a:pt x="2490" y="2372"/>
                  </a:cubicBezTo>
                  <a:cubicBezTo>
                    <a:pt x="3198" y="1787"/>
                    <a:pt x="3292" y="713"/>
                    <a:pt x="2707" y="14"/>
                  </a:cubicBezTo>
                  <a:cubicBezTo>
                    <a:pt x="2699" y="5"/>
                    <a:pt x="2690" y="1"/>
                    <a:pt x="2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96" name="Google Shape;14496;p45"/>
            <p:cNvSpPr/>
            <p:nvPr/>
          </p:nvSpPr>
          <p:spPr>
            <a:xfrm>
              <a:off x="4656325" y="744625"/>
              <a:ext cx="60025" cy="38975"/>
            </a:xfrm>
            <a:custGeom>
              <a:avLst/>
              <a:gdLst/>
              <a:ahLst/>
              <a:cxnLst/>
              <a:rect l="l" t="t" r="r" b="b"/>
              <a:pathLst>
                <a:path w="2401" h="1559" extrusionOk="0">
                  <a:moveTo>
                    <a:pt x="2216" y="0"/>
                  </a:moveTo>
                  <a:cubicBezTo>
                    <a:pt x="2191" y="0"/>
                    <a:pt x="2165" y="16"/>
                    <a:pt x="2155" y="43"/>
                  </a:cubicBezTo>
                  <a:cubicBezTo>
                    <a:pt x="1989" y="484"/>
                    <a:pt x="1955" y="864"/>
                    <a:pt x="1530" y="1162"/>
                  </a:cubicBezTo>
                  <a:cubicBezTo>
                    <a:pt x="1287" y="1331"/>
                    <a:pt x="1046" y="1392"/>
                    <a:pt x="800" y="1392"/>
                  </a:cubicBezTo>
                  <a:cubicBezTo>
                    <a:pt x="555" y="1392"/>
                    <a:pt x="306" y="1332"/>
                    <a:pt x="43" y="1258"/>
                  </a:cubicBezTo>
                  <a:cubicBezTo>
                    <a:pt x="41" y="1257"/>
                    <a:pt x="39" y="1257"/>
                    <a:pt x="37" y="1257"/>
                  </a:cubicBezTo>
                  <a:cubicBezTo>
                    <a:pt x="17" y="1257"/>
                    <a:pt x="1" y="1286"/>
                    <a:pt x="18" y="1300"/>
                  </a:cubicBezTo>
                  <a:cubicBezTo>
                    <a:pt x="230" y="1479"/>
                    <a:pt x="509" y="1559"/>
                    <a:pt x="791" y="1559"/>
                  </a:cubicBezTo>
                  <a:cubicBezTo>
                    <a:pt x="1070" y="1559"/>
                    <a:pt x="1353" y="1481"/>
                    <a:pt x="1579" y="1347"/>
                  </a:cubicBezTo>
                  <a:cubicBezTo>
                    <a:pt x="1982" y="1106"/>
                    <a:pt x="2401" y="534"/>
                    <a:pt x="2270" y="43"/>
                  </a:cubicBezTo>
                  <a:cubicBezTo>
                    <a:pt x="2262" y="14"/>
                    <a:pt x="2240" y="0"/>
                    <a:pt x="2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97" name="Google Shape;14497;p45"/>
            <p:cNvSpPr/>
            <p:nvPr/>
          </p:nvSpPr>
          <p:spPr>
            <a:xfrm>
              <a:off x="4659350" y="761400"/>
              <a:ext cx="35575" cy="9100"/>
            </a:xfrm>
            <a:custGeom>
              <a:avLst/>
              <a:gdLst/>
              <a:ahLst/>
              <a:cxnLst/>
              <a:rect l="l" t="t" r="r" b="b"/>
              <a:pathLst>
                <a:path w="1423" h="364" extrusionOk="0">
                  <a:moveTo>
                    <a:pt x="1394" y="0"/>
                  </a:moveTo>
                  <a:cubicBezTo>
                    <a:pt x="1390" y="0"/>
                    <a:pt x="1387" y="1"/>
                    <a:pt x="1383" y="4"/>
                  </a:cubicBezTo>
                  <a:cubicBezTo>
                    <a:pt x="1164" y="172"/>
                    <a:pt x="909" y="258"/>
                    <a:pt x="650" y="258"/>
                  </a:cubicBezTo>
                  <a:cubicBezTo>
                    <a:pt x="464" y="258"/>
                    <a:pt x="276" y="213"/>
                    <a:pt x="99" y="123"/>
                  </a:cubicBezTo>
                  <a:cubicBezTo>
                    <a:pt x="90" y="119"/>
                    <a:pt x="82" y="117"/>
                    <a:pt x="75" y="117"/>
                  </a:cubicBezTo>
                  <a:cubicBezTo>
                    <a:pt x="30" y="117"/>
                    <a:pt x="1" y="181"/>
                    <a:pt x="49" y="209"/>
                  </a:cubicBezTo>
                  <a:cubicBezTo>
                    <a:pt x="226" y="313"/>
                    <a:pt x="422" y="363"/>
                    <a:pt x="617" y="363"/>
                  </a:cubicBezTo>
                  <a:cubicBezTo>
                    <a:pt x="906" y="363"/>
                    <a:pt x="1193" y="251"/>
                    <a:pt x="1409" y="37"/>
                  </a:cubicBezTo>
                  <a:cubicBezTo>
                    <a:pt x="1422" y="23"/>
                    <a:pt x="1410" y="0"/>
                    <a:pt x="1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98" name="Google Shape;14498;p45"/>
            <p:cNvSpPr/>
            <p:nvPr/>
          </p:nvSpPr>
          <p:spPr>
            <a:xfrm>
              <a:off x="4686850" y="642100"/>
              <a:ext cx="215325" cy="358925"/>
            </a:xfrm>
            <a:custGeom>
              <a:avLst/>
              <a:gdLst/>
              <a:ahLst/>
              <a:cxnLst/>
              <a:rect l="l" t="t" r="r" b="b"/>
              <a:pathLst>
                <a:path w="8613" h="14357" extrusionOk="0">
                  <a:moveTo>
                    <a:pt x="2912" y="0"/>
                  </a:moveTo>
                  <a:cubicBezTo>
                    <a:pt x="1905" y="0"/>
                    <a:pt x="897" y="299"/>
                    <a:pt x="25" y="961"/>
                  </a:cubicBezTo>
                  <a:cubicBezTo>
                    <a:pt x="0" y="980"/>
                    <a:pt x="14" y="1015"/>
                    <a:pt x="38" y="1015"/>
                  </a:cubicBezTo>
                  <a:cubicBezTo>
                    <a:pt x="43" y="1015"/>
                    <a:pt x="48" y="1014"/>
                    <a:pt x="54" y="1011"/>
                  </a:cubicBezTo>
                  <a:lnTo>
                    <a:pt x="54" y="1012"/>
                  </a:lnTo>
                  <a:cubicBezTo>
                    <a:pt x="1000" y="500"/>
                    <a:pt x="2031" y="203"/>
                    <a:pt x="3062" y="203"/>
                  </a:cubicBezTo>
                  <a:cubicBezTo>
                    <a:pt x="3893" y="203"/>
                    <a:pt x="4725" y="397"/>
                    <a:pt x="5511" y="827"/>
                  </a:cubicBezTo>
                  <a:cubicBezTo>
                    <a:pt x="7072" y="1682"/>
                    <a:pt x="8061" y="3380"/>
                    <a:pt x="8157" y="5143"/>
                  </a:cubicBezTo>
                  <a:cubicBezTo>
                    <a:pt x="8267" y="7143"/>
                    <a:pt x="7019" y="8635"/>
                    <a:pt x="6247" y="10367"/>
                  </a:cubicBezTo>
                  <a:cubicBezTo>
                    <a:pt x="5694" y="11606"/>
                    <a:pt x="5439" y="13157"/>
                    <a:pt x="6303" y="14317"/>
                  </a:cubicBezTo>
                  <a:cubicBezTo>
                    <a:pt x="6323" y="14344"/>
                    <a:pt x="6352" y="14356"/>
                    <a:pt x="6380" y="14356"/>
                  </a:cubicBezTo>
                  <a:cubicBezTo>
                    <a:pt x="6445" y="14356"/>
                    <a:pt x="6507" y="14294"/>
                    <a:pt x="6461" y="14224"/>
                  </a:cubicBezTo>
                  <a:cubicBezTo>
                    <a:pt x="5094" y="12170"/>
                    <a:pt x="6736" y="9991"/>
                    <a:pt x="7652" y="8150"/>
                  </a:cubicBezTo>
                  <a:cubicBezTo>
                    <a:pt x="8406" y="6636"/>
                    <a:pt x="8612" y="5012"/>
                    <a:pt x="7986" y="3412"/>
                  </a:cubicBezTo>
                  <a:cubicBezTo>
                    <a:pt x="7178" y="1345"/>
                    <a:pt x="5048" y="0"/>
                    <a:pt x="29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499" name="Google Shape;14499;p45"/>
            <p:cNvSpPr/>
            <p:nvPr/>
          </p:nvSpPr>
          <p:spPr>
            <a:xfrm>
              <a:off x="4788175" y="843375"/>
              <a:ext cx="92325" cy="193575"/>
            </a:xfrm>
            <a:custGeom>
              <a:avLst/>
              <a:gdLst/>
              <a:ahLst/>
              <a:cxnLst/>
              <a:rect l="l" t="t" r="r" b="b"/>
              <a:pathLst>
                <a:path w="3693" h="7743" extrusionOk="0">
                  <a:moveTo>
                    <a:pt x="2489" y="1"/>
                  </a:moveTo>
                  <a:cubicBezTo>
                    <a:pt x="2464" y="1"/>
                    <a:pt x="2440" y="12"/>
                    <a:pt x="2427" y="39"/>
                  </a:cubicBezTo>
                  <a:cubicBezTo>
                    <a:pt x="1717" y="1522"/>
                    <a:pt x="517" y="2923"/>
                    <a:pt x="210" y="4566"/>
                  </a:cubicBezTo>
                  <a:cubicBezTo>
                    <a:pt x="1" y="5688"/>
                    <a:pt x="333" y="7053"/>
                    <a:pt x="1444" y="7577"/>
                  </a:cubicBezTo>
                  <a:cubicBezTo>
                    <a:pt x="1678" y="7688"/>
                    <a:pt x="1936" y="7742"/>
                    <a:pt x="2190" y="7742"/>
                  </a:cubicBezTo>
                  <a:cubicBezTo>
                    <a:pt x="2905" y="7742"/>
                    <a:pt x="3592" y="7314"/>
                    <a:pt x="3649" y="6500"/>
                  </a:cubicBezTo>
                  <a:cubicBezTo>
                    <a:pt x="3692" y="5877"/>
                    <a:pt x="3168" y="5352"/>
                    <a:pt x="2604" y="5352"/>
                  </a:cubicBezTo>
                  <a:cubicBezTo>
                    <a:pt x="2424" y="5352"/>
                    <a:pt x="2241" y="5405"/>
                    <a:pt x="2070" y="5525"/>
                  </a:cubicBezTo>
                  <a:cubicBezTo>
                    <a:pt x="2042" y="5544"/>
                    <a:pt x="2054" y="5595"/>
                    <a:pt x="2085" y="5595"/>
                  </a:cubicBezTo>
                  <a:cubicBezTo>
                    <a:pt x="2089" y="5595"/>
                    <a:pt x="2094" y="5594"/>
                    <a:pt x="2098" y="5592"/>
                  </a:cubicBezTo>
                  <a:cubicBezTo>
                    <a:pt x="2223" y="5542"/>
                    <a:pt x="2353" y="5519"/>
                    <a:pt x="2480" y="5519"/>
                  </a:cubicBezTo>
                  <a:cubicBezTo>
                    <a:pt x="3044" y="5519"/>
                    <a:pt x="3560" y="5978"/>
                    <a:pt x="3427" y="6618"/>
                  </a:cubicBezTo>
                  <a:cubicBezTo>
                    <a:pt x="3310" y="7184"/>
                    <a:pt x="2754" y="7551"/>
                    <a:pt x="2200" y="7551"/>
                  </a:cubicBezTo>
                  <a:cubicBezTo>
                    <a:pt x="2189" y="7551"/>
                    <a:pt x="2178" y="7550"/>
                    <a:pt x="2166" y="7550"/>
                  </a:cubicBezTo>
                  <a:cubicBezTo>
                    <a:pt x="927" y="7519"/>
                    <a:pt x="309" y="6217"/>
                    <a:pt x="340" y="5132"/>
                  </a:cubicBezTo>
                  <a:cubicBezTo>
                    <a:pt x="395" y="3201"/>
                    <a:pt x="1978" y="1840"/>
                    <a:pt x="2571" y="100"/>
                  </a:cubicBezTo>
                  <a:cubicBezTo>
                    <a:pt x="2590" y="45"/>
                    <a:pt x="2537" y="1"/>
                    <a:pt x="24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00" name="Google Shape;14500;p45"/>
            <p:cNvSpPr/>
            <p:nvPr/>
          </p:nvSpPr>
          <p:spPr>
            <a:xfrm>
              <a:off x="4762875" y="982000"/>
              <a:ext cx="71275" cy="125600"/>
            </a:xfrm>
            <a:custGeom>
              <a:avLst/>
              <a:gdLst/>
              <a:ahLst/>
              <a:cxnLst/>
              <a:rect l="l" t="t" r="r" b="b"/>
              <a:pathLst>
                <a:path w="2851" h="5024" extrusionOk="0">
                  <a:moveTo>
                    <a:pt x="1291" y="1"/>
                  </a:moveTo>
                  <a:cubicBezTo>
                    <a:pt x="1283" y="1"/>
                    <a:pt x="1276" y="4"/>
                    <a:pt x="1270" y="10"/>
                  </a:cubicBezTo>
                  <a:cubicBezTo>
                    <a:pt x="488" y="950"/>
                    <a:pt x="1" y="2390"/>
                    <a:pt x="395" y="3589"/>
                  </a:cubicBezTo>
                  <a:cubicBezTo>
                    <a:pt x="658" y="4388"/>
                    <a:pt x="1386" y="5024"/>
                    <a:pt x="2202" y="5024"/>
                  </a:cubicBezTo>
                  <a:cubicBezTo>
                    <a:pt x="2393" y="5024"/>
                    <a:pt x="2588" y="4989"/>
                    <a:pt x="2784" y="4914"/>
                  </a:cubicBezTo>
                  <a:cubicBezTo>
                    <a:pt x="2851" y="4888"/>
                    <a:pt x="2833" y="4794"/>
                    <a:pt x="2768" y="4794"/>
                  </a:cubicBezTo>
                  <a:cubicBezTo>
                    <a:pt x="2763" y="4794"/>
                    <a:pt x="2757" y="4795"/>
                    <a:pt x="2751" y="4796"/>
                  </a:cubicBezTo>
                  <a:cubicBezTo>
                    <a:pt x="2606" y="4828"/>
                    <a:pt x="2466" y="4843"/>
                    <a:pt x="2330" y="4843"/>
                  </a:cubicBezTo>
                  <a:cubicBezTo>
                    <a:pt x="1243" y="4843"/>
                    <a:pt x="486" y="3879"/>
                    <a:pt x="448" y="2770"/>
                  </a:cubicBezTo>
                  <a:cubicBezTo>
                    <a:pt x="414" y="1748"/>
                    <a:pt x="947" y="944"/>
                    <a:pt x="1324" y="42"/>
                  </a:cubicBezTo>
                  <a:cubicBezTo>
                    <a:pt x="1333" y="20"/>
                    <a:pt x="1311" y="1"/>
                    <a:pt x="1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01" name="Google Shape;14501;p45"/>
            <p:cNvSpPr/>
            <p:nvPr/>
          </p:nvSpPr>
          <p:spPr>
            <a:xfrm>
              <a:off x="4738300" y="857925"/>
              <a:ext cx="101925" cy="251100"/>
            </a:xfrm>
            <a:custGeom>
              <a:avLst/>
              <a:gdLst/>
              <a:ahLst/>
              <a:cxnLst/>
              <a:rect l="l" t="t" r="r" b="b"/>
              <a:pathLst>
                <a:path w="4077" h="10044" extrusionOk="0">
                  <a:moveTo>
                    <a:pt x="4000" y="0"/>
                  </a:moveTo>
                  <a:cubicBezTo>
                    <a:pt x="3987" y="0"/>
                    <a:pt x="3974" y="5"/>
                    <a:pt x="3961" y="16"/>
                  </a:cubicBezTo>
                  <a:cubicBezTo>
                    <a:pt x="2186" y="1675"/>
                    <a:pt x="175" y="4017"/>
                    <a:pt x="51" y="6563"/>
                  </a:cubicBezTo>
                  <a:cubicBezTo>
                    <a:pt x="1" y="7604"/>
                    <a:pt x="338" y="8697"/>
                    <a:pt x="1141" y="9397"/>
                  </a:cubicBezTo>
                  <a:cubicBezTo>
                    <a:pt x="1596" y="9792"/>
                    <a:pt x="2214" y="10043"/>
                    <a:pt x="2822" y="10043"/>
                  </a:cubicBezTo>
                  <a:cubicBezTo>
                    <a:pt x="3167" y="10043"/>
                    <a:pt x="3509" y="9962"/>
                    <a:pt x="3814" y="9780"/>
                  </a:cubicBezTo>
                  <a:cubicBezTo>
                    <a:pt x="3838" y="9765"/>
                    <a:pt x="3826" y="9728"/>
                    <a:pt x="3801" y="9728"/>
                  </a:cubicBezTo>
                  <a:cubicBezTo>
                    <a:pt x="3799" y="9728"/>
                    <a:pt x="3796" y="9729"/>
                    <a:pt x="3793" y="9730"/>
                  </a:cubicBezTo>
                  <a:cubicBezTo>
                    <a:pt x="3482" y="9823"/>
                    <a:pt x="3172" y="9871"/>
                    <a:pt x="2871" y="9871"/>
                  </a:cubicBezTo>
                  <a:cubicBezTo>
                    <a:pt x="1982" y="9871"/>
                    <a:pt x="1175" y="9456"/>
                    <a:pt x="675" y="8590"/>
                  </a:cubicBezTo>
                  <a:cubicBezTo>
                    <a:pt x="86" y="7569"/>
                    <a:pt x="99" y="6362"/>
                    <a:pt x="442" y="5261"/>
                  </a:cubicBezTo>
                  <a:cubicBezTo>
                    <a:pt x="1093" y="3167"/>
                    <a:pt x="2670" y="1717"/>
                    <a:pt x="4041" y="96"/>
                  </a:cubicBezTo>
                  <a:cubicBezTo>
                    <a:pt x="4076" y="54"/>
                    <a:pt x="4042" y="0"/>
                    <a:pt x="40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02" name="Google Shape;14502;p45"/>
            <p:cNvSpPr/>
            <p:nvPr/>
          </p:nvSpPr>
          <p:spPr>
            <a:xfrm>
              <a:off x="4693800" y="888375"/>
              <a:ext cx="135675" cy="251850"/>
            </a:xfrm>
            <a:custGeom>
              <a:avLst/>
              <a:gdLst/>
              <a:ahLst/>
              <a:cxnLst/>
              <a:rect l="l" t="t" r="r" b="b"/>
              <a:pathLst>
                <a:path w="5427" h="10074" extrusionOk="0">
                  <a:moveTo>
                    <a:pt x="4642" y="1"/>
                  </a:moveTo>
                  <a:cubicBezTo>
                    <a:pt x="4638" y="1"/>
                    <a:pt x="4634" y="2"/>
                    <a:pt x="4630" y="5"/>
                  </a:cubicBezTo>
                  <a:cubicBezTo>
                    <a:pt x="2303" y="1674"/>
                    <a:pt x="1" y="5139"/>
                    <a:pt x="1465" y="8036"/>
                  </a:cubicBezTo>
                  <a:cubicBezTo>
                    <a:pt x="2005" y="9106"/>
                    <a:pt x="3144" y="10073"/>
                    <a:pt x="4397" y="10073"/>
                  </a:cubicBezTo>
                  <a:cubicBezTo>
                    <a:pt x="4423" y="10073"/>
                    <a:pt x="4448" y="10073"/>
                    <a:pt x="4473" y="10072"/>
                  </a:cubicBezTo>
                  <a:cubicBezTo>
                    <a:pt x="4814" y="10061"/>
                    <a:pt x="5248" y="9940"/>
                    <a:pt x="5347" y="9564"/>
                  </a:cubicBezTo>
                  <a:cubicBezTo>
                    <a:pt x="5427" y="9254"/>
                    <a:pt x="5238" y="8936"/>
                    <a:pt x="4915" y="8936"/>
                  </a:cubicBezTo>
                  <a:cubicBezTo>
                    <a:pt x="4896" y="8936"/>
                    <a:pt x="4892" y="8965"/>
                    <a:pt x="4911" y="8970"/>
                  </a:cubicBezTo>
                  <a:cubicBezTo>
                    <a:pt x="5110" y="9610"/>
                    <a:pt x="4985" y="9929"/>
                    <a:pt x="4534" y="9929"/>
                  </a:cubicBezTo>
                  <a:cubicBezTo>
                    <a:pt x="4514" y="9929"/>
                    <a:pt x="4494" y="9929"/>
                    <a:pt x="4473" y="9927"/>
                  </a:cubicBezTo>
                  <a:cubicBezTo>
                    <a:pt x="4454" y="9928"/>
                    <a:pt x="4435" y="9928"/>
                    <a:pt x="4416" y="9928"/>
                  </a:cubicBezTo>
                  <a:cubicBezTo>
                    <a:pt x="4256" y="9928"/>
                    <a:pt x="4097" y="9912"/>
                    <a:pt x="3939" y="9881"/>
                  </a:cubicBezTo>
                  <a:cubicBezTo>
                    <a:pt x="3695" y="9834"/>
                    <a:pt x="3453" y="9754"/>
                    <a:pt x="3228" y="9648"/>
                  </a:cubicBezTo>
                  <a:cubicBezTo>
                    <a:pt x="2767" y="9430"/>
                    <a:pt x="2359" y="9096"/>
                    <a:pt x="2035" y="8703"/>
                  </a:cubicBezTo>
                  <a:cubicBezTo>
                    <a:pt x="1317" y="7838"/>
                    <a:pt x="1059" y="6707"/>
                    <a:pt x="1172" y="5602"/>
                  </a:cubicBezTo>
                  <a:cubicBezTo>
                    <a:pt x="1284" y="4484"/>
                    <a:pt x="1753" y="3434"/>
                    <a:pt x="2389" y="2518"/>
                  </a:cubicBezTo>
                  <a:cubicBezTo>
                    <a:pt x="3043" y="1581"/>
                    <a:pt x="3896" y="877"/>
                    <a:pt x="4660" y="45"/>
                  </a:cubicBezTo>
                  <a:cubicBezTo>
                    <a:pt x="4676" y="29"/>
                    <a:pt x="4661" y="1"/>
                    <a:pt x="4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03" name="Google Shape;14503;p45"/>
            <p:cNvSpPr/>
            <p:nvPr/>
          </p:nvSpPr>
          <p:spPr>
            <a:xfrm>
              <a:off x="4668325" y="888575"/>
              <a:ext cx="180150" cy="297700"/>
            </a:xfrm>
            <a:custGeom>
              <a:avLst/>
              <a:gdLst/>
              <a:ahLst/>
              <a:cxnLst/>
              <a:rect l="l" t="t" r="r" b="b"/>
              <a:pathLst>
                <a:path w="7206" h="11908" extrusionOk="0">
                  <a:moveTo>
                    <a:pt x="5688" y="0"/>
                  </a:moveTo>
                  <a:cubicBezTo>
                    <a:pt x="5678" y="0"/>
                    <a:pt x="5667" y="3"/>
                    <a:pt x="5655" y="10"/>
                  </a:cubicBezTo>
                  <a:cubicBezTo>
                    <a:pt x="2579" y="1900"/>
                    <a:pt x="0" y="6008"/>
                    <a:pt x="2054" y="9549"/>
                  </a:cubicBezTo>
                  <a:cubicBezTo>
                    <a:pt x="2743" y="10737"/>
                    <a:pt x="4128" y="11908"/>
                    <a:pt x="5583" y="11908"/>
                  </a:cubicBezTo>
                  <a:cubicBezTo>
                    <a:pt x="5665" y="11908"/>
                    <a:pt x="5748" y="11904"/>
                    <a:pt x="5832" y="11896"/>
                  </a:cubicBezTo>
                  <a:cubicBezTo>
                    <a:pt x="6460" y="11838"/>
                    <a:pt x="7146" y="11411"/>
                    <a:pt x="7181" y="10717"/>
                  </a:cubicBezTo>
                  <a:cubicBezTo>
                    <a:pt x="7205" y="10211"/>
                    <a:pt x="6836" y="9755"/>
                    <a:pt x="6331" y="9755"/>
                  </a:cubicBezTo>
                  <a:cubicBezTo>
                    <a:pt x="6318" y="9755"/>
                    <a:pt x="6305" y="9755"/>
                    <a:pt x="6291" y="9756"/>
                  </a:cubicBezTo>
                  <a:cubicBezTo>
                    <a:pt x="6244" y="9758"/>
                    <a:pt x="6231" y="9828"/>
                    <a:pt x="6280" y="9840"/>
                  </a:cubicBezTo>
                  <a:lnTo>
                    <a:pt x="6279" y="9840"/>
                  </a:lnTo>
                  <a:cubicBezTo>
                    <a:pt x="6967" y="10012"/>
                    <a:pt x="7173" y="10816"/>
                    <a:pt x="6677" y="11327"/>
                  </a:cubicBezTo>
                  <a:cubicBezTo>
                    <a:pt x="6396" y="11617"/>
                    <a:pt x="5999" y="11714"/>
                    <a:pt x="5603" y="11714"/>
                  </a:cubicBezTo>
                  <a:cubicBezTo>
                    <a:pt x="5408" y="11714"/>
                    <a:pt x="5214" y="11690"/>
                    <a:pt x="5034" y="11655"/>
                  </a:cubicBezTo>
                  <a:cubicBezTo>
                    <a:pt x="4372" y="11526"/>
                    <a:pt x="3748" y="11179"/>
                    <a:pt x="3240" y="10742"/>
                  </a:cubicBezTo>
                  <a:cubicBezTo>
                    <a:pt x="2196" y="9846"/>
                    <a:pt x="1597" y="8543"/>
                    <a:pt x="1513" y="7177"/>
                  </a:cubicBezTo>
                  <a:cubicBezTo>
                    <a:pt x="1326" y="4134"/>
                    <a:pt x="3395" y="1768"/>
                    <a:pt x="5718" y="118"/>
                  </a:cubicBezTo>
                  <a:cubicBezTo>
                    <a:pt x="5772" y="80"/>
                    <a:pt x="5740" y="0"/>
                    <a:pt x="5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04" name="Google Shape;14504;p45"/>
            <p:cNvSpPr/>
            <p:nvPr/>
          </p:nvSpPr>
          <p:spPr>
            <a:xfrm>
              <a:off x="4647600" y="909075"/>
              <a:ext cx="116475" cy="151225"/>
            </a:xfrm>
            <a:custGeom>
              <a:avLst/>
              <a:gdLst/>
              <a:ahLst/>
              <a:cxnLst/>
              <a:rect l="l" t="t" r="r" b="b"/>
              <a:pathLst>
                <a:path w="4659" h="6049" extrusionOk="0">
                  <a:moveTo>
                    <a:pt x="4608" y="0"/>
                  </a:moveTo>
                  <a:cubicBezTo>
                    <a:pt x="4607" y="0"/>
                    <a:pt x="4607" y="0"/>
                    <a:pt x="4606" y="0"/>
                  </a:cubicBezTo>
                  <a:cubicBezTo>
                    <a:pt x="3357" y="68"/>
                    <a:pt x="2134" y="500"/>
                    <a:pt x="1587" y="1710"/>
                  </a:cubicBezTo>
                  <a:cubicBezTo>
                    <a:pt x="936" y="3149"/>
                    <a:pt x="1213" y="4759"/>
                    <a:pt x="31" y="5969"/>
                  </a:cubicBezTo>
                  <a:cubicBezTo>
                    <a:pt x="1" y="5999"/>
                    <a:pt x="27" y="6048"/>
                    <a:pt x="64" y="6048"/>
                  </a:cubicBezTo>
                  <a:cubicBezTo>
                    <a:pt x="71" y="6048"/>
                    <a:pt x="79" y="6046"/>
                    <a:pt x="87" y="6041"/>
                  </a:cubicBezTo>
                  <a:cubicBezTo>
                    <a:pt x="1080" y="5430"/>
                    <a:pt x="1215" y="4139"/>
                    <a:pt x="1403" y="3096"/>
                  </a:cubicBezTo>
                  <a:cubicBezTo>
                    <a:pt x="1542" y="2326"/>
                    <a:pt x="1735" y="1517"/>
                    <a:pt x="2320" y="954"/>
                  </a:cubicBezTo>
                  <a:cubicBezTo>
                    <a:pt x="2932" y="364"/>
                    <a:pt x="3805" y="189"/>
                    <a:pt x="4617" y="76"/>
                  </a:cubicBezTo>
                  <a:cubicBezTo>
                    <a:pt x="4658" y="69"/>
                    <a:pt x="4650" y="0"/>
                    <a:pt x="4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05" name="Google Shape;14505;p45"/>
            <p:cNvSpPr/>
            <p:nvPr/>
          </p:nvSpPr>
          <p:spPr>
            <a:xfrm>
              <a:off x="4649600" y="999825"/>
              <a:ext cx="67850" cy="59000"/>
            </a:xfrm>
            <a:custGeom>
              <a:avLst/>
              <a:gdLst/>
              <a:ahLst/>
              <a:cxnLst/>
              <a:rect l="l" t="t" r="r" b="b"/>
              <a:pathLst>
                <a:path w="2714" h="2360" extrusionOk="0">
                  <a:moveTo>
                    <a:pt x="2611" y="1"/>
                  </a:moveTo>
                  <a:cubicBezTo>
                    <a:pt x="2594" y="1"/>
                    <a:pt x="2576" y="8"/>
                    <a:pt x="2561" y="26"/>
                  </a:cubicBezTo>
                  <a:cubicBezTo>
                    <a:pt x="1814" y="956"/>
                    <a:pt x="1074" y="1678"/>
                    <a:pt x="39" y="2289"/>
                  </a:cubicBezTo>
                  <a:cubicBezTo>
                    <a:pt x="0" y="2312"/>
                    <a:pt x="25" y="2360"/>
                    <a:pt x="61" y="2360"/>
                  </a:cubicBezTo>
                  <a:cubicBezTo>
                    <a:pt x="66" y="2360"/>
                    <a:pt x="72" y="2359"/>
                    <a:pt x="78" y="2356"/>
                  </a:cubicBezTo>
                  <a:cubicBezTo>
                    <a:pt x="1105" y="1920"/>
                    <a:pt x="2126" y="1098"/>
                    <a:pt x="2682" y="120"/>
                  </a:cubicBezTo>
                  <a:cubicBezTo>
                    <a:pt x="2714" y="65"/>
                    <a:pt x="2663" y="1"/>
                    <a:pt x="2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06" name="Google Shape;14506;p45"/>
            <p:cNvSpPr/>
            <p:nvPr/>
          </p:nvSpPr>
          <p:spPr>
            <a:xfrm>
              <a:off x="4661050" y="1044400"/>
              <a:ext cx="45175" cy="18500"/>
            </a:xfrm>
            <a:custGeom>
              <a:avLst/>
              <a:gdLst/>
              <a:ahLst/>
              <a:cxnLst/>
              <a:rect l="l" t="t" r="r" b="b"/>
              <a:pathLst>
                <a:path w="1807" h="740" extrusionOk="0">
                  <a:moveTo>
                    <a:pt x="1751" y="1"/>
                  </a:moveTo>
                  <a:cubicBezTo>
                    <a:pt x="1745" y="1"/>
                    <a:pt x="1738" y="3"/>
                    <a:pt x="1731" y="7"/>
                  </a:cubicBezTo>
                  <a:lnTo>
                    <a:pt x="1732" y="7"/>
                  </a:lnTo>
                  <a:cubicBezTo>
                    <a:pt x="1190" y="344"/>
                    <a:pt x="677" y="570"/>
                    <a:pt x="42" y="666"/>
                  </a:cubicBezTo>
                  <a:cubicBezTo>
                    <a:pt x="0" y="673"/>
                    <a:pt x="12" y="738"/>
                    <a:pt x="52" y="739"/>
                  </a:cubicBezTo>
                  <a:cubicBezTo>
                    <a:pt x="70" y="739"/>
                    <a:pt x="87" y="739"/>
                    <a:pt x="105" y="739"/>
                  </a:cubicBezTo>
                  <a:cubicBezTo>
                    <a:pt x="709" y="739"/>
                    <a:pt x="1356" y="505"/>
                    <a:pt x="1780" y="70"/>
                  </a:cubicBezTo>
                  <a:cubicBezTo>
                    <a:pt x="1806" y="43"/>
                    <a:pt x="1783" y="1"/>
                    <a:pt x="17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07" name="Google Shape;14507;p45"/>
            <p:cNvSpPr/>
            <p:nvPr/>
          </p:nvSpPr>
          <p:spPr>
            <a:xfrm>
              <a:off x="4663300" y="1026250"/>
              <a:ext cx="34025" cy="36750"/>
            </a:xfrm>
            <a:custGeom>
              <a:avLst/>
              <a:gdLst/>
              <a:ahLst/>
              <a:cxnLst/>
              <a:rect l="l" t="t" r="r" b="b"/>
              <a:pathLst>
                <a:path w="1361" h="1470" extrusionOk="0">
                  <a:moveTo>
                    <a:pt x="1302" y="0"/>
                  </a:moveTo>
                  <a:cubicBezTo>
                    <a:pt x="1291" y="0"/>
                    <a:pt x="1279" y="5"/>
                    <a:pt x="1268" y="15"/>
                  </a:cubicBezTo>
                  <a:cubicBezTo>
                    <a:pt x="1042" y="216"/>
                    <a:pt x="876" y="488"/>
                    <a:pt x="675" y="714"/>
                  </a:cubicBezTo>
                  <a:cubicBezTo>
                    <a:pt x="470" y="945"/>
                    <a:pt x="260" y="1167"/>
                    <a:pt x="39" y="1381"/>
                  </a:cubicBezTo>
                  <a:cubicBezTo>
                    <a:pt x="0" y="1418"/>
                    <a:pt x="36" y="1470"/>
                    <a:pt x="78" y="1470"/>
                  </a:cubicBezTo>
                  <a:cubicBezTo>
                    <a:pt x="90" y="1470"/>
                    <a:pt x="102" y="1466"/>
                    <a:pt x="114" y="1456"/>
                  </a:cubicBezTo>
                  <a:cubicBezTo>
                    <a:pt x="358" y="1244"/>
                    <a:pt x="593" y="1022"/>
                    <a:pt x="809" y="780"/>
                  </a:cubicBezTo>
                  <a:cubicBezTo>
                    <a:pt x="999" y="567"/>
                    <a:pt x="1226" y="337"/>
                    <a:pt x="1344" y="73"/>
                  </a:cubicBezTo>
                  <a:cubicBezTo>
                    <a:pt x="1360" y="36"/>
                    <a:pt x="1334" y="0"/>
                    <a:pt x="1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08" name="Google Shape;14508;p45"/>
            <p:cNvSpPr/>
            <p:nvPr/>
          </p:nvSpPr>
          <p:spPr>
            <a:xfrm>
              <a:off x="4660550" y="765000"/>
              <a:ext cx="28675" cy="16175"/>
            </a:xfrm>
            <a:custGeom>
              <a:avLst/>
              <a:gdLst/>
              <a:ahLst/>
              <a:cxnLst/>
              <a:rect l="l" t="t" r="r" b="b"/>
              <a:pathLst>
                <a:path w="1147" h="647" extrusionOk="0">
                  <a:moveTo>
                    <a:pt x="24" y="1"/>
                  </a:moveTo>
                  <a:cubicBezTo>
                    <a:pt x="12" y="1"/>
                    <a:pt x="0" y="12"/>
                    <a:pt x="4" y="27"/>
                  </a:cubicBezTo>
                  <a:cubicBezTo>
                    <a:pt x="86" y="362"/>
                    <a:pt x="522" y="647"/>
                    <a:pt x="890" y="647"/>
                  </a:cubicBezTo>
                  <a:cubicBezTo>
                    <a:pt x="961" y="647"/>
                    <a:pt x="1028" y="636"/>
                    <a:pt x="1091" y="614"/>
                  </a:cubicBezTo>
                  <a:cubicBezTo>
                    <a:pt x="1134" y="598"/>
                    <a:pt x="1147" y="520"/>
                    <a:pt x="1091" y="511"/>
                  </a:cubicBezTo>
                  <a:cubicBezTo>
                    <a:pt x="894" y="480"/>
                    <a:pt x="709" y="480"/>
                    <a:pt x="524" y="397"/>
                  </a:cubicBezTo>
                  <a:cubicBezTo>
                    <a:pt x="325" y="307"/>
                    <a:pt x="194" y="152"/>
                    <a:pt x="39" y="6"/>
                  </a:cubicBezTo>
                  <a:cubicBezTo>
                    <a:pt x="34" y="2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09" name="Google Shape;14509;p45"/>
            <p:cNvSpPr/>
            <p:nvPr/>
          </p:nvSpPr>
          <p:spPr>
            <a:xfrm>
              <a:off x="4772750" y="572100"/>
              <a:ext cx="143250" cy="30175"/>
            </a:xfrm>
            <a:custGeom>
              <a:avLst/>
              <a:gdLst/>
              <a:ahLst/>
              <a:cxnLst/>
              <a:rect l="l" t="t" r="r" b="b"/>
              <a:pathLst>
                <a:path w="5730" h="1207" extrusionOk="0">
                  <a:moveTo>
                    <a:pt x="5635" y="1"/>
                  </a:moveTo>
                  <a:cubicBezTo>
                    <a:pt x="5625" y="1"/>
                    <a:pt x="5614" y="4"/>
                    <a:pt x="5604" y="11"/>
                  </a:cubicBezTo>
                  <a:cubicBezTo>
                    <a:pt x="5096" y="368"/>
                    <a:pt x="4566" y="467"/>
                    <a:pt x="4022" y="467"/>
                  </a:cubicBezTo>
                  <a:cubicBezTo>
                    <a:pt x="3377" y="467"/>
                    <a:pt x="2713" y="328"/>
                    <a:pt x="2046" y="315"/>
                  </a:cubicBezTo>
                  <a:cubicBezTo>
                    <a:pt x="2017" y="315"/>
                    <a:pt x="1988" y="314"/>
                    <a:pt x="1959" y="314"/>
                  </a:cubicBezTo>
                  <a:cubicBezTo>
                    <a:pt x="1228" y="314"/>
                    <a:pt x="445" y="502"/>
                    <a:pt x="20" y="1145"/>
                  </a:cubicBezTo>
                  <a:cubicBezTo>
                    <a:pt x="0" y="1175"/>
                    <a:pt x="28" y="1207"/>
                    <a:pt x="58" y="1207"/>
                  </a:cubicBezTo>
                  <a:cubicBezTo>
                    <a:pt x="68" y="1207"/>
                    <a:pt x="77" y="1203"/>
                    <a:pt x="86" y="1195"/>
                  </a:cubicBezTo>
                  <a:cubicBezTo>
                    <a:pt x="636" y="643"/>
                    <a:pt x="1274" y="504"/>
                    <a:pt x="1942" y="504"/>
                  </a:cubicBezTo>
                  <a:cubicBezTo>
                    <a:pt x="2616" y="504"/>
                    <a:pt x="3321" y="646"/>
                    <a:pt x="3996" y="646"/>
                  </a:cubicBezTo>
                  <a:cubicBezTo>
                    <a:pt x="4596" y="646"/>
                    <a:pt x="5172" y="535"/>
                    <a:pt x="5682" y="114"/>
                  </a:cubicBezTo>
                  <a:cubicBezTo>
                    <a:pt x="5730" y="76"/>
                    <a:pt x="5686" y="1"/>
                    <a:pt x="5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10" name="Google Shape;14510;p45"/>
            <p:cNvSpPr/>
            <p:nvPr/>
          </p:nvSpPr>
          <p:spPr>
            <a:xfrm>
              <a:off x="4786175" y="572225"/>
              <a:ext cx="128425" cy="41775"/>
            </a:xfrm>
            <a:custGeom>
              <a:avLst/>
              <a:gdLst/>
              <a:ahLst/>
              <a:cxnLst/>
              <a:rect l="l" t="t" r="r" b="b"/>
              <a:pathLst>
                <a:path w="5137" h="1671" extrusionOk="0">
                  <a:moveTo>
                    <a:pt x="5068" y="0"/>
                  </a:moveTo>
                  <a:cubicBezTo>
                    <a:pt x="5051" y="0"/>
                    <a:pt x="5033" y="8"/>
                    <a:pt x="5022" y="26"/>
                  </a:cubicBezTo>
                  <a:cubicBezTo>
                    <a:pt x="4440" y="980"/>
                    <a:pt x="3709" y="1282"/>
                    <a:pt x="2791" y="1282"/>
                  </a:cubicBezTo>
                  <a:cubicBezTo>
                    <a:pt x="2513" y="1282"/>
                    <a:pt x="2218" y="1255"/>
                    <a:pt x="1904" y="1209"/>
                  </a:cubicBezTo>
                  <a:cubicBezTo>
                    <a:pt x="1683" y="1176"/>
                    <a:pt x="1438" y="1147"/>
                    <a:pt x="1194" y="1147"/>
                  </a:cubicBezTo>
                  <a:cubicBezTo>
                    <a:pt x="746" y="1147"/>
                    <a:pt x="302" y="1246"/>
                    <a:pt x="20" y="1607"/>
                  </a:cubicBezTo>
                  <a:cubicBezTo>
                    <a:pt x="0" y="1633"/>
                    <a:pt x="17" y="1670"/>
                    <a:pt x="46" y="1670"/>
                  </a:cubicBezTo>
                  <a:cubicBezTo>
                    <a:pt x="52" y="1670"/>
                    <a:pt x="59" y="1669"/>
                    <a:pt x="65" y="1665"/>
                  </a:cubicBezTo>
                  <a:cubicBezTo>
                    <a:pt x="509" y="1420"/>
                    <a:pt x="886" y="1340"/>
                    <a:pt x="1291" y="1340"/>
                  </a:cubicBezTo>
                  <a:cubicBezTo>
                    <a:pt x="1570" y="1340"/>
                    <a:pt x="1862" y="1378"/>
                    <a:pt x="2198" y="1426"/>
                  </a:cubicBezTo>
                  <a:cubicBezTo>
                    <a:pt x="2460" y="1464"/>
                    <a:pt x="2719" y="1500"/>
                    <a:pt x="2979" y="1500"/>
                  </a:cubicBezTo>
                  <a:cubicBezTo>
                    <a:pt x="3130" y="1500"/>
                    <a:pt x="3282" y="1487"/>
                    <a:pt x="3435" y="1456"/>
                  </a:cubicBezTo>
                  <a:cubicBezTo>
                    <a:pt x="4184" y="1304"/>
                    <a:pt x="4845" y="785"/>
                    <a:pt x="5122" y="68"/>
                  </a:cubicBezTo>
                  <a:cubicBezTo>
                    <a:pt x="5137" y="29"/>
                    <a:pt x="5102" y="0"/>
                    <a:pt x="50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11" name="Google Shape;14511;p45"/>
            <p:cNvSpPr/>
            <p:nvPr/>
          </p:nvSpPr>
          <p:spPr>
            <a:xfrm>
              <a:off x="4786825" y="609250"/>
              <a:ext cx="141700" cy="57025"/>
            </a:xfrm>
            <a:custGeom>
              <a:avLst/>
              <a:gdLst/>
              <a:ahLst/>
              <a:cxnLst/>
              <a:rect l="l" t="t" r="r" b="b"/>
              <a:pathLst>
                <a:path w="5668" h="2281" extrusionOk="0">
                  <a:moveTo>
                    <a:pt x="968" y="0"/>
                  </a:moveTo>
                  <a:cubicBezTo>
                    <a:pt x="655" y="0"/>
                    <a:pt x="342" y="54"/>
                    <a:pt x="42" y="172"/>
                  </a:cubicBezTo>
                  <a:cubicBezTo>
                    <a:pt x="1" y="189"/>
                    <a:pt x="14" y="241"/>
                    <a:pt x="53" y="241"/>
                  </a:cubicBezTo>
                  <a:cubicBezTo>
                    <a:pt x="55" y="241"/>
                    <a:pt x="58" y="241"/>
                    <a:pt x="60" y="240"/>
                  </a:cubicBezTo>
                  <a:lnTo>
                    <a:pt x="61" y="240"/>
                  </a:lnTo>
                  <a:cubicBezTo>
                    <a:pt x="339" y="202"/>
                    <a:pt x="611" y="176"/>
                    <a:pt x="877" y="176"/>
                  </a:cubicBezTo>
                  <a:cubicBezTo>
                    <a:pt x="1333" y="176"/>
                    <a:pt x="1776" y="251"/>
                    <a:pt x="2214" y="467"/>
                  </a:cubicBezTo>
                  <a:cubicBezTo>
                    <a:pt x="2727" y="722"/>
                    <a:pt x="3144" y="1124"/>
                    <a:pt x="3588" y="1475"/>
                  </a:cubicBezTo>
                  <a:cubicBezTo>
                    <a:pt x="4080" y="1864"/>
                    <a:pt x="4672" y="2281"/>
                    <a:pt x="5313" y="2281"/>
                  </a:cubicBezTo>
                  <a:cubicBezTo>
                    <a:pt x="5415" y="2281"/>
                    <a:pt x="5519" y="2270"/>
                    <a:pt x="5623" y="2247"/>
                  </a:cubicBezTo>
                  <a:cubicBezTo>
                    <a:pt x="5664" y="2238"/>
                    <a:pt x="5668" y="2167"/>
                    <a:pt x="5623" y="2161"/>
                  </a:cubicBezTo>
                  <a:cubicBezTo>
                    <a:pt x="4886" y="2044"/>
                    <a:pt x="4316" y="1804"/>
                    <a:pt x="3723" y="1340"/>
                  </a:cubicBezTo>
                  <a:cubicBezTo>
                    <a:pt x="3376" y="1069"/>
                    <a:pt x="3050" y="768"/>
                    <a:pt x="2678" y="528"/>
                  </a:cubicBezTo>
                  <a:cubicBezTo>
                    <a:pt x="2169" y="199"/>
                    <a:pt x="1569" y="0"/>
                    <a:pt x="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12" name="Google Shape;14512;p45"/>
            <p:cNvSpPr/>
            <p:nvPr/>
          </p:nvSpPr>
          <p:spPr>
            <a:xfrm>
              <a:off x="4768400" y="622625"/>
              <a:ext cx="154725" cy="55500"/>
            </a:xfrm>
            <a:custGeom>
              <a:avLst/>
              <a:gdLst/>
              <a:ahLst/>
              <a:cxnLst/>
              <a:rect l="l" t="t" r="r" b="b"/>
              <a:pathLst>
                <a:path w="6189" h="2220" extrusionOk="0">
                  <a:moveTo>
                    <a:pt x="390" y="0"/>
                  </a:moveTo>
                  <a:cubicBezTo>
                    <a:pt x="288" y="0"/>
                    <a:pt x="182" y="10"/>
                    <a:pt x="75" y="31"/>
                  </a:cubicBezTo>
                  <a:cubicBezTo>
                    <a:pt x="1" y="46"/>
                    <a:pt x="15" y="166"/>
                    <a:pt x="88" y="166"/>
                  </a:cubicBezTo>
                  <a:cubicBezTo>
                    <a:pt x="90" y="166"/>
                    <a:pt x="91" y="166"/>
                    <a:pt x="93" y="166"/>
                  </a:cubicBezTo>
                  <a:cubicBezTo>
                    <a:pt x="145" y="162"/>
                    <a:pt x="196" y="161"/>
                    <a:pt x="246" y="161"/>
                  </a:cubicBezTo>
                  <a:cubicBezTo>
                    <a:pt x="1609" y="161"/>
                    <a:pt x="2229" y="1476"/>
                    <a:pt x="3368" y="2016"/>
                  </a:cubicBezTo>
                  <a:cubicBezTo>
                    <a:pt x="3667" y="2158"/>
                    <a:pt x="3986" y="2220"/>
                    <a:pt x="4308" y="2220"/>
                  </a:cubicBezTo>
                  <a:cubicBezTo>
                    <a:pt x="4960" y="2220"/>
                    <a:pt x="5624" y="1965"/>
                    <a:pt x="6158" y="1608"/>
                  </a:cubicBezTo>
                  <a:cubicBezTo>
                    <a:pt x="6189" y="1588"/>
                    <a:pt x="6174" y="1539"/>
                    <a:pt x="6140" y="1539"/>
                  </a:cubicBezTo>
                  <a:cubicBezTo>
                    <a:pt x="6137" y="1539"/>
                    <a:pt x="6133" y="1539"/>
                    <a:pt x="6129" y="1540"/>
                  </a:cubicBezTo>
                  <a:cubicBezTo>
                    <a:pt x="5508" y="1717"/>
                    <a:pt x="4914" y="2047"/>
                    <a:pt x="4267" y="2047"/>
                  </a:cubicBezTo>
                  <a:cubicBezTo>
                    <a:pt x="4128" y="2047"/>
                    <a:pt x="3986" y="2032"/>
                    <a:pt x="3841" y="1997"/>
                  </a:cubicBezTo>
                  <a:cubicBezTo>
                    <a:pt x="3208" y="1843"/>
                    <a:pt x="2733" y="1378"/>
                    <a:pt x="2261" y="960"/>
                  </a:cubicBezTo>
                  <a:cubicBezTo>
                    <a:pt x="1724" y="483"/>
                    <a:pt x="1116" y="0"/>
                    <a:pt x="3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13" name="Google Shape;14513;p45"/>
            <p:cNvSpPr/>
            <p:nvPr/>
          </p:nvSpPr>
          <p:spPr>
            <a:xfrm>
              <a:off x="4791450" y="455950"/>
              <a:ext cx="118300" cy="133025"/>
            </a:xfrm>
            <a:custGeom>
              <a:avLst/>
              <a:gdLst/>
              <a:ahLst/>
              <a:cxnLst/>
              <a:rect l="l" t="t" r="r" b="b"/>
              <a:pathLst>
                <a:path w="4732" h="5321" extrusionOk="0">
                  <a:moveTo>
                    <a:pt x="4654" y="1"/>
                  </a:moveTo>
                  <a:cubicBezTo>
                    <a:pt x="4633" y="1"/>
                    <a:pt x="4614" y="12"/>
                    <a:pt x="4608" y="37"/>
                  </a:cubicBezTo>
                  <a:cubicBezTo>
                    <a:pt x="4288" y="1422"/>
                    <a:pt x="3739" y="2621"/>
                    <a:pt x="2445" y="3351"/>
                  </a:cubicBezTo>
                  <a:cubicBezTo>
                    <a:pt x="1558" y="3853"/>
                    <a:pt x="343" y="4159"/>
                    <a:pt x="12" y="5251"/>
                  </a:cubicBezTo>
                  <a:cubicBezTo>
                    <a:pt x="1" y="5290"/>
                    <a:pt x="36" y="5320"/>
                    <a:pt x="69" y="5320"/>
                  </a:cubicBezTo>
                  <a:cubicBezTo>
                    <a:pt x="86" y="5320"/>
                    <a:pt x="102" y="5312"/>
                    <a:pt x="112" y="5293"/>
                  </a:cubicBezTo>
                  <a:cubicBezTo>
                    <a:pt x="774" y="3965"/>
                    <a:pt x="2359" y="3833"/>
                    <a:pt x="3376" y="2880"/>
                  </a:cubicBezTo>
                  <a:cubicBezTo>
                    <a:pt x="4129" y="2175"/>
                    <a:pt x="4731" y="1104"/>
                    <a:pt x="4708" y="51"/>
                  </a:cubicBezTo>
                  <a:cubicBezTo>
                    <a:pt x="4708" y="19"/>
                    <a:pt x="4680" y="1"/>
                    <a:pt x="4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14" name="Google Shape;14514;p45"/>
            <p:cNvSpPr/>
            <p:nvPr/>
          </p:nvSpPr>
          <p:spPr>
            <a:xfrm>
              <a:off x="4821600" y="552450"/>
              <a:ext cx="50900" cy="8100"/>
            </a:xfrm>
            <a:custGeom>
              <a:avLst/>
              <a:gdLst/>
              <a:ahLst/>
              <a:cxnLst/>
              <a:rect l="l" t="t" r="r" b="b"/>
              <a:pathLst>
                <a:path w="2036" h="324" extrusionOk="0">
                  <a:moveTo>
                    <a:pt x="1052" y="0"/>
                  </a:moveTo>
                  <a:cubicBezTo>
                    <a:pt x="676" y="0"/>
                    <a:pt x="294" y="92"/>
                    <a:pt x="16" y="251"/>
                  </a:cubicBezTo>
                  <a:cubicBezTo>
                    <a:pt x="0" y="261"/>
                    <a:pt x="9" y="284"/>
                    <a:pt x="26" y="284"/>
                  </a:cubicBezTo>
                  <a:cubicBezTo>
                    <a:pt x="27" y="284"/>
                    <a:pt x="29" y="284"/>
                    <a:pt x="30" y="284"/>
                  </a:cubicBezTo>
                  <a:cubicBezTo>
                    <a:pt x="345" y="216"/>
                    <a:pt x="647" y="142"/>
                    <a:pt x="971" y="142"/>
                  </a:cubicBezTo>
                  <a:cubicBezTo>
                    <a:pt x="984" y="142"/>
                    <a:pt x="998" y="142"/>
                    <a:pt x="1011" y="142"/>
                  </a:cubicBezTo>
                  <a:cubicBezTo>
                    <a:pt x="1356" y="149"/>
                    <a:pt x="1650" y="269"/>
                    <a:pt x="1982" y="323"/>
                  </a:cubicBezTo>
                  <a:cubicBezTo>
                    <a:pt x="1984" y="323"/>
                    <a:pt x="1986" y="323"/>
                    <a:pt x="1988" y="323"/>
                  </a:cubicBezTo>
                  <a:cubicBezTo>
                    <a:pt x="2021" y="323"/>
                    <a:pt x="2036" y="284"/>
                    <a:pt x="2007" y="263"/>
                  </a:cubicBezTo>
                  <a:cubicBezTo>
                    <a:pt x="1754" y="81"/>
                    <a:pt x="1405" y="0"/>
                    <a:pt x="1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15" name="Google Shape;14515;p45"/>
            <p:cNvSpPr/>
            <p:nvPr/>
          </p:nvSpPr>
          <p:spPr>
            <a:xfrm>
              <a:off x="4824550" y="558000"/>
              <a:ext cx="47225" cy="25450"/>
            </a:xfrm>
            <a:custGeom>
              <a:avLst/>
              <a:gdLst/>
              <a:ahLst/>
              <a:cxnLst/>
              <a:rect l="l" t="t" r="r" b="b"/>
              <a:pathLst>
                <a:path w="1889" h="1018" extrusionOk="0">
                  <a:moveTo>
                    <a:pt x="1598" y="0"/>
                  </a:moveTo>
                  <a:cubicBezTo>
                    <a:pt x="1465" y="0"/>
                    <a:pt x="1328" y="55"/>
                    <a:pt x="1201" y="129"/>
                  </a:cubicBezTo>
                  <a:cubicBezTo>
                    <a:pt x="806" y="360"/>
                    <a:pt x="576" y="868"/>
                    <a:pt x="77" y="899"/>
                  </a:cubicBezTo>
                  <a:cubicBezTo>
                    <a:pt x="2" y="904"/>
                    <a:pt x="0" y="1018"/>
                    <a:pt x="75" y="1018"/>
                  </a:cubicBezTo>
                  <a:cubicBezTo>
                    <a:pt x="75" y="1018"/>
                    <a:pt x="76" y="1018"/>
                    <a:pt x="77" y="1018"/>
                  </a:cubicBezTo>
                  <a:cubicBezTo>
                    <a:pt x="798" y="1000"/>
                    <a:pt x="1046" y="127"/>
                    <a:pt x="1770" y="127"/>
                  </a:cubicBezTo>
                  <a:cubicBezTo>
                    <a:pt x="1800" y="127"/>
                    <a:pt x="1831" y="129"/>
                    <a:pt x="1863" y="132"/>
                  </a:cubicBezTo>
                  <a:cubicBezTo>
                    <a:pt x="1863" y="132"/>
                    <a:pt x="1864" y="132"/>
                    <a:pt x="1864" y="132"/>
                  </a:cubicBezTo>
                  <a:cubicBezTo>
                    <a:pt x="1880" y="132"/>
                    <a:pt x="1889" y="109"/>
                    <a:pt x="1876" y="100"/>
                  </a:cubicBezTo>
                  <a:cubicBezTo>
                    <a:pt x="1789" y="29"/>
                    <a:pt x="1694" y="0"/>
                    <a:pt x="1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16" name="Google Shape;14516;p45"/>
            <p:cNvSpPr/>
            <p:nvPr/>
          </p:nvSpPr>
          <p:spPr>
            <a:xfrm>
              <a:off x="4864850" y="675925"/>
              <a:ext cx="16725" cy="32775"/>
            </a:xfrm>
            <a:custGeom>
              <a:avLst/>
              <a:gdLst/>
              <a:ahLst/>
              <a:cxnLst/>
              <a:rect l="l" t="t" r="r" b="b"/>
              <a:pathLst>
                <a:path w="669" h="1311" extrusionOk="0">
                  <a:moveTo>
                    <a:pt x="81" y="0"/>
                  </a:moveTo>
                  <a:cubicBezTo>
                    <a:pt x="38" y="0"/>
                    <a:pt x="1" y="59"/>
                    <a:pt x="37" y="104"/>
                  </a:cubicBezTo>
                  <a:cubicBezTo>
                    <a:pt x="178" y="277"/>
                    <a:pt x="271" y="482"/>
                    <a:pt x="304" y="703"/>
                  </a:cubicBezTo>
                  <a:cubicBezTo>
                    <a:pt x="332" y="892"/>
                    <a:pt x="272" y="1069"/>
                    <a:pt x="290" y="1254"/>
                  </a:cubicBezTo>
                  <a:cubicBezTo>
                    <a:pt x="293" y="1283"/>
                    <a:pt x="321" y="1311"/>
                    <a:pt x="349" y="1311"/>
                  </a:cubicBezTo>
                  <a:cubicBezTo>
                    <a:pt x="361" y="1311"/>
                    <a:pt x="373" y="1305"/>
                    <a:pt x="383" y="1293"/>
                  </a:cubicBezTo>
                  <a:cubicBezTo>
                    <a:pt x="668" y="930"/>
                    <a:pt x="395" y="306"/>
                    <a:pt x="121" y="19"/>
                  </a:cubicBezTo>
                  <a:cubicBezTo>
                    <a:pt x="109" y="6"/>
                    <a:pt x="95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17" name="Google Shape;14517;p45"/>
            <p:cNvSpPr/>
            <p:nvPr/>
          </p:nvSpPr>
          <p:spPr>
            <a:xfrm>
              <a:off x="4642050" y="790100"/>
              <a:ext cx="49500" cy="59950"/>
            </a:xfrm>
            <a:custGeom>
              <a:avLst/>
              <a:gdLst/>
              <a:ahLst/>
              <a:cxnLst/>
              <a:rect l="l" t="t" r="r" b="b"/>
              <a:pathLst>
                <a:path w="1980" h="2398" extrusionOk="0">
                  <a:moveTo>
                    <a:pt x="1494" y="1"/>
                  </a:moveTo>
                  <a:cubicBezTo>
                    <a:pt x="1484" y="1"/>
                    <a:pt x="1472" y="9"/>
                    <a:pt x="1473" y="22"/>
                  </a:cubicBezTo>
                  <a:cubicBezTo>
                    <a:pt x="1499" y="547"/>
                    <a:pt x="1529" y="1013"/>
                    <a:pt x="1235" y="1486"/>
                  </a:cubicBezTo>
                  <a:cubicBezTo>
                    <a:pt x="948" y="1947"/>
                    <a:pt x="514" y="2141"/>
                    <a:pt x="30" y="2335"/>
                  </a:cubicBezTo>
                  <a:cubicBezTo>
                    <a:pt x="0" y="2347"/>
                    <a:pt x="0" y="2398"/>
                    <a:pt x="38" y="2398"/>
                  </a:cubicBezTo>
                  <a:cubicBezTo>
                    <a:pt x="38" y="2398"/>
                    <a:pt x="39" y="2398"/>
                    <a:pt x="39" y="2397"/>
                  </a:cubicBezTo>
                  <a:cubicBezTo>
                    <a:pt x="1113" y="2362"/>
                    <a:pt x="1980" y="991"/>
                    <a:pt x="1511" y="11"/>
                  </a:cubicBezTo>
                  <a:cubicBezTo>
                    <a:pt x="1507" y="4"/>
                    <a:pt x="1501" y="1"/>
                    <a:pt x="14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18" name="Google Shape;14518;p45"/>
            <p:cNvSpPr/>
            <p:nvPr/>
          </p:nvSpPr>
          <p:spPr>
            <a:xfrm>
              <a:off x="4627400" y="743950"/>
              <a:ext cx="24725" cy="106725"/>
            </a:xfrm>
            <a:custGeom>
              <a:avLst/>
              <a:gdLst/>
              <a:ahLst/>
              <a:cxnLst/>
              <a:rect l="l" t="t" r="r" b="b"/>
              <a:pathLst>
                <a:path w="989" h="4269" extrusionOk="0">
                  <a:moveTo>
                    <a:pt x="774" y="0"/>
                  </a:moveTo>
                  <a:cubicBezTo>
                    <a:pt x="760" y="0"/>
                    <a:pt x="745" y="5"/>
                    <a:pt x="733" y="16"/>
                  </a:cubicBezTo>
                  <a:cubicBezTo>
                    <a:pt x="262" y="432"/>
                    <a:pt x="14" y="1051"/>
                    <a:pt x="9" y="1679"/>
                  </a:cubicBezTo>
                  <a:cubicBezTo>
                    <a:pt x="0" y="2585"/>
                    <a:pt x="869" y="3345"/>
                    <a:pt x="687" y="4219"/>
                  </a:cubicBezTo>
                  <a:cubicBezTo>
                    <a:pt x="682" y="4245"/>
                    <a:pt x="707" y="4269"/>
                    <a:pt x="729" y="4269"/>
                  </a:cubicBezTo>
                  <a:cubicBezTo>
                    <a:pt x="741" y="4269"/>
                    <a:pt x="751" y="4263"/>
                    <a:pt x="757" y="4249"/>
                  </a:cubicBezTo>
                  <a:lnTo>
                    <a:pt x="758" y="4249"/>
                  </a:lnTo>
                  <a:cubicBezTo>
                    <a:pt x="988" y="3709"/>
                    <a:pt x="710" y="3284"/>
                    <a:pt x="474" y="2795"/>
                  </a:cubicBezTo>
                  <a:cubicBezTo>
                    <a:pt x="12" y="1841"/>
                    <a:pt x="228" y="915"/>
                    <a:pt x="832" y="91"/>
                  </a:cubicBezTo>
                  <a:cubicBezTo>
                    <a:pt x="865" y="46"/>
                    <a:pt x="820" y="0"/>
                    <a:pt x="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19" name="Google Shape;14519;p45"/>
            <p:cNvSpPr/>
            <p:nvPr/>
          </p:nvSpPr>
          <p:spPr>
            <a:xfrm>
              <a:off x="4589500" y="789200"/>
              <a:ext cx="43800" cy="18125"/>
            </a:xfrm>
            <a:custGeom>
              <a:avLst/>
              <a:gdLst/>
              <a:ahLst/>
              <a:cxnLst/>
              <a:rect l="l" t="t" r="r" b="b"/>
              <a:pathLst>
                <a:path w="1752" h="725" extrusionOk="0">
                  <a:moveTo>
                    <a:pt x="1709" y="1"/>
                  </a:moveTo>
                  <a:cubicBezTo>
                    <a:pt x="1702" y="1"/>
                    <a:pt x="1694" y="3"/>
                    <a:pt x="1687" y="9"/>
                  </a:cubicBezTo>
                  <a:cubicBezTo>
                    <a:pt x="1426" y="225"/>
                    <a:pt x="1186" y="426"/>
                    <a:pt x="851" y="515"/>
                  </a:cubicBezTo>
                  <a:cubicBezTo>
                    <a:pt x="749" y="542"/>
                    <a:pt x="651" y="550"/>
                    <a:pt x="553" y="550"/>
                  </a:cubicBezTo>
                  <a:cubicBezTo>
                    <a:pt x="443" y="550"/>
                    <a:pt x="335" y="540"/>
                    <a:pt x="225" y="540"/>
                  </a:cubicBezTo>
                  <a:cubicBezTo>
                    <a:pt x="162" y="540"/>
                    <a:pt x="98" y="544"/>
                    <a:pt x="34" y="553"/>
                  </a:cubicBezTo>
                  <a:cubicBezTo>
                    <a:pt x="0" y="557"/>
                    <a:pt x="4" y="602"/>
                    <a:pt x="25" y="617"/>
                  </a:cubicBezTo>
                  <a:cubicBezTo>
                    <a:pt x="133" y="695"/>
                    <a:pt x="276" y="724"/>
                    <a:pt x="425" y="724"/>
                  </a:cubicBezTo>
                  <a:cubicBezTo>
                    <a:pt x="619" y="724"/>
                    <a:pt x="823" y="675"/>
                    <a:pt x="978" y="623"/>
                  </a:cubicBezTo>
                  <a:cubicBezTo>
                    <a:pt x="1280" y="523"/>
                    <a:pt x="1582" y="334"/>
                    <a:pt x="1738" y="48"/>
                  </a:cubicBezTo>
                  <a:cubicBezTo>
                    <a:pt x="1751" y="23"/>
                    <a:pt x="1732" y="1"/>
                    <a:pt x="17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20" name="Google Shape;14520;p45"/>
            <p:cNvSpPr/>
            <p:nvPr/>
          </p:nvSpPr>
          <p:spPr>
            <a:xfrm>
              <a:off x="4589450" y="713100"/>
              <a:ext cx="50500" cy="90075"/>
            </a:xfrm>
            <a:custGeom>
              <a:avLst/>
              <a:gdLst/>
              <a:ahLst/>
              <a:cxnLst/>
              <a:rect l="l" t="t" r="r" b="b"/>
              <a:pathLst>
                <a:path w="2020" h="3603" extrusionOk="0">
                  <a:moveTo>
                    <a:pt x="1922" y="0"/>
                  </a:moveTo>
                  <a:cubicBezTo>
                    <a:pt x="1912" y="0"/>
                    <a:pt x="1902" y="3"/>
                    <a:pt x="1892" y="8"/>
                  </a:cubicBezTo>
                  <a:cubicBezTo>
                    <a:pt x="1356" y="306"/>
                    <a:pt x="938" y="785"/>
                    <a:pt x="666" y="1331"/>
                  </a:cubicBezTo>
                  <a:cubicBezTo>
                    <a:pt x="545" y="1574"/>
                    <a:pt x="449" y="1835"/>
                    <a:pt x="388" y="2099"/>
                  </a:cubicBezTo>
                  <a:cubicBezTo>
                    <a:pt x="308" y="2450"/>
                    <a:pt x="351" y="3413"/>
                    <a:pt x="27" y="3548"/>
                  </a:cubicBezTo>
                  <a:cubicBezTo>
                    <a:pt x="1" y="3559"/>
                    <a:pt x="1" y="3603"/>
                    <a:pt x="34" y="3603"/>
                  </a:cubicBezTo>
                  <a:cubicBezTo>
                    <a:pt x="588" y="3597"/>
                    <a:pt x="452" y="2905"/>
                    <a:pt x="498" y="2526"/>
                  </a:cubicBezTo>
                  <a:cubicBezTo>
                    <a:pt x="623" y="1508"/>
                    <a:pt x="1204" y="747"/>
                    <a:pt x="1970" y="109"/>
                  </a:cubicBezTo>
                  <a:cubicBezTo>
                    <a:pt x="2019" y="69"/>
                    <a:pt x="1975" y="0"/>
                    <a:pt x="19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21" name="Google Shape;14521;p45"/>
            <p:cNvSpPr/>
            <p:nvPr/>
          </p:nvSpPr>
          <p:spPr>
            <a:xfrm>
              <a:off x="4812475" y="1181175"/>
              <a:ext cx="42325" cy="107275"/>
            </a:xfrm>
            <a:custGeom>
              <a:avLst/>
              <a:gdLst/>
              <a:ahLst/>
              <a:cxnLst/>
              <a:rect l="l" t="t" r="r" b="b"/>
              <a:pathLst>
                <a:path w="1693" h="4291" extrusionOk="0">
                  <a:moveTo>
                    <a:pt x="595" y="1"/>
                  </a:moveTo>
                  <a:cubicBezTo>
                    <a:pt x="574" y="1"/>
                    <a:pt x="552" y="20"/>
                    <a:pt x="559" y="44"/>
                  </a:cubicBezTo>
                  <a:cubicBezTo>
                    <a:pt x="947" y="1481"/>
                    <a:pt x="1509" y="3131"/>
                    <a:pt x="56" y="4174"/>
                  </a:cubicBezTo>
                  <a:cubicBezTo>
                    <a:pt x="1" y="4214"/>
                    <a:pt x="32" y="4291"/>
                    <a:pt x="87" y="4291"/>
                  </a:cubicBezTo>
                  <a:cubicBezTo>
                    <a:pt x="97" y="4291"/>
                    <a:pt x="107" y="4288"/>
                    <a:pt x="119" y="4283"/>
                  </a:cubicBezTo>
                  <a:cubicBezTo>
                    <a:pt x="1693" y="3465"/>
                    <a:pt x="1204" y="1301"/>
                    <a:pt x="620" y="18"/>
                  </a:cubicBezTo>
                  <a:cubicBezTo>
                    <a:pt x="615" y="6"/>
                    <a:pt x="605" y="1"/>
                    <a:pt x="5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22" name="Google Shape;14522;p45"/>
            <p:cNvSpPr/>
            <p:nvPr/>
          </p:nvSpPr>
          <p:spPr>
            <a:xfrm>
              <a:off x="4742650" y="1192675"/>
              <a:ext cx="89975" cy="117650"/>
            </a:xfrm>
            <a:custGeom>
              <a:avLst/>
              <a:gdLst/>
              <a:ahLst/>
              <a:cxnLst/>
              <a:rect l="l" t="t" r="r" b="b"/>
              <a:pathLst>
                <a:path w="3599" h="4706" extrusionOk="0">
                  <a:moveTo>
                    <a:pt x="2226" y="0"/>
                  </a:moveTo>
                  <a:cubicBezTo>
                    <a:pt x="2205" y="0"/>
                    <a:pt x="2185" y="16"/>
                    <a:pt x="2195" y="39"/>
                  </a:cubicBezTo>
                  <a:lnTo>
                    <a:pt x="2196" y="39"/>
                  </a:lnTo>
                  <a:cubicBezTo>
                    <a:pt x="2704" y="1319"/>
                    <a:pt x="3439" y="3282"/>
                    <a:pt x="1942" y="4256"/>
                  </a:cubicBezTo>
                  <a:cubicBezTo>
                    <a:pt x="1728" y="4395"/>
                    <a:pt x="1448" y="4480"/>
                    <a:pt x="1177" y="4480"/>
                  </a:cubicBezTo>
                  <a:cubicBezTo>
                    <a:pt x="834" y="4480"/>
                    <a:pt x="505" y="4345"/>
                    <a:pt x="338" y="4017"/>
                  </a:cubicBezTo>
                  <a:cubicBezTo>
                    <a:pt x="106" y="3559"/>
                    <a:pt x="182" y="3018"/>
                    <a:pt x="288" y="2540"/>
                  </a:cubicBezTo>
                  <a:cubicBezTo>
                    <a:pt x="464" y="1755"/>
                    <a:pt x="853" y="1113"/>
                    <a:pt x="1219" y="414"/>
                  </a:cubicBezTo>
                  <a:cubicBezTo>
                    <a:pt x="1240" y="378"/>
                    <a:pt x="1207" y="336"/>
                    <a:pt x="1173" y="336"/>
                  </a:cubicBezTo>
                  <a:cubicBezTo>
                    <a:pt x="1161" y="336"/>
                    <a:pt x="1149" y="341"/>
                    <a:pt x="1139" y="353"/>
                  </a:cubicBezTo>
                  <a:cubicBezTo>
                    <a:pt x="465" y="1102"/>
                    <a:pt x="1" y="2336"/>
                    <a:pt x="18" y="3343"/>
                  </a:cubicBezTo>
                  <a:cubicBezTo>
                    <a:pt x="31" y="4069"/>
                    <a:pt x="464" y="4705"/>
                    <a:pt x="1184" y="4705"/>
                  </a:cubicBezTo>
                  <a:cubicBezTo>
                    <a:pt x="1265" y="4705"/>
                    <a:pt x="1350" y="4697"/>
                    <a:pt x="1439" y="4680"/>
                  </a:cubicBezTo>
                  <a:cubicBezTo>
                    <a:pt x="3598" y="4267"/>
                    <a:pt x="3113" y="1315"/>
                    <a:pt x="2254" y="14"/>
                  </a:cubicBezTo>
                  <a:cubicBezTo>
                    <a:pt x="2247" y="4"/>
                    <a:pt x="2237" y="0"/>
                    <a:pt x="2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23" name="Google Shape;14523;p45"/>
            <p:cNvSpPr/>
            <p:nvPr/>
          </p:nvSpPr>
          <p:spPr>
            <a:xfrm>
              <a:off x="4701825" y="1159875"/>
              <a:ext cx="51625" cy="123175"/>
            </a:xfrm>
            <a:custGeom>
              <a:avLst/>
              <a:gdLst/>
              <a:ahLst/>
              <a:cxnLst/>
              <a:rect l="l" t="t" r="r" b="b"/>
              <a:pathLst>
                <a:path w="2065" h="4927" extrusionOk="0">
                  <a:moveTo>
                    <a:pt x="1979" y="1"/>
                  </a:moveTo>
                  <a:cubicBezTo>
                    <a:pt x="1965" y="1"/>
                    <a:pt x="1951" y="6"/>
                    <a:pt x="1940" y="19"/>
                  </a:cubicBezTo>
                  <a:cubicBezTo>
                    <a:pt x="832" y="1230"/>
                    <a:pt x="1" y="3767"/>
                    <a:pt x="1661" y="4920"/>
                  </a:cubicBezTo>
                  <a:cubicBezTo>
                    <a:pt x="1667" y="4925"/>
                    <a:pt x="1673" y="4926"/>
                    <a:pt x="1678" y="4926"/>
                  </a:cubicBezTo>
                  <a:cubicBezTo>
                    <a:pt x="1702" y="4926"/>
                    <a:pt x="1716" y="4892"/>
                    <a:pt x="1700" y="4871"/>
                  </a:cubicBezTo>
                  <a:cubicBezTo>
                    <a:pt x="409" y="3244"/>
                    <a:pt x="973" y="1654"/>
                    <a:pt x="2035" y="93"/>
                  </a:cubicBezTo>
                  <a:cubicBezTo>
                    <a:pt x="2064" y="50"/>
                    <a:pt x="2022" y="1"/>
                    <a:pt x="19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24" name="Google Shape;14524;p45"/>
            <p:cNvSpPr/>
            <p:nvPr/>
          </p:nvSpPr>
          <p:spPr>
            <a:xfrm>
              <a:off x="4805725" y="1180675"/>
              <a:ext cx="47225" cy="109850"/>
            </a:xfrm>
            <a:custGeom>
              <a:avLst/>
              <a:gdLst/>
              <a:ahLst/>
              <a:cxnLst/>
              <a:rect l="l" t="t" r="r" b="b"/>
              <a:pathLst>
                <a:path w="1889" h="4394" extrusionOk="0">
                  <a:moveTo>
                    <a:pt x="811" y="0"/>
                  </a:moveTo>
                  <a:cubicBezTo>
                    <a:pt x="767" y="0"/>
                    <a:pt x="718" y="40"/>
                    <a:pt x="738" y="90"/>
                  </a:cubicBezTo>
                  <a:cubicBezTo>
                    <a:pt x="1351" y="1660"/>
                    <a:pt x="1888" y="3471"/>
                    <a:pt x="13" y="4366"/>
                  </a:cubicBezTo>
                  <a:cubicBezTo>
                    <a:pt x="0" y="4372"/>
                    <a:pt x="7" y="4393"/>
                    <a:pt x="21" y="4393"/>
                  </a:cubicBezTo>
                  <a:cubicBezTo>
                    <a:pt x="749" y="4362"/>
                    <a:pt x="1264" y="3654"/>
                    <a:pt x="1426" y="3000"/>
                  </a:cubicBezTo>
                  <a:cubicBezTo>
                    <a:pt x="1676" y="1984"/>
                    <a:pt x="1281" y="949"/>
                    <a:pt x="867" y="35"/>
                  </a:cubicBezTo>
                  <a:cubicBezTo>
                    <a:pt x="856" y="11"/>
                    <a:pt x="834" y="0"/>
                    <a:pt x="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25" name="Google Shape;14525;p45"/>
            <p:cNvSpPr/>
            <p:nvPr/>
          </p:nvSpPr>
          <p:spPr>
            <a:xfrm>
              <a:off x="4776700" y="1213550"/>
              <a:ext cx="10550" cy="73400"/>
            </a:xfrm>
            <a:custGeom>
              <a:avLst/>
              <a:gdLst/>
              <a:ahLst/>
              <a:cxnLst/>
              <a:rect l="l" t="t" r="r" b="b"/>
              <a:pathLst>
                <a:path w="422" h="2936" extrusionOk="0">
                  <a:moveTo>
                    <a:pt x="138" y="1"/>
                  </a:moveTo>
                  <a:cubicBezTo>
                    <a:pt x="126" y="1"/>
                    <a:pt x="114" y="9"/>
                    <a:pt x="113" y="24"/>
                  </a:cubicBezTo>
                  <a:cubicBezTo>
                    <a:pt x="74" y="494"/>
                    <a:pt x="120" y="968"/>
                    <a:pt x="102" y="1439"/>
                  </a:cubicBezTo>
                  <a:cubicBezTo>
                    <a:pt x="83" y="1909"/>
                    <a:pt x="0" y="2382"/>
                    <a:pt x="0" y="2850"/>
                  </a:cubicBezTo>
                  <a:cubicBezTo>
                    <a:pt x="1" y="2905"/>
                    <a:pt x="44" y="2935"/>
                    <a:pt x="88" y="2935"/>
                  </a:cubicBezTo>
                  <a:cubicBezTo>
                    <a:pt x="123" y="2935"/>
                    <a:pt x="158" y="2916"/>
                    <a:pt x="171" y="2874"/>
                  </a:cubicBezTo>
                  <a:cubicBezTo>
                    <a:pt x="422" y="2040"/>
                    <a:pt x="421" y="850"/>
                    <a:pt x="160" y="17"/>
                  </a:cubicBezTo>
                  <a:cubicBezTo>
                    <a:pt x="156" y="6"/>
                    <a:pt x="147" y="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26" name="Google Shape;14526;p45"/>
            <p:cNvSpPr/>
            <p:nvPr/>
          </p:nvSpPr>
          <p:spPr>
            <a:xfrm>
              <a:off x="4807575" y="1104900"/>
              <a:ext cx="18025" cy="19175"/>
            </a:xfrm>
            <a:custGeom>
              <a:avLst/>
              <a:gdLst/>
              <a:ahLst/>
              <a:cxnLst/>
              <a:rect l="l" t="t" r="r" b="b"/>
              <a:pathLst>
                <a:path w="721" h="767" extrusionOk="0">
                  <a:moveTo>
                    <a:pt x="91" y="1"/>
                  </a:moveTo>
                  <a:cubicBezTo>
                    <a:pt x="43" y="1"/>
                    <a:pt x="1" y="65"/>
                    <a:pt x="45" y="102"/>
                  </a:cubicBezTo>
                  <a:cubicBezTo>
                    <a:pt x="158" y="190"/>
                    <a:pt x="278" y="263"/>
                    <a:pt x="375" y="370"/>
                  </a:cubicBezTo>
                  <a:cubicBezTo>
                    <a:pt x="476" y="483"/>
                    <a:pt x="532" y="622"/>
                    <a:pt x="621" y="743"/>
                  </a:cubicBezTo>
                  <a:cubicBezTo>
                    <a:pt x="632" y="759"/>
                    <a:pt x="651" y="767"/>
                    <a:pt x="669" y="767"/>
                  </a:cubicBezTo>
                  <a:cubicBezTo>
                    <a:pt x="695" y="767"/>
                    <a:pt x="720" y="750"/>
                    <a:pt x="719" y="716"/>
                  </a:cubicBezTo>
                  <a:cubicBezTo>
                    <a:pt x="709" y="417"/>
                    <a:pt x="387" y="73"/>
                    <a:pt x="104" y="2"/>
                  </a:cubicBezTo>
                  <a:cubicBezTo>
                    <a:pt x="99" y="1"/>
                    <a:pt x="95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27" name="Google Shape;14527;p45"/>
            <p:cNvSpPr/>
            <p:nvPr/>
          </p:nvSpPr>
          <p:spPr>
            <a:xfrm>
              <a:off x="4680300" y="1051125"/>
              <a:ext cx="62225" cy="123925"/>
            </a:xfrm>
            <a:custGeom>
              <a:avLst/>
              <a:gdLst/>
              <a:ahLst/>
              <a:cxnLst/>
              <a:rect l="l" t="t" r="r" b="b"/>
              <a:pathLst>
                <a:path w="2489" h="4957" extrusionOk="0">
                  <a:moveTo>
                    <a:pt x="732" y="0"/>
                  </a:moveTo>
                  <a:cubicBezTo>
                    <a:pt x="724" y="0"/>
                    <a:pt x="716" y="4"/>
                    <a:pt x="709" y="13"/>
                  </a:cubicBezTo>
                  <a:cubicBezTo>
                    <a:pt x="90" y="882"/>
                    <a:pt x="0" y="2088"/>
                    <a:pt x="390" y="3070"/>
                  </a:cubicBezTo>
                  <a:cubicBezTo>
                    <a:pt x="715" y="3885"/>
                    <a:pt x="1492" y="4786"/>
                    <a:pt x="2391" y="4955"/>
                  </a:cubicBezTo>
                  <a:cubicBezTo>
                    <a:pt x="2395" y="4956"/>
                    <a:pt x="2399" y="4956"/>
                    <a:pt x="2403" y="4956"/>
                  </a:cubicBezTo>
                  <a:cubicBezTo>
                    <a:pt x="2459" y="4956"/>
                    <a:pt x="2489" y="4883"/>
                    <a:pt x="2435" y="4849"/>
                  </a:cubicBezTo>
                  <a:cubicBezTo>
                    <a:pt x="1635" y="4332"/>
                    <a:pt x="955" y="3935"/>
                    <a:pt x="560" y="3011"/>
                  </a:cubicBezTo>
                  <a:cubicBezTo>
                    <a:pt x="131" y="2004"/>
                    <a:pt x="309" y="1004"/>
                    <a:pt x="756" y="40"/>
                  </a:cubicBezTo>
                  <a:cubicBezTo>
                    <a:pt x="766" y="19"/>
                    <a:pt x="750" y="0"/>
                    <a:pt x="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28" name="Google Shape;14528;p45"/>
            <p:cNvSpPr/>
            <p:nvPr/>
          </p:nvSpPr>
          <p:spPr>
            <a:xfrm>
              <a:off x="4634475" y="697000"/>
              <a:ext cx="42900" cy="64850"/>
            </a:xfrm>
            <a:custGeom>
              <a:avLst/>
              <a:gdLst/>
              <a:ahLst/>
              <a:cxnLst/>
              <a:rect l="l" t="t" r="r" b="b"/>
              <a:pathLst>
                <a:path w="1716" h="2594" extrusionOk="0">
                  <a:moveTo>
                    <a:pt x="972" y="1"/>
                  </a:moveTo>
                  <a:cubicBezTo>
                    <a:pt x="970" y="1"/>
                    <a:pt x="968" y="1"/>
                    <a:pt x="966" y="1"/>
                  </a:cubicBezTo>
                  <a:cubicBezTo>
                    <a:pt x="351" y="86"/>
                    <a:pt x="0" y="748"/>
                    <a:pt x="98" y="1327"/>
                  </a:cubicBezTo>
                  <a:cubicBezTo>
                    <a:pt x="220" y="2054"/>
                    <a:pt x="862" y="2490"/>
                    <a:pt x="1552" y="2592"/>
                  </a:cubicBezTo>
                  <a:cubicBezTo>
                    <a:pt x="1557" y="2593"/>
                    <a:pt x="1563" y="2593"/>
                    <a:pt x="1568" y="2593"/>
                  </a:cubicBezTo>
                  <a:cubicBezTo>
                    <a:pt x="1673" y="2593"/>
                    <a:pt x="1715" y="2430"/>
                    <a:pt x="1602" y="2413"/>
                  </a:cubicBezTo>
                  <a:cubicBezTo>
                    <a:pt x="1029" y="2324"/>
                    <a:pt x="478" y="2030"/>
                    <a:pt x="296" y="1439"/>
                  </a:cubicBezTo>
                  <a:cubicBezTo>
                    <a:pt x="102" y="819"/>
                    <a:pt x="446" y="328"/>
                    <a:pt x="1002" y="86"/>
                  </a:cubicBezTo>
                  <a:cubicBezTo>
                    <a:pt x="1052" y="64"/>
                    <a:pt x="1016" y="1"/>
                    <a:pt x="9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29" name="Google Shape;14529;p45"/>
            <p:cNvSpPr/>
            <p:nvPr/>
          </p:nvSpPr>
          <p:spPr>
            <a:xfrm>
              <a:off x="4753575" y="594450"/>
              <a:ext cx="23850" cy="51575"/>
            </a:xfrm>
            <a:custGeom>
              <a:avLst/>
              <a:gdLst/>
              <a:ahLst/>
              <a:cxnLst/>
              <a:rect l="l" t="t" r="r" b="b"/>
              <a:pathLst>
                <a:path w="954" h="2063" extrusionOk="0">
                  <a:moveTo>
                    <a:pt x="767" y="1"/>
                  </a:moveTo>
                  <a:cubicBezTo>
                    <a:pt x="750" y="1"/>
                    <a:pt x="733" y="10"/>
                    <a:pt x="729" y="29"/>
                  </a:cubicBezTo>
                  <a:cubicBezTo>
                    <a:pt x="670" y="361"/>
                    <a:pt x="652" y="690"/>
                    <a:pt x="540" y="1012"/>
                  </a:cubicBezTo>
                  <a:cubicBezTo>
                    <a:pt x="415" y="1373"/>
                    <a:pt x="180" y="1650"/>
                    <a:pt x="17" y="1986"/>
                  </a:cubicBezTo>
                  <a:cubicBezTo>
                    <a:pt x="0" y="2019"/>
                    <a:pt x="25" y="2063"/>
                    <a:pt x="59" y="2063"/>
                  </a:cubicBezTo>
                  <a:cubicBezTo>
                    <a:pt x="67" y="2063"/>
                    <a:pt x="76" y="2060"/>
                    <a:pt x="85" y="2054"/>
                  </a:cubicBezTo>
                  <a:cubicBezTo>
                    <a:pt x="644" y="1675"/>
                    <a:pt x="953" y="672"/>
                    <a:pt x="807" y="29"/>
                  </a:cubicBezTo>
                  <a:cubicBezTo>
                    <a:pt x="803" y="10"/>
                    <a:pt x="785" y="1"/>
                    <a:pt x="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30" name="Google Shape;14530;p45"/>
            <p:cNvSpPr/>
            <p:nvPr/>
          </p:nvSpPr>
          <p:spPr>
            <a:xfrm>
              <a:off x="4740700" y="596475"/>
              <a:ext cx="24000" cy="49925"/>
            </a:xfrm>
            <a:custGeom>
              <a:avLst/>
              <a:gdLst/>
              <a:ahLst/>
              <a:cxnLst/>
              <a:rect l="l" t="t" r="r" b="b"/>
              <a:pathLst>
                <a:path w="960" h="1997" extrusionOk="0">
                  <a:moveTo>
                    <a:pt x="804" y="1"/>
                  </a:moveTo>
                  <a:cubicBezTo>
                    <a:pt x="782" y="1"/>
                    <a:pt x="759" y="13"/>
                    <a:pt x="753" y="37"/>
                  </a:cubicBezTo>
                  <a:cubicBezTo>
                    <a:pt x="679" y="348"/>
                    <a:pt x="653" y="659"/>
                    <a:pt x="544" y="963"/>
                  </a:cubicBezTo>
                  <a:cubicBezTo>
                    <a:pt x="424" y="1298"/>
                    <a:pt x="233" y="1586"/>
                    <a:pt x="38" y="1879"/>
                  </a:cubicBezTo>
                  <a:cubicBezTo>
                    <a:pt x="0" y="1936"/>
                    <a:pt x="54" y="1997"/>
                    <a:pt x="109" y="1997"/>
                  </a:cubicBezTo>
                  <a:cubicBezTo>
                    <a:pt x="127" y="1997"/>
                    <a:pt x="145" y="1990"/>
                    <a:pt x="161" y="1974"/>
                  </a:cubicBezTo>
                  <a:cubicBezTo>
                    <a:pt x="617" y="1505"/>
                    <a:pt x="960" y="697"/>
                    <a:pt x="849" y="37"/>
                  </a:cubicBezTo>
                  <a:cubicBezTo>
                    <a:pt x="845" y="12"/>
                    <a:pt x="825" y="1"/>
                    <a:pt x="8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31" name="Google Shape;14531;p45"/>
            <p:cNvSpPr/>
            <p:nvPr/>
          </p:nvSpPr>
          <p:spPr>
            <a:xfrm>
              <a:off x="4771275" y="615975"/>
              <a:ext cx="154325" cy="51500"/>
            </a:xfrm>
            <a:custGeom>
              <a:avLst/>
              <a:gdLst/>
              <a:ahLst/>
              <a:cxnLst/>
              <a:rect l="l" t="t" r="r" b="b"/>
              <a:pathLst>
                <a:path w="6173" h="2060" extrusionOk="0">
                  <a:moveTo>
                    <a:pt x="966" y="1"/>
                  </a:moveTo>
                  <a:cubicBezTo>
                    <a:pt x="808" y="1"/>
                    <a:pt x="692" y="20"/>
                    <a:pt x="605" y="36"/>
                  </a:cubicBezTo>
                  <a:cubicBezTo>
                    <a:pt x="495" y="59"/>
                    <a:pt x="430" y="84"/>
                    <a:pt x="380" y="102"/>
                  </a:cubicBezTo>
                  <a:cubicBezTo>
                    <a:pt x="283" y="145"/>
                    <a:pt x="238" y="162"/>
                    <a:pt x="68" y="275"/>
                  </a:cubicBezTo>
                  <a:lnTo>
                    <a:pt x="1" y="328"/>
                  </a:lnTo>
                  <a:lnTo>
                    <a:pt x="4" y="328"/>
                  </a:lnTo>
                  <a:cubicBezTo>
                    <a:pt x="192" y="210"/>
                    <a:pt x="417" y="130"/>
                    <a:pt x="659" y="103"/>
                  </a:cubicBezTo>
                  <a:cubicBezTo>
                    <a:pt x="748" y="91"/>
                    <a:pt x="834" y="86"/>
                    <a:pt x="920" y="86"/>
                  </a:cubicBezTo>
                  <a:cubicBezTo>
                    <a:pt x="955" y="86"/>
                    <a:pt x="990" y="87"/>
                    <a:pt x="1025" y="88"/>
                  </a:cubicBezTo>
                  <a:cubicBezTo>
                    <a:pt x="1168" y="97"/>
                    <a:pt x="1347" y="125"/>
                    <a:pt x="1498" y="165"/>
                  </a:cubicBezTo>
                  <a:cubicBezTo>
                    <a:pt x="1648" y="203"/>
                    <a:pt x="1824" y="263"/>
                    <a:pt x="1989" y="338"/>
                  </a:cubicBezTo>
                  <a:cubicBezTo>
                    <a:pt x="2161" y="418"/>
                    <a:pt x="2239" y="462"/>
                    <a:pt x="2354" y="529"/>
                  </a:cubicBezTo>
                  <a:cubicBezTo>
                    <a:pt x="2462" y="595"/>
                    <a:pt x="2594" y="681"/>
                    <a:pt x="2704" y="760"/>
                  </a:cubicBezTo>
                  <a:lnTo>
                    <a:pt x="2881" y="888"/>
                  </a:lnTo>
                  <a:cubicBezTo>
                    <a:pt x="2947" y="937"/>
                    <a:pt x="3017" y="988"/>
                    <a:pt x="3084" y="1038"/>
                  </a:cubicBezTo>
                  <a:lnTo>
                    <a:pt x="3279" y="1182"/>
                  </a:lnTo>
                  <a:cubicBezTo>
                    <a:pt x="3338" y="1225"/>
                    <a:pt x="3390" y="1262"/>
                    <a:pt x="3443" y="1301"/>
                  </a:cubicBezTo>
                  <a:cubicBezTo>
                    <a:pt x="3495" y="1338"/>
                    <a:pt x="3541" y="1372"/>
                    <a:pt x="3603" y="1416"/>
                  </a:cubicBezTo>
                  <a:cubicBezTo>
                    <a:pt x="3663" y="1458"/>
                    <a:pt x="3742" y="1512"/>
                    <a:pt x="3819" y="1561"/>
                  </a:cubicBezTo>
                  <a:cubicBezTo>
                    <a:pt x="3977" y="1661"/>
                    <a:pt x="4120" y="1740"/>
                    <a:pt x="4280" y="1812"/>
                  </a:cubicBezTo>
                  <a:cubicBezTo>
                    <a:pt x="4360" y="1848"/>
                    <a:pt x="4445" y="1881"/>
                    <a:pt x="4527" y="1910"/>
                  </a:cubicBezTo>
                  <a:cubicBezTo>
                    <a:pt x="4610" y="1936"/>
                    <a:pt x="4677" y="1959"/>
                    <a:pt x="4741" y="1974"/>
                  </a:cubicBezTo>
                  <a:cubicBezTo>
                    <a:pt x="4870" y="2009"/>
                    <a:pt x="5009" y="2036"/>
                    <a:pt x="5158" y="2050"/>
                  </a:cubicBezTo>
                  <a:cubicBezTo>
                    <a:pt x="5206" y="2055"/>
                    <a:pt x="5253" y="2059"/>
                    <a:pt x="5298" y="2059"/>
                  </a:cubicBezTo>
                  <a:cubicBezTo>
                    <a:pt x="5505" y="2054"/>
                    <a:pt x="5711" y="2020"/>
                    <a:pt x="5921" y="1943"/>
                  </a:cubicBezTo>
                  <a:lnTo>
                    <a:pt x="6052" y="1879"/>
                  </a:lnTo>
                  <a:lnTo>
                    <a:pt x="6173" y="1804"/>
                  </a:lnTo>
                  <a:lnTo>
                    <a:pt x="6173" y="1804"/>
                  </a:lnTo>
                  <a:cubicBezTo>
                    <a:pt x="6079" y="1848"/>
                    <a:pt x="5984" y="1887"/>
                    <a:pt x="5883" y="1913"/>
                  </a:cubicBezTo>
                  <a:lnTo>
                    <a:pt x="5873" y="1917"/>
                  </a:lnTo>
                  <a:cubicBezTo>
                    <a:pt x="5722" y="1963"/>
                    <a:pt x="5559" y="1984"/>
                    <a:pt x="5396" y="1984"/>
                  </a:cubicBezTo>
                  <a:cubicBezTo>
                    <a:pt x="5262" y="1984"/>
                    <a:pt x="5128" y="1970"/>
                    <a:pt x="5003" y="1944"/>
                  </a:cubicBezTo>
                  <a:cubicBezTo>
                    <a:pt x="4963" y="1937"/>
                    <a:pt x="4930" y="1926"/>
                    <a:pt x="4902" y="1919"/>
                  </a:cubicBezTo>
                  <a:cubicBezTo>
                    <a:pt x="4832" y="1906"/>
                    <a:pt x="4764" y="1885"/>
                    <a:pt x="4693" y="1867"/>
                  </a:cubicBezTo>
                  <a:cubicBezTo>
                    <a:pt x="4608" y="1841"/>
                    <a:pt x="4530" y="1816"/>
                    <a:pt x="4468" y="1791"/>
                  </a:cubicBezTo>
                  <a:cubicBezTo>
                    <a:pt x="4404" y="1770"/>
                    <a:pt x="4348" y="1743"/>
                    <a:pt x="4285" y="1717"/>
                  </a:cubicBezTo>
                  <a:cubicBezTo>
                    <a:pt x="4164" y="1660"/>
                    <a:pt x="4033" y="1588"/>
                    <a:pt x="3929" y="1524"/>
                  </a:cubicBezTo>
                  <a:cubicBezTo>
                    <a:pt x="3876" y="1491"/>
                    <a:pt x="3826" y="1460"/>
                    <a:pt x="3763" y="1416"/>
                  </a:cubicBezTo>
                  <a:cubicBezTo>
                    <a:pt x="3698" y="1371"/>
                    <a:pt x="3620" y="1316"/>
                    <a:pt x="3547" y="1266"/>
                  </a:cubicBezTo>
                  <a:cubicBezTo>
                    <a:pt x="3475" y="1213"/>
                    <a:pt x="3403" y="1161"/>
                    <a:pt x="3336" y="1112"/>
                  </a:cubicBezTo>
                  <a:lnTo>
                    <a:pt x="3158" y="981"/>
                  </a:lnTo>
                  <a:cubicBezTo>
                    <a:pt x="3102" y="939"/>
                    <a:pt x="3047" y="899"/>
                    <a:pt x="2988" y="855"/>
                  </a:cubicBezTo>
                  <a:lnTo>
                    <a:pt x="2793" y="712"/>
                  </a:lnTo>
                  <a:cubicBezTo>
                    <a:pt x="2650" y="611"/>
                    <a:pt x="2523" y="527"/>
                    <a:pt x="2367" y="433"/>
                  </a:cubicBezTo>
                  <a:cubicBezTo>
                    <a:pt x="2215" y="341"/>
                    <a:pt x="2017" y="248"/>
                    <a:pt x="1910" y="207"/>
                  </a:cubicBezTo>
                  <a:cubicBezTo>
                    <a:pt x="1796" y="164"/>
                    <a:pt x="1680" y="119"/>
                    <a:pt x="1530" y="82"/>
                  </a:cubicBezTo>
                  <a:cubicBezTo>
                    <a:pt x="1384" y="45"/>
                    <a:pt x="1256" y="14"/>
                    <a:pt x="1095" y="5"/>
                  </a:cubicBezTo>
                  <a:cubicBezTo>
                    <a:pt x="1049" y="2"/>
                    <a:pt x="1006" y="1"/>
                    <a:pt x="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32" name="Google Shape;14532;p45"/>
            <p:cNvSpPr/>
            <p:nvPr/>
          </p:nvSpPr>
          <p:spPr>
            <a:xfrm>
              <a:off x="4773575" y="575625"/>
              <a:ext cx="138600" cy="42875"/>
            </a:xfrm>
            <a:custGeom>
              <a:avLst/>
              <a:gdLst/>
              <a:ahLst/>
              <a:cxnLst/>
              <a:rect l="l" t="t" r="r" b="b"/>
              <a:pathLst>
                <a:path w="5544" h="1715" extrusionOk="0">
                  <a:moveTo>
                    <a:pt x="5543" y="0"/>
                  </a:moveTo>
                  <a:lnTo>
                    <a:pt x="5543" y="0"/>
                  </a:lnTo>
                  <a:cubicBezTo>
                    <a:pt x="5473" y="62"/>
                    <a:pt x="5401" y="119"/>
                    <a:pt x="5323" y="169"/>
                  </a:cubicBezTo>
                  <a:lnTo>
                    <a:pt x="5315" y="174"/>
                  </a:lnTo>
                  <a:cubicBezTo>
                    <a:pt x="5104" y="323"/>
                    <a:pt x="4847" y="436"/>
                    <a:pt x="4601" y="498"/>
                  </a:cubicBezTo>
                  <a:cubicBezTo>
                    <a:pt x="4565" y="507"/>
                    <a:pt x="4535" y="513"/>
                    <a:pt x="4509" y="517"/>
                  </a:cubicBezTo>
                  <a:cubicBezTo>
                    <a:pt x="4447" y="534"/>
                    <a:pt x="4384" y="547"/>
                    <a:pt x="4319" y="561"/>
                  </a:cubicBezTo>
                  <a:cubicBezTo>
                    <a:pt x="4243" y="576"/>
                    <a:pt x="4170" y="591"/>
                    <a:pt x="4111" y="599"/>
                  </a:cubicBezTo>
                  <a:cubicBezTo>
                    <a:pt x="4050" y="609"/>
                    <a:pt x="3995" y="613"/>
                    <a:pt x="3935" y="621"/>
                  </a:cubicBezTo>
                  <a:cubicBezTo>
                    <a:pt x="3814" y="633"/>
                    <a:pt x="3681" y="639"/>
                    <a:pt x="3572" y="640"/>
                  </a:cubicBezTo>
                  <a:lnTo>
                    <a:pt x="3393" y="640"/>
                  </a:lnTo>
                  <a:cubicBezTo>
                    <a:pt x="3324" y="639"/>
                    <a:pt x="3238" y="637"/>
                    <a:pt x="3158" y="636"/>
                  </a:cubicBezTo>
                  <a:cubicBezTo>
                    <a:pt x="3078" y="634"/>
                    <a:pt x="2998" y="632"/>
                    <a:pt x="2925" y="629"/>
                  </a:cubicBezTo>
                  <a:lnTo>
                    <a:pt x="2727" y="625"/>
                  </a:lnTo>
                  <a:cubicBezTo>
                    <a:pt x="2663" y="624"/>
                    <a:pt x="2602" y="622"/>
                    <a:pt x="2537" y="621"/>
                  </a:cubicBezTo>
                  <a:lnTo>
                    <a:pt x="2319" y="620"/>
                  </a:lnTo>
                  <a:cubicBezTo>
                    <a:pt x="2163" y="621"/>
                    <a:pt x="2027" y="625"/>
                    <a:pt x="1864" y="640"/>
                  </a:cubicBezTo>
                  <a:cubicBezTo>
                    <a:pt x="1706" y="653"/>
                    <a:pt x="1513" y="688"/>
                    <a:pt x="1414" y="713"/>
                  </a:cubicBezTo>
                  <a:cubicBezTo>
                    <a:pt x="1307" y="740"/>
                    <a:pt x="1200" y="766"/>
                    <a:pt x="1070" y="811"/>
                  </a:cubicBezTo>
                  <a:cubicBezTo>
                    <a:pt x="943" y="858"/>
                    <a:pt x="832" y="897"/>
                    <a:pt x="706" y="968"/>
                  </a:cubicBezTo>
                  <a:cubicBezTo>
                    <a:pt x="529" y="1066"/>
                    <a:pt x="424" y="1157"/>
                    <a:pt x="349" y="1223"/>
                  </a:cubicBezTo>
                  <a:cubicBezTo>
                    <a:pt x="275" y="1291"/>
                    <a:pt x="235" y="1339"/>
                    <a:pt x="205" y="1376"/>
                  </a:cubicBezTo>
                  <a:cubicBezTo>
                    <a:pt x="148" y="1451"/>
                    <a:pt x="121" y="1485"/>
                    <a:pt x="32" y="1645"/>
                  </a:cubicBezTo>
                  <a:lnTo>
                    <a:pt x="1" y="1714"/>
                  </a:lnTo>
                  <a:cubicBezTo>
                    <a:pt x="1" y="1714"/>
                    <a:pt x="2" y="1714"/>
                    <a:pt x="3" y="1714"/>
                  </a:cubicBezTo>
                  <a:cubicBezTo>
                    <a:pt x="3" y="1714"/>
                    <a:pt x="4" y="1714"/>
                    <a:pt x="4" y="1714"/>
                  </a:cubicBezTo>
                  <a:lnTo>
                    <a:pt x="4" y="1713"/>
                  </a:lnTo>
                  <a:cubicBezTo>
                    <a:pt x="111" y="1545"/>
                    <a:pt x="254" y="1387"/>
                    <a:pt x="428" y="1257"/>
                  </a:cubicBezTo>
                  <a:cubicBezTo>
                    <a:pt x="515" y="1186"/>
                    <a:pt x="604" y="1127"/>
                    <a:pt x="699" y="1074"/>
                  </a:cubicBezTo>
                  <a:cubicBezTo>
                    <a:pt x="812" y="1011"/>
                    <a:pt x="959" y="945"/>
                    <a:pt x="1092" y="899"/>
                  </a:cubicBezTo>
                  <a:cubicBezTo>
                    <a:pt x="1222" y="852"/>
                    <a:pt x="1383" y="808"/>
                    <a:pt x="1542" y="778"/>
                  </a:cubicBezTo>
                  <a:cubicBezTo>
                    <a:pt x="1709" y="746"/>
                    <a:pt x="1788" y="738"/>
                    <a:pt x="1907" y="727"/>
                  </a:cubicBezTo>
                  <a:cubicBezTo>
                    <a:pt x="2020" y="717"/>
                    <a:pt x="2160" y="711"/>
                    <a:pt x="2281" y="709"/>
                  </a:cubicBezTo>
                  <a:lnTo>
                    <a:pt x="2477" y="711"/>
                  </a:lnTo>
                  <a:cubicBezTo>
                    <a:pt x="2549" y="712"/>
                    <a:pt x="2627" y="713"/>
                    <a:pt x="2702" y="715"/>
                  </a:cubicBezTo>
                  <a:lnTo>
                    <a:pt x="2918" y="719"/>
                  </a:lnTo>
                  <a:cubicBezTo>
                    <a:pt x="2983" y="721"/>
                    <a:pt x="3041" y="722"/>
                    <a:pt x="3099" y="725"/>
                  </a:cubicBezTo>
                  <a:cubicBezTo>
                    <a:pt x="3156" y="726"/>
                    <a:pt x="3208" y="727"/>
                    <a:pt x="3275" y="729"/>
                  </a:cubicBezTo>
                  <a:cubicBezTo>
                    <a:pt x="3341" y="731"/>
                    <a:pt x="3426" y="732"/>
                    <a:pt x="3507" y="732"/>
                  </a:cubicBezTo>
                  <a:cubicBezTo>
                    <a:pt x="3675" y="730"/>
                    <a:pt x="3819" y="724"/>
                    <a:pt x="3975" y="707"/>
                  </a:cubicBezTo>
                  <a:cubicBezTo>
                    <a:pt x="4052" y="700"/>
                    <a:pt x="4133" y="688"/>
                    <a:pt x="4210" y="676"/>
                  </a:cubicBezTo>
                  <a:cubicBezTo>
                    <a:pt x="4286" y="661"/>
                    <a:pt x="4349" y="650"/>
                    <a:pt x="4406" y="636"/>
                  </a:cubicBezTo>
                  <a:cubicBezTo>
                    <a:pt x="4521" y="610"/>
                    <a:pt x="4643" y="578"/>
                    <a:pt x="4768" y="532"/>
                  </a:cubicBezTo>
                  <a:cubicBezTo>
                    <a:pt x="4810" y="519"/>
                    <a:pt x="4848" y="504"/>
                    <a:pt x="4886" y="488"/>
                  </a:cubicBezTo>
                  <a:cubicBezTo>
                    <a:pt x="5052" y="409"/>
                    <a:pt x="5210" y="312"/>
                    <a:pt x="5365" y="186"/>
                  </a:cubicBezTo>
                  <a:lnTo>
                    <a:pt x="5459" y="95"/>
                  </a:lnTo>
                  <a:lnTo>
                    <a:pt x="55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33" name="Google Shape;14533;p45"/>
            <p:cNvSpPr/>
            <p:nvPr/>
          </p:nvSpPr>
          <p:spPr>
            <a:xfrm>
              <a:off x="4795675" y="557650"/>
              <a:ext cx="66425" cy="27325"/>
            </a:xfrm>
            <a:custGeom>
              <a:avLst/>
              <a:gdLst/>
              <a:ahLst/>
              <a:cxnLst/>
              <a:rect l="l" t="t" r="r" b="b"/>
              <a:pathLst>
                <a:path w="2657" h="1093" extrusionOk="0">
                  <a:moveTo>
                    <a:pt x="2516" y="0"/>
                  </a:moveTo>
                  <a:cubicBezTo>
                    <a:pt x="2390" y="1"/>
                    <a:pt x="2255" y="16"/>
                    <a:pt x="2129" y="28"/>
                  </a:cubicBezTo>
                  <a:cubicBezTo>
                    <a:pt x="2115" y="28"/>
                    <a:pt x="2099" y="29"/>
                    <a:pt x="2083" y="30"/>
                  </a:cubicBezTo>
                  <a:cubicBezTo>
                    <a:pt x="2052" y="37"/>
                    <a:pt x="2021" y="43"/>
                    <a:pt x="1989" y="50"/>
                  </a:cubicBezTo>
                  <a:cubicBezTo>
                    <a:pt x="1951" y="57"/>
                    <a:pt x="1915" y="66"/>
                    <a:pt x="1887" y="74"/>
                  </a:cubicBezTo>
                  <a:cubicBezTo>
                    <a:pt x="1858" y="81"/>
                    <a:pt x="1831" y="89"/>
                    <a:pt x="1803" y="96"/>
                  </a:cubicBezTo>
                  <a:cubicBezTo>
                    <a:pt x="1745" y="109"/>
                    <a:pt x="1683" y="129"/>
                    <a:pt x="1631" y="142"/>
                  </a:cubicBezTo>
                  <a:cubicBezTo>
                    <a:pt x="1604" y="149"/>
                    <a:pt x="1579" y="155"/>
                    <a:pt x="1546" y="164"/>
                  </a:cubicBezTo>
                  <a:cubicBezTo>
                    <a:pt x="1513" y="174"/>
                    <a:pt x="1473" y="187"/>
                    <a:pt x="1436" y="198"/>
                  </a:cubicBezTo>
                  <a:cubicBezTo>
                    <a:pt x="1398" y="209"/>
                    <a:pt x="1362" y="223"/>
                    <a:pt x="1328" y="236"/>
                  </a:cubicBezTo>
                  <a:lnTo>
                    <a:pt x="1238" y="269"/>
                  </a:lnTo>
                  <a:cubicBezTo>
                    <a:pt x="1209" y="280"/>
                    <a:pt x="1182" y="292"/>
                    <a:pt x="1153" y="304"/>
                  </a:cubicBezTo>
                  <a:lnTo>
                    <a:pt x="1056" y="344"/>
                  </a:lnTo>
                  <a:cubicBezTo>
                    <a:pt x="986" y="375"/>
                    <a:pt x="927" y="402"/>
                    <a:pt x="857" y="439"/>
                  </a:cubicBezTo>
                  <a:cubicBezTo>
                    <a:pt x="788" y="476"/>
                    <a:pt x="707" y="522"/>
                    <a:pt x="667" y="549"/>
                  </a:cubicBezTo>
                  <a:cubicBezTo>
                    <a:pt x="623" y="579"/>
                    <a:pt x="575" y="603"/>
                    <a:pt x="520" y="640"/>
                  </a:cubicBezTo>
                  <a:cubicBezTo>
                    <a:pt x="466" y="676"/>
                    <a:pt x="415" y="700"/>
                    <a:pt x="361" y="743"/>
                  </a:cubicBezTo>
                  <a:cubicBezTo>
                    <a:pt x="60" y="983"/>
                    <a:pt x="147" y="935"/>
                    <a:pt x="23" y="1062"/>
                  </a:cubicBezTo>
                  <a:lnTo>
                    <a:pt x="0" y="1091"/>
                  </a:lnTo>
                  <a:lnTo>
                    <a:pt x="2" y="1092"/>
                  </a:lnTo>
                  <a:cubicBezTo>
                    <a:pt x="97" y="1031"/>
                    <a:pt x="183" y="975"/>
                    <a:pt x="260" y="926"/>
                  </a:cubicBezTo>
                  <a:cubicBezTo>
                    <a:pt x="303" y="891"/>
                    <a:pt x="346" y="862"/>
                    <a:pt x="391" y="832"/>
                  </a:cubicBezTo>
                  <a:cubicBezTo>
                    <a:pt x="441" y="796"/>
                    <a:pt x="508" y="755"/>
                    <a:pt x="566" y="718"/>
                  </a:cubicBezTo>
                  <a:cubicBezTo>
                    <a:pt x="621" y="680"/>
                    <a:pt x="692" y="642"/>
                    <a:pt x="758" y="599"/>
                  </a:cubicBezTo>
                  <a:cubicBezTo>
                    <a:pt x="828" y="558"/>
                    <a:pt x="862" y="539"/>
                    <a:pt x="913" y="510"/>
                  </a:cubicBezTo>
                  <a:cubicBezTo>
                    <a:pt x="961" y="488"/>
                    <a:pt x="1022" y="459"/>
                    <a:pt x="1075" y="434"/>
                  </a:cubicBezTo>
                  <a:lnTo>
                    <a:pt x="1161" y="397"/>
                  </a:lnTo>
                  <a:cubicBezTo>
                    <a:pt x="1194" y="384"/>
                    <a:pt x="1229" y="370"/>
                    <a:pt x="1261" y="357"/>
                  </a:cubicBezTo>
                  <a:lnTo>
                    <a:pt x="1358" y="320"/>
                  </a:lnTo>
                  <a:cubicBezTo>
                    <a:pt x="1387" y="309"/>
                    <a:pt x="1412" y="299"/>
                    <a:pt x="1439" y="291"/>
                  </a:cubicBezTo>
                  <a:cubicBezTo>
                    <a:pt x="1465" y="283"/>
                    <a:pt x="1488" y="277"/>
                    <a:pt x="1519" y="267"/>
                  </a:cubicBezTo>
                  <a:cubicBezTo>
                    <a:pt x="1550" y="258"/>
                    <a:pt x="1589" y="246"/>
                    <a:pt x="1625" y="237"/>
                  </a:cubicBezTo>
                  <a:cubicBezTo>
                    <a:pt x="1702" y="217"/>
                    <a:pt x="1767" y="197"/>
                    <a:pt x="1839" y="180"/>
                  </a:cubicBezTo>
                  <a:cubicBezTo>
                    <a:pt x="1874" y="171"/>
                    <a:pt x="1912" y="161"/>
                    <a:pt x="1948" y="153"/>
                  </a:cubicBezTo>
                  <a:cubicBezTo>
                    <a:pt x="1983" y="144"/>
                    <a:pt x="2012" y="137"/>
                    <a:pt x="2039" y="132"/>
                  </a:cubicBezTo>
                  <a:cubicBezTo>
                    <a:pt x="2094" y="119"/>
                    <a:pt x="2152" y="109"/>
                    <a:pt x="2214" y="101"/>
                  </a:cubicBezTo>
                  <a:cubicBezTo>
                    <a:pt x="2234" y="98"/>
                    <a:pt x="2253" y="95"/>
                    <a:pt x="2272" y="93"/>
                  </a:cubicBezTo>
                  <a:cubicBezTo>
                    <a:pt x="2355" y="71"/>
                    <a:pt x="2441" y="50"/>
                    <a:pt x="2535" y="38"/>
                  </a:cubicBezTo>
                  <a:cubicBezTo>
                    <a:pt x="2575" y="29"/>
                    <a:pt x="2615" y="20"/>
                    <a:pt x="2657" y="10"/>
                  </a:cubicBezTo>
                  <a:cubicBezTo>
                    <a:pt x="2610" y="7"/>
                    <a:pt x="2566" y="3"/>
                    <a:pt x="2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34" name="Google Shape;14534;p45"/>
            <p:cNvSpPr/>
            <p:nvPr/>
          </p:nvSpPr>
          <p:spPr>
            <a:xfrm>
              <a:off x="4726325" y="650550"/>
              <a:ext cx="162325" cy="364675"/>
            </a:xfrm>
            <a:custGeom>
              <a:avLst/>
              <a:gdLst/>
              <a:ahLst/>
              <a:cxnLst/>
              <a:rect l="l" t="t" r="r" b="b"/>
              <a:pathLst>
                <a:path w="6493" h="14587" extrusionOk="0">
                  <a:moveTo>
                    <a:pt x="1113" y="0"/>
                  </a:moveTo>
                  <a:cubicBezTo>
                    <a:pt x="1071" y="0"/>
                    <a:pt x="1028" y="1"/>
                    <a:pt x="981" y="3"/>
                  </a:cubicBezTo>
                  <a:cubicBezTo>
                    <a:pt x="817" y="5"/>
                    <a:pt x="612" y="12"/>
                    <a:pt x="278" y="47"/>
                  </a:cubicBezTo>
                  <a:cubicBezTo>
                    <a:pt x="186" y="61"/>
                    <a:pt x="93" y="74"/>
                    <a:pt x="1" y="88"/>
                  </a:cubicBezTo>
                  <a:cubicBezTo>
                    <a:pt x="3" y="88"/>
                    <a:pt x="8" y="88"/>
                    <a:pt x="9" y="89"/>
                  </a:cubicBezTo>
                  <a:cubicBezTo>
                    <a:pt x="279" y="57"/>
                    <a:pt x="557" y="39"/>
                    <a:pt x="842" y="39"/>
                  </a:cubicBezTo>
                  <a:cubicBezTo>
                    <a:pt x="1323" y="39"/>
                    <a:pt x="1821" y="89"/>
                    <a:pt x="2318" y="203"/>
                  </a:cubicBezTo>
                  <a:cubicBezTo>
                    <a:pt x="2731" y="292"/>
                    <a:pt x="3107" y="416"/>
                    <a:pt x="3478" y="581"/>
                  </a:cubicBezTo>
                  <a:cubicBezTo>
                    <a:pt x="3693" y="683"/>
                    <a:pt x="3934" y="804"/>
                    <a:pt x="4165" y="954"/>
                  </a:cubicBezTo>
                  <a:cubicBezTo>
                    <a:pt x="4394" y="1103"/>
                    <a:pt x="4619" y="1271"/>
                    <a:pt x="4810" y="1447"/>
                  </a:cubicBezTo>
                  <a:cubicBezTo>
                    <a:pt x="5192" y="1786"/>
                    <a:pt x="5587" y="2264"/>
                    <a:pt x="5872" y="2792"/>
                  </a:cubicBezTo>
                  <a:cubicBezTo>
                    <a:pt x="6018" y="3068"/>
                    <a:pt x="6103" y="3282"/>
                    <a:pt x="6172" y="3477"/>
                  </a:cubicBezTo>
                  <a:cubicBezTo>
                    <a:pt x="6207" y="3573"/>
                    <a:pt x="6230" y="3667"/>
                    <a:pt x="6260" y="3761"/>
                  </a:cubicBezTo>
                  <a:cubicBezTo>
                    <a:pt x="6285" y="3856"/>
                    <a:pt x="6306" y="3955"/>
                    <a:pt x="6329" y="4062"/>
                  </a:cubicBezTo>
                  <a:cubicBezTo>
                    <a:pt x="6408" y="4468"/>
                    <a:pt x="6422" y="4989"/>
                    <a:pt x="6361" y="5425"/>
                  </a:cubicBezTo>
                  <a:cubicBezTo>
                    <a:pt x="6361" y="5425"/>
                    <a:pt x="6354" y="5470"/>
                    <a:pt x="6345" y="5537"/>
                  </a:cubicBezTo>
                  <a:cubicBezTo>
                    <a:pt x="6336" y="5604"/>
                    <a:pt x="6321" y="5691"/>
                    <a:pt x="6301" y="5780"/>
                  </a:cubicBezTo>
                  <a:cubicBezTo>
                    <a:pt x="6285" y="5868"/>
                    <a:pt x="6266" y="5955"/>
                    <a:pt x="6248" y="6020"/>
                  </a:cubicBezTo>
                  <a:cubicBezTo>
                    <a:pt x="6232" y="6086"/>
                    <a:pt x="6221" y="6129"/>
                    <a:pt x="6221" y="6129"/>
                  </a:cubicBezTo>
                  <a:cubicBezTo>
                    <a:pt x="6153" y="6385"/>
                    <a:pt x="6066" y="6655"/>
                    <a:pt x="5967" y="6909"/>
                  </a:cubicBezTo>
                  <a:cubicBezTo>
                    <a:pt x="5967" y="6909"/>
                    <a:pt x="5896" y="7094"/>
                    <a:pt x="5817" y="7277"/>
                  </a:cubicBezTo>
                  <a:cubicBezTo>
                    <a:pt x="5739" y="7459"/>
                    <a:pt x="5654" y="7639"/>
                    <a:pt x="5654" y="7639"/>
                  </a:cubicBezTo>
                  <a:cubicBezTo>
                    <a:pt x="5553" y="7851"/>
                    <a:pt x="5457" y="8041"/>
                    <a:pt x="5360" y="8228"/>
                  </a:cubicBezTo>
                  <a:cubicBezTo>
                    <a:pt x="5261" y="8415"/>
                    <a:pt x="5171" y="8581"/>
                    <a:pt x="5054" y="8795"/>
                  </a:cubicBezTo>
                  <a:cubicBezTo>
                    <a:pt x="4937" y="9008"/>
                    <a:pt x="4789" y="9280"/>
                    <a:pt x="4646" y="9541"/>
                  </a:cubicBezTo>
                  <a:cubicBezTo>
                    <a:pt x="4359" y="10080"/>
                    <a:pt x="4128" y="10551"/>
                    <a:pt x="3924" y="11085"/>
                  </a:cubicBezTo>
                  <a:cubicBezTo>
                    <a:pt x="3823" y="11351"/>
                    <a:pt x="3732" y="11639"/>
                    <a:pt x="3665" y="11912"/>
                  </a:cubicBezTo>
                  <a:cubicBezTo>
                    <a:pt x="3597" y="12188"/>
                    <a:pt x="3565" y="12416"/>
                    <a:pt x="3539" y="12630"/>
                  </a:cubicBezTo>
                  <a:cubicBezTo>
                    <a:pt x="3515" y="12844"/>
                    <a:pt x="3503" y="13069"/>
                    <a:pt x="3526" y="13301"/>
                  </a:cubicBezTo>
                  <a:cubicBezTo>
                    <a:pt x="3549" y="13531"/>
                    <a:pt x="3607" y="13770"/>
                    <a:pt x="3729" y="13986"/>
                  </a:cubicBezTo>
                  <a:cubicBezTo>
                    <a:pt x="3810" y="14129"/>
                    <a:pt x="3910" y="14249"/>
                    <a:pt x="4026" y="14347"/>
                  </a:cubicBezTo>
                  <a:cubicBezTo>
                    <a:pt x="4159" y="14455"/>
                    <a:pt x="4317" y="14537"/>
                    <a:pt x="4488" y="14570"/>
                  </a:cubicBezTo>
                  <a:cubicBezTo>
                    <a:pt x="4540" y="14581"/>
                    <a:pt x="4593" y="14587"/>
                    <a:pt x="4646" y="14587"/>
                  </a:cubicBezTo>
                  <a:cubicBezTo>
                    <a:pt x="4768" y="14587"/>
                    <a:pt x="4891" y="14558"/>
                    <a:pt x="5001" y="14506"/>
                  </a:cubicBezTo>
                  <a:cubicBezTo>
                    <a:pt x="5158" y="14428"/>
                    <a:pt x="5299" y="14306"/>
                    <a:pt x="5380" y="14145"/>
                  </a:cubicBezTo>
                  <a:cubicBezTo>
                    <a:pt x="5462" y="13985"/>
                    <a:pt x="5477" y="13780"/>
                    <a:pt x="5382" y="13614"/>
                  </a:cubicBezTo>
                  <a:cubicBezTo>
                    <a:pt x="5299" y="13473"/>
                    <a:pt x="5164" y="13368"/>
                    <a:pt x="5011" y="13321"/>
                  </a:cubicBezTo>
                  <a:cubicBezTo>
                    <a:pt x="4960" y="13304"/>
                    <a:pt x="4907" y="13295"/>
                    <a:pt x="4853" y="13295"/>
                  </a:cubicBezTo>
                  <a:cubicBezTo>
                    <a:pt x="4750" y="13295"/>
                    <a:pt x="4648" y="13328"/>
                    <a:pt x="4569" y="13394"/>
                  </a:cubicBezTo>
                  <a:cubicBezTo>
                    <a:pt x="4645" y="13334"/>
                    <a:pt x="4737" y="13308"/>
                    <a:pt x="4830" y="13308"/>
                  </a:cubicBezTo>
                  <a:cubicBezTo>
                    <a:pt x="4905" y="13308"/>
                    <a:pt x="4981" y="13325"/>
                    <a:pt x="5049" y="13356"/>
                  </a:cubicBezTo>
                  <a:cubicBezTo>
                    <a:pt x="5202" y="13423"/>
                    <a:pt x="5329" y="13551"/>
                    <a:pt x="5382" y="13707"/>
                  </a:cubicBezTo>
                  <a:lnTo>
                    <a:pt x="5391" y="13737"/>
                  </a:lnTo>
                  <a:cubicBezTo>
                    <a:pt x="5451" y="13965"/>
                    <a:pt x="5330" y="14212"/>
                    <a:pt x="5142" y="14354"/>
                  </a:cubicBezTo>
                  <a:cubicBezTo>
                    <a:pt x="5006" y="14461"/>
                    <a:pt x="4834" y="14522"/>
                    <a:pt x="4661" y="14522"/>
                  </a:cubicBezTo>
                  <a:cubicBezTo>
                    <a:pt x="4595" y="14522"/>
                    <a:pt x="4530" y="14514"/>
                    <a:pt x="4466" y="14495"/>
                  </a:cubicBezTo>
                  <a:cubicBezTo>
                    <a:pt x="4234" y="14435"/>
                    <a:pt x="4034" y="14279"/>
                    <a:pt x="3891" y="14090"/>
                  </a:cubicBezTo>
                  <a:cubicBezTo>
                    <a:pt x="3747" y="13899"/>
                    <a:pt x="3667" y="13670"/>
                    <a:pt x="3631" y="13442"/>
                  </a:cubicBezTo>
                  <a:cubicBezTo>
                    <a:pt x="3609" y="13309"/>
                    <a:pt x="3606" y="13198"/>
                    <a:pt x="3605" y="13102"/>
                  </a:cubicBezTo>
                  <a:cubicBezTo>
                    <a:pt x="3598" y="12869"/>
                    <a:pt x="3627" y="12632"/>
                    <a:pt x="3662" y="12391"/>
                  </a:cubicBezTo>
                  <a:cubicBezTo>
                    <a:pt x="3706" y="12105"/>
                    <a:pt x="3775" y="11841"/>
                    <a:pt x="3835" y="11628"/>
                  </a:cubicBezTo>
                  <a:cubicBezTo>
                    <a:pt x="3901" y="11415"/>
                    <a:pt x="3967" y="11219"/>
                    <a:pt x="4050" y="11011"/>
                  </a:cubicBezTo>
                  <a:cubicBezTo>
                    <a:pt x="4210" y="10598"/>
                    <a:pt x="4426" y="10154"/>
                    <a:pt x="4612" y="9799"/>
                  </a:cubicBezTo>
                  <a:cubicBezTo>
                    <a:pt x="4709" y="9614"/>
                    <a:pt x="4801" y="9446"/>
                    <a:pt x="4925" y="9219"/>
                  </a:cubicBezTo>
                  <a:cubicBezTo>
                    <a:pt x="5048" y="8993"/>
                    <a:pt x="5200" y="8717"/>
                    <a:pt x="5340" y="8459"/>
                  </a:cubicBezTo>
                  <a:cubicBezTo>
                    <a:pt x="5478" y="8199"/>
                    <a:pt x="5613" y="7935"/>
                    <a:pt x="5729" y="7690"/>
                  </a:cubicBezTo>
                  <a:cubicBezTo>
                    <a:pt x="5729" y="7690"/>
                    <a:pt x="5748" y="7649"/>
                    <a:pt x="5777" y="7587"/>
                  </a:cubicBezTo>
                  <a:cubicBezTo>
                    <a:pt x="5806" y="7525"/>
                    <a:pt x="5843" y="7443"/>
                    <a:pt x="5879" y="7359"/>
                  </a:cubicBezTo>
                  <a:cubicBezTo>
                    <a:pt x="5915" y="7277"/>
                    <a:pt x="5951" y="7192"/>
                    <a:pt x="5976" y="7130"/>
                  </a:cubicBezTo>
                  <a:cubicBezTo>
                    <a:pt x="6002" y="7066"/>
                    <a:pt x="6019" y="7024"/>
                    <a:pt x="6019" y="7024"/>
                  </a:cubicBezTo>
                  <a:cubicBezTo>
                    <a:pt x="6105" y="6805"/>
                    <a:pt x="6180" y="6595"/>
                    <a:pt x="6248" y="6364"/>
                  </a:cubicBezTo>
                  <a:cubicBezTo>
                    <a:pt x="6248" y="6364"/>
                    <a:pt x="6307" y="6173"/>
                    <a:pt x="6352" y="5978"/>
                  </a:cubicBezTo>
                  <a:cubicBezTo>
                    <a:pt x="6376" y="5881"/>
                    <a:pt x="6393" y="5781"/>
                    <a:pt x="6408" y="5709"/>
                  </a:cubicBezTo>
                  <a:cubicBezTo>
                    <a:pt x="6424" y="5634"/>
                    <a:pt x="6429" y="5584"/>
                    <a:pt x="6429" y="5584"/>
                  </a:cubicBezTo>
                  <a:cubicBezTo>
                    <a:pt x="6475" y="5302"/>
                    <a:pt x="6493" y="5032"/>
                    <a:pt x="6488" y="4760"/>
                  </a:cubicBezTo>
                  <a:cubicBezTo>
                    <a:pt x="6487" y="4488"/>
                    <a:pt x="6454" y="4211"/>
                    <a:pt x="6389" y="3918"/>
                  </a:cubicBezTo>
                  <a:cubicBezTo>
                    <a:pt x="6327" y="3633"/>
                    <a:pt x="6227" y="3324"/>
                    <a:pt x="6101" y="3054"/>
                  </a:cubicBezTo>
                  <a:cubicBezTo>
                    <a:pt x="5978" y="2785"/>
                    <a:pt x="5843" y="2548"/>
                    <a:pt x="5738" y="2393"/>
                  </a:cubicBezTo>
                  <a:cubicBezTo>
                    <a:pt x="5516" y="2059"/>
                    <a:pt x="5263" y="1740"/>
                    <a:pt x="4892" y="1400"/>
                  </a:cubicBezTo>
                  <a:cubicBezTo>
                    <a:pt x="4525" y="1073"/>
                    <a:pt x="4179" y="822"/>
                    <a:pt x="3706" y="592"/>
                  </a:cubicBezTo>
                  <a:cubicBezTo>
                    <a:pt x="3378" y="432"/>
                    <a:pt x="3087" y="326"/>
                    <a:pt x="2836" y="252"/>
                  </a:cubicBezTo>
                  <a:cubicBezTo>
                    <a:pt x="2710" y="212"/>
                    <a:pt x="2594" y="189"/>
                    <a:pt x="2488" y="159"/>
                  </a:cubicBezTo>
                  <a:cubicBezTo>
                    <a:pt x="2382" y="137"/>
                    <a:pt x="2284" y="117"/>
                    <a:pt x="2196" y="99"/>
                  </a:cubicBezTo>
                  <a:cubicBezTo>
                    <a:pt x="1839" y="35"/>
                    <a:pt x="1616" y="21"/>
                    <a:pt x="1443" y="10"/>
                  </a:cubicBezTo>
                  <a:cubicBezTo>
                    <a:pt x="1319" y="5"/>
                    <a:pt x="1220" y="0"/>
                    <a:pt x="1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35" name="Google Shape;14535;p45"/>
            <p:cNvSpPr/>
            <p:nvPr/>
          </p:nvSpPr>
          <p:spPr>
            <a:xfrm>
              <a:off x="4752300" y="851925"/>
              <a:ext cx="94000" cy="254150"/>
            </a:xfrm>
            <a:custGeom>
              <a:avLst/>
              <a:gdLst/>
              <a:ahLst/>
              <a:cxnLst/>
              <a:rect l="l" t="t" r="r" b="b"/>
              <a:pathLst>
                <a:path w="3760" h="10166" extrusionOk="0">
                  <a:moveTo>
                    <a:pt x="3759" y="0"/>
                  </a:moveTo>
                  <a:cubicBezTo>
                    <a:pt x="3758" y="1"/>
                    <a:pt x="3757" y="3"/>
                    <a:pt x="3756" y="3"/>
                  </a:cubicBezTo>
                  <a:cubicBezTo>
                    <a:pt x="3755" y="3"/>
                    <a:pt x="3755" y="3"/>
                    <a:pt x="3755" y="2"/>
                  </a:cubicBezTo>
                  <a:lnTo>
                    <a:pt x="3755" y="3"/>
                  </a:lnTo>
                  <a:cubicBezTo>
                    <a:pt x="3498" y="328"/>
                    <a:pt x="3231" y="682"/>
                    <a:pt x="2964" y="1061"/>
                  </a:cubicBezTo>
                  <a:cubicBezTo>
                    <a:pt x="2829" y="1261"/>
                    <a:pt x="2704" y="1448"/>
                    <a:pt x="2575" y="1641"/>
                  </a:cubicBezTo>
                  <a:cubicBezTo>
                    <a:pt x="2426" y="1869"/>
                    <a:pt x="2241" y="2156"/>
                    <a:pt x="2085" y="2410"/>
                  </a:cubicBezTo>
                  <a:cubicBezTo>
                    <a:pt x="1933" y="2659"/>
                    <a:pt x="1752" y="2959"/>
                    <a:pt x="1585" y="3258"/>
                  </a:cubicBezTo>
                  <a:cubicBezTo>
                    <a:pt x="1412" y="3572"/>
                    <a:pt x="1332" y="3719"/>
                    <a:pt x="1212" y="3936"/>
                  </a:cubicBezTo>
                  <a:cubicBezTo>
                    <a:pt x="1098" y="4145"/>
                    <a:pt x="960" y="4404"/>
                    <a:pt x="844" y="4628"/>
                  </a:cubicBezTo>
                  <a:cubicBezTo>
                    <a:pt x="844" y="4628"/>
                    <a:pt x="798" y="4720"/>
                    <a:pt x="751" y="4811"/>
                  </a:cubicBezTo>
                  <a:cubicBezTo>
                    <a:pt x="707" y="4903"/>
                    <a:pt x="661" y="4996"/>
                    <a:pt x="661" y="4996"/>
                  </a:cubicBezTo>
                  <a:cubicBezTo>
                    <a:pt x="595" y="5131"/>
                    <a:pt x="527" y="5278"/>
                    <a:pt x="468" y="5422"/>
                  </a:cubicBezTo>
                  <a:cubicBezTo>
                    <a:pt x="468" y="5422"/>
                    <a:pt x="422" y="5526"/>
                    <a:pt x="382" y="5632"/>
                  </a:cubicBezTo>
                  <a:cubicBezTo>
                    <a:pt x="340" y="5738"/>
                    <a:pt x="304" y="5845"/>
                    <a:pt x="304" y="5845"/>
                  </a:cubicBezTo>
                  <a:cubicBezTo>
                    <a:pt x="258" y="5971"/>
                    <a:pt x="223" y="6088"/>
                    <a:pt x="189" y="6204"/>
                  </a:cubicBezTo>
                  <a:cubicBezTo>
                    <a:pt x="158" y="6320"/>
                    <a:pt x="129" y="6424"/>
                    <a:pt x="100" y="6560"/>
                  </a:cubicBezTo>
                  <a:cubicBezTo>
                    <a:pt x="71" y="6697"/>
                    <a:pt x="44" y="6872"/>
                    <a:pt x="29" y="7042"/>
                  </a:cubicBezTo>
                  <a:cubicBezTo>
                    <a:pt x="1" y="7390"/>
                    <a:pt x="25" y="7694"/>
                    <a:pt x="99" y="8012"/>
                  </a:cubicBezTo>
                  <a:cubicBezTo>
                    <a:pt x="137" y="8171"/>
                    <a:pt x="192" y="8334"/>
                    <a:pt x="260" y="8480"/>
                  </a:cubicBezTo>
                  <a:cubicBezTo>
                    <a:pt x="325" y="8629"/>
                    <a:pt x="394" y="8740"/>
                    <a:pt x="458" y="8845"/>
                  </a:cubicBezTo>
                  <a:cubicBezTo>
                    <a:pt x="590" y="9053"/>
                    <a:pt x="761" y="9255"/>
                    <a:pt x="963" y="9442"/>
                  </a:cubicBezTo>
                  <a:cubicBezTo>
                    <a:pt x="1028" y="9506"/>
                    <a:pt x="1095" y="9559"/>
                    <a:pt x="1162" y="9610"/>
                  </a:cubicBezTo>
                  <a:cubicBezTo>
                    <a:pt x="1468" y="9835"/>
                    <a:pt x="1817" y="10002"/>
                    <a:pt x="2217" y="10102"/>
                  </a:cubicBezTo>
                  <a:cubicBezTo>
                    <a:pt x="2305" y="10127"/>
                    <a:pt x="2396" y="10132"/>
                    <a:pt x="2482" y="10147"/>
                  </a:cubicBezTo>
                  <a:cubicBezTo>
                    <a:pt x="2571" y="10159"/>
                    <a:pt x="2660" y="10159"/>
                    <a:pt x="2746" y="10166"/>
                  </a:cubicBezTo>
                  <a:cubicBezTo>
                    <a:pt x="2554" y="10143"/>
                    <a:pt x="2363" y="10114"/>
                    <a:pt x="2181" y="10052"/>
                  </a:cubicBezTo>
                  <a:lnTo>
                    <a:pt x="2163" y="10047"/>
                  </a:lnTo>
                  <a:cubicBezTo>
                    <a:pt x="1646" y="9893"/>
                    <a:pt x="1146" y="9567"/>
                    <a:pt x="805" y="9162"/>
                  </a:cubicBezTo>
                  <a:cubicBezTo>
                    <a:pt x="754" y="9105"/>
                    <a:pt x="720" y="9053"/>
                    <a:pt x="686" y="9009"/>
                  </a:cubicBezTo>
                  <a:cubicBezTo>
                    <a:pt x="643" y="8959"/>
                    <a:pt x="608" y="8903"/>
                    <a:pt x="570" y="8847"/>
                  </a:cubicBezTo>
                  <a:cubicBezTo>
                    <a:pt x="531" y="8793"/>
                    <a:pt x="496" y="8736"/>
                    <a:pt x="462" y="8676"/>
                  </a:cubicBezTo>
                  <a:cubicBezTo>
                    <a:pt x="443" y="8640"/>
                    <a:pt x="422" y="8605"/>
                    <a:pt x="403" y="8572"/>
                  </a:cubicBezTo>
                  <a:cubicBezTo>
                    <a:pt x="387" y="8536"/>
                    <a:pt x="371" y="8501"/>
                    <a:pt x="355" y="8468"/>
                  </a:cubicBezTo>
                  <a:cubicBezTo>
                    <a:pt x="339" y="8434"/>
                    <a:pt x="324" y="8402"/>
                    <a:pt x="310" y="8371"/>
                  </a:cubicBezTo>
                  <a:cubicBezTo>
                    <a:pt x="298" y="8339"/>
                    <a:pt x="286" y="8308"/>
                    <a:pt x="275" y="8279"/>
                  </a:cubicBezTo>
                  <a:cubicBezTo>
                    <a:pt x="229" y="8163"/>
                    <a:pt x="202" y="8051"/>
                    <a:pt x="172" y="7929"/>
                  </a:cubicBezTo>
                  <a:cubicBezTo>
                    <a:pt x="118" y="7686"/>
                    <a:pt x="101" y="7409"/>
                    <a:pt x="112" y="7184"/>
                  </a:cubicBezTo>
                  <a:cubicBezTo>
                    <a:pt x="114" y="7068"/>
                    <a:pt x="127" y="6962"/>
                    <a:pt x="147" y="6818"/>
                  </a:cubicBezTo>
                  <a:cubicBezTo>
                    <a:pt x="168" y="6675"/>
                    <a:pt x="202" y="6502"/>
                    <a:pt x="245" y="6343"/>
                  </a:cubicBezTo>
                  <a:cubicBezTo>
                    <a:pt x="286" y="6183"/>
                    <a:pt x="335" y="6025"/>
                    <a:pt x="387" y="5883"/>
                  </a:cubicBezTo>
                  <a:cubicBezTo>
                    <a:pt x="387" y="5883"/>
                    <a:pt x="418" y="5785"/>
                    <a:pt x="456" y="5691"/>
                  </a:cubicBezTo>
                  <a:cubicBezTo>
                    <a:pt x="492" y="5596"/>
                    <a:pt x="532" y="5503"/>
                    <a:pt x="532" y="5503"/>
                  </a:cubicBezTo>
                  <a:cubicBezTo>
                    <a:pt x="581" y="5381"/>
                    <a:pt x="633" y="5267"/>
                    <a:pt x="690" y="5145"/>
                  </a:cubicBezTo>
                  <a:lnTo>
                    <a:pt x="786" y="4943"/>
                  </a:lnTo>
                  <a:cubicBezTo>
                    <a:pt x="837" y="4843"/>
                    <a:pt x="886" y="4743"/>
                    <a:pt x="886" y="4743"/>
                  </a:cubicBezTo>
                  <a:cubicBezTo>
                    <a:pt x="1032" y="4457"/>
                    <a:pt x="1165" y="4211"/>
                    <a:pt x="1325" y="3915"/>
                  </a:cubicBezTo>
                  <a:cubicBezTo>
                    <a:pt x="1481" y="3629"/>
                    <a:pt x="1675" y="3283"/>
                    <a:pt x="1778" y="3101"/>
                  </a:cubicBezTo>
                  <a:cubicBezTo>
                    <a:pt x="1891" y="2906"/>
                    <a:pt x="2007" y="2711"/>
                    <a:pt x="2154" y="2471"/>
                  </a:cubicBezTo>
                  <a:cubicBezTo>
                    <a:pt x="2302" y="2237"/>
                    <a:pt x="2427" y="2040"/>
                    <a:pt x="2585" y="1790"/>
                  </a:cubicBezTo>
                  <a:cubicBezTo>
                    <a:pt x="3025" y="1097"/>
                    <a:pt x="3200" y="846"/>
                    <a:pt x="3306" y="681"/>
                  </a:cubicBezTo>
                  <a:cubicBezTo>
                    <a:pt x="3413" y="518"/>
                    <a:pt x="3457" y="445"/>
                    <a:pt x="3672" y="133"/>
                  </a:cubicBezTo>
                  <a:lnTo>
                    <a:pt x="37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36" name="Google Shape;14536;p45"/>
            <p:cNvSpPr/>
            <p:nvPr/>
          </p:nvSpPr>
          <p:spPr>
            <a:xfrm>
              <a:off x="4659425" y="661800"/>
              <a:ext cx="195900" cy="232575"/>
            </a:xfrm>
            <a:custGeom>
              <a:avLst/>
              <a:gdLst/>
              <a:ahLst/>
              <a:cxnLst/>
              <a:rect l="l" t="t" r="r" b="b"/>
              <a:pathLst>
                <a:path w="7836" h="9303" extrusionOk="0">
                  <a:moveTo>
                    <a:pt x="3894" y="0"/>
                  </a:moveTo>
                  <a:cubicBezTo>
                    <a:pt x="3858" y="0"/>
                    <a:pt x="3825" y="1"/>
                    <a:pt x="3794" y="3"/>
                  </a:cubicBezTo>
                  <a:cubicBezTo>
                    <a:pt x="3358" y="14"/>
                    <a:pt x="2919" y="83"/>
                    <a:pt x="2410" y="279"/>
                  </a:cubicBezTo>
                  <a:cubicBezTo>
                    <a:pt x="2348" y="304"/>
                    <a:pt x="2286" y="328"/>
                    <a:pt x="2227" y="353"/>
                  </a:cubicBezTo>
                  <a:cubicBezTo>
                    <a:pt x="2168" y="382"/>
                    <a:pt x="2111" y="410"/>
                    <a:pt x="2054" y="438"/>
                  </a:cubicBezTo>
                  <a:cubicBezTo>
                    <a:pt x="1938" y="491"/>
                    <a:pt x="1834" y="562"/>
                    <a:pt x="1725" y="626"/>
                  </a:cubicBezTo>
                  <a:cubicBezTo>
                    <a:pt x="1617" y="691"/>
                    <a:pt x="1520" y="775"/>
                    <a:pt x="1413" y="851"/>
                  </a:cubicBezTo>
                  <a:cubicBezTo>
                    <a:pt x="1364" y="896"/>
                    <a:pt x="1314" y="940"/>
                    <a:pt x="1263" y="987"/>
                  </a:cubicBezTo>
                  <a:cubicBezTo>
                    <a:pt x="1213" y="1032"/>
                    <a:pt x="1161" y="1078"/>
                    <a:pt x="1114" y="1134"/>
                  </a:cubicBezTo>
                  <a:cubicBezTo>
                    <a:pt x="843" y="1423"/>
                    <a:pt x="656" y="1709"/>
                    <a:pt x="550" y="1977"/>
                  </a:cubicBezTo>
                  <a:cubicBezTo>
                    <a:pt x="445" y="2245"/>
                    <a:pt x="435" y="2500"/>
                    <a:pt x="497" y="2693"/>
                  </a:cubicBezTo>
                  <a:cubicBezTo>
                    <a:pt x="555" y="2887"/>
                    <a:pt x="663" y="3022"/>
                    <a:pt x="774" y="3104"/>
                  </a:cubicBezTo>
                  <a:cubicBezTo>
                    <a:pt x="884" y="3186"/>
                    <a:pt x="999" y="3216"/>
                    <a:pt x="1096" y="3216"/>
                  </a:cubicBezTo>
                  <a:cubicBezTo>
                    <a:pt x="1193" y="3216"/>
                    <a:pt x="1275" y="3195"/>
                    <a:pt x="1350" y="3161"/>
                  </a:cubicBezTo>
                  <a:cubicBezTo>
                    <a:pt x="1422" y="3125"/>
                    <a:pt x="1491" y="3079"/>
                    <a:pt x="1547" y="3005"/>
                  </a:cubicBezTo>
                  <a:cubicBezTo>
                    <a:pt x="1600" y="2934"/>
                    <a:pt x="1646" y="2831"/>
                    <a:pt x="1623" y="2706"/>
                  </a:cubicBezTo>
                  <a:cubicBezTo>
                    <a:pt x="1596" y="2585"/>
                    <a:pt x="1498" y="2450"/>
                    <a:pt x="1324" y="2393"/>
                  </a:cubicBezTo>
                  <a:cubicBezTo>
                    <a:pt x="1293" y="2383"/>
                    <a:pt x="1260" y="2378"/>
                    <a:pt x="1227" y="2378"/>
                  </a:cubicBezTo>
                  <a:cubicBezTo>
                    <a:pt x="1159" y="2378"/>
                    <a:pt x="1092" y="2400"/>
                    <a:pt x="1042" y="2445"/>
                  </a:cubicBezTo>
                  <a:cubicBezTo>
                    <a:pt x="1043" y="2445"/>
                    <a:pt x="1049" y="2442"/>
                    <a:pt x="1050" y="2442"/>
                  </a:cubicBezTo>
                  <a:cubicBezTo>
                    <a:pt x="1088" y="2413"/>
                    <a:pt x="1134" y="2397"/>
                    <a:pt x="1181" y="2389"/>
                  </a:cubicBezTo>
                  <a:cubicBezTo>
                    <a:pt x="1189" y="2388"/>
                    <a:pt x="1197" y="2388"/>
                    <a:pt x="1205" y="2388"/>
                  </a:cubicBezTo>
                  <a:cubicBezTo>
                    <a:pt x="1245" y="2388"/>
                    <a:pt x="1285" y="2395"/>
                    <a:pt x="1323" y="2407"/>
                  </a:cubicBezTo>
                  <a:cubicBezTo>
                    <a:pt x="1414" y="2441"/>
                    <a:pt x="1497" y="2505"/>
                    <a:pt x="1547" y="2588"/>
                  </a:cubicBezTo>
                  <a:cubicBezTo>
                    <a:pt x="1601" y="2670"/>
                    <a:pt x="1614" y="2773"/>
                    <a:pt x="1581" y="2865"/>
                  </a:cubicBezTo>
                  <a:cubicBezTo>
                    <a:pt x="1550" y="2958"/>
                    <a:pt x="1480" y="3034"/>
                    <a:pt x="1394" y="3085"/>
                  </a:cubicBezTo>
                  <a:cubicBezTo>
                    <a:pt x="1312" y="3134"/>
                    <a:pt x="1216" y="3160"/>
                    <a:pt x="1120" y="3160"/>
                  </a:cubicBezTo>
                  <a:cubicBezTo>
                    <a:pt x="1016" y="3160"/>
                    <a:pt x="911" y="3129"/>
                    <a:pt x="826" y="3063"/>
                  </a:cubicBezTo>
                  <a:cubicBezTo>
                    <a:pt x="661" y="2943"/>
                    <a:pt x="563" y="2737"/>
                    <a:pt x="541" y="2530"/>
                  </a:cubicBezTo>
                  <a:cubicBezTo>
                    <a:pt x="518" y="2310"/>
                    <a:pt x="580" y="2095"/>
                    <a:pt x="672" y="1902"/>
                  </a:cubicBezTo>
                  <a:cubicBezTo>
                    <a:pt x="718" y="1805"/>
                    <a:pt x="774" y="1712"/>
                    <a:pt x="833" y="1622"/>
                  </a:cubicBezTo>
                  <a:cubicBezTo>
                    <a:pt x="898" y="1535"/>
                    <a:pt x="962" y="1448"/>
                    <a:pt x="1028" y="1361"/>
                  </a:cubicBezTo>
                  <a:cubicBezTo>
                    <a:pt x="1198" y="1170"/>
                    <a:pt x="1398" y="958"/>
                    <a:pt x="1645" y="792"/>
                  </a:cubicBezTo>
                  <a:cubicBezTo>
                    <a:pt x="1885" y="621"/>
                    <a:pt x="2151" y="474"/>
                    <a:pt x="2413" y="373"/>
                  </a:cubicBezTo>
                  <a:cubicBezTo>
                    <a:pt x="2826" y="203"/>
                    <a:pt x="3346" y="93"/>
                    <a:pt x="3873" y="93"/>
                  </a:cubicBezTo>
                  <a:cubicBezTo>
                    <a:pt x="3994" y="93"/>
                    <a:pt x="4115" y="99"/>
                    <a:pt x="4235" y="111"/>
                  </a:cubicBezTo>
                  <a:cubicBezTo>
                    <a:pt x="4572" y="138"/>
                    <a:pt x="4811" y="209"/>
                    <a:pt x="5024" y="272"/>
                  </a:cubicBezTo>
                  <a:cubicBezTo>
                    <a:pt x="5130" y="306"/>
                    <a:pt x="5226" y="349"/>
                    <a:pt x="5326" y="386"/>
                  </a:cubicBezTo>
                  <a:cubicBezTo>
                    <a:pt x="5422" y="430"/>
                    <a:pt x="5517" y="482"/>
                    <a:pt x="5623" y="533"/>
                  </a:cubicBezTo>
                  <a:cubicBezTo>
                    <a:pt x="6018" y="746"/>
                    <a:pt x="6447" y="1114"/>
                    <a:pt x="6747" y="1486"/>
                  </a:cubicBezTo>
                  <a:cubicBezTo>
                    <a:pt x="6747" y="1486"/>
                    <a:pt x="6777" y="1523"/>
                    <a:pt x="6823" y="1579"/>
                  </a:cubicBezTo>
                  <a:cubicBezTo>
                    <a:pt x="6866" y="1639"/>
                    <a:pt x="6923" y="1717"/>
                    <a:pt x="6979" y="1796"/>
                  </a:cubicBezTo>
                  <a:cubicBezTo>
                    <a:pt x="7034" y="1875"/>
                    <a:pt x="7082" y="1961"/>
                    <a:pt x="7121" y="2022"/>
                  </a:cubicBezTo>
                  <a:cubicBezTo>
                    <a:pt x="7160" y="2084"/>
                    <a:pt x="7182" y="2126"/>
                    <a:pt x="7182" y="2126"/>
                  </a:cubicBezTo>
                  <a:cubicBezTo>
                    <a:pt x="7318" y="2377"/>
                    <a:pt x="7443" y="2657"/>
                    <a:pt x="7533" y="2936"/>
                  </a:cubicBezTo>
                  <a:cubicBezTo>
                    <a:pt x="7533" y="2936"/>
                    <a:pt x="7551" y="2987"/>
                    <a:pt x="7571" y="3065"/>
                  </a:cubicBezTo>
                  <a:cubicBezTo>
                    <a:pt x="7590" y="3143"/>
                    <a:pt x="7624" y="3244"/>
                    <a:pt x="7643" y="3349"/>
                  </a:cubicBezTo>
                  <a:cubicBezTo>
                    <a:pt x="7663" y="3454"/>
                    <a:pt x="7687" y="3559"/>
                    <a:pt x="7697" y="3638"/>
                  </a:cubicBezTo>
                  <a:cubicBezTo>
                    <a:pt x="7707" y="3718"/>
                    <a:pt x="7713" y="3771"/>
                    <a:pt x="7713" y="3771"/>
                  </a:cubicBezTo>
                  <a:cubicBezTo>
                    <a:pt x="7732" y="3896"/>
                    <a:pt x="7736" y="4016"/>
                    <a:pt x="7740" y="4133"/>
                  </a:cubicBezTo>
                  <a:cubicBezTo>
                    <a:pt x="7750" y="4250"/>
                    <a:pt x="7739" y="4363"/>
                    <a:pt x="7737" y="4477"/>
                  </a:cubicBezTo>
                  <a:cubicBezTo>
                    <a:pt x="7725" y="4703"/>
                    <a:pt x="7698" y="4904"/>
                    <a:pt x="7646" y="5160"/>
                  </a:cubicBezTo>
                  <a:cubicBezTo>
                    <a:pt x="7587" y="5413"/>
                    <a:pt x="7498" y="5735"/>
                    <a:pt x="7367" y="6025"/>
                  </a:cubicBezTo>
                  <a:cubicBezTo>
                    <a:pt x="7234" y="6323"/>
                    <a:pt x="7094" y="6593"/>
                    <a:pt x="6924" y="6839"/>
                  </a:cubicBezTo>
                  <a:cubicBezTo>
                    <a:pt x="6759" y="7085"/>
                    <a:pt x="6579" y="7318"/>
                    <a:pt x="6367" y="7537"/>
                  </a:cubicBezTo>
                  <a:cubicBezTo>
                    <a:pt x="6267" y="7650"/>
                    <a:pt x="6150" y="7753"/>
                    <a:pt x="6037" y="7860"/>
                  </a:cubicBezTo>
                  <a:cubicBezTo>
                    <a:pt x="5917" y="7959"/>
                    <a:pt x="5803" y="8065"/>
                    <a:pt x="5680" y="8150"/>
                  </a:cubicBezTo>
                  <a:cubicBezTo>
                    <a:pt x="5440" y="8334"/>
                    <a:pt x="5227" y="8456"/>
                    <a:pt x="5027" y="8568"/>
                  </a:cubicBezTo>
                  <a:cubicBezTo>
                    <a:pt x="4624" y="8786"/>
                    <a:pt x="4160" y="8960"/>
                    <a:pt x="3657" y="9075"/>
                  </a:cubicBezTo>
                  <a:cubicBezTo>
                    <a:pt x="3493" y="9116"/>
                    <a:pt x="3335" y="9138"/>
                    <a:pt x="3178" y="9166"/>
                  </a:cubicBezTo>
                  <a:cubicBezTo>
                    <a:pt x="2851" y="9215"/>
                    <a:pt x="2518" y="9242"/>
                    <a:pt x="2178" y="9242"/>
                  </a:cubicBezTo>
                  <a:cubicBezTo>
                    <a:pt x="1790" y="9242"/>
                    <a:pt x="1392" y="9207"/>
                    <a:pt x="982" y="9128"/>
                  </a:cubicBezTo>
                  <a:cubicBezTo>
                    <a:pt x="645" y="9065"/>
                    <a:pt x="316" y="8980"/>
                    <a:pt x="0" y="8875"/>
                  </a:cubicBezTo>
                  <a:lnTo>
                    <a:pt x="0" y="8875"/>
                  </a:lnTo>
                  <a:cubicBezTo>
                    <a:pt x="346" y="9005"/>
                    <a:pt x="702" y="9108"/>
                    <a:pt x="1065" y="9182"/>
                  </a:cubicBezTo>
                  <a:lnTo>
                    <a:pt x="1101" y="9189"/>
                  </a:lnTo>
                  <a:cubicBezTo>
                    <a:pt x="1488" y="9265"/>
                    <a:pt x="1893" y="9302"/>
                    <a:pt x="2300" y="9302"/>
                  </a:cubicBezTo>
                  <a:cubicBezTo>
                    <a:pt x="2969" y="9302"/>
                    <a:pt x="3643" y="9200"/>
                    <a:pt x="4250" y="8995"/>
                  </a:cubicBezTo>
                  <a:cubicBezTo>
                    <a:pt x="4393" y="8949"/>
                    <a:pt x="4508" y="8906"/>
                    <a:pt x="4608" y="8866"/>
                  </a:cubicBezTo>
                  <a:cubicBezTo>
                    <a:pt x="4847" y="8770"/>
                    <a:pt x="5078" y="8646"/>
                    <a:pt x="5311" y="8512"/>
                  </a:cubicBezTo>
                  <a:cubicBezTo>
                    <a:pt x="5580" y="8343"/>
                    <a:pt x="5823" y="8167"/>
                    <a:pt x="6006" y="8006"/>
                  </a:cubicBezTo>
                  <a:cubicBezTo>
                    <a:pt x="6193" y="7848"/>
                    <a:pt x="6353" y="7688"/>
                    <a:pt x="6518" y="7508"/>
                  </a:cubicBezTo>
                  <a:cubicBezTo>
                    <a:pt x="6848" y="7151"/>
                    <a:pt x="7146" y="6696"/>
                    <a:pt x="7338" y="6302"/>
                  </a:cubicBezTo>
                  <a:cubicBezTo>
                    <a:pt x="7388" y="6201"/>
                    <a:pt x="7437" y="6102"/>
                    <a:pt x="7478" y="5993"/>
                  </a:cubicBezTo>
                  <a:cubicBezTo>
                    <a:pt x="7500" y="5940"/>
                    <a:pt x="7523" y="5884"/>
                    <a:pt x="7547" y="5825"/>
                  </a:cubicBezTo>
                  <a:cubicBezTo>
                    <a:pt x="7566" y="5766"/>
                    <a:pt x="7588" y="5703"/>
                    <a:pt x="7610" y="5636"/>
                  </a:cubicBezTo>
                  <a:cubicBezTo>
                    <a:pt x="7659" y="5504"/>
                    <a:pt x="7691" y="5352"/>
                    <a:pt x="7733" y="5196"/>
                  </a:cubicBezTo>
                  <a:cubicBezTo>
                    <a:pt x="7761" y="5037"/>
                    <a:pt x="7796" y="4874"/>
                    <a:pt x="7808" y="4713"/>
                  </a:cubicBezTo>
                  <a:cubicBezTo>
                    <a:pt x="7831" y="4554"/>
                    <a:pt x="7829" y="4393"/>
                    <a:pt x="7836" y="4235"/>
                  </a:cubicBezTo>
                  <a:cubicBezTo>
                    <a:pt x="7826" y="4077"/>
                    <a:pt x="7827" y="3922"/>
                    <a:pt x="7804" y="3775"/>
                  </a:cubicBezTo>
                  <a:cubicBezTo>
                    <a:pt x="7804" y="3775"/>
                    <a:pt x="7786" y="3578"/>
                    <a:pt x="7741" y="3385"/>
                  </a:cubicBezTo>
                  <a:cubicBezTo>
                    <a:pt x="7725" y="3288"/>
                    <a:pt x="7698" y="3192"/>
                    <a:pt x="7679" y="3121"/>
                  </a:cubicBezTo>
                  <a:cubicBezTo>
                    <a:pt x="7659" y="3050"/>
                    <a:pt x="7646" y="3002"/>
                    <a:pt x="7646" y="3002"/>
                  </a:cubicBezTo>
                  <a:cubicBezTo>
                    <a:pt x="7611" y="2879"/>
                    <a:pt x="7565" y="2763"/>
                    <a:pt x="7525" y="2644"/>
                  </a:cubicBezTo>
                  <a:cubicBezTo>
                    <a:pt x="7473" y="2530"/>
                    <a:pt x="7429" y="2412"/>
                    <a:pt x="7371" y="2295"/>
                  </a:cubicBezTo>
                  <a:cubicBezTo>
                    <a:pt x="7371" y="2295"/>
                    <a:pt x="7346" y="2246"/>
                    <a:pt x="7308" y="2174"/>
                  </a:cubicBezTo>
                  <a:cubicBezTo>
                    <a:pt x="7289" y="2138"/>
                    <a:pt x="7267" y="2096"/>
                    <a:pt x="7243" y="2051"/>
                  </a:cubicBezTo>
                  <a:cubicBezTo>
                    <a:pt x="7217" y="2007"/>
                    <a:pt x="7189" y="1961"/>
                    <a:pt x="7161" y="1915"/>
                  </a:cubicBezTo>
                  <a:cubicBezTo>
                    <a:pt x="7132" y="1869"/>
                    <a:pt x="7103" y="1822"/>
                    <a:pt x="7076" y="1779"/>
                  </a:cubicBezTo>
                  <a:cubicBezTo>
                    <a:pt x="7047" y="1738"/>
                    <a:pt x="7019" y="1699"/>
                    <a:pt x="6996" y="1666"/>
                  </a:cubicBezTo>
                  <a:cubicBezTo>
                    <a:pt x="6949" y="1600"/>
                    <a:pt x="6916" y="1555"/>
                    <a:pt x="6916" y="1555"/>
                  </a:cubicBezTo>
                  <a:cubicBezTo>
                    <a:pt x="6725" y="1311"/>
                    <a:pt x="6531" y="1091"/>
                    <a:pt x="6303" y="903"/>
                  </a:cubicBezTo>
                  <a:cubicBezTo>
                    <a:pt x="6195" y="802"/>
                    <a:pt x="6070" y="720"/>
                    <a:pt x="5949" y="629"/>
                  </a:cubicBezTo>
                  <a:cubicBezTo>
                    <a:pt x="5818" y="550"/>
                    <a:pt x="5689" y="460"/>
                    <a:pt x="5541" y="392"/>
                  </a:cubicBezTo>
                  <a:cubicBezTo>
                    <a:pt x="5025" y="105"/>
                    <a:pt x="4316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37" name="Google Shape;14537;p45"/>
            <p:cNvSpPr/>
            <p:nvPr/>
          </p:nvSpPr>
          <p:spPr>
            <a:xfrm>
              <a:off x="4679450" y="686575"/>
              <a:ext cx="142925" cy="188950"/>
            </a:xfrm>
            <a:custGeom>
              <a:avLst/>
              <a:gdLst/>
              <a:ahLst/>
              <a:cxnLst/>
              <a:rect l="l" t="t" r="r" b="b"/>
              <a:pathLst>
                <a:path w="5717" h="7558" extrusionOk="0">
                  <a:moveTo>
                    <a:pt x="1" y="7501"/>
                  </a:moveTo>
                  <a:cubicBezTo>
                    <a:pt x="1" y="7501"/>
                    <a:pt x="1" y="7501"/>
                    <a:pt x="1" y="7501"/>
                  </a:cubicBezTo>
                  <a:lnTo>
                    <a:pt x="1" y="7501"/>
                  </a:lnTo>
                  <a:cubicBezTo>
                    <a:pt x="1" y="7501"/>
                    <a:pt x="1" y="7501"/>
                    <a:pt x="1" y="7501"/>
                  </a:cubicBezTo>
                  <a:close/>
                  <a:moveTo>
                    <a:pt x="2698" y="1"/>
                  </a:moveTo>
                  <a:cubicBezTo>
                    <a:pt x="2589" y="1"/>
                    <a:pt x="2478" y="7"/>
                    <a:pt x="2365" y="19"/>
                  </a:cubicBezTo>
                  <a:cubicBezTo>
                    <a:pt x="2255" y="39"/>
                    <a:pt x="2149" y="46"/>
                    <a:pt x="2049" y="74"/>
                  </a:cubicBezTo>
                  <a:cubicBezTo>
                    <a:pt x="1593" y="187"/>
                    <a:pt x="1158" y="403"/>
                    <a:pt x="786" y="752"/>
                  </a:cubicBezTo>
                  <a:cubicBezTo>
                    <a:pt x="620" y="905"/>
                    <a:pt x="495" y="1090"/>
                    <a:pt x="383" y="1273"/>
                  </a:cubicBezTo>
                  <a:cubicBezTo>
                    <a:pt x="516" y="1074"/>
                    <a:pt x="673" y="894"/>
                    <a:pt x="854" y="739"/>
                  </a:cubicBezTo>
                  <a:cubicBezTo>
                    <a:pt x="859" y="734"/>
                    <a:pt x="866" y="730"/>
                    <a:pt x="871" y="725"/>
                  </a:cubicBezTo>
                  <a:cubicBezTo>
                    <a:pt x="1355" y="313"/>
                    <a:pt x="2030" y="87"/>
                    <a:pt x="2655" y="87"/>
                  </a:cubicBezTo>
                  <a:cubicBezTo>
                    <a:pt x="2688" y="87"/>
                    <a:pt x="2720" y="87"/>
                    <a:pt x="2753" y="88"/>
                  </a:cubicBezTo>
                  <a:cubicBezTo>
                    <a:pt x="2848" y="88"/>
                    <a:pt x="2924" y="98"/>
                    <a:pt x="2992" y="108"/>
                  </a:cubicBezTo>
                  <a:cubicBezTo>
                    <a:pt x="3033" y="112"/>
                    <a:pt x="3073" y="116"/>
                    <a:pt x="3114" y="121"/>
                  </a:cubicBezTo>
                  <a:lnTo>
                    <a:pt x="3235" y="144"/>
                  </a:lnTo>
                  <a:cubicBezTo>
                    <a:pt x="3316" y="157"/>
                    <a:pt x="3397" y="178"/>
                    <a:pt x="3478" y="203"/>
                  </a:cubicBezTo>
                  <a:cubicBezTo>
                    <a:pt x="3672" y="256"/>
                    <a:pt x="3844" y="337"/>
                    <a:pt x="3980" y="406"/>
                  </a:cubicBezTo>
                  <a:cubicBezTo>
                    <a:pt x="4115" y="482"/>
                    <a:pt x="4236" y="559"/>
                    <a:pt x="4359" y="653"/>
                  </a:cubicBezTo>
                  <a:cubicBezTo>
                    <a:pt x="4605" y="839"/>
                    <a:pt x="4838" y="1092"/>
                    <a:pt x="4996" y="1320"/>
                  </a:cubicBezTo>
                  <a:cubicBezTo>
                    <a:pt x="5041" y="1377"/>
                    <a:pt x="5076" y="1437"/>
                    <a:pt x="5114" y="1500"/>
                  </a:cubicBezTo>
                  <a:cubicBezTo>
                    <a:pt x="5154" y="1562"/>
                    <a:pt x="5192" y="1629"/>
                    <a:pt x="5232" y="1710"/>
                  </a:cubicBezTo>
                  <a:cubicBezTo>
                    <a:pt x="5317" y="1866"/>
                    <a:pt x="5396" y="2069"/>
                    <a:pt x="5462" y="2262"/>
                  </a:cubicBezTo>
                  <a:cubicBezTo>
                    <a:pt x="5520" y="2455"/>
                    <a:pt x="5570" y="2653"/>
                    <a:pt x="5592" y="2839"/>
                  </a:cubicBezTo>
                  <a:cubicBezTo>
                    <a:pt x="5592" y="2839"/>
                    <a:pt x="5613" y="2963"/>
                    <a:pt x="5617" y="3087"/>
                  </a:cubicBezTo>
                  <a:cubicBezTo>
                    <a:pt x="5629" y="3211"/>
                    <a:pt x="5623" y="3337"/>
                    <a:pt x="5623" y="3337"/>
                  </a:cubicBezTo>
                  <a:cubicBezTo>
                    <a:pt x="5624" y="3417"/>
                    <a:pt x="5619" y="3496"/>
                    <a:pt x="5612" y="3575"/>
                  </a:cubicBezTo>
                  <a:cubicBezTo>
                    <a:pt x="5607" y="3654"/>
                    <a:pt x="5596" y="3733"/>
                    <a:pt x="5582" y="3814"/>
                  </a:cubicBezTo>
                  <a:cubicBezTo>
                    <a:pt x="5582" y="3814"/>
                    <a:pt x="5578" y="3847"/>
                    <a:pt x="5569" y="3898"/>
                  </a:cubicBezTo>
                  <a:cubicBezTo>
                    <a:pt x="5562" y="3949"/>
                    <a:pt x="5544" y="4016"/>
                    <a:pt x="5530" y="4083"/>
                  </a:cubicBezTo>
                  <a:cubicBezTo>
                    <a:pt x="5517" y="4150"/>
                    <a:pt x="5497" y="4215"/>
                    <a:pt x="5483" y="4265"/>
                  </a:cubicBezTo>
                  <a:cubicBezTo>
                    <a:pt x="5468" y="4314"/>
                    <a:pt x="5459" y="4347"/>
                    <a:pt x="5459" y="4347"/>
                  </a:cubicBezTo>
                  <a:cubicBezTo>
                    <a:pt x="5341" y="4721"/>
                    <a:pt x="5189" y="5032"/>
                    <a:pt x="4966" y="5378"/>
                  </a:cubicBezTo>
                  <a:cubicBezTo>
                    <a:pt x="4753" y="5716"/>
                    <a:pt x="4418" y="6074"/>
                    <a:pt x="4225" y="6242"/>
                  </a:cubicBezTo>
                  <a:cubicBezTo>
                    <a:pt x="4020" y="6427"/>
                    <a:pt x="3799" y="6598"/>
                    <a:pt x="3501" y="6772"/>
                  </a:cubicBezTo>
                  <a:cubicBezTo>
                    <a:pt x="3206" y="6941"/>
                    <a:pt x="2940" y="7059"/>
                    <a:pt x="2599" y="7179"/>
                  </a:cubicBezTo>
                  <a:cubicBezTo>
                    <a:pt x="2122" y="7343"/>
                    <a:pt x="1779" y="7404"/>
                    <a:pt x="1532" y="7441"/>
                  </a:cubicBezTo>
                  <a:cubicBezTo>
                    <a:pt x="1284" y="7478"/>
                    <a:pt x="1129" y="7490"/>
                    <a:pt x="1009" y="7500"/>
                  </a:cubicBezTo>
                  <a:cubicBezTo>
                    <a:pt x="846" y="7508"/>
                    <a:pt x="745" y="7521"/>
                    <a:pt x="549" y="7521"/>
                  </a:cubicBezTo>
                  <a:cubicBezTo>
                    <a:pt x="458" y="7521"/>
                    <a:pt x="346" y="7518"/>
                    <a:pt x="197" y="7511"/>
                  </a:cubicBezTo>
                  <a:cubicBezTo>
                    <a:pt x="132" y="7507"/>
                    <a:pt x="66" y="7504"/>
                    <a:pt x="1" y="7501"/>
                  </a:cubicBezTo>
                  <a:lnTo>
                    <a:pt x="1" y="7501"/>
                  </a:lnTo>
                  <a:cubicBezTo>
                    <a:pt x="2" y="7501"/>
                    <a:pt x="5" y="7502"/>
                    <a:pt x="6" y="7503"/>
                  </a:cubicBezTo>
                  <a:cubicBezTo>
                    <a:pt x="271" y="7537"/>
                    <a:pt x="549" y="7558"/>
                    <a:pt x="836" y="7558"/>
                  </a:cubicBezTo>
                  <a:cubicBezTo>
                    <a:pt x="1099" y="7558"/>
                    <a:pt x="1368" y="7541"/>
                    <a:pt x="1641" y="7502"/>
                  </a:cubicBezTo>
                  <a:cubicBezTo>
                    <a:pt x="1937" y="7457"/>
                    <a:pt x="2210" y="7394"/>
                    <a:pt x="2487" y="7309"/>
                  </a:cubicBezTo>
                  <a:cubicBezTo>
                    <a:pt x="2811" y="7211"/>
                    <a:pt x="3207" y="7046"/>
                    <a:pt x="3528" y="6859"/>
                  </a:cubicBezTo>
                  <a:cubicBezTo>
                    <a:pt x="3845" y="6681"/>
                    <a:pt x="4196" y="6414"/>
                    <a:pt x="4496" y="6108"/>
                  </a:cubicBezTo>
                  <a:cubicBezTo>
                    <a:pt x="4803" y="5786"/>
                    <a:pt x="4922" y="5611"/>
                    <a:pt x="5090" y="5351"/>
                  </a:cubicBezTo>
                  <a:cubicBezTo>
                    <a:pt x="5248" y="5101"/>
                    <a:pt x="5411" y="4771"/>
                    <a:pt x="5512" y="4472"/>
                  </a:cubicBezTo>
                  <a:cubicBezTo>
                    <a:pt x="5512" y="4472"/>
                    <a:pt x="5522" y="4442"/>
                    <a:pt x="5538" y="4398"/>
                  </a:cubicBezTo>
                  <a:cubicBezTo>
                    <a:pt x="5551" y="4351"/>
                    <a:pt x="5569" y="4289"/>
                    <a:pt x="5587" y="4228"/>
                  </a:cubicBezTo>
                  <a:cubicBezTo>
                    <a:pt x="5606" y="4167"/>
                    <a:pt x="5617" y="4104"/>
                    <a:pt x="5629" y="4057"/>
                  </a:cubicBezTo>
                  <a:cubicBezTo>
                    <a:pt x="5639" y="4010"/>
                    <a:pt x="5646" y="3979"/>
                    <a:pt x="5646" y="3979"/>
                  </a:cubicBezTo>
                  <a:cubicBezTo>
                    <a:pt x="5666" y="3887"/>
                    <a:pt x="5676" y="3790"/>
                    <a:pt x="5693" y="3694"/>
                  </a:cubicBezTo>
                  <a:cubicBezTo>
                    <a:pt x="5699" y="3595"/>
                    <a:pt x="5712" y="3497"/>
                    <a:pt x="5713" y="3401"/>
                  </a:cubicBezTo>
                  <a:cubicBezTo>
                    <a:pt x="5713" y="3401"/>
                    <a:pt x="5713" y="3365"/>
                    <a:pt x="5714" y="3312"/>
                  </a:cubicBezTo>
                  <a:cubicBezTo>
                    <a:pt x="5714" y="3259"/>
                    <a:pt x="5716" y="3189"/>
                    <a:pt x="5710" y="3117"/>
                  </a:cubicBezTo>
                  <a:cubicBezTo>
                    <a:pt x="5705" y="3047"/>
                    <a:pt x="5702" y="2977"/>
                    <a:pt x="5695" y="2924"/>
                  </a:cubicBezTo>
                  <a:cubicBezTo>
                    <a:pt x="5687" y="2872"/>
                    <a:pt x="5683" y="2836"/>
                    <a:pt x="5683" y="2836"/>
                  </a:cubicBezTo>
                  <a:cubicBezTo>
                    <a:pt x="5673" y="2754"/>
                    <a:pt x="5660" y="2675"/>
                    <a:pt x="5642" y="2599"/>
                  </a:cubicBezTo>
                  <a:cubicBezTo>
                    <a:pt x="5627" y="2524"/>
                    <a:pt x="5612" y="2450"/>
                    <a:pt x="5590" y="2379"/>
                  </a:cubicBezTo>
                  <a:cubicBezTo>
                    <a:pt x="5551" y="2234"/>
                    <a:pt x="5508" y="2107"/>
                    <a:pt x="5443" y="1946"/>
                  </a:cubicBezTo>
                  <a:cubicBezTo>
                    <a:pt x="5376" y="1788"/>
                    <a:pt x="5283" y="1587"/>
                    <a:pt x="5167" y="1412"/>
                  </a:cubicBezTo>
                  <a:cubicBezTo>
                    <a:pt x="4936" y="1045"/>
                    <a:pt x="4674" y="773"/>
                    <a:pt x="4349" y="533"/>
                  </a:cubicBezTo>
                  <a:cubicBezTo>
                    <a:pt x="4189" y="412"/>
                    <a:pt x="4000" y="311"/>
                    <a:pt x="3820" y="227"/>
                  </a:cubicBezTo>
                  <a:cubicBezTo>
                    <a:pt x="3726" y="192"/>
                    <a:pt x="3642" y="156"/>
                    <a:pt x="3561" y="132"/>
                  </a:cubicBezTo>
                  <a:cubicBezTo>
                    <a:pt x="3479" y="110"/>
                    <a:pt x="3405" y="85"/>
                    <a:pt x="3330" y="70"/>
                  </a:cubicBezTo>
                  <a:cubicBezTo>
                    <a:pt x="3132" y="25"/>
                    <a:pt x="2919" y="1"/>
                    <a:pt x="26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38" name="Google Shape;14538;p45"/>
            <p:cNvSpPr/>
            <p:nvPr/>
          </p:nvSpPr>
          <p:spPr>
            <a:xfrm>
              <a:off x="4689100" y="706400"/>
              <a:ext cx="112450" cy="154000"/>
            </a:xfrm>
            <a:custGeom>
              <a:avLst/>
              <a:gdLst/>
              <a:ahLst/>
              <a:cxnLst/>
              <a:rect l="l" t="t" r="r" b="b"/>
              <a:pathLst>
                <a:path w="4498" h="6160" extrusionOk="0">
                  <a:moveTo>
                    <a:pt x="2268" y="0"/>
                  </a:moveTo>
                  <a:cubicBezTo>
                    <a:pt x="2175" y="0"/>
                    <a:pt x="2094" y="7"/>
                    <a:pt x="2023" y="13"/>
                  </a:cubicBezTo>
                  <a:cubicBezTo>
                    <a:pt x="1810" y="42"/>
                    <a:pt x="1683" y="83"/>
                    <a:pt x="1586" y="116"/>
                  </a:cubicBezTo>
                  <a:cubicBezTo>
                    <a:pt x="1537" y="131"/>
                    <a:pt x="1498" y="153"/>
                    <a:pt x="1458" y="169"/>
                  </a:cubicBezTo>
                  <a:cubicBezTo>
                    <a:pt x="1418" y="186"/>
                    <a:pt x="1380" y="205"/>
                    <a:pt x="1338" y="230"/>
                  </a:cubicBezTo>
                  <a:cubicBezTo>
                    <a:pt x="1253" y="275"/>
                    <a:pt x="1148" y="338"/>
                    <a:pt x="998" y="464"/>
                  </a:cubicBezTo>
                  <a:lnTo>
                    <a:pt x="882" y="581"/>
                  </a:lnTo>
                  <a:cubicBezTo>
                    <a:pt x="883" y="581"/>
                    <a:pt x="886" y="580"/>
                    <a:pt x="887" y="580"/>
                  </a:cubicBezTo>
                  <a:cubicBezTo>
                    <a:pt x="1195" y="282"/>
                    <a:pt x="1642" y="103"/>
                    <a:pt x="2111" y="85"/>
                  </a:cubicBezTo>
                  <a:cubicBezTo>
                    <a:pt x="2154" y="82"/>
                    <a:pt x="2197" y="81"/>
                    <a:pt x="2239" y="81"/>
                  </a:cubicBezTo>
                  <a:cubicBezTo>
                    <a:pt x="2436" y="81"/>
                    <a:pt x="2625" y="108"/>
                    <a:pt x="2811" y="162"/>
                  </a:cubicBezTo>
                  <a:cubicBezTo>
                    <a:pt x="2942" y="204"/>
                    <a:pt x="3089" y="257"/>
                    <a:pt x="3226" y="338"/>
                  </a:cubicBezTo>
                  <a:cubicBezTo>
                    <a:pt x="3362" y="418"/>
                    <a:pt x="3495" y="512"/>
                    <a:pt x="3606" y="616"/>
                  </a:cubicBezTo>
                  <a:cubicBezTo>
                    <a:pt x="3825" y="814"/>
                    <a:pt x="4038" y="1107"/>
                    <a:pt x="4180" y="1427"/>
                  </a:cubicBezTo>
                  <a:cubicBezTo>
                    <a:pt x="4319" y="1763"/>
                    <a:pt x="4353" y="1934"/>
                    <a:pt x="4387" y="2186"/>
                  </a:cubicBezTo>
                  <a:cubicBezTo>
                    <a:pt x="4416" y="2426"/>
                    <a:pt x="4402" y="2729"/>
                    <a:pt x="4353" y="2982"/>
                  </a:cubicBezTo>
                  <a:cubicBezTo>
                    <a:pt x="4353" y="2982"/>
                    <a:pt x="4332" y="3084"/>
                    <a:pt x="4305" y="3186"/>
                  </a:cubicBezTo>
                  <a:cubicBezTo>
                    <a:pt x="4279" y="3288"/>
                    <a:pt x="4245" y="3386"/>
                    <a:pt x="4245" y="3386"/>
                  </a:cubicBezTo>
                  <a:cubicBezTo>
                    <a:pt x="4196" y="3532"/>
                    <a:pt x="4132" y="3686"/>
                    <a:pt x="4059" y="3826"/>
                  </a:cubicBezTo>
                  <a:cubicBezTo>
                    <a:pt x="4059" y="3826"/>
                    <a:pt x="4046" y="3852"/>
                    <a:pt x="4026" y="3890"/>
                  </a:cubicBezTo>
                  <a:cubicBezTo>
                    <a:pt x="4005" y="3928"/>
                    <a:pt x="3977" y="3979"/>
                    <a:pt x="3948" y="4028"/>
                  </a:cubicBezTo>
                  <a:cubicBezTo>
                    <a:pt x="3917" y="4078"/>
                    <a:pt x="3887" y="4127"/>
                    <a:pt x="3864" y="4164"/>
                  </a:cubicBezTo>
                  <a:cubicBezTo>
                    <a:pt x="3839" y="4199"/>
                    <a:pt x="3823" y="4223"/>
                    <a:pt x="3823" y="4223"/>
                  </a:cubicBezTo>
                  <a:cubicBezTo>
                    <a:pt x="3747" y="4338"/>
                    <a:pt x="3670" y="4434"/>
                    <a:pt x="3591" y="4528"/>
                  </a:cubicBezTo>
                  <a:cubicBezTo>
                    <a:pt x="3511" y="4621"/>
                    <a:pt x="3436" y="4701"/>
                    <a:pt x="3333" y="4799"/>
                  </a:cubicBezTo>
                  <a:cubicBezTo>
                    <a:pt x="3232" y="4896"/>
                    <a:pt x="3094" y="5012"/>
                    <a:pt x="2957" y="5116"/>
                  </a:cubicBezTo>
                  <a:cubicBezTo>
                    <a:pt x="2673" y="5328"/>
                    <a:pt x="2410" y="5482"/>
                    <a:pt x="2112" y="5624"/>
                  </a:cubicBezTo>
                  <a:cubicBezTo>
                    <a:pt x="1964" y="5697"/>
                    <a:pt x="1804" y="5764"/>
                    <a:pt x="1652" y="5821"/>
                  </a:cubicBezTo>
                  <a:cubicBezTo>
                    <a:pt x="1499" y="5881"/>
                    <a:pt x="1372" y="5921"/>
                    <a:pt x="1253" y="5959"/>
                  </a:cubicBezTo>
                  <a:cubicBezTo>
                    <a:pt x="1069" y="6011"/>
                    <a:pt x="869" y="6076"/>
                    <a:pt x="666" y="6076"/>
                  </a:cubicBezTo>
                  <a:cubicBezTo>
                    <a:pt x="607" y="6076"/>
                    <a:pt x="549" y="6071"/>
                    <a:pt x="490" y="6058"/>
                  </a:cubicBezTo>
                  <a:cubicBezTo>
                    <a:pt x="406" y="6039"/>
                    <a:pt x="335" y="6002"/>
                    <a:pt x="272" y="5951"/>
                  </a:cubicBezTo>
                  <a:cubicBezTo>
                    <a:pt x="203" y="5897"/>
                    <a:pt x="142" y="5824"/>
                    <a:pt x="115" y="5740"/>
                  </a:cubicBezTo>
                  <a:cubicBezTo>
                    <a:pt x="87" y="5656"/>
                    <a:pt x="93" y="5561"/>
                    <a:pt x="139" y="5482"/>
                  </a:cubicBezTo>
                  <a:cubicBezTo>
                    <a:pt x="216" y="5351"/>
                    <a:pt x="375" y="5271"/>
                    <a:pt x="540" y="5271"/>
                  </a:cubicBezTo>
                  <a:cubicBezTo>
                    <a:pt x="577" y="5271"/>
                    <a:pt x="615" y="5275"/>
                    <a:pt x="652" y="5284"/>
                  </a:cubicBezTo>
                  <a:cubicBezTo>
                    <a:pt x="832" y="5317"/>
                    <a:pt x="991" y="5422"/>
                    <a:pt x="1128" y="5537"/>
                  </a:cubicBezTo>
                  <a:cubicBezTo>
                    <a:pt x="986" y="5399"/>
                    <a:pt x="816" y="5273"/>
                    <a:pt x="609" y="5236"/>
                  </a:cubicBezTo>
                  <a:lnTo>
                    <a:pt x="590" y="5234"/>
                  </a:lnTo>
                  <a:cubicBezTo>
                    <a:pt x="567" y="5231"/>
                    <a:pt x="544" y="5229"/>
                    <a:pt x="521" y="5229"/>
                  </a:cubicBezTo>
                  <a:cubicBezTo>
                    <a:pt x="396" y="5229"/>
                    <a:pt x="270" y="5273"/>
                    <a:pt x="173" y="5357"/>
                  </a:cubicBezTo>
                  <a:cubicBezTo>
                    <a:pt x="51" y="5454"/>
                    <a:pt x="1" y="5634"/>
                    <a:pt x="58" y="5781"/>
                  </a:cubicBezTo>
                  <a:cubicBezTo>
                    <a:pt x="112" y="5929"/>
                    <a:pt x="231" y="6042"/>
                    <a:pt x="370" y="6102"/>
                  </a:cubicBezTo>
                  <a:cubicBezTo>
                    <a:pt x="470" y="6144"/>
                    <a:pt x="575" y="6159"/>
                    <a:pt x="677" y="6159"/>
                  </a:cubicBezTo>
                  <a:cubicBezTo>
                    <a:pt x="720" y="6159"/>
                    <a:pt x="763" y="6157"/>
                    <a:pt x="805" y="6152"/>
                  </a:cubicBezTo>
                  <a:cubicBezTo>
                    <a:pt x="888" y="6143"/>
                    <a:pt x="954" y="6130"/>
                    <a:pt x="1012" y="6119"/>
                  </a:cubicBezTo>
                  <a:cubicBezTo>
                    <a:pt x="1149" y="6085"/>
                    <a:pt x="1283" y="6044"/>
                    <a:pt x="1421" y="6000"/>
                  </a:cubicBezTo>
                  <a:cubicBezTo>
                    <a:pt x="1586" y="5946"/>
                    <a:pt x="1737" y="5888"/>
                    <a:pt x="1858" y="5837"/>
                  </a:cubicBezTo>
                  <a:cubicBezTo>
                    <a:pt x="1982" y="5787"/>
                    <a:pt x="2093" y="5735"/>
                    <a:pt x="2212" y="5677"/>
                  </a:cubicBezTo>
                  <a:cubicBezTo>
                    <a:pt x="2448" y="5561"/>
                    <a:pt x="2701" y="5410"/>
                    <a:pt x="2894" y="5274"/>
                  </a:cubicBezTo>
                  <a:cubicBezTo>
                    <a:pt x="2995" y="5202"/>
                    <a:pt x="3087" y="5135"/>
                    <a:pt x="3205" y="5035"/>
                  </a:cubicBezTo>
                  <a:cubicBezTo>
                    <a:pt x="3322" y="4939"/>
                    <a:pt x="3458" y="4809"/>
                    <a:pt x="3575" y="4680"/>
                  </a:cubicBezTo>
                  <a:cubicBezTo>
                    <a:pt x="3694" y="4553"/>
                    <a:pt x="3803" y="4414"/>
                    <a:pt x="3892" y="4281"/>
                  </a:cubicBezTo>
                  <a:cubicBezTo>
                    <a:pt x="3892" y="4281"/>
                    <a:pt x="3954" y="4193"/>
                    <a:pt x="4009" y="4101"/>
                  </a:cubicBezTo>
                  <a:cubicBezTo>
                    <a:pt x="4064" y="4009"/>
                    <a:pt x="4115" y="3914"/>
                    <a:pt x="4115" y="3914"/>
                  </a:cubicBezTo>
                  <a:cubicBezTo>
                    <a:pt x="4179" y="3789"/>
                    <a:pt x="4236" y="3672"/>
                    <a:pt x="4286" y="3537"/>
                  </a:cubicBezTo>
                  <a:cubicBezTo>
                    <a:pt x="4286" y="3537"/>
                    <a:pt x="4297" y="3509"/>
                    <a:pt x="4313" y="3468"/>
                  </a:cubicBezTo>
                  <a:cubicBezTo>
                    <a:pt x="4327" y="3426"/>
                    <a:pt x="4345" y="3370"/>
                    <a:pt x="4364" y="3314"/>
                  </a:cubicBezTo>
                  <a:cubicBezTo>
                    <a:pt x="4379" y="3256"/>
                    <a:pt x="4395" y="3200"/>
                    <a:pt x="4407" y="3157"/>
                  </a:cubicBezTo>
                  <a:cubicBezTo>
                    <a:pt x="4417" y="3114"/>
                    <a:pt x="4423" y="3084"/>
                    <a:pt x="4423" y="3084"/>
                  </a:cubicBezTo>
                  <a:cubicBezTo>
                    <a:pt x="4460" y="2919"/>
                    <a:pt x="4482" y="2761"/>
                    <a:pt x="4488" y="2600"/>
                  </a:cubicBezTo>
                  <a:cubicBezTo>
                    <a:pt x="4498" y="2440"/>
                    <a:pt x="4491" y="2276"/>
                    <a:pt x="4465" y="2099"/>
                  </a:cubicBezTo>
                  <a:cubicBezTo>
                    <a:pt x="4426" y="1755"/>
                    <a:pt x="4266" y="1361"/>
                    <a:pt x="4152" y="1172"/>
                  </a:cubicBezTo>
                  <a:cubicBezTo>
                    <a:pt x="4035" y="965"/>
                    <a:pt x="3896" y="766"/>
                    <a:pt x="3679" y="562"/>
                  </a:cubicBezTo>
                  <a:cubicBezTo>
                    <a:pt x="3462" y="367"/>
                    <a:pt x="3252" y="218"/>
                    <a:pt x="2956" y="116"/>
                  </a:cubicBezTo>
                  <a:cubicBezTo>
                    <a:pt x="2749" y="46"/>
                    <a:pt x="2568" y="16"/>
                    <a:pt x="2412" y="6"/>
                  </a:cubicBezTo>
                  <a:cubicBezTo>
                    <a:pt x="2361" y="2"/>
                    <a:pt x="2313" y="0"/>
                    <a:pt x="2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39" name="Google Shape;14539;p45"/>
            <p:cNvSpPr/>
            <p:nvPr/>
          </p:nvSpPr>
          <p:spPr>
            <a:xfrm>
              <a:off x="4662225" y="725800"/>
              <a:ext cx="63225" cy="62500"/>
            </a:xfrm>
            <a:custGeom>
              <a:avLst/>
              <a:gdLst/>
              <a:ahLst/>
              <a:cxnLst/>
              <a:rect l="l" t="t" r="r" b="b"/>
              <a:pathLst>
                <a:path w="2529" h="2500" extrusionOk="0">
                  <a:moveTo>
                    <a:pt x="2227" y="1"/>
                  </a:moveTo>
                  <a:lnTo>
                    <a:pt x="2227" y="1"/>
                  </a:lnTo>
                  <a:cubicBezTo>
                    <a:pt x="2255" y="61"/>
                    <a:pt x="2288" y="120"/>
                    <a:pt x="2309" y="184"/>
                  </a:cubicBezTo>
                  <a:lnTo>
                    <a:pt x="2312" y="189"/>
                  </a:lnTo>
                  <a:cubicBezTo>
                    <a:pt x="2385" y="360"/>
                    <a:pt x="2432" y="556"/>
                    <a:pt x="2437" y="736"/>
                  </a:cubicBezTo>
                  <a:cubicBezTo>
                    <a:pt x="2439" y="763"/>
                    <a:pt x="2438" y="785"/>
                    <a:pt x="2436" y="803"/>
                  </a:cubicBezTo>
                  <a:cubicBezTo>
                    <a:pt x="2435" y="849"/>
                    <a:pt x="2440" y="894"/>
                    <a:pt x="2436" y="942"/>
                  </a:cubicBezTo>
                  <a:cubicBezTo>
                    <a:pt x="2434" y="997"/>
                    <a:pt x="2432" y="1050"/>
                    <a:pt x="2425" y="1092"/>
                  </a:cubicBezTo>
                  <a:cubicBezTo>
                    <a:pt x="2420" y="1134"/>
                    <a:pt x="2415" y="1174"/>
                    <a:pt x="2405" y="1216"/>
                  </a:cubicBezTo>
                  <a:cubicBezTo>
                    <a:pt x="2388" y="1300"/>
                    <a:pt x="2360" y="1390"/>
                    <a:pt x="2332" y="1462"/>
                  </a:cubicBezTo>
                  <a:cubicBezTo>
                    <a:pt x="2315" y="1498"/>
                    <a:pt x="2304" y="1533"/>
                    <a:pt x="2279" y="1576"/>
                  </a:cubicBezTo>
                  <a:cubicBezTo>
                    <a:pt x="2256" y="1620"/>
                    <a:pt x="2229" y="1674"/>
                    <a:pt x="2197" y="1719"/>
                  </a:cubicBezTo>
                  <a:cubicBezTo>
                    <a:pt x="2169" y="1768"/>
                    <a:pt x="2134" y="1812"/>
                    <a:pt x="2103" y="1852"/>
                  </a:cubicBezTo>
                  <a:cubicBezTo>
                    <a:pt x="2105" y="1854"/>
                    <a:pt x="2012" y="1955"/>
                    <a:pt x="2012" y="1955"/>
                  </a:cubicBezTo>
                  <a:cubicBezTo>
                    <a:pt x="1983" y="1989"/>
                    <a:pt x="1948" y="2013"/>
                    <a:pt x="1915" y="2045"/>
                  </a:cubicBezTo>
                  <a:cubicBezTo>
                    <a:pt x="1918" y="2048"/>
                    <a:pt x="1795" y="2134"/>
                    <a:pt x="1795" y="2134"/>
                  </a:cubicBezTo>
                  <a:cubicBezTo>
                    <a:pt x="1704" y="2194"/>
                    <a:pt x="1622" y="2239"/>
                    <a:pt x="1517" y="2282"/>
                  </a:cubicBezTo>
                  <a:cubicBezTo>
                    <a:pt x="1416" y="2326"/>
                    <a:pt x="1288" y="2364"/>
                    <a:pt x="1217" y="2378"/>
                  </a:cubicBezTo>
                  <a:cubicBezTo>
                    <a:pt x="1181" y="2387"/>
                    <a:pt x="1143" y="2393"/>
                    <a:pt x="1103" y="2397"/>
                  </a:cubicBezTo>
                  <a:cubicBezTo>
                    <a:pt x="1063" y="2404"/>
                    <a:pt x="1019" y="2408"/>
                    <a:pt x="972" y="2408"/>
                  </a:cubicBezTo>
                  <a:cubicBezTo>
                    <a:pt x="952" y="2409"/>
                    <a:pt x="933" y="2410"/>
                    <a:pt x="915" y="2410"/>
                  </a:cubicBezTo>
                  <a:cubicBezTo>
                    <a:pt x="889" y="2410"/>
                    <a:pt x="864" y="2409"/>
                    <a:pt x="838" y="2407"/>
                  </a:cubicBezTo>
                  <a:cubicBezTo>
                    <a:pt x="793" y="2406"/>
                    <a:pt x="749" y="2401"/>
                    <a:pt x="699" y="2396"/>
                  </a:cubicBezTo>
                  <a:cubicBezTo>
                    <a:pt x="423" y="2368"/>
                    <a:pt x="326" y="2314"/>
                    <a:pt x="261" y="2300"/>
                  </a:cubicBezTo>
                  <a:cubicBezTo>
                    <a:pt x="232" y="2289"/>
                    <a:pt x="207" y="2280"/>
                    <a:pt x="177" y="2269"/>
                  </a:cubicBezTo>
                  <a:cubicBezTo>
                    <a:pt x="146" y="2260"/>
                    <a:pt x="109" y="2245"/>
                    <a:pt x="52" y="2212"/>
                  </a:cubicBezTo>
                  <a:lnTo>
                    <a:pt x="1" y="2188"/>
                  </a:lnTo>
                  <a:cubicBezTo>
                    <a:pt x="1" y="2189"/>
                    <a:pt x="1" y="2191"/>
                    <a:pt x="1" y="2192"/>
                  </a:cubicBezTo>
                  <a:cubicBezTo>
                    <a:pt x="112" y="2285"/>
                    <a:pt x="250" y="2366"/>
                    <a:pt x="404" y="2422"/>
                  </a:cubicBezTo>
                  <a:cubicBezTo>
                    <a:pt x="486" y="2449"/>
                    <a:pt x="565" y="2464"/>
                    <a:pt x="646" y="2478"/>
                  </a:cubicBezTo>
                  <a:cubicBezTo>
                    <a:pt x="722" y="2490"/>
                    <a:pt x="815" y="2500"/>
                    <a:pt x="904" y="2500"/>
                  </a:cubicBezTo>
                  <a:cubicBezTo>
                    <a:pt x="926" y="2500"/>
                    <a:pt x="948" y="2499"/>
                    <a:pt x="970" y="2498"/>
                  </a:cubicBezTo>
                  <a:cubicBezTo>
                    <a:pt x="1073" y="2497"/>
                    <a:pt x="1198" y="2476"/>
                    <a:pt x="1316" y="2448"/>
                  </a:cubicBezTo>
                  <a:cubicBezTo>
                    <a:pt x="1438" y="2412"/>
                    <a:pt x="1493" y="2389"/>
                    <a:pt x="1575" y="2356"/>
                  </a:cubicBezTo>
                  <a:cubicBezTo>
                    <a:pt x="1652" y="2321"/>
                    <a:pt x="1745" y="2274"/>
                    <a:pt x="1821" y="2225"/>
                  </a:cubicBezTo>
                  <a:cubicBezTo>
                    <a:pt x="1821" y="2225"/>
                    <a:pt x="1851" y="2206"/>
                    <a:pt x="1880" y="2184"/>
                  </a:cubicBezTo>
                  <a:cubicBezTo>
                    <a:pt x="1910" y="2162"/>
                    <a:pt x="1940" y="2141"/>
                    <a:pt x="1940" y="2141"/>
                  </a:cubicBezTo>
                  <a:cubicBezTo>
                    <a:pt x="1981" y="2106"/>
                    <a:pt x="2025" y="2069"/>
                    <a:pt x="2064" y="2031"/>
                  </a:cubicBezTo>
                  <a:cubicBezTo>
                    <a:pt x="2064" y="2031"/>
                    <a:pt x="2175" y="1913"/>
                    <a:pt x="2171" y="1910"/>
                  </a:cubicBezTo>
                  <a:cubicBezTo>
                    <a:pt x="2199" y="1872"/>
                    <a:pt x="2229" y="1840"/>
                    <a:pt x="2251" y="1803"/>
                  </a:cubicBezTo>
                  <a:cubicBezTo>
                    <a:pt x="2273" y="1767"/>
                    <a:pt x="2296" y="1736"/>
                    <a:pt x="2320" y="1693"/>
                  </a:cubicBezTo>
                  <a:cubicBezTo>
                    <a:pt x="2343" y="1649"/>
                    <a:pt x="2376" y="1596"/>
                    <a:pt x="2397" y="1540"/>
                  </a:cubicBezTo>
                  <a:cubicBezTo>
                    <a:pt x="2448" y="1427"/>
                    <a:pt x="2475" y="1324"/>
                    <a:pt x="2499" y="1212"/>
                  </a:cubicBezTo>
                  <a:cubicBezTo>
                    <a:pt x="2511" y="1156"/>
                    <a:pt x="2516" y="1096"/>
                    <a:pt x="2522" y="1040"/>
                  </a:cubicBezTo>
                  <a:cubicBezTo>
                    <a:pt x="2525" y="983"/>
                    <a:pt x="2529" y="937"/>
                    <a:pt x="2529" y="894"/>
                  </a:cubicBezTo>
                  <a:cubicBezTo>
                    <a:pt x="2528" y="851"/>
                    <a:pt x="2526" y="806"/>
                    <a:pt x="2525" y="761"/>
                  </a:cubicBezTo>
                  <a:cubicBezTo>
                    <a:pt x="2520" y="716"/>
                    <a:pt x="2515" y="668"/>
                    <a:pt x="2511" y="620"/>
                  </a:cubicBezTo>
                  <a:cubicBezTo>
                    <a:pt x="2505" y="589"/>
                    <a:pt x="2500" y="559"/>
                    <a:pt x="2494" y="530"/>
                  </a:cubicBezTo>
                  <a:cubicBezTo>
                    <a:pt x="2455" y="402"/>
                    <a:pt x="2408" y="277"/>
                    <a:pt x="2336" y="151"/>
                  </a:cubicBezTo>
                  <a:cubicBezTo>
                    <a:pt x="2305" y="96"/>
                    <a:pt x="2263" y="50"/>
                    <a:pt x="2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40" name="Google Shape;14540;p45"/>
            <p:cNvSpPr/>
            <p:nvPr/>
          </p:nvSpPr>
          <p:spPr>
            <a:xfrm>
              <a:off x="4662150" y="756475"/>
              <a:ext cx="40500" cy="18650"/>
            </a:xfrm>
            <a:custGeom>
              <a:avLst/>
              <a:gdLst/>
              <a:ahLst/>
              <a:cxnLst/>
              <a:rect l="l" t="t" r="r" b="b"/>
              <a:pathLst>
                <a:path w="1620" h="746" extrusionOk="0">
                  <a:moveTo>
                    <a:pt x="1619" y="0"/>
                  </a:moveTo>
                  <a:cubicBezTo>
                    <a:pt x="1603" y="27"/>
                    <a:pt x="1589" y="53"/>
                    <a:pt x="1572" y="79"/>
                  </a:cubicBezTo>
                  <a:lnTo>
                    <a:pt x="1570" y="81"/>
                  </a:lnTo>
                  <a:cubicBezTo>
                    <a:pt x="1531" y="156"/>
                    <a:pt x="1483" y="231"/>
                    <a:pt x="1426" y="291"/>
                  </a:cubicBezTo>
                  <a:cubicBezTo>
                    <a:pt x="1418" y="300"/>
                    <a:pt x="1411" y="306"/>
                    <a:pt x="1403" y="310"/>
                  </a:cubicBezTo>
                  <a:cubicBezTo>
                    <a:pt x="1389" y="326"/>
                    <a:pt x="1377" y="343"/>
                    <a:pt x="1363" y="358"/>
                  </a:cubicBezTo>
                  <a:cubicBezTo>
                    <a:pt x="1346" y="376"/>
                    <a:pt x="1331" y="395"/>
                    <a:pt x="1317" y="408"/>
                  </a:cubicBezTo>
                  <a:cubicBezTo>
                    <a:pt x="1304" y="421"/>
                    <a:pt x="1291" y="434"/>
                    <a:pt x="1275" y="446"/>
                  </a:cubicBezTo>
                  <a:cubicBezTo>
                    <a:pt x="1246" y="472"/>
                    <a:pt x="1212" y="496"/>
                    <a:pt x="1182" y="514"/>
                  </a:cubicBezTo>
                  <a:cubicBezTo>
                    <a:pt x="1167" y="522"/>
                    <a:pt x="1153" y="532"/>
                    <a:pt x="1133" y="542"/>
                  </a:cubicBezTo>
                  <a:cubicBezTo>
                    <a:pt x="1113" y="550"/>
                    <a:pt x="1089" y="563"/>
                    <a:pt x="1066" y="573"/>
                  </a:cubicBezTo>
                  <a:cubicBezTo>
                    <a:pt x="1043" y="584"/>
                    <a:pt x="1020" y="593"/>
                    <a:pt x="999" y="600"/>
                  </a:cubicBezTo>
                  <a:lnTo>
                    <a:pt x="940" y="620"/>
                  </a:lnTo>
                  <a:cubicBezTo>
                    <a:pt x="921" y="626"/>
                    <a:pt x="902" y="629"/>
                    <a:pt x="883" y="634"/>
                  </a:cubicBezTo>
                  <a:cubicBezTo>
                    <a:pt x="883" y="635"/>
                    <a:pt x="816" y="645"/>
                    <a:pt x="816" y="645"/>
                  </a:cubicBezTo>
                  <a:cubicBezTo>
                    <a:pt x="768" y="651"/>
                    <a:pt x="726" y="654"/>
                    <a:pt x="675" y="655"/>
                  </a:cubicBezTo>
                  <a:cubicBezTo>
                    <a:pt x="667" y="656"/>
                    <a:pt x="658" y="656"/>
                    <a:pt x="649" y="656"/>
                  </a:cubicBezTo>
                  <a:cubicBezTo>
                    <a:pt x="606" y="656"/>
                    <a:pt x="561" y="654"/>
                    <a:pt x="535" y="651"/>
                  </a:cubicBezTo>
                  <a:cubicBezTo>
                    <a:pt x="501" y="648"/>
                    <a:pt x="467" y="641"/>
                    <a:pt x="426" y="630"/>
                  </a:cubicBezTo>
                  <a:cubicBezTo>
                    <a:pt x="384" y="620"/>
                    <a:pt x="353" y="603"/>
                    <a:pt x="310" y="589"/>
                  </a:cubicBezTo>
                  <a:cubicBezTo>
                    <a:pt x="192" y="550"/>
                    <a:pt x="151" y="523"/>
                    <a:pt x="122" y="515"/>
                  </a:cubicBezTo>
                  <a:cubicBezTo>
                    <a:pt x="94" y="502"/>
                    <a:pt x="77" y="502"/>
                    <a:pt x="27" y="470"/>
                  </a:cubicBezTo>
                  <a:lnTo>
                    <a:pt x="2" y="460"/>
                  </a:lnTo>
                  <a:lnTo>
                    <a:pt x="1" y="462"/>
                  </a:lnTo>
                  <a:cubicBezTo>
                    <a:pt x="42" y="516"/>
                    <a:pt x="94" y="568"/>
                    <a:pt x="156" y="613"/>
                  </a:cubicBezTo>
                  <a:cubicBezTo>
                    <a:pt x="191" y="633"/>
                    <a:pt x="224" y="649"/>
                    <a:pt x="259" y="665"/>
                  </a:cubicBezTo>
                  <a:cubicBezTo>
                    <a:pt x="300" y="683"/>
                    <a:pt x="353" y="704"/>
                    <a:pt x="401" y="716"/>
                  </a:cubicBezTo>
                  <a:cubicBezTo>
                    <a:pt x="447" y="730"/>
                    <a:pt x="504" y="739"/>
                    <a:pt x="561" y="744"/>
                  </a:cubicBezTo>
                  <a:cubicBezTo>
                    <a:pt x="590" y="745"/>
                    <a:pt x="612" y="745"/>
                    <a:pt x="631" y="745"/>
                  </a:cubicBezTo>
                  <a:cubicBezTo>
                    <a:pt x="650" y="745"/>
                    <a:pt x="668" y="745"/>
                    <a:pt x="688" y="745"/>
                  </a:cubicBezTo>
                  <a:cubicBezTo>
                    <a:pt x="727" y="744"/>
                    <a:pt x="775" y="741"/>
                    <a:pt x="816" y="735"/>
                  </a:cubicBezTo>
                  <a:lnTo>
                    <a:pt x="883" y="726"/>
                  </a:lnTo>
                  <a:cubicBezTo>
                    <a:pt x="908" y="721"/>
                    <a:pt x="934" y="715"/>
                    <a:pt x="959" y="708"/>
                  </a:cubicBezTo>
                  <a:lnTo>
                    <a:pt x="1029" y="686"/>
                  </a:lnTo>
                  <a:cubicBezTo>
                    <a:pt x="1049" y="677"/>
                    <a:pt x="1069" y="671"/>
                    <a:pt x="1086" y="663"/>
                  </a:cubicBezTo>
                  <a:cubicBezTo>
                    <a:pt x="1104" y="655"/>
                    <a:pt x="1120" y="648"/>
                    <a:pt x="1142" y="638"/>
                  </a:cubicBezTo>
                  <a:cubicBezTo>
                    <a:pt x="1162" y="628"/>
                    <a:pt x="1189" y="616"/>
                    <a:pt x="1213" y="601"/>
                  </a:cubicBezTo>
                  <a:cubicBezTo>
                    <a:pt x="1262" y="573"/>
                    <a:pt x="1301" y="543"/>
                    <a:pt x="1342" y="508"/>
                  </a:cubicBezTo>
                  <a:cubicBezTo>
                    <a:pt x="1362" y="491"/>
                    <a:pt x="1381" y="472"/>
                    <a:pt x="1401" y="453"/>
                  </a:cubicBezTo>
                  <a:cubicBezTo>
                    <a:pt x="1418" y="433"/>
                    <a:pt x="1432" y="416"/>
                    <a:pt x="1445" y="402"/>
                  </a:cubicBezTo>
                  <a:cubicBezTo>
                    <a:pt x="1471" y="371"/>
                    <a:pt x="1497" y="339"/>
                    <a:pt x="1524" y="302"/>
                  </a:cubicBezTo>
                  <a:cubicBezTo>
                    <a:pt x="1532" y="290"/>
                    <a:pt x="1539" y="278"/>
                    <a:pt x="1548" y="266"/>
                  </a:cubicBezTo>
                  <a:cubicBezTo>
                    <a:pt x="1572" y="209"/>
                    <a:pt x="1591" y="149"/>
                    <a:pt x="1610" y="87"/>
                  </a:cubicBezTo>
                  <a:cubicBezTo>
                    <a:pt x="1616" y="57"/>
                    <a:pt x="1617" y="27"/>
                    <a:pt x="16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41" name="Google Shape;14541;p45"/>
            <p:cNvSpPr/>
            <p:nvPr/>
          </p:nvSpPr>
          <p:spPr>
            <a:xfrm>
              <a:off x="4646750" y="756850"/>
              <a:ext cx="20500" cy="88525"/>
            </a:xfrm>
            <a:custGeom>
              <a:avLst/>
              <a:gdLst/>
              <a:ahLst/>
              <a:cxnLst/>
              <a:rect l="l" t="t" r="r" b="b"/>
              <a:pathLst>
                <a:path w="820" h="3541" extrusionOk="0">
                  <a:moveTo>
                    <a:pt x="818" y="0"/>
                  </a:moveTo>
                  <a:cubicBezTo>
                    <a:pt x="683" y="18"/>
                    <a:pt x="540" y="87"/>
                    <a:pt x="430" y="199"/>
                  </a:cubicBezTo>
                  <a:cubicBezTo>
                    <a:pt x="375" y="260"/>
                    <a:pt x="333" y="322"/>
                    <a:pt x="295" y="392"/>
                  </a:cubicBezTo>
                  <a:cubicBezTo>
                    <a:pt x="251" y="472"/>
                    <a:pt x="210" y="580"/>
                    <a:pt x="189" y="678"/>
                  </a:cubicBezTo>
                  <a:cubicBezTo>
                    <a:pt x="170" y="774"/>
                    <a:pt x="162" y="891"/>
                    <a:pt x="170" y="1005"/>
                  </a:cubicBezTo>
                  <a:cubicBezTo>
                    <a:pt x="180" y="1123"/>
                    <a:pt x="191" y="1177"/>
                    <a:pt x="205" y="1258"/>
                  </a:cubicBezTo>
                  <a:cubicBezTo>
                    <a:pt x="219" y="1333"/>
                    <a:pt x="239" y="1428"/>
                    <a:pt x="260" y="1506"/>
                  </a:cubicBezTo>
                  <a:lnTo>
                    <a:pt x="293" y="1635"/>
                  </a:lnTo>
                  <a:cubicBezTo>
                    <a:pt x="306" y="1682"/>
                    <a:pt x="321" y="1732"/>
                    <a:pt x="334" y="1780"/>
                  </a:cubicBezTo>
                  <a:lnTo>
                    <a:pt x="375" y="1920"/>
                  </a:lnTo>
                  <a:cubicBezTo>
                    <a:pt x="386" y="1961"/>
                    <a:pt x="397" y="1997"/>
                    <a:pt x="407" y="2035"/>
                  </a:cubicBezTo>
                  <a:cubicBezTo>
                    <a:pt x="415" y="2072"/>
                    <a:pt x="424" y="2104"/>
                    <a:pt x="434" y="2148"/>
                  </a:cubicBezTo>
                  <a:cubicBezTo>
                    <a:pt x="444" y="2191"/>
                    <a:pt x="454" y="2245"/>
                    <a:pt x="463" y="2298"/>
                  </a:cubicBezTo>
                  <a:cubicBezTo>
                    <a:pt x="482" y="2405"/>
                    <a:pt x="492" y="2497"/>
                    <a:pt x="495" y="2598"/>
                  </a:cubicBezTo>
                  <a:cubicBezTo>
                    <a:pt x="498" y="2647"/>
                    <a:pt x="497" y="2699"/>
                    <a:pt x="493" y="2749"/>
                  </a:cubicBezTo>
                  <a:cubicBezTo>
                    <a:pt x="489" y="2798"/>
                    <a:pt x="484" y="2838"/>
                    <a:pt x="477" y="2873"/>
                  </a:cubicBezTo>
                  <a:cubicBezTo>
                    <a:pt x="462" y="2947"/>
                    <a:pt x="438" y="3024"/>
                    <a:pt x="402" y="3099"/>
                  </a:cubicBezTo>
                  <a:cubicBezTo>
                    <a:pt x="390" y="3124"/>
                    <a:pt x="379" y="3148"/>
                    <a:pt x="365" y="3168"/>
                  </a:cubicBezTo>
                  <a:cubicBezTo>
                    <a:pt x="317" y="3273"/>
                    <a:pt x="248" y="3373"/>
                    <a:pt x="144" y="3450"/>
                  </a:cubicBezTo>
                  <a:cubicBezTo>
                    <a:pt x="101" y="3486"/>
                    <a:pt x="51" y="3514"/>
                    <a:pt x="0" y="3540"/>
                  </a:cubicBezTo>
                  <a:cubicBezTo>
                    <a:pt x="62" y="3526"/>
                    <a:pt x="121" y="3504"/>
                    <a:pt x="179" y="3472"/>
                  </a:cubicBezTo>
                  <a:lnTo>
                    <a:pt x="183" y="3469"/>
                  </a:lnTo>
                  <a:cubicBezTo>
                    <a:pt x="338" y="3372"/>
                    <a:pt x="451" y="3204"/>
                    <a:pt x="518" y="3040"/>
                  </a:cubicBezTo>
                  <a:cubicBezTo>
                    <a:pt x="527" y="3019"/>
                    <a:pt x="535" y="3000"/>
                    <a:pt x="544" y="2979"/>
                  </a:cubicBezTo>
                  <a:cubicBezTo>
                    <a:pt x="557" y="2936"/>
                    <a:pt x="567" y="2892"/>
                    <a:pt x="573" y="2845"/>
                  </a:cubicBezTo>
                  <a:cubicBezTo>
                    <a:pt x="583" y="2790"/>
                    <a:pt x="585" y="2738"/>
                    <a:pt x="586" y="2697"/>
                  </a:cubicBezTo>
                  <a:cubicBezTo>
                    <a:pt x="587" y="2655"/>
                    <a:pt x="587" y="2616"/>
                    <a:pt x="585" y="2574"/>
                  </a:cubicBezTo>
                  <a:cubicBezTo>
                    <a:pt x="582" y="2490"/>
                    <a:pt x="571" y="2399"/>
                    <a:pt x="559" y="2325"/>
                  </a:cubicBezTo>
                  <a:cubicBezTo>
                    <a:pt x="554" y="2287"/>
                    <a:pt x="547" y="2252"/>
                    <a:pt x="539" y="2205"/>
                  </a:cubicBezTo>
                  <a:cubicBezTo>
                    <a:pt x="530" y="2159"/>
                    <a:pt x="517" y="2101"/>
                    <a:pt x="504" y="2048"/>
                  </a:cubicBezTo>
                  <a:cubicBezTo>
                    <a:pt x="490" y="1996"/>
                    <a:pt x="476" y="1944"/>
                    <a:pt x="463" y="1897"/>
                  </a:cubicBezTo>
                  <a:lnTo>
                    <a:pt x="425" y="1769"/>
                  </a:lnTo>
                  <a:cubicBezTo>
                    <a:pt x="413" y="1729"/>
                    <a:pt x="402" y="1690"/>
                    <a:pt x="391" y="1648"/>
                  </a:cubicBezTo>
                  <a:lnTo>
                    <a:pt x="353" y="1510"/>
                  </a:lnTo>
                  <a:cubicBezTo>
                    <a:pt x="328" y="1410"/>
                    <a:pt x="307" y="1324"/>
                    <a:pt x="289" y="1219"/>
                  </a:cubicBezTo>
                  <a:cubicBezTo>
                    <a:pt x="271" y="1117"/>
                    <a:pt x="258" y="993"/>
                    <a:pt x="258" y="928"/>
                  </a:cubicBezTo>
                  <a:cubicBezTo>
                    <a:pt x="257" y="858"/>
                    <a:pt x="260" y="785"/>
                    <a:pt x="276" y="701"/>
                  </a:cubicBezTo>
                  <a:cubicBezTo>
                    <a:pt x="293" y="617"/>
                    <a:pt x="321" y="548"/>
                    <a:pt x="357" y="465"/>
                  </a:cubicBezTo>
                  <a:cubicBezTo>
                    <a:pt x="409" y="349"/>
                    <a:pt x="463" y="279"/>
                    <a:pt x="503" y="232"/>
                  </a:cubicBezTo>
                  <a:cubicBezTo>
                    <a:pt x="544" y="183"/>
                    <a:pt x="574" y="157"/>
                    <a:pt x="596" y="136"/>
                  </a:cubicBezTo>
                  <a:cubicBezTo>
                    <a:pt x="645" y="99"/>
                    <a:pt x="660" y="72"/>
                    <a:pt x="772" y="23"/>
                  </a:cubicBezTo>
                  <a:lnTo>
                    <a:pt x="820" y="2"/>
                  </a:lnTo>
                  <a:cubicBezTo>
                    <a:pt x="820" y="1"/>
                    <a:pt x="819" y="1"/>
                    <a:pt x="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42" name="Google Shape;14542;p45"/>
            <p:cNvSpPr/>
            <p:nvPr/>
          </p:nvSpPr>
          <p:spPr>
            <a:xfrm>
              <a:off x="4592550" y="739025"/>
              <a:ext cx="48100" cy="64100"/>
            </a:xfrm>
            <a:custGeom>
              <a:avLst/>
              <a:gdLst/>
              <a:ahLst/>
              <a:cxnLst/>
              <a:rect l="l" t="t" r="r" b="b"/>
              <a:pathLst>
                <a:path w="1924" h="2564" extrusionOk="0">
                  <a:moveTo>
                    <a:pt x="1921" y="1"/>
                  </a:moveTo>
                  <a:cubicBezTo>
                    <a:pt x="1818" y="43"/>
                    <a:pt x="1713" y="110"/>
                    <a:pt x="1620" y="196"/>
                  </a:cubicBezTo>
                  <a:cubicBezTo>
                    <a:pt x="1576" y="245"/>
                    <a:pt x="1536" y="292"/>
                    <a:pt x="1498" y="342"/>
                  </a:cubicBezTo>
                  <a:cubicBezTo>
                    <a:pt x="1453" y="402"/>
                    <a:pt x="1403" y="481"/>
                    <a:pt x="1365" y="551"/>
                  </a:cubicBezTo>
                  <a:cubicBezTo>
                    <a:pt x="1326" y="620"/>
                    <a:pt x="1285" y="706"/>
                    <a:pt x="1252" y="792"/>
                  </a:cubicBezTo>
                  <a:cubicBezTo>
                    <a:pt x="1219" y="883"/>
                    <a:pt x="1204" y="926"/>
                    <a:pt x="1182" y="987"/>
                  </a:cubicBezTo>
                  <a:cubicBezTo>
                    <a:pt x="1160" y="1046"/>
                    <a:pt x="1135" y="1120"/>
                    <a:pt x="1112" y="1184"/>
                  </a:cubicBezTo>
                  <a:lnTo>
                    <a:pt x="1075" y="1286"/>
                  </a:lnTo>
                  <a:cubicBezTo>
                    <a:pt x="1062" y="1324"/>
                    <a:pt x="1047" y="1364"/>
                    <a:pt x="1033" y="1402"/>
                  </a:cubicBezTo>
                  <a:lnTo>
                    <a:pt x="992" y="1513"/>
                  </a:lnTo>
                  <a:cubicBezTo>
                    <a:pt x="979" y="1546"/>
                    <a:pt x="967" y="1575"/>
                    <a:pt x="955" y="1605"/>
                  </a:cubicBezTo>
                  <a:cubicBezTo>
                    <a:pt x="943" y="1633"/>
                    <a:pt x="931" y="1659"/>
                    <a:pt x="916" y="1692"/>
                  </a:cubicBezTo>
                  <a:cubicBezTo>
                    <a:pt x="900" y="1724"/>
                    <a:pt x="880" y="1765"/>
                    <a:pt x="860" y="1804"/>
                  </a:cubicBezTo>
                  <a:cubicBezTo>
                    <a:pt x="818" y="1883"/>
                    <a:pt x="780" y="1949"/>
                    <a:pt x="733" y="2017"/>
                  </a:cubicBezTo>
                  <a:cubicBezTo>
                    <a:pt x="711" y="2052"/>
                    <a:pt x="684" y="2086"/>
                    <a:pt x="660" y="2119"/>
                  </a:cubicBezTo>
                  <a:cubicBezTo>
                    <a:pt x="634" y="2150"/>
                    <a:pt x="612" y="2176"/>
                    <a:pt x="591" y="2199"/>
                  </a:cubicBezTo>
                  <a:cubicBezTo>
                    <a:pt x="550" y="2244"/>
                    <a:pt x="500" y="2290"/>
                    <a:pt x="445" y="2331"/>
                  </a:cubicBezTo>
                  <a:cubicBezTo>
                    <a:pt x="426" y="2345"/>
                    <a:pt x="409" y="2358"/>
                    <a:pt x="391" y="2369"/>
                  </a:cubicBezTo>
                  <a:cubicBezTo>
                    <a:pt x="318" y="2430"/>
                    <a:pt x="235" y="2484"/>
                    <a:pt x="133" y="2519"/>
                  </a:cubicBezTo>
                  <a:cubicBezTo>
                    <a:pt x="90" y="2536"/>
                    <a:pt x="46" y="2551"/>
                    <a:pt x="0" y="2563"/>
                  </a:cubicBezTo>
                  <a:cubicBezTo>
                    <a:pt x="52" y="2563"/>
                    <a:pt x="104" y="2561"/>
                    <a:pt x="156" y="2551"/>
                  </a:cubicBezTo>
                  <a:lnTo>
                    <a:pt x="161" y="2550"/>
                  </a:lnTo>
                  <a:cubicBezTo>
                    <a:pt x="306" y="2518"/>
                    <a:pt x="447" y="2435"/>
                    <a:pt x="561" y="2346"/>
                  </a:cubicBezTo>
                  <a:cubicBezTo>
                    <a:pt x="575" y="2335"/>
                    <a:pt x="591" y="2324"/>
                    <a:pt x="606" y="2314"/>
                  </a:cubicBezTo>
                  <a:cubicBezTo>
                    <a:pt x="633" y="2289"/>
                    <a:pt x="658" y="2261"/>
                    <a:pt x="684" y="2232"/>
                  </a:cubicBezTo>
                  <a:cubicBezTo>
                    <a:pt x="713" y="2198"/>
                    <a:pt x="739" y="2165"/>
                    <a:pt x="759" y="2137"/>
                  </a:cubicBezTo>
                  <a:cubicBezTo>
                    <a:pt x="781" y="2109"/>
                    <a:pt x="797" y="2082"/>
                    <a:pt x="818" y="2054"/>
                  </a:cubicBezTo>
                  <a:cubicBezTo>
                    <a:pt x="856" y="1998"/>
                    <a:pt x="893" y="1932"/>
                    <a:pt x="923" y="1878"/>
                  </a:cubicBezTo>
                  <a:cubicBezTo>
                    <a:pt x="938" y="1850"/>
                    <a:pt x="952" y="1824"/>
                    <a:pt x="970" y="1788"/>
                  </a:cubicBezTo>
                  <a:cubicBezTo>
                    <a:pt x="989" y="1753"/>
                    <a:pt x="1008" y="1710"/>
                    <a:pt x="1026" y="1669"/>
                  </a:cubicBezTo>
                  <a:cubicBezTo>
                    <a:pt x="1045" y="1628"/>
                    <a:pt x="1061" y="1586"/>
                    <a:pt x="1076" y="1548"/>
                  </a:cubicBezTo>
                  <a:lnTo>
                    <a:pt x="1114" y="1445"/>
                  </a:lnTo>
                  <a:cubicBezTo>
                    <a:pt x="1126" y="1412"/>
                    <a:pt x="1137" y="1380"/>
                    <a:pt x="1150" y="1347"/>
                  </a:cubicBezTo>
                  <a:lnTo>
                    <a:pt x="1190" y="1234"/>
                  </a:lnTo>
                  <a:cubicBezTo>
                    <a:pt x="1219" y="1153"/>
                    <a:pt x="1243" y="1084"/>
                    <a:pt x="1273" y="1000"/>
                  </a:cubicBezTo>
                  <a:cubicBezTo>
                    <a:pt x="1301" y="919"/>
                    <a:pt x="1337" y="821"/>
                    <a:pt x="1358" y="771"/>
                  </a:cubicBezTo>
                  <a:cubicBezTo>
                    <a:pt x="1381" y="716"/>
                    <a:pt x="1405" y="662"/>
                    <a:pt x="1441" y="599"/>
                  </a:cubicBezTo>
                  <a:cubicBezTo>
                    <a:pt x="1476" y="535"/>
                    <a:pt x="1511" y="485"/>
                    <a:pt x="1552" y="420"/>
                  </a:cubicBezTo>
                  <a:cubicBezTo>
                    <a:pt x="1670" y="243"/>
                    <a:pt x="1731" y="190"/>
                    <a:pt x="1764" y="151"/>
                  </a:cubicBezTo>
                  <a:cubicBezTo>
                    <a:pt x="1800" y="114"/>
                    <a:pt x="1810" y="93"/>
                    <a:pt x="1890" y="31"/>
                  </a:cubicBezTo>
                  <a:lnTo>
                    <a:pt x="1924" y="3"/>
                  </a:lnTo>
                  <a:lnTo>
                    <a:pt x="1921" y="2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43" name="Google Shape;14543;p45"/>
            <p:cNvSpPr/>
            <p:nvPr/>
          </p:nvSpPr>
          <p:spPr>
            <a:xfrm>
              <a:off x="4642500" y="699125"/>
              <a:ext cx="22275" cy="54625"/>
            </a:xfrm>
            <a:custGeom>
              <a:avLst/>
              <a:gdLst/>
              <a:ahLst/>
              <a:cxnLst/>
              <a:rect l="l" t="t" r="r" b="b"/>
              <a:pathLst>
                <a:path w="891" h="2185" extrusionOk="0">
                  <a:moveTo>
                    <a:pt x="655" y="1"/>
                  </a:moveTo>
                  <a:cubicBezTo>
                    <a:pt x="615" y="18"/>
                    <a:pt x="575" y="34"/>
                    <a:pt x="537" y="56"/>
                  </a:cubicBezTo>
                  <a:lnTo>
                    <a:pt x="532" y="58"/>
                  </a:lnTo>
                  <a:cubicBezTo>
                    <a:pt x="430" y="124"/>
                    <a:pt x="335" y="217"/>
                    <a:pt x="257" y="310"/>
                  </a:cubicBezTo>
                  <a:cubicBezTo>
                    <a:pt x="247" y="321"/>
                    <a:pt x="237" y="332"/>
                    <a:pt x="226" y="343"/>
                  </a:cubicBezTo>
                  <a:cubicBezTo>
                    <a:pt x="210" y="369"/>
                    <a:pt x="192" y="395"/>
                    <a:pt x="178" y="423"/>
                  </a:cubicBezTo>
                  <a:cubicBezTo>
                    <a:pt x="159" y="457"/>
                    <a:pt x="143" y="488"/>
                    <a:pt x="132" y="514"/>
                  </a:cubicBezTo>
                  <a:cubicBezTo>
                    <a:pt x="122" y="541"/>
                    <a:pt x="110" y="565"/>
                    <a:pt x="100" y="593"/>
                  </a:cubicBezTo>
                  <a:cubicBezTo>
                    <a:pt x="79" y="646"/>
                    <a:pt x="60" y="707"/>
                    <a:pt x="47" y="756"/>
                  </a:cubicBezTo>
                  <a:cubicBezTo>
                    <a:pt x="40" y="782"/>
                    <a:pt x="32" y="806"/>
                    <a:pt x="26" y="840"/>
                  </a:cubicBezTo>
                  <a:cubicBezTo>
                    <a:pt x="20" y="872"/>
                    <a:pt x="11" y="912"/>
                    <a:pt x="8" y="950"/>
                  </a:cubicBezTo>
                  <a:cubicBezTo>
                    <a:pt x="4" y="988"/>
                    <a:pt x="3" y="1026"/>
                    <a:pt x="3" y="1061"/>
                  </a:cubicBezTo>
                  <a:cubicBezTo>
                    <a:pt x="0" y="1061"/>
                    <a:pt x="7" y="1155"/>
                    <a:pt x="7" y="1155"/>
                  </a:cubicBezTo>
                  <a:cubicBezTo>
                    <a:pt x="7" y="1186"/>
                    <a:pt x="13" y="1214"/>
                    <a:pt x="17" y="1245"/>
                  </a:cubicBezTo>
                  <a:cubicBezTo>
                    <a:pt x="15" y="1245"/>
                    <a:pt x="36" y="1347"/>
                    <a:pt x="36" y="1347"/>
                  </a:cubicBezTo>
                  <a:cubicBezTo>
                    <a:pt x="55" y="1418"/>
                    <a:pt x="75" y="1480"/>
                    <a:pt x="109" y="1550"/>
                  </a:cubicBezTo>
                  <a:cubicBezTo>
                    <a:pt x="139" y="1618"/>
                    <a:pt x="190" y="1695"/>
                    <a:pt x="218" y="1733"/>
                  </a:cubicBezTo>
                  <a:cubicBezTo>
                    <a:pt x="248" y="1774"/>
                    <a:pt x="278" y="1816"/>
                    <a:pt x="322" y="1864"/>
                  </a:cubicBezTo>
                  <a:cubicBezTo>
                    <a:pt x="363" y="1911"/>
                    <a:pt x="397" y="1953"/>
                    <a:pt x="450" y="1995"/>
                  </a:cubicBezTo>
                  <a:cubicBezTo>
                    <a:pt x="601" y="2109"/>
                    <a:pt x="671" y="2126"/>
                    <a:pt x="711" y="2144"/>
                  </a:cubicBezTo>
                  <a:cubicBezTo>
                    <a:pt x="754" y="2155"/>
                    <a:pt x="773" y="2161"/>
                    <a:pt x="855" y="2179"/>
                  </a:cubicBezTo>
                  <a:lnTo>
                    <a:pt x="890" y="2185"/>
                  </a:lnTo>
                  <a:lnTo>
                    <a:pt x="890" y="2182"/>
                  </a:lnTo>
                  <a:cubicBezTo>
                    <a:pt x="808" y="2141"/>
                    <a:pt x="726" y="2091"/>
                    <a:pt x="647" y="2031"/>
                  </a:cubicBezTo>
                  <a:cubicBezTo>
                    <a:pt x="604" y="2004"/>
                    <a:pt x="566" y="1975"/>
                    <a:pt x="528" y="1944"/>
                  </a:cubicBezTo>
                  <a:cubicBezTo>
                    <a:pt x="485" y="1906"/>
                    <a:pt x="432" y="1856"/>
                    <a:pt x="391" y="1808"/>
                  </a:cubicBezTo>
                  <a:cubicBezTo>
                    <a:pt x="349" y="1762"/>
                    <a:pt x="305" y="1702"/>
                    <a:pt x="264" y="1642"/>
                  </a:cubicBezTo>
                  <a:cubicBezTo>
                    <a:pt x="222" y="1578"/>
                    <a:pt x="206" y="1547"/>
                    <a:pt x="183" y="1498"/>
                  </a:cubicBezTo>
                  <a:cubicBezTo>
                    <a:pt x="163" y="1453"/>
                    <a:pt x="141" y="1393"/>
                    <a:pt x="128" y="1341"/>
                  </a:cubicBezTo>
                  <a:lnTo>
                    <a:pt x="110" y="1256"/>
                  </a:lnTo>
                  <a:cubicBezTo>
                    <a:pt x="105" y="1225"/>
                    <a:pt x="100" y="1191"/>
                    <a:pt x="97" y="1158"/>
                  </a:cubicBezTo>
                  <a:cubicBezTo>
                    <a:pt x="97" y="1158"/>
                    <a:pt x="90" y="1062"/>
                    <a:pt x="92" y="1062"/>
                  </a:cubicBezTo>
                  <a:cubicBezTo>
                    <a:pt x="93" y="1034"/>
                    <a:pt x="91" y="1008"/>
                    <a:pt x="96" y="984"/>
                  </a:cubicBezTo>
                  <a:cubicBezTo>
                    <a:pt x="99" y="958"/>
                    <a:pt x="100" y="935"/>
                    <a:pt x="105" y="907"/>
                  </a:cubicBezTo>
                  <a:cubicBezTo>
                    <a:pt x="112" y="878"/>
                    <a:pt x="116" y="841"/>
                    <a:pt x="127" y="807"/>
                  </a:cubicBezTo>
                  <a:cubicBezTo>
                    <a:pt x="143" y="736"/>
                    <a:pt x="165" y="676"/>
                    <a:pt x="189" y="614"/>
                  </a:cubicBezTo>
                  <a:cubicBezTo>
                    <a:pt x="202" y="582"/>
                    <a:pt x="217" y="550"/>
                    <a:pt x="231" y="519"/>
                  </a:cubicBezTo>
                  <a:cubicBezTo>
                    <a:pt x="246" y="489"/>
                    <a:pt x="258" y="465"/>
                    <a:pt x="271" y="442"/>
                  </a:cubicBezTo>
                  <a:cubicBezTo>
                    <a:pt x="297" y="397"/>
                    <a:pt x="329" y="353"/>
                    <a:pt x="365" y="308"/>
                  </a:cubicBezTo>
                  <a:cubicBezTo>
                    <a:pt x="378" y="294"/>
                    <a:pt x="390" y="281"/>
                    <a:pt x="402" y="267"/>
                  </a:cubicBezTo>
                  <a:cubicBezTo>
                    <a:pt x="446" y="201"/>
                    <a:pt x="498" y="137"/>
                    <a:pt x="567" y="81"/>
                  </a:cubicBezTo>
                  <a:cubicBezTo>
                    <a:pt x="594" y="51"/>
                    <a:pt x="625" y="28"/>
                    <a:pt x="6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44" name="Google Shape;14544;p45"/>
            <p:cNvSpPr/>
            <p:nvPr/>
          </p:nvSpPr>
          <p:spPr>
            <a:xfrm>
              <a:off x="4659350" y="899000"/>
              <a:ext cx="141025" cy="154950"/>
            </a:xfrm>
            <a:custGeom>
              <a:avLst/>
              <a:gdLst/>
              <a:ahLst/>
              <a:cxnLst/>
              <a:rect l="l" t="t" r="r" b="b"/>
              <a:pathLst>
                <a:path w="5641" h="6198" extrusionOk="0">
                  <a:moveTo>
                    <a:pt x="5640" y="1"/>
                  </a:moveTo>
                  <a:cubicBezTo>
                    <a:pt x="5507" y="3"/>
                    <a:pt x="5373" y="12"/>
                    <a:pt x="5240" y="32"/>
                  </a:cubicBezTo>
                  <a:lnTo>
                    <a:pt x="5227" y="35"/>
                  </a:lnTo>
                  <a:cubicBezTo>
                    <a:pt x="4854" y="101"/>
                    <a:pt x="4475" y="264"/>
                    <a:pt x="4156" y="456"/>
                  </a:cubicBezTo>
                  <a:cubicBezTo>
                    <a:pt x="4108" y="483"/>
                    <a:pt x="4071" y="507"/>
                    <a:pt x="4038" y="526"/>
                  </a:cubicBezTo>
                  <a:cubicBezTo>
                    <a:pt x="3960" y="578"/>
                    <a:pt x="3884" y="637"/>
                    <a:pt x="3807" y="695"/>
                  </a:cubicBezTo>
                  <a:cubicBezTo>
                    <a:pt x="3718" y="769"/>
                    <a:pt x="3635" y="839"/>
                    <a:pt x="3572" y="898"/>
                  </a:cubicBezTo>
                  <a:cubicBezTo>
                    <a:pt x="3505" y="957"/>
                    <a:pt x="3448" y="1016"/>
                    <a:pt x="3385" y="1078"/>
                  </a:cubicBezTo>
                  <a:cubicBezTo>
                    <a:pt x="3262" y="1203"/>
                    <a:pt x="3134" y="1350"/>
                    <a:pt x="3034" y="1472"/>
                  </a:cubicBezTo>
                  <a:cubicBezTo>
                    <a:pt x="2983" y="1537"/>
                    <a:pt x="2935" y="1595"/>
                    <a:pt x="2873" y="1677"/>
                  </a:cubicBezTo>
                  <a:cubicBezTo>
                    <a:pt x="2813" y="1757"/>
                    <a:pt x="2740" y="1857"/>
                    <a:pt x="2675" y="1954"/>
                  </a:cubicBezTo>
                  <a:cubicBezTo>
                    <a:pt x="2610" y="2050"/>
                    <a:pt x="2548" y="2147"/>
                    <a:pt x="2491" y="2237"/>
                  </a:cubicBezTo>
                  <a:lnTo>
                    <a:pt x="2347" y="2481"/>
                  </a:lnTo>
                  <a:cubicBezTo>
                    <a:pt x="2301" y="2560"/>
                    <a:pt x="2258" y="2636"/>
                    <a:pt x="2210" y="2717"/>
                  </a:cubicBezTo>
                  <a:lnTo>
                    <a:pt x="2061" y="2991"/>
                  </a:lnTo>
                  <a:cubicBezTo>
                    <a:pt x="1957" y="3187"/>
                    <a:pt x="1868" y="3358"/>
                    <a:pt x="1759" y="3565"/>
                  </a:cubicBezTo>
                  <a:cubicBezTo>
                    <a:pt x="1657" y="3764"/>
                    <a:pt x="1530" y="4008"/>
                    <a:pt x="1464" y="4138"/>
                  </a:cubicBezTo>
                  <a:cubicBezTo>
                    <a:pt x="1391" y="4275"/>
                    <a:pt x="1316" y="4411"/>
                    <a:pt x="1217" y="4579"/>
                  </a:cubicBezTo>
                  <a:cubicBezTo>
                    <a:pt x="1119" y="4742"/>
                    <a:pt x="1031" y="4879"/>
                    <a:pt x="919" y="5048"/>
                  </a:cubicBezTo>
                  <a:cubicBezTo>
                    <a:pt x="609" y="5520"/>
                    <a:pt x="463" y="5674"/>
                    <a:pt x="381" y="5780"/>
                  </a:cubicBezTo>
                  <a:cubicBezTo>
                    <a:pt x="294" y="5883"/>
                    <a:pt x="262" y="5933"/>
                    <a:pt x="77" y="6119"/>
                  </a:cubicBezTo>
                  <a:lnTo>
                    <a:pt x="0" y="6198"/>
                  </a:lnTo>
                  <a:cubicBezTo>
                    <a:pt x="1" y="6198"/>
                    <a:pt x="2" y="6197"/>
                    <a:pt x="3" y="6197"/>
                  </a:cubicBezTo>
                  <a:cubicBezTo>
                    <a:pt x="4" y="6197"/>
                    <a:pt x="4" y="6197"/>
                    <a:pt x="4" y="6198"/>
                  </a:cubicBezTo>
                  <a:cubicBezTo>
                    <a:pt x="229" y="6019"/>
                    <a:pt x="451" y="5802"/>
                    <a:pt x="659" y="5556"/>
                  </a:cubicBezTo>
                  <a:cubicBezTo>
                    <a:pt x="761" y="5425"/>
                    <a:pt x="855" y="5299"/>
                    <a:pt x="947" y="5167"/>
                  </a:cubicBezTo>
                  <a:cubicBezTo>
                    <a:pt x="1055" y="5012"/>
                    <a:pt x="1183" y="4812"/>
                    <a:pt x="1288" y="4634"/>
                  </a:cubicBezTo>
                  <a:cubicBezTo>
                    <a:pt x="1392" y="4460"/>
                    <a:pt x="1509" y="4248"/>
                    <a:pt x="1618" y="4038"/>
                  </a:cubicBezTo>
                  <a:cubicBezTo>
                    <a:pt x="1731" y="3818"/>
                    <a:pt x="1784" y="3714"/>
                    <a:pt x="1862" y="3562"/>
                  </a:cubicBezTo>
                  <a:cubicBezTo>
                    <a:pt x="1938" y="3417"/>
                    <a:pt x="2032" y="3237"/>
                    <a:pt x="2113" y="3084"/>
                  </a:cubicBezTo>
                  <a:lnTo>
                    <a:pt x="2248" y="2836"/>
                  </a:lnTo>
                  <a:cubicBezTo>
                    <a:pt x="2300" y="2745"/>
                    <a:pt x="2354" y="2649"/>
                    <a:pt x="2407" y="2556"/>
                  </a:cubicBezTo>
                  <a:cubicBezTo>
                    <a:pt x="2407" y="2556"/>
                    <a:pt x="2446" y="2489"/>
                    <a:pt x="2485" y="2422"/>
                  </a:cubicBezTo>
                  <a:lnTo>
                    <a:pt x="2566" y="2289"/>
                  </a:lnTo>
                  <a:cubicBezTo>
                    <a:pt x="2615" y="2211"/>
                    <a:pt x="2658" y="2141"/>
                    <a:pt x="2704" y="2073"/>
                  </a:cubicBezTo>
                  <a:cubicBezTo>
                    <a:pt x="2750" y="2003"/>
                    <a:pt x="2791" y="1944"/>
                    <a:pt x="2847" y="1866"/>
                  </a:cubicBezTo>
                  <a:cubicBezTo>
                    <a:pt x="2902" y="1790"/>
                    <a:pt x="2974" y="1693"/>
                    <a:pt x="3045" y="1603"/>
                  </a:cubicBezTo>
                  <a:cubicBezTo>
                    <a:pt x="3192" y="1418"/>
                    <a:pt x="3325" y="1266"/>
                    <a:pt x="3481" y="1110"/>
                  </a:cubicBezTo>
                  <a:cubicBezTo>
                    <a:pt x="3558" y="1033"/>
                    <a:pt x="3643" y="955"/>
                    <a:pt x="3724" y="883"/>
                  </a:cubicBezTo>
                  <a:cubicBezTo>
                    <a:pt x="3807" y="813"/>
                    <a:pt x="3874" y="757"/>
                    <a:pt x="3941" y="707"/>
                  </a:cubicBezTo>
                  <a:cubicBezTo>
                    <a:pt x="4072" y="607"/>
                    <a:pt x="4220" y="509"/>
                    <a:pt x="4383" y="421"/>
                  </a:cubicBezTo>
                  <a:cubicBezTo>
                    <a:pt x="4436" y="390"/>
                    <a:pt x="4488" y="365"/>
                    <a:pt x="4538" y="341"/>
                  </a:cubicBezTo>
                  <a:cubicBezTo>
                    <a:pt x="4763" y="220"/>
                    <a:pt x="5004" y="123"/>
                    <a:pt x="5279" y="64"/>
                  </a:cubicBezTo>
                  <a:lnTo>
                    <a:pt x="5460" y="26"/>
                  </a:lnTo>
                  <a:lnTo>
                    <a:pt x="56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45" name="Google Shape;14545;p45"/>
            <p:cNvSpPr/>
            <p:nvPr/>
          </p:nvSpPr>
          <p:spPr>
            <a:xfrm>
              <a:off x="4671500" y="1032625"/>
              <a:ext cx="30950" cy="27550"/>
            </a:xfrm>
            <a:custGeom>
              <a:avLst/>
              <a:gdLst/>
              <a:ahLst/>
              <a:cxnLst/>
              <a:rect l="l" t="t" r="r" b="b"/>
              <a:pathLst>
                <a:path w="1238" h="1102" extrusionOk="0">
                  <a:moveTo>
                    <a:pt x="1238" y="1"/>
                  </a:moveTo>
                  <a:cubicBezTo>
                    <a:pt x="1220" y="21"/>
                    <a:pt x="1203" y="41"/>
                    <a:pt x="1186" y="60"/>
                  </a:cubicBezTo>
                  <a:lnTo>
                    <a:pt x="1184" y="62"/>
                  </a:lnTo>
                  <a:cubicBezTo>
                    <a:pt x="1143" y="123"/>
                    <a:pt x="1100" y="187"/>
                    <a:pt x="1053" y="240"/>
                  </a:cubicBezTo>
                  <a:cubicBezTo>
                    <a:pt x="1046" y="248"/>
                    <a:pt x="1040" y="254"/>
                    <a:pt x="1033" y="258"/>
                  </a:cubicBezTo>
                  <a:cubicBezTo>
                    <a:pt x="1024" y="272"/>
                    <a:pt x="1014" y="287"/>
                    <a:pt x="1003" y="302"/>
                  </a:cubicBezTo>
                  <a:cubicBezTo>
                    <a:pt x="990" y="321"/>
                    <a:pt x="979" y="338"/>
                    <a:pt x="970" y="351"/>
                  </a:cubicBezTo>
                  <a:cubicBezTo>
                    <a:pt x="959" y="365"/>
                    <a:pt x="949" y="377"/>
                    <a:pt x="939" y="390"/>
                  </a:cubicBezTo>
                  <a:cubicBezTo>
                    <a:pt x="920" y="417"/>
                    <a:pt x="894" y="443"/>
                    <a:pt x="873" y="466"/>
                  </a:cubicBezTo>
                  <a:cubicBezTo>
                    <a:pt x="863" y="477"/>
                    <a:pt x="853" y="487"/>
                    <a:pt x="839" y="500"/>
                  </a:cubicBezTo>
                  <a:cubicBezTo>
                    <a:pt x="824" y="513"/>
                    <a:pt x="806" y="529"/>
                    <a:pt x="791" y="544"/>
                  </a:cubicBezTo>
                  <a:cubicBezTo>
                    <a:pt x="774" y="560"/>
                    <a:pt x="759" y="574"/>
                    <a:pt x="744" y="588"/>
                  </a:cubicBezTo>
                  <a:lnTo>
                    <a:pt x="705" y="624"/>
                  </a:lnTo>
                  <a:cubicBezTo>
                    <a:pt x="692" y="635"/>
                    <a:pt x="679" y="645"/>
                    <a:pt x="665" y="657"/>
                  </a:cubicBezTo>
                  <a:lnTo>
                    <a:pt x="618" y="694"/>
                  </a:lnTo>
                  <a:cubicBezTo>
                    <a:pt x="584" y="719"/>
                    <a:pt x="555" y="740"/>
                    <a:pt x="520" y="767"/>
                  </a:cubicBezTo>
                  <a:cubicBezTo>
                    <a:pt x="488" y="790"/>
                    <a:pt x="444" y="824"/>
                    <a:pt x="420" y="841"/>
                  </a:cubicBezTo>
                  <a:cubicBezTo>
                    <a:pt x="396" y="857"/>
                    <a:pt x="372" y="876"/>
                    <a:pt x="339" y="892"/>
                  </a:cubicBezTo>
                  <a:cubicBezTo>
                    <a:pt x="307" y="909"/>
                    <a:pt x="278" y="921"/>
                    <a:pt x="244" y="940"/>
                  </a:cubicBezTo>
                  <a:cubicBezTo>
                    <a:pt x="56" y="1049"/>
                    <a:pt x="107" y="1030"/>
                    <a:pt x="19" y="1085"/>
                  </a:cubicBezTo>
                  <a:lnTo>
                    <a:pt x="1" y="1099"/>
                  </a:lnTo>
                  <a:lnTo>
                    <a:pt x="3" y="1102"/>
                  </a:lnTo>
                  <a:cubicBezTo>
                    <a:pt x="60" y="1095"/>
                    <a:pt x="121" y="1085"/>
                    <a:pt x="182" y="1067"/>
                  </a:cubicBezTo>
                  <a:cubicBezTo>
                    <a:pt x="213" y="1054"/>
                    <a:pt x="241" y="1040"/>
                    <a:pt x="270" y="1027"/>
                  </a:cubicBezTo>
                  <a:cubicBezTo>
                    <a:pt x="305" y="1013"/>
                    <a:pt x="346" y="990"/>
                    <a:pt x="381" y="971"/>
                  </a:cubicBezTo>
                  <a:cubicBezTo>
                    <a:pt x="417" y="952"/>
                    <a:pt x="457" y="925"/>
                    <a:pt x="496" y="899"/>
                  </a:cubicBezTo>
                  <a:cubicBezTo>
                    <a:pt x="535" y="869"/>
                    <a:pt x="552" y="854"/>
                    <a:pt x="580" y="834"/>
                  </a:cubicBezTo>
                  <a:cubicBezTo>
                    <a:pt x="606" y="815"/>
                    <a:pt x="638" y="791"/>
                    <a:pt x="666" y="771"/>
                  </a:cubicBezTo>
                  <a:lnTo>
                    <a:pt x="710" y="736"/>
                  </a:lnTo>
                  <a:cubicBezTo>
                    <a:pt x="726" y="723"/>
                    <a:pt x="744" y="709"/>
                    <a:pt x="760" y="696"/>
                  </a:cubicBezTo>
                  <a:lnTo>
                    <a:pt x="805" y="654"/>
                  </a:lnTo>
                  <a:cubicBezTo>
                    <a:pt x="818" y="642"/>
                    <a:pt x="830" y="631"/>
                    <a:pt x="843" y="619"/>
                  </a:cubicBezTo>
                  <a:cubicBezTo>
                    <a:pt x="854" y="608"/>
                    <a:pt x="865" y="599"/>
                    <a:pt x="880" y="586"/>
                  </a:cubicBezTo>
                  <a:cubicBezTo>
                    <a:pt x="894" y="573"/>
                    <a:pt x="912" y="557"/>
                    <a:pt x="927" y="540"/>
                  </a:cubicBezTo>
                  <a:cubicBezTo>
                    <a:pt x="960" y="506"/>
                    <a:pt x="988" y="475"/>
                    <a:pt x="1015" y="441"/>
                  </a:cubicBezTo>
                  <a:cubicBezTo>
                    <a:pt x="1028" y="424"/>
                    <a:pt x="1042" y="405"/>
                    <a:pt x="1055" y="387"/>
                  </a:cubicBezTo>
                  <a:cubicBezTo>
                    <a:pt x="1068" y="369"/>
                    <a:pt x="1078" y="353"/>
                    <a:pt x="1086" y="340"/>
                  </a:cubicBezTo>
                  <a:cubicBezTo>
                    <a:pt x="1106" y="313"/>
                    <a:pt x="1126" y="284"/>
                    <a:pt x="1147" y="253"/>
                  </a:cubicBezTo>
                  <a:cubicBezTo>
                    <a:pt x="1153" y="243"/>
                    <a:pt x="1160" y="233"/>
                    <a:pt x="1166" y="223"/>
                  </a:cubicBezTo>
                  <a:cubicBezTo>
                    <a:pt x="1184" y="174"/>
                    <a:pt x="1202" y="125"/>
                    <a:pt x="1223" y="73"/>
                  </a:cubicBezTo>
                  <a:cubicBezTo>
                    <a:pt x="1227" y="49"/>
                    <a:pt x="1232" y="26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46" name="Google Shape;14546;p45"/>
            <p:cNvSpPr/>
            <p:nvPr/>
          </p:nvSpPr>
          <p:spPr>
            <a:xfrm>
              <a:off x="4695175" y="1053025"/>
              <a:ext cx="49500" cy="112875"/>
            </a:xfrm>
            <a:custGeom>
              <a:avLst/>
              <a:gdLst/>
              <a:ahLst/>
              <a:cxnLst/>
              <a:rect l="l" t="t" r="r" b="b"/>
              <a:pathLst>
                <a:path w="1980" h="4515" extrusionOk="0">
                  <a:moveTo>
                    <a:pt x="184" y="0"/>
                  </a:moveTo>
                  <a:cubicBezTo>
                    <a:pt x="159" y="77"/>
                    <a:pt x="132" y="153"/>
                    <a:pt x="111" y="230"/>
                  </a:cubicBezTo>
                  <a:lnTo>
                    <a:pt x="109" y="238"/>
                  </a:lnTo>
                  <a:cubicBezTo>
                    <a:pt x="56" y="457"/>
                    <a:pt x="26" y="699"/>
                    <a:pt x="10" y="921"/>
                  </a:cubicBezTo>
                  <a:cubicBezTo>
                    <a:pt x="7" y="951"/>
                    <a:pt x="5" y="976"/>
                    <a:pt x="3" y="1003"/>
                  </a:cubicBezTo>
                  <a:cubicBezTo>
                    <a:pt x="3" y="1060"/>
                    <a:pt x="1" y="1116"/>
                    <a:pt x="5" y="1174"/>
                  </a:cubicBezTo>
                  <a:cubicBezTo>
                    <a:pt x="9" y="1244"/>
                    <a:pt x="12" y="1308"/>
                    <a:pt x="18" y="1360"/>
                  </a:cubicBezTo>
                  <a:cubicBezTo>
                    <a:pt x="23" y="1413"/>
                    <a:pt x="26" y="1462"/>
                    <a:pt x="33" y="1515"/>
                  </a:cubicBezTo>
                  <a:cubicBezTo>
                    <a:pt x="45" y="1619"/>
                    <a:pt x="63" y="1734"/>
                    <a:pt x="80" y="1827"/>
                  </a:cubicBezTo>
                  <a:cubicBezTo>
                    <a:pt x="90" y="1876"/>
                    <a:pt x="95" y="1922"/>
                    <a:pt x="109" y="1981"/>
                  </a:cubicBezTo>
                  <a:cubicBezTo>
                    <a:pt x="122" y="2040"/>
                    <a:pt x="137" y="2113"/>
                    <a:pt x="157" y="2180"/>
                  </a:cubicBezTo>
                  <a:cubicBezTo>
                    <a:pt x="174" y="2247"/>
                    <a:pt x="196" y="2314"/>
                    <a:pt x="216" y="2375"/>
                  </a:cubicBezTo>
                  <a:cubicBezTo>
                    <a:pt x="216" y="2375"/>
                    <a:pt x="228" y="2416"/>
                    <a:pt x="244" y="2456"/>
                  </a:cubicBezTo>
                  <a:lnTo>
                    <a:pt x="273" y="2536"/>
                  </a:lnTo>
                  <a:cubicBezTo>
                    <a:pt x="292" y="2588"/>
                    <a:pt x="315" y="2635"/>
                    <a:pt x="335" y="2688"/>
                  </a:cubicBezTo>
                  <a:cubicBezTo>
                    <a:pt x="335" y="2688"/>
                    <a:pt x="352" y="2733"/>
                    <a:pt x="373" y="2775"/>
                  </a:cubicBezTo>
                  <a:lnTo>
                    <a:pt x="412" y="2860"/>
                  </a:lnTo>
                  <a:cubicBezTo>
                    <a:pt x="471" y="2981"/>
                    <a:pt x="526" y="3085"/>
                    <a:pt x="601" y="3204"/>
                  </a:cubicBezTo>
                  <a:cubicBezTo>
                    <a:pt x="671" y="3321"/>
                    <a:pt x="771" y="3455"/>
                    <a:pt x="825" y="3523"/>
                  </a:cubicBezTo>
                  <a:cubicBezTo>
                    <a:pt x="883" y="3598"/>
                    <a:pt x="942" y="3672"/>
                    <a:pt x="1020" y="3761"/>
                  </a:cubicBezTo>
                  <a:cubicBezTo>
                    <a:pt x="1095" y="3848"/>
                    <a:pt x="1159" y="3924"/>
                    <a:pt x="1250" y="4007"/>
                  </a:cubicBezTo>
                  <a:cubicBezTo>
                    <a:pt x="1504" y="4239"/>
                    <a:pt x="1616" y="4303"/>
                    <a:pt x="1683" y="4349"/>
                  </a:cubicBezTo>
                  <a:cubicBezTo>
                    <a:pt x="1754" y="4390"/>
                    <a:pt x="1784" y="4409"/>
                    <a:pt x="1921" y="4485"/>
                  </a:cubicBezTo>
                  <a:lnTo>
                    <a:pt x="1980" y="4515"/>
                  </a:lnTo>
                  <a:cubicBezTo>
                    <a:pt x="1980" y="4513"/>
                    <a:pt x="1980" y="4512"/>
                    <a:pt x="1980" y="4511"/>
                  </a:cubicBezTo>
                  <a:cubicBezTo>
                    <a:pt x="1842" y="4409"/>
                    <a:pt x="1701" y="4294"/>
                    <a:pt x="1560" y="4167"/>
                  </a:cubicBezTo>
                  <a:cubicBezTo>
                    <a:pt x="1483" y="4105"/>
                    <a:pt x="1415" y="4043"/>
                    <a:pt x="1347" y="3977"/>
                  </a:cubicBezTo>
                  <a:cubicBezTo>
                    <a:pt x="1268" y="3899"/>
                    <a:pt x="1171" y="3799"/>
                    <a:pt x="1092" y="3707"/>
                  </a:cubicBezTo>
                  <a:cubicBezTo>
                    <a:pt x="1012" y="3618"/>
                    <a:pt x="924" y="3505"/>
                    <a:pt x="840" y="3393"/>
                  </a:cubicBezTo>
                  <a:cubicBezTo>
                    <a:pt x="754" y="3275"/>
                    <a:pt x="716" y="3219"/>
                    <a:pt x="662" y="3133"/>
                  </a:cubicBezTo>
                  <a:cubicBezTo>
                    <a:pt x="611" y="3049"/>
                    <a:pt x="553" y="2943"/>
                    <a:pt x="507" y="2851"/>
                  </a:cubicBezTo>
                  <a:lnTo>
                    <a:pt x="437" y="2699"/>
                  </a:lnTo>
                  <a:cubicBezTo>
                    <a:pt x="414" y="2643"/>
                    <a:pt x="389" y="2581"/>
                    <a:pt x="364" y="2523"/>
                  </a:cubicBezTo>
                  <a:cubicBezTo>
                    <a:pt x="364" y="2523"/>
                    <a:pt x="349" y="2479"/>
                    <a:pt x="333" y="2436"/>
                  </a:cubicBezTo>
                  <a:cubicBezTo>
                    <a:pt x="316" y="2393"/>
                    <a:pt x="303" y="2349"/>
                    <a:pt x="303" y="2349"/>
                  </a:cubicBezTo>
                  <a:cubicBezTo>
                    <a:pt x="286" y="2297"/>
                    <a:pt x="269" y="2250"/>
                    <a:pt x="257" y="2203"/>
                  </a:cubicBezTo>
                  <a:cubicBezTo>
                    <a:pt x="244" y="2155"/>
                    <a:pt x="231" y="2114"/>
                    <a:pt x="219" y="2059"/>
                  </a:cubicBezTo>
                  <a:cubicBezTo>
                    <a:pt x="207" y="2004"/>
                    <a:pt x="190" y="1933"/>
                    <a:pt x="179" y="1866"/>
                  </a:cubicBezTo>
                  <a:cubicBezTo>
                    <a:pt x="151" y="1728"/>
                    <a:pt x="136" y="1609"/>
                    <a:pt x="120" y="1478"/>
                  </a:cubicBezTo>
                  <a:cubicBezTo>
                    <a:pt x="112" y="1413"/>
                    <a:pt x="108" y="1344"/>
                    <a:pt x="101" y="1280"/>
                  </a:cubicBezTo>
                  <a:cubicBezTo>
                    <a:pt x="99" y="1214"/>
                    <a:pt x="96" y="1161"/>
                    <a:pt x="94" y="1113"/>
                  </a:cubicBezTo>
                  <a:cubicBezTo>
                    <a:pt x="92" y="1014"/>
                    <a:pt x="94" y="908"/>
                    <a:pt x="100" y="797"/>
                  </a:cubicBezTo>
                  <a:cubicBezTo>
                    <a:pt x="104" y="761"/>
                    <a:pt x="107" y="727"/>
                    <a:pt x="109" y="693"/>
                  </a:cubicBezTo>
                  <a:cubicBezTo>
                    <a:pt x="113" y="540"/>
                    <a:pt x="123" y="384"/>
                    <a:pt x="152" y="218"/>
                  </a:cubicBezTo>
                  <a:cubicBezTo>
                    <a:pt x="160" y="144"/>
                    <a:pt x="174" y="72"/>
                    <a:pt x="1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47" name="Google Shape;14547;p45"/>
            <p:cNvSpPr/>
            <p:nvPr/>
          </p:nvSpPr>
          <p:spPr>
            <a:xfrm>
              <a:off x="4813400" y="1187675"/>
              <a:ext cx="20650" cy="94125"/>
            </a:xfrm>
            <a:custGeom>
              <a:avLst/>
              <a:gdLst/>
              <a:ahLst/>
              <a:cxnLst/>
              <a:rect l="l" t="t" r="r" b="b"/>
              <a:pathLst>
                <a:path w="826" h="3765" extrusionOk="0">
                  <a:moveTo>
                    <a:pt x="208" y="0"/>
                  </a:moveTo>
                  <a:cubicBezTo>
                    <a:pt x="208" y="1"/>
                    <a:pt x="207" y="2"/>
                    <a:pt x="207" y="3"/>
                  </a:cubicBezTo>
                  <a:lnTo>
                    <a:pt x="206" y="2"/>
                  </a:lnTo>
                  <a:lnTo>
                    <a:pt x="206" y="2"/>
                  </a:lnTo>
                  <a:cubicBezTo>
                    <a:pt x="245" y="133"/>
                    <a:pt x="289" y="270"/>
                    <a:pt x="337" y="413"/>
                  </a:cubicBezTo>
                  <a:cubicBezTo>
                    <a:pt x="364" y="486"/>
                    <a:pt x="390" y="554"/>
                    <a:pt x="417" y="624"/>
                  </a:cubicBezTo>
                  <a:cubicBezTo>
                    <a:pt x="445" y="708"/>
                    <a:pt x="481" y="812"/>
                    <a:pt x="512" y="903"/>
                  </a:cubicBezTo>
                  <a:cubicBezTo>
                    <a:pt x="542" y="993"/>
                    <a:pt x="574" y="1101"/>
                    <a:pt x="605" y="1207"/>
                  </a:cubicBezTo>
                  <a:cubicBezTo>
                    <a:pt x="637" y="1317"/>
                    <a:pt x="650" y="1369"/>
                    <a:pt x="668" y="1448"/>
                  </a:cubicBezTo>
                  <a:cubicBezTo>
                    <a:pt x="684" y="1523"/>
                    <a:pt x="699" y="1616"/>
                    <a:pt x="710" y="1697"/>
                  </a:cubicBezTo>
                  <a:lnTo>
                    <a:pt x="723" y="1827"/>
                  </a:lnTo>
                  <a:cubicBezTo>
                    <a:pt x="726" y="1875"/>
                    <a:pt x="729" y="1927"/>
                    <a:pt x="733" y="1977"/>
                  </a:cubicBezTo>
                  <a:cubicBezTo>
                    <a:pt x="733" y="1977"/>
                    <a:pt x="733" y="2012"/>
                    <a:pt x="734" y="2049"/>
                  </a:cubicBezTo>
                  <a:cubicBezTo>
                    <a:pt x="735" y="2085"/>
                    <a:pt x="734" y="2120"/>
                    <a:pt x="734" y="2120"/>
                  </a:cubicBezTo>
                  <a:cubicBezTo>
                    <a:pt x="731" y="2164"/>
                    <a:pt x="733" y="2203"/>
                    <a:pt x="728" y="2241"/>
                  </a:cubicBezTo>
                  <a:cubicBezTo>
                    <a:pt x="725" y="2278"/>
                    <a:pt x="723" y="2313"/>
                    <a:pt x="716" y="2356"/>
                  </a:cubicBezTo>
                  <a:cubicBezTo>
                    <a:pt x="709" y="2399"/>
                    <a:pt x="703" y="2456"/>
                    <a:pt x="691" y="2508"/>
                  </a:cubicBezTo>
                  <a:cubicBezTo>
                    <a:pt x="672" y="2616"/>
                    <a:pt x="648" y="2708"/>
                    <a:pt x="619" y="2805"/>
                  </a:cubicBezTo>
                  <a:cubicBezTo>
                    <a:pt x="605" y="2855"/>
                    <a:pt x="584" y="2904"/>
                    <a:pt x="569" y="2952"/>
                  </a:cubicBezTo>
                  <a:cubicBezTo>
                    <a:pt x="550" y="2999"/>
                    <a:pt x="534" y="3036"/>
                    <a:pt x="520" y="3072"/>
                  </a:cubicBezTo>
                  <a:cubicBezTo>
                    <a:pt x="486" y="3141"/>
                    <a:pt x="447" y="3214"/>
                    <a:pt x="401" y="3286"/>
                  </a:cubicBezTo>
                  <a:cubicBezTo>
                    <a:pt x="384" y="3310"/>
                    <a:pt x="368" y="3332"/>
                    <a:pt x="353" y="3352"/>
                  </a:cubicBezTo>
                  <a:cubicBezTo>
                    <a:pt x="292" y="3455"/>
                    <a:pt x="221" y="3554"/>
                    <a:pt x="124" y="3643"/>
                  </a:cubicBezTo>
                  <a:cubicBezTo>
                    <a:pt x="86" y="3688"/>
                    <a:pt x="40" y="3723"/>
                    <a:pt x="0" y="3764"/>
                  </a:cubicBezTo>
                  <a:cubicBezTo>
                    <a:pt x="53" y="3732"/>
                    <a:pt x="111" y="3701"/>
                    <a:pt x="161" y="3661"/>
                  </a:cubicBezTo>
                  <a:lnTo>
                    <a:pt x="166" y="3658"/>
                  </a:lnTo>
                  <a:cubicBezTo>
                    <a:pt x="306" y="3546"/>
                    <a:pt x="429" y="3394"/>
                    <a:pt x="525" y="3245"/>
                  </a:cubicBezTo>
                  <a:cubicBezTo>
                    <a:pt x="537" y="3227"/>
                    <a:pt x="549" y="3208"/>
                    <a:pt x="562" y="3190"/>
                  </a:cubicBezTo>
                  <a:cubicBezTo>
                    <a:pt x="581" y="3150"/>
                    <a:pt x="603" y="3111"/>
                    <a:pt x="620" y="3067"/>
                  </a:cubicBezTo>
                  <a:cubicBezTo>
                    <a:pt x="642" y="3017"/>
                    <a:pt x="660" y="2968"/>
                    <a:pt x="673" y="2929"/>
                  </a:cubicBezTo>
                  <a:cubicBezTo>
                    <a:pt x="687" y="2889"/>
                    <a:pt x="700" y="2853"/>
                    <a:pt x="711" y="2811"/>
                  </a:cubicBezTo>
                  <a:cubicBezTo>
                    <a:pt x="736" y="2733"/>
                    <a:pt x="756" y="2642"/>
                    <a:pt x="771" y="2568"/>
                  </a:cubicBezTo>
                  <a:cubicBezTo>
                    <a:pt x="779" y="2529"/>
                    <a:pt x="788" y="2495"/>
                    <a:pt x="794" y="2447"/>
                  </a:cubicBezTo>
                  <a:cubicBezTo>
                    <a:pt x="802" y="2399"/>
                    <a:pt x="811" y="2341"/>
                    <a:pt x="815" y="2286"/>
                  </a:cubicBezTo>
                  <a:cubicBezTo>
                    <a:pt x="821" y="2231"/>
                    <a:pt x="822" y="2176"/>
                    <a:pt x="823" y="2125"/>
                  </a:cubicBezTo>
                  <a:cubicBezTo>
                    <a:pt x="823" y="2125"/>
                    <a:pt x="826" y="2091"/>
                    <a:pt x="823" y="2057"/>
                  </a:cubicBezTo>
                  <a:cubicBezTo>
                    <a:pt x="823" y="2023"/>
                    <a:pt x="822" y="1990"/>
                    <a:pt x="822" y="1990"/>
                  </a:cubicBezTo>
                  <a:cubicBezTo>
                    <a:pt x="822" y="1945"/>
                    <a:pt x="818" y="1904"/>
                    <a:pt x="816" y="1860"/>
                  </a:cubicBezTo>
                  <a:cubicBezTo>
                    <a:pt x="816" y="1860"/>
                    <a:pt x="814" y="1822"/>
                    <a:pt x="809" y="1785"/>
                  </a:cubicBezTo>
                  <a:lnTo>
                    <a:pt x="803" y="1712"/>
                  </a:lnTo>
                  <a:cubicBezTo>
                    <a:pt x="789" y="1607"/>
                    <a:pt x="775" y="1515"/>
                    <a:pt x="751" y="1407"/>
                  </a:cubicBezTo>
                  <a:cubicBezTo>
                    <a:pt x="729" y="1301"/>
                    <a:pt x="691" y="1175"/>
                    <a:pt x="671" y="1111"/>
                  </a:cubicBezTo>
                  <a:cubicBezTo>
                    <a:pt x="648" y="1038"/>
                    <a:pt x="627" y="969"/>
                    <a:pt x="598" y="880"/>
                  </a:cubicBezTo>
                  <a:cubicBezTo>
                    <a:pt x="570" y="795"/>
                    <a:pt x="550" y="720"/>
                    <a:pt x="513" y="630"/>
                  </a:cubicBezTo>
                  <a:cubicBezTo>
                    <a:pt x="306" y="135"/>
                    <a:pt x="344" y="267"/>
                    <a:pt x="235" y="45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48" name="Google Shape;14548;p45"/>
            <p:cNvSpPr/>
            <p:nvPr/>
          </p:nvSpPr>
          <p:spPr>
            <a:xfrm>
              <a:off x="4816800" y="1225475"/>
              <a:ext cx="6825" cy="49200"/>
            </a:xfrm>
            <a:custGeom>
              <a:avLst/>
              <a:gdLst/>
              <a:ahLst/>
              <a:cxnLst/>
              <a:rect l="l" t="t" r="r" b="b"/>
              <a:pathLst>
                <a:path w="273" h="1968" extrusionOk="0">
                  <a:moveTo>
                    <a:pt x="114" y="1"/>
                  </a:moveTo>
                  <a:lnTo>
                    <a:pt x="112" y="3"/>
                  </a:lnTo>
                  <a:lnTo>
                    <a:pt x="111" y="3"/>
                  </a:lnTo>
                  <a:cubicBezTo>
                    <a:pt x="113" y="70"/>
                    <a:pt x="119" y="140"/>
                    <a:pt x="123" y="214"/>
                  </a:cubicBezTo>
                  <a:cubicBezTo>
                    <a:pt x="130" y="251"/>
                    <a:pt x="135" y="285"/>
                    <a:pt x="140" y="321"/>
                  </a:cubicBezTo>
                  <a:cubicBezTo>
                    <a:pt x="145" y="364"/>
                    <a:pt x="150" y="417"/>
                    <a:pt x="155" y="464"/>
                  </a:cubicBezTo>
                  <a:cubicBezTo>
                    <a:pt x="160" y="508"/>
                    <a:pt x="165" y="559"/>
                    <a:pt x="170" y="616"/>
                  </a:cubicBezTo>
                  <a:cubicBezTo>
                    <a:pt x="176" y="672"/>
                    <a:pt x="178" y="698"/>
                    <a:pt x="180" y="737"/>
                  </a:cubicBezTo>
                  <a:cubicBezTo>
                    <a:pt x="180" y="775"/>
                    <a:pt x="180" y="820"/>
                    <a:pt x="180" y="860"/>
                  </a:cubicBezTo>
                  <a:lnTo>
                    <a:pt x="176" y="925"/>
                  </a:lnTo>
                  <a:cubicBezTo>
                    <a:pt x="174" y="949"/>
                    <a:pt x="173" y="974"/>
                    <a:pt x="170" y="998"/>
                  </a:cubicBezTo>
                  <a:lnTo>
                    <a:pt x="165" y="1068"/>
                  </a:lnTo>
                  <a:cubicBezTo>
                    <a:pt x="163" y="1090"/>
                    <a:pt x="162" y="1108"/>
                    <a:pt x="159" y="1126"/>
                  </a:cubicBezTo>
                  <a:cubicBezTo>
                    <a:pt x="156" y="1145"/>
                    <a:pt x="153" y="1161"/>
                    <a:pt x="150" y="1184"/>
                  </a:cubicBezTo>
                  <a:cubicBezTo>
                    <a:pt x="146" y="1205"/>
                    <a:pt x="141" y="1233"/>
                    <a:pt x="137" y="1257"/>
                  </a:cubicBezTo>
                  <a:cubicBezTo>
                    <a:pt x="127" y="1312"/>
                    <a:pt x="120" y="1357"/>
                    <a:pt x="110" y="1406"/>
                  </a:cubicBezTo>
                  <a:cubicBezTo>
                    <a:pt x="106" y="1430"/>
                    <a:pt x="101" y="1456"/>
                    <a:pt x="97" y="1481"/>
                  </a:cubicBezTo>
                  <a:cubicBezTo>
                    <a:pt x="92" y="1506"/>
                    <a:pt x="88" y="1527"/>
                    <a:pt x="84" y="1544"/>
                  </a:cubicBezTo>
                  <a:cubicBezTo>
                    <a:pt x="78" y="1582"/>
                    <a:pt x="67" y="1621"/>
                    <a:pt x="55" y="1662"/>
                  </a:cubicBezTo>
                  <a:cubicBezTo>
                    <a:pt x="50" y="1675"/>
                    <a:pt x="47" y="1688"/>
                    <a:pt x="43" y="1700"/>
                  </a:cubicBezTo>
                  <a:cubicBezTo>
                    <a:pt x="36" y="1759"/>
                    <a:pt x="29" y="1820"/>
                    <a:pt x="12" y="1882"/>
                  </a:cubicBezTo>
                  <a:cubicBezTo>
                    <a:pt x="8" y="1909"/>
                    <a:pt x="5" y="1938"/>
                    <a:pt x="1" y="1968"/>
                  </a:cubicBezTo>
                  <a:cubicBezTo>
                    <a:pt x="18" y="1941"/>
                    <a:pt x="34" y="1914"/>
                    <a:pt x="50" y="1888"/>
                  </a:cubicBezTo>
                  <a:lnTo>
                    <a:pt x="52" y="1886"/>
                  </a:lnTo>
                  <a:cubicBezTo>
                    <a:pt x="89" y="1805"/>
                    <a:pt x="119" y="1717"/>
                    <a:pt x="150" y="1637"/>
                  </a:cubicBezTo>
                  <a:cubicBezTo>
                    <a:pt x="153" y="1628"/>
                    <a:pt x="159" y="1618"/>
                    <a:pt x="163" y="1608"/>
                  </a:cubicBezTo>
                  <a:cubicBezTo>
                    <a:pt x="168" y="1586"/>
                    <a:pt x="173" y="1565"/>
                    <a:pt x="178" y="1543"/>
                  </a:cubicBezTo>
                  <a:cubicBezTo>
                    <a:pt x="183" y="1517"/>
                    <a:pt x="188" y="1492"/>
                    <a:pt x="191" y="1472"/>
                  </a:cubicBezTo>
                  <a:cubicBezTo>
                    <a:pt x="194" y="1451"/>
                    <a:pt x="198" y="1432"/>
                    <a:pt x="201" y="1413"/>
                  </a:cubicBezTo>
                  <a:cubicBezTo>
                    <a:pt x="208" y="1373"/>
                    <a:pt x="216" y="1330"/>
                    <a:pt x="222" y="1293"/>
                  </a:cubicBezTo>
                  <a:cubicBezTo>
                    <a:pt x="226" y="1275"/>
                    <a:pt x="229" y="1257"/>
                    <a:pt x="234" y="1233"/>
                  </a:cubicBezTo>
                  <a:cubicBezTo>
                    <a:pt x="238" y="1210"/>
                    <a:pt x="242" y="1180"/>
                    <a:pt x="246" y="1156"/>
                  </a:cubicBezTo>
                  <a:cubicBezTo>
                    <a:pt x="251" y="1129"/>
                    <a:pt x="253" y="1103"/>
                    <a:pt x="255" y="1078"/>
                  </a:cubicBezTo>
                  <a:lnTo>
                    <a:pt x="260" y="1012"/>
                  </a:lnTo>
                  <a:cubicBezTo>
                    <a:pt x="261" y="990"/>
                    <a:pt x="263" y="971"/>
                    <a:pt x="265" y="948"/>
                  </a:cubicBezTo>
                  <a:lnTo>
                    <a:pt x="270" y="876"/>
                  </a:lnTo>
                  <a:cubicBezTo>
                    <a:pt x="271" y="824"/>
                    <a:pt x="272" y="778"/>
                    <a:pt x="270" y="724"/>
                  </a:cubicBezTo>
                  <a:cubicBezTo>
                    <a:pt x="268" y="671"/>
                    <a:pt x="262" y="607"/>
                    <a:pt x="257" y="574"/>
                  </a:cubicBezTo>
                  <a:cubicBezTo>
                    <a:pt x="253" y="535"/>
                    <a:pt x="249" y="500"/>
                    <a:pt x="245" y="456"/>
                  </a:cubicBezTo>
                  <a:cubicBezTo>
                    <a:pt x="240" y="412"/>
                    <a:pt x="242" y="374"/>
                    <a:pt x="231" y="327"/>
                  </a:cubicBezTo>
                  <a:cubicBezTo>
                    <a:pt x="170" y="69"/>
                    <a:pt x="172" y="137"/>
                    <a:pt x="127" y="23"/>
                  </a:cubicBezTo>
                  <a:lnTo>
                    <a:pt x="1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49" name="Google Shape;14549;p45"/>
            <p:cNvSpPr/>
            <p:nvPr/>
          </p:nvSpPr>
          <p:spPr>
            <a:xfrm>
              <a:off x="4774625" y="1224475"/>
              <a:ext cx="33675" cy="80525"/>
            </a:xfrm>
            <a:custGeom>
              <a:avLst/>
              <a:gdLst/>
              <a:ahLst/>
              <a:cxnLst/>
              <a:rect l="l" t="t" r="r" b="b"/>
              <a:pathLst>
                <a:path w="1347" h="3221" extrusionOk="0">
                  <a:moveTo>
                    <a:pt x="1064" y="1"/>
                  </a:moveTo>
                  <a:lnTo>
                    <a:pt x="1064" y="1"/>
                  </a:lnTo>
                  <a:cubicBezTo>
                    <a:pt x="1156" y="240"/>
                    <a:pt x="1218" y="496"/>
                    <a:pt x="1242" y="777"/>
                  </a:cubicBezTo>
                  <a:lnTo>
                    <a:pt x="1250" y="881"/>
                  </a:lnTo>
                  <a:cubicBezTo>
                    <a:pt x="1250" y="881"/>
                    <a:pt x="1258" y="1018"/>
                    <a:pt x="1252" y="1157"/>
                  </a:cubicBezTo>
                  <a:cubicBezTo>
                    <a:pt x="1247" y="1295"/>
                    <a:pt x="1223" y="1431"/>
                    <a:pt x="1223" y="1431"/>
                  </a:cubicBezTo>
                  <a:cubicBezTo>
                    <a:pt x="1168" y="1791"/>
                    <a:pt x="1021" y="2160"/>
                    <a:pt x="801" y="2474"/>
                  </a:cubicBezTo>
                  <a:cubicBezTo>
                    <a:pt x="585" y="2789"/>
                    <a:pt x="296" y="3046"/>
                    <a:pt x="1" y="3221"/>
                  </a:cubicBezTo>
                  <a:cubicBezTo>
                    <a:pt x="96" y="3182"/>
                    <a:pt x="145" y="3157"/>
                    <a:pt x="211" y="3119"/>
                  </a:cubicBezTo>
                  <a:cubicBezTo>
                    <a:pt x="273" y="3078"/>
                    <a:pt x="357" y="3026"/>
                    <a:pt x="497" y="2902"/>
                  </a:cubicBezTo>
                  <a:cubicBezTo>
                    <a:pt x="745" y="2678"/>
                    <a:pt x="949" y="2434"/>
                    <a:pt x="1099" y="2120"/>
                  </a:cubicBezTo>
                  <a:cubicBezTo>
                    <a:pt x="1200" y="1910"/>
                    <a:pt x="1268" y="1688"/>
                    <a:pt x="1306" y="1468"/>
                  </a:cubicBezTo>
                  <a:cubicBezTo>
                    <a:pt x="1306" y="1468"/>
                    <a:pt x="1328" y="1345"/>
                    <a:pt x="1335" y="1220"/>
                  </a:cubicBezTo>
                  <a:cubicBezTo>
                    <a:pt x="1346" y="1096"/>
                    <a:pt x="1342" y="971"/>
                    <a:pt x="1342" y="971"/>
                  </a:cubicBezTo>
                  <a:cubicBezTo>
                    <a:pt x="1341" y="869"/>
                    <a:pt x="1314" y="653"/>
                    <a:pt x="1254" y="451"/>
                  </a:cubicBezTo>
                  <a:cubicBezTo>
                    <a:pt x="1197" y="248"/>
                    <a:pt x="1104" y="67"/>
                    <a:pt x="10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50" name="Google Shape;14550;p45"/>
            <p:cNvSpPr/>
            <p:nvPr/>
          </p:nvSpPr>
          <p:spPr>
            <a:xfrm>
              <a:off x="4776650" y="1233500"/>
              <a:ext cx="21800" cy="68600"/>
            </a:xfrm>
            <a:custGeom>
              <a:avLst/>
              <a:gdLst/>
              <a:ahLst/>
              <a:cxnLst/>
              <a:rect l="l" t="t" r="r" b="b"/>
              <a:pathLst>
                <a:path w="872" h="2744" extrusionOk="0">
                  <a:moveTo>
                    <a:pt x="752" y="1"/>
                  </a:moveTo>
                  <a:cubicBezTo>
                    <a:pt x="780" y="203"/>
                    <a:pt x="790" y="410"/>
                    <a:pt x="783" y="634"/>
                  </a:cubicBezTo>
                  <a:lnTo>
                    <a:pt x="782" y="716"/>
                  </a:lnTo>
                  <a:cubicBezTo>
                    <a:pt x="782" y="716"/>
                    <a:pt x="782" y="743"/>
                    <a:pt x="778" y="784"/>
                  </a:cubicBezTo>
                  <a:cubicBezTo>
                    <a:pt x="775" y="825"/>
                    <a:pt x="773" y="880"/>
                    <a:pt x="767" y="934"/>
                  </a:cubicBezTo>
                  <a:cubicBezTo>
                    <a:pt x="759" y="988"/>
                    <a:pt x="752" y="1042"/>
                    <a:pt x="747" y="1083"/>
                  </a:cubicBezTo>
                  <a:cubicBezTo>
                    <a:pt x="740" y="1123"/>
                    <a:pt x="735" y="1150"/>
                    <a:pt x="735" y="1150"/>
                  </a:cubicBezTo>
                  <a:cubicBezTo>
                    <a:pt x="683" y="1435"/>
                    <a:pt x="598" y="1733"/>
                    <a:pt x="468" y="2008"/>
                  </a:cubicBezTo>
                  <a:cubicBezTo>
                    <a:pt x="339" y="2283"/>
                    <a:pt x="176" y="2536"/>
                    <a:pt x="1" y="2743"/>
                  </a:cubicBezTo>
                  <a:cubicBezTo>
                    <a:pt x="123" y="2637"/>
                    <a:pt x="140" y="2635"/>
                    <a:pt x="311" y="2395"/>
                  </a:cubicBezTo>
                  <a:cubicBezTo>
                    <a:pt x="461" y="2177"/>
                    <a:pt x="587" y="1964"/>
                    <a:pt x="679" y="1706"/>
                  </a:cubicBezTo>
                  <a:cubicBezTo>
                    <a:pt x="740" y="1533"/>
                    <a:pt x="788" y="1357"/>
                    <a:pt x="817" y="1184"/>
                  </a:cubicBezTo>
                  <a:cubicBezTo>
                    <a:pt x="817" y="1184"/>
                    <a:pt x="837" y="1088"/>
                    <a:pt x="848" y="990"/>
                  </a:cubicBezTo>
                  <a:cubicBezTo>
                    <a:pt x="854" y="942"/>
                    <a:pt x="858" y="892"/>
                    <a:pt x="861" y="855"/>
                  </a:cubicBezTo>
                  <a:cubicBezTo>
                    <a:pt x="863" y="818"/>
                    <a:pt x="865" y="794"/>
                    <a:pt x="865" y="794"/>
                  </a:cubicBezTo>
                  <a:cubicBezTo>
                    <a:pt x="871" y="714"/>
                    <a:pt x="864" y="543"/>
                    <a:pt x="841" y="378"/>
                  </a:cubicBezTo>
                  <a:cubicBezTo>
                    <a:pt x="816" y="214"/>
                    <a:pt x="773" y="59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51" name="Google Shape;14551;p45"/>
            <p:cNvSpPr/>
            <p:nvPr/>
          </p:nvSpPr>
          <p:spPr>
            <a:xfrm>
              <a:off x="4763150" y="1244875"/>
              <a:ext cx="16700" cy="59150"/>
            </a:xfrm>
            <a:custGeom>
              <a:avLst/>
              <a:gdLst/>
              <a:ahLst/>
              <a:cxnLst/>
              <a:rect l="l" t="t" r="r" b="b"/>
              <a:pathLst>
                <a:path w="668" h="2366" extrusionOk="0">
                  <a:moveTo>
                    <a:pt x="79" y="0"/>
                  </a:moveTo>
                  <a:lnTo>
                    <a:pt x="79" y="0"/>
                  </a:lnTo>
                  <a:cubicBezTo>
                    <a:pt x="35" y="168"/>
                    <a:pt x="6" y="345"/>
                    <a:pt x="0" y="540"/>
                  </a:cubicBezTo>
                  <a:lnTo>
                    <a:pt x="0" y="611"/>
                  </a:lnTo>
                  <a:cubicBezTo>
                    <a:pt x="0" y="611"/>
                    <a:pt x="5" y="707"/>
                    <a:pt x="11" y="801"/>
                  </a:cubicBezTo>
                  <a:cubicBezTo>
                    <a:pt x="17" y="849"/>
                    <a:pt x="22" y="896"/>
                    <a:pt x="26" y="932"/>
                  </a:cubicBezTo>
                  <a:cubicBezTo>
                    <a:pt x="32" y="968"/>
                    <a:pt x="35" y="992"/>
                    <a:pt x="35" y="992"/>
                  </a:cubicBezTo>
                  <a:cubicBezTo>
                    <a:pt x="74" y="1240"/>
                    <a:pt x="148" y="1500"/>
                    <a:pt x="261" y="1737"/>
                  </a:cubicBezTo>
                  <a:cubicBezTo>
                    <a:pt x="372" y="1975"/>
                    <a:pt x="516" y="2192"/>
                    <a:pt x="668" y="2366"/>
                  </a:cubicBezTo>
                  <a:cubicBezTo>
                    <a:pt x="606" y="2242"/>
                    <a:pt x="596" y="2237"/>
                    <a:pt x="472" y="2024"/>
                  </a:cubicBezTo>
                  <a:cubicBezTo>
                    <a:pt x="364" y="1831"/>
                    <a:pt x="297" y="1638"/>
                    <a:pt x="227" y="1425"/>
                  </a:cubicBezTo>
                  <a:cubicBezTo>
                    <a:pt x="182" y="1281"/>
                    <a:pt x="145" y="1135"/>
                    <a:pt x="124" y="993"/>
                  </a:cubicBezTo>
                  <a:cubicBezTo>
                    <a:pt x="124" y="993"/>
                    <a:pt x="111" y="913"/>
                    <a:pt x="103" y="833"/>
                  </a:cubicBezTo>
                  <a:cubicBezTo>
                    <a:pt x="98" y="793"/>
                    <a:pt x="94" y="752"/>
                    <a:pt x="93" y="721"/>
                  </a:cubicBezTo>
                  <a:cubicBezTo>
                    <a:pt x="91" y="691"/>
                    <a:pt x="90" y="672"/>
                    <a:pt x="90" y="672"/>
                  </a:cubicBezTo>
                  <a:cubicBezTo>
                    <a:pt x="86" y="606"/>
                    <a:pt x="76" y="465"/>
                    <a:pt x="73" y="327"/>
                  </a:cubicBezTo>
                  <a:cubicBezTo>
                    <a:pt x="71" y="189"/>
                    <a:pt x="79" y="53"/>
                    <a:pt x="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52" name="Google Shape;14552;p45"/>
            <p:cNvSpPr/>
            <p:nvPr/>
          </p:nvSpPr>
          <p:spPr>
            <a:xfrm>
              <a:off x="4749525" y="1250575"/>
              <a:ext cx="29000" cy="54200"/>
            </a:xfrm>
            <a:custGeom>
              <a:avLst/>
              <a:gdLst/>
              <a:ahLst/>
              <a:cxnLst/>
              <a:rect l="l" t="t" r="r" b="b"/>
              <a:pathLst>
                <a:path w="1160" h="2168" extrusionOk="0">
                  <a:moveTo>
                    <a:pt x="77" y="0"/>
                  </a:moveTo>
                  <a:cubicBezTo>
                    <a:pt x="26" y="173"/>
                    <a:pt x="0" y="361"/>
                    <a:pt x="13" y="565"/>
                  </a:cubicBezTo>
                  <a:lnTo>
                    <a:pt x="13" y="564"/>
                  </a:lnTo>
                  <a:lnTo>
                    <a:pt x="20" y="638"/>
                  </a:lnTo>
                  <a:cubicBezTo>
                    <a:pt x="20" y="638"/>
                    <a:pt x="23" y="663"/>
                    <a:pt x="30" y="700"/>
                  </a:cubicBezTo>
                  <a:cubicBezTo>
                    <a:pt x="37" y="737"/>
                    <a:pt x="44" y="786"/>
                    <a:pt x="56" y="834"/>
                  </a:cubicBezTo>
                  <a:cubicBezTo>
                    <a:pt x="68" y="883"/>
                    <a:pt x="81" y="930"/>
                    <a:pt x="91" y="967"/>
                  </a:cubicBezTo>
                  <a:cubicBezTo>
                    <a:pt x="102" y="1003"/>
                    <a:pt x="111" y="1025"/>
                    <a:pt x="111" y="1025"/>
                  </a:cubicBezTo>
                  <a:cubicBezTo>
                    <a:pt x="196" y="1274"/>
                    <a:pt x="336" y="1524"/>
                    <a:pt x="524" y="1723"/>
                  </a:cubicBezTo>
                  <a:cubicBezTo>
                    <a:pt x="711" y="1924"/>
                    <a:pt x="937" y="2079"/>
                    <a:pt x="1160" y="2167"/>
                  </a:cubicBezTo>
                  <a:cubicBezTo>
                    <a:pt x="1046" y="2080"/>
                    <a:pt x="1032" y="2085"/>
                    <a:pt x="830" y="1930"/>
                  </a:cubicBezTo>
                  <a:cubicBezTo>
                    <a:pt x="651" y="1787"/>
                    <a:pt x="523" y="1618"/>
                    <a:pt x="398" y="1424"/>
                  </a:cubicBezTo>
                  <a:cubicBezTo>
                    <a:pt x="316" y="1292"/>
                    <a:pt x="246" y="1154"/>
                    <a:pt x="199" y="1012"/>
                  </a:cubicBezTo>
                  <a:cubicBezTo>
                    <a:pt x="199" y="1012"/>
                    <a:pt x="170" y="934"/>
                    <a:pt x="151" y="853"/>
                  </a:cubicBezTo>
                  <a:cubicBezTo>
                    <a:pt x="139" y="813"/>
                    <a:pt x="131" y="772"/>
                    <a:pt x="126" y="741"/>
                  </a:cubicBezTo>
                  <a:cubicBezTo>
                    <a:pt x="120" y="711"/>
                    <a:pt x="117" y="690"/>
                    <a:pt x="117" y="690"/>
                  </a:cubicBezTo>
                  <a:cubicBezTo>
                    <a:pt x="103" y="623"/>
                    <a:pt x="80" y="481"/>
                    <a:pt x="71" y="339"/>
                  </a:cubicBezTo>
                  <a:cubicBezTo>
                    <a:pt x="70" y="267"/>
                    <a:pt x="66" y="197"/>
                    <a:pt x="70" y="136"/>
                  </a:cubicBezTo>
                  <a:cubicBezTo>
                    <a:pt x="74" y="77"/>
                    <a:pt x="76" y="28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53" name="Google Shape;14553;p45"/>
            <p:cNvSpPr/>
            <p:nvPr/>
          </p:nvSpPr>
          <p:spPr>
            <a:xfrm>
              <a:off x="4732075" y="1162800"/>
              <a:ext cx="28150" cy="116575"/>
            </a:xfrm>
            <a:custGeom>
              <a:avLst/>
              <a:gdLst/>
              <a:ahLst/>
              <a:cxnLst/>
              <a:rect l="l" t="t" r="r" b="b"/>
              <a:pathLst>
                <a:path w="1126" h="4663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915" y="276"/>
                    <a:pt x="718" y="577"/>
                    <a:pt x="549" y="927"/>
                  </a:cubicBezTo>
                  <a:lnTo>
                    <a:pt x="491" y="1057"/>
                  </a:lnTo>
                  <a:cubicBezTo>
                    <a:pt x="491" y="1057"/>
                    <a:pt x="414" y="1232"/>
                    <a:pt x="349" y="1410"/>
                  </a:cubicBezTo>
                  <a:cubicBezTo>
                    <a:pt x="283" y="1589"/>
                    <a:pt x="230" y="1773"/>
                    <a:pt x="230" y="1773"/>
                  </a:cubicBezTo>
                  <a:cubicBezTo>
                    <a:pt x="91" y="2255"/>
                    <a:pt x="1" y="2787"/>
                    <a:pt x="11" y="3314"/>
                  </a:cubicBezTo>
                  <a:cubicBezTo>
                    <a:pt x="21" y="3577"/>
                    <a:pt x="59" y="3840"/>
                    <a:pt x="153" y="4078"/>
                  </a:cubicBezTo>
                  <a:cubicBezTo>
                    <a:pt x="243" y="4316"/>
                    <a:pt x="395" y="4523"/>
                    <a:pt x="582" y="4663"/>
                  </a:cubicBezTo>
                  <a:cubicBezTo>
                    <a:pt x="484" y="4566"/>
                    <a:pt x="439" y="4507"/>
                    <a:pt x="382" y="4426"/>
                  </a:cubicBezTo>
                  <a:cubicBezTo>
                    <a:pt x="327" y="4343"/>
                    <a:pt x="253" y="4236"/>
                    <a:pt x="174" y="4002"/>
                  </a:cubicBezTo>
                  <a:cubicBezTo>
                    <a:pt x="46" y="3575"/>
                    <a:pt x="70" y="3158"/>
                    <a:pt x="125" y="2708"/>
                  </a:cubicBezTo>
                  <a:cubicBezTo>
                    <a:pt x="163" y="2405"/>
                    <a:pt x="225" y="2108"/>
                    <a:pt x="305" y="1827"/>
                  </a:cubicBezTo>
                  <a:cubicBezTo>
                    <a:pt x="305" y="1827"/>
                    <a:pt x="350" y="1669"/>
                    <a:pt x="404" y="1514"/>
                  </a:cubicBezTo>
                  <a:cubicBezTo>
                    <a:pt x="458" y="1359"/>
                    <a:pt x="521" y="1208"/>
                    <a:pt x="521" y="1208"/>
                  </a:cubicBezTo>
                  <a:cubicBezTo>
                    <a:pt x="571" y="1084"/>
                    <a:pt x="679" y="820"/>
                    <a:pt x="804" y="572"/>
                  </a:cubicBezTo>
                  <a:cubicBezTo>
                    <a:pt x="929" y="324"/>
                    <a:pt x="1072" y="92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54" name="Google Shape;14554;p45"/>
            <p:cNvSpPr/>
            <p:nvPr/>
          </p:nvSpPr>
          <p:spPr>
            <a:xfrm>
              <a:off x="4737825" y="1222125"/>
              <a:ext cx="7575" cy="60525"/>
            </a:xfrm>
            <a:custGeom>
              <a:avLst/>
              <a:gdLst/>
              <a:ahLst/>
              <a:cxnLst/>
              <a:rect l="l" t="t" r="r" b="b"/>
              <a:pathLst>
                <a:path w="303" h="2421" extrusionOk="0">
                  <a:moveTo>
                    <a:pt x="280" y="1"/>
                  </a:moveTo>
                  <a:cubicBezTo>
                    <a:pt x="211" y="119"/>
                    <a:pt x="200" y="126"/>
                    <a:pt x="129" y="364"/>
                  </a:cubicBezTo>
                  <a:cubicBezTo>
                    <a:pt x="69" y="578"/>
                    <a:pt x="21" y="780"/>
                    <a:pt x="8" y="1010"/>
                  </a:cubicBezTo>
                  <a:cubicBezTo>
                    <a:pt x="0" y="1164"/>
                    <a:pt x="1" y="1317"/>
                    <a:pt x="14" y="1464"/>
                  </a:cubicBezTo>
                  <a:cubicBezTo>
                    <a:pt x="14" y="1464"/>
                    <a:pt x="21" y="1546"/>
                    <a:pt x="32" y="1628"/>
                  </a:cubicBezTo>
                  <a:cubicBezTo>
                    <a:pt x="37" y="1669"/>
                    <a:pt x="43" y="1710"/>
                    <a:pt x="49" y="1741"/>
                  </a:cubicBezTo>
                  <a:cubicBezTo>
                    <a:pt x="54" y="1771"/>
                    <a:pt x="57" y="1791"/>
                    <a:pt x="57" y="1791"/>
                  </a:cubicBezTo>
                  <a:cubicBezTo>
                    <a:pt x="68" y="1858"/>
                    <a:pt x="109" y="1997"/>
                    <a:pt x="160" y="2127"/>
                  </a:cubicBezTo>
                  <a:cubicBezTo>
                    <a:pt x="211" y="2256"/>
                    <a:pt x="275" y="2376"/>
                    <a:pt x="303" y="2421"/>
                  </a:cubicBezTo>
                  <a:cubicBezTo>
                    <a:pt x="250" y="2257"/>
                    <a:pt x="207" y="2089"/>
                    <a:pt x="170" y="1904"/>
                  </a:cubicBezTo>
                  <a:lnTo>
                    <a:pt x="155" y="1837"/>
                  </a:lnTo>
                  <a:cubicBezTo>
                    <a:pt x="155" y="1837"/>
                    <a:pt x="137" y="1746"/>
                    <a:pt x="123" y="1655"/>
                  </a:cubicBezTo>
                  <a:cubicBezTo>
                    <a:pt x="118" y="1610"/>
                    <a:pt x="112" y="1563"/>
                    <a:pt x="107" y="1530"/>
                  </a:cubicBezTo>
                  <a:cubicBezTo>
                    <a:pt x="105" y="1495"/>
                    <a:pt x="103" y="1472"/>
                    <a:pt x="103" y="1472"/>
                  </a:cubicBezTo>
                  <a:cubicBezTo>
                    <a:pt x="55" y="987"/>
                    <a:pt x="127" y="432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55" name="Google Shape;14555;p45"/>
            <p:cNvSpPr/>
            <p:nvPr/>
          </p:nvSpPr>
          <p:spPr>
            <a:xfrm>
              <a:off x="4706825" y="1018150"/>
              <a:ext cx="137850" cy="139975"/>
            </a:xfrm>
            <a:custGeom>
              <a:avLst/>
              <a:gdLst/>
              <a:ahLst/>
              <a:cxnLst/>
              <a:rect l="l" t="t" r="r" b="b"/>
              <a:pathLst>
                <a:path w="5514" h="5599" extrusionOk="0">
                  <a:moveTo>
                    <a:pt x="450" y="0"/>
                  </a:moveTo>
                  <a:cubicBezTo>
                    <a:pt x="396" y="116"/>
                    <a:pt x="350" y="205"/>
                    <a:pt x="316" y="288"/>
                  </a:cubicBezTo>
                  <a:cubicBezTo>
                    <a:pt x="283" y="374"/>
                    <a:pt x="256" y="451"/>
                    <a:pt x="225" y="539"/>
                  </a:cubicBezTo>
                  <a:cubicBezTo>
                    <a:pt x="178" y="721"/>
                    <a:pt x="98" y="956"/>
                    <a:pt x="71" y="1426"/>
                  </a:cubicBezTo>
                  <a:cubicBezTo>
                    <a:pt x="50" y="1847"/>
                    <a:pt x="87" y="2255"/>
                    <a:pt x="184" y="2652"/>
                  </a:cubicBezTo>
                  <a:cubicBezTo>
                    <a:pt x="280" y="3047"/>
                    <a:pt x="434" y="3435"/>
                    <a:pt x="664" y="3803"/>
                  </a:cubicBezTo>
                  <a:cubicBezTo>
                    <a:pt x="968" y="4301"/>
                    <a:pt x="1398" y="4710"/>
                    <a:pt x="1871" y="5002"/>
                  </a:cubicBezTo>
                  <a:cubicBezTo>
                    <a:pt x="1871" y="5002"/>
                    <a:pt x="1938" y="5042"/>
                    <a:pt x="2039" y="5101"/>
                  </a:cubicBezTo>
                  <a:cubicBezTo>
                    <a:pt x="2089" y="5133"/>
                    <a:pt x="2152" y="5159"/>
                    <a:pt x="2218" y="5193"/>
                  </a:cubicBezTo>
                  <a:cubicBezTo>
                    <a:pt x="2283" y="5224"/>
                    <a:pt x="2353" y="5261"/>
                    <a:pt x="2425" y="5288"/>
                  </a:cubicBezTo>
                  <a:cubicBezTo>
                    <a:pt x="2712" y="5413"/>
                    <a:pt x="3018" y="5485"/>
                    <a:pt x="3018" y="5485"/>
                  </a:cubicBezTo>
                  <a:cubicBezTo>
                    <a:pt x="3208" y="5539"/>
                    <a:pt x="3576" y="5599"/>
                    <a:pt x="3976" y="5599"/>
                  </a:cubicBezTo>
                  <a:cubicBezTo>
                    <a:pt x="4092" y="5599"/>
                    <a:pt x="4211" y="5594"/>
                    <a:pt x="4329" y="5582"/>
                  </a:cubicBezTo>
                  <a:cubicBezTo>
                    <a:pt x="4856" y="5540"/>
                    <a:pt x="5336" y="5349"/>
                    <a:pt x="5513" y="5266"/>
                  </a:cubicBezTo>
                  <a:lnTo>
                    <a:pt x="5513" y="5266"/>
                  </a:lnTo>
                  <a:cubicBezTo>
                    <a:pt x="5069" y="5437"/>
                    <a:pt x="4587" y="5532"/>
                    <a:pt x="4081" y="5532"/>
                  </a:cubicBezTo>
                  <a:cubicBezTo>
                    <a:pt x="3899" y="5532"/>
                    <a:pt x="3714" y="5519"/>
                    <a:pt x="3527" y="5494"/>
                  </a:cubicBezTo>
                  <a:cubicBezTo>
                    <a:pt x="3527" y="5494"/>
                    <a:pt x="3511" y="5494"/>
                    <a:pt x="3487" y="5489"/>
                  </a:cubicBezTo>
                  <a:cubicBezTo>
                    <a:pt x="3462" y="5486"/>
                    <a:pt x="3430" y="5479"/>
                    <a:pt x="3397" y="5474"/>
                  </a:cubicBezTo>
                  <a:cubicBezTo>
                    <a:pt x="3334" y="5463"/>
                    <a:pt x="3269" y="5452"/>
                    <a:pt x="3269" y="5452"/>
                  </a:cubicBezTo>
                  <a:cubicBezTo>
                    <a:pt x="3269" y="5452"/>
                    <a:pt x="3247" y="5449"/>
                    <a:pt x="3209" y="5441"/>
                  </a:cubicBezTo>
                  <a:cubicBezTo>
                    <a:pt x="3172" y="5433"/>
                    <a:pt x="3119" y="5420"/>
                    <a:pt x="3056" y="5405"/>
                  </a:cubicBezTo>
                  <a:cubicBezTo>
                    <a:pt x="2927" y="5376"/>
                    <a:pt x="2760" y="5321"/>
                    <a:pt x="2596" y="5262"/>
                  </a:cubicBezTo>
                  <a:cubicBezTo>
                    <a:pt x="2265" y="5144"/>
                    <a:pt x="1967" y="4958"/>
                    <a:pt x="1967" y="4958"/>
                  </a:cubicBezTo>
                  <a:cubicBezTo>
                    <a:pt x="1163" y="4497"/>
                    <a:pt x="530" y="3660"/>
                    <a:pt x="276" y="2725"/>
                  </a:cubicBezTo>
                  <a:cubicBezTo>
                    <a:pt x="1" y="1794"/>
                    <a:pt x="94" y="788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56" name="Google Shape;14556;p45"/>
            <p:cNvSpPr/>
            <p:nvPr/>
          </p:nvSpPr>
          <p:spPr>
            <a:xfrm>
              <a:off x="4727050" y="1021275"/>
              <a:ext cx="100625" cy="105375"/>
            </a:xfrm>
            <a:custGeom>
              <a:avLst/>
              <a:gdLst/>
              <a:ahLst/>
              <a:cxnLst/>
              <a:rect l="l" t="t" r="r" b="b"/>
              <a:pathLst>
                <a:path w="4025" h="4215" extrusionOk="0">
                  <a:moveTo>
                    <a:pt x="128" y="1"/>
                  </a:moveTo>
                  <a:cubicBezTo>
                    <a:pt x="105" y="88"/>
                    <a:pt x="85" y="156"/>
                    <a:pt x="71" y="219"/>
                  </a:cubicBezTo>
                  <a:cubicBezTo>
                    <a:pt x="59" y="286"/>
                    <a:pt x="49" y="343"/>
                    <a:pt x="39" y="407"/>
                  </a:cubicBezTo>
                  <a:cubicBezTo>
                    <a:pt x="27" y="542"/>
                    <a:pt x="2" y="716"/>
                    <a:pt x="28" y="1052"/>
                  </a:cubicBezTo>
                  <a:cubicBezTo>
                    <a:pt x="80" y="1649"/>
                    <a:pt x="248" y="2200"/>
                    <a:pt x="590" y="2719"/>
                  </a:cubicBezTo>
                  <a:cubicBezTo>
                    <a:pt x="819" y="3066"/>
                    <a:pt x="1118" y="3362"/>
                    <a:pt x="1442" y="3593"/>
                  </a:cubicBezTo>
                  <a:cubicBezTo>
                    <a:pt x="1442" y="3593"/>
                    <a:pt x="1624" y="3722"/>
                    <a:pt x="1823" y="3826"/>
                  </a:cubicBezTo>
                  <a:cubicBezTo>
                    <a:pt x="2019" y="3933"/>
                    <a:pt x="2229" y="4010"/>
                    <a:pt x="2229" y="4010"/>
                  </a:cubicBezTo>
                  <a:cubicBezTo>
                    <a:pt x="2398" y="4079"/>
                    <a:pt x="2774" y="4183"/>
                    <a:pt x="3151" y="4207"/>
                  </a:cubicBezTo>
                  <a:cubicBezTo>
                    <a:pt x="3221" y="4212"/>
                    <a:pt x="3291" y="4215"/>
                    <a:pt x="3359" y="4215"/>
                  </a:cubicBezTo>
                  <a:cubicBezTo>
                    <a:pt x="3654" y="4215"/>
                    <a:pt x="3914" y="4171"/>
                    <a:pt x="4024" y="4145"/>
                  </a:cubicBezTo>
                  <a:lnTo>
                    <a:pt x="4024" y="4145"/>
                  </a:lnTo>
                  <a:cubicBezTo>
                    <a:pt x="3875" y="4164"/>
                    <a:pt x="3724" y="4174"/>
                    <a:pt x="3570" y="4174"/>
                  </a:cubicBezTo>
                  <a:cubicBezTo>
                    <a:pt x="3253" y="4174"/>
                    <a:pt x="2928" y="4132"/>
                    <a:pt x="2597" y="4039"/>
                  </a:cubicBezTo>
                  <a:lnTo>
                    <a:pt x="2596" y="4038"/>
                  </a:lnTo>
                  <a:cubicBezTo>
                    <a:pt x="2596" y="4038"/>
                    <a:pt x="2552" y="4026"/>
                    <a:pt x="2507" y="4012"/>
                  </a:cubicBezTo>
                  <a:cubicBezTo>
                    <a:pt x="2462" y="3998"/>
                    <a:pt x="2418" y="3985"/>
                    <a:pt x="2418" y="3985"/>
                  </a:cubicBezTo>
                  <a:cubicBezTo>
                    <a:pt x="2418" y="3985"/>
                    <a:pt x="2402" y="3981"/>
                    <a:pt x="2376" y="3972"/>
                  </a:cubicBezTo>
                  <a:cubicBezTo>
                    <a:pt x="2352" y="3963"/>
                    <a:pt x="2315" y="3950"/>
                    <a:pt x="2270" y="3932"/>
                  </a:cubicBezTo>
                  <a:cubicBezTo>
                    <a:pt x="2183" y="3902"/>
                    <a:pt x="2068" y="3851"/>
                    <a:pt x="1956" y="3797"/>
                  </a:cubicBezTo>
                  <a:cubicBezTo>
                    <a:pt x="1731" y="3690"/>
                    <a:pt x="1527" y="3544"/>
                    <a:pt x="1527" y="3544"/>
                  </a:cubicBezTo>
                  <a:cubicBezTo>
                    <a:pt x="980" y="3176"/>
                    <a:pt x="528" y="2602"/>
                    <a:pt x="290" y="1955"/>
                  </a:cubicBezTo>
                  <a:cubicBezTo>
                    <a:pt x="40" y="1309"/>
                    <a:pt x="1" y="604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57" name="Google Shape;14557;p45"/>
            <p:cNvSpPr/>
            <p:nvPr/>
          </p:nvSpPr>
          <p:spPr>
            <a:xfrm>
              <a:off x="4807850" y="458500"/>
              <a:ext cx="96625" cy="99075"/>
            </a:xfrm>
            <a:custGeom>
              <a:avLst/>
              <a:gdLst/>
              <a:ahLst/>
              <a:cxnLst/>
              <a:rect l="l" t="t" r="r" b="b"/>
              <a:pathLst>
                <a:path w="3865" h="3963" extrusionOk="0">
                  <a:moveTo>
                    <a:pt x="3864" y="1"/>
                  </a:moveTo>
                  <a:cubicBezTo>
                    <a:pt x="3718" y="276"/>
                    <a:pt x="3724" y="300"/>
                    <a:pt x="3456" y="792"/>
                  </a:cubicBezTo>
                  <a:cubicBezTo>
                    <a:pt x="3208" y="1229"/>
                    <a:pt x="2929" y="1601"/>
                    <a:pt x="2596" y="1992"/>
                  </a:cubicBezTo>
                  <a:cubicBezTo>
                    <a:pt x="2370" y="2251"/>
                    <a:pt x="2132" y="2498"/>
                    <a:pt x="1881" y="2712"/>
                  </a:cubicBezTo>
                  <a:cubicBezTo>
                    <a:pt x="1881" y="2712"/>
                    <a:pt x="1847" y="2743"/>
                    <a:pt x="1795" y="2789"/>
                  </a:cubicBezTo>
                  <a:cubicBezTo>
                    <a:pt x="1743" y="2834"/>
                    <a:pt x="1669" y="2890"/>
                    <a:pt x="1597" y="2949"/>
                  </a:cubicBezTo>
                  <a:cubicBezTo>
                    <a:pt x="1525" y="3008"/>
                    <a:pt x="1452" y="3063"/>
                    <a:pt x="1395" y="3102"/>
                  </a:cubicBezTo>
                  <a:cubicBezTo>
                    <a:pt x="1338" y="3143"/>
                    <a:pt x="1301" y="3170"/>
                    <a:pt x="1301" y="3170"/>
                  </a:cubicBezTo>
                  <a:cubicBezTo>
                    <a:pt x="1179" y="3261"/>
                    <a:pt x="916" y="3443"/>
                    <a:pt x="650" y="3607"/>
                  </a:cubicBezTo>
                  <a:cubicBezTo>
                    <a:pt x="513" y="3685"/>
                    <a:pt x="380" y="3764"/>
                    <a:pt x="265" y="3824"/>
                  </a:cubicBezTo>
                  <a:cubicBezTo>
                    <a:pt x="153" y="3883"/>
                    <a:pt x="60" y="3931"/>
                    <a:pt x="1" y="3963"/>
                  </a:cubicBezTo>
                  <a:cubicBezTo>
                    <a:pt x="365" y="3820"/>
                    <a:pt x="729" y="3644"/>
                    <a:pt x="1099" y="3412"/>
                  </a:cubicBezTo>
                  <a:lnTo>
                    <a:pt x="1235" y="3325"/>
                  </a:lnTo>
                  <a:cubicBezTo>
                    <a:pt x="1235" y="3325"/>
                    <a:pt x="1279" y="3295"/>
                    <a:pt x="1344" y="3247"/>
                  </a:cubicBezTo>
                  <a:cubicBezTo>
                    <a:pt x="1408" y="3199"/>
                    <a:pt x="1496" y="3139"/>
                    <a:pt x="1581" y="3074"/>
                  </a:cubicBezTo>
                  <a:cubicBezTo>
                    <a:pt x="1665" y="3007"/>
                    <a:pt x="1748" y="2940"/>
                    <a:pt x="1811" y="2890"/>
                  </a:cubicBezTo>
                  <a:cubicBezTo>
                    <a:pt x="1873" y="2838"/>
                    <a:pt x="1913" y="2801"/>
                    <a:pt x="1913" y="2801"/>
                  </a:cubicBezTo>
                  <a:cubicBezTo>
                    <a:pt x="2338" y="2431"/>
                    <a:pt x="2749" y="1985"/>
                    <a:pt x="3081" y="1496"/>
                  </a:cubicBezTo>
                  <a:cubicBezTo>
                    <a:pt x="3417" y="1011"/>
                    <a:pt x="3683" y="491"/>
                    <a:pt x="3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58" name="Google Shape;14558;p45"/>
            <p:cNvSpPr/>
            <p:nvPr/>
          </p:nvSpPr>
          <p:spPr>
            <a:xfrm>
              <a:off x="4419075" y="472625"/>
              <a:ext cx="282950" cy="221000"/>
            </a:xfrm>
            <a:custGeom>
              <a:avLst/>
              <a:gdLst/>
              <a:ahLst/>
              <a:cxnLst/>
              <a:rect l="l" t="t" r="r" b="b"/>
              <a:pathLst>
                <a:path w="11318" h="8840" extrusionOk="0">
                  <a:moveTo>
                    <a:pt x="6059" y="1"/>
                  </a:moveTo>
                  <a:cubicBezTo>
                    <a:pt x="4392" y="1"/>
                    <a:pt x="2800" y="794"/>
                    <a:pt x="1761" y="2177"/>
                  </a:cubicBezTo>
                  <a:cubicBezTo>
                    <a:pt x="406" y="3981"/>
                    <a:pt x="0" y="6846"/>
                    <a:pt x="1709" y="8565"/>
                  </a:cubicBezTo>
                  <a:cubicBezTo>
                    <a:pt x="1726" y="8583"/>
                    <a:pt x="1746" y="8590"/>
                    <a:pt x="1765" y="8590"/>
                  </a:cubicBezTo>
                  <a:cubicBezTo>
                    <a:pt x="1828" y="8590"/>
                    <a:pt x="1885" y="8507"/>
                    <a:pt x="1827" y="8448"/>
                  </a:cubicBezTo>
                  <a:cubicBezTo>
                    <a:pt x="99" y="6709"/>
                    <a:pt x="628" y="3784"/>
                    <a:pt x="2072" y="2048"/>
                  </a:cubicBezTo>
                  <a:cubicBezTo>
                    <a:pt x="3083" y="834"/>
                    <a:pt x="4550" y="162"/>
                    <a:pt x="6065" y="162"/>
                  </a:cubicBezTo>
                  <a:cubicBezTo>
                    <a:pt x="6647" y="162"/>
                    <a:pt x="7235" y="261"/>
                    <a:pt x="7808" y="466"/>
                  </a:cubicBezTo>
                  <a:cubicBezTo>
                    <a:pt x="10026" y="1261"/>
                    <a:pt x="11317" y="3581"/>
                    <a:pt x="10823" y="5892"/>
                  </a:cubicBezTo>
                  <a:cubicBezTo>
                    <a:pt x="10586" y="6996"/>
                    <a:pt x="9866" y="8226"/>
                    <a:pt x="8728" y="8585"/>
                  </a:cubicBezTo>
                  <a:cubicBezTo>
                    <a:pt x="8545" y="8643"/>
                    <a:pt x="8351" y="8672"/>
                    <a:pt x="8157" y="8672"/>
                  </a:cubicBezTo>
                  <a:cubicBezTo>
                    <a:pt x="7522" y="8672"/>
                    <a:pt x="6892" y="8356"/>
                    <a:pt x="6698" y="7700"/>
                  </a:cubicBezTo>
                  <a:cubicBezTo>
                    <a:pt x="6536" y="7155"/>
                    <a:pt x="6841" y="6478"/>
                    <a:pt x="7440" y="6357"/>
                  </a:cubicBezTo>
                  <a:cubicBezTo>
                    <a:pt x="7507" y="6344"/>
                    <a:pt x="7572" y="6337"/>
                    <a:pt x="7634" y="6337"/>
                  </a:cubicBezTo>
                  <a:cubicBezTo>
                    <a:pt x="8262" y="6337"/>
                    <a:pt x="8581" y="7001"/>
                    <a:pt x="8383" y="7539"/>
                  </a:cubicBezTo>
                  <a:cubicBezTo>
                    <a:pt x="8373" y="7564"/>
                    <a:pt x="8396" y="7583"/>
                    <a:pt x="8418" y="7583"/>
                  </a:cubicBezTo>
                  <a:cubicBezTo>
                    <a:pt x="8429" y="7583"/>
                    <a:pt x="8440" y="7578"/>
                    <a:pt x="8447" y="7566"/>
                  </a:cubicBezTo>
                  <a:cubicBezTo>
                    <a:pt x="8803" y="6897"/>
                    <a:pt x="8263" y="6172"/>
                    <a:pt x="7589" y="6172"/>
                  </a:cubicBezTo>
                  <a:cubicBezTo>
                    <a:pt x="7468" y="6172"/>
                    <a:pt x="7344" y="6195"/>
                    <a:pt x="7219" y="6246"/>
                  </a:cubicBezTo>
                  <a:cubicBezTo>
                    <a:pt x="6219" y="6653"/>
                    <a:pt x="6322" y="7956"/>
                    <a:pt x="7102" y="8524"/>
                  </a:cubicBezTo>
                  <a:cubicBezTo>
                    <a:pt x="7405" y="8745"/>
                    <a:pt x="7748" y="8840"/>
                    <a:pt x="8095" y="8840"/>
                  </a:cubicBezTo>
                  <a:cubicBezTo>
                    <a:pt x="8676" y="8840"/>
                    <a:pt x="9269" y="8574"/>
                    <a:pt x="9704" y="8190"/>
                  </a:cubicBezTo>
                  <a:cubicBezTo>
                    <a:pt x="10515" y="7475"/>
                    <a:pt x="10967" y="6401"/>
                    <a:pt x="11061" y="5337"/>
                  </a:cubicBezTo>
                  <a:cubicBezTo>
                    <a:pt x="11269" y="3001"/>
                    <a:pt x="9811" y="887"/>
                    <a:pt x="7572" y="222"/>
                  </a:cubicBezTo>
                  <a:cubicBezTo>
                    <a:pt x="7070" y="73"/>
                    <a:pt x="6561" y="1"/>
                    <a:pt x="60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59" name="Google Shape;14559;p45"/>
            <p:cNvSpPr/>
            <p:nvPr/>
          </p:nvSpPr>
          <p:spPr>
            <a:xfrm>
              <a:off x="4448450" y="506450"/>
              <a:ext cx="227625" cy="179450"/>
            </a:xfrm>
            <a:custGeom>
              <a:avLst/>
              <a:gdLst/>
              <a:ahLst/>
              <a:cxnLst/>
              <a:rect l="l" t="t" r="r" b="b"/>
              <a:pathLst>
                <a:path w="9105" h="7178" extrusionOk="0">
                  <a:moveTo>
                    <a:pt x="5064" y="0"/>
                  </a:moveTo>
                  <a:cubicBezTo>
                    <a:pt x="3646" y="0"/>
                    <a:pt x="2301" y="773"/>
                    <a:pt x="1431" y="1884"/>
                  </a:cubicBezTo>
                  <a:cubicBezTo>
                    <a:pt x="290" y="3340"/>
                    <a:pt x="1" y="5387"/>
                    <a:pt x="483" y="7153"/>
                  </a:cubicBezTo>
                  <a:cubicBezTo>
                    <a:pt x="487" y="7170"/>
                    <a:pt x="503" y="7178"/>
                    <a:pt x="518" y="7178"/>
                  </a:cubicBezTo>
                  <a:cubicBezTo>
                    <a:pt x="537" y="7178"/>
                    <a:pt x="555" y="7166"/>
                    <a:pt x="552" y="7143"/>
                  </a:cubicBezTo>
                  <a:cubicBezTo>
                    <a:pt x="334" y="5514"/>
                    <a:pt x="415" y="3866"/>
                    <a:pt x="1319" y="2434"/>
                  </a:cubicBezTo>
                  <a:cubicBezTo>
                    <a:pt x="2114" y="1178"/>
                    <a:pt x="3518" y="240"/>
                    <a:pt x="5033" y="226"/>
                  </a:cubicBezTo>
                  <a:cubicBezTo>
                    <a:pt x="5044" y="226"/>
                    <a:pt x="5054" y="226"/>
                    <a:pt x="5064" y="226"/>
                  </a:cubicBezTo>
                  <a:cubicBezTo>
                    <a:pt x="6563" y="226"/>
                    <a:pt x="8093" y="1157"/>
                    <a:pt x="8545" y="2629"/>
                  </a:cubicBezTo>
                  <a:cubicBezTo>
                    <a:pt x="8953" y="3960"/>
                    <a:pt x="8363" y="5518"/>
                    <a:pt x="7144" y="6192"/>
                  </a:cubicBezTo>
                  <a:cubicBezTo>
                    <a:pt x="7072" y="6230"/>
                    <a:pt x="7116" y="6329"/>
                    <a:pt x="7182" y="6329"/>
                  </a:cubicBezTo>
                  <a:cubicBezTo>
                    <a:pt x="7194" y="6329"/>
                    <a:pt x="7206" y="6326"/>
                    <a:pt x="7219" y="6319"/>
                  </a:cubicBezTo>
                  <a:cubicBezTo>
                    <a:pt x="8478" y="5632"/>
                    <a:pt x="9104" y="4140"/>
                    <a:pt x="8786" y="2746"/>
                  </a:cubicBezTo>
                  <a:cubicBezTo>
                    <a:pt x="8447" y="1250"/>
                    <a:pt x="7021" y="216"/>
                    <a:pt x="5546" y="30"/>
                  </a:cubicBezTo>
                  <a:cubicBezTo>
                    <a:pt x="5385" y="10"/>
                    <a:pt x="5224" y="0"/>
                    <a:pt x="50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60" name="Google Shape;14560;p45"/>
            <p:cNvSpPr/>
            <p:nvPr/>
          </p:nvSpPr>
          <p:spPr>
            <a:xfrm>
              <a:off x="4463275" y="532200"/>
              <a:ext cx="188800" cy="147450"/>
            </a:xfrm>
            <a:custGeom>
              <a:avLst/>
              <a:gdLst/>
              <a:ahLst/>
              <a:cxnLst/>
              <a:rect l="l" t="t" r="r" b="b"/>
              <a:pathLst>
                <a:path w="7552" h="5898" extrusionOk="0">
                  <a:moveTo>
                    <a:pt x="4463" y="0"/>
                  </a:moveTo>
                  <a:cubicBezTo>
                    <a:pt x="1635" y="0"/>
                    <a:pt x="0" y="3349"/>
                    <a:pt x="323" y="5855"/>
                  </a:cubicBezTo>
                  <a:cubicBezTo>
                    <a:pt x="326" y="5883"/>
                    <a:pt x="347" y="5898"/>
                    <a:pt x="368" y="5898"/>
                  </a:cubicBezTo>
                  <a:cubicBezTo>
                    <a:pt x="389" y="5898"/>
                    <a:pt x="409" y="5883"/>
                    <a:pt x="412" y="5855"/>
                  </a:cubicBezTo>
                  <a:cubicBezTo>
                    <a:pt x="569" y="4614"/>
                    <a:pt x="598" y="3439"/>
                    <a:pt x="1241" y="2320"/>
                  </a:cubicBezTo>
                  <a:cubicBezTo>
                    <a:pt x="1786" y="1371"/>
                    <a:pt x="2668" y="561"/>
                    <a:pt x="3751" y="298"/>
                  </a:cubicBezTo>
                  <a:cubicBezTo>
                    <a:pt x="3988" y="241"/>
                    <a:pt x="4233" y="212"/>
                    <a:pt x="4480" y="212"/>
                  </a:cubicBezTo>
                  <a:cubicBezTo>
                    <a:pt x="5384" y="212"/>
                    <a:pt x="6302" y="594"/>
                    <a:pt x="6817" y="1355"/>
                  </a:cubicBezTo>
                  <a:cubicBezTo>
                    <a:pt x="7461" y="2309"/>
                    <a:pt x="7267" y="3483"/>
                    <a:pt x="6544" y="4314"/>
                  </a:cubicBezTo>
                  <a:lnTo>
                    <a:pt x="6543" y="4314"/>
                  </a:lnTo>
                  <a:cubicBezTo>
                    <a:pt x="6529" y="4331"/>
                    <a:pt x="6542" y="4359"/>
                    <a:pt x="6561" y="4359"/>
                  </a:cubicBezTo>
                  <a:cubicBezTo>
                    <a:pt x="6566" y="4359"/>
                    <a:pt x="6570" y="4357"/>
                    <a:pt x="6575" y="4354"/>
                  </a:cubicBezTo>
                  <a:cubicBezTo>
                    <a:pt x="7403" y="3733"/>
                    <a:pt x="7551" y="2499"/>
                    <a:pt x="7153" y="1591"/>
                  </a:cubicBezTo>
                  <a:cubicBezTo>
                    <a:pt x="6716" y="595"/>
                    <a:pt x="5651" y="41"/>
                    <a:pt x="4596" y="3"/>
                  </a:cubicBezTo>
                  <a:cubicBezTo>
                    <a:pt x="4551" y="1"/>
                    <a:pt x="4507" y="0"/>
                    <a:pt x="44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61" name="Google Shape;14561;p45"/>
            <p:cNvSpPr/>
            <p:nvPr/>
          </p:nvSpPr>
          <p:spPr>
            <a:xfrm>
              <a:off x="4457525" y="573825"/>
              <a:ext cx="14850" cy="105400"/>
            </a:xfrm>
            <a:custGeom>
              <a:avLst/>
              <a:gdLst/>
              <a:ahLst/>
              <a:cxnLst/>
              <a:rect l="l" t="t" r="r" b="b"/>
              <a:pathLst>
                <a:path w="594" h="4216" extrusionOk="0">
                  <a:moveTo>
                    <a:pt x="546" y="1"/>
                  </a:moveTo>
                  <a:cubicBezTo>
                    <a:pt x="524" y="1"/>
                    <a:pt x="500" y="12"/>
                    <a:pt x="491" y="34"/>
                  </a:cubicBezTo>
                  <a:cubicBezTo>
                    <a:pt x="0" y="1262"/>
                    <a:pt x="58" y="2993"/>
                    <a:pt x="556" y="4208"/>
                  </a:cubicBezTo>
                  <a:cubicBezTo>
                    <a:pt x="558" y="4213"/>
                    <a:pt x="562" y="4215"/>
                    <a:pt x="565" y="4215"/>
                  </a:cubicBezTo>
                  <a:cubicBezTo>
                    <a:pt x="571" y="4215"/>
                    <a:pt x="576" y="4210"/>
                    <a:pt x="574" y="4203"/>
                  </a:cubicBezTo>
                  <a:cubicBezTo>
                    <a:pt x="469" y="3469"/>
                    <a:pt x="330" y="2751"/>
                    <a:pt x="342" y="2004"/>
                  </a:cubicBezTo>
                  <a:cubicBezTo>
                    <a:pt x="353" y="1339"/>
                    <a:pt x="507" y="704"/>
                    <a:pt x="589" y="48"/>
                  </a:cubicBezTo>
                  <a:cubicBezTo>
                    <a:pt x="593" y="16"/>
                    <a:pt x="571" y="1"/>
                    <a:pt x="5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62" name="Google Shape;14562;p45"/>
            <p:cNvSpPr/>
            <p:nvPr/>
          </p:nvSpPr>
          <p:spPr>
            <a:xfrm>
              <a:off x="4498250" y="552800"/>
              <a:ext cx="147300" cy="79075"/>
            </a:xfrm>
            <a:custGeom>
              <a:avLst/>
              <a:gdLst/>
              <a:ahLst/>
              <a:cxnLst/>
              <a:rect l="l" t="t" r="r" b="b"/>
              <a:pathLst>
                <a:path w="5892" h="3163" extrusionOk="0">
                  <a:moveTo>
                    <a:pt x="3136" y="1"/>
                  </a:moveTo>
                  <a:cubicBezTo>
                    <a:pt x="1595" y="1"/>
                    <a:pt x="253" y="1488"/>
                    <a:pt x="5" y="2949"/>
                  </a:cubicBezTo>
                  <a:cubicBezTo>
                    <a:pt x="1" y="2974"/>
                    <a:pt x="22" y="2994"/>
                    <a:pt x="42" y="2994"/>
                  </a:cubicBezTo>
                  <a:cubicBezTo>
                    <a:pt x="53" y="2994"/>
                    <a:pt x="63" y="2989"/>
                    <a:pt x="70" y="2976"/>
                  </a:cubicBezTo>
                  <a:cubicBezTo>
                    <a:pt x="685" y="1820"/>
                    <a:pt x="1243" y="581"/>
                    <a:pt x="2669" y="278"/>
                  </a:cubicBezTo>
                  <a:cubicBezTo>
                    <a:pt x="2805" y="250"/>
                    <a:pt x="2941" y="236"/>
                    <a:pt x="3077" y="236"/>
                  </a:cubicBezTo>
                  <a:cubicBezTo>
                    <a:pt x="4517" y="236"/>
                    <a:pt x="5852" y="1768"/>
                    <a:pt x="4660" y="3067"/>
                  </a:cubicBezTo>
                  <a:cubicBezTo>
                    <a:pt x="4623" y="3108"/>
                    <a:pt x="4659" y="3163"/>
                    <a:pt x="4701" y="3163"/>
                  </a:cubicBezTo>
                  <a:cubicBezTo>
                    <a:pt x="4714" y="3163"/>
                    <a:pt x="4728" y="3158"/>
                    <a:pt x="4740" y="3146"/>
                  </a:cubicBezTo>
                  <a:cubicBezTo>
                    <a:pt x="5892" y="2040"/>
                    <a:pt x="5023" y="332"/>
                    <a:pt x="3609" y="48"/>
                  </a:cubicBezTo>
                  <a:cubicBezTo>
                    <a:pt x="3450" y="16"/>
                    <a:pt x="3292" y="1"/>
                    <a:pt x="3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63" name="Google Shape;14563;p45"/>
            <p:cNvSpPr/>
            <p:nvPr/>
          </p:nvSpPr>
          <p:spPr>
            <a:xfrm>
              <a:off x="4472400" y="628300"/>
              <a:ext cx="44825" cy="35225"/>
            </a:xfrm>
            <a:custGeom>
              <a:avLst/>
              <a:gdLst/>
              <a:ahLst/>
              <a:cxnLst/>
              <a:rect l="l" t="t" r="r" b="b"/>
              <a:pathLst>
                <a:path w="1793" h="1409" extrusionOk="0">
                  <a:moveTo>
                    <a:pt x="1205" y="1"/>
                  </a:moveTo>
                  <a:cubicBezTo>
                    <a:pt x="1182" y="1"/>
                    <a:pt x="1158" y="3"/>
                    <a:pt x="1134" y="7"/>
                  </a:cubicBezTo>
                  <a:cubicBezTo>
                    <a:pt x="1111" y="10"/>
                    <a:pt x="1111" y="43"/>
                    <a:pt x="1129" y="54"/>
                  </a:cubicBezTo>
                  <a:cubicBezTo>
                    <a:pt x="1367" y="200"/>
                    <a:pt x="1615" y="352"/>
                    <a:pt x="1597" y="674"/>
                  </a:cubicBezTo>
                  <a:cubicBezTo>
                    <a:pt x="1580" y="974"/>
                    <a:pt x="1311" y="1213"/>
                    <a:pt x="1023" y="1234"/>
                  </a:cubicBezTo>
                  <a:cubicBezTo>
                    <a:pt x="1007" y="1236"/>
                    <a:pt x="991" y="1236"/>
                    <a:pt x="975" y="1236"/>
                  </a:cubicBezTo>
                  <a:cubicBezTo>
                    <a:pt x="713" y="1236"/>
                    <a:pt x="465" y="1081"/>
                    <a:pt x="346" y="846"/>
                  </a:cubicBezTo>
                  <a:cubicBezTo>
                    <a:pt x="213" y="586"/>
                    <a:pt x="293" y="352"/>
                    <a:pt x="307" y="81"/>
                  </a:cubicBezTo>
                  <a:cubicBezTo>
                    <a:pt x="308" y="61"/>
                    <a:pt x="289" y="47"/>
                    <a:pt x="271" y="47"/>
                  </a:cubicBezTo>
                  <a:cubicBezTo>
                    <a:pt x="263" y="47"/>
                    <a:pt x="255" y="50"/>
                    <a:pt x="249" y="57"/>
                  </a:cubicBezTo>
                  <a:cubicBezTo>
                    <a:pt x="1" y="322"/>
                    <a:pt x="88" y="809"/>
                    <a:pt x="296" y="1073"/>
                  </a:cubicBezTo>
                  <a:cubicBezTo>
                    <a:pt x="460" y="1281"/>
                    <a:pt x="721" y="1409"/>
                    <a:pt x="984" y="1409"/>
                  </a:cubicBezTo>
                  <a:cubicBezTo>
                    <a:pt x="1071" y="1409"/>
                    <a:pt x="1159" y="1394"/>
                    <a:pt x="1243" y="1364"/>
                  </a:cubicBezTo>
                  <a:cubicBezTo>
                    <a:pt x="1559" y="1250"/>
                    <a:pt x="1793" y="918"/>
                    <a:pt x="1752" y="577"/>
                  </a:cubicBezTo>
                  <a:cubicBezTo>
                    <a:pt x="1719" y="310"/>
                    <a:pt x="1492" y="1"/>
                    <a:pt x="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64" name="Google Shape;14564;p45"/>
            <p:cNvSpPr/>
            <p:nvPr/>
          </p:nvSpPr>
          <p:spPr>
            <a:xfrm>
              <a:off x="4545900" y="609700"/>
              <a:ext cx="75450" cy="76825"/>
            </a:xfrm>
            <a:custGeom>
              <a:avLst/>
              <a:gdLst/>
              <a:ahLst/>
              <a:cxnLst/>
              <a:rect l="l" t="t" r="r" b="b"/>
              <a:pathLst>
                <a:path w="3018" h="3073" extrusionOk="0">
                  <a:moveTo>
                    <a:pt x="1920" y="0"/>
                  </a:moveTo>
                  <a:cubicBezTo>
                    <a:pt x="1438" y="0"/>
                    <a:pt x="956" y="205"/>
                    <a:pt x="628" y="602"/>
                  </a:cubicBezTo>
                  <a:cubicBezTo>
                    <a:pt x="1" y="1362"/>
                    <a:pt x="186" y="2427"/>
                    <a:pt x="895" y="3061"/>
                  </a:cubicBezTo>
                  <a:cubicBezTo>
                    <a:pt x="905" y="3069"/>
                    <a:pt x="915" y="3073"/>
                    <a:pt x="925" y="3073"/>
                  </a:cubicBezTo>
                  <a:cubicBezTo>
                    <a:pt x="961" y="3073"/>
                    <a:pt x="993" y="3027"/>
                    <a:pt x="959" y="2997"/>
                  </a:cubicBezTo>
                  <a:cubicBezTo>
                    <a:pt x="283" y="2410"/>
                    <a:pt x="145" y="1412"/>
                    <a:pt x="758" y="715"/>
                  </a:cubicBezTo>
                  <a:cubicBezTo>
                    <a:pt x="1089" y="341"/>
                    <a:pt x="1508" y="176"/>
                    <a:pt x="1942" y="176"/>
                  </a:cubicBezTo>
                  <a:cubicBezTo>
                    <a:pt x="2276" y="176"/>
                    <a:pt x="2619" y="273"/>
                    <a:pt x="2938" y="447"/>
                  </a:cubicBezTo>
                  <a:cubicBezTo>
                    <a:pt x="2944" y="450"/>
                    <a:pt x="2950" y="452"/>
                    <a:pt x="2956" y="452"/>
                  </a:cubicBezTo>
                  <a:cubicBezTo>
                    <a:pt x="2989" y="452"/>
                    <a:pt x="3018" y="409"/>
                    <a:pt x="2986" y="383"/>
                  </a:cubicBezTo>
                  <a:cubicBezTo>
                    <a:pt x="2679" y="126"/>
                    <a:pt x="2299" y="0"/>
                    <a:pt x="1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65" name="Google Shape;14565;p45"/>
            <p:cNvSpPr/>
            <p:nvPr/>
          </p:nvSpPr>
          <p:spPr>
            <a:xfrm>
              <a:off x="4559350" y="631100"/>
              <a:ext cx="41900" cy="57125"/>
            </a:xfrm>
            <a:custGeom>
              <a:avLst/>
              <a:gdLst/>
              <a:ahLst/>
              <a:cxnLst/>
              <a:rect l="l" t="t" r="r" b="b"/>
              <a:pathLst>
                <a:path w="1676" h="2285" extrusionOk="0">
                  <a:moveTo>
                    <a:pt x="1425" y="1"/>
                  </a:moveTo>
                  <a:cubicBezTo>
                    <a:pt x="984" y="1"/>
                    <a:pt x="520" y="365"/>
                    <a:pt x="311" y="717"/>
                  </a:cubicBezTo>
                  <a:cubicBezTo>
                    <a:pt x="39" y="1171"/>
                    <a:pt x="0" y="1857"/>
                    <a:pt x="356" y="2276"/>
                  </a:cubicBezTo>
                  <a:cubicBezTo>
                    <a:pt x="361" y="2282"/>
                    <a:pt x="367" y="2284"/>
                    <a:pt x="373" y="2284"/>
                  </a:cubicBezTo>
                  <a:cubicBezTo>
                    <a:pt x="389" y="2284"/>
                    <a:pt x="404" y="2268"/>
                    <a:pt x="399" y="2251"/>
                  </a:cubicBezTo>
                  <a:cubicBezTo>
                    <a:pt x="249" y="1725"/>
                    <a:pt x="157" y="1250"/>
                    <a:pt x="496" y="766"/>
                  </a:cubicBezTo>
                  <a:cubicBezTo>
                    <a:pt x="793" y="340"/>
                    <a:pt x="1174" y="306"/>
                    <a:pt x="1615" y="139"/>
                  </a:cubicBezTo>
                  <a:cubicBezTo>
                    <a:pt x="1667" y="120"/>
                    <a:pt x="1675" y="41"/>
                    <a:pt x="1615" y="25"/>
                  </a:cubicBezTo>
                  <a:cubicBezTo>
                    <a:pt x="1553" y="8"/>
                    <a:pt x="1489" y="1"/>
                    <a:pt x="14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66" name="Google Shape;14566;p45"/>
            <p:cNvSpPr/>
            <p:nvPr/>
          </p:nvSpPr>
          <p:spPr>
            <a:xfrm>
              <a:off x="4572325" y="650075"/>
              <a:ext cx="11875" cy="34800"/>
            </a:xfrm>
            <a:custGeom>
              <a:avLst/>
              <a:gdLst/>
              <a:ahLst/>
              <a:cxnLst/>
              <a:rect l="l" t="t" r="r" b="b"/>
              <a:pathLst>
                <a:path w="475" h="1392" extrusionOk="0">
                  <a:moveTo>
                    <a:pt x="444" y="1"/>
                  </a:moveTo>
                  <a:cubicBezTo>
                    <a:pt x="439" y="1"/>
                    <a:pt x="434" y="3"/>
                    <a:pt x="430" y="7"/>
                  </a:cubicBezTo>
                  <a:cubicBezTo>
                    <a:pt x="72" y="369"/>
                    <a:pt x="0" y="925"/>
                    <a:pt x="258" y="1367"/>
                  </a:cubicBezTo>
                  <a:cubicBezTo>
                    <a:pt x="268" y="1384"/>
                    <a:pt x="283" y="1391"/>
                    <a:pt x="297" y="1391"/>
                  </a:cubicBezTo>
                  <a:cubicBezTo>
                    <a:pt x="331" y="1391"/>
                    <a:pt x="364" y="1356"/>
                    <a:pt x="344" y="1316"/>
                  </a:cubicBezTo>
                  <a:cubicBezTo>
                    <a:pt x="128" y="893"/>
                    <a:pt x="174" y="410"/>
                    <a:pt x="463" y="31"/>
                  </a:cubicBezTo>
                  <a:cubicBezTo>
                    <a:pt x="475" y="17"/>
                    <a:pt x="459" y="1"/>
                    <a:pt x="4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67" name="Google Shape;14567;p45"/>
            <p:cNvSpPr/>
            <p:nvPr/>
          </p:nvSpPr>
          <p:spPr>
            <a:xfrm>
              <a:off x="4343475" y="449025"/>
              <a:ext cx="387525" cy="208650"/>
            </a:xfrm>
            <a:custGeom>
              <a:avLst/>
              <a:gdLst/>
              <a:ahLst/>
              <a:cxnLst/>
              <a:rect l="l" t="t" r="r" b="b"/>
              <a:pathLst>
                <a:path w="15501" h="8346" extrusionOk="0">
                  <a:moveTo>
                    <a:pt x="9040" y="1"/>
                  </a:moveTo>
                  <a:cubicBezTo>
                    <a:pt x="8087" y="1"/>
                    <a:pt x="7145" y="256"/>
                    <a:pt x="6242" y="704"/>
                  </a:cubicBezTo>
                  <a:cubicBezTo>
                    <a:pt x="4905" y="1370"/>
                    <a:pt x="3389" y="2420"/>
                    <a:pt x="1872" y="2420"/>
                  </a:cubicBezTo>
                  <a:cubicBezTo>
                    <a:pt x="1301" y="2420"/>
                    <a:pt x="730" y="2271"/>
                    <a:pt x="169" y="1897"/>
                  </a:cubicBezTo>
                  <a:cubicBezTo>
                    <a:pt x="152" y="1886"/>
                    <a:pt x="135" y="1881"/>
                    <a:pt x="120" y="1881"/>
                  </a:cubicBezTo>
                  <a:cubicBezTo>
                    <a:pt x="46" y="1881"/>
                    <a:pt x="1" y="1997"/>
                    <a:pt x="77" y="2055"/>
                  </a:cubicBezTo>
                  <a:cubicBezTo>
                    <a:pt x="617" y="2457"/>
                    <a:pt x="1241" y="2617"/>
                    <a:pt x="1880" y="2617"/>
                  </a:cubicBezTo>
                  <a:cubicBezTo>
                    <a:pt x="2613" y="2617"/>
                    <a:pt x="3364" y="2406"/>
                    <a:pt x="4027" y="2111"/>
                  </a:cubicBezTo>
                  <a:cubicBezTo>
                    <a:pt x="5685" y="1371"/>
                    <a:pt x="7125" y="193"/>
                    <a:pt x="9004" y="193"/>
                  </a:cubicBezTo>
                  <a:cubicBezTo>
                    <a:pt x="9085" y="193"/>
                    <a:pt x="9167" y="195"/>
                    <a:pt x="9250" y="199"/>
                  </a:cubicBezTo>
                  <a:cubicBezTo>
                    <a:pt x="11012" y="297"/>
                    <a:pt x="12712" y="1286"/>
                    <a:pt x="13566" y="2846"/>
                  </a:cubicBezTo>
                  <a:cubicBezTo>
                    <a:pt x="14530" y="4607"/>
                    <a:pt x="14306" y="6594"/>
                    <a:pt x="13381" y="8304"/>
                  </a:cubicBezTo>
                  <a:cubicBezTo>
                    <a:pt x="13369" y="8327"/>
                    <a:pt x="13387" y="8346"/>
                    <a:pt x="13406" y="8346"/>
                  </a:cubicBezTo>
                  <a:cubicBezTo>
                    <a:pt x="13415" y="8346"/>
                    <a:pt x="13424" y="8342"/>
                    <a:pt x="13431" y="8333"/>
                  </a:cubicBezTo>
                  <a:cubicBezTo>
                    <a:pt x="15501" y="5610"/>
                    <a:pt x="14022" y="1560"/>
                    <a:pt x="10981" y="370"/>
                  </a:cubicBezTo>
                  <a:cubicBezTo>
                    <a:pt x="10335" y="117"/>
                    <a:pt x="9685" y="1"/>
                    <a:pt x="9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68" name="Google Shape;14568;p45"/>
            <p:cNvSpPr/>
            <p:nvPr/>
          </p:nvSpPr>
          <p:spPr>
            <a:xfrm>
              <a:off x="4302050" y="465325"/>
              <a:ext cx="200850" cy="87525"/>
            </a:xfrm>
            <a:custGeom>
              <a:avLst/>
              <a:gdLst/>
              <a:ahLst/>
              <a:cxnLst/>
              <a:rect l="l" t="t" r="r" b="b"/>
              <a:pathLst>
                <a:path w="8034" h="3501" extrusionOk="0">
                  <a:moveTo>
                    <a:pt x="1572" y="0"/>
                  </a:moveTo>
                  <a:cubicBezTo>
                    <a:pt x="1548" y="0"/>
                    <a:pt x="1523" y="1"/>
                    <a:pt x="1499" y="3"/>
                  </a:cubicBezTo>
                  <a:cubicBezTo>
                    <a:pt x="396" y="80"/>
                    <a:pt x="1" y="1317"/>
                    <a:pt x="421" y="2207"/>
                  </a:cubicBezTo>
                  <a:cubicBezTo>
                    <a:pt x="849" y="3113"/>
                    <a:pt x="1832" y="3501"/>
                    <a:pt x="2788" y="3501"/>
                  </a:cubicBezTo>
                  <a:cubicBezTo>
                    <a:pt x="3007" y="3501"/>
                    <a:pt x="3225" y="3480"/>
                    <a:pt x="3434" y="3441"/>
                  </a:cubicBezTo>
                  <a:cubicBezTo>
                    <a:pt x="5076" y="3134"/>
                    <a:pt x="6476" y="1936"/>
                    <a:pt x="7960" y="1226"/>
                  </a:cubicBezTo>
                  <a:cubicBezTo>
                    <a:pt x="8033" y="1190"/>
                    <a:pt x="7992" y="1078"/>
                    <a:pt x="7922" y="1078"/>
                  </a:cubicBezTo>
                  <a:cubicBezTo>
                    <a:pt x="7915" y="1078"/>
                    <a:pt x="7907" y="1079"/>
                    <a:pt x="7899" y="1082"/>
                  </a:cubicBezTo>
                  <a:cubicBezTo>
                    <a:pt x="6160" y="1673"/>
                    <a:pt x="4798" y="3256"/>
                    <a:pt x="2867" y="3312"/>
                  </a:cubicBezTo>
                  <a:cubicBezTo>
                    <a:pt x="2842" y="3313"/>
                    <a:pt x="2816" y="3314"/>
                    <a:pt x="2791" y="3314"/>
                  </a:cubicBezTo>
                  <a:cubicBezTo>
                    <a:pt x="1722" y="3314"/>
                    <a:pt x="480" y="2695"/>
                    <a:pt x="448" y="1486"/>
                  </a:cubicBezTo>
                  <a:cubicBezTo>
                    <a:pt x="434" y="921"/>
                    <a:pt x="803" y="344"/>
                    <a:pt x="1380" y="225"/>
                  </a:cubicBezTo>
                  <a:cubicBezTo>
                    <a:pt x="1449" y="211"/>
                    <a:pt x="1516" y="204"/>
                    <a:pt x="1580" y="204"/>
                  </a:cubicBezTo>
                  <a:cubicBezTo>
                    <a:pt x="2248" y="204"/>
                    <a:pt x="2653" y="933"/>
                    <a:pt x="2407" y="1554"/>
                  </a:cubicBezTo>
                  <a:cubicBezTo>
                    <a:pt x="2397" y="1581"/>
                    <a:pt x="2419" y="1598"/>
                    <a:pt x="2442" y="1598"/>
                  </a:cubicBezTo>
                  <a:cubicBezTo>
                    <a:pt x="2455" y="1598"/>
                    <a:pt x="2467" y="1593"/>
                    <a:pt x="2475" y="1582"/>
                  </a:cubicBezTo>
                  <a:cubicBezTo>
                    <a:pt x="2955" y="896"/>
                    <a:pt x="2358" y="0"/>
                    <a:pt x="15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69" name="Google Shape;14569;p45"/>
            <p:cNvSpPr/>
            <p:nvPr/>
          </p:nvSpPr>
          <p:spPr>
            <a:xfrm>
              <a:off x="4230600" y="511275"/>
              <a:ext cx="133075" cy="64300"/>
            </a:xfrm>
            <a:custGeom>
              <a:avLst/>
              <a:gdLst/>
              <a:ahLst/>
              <a:cxnLst/>
              <a:rect l="l" t="t" r="r" b="b"/>
              <a:pathLst>
                <a:path w="5323" h="2572" extrusionOk="0">
                  <a:moveTo>
                    <a:pt x="458" y="0"/>
                  </a:moveTo>
                  <a:cubicBezTo>
                    <a:pt x="434" y="0"/>
                    <a:pt x="410" y="13"/>
                    <a:pt x="399" y="43"/>
                  </a:cubicBezTo>
                  <a:cubicBezTo>
                    <a:pt x="1" y="1074"/>
                    <a:pt x="738" y="2107"/>
                    <a:pt x="1722" y="2431"/>
                  </a:cubicBezTo>
                  <a:cubicBezTo>
                    <a:pt x="2014" y="2527"/>
                    <a:pt x="2320" y="2571"/>
                    <a:pt x="2630" y="2571"/>
                  </a:cubicBezTo>
                  <a:cubicBezTo>
                    <a:pt x="3594" y="2571"/>
                    <a:pt x="4591" y="2148"/>
                    <a:pt x="5301" y="1556"/>
                  </a:cubicBezTo>
                  <a:cubicBezTo>
                    <a:pt x="5322" y="1538"/>
                    <a:pt x="5305" y="1500"/>
                    <a:pt x="5281" y="1500"/>
                  </a:cubicBezTo>
                  <a:cubicBezTo>
                    <a:pt x="5278" y="1500"/>
                    <a:pt x="5274" y="1501"/>
                    <a:pt x="5271" y="1503"/>
                  </a:cubicBezTo>
                  <a:cubicBezTo>
                    <a:pt x="4396" y="1867"/>
                    <a:pt x="3615" y="2380"/>
                    <a:pt x="2637" y="2380"/>
                  </a:cubicBezTo>
                  <a:cubicBezTo>
                    <a:pt x="2606" y="2380"/>
                    <a:pt x="2574" y="2379"/>
                    <a:pt x="2543" y="2378"/>
                  </a:cubicBezTo>
                  <a:cubicBezTo>
                    <a:pt x="1295" y="2336"/>
                    <a:pt x="232" y="1384"/>
                    <a:pt x="516" y="75"/>
                  </a:cubicBezTo>
                  <a:cubicBezTo>
                    <a:pt x="526" y="28"/>
                    <a:pt x="493" y="0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70" name="Google Shape;14570;p45"/>
            <p:cNvSpPr/>
            <p:nvPr/>
          </p:nvSpPr>
          <p:spPr>
            <a:xfrm>
              <a:off x="4230425" y="505100"/>
              <a:ext cx="257625" cy="100275"/>
            </a:xfrm>
            <a:custGeom>
              <a:avLst/>
              <a:gdLst/>
              <a:ahLst/>
              <a:cxnLst/>
              <a:rect l="l" t="t" r="r" b="b"/>
              <a:pathLst>
                <a:path w="10305" h="4011" extrusionOk="0">
                  <a:moveTo>
                    <a:pt x="10224" y="0"/>
                  </a:moveTo>
                  <a:cubicBezTo>
                    <a:pt x="10211" y="0"/>
                    <a:pt x="10198" y="5"/>
                    <a:pt x="10186" y="15"/>
                  </a:cubicBezTo>
                  <a:cubicBezTo>
                    <a:pt x="8565" y="1385"/>
                    <a:pt x="7114" y="2964"/>
                    <a:pt x="5022" y="3615"/>
                  </a:cubicBezTo>
                  <a:cubicBezTo>
                    <a:pt x="4537" y="3766"/>
                    <a:pt x="4032" y="3853"/>
                    <a:pt x="3531" y="3853"/>
                  </a:cubicBezTo>
                  <a:cubicBezTo>
                    <a:pt x="2894" y="3853"/>
                    <a:pt x="2263" y="3711"/>
                    <a:pt x="1691" y="3381"/>
                  </a:cubicBezTo>
                  <a:cubicBezTo>
                    <a:pt x="533" y="2713"/>
                    <a:pt x="183" y="1491"/>
                    <a:pt x="553" y="264"/>
                  </a:cubicBezTo>
                  <a:cubicBezTo>
                    <a:pt x="558" y="244"/>
                    <a:pt x="541" y="230"/>
                    <a:pt x="525" y="230"/>
                  </a:cubicBezTo>
                  <a:cubicBezTo>
                    <a:pt x="516" y="230"/>
                    <a:pt x="508" y="233"/>
                    <a:pt x="503" y="242"/>
                  </a:cubicBezTo>
                  <a:cubicBezTo>
                    <a:pt x="0" y="1086"/>
                    <a:pt x="265" y="2203"/>
                    <a:pt x="885" y="2915"/>
                  </a:cubicBezTo>
                  <a:cubicBezTo>
                    <a:pt x="1539" y="3666"/>
                    <a:pt x="2538" y="4010"/>
                    <a:pt x="3516" y="4010"/>
                  </a:cubicBezTo>
                  <a:cubicBezTo>
                    <a:pt x="3584" y="4010"/>
                    <a:pt x="3652" y="4008"/>
                    <a:pt x="3720" y="4005"/>
                  </a:cubicBezTo>
                  <a:cubicBezTo>
                    <a:pt x="6265" y="3882"/>
                    <a:pt x="8607" y="1871"/>
                    <a:pt x="10265" y="94"/>
                  </a:cubicBezTo>
                  <a:cubicBezTo>
                    <a:pt x="10304" y="53"/>
                    <a:pt x="10268" y="0"/>
                    <a:pt x="10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71" name="Google Shape;14571;p45"/>
            <p:cNvSpPr/>
            <p:nvPr/>
          </p:nvSpPr>
          <p:spPr>
            <a:xfrm>
              <a:off x="4204225" y="516875"/>
              <a:ext cx="253025" cy="109000"/>
            </a:xfrm>
            <a:custGeom>
              <a:avLst/>
              <a:gdLst/>
              <a:ahLst/>
              <a:cxnLst/>
              <a:rect l="l" t="t" r="r" b="b"/>
              <a:pathLst>
                <a:path w="10121" h="4360" extrusionOk="0">
                  <a:moveTo>
                    <a:pt x="693" y="0"/>
                  </a:moveTo>
                  <a:cubicBezTo>
                    <a:pt x="646" y="0"/>
                    <a:pt x="597" y="6"/>
                    <a:pt x="548" y="19"/>
                  </a:cubicBezTo>
                  <a:cubicBezTo>
                    <a:pt x="172" y="116"/>
                    <a:pt x="51" y="551"/>
                    <a:pt x="40" y="891"/>
                  </a:cubicBezTo>
                  <a:cubicBezTo>
                    <a:pt x="0" y="2175"/>
                    <a:pt x="985" y="3349"/>
                    <a:pt x="2076" y="3901"/>
                  </a:cubicBezTo>
                  <a:cubicBezTo>
                    <a:pt x="2708" y="4220"/>
                    <a:pt x="3366" y="4360"/>
                    <a:pt x="4027" y="4360"/>
                  </a:cubicBezTo>
                  <a:cubicBezTo>
                    <a:pt x="6398" y="4360"/>
                    <a:pt x="8802" y="2556"/>
                    <a:pt x="10107" y="736"/>
                  </a:cubicBezTo>
                  <a:cubicBezTo>
                    <a:pt x="10120" y="717"/>
                    <a:pt x="10102" y="698"/>
                    <a:pt x="10083" y="698"/>
                  </a:cubicBezTo>
                  <a:cubicBezTo>
                    <a:pt x="10077" y="698"/>
                    <a:pt x="10071" y="700"/>
                    <a:pt x="10066" y="704"/>
                  </a:cubicBezTo>
                  <a:cubicBezTo>
                    <a:pt x="9236" y="1470"/>
                    <a:pt x="8532" y="2323"/>
                    <a:pt x="7594" y="2975"/>
                  </a:cubicBezTo>
                  <a:cubicBezTo>
                    <a:pt x="6678" y="3612"/>
                    <a:pt x="5628" y="4080"/>
                    <a:pt x="4510" y="4194"/>
                  </a:cubicBezTo>
                  <a:cubicBezTo>
                    <a:pt x="4346" y="4210"/>
                    <a:pt x="4181" y="4219"/>
                    <a:pt x="4017" y="4219"/>
                  </a:cubicBezTo>
                  <a:cubicBezTo>
                    <a:pt x="3075" y="4219"/>
                    <a:pt x="2146" y="3942"/>
                    <a:pt x="1408" y="3331"/>
                  </a:cubicBezTo>
                  <a:cubicBezTo>
                    <a:pt x="1017" y="3006"/>
                    <a:pt x="683" y="2599"/>
                    <a:pt x="464" y="2137"/>
                  </a:cubicBezTo>
                  <a:cubicBezTo>
                    <a:pt x="358" y="1912"/>
                    <a:pt x="278" y="1671"/>
                    <a:pt x="232" y="1427"/>
                  </a:cubicBezTo>
                  <a:cubicBezTo>
                    <a:pt x="196" y="1249"/>
                    <a:pt x="181" y="1071"/>
                    <a:pt x="185" y="891"/>
                  </a:cubicBezTo>
                  <a:cubicBezTo>
                    <a:pt x="165" y="539"/>
                    <a:pt x="317" y="362"/>
                    <a:pt x="644" y="362"/>
                  </a:cubicBezTo>
                  <a:cubicBezTo>
                    <a:pt x="780" y="362"/>
                    <a:pt x="946" y="393"/>
                    <a:pt x="1142" y="455"/>
                  </a:cubicBezTo>
                  <a:lnTo>
                    <a:pt x="1141" y="455"/>
                  </a:lnTo>
                  <a:cubicBezTo>
                    <a:pt x="1143" y="463"/>
                    <a:pt x="1151" y="467"/>
                    <a:pt x="1158" y="467"/>
                  </a:cubicBezTo>
                  <a:cubicBezTo>
                    <a:pt x="1167" y="467"/>
                    <a:pt x="1177" y="461"/>
                    <a:pt x="1177" y="450"/>
                  </a:cubicBezTo>
                  <a:cubicBezTo>
                    <a:pt x="1177" y="177"/>
                    <a:pt x="950" y="0"/>
                    <a:pt x="6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72" name="Google Shape;14572;p45"/>
            <p:cNvSpPr/>
            <p:nvPr/>
          </p:nvSpPr>
          <p:spPr>
            <a:xfrm>
              <a:off x="4155800" y="496925"/>
              <a:ext cx="301525" cy="146625"/>
            </a:xfrm>
            <a:custGeom>
              <a:avLst/>
              <a:gdLst/>
              <a:ahLst/>
              <a:cxnLst/>
              <a:rect l="l" t="t" r="r" b="b"/>
              <a:pathLst>
                <a:path w="12061" h="5865" extrusionOk="0">
                  <a:moveTo>
                    <a:pt x="1372" y="0"/>
                  </a:moveTo>
                  <a:cubicBezTo>
                    <a:pt x="1356" y="0"/>
                    <a:pt x="1340" y="1"/>
                    <a:pt x="1323" y="2"/>
                  </a:cubicBezTo>
                  <a:cubicBezTo>
                    <a:pt x="630" y="36"/>
                    <a:pt x="204" y="722"/>
                    <a:pt x="146" y="1350"/>
                  </a:cubicBezTo>
                  <a:cubicBezTo>
                    <a:pt x="1" y="2894"/>
                    <a:pt x="1237" y="4400"/>
                    <a:pt x="2492" y="5128"/>
                  </a:cubicBezTo>
                  <a:cubicBezTo>
                    <a:pt x="3375" y="5640"/>
                    <a:pt x="4294" y="5865"/>
                    <a:pt x="5204" y="5865"/>
                  </a:cubicBezTo>
                  <a:cubicBezTo>
                    <a:pt x="7944" y="5865"/>
                    <a:pt x="10612" y="3835"/>
                    <a:pt x="12031" y="1527"/>
                  </a:cubicBezTo>
                  <a:cubicBezTo>
                    <a:pt x="12061" y="1478"/>
                    <a:pt x="12019" y="1436"/>
                    <a:pt x="11975" y="1436"/>
                  </a:cubicBezTo>
                  <a:cubicBezTo>
                    <a:pt x="11956" y="1436"/>
                    <a:pt x="11937" y="1444"/>
                    <a:pt x="11923" y="1463"/>
                  </a:cubicBezTo>
                  <a:cubicBezTo>
                    <a:pt x="10342" y="3689"/>
                    <a:pt x="8105" y="5680"/>
                    <a:pt x="5245" y="5680"/>
                  </a:cubicBezTo>
                  <a:cubicBezTo>
                    <a:pt x="5119" y="5680"/>
                    <a:pt x="4992" y="5677"/>
                    <a:pt x="4863" y="5669"/>
                  </a:cubicBezTo>
                  <a:cubicBezTo>
                    <a:pt x="3499" y="5584"/>
                    <a:pt x="2196" y="4985"/>
                    <a:pt x="1298" y="3942"/>
                  </a:cubicBezTo>
                  <a:cubicBezTo>
                    <a:pt x="861" y="3434"/>
                    <a:pt x="515" y="2811"/>
                    <a:pt x="386" y="2149"/>
                  </a:cubicBezTo>
                  <a:cubicBezTo>
                    <a:pt x="280" y="1603"/>
                    <a:pt x="282" y="925"/>
                    <a:pt x="713" y="505"/>
                  </a:cubicBezTo>
                  <a:cubicBezTo>
                    <a:pt x="905" y="319"/>
                    <a:pt x="1139" y="232"/>
                    <a:pt x="1365" y="232"/>
                  </a:cubicBezTo>
                  <a:cubicBezTo>
                    <a:pt x="1740" y="232"/>
                    <a:pt x="2093" y="473"/>
                    <a:pt x="2200" y="902"/>
                  </a:cubicBezTo>
                  <a:cubicBezTo>
                    <a:pt x="2206" y="924"/>
                    <a:pt x="2222" y="933"/>
                    <a:pt x="2239" y="933"/>
                  </a:cubicBezTo>
                  <a:cubicBezTo>
                    <a:pt x="2261" y="933"/>
                    <a:pt x="2284" y="917"/>
                    <a:pt x="2285" y="890"/>
                  </a:cubicBezTo>
                  <a:cubicBezTo>
                    <a:pt x="2308" y="381"/>
                    <a:pt x="1873" y="0"/>
                    <a:pt x="13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73" name="Google Shape;14573;p45"/>
            <p:cNvSpPr/>
            <p:nvPr/>
          </p:nvSpPr>
          <p:spPr>
            <a:xfrm>
              <a:off x="4284725" y="581075"/>
              <a:ext cx="151650" cy="115700"/>
            </a:xfrm>
            <a:custGeom>
              <a:avLst/>
              <a:gdLst/>
              <a:ahLst/>
              <a:cxnLst/>
              <a:rect l="l" t="t" r="r" b="b"/>
              <a:pathLst>
                <a:path w="6066" h="4628" extrusionOk="0">
                  <a:moveTo>
                    <a:pt x="6023" y="1"/>
                  </a:moveTo>
                  <a:cubicBezTo>
                    <a:pt x="6006" y="1"/>
                    <a:pt x="5990" y="9"/>
                    <a:pt x="5988" y="29"/>
                  </a:cubicBezTo>
                  <a:cubicBezTo>
                    <a:pt x="5875" y="841"/>
                    <a:pt x="5700" y="1712"/>
                    <a:pt x="5110" y="2325"/>
                  </a:cubicBezTo>
                  <a:cubicBezTo>
                    <a:pt x="4547" y="2909"/>
                    <a:pt x="3737" y="3104"/>
                    <a:pt x="2969" y="3242"/>
                  </a:cubicBezTo>
                  <a:cubicBezTo>
                    <a:pt x="1924" y="3430"/>
                    <a:pt x="633" y="3566"/>
                    <a:pt x="22" y="4558"/>
                  </a:cubicBezTo>
                  <a:cubicBezTo>
                    <a:pt x="1" y="4592"/>
                    <a:pt x="32" y="4627"/>
                    <a:pt x="64" y="4627"/>
                  </a:cubicBezTo>
                  <a:cubicBezTo>
                    <a:pt x="75" y="4627"/>
                    <a:pt x="86" y="4623"/>
                    <a:pt x="96" y="4615"/>
                  </a:cubicBezTo>
                  <a:cubicBezTo>
                    <a:pt x="1306" y="3432"/>
                    <a:pt x="2916" y="3709"/>
                    <a:pt x="4355" y="3057"/>
                  </a:cubicBezTo>
                  <a:cubicBezTo>
                    <a:pt x="5564" y="2510"/>
                    <a:pt x="5996" y="1288"/>
                    <a:pt x="6064" y="38"/>
                  </a:cubicBezTo>
                  <a:cubicBezTo>
                    <a:pt x="6066" y="14"/>
                    <a:pt x="6044" y="1"/>
                    <a:pt x="60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74" name="Google Shape;14574;p45"/>
            <p:cNvSpPr/>
            <p:nvPr/>
          </p:nvSpPr>
          <p:spPr>
            <a:xfrm>
              <a:off x="4286350" y="627875"/>
              <a:ext cx="60050" cy="66850"/>
            </a:xfrm>
            <a:custGeom>
              <a:avLst/>
              <a:gdLst/>
              <a:ahLst/>
              <a:cxnLst/>
              <a:rect l="l" t="t" r="r" b="b"/>
              <a:pathLst>
                <a:path w="2402" h="2674" extrusionOk="0">
                  <a:moveTo>
                    <a:pt x="2284" y="1"/>
                  </a:moveTo>
                  <a:cubicBezTo>
                    <a:pt x="2273" y="1"/>
                    <a:pt x="2261" y="4"/>
                    <a:pt x="2249" y="10"/>
                  </a:cubicBezTo>
                  <a:cubicBezTo>
                    <a:pt x="1272" y="568"/>
                    <a:pt x="448" y="1588"/>
                    <a:pt x="13" y="2616"/>
                  </a:cubicBezTo>
                  <a:cubicBezTo>
                    <a:pt x="1" y="2647"/>
                    <a:pt x="24" y="2674"/>
                    <a:pt x="49" y="2674"/>
                  </a:cubicBezTo>
                  <a:cubicBezTo>
                    <a:pt x="60" y="2674"/>
                    <a:pt x="72" y="2668"/>
                    <a:pt x="80" y="2655"/>
                  </a:cubicBezTo>
                  <a:cubicBezTo>
                    <a:pt x="690" y="1619"/>
                    <a:pt x="1414" y="879"/>
                    <a:pt x="2342" y="131"/>
                  </a:cubicBezTo>
                  <a:cubicBezTo>
                    <a:pt x="2402" y="84"/>
                    <a:pt x="2347" y="1"/>
                    <a:pt x="2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75" name="Google Shape;14575;p45"/>
            <p:cNvSpPr/>
            <p:nvPr/>
          </p:nvSpPr>
          <p:spPr>
            <a:xfrm>
              <a:off x="4282150" y="638950"/>
              <a:ext cx="19150" cy="44425"/>
            </a:xfrm>
            <a:custGeom>
              <a:avLst/>
              <a:gdLst/>
              <a:ahLst/>
              <a:cxnLst/>
              <a:rect l="l" t="t" r="r" b="b"/>
              <a:pathLst>
                <a:path w="766" h="1777" extrusionOk="0">
                  <a:moveTo>
                    <a:pt x="711" y="0"/>
                  </a:moveTo>
                  <a:cubicBezTo>
                    <a:pt x="702" y="0"/>
                    <a:pt x="692" y="4"/>
                    <a:pt x="684" y="11"/>
                  </a:cubicBezTo>
                  <a:cubicBezTo>
                    <a:pt x="235" y="448"/>
                    <a:pt x="1" y="1121"/>
                    <a:pt x="15" y="1740"/>
                  </a:cubicBezTo>
                  <a:cubicBezTo>
                    <a:pt x="15" y="1763"/>
                    <a:pt x="37" y="1777"/>
                    <a:pt x="56" y="1777"/>
                  </a:cubicBezTo>
                  <a:cubicBezTo>
                    <a:pt x="71" y="1777"/>
                    <a:pt x="85" y="1769"/>
                    <a:pt x="88" y="1750"/>
                  </a:cubicBezTo>
                  <a:cubicBezTo>
                    <a:pt x="183" y="1114"/>
                    <a:pt x="410" y="602"/>
                    <a:pt x="747" y="60"/>
                  </a:cubicBezTo>
                  <a:cubicBezTo>
                    <a:pt x="765" y="30"/>
                    <a:pt x="739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76" name="Google Shape;14576;p45"/>
            <p:cNvSpPr/>
            <p:nvPr/>
          </p:nvSpPr>
          <p:spPr>
            <a:xfrm>
              <a:off x="4281900" y="647775"/>
              <a:ext cx="37700" cy="33200"/>
            </a:xfrm>
            <a:custGeom>
              <a:avLst/>
              <a:gdLst/>
              <a:ahLst/>
              <a:cxnLst/>
              <a:rect l="l" t="t" r="r" b="b"/>
              <a:pathLst>
                <a:path w="1508" h="1328" extrusionOk="0">
                  <a:moveTo>
                    <a:pt x="1440" y="1"/>
                  </a:moveTo>
                  <a:cubicBezTo>
                    <a:pt x="1433" y="1"/>
                    <a:pt x="1425" y="2"/>
                    <a:pt x="1417" y="6"/>
                  </a:cubicBezTo>
                  <a:cubicBezTo>
                    <a:pt x="1154" y="123"/>
                    <a:pt x="923" y="350"/>
                    <a:pt x="709" y="541"/>
                  </a:cubicBezTo>
                  <a:cubicBezTo>
                    <a:pt x="468" y="757"/>
                    <a:pt x="246" y="991"/>
                    <a:pt x="34" y="1236"/>
                  </a:cubicBezTo>
                  <a:cubicBezTo>
                    <a:pt x="1" y="1275"/>
                    <a:pt x="34" y="1327"/>
                    <a:pt x="74" y="1327"/>
                  </a:cubicBezTo>
                  <a:cubicBezTo>
                    <a:pt x="85" y="1327"/>
                    <a:pt x="98" y="1322"/>
                    <a:pt x="109" y="1311"/>
                  </a:cubicBezTo>
                  <a:cubicBezTo>
                    <a:pt x="323" y="1090"/>
                    <a:pt x="546" y="878"/>
                    <a:pt x="775" y="675"/>
                  </a:cubicBezTo>
                  <a:cubicBezTo>
                    <a:pt x="1002" y="474"/>
                    <a:pt x="1275" y="307"/>
                    <a:pt x="1476" y="81"/>
                  </a:cubicBezTo>
                  <a:cubicBezTo>
                    <a:pt x="1508" y="45"/>
                    <a:pt x="1479" y="1"/>
                    <a:pt x="1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77" name="Google Shape;14577;p45"/>
            <p:cNvSpPr/>
            <p:nvPr/>
          </p:nvSpPr>
          <p:spPr>
            <a:xfrm>
              <a:off x="4561525" y="656050"/>
              <a:ext cx="19075" cy="28150"/>
            </a:xfrm>
            <a:custGeom>
              <a:avLst/>
              <a:gdLst/>
              <a:ahLst/>
              <a:cxnLst/>
              <a:rect l="l" t="t" r="r" b="b"/>
              <a:pathLst>
                <a:path w="763" h="1126" extrusionOk="0">
                  <a:moveTo>
                    <a:pt x="199" y="0"/>
                  </a:moveTo>
                  <a:cubicBezTo>
                    <a:pt x="176" y="0"/>
                    <a:pt x="150" y="15"/>
                    <a:pt x="142" y="38"/>
                  </a:cubicBezTo>
                  <a:cubicBezTo>
                    <a:pt x="1" y="427"/>
                    <a:pt x="330" y="1027"/>
                    <a:pt x="729" y="1124"/>
                  </a:cubicBezTo>
                  <a:lnTo>
                    <a:pt x="729" y="1125"/>
                  </a:lnTo>
                  <a:cubicBezTo>
                    <a:pt x="730" y="1125"/>
                    <a:pt x="732" y="1125"/>
                    <a:pt x="733" y="1125"/>
                  </a:cubicBezTo>
                  <a:cubicBezTo>
                    <a:pt x="750" y="1125"/>
                    <a:pt x="762" y="1103"/>
                    <a:pt x="748" y="1089"/>
                  </a:cubicBezTo>
                  <a:cubicBezTo>
                    <a:pt x="602" y="934"/>
                    <a:pt x="449" y="803"/>
                    <a:pt x="359" y="604"/>
                  </a:cubicBezTo>
                  <a:cubicBezTo>
                    <a:pt x="275" y="420"/>
                    <a:pt x="276" y="234"/>
                    <a:pt x="243" y="38"/>
                  </a:cubicBezTo>
                  <a:cubicBezTo>
                    <a:pt x="239" y="12"/>
                    <a:pt x="220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78" name="Google Shape;14578;p45"/>
            <p:cNvSpPr/>
            <p:nvPr/>
          </p:nvSpPr>
          <p:spPr>
            <a:xfrm>
              <a:off x="4736325" y="429450"/>
              <a:ext cx="47225" cy="142275"/>
            </a:xfrm>
            <a:custGeom>
              <a:avLst/>
              <a:gdLst/>
              <a:ahLst/>
              <a:cxnLst/>
              <a:rect l="l" t="t" r="r" b="b"/>
              <a:pathLst>
                <a:path w="1889" h="5691" extrusionOk="0">
                  <a:moveTo>
                    <a:pt x="1406" y="1"/>
                  </a:moveTo>
                  <a:cubicBezTo>
                    <a:pt x="1391" y="1"/>
                    <a:pt x="1376" y="7"/>
                    <a:pt x="1364" y="21"/>
                  </a:cubicBezTo>
                  <a:cubicBezTo>
                    <a:pt x="1" y="1679"/>
                    <a:pt x="1889" y="4021"/>
                    <a:pt x="284" y="5619"/>
                  </a:cubicBezTo>
                  <a:cubicBezTo>
                    <a:pt x="256" y="5646"/>
                    <a:pt x="282" y="5691"/>
                    <a:pt x="314" y="5691"/>
                  </a:cubicBezTo>
                  <a:cubicBezTo>
                    <a:pt x="321" y="5691"/>
                    <a:pt x="328" y="5689"/>
                    <a:pt x="335" y="5684"/>
                  </a:cubicBezTo>
                  <a:cubicBezTo>
                    <a:pt x="1003" y="5243"/>
                    <a:pt x="1178" y="4413"/>
                    <a:pt x="1163" y="3659"/>
                  </a:cubicBezTo>
                  <a:cubicBezTo>
                    <a:pt x="1139" y="2427"/>
                    <a:pt x="688" y="1209"/>
                    <a:pt x="1468" y="101"/>
                  </a:cubicBezTo>
                  <a:cubicBezTo>
                    <a:pt x="1500" y="55"/>
                    <a:pt x="1452" y="1"/>
                    <a:pt x="1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79" name="Google Shape;14579;p45"/>
            <p:cNvSpPr/>
            <p:nvPr/>
          </p:nvSpPr>
          <p:spPr>
            <a:xfrm>
              <a:off x="4731150" y="430475"/>
              <a:ext cx="42525" cy="127875"/>
            </a:xfrm>
            <a:custGeom>
              <a:avLst/>
              <a:gdLst/>
              <a:ahLst/>
              <a:cxnLst/>
              <a:rect l="l" t="t" r="r" b="b"/>
              <a:pathLst>
                <a:path w="1701" h="5115" extrusionOk="0">
                  <a:moveTo>
                    <a:pt x="1632" y="0"/>
                  </a:moveTo>
                  <a:cubicBezTo>
                    <a:pt x="1626" y="0"/>
                    <a:pt x="1620" y="1"/>
                    <a:pt x="1613" y="4"/>
                  </a:cubicBezTo>
                  <a:cubicBezTo>
                    <a:pt x="895" y="282"/>
                    <a:pt x="376" y="941"/>
                    <a:pt x="224" y="1692"/>
                  </a:cubicBezTo>
                  <a:cubicBezTo>
                    <a:pt x="140" y="2106"/>
                    <a:pt x="196" y="2515"/>
                    <a:pt x="254" y="2928"/>
                  </a:cubicBezTo>
                  <a:cubicBezTo>
                    <a:pt x="372" y="3751"/>
                    <a:pt x="430" y="4312"/>
                    <a:pt x="16" y="5061"/>
                  </a:cubicBezTo>
                  <a:cubicBezTo>
                    <a:pt x="0" y="5090"/>
                    <a:pt x="23" y="5114"/>
                    <a:pt x="48" y="5114"/>
                  </a:cubicBezTo>
                  <a:cubicBezTo>
                    <a:pt x="57" y="5114"/>
                    <a:pt x="66" y="5112"/>
                    <a:pt x="74" y="5105"/>
                  </a:cubicBezTo>
                  <a:cubicBezTo>
                    <a:pt x="632" y="4672"/>
                    <a:pt x="563" y="3849"/>
                    <a:pt x="473" y="3223"/>
                  </a:cubicBezTo>
                  <a:cubicBezTo>
                    <a:pt x="275" y="1872"/>
                    <a:pt x="412" y="863"/>
                    <a:pt x="1656" y="104"/>
                  </a:cubicBezTo>
                  <a:cubicBezTo>
                    <a:pt x="1701" y="76"/>
                    <a:pt x="1679" y="0"/>
                    <a:pt x="16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80" name="Google Shape;14580;p45"/>
            <p:cNvSpPr/>
            <p:nvPr/>
          </p:nvSpPr>
          <p:spPr>
            <a:xfrm>
              <a:off x="4675775" y="416575"/>
              <a:ext cx="64700" cy="140975"/>
            </a:xfrm>
            <a:custGeom>
              <a:avLst/>
              <a:gdLst/>
              <a:ahLst/>
              <a:cxnLst/>
              <a:rect l="l" t="t" r="r" b="b"/>
              <a:pathLst>
                <a:path w="2588" h="5639" extrusionOk="0">
                  <a:moveTo>
                    <a:pt x="212" y="1"/>
                  </a:moveTo>
                  <a:cubicBezTo>
                    <a:pt x="192" y="1"/>
                    <a:pt x="172" y="12"/>
                    <a:pt x="167" y="33"/>
                  </a:cubicBezTo>
                  <a:cubicBezTo>
                    <a:pt x="1" y="792"/>
                    <a:pt x="488" y="1498"/>
                    <a:pt x="939" y="2067"/>
                  </a:cubicBezTo>
                  <a:cubicBezTo>
                    <a:pt x="1292" y="2512"/>
                    <a:pt x="1694" y="2929"/>
                    <a:pt x="1947" y="3443"/>
                  </a:cubicBezTo>
                  <a:cubicBezTo>
                    <a:pt x="2290" y="4137"/>
                    <a:pt x="2280" y="4843"/>
                    <a:pt x="2174" y="5595"/>
                  </a:cubicBezTo>
                  <a:cubicBezTo>
                    <a:pt x="2170" y="5622"/>
                    <a:pt x="2189" y="5639"/>
                    <a:pt x="2209" y="5639"/>
                  </a:cubicBezTo>
                  <a:cubicBezTo>
                    <a:pt x="2222" y="5639"/>
                    <a:pt x="2235" y="5631"/>
                    <a:pt x="2242" y="5614"/>
                  </a:cubicBezTo>
                  <a:cubicBezTo>
                    <a:pt x="2587" y="4738"/>
                    <a:pt x="2386" y="3752"/>
                    <a:pt x="1886" y="2979"/>
                  </a:cubicBezTo>
                  <a:cubicBezTo>
                    <a:pt x="1646" y="2607"/>
                    <a:pt x="1346" y="2280"/>
                    <a:pt x="1074" y="1933"/>
                  </a:cubicBezTo>
                  <a:cubicBezTo>
                    <a:pt x="611" y="1339"/>
                    <a:pt x="370" y="770"/>
                    <a:pt x="255" y="33"/>
                  </a:cubicBezTo>
                  <a:cubicBezTo>
                    <a:pt x="251" y="11"/>
                    <a:pt x="232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81" name="Google Shape;14581;p45"/>
            <p:cNvSpPr/>
            <p:nvPr/>
          </p:nvSpPr>
          <p:spPr>
            <a:xfrm>
              <a:off x="4661600" y="422025"/>
              <a:ext cx="64600" cy="153750"/>
            </a:xfrm>
            <a:custGeom>
              <a:avLst/>
              <a:gdLst/>
              <a:ahLst/>
              <a:cxnLst/>
              <a:rect l="l" t="t" r="r" b="b"/>
              <a:pathLst>
                <a:path w="2584" h="6150" extrusionOk="0">
                  <a:moveTo>
                    <a:pt x="871" y="1"/>
                  </a:moveTo>
                  <a:cubicBezTo>
                    <a:pt x="859" y="1"/>
                    <a:pt x="847" y="6"/>
                    <a:pt x="839" y="17"/>
                  </a:cubicBezTo>
                  <a:cubicBezTo>
                    <a:pt x="305" y="813"/>
                    <a:pt x="1" y="1902"/>
                    <a:pt x="431" y="2807"/>
                  </a:cubicBezTo>
                  <a:cubicBezTo>
                    <a:pt x="991" y="3988"/>
                    <a:pt x="2384" y="4611"/>
                    <a:pt x="2280" y="6083"/>
                  </a:cubicBezTo>
                  <a:cubicBezTo>
                    <a:pt x="2277" y="6126"/>
                    <a:pt x="2315" y="6150"/>
                    <a:pt x="2352" y="6150"/>
                  </a:cubicBezTo>
                  <a:cubicBezTo>
                    <a:pt x="2381" y="6150"/>
                    <a:pt x="2409" y="6135"/>
                    <a:pt x="2416" y="6101"/>
                  </a:cubicBezTo>
                  <a:cubicBezTo>
                    <a:pt x="2583" y="5233"/>
                    <a:pt x="2031" y="4526"/>
                    <a:pt x="1488" y="3914"/>
                  </a:cubicBezTo>
                  <a:cubicBezTo>
                    <a:pt x="1069" y="3442"/>
                    <a:pt x="603" y="2967"/>
                    <a:pt x="450" y="2335"/>
                  </a:cubicBezTo>
                  <a:cubicBezTo>
                    <a:pt x="251" y="1514"/>
                    <a:pt x="692" y="800"/>
                    <a:pt x="906" y="46"/>
                  </a:cubicBezTo>
                  <a:cubicBezTo>
                    <a:pt x="914" y="19"/>
                    <a:pt x="893" y="1"/>
                    <a:pt x="8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82" name="Google Shape;14582;p45"/>
            <p:cNvSpPr/>
            <p:nvPr/>
          </p:nvSpPr>
          <p:spPr>
            <a:xfrm>
              <a:off x="4755825" y="435625"/>
              <a:ext cx="134150" cy="117500"/>
            </a:xfrm>
            <a:custGeom>
              <a:avLst/>
              <a:gdLst/>
              <a:ahLst/>
              <a:cxnLst/>
              <a:rect l="l" t="t" r="r" b="b"/>
              <a:pathLst>
                <a:path w="5366" h="4700" extrusionOk="0">
                  <a:moveTo>
                    <a:pt x="5234" y="0"/>
                  </a:moveTo>
                  <a:cubicBezTo>
                    <a:pt x="4200" y="0"/>
                    <a:pt x="3157" y="595"/>
                    <a:pt x="2466" y="1332"/>
                  </a:cubicBezTo>
                  <a:cubicBezTo>
                    <a:pt x="1511" y="2350"/>
                    <a:pt x="1380" y="3936"/>
                    <a:pt x="51" y="4597"/>
                  </a:cubicBezTo>
                  <a:cubicBezTo>
                    <a:pt x="1" y="4622"/>
                    <a:pt x="29" y="4699"/>
                    <a:pt x="79" y="4699"/>
                  </a:cubicBezTo>
                  <a:cubicBezTo>
                    <a:pt x="83" y="4699"/>
                    <a:pt x="88" y="4699"/>
                    <a:pt x="93" y="4697"/>
                  </a:cubicBezTo>
                  <a:cubicBezTo>
                    <a:pt x="1186" y="4366"/>
                    <a:pt x="1493" y="3151"/>
                    <a:pt x="1993" y="2264"/>
                  </a:cubicBezTo>
                  <a:cubicBezTo>
                    <a:pt x="2724" y="971"/>
                    <a:pt x="3923" y="422"/>
                    <a:pt x="5307" y="102"/>
                  </a:cubicBezTo>
                  <a:cubicBezTo>
                    <a:pt x="5366" y="89"/>
                    <a:pt x="5351" y="2"/>
                    <a:pt x="5294" y="1"/>
                  </a:cubicBezTo>
                  <a:cubicBezTo>
                    <a:pt x="5274" y="1"/>
                    <a:pt x="5254" y="0"/>
                    <a:pt x="5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83" name="Google Shape;14583;p45"/>
            <p:cNvSpPr/>
            <p:nvPr/>
          </p:nvSpPr>
          <p:spPr>
            <a:xfrm>
              <a:off x="4784800" y="472625"/>
              <a:ext cx="10950" cy="50400"/>
            </a:xfrm>
            <a:custGeom>
              <a:avLst/>
              <a:gdLst/>
              <a:ahLst/>
              <a:cxnLst/>
              <a:rect l="l" t="t" r="r" b="b"/>
              <a:pathLst>
                <a:path w="438" h="2016" extrusionOk="0">
                  <a:moveTo>
                    <a:pt x="35" y="1"/>
                  </a:moveTo>
                  <a:cubicBezTo>
                    <a:pt x="17" y="1"/>
                    <a:pt x="0" y="17"/>
                    <a:pt x="4" y="40"/>
                  </a:cubicBezTo>
                  <a:cubicBezTo>
                    <a:pt x="58" y="373"/>
                    <a:pt x="178" y="668"/>
                    <a:pt x="184" y="1012"/>
                  </a:cubicBezTo>
                  <a:cubicBezTo>
                    <a:pt x="191" y="1352"/>
                    <a:pt x="113" y="1666"/>
                    <a:pt x="42" y="1993"/>
                  </a:cubicBezTo>
                  <a:cubicBezTo>
                    <a:pt x="39" y="2005"/>
                    <a:pt x="49" y="2015"/>
                    <a:pt x="60" y="2015"/>
                  </a:cubicBezTo>
                  <a:cubicBezTo>
                    <a:pt x="65" y="2015"/>
                    <a:pt x="71" y="2012"/>
                    <a:pt x="74" y="2006"/>
                  </a:cubicBezTo>
                  <a:cubicBezTo>
                    <a:pt x="384" y="1467"/>
                    <a:pt x="437" y="538"/>
                    <a:pt x="62" y="17"/>
                  </a:cubicBezTo>
                  <a:cubicBezTo>
                    <a:pt x="55" y="6"/>
                    <a:pt x="44" y="1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84" name="Google Shape;14584;p45"/>
            <p:cNvSpPr/>
            <p:nvPr/>
          </p:nvSpPr>
          <p:spPr>
            <a:xfrm>
              <a:off x="4761925" y="473175"/>
              <a:ext cx="27200" cy="46600"/>
            </a:xfrm>
            <a:custGeom>
              <a:avLst/>
              <a:gdLst/>
              <a:ahLst/>
              <a:cxnLst/>
              <a:rect l="l" t="t" r="r" b="b"/>
              <a:pathLst>
                <a:path w="1088" h="1864" extrusionOk="0">
                  <a:moveTo>
                    <a:pt x="908" y="1"/>
                  </a:moveTo>
                  <a:cubicBezTo>
                    <a:pt x="897" y="1"/>
                    <a:pt x="886" y="9"/>
                    <a:pt x="887" y="21"/>
                  </a:cubicBezTo>
                  <a:cubicBezTo>
                    <a:pt x="966" y="816"/>
                    <a:pt x="20" y="1054"/>
                    <a:pt x="1" y="1806"/>
                  </a:cubicBezTo>
                  <a:cubicBezTo>
                    <a:pt x="0" y="1844"/>
                    <a:pt x="28" y="1863"/>
                    <a:pt x="58" y="1863"/>
                  </a:cubicBezTo>
                  <a:cubicBezTo>
                    <a:pt x="87" y="1863"/>
                    <a:pt x="117" y="1844"/>
                    <a:pt x="120" y="1806"/>
                  </a:cubicBezTo>
                  <a:cubicBezTo>
                    <a:pt x="151" y="1306"/>
                    <a:pt x="659" y="1078"/>
                    <a:pt x="890" y="681"/>
                  </a:cubicBezTo>
                  <a:cubicBezTo>
                    <a:pt x="1017" y="463"/>
                    <a:pt x="1087" y="215"/>
                    <a:pt x="920" y="6"/>
                  </a:cubicBezTo>
                  <a:cubicBezTo>
                    <a:pt x="917" y="2"/>
                    <a:pt x="912" y="1"/>
                    <a:pt x="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85" name="Google Shape;14585;p45"/>
            <p:cNvSpPr/>
            <p:nvPr/>
          </p:nvSpPr>
          <p:spPr>
            <a:xfrm>
              <a:off x="4636125" y="467325"/>
              <a:ext cx="33975" cy="12075"/>
            </a:xfrm>
            <a:custGeom>
              <a:avLst/>
              <a:gdLst/>
              <a:ahLst/>
              <a:cxnLst/>
              <a:rect l="l" t="t" r="r" b="b"/>
              <a:pathLst>
                <a:path w="1359" h="483" extrusionOk="0">
                  <a:moveTo>
                    <a:pt x="423" y="0"/>
                  </a:moveTo>
                  <a:cubicBezTo>
                    <a:pt x="283" y="0"/>
                    <a:pt x="150" y="36"/>
                    <a:pt x="41" y="122"/>
                  </a:cubicBezTo>
                  <a:cubicBezTo>
                    <a:pt x="0" y="154"/>
                    <a:pt x="39" y="211"/>
                    <a:pt x="80" y="215"/>
                  </a:cubicBezTo>
                  <a:cubicBezTo>
                    <a:pt x="106" y="217"/>
                    <a:pt x="131" y="218"/>
                    <a:pt x="156" y="218"/>
                  </a:cubicBezTo>
                  <a:cubicBezTo>
                    <a:pt x="278" y="218"/>
                    <a:pt x="398" y="194"/>
                    <a:pt x="520" y="194"/>
                  </a:cubicBezTo>
                  <a:cubicBezTo>
                    <a:pt x="557" y="194"/>
                    <a:pt x="594" y="196"/>
                    <a:pt x="631" y="202"/>
                  </a:cubicBezTo>
                  <a:cubicBezTo>
                    <a:pt x="852" y="235"/>
                    <a:pt x="1057" y="327"/>
                    <a:pt x="1231" y="468"/>
                  </a:cubicBezTo>
                  <a:cubicBezTo>
                    <a:pt x="1244" y="478"/>
                    <a:pt x="1258" y="482"/>
                    <a:pt x="1271" y="482"/>
                  </a:cubicBezTo>
                  <a:cubicBezTo>
                    <a:pt x="1319" y="482"/>
                    <a:pt x="1359" y="426"/>
                    <a:pt x="1315" y="384"/>
                  </a:cubicBezTo>
                  <a:cubicBezTo>
                    <a:pt x="1115" y="192"/>
                    <a:pt x="748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86" name="Google Shape;14586;p45"/>
            <p:cNvSpPr/>
            <p:nvPr/>
          </p:nvSpPr>
          <p:spPr>
            <a:xfrm>
              <a:off x="4495325" y="661700"/>
              <a:ext cx="60175" cy="40850"/>
            </a:xfrm>
            <a:custGeom>
              <a:avLst/>
              <a:gdLst/>
              <a:ahLst/>
              <a:cxnLst/>
              <a:rect l="l" t="t" r="r" b="b"/>
              <a:pathLst>
                <a:path w="2407" h="1634" extrusionOk="0">
                  <a:moveTo>
                    <a:pt x="1796" y="0"/>
                  </a:moveTo>
                  <a:cubicBezTo>
                    <a:pt x="933" y="0"/>
                    <a:pt x="31" y="734"/>
                    <a:pt x="1" y="1603"/>
                  </a:cubicBezTo>
                  <a:cubicBezTo>
                    <a:pt x="0" y="1623"/>
                    <a:pt x="15" y="1633"/>
                    <a:pt x="31" y="1633"/>
                  </a:cubicBezTo>
                  <a:cubicBezTo>
                    <a:pt x="44" y="1633"/>
                    <a:pt x="59" y="1626"/>
                    <a:pt x="65" y="1611"/>
                  </a:cubicBezTo>
                  <a:cubicBezTo>
                    <a:pt x="258" y="1128"/>
                    <a:pt x="453" y="694"/>
                    <a:pt x="912" y="408"/>
                  </a:cubicBezTo>
                  <a:cubicBezTo>
                    <a:pt x="1245" y="200"/>
                    <a:pt x="1575" y="153"/>
                    <a:pt x="1924" y="153"/>
                  </a:cubicBezTo>
                  <a:cubicBezTo>
                    <a:pt x="2071" y="153"/>
                    <a:pt x="2222" y="162"/>
                    <a:pt x="2378" y="170"/>
                  </a:cubicBezTo>
                  <a:cubicBezTo>
                    <a:pt x="2378" y="170"/>
                    <a:pt x="2378" y="170"/>
                    <a:pt x="2379" y="170"/>
                  </a:cubicBezTo>
                  <a:cubicBezTo>
                    <a:pt x="2397" y="170"/>
                    <a:pt x="2406" y="139"/>
                    <a:pt x="2388" y="131"/>
                  </a:cubicBezTo>
                  <a:cubicBezTo>
                    <a:pt x="2201" y="41"/>
                    <a:pt x="2000" y="0"/>
                    <a:pt x="17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87" name="Google Shape;14587;p45"/>
            <p:cNvSpPr/>
            <p:nvPr/>
          </p:nvSpPr>
          <p:spPr>
            <a:xfrm>
              <a:off x="4494225" y="696275"/>
              <a:ext cx="107725" cy="20900"/>
            </a:xfrm>
            <a:custGeom>
              <a:avLst/>
              <a:gdLst/>
              <a:ahLst/>
              <a:cxnLst/>
              <a:rect l="l" t="t" r="r" b="b"/>
              <a:pathLst>
                <a:path w="4309" h="836" extrusionOk="0">
                  <a:moveTo>
                    <a:pt x="448" y="1"/>
                  </a:moveTo>
                  <a:cubicBezTo>
                    <a:pt x="318" y="1"/>
                    <a:pt x="183" y="26"/>
                    <a:pt x="41" y="88"/>
                  </a:cubicBezTo>
                  <a:cubicBezTo>
                    <a:pt x="0" y="105"/>
                    <a:pt x="26" y="159"/>
                    <a:pt x="62" y="159"/>
                  </a:cubicBezTo>
                  <a:cubicBezTo>
                    <a:pt x="64" y="159"/>
                    <a:pt x="67" y="158"/>
                    <a:pt x="70" y="158"/>
                  </a:cubicBezTo>
                  <a:cubicBezTo>
                    <a:pt x="153" y="141"/>
                    <a:pt x="234" y="133"/>
                    <a:pt x="315" y="133"/>
                  </a:cubicBezTo>
                  <a:cubicBezTo>
                    <a:pt x="1086" y="133"/>
                    <a:pt x="1783" y="836"/>
                    <a:pt x="2596" y="836"/>
                  </a:cubicBezTo>
                  <a:cubicBezTo>
                    <a:pt x="2601" y="836"/>
                    <a:pt x="2605" y="836"/>
                    <a:pt x="2610" y="836"/>
                  </a:cubicBezTo>
                  <a:cubicBezTo>
                    <a:pt x="3238" y="830"/>
                    <a:pt x="3856" y="583"/>
                    <a:pt x="4273" y="111"/>
                  </a:cubicBezTo>
                  <a:cubicBezTo>
                    <a:pt x="4309" y="71"/>
                    <a:pt x="4276" y="1"/>
                    <a:pt x="4230" y="1"/>
                  </a:cubicBezTo>
                  <a:cubicBezTo>
                    <a:pt x="4219" y="1"/>
                    <a:pt x="4208" y="5"/>
                    <a:pt x="4197" y="13"/>
                  </a:cubicBezTo>
                  <a:cubicBezTo>
                    <a:pt x="3678" y="393"/>
                    <a:pt x="3118" y="620"/>
                    <a:pt x="2536" y="620"/>
                  </a:cubicBezTo>
                  <a:cubicBezTo>
                    <a:pt x="2195" y="620"/>
                    <a:pt x="1846" y="543"/>
                    <a:pt x="1494" y="372"/>
                  </a:cubicBezTo>
                  <a:cubicBezTo>
                    <a:pt x="1135" y="197"/>
                    <a:pt x="809" y="1"/>
                    <a:pt x="4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88" name="Google Shape;14588;p45"/>
            <p:cNvSpPr/>
            <p:nvPr/>
          </p:nvSpPr>
          <p:spPr>
            <a:xfrm>
              <a:off x="4536250" y="711750"/>
              <a:ext cx="20200" cy="43350"/>
            </a:xfrm>
            <a:custGeom>
              <a:avLst/>
              <a:gdLst/>
              <a:ahLst/>
              <a:cxnLst/>
              <a:rect l="l" t="t" r="r" b="b"/>
              <a:pathLst>
                <a:path w="808" h="1734" extrusionOk="0">
                  <a:moveTo>
                    <a:pt x="767" y="0"/>
                  </a:moveTo>
                  <a:cubicBezTo>
                    <a:pt x="761" y="0"/>
                    <a:pt x="756" y="2"/>
                    <a:pt x="750" y="5"/>
                  </a:cubicBezTo>
                  <a:cubicBezTo>
                    <a:pt x="464" y="160"/>
                    <a:pt x="275" y="462"/>
                    <a:pt x="174" y="765"/>
                  </a:cubicBezTo>
                  <a:cubicBezTo>
                    <a:pt x="83" y="1038"/>
                    <a:pt x="1" y="1468"/>
                    <a:pt x="180" y="1717"/>
                  </a:cubicBezTo>
                  <a:cubicBezTo>
                    <a:pt x="188" y="1727"/>
                    <a:pt x="202" y="1733"/>
                    <a:pt x="215" y="1733"/>
                  </a:cubicBezTo>
                  <a:cubicBezTo>
                    <a:pt x="229" y="1733"/>
                    <a:pt x="242" y="1726"/>
                    <a:pt x="245" y="1708"/>
                  </a:cubicBezTo>
                  <a:cubicBezTo>
                    <a:pt x="286" y="1432"/>
                    <a:pt x="206" y="1174"/>
                    <a:pt x="282" y="892"/>
                  </a:cubicBezTo>
                  <a:cubicBezTo>
                    <a:pt x="373" y="556"/>
                    <a:pt x="572" y="316"/>
                    <a:pt x="789" y="55"/>
                  </a:cubicBezTo>
                  <a:cubicBezTo>
                    <a:pt x="808" y="32"/>
                    <a:pt x="791" y="0"/>
                    <a:pt x="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89" name="Google Shape;14589;p45"/>
            <p:cNvSpPr/>
            <p:nvPr/>
          </p:nvSpPr>
          <p:spPr>
            <a:xfrm>
              <a:off x="4542225" y="705550"/>
              <a:ext cx="90525" cy="49625"/>
            </a:xfrm>
            <a:custGeom>
              <a:avLst/>
              <a:gdLst/>
              <a:ahLst/>
              <a:cxnLst/>
              <a:rect l="l" t="t" r="r" b="b"/>
              <a:pathLst>
                <a:path w="3621" h="1985" extrusionOk="0">
                  <a:moveTo>
                    <a:pt x="3536" y="1"/>
                  </a:moveTo>
                  <a:cubicBezTo>
                    <a:pt x="3521" y="1"/>
                    <a:pt x="3507" y="7"/>
                    <a:pt x="3495" y="22"/>
                  </a:cubicBezTo>
                  <a:cubicBezTo>
                    <a:pt x="2856" y="787"/>
                    <a:pt x="2095" y="1369"/>
                    <a:pt x="1077" y="1493"/>
                  </a:cubicBezTo>
                  <a:cubicBezTo>
                    <a:pt x="698" y="1540"/>
                    <a:pt x="6" y="1405"/>
                    <a:pt x="1" y="1958"/>
                  </a:cubicBezTo>
                  <a:cubicBezTo>
                    <a:pt x="1" y="1976"/>
                    <a:pt x="13" y="1984"/>
                    <a:pt x="25" y="1984"/>
                  </a:cubicBezTo>
                  <a:cubicBezTo>
                    <a:pt x="37" y="1984"/>
                    <a:pt x="49" y="1977"/>
                    <a:pt x="55" y="1965"/>
                  </a:cubicBezTo>
                  <a:cubicBezTo>
                    <a:pt x="190" y="1641"/>
                    <a:pt x="1154" y="1684"/>
                    <a:pt x="1504" y="1603"/>
                  </a:cubicBezTo>
                  <a:cubicBezTo>
                    <a:pt x="1769" y="1543"/>
                    <a:pt x="2028" y="1448"/>
                    <a:pt x="2272" y="1327"/>
                  </a:cubicBezTo>
                  <a:cubicBezTo>
                    <a:pt x="2819" y="1053"/>
                    <a:pt x="3298" y="636"/>
                    <a:pt x="3595" y="99"/>
                  </a:cubicBezTo>
                  <a:cubicBezTo>
                    <a:pt x="3620" y="53"/>
                    <a:pt x="3578" y="1"/>
                    <a:pt x="3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90" name="Google Shape;14590;p45"/>
            <p:cNvSpPr/>
            <p:nvPr/>
          </p:nvSpPr>
          <p:spPr>
            <a:xfrm>
              <a:off x="4056500" y="502850"/>
              <a:ext cx="108100" cy="28825"/>
            </a:xfrm>
            <a:custGeom>
              <a:avLst/>
              <a:gdLst/>
              <a:ahLst/>
              <a:cxnLst/>
              <a:rect l="l" t="t" r="r" b="b"/>
              <a:pathLst>
                <a:path w="4324" h="1153" extrusionOk="0">
                  <a:moveTo>
                    <a:pt x="1992" y="1"/>
                  </a:moveTo>
                  <a:cubicBezTo>
                    <a:pt x="1186" y="1"/>
                    <a:pt x="437" y="271"/>
                    <a:pt x="27" y="1061"/>
                  </a:cubicBezTo>
                  <a:cubicBezTo>
                    <a:pt x="1" y="1111"/>
                    <a:pt x="39" y="1153"/>
                    <a:pt x="81" y="1153"/>
                  </a:cubicBezTo>
                  <a:cubicBezTo>
                    <a:pt x="100" y="1153"/>
                    <a:pt x="120" y="1144"/>
                    <a:pt x="135" y="1124"/>
                  </a:cubicBezTo>
                  <a:cubicBezTo>
                    <a:pt x="648" y="408"/>
                    <a:pt x="1309" y="181"/>
                    <a:pt x="2018" y="181"/>
                  </a:cubicBezTo>
                  <a:cubicBezTo>
                    <a:pt x="2750" y="181"/>
                    <a:pt x="3535" y="423"/>
                    <a:pt x="4265" y="620"/>
                  </a:cubicBezTo>
                  <a:cubicBezTo>
                    <a:pt x="4268" y="621"/>
                    <a:pt x="4270" y="621"/>
                    <a:pt x="4273" y="621"/>
                  </a:cubicBezTo>
                  <a:cubicBezTo>
                    <a:pt x="4305" y="621"/>
                    <a:pt x="4323" y="573"/>
                    <a:pt x="4291" y="558"/>
                  </a:cubicBezTo>
                  <a:cubicBezTo>
                    <a:pt x="3651" y="268"/>
                    <a:pt x="2793" y="1"/>
                    <a:pt x="1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91" name="Google Shape;14591;p45"/>
            <p:cNvSpPr/>
            <p:nvPr/>
          </p:nvSpPr>
          <p:spPr>
            <a:xfrm>
              <a:off x="4031525" y="527600"/>
              <a:ext cx="121500" cy="74100"/>
            </a:xfrm>
            <a:custGeom>
              <a:avLst/>
              <a:gdLst/>
              <a:ahLst/>
              <a:cxnLst/>
              <a:rect l="l" t="t" r="r" b="b"/>
              <a:pathLst>
                <a:path w="4860" h="2964" extrusionOk="0">
                  <a:moveTo>
                    <a:pt x="2328" y="0"/>
                  </a:moveTo>
                  <a:cubicBezTo>
                    <a:pt x="1312" y="0"/>
                    <a:pt x="386" y="403"/>
                    <a:pt x="167" y="1543"/>
                  </a:cubicBezTo>
                  <a:cubicBezTo>
                    <a:pt x="1" y="2415"/>
                    <a:pt x="697" y="2951"/>
                    <a:pt x="1504" y="2964"/>
                  </a:cubicBezTo>
                  <a:cubicBezTo>
                    <a:pt x="1522" y="2964"/>
                    <a:pt x="1541" y="2964"/>
                    <a:pt x="1559" y="2964"/>
                  </a:cubicBezTo>
                  <a:cubicBezTo>
                    <a:pt x="2557" y="2964"/>
                    <a:pt x="3760" y="2506"/>
                    <a:pt x="4496" y="1843"/>
                  </a:cubicBezTo>
                  <a:cubicBezTo>
                    <a:pt x="4534" y="1809"/>
                    <a:pt x="4499" y="1756"/>
                    <a:pt x="4457" y="1756"/>
                  </a:cubicBezTo>
                  <a:cubicBezTo>
                    <a:pt x="4449" y="1756"/>
                    <a:pt x="4441" y="1758"/>
                    <a:pt x="4433" y="1762"/>
                  </a:cubicBezTo>
                  <a:cubicBezTo>
                    <a:pt x="3735" y="2130"/>
                    <a:pt x="3093" y="2519"/>
                    <a:pt x="2308" y="2693"/>
                  </a:cubicBezTo>
                  <a:cubicBezTo>
                    <a:pt x="2060" y="2748"/>
                    <a:pt x="1794" y="2796"/>
                    <a:pt x="1531" y="2796"/>
                  </a:cubicBezTo>
                  <a:cubicBezTo>
                    <a:pt x="1289" y="2796"/>
                    <a:pt x="1050" y="2755"/>
                    <a:pt x="830" y="2643"/>
                  </a:cubicBezTo>
                  <a:cubicBezTo>
                    <a:pt x="243" y="2345"/>
                    <a:pt x="277" y="1524"/>
                    <a:pt x="592" y="1040"/>
                  </a:cubicBezTo>
                  <a:cubicBezTo>
                    <a:pt x="1025" y="376"/>
                    <a:pt x="1651" y="151"/>
                    <a:pt x="2327" y="151"/>
                  </a:cubicBezTo>
                  <a:cubicBezTo>
                    <a:pt x="3173" y="151"/>
                    <a:pt x="4097" y="504"/>
                    <a:pt x="4809" y="787"/>
                  </a:cubicBezTo>
                  <a:cubicBezTo>
                    <a:pt x="4813" y="788"/>
                    <a:pt x="4817" y="789"/>
                    <a:pt x="4821" y="789"/>
                  </a:cubicBezTo>
                  <a:cubicBezTo>
                    <a:pt x="4848" y="789"/>
                    <a:pt x="4859" y="745"/>
                    <a:pt x="4834" y="728"/>
                  </a:cubicBezTo>
                  <a:cubicBezTo>
                    <a:pt x="4220" y="323"/>
                    <a:pt x="3238" y="0"/>
                    <a:pt x="2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92" name="Google Shape;14592;p45"/>
            <p:cNvSpPr/>
            <p:nvPr/>
          </p:nvSpPr>
          <p:spPr>
            <a:xfrm>
              <a:off x="4062050" y="591850"/>
              <a:ext cx="124050" cy="33075"/>
            </a:xfrm>
            <a:custGeom>
              <a:avLst/>
              <a:gdLst/>
              <a:ahLst/>
              <a:cxnLst/>
              <a:rect l="l" t="t" r="r" b="b"/>
              <a:pathLst>
                <a:path w="4962" h="1323" extrusionOk="0">
                  <a:moveTo>
                    <a:pt x="4876" y="0"/>
                  </a:moveTo>
                  <a:cubicBezTo>
                    <a:pt x="4866" y="0"/>
                    <a:pt x="4856" y="3"/>
                    <a:pt x="4846" y="10"/>
                  </a:cubicBezTo>
                  <a:cubicBezTo>
                    <a:pt x="3924" y="638"/>
                    <a:pt x="2991" y="1092"/>
                    <a:pt x="2047" y="1092"/>
                  </a:cubicBezTo>
                  <a:cubicBezTo>
                    <a:pt x="1393" y="1092"/>
                    <a:pt x="734" y="874"/>
                    <a:pt x="69" y="346"/>
                  </a:cubicBezTo>
                  <a:cubicBezTo>
                    <a:pt x="63" y="341"/>
                    <a:pt x="55" y="339"/>
                    <a:pt x="47" y="339"/>
                  </a:cubicBezTo>
                  <a:cubicBezTo>
                    <a:pt x="24" y="339"/>
                    <a:pt x="1" y="360"/>
                    <a:pt x="18" y="385"/>
                  </a:cubicBezTo>
                  <a:cubicBezTo>
                    <a:pt x="487" y="1060"/>
                    <a:pt x="1185" y="1323"/>
                    <a:pt x="1930" y="1323"/>
                  </a:cubicBezTo>
                  <a:cubicBezTo>
                    <a:pt x="3016" y="1323"/>
                    <a:pt x="4202" y="763"/>
                    <a:pt x="4920" y="106"/>
                  </a:cubicBezTo>
                  <a:cubicBezTo>
                    <a:pt x="4962" y="67"/>
                    <a:pt x="4923" y="0"/>
                    <a:pt x="48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93" name="Google Shape;14593;p45"/>
            <p:cNvSpPr/>
            <p:nvPr/>
          </p:nvSpPr>
          <p:spPr>
            <a:xfrm>
              <a:off x="4054875" y="501475"/>
              <a:ext cx="110600" cy="37450"/>
            </a:xfrm>
            <a:custGeom>
              <a:avLst/>
              <a:gdLst/>
              <a:ahLst/>
              <a:cxnLst/>
              <a:rect l="l" t="t" r="r" b="b"/>
              <a:pathLst>
                <a:path w="4424" h="1498" extrusionOk="0">
                  <a:moveTo>
                    <a:pt x="2055" y="0"/>
                  </a:moveTo>
                  <a:cubicBezTo>
                    <a:pt x="1835" y="0"/>
                    <a:pt x="1615" y="24"/>
                    <a:pt x="1395" y="78"/>
                  </a:cubicBezTo>
                  <a:cubicBezTo>
                    <a:pt x="741" y="240"/>
                    <a:pt x="32" y="755"/>
                    <a:pt x="1" y="1483"/>
                  </a:cubicBezTo>
                  <a:cubicBezTo>
                    <a:pt x="0" y="1491"/>
                    <a:pt x="9" y="1497"/>
                    <a:pt x="16" y="1497"/>
                  </a:cubicBezTo>
                  <a:cubicBezTo>
                    <a:pt x="21" y="1497"/>
                    <a:pt x="26" y="1495"/>
                    <a:pt x="28" y="1490"/>
                  </a:cubicBezTo>
                  <a:cubicBezTo>
                    <a:pt x="493" y="517"/>
                    <a:pt x="1205" y="194"/>
                    <a:pt x="2001" y="194"/>
                  </a:cubicBezTo>
                  <a:cubicBezTo>
                    <a:pt x="2739" y="194"/>
                    <a:pt x="3550" y="471"/>
                    <a:pt x="4305" y="767"/>
                  </a:cubicBezTo>
                  <a:cubicBezTo>
                    <a:pt x="4312" y="770"/>
                    <a:pt x="4320" y="771"/>
                    <a:pt x="4327" y="771"/>
                  </a:cubicBezTo>
                  <a:cubicBezTo>
                    <a:pt x="4389" y="771"/>
                    <a:pt x="4424" y="666"/>
                    <a:pt x="4359" y="637"/>
                  </a:cubicBezTo>
                  <a:cubicBezTo>
                    <a:pt x="3643" y="313"/>
                    <a:pt x="2852" y="0"/>
                    <a:pt x="20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94" name="Google Shape;14594;p45"/>
            <p:cNvSpPr/>
            <p:nvPr/>
          </p:nvSpPr>
          <p:spPr>
            <a:xfrm>
              <a:off x="4057650" y="559150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508" y="1"/>
                  </a:moveTo>
                  <a:cubicBezTo>
                    <a:pt x="1007" y="1"/>
                    <a:pt x="507" y="63"/>
                    <a:pt x="95" y="188"/>
                  </a:cubicBezTo>
                  <a:cubicBezTo>
                    <a:pt x="0" y="216"/>
                    <a:pt x="19" y="357"/>
                    <a:pt x="117" y="357"/>
                  </a:cubicBezTo>
                  <a:cubicBezTo>
                    <a:pt x="120" y="357"/>
                    <a:pt x="123" y="357"/>
                    <a:pt x="126" y="357"/>
                  </a:cubicBezTo>
                  <a:cubicBezTo>
                    <a:pt x="593" y="357"/>
                    <a:pt x="1062" y="274"/>
                    <a:pt x="1529" y="256"/>
                  </a:cubicBezTo>
                  <a:cubicBezTo>
                    <a:pt x="1614" y="253"/>
                    <a:pt x="1698" y="251"/>
                    <a:pt x="1782" y="251"/>
                  </a:cubicBezTo>
                  <a:cubicBezTo>
                    <a:pt x="2021" y="251"/>
                    <a:pt x="2260" y="261"/>
                    <a:pt x="2499" y="261"/>
                  </a:cubicBezTo>
                  <a:cubicBezTo>
                    <a:pt x="2647" y="261"/>
                    <a:pt x="2796" y="257"/>
                    <a:pt x="2944" y="245"/>
                  </a:cubicBezTo>
                  <a:cubicBezTo>
                    <a:pt x="2971" y="243"/>
                    <a:pt x="2977" y="206"/>
                    <a:pt x="2950" y="197"/>
                  </a:cubicBezTo>
                  <a:cubicBezTo>
                    <a:pt x="2531" y="66"/>
                    <a:pt x="2019" y="1"/>
                    <a:pt x="15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95" name="Google Shape;14595;p45"/>
            <p:cNvSpPr/>
            <p:nvPr/>
          </p:nvSpPr>
          <p:spPr>
            <a:xfrm>
              <a:off x="4220950" y="519250"/>
              <a:ext cx="19750" cy="17325"/>
            </a:xfrm>
            <a:custGeom>
              <a:avLst/>
              <a:gdLst/>
              <a:ahLst/>
              <a:cxnLst/>
              <a:rect l="l" t="t" r="r" b="b"/>
              <a:pathLst>
                <a:path w="790" h="693" extrusionOk="0">
                  <a:moveTo>
                    <a:pt x="64" y="1"/>
                  </a:moveTo>
                  <a:cubicBezTo>
                    <a:pt x="9" y="1"/>
                    <a:pt x="0" y="71"/>
                    <a:pt x="40" y="99"/>
                  </a:cubicBezTo>
                  <a:cubicBezTo>
                    <a:pt x="161" y="187"/>
                    <a:pt x="299" y="243"/>
                    <a:pt x="411" y="344"/>
                  </a:cubicBezTo>
                  <a:cubicBezTo>
                    <a:pt x="520" y="441"/>
                    <a:pt x="591" y="562"/>
                    <a:pt x="681" y="673"/>
                  </a:cubicBezTo>
                  <a:cubicBezTo>
                    <a:pt x="692" y="687"/>
                    <a:pt x="705" y="693"/>
                    <a:pt x="719" y="693"/>
                  </a:cubicBezTo>
                  <a:cubicBezTo>
                    <a:pt x="754" y="693"/>
                    <a:pt x="790" y="654"/>
                    <a:pt x="780" y="616"/>
                  </a:cubicBezTo>
                  <a:cubicBezTo>
                    <a:pt x="710" y="333"/>
                    <a:pt x="365" y="10"/>
                    <a:pt x="67" y="1"/>
                  </a:cubicBezTo>
                  <a:cubicBezTo>
                    <a:pt x="66" y="1"/>
                    <a:pt x="65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96" name="Google Shape;14596;p45"/>
            <p:cNvSpPr/>
            <p:nvPr/>
          </p:nvSpPr>
          <p:spPr>
            <a:xfrm>
              <a:off x="4170200" y="602900"/>
              <a:ext cx="124375" cy="57725"/>
            </a:xfrm>
            <a:custGeom>
              <a:avLst/>
              <a:gdLst/>
              <a:ahLst/>
              <a:cxnLst/>
              <a:rect l="l" t="t" r="r" b="b"/>
              <a:pathLst>
                <a:path w="4975" h="2309" extrusionOk="0">
                  <a:moveTo>
                    <a:pt x="66" y="0"/>
                  </a:moveTo>
                  <a:cubicBezTo>
                    <a:pt x="33" y="0"/>
                    <a:pt x="1" y="31"/>
                    <a:pt x="9" y="73"/>
                  </a:cubicBezTo>
                  <a:cubicBezTo>
                    <a:pt x="177" y="971"/>
                    <a:pt x="1078" y="1749"/>
                    <a:pt x="1893" y="2073"/>
                  </a:cubicBezTo>
                  <a:cubicBezTo>
                    <a:pt x="2284" y="2229"/>
                    <a:pt x="2711" y="2308"/>
                    <a:pt x="3138" y="2308"/>
                  </a:cubicBezTo>
                  <a:cubicBezTo>
                    <a:pt x="3783" y="2308"/>
                    <a:pt x="4428" y="2127"/>
                    <a:pt x="4950" y="1755"/>
                  </a:cubicBezTo>
                  <a:cubicBezTo>
                    <a:pt x="4974" y="1738"/>
                    <a:pt x="4960" y="1704"/>
                    <a:pt x="4936" y="1704"/>
                  </a:cubicBezTo>
                  <a:cubicBezTo>
                    <a:pt x="4931" y="1704"/>
                    <a:pt x="4927" y="1705"/>
                    <a:pt x="4922" y="1708"/>
                  </a:cubicBezTo>
                  <a:cubicBezTo>
                    <a:pt x="4342" y="1977"/>
                    <a:pt x="3749" y="2149"/>
                    <a:pt x="3148" y="2149"/>
                  </a:cubicBezTo>
                  <a:cubicBezTo>
                    <a:pt x="2752" y="2149"/>
                    <a:pt x="2353" y="2074"/>
                    <a:pt x="1953" y="1903"/>
                  </a:cubicBezTo>
                  <a:cubicBezTo>
                    <a:pt x="1028" y="1509"/>
                    <a:pt x="631" y="828"/>
                    <a:pt x="115" y="28"/>
                  </a:cubicBezTo>
                  <a:cubicBezTo>
                    <a:pt x="102" y="9"/>
                    <a:pt x="84" y="0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97" name="Google Shape;14597;p45"/>
            <p:cNvSpPr/>
            <p:nvPr/>
          </p:nvSpPr>
          <p:spPr>
            <a:xfrm>
              <a:off x="4583300" y="668600"/>
              <a:ext cx="65200" cy="39700"/>
            </a:xfrm>
            <a:custGeom>
              <a:avLst/>
              <a:gdLst/>
              <a:ahLst/>
              <a:cxnLst/>
              <a:rect l="l" t="t" r="r" b="b"/>
              <a:pathLst>
                <a:path w="2608" h="1588" extrusionOk="0">
                  <a:moveTo>
                    <a:pt x="115" y="0"/>
                  </a:moveTo>
                  <a:cubicBezTo>
                    <a:pt x="61" y="0"/>
                    <a:pt x="1" y="47"/>
                    <a:pt x="11" y="118"/>
                  </a:cubicBezTo>
                  <a:cubicBezTo>
                    <a:pt x="114" y="806"/>
                    <a:pt x="551" y="1449"/>
                    <a:pt x="1277" y="1571"/>
                  </a:cubicBezTo>
                  <a:cubicBezTo>
                    <a:pt x="1342" y="1582"/>
                    <a:pt x="1407" y="1587"/>
                    <a:pt x="1473" y="1587"/>
                  </a:cubicBezTo>
                  <a:cubicBezTo>
                    <a:pt x="1996" y="1587"/>
                    <a:pt x="2528" y="1250"/>
                    <a:pt x="2603" y="704"/>
                  </a:cubicBezTo>
                  <a:cubicBezTo>
                    <a:pt x="2607" y="673"/>
                    <a:pt x="2578" y="643"/>
                    <a:pt x="2552" y="643"/>
                  </a:cubicBezTo>
                  <a:cubicBezTo>
                    <a:pt x="2538" y="643"/>
                    <a:pt x="2526" y="650"/>
                    <a:pt x="2518" y="668"/>
                  </a:cubicBezTo>
                  <a:cubicBezTo>
                    <a:pt x="2323" y="1117"/>
                    <a:pt x="1964" y="1428"/>
                    <a:pt x="1505" y="1428"/>
                  </a:cubicBezTo>
                  <a:cubicBezTo>
                    <a:pt x="1396" y="1428"/>
                    <a:pt x="1283" y="1411"/>
                    <a:pt x="1164" y="1374"/>
                  </a:cubicBezTo>
                  <a:cubicBezTo>
                    <a:pt x="575" y="1190"/>
                    <a:pt x="280" y="640"/>
                    <a:pt x="191" y="68"/>
                  </a:cubicBezTo>
                  <a:cubicBezTo>
                    <a:pt x="183" y="21"/>
                    <a:pt x="151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98" name="Google Shape;14598;p45"/>
            <p:cNvSpPr/>
            <p:nvPr/>
          </p:nvSpPr>
          <p:spPr>
            <a:xfrm>
              <a:off x="4698925" y="570150"/>
              <a:ext cx="52300" cy="20800"/>
            </a:xfrm>
            <a:custGeom>
              <a:avLst/>
              <a:gdLst/>
              <a:ahLst/>
              <a:cxnLst/>
              <a:rect l="l" t="t" r="r" b="b"/>
              <a:pathLst>
                <a:path w="2092" h="832" extrusionOk="0">
                  <a:moveTo>
                    <a:pt x="1704" y="0"/>
                  </a:moveTo>
                  <a:cubicBezTo>
                    <a:pt x="1091" y="0"/>
                    <a:pt x="342" y="293"/>
                    <a:pt x="26" y="759"/>
                  </a:cubicBezTo>
                  <a:cubicBezTo>
                    <a:pt x="1" y="796"/>
                    <a:pt x="37" y="832"/>
                    <a:pt x="73" y="832"/>
                  </a:cubicBezTo>
                  <a:cubicBezTo>
                    <a:pt x="80" y="832"/>
                    <a:pt x="87" y="830"/>
                    <a:pt x="94" y="827"/>
                  </a:cubicBezTo>
                  <a:cubicBezTo>
                    <a:pt x="431" y="664"/>
                    <a:pt x="708" y="429"/>
                    <a:pt x="1070" y="303"/>
                  </a:cubicBezTo>
                  <a:cubicBezTo>
                    <a:pt x="1392" y="192"/>
                    <a:pt x="1719" y="173"/>
                    <a:pt x="2051" y="114"/>
                  </a:cubicBezTo>
                  <a:lnTo>
                    <a:pt x="2051" y="113"/>
                  </a:lnTo>
                  <a:cubicBezTo>
                    <a:pt x="2091" y="107"/>
                    <a:pt x="2089" y="45"/>
                    <a:pt x="2051" y="36"/>
                  </a:cubicBezTo>
                  <a:cubicBezTo>
                    <a:pt x="1944" y="12"/>
                    <a:pt x="1827" y="0"/>
                    <a:pt x="17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599" name="Google Shape;14599;p45"/>
            <p:cNvSpPr/>
            <p:nvPr/>
          </p:nvSpPr>
          <p:spPr>
            <a:xfrm>
              <a:off x="4698225" y="582350"/>
              <a:ext cx="51025" cy="21150"/>
            </a:xfrm>
            <a:custGeom>
              <a:avLst/>
              <a:gdLst/>
              <a:ahLst/>
              <a:cxnLst/>
              <a:rect l="l" t="t" r="r" b="b"/>
              <a:pathLst>
                <a:path w="2041" h="846" extrusionOk="0">
                  <a:moveTo>
                    <a:pt x="1732" y="0"/>
                  </a:moveTo>
                  <a:cubicBezTo>
                    <a:pt x="1130" y="0"/>
                    <a:pt x="462" y="312"/>
                    <a:pt x="53" y="709"/>
                  </a:cubicBezTo>
                  <a:cubicBezTo>
                    <a:pt x="0" y="760"/>
                    <a:pt x="49" y="845"/>
                    <a:pt x="109" y="845"/>
                  </a:cubicBezTo>
                  <a:cubicBezTo>
                    <a:pt x="122" y="845"/>
                    <a:pt x="135" y="842"/>
                    <a:pt x="148" y="833"/>
                  </a:cubicBezTo>
                  <a:cubicBezTo>
                    <a:pt x="442" y="637"/>
                    <a:pt x="730" y="447"/>
                    <a:pt x="1065" y="326"/>
                  </a:cubicBezTo>
                  <a:cubicBezTo>
                    <a:pt x="1369" y="218"/>
                    <a:pt x="1680" y="191"/>
                    <a:pt x="1992" y="117"/>
                  </a:cubicBezTo>
                  <a:cubicBezTo>
                    <a:pt x="2037" y="106"/>
                    <a:pt x="2040" y="30"/>
                    <a:pt x="1992" y="21"/>
                  </a:cubicBezTo>
                  <a:cubicBezTo>
                    <a:pt x="1907" y="7"/>
                    <a:pt x="1820" y="0"/>
                    <a:pt x="17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00" name="Google Shape;14600;p45"/>
            <p:cNvSpPr/>
            <p:nvPr/>
          </p:nvSpPr>
          <p:spPr>
            <a:xfrm>
              <a:off x="4677950" y="419175"/>
              <a:ext cx="51700" cy="154350"/>
            </a:xfrm>
            <a:custGeom>
              <a:avLst/>
              <a:gdLst/>
              <a:ahLst/>
              <a:cxnLst/>
              <a:rect l="l" t="t" r="r" b="b"/>
              <a:pathLst>
                <a:path w="2068" h="6174" extrusionOk="0">
                  <a:moveTo>
                    <a:pt x="255" y="1"/>
                  </a:moveTo>
                  <a:lnTo>
                    <a:pt x="180" y="122"/>
                  </a:lnTo>
                  <a:lnTo>
                    <a:pt x="117" y="254"/>
                  </a:lnTo>
                  <a:cubicBezTo>
                    <a:pt x="39" y="462"/>
                    <a:pt x="5" y="670"/>
                    <a:pt x="0" y="875"/>
                  </a:cubicBezTo>
                  <a:cubicBezTo>
                    <a:pt x="0" y="922"/>
                    <a:pt x="4" y="967"/>
                    <a:pt x="10" y="1016"/>
                  </a:cubicBezTo>
                  <a:cubicBezTo>
                    <a:pt x="24" y="1165"/>
                    <a:pt x="51" y="1305"/>
                    <a:pt x="85" y="1432"/>
                  </a:cubicBezTo>
                  <a:cubicBezTo>
                    <a:pt x="101" y="1497"/>
                    <a:pt x="122" y="1564"/>
                    <a:pt x="149" y="1647"/>
                  </a:cubicBezTo>
                  <a:cubicBezTo>
                    <a:pt x="177" y="1729"/>
                    <a:pt x="211" y="1815"/>
                    <a:pt x="247" y="1894"/>
                  </a:cubicBezTo>
                  <a:cubicBezTo>
                    <a:pt x="319" y="2055"/>
                    <a:pt x="397" y="2197"/>
                    <a:pt x="497" y="2355"/>
                  </a:cubicBezTo>
                  <a:cubicBezTo>
                    <a:pt x="546" y="2432"/>
                    <a:pt x="600" y="2510"/>
                    <a:pt x="643" y="2571"/>
                  </a:cubicBezTo>
                  <a:cubicBezTo>
                    <a:pt x="687" y="2633"/>
                    <a:pt x="720" y="2679"/>
                    <a:pt x="758" y="2732"/>
                  </a:cubicBezTo>
                  <a:cubicBezTo>
                    <a:pt x="796" y="2784"/>
                    <a:pt x="835" y="2837"/>
                    <a:pt x="877" y="2895"/>
                  </a:cubicBezTo>
                  <a:lnTo>
                    <a:pt x="1022" y="3091"/>
                  </a:lnTo>
                  <a:cubicBezTo>
                    <a:pt x="1071" y="3157"/>
                    <a:pt x="1122" y="3227"/>
                    <a:pt x="1171" y="3292"/>
                  </a:cubicBezTo>
                  <a:lnTo>
                    <a:pt x="1300" y="3471"/>
                  </a:lnTo>
                  <a:cubicBezTo>
                    <a:pt x="1378" y="3580"/>
                    <a:pt x="1464" y="3712"/>
                    <a:pt x="1529" y="3820"/>
                  </a:cubicBezTo>
                  <a:cubicBezTo>
                    <a:pt x="1596" y="3934"/>
                    <a:pt x="1641" y="4012"/>
                    <a:pt x="1720" y="4184"/>
                  </a:cubicBezTo>
                  <a:cubicBezTo>
                    <a:pt x="1796" y="4351"/>
                    <a:pt x="1856" y="4526"/>
                    <a:pt x="1893" y="4675"/>
                  </a:cubicBezTo>
                  <a:cubicBezTo>
                    <a:pt x="1933" y="4828"/>
                    <a:pt x="1963" y="5006"/>
                    <a:pt x="1970" y="5150"/>
                  </a:cubicBezTo>
                  <a:cubicBezTo>
                    <a:pt x="1977" y="5272"/>
                    <a:pt x="1973" y="5390"/>
                    <a:pt x="1955" y="5515"/>
                  </a:cubicBezTo>
                  <a:cubicBezTo>
                    <a:pt x="1929" y="5756"/>
                    <a:pt x="1848" y="5981"/>
                    <a:pt x="1731" y="6171"/>
                  </a:cubicBezTo>
                  <a:lnTo>
                    <a:pt x="1730" y="6169"/>
                  </a:lnTo>
                  <a:lnTo>
                    <a:pt x="1730" y="6169"/>
                  </a:lnTo>
                  <a:cubicBezTo>
                    <a:pt x="1731" y="6171"/>
                    <a:pt x="1730" y="6173"/>
                    <a:pt x="1731" y="6174"/>
                  </a:cubicBezTo>
                  <a:lnTo>
                    <a:pt x="1784" y="6106"/>
                  </a:lnTo>
                  <a:cubicBezTo>
                    <a:pt x="1898" y="5936"/>
                    <a:pt x="1914" y="5890"/>
                    <a:pt x="1957" y="5793"/>
                  </a:cubicBezTo>
                  <a:cubicBezTo>
                    <a:pt x="1976" y="5743"/>
                    <a:pt x="1999" y="5679"/>
                    <a:pt x="2023" y="5569"/>
                  </a:cubicBezTo>
                  <a:cubicBezTo>
                    <a:pt x="2043" y="5460"/>
                    <a:pt x="2068" y="5306"/>
                    <a:pt x="2055" y="5080"/>
                  </a:cubicBezTo>
                  <a:cubicBezTo>
                    <a:pt x="2046" y="4917"/>
                    <a:pt x="2015" y="4791"/>
                    <a:pt x="1978" y="4644"/>
                  </a:cubicBezTo>
                  <a:cubicBezTo>
                    <a:pt x="1940" y="4495"/>
                    <a:pt x="1896" y="4379"/>
                    <a:pt x="1851" y="4263"/>
                  </a:cubicBezTo>
                  <a:cubicBezTo>
                    <a:pt x="1810" y="4156"/>
                    <a:pt x="1717" y="3959"/>
                    <a:pt x="1625" y="3808"/>
                  </a:cubicBezTo>
                  <a:cubicBezTo>
                    <a:pt x="1532" y="3650"/>
                    <a:pt x="1447" y="3524"/>
                    <a:pt x="1346" y="3382"/>
                  </a:cubicBezTo>
                  <a:lnTo>
                    <a:pt x="1204" y="3185"/>
                  </a:lnTo>
                  <a:cubicBezTo>
                    <a:pt x="1160" y="3127"/>
                    <a:pt x="1120" y="3073"/>
                    <a:pt x="1077" y="3015"/>
                  </a:cubicBezTo>
                  <a:lnTo>
                    <a:pt x="946" y="2838"/>
                  </a:lnTo>
                  <a:cubicBezTo>
                    <a:pt x="899" y="2772"/>
                    <a:pt x="846" y="2700"/>
                    <a:pt x="794" y="2627"/>
                  </a:cubicBezTo>
                  <a:cubicBezTo>
                    <a:pt x="743" y="2554"/>
                    <a:pt x="688" y="2476"/>
                    <a:pt x="643" y="2412"/>
                  </a:cubicBezTo>
                  <a:cubicBezTo>
                    <a:pt x="599" y="2347"/>
                    <a:pt x="569" y="2297"/>
                    <a:pt x="534" y="2244"/>
                  </a:cubicBezTo>
                  <a:cubicBezTo>
                    <a:pt x="470" y="2141"/>
                    <a:pt x="399" y="2011"/>
                    <a:pt x="343" y="1889"/>
                  </a:cubicBezTo>
                  <a:cubicBezTo>
                    <a:pt x="317" y="1827"/>
                    <a:pt x="290" y="1770"/>
                    <a:pt x="267" y="1706"/>
                  </a:cubicBezTo>
                  <a:cubicBezTo>
                    <a:pt x="243" y="1644"/>
                    <a:pt x="217" y="1565"/>
                    <a:pt x="191" y="1482"/>
                  </a:cubicBezTo>
                  <a:cubicBezTo>
                    <a:pt x="173" y="1411"/>
                    <a:pt x="154" y="1341"/>
                    <a:pt x="141" y="1272"/>
                  </a:cubicBezTo>
                  <a:cubicBezTo>
                    <a:pt x="132" y="1244"/>
                    <a:pt x="121" y="1212"/>
                    <a:pt x="115" y="1171"/>
                  </a:cubicBezTo>
                  <a:cubicBezTo>
                    <a:pt x="58" y="894"/>
                    <a:pt x="58" y="577"/>
                    <a:pt x="143" y="300"/>
                  </a:cubicBezTo>
                  <a:lnTo>
                    <a:pt x="145" y="290"/>
                  </a:lnTo>
                  <a:cubicBezTo>
                    <a:pt x="171" y="191"/>
                    <a:pt x="210" y="95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01" name="Google Shape;14601;p45"/>
            <p:cNvSpPr/>
            <p:nvPr/>
          </p:nvSpPr>
          <p:spPr>
            <a:xfrm>
              <a:off x="4726925" y="432625"/>
              <a:ext cx="42850" cy="138600"/>
            </a:xfrm>
            <a:custGeom>
              <a:avLst/>
              <a:gdLst/>
              <a:ahLst/>
              <a:cxnLst/>
              <a:rect l="l" t="t" r="r" b="b"/>
              <a:pathLst>
                <a:path w="1714" h="5544" extrusionOk="0">
                  <a:moveTo>
                    <a:pt x="1713" y="0"/>
                  </a:moveTo>
                  <a:lnTo>
                    <a:pt x="1618" y="84"/>
                  </a:lnTo>
                  <a:lnTo>
                    <a:pt x="1527" y="178"/>
                  </a:lnTo>
                  <a:cubicBezTo>
                    <a:pt x="1402" y="334"/>
                    <a:pt x="1306" y="492"/>
                    <a:pt x="1226" y="657"/>
                  </a:cubicBezTo>
                  <a:cubicBezTo>
                    <a:pt x="1209" y="695"/>
                    <a:pt x="1195" y="734"/>
                    <a:pt x="1181" y="775"/>
                  </a:cubicBezTo>
                  <a:cubicBezTo>
                    <a:pt x="1137" y="901"/>
                    <a:pt x="1103" y="1023"/>
                    <a:pt x="1078" y="1139"/>
                  </a:cubicBezTo>
                  <a:cubicBezTo>
                    <a:pt x="1064" y="1196"/>
                    <a:pt x="1052" y="1258"/>
                    <a:pt x="1038" y="1334"/>
                  </a:cubicBezTo>
                  <a:cubicBezTo>
                    <a:pt x="1025" y="1410"/>
                    <a:pt x="1014" y="1492"/>
                    <a:pt x="1006" y="1569"/>
                  </a:cubicBezTo>
                  <a:cubicBezTo>
                    <a:pt x="990" y="1726"/>
                    <a:pt x="983" y="1870"/>
                    <a:pt x="982" y="2036"/>
                  </a:cubicBezTo>
                  <a:cubicBezTo>
                    <a:pt x="981" y="2118"/>
                    <a:pt x="983" y="2203"/>
                    <a:pt x="984" y="2269"/>
                  </a:cubicBezTo>
                  <a:cubicBezTo>
                    <a:pt x="987" y="2337"/>
                    <a:pt x="988" y="2388"/>
                    <a:pt x="990" y="2446"/>
                  </a:cubicBezTo>
                  <a:cubicBezTo>
                    <a:pt x="991" y="2503"/>
                    <a:pt x="993" y="2562"/>
                    <a:pt x="994" y="2625"/>
                  </a:cubicBezTo>
                  <a:lnTo>
                    <a:pt x="1000" y="2843"/>
                  </a:lnTo>
                  <a:cubicBezTo>
                    <a:pt x="1001" y="2917"/>
                    <a:pt x="1003" y="2994"/>
                    <a:pt x="1004" y="3067"/>
                  </a:cubicBezTo>
                  <a:lnTo>
                    <a:pt x="1004" y="3263"/>
                  </a:lnTo>
                  <a:cubicBezTo>
                    <a:pt x="1004" y="3385"/>
                    <a:pt x="996" y="3525"/>
                    <a:pt x="988" y="3638"/>
                  </a:cubicBezTo>
                  <a:cubicBezTo>
                    <a:pt x="977" y="3755"/>
                    <a:pt x="968" y="3835"/>
                    <a:pt x="937" y="4002"/>
                  </a:cubicBezTo>
                  <a:cubicBezTo>
                    <a:pt x="905" y="4162"/>
                    <a:pt x="862" y="4322"/>
                    <a:pt x="816" y="4452"/>
                  </a:cubicBezTo>
                  <a:cubicBezTo>
                    <a:pt x="769" y="4585"/>
                    <a:pt x="703" y="4733"/>
                    <a:pt x="641" y="4845"/>
                  </a:cubicBezTo>
                  <a:cubicBezTo>
                    <a:pt x="588" y="4941"/>
                    <a:pt x="528" y="5028"/>
                    <a:pt x="457" y="5117"/>
                  </a:cubicBezTo>
                  <a:cubicBezTo>
                    <a:pt x="326" y="5291"/>
                    <a:pt x="169" y="5434"/>
                    <a:pt x="0" y="5540"/>
                  </a:cubicBezTo>
                  <a:cubicBezTo>
                    <a:pt x="0" y="5541"/>
                    <a:pt x="0" y="5543"/>
                    <a:pt x="0" y="5544"/>
                  </a:cubicBezTo>
                  <a:lnTo>
                    <a:pt x="70" y="5511"/>
                  </a:lnTo>
                  <a:cubicBezTo>
                    <a:pt x="230" y="5423"/>
                    <a:pt x="262" y="5396"/>
                    <a:pt x="339" y="5338"/>
                  </a:cubicBezTo>
                  <a:cubicBezTo>
                    <a:pt x="376" y="5308"/>
                    <a:pt x="423" y="5268"/>
                    <a:pt x="490" y="5195"/>
                  </a:cubicBezTo>
                  <a:cubicBezTo>
                    <a:pt x="556" y="5120"/>
                    <a:pt x="647" y="5014"/>
                    <a:pt x="746" y="4838"/>
                  </a:cubicBezTo>
                  <a:cubicBezTo>
                    <a:pt x="818" y="4711"/>
                    <a:pt x="857" y="4601"/>
                    <a:pt x="902" y="4474"/>
                  </a:cubicBezTo>
                  <a:cubicBezTo>
                    <a:pt x="949" y="4344"/>
                    <a:pt x="975" y="4237"/>
                    <a:pt x="1002" y="4130"/>
                  </a:cubicBezTo>
                  <a:cubicBezTo>
                    <a:pt x="1025" y="4030"/>
                    <a:pt x="1061" y="3838"/>
                    <a:pt x="1074" y="3680"/>
                  </a:cubicBezTo>
                  <a:cubicBezTo>
                    <a:pt x="1088" y="3516"/>
                    <a:pt x="1094" y="3380"/>
                    <a:pt x="1095" y="3224"/>
                  </a:cubicBezTo>
                  <a:lnTo>
                    <a:pt x="1093" y="3007"/>
                  </a:lnTo>
                  <a:cubicBezTo>
                    <a:pt x="1091" y="2941"/>
                    <a:pt x="1090" y="2881"/>
                    <a:pt x="1088" y="2817"/>
                  </a:cubicBezTo>
                  <a:lnTo>
                    <a:pt x="1084" y="2620"/>
                  </a:lnTo>
                  <a:cubicBezTo>
                    <a:pt x="1082" y="2545"/>
                    <a:pt x="1081" y="2465"/>
                    <a:pt x="1078" y="2385"/>
                  </a:cubicBezTo>
                  <a:cubicBezTo>
                    <a:pt x="1076" y="2306"/>
                    <a:pt x="1075" y="2221"/>
                    <a:pt x="1073" y="2151"/>
                  </a:cubicBezTo>
                  <a:cubicBezTo>
                    <a:pt x="1073" y="2079"/>
                    <a:pt x="1073" y="2027"/>
                    <a:pt x="1073" y="1971"/>
                  </a:cubicBezTo>
                  <a:cubicBezTo>
                    <a:pt x="1074" y="1863"/>
                    <a:pt x="1082" y="1729"/>
                    <a:pt x="1093" y="1609"/>
                  </a:cubicBezTo>
                  <a:cubicBezTo>
                    <a:pt x="1100" y="1550"/>
                    <a:pt x="1104" y="1493"/>
                    <a:pt x="1115" y="1434"/>
                  </a:cubicBezTo>
                  <a:cubicBezTo>
                    <a:pt x="1123" y="1374"/>
                    <a:pt x="1137" y="1302"/>
                    <a:pt x="1152" y="1224"/>
                  </a:cubicBezTo>
                  <a:cubicBezTo>
                    <a:pt x="1166" y="1159"/>
                    <a:pt x="1180" y="1096"/>
                    <a:pt x="1196" y="1036"/>
                  </a:cubicBezTo>
                  <a:cubicBezTo>
                    <a:pt x="1201" y="1009"/>
                    <a:pt x="1206" y="980"/>
                    <a:pt x="1216" y="944"/>
                  </a:cubicBezTo>
                  <a:cubicBezTo>
                    <a:pt x="1278" y="697"/>
                    <a:pt x="1390" y="440"/>
                    <a:pt x="1540" y="228"/>
                  </a:cubicBezTo>
                  <a:lnTo>
                    <a:pt x="1544" y="221"/>
                  </a:lnTo>
                  <a:cubicBezTo>
                    <a:pt x="1594" y="143"/>
                    <a:pt x="1653" y="7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02" name="Google Shape;14602;p45"/>
            <p:cNvSpPr/>
            <p:nvPr/>
          </p:nvSpPr>
          <p:spPr>
            <a:xfrm>
              <a:off x="4760450" y="482675"/>
              <a:ext cx="27300" cy="66475"/>
            </a:xfrm>
            <a:custGeom>
              <a:avLst/>
              <a:gdLst/>
              <a:ahLst/>
              <a:cxnLst/>
              <a:rect l="l" t="t" r="r" b="b"/>
              <a:pathLst>
                <a:path w="1092" h="2659" extrusionOk="0">
                  <a:moveTo>
                    <a:pt x="1082" y="1"/>
                  </a:moveTo>
                  <a:cubicBezTo>
                    <a:pt x="1072" y="43"/>
                    <a:pt x="1063" y="84"/>
                    <a:pt x="1054" y="123"/>
                  </a:cubicBezTo>
                  <a:cubicBezTo>
                    <a:pt x="1043" y="217"/>
                    <a:pt x="1021" y="302"/>
                    <a:pt x="999" y="386"/>
                  </a:cubicBezTo>
                  <a:cubicBezTo>
                    <a:pt x="997" y="405"/>
                    <a:pt x="994" y="424"/>
                    <a:pt x="991" y="444"/>
                  </a:cubicBezTo>
                  <a:cubicBezTo>
                    <a:pt x="983" y="507"/>
                    <a:pt x="972" y="565"/>
                    <a:pt x="960" y="619"/>
                  </a:cubicBezTo>
                  <a:cubicBezTo>
                    <a:pt x="954" y="646"/>
                    <a:pt x="947" y="675"/>
                    <a:pt x="940" y="711"/>
                  </a:cubicBezTo>
                  <a:cubicBezTo>
                    <a:pt x="930" y="747"/>
                    <a:pt x="921" y="783"/>
                    <a:pt x="912" y="819"/>
                  </a:cubicBezTo>
                  <a:cubicBezTo>
                    <a:pt x="896" y="891"/>
                    <a:pt x="875" y="955"/>
                    <a:pt x="856" y="1032"/>
                  </a:cubicBezTo>
                  <a:cubicBezTo>
                    <a:pt x="846" y="1070"/>
                    <a:pt x="833" y="1108"/>
                    <a:pt x="825" y="1138"/>
                  </a:cubicBezTo>
                  <a:cubicBezTo>
                    <a:pt x="816" y="1169"/>
                    <a:pt x="808" y="1193"/>
                    <a:pt x="800" y="1219"/>
                  </a:cubicBezTo>
                  <a:cubicBezTo>
                    <a:pt x="793" y="1245"/>
                    <a:pt x="782" y="1271"/>
                    <a:pt x="771" y="1299"/>
                  </a:cubicBezTo>
                  <a:lnTo>
                    <a:pt x="735" y="1397"/>
                  </a:lnTo>
                  <a:cubicBezTo>
                    <a:pt x="721" y="1430"/>
                    <a:pt x="707" y="1464"/>
                    <a:pt x="694" y="1496"/>
                  </a:cubicBezTo>
                  <a:lnTo>
                    <a:pt x="659" y="1584"/>
                  </a:lnTo>
                  <a:cubicBezTo>
                    <a:pt x="634" y="1636"/>
                    <a:pt x="605" y="1696"/>
                    <a:pt x="581" y="1746"/>
                  </a:cubicBezTo>
                  <a:cubicBezTo>
                    <a:pt x="554" y="1797"/>
                    <a:pt x="534" y="1829"/>
                    <a:pt x="493" y="1900"/>
                  </a:cubicBezTo>
                  <a:cubicBezTo>
                    <a:pt x="450" y="1966"/>
                    <a:pt x="412" y="2037"/>
                    <a:pt x="374" y="2093"/>
                  </a:cubicBezTo>
                  <a:cubicBezTo>
                    <a:pt x="338" y="2150"/>
                    <a:pt x="296" y="2217"/>
                    <a:pt x="260" y="2268"/>
                  </a:cubicBezTo>
                  <a:cubicBezTo>
                    <a:pt x="231" y="2312"/>
                    <a:pt x="201" y="2355"/>
                    <a:pt x="167" y="2398"/>
                  </a:cubicBezTo>
                  <a:cubicBezTo>
                    <a:pt x="117" y="2476"/>
                    <a:pt x="62" y="2560"/>
                    <a:pt x="0" y="2655"/>
                  </a:cubicBezTo>
                  <a:lnTo>
                    <a:pt x="0" y="2656"/>
                  </a:lnTo>
                  <a:lnTo>
                    <a:pt x="1" y="2658"/>
                  </a:lnTo>
                  <a:lnTo>
                    <a:pt x="30" y="2635"/>
                  </a:lnTo>
                  <a:cubicBezTo>
                    <a:pt x="157" y="2511"/>
                    <a:pt x="108" y="2598"/>
                    <a:pt x="349" y="2297"/>
                  </a:cubicBezTo>
                  <a:cubicBezTo>
                    <a:pt x="393" y="2243"/>
                    <a:pt x="417" y="2191"/>
                    <a:pt x="452" y="2137"/>
                  </a:cubicBezTo>
                  <a:cubicBezTo>
                    <a:pt x="489" y="2082"/>
                    <a:pt x="514" y="2036"/>
                    <a:pt x="543" y="1991"/>
                  </a:cubicBezTo>
                  <a:cubicBezTo>
                    <a:pt x="570" y="1950"/>
                    <a:pt x="617" y="1869"/>
                    <a:pt x="653" y="1802"/>
                  </a:cubicBezTo>
                  <a:cubicBezTo>
                    <a:pt x="689" y="1732"/>
                    <a:pt x="717" y="1671"/>
                    <a:pt x="748" y="1603"/>
                  </a:cubicBezTo>
                  <a:lnTo>
                    <a:pt x="788" y="1505"/>
                  </a:lnTo>
                  <a:cubicBezTo>
                    <a:pt x="800" y="1476"/>
                    <a:pt x="812" y="1448"/>
                    <a:pt x="823" y="1419"/>
                  </a:cubicBezTo>
                  <a:lnTo>
                    <a:pt x="857" y="1330"/>
                  </a:lnTo>
                  <a:cubicBezTo>
                    <a:pt x="870" y="1296"/>
                    <a:pt x="884" y="1259"/>
                    <a:pt x="894" y="1221"/>
                  </a:cubicBezTo>
                  <a:cubicBezTo>
                    <a:pt x="905" y="1185"/>
                    <a:pt x="917" y="1146"/>
                    <a:pt x="928" y="1112"/>
                  </a:cubicBezTo>
                  <a:cubicBezTo>
                    <a:pt x="938" y="1079"/>
                    <a:pt x="943" y="1054"/>
                    <a:pt x="951" y="1027"/>
                  </a:cubicBezTo>
                  <a:cubicBezTo>
                    <a:pt x="964" y="976"/>
                    <a:pt x="983" y="913"/>
                    <a:pt x="996" y="855"/>
                  </a:cubicBezTo>
                  <a:cubicBezTo>
                    <a:pt x="1004" y="827"/>
                    <a:pt x="1010" y="801"/>
                    <a:pt x="1018" y="770"/>
                  </a:cubicBezTo>
                  <a:cubicBezTo>
                    <a:pt x="1026" y="742"/>
                    <a:pt x="1034" y="707"/>
                    <a:pt x="1043" y="669"/>
                  </a:cubicBezTo>
                  <a:cubicBezTo>
                    <a:pt x="1049" y="636"/>
                    <a:pt x="1056" y="606"/>
                    <a:pt x="1062" y="575"/>
                  </a:cubicBezTo>
                  <a:cubicBezTo>
                    <a:pt x="1063" y="559"/>
                    <a:pt x="1063" y="543"/>
                    <a:pt x="1064" y="528"/>
                  </a:cubicBezTo>
                  <a:cubicBezTo>
                    <a:pt x="1076" y="404"/>
                    <a:pt x="1090" y="268"/>
                    <a:pt x="1091" y="141"/>
                  </a:cubicBezTo>
                  <a:lnTo>
                    <a:pt x="1091" y="137"/>
                  </a:lnTo>
                  <a:cubicBezTo>
                    <a:pt x="1088" y="93"/>
                    <a:pt x="1085" y="47"/>
                    <a:pt x="10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03" name="Google Shape;14603;p45"/>
            <p:cNvSpPr/>
            <p:nvPr/>
          </p:nvSpPr>
          <p:spPr>
            <a:xfrm>
              <a:off x="4329675" y="456250"/>
              <a:ext cx="365275" cy="162250"/>
            </a:xfrm>
            <a:custGeom>
              <a:avLst/>
              <a:gdLst/>
              <a:ahLst/>
              <a:cxnLst/>
              <a:rect l="l" t="t" r="r" b="b"/>
              <a:pathLst>
                <a:path w="14611" h="6490" extrusionOk="0">
                  <a:moveTo>
                    <a:pt x="9763" y="0"/>
                  </a:moveTo>
                  <a:cubicBezTo>
                    <a:pt x="9519" y="0"/>
                    <a:pt x="9276" y="18"/>
                    <a:pt x="9022" y="61"/>
                  </a:cubicBezTo>
                  <a:cubicBezTo>
                    <a:pt x="9022" y="61"/>
                    <a:pt x="8972" y="66"/>
                    <a:pt x="8899" y="81"/>
                  </a:cubicBezTo>
                  <a:cubicBezTo>
                    <a:pt x="8825" y="96"/>
                    <a:pt x="8727" y="114"/>
                    <a:pt x="8629" y="137"/>
                  </a:cubicBezTo>
                  <a:cubicBezTo>
                    <a:pt x="8434" y="182"/>
                    <a:pt x="8243" y="240"/>
                    <a:pt x="8243" y="240"/>
                  </a:cubicBezTo>
                  <a:cubicBezTo>
                    <a:pt x="8012" y="308"/>
                    <a:pt x="7802" y="384"/>
                    <a:pt x="7583" y="470"/>
                  </a:cubicBezTo>
                  <a:cubicBezTo>
                    <a:pt x="7583" y="470"/>
                    <a:pt x="7541" y="488"/>
                    <a:pt x="7478" y="513"/>
                  </a:cubicBezTo>
                  <a:cubicBezTo>
                    <a:pt x="7414" y="537"/>
                    <a:pt x="7331" y="573"/>
                    <a:pt x="7248" y="610"/>
                  </a:cubicBezTo>
                  <a:cubicBezTo>
                    <a:pt x="7164" y="646"/>
                    <a:pt x="7082" y="683"/>
                    <a:pt x="7020" y="713"/>
                  </a:cubicBezTo>
                  <a:cubicBezTo>
                    <a:pt x="6959" y="741"/>
                    <a:pt x="6918" y="760"/>
                    <a:pt x="6918" y="760"/>
                  </a:cubicBezTo>
                  <a:cubicBezTo>
                    <a:pt x="6671" y="877"/>
                    <a:pt x="6408" y="1010"/>
                    <a:pt x="6149" y="1148"/>
                  </a:cubicBezTo>
                  <a:cubicBezTo>
                    <a:pt x="5890" y="1290"/>
                    <a:pt x="5614" y="1441"/>
                    <a:pt x="5389" y="1565"/>
                  </a:cubicBezTo>
                  <a:cubicBezTo>
                    <a:pt x="5162" y="1689"/>
                    <a:pt x="4993" y="1781"/>
                    <a:pt x="4808" y="1876"/>
                  </a:cubicBezTo>
                  <a:cubicBezTo>
                    <a:pt x="4453" y="2063"/>
                    <a:pt x="4009" y="2279"/>
                    <a:pt x="3596" y="2440"/>
                  </a:cubicBezTo>
                  <a:cubicBezTo>
                    <a:pt x="3388" y="2523"/>
                    <a:pt x="3193" y="2588"/>
                    <a:pt x="2980" y="2654"/>
                  </a:cubicBezTo>
                  <a:cubicBezTo>
                    <a:pt x="2767" y="2714"/>
                    <a:pt x="2502" y="2782"/>
                    <a:pt x="2216" y="2828"/>
                  </a:cubicBezTo>
                  <a:cubicBezTo>
                    <a:pt x="1999" y="2859"/>
                    <a:pt x="1785" y="2885"/>
                    <a:pt x="1574" y="2885"/>
                  </a:cubicBezTo>
                  <a:cubicBezTo>
                    <a:pt x="1551" y="2885"/>
                    <a:pt x="1528" y="2885"/>
                    <a:pt x="1506" y="2884"/>
                  </a:cubicBezTo>
                  <a:cubicBezTo>
                    <a:pt x="1410" y="2884"/>
                    <a:pt x="1298" y="2881"/>
                    <a:pt x="1165" y="2858"/>
                  </a:cubicBezTo>
                  <a:cubicBezTo>
                    <a:pt x="937" y="2822"/>
                    <a:pt x="709" y="2741"/>
                    <a:pt x="517" y="2597"/>
                  </a:cubicBezTo>
                  <a:cubicBezTo>
                    <a:pt x="328" y="2456"/>
                    <a:pt x="173" y="2256"/>
                    <a:pt x="112" y="2022"/>
                  </a:cubicBezTo>
                  <a:cubicBezTo>
                    <a:pt x="46" y="1791"/>
                    <a:pt x="104" y="1534"/>
                    <a:pt x="254" y="1347"/>
                  </a:cubicBezTo>
                  <a:cubicBezTo>
                    <a:pt x="370" y="1192"/>
                    <a:pt x="558" y="1083"/>
                    <a:pt x="747" y="1083"/>
                  </a:cubicBezTo>
                  <a:cubicBezTo>
                    <a:pt x="788" y="1083"/>
                    <a:pt x="829" y="1088"/>
                    <a:pt x="869" y="1099"/>
                  </a:cubicBezTo>
                  <a:lnTo>
                    <a:pt x="900" y="1106"/>
                  </a:lnTo>
                  <a:cubicBezTo>
                    <a:pt x="1056" y="1160"/>
                    <a:pt x="1185" y="1287"/>
                    <a:pt x="1252" y="1440"/>
                  </a:cubicBezTo>
                  <a:cubicBezTo>
                    <a:pt x="1320" y="1592"/>
                    <a:pt x="1321" y="1782"/>
                    <a:pt x="1214" y="1919"/>
                  </a:cubicBezTo>
                  <a:cubicBezTo>
                    <a:pt x="1313" y="1802"/>
                    <a:pt x="1337" y="1627"/>
                    <a:pt x="1286" y="1477"/>
                  </a:cubicBezTo>
                  <a:cubicBezTo>
                    <a:pt x="1240" y="1326"/>
                    <a:pt x="1134" y="1190"/>
                    <a:pt x="993" y="1106"/>
                  </a:cubicBezTo>
                  <a:cubicBezTo>
                    <a:pt x="915" y="1062"/>
                    <a:pt x="827" y="1041"/>
                    <a:pt x="739" y="1041"/>
                  </a:cubicBezTo>
                  <a:cubicBezTo>
                    <a:pt x="643" y="1041"/>
                    <a:pt x="546" y="1066"/>
                    <a:pt x="462" y="1108"/>
                  </a:cubicBezTo>
                  <a:cubicBezTo>
                    <a:pt x="300" y="1191"/>
                    <a:pt x="178" y="1331"/>
                    <a:pt x="101" y="1488"/>
                  </a:cubicBezTo>
                  <a:cubicBezTo>
                    <a:pt x="27" y="1647"/>
                    <a:pt x="1" y="1831"/>
                    <a:pt x="37" y="2000"/>
                  </a:cubicBezTo>
                  <a:cubicBezTo>
                    <a:pt x="71" y="2171"/>
                    <a:pt x="152" y="2329"/>
                    <a:pt x="260" y="2462"/>
                  </a:cubicBezTo>
                  <a:cubicBezTo>
                    <a:pt x="359" y="2579"/>
                    <a:pt x="479" y="2680"/>
                    <a:pt x="620" y="2761"/>
                  </a:cubicBezTo>
                  <a:cubicBezTo>
                    <a:pt x="838" y="2883"/>
                    <a:pt x="1077" y="2940"/>
                    <a:pt x="1307" y="2963"/>
                  </a:cubicBezTo>
                  <a:cubicBezTo>
                    <a:pt x="1396" y="2972"/>
                    <a:pt x="1484" y="2975"/>
                    <a:pt x="1570" y="2975"/>
                  </a:cubicBezTo>
                  <a:cubicBezTo>
                    <a:pt x="1709" y="2975"/>
                    <a:pt x="1845" y="2966"/>
                    <a:pt x="1977" y="2951"/>
                  </a:cubicBezTo>
                  <a:cubicBezTo>
                    <a:pt x="2191" y="2925"/>
                    <a:pt x="2419" y="2891"/>
                    <a:pt x="2695" y="2823"/>
                  </a:cubicBezTo>
                  <a:cubicBezTo>
                    <a:pt x="2969" y="2757"/>
                    <a:pt x="3256" y="2666"/>
                    <a:pt x="3522" y="2566"/>
                  </a:cubicBezTo>
                  <a:cubicBezTo>
                    <a:pt x="4057" y="2361"/>
                    <a:pt x="4527" y="2130"/>
                    <a:pt x="5067" y="1843"/>
                  </a:cubicBezTo>
                  <a:cubicBezTo>
                    <a:pt x="5327" y="1701"/>
                    <a:pt x="5599" y="1552"/>
                    <a:pt x="5813" y="1436"/>
                  </a:cubicBezTo>
                  <a:cubicBezTo>
                    <a:pt x="6027" y="1317"/>
                    <a:pt x="6192" y="1228"/>
                    <a:pt x="6379" y="1130"/>
                  </a:cubicBezTo>
                  <a:cubicBezTo>
                    <a:pt x="6566" y="1032"/>
                    <a:pt x="6757" y="936"/>
                    <a:pt x="6969" y="836"/>
                  </a:cubicBezTo>
                  <a:cubicBezTo>
                    <a:pt x="6969" y="836"/>
                    <a:pt x="7148" y="751"/>
                    <a:pt x="7331" y="673"/>
                  </a:cubicBezTo>
                  <a:cubicBezTo>
                    <a:pt x="7514" y="594"/>
                    <a:pt x="7698" y="522"/>
                    <a:pt x="7698" y="522"/>
                  </a:cubicBezTo>
                  <a:cubicBezTo>
                    <a:pt x="7953" y="424"/>
                    <a:pt x="8223" y="336"/>
                    <a:pt x="8478" y="268"/>
                  </a:cubicBezTo>
                  <a:cubicBezTo>
                    <a:pt x="8478" y="268"/>
                    <a:pt x="8521" y="257"/>
                    <a:pt x="8586" y="241"/>
                  </a:cubicBezTo>
                  <a:cubicBezTo>
                    <a:pt x="8651" y="223"/>
                    <a:pt x="8740" y="203"/>
                    <a:pt x="8827" y="187"/>
                  </a:cubicBezTo>
                  <a:cubicBezTo>
                    <a:pt x="8915" y="168"/>
                    <a:pt x="9004" y="154"/>
                    <a:pt x="9071" y="145"/>
                  </a:cubicBezTo>
                  <a:cubicBezTo>
                    <a:pt x="9137" y="134"/>
                    <a:pt x="9182" y="128"/>
                    <a:pt x="9182" y="128"/>
                  </a:cubicBezTo>
                  <a:cubicBezTo>
                    <a:pt x="9364" y="102"/>
                    <a:pt x="9561" y="90"/>
                    <a:pt x="9758" y="90"/>
                  </a:cubicBezTo>
                  <a:cubicBezTo>
                    <a:pt x="10033" y="90"/>
                    <a:pt x="10309" y="114"/>
                    <a:pt x="10545" y="160"/>
                  </a:cubicBezTo>
                  <a:cubicBezTo>
                    <a:pt x="10651" y="184"/>
                    <a:pt x="10750" y="204"/>
                    <a:pt x="10845" y="229"/>
                  </a:cubicBezTo>
                  <a:cubicBezTo>
                    <a:pt x="10939" y="259"/>
                    <a:pt x="11034" y="281"/>
                    <a:pt x="11130" y="317"/>
                  </a:cubicBezTo>
                  <a:cubicBezTo>
                    <a:pt x="11324" y="385"/>
                    <a:pt x="11538" y="472"/>
                    <a:pt x="11815" y="618"/>
                  </a:cubicBezTo>
                  <a:cubicBezTo>
                    <a:pt x="12344" y="903"/>
                    <a:pt x="12822" y="1297"/>
                    <a:pt x="13160" y="1678"/>
                  </a:cubicBezTo>
                  <a:cubicBezTo>
                    <a:pt x="13336" y="1870"/>
                    <a:pt x="13503" y="2096"/>
                    <a:pt x="13653" y="2325"/>
                  </a:cubicBezTo>
                  <a:cubicBezTo>
                    <a:pt x="13803" y="2554"/>
                    <a:pt x="13925" y="2795"/>
                    <a:pt x="14026" y="3012"/>
                  </a:cubicBezTo>
                  <a:cubicBezTo>
                    <a:pt x="14192" y="3382"/>
                    <a:pt x="14315" y="3759"/>
                    <a:pt x="14405" y="4171"/>
                  </a:cubicBezTo>
                  <a:cubicBezTo>
                    <a:pt x="14584" y="4963"/>
                    <a:pt x="14606" y="5755"/>
                    <a:pt x="14517" y="6480"/>
                  </a:cubicBezTo>
                  <a:lnTo>
                    <a:pt x="14518" y="6480"/>
                  </a:lnTo>
                  <a:cubicBezTo>
                    <a:pt x="14518" y="6481"/>
                    <a:pt x="14518" y="6487"/>
                    <a:pt x="14519" y="6489"/>
                  </a:cubicBezTo>
                  <a:cubicBezTo>
                    <a:pt x="14533" y="6396"/>
                    <a:pt x="14546" y="6304"/>
                    <a:pt x="14560" y="6210"/>
                  </a:cubicBezTo>
                  <a:cubicBezTo>
                    <a:pt x="14594" y="5878"/>
                    <a:pt x="14603" y="5673"/>
                    <a:pt x="14605" y="5508"/>
                  </a:cubicBezTo>
                  <a:cubicBezTo>
                    <a:pt x="14610" y="5343"/>
                    <a:pt x="14605" y="5220"/>
                    <a:pt x="14597" y="5045"/>
                  </a:cubicBezTo>
                  <a:cubicBezTo>
                    <a:pt x="14585" y="4874"/>
                    <a:pt x="14572" y="4650"/>
                    <a:pt x="14508" y="4294"/>
                  </a:cubicBezTo>
                  <a:cubicBezTo>
                    <a:pt x="14490" y="4205"/>
                    <a:pt x="14470" y="4108"/>
                    <a:pt x="14448" y="4001"/>
                  </a:cubicBezTo>
                  <a:cubicBezTo>
                    <a:pt x="14419" y="3896"/>
                    <a:pt x="14395" y="3778"/>
                    <a:pt x="14354" y="3654"/>
                  </a:cubicBezTo>
                  <a:cubicBezTo>
                    <a:pt x="14281" y="3403"/>
                    <a:pt x="14175" y="3112"/>
                    <a:pt x="14015" y="2783"/>
                  </a:cubicBezTo>
                  <a:cubicBezTo>
                    <a:pt x="13785" y="2311"/>
                    <a:pt x="13534" y="1965"/>
                    <a:pt x="13207" y="1596"/>
                  </a:cubicBezTo>
                  <a:cubicBezTo>
                    <a:pt x="12867" y="1226"/>
                    <a:pt x="12548" y="973"/>
                    <a:pt x="12213" y="752"/>
                  </a:cubicBezTo>
                  <a:cubicBezTo>
                    <a:pt x="12058" y="646"/>
                    <a:pt x="11823" y="512"/>
                    <a:pt x="11552" y="388"/>
                  </a:cubicBezTo>
                  <a:cubicBezTo>
                    <a:pt x="11283" y="263"/>
                    <a:pt x="10974" y="161"/>
                    <a:pt x="10689" y="100"/>
                  </a:cubicBezTo>
                  <a:cubicBezTo>
                    <a:pt x="10395" y="36"/>
                    <a:pt x="10119" y="2"/>
                    <a:pt x="9847" y="1"/>
                  </a:cubicBezTo>
                  <a:cubicBezTo>
                    <a:pt x="9819" y="1"/>
                    <a:pt x="9791" y="0"/>
                    <a:pt x="97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04" name="Google Shape;14604;p45"/>
            <p:cNvSpPr/>
            <p:nvPr/>
          </p:nvSpPr>
          <p:spPr>
            <a:xfrm>
              <a:off x="4239325" y="498500"/>
              <a:ext cx="254150" cy="93575"/>
            </a:xfrm>
            <a:custGeom>
              <a:avLst/>
              <a:gdLst/>
              <a:ahLst/>
              <a:cxnLst/>
              <a:rect l="l" t="t" r="r" b="b"/>
              <a:pathLst>
                <a:path w="10166" h="3743" extrusionOk="0">
                  <a:moveTo>
                    <a:pt x="10165" y="0"/>
                  </a:moveTo>
                  <a:lnTo>
                    <a:pt x="10033" y="89"/>
                  </a:lnTo>
                  <a:cubicBezTo>
                    <a:pt x="9722" y="303"/>
                    <a:pt x="9648" y="347"/>
                    <a:pt x="9485" y="453"/>
                  </a:cubicBezTo>
                  <a:cubicBezTo>
                    <a:pt x="9321" y="560"/>
                    <a:pt x="9069" y="734"/>
                    <a:pt x="8377" y="1174"/>
                  </a:cubicBezTo>
                  <a:cubicBezTo>
                    <a:pt x="8127" y="1333"/>
                    <a:pt x="7928" y="1459"/>
                    <a:pt x="7695" y="1607"/>
                  </a:cubicBezTo>
                  <a:cubicBezTo>
                    <a:pt x="7455" y="1754"/>
                    <a:pt x="7261" y="1869"/>
                    <a:pt x="7065" y="1982"/>
                  </a:cubicBezTo>
                  <a:cubicBezTo>
                    <a:pt x="6883" y="2085"/>
                    <a:pt x="6537" y="2280"/>
                    <a:pt x="6251" y="2435"/>
                  </a:cubicBezTo>
                  <a:cubicBezTo>
                    <a:pt x="5956" y="2595"/>
                    <a:pt x="5709" y="2728"/>
                    <a:pt x="5424" y="2874"/>
                  </a:cubicBezTo>
                  <a:cubicBezTo>
                    <a:pt x="5424" y="2874"/>
                    <a:pt x="5323" y="2924"/>
                    <a:pt x="5224" y="2974"/>
                  </a:cubicBezTo>
                  <a:lnTo>
                    <a:pt x="5021" y="3071"/>
                  </a:lnTo>
                  <a:cubicBezTo>
                    <a:pt x="4899" y="3127"/>
                    <a:pt x="4786" y="3179"/>
                    <a:pt x="4663" y="3229"/>
                  </a:cubicBezTo>
                  <a:cubicBezTo>
                    <a:pt x="4663" y="3229"/>
                    <a:pt x="4569" y="3268"/>
                    <a:pt x="4474" y="3304"/>
                  </a:cubicBezTo>
                  <a:cubicBezTo>
                    <a:pt x="4380" y="3342"/>
                    <a:pt x="4284" y="3374"/>
                    <a:pt x="4284" y="3374"/>
                  </a:cubicBezTo>
                  <a:cubicBezTo>
                    <a:pt x="4141" y="3426"/>
                    <a:pt x="3982" y="3474"/>
                    <a:pt x="3823" y="3515"/>
                  </a:cubicBezTo>
                  <a:cubicBezTo>
                    <a:pt x="3664" y="3558"/>
                    <a:pt x="3490" y="3591"/>
                    <a:pt x="3349" y="3614"/>
                  </a:cubicBezTo>
                  <a:cubicBezTo>
                    <a:pt x="3205" y="3632"/>
                    <a:pt x="3098" y="3645"/>
                    <a:pt x="2981" y="3648"/>
                  </a:cubicBezTo>
                  <a:cubicBezTo>
                    <a:pt x="2939" y="3650"/>
                    <a:pt x="2896" y="3651"/>
                    <a:pt x="2851" y="3651"/>
                  </a:cubicBezTo>
                  <a:cubicBezTo>
                    <a:pt x="2655" y="3651"/>
                    <a:pt x="2434" y="3633"/>
                    <a:pt x="2237" y="3589"/>
                  </a:cubicBezTo>
                  <a:cubicBezTo>
                    <a:pt x="2116" y="3558"/>
                    <a:pt x="2003" y="3532"/>
                    <a:pt x="1887" y="3484"/>
                  </a:cubicBezTo>
                  <a:cubicBezTo>
                    <a:pt x="1859" y="3474"/>
                    <a:pt x="1827" y="3463"/>
                    <a:pt x="1795" y="3451"/>
                  </a:cubicBezTo>
                  <a:cubicBezTo>
                    <a:pt x="1764" y="3437"/>
                    <a:pt x="1732" y="3420"/>
                    <a:pt x="1699" y="3405"/>
                  </a:cubicBezTo>
                  <a:cubicBezTo>
                    <a:pt x="1665" y="3389"/>
                    <a:pt x="1630" y="3373"/>
                    <a:pt x="1595" y="3357"/>
                  </a:cubicBezTo>
                  <a:cubicBezTo>
                    <a:pt x="1560" y="3337"/>
                    <a:pt x="1526" y="3318"/>
                    <a:pt x="1491" y="3297"/>
                  </a:cubicBezTo>
                  <a:cubicBezTo>
                    <a:pt x="1430" y="3265"/>
                    <a:pt x="1372" y="3230"/>
                    <a:pt x="1318" y="3190"/>
                  </a:cubicBezTo>
                  <a:cubicBezTo>
                    <a:pt x="1264" y="3152"/>
                    <a:pt x="1207" y="3118"/>
                    <a:pt x="1157" y="3074"/>
                  </a:cubicBezTo>
                  <a:cubicBezTo>
                    <a:pt x="1114" y="3041"/>
                    <a:pt x="1061" y="3006"/>
                    <a:pt x="1003" y="2954"/>
                  </a:cubicBezTo>
                  <a:cubicBezTo>
                    <a:pt x="599" y="2615"/>
                    <a:pt x="273" y="2113"/>
                    <a:pt x="120" y="1597"/>
                  </a:cubicBezTo>
                  <a:lnTo>
                    <a:pt x="114" y="1579"/>
                  </a:lnTo>
                  <a:cubicBezTo>
                    <a:pt x="52" y="1397"/>
                    <a:pt x="23" y="1206"/>
                    <a:pt x="1" y="1014"/>
                  </a:cubicBezTo>
                  <a:lnTo>
                    <a:pt x="1" y="1014"/>
                  </a:lnTo>
                  <a:cubicBezTo>
                    <a:pt x="6" y="1101"/>
                    <a:pt x="7" y="1190"/>
                    <a:pt x="18" y="1277"/>
                  </a:cubicBezTo>
                  <a:cubicBezTo>
                    <a:pt x="33" y="1365"/>
                    <a:pt x="40" y="1456"/>
                    <a:pt x="65" y="1543"/>
                  </a:cubicBezTo>
                  <a:cubicBezTo>
                    <a:pt x="163" y="1942"/>
                    <a:pt x="332" y="2293"/>
                    <a:pt x="556" y="2599"/>
                  </a:cubicBezTo>
                  <a:cubicBezTo>
                    <a:pt x="607" y="2666"/>
                    <a:pt x="660" y="2732"/>
                    <a:pt x="724" y="2798"/>
                  </a:cubicBezTo>
                  <a:cubicBezTo>
                    <a:pt x="911" y="3000"/>
                    <a:pt x="1112" y="3171"/>
                    <a:pt x="1320" y="3301"/>
                  </a:cubicBezTo>
                  <a:cubicBezTo>
                    <a:pt x="1425" y="3365"/>
                    <a:pt x="1537" y="3434"/>
                    <a:pt x="1686" y="3500"/>
                  </a:cubicBezTo>
                  <a:cubicBezTo>
                    <a:pt x="1832" y="3568"/>
                    <a:pt x="1996" y="3623"/>
                    <a:pt x="2154" y="3661"/>
                  </a:cubicBezTo>
                  <a:cubicBezTo>
                    <a:pt x="2385" y="3716"/>
                    <a:pt x="2607" y="3742"/>
                    <a:pt x="2845" y="3742"/>
                  </a:cubicBezTo>
                  <a:cubicBezTo>
                    <a:pt x="2936" y="3742"/>
                    <a:pt x="3028" y="3738"/>
                    <a:pt x="3125" y="3731"/>
                  </a:cubicBezTo>
                  <a:cubicBezTo>
                    <a:pt x="3293" y="3716"/>
                    <a:pt x="3470" y="3689"/>
                    <a:pt x="3605" y="3659"/>
                  </a:cubicBezTo>
                  <a:cubicBezTo>
                    <a:pt x="3742" y="3631"/>
                    <a:pt x="3846" y="3603"/>
                    <a:pt x="3963" y="3572"/>
                  </a:cubicBezTo>
                  <a:cubicBezTo>
                    <a:pt x="4078" y="3536"/>
                    <a:pt x="4195" y="3503"/>
                    <a:pt x="4321" y="3456"/>
                  </a:cubicBezTo>
                  <a:cubicBezTo>
                    <a:pt x="4321" y="3456"/>
                    <a:pt x="4429" y="3420"/>
                    <a:pt x="4534" y="3377"/>
                  </a:cubicBezTo>
                  <a:cubicBezTo>
                    <a:pt x="4640" y="3338"/>
                    <a:pt x="4745" y="3293"/>
                    <a:pt x="4745" y="3293"/>
                  </a:cubicBezTo>
                  <a:cubicBezTo>
                    <a:pt x="4887" y="3232"/>
                    <a:pt x="5034" y="3165"/>
                    <a:pt x="5171" y="3099"/>
                  </a:cubicBezTo>
                  <a:cubicBezTo>
                    <a:pt x="5171" y="3099"/>
                    <a:pt x="5263" y="3054"/>
                    <a:pt x="5354" y="3008"/>
                  </a:cubicBezTo>
                  <a:cubicBezTo>
                    <a:pt x="5446" y="2962"/>
                    <a:pt x="5538" y="2915"/>
                    <a:pt x="5538" y="2915"/>
                  </a:cubicBezTo>
                  <a:cubicBezTo>
                    <a:pt x="5762" y="2801"/>
                    <a:pt x="6022" y="2661"/>
                    <a:pt x="6230" y="2549"/>
                  </a:cubicBezTo>
                  <a:cubicBezTo>
                    <a:pt x="6448" y="2429"/>
                    <a:pt x="6595" y="2348"/>
                    <a:pt x="6908" y="2175"/>
                  </a:cubicBezTo>
                  <a:cubicBezTo>
                    <a:pt x="7207" y="2007"/>
                    <a:pt x="7507" y="1826"/>
                    <a:pt x="7756" y="1674"/>
                  </a:cubicBezTo>
                  <a:cubicBezTo>
                    <a:pt x="8009" y="1519"/>
                    <a:pt x="8298" y="1334"/>
                    <a:pt x="8525" y="1185"/>
                  </a:cubicBezTo>
                  <a:cubicBezTo>
                    <a:pt x="8718" y="1056"/>
                    <a:pt x="8905" y="931"/>
                    <a:pt x="9105" y="797"/>
                  </a:cubicBezTo>
                  <a:cubicBezTo>
                    <a:pt x="9483" y="529"/>
                    <a:pt x="9838" y="263"/>
                    <a:pt x="10163" y="6"/>
                  </a:cubicBezTo>
                  <a:cubicBezTo>
                    <a:pt x="10163" y="4"/>
                    <a:pt x="10165" y="1"/>
                    <a:pt x="10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05" name="Google Shape;14605;p45"/>
            <p:cNvSpPr/>
            <p:nvPr/>
          </p:nvSpPr>
          <p:spPr>
            <a:xfrm>
              <a:off x="4448875" y="489500"/>
              <a:ext cx="235150" cy="195875"/>
            </a:xfrm>
            <a:custGeom>
              <a:avLst/>
              <a:gdLst/>
              <a:ahLst/>
              <a:cxnLst/>
              <a:rect l="l" t="t" r="r" b="b"/>
              <a:pathLst>
                <a:path w="9406" h="7835" extrusionOk="0">
                  <a:moveTo>
                    <a:pt x="5155" y="0"/>
                  </a:moveTo>
                  <a:cubicBezTo>
                    <a:pt x="4997" y="7"/>
                    <a:pt x="4836" y="3"/>
                    <a:pt x="4676" y="27"/>
                  </a:cubicBezTo>
                  <a:cubicBezTo>
                    <a:pt x="4516" y="39"/>
                    <a:pt x="4352" y="74"/>
                    <a:pt x="4193" y="103"/>
                  </a:cubicBezTo>
                  <a:cubicBezTo>
                    <a:pt x="4038" y="144"/>
                    <a:pt x="3884" y="176"/>
                    <a:pt x="3753" y="225"/>
                  </a:cubicBezTo>
                  <a:cubicBezTo>
                    <a:pt x="3686" y="248"/>
                    <a:pt x="3624" y="268"/>
                    <a:pt x="3563" y="289"/>
                  </a:cubicBezTo>
                  <a:cubicBezTo>
                    <a:pt x="3505" y="313"/>
                    <a:pt x="3449" y="335"/>
                    <a:pt x="3395" y="357"/>
                  </a:cubicBezTo>
                  <a:cubicBezTo>
                    <a:pt x="3287" y="398"/>
                    <a:pt x="3189" y="447"/>
                    <a:pt x="3087" y="497"/>
                  </a:cubicBezTo>
                  <a:cubicBezTo>
                    <a:pt x="2694" y="690"/>
                    <a:pt x="2237" y="987"/>
                    <a:pt x="1882" y="1316"/>
                  </a:cubicBezTo>
                  <a:cubicBezTo>
                    <a:pt x="1701" y="1483"/>
                    <a:pt x="1541" y="1643"/>
                    <a:pt x="1383" y="1830"/>
                  </a:cubicBezTo>
                  <a:cubicBezTo>
                    <a:pt x="1222" y="2011"/>
                    <a:pt x="1047" y="2255"/>
                    <a:pt x="877" y="2525"/>
                  </a:cubicBezTo>
                  <a:cubicBezTo>
                    <a:pt x="742" y="2757"/>
                    <a:pt x="620" y="2989"/>
                    <a:pt x="523" y="3228"/>
                  </a:cubicBezTo>
                  <a:cubicBezTo>
                    <a:pt x="483" y="3327"/>
                    <a:pt x="439" y="3442"/>
                    <a:pt x="395" y="3585"/>
                  </a:cubicBezTo>
                  <a:cubicBezTo>
                    <a:pt x="64" y="4561"/>
                    <a:pt x="0" y="5713"/>
                    <a:pt x="200" y="6734"/>
                  </a:cubicBezTo>
                  <a:lnTo>
                    <a:pt x="207" y="6769"/>
                  </a:lnTo>
                  <a:cubicBezTo>
                    <a:pt x="280" y="7133"/>
                    <a:pt x="383" y="7489"/>
                    <a:pt x="515" y="7834"/>
                  </a:cubicBezTo>
                  <a:cubicBezTo>
                    <a:pt x="410" y="7520"/>
                    <a:pt x="323" y="7191"/>
                    <a:pt x="261" y="6853"/>
                  </a:cubicBezTo>
                  <a:cubicBezTo>
                    <a:pt x="114" y="6086"/>
                    <a:pt x="117" y="5358"/>
                    <a:pt x="224" y="4656"/>
                  </a:cubicBezTo>
                  <a:cubicBezTo>
                    <a:pt x="251" y="4500"/>
                    <a:pt x="274" y="4343"/>
                    <a:pt x="315" y="4177"/>
                  </a:cubicBezTo>
                  <a:cubicBezTo>
                    <a:pt x="428" y="3674"/>
                    <a:pt x="603" y="3212"/>
                    <a:pt x="822" y="2808"/>
                  </a:cubicBezTo>
                  <a:cubicBezTo>
                    <a:pt x="932" y="2608"/>
                    <a:pt x="1055" y="2395"/>
                    <a:pt x="1238" y="2155"/>
                  </a:cubicBezTo>
                  <a:cubicBezTo>
                    <a:pt x="1325" y="2032"/>
                    <a:pt x="1430" y="1917"/>
                    <a:pt x="1528" y="1797"/>
                  </a:cubicBezTo>
                  <a:cubicBezTo>
                    <a:pt x="1636" y="1686"/>
                    <a:pt x="1739" y="1568"/>
                    <a:pt x="1852" y="1467"/>
                  </a:cubicBezTo>
                  <a:cubicBezTo>
                    <a:pt x="2072" y="1257"/>
                    <a:pt x="2304" y="1077"/>
                    <a:pt x="2551" y="911"/>
                  </a:cubicBezTo>
                  <a:cubicBezTo>
                    <a:pt x="2795" y="742"/>
                    <a:pt x="3066" y="601"/>
                    <a:pt x="3364" y="468"/>
                  </a:cubicBezTo>
                  <a:cubicBezTo>
                    <a:pt x="3654" y="337"/>
                    <a:pt x="3975" y="249"/>
                    <a:pt x="4228" y="188"/>
                  </a:cubicBezTo>
                  <a:cubicBezTo>
                    <a:pt x="4485" y="137"/>
                    <a:pt x="4685" y="109"/>
                    <a:pt x="4912" y="97"/>
                  </a:cubicBezTo>
                  <a:cubicBezTo>
                    <a:pt x="4992" y="96"/>
                    <a:pt x="5071" y="90"/>
                    <a:pt x="5152" y="90"/>
                  </a:cubicBezTo>
                  <a:cubicBezTo>
                    <a:pt x="5186" y="90"/>
                    <a:pt x="5221" y="91"/>
                    <a:pt x="5256" y="94"/>
                  </a:cubicBezTo>
                  <a:cubicBezTo>
                    <a:pt x="5373" y="98"/>
                    <a:pt x="5493" y="103"/>
                    <a:pt x="5619" y="122"/>
                  </a:cubicBezTo>
                  <a:cubicBezTo>
                    <a:pt x="5619" y="122"/>
                    <a:pt x="5672" y="128"/>
                    <a:pt x="5750" y="137"/>
                  </a:cubicBezTo>
                  <a:cubicBezTo>
                    <a:pt x="5830" y="148"/>
                    <a:pt x="5934" y="172"/>
                    <a:pt x="6040" y="191"/>
                  </a:cubicBezTo>
                  <a:cubicBezTo>
                    <a:pt x="6145" y="211"/>
                    <a:pt x="6247" y="246"/>
                    <a:pt x="6325" y="265"/>
                  </a:cubicBezTo>
                  <a:cubicBezTo>
                    <a:pt x="6402" y="284"/>
                    <a:pt x="6452" y="303"/>
                    <a:pt x="6452" y="303"/>
                  </a:cubicBezTo>
                  <a:cubicBezTo>
                    <a:pt x="6731" y="393"/>
                    <a:pt x="7012" y="517"/>
                    <a:pt x="7262" y="653"/>
                  </a:cubicBezTo>
                  <a:cubicBezTo>
                    <a:pt x="7262" y="653"/>
                    <a:pt x="7305" y="676"/>
                    <a:pt x="7367" y="715"/>
                  </a:cubicBezTo>
                  <a:cubicBezTo>
                    <a:pt x="7428" y="754"/>
                    <a:pt x="7513" y="800"/>
                    <a:pt x="7593" y="856"/>
                  </a:cubicBezTo>
                  <a:cubicBezTo>
                    <a:pt x="7672" y="913"/>
                    <a:pt x="7751" y="969"/>
                    <a:pt x="7809" y="1011"/>
                  </a:cubicBezTo>
                  <a:cubicBezTo>
                    <a:pt x="7865" y="1058"/>
                    <a:pt x="7903" y="1089"/>
                    <a:pt x="7903" y="1089"/>
                  </a:cubicBezTo>
                  <a:cubicBezTo>
                    <a:pt x="8274" y="1387"/>
                    <a:pt x="8642" y="1817"/>
                    <a:pt x="8855" y="2212"/>
                  </a:cubicBezTo>
                  <a:cubicBezTo>
                    <a:pt x="8907" y="2317"/>
                    <a:pt x="8960" y="2412"/>
                    <a:pt x="9002" y="2510"/>
                  </a:cubicBezTo>
                  <a:cubicBezTo>
                    <a:pt x="9040" y="2609"/>
                    <a:pt x="9082" y="2706"/>
                    <a:pt x="9118" y="2810"/>
                  </a:cubicBezTo>
                  <a:cubicBezTo>
                    <a:pt x="9179" y="3023"/>
                    <a:pt x="9251" y="3263"/>
                    <a:pt x="9278" y="3600"/>
                  </a:cubicBezTo>
                  <a:cubicBezTo>
                    <a:pt x="9343" y="4245"/>
                    <a:pt x="9225" y="4914"/>
                    <a:pt x="9015" y="5422"/>
                  </a:cubicBezTo>
                  <a:cubicBezTo>
                    <a:pt x="8915" y="5685"/>
                    <a:pt x="8767" y="5949"/>
                    <a:pt x="8596" y="6191"/>
                  </a:cubicBezTo>
                  <a:cubicBezTo>
                    <a:pt x="8431" y="6436"/>
                    <a:pt x="8218" y="6637"/>
                    <a:pt x="8028" y="6808"/>
                  </a:cubicBezTo>
                  <a:cubicBezTo>
                    <a:pt x="7940" y="6873"/>
                    <a:pt x="7854" y="6938"/>
                    <a:pt x="7767" y="7003"/>
                  </a:cubicBezTo>
                  <a:cubicBezTo>
                    <a:pt x="7676" y="7062"/>
                    <a:pt x="7583" y="7117"/>
                    <a:pt x="7487" y="7164"/>
                  </a:cubicBezTo>
                  <a:cubicBezTo>
                    <a:pt x="7321" y="7243"/>
                    <a:pt x="7139" y="7298"/>
                    <a:pt x="6953" y="7298"/>
                  </a:cubicBezTo>
                  <a:cubicBezTo>
                    <a:pt x="6922" y="7298"/>
                    <a:pt x="6891" y="7297"/>
                    <a:pt x="6860" y="7294"/>
                  </a:cubicBezTo>
                  <a:cubicBezTo>
                    <a:pt x="6651" y="7273"/>
                    <a:pt x="6447" y="7175"/>
                    <a:pt x="6327" y="7009"/>
                  </a:cubicBezTo>
                  <a:cubicBezTo>
                    <a:pt x="6200" y="6846"/>
                    <a:pt x="6201" y="6613"/>
                    <a:pt x="6304" y="6441"/>
                  </a:cubicBezTo>
                  <a:cubicBezTo>
                    <a:pt x="6355" y="6356"/>
                    <a:pt x="6432" y="6286"/>
                    <a:pt x="6524" y="6253"/>
                  </a:cubicBezTo>
                  <a:cubicBezTo>
                    <a:pt x="6557" y="6242"/>
                    <a:pt x="6591" y="6236"/>
                    <a:pt x="6625" y="6236"/>
                  </a:cubicBezTo>
                  <a:cubicBezTo>
                    <a:pt x="6687" y="6236"/>
                    <a:pt x="6748" y="6254"/>
                    <a:pt x="6801" y="6288"/>
                  </a:cubicBezTo>
                  <a:cubicBezTo>
                    <a:pt x="6885" y="6339"/>
                    <a:pt x="6947" y="6421"/>
                    <a:pt x="6981" y="6512"/>
                  </a:cubicBezTo>
                  <a:cubicBezTo>
                    <a:pt x="6997" y="6558"/>
                    <a:pt x="7003" y="6606"/>
                    <a:pt x="6999" y="6654"/>
                  </a:cubicBezTo>
                  <a:cubicBezTo>
                    <a:pt x="6993" y="6701"/>
                    <a:pt x="6977" y="6747"/>
                    <a:pt x="6947" y="6785"/>
                  </a:cubicBezTo>
                  <a:lnTo>
                    <a:pt x="6946" y="6785"/>
                  </a:lnTo>
                  <a:cubicBezTo>
                    <a:pt x="6947" y="6786"/>
                    <a:pt x="6944" y="6792"/>
                    <a:pt x="6944" y="6794"/>
                  </a:cubicBezTo>
                  <a:cubicBezTo>
                    <a:pt x="7010" y="6719"/>
                    <a:pt x="7027" y="6609"/>
                    <a:pt x="6996" y="6512"/>
                  </a:cubicBezTo>
                  <a:cubicBezTo>
                    <a:pt x="6940" y="6338"/>
                    <a:pt x="6805" y="6238"/>
                    <a:pt x="6684" y="6211"/>
                  </a:cubicBezTo>
                  <a:cubicBezTo>
                    <a:pt x="6661" y="6207"/>
                    <a:pt x="6640" y="6205"/>
                    <a:pt x="6619" y="6205"/>
                  </a:cubicBezTo>
                  <a:cubicBezTo>
                    <a:pt x="6523" y="6205"/>
                    <a:pt x="6443" y="6245"/>
                    <a:pt x="6384" y="6289"/>
                  </a:cubicBezTo>
                  <a:cubicBezTo>
                    <a:pt x="6311" y="6344"/>
                    <a:pt x="6263" y="6412"/>
                    <a:pt x="6228" y="6486"/>
                  </a:cubicBezTo>
                  <a:cubicBezTo>
                    <a:pt x="6195" y="6559"/>
                    <a:pt x="6173" y="6641"/>
                    <a:pt x="6173" y="6739"/>
                  </a:cubicBezTo>
                  <a:cubicBezTo>
                    <a:pt x="6173" y="6836"/>
                    <a:pt x="6204" y="6952"/>
                    <a:pt x="6286" y="7062"/>
                  </a:cubicBezTo>
                  <a:cubicBezTo>
                    <a:pt x="6368" y="7172"/>
                    <a:pt x="6502" y="7281"/>
                    <a:pt x="6697" y="7338"/>
                  </a:cubicBezTo>
                  <a:cubicBezTo>
                    <a:pt x="6775" y="7363"/>
                    <a:pt x="6864" y="7376"/>
                    <a:pt x="6959" y="7376"/>
                  </a:cubicBezTo>
                  <a:cubicBezTo>
                    <a:pt x="7099" y="7376"/>
                    <a:pt x="7253" y="7348"/>
                    <a:pt x="7412" y="7285"/>
                  </a:cubicBezTo>
                  <a:cubicBezTo>
                    <a:pt x="7681" y="7179"/>
                    <a:pt x="7965" y="6992"/>
                    <a:pt x="8256" y="6720"/>
                  </a:cubicBezTo>
                  <a:cubicBezTo>
                    <a:pt x="8311" y="6675"/>
                    <a:pt x="8357" y="6622"/>
                    <a:pt x="8403" y="6571"/>
                  </a:cubicBezTo>
                  <a:cubicBezTo>
                    <a:pt x="8448" y="6521"/>
                    <a:pt x="8494" y="6472"/>
                    <a:pt x="8538" y="6423"/>
                  </a:cubicBezTo>
                  <a:cubicBezTo>
                    <a:pt x="8614" y="6316"/>
                    <a:pt x="8698" y="6219"/>
                    <a:pt x="8763" y="6109"/>
                  </a:cubicBezTo>
                  <a:cubicBezTo>
                    <a:pt x="8828" y="6001"/>
                    <a:pt x="8898" y="5898"/>
                    <a:pt x="8951" y="5781"/>
                  </a:cubicBezTo>
                  <a:cubicBezTo>
                    <a:pt x="8979" y="5725"/>
                    <a:pt x="9007" y="5667"/>
                    <a:pt x="9037" y="5609"/>
                  </a:cubicBezTo>
                  <a:cubicBezTo>
                    <a:pt x="9060" y="5548"/>
                    <a:pt x="9085" y="5488"/>
                    <a:pt x="9110" y="5425"/>
                  </a:cubicBezTo>
                  <a:cubicBezTo>
                    <a:pt x="9307" y="4917"/>
                    <a:pt x="9375" y="4477"/>
                    <a:pt x="9387" y="4041"/>
                  </a:cubicBezTo>
                  <a:cubicBezTo>
                    <a:pt x="9405" y="3639"/>
                    <a:pt x="9309" y="2854"/>
                    <a:pt x="8998" y="2295"/>
                  </a:cubicBezTo>
                  <a:cubicBezTo>
                    <a:pt x="8930" y="2145"/>
                    <a:pt x="8839" y="2017"/>
                    <a:pt x="8761" y="1887"/>
                  </a:cubicBezTo>
                  <a:cubicBezTo>
                    <a:pt x="8668" y="1766"/>
                    <a:pt x="8588" y="1639"/>
                    <a:pt x="8486" y="1532"/>
                  </a:cubicBezTo>
                  <a:cubicBezTo>
                    <a:pt x="8298" y="1304"/>
                    <a:pt x="8077" y="1111"/>
                    <a:pt x="7834" y="918"/>
                  </a:cubicBezTo>
                  <a:cubicBezTo>
                    <a:pt x="7834" y="918"/>
                    <a:pt x="7790" y="887"/>
                    <a:pt x="7724" y="839"/>
                  </a:cubicBezTo>
                  <a:cubicBezTo>
                    <a:pt x="7690" y="815"/>
                    <a:pt x="7651" y="787"/>
                    <a:pt x="7610" y="758"/>
                  </a:cubicBezTo>
                  <a:cubicBezTo>
                    <a:pt x="7567" y="731"/>
                    <a:pt x="7521" y="703"/>
                    <a:pt x="7474" y="675"/>
                  </a:cubicBezTo>
                  <a:cubicBezTo>
                    <a:pt x="7428" y="647"/>
                    <a:pt x="7381" y="619"/>
                    <a:pt x="7338" y="592"/>
                  </a:cubicBezTo>
                  <a:cubicBezTo>
                    <a:pt x="7293" y="568"/>
                    <a:pt x="7251" y="546"/>
                    <a:pt x="7215" y="527"/>
                  </a:cubicBezTo>
                  <a:cubicBezTo>
                    <a:pt x="7142" y="490"/>
                    <a:pt x="7095" y="465"/>
                    <a:pt x="7095" y="465"/>
                  </a:cubicBezTo>
                  <a:cubicBezTo>
                    <a:pt x="6978" y="406"/>
                    <a:pt x="6859" y="361"/>
                    <a:pt x="6745" y="310"/>
                  </a:cubicBezTo>
                  <a:cubicBezTo>
                    <a:pt x="6626" y="269"/>
                    <a:pt x="6511" y="224"/>
                    <a:pt x="6387" y="188"/>
                  </a:cubicBezTo>
                  <a:cubicBezTo>
                    <a:pt x="6387" y="188"/>
                    <a:pt x="6340" y="175"/>
                    <a:pt x="6268" y="156"/>
                  </a:cubicBezTo>
                  <a:cubicBezTo>
                    <a:pt x="6197" y="136"/>
                    <a:pt x="6102" y="109"/>
                    <a:pt x="6003" y="93"/>
                  </a:cubicBezTo>
                  <a:cubicBezTo>
                    <a:pt x="5811" y="50"/>
                    <a:pt x="5614" y="30"/>
                    <a:pt x="5614" y="30"/>
                  </a:cubicBezTo>
                  <a:cubicBezTo>
                    <a:pt x="5467" y="8"/>
                    <a:pt x="5311" y="9"/>
                    <a:pt x="51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06" name="Google Shape;14606;p45"/>
            <p:cNvSpPr/>
            <p:nvPr/>
          </p:nvSpPr>
          <p:spPr>
            <a:xfrm>
              <a:off x="4469250" y="522475"/>
              <a:ext cx="190050" cy="142875"/>
            </a:xfrm>
            <a:custGeom>
              <a:avLst/>
              <a:gdLst/>
              <a:ahLst/>
              <a:cxnLst/>
              <a:rect l="l" t="t" r="r" b="b"/>
              <a:pathLst>
                <a:path w="7602" h="5715" extrusionOk="0">
                  <a:moveTo>
                    <a:pt x="4338" y="1"/>
                  </a:moveTo>
                  <a:cubicBezTo>
                    <a:pt x="4314" y="1"/>
                    <a:pt x="4292" y="1"/>
                    <a:pt x="4272" y="1"/>
                  </a:cubicBezTo>
                  <a:cubicBezTo>
                    <a:pt x="4219" y="2"/>
                    <a:pt x="4183" y="2"/>
                    <a:pt x="4183" y="2"/>
                  </a:cubicBezTo>
                  <a:cubicBezTo>
                    <a:pt x="4087" y="4"/>
                    <a:pt x="3988" y="17"/>
                    <a:pt x="3890" y="23"/>
                  </a:cubicBezTo>
                  <a:cubicBezTo>
                    <a:pt x="3793" y="39"/>
                    <a:pt x="3695" y="50"/>
                    <a:pt x="3604" y="69"/>
                  </a:cubicBezTo>
                  <a:cubicBezTo>
                    <a:pt x="3604" y="69"/>
                    <a:pt x="3573" y="77"/>
                    <a:pt x="3525" y="87"/>
                  </a:cubicBezTo>
                  <a:cubicBezTo>
                    <a:pt x="3479" y="99"/>
                    <a:pt x="3416" y="108"/>
                    <a:pt x="3355" y="129"/>
                  </a:cubicBezTo>
                  <a:cubicBezTo>
                    <a:pt x="3294" y="146"/>
                    <a:pt x="3232" y="164"/>
                    <a:pt x="3186" y="178"/>
                  </a:cubicBezTo>
                  <a:cubicBezTo>
                    <a:pt x="3140" y="193"/>
                    <a:pt x="3110" y="204"/>
                    <a:pt x="3110" y="204"/>
                  </a:cubicBezTo>
                  <a:cubicBezTo>
                    <a:pt x="2813" y="303"/>
                    <a:pt x="2482" y="466"/>
                    <a:pt x="2232" y="625"/>
                  </a:cubicBezTo>
                  <a:cubicBezTo>
                    <a:pt x="1973" y="794"/>
                    <a:pt x="1798" y="912"/>
                    <a:pt x="1474" y="1220"/>
                  </a:cubicBezTo>
                  <a:cubicBezTo>
                    <a:pt x="1168" y="1520"/>
                    <a:pt x="902" y="1871"/>
                    <a:pt x="725" y="2188"/>
                  </a:cubicBezTo>
                  <a:cubicBezTo>
                    <a:pt x="538" y="2509"/>
                    <a:pt x="372" y="2904"/>
                    <a:pt x="274" y="3229"/>
                  </a:cubicBezTo>
                  <a:cubicBezTo>
                    <a:pt x="190" y="3505"/>
                    <a:pt x="127" y="3778"/>
                    <a:pt x="81" y="4075"/>
                  </a:cubicBezTo>
                  <a:cubicBezTo>
                    <a:pt x="0" y="4646"/>
                    <a:pt x="14" y="5201"/>
                    <a:pt x="80" y="5710"/>
                  </a:cubicBezTo>
                  <a:cubicBezTo>
                    <a:pt x="80" y="5711"/>
                    <a:pt x="81" y="5714"/>
                    <a:pt x="83" y="5715"/>
                  </a:cubicBezTo>
                  <a:cubicBezTo>
                    <a:pt x="79" y="5650"/>
                    <a:pt x="76" y="5584"/>
                    <a:pt x="73" y="5518"/>
                  </a:cubicBezTo>
                  <a:cubicBezTo>
                    <a:pt x="50" y="5050"/>
                    <a:pt x="72" y="4945"/>
                    <a:pt x="84" y="4705"/>
                  </a:cubicBezTo>
                  <a:cubicBezTo>
                    <a:pt x="93" y="4585"/>
                    <a:pt x="105" y="4431"/>
                    <a:pt x="142" y="4184"/>
                  </a:cubicBezTo>
                  <a:cubicBezTo>
                    <a:pt x="179" y="3936"/>
                    <a:pt x="240" y="3592"/>
                    <a:pt x="404" y="3117"/>
                  </a:cubicBezTo>
                  <a:cubicBezTo>
                    <a:pt x="525" y="2776"/>
                    <a:pt x="643" y="2509"/>
                    <a:pt x="811" y="2215"/>
                  </a:cubicBezTo>
                  <a:cubicBezTo>
                    <a:pt x="985" y="1916"/>
                    <a:pt x="1155" y="1695"/>
                    <a:pt x="1340" y="1490"/>
                  </a:cubicBezTo>
                  <a:cubicBezTo>
                    <a:pt x="1510" y="1297"/>
                    <a:pt x="1867" y="963"/>
                    <a:pt x="2205" y="750"/>
                  </a:cubicBezTo>
                  <a:cubicBezTo>
                    <a:pt x="2551" y="527"/>
                    <a:pt x="2862" y="374"/>
                    <a:pt x="3237" y="257"/>
                  </a:cubicBezTo>
                  <a:cubicBezTo>
                    <a:pt x="3237" y="257"/>
                    <a:pt x="3269" y="247"/>
                    <a:pt x="3319" y="233"/>
                  </a:cubicBezTo>
                  <a:cubicBezTo>
                    <a:pt x="3368" y="219"/>
                    <a:pt x="3434" y="198"/>
                    <a:pt x="3501" y="185"/>
                  </a:cubicBezTo>
                  <a:cubicBezTo>
                    <a:pt x="3568" y="171"/>
                    <a:pt x="3635" y="154"/>
                    <a:pt x="3685" y="145"/>
                  </a:cubicBezTo>
                  <a:cubicBezTo>
                    <a:pt x="3735" y="138"/>
                    <a:pt x="3770" y="132"/>
                    <a:pt x="3770" y="132"/>
                  </a:cubicBezTo>
                  <a:cubicBezTo>
                    <a:pt x="3851" y="119"/>
                    <a:pt x="3930" y="108"/>
                    <a:pt x="4009" y="104"/>
                  </a:cubicBezTo>
                  <a:cubicBezTo>
                    <a:pt x="4076" y="97"/>
                    <a:pt x="4142" y="92"/>
                    <a:pt x="4211" y="92"/>
                  </a:cubicBezTo>
                  <a:cubicBezTo>
                    <a:pt x="4223" y="92"/>
                    <a:pt x="4235" y="92"/>
                    <a:pt x="4247" y="92"/>
                  </a:cubicBezTo>
                  <a:cubicBezTo>
                    <a:pt x="4247" y="92"/>
                    <a:pt x="4281" y="90"/>
                    <a:pt x="4331" y="90"/>
                  </a:cubicBezTo>
                  <a:cubicBezTo>
                    <a:pt x="4376" y="90"/>
                    <a:pt x="4436" y="92"/>
                    <a:pt x="4495" y="98"/>
                  </a:cubicBezTo>
                  <a:cubicBezTo>
                    <a:pt x="4621" y="102"/>
                    <a:pt x="4744" y="124"/>
                    <a:pt x="4744" y="124"/>
                  </a:cubicBezTo>
                  <a:cubicBezTo>
                    <a:pt x="4930" y="145"/>
                    <a:pt x="5127" y="196"/>
                    <a:pt x="5321" y="253"/>
                  </a:cubicBezTo>
                  <a:cubicBezTo>
                    <a:pt x="5514" y="318"/>
                    <a:pt x="5717" y="398"/>
                    <a:pt x="5873" y="483"/>
                  </a:cubicBezTo>
                  <a:cubicBezTo>
                    <a:pt x="5953" y="523"/>
                    <a:pt x="6021" y="560"/>
                    <a:pt x="6083" y="601"/>
                  </a:cubicBezTo>
                  <a:cubicBezTo>
                    <a:pt x="6145" y="639"/>
                    <a:pt x="6205" y="675"/>
                    <a:pt x="6262" y="719"/>
                  </a:cubicBezTo>
                  <a:cubicBezTo>
                    <a:pt x="6491" y="877"/>
                    <a:pt x="6744" y="1111"/>
                    <a:pt x="6930" y="1356"/>
                  </a:cubicBezTo>
                  <a:cubicBezTo>
                    <a:pt x="7025" y="1478"/>
                    <a:pt x="7101" y="1600"/>
                    <a:pt x="7176" y="1736"/>
                  </a:cubicBezTo>
                  <a:cubicBezTo>
                    <a:pt x="7246" y="1872"/>
                    <a:pt x="7327" y="2044"/>
                    <a:pt x="7380" y="2238"/>
                  </a:cubicBezTo>
                  <a:cubicBezTo>
                    <a:pt x="7404" y="2319"/>
                    <a:pt x="7427" y="2399"/>
                    <a:pt x="7439" y="2481"/>
                  </a:cubicBezTo>
                  <a:lnTo>
                    <a:pt x="7461" y="2602"/>
                  </a:lnTo>
                  <a:cubicBezTo>
                    <a:pt x="7468" y="2642"/>
                    <a:pt x="7470" y="2683"/>
                    <a:pt x="7474" y="2723"/>
                  </a:cubicBezTo>
                  <a:cubicBezTo>
                    <a:pt x="7485" y="2791"/>
                    <a:pt x="7495" y="2868"/>
                    <a:pt x="7495" y="2963"/>
                  </a:cubicBezTo>
                  <a:cubicBezTo>
                    <a:pt x="7520" y="3614"/>
                    <a:pt x="7292" y="4334"/>
                    <a:pt x="6858" y="4843"/>
                  </a:cubicBezTo>
                  <a:cubicBezTo>
                    <a:pt x="6854" y="4850"/>
                    <a:pt x="6849" y="4856"/>
                    <a:pt x="6844" y="4862"/>
                  </a:cubicBezTo>
                  <a:cubicBezTo>
                    <a:pt x="6689" y="5042"/>
                    <a:pt x="6510" y="5199"/>
                    <a:pt x="6311" y="5332"/>
                  </a:cubicBezTo>
                  <a:cubicBezTo>
                    <a:pt x="6494" y="5221"/>
                    <a:pt x="6677" y="5095"/>
                    <a:pt x="6831" y="4930"/>
                  </a:cubicBezTo>
                  <a:cubicBezTo>
                    <a:pt x="7180" y="4558"/>
                    <a:pt x="7395" y="4121"/>
                    <a:pt x="7509" y="3667"/>
                  </a:cubicBezTo>
                  <a:cubicBezTo>
                    <a:pt x="7537" y="3566"/>
                    <a:pt x="7545" y="3460"/>
                    <a:pt x="7563" y="3349"/>
                  </a:cubicBezTo>
                  <a:cubicBezTo>
                    <a:pt x="7602" y="3011"/>
                    <a:pt x="7580" y="2682"/>
                    <a:pt x="7513" y="2386"/>
                  </a:cubicBezTo>
                  <a:cubicBezTo>
                    <a:pt x="7498" y="2311"/>
                    <a:pt x="7473" y="2236"/>
                    <a:pt x="7452" y="2154"/>
                  </a:cubicBezTo>
                  <a:cubicBezTo>
                    <a:pt x="7428" y="2073"/>
                    <a:pt x="7390" y="1990"/>
                    <a:pt x="7355" y="1896"/>
                  </a:cubicBezTo>
                  <a:cubicBezTo>
                    <a:pt x="7272" y="1715"/>
                    <a:pt x="7172" y="1527"/>
                    <a:pt x="7050" y="1366"/>
                  </a:cubicBezTo>
                  <a:cubicBezTo>
                    <a:pt x="6810" y="1042"/>
                    <a:pt x="6538" y="779"/>
                    <a:pt x="6171" y="549"/>
                  </a:cubicBezTo>
                  <a:cubicBezTo>
                    <a:pt x="5995" y="432"/>
                    <a:pt x="5795" y="340"/>
                    <a:pt x="5637" y="273"/>
                  </a:cubicBezTo>
                  <a:cubicBezTo>
                    <a:pt x="5476" y="208"/>
                    <a:pt x="5350" y="165"/>
                    <a:pt x="5205" y="126"/>
                  </a:cubicBezTo>
                  <a:cubicBezTo>
                    <a:pt x="5133" y="103"/>
                    <a:pt x="5060" y="89"/>
                    <a:pt x="4983" y="73"/>
                  </a:cubicBezTo>
                  <a:cubicBezTo>
                    <a:pt x="4908" y="55"/>
                    <a:pt x="4829" y="42"/>
                    <a:pt x="4746" y="33"/>
                  </a:cubicBezTo>
                  <a:cubicBezTo>
                    <a:pt x="4746" y="33"/>
                    <a:pt x="4712" y="27"/>
                    <a:pt x="4659" y="21"/>
                  </a:cubicBezTo>
                  <a:cubicBezTo>
                    <a:pt x="4607" y="13"/>
                    <a:pt x="4535" y="11"/>
                    <a:pt x="4465" y="6"/>
                  </a:cubicBezTo>
                  <a:cubicBezTo>
                    <a:pt x="4421" y="2"/>
                    <a:pt x="4378" y="1"/>
                    <a:pt x="4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07" name="Google Shape;14607;p45"/>
            <p:cNvSpPr/>
            <p:nvPr/>
          </p:nvSpPr>
          <p:spPr>
            <a:xfrm>
              <a:off x="4484825" y="543400"/>
              <a:ext cx="154325" cy="111475"/>
            </a:xfrm>
            <a:custGeom>
              <a:avLst/>
              <a:gdLst/>
              <a:ahLst/>
              <a:cxnLst/>
              <a:rect l="l" t="t" r="r" b="b"/>
              <a:pathLst>
                <a:path w="6173" h="4459" extrusionOk="0">
                  <a:moveTo>
                    <a:pt x="3710" y="0"/>
                  </a:moveTo>
                  <a:cubicBezTo>
                    <a:pt x="3662" y="0"/>
                    <a:pt x="3615" y="2"/>
                    <a:pt x="3567" y="5"/>
                  </a:cubicBezTo>
                  <a:cubicBezTo>
                    <a:pt x="3406" y="11"/>
                    <a:pt x="3248" y="33"/>
                    <a:pt x="3083" y="69"/>
                  </a:cubicBezTo>
                  <a:cubicBezTo>
                    <a:pt x="3083" y="69"/>
                    <a:pt x="3054" y="76"/>
                    <a:pt x="3011" y="86"/>
                  </a:cubicBezTo>
                  <a:cubicBezTo>
                    <a:pt x="2967" y="98"/>
                    <a:pt x="2911" y="113"/>
                    <a:pt x="2854" y="129"/>
                  </a:cubicBezTo>
                  <a:cubicBezTo>
                    <a:pt x="2798" y="147"/>
                    <a:pt x="2741" y="166"/>
                    <a:pt x="2699" y="180"/>
                  </a:cubicBezTo>
                  <a:cubicBezTo>
                    <a:pt x="2658" y="196"/>
                    <a:pt x="2630" y="207"/>
                    <a:pt x="2630" y="207"/>
                  </a:cubicBezTo>
                  <a:cubicBezTo>
                    <a:pt x="2496" y="255"/>
                    <a:pt x="2378" y="314"/>
                    <a:pt x="2254" y="377"/>
                  </a:cubicBezTo>
                  <a:cubicBezTo>
                    <a:pt x="2254" y="377"/>
                    <a:pt x="2159" y="427"/>
                    <a:pt x="2067" y="482"/>
                  </a:cubicBezTo>
                  <a:cubicBezTo>
                    <a:pt x="1975" y="538"/>
                    <a:pt x="1886" y="599"/>
                    <a:pt x="1886" y="599"/>
                  </a:cubicBezTo>
                  <a:cubicBezTo>
                    <a:pt x="1753" y="690"/>
                    <a:pt x="1615" y="798"/>
                    <a:pt x="1487" y="917"/>
                  </a:cubicBezTo>
                  <a:cubicBezTo>
                    <a:pt x="1357" y="1035"/>
                    <a:pt x="1229" y="1170"/>
                    <a:pt x="1132" y="1288"/>
                  </a:cubicBezTo>
                  <a:cubicBezTo>
                    <a:pt x="1033" y="1406"/>
                    <a:pt x="966" y="1498"/>
                    <a:pt x="893" y="1598"/>
                  </a:cubicBezTo>
                  <a:cubicBezTo>
                    <a:pt x="756" y="1792"/>
                    <a:pt x="607" y="2044"/>
                    <a:pt x="490" y="2280"/>
                  </a:cubicBezTo>
                  <a:cubicBezTo>
                    <a:pt x="432" y="2400"/>
                    <a:pt x="381" y="2511"/>
                    <a:pt x="330" y="2633"/>
                  </a:cubicBezTo>
                  <a:cubicBezTo>
                    <a:pt x="278" y="2754"/>
                    <a:pt x="222" y="2907"/>
                    <a:pt x="167" y="3070"/>
                  </a:cubicBezTo>
                  <a:cubicBezTo>
                    <a:pt x="122" y="3210"/>
                    <a:pt x="81" y="3344"/>
                    <a:pt x="48" y="3480"/>
                  </a:cubicBezTo>
                  <a:cubicBezTo>
                    <a:pt x="37" y="3538"/>
                    <a:pt x="24" y="3604"/>
                    <a:pt x="15" y="3687"/>
                  </a:cubicBezTo>
                  <a:cubicBezTo>
                    <a:pt x="0" y="3828"/>
                    <a:pt x="6" y="3981"/>
                    <a:pt x="65" y="4122"/>
                  </a:cubicBezTo>
                  <a:cubicBezTo>
                    <a:pt x="126" y="4261"/>
                    <a:pt x="238" y="4381"/>
                    <a:pt x="385" y="4435"/>
                  </a:cubicBezTo>
                  <a:cubicBezTo>
                    <a:pt x="426" y="4451"/>
                    <a:pt x="470" y="4458"/>
                    <a:pt x="513" y="4458"/>
                  </a:cubicBezTo>
                  <a:cubicBezTo>
                    <a:pt x="626" y="4458"/>
                    <a:pt x="740" y="4407"/>
                    <a:pt x="810" y="4320"/>
                  </a:cubicBezTo>
                  <a:cubicBezTo>
                    <a:pt x="910" y="4203"/>
                    <a:pt x="952" y="4048"/>
                    <a:pt x="933" y="3903"/>
                  </a:cubicBezTo>
                  <a:lnTo>
                    <a:pt x="930" y="3883"/>
                  </a:lnTo>
                  <a:cubicBezTo>
                    <a:pt x="893" y="3677"/>
                    <a:pt x="768" y="3507"/>
                    <a:pt x="631" y="3363"/>
                  </a:cubicBezTo>
                  <a:lnTo>
                    <a:pt x="631" y="3363"/>
                  </a:lnTo>
                  <a:cubicBezTo>
                    <a:pt x="745" y="3500"/>
                    <a:pt x="850" y="3660"/>
                    <a:pt x="884" y="3840"/>
                  </a:cubicBezTo>
                  <a:cubicBezTo>
                    <a:pt x="929" y="4040"/>
                    <a:pt x="846" y="4258"/>
                    <a:pt x="686" y="4352"/>
                  </a:cubicBezTo>
                  <a:cubicBezTo>
                    <a:pt x="638" y="4381"/>
                    <a:pt x="585" y="4394"/>
                    <a:pt x="531" y="4394"/>
                  </a:cubicBezTo>
                  <a:cubicBezTo>
                    <a:pt x="496" y="4394"/>
                    <a:pt x="461" y="4389"/>
                    <a:pt x="427" y="4377"/>
                  </a:cubicBezTo>
                  <a:cubicBezTo>
                    <a:pt x="343" y="4349"/>
                    <a:pt x="271" y="4290"/>
                    <a:pt x="215" y="4219"/>
                  </a:cubicBezTo>
                  <a:cubicBezTo>
                    <a:pt x="165" y="4158"/>
                    <a:pt x="128" y="4086"/>
                    <a:pt x="109" y="4001"/>
                  </a:cubicBezTo>
                  <a:cubicBezTo>
                    <a:pt x="53" y="3739"/>
                    <a:pt x="141" y="3476"/>
                    <a:pt x="209" y="3239"/>
                  </a:cubicBezTo>
                  <a:cubicBezTo>
                    <a:pt x="246" y="3120"/>
                    <a:pt x="287" y="2993"/>
                    <a:pt x="345" y="2841"/>
                  </a:cubicBezTo>
                  <a:cubicBezTo>
                    <a:pt x="404" y="2688"/>
                    <a:pt x="471" y="2527"/>
                    <a:pt x="542" y="2380"/>
                  </a:cubicBezTo>
                  <a:cubicBezTo>
                    <a:pt x="686" y="2083"/>
                    <a:pt x="839" y="1819"/>
                    <a:pt x="1051" y="1536"/>
                  </a:cubicBezTo>
                  <a:cubicBezTo>
                    <a:pt x="1154" y="1398"/>
                    <a:pt x="1271" y="1261"/>
                    <a:pt x="1368" y="1159"/>
                  </a:cubicBezTo>
                  <a:cubicBezTo>
                    <a:pt x="1466" y="1057"/>
                    <a:pt x="1546" y="982"/>
                    <a:pt x="1639" y="902"/>
                  </a:cubicBezTo>
                  <a:cubicBezTo>
                    <a:pt x="1734" y="823"/>
                    <a:pt x="1830" y="745"/>
                    <a:pt x="1943" y="668"/>
                  </a:cubicBezTo>
                  <a:cubicBezTo>
                    <a:pt x="1943" y="668"/>
                    <a:pt x="1967" y="652"/>
                    <a:pt x="2003" y="628"/>
                  </a:cubicBezTo>
                  <a:cubicBezTo>
                    <a:pt x="2040" y="605"/>
                    <a:pt x="2089" y="574"/>
                    <a:pt x="2138" y="544"/>
                  </a:cubicBezTo>
                  <a:cubicBezTo>
                    <a:pt x="2189" y="515"/>
                    <a:pt x="2239" y="487"/>
                    <a:pt x="2276" y="466"/>
                  </a:cubicBezTo>
                  <a:cubicBezTo>
                    <a:pt x="2315" y="446"/>
                    <a:pt x="2341" y="433"/>
                    <a:pt x="2341" y="433"/>
                  </a:cubicBezTo>
                  <a:cubicBezTo>
                    <a:pt x="2482" y="360"/>
                    <a:pt x="2635" y="296"/>
                    <a:pt x="2781" y="248"/>
                  </a:cubicBezTo>
                  <a:cubicBezTo>
                    <a:pt x="2781" y="248"/>
                    <a:pt x="2880" y="212"/>
                    <a:pt x="2981" y="186"/>
                  </a:cubicBezTo>
                  <a:cubicBezTo>
                    <a:pt x="3082" y="159"/>
                    <a:pt x="3186" y="139"/>
                    <a:pt x="3186" y="139"/>
                  </a:cubicBezTo>
                  <a:cubicBezTo>
                    <a:pt x="3350" y="107"/>
                    <a:pt x="3536" y="90"/>
                    <a:pt x="3712" y="90"/>
                  </a:cubicBezTo>
                  <a:cubicBezTo>
                    <a:pt x="3806" y="90"/>
                    <a:pt x="3898" y="95"/>
                    <a:pt x="3982" y="105"/>
                  </a:cubicBezTo>
                  <a:cubicBezTo>
                    <a:pt x="4232" y="139"/>
                    <a:pt x="4404" y="173"/>
                    <a:pt x="4741" y="313"/>
                  </a:cubicBezTo>
                  <a:cubicBezTo>
                    <a:pt x="5061" y="454"/>
                    <a:pt x="5353" y="666"/>
                    <a:pt x="5552" y="887"/>
                  </a:cubicBezTo>
                  <a:cubicBezTo>
                    <a:pt x="5655" y="996"/>
                    <a:pt x="5748" y="1129"/>
                    <a:pt x="5830" y="1266"/>
                  </a:cubicBezTo>
                  <a:cubicBezTo>
                    <a:pt x="5910" y="1403"/>
                    <a:pt x="5964" y="1550"/>
                    <a:pt x="6006" y="1682"/>
                  </a:cubicBezTo>
                  <a:cubicBezTo>
                    <a:pt x="6070" y="1908"/>
                    <a:pt x="6097" y="2137"/>
                    <a:pt x="6083" y="2381"/>
                  </a:cubicBezTo>
                  <a:cubicBezTo>
                    <a:pt x="6064" y="2851"/>
                    <a:pt x="5885" y="3297"/>
                    <a:pt x="5587" y="3605"/>
                  </a:cubicBezTo>
                  <a:cubicBezTo>
                    <a:pt x="5587" y="3606"/>
                    <a:pt x="5586" y="3610"/>
                    <a:pt x="5586" y="3611"/>
                  </a:cubicBezTo>
                  <a:lnTo>
                    <a:pt x="5703" y="3495"/>
                  </a:lnTo>
                  <a:cubicBezTo>
                    <a:pt x="5830" y="3345"/>
                    <a:pt x="5892" y="3240"/>
                    <a:pt x="5938" y="3154"/>
                  </a:cubicBezTo>
                  <a:cubicBezTo>
                    <a:pt x="5963" y="3112"/>
                    <a:pt x="5981" y="3074"/>
                    <a:pt x="5998" y="3034"/>
                  </a:cubicBezTo>
                  <a:cubicBezTo>
                    <a:pt x="6014" y="2994"/>
                    <a:pt x="6035" y="2955"/>
                    <a:pt x="6050" y="2906"/>
                  </a:cubicBezTo>
                  <a:cubicBezTo>
                    <a:pt x="6085" y="2809"/>
                    <a:pt x="6126" y="2683"/>
                    <a:pt x="6153" y="2470"/>
                  </a:cubicBezTo>
                  <a:cubicBezTo>
                    <a:pt x="6163" y="2363"/>
                    <a:pt x="6172" y="2235"/>
                    <a:pt x="6160" y="2080"/>
                  </a:cubicBezTo>
                  <a:cubicBezTo>
                    <a:pt x="6152" y="1925"/>
                    <a:pt x="6121" y="1742"/>
                    <a:pt x="6051" y="1537"/>
                  </a:cubicBezTo>
                  <a:cubicBezTo>
                    <a:pt x="5950" y="1240"/>
                    <a:pt x="5799" y="1030"/>
                    <a:pt x="5606" y="813"/>
                  </a:cubicBezTo>
                  <a:cubicBezTo>
                    <a:pt x="5400" y="596"/>
                    <a:pt x="5202" y="458"/>
                    <a:pt x="4996" y="340"/>
                  </a:cubicBezTo>
                  <a:cubicBezTo>
                    <a:pt x="4807" y="226"/>
                    <a:pt x="4412" y="66"/>
                    <a:pt x="4068" y="26"/>
                  </a:cubicBezTo>
                  <a:cubicBezTo>
                    <a:pt x="3944" y="9"/>
                    <a:pt x="3825" y="0"/>
                    <a:pt x="3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08" name="Google Shape;14608;p45"/>
            <p:cNvSpPr/>
            <p:nvPr/>
          </p:nvSpPr>
          <p:spPr>
            <a:xfrm>
              <a:off x="4557000" y="619350"/>
              <a:ext cx="62600" cy="63225"/>
            </a:xfrm>
            <a:custGeom>
              <a:avLst/>
              <a:gdLst/>
              <a:ahLst/>
              <a:cxnLst/>
              <a:rect l="l" t="t" r="r" b="b"/>
              <a:pathLst>
                <a:path w="2504" h="2529" extrusionOk="0">
                  <a:moveTo>
                    <a:pt x="1610" y="1"/>
                  </a:moveTo>
                  <a:cubicBezTo>
                    <a:pt x="1567" y="1"/>
                    <a:pt x="1521" y="4"/>
                    <a:pt x="1464" y="6"/>
                  </a:cubicBezTo>
                  <a:cubicBezTo>
                    <a:pt x="1408" y="13"/>
                    <a:pt x="1348" y="19"/>
                    <a:pt x="1292" y="31"/>
                  </a:cubicBezTo>
                  <a:cubicBezTo>
                    <a:pt x="1180" y="55"/>
                    <a:pt x="1077" y="81"/>
                    <a:pt x="965" y="132"/>
                  </a:cubicBezTo>
                  <a:cubicBezTo>
                    <a:pt x="909" y="153"/>
                    <a:pt x="855" y="187"/>
                    <a:pt x="811" y="209"/>
                  </a:cubicBezTo>
                  <a:cubicBezTo>
                    <a:pt x="768" y="233"/>
                    <a:pt x="738" y="256"/>
                    <a:pt x="701" y="279"/>
                  </a:cubicBezTo>
                  <a:cubicBezTo>
                    <a:pt x="664" y="300"/>
                    <a:pt x="632" y="329"/>
                    <a:pt x="594" y="358"/>
                  </a:cubicBezTo>
                  <a:cubicBezTo>
                    <a:pt x="594" y="357"/>
                    <a:pt x="594" y="357"/>
                    <a:pt x="594" y="357"/>
                  </a:cubicBezTo>
                  <a:cubicBezTo>
                    <a:pt x="587" y="357"/>
                    <a:pt x="473" y="465"/>
                    <a:pt x="473" y="465"/>
                  </a:cubicBezTo>
                  <a:cubicBezTo>
                    <a:pt x="434" y="504"/>
                    <a:pt x="397" y="549"/>
                    <a:pt x="363" y="589"/>
                  </a:cubicBezTo>
                  <a:cubicBezTo>
                    <a:pt x="363" y="589"/>
                    <a:pt x="341" y="619"/>
                    <a:pt x="320" y="648"/>
                  </a:cubicBezTo>
                  <a:cubicBezTo>
                    <a:pt x="299" y="679"/>
                    <a:pt x="278" y="709"/>
                    <a:pt x="278" y="709"/>
                  </a:cubicBezTo>
                  <a:cubicBezTo>
                    <a:pt x="231" y="785"/>
                    <a:pt x="182" y="878"/>
                    <a:pt x="148" y="954"/>
                  </a:cubicBezTo>
                  <a:cubicBezTo>
                    <a:pt x="115" y="1037"/>
                    <a:pt x="92" y="1091"/>
                    <a:pt x="57" y="1214"/>
                  </a:cubicBezTo>
                  <a:cubicBezTo>
                    <a:pt x="27" y="1332"/>
                    <a:pt x="7" y="1455"/>
                    <a:pt x="7" y="1560"/>
                  </a:cubicBezTo>
                  <a:cubicBezTo>
                    <a:pt x="0" y="1665"/>
                    <a:pt x="11" y="1787"/>
                    <a:pt x="25" y="1883"/>
                  </a:cubicBezTo>
                  <a:cubicBezTo>
                    <a:pt x="40" y="1964"/>
                    <a:pt x="55" y="2043"/>
                    <a:pt x="82" y="2124"/>
                  </a:cubicBezTo>
                  <a:cubicBezTo>
                    <a:pt x="139" y="2279"/>
                    <a:pt x="220" y="2417"/>
                    <a:pt x="313" y="2529"/>
                  </a:cubicBezTo>
                  <a:cubicBezTo>
                    <a:pt x="313" y="2528"/>
                    <a:pt x="313" y="2528"/>
                    <a:pt x="313" y="2528"/>
                  </a:cubicBezTo>
                  <a:cubicBezTo>
                    <a:pt x="314" y="2528"/>
                    <a:pt x="315" y="2529"/>
                    <a:pt x="315" y="2529"/>
                  </a:cubicBezTo>
                  <a:lnTo>
                    <a:pt x="292" y="2478"/>
                  </a:lnTo>
                  <a:cubicBezTo>
                    <a:pt x="260" y="2420"/>
                    <a:pt x="245" y="2383"/>
                    <a:pt x="235" y="2353"/>
                  </a:cubicBezTo>
                  <a:cubicBezTo>
                    <a:pt x="224" y="2322"/>
                    <a:pt x="214" y="2296"/>
                    <a:pt x="205" y="2267"/>
                  </a:cubicBezTo>
                  <a:cubicBezTo>
                    <a:pt x="191" y="2202"/>
                    <a:pt x="137" y="2107"/>
                    <a:pt x="108" y="1829"/>
                  </a:cubicBezTo>
                  <a:cubicBezTo>
                    <a:pt x="103" y="1781"/>
                    <a:pt x="99" y="1735"/>
                    <a:pt x="98" y="1692"/>
                  </a:cubicBezTo>
                  <a:cubicBezTo>
                    <a:pt x="94" y="1648"/>
                    <a:pt x="92" y="1604"/>
                    <a:pt x="95" y="1557"/>
                  </a:cubicBezTo>
                  <a:cubicBezTo>
                    <a:pt x="97" y="1509"/>
                    <a:pt x="101" y="1467"/>
                    <a:pt x="107" y="1427"/>
                  </a:cubicBezTo>
                  <a:cubicBezTo>
                    <a:pt x="112" y="1386"/>
                    <a:pt x="117" y="1348"/>
                    <a:pt x="127" y="1311"/>
                  </a:cubicBezTo>
                  <a:cubicBezTo>
                    <a:pt x="141" y="1242"/>
                    <a:pt x="178" y="1112"/>
                    <a:pt x="222" y="1012"/>
                  </a:cubicBezTo>
                  <a:cubicBezTo>
                    <a:pt x="265" y="907"/>
                    <a:pt x="311" y="825"/>
                    <a:pt x="369" y="734"/>
                  </a:cubicBezTo>
                  <a:cubicBezTo>
                    <a:pt x="369" y="734"/>
                    <a:pt x="455" y="614"/>
                    <a:pt x="460" y="614"/>
                  </a:cubicBezTo>
                  <a:cubicBezTo>
                    <a:pt x="460" y="614"/>
                    <a:pt x="460" y="614"/>
                    <a:pt x="460" y="614"/>
                  </a:cubicBezTo>
                  <a:cubicBezTo>
                    <a:pt x="490" y="580"/>
                    <a:pt x="515" y="546"/>
                    <a:pt x="549" y="516"/>
                  </a:cubicBezTo>
                  <a:cubicBezTo>
                    <a:pt x="549" y="516"/>
                    <a:pt x="646" y="427"/>
                    <a:pt x="652" y="427"/>
                  </a:cubicBezTo>
                  <a:cubicBezTo>
                    <a:pt x="652" y="427"/>
                    <a:pt x="652" y="427"/>
                    <a:pt x="652" y="427"/>
                  </a:cubicBezTo>
                  <a:cubicBezTo>
                    <a:pt x="692" y="394"/>
                    <a:pt x="737" y="361"/>
                    <a:pt x="785" y="332"/>
                  </a:cubicBezTo>
                  <a:cubicBezTo>
                    <a:pt x="831" y="299"/>
                    <a:pt x="885" y="273"/>
                    <a:pt x="928" y="249"/>
                  </a:cubicBezTo>
                  <a:cubicBezTo>
                    <a:pt x="971" y="225"/>
                    <a:pt x="1006" y="214"/>
                    <a:pt x="1043" y="197"/>
                  </a:cubicBezTo>
                  <a:cubicBezTo>
                    <a:pt x="1114" y="168"/>
                    <a:pt x="1205" y="140"/>
                    <a:pt x="1288" y="124"/>
                  </a:cubicBezTo>
                  <a:cubicBezTo>
                    <a:pt x="1330" y="113"/>
                    <a:pt x="1369" y="109"/>
                    <a:pt x="1412" y="103"/>
                  </a:cubicBezTo>
                  <a:cubicBezTo>
                    <a:pt x="1455" y="97"/>
                    <a:pt x="1508" y="95"/>
                    <a:pt x="1563" y="93"/>
                  </a:cubicBezTo>
                  <a:cubicBezTo>
                    <a:pt x="1576" y="91"/>
                    <a:pt x="1589" y="91"/>
                    <a:pt x="1603" y="91"/>
                  </a:cubicBezTo>
                  <a:cubicBezTo>
                    <a:pt x="1636" y="91"/>
                    <a:pt x="1668" y="94"/>
                    <a:pt x="1700" y="94"/>
                  </a:cubicBezTo>
                  <a:cubicBezTo>
                    <a:pt x="1714" y="92"/>
                    <a:pt x="1730" y="91"/>
                    <a:pt x="1747" y="91"/>
                  </a:cubicBezTo>
                  <a:cubicBezTo>
                    <a:pt x="1754" y="91"/>
                    <a:pt x="1760" y="91"/>
                    <a:pt x="1767" y="92"/>
                  </a:cubicBezTo>
                  <a:cubicBezTo>
                    <a:pt x="1949" y="97"/>
                    <a:pt x="2145" y="145"/>
                    <a:pt x="2314" y="218"/>
                  </a:cubicBezTo>
                  <a:lnTo>
                    <a:pt x="2321" y="220"/>
                  </a:lnTo>
                  <a:cubicBezTo>
                    <a:pt x="2385" y="241"/>
                    <a:pt x="2442" y="273"/>
                    <a:pt x="2504" y="302"/>
                  </a:cubicBezTo>
                  <a:cubicBezTo>
                    <a:pt x="2455" y="267"/>
                    <a:pt x="2408" y="223"/>
                    <a:pt x="2352" y="193"/>
                  </a:cubicBezTo>
                  <a:cubicBezTo>
                    <a:pt x="2228" y="122"/>
                    <a:pt x="2102" y="73"/>
                    <a:pt x="1974" y="35"/>
                  </a:cubicBezTo>
                  <a:cubicBezTo>
                    <a:pt x="1944" y="30"/>
                    <a:pt x="1915" y="24"/>
                    <a:pt x="1884" y="19"/>
                  </a:cubicBezTo>
                  <a:cubicBezTo>
                    <a:pt x="1836" y="14"/>
                    <a:pt x="1789" y="9"/>
                    <a:pt x="1743" y="4"/>
                  </a:cubicBezTo>
                  <a:cubicBezTo>
                    <a:pt x="1698" y="3"/>
                    <a:pt x="1654" y="2"/>
                    <a:pt x="16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09" name="Google Shape;14609;p45"/>
            <p:cNvSpPr/>
            <p:nvPr/>
          </p:nvSpPr>
          <p:spPr>
            <a:xfrm>
              <a:off x="4570275" y="642150"/>
              <a:ext cx="18675" cy="40525"/>
            </a:xfrm>
            <a:custGeom>
              <a:avLst/>
              <a:gdLst/>
              <a:ahLst/>
              <a:cxnLst/>
              <a:rect l="l" t="t" r="r" b="b"/>
              <a:pathLst>
                <a:path w="747" h="1621" extrusionOk="0">
                  <a:moveTo>
                    <a:pt x="746" y="0"/>
                  </a:moveTo>
                  <a:cubicBezTo>
                    <a:pt x="718" y="3"/>
                    <a:pt x="689" y="5"/>
                    <a:pt x="660" y="10"/>
                  </a:cubicBezTo>
                  <a:cubicBezTo>
                    <a:pt x="596" y="28"/>
                    <a:pt x="538" y="49"/>
                    <a:pt x="479" y="73"/>
                  </a:cubicBezTo>
                  <a:cubicBezTo>
                    <a:pt x="467" y="80"/>
                    <a:pt x="457" y="88"/>
                    <a:pt x="445" y="96"/>
                  </a:cubicBezTo>
                  <a:cubicBezTo>
                    <a:pt x="408" y="122"/>
                    <a:pt x="374" y="149"/>
                    <a:pt x="344" y="175"/>
                  </a:cubicBezTo>
                  <a:cubicBezTo>
                    <a:pt x="329" y="188"/>
                    <a:pt x="313" y="202"/>
                    <a:pt x="293" y="220"/>
                  </a:cubicBezTo>
                  <a:cubicBezTo>
                    <a:pt x="275" y="238"/>
                    <a:pt x="254" y="259"/>
                    <a:pt x="237" y="278"/>
                  </a:cubicBezTo>
                  <a:cubicBezTo>
                    <a:pt x="204" y="319"/>
                    <a:pt x="173" y="358"/>
                    <a:pt x="144" y="408"/>
                  </a:cubicBezTo>
                  <a:cubicBezTo>
                    <a:pt x="130" y="432"/>
                    <a:pt x="118" y="458"/>
                    <a:pt x="107" y="478"/>
                  </a:cubicBezTo>
                  <a:cubicBezTo>
                    <a:pt x="98" y="500"/>
                    <a:pt x="91" y="516"/>
                    <a:pt x="83" y="533"/>
                  </a:cubicBezTo>
                  <a:cubicBezTo>
                    <a:pt x="75" y="552"/>
                    <a:pt x="69" y="571"/>
                    <a:pt x="61" y="592"/>
                  </a:cubicBezTo>
                  <a:lnTo>
                    <a:pt x="37" y="662"/>
                  </a:lnTo>
                  <a:cubicBezTo>
                    <a:pt x="31" y="687"/>
                    <a:pt x="25" y="713"/>
                    <a:pt x="20" y="738"/>
                  </a:cubicBezTo>
                  <a:lnTo>
                    <a:pt x="10" y="804"/>
                  </a:lnTo>
                  <a:cubicBezTo>
                    <a:pt x="6" y="845"/>
                    <a:pt x="2" y="893"/>
                    <a:pt x="1" y="932"/>
                  </a:cubicBezTo>
                  <a:cubicBezTo>
                    <a:pt x="1" y="973"/>
                    <a:pt x="0" y="1000"/>
                    <a:pt x="2" y="1060"/>
                  </a:cubicBezTo>
                  <a:cubicBezTo>
                    <a:pt x="7" y="1116"/>
                    <a:pt x="16" y="1173"/>
                    <a:pt x="31" y="1220"/>
                  </a:cubicBezTo>
                  <a:cubicBezTo>
                    <a:pt x="42" y="1268"/>
                    <a:pt x="63" y="1321"/>
                    <a:pt x="81" y="1362"/>
                  </a:cubicBezTo>
                  <a:cubicBezTo>
                    <a:pt x="98" y="1396"/>
                    <a:pt x="114" y="1430"/>
                    <a:pt x="133" y="1464"/>
                  </a:cubicBezTo>
                  <a:cubicBezTo>
                    <a:pt x="178" y="1526"/>
                    <a:pt x="231" y="1579"/>
                    <a:pt x="285" y="1619"/>
                  </a:cubicBezTo>
                  <a:lnTo>
                    <a:pt x="285" y="1620"/>
                  </a:lnTo>
                  <a:lnTo>
                    <a:pt x="287" y="1619"/>
                  </a:lnTo>
                  <a:lnTo>
                    <a:pt x="276" y="1594"/>
                  </a:lnTo>
                  <a:cubicBezTo>
                    <a:pt x="244" y="1543"/>
                    <a:pt x="245" y="1526"/>
                    <a:pt x="232" y="1499"/>
                  </a:cubicBezTo>
                  <a:cubicBezTo>
                    <a:pt x="222" y="1469"/>
                    <a:pt x="195" y="1429"/>
                    <a:pt x="156" y="1310"/>
                  </a:cubicBezTo>
                  <a:cubicBezTo>
                    <a:pt x="142" y="1268"/>
                    <a:pt x="127" y="1235"/>
                    <a:pt x="116" y="1194"/>
                  </a:cubicBezTo>
                  <a:cubicBezTo>
                    <a:pt x="104" y="1153"/>
                    <a:pt x="99" y="1119"/>
                    <a:pt x="95" y="1085"/>
                  </a:cubicBezTo>
                  <a:cubicBezTo>
                    <a:pt x="92" y="1053"/>
                    <a:pt x="90" y="993"/>
                    <a:pt x="91" y="944"/>
                  </a:cubicBezTo>
                  <a:cubicBezTo>
                    <a:pt x="91" y="893"/>
                    <a:pt x="94" y="852"/>
                    <a:pt x="101" y="804"/>
                  </a:cubicBezTo>
                  <a:cubicBezTo>
                    <a:pt x="101" y="804"/>
                    <a:pt x="111" y="738"/>
                    <a:pt x="112" y="738"/>
                  </a:cubicBezTo>
                  <a:cubicBezTo>
                    <a:pt x="117" y="718"/>
                    <a:pt x="119" y="699"/>
                    <a:pt x="126" y="680"/>
                  </a:cubicBezTo>
                  <a:lnTo>
                    <a:pt x="145" y="622"/>
                  </a:lnTo>
                  <a:cubicBezTo>
                    <a:pt x="154" y="600"/>
                    <a:pt x="162" y="577"/>
                    <a:pt x="173" y="554"/>
                  </a:cubicBezTo>
                  <a:cubicBezTo>
                    <a:pt x="182" y="531"/>
                    <a:pt x="195" y="507"/>
                    <a:pt x="205" y="487"/>
                  </a:cubicBezTo>
                  <a:cubicBezTo>
                    <a:pt x="213" y="467"/>
                    <a:pt x="223" y="453"/>
                    <a:pt x="232" y="437"/>
                  </a:cubicBezTo>
                  <a:cubicBezTo>
                    <a:pt x="250" y="408"/>
                    <a:pt x="275" y="373"/>
                    <a:pt x="300" y="344"/>
                  </a:cubicBezTo>
                  <a:cubicBezTo>
                    <a:pt x="312" y="329"/>
                    <a:pt x="325" y="317"/>
                    <a:pt x="339" y="303"/>
                  </a:cubicBezTo>
                  <a:cubicBezTo>
                    <a:pt x="352" y="289"/>
                    <a:pt x="369" y="274"/>
                    <a:pt x="388" y="258"/>
                  </a:cubicBezTo>
                  <a:cubicBezTo>
                    <a:pt x="404" y="242"/>
                    <a:pt x="420" y="231"/>
                    <a:pt x="435" y="218"/>
                  </a:cubicBezTo>
                  <a:cubicBezTo>
                    <a:pt x="440" y="210"/>
                    <a:pt x="447" y="202"/>
                    <a:pt x="455" y="195"/>
                  </a:cubicBezTo>
                  <a:cubicBezTo>
                    <a:pt x="514" y="138"/>
                    <a:pt x="591" y="90"/>
                    <a:pt x="665" y="50"/>
                  </a:cubicBezTo>
                  <a:lnTo>
                    <a:pt x="667" y="49"/>
                  </a:lnTo>
                  <a:cubicBezTo>
                    <a:pt x="692" y="31"/>
                    <a:pt x="719" y="16"/>
                    <a:pt x="7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10" name="Google Shape;14610;p45"/>
            <p:cNvSpPr/>
            <p:nvPr/>
          </p:nvSpPr>
          <p:spPr>
            <a:xfrm>
              <a:off x="4500000" y="677525"/>
              <a:ext cx="88550" cy="20525"/>
            </a:xfrm>
            <a:custGeom>
              <a:avLst/>
              <a:gdLst/>
              <a:ahLst/>
              <a:cxnLst/>
              <a:rect l="l" t="t" r="r" b="b"/>
              <a:pathLst>
                <a:path w="3542" h="821" extrusionOk="0">
                  <a:moveTo>
                    <a:pt x="3540" y="1"/>
                  </a:moveTo>
                  <a:lnTo>
                    <a:pt x="3518" y="48"/>
                  </a:lnTo>
                  <a:cubicBezTo>
                    <a:pt x="3471" y="162"/>
                    <a:pt x="3443" y="177"/>
                    <a:pt x="3405" y="224"/>
                  </a:cubicBezTo>
                  <a:cubicBezTo>
                    <a:pt x="3384" y="247"/>
                    <a:pt x="3358" y="276"/>
                    <a:pt x="3311" y="317"/>
                  </a:cubicBezTo>
                  <a:cubicBezTo>
                    <a:pt x="3263" y="359"/>
                    <a:pt x="3193" y="412"/>
                    <a:pt x="3077" y="463"/>
                  </a:cubicBezTo>
                  <a:cubicBezTo>
                    <a:pt x="2994" y="500"/>
                    <a:pt x="2926" y="527"/>
                    <a:pt x="2842" y="545"/>
                  </a:cubicBezTo>
                  <a:cubicBezTo>
                    <a:pt x="2764" y="559"/>
                    <a:pt x="2698" y="564"/>
                    <a:pt x="2634" y="564"/>
                  </a:cubicBezTo>
                  <a:cubicBezTo>
                    <a:pt x="2628" y="564"/>
                    <a:pt x="2621" y="564"/>
                    <a:pt x="2614" y="564"/>
                  </a:cubicBezTo>
                  <a:cubicBezTo>
                    <a:pt x="2548" y="563"/>
                    <a:pt x="2424" y="550"/>
                    <a:pt x="2324" y="532"/>
                  </a:cubicBezTo>
                  <a:cubicBezTo>
                    <a:pt x="2219" y="513"/>
                    <a:pt x="2132" y="494"/>
                    <a:pt x="2033" y="468"/>
                  </a:cubicBezTo>
                  <a:lnTo>
                    <a:pt x="1894" y="431"/>
                  </a:lnTo>
                  <a:cubicBezTo>
                    <a:pt x="1852" y="418"/>
                    <a:pt x="1813" y="407"/>
                    <a:pt x="1772" y="395"/>
                  </a:cubicBezTo>
                  <a:lnTo>
                    <a:pt x="1646" y="359"/>
                  </a:lnTo>
                  <a:cubicBezTo>
                    <a:pt x="1598" y="346"/>
                    <a:pt x="1546" y="332"/>
                    <a:pt x="1493" y="316"/>
                  </a:cubicBezTo>
                  <a:cubicBezTo>
                    <a:pt x="1440" y="303"/>
                    <a:pt x="1384" y="290"/>
                    <a:pt x="1337" y="282"/>
                  </a:cubicBezTo>
                  <a:cubicBezTo>
                    <a:pt x="1290" y="273"/>
                    <a:pt x="1255" y="268"/>
                    <a:pt x="1216" y="261"/>
                  </a:cubicBezTo>
                  <a:cubicBezTo>
                    <a:pt x="1143" y="249"/>
                    <a:pt x="1052" y="239"/>
                    <a:pt x="969" y="235"/>
                  </a:cubicBezTo>
                  <a:cubicBezTo>
                    <a:pt x="944" y="234"/>
                    <a:pt x="920" y="234"/>
                    <a:pt x="897" y="234"/>
                  </a:cubicBezTo>
                  <a:cubicBezTo>
                    <a:pt x="880" y="234"/>
                    <a:pt x="863" y="234"/>
                    <a:pt x="845" y="234"/>
                  </a:cubicBezTo>
                  <a:cubicBezTo>
                    <a:pt x="803" y="235"/>
                    <a:pt x="751" y="239"/>
                    <a:pt x="697" y="247"/>
                  </a:cubicBezTo>
                  <a:cubicBezTo>
                    <a:pt x="651" y="254"/>
                    <a:pt x="606" y="265"/>
                    <a:pt x="563" y="277"/>
                  </a:cubicBezTo>
                  <a:cubicBezTo>
                    <a:pt x="543" y="286"/>
                    <a:pt x="523" y="294"/>
                    <a:pt x="503" y="302"/>
                  </a:cubicBezTo>
                  <a:cubicBezTo>
                    <a:pt x="338" y="370"/>
                    <a:pt x="171" y="484"/>
                    <a:pt x="72" y="638"/>
                  </a:cubicBezTo>
                  <a:lnTo>
                    <a:pt x="69" y="643"/>
                  </a:lnTo>
                  <a:cubicBezTo>
                    <a:pt x="39" y="700"/>
                    <a:pt x="16" y="760"/>
                    <a:pt x="1" y="820"/>
                  </a:cubicBezTo>
                  <a:cubicBezTo>
                    <a:pt x="27" y="771"/>
                    <a:pt x="55" y="721"/>
                    <a:pt x="93" y="678"/>
                  </a:cubicBezTo>
                  <a:cubicBezTo>
                    <a:pt x="169" y="574"/>
                    <a:pt x="269" y="505"/>
                    <a:pt x="373" y="457"/>
                  </a:cubicBezTo>
                  <a:cubicBezTo>
                    <a:pt x="395" y="443"/>
                    <a:pt x="418" y="432"/>
                    <a:pt x="442" y="419"/>
                  </a:cubicBezTo>
                  <a:cubicBezTo>
                    <a:pt x="518" y="383"/>
                    <a:pt x="595" y="359"/>
                    <a:pt x="668" y="345"/>
                  </a:cubicBezTo>
                  <a:cubicBezTo>
                    <a:pt x="705" y="338"/>
                    <a:pt x="745" y="332"/>
                    <a:pt x="794" y="328"/>
                  </a:cubicBezTo>
                  <a:cubicBezTo>
                    <a:pt x="830" y="326"/>
                    <a:pt x="869" y="325"/>
                    <a:pt x="907" y="325"/>
                  </a:cubicBezTo>
                  <a:cubicBezTo>
                    <a:pt x="920" y="325"/>
                    <a:pt x="932" y="325"/>
                    <a:pt x="945" y="325"/>
                  </a:cubicBezTo>
                  <a:cubicBezTo>
                    <a:pt x="1045" y="328"/>
                    <a:pt x="1137" y="339"/>
                    <a:pt x="1244" y="359"/>
                  </a:cubicBezTo>
                  <a:cubicBezTo>
                    <a:pt x="1296" y="367"/>
                    <a:pt x="1351" y="378"/>
                    <a:pt x="1394" y="387"/>
                  </a:cubicBezTo>
                  <a:cubicBezTo>
                    <a:pt x="1438" y="398"/>
                    <a:pt x="1470" y="405"/>
                    <a:pt x="1507" y="414"/>
                  </a:cubicBezTo>
                  <a:cubicBezTo>
                    <a:pt x="1544" y="425"/>
                    <a:pt x="1582" y="434"/>
                    <a:pt x="1623" y="446"/>
                  </a:cubicBezTo>
                  <a:lnTo>
                    <a:pt x="1762" y="486"/>
                  </a:lnTo>
                  <a:cubicBezTo>
                    <a:pt x="1810" y="500"/>
                    <a:pt x="1860" y="514"/>
                    <a:pt x="1907" y="528"/>
                  </a:cubicBezTo>
                  <a:lnTo>
                    <a:pt x="2036" y="562"/>
                  </a:lnTo>
                  <a:cubicBezTo>
                    <a:pt x="2115" y="581"/>
                    <a:pt x="2208" y="603"/>
                    <a:pt x="2285" y="617"/>
                  </a:cubicBezTo>
                  <a:cubicBezTo>
                    <a:pt x="2365" y="631"/>
                    <a:pt x="2419" y="641"/>
                    <a:pt x="2537" y="651"/>
                  </a:cubicBezTo>
                  <a:cubicBezTo>
                    <a:pt x="2567" y="653"/>
                    <a:pt x="2598" y="654"/>
                    <a:pt x="2629" y="654"/>
                  </a:cubicBezTo>
                  <a:cubicBezTo>
                    <a:pt x="2712" y="654"/>
                    <a:pt x="2793" y="646"/>
                    <a:pt x="2864" y="631"/>
                  </a:cubicBezTo>
                  <a:cubicBezTo>
                    <a:pt x="2963" y="612"/>
                    <a:pt x="3071" y="571"/>
                    <a:pt x="3151" y="526"/>
                  </a:cubicBezTo>
                  <a:cubicBezTo>
                    <a:pt x="3219" y="488"/>
                    <a:pt x="3283" y="445"/>
                    <a:pt x="3343" y="391"/>
                  </a:cubicBezTo>
                  <a:cubicBezTo>
                    <a:pt x="3456" y="281"/>
                    <a:pt x="3525" y="138"/>
                    <a:pt x="3541" y="3"/>
                  </a:cubicBezTo>
                  <a:cubicBezTo>
                    <a:pt x="3541" y="3"/>
                    <a:pt x="3540" y="2"/>
                    <a:pt x="3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11" name="Google Shape;14611;p45"/>
            <p:cNvSpPr/>
            <p:nvPr/>
          </p:nvSpPr>
          <p:spPr>
            <a:xfrm>
              <a:off x="4542250" y="704150"/>
              <a:ext cx="64100" cy="48125"/>
            </a:xfrm>
            <a:custGeom>
              <a:avLst/>
              <a:gdLst/>
              <a:ahLst/>
              <a:cxnLst/>
              <a:rect l="l" t="t" r="r" b="b"/>
              <a:pathLst>
                <a:path w="2564" h="1925" extrusionOk="0">
                  <a:moveTo>
                    <a:pt x="2562" y="1"/>
                  </a:moveTo>
                  <a:lnTo>
                    <a:pt x="2533" y="33"/>
                  </a:lnTo>
                  <a:cubicBezTo>
                    <a:pt x="2472" y="113"/>
                    <a:pt x="2451" y="125"/>
                    <a:pt x="2414" y="161"/>
                  </a:cubicBezTo>
                  <a:cubicBezTo>
                    <a:pt x="2374" y="193"/>
                    <a:pt x="2323" y="255"/>
                    <a:pt x="2144" y="372"/>
                  </a:cubicBezTo>
                  <a:cubicBezTo>
                    <a:pt x="2080" y="414"/>
                    <a:pt x="2030" y="448"/>
                    <a:pt x="1967" y="484"/>
                  </a:cubicBezTo>
                  <a:cubicBezTo>
                    <a:pt x="1903" y="519"/>
                    <a:pt x="1849" y="544"/>
                    <a:pt x="1794" y="566"/>
                  </a:cubicBezTo>
                  <a:cubicBezTo>
                    <a:pt x="1743" y="588"/>
                    <a:pt x="1646" y="623"/>
                    <a:pt x="1565" y="652"/>
                  </a:cubicBezTo>
                  <a:cubicBezTo>
                    <a:pt x="1480" y="682"/>
                    <a:pt x="1411" y="706"/>
                    <a:pt x="1331" y="735"/>
                  </a:cubicBezTo>
                  <a:lnTo>
                    <a:pt x="1219" y="775"/>
                  </a:lnTo>
                  <a:cubicBezTo>
                    <a:pt x="1184" y="787"/>
                    <a:pt x="1153" y="799"/>
                    <a:pt x="1120" y="811"/>
                  </a:cubicBezTo>
                  <a:lnTo>
                    <a:pt x="1017" y="849"/>
                  </a:lnTo>
                  <a:cubicBezTo>
                    <a:pt x="978" y="864"/>
                    <a:pt x="937" y="880"/>
                    <a:pt x="896" y="898"/>
                  </a:cubicBezTo>
                  <a:cubicBezTo>
                    <a:pt x="855" y="916"/>
                    <a:pt x="811" y="936"/>
                    <a:pt x="776" y="954"/>
                  </a:cubicBezTo>
                  <a:cubicBezTo>
                    <a:pt x="741" y="973"/>
                    <a:pt x="715" y="987"/>
                    <a:pt x="688" y="1001"/>
                  </a:cubicBezTo>
                  <a:cubicBezTo>
                    <a:pt x="634" y="1031"/>
                    <a:pt x="568" y="1069"/>
                    <a:pt x="510" y="1107"/>
                  </a:cubicBezTo>
                  <a:cubicBezTo>
                    <a:pt x="482" y="1126"/>
                    <a:pt x="455" y="1144"/>
                    <a:pt x="428" y="1165"/>
                  </a:cubicBezTo>
                  <a:cubicBezTo>
                    <a:pt x="400" y="1185"/>
                    <a:pt x="366" y="1212"/>
                    <a:pt x="332" y="1241"/>
                  </a:cubicBezTo>
                  <a:cubicBezTo>
                    <a:pt x="304" y="1267"/>
                    <a:pt x="277" y="1292"/>
                    <a:pt x="252" y="1319"/>
                  </a:cubicBezTo>
                  <a:cubicBezTo>
                    <a:pt x="240" y="1334"/>
                    <a:pt x="230" y="1348"/>
                    <a:pt x="219" y="1362"/>
                  </a:cubicBezTo>
                  <a:cubicBezTo>
                    <a:pt x="130" y="1478"/>
                    <a:pt x="47" y="1618"/>
                    <a:pt x="14" y="1763"/>
                  </a:cubicBezTo>
                  <a:lnTo>
                    <a:pt x="13" y="1768"/>
                  </a:lnTo>
                  <a:cubicBezTo>
                    <a:pt x="4" y="1821"/>
                    <a:pt x="1" y="1873"/>
                    <a:pt x="1" y="1924"/>
                  </a:cubicBezTo>
                  <a:cubicBezTo>
                    <a:pt x="13" y="1879"/>
                    <a:pt x="28" y="1835"/>
                    <a:pt x="46" y="1790"/>
                  </a:cubicBezTo>
                  <a:cubicBezTo>
                    <a:pt x="81" y="1690"/>
                    <a:pt x="134" y="1607"/>
                    <a:pt x="196" y="1533"/>
                  </a:cubicBezTo>
                  <a:cubicBezTo>
                    <a:pt x="208" y="1516"/>
                    <a:pt x="219" y="1497"/>
                    <a:pt x="233" y="1480"/>
                  </a:cubicBezTo>
                  <a:cubicBezTo>
                    <a:pt x="275" y="1424"/>
                    <a:pt x="320" y="1375"/>
                    <a:pt x="366" y="1333"/>
                  </a:cubicBezTo>
                  <a:cubicBezTo>
                    <a:pt x="388" y="1311"/>
                    <a:pt x="414" y="1291"/>
                    <a:pt x="446" y="1265"/>
                  </a:cubicBezTo>
                  <a:cubicBezTo>
                    <a:pt x="478" y="1240"/>
                    <a:pt x="514" y="1214"/>
                    <a:pt x="547" y="1191"/>
                  </a:cubicBezTo>
                  <a:cubicBezTo>
                    <a:pt x="616" y="1145"/>
                    <a:pt x="681" y="1107"/>
                    <a:pt x="761" y="1065"/>
                  </a:cubicBezTo>
                  <a:cubicBezTo>
                    <a:pt x="799" y="1044"/>
                    <a:pt x="840" y="1024"/>
                    <a:pt x="873" y="1009"/>
                  </a:cubicBezTo>
                  <a:cubicBezTo>
                    <a:pt x="905" y="992"/>
                    <a:pt x="931" y="982"/>
                    <a:pt x="960" y="969"/>
                  </a:cubicBezTo>
                  <a:cubicBezTo>
                    <a:pt x="989" y="957"/>
                    <a:pt x="1019" y="946"/>
                    <a:pt x="1051" y="932"/>
                  </a:cubicBezTo>
                  <a:lnTo>
                    <a:pt x="1162" y="891"/>
                  </a:lnTo>
                  <a:cubicBezTo>
                    <a:pt x="1201" y="877"/>
                    <a:pt x="1241" y="863"/>
                    <a:pt x="1279" y="849"/>
                  </a:cubicBezTo>
                  <a:lnTo>
                    <a:pt x="1381" y="812"/>
                  </a:lnTo>
                  <a:cubicBezTo>
                    <a:pt x="1445" y="790"/>
                    <a:pt x="1518" y="764"/>
                    <a:pt x="1578" y="743"/>
                  </a:cubicBezTo>
                  <a:cubicBezTo>
                    <a:pt x="1638" y="721"/>
                    <a:pt x="1681" y="705"/>
                    <a:pt x="1773" y="672"/>
                  </a:cubicBezTo>
                  <a:cubicBezTo>
                    <a:pt x="1860" y="639"/>
                    <a:pt x="1945" y="599"/>
                    <a:pt x="2014" y="560"/>
                  </a:cubicBezTo>
                  <a:cubicBezTo>
                    <a:pt x="2085" y="521"/>
                    <a:pt x="2163" y="471"/>
                    <a:pt x="2222" y="426"/>
                  </a:cubicBezTo>
                  <a:cubicBezTo>
                    <a:pt x="2273" y="388"/>
                    <a:pt x="2320" y="349"/>
                    <a:pt x="2369" y="304"/>
                  </a:cubicBezTo>
                  <a:cubicBezTo>
                    <a:pt x="2456" y="211"/>
                    <a:pt x="2522" y="107"/>
                    <a:pt x="2564" y="3"/>
                  </a:cubicBezTo>
                  <a:lnTo>
                    <a:pt x="25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12" name="Google Shape;14612;p45"/>
            <p:cNvSpPr/>
            <p:nvPr/>
          </p:nvSpPr>
          <p:spPr>
            <a:xfrm>
              <a:off x="4591650" y="680050"/>
              <a:ext cx="54625" cy="22225"/>
            </a:xfrm>
            <a:custGeom>
              <a:avLst/>
              <a:gdLst/>
              <a:ahLst/>
              <a:cxnLst/>
              <a:rect l="l" t="t" r="r" b="b"/>
              <a:pathLst>
                <a:path w="2185" h="889" extrusionOk="0">
                  <a:moveTo>
                    <a:pt x="1" y="0"/>
                  </a:moveTo>
                  <a:lnTo>
                    <a:pt x="5" y="35"/>
                  </a:lnTo>
                  <a:cubicBezTo>
                    <a:pt x="23" y="118"/>
                    <a:pt x="30" y="136"/>
                    <a:pt x="42" y="180"/>
                  </a:cubicBezTo>
                  <a:cubicBezTo>
                    <a:pt x="59" y="219"/>
                    <a:pt x="76" y="290"/>
                    <a:pt x="190" y="439"/>
                  </a:cubicBezTo>
                  <a:cubicBezTo>
                    <a:pt x="231" y="493"/>
                    <a:pt x="273" y="528"/>
                    <a:pt x="321" y="569"/>
                  </a:cubicBezTo>
                  <a:cubicBezTo>
                    <a:pt x="368" y="612"/>
                    <a:pt x="410" y="643"/>
                    <a:pt x="453" y="673"/>
                  </a:cubicBezTo>
                  <a:cubicBezTo>
                    <a:pt x="490" y="701"/>
                    <a:pt x="566" y="752"/>
                    <a:pt x="635" y="782"/>
                  </a:cubicBezTo>
                  <a:cubicBezTo>
                    <a:pt x="706" y="814"/>
                    <a:pt x="767" y="835"/>
                    <a:pt x="839" y="854"/>
                  </a:cubicBezTo>
                  <a:cubicBezTo>
                    <a:pt x="839" y="854"/>
                    <a:pt x="930" y="874"/>
                    <a:pt x="939" y="874"/>
                  </a:cubicBezTo>
                  <a:cubicBezTo>
                    <a:pt x="940" y="874"/>
                    <a:pt x="940" y="874"/>
                    <a:pt x="940" y="874"/>
                  </a:cubicBezTo>
                  <a:cubicBezTo>
                    <a:pt x="970" y="877"/>
                    <a:pt x="999" y="883"/>
                    <a:pt x="1030" y="884"/>
                  </a:cubicBezTo>
                  <a:cubicBezTo>
                    <a:pt x="1030" y="884"/>
                    <a:pt x="1099" y="888"/>
                    <a:pt x="1119" y="888"/>
                  </a:cubicBezTo>
                  <a:cubicBezTo>
                    <a:pt x="1122" y="888"/>
                    <a:pt x="1124" y="888"/>
                    <a:pt x="1124" y="888"/>
                  </a:cubicBezTo>
                  <a:cubicBezTo>
                    <a:pt x="1159" y="888"/>
                    <a:pt x="1198" y="887"/>
                    <a:pt x="1235" y="881"/>
                  </a:cubicBezTo>
                  <a:cubicBezTo>
                    <a:pt x="1273" y="879"/>
                    <a:pt x="1313" y="871"/>
                    <a:pt x="1346" y="864"/>
                  </a:cubicBezTo>
                  <a:cubicBezTo>
                    <a:pt x="1378" y="858"/>
                    <a:pt x="1402" y="850"/>
                    <a:pt x="1428" y="844"/>
                  </a:cubicBezTo>
                  <a:cubicBezTo>
                    <a:pt x="1479" y="831"/>
                    <a:pt x="1539" y="811"/>
                    <a:pt x="1592" y="790"/>
                  </a:cubicBezTo>
                  <a:cubicBezTo>
                    <a:pt x="1619" y="781"/>
                    <a:pt x="1644" y="769"/>
                    <a:pt x="1670" y="757"/>
                  </a:cubicBezTo>
                  <a:cubicBezTo>
                    <a:pt x="1697" y="746"/>
                    <a:pt x="1728" y="730"/>
                    <a:pt x="1762" y="713"/>
                  </a:cubicBezTo>
                  <a:cubicBezTo>
                    <a:pt x="1790" y="699"/>
                    <a:pt x="1815" y="680"/>
                    <a:pt x="1841" y="664"/>
                  </a:cubicBezTo>
                  <a:cubicBezTo>
                    <a:pt x="1853" y="653"/>
                    <a:pt x="1865" y="643"/>
                    <a:pt x="1874" y="634"/>
                  </a:cubicBezTo>
                  <a:cubicBezTo>
                    <a:pt x="1967" y="555"/>
                    <a:pt x="2062" y="461"/>
                    <a:pt x="2126" y="357"/>
                  </a:cubicBezTo>
                  <a:lnTo>
                    <a:pt x="2129" y="354"/>
                  </a:lnTo>
                  <a:cubicBezTo>
                    <a:pt x="2151" y="316"/>
                    <a:pt x="2167" y="275"/>
                    <a:pt x="2185" y="236"/>
                  </a:cubicBezTo>
                  <a:lnTo>
                    <a:pt x="2185" y="236"/>
                  </a:lnTo>
                  <a:cubicBezTo>
                    <a:pt x="2158" y="264"/>
                    <a:pt x="2134" y="295"/>
                    <a:pt x="2105" y="322"/>
                  </a:cubicBezTo>
                  <a:cubicBezTo>
                    <a:pt x="2049" y="392"/>
                    <a:pt x="1984" y="444"/>
                    <a:pt x="1918" y="489"/>
                  </a:cubicBezTo>
                  <a:cubicBezTo>
                    <a:pt x="1905" y="501"/>
                    <a:pt x="1892" y="513"/>
                    <a:pt x="1877" y="525"/>
                  </a:cubicBezTo>
                  <a:cubicBezTo>
                    <a:pt x="1832" y="561"/>
                    <a:pt x="1787" y="593"/>
                    <a:pt x="1743" y="619"/>
                  </a:cubicBezTo>
                  <a:cubicBezTo>
                    <a:pt x="1721" y="632"/>
                    <a:pt x="1696" y="644"/>
                    <a:pt x="1666" y="660"/>
                  </a:cubicBezTo>
                  <a:cubicBezTo>
                    <a:pt x="1635" y="673"/>
                    <a:pt x="1603" y="689"/>
                    <a:pt x="1572" y="701"/>
                  </a:cubicBezTo>
                  <a:cubicBezTo>
                    <a:pt x="1508" y="726"/>
                    <a:pt x="1449" y="747"/>
                    <a:pt x="1378" y="764"/>
                  </a:cubicBezTo>
                  <a:cubicBezTo>
                    <a:pt x="1344" y="773"/>
                    <a:pt x="1307" y="779"/>
                    <a:pt x="1279" y="785"/>
                  </a:cubicBezTo>
                  <a:cubicBezTo>
                    <a:pt x="1249" y="791"/>
                    <a:pt x="1227" y="792"/>
                    <a:pt x="1202" y="795"/>
                  </a:cubicBezTo>
                  <a:cubicBezTo>
                    <a:pt x="1176" y="798"/>
                    <a:pt x="1151" y="797"/>
                    <a:pt x="1122" y="798"/>
                  </a:cubicBezTo>
                  <a:cubicBezTo>
                    <a:pt x="1122" y="799"/>
                    <a:pt x="1120" y="799"/>
                    <a:pt x="1117" y="799"/>
                  </a:cubicBezTo>
                  <a:cubicBezTo>
                    <a:pt x="1097" y="799"/>
                    <a:pt x="1027" y="794"/>
                    <a:pt x="1027" y="794"/>
                  </a:cubicBezTo>
                  <a:cubicBezTo>
                    <a:pt x="994" y="791"/>
                    <a:pt x="961" y="785"/>
                    <a:pt x="928" y="781"/>
                  </a:cubicBezTo>
                  <a:lnTo>
                    <a:pt x="844" y="763"/>
                  </a:lnTo>
                  <a:cubicBezTo>
                    <a:pt x="792" y="748"/>
                    <a:pt x="733" y="728"/>
                    <a:pt x="686" y="707"/>
                  </a:cubicBezTo>
                  <a:cubicBezTo>
                    <a:pt x="639" y="685"/>
                    <a:pt x="607" y="667"/>
                    <a:pt x="543" y="626"/>
                  </a:cubicBezTo>
                  <a:cubicBezTo>
                    <a:pt x="483" y="584"/>
                    <a:pt x="422" y="542"/>
                    <a:pt x="377" y="500"/>
                  </a:cubicBezTo>
                  <a:cubicBezTo>
                    <a:pt x="329" y="459"/>
                    <a:pt x="278" y="406"/>
                    <a:pt x="241" y="362"/>
                  </a:cubicBezTo>
                  <a:cubicBezTo>
                    <a:pt x="209" y="325"/>
                    <a:pt x="180" y="287"/>
                    <a:pt x="153" y="244"/>
                  </a:cubicBezTo>
                  <a:cubicBezTo>
                    <a:pt x="94" y="165"/>
                    <a:pt x="44" y="82"/>
                    <a:pt x="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13" name="Google Shape;14613;p45"/>
            <p:cNvSpPr/>
            <p:nvPr/>
          </p:nvSpPr>
          <p:spPr>
            <a:xfrm>
              <a:off x="4291425" y="544425"/>
              <a:ext cx="154975" cy="141025"/>
            </a:xfrm>
            <a:custGeom>
              <a:avLst/>
              <a:gdLst/>
              <a:ahLst/>
              <a:cxnLst/>
              <a:rect l="l" t="t" r="r" b="b"/>
              <a:pathLst>
                <a:path w="6199" h="5641" extrusionOk="0">
                  <a:moveTo>
                    <a:pt x="6199" y="0"/>
                  </a:moveTo>
                  <a:lnTo>
                    <a:pt x="6174" y="181"/>
                  </a:lnTo>
                  <a:lnTo>
                    <a:pt x="6136" y="361"/>
                  </a:lnTo>
                  <a:cubicBezTo>
                    <a:pt x="6076" y="636"/>
                    <a:pt x="5978" y="877"/>
                    <a:pt x="5858" y="1102"/>
                  </a:cubicBezTo>
                  <a:cubicBezTo>
                    <a:pt x="5834" y="1154"/>
                    <a:pt x="5808" y="1205"/>
                    <a:pt x="5778" y="1258"/>
                  </a:cubicBezTo>
                  <a:cubicBezTo>
                    <a:pt x="5689" y="1421"/>
                    <a:pt x="5592" y="1568"/>
                    <a:pt x="5491" y="1700"/>
                  </a:cubicBezTo>
                  <a:cubicBezTo>
                    <a:pt x="5443" y="1766"/>
                    <a:pt x="5385" y="1834"/>
                    <a:pt x="5315" y="1917"/>
                  </a:cubicBezTo>
                  <a:cubicBezTo>
                    <a:pt x="5244" y="1997"/>
                    <a:pt x="5166" y="2083"/>
                    <a:pt x="5088" y="2160"/>
                  </a:cubicBezTo>
                  <a:cubicBezTo>
                    <a:pt x="4932" y="2315"/>
                    <a:pt x="4781" y="2448"/>
                    <a:pt x="4595" y="2595"/>
                  </a:cubicBezTo>
                  <a:cubicBezTo>
                    <a:pt x="4505" y="2668"/>
                    <a:pt x="4409" y="2739"/>
                    <a:pt x="4332" y="2794"/>
                  </a:cubicBezTo>
                  <a:cubicBezTo>
                    <a:pt x="4255" y="2850"/>
                    <a:pt x="4195" y="2892"/>
                    <a:pt x="4126" y="2937"/>
                  </a:cubicBezTo>
                  <a:cubicBezTo>
                    <a:pt x="4059" y="2983"/>
                    <a:pt x="3987" y="3026"/>
                    <a:pt x="3909" y="3076"/>
                  </a:cubicBezTo>
                  <a:lnTo>
                    <a:pt x="3776" y="3156"/>
                  </a:lnTo>
                  <a:cubicBezTo>
                    <a:pt x="3709" y="3194"/>
                    <a:pt x="3642" y="3234"/>
                    <a:pt x="3642" y="3234"/>
                  </a:cubicBezTo>
                  <a:cubicBezTo>
                    <a:pt x="3550" y="3286"/>
                    <a:pt x="3453" y="3342"/>
                    <a:pt x="3363" y="3392"/>
                  </a:cubicBezTo>
                  <a:lnTo>
                    <a:pt x="3116" y="3529"/>
                  </a:lnTo>
                  <a:cubicBezTo>
                    <a:pt x="2961" y="3609"/>
                    <a:pt x="2782" y="3704"/>
                    <a:pt x="2637" y="3779"/>
                  </a:cubicBezTo>
                  <a:cubicBezTo>
                    <a:pt x="2484" y="3857"/>
                    <a:pt x="2382" y="3910"/>
                    <a:pt x="2161" y="4023"/>
                  </a:cubicBezTo>
                  <a:cubicBezTo>
                    <a:pt x="1950" y="4132"/>
                    <a:pt x="1738" y="4250"/>
                    <a:pt x="1565" y="4354"/>
                  </a:cubicBezTo>
                  <a:cubicBezTo>
                    <a:pt x="1388" y="4457"/>
                    <a:pt x="1187" y="4586"/>
                    <a:pt x="1032" y="4694"/>
                  </a:cubicBezTo>
                  <a:cubicBezTo>
                    <a:pt x="900" y="4785"/>
                    <a:pt x="775" y="4879"/>
                    <a:pt x="643" y="4983"/>
                  </a:cubicBezTo>
                  <a:cubicBezTo>
                    <a:pt x="396" y="5191"/>
                    <a:pt x="180" y="5411"/>
                    <a:pt x="2" y="5637"/>
                  </a:cubicBezTo>
                  <a:cubicBezTo>
                    <a:pt x="2" y="5637"/>
                    <a:pt x="1" y="5639"/>
                    <a:pt x="1" y="5640"/>
                  </a:cubicBezTo>
                  <a:lnTo>
                    <a:pt x="81" y="5564"/>
                  </a:lnTo>
                  <a:cubicBezTo>
                    <a:pt x="265" y="5379"/>
                    <a:pt x="316" y="5347"/>
                    <a:pt x="418" y="5260"/>
                  </a:cubicBezTo>
                  <a:cubicBezTo>
                    <a:pt x="525" y="5178"/>
                    <a:pt x="679" y="5032"/>
                    <a:pt x="1150" y="4721"/>
                  </a:cubicBezTo>
                  <a:cubicBezTo>
                    <a:pt x="1320" y="4611"/>
                    <a:pt x="1456" y="4522"/>
                    <a:pt x="1620" y="4424"/>
                  </a:cubicBezTo>
                  <a:cubicBezTo>
                    <a:pt x="1787" y="4326"/>
                    <a:pt x="1924" y="4251"/>
                    <a:pt x="2062" y="4177"/>
                  </a:cubicBezTo>
                  <a:cubicBezTo>
                    <a:pt x="2190" y="4110"/>
                    <a:pt x="2435" y="3985"/>
                    <a:pt x="2634" y="3882"/>
                  </a:cubicBezTo>
                  <a:cubicBezTo>
                    <a:pt x="2840" y="3774"/>
                    <a:pt x="3012" y="3684"/>
                    <a:pt x="3209" y="3581"/>
                  </a:cubicBezTo>
                  <a:lnTo>
                    <a:pt x="3481" y="3430"/>
                  </a:lnTo>
                  <a:cubicBezTo>
                    <a:pt x="3562" y="3384"/>
                    <a:pt x="3638" y="3340"/>
                    <a:pt x="3718" y="3295"/>
                  </a:cubicBezTo>
                  <a:lnTo>
                    <a:pt x="3961" y="3149"/>
                  </a:lnTo>
                  <a:cubicBezTo>
                    <a:pt x="4052" y="3093"/>
                    <a:pt x="4150" y="3031"/>
                    <a:pt x="4245" y="2966"/>
                  </a:cubicBezTo>
                  <a:cubicBezTo>
                    <a:pt x="4341" y="2901"/>
                    <a:pt x="4441" y="2829"/>
                    <a:pt x="4521" y="2767"/>
                  </a:cubicBezTo>
                  <a:cubicBezTo>
                    <a:pt x="4604" y="2707"/>
                    <a:pt x="4662" y="2658"/>
                    <a:pt x="4727" y="2607"/>
                  </a:cubicBezTo>
                  <a:cubicBezTo>
                    <a:pt x="4849" y="2507"/>
                    <a:pt x="4995" y="2379"/>
                    <a:pt x="5121" y="2256"/>
                  </a:cubicBezTo>
                  <a:cubicBezTo>
                    <a:pt x="5182" y="2192"/>
                    <a:pt x="5242" y="2136"/>
                    <a:pt x="5300" y="2070"/>
                  </a:cubicBezTo>
                  <a:cubicBezTo>
                    <a:pt x="5361" y="2005"/>
                    <a:pt x="5431" y="1923"/>
                    <a:pt x="5503" y="1833"/>
                  </a:cubicBezTo>
                  <a:cubicBezTo>
                    <a:pt x="5563" y="1756"/>
                    <a:pt x="5620" y="1682"/>
                    <a:pt x="5672" y="1604"/>
                  </a:cubicBezTo>
                  <a:cubicBezTo>
                    <a:pt x="5693" y="1570"/>
                    <a:pt x="5716" y="1533"/>
                    <a:pt x="5743" y="1485"/>
                  </a:cubicBezTo>
                  <a:cubicBezTo>
                    <a:pt x="5935" y="1166"/>
                    <a:pt x="6098" y="787"/>
                    <a:pt x="6164" y="414"/>
                  </a:cubicBezTo>
                  <a:lnTo>
                    <a:pt x="6166" y="401"/>
                  </a:lnTo>
                  <a:cubicBezTo>
                    <a:pt x="6188" y="268"/>
                    <a:pt x="6196" y="134"/>
                    <a:pt x="6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14" name="Google Shape;14614;p45"/>
            <p:cNvSpPr/>
            <p:nvPr/>
          </p:nvSpPr>
          <p:spPr>
            <a:xfrm>
              <a:off x="4285225" y="642350"/>
              <a:ext cx="27550" cy="30925"/>
            </a:xfrm>
            <a:custGeom>
              <a:avLst/>
              <a:gdLst/>
              <a:ahLst/>
              <a:cxnLst/>
              <a:rect l="l" t="t" r="r" b="b"/>
              <a:pathLst>
                <a:path w="1102" h="1237" extrusionOk="0">
                  <a:moveTo>
                    <a:pt x="1102" y="1"/>
                  </a:moveTo>
                  <a:cubicBezTo>
                    <a:pt x="1076" y="6"/>
                    <a:pt x="1052" y="11"/>
                    <a:pt x="1029" y="16"/>
                  </a:cubicBezTo>
                  <a:cubicBezTo>
                    <a:pt x="976" y="37"/>
                    <a:pt x="928" y="55"/>
                    <a:pt x="878" y="72"/>
                  </a:cubicBezTo>
                  <a:cubicBezTo>
                    <a:pt x="869" y="79"/>
                    <a:pt x="859" y="85"/>
                    <a:pt x="850" y="92"/>
                  </a:cubicBezTo>
                  <a:cubicBezTo>
                    <a:pt x="818" y="112"/>
                    <a:pt x="789" y="133"/>
                    <a:pt x="762" y="151"/>
                  </a:cubicBezTo>
                  <a:cubicBezTo>
                    <a:pt x="748" y="160"/>
                    <a:pt x="733" y="171"/>
                    <a:pt x="715" y="183"/>
                  </a:cubicBezTo>
                  <a:cubicBezTo>
                    <a:pt x="697" y="197"/>
                    <a:pt x="679" y="211"/>
                    <a:pt x="662" y="224"/>
                  </a:cubicBezTo>
                  <a:cubicBezTo>
                    <a:pt x="626" y="251"/>
                    <a:pt x="597" y="278"/>
                    <a:pt x="562" y="310"/>
                  </a:cubicBezTo>
                  <a:cubicBezTo>
                    <a:pt x="545" y="326"/>
                    <a:pt x="530" y="345"/>
                    <a:pt x="517" y="359"/>
                  </a:cubicBezTo>
                  <a:cubicBezTo>
                    <a:pt x="504" y="373"/>
                    <a:pt x="493" y="384"/>
                    <a:pt x="483" y="396"/>
                  </a:cubicBezTo>
                  <a:cubicBezTo>
                    <a:pt x="471" y="407"/>
                    <a:pt x="460" y="419"/>
                    <a:pt x="449" y="433"/>
                  </a:cubicBezTo>
                  <a:lnTo>
                    <a:pt x="406" y="479"/>
                  </a:lnTo>
                  <a:cubicBezTo>
                    <a:pt x="393" y="495"/>
                    <a:pt x="379" y="512"/>
                    <a:pt x="366" y="529"/>
                  </a:cubicBezTo>
                  <a:lnTo>
                    <a:pt x="332" y="573"/>
                  </a:lnTo>
                  <a:cubicBezTo>
                    <a:pt x="311" y="601"/>
                    <a:pt x="287" y="632"/>
                    <a:pt x="268" y="658"/>
                  </a:cubicBezTo>
                  <a:cubicBezTo>
                    <a:pt x="249" y="686"/>
                    <a:pt x="233" y="704"/>
                    <a:pt x="203" y="743"/>
                  </a:cubicBezTo>
                  <a:cubicBezTo>
                    <a:pt x="177" y="782"/>
                    <a:pt x="150" y="822"/>
                    <a:pt x="132" y="857"/>
                  </a:cubicBezTo>
                  <a:cubicBezTo>
                    <a:pt x="111" y="893"/>
                    <a:pt x="90" y="934"/>
                    <a:pt x="74" y="969"/>
                  </a:cubicBezTo>
                  <a:cubicBezTo>
                    <a:pt x="61" y="998"/>
                    <a:pt x="47" y="1025"/>
                    <a:pt x="36" y="1056"/>
                  </a:cubicBezTo>
                  <a:cubicBezTo>
                    <a:pt x="17" y="1117"/>
                    <a:pt x="7" y="1178"/>
                    <a:pt x="1" y="1235"/>
                  </a:cubicBezTo>
                  <a:lnTo>
                    <a:pt x="1" y="1236"/>
                  </a:lnTo>
                  <a:lnTo>
                    <a:pt x="3" y="1237"/>
                  </a:lnTo>
                  <a:lnTo>
                    <a:pt x="17" y="1220"/>
                  </a:lnTo>
                  <a:cubicBezTo>
                    <a:pt x="72" y="1132"/>
                    <a:pt x="53" y="1183"/>
                    <a:pt x="161" y="995"/>
                  </a:cubicBezTo>
                  <a:cubicBezTo>
                    <a:pt x="180" y="961"/>
                    <a:pt x="192" y="932"/>
                    <a:pt x="210" y="899"/>
                  </a:cubicBezTo>
                  <a:cubicBezTo>
                    <a:pt x="227" y="867"/>
                    <a:pt x="244" y="842"/>
                    <a:pt x="262" y="817"/>
                  </a:cubicBezTo>
                  <a:cubicBezTo>
                    <a:pt x="279" y="793"/>
                    <a:pt x="311" y="749"/>
                    <a:pt x="335" y="719"/>
                  </a:cubicBezTo>
                  <a:cubicBezTo>
                    <a:pt x="361" y="683"/>
                    <a:pt x="383" y="654"/>
                    <a:pt x="409" y="620"/>
                  </a:cubicBezTo>
                  <a:lnTo>
                    <a:pt x="445" y="574"/>
                  </a:lnTo>
                  <a:cubicBezTo>
                    <a:pt x="456" y="560"/>
                    <a:pt x="466" y="547"/>
                    <a:pt x="478" y="534"/>
                  </a:cubicBezTo>
                  <a:lnTo>
                    <a:pt x="515" y="494"/>
                  </a:lnTo>
                  <a:cubicBezTo>
                    <a:pt x="529" y="480"/>
                    <a:pt x="543" y="464"/>
                    <a:pt x="558" y="447"/>
                  </a:cubicBezTo>
                  <a:cubicBezTo>
                    <a:pt x="572" y="432"/>
                    <a:pt x="588" y="415"/>
                    <a:pt x="602" y="400"/>
                  </a:cubicBezTo>
                  <a:cubicBezTo>
                    <a:pt x="615" y="385"/>
                    <a:pt x="626" y="376"/>
                    <a:pt x="637" y="364"/>
                  </a:cubicBezTo>
                  <a:cubicBezTo>
                    <a:pt x="658" y="344"/>
                    <a:pt x="685" y="319"/>
                    <a:pt x="712" y="298"/>
                  </a:cubicBezTo>
                  <a:cubicBezTo>
                    <a:pt x="725" y="289"/>
                    <a:pt x="737" y="280"/>
                    <a:pt x="751" y="269"/>
                  </a:cubicBezTo>
                  <a:cubicBezTo>
                    <a:pt x="764" y="258"/>
                    <a:pt x="782" y="247"/>
                    <a:pt x="800" y="236"/>
                  </a:cubicBezTo>
                  <a:cubicBezTo>
                    <a:pt x="815" y="225"/>
                    <a:pt x="829" y="215"/>
                    <a:pt x="843" y="204"/>
                  </a:cubicBezTo>
                  <a:cubicBezTo>
                    <a:pt x="849" y="199"/>
                    <a:pt x="854" y="192"/>
                    <a:pt x="862" y="186"/>
                  </a:cubicBezTo>
                  <a:cubicBezTo>
                    <a:pt x="916" y="138"/>
                    <a:pt x="980" y="95"/>
                    <a:pt x="1039" y="54"/>
                  </a:cubicBezTo>
                  <a:lnTo>
                    <a:pt x="1041" y="53"/>
                  </a:lnTo>
                  <a:cubicBezTo>
                    <a:pt x="1061" y="35"/>
                    <a:pt x="1081" y="18"/>
                    <a:pt x="1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15" name="Google Shape;14615;p45"/>
            <p:cNvSpPr/>
            <p:nvPr/>
          </p:nvSpPr>
          <p:spPr>
            <a:xfrm>
              <a:off x="4179500" y="600100"/>
              <a:ext cx="112875" cy="49475"/>
            </a:xfrm>
            <a:custGeom>
              <a:avLst/>
              <a:gdLst/>
              <a:ahLst/>
              <a:cxnLst/>
              <a:rect l="l" t="t" r="r" b="b"/>
              <a:pathLst>
                <a:path w="4515" h="1979" extrusionOk="0">
                  <a:moveTo>
                    <a:pt x="4" y="1"/>
                  </a:moveTo>
                  <a:lnTo>
                    <a:pt x="4" y="2"/>
                  </a:lnTo>
                  <a:cubicBezTo>
                    <a:pt x="3" y="2"/>
                    <a:pt x="2" y="1"/>
                    <a:pt x="1" y="1"/>
                  </a:cubicBezTo>
                  <a:lnTo>
                    <a:pt x="1" y="1"/>
                  </a:lnTo>
                  <a:lnTo>
                    <a:pt x="30" y="60"/>
                  </a:lnTo>
                  <a:cubicBezTo>
                    <a:pt x="106" y="198"/>
                    <a:pt x="125" y="228"/>
                    <a:pt x="166" y="298"/>
                  </a:cubicBezTo>
                  <a:cubicBezTo>
                    <a:pt x="213" y="364"/>
                    <a:pt x="276" y="478"/>
                    <a:pt x="508" y="731"/>
                  </a:cubicBezTo>
                  <a:cubicBezTo>
                    <a:pt x="591" y="822"/>
                    <a:pt x="667" y="886"/>
                    <a:pt x="755" y="961"/>
                  </a:cubicBezTo>
                  <a:cubicBezTo>
                    <a:pt x="843" y="1039"/>
                    <a:pt x="918" y="1098"/>
                    <a:pt x="991" y="1156"/>
                  </a:cubicBezTo>
                  <a:cubicBezTo>
                    <a:pt x="1061" y="1211"/>
                    <a:pt x="1194" y="1309"/>
                    <a:pt x="1310" y="1381"/>
                  </a:cubicBezTo>
                  <a:cubicBezTo>
                    <a:pt x="1430" y="1455"/>
                    <a:pt x="1534" y="1510"/>
                    <a:pt x="1655" y="1570"/>
                  </a:cubicBezTo>
                  <a:lnTo>
                    <a:pt x="1741" y="1609"/>
                  </a:lnTo>
                  <a:cubicBezTo>
                    <a:pt x="1783" y="1629"/>
                    <a:pt x="1826" y="1647"/>
                    <a:pt x="1826" y="1647"/>
                  </a:cubicBezTo>
                  <a:cubicBezTo>
                    <a:pt x="1879" y="1667"/>
                    <a:pt x="1927" y="1689"/>
                    <a:pt x="1980" y="1707"/>
                  </a:cubicBezTo>
                  <a:lnTo>
                    <a:pt x="2060" y="1737"/>
                  </a:lnTo>
                  <a:cubicBezTo>
                    <a:pt x="2100" y="1753"/>
                    <a:pt x="2141" y="1765"/>
                    <a:pt x="2141" y="1765"/>
                  </a:cubicBezTo>
                  <a:cubicBezTo>
                    <a:pt x="2201" y="1785"/>
                    <a:pt x="2267" y="1807"/>
                    <a:pt x="2334" y="1824"/>
                  </a:cubicBezTo>
                  <a:cubicBezTo>
                    <a:pt x="2401" y="1843"/>
                    <a:pt x="2475" y="1858"/>
                    <a:pt x="2534" y="1871"/>
                  </a:cubicBezTo>
                  <a:cubicBezTo>
                    <a:pt x="2594" y="1886"/>
                    <a:pt x="2639" y="1891"/>
                    <a:pt x="2687" y="1901"/>
                  </a:cubicBezTo>
                  <a:cubicBezTo>
                    <a:pt x="2781" y="1918"/>
                    <a:pt x="2896" y="1936"/>
                    <a:pt x="3000" y="1947"/>
                  </a:cubicBezTo>
                  <a:cubicBezTo>
                    <a:pt x="3053" y="1955"/>
                    <a:pt x="3102" y="1958"/>
                    <a:pt x="3155" y="1963"/>
                  </a:cubicBezTo>
                  <a:cubicBezTo>
                    <a:pt x="3207" y="1969"/>
                    <a:pt x="3272" y="1972"/>
                    <a:pt x="3341" y="1975"/>
                  </a:cubicBezTo>
                  <a:cubicBezTo>
                    <a:pt x="3380" y="1978"/>
                    <a:pt x="3418" y="1978"/>
                    <a:pt x="3456" y="1978"/>
                  </a:cubicBezTo>
                  <a:cubicBezTo>
                    <a:pt x="3474" y="1978"/>
                    <a:pt x="3493" y="1978"/>
                    <a:pt x="3512" y="1979"/>
                  </a:cubicBezTo>
                  <a:cubicBezTo>
                    <a:pt x="3538" y="1976"/>
                    <a:pt x="3565" y="1973"/>
                    <a:pt x="3594" y="1971"/>
                  </a:cubicBezTo>
                  <a:cubicBezTo>
                    <a:pt x="3817" y="1956"/>
                    <a:pt x="4058" y="1926"/>
                    <a:pt x="4278" y="1871"/>
                  </a:cubicBezTo>
                  <a:lnTo>
                    <a:pt x="4285" y="1870"/>
                  </a:lnTo>
                  <a:cubicBezTo>
                    <a:pt x="4363" y="1850"/>
                    <a:pt x="4439" y="1823"/>
                    <a:pt x="4514" y="1798"/>
                  </a:cubicBezTo>
                  <a:lnTo>
                    <a:pt x="4514" y="1798"/>
                  </a:lnTo>
                  <a:cubicBezTo>
                    <a:pt x="4443" y="1808"/>
                    <a:pt x="4371" y="1822"/>
                    <a:pt x="4297" y="1828"/>
                  </a:cubicBezTo>
                  <a:cubicBezTo>
                    <a:pt x="4130" y="1858"/>
                    <a:pt x="3976" y="1868"/>
                    <a:pt x="3822" y="1871"/>
                  </a:cubicBezTo>
                  <a:cubicBezTo>
                    <a:pt x="3789" y="1875"/>
                    <a:pt x="3754" y="1877"/>
                    <a:pt x="3717" y="1880"/>
                  </a:cubicBezTo>
                  <a:cubicBezTo>
                    <a:pt x="3635" y="1885"/>
                    <a:pt x="3554" y="1887"/>
                    <a:pt x="3478" y="1887"/>
                  </a:cubicBezTo>
                  <a:cubicBezTo>
                    <a:pt x="3452" y="1887"/>
                    <a:pt x="3427" y="1887"/>
                    <a:pt x="3403" y="1887"/>
                  </a:cubicBezTo>
                  <a:cubicBezTo>
                    <a:pt x="3353" y="1884"/>
                    <a:pt x="3300" y="1882"/>
                    <a:pt x="3235" y="1879"/>
                  </a:cubicBezTo>
                  <a:cubicBezTo>
                    <a:pt x="3170" y="1874"/>
                    <a:pt x="3102" y="1868"/>
                    <a:pt x="3037" y="1861"/>
                  </a:cubicBezTo>
                  <a:cubicBezTo>
                    <a:pt x="2906" y="1846"/>
                    <a:pt x="2787" y="1829"/>
                    <a:pt x="2649" y="1802"/>
                  </a:cubicBezTo>
                  <a:cubicBezTo>
                    <a:pt x="2581" y="1790"/>
                    <a:pt x="2512" y="1773"/>
                    <a:pt x="2457" y="1762"/>
                  </a:cubicBezTo>
                  <a:cubicBezTo>
                    <a:pt x="2401" y="1749"/>
                    <a:pt x="2359" y="1736"/>
                    <a:pt x="2312" y="1724"/>
                  </a:cubicBezTo>
                  <a:cubicBezTo>
                    <a:pt x="2264" y="1713"/>
                    <a:pt x="2219" y="1695"/>
                    <a:pt x="2166" y="1679"/>
                  </a:cubicBezTo>
                  <a:cubicBezTo>
                    <a:pt x="2166" y="1679"/>
                    <a:pt x="2121" y="1665"/>
                    <a:pt x="2079" y="1649"/>
                  </a:cubicBezTo>
                  <a:cubicBezTo>
                    <a:pt x="2036" y="1632"/>
                    <a:pt x="1993" y="1616"/>
                    <a:pt x="1993" y="1616"/>
                  </a:cubicBezTo>
                  <a:cubicBezTo>
                    <a:pt x="1934" y="1592"/>
                    <a:pt x="1873" y="1568"/>
                    <a:pt x="1815" y="1544"/>
                  </a:cubicBezTo>
                  <a:lnTo>
                    <a:pt x="1664" y="1474"/>
                  </a:lnTo>
                  <a:cubicBezTo>
                    <a:pt x="1571" y="1428"/>
                    <a:pt x="1466" y="1370"/>
                    <a:pt x="1383" y="1320"/>
                  </a:cubicBezTo>
                  <a:cubicBezTo>
                    <a:pt x="1296" y="1266"/>
                    <a:pt x="1239" y="1228"/>
                    <a:pt x="1121" y="1142"/>
                  </a:cubicBezTo>
                  <a:cubicBezTo>
                    <a:pt x="1010" y="1056"/>
                    <a:pt x="897" y="970"/>
                    <a:pt x="809" y="890"/>
                  </a:cubicBezTo>
                  <a:cubicBezTo>
                    <a:pt x="716" y="811"/>
                    <a:pt x="616" y="713"/>
                    <a:pt x="537" y="633"/>
                  </a:cubicBezTo>
                  <a:cubicBezTo>
                    <a:pt x="472" y="565"/>
                    <a:pt x="410" y="498"/>
                    <a:pt x="348" y="421"/>
                  </a:cubicBezTo>
                  <a:cubicBezTo>
                    <a:pt x="220" y="281"/>
                    <a:pt x="107" y="139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16" name="Google Shape;14616;p45"/>
            <p:cNvSpPr/>
            <p:nvPr/>
          </p:nvSpPr>
          <p:spPr>
            <a:xfrm>
              <a:off x="4063625" y="510775"/>
              <a:ext cx="94100" cy="20650"/>
            </a:xfrm>
            <a:custGeom>
              <a:avLst/>
              <a:gdLst/>
              <a:ahLst/>
              <a:cxnLst/>
              <a:rect l="l" t="t" r="r" b="b"/>
              <a:pathLst>
                <a:path w="3764" h="826" extrusionOk="0">
                  <a:moveTo>
                    <a:pt x="1674" y="0"/>
                  </a:moveTo>
                  <a:cubicBezTo>
                    <a:pt x="1655" y="0"/>
                    <a:pt x="1640" y="1"/>
                    <a:pt x="1640" y="1"/>
                  </a:cubicBezTo>
                  <a:cubicBezTo>
                    <a:pt x="1589" y="2"/>
                    <a:pt x="1534" y="3"/>
                    <a:pt x="1479" y="10"/>
                  </a:cubicBezTo>
                  <a:cubicBezTo>
                    <a:pt x="1423" y="13"/>
                    <a:pt x="1365" y="23"/>
                    <a:pt x="1317" y="30"/>
                  </a:cubicBezTo>
                  <a:cubicBezTo>
                    <a:pt x="1269" y="37"/>
                    <a:pt x="1234" y="47"/>
                    <a:pt x="1196" y="53"/>
                  </a:cubicBezTo>
                  <a:cubicBezTo>
                    <a:pt x="1122" y="68"/>
                    <a:pt x="1032" y="90"/>
                    <a:pt x="952" y="114"/>
                  </a:cubicBezTo>
                  <a:cubicBezTo>
                    <a:pt x="912" y="126"/>
                    <a:pt x="875" y="137"/>
                    <a:pt x="835" y="151"/>
                  </a:cubicBezTo>
                  <a:cubicBezTo>
                    <a:pt x="795" y="164"/>
                    <a:pt x="748" y="183"/>
                    <a:pt x="697" y="206"/>
                  </a:cubicBezTo>
                  <a:cubicBezTo>
                    <a:pt x="654" y="222"/>
                    <a:pt x="613" y="243"/>
                    <a:pt x="575" y="264"/>
                  </a:cubicBezTo>
                  <a:cubicBezTo>
                    <a:pt x="556" y="276"/>
                    <a:pt x="538" y="288"/>
                    <a:pt x="519" y="300"/>
                  </a:cubicBezTo>
                  <a:cubicBezTo>
                    <a:pt x="370" y="396"/>
                    <a:pt x="218" y="519"/>
                    <a:pt x="106" y="660"/>
                  </a:cubicBezTo>
                  <a:lnTo>
                    <a:pt x="102" y="664"/>
                  </a:lnTo>
                  <a:cubicBezTo>
                    <a:pt x="63" y="715"/>
                    <a:pt x="33" y="771"/>
                    <a:pt x="0" y="825"/>
                  </a:cubicBezTo>
                  <a:cubicBezTo>
                    <a:pt x="40" y="784"/>
                    <a:pt x="76" y="739"/>
                    <a:pt x="120" y="701"/>
                  </a:cubicBezTo>
                  <a:cubicBezTo>
                    <a:pt x="210" y="603"/>
                    <a:pt x="310" y="533"/>
                    <a:pt x="411" y="472"/>
                  </a:cubicBezTo>
                  <a:cubicBezTo>
                    <a:pt x="433" y="456"/>
                    <a:pt x="455" y="441"/>
                    <a:pt x="477" y="425"/>
                  </a:cubicBezTo>
                  <a:cubicBezTo>
                    <a:pt x="551" y="379"/>
                    <a:pt x="622" y="339"/>
                    <a:pt x="692" y="306"/>
                  </a:cubicBezTo>
                  <a:cubicBezTo>
                    <a:pt x="727" y="291"/>
                    <a:pt x="766" y="276"/>
                    <a:pt x="812" y="256"/>
                  </a:cubicBezTo>
                  <a:cubicBezTo>
                    <a:pt x="860" y="240"/>
                    <a:pt x="910" y="220"/>
                    <a:pt x="958" y="207"/>
                  </a:cubicBezTo>
                  <a:cubicBezTo>
                    <a:pt x="1057" y="176"/>
                    <a:pt x="1148" y="154"/>
                    <a:pt x="1256" y="134"/>
                  </a:cubicBezTo>
                  <a:cubicBezTo>
                    <a:pt x="1309" y="122"/>
                    <a:pt x="1364" y="117"/>
                    <a:pt x="1407" y="108"/>
                  </a:cubicBezTo>
                  <a:cubicBezTo>
                    <a:pt x="1452" y="103"/>
                    <a:pt x="1485" y="101"/>
                    <a:pt x="1524" y="96"/>
                  </a:cubicBezTo>
                  <a:cubicBezTo>
                    <a:pt x="1562" y="93"/>
                    <a:pt x="1601" y="93"/>
                    <a:pt x="1643" y="92"/>
                  </a:cubicBezTo>
                  <a:cubicBezTo>
                    <a:pt x="1643" y="92"/>
                    <a:pt x="1659" y="91"/>
                    <a:pt x="1681" y="91"/>
                  </a:cubicBezTo>
                  <a:cubicBezTo>
                    <a:pt x="1691" y="91"/>
                    <a:pt x="1703" y="91"/>
                    <a:pt x="1715" y="92"/>
                  </a:cubicBezTo>
                  <a:cubicBezTo>
                    <a:pt x="1751" y="92"/>
                    <a:pt x="1788" y="93"/>
                    <a:pt x="1788" y="93"/>
                  </a:cubicBezTo>
                  <a:cubicBezTo>
                    <a:pt x="1836" y="96"/>
                    <a:pt x="1888" y="98"/>
                    <a:pt x="1937" y="102"/>
                  </a:cubicBezTo>
                  <a:lnTo>
                    <a:pt x="2068" y="116"/>
                  </a:lnTo>
                  <a:cubicBezTo>
                    <a:pt x="2148" y="126"/>
                    <a:pt x="2242" y="142"/>
                    <a:pt x="2317" y="157"/>
                  </a:cubicBezTo>
                  <a:cubicBezTo>
                    <a:pt x="2394" y="174"/>
                    <a:pt x="2447" y="188"/>
                    <a:pt x="2558" y="220"/>
                  </a:cubicBezTo>
                  <a:cubicBezTo>
                    <a:pt x="2664" y="251"/>
                    <a:pt x="2772" y="283"/>
                    <a:pt x="2860" y="314"/>
                  </a:cubicBezTo>
                  <a:cubicBezTo>
                    <a:pt x="2951" y="344"/>
                    <a:pt x="3056" y="380"/>
                    <a:pt x="3139" y="409"/>
                  </a:cubicBezTo>
                  <a:cubicBezTo>
                    <a:pt x="3211" y="435"/>
                    <a:pt x="3278" y="461"/>
                    <a:pt x="3351" y="489"/>
                  </a:cubicBezTo>
                  <a:cubicBezTo>
                    <a:pt x="3494" y="535"/>
                    <a:pt x="3631" y="580"/>
                    <a:pt x="3761" y="619"/>
                  </a:cubicBezTo>
                  <a:cubicBezTo>
                    <a:pt x="3761" y="618"/>
                    <a:pt x="3763" y="618"/>
                    <a:pt x="3763" y="616"/>
                  </a:cubicBezTo>
                  <a:lnTo>
                    <a:pt x="3719" y="590"/>
                  </a:lnTo>
                  <a:cubicBezTo>
                    <a:pt x="3497" y="480"/>
                    <a:pt x="3629" y="519"/>
                    <a:pt x="3134" y="311"/>
                  </a:cubicBezTo>
                  <a:cubicBezTo>
                    <a:pt x="3044" y="275"/>
                    <a:pt x="2970" y="254"/>
                    <a:pt x="2883" y="226"/>
                  </a:cubicBezTo>
                  <a:cubicBezTo>
                    <a:pt x="2796" y="199"/>
                    <a:pt x="2726" y="176"/>
                    <a:pt x="2654" y="154"/>
                  </a:cubicBezTo>
                  <a:cubicBezTo>
                    <a:pt x="2588" y="134"/>
                    <a:pt x="2463" y="96"/>
                    <a:pt x="2358" y="75"/>
                  </a:cubicBezTo>
                  <a:cubicBezTo>
                    <a:pt x="2250" y="51"/>
                    <a:pt x="2158" y="36"/>
                    <a:pt x="2053" y="23"/>
                  </a:cubicBezTo>
                  <a:lnTo>
                    <a:pt x="1978" y="15"/>
                  </a:lnTo>
                  <a:cubicBezTo>
                    <a:pt x="1941" y="11"/>
                    <a:pt x="1905" y="9"/>
                    <a:pt x="1905" y="9"/>
                  </a:cubicBezTo>
                  <a:cubicBezTo>
                    <a:pt x="1860" y="7"/>
                    <a:pt x="1819" y="2"/>
                    <a:pt x="1775" y="2"/>
                  </a:cubicBezTo>
                  <a:cubicBezTo>
                    <a:pt x="1775" y="2"/>
                    <a:pt x="1741" y="1"/>
                    <a:pt x="1707" y="1"/>
                  </a:cubicBezTo>
                  <a:cubicBezTo>
                    <a:pt x="1696" y="0"/>
                    <a:pt x="1684" y="0"/>
                    <a:pt x="1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17" name="Google Shape;14617;p45"/>
            <p:cNvSpPr/>
            <p:nvPr/>
          </p:nvSpPr>
          <p:spPr>
            <a:xfrm>
              <a:off x="4070700" y="521225"/>
              <a:ext cx="49200" cy="6750"/>
            </a:xfrm>
            <a:custGeom>
              <a:avLst/>
              <a:gdLst/>
              <a:ahLst/>
              <a:cxnLst/>
              <a:rect l="l" t="t" r="r" b="b"/>
              <a:pathLst>
                <a:path w="1968" h="270" extrusionOk="0">
                  <a:moveTo>
                    <a:pt x="1179" y="0"/>
                  </a:moveTo>
                  <a:cubicBezTo>
                    <a:pt x="1151" y="0"/>
                    <a:pt x="1123" y="1"/>
                    <a:pt x="1093" y="2"/>
                  </a:cubicBezTo>
                  <a:lnTo>
                    <a:pt x="1020" y="7"/>
                  </a:lnTo>
                  <a:cubicBezTo>
                    <a:pt x="999" y="8"/>
                    <a:pt x="978" y="9"/>
                    <a:pt x="958" y="11"/>
                  </a:cubicBezTo>
                  <a:lnTo>
                    <a:pt x="892" y="17"/>
                  </a:lnTo>
                  <a:cubicBezTo>
                    <a:pt x="867" y="19"/>
                    <a:pt x="840" y="21"/>
                    <a:pt x="814" y="25"/>
                  </a:cubicBezTo>
                  <a:cubicBezTo>
                    <a:pt x="788" y="29"/>
                    <a:pt x="760" y="34"/>
                    <a:pt x="735" y="37"/>
                  </a:cubicBezTo>
                  <a:cubicBezTo>
                    <a:pt x="711" y="42"/>
                    <a:pt x="694" y="45"/>
                    <a:pt x="677" y="49"/>
                  </a:cubicBezTo>
                  <a:cubicBezTo>
                    <a:pt x="639" y="56"/>
                    <a:pt x="596" y="63"/>
                    <a:pt x="555" y="70"/>
                  </a:cubicBezTo>
                  <a:cubicBezTo>
                    <a:pt x="536" y="74"/>
                    <a:pt x="518" y="77"/>
                    <a:pt x="497" y="81"/>
                  </a:cubicBezTo>
                  <a:cubicBezTo>
                    <a:pt x="476" y="84"/>
                    <a:pt x="453" y="88"/>
                    <a:pt x="427" y="94"/>
                  </a:cubicBezTo>
                  <a:cubicBezTo>
                    <a:pt x="404" y="99"/>
                    <a:pt x="382" y="103"/>
                    <a:pt x="362" y="108"/>
                  </a:cubicBezTo>
                  <a:cubicBezTo>
                    <a:pt x="351" y="113"/>
                    <a:pt x="341" y="117"/>
                    <a:pt x="333" y="122"/>
                  </a:cubicBezTo>
                  <a:cubicBezTo>
                    <a:pt x="252" y="153"/>
                    <a:pt x="163" y="182"/>
                    <a:pt x="84" y="219"/>
                  </a:cubicBezTo>
                  <a:lnTo>
                    <a:pt x="82" y="221"/>
                  </a:lnTo>
                  <a:cubicBezTo>
                    <a:pt x="55" y="237"/>
                    <a:pt x="28" y="254"/>
                    <a:pt x="1" y="270"/>
                  </a:cubicBezTo>
                  <a:cubicBezTo>
                    <a:pt x="31" y="267"/>
                    <a:pt x="59" y="263"/>
                    <a:pt x="87" y="260"/>
                  </a:cubicBezTo>
                  <a:cubicBezTo>
                    <a:pt x="150" y="243"/>
                    <a:pt x="210" y="235"/>
                    <a:pt x="269" y="229"/>
                  </a:cubicBezTo>
                  <a:cubicBezTo>
                    <a:pt x="282" y="224"/>
                    <a:pt x="295" y="221"/>
                    <a:pt x="308" y="217"/>
                  </a:cubicBezTo>
                  <a:cubicBezTo>
                    <a:pt x="349" y="205"/>
                    <a:pt x="388" y="194"/>
                    <a:pt x="425" y="187"/>
                  </a:cubicBezTo>
                  <a:cubicBezTo>
                    <a:pt x="443" y="183"/>
                    <a:pt x="463" y="179"/>
                    <a:pt x="488" y="175"/>
                  </a:cubicBezTo>
                  <a:cubicBezTo>
                    <a:pt x="513" y="170"/>
                    <a:pt x="539" y="165"/>
                    <a:pt x="563" y="161"/>
                  </a:cubicBezTo>
                  <a:cubicBezTo>
                    <a:pt x="613" y="152"/>
                    <a:pt x="656" y="144"/>
                    <a:pt x="711" y="135"/>
                  </a:cubicBezTo>
                  <a:cubicBezTo>
                    <a:pt x="736" y="130"/>
                    <a:pt x="763" y="125"/>
                    <a:pt x="786" y="122"/>
                  </a:cubicBezTo>
                  <a:cubicBezTo>
                    <a:pt x="808" y="117"/>
                    <a:pt x="825" y="115"/>
                    <a:pt x="842" y="112"/>
                  </a:cubicBezTo>
                  <a:cubicBezTo>
                    <a:pt x="860" y="109"/>
                    <a:pt x="880" y="109"/>
                    <a:pt x="900" y="107"/>
                  </a:cubicBezTo>
                  <a:lnTo>
                    <a:pt x="971" y="100"/>
                  </a:lnTo>
                  <a:cubicBezTo>
                    <a:pt x="996" y="99"/>
                    <a:pt x="1020" y="97"/>
                    <a:pt x="1044" y="96"/>
                  </a:cubicBezTo>
                  <a:lnTo>
                    <a:pt x="1108" y="91"/>
                  </a:lnTo>
                  <a:cubicBezTo>
                    <a:pt x="1148" y="91"/>
                    <a:pt x="1193" y="91"/>
                    <a:pt x="1231" y="90"/>
                  </a:cubicBezTo>
                  <a:cubicBezTo>
                    <a:pt x="1270" y="92"/>
                    <a:pt x="1296" y="96"/>
                    <a:pt x="1352" y="100"/>
                  </a:cubicBezTo>
                  <a:cubicBezTo>
                    <a:pt x="1411" y="107"/>
                    <a:pt x="1462" y="111"/>
                    <a:pt x="1506" y="116"/>
                  </a:cubicBezTo>
                  <a:cubicBezTo>
                    <a:pt x="1551" y="121"/>
                    <a:pt x="1604" y="127"/>
                    <a:pt x="1648" y="131"/>
                  </a:cubicBezTo>
                  <a:cubicBezTo>
                    <a:pt x="1684" y="136"/>
                    <a:pt x="1719" y="140"/>
                    <a:pt x="1756" y="149"/>
                  </a:cubicBezTo>
                  <a:cubicBezTo>
                    <a:pt x="1829" y="153"/>
                    <a:pt x="1899" y="158"/>
                    <a:pt x="1967" y="159"/>
                  </a:cubicBezTo>
                  <a:lnTo>
                    <a:pt x="1968" y="157"/>
                  </a:lnTo>
                  <a:lnTo>
                    <a:pt x="1945" y="144"/>
                  </a:lnTo>
                  <a:cubicBezTo>
                    <a:pt x="1831" y="100"/>
                    <a:pt x="1901" y="101"/>
                    <a:pt x="1642" y="41"/>
                  </a:cubicBezTo>
                  <a:cubicBezTo>
                    <a:pt x="1596" y="29"/>
                    <a:pt x="1557" y="32"/>
                    <a:pt x="1512" y="26"/>
                  </a:cubicBezTo>
                  <a:cubicBezTo>
                    <a:pt x="1468" y="22"/>
                    <a:pt x="1435" y="18"/>
                    <a:pt x="1395" y="15"/>
                  </a:cubicBezTo>
                  <a:cubicBezTo>
                    <a:pt x="1361" y="9"/>
                    <a:pt x="1297" y="4"/>
                    <a:pt x="1244" y="2"/>
                  </a:cubicBezTo>
                  <a:cubicBezTo>
                    <a:pt x="1221" y="1"/>
                    <a:pt x="1200" y="0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18" name="Google Shape;14618;p45"/>
            <p:cNvSpPr/>
            <p:nvPr/>
          </p:nvSpPr>
          <p:spPr>
            <a:xfrm>
              <a:off x="4040375" y="536600"/>
              <a:ext cx="80550" cy="33550"/>
            </a:xfrm>
            <a:custGeom>
              <a:avLst/>
              <a:gdLst/>
              <a:ahLst/>
              <a:cxnLst/>
              <a:rect l="l" t="t" r="r" b="b"/>
              <a:pathLst>
                <a:path w="3222" h="1342" extrusionOk="0">
                  <a:moveTo>
                    <a:pt x="2181" y="1"/>
                  </a:moveTo>
                  <a:cubicBezTo>
                    <a:pt x="2133" y="1"/>
                    <a:pt x="2067" y="2"/>
                    <a:pt x="2001" y="7"/>
                  </a:cubicBezTo>
                  <a:cubicBezTo>
                    <a:pt x="1877" y="16"/>
                    <a:pt x="1753" y="38"/>
                    <a:pt x="1753" y="38"/>
                  </a:cubicBezTo>
                  <a:cubicBezTo>
                    <a:pt x="1535" y="75"/>
                    <a:pt x="1311" y="142"/>
                    <a:pt x="1101" y="243"/>
                  </a:cubicBezTo>
                  <a:cubicBezTo>
                    <a:pt x="788" y="393"/>
                    <a:pt x="544" y="598"/>
                    <a:pt x="321" y="846"/>
                  </a:cubicBezTo>
                  <a:cubicBezTo>
                    <a:pt x="196" y="986"/>
                    <a:pt x="144" y="1069"/>
                    <a:pt x="103" y="1133"/>
                  </a:cubicBezTo>
                  <a:cubicBezTo>
                    <a:pt x="64" y="1198"/>
                    <a:pt x="40" y="1248"/>
                    <a:pt x="0" y="1342"/>
                  </a:cubicBezTo>
                  <a:cubicBezTo>
                    <a:pt x="177" y="1048"/>
                    <a:pt x="433" y="759"/>
                    <a:pt x="749" y="543"/>
                  </a:cubicBezTo>
                  <a:cubicBezTo>
                    <a:pt x="1062" y="322"/>
                    <a:pt x="1431" y="176"/>
                    <a:pt x="1791" y="120"/>
                  </a:cubicBezTo>
                  <a:cubicBezTo>
                    <a:pt x="1791" y="120"/>
                    <a:pt x="1927" y="96"/>
                    <a:pt x="2066" y="92"/>
                  </a:cubicBezTo>
                  <a:cubicBezTo>
                    <a:pt x="2107" y="90"/>
                    <a:pt x="2148" y="89"/>
                    <a:pt x="2186" y="89"/>
                  </a:cubicBezTo>
                  <a:cubicBezTo>
                    <a:pt x="2274" y="89"/>
                    <a:pt x="2342" y="93"/>
                    <a:pt x="2342" y="93"/>
                  </a:cubicBezTo>
                  <a:lnTo>
                    <a:pt x="2444" y="101"/>
                  </a:lnTo>
                  <a:cubicBezTo>
                    <a:pt x="2726" y="124"/>
                    <a:pt x="2983" y="187"/>
                    <a:pt x="3222" y="280"/>
                  </a:cubicBezTo>
                  <a:cubicBezTo>
                    <a:pt x="3155" y="240"/>
                    <a:pt x="2973" y="147"/>
                    <a:pt x="2771" y="89"/>
                  </a:cubicBezTo>
                  <a:cubicBezTo>
                    <a:pt x="2570" y="29"/>
                    <a:pt x="2353" y="3"/>
                    <a:pt x="2251" y="2"/>
                  </a:cubicBezTo>
                  <a:cubicBezTo>
                    <a:pt x="2251" y="2"/>
                    <a:pt x="2223" y="1"/>
                    <a:pt x="2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19" name="Google Shape;14619;p45"/>
            <p:cNvSpPr/>
            <p:nvPr/>
          </p:nvSpPr>
          <p:spPr>
            <a:xfrm>
              <a:off x="4043300" y="546450"/>
              <a:ext cx="68575" cy="21675"/>
            </a:xfrm>
            <a:custGeom>
              <a:avLst/>
              <a:gdLst/>
              <a:ahLst/>
              <a:cxnLst/>
              <a:rect l="l" t="t" r="r" b="b"/>
              <a:pathLst>
                <a:path w="2743" h="867" extrusionOk="0">
                  <a:moveTo>
                    <a:pt x="2021" y="1"/>
                  </a:moveTo>
                  <a:cubicBezTo>
                    <a:pt x="1993" y="1"/>
                    <a:pt x="1969" y="2"/>
                    <a:pt x="1950" y="4"/>
                  </a:cubicBezTo>
                  <a:cubicBezTo>
                    <a:pt x="1950" y="4"/>
                    <a:pt x="1925" y="5"/>
                    <a:pt x="1888" y="8"/>
                  </a:cubicBezTo>
                  <a:cubicBezTo>
                    <a:pt x="1851" y="9"/>
                    <a:pt x="1803" y="13"/>
                    <a:pt x="1754" y="21"/>
                  </a:cubicBezTo>
                  <a:cubicBezTo>
                    <a:pt x="1656" y="32"/>
                    <a:pt x="1559" y="50"/>
                    <a:pt x="1559" y="50"/>
                  </a:cubicBezTo>
                  <a:cubicBezTo>
                    <a:pt x="1386" y="79"/>
                    <a:pt x="1211" y="128"/>
                    <a:pt x="1038" y="189"/>
                  </a:cubicBezTo>
                  <a:cubicBezTo>
                    <a:pt x="781" y="282"/>
                    <a:pt x="568" y="408"/>
                    <a:pt x="350" y="557"/>
                  </a:cubicBezTo>
                  <a:cubicBezTo>
                    <a:pt x="109" y="728"/>
                    <a:pt x="107" y="744"/>
                    <a:pt x="0" y="867"/>
                  </a:cubicBezTo>
                  <a:cubicBezTo>
                    <a:pt x="208" y="691"/>
                    <a:pt x="462" y="528"/>
                    <a:pt x="737" y="400"/>
                  </a:cubicBezTo>
                  <a:cubicBezTo>
                    <a:pt x="1011" y="271"/>
                    <a:pt x="1309" y="184"/>
                    <a:pt x="1593" y="133"/>
                  </a:cubicBezTo>
                  <a:cubicBezTo>
                    <a:pt x="1593" y="133"/>
                    <a:pt x="1620" y="128"/>
                    <a:pt x="1661" y="120"/>
                  </a:cubicBezTo>
                  <a:cubicBezTo>
                    <a:pt x="1701" y="116"/>
                    <a:pt x="1755" y="109"/>
                    <a:pt x="1810" y="102"/>
                  </a:cubicBezTo>
                  <a:cubicBezTo>
                    <a:pt x="1864" y="96"/>
                    <a:pt x="1920" y="93"/>
                    <a:pt x="1960" y="90"/>
                  </a:cubicBezTo>
                  <a:cubicBezTo>
                    <a:pt x="2001" y="87"/>
                    <a:pt x="2029" y="86"/>
                    <a:pt x="2029" y="86"/>
                  </a:cubicBezTo>
                  <a:lnTo>
                    <a:pt x="2110" y="86"/>
                  </a:lnTo>
                  <a:cubicBezTo>
                    <a:pt x="2159" y="84"/>
                    <a:pt x="2207" y="83"/>
                    <a:pt x="2255" y="83"/>
                  </a:cubicBezTo>
                  <a:cubicBezTo>
                    <a:pt x="2424" y="83"/>
                    <a:pt x="2585" y="94"/>
                    <a:pt x="2742" y="115"/>
                  </a:cubicBezTo>
                  <a:cubicBezTo>
                    <a:pt x="2684" y="94"/>
                    <a:pt x="2529" y="51"/>
                    <a:pt x="2365" y="27"/>
                  </a:cubicBezTo>
                  <a:cubicBezTo>
                    <a:pt x="2241" y="10"/>
                    <a:pt x="2111" y="1"/>
                    <a:pt x="20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20" name="Google Shape;14620;p45"/>
            <p:cNvSpPr/>
            <p:nvPr/>
          </p:nvSpPr>
          <p:spPr>
            <a:xfrm>
              <a:off x="4041350" y="564975"/>
              <a:ext cx="59200" cy="16700"/>
            </a:xfrm>
            <a:custGeom>
              <a:avLst/>
              <a:gdLst/>
              <a:ahLst/>
              <a:cxnLst/>
              <a:rect l="l" t="t" r="r" b="b"/>
              <a:pathLst>
                <a:path w="2368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76" y="151"/>
                    <a:pt x="392" y="294"/>
                    <a:pt x="630" y="406"/>
                  </a:cubicBezTo>
                  <a:cubicBezTo>
                    <a:pt x="868" y="519"/>
                    <a:pt x="1127" y="594"/>
                    <a:pt x="1376" y="633"/>
                  </a:cubicBezTo>
                  <a:cubicBezTo>
                    <a:pt x="1376" y="633"/>
                    <a:pt x="1400" y="636"/>
                    <a:pt x="1435" y="641"/>
                  </a:cubicBezTo>
                  <a:cubicBezTo>
                    <a:pt x="1471" y="646"/>
                    <a:pt x="1517" y="650"/>
                    <a:pt x="1565" y="655"/>
                  </a:cubicBezTo>
                  <a:cubicBezTo>
                    <a:pt x="1660" y="663"/>
                    <a:pt x="1755" y="666"/>
                    <a:pt x="1755" y="666"/>
                  </a:cubicBezTo>
                  <a:lnTo>
                    <a:pt x="1827" y="667"/>
                  </a:lnTo>
                  <a:cubicBezTo>
                    <a:pt x="2021" y="662"/>
                    <a:pt x="2200" y="633"/>
                    <a:pt x="2367" y="588"/>
                  </a:cubicBezTo>
                  <a:cubicBezTo>
                    <a:pt x="2317" y="588"/>
                    <a:pt x="2196" y="595"/>
                    <a:pt x="2067" y="595"/>
                  </a:cubicBezTo>
                  <a:cubicBezTo>
                    <a:pt x="2058" y="595"/>
                    <a:pt x="2049" y="595"/>
                    <a:pt x="2040" y="595"/>
                  </a:cubicBezTo>
                  <a:cubicBezTo>
                    <a:pt x="1902" y="592"/>
                    <a:pt x="1762" y="582"/>
                    <a:pt x="1696" y="576"/>
                  </a:cubicBezTo>
                  <a:cubicBezTo>
                    <a:pt x="1696" y="576"/>
                    <a:pt x="1675" y="575"/>
                    <a:pt x="1645" y="573"/>
                  </a:cubicBezTo>
                  <a:cubicBezTo>
                    <a:pt x="1615" y="572"/>
                    <a:pt x="1575" y="570"/>
                    <a:pt x="1535" y="565"/>
                  </a:cubicBezTo>
                  <a:cubicBezTo>
                    <a:pt x="1454" y="557"/>
                    <a:pt x="1374" y="543"/>
                    <a:pt x="1374" y="543"/>
                  </a:cubicBezTo>
                  <a:cubicBezTo>
                    <a:pt x="1231" y="522"/>
                    <a:pt x="1086" y="486"/>
                    <a:pt x="942" y="440"/>
                  </a:cubicBezTo>
                  <a:cubicBezTo>
                    <a:pt x="728" y="371"/>
                    <a:pt x="536" y="303"/>
                    <a:pt x="342" y="195"/>
                  </a:cubicBezTo>
                  <a:cubicBezTo>
                    <a:pt x="129" y="71"/>
                    <a:pt x="126" y="6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21" name="Google Shape;14621;p45"/>
            <p:cNvSpPr/>
            <p:nvPr/>
          </p:nvSpPr>
          <p:spPr>
            <a:xfrm>
              <a:off x="4040625" y="566275"/>
              <a:ext cx="54225" cy="28775"/>
            </a:xfrm>
            <a:custGeom>
              <a:avLst/>
              <a:gdLst/>
              <a:ahLst/>
              <a:cxnLst/>
              <a:rect l="l" t="t" r="r" b="b"/>
              <a:pathLst>
                <a:path w="2169" h="1151" extrusionOk="0">
                  <a:moveTo>
                    <a:pt x="0" y="0"/>
                  </a:moveTo>
                  <a:cubicBezTo>
                    <a:pt x="90" y="224"/>
                    <a:pt x="245" y="450"/>
                    <a:pt x="446" y="636"/>
                  </a:cubicBezTo>
                  <a:cubicBezTo>
                    <a:pt x="645" y="825"/>
                    <a:pt x="894" y="965"/>
                    <a:pt x="1142" y="1049"/>
                  </a:cubicBezTo>
                  <a:cubicBezTo>
                    <a:pt x="1142" y="1049"/>
                    <a:pt x="1166" y="1059"/>
                    <a:pt x="1202" y="1069"/>
                  </a:cubicBezTo>
                  <a:cubicBezTo>
                    <a:pt x="1237" y="1079"/>
                    <a:pt x="1286" y="1091"/>
                    <a:pt x="1333" y="1104"/>
                  </a:cubicBezTo>
                  <a:cubicBezTo>
                    <a:pt x="1382" y="1116"/>
                    <a:pt x="1432" y="1122"/>
                    <a:pt x="1469" y="1130"/>
                  </a:cubicBezTo>
                  <a:cubicBezTo>
                    <a:pt x="1504" y="1138"/>
                    <a:pt x="1529" y="1140"/>
                    <a:pt x="1529" y="1140"/>
                  </a:cubicBezTo>
                  <a:lnTo>
                    <a:pt x="1604" y="1147"/>
                  </a:lnTo>
                  <a:cubicBezTo>
                    <a:pt x="1637" y="1149"/>
                    <a:pt x="1671" y="1150"/>
                    <a:pt x="1704" y="1150"/>
                  </a:cubicBezTo>
                  <a:cubicBezTo>
                    <a:pt x="1869" y="1150"/>
                    <a:pt x="2024" y="1126"/>
                    <a:pt x="2168" y="1083"/>
                  </a:cubicBezTo>
                  <a:cubicBezTo>
                    <a:pt x="2140" y="1083"/>
                    <a:pt x="2090" y="1087"/>
                    <a:pt x="2031" y="1091"/>
                  </a:cubicBezTo>
                  <a:cubicBezTo>
                    <a:pt x="2012" y="1092"/>
                    <a:pt x="1992" y="1092"/>
                    <a:pt x="1971" y="1092"/>
                  </a:cubicBezTo>
                  <a:cubicBezTo>
                    <a:pt x="1926" y="1092"/>
                    <a:pt x="1878" y="1091"/>
                    <a:pt x="1830" y="1090"/>
                  </a:cubicBezTo>
                  <a:cubicBezTo>
                    <a:pt x="1687" y="1080"/>
                    <a:pt x="1544" y="1058"/>
                    <a:pt x="1478" y="1043"/>
                  </a:cubicBezTo>
                  <a:cubicBezTo>
                    <a:pt x="1478" y="1043"/>
                    <a:pt x="1458" y="1040"/>
                    <a:pt x="1426" y="1035"/>
                  </a:cubicBezTo>
                  <a:cubicBezTo>
                    <a:pt x="1396" y="1029"/>
                    <a:pt x="1355" y="1021"/>
                    <a:pt x="1315" y="1009"/>
                  </a:cubicBezTo>
                  <a:cubicBezTo>
                    <a:pt x="1234" y="990"/>
                    <a:pt x="1155" y="961"/>
                    <a:pt x="1155" y="961"/>
                  </a:cubicBezTo>
                  <a:cubicBezTo>
                    <a:pt x="1014" y="915"/>
                    <a:pt x="876" y="845"/>
                    <a:pt x="744" y="762"/>
                  </a:cubicBezTo>
                  <a:cubicBezTo>
                    <a:pt x="551" y="638"/>
                    <a:pt x="382" y="509"/>
                    <a:pt x="238" y="331"/>
                  </a:cubicBezTo>
                  <a:cubicBezTo>
                    <a:pt x="83" y="129"/>
                    <a:pt x="89" y="11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22" name="Google Shape;14622;p45"/>
            <p:cNvSpPr/>
            <p:nvPr/>
          </p:nvSpPr>
          <p:spPr>
            <a:xfrm>
              <a:off x="4066000" y="584600"/>
              <a:ext cx="116625" cy="27875"/>
            </a:xfrm>
            <a:custGeom>
              <a:avLst/>
              <a:gdLst/>
              <a:ahLst/>
              <a:cxnLst/>
              <a:rect l="l" t="t" r="r" b="b"/>
              <a:pathLst>
                <a:path w="4665" h="1115" extrusionOk="0">
                  <a:moveTo>
                    <a:pt x="4664" y="0"/>
                  </a:moveTo>
                  <a:cubicBezTo>
                    <a:pt x="4572" y="53"/>
                    <a:pt x="4341" y="197"/>
                    <a:pt x="4092" y="320"/>
                  </a:cubicBezTo>
                  <a:cubicBezTo>
                    <a:pt x="3844" y="447"/>
                    <a:pt x="3581" y="554"/>
                    <a:pt x="3456" y="605"/>
                  </a:cubicBezTo>
                  <a:cubicBezTo>
                    <a:pt x="3456" y="605"/>
                    <a:pt x="3305" y="667"/>
                    <a:pt x="3149" y="720"/>
                  </a:cubicBezTo>
                  <a:cubicBezTo>
                    <a:pt x="2995" y="774"/>
                    <a:pt x="2838" y="820"/>
                    <a:pt x="2838" y="820"/>
                  </a:cubicBezTo>
                  <a:cubicBezTo>
                    <a:pt x="2557" y="900"/>
                    <a:pt x="2258" y="961"/>
                    <a:pt x="1957" y="999"/>
                  </a:cubicBezTo>
                  <a:cubicBezTo>
                    <a:pt x="1747" y="1025"/>
                    <a:pt x="1545" y="1044"/>
                    <a:pt x="1345" y="1044"/>
                  </a:cubicBezTo>
                  <a:cubicBezTo>
                    <a:pt x="1116" y="1044"/>
                    <a:pt x="890" y="1019"/>
                    <a:pt x="662" y="951"/>
                  </a:cubicBezTo>
                  <a:cubicBezTo>
                    <a:pt x="429" y="873"/>
                    <a:pt x="322" y="798"/>
                    <a:pt x="238" y="743"/>
                  </a:cubicBezTo>
                  <a:cubicBezTo>
                    <a:pt x="156" y="686"/>
                    <a:pt x="99" y="641"/>
                    <a:pt x="1" y="543"/>
                  </a:cubicBezTo>
                  <a:lnTo>
                    <a:pt x="1" y="543"/>
                  </a:lnTo>
                  <a:cubicBezTo>
                    <a:pt x="141" y="730"/>
                    <a:pt x="348" y="882"/>
                    <a:pt x="587" y="972"/>
                  </a:cubicBezTo>
                  <a:cubicBezTo>
                    <a:pt x="825" y="1065"/>
                    <a:pt x="1087" y="1104"/>
                    <a:pt x="1350" y="1114"/>
                  </a:cubicBezTo>
                  <a:cubicBezTo>
                    <a:pt x="1379" y="1114"/>
                    <a:pt x="1408" y="1115"/>
                    <a:pt x="1436" y="1115"/>
                  </a:cubicBezTo>
                  <a:cubicBezTo>
                    <a:pt x="1935" y="1115"/>
                    <a:pt x="2435" y="1027"/>
                    <a:pt x="2892" y="895"/>
                  </a:cubicBezTo>
                  <a:cubicBezTo>
                    <a:pt x="2892" y="895"/>
                    <a:pt x="3075" y="841"/>
                    <a:pt x="3254" y="777"/>
                  </a:cubicBezTo>
                  <a:cubicBezTo>
                    <a:pt x="3433" y="712"/>
                    <a:pt x="3607" y="635"/>
                    <a:pt x="3607" y="635"/>
                  </a:cubicBezTo>
                  <a:lnTo>
                    <a:pt x="3736" y="575"/>
                  </a:lnTo>
                  <a:cubicBezTo>
                    <a:pt x="4087" y="408"/>
                    <a:pt x="4388" y="211"/>
                    <a:pt x="4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23" name="Google Shape;14623;p45"/>
            <p:cNvSpPr/>
            <p:nvPr/>
          </p:nvSpPr>
          <p:spPr>
            <a:xfrm>
              <a:off x="4062750" y="599400"/>
              <a:ext cx="60500" cy="7525"/>
            </a:xfrm>
            <a:custGeom>
              <a:avLst/>
              <a:gdLst/>
              <a:ahLst/>
              <a:cxnLst/>
              <a:rect l="l" t="t" r="r" b="b"/>
              <a:pathLst>
                <a:path w="2420" h="301" extrusionOk="0">
                  <a:moveTo>
                    <a:pt x="1" y="1"/>
                  </a:moveTo>
                  <a:cubicBezTo>
                    <a:pt x="45" y="29"/>
                    <a:pt x="164" y="92"/>
                    <a:pt x="294" y="143"/>
                  </a:cubicBezTo>
                  <a:cubicBezTo>
                    <a:pt x="424" y="193"/>
                    <a:pt x="562" y="234"/>
                    <a:pt x="629" y="245"/>
                  </a:cubicBezTo>
                  <a:cubicBezTo>
                    <a:pt x="629" y="245"/>
                    <a:pt x="650" y="248"/>
                    <a:pt x="680" y="254"/>
                  </a:cubicBezTo>
                  <a:cubicBezTo>
                    <a:pt x="711" y="260"/>
                    <a:pt x="751" y="267"/>
                    <a:pt x="792" y="271"/>
                  </a:cubicBezTo>
                  <a:cubicBezTo>
                    <a:pt x="874" y="283"/>
                    <a:pt x="958" y="288"/>
                    <a:pt x="958" y="288"/>
                  </a:cubicBezTo>
                  <a:cubicBezTo>
                    <a:pt x="1045" y="297"/>
                    <a:pt x="1134" y="300"/>
                    <a:pt x="1225" y="300"/>
                  </a:cubicBezTo>
                  <a:cubicBezTo>
                    <a:pt x="1287" y="300"/>
                    <a:pt x="1349" y="299"/>
                    <a:pt x="1411" y="296"/>
                  </a:cubicBezTo>
                  <a:cubicBezTo>
                    <a:pt x="1641" y="283"/>
                    <a:pt x="1843" y="233"/>
                    <a:pt x="2057" y="174"/>
                  </a:cubicBezTo>
                  <a:cubicBezTo>
                    <a:pt x="2295" y="103"/>
                    <a:pt x="2302" y="93"/>
                    <a:pt x="2420" y="23"/>
                  </a:cubicBezTo>
                  <a:lnTo>
                    <a:pt x="2420" y="23"/>
                  </a:lnTo>
                  <a:cubicBezTo>
                    <a:pt x="2077" y="145"/>
                    <a:pt x="1657" y="215"/>
                    <a:pt x="1255" y="215"/>
                  </a:cubicBezTo>
                  <a:cubicBezTo>
                    <a:pt x="1151" y="215"/>
                    <a:pt x="1049" y="210"/>
                    <a:pt x="949" y="201"/>
                  </a:cubicBezTo>
                  <a:cubicBezTo>
                    <a:pt x="949" y="201"/>
                    <a:pt x="926" y="199"/>
                    <a:pt x="892" y="195"/>
                  </a:cubicBezTo>
                  <a:cubicBezTo>
                    <a:pt x="857" y="191"/>
                    <a:pt x="812" y="186"/>
                    <a:pt x="766" y="180"/>
                  </a:cubicBezTo>
                  <a:cubicBezTo>
                    <a:pt x="676" y="165"/>
                    <a:pt x="585" y="149"/>
                    <a:pt x="585" y="149"/>
                  </a:cubicBezTo>
                  <a:lnTo>
                    <a:pt x="518" y="133"/>
                  </a:lnTo>
                  <a:lnTo>
                    <a:pt x="517" y="133"/>
                  </a:lnTo>
                  <a:cubicBezTo>
                    <a:pt x="332" y="97"/>
                    <a:pt x="163" y="5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24" name="Google Shape;14624;p45"/>
            <p:cNvSpPr/>
            <p:nvPr/>
          </p:nvSpPr>
          <p:spPr>
            <a:xfrm>
              <a:off x="4186375" y="500150"/>
              <a:ext cx="140875" cy="136225"/>
            </a:xfrm>
            <a:custGeom>
              <a:avLst/>
              <a:gdLst/>
              <a:ahLst/>
              <a:cxnLst/>
              <a:rect l="l" t="t" r="r" b="b"/>
              <a:pathLst>
                <a:path w="5635" h="5449" extrusionOk="0">
                  <a:moveTo>
                    <a:pt x="368" y="0"/>
                  </a:moveTo>
                  <a:lnTo>
                    <a:pt x="368" y="0"/>
                  </a:lnTo>
                  <a:cubicBezTo>
                    <a:pt x="285" y="176"/>
                    <a:pt x="96" y="656"/>
                    <a:pt x="54" y="1183"/>
                  </a:cubicBezTo>
                  <a:cubicBezTo>
                    <a:pt x="1" y="1708"/>
                    <a:pt x="81" y="2250"/>
                    <a:pt x="150" y="2495"/>
                  </a:cubicBezTo>
                  <a:cubicBezTo>
                    <a:pt x="150" y="2495"/>
                    <a:pt x="221" y="2801"/>
                    <a:pt x="348" y="3087"/>
                  </a:cubicBezTo>
                  <a:cubicBezTo>
                    <a:pt x="375" y="3161"/>
                    <a:pt x="410" y="3230"/>
                    <a:pt x="443" y="3296"/>
                  </a:cubicBezTo>
                  <a:cubicBezTo>
                    <a:pt x="476" y="3361"/>
                    <a:pt x="502" y="3425"/>
                    <a:pt x="534" y="3474"/>
                  </a:cubicBezTo>
                  <a:cubicBezTo>
                    <a:pt x="593" y="3575"/>
                    <a:pt x="632" y="3643"/>
                    <a:pt x="632" y="3643"/>
                  </a:cubicBezTo>
                  <a:cubicBezTo>
                    <a:pt x="925" y="4116"/>
                    <a:pt x="1335" y="4545"/>
                    <a:pt x="1831" y="4850"/>
                  </a:cubicBezTo>
                  <a:cubicBezTo>
                    <a:pt x="2200" y="5079"/>
                    <a:pt x="2587" y="5234"/>
                    <a:pt x="2984" y="5330"/>
                  </a:cubicBezTo>
                  <a:cubicBezTo>
                    <a:pt x="3309" y="5408"/>
                    <a:pt x="3642" y="5448"/>
                    <a:pt x="3983" y="5448"/>
                  </a:cubicBezTo>
                  <a:cubicBezTo>
                    <a:pt x="4058" y="5448"/>
                    <a:pt x="4133" y="5446"/>
                    <a:pt x="4209" y="5442"/>
                  </a:cubicBezTo>
                  <a:cubicBezTo>
                    <a:pt x="4678" y="5415"/>
                    <a:pt x="4913" y="5335"/>
                    <a:pt x="5097" y="5289"/>
                  </a:cubicBezTo>
                  <a:cubicBezTo>
                    <a:pt x="5183" y="5257"/>
                    <a:pt x="5260" y="5229"/>
                    <a:pt x="5348" y="5198"/>
                  </a:cubicBezTo>
                  <a:cubicBezTo>
                    <a:pt x="5431" y="5162"/>
                    <a:pt x="5519" y="5118"/>
                    <a:pt x="5634" y="5064"/>
                  </a:cubicBezTo>
                  <a:lnTo>
                    <a:pt x="5634" y="5064"/>
                  </a:lnTo>
                  <a:cubicBezTo>
                    <a:pt x="5159" y="5279"/>
                    <a:pt x="4604" y="5397"/>
                    <a:pt x="4034" y="5397"/>
                  </a:cubicBezTo>
                  <a:cubicBezTo>
                    <a:pt x="3660" y="5397"/>
                    <a:pt x="3279" y="5346"/>
                    <a:pt x="2910" y="5238"/>
                  </a:cubicBezTo>
                  <a:cubicBezTo>
                    <a:pt x="1975" y="4984"/>
                    <a:pt x="1138" y="4349"/>
                    <a:pt x="678" y="3546"/>
                  </a:cubicBezTo>
                  <a:cubicBezTo>
                    <a:pt x="678" y="3546"/>
                    <a:pt x="492" y="3247"/>
                    <a:pt x="374" y="2917"/>
                  </a:cubicBezTo>
                  <a:cubicBezTo>
                    <a:pt x="313" y="2753"/>
                    <a:pt x="259" y="2587"/>
                    <a:pt x="231" y="2458"/>
                  </a:cubicBezTo>
                  <a:cubicBezTo>
                    <a:pt x="216" y="2394"/>
                    <a:pt x="203" y="2341"/>
                    <a:pt x="193" y="2304"/>
                  </a:cubicBezTo>
                  <a:cubicBezTo>
                    <a:pt x="187" y="2267"/>
                    <a:pt x="182" y="2245"/>
                    <a:pt x="182" y="2245"/>
                  </a:cubicBezTo>
                  <a:cubicBezTo>
                    <a:pt x="182" y="2245"/>
                    <a:pt x="171" y="2180"/>
                    <a:pt x="161" y="2115"/>
                  </a:cubicBezTo>
                  <a:cubicBezTo>
                    <a:pt x="155" y="2083"/>
                    <a:pt x="150" y="2050"/>
                    <a:pt x="146" y="2026"/>
                  </a:cubicBezTo>
                  <a:cubicBezTo>
                    <a:pt x="141" y="2003"/>
                    <a:pt x="141" y="1985"/>
                    <a:pt x="141" y="1985"/>
                  </a:cubicBezTo>
                  <a:lnTo>
                    <a:pt x="141" y="1986"/>
                  </a:lnTo>
                  <a:cubicBezTo>
                    <a:pt x="45" y="1277"/>
                    <a:pt x="136" y="602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25" name="Google Shape;14625;p45"/>
            <p:cNvSpPr/>
            <p:nvPr/>
          </p:nvSpPr>
          <p:spPr>
            <a:xfrm>
              <a:off x="4218200" y="517150"/>
              <a:ext cx="105925" cy="100200"/>
            </a:xfrm>
            <a:custGeom>
              <a:avLst/>
              <a:gdLst/>
              <a:ahLst/>
              <a:cxnLst/>
              <a:rect l="l" t="t" r="r" b="b"/>
              <a:pathLst>
                <a:path w="4237" h="4008" extrusionOk="0">
                  <a:moveTo>
                    <a:pt x="92" y="0"/>
                  </a:moveTo>
                  <a:cubicBezTo>
                    <a:pt x="61" y="137"/>
                    <a:pt x="0" y="499"/>
                    <a:pt x="31" y="874"/>
                  </a:cubicBezTo>
                  <a:cubicBezTo>
                    <a:pt x="54" y="1249"/>
                    <a:pt x="158" y="1627"/>
                    <a:pt x="226" y="1795"/>
                  </a:cubicBezTo>
                  <a:cubicBezTo>
                    <a:pt x="226" y="1795"/>
                    <a:pt x="303" y="2006"/>
                    <a:pt x="411" y="2202"/>
                  </a:cubicBezTo>
                  <a:cubicBezTo>
                    <a:pt x="514" y="2401"/>
                    <a:pt x="645" y="2582"/>
                    <a:pt x="645" y="2582"/>
                  </a:cubicBezTo>
                  <a:cubicBezTo>
                    <a:pt x="874" y="2907"/>
                    <a:pt x="1170" y="3205"/>
                    <a:pt x="1518" y="3435"/>
                  </a:cubicBezTo>
                  <a:cubicBezTo>
                    <a:pt x="2037" y="3776"/>
                    <a:pt x="2588" y="3944"/>
                    <a:pt x="3186" y="3997"/>
                  </a:cubicBezTo>
                  <a:cubicBezTo>
                    <a:pt x="3291" y="4005"/>
                    <a:pt x="3380" y="4008"/>
                    <a:pt x="3457" y="4008"/>
                  </a:cubicBezTo>
                  <a:cubicBezTo>
                    <a:pt x="3626" y="4008"/>
                    <a:pt x="3737" y="3993"/>
                    <a:pt x="3829" y="3986"/>
                  </a:cubicBezTo>
                  <a:cubicBezTo>
                    <a:pt x="3893" y="3975"/>
                    <a:pt x="3950" y="3964"/>
                    <a:pt x="4017" y="3952"/>
                  </a:cubicBezTo>
                  <a:cubicBezTo>
                    <a:pt x="4080" y="3938"/>
                    <a:pt x="4148" y="3919"/>
                    <a:pt x="4237" y="3896"/>
                  </a:cubicBezTo>
                  <a:lnTo>
                    <a:pt x="4237" y="3896"/>
                  </a:lnTo>
                  <a:cubicBezTo>
                    <a:pt x="4016" y="3942"/>
                    <a:pt x="3782" y="3967"/>
                    <a:pt x="3542" y="3967"/>
                  </a:cubicBezTo>
                  <a:cubicBezTo>
                    <a:pt x="3126" y="3967"/>
                    <a:pt x="2692" y="3894"/>
                    <a:pt x="2283" y="3735"/>
                  </a:cubicBezTo>
                  <a:cubicBezTo>
                    <a:pt x="1635" y="3496"/>
                    <a:pt x="1060" y="3044"/>
                    <a:pt x="692" y="2498"/>
                  </a:cubicBezTo>
                  <a:cubicBezTo>
                    <a:pt x="692" y="2498"/>
                    <a:pt x="547" y="2294"/>
                    <a:pt x="440" y="2068"/>
                  </a:cubicBezTo>
                  <a:cubicBezTo>
                    <a:pt x="386" y="1955"/>
                    <a:pt x="336" y="1842"/>
                    <a:pt x="304" y="1753"/>
                  </a:cubicBezTo>
                  <a:cubicBezTo>
                    <a:pt x="288" y="1710"/>
                    <a:pt x="274" y="1673"/>
                    <a:pt x="265" y="1648"/>
                  </a:cubicBezTo>
                  <a:cubicBezTo>
                    <a:pt x="257" y="1621"/>
                    <a:pt x="252" y="1607"/>
                    <a:pt x="252" y="1607"/>
                  </a:cubicBezTo>
                  <a:cubicBezTo>
                    <a:pt x="252" y="1607"/>
                    <a:pt x="238" y="1562"/>
                    <a:pt x="225" y="1517"/>
                  </a:cubicBezTo>
                  <a:cubicBezTo>
                    <a:pt x="211" y="1473"/>
                    <a:pt x="198" y="1428"/>
                    <a:pt x="198" y="1428"/>
                  </a:cubicBezTo>
                  <a:cubicBezTo>
                    <a:pt x="60" y="937"/>
                    <a:pt x="34" y="458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26" name="Google Shape;14626;p45"/>
            <p:cNvSpPr/>
            <p:nvPr/>
          </p:nvSpPr>
          <p:spPr>
            <a:xfrm>
              <a:off x="4787825" y="440350"/>
              <a:ext cx="99075" cy="96575"/>
            </a:xfrm>
            <a:custGeom>
              <a:avLst/>
              <a:gdLst/>
              <a:ahLst/>
              <a:cxnLst/>
              <a:rect l="l" t="t" r="r" b="b"/>
              <a:pathLst>
                <a:path w="3963" h="3863" extrusionOk="0">
                  <a:moveTo>
                    <a:pt x="3962" y="0"/>
                  </a:moveTo>
                  <a:lnTo>
                    <a:pt x="3962" y="0"/>
                  </a:lnTo>
                  <a:cubicBezTo>
                    <a:pt x="3473" y="182"/>
                    <a:pt x="2953" y="447"/>
                    <a:pt x="2466" y="782"/>
                  </a:cubicBezTo>
                  <a:cubicBezTo>
                    <a:pt x="1978" y="1114"/>
                    <a:pt x="1533" y="1526"/>
                    <a:pt x="1161" y="1952"/>
                  </a:cubicBezTo>
                  <a:cubicBezTo>
                    <a:pt x="1161" y="1952"/>
                    <a:pt x="1125" y="1992"/>
                    <a:pt x="1073" y="2054"/>
                  </a:cubicBezTo>
                  <a:cubicBezTo>
                    <a:pt x="1023" y="2116"/>
                    <a:pt x="956" y="2200"/>
                    <a:pt x="889" y="2283"/>
                  </a:cubicBezTo>
                  <a:cubicBezTo>
                    <a:pt x="823" y="2367"/>
                    <a:pt x="763" y="2456"/>
                    <a:pt x="715" y="2521"/>
                  </a:cubicBezTo>
                  <a:cubicBezTo>
                    <a:pt x="668" y="2586"/>
                    <a:pt x="639" y="2630"/>
                    <a:pt x="639" y="2630"/>
                  </a:cubicBezTo>
                  <a:lnTo>
                    <a:pt x="551" y="2764"/>
                  </a:lnTo>
                  <a:cubicBezTo>
                    <a:pt x="320" y="3135"/>
                    <a:pt x="143" y="3498"/>
                    <a:pt x="1" y="3863"/>
                  </a:cubicBezTo>
                  <a:cubicBezTo>
                    <a:pt x="32" y="3804"/>
                    <a:pt x="81" y="3711"/>
                    <a:pt x="139" y="3600"/>
                  </a:cubicBezTo>
                  <a:cubicBezTo>
                    <a:pt x="200" y="3484"/>
                    <a:pt x="277" y="3350"/>
                    <a:pt x="356" y="3215"/>
                  </a:cubicBezTo>
                  <a:cubicBezTo>
                    <a:pt x="521" y="2948"/>
                    <a:pt x="702" y="2684"/>
                    <a:pt x="793" y="2563"/>
                  </a:cubicBezTo>
                  <a:cubicBezTo>
                    <a:pt x="793" y="2563"/>
                    <a:pt x="820" y="2525"/>
                    <a:pt x="860" y="2469"/>
                  </a:cubicBezTo>
                  <a:cubicBezTo>
                    <a:pt x="900" y="2413"/>
                    <a:pt x="955" y="2338"/>
                    <a:pt x="1015" y="2267"/>
                  </a:cubicBezTo>
                  <a:cubicBezTo>
                    <a:pt x="1073" y="2195"/>
                    <a:pt x="1128" y="2122"/>
                    <a:pt x="1175" y="2070"/>
                  </a:cubicBezTo>
                  <a:cubicBezTo>
                    <a:pt x="1220" y="2017"/>
                    <a:pt x="1251" y="1982"/>
                    <a:pt x="1251" y="1982"/>
                  </a:cubicBezTo>
                  <a:cubicBezTo>
                    <a:pt x="1466" y="1733"/>
                    <a:pt x="1711" y="1494"/>
                    <a:pt x="1972" y="1269"/>
                  </a:cubicBezTo>
                  <a:cubicBezTo>
                    <a:pt x="2361" y="936"/>
                    <a:pt x="2733" y="657"/>
                    <a:pt x="3171" y="409"/>
                  </a:cubicBezTo>
                  <a:cubicBezTo>
                    <a:pt x="3663" y="140"/>
                    <a:pt x="3688" y="145"/>
                    <a:pt x="3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27" name="Google Shape;14627;p45"/>
            <p:cNvSpPr/>
            <p:nvPr/>
          </p:nvSpPr>
          <p:spPr>
            <a:xfrm>
              <a:off x="4883350" y="436200"/>
              <a:ext cx="24250" cy="24100"/>
            </a:xfrm>
            <a:custGeom>
              <a:avLst/>
              <a:gdLst/>
              <a:ahLst/>
              <a:cxnLst/>
              <a:rect l="l" t="t" r="r" b="b"/>
              <a:pathLst>
                <a:path w="970" h="964" extrusionOk="0">
                  <a:moveTo>
                    <a:pt x="176" y="0"/>
                  </a:moveTo>
                  <a:cubicBezTo>
                    <a:pt x="172" y="0"/>
                    <a:pt x="167" y="2"/>
                    <a:pt x="164" y="7"/>
                  </a:cubicBezTo>
                  <a:lnTo>
                    <a:pt x="164" y="6"/>
                  </a:lnTo>
                  <a:lnTo>
                    <a:pt x="164" y="6"/>
                  </a:lnTo>
                  <a:cubicBezTo>
                    <a:pt x="1" y="252"/>
                    <a:pt x="19" y="578"/>
                    <a:pt x="234" y="788"/>
                  </a:cubicBezTo>
                  <a:cubicBezTo>
                    <a:pt x="336" y="889"/>
                    <a:pt x="473" y="950"/>
                    <a:pt x="616" y="961"/>
                  </a:cubicBezTo>
                  <a:cubicBezTo>
                    <a:pt x="636" y="962"/>
                    <a:pt x="659" y="963"/>
                    <a:pt x="682" y="963"/>
                  </a:cubicBezTo>
                  <a:cubicBezTo>
                    <a:pt x="788" y="963"/>
                    <a:pt x="918" y="944"/>
                    <a:pt x="961" y="852"/>
                  </a:cubicBezTo>
                  <a:cubicBezTo>
                    <a:pt x="970" y="835"/>
                    <a:pt x="963" y="814"/>
                    <a:pt x="943" y="807"/>
                  </a:cubicBezTo>
                  <a:cubicBezTo>
                    <a:pt x="925" y="802"/>
                    <a:pt x="908" y="800"/>
                    <a:pt x="892" y="800"/>
                  </a:cubicBezTo>
                  <a:cubicBezTo>
                    <a:pt x="831" y="800"/>
                    <a:pt x="775" y="827"/>
                    <a:pt x="709" y="829"/>
                  </a:cubicBezTo>
                  <a:cubicBezTo>
                    <a:pt x="704" y="829"/>
                    <a:pt x="699" y="829"/>
                    <a:pt x="695" y="829"/>
                  </a:cubicBezTo>
                  <a:cubicBezTo>
                    <a:pt x="576" y="829"/>
                    <a:pt x="450" y="792"/>
                    <a:pt x="353" y="723"/>
                  </a:cubicBezTo>
                  <a:cubicBezTo>
                    <a:pt x="135" y="569"/>
                    <a:pt x="83" y="258"/>
                    <a:pt x="189" y="21"/>
                  </a:cubicBezTo>
                  <a:cubicBezTo>
                    <a:pt x="194" y="10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28" name="Google Shape;14628;p45"/>
            <p:cNvSpPr/>
            <p:nvPr/>
          </p:nvSpPr>
          <p:spPr>
            <a:xfrm>
              <a:off x="4749375" y="571975"/>
              <a:ext cx="25150" cy="25600"/>
            </a:xfrm>
            <a:custGeom>
              <a:avLst/>
              <a:gdLst/>
              <a:ahLst/>
              <a:cxnLst/>
              <a:rect l="l" t="t" r="r" b="b"/>
              <a:pathLst>
                <a:path w="1006" h="1024" extrusionOk="0">
                  <a:moveTo>
                    <a:pt x="13" y="1"/>
                  </a:moveTo>
                  <a:cubicBezTo>
                    <a:pt x="6" y="1"/>
                    <a:pt x="1" y="12"/>
                    <a:pt x="7" y="17"/>
                  </a:cubicBezTo>
                  <a:cubicBezTo>
                    <a:pt x="186" y="156"/>
                    <a:pt x="358" y="300"/>
                    <a:pt x="511" y="465"/>
                  </a:cubicBezTo>
                  <a:cubicBezTo>
                    <a:pt x="667" y="634"/>
                    <a:pt x="767" y="840"/>
                    <a:pt x="917" y="1008"/>
                  </a:cubicBezTo>
                  <a:cubicBezTo>
                    <a:pt x="926" y="1019"/>
                    <a:pt x="937" y="1023"/>
                    <a:pt x="948" y="1023"/>
                  </a:cubicBezTo>
                  <a:cubicBezTo>
                    <a:pt x="977" y="1023"/>
                    <a:pt x="1005" y="993"/>
                    <a:pt x="997" y="961"/>
                  </a:cubicBezTo>
                  <a:cubicBezTo>
                    <a:pt x="942" y="748"/>
                    <a:pt x="749" y="533"/>
                    <a:pt x="595" y="382"/>
                  </a:cubicBezTo>
                  <a:cubicBezTo>
                    <a:pt x="427" y="218"/>
                    <a:pt x="233" y="87"/>
                    <a:pt x="16" y="1"/>
                  </a:cubicBezTo>
                  <a:cubicBezTo>
                    <a:pt x="15" y="1"/>
                    <a:pt x="14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29" name="Google Shape;14629;p45"/>
            <p:cNvSpPr/>
            <p:nvPr/>
          </p:nvSpPr>
          <p:spPr>
            <a:xfrm>
              <a:off x="4748450" y="584475"/>
              <a:ext cx="13425" cy="14000"/>
            </a:xfrm>
            <a:custGeom>
              <a:avLst/>
              <a:gdLst/>
              <a:ahLst/>
              <a:cxnLst/>
              <a:rect l="l" t="t" r="r" b="b"/>
              <a:pathLst>
                <a:path w="537" h="560" extrusionOk="0">
                  <a:moveTo>
                    <a:pt x="14" y="1"/>
                  </a:moveTo>
                  <a:cubicBezTo>
                    <a:pt x="6" y="1"/>
                    <a:pt x="0" y="12"/>
                    <a:pt x="4" y="18"/>
                  </a:cubicBezTo>
                  <a:lnTo>
                    <a:pt x="3" y="18"/>
                  </a:lnTo>
                  <a:cubicBezTo>
                    <a:pt x="60" y="110"/>
                    <a:pt x="156" y="177"/>
                    <a:pt x="228" y="257"/>
                  </a:cubicBezTo>
                  <a:cubicBezTo>
                    <a:pt x="270" y="302"/>
                    <a:pt x="308" y="352"/>
                    <a:pt x="343" y="405"/>
                  </a:cubicBezTo>
                  <a:cubicBezTo>
                    <a:pt x="374" y="453"/>
                    <a:pt x="393" y="509"/>
                    <a:pt x="439" y="546"/>
                  </a:cubicBezTo>
                  <a:cubicBezTo>
                    <a:pt x="450" y="555"/>
                    <a:pt x="465" y="560"/>
                    <a:pt x="480" y="560"/>
                  </a:cubicBezTo>
                  <a:cubicBezTo>
                    <a:pt x="509" y="560"/>
                    <a:pt x="536" y="542"/>
                    <a:pt x="534" y="506"/>
                  </a:cubicBezTo>
                  <a:cubicBezTo>
                    <a:pt x="528" y="387"/>
                    <a:pt x="406" y="265"/>
                    <a:pt x="325" y="182"/>
                  </a:cubicBezTo>
                  <a:cubicBezTo>
                    <a:pt x="242" y="100"/>
                    <a:pt x="135" y="7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30" name="Google Shape;14630;p45"/>
            <p:cNvSpPr/>
            <p:nvPr/>
          </p:nvSpPr>
          <p:spPr>
            <a:xfrm>
              <a:off x="4746950" y="582800"/>
              <a:ext cx="14125" cy="12825"/>
            </a:xfrm>
            <a:custGeom>
              <a:avLst/>
              <a:gdLst/>
              <a:ahLst/>
              <a:cxnLst/>
              <a:rect l="l" t="t" r="r" b="b"/>
              <a:pathLst>
                <a:path w="565" h="513" extrusionOk="0">
                  <a:moveTo>
                    <a:pt x="58" y="1"/>
                  </a:moveTo>
                  <a:cubicBezTo>
                    <a:pt x="42" y="1"/>
                    <a:pt x="26" y="4"/>
                    <a:pt x="11" y="10"/>
                  </a:cubicBezTo>
                  <a:cubicBezTo>
                    <a:pt x="3" y="15"/>
                    <a:pt x="1" y="26"/>
                    <a:pt x="2" y="34"/>
                  </a:cubicBezTo>
                  <a:cubicBezTo>
                    <a:pt x="10" y="81"/>
                    <a:pt x="40" y="100"/>
                    <a:pt x="77" y="125"/>
                  </a:cubicBezTo>
                  <a:cubicBezTo>
                    <a:pt x="136" y="163"/>
                    <a:pt x="192" y="204"/>
                    <a:pt x="244" y="251"/>
                  </a:cubicBezTo>
                  <a:cubicBezTo>
                    <a:pt x="330" y="329"/>
                    <a:pt x="397" y="450"/>
                    <a:pt x="499" y="507"/>
                  </a:cubicBezTo>
                  <a:cubicBezTo>
                    <a:pt x="506" y="511"/>
                    <a:pt x="513" y="513"/>
                    <a:pt x="520" y="513"/>
                  </a:cubicBezTo>
                  <a:cubicBezTo>
                    <a:pt x="545" y="513"/>
                    <a:pt x="564" y="487"/>
                    <a:pt x="561" y="460"/>
                  </a:cubicBezTo>
                  <a:cubicBezTo>
                    <a:pt x="541" y="331"/>
                    <a:pt x="403" y="220"/>
                    <a:pt x="307" y="143"/>
                  </a:cubicBezTo>
                  <a:cubicBezTo>
                    <a:pt x="244" y="94"/>
                    <a:pt x="146" y="1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14631" name="Google Shape;14631;p45"/>
            <p:cNvSpPr/>
            <p:nvPr/>
          </p:nvSpPr>
          <p:spPr>
            <a:xfrm>
              <a:off x="4749150" y="571200"/>
              <a:ext cx="24500" cy="26175"/>
            </a:xfrm>
            <a:custGeom>
              <a:avLst/>
              <a:gdLst/>
              <a:ahLst/>
              <a:cxnLst/>
              <a:rect l="l" t="t" r="r" b="b"/>
              <a:pathLst>
                <a:path w="980" h="1047" extrusionOk="0">
                  <a:moveTo>
                    <a:pt x="28" y="0"/>
                  </a:moveTo>
                  <a:cubicBezTo>
                    <a:pt x="14" y="0"/>
                    <a:pt x="0" y="16"/>
                    <a:pt x="10" y="29"/>
                  </a:cubicBezTo>
                  <a:cubicBezTo>
                    <a:pt x="135" y="200"/>
                    <a:pt x="332" y="321"/>
                    <a:pt x="476" y="479"/>
                  </a:cubicBezTo>
                  <a:cubicBezTo>
                    <a:pt x="633" y="650"/>
                    <a:pt x="742" y="881"/>
                    <a:pt x="910" y="1036"/>
                  </a:cubicBezTo>
                  <a:cubicBezTo>
                    <a:pt x="918" y="1043"/>
                    <a:pt x="927" y="1047"/>
                    <a:pt x="936" y="1047"/>
                  </a:cubicBezTo>
                  <a:cubicBezTo>
                    <a:pt x="959" y="1047"/>
                    <a:pt x="980" y="1025"/>
                    <a:pt x="974" y="998"/>
                  </a:cubicBezTo>
                  <a:cubicBezTo>
                    <a:pt x="930" y="786"/>
                    <a:pt x="731" y="570"/>
                    <a:pt x="585" y="416"/>
                  </a:cubicBezTo>
                  <a:cubicBezTo>
                    <a:pt x="439" y="263"/>
                    <a:pt x="242" y="57"/>
                    <a:pt x="32" y="1"/>
                  </a:cubicBezTo>
                  <a:cubicBezTo>
                    <a:pt x="30" y="1"/>
                    <a:pt x="29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</p:grpSp>
      <p:pic>
        <p:nvPicPr>
          <p:cNvPr id="14632" name="Google Shape;14632;p45"/>
          <p:cNvPicPr preferRelativeResize="0"/>
          <p:nvPr/>
        </p:nvPicPr>
        <p:blipFill rotWithShape="1">
          <a:blip r:embed="rId3">
            <a:alphaModFix/>
          </a:blip>
          <a:srcRect l="46027" t="1565"/>
          <a:stretch/>
        </p:blipFill>
        <p:spPr>
          <a:xfrm rot="-6">
            <a:off x="2992951" y="4540859"/>
            <a:ext cx="3158098" cy="323984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33" name="Google Shape;14633;p45"/>
          <p:cNvPicPr preferRelativeResize="0"/>
          <p:nvPr/>
        </p:nvPicPr>
        <p:blipFill rotWithShape="1">
          <a:blip r:embed="rId3">
            <a:alphaModFix/>
          </a:blip>
          <a:srcRect l="46027" t="1562" b="6525"/>
          <a:stretch/>
        </p:blipFill>
        <p:spPr>
          <a:xfrm rot="-6">
            <a:off x="2992951" y="-2504128"/>
            <a:ext cx="3158098" cy="302499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Картина 2">
            <a:extLst>
              <a:ext uri="{FF2B5EF4-FFF2-40B4-BE49-F238E27FC236}">
                <a16:creationId xmlns:a16="http://schemas.microsoft.com/office/drawing/2014/main" id="{F14233A5-5C77-5B1F-187E-433E2226449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1479" y="146179"/>
            <a:ext cx="7790309" cy="326673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2543" name="Google Shape;12543;p41"/>
          <p:cNvSpPr txBox="1">
            <a:spLocks noGrp="1"/>
          </p:cNvSpPr>
          <p:nvPr>
            <p:ph type="subTitle" idx="1"/>
          </p:nvPr>
        </p:nvSpPr>
        <p:spPr>
          <a:xfrm>
            <a:off x="1141478" y="3463383"/>
            <a:ext cx="7790309" cy="158440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/>
            <a:r>
              <a:rPr lang="bg-BG" sz="3200" dirty="0">
                <a:latin typeface="+mn-lt"/>
              </a:rPr>
              <a:t>Идеята за построяването на моста се ражда във въображението на едно малко босненско </a:t>
            </a:r>
            <a:r>
              <a:rPr lang="bg-BG" sz="3200" dirty="0" err="1">
                <a:latin typeface="+mn-lt"/>
              </a:rPr>
              <a:t>момч</a:t>
            </a:r>
            <a:r>
              <a:rPr lang="en-US" sz="3200" dirty="0">
                <a:latin typeface="+mn-lt"/>
              </a:rPr>
              <a:t>e</a:t>
            </a:r>
            <a:r>
              <a:rPr lang="bg-BG" sz="3200" dirty="0">
                <a:latin typeface="+mn-lt"/>
              </a:rPr>
              <a:t>. </a:t>
            </a:r>
          </a:p>
        </p:txBody>
      </p:sp>
      <p:grpSp>
        <p:nvGrpSpPr>
          <p:cNvPr id="13400" name="Google Shape;13039;p42">
            <a:extLst>
              <a:ext uri="{FF2B5EF4-FFF2-40B4-BE49-F238E27FC236}">
                <a16:creationId xmlns:a16="http://schemas.microsoft.com/office/drawing/2014/main" id="{F1F56751-9B50-4D0F-7B77-81FD29C81457}"/>
              </a:ext>
            </a:extLst>
          </p:cNvPr>
          <p:cNvGrpSpPr/>
          <p:nvPr/>
        </p:nvGrpSpPr>
        <p:grpSpPr>
          <a:xfrm flipH="1">
            <a:off x="107869" y="113338"/>
            <a:ext cx="899385" cy="4916824"/>
            <a:chOff x="164385" y="1320275"/>
            <a:chExt cx="555622" cy="3037514"/>
          </a:xfrm>
        </p:grpSpPr>
        <p:grpSp>
          <p:nvGrpSpPr>
            <p:cNvPr id="13401" name="Google Shape;13040;p42">
              <a:extLst>
                <a:ext uri="{FF2B5EF4-FFF2-40B4-BE49-F238E27FC236}">
                  <a16:creationId xmlns:a16="http://schemas.microsoft.com/office/drawing/2014/main" id="{841D2B7F-C52D-CFBC-A092-FD6CFE37BAFD}"/>
                </a:ext>
              </a:extLst>
            </p:cNvPr>
            <p:cNvGrpSpPr/>
            <p:nvPr/>
          </p:nvGrpSpPr>
          <p:grpSpPr>
            <a:xfrm rot="5400000">
              <a:off x="-306948" y="3330834"/>
              <a:ext cx="1498289" cy="555622"/>
              <a:chOff x="-712698" y="3745171"/>
              <a:chExt cx="1498289" cy="555622"/>
            </a:xfrm>
          </p:grpSpPr>
          <p:sp>
            <p:nvSpPr>
              <p:cNvPr id="13611" name="Google Shape;13041;p42">
                <a:extLst>
                  <a:ext uri="{FF2B5EF4-FFF2-40B4-BE49-F238E27FC236}">
                    <a16:creationId xmlns:a16="http://schemas.microsoft.com/office/drawing/2014/main" id="{B7FA8409-E6A0-2DCF-A09B-0F9ED8734386}"/>
                  </a:ext>
                </a:extLst>
              </p:cNvPr>
              <p:cNvSpPr/>
              <p:nvPr/>
            </p:nvSpPr>
            <p:spPr>
              <a:xfrm rot="10800000">
                <a:off x="-662168" y="3906061"/>
                <a:ext cx="396897" cy="226580"/>
              </a:xfrm>
              <a:custGeom>
                <a:avLst/>
                <a:gdLst/>
                <a:ahLst/>
                <a:cxnLst/>
                <a:rect l="l" t="t" r="r" b="b"/>
                <a:pathLst>
                  <a:path w="9347" h="5336" extrusionOk="0">
                    <a:moveTo>
                      <a:pt x="6888" y="1"/>
                    </a:moveTo>
                    <a:cubicBezTo>
                      <a:pt x="6348" y="1"/>
                      <a:pt x="5807" y="215"/>
                      <a:pt x="5413" y="671"/>
                    </a:cubicBezTo>
                    <a:cubicBezTo>
                      <a:pt x="4550" y="1669"/>
                      <a:pt x="4934" y="3583"/>
                      <a:pt x="6436" y="3612"/>
                    </a:cubicBezTo>
                    <a:cubicBezTo>
                      <a:pt x="6436" y="3612"/>
                      <a:pt x="6436" y="3612"/>
                      <a:pt x="6437" y="3612"/>
                    </a:cubicBezTo>
                    <a:cubicBezTo>
                      <a:pt x="6489" y="3612"/>
                      <a:pt x="6498" y="3533"/>
                      <a:pt x="6448" y="3521"/>
                    </a:cubicBezTo>
                    <a:cubicBezTo>
                      <a:pt x="5267" y="3227"/>
                      <a:pt x="4789" y="1801"/>
                      <a:pt x="5634" y="864"/>
                    </a:cubicBezTo>
                    <a:cubicBezTo>
                      <a:pt x="5964" y="499"/>
                      <a:pt x="6441" y="309"/>
                      <a:pt x="6915" y="309"/>
                    </a:cubicBezTo>
                    <a:cubicBezTo>
                      <a:pt x="7359" y="309"/>
                      <a:pt x="7801" y="475"/>
                      <a:pt x="8120" y="820"/>
                    </a:cubicBezTo>
                    <a:cubicBezTo>
                      <a:pt x="9278" y="2071"/>
                      <a:pt x="8321" y="3877"/>
                      <a:pt x="7039" y="4536"/>
                    </a:cubicBezTo>
                    <a:cubicBezTo>
                      <a:pt x="6375" y="4878"/>
                      <a:pt x="5582" y="5058"/>
                      <a:pt x="4792" y="5058"/>
                    </a:cubicBezTo>
                    <a:cubicBezTo>
                      <a:pt x="3976" y="5058"/>
                      <a:pt x="3162" y="4866"/>
                      <a:pt x="2496" y="4464"/>
                    </a:cubicBezTo>
                    <a:cubicBezTo>
                      <a:pt x="1822" y="4056"/>
                      <a:pt x="1316" y="3452"/>
                      <a:pt x="1100" y="2686"/>
                    </a:cubicBezTo>
                    <a:cubicBezTo>
                      <a:pt x="889" y="1929"/>
                      <a:pt x="1072" y="1341"/>
                      <a:pt x="1332" y="638"/>
                    </a:cubicBezTo>
                    <a:cubicBezTo>
                      <a:pt x="1353" y="581"/>
                      <a:pt x="1298" y="532"/>
                      <a:pt x="1246" y="532"/>
                    </a:cubicBezTo>
                    <a:cubicBezTo>
                      <a:pt x="1226" y="532"/>
                      <a:pt x="1206" y="539"/>
                      <a:pt x="1191" y="556"/>
                    </a:cubicBezTo>
                    <a:cubicBezTo>
                      <a:pt x="1" y="1885"/>
                      <a:pt x="1171" y="4023"/>
                      <a:pt x="2467" y="4747"/>
                    </a:cubicBezTo>
                    <a:cubicBezTo>
                      <a:pt x="3174" y="5142"/>
                      <a:pt x="4014" y="5336"/>
                      <a:pt x="4856" y="5336"/>
                    </a:cubicBezTo>
                    <a:cubicBezTo>
                      <a:pt x="5711" y="5336"/>
                      <a:pt x="6568" y="5136"/>
                      <a:pt x="7289" y="4746"/>
                    </a:cubicBezTo>
                    <a:cubicBezTo>
                      <a:pt x="8543" y="4067"/>
                      <a:pt x="9346" y="2569"/>
                      <a:pt x="8731" y="1181"/>
                    </a:cubicBezTo>
                    <a:cubicBezTo>
                      <a:pt x="8394" y="420"/>
                      <a:pt x="7643" y="1"/>
                      <a:pt x="68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2" name="Google Shape;13042;p42">
                <a:extLst>
                  <a:ext uri="{FF2B5EF4-FFF2-40B4-BE49-F238E27FC236}">
                    <a16:creationId xmlns:a16="http://schemas.microsoft.com/office/drawing/2014/main" id="{0B5157AD-46A9-4E5C-26C9-C1CFDA0EF6EF}"/>
                  </a:ext>
                </a:extLst>
              </p:cNvPr>
              <p:cNvSpPr/>
              <p:nvPr/>
            </p:nvSpPr>
            <p:spPr>
              <a:xfrm rot="10800000">
                <a:off x="-539579" y="3946061"/>
                <a:ext cx="226368" cy="159786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763" extrusionOk="0">
                    <a:moveTo>
                      <a:pt x="779" y="1"/>
                    </a:moveTo>
                    <a:cubicBezTo>
                      <a:pt x="751" y="1"/>
                      <a:pt x="721" y="14"/>
                      <a:pt x="699" y="47"/>
                    </a:cubicBezTo>
                    <a:cubicBezTo>
                      <a:pt x="1" y="1077"/>
                      <a:pt x="439" y="2479"/>
                      <a:pt x="1392" y="3182"/>
                    </a:cubicBezTo>
                    <a:cubicBezTo>
                      <a:pt x="1932" y="3580"/>
                      <a:pt x="2571" y="3763"/>
                      <a:pt x="3215" y="3763"/>
                    </a:cubicBezTo>
                    <a:cubicBezTo>
                      <a:pt x="3945" y="3763"/>
                      <a:pt x="4681" y="3527"/>
                      <a:pt x="5285" y="3100"/>
                    </a:cubicBezTo>
                    <a:cubicBezTo>
                      <a:pt x="5330" y="3067"/>
                      <a:pt x="5305" y="3008"/>
                      <a:pt x="5259" y="3008"/>
                    </a:cubicBezTo>
                    <a:cubicBezTo>
                      <a:pt x="5251" y="3008"/>
                      <a:pt x="5243" y="3009"/>
                      <a:pt x="5234" y="3013"/>
                    </a:cubicBezTo>
                    <a:cubicBezTo>
                      <a:pt x="4584" y="3309"/>
                      <a:pt x="3884" y="3542"/>
                      <a:pt x="3188" y="3542"/>
                    </a:cubicBezTo>
                    <a:cubicBezTo>
                      <a:pt x="2749" y="3542"/>
                      <a:pt x="2312" y="3449"/>
                      <a:pt x="1889" y="3222"/>
                    </a:cubicBezTo>
                    <a:cubicBezTo>
                      <a:pt x="714" y="2593"/>
                      <a:pt x="340" y="1338"/>
                      <a:pt x="866" y="145"/>
                    </a:cubicBezTo>
                    <a:cubicBezTo>
                      <a:pt x="900" y="67"/>
                      <a:pt x="842" y="1"/>
                      <a:pt x="7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3" name="Google Shape;13043;p42">
                <a:extLst>
                  <a:ext uri="{FF2B5EF4-FFF2-40B4-BE49-F238E27FC236}">
                    <a16:creationId xmlns:a16="http://schemas.microsoft.com/office/drawing/2014/main" id="{6CCC27C3-3DC3-B42A-9835-68148886AF4C}"/>
                  </a:ext>
                </a:extLst>
              </p:cNvPr>
              <p:cNvSpPr/>
              <p:nvPr/>
            </p:nvSpPr>
            <p:spPr>
              <a:xfrm rot="10800000">
                <a:off x="-405525" y="4104319"/>
                <a:ext cx="89766" cy="87897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2070" extrusionOk="0">
                    <a:moveTo>
                      <a:pt x="876" y="0"/>
                    </a:moveTo>
                    <a:cubicBezTo>
                      <a:pt x="582" y="0"/>
                      <a:pt x="286" y="119"/>
                      <a:pt x="78" y="372"/>
                    </a:cubicBezTo>
                    <a:cubicBezTo>
                      <a:pt x="0" y="466"/>
                      <a:pt x="76" y="587"/>
                      <a:pt x="169" y="587"/>
                    </a:cubicBezTo>
                    <a:cubicBezTo>
                      <a:pt x="198" y="587"/>
                      <a:pt x="228" y="576"/>
                      <a:pt x="255" y="549"/>
                    </a:cubicBezTo>
                    <a:cubicBezTo>
                      <a:pt x="443" y="371"/>
                      <a:pt x="680" y="275"/>
                      <a:pt x="910" y="275"/>
                    </a:cubicBezTo>
                    <a:cubicBezTo>
                      <a:pt x="1181" y="275"/>
                      <a:pt x="1443" y="409"/>
                      <a:pt x="1597" y="701"/>
                    </a:cubicBezTo>
                    <a:cubicBezTo>
                      <a:pt x="1936" y="1339"/>
                      <a:pt x="1377" y="1865"/>
                      <a:pt x="774" y="1944"/>
                    </a:cubicBezTo>
                    <a:cubicBezTo>
                      <a:pt x="724" y="1950"/>
                      <a:pt x="704" y="2024"/>
                      <a:pt x="761" y="2039"/>
                    </a:cubicBezTo>
                    <a:cubicBezTo>
                      <a:pt x="841" y="2060"/>
                      <a:pt x="918" y="2069"/>
                      <a:pt x="993" y="2069"/>
                    </a:cubicBezTo>
                    <a:cubicBezTo>
                      <a:pt x="1661" y="2069"/>
                      <a:pt x="2113" y="1294"/>
                      <a:pt x="1873" y="667"/>
                    </a:cubicBezTo>
                    <a:cubicBezTo>
                      <a:pt x="1708" y="237"/>
                      <a:pt x="1293" y="0"/>
                      <a:pt x="8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4" name="Google Shape;13044;p42">
                <a:extLst>
                  <a:ext uri="{FF2B5EF4-FFF2-40B4-BE49-F238E27FC236}">
                    <a16:creationId xmlns:a16="http://schemas.microsoft.com/office/drawing/2014/main" id="{21C78C6E-B24B-B823-4918-1C3608F8A0D0}"/>
                  </a:ext>
                </a:extLst>
              </p:cNvPr>
              <p:cNvSpPr/>
              <p:nvPr/>
            </p:nvSpPr>
            <p:spPr>
              <a:xfrm rot="10800000">
                <a:off x="-318137" y="4098374"/>
                <a:ext cx="110402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944" extrusionOk="0">
                    <a:moveTo>
                      <a:pt x="1632" y="0"/>
                    </a:moveTo>
                    <a:cubicBezTo>
                      <a:pt x="910" y="0"/>
                      <a:pt x="1" y="551"/>
                      <a:pt x="104" y="1329"/>
                    </a:cubicBezTo>
                    <a:cubicBezTo>
                      <a:pt x="156" y="1730"/>
                      <a:pt x="488" y="1944"/>
                      <a:pt x="872" y="1944"/>
                    </a:cubicBezTo>
                    <a:cubicBezTo>
                      <a:pt x="873" y="1944"/>
                      <a:pt x="874" y="1944"/>
                      <a:pt x="875" y="1944"/>
                    </a:cubicBezTo>
                    <a:cubicBezTo>
                      <a:pt x="1335" y="1942"/>
                      <a:pt x="1723" y="1724"/>
                      <a:pt x="2154" y="1724"/>
                    </a:cubicBezTo>
                    <a:cubicBezTo>
                      <a:pt x="2287" y="1724"/>
                      <a:pt x="2424" y="1745"/>
                      <a:pt x="2569" y="1799"/>
                    </a:cubicBezTo>
                    <a:lnTo>
                      <a:pt x="2569" y="1800"/>
                    </a:lnTo>
                    <a:cubicBezTo>
                      <a:pt x="2571" y="1801"/>
                      <a:pt x="2573" y="1801"/>
                      <a:pt x="2574" y="1801"/>
                    </a:cubicBezTo>
                    <a:cubicBezTo>
                      <a:pt x="2588" y="1801"/>
                      <a:pt x="2599" y="1783"/>
                      <a:pt x="2592" y="1771"/>
                    </a:cubicBezTo>
                    <a:cubicBezTo>
                      <a:pt x="2463" y="1566"/>
                      <a:pt x="2270" y="1502"/>
                      <a:pt x="2060" y="1502"/>
                    </a:cubicBezTo>
                    <a:cubicBezTo>
                      <a:pt x="1809" y="1502"/>
                      <a:pt x="1532" y="1593"/>
                      <a:pt x="1309" y="1644"/>
                    </a:cubicBezTo>
                    <a:cubicBezTo>
                      <a:pt x="1183" y="1674"/>
                      <a:pt x="1027" y="1707"/>
                      <a:pt x="876" y="1707"/>
                    </a:cubicBezTo>
                    <a:cubicBezTo>
                      <a:pt x="660" y="1707"/>
                      <a:pt x="456" y="1637"/>
                      <a:pt x="370" y="1383"/>
                    </a:cubicBezTo>
                    <a:cubicBezTo>
                      <a:pt x="289" y="1145"/>
                      <a:pt x="433" y="883"/>
                      <a:pt x="588" y="717"/>
                    </a:cubicBezTo>
                    <a:cubicBezTo>
                      <a:pt x="939" y="339"/>
                      <a:pt x="1402" y="281"/>
                      <a:pt x="1887" y="249"/>
                    </a:cubicBezTo>
                    <a:cubicBezTo>
                      <a:pt x="2007" y="242"/>
                      <a:pt x="2042" y="62"/>
                      <a:pt x="1916" y="32"/>
                    </a:cubicBezTo>
                    <a:cubicBezTo>
                      <a:pt x="1827" y="10"/>
                      <a:pt x="1731" y="0"/>
                      <a:pt x="16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5" name="Google Shape;13045;p42">
                <a:extLst>
                  <a:ext uri="{FF2B5EF4-FFF2-40B4-BE49-F238E27FC236}">
                    <a16:creationId xmlns:a16="http://schemas.microsoft.com/office/drawing/2014/main" id="{AD42BFF9-BFA4-A069-075F-B761C6677F46}"/>
                  </a:ext>
                </a:extLst>
              </p:cNvPr>
              <p:cNvSpPr/>
              <p:nvPr/>
            </p:nvSpPr>
            <p:spPr>
              <a:xfrm rot="10800000">
                <a:off x="-296226" y="4174509"/>
                <a:ext cx="27686" cy="6628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561" extrusionOk="0">
                    <a:moveTo>
                      <a:pt x="80" y="0"/>
                    </a:moveTo>
                    <a:cubicBezTo>
                      <a:pt x="39" y="0"/>
                      <a:pt x="0" y="52"/>
                      <a:pt x="17" y="91"/>
                    </a:cubicBezTo>
                    <a:cubicBezTo>
                      <a:pt x="112" y="318"/>
                      <a:pt x="321" y="446"/>
                      <a:pt x="392" y="703"/>
                    </a:cubicBezTo>
                    <a:cubicBezTo>
                      <a:pt x="473" y="998"/>
                      <a:pt x="395" y="1239"/>
                      <a:pt x="320" y="1521"/>
                    </a:cubicBezTo>
                    <a:cubicBezTo>
                      <a:pt x="313" y="1544"/>
                      <a:pt x="332" y="1560"/>
                      <a:pt x="351" y="1560"/>
                    </a:cubicBezTo>
                    <a:cubicBezTo>
                      <a:pt x="359" y="1560"/>
                      <a:pt x="367" y="1558"/>
                      <a:pt x="374" y="1552"/>
                    </a:cubicBezTo>
                    <a:cubicBezTo>
                      <a:pt x="611" y="1353"/>
                      <a:pt x="651" y="972"/>
                      <a:pt x="595" y="685"/>
                    </a:cubicBezTo>
                    <a:cubicBezTo>
                      <a:pt x="546" y="430"/>
                      <a:pt x="378" y="33"/>
                      <a:pt x="86" y="1"/>
                    </a:cubicBezTo>
                    <a:cubicBezTo>
                      <a:pt x="84" y="1"/>
                      <a:pt x="82" y="0"/>
                      <a:pt x="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6" name="Google Shape;13046;p42">
                <a:extLst>
                  <a:ext uri="{FF2B5EF4-FFF2-40B4-BE49-F238E27FC236}">
                    <a16:creationId xmlns:a16="http://schemas.microsoft.com/office/drawing/2014/main" id="{42038040-7397-7B1A-E2A1-FC01C4E92568}"/>
                  </a:ext>
                </a:extLst>
              </p:cNvPr>
              <p:cNvSpPr/>
              <p:nvPr/>
            </p:nvSpPr>
            <p:spPr>
              <a:xfrm rot="10800000">
                <a:off x="-323063" y="4166399"/>
                <a:ext cx="52144" cy="76772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808" extrusionOk="0">
                    <a:moveTo>
                      <a:pt x="85" y="0"/>
                    </a:moveTo>
                    <a:cubicBezTo>
                      <a:pt x="34" y="0"/>
                      <a:pt x="0" y="56"/>
                      <a:pt x="25" y="105"/>
                    </a:cubicBezTo>
                    <a:cubicBezTo>
                      <a:pt x="161" y="375"/>
                      <a:pt x="472" y="574"/>
                      <a:pt x="650" y="827"/>
                    </a:cubicBezTo>
                    <a:cubicBezTo>
                      <a:pt x="854" y="1119"/>
                      <a:pt x="971" y="1439"/>
                      <a:pt x="1104" y="1765"/>
                    </a:cubicBezTo>
                    <a:cubicBezTo>
                      <a:pt x="1115" y="1793"/>
                      <a:pt x="1143" y="1807"/>
                      <a:pt x="1170" y="1807"/>
                    </a:cubicBezTo>
                    <a:cubicBezTo>
                      <a:pt x="1200" y="1807"/>
                      <a:pt x="1227" y="1789"/>
                      <a:pt x="1224" y="1749"/>
                    </a:cubicBezTo>
                    <a:cubicBezTo>
                      <a:pt x="1191" y="1384"/>
                      <a:pt x="1033" y="1025"/>
                      <a:pt x="837" y="717"/>
                    </a:cubicBezTo>
                    <a:cubicBezTo>
                      <a:pt x="670" y="458"/>
                      <a:pt x="420" y="77"/>
                      <a:pt x="103" y="3"/>
                    </a:cubicBezTo>
                    <a:cubicBezTo>
                      <a:pt x="97" y="1"/>
                      <a:pt x="91" y="0"/>
                      <a:pt x="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7" name="Google Shape;13047;p42">
                <a:extLst>
                  <a:ext uri="{FF2B5EF4-FFF2-40B4-BE49-F238E27FC236}">
                    <a16:creationId xmlns:a16="http://schemas.microsoft.com/office/drawing/2014/main" id="{77954D3B-86D9-EB9F-7D8B-3C9CD0438A3C}"/>
                  </a:ext>
                </a:extLst>
              </p:cNvPr>
              <p:cNvSpPr/>
              <p:nvPr/>
            </p:nvSpPr>
            <p:spPr>
              <a:xfrm rot="10800000">
                <a:off x="-278265" y="3834003"/>
                <a:ext cx="597702" cy="226028"/>
              </a:xfrm>
              <a:custGeom>
                <a:avLst/>
                <a:gdLst/>
                <a:ahLst/>
                <a:cxnLst/>
                <a:rect l="l" t="t" r="r" b="b"/>
                <a:pathLst>
                  <a:path w="14076" h="5323" extrusionOk="0">
                    <a:moveTo>
                      <a:pt x="7515" y="1"/>
                    </a:moveTo>
                    <a:cubicBezTo>
                      <a:pt x="6260" y="1"/>
                      <a:pt x="5004" y="289"/>
                      <a:pt x="3883" y="862"/>
                    </a:cubicBezTo>
                    <a:cubicBezTo>
                      <a:pt x="2205" y="1720"/>
                      <a:pt x="532" y="3359"/>
                      <a:pt x="17" y="5220"/>
                    </a:cubicBezTo>
                    <a:cubicBezTo>
                      <a:pt x="0" y="5278"/>
                      <a:pt x="51" y="5323"/>
                      <a:pt x="100" y="5323"/>
                    </a:cubicBezTo>
                    <a:cubicBezTo>
                      <a:pt x="125" y="5323"/>
                      <a:pt x="149" y="5311"/>
                      <a:pt x="164" y="5283"/>
                    </a:cubicBezTo>
                    <a:cubicBezTo>
                      <a:pt x="780" y="4087"/>
                      <a:pt x="1378" y="2997"/>
                      <a:pt x="2421" y="2105"/>
                    </a:cubicBezTo>
                    <a:cubicBezTo>
                      <a:pt x="3489" y="1192"/>
                      <a:pt x="4779" y="576"/>
                      <a:pt x="6166" y="344"/>
                    </a:cubicBezTo>
                    <a:cubicBezTo>
                      <a:pt x="6599" y="271"/>
                      <a:pt x="7039" y="235"/>
                      <a:pt x="7481" y="235"/>
                    </a:cubicBezTo>
                    <a:cubicBezTo>
                      <a:pt x="8652" y="235"/>
                      <a:pt x="9828" y="490"/>
                      <a:pt x="10879" y="998"/>
                    </a:cubicBezTo>
                    <a:cubicBezTo>
                      <a:pt x="11641" y="1367"/>
                      <a:pt x="12443" y="1916"/>
                      <a:pt x="12723" y="2758"/>
                    </a:cubicBezTo>
                    <a:cubicBezTo>
                      <a:pt x="12906" y="3312"/>
                      <a:pt x="12868" y="3957"/>
                      <a:pt x="12465" y="4412"/>
                    </a:cubicBezTo>
                    <a:cubicBezTo>
                      <a:pt x="12311" y="4585"/>
                      <a:pt x="12015" y="4793"/>
                      <a:pt x="11779" y="4821"/>
                    </a:cubicBezTo>
                    <a:cubicBezTo>
                      <a:pt x="11544" y="4792"/>
                      <a:pt x="11309" y="4763"/>
                      <a:pt x="11074" y="4733"/>
                    </a:cubicBezTo>
                    <a:cubicBezTo>
                      <a:pt x="11013" y="4357"/>
                      <a:pt x="10953" y="3982"/>
                      <a:pt x="10892" y="3607"/>
                    </a:cubicBezTo>
                    <a:cubicBezTo>
                      <a:pt x="10921" y="3576"/>
                      <a:pt x="10895" y="3525"/>
                      <a:pt x="10860" y="3525"/>
                    </a:cubicBezTo>
                    <a:cubicBezTo>
                      <a:pt x="10852" y="3525"/>
                      <a:pt x="10844" y="3528"/>
                      <a:pt x="10836" y="3534"/>
                    </a:cubicBezTo>
                    <a:cubicBezTo>
                      <a:pt x="10393" y="3864"/>
                      <a:pt x="10387" y="4445"/>
                      <a:pt x="10811" y="4805"/>
                    </a:cubicBezTo>
                    <a:cubicBezTo>
                      <a:pt x="11026" y="4986"/>
                      <a:pt x="11275" y="5065"/>
                      <a:pt x="11527" y="5065"/>
                    </a:cubicBezTo>
                    <a:cubicBezTo>
                      <a:pt x="11965" y="5065"/>
                      <a:pt x="12409" y="4829"/>
                      <a:pt x="12691" y="4484"/>
                    </a:cubicBezTo>
                    <a:cubicBezTo>
                      <a:pt x="14076" y="2784"/>
                      <a:pt x="11785" y="1067"/>
                      <a:pt x="10392" y="530"/>
                    </a:cubicBezTo>
                    <a:cubicBezTo>
                      <a:pt x="9475" y="176"/>
                      <a:pt x="8495" y="1"/>
                      <a:pt x="7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8" name="Google Shape;13048;p42">
                <a:extLst>
                  <a:ext uri="{FF2B5EF4-FFF2-40B4-BE49-F238E27FC236}">
                    <a16:creationId xmlns:a16="http://schemas.microsoft.com/office/drawing/2014/main" id="{C7D5DC64-FAA2-A82D-C663-75F145EC698F}"/>
                  </a:ext>
                </a:extLst>
              </p:cNvPr>
              <p:cNvSpPr/>
              <p:nvPr/>
            </p:nvSpPr>
            <p:spPr>
              <a:xfrm rot="10800000">
                <a:off x="-204550" y="3833875"/>
                <a:ext cx="510527" cy="196007"/>
              </a:xfrm>
              <a:custGeom>
                <a:avLst/>
                <a:gdLst/>
                <a:ahLst/>
                <a:cxnLst/>
                <a:rect l="l" t="t" r="r" b="b"/>
                <a:pathLst>
                  <a:path w="12023" h="4616" extrusionOk="0">
                    <a:moveTo>
                      <a:pt x="7370" y="0"/>
                    </a:moveTo>
                    <a:cubicBezTo>
                      <a:pt x="4298" y="0"/>
                      <a:pt x="1465" y="1747"/>
                      <a:pt x="37" y="4482"/>
                    </a:cubicBezTo>
                    <a:cubicBezTo>
                      <a:pt x="0" y="4552"/>
                      <a:pt x="61" y="4615"/>
                      <a:pt x="119" y="4615"/>
                    </a:cubicBezTo>
                    <a:cubicBezTo>
                      <a:pt x="146" y="4615"/>
                      <a:pt x="172" y="4602"/>
                      <a:pt x="188" y="4571"/>
                    </a:cubicBezTo>
                    <a:cubicBezTo>
                      <a:pt x="1186" y="2667"/>
                      <a:pt x="2889" y="1173"/>
                      <a:pt x="4963" y="553"/>
                    </a:cubicBezTo>
                    <a:cubicBezTo>
                      <a:pt x="5687" y="336"/>
                      <a:pt x="6444" y="231"/>
                      <a:pt x="7200" y="231"/>
                    </a:cubicBezTo>
                    <a:cubicBezTo>
                      <a:pt x="7703" y="231"/>
                      <a:pt x="8206" y="277"/>
                      <a:pt x="8699" y="368"/>
                    </a:cubicBezTo>
                    <a:cubicBezTo>
                      <a:pt x="9219" y="463"/>
                      <a:pt x="9732" y="608"/>
                      <a:pt x="10223" y="806"/>
                    </a:cubicBezTo>
                    <a:cubicBezTo>
                      <a:pt x="10580" y="950"/>
                      <a:pt x="10974" y="1119"/>
                      <a:pt x="11255" y="1389"/>
                    </a:cubicBezTo>
                    <a:cubicBezTo>
                      <a:pt x="11344" y="1498"/>
                      <a:pt x="11433" y="1607"/>
                      <a:pt x="11520" y="1716"/>
                    </a:cubicBezTo>
                    <a:cubicBezTo>
                      <a:pt x="11875" y="2450"/>
                      <a:pt x="11580" y="2819"/>
                      <a:pt x="10635" y="2824"/>
                    </a:cubicBezTo>
                    <a:cubicBezTo>
                      <a:pt x="10630" y="2821"/>
                      <a:pt x="10626" y="2820"/>
                      <a:pt x="10622" y="2820"/>
                    </a:cubicBezTo>
                    <a:cubicBezTo>
                      <a:pt x="10600" y="2820"/>
                      <a:pt x="10584" y="2847"/>
                      <a:pt x="10602" y="2866"/>
                    </a:cubicBezTo>
                    <a:cubicBezTo>
                      <a:pt x="10770" y="3034"/>
                      <a:pt x="10940" y="3105"/>
                      <a:pt x="11099" y="3105"/>
                    </a:cubicBezTo>
                    <a:cubicBezTo>
                      <a:pt x="11619" y="3105"/>
                      <a:pt x="12022" y="2350"/>
                      <a:pt x="11824" y="1780"/>
                    </a:cubicBezTo>
                    <a:cubicBezTo>
                      <a:pt x="11366" y="459"/>
                      <a:pt x="9123" y="104"/>
                      <a:pt x="7947" y="21"/>
                    </a:cubicBezTo>
                    <a:cubicBezTo>
                      <a:pt x="7754" y="7"/>
                      <a:pt x="7561" y="0"/>
                      <a:pt x="73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9" name="Google Shape;13049;p42">
                <a:extLst>
                  <a:ext uri="{FF2B5EF4-FFF2-40B4-BE49-F238E27FC236}">
                    <a16:creationId xmlns:a16="http://schemas.microsoft.com/office/drawing/2014/main" id="{EA0E72E6-D427-EA53-47D0-2B5A93185ABF}"/>
                  </a:ext>
                </a:extLst>
              </p:cNvPr>
              <p:cNvSpPr/>
              <p:nvPr/>
            </p:nvSpPr>
            <p:spPr>
              <a:xfrm rot="10800000">
                <a:off x="-61069" y="4168225"/>
                <a:ext cx="549422" cy="117961"/>
              </a:xfrm>
              <a:custGeom>
                <a:avLst/>
                <a:gdLst/>
                <a:ahLst/>
                <a:cxnLst/>
                <a:rect l="l" t="t" r="r" b="b"/>
                <a:pathLst>
                  <a:path w="12939" h="2778" extrusionOk="0">
                    <a:moveTo>
                      <a:pt x="8469" y="0"/>
                    </a:moveTo>
                    <a:cubicBezTo>
                      <a:pt x="8327" y="0"/>
                      <a:pt x="8185" y="5"/>
                      <a:pt x="8046" y="15"/>
                    </a:cubicBezTo>
                    <a:cubicBezTo>
                      <a:pt x="6804" y="106"/>
                      <a:pt x="5622" y="523"/>
                      <a:pt x="4493" y="1025"/>
                    </a:cubicBezTo>
                    <a:cubicBezTo>
                      <a:pt x="3784" y="1341"/>
                      <a:pt x="2747" y="1771"/>
                      <a:pt x="1860" y="1771"/>
                    </a:cubicBezTo>
                    <a:cubicBezTo>
                      <a:pt x="1089" y="1771"/>
                      <a:pt x="431" y="1446"/>
                      <a:pt x="202" y="440"/>
                    </a:cubicBezTo>
                    <a:cubicBezTo>
                      <a:pt x="191" y="392"/>
                      <a:pt x="149" y="369"/>
                      <a:pt x="107" y="369"/>
                    </a:cubicBezTo>
                    <a:cubicBezTo>
                      <a:pt x="54" y="369"/>
                      <a:pt x="1" y="404"/>
                      <a:pt x="6" y="467"/>
                    </a:cubicBezTo>
                    <a:cubicBezTo>
                      <a:pt x="69" y="1307"/>
                      <a:pt x="796" y="1861"/>
                      <a:pt x="1586" y="2014"/>
                    </a:cubicBezTo>
                    <a:cubicBezTo>
                      <a:pt x="1746" y="2045"/>
                      <a:pt x="1905" y="2059"/>
                      <a:pt x="2062" y="2059"/>
                    </a:cubicBezTo>
                    <a:cubicBezTo>
                      <a:pt x="3128" y="2059"/>
                      <a:pt x="4153" y="1421"/>
                      <a:pt x="5104" y="1030"/>
                    </a:cubicBezTo>
                    <a:cubicBezTo>
                      <a:pt x="6182" y="587"/>
                      <a:pt x="7379" y="300"/>
                      <a:pt x="8526" y="300"/>
                    </a:cubicBezTo>
                    <a:cubicBezTo>
                      <a:pt x="10270" y="300"/>
                      <a:pt x="11901" y="964"/>
                      <a:pt x="12832" y="2752"/>
                    </a:cubicBezTo>
                    <a:cubicBezTo>
                      <a:pt x="12841" y="2770"/>
                      <a:pt x="12857" y="2777"/>
                      <a:pt x="12873" y="2777"/>
                    </a:cubicBezTo>
                    <a:cubicBezTo>
                      <a:pt x="12905" y="2777"/>
                      <a:pt x="12939" y="2749"/>
                      <a:pt x="12927" y="2712"/>
                    </a:cubicBezTo>
                    <a:cubicBezTo>
                      <a:pt x="12330" y="848"/>
                      <a:pt x="10304" y="0"/>
                      <a:pt x="84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0" name="Google Shape;13050;p42">
                <a:extLst>
                  <a:ext uri="{FF2B5EF4-FFF2-40B4-BE49-F238E27FC236}">
                    <a16:creationId xmlns:a16="http://schemas.microsoft.com/office/drawing/2014/main" id="{D1493EBB-CDF7-CF2A-7AB9-89F1F9E14CCC}"/>
                  </a:ext>
                </a:extLst>
              </p:cNvPr>
              <p:cNvSpPr/>
              <p:nvPr/>
            </p:nvSpPr>
            <p:spPr>
              <a:xfrm rot="10800000">
                <a:off x="417483" y="4146739"/>
                <a:ext cx="118555" cy="12488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941" extrusionOk="0">
                    <a:moveTo>
                      <a:pt x="1247" y="0"/>
                    </a:moveTo>
                    <a:cubicBezTo>
                      <a:pt x="1238" y="0"/>
                      <a:pt x="1229" y="3"/>
                      <a:pt x="1219" y="9"/>
                    </a:cubicBezTo>
                    <a:cubicBezTo>
                      <a:pt x="517" y="434"/>
                      <a:pt x="1" y="1340"/>
                      <a:pt x="347" y="2155"/>
                    </a:cubicBezTo>
                    <a:cubicBezTo>
                      <a:pt x="601" y="2754"/>
                      <a:pt x="1134" y="2940"/>
                      <a:pt x="1700" y="2940"/>
                    </a:cubicBezTo>
                    <a:cubicBezTo>
                      <a:pt x="2036" y="2940"/>
                      <a:pt x="2384" y="2874"/>
                      <a:pt x="2692" y="2790"/>
                    </a:cubicBezTo>
                    <a:cubicBezTo>
                      <a:pt x="2791" y="2762"/>
                      <a:pt x="2754" y="2633"/>
                      <a:pt x="2664" y="2633"/>
                    </a:cubicBezTo>
                    <a:cubicBezTo>
                      <a:pt x="2659" y="2633"/>
                      <a:pt x="2655" y="2634"/>
                      <a:pt x="2650" y="2634"/>
                    </a:cubicBezTo>
                    <a:cubicBezTo>
                      <a:pt x="2400" y="2668"/>
                      <a:pt x="2111" y="2706"/>
                      <a:pt x="1827" y="2706"/>
                    </a:cubicBezTo>
                    <a:cubicBezTo>
                      <a:pt x="1258" y="2706"/>
                      <a:pt x="709" y="2555"/>
                      <a:pt x="528" y="1926"/>
                    </a:cubicBezTo>
                    <a:cubicBezTo>
                      <a:pt x="314" y="1180"/>
                      <a:pt x="818" y="601"/>
                      <a:pt x="1286" y="96"/>
                    </a:cubicBezTo>
                    <a:cubicBezTo>
                      <a:pt x="1321" y="59"/>
                      <a:pt x="1290" y="0"/>
                      <a:pt x="12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1" name="Google Shape;13051;p42">
                <a:extLst>
                  <a:ext uri="{FF2B5EF4-FFF2-40B4-BE49-F238E27FC236}">
                    <a16:creationId xmlns:a16="http://schemas.microsoft.com/office/drawing/2014/main" id="{091F9C6B-D6CF-2973-CEA4-663E4B2D9128}"/>
                  </a:ext>
                </a:extLst>
              </p:cNvPr>
              <p:cNvSpPr/>
              <p:nvPr/>
            </p:nvSpPr>
            <p:spPr>
              <a:xfrm rot="10800000">
                <a:off x="429076" y="3978545"/>
                <a:ext cx="342035" cy="177408"/>
              </a:xfrm>
              <a:custGeom>
                <a:avLst/>
                <a:gdLst/>
                <a:ahLst/>
                <a:cxnLst/>
                <a:rect l="l" t="t" r="r" b="b"/>
                <a:pathLst>
                  <a:path w="8055" h="4178" extrusionOk="0">
                    <a:moveTo>
                      <a:pt x="7975" y="1"/>
                    </a:moveTo>
                    <a:cubicBezTo>
                      <a:pt x="7962" y="1"/>
                      <a:pt x="7948" y="6"/>
                      <a:pt x="7935" y="18"/>
                    </a:cubicBezTo>
                    <a:cubicBezTo>
                      <a:pt x="6946" y="954"/>
                      <a:pt x="5715" y="2264"/>
                      <a:pt x="4289" y="2264"/>
                    </a:cubicBezTo>
                    <a:cubicBezTo>
                      <a:pt x="3946" y="2264"/>
                      <a:pt x="3591" y="2188"/>
                      <a:pt x="3226" y="2012"/>
                    </a:cubicBezTo>
                    <a:cubicBezTo>
                      <a:pt x="2602" y="1713"/>
                      <a:pt x="2112" y="657"/>
                      <a:pt x="1437" y="657"/>
                    </a:cubicBezTo>
                    <a:cubicBezTo>
                      <a:pt x="1227" y="657"/>
                      <a:pt x="1000" y="759"/>
                      <a:pt x="744" y="1017"/>
                    </a:cubicBezTo>
                    <a:cubicBezTo>
                      <a:pt x="1" y="1773"/>
                      <a:pt x="389" y="3037"/>
                      <a:pt x="1136" y="3630"/>
                    </a:cubicBezTo>
                    <a:cubicBezTo>
                      <a:pt x="1633" y="4023"/>
                      <a:pt x="2207" y="4178"/>
                      <a:pt x="2796" y="4178"/>
                    </a:cubicBezTo>
                    <a:cubicBezTo>
                      <a:pt x="3558" y="4178"/>
                      <a:pt x="4343" y="3919"/>
                      <a:pt x="5011" y="3584"/>
                    </a:cubicBezTo>
                    <a:cubicBezTo>
                      <a:pt x="5091" y="3545"/>
                      <a:pt x="5048" y="3415"/>
                      <a:pt x="4971" y="3415"/>
                    </a:cubicBezTo>
                    <a:cubicBezTo>
                      <a:pt x="4962" y="3415"/>
                      <a:pt x="4952" y="3417"/>
                      <a:pt x="4942" y="3421"/>
                    </a:cubicBezTo>
                    <a:cubicBezTo>
                      <a:pt x="4320" y="3680"/>
                      <a:pt x="3499" y="3918"/>
                      <a:pt x="2733" y="3918"/>
                    </a:cubicBezTo>
                    <a:cubicBezTo>
                      <a:pt x="1848" y="3918"/>
                      <a:pt x="1036" y="3601"/>
                      <a:pt x="687" y="2632"/>
                    </a:cubicBezTo>
                    <a:cubicBezTo>
                      <a:pt x="525" y="2181"/>
                      <a:pt x="520" y="1539"/>
                      <a:pt x="914" y="1186"/>
                    </a:cubicBezTo>
                    <a:cubicBezTo>
                      <a:pt x="1184" y="946"/>
                      <a:pt x="1390" y="854"/>
                      <a:pt x="1555" y="854"/>
                    </a:cubicBezTo>
                    <a:cubicBezTo>
                      <a:pt x="1911" y="854"/>
                      <a:pt x="2079" y="1282"/>
                      <a:pt x="2294" y="1560"/>
                    </a:cubicBezTo>
                    <a:cubicBezTo>
                      <a:pt x="2524" y="1857"/>
                      <a:pt x="2787" y="2083"/>
                      <a:pt x="3129" y="2240"/>
                    </a:cubicBezTo>
                    <a:cubicBezTo>
                      <a:pt x="3509" y="2416"/>
                      <a:pt x="3887" y="2493"/>
                      <a:pt x="4256" y="2493"/>
                    </a:cubicBezTo>
                    <a:cubicBezTo>
                      <a:pt x="5755" y="2493"/>
                      <a:pt x="7122" y="1225"/>
                      <a:pt x="8018" y="102"/>
                    </a:cubicBezTo>
                    <a:cubicBezTo>
                      <a:pt x="8054" y="58"/>
                      <a:pt x="8019" y="1"/>
                      <a:pt x="79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2" name="Google Shape;13052;p42">
                <a:extLst>
                  <a:ext uri="{FF2B5EF4-FFF2-40B4-BE49-F238E27FC236}">
                    <a16:creationId xmlns:a16="http://schemas.microsoft.com/office/drawing/2014/main" id="{96A56978-22F1-DB28-7027-9D08E6FA3AE4}"/>
                  </a:ext>
                </a:extLst>
              </p:cNvPr>
              <p:cNvSpPr/>
              <p:nvPr/>
            </p:nvSpPr>
            <p:spPr>
              <a:xfrm rot="10800000">
                <a:off x="588522" y="3826869"/>
                <a:ext cx="194988" cy="171124"/>
              </a:xfrm>
              <a:custGeom>
                <a:avLst/>
                <a:gdLst/>
                <a:ahLst/>
                <a:cxnLst/>
                <a:rect l="l" t="t" r="r" b="b"/>
                <a:pathLst>
                  <a:path w="4592" h="4030" extrusionOk="0">
                    <a:moveTo>
                      <a:pt x="4527" y="0"/>
                    </a:moveTo>
                    <a:cubicBezTo>
                      <a:pt x="4512" y="0"/>
                      <a:pt x="4497" y="8"/>
                      <a:pt x="4488" y="27"/>
                    </a:cubicBezTo>
                    <a:cubicBezTo>
                      <a:pt x="4066" y="916"/>
                      <a:pt x="3789" y="1854"/>
                      <a:pt x="3135" y="2614"/>
                    </a:cubicBezTo>
                    <a:cubicBezTo>
                      <a:pt x="2517" y="3331"/>
                      <a:pt x="1713" y="3742"/>
                      <a:pt x="820" y="3742"/>
                    </a:cubicBezTo>
                    <a:cubicBezTo>
                      <a:pt x="608" y="3742"/>
                      <a:pt x="390" y="3718"/>
                      <a:pt x="169" y="3671"/>
                    </a:cubicBezTo>
                    <a:cubicBezTo>
                      <a:pt x="160" y="3669"/>
                      <a:pt x="151" y="3668"/>
                      <a:pt x="142" y="3668"/>
                    </a:cubicBezTo>
                    <a:cubicBezTo>
                      <a:pt x="33" y="3668"/>
                      <a:pt x="1" y="3825"/>
                      <a:pt x="114" y="3867"/>
                    </a:cubicBezTo>
                    <a:cubicBezTo>
                      <a:pt x="415" y="3979"/>
                      <a:pt x="706" y="4029"/>
                      <a:pt x="985" y="4029"/>
                    </a:cubicBezTo>
                    <a:cubicBezTo>
                      <a:pt x="2869" y="4029"/>
                      <a:pt x="4226" y="1722"/>
                      <a:pt x="4583" y="67"/>
                    </a:cubicBezTo>
                    <a:cubicBezTo>
                      <a:pt x="4591" y="30"/>
                      <a:pt x="4558" y="0"/>
                      <a:pt x="45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3" name="Google Shape;13053;p42">
                <a:extLst>
                  <a:ext uri="{FF2B5EF4-FFF2-40B4-BE49-F238E27FC236}">
                    <a16:creationId xmlns:a16="http://schemas.microsoft.com/office/drawing/2014/main" id="{FCEDC679-DC79-2E7F-C6F9-3F30E44D0B6C}"/>
                  </a:ext>
                </a:extLst>
              </p:cNvPr>
              <p:cNvSpPr/>
              <p:nvPr/>
            </p:nvSpPr>
            <p:spPr>
              <a:xfrm rot="10800000">
                <a:off x="621643" y="3777655"/>
                <a:ext cx="163948" cy="70743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1666" extrusionOk="0">
                    <a:moveTo>
                      <a:pt x="3725" y="0"/>
                    </a:moveTo>
                    <a:cubicBezTo>
                      <a:pt x="3693" y="0"/>
                      <a:pt x="3659" y="14"/>
                      <a:pt x="3634" y="48"/>
                    </a:cubicBezTo>
                    <a:cubicBezTo>
                      <a:pt x="3183" y="659"/>
                      <a:pt x="2715" y="1211"/>
                      <a:pt x="1930" y="1357"/>
                    </a:cubicBezTo>
                    <a:cubicBezTo>
                      <a:pt x="1815" y="1378"/>
                      <a:pt x="1704" y="1388"/>
                      <a:pt x="1597" y="1388"/>
                    </a:cubicBezTo>
                    <a:cubicBezTo>
                      <a:pt x="883" y="1388"/>
                      <a:pt x="357" y="931"/>
                      <a:pt x="123" y="224"/>
                    </a:cubicBezTo>
                    <a:cubicBezTo>
                      <a:pt x="113" y="195"/>
                      <a:pt x="88" y="181"/>
                      <a:pt x="64" y="181"/>
                    </a:cubicBezTo>
                    <a:cubicBezTo>
                      <a:pt x="33" y="181"/>
                      <a:pt x="4" y="202"/>
                      <a:pt x="3" y="241"/>
                    </a:cubicBezTo>
                    <a:cubicBezTo>
                      <a:pt x="1" y="1044"/>
                      <a:pt x="719" y="1616"/>
                      <a:pt x="1487" y="1662"/>
                    </a:cubicBezTo>
                    <a:cubicBezTo>
                      <a:pt x="1527" y="1664"/>
                      <a:pt x="1567" y="1665"/>
                      <a:pt x="1608" y="1665"/>
                    </a:cubicBezTo>
                    <a:cubicBezTo>
                      <a:pt x="2567" y="1665"/>
                      <a:pt x="3392" y="980"/>
                      <a:pt x="3817" y="155"/>
                    </a:cubicBezTo>
                    <a:cubicBezTo>
                      <a:pt x="3861" y="70"/>
                      <a:pt x="3796" y="0"/>
                      <a:pt x="372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4" name="Google Shape;13054;p42">
                <a:extLst>
                  <a:ext uri="{FF2B5EF4-FFF2-40B4-BE49-F238E27FC236}">
                    <a16:creationId xmlns:a16="http://schemas.microsoft.com/office/drawing/2014/main" id="{AF724C2E-FEBD-7F20-59BC-C832C141405F}"/>
                  </a:ext>
                </a:extLst>
              </p:cNvPr>
              <p:cNvSpPr/>
              <p:nvPr/>
            </p:nvSpPr>
            <p:spPr>
              <a:xfrm rot="10800000">
                <a:off x="609881" y="3746742"/>
                <a:ext cx="88704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1632" extrusionOk="0">
                    <a:moveTo>
                      <a:pt x="1987" y="1"/>
                    </a:moveTo>
                    <a:cubicBezTo>
                      <a:pt x="1945" y="1"/>
                      <a:pt x="1903" y="24"/>
                      <a:pt x="1889" y="71"/>
                    </a:cubicBezTo>
                    <a:cubicBezTo>
                      <a:pt x="1773" y="467"/>
                      <a:pt x="1738" y="925"/>
                      <a:pt x="1411" y="1217"/>
                    </a:cubicBezTo>
                    <a:cubicBezTo>
                      <a:pt x="1288" y="1328"/>
                      <a:pt x="1119" y="1403"/>
                      <a:pt x="952" y="1403"/>
                    </a:cubicBezTo>
                    <a:cubicBezTo>
                      <a:pt x="873" y="1403"/>
                      <a:pt x="794" y="1387"/>
                      <a:pt x="720" y="1349"/>
                    </a:cubicBezTo>
                    <a:cubicBezTo>
                      <a:pt x="468" y="1222"/>
                      <a:pt x="437" y="902"/>
                      <a:pt x="601" y="690"/>
                    </a:cubicBezTo>
                    <a:cubicBezTo>
                      <a:pt x="632" y="650"/>
                      <a:pt x="605" y="587"/>
                      <a:pt x="561" y="587"/>
                    </a:cubicBezTo>
                    <a:cubicBezTo>
                      <a:pt x="551" y="587"/>
                      <a:pt x="541" y="590"/>
                      <a:pt x="530" y="597"/>
                    </a:cubicBezTo>
                    <a:cubicBezTo>
                      <a:pt x="1" y="935"/>
                      <a:pt x="458" y="1623"/>
                      <a:pt x="969" y="1632"/>
                    </a:cubicBezTo>
                    <a:cubicBezTo>
                      <a:pt x="974" y="1632"/>
                      <a:pt x="980" y="1632"/>
                      <a:pt x="985" y="1632"/>
                    </a:cubicBezTo>
                    <a:cubicBezTo>
                      <a:pt x="1753" y="1632"/>
                      <a:pt x="2064" y="733"/>
                      <a:pt x="2087" y="98"/>
                    </a:cubicBezTo>
                    <a:cubicBezTo>
                      <a:pt x="2089" y="35"/>
                      <a:pt x="2038" y="1"/>
                      <a:pt x="19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5" name="Google Shape;13055;p42">
                <a:extLst>
                  <a:ext uri="{FF2B5EF4-FFF2-40B4-BE49-F238E27FC236}">
                    <a16:creationId xmlns:a16="http://schemas.microsoft.com/office/drawing/2014/main" id="{24E1EB86-81AF-0598-D15A-32087BFD44F8}"/>
                  </a:ext>
                </a:extLst>
              </p:cNvPr>
              <p:cNvSpPr/>
              <p:nvPr/>
            </p:nvSpPr>
            <p:spPr>
              <a:xfrm rot="10800000">
                <a:off x="469458" y="3750691"/>
                <a:ext cx="144755" cy="56518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1331" extrusionOk="0">
                    <a:moveTo>
                      <a:pt x="51" y="1"/>
                    </a:moveTo>
                    <a:cubicBezTo>
                      <a:pt x="26" y="1"/>
                      <a:pt x="0" y="23"/>
                      <a:pt x="9" y="52"/>
                    </a:cubicBezTo>
                    <a:cubicBezTo>
                      <a:pt x="254" y="889"/>
                      <a:pt x="1014" y="1331"/>
                      <a:pt x="1773" y="1331"/>
                    </a:cubicBezTo>
                    <a:cubicBezTo>
                      <a:pt x="2409" y="1331"/>
                      <a:pt x="3045" y="1021"/>
                      <a:pt x="3378" y="373"/>
                    </a:cubicBezTo>
                    <a:cubicBezTo>
                      <a:pt x="3409" y="314"/>
                      <a:pt x="3357" y="246"/>
                      <a:pt x="3303" y="246"/>
                    </a:cubicBezTo>
                    <a:cubicBezTo>
                      <a:pt x="3284" y="246"/>
                      <a:pt x="3265" y="254"/>
                      <a:pt x="3250" y="273"/>
                    </a:cubicBezTo>
                    <a:cubicBezTo>
                      <a:pt x="2813" y="809"/>
                      <a:pt x="2261" y="1074"/>
                      <a:pt x="1720" y="1074"/>
                    </a:cubicBezTo>
                    <a:cubicBezTo>
                      <a:pt x="1095" y="1074"/>
                      <a:pt x="484" y="720"/>
                      <a:pt x="85" y="20"/>
                    </a:cubicBezTo>
                    <a:cubicBezTo>
                      <a:pt x="77" y="6"/>
                      <a:pt x="64" y="1"/>
                      <a:pt x="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6" name="Google Shape;13056;p42">
                <a:extLst>
                  <a:ext uri="{FF2B5EF4-FFF2-40B4-BE49-F238E27FC236}">
                    <a16:creationId xmlns:a16="http://schemas.microsoft.com/office/drawing/2014/main" id="{5D2B7370-8149-8063-904C-94923A1FE11F}"/>
                  </a:ext>
                </a:extLst>
              </p:cNvPr>
              <p:cNvSpPr/>
              <p:nvPr/>
            </p:nvSpPr>
            <p:spPr>
              <a:xfrm rot="10800000">
                <a:off x="467207" y="3786232"/>
                <a:ext cx="116644" cy="163396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3848" extrusionOk="0">
                    <a:moveTo>
                      <a:pt x="349" y="1"/>
                    </a:moveTo>
                    <a:cubicBezTo>
                      <a:pt x="313" y="1"/>
                      <a:pt x="276" y="20"/>
                      <a:pt x="268" y="62"/>
                    </a:cubicBezTo>
                    <a:cubicBezTo>
                      <a:pt x="65" y="1079"/>
                      <a:pt x="0" y="2238"/>
                      <a:pt x="666" y="3111"/>
                    </a:cubicBezTo>
                    <a:cubicBezTo>
                      <a:pt x="1000" y="3550"/>
                      <a:pt x="1522" y="3848"/>
                      <a:pt x="2053" y="3848"/>
                    </a:cubicBezTo>
                    <a:cubicBezTo>
                      <a:pt x="2273" y="3848"/>
                      <a:pt x="2495" y="3797"/>
                      <a:pt x="2706" y="3683"/>
                    </a:cubicBezTo>
                    <a:cubicBezTo>
                      <a:pt x="2746" y="3661"/>
                      <a:pt x="2722" y="3604"/>
                      <a:pt x="2682" y="3604"/>
                    </a:cubicBezTo>
                    <a:cubicBezTo>
                      <a:pt x="2679" y="3604"/>
                      <a:pt x="2675" y="3605"/>
                      <a:pt x="2672" y="3605"/>
                    </a:cubicBezTo>
                    <a:cubicBezTo>
                      <a:pt x="2521" y="3639"/>
                      <a:pt x="2374" y="3656"/>
                      <a:pt x="2232" y="3656"/>
                    </a:cubicBezTo>
                    <a:cubicBezTo>
                      <a:pt x="1435" y="3656"/>
                      <a:pt x="812" y="3137"/>
                      <a:pt x="531" y="2328"/>
                    </a:cubicBezTo>
                    <a:cubicBezTo>
                      <a:pt x="282" y="1614"/>
                      <a:pt x="375" y="823"/>
                      <a:pt x="437" y="85"/>
                    </a:cubicBezTo>
                    <a:cubicBezTo>
                      <a:pt x="442" y="31"/>
                      <a:pt x="395" y="1"/>
                      <a:pt x="3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7" name="Google Shape;13057;p42">
                <a:extLst>
                  <a:ext uri="{FF2B5EF4-FFF2-40B4-BE49-F238E27FC236}">
                    <a16:creationId xmlns:a16="http://schemas.microsoft.com/office/drawing/2014/main" id="{720C7A40-076C-6383-74D7-A10CBC3713FF}"/>
                  </a:ext>
                </a:extLst>
              </p:cNvPr>
              <p:cNvSpPr/>
              <p:nvPr/>
            </p:nvSpPr>
            <p:spPr>
              <a:xfrm rot="10800000">
                <a:off x="504914" y="3837867"/>
                <a:ext cx="64883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1528" h="631" extrusionOk="0">
                    <a:moveTo>
                      <a:pt x="113" y="0"/>
                    </a:moveTo>
                    <a:cubicBezTo>
                      <a:pt x="56" y="0"/>
                      <a:pt x="0" y="55"/>
                      <a:pt x="43" y="112"/>
                    </a:cubicBezTo>
                    <a:cubicBezTo>
                      <a:pt x="244" y="382"/>
                      <a:pt x="698" y="630"/>
                      <a:pt x="1096" y="630"/>
                    </a:cubicBezTo>
                    <a:cubicBezTo>
                      <a:pt x="1245" y="630"/>
                      <a:pt x="1386" y="596"/>
                      <a:pt x="1503" y="514"/>
                    </a:cubicBezTo>
                    <a:lnTo>
                      <a:pt x="1502" y="514"/>
                    </a:lnTo>
                    <a:cubicBezTo>
                      <a:pt x="1525" y="499"/>
                      <a:pt x="1528" y="454"/>
                      <a:pt x="1494" y="450"/>
                    </a:cubicBezTo>
                    <a:cubicBezTo>
                      <a:pt x="1421" y="439"/>
                      <a:pt x="1349" y="437"/>
                      <a:pt x="1276" y="437"/>
                    </a:cubicBezTo>
                    <a:cubicBezTo>
                      <a:pt x="1234" y="437"/>
                      <a:pt x="1192" y="438"/>
                      <a:pt x="1150" y="438"/>
                    </a:cubicBezTo>
                    <a:cubicBezTo>
                      <a:pt x="1047" y="438"/>
                      <a:pt x="944" y="434"/>
                      <a:pt x="839" y="407"/>
                    </a:cubicBezTo>
                    <a:cubicBezTo>
                      <a:pt x="576" y="339"/>
                      <a:pt x="370" y="190"/>
                      <a:pt x="164" y="18"/>
                    </a:cubicBezTo>
                    <a:cubicBezTo>
                      <a:pt x="149" y="6"/>
                      <a:pt x="131" y="0"/>
                      <a:pt x="1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8" name="Google Shape;13058;p42">
                <a:extLst>
                  <a:ext uri="{FF2B5EF4-FFF2-40B4-BE49-F238E27FC236}">
                    <a16:creationId xmlns:a16="http://schemas.microsoft.com/office/drawing/2014/main" id="{D036D3A1-7D92-4AEC-A595-36B49F001E0F}"/>
                  </a:ext>
                </a:extLst>
              </p:cNvPr>
              <p:cNvSpPr/>
              <p:nvPr/>
            </p:nvSpPr>
            <p:spPr>
              <a:xfrm rot="10800000">
                <a:off x="507037" y="3841094"/>
                <a:ext cx="64755" cy="16934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3988" extrusionOk="0">
                    <a:moveTo>
                      <a:pt x="1408" y="0"/>
                    </a:moveTo>
                    <a:cubicBezTo>
                      <a:pt x="1382" y="0"/>
                      <a:pt x="1356" y="11"/>
                      <a:pt x="1337" y="37"/>
                    </a:cubicBezTo>
                    <a:cubicBezTo>
                      <a:pt x="641" y="989"/>
                      <a:pt x="0" y="3347"/>
                      <a:pt x="1447" y="3984"/>
                    </a:cubicBezTo>
                    <a:cubicBezTo>
                      <a:pt x="1452" y="3987"/>
                      <a:pt x="1458" y="3988"/>
                      <a:pt x="1463" y="3988"/>
                    </a:cubicBezTo>
                    <a:cubicBezTo>
                      <a:pt x="1495" y="3988"/>
                      <a:pt x="1524" y="3950"/>
                      <a:pt x="1493" y="3926"/>
                    </a:cubicBezTo>
                    <a:cubicBezTo>
                      <a:pt x="359" y="3042"/>
                      <a:pt x="863" y="1158"/>
                      <a:pt x="1480" y="121"/>
                    </a:cubicBezTo>
                    <a:cubicBezTo>
                      <a:pt x="1518" y="56"/>
                      <a:pt x="1464" y="0"/>
                      <a:pt x="14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9" name="Google Shape;13059;p42">
                <a:extLst>
                  <a:ext uri="{FF2B5EF4-FFF2-40B4-BE49-F238E27FC236}">
                    <a16:creationId xmlns:a16="http://schemas.microsoft.com/office/drawing/2014/main" id="{21079124-3D80-427B-402E-4986A9F447DD}"/>
                  </a:ext>
                </a:extLst>
              </p:cNvPr>
              <p:cNvSpPr/>
              <p:nvPr/>
            </p:nvSpPr>
            <p:spPr>
              <a:xfrm rot="10800000">
                <a:off x="473576" y="3920923"/>
                <a:ext cx="62505" cy="54012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272" extrusionOk="0">
                    <a:moveTo>
                      <a:pt x="83" y="0"/>
                    </a:moveTo>
                    <a:cubicBezTo>
                      <a:pt x="42" y="0"/>
                      <a:pt x="1" y="36"/>
                      <a:pt x="9" y="91"/>
                    </a:cubicBezTo>
                    <a:cubicBezTo>
                      <a:pt x="102" y="696"/>
                      <a:pt x="699" y="1271"/>
                      <a:pt x="1333" y="1271"/>
                    </a:cubicBezTo>
                    <a:cubicBezTo>
                      <a:pt x="1356" y="1271"/>
                      <a:pt x="1379" y="1270"/>
                      <a:pt x="1402" y="1269"/>
                    </a:cubicBezTo>
                    <a:cubicBezTo>
                      <a:pt x="1457" y="1265"/>
                      <a:pt x="1471" y="1186"/>
                      <a:pt x="1415" y="1171"/>
                    </a:cubicBezTo>
                    <a:cubicBezTo>
                      <a:pt x="805" y="995"/>
                      <a:pt x="371" y="667"/>
                      <a:pt x="151" y="52"/>
                    </a:cubicBezTo>
                    <a:cubicBezTo>
                      <a:pt x="138" y="16"/>
                      <a:pt x="110" y="0"/>
                      <a:pt x="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0" name="Google Shape;13060;p42">
                <a:extLst>
                  <a:ext uri="{FF2B5EF4-FFF2-40B4-BE49-F238E27FC236}">
                    <a16:creationId xmlns:a16="http://schemas.microsoft.com/office/drawing/2014/main" id="{585E58F4-0CF3-3E0A-ABF8-06F169550DA1}"/>
                  </a:ext>
                </a:extLst>
              </p:cNvPr>
              <p:cNvSpPr/>
              <p:nvPr/>
            </p:nvSpPr>
            <p:spPr>
              <a:xfrm rot="10800000">
                <a:off x="427038" y="3916337"/>
                <a:ext cx="84415" cy="172228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4056" extrusionOk="0">
                    <a:moveTo>
                      <a:pt x="1868" y="1"/>
                    </a:moveTo>
                    <a:cubicBezTo>
                      <a:pt x="1854" y="1"/>
                      <a:pt x="1841" y="4"/>
                      <a:pt x="1828" y="13"/>
                    </a:cubicBezTo>
                    <a:cubicBezTo>
                      <a:pt x="528" y="875"/>
                      <a:pt x="0" y="2628"/>
                      <a:pt x="759" y="4030"/>
                    </a:cubicBezTo>
                    <a:cubicBezTo>
                      <a:pt x="769" y="4048"/>
                      <a:pt x="785" y="4056"/>
                      <a:pt x="801" y="4056"/>
                    </a:cubicBezTo>
                    <a:cubicBezTo>
                      <a:pt x="833" y="4056"/>
                      <a:pt x="865" y="4027"/>
                      <a:pt x="855" y="3990"/>
                    </a:cubicBezTo>
                    <a:cubicBezTo>
                      <a:pt x="412" y="2492"/>
                      <a:pt x="720" y="1167"/>
                      <a:pt x="1927" y="142"/>
                    </a:cubicBezTo>
                    <a:cubicBezTo>
                      <a:pt x="1987" y="92"/>
                      <a:pt x="1932" y="1"/>
                      <a:pt x="18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1" name="Google Shape;13061;p42">
                <a:extLst>
                  <a:ext uri="{FF2B5EF4-FFF2-40B4-BE49-F238E27FC236}">
                    <a16:creationId xmlns:a16="http://schemas.microsoft.com/office/drawing/2014/main" id="{BEE649C0-C53B-55FF-DE25-7A52BF433000}"/>
                  </a:ext>
                </a:extLst>
              </p:cNvPr>
              <p:cNvSpPr/>
              <p:nvPr/>
            </p:nvSpPr>
            <p:spPr>
              <a:xfrm rot="10800000">
                <a:off x="419946" y="4047207"/>
                <a:ext cx="19490" cy="4615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087" extrusionOk="0">
                    <a:moveTo>
                      <a:pt x="211" y="0"/>
                    </a:moveTo>
                    <a:cubicBezTo>
                      <a:pt x="186" y="0"/>
                      <a:pt x="160" y="14"/>
                      <a:pt x="147" y="44"/>
                    </a:cubicBezTo>
                    <a:cubicBezTo>
                      <a:pt x="1" y="392"/>
                      <a:pt x="72" y="811"/>
                      <a:pt x="353" y="1072"/>
                    </a:cubicBezTo>
                    <a:cubicBezTo>
                      <a:pt x="364" y="1082"/>
                      <a:pt x="377" y="1087"/>
                      <a:pt x="389" y="1087"/>
                    </a:cubicBezTo>
                    <a:cubicBezTo>
                      <a:pt x="425" y="1087"/>
                      <a:pt x="458" y="1049"/>
                      <a:pt x="436" y="1010"/>
                    </a:cubicBezTo>
                    <a:cubicBezTo>
                      <a:pt x="266" y="720"/>
                      <a:pt x="198" y="411"/>
                      <a:pt x="271" y="79"/>
                    </a:cubicBezTo>
                    <a:cubicBezTo>
                      <a:pt x="282" y="29"/>
                      <a:pt x="247" y="0"/>
                      <a:pt x="2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2" name="Google Shape;13062;p42">
                <a:extLst>
                  <a:ext uri="{FF2B5EF4-FFF2-40B4-BE49-F238E27FC236}">
                    <a16:creationId xmlns:a16="http://schemas.microsoft.com/office/drawing/2014/main" id="{543D7D34-1526-0C3D-DB7D-1F73BE4106A8}"/>
                  </a:ext>
                </a:extLst>
              </p:cNvPr>
              <p:cNvSpPr/>
              <p:nvPr/>
            </p:nvSpPr>
            <p:spPr>
              <a:xfrm rot="10800000">
                <a:off x="312601" y="4045678"/>
                <a:ext cx="116475" cy="138173"/>
              </a:xfrm>
              <a:custGeom>
                <a:avLst/>
                <a:gdLst/>
                <a:ahLst/>
                <a:cxnLst/>
                <a:rect l="l" t="t" r="r" b="b"/>
                <a:pathLst>
                  <a:path w="2743" h="3254" extrusionOk="0">
                    <a:moveTo>
                      <a:pt x="2642" y="1"/>
                    </a:moveTo>
                    <a:cubicBezTo>
                      <a:pt x="2630" y="1"/>
                      <a:pt x="2617" y="5"/>
                      <a:pt x="2604" y="15"/>
                    </a:cubicBezTo>
                    <a:cubicBezTo>
                      <a:pt x="1568" y="801"/>
                      <a:pt x="0" y="1732"/>
                      <a:pt x="60" y="3222"/>
                    </a:cubicBezTo>
                    <a:cubicBezTo>
                      <a:pt x="61" y="3241"/>
                      <a:pt x="79" y="3253"/>
                      <a:pt x="95" y="3253"/>
                    </a:cubicBezTo>
                    <a:cubicBezTo>
                      <a:pt x="108" y="3253"/>
                      <a:pt x="120" y="3246"/>
                      <a:pt x="123" y="3230"/>
                    </a:cubicBezTo>
                    <a:cubicBezTo>
                      <a:pt x="405" y="1712"/>
                      <a:pt x="1702" y="1134"/>
                      <a:pt x="2695" y="133"/>
                    </a:cubicBezTo>
                    <a:cubicBezTo>
                      <a:pt x="2742" y="84"/>
                      <a:pt x="2698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3" name="Google Shape;13063;p42">
                <a:extLst>
                  <a:ext uri="{FF2B5EF4-FFF2-40B4-BE49-F238E27FC236}">
                    <a16:creationId xmlns:a16="http://schemas.microsoft.com/office/drawing/2014/main" id="{48DA30F5-71A8-817E-820A-A9CC2468EAC8}"/>
                  </a:ext>
                </a:extLst>
              </p:cNvPr>
              <p:cNvSpPr/>
              <p:nvPr/>
            </p:nvSpPr>
            <p:spPr>
              <a:xfrm rot="10800000">
                <a:off x="314724" y="4061050"/>
                <a:ext cx="39575" cy="12212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876" extrusionOk="0">
                    <a:moveTo>
                      <a:pt x="832" y="1"/>
                    </a:moveTo>
                    <a:cubicBezTo>
                      <a:pt x="813" y="1"/>
                      <a:pt x="795" y="7"/>
                      <a:pt x="781" y="22"/>
                    </a:cubicBezTo>
                    <a:cubicBezTo>
                      <a:pt x="150" y="709"/>
                      <a:pt x="1" y="1999"/>
                      <a:pt x="335" y="2849"/>
                    </a:cubicBezTo>
                    <a:cubicBezTo>
                      <a:pt x="341" y="2866"/>
                      <a:pt x="359" y="2875"/>
                      <a:pt x="375" y="2875"/>
                    </a:cubicBezTo>
                    <a:cubicBezTo>
                      <a:pt x="394" y="2875"/>
                      <a:pt x="411" y="2863"/>
                      <a:pt x="408" y="2839"/>
                    </a:cubicBezTo>
                    <a:cubicBezTo>
                      <a:pt x="365" y="2329"/>
                      <a:pt x="320" y="1855"/>
                      <a:pt x="423" y="1347"/>
                    </a:cubicBezTo>
                    <a:cubicBezTo>
                      <a:pt x="515" y="895"/>
                      <a:pt x="739" y="517"/>
                      <a:pt x="910" y="97"/>
                    </a:cubicBezTo>
                    <a:cubicBezTo>
                      <a:pt x="931" y="45"/>
                      <a:pt x="880" y="1"/>
                      <a:pt x="8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4" name="Google Shape;13064;p42">
                <a:extLst>
                  <a:ext uri="{FF2B5EF4-FFF2-40B4-BE49-F238E27FC236}">
                    <a16:creationId xmlns:a16="http://schemas.microsoft.com/office/drawing/2014/main" id="{9FF3B078-9068-55BA-3A9A-78ABEDF353E1}"/>
                  </a:ext>
                </a:extLst>
              </p:cNvPr>
              <p:cNvSpPr/>
              <p:nvPr/>
            </p:nvSpPr>
            <p:spPr>
              <a:xfrm rot="10800000">
                <a:off x="208058" y="4064022"/>
                <a:ext cx="133247" cy="174181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4102" extrusionOk="0">
                    <a:moveTo>
                      <a:pt x="3048" y="0"/>
                    </a:moveTo>
                    <a:cubicBezTo>
                      <a:pt x="3037" y="0"/>
                      <a:pt x="3025" y="3"/>
                      <a:pt x="3012" y="11"/>
                    </a:cubicBezTo>
                    <a:cubicBezTo>
                      <a:pt x="1530" y="885"/>
                      <a:pt x="418" y="2389"/>
                      <a:pt x="7" y="4060"/>
                    </a:cubicBezTo>
                    <a:cubicBezTo>
                      <a:pt x="1" y="4085"/>
                      <a:pt x="20" y="4101"/>
                      <a:pt x="39" y="4101"/>
                    </a:cubicBezTo>
                    <a:cubicBezTo>
                      <a:pt x="53" y="4101"/>
                      <a:pt x="67" y="4094"/>
                      <a:pt x="73" y="4078"/>
                    </a:cubicBezTo>
                    <a:cubicBezTo>
                      <a:pt x="708" y="2456"/>
                      <a:pt x="1689" y="1175"/>
                      <a:pt x="3080" y="128"/>
                    </a:cubicBezTo>
                    <a:cubicBezTo>
                      <a:pt x="3137" y="85"/>
                      <a:pt x="3105" y="0"/>
                      <a:pt x="30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5" name="Google Shape;13065;p42">
                <a:extLst>
                  <a:ext uri="{FF2B5EF4-FFF2-40B4-BE49-F238E27FC236}">
                    <a16:creationId xmlns:a16="http://schemas.microsoft.com/office/drawing/2014/main" id="{481AB535-B172-F7BA-6BA7-CC80FCCC787C}"/>
                  </a:ext>
                </a:extLst>
              </p:cNvPr>
              <p:cNvSpPr/>
              <p:nvPr/>
            </p:nvSpPr>
            <p:spPr>
              <a:xfrm rot="10800000">
                <a:off x="280627" y="4098586"/>
                <a:ext cx="28238" cy="55668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311" extrusionOk="0">
                    <a:moveTo>
                      <a:pt x="342" y="1"/>
                    </a:moveTo>
                    <a:cubicBezTo>
                      <a:pt x="318" y="1"/>
                      <a:pt x="294" y="11"/>
                      <a:pt x="279" y="32"/>
                    </a:cubicBezTo>
                    <a:cubicBezTo>
                      <a:pt x="0" y="442"/>
                      <a:pt x="138" y="1034"/>
                      <a:pt x="550" y="1301"/>
                    </a:cubicBezTo>
                    <a:lnTo>
                      <a:pt x="549" y="1301"/>
                    </a:lnTo>
                    <a:cubicBezTo>
                      <a:pt x="560" y="1308"/>
                      <a:pt x="570" y="1310"/>
                      <a:pt x="580" y="1310"/>
                    </a:cubicBezTo>
                    <a:cubicBezTo>
                      <a:pt x="628" y="1310"/>
                      <a:pt x="664" y="1244"/>
                      <a:pt x="624" y="1206"/>
                    </a:cubicBezTo>
                    <a:cubicBezTo>
                      <a:pt x="311" y="904"/>
                      <a:pt x="243" y="483"/>
                      <a:pt x="410" y="88"/>
                    </a:cubicBezTo>
                    <a:cubicBezTo>
                      <a:pt x="432" y="35"/>
                      <a:pt x="387" y="1"/>
                      <a:pt x="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6" name="Google Shape;13066;p42">
                <a:extLst>
                  <a:ext uri="{FF2B5EF4-FFF2-40B4-BE49-F238E27FC236}">
                    <a16:creationId xmlns:a16="http://schemas.microsoft.com/office/drawing/2014/main" id="{F8D1D483-04DB-1A19-38F1-2FC272EE6D34}"/>
                  </a:ext>
                </a:extLst>
              </p:cNvPr>
              <p:cNvSpPr/>
              <p:nvPr/>
            </p:nvSpPr>
            <p:spPr>
              <a:xfrm rot="10800000">
                <a:off x="197825" y="4103045"/>
                <a:ext cx="89384" cy="118088"/>
              </a:xfrm>
              <a:custGeom>
                <a:avLst/>
                <a:gdLst/>
                <a:ahLst/>
                <a:cxnLst/>
                <a:rect l="l" t="t" r="r" b="b"/>
                <a:pathLst>
                  <a:path w="2105" h="2781" extrusionOk="0">
                    <a:moveTo>
                      <a:pt x="2021" y="0"/>
                    </a:moveTo>
                    <a:cubicBezTo>
                      <a:pt x="2011" y="0"/>
                      <a:pt x="2000" y="3"/>
                      <a:pt x="1988" y="10"/>
                    </a:cubicBezTo>
                    <a:cubicBezTo>
                      <a:pt x="1041" y="595"/>
                      <a:pt x="194" y="1615"/>
                      <a:pt x="4" y="2740"/>
                    </a:cubicBezTo>
                    <a:cubicBezTo>
                      <a:pt x="0" y="2761"/>
                      <a:pt x="20" y="2781"/>
                      <a:pt x="39" y="2781"/>
                    </a:cubicBezTo>
                    <a:cubicBezTo>
                      <a:pt x="48" y="2781"/>
                      <a:pt x="57" y="2776"/>
                      <a:pt x="63" y="2764"/>
                    </a:cubicBezTo>
                    <a:cubicBezTo>
                      <a:pt x="562" y="1707"/>
                      <a:pt x="1104" y="837"/>
                      <a:pt x="2052" y="118"/>
                    </a:cubicBezTo>
                    <a:cubicBezTo>
                      <a:pt x="2104" y="80"/>
                      <a:pt x="2074" y="0"/>
                      <a:pt x="202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7" name="Google Shape;13067;p42">
                <a:extLst>
                  <a:ext uri="{FF2B5EF4-FFF2-40B4-BE49-F238E27FC236}">
                    <a16:creationId xmlns:a16="http://schemas.microsoft.com/office/drawing/2014/main" id="{AF8B5C47-87E7-39C4-2DBD-41DEC84FD6FD}"/>
                  </a:ext>
                </a:extLst>
              </p:cNvPr>
              <p:cNvSpPr/>
              <p:nvPr/>
            </p:nvSpPr>
            <p:spPr>
              <a:xfrm rot="10800000">
                <a:off x="225171" y="4121941"/>
                <a:ext cx="21741" cy="7375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37" extrusionOk="0">
                    <a:moveTo>
                      <a:pt x="415" y="1"/>
                    </a:moveTo>
                    <a:cubicBezTo>
                      <a:pt x="388" y="1"/>
                      <a:pt x="360" y="12"/>
                      <a:pt x="342" y="35"/>
                    </a:cubicBezTo>
                    <a:cubicBezTo>
                      <a:pt x="1" y="494"/>
                      <a:pt x="5" y="1230"/>
                      <a:pt x="269" y="1721"/>
                    </a:cubicBezTo>
                    <a:cubicBezTo>
                      <a:pt x="275" y="1732"/>
                      <a:pt x="284" y="1736"/>
                      <a:pt x="293" y="1736"/>
                    </a:cubicBezTo>
                    <a:cubicBezTo>
                      <a:pt x="310" y="1736"/>
                      <a:pt x="328" y="1719"/>
                      <a:pt x="324" y="1698"/>
                    </a:cubicBezTo>
                    <a:cubicBezTo>
                      <a:pt x="269" y="1425"/>
                      <a:pt x="232" y="1157"/>
                      <a:pt x="258" y="878"/>
                    </a:cubicBezTo>
                    <a:cubicBezTo>
                      <a:pt x="285" y="592"/>
                      <a:pt x="395" y="364"/>
                      <a:pt x="490" y="98"/>
                    </a:cubicBezTo>
                    <a:cubicBezTo>
                      <a:pt x="511" y="37"/>
                      <a:pt x="464" y="1"/>
                      <a:pt x="4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8" name="Google Shape;13068;p42">
                <a:extLst>
                  <a:ext uri="{FF2B5EF4-FFF2-40B4-BE49-F238E27FC236}">
                    <a16:creationId xmlns:a16="http://schemas.microsoft.com/office/drawing/2014/main" id="{38D2F468-C264-726F-DAFE-D727F1CB86D7}"/>
                  </a:ext>
                </a:extLst>
              </p:cNvPr>
              <p:cNvSpPr/>
              <p:nvPr/>
            </p:nvSpPr>
            <p:spPr>
              <a:xfrm rot="10800000">
                <a:off x="114471" y="4124701"/>
                <a:ext cx="121188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2957" extrusionOk="0">
                    <a:moveTo>
                      <a:pt x="2737" y="0"/>
                    </a:moveTo>
                    <a:cubicBezTo>
                      <a:pt x="2730" y="0"/>
                      <a:pt x="2724" y="1"/>
                      <a:pt x="2717" y="3"/>
                    </a:cubicBezTo>
                    <a:cubicBezTo>
                      <a:pt x="1452" y="339"/>
                      <a:pt x="166" y="1595"/>
                      <a:pt x="3" y="2934"/>
                    </a:cubicBezTo>
                    <a:cubicBezTo>
                      <a:pt x="1" y="2948"/>
                      <a:pt x="13" y="2956"/>
                      <a:pt x="26" y="2956"/>
                    </a:cubicBezTo>
                    <a:cubicBezTo>
                      <a:pt x="34" y="2956"/>
                      <a:pt x="42" y="2953"/>
                      <a:pt x="46" y="2945"/>
                    </a:cubicBezTo>
                    <a:cubicBezTo>
                      <a:pt x="364" y="2339"/>
                      <a:pt x="635" y="1762"/>
                      <a:pt x="1120" y="1262"/>
                    </a:cubicBezTo>
                    <a:cubicBezTo>
                      <a:pt x="1598" y="769"/>
                      <a:pt x="2164" y="440"/>
                      <a:pt x="2778" y="147"/>
                    </a:cubicBezTo>
                    <a:cubicBezTo>
                      <a:pt x="2854" y="110"/>
                      <a:pt x="2809" y="0"/>
                      <a:pt x="2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9" name="Google Shape;13069;p42">
                <a:extLst>
                  <a:ext uri="{FF2B5EF4-FFF2-40B4-BE49-F238E27FC236}">
                    <a16:creationId xmlns:a16="http://schemas.microsoft.com/office/drawing/2014/main" id="{DE737A2C-169B-EE02-36CD-A774D7A640BF}"/>
                  </a:ext>
                </a:extLst>
              </p:cNvPr>
              <p:cNvSpPr/>
              <p:nvPr/>
            </p:nvSpPr>
            <p:spPr>
              <a:xfrm rot="10800000">
                <a:off x="153919" y="4148013"/>
                <a:ext cx="36815" cy="82462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942" extrusionOk="0">
                    <a:moveTo>
                      <a:pt x="765" y="0"/>
                    </a:moveTo>
                    <a:cubicBezTo>
                      <a:pt x="753" y="0"/>
                      <a:pt x="740" y="4"/>
                      <a:pt x="728" y="12"/>
                    </a:cubicBezTo>
                    <a:cubicBezTo>
                      <a:pt x="171" y="386"/>
                      <a:pt x="0" y="1344"/>
                      <a:pt x="280" y="1926"/>
                    </a:cubicBezTo>
                    <a:cubicBezTo>
                      <a:pt x="286" y="1937"/>
                      <a:pt x="297" y="1942"/>
                      <a:pt x="308" y="1942"/>
                    </a:cubicBezTo>
                    <a:cubicBezTo>
                      <a:pt x="327" y="1942"/>
                      <a:pt x="346" y="1929"/>
                      <a:pt x="343" y="1908"/>
                    </a:cubicBezTo>
                    <a:cubicBezTo>
                      <a:pt x="305" y="1584"/>
                      <a:pt x="278" y="1274"/>
                      <a:pt x="368" y="953"/>
                    </a:cubicBezTo>
                    <a:cubicBezTo>
                      <a:pt x="460" y="620"/>
                      <a:pt x="654" y="400"/>
                      <a:pt x="833" y="117"/>
                    </a:cubicBezTo>
                    <a:cubicBezTo>
                      <a:pt x="866" y="66"/>
                      <a:pt x="818" y="0"/>
                      <a:pt x="7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0" name="Google Shape;13070;p42">
                <a:extLst>
                  <a:ext uri="{FF2B5EF4-FFF2-40B4-BE49-F238E27FC236}">
                    <a16:creationId xmlns:a16="http://schemas.microsoft.com/office/drawing/2014/main" id="{5460BFDB-C8DE-F57E-34BB-7F864A535170}"/>
                  </a:ext>
                </a:extLst>
              </p:cNvPr>
              <p:cNvSpPr/>
              <p:nvPr/>
            </p:nvSpPr>
            <p:spPr>
              <a:xfrm rot="10800000">
                <a:off x="55745" y="4149966"/>
                <a:ext cx="123863" cy="98853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328" extrusionOk="0">
                    <a:moveTo>
                      <a:pt x="2787" y="0"/>
                    </a:moveTo>
                    <a:cubicBezTo>
                      <a:pt x="2781" y="0"/>
                      <a:pt x="2775" y="1"/>
                      <a:pt x="2769" y="2"/>
                    </a:cubicBezTo>
                    <a:cubicBezTo>
                      <a:pt x="1561" y="196"/>
                      <a:pt x="490" y="1178"/>
                      <a:pt x="13" y="2273"/>
                    </a:cubicBezTo>
                    <a:cubicBezTo>
                      <a:pt x="1" y="2302"/>
                      <a:pt x="23" y="2328"/>
                      <a:pt x="47" y="2328"/>
                    </a:cubicBezTo>
                    <a:cubicBezTo>
                      <a:pt x="57" y="2328"/>
                      <a:pt x="68" y="2323"/>
                      <a:pt x="76" y="2310"/>
                    </a:cubicBezTo>
                    <a:cubicBezTo>
                      <a:pt x="745" y="1217"/>
                      <a:pt x="1640" y="618"/>
                      <a:pt x="2816" y="171"/>
                    </a:cubicBezTo>
                    <a:cubicBezTo>
                      <a:pt x="2917" y="133"/>
                      <a:pt x="2885" y="0"/>
                      <a:pt x="27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1" name="Google Shape;13071;p42">
                <a:extLst>
                  <a:ext uri="{FF2B5EF4-FFF2-40B4-BE49-F238E27FC236}">
                    <a16:creationId xmlns:a16="http://schemas.microsoft.com/office/drawing/2014/main" id="{9A856600-FF73-2CB9-B8C4-7C6207669E21}"/>
                  </a:ext>
                </a:extLst>
              </p:cNvPr>
              <p:cNvSpPr/>
              <p:nvPr/>
            </p:nvSpPr>
            <p:spPr>
              <a:xfrm rot="10800000">
                <a:off x="122242" y="4164743"/>
                <a:ext cx="16433" cy="48152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134" extrusionOk="0">
                    <a:moveTo>
                      <a:pt x="303" y="0"/>
                    </a:moveTo>
                    <a:cubicBezTo>
                      <a:pt x="288" y="0"/>
                      <a:pt x="273" y="7"/>
                      <a:pt x="259" y="24"/>
                    </a:cubicBezTo>
                    <a:cubicBezTo>
                      <a:pt x="0" y="336"/>
                      <a:pt x="22" y="807"/>
                      <a:pt x="268" y="1121"/>
                    </a:cubicBezTo>
                    <a:cubicBezTo>
                      <a:pt x="274" y="1130"/>
                      <a:pt x="284" y="1134"/>
                      <a:pt x="294" y="1134"/>
                    </a:cubicBezTo>
                    <a:cubicBezTo>
                      <a:pt x="319" y="1134"/>
                      <a:pt x="348" y="1108"/>
                      <a:pt x="337" y="1081"/>
                    </a:cubicBezTo>
                    <a:cubicBezTo>
                      <a:pt x="199" y="743"/>
                      <a:pt x="226" y="438"/>
                      <a:pt x="366" y="106"/>
                    </a:cubicBezTo>
                    <a:cubicBezTo>
                      <a:pt x="386" y="59"/>
                      <a:pt x="347" y="0"/>
                      <a:pt x="3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2" name="Google Shape;13072;p42">
                <a:extLst>
                  <a:ext uri="{FF2B5EF4-FFF2-40B4-BE49-F238E27FC236}">
                    <a16:creationId xmlns:a16="http://schemas.microsoft.com/office/drawing/2014/main" id="{E53B3CD1-2D78-112C-DCBC-2C23F6E75321}"/>
                  </a:ext>
                </a:extLst>
              </p:cNvPr>
              <p:cNvSpPr/>
              <p:nvPr/>
            </p:nvSpPr>
            <p:spPr>
              <a:xfrm rot="10800000">
                <a:off x="-14700" y="4169499"/>
                <a:ext cx="143184" cy="59872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410" extrusionOk="0">
                    <a:moveTo>
                      <a:pt x="1828" y="1"/>
                    </a:moveTo>
                    <a:cubicBezTo>
                      <a:pt x="1759" y="1"/>
                      <a:pt x="1688" y="5"/>
                      <a:pt x="1618" y="14"/>
                    </a:cubicBezTo>
                    <a:cubicBezTo>
                      <a:pt x="843" y="110"/>
                      <a:pt x="283" y="685"/>
                      <a:pt x="6" y="1385"/>
                    </a:cubicBezTo>
                    <a:cubicBezTo>
                      <a:pt x="0" y="1399"/>
                      <a:pt x="13" y="1409"/>
                      <a:pt x="25" y="1409"/>
                    </a:cubicBezTo>
                    <a:cubicBezTo>
                      <a:pt x="32" y="1409"/>
                      <a:pt x="38" y="1406"/>
                      <a:pt x="42" y="1400"/>
                    </a:cubicBezTo>
                    <a:cubicBezTo>
                      <a:pt x="438" y="721"/>
                      <a:pt x="1201" y="236"/>
                      <a:pt x="1912" y="236"/>
                    </a:cubicBezTo>
                    <a:cubicBezTo>
                      <a:pt x="2441" y="236"/>
                      <a:pt x="2942" y="505"/>
                      <a:pt x="3240" y="1166"/>
                    </a:cubicBezTo>
                    <a:cubicBezTo>
                      <a:pt x="3250" y="1188"/>
                      <a:pt x="3269" y="1198"/>
                      <a:pt x="3289" y="1198"/>
                    </a:cubicBezTo>
                    <a:cubicBezTo>
                      <a:pt x="3329" y="1198"/>
                      <a:pt x="3372" y="1161"/>
                      <a:pt x="3358" y="1116"/>
                    </a:cubicBezTo>
                    <a:cubicBezTo>
                      <a:pt x="3152" y="435"/>
                      <a:pt x="2524" y="1"/>
                      <a:pt x="18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3" name="Google Shape;13073;p42">
                <a:extLst>
                  <a:ext uri="{FF2B5EF4-FFF2-40B4-BE49-F238E27FC236}">
                    <a16:creationId xmlns:a16="http://schemas.microsoft.com/office/drawing/2014/main" id="{E29651FB-6B49-BB54-27A9-4730B5F57304}"/>
                  </a:ext>
                </a:extLst>
              </p:cNvPr>
              <p:cNvSpPr/>
              <p:nvPr/>
            </p:nvSpPr>
            <p:spPr>
              <a:xfrm rot="10800000">
                <a:off x="-5868" y="4163894"/>
                <a:ext cx="82759" cy="3452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813" extrusionOk="0">
                    <a:moveTo>
                      <a:pt x="1872" y="0"/>
                    </a:moveTo>
                    <a:cubicBezTo>
                      <a:pt x="1859" y="0"/>
                      <a:pt x="1846" y="4"/>
                      <a:pt x="1836" y="13"/>
                    </a:cubicBezTo>
                    <a:cubicBezTo>
                      <a:pt x="1559" y="242"/>
                      <a:pt x="1282" y="440"/>
                      <a:pt x="928" y="533"/>
                    </a:cubicBezTo>
                    <a:cubicBezTo>
                      <a:pt x="799" y="566"/>
                      <a:pt x="674" y="572"/>
                      <a:pt x="549" y="572"/>
                    </a:cubicBezTo>
                    <a:cubicBezTo>
                      <a:pt x="479" y="572"/>
                      <a:pt x="408" y="570"/>
                      <a:pt x="338" y="570"/>
                    </a:cubicBezTo>
                    <a:cubicBezTo>
                      <a:pt x="244" y="570"/>
                      <a:pt x="150" y="574"/>
                      <a:pt x="55" y="590"/>
                    </a:cubicBezTo>
                    <a:cubicBezTo>
                      <a:pt x="2" y="599"/>
                      <a:pt x="1" y="673"/>
                      <a:pt x="41" y="698"/>
                    </a:cubicBezTo>
                    <a:cubicBezTo>
                      <a:pt x="174" y="778"/>
                      <a:pt x="330" y="813"/>
                      <a:pt x="495" y="813"/>
                    </a:cubicBezTo>
                    <a:cubicBezTo>
                      <a:pt x="1030" y="813"/>
                      <a:pt x="1660" y="446"/>
                      <a:pt x="1920" y="78"/>
                    </a:cubicBezTo>
                    <a:cubicBezTo>
                      <a:pt x="1949" y="37"/>
                      <a:pt x="1911" y="0"/>
                      <a:pt x="18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4" name="Google Shape;13074;p42">
                <a:extLst>
                  <a:ext uri="{FF2B5EF4-FFF2-40B4-BE49-F238E27FC236}">
                    <a16:creationId xmlns:a16="http://schemas.microsoft.com/office/drawing/2014/main" id="{FFD16CC2-9C71-D160-EC6D-ED9004710DB2}"/>
                  </a:ext>
                </a:extLst>
              </p:cNvPr>
              <p:cNvSpPr/>
              <p:nvPr/>
            </p:nvSpPr>
            <p:spPr>
              <a:xfrm rot="10800000">
                <a:off x="-57077" y="4142917"/>
                <a:ext cx="131549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3098" h="498" extrusionOk="0">
                    <a:moveTo>
                      <a:pt x="53" y="0"/>
                    </a:moveTo>
                    <a:cubicBezTo>
                      <a:pt x="21" y="0"/>
                      <a:pt x="1" y="43"/>
                      <a:pt x="34" y="60"/>
                    </a:cubicBezTo>
                    <a:cubicBezTo>
                      <a:pt x="605" y="363"/>
                      <a:pt x="1332" y="498"/>
                      <a:pt x="2031" y="498"/>
                    </a:cubicBezTo>
                    <a:cubicBezTo>
                      <a:pt x="2379" y="498"/>
                      <a:pt x="2719" y="465"/>
                      <a:pt x="3030" y="402"/>
                    </a:cubicBezTo>
                    <a:cubicBezTo>
                      <a:pt x="3097" y="388"/>
                      <a:pt x="3082" y="282"/>
                      <a:pt x="3016" y="282"/>
                    </a:cubicBezTo>
                    <a:cubicBezTo>
                      <a:pt x="3015" y="282"/>
                      <a:pt x="3014" y="282"/>
                      <a:pt x="3014" y="282"/>
                    </a:cubicBezTo>
                    <a:cubicBezTo>
                      <a:pt x="2710" y="292"/>
                      <a:pt x="2412" y="310"/>
                      <a:pt x="2112" y="310"/>
                    </a:cubicBezTo>
                    <a:cubicBezTo>
                      <a:pt x="1949" y="310"/>
                      <a:pt x="1785" y="305"/>
                      <a:pt x="1620" y="289"/>
                    </a:cubicBezTo>
                    <a:cubicBezTo>
                      <a:pt x="1087" y="240"/>
                      <a:pt x="583" y="87"/>
                      <a:pt x="58" y="1"/>
                    </a:cubicBezTo>
                    <a:cubicBezTo>
                      <a:pt x="57" y="0"/>
                      <a:pt x="55" y="0"/>
                      <a:pt x="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5" name="Google Shape;13075;p42">
                <a:extLst>
                  <a:ext uri="{FF2B5EF4-FFF2-40B4-BE49-F238E27FC236}">
                    <a16:creationId xmlns:a16="http://schemas.microsoft.com/office/drawing/2014/main" id="{18438964-10EF-D7F5-7F8E-3C7ABA51D4C6}"/>
                  </a:ext>
                </a:extLst>
              </p:cNvPr>
              <p:cNvSpPr/>
              <p:nvPr/>
            </p:nvSpPr>
            <p:spPr>
              <a:xfrm rot="10800000">
                <a:off x="-253297" y="3961390"/>
                <a:ext cx="263225" cy="195625"/>
              </a:xfrm>
              <a:custGeom>
                <a:avLst/>
                <a:gdLst/>
                <a:ahLst/>
                <a:cxnLst/>
                <a:rect l="l" t="t" r="r" b="b"/>
                <a:pathLst>
                  <a:path w="6199" h="4607" extrusionOk="0">
                    <a:moveTo>
                      <a:pt x="2539" y="1"/>
                    </a:moveTo>
                    <a:cubicBezTo>
                      <a:pt x="1330" y="1"/>
                      <a:pt x="527" y="1047"/>
                      <a:pt x="24" y="2307"/>
                    </a:cubicBezTo>
                    <a:cubicBezTo>
                      <a:pt x="1" y="2366"/>
                      <a:pt x="58" y="2412"/>
                      <a:pt x="111" y="2412"/>
                    </a:cubicBezTo>
                    <a:cubicBezTo>
                      <a:pt x="138" y="2412"/>
                      <a:pt x="164" y="2400"/>
                      <a:pt x="178" y="2371"/>
                    </a:cubicBezTo>
                    <a:cubicBezTo>
                      <a:pt x="438" y="1815"/>
                      <a:pt x="700" y="1213"/>
                      <a:pt x="1151" y="781"/>
                    </a:cubicBezTo>
                    <a:cubicBezTo>
                      <a:pt x="1528" y="419"/>
                      <a:pt x="1991" y="265"/>
                      <a:pt x="2466" y="265"/>
                    </a:cubicBezTo>
                    <a:cubicBezTo>
                      <a:pt x="2894" y="265"/>
                      <a:pt x="3331" y="389"/>
                      <a:pt x="3726" y="597"/>
                    </a:cubicBezTo>
                    <a:cubicBezTo>
                      <a:pt x="5258" y="1404"/>
                      <a:pt x="5615" y="2973"/>
                      <a:pt x="5352" y="4559"/>
                    </a:cubicBezTo>
                    <a:cubicBezTo>
                      <a:pt x="5347" y="4584"/>
                      <a:pt x="5370" y="4607"/>
                      <a:pt x="5392" y="4607"/>
                    </a:cubicBezTo>
                    <a:cubicBezTo>
                      <a:pt x="5403" y="4607"/>
                      <a:pt x="5413" y="4601"/>
                      <a:pt x="5420" y="4587"/>
                    </a:cubicBezTo>
                    <a:cubicBezTo>
                      <a:pt x="6198" y="2963"/>
                      <a:pt x="5230" y="979"/>
                      <a:pt x="3661" y="268"/>
                    </a:cubicBezTo>
                    <a:cubicBezTo>
                      <a:pt x="3253" y="84"/>
                      <a:pt x="2880" y="1"/>
                      <a:pt x="25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6" name="Google Shape;13076;p42">
                <a:extLst>
                  <a:ext uri="{FF2B5EF4-FFF2-40B4-BE49-F238E27FC236}">
                    <a16:creationId xmlns:a16="http://schemas.microsoft.com/office/drawing/2014/main" id="{928E28E5-9522-BCB0-5D82-E9BCA2B3A3A4}"/>
                  </a:ext>
                </a:extLst>
              </p:cNvPr>
              <p:cNvSpPr/>
              <p:nvPr/>
            </p:nvSpPr>
            <p:spPr>
              <a:xfrm rot="10800000">
                <a:off x="-211131" y="4010137"/>
                <a:ext cx="204499" cy="106241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2502" extrusionOk="0">
                    <a:moveTo>
                      <a:pt x="2050" y="1"/>
                    </a:moveTo>
                    <a:cubicBezTo>
                      <a:pt x="1154" y="1"/>
                      <a:pt x="223" y="520"/>
                      <a:pt x="5" y="1426"/>
                    </a:cubicBezTo>
                    <a:cubicBezTo>
                      <a:pt x="0" y="1449"/>
                      <a:pt x="17" y="1463"/>
                      <a:pt x="35" y="1463"/>
                    </a:cubicBezTo>
                    <a:cubicBezTo>
                      <a:pt x="44" y="1463"/>
                      <a:pt x="54" y="1459"/>
                      <a:pt x="61" y="1449"/>
                    </a:cubicBezTo>
                    <a:cubicBezTo>
                      <a:pt x="547" y="789"/>
                      <a:pt x="1093" y="219"/>
                      <a:pt x="1974" y="219"/>
                    </a:cubicBezTo>
                    <a:cubicBezTo>
                      <a:pt x="1978" y="219"/>
                      <a:pt x="1982" y="220"/>
                      <a:pt x="1986" y="220"/>
                    </a:cubicBezTo>
                    <a:cubicBezTo>
                      <a:pt x="3052" y="226"/>
                      <a:pt x="4318" y="1241"/>
                      <a:pt x="3688" y="2388"/>
                    </a:cubicBezTo>
                    <a:cubicBezTo>
                      <a:pt x="3653" y="2451"/>
                      <a:pt x="3703" y="2502"/>
                      <a:pt x="3758" y="2502"/>
                    </a:cubicBezTo>
                    <a:cubicBezTo>
                      <a:pt x="3776" y="2502"/>
                      <a:pt x="3795" y="2496"/>
                      <a:pt x="3812" y="2483"/>
                    </a:cubicBezTo>
                    <a:cubicBezTo>
                      <a:pt x="4816" y="1705"/>
                      <a:pt x="3510" y="353"/>
                      <a:pt x="2688" y="95"/>
                    </a:cubicBezTo>
                    <a:cubicBezTo>
                      <a:pt x="2484" y="32"/>
                      <a:pt x="2268" y="1"/>
                      <a:pt x="20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7" name="Google Shape;13077;p42">
                <a:extLst>
                  <a:ext uri="{FF2B5EF4-FFF2-40B4-BE49-F238E27FC236}">
                    <a16:creationId xmlns:a16="http://schemas.microsoft.com/office/drawing/2014/main" id="{08FCD1B3-6B0C-9CF7-A539-C25BDF348C48}"/>
                  </a:ext>
                </a:extLst>
              </p:cNvPr>
              <p:cNvSpPr/>
              <p:nvPr/>
            </p:nvSpPr>
            <p:spPr>
              <a:xfrm rot="10800000">
                <a:off x="-184932" y="3898163"/>
                <a:ext cx="118131" cy="98216"/>
              </a:xfrm>
              <a:custGeom>
                <a:avLst/>
                <a:gdLst/>
                <a:ahLst/>
                <a:cxnLst/>
                <a:rect l="l" t="t" r="r" b="b"/>
                <a:pathLst>
                  <a:path w="2782" h="2313" extrusionOk="0">
                    <a:moveTo>
                      <a:pt x="1336" y="0"/>
                    </a:moveTo>
                    <a:cubicBezTo>
                      <a:pt x="853" y="0"/>
                      <a:pt x="369" y="377"/>
                      <a:pt x="202" y="812"/>
                    </a:cubicBezTo>
                    <a:cubicBezTo>
                      <a:pt x="0" y="1335"/>
                      <a:pt x="280" y="1864"/>
                      <a:pt x="745" y="2130"/>
                    </a:cubicBezTo>
                    <a:cubicBezTo>
                      <a:pt x="972" y="2259"/>
                      <a:pt x="1214" y="2313"/>
                      <a:pt x="1457" y="2313"/>
                    </a:cubicBezTo>
                    <a:cubicBezTo>
                      <a:pt x="1909" y="2313"/>
                      <a:pt x="2367" y="2127"/>
                      <a:pt x="2752" y="1893"/>
                    </a:cubicBezTo>
                    <a:cubicBezTo>
                      <a:pt x="2782" y="1875"/>
                      <a:pt x="2768" y="1825"/>
                      <a:pt x="2737" y="1825"/>
                    </a:cubicBezTo>
                    <a:cubicBezTo>
                      <a:pt x="2733" y="1825"/>
                      <a:pt x="2729" y="1826"/>
                      <a:pt x="2724" y="1828"/>
                    </a:cubicBezTo>
                    <a:cubicBezTo>
                      <a:pt x="2352" y="1976"/>
                      <a:pt x="1903" y="2131"/>
                      <a:pt x="1484" y="2131"/>
                    </a:cubicBezTo>
                    <a:cubicBezTo>
                      <a:pt x="1122" y="2131"/>
                      <a:pt x="783" y="2016"/>
                      <a:pt x="534" y="1681"/>
                    </a:cubicBezTo>
                    <a:cubicBezTo>
                      <a:pt x="208" y="1242"/>
                      <a:pt x="391" y="688"/>
                      <a:pt x="827" y="402"/>
                    </a:cubicBezTo>
                    <a:cubicBezTo>
                      <a:pt x="971" y="307"/>
                      <a:pt x="1134" y="263"/>
                      <a:pt x="1288" y="263"/>
                    </a:cubicBezTo>
                    <a:cubicBezTo>
                      <a:pt x="1678" y="263"/>
                      <a:pt x="2013" y="547"/>
                      <a:pt x="1851" y="1026"/>
                    </a:cubicBezTo>
                    <a:cubicBezTo>
                      <a:pt x="1830" y="1086"/>
                      <a:pt x="1889" y="1143"/>
                      <a:pt x="1945" y="1143"/>
                    </a:cubicBezTo>
                    <a:cubicBezTo>
                      <a:pt x="1967" y="1143"/>
                      <a:pt x="1988" y="1134"/>
                      <a:pt x="2004" y="1114"/>
                    </a:cubicBezTo>
                    <a:cubicBezTo>
                      <a:pt x="2292" y="757"/>
                      <a:pt x="2071" y="232"/>
                      <a:pt x="1665" y="64"/>
                    </a:cubicBezTo>
                    <a:cubicBezTo>
                      <a:pt x="1558" y="20"/>
                      <a:pt x="1447" y="0"/>
                      <a:pt x="13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8" name="Google Shape;13078;p42">
                <a:extLst>
                  <a:ext uri="{FF2B5EF4-FFF2-40B4-BE49-F238E27FC236}">
                    <a16:creationId xmlns:a16="http://schemas.microsoft.com/office/drawing/2014/main" id="{C29A1C31-B55D-1ADE-401E-50226D4496A8}"/>
                  </a:ext>
                </a:extLst>
              </p:cNvPr>
              <p:cNvSpPr/>
              <p:nvPr/>
            </p:nvSpPr>
            <p:spPr>
              <a:xfrm rot="10800000">
                <a:off x="-118139" y="3840245"/>
                <a:ext cx="312014" cy="172525"/>
              </a:xfrm>
              <a:custGeom>
                <a:avLst/>
                <a:gdLst/>
                <a:ahLst/>
                <a:cxnLst/>
                <a:rect l="l" t="t" r="r" b="b"/>
                <a:pathLst>
                  <a:path w="7348" h="4063" extrusionOk="0">
                    <a:moveTo>
                      <a:pt x="5298" y="0"/>
                    </a:moveTo>
                    <a:cubicBezTo>
                      <a:pt x="4251" y="0"/>
                      <a:pt x="3186" y="285"/>
                      <a:pt x="2313" y="777"/>
                    </a:cubicBezTo>
                    <a:cubicBezTo>
                      <a:pt x="1199" y="1404"/>
                      <a:pt x="1" y="2801"/>
                      <a:pt x="1003" y="4051"/>
                    </a:cubicBezTo>
                    <a:cubicBezTo>
                      <a:pt x="1010" y="4059"/>
                      <a:pt x="1018" y="4063"/>
                      <a:pt x="1026" y="4063"/>
                    </a:cubicBezTo>
                    <a:cubicBezTo>
                      <a:pt x="1050" y="4063"/>
                      <a:pt x="1074" y="4033"/>
                      <a:pt x="1059" y="4007"/>
                    </a:cubicBezTo>
                    <a:cubicBezTo>
                      <a:pt x="119" y="2352"/>
                      <a:pt x="1958" y="1067"/>
                      <a:pt x="3317" y="593"/>
                    </a:cubicBezTo>
                    <a:cubicBezTo>
                      <a:pt x="3938" y="376"/>
                      <a:pt x="4545" y="289"/>
                      <a:pt x="5154" y="289"/>
                    </a:cubicBezTo>
                    <a:cubicBezTo>
                      <a:pt x="5822" y="289"/>
                      <a:pt x="6492" y="394"/>
                      <a:pt x="7183" y="549"/>
                    </a:cubicBezTo>
                    <a:cubicBezTo>
                      <a:pt x="7190" y="550"/>
                      <a:pt x="7196" y="551"/>
                      <a:pt x="7203" y="551"/>
                    </a:cubicBezTo>
                    <a:cubicBezTo>
                      <a:pt x="7290" y="551"/>
                      <a:pt x="7348" y="419"/>
                      <a:pt x="7254" y="379"/>
                    </a:cubicBezTo>
                    <a:cubicBezTo>
                      <a:pt x="6648" y="120"/>
                      <a:pt x="5977" y="0"/>
                      <a:pt x="5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9" name="Google Shape;13079;p42">
                <a:extLst>
                  <a:ext uri="{FF2B5EF4-FFF2-40B4-BE49-F238E27FC236}">
                    <a16:creationId xmlns:a16="http://schemas.microsoft.com/office/drawing/2014/main" id="{4DA3548E-3379-A660-478E-1914B0CFEA0A}"/>
                  </a:ext>
                </a:extLst>
              </p:cNvPr>
              <p:cNvSpPr/>
              <p:nvPr/>
            </p:nvSpPr>
            <p:spPr>
              <a:xfrm rot="10800000">
                <a:off x="186275" y="3846359"/>
                <a:ext cx="60169" cy="118258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2785" extrusionOk="0">
                    <a:moveTo>
                      <a:pt x="1363" y="0"/>
                    </a:moveTo>
                    <a:cubicBezTo>
                      <a:pt x="1358" y="0"/>
                      <a:pt x="1352" y="1"/>
                      <a:pt x="1346" y="4"/>
                    </a:cubicBezTo>
                    <a:cubicBezTo>
                      <a:pt x="405" y="439"/>
                      <a:pt x="1" y="1769"/>
                      <a:pt x="241" y="2712"/>
                    </a:cubicBezTo>
                    <a:cubicBezTo>
                      <a:pt x="254" y="2762"/>
                      <a:pt x="290" y="2784"/>
                      <a:pt x="327" y="2784"/>
                    </a:cubicBezTo>
                    <a:cubicBezTo>
                      <a:pt x="384" y="2784"/>
                      <a:pt x="445" y="2733"/>
                      <a:pt x="434" y="2659"/>
                    </a:cubicBezTo>
                    <a:cubicBezTo>
                      <a:pt x="366" y="2179"/>
                      <a:pt x="383" y="1692"/>
                      <a:pt x="553" y="1235"/>
                    </a:cubicBezTo>
                    <a:cubicBezTo>
                      <a:pt x="732" y="752"/>
                      <a:pt x="1058" y="434"/>
                      <a:pt x="1391" y="64"/>
                    </a:cubicBezTo>
                    <a:cubicBezTo>
                      <a:pt x="1417" y="36"/>
                      <a:pt x="1394" y="0"/>
                      <a:pt x="1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0" name="Google Shape;13080;p42">
                <a:extLst>
                  <a:ext uri="{FF2B5EF4-FFF2-40B4-BE49-F238E27FC236}">
                    <a16:creationId xmlns:a16="http://schemas.microsoft.com/office/drawing/2014/main" id="{5ACEC75C-CE38-51E5-FCC4-F82D98CAC00D}"/>
                  </a:ext>
                </a:extLst>
              </p:cNvPr>
              <p:cNvSpPr/>
              <p:nvPr/>
            </p:nvSpPr>
            <p:spPr>
              <a:xfrm rot="10800000">
                <a:off x="58633" y="3767336"/>
                <a:ext cx="183141" cy="127090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2993" extrusionOk="0">
                    <a:moveTo>
                      <a:pt x="2882" y="0"/>
                    </a:moveTo>
                    <a:cubicBezTo>
                      <a:pt x="2385" y="0"/>
                      <a:pt x="1937" y="346"/>
                      <a:pt x="1824" y="877"/>
                    </a:cubicBezTo>
                    <a:cubicBezTo>
                      <a:pt x="1819" y="898"/>
                      <a:pt x="1835" y="910"/>
                      <a:pt x="1850" y="910"/>
                    </a:cubicBezTo>
                    <a:cubicBezTo>
                      <a:pt x="1861" y="910"/>
                      <a:pt x="1871" y="905"/>
                      <a:pt x="1876" y="892"/>
                    </a:cubicBezTo>
                    <a:cubicBezTo>
                      <a:pt x="2062" y="385"/>
                      <a:pt x="2427" y="173"/>
                      <a:pt x="2795" y="173"/>
                    </a:cubicBezTo>
                    <a:cubicBezTo>
                      <a:pt x="3399" y="173"/>
                      <a:pt x="4014" y="741"/>
                      <a:pt x="3870" y="1504"/>
                    </a:cubicBezTo>
                    <a:cubicBezTo>
                      <a:pt x="3757" y="2102"/>
                      <a:pt x="3305" y="2557"/>
                      <a:pt x="2717" y="2710"/>
                    </a:cubicBezTo>
                    <a:cubicBezTo>
                      <a:pt x="2545" y="2754"/>
                      <a:pt x="2380" y="2775"/>
                      <a:pt x="2222" y="2775"/>
                    </a:cubicBezTo>
                    <a:cubicBezTo>
                      <a:pt x="1141" y="2775"/>
                      <a:pt x="409" y="1799"/>
                      <a:pt x="312" y="726"/>
                    </a:cubicBezTo>
                    <a:cubicBezTo>
                      <a:pt x="307" y="663"/>
                      <a:pt x="261" y="632"/>
                      <a:pt x="216" y="632"/>
                    </a:cubicBezTo>
                    <a:cubicBezTo>
                      <a:pt x="170" y="632"/>
                      <a:pt x="124" y="663"/>
                      <a:pt x="119" y="726"/>
                    </a:cubicBezTo>
                    <a:cubicBezTo>
                      <a:pt x="1" y="2010"/>
                      <a:pt x="1189" y="2993"/>
                      <a:pt x="2335" y="2993"/>
                    </a:cubicBezTo>
                    <a:cubicBezTo>
                      <a:pt x="2892" y="2993"/>
                      <a:pt x="3439" y="2761"/>
                      <a:pt x="3822" y="2219"/>
                    </a:cubicBezTo>
                    <a:cubicBezTo>
                      <a:pt x="4312" y="1526"/>
                      <a:pt x="4167" y="499"/>
                      <a:pt x="3369" y="114"/>
                    </a:cubicBezTo>
                    <a:cubicBezTo>
                      <a:pt x="3208" y="36"/>
                      <a:pt x="3043" y="0"/>
                      <a:pt x="28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1" name="Google Shape;13081;p42">
                <a:extLst>
                  <a:ext uri="{FF2B5EF4-FFF2-40B4-BE49-F238E27FC236}">
                    <a16:creationId xmlns:a16="http://schemas.microsoft.com/office/drawing/2014/main" id="{C122BDBE-ECC3-456D-FF91-84D94CD01CEC}"/>
                  </a:ext>
                </a:extLst>
              </p:cNvPr>
              <p:cNvSpPr/>
              <p:nvPr/>
            </p:nvSpPr>
            <p:spPr>
              <a:xfrm rot="10800000">
                <a:off x="-261619" y="4169499"/>
                <a:ext cx="120041" cy="103184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430" extrusionOk="0">
                    <a:moveTo>
                      <a:pt x="1390" y="1"/>
                    </a:moveTo>
                    <a:cubicBezTo>
                      <a:pt x="1241" y="1"/>
                      <a:pt x="1089" y="28"/>
                      <a:pt x="939" y="84"/>
                    </a:cubicBezTo>
                    <a:cubicBezTo>
                      <a:pt x="435" y="273"/>
                      <a:pt x="1" y="843"/>
                      <a:pt x="192" y="1401"/>
                    </a:cubicBezTo>
                    <a:cubicBezTo>
                      <a:pt x="290" y="1684"/>
                      <a:pt x="540" y="1853"/>
                      <a:pt x="799" y="1853"/>
                    </a:cubicBezTo>
                    <a:cubicBezTo>
                      <a:pt x="931" y="1853"/>
                      <a:pt x="1065" y="1809"/>
                      <a:pt x="1184" y="1715"/>
                    </a:cubicBezTo>
                    <a:cubicBezTo>
                      <a:pt x="1254" y="1660"/>
                      <a:pt x="1187" y="1568"/>
                      <a:pt x="1114" y="1568"/>
                    </a:cubicBezTo>
                    <a:cubicBezTo>
                      <a:pt x="1102" y="1568"/>
                      <a:pt x="1089" y="1571"/>
                      <a:pt x="1077" y="1577"/>
                    </a:cubicBezTo>
                    <a:cubicBezTo>
                      <a:pt x="992" y="1620"/>
                      <a:pt x="913" y="1640"/>
                      <a:pt x="841" y="1640"/>
                    </a:cubicBezTo>
                    <a:cubicBezTo>
                      <a:pt x="546" y="1640"/>
                      <a:pt x="364" y="1320"/>
                      <a:pt x="412" y="1013"/>
                    </a:cubicBezTo>
                    <a:cubicBezTo>
                      <a:pt x="446" y="787"/>
                      <a:pt x="572" y="614"/>
                      <a:pt x="749" y="477"/>
                    </a:cubicBezTo>
                    <a:cubicBezTo>
                      <a:pt x="935" y="334"/>
                      <a:pt x="1158" y="259"/>
                      <a:pt x="1384" y="259"/>
                    </a:cubicBezTo>
                    <a:cubicBezTo>
                      <a:pt x="1514" y="259"/>
                      <a:pt x="1645" y="283"/>
                      <a:pt x="1770" y="334"/>
                    </a:cubicBezTo>
                    <a:cubicBezTo>
                      <a:pt x="2605" y="676"/>
                      <a:pt x="2560" y="1655"/>
                      <a:pt x="2459" y="2392"/>
                    </a:cubicBezTo>
                    <a:cubicBezTo>
                      <a:pt x="2456" y="2412"/>
                      <a:pt x="2473" y="2429"/>
                      <a:pt x="2489" y="2429"/>
                    </a:cubicBezTo>
                    <a:cubicBezTo>
                      <a:pt x="2497" y="2429"/>
                      <a:pt x="2505" y="2425"/>
                      <a:pt x="2510" y="2415"/>
                    </a:cubicBezTo>
                    <a:cubicBezTo>
                      <a:pt x="2821" y="1817"/>
                      <a:pt x="2826" y="1064"/>
                      <a:pt x="2407" y="516"/>
                    </a:cubicBezTo>
                    <a:cubicBezTo>
                      <a:pt x="2154" y="186"/>
                      <a:pt x="1782" y="1"/>
                      <a:pt x="13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2" name="Google Shape;13082;p42">
                <a:extLst>
                  <a:ext uri="{FF2B5EF4-FFF2-40B4-BE49-F238E27FC236}">
                    <a16:creationId xmlns:a16="http://schemas.microsoft.com/office/drawing/2014/main" id="{05A0BE47-C11D-1330-C7FA-61ABED2A322A}"/>
                  </a:ext>
                </a:extLst>
              </p:cNvPr>
              <p:cNvSpPr/>
              <p:nvPr/>
            </p:nvSpPr>
            <p:spPr>
              <a:xfrm rot="10800000">
                <a:off x="-271683" y="4163596"/>
                <a:ext cx="156177" cy="123481"/>
              </a:xfrm>
              <a:custGeom>
                <a:avLst/>
                <a:gdLst/>
                <a:ahLst/>
                <a:cxnLst/>
                <a:rect l="l" t="t" r="r" b="b"/>
                <a:pathLst>
                  <a:path w="3678" h="2908" extrusionOk="0">
                    <a:moveTo>
                      <a:pt x="1899" y="1"/>
                    </a:moveTo>
                    <a:cubicBezTo>
                      <a:pt x="1857" y="1"/>
                      <a:pt x="1815" y="2"/>
                      <a:pt x="1772" y="5"/>
                    </a:cubicBezTo>
                    <a:cubicBezTo>
                      <a:pt x="687" y="82"/>
                      <a:pt x="1" y="1428"/>
                      <a:pt x="729" y="2300"/>
                    </a:cubicBezTo>
                    <a:cubicBezTo>
                      <a:pt x="929" y="2538"/>
                      <a:pt x="1235" y="2649"/>
                      <a:pt x="1534" y="2649"/>
                    </a:cubicBezTo>
                    <a:cubicBezTo>
                      <a:pt x="2095" y="2649"/>
                      <a:pt x="2629" y="2259"/>
                      <a:pt x="2382" y="1597"/>
                    </a:cubicBezTo>
                    <a:cubicBezTo>
                      <a:pt x="2263" y="1278"/>
                      <a:pt x="2017" y="1150"/>
                      <a:pt x="1771" y="1150"/>
                    </a:cubicBezTo>
                    <a:cubicBezTo>
                      <a:pt x="1320" y="1150"/>
                      <a:pt x="872" y="1586"/>
                      <a:pt x="1230" y="2076"/>
                    </a:cubicBezTo>
                    <a:cubicBezTo>
                      <a:pt x="1241" y="2091"/>
                      <a:pt x="1258" y="2097"/>
                      <a:pt x="1275" y="2097"/>
                    </a:cubicBezTo>
                    <a:cubicBezTo>
                      <a:pt x="1306" y="2097"/>
                      <a:pt x="1335" y="2074"/>
                      <a:pt x="1322" y="2037"/>
                    </a:cubicBezTo>
                    <a:cubicBezTo>
                      <a:pt x="1156" y="1673"/>
                      <a:pt x="1339" y="1490"/>
                      <a:pt x="1870" y="1490"/>
                    </a:cubicBezTo>
                    <a:cubicBezTo>
                      <a:pt x="1932" y="1490"/>
                      <a:pt x="1999" y="1492"/>
                      <a:pt x="2070" y="1497"/>
                    </a:cubicBezTo>
                    <a:cubicBezTo>
                      <a:pt x="2228" y="2152"/>
                      <a:pt x="2041" y="2479"/>
                      <a:pt x="1509" y="2479"/>
                    </a:cubicBezTo>
                    <a:cubicBezTo>
                      <a:pt x="1507" y="2479"/>
                      <a:pt x="1505" y="2479"/>
                      <a:pt x="1504" y="2479"/>
                    </a:cubicBezTo>
                    <a:cubicBezTo>
                      <a:pt x="1105" y="2466"/>
                      <a:pt x="797" y="2148"/>
                      <a:pt x="686" y="1788"/>
                    </a:cubicBezTo>
                    <a:cubicBezTo>
                      <a:pt x="474" y="1104"/>
                      <a:pt x="940" y="368"/>
                      <a:pt x="1630" y="231"/>
                    </a:cubicBezTo>
                    <a:cubicBezTo>
                      <a:pt x="1741" y="209"/>
                      <a:pt x="1845" y="199"/>
                      <a:pt x="1943" y="199"/>
                    </a:cubicBezTo>
                    <a:cubicBezTo>
                      <a:pt x="3184" y="199"/>
                      <a:pt x="3393" y="1877"/>
                      <a:pt x="3449" y="2838"/>
                    </a:cubicBezTo>
                    <a:cubicBezTo>
                      <a:pt x="3452" y="2885"/>
                      <a:pt x="3486" y="2907"/>
                      <a:pt x="3520" y="2907"/>
                    </a:cubicBezTo>
                    <a:cubicBezTo>
                      <a:pt x="3555" y="2907"/>
                      <a:pt x="3589" y="2884"/>
                      <a:pt x="3593" y="2838"/>
                    </a:cubicBezTo>
                    <a:cubicBezTo>
                      <a:pt x="3678" y="1723"/>
                      <a:pt x="3298" y="1"/>
                      <a:pt x="18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3" name="Google Shape;13083;p42">
                <a:extLst>
                  <a:ext uri="{FF2B5EF4-FFF2-40B4-BE49-F238E27FC236}">
                    <a16:creationId xmlns:a16="http://schemas.microsoft.com/office/drawing/2014/main" id="{90389701-A8D7-6A47-D18E-5541F2C0D798}"/>
                  </a:ext>
                </a:extLst>
              </p:cNvPr>
              <p:cNvSpPr/>
              <p:nvPr/>
            </p:nvSpPr>
            <p:spPr>
              <a:xfrm rot="10800000">
                <a:off x="-361576" y="3804576"/>
                <a:ext cx="102759" cy="144542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3404" extrusionOk="0">
                    <a:moveTo>
                      <a:pt x="2289" y="1"/>
                    </a:moveTo>
                    <a:cubicBezTo>
                      <a:pt x="2274" y="1"/>
                      <a:pt x="2260" y="4"/>
                      <a:pt x="2245" y="11"/>
                    </a:cubicBezTo>
                    <a:cubicBezTo>
                      <a:pt x="1156" y="554"/>
                      <a:pt x="0" y="2725"/>
                      <a:pt x="1620" y="3401"/>
                    </a:cubicBezTo>
                    <a:lnTo>
                      <a:pt x="1619" y="3401"/>
                    </a:lnTo>
                    <a:cubicBezTo>
                      <a:pt x="1623" y="3402"/>
                      <a:pt x="1626" y="3403"/>
                      <a:pt x="1629" y="3403"/>
                    </a:cubicBezTo>
                    <a:cubicBezTo>
                      <a:pt x="1656" y="3403"/>
                      <a:pt x="1676" y="3362"/>
                      <a:pt x="1653" y="3344"/>
                    </a:cubicBezTo>
                    <a:cubicBezTo>
                      <a:pt x="1134" y="2928"/>
                      <a:pt x="916" y="2289"/>
                      <a:pt x="1123" y="1644"/>
                    </a:cubicBezTo>
                    <a:cubicBezTo>
                      <a:pt x="1338" y="972"/>
                      <a:pt x="1890" y="624"/>
                      <a:pt x="2356" y="154"/>
                    </a:cubicBezTo>
                    <a:cubicBezTo>
                      <a:pt x="2420" y="89"/>
                      <a:pt x="2362" y="1"/>
                      <a:pt x="22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4" name="Google Shape;13084;p42">
                <a:extLst>
                  <a:ext uri="{FF2B5EF4-FFF2-40B4-BE49-F238E27FC236}">
                    <a16:creationId xmlns:a16="http://schemas.microsoft.com/office/drawing/2014/main" id="{2A2380BF-12B9-AB73-5843-52EB0DF49656}"/>
                  </a:ext>
                </a:extLst>
              </p:cNvPr>
              <p:cNvSpPr/>
              <p:nvPr/>
            </p:nvSpPr>
            <p:spPr>
              <a:xfrm rot="10800000">
                <a:off x="-415631" y="3804958"/>
                <a:ext cx="101231" cy="110657"/>
              </a:xfrm>
              <a:custGeom>
                <a:avLst/>
                <a:gdLst/>
                <a:ahLst/>
                <a:cxnLst/>
                <a:rect l="l" t="t" r="r" b="b"/>
                <a:pathLst>
                  <a:path w="2384" h="2606" extrusionOk="0">
                    <a:moveTo>
                      <a:pt x="2280" y="1"/>
                    </a:moveTo>
                    <a:cubicBezTo>
                      <a:pt x="2279" y="1"/>
                      <a:pt x="2279" y="1"/>
                      <a:pt x="2278" y="1"/>
                    </a:cubicBezTo>
                    <a:cubicBezTo>
                      <a:pt x="1038" y="38"/>
                      <a:pt x="1" y="1357"/>
                      <a:pt x="225" y="2568"/>
                    </a:cubicBezTo>
                    <a:lnTo>
                      <a:pt x="226" y="2568"/>
                    </a:lnTo>
                    <a:cubicBezTo>
                      <a:pt x="230" y="2594"/>
                      <a:pt x="248" y="2605"/>
                      <a:pt x="268" y="2605"/>
                    </a:cubicBezTo>
                    <a:cubicBezTo>
                      <a:pt x="294" y="2605"/>
                      <a:pt x="324" y="2584"/>
                      <a:pt x="327" y="2554"/>
                    </a:cubicBezTo>
                    <a:cubicBezTo>
                      <a:pt x="391" y="1937"/>
                      <a:pt x="527" y="1359"/>
                      <a:pt x="962" y="891"/>
                    </a:cubicBezTo>
                    <a:cubicBezTo>
                      <a:pt x="1330" y="494"/>
                      <a:pt x="1796" y="317"/>
                      <a:pt x="2300" y="160"/>
                    </a:cubicBezTo>
                    <a:cubicBezTo>
                      <a:pt x="2383" y="133"/>
                      <a:pt x="2371" y="1"/>
                      <a:pt x="2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5" name="Google Shape;13085;p42">
                <a:extLst>
                  <a:ext uri="{FF2B5EF4-FFF2-40B4-BE49-F238E27FC236}">
                    <a16:creationId xmlns:a16="http://schemas.microsoft.com/office/drawing/2014/main" id="{109F6B64-3837-0A3F-0615-3EF1592626D6}"/>
                  </a:ext>
                </a:extLst>
              </p:cNvPr>
              <p:cNvSpPr/>
              <p:nvPr/>
            </p:nvSpPr>
            <p:spPr>
              <a:xfrm rot="10800000">
                <a:off x="-363232" y="3839862"/>
                <a:ext cx="15117" cy="52993"/>
              </a:xfrm>
              <a:custGeom>
                <a:avLst/>
                <a:gdLst/>
                <a:ahLst/>
                <a:cxnLst/>
                <a:rect l="l" t="t" r="r" b="b"/>
                <a:pathLst>
                  <a:path w="356" h="1248" extrusionOk="0">
                    <a:moveTo>
                      <a:pt x="257" y="1"/>
                    </a:moveTo>
                    <a:cubicBezTo>
                      <a:pt x="235" y="1"/>
                      <a:pt x="212" y="12"/>
                      <a:pt x="196" y="40"/>
                    </a:cubicBezTo>
                    <a:cubicBezTo>
                      <a:pt x="0" y="375"/>
                      <a:pt x="49" y="905"/>
                      <a:pt x="259" y="1225"/>
                    </a:cubicBezTo>
                    <a:cubicBezTo>
                      <a:pt x="269" y="1241"/>
                      <a:pt x="284" y="1248"/>
                      <a:pt x="299" y="1248"/>
                    </a:cubicBezTo>
                    <a:cubicBezTo>
                      <a:pt x="328" y="1248"/>
                      <a:pt x="355" y="1223"/>
                      <a:pt x="348" y="1187"/>
                    </a:cubicBezTo>
                    <a:cubicBezTo>
                      <a:pt x="305" y="1002"/>
                      <a:pt x="259" y="836"/>
                      <a:pt x="258" y="643"/>
                    </a:cubicBezTo>
                    <a:cubicBezTo>
                      <a:pt x="258" y="455"/>
                      <a:pt x="311" y="282"/>
                      <a:pt x="337" y="99"/>
                    </a:cubicBezTo>
                    <a:cubicBezTo>
                      <a:pt x="345" y="45"/>
                      <a:pt x="301" y="1"/>
                      <a:pt x="2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6" name="Google Shape;13086;p42">
                <a:extLst>
                  <a:ext uri="{FF2B5EF4-FFF2-40B4-BE49-F238E27FC236}">
                    <a16:creationId xmlns:a16="http://schemas.microsoft.com/office/drawing/2014/main" id="{0CC1644A-51C2-EFE4-BD30-F78089412041}"/>
                  </a:ext>
                </a:extLst>
              </p:cNvPr>
              <p:cNvSpPr/>
              <p:nvPr/>
            </p:nvSpPr>
            <p:spPr>
              <a:xfrm rot="10800000">
                <a:off x="-439452" y="3840202"/>
                <a:ext cx="77834" cy="72568"/>
              </a:xfrm>
              <a:custGeom>
                <a:avLst/>
                <a:gdLst/>
                <a:ahLst/>
                <a:cxnLst/>
                <a:rect l="l" t="t" r="r" b="b"/>
                <a:pathLst>
                  <a:path w="1833" h="1709" extrusionOk="0">
                    <a:moveTo>
                      <a:pt x="1714" y="1"/>
                    </a:moveTo>
                    <a:cubicBezTo>
                      <a:pt x="1710" y="1"/>
                      <a:pt x="1705" y="1"/>
                      <a:pt x="1700" y="2"/>
                    </a:cubicBezTo>
                    <a:cubicBezTo>
                      <a:pt x="899" y="113"/>
                      <a:pt x="103" y="848"/>
                      <a:pt x="4" y="1668"/>
                    </a:cubicBezTo>
                    <a:lnTo>
                      <a:pt x="4" y="1667"/>
                    </a:lnTo>
                    <a:lnTo>
                      <a:pt x="4" y="1667"/>
                    </a:lnTo>
                    <a:cubicBezTo>
                      <a:pt x="0" y="1692"/>
                      <a:pt x="24" y="1708"/>
                      <a:pt x="46" y="1708"/>
                    </a:cubicBezTo>
                    <a:cubicBezTo>
                      <a:pt x="60" y="1708"/>
                      <a:pt x="74" y="1702"/>
                      <a:pt x="80" y="1689"/>
                    </a:cubicBezTo>
                    <a:cubicBezTo>
                      <a:pt x="246" y="1340"/>
                      <a:pt x="408" y="1009"/>
                      <a:pt x="693" y="740"/>
                    </a:cubicBezTo>
                    <a:cubicBezTo>
                      <a:pt x="994" y="458"/>
                      <a:pt x="1353" y="281"/>
                      <a:pt x="1741" y="150"/>
                    </a:cubicBezTo>
                    <a:cubicBezTo>
                      <a:pt x="1833" y="119"/>
                      <a:pt x="1800" y="1"/>
                      <a:pt x="17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7" name="Google Shape;13087;p42">
                <a:extLst>
                  <a:ext uri="{FF2B5EF4-FFF2-40B4-BE49-F238E27FC236}">
                    <a16:creationId xmlns:a16="http://schemas.microsoft.com/office/drawing/2014/main" id="{9AD4A31C-CDBC-07CE-73B1-305D48A40C86}"/>
                  </a:ext>
                </a:extLst>
              </p:cNvPr>
              <p:cNvSpPr/>
              <p:nvPr/>
            </p:nvSpPr>
            <p:spPr>
              <a:xfrm rot="10800000">
                <a:off x="-397414" y="3829332"/>
                <a:ext cx="18514" cy="59023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390" extrusionOk="0">
                    <a:moveTo>
                      <a:pt x="295" y="0"/>
                    </a:moveTo>
                    <a:cubicBezTo>
                      <a:pt x="272" y="0"/>
                      <a:pt x="250" y="11"/>
                      <a:pt x="236" y="37"/>
                    </a:cubicBezTo>
                    <a:cubicBezTo>
                      <a:pt x="1" y="455"/>
                      <a:pt x="98" y="988"/>
                      <a:pt x="357" y="1371"/>
                    </a:cubicBezTo>
                    <a:cubicBezTo>
                      <a:pt x="365" y="1384"/>
                      <a:pt x="377" y="1389"/>
                      <a:pt x="388" y="1389"/>
                    </a:cubicBezTo>
                    <a:cubicBezTo>
                      <a:pt x="412" y="1389"/>
                      <a:pt x="436" y="1363"/>
                      <a:pt x="422" y="1333"/>
                    </a:cubicBezTo>
                    <a:cubicBezTo>
                      <a:pt x="225" y="916"/>
                      <a:pt x="264" y="526"/>
                      <a:pt x="370" y="93"/>
                    </a:cubicBezTo>
                    <a:cubicBezTo>
                      <a:pt x="383" y="40"/>
                      <a:pt x="338" y="0"/>
                      <a:pt x="2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8" name="Google Shape;13088;p42">
                <a:extLst>
                  <a:ext uri="{FF2B5EF4-FFF2-40B4-BE49-F238E27FC236}">
                    <a16:creationId xmlns:a16="http://schemas.microsoft.com/office/drawing/2014/main" id="{AF1DA127-A32C-9B47-89CF-A1305406F2D0}"/>
                  </a:ext>
                </a:extLst>
              </p:cNvPr>
              <p:cNvSpPr/>
              <p:nvPr/>
            </p:nvSpPr>
            <p:spPr>
              <a:xfrm rot="10800000">
                <a:off x="-457414" y="3829671"/>
                <a:ext cx="60552" cy="56263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325" extrusionOk="0">
                    <a:moveTo>
                      <a:pt x="1356" y="1"/>
                    </a:moveTo>
                    <a:cubicBezTo>
                      <a:pt x="1354" y="1"/>
                      <a:pt x="1352" y="1"/>
                      <a:pt x="1350" y="1"/>
                    </a:cubicBezTo>
                    <a:cubicBezTo>
                      <a:pt x="1005" y="36"/>
                      <a:pt x="710" y="176"/>
                      <a:pt x="462" y="420"/>
                    </a:cubicBezTo>
                    <a:cubicBezTo>
                      <a:pt x="246" y="633"/>
                      <a:pt x="1" y="967"/>
                      <a:pt x="23" y="1286"/>
                    </a:cubicBezTo>
                    <a:lnTo>
                      <a:pt x="22" y="1286"/>
                    </a:lnTo>
                    <a:cubicBezTo>
                      <a:pt x="24" y="1310"/>
                      <a:pt x="44" y="1325"/>
                      <a:pt x="63" y="1325"/>
                    </a:cubicBezTo>
                    <a:cubicBezTo>
                      <a:pt x="75" y="1325"/>
                      <a:pt x="88" y="1319"/>
                      <a:pt x="96" y="1306"/>
                    </a:cubicBezTo>
                    <a:cubicBezTo>
                      <a:pt x="259" y="1052"/>
                      <a:pt x="340" y="791"/>
                      <a:pt x="565" y="574"/>
                    </a:cubicBezTo>
                    <a:cubicBezTo>
                      <a:pt x="787" y="360"/>
                      <a:pt x="1072" y="208"/>
                      <a:pt x="1365" y="117"/>
                    </a:cubicBezTo>
                    <a:cubicBezTo>
                      <a:pt x="1425" y="99"/>
                      <a:pt x="1419" y="1"/>
                      <a:pt x="13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9" name="Google Shape;13089;p42">
                <a:extLst>
                  <a:ext uri="{FF2B5EF4-FFF2-40B4-BE49-F238E27FC236}">
                    <a16:creationId xmlns:a16="http://schemas.microsoft.com/office/drawing/2014/main" id="{A25CA491-A4D8-377F-8548-8D0D74C446F7}"/>
                  </a:ext>
                </a:extLst>
              </p:cNvPr>
              <p:cNvSpPr/>
              <p:nvPr/>
            </p:nvSpPr>
            <p:spPr>
              <a:xfrm rot="10800000">
                <a:off x="-495545" y="3783175"/>
                <a:ext cx="86241" cy="80169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888" extrusionOk="0">
                    <a:moveTo>
                      <a:pt x="198" y="0"/>
                    </a:moveTo>
                    <a:cubicBezTo>
                      <a:pt x="180" y="0"/>
                      <a:pt x="161" y="11"/>
                      <a:pt x="158" y="31"/>
                    </a:cubicBezTo>
                    <a:cubicBezTo>
                      <a:pt x="0" y="1045"/>
                      <a:pt x="932" y="1887"/>
                      <a:pt x="1893" y="1887"/>
                    </a:cubicBezTo>
                    <a:cubicBezTo>
                      <a:pt x="1904" y="1887"/>
                      <a:pt x="1914" y="1887"/>
                      <a:pt x="1924" y="1887"/>
                    </a:cubicBezTo>
                    <a:cubicBezTo>
                      <a:pt x="2030" y="1885"/>
                      <a:pt x="2026" y="1735"/>
                      <a:pt x="1924" y="1726"/>
                    </a:cubicBezTo>
                    <a:cubicBezTo>
                      <a:pt x="1479" y="1686"/>
                      <a:pt x="1031" y="1506"/>
                      <a:pt x="724" y="1173"/>
                    </a:cubicBezTo>
                    <a:cubicBezTo>
                      <a:pt x="426" y="851"/>
                      <a:pt x="318" y="452"/>
                      <a:pt x="241" y="31"/>
                    </a:cubicBezTo>
                    <a:cubicBezTo>
                      <a:pt x="237" y="11"/>
                      <a:pt x="218" y="0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0" name="Google Shape;13090;p42">
                <a:extLst>
                  <a:ext uri="{FF2B5EF4-FFF2-40B4-BE49-F238E27FC236}">
                    <a16:creationId xmlns:a16="http://schemas.microsoft.com/office/drawing/2014/main" id="{C391C132-A113-5FDE-6479-9FC06F170EBA}"/>
                  </a:ext>
                </a:extLst>
              </p:cNvPr>
              <p:cNvSpPr/>
              <p:nvPr/>
            </p:nvSpPr>
            <p:spPr>
              <a:xfrm rot="10800000">
                <a:off x="-507817" y="3783302"/>
                <a:ext cx="43397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2957" extrusionOk="0">
                    <a:moveTo>
                      <a:pt x="102" y="1"/>
                    </a:moveTo>
                    <a:cubicBezTo>
                      <a:pt x="47" y="1"/>
                      <a:pt x="0" y="72"/>
                      <a:pt x="32" y="125"/>
                    </a:cubicBezTo>
                    <a:cubicBezTo>
                      <a:pt x="377" y="716"/>
                      <a:pt x="226" y="1241"/>
                      <a:pt x="192" y="1883"/>
                    </a:cubicBezTo>
                    <a:cubicBezTo>
                      <a:pt x="169" y="2288"/>
                      <a:pt x="226" y="2683"/>
                      <a:pt x="557" y="2947"/>
                    </a:cubicBezTo>
                    <a:cubicBezTo>
                      <a:pt x="565" y="2954"/>
                      <a:pt x="575" y="2957"/>
                      <a:pt x="584" y="2957"/>
                    </a:cubicBezTo>
                    <a:cubicBezTo>
                      <a:pt x="612" y="2957"/>
                      <a:pt x="638" y="2930"/>
                      <a:pt x="619" y="2900"/>
                    </a:cubicBezTo>
                    <a:cubicBezTo>
                      <a:pt x="99" y="2059"/>
                      <a:pt x="1021" y="653"/>
                      <a:pt x="142" y="15"/>
                    </a:cubicBezTo>
                    <a:cubicBezTo>
                      <a:pt x="129" y="5"/>
                      <a:pt x="115" y="1"/>
                      <a:pt x="1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1" name="Google Shape;13091;p42">
                <a:extLst>
                  <a:ext uri="{FF2B5EF4-FFF2-40B4-BE49-F238E27FC236}">
                    <a16:creationId xmlns:a16="http://schemas.microsoft.com/office/drawing/2014/main" id="{AA2FC0FA-0DB8-B87C-E079-CC051AEE6E14}"/>
                  </a:ext>
                </a:extLst>
              </p:cNvPr>
              <p:cNvSpPr/>
              <p:nvPr/>
            </p:nvSpPr>
            <p:spPr>
              <a:xfrm rot="10800000">
                <a:off x="-642593" y="3788143"/>
                <a:ext cx="161612" cy="121230"/>
              </a:xfrm>
              <a:custGeom>
                <a:avLst/>
                <a:gdLst/>
                <a:ahLst/>
                <a:cxnLst/>
                <a:rect l="l" t="t" r="r" b="b"/>
                <a:pathLst>
                  <a:path w="3806" h="2855" extrusionOk="0">
                    <a:moveTo>
                      <a:pt x="41" y="0"/>
                    </a:moveTo>
                    <a:cubicBezTo>
                      <a:pt x="20" y="0"/>
                      <a:pt x="1" y="19"/>
                      <a:pt x="5" y="45"/>
                    </a:cubicBezTo>
                    <a:cubicBezTo>
                      <a:pt x="325" y="1840"/>
                      <a:pt x="3334" y="884"/>
                      <a:pt x="3651" y="2799"/>
                    </a:cubicBezTo>
                    <a:cubicBezTo>
                      <a:pt x="3657" y="2838"/>
                      <a:pt x="3687" y="2855"/>
                      <a:pt x="3718" y="2855"/>
                    </a:cubicBezTo>
                    <a:cubicBezTo>
                      <a:pt x="3758" y="2855"/>
                      <a:pt x="3802" y="2826"/>
                      <a:pt x="3803" y="2779"/>
                    </a:cubicBezTo>
                    <a:cubicBezTo>
                      <a:pt x="3806" y="2145"/>
                      <a:pt x="3393" y="1705"/>
                      <a:pt x="2842" y="1437"/>
                    </a:cubicBezTo>
                    <a:cubicBezTo>
                      <a:pt x="1814" y="934"/>
                      <a:pt x="793" y="1058"/>
                      <a:pt x="71" y="17"/>
                    </a:cubicBezTo>
                    <a:cubicBezTo>
                      <a:pt x="63" y="5"/>
                      <a:pt x="52" y="0"/>
                      <a:pt x="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2" name="Google Shape;13092;p42">
                <a:extLst>
                  <a:ext uri="{FF2B5EF4-FFF2-40B4-BE49-F238E27FC236}">
                    <a16:creationId xmlns:a16="http://schemas.microsoft.com/office/drawing/2014/main" id="{901C308B-91B5-2C00-E7DB-73870F41D9CC}"/>
                  </a:ext>
                </a:extLst>
              </p:cNvPr>
              <p:cNvSpPr/>
              <p:nvPr/>
            </p:nvSpPr>
            <p:spPr>
              <a:xfrm rot="10800000">
                <a:off x="-654652" y="3790521"/>
                <a:ext cx="20509" cy="59193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394" extrusionOk="0">
                    <a:moveTo>
                      <a:pt x="98" y="0"/>
                    </a:moveTo>
                    <a:cubicBezTo>
                      <a:pt x="48" y="0"/>
                      <a:pt x="1" y="67"/>
                      <a:pt x="26" y="121"/>
                    </a:cubicBezTo>
                    <a:cubicBezTo>
                      <a:pt x="118" y="322"/>
                      <a:pt x="198" y="527"/>
                      <a:pt x="210" y="751"/>
                    </a:cubicBezTo>
                    <a:cubicBezTo>
                      <a:pt x="222" y="958"/>
                      <a:pt x="162" y="1146"/>
                      <a:pt x="118" y="1348"/>
                    </a:cubicBezTo>
                    <a:lnTo>
                      <a:pt x="118" y="1346"/>
                    </a:lnTo>
                    <a:lnTo>
                      <a:pt x="118" y="1346"/>
                    </a:lnTo>
                    <a:cubicBezTo>
                      <a:pt x="112" y="1370"/>
                      <a:pt x="134" y="1394"/>
                      <a:pt x="155" y="1394"/>
                    </a:cubicBezTo>
                    <a:cubicBezTo>
                      <a:pt x="163" y="1394"/>
                      <a:pt x="171" y="1390"/>
                      <a:pt x="177" y="1382"/>
                    </a:cubicBezTo>
                    <a:cubicBezTo>
                      <a:pt x="482" y="1013"/>
                      <a:pt x="431" y="390"/>
                      <a:pt x="147" y="27"/>
                    </a:cubicBezTo>
                    <a:cubicBezTo>
                      <a:pt x="132" y="8"/>
                      <a:pt x="115" y="0"/>
                      <a:pt x="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3" name="Google Shape;13093;p42">
                <a:extLst>
                  <a:ext uri="{FF2B5EF4-FFF2-40B4-BE49-F238E27FC236}">
                    <a16:creationId xmlns:a16="http://schemas.microsoft.com/office/drawing/2014/main" id="{FADF040D-A683-78F8-73F2-7167BE918781}"/>
                  </a:ext>
                </a:extLst>
              </p:cNvPr>
              <p:cNvSpPr/>
              <p:nvPr/>
            </p:nvSpPr>
            <p:spPr>
              <a:xfrm rot="10800000">
                <a:off x="-712698" y="3819311"/>
                <a:ext cx="70106" cy="25435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599" extrusionOk="0">
                    <a:moveTo>
                      <a:pt x="1547" y="0"/>
                    </a:moveTo>
                    <a:cubicBezTo>
                      <a:pt x="1529" y="0"/>
                      <a:pt x="1511" y="8"/>
                      <a:pt x="1496" y="25"/>
                    </a:cubicBezTo>
                    <a:cubicBezTo>
                      <a:pt x="1282" y="285"/>
                      <a:pt x="985" y="416"/>
                      <a:pt x="681" y="416"/>
                    </a:cubicBezTo>
                    <a:cubicBezTo>
                      <a:pt x="474" y="416"/>
                      <a:pt x="263" y="355"/>
                      <a:pt x="72" y="233"/>
                    </a:cubicBezTo>
                    <a:lnTo>
                      <a:pt x="71" y="233"/>
                    </a:lnTo>
                    <a:cubicBezTo>
                      <a:pt x="64" y="228"/>
                      <a:pt x="57" y="226"/>
                      <a:pt x="51" y="226"/>
                    </a:cubicBezTo>
                    <a:cubicBezTo>
                      <a:pt x="21" y="226"/>
                      <a:pt x="1" y="268"/>
                      <a:pt x="24" y="294"/>
                    </a:cubicBezTo>
                    <a:cubicBezTo>
                      <a:pt x="208" y="502"/>
                      <a:pt x="468" y="598"/>
                      <a:pt x="730" y="598"/>
                    </a:cubicBezTo>
                    <a:cubicBezTo>
                      <a:pt x="1079" y="598"/>
                      <a:pt x="1433" y="426"/>
                      <a:pt x="1617" y="118"/>
                    </a:cubicBezTo>
                    <a:cubicBezTo>
                      <a:pt x="1651" y="63"/>
                      <a:pt x="1599" y="0"/>
                      <a:pt x="15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4" name="Google Shape;13094;p42">
                <a:extLst>
                  <a:ext uri="{FF2B5EF4-FFF2-40B4-BE49-F238E27FC236}">
                    <a16:creationId xmlns:a16="http://schemas.microsoft.com/office/drawing/2014/main" id="{DCA98892-FC49-4020-9B62-D4E4767D3DB6}"/>
                  </a:ext>
                </a:extLst>
              </p:cNvPr>
              <p:cNvSpPr/>
              <p:nvPr/>
            </p:nvSpPr>
            <p:spPr>
              <a:xfrm rot="10800000">
                <a:off x="-712062" y="3835913"/>
                <a:ext cx="91379" cy="1249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942" extrusionOk="0">
                    <a:moveTo>
                      <a:pt x="165" y="1"/>
                    </a:moveTo>
                    <a:cubicBezTo>
                      <a:pt x="68" y="1"/>
                      <a:pt x="1" y="145"/>
                      <a:pt x="82" y="215"/>
                    </a:cubicBezTo>
                    <a:cubicBezTo>
                      <a:pt x="448" y="526"/>
                      <a:pt x="781" y="822"/>
                      <a:pt x="929" y="1300"/>
                    </a:cubicBezTo>
                    <a:cubicBezTo>
                      <a:pt x="1044" y="1669"/>
                      <a:pt x="995" y="2072"/>
                      <a:pt x="1141" y="2433"/>
                    </a:cubicBezTo>
                    <a:cubicBezTo>
                      <a:pt x="1258" y="2723"/>
                      <a:pt x="1498" y="2942"/>
                      <a:pt x="1770" y="2942"/>
                    </a:cubicBezTo>
                    <a:cubicBezTo>
                      <a:pt x="1880" y="2942"/>
                      <a:pt x="1995" y="2906"/>
                      <a:pt x="2110" y="2826"/>
                    </a:cubicBezTo>
                    <a:lnTo>
                      <a:pt x="2110" y="2825"/>
                    </a:lnTo>
                    <a:cubicBezTo>
                      <a:pt x="2151" y="2796"/>
                      <a:pt x="2127" y="2739"/>
                      <a:pt x="2085" y="2739"/>
                    </a:cubicBezTo>
                    <a:cubicBezTo>
                      <a:pt x="2078" y="2739"/>
                      <a:pt x="2070" y="2741"/>
                      <a:pt x="2062" y="2745"/>
                    </a:cubicBezTo>
                    <a:cubicBezTo>
                      <a:pt x="1971" y="2791"/>
                      <a:pt x="1892" y="2812"/>
                      <a:pt x="1822" y="2812"/>
                    </a:cubicBezTo>
                    <a:cubicBezTo>
                      <a:pt x="1238" y="2812"/>
                      <a:pt x="1310" y="1371"/>
                      <a:pt x="1133" y="959"/>
                    </a:cubicBezTo>
                    <a:cubicBezTo>
                      <a:pt x="952" y="535"/>
                      <a:pt x="636" y="177"/>
                      <a:pt x="202" y="8"/>
                    </a:cubicBezTo>
                    <a:cubicBezTo>
                      <a:pt x="190" y="3"/>
                      <a:pt x="177" y="1"/>
                      <a:pt x="1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5" name="Google Shape;13095;p42">
                <a:extLst>
                  <a:ext uri="{FF2B5EF4-FFF2-40B4-BE49-F238E27FC236}">
                    <a16:creationId xmlns:a16="http://schemas.microsoft.com/office/drawing/2014/main" id="{7A8BBD42-0C7E-E47E-24E3-01DCA0BA1B34}"/>
                  </a:ext>
                </a:extLst>
              </p:cNvPr>
              <p:cNvSpPr/>
              <p:nvPr/>
            </p:nvSpPr>
            <p:spPr>
              <a:xfrm rot="10800000">
                <a:off x="-687178" y="3937186"/>
                <a:ext cx="33163" cy="11507"/>
              </a:xfrm>
              <a:custGeom>
                <a:avLst/>
                <a:gdLst/>
                <a:ahLst/>
                <a:cxnLst/>
                <a:rect l="l" t="t" r="r" b="b"/>
                <a:pathLst>
                  <a:path w="781" h="271" extrusionOk="0">
                    <a:moveTo>
                      <a:pt x="697" y="1"/>
                    </a:moveTo>
                    <a:cubicBezTo>
                      <a:pt x="687" y="1"/>
                      <a:pt x="676" y="3"/>
                      <a:pt x="665" y="9"/>
                    </a:cubicBezTo>
                    <a:cubicBezTo>
                      <a:pt x="570" y="56"/>
                      <a:pt x="489" y="120"/>
                      <a:pt x="384" y="148"/>
                    </a:cubicBezTo>
                    <a:cubicBezTo>
                      <a:pt x="330" y="163"/>
                      <a:pt x="274" y="170"/>
                      <a:pt x="219" y="170"/>
                    </a:cubicBezTo>
                    <a:cubicBezTo>
                      <a:pt x="159" y="170"/>
                      <a:pt x="99" y="162"/>
                      <a:pt x="41" y="147"/>
                    </a:cubicBezTo>
                    <a:cubicBezTo>
                      <a:pt x="39" y="147"/>
                      <a:pt x="37" y="146"/>
                      <a:pt x="35" y="146"/>
                    </a:cubicBezTo>
                    <a:cubicBezTo>
                      <a:pt x="13" y="146"/>
                      <a:pt x="1" y="178"/>
                      <a:pt x="23" y="189"/>
                    </a:cubicBezTo>
                    <a:cubicBezTo>
                      <a:pt x="118" y="240"/>
                      <a:pt x="240" y="271"/>
                      <a:pt x="361" y="271"/>
                    </a:cubicBezTo>
                    <a:cubicBezTo>
                      <a:pt x="509" y="271"/>
                      <a:pt x="654" y="224"/>
                      <a:pt x="743" y="110"/>
                    </a:cubicBezTo>
                    <a:cubicBezTo>
                      <a:pt x="781" y="63"/>
                      <a:pt x="749" y="1"/>
                      <a:pt x="6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6" name="Google Shape;13096;p42">
                <a:extLst>
                  <a:ext uri="{FF2B5EF4-FFF2-40B4-BE49-F238E27FC236}">
                    <a16:creationId xmlns:a16="http://schemas.microsoft.com/office/drawing/2014/main" id="{9C63AE9C-50AC-35D1-45D4-EB795CD9FC09}"/>
                  </a:ext>
                </a:extLst>
              </p:cNvPr>
              <p:cNvSpPr/>
              <p:nvPr/>
            </p:nvSpPr>
            <p:spPr>
              <a:xfrm rot="10800000">
                <a:off x="-687773" y="3941560"/>
                <a:ext cx="61019" cy="83142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958" extrusionOk="0">
                    <a:moveTo>
                      <a:pt x="182" y="0"/>
                    </a:moveTo>
                    <a:cubicBezTo>
                      <a:pt x="151" y="0"/>
                      <a:pt x="120" y="4"/>
                      <a:pt x="87" y="12"/>
                    </a:cubicBezTo>
                    <a:cubicBezTo>
                      <a:pt x="23" y="30"/>
                      <a:pt x="1" y="116"/>
                      <a:pt x="48" y="163"/>
                    </a:cubicBezTo>
                    <a:cubicBezTo>
                      <a:pt x="245" y="355"/>
                      <a:pt x="419" y="429"/>
                      <a:pt x="521" y="719"/>
                    </a:cubicBezTo>
                    <a:cubicBezTo>
                      <a:pt x="600" y="949"/>
                      <a:pt x="616" y="1194"/>
                      <a:pt x="709" y="1419"/>
                    </a:cubicBezTo>
                    <a:cubicBezTo>
                      <a:pt x="821" y="1690"/>
                      <a:pt x="1035" y="1941"/>
                      <a:pt x="1343" y="1958"/>
                    </a:cubicBezTo>
                    <a:cubicBezTo>
                      <a:pt x="1344" y="1958"/>
                      <a:pt x="1345" y="1958"/>
                      <a:pt x="1346" y="1958"/>
                    </a:cubicBezTo>
                    <a:cubicBezTo>
                      <a:pt x="1409" y="1958"/>
                      <a:pt x="1437" y="1859"/>
                      <a:pt x="1376" y="1831"/>
                    </a:cubicBezTo>
                    <a:cubicBezTo>
                      <a:pt x="809" y="1568"/>
                      <a:pt x="931" y="969"/>
                      <a:pt x="717" y="481"/>
                    </a:cubicBezTo>
                    <a:cubicBezTo>
                      <a:pt x="620" y="262"/>
                      <a:pt x="433" y="0"/>
                      <a:pt x="1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7" name="Google Shape;13097;p42">
                <a:extLst>
                  <a:ext uri="{FF2B5EF4-FFF2-40B4-BE49-F238E27FC236}">
                    <a16:creationId xmlns:a16="http://schemas.microsoft.com/office/drawing/2014/main" id="{B1F471F1-11DB-D90B-4DDA-138099701264}"/>
                  </a:ext>
                </a:extLst>
              </p:cNvPr>
              <p:cNvSpPr/>
              <p:nvPr/>
            </p:nvSpPr>
            <p:spPr>
              <a:xfrm rot="10800000">
                <a:off x="-536224" y="3971241"/>
                <a:ext cx="120381" cy="80466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895" extrusionOk="0">
                    <a:moveTo>
                      <a:pt x="94" y="0"/>
                    </a:moveTo>
                    <a:cubicBezTo>
                      <a:pt x="46" y="0"/>
                      <a:pt x="0" y="41"/>
                      <a:pt x="10" y="107"/>
                    </a:cubicBezTo>
                    <a:cubicBezTo>
                      <a:pt x="159" y="1169"/>
                      <a:pt x="1188" y="1895"/>
                      <a:pt x="2218" y="1895"/>
                    </a:cubicBezTo>
                    <a:cubicBezTo>
                      <a:pt x="2402" y="1895"/>
                      <a:pt x="2585" y="1872"/>
                      <a:pt x="2764" y="1824"/>
                    </a:cubicBezTo>
                    <a:cubicBezTo>
                      <a:pt x="2835" y="1805"/>
                      <a:pt x="2824" y="1689"/>
                      <a:pt x="2752" y="1689"/>
                    </a:cubicBezTo>
                    <a:cubicBezTo>
                      <a:pt x="2750" y="1689"/>
                      <a:pt x="2748" y="1689"/>
                      <a:pt x="2746" y="1690"/>
                    </a:cubicBezTo>
                    <a:cubicBezTo>
                      <a:pt x="2643" y="1699"/>
                      <a:pt x="2543" y="1704"/>
                      <a:pt x="2446" y="1704"/>
                    </a:cubicBezTo>
                    <a:cubicBezTo>
                      <a:pt x="1352" y="1704"/>
                      <a:pt x="603" y="1108"/>
                      <a:pt x="176" y="60"/>
                    </a:cubicBezTo>
                    <a:cubicBezTo>
                      <a:pt x="159" y="19"/>
                      <a:pt x="126" y="0"/>
                      <a:pt x="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8" name="Google Shape;13098;p42">
                <a:extLst>
                  <a:ext uri="{FF2B5EF4-FFF2-40B4-BE49-F238E27FC236}">
                    <a16:creationId xmlns:a16="http://schemas.microsoft.com/office/drawing/2014/main" id="{79B883F5-5380-29AA-35E5-F799EA90F02A}"/>
                  </a:ext>
                </a:extLst>
              </p:cNvPr>
              <p:cNvSpPr/>
              <p:nvPr/>
            </p:nvSpPr>
            <p:spPr>
              <a:xfrm rot="10800000">
                <a:off x="-512785" y="3966825"/>
                <a:ext cx="132823" cy="88407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2082" extrusionOk="0">
                    <a:moveTo>
                      <a:pt x="629" y="0"/>
                    </a:moveTo>
                    <a:cubicBezTo>
                      <a:pt x="508" y="0"/>
                      <a:pt x="384" y="46"/>
                      <a:pt x="281" y="134"/>
                    </a:cubicBezTo>
                    <a:cubicBezTo>
                      <a:pt x="1" y="374"/>
                      <a:pt x="17" y="799"/>
                      <a:pt x="179" y="1102"/>
                    </a:cubicBezTo>
                    <a:cubicBezTo>
                      <a:pt x="565" y="1821"/>
                      <a:pt x="1540" y="2081"/>
                      <a:pt x="2380" y="2081"/>
                    </a:cubicBezTo>
                    <a:cubicBezTo>
                      <a:pt x="2618" y="2081"/>
                      <a:pt x="2844" y="2060"/>
                      <a:pt x="3044" y="2023"/>
                    </a:cubicBezTo>
                    <a:cubicBezTo>
                      <a:pt x="3128" y="2008"/>
                      <a:pt x="3111" y="1868"/>
                      <a:pt x="3029" y="1868"/>
                    </a:cubicBezTo>
                    <a:cubicBezTo>
                      <a:pt x="3027" y="1868"/>
                      <a:pt x="3025" y="1869"/>
                      <a:pt x="3022" y="1869"/>
                    </a:cubicBezTo>
                    <a:cubicBezTo>
                      <a:pt x="2882" y="1882"/>
                      <a:pt x="2742" y="1889"/>
                      <a:pt x="2602" y="1889"/>
                    </a:cubicBezTo>
                    <a:cubicBezTo>
                      <a:pt x="2222" y="1889"/>
                      <a:pt x="1843" y="1837"/>
                      <a:pt x="1479" y="1716"/>
                    </a:cubicBezTo>
                    <a:cubicBezTo>
                      <a:pt x="1232" y="1635"/>
                      <a:pt x="989" y="1527"/>
                      <a:pt x="774" y="1381"/>
                    </a:cubicBezTo>
                    <a:cubicBezTo>
                      <a:pt x="610" y="1282"/>
                      <a:pt x="476" y="1151"/>
                      <a:pt x="372" y="990"/>
                    </a:cubicBezTo>
                    <a:cubicBezTo>
                      <a:pt x="394" y="456"/>
                      <a:pt x="524" y="189"/>
                      <a:pt x="761" y="189"/>
                    </a:cubicBezTo>
                    <a:cubicBezTo>
                      <a:pt x="814" y="189"/>
                      <a:pt x="872" y="202"/>
                      <a:pt x="936" y="228"/>
                    </a:cubicBezTo>
                    <a:cubicBezTo>
                      <a:pt x="941" y="230"/>
                      <a:pt x="945" y="230"/>
                      <a:pt x="949" y="230"/>
                    </a:cubicBezTo>
                    <a:cubicBezTo>
                      <a:pt x="985" y="230"/>
                      <a:pt x="1006" y="182"/>
                      <a:pt x="979" y="154"/>
                    </a:cubicBezTo>
                    <a:cubicBezTo>
                      <a:pt x="883" y="51"/>
                      <a:pt x="758" y="0"/>
                      <a:pt x="6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9" name="Google Shape;13099;p42">
                <a:extLst>
                  <a:ext uri="{FF2B5EF4-FFF2-40B4-BE49-F238E27FC236}">
                    <a16:creationId xmlns:a16="http://schemas.microsoft.com/office/drawing/2014/main" id="{EC5BD766-4466-ED4A-8F54-C13A2BF1ED4A}"/>
                  </a:ext>
                </a:extLst>
              </p:cNvPr>
              <p:cNvSpPr/>
              <p:nvPr/>
            </p:nvSpPr>
            <p:spPr>
              <a:xfrm rot="10800000">
                <a:off x="-480344" y="4054383"/>
                <a:ext cx="112993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2661" h="1330" extrusionOk="0">
                    <a:moveTo>
                      <a:pt x="90" y="1"/>
                    </a:moveTo>
                    <a:cubicBezTo>
                      <a:pt x="45" y="1"/>
                      <a:pt x="1" y="36"/>
                      <a:pt x="20" y="90"/>
                    </a:cubicBezTo>
                    <a:cubicBezTo>
                      <a:pt x="275" y="813"/>
                      <a:pt x="1136" y="1330"/>
                      <a:pt x="1932" y="1330"/>
                    </a:cubicBezTo>
                    <a:cubicBezTo>
                      <a:pt x="2177" y="1330"/>
                      <a:pt x="2416" y="1281"/>
                      <a:pt x="2629" y="1174"/>
                    </a:cubicBezTo>
                    <a:cubicBezTo>
                      <a:pt x="2660" y="1158"/>
                      <a:pt x="2648" y="1104"/>
                      <a:pt x="2614" y="1104"/>
                    </a:cubicBezTo>
                    <a:cubicBezTo>
                      <a:pt x="2612" y="1104"/>
                      <a:pt x="2611" y="1104"/>
                      <a:pt x="2610" y="1104"/>
                    </a:cubicBezTo>
                    <a:cubicBezTo>
                      <a:pt x="2448" y="1124"/>
                      <a:pt x="2294" y="1134"/>
                      <a:pt x="2147" y="1134"/>
                    </a:cubicBezTo>
                    <a:cubicBezTo>
                      <a:pt x="1308" y="1134"/>
                      <a:pt x="685" y="799"/>
                      <a:pt x="154" y="33"/>
                    </a:cubicBezTo>
                    <a:cubicBezTo>
                      <a:pt x="139" y="11"/>
                      <a:pt x="114" y="1"/>
                      <a:pt x="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0" name="Google Shape;13100;p42">
                <a:extLst>
                  <a:ext uri="{FF2B5EF4-FFF2-40B4-BE49-F238E27FC236}">
                    <a16:creationId xmlns:a16="http://schemas.microsoft.com/office/drawing/2014/main" id="{1F4C7F07-5EF2-D4A4-C36E-BF9199C39B8D}"/>
                  </a:ext>
                </a:extLst>
              </p:cNvPr>
              <p:cNvSpPr/>
              <p:nvPr/>
            </p:nvSpPr>
            <p:spPr>
              <a:xfrm rot="10800000">
                <a:off x="-480556" y="4064404"/>
                <a:ext cx="110233" cy="48917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152" extrusionOk="0">
                    <a:moveTo>
                      <a:pt x="91" y="0"/>
                    </a:moveTo>
                    <a:cubicBezTo>
                      <a:pt x="43" y="0"/>
                      <a:pt x="1" y="52"/>
                      <a:pt x="29" y="104"/>
                    </a:cubicBezTo>
                    <a:cubicBezTo>
                      <a:pt x="384" y="764"/>
                      <a:pt x="1254" y="1152"/>
                      <a:pt x="2028" y="1152"/>
                    </a:cubicBezTo>
                    <a:cubicBezTo>
                      <a:pt x="2210" y="1152"/>
                      <a:pt x="2386" y="1130"/>
                      <a:pt x="2549" y="1086"/>
                    </a:cubicBezTo>
                    <a:cubicBezTo>
                      <a:pt x="2596" y="1074"/>
                      <a:pt x="2587" y="1002"/>
                      <a:pt x="2540" y="1002"/>
                    </a:cubicBezTo>
                    <a:cubicBezTo>
                      <a:pt x="2539" y="1002"/>
                      <a:pt x="2539" y="1002"/>
                      <a:pt x="2539" y="1002"/>
                    </a:cubicBezTo>
                    <a:cubicBezTo>
                      <a:pt x="2462" y="1005"/>
                      <a:pt x="2386" y="1006"/>
                      <a:pt x="2311" y="1006"/>
                    </a:cubicBezTo>
                    <a:cubicBezTo>
                      <a:pt x="1934" y="1006"/>
                      <a:pt x="1572" y="964"/>
                      <a:pt x="1212" y="818"/>
                    </a:cubicBezTo>
                    <a:cubicBezTo>
                      <a:pt x="769" y="637"/>
                      <a:pt x="482" y="334"/>
                      <a:pt x="138" y="20"/>
                    </a:cubicBezTo>
                    <a:cubicBezTo>
                      <a:pt x="123" y="6"/>
                      <a:pt x="107" y="0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1" name="Google Shape;13101;p42">
                <a:extLst>
                  <a:ext uri="{FF2B5EF4-FFF2-40B4-BE49-F238E27FC236}">
                    <a16:creationId xmlns:a16="http://schemas.microsoft.com/office/drawing/2014/main" id="{777F02EC-9056-44EA-5A6B-5CF722FE74AE}"/>
                  </a:ext>
                </a:extLst>
              </p:cNvPr>
              <p:cNvSpPr/>
              <p:nvPr/>
            </p:nvSpPr>
            <p:spPr>
              <a:xfrm rot="10800000">
                <a:off x="-484547" y="4074213"/>
                <a:ext cx="102844" cy="49087"/>
              </a:xfrm>
              <a:custGeom>
                <a:avLst/>
                <a:gdLst/>
                <a:ahLst/>
                <a:cxnLst/>
                <a:rect l="l" t="t" r="r" b="b"/>
                <a:pathLst>
                  <a:path w="2422" h="1156" extrusionOk="0">
                    <a:moveTo>
                      <a:pt x="72" y="1"/>
                    </a:moveTo>
                    <a:cubicBezTo>
                      <a:pt x="35" y="1"/>
                      <a:pt x="1" y="41"/>
                      <a:pt x="24" y="81"/>
                    </a:cubicBezTo>
                    <a:cubicBezTo>
                      <a:pt x="380" y="716"/>
                      <a:pt x="1204" y="1155"/>
                      <a:pt x="1958" y="1155"/>
                    </a:cubicBezTo>
                    <a:cubicBezTo>
                      <a:pt x="2103" y="1155"/>
                      <a:pt x="2245" y="1139"/>
                      <a:pt x="2381" y="1105"/>
                    </a:cubicBezTo>
                    <a:cubicBezTo>
                      <a:pt x="2422" y="1094"/>
                      <a:pt x="2409" y="1038"/>
                      <a:pt x="2371" y="1035"/>
                    </a:cubicBezTo>
                    <a:cubicBezTo>
                      <a:pt x="1916" y="991"/>
                      <a:pt x="1492" y="952"/>
                      <a:pt x="1073" y="753"/>
                    </a:cubicBezTo>
                    <a:cubicBezTo>
                      <a:pt x="694" y="574"/>
                      <a:pt x="409" y="299"/>
                      <a:pt x="108" y="16"/>
                    </a:cubicBezTo>
                    <a:cubicBezTo>
                      <a:pt x="97" y="5"/>
                      <a:pt x="84" y="1"/>
                      <a:pt x="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2" name="Google Shape;13102;p42">
                <a:extLst>
                  <a:ext uri="{FF2B5EF4-FFF2-40B4-BE49-F238E27FC236}">
                    <a16:creationId xmlns:a16="http://schemas.microsoft.com/office/drawing/2014/main" id="{B7DF23CB-F096-74E4-57EF-6C9F2449E077}"/>
                  </a:ext>
                </a:extLst>
              </p:cNvPr>
              <p:cNvSpPr/>
              <p:nvPr/>
            </p:nvSpPr>
            <p:spPr>
              <a:xfrm rot="10800000">
                <a:off x="-484675" y="4084107"/>
                <a:ext cx="102250" cy="5256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238" extrusionOk="0">
                    <a:moveTo>
                      <a:pt x="92" y="1"/>
                    </a:moveTo>
                    <a:cubicBezTo>
                      <a:pt x="43" y="1"/>
                      <a:pt x="1" y="53"/>
                      <a:pt x="28" y="109"/>
                    </a:cubicBezTo>
                    <a:cubicBezTo>
                      <a:pt x="354" y="785"/>
                      <a:pt x="1292" y="1238"/>
                      <a:pt x="2067" y="1238"/>
                    </a:cubicBezTo>
                    <a:cubicBezTo>
                      <a:pt x="2170" y="1238"/>
                      <a:pt x="2270" y="1230"/>
                      <a:pt x="2365" y="1213"/>
                    </a:cubicBezTo>
                    <a:cubicBezTo>
                      <a:pt x="2406" y="1206"/>
                      <a:pt x="2407" y="1137"/>
                      <a:pt x="2365" y="1130"/>
                    </a:cubicBezTo>
                    <a:cubicBezTo>
                      <a:pt x="1932" y="1065"/>
                      <a:pt x="1536" y="1009"/>
                      <a:pt x="1139" y="812"/>
                    </a:cubicBezTo>
                    <a:cubicBezTo>
                      <a:pt x="738" y="612"/>
                      <a:pt x="475" y="305"/>
                      <a:pt x="143" y="21"/>
                    </a:cubicBezTo>
                    <a:cubicBezTo>
                      <a:pt x="127" y="7"/>
                      <a:pt x="109" y="1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3" name="Google Shape;13103;p42">
                <a:extLst>
                  <a:ext uri="{FF2B5EF4-FFF2-40B4-BE49-F238E27FC236}">
                    <a16:creationId xmlns:a16="http://schemas.microsoft.com/office/drawing/2014/main" id="{BF3FD73B-62D4-70E7-8B79-9EB535C7D301}"/>
                  </a:ext>
                </a:extLst>
              </p:cNvPr>
              <p:cNvSpPr/>
              <p:nvPr/>
            </p:nvSpPr>
            <p:spPr>
              <a:xfrm rot="10800000">
                <a:off x="-313763" y="3899650"/>
                <a:ext cx="8263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488" extrusionOk="0">
                    <a:moveTo>
                      <a:pt x="886" y="0"/>
                    </a:moveTo>
                    <a:cubicBezTo>
                      <a:pt x="578" y="0"/>
                      <a:pt x="271" y="79"/>
                      <a:pt x="36" y="233"/>
                    </a:cubicBezTo>
                    <a:cubicBezTo>
                      <a:pt x="1" y="255"/>
                      <a:pt x="17" y="310"/>
                      <a:pt x="55" y="310"/>
                    </a:cubicBezTo>
                    <a:cubicBezTo>
                      <a:pt x="59" y="310"/>
                      <a:pt x="63" y="309"/>
                      <a:pt x="67" y="308"/>
                    </a:cubicBezTo>
                    <a:cubicBezTo>
                      <a:pt x="310" y="238"/>
                      <a:pt x="551" y="178"/>
                      <a:pt x="802" y="178"/>
                    </a:cubicBezTo>
                    <a:cubicBezTo>
                      <a:pt x="839" y="178"/>
                      <a:pt x="876" y="179"/>
                      <a:pt x="913" y="182"/>
                    </a:cubicBezTo>
                    <a:cubicBezTo>
                      <a:pt x="1242" y="207"/>
                      <a:pt x="1508" y="350"/>
                      <a:pt x="1803" y="480"/>
                    </a:cubicBezTo>
                    <a:cubicBezTo>
                      <a:pt x="1814" y="485"/>
                      <a:pt x="1825" y="487"/>
                      <a:pt x="1836" y="487"/>
                    </a:cubicBezTo>
                    <a:cubicBezTo>
                      <a:pt x="1896" y="487"/>
                      <a:pt x="1946" y="418"/>
                      <a:pt x="1891" y="366"/>
                    </a:cubicBezTo>
                    <a:cubicBezTo>
                      <a:pt x="1640" y="119"/>
                      <a:pt x="1262" y="0"/>
                      <a:pt x="8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4" name="Google Shape;13104;p42">
                <a:extLst>
                  <a:ext uri="{FF2B5EF4-FFF2-40B4-BE49-F238E27FC236}">
                    <a16:creationId xmlns:a16="http://schemas.microsoft.com/office/drawing/2014/main" id="{D837F664-E535-834E-C88D-CBA4145908D8}"/>
                  </a:ext>
                </a:extLst>
              </p:cNvPr>
              <p:cNvSpPr/>
              <p:nvPr/>
            </p:nvSpPr>
            <p:spPr>
              <a:xfrm rot="10800000">
                <a:off x="-318222" y="3908312"/>
                <a:ext cx="94309" cy="5639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328" extrusionOk="0">
                    <a:moveTo>
                      <a:pt x="696" y="0"/>
                    </a:moveTo>
                    <a:cubicBezTo>
                      <a:pt x="477" y="0"/>
                      <a:pt x="261" y="57"/>
                      <a:pt x="69" y="187"/>
                    </a:cubicBezTo>
                    <a:cubicBezTo>
                      <a:pt x="0" y="234"/>
                      <a:pt x="40" y="322"/>
                      <a:pt x="111" y="322"/>
                    </a:cubicBezTo>
                    <a:cubicBezTo>
                      <a:pt x="116" y="322"/>
                      <a:pt x="120" y="321"/>
                      <a:pt x="125" y="321"/>
                    </a:cubicBezTo>
                    <a:cubicBezTo>
                      <a:pt x="354" y="288"/>
                      <a:pt x="567" y="249"/>
                      <a:pt x="776" y="249"/>
                    </a:cubicBezTo>
                    <a:cubicBezTo>
                      <a:pt x="993" y="249"/>
                      <a:pt x="1205" y="290"/>
                      <a:pt x="1427" y="421"/>
                    </a:cubicBezTo>
                    <a:cubicBezTo>
                      <a:pt x="1774" y="625"/>
                      <a:pt x="1957" y="944"/>
                      <a:pt x="2113" y="1298"/>
                    </a:cubicBezTo>
                    <a:cubicBezTo>
                      <a:pt x="2123" y="1319"/>
                      <a:pt x="2138" y="1328"/>
                      <a:pt x="2154" y="1328"/>
                    </a:cubicBezTo>
                    <a:cubicBezTo>
                      <a:pt x="2185" y="1328"/>
                      <a:pt x="2220" y="1293"/>
                      <a:pt x="2215" y="1256"/>
                    </a:cubicBezTo>
                    <a:cubicBezTo>
                      <a:pt x="2120" y="577"/>
                      <a:pt x="1392" y="0"/>
                      <a:pt x="6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5" name="Google Shape;13105;p42">
                <a:extLst>
                  <a:ext uri="{FF2B5EF4-FFF2-40B4-BE49-F238E27FC236}">
                    <a16:creationId xmlns:a16="http://schemas.microsoft.com/office/drawing/2014/main" id="{914E1B9A-1B08-6360-425F-22A509907F48}"/>
                  </a:ext>
                </a:extLst>
              </p:cNvPr>
              <p:cNvSpPr/>
              <p:nvPr/>
            </p:nvSpPr>
            <p:spPr>
              <a:xfrm rot="10800000">
                <a:off x="-306417" y="3955445"/>
                <a:ext cx="42420" cy="54946"/>
              </a:xfrm>
              <a:custGeom>
                <a:avLst/>
                <a:gdLst/>
                <a:ahLst/>
                <a:cxnLst/>
                <a:rect l="l" t="t" r="r" b="b"/>
                <a:pathLst>
                  <a:path w="999" h="1294" extrusionOk="0">
                    <a:moveTo>
                      <a:pt x="918" y="0"/>
                    </a:moveTo>
                    <a:cubicBezTo>
                      <a:pt x="913" y="0"/>
                      <a:pt x="909" y="1"/>
                      <a:pt x="904" y="2"/>
                    </a:cubicBezTo>
                    <a:cubicBezTo>
                      <a:pt x="379" y="149"/>
                      <a:pt x="37" y="748"/>
                      <a:pt x="3" y="1263"/>
                    </a:cubicBezTo>
                    <a:cubicBezTo>
                      <a:pt x="1" y="1283"/>
                      <a:pt x="17" y="1294"/>
                      <a:pt x="34" y="1294"/>
                    </a:cubicBezTo>
                    <a:cubicBezTo>
                      <a:pt x="48" y="1294"/>
                      <a:pt x="61" y="1286"/>
                      <a:pt x="65" y="1271"/>
                    </a:cubicBezTo>
                    <a:cubicBezTo>
                      <a:pt x="138" y="1011"/>
                      <a:pt x="258" y="760"/>
                      <a:pt x="429" y="550"/>
                    </a:cubicBezTo>
                    <a:cubicBezTo>
                      <a:pt x="579" y="366"/>
                      <a:pt x="776" y="242"/>
                      <a:pt x="959" y="95"/>
                    </a:cubicBezTo>
                    <a:cubicBezTo>
                      <a:pt x="999" y="61"/>
                      <a:pt x="962" y="0"/>
                      <a:pt x="9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6" name="Google Shape;13106;p42">
                <a:extLst>
                  <a:ext uri="{FF2B5EF4-FFF2-40B4-BE49-F238E27FC236}">
                    <a16:creationId xmlns:a16="http://schemas.microsoft.com/office/drawing/2014/main" id="{70F84C82-1D2F-2FE3-32F7-583EC73E5B66}"/>
                  </a:ext>
                </a:extLst>
              </p:cNvPr>
              <p:cNvSpPr/>
              <p:nvPr/>
            </p:nvSpPr>
            <p:spPr>
              <a:xfrm rot="10800000">
                <a:off x="-316821" y="3952982"/>
                <a:ext cx="39830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063" extrusionOk="0">
                    <a:moveTo>
                      <a:pt x="867" y="0"/>
                    </a:moveTo>
                    <a:cubicBezTo>
                      <a:pt x="866" y="0"/>
                      <a:pt x="864" y="0"/>
                      <a:pt x="862" y="0"/>
                    </a:cubicBezTo>
                    <a:cubicBezTo>
                      <a:pt x="647" y="15"/>
                      <a:pt x="423" y="242"/>
                      <a:pt x="294" y="401"/>
                    </a:cubicBezTo>
                    <a:cubicBezTo>
                      <a:pt x="156" y="567"/>
                      <a:pt x="2" y="800"/>
                      <a:pt x="0" y="1024"/>
                    </a:cubicBezTo>
                    <a:cubicBezTo>
                      <a:pt x="0" y="1049"/>
                      <a:pt x="19" y="1062"/>
                      <a:pt x="39" y="1062"/>
                    </a:cubicBezTo>
                    <a:cubicBezTo>
                      <a:pt x="52" y="1062"/>
                      <a:pt x="65" y="1057"/>
                      <a:pt x="74" y="1044"/>
                    </a:cubicBezTo>
                    <a:cubicBezTo>
                      <a:pt x="198" y="859"/>
                      <a:pt x="266" y="657"/>
                      <a:pt x="422" y="489"/>
                    </a:cubicBezTo>
                    <a:cubicBezTo>
                      <a:pt x="501" y="405"/>
                      <a:pt x="589" y="326"/>
                      <a:pt x="684" y="260"/>
                    </a:cubicBezTo>
                    <a:cubicBezTo>
                      <a:pt x="760" y="207"/>
                      <a:pt x="844" y="173"/>
                      <a:pt x="906" y="104"/>
                    </a:cubicBezTo>
                    <a:cubicBezTo>
                      <a:pt x="937" y="69"/>
                      <a:pt x="920" y="0"/>
                      <a:pt x="86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7" name="Google Shape;13107;p42">
                <a:extLst>
                  <a:ext uri="{FF2B5EF4-FFF2-40B4-BE49-F238E27FC236}">
                    <a16:creationId xmlns:a16="http://schemas.microsoft.com/office/drawing/2014/main" id="{C888494E-351D-4615-F693-2FC769DDFE63}"/>
                  </a:ext>
                </a:extLst>
              </p:cNvPr>
              <p:cNvSpPr/>
              <p:nvPr/>
            </p:nvSpPr>
            <p:spPr>
              <a:xfrm rot="10800000">
                <a:off x="-330069" y="3933237"/>
                <a:ext cx="29851" cy="3681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67" extrusionOk="0">
                    <a:moveTo>
                      <a:pt x="628" y="1"/>
                    </a:moveTo>
                    <a:cubicBezTo>
                      <a:pt x="626" y="1"/>
                      <a:pt x="624" y="1"/>
                      <a:pt x="622" y="1"/>
                    </a:cubicBezTo>
                    <a:cubicBezTo>
                      <a:pt x="256" y="38"/>
                      <a:pt x="1" y="481"/>
                      <a:pt x="7" y="823"/>
                    </a:cubicBezTo>
                    <a:cubicBezTo>
                      <a:pt x="8" y="852"/>
                      <a:pt x="29" y="867"/>
                      <a:pt x="51" y="867"/>
                    </a:cubicBezTo>
                    <a:cubicBezTo>
                      <a:pt x="70" y="867"/>
                      <a:pt x="88" y="856"/>
                      <a:pt x="95" y="835"/>
                    </a:cubicBezTo>
                    <a:cubicBezTo>
                      <a:pt x="147" y="677"/>
                      <a:pt x="219" y="525"/>
                      <a:pt x="327" y="398"/>
                    </a:cubicBezTo>
                    <a:cubicBezTo>
                      <a:pt x="426" y="283"/>
                      <a:pt x="558" y="212"/>
                      <a:pt x="667" y="108"/>
                    </a:cubicBezTo>
                    <a:cubicBezTo>
                      <a:pt x="702" y="75"/>
                      <a:pt x="679" y="1"/>
                      <a:pt x="6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8" name="Google Shape;13108;p42">
                <a:extLst>
                  <a:ext uri="{FF2B5EF4-FFF2-40B4-BE49-F238E27FC236}">
                    <a16:creationId xmlns:a16="http://schemas.microsoft.com/office/drawing/2014/main" id="{8594C27E-9D05-6225-8D00-57A5811B9860}"/>
                  </a:ext>
                </a:extLst>
              </p:cNvPr>
              <p:cNvSpPr/>
              <p:nvPr/>
            </p:nvSpPr>
            <p:spPr>
              <a:xfrm rot="10800000">
                <a:off x="-344931" y="3926995"/>
                <a:ext cx="37834" cy="3409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03" extrusionOk="0">
                    <a:moveTo>
                      <a:pt x="813" y="0"/>
                    </a:moveTo>
                    <a:cubicBezTo>
                      <a:pt x="809" y="0"/>
                      <a:pt x="805" y="0"/>
                      <a:pt x="801" y="1"/>
                    </a:cubicBezTo>
                    <a:cubicBezTo>
                      <a:pt x="441" y="63"/>
                      <a:pt x="123" y="423"/>
                      <a:pt x="11" y="755"/>
                    </a:cubicBezTo>
                    <a:cubicBezTo>
                      <a:pt x="1" y="784"/>
                      <a:pt x="24" y="802"/>
                      <a:pt x="49" y="802"/>
                    </a:cubicBezTo>
                    <a:cubicBezTo>
                      <a:pt x="62" y="802"/>
                      <a:pt x="75" y="797"/>
                      <a:pt x="83" y="785"/>
                    </a:cubicBezTo>
                    <a:cubicBezTo>
                      <a:pt x="181" y="639"/>
                      <a:pt x="287" y="508"/>
                      <a:pt x="417" y="389"/>
                    </a:cubicBezTo>
                    <a:cubicBezTo>
                      <a:pt x="549" y="270"/>
                      <a:pt x="698" y="198"/>
                      <a:pt x="842" y="99"/>
                    </a:cubicBezTo>
                    <a:cubicBezTo>
                      <a:pt x="890" y="65"/>
                      <a:pt x="865" y="0"/>
                      <a:pt x="8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9" name="Google Shape;13109;p42">
                <a:extLst>
                  <a:ext uri="{FF2B5EF4-FFF2-40B4-BE49-F238E27FC236}">
                    <a16:creationId xmlns:a16="http://schemas.microsoft.com/office/drawing/2014/main" id="{88B26330-ED04-04A2-DB94-F72EAB592D6F}"/>
                  </a:ext>
                </a:extLst>
              </p:cNvPr>
              <p:cNvSpPr/>
              <p:nvPr/>
            </p:nvSpPr>
            <p:spPr>
              <a:xfrm rot="10800000">
                <a:off x="-8798" y="3866104"/>
                <a:ext cx="400506" cy="231930"/>
              </a:xfrm>
              <a:custGeom>
                <a:avLst/>
                <a:gdLst/>
                <a:ahLst/>
                <a:cxnLst/>
                <a:rect l="l" t="t" r="r" b="b"/>
                <a:pathLst>
                  <a:path w="9432" h="5462" extrusionOk="0">
                    <a:moveTo>
                      <a:pt x="8905" y="1"/>
                    </a:moveTo>
                    <a:cubicBezTo>
                      <a:pt x="8762" y="1"/>
                      <a:pt x="8611" y="40"/>
                      <a:pt x="8472" y="101"/>
                    </a:cubicBezTo>
                    <a:cubicBezTo>
                      <a:pt x="7999" y="311"/>
                      <a:pt x="7883" y="643"/>
                      <a:pt x="7412" y="643"/>
                    </a:cubicBezTo>
                    <a:cubicBezTo>
                      <a:pt x="7294" y="643"/>
                      <a:pt x="7154" y="622"/>
                      <a:pt x="6980" y="574"/>
                    </a:cubicBezTo>
                    <a:cubicBezTo>
                      <a:pt x="6754" y="509"/>
                      <a:pt x="6581" y="346"/>
                      <a:pt x="6339" y="346"/>
                    </a:cubicBezTo>
                    <a:cubicBezTo>
                      <a:pt x="6317" y="346"/>
                      <a:pt x="6295" y="347"/>
                      <a:pt x="6272" y="350"/>
                    </a:cubicBezTo>
                    <a:cubicBezTo>
                      <a:pt x="6140" y="365"/>
                      <a:pt x="6045" y="401"/>
                      <a:pt x="5941" y="487"/>
                    </a:cubicBezTo>
                    <a:cubicBezTo>
                      <a:pt x="5663" y="721"/>
                      <a:pt x="5597" y="1053"/>
                      <a:pt x="5169" y="1162"/>
                    </a:cubicBezTo>
                    <a:cubicBezTo>
                      <a:pt x="5140" y="1169"/>
                      <a:pt x="5109" y="1172"/>
                      <a:pt x="5076" y="1172"/>
                    </a:cubicBezTo>
                    <a:cubicBezTo>
                      <a:pt x="4914" y="1172"/>
                      <a:pt x="4711" y="1097"/>
                      <a:pt x="4553" y="1094"/>
                    </a:cubicBezTo>
                    <a:cubicBezTo>
                      <a:pt x="4527" y="1093"/>
                      <a:pt x="4502" y="1093"/>
                      <a:pt x="4478" y="1093"/>
                    </a:cubicBezTo>
                    <a:cubicBezTo>
                      <a:pt x="3981" y="1093"/>
                      <a:pt x="3832" y="1236"/>
                      <a:pt x="3612" y="1665"/>
                    </a:cubicBezTo>
                    <a:cubicBezTo>
                      <a:pt x="3477" y="1929"/>
                      <a:pt x="3479" y="2369"/>
                      <a:pt x="3045" y="2369"/>
                    </a:cubicBezTo>
                    <a:cubicBezTo>
                      <a:pt x="3037" y="2369"/>
                      <a:pt x="3030" y="2369"/>
                      <a:pt x="3022" y="2369"/>
                    </a:cubicBezTo>
                    <a:cubicBezTo>
                      <a:pt x="2842" y="2362"/>
                      <a:pt x="2670" y="2250"/>
                      <a:pt x="2485" y="2243"/>
                    </a:cubicBezTo>
                    <a:cubicBezTo>
                      <a:pt x="2469" y="2243"/>
                      <a:pt x="2453" y="2242"/>
                      <a:pt x="2438" y="2242"/>
                    </a:cubicBezTo>
                    <a:cubicBezTo>
                      <a:pt x="2236" y="2242"/>
                      <a:pt x="2047" y="2288"/>
                      <a:pt x="1878" y="2408"/>
                    </a:cubicBezTo>
                    <a:cubicBezTo>
                      <a:pt x="1432" y="2722"/>
                      <a:pt x="1504" y="3126"/>
                      <a:pt x="1605" y="3578"/>
                    </a:cubicBezTo>
                    <a:cubicBezTo>
                      <a:pt x="1656" y="3804"/>
                      <a:pt x="1803" y="3638"/>
                      <a:pt x="1618" y="3835"/>
                    </a:cubicBezTo>
                    <a:cubicBezTo>
                      <a:pt x="1562" y="3894"/>
                      <a:pt x="1524" y="3910"/>
                      <a:pt x="1486" y="3910"/>
                    </a:cubicBezTo>
                    <a:cubicBezTo>
                      <a:pt x="1444" y="3910"/>
                      <a:pt x="1403" y="3891"/>
                      <a:pt x="1340" y="3891"/>
                    </a:cubicBezTo>
                    <a:cubicBezTo>
                      <a:pt x="1314" y="3891"/>
                      <a:pt x="1284" y="3894"/>
                      <a:pt x="1249" y="3903"/>
                    </a:cubicBezTo>
                    <a:cubicBezTo>
                      <a:pt x="1011" y="3964"/>
                      <a:pt x="804" y="4011"/>
                      <a:pt x="626" y="4200"/>
                    </a:cubicBezTo>
                    <a:cubicBezTo>
                      <a:pt x="272" y="4581"/>
                      <a:pt x="343" y="5091"/>
                      <a:pt x="669" y="5450"/>
                    </a:cubicBezTo>
                    <a:lnTo>
                      <a:pt x="669" y="5449"/>
                    </a:lnTo>
                    <a:cubicBezTo>
                      <a:pt x="676" y="5458"/>
                      <a:pt x="685" y="5461"/>
                      <a:pt x="693" y="5461"/>
                    </a:cubicBezTo>
                    <a:cubicBezTo>
                      <a:pt x="717" y="5461"/>
                      <a:pt x="739" y="5432"/>
                      <a:pt x="725" y="5406"/>
                    </a:cubicBezTo>
                    <a:cubicBezTo>
                      <a:pt x="0" y="3973"/>
                      <a:pt x="1243" y="4454"/>
                      <a:pt x="1780" y="4184"/>
                    </a:cubicBezTo>
                    <a:cubicBezTo>
                      <a:pt x="1843" y="4153"/>
                      <a:pt x="1937" y="4165"/>
                      <a:pt x="1992" y="4110"/>
                    </a:cubicBezTo>
                    <a:cubicBezTo>
                      <a:pt x="2147" y="3955"/>
                      <a:pt x="2057" y="3866"/>
                      <a:pt x="2007" y="3695"/>
                    </a:cubicBezTo>
                    <a:cubicBezTo>
                      <a:pt x="1521" y="3207"/>
                      <a:pt x="1733" y="2815"/>
                      <a:pt x="2641" y="2521"/>
                    </a:cubicBezTo>
                    <a:cubicBezTo>
                      <a:pt x="2780" y="2561"/>
                      <a:pt x="2920" y="2600"/>
                      <a:pt x="3059" y="2637"/>
                    </a:cubicBezTo>
                    <a:cubicBezTo>
                      <a:pt x="3121" y="2645"/>
                      <a:pt x="3206" y="2666"/>
                      <a:pt x="3280" y="2666"/>
                    </a:cubicBezTo>
                    <a:cubicBezTo>
                      <a:pt x="3294" y="2666"/>
                      <a:pt x="3308" y="2666"/>
                      <a:pt x="3321" y="2664"/>
                    </a:cubicBezTo>
                    <a:cubicBezTo>
                      <a:pt x="3595" y="2628"/>
                      <a:pt x="3741" y="2518"/>
                      <a:pt x="3823" y="2254"/>
                    </a:cubicBezTo>
                    <a:cubicBezTo>
                      <a:pt x="3953" y="1838"/>
                      <a:pt x="3929" y="1358"/>
                      <a:pt x="4553" y="1328"/>
                    </a:cubicBezTo>
                    <a:cubicBezTo>
                      <a:pt x="4568" y="1328"/>
                      <a:pt x="4583" y="1327"/>
                      <a:pt x="4598" y="1327"/>
                    </a:cubicBezTo>
                    <a:cubicBezTo>
                      <a:pt x="4803" y="1327"/>
                      <a:pt x="4994" y="1393"/>
                      <a:pt x="5195" y="1393"/>
                    </a:cubicBezTo>
                    <a:cubicBezTo>
                      <a:pt x="5256" y="1393"/>
                      <a:pt x="5318" y="1387"/>
                      <a:pt x="5381" y="1372"/>
                    </a:cubicBezTo>
                    <a:cubicBezTo>
                      <a:pt x="5700" y="1294"/>
                      <a:pt x="5703" y="1154"/>
                      <a:pt x="5919" y="940"/>
                    </a:cubicBezTo>
                    <a:cubicBezTo>
                      <a:pt x="5975" y="697"/>
                      <a:pt x="6144" y="574"/>
                      <a:pt x="6425" y="574"/>
                    </a:cubicBezTo>
                    <a:cubicBezTo>
                      <a:pt x="6453" y="574"/>
                      <a:pt x="6483" y="576"/>
                      <a:pt x="6513" y="578"/>
                    </a:cubicBezTo>
                    <a:cubicBezTo>
                      <a:pt x="6707" y="671"/>
                      <a:pt x="6900" y="764"/>
                      <a:pt x="7095" y="855"/>
                    </a:cubicBezTo>
                    <a:cubicBezTo>
                      <a:pt x="7242" y="891"/>
                      <a:pt x="7315" y="916"/>
                      <a:pt x="7411" y="916"/>
                    </a:cubicBezTo>
                    <a:cubicBezTo>
                      <a:pt x="7462" y="916"/>
                      <a:pt x="7519" y="909"/>
                      <a:pt x="7597" y="893"/>
                    </a:cubicBezTo>
                    <a:cubicBezTo>
                      <a:pt x="8021" y="804"/>
                      <a:pt x="8418" y="205"/>
                      <a:pt x="8862" y="205"/>
                    </a:cubicBezTo>
                    <a:cubicBezTo>
                      <a:pt x="8998" y="205"/>
                      <a:pt x="9139" y="261"/>
                      <a:pt x="9286" y="405"/>
                    </a:cubicBezTo>
                    <a:cubicBezTo>
                      <a:pt x="9300" y="419"/>
                      <a:pt x="9318" y="425"/>
                      <a:pt x="9336" y="425"/>
                    </a:cubicBezTo>
                    <a:cubicBezTo>
                      <a:pt x="9384" y="425"/>
                      <a:pt x="9431" y="384"/>
                      <a:pt x="9411" y="331"/>
                    </a:cubicBezTo>
                    <a:cubicBezTo>
                      <a:pt x="9319" y="92"/>
                      <a:pt x="9123" y="1"/>
                      <a:pt x="89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0" name="Google Shape;13110;p42">
                <a:extLst>
                  <a:ext uri="{FF2B5EF4-FFF2-40B4-BE49-F238E27FC236}">
                    <a16:creationId xmlns:a16="http://schemas.microsoft.com/office/drawing/2014/main" id="{F1ED7B05-5889-12E2-1FAF-2F539788BE7D}"/>
                  </a:ext>
                </a:extLst>
              </p:cNvPr>
              <p:cNvSpPr/>
              <p:nvPr/>
            </p:nvSpPr>
            <p:spPr>
              <a:xfrm rot="10800000">
                <a:off x="306444" y="3819480"/>
                <a:ext cx="74267" cy="49851"/>
              </a:xfrm>
              <a:custGeom>
                <a:avLst/>
                <a:gdLst/>
                <a:ahLst/>
                <a:cxnLst/>
                <a:rect l="l" t="t" r="r" b="b"/>
                <a:pathLst>
                  <a:path w="1749" h="1174" extrusionOk="0">
                    <a:moveTo>
                      <a:pt x="435" y="1"/>
                    </a:moveTo>
                    <a:cubicBezTo>
                      <a:pt x="425" y="1"/>
                      <a:pt x="414" y="4"/>
                      <a:pt x="404" y="10"/>
                    </a:cubicBezTo>
                    <a:cubicBezTo>
                      <a:pt x="1" y="285"/>
                      <a:pt x="273" y="974"/>
                      <a:pt x="650" y="1129"/>
                    </a:cubicBezTo>
                    <a:cubicBezTo>
                      <a:pt x="723" y="1160"/>
                      <a:pt x="800" y="1174"/>
                      <a:pt x="877" y="1174"/>
                    </a:cubicBezTo>
                    <a:cubicBezTo>
                      <a:pt x="1314" y="1174"/>
                      <a:pt x="1749" y="724"/>
                      <a:pt x="1584" y="281"/>
                    </a:cubicBezTo>
                    <a:cubicBezTo>
                      <a:pt x="1568" y="239"/>
                      <a:pt x="1529" y="218"/>
                      <a:pt x="1492" y="218"/>
                    </a:cubicBezTo>
                    <a:cubicBezTo>
                      <a:pt x="1448" y="218"/>
                      <a:pt x="1406" y="247"/>
                      <a:pt x="1408" y="304"/>
                    </a:cubicBezTo>
                    <a:cubicBezTo>
                      <a:pt x="1414" y="594"/>
                      <a:pt x="1191" y="943"/>
                      <a:pt x="895" y="943"/>
                    </a:cubicBezTo>
                    <a:cubicBezTo>
                      <a:pt x="832" y="943"/>
                      <a:pt x="766" y="927"/>
                      <a:pt x="698" y="892"/>
                    </a:cubicBezTo>
                    <a:cubicBezTo>
                      <a:pt x="376" y="722"/>
                      <a:pt x="410" y="373"/>
                      <a:pt x="499" y="84"/>
                    </a:cubicBezTo>
                    <a:cubicBezTo>
                      <a:pt x="512" y="43"/>
                      <a:pt x="475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1" name="Google Shape;13111;p42">
                <a:extLst>
                  <a:ext uri="{FF2B5EF4-FFF2-40B4-BE49-F238E27FC236}">
                    <a16:creationId xmlns:a16="http://schemas.microsoft.com/office/drawing/2014/main" id="{BE6E386E-F146-F841-B299-E8EEDBBA655D}"/>
                  </a:ext>
                </a:extLst>
              </p:cNvPr>
              <p:cNvSpPr/>
              <p:nvPr/>
            </p:nvSpPr>
            <p:spPr>
              <a:xfrm rot="10800000">
                <a:off x="275913" y="3772474"/>
                <a:ext cx="138555" cy="94904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235" extrusionOk="0">
                    <a:moveTo>
                      <a:pt x="197" y="0"/>
                    </a:moveTo>
                    <a:cubicBezTo>
                      <a:pt x="150" y="0"/>
                      <a:pt x="101" y="35"/>
                      <a:pt x="96" y="91"/>
                    </a:cubicBezTo>
                    <a:cubicBezTo>
                      <a:pt x="0" y="1292"/>
                      <a:pt x="1150" y="2235"/>
                      <a:pt x="2277" y="2235"/>
                    </a:cubicBezTo>
                    <a:cubicBezTo>
                      <a:pt x="2608" y="2235"/>
                      <a:pt x="2937" y="2153"/>
                      <a:pt x="3232" y="1973"/>
                    </a:cubicBezTo>
                    <a:cubicBezTo>
                      <a:pt x="3263" y="1955"/>
                      <a:pt x="3247" y="1910"/>
                      <a:pt x="3215" y="1910"/>
                    </a:cubicBezTo>
                    <a:cubicBezTo>
                      <a:pt x="3212" y="1910"/>
                      <a:pt x="3209" y="1911"/>
                      <a:pt x="3206" y="1912"/>
                    </a:cubicBezTo>
                    <a:cubicBezTo>
                      <a:pt x="2914" y="1982"/>
                      <a:pt x="2626" y="2029"/>
                      <a:pt x="2344" y="2029"/>
                    </a:cubicBezTo>
                    <a:cubicBezTo>
                      <a:pt x="1919" y="2029"/>
                      <a:pt x="1510" y="1924"/>
                      <a:pt x="1130" y="1641"/>
                    </a:cubicBezTo>
                    <a:cubicBezTo>
                      <a:pt x="590" y="1239"/>
                      <a:pt x="422" y="688"/>
                      <a:pt x="276" y="66"/>
                    </a:cubicBezTo>
                    <a:cubicBezTo>
                      <a:pt x="265" y="20"/>
                      <a:pt x="232" y="0"/>
                      <a:pt x="1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2" name="Google Shape;13112;p42">
                <a:extLst>
                  <a:ext uri="{FF2B5EF4-FFF2-40B4-BE49-F238E27FC236}">
                    <a16:creationId xmlns:a16="http://schemas.microsoft.com/office/drawing/2014/main" id="{92213A21-06D6-B21E-628F-800F09434B50}"/>
                  </a:ext>
                </a:extLst>
              </p:cNvPr>
              <p:cNvSpPr/>
              <p:nvPr/>
            </p:nvSpPr>
            <p:spPr>
              <a:xfrm rot="10800000">
                <a:off x="361008" y="3850520"/>
                <a:ext cx="47813" cy="15711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370" extrusionOk="0">
                    <a:moveTo>
                      <a:pt x="86" y="0"/>
                    </a:moveTo>
                    <a:cubicBezTo>
                      <a:pt x="35" y="0"/>
                      <a:pt x="1" y="63"/>
                      <a:pt x="41" y="109"/>
                    </a:cubicBezTo>
                    <a:cubicBezTo>
                      <a:pt x="175" y="264"/>
                      <a:pt x="431" y="370"/>
                      <a:pt x="670" y="370"/>
                    </a:cubicBezTo>
                    <a:cubicBezTo>
                      <a:pt x="829" y="370"/>
                      <a:pt x="981" y="323"/>
                      <a:pt x="1084" y="213"/>
                    </a:cubicBezTo>
                    <a:cubicBezTo>
                      <a:pt x="1126" y="168"/>
                      <a:pt x="1103" y="69"/>
                      <a:pt x="1034" y="69"/>
                    </a:cubicBezTo>
                    <a:cubicBezTo>
                      <a:pt x="1031" y="69"/>
                      <a:pt x="1027" y="69"/>
                      <a:pt x="1024" y="69"/>
                    </a:cubicBezTo>
                    <a:cubicBezTo>
                      <a:pt x="878" y="87"/>
                      <a:pt x="750" y="147"/>
                      <a:pt x="601" y="147"/>
                    </a:cubicBezTo>
                    <a:cubicBezTo>
                      <a:pt x="600" y="147"/>
                      <a:pt x="598" y="147"/>
                      <a:pt x="597" y="147"/>
                    </a:cubicBezTo>
                    <a:cubicBezTo>
                      <a:pt x="422" y="147"/>
                      <a:pt x="271" y="85"/>
                      <a:pt x="119" y="9"/>
                    </a:cubicBezTo>
                    <a:cubicBezTo>
                      <a:pt x="108" y="3"/>
                      <a:pt x="97" y="0"/>
                      <a:pt x="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3" name="Google Shape;13113;p42">
                <a:extLst>
                  <a:ext uri="{FF2B5EF4-FFF2-40B4-BE49-F238E27FC236}">
                    <a16:creationId xmlns:a16="http://schemas.microsoft.com/office/drawing/2014/main" id="{C3795933-46D9-B43D-11BA-DC5362682C5B}"/>
                  </a:ext>
                </a:extLst>
              </p:cNvPr>
              <p:cNvSpPr/>
              <p:nvPr/>
            </p:nvSpPr>
            <p:spPr>
              <a:xfrm rot="10800000">
                <a:off x="255277" y="3785850"/>
                <a:ext cx="64076" cy="54182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1276" extrusionOk="0">
                    <a:moveTo>
                      <a:pt x="468" y="0"/>
                    </a:moveTo>
                    <a:cubicBezTo>
                      <a:pt x="315" y="0"/>
                      <a:pt x="165" y="43"/>
                      <a:pt x="44" y="139"/>
                    </a:cubicBezTo>
                    <a:cubicBezTo>
                      <a:pt x="1" y="174"/>
                      <a:pt x="45" y="227"/>
                      <a:pt x="88" y="227"/>
                    </a:cubicBezTo>
                    <a:cubicBezTo>
                      <a:pt x="90" y="227"/>
                      <a:pt x="92" y="227"/>
                      <a:pt x="95" y="226"/>
                    </a:cubicBezTo>
                    <a:cubicBezTo>
                      <a:pt x="196" y="210"/>
                      <a:pt x="298" y="198"/>
                      <a:pt x="397" y="198"/>
                    </a:cubicBezTo>
                    <a:cubicBezTo>
                      <a:pt x="594" y="198"/>
                      <a:pt x="782" y="246"/>
                      <a:pt x="935" y="408"/>
                    </a:cubicBezTo>
                    <a:cubicBezTo>
                      <a:pt x="1161" y="646"/>
                      <a:pt x="1113" y="907"/>
                      <a:pt x="1132" y="1201"/>
                    </a:cubicBezTo>
                    <a:cubicBezTo>
                      <a:pt x="1134" y="1241"/>
                      <a:pt x="1172" y="1275"/>
                      <a:pt x="1210" y="1275"/>
                    </a:cubicBezTo>
                    <a:cubicBezTo>
                      <a:pt x="1227" y="1275"/>
                      <a:pt x="1243" y="1269"/>
                      <a:pt x="1257" y="1253"/>
                    </a:cubicBezTo>
                    <a:cubicBezTo>
                      <a:pt x="1509" y="955"/>
                      <a:pt x="1335" y="459"/>
                      <a:pt x="1071" y="226"/>
                    </a:cubicBezTo>
                    <a:cubicBezTo>
                      <a:pt x="913" y="87"/>
                      <a:pt x="687" y="0"/>
                      <a:pt x="4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4" name="Google Shape;13114;p42">
                <a:extLst>
                  <a:ext uri="{FF2B5EF4-FFF2-40B4-BE49-F238E27FC236}">
                    <a16:creationId xmlns:a16="http://schemas.microsoft.com/office/drawing/2014/main" id="{F425D56F-E70C-9B8B-9951-DA27A3B718A9}"/>
                  </a:ext>
                </a:extLst>
              </p:cNvPr>
              <p:cNvSpPr/>
              <p:nvPr/>
            </p:nvSpPr>
            <p:spPr>
              <a:xfrm rot="10800000">
                <a:off x="223302" y="3782750"/>
                <a:ext cx="60636" cy="45223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065" extrusionOk="0">
                    <a:moveTo>
                      <a:pt x="1342" y="0"/>
                    </a:moveTo>
                    <a:cubicBezTo>
                      <a:pt x="1315" y="0"/>
                      <a:pt x="1288" y="13"/>
                      <a:pt x="1272" y="40"/>
                    </a:cubicBezTo>
                    <a:cubicBezTo>
                      <a:pt x="1117" y="291"/>
                      <a:pt x="1043" y="526"/>
                      <a:pt x="785" y="705"/>
                    </a:cubicBezTo>
                    <a:cubicBezTo>
                      <a:pt x="549" y="868"/>
                      <a:pt x="312" y="887"/>
                      <a:pt x="43" y="945"/>
                    </a:cubicBezTo>
                    <a:cubicBezTo>
                      <a:pt x="0" y="955"/>
                      <a:pt x="9" y="1012"/>
                      <a:pt x="43" y="1025"/>
                    </a:cubicBezTo>
                    <a:cubicBezTo>
                      <a:pt x="116" y="1052"/>
                      <a:pt x="195" y="1065"/>
                      <a:pt x="277" y="1065"/>
                    </a:cubicBezTo>
                    <a:cubicBezTo>
                      <a:pt x="789" y="1065"/>
                      <a:pt x="1427" y="572"/>
                      <a:pt x="1425" y="81"/>
                    </a:cubicBezTo>
                    <a:cubicBezTo>
                      <a:pt x="1425" y="30"/>
                      <a:pt x="1384" y="0"/>
                      <a:pt x="1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5" name="Google Shape;13115;p42">
                <a:extLst>
                  <a:ext uri="{FF2B5EF4-FFF2-40B4-BE49-F238E27FC236}">
                    <a16:creationId xmlns:a16="http://schemas.microsoft.com/office/drawing/2014/main" id="{456055E0-257F-F76F-601A-8C5AAB5144E4}"/>
                  </a:ext>
                </a:extLst>
              </p:cNvPr>
              <p:cNvSpPr/>
              <p:nvPr/>
            </p:nvSpPr>
            <p:spPr>
              <a:xfrm rot="10800000">
                <a:off x="208441" y="3774980"/>
                <a:ext cx="72951" cy="36730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865" extrusionOk="0">
                    <a:moveTo>
                      <a:pt x="1629" y="0"/>
                    </a:moveTo>
                    <a:cubicBezTo>
                      <a:pt x="1604" y="0"/>
                      <a:pt x="1578" y="11"/>
                      <a:pt x="1561" y="35"/>
                    </a:cubicBezTo>
                    <a:cubicBezTo>
                      <a:pt x="1249" y="474"/>
                      <a:pt x="901" y="690"/>
                      <a:pt x="431" y="690"/>
                    </a:cubicBezTo>
                    <a:cubicBezTo>
                      <a:pt x="317" y="690"/>
                      <a:pt x="196" y="677"/>
                      <a:pt x="66" y="652"/>
                    </a:cubicBezTo>
                    <a:cubicBezTo>
                      <a:pt x="63" y="651"/>
                      <a:pt x="60" y="651"/>
                      <a:pt x="57" y="651"/>
                    </a:cubicBezTo>
                    <a:cubicBezTo>
                      <a:pt x="19" y="651"/>
                      <a:pt x="0" y="700"/>
                      <a:pt x="35" y="723"/>
                    </a:cubicBezTo>
                    <a:cubicBezTo>
                      <a:pt x="184" y="820"/>
                      <a:pt x="363" y="864"/>
                      <a:pt x="549" y="864"/>
                    </a:cubicBezTo>
                    <a:cubicBezTo>
                      <a:pt x="1042" y="864"/>
                      <a:pt x="1580" y="553"/>
                      <a:pt x="1702" y="95"/>
                    </a:cubicBezTo>
                    <a:cubicBezTo>
                      <a:pt x="1717" y="37"/>
                      <a:pt x="1674" y="0"/>
                      <a:pt x="16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6" name="Google Shape;13116;p42">
                <a:extLst>
                  <a:ext uri="{FF2B5EF4-FFF2-40B4-BE49-F238E27FC236}">
                    <a16:creationId xmlns:a16="http://schemas.microsoft.com/office/drawing/2014/main" id="{0F0F7ECD-DEEB-A222-3A17-C83926E279C2}"/>
                  </a:ext>
                </a:extLst>
              </p:cNvPr>
              <p:cNvSpPr/>
              <p:nvPr/>
            </p:nvSpPr>
            <p:spPr>
              <a:xfrm rot="10800000">
                <a:off x="238079" y="3837824"/>
                <a:ext cx="56603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733" extrusionOk="0">
                    <a:moveTo>
                      <a:pt x="1239" y="0"/>
                    </a:moveTo>
                    <a:cubicBezTo>
                      <a:pt x="1220" y="0"/>
                      <a:pt x="1200" y="7"/>
                      <a:pt x="1183" y="24"/>
                    </a:cubicBezTo>
                    <a:cubicBezTo>
                      <a:pt x="1016" y="188"/>
                      <a:pt x="906" y="358"/>
                      <a:pt x="682" y="460"/>
                    </a:cubicBezTo>
                    <a:cubicBezTo>
                      <a:pt x="469" y="556"/>
                      <a:pt x="260" y="526"/>
                      <a:pt x="38" y="560"/>
                    </a:cubicBezTo>
                    <a:cubicBezTo>
                      <a:pt x="11" y="564"/>
                      <a:pt x="0" y="606"/>
                      <a:pt x="21" y="623"/>
                    </a:cubicBezTo>
                    <a:cubicBezTo>
                      <a:pt x="118" y="699"/>
                      <a:pt x="244" y="732"/>
                      <a:pt x="379" y="732"/>
                    </a:cubicBezTo>
                    <a:cubicBezTo>
                      <a:pt x="774" y="732"/>
                      <a:pt x="1246" y="446"/>
                      <a:pt x="1320" y="104"/>
                    </a:cubicBezTo>
                    <a:cubicBezTo>
                      <a:pt x="1333" y="48"/>
                      <a:pt x="1288" y="0"/>
                      <a:pt x="12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7" name="Google Shape;13117;p42">
                <a:extLst>
                  <a:ext uri="{FF2B5EF4-FFF2-40B4-BE49-F238E27FC236}">
                    <a16:creationId xmlns:a16="http://schemas.microsoft.com/office/drawing/2014/main" id="{28588BEC-9364-2D82-BFA0-5EF32ED47471}"/>
                  </a:ext>
                </a:extLst>
              </p:cNvPr>
              <p:cNvSpPr/>
              <p:nvPr/>
            </p:nvSpPr>
            <p:spPr>
              <a:xfrm rot="10800000">
                <a:off x="232644" y="3862240"/>
                <a:ext cx="53970" cy="25945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611" extrusionOk="0">
                    <a:moveTo>
                      <a:pt x="1178" y="0"/>
                    </a:moveTo>
                    <a:cubicBezTo>
                      <a:pt x="1162" y="0"/>
                      <a:pt x="1147" y="5"/>
                      <a:pt x="1134" y="15"/>
                    </a:cubicBezTo>
                    <a:cubicBezTo>
                      <a:pt x="967" y="146"/>
                      <a:pt x="816" y="269"/>
                      <a:pt x="611" y="335"/>
                    </a:cubicBezTo>
                    <a:cubicBezTo>
                      <a:pt x="438" y="392"/>
                      <a:pt x="265" y="381"/>
                      <a:pt x="91" y="412"/>
                    </a:cubicBezTo>
                    <a:cubicBezTo>
                      <a:pt x="0" y="428"/>
                      <a:pt x="15" y="557"/>
                      <a:pt x="91" y="582"/>
                    </a:cubicBezTo>
                    <a:cubicBezTo>
                      <a:pt x="154" y="602"/>
                      <a:pt x="222" y="611"/>
                      <a:pt x="291" y="611"/>
                    </a:cubicBezTo>
                    <a:cubicBezTo>
                      <a:pt x="648" y="611"/>
                      <a:pt x="1063" y="370"/>
                      <a:pt x="1237" y="96"/>
                    </a:cubicBezTo>
                    <a:cubicBezTo>
                      <a:pt x="1271" y="44"/>
                      <a:pt x="1225" y="0"/>
                      <a:pt x="1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8" name="Google Shape;13118;p42">
                <a:extLst>
                  <a:ext uri="{FF2B5EF4-FFF2-40B4-BE49-F238E27FC236}">
                    <a16:creationId xmlns:a16="http://schemas.microsoft.com/office/drawing/2014/main" id="{5CAA910E-F06E-02C6-4807-3B8745ECC074}"/>
                  </a:ext>
                </a:extLst>
              </p:cNvPr>
              <p:cNvSpPr/>
              <p:nvPr/>
            </p:nvSpPr>
            <p:spPr>
              <a:xfrm rot="10800000">
                <a:off x="80374" y="3979861"/>
                <a:ext cx="408744" cy="190487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4486" extrusionOk="0">
                    <a:moveTo>
                      <a:pt x="8043" y="1"/>
                    </a:moveTo>
                    <a:cubicBezTo>
                      <a:pt x="8030" y="1"/>
                      <a:pt x="8016" y="1"/>
                      <a:pt x="8003" y="2"/>
                    </a:cubicBezTo>
                    <a:cubicBezTo>
                      <a:pt x="6516" y="59"/>
                      <a:pt x="6017" y="1883"/>
                      <a:pt x="5192" y="2810"/>
                    </a:cubicBezTo>
                    <a:cubicBezTo>
                      <a:pt x="4386" y="3715"/>
                      <a:pt x="3324" y="4211"/>
                      <a:pt x="2234" y="4211"/>
                    </a:cubicBezTo>
                    <a:cubicBezTo>
                      <a:pt x="1554" y="4211"/>
                      <a:pt x="862" y="4017"/>
                      <a:pt x="215" y="3610"/>
                    </a:cubicBezTo>
                    <a:cubicBezTo>
                      <a:pt x="198" y="3599"/>
                      <a:pt x="181" y="3595"/>
                      <a:pt x="163" y="3595"/>
                    </a:cubicBezTo>
                    <a:cubicBezTo>
                      <a:pt x="76" y="3595"/>
                      <a:pt x="1" y="3717"/>
                      <a:pt x="82" y="3782"/>
                    </a:cubicBezTo>
                    <a:cubicBezTo>
                      <a:pt x="691" y="4265"/>
                      <a:pt x="1429" y="4485"/>
                      <a:pt x="2175" y="4485"/>
                    </a:cubicBezTo>
                    <a:cubicBezTo>
                      <a:pt x="2951" y="4485"/>
                      <a:pt x="3735" y="4247"/>
                      <a:pt x="4391" y="3820"/>
                    </a:cubicBezTo>
                    <a:cubicBezTo>
                      <a:pt x="5136" y="3334"/>
                      <a:pt x="5647" y="2677"/>
                      <a:pt x="6094" y="1922"/>
                    </a:cubicBezTo>
                    <a:cubicBezTo>
                      <a:pt x="6427" y="1359"/>
                      <a:pt x="6746" y="724"/>
                      <a:pt x="7338" y="384"/>
                    </a:cubicBezTo>
                    <a:cubicBezTo>
                      <a:pt x="7541" y="267"/>
                      <a:pt x="7835" y="168"/>
                      <a:pt x="8111" y="168"/>
                    </a:cubicBezTo>
                    <a:cubicBezTo>
                      <a:pt x="8305" y="168"/>
                      <a:pt x="8491" y="217"/>
                      <a:pt x="8631" y="344"/>
                    </a:cubicBezTo>
                    <a:cubicBezTo>
                      <a:pt x="8763" y="568"/>
                      <a:pt x="8895" y="792"/>
                      <a:pt x="9027" y="1017"/>
                    </a:cubicBezTo>
                    <a:cubicBezTo>
                      <a:pt x="8795" y="1452"/>
                      <a:pt x="8577" y="1669"/>
                      <a:pt x="8371" y="1669"/>
                    </a:cubicBezTo>
                    <a:cubicBezTo>
                      <a:pt x="8194" y="1669"/>
                      <a:pt x="8025" y="1508"/>
                      <a:pt x="7866" y="1186"/>
                    </a:cubicBezTo>
                    <a:cubicBezTo>
                      <a:pt x="7861" y="1158"/>
                      <a:pt x="7837" y="1145"/>
                      <a:pt x="7813" y="1145"/>
                    </a:cubicBezTo>
                    <a:cubicBezTo>
                      <a:pt x="7782" y="1145"/>
                      <a:pt x="7751" y="1165"/>
                      <a:pt x="7754" y="1201"/>
                    </a:cubicBezTo>
                    <a:cubicBezTo>
                      <a:pt x="7791" y="1602"/>
                      <a:pt x="8143" y="1851"/>
                      <a:pt x="8497" y="1851"/>
                    </a:cubicBezTo>
                    <a:cubicBezTo>
                      <a:pt x="8709" y="1851"/>
                      <a:pt x="8922" y="1761"/>
                      <a:pt x="9069" y="1561"/>
                    </a:cubicBezTo>
                    <a:cubicBezTo>
                      <a:pt x="9625" y="799"/>
                      <a:pt x="8802" y="1"/>
                      <a:pt x="80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9" name="Google Shape;13119;p42">
                <a:extLst>
                  <a:ext uri="{FF2B5EF4-FFF2-40B4-BE49-F238E27FC236}">
                    <a16:creationId xmlns:a16="http://schemas.microsoft.com/office/drawing/2014/main" id="{2983DFF2-6802-2D3E-FCF4-B144253244D7}"/>
                  </a:ext>
                </a:extLst>
              </p:cNvPr>
              <p:cNvSpPr/>
              <p:nvPr/>
            </p:nvSpPr>
            <p:spPr>
              <a:xfrm rot="10800000">
                <a:off x="150437" y="3963046"/>
                <a:ext cx="342120" cy="146368"/>
              </a:xfrm>
              <a:custGeom>
                <a:avLst/>
                <a:gdLst/>
                <a:ahLst/>
                <a:cxnLst/>
                <a:rect l="l" t="t" r="r" b="b"/>
                <a:pathLst>
                  <a:path w="8057" h="3447" extrusionOk="0">
                    <a:moveTo>
                      <a:pt x="8005" y="1"/>
                    </a:moveTo>
                    <a:cubicBezTo>
                      <a:pt x="8002" y="1"/>
                      <a:pt x="7998" y="1"/>
                      <a:pt x="7994" y="3"/>
                    </a:cubicBezTo>
                    <a:cubicBezTo>
                      <a:pt x="6677" y="406"/>
                      <a:pt x="6068" y="1870"/>
                      <a:pt x="4943" y="2580"/>
                    </a:cubicBezTo>
                    <a:cubicBezTo>
                      <a:pt x="4237" y="3027"/>
                      <a:pt x="3462" y="3229"/>
                      <a:pt x="2683" y="3229"/>
                    </a:cubicBezTo>
                    <a:cubicBezTo>
                      <a:pt x="1815" y="3229"/>
                      <a:pt x="943" y="2978"/>
                      <a:pt x="158" y="2537"/>
                    </a:cubicBezTo>
                    <a:cubicBezTo>
                      <a:pt x="142" y="2529"/>
                      <a:pt x="128" y="2525"/>
                      <a:pt x="114" y="2525"/>
                    </a:cubicBezTo>
                    <a:cubicBezTo>
                      <a:pt x="42" y="2525"/>
                      <a:pt x="0" y="2630"/>
                      <a:pt x="72" y="2683"/>
                    </a:cubicBezTo>
                    <a:cubicBezTo>
                      <a:pt x="792" y="3202"/>
                      <a:pt x="1687" y="3447"/>
                      <a:pt x="2582" y="3447"/>
                    </a:cubicBezTo>
                    <a:cubicBezTo>
                      <a:pt x="3188" y="3447"/>
                      <a:pt x="3793" y="3335"/>
                      <a:pt x="4343" y="3120"/>
                    </a:cubicBezTo>
                    <a:cubicBezTo>
                      <a:pt x="5924" y="2504"/>
                      <a:pt x="6608" y="905"/>
                      <a:pt x="8023" y="71"/>
                    </a:cubicBezTo>
                    <a:cubicBezTo>
                      <a:pt x="8056" y="51"/>
                      <a:pt x="8039" y="1"/>
                      <a:pt x="80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0" name="Google Shape;13120;p42">
                <a:extLst>
                  <a:ext uri="{FF2B5EF4-FFF2-40B4-BE49-F238E27FC236}">
                    <a16:creationId xmlns:a16="http://schemas.microsoft.com/office/drawing/2014/main" id="{FFF70347-76A7-B6D4-E5FF-290F70AC4ECE}"/>
                  </a:ext>
                </a:extLst>
              </p:cNvPr>
              <p:cNvSpPr/>
              <p:nvPr/>
            </p:nvSpPr>
            <p:spPr>
              <a:xfrm rot="10800000">
                <a:off x="38548" y="4083894"/>
                <a:ext cx="86029" cy="99447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2342" extrusionOk="0">
                    <a:moveTo>
                      <a:pt x="363" y="1"/>
                    </a:moveTo>
                    <a:cubicBezTo>
                      <a:pt x="327" y="1"/>
                      <a:pt x="288" y="21"/>
                      <a:pt x="278" y="58"/>
                    </a:cubicBezTo>
                    <a:cubicBezTo>
                      <a:pt x="0" y="1077"/>
                      <a:pt x="1008" y="2170"/>
                      <a:pt x="1953" y="2340"/>
                    </a:cubicBezTo>
                    <a:cubicBezTo>
                      <a:pt x="1957" y="2341"/>
                      <a:pt x="1960" y="2341"/>
                      <a:pt x="1964" y="2341"/>
                    </a:cubicBezTo>
                    <a:cubicBezTo>
                      <a:pt x="2011" y="2341"/>
                      <a:pt x="2025" y="2275"/>
                      <a:pt x="1977" y="2258"/>
                    </a:cubicBezTo>
                    <a:cubicBezTo>
                      <a:pt x="1475" y="2084"/>
                      <a:pt x="1060" y="1778"/>
                      <a:pt x="777" y="1326"/>
                    </a:cubicBezTo>
                    <a:cubicBezTo>
                      <a:pt x="525" y="923"/>
                      <a:pt x="500" y="513"/>
                      <a:pt x="434" y="58"/>
                    </a:cubicBezTo>
                    <a:cubicBezTo>
                      <a:pt x="428" y="18"/>
                      <a:pt x="397" y="1"/>
                      <a:pt x="3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1" name="Google Shape;13121;p42">
                <a:extLst>
                  <a:ext uri="{FF2B5EF4-FFF2-40B4-BE49-F238E27FC236}">
                    <a16:creationId xmlns:a16="http://schemas.microsoft.com/office/drawing/2014/main" id="{15049A2F-9A94-717C-5193-98D5DD06894C}"/>
                  </a:ext>
                </a:extLst>
              </p:cNvPr>
              <p:cNvSpPr/>
              <p:nvPr/>
            </p:nvSpPr>
            <p:spPr>
              <a:xfrm rot="10800000">
                <a:off x="29843" y="4092429"/>
                <a:ext cx="81358" cy="116347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2740" extrusionOk="0">
                    <a:moveTo>
                      <a:pt x="333" y="0"/>
                    </a:moveTo>
                    <a:cubicBezTo>
                      <a:pt x="303" y="0"/>
                      <a:pt x="273" y="17"/>
                      <a:pt x="264" y="53"/>
                    </a:cubicBezTo>
                    <a:cubicBezTo>
                      <a:pt x="0" y="1081"/>
                      <a:pt x="989" y="2301"/>
                      <a:pt x="1842" y="2735"/>
                    </a:cubicBezTo>
                    <a:lnTo>
                      <a:pt x="1840" y="2735"/>
                    </a:lnTo>
                    <a:cubicBezTo>
                      <a:pt x="1847" y="2738"/>
                      <a:pt x="1854" y="2740"/>
                      <a:pt x="1860" y="2740"/>
                    </a:cubicBezTo>
                    <a:cubicBezTo>
                      <a:pt x="1896" y="2740"/>
                      <a:pt x="1915" y="2692"/>
                      <a:pt x="1880" y="2667"/>
                    </a:cubicBezTo>
                    <a:cubicBezTo>
                      <a:pt x="1436" y="2348"/>
                      <a:pt x="1058" y="1960"/>
                      <a:pt x="801" y="1472"/>
                    </a:cubicBezTo>
                    <a:cubicBezTo>
                      <a:pt x="556" y="1004"/>
                      <a:pt x="561" y="539"/>
                      <a:pt x="409" y="53"/>
                    </a:cubicBezTo>
                    <a:cubicBezTo>
                      <a:pt x="398" y="19"/>
                      <a:pt x="365" y="0"/>
                      <a:pt x="3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2" name="Google Shape;13122;p42">
                <a:extLst>
                  <a:ext uri="{FF2B5EF4-FFF2-40B4-BE49-F238E27FC236}">
                    <a16:creationId xmlns:a16="http://schemas.microsoft.com/office/drawing/2014/main" id="{5A9EE19D-5EDF-0990-3F53-6421CAEA3C93}"/>
                  </a:ext>
                </a:extLst>
              </p:cNvPr>
              <p:cNvSpPr/>
              <p:nvPr/>
            </p:nvSpPr>
            <p:spPr>
              <a:xfrm rot="10800000">
                <a:off x="-154656" y="4186866"/>
                <a:ext cx="48535" cy="3724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77" extrusionOk="0">
                    <a:moveTo>
                      <a:pt x="148" y="1"/>
                    </a:moveTo>
                    <a:cubicBezTo>
                      <a:pt x="109" y="1"/>
                      <a:pt x="67" y="32"/>
                      <a:pt x="60" y="78"/>
                    </a:cubicBezTo>
                    <a:cubicBezTo>
                      <a:pt x="0" y="544"/>
                      <a:pt x="501" y="877"/>
                      <a:pt x="933" y="877"/>
                    </a:cubicBezTo>
                    <a:cubicBezTo>
                      <a:pt x="996" y="877"/>
                      <a:pt x="1058" y="870"/>
                      <a:pt x="1117" y="855"/>
                    </a:cubicBezTo>
                    <a:cubicBezTo>
                      <a:pt x="1143" y="847"/>
                      <a:pt x="1139" y="805"/>
                      <a:pt x="1113" y="805"/>
                    </a:cubicBezTo>
                    <a:cubicBezTo>
                      <a:pt x="1112" y="805"/>
                      <a:pt x="1111" y="805"/>
                      <a:pt x="1110" y="805"/>
                    </a:cubicBezTo>
                    <a:cubicBezTo>
                      <a:pt x="1077" y="809"/>
                      <a:pt x="1044" y="811"/>
                      <a:pt x="1012" y="811"/>
                    </a:cubicBezTo>
                    <a:cubicBezTo>
                      <a:pt x="817" y="811"/>
                      <a:pt x="634" y="738"/>
                      <a:pt x="489" y="603"/>
                    </a:cubicBezTo>
                    <a:cubicBezTo>
                      <a:pt x="326" y="450"/>
                      <a:pt x="270" y="265"/>
                      <a:pt x="216" y="58"/>
                    </a:cubicBezTo>
                    <a:cubicBezTo>
                      <a:pt x="206" y="18"/>
                      <a:pt x="178" y="1"/>
                      <a:pt x="1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3" name="Google Shape;13123;p42">
                <a:extLst>
                  <a:ext uri="{FF2B5EF4-FFF2-40B4-BE49-F238E27FC236}">
                    <a16:creationId xmlns:a16="http://schemas.microsoft.com/office/drawing/2014/main" id="{B53A2025-E404-01D5-248B-0E52A9F7E3D8}"/>
                  </a:ext>
                </a:extLst>
              </p:cNvPr>
              <p:cNvSpPr/>
              <p:nvPr/>
            </p:nvSpPr>
            <p:spPr>
              <a:xfrm rot="10800000">
                <a:off x="-144720" y="4212428"/>
                <a:ext cx="147005" cy="88364"/>
              </a:xfrm>
              <a:custGeom>
                <a:avLst/>
                <a:gdLst/>
                <a:ahLst/>
                <a:cxnLst/>
                <a:rect l="l" t="t" r="r" b="b"/>
                <a:pathLst>
                  <a:path w="3462" h="2081" extrusionOk="0">
                    <a:moveTo>
                      <a:pt x="1724" y="1"/>
                    </a:moveTo>
                    <a:cubicBezTo>
                      <a:pt x="824" y="1"/>
                      <a:pt x="1" y="954"/>
                      <a:pt x="414" y="1845"/>
                    </a:cubicBezTo>
                    <a:cubicBezTo>
                      <a:pt x="425" y="1870"/>
                      <a:pt x="449" y="1881"/>
                      <a:pt x="473" y="1881"/>
                    </a:cubicBezTo>
                    <a:cubicBezTo>
                      <a:pt x="513" y="1881"/>
                      <a:pt x="554" y="1853"/>
                      <a:pt x="550" y="1808"/>
                    </a:cubicBezTo>
                    <a:cubicBezTo>
                      <a:pt x="480" y="1026"/>
                      <a:pt x="809" y="219"/>
                      <a:pt x="1704" y="219"/>
                    </a:cubicBezTo>
                    <a:cubicBezTo>
                      <a:pt x="1726" y="219"/>
                      <a:pt x="1748" y="219"/>
                      <a:pt x="1771" y="220"/>
                    </a:cubicBezTo>
                    <a:cubicBezTo>
                      <a:pt x="2735" y="261"/>
                      <a:pt x="3064" y="1227"/>
                      <a:pt x="2805" y="2025"/>
                    </a:cubicBezTo>
                    <a:lnTo>
                      <a:pt x="2805" y="2024"/>
                    </a:lnTo>
                    <a:lnTo>
                      <a:pt x="2805" y="2024"/>
                    </a:lnTo>
                    <a:cubicBezTo>
                      <a:pt x="2793" y="2058"/>
                      <a:pt x="2822" y="2081"/>
                      <a:pt x="2850" y="2081"/>
                    </a:cubicBezTo>
                    <a:cubicBezTo>
                      <a:pt x="2865" y="2081"/>
                      <a:pt x="2881" y="2075"/>
                      <a:pt x="2890" y="2060"/>
                    </a:cubicBezTo>
                    <a:cubicBezTo>
                      <a:pt x="3461" y="1215"/>
                      <a:pt x="2805" y="91"/>
                      <a:pt x="1837" y="6"/>
                    </a:cubicBezTo>
                    <a:cubicBezTo>
                      <a:pt x="1799" y="3"/>
                      <a:pt x="1762" y="1"/>
                      <a:pt x="172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4" name="Google Shape;13124;p42">
                <a:extLst>
                  <a:ext uri="{FF2B5EF4-FFF2-40B4-BE49-F238E27FC236}">
                    <a16:creationId xmlns:a16="http://schemas.microsoft.com/office/drawing/2014/main" id="{31653272-BB98-7058-45E5-C92C5BEB83C1}"/>
                  </a:ext>
                </a:extLst>
              </p:cNvPr>
              <p:cNvSpPr/>
              <p:nvPr/>
            </p:nvSpPr>
            <p:spPr>
              <a:xfrm rot="10800000">
                <a:off x="-224465" y="4139308"/>
                <a:ext cx="173884" cy="43779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1031" extrusionOk="0">
                    <a:moveTo>
                      <a:pt x="128" y="1"/>
                    </a:moveTo>
                    <a:cubicBezTo>
                      <a:pt x="59" y="1"/>
                      <a:pt x="1" y="93"/>
                      <a:pt x="65" y="144"/>
                    </a:cubicBezTo>
                    <a:cubicBezTo>
                      <a:pt x="802" y="725"/>
                      <a:pt x="1760" y="1030"/>
                      <a:pt x="2709" y="1030"/>
                    </a:cubicBezTo>
                    <a:cubicBezTo>
                      <a:pt x="3169" y="1030"/>
                      <a:pt x="3627" y="959"/>
                      <a:pt x="4057" y="812"/>
                    </a:cubicBezTo>
                    <a:cubicBezTo>
                      <a:pt x="4094" y="799"/>
                      <a:pt x="4082" y="749"/>
                      <a:pt x="4046" y="749"/>
                    </a:cubicBezTo>
                    <a:cubicBezTo>
                      <a:pt x="4044" y="749"/>
                      <a:pt x="4042" y="749"/>
                      <a:pt x="4039" y="749"/>
                    </a:cubicBezTo>
                    <a:cubicBezTo>
                      <a:pt x="3684" y="808"/>
                      <a:pt x="3345" y="837"/>
                      <a:pt x="3018" y="837"/>
                    </a:cubicBezTo>
                    <a:cubicBezTo>
                      <a:pt x="2013" y="837"/>
                      <a:pt x="1115" y="561"/>
                      <a:pt x="167" y="12"/>
                    </a:cubicBezTo>
                    <a:cubicBezTo>
                      <a:pt x="154" y="4"/>
                      <a:pt x="141" y="1"/>
                      <a:pt x="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5" name="Google Shape;13125;p42">
                <a:extLst>
                  <a:ext uri="{FF2B5EF4-FFF2-40B4-BE49-F238E27FC236}">
                    <a16:creationId xmlns:a16="http://schemas.microsoft.com/office/drawing/2014/main" id="{C9EE1DA3-0034-27E2-5379-EC33923C7CCE}"/>
                  </a:ext>
                </a:extLst>
              </p:cNvPr>
              <p:cNvSpPr/>
              <p:nvPr/>
            </p:nvSpPr>
            <p:spPr>
              <a:xfrm rot="10800000">
                <a:off x="-63192" y="4139393"/>
                <a:ext cx="20127" cy="377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890" extrusionOk="0">
                    <a:moveTo>
                      <a:pt x="354" y="0"/>
                    </a:moveTo>
                    <a:cubicBezTo>
                      <a:pt x="331" y="0"/>
                      <a:pt x="308" y="16"/>
                      <a:pt x="308" y="44"/>
                    </a:cubicBezTo>
                    <a:cubicBezTo>
                      <a:pt x="312" y="171"/>
                      <a:pt x="287" y="316"/>
                      <a:pt x="239" y="435"/>
                    </a:cubicBezTo>
                    <a:cubicBezTo>
                      <a:pt x="189" y="562"/>
                      <a:pt x="86" y="648"/>
                      <a:pt x="29" y="767"/>
                    </a:cubicBezTo>
                    <a:cubicBezTo>
                      <a:pt x="0" y="831"/>
                      <a:pt x="44" y="890"/>
                      <a:pt x="103" y="890"/>
                    </a:cubicBezTo>
                    <a:cubicBezTo>
                      <a:pt x="115" y="890"/>
                      <a:pt x="129" y="887"/>
                      <a:pt x="143" y="881"/>
                    </a:cubicBezTo>
                    <a:cubicBezTo>
                      <a:pt x="430" y="750"/>
                      <a:pt x="474" y="292"/>
                      <a:pt x="397" y="32"/>
                    </a:cubicBezTo>
                    <a:cubicBezTo>
                      <a:pt x="391" y="10"/>
                      <a:pt x="372" y="0"/>
                      <a:pt x="3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6" name="Google Shape;13126;p42">
                <a:extLst>
                  <a:ext uri="{FF2B5EF4-FFF2-40B4-BE49-F238E27FC236}">
                    <a16:creationId xmlns:a16="http://schemas.microsoft.com/office/drawing/2014/main" id="{9D7F7656-15D2-5F5F-A597-DF99B11EE168}"/>
                  </a:ext>
                </a:extLst>
              </p:cNvPr>
              <p:cNvSpPr/>
              <p:nvPr/>
            </p:nvSpPr>
            <p:spPr>
              <a:xfrm rot="10800000">
                <a:off x="-85145" y="4144913"/>
                <a:ext cx="33673" cy="2560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603" extrusionOk="0">
                    <a:moveTo>
                      <a:pt x="229" y="1"/>
                    </a:moveTo>
                    <a:cubicBezTo>
                      <a:pt x="131" y="1"/>
                      <a:pt x="66" y="133"/>
                      <a:pt x="168" y="188"/>
                    </a:cubicBezTo>
                    <a:cubicBezTo>
                      <a:pt x="172" y="191"/>
                      <a:pt x="176" y="193"/>
                      <a:pt x="180" y="195"/>
                    </a:cubicBezTo>
                    <a:lnTo>
                      <a:pt x="180" y="195"/>
                    </a:lnTo>
                    <a:cubicBezTo>
                      <a:pt x="162" y="226"/>
                      <a:pt x="161" y="264"/>
                      <a:pt x="176" y="295"/>
                    </a:cubicBezTo>
                    <a:lnTo>
                      <a:pt x="176" y="295"/>
                    </a:lnTo>
                    <a:cubicBezTo>
                      <a:pt x="123" y="322"/>
                      <a:pt x="104" y="397"/>
                      <a:pt x="134" y="444"/>
                    </a:cubicBezTo>
                    <a:lnTo>
                      <a:pt x="134" y="444"/>
                    </a:lnTo>
                    <a:cubicBezTo>
                      <a:pt x="111" y="455"/>
                      <a:pt x="89" y="466"/>
                      <a:pt x="67" y="477"/>
                    </a:cubicBezTo>
                    <a:cubicBezTo>
                      <a:pt x="1" y="511"/>
                      <a:pt x="41" y="603"/>
                      <a:pt x="105" y="603"/>
                    </a:cubicBezTo>
                    <a:cubicBezTo>
                      <a:pt x="109" y="603"/>
                      <a:pt x="114" y="602"/>
                      <a:pt x="119" y="601"/>
                    </a:cubicBezTo>
                    <a:cubicBezTo>
                      <a:pt x="257" y="571"/>
                      <a:pt x="393" y="525"/>
                      <a:pt x="527" y="479"/>
                    </a:cubicBezTo>
                    <a:lnTo>
                      <a:pt x="527" y="479"/>
                    </a:lnTo>
                    <a:cubicBezTo>
                      <a:pt x="587" y="466"/>
                      <a:pt x="646" y="446"/>
                      <a:pt x="704" y="419"/>
                    </a:cubicBezTo>
                    <a:cubicBezTo>
                      <a:pt x="792" y="377"/>
                      <a:pt x="744" y="237"/>
                      <a:pt x="661" y="237"/>
                    </a:cubicBezTo>
                    <a:cubicBezTo>
                      <a:pt x="651" y="237"/>
                      <a:pt x="641" y="239"/>
                      <a:pt x="631" y="243"/>
                    </a:cubicBezTo>
                    <a:cubicBezTo>
                      <a:pt x="630" y="243"/>
                      <a:pt x="630" y="243"/>
                      <a:pt x="630" y="244"/>
                    </a:cubicBezTo>
                    <a:lnTo>
                      <a:pt x="630" y="244"/>
                    </a:lnTo>
                    <a:cubicBezTo>
                      <a:pt x="629" y="244"/>
                      <a:pt x="627" y="245"/>
                      <a:pt x="626" y="245"/>
                    </a:cubicBezTo>
                    <a:lnTo>
                      <a:pt x="626" y="245"/>
                    </a:lnTo>
                    <a:cubicBezTo>
                      <a:pt x="610" y="216"/>
                      <a:pt x="581" y="194"/>
                      <a:pt x="542" y="193"/>
                    </a:cubicBezTo>
                    <a:lnTo>
                      <a:pt x="542" y="193"/>
                    </a:lnTo>
                    <a:cubicBezTo>
                      <a:pt x="540" y="185"/>
                      <a:pt x="536" y="176"/>
                      <a:pt x="530" y="168"/>
                    </a:cubicBezTo>
                    <a:lnTo>
                      <a:pt x="530" y="168"/>
                    </a:lnTo>
                    <a:cubicBezTo>
                      <a:pt x="538" y="148"/>
                      <a:pt x="536" y="121"/>
                      <a:pt x="525" y="105"/>
                    </a:cubicBezTo>
                    <a:cubicBezTo>
                      <a:pt x="464" y="11"/>
                      <a:pt x="349" y="20"/>
                      <a:pt x="247" y="2"/>
                    </a:cubicBezTo>
                    <a:cubicBezTo>
                      <a:pt x="241" y="1"/>
                      <a:pt x="235" y="1"/>
                      <a:pt x="2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7" name="Google Shape;13127;p42">
                <a:extLst>
                  <a:ext uri="{FF2B5EF4-FFF2-40B4-BE49-F238E27FC236}">
                    <a16:creationId xmlns:a16="http://schemas.microsoft.com/office/drawing/2014/main" id="{F31F3BA1-A42B-90B9-41C3-0C32B1C7D0B9}"/>
                  </a:ext>
                </a:extLst>
              </p:cNvPr>
              <p:cNvSpPr/>
              <p:nvPr/>
            </p:nvSpPr>
            <p:spPr>
              <a:xfrm rot="10800000">
                <a:off x="-49901" y="4099521"/>
                <a:ext cx="93290" cy="43736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030" extrusionOk="0">
                    <a:moveTo>
                      <a:pt x="1756" y="0"/>
                    </a:moveTo>
                    <a:cubicBezTo>
                      <a:pt x="1095" y="0"/>
                      <a:pt x="421" y="425"/>
                      <a:pt x="37" y="921"/>
                    </a:cubicBezTo>
                    <a:cubicBezTo>
                      <a:pt x="1" y="968"/>
                      <a:pt x="39" y="1030"/>
                      <a:pt x="84" y="1030"/>
                    </a:cubicBezTo>
                    <a:cubicBezTo>
                      <a:pt x="98" y="1030"/>
                      <a:pt x="112" y="1024"/>
                      <a:pt x="126" y="1009"/>
                    </a:cubicBezTo>
                    <a:cubicBezTo>
                      <a:pt x="690" y="415"/>
                      <a:pt x="1309" y="290"/>
                      <a:pt x="2085" y="194"/>
                    </a:cubicBezTo>
                    <a:cubicBezTo>
                      <a:pt x="2165" y="183"/>
                      <a:pt x="2196" y="65"/>
                      <a:pt x="2105" y="43"/>
                    </a:cubicBezTo>
                    <a:cubicBezTo>
                      <a:pt x="1990" y="14"/>
                      <a:pt x="1873" y="0"/>
                      <a:pt x="1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8" name="Google Shape;13128;p42">
                <a:extLst>
                  <a:ext uri="{FF2B5EF4-FFF2-40B4-BE49-F238E27FC236}">
                    <a16:creationId xmlns:a16="http://schemas.microsoft.com/office/drawing/2014/main" id="{1C2D6AD7-35D1-1246-4D7A-C1BD25BE3F34}"/>
                  </a:ext>
                </a:extLst>
              </p:cNvPr>
              <p:cNvSpPr/>
              <p:nvPr/>
            </p:nvSpPr>
            <p:spPr>
              <a:xfrm rot="10800000">
                <a:off x="-30496" y="4089160"/>
                <a:ext cx="50573" cy="3104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731" extrusionOk="0">
                    <a:moveTo>
                      <a:pt x="1045" y="1"/>
                    </a:moveTo>
                    <a:cubicBezTo>
                      <a:pt x="652" y="1"/>
                      <a:pt x="215" y="352"/>
                      <a:pt x="20" y="667"/>
                    </a:cubicBezTo>
                    <a:cubicBezTo>
                      <a:pt x="0" y="700"/>
                      <a:pt x="29" y="731"/>
                      <a:pt x="59" y="731"/>
                    </a:cubicBezTo>
                    <a:cubicBezTo>
                      <a:pt x="69" y="731"/>
                      <a:pt x="79" y="727"/>
                      <a:pt x="88" y="719"/>
                    </a:cubicBezTo>
                    <a:cubicBezTo>
                      <a:pt x="239" y="578"/>
                      <a:pt x="395" y="441"/>
                      <a:pt x="581" y="345"/>
                    </a:cubicBezTo>
                    <a:cubicBezTo>
                      <a:pt x="753" y="257"/>
                      <a:pt x="942" y="226"/>
                      <a:pt x="1116" y="145"/>
                    </a:cubicBezTo>
                    <a:cubicBezTo>
                      <a:pt x="1191" y="111"/>
                      <a:pt x="1148" y="5"/>
                      <a:pt x="1077" y="1"/>
                    </a:cubicBezTo>
                    <a:cubicBezTo>
                      <a:pt x="1066" y="1"/>
                      <a:pt x="1056" y="1"/>
                      <a:pt x="10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9" name="Google Shape;13129;p42">
                <a:extLst>
                  <a:ext uri="{FF2B5EF4-FFF2-40B4-BE49-F238E27FC236}">
                    <a16:creationId xmlns:a16="http://schemas.microsoft.com/office/drawing/2014/main" id="{EF63EB75-0E16-4C7E-821F-2895842816BF}"/>
                  </a:ext>
                </a:extLst>
              </p:cNvPr>
              <p:cNvSpPr/>
              <p:nvPr/>
            </p:nvSpPr>
            <p:spPr>
              <a:xfrm rot="10800000">
                <a:off x="-166885" y="4018672"/>
                <a:ext cx="58386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821" extrusionOk="0">
                    <a:moveTo>
                      <a:pt x="570" y="1"/>
                    </a:moveTo>
                    <a:cubicBezTo>
                      <a:pt x="347" y="1"/>
                      <a:pt x="113" y="75"/>
                      <a:pt x="28" y="265"/>
                    </a:cubicBezTo>
                    <a:cubicBezTo>
                      <a:pt x="0" y="327"/>
                      <a:pt x="37" y="403"/>
                      <a:pt x="105" y="403"/>
                    </a:cubicBezTo>
                    <a:cubicBezTo>
                      <a:pt x="113" y="403"/>
                      <a:pt x="122" y="402"/>
                      <a:pt x="131" y="399"/>
                    </a:cubicBezTo>
                    <a:cubicBezTo>
                      <a:pt x="314" y="349"/>
                      <a:pt x="451" y="238"/>
                      <a:pt x="632" y="238"/>
                    </a:cubicBezTo>
                    <a:cubicBezTo>
                      <a:pt x="675" y="238"/>
                      <a:pt x="721" y="245"/>
                      <a:pt x="771" y="260"/>
                    </a:cubicBezTo>
                    <a:cubicBezTo>
                      <a:pt x="1020" y="333"/>
                      <a:pt x="1143" y="537"/>
                      <a:pt x="1220" y="767"/>
                    </a:cubicBezTo>
                    <a:lnTo>
                      <a:pt x="1220" y="768"/>
                    </a:lnTo>
                    <a:cubicBezTo>
                      <a:pt x="1232" y="804"/>
                      <a:pt x="1263" y="821"/>
                      <a:pt x="1293" y="821"/>
                    </a:cubicBezTo>
                    <a:cubicBezTo>
                      <a:pt x="1330" y="821"/>
                      <a:pt x="1367" y="795"/>
                      <a:pt x="1368" y="748"/>
                    </a:cubicBezTo>
                    <a:cubicBezTo>
                      <a:pt x="1374" y="447"/>
                      <a:pt x="1157" y="160"/>
                      <a:pt x="880" y="53"/>
                    </a:cubicBezTo>
                    <a:cubicBezTo>
                      <a:pt x="794" y="20"/>
                      <a:pt x="684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0" name="Google Shape;13130;p42">
                <a:extLst>
                  <a:ext uri="{FF2B5EF4-FFF2-40B4-BE49-F238E27FC236}">
                    <a16:creationId xmlns:a16="http://schemas.microsoft.com/office/drawing/2014/main" id="{F3A16C0A-782A-91C0-26FC-63CFA483AD0D}"/>
                  </a:ext>
                </a:extLst>
              </p:cNvPr>
              <p:cNvSpPr/>
              <p:nvPr/>
            </p:nvSpPr>
            <p:spPr>
              <a:xfrm rot="10800000">
                <a:off x="-119158" y="4035402"/>
                <a:ext cx="110572" cy="49936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176" extrusionOk="0">
                    <a:moveTo>
                      <a:pt x="1083" y="0"/>
                    </a:moveTo>
                    <a:cubicBezTo>
                      <a:pt x="698" y="0"/>
                      <a:pt x="319" y="138"/>
                      <a:pt x="54" y="440"/>
                    </a:cubicBezTo>
                    <a:cubicBezTo>
                      <a:pt x="0" y="502"/>
                      <a:pt x="48" y="591"/>
                      <a:pt x="117" y="591"/>
                    </a:cubicBezTo>
                    <a:cubicBezTo>
                      <a:pt x="131" y="591"/>
                      <a:pt x="146" y="587"/>
                      <a:pt x="161" y="578"/>
                    </a:cubicBezTo>
                    <a:cubicBezTo>
                      <a:pt x="495" y="393"/>
                      <a:pt x="803" y="241"/>
                      <a:pt x="1156" y="241"/>
                    </a:cubicBezTo>
                    <a:cubicBezTo>
                      <a:pt x="1275" y="241"/>
                      <a:pt x="1399" y="258"/>
                      <a:pt x="1530" y="297"/>
                    </a:cubicBezTo>
                    <a:cubicBezTo>
                      <a:pt x="1991" y="435"/>
                      <a:pt x="2253" y="762"/>
                      <a:pt x="2500" y="1151"/>
                    </a:cubicBezTo>
                    <a:cubicBezTo>
                      <a:pt x="2512" y="1168"/>
                      <a:pt x="2528" y="1175"/>
                      <a:pt x="2544" y="1175"/>
                    </a:cubicBezTo>
                    <a:cubicBezTo>
                      <a:pt x="2574" y="1175"/>
                      <a:pt x="2603" y="1148"/>
                      <a:pt x="2595" y="1110"/>
                    </a:cubicBezTo>
                    <a:cubicBezTo>
                      <a:pt x="2454" y="421"/>
                      <a:pt x="1759" y="0"/>
                      <a:pt x="10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1" name="Google Shape;13131;p42">
                <a:extLst>
                  <a:ext uri="{FF2B5EF4-FFF2-40B4-BE49-F238E27FC236}">
                    <a16:creationId xmlns:a16="http://schemas.microsoft.com/office/drawing/2014/main" id="{729A1460-E79C-C861-872F-972E965FB7CD}"/>
                  </a:ext>
                </a:extLst>
              </p:cNvPr>
              <p:cNvSpPr/>
              <p:nvPr/>
            </p:nvSpPr>
            <p:spPr>
              <a:xfrm rot="10800000">
                <a:off x="-296863" y="3956464"/>
                <a:ext cx="87048" cy="138895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271" extrusionOk="0">
                    <a:moveTo>
                      <a:pt x="907" y="1"/>
                    </a:moveTo>
                    <a:cubicBezTo>
                      <a:pt x="442" y="1"/>
                      <a:pt x="0" y="361"/>
                      <a:pt x="72" y="871"/>
                    </a:cubicBezTo>
                    <a:cubicBezTo>
                      <a:pt x="120" y="1212"/>
                      <a:pt x="393" y="1398"/>
                      <a:pt x="679" y="1398"/>
                    </a:cubicBezTo>
                    <a:cubicBezTo>
                      <a:pt x="835" y="1398"/>
                      <a:pt x="995" y="1343"/>
                      <a:pt x="1125" y="1228"/>
                    </a:cubicBezTo>
                    <a:cubicBezTo>
                      <a:pt x="1156" y="1200"/>
                      <a:pt x="1127" y="1150"/>
                      <a:pt x="1093" y="1150"/>
                    </a:cubicBezTo>
                    <a:cubicBezTo>
                      <a:pt x="1086" y="1150"/>
                      <a:pt x="1078" y="1152"/>
                      <a:pt x="1071" y="1157"/>
                    </a:cubicBezTo>
                    <a:cubicBezTo>
                      <a:pt x="926" y="1252"/>
                      <a:pt x="808" y="1299"/>
                      <a:pt x="716" y="1299"/>
                    </a:cubicBezTo>
                    <a:cubicBezTo>
                      <a:pt x="559" y="1299"/>
                      <a:pt x="479" y="1160"/>
                      <a:pt x="475" y="882"/>
                    </a:cubicBezTo>
                    <a:cubicBezTo>
                      <a:pt x="235" y="586"/>
                      <a:pt x="285" y="410"/>
                      <a:pt x="626" y="354"/>
                    </a:cubicBezTo>
                    <a:cubicBezTo>
                      <a:pt x="748" y="292"/>
                      <a:pt x="868" y="262"/>
                      <a:pt x="981" y="262"/>
                    </a:cubicBezTo>
                    <a:cubicBezTo>
                      <a:pt x="1230" y="262"/>
                      <a:pt x="1447" y="405"/>
                      <a:pt x="1589" y="674"/>
                    </a:cubicBezTo>
                    <a:cubicBezTo>
                      <a:pt x="1800" y="1073"/>
                      <a:pt x="1703" y="1587"/>
                      <a:pt x="1499" y="1967"/>
                    </a:cubicBezTo>
                    <a:cubicBezTo>
                      <a:pt x="1186" y="2553"/>
                      <a:pt x="688" y="2831"/>
                      <a:pt x="110" y="3106"/>
                    </a:cubicBezTo>
                    <a:cubicBezTo>
                      <a:pt x="17" y="3150"/>
                      <a:pt x="79" y="3270"/>
                      <a:pt x="163" y="3270"/>
                    </a:cubicBezTo>
                    <a:cubicBezTo>
                      <a:pt x="169" y="3270"/>
                      <a:pt x="174" y="3270"/>
                      <a:pt x="179" y="3269"/>
                    </a:cubicBezTo>
                    <a:cubicBezTo>
                      <a:pt x="982" y="3130"/>
                      <a:pt x="1706" y="2385"/>
                      <a:pt x="1896" y="1603"/>
                    </a:cubicBezTo>
                    <a:cubicBezTo>
                      <a:pt x="2050" y="973"/>
                      <a:pt x="1799" y="173"/>
                      <a:pt x="1096" y="21"/>
                    </a:cubicBezTo>
                    <a:cubicBezTo>
                      <a:pt x="1033" y="7"/>
                      <a:pt x="970" y="1"/>
                      <a:pt x="9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2" name="Google Shape;13132;p42">
                <a:extLst>
                  <a:ext uri="{FF2B5EF4-FFF2-40B4-BE49-F238E27FC236}">
                    <a16:creationId xmlns:a16="http://schemas.microsoft.com/office/drawing/2014/main" id="{67908817-D97C-FC98-8788-EAFE052E6621}"/>
                  </a:ext>
                </a:extLst>
              </p:cNvPr>
              <p:cNvSpPr/>
              <p:nvPr/>
            </p:nvSpPr>
            <p:spPr>
              <a:xfrm rot="10800000">
                <a:off x="-257203" y="3963598"/>
                <a:ext cx="46157" cy="78046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838" extrusionOk="0">
                    <a:moveTo>
                      <a:pt x="778" y="0"/>
                    </a:moveTo>
                    <a:cubicBezTo>
                      <a:pt x="751" y="0"/>
                      <a:pt x="720" y="28"/>
                      <a:pt x="727" y="61"/>
                    </a:cubicBezTo>
                    <a:cubicBezTo>
                      <a:pt x="884" y="753"/>
                      <a:pt x="575" y="1287"/>
                      <a:pt x="52" y="1711"/>
                    </a:cubicBezTo>
                    <a:cubicBezTo>
                      <a:pt x="0" y="1753"/>
                      <a:pt x="44" y="1838"/>
                      <a:pt x="102" y="1838"/>
                    </a:cubicBezTo>
                    <a:cubicBezTo>
                      <a:pt x="109" y="1838"/>
                      <a:pt x="116" y="1837"/>
                      <a:pt x="123" y="1834"/>
                    </a:cubicBezTo>
                    <a:cubicBezTo>
                      <a:pt x="819" y="1582"/>
                      <a:pt x="1086" y="669"/>
                      <a:pt x="813" y="24"/>
                    </a:cubicBezTo>
                    <a:lnTo>
                      <a:pt x="812" y="24"/>
                    </a:lnTo>
                    <a:cubicBezTo>
                      <a:pt x="805" y="7"/>
                      <a:pt x="792" y="0"/>
                      <a:pt x="7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3" name="Google Shape;13133;p42">
                <a:extLst>
                  <a:ext uri="{FF2B5EF4-FFF2-40B4-BE49-F238E27FC236}">
                    <a16:creationId xmlns:a16="http://schemas.microsoft.com/office/drawing/2014/main" id="{73A0F5BA-80DF-F6DC-C7E4-BC043D698333}"/>
                  </a:ext>
                </a:extLst>
              </p:cNvPr>
              <p:cNvSpPr/>
              <p:nvPr/>
            </p:nvSpPr>
            <p:spPr>
              <a:xfrm rot="10800000">
                <a:off x="-100007" y="3829289"/>
                <a:ext cx="88449" cy="20085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473" extrusionOk="0">
                    <a:moveTo>
                      <a:pt x="1960" y="1"/>
                    </a:moveTo>
                    <a:cubicBezTo>
                      <a:pt x="1949" y="1"/>
                      <a:pt x="1938" y="3"/>
                      <a:pt x="1927" y="8"/>
                    </a:cubicBezTo>
                    <a:cubicBezTo>
                      <a:pt x="1586" y="173"/>
                      <a:pt x="1292" y="244"/>
                      <a:pt x="995" y="244"/>
                    </a:cubicBezTo>
                    <a:cubicBezTo>
                      <a:pt x="704" y="244"/>
                      <a:pt x="411" y="176"/>
                      <a:pt x="70" y="60"/>
                    </a:cubicBezTo>
                    <a:cubicBezTo>
                      <a:pt x="65" y="59"/>
                      <a:pt x="61" y="58"/>
                      <a:pt x="57" y="58"/>
                    </a:cubicBezTo>
                    <a:cubicBezTo>
                      <a:pt x="23" y="58"/>
                      <a:pt x="0" y="107"/>
                      <a:pt x="27" y="132"/>
                    </a:cubicBezTo>
                    <a:cubicBezTo>
                      <a:pt x="277" y="365"/>
                      <a:pt x="629" y="472"/>
                      <a:pt x="985" y="472"/>
                    </a:cubicBezTo>
                    <a:cubicBezTo>
                      <a:pt x="1365" y="472"/>
                      <a:pt x="1750" y="351"/>
                      <a:pt x="2020" y="130"/>
                    </a:cubicBezTo>
                    <a:cubicBezTo>
                      <a:pt x="2082" y="79"/>
                      <a:pt x="2024" y="1"/>
                      <a:pt x="19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4" name="Google Shape;13134;p42">
                <a:extLst>
                  <a:ext uri="{FF2B5EF4-FFF2-40B4-BE49-F238E27FC236}">
                    <a16:creationId xmlns:a16="http://schemas.microsoft.com/office/drawing/2014/main" id="{45D17B25-54AD-A07A-5FD4-FDA3A9809011}"/>
                  </a:ext>
                </a:extLst>
              </p:cNvPr>
              <p:cNvSpPr/>
              <p:nvPr/>
            </p:nvSpPr>
            <p:spPr>
              <a:xfrm rot="10800000">
                <a:off x="-99200" y="3842538"/>
                <a:ext cx="89086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1456" extrusionOk="0">
                    <a:moveTo>
                      <a:pt x="273" y="0"/>
                    </a:moveTo>
                    <a:cubicBezTo>
                      <a:pt x="211" y="0"/>
                      <a:pt x="150" y="7"/>
                      <a:pt x="90" y="20"/>
                    </a:cubicBezTo>
                    <a:cubicBezTo>
                      <a:pt x="1" y="41"/>
                      <a:pt x="11" y="166"/>
                      <a:pt x="90" y="190"/>
                    </a:cubicBezTo>
                    <a:cubicBezTo>
                      <a:pt x="335" y="265"/>
                      <a:pt x="581" y="283"/>
                      <a:pt x="813" y="405"/>
                    </a:cubicBezTo>
                    <a:cubicBezTo>
                      <a:pt x="1071" y="539"/>
                      <a:pt x="1265" y="737"/>
                      <a:pt x="1423" y="979"/>
                    </a:cubicBezTo>
                    <a:cubicBezTo>
                      <a:pt x="1569" y="1201"/>
                      <a:pt x="1690" y="1456"/>
                      <a:pt x="1979" y="1456"/>
                    </a:cubicBezTo>
                    <a:cubicBezTo>
                      <a:pt x="1988" y="1456"/>
                      <a:pt x="1997" y="1455"/>
                      <a:pt x="2006" y="1455"/>
                    </a:cubicBezTo>
                    <a:cubicBezTo>
                      <a:pt x="2076" y="1452"/>
                      <a:pt x="2098" y="1343"/>
                      <a:pt x="2023" y="1328"/>
                    </a:cubicBezTo>
                    <a:cubicBezTo>
                      <a:pt x="1743" y="1269"/>
                      <a:pt x="1662" y="933"/>
                      <a:pt x="1518" y="727"/>
                    </a:cubicBezTo>
                    <a:cubicBezTo>
                      <a:pt x="1412" y="575"/>
                      <a:pt x="1283" y="443"/>
                      <a:pt x="1135" y="332"/>
                    </a:cubicBezTo>
                    <a:cubicBezTo>
                      <a:pt x="896" y="154"/>
                      <a:pt x="581" y="0"/>
                      <a:pt x="2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5" name="Google Shape;13135;p42">
                <a:extLst>
                  <a:ext uri="{FF2B5EF4-FFF2-40B4-BE49-F238E27FC236}">
                    <a16:creationId xmlns:a16="http://schemas.microsoft.com/office/drawing/2014/main" id="{E0044AE1-3168-4AB5-FBFD-7E52B0BC5E1E}"/>
                  </a:ext>
                </a:extLst>
              </p:cNvPr>
              <p:cNvSpPr/>
              <p:nvPr/>
            </p:nvSpPr>
            <p:spPr>
              <a:xfrm rot="10800000">
                <a:off x="-68712" y="3898673"/>
                <a:ext cx="50997" cy="59108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1392" extrusionOk="0">
                    <a:moveTo>
                      <a:pt x="987" y="1"/>
                    </a:moveTo>
                    <a:cubicBezTo>
                      <a:pt x="954" y="1"/>
                      <a:pt x="922" y="19"/>
                      <a:pt x="913" y="56"/>
                    </a:cubicBezTo>
                    <a:cubicBezTo>
                      <a:pt x="851" y="319"/>
                      <a:pt x="814" y="568"/>
                      <a:pt x="661" y="798"/>
                    </a:cubicBezTo>
                    <a:cubicBezTo>
                      <a:pt x="497" y="1045"/>
                      <a:pt x="272" y="1188"/>
                      <a:pt x="23" y="1339"/>
                    </a:cubicBezTo>
                    <a:lnTo>
                      <a:pt x="24" y="1339"/>
                    </a:lnTo>
                    <a:cubicBezTo>
                      <a:pt x="1" y="1352"/>
                      <a:pt x="9" y="1392"/>
                      <a:pt x="37" y="1392"/>
                    </a:cubicBezTo>
                    <a:cubicBezTo>
                      <a:pt x="37" y="1392"/>
                      <a:pt x="38" y="1392"/>
                      <a:pt x="38" y="1392"/>
                    </a:cubicBezTo>
                    <a:cubicBezTo>
                      <a:pt x="628" y="1361"/>
                      <a:pt x="1201" y="638"/>
                      <a:pt x="1061" y="56"/>
                    </a:cubicBezTo>
                    <a:cubicBezTo>
                      <a:pt x="1052" y="19"/>
                      <a:pt x="1020" y="1"/>
                      <a:pt x="9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6" name="Google Shape;13136;p42">
                <a:extLst>
                  <a:ext uri="{FF2B5EF4-FFF2-40B4-BE49-F238E27FC236}">
                    <a16:creationId xmlns:a16="http://schemas.microsoft.com/office/drawing/2014/main" id="{6E7F49A8-A09A-A34B-87F2-14C7FCA5F4BA}"/>
                  </a:ext>
                </a:extLst>
              </p:cNvPr>
              <p:cNvSpPr/>
              <p:nvPr/>
            </p:nvSpPr>
            <p:spPr>
              <a:xfrm rot="10800000">
                <a:off x="-64636" y="3923981"/>
                <a:ext cx="82080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821" extrusionOk="0">
                    <a:moveTo>
                      <a:pt x="981" y="0"/>
                    </a:moveTo>
                    <a:cubicBezTo>
                      <a:pt x="806" y="0"/>
                      <a:pt x="635" y="25"/>
                      <a:pt x="477" y="99"/>
                    </a:cubicBezTo>
                    <a:cubicBezTo>
                      <a:pt x="220" y="220"/>
                      <a:pt x="0" y="452"/>
                      <a:pt x="65" y="752"/>
                    </a:cubicBezTo>
                    <a:cubicBezTo>
                      <a:pt x="75" y="798"/>
                      <a:pt x="116" y="821"/>
                      <a:pt x="158" y="821"/>
                    </a:cubicBezTo>
                    <a:cubicBezTo>
                      <a:pt x="199" y="821"/>
                      <a:pt x="241" y="798"/>
                      <a:pt x="252" y="752"/>
                    </a:cubicBezTo>
                    <a:cubicBezTo>
                      <a:pt x="353" y="322"/>
                      <a:pt x="665" y="249"/>
                      <a:pt x="1017" y="249"/>
                    </a:cubicBezTo>
                    <a:cubicBezTo>
                      <a:pt x="1198" y="249"/>
                      <a:pt x="1389" y="268"/>
                      <a:pt x="1567" y="268"/>
                    </a:cubicBezTo>
                    <a:cubicBezTo>
                      <a:pt x="1663" y="268"/>
                      <a:pt x="1755" y="262"/>
                      <a:pt x="1839" y="245"/>
                    </a:cubicBezTo>
                    <a:cubicBezTo>
                      <a:pt x="1932" y="227"/>
                      <a:pt x="1898" y="103"/>
                      <a:pt x="1819" y="94"/>
                    </a:cubicBezTo>
                    <a:cubicBezTo>
                      <a:pt x="1554" y="65"/>
                      <a:pt x="1262" y="0"/>
                      <a:pt x="9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7" name="Google Shape;13137;p42">
                <a:extLst>
                  <a:ext uri="{FF2B5EF4-FFF2-40B4-BE49-F238E27FC236}">
                    <a16:creationId xmlns:a16="http://schemas.microsoft.com/office/drawing/2014/main" id="{05C83D06-9AF9-E211-34DA-B4F7E296B8C9}"/>
                  </a:ext>
                </a:extLst>
              </p:cNvPr>
              <p:cNvSpPr/>
              <p:nvPr/>
            </p:nvSpPr>
            <p:spPr>
              <a:xfrm rot="10800000">
                <a:off x="2158" y="3926613"/>
                <a:ext cx="92313" cy="39872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939" extrusionOk="0">
                    <a:moveTo>
                      <a:pt x="1368" y="1"/>
                    </a:moveTo>
                    <a:cubicBezTo>
                      <a:pt x="1285" y="1"/>
                      <a:pt x="1202" y="10"/>
                      <a:pt x="1120" y="23"/>
                    </a:cubicBezTo>
                    <a:cubicBezTo>
                      <a:pt x="777" y="79"/>
                      <a:pt x="462" y="153"/>
                      <a:pt x="113" y="177"/>
                    </a:cubicBezTo>
                    <a:cubicBezTo>
                      <a:pt x="43" y="181"/>
                      <a:pt x="1" y="283"/>
                      <a:pt x="74" y="321"/>
                    </a:cubicBezTo>
                    <a:cubicBezTo>
                      <a:pt x="178" y="373"/>
                      <a:pt x="285" y="392"/>
                      <a:pt x="393" y="392"/>
                    </a:cubicBezTo>
                    <a:cubicBezTo>
                      <a:pt x="539" y="392"/>
                      <a:pt x="687" y="357"/>
                      <a:pt x="835" y="323"/>
                    </a:cubicBezTo>
                    <a:cubicBezTo>
                      <a:pt x="1003" y="285"/>
                      <a:pt x="1175" y="236"/>
                      <a:pt x="1348" y="236"/>
                    </a:cubicBezTo>
                    <a:cubicBezTo>
                      <a:pt x="1394" y="236"/>
                      <a:pt x="1439" y="239"/>
                      <a:pt x="1484" y="247"/>
                    </a:cubicBezTo>
                    <a:cubicBezTo>
                      <a:pt x="1756" y="295"/>
                      <a:pt x="2021" y="565"/>
                      <a:pt x="1821" y="833"/>
                    </a:cubicBezTo>
                    <a:cubicBezTo>
                      <a:pt x="1783" y="884"/>
                      <a:pt x="1835" y="939"/>
                      <a:pt x="1886" y="939"/>
                    </a:cubicBezTo>
                    <a:cubicBezTo>
                      <a:pt x="1903" y="939"/>
                      <a:pt x="1920" y="933"/>
                      <a:pt x="1933" y="920"/>
                    </a:cubicBezTo>
                    <a:cubicBezTo>
                      <a:pt x="2173" y="682"/>
                      <a:pt x="2079" y="301"/>
                      <a:pt x="1810" y="121"/>
                    </a:cubicBezTo>
                    <a:cubicBezTo>
                      <a:pt x="1677" y="32"/>
                      <a:pt x="1524" y="1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8" name="Google Shape;13138;p42">
                <a:extLst>
                  <a:ext uri="{FF2B5EF4-FFF2-40B4-BE49-F238E27FC236}">
                    <a16:creationId xmlns:a16="http://schemas.microsoft.com/office/drawing/2014/main" id="{DC0FCDA2-6874-5690-871D-6C788FB6495F}"/>
                  </a:ext>
                </a:extLst>
              </p:cNvPr>
              <p:cNvSpPr/>
              <p:nvPr/>
            </p:nvSpPr>
            <p:spPr>
              <a:xfrm rot="10800000">
                <a:off x="53113" y="3906104"/>
                <a:ext cx="39533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198" extrusionOk="0">
                    <a:moveTo>
                      <a:pt x="89" y="0"/>
                    </a:moveTo>
                    <a:cubicBezTo>
                      <a:pt x="37" y="0"/>
                      <a:pt x="1" y="77"/>
                      <a:pt x="57" y="103"/>
                    </a:cubicBezTo>
                    <a:cubicBezTo>
                      <a:pt x="443" y="275"/>
                      <a:pt x="631" y="692"/>
                      <a:pt x="558" y="1101"/>
                    </a:cubicBezTo>
                    <a:cubicBezTo>
                      <a:pt x="549" y="1154"/>
                      <a:pt x="595" y="1198"/>
                      <a:pt x="638" y="1198"/>
                    </a:cubicBezTo>
                    <a:cubicBezTo>
                      <a:pt x="660" y="1198"/>
                      <a:pt x="682" y="1187"/>
                      <a:pt x="695" y="1159"/>
                    </a:cubicBezTo>
                    <a:cubicBezTo>
                      <a:pt x="931" y="689"/>
                      <a:pt x="610" y="99"/>
                      <a:pt x="100" y="1"/>
                    </a:cubicBezTo>
                    <a:cubicBezTo>
                      <a:pt x="97" y="1"/>
                      <a:pt x="93" y="0"/>
                      <a:pt x="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9" name="Google Shape;13139;p42">
                <a:extLst>
                  <a:ext uri="{FF2B5EF4-FFF2-40B4-BE49-F238E27FC236}">
                    <a16:creationId xmlns:a16="http://schemas.microsoft.com/office/drawing/2014/main" id="{C396668C-466C-E7A6-FF82-880D704737D7}"/>
                  </a:ext>
                </a:extLst>
              </p:cNvPr>
              <p:cNvSpPr/>
              <p:nvPr/>
            </p:nvSpPr>
            <p:spPr>
              <a:xfrm rot="10800000">
                <a:off x="63898" y="3890096"/>
                <a:ext cx="53673" cy="20764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489" extrusionOk="0">
                    <a:moveTo>
                      <a:pt x="1046" y="0"/>
                    </a:moveTo>
                    <a:cubicBezTo>
                      <a:pt x="703" y="0"/>
                      <a:pt x="238" y="110"/>
                      <a:pt x="46" y="367"/>
                    </a:cubicBezTo>
                    <a:cubicBezTo>
                      <a:pt x="1" y="427"/>
                      <a:pt x="68" y="489"/>
                      <a:pt x="127" y="489"/>
                    </a:cubicBezTo>
                    <a:cubicBezTo>
                      <a:pt x="131" y="489"/>
                      <a:pt x="135" y="488"/>
                      <a:pt x="139" y="488"/>
                    </a:cubicBezTo>
                    <a:cubicBezTo>
                      <a:pt x="318" y="461"/>
                      <a:pt x="485" y="335"/>
                      <a:pt x="656" y="274"/>
                    </a:cubicBezTo>
                    <a:cubicBezTo>
                      <a:pt x="832" y="209"/>
                      <a:pt x="1015" y="172"/>
                      <a:pt x="1196" y="122"/>
                    </a:cubicBezTo>
                    <a:cubicBezTo>
                      <a:pt x="1264" y="104"/>
                      <a:pt x="1243" y="12"/>
                      <a:pt x="1179" y="6"/>
                    </a:cubicBezTo>
                    <a:cubicBezTo>
                      <a:pt x="1138" y="2"/>
                      <a:pt x="1093" y="0"/>
                      <a:pt x="10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0" name="Google Shape;13140;p42">
                <a:extLst>
                  <a:ext uri="{FF2B5EF4-FFF2-40B4-BE49-F238E27FC236}">
                    <a16:creationId xmlns:a16="http://schemas.microsoft.com/office/drawing/2014/main" id="{FCD378BB-A5BE-8AA1-7EF7-1F958236B8FF}"/>
                  </a:ext>
                </a:extLst>
              </p:cNvPr>
              <p:cNvSpPr/>
              <p:nvPr/>
            </p:nvSpPr>
            <p:spPr>
              <a:xfrm rot="10800000">
                <a:off x="-4339" y="3795404"/>
                <a:ext cx="76942" cy="49299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161" extrusionOk="0">
                    <a:moveTo>
                      <a:pt x="77" y="0"/>
                    </a:moveTo>
                    <a:cubicBezTo>
                      <a:pt x="37" y="0"/>
                      <a:pt x="1" y="41"/>
                      <a:pt x="23" y="92"/>
                    </a:cubicBezTo>
                    <a:cubicBezTo>
                      <a:pt x="171" y="429"/>
                      <a:pt x="432" y="699"/>
                      <a:pt x="748" y="886"/>
                    </a:cubicBezTo>
                    <a:cubicBezTo>
                      <a:pt x="964" y="1015"/>
                      <a:pt x="1272" y="1161"/>
                      <a:pt x="1548" y="1161"/>
                    </a:cubicBezTo>
                    <a:cubicBezTo>
                      <a:pt x="1608" y="1161"/>
                      <a:pt x="1668" y="1154"/>
                      <a:pt x="1724" y="1138"/>
                    </a:cubicBezTo>
                    <a:cubicBezTo>
                      <a:pt x="1786" y="1120"/>
                      <a:pt x="1812" y="1017"/>
                      <a:pt x="1743" y="987"/>
                    </a:cubicBezTo>
                    <a:cubicBezTo>
                      <a:pt x="1469" y="871"/>
                      <a:pt x="1171" y="870"/>
                      <a:pt x="898" y="721"/>
                    </a:cubicBezTo>
                    <a:cubicBezTo>
                      <a:pt x="587" y="553"/>
                      <a:pt x="345" y="308"/>
                      <a:pt x="131" y="28"/>
                    </a:cubicBezTo>
                    <a:lnTo>
                      <a:pt x="131" y="29"/>
                    </a:lnTo>
                    <a:cubicBezTo>
                      <a:pt x="116" y="9"/>
                      <a:pt x="96" y="0"/>
                      <a:pt x="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1" name="Google Shape;13141;p42">
                <a:extLst>
                  <a:ext uri="{FF2B5EF4-FFF2-40B4-BE49-F238E27FC236}">
                    <a16:creationId xmlns:a16="http://schemas.microsoft.com/office/drawing/2014/main" id="{4586EDB2-CCA8-CB38-6016-2D259FF3BBC7}"/>
                  </a:ext>
                </a:extLst>
              </p:cNvPr>
              <p:cNvSpPr/>
              <p:nvPr/>
            </p:nvSpPr>
            <p:spPr>
              <a:xfrm rot="10800000">
                <a:off x="-12067" y="3798164"/>
                <a:ext cx="21274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56" extrusionOk="0">
                    <a:moveTo>
                      <a:pt x="405" y="1"/>
                    </a:moveTo>
                    <a:cubicBezTo>
                      <a:pt x="377" y="1"/>
                      <a:pt x="348" y="14"/>
                      <a:pt x="327" y="41"/>
                    </a:cubicBezTo>
                    <a:cubicBezTo>
                      <a:pt x="59" y="389"/>
                      <a:pt x="1" y="960"/>
                      <a:pt x="2" y="1386"/>
                    </a:cubicBezTo>
                    <a:lnTo>
                      <a:pt x="1" y="1386"/>
                    </a:lnTo>
                    <a:cubicBezTo>
                      <a:pt x="1" y="1429"/>
                      <a:pt x="41" y="1455"/>
                      <a:pt x="78" y="1455"/>
                    </a:cubicBezTo>
                    <a:cubicBezTo>
                      <a:pt x="106" y="1455"/>
                      <a:pt x="133" y="1440"/>
                      <a:pt x="138" y="1405"/>
                    </a:cubicBezTo>
                    <a:cubicBezTo>
                      <a:pt x="173" y="1184"/>
                      <a:pt x="215" y="962"/>
                      <a:pt x="274" y="747"/>
                    </a:cubicBezTo>
                    <a:cubicBezTo>
                      <a:pt x="334" y="532"/>
                      <a:pt x="446" y="327"/>
                      <a:pt x="487" y="109"/>
                    </a:cubicBezTo>
                    <a:cubicBezTo>
                      <a:pt x="501" y="42"/>
                      <a:pt x="455" y="1"/>
                      <a:pt x="4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2" name="Google Shape;13142;p42">
                <a:extLst>
                  <a:ext uri="{FF2B5EF4-FFF2-40B4-BE49-F238E27FC236}">
                    <a16:creationId xmlns:a16="http://schemas.microsoft.com/office/drawing/2014/main" id="{7721525D-46BE-DDF1-6C32-4ABDD105BFBC}"/>
                  </a:ext>
                </a:extLst>
              </p:cNvPr>
              <p:cNvSpPr/>
              <p:nvPr/>
            </p:nvSpPr>
            <p:spPr>
              <a:xfrm rot="10800000">
                <a:off x="-38054" y="3836720"/>
                <a:ext cx="37240" cy="1363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321" extrusionOk="0">
                    <a:moveTo>
                      <a:pt x="67" y="1"/>
                    </a:moveTo>
                    <a:cubicBezTo>
                      <a:pt x="18" y="1"/>
                      <a:pt x="0" y="80"/>
                      <a:pt x="46" y="101"/>
                    </a:cubicBezTo>
                    <a:cubicBezTo>
                      <a:pt x="277" y="211"/>
                      <a:pt x="522" y="264"/>
                      <a:pt x="769" y="319"/>
                    </a:cubicBezTo>
                    <a:cubicBezTo>
                      <a:pt x="775" y="320"/>
                      <a:pt x="780" y="321"/>
                      <a:pt x="786" y="321"/>
                    </a:cubicBezTo>
                    <a:cubicBezTo>
                      <a:pt x="855" y="321"/>
                      <a:pt x="876" y="220"/>
                      <a:pt x="804" y="195"/>
                    </a:cubicBezTo>
                    <a:cubicBezTo>
                      <a:pt x="564" y="110"/>
                      <a:pt x="327" y="28"/>
                      <a:pt x="73" y="1"/>
                    </a:cubicBezTo>
                    <a:cubicBezTo>
                      <a:pt x="71" y="1"/>
                      <a:pt x="69" y="1"/>
                      <a:pt x="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3" name="Google Shape;13143;p42">
                <a:extLst>
                  <a:ext uri="{FF2B5EF4-FFF2-40B4-BE49-F238E27FC236}">
                    <a16:creationId xmlns:a16="http://schemas.microsoft.com/office/drawing/2014/main" id="{14A9918E-B952-CB24-9539-4FF880EE06C5}"/>
                  </a:ext>
                </a:extLst>
              </p:cNvPr>
              <p:cNvSpPr/>
              <p:nvPr/>
            </p:nvSpPr>
            <p:spPr>
              <a:xfrm rot="10800000">
                <a:off x="-14020" y="3858673"/>
                <a:ext cx="57155" cy="47983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1130" extrusionOk="0">
                    <a:moveTo>
                      <a:pt x="647" y="246"/>
                    </a:moveTo>
                    <a:cubicBezTo>
                      <a:pt x="745" y="246"/>
                      <a:pt x="840" y="294"/>
                      <a:pt x="902" y="393"/>
                    </a:cubicBezTo>
                    <a:cubicBezTo>
                      <a:pt x="997" y="539"/>
                      <a:pt x="975" y="691"/>
                      <a:pt x="923" y="847"/>
                    </a:cubicBezTo>
                    <a:cubicBezTo>
                      <a:pt x="911" y="884"/>
                      <a:pt x="919" y="917"/>
                      <a:pt x="938" y="941"/>
                    </a:cubicBezTo>
                    <a:lnTo>
                      <a:pt x="938" y="941"/>
                    </a:lnTo>
                    <a:cubicBezTo>
                      <a:pt x="935" y="940"/>
                      <a:pt x="933" y="940"/>
                      <a:pt x="930" y="940"/>
                    </a:cubicBezTo>
                    <a:cubicBezTo>
                      <a:pt x="924" y="940"/>
                      <a:pt x="918" y="941"/>
                      <a:pt x="912" y="944"/>
                    </a:cubicBezTo>
                    <a:cubicBezTo>
                      <a:pt x="850" y="978"/>
                      <a:pt x="784" y="993"/>
                      <a:pt x="719" y="993"/>
                    </a:cubicBezTo>
                    <a:cubicBezTo>
                      <a:pt x="393" y="993"/>
                      <a:pt x="96" y="614"/>
                      <a:pt x="415" y="339"/>
                    </a:cubicBezTo>
                    <a:cubicBezTo>
                      <a:pt x="485" y="278"/>
                      <a:pt x="567" y="246"/>
                      <a:pt x="647" y="246"/>
                    </a:cubicBezTo>
                    <a:close/>
                    <a:moveTo>
                      <a:pt x="674" y="0"/>
                    </a:moveTo>
                    <a:cubicBezTo>
                      <a:pt x="515" y="0"/>
                      <a:pt x="355" y="68"/>
                      <a:pt x="236" y="192"/>
                    </a:cubicBezTo>
                    <a:cubicBezTo>
                      <a:pt x="17" y="421"/>
                      <a:pt x="1" y="783"/>
                      <a:pt x="250" y="995"/>
                    </a:cubicBezTo>
                    <a:cubicBezTo>
                      <a:pt x="355" y="1084"/>
                      <a:pt x="486" y="1129"/>
                      <a:pt x="616" y="1129"/>
                    </a:cubicBezTo>
                    <a:cubicBezTo>
                      <a:pt x="738" y="1129"/>
                      <a:pt x="860" y="1089"/>
                      <a:pt x="960" y="1006"/>
                    </a:cubicBezTo>
                    <a:cubicBezTo>
                      <a:pt x="973" y="995"/>
                      <a:pt x="975" y="981"/>
                      <a:pt x="970" y="969"/>
                    </a:cubicBezTo>
                    <a:lnTo>
                      <a:pt x="970" y="969"/>
                    </a:lnTo>
                    <a:cubicBezTo>
                      <a:pt x="990" y="980"/>
                      <a:pt x="1012" y="986"/>
                      <a:pt x="1034" y="986"/>
                    </a:cubicBezTo>
                    <a:cubicBezTo>
                      <a:pt x="1062" y="986"/>
                      <a:pt x="1090" y="977"/>
                      <a:pt x="1112" y="956"/>
                    </a:cubicBezTo>
                    <a:cubicBezTo>
                      <a:pt x="1346" y="745"/>
                      <a:pt x="1257" y="355"/>
                      <a:pt x="1053" y="155"/>
                    </a:cubicBezTo>
                    <a:cubicBezTo>
                      <a:pt x="945" y="50"/>
                      <a:pt x="810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4" name="Google Shape;13144;p42">
                <a:extLst>
                  <a:ext uri="{FF2B5EF4-FFF2-40B4-BE49-F238E27FC236}">
                    <a16:creationId xmlns:a16="http://schemas.microsoft.com/office/drawing/2014/main" id="{C4FEF0C4-3275-1C30-3EAD-35DE9A671E4F}"/>
                  </a:ext>
                </a:extLst>
              </p:cNvPr>
              <p:cNvSpPr/>
              <p:nvPr/>
            </p:nvSpPr>
            <p:spPr>
              <a:xfrm rot="10800000">
                <a:off x="59142" y="3816211"/>
                <a:ext cx="16985" cy="25223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94" extrusionOk="0">
                    <a:moveTo>
                      <a:pt x="307" y="1"/>
                    </a:moveTo>
                    <a:cubicBezTo>
                      <a:pt x="292" y="1"/>
                      <a:pt x="277" y="5"/>
                      <a:pt x="263" y="13"/>
                    </a:cubicBezTo>
                    <a:cubicBezTo>
                      <a:pt x="179" y="60"/>
                      <a:pt x="148" y="160"/>
                      <a:pt x="112" y="246"/>
                    </a:cubicBezTo>
                    <a:cubicBezTo>
                      <a:pt x="73" y="339"/>
                      <a:pt x="29" y="435"/>
                      <a:pt x="8" y="535"/>
                    </a:cubicBezTo>
                    <a:cubicBezTo>
                      <a:pt x="1" y="567"/>
                      <a:pt x="26" y="594"/>
                      <a:pt x="54" y="594"/>
                    </a:cubicBezTo>
                    <a:cubicBezTo>
                      <a:pt x="65" y="594"/>
                      <a:pt x="76" y="590"/>
                      <a:pt x="86" y="581"/>
                    </a:cubicBezTo>
                    <a:cubicBezTo>
                      <a:pt x="156" y="511"/>
                      <a:pt x="211" y="429"/>
                      <a:pt x="269" y="349"/>
                    </a:cubicBezTo>
                    <a:cubicBezTo>
                      <a:pt x="325" y="272"/>
                      <a:pt x="399" y="187"/>
                      <a:pt x="395" y="89"/>
                    </a:cubicBezTo>
                    <a:cubicBezTo>
                      <a:pt x="393" y="38"/>
                      <a:pt x="352" y="1"/>
                      <a:pt x="3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5" name="Google Shape;13145;p42">
                <a:extLst>
                  <a:ext uri="{FF2B5EF4-FFF2-40B4-BE49-F238E27FC236}">
                    <a16:creationId xmlns:a16="http://schemas.microsoft.com/office/drawing/2014/main" id="{CABC43A8-44D7-46D2-5667-7686C4CDB6CB}"/>
                  </a:ext>
                </a:extLst>
              </p:cNvPr>
              <p:cNvSpPr/>
              <p:nvPr/>
            </p:nvSpPr>
            <p:spPr>
              <a:xfrm rot="10800000">
                <a:off x="57486" y="3809841"/>
                <a:ext cx="20679" cy="2242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528" extrusionOk="0">
                    <a:moveTo>
                      <a:pt x="427" y="0"/>
                    </a:moveTo>
                    <a:cubicBezTo>
                      <a:pt x="314" y="3"/>
                      <a:pt x="261" y="87"/>
                      <a:pt x="190" y="163"/>
                    </a:cubicBezTo>
                    <a:cubicBezTo>
                      <a:pt x="125" y="235"/>
                      <a:pt x="37" y="316"/>
                      <a:pt x="16" y="412"/>
                    </a:cubicBezTo>
                    <a:cubicBezTo>
                      <a:pt x="0" y="478"/>
                      <a:pt x="50" y="527"/>
                      <a:pt x="107" y="527"/>
                    </a:cubicBezTo>
                    <a:cubicBezTo>
                      <a:pt x="122" y="527"/>
                      <a:pt x="137" y="524"/>
                      <a:pt x="152" y="517"/>
                    </a:cubicBezTo>
                    <a:cubicBezTo>
                      <a:pt x="242" y="476"/>
                      <a:pt x="302" y="371"/>
                      <a:pt x="359" y="293"/>
                    </a:cubicBezTo>
                    <a:cubicBezTo>
                      <a:pt x="420" y="207"/>
                      <a:pt x="486" y="141"/>
                      <a:pt x="467" y="30"/>
                    </a:cubicBezTo>
                    <a:cubicBezTo>
                      <a:pt x="463" y="13"/>
                      <a:pt x="443" y="0"/>
                      <a:pt x="4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6" name="Google Shape;13146;p42">
                <a:extLst>
                  <a:ext uri="{FF2B5EF4-FFF2-40B4-BE49-F238E27FC236}">
                    <a16:creationId xmlns:a16="http://schemas.microsoft.com/office/drawing/2014/main" id="{A0195908-B250-B09E-060D-8F443E0242BD}"/>
                  </a:ext>
                </a:extLst>
              </p:cNvPr>
              <p:cNvSpPr/>
              <p:nvPr/>
            </p:nvSpPr>
            <p:spPr>
              <a:xfrm rot="10800000">
                <a:off x="52306" y="3794555"/>
                <a:ext cx="35201" cy="29936"/>
              </a:xfrm>
              <a:custGeom>
                <a:avLst/>
                <a:gdLst/>
                <a:ahLst/>
                <a:cxnLst/>
                <a:rect l="l" t="t" r="r" b="b"/>
                <a:pathLst>
                  <a:path w="829" h="705" extrusionOk="0">
                    <a:moveTo>
                      <a:pt x="781" y="1"/>
                    </a:moveTo>
                    <a:cubicBezTo>
                      <a:pt x="780" y="1"/>
                      <a:pt x="780" y="1"/>
                      <a:pt x="779" y="1"/>
                    </a:cubicBezTo>
                    <a:cubicBezTo>
                      <a:pt x="635" y="12"/>
                      <a:pt x="511" y="140"/>
                      <a:pt x="402" y="226"/>
                    </a:cubicBezTo>
                    <a:cubicBezTo>
                      <a:pt x="280" y="321"/>
                      <a:pt x="106" y="418"/>
                      <a:pt x="32" y="558"/>
                    </a:cubicBezTo>
                    <a:cubicBezTo>
                      <a:pt x="0" y="620"/>
                      <a:pt x="44" y="704"/>
                      <a:pt x="113" y="704"/>
                    </a:cubicBezTo>
                    <a:cubicBezTo>
                      <a:pt x="122" y="704"/>
                      <a:pt x="132" y="703"/>
                      <a:pt x="142" y="700"/>
                    </a:cubicBezTo>
                    <a:cubicBezTo>
                      <a:pt x="292" y="650"/>
                      <a:pt x="409" y="506"/>
                      <a:pt x="523" y="402"/>
                    </a:cubicBezTo>
                    <a:cubicBezTo>
                      <a:pt x="627" y="308"/>
                      <a:pt x="787" y="199"/>
                      <a:pt x="822" y="57"/>
                    </a:cubicBezTo>
                    <a:cubicBezTo>
                      <a:pt x="828" y="32"/>
                      <a:pt x="810" y="1"/>
                      <a:pt x="7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7" name="Google Shape;13147;p42">
                <a:extLst>
                  <a:ext uri="{FF2B5EF4-FFF2-40B4-BE49-F238E27FC236}">
                    <a16:creationId xmlns:a16="http://schemas.microsoft.com/office/drawing/2014/main" id="{15FA491B-0CC1-5F53-53B1-C02149E2CB47}"/>
                  </a:ext>
                </a:extLst>
              </p:cNvPr>
              <p:cNvSpPr/>
              <p:nvPr/>
            </p:nvSpPr>
            <p:spPr>
              <a:xfrm rot="10800000">
                <a:off x="-3829" y="3864406"/>
                <a:ext cx="37494" cy="31422"/>
              </a:xfrm>
              <a:custGeom>
                <a:avLst/>
                <a:gdLst/>
                <a:ahLst/>
                <a:cxnLst/>
                <a:rect l="l" t="t" r="r" b="b"/>
                <a:pathLst>
                  <a:path w="883" h="740" extrusionOk="0">
                    <a:moveTo>
                      <a:pt x="473" y="1"/>
                    </a:moveTo>
                    <a:cubicBezTo>
                      <a:pt x="455" y="1"/>
                      <a:pt x="437" y="2"/>
                      <a:pt x="418" y="5"/>
                    </a:cubicBezTo>
                    <a:cubicBezTo>
                      <a:pt x="179" y="41"/>
                      <a:pt x="0" y="288"/>
                      <a:pt x="116" y="520"/>
                    </a:cubicBezTo>
                    <a:cubicBezTo>
                      <a:pt x="176" y="638"/>
                      <a:pt x="348" y="739"/>
                      <a:pt x="501" y="739"/>
                    </a:cubicBezTo>
                    <a:cubicBezTo>
                      <a:pt x="581" y="739"/>
                      <a:pt x="655" y="711"/>
                      <a:pt x="704" y="643"/>
                    </a:cubicBezTo>
                    <a:lnTo>
                      <a:pt x="704" y="642"/>
                    </a:lnTo>
                    <a:cubicBezTo>
                      <a:pt x="719" y="621"/>
                      <a:pt x="718" y="598"/>
                      <a:pt x="707" y="580"/>
                    </a:cubicBezTo>
                    <a:lnTo>
                      <a:pt x="707" y="580"/>
                    </a:lnTo>
                    <a:cubicBezTo>
                      <a:pt x="725" y="560"/>
                      <a:pt x="742" y="537"/>
                      <a:pt x="756" y="511"/>
                    </a:cubicBezTo>
                    <a:cubicBezTo>
                      <a:pt x="882" y="276"/>
                      <a:pt x="729" y="1"/>
                      <a:pt x="4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8" name="Google Shape;13148;p42">
                <a:extLst>
                  <a:ext uri="{FF2B5EF4-FFF2-40B4-BE49-F238E27FC236}">
                    <a16:creationId xmlns:a16="http://schemas.microsoft.com/office/drawing/2014/main" id="{56799446-C2AA-C129-7AE1-2CBA938676AC}"/>
                  </a:ext>
                </a:extLst>
              </p:cNvPr>
              <p:cNvSpPr/>
              <p:nvPr/>
            </p:nvSpPr>
            <p:spPr>
              <a:xfrm rot="10800000">
                <a:off x="-151854" y="3776508"/>
                <a:ext cx="143820" cy="64543"/>
              </a:xfrm>
              <a:custGeom>
                <a:avLst/>
                <a:gdLst/>
                <a:ahLst/>
                <a:cxnLst/>
                <a:rect l="l" t="t" r="r" b="b"/>
                <a:pathLst>
                  <a:path w="3387" h="1520" extrusionOk="0">
                    <a:moveTo>
                      <a:pt x="86" y="0"/>
                    </a:moveTo>
                    <a:cubicBezTo>
                      <a:pt x="45" y="0"/>
                      <a:pt x="1" y="41"/>
                      <a:pt x="12" y="88"/>
                    </a:cubicBezTo>
                    <a:cubicBezTo>
                      <a:pt x="130" y="580"/>
                      <a:pt x="550" y="860"/>
                      <a:pt x="1023" y="974"/>
                    </a:cubicBezTo>
                    <a:cubicBezTo>
                      <a:pt x="1801" y="1160"/>
                      <a:pt x="2572" y="990"/>
                      <a:pt x="3255" y="1506"/>
                    </a:cubicBezTo>
                    <a:cubicBezTo>
                      <a:pt x="3268" y="1516"/>
                      <a:pt x="3281" y="1520"/>
                      <a:pt x="3294" y="1520"/>
                    </a:cubicBezTo>
                    <a:cubicBezTo>
                      <a:pt x="3348" y="1520"/>
                      <a:pt x="3386" y="1438"/>
                      <a:pt x="3345" y="1390"/>
                    </a:cubicBezTo>
                    <a:cubicBezTo>
                      <a:pt x="2488" y="406"/>
                      <a:pt x="725" y="1378"/>
                      <a:pt x="136" y="35"/>
                    </a:cubicBezTo>
                    <a:cubicBezTo>
                      <a:pt x="126" y="11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9" name="Google Shape;13149;p42">
                <a:extLst>
                  <a:ext uri="{FF2B5EF4-FFF2-40B4-BE49-F238E27FC236}">
                    <a16:creationId xmlns:a16="http://schemas.microsoft.com/office/drawing/2014/main" id="{7869485F-7D06-7604-4160-9EC976E68BBB}"/>
                  </a:ext>
                </a:extLst>
              </p:cNvPr>
              <p:cNvSpPr/>
              <p:nvPr/>
            </p:nvSpPr>
            <p:spPr>
              <a:xfrm rot="10800000">
                <a:off x="-148202" y="3777952"/>
                <a:ext cx="119150" cy="130530"/>
              </a:xfrm>
              <a:custGeom>
                <a:avLst/>
                <a:gdLst/>
                <a:ahLst/>
                <a:cxnLst/>
                <a:rect l="l" t="t" r="r" b="b"/>
                <a:pathLst>
                  <a:path w="2806" h="3074" extrusionOk="0">
                    <a:moveTo>
                      <a:pt x="306" y="0"/>
                    </a:moveTo>
                    <a:cubicBezTo>
                      <a:pt x="246" y="0"/>
                      <a:pt x="186" y="4"/>
                      <a:pt x="127" y="11"/>
                    </a:cubicBezTo>
                    <a:cubicBezTo>
                      <a:pt x="39" y="22"/>
                      <a:pt x="0" y="159"/>
                      <a:pt x="104" y="180"/>
                    </a:cubicBezTo>
                    <a:cubicBezTo>
                      <a:pt x="828" y="326"/>
                      <a:pt x="1445" y="512"/>
                      <a:pt x="1918" y="1125"/>
                    </a:cubicBezTo>
                    <a:cubicBezTo>
                      <a:pt x="2357" y="1696"/>
                      <a:pt x="2345" y="2431"/>
                      <a:pt x="2687" y="3046"/>
                    </a:cubicBezTo>
                    <a:cubicBezTo>
                      <a:pt x="2698" y="3065"/>
                      <a:pt x="2716" y="3073"/>
                      <a:pt x="2734" y="3073"/>
                    </a:cubicBezTo>
                    <a:cubicBezTo>
                      <a:pt x="2769" y="3073"/>
                      <a:pt x="2805" y="3043"/>
                      <a:pt x="2792" y="3002"/>
                    </a:cubicBezTo>
                    <a:cubicBezTo>
                      <a:pt x="2534" y="2217"/>
                      <a:pt x="2514" y="1416"/>
                      <a:pt x="1926" y="782"/>
                    </a:cubicBezTo>
                    <a:cubicBezTo>
                      <a:pt x="1529" y="354"/>
                      <a:pt x="909" y="0"/>
                      <a:pt x="3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0" name="Google Shape;13150;p42">
                <a:extLst>
                  <a:ext uri="{FF2B5EF4-FFF2-40B4-BE49-F238E27FC236}">
                    <a16:creationId xmlns:a16="http://schemas.microsoft.com/office/drawing/2014/main" id="{697AAE54-E818-BAA9-D6B4-0AE4F4738616}"/>
                  </a:ext>
                </a:extLst>
              </p:cNvPr>
              <p:cNvSpPr/>
              <p:nvPr/>
            </p:nvSpPr>
            <p:spPr>
              <a:xfrm rot="10800000">
                <a:off x="-126673" y="3878248"/>
                <a:ext cx="33121" cy="2314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45" extrusionOk="0">
                    <a:moveTo>
                      <a:pt x="695" y="1"/>
                    </a:moveTo>
                    <a:cubicBezTo>
                      <a:pt x="684" y="1"/>
                      <a:pt x="672" y="5"/>
                      <a:pt x="660" y="13"/>
                    </a:cubicBezTo>
                    <a:cubicBezTo>
                      <a:pt x="460" y="152"/>
                      <a:pt x="297" y="324"/>
                      <a:pt x="67" y="420"/>
                    </a:cubicBezTo>
                    <a:cubicBezTo>
                      <a:pt x="0" y="448"/>
                      <a:pt x="16" y="544"/>
                      <a:pt x="81" y="544"/>
                    </a:cubicBezTo>
                    <a:cubicBezTo>
                      <a:pt x="87" y="544"/>
                      <a:pt x="93" y="543"/>
                      <a:pt x="100" y="541"/>
                    </a:cubicBezTo>
                    <a:cubicBezTo>
                      <a:pt x="352" y="475"/>
                      <a:pt x="631" y="349"/>
                      <a:pt x="755" y="109"/>
                    </a:cubicBezTo>
                    <a:cubicBezTo>
                      <a:pt x="780" y="63"/>
                      <a:pt x="742" y="1"/>
                      <a:pt x="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1" name="Google Shape;13151;p42">
                <a:extLst>
                  <a:ext uri="{FF2B5EF4-FFF2-40B4-BE49-F238E27FC236}">
                    <a16:creationId xmlns:a16="http://schemas.microsoft.com/office/drawing/2014/main" id="{75923A33-3DA3-C9E9-7C6E-0A6F97173421}"/>
                  </a:ext>
                </a:extLst>
              </p:cNvPr>
              <p:cNvSpPr/>
              <p:nvPr/>
            </p:nvSpPr>
            <p:spPr>
              <a:xfrm rot="10800000">
                <a:off x="-82512" y="3902410"/>
                <a:ext cx="3422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55" extrusionOk="0">
                    <a:moveTo>
                      <a:pt x="687" y="0"/>
                    </a:moveTo>
                    <a:cubicBezTo>
                      <a:pt x="664" y="0"/>
                      <a:pt x="643" y="7"/>
                      <a:pt x="627" y="25"/>
                    </a:cubicBezTo>
                    <a:cubicBezTo>
                      <a:pt x="538" y="118"/>
                      <a:pt x="462" y="221"/>
                      <a:pt x="371" y="312"/>
                    </a:cubicBezTo>
                    <a:cubicBezTo>
                      <a:pt x="276" y="406"/>
                      <a:pt x="166" y="483"/>
                      <a:pt x="51" y="551"/>
                    </a:cubicBezTo>
                    <a:cubicBezTo>
                      <a:pt x="1" y="581"/>
                      <a:pt x="27" y="655"/>
                      <a:pt x="79" y="655"/>
                    </a:cubicBezTo>
                    <a:cubicBezTo>
                      <a:pt x="83" y="655"/>
                      <a:pt x="88" y="654"/>
                      <a:pt x="94" y="653"/>
                    </a:cubicBezTo>
                    <a:cubicBezTo>
                      <a:pt x="376" y="578"/>
                      <a:pt x="663" y="389"/>
                      <a:pt x="779" y="114"/>
                    </a:cubicBezTo>
                    <a:cubicBezTo>
                      <a:pt x="806" y="51"/>
                      <a:pt x="745" y="0"/>
                      <a:pt x="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2" name="Google Shape;13152;p42">
                <a:extLst>
                  <a:ext uri="{FF2B5EF4-FFF2-40B4-BE49-F238E27FC236}">
                    <a16:creationId xmlns:a16="http://schemas.microsoft.com/office/drawing/2014/main" id="{72B8F44A-AB97-73DC-97C3-88F13A0ECCBD}"/>
                  </a:ext>
                </a:extLst>
              </p:cNvPr>
              <p:cNvSpPr/>
              <p:nvPr/>
            </p:nvSpPr>
            <p:spPr>
              <a:xfrm rot="10800000">
                <a:off x="-166546" y="3825510"/>
                <a:ext cx="32441" cy="2879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678" extrusionOk="0">
                    <a:moveTo>
                      <a:pt x="550" y="0"/>
                    </a:moveTo>
                    <a:cubicBezTo>
                      <a:pt x="524" y="0"/>
                      <a:pt x="498" y="13"/>
                      <a:pt x="482" y="42"/>
                    </a:cubicBezTo>
                    <a:cubicBezTo>
                      <a:pt x="414" y="161"/>
                      <a:pt x="438" y="320"/>
                      <a:pt x="488" y="460"/>
                    </a:cubicBezTo>
                    <a:lnTo>
                      <a:pt x="488" y="460"/>
                    </a:lnTo>
                    <a:cubicBezTo>
                      <a:pt x="344" y="427"/>
                      <a:pt x="199" y="395"/>
                      <a:pt x="55" y="362"/>
                    </a:cubicBezTo>
                    <a:cubicBezTo>
                      <a:pt x="52" y="362"/>
                      <a:pt x="50" y="362"/>
                      <a:pt x="48" y="362"/>
                    </a:cubicBezTo>
                    <a:cubicBezTo>
                      <a:pt x="19" y="362"/>
                      <a:pt x="1" y="404"/>
                      <a:pt x="31" y="418"/>
                    </a:cubicBezTo>
                    <a:lnTo>
                      <a:pt x="604" y="669"/>
                    </a:lnTo>
                    <a:cubicBezTo>
                      <a:pt x="616" y="675"/>
                      <a:pt x="630" y="677"/>
                      <a:pt x="644" y="677"/>
                    </a:cubicBezTo>
                    <a:cubicBezTo>
                      <a:pt x="703" y="677"/>
                      <a:pt x="763" y="633"/>
                      <a:pt x="738" y="566"/>
                    </a:cubicBezTo>
                    <a:cubicBezTo>
                      <a:pt x="707" y="479"/>
                      <a:pt x="677" y="394"/>
                      <a:pt x="668" y="302"/>
                    </a:cubicBezTo>
                    <a:cubicBezTo>
                      <a:pt x="660" y="221"/>
                      <a:pt x="669" y="140"/>
                      <a:pt x="638" y="63"/>
                    </a:cubicBezTo>
                    <a:cubicBezTo>
                      <a:pt x="624" y="25"/>
                      <a:pt x="587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3" name="Google Shape;13153;p42">
                <a:extLst>
                  <a:ext uri="{FF2B5EF4-FFF2-40B4-BE49-F238E27FC236}">
                    <a16:creationId xmlns:a16="http://schemas.microsoft.com/office/drawing/2014/main" id="{2CB187D9-111E-E4B4-50E2-90768E8AAD5C}"/>
                  </a:ext>
                </a:extLst>
              </p:cNvPr>
              <p:cNvSpPr/>
              <p:nvPr/>
            </p:nvSpPr>
            <p:spPr>
              <a:xfrm rot="10800000">
                <a:off x="-154954" y="3828185"/>
                <a:ext cx="30021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98" extrusionOk="0">
                    <a:moveTo>
                      <a:pt x="99" y="0"/>
                    </a:moveTo>
                    <a:cubicBezTo>
                      <a:pt x="24" y="0"/>
                      <a:pt x="1" y="93"/>
                      <a:pt x="43" y="144"/>
                    </a:cubicBezTo>
                    <a:cubicBezTo>
                      <a:pt x="106" y="220"/>
                      <a:pt x="209" y="248"/>
                      <a:pt x="296" y="285"/>
                    </a:cubicBezTo>
                    <a:cubicBezTo>
                      <a:pt x="396" y="326"/>
                      <a:pt x="493" y="371"/>
                      <a:pt x="598" y="396"/>
                    </a:cubicBezTo>
                    <a:cubicBezTo>
                      <a:pt x="603" y="397"/>
                      <a:pt x="607" y="398"/>
                      <a:pt x="612" y="398"/>
                    </a:cubicBezTo>
                    <a:cubicBezTo>
                      <a:pt x="663" y="398"/>
                      <a:pt x="706" y="330"/>
                      <a:pt x="659" y="291"/>
                    </a:cubicBezTo>
                    <a:cubicBezTo>
                      <a:pt x="574" y="224"/>
                      <a:pt x="481" y="173"/>
                      <a:pt x="388" y="119"/>
                    </a:cubicBezTo>
                    <a:cubicBezTo>
                      <a:pt x="299" y="68"/>
                      <a:pt x="209" y="5"/>
                      <a:pt x="103" y="0"/>
                    </a:cubicBezTo>
                    <a:cubicBezTo>
                      <a:pt x="102" y="0"/>
                      <a:pt x="100" y="0"/>
                      <a:pt x="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4" name="Google Shape;13154;p42">
                <a:extLst>
                  <a:ext uri="{FF2B5EF4-FFF2-40B4-BE49-F238E27FC236}">
                    <a16:creationId xmlns:a16="http://schemas.microsoft.com/office/drawing/2014/main" id="{3FBC84BD-0535-8204-2291-DC33A6A86D45}"/>
                  </a:ext>
                </a:extLst>
              </p:cNvPr>
              <p:cNvSpPr/>
              <p:nvPr/>
            </p:nvSpPr>
            <p:spPr>
              <a:xfrm rot="10800000">
                <a:off x="-158775" y="3826529"/>
                <a:ext cx="34564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71" extrusionOk="0">
                    <a:moveTo>
                      <a:pt x="62" y="1"/>
                    </a:moveTo>
                    <a:cubicBezTo>
                      <a:pt x="22" y="1"/>
                      <a:pt x="0" y="47"/>
                      <a:pt x="7" y="80"/>
                    </a:cubicBezTo>
                    <a:cubicBezTo>
                      <a:pt x="35" y="212"/>
                      <a:pt x="206" y="293"/>
                      <a:pt x="317" y="349"/>
                    </a:cubicBezTo>
                    <a:cubicBezTo>
                      <a:pt x="452" y="417"/>
                      <a:pt x="587" y="459"/>
                      <a:pt x="738" y="470"/>
                    </a:cubicBezTo>
                    <a:cubicBezTo>
                      <a:pt x="740" y="470"/>
                      <a:pt x="742" y="470"/>
                      <a:pt x="744" y="470"/>
                    </a:cubicBezTo>
                    <a:cubicBezTo>
                      <a:pt x="812" y="470"/>
                      <a:pt x="814" y="372"/>
                      <a:pt x="755" y="350"/>
                    </a:cubicBezTo>
                    <a:cubicBezTo>
                      <a:pt x="623" y="303"/>
                      <a:pt x="488" y="251"/>
                      <a:pt x="368" y="177"/>
                    </a:cubicBezTo>
                    <a:cubicBezTo>
                      <a:pt x="267" y="117"/>
                      <a:pt x="187" y="15"/>
                      <a:pt x="68" y="1"/>
                    </a:cubicBezTo>
                    <a:cubicBezTo>
                      <a:pt x="66" y="1"/>
                      <a:pt x="64" y="1"/>
                      <a:pt x="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5" name="Google Shape;13155;p42">
                <a:extLst>
                  <a:ext uri="{FF2B5EF4-FFF2-40B4-BE49-F238E27FC236}">
                    <a16:creationId xmlns:a16="http://schemas.microsoft.com/office/drawing/2014/main" id="{52C55C29-2557-B30F-1501-BBB134CFE315}"/>
                  </a:ext>
                </a:extLst>
              </p:cNvPr>
              <p:cNvSpPr/>
              <p:nvPr/>
            </p:nvSpPr>
            <p:spPr>
              <a:xfrm rot="10800000">
                <a:off x="382792" y="3745171"/>
                <a:ext cx="84840" cy="142334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3352" extrusionOk="0">
                    <a:moveTo>
                      <a:pt x="161" y="0"/>
                    </a:moveTo>
                    <a:cubicBezTo>
                      <a:pt x="69" y="0"/>
                      <a:pt x="1" y="128"/>
                      <a:pt x="102" y="178"/>
                    </a:cubicBezTo>
                    <a:cubicBezTo>
                      <a:pt x="653" y="452"/>
                      <a:pt x="1133" y="784"/>
                      <a:pt x="1280" y="1429"/>
                    </a:cubicBezTo>
                    <a:cubicBezTo>
                      <a:pt x="1449" y="2166"/>
                      <a:pt x="1057" y="2807"/>
                      <a:pt x="485" y="3232"/>
                    </a:cubicBezTo>
                    <a:cubicBezTo>
                      <a:pt x="429" y="3275"/>
                      <a:pt x="461" y="3351"/>
                      <a:pt x="519" y="3351"/>
                    </a:cubicBezTo>
                    <a:cubicBezTo>
                      <a:pt x="528" y="3351"/>
                      <a:pt x="539" y="3349"/>
                      <a:pt x="550" y="3344"/>
                    </a:cubicBezTo>
                    <a:cubicBezTo>
                      <a:pt x="1997" y="2686"/>
                      <a:pt x="1836" y="248"/>
                      <a:pt x="176" y="1"/>
                    </a:cubicBezTo>
                    <a:cubicBezTo>
                      <a:pt x="171" y="1"/>
                      <a:pt x="166" y="0"/>
                      <a:pt x="1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6" name="Google Shape;13156;p42">
                <a:extLst>
                  <a:ext uri="{FF2B5EF4-FFF2-40B4-BE49-F238E27FC236}">
                    <a16:creationId xmlns:a16="http://schemas.microsoft.com/office/drawing/2014/main" id="{ECAC3284-72E1-C1AF-C427-33F163583BE0}"/>
                  </a:ext>
                </a:extLst>
              </p:cNvPr>
              <p:cNvSpPr/>
              <p:nvPr/>
            </p:nvSpPr>
            <p:spPr>
              <a:xfrm rot="10800000">
                <a:off x="422834" y="3746785"/>
                <a:ext cx="152610" cy="116687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2748" extrusionOk="0">
                    <a:moveTo>
                      <a:pt x="100" y="1"/>
                    </a:moveTo>
                    <a:cubicBezTo>
                      <a:pt x="46" y="1"/>
                      <a:pt x="1" y="55"/>
                      <a:pt x="31" y="117"/>
                    </a:cubicBezTo>
                    <a:cubicBezTo>
                      <a:pt x="279" y="605"/>
                      <a:pt x="855" y="770"/>
                      <a:pt x="1356" y="876"/>
                    </a:cubicBezTo>
                    <a:cubicBezTo>
                      <a:pt x="1742" y="958"/>
                      <a:pt x="2164" y="999"/>
                      <a:pt x="2522" y="1179"/>
                    </a:cubicBezTo>
                    <a:cubicBezTo>
                      <a:pt x="3080" y="1456"/>
                      <a:pt x="3461" y="2132"/>
                      <a:pt x="2929" y="2635"/>
                    </a:cubicBezTo>
                    <a:cubicBezTo>
                      <a:pt x="2883" y="2678"/>
                      <a:pt x="2925" y="2748"/>
                      <a:pt x="2978" y="2748"/>
                    </a:cubicBezTo>
                    <a:cubicBezTo>
                      <a:pt x="2989" y="2748"/>
                      <a:pt x="3000" y="2745"/>
                      <a:pt x="3010" y="2739"/>
                    </a:cubicBezTo>
                    <a:cubicBezTo>
                      <a:pt x="3593" y="2395"/>
                      <a:pt x="3487" y="1621"/>
                      <a:pt x="3033" y="1211"/>
                    </a:cubicBezTo>
                    <a:cubicBezTo>
                      <a:pt x="2694" y="906"/>
                      <a:pt x="2251" y="789"/>
                      <a:pt x="1815" y="704"/>
                    </a:cubicBezTo>
                    <a:cubicBezTo>
                      <a:pt x="1171" y="578"/>
                      <a:pt x="679" y="446"/>
                      <a:pt x="156" y="22"/>
                    </a:cubicBezTo>
                    <a:cubicBezTo>
                      <a:pt x="138" y="7"/>
                      <a:pt x="119" y="1"/>
                      <a:pt x="1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7" name="Google Shape;13157;p42">
                <a:extLst>
                  <a:ext uri="{FF2B5EF4-FFF2-40B4-BE49-F238E27FC236}">
                    <a16:creationId xmlns:a16="http://schemas.microsoft.com/office/drawing/2014/main" id="{C8465EAE-82D9-A591-4A73-E1072C7CD612}"/>
                  </a:ext>
                </a:extLst>
              </p:cNvPr>
              <p:cNvSpPr/>
              <p:nvPr/>
            </p:nvSpPr>
            <p:spPr>
              <a:xfrm rot="10800000">
                <a:off x="322622" y="3925254"/>
                <a:ext cx="167175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063" extrusionOk="0">
                    <a:moveTo>
                      <a:pt x="3843" y="1"/>
                    </a:moveTo>
                    <a:cubicBezTo>
                      <a:pt x="3831" y="1"/>
                      <a:pt x="3818" y="5"/>
                      <a:pt x="3805" y="15"/>
                    </a:cubicBezTo>
                    <a:cubicBezTo>
                      <a:pt x="3081" y="548"/>
                      <a:pt x="2345" y="813"/>
                      <a:pt x="1569" y="813"/>
                    </a:cubicBezTo>
                    <a:cubicBezTo>
                      <a:pt x="1084" y="813"/>
                      <a:pt x="583" y="709"/>
                      <a:pt x="61" y="502"/>
                    </a:cubicBezTo>
                    <a:cubicBezTo>
                      <a:pt x="56" y="500"/>
                      <a:pt x="51" y="499"/>
                      <a:pt x="47" y="499"/>
                    </a:cubicBezTo>
                    <a:cubicBezTo>
                      <a:pt x="12" y="499"/>
                      <a:pt x="0" y="554"/>
                      <a:pt x="31" y="575"/>
                    </a:cubicBezTo>
                    <a:cubicBezTo>
                      <a:pt x="502" y="904"/>
                      <a:pt x="1082" y="1063"/>
                      <a:pt x="1668" y="1063"/>
                    </a:cubicBezTo>
                    <a:cubicBezTo>
                      <a:pt x="2502" y="1063"/>
                      <a:pt x="3346" y="740"/>
                      <a:pt x="3893" y="130"/>
                    </a:cubicBezTo>
                    <a:cubicBezTo>
                      <a:pt x="3937" y="82"/>
                      <a:pt x="3897" y="1"/>
                      <a:pt x="38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8" name="Google Shape;13158;p42">
                <a:extLst>
                  <a:ext uri="{FF2B5EF4-FFF2-40B4-BE49-F238E27FC236}">
                    <a16:creationId xmlns:a16="http://schemas.microsoft.com/office/drawing/2014/main" id="{72E5B3EA-503F-58BD-628B-48D9A4EE52C5}"/>
                  </a:ext>
                </a:extLst>
              </p:cNvPr>
              <p:cNvSpPr/>
              <p:nvPr/>
            </p:nvSpPr>
            <p:spPr>
              <a:xfrm rot="10800000">
                <a:off x="342197" y="3952515"/>
                <a:ext cx="156432" cy="45987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1083" extrusionOk="0">
                    <a:moveTo>
                      <a:pt x="140" y="0"/>
                    </a:moveTo>
                    <a:cubicBezTo>
                      <a:pt x="64" y="0"/>
                      <a:pt x="0" y="91"/>
                      <a:pt x="69" y="162"/>
                    </a:cubicBezTo>
                    <a:cubicBezTo>
                      <a:pt x="654" y="759"/>
                      <a:pt x="1497" y="1083"/>
                      <a:pt x="2334" y="1083"/>
                    </a:cubicBezTo>
                    <a:cubicBezTo>
                      <a:pt x="2791" y="1083"/>
                      <a:pt x="3247" y="986"/>
                      <a:pt x="3658" y="784"/>
                    </a:cubicBezTo>
                    <a:cubicBezTo>
                      <a:pt x="3684" y="771"/>
                      <a:pt x="3669" y="734"/>
                      <a:pt x="3645" y="734"/>
                    </a:cubicBezTo>
                    <a:cubicBezTo>
                      <a:pt x="3642" y="734"/>
                      <a:pt x="3640" y="734"/>
                      <a:pt x="3638" y="735"/>
                    </a:cubicBezTo>
                    <a:cubicBezTo>
                      <a:pt x="3246" y="847"/>
                      <a:pt x="2868" y="904"/>
                      <a:pt x="2503" y="904"/>
                    </a:cubicBezTo>
                    <a:cubicBezTo>
                      <a:pt x="1676" y="904"/>
                      <a:pt x="913" y="615"/>
                      <a:pt x="205" y="25"/>
                    </a:cubicBezTo>
                    <a:cubicBezTo>
                      <a:pt x="185" y="7"/>
                      <a:pt x="162" y="0"/>
                      <a:pt x="1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9" name="Google Shape;13159;p42">
                <a:extLst>
                  <a:ext uri="{FF2B5EF4-FFF2-40B4-BE49-F238E27FC236}">
                    <a16:creationId xmlns:a16="http://schemas.microsoft.com/office/drawing/2014/main" id="{1D952A64-0CD6-F06B-B9B4-98D13C87A707}"/>
                  </a:ext>
                </a:extLst>
              </p:cNvPr>
              <p:cNvSpPr/>
              <p:nvPr/>
            </p:nvSpPr>
            <p:spPr>
              <a:xfrm rot="10800000">
                <a:off x="399352" y="3866359"/>
                <a:ext cx="26836" cy="65477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542" extrusionOk="0">
                    <a:moveTo>
                      <a:pt x="392" y="1"/>
                    </a:moveTo>
                    <a:cubicBezTo>
                      <a:pt x="362" y="1"/>
                      <a:pt x="334" y="17"/>
                      <a:pt x="327" y="55"/>
                    </a:cubicBezTo>
                    <a:cubicBezTo>
                      <a:pt x="283" y="301"/>
                      <a:pt x="316" y="550"/>
                      <a:pt x="261" y="798"/>
                    </a:cubicBezTo>
                    <a:cubicBezTo>
                      <a:pt x="206" y="1044"/>
                      <a:pt x="65" y="1255"/>
                      <a:pt x="6" y="1495"/>
                    </a:cubicBezTo>
                    <a:cubicBezTo>
                      <a:pt x="1" y="1516"/>
                      <a:pt x="19" y="1542"/>
                      <a:pt x="41" y="1542"/>
                    </a:cubicBezTo>
                    <a:cubicBezTo>
                      <a:pt x="47" y="1542"/>
                      <a:pt x="53" y="1540"/>
                      <a:pt x="59" y="1535"/>
                    </a:cubicBezTo>
                    <a:cubicBezTo>
                      <a:pt x="416" y="1265"/>
                      <a:pt x="632" y="473"/>
                      <a:pt x="476" y="55"/>
                    </a:cubicBezTo>
                    <a:cubicBezTo>
                      <a:pt x="463" y="22"/>
                      <a:pt x="426" y="1"/>
                      <a:pt x="3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0" name="Google Shape;13160;p42">
                <a:extLst>
                  <a:ext uri="{FF2B5EF4-FFF2-40B4-BE49-F238E27FC236}">
                    <a16:creationId xmlns:a16="http://schemas.microsoft.com/office/drawing/2014/main" id="{DE1C2A97-F692-E5B2-BCC1-1AE6064A1C4E}"/>
                  </a:ext>
                </a:extLst>
              </p:cNvPr>
              <p:cNvSpPr/>
              <p:nvPr/>
            </p:nvSpPr>
            <p:spPr>
              <a:xfrm rot="10800000">
                <a:off x="373450" y="3854937"/>
                <a:ext cx="25053" cy="77324"/>
              </a:xfrm>
              <a:custGeom>
                <a:avLst/>
                <a:gdLst/>
                <a:ahLst/>
                <a:cxnLst/>
                <a:rect l="l" t="t" r="r" b="b"/>
                <a:pathLst>
                  <a:path w="590" h="1821" extrusionOk="0">
                    <a:moveTo>
                      <a:pt x="156" y="0"/>
                    </a:moveTo>
                    <a:cubicBezTo>
                      <a:pt x="105" y="0"/>
                      <a:pt x="54" y="56"/>
                      <a:pt x="68" y="110"/>
                    </a:cubicBezTo>
                    <a:cubicBezTo>
                      <a:pt x="139" y="376"/>
                      <a:pt x="243" y="610"/>
                      <a:pt x="248" y="892"/>
                    </a:cubicBezTo>
                    <a:cubicBezTo>
                      <a:pt x="254" y="1202"/>
                      <a:pt x="160" y="1479"/>
                      <a:pt x="20" y="1752"/>
                    </a:cubicBezTo>
                    <a:cubicBezTo>
                      <a:pt x="0" y="1790"/>
                      <a:pt x="29" y="1820"/>
                      <a:pt x="60" y="1820"/>
                    </a:cubicBezTo>
                    <a:cubicBezTo>
                      <a:pt x="74" y="1820"/>
                      <a:pt x="89" y="1814"/>
                      <a:pt x="100" y="1799"/>
                    </a:cubicBezTo>
                    <a:cubicBezTo>
                      <a:pt x="458" y="1333"/>
                      <a:pt x="590" y="520"/>
                      <a:pt x="209" y="28"/>
                    </a:cubicBezTo>
                    <a:cubicBezTo>
                      <a:pt x="194" y="9"/>
                      <a:pt x="175" y="0"/>
                      <a:pt x="1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1" name="Google Shape;13161;p42">
                <a:extLst>
                  <a:ext uri="{FF2B5EF4-FFF2-40B4-BE49-F238E27FC236}">
                    <a16:creationId xmlns:a16="http://schemas.microsoft.com/office/drawing/2014/main" id="{69ED452A-68AF-33A1-A9D1-289BC3ABC6CA}"/>
                  </a:ext>
                </a:extLst>
              </p:cNvPr>
              <p:cNvSpPr/>
              <p:nvPr/>
            </p:nvSpPr>
            <p:spPr>
              <a:xfrm rot="10800000">
                <a:off x="346146" y="3914766"/>
                <a:ext cx="46751" cy="174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410" extrusionOk="0">
                    <a:moveTo>
                      <a:pt x="157" y="1"/>
                    </a:moveTo>
                    <a:cubicBezTo>
                      <a:pt x="145" y="1"/>
                      <a:pt x="133" y="1"/>
                      <a:pt x="121" y="2"/>
                    </a:cubicBezTo>
                    <a:cubicBezTo>
                      <a:pt x="60" y="8"/>
                      <a:pt x="0" y="94"/>
                      <a:pt x="63" y="143"/>
                    </a:cubicBezTo>
                    <a:cubicBezTo>
                      <a:pt x="181" y="234"/>
                      <a:pt x="325" y="252"/>
                      <a:pt x="467" y="288"/>
                    </a:cubicBezTo>
                    <a:cubicBezTo>
                      <a:pt x="633" y="331"/>
                      <a:pt x="799" y="382"/>
                      <a:pt x="969" y="409"/>
                    </a:cubicBezTo>
                    <a:cubicBezTo>
                      <a:pt x="973" y="409"/>
                      <a:pt x="976" y="410"/>
                      <a:pt x="980" y="410"/>
                    </a:cubicBezTo>
                    <a:cubicBezTo>
                      <a:pt x="1048" y="410"/>
                      <a:pt x="1100" y="312"/>
                      <a:pt x="1024" y="278"/>
                    </a:cubicBezTo>
                    <a:cubicBezTo>
                      <a:pt x="880" y="214"/>
                      <a:pt x="729" y="170"/>
                      <a:pt x="580" y="120"/>
                    </a:cubicBezTo>
                    <a:cubicBezTo>
                      <a:pt x="446" y="75"/>
                      <a:pt x="300" y="1"/>
                      <a:pt x="1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2" name="Google Shape;13162;p42">
                <a:extLst>
                  <a:ext uri="{FF2B5EF4-FFF2-40B4-BE49-F238E27FC236}">
                    <a16:creationId xmlns:a16="http://schemas.microsoft.com/office/drawing/2014/main" id="{44675622-ED4B-5615-DC46-1CB9E7944477}"/>
                  </a:ext>
                </a:extLst>
              </p:cNvPr>
              <p:cNvSpPr/>
              <p:nvPr/>
            </p:nvSpPr>
            <p:spPr>
              <a:xfrm rot="10800000">
                <a:off x="311285" y="3931709"/>
                <a:ext cx="49087" cy="17027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401" extrusionOk="0">
                    <a:moveTo>
                      <a:pt x="132" y="1"/>
                    </a:moveTo>
                    <a:cubicBezTo>
                      <a:pt x="127" y="1"/>
                      <a:pt x="121" y="1"/>
                      <a:pt x="116" y="1"/>
                    </a:cubicBezTo>
                    <a:cubicBezTo>
                      <a:pt x="31" y="4"/>
                      <a:pt x="1" y="113"/>
                      <a:pt x="72" y="158"/>
                    </a:cubicBezTo>
                    <a:cubicBezTo>
                      <a:pt x="219" y="250"/>
                      <a:pt x="407" y="266"/>
                      <a:pt x="575" y="303"/>
                    </a:cubicBezTo>
                    <a:cubicBezTo>
                      <a:pt x="744" y="340"/>
                      <a:pt x="909" y="381"/>
                      <a:pt x="1082" y="400"/>
                    </a:cubicBezTo>
                    <a:cubicBezTo>
                      <a:pt x="1084" y="400"/>
                      <a:pt x="1085" y="400"/>
                      <a:pt x="1087" y="400"/>
                    </a:cubicBezTo>
                    <a:cubicBezTo>
                      <a:pt x="1135" y="400"/>
                      <a:pt x="1155" y="320"/>
                      <a:pt x="1109" y="299"/>
                    </a:cubicBezTo>
                    <a:cubicBezTo>
                      <a:pt x="951" y="229"/>
                      <a:pt x="788" y="180"/>
                      <a:pt x="623" y="129"/>
                    </a:cubicBezTo>
                    <a:cubicBezTo>
                      <a:pt x="465" y="78"/>
                      <a:pt x="299" y="1"/>
                      <a:pt x="1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3" name="Google Shape;13163;p42">
                <a:extLst>
                  <a:ext uri="{FF2B5EF4-FFF2-40B4-BE49-F238E27FC236}">
                    <a16:creationId xmlns:a16="http://schemas.microsoft.com/office/drawing/2014/main" id="{353C2C14-B8FA-8882-E43B-E9BB718569CD}"/>
                  </a:ext>
                </a:extLst>
              </p:cNvPr>
              <p:cNvSpPr/>
              <p:nvPr/>
            </p:nvSpPr>
            <p:spPr>
              <a:xfrm rot="10800000">
                <a:off x="411496" y="3874002"/>
                <a:ext cx="92144" cy="5159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1215" extrusionOk="0">
                    <a:moveTo>
                      <a:pt x="2072" y="0"/>
                    </a:moveTo>
                    <a:cubicBezTo>
                      <a:pt x="2058" y="0"/>
                      <a:pt x="2044" y="5"/>
                      <a:pt x="2029" y="16"/>
                    </a:cubicBezTo>
                    <a:cubicBezTo>
                      <a:pt x="1739" y="231"/>
                      <a:pt x="1477" y="472"/>
                      <a:pt x="1160" y="652"/>
                    </a:cubicBezTo>
                    <a:cubicBezTo>
                      <a:pt x="811" y="850"/>
                      <a:pt x="440" y="968"/>
                      <a:pt x="62" y="1091"/>
                    </a:cubicBezTo>
                    <a:cubicBezTo>
                      <a:pt x="0" y="1111"/>
                      <a:pt x="5" y="1215"/>
                      <a:pt x="72" y="1215"/>
                    </a:cubicBezTo>
                    <a:cubicBezTo>
                      <a:pt x="74" y="1215"/>
                      <a:pt x="77" y="1214"/>
                      <a:pt x="79" y="1214"/>
                    </a:cubicBezTo>
                    <a:cubicBezTo>
                      <a:pt x="807" y="1130"/>
                      <a:pt x="1665" y="723"/>
                      <a:pt x="2127" y="143"/>
                    </a:cubicBezTo>
                    <a:cubicBezTo>
                      <a:pt x="2169" y="90"/>
                      <a:pt x="2131" y="0"/>
                      <a:pt x="20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4" name="Google Shape;13164;p42">
                <a:extLst>
                  <a:ext uri="{FF2B5EF4-FFF2-40B4-BE49-F238E27FC236}">
                    <a16:creationId xmlns:a16="http://schemas.microsoft.com/office/drawing/2014/main" id="{6BB924C1-CA59-B763-827E-F484E037D6EC}"/>
                  </a:ext>
                </a:extLst>
              </p:cNvPr>
              <p:cNvSpPr/>
              <p:nvPr/>
            </p:nvSpPr>
            <p:spPr>
              <a:xfrm rot="10800000">
                <a:off x="-619366" y="3931157"/>
                <a:ext cx="299530" cy="175030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4122" extrusionOk="0">
                    <a:moveTo>
                      <a:pt x="5502" y="1"/>
                    </a:moveTo>
                    <a:cubicBezTo>
                      <a:pt x="5340" y="1"/>
                      <a:pt x="5177" y="28"/>
                      <a:pt x="5023" y="87"/>
                    </a:cubicBezTo>
                    <a:cubicBezTo>
                      <a:pt x="4688" y="212"/>
                      <a:pt x="4403" y="464"/>
                      <a:pt x="4224" y="781"/>
                    </a:cubicBezTo>
                    <a:cubicBezTo>
                      <a:pt x="4024" y="1140"/>
                      <a:pt x="4015" y="1472"/>
                      <a:pt x="4061" y="1713"/>
                    </a:cubicBezTo>
                    <a:cubicBezTo>
                      <a:pt x="4106" y="1957"/>
                      <a:pt x="4195" y="2128"/>
                      <a:pt x="4282" y="2265"/>
                    </a:cubicBezTo>
                    <a:cubicBezTo>
                      <a:pt x="4373" y="2403"/>
                      <a:pt x="4469" y="2508"/>
                      <a:pt x="4589" y="2606"/>
                    </a:cubicBezTo>
                    <a:cubicBezTo>
                      <a:pt x="4711" y="2702"/>
                      <a:pt x="4856" y="2794"/>
                      <a:pt x="5066" y="2859"/>
                    </a:cubicBezTo>
                    <a:cubicBezTo>
                      <a:pt x="4716" y="2739"/>
                      <a:pt x="4412" y="2470"/>
                      <a:pt x="4241" y="2125"/>
                    </a:cubicBezTo>
                    <a:cubicBezTo>
                      <a:pt x="4063" y="1783"/>
                      <a:pt x="4027" y="1358"/>
                      <a:pt x="4181" y="991"/>
                    </a:cubicBezTo>
                    <a:cubicBezTo>
                      <a:pt x="4327" y="622"/>
                      <a:pt x="4631" y="311"/>
                      <a:pt x="5006" y="162"/>
                    </a:cubicBezTo>
                    <a:cubicBezTo>
                      <a:pt x="5158" y="100"/>
                      <a:pt x="5321" y="70"/>
                      <a:pt x="5485" y="70"/>
                    </a:cubicBezTo>
                    <a:cubicBezTo>
                      <a:pt x="5726" y="70"/>
                      <a:pt x="5968" y="134"/>
                      <a:pt x="6181" y="251"/>
                    </a:cubicBezTo>
                    <a:cubicBezTo>
                      <a:pt x="6539" y="444"/>
                      <a:pt x="6819" y="793"/>
                      <a:pt x="6892" y="1197"/>
                    </a:cubicBezTo>
                    <a:cubicBezTo>
                      <a:pt x="6974" y="1598"/>
                      <a:pt x="6882" y="2023"/>
                      <a:pt x="6690" y="2383"/>
                    </a:cubicBezTo>
                    <a:cubicBezTo>
                      <a:pt x="6502" y="2748"/>
                      <a:pt x="6199" y="3039"/>
                      <a:pt x="5860" y="3258"/>
                    </a:cubicBezTo>
                    <a:cubicBezTo>
                      <a:pt x="5519" y="3479"/>
                      <a:pt x="5141" y="3629"/>
                      <a:pt x="4761" y="3744"/>
                    </a:cubicBezTo>
                    <a:cubicBezTo>
                      <a:pt x="4761" y="3744"/>
                      <a:pt x="4182" y="3924"/>
                      <a:pt x="3583" y="3989"/>
                    </a:cubicBezTo>
                    <a:cubicBezTo>
                      <a:pt x="3379" y="4013"/>
                      <a:pt x="3175" y="4024"/>
                      <a:pt x="2995" y="4024"/>
                    </a:cubicBezTo>
                    <a:cubicBezTo>
                      <a:pt x="2910" y="4024"/>
                      <a:pt x="2830" y="4022"/>
                      <a:pt x="2758" y="4017"/>
                    </a:cubicBezTo>
                    <a:cubicBezTo>
                      <a:pt x="2645" y="4010"/>
                      <a:pt x="2552" y="4002"/>
                      <a:pt x="2487" y="3992"/>
                    </a:cubicBezTo>
                    <a:cubicBezTo>
                      <a:pt x="2422" y="3984"/>
                      <a:pt x="2385" y="3979"/>
                      <a:pt x="2385" y="3979"/>
                    </a:cubicBezTo>
                    <a:cubicBezTo>
                      <a:pt x="2385" y="3979"/>
                      <a:pt x="2274" y="3962"/>
                      <a:pt x="2164" y="3938"/>
                    </a:cubicBezTo>
                    <a:cubicBezTo>
                      <a:pt x="2055" y="3914"/>
                      <a:pt x="1948" y="3883"/>
                      <a:pt x="1948" y="3883"/>
                    </a:cubicBezTo>
                    <a:lnTo>
                      <a:pt x="1947" y="3883"/>
                    </a:lnTo>
                    <a:cubicBezTo>
                      <a:pt x="1354" y="3726"/>
                      <a:pt x="852" y="3372"/>
                      <a:pt x="511" y="2911"/>
                    </a:cubicBezTo>
                    <a:cubicBezTo>
                      <a:pt x="171" y="2455"/>
                      <a:pt x="0" y="1875"/>
                      <a:pt x="111" y="1329"/>
                    </a:cubicBezTo>
                    <a:lnTo>
                      <a:pt x="111" y="1329"/>
                    </a:lnTo>
                    <a:cubicBezTo>
                      <a:pt x="73" y="1491"/>
                      <a:pt x="23" y="1799"/>
                      <a:pt x="114" y="2165"/>
                    </a:cubicBezTo>
                    <a:cubicBezTo>
                      <a:pt x="194" y="2530"/>
                      <a:pt x="416" y="2934"/>
                      <a:pt x="729" y="3259"/>
                    </a:cubicBezTo>
                    <a:cubicBezTo>
                      <a:pt x="1039" y="3592"/>
                      <a:pt x="1456" y="3820"/>
                      <a:pt x="1835" y="3945"/>
                    </a:cubicBezTo>
                    <a:cubicBezTo>
                      <a:pt x="2218" y="4069"/>
                      <a:pt x="2562" y="4106"/>
                      <a:pt x="2780" y="4116"/>
                    </a:cubicBezTo>
                    <a:cubicBezTo>
                      <a:pt x="2780" y="4116"/>
                      <a:pt x="2867" y="4121"/>
                      <a:pt x="3004" y="4121"/>
                    </a:cubicBezTo>
                    <a:cubicBezTo>
                      <a:pt x="3038" y="4121"/>
                      <a:pt x="3076" y="4121"/>
                      <a:pt x="3116" y="4120"/>
                    </a:cubicBezTo>
                    <a:cubicBezTo>
                      <a:pt x="3317" y="4114"/>
                      <a:pt x="3584" y="4093"/>
                      <a:pt x="3849" y="4051"/>
                    </a:cubicBezTo>
                    <a:cubicBezTo>
                      <a:pt x="4377" y="3972"/>
                      <a:pt x="4887" y="3806"/>
                      <a:pt x="4887" y="3806"/>
                    </a:cubicBezTo>
                    <a:cubicBezTo>
                      <a:pt x="5340" y="3661"/>
                      <a:pt x="5794" y="3461"/>
                      <a:pt x="6178" y="3147"/>
                    </a:cubicBezTo>
                    <a:cubicBezTo>
                      <a:pt x="6565" y="2839"/>
                      <a:pt x="6861" y="2396"/>
                      <a:pt x="6970" y="1901"/>
                    </a:cubicBezTo>
                    <a:cubicBezTo>
                      <a:pt x="7054" y="1534"/>
                      <a:pt x="7021" y="1143"/>
                      <a:pt x="6854" y="816"/>
                    </a:cubicBezTo>
                    <a:cubicBezTo>
                      <a:pt x="6687" y="490"/>
                      <a:pt x="6397" y="242"/>
                      <a:pt x="6066" y="111"/>
                    </a:cubicBezTo>
                    <a:cubicBezTo>
                      <a:pt x="5888" y="39"/>
                      <a:pt x="5695" y="1"/>
                      <a:pt x="55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5" name="Google Shape;13165;p42">
                <a:extLst>
                  <a:ext uri="{FF2B5EF4-FFF2-40B4-BE49-F238E27FC236}">
                    <a16:creationId xmlns:a16="http://schemas.microsoft.com/office/drawing/2014/main" id="{F2711080-E77D-6190-E53C-9E8133324DCF}"/>
                  </a:ext>
                </a:extLst>
              </p:cNvPr>
              <p:cNvSpPr/>
              <p:nvPr/>
            </p:nvSpPr>
            <p:spPr>
              <a:xfrm rot="10800000">
                <a:off x="-589557" y="3972430"/>
                <a:ext cx="86199" cy="109341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575" extrusionOk="0">
                    <a:moveTo>
                      <a:pt x="1088" y="0"/>
                    </a:moveTo>
                    <a:cubicBezTo>
                      <a:pt x="1008" y="0"/>
                      <a:pt x="928" y="9"/>
                      <a:pt x="850" y="27"/>
                    </a:cubicBezTo>
                    <a:cubicBezTo>
                      <a:pt x="544" y="97"/>
                      <a:pt x="307" y="316"/>
                      <a:pt x="176" y="570"/>
                    </a:cubicBezTo>
                    <a:cubicBezTo>
                      <a:pt x="41" y="824"/>
                      <a:pt x="0" y="1122"/>
                      <a:pt x="55" y="1410"/>
                    </a:cubicBezTo>
                    <a:cubicBezTo>
                      <a:pt x="124" y="1733"/>
                      <a:pt x="228" y="1875"/>
                      <a:pt x="300" y="1985"/>
                    </a:cubicBezTo>
                    <a:cubicBezTo>
                      <a:pt x="377" y="2091"/>
                      <a:pt x="443" y="2162"/>
                      <a:pt x="579" y="2273"/>
                    </a:cubicBezTo>
                    <a:cubicBezTo>
                      <a:pt x="366" y="2068"/>
                      <a:pt x="193" y="1793"/>
                      <a:pt x="123" y="1482"/>
                    </a:cubicBezTo>
                    <a:cubicBezTo>
                      <a:pt x="48" y="1172"/>
                      <a:pt x="99" y="828"/>
                      <a:pt x="276" y="553"/>
                    </a:cubicBezTo>
                    <a:cubicBezTo>
                      <a:pt x="363" y="416"/>
                      <a:pt x="480" y="298"/>
                      <a:pt x="621" y="218"/>
                    </a:cubicBezTo>
                    <a:cubicBezTo>
                      <a:pt x="759" y="135"/>
                      <a:pt x="922" y="98"/>
                      <a:pt x="1081" y="95"/>
                    </a:cubicBezTo>
                    <a:cubicBezTo>
                      <a:pt x="1241" y="97"/>
                      <a:pt x="1400" y="134"/>
                      <a:pt x="1533" y="216"/>
                    </a:cubicBezTo>
                    <a:cubicBezTo>
                      <a:pt x="1667" y="294"/>
                      <a:pt x="1772" y="414"/>
                      <a:pt x="1835" y="553"/>
                    </a:cubicBezTo>
                    <a:cubicBezTo>
                      <a:pt x="1835" y="553"/>
                      <a:pt x="1862" y="605"/>
                      <a:pt x="1886" y="688"/>
                    </a:cubicBezTo>
                    <a:cubicBezTo>
                      <a:pt x="1911" y="771"/>
                      <a:pt x="1929" y="888"/>
                      <a:pt x="1927" y="1005"/>
                    </a:cubicBezTo>
                    <a:cubicBezTo>
                      <a:pt x="1926" y="1122"/>
                      <a:pt x="1906" y="1238"/>
                      <a:pt x="1881" y="1323"/>
                    </a:cubicBezTo>
                    <a:cubicBezTo>
                      <a:pt x="1857" y="1408"/>
                      <a:pt x="1833" y="1462"/>
                      <a:pt x="1833" y="1462"/>
                    </a:cubicBezTo>
                    <a:cubicBezTo>
                      <a:pt x="1833" y="1462"/>
                      <a:pt x="1818" y="1503"/>
                      <a:pt x="1797" y="1542"/>
                    </a:cubicBezTo>
                    <a:cubicBezTo>
                      <a:pt x="1779" y="1582"/>
                      <a:pt x="1756" y="1620"/>
                      <a:pt x="1756" y="1620"/>
                    </a:cubicBezTo>
                    <a:lnTo>
                      <a:pt x="1755" y="1619"/>
                    </a:lnTo>
                    <a:cubicBezTo>
                      <a:pt x="1515" y="2044"/>
                      <a:pt x="1132" y="2321"/>
                      <a:pt x="769" y="2575"/>
                    </a:cubicBezTo>
                    <a:cubicBezTo>
                      <a:pt x="888" y="2509"/>
                      <a:pt x="1197" y="2338"/>
                      <a:pt x="1469" y="2096"/>
                    </a:cubicBezTo>
                    <a:cubicBezTo>
                      <a:pt x="1605" y="1976"/>
                      <a:pt x="1728" y="1834"/>
                      <a:pt x="1816" y="1697"/>
                    </a:cubicBezTo>
                    <a:cubicBezTo>
                      <a:pt x="1905" y="1559"/>
                      <a:pt x="1954" y="1424"/>
                      <a:pt x="1977" y="1338"/>
                    </a:cubicBezTo>
                    <a:cubicBezTo>
                      <a:pt x="1977" y="1338"/>
                      <a:pt x="1993" y="1285"/>
                      <a:pt x="2006" y="1203"/>
                    </a:cubicBezTo>
                    <a:cubicBezTo>
                      <a:pt x="2019" y="1121"/>
                      <a:pt x="2030" y="1010"/>
                      <a:pt x="2022" y="900"/>
                    </a:cubicBezTo>
                    <a:cubicBezTo>
                      <a:pt x="2015" y="789"/>
                      <a:pt x="1989" y="679"/>
                      <a:pt x="1961" y="600"/>
                    </a:cubicBezTo>
                    <a:cubicBezTo>
                      <a:pt x="1947" y="562"/>
                      <a:pt x="1934" y="529"/>
                      <a:pt x="1922" y="507"/>
                    </a:cubicBezTo>
                    <a:cubicBezTo>
                      <a:pt x="1911" y="485"/>
                      <a:pt x="1905" y="473"/>
                      <a:pt x="1905" y="473"/>
                    </a:cubicBezTo>
                    <a:cubicBezTo>
                      <a:pt x="1812" y="296"/>
                      <a:pt x="1654" y="145"/>
                      <a:pt x="1460" y="71"/>
                    </a:cubicBezTo>
                    <a:cubicBezTo>
                      <a:pt x="1342" y="23"/>
                      <a:pt x="1215" y="0"/>
                      <a:pt x="10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6" name="Google Shape;13166;p42">
                <a:extLst>
                  <a:ext uri="{FF2B5EF4-FFF2-40B4-BE49-F238E27FC236}">
                    <a16:creationId xmlns:a16="http://schemas.microsoft.com/office/drawing/2014/main" id="{2F3FF6FF-1D78-9F03-9604-EEC0D1F42946}"/>
                  </a:ext>
                </a:extLst>
              </p:cNvPr>
              <p:cNvSpPr/>
              <p:nvPr/>
            </p:nvSpPr>
            <p:spPr>
              <a:xfrm rot="10800000">
                <a:off x="-377160" y="4106739"/>
                <a:ext cx="41995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989" h="1632" extrusionOk="0">
                    <a:moveTo>
                      <a:pt x="142" y="1"/>
                    </a:moveTo>
                    <a:cubicBezTo>
                      <a:pt x="94" y="1"/>
                      <a:pt x="46" y="5"/>
                      <a:pt x="1" y="14"/>
                    </a:cubicBezTo>
                    <a:cubicBezTo>
                      <a:pt x="53" y="19"/>
                      <a:pt x="189" y="30"/>
                      <a:pt x="311" y="85"/>
                    </a:cubicBezTo>
                    <a:cubicBezTo>
                      <a:pt x="433" y="137"/>
                      <a:pt x="538" y="221"/>
                      <a:pt x="583" y="262"/>
                    </a:cubicBezTo>
                    <a:cubicBezTo>
                      <a:pt x="583" y="262"/>
                      <a:pt x="644" y="311"/>
                      <a:pt x="690" y="370"/>
                    </a:cubicBezTo>
                    <a:cubicBezTo>
                      <a:pt x="740" y="429"/>
                      <a:pt x="775" y="497"/>
                      <a:pt x="775" y="497"/>
                    </a:cubicBezTo>
                    <a:cubicBezTo>
                      <a:pt x="839" y="616"/>
                      <a:pt x="869" y="757"/>
                      <a:pt x="850" y="897"/>
                    </a:cubicBezTo>
                    <a:cubicBezTo>
                      <a:pt x="824" y="1104"/>
                      <a:pt x="738" y="1294"/>
                      <a:pt x="579" y="1435"/>
                    </a:cubicBezTo>
                    <a:cubicBezTo>
                      <a:pt x="489" y="1513"/>
                      <a:pt x="431" y="1537"/>
                      <a:pt x="390" y="1563"/>
                    </a:cubicBezTo>
                    <a:cubicBezTo>
                      <a:pt x="345" y="1583"/>
                      <a:pt x="316" y="1603"/>
                      <a:pt x="252" y="1631"/>
                    </a:cubicBezTo>
                    <a:cubicBezTo>
                      <a:pt x="481" y="1600"/>
                      <a:pt x="716" y="1440"/>
                      <a:pt x="844" y="1205"/>
                    </a:cubicBezTo>
                    <a:cubicBezTo>
                      <a:pt x="980" y="976"/>
                      <a:pt x="989" y="661"/>
                      <a:pt x="854" y="436"/>
                    </a:cubicBezTo>
                    <a:cubicBezTo>
                      <a:pt x="854" y="436"/>
                      <a:pt x="807" y="349"/>
                      <a:pt x="740" y="277"/>
                    </a:cubicBezTo>
                    <a:cubicBezTo>
                      <a:pt x="674" y="205"/>
                      <a:pt x="595" y="147"/>
                      <a:pt x="595" y="147"/>
                    </a:cubicBezTo>
                    <a:lnTo>
                      <a:pt x="535" y="106"/>
                    </a:lnTo>
                    <a:cubicBezTo>
                      <a:pt x="408" y="35"/>
                      <a:pt x="272" y="1"/>
                      <a:pt x="1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7" name="Google Shape;13167;p42">
                <a:extLst>
                  <a:ext uri="{FF2B5EF4-FFF2-40B4-BE49-F238E27FC236}">
                    <a16:creationId xmlns:a16="http://schemas.microsoft.com/office/drawing/2014/main" id="{4EF99CA9-E83C-E413-216B-121219EF5D18}"/>
                  </a:ext>
                </a:extLst>
              </p:cNvPr>
              <p:cNvSpPr/>
              <p:nvPr/>
            </p:nvSpPr>
            <p:spPr>
              <a:xfrm rot="10800000">
                <a:off x="-360387" y="4114043"/>
                <a:ext cx="23100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391" extrusionOk="0">
                    <a:moveTo>
                      <a:pt x="0" y="1"/>
                    </a:moveTo>
                    <a:cubicBezTo>
                      <a:pt x="23" y="28"/>
                      <a:pt x="86" y="86"/>
                      <a:pt x="140" y="153"/>
                    </a:cubicBezTo>
                    <a:cubicBezTo>
                      <a:pt x="192" y="221"/>
                      <a:pt x="237" y="293"/>
                      <a:pt x="258" y="327"/>
                    </a:cubicBezTo>
                    <a:cubicBezTo>
                      <a:pt x="258" y="327"/>
                      <a:pt x="258" y="327"/>
                      <a:pt x="258" y="327"/>
                    </a:cubicBezTo>
                    <a:cubicBezTo>
                      <a:pt x="263" y="327"/>
                      <a:pt x="360" y="495"/>
                      <a:pt x="354" y="498"/>
                    </a:cubicBezTo>
                    <a:cubicBezTo>
                      <a:pt x="391" y="577"/>
                      <a:pt x="415" y="666"/>
                      <a:pt x="431" y="756"/>
                    </a:cubicBezTo>
                    <a:cubicBezTo>
                      <a:pt x="451" y="889"/>
                      <a:pt x="466" y="1016"/>
                      <a:pt x="440" y="1150"/>
                    </a:cubicBezTo>
                    <a:cubicBezTo>
                      <a:pt x="406" y="1298"/>
                      <a:pt x="397" y="1299"/>
                      <a:pt x="386" y="1390"/>
                    </a:cubicBezTo>
                    <a:cubicBezTo>
                      <a:pt x="466" y="1268"/>
                      <a:pt x="520" y="1107"/>
                      <a:pt x="531" y="939"/>
                    </a:cubicBezTo>
                    <a:cubicBezTo>
                      <a:pt x="543" y="771"/>
                      <a:pt x="505" y="597"/>
                      <a:pt x="439" y="449"/>
                    </a:cubicBezTo>
                    <a:cubicBezTo>
                      <a:pt x="439" y="449"/>
                      <a:pt x="433" y="435"/>
                      <a:pt x="423" y="415"/>
                    </a:cubicBezTo>
                    <a:cubicBezTo>
                      <a:pt x="412" y="394"/>
                      <a:pt x="398" y="367"/>
                      <a:pt x="383" y="340"/>
                    </a:cubicBezTo>
                    <a:cubicBezTo>
                      <a:pt x="351" y="288"/>
                      <a:pt x="315" y="237"/>
                      <a:pt x="315" y="237"/>
                    </a:cubicBezTo>
                    <a:lnTo>
                      <a:pt x="286" y="202"/>
                    </a:lnTo>
                    <a:cubicBezTo>
                      <a:pt x="200" y="109"/>
                      <a:pt x="102" y="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8" name="Google Shape;13168;p42">
                <a:extLst>
                  <a:ext uri="{FF2B5EF4-FFF2-40B4-BE49-F238E27FC236}">
                    <a16:creationId xmlns:a16="http://schemas.microsoft.com/office/drawing/2014/main" id="{D2B9C862-0AB7-59CE-5542-F7710626DB56}"/>
                  </a:ext>
                </a:extLst>
              </p:cNvPr>
              <p:cNvSpPr/>
              <p:nvPr/>
            </p:nvSpPr>
            <p:spPr>
              <a:xfrm rot="10800000">
                <a:off x="-299538" y="4112811"/>
                <a:ext cx="60212" cy="54607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286" extrusionOk="0">
                    <a:moveTo>
                      <a:pt x="887" y="1"/>
                    </a:moveTo>
                    <a:lnTo>
                      <a:pt x="887" y="1"/>
                    </a:lnTo>
                    <a:cubicBezTo>
                      <a:pt x="828" y="9"/>
                      <a:pt x="677" y="35"/>
                      <a:pt x="526" y="89"/>
                    </a:cubicBezTo>
                    <a:cubicBezTo>
                      <a:pt x="375" y="140"/>
                      <a:pt x="232" y="242"/>
                      <a:pt x="181" y="307"/>
                    </a:cubicBezTo>
                    <a:cubicBezTo>
                      <a:pt x="181" y="307"/>
                      <a:pt x="114" y="380"/>
                      <a:pt x="72" y="472"/>
                    </a:cubicBezTo>
                    <a:cubicBezTo>
                      <a:pt x="27" y="563"/>
                      <a:pt x="19" y="667"/>
                      <a:pt x="19" y="667"/>
                    </a:cubicBezTo>
                    <a:cubicBezTo>
                      <a:pt x="1" y="853"/>
                      <a:pt x="109" y="1039"/>
                      <a:pt x="257" y="1145"/>
                    </a:cubicBezTo>
                    <a:cubicBezTo>
                      <a:pt x="368" y="1227"/>
                      <a:pt x="495" y="1270"/>
                      <a:pt x="623" y="1282"/>
                    </a:cubicBezTo>
                    <a:cubicBezTo>
                      <a:pt x="651" y="1284"/>
                      <a:pt x="679" y="1286"/>
                      <a:pt x="706" y="1286"/>
                    </a:cubicBezTo>
                    <a:cubicBezTo>
                      <a:pt x="804" y="1286"/>
                      <a:pt x="901" y="1272"/>
                      <a:pt x="998" y="1251"/>
                    </a:cubicBezTo>
                    <a:cubicBezTo>
                      <a:pt x="1274" y="1183"/>
                      <a:pt x="1279" y="1166"/>
                      <a:pt x="1417" y="1095"/>
                    </a:cubicBezTo>
                    <a:lnTo>
                      <a:pt x="1417" y="1095"/>
                    </a:lnTo>
                    <a:cubicBezTo>
                      <a:pt x="1222" y="1150"/>
                      <a:pt x="1004" y="1217"/>
                      <a:pt x="784" y="1217"/>
                    </a:cubicBezTo>
                    <a:cubicBezTo>
                      <a:pt x="725" y="1217"/>
                      <a:pt x="665" y="1212"/>
                      <a:pt x="606" y="1201"/>
                    </a:cubicBezTo>
                    <a:cubicBezTo>
                      <a:pt x="471" y="1174"/>
                      <a:pt x="340" y="1108"/>
                      <a:pt x="247" y="1011"/>
                    </a:cubicBezTo>
                    <a:cubicBezTo>
                      <a:pt x="152" y="913"/>
                      <a:pt x="102" y="784"/>
                      <a:pt x="119" y="659"/>
                    </a:cubicBezTo>
                    <a:cubicBezTo>
                      <a:pt x="119" y="659"/>
                      <a:pt x="128" y="563"/>
                      <a:pt x="179" y="478"/>
                    </a:cubicBezTo>
                    <a:cubicBezTo>
                      <a:pt x="227" y="390"/>
                      <a:pt x="301" y="323"/>
                      <a:pt x="301" y="323"/>
                    </a:cubicBezTo>
                    <a:cubicBezTo>
                      <a:pt x="300" y="322"/>
                      <a:pt x="358" y="274"/>
                      <a:pt x="358" y="274"/>
                    </a:cubicBezTo>
                    <a:cubicBezTo>
                      <a:pt x="518" y="145"/>
                      <a:pt x="708" y="73"/>
                      <a:pt x="8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9" name="Google Shape;13169;p42">
                <a:extLst>
                  <a:ext uri="{FF2B5EF4-FFF2-40B4-BE49-F238E27FC236}">
                    <a16:creationId xmlns:a16="http://schemas.microsoft.com/office/drawing/2014/main" id="{CEC749C5-208B-EFCD-485D-10A1BAF5DC31}"/>
                  </a:ext>
                </a:extLst>
              </p:cNvPr>
              <p:cNvSpPr/>
              <p:nvPr/>
            </p:nvSpPr>
            <p:spPr>
              <a:xfrm rot="10800000">
                <a:off x="-296396" y="4116251"/>
                <a:ext cx="34564" cy="43312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020" extrusionOk="0">
                    <a:moveTo>
                      <a:pt x="216" y="1"/>
                    </a:moveTo>
                    <a:cubicBezTo>
                      <a:pt x="187" y="17"/>
                      <a:pt x="120" y="73"/>
                      <a:pt x="74" y="153"/>
                    </a:cubicBezTo>
                    <a:cubicBezTo>
                      <a:pt x="28" y="231"/>
                      <a:pt x="5" y="326"/>
                      <a:pt x="4" y="371"/>
                    </a:cubicBezTo>
                    <a:cubicBezTo>
                      <a:pt x="4" y="371"/>
                      <a:pt x="1" y="426"/>
                      <a:pt x="8" y="481"/>
                    </a:cubicBezTo>
                    <a:cubicBezTo>
                      <a:pt x="15" y="535"/>
                      <a:pt x="31" y="588"/>
                      <a:pt x="31" y="588"/>
                    </a:cubicBezTo>
                    <a:cubicBezTo>
                      <a:pt x="58" y="682"/>
                      <a:pt x="110" y="775"/>
                      <a:pt x="182" y="847"/>
                    </a:cubicBezTo>
                    <a:cubicBezTo>
                      <a:pt x="293" y="956"/>
                      <a:pt x="430" y="1001"/>
                      <a:pt x="572" y="1017"/>
                    </a:cubicBezTo>
                    <a:cubicBezTo>
                      <a:pt x="601" y="1019"/>
                      <a:pt x="625" y="1019"/>
                      <a:pt x="646" y="1019"/>
                    </a:cubicBezTo>
                    <a:cubicBezTo>
                      <a:pt x="736" y="1019"/>
                      <a:pt x="753" y="1004"/>
                      <a:pt x="814" y="968"/>
                    </a:cubicBezTo>
                    <a:lnTo>
                      <a:pt x="814" y="968"/>
                    </a:lnTo>
                    <a:cubicBezTo>
                      <a:pt x="779" y="975"/>
                      <a:pt x="743" y="978"/>
                      <a:pt x="707" y="978"/>
                    </a:cubicBezTo>
                    <a:cubicBezTo>
                      <a:pt x="598" y="978"/>
                      <a:pt x="484" y="949"/>
                      <a:pt x="387" y="891"/>
                    </a:cubicBezTo>
                    <a:cubicBezTo>
                      <a:pt x="255" y="815"/>
                      <a:pt x="157" y="689"/>
                      <a:pt x="122" y="552"/>
                    </a:cubicBezTo>
                    <a:cubicBezTo>
                      <a:pt x="122" y="552"/>
                      <a:pt x="107" y="501"/>
                      <a:pt x="103" y="447"/>
                    </a:cubicBezTo>
                    <a:cubicBezTo>
                      <a:pt x="99" y="393"/>
                      <a:pt x="104" y="339"/>
                      <a:pt x="104" y="339"/>
                    </a:cubicBezTo>
                    <a:lnTo>
                      <a:pt x="110" y="299"/>
                    </a:lnTo>
                    <a:cubicBezTo>
                      <a:pt x="122" y="190"/>
                      <a:pt x="156" y="89"/>
                      <a:pt x="2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0" name="Google Shape;13170;p42">
                <a:extLst>
                  <a:ext uri="{FF2B5EF4-FFF2-40B4-BE49-F238E27FC236}">
                    <a16:creationId xmlns:a16="http://schemas.microsoft.com/office/drawing/2014/main" id="{8789FDDB-2ED3-6991-13FE-D993BB9A7DD0}"/>
                  </a:ext>
                </a:extLst>
              </p:cNvPr>
              <p:cNvSpPr/>
              <p:nvPr/>
            </p:nvSpPr>
            <p:spPr>
              <a:xfrm rot="10800000">
                <a:off x="-240898" y="4161898"/>
                <a:ext cx="189722" cy="118003"/>
              </a:xfrm>
              <a:custGeom>
                <a:avLst/>
                <a:gdLst/>
                <a:ahLst/>
                <a:cxnLst/>
                <a:rect l="l" t="t" r="r" b="b"/>
                <a:pathLst>
                  <a:path w="4468" h="2779" extrusionOk="0">
                    <a:moveTo>
                      <a:pt x="810" y="0"/>
                    </a:moveTo>
                    <a:cubicBezTo>
                      <a:pt x="589" y="0"/>
                      <a:pt x="371" y="86"/>
                      <a:pt x="236" y="239"/>
                    </a:cubicBezTo>
                    <a:cubicBezTo>
                      <a:pt x="27" y="468"/>
                      <a:pt x="1" y="748"/>
                      <a:pt x="5" y="904"/>
                    </a:cubicBezTo>
                    <a:cubicBezTo>
                      <a:pt x="5" y="904"/>
                      <a:pt x="3" y="1005"/>
                      <a:pt x="33" y="1151"/>
                    </a:cubicBezTo>
                    <a:cubicBezTo>
                      <a:pt x="60" y="1297"/>
                      <a:pt x="126" y="1486"/>
                      <a:pt x="231" y="1655"/>
                    </a:cubicBezTo>
                    <a:cubicBezTo>
                      <a:pt x="339" y="1819"/>
                      <a:pt x="462" y="1973"/>
                      <a:pt x="574" y="2070"/>
                    </a:cubicBezTo>
                    <a:cubicBezTo>
                      <a:pt x="625" y="2123"/>
                      <a:pt x="675" y="2159"/>
                      <a:pt x="708" y="2186"/>
                    </a:cubicBezTo>
                    <a:cubicBezTo>
                      <a:pt x="741" y="2213"/>
                      <a:pt x="760" y="2228"/>
                      <a:pt x="760" y="2228"/>
                    </a:cubicBezTo>
                    <a:cubicBezTo>
                      <a:pt x="1263" y="2601"/>
                      <a:pt x="1908" y="2778"/>
                      <a:pt x="2552" y="2778"/>
                    </a:cubicBezTo>
                    <a:cubicBezTo>
                      <a:pt x="2629" y="2778"/>
                      <a:pt x="2707" y="2776"/>
                      <a:pt x="2784" y="2771"/>
                    </a:cubicBezTo>
                    <a:cubicBezTo>
                      <a:pt x="3052" y="2752"/>
                      <a:pt x="3316" y="2708"/>
                      <a:pt x="3560" y="2615"/>
                    </a:cubicBezTo>
                    <a:cubicBezTo>
                      <a:pt x="3803" y="2523"/>
                      <a:pt x="4035" y="2392"/>
                      <a:pt x="4205" y="2192"/>
                    </a:cubicBezTo>
                    <a:cubicBezTo>
                      <a:pt x="4373" y="1996"/>
                      <a:pt x="4468" y="1726"/>
                      <a:pt x="4422" y="1466"/>
                    </a:cubicBezTo>
                    <a:cubicBezTo>
                      <a:pt x="4380" y="1208"/>
                      <a:pt x="4230" y="970"/>
                      <a:pt x="4011" y="818"/>
                    </a:cubicBezTo>
                    <a:cubicBezTo>
                      <a:pt x="3850" y="708"/>
                      <a:pt x="3688" y="670"/>
                      <a:pt x="3547" y="670"/>
                    </a:cubicBezTo>
                    <a:cubicBezTo>
                      <a:pt x="3470" y="670"/>
                      <a:pt x="3398" y="682"/>
                      <a:pt x="3338" y="699"/>
                    </a:cubicBezTo>
                    <a:cubicBezTo>
                      <a:pt x="3162" y="747"/>
                      <a:pt x="3046" y="827"/>
                      <a:pt x="2957" y="904"/>
                    </a:cubicBezTo>
                    <a:cubicBezTo>
                      <a:pt x="2868" y="983"/>
                      <a:pt x="2804" y="1068"/>
                      <a:pt x="2753" y="1167"/>
                    </a:cubicBezTo>
                    <a:cubicBezTo>
                      <a:pt x="2702" y="1267"/>
                      <a:pt x="2661" y="1386"/>
                      <a:pt x="2660" y="1544"/>
                    </a:cubicBezTo>
                    <a:cubicBezTo>
                      <a:pt x="2671" y="1276"/>
                      <a:pt x="2831" y="1022"/>
                      <a:pt x="3060" y="868"/>
                    </a:cubicBezTo>
                    <a:cubicBezTo>
                      <a:pt x="3199" y="773"/>
                      <a:pt x="3371" y="716"/>
                      <a:pt x="3543" y="716"/>
                    </a:cubicBezTo>
                    <a:cubicBezTo>
                      <a:pt x="3650" y="716"/>
                      <a:pt x="3757" y="738"/>
                      <a:pt x="3855" y="788"/>
                    </a:cubicBezTo>
                    <a:cubicBezTo>
                      <a:pt x="4112" y="908"/>
                      <a:pt x="4302" y="1164"/>
                      <a:pt x="4355" y="1446"/>
                    </a:cubicBezTo>
                    <a:cubicBezTo>
                      <a:pt x="4411" y="1732"/>
                      <a:pt x="4286" y="2029"/>
                      <a:pt x="4067" y="2223"/>
                    </a:cubicBezTo>
                    <a:cubicBezTo>
                      <a:pt x="3850" y="2420"/>
                      <a:pt x="3566" y="2538"/>
                      <a:pt x="3277" y="2608"/>
                    </a:cubicBezTo>
                    <a:cubicBezTo>
                      <a:pt x="3050" y="2661"/>
                      <a:pt x="2815" y="2683"/>
                      <a:pt x="2582" y="2683"/>
                    </a:cubicBezTo>
                    <a:cubicBezTo>
                      <a:pt x="2517" y="2683"/>
                      <a:pt x="2451" y="2681"/>
                      <a:pt x="2386" y="2678"/>
                    </a:cubicBezTo>
                    <a:cubicBezTo>
                      <a:pt x="1793" y="2648"/>
                      <a:pt x="1205" y="2464"/>
                      <a:pt x="763" y="2105"/>
                    </a:cubicBezTo>
                    <a:cubicBezTo>
                      <a:pt x="763" y="2105"/>
                      <a:pt x="742" y="2088"/>
                      <a:pt x="706" y="2058"/>
                    </a:cubicBezTo>
                    <a:cubicBezTo>
                      <a:pt x="669" y="2029"/>
                      <a:pt x="623" y="1980"/>
                      <a:pt x="564" y="1925"/>
                    </a:cubicBezTo>
                    <a:cubicBezTo>
                      <a:pt x="457" y="1807"/>
                      <a:pt x="317" y="1640"/>
                      <a:pt x="230" y="1447"/>
                    </a:cubicBezTo>
                    <a:cubicBezTo>
                      <a:pt x="141" y="1254"/>
                      <a:pt x="101" y="1041"/>
                      <a:pt x="101" y="883"/>
                    </a:cubicBezTo>
                    <a:cubicBezTo>
                      <a:pt x="102" y="804"/>
                      <a:pt x="110" y="739"/>
                      <a:pt x="117" y="694"/>
                    </a:cubicBezTo>
                    <a:cubicBezTo>
                      <a:pt x="127" y="649"/>
                      <a:pt x="133" y="624"/>
                      <a:pt x="133" y="624"/>
                    </a:cubicBezTo>
                    <a:cubicBezTo>
                      <a:pt x="133" y="624"/>
                      <a:pt x="151" y="548"/>
                      <a:pt x="186" y="478"/>
                    </a:cubicBezTo>
                    <a:cubicBezTo>
                      <a:pt x="218" y="407"/>
                      <a:pt x="266" y="347"/>
                      <a:pt x="266" y="347"/>
                    </a:cubicBezTo>
                    <a:cubicBezTo>
                      <a:pt x="397" y="162"/>
                      <a:pt x="613" y="75"/>
                      <a:pt x="829" y="75"/>
                    </a:cubicBezTo>
                    <a:cubicBezTo>
                      <a:pt x="1023" y="75"/>
                      <a:pt x="1218" y="146"/>
                      <a:pt x="1349" y="283"/>
                    </a:cubicBezTo>
                    <a:cubicBezTo>
                      <a:pt x="1633" y="570"/>
                      <a:pt x="1599" y="1093"/>
                      <a:pt x="1296" y="1350"/>
                    </a:cubicBezTo>
                    <a:cubicBezTo>
                      <a:pt x="1390" y="1282"/>
                      <a:pt x="1547" y="1102"/>
                      <a:pt x="1572" y="827"/>
                    </a:cubicBezTo>
                    <a:cubicBezTo>
                      <a:pt x="1586" y="693"/>
                      <a:pt x="1566" y="539"/>
                      <a:pt x="1494" y="398"/>
                    </a:cubicBezTo>
                    <a:cubicBezTo>
                      <a:pt x="1424" y="257"/>
                      <a:pt x="1296" y="136"/>
                      <a:pt x="1141" y="71"/>
                    </a:cubicBezTo>
                    <a:cubicBezTo>
                      <a:pt x="1037" y="23"/>
                      <a:pt x="923" y="0"/>
                      <a:pt x="8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1" name="Google Shape;13171;p42">
                <a:extLst>
                  <a:ext uri="{FF2B5EF4-FFF2-40B4-BE49-F238E27FC236}">
                    <a16:creationId xmlns:a16="http://schemas.microsoft.com/office/drawing/2014/main" id="{37534E51-775E-AE35-A467-CCE4DDE2AC8E}"/>
                  </a:ext>
                </a:extLst>
              </p:cNvPr>
              <p:cNvSpPr/>
              <p:nvPr/>
            </p:nvSpPr>
            <p:spPr>
              <a:xfrm rot="10800000">
                <a:off x="-166588" y="4173320"/>
                <a:ext cx="95965" cy="76348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798" extrusionOk="0">
                    <a:moveTo>
                      <a:pt x="509" y="0"/>
                    </a:moveTo>
                    <a:cubicBezTo>
                      <a:pt x="342" y="0"/>
                      <a:pt x="170" y="92"/>
                      <a:pt x="98" y="257"/>
                    </a:cubicBezTo>
                    <a:cubicBezTo>
                      <a:pt x="0" y="474"/>
                      <a:pt x="59" y="732"/>
                      <a:pt x="196" y="909"/>
                    </a:cubicBezTo>
                    <a:cubicBezTo>
                      <a:pt x="332" y="1092"/>
                      <a:pt x="517" y="1215"/>
                      <a:pt x="693" y="1324"/>
                    </a:cubicBezTo>
                    <a:cubicBezTo>
                      <a:pt x="693" y="1324"/>
                      <a:pt x="828" y="1407"/>
                      <a:pt x="970" y="1475"/>
                    </a:cubicBezTo>
                    <a:cubicBezTo>
                      <a:pt x="1112" y="1545"/>
                      <a:pt x="1260" y="1601"/>
                      <a:pt x="1260" y="1601"/>
                    </a:cubicBezTo>
                    <a:lnTo>
                      <a:pt x="1371" y="1642"/>
                    </a:lnTo>
                    <a:lnTo>
                      <a:pt x="1371" y="1642"/>
                    </a:lnTo>
                    <a:lnTo>
                      <a:pt x="1370" y="1641"/>
                    </a:lnTo>
                    <a:lnTo>
                      <a:pt x="1370" y="1641"/>
                    </a:lnTo>
                    <a:cubicBezTo>
                      <a:pt x="1677" y="1742"/>
                      <a:pt x="1973" y="1787"/>
                      <a:pt x="2260" y="1797"/>
                    </a:cubicBezTo>
                    <a:cubicBezTo>
                      <a:pt x="2173" y="1780"/>
                      <a:pt x="1952" y="1739"/>
                      <a:pt x="1733" y="1672"/>
                    </a:cubicBezTo>
                    <a:cubicBezTo>
                      <a:pt x="1515" y="1607"/>
                      <a:pt x="1300" y="1515"/>
                      <a:pt x="1199" y="1472"/>
                    </a:cubicBezTo>
                    <a:cubicBezTo>
                      <a:pt x="1199" y="1472"/>
                      <a:pt x="1075" y="1420"/>
                      <a:pt x="956" y="1358"/>
                    </a:cubicBezTo>
                    <a:cubicBezTo>
                      <a:pt x="836" y="1298"/>
                      <a:pt x="721" y="1227"/>
                      <a:pt x="721" y="1227"/>
                    </a:cubicBezTo>
                    <a:cubicBezTo>
                      <a:pt x="520" y="1102"/>
                      <a:pt x="310" y="955"/>
                      <a:pt x="202" y="741"/>
                    </a:cubicBezTo>
                    <a:cubicBezTo>
                      <a:pt x="125" y="585"/>
                      <a:pt x="111" y="400"/>
                      <a:pt x="186" y="255"/>
                    </a:cubicBezTo>
                    <a:cubicBezTo>
                      <a:pt x="246" y="134"/>
                      <a:pt x="382" y="57"/>
                      <a:pt x="524" y="57"/>
                    </a:cubicBezTo>
                    <a:cubicBezTo>
                      <a:pt x="553" y="57"/>
                      <a:pt x="582" y="60"/>
                      <a:pt x="611" y="67"/>
                    </a:cubicBezTo>
                    <a:cubicBezTo>
                      <a:pt x="706" y="89"/>
                      <a:pt x="765" y="139"/>
                      <a:pt x="805" y="184"/>
                    </a:cubicBezTo>
                    <a:cubicBezTo>
                      <a:pt x="843" y="229"/>
                      <a:pt x="865" y="269"/>
                      <a:pt x="880" y="306"/>
                    </a:cubicBezTo>
                    <a:cubicBezTo>
                      <a:pt x="909" y="381"/>
                      <a:pt x="930" y="440"/>
                      <a:pt x="917" y="555"/>
                    </a:cubicBezTo>
                    <a:cubicBezTo>
                      <a:pt x="976" y="370"/>
                      <a:pt x="887" y="124"/>
                      <a:pt x="678" y="35"/>
                    </a:cubicBezTo>
                    <a:cubicBezTo>
                      <a:pt x="625" y="11"/>
                      <a:pt x="568" y="0"/>
                      <a:pt x="5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2" name="Google Shape;13172;p42">
                <a:extLst>
                  <a:ext uri="{FF2B5EF4-FFF2-40B4-BE49-F238E27FC236}">
                    <a16:creationId xmlns:a16="http://schemas.microsoft.com/office/drawing/2014/main" id="{21489755-B18E-7B81-758E-BBC163ED7DE4}"/>
                  </a:ext>
                </a:extLst>
              </p:cNvPr>
              <p:cNvSpPr/>
              <p:nvPr/>
            </p:nvSpPr>
            <p:spPr>
              <a:xfrm rot="10800000">
                <a:off x="-209900" y="4156420"/>
                <a:ext cx="170657" cy="103269"/>
              </a:xfrm>
              <a:custGeom>
                <a:avLst/>
                <a:gdLst/>
                <a:ahLst/>
                <a:cxnLst/>
                <a:rect l="l" t="t" r="r" b="b"/>
                <a:pathLst>
                  <a:path w="4019" h="2432" extrusionOk="0">
                    <a:moveTo>
                      <a:pt x="87" y="0"/>
                    </a:moveTo>
                    <a:cubicBezTo>
                      <a:pt x="50" y="105"/>
                      <a:pt x="0" y="399"/>
                      <a:pt x="64" y="698"/>
                    </a:cubicBezTo>
                    <a:cubicBezTo>
                      <a:pt x="118" y="997"/>
                      <a:pt x="276" y="1276"/>
                      <a:pt x="364" y="1393"/>
                    </a:cubicBezTo>
                    <a:cubicBezTo>
                      <a:pt x="364" y="1393"/>
                      <a:pt x="470" y="1541"/>
                      <a:pt x="602" y="1664"/>
                    </a:cubicBezTo>
                    <a:cubicBezTo>
                      <a:pt x="733" y="1789"/>
                      <a:pt x="881" y="1890"/>
                      <a:pt x="881" y="1890"/>
                    </a:cubicBezTo>
                    <a:cubicBezTo>
                      <a:pt x="1143" y="2074"/>
                      <a:pt x="1451" y="2210"/>
                      <a:pt x="1770" y="2300"/>
                    </a:cubicBezTo>
                    <a:cubicBezTo>
                      <a:pt x="2156" y="2406"/>
                      <a:pt x="2523" y="2431"/>
                      <a:pt x="2901" y="2431"/>
                    </a:cubicBezTo>
                    <a:cubicBezTo>
                      <a:pt x="2992" y="2431"/>
                      <a:pt x="3084" y="2430"/>
                      <a:pt x="3176" y="2428"/>
                    </a:cubicBezTo>
                    <a:cubicBezTo>
                      <a:pt x="3709" y="2407"/>
                      <a:pt x="3729" y="2395"/>
                      <a:pt x="4019" y="2350"/>
                    </a:cubicBezTo>
                    <a:lnTo>
                      <a:pt x="4019" y="2350"/>
                    </a:lnTo>
                    <a:cubicBezTo>
                      <a:pt x="3755" y="2362"/>
                      <a:pt x="3475" y="2376"/>
                      <a:pt x="3188" y="2376"/>
                    </a:cubicBezTo>
                    <a:cubicBezTo>
                      <a:pt x="2939" y="2376"/>
                      <a:pt x="2684" y="2365"/>
                      <a:pt x="2429" y="2335"/>
                    </a:cubicBezTo>
                    <a:cubicBezTo>
                      <a:pt x="1882" y="2272"/>
                      <a:pt x="1335" y="2097"/>
                      <a:pt x="910" y="1792"/>
                    </a:cubicBezTo>
                    <a:cubicBezTo>
                      <a:pt x="910" y="1792"/>
                      <a:pt x="747" y="1678"/>
                      <a:pt x="611" y="1535"/>
                    </a:cubicBezTo>
                    <a:cubicBezTo>
                      <a:pt x="472" y="1395"/>
                      <a:pt x="369" y="1226"/>
                      <a:pt x="369" y="1226"/>
                    </a:cubicBezTo>
                    <a:cubicBezTo>
                      <a:pt x="369" y="1226"/>
                      <a:pt x="350" y="1195"/>
                      <a:pt x="330" y="1164"/>
                    </a:cubicBezTo>
                    <a:cubicBezTo>
                      <a:pt x="313" y="1131"/>
                      <a:pt x="296" y="1099"/>
                      <a:pt x="296" y="1099"/>
                    </a:cubicBezTo>
                    <a:cubicBezTo>
                      <a:pt x="101" y="747"/>
                      <a:pt x="26" y="364"/>
                      <a:pt x="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3" name="Google Shape;13173;p42">
                <a:extLst>
                  <a:ext uri="{FF2B5EF4-FFF2-40B4-BE49-F238E27FC236}">
                    <a16:creationId xmlns:a16="http://schemas.microsoft.com/office/drawing/2014/main" id="{25646201-0F06-3B15-9F4A-A52C308A1F7F}"/>
                  </a:ext>
                </a:extLst>
              </p:cNvPr>
              <p:cNvSpPr/>
              <p:nvPr/>
            </p:nvSpPr>
            <p:spPr>
              <a:xfrm rot="10800000">
                <a:off x="-215335" y="3867081"/>
                <a:ext cx="465007" cy="177493"/>
              </a:xfrm>
              <a:custGeom>
                <a:avLst/>
                <a:gdLst/>
                <a:ahLst/>
                <a:cxnLst/>
                <a:rect l="l" t="t" r="r" b="b"/>
                <a:pathLst>
                  <a:path w="10951" h="4180" extrusionOk="0">
                    <a:moveTo>
                      <a:pt x="5856" y="0"/>
                    </a:moveTo>
                    <a:cubicBezTo>
                      <a:pt x="5651" y="0"/>
                      <a:pt x="5447" y="9"/>
                      <a:pt x="5246" y="25"/>
                    </a:cubicBezTo>
                    <a:cubicBezTo>
                      <a:pt x="5246" y="25"/>
                      <a:pt x="5210" y="28"/>
                      <a:pt x="5147" y="33"/>
                    </a:cubicBezTo>
                    <a:cubicBezTo>
                      <a:pt x="5083" y="40"/>
                      <a:pt x="4993" y="50"/>
                      <a:pt x="4885" y="62"/>
                    </a:cubicBezTo>
                    <a:cubicBezTo>
                      <a:pt x="4670" y="91"/>
                      <a:pt x="4383" y="136"/>
                      <a:pt x="4101" y="206"/>
                    </a:cubicBezTo>
                    <a:cubicBezTo>
                      <a:pt x="3819" y="269"/>
                      <a:pt x="3543" y="359"/>
                      <a:pt x="3337" y="428"/>
                    </a:cubicBezTo>
                    <a:cubicBezTo>
                      <a:pt x="3133" y="504"/>
                      <a:pt x="2998" y="557"/>
                      <a:pt x="2998" y="557"/>
                    </a:cubicBezTo>
                    <a:cubicBezTo>
                      <a:pt x="2998" y="557"/>
                      <a:pt x="2899" y="599"/>
                      <a:pt x="2799" y="641"/>
                    </a:cubicBezTo>
                    <a:cubicBezTo>
                      <a:pt x="2749" y="662"/>
                      <a:pt x="2699" y="685"/>
                      <a:pt x="2663" y="703"/>
                    </a:cubicBezTo>
                    <a:cubicBezTo>
                      <a:pt x="2626" y="720"/>
                      <a:pt x="2601" y="732"/>
                      <a:pt x="2601" y="732"/>
                    </a:cubicBezTo>
                    <a:cubicBezTo>
                      <a:pt x="1533" y="1244"/>
                      <a:pt x="673" y="1952"/>
                      <a:pt x="1" y="2767"/>
                    </a:cubicBezTo>
                    <a:cubicBezTo>
                      <a:pt x="212" y="2525"/>
                      <a:pt x="792" y="1925"/>
                      <a:pt x="1500" y="1455"/>
                    </a:cubicBezTo>
                    <a:cubicBezTo>
                      <a:pt x="2199" y="973"/>
                      <a:pt x="3007" y="639"/>
                      <a:pt x="3395" y="513"/>
                    </a:cubicBezTo>
                    <a:cubicBezTo>
                      <a:pt x="3395" y="513"/>
                      <a:pt x="3513" y="471"/>
                      <a:pt x="3692" y="415"/>
                    </a:cubicBezTo>
                    <a:cubicBezTo>
                      <a:pt x="3873" y="362"/>
                      <a:pt x="4114" y="296"/>
                      <a:pt x="4360" y="249"/>
                    </a:cubicBezTo>
                    <a:cubicBezTo>
                      <a:pt x="4849" y="146"/>
                      <a:pt x="5350" y="116"/>
                      <a:pt x="5350" y="116"/>
                    </a:cubicBezTo>
                    <a:cubicBezTo>
                      <a:pt x="5520" y="104"/>
                      <a:pt x="5692" y="98"/>
                      <a:pt x="5864" y="98"/>
                    </a:cubicBezTo>
                    <a:cubicBezTo>
                      <a:pt x="6595" y="98"/>
                      <a:pt x="7344" y="203"/>
                      <a:pt x="8065" y="421"/>
                    </a:cubicBezTo>
                    <a:cubicBezTo>
                      <a:pt x="8398" y="519"/>
                      <a:pt x="8716" y="637"/>
                      <a:pt x="9020" y="774"/>
                    </a:cubicBezTo>
                    <a:cubicBezTo>
                      <a:pt x="9326" y="908"/>
                      <a:pt x="9617" y="1063"/>
                      <a:pt x="9884" y="1251"/>
                    </a:cubicBezTo>
                    <a:cubicBezTo>
                      <a:pt x="10149" y="1440"/>
                      <a:pt x="10389" y="1668"/>
                      <a:pt x="10567" y="1941"/>
                    </a:cubicBezTo>
                    <a:cubicBezTo>
                      <a:pt x="10744" y="2216"/>
                      <a:pt x="10854" y="2539"/>
                      <a:pt x="10864" y="2875"/>
                    </a:cubicBezTo>
                    <a:cubicBezTo>
                      <a:pt x="10869" y="3251"/>
                      <a:pt x="10747" y="3527"/>
                      <a:pt x="10606" y="3703"/>
                    </a:cubicBezTo>
                    <a:cubicBezTo>
                      <a:pt x="10463" y="3880"/>
                      <a:pt x="10312" y="3977"/>
                      <a:pt x="10176" y="4043"/>
                    </a:cubicBezTo>
                    <a:cubicBezTo>
                      <a:pt x="10039" y="4108"/>
                      <a:pt x="9910" y="4145"/>
                      <a:pt x="9765" y="4157"/>
                    </a:cubicBezTo>
                    <a:cubicBezTo>
                      <a:pt x="9738" y="4159"/>
                      <a:pt x="9711" y="4160"/>
                      <a:pt x="9682" y="4160"/>
                    </a:cubicBezTo>
                    <a:cubicBezTo>
                      <a:pt x="9558" y="4160"/>
                      <a:pt x="9419" y="4137"/>
                      <a:pt x="9264" y="4062"/>
                    </a:cubicBezTo>
                    <a:lnTo>
                      <a:pt x="9264" y="4062"/>
                    </a:lnTo>
                    <a:cubicBezTo>
                      <a:pt x="9403" y="4140"/>
                      <a:pt x="9564" y="4179"/>
                      <a:pt x="9728" y="4179"/>
                    </a:cubicBezTo>
                    <a:cubicBezTo>
                      <a:pt x="9748" y="4179"/>
                      <a:pt x="9768" y="4178"/>
                      <a:pt x="9788" y="4177"/>
                    </a:cubicBezTo>
                    <a:cubicBezTo>
                      <a:pt x="9971" y="4164"/>
                      <a:pt x="10151" y="4104"/>
                      <a:pt x="10312" y="4010"/>
                    </a:cubicBezTo>
                    <a:cubicBezTo>
                      <a:pt x="10473" y="3913"/>
                      <a:pt x="10615" y="3780"/>
                      <a:pt x="10720" y="3619"/>
                    </a:cubicBezTo>
                    <a:cubicBezTo>
                      <a:pt x="10819" y="3455"/>
                      <a:pt x="10883" y="3268"/>
                      <a:pt x="10905" y="3074"/>
                    </a:cubicBezTo>
                    <a:cubicBezTo>
                      <a:pt x="10950" y="2686"/>
                      <a:pt x="10846" y="2284"/>
                      <a:pt x="10642" y="1942"/>
                    </a:cubicBezTo>
                    <a:cubicBezTo>
                      <a:pt x="10437" y="1599"/>
                      <a:pt x="10134" y="1322"/>
                      <a:pt x="9801" y="1100"/>
                    </a:cubicBezTo>
                    <a:cubicBezTo>
                      <a:pt x="8620" y="360"/>
                      <a:pt x="7205" y="0"/>
                      <a:pt x="58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4" name="Google Shape;13174;p42">
                <a:extLst>
                  <a:ext uri="{FF2B5EF4-FFF2-40B4-BE49-F238E27FC236}">
                    <a16:creationId xmlns:a16="http://schemas.microsoft.com/office/drawing/2014/main" id="{3C5FBA69-914B-A4F6-78FF-19C419F0A5F0}"/>
                  </a:ext>
                </a:extLst>
              </p:cNvPr>
              <p:cNvSpPr/>
              <p:nvPr/>
            </p:nvSpPr>
            <p:spPr>
              <a:xfrm rot="10800000">
                <a:off x="92093" y="3798122"/>
                <a:ext cx="111082" cy="171549"/>
              </a:xfrm>
              <a:custGeom>
                <a:avLst/>
                <a:gdLst/>
                <a:ahLst/>
                <a:cxnLst/>
                <a:rect l="l" t="t" r="r" b="b"/>
                <a:pathLst>
                  <a:path w="2616" h="4040" extrusionOk="0">
                    <a:moveTo>
                      <a:pt x="805" y="1"/>
                    </a:moveTo>
                    <a:lnTo>
                      <a:pt x="805" y="1"/>
                    </a:lnTo>
                    <a:cubicBezTo>
                      <a:pt x="714" y="153"/>
                      <a:pt x="477" y="545"/>
                      <a:pt x="291" y="979"/>
                    </a:cubicBezTo>
                    <a:cubicBezTo>
                      <a:pt x="198" y="1196"/>
                      <a:pt x="122" y="1425"/>
                      <a:pt x="76" y="1629"/>
                    </a:cubicBezTo>
                    <a:cubicBezTo>
                      <a:pt x="29" y="1835"/>
                      <a:pt x="13" y="2015"/>
                      <a:pt x="11" y="2131"/>
                    </a:cubicBezTo>
                    <a:cubicBezTo>
                      <a:pt x="11" y="2131"/>
                      <a:pt x="0" y="2417"/>
                      <a:pt x="60" y="2694"/>
                    </a:cubicBezTo>
                    <a:cubicBezTo>
                      <a:pt x="88" y="2834"/>
                      <a:pt x="134" y="2969"/>
                      <a:pt x="175" y="3067"/>
                    </a:cubicBezTo>
                    <a:cubicBezTo>
                      <a:pt x="196" y="3117"/>
                      <a:pt x="214" y="3158"/>
                      <a:pt x="229" y="3185"/>
                    </a:cubicBezTo>
                    <a:cubicBezTo>
                      <a:pt x="243" y="3213"/>
                      <a:pt x="252" y="3229"/>
                      <a:pt x="252" y="3229"/>
                    </a:cubicBezTo>
                    <a:cubicBezTo>
                      <a:pt x="481" y="3675"/>
                      <a:pt x="961" y="4040"/>
                      <a:pt x="1507" y="4040"/>
                    </a:cubicBezTo>
                    <a:cubicBezTo>
                      <a:pt x="1510" y="4040"/>
                      <a:pt x="1513" y="4040"/>
                      <a:pt x="1516" y="4040"/>
                    </a:cubicBezTo>
                    <a:cubicBezTo>
                      <a:pt x="1920" y="4031"/>
                      <a:pt x="2294" y="3800"/>
                      <a:pt x="2455" y="3452"/>
                    </a:cubicBezTo>
                    <a:cubicBezTo>
                      <a:pt x="2616" y="3105"/>
                      <a:pt x="2516" y="2661"/>
                      <a:pt x="2207" y="2420"/>
                    </a:cubicBezTo>
                    <a:cubicBezTo>
                      <a:pt x="2069" y="2315"/>
                      <a:pt x="1927" y="2284"/>
                      <a:pt x="1811" y="2284"/>
                    </a:cubicBezTo>
                    <a:cubicBezTo>
                      <a:pt x="1779" y="2284"/>
                      <a:pt x="1750" y="2286"/>
                      <a:pt x="1723" y="2290"/>
                    </a:cubicBezTo>
                    <a:cubicBezTo>
                      <a:pt x="1591" y="2306"/>
                      <a:pt x="1498" y="2348"/>
                      <a:pt x="1424" y="2394"/>
                    </a:cubicBezTo>
                    <a:cubicBezTo>
                      <a:pt x="1351" y="2440"/>
                      <a:pt x="1295" y="2491"/>
                      <a:pt x="1245" y="2556"/>
                    </a:cubicBezTo>
                    <a:cubicBezTo>
                      <a:pt x="1197" y="2622"/>
                      <a:pt x="1154" y="2704"/>
                      <a:pt x="1139" y="2818"/>
                    </a:cubicBezTo>
                    <a:cubicBezTo>
                      <a:pt x="1195" y="2529"/>
                      <a:pt x="1495" y="2328"/>
                      <a:pt x="1793" y="2328"/>
                    </a:cubicBezTo>
                    <a:cubicBezTo>
                      <a:pt x="1895" y="2328"/>
                      <a:pt x="1997" y="2352"/>
                      <a:pt x="2088" y="2404"/>
                    </a:cubicBezTo>
                    <a:cubicBezTo>
                      <a:pt x="2449" y="2603"/>
                      <a:pt x="2579" y="3138"/>
                      <a:pt x="2347" y="3491"/>
                    </a:cubicBezTo>
                    <a:cubicBezTo>
                      <a:pt x="2168" y="3779"/>
                      <a:pt x="1830" y="3946"/>
                      <a:pt x="1494" y="3946"/>
                    </a:cubicBezTo>
                    <a:cubicBezTo>
                      <a:pt x="1409" y="3946"/>
                      <a:pt x="1324" y="3935"/>
                      <a:pt x="1242" y="3913"/>
                    </a:cubicBezTo>
                    <a:cubicBezTo>
                      <a:pt x="827" y="3813"/>
                      <a:pt x="491" y="3503"/>
                      <a:pt x="315" y="3137"/>
                    </a:cubicBezTo>
                    <a:cubicBezTo>
                      <a:pt x="315" y="3137"/>
                      <a:pt x="278" y="3069"/>
                      <a:pt x="238" y="2959"/>
                    </a:cubicBezTo>
                    <a:cubicBezTo>
                      <a:pt x="196" y="2851"/>
                      <a:pt x="155" y="2700"/>
                      <a:pt x="133" y="2546"/>
                    </a:cubicBezTo>
                    <a:cubicBezTo>
                      <a:pt x="85" y="2237"/>
                      <a:pt x="122" y="1925"/>
                      <a:pt x="122" y="1925"/>
                    </a:cubicBezTo>
                    <a:cubicBezTo>
                      <a:pt x="122" y="1925"/>
                      <a:pt x="127" y="1866"/>
                      <a:pt x="136" y="1809"/>
                    </a:cubicBezTo>
                    <a:cubicBezTo>
                      <a:pt x="145" y="1750"/>
                      <a:pt x="157" y="1693"/>
                      <a:pt x="157" y="1693"/>
                    </a:cubicBezTo>
                    <a:lnTo>
                      <a:pt x="156" y="1693"/>
                    </a:lnTo>
                    <a:cubicBezTo>
                      <a:pt x="274" y="1062"/>
                      <a:pt x="547" y="521"/>
                      <a:pt x="8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5" name="Google Shape;13175;p42">
                <a:extLst>
                  <a:ext uri="{FF2B5EF4-FFF2-40B4-BE49-F238E27FC236}">
                    <a16:creationId xmlns:a16="http://schemas.microsoft.com/office/drawing/2014/main" id="{B1FAD521-CE3E-B97E-6E17-73477B57CC95}"/>
                  </a:ext>
                </a:extLst>
              </p:cNvPr>
              <p:cNvSpPr/>
              <p:nvPr/>
            </p:nvSpPr>
            <p:spPr>
              <a:xfrm rot="10800000">
                <a:off x="118250" y="3823599"/>
                <a:ext cx="64076" cy="85350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2010" extrusionOk="0">
                    <a:moveTo>
                      <a:pt x="270" y="0"/>
                    </a:moveTo>
                    <a:cubicBezTo>
                      <a:pt x="223" y="73"/>
                      <a:pt x="116" y="270"/>
                      <a:pt x="61" y="496"/>
                    </a:cubicBezTo>
                    <a:cubicBezTo>
                      <a:pt x="0" y="719"/>
                      <a:pt x="9" y="966"/>
                      <a:pt x="34" y="1077"/>
                    </a:cubicBezTo>
                    <a:cubicBezTo>
                      <a:pt x="34" y="1077"/>
                      <a:pt x="60" y="1216"/>
                      <a:pt x="116" y="1344"/>
                    </a:cubicBezTo>
                    <a:cubicBezTo>
                      <a:pt x="170" y="1474"/>
                      <a:pt x="254" y="1588"/>
                      <a:pt x="254" y="1588"/>
                    </a:cubicBezTo>
                    <a:cubicBezTo>
                      <a:pt x="399" y="1789"/>
                      <a:pt x="621" y="1960"/>
                      <a:pt x="889" y="2002"/>
                    </a:cubicBezTo>
                    <a:cubicBezTo>
                      <a:pt x="919" y="2007"/>
                      <a:pt x="950" y="2009"/>
                      <a:pt x="981" y="2009"/>
                    </a:cubicBezTo>
                    <a:cubicBezTo>
                      <a:pt x="1150" y="2009"/>
                      <a:pt x="1314" y="1935"/>
                      <a:pt x="1413" y="1805"/>
                    </a:cubicBezTo>
                    <a:cubicBezTo>
                      <a:pt x="1472" y="1730"/>
                      <a:pt x="1509" y="1634"/>
                      <a:pt x="1503" y="1537"/>
                    </a:cubicBezTo>
                    <a:cubicBezTo>
                      <a:pt x="1498" y="1441"/>
                      <a:pt x="1460" y="1347"/>
                      <a:pt x="1391" y="1276"/>
                    </a:cubicBezTo>
                    <a:cubicBezTo>
                      <a:pt x="1324" y="1207"/>
                      <a:pt x="1245" y="1184"/>
                      <a:pt x="1183" y="1184"/>
                    </a:cubicBezTo>
                    <a:cubicBezTo>
                      <a:pt x="1173" y="1184"/>
                      <a:pt x="1164" y="1184"/>
                      <a:pt x="1155" y="1185"/>
                    </a:cubicBezTo>
                    <a:cubicBezTo>
                      <a:pt x="1088" y="1193"/>
                      <a:pt x="1042" y="1217"/>
                      <a:pt x="1007" y="1242"/>
                    </a:cubicBezTo>
                    <a:cubicBezTo>
                      <a:pt x="942" y="1294"/>
                      <a:pt x="894" y="1357"/>
                      <a:pt x="904" y="1467"/>
                    </a:cubicBezTo>
                    <a:cubicBezTo>
                      <a:pt x="904" y="1331"/>
                      <a:pt x="1041" y="1227"/>
                      <a:pt x="1174" y="1227"/>
                    </a:cubicBezTo>
                    <a:cubicBezTo>
                      <a:pt x="1226" y="1227"/>
                      <a:pt x="1277" y="1243"/>
                      <a:pt x="1318" y="1280"/>
                    </a:cubicBezTo>
                    <a:cubicBezTo>
                      <a:pt x="1392" y="1337"/>
                      <a:pt x="1436" y="1433"/>
                      <a:pt x="1438" y="1528"/>
                    </a:cubicBezTo>
                    <a:cubicBezTo>
                      <a:pt x="1443" y="1623"/>
                      <a:pt x="1398" y="1717"/>
                      <a:pt x="1328" y="1785"/>
                    </a:cubicBezTo>
                    <a:cubicBezTo>
                      <a:pt x="1238" y="1875"/>
                      <a:pt x="1115" y="1916"/>
                      <a:pt x="989" y="1916"/>
                    </a:cubicBezTo>
                    <a:cubicBezTo>
                      <a:pt x="917" y="1916"/>
                      <a:pt x="844" y="1902"/>
                      <a:pt x="776" y="1876"/>
                    </a:cubicBezTo>
                    <a:cubicBezTo>
                      <a:pt x="586" y="1808"/>
                      <a:pt x="429" y="1670"/>
                      <a:pt x="318" y="1510"/>
                    </a:cubicBezTo>
                    <a:cubicBezTo>
                      <a:pt x="318" y="1510"/>
                      <a:pt x="233" y="1389"/>
                      <a:pt x="183" y="1248"/>
                    </a:cubicBezTo>
                    <a:cubicBezTo>
                      <a:pt x="130" y="1109"/>
                      <a:pt x="115" y="961"/>
                      <a:pt x="115" y="961"/>
                    </a:cubicBezTo>
                    <a:cubicBezTo>
                      <a:pt x="115" y="961"/>
                      <a:pt x="110" y="932"/>
                      <a:pt x="109" y="904"/>
                    </a:cubicBezTo>
                    <a:cubicBezTo>
                      <a:pt x="107" y="877"/>
                      <a:pt x="106" y="849"/>
                      <a:pt x="106" y="849"/>
                    </a:cubicBezTo>
                    <a:cubicBezTo>
                      <a:pt x="90" y="544"/>
                      <a:pt x="161" y="259"/>
                      <a:pt x="2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6" name="Google Shape;13176;p42">
                <a:extLst>
                  <a:ext uri="{FF2B5EF4-FFF2-40B4-BE49-F238E27FC236}">
                    <a16:creationId xmlns:a16="http://schemas.microsoft.com/office/drawing/2014/main" id="{9A4A0965-51DD-BB52-5DD9-F2BB22AF65BA}"/>
                  </a:ext>
                </a:extLst>
              </p:cNvPr>
              <p:cNvSpPr/>
              <p:nvPr/>
            </p:nvSpPr>
            <p:spPr>
              <a:xfrm rot="10800000">
                <a:off x="106446" y="3789120"/>
                <a:ext cx="103991" cy="193289"/>
              </a:xfrm>
              <a:custGeom>
                <a:avLst/>
                <a:gdLst/>
                <a:ahLst/>
                <a:cxnLst/>
                <a:rect l="l" t="t" r="r" b="b"/>
                <a:pathLst>
                  <a:path w="2449" h="4552" extrusionOk="0">
                    <a:moveTo>
                      <a:pt x="1396" y="0"/>
                    </a:moveTo>
                    <a:cubicBezTo>
                      <a:pt x="1297" y="99"/>
                      <a:pt x="1049" y="356"/>
                      <a:pt x="822" y="646"/>
                    </a:cubicBezTo>
                    <a:cubicBezTo>
                      <a:pt x="592" y="932"/>
                      <a:pt x="399" y="1263"/>
                      <a:pt x="326" y="1428"/>
                    </a:cubicBezTo>
                    <a:cubicBezTo>
                      <a:pt x="326" y="1428"/>
                      <a:pt x="232" y="1627"/>
                      <a:pt x="167" y="1837"/>
                    </a:cubicBezTo>
                    <a:cubicBezTo>
                      <a:pt x="98" y="2046"/>
                      <a:pt x="64" y="2266"/>
                      <a:pt x="64" y="2266"/>
                    </a:cubicBezTo>
                    <a:cubicBezTo>
                      <a:pt x="0" y="2653"/>
                      <a:pt x="20" y="3076"/>
                      <a:pt x="171" y="3463"/>
                    </a:cubicBezTo>
                    <a:cubicBezTo>
                      <a:pt x="391" y="4035"/>
                      <a:pt x="869" y="4465"/>
                      <a:pt x="1468" y="4539"/>
                    </a:cubicBezTo>
                    <a:cubicBezTo>
                      <a:pt x="1537" y="4548"/>
                      <a:pt x="1599" y="4551"/>
                      <a:pt x="1656" y="4551"/>
                    </a:cubicBezTo>
                    <a:cubicBezTo>
                      <a:pt x="1735" y="4551"/>
                      <a:pt x="1803" y="4544"/>
                      <a:pt x="1861" y="4535"/>
                    </a:cubicBezTo>
                    <a:cubicBezTo>
                      <a:pt x="1962" y="4521"/>
                      <a:pt x="2035" y="4499"/>
                      <a:pt x="2099" y="4477"/>
                    </a:cubicBezTo>
                    <a:cubicBezTo>
                      <a:pt x="2225" y="4428"/>
                      <a:pt x="2313" y="4381"/>
                      <a:pt x="2448" y="4264"/>
                    </a:cubicBezTo>
                    <a:lnTo>
                      <a:pt x="2448" y="4264"/>
                    </a:lnTo>
                    <a:cubicBezTo>
                      <a:pt x="2240" y="4423"/>
                      <a:pt x="1972" y="4502"/>
                      <a:pt x="1696" y="4502"/>
                    </a:cubicBezTo>
                    <a:cubicBezTo>
                      <a:pt x="1329" y="4502"/>
                      <a:pt x="948" y="4362"/>
                      <a:pt x="679" y="4085"/>
                    </a:cubicBezTo>
                    <a:cubicBezTo>
                      <a:pt x="440" y="3851"/>
                      <a:pt x="276" y="3543"/>
                      <a:pt x="192" y="3219"/>
                    </a:cubicBezTo>
                    <a:cubicBezTo>
                      <a:pt x="108" y="2896"/>
                      <a:pt x="111" y="2558"/>
                      <a:pt x="167" y="2241"/>
                    </a:cubicBezTo>
                    <a:cubicBezTo>
                      <a:pt x="167" y="2241"/>
                      <a:pt x="208" y="2000"/>
                      <a:pt x="292" y="1769"/>
                    </a:cubicBezTo>
                    <a:cubicBezTo>
                      <a:pt x="372" y="1538"/>
                      <a:pt x="487" y="1321"/>
                      <a:pt x="487" y="1321"/>
                    </a:cubicBezTo>
                    <a:cubicBezTo>
                      <a:pt x="487" y="1321"/>
                      <a:pt x="509" y="1279"/>
                      <a:pt x="530" y="1239"/>
                    </a:cubicBezTo>
                    <a:lnTo>
                      <a:pt x="575" y="1159"/>
                    </a:lnTo>
                    <a:cubicBezTo>
                      <a:pt x="820" y="720"/>
                      <a:pt x="1109" y="353"/>
                      <a:pt x="13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7" name="Google Shape;13177;p42">
                <a:extLst>
                  <a:ext uri="{FF2B5EF4-FFF2-40B4-BE49-F238E27FC236}">
                    <a16:creationId xmlns:a16="http://schemas.microsoft.com/office/drawing/2014/main" id="{722A61F4-991A-7EC9-C81A-BCE5198C3CF8}"/>
                  </a:ext>
                </a:extLst>
              </p:cNvPr>
              <p:cNvSpPr/>
              <p:nvPr/>
            </p:nvSpPr>
            <p:spPr>
              <a:xfrm rot="10800000">
                <a:off x="-30029" y="3951072"/>
                <a:ext cx="182546" cy="61358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1445" extrusionOk="0">
                    <a:moveTo>
                      <a:pt x="3881" y="0"/>
                    </a:moveTo>
                    <a:cubicBezTo>
                      <a:pt x="3821" y="0"/>
                      <a:pt x="3759" y="1"/>
                      <a:pt x="3696" y="3"/>
                    </a:cubicBezTo>
                    <a:cubicBezTo>
                      <a:pt x="3440" y="14"/>
                      <a:pt x="3176" y="42"/>
                      <a:pt x="3053" y="66"/>
                    </a:cubicBezTo>
                    <a:cubicBezTo>
                      <a:pt x="3053" y="66"/>
                      <a:pt x="3017" y="74"/>
                      <a:pt x="2960" y="83"/>
                    </a:cubicBezTo>
                    <a:cubicBezTo>
                      <a:pt x="2904" y="93"/>
                      <a:pt x="2830" y="108"/>
                      <a:pt x="2755" y="127"/>
                    </a:cubicBezTo>
                    <a:cubicBezTo>
                      <a:pt x="2606" y="158"/>
                      <a:pt x="2460" y="199"/>
                      <a:pt x="2460" y="199"/>
                    </a:cubicBezTo>
                    <a:cubicBezTo>
                      <a:pt x="2196" y="267"/>
                      <a:pt x="1929" y="357"/>
                      <a:pt x="1665" y="459"/>
                    </a:cubicBezTo>
                    <a:cubicBezTo>
                      <a:pt x="1271" y="613"/>
                      <a:pt x="937" y="799"/>
                      <a:pt x="586" y="1013"/>
                    </a:cubicBezTo>
                    <a:cubicBezTo>
                      <a:pt x="198" y="1258"/>
                      <a:pt x="190" y="1277"/>
                      <a:pt x="1" y="1445"/>
                    </a:cubicBezTo>
                    <a:cubicBezTo>
                      <a:pt x="348" y="1200"/>
                      <a:pt x="754" y="964"/>
                      <a:pt x="1185" y="762"/>
                    </a:cubicBezTo>
                    <a:cubicBezTo>
                      <a:pt x="1614" y="560"/>
                      <a:pt x="2074" y="402"/>
                      <a:pt x="2512" y="286"/>
                    </a:cubicBezTo>
                    <a:cubicBezTo>
                      <a:pt x="2512" y="286"/>
                      <a:pt x="2554" y="275"/>
                      <a:pt x="2617" y="259"/>
                    </a:cubicBezTo>
                    <a:cubicBezTo>
                      <a:pt x="2679" y="244"/>
                      <a:pt x="2763" y="225"/>
                      <a:pt x="2847" y="206"/>
                    </a:cubicBezTo>
                    <a:cubicBezTo>
                      <a:pt x="2930" y="187"/>
                      <a:pt x="3016" y="173"/>
                      <a:pt x="3078" y="161"/>
                    </a:cubicBezTo>
                    <a:cubicBezTo>
                      <a:pt x="3142" y="148"/>
                      <a:pt x="3184" y="142"/>
                      <a:pt x="3184" y="142"/>
                    </a:cubicBezTo>
                    <a:lnTo>
                      <a:pt x="3312" y="123"/>
                    </a:lnTo>
                    <a:cubicBezTo>
                      <a:pt x="3659" y="66"/>
                      <a:pt x="3981" y="33"/>
                      <a:pt x="4298" y="15"/>
                    </a:cubicBezTo>
                    <a:cubicBezTo>
                      <a:pt x="4225" y="9"/>
                      <a:pt x="4065" y="0"/>
                      <a:pt x="3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8" name="Google Shape;13178;p42">
                <a:extLst>
                  <a:ext uri="{FF2B5EF4-FFF2-40B4-BE49-F238E27FC236}">
                    <a16:creationId xmlns:a16="http://schemas.microsoft.com/office/drawing/2014/main" id="{A928C9F2-6656-84CA-4198-CEC773564EDE}"/>
                  </a:ext>
                </a:extLst>
              </p:cNvPr>
              <p:cNvSpPr/>
              <p:nvPr/>
            </p:nvSpPr>
            <p:spPr>
              <a:xfrm rot="10800000">
                <a:off x="-25316" y="4179775"/>
                <a:ext cx="507554" cy="84458"/>
              </a:xfrm>
              <a:custGeom>
                <a:avLst/>
                <a:gdLst/>
                <a:ahLst/>
                <a:cxnLst/>
                <a:rect l="l" t="t" r="r" b="b"/>
                <a:pathLst>
                  <a:path w="11953" h="1989" extrusionOk="0">
                    <a:moveTo>
                      <a:pt x="8819" y="1"/>
                    </a:moveTo>
                    <a:cubicBezTo>
                      <a:pt x="8669" y="1"/>
                      <a:pt x="8518" y="7"/>
                      <a:pt x="8368" y="20"/>
                    </a:cubicBezTo>
                    <a:cubicBezTo>
                      <a:pt x="7658" y="79"/>
                      <a:pt x="6959" y="265"/>
                      <a:pt x="6291" y="498"/>
                    </a:cubicBezTo>
                    <a:cubicBezTo>
                      <a:pt x="5622" y="730"/>
                      <a:pt x="4979" y="1006"/>
                      <a:pt x="4349" y="1250"/>
                    </a:cubicBezTo>
                    <a:cubicBezTo>
                      <a:pt x="4349" y="1250"/>
                      <a:pt x="3873" y="1441"/>
                      <a:pt x="3387" y="1596"/>
                    </a:cubicBezTo>
                    <a:cubicBezTo>
                      <a:pt x="3144" y="1674"/>
                      <a:pt x="2899" y="1743"/>
                      <a:pt x="2713" y="1785"/>
                    </a:cubicBezTo>
                    <a:cubicBezTo>
                      <a:pt x="2527" y="1829"/>
                      <a:pt x="2403" y="1848"/>
                      <a:pt x="2403" y="1848"/>
                    </a:cubicBezTo>
                    <a:cubicBezTo>
                      <a:pt x="2403" y="1848"/>
                      <a:pt x="2309" y="1864"/>
                      <a:pt x="2215" y="1875"/>
                    </a:cubicBezTo>
                    <a:cubicBezTo>
                      <a:pt x="2120" y="1887"/>
                      <a:pt x="2025" y="1893"/>
                      <a:pt x="2025" y="1893"/>
                    </a:cubicBezTo>
                    <a:cubicBezTo>
                      <a:pt x="1953" y="1898"/>
                      <a:pt x="1881" y="1901"/>
                      <a:pt x="1809" y="1901"/>
                    </a:cubicBezTo>
                    <a:cubicBezTo>
                      <a:pt x="1372" y="1901"/>
                      <a:pt x="944" y="1798"/>
                      <a:pt x="615" y="1542"/>
                    </a:cubicBezTo>
                    <a:cubicBezTo>
                      <a:pt x="424" y="1397"/>
                      <a:pt x="266" y="1212"/>
                      <a:pt x="160" y="1003"/>
                    </a:cubicBezTo>
                    <a:cubicBezTo>
                      <a:pt x="107" y="898"/>
                      <a:pt x="72" y="785"/>
                      <a:pt x="50" y="672"/>
                    </a:cubicBezTo>
                    <a:cubicBezTo>
                      <a:pt x="30" y="556"/>
                      <a:pt x="30" y="439"/>
                      <a:pt x="45" y="325"/>
                    </a:cubicBezTo>
                    <a:lnTo>
                      <a:pt x="45" y="325"/>
                    </a:lnTo>
                    <a:cubicBezTo>
                      <a:pt x="15" y="460"/>
                      <a:pt x="0" y="729"/>
                      <a:pt x="135" y="1019"/>
                    </a:cubicBezTo>
                    <a:cubicBezTo>
                      <a:pt x="264" y="1308"/>
                      <a:pt x="531" y="1601"/>
                      <a:pt x="875" y="1775"/>
                    </a:cubicBezTo>
                    <a:cubicBezTo>
                      <a:pt x="1187" y="1934"/>
                      <a:pt x="1544" y="1988"/>
                      <a:pt x="1858" y="1988"/>
                    </a:cubicBezTo>
                    <a:cubicBezTo>
                      <a:pt x="1891" y="1988"/>
                      <a:pt x="1923" y="1988"/>
                      <a:pt x="1955" y="1987"/>
                    </a:cubicBezTo>
                    <a:cubicBezTo>
                      <a:pt x="2295" y="1977"/>
                      <a:pt x="2579" y="1916"/>
                      <a:pt x="2758" y="1875"/>
                    </a:cubicBezTo>
                    <a:cubicBezTo>
                      <a:pt x="2758" y="1875"/>
                      <a:pt x="2869" y="1849"/>
                      <a:pt x="3032" y="1805"/>
                    </a:cubicBezTo>
                    <a:cubicBezTo>
                      <a:pt x="3194" y="1758"/>
                      <a:pt x="3409" y="1694"/>
                      <a:pt x="3622" y="1621"/>
                    </a:cubicBezTo>
                    <a:cubicBezTo>
                      <a:pt x="4048" y="1476"/>
                      <a:pt x="4465" y="1311"/>
                      <a:pt x="4465" y="1311"/>
                    </a:cubicBezTo>
                    <a:cubicBezTo>
                      <a:pt x="5210" y="1020"/>
                      <a:pt x="5969" y="688"/>
                      <a:pt x="6761" y="442"/>
                    </a:cubicBezTo>
                    <a:cubicBezTo>
                      <a:pt x="7353" y="259"/>
                      <a:pt x="7929" y="130"/>
                      <a:pt x="8511" y="87"/>
                    </a:cubicBezTo>
                    <a:cubicBezTo>
                      <a:pt x="8639" y="77"/>
                      <a:pt x="8768" y="72"/>
                      <a:pt x="8896" y="72"/>
                    </a:cubicBezTo>
                    <a:cubicBezTo>
                      <a:pt x="9350" y="72"/>
                      <a:pt x="9806" y="135"/>
                      <a:pt x="10252" y="289"/>
                    </a:cubicBezTo>
                    <a:cubicBezTo>
                      <a:pt x="10570" y="398"/>
                      <a:pt x="10798" y="518"/>
                      <a:pt x="10973" y="623"/>
                    </a:cubicBezTo>
                    <a:cubicBezTo>
                      <a:pt x="11150" y="728"/>
                      <a:pt x="11273" y="825"/>
                      <a:pt x="11380" y="910"/>
                    </a:cubicBezTo>
                    <a:cubicBezTo>
                      <a:pt x="11586" y="1087"/>
                      <a:pt x="11733" y="1222"/>
                      <a:pt x="11953" y="1524"/>
                    </a:cubicBezTo>
                    <a:cubicBezTo>
                      <a:pt x="11619" y="987"/>
                      <a:pt x="11070" y="556"/>
                      <a:pt x="10435" y="302"/>
                    </a:cubicBezTo>
                    <a:cubicBezTo>
                      <a:pt x="10117" y="172"/>
                      <a:pt x="9776" y="87"/>
                      <a:pt x="9428" y="39"/>
                    </a:cubicBezTo>
                    <a:cubicBezTo>
                      <a:pt x="9227" y="13"/>
                      <a:pt x="9023" y="1"/>
                      <a:pt x="88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9" name="Google Shape;13179;p42">
                <a:extLst>
                  <a:ext uri="{FF2B5EF4-FFF2-40B4-BE49-F238E27FC236}">
                    <a16:creationId xmlns:a16="http://schemas.microsoft.com/office/drawing/2014/main" id="{9BF47615-FAD0-1822-40E5-8025C399AE34}"/>
                  </a:ext>
                </a:extLst>
              </p:cNvPr>
              <p:cNvSpPr/>
              <p:nvPr/>
            </p:nvSpPr>
            <p:spPr>
              <a:xfrm rot="10800000">
                <a:off x="413704" y="4167036"/>
                <a:ext cx="82335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177" extrusionOk="0">
                    <a:moveTo>
                      <a:pt x="53" y="1"/>
                    </a:moveTo>
                    <a:lnTo>
                      <a:pt x="53" y="1"/>
                    </a:lnTo>
                    <a:cubicBezTo>
                      <a:pt x="34" y="66"/>
                      <a:pt x="1" y="241"/>
                      <a:pt x="7" y="426"/>
                    </a:cubicBezTo>
                    <a:cubicBezTo>
                      <a:pt x="11" y="609"/>
                      <a:pt x="51" y="797"/>
                      <a:pt x="82" y="881"/>
                    </a:cubicBezTo>
                    <a:cubicBezTo>
                      <a:pt x="82" y="881"/>
                      <a:pt x="116" y="986"/>
                      <a:pt x="164" y="1084"/>
                    </a:cubicBezTo>
                    <a:cubicBezTo>
                      <a:pt x="209" y="1184"/>
                      <a:pt x="267" y="1278"/>
                      <a:pt x="267" y="1278"/>
                    </a:cubicBezTo>
                    <a:cubicBezTo>
                      <a:pt x="368" y="1444"/>
                      <a:pt x="499" y="1603"/>
                      <a:pt x="655" y="1735"/>
                    </a:cubicBezTo>
                    <a:cubicBezTo>
                      <a:pt x="887" y="1934"/>
                      <a:pt x="1144" y="2048"/>
                      <a:pt x="1426" y="2124"/>
                    </a:cubicBezTo>
                    <a:cubicBezTo>
                      <a:pt x="1585" y="2165"/>
                      <a:pt x="1670" y="2171"/>
                      <a:pt x="1735" y="2176"/>
                    </a:cubicBezTo>
                    <a:cubicBezTo>
                      <a:pt x="1748" y="2177"/>
                      <a:pt x="1760" y="2177"/>
                      <a:pt x="1771" y="2177"/>
                    </a:cubicBezTo>
                    <a:cubicBezTo>
                      <a:pt x="1822" y="2177"/>
                      <a:pt x="1866" y="2173"/>
                      <a:pt x="1938" y="2163"/>
                    </a:cubicBezTo>
                    <a:cubicBezTo>
                      <a:pt x="1641" y="2149"/>
                      <a:pt x="1316" y="2061"/>
                      <a:pt x="1030" y="1891"/>
                    </a:cubicBezTo>
                    <a:cubicBezTo>
                      <a:pt x="742" y="1725"/>
                      <a:pt x="499" y="1482"/>
                      <a:pt x="340" y="1210"/>
                    </a:cubicBezTo>
                    <a:cubicBezTo>
                      <a:pt x="340" y="1210"/>
                      <a:pt x="277" y="1108"/>
                      <a:pt x="231" y="998"/>
                    </a:cubicBezTo>
                    <a:cubicBezTo>
                      <a:pt x="183" y="888"/>
                      <a:pt x="150" y="774"/>
                      <a:pt x="150" y="774"/>
                    </a:cubicBezTo>
                    <a:lnTo>
                      <a:pt x="126" y="687"/>
                    </a:lnTo>
                    <a:cubicBezTo>
                      <a:pt x="62" y="452"/>
                      <a:pt x="41" y="223"/>
                      <a:pt x="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0" name="Google Shape;13180;p42">
                <a:extLst>
                  <a:ext uri="{FF2B5EF4-FFF2-40B4-BE49-F238E27FC236}">
                    <a16:creationId xmlns:a16="http://schemas.microsoft.com/office/drawing/2014/main" id="{96492BA8-30D1-D11B-2BFC-0CA1659A7E67}"/>
                  </a:ext>
                </a:extLst>
              </p:cNvPr>
              <p:cNvSpPr/>
              <p:nvPr/>
            </p:nvSpPr>
            <p:spPr>
              <a:xfrm rot="10800000">
                <a:off x="483215" y="4168437"/>
                <a:ext cx="25435" cy="64968"/>
              </a:xfrm>
              <a:custGeom>
                <a:avLst/>
                <a:gdLst/>
                <a:ahLst/>
                <a:cxnLst/>
                <a:rect l="l" t="t" r="r" b="b"/>
                <a:pathLst>
                  <a:path w="599" h="1530" extrusionOk="0">
                    <a:moveTo>
                      <a:pt x="168" y="1"/>
                    </a:moveTo>
                    <a:lnTo>
                      <a:pt x="168" y="1"/>
                    </a:lnTo>
                    <a:cubicBezTo>
                      <a:pt x="145" y="30"/>
                      <a:pt x="94" y="110"/>
                      <a:pt x="59" y="204"/>
                    </a:cubicBezTo>
                    <a:cubicBezTo>
                      <a:pt x="25" y="296"/>
                      <a:pt x="5" y="399"/>
                      <a:pt x="6" y="447"/>
                    </a:cubicBezTo>
                    <a:cubicBezTo>
                      <a:pt x="0" y="447"/>
                      <a:pt x="13" y="682"/>
                      <a:pt x="21" y="682"/>
                    </a:cubicBezTo>
                    <a:cubicBezTo>
                      <a:pt x="21" y="682"/>
                      <a:pt x="21" y="682"/>
                      <a:pt x="21" y="682"/>
                    </a:cubicBezTo>
                    <a:cubicBezTo>
                      <a:pt x="35" y="787"/>
                      <a:pt x="65" y="892"/>
                      <a:pt x="105" y="993"/>
                    </a:cubicBezTo>
                    <a:cubicBezTo>
                      <a:pt x="167" y="1146"/>
                      <a:pt x="262" y="1263"/>
                      <a:pt x="370" y="1375"/>
                    </a:cubicBezTo>
                    <a:cubicBezTo>
                      <a:pt x="496" y="1498"/>
                      <a:pt x="508" y="1495"/>
                      <a:pt x="598" y="1530"/>
                    </a:cubicBezTo>
                    <a:cubicBezTo>
                      <a:pt x="344" y="1335"/>
                      <a:pt x="157" y="987"/>
                      <a:pt x="115" y="657"/>
                    </a:cubicBezTo>
                    <a:cubicBezTo>
                      <a:pt x="115" y="657"/>
                      <a:pt x="113" y="642"/>
                      <a:pt x="109" y="619"/>
                    </a:cubicBezTo>
                    <a:cubicBezTo>
                      <a:pt x="107" y="596"/>
                      <a:pt x="105" y="564"/>
                      <a:pt x="103" y="533"/>
                    </a:cubicBezTo>
                    <a:cubicBezTo>
                      <a:pt x="102" y="470"/>
                      <a:pt x="104" y="409"/>
                      <a:pt x="104" y="409"/>
                    </a:cubicBezTo>
                    <a:lnTo>
                      <a:pt x="108" y="361"/>
                    </a:lnTo>
                    <a:cubicBezTo>
                      <a:pt x="115" y="233"/>
                      <a:pt x="134" y="115"/>
                      <a:pt x="1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1" name="Google Shape;13181;p42">
                <a:extLst>
                  <a:ext uri="{FF2B5EF4-FFF2-40B4-BE49-F238E27FC236}">
                    <a16:creationId xmlns:a16="http://schemas.microsoft.com/office/drawing/2014/main" id="{F5E7BD36-56BB-76F7-CDDB-9E4DFE9E02D4}"/>
                  </a:ext>
                </a:extLst>
              </p:cNvPr>
              <p:cNvSpPr/>
              <p:nvPr/>
            </p:nvSpPr>
            <p:spPr>
              <a:xfrm rot="10800000">
                <a:off x="374129" y="4065041"/>
                <a:ext cx="56433" cy="94224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2219" extrusionOk="0">
                    <a:moveTo>
                      <a:pt x="1328" y="0"/>
                    </a:moveTo>
                    <a:cubicBezTo>
                      <a:pt x="1278" y="23"/>
                      <a:pt x="1149" y="92"/>
                      <a:pt x="1027" y="180"/>
                    </a:cubicBezTo>
                    <a:cubicBezTo>
                      <a:pt x="906" y="268"/>
                      <a:pt x="790" y="371"/>
                      <a:pt x="742" y="426"/>
                    </a:cubicBezTo>
                    <a:cubicBezTo>
                      <a:pt x="742" y="426"/>
                      <a:pt x="727" y="443"/>
                      <a:pt x="706" y="468"/>
                    </a:cubicBezTo>
                    <a:cubicBezTo>
                      <a:pt x="683" y="493"/>
                      <a:pt x="654" y="527"/>
                      <a:pt x="627" y="562"/>
                    </a:cubicBezTo>
                    <a:cubicBezTo>
                      <a:pt x="570" y="632"/>
                      <a:pt x="520" y="705"/>
                      <a:pt x="520" y="705"/>
                    </a:cubicBezTo>
                    <a:cubicBezTo>
                      <a:pt x="427" y="834"/>
                      <a:pt x="343" y="977"/>
                      <a:pt x="269" y="1125"/>
                    </a:cubicBezTo>
                    <a:cubicBezTo>
                      <a:pt x="160" y="1347"/>
                      <a:pt x="102" y="1564"/>
                      <a:pt x="52" y="1798"/>
                    </a:cubicBezTo>
                    <a:cubicBezTo>
                      <a:pt x="1" y="2060"/>
                      <a:pt x="9" y="2073"/>
                      <a:pt x="20" y="2219"/>
                    </a:cubicBezTo>
                    <a:cubicBezTo>
                      <a:pt x="51" y="1976"/>
                      <a:pt x="118" y="1713"/>
                      <a:pt x="220" y="1458"/>
                    </a:cubicBezTo>
                    <a:cubicBezTo>
                      <a:pt x="318" y="1203"/>
                      <a:pt x="458" y="961"/>
                      <a:pt x="609" y="748"/>
                    </a:cubicBezTo>
                    <a:cubicBezTo>
                      <a:pt x="609" y="748"/>
                      <a:pt x="623" y="728"/>
                      <a:pt x="645" y="698"/>
                    </a:cubicBezTo>
                    <a:cubicBezTo>
                      <a:pt x="668" y="669"/>
                      <a:pt x="698" y="630"/>
                      <a:pt x="728" y="592"/>
                    </a:cubicBezTo>
                    <a:cubicBezTo>
                      <a:pt x="792" y="516"/>
                      <a:pt x="859" y="442"/>
                      <a:pt x="859" y="442"/>
                    </a:cubicBezTo>
                    <a:lnTo>
                      <a:pt x="911" y="390"/>
                    </a:lnTo>
                    <a:cubicBezTo>
                      <a:pt x="1048" y="242"/>
                      <a:pt x="1186" y="115"/>
                      <a:pt x="1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2" name="Google Shape;13182;p42">
                <a:extLst>
                  <a:ext uri="{FF2B5EF4-FFF2-40B4-BE49-F238E27FC236}">
                    <a16:creationId xmlns:a16="http://schemas.microsoft.com/office/drawing/2014/main" id="{F0D8F8E3-7760-FEA5-A8B6-CC0270BE2480}"/>
                  </a:ext>
                </a:extLst>
              </p:cNvPr>
              <p:cNvSpPr/>
              <p:nvPr/>
            </p:nvSpPr>
            <p:spPr>
              <a:xfrm rot="10800000">
                <a:off x="280882" y="4080455"/>
                <a:ext cx="54904" cy="11371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2678" extrusionOk="0">
                    <a:moveTo>
                      <a:pt x="1293" y="0"/>
                    </a:moveTo>
                    <a:cubicBezTo>
                      <a:pt x="1244" y="41"/>
                      <a:pt x="1126" y="156"/>
                      <a:pt x="1015" y="281"/>
                    </a:cubicBezTo>
                    <a:cubicBezTo>
                      <a:pt x="904" y="408"/>
                      <a:pt x="798" y="545"/>
                      <a:pt x="755" y="616"/>
                    </a:cubicBezTo>
                    <a:cubicBezTo>
                      <a:pt x="755" y="616"/>
                      <a:pt x="700" y="699"/>
                      <a:pt x="651" y="785"/>
                    </a:cubicBezTo>
                    <a:cubicBezTo>
                      <a:pt x="599" y="871"/>
                      <a:pt x="553" y="958"/>
                      <a:pt x="553" y="958"/>
                    </a:cubicBezTo>
                    <a:cubicBezTo>
                      <a:pt x="466" y="1114"/>
                      <a:pt x="387" y="1281"/>
                      <a:pt x="313" y="1450"/>
                    </a:cubicBezTo>
                    <a:cubicBezTo>
                      <a:pt x="204" y="1706"/>
                      <a:pt x="140" y="1947"/>
                      <a:pt x="73" y="2207"/>
                    </a:cubicBezTo>
                    <a:cubicBezTo>
                      <a:pt x="1" y="2498"/>
                      <a:pt x="7" y="2511"/>
                      <a:pt x="0" y="2678"/>
                    </a:cubicBezTo>
                    <a:cubicBezTo>
                      <a:pt x="121" y="2136"/>
                      <a:pt x="358" y="1507"/>
                      <a:pt x="647" y="989"/>
                    </a:cubicBezTo>
                    <a:cubicBezTo>
                      <a:pt x="647" y="989"/>
                      <a:pt x="702" y="890"/>
                      <a:pt x="758" y="794"/>
                    </a:cubicBezTo>
                    <a:cubicBezTo>
                      <a:pt x="818" y="699"/>
                      <a:pt x="878" y="605"/>
                      <a:pt x="878" y="605"/>
                    </a:cubicBezTo>
                    <a:lnTo>
                      <a:pt x="925" y="534"/>
                    </a:lnTo>
                    <a:cubicBezTo>
                      <a:pt x="1048" y="342"/>
                      <a:pt x="1168" y="167"/>
                      <a:pt x="12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3" name="Google Shape;13183;p42">
                <a:extLst>
                  <a:ext uri="{FF2B5EF4-FFF2-40B4-BE49-F238E27FC236}">
                    <a16:creationId xmlns:a16="http://schemas.microsoft.com/office/drawing/2014/main" id="{10ABC424-9079-9D89-95A8-1FF1A7045BC1}"/>
                  </a:ext>
                </a:extLst>
              </p:cNvPr>
              <p:cNvSpPr/>
              <p:nvPr/>
            </p:nvSpPr>
            <p:spPr>
              <a:xfrm rot="10800000">
                <a:off x="261731" y="4106060"/>
                <a:ext cx="27686" cy="6887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22" extrusionOk="0">
                    <a:moveTo>
                      <a:pt x="651" y="0"/>
                    </a:moveTo>
                    <a:cubicBezTo>
                      <a:pt x="619" y="21"/>
                      <a:pt x="543" y="83"/>
                      <a:pt x="473" y="155"/>
                    </a:cubicBezTo>
                    <a:cubicBezTo>
                      <a:pt x="404" y="229"/>
                      <a:pt x="338" y="310"/>
                      <a:pt x="314" y="353"/>
                    </a:cubicBezTo>
                    <a:cubicBezTo>
                      <a:pt x="314" y="353"/>
                      <a:pt x="283" y="404"/>
                      <a:pt x="257" y="458"/>
                    </a:cubicBezTo>
                    <a:cubicBezTo>
                      <a:pt x="229" y="510"/>
                      <a:pt x="204" y="565"/>
                      <a:pt x="204" y="565"/>
                    </a:cubicBezTo>
                    <a:cubicBezTo>
                      <a:pt x="158" y="661"/>
                      <a:pt x="119" y="764"/>
                      <a:pt x="85" y="870"/>
                    </a:cubicBezTo>
                    <a:cubicBezTo>
                      <a:pt x="36" y="1029"/>
                      <a:pt x="24" y="1180"/>
                      <a:pt x="12" y="1339"/>
                    </a:cubicBezTo>
                    <a:cubicBezTo>
                      <a:pt x="1" y="1517"/>
                      <a:pt x="7" y="1525"/>
                      <a:pt x="33" y="1621"/>
                    </a:cubicBezTo>
                    <a:cubicBezTo>
                      <a:pt x="49" y="1294"/>
                      <a:pt x="146" y="909"/>
                      <a:pt x="297" y="596"/>
                    </a:cubicBezTo>
                    <a:cubicBezTo>
                      <a:pt x="297" y="596"/>
                      <a:pt x="325" y="537"/>
                      <a:pt x="355" y="478"/>
                    </a:cubicBezTo>
                    <a:cubicBezTo>
                      <a:pt x="388" y="421"/>
                      <a:pt x="420" y="364"/>
                      <a:pt x="420" y="364"/>
                    </a:cubicBezTo>
                    <a:lnTo>
                      <a:pt x="447" y="323"/>
                    </a:lnTo>
                    <a:cubicBezTo>
                      <a:pt x="514" y="207"/>
                      <a:pt x="581" y="101"/>
                      <a:pt x="65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4" name="Google Shape;13184;p42">
                <a:extLst>
                  <a:ext uri="{FF2B5EF4-FFF2-40B4-BE49-F238E27FC236}">
                    <a16:creationId xmlns:a16="http://schemas.microsoft.com/office/drawing/2014/main" id="{4AF40CC7-DCB1-F3B7-C3CF-69972A269A53}"/>
                  </a:ext>
                </a:extLst>
              </p:cNvPr>
              <p:cNvSpPr/>
              <p:nvPr/>
            </p:nvSpPr>
            <p:spPr>
              <a:xfrm rot="10800000">
                <a:off x="173112" y="4134043"/>
                <a:ext cx="60424" cy="97239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2290" extrusionOk="0">
                    <a:moveTo>
                      <a:pt x="1422" y="1"/>
                    </a:moveTo>
                    <a:cubicBezTo>
                      <a:pt x="1375" y="32"/>
                      <a:pt x="1258" y="124"/>
                      <a:pt x="1146" y="228"/>
                    </a:cubicBezTo>
                    <a:cubicBezTo>
                      <a:pt x="1034" y="331"/>
                      <a:pt x="926" y="445"/>
                      <a:pt x="881" y="504"/>
                    </a:cubicBezTo>
                    <a:cubicBezTo>
                      <a:pt x="881" y="504"/>
                      <a:pt x="824" y="575"/>
                      <a:pt x="771" y="648"/>
                    </a:cubicBezTo>
                    <a:cubicBezTo>
                      <a:pt x="717" y="721"/>
                      <a:pt x="667" y="795"/>
                      <a:pt x="667" y="795"/>
                    </a:cubicBezTo>
                    <a:cubicBezTo>
                      <a:pt x="575" y="927"/>
                      <a:pt x="487" y="1070"/>
                      <a:pt x="404" y="1216"/>
                    </a:cubicBezTo>
                    <a:cubicBezTo>
                      <a:pt x="281" y="1434"/>
                      <a:pt x="199" y="1646"/>
                      <a:pt x="113" y="1875"/>
                    </a:cubicBezTo>
                    <a:cubicBezTo>
                      <a:pt x="19" y="2129"/>
                      <a:pt x="21" y="2141"/>
                      <a:pt x="0" y="2290"/>
                    </a:cubicBezTo>
                    <a:cubicBezTo>
                      <a:pt x="170" y="1817"/>
                      <a:pt x="449" y="1277"/>
                      <a:pt x="757" y="836"/>
                    </a:cubicBezTo>
                    <a:cubicBezTo>
                      <a:pt x="757" y="836"/>
                      <a:pt x="815" y="753"/>
                      <a:pt x="875" y="672"/>
                    </a:cubicBezTo>
                    <a:cubicBezTo>
                      <a:pt x="937" y="591"/>
                      <a:pt x="1000" y="511"/>
                      <a:pt x="1000" y="511"/>
                    </a:cubicBezTo>
                    <a:lnTo>
                      <a:pt x="1048" y="453"/>
                    </a:lnTo>
                    <a:cubicBezTo>
                      <a:pt x="1176" y="289"/>
                      <a:pt x="1298" y="141"/>
                      <a:pt x="14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5" name="Google Shape;13185;p42">
                <a:extLst>
                  <a:ext uri="{FF2B5EF4-FFF2-40B4-BE49-F238E27FC236}">
                    <a16:creationId xmlns:a16="http://schemas.microsoft.com/office/drawing/2014/main" id="{5109BBE6-2725-E9D3-F26A-04ECE2EF3F96}"/>
                  </a:ext>
                </a:extLst>
              </p:cNvPr>
              <p:cNvSpPr/>
              <p:nvPr/>
            </p:nvSpPr>
            <p:spPr>
              <a:xfrm rot="10800000">
                <a:off x="120968" y="4155996"/>
                <a:ext cx="50955" cy="72738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713" extrusionOk="0">
                    <a:moveTo>
                      <a:pt x="1200" y="0"/>
                    </a:moveTo>
                    <a:lnTo>
                      <a:pt x="1200" y="0"/>
                    </a:lnTo>
                    <a:cubicBezTo>
                      <a:pt x="1158" y="18"/>
                      <a:pt x="1057" y="76"/>
                      <a:pt x="959" y="145"/>
                    </a:cubicBezTo>
                    <a:cubicBezTo>
                      <a:pt x="861" y="215"/>
                      <a:pt x="767" y="295"/>
                      <a:pt x="728" y="337"/>
                    </a:cubicBezTo>
                    <a:cubicBezTo>
                      <a:pt x="728" y="337"/>
                      <a:pt x="679" y="389"/>
                      <a:pt x="633" y="443"/>
                    </a:cubicBezTo>
                    <a:cubicBezTo>
                      <a:pt x="586" y="497"/>
                      <a:pt x="542" y="554"/>
                      <a:pt x="542" y="554"/>
                    </a:cubicBezTo>
                    <a:cubicBezTo>
                      <a:pt x="463" y="652"/>
                      <a:pt x="389" y="760"/>
                      <a:pt x="318" y="872"/>
                    </a:cubicBezTo>
                    <a:cubicBezTo>
                      <a:pt x="214" y="1039"/>
                      <a:pt x="150" y="1207"/>
                      <a:pt x="82" y="1384"/>
                    </a:cubicBezTo>
                    <a:cubicBezTo>
                      <a:pt x="7" y="1584"/>
                      <a:pt x="10" y="1594"/>
                      <a:pt x="1" y="1713"/>
                    </a:cubicBezTo>
                    <a:cubicBezTo>
                      <a:pt x="132" y="1342"/>
                      <a:pt x="365" y="928"/>
                      <a:pt x="628" y="603"/>
                    </a:cubicBezTo>
                    <a:cubicBezTo>
                      <a:pt x="628" y="603"/>
                      <a:pt x="676" y="542"/>
                      <a:pt x="728" y="482"/>
                    </a:cubicBezTo>
                    <a:cubicBezTo>
                      <a:pt x="780" y="424"/>
                      <a:pt x="834" y="366"/>
                      <a:pt x="834" y="366"/>
                    </a:cubicBezTo>
                    <a:lnTo>
                      <a:pt x="876" y="324"/>
                    </a:lnTo>
                    <a:cubicBezTo>
                      <a:pt x="987" y="206"/>
                      <a:pt x="1092" y="100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6" name="Google Shape;13186;p42">
                <a:extLst>
                  <a:ext uri="{FF2B5EF4-FFF2-40B4-BE49-F238E27FC236}">
                    <a16:creationId xmlns:a16="http://schemas.microsoft.com/office/drawing/2014/main" id="{1E9DBB7F-3B37-4253-F255-254C87554233}"/>
                  </a:ext>
                </a:extLst>
              </p:cNvPr>
              <p:cNvSpPr/>
              <p:nvPr/>
            </p:nvSpPr>
            <p:spPr>
              <a:xfrm rot="10800000">
                <a:off x="82030" y="4171495"/>
                <a:ext cx="45223" cy="54989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295" extrusionOk="0">
                    <a:moveTo>
                      <a:pt x="1065" y="0"/>
                    </a:moveTo>
                    <a:cubicBezTo>
                      <a:pt x="1028" y="10"/>
                      <a:pt x="941" y="45"/>
                      <a:pt x="856" y="92"/>
                    </a:cubicBezTo>
                    <a:cubicBezTo>
                      <a:pt x="772" y="140"/>
                      <a:pt x="688" y="195"/>
                      <a:pt x="654" y="227"/>
                    </a:cubicBezTo>
                    <a:cubicBezTo>
                      <a:pt x="654" y="227"/>
                      <a:pt x="611" y="265"/>
                      <a:pt x="571" y="306"/>
                    </a:cubicBezTo>
                    <a:cubicBezTo>
                      <a:pt x="529" y="346"/>
                      <a:pt x="491" y="388"/>
                      <a:pt x="491" y="388"/>
                    </a:cubicBezTo>
                    <a:cubicBezTo>
                      <a:pt x="420" y="463"/>
                      <a:pt x="353" y="545"/>
                      <a:pt x="289" y="630"/>
                    </a:cubicBezTo>
                    <a:cubicBezTo>
                      <a:pt x="195" y="760"/>
                      <a:pt x="138" y="892"/>
                      <a:pt x="74" y="1033"/>
                    </a:cubicBezTo>
                    <a:cubicBezTo>
                      <a:pt x="6" y="1189"/>
                      <a:pt x="8" y="1198"/>
                      <a:pt x="1" y="1294"/>
                    </a:cubicBezTo>
                    <a:cubicBezTo>
                      <a:pt x="127" y="1006"/>
                      <a:pt x="339" y="689"/>
                      <a:pt x="569" y="448"/>
                    </a:cubicBezTo>
                    <a:cubicBezTo>
                      <a:pt x="569" y="448"/>
                      <a:pt x="613" y="401"/>
                      <a:pt x="657" y="357"/>
                    </a:cubicBezTo>
                    <a:cubicBezTo>
                      <a:pt x="704" y="314"/>
                      <a:pt x="750" y="271"/>
                      <a:pt x="750" y="271"/>
                    </a:cubicBezTo>
                    <a:lnTo>
                      <a:pt x="787" y="241"/>
                    </a:lnTo>
                    <a:cubicBezTo>
                      <a:pt x="881" y="154"/>
                      <a:pt x="972" y="75"/>
                      <a:pt x="10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7" name="Google Shape;13187;p42">
                <a:extLst>
                  <a:ext uri="{FF2B5EF4-FFF2-40B4-BE49-F238E27FC236}">
                    <a16:creationId xmlns:a16="http://schemas.microsoft.com/office/drawing/2014/main" id="{2B05362C-D831-A7A1-A05D-1B92F2C63543}"/>
                  </a:ext>
                </a:extLst>
              </p:cNvPr>
              <p:cNvSpPr/>
              <p:nvPr/>
            </p:nvSpPr>
            <p:spPr>
              <a:xfrm rot="10800000">
                <a:off x="506357" y="3994426"/>
                <a:ext cx="229043" cy="106496"/>
              </a:xfrm>
              <a:custGeom>
                <a:avLst/>
                <a:gdLst/>
                <a:ahLst/>
                <a:cxnLst/>
                <a:rect l="l" t="t" r="r" b="b"/>
                <a:pathLst>
                  <a:path w="5394" h="2508" extrusionOk="0">
                    <a:moveTo>
                      <a:pt x="951" y="0"/>
                    </a:moveTo>
                    <a:cubicBezTo>
                      <a:pt x="761" y="0"/>
                      <a:pt x="567" y="60"/>
                      <a:pt x="404" y="171"/>
                    </a:cubicBezTo>
                    <a:cubicBezTo>
                      <a:pt x="220" y="298"/>
                      <a:pt x="98" y="505"/>
                      <a:pt x="48" y="725"/>
                    </a:cubicBezTo>
                    <a:cubicBezTo>
                      <a:pt x="1" y="947"/>
                      <a:pt x="21" y="1181"/>
                      <a:pt x="95" y="1397"/>
                    </a:cubicBezTo>
                    <a:cubicBezTo>
                      <a:pt x="169" y="1614"/>
                      <a:pt x="300" y="1814"/>
                      <a:pt x="470" y="1968"/>
                    </a:cubicBezTo>
                    <a:cubicBezTo>
                      <a:pt x="640" y="2123"/>
                      <a:pt x="840" y="2242"/>
                      <a:pt x="1051" y="2325"/>
                    </a:cubicBezTo>
                    <a:cubicBezTo>
                      <a:pt x="1382" y="2456"/>
                      <a:pt x="1733" y="2507"/>
                      <a:pt x="2075" y="2507"/>
                    </a:cubicBezTo>
                    <a:cubicBezTo>
                      <a:pt x="2171" y="2507"/>
                      <a:pt x="2266" y="2503"/>
                      <a:pt x="2359" y="2496"/>
                    </a:cubicBezTo>
                    <a:cubicBezTo>
                      <a:pt x="2359" y="2496"/>
                      <a:pt x="2687" y="2473"/>
                      <a:pt x="3004" y="2391"/>
                    </a:cubicBezTo>
                    <a:cubicBezTo>
                      <a:pt x="3321" y="2316"/>
                      <a:pt x="3622" y="2188"/>
                      <a:pt x="3622" y="2188"/>
                    </a:cubicBezTo>
                    <a:cubicBezTo>
                      <a:pt x="3622" y="2188"/>
                      <a:pt x="3679" y="2168"/>
                      <a:pt x="3735" y="2141"/>
                    </a:cubicBezTo>
                    <a:cubicBezTo>
                      <a:pt x="3791" y="2117"/>
                      <a:pt x="3846" y="2092"/>
                      <a:pt x="3846" y="2092"/>
                    </a:cubicBezTo>
                    <a:cubicBezTo>
                      <a:pt x="4447" y="1807"/>
                      <a:pt x="4945" y="1446"/>
                      <a:pt x="5393" y="1062"/>
                    </a:cubicBezTo>
                    <a:lnTo>
                      <a:pt x="5393" y="1062"/>
                    </a:lnTo>
                    <a:cubicBezTo>
                      <a:pt x="5246" y="1167"/>
                      <a:pt x="4875" y="1447"/>
                      <a:pt x="4461" y="1680"/>
                    </a:cubicBezTo>
                    <a:cubicBezTo>
                      <a:pt x="4052" y="1921"/>
                      <a:pt x="3600" y="2101"/>
                      <a:pt x="3385" y="2175"/>
                    </a:cubicBezTo>
                    <a:cubicBezTo>
                      <a:pt x="3385" y="2175"/>
                      <a:pt x="3123" y="2270"/>
                      <a:pt x="2849" y="2326"/>
                    </a:cubicBezTo>
                    <a:cubicBezTo>
                      <a:pt x="2714" y="2359"/>
                      <a:pt x="2575" y="2374"/>
                      <a:pt x="2472" y="2390"/>
                    </a:cubicBezTo>
                    <a:cubicBezTo>
                      <a:pt x="2368" y="2398"/>
                      <a:pt x="2299" y="2403"/>
                      <a:pt x="2299" y="2403"/>
                    </a:cubicBezTo>
                    <a:cubicBezTo>
                      <a:pt x="2228" y="2407"/>
                      <a:pt x="2156" y="2409"/>
                      <a:pt x="2083" y="2409"/>
                    </a:cubicBezTo>
                    <a:cubicBezTo>
                      <a:pt x="1656" y="2409"/>
                      <a:pt x="1211" y="2333"/>
                      <a:pt x="828" y="2114"/>
                    </a:cubicBezTo>
                    <a:cubicBezTo>
                      <a:pt x="496" y="1927"/>
                      <a:pt x="242" y="1640"/>
                      <a:pt x="142" y="1293"/>
                    </a:cubicBezTo>
                    <a:cubicBezTo>
                      <a:pt x="93" y="1121"/>
                      <a:pt x="75" y="938"/>
                      <a:pt x="107" y="760"/>
                    </a:cubicBezTo>
                    <a:cubicBezTo>
                      <a:pt x="138" y="583"/>
                      <a:pt x="217" y="409"/>
                      <a:pt x="351" y="282"/>
                    </a:cubicBezTo>
                    <a:cubicBezTo>
                      <a:pt x="504" y="140"/>
                      <a:pt x="660" y="86"/>
                      <a:pt x="783" y="59"/>
                    </a:cubicBezTo>
                    <a:cubicBezTo>
                      <a:pt x="854" y="43"/>
                      <a:pt x="916" y="38"/>
                      <a:pt x="973" y="38"/>
                    </a:cubicBezTo>
                    <a:cubicBezTo>
                      <a:pt x="1015" y="38"/>
                      <a:pt x="1053" y="41"/>
                      <a:pt x="1089" y="45"/>
                    </a:cubicBezTo>
                    <a:cubicBezTo>
                      <a:pt x="1253" y="71"/>
                      <a:pt x="1385" y="103"/>
                      <a:pt x="1552" y="273"/>
                    </a:cubicBezTo>
                    <a:cubicBezTo>
                      <a:pt x="1429" y="114"/>
                      <a:pt x="1228" y="13"/>
                      <a:pt x="1016" y="3"/>
                    </a:cubicBezTo>
                    <a:cubicBezTo>
                      <a:pt x="995" y="1"/>
                      <a:pt x="973" y="0"/>
                      <a:pt x="95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8" name="Google Shape;13188;p42">
                <a:extLst>
                  <a:ext uri="{FF2B5EF4-FFF2-40B4-BE49-F238E27FC236}">
                    <a16:creationId xmlns:a16="http://schemas.microsoft.com/office/drawing/2014/main" id="{D44E89D7-DC9C-41B5-DFB8-E234A084363F}"/>
                  </a:ext>
                </a:extLst>
              </p:cNvPr>
              <p:cNvSpPr/>
              <p:nvPr/>
            </p:nvSpPr>
            <p:spPr>
              <a:xfrm rot="10800000">
                <a:off x="543172" y="4016973"/>
                <a:ext cx="153417" cy="58980"/>
              </a:xfrm>
              <a:custGeom>
                <a:avLst/>
                <a:gdLst/>
                <a:ahLst/>
                <a:cxnLst/>
                <a:rect l="l" t="t" r="r" b="b"/>
                <a:pathLst>
                  <a:path w="3613" h="1389" extrusionOk="0">
                    <a:moveTo>
                      <a:pt x="11" y="1"/>
                    </a:moveTo>
                    <a:cubicBezTo>
                      <a:pt x="0" y="90"/>
                      <a:pt x="22" y="335"/>
                      <a:pt x="138" y="556"/>
                    </a:cubicBezTo>
                    <a:cubicBezTo>
                      <a:pt x="248" y="781"/>
                      <a:pt x="436" y="964"/>
                      <a:pt x="535" y="1034"/>
                    </a:cubicBezTo>
                    <a:cubicBezTo>
                      <a:pt x="535" y="1034"/>
                      <a:pt x="653" y="1125"/>
                      <a:pt x="788" y="1189"/>
                    </a:cubicBezTo>
                    <a:cubicBezTo>
                      <a:pt x="921" y="1254"/>
                      <a:pt x="1062" y="1296"/>
                      <a:pt x="1062" y="1296"/>
                    </a:cubicBezTo>
                    <a:cubicBezTo>
                      <a:pt x="1271" y="1360"/>
                      <a:pt x="1495" y="1388"/>
                      <a:pt x="1719" y="1388"/>
                    </a:cubicBezTo>
                    <a:cubicBezTo>
                      <a:pt x="1766" y="1388"/>
                      <a:pt x="1813" y="1387"/>
                      <a:pt x="1859" y="1385"/>
                    </a:cubicBezTo>
                    <a:cubicBezTo>
                      <a:pt x="2267" y="1362"/>
                      <a:pt x="2616" y="1245"/>
                      <a:pt x="2982" y="1111"/>
                    </a:cubicBezTo>
                    <a:cubicBezTo>
                      <a:pt x="3389" y="955"/>
                      <a:pt x="3400" y="941"/>
                      <a:pt x="3612" y="827"/>
                    </a:cubicBezTo>
                    <a:lnTo>
                      <a:pt x="3612" y="827"/>
                    </a:lnTo>
                    <a:cubicBezTo>
                      <a:pt x="3235" y="968"/>
                      <a:pt x="2817" y="1132"/>
                      <a:pt x="2376" y="1224"/>
                    </a:cubicBezTo>
                    <a:cubicBezTo>
                      <a:pt x="2169" y="1268"/>
                      <a:pt x="1955" y="1293"/>
                      <a:pt x="1744" y="1293"/>
                    </a:cubicBezTo>
                    <a:cubicBezTo>
                      <a:pt x="1509" y="1293"/>
                      <a:pt x="1279" y="1262"/>
                      <a:pt x="1066" y="1194"/>
                    </a:cubicBezTo>
                    <a:cubicBezTo>
                      <a:pt x="1066" y="1194"/>
                      <a:pt x="911" y="1148"/>
                      <a:pt x="771" y="1070"/>
                    </a:cubicBezTo>
                    <a:cubicBezTo>
                      <a:pt x="630" y="995"/>
                      <a:pt x="510" y="889"/>
                      <a:pt x="510" y="889"/>
                    </a:cubicBezTo>
                    <a:lnTo>
                      <a:pt x="464" y="849"/>
                    </a:lnTo>
                    <a:cubicBezTo>
                      <a:pt x="444" y="829"/>
                      <a:pt x="422" y="807"/>
                      <a:pt x="422" y="807"/>
                    </a:cubicBezTo>
                    <a:cubicBezTo>
                      <a:pt x="189" y="581"/>
                      <a:pt x="41" y="299"/>
                      <a:pt x="1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9" name="Google Shape;13189;p42">
                <a:extLst>
                  <a:ext uri="{FF2B5EF4-FFF2-40B4-BE49-F238E27FC236}">
                    <a16:creationId xmlns:a16="http://schemas.microsoft.com/office/drawing/2014/main" id="{2C07214D-52D7-1007-3159-FE29357AF505}"/>
                  </a:ext>
                </a:extLst>
              </p:cNvPr>
              <p:cNvSpPr/>
              <p:nvPr/>
            </p:nvSpPr>
            <p:spPr>
              <a:xfrm rot="10800000">
                <a:off x="490604" y="3935997"/>
                <a:ext cx="21231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944" extrusionOk="0">
                    <a:moveTo>
                      <a:pt x="352" y="0"/>
                    </a:moveTo>
                    <a:cubicBezTo>
                      <a:pt x="319" y="29"/>
                      <a:pt x="237" y="115"/>
                      <a:pt x="174" y="219"/>
                    </a:cubicBezTo>
                    <a:cubicBezTo>
                      <a:pt x="112" y="323"/>
                      <a:pt x="63" y="440"/>
                      <a:pt x="51" y="499"/>
                    </a:cubicBezTo>
                    <a:cubicBezTo>
                      <a:pt x="51" y="499"/>
                      <a:pt x="51" y="499"/>
                      <a:pt x="51" y="499"/>
                    </a:cubicBezTo>
                    <a:cubicBezTo>
                      <a:pt x="45" y="499"/>
                      <a:pt x="1" y="783"/>
                      <a:pt x="10" y="784"/>
                    </a:cubicBezTo>
                    <a:cubicBezTo>
                      <a:pt x="2" y="913"/>
                      <a:pt x="13" y="1047"/>
                      <a:pt x="36" y="1179"/>
                    </a:cubicBezTo>
                    <a:cubicBezTo>
                      <a:pt x="74" y="1376"/>
                      <a:pt x="157" y="1541"/>
                      <a:pt x="262" y="1702"/>
                    </a:cubicBezTo>
                    <a:cubicBezTo>
                      <a:pt x="385" y="1879"/>
                      <a:pt x="402" y="1877"/>
                      <a:pt x="499" y="1943"/>
                    </a:cubicBezTo>
                    <a:cubicBezTo>
                      <a:pt x="367" y="1800"/>
                      <a:pt x="257" y="1611"/>
                      <a:pt x="189" y="1407"/>
                    </a:cubicBezTo>
                    <a:cubicBezTo>
                      <a:pt x="119" y="1203"/>
                      <a:pt x="98" y="981"/>
                      <a:pt x="109" y="777"/>
                    </a:cubicBezTo>
                    <a:cubicBezTo>
                      <a:pt x="109" y="777"/>
                      <a:pt x="110" y="757"/>
                      <a:pt x="111" y="728"/>
                    </a:cubicBezTo>
                    <a:cubicBezTo>
                      <a:pt x="115" y="699"/>
                      <a:pt x="120" y="661"/>
                      <a:pt x="125" y="622"/>
                    </a:cubicBezTo>
                    <a:cubicBezTo>
                      <a:pt x="140" y="546"/>
                      <a:pt x="159" y="471"/>
                      <a:pt x="159" y="471"/>
                    </a:cubicBezTo>
                    <a:lnTo>
                      <a:pt x="176" y="416"/>
                    </a:lnTo>
                    <a:cubicBezTo>
                      <a:pt x="219" y="263"/>
                      <a:pt x="276" y="126"/>
                      <a:pt x="3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0" name="Google Shape;13190;p42">
                <a:extLst>
                  <a:ext uri="{FF2B5EF4-FFF2-40B4-BE49-F238E27FC236}">
                    <a16:creationId xmlns:a16="http://schemas.microsoft.com/office/drawing/2014/main" id="{A8CFE01F-0C91-FE69-445A-7FFC73237CC0}"/>
                  </a:ext>
                </a:extLst>
              </p:cNvPr>
              <p:cNvSpPr/>
              <p:nvPr/>
            </p:nvSpPr>
            <p:spPr>
              <a:xfrm rot="10800000">
                <a:off x="522408" y="3843642"/>
                <a:ext cx="36263" cy="140126"/>
              </a:xfrm>
              <a:custGeom>
                <a:avLst/>
                <a:gdLst/>
                <a:ahLst/>
                <a:cxnLst/>
                <a:rect l="l" t="t" r="r" b="b"/>
                <a:pathLst>
                  <a:path w="854" h="3300" extrusionOk="0">
                    <a:moveTo>
                      <a:pt x="690" y="1"/>
                    </a:moveTo>
                    <a:lnTo>
                      <a:pt x="690" y="1"/>
                    </a:lnTo>
                    <a:cubicBezTo>
                      <a:pt x="630" y="50"/>
                      <a:pt x="485" y="191"/>
                      <a:pt x="368" y="364"/>
                    </a:cubicBezTo>
                    <a:cubicBezTo>
                      <a:pt x="251" y="535"/>
                      <a:pt x="161" y="732"/>
                      <a:pt x="130" y="829"/>
                    </a:cubicBezTo>
                    <a:cubicBezTo>
                      <a:pt x="130" y="829"/>
                      <a:pt x="90" y="947"/>
                      <a:pt x="66" y="1068"/>
                    </a:cubicBezTo>
                    <a:cubicBezTo>
                      <a:pt x="37" y="1189"/>
                      <a:pt x="25" y="1313"/>
                      <a:pt x="25" y="1313"/>
                    </a:cubicBezTo>
                    <a:cubicBezTo>
                      <a:pt x="1" y="1532"/>
                      <a:pt x="6" y="1765"/>
                      <a:pt x="49" y="1991"/>
                    </a:cubicBezTo>
                    <a:cubicBezTo>
                      <a:pt x="113" y="2330"/>
                      <a:pt x="254" y="2613"/>
                      <a:pt x="443" y="2886"/>
                    </a:cubicBezTo>
                    <a:cubicBezTo>
                      <a:pt x="550" y="3038"/>
                      <a:pt x="619" y="3105"/>
                      <a:pt x="671" y="3159"/>
                    </a:cubicBezTo>
                    <a:cubicBezTo>
                      <a:pt x="726" y="3210"/>
                      <a:pt x="770" y="3244"/>
                      <a:pt x="854" y="3300"/>
                    </a:cubicBezTo>
                    <a:cubicBezTo>
                      <a:pt x="607" y="3068"/>
                      <a:pt x="388" y="2754"/>
                      <a:pt x="257" y="2399"/>
                    </a:cubicBezTo>
                    <a:cubicBezTo>
                      <a:pt x="123" y="2047"/>
                      <a:pt x="79" y="1657"/>
                      <a:pt x="124" y="1301"/>
                    </a:cubicBezTo>
                    <a:cubicBezTo>
                      <a:pt x="124" y="1301"/>
                      <a:pt x="139" y="1165"/>
                      <a:pt x="173" y="1034"/>
                    </a:cubicBezTo>
                    <a:cubicBezTo>
                      <a:pt x="205" y="902"/>
                      <a:pt x="253" y="773"/>
                      <a:pt x="253" y="773"/>
                    </a:cubicBezTo>
                    <a:lnTo>
                      <a:pt x="291" y="679"/>
                    </a:lnTo>
                    <a:cubicBezTo>
                      <a:pt x="394" y="420"/>
                      <a:pt x="529" y="198"/>
                      <a:pt x="6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1" name="Google Shape;13191;p42">
                <a:extLst>
                  <a:ext uri="{FF2B5EF4-FFF2-40B4-BE49-F238E27FC236}">
                    <a16:creationId xmlns:a16="http://schemas.microsoft.com/office/drawing/2014/main" id="{6E56253D-CBD3-9F5C-6D5C-F1A4B67C2B77}"/>
                  </a:ext>
                </a:extLst>
              </p:cNvPr>
              <p:cNvSpPr/>
              <p:nvPr/>
            </p:nvSpPr>
            <p:spPr>
              <a:xfrm rot="10800000">
                <a:off x="489967" y="3779353"/>
                <a:ext cx="106666" cy="157026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3698" extrusionOk="0">
                    <a:moveTo>
                      <a:pt x="408" y="1"/>
                    </a:moveTo>
                    <a:cubicBezTo>
                      <a:pt x="352" y="97"/>
                      <a:pt x="220" y="353"/>
                      <a:pt x="136" y="639"/>
                    </a:cubicBezTo>
                    <a:cubicBezTo>
                      <a:pt x="48" y="922"/>
                      <a:pt x="8" y="1228"/>
                      <a:pt x="8" y="1373"/>
                    </a:cubicBezTo>
                    <a:cubicBezTo>
                      <a:pt x="8" y="1373"/>
                      <a:pt x="0" y="1550"/>
                      <a:pt x="21" y="1727"/>
                    </a:cubicBezTo>
                    <a:cubicBezTo>
                      <a:pt x="36" y="1903"/>
                      <a:pt x="78" y="2076"/>
                      <a:pt x="78" y="2076"/>
                    </a:cubicBezTo>
                    <a:cubicBezTo>
                      <a:pt x="152" y="2382"/>
                      <a:pt x="285" y="2693"/>
                      <a:pt x="497" y="2950"/>
                    </a:cubicBezTo>
                    <a:cubicBezTo>
                      <a:pt x="810" y="3332"/>
                      <a:pt x="1219" y="3568"/>
                      <a:pt x="1685" y="3665"/>
                    </a:cubicBezTo>
                    <a:cubicBezTo>
                      <a:pt x="1811" y="3690"/>
                      <a:pt x="1909" y="3697"/>
                      <a:pt x="1988" y="3697"/>
                    </a:cubicBezTo>
                    <a:cubicBezTo>
                      <a:pt x="2075" y="3697"/>
                      <a:pt x="2140" y="3689"/>
                      <a:pt x="2196" y="3685"/>
                    </a:cubicBezTo>
                    <a:cubicBezTo>
                      <a:pt x="2249" y="3674"/>
                      <a:pt x="2294" y="3664"/>
                      <a:pt x="2344" y="3652"/>
                    </a:cubicBezTo>
                    <a:cubicBezTo>
                      <a:pt x="2392" y="3637"/>
                      <a:pt x="2444" y="3616"/>
                      <a:pt x="2511" y="3591"/>
                    </a:cubicBezTo>
                    <a:lnTo>
                      <a:pt x="2511" y="3591"/>
                    </a:lnTo>
                    <a:cubicBezTo>
                      <a:pt x="2372" y="3635"/>
                      <a:pt x="2224" y="3656"/>
                      <a:pt x="2073" y="3656"/>
                    </a:cubicBezTo>
                    <a:cubicBezTo>
                      <a:pt x="1716" y="3656"/>
                      <a:pt x="1342" y="3537"/>
                      <a:pt x="1031" y="3319"/>
                    </a:cubicBezTo>
                    <a:cubicBezTo>
                      <a:pt x="578" y="3021"/>
                      <a:pt x="269" y="2528"/>
                      <a:pt x="167" y="2022"/>
                    </a:cubicBezTo>
                    <a:cubicBezTo>
                      <a:pt x="167" y="2022"/>
                      <a:pt x="121" y="1831"/>
                      <a:pt x="111" y="1635"/>
                    </a:cubicBezTo>
                    <a:cubicBezTo>
                      <a:pt x="105" y="1537"/>
                      <a:pt x="102" y="1440"/>
                      <a:pt x="105" y="1367"/>
                    </a:cubicBezTo>
                    <a:cubicBezTo>
                      <a:pt x="106" y="1293"/>
                      <a:pt x="112" y="1244"/>
                      <a:pt x="112" y="1244"/>
                    </a:cubicBezTo>
                    <a:cubicBezTo>
                      <a:pt x="112" y="1244"/>
                      <a:pt x="114" y="1208"/>
                      <a:pt x="117" y="1171"/>
                    </a:cubicBezTo>
                    <a:cubicBezTo>
                      <a:pt x="119" y="1134"/>
                      <a:pt x="125" y="1097"/>
                      <a:pt x="125" y="1097"/>
                    </a:cubicBezTo>
                    <a:cubicBezTo>
                      <a:pt x="164" y="698"/>
                      <a:pt x="269" y="337"/>
                      <a:pt x="4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2" name="Google Shape;13192;p42">
                <a:extLst>
                  <a:ext uri="{FF2B5EF4-FFF2-40B4-BE49-F238E27FC236}">
                    <a16:creationId xmlns:a16="http://schemas.microsoft.com/office/drawing/2014/main" id="{A4265065-751A-D34E-DEEF-AA456A29E7E6}"/>
                  </a:ext>
                </a:extLst>
              </p:cNvPr>
              <p:cNvSpPr/>
              <p:nvPr/>
            </p:nvSpPr>
            <p:spPr>
              <a:xfrm rot="10800000">
                <a:off x="499946" y="3769035"/>
                <a:ext cx="105944" cy="53673"/>
              </a:xfrm>
              <a:custGeom>
                <a:avLst/>
                <a:gdLst/>
                <a:ahLst/>
                <a:cxnLst/>
                <a:rect l="l" t="t" r="r" b="b"/>
                <a:pathLst>
                  <a:path w="2495" h="1264" extrusionOk="0">
                    <a:moveTo>
                      <a:pt x="0" y="0"/>
                    </a:moveTo>
                    <a:cubicBezTo>
                      <a:pt x="13" y="62"/>
                      <a:pt x="65" y="220"/>
                      <a:pt x="150" y="369"/>
                    </a:cubicBezTo>
                    <a:cubicBezTo>
                      <a:pt x="233" y="518"/>
                      <a:pt x="346" y="656"/>
                      <a:pt x="407" y="714"/>
                    </a:cubicBezTo>
                    <a:cubicBezTo>
                      <a:pt x="407" y="714"/>
                      <a:pt x="479" y="785"/>
                      <a:pt x="560" y="848"/>
                    </a:cubicBezTo>
                    <a:cubicBezTo>
                      <a:pt x="640" y="912"/>
                      <a:pt x="727" y="967"/>
                      <a:pt x="727" y="967"/>
                    </a:cubicBezTo>
                    <a:cubicBezTo>
                      <a:pt x="879" y="1064"/>
                      <a:pt x="1052" y="1145"/>
                      <a:pt x="1235" y="1197"/>
                    </a:cubicBezTo>
                    <a:cubicBezTo>
                      <a:pt x="1399" y="1244"/>
                      <a:pt x="1557" y="1263"/>
                      <a:pt x="1716" y="1263"/>
                    </a:cubicBezTo>
                    <a:cubicBezTo>
                      <a:pt x="1823" y="1263"/>
                      <a:pt x="1930" y="1255"/>
                      <a:pt x="2038" y="1240"/>
                    </a:cubicBezTo>
                    <a:cubicBezTo>
                      <a:pt x="2338" y="1190"/>
                      <a:pt x="2348" y="1172"/>
                      <a:pt x="2495" y="1094"/>
                    </a:cubicBezTo>
                    <a:lnTo>
                      <a:pt x="2495" y="1094"/>
                    </a:lnTo>
                    <a:cubicBezTo>
                      <a:pt x="2300" y="1159"/>
                      <a:pt x="2080" y="1197"/>
                      <a:pt x="1855" y="1197"/>
                    </a:cubicBezTo>
                    <a:cubicBezTo>
                      <a:pt x="1775" y="1197"/>
                      <a:pt x="1695" y="1192"/>
                      <a:pt x="1614" y="1182"/>
                    </a:cubicBezTo>
                    <a:cubicBezTo>
                      <a:pt x="1307" y="1146"/>
                      <a:pt x="1008" y="1036"/>
                      <a:pt x="763" y="874"/>
                    </a:cubicBezTo>
                    <a:cubicBezTo>
                      <a:pt x="763" y="874"/>
                      <a:pt x="669" y="814"/>
                      <a:pt x="585" y="742"/>
                    </a:cubicBezTo>
                    <a:cubicBezTo>
                      <a:pt x="500" y="672"/>
                      <a:pt x="422" y="590"/>
                      <a:pt x="422" y="590"/>
                    </a:cubicBezTo>
                    <a:lnTo>
                      <a:pt x="366" y="530"/>
                    </a:lnTo>
                    <a:cubicBezTo>
                      <a:pt x="211" y="363"/>
                      <a:pt x="92" y="187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3" name="Google Shape;13193;p42">
                <a:extLst>
                  <a:ext uri="{FF2B5EF4-FFF2-40B4-BE49-F238E27FC236}">
                    <a16:creationId xmlns:a16="http://schemas.microsoft.com/office/drawing/2014/main" id="{B5720EC5-1DA6-F33E-7827-9B1A1F9A1999}"/>
                  </a:ext>
                </a:extLst>
              </p:cNvPr>
              <p:cNvSpPr/>
              <p:nvPr/>
            </p:nvSpPr>
            <p:spPr>
              <a:xfrm rot="10800000">
                <a:off x="637694" y="3757910"/>
                <a:ext cx="30998" cy="54734"/>
              </a:xfrm>
              <a:custGeom>
                <a:avLst/>
                <a:gdLst/>
                <a:ahLst/>
                <a:cxnLst/>
                <a:rect l="l" t="t" r="r" b="b"/>
                <a:pathLst>
                  <a:path w="730" h="1289" extrusionOk="0">
                    <a:moveTo>
                      <a:pt x="533" y="1"/>
                    </a:moveTo>
                    <a:cubicBezTo>
                      <a:pt x="496" y="23"/>
                      <a:pt x="410" y="85"/>
                      <a:pt x="327" y="158"/>
                    </a:cubicBezTo>
                    <a:cubicBezTo>
                      <a:pt x="243" y="230"/>
                      <a:pt x="167" y="319"/>
                      <a:pt x="140" y="366"/>
                    </a:cubicBezTo>
                    <a:cubicBezTo>
                      <a:pt x="140" y="366"/>
                      <a:pt x="105" y="425"/>
                      <a:pt x="78" y="486"/>
                    </a:cubicBezTo>
                    <a:cubicBezTo>
                      <a:pt x="50" y="549"/>
                      <a:pt x="34" y="616"/>
                      <a:pt x="34" y="616"/>
                    </a:cubicBezTo>
                    <a:cubicBezTo>
                      <a:pt x="5" y="734"/>
                      <a:pt x="1" y="866"/>
                      <a:pt x="42" y="991"/>
                    </a:cubicBezTo>
                    <a:cubicBezTo>
                      <a:pt x="72" y="1084"/>
                      <a:pt x="131" y="1164"/>
                      <a:pt x="209" y="1216"/>
                    </a:cubicBezTo>
                    <a:cubicBezTo>
                      <a:pt x="286" y="1265"/>
                      <a:pt x="373" y="1289"/>
                      <a:pt x="464" y="1289"/>
                    </a:cubicBezTo>
                    <a:cubicBezTo>
                      <a:pt x="466" y="1289"/>
                      <a:pt x="468" y="1289"/>
                      <a:pt x="470" y="1289"/>
                    </a:cubicBezTo>
                    <a:cubicBezTo>
                      <a:pt x="573" y="1286"/>
                      <a:pt x="624" y="1257"/>
                      <a:pt x="657" y="1234"/>
                    </a:cubicBezTo>
                    <a:cubicBezTo>
                      <a:pt x="690" y="1208"/>
                      <a:pt x="710" y="1183"/>
                      <a:pt x="730" y="1133"/>
                    </a:cubicBezTo>
                    <a:lnTo>
                      <a:pt x="730" y="1133"/>
                    </a:lnTo>
                    <a:cubicBezTo>
                      <a:pt x="674" y="1204"/>
                      <a:pt x="586" y="1237"/>
                      <a:pt x="494" y="1237"/>
                    </a:cubicBezTo>
                    <a:cubicBezTo>
                      <a:pt x="403" y="1237"/>
                      <a:pt x="308" y="1204"/>
                      <a:pt x="241" y="1143"/>
                    </a:cubicBezTo>
                    <a:cubicBezTo>
                      <a:pt x="104" y="1017"/>
                      <a:pt x="85" y="801"/>
                      <a:pt x="132" y="629"/>
                    </a:cubicBezTo>
                    <a:cubicBezTo>
                      <a:pt x="132" y="629"/>
                      <a:pt x="149" y="562"/>
                      <a:pt x="179" y="499"/>
                    </a:cubicBezTo>
                    <a:cubicBezTo>
                      <a:pt x="209" y="437"/>
                      <a:pt x="249" y="377"/>
                      <a:pt x="249" y="377"/>
                    </a:cubicBezTo>
                    <a:lnTo>
                      <a:pt x="280" y="334"/>
                    </a:lnTo>
                    <a:lnTo>
                      <a:pt x="279" y="334"/>
                    </a:lnTo>
                    <a:cubicBezTo>
                      <a:pt x="359" y="213"/>
                      <a:pt x="449" y="107"/>
                      <a:pt x="5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4" name="Google Shape;13194;p42">
                <a:extLst>
                  <a:ext uri="{FF2B5EF4-FFF2-40B4-BE49-F238E27FC236}">
                    <a16:creationId xmlns:a16="http://schemas.microsoft.com/office/drawing/2014/main" id="{DA85C0A9-BDB8-0C14-9CEF-DB75B8AA10A1}"/>
                  </a:ext>
                </a:extLst>
              </p:cNvPr>
              <p:cNvSpPr/>
              <p:nvPr/>
            </p:nvSpPr>
            <p:spPr>
              <a:xfrm rot="10800000">
                <a:off x="632896" y="3768271"/>
                <a:ext cx="1902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308" extrusionOk="0">
                    <a:moveTo>
                      <a:pt x="235" y="0"/>
                    </a:moveTo>
                    <a:cubicBezTo>
                      <a:pt x="209" y="21"/>
                      <a:pt x="149" y="83"/>
                      <a:pt x="103" y="163"/>
                    </a:cubicBezTo>
                    <a:cubicBezTo>
                      <a:pt x="56" y="240"/>
                      <a:pt x="27" y="331"/>
                      <a:pt x="18" y="374"/>
                    </a:cubicBezTo>
                    <a:cubicBezTo>
                      <a:pt x="18" y="374"/>
                      <a:pt x="9" y="427"/>
                      <a:pt x="5" y="481"/>
                    </a:cubicBezTo>
                    <a:cubicBezTo>
                      <a:pt x="1" y="535"/>
                      <a:pt x="2" y="589"/>
                      <a:pt x="2" y="589"/>
                    </a:cubicBezTo>
                    <a:cubicBezTo>
                      <a:pt x="2" y="686"/>
                      <a:pt x="16" y="785"/>
                      <a:pt x="43" y="881"/>
                    </a:cubicBezTo>
                    <a:cubicBezTo>
                      <a:pt x="82" y="1027"/>
                      <a:pt x="161" y="1142"/>
                      <a:pt x="254" y="1250"/>
                    </a:cubicBezTo>
                    <a:cubicBezTo>
                      <a:pt x="273" y="1272"/>
                      <a:pt x="289" y="1290"/>
                      <a:pt x="303" y="1307"/>
                    </a:cubicBezTo>
                    <a:cubicBezTo>
                      <a:pt x="321" y="1296"/>
                      <a:pt x="335" y="1279"/>
                      <a:pt x="348" y="1269"/>
                    </a:cubicBezTo>
                    <a:cubicBezTo>
                      <a:pt x="371" y="1245"/>
                      <a:pt x="379" y="1236"/>
                      <a:pt x="391" y="1223"/>
                    </a:cubicBezTo>
                    <a:cubicBezTo>
                      <a:pt x="413" y="1198"/>
                      <a:pt x="424" y="1178"/>
                      <a:pt x="447" y="1140"/>
                    </a:cubicBezTo>
                    <a:lnTo>
                      <a:pt x="447" y="1140"/>
                    </a:lnTo>
                    <a:lnTo>
                      <a:pt x="359" y="1207"/>
                    </a:lnTo>
                    <a:cubicBezTo>
                      <a:pt x="342" y="1219"/>
                      <a:pt x="326" y="1231"/>
                      <a:pt x="321" y="1234"/>
                    </a:cubicBezTo>
                    <a:cubicBezTo>
                      <a:pt x="317" y="1236"/>
                      <a:pt x="313" y="1240"/>
                      <a:pt x="310" y="1240"/>
                    </a:cubicBezTo>
                    <a:cubicBezTo>
                      <a:pt x="310" y="1240"/>
                      <a:pt x="309" y="1240"/>
                      <a:pt x="309" y="1239"/>
                    </a:cubicBezTo>
                    <a:lnTo>
                      <a:pt x="300" y="1226"/>
                    </a:lnTo>
                    <a:cubicBezTo>
                      <a:pt x="298" y="1221"/>
                      <a:pt x="283" y="1201"/>
                      <a:pt x="273" y="1186"/>
                    </a:cubicBezTo>
                    <a:lnTo>
                      <a:pt x="243" y="1137"/>
                    </a:lnTo>
                    <a:cubicBezTo>
                      <a:pt x="223" y="1103"/>
                      <a:pt x="207" y="1066"/>
                      <a:pt x="191" y="1031"/>
                    </a:cubicBezTo>
                    <a:cubicBezTo>
                      <a:pt x="129" y="887"/>
                      <a:pt x="100" y="728"/>
                      <a:pt x="99" y="579"/>
                    </a:cubicBezTo>
                    <a:cubicBezTo>
                      <a:pt x="99" y="579"/>
                      <a:pt x="99" y="521"/>
                      <a:pt x="104" y="465"/>
                    </a:cubicBezTo>
                    <a:cubicBezTo>
                      <a:pt x="110" y="409"/>
                      <a:pt x="122" y="354"/>
                      <a:pt x="122" y="354"/>
                    </a:cubicBezTo>
                    <a:lnTo>
                      <a:pt x="130" y="313"/>
                    </a:lnTo>
                    <a:cubicBezTo>
                      <a:pt x="153" y="200"/>
                      <a:pt x="188" y="96"/>
                      <a:pt x="2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5" name="Google Shape;13195;p42">
                <a:extLst>
                  <a:ext uri="{FF2B5EF4-FFF2-40B4-BE49-F238E27FC236}">
                    <a16:creationId xmlns:a16="http://schemas.microsoft.com/office/drawing/2014/main" id="{D9AE6F9C-588E-337C-D3A6-E5F130891977}"/>
                  </a:ext>
                </a:extLst>
              </p:cNvPr>
              <p:cNvSpPr/>
              <p:nvPr/>
            </p:nvSpPr>
            <p:spPr>
              <a:xfrm rot="10800000">
                <a:off x="646059" y="3815446"/>
                <a:ext cx="135031" cy="50828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1197" extrusionOk="0">
                    <a:moveTo>
                      <a:pt x="3180" y="1"/>
                    </a:moveTo>
                    <a:cubicBezTo>
                      <a:pt x="3133" y="65"/>
                      <a:pt x="3021" y="229"/>
                      <a:pt x="2878" y="372"/>
                    </a:cubicBezTo>
                    <a:cubicBezTo>
                      <a:pt x="2738" y="517"/>
                      <a:pt x="2573" y="640"/>
                      <a:pt x="2494" y="695"/>
                    </a:cubicBezTo>
                    <a:cubicBezTo>
                      <a:pt x="2494" y="695"/>
                      <a:pt x="2400" y="767"/>
                      <a:pt x="2297" y="824"/>
                    </a:cubicBezTo>
                    <a:cubicBezTo>
                      <a:pt x="2195" y="883"/>
                      <a:pt x="2087" y="931"/>
                      <a:pt x="2087" y="931"/>
                    </a:cubicBezTo>
                    <a:cubicBezTo>
                      <a:pt x="1894" y="1015"/>
                      <a:pt x="1682" y="1074"/>
                      <a:pt x="1464" y="1094"/>
                    </a:cubicBezTo>
                    <a:cubicBezTo>
                      <a:pt x="1373" y="1103"/>
                      <a:pt x="1284" y="1107"/>
                      <a:pt x="1196" y="1107"/>
                    </a:cubicBezTo>
                    <a:cubicBezTo>
                      <a:pt x="969" y="1107"/>
                      <a:pt x="750" y="1077"/>
                      <a:pt x="529" y="1006"/>
                    </a:cubicBezTo>
                    <a:cubicBezTo>
                      <a:pt x="358" y="948"/>
                      <a:pt x="276" y="903"/>
                      <a:pt x="207" y="874"/>
                    </a:cubicBezTo>
                    <a:cubicBezTo>
                      <a:pt x="156" y="850"/>
                      <a:pt x="104" y="825"/>
                      <a:pt x="1" y="777"/>
                    </a:cubicBezTo>
                    <a:lnTo>
                      <a:pt x="1" y="777"/>
                    </a:lnTo>
                    <a:cubicBezTo>
                      <a:pt x="273" y="980"/>
                      <a:pt x="632" y="1134"/>
                      <a:pt x="1018" y="1180"/>
                    </a:cubicBezTo>
                    <a:cubicBezTo>
                      <a:pt x="1106" y="1191"/>
                      <a:pt x="1194" y="1196"/>
                      <a:pt x="1282" y="1196"/>
                    </a:cubicBezTo>
                    <a:cubicBezTo>
                      <a:pt x="1583" y="1196"/>
                      <a:pt x="1886" y="1132"/>
                      <a:pt x="2147" y="1011"/>
                    </a:cubicBezTo>
                    <a:cubicBezTo>
                      <a:pt x="2147" y="1011"/>
                      <a:pt x="2277" y="954"/>
                      <a:pt x="2396" y="878"/>
                    </a:cubicBezTo>
                    <a:cubicBezTo>
                      <a:pt x="2517" y="804"/>
                      <a:pt x="2627" y="717"/>
                      <a:pt x="2627" y="717"/>
                    </a:cubicBezTo>
                    <a:lnTo>
                      <a:pt x="2708" y="649"/>
                    </a:lnTo>
                    <a:cubicBezTo>
                      <a:pt x="2920" y="454"/>
                      <a:pt x="3072" y="231"/>
                      <a:pt x="31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6" name="Google Shape;13196;p42">
                <a:extLst>
                  <a:ext uri="{FF2B5EF4-FFF2-40B4-BE49-F238E27FC236}">
                    <a16:creationId xmlns:a16="http://schemas.microsoft.com/office/drawing/2014/main" id="{74576327-9674-8881-7A1D-5A96650E7B85}"/>
                  </a:ext>
                </a:extLst>
              </p:cNvPr>
              <p:cNvSpPr/>
              <p:nvPr/>
            </p:nvSpPr>
            <p:spPr>
              <a:xfrm rot="10800000">
                <a:off x="648055" y="3801476"/>
                <a:ext cx="130445" cy="47346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115" extrusionOk="0">
                    <a:moveTo>
                      <a:pt x="3071" y="1"/>
                    </a:moveTo>
                    <a:cubicBezTo>
                      <a:pt x="3029" y="67"/>
                      <a:pt x="2925" y="237"/>
                      <a:pt x="2785" y="382"/>
                    </a:cubicBezTo>
                    <a:cubicBezTo>
                      <a:pt x="2647" y="527"/>
                      <a:pt x="2482" y="648"/>
                      <a:pt x="2402" y="701"/>
                    </a:cubicBezTo>
                    <a:cubicBezTo>
                      <a:pt x="2402" y="701"/>
                      <a:pt x="2307" y="769"/>
                      <a:pt x="2202" y="822"/>
                    </a:cubicBezTo>
                    <a:cubicBezTo>
                      <a:pt x="2099" y="877"/>
                      <a:pt x="1989" y="917"/>
                      <a:pt x="1989" y="917"/>
                    </a:cubicBezTo>
                    <a:cubicBezTo>
                      <a:pt x="1810" y="982"/>
                      <a:pt x="1613" y="1019"/>
                      <a:pt x="1415" y="1019"/>
                    </a:cubicBezTo>
                    <a:cubicBezTo>
                      <a:pt x="1396" y="1019"/>
                      <a:pt x="1378" y="1019"/>
                      <a:pt x="1360" y="1018"/>
                    </a:cubicBezTo>
                    <a:cubicBezTo>
                      <a:pt x="1036" y="1008"/>
                      <a:pt x="740" y="938"/>
                      <a:pt x="460" y="779"/>
                    </a:cubicBezTo>
                    <a:cubicBezTo>
                      <a:pt x="304" y="689"/>
                      <a:pt x="236" y="625"/>
                      <a:pt x="177" y="582"/>
                    </a:cubicBezTo>
                    <a:cubicBezTo>
                      <a:pt x="120" y="535"/>
                      <a:pt x="77" y="505"/>
                      <a:pt x="0" y="439"/>
                    </a:cubicBezTo>
                    <a:lnTo>
                      <a:pt x="0" y="439"/>
                    </a:lnTo>
                    <a:cubicBezTo>
                      <a:pt x="212" y="703"/>
                      <a:pt x="535" y="932"/>
                      <a:pt x="908" y="1039"/>
                    </a:cubicBezTo>
                    <a:cubicBezTo>
                      <a:pt x="1073" y="1090"/>
                      <a:pt x="1248" y="1115"/>
                      <a:pt x="1422" y="1115"/>
                    </a:cubicBezTo>
                    <a:cubicBezTo>
                      <a:pt x="1638" y="1115"/>
                      <a:pt x="1852" y="1076"/>
                      <a:pt x="2044" y="1000"/>
                    </a:cubicBezTo>
                    <a:cubicBezTo>
                      <a:pt x="2044" y="1000"/>
                      <a:pt x="2177" y="951"/>
                      <a:pt x="2299" y="880"/>
                    </a:cubicBezTo>
                    <a:cubicBezTo>
                      <a:pt x="2423" y="811"/>
                      <a:pt x="2535" y="724"/>
                      <a:pt x="2535" y="724"/>
                    </a:cubicBezTo>
                    <a:lnTo>
                      <a:pt x="2616" y="658"/>
                    </a:lnTo>
                    <a:cubicBezTo>
                      <a:pt x="2830" y="465"/>
                      <a:pt x="2978" y="237"/>
                      <a:pt x="307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7" name="Google Shape;13197;p42">
                <a:extLst>
                  <a:ext uri="{FF2B5EF4-FFF2-40B4-BE49-F238E27FC236}">
                    <a16:creationId xmlns:a16="http://schemas.microsoft.com/office/drawing/2014/main" id="{ED991CA3-ACDD-4450-2F54-89F04EA7C863}"/>
                  </a:ext>
                </a:extLst>
              </p:cNvPr>
              <p:cNvSpPr/>
              <p:nvPr/>
            </p:nvSpPr>
            <p:spPr>
              <a:xfrm rot="10800000">
                <a:off x="435063" y="3915446"/>
                <a:ext cx="169638" cy="223438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5262" extrusionOk="0">
                    <a:moveTo>
                      <a:pt x="3995" y="0"/>
                    </a:moveTo>
                    <a:cubicBezTo>
                      <a:pt x="3810" y="209"/>
                      <a:pt x="3084" y="1099"/>
                      <a:pt x="2870" y="1381"/>
                    </a:cubicBezTo>
                    <a:cubicBezTo>
                      <a:pt x="2870" y="1382"/>
                      <a:pt x="2347" y="2073"/>
                      <a:pt x="2347" y="2073"/>
                    </a:cubicBezTo>
                    <a:cubicBezTo>
                      <a:pt x="2114" y="2381"/>
                      <a:pt x="1872" y="2700"/>
                      <a:pt x="1629" y="3021"/>
                    </a:cubicBezTo>
                    <a:cubicBezTo>
                      <a:pt x="1264" y="3500"/>
                      <a:pt x="953" y="3944"/>
                      <a:pt x="601" y="4414"/>
                    </a:cubicBezTo>
                    <a:cubicBezTo>
                      <a:pt x="210" y="4939"/>
                      <a:pt x="196" y="4959"/>
                      <a:pt x="0" y="5262"/>
                    </a:cubicBezTo>
                    <a:cubicBezTo>
                      <a:pt x="755" y="4308"/>
                      <a:pt x="1660" y="3144"/>
                      <a:pt x="2450" y="2099"/>
                    </a:cubicBezTo>
                    <a:cubicBezTo>
                      <a:pt x="2450" y="2098"/>
                      <a:pt x="3048" y="1307"/>
                      <a:pt x="3048" y="1307"/>
                    </a:cubicBezTo>
                    <a:lnTo>
                      <a:pt x="3160" y="1159"/>
                    </a:lnTo>
                    <a:cubicBezTo>
                      <a:pt x="3460" y="752"/>
                      <a:pt x="3732" y="372"/>
                      <a:pt x="39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8" name="Google Shape;13198;p42">
                <a:extLst>
                  <a:ext uri="{FF2B5EF4-FFF2-40B4-BE49-F238E27FC236}">
                    <a16:creationId xmlns:a16="http://schemas.microsoft.com/office/drawing/2014/main" id="{DF1B3972-30FB-0BCA-0DD3-C83A9FF6BEFD}"/>
                  </a:ext>
                </a:extLst>
              </p:cNvPr>
              <p:cNvSpPr/>
              <p:nvPr/>
            </p:nvSpPr>
            <p:spPr>
              <a:xfrm rot="10800000">
                <a:off x="121562" y="3982621"/>
                <a:ext cx="250996" cy="162122"/>
              </a:xfrm>
              <a:custGeom>
                <a:avLst/>
                <a:gdLst/>
                <a:ahLst/>
                <a:cxnLst/>
                <a:rect l="l" t="t" r="r" b="b"/>
                <a:pathLst>
                  <a:path w="5911" h="3818" extrusionOk="0">
                    <a:moveTo>
                      <a:pt x="5472" y="0"/>
                    </a:moveTo>
                    <a:cubicBezTo>
                      <a:pt x="5386" y="0"/>
                      <a:pt x="5301" y="23"/>
                      <a:pt x="5225" y="58"/>
                    </a:cubicBezTo>
                    <a:cubicBezTo>
                      <a:pt x="5018" y="154"/>
                      <a:pt x="4859" y="312"/>
                      <a:pt x="4693" y="457"/>
                    </a:cubicBezTo>
                    <a:cubicBezTo>
                      <a:pt x="4038" y="1056"/>
                      <a:pt x="3487" y="1770"/>
                      <a:pt x="2894" y="2364"/>
                    </a:cubicBezTo>
                    <a:cubicBezTo>
                      <a:pt x="2894" y="2364"/>
                      <a:pt x="2672" y="2592"/>
                      <a:pt x="2429" y="2794"/>
                    </a:cubicBezTo>
                    <a:cubicBezTo>
                      <a:pt x="2308" y="2896"/>
                      <a:pt x="2182" y="2993"/>
                      <a:pt x="2086" y="3061"/>
                    </a:cubicBezTo>
                    <a:cubicBezTo>
                      <a:pt x="1990" y="3130"/>
                      <a:pt x="1923" y="3172"/>
                      <a:pt x="1923" y="3172"/>
                    </a:cubicBezTo>
                    <a:lnTo>
                      <a:pt x="1823" y="3237"/>
                    </a:lnTo>
                    <a:lnTo>
                      <a:pt x="1722" y="3298"/>
                    </a:lnTo>
                    <a:cubicBezTo>
                      <a:pt x="1190" y="3621"/>
                      <a:pt x="623" y="3806"/>
                      <a:pt x="58" y="3806"/>
                    </a:cubicBezTo>
                    <a:cubicBezTo>
                      <a:pt x="39" y="3806"/>
                      <a:pt x="19" y="3805"/>
                      <a:pt x="0" y="3805"/>
                    </a:cubicBezTo>
                    <a:lnTo>
                      <a:pt x="0" y="3805"/>
                    </a:lnTo>
                    <a:cubicBezTo>
                      <a:pt x="50" y="3812"/>
                      <a:pt x="125" y="3817"/>
                      <a:pt x="217" y="3817"/>
                    </a:cubicBezTo>
                    <a:cubicBezTo>
                      <a:pt x="444" y="3817"/>
                      <a:pt x="775" y="3786"/>
                      <a:pt x="1097" y="3674"/>
                    </a:cubicBezTo>
                    <a:cubicBezTo>
                      <a:pt x="1551" y="3530"/>
                      <a:pt x="1970" y="3267"/>
                      <a:pt x="2155" y="3131"/>
                    </a:cubicBezTo>
                    <a:cubicBezTo>
                      <a:pt x="2155" y="3131"/>
                      <a:pt x="2213" y="3091"/>
                      <a:pt x="2296" y="3026"/>
                    </a:cubicBezTo>
                    <a:cubicBezTo>
                      <a:pt x="2380" y="2963"/>
                      <a:pt x="2489" y="2874"/>
                      <a:pt x="2594" y="2781"/>
                    </a:cubicBezTo>
                    <a:cubicBezTo>
                      <a:pt x="2806" y="2595"/>
                      <a:pt x="3001" y="2394"/>
                      <a:pt x="3001" y="2394"/>
                    </a:cubicBezTo>
                    <a:cubicBezTo>
                      <a:pt x="3352" y="2038"/>
                      <a:pt x="3688" y="1646"/>
                      <a:pt x="4035" y="1261"/>
                    </a:cubicBezTo>
                    <a:cubicBezTo>
                      <a:pt x="4294" y="973"/>
                      <a:pt x="4543" y="705"/>
                      <a:pt x="4809" y="456"/>
                    </a:cubicBezTo>
                    <a:cubicBezTo>
                      <a:pt x="4943" y="334"/>
                      <a:pt x="5074" y="206"/>
                      <a:pt x="5232" y="125"/>
                    </a:cubicBezTo>
                    <a:cubicBezTo>
                      <a:pt x="5307" y="84"/>
                      <a:pt x="5396" y="58"/>
                      <a:pt x="5483" y="58"/>
                    </a:cubicBezTo>
                    <a:cubicBezTo>
                      <a:pt x="5570" y="58"/>
                      <a:pt x="5656" y="85"/>
                      <a:pt x="5721" y="150"/>
                    </a:cubicBezTo>
                    <a:cubicBezTo>
                      <a:pt x="5865" y="292"/>
                      <a:pt x="5872" y="474"/>
                      <a:pt x="5830" y="583"/>
                    </a:cubicBezTo>
                    <a:cubicBezTo>
                      <a:pt x="5786" y="697"/>
                      <a:pt x="5699" y="751"/>
                      <a:pt x="5624" y="782"/>
                    </a:cubicBezTo>
                    <a:cubicBezTo>
                      <a:pt x="5570" y="801"/>
                      <a:pt x="5516" y="810"/>
                      <a:pt x="5461" y="810"/>
                    </a:cubicBezTo>
                    <a:cubicBezTo>
                      <a:pt x="5439" y="810"/>
                      <a:pt x="5417" y="808"/>
                      <a:pt x="5394" y="805"/>
                    </a:cubicBezTo>
                    <a:cubicBezTo>
                      <a:pt x="5317" y="792"/>
                      <a:pt x="5226" y="764"/>
                      <a:pt x="5147" y="672"/>
                    </a:cubicBezTo>
                    <a:lnTo>
                      <a:pt x="5147" y="672"/>
                    </a:lnTo>
                    <a:cubicBezTo>
                      <a:pt x="5223" y="779"/>
                      <a:pt x="5354" y="836"/>
                      <a:pt x="5488" y="836"/>
                    </a:cubicBezTo>
                    <a:cubicBezTo>
                      <a:pt x="5563" y="836"/>
                      <a:pt x="5640" y="818"/>
                      <a:pt x="5707" y="780"/>
                    </a:cubicBezTo>
                    <a:cubicBezTo>
                      <a:pt x="5801" y="730"/>
                      <a:pt x="5873" y="632"/>
                      <a:pt x="5891" y="523"/>
                    </a:cubicBezTo>
                    <a:cubicBezTo>
                      <a:pt x="5911" y="414"/>
                      <a:pt x="5886" y="299"/>
                      <a:pt x="5830" y="203"/>
                    </a:cubicBezTo>
                    <a:cubicBezTo>
                      <a:pt x="5772" y="108"/>
                      <a:pt x="5675" y="27"/>
                      <a:pt x="5559" y="8"/>
                    </a:cubicBezTo>
                    <a:cubicBezTo>
                      <a:pt x="5530" y="3"/>
                      <a:pt x="5501" y="0"/>
                      <a:pt x="54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9" name="Google Shape;13199;p42">
                <a:extLst>
                  <a:ext uri="{FF2B5EF4-FFF2-40B4-BE49-F238E27FC236}">
                    <a16:creationId xmlns:a16="http://schemas.microsoft.com/office/drawing/2014/main" id="{E5A8ABA0-B447-C1F1-6275-0AA38CE789F1}"/>
                  </a:ext>
                </a:extLst>
              </p:cNvPr>
              <p:cNvSpPr/>
              <p:nvPr/>
            </p:nvSpPr>
            <p:spPr>
              <a:xfrm rot="10800000">
                <a:off x="157953" y="4082026"/>
                <a:ext cx="65010" cy="625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474" extrusionOk="0">
                    <a:moveTo>
                      <a:pt x="1530" y="0"/>
                    </a:moveTo>
                    <a:lnTo>
                      <a:pt x="1530" y="0"/>
                    </a:lnTo>
                    <a:cubicBezTo>
                      <a:pt x="1446" y="36"/>
                      <a:pt x="1131" y="238"/>
                      <a:pt x="1046" y="316"/>
                    </a:cubicBezTo>
                    <a:lnTo>
                      <a:pt x="941" y="409"/>
                    </a:lnTo>
                    <a:cubicBezTo>
                      <a:pt x="889" y="456"/>
                      <a:pt x="837" y="504"/>
                      <a:pt x="837" y="504"/>
                    </a:cubicBezTo>
                    <a:cubicBezTo>
                      <a:pt x="745" y="589"/>
                      <a:pt x="651" y="679"/>
                      <a:pt x="559" y="772"/>
                    </a:cubicBezTo>
                    <a:cubicBezTo>
                      <a:pt x="421" y="910"/>
                      <a:pt x="315" y="1051"/>
                      <a:pt x="192" y="1197"/>
                    </a:cubicBezTo>
                    <a:cubicBezTo>
                      <a:pt x="56" y="1359"/>
                      <a:pt x="53" y="1368"/>
                      <a:pt x="0" y="1474"/>
                    </a:cubicBezTo>
                    <a:cubicBezTo>
                      <a:pt x="267" y="1186"/>
                      <a:pt x="604" y="852"/>
                      <a:pt x="913" y="567"/>
                    </a:cubicBezTo>
                    <a:cubicBezTo>
                      <a:pt x="913" y="567"/>
                      <a:pt x="971" y="514"/>
                      <a:pt x="1030" y="460"/>
                    </a:cubicBezTo>
                    <a:cubicBezTo>
                      <a:pt x="1090" y="407"/>
                      <a:pt x="1150" y="355"/>
                      <a:pt x="1150" y="355"/>
                    </a:cubicBezTo>
                    <a:lnTo>
                      <a:pt x="1195" y="316"/>
                    </a:lnTo>
                    <a:cubicBezTo>
                      <a:pt x="1298" y="218"/>
                      <a:pt x="1410" y="114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0" name="Google Shape;13200;p42">
                <a:extLst>
                  <a:ext uri="{FF2B5EF4-FFF2-40B4-BE49-F238E27FC236}">
                    <a16:creationId xmlns:a16="http://schemas.microsoft.com/office/drawing/2014/main" id="{091CF84D-8C4D-FA01-C908-004D3B336FD6}"/>
                  </a:ext>
                </a:extLst>
              </p:cNvPr>
              <p:cNvSpPr/>
              <p:nvPr/>
            </p:nvSpPr>
            <p:spPr>
              <a:xfrm rot="10800000">
                <a:off x="279523" y="3793663"/>
                <a:ext cx="113587" cy="65435"/>
              </a:xfrm>
              <a:custGeom>
                <a:avLst/>
                <a:gdLst/>
                <a:ahLst/>
                <a:cxnLst/>
                <a:rect l="l" t="t" r="r" b="b"/>
                <a:pathLst>
                  <a:path w="2675" h="15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" y="72"/>
                      <a:pt x="47" y="254"/>
                      <a:pt x="127" y="429"/>
                    </a:cubicBezTo>
                    <a:cubicBezTo>
                      <a:pt x="203" y="604"/>
                      <a:pt x="317" y="769"/>
                      <a:pt x="378" y="839"/>
                    </a:cubicBezTo>
                    <a:cubicBezTo>
                      <a:pt x="378" y="839"/>
                      <a:pt x="453" y="926"/>
                      <a:pt x="537" y="1003"/>
                    </a:cubicBezTo>
                    <a:cubicBezTo>
                      <a:pt x="621" y="1082"/>
                      <a:pt x="712" y="1149"/>
                      <a:pt x="712" y="1149"/>
                    </a:cubicBezTo>
                    <a:cubicBezTo>
                      <a:pt x="876" y="1271"/>
                      <a:pt x="1064" y="1374"/>
                      <a:pt x="1265" y="1442"/>
                    </a:cubicBezTo>
                    <a:cubicBezTo>
                      <a:pt x="1472" y="1512"/>
                      <a:pt x="1674" y="1541"/>
                      <a:pt x="1878" y="1541"/>
                    </a:cubicBezTo>
                    <a:cubicBezTo>
                      <a:pt x="1972" y="1541"/>
                      <a:pt x="2066" y="1535"/>
                      <a:pt x="2161" y="1524"/>
                    </a:cubicBezTo>
                    <a:cubicBezTo>
                      <a:pt x="2331" y="1505"/>
                      <a:pt x="2415" y="1478"/>
                      <a:pt x="2481" y="1458"/>
                    </a:cubicBezTo>
                    <a:cubicBezTo>
                      <a:pt x="2547" y="1436"/>
                      <a:pt x="2593" y="1414"/>
                      <a:pt x="2675" y="1370"/>
                    </a:cubicBezTo>
                    <a:lnTo>
                      <a:pt x="2675" y="1370"/>
                    </a:lnTo>
                    <a:cubicBezTo>
                      <a:pt x="2471" y="1438"/>
                      <a:pt x="2242" y="1478"/>
                      <a:pt x="2007" y="1478"/>
                    </a:cubicBezTo>
                    <a:cubicBezTo>
                      <a:pt x="1901" y="1478"/>
                      <a:pt x="1794" y="1470"/>
                      <a:pt x="1688" y="1453"/>
                    </a:cubicBezTo>
                    <a:cubicBezTo>
                      <a:pt x="1345" y="1403"/>
                      <a:pt x="1015" y="1260"/>
                      <a:pt x="755" y="1059"/>
                    </a:cubicBezTo>
                    <a:cubicBezTo>
                      <a:pt x="755" y="1059"/>
                      <a:pt x="654" y="985"/>
                      <a:pt x="566" y="896"/>
                    </a:cubicBezTo>
                    <a:cubicBezTo>
                      <a:pt x="477" y="808"/>
                      <a:pt x="399" y="711"/>
                      <a:pt x="399" y="711"/>
                    </a:cubicBezTo>
                    <a:lnTo>
                      <a:pt x="343" y="636"/>
                    </a:lnTo>
                    <a:cubicBezTo>
                      <a:pt x="188" y="433"/>
                      <a:pt x="77" y="22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1" name="Google Shape;13201;p42">
                <a:extLst>
                  <a:ext uri="{FF2B5EF4-FFF2-40B4-BE49-F238E27FC236}">
                    <a16:creationId xmlns:a16="http://schemas.microsoft.com/office/drawing/2014/main" id="{A1F9CAA0-CBB5-6A6E-3C37-E96B5A9EEABD}"/>
                  </a:ext>
                </a:extLst>
              </p:cNvPr>
              <p:cNvSpPr/>
              <p:nvPr/>
            </p:nvSpPr>
            <p:spPr>
              <a:xfrm rot="10800000">
                <a:off x="220840" y="3779990"/>
                <a:ext cx="40976" cy="40297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49" extrusionOk="0">
                    <a:moveTo>
                      <a:pt x="965" y="0"/>
                    </a:moveTo>
                    <a:lnTo>
                      <a:pt x="965" y="0"/>
                    </a:lnTo>
                    <a:cubicBezTo>
                      <a:pt x="945" y="25"/>
                      <a:pt x="908" y="92"/>
                      <a:pt x="864" y="155"/>
                    </a:cubicBezTo>
                    <a:cubicBezTo>
                      <a:pt x="809" y="232"/>
                      <a:pt x="767" y="291"/>
                      <a:pt x="753" y="311"/>
                    </a:cubicBezTo>
                    <a:cubicBezTo>
                      <a:pt x="753" y="311"/>
                      <a:pt x="731" y="349"/>
                      <a:pt x="703" y="383"/>
                    </a:cubicBezTo>
                    <a:cubicBezTo>
                      <a:pt x="678" y="420"/>
                      <a:pt x="649" y="453"/>
                      <a:pt x="649" y="453"/>
                    </a:cubicBezTo>
                    <a:cubicBezTo>
                      <a:pt x="599" y="515"/>
                      <a:pt x="541" y="572"/>
                      <a:pt x="478" y="626"/>
                    </a:cubicBezTo>
                    <a:cubicBezTo>
                      <a:pt x="384" y="704"/>
                      <a:pt x="301" y="781"/>
                      <a:pt x="192" y="838"/>
                    </a:cubicBezTo>
                    <a:cubicBezTo>
                      <a:pt x="71" y="900"/>
                      <a:pt x="65" y="898"/>
                      <a:pt x="0" y="949"/>
                    </a:cubicBezTo>
                    <a:cubicBezTo>
                      <a:pt x="257" y="903"/>
                      <a:pt x="552" y="736"/>
                      <a:pt x="730" y="510"/>
                    </a:cubicBezTo>
                    <a:cubicBezTo>
                      <a:pt x="730" y="510"/>
                      <a:pt x="764" y="468"/>
                      <a:pt x="796" y="423"/>
                    </a:cubicBezTo>
                    <a:cubicBezTo>
                      <a:pt x="825" y="378"/>
                      <a:pt x="855" y="331"/>
                      <a:pt x="855" y="331"/>
                    </a:cubicBezTo>
                    <a:lnTo>
                      <a:pt x="875" y="297"/>
                    </a:lnTo>
                    <a:cubicBezTo>
                      <a:pt x="923" y="196"/>
                      <a:pt x="950" y="97"/>
                      <a:pt x="9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2" name="Google Shape;13202;p42">
                <a:extLst>
                  <a:ext uri="{FF2B5EF4-FFF2-40B4-BE49-F238E27FC236}">
                    <a16:creationId xmlns:a16="http://schemas.microsoft.com/office/drawing/2014/main" id="{7ACAF9B0-DC45-123C-DC9D-85B87F94D8DE}"/>
                  </a:ext>
                </a:extLst>
              </p:cNvPr>
              <p:cNvSpPr/>
              <p:nvPr/>
            </p:nvSpPr>
            <p:spPr>
              <a:xfrm rot="10800000">
                <a:off x="240967" y="3853578"/>
                <a:ext cx="42802" cy="1906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449" extrusionOk="0">
                    <a:moveTo>
                      <a:pt x="1007" y="1"/>
                    </a:moveTo>
                    <a:lnTo>
                      <a:pt x="1007" y="1"/>
                    </a:lnTo>
                    <a:cubicBezTo>
                      <a:pt x="868" y="160"/>
                      <a:pt x="646" y="283"/>
                      <a:pt x="434" y="329"/>
                    </a:cubicBezTo>
                    <a:cubicBezTo>
                      <a:pt x="435" y="334"/>
                      <a:pt x="295" y="354"/>
                      <a:pt x="275" y="354"/>
                    </a:cubicBezTo>
                    <a:cubicBezTo>
                      <a:pt x="274" y="354"/>
                      <a:pt x="273" y="353"/>
                      <a:pt x="273" y="353"/>
                    </a:cubicBezTo>
                    <a:lnTo>
                      <a:pt x="242" y="353"/>
                    </a:lnTo>
                    <a:cubicBezTo>
                      <a:pt x="189" y="358"/>
                      <a:pt x="139" y="361"/>
                      <a:pt x="89" y="361"/>
                    </a:cubicBezTo>
                    <a:cubicBezTo>
                      <a:pt x="59" y="361"/>
                      <a:pt x="30" y="360"/>
                      <a:pt x="1" y="358"/>
                    </a:cubicBezTo>
                    <a:lnTo>
                      <a:pt x="1" y="358"/>
                    </a:lnTo>
                    <a:cubicBezTo>
                      <a:pt x="20" y="374"/>
                      <a:pt x="77" y="404"/>
                      <a:pt x="141" y="423"/>
                    </a:cubicBezTo>
                    <a:cubicBezTo>
                      <a:pt x="195" y="439"/>
                      <a:pt x="253" y="448"/>
                      <a:pt x="289" y="448"/>
                    </a:cubicBezTo>
                    <a:cubicBezTo>
                      <a:pt x="296" y="448"/>
                      <a:pt x="302" y="448"/>
                      <a:pt x="308" y="447"/>
                    </a:cubicBezTo>
                    <a:cubicBezTo>
                      <a:pt x="308" y="447"/>
                      <a:pt x="347" y="446"/>
                      <a:pt x="385" y="439"/>
                    </a:cubicBezTo>
                    <a:cubicBezTo>
                      <a:pt x="425" y="432"/>
                      <a:pt x="463" y="422"/>
                      <a:pt x="463" y="422"/>
                    </a:cubicBezTo>
                    <a:cubicBezTo>
                      <a:pt x="533" y="407"/>
                      <a:pt x="601" y="382"/>
                      <a:pt x="668" y="352"/>
                    </a:cubicBezTo>
                    <a:cubicBezTo>
                      <a:pt x="768" y="305"/>
                      <a:pt x="840" y="233"/>
                      <a:pt x="913" y="160"/>
                    </a:cubicBezTo>
                    <a:cubicBezTo>
                      <a:pt x="993" y="74"/>
                      <a:pt x="991" y="66"/>
                      <a:pt x="10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3" name="Google Shape;13203;p42">
                <a:extLst>
                  <a:ext uri="{FF2B5EF4-FFF2-40B4-BE49-F238E27FC236}">
                    <a16:creationId xmlns:a16="http://schemas.microsoft.com/office/drawing/2014/main" id="{22FB68CB-646E-0D57-AA15-1A80B9B48D6D}"/>
                  </a:ext>
                </a:extLst>
              </p:cNvPr>
              <p:cNvSpPr/>
              <p:nvPr/>
            </p:nvSpPr>
            <p:spPr>
              <a:xfrm rot="10800000">
                <a:off x="194810" y="3863684"/>
                <a:ext cx="104288" cy="112186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2642" extrusionOk="0">
                    <a:moveTo>
                      <a:pt x="2456" y="1"/>
                    </a:moveTo>
                    <a:cubicBezTo>
                      <a:pt x="2389" y="39"/>
                      <a:pt x="2225" y="147"/>
                      <a:pt x="2062" y="267"/>
                    </a:cubicBezTo>
                    <a:cubicBezTo>
                      <a:pt x="1900" y="387"/>
                      <a:pt x="1739" y="517"/>
                      <a:pt x="1668" y="584"/>
                    </a:cubicBezTo>
                    <a:cubicBezTo>
                      <a:pt x="1668" y="584"/>
                      <a:pt x="1579" y="665"/>
                      <a:pt x="1495" y="749"/>
                    </a:cubicBezTo>
                    <a:cubicBezTo>
                      <a:pt x="1408" y="831"/>
                      <a:pt x="1325" y="917"/>
                      <a:pt x="1325" y="917"/>
                    </a:cubicBezTo>
                    <a:cubicBezTo>
                      <a:pt x="1175" y="1068"/>
                      <a:pt x="1024" y="1230"/>
                      <a:pt x="877" y="1397"/>
                    </a:cubicBezTo>
                    <a:cubicBezTo>
                      <a:pt x="658" y="1647"/>
                      <a:pt x="486" y="1891"/>
                      <a:pt x="299" y="2154"/>
                    </a:cubicBezTo>
                    <a:cubicBezTo>
                      <a:pt x="91" y="2448"/>
                      <a:pt x="88" y="2463"/>
                      <a:pt x="0" y="2641"/>
                    </a:cubicBezTo>
                    <a:cubicBezTo>
                      <a:pt x="385" y="2095"/>
                      <a:pt x="903" y="1476"/>
                      <a:pt x="1410" y="970"/>
                    </a:cubicBezTo>
                    <a:cubicBezTo>
                      <a:pt x="1410" y="970"/>
                      <a:pt x="1506" y="874"/>
                      <a:pt x="1603" y="779"/>
                    </a:cubicBezTo>
                    <a:cubicBezTo>
                      <a:pt x="1702" y="686"/>
                      <a:pt x="1801" y="593"/>
                      <a:pt x="1801" y="593"/>
                    </a:cubicBezTo>
                    <a:lnTo>
                      <a:pt x="1876" y="526"/>
                    </a:lnTo>
                    <a:cubicBezTo>
                      <a:pt x="2079" y="337"/>
                      <a:pt x="2267" y="164"/>
                      <a:pt x="24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4" name="Google Shape;13204;p42">
                <a:extLst>
                  <a:ext uri="{FF2B5EF4-FFF2-40B4-BE49-F238E27FC236}">
                    <a16:creationId xmlns:a16="http://schemas.microsoft.com/office/drawing/2014/main" id="{EECE4E41-FADF-556C-D826-69ACB2784151}"/>
                  </a:ext>
                </a:extLst>
              </p:cNvPr>
              <p:cNvSpPr/>
              <p:nvPr/>
            </p:nvSpPr>
            <p:spPr>
              <a:xfrm rot="10800000">
                <a:off x="-84381" y="3842835"/>
                <a:ext cx="82505" cy="41953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988" extrusionOk="0">
                    <a:moveTo>
                      <a:pt x="269" y="0"/>
                    </a:moveTo>
                    <a:cubicBezTo>
                      <a:pt x="173" y="0"/>
                      <a:pt x="80" y="21"/>
                      <a:pt x="0" y="62"/>
                    </a:cubicBezTo>
                    <a:cubicBezTo>
                      <a:pt x="30" y="58"/>
                      <a:pt x="87" y="48"/>
                      <a:pt x="153" y="48"/>
                    </a:cubicBezTo>
                    <a:cubicBezTo>
                      <a:pt x="196" y="48"/>
                      <a:pt x="242" y="52"/>
                      <a:pt x="288" y="64"/>
                    </a:cubicBezTo>
                    <a:cubicBezTo>
                      <a:pt x="406" y="88"/>
                      <a:pt x="514" y="145"/>
                      <a:pt x="565" y="171"/>
                    </a:cubicBezTo>
                    <a:cubicBezTo>
                      <a:pt x="565" y="171"/>
                      <a:pt x="629" y="201"/>
                      <a:pt x="689" y="238"/>
                    </a:cubicBezTo>
                    <a:cubicBezTo>
                      <a:pt x="750" y="276"/>
                      <a:pt x="807" y="318"/>
                      <a:pt x="807" y="318"/>
                    </a:cubicBezTo>
                    <a:cubicBezTo>
                      <a:pt x="910" y="393"/>
                      <a:pt x="1006" y="485"/>
                      <a:pt x="1108" y="578"/>
                    </a:cubicBezTo>
                    <a:cubicBezTo>
                      <a:pt x="1259" y="715"/>
                      <a:pt x="1412" y="825"/>
                      <a:pt x="1595" y="915"/>
                    </a:cubicBezTo>
                    <a:cubicBezTo>
                      <a:pt x="1697" y="964"/>
                      <a:pt x="1756" y="975"/>
                      <a:pt x="1801" y="984"/>
                    </a:cubicBezTo>
                    <a:cubicBezTo>
                      <a:pt x="1819" y="986"/>
                      <a:pt x="1836" y="987"/>
                      <a:pt x="1853" y="987"/>
                    </a:cubicBezTo>
                    <a:cubicBezTo>
                      <a:pt x="1878" y="987"/>
                      <a:pt x="1906" y="985"/>
                      <a:pt x="1942" y="980"/>
                    </a:cubicBezTo>
                    <a:cubicBezTo>
                      <a:pt x="1737" y="957"/>
                      <a:pt x="1541" y="838"/>
                      <a:pt x="1370" y="689"/>
                    </a:cubicBezTo>
                    <a:cubicBezTo>
                      <a:pt x="1195" y="544"/>
                      <a:pt x="1041" y="365"/>
                      <a:pt x="853" y="232"/>
                    </a:cubicBezTo>
                    <a:cubicBezTo>
                      <a:pt x="853" y="232"/>
                      <a:pt x="784" y="180"/>
                      <a:pt x="709" y="137"/>
                    </a:cubicBezTo>
                    <a:cubicBezTo>
                      <a:pt x="635" y="93"/>
                      <a:pt x="554" y="59"/>
                      <a:pt x="554" y="59"/>
                    </a:cubicBezTo>
                    <a:lnTo>
                      <a:pt x="492" y="36"/>
                    </a:lnTo>
                    <a:cubicBezTo>
                      <a:pt x="418" y="12"/>
                      <a:pt x="343" y="0"/>
                      <a:pt x="2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5" name="Google Shape;13205;p42">
                <a:extLst>
                  <a:ext uri="{FF2B5EF4-FFF2-40B4-BE49-F238E27FC236}">
                    <a16:creationId xmlns:a16="http://schemas.microsoft.com/office/drawing/2014/main" id="{DAE3222D-BC24-224A-35AF-1E55C783B392}"/>
                  </a:ext>
                </a:extLst>
              </p:cNvPr>
              <p:cNvSpPr/>
              <p:nvPr/>
            </p:nvSpPr>
            <p:spPr>
              <a:xfrm rot="10800000">
                <a:off x="-55804" y="3903259"/>
                <a:ext cx="55286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80" extrusionOk="0">
                    <a:moveTo>
                      <a:pt x="1129" y="1"/>
                    </a:moveTo>
                    <a:cubicBezTo>
                      <a:pt x="1014" y="1"/>
                      <a:pt x="893" y="20"/>
                      <a:pt x="776" y="58"/>
                    </a:cubicBezTo>
                    <a:cubicBezTo>
                      <a:pt x="598" y="115"/>
                      <a:pt x="433" y="224"/>
                      <a:pt x="306" y="350"/>
                    </a:cubicBezTo>
                    <a:cubicBezTo>
                      <a:pt x="306" y="350"/>
                      <a:pt x="294" y="363"/>
                      <a:pt x="276" y="380"/>
                    </a:cubicBezTo>
                    <a:cubicBezTo>
                      <a:pt x="258" y="400"/>
                      <a:pt x="237" y="426"/>
                      <a:pt x="214" y="452"/>
                    </a:cubicBezTo>
                    <a:cubicBezTo>
                      <a:pt x="173" y="506"/>
                      <a:pt x="134" y="563"/>
                      <a:pt x="134" y="563"/>
                    </a:cubicBezTo>
                    <a:lnTo>
                      <a:pt x="108" y="606"/>
                    </a:lnTo>
                    <a:cubicBezTo>
                      <a:pt x="43" y="731"/>
                      <a:pt x="11" y="857"/>
                      <a:pt x="1" y="979"/>
                    </a:cubicBezTo>
                    <a:cubicBezTo>
                      <a:pt x="19" y="945"/>
                      <a:pt x="56" y="856"/>
                      <a:pt x="105" y="774"/>
                    </a:cubicBezTo>
                    <a:cubicBezTo>
                      <a:pt x="156" y="693"/>
                      <a:pt x="213" y="616"/>
                      <a:pt x="240" y="580"/>
                    </a:cubicBezTo>
                    <a:cubicBezTo>
                      <a:pt x="236" y="577"/>
                      <a:pt x="373" y="412"/>
                      <a:pt x="381" y="412"/>
                    </a:cubicBezTo>
                    <a:cubicBezTo>
                      <a:pt x="381" y="412"/>
                      <a:pt x="382" y="412"/>
                      <a:pt x="382" y="412"/>
                    </a:cubicBezTo>
                    <a:cubicBezTo>
                      <a:pt x="451" y="341"/>
                      <a:pt x="534" y="281"/>
                      <a:pt x="623" y="228"/>
                    </a:cubicBezTo>
                    <a:cubicBezTo>
                      <a:pt x="755" y="152"/>
                      <a:pt x="880" y="86"/>
                      <a:pt x="1030" y="58"/>
                    </a:cubicBezTo>
                    <a:cubicBezTo>
                      <a:pt x="1199" y="31"/>
                      <a:pt x="1204" y="40"/>
                      <a:pt x="1302" y="16"/>
                    </a:cubicBezTo>
                    <a:cubicBezTo>
                      <a:pt x="1247" y="6"/>
                      <a:pt x="1189" y="1"/>
                      <a:pt x="11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6" name="Google Shape;13206;p42">
                <a:extLst>
                  <a:ext uri="{FF2B5EF4-FFF2-40B4-BE49-F238E27FC236}">
                    <a16:creationId xmlns:a16="http://schemas.microsoft.com/office/drawing/2014/main" id="{FC47DA32-A8E6-CC0F-1B5D-34C294EDE56F}"/>
                  </a:ext>
                </a:extLst>
              </p:cNvPr>
              <p:cNvSpPr/>
              <p:nvPr/>
            </p:nvSpPr>
            <p:spPr>
              <a:xfrm rot="10800000">
                <a:off x="37019" y="3911284"/>
                <a:ext cx="43397" cy="36688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864" extrusionOk="0">
                    <a:moveTo>
                      <a:pt x="176" y="0"/>
                    </a:moveTo>
                    <a:cubicBezTo>
                      <a:pt x="78" y="0"/>
                      <a:pt x="64" y="14"/>
                      <a:pt x="1" y="47"/>
                    </a:cubicBezTo>
                    <a:cubicBezTo>
                      <a:pt x="30" y="43"/>
                      <a:pt x="60" y="41"/>
                      <a:pt x="91" y="41"/>
                    </a:cubicBezTo>
                    <a:cubicBezTo>
                      <a:pt x="199" y="41"/>
                      <a:pt x="312" y="65"/>
                      <a:pt x="418" y="109"/>
                    </a:cubicBezTo>
                    <a:cubicBezTo>
                      <a:pt x="554" y="166"/>
                      <a:pt x="673" y="261"/>
                      <a:pt x="765" y="364"/>
                    </a:cubicBezTo>
                    <a:cubicBezTo>
                      <a:pt x="765" y="364"/>
                      <a:pt x="775" y="373"/>
                      <a:pt x="788" y="388"/>
                    </a:cubicBezTo>
                    <a:cubicBezTo>
                      <a:pt x="800" y="404"/>
                      <a:pt x="815" y="425"/>
                      <a:pt x="831" y="446"/>
                    </a:cubicBezTo>
                    <a:cubicBezTo>
                      <a:pt x="859" y="490"/>
                      <a:pt x="885" y="536"/>
                      <a:pt x="885" y="536"/>
                    </a:cubicBezTo>
                    <a:lnTo>
                      <a:pt x="900" y="571"/>
                    </a:lnTo>
                    <a:lnTo>
                      <a:pt x="901" y="571"/>
                    </a:lnTo>
                    <a:cubicBezTo>
                      <a:pt x="950" y="666"/>
                      <a:pt x="982" y="763"/>
                      <a:pt x="998" y="863"/>
                    </a:cubicBezTo>
                    <a:cubicBezTo>
                      <a:pt x="1007" y="833"/>
                      <a:pt x="1021" y="752"/>
                      <a:pt x="1013" y="665"/>
                    </a:cubicBezTo>
                    <a:cubicBezTo>
                      <a:pt x="1003" y="581"/>
                      <a:pt x="975" y="493"/>
                      <a:pt x="952" y="458"/>
                    </a:cubicBezTo>
                    <a:cubicBezTo>
                      <a:pt x="956" y="454"/>
                      <a:pt x="842" y="292"/>
                      <a:pt x="833" y="292"/>
                    </a:cubicBezTo>
                    <a:cubicBezTo>
                      <a:pt x="832" y="292"/>
                      <a:pt x="832" y="292"/>
                      <a:pt x="832" y="292"/>
                    </a:cubicBezTo>
                    <a:cubicBezTo>
                      <a:pt x="773" y="223"/>
                      <a:pt x="698" y="162"/>
                      <a:pt x="618" y="112"/>
                    </a:cubicBezTo>
                    <a:cubicBezTo>
                      <a:pt x="497" y="37"/>
                      <a:pt x="367" y="11"/>
                      <a:pt x="233" y="1"/>
                    </a:cubicBezTo>
                    <a:cubicBezTo>
                      <a:pt x="211" y="1"/>
                      <a:pt x="193" y="0"/>
                      <a:pt x="1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7" name="Google Shape;13207;p42">
                <a:extLst>
                  <a:ext uri="{FF2B5EF4-FFF2-40B4-BE49-F238E27FC236}">
                    <a16:creationId xmlns:a16="http://schemas.microsoft.com/office/drawing/2014/main" id="{60CAF2A6-B98B-9018-5DCA-279D221FCAA2}"/>
                  </a:ext>
                </a:extLst>
              </p:cNvPr>
              <p:cNvSpPr/>
              <p:nvPr/>
            </p:nvSpPr>
            <p:spPr>
              <a:xfrm rot="10800000">
                <a:off x="41520" y="3880669"/>
                <a:ext cx="64755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272" extrusionOk="0">
                    <a:moveTo>
                      <a:pt x="611" y="0"/>
                    </a:moveTo>
                    <a:cubicBezTo>
                      <a:pt x="481" y="0"/>
                      <a:pt x="363" y="23"/>
                      <a:pt x="238" y="44"/>
                    </a:cubicBezTo>
                    <a:cubicBezTo>
                      <a:pt x="83" y="72"/>
                      <a:pt x="78" y="79"/>
                      <a:pt x="1" y="123"/>
                    </a:cubicBezTo>
                    <a:cubicBezTo>
                      <a:pt x="140" y="100"/>
                      <a:pt x="293" y="88"/>
                      <a:pt x="448" y="88"/>
                    </a:cubicBezTo>
                    <a:cubicBezTo>
                      <a:pt x="612" y="88"/>
                      <a:pt x="778" y="101"/>
                      <a:pt x="933" y="128"/>
                    </a:cubicBezTo>
                    <a:cubicBezTo>
                      <a:pt x="933" y="128"/>
                      <a:pt x="989" y="137"/>
                      <a:pt x="1045" y="149"/>
                    </a:cubicBezTo>
                    <a:cubicBezTo>
                      <a:pt x="1102" y="161"/>
                      <a:pt x="1158" y="175"/>
                      <a:pt x="1158" y="175"/>
                    </a:cubicBezTo>
                    <a:lnTo>
                      <a:pt x="1199" y="188"/>
                    </a:lnTo>
                    <a:cubicBezTo>
                      <a:pt x="1315" y="214"/>
                      <a:pt x="1421" y="241"/>
                      <a:pt x="1524" y="271"/>
                    </a:cubicBezTo>
                    <a:cubicBezTo>
                      <a:pt x="1498" y="249"/>
                      <a:pt x="1428" y="200"/>
                      <a:pt x="1349" y="158"/>
                    </a:cubicBezTo>
                    <a:cubicBezTo>
                      <a:pt x="1271" y="117"/>
                      <a:pt x="1186" y="81"/>
                      <a:pt x="1144" y="72"/>
                    </a:cubicBezTo>
                    <a:cubicBezTo>
                      <a:pt x="1144" y="72"/>
                      <a:pt x="1093" y="58"/>
                      <a:pt x="1042" y="49"/>
                    </a:cubicBezTo>
                    <a:cubicBezTo>
                      <a:pt x="990" y="38"/>
                      <a:pt x="938" y="30"/>
                      <a:pt x="938" y="30"/>
                    </a:cubicBezTo>
                    <a:cubicBezTo>
                      <a:pt x="846" y="15"/>
                      <a:pt x="749" y="5"/>
                      <a:pt x="652" y="1"/>
                    </a:cubicBezTo>
                    <a:cubicBezTo>
                      <a:pt x="638" y="1"/>
                      <a:pt x="625" y="0"/>
                      <a:pt x="6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8" name="Google Shape;13208;p42">
                <a:extLst>
                  <a:ext uri="{FF2B5EF4-FFF2-40B4-BE49-F238E27FC236}">
                    <a16:creationId xmlns:a16="http://schemas.microsoft.com/office/drawing/2014/main" id="{58A3EA0C-65A0-6C82-222B-D037CAA5A2DA}"/>
                  </a:ext>
                </a:extLst>
              </p:cNvPr>
              <p:cNvSpPr/>
              <p:nvPr/>
            </p:nvSpPr>
            <p:spPr>
              <a:xfrm rot="10800000">
                <a:off x="9801" y="3801901"/>
                <a:ext cx="20849" cy="54692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288" extrusionOk="0">
                    <a:moveTo>
                      <a:pt x="136" y="0"/>
                    </a:moveTo>
                    <a:lnTo>
                      <a:pt x="136" y="0"/>
                    </a:lnTo>
                    <a:cubicBezTo>
                      <a:pt x="116" y="24"/>
                      <a:pt x="75" y="92"/>
                      <a:pt x="46" y="170"/>
                    </a:cubicBezTo>
                    <a:cubicBezTo>
                      <a:pt x="19" y="248"/>
                      <a:pt x="2" y="333"/>
                      <a:pt x="3" y="374"/>
                    </a:cubicBezTo>
                    <a:cubicBezTo>
                      <a:pt x="3" y="374"/>
                      <a:pt x="1" y="424"/>
                      <a:pt x="7" y="473"/>
                    </a:cubicBezTo>
                    <a:cubicBezTo>
                      <a:pt x="9" y="521"/>
                      <a:pt x="18" y="570"/>
                      <a:pt x="18" y="570"/>
                    </a:cubicBezTo>
                    <a:cubicBezTo>
                      <a:pt x="31" y="658"/>
                      <a:pt x="56" y="745"/>
                      <a:pt x="87" y="831"/>
                    </a:cubicBezTo>
                    <a:cubicBezTo>
                      <a:pt x="137" y="958"/>
                      <a:pt x="217" y="1057"/>
                      <a:pt x="304" y="1154"/>
                    </a:cubicBezTo>
                    <a:cubicBezTo>
                      <a:pt x="404" y="1260"/>
                      <a:pt x="415" y="1258"/>
                      <a:pt x="491" y="1288"/>
                    </a:cubicBezTo>
                    <a:cubicBezTo>
                      <a:pt x="294" y="1108"/>
                      <a:pt x="150" y="819"/>
                      <a:pt x="113" y="547"/>
                    </a:cubicBezTo>
                    <a:cubicBezTo>
                      <a:pt x="107" y="547"/>
                      <a:pt x="97" y="341"/>
                      <a:pt x="101" y="341"/>
                    </a:cubicBezTo>
                    <a:lnTo>
                      <a:pt x="103" y="302"/>
                    </a:lnTo>
                    <a:cubicBezTo>
                      <a:pt x="105" y="196"/>
                      <a:pt x="115" y="97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9" name="Google Shape;13209;p42">
                <a:extLst>
                  <a:ext uri="{FF2B5EF4-FFF2-40B4-BE49-F238E27FC236}">
                    <a16:creationId xmlns:a16="http://schemas.microsoft.com/office/drawing/2014/main" id="{B68743F3-F02F-A354-E8D2-872F6ED47BDD}"/>
                  </a:ext>
                </a:extLst>
              </p:cNvPr>
              <p:cNvSpPr/>
              <p:nvPr/>
            </p:nvSpPr>
            <p:spPr>
              <a:xfrm rot="10800000">
                <a:off x="47550" y="3837442"/>
                <a:ext cx="26114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60" extrusionOk="0">
                    <a:moveTo>
                      <a:pt x="615" y="0"/>
                    </a:moveTo>
                    <a:cubicBezTo>
                      <a:pt x="574" y="13"/>
                      <a:pt x="437" y="101"/>
                      <a:pt x="405" y="137"/>
                    </a:cubicBezTo>
                    <a:lnTo>
                      <a:pt x="325" y="224"/>
                    </a:lnTo>
                    <a:cubicBezTo>
                      <a:pt x="290" y="263"/>
                      <a:pt x="253" y="303"/>
                      <a:pt x="216" y="343"/>
                    </a:cubicBezTo>
                    <a:cubicBezTo>
                      <a:pt x="160" y="404"/>
                      <a:pt x="123" y="471"/>
                      <a:pt x="72" y="532"/>
                    </a:cubicBezTo>
                    <a:cubicBezTo>
                      <a:pt x="15" y="602"/>
                      <a:pt x="14" y="605"/>
                      <a:pt x="1" y="660"/>
                    </a:cubicBezTo>
                    <a:cubicBezTo>
                      <a:pt x="131" y="555"/>
                      <a:pt x="281" y="419"/>
                      <a:pt x="401" y="286"/>
                    </a:cubicBezTo>
                    <a:lnTo>
                      <a:pt x="491" y="185"/>
                    </a:lnTo>
                    <a:lnTo>
                      <a:pt x="509" y="167"/>
                    </a:lnTo>
                    <a:cubicBezTo>
                      <a:pt x="550" y="112"/>
                      <a:pt x="583" y="56"/>
                      <a:pt x="6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0" name="Google Shape;13210;p42">
                <a:extLst>
                  <a:ext uri="{FF2B5EF4-FFF2-40B4-BE49-F238E27FC236}">
                    <a16:creationId xmlns:a16="http://schemas.microsoft.com/office/drawing/2014/main" id="{412FC874-F5C6-A664-BD47-FB30C8726FF2}"/>
                  </a:ext>
                </a:extLst>
              </p:cNvPr>
              <p:cNvSpPr/>
              <p:nvPr/>
            </p:nvSpPr>
            <p:spPr>
              <a:xfrm rot="10800000">
                <a:off x="65215" y="3867845"/>
                <a:ext cx="21656" cy="586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138" extrusionOk="0">
                    <a:moveTo>
                      <a:pt x="373" y="1"/>
                    </a:moveTo>
                    <a:cubicBezTo>
                      <a:pt x="368" y="1"/>
                      <a:pt x="364" y="1"/>
                      <a:pt x="360" y="2"/>
                    </a:cubicBezTo>
                    <a:lnTo>
                      <a:pt x="293" y="17"/>
                    </a:lnTo>
                    <a:cubicBezTo>
                      <a:pt x="264" y="24"/>
                      <a:pt x="233" y="29"/>
                      <a:pt x="201" y="35"/>
                    </a:cubicBezTo>
                    <a:cubicBezTo>
                      <a:pt x="156" y="45"/>
                      <a:pt x="118" y="72"/>
                      <a:pt x="74" y="86"/>
                    </a:cubicBezTo>
                    <a:cubicBezTo>
                      <a:pt x="24" y="101"/>
                      <a:pt x="22" y="104"/>
                      <a:pt x="0" y="136"/>
                    </a:cubicBezTo>
                    <a:cubicBezTo>
                      <a:pt x="20" y="137"/>
                      <a:pt x="41" y="137"/>
                      <a:pt x="62" y="137"/>
                    </a:cubicBezTo>
                    <a:cubicBezTo>
                      <a:pt x="146" y="137"/>
                      <a:pt x="237" y="130"/>
                      <a:pt x="317" y="111"/>
                    </a:cubicBezTo>
                    <a:lnTo>
                      <a:pt x="393" y="94"/>
                    </a:lnTo>
                    <a:lnTo>
                      <a:pt x="407" y="91"/>
                    </a:lnTo>
                    <a:cubicBezTo>
                      <a:pt x="445" y="75"/>
                      <a:pt x="478" y="55"/>
                      <a:pt x="509" y="33"/>
                    </a:cubicBezTo>
                    <a:cubicBezTo>
                      <a:pt x="487" y="19"/>
                      <a:pt x="410" y="1"/>
                      <a:pt x="3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1" name="Google Shape;13211;p42">
                <a:extLst>
                  <a:ext uri="{FF2B5EF4-FFF2-40B4-BE49-F238E27FC236}">
                    <a16:creationId xmlns:a16="http://schemas.microsoft.com/office/drawing/2014/main" id="{EA39FD0E-232E-C4BE-B88F-7B8496F249A6}"/>
                  </a:ext>
                </a:extLst>
              </p:cNvPr>
              <p:cNvSpPr/>
              <p:nvPr/>
            </p:nvSpPr>
            <p:spPr>
              <a:xfrm rot="10800000">
                <a:off x="47890" y="3901943"/>
                <a:ext cx="17282" cy="747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76" extrusionOk="0">
                    <a:moveTo>
                      <a:pt x="54" y="0"/>
                    </a:moveTo>
                    <a:cubicBezTo>
                      <a:pt x="36" y="0"/>
                      <a:pt x="18" y="2"/>
                      <a:pt x="1" y="3"/>
                    </a:cubicBezTo>
                    <a:cubicBezTo>
                      <a:pt x="10" y="30"/>
                      <a:pt x="67" y="95"/>
                      <a:pt x="88" y="102"/>
                    </a:cubicBezTo>
                    <a:lnTo>
                      <a:pt x="142" y="122"/>
                    </a:lnTo>
                    <a:cubicBezTo>
                      <a:pt x="166" y="130"/>
                      <a:pt x="191" y="140"/>
                      <a:pt x="216" y="150"/>
                    </a:cubicBezTo>
                    <a:cubicBezTo>
                      <a:pt x="253" y="164"/>
                      <a:pt x="293" y="158"/>
                      <a:pt x="330" y="168"/>
                    </a:cubicBezTo>
                    <a:cubicBezTo>
                      <a:pt x="348" y="173"/>
                      <a:pt x="359" y="175"/>
                      <a:pt x="368" y="175"/>
                    </a:cubicBezTo>
                    <a:cubicBezTo>
                      <a:pt x="380" y="175"/>
                      <a:pt x="388" y="171"/>
                      <a:pt x="406" y="161"/>
                    </a:cubicBezTo>
                    <a:cubicBezTo>
                      <a:pt x="340" y="110"/>
                      <a:pt x="256" y="58"/>
                      <a:pt x="174" y="30"/>
                    </a:cubicBezTo>
                    <a:lnTo>
                      <a:pt x="112" y="8"/>
                    </a:lnTo>
                    <a:lnTo>
                      <a:pt x="100" y="4"/>
                    </a:lnTo>
                    <a:lnTo>
                      <a:pt x="101" y="4"/>
                    </a:lnTo>
                    <a:cubicBezTo>
                      <a:pt x="85" y="1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2" name="Google Shape;13212;p42">
                <a:extLst>
                  <a:ext uri="{FF2B5EF4-FFF2-40B4-BE49-F238E27FC236}">
                    <a16:creationId xmlns:a16="http://schemas.microsoft.com/office/drawing/2014/main" id="{2C284D61-5AF7-2D77-CF65-DB2FC4617447}"/>
                  </a:ext>
                </a:extLst>
              </p:cNvPr>
              <p:cNvSpPr/>
              <p:nvPr/>
            </p:nvSpPr>
            <p:spPr>
              <a:xfrm rot="10800000">
                <a:off x="52009" y="3920032"/>
                <a:ext cx="12909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62" extrusionOk="0">
                    <a:moveTo>
                      <a:pt x="0" y="0"/>
                    </a:moveTo>
                    <a:cubicBezTo>
                      <a:pt x="0" y="27"/>
                      <a:pt x="27" y="103"/>
                      <a:pt x="43" y="116"/>
                    </a:cubicBezTo>
                    <a:lnTo>
                      <a:pt x="84" y="149"/>
                    </a:lnTo>
                    <a:cubicBezTo>
                      <a:pt x="103" y="163"/>
                      <a:pt x="121" y="178"/>
                      <a:pt x="139" y="195"/>
                    </a:cubicBezTo>
                    <a:cubicBezTo>
                      <a:pt x="168" y="218"/>
                      <a:pt x="204" y="224"/>
                      <a:pt x="235" y="243"/>
                    </a:cubicBezTo>
                    <a:cubicBezTo>
                      <a:pt x="256" y="257"/>
                      <a:pt x="264" y="262"/>
                      <a:pt x="276" y="262"/>
                    </a:cubicBezTo>
                    <a:cubicBezTo>
                      <a:pt x="283" y="262"/>
                      <a:pt x="291" y="260"/>
                      <a:pt x="304" y="257"/>
                    </a:cubicBezTo>
                    <a:cubicBezTo>
                      <a:pt x="264" y="191"/>
                      <a:pt x="207" y="121"/>
                      <a:pt x="145" y="72"/>
                    </a:cubicBezTo>
                    <a:lnTo>
                      <a:pt x="97" y="36"/>
                    </a:lnTo>
                    <a:lnTo>
                      <a:pt x="89" y="28"/>
                    </a:lnTo>
                    <a:cubicBezTo>
                      <a:pt x="61" y="14"/>
                      <a:pt x="31" y="7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3" name="Google Shape;13213;p42">
                <a:extLst>
                  <a:ext uri="{FF2B5EF4-FFF2-40B4-BE49-F238E27FC236}">
                    <a16:creationId xmlns:a16="http://schemas.microsoft.com/office/drawing/2014/main" id="{E612636E-6171-E64D-A227-C90E62C3C0B0}"/>
                  </a:ext>
                </a:extLst>
              </p:cNvPr>
              <p:cNvSpPr/>
              <p:nvPr/>
            </p:nvSpPr>
            <p:spPr>
              <a:xfrm rot="10800000">
                <a:off x="19865" y="3924193"/>
                <a:ext cx="12611" cy="30743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0" y="1"/>
                    </a:moveTo>
                    <a:cubicBezTo>
                      <a:pt x="12" y="40"/>
                      <a:pt x="59" y="168"/>
                      <a:pt x="76" y="202"/>
                    </a:cubicBezTo>
                    <a:cubicBezTo>
                      <a:pt x="76" y="202"/>
                      <a:pt x="124" y="286"/>
                      <a:pt x="123" y="288"/>
                    </a:cubicBezTo>
                    <a:cubicBezTo>
                      <a:pt x="141" y="326"/>
                      <a:pt x="156" y="370"/>
                      <a:pt x="169" y="413"/>
                    </a:cubicBezTo>
                    <a:cubicBezTo>
                      <a:pt x="188" y="477"/>
                      <a:pt x="217" y="534"/>
                      <a:pt x="225" y="602"/>
                    </a:cubicBezTo>
                    <a:cubicBezTo>
                      <a:pt x="235" y="677"/>
                      <a:pt x="234" y="679"/>
                      <a:pt x="260" y="723"/>
                    </a:cubicBezTo>
                    <a:cubicBezTo>
                      <a:pt x="297" y="581"/>
                      <a:pt x="283" y="389"/>
                      <a:pt x="209" y="242"/>
                    </a:cubicBezTo>
                    <a:cubicBezTo>
                      <a:pt x="209" y="242"/>
                      <a:pt x="196" y="215"/>
                      <a:pt x="181" y="188"/>
                    </a:cubicBezTo>
                    <a:cubicBezTo>
                      <a:pt x="165" y="161"/>
                      <a:pt x="150" y="135"/>
                      <a:pt x="150" y="135"/>
                    </a:cubicBezTo>
                    <a:lnTo>
                      <a:pt x="137" y="116"/>
                    </a:lnTo>
                    <a:cubicBezTo>
                      <a:pt x="96" y="67"/>
                      <a:pt x="49" y="30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4" name="Google Shape;13214;p42">
                <a:extLst>
                  <a:ext uri="{FF2B5EF4-FFF2-40B4-BE49-F238E27FC236}">
                    <a16:creationId xmlns:a16="http://schemas.microsoft.com/office/drawing/2014/main" id="{0F4190B9-7E4F-B447-7971-26F6E87F821B}"/>
                  </a:ext>
                </a:extLst>
              </p:cNvPr>
              <p:cNvSpPr/>
              <p:nvPr/>
            </p:nvSpPr>
            <p:spPr>
              <a:xfrm rot="10800000">
                <a:off x="-14997" y="3919947"/>
                <a:ext cx="21868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11" extrusionOk="0">
                    <a:moveTo>
                      <a:pt x="514" y="0"/>
                    </a:moveTo>
                    <a:cubicBezTo>
                      <a:pt x="476" y="18"/>
                      <a:pt x="353" y="117"/>
                      <a:pt x="326" y="156"/>
                    </a:cubicBezTo>
                    <a:lnTo>
                      <a:pt x="260" y="250"/>
                    </a:lnTo>
                    <a:cubicBezTo>
                      <a:pt x="230" y="292"/>
                      <a:pt x="200" y="336"/>
                      <a:pt x="168" y="379"/>
                    </a:cubicBezTo>
                    <a:cubicBezTo>
                      <a:pt x="122" y="444"/>
                      <a:pt x="95" y="513"/>
                      <a:pt x="53" y="579"/>
                    </a:cubicBezTo>
                    <a:cubicBezTo>
                      <a:pt x="6" y="652"/>
                      <a:pt x="6" y="656"/>
                      <a:pt x="1" y="711"/>
                    </a:cubicBezTo>
                    <a:cubicBezTo>
                      <a:pt x="114" y="594"/>
                      <a:pt x="243" y="445"/>
                      <a:pt x="343" y="302"/>
                    </a:cubicBezTo>
                    <a:lnTo>
                      <a:pt x="418" y="194"/>
                    </a:lnTo>
                    <a:lnTo>
                      <a:pt x="432" y="175"/>
                    </a:lnTo>
                    <a:cubicBezTo>
                      <a:pt x="466" y="116"/>
                      <a:pt x="492" y="58"/>
                      <a:pt x="5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5" name="Google Shape;13215;p42">
                <a:extLst>
                  <a:ext uri="{FF2B5EF4-FFF2-40B4-BE49-F238E27FC236}">
                    <a16:creationId xmlns:a16="http://schemas.microsoft.com/office/drawing/2014/main" id="{DAE1D744-0DBE-829C-BC4C-E9BA35178660}"/>
                  </a:ext>
                </a:extLst>
              </p:cNvPr>
              <p:cNvSpPr/>
              <p:nvPr/>
            </p:nvSpPr>
            <p:spPr>
              <a:xfrm rot="10800000">
                <a:off x="-54190" y="3908821"/>
                <a:ext cx="34777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819" h="711" extrusionOk="0">
                    <a:moveTo>
                      <a:pt x="819" y="0"/>
                    </a:moveTo>
                    <a:lnTo>
                      <a:pt x="819" y="0"/>
                    </a:lnTo>
                    <a:cubicBezTo>
                      <a:pt x="770" y="14"/>
                      <a:pt x="602" y="107"/>
                      <a:pt x="558" y="145"/>
                    </a:cubicBezTo>
                    <a:cubicBezTo>
                      <a:pt x="558" y="145"/>
                      <a:pt x="451" y="240"/>
                      <a:pt x="451" y="240"/>
                    </a:cubicBezTo>
                    <a:cubicBezTo>
                      <a:pt x="404" y="282"/>
                      <a:pt x="355" y="326"/>
                      <a:pt x="305" y="369"/>
                    </a:cubicBezTo>
                    <a:cubicBezTo>
                      <a:pt x="231" y="434"/>
                      <a:pt x="176" y="506"/>
                      <a:pt x="106" y="573"/>
                    </a:cubicBezTo>
                    <a:cubicBezTo>
                      <a:pt x="28" y="648"/>
                      <a:pt x="26" y="651"/>
                      <a:pt x="0" y="711"/>
                    </a:cubicBezTo>
                    <a:cubicBezTo>
                      <a:pt x="167" y="598"/>
                      <a:pt x="360" y="452"/>
                      <a:pt x="520" y="309"/>
                    </a:cubicBezTo>
                    <a:lnTo>
                      <a:pt x="643" y="201"/>
                    </a:lnTo>
                    <a:lnTo>
                      <a:pt x="665" y="181"/>
                    </a:lnTo>
                    <a:cubicBezTo>
                      <a:pt x="724" y="120"/>
                      <a:pt x="772" y="61"/>
                      <a:pt x="8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6" name="Google Shape;13216;p42">
                <a:extLst>
                  <a:ext uri="{FF2B5EF4-FFF2-40B4-BE49-F238E27FC236}">
                    <a16:creationId xmlns:a16="http://schemas.microsoft.com/office/drawing/2014/main" id="{0BDC5434-F78D-28F8-1282-CBB3732D133A}"/>
                  </a:ext>
                </a:extLst>
              </p:cNvPr>
              <p:cNvSpPr/>
              <p:nvPr/>
            </p:nvSpPr>
            <p:spPr>
              <a:xfrm rot="10800000">
                <a:off x="-61111" y="3870605"/>
                <a:ext cx="33291" cy="19830"/>
              </a:xfrm>
              <a:custGeom>
                <a:avLst/>
                <a:gdLst/>
                <a:ahLst/>
                <a:cxnLst/>
                <a:rect l="l" t="t" r="r" b="b"/>
                <a:pathLst>
                  <a:path w="784" h="467" extrusionOk="0">
                    <a:moveTo>
                      <a:pt x="117" y="0"/>
                    </a:moveTo>
                    <a:cubicBezTo>
                      <a:pt x="76" y="0"/>
                      <a:pt x="38" y="4"/>
                      <a:pt x="0" y="11"/>
                    </a:cubicBezTo>
                    <a:cubicBezTo>
                      <a:pt x="42" y="30"/>
                      <a:pt x="188" y="96"/>
                      <a:pt x="232" y="115"/>
                    </a:cubicBezTo>
                    <a:cubicBezTo>
                      <a:pt x="232" y="115"/>
                      <a:pt x="260" y="122"/>
                      <a:pt x="286" y="133"/>
                    </a:cubicBezTo>
                    <a:cubicBezTo>
                      <a:pt x="314" y="143"/>
                      <a:pt x="340" y="155"/>
                      <a:pt x="340" y="155"/>
                    </a:cubicBezTo>
                    <a:cubicBezTo>
                      <a:pt x="387" y="176"/>
                      <a:pt x="434" y="203"/>
                      <a:pt x="478" y="234"/>
                    </a:cubicBezTo>
                    <a:cubicBezTo>
                      <a:pt x="544" y="279"/>
                      <a:pt x="612" y="313"/>
                      <a:pt x="670" y="371"/>
                    </a:cubicBezTo>
                    <a:cubicBezTo>
                      <a:pt x="731" y="436"/>
                      <a:pt x="731" y="439"/>
                      <a:pt x="783" y="466"/>
                    </a:cubicBezTo>
                    <a:cubicBezTo>
                      <a:pt x="714" y="306"/>
                      <a:pt x="555" y="140"/>
                      <a:pt x="375" y="64"/>
                    </a:cubicBezTo>
                    <a:cubicBezTo>
                      <a:pt x="375" y="64"/>
                      <a:pt x="341" y="49"/>
                      <a:pt x="307" y="37"/>
                    </a:cubicBezTo>
                    <a:cubicBezTo>
                      <a:pt x="273" y="25"/>
                      <a:pt x="237" y="14"/>
                      <a:pt x="237" y="14"/>
                    </a:cubicBezTo>
                    <a:lnTo>
                      <a:pt x="211" y="8"/>
                    </a:lnTo>
                    <a:cubicBezTo>
                      <a:pt x="179" y="3"/>
                      <a:pt x="147" y="0"/>
                      <a:pt x="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7" name="Google Shape;13217;p42">
                <a:extLst>
                  <a:ext uri="{FF2B5EF4-FFF2-40B4-BE49-F238E27FC236}">
                    <a16:creationId xmlns:a16="http://schemas.microsoft.com/office/drawing/2014/main" id="{98BDE110-A4F7-A9F0-6B65-5133FFED1479}"/>
                  </a:ext>
                </a:extLst>
              </p:cNvPr>
              <p:cNvSpPr/>
              <p:nvPr/>
            </p:nvSpPr>
            <p:spPr>
              <a:xfrm rot="10800000">
                <a:off x="-45188" y="3841646"/>
                <a:ext cx="12909" cy="9214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1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26"/>
                      <a:pt x="31" y="95"/>
                      <a:pt x="49" y="106"/>
                    </a:cubicBezTo>
                    <a:lnTo>
                      <a:pt x="89" y="132"/>
                    </a:lnTo>
                    <a:cubicBezTo>
                      <a:pt x="107" y="144"/>
                      <a:pt x="126" y="157"/>
                      <a:pt x="144" y="169"/>
                    </a:cubicBezTo>
                    <a:cubicBezTo>
                      <a:pt x="172" y="188"/>
                      <a:pt x="207" y="189"/>
                      <a:pt x="237" y="204"/>
                    </a:cubicBezTo>
                    <a:cubicBezTo>
                      <a:pt x="255" y="212"/>
                      <a:pt x="264" y="216"/>
                      <a:pt x="273" y="216"/>
                    </a:cubicBezTo>
                    <a:cubicBezTo>
                      <a:pt x="281" y="216"/>
                      <a:pt x="289" y="213"/>
                      <a:pt x="304" y="208"/>
                    </a:cubicBezTo>
                    <a:cubicBezTo>
                      <a:pt x="262" y="149"/>
                      <a:pt x="203" y="89"/>
                      <a:pt x="142" y="50"/>
                    </a:cubicBezTo>
                    <a:lnTo>
                      <a:pt x="94" y="21"/>
                    </a:lnTo>
                    <a:lnTo>
                      <a:pt x="86" y="15"/>
                    </a:lnTo>
                    <a:cubicBezTo>
                      <a:pt x="59" y="6"/>
                      <a:pt x="29" y="1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8" name="Google Shape;13218;p42">
                <a:extLst>
                  <a:ext uri="{FF2B5EF4-FFF2-40B4-BE49-F238E27FC236}">
                    <a16:creationId xmlns:a16="http://schemas.microsoft.com/office/drawing/2014/main" id="{BFEE1B7E-7665-1075-35CA-CA93BEA5487D}"/>
                  </a:ext>
                </a:extLst>
              </p:cNvPr>
              <p:cNvSpPr/>
              <p:nvPr/>
            </p:nvSpPr>
            <p:spPr>
              <a:xfrm rot="10800000">
                <a:off x="-138733" y="3783812"/>
                <a:ext cx="69766" cy="45732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077" extrusionOk="0">
                    <a:moveTo>
                      <a:pt x="112" y="0"/>
                    </a:moveTo>
                    <a:cubicBezTo>
                      <a:pt x="74" y="0"/>
                      <a:pt x="37" y="2"/>
                      <a:pt x="0" y="4"/>
                    </a:cubicBezTo>
                    <a:cubicBezTo>
                      <a:pt x="43" y="17"/>
                      <a:pt x="153" y="38"/>
                      <a:pt x="261" y="70"/>
                    </a:cubicBezTo>
                    <a:cubicBezTo>
                      <a:pt x="368" y="104"/>
                      <a:pt x="474" y="145"/>
                      <a:pt x="525" y="164"/>
                    </a:cubicBezTo>
                    <a:cubicBezTo>
                      <a:pt x="525" y="164"/>
                      <a:pt x="540" y="170"/>
                      <a:pt x="562" y="177"/>
                    </a:cubicBezTo>
                    <a:cubicBezTo>
                      <a:pt x="586" y="185"/>
                      <a:pt x="616" y="197"/>
                      <a:pt x="647" y="211"/>
                    </a:cubicBezTo>
                    <a:cubicBezTo>
                      <a:pt x="707" y="235"/>
                      <a:pt x="766" y="266"/>
                      <a:pt x="766" y="266"/>
                    </a:cubicBezTo>
                    <a:cubicBezTo>
                      <a:pt x="871" y="317"/>
                      <a:pt x="972" y="384"/>
                      <a:pt x="1068" y="458"/>
                    </a:cubicBezTo>
                    <a:cubicBezTo>
                      <a:pt x="1211" y="571"/>
                      <a:pt x="1340" y="677"/>
                      <a:pt x="1450" y="820"/>
                    </a:cubicBezTo>
                    <a:cubicBezTo>
                      <a:pt x="1568" y="982"/>
                      <a:pt x="1566" y="990"/>
                      <a:pt x="1643" y="1077"/>
                    </a:cubicBezTo>
                    <a:cubicBezTo>
                      <a:pt x="1572" y="901"/>
                      <a:pt x="1460" y="718"/>
                      <a:pt x="1313" y="558"/>
                    </a:cubicBezTo>
                    <a:cubicBezTo>
                      <a:pt x="1167" y="397"/>
                      <a:pt x="984" y="266"/>
                      <a:pt x="798" y="173"/>
                    </a:cubicBezTo>
                    <a:cubicBezTo>
                      <a:pt x="798" y="173"/>
                      <a:pt x="781" y="164"/>
                      <a:pt x="754" y="150"/>
                    </a:cubicBezTo>
                    <a:cubicBezTo>
                      <a:pt x="727" y="138"/>
                      <a:pt x="691" y="123"/>
                      <a:pt x="654" y="108"/>
                    </a:cubicBezTo>
                    <a:cubicBezTo>
                      <a:pt x="581" y="80"/>
                      <a:pt x="506" y="55"/>
                      <a:pt x="506" y="55"/>
                    </a:cubicBezTo>
                    <a:lnTo>
                      <a:pt x="449" y="39"/>
                    </a:lnTo>
                    <a:cubicBezTo>
                      <a:pt x="333" y="12"/>
                      <a:pt x="220" y="0"/>
                      <a:pt x="1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9" name="Google Shape;13219;p42">
                <a:extLst>
                  <a:ext uri="{FF2B5EF4-FFF2-40B4-BE49-F238E27FC236}">
                    <a16:creationId xmlns:a16="http://schemas.microsoft.com/office/drawing/2014/main" id="{2F9C4996-CB4B-E87F-AE74-24A887EDB19A}"/>
                  </a:ext>
                </a:extLst>
              </p:cNvPr>
              <p:cNvSpPr/>
              <p:nvPr/>
            </p:nvSpPr>
            <p:spPr>
              <a:xfrm rot="10800000">
                <a:off x="-129901" y="3811837"/>
                <a:ext cx="30318" cy="41401"/>
              </a:xfrm>
              <a:custGeom>
                <a:avLst/>
                <a:gdLst/>
                <a:ahLst/>
                <a:cxnLst/>
                <a:rect l="l" t="t" r="r" b="b"/>
                <a:pathLst>
                  <a:path w="714" h="9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" y="49"/>
                      <a:pt x="151" y="222"/>
                      <a:pt x="192" y="269"/>
                    </a:cubicBezTo>
                    <a:cubicBezTo>
                      <a:pt x="192" y="269"/>
                      <a:pt x="218" y="298"/>
                      <a:pt x="244" y="328"/>
                    </a:cubicBezTo>
                    <a:cubicBezTo>
                      <a:pt x="270" y="358"/>
                      <a:pt x="294" y="387"/>
                      <a:pt x="294" y="387"/>
                    </a:cubicBezTo>
                    <a:cubicBezTo>
                      <a:pt x="339" y="441"/>
                      <a:pt x="382" y="500"/>
                      <a:pt x="423" y="559"/>
                    </a:cubicBezTo>
                    <a:cubicBezTo>
                      <a:pt x="484" y="649"/>
                      <a:pt x="550" y="723"/>
                      <a:pt x="603" y="817"/>
                    </a:cubicBezTo>
                    <a:cubicBezTo>
                      <a:pt x="661" y="921"/>
                      <a:pt x="662" y="926"/>
                      <a:pt x="714" y="974"/>
                    </a:cubicBezTo>
                    <a:cubicBezTo>
                      <a:pt x="650" y="759"/>
                      <a:pt x="524" y="508"/>
                      <a:pt x="366" y="320"/>
                    </a:cubicBezTo>
                    <a:cubicBezTo>
                      <a:pt x="366" y="320"/>
                      <a:pt x="336" y="284"/>
                      <a:pt x="305" y="250"/>
                    </a:cubicBezTo>
                    <a:cubicBezTo>
                      <a:pt x="274" y="215"/>
                      <a:pt x="243" y="181"/>
                      <a:pt x="243" y="181"/>
                    </a:cubicBezTo>
                    <a:lnTo>
                      <a:pt x="218" y="156"/>
                    </a:lnTo>
                    <a:cubicBezTo>
                      <a:pt x="147" y="93"/>
                      <a:pt x="74" y="43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0" name="Google Shape;13220;p42">
                <a:extLst>
                  <a:ext uri="{FF2B5EF4-FFF2-40B4-BE49-F238E27FC236}">
                    <a16:creationId xmlns:a16="http://schemas.microsoft.com/office/drawing/2014/main" id="{9A5E33AE-B7BF-E5CE-E608-CC74DD484A6B}"/>
                  </a:ext>
                </a:extLst>
              </p:cNvPr>
              <p:cNvSpPr/>
              <p:nvPr/>
            </p:nvSpPr>
            <p:spPr>
              <a:xfrm rot="10800000">
                <a:off x="-181365" y="3921985"/>
                <a:ext cx="79362" cy="49978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177" extrusionOk="0">
                    <a:moveTo>
                      <a:pt x="545" y="0"/>
                    </a:moveTo>
                    <a:cubicBezTo>
                      <a:pt x="400" y="0"/>
                      <a:pt x="252" y="64"/>
                      <a:pt x="150" y="174"/>
                    </a:cubicBezTo>
                    <a:cubicBezTo>
                      <a:pt x="75" y="253"/>
                      <a:pt x="22" y="360"/>
                      <a:pt x="13" y="471"/>
                    </a:cubicBezTo>
                    <a:cubicBezTo>
                      <a:pt x="1" y="583"/>
                      <a:pt x="27" y="695"/>
                      <a:pt x="76" y="792"/>
                    </a:cubicBezTo>
                    <a:cubicBezTo>
                      <a:pt x="174" y="987"/>
                      <a:pt x="369" y="1129"/>
                      <a:pt x="575" y="1161"/>
                    </a:cubicBezTo>
                    <a:cubicBezTo>
                      <a:pt x="575" y="1161"/>
                      <a:pt x="614" y="1170"/>
                      <a:pt x="672" y="1174"/>
                    </a:cubicBezTo>
                    <a:cubicBezTo>
                      <a:pt x="690" y="1175"/>
                      <a:pt x="709" y="1176"/>
                      <a:pt x="730" y="1176"/>
                    </a:cubicBezTo>
                    <a:cubicBezTo>
                      <a:pt x="778" y="1176"/>
                      <a:pt x="833" y="1172"/>
                      <a:pt x="886" y="1163"/>
                    </a:cubicBezTo>
                    <a:cubicBezTo>
                      <a:pt x="1040" y="1139"/>
                      <a:pt x="1179" y="1071"/>
                      <a:pt x="1179" y="1071"/>
                    </a:cubicBezTo>
                    <a:lnTo>
                      <a:pt x="1231" y="1045"/>
                    </a:lnTo>
                    <a:lnTo>
                      <a:pt x="1281" y="1017"/>
                    </a:lnTo>
                    <a:cubicBezTo>
                      <a:pt x="1547" y="849"/>
                      <a:pt x="1718" y="616"/>
                      <a:pt x="1868" y="392"/>
                    </a:cubicBezTo>
                    <a:lnTo>
                      <a:pt x="1868" y="392"/>
                    </a:lnTo>
                    <a:cubicBezTo>
                      <a:pt x="1810" y="451"/>
                      <a:pt x="1671" y="614"/>
                      <a:pt x="1506" y="752"/>
                    </a:cubicBezTo>
                    <a:cubicBezTo>
                      <a:pt x="1341" y="895"/>
                      <a:pt x="1146" y="989"/>
                      <a:pt x="1051" y="1019"/>
                    </a:cubicBezTo>
                    <a:cubicBezTo>
                      <a:pt x="1051" y="1019"/>
                      <a:pt x="934" y="1065"/>
                      <a:pt x="812" y="1075"/>
                    </a:cubicBezTo>
                    <a:cubicBezTo>
                      <a:pt x="787" y="1077"/>
                      <a:pt x="763" y="1079"/>
                      <a:pt x="740" y="1079"/>
                    </a:cubicBezTo>
                    <a:cubicBezTo>
                      <a:pt x="647" y="1079"/>
                      <a:pt x="570" y="1061"/>
                      <a:pt x="570" y="1061"/>
                    </a:cubicBezTo>
                    <a:cubicBezTo>
                      <a:pt x="360" y="1022"/>
                      <a:pt x="174" y="847"/>
                      <a:pt x="117" y="633"/>
                    </a:cubicBezTo>
                    <a:cubicBezTo>
                      <a:pt x="75" y="476"/>
                      <a:pt x="120" y="311"/>
                      <a:pt x="233" y="200"/>
                    </a:cubicBezTo>
                    <a:cubicBezTo>
                      <a:pt x="318" y="114"/>
                      <a:pt x="439" y="57"/>
                      <a:pt x="564" y="57"/>
                    </a:cubicBezTo>
                    <a:cubicBezTo>
                      <a:pt x="600" y="57"/>
                      <a:pt x="636" y="62"/>
                      <a:pt x="672" y="72"/>
                    </a:cubicBezTo>
                    <a:cubicBezTo>
                      <a:pt x="849" y="131"/>
                      <a:pt x="910" y="225"/>
                      <a:pt x="954" y="283"/>
                    </a:cubicBezTo>
                    <a:cubicBezTo>
                      <a:pt x="997" y="346"/>
                      <a:pt x="1028" y="396"/>
                      <a:pt x="1051" y="503"/>
                    </a:cubicBezTo>
                    <a:cubicBezTo>
                      <a:pt x="1048" y="317"/>
                      <a:pt x="926" y="127"/>
                      <a:pt x="737" y="42"/>
                    </a:cubicBezTo>
                    <a:cubicBezTo>
                      <a:pt x="677" y="13"/>
                      <a:pt x="611" y="0"/>
                      <a:pt x="54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1" name="Google Shape;13221;p42">
                <a:extLst>
                  <a:ext uri="{FF2B5EF4-FFF2-40B4-BE49-F238E27FC236}">
                    <a16:creationId xmlns:a16="http://schemas.microsoft.com/office/drawing/2014/main" id="{2C088A19-CA9B-FF8B-C7CD-D0A6F7B0E300}"/>
                  </a:ext>
                </a:extLst>
              </p:cNvPr>
              <p:cNvSpPr/>
              <p:nvPr/>
            </p:nvSpPr>
            <p:spPr>
              <a:xfrm rot="10800000">
                <a:off x="-310196" y="3909968"/>
                <a:ext cx="81146" cy="30148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710" extrusionOk="0">
                    <a:moveTo>
                      <a:pt x="455" y="0"/>
                    </a:moveTo>
                    <a:cubicBezTo>
                      <a:pt x="291" y="0"/>
                      <a:pt x="141" y="24"/>
                      <a:pt x="1" y="64"/>
                    </a:cubicBezTo>
                    <a:cubicBezTo>
                      <a:pt x="47" y="67"/>
                      <a:pt x="161" y="65"/>
                      <a:pt x="275" y="73"/>
                    </a:cubicBezTo>
                    <a:cubicBezTo>
                      <a:pt x="390" y="82"/>
                      <a:pt x="504" y="99"/>
                      <a:pt x="559" y="105"/>
                    </a:cubicBezTo>
                    <a:cubicBezTo>
                      <a:pt x="559" y="105"/>
                      <a:pt x="626" y="109"/>
                      <a:pt x="692" y="122"/>
                    </a:cubicBezTo>
                    <a:cubicBezTo>
                      <a:pt x="759" y="132"/>
                      <a:pt x="823" y="148"/>
                      <a:pt x="823" y="148"/>
                    </a:cubicBezTo>
                    <a:cubicBezTo>
                      <a:pt x="940" y="173"/>
                      <a:pt x="1058" y="213"/>
                      <a:pt x="1173" y="262"/>
                    </a:cubicBezTo>
                    <a:cubicBezTo>
                      <a:pt x="1343" y="335"/>
                      <a:pt x="1498" y="405"/>
                      <a:pt x="1646" y="514"/>
                    </a:cubicBezTo>
                    <a:cubicBezTo>
                      <a:pt x="1809" y="639"/>
                      <a:pt x="1810" y="648"/>
                      <a:pt x="1910" y="710"/>
                    </a:cubicBezTo>
                    <a:cubicBezTo>
                      <a:pt x="1789" y="559"/>
                      <a:pt x="1626" y="413"/>
                      <a:pt x="1439" y="296"/>
                    </a:cubicBezTo>
                    <a:cubicBezTo>
                      <a:pt x="1252" y="179"/>
                      <a:pt x="1039" y="96"/>
                      <a:pt x="832" y="50"/>
                    </a:cubicBezTo>
                    <a:cubicBezTo>
                      <a:pt x="832" y="50"/>
                      <a:pt x="813" y="46"/>
                      <a:pt x="783" y="39"/>
                    </a:cubicBezTo>
                    <a:cubicBezTo>
                      <a:pt x="753" y="34"/>
                      <a:pt x="714" y="27"/>
                      <a:pt x="674" y="21"/>
                    </a:cubicBezTo>
                    <a:cubicBezTo>
                      <a:pt x="595" y="10"/>
                      <a:pt x="515" y="3"/>
                      <a:pt x="515" y="3"/>
                    </a:cubicBezTo>
                    <a:lnTo>
                      <a:pt x="4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2" name="Google Shape;13222;p42">
                <a:extLst>
                  <a:ext uri="{FF2B5EF4-FFF2-40B4-BE49-F238E27FC236}">
                    <a16:creationId xmlns:a16="http://schemas.microsoft.com/office/drawing/2014/main" id="{547F7044-8EA3-32AC-A95C-811622260E10}"/>
                  </a:ext>
                </a:extLst>
              </p:cNvPr>
              <p:cNvSpPr/>
              <p:nvPr/>
            </p:nvSpPr>
            <p:spPr>
              <a:xfrm rot="10800000">
                <a:off x="-375079" y="3824576"/>
                <a:ext cx="65859" cy="110955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2613" extrusionOk="0">
                    <a:moveTo>
                      <a:pt x="1550" y="0"/>
                    </a:moveTo>
                    <a:cubicBezTo>
                      <a:pt x="1487" y="23"/>
                      <a:pt x="1328" y="92"/>
                      <a:pt x="1176" y="187"/>
                    </a:cubicBezTo>
                    <a:cubicBezTo>
                      <a:pt x="1026" y="285"/>
                      <a:pt x="882" y="401"/>
                      <a:pt x="822" y="466"/>
                    </a:cubicBezTo>
                    <a:cubicBezTo>
                      <a:pt x="822" y="466"/>
                      <a:pt x="804" y="486"/>
                      <a:pt x="777" y="515"/>
                    </a:cubicBezTo>
                    <a:cubicBezTo>
                      <a:pt x="749" y="543"/>
                      <a:pt x="713" y="582"/>
                      <a:pt x="680" y="624"/>
                    </a:cubicBezTo>
                    <a:cubicBezTo>
                      <a:pt x="610" y="704"/>
                      <a:pt x="549" y="792"/>
                      <a:pt x="549" y="792"/>
                    </a:cubicBezTo>
                    <a:cubicBezTo>
                      <a:pt x="435" y="944"/>
                      <a:pt x="337" y="1116"/>
                      <a:pt x="253" y="1295"/>
                    </a:cubicBezTo>
                    <a:cubicBezTo>
                      <a:pt x="129" y="1564"/>
                      <a:pt x="71" y="1827"/>
                      <a:pt x="34" y="2110"/>
                    </a:cubicBezTo>
                    <a:cubicBezTo>
                      <a:pt x="1" y="2427"/>
                      <a:pt x="16" y="2441"/>
                      <a:pt x="43" y="2613"/>
                    </a:cubicBezTo>
                    <a:cubicBezTo>
                      <a:pt x="41" y="2320"/>
                      <a:pt x="90" y="1997"/>
                      <a:pt x="194" y="1688"/>
                    </a:cubicBezTo>
                    <a:cubicBezTo>
                      <a:pt x="294" y="1378"/>
                      <a:pt x="457" y="1085"/>
                      <a:pt x="640" y="834"/>
                    </a:cubicBezTo>
                    <a:cubicBezTo>
                      <a:pt x="640" y="834"/>
                      <a:pt x="657" y="809"/>
                      <a:pt x="683" y="775"/>
                    </a:cubicBezTo>
                    <a:cubicBezTo>
                      <a:pt x="711" y="740"/>
                      <a:pt x="748" y="695"/>
                      <a:pt x="786" y="649"/>
                    </a:cubicBezTo>
                    <a:cubicBezTo>
                      <a:pt x="823" y="605"/>
                      <a:pt x="866" y="563"/>
                      <a:pt x="896" y="530"/>
                    </a:cubicBezTo>
                    <a:cubicBezTo>
                      <a:pt x="926" y="498"/>
                      <a:pt x="948" y="478"/>
                      <a:pt x="948" y="478"/>
                    </a:cubicBezTo>
                    <a:lnTo>
                      <a:pt x="1013" y="419"/>
                    </a:lnTo>
                    <a:cubicBezTo>
                      <a:pt x="1187" y="252"/>
                      <a:pt x="1364" y="116"/>
                      <a:pt x="1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3" name="Google Shape;13223;p42">
                <a:extLst>
                  <a:ext uri="{FF2B5EF4-FFF2-40B4-BE49-F238E27FC236}">
                    <a16:creationId xmlns:a16="http://schemas.microsoft.com/office/drawing/2014/main" id="{AD46BDD7-158B-7130-801C-5DDF80634604}"/>
                  </a:ext>
                </a:extLst>
              </p:cNvPr>
              <p:cNvSpPr/>
              <p:nvPr/>
            </p:nvSpPr>
            <p:spPr>
              <a:xfrm rot="10800000">
                <a:off x="-381109" y="3857187"/>
                <a:ext cx="14522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806" extrusionOk="0">
                    <a:moveTo>
                      <a:pt x="342" y="0"/>
                    </a:moveTo>
                    <a:lnTo>
                      <a:pt x="342" y="0"/>
                    </a:lnTo>
                    <a:cubicBezTo>
                      <a:pt x="300" y="10"/>
                      <a:pt x="171" y="114"/>
                      <a:pt x="148" y="160"/>
                    </a:cubicBezTo>
                    <a:cubicBezTo>
                      <a:pt x="148" y="160"/>
                      <a:pt x="132" y="186"/>
                      <a:pt x="119" y="215"/>
                    </a:cubicBezTo>
                    <a:cubicBezTo>
                      <a:pt x="105" y="240"/>
                      <a:pt x="92" y="269"/>
                      <a:pt x="92" y="269"/>
                    </a:cubicBezTo>
                    <a:cubicBezTo>
                      <a:pt x="69" y="317"/>
                      <a:pt x="49" y="370"/>
                      <a:pt x="31" y="424"/>
                    </a:cubicBezTo>
                    <a:cubicBezTo>
                      <a:pt x="7" y="505"/>
                      <a:pt x="9" y="583"/>
                      <a:pt x="4" y="663"/>
                    </a:cubicBezTo>
                    <a:cubicBezTo>
                      <a:pt x="0" y="754"/>
                      <a:pt x="3" y="758"/>
                      <a:pt x="29" y="806"/>
                    </a:cubicBezTo>
                    <a:cubicBezTo>
                      <a:pt x="53" y="643"/>
                      <a:pt x="110" y="459"/>
                      <a:pt x="183" y="305"/>
                    </a:cubicBezTo>
                    <a:cubicBezTo>
                      <a:pt x="183" y="305"/>
                      <a:pt x="197" y="276"/>
                      <a:pt x="211" y="247"/>
                    </a:cubicBezTo>
                    <a:cubicBezTo>
                      <a:pt x="227" y="220"/>
                      <a:pt x="243" y="192"/>
                      <a:pt x="243" y="192"/>
                    </a:cubicBezTo>
                    <a:lnTo>
                      <a:pt x="256" y="171"/>
                    </a:lnTo>
                    <a:cubicBezTo>
                      <a:pt x="277" y="129"/>
                      <a:pt x="307" y="69"/>
                      <a:pt x="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4" name="Google Shape;13224;p42">
                <a:extLst>
                  <a:ext uri="{FF2B5EF4-FFF2-40B4-BE49-F238E27FC236}">
                    <a16:creationId xmlns:a16="http://schemas.microsoft.com/office/drawing/2014/main" id="{AD57F9CB-6852-F759-F765-EC83548C6C6B}"/>
                  </a:ext>
                </a:extLst>
              </p:cNvPr>
              <p:cNvSpPr/>
              <p:nvPr/>
            </p:nvSpPr>
            <p:spPr>
              <a:xfrm rot="10800000">
                <a:off x="-430832" y="3844151"/>
                <a:ext cx="3057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308" extrusionOk="0">
                    <a:moveTo>
                      <a:pt x="720" y="1"/>
                    </a:moveTo>
                    <a:lnTo>
                      <a:pt x="720" y="1"/>
                    </a:lnTo>
                    <a:cubicBezTo>
                      <a:pt x="686" y="6"/>
                      <a:pt x="603" y="32"/>
                      <a:pt x="523" y="75"/>
                    </a:cubicBezTo>
                    <a:cubicBezTo>
                      <a:pt x="443" y="119"/>
                      <a:pt x="367" y="176"/>
                      <a:pt x="338" y="209"/>
                    </a:cubicBezTo>
                    <a:cubicBezTo>
                      <a:pt x="338" y="209"/>
                      <a:pt x="300" y="248"/>
                      <a:pt x="269" y="292"/>
                    </a:cubicBezTo>
                    <a:cubicBezTo>
                      <a:pt x="234" y="334"/>
                      <a:pt x="205" y="379"/>
                      <a:pt x="205" y="379"/>
                    </a:cubicBezTo>
                    <a:cubicBezTo>
                      <a:pt x="151" y="458"/>
                      <a:pt x="106" y="547"/>
                      <a:pt x="69" y="640"/>
                    </a:cubicBezTo>
                    <a:cubicBezTo>
                      <a:pt x="14" y="779"/>
                      <a:pt x="4" y="917"/>
                      <a:pt x="1" y="1059"/>
                    </a:cubicBezTo>
                    <a:cubicBezTo>
                      <a:pt x="2" y="1219"/>
                      <a:pt x="12" y="1226"/>
                      <a:pt x="48" y="1307"/>
                    </a:cubicBezTo>
                    <a:cubicBezTo>
                      <a:pt x="20" y="1016"/>
                      <a:pt x="119" y="673"/>
                      <a:pt x="292" y="426"/>
                    </a:cubicBezTo>
                    <a:cubicBezTo>
                      <a:pt x="292" y="426"/>
                      <a:pt x="299" y="414"/>
                      <a:pt x="311" y="395"/>
                    </a:cubicBezTo>
                    <a:cubicBezTo>
                      <a:pt x="325" y="378"/>
                      <a:pt x="342" y="355"/>
                      <a:pt x="360" y="333"/>
                    </a:cubicBezTo>
                    <a:cubicBezTo>
                      <a:pt x="397" y="290"/>
                      <a:pt x="435" y="248"/>
                      <a:pt x="435" y="248"/>
                    </a:cubicBezTo>
                    <a:lnTo>
                      <a:pt x="467" y="219"/>
                    </a:lnTo>
                    <a:cubicBezTo>
                      <a:pt x="548" y="134"/>
                      <a:pt x="630" y="62"/>
                      <a:pt x="7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5" name="Google Shape;13225;p42">
                <a:extLst>
                  <a:ext uri="{FF2B5EF4-FFF2-40B4-BE49-F238E27FC236}">
                    <a16:creationId xmlns:a16="http://schemas.microsoft.com/office/drawing/2014/main" id="{35599A51-06C8-92CB-85B0-6EB5584FA161}"/>
                  </a:ext>
                </a:extLst>
              </p:cNvPr>
              <p:cNvSpPr/>
              <p:nvPr/>
            </p:nvSpPr>
            <p:spPr>
              <a:xfrm rot="10800000">
                <a:off x="-479834" y="3788058"/>
                <a:ext cx="57070" cy="110572"/>
              </a:xfrm>
              <a:custGeom>
                <a:avLst/>
                <a:gdLst/>
                <a:ahLst/>
                <a:cxnLst/>
                <a:rect l="l" t="t" r="r" b="b"/>
                <a:pathLst>
                  <a:path w="1344" h="2604" extrusionOk="0">
                    <a:moveTo>
                      <a:pt x="1" y="1"/>
                    </a:moveTo>
                    <a:cubicBezTo>
                      <a:pt x="64" y="22"/>
                      <a:pt x="219" y="100"/>
                      <a:pt x="325" y="231"/>
                    </a:cubicBezTo>
                    <a:cubicBezTo>
                      <a:pt x="436" y="359"/>
                      <a:pt x="502" y="518"/>
                      <a:pt x="533" y="592"/>
                    </a:cubicBezTo>
                    <a:cubicBezTo>
                      <a:pt x="533" y="592"/>
                      <a:pt x="572" y="682"/>
                      <a:pt x="595" y="778"/>
                    </a:cubicBezTo>
                    <a:cubicBezTo>
                      <a:pt x="619" y="874"/>
                      <a:pt x="634" y="974"/>
                      <a:pt x="634" y="974"/>
                    </a:cubicBezTo>
                    <a:cubicBezTo>
                      <a:pt x="662" y="1150"/>
                      <a:pt x="674" y="1338"/>
                      <a:pt x="695" y="1529"/>
                    </a:cubicBezTo>
                    <a:cubicBezTo>
                      <a:pt x="724" y="1812"/>
                      <a:pt x="800" y="2072"/>
                      <a:pt x="958" y="2308"/>
                    </a:cubicBezTo>
                    <a:cubicBezTo>
                      <a:pt x="1046" y="2438"/>
                      <a:pt x="1114" y="2490"/>
                      <a:pt x="1165" y="2527"/>
                    </a:cubicBezTo>
                    <a:cubicBezTo>
                      <a:pt x="1219" y="2561"/>
                      <a:pt x="1261" y="2582"/>
                      <a:pt x="1344" y="2603"/>
                    </a:cubicBezTo>
                    <a:cubicBezTo>
                      <a:pt x="1082" y="2482"/>
                      <a:pt x="914" y="2189"/>
                      <a:pt x="844" y="1885"/>
                    </a:cubicBezTo>
                    <a:cubicBezTo>
                      <a:pt x="773" y="1578"/>
                      <a:pt x="781" y="1249"/>
                      <a:pt x="728" y="939"/>
                    </a:cubicBezTo>
                    <a:cubicBezTo>
                      <a:pt x="728" y="939"/>
                      <a:pt x="710" y="821"/>
                      <a:pt x="676" y="706"/>
                    </a:cubicBezTo>
                    <a:cubicBezTo>
                      <a:pt x="644" y="589"/>
                      <a:pt x="589" y="481"/>
                      <a:pt x="589" y="481"/>
                    </a:cubicBezTo>
                    <a:cubicBezTo>
                      <a:pt x="589" y="481"/>
                      <a:pt x="578" y="460"/>
                      <a:pt x="568" y="440"/>
                    </a:cubicBezTo>
                    <a:cubicBezTo>
                      <a:pt x="558" y="420"/>
                      <a:pt x="546" y="401"/>
                      <a:pt x="546" y="401"/>
                    </a:cubicBezTo>
                    <a:cubicBezTo>
                      <a:pt x="418" y="190"/>
                      <a:pt x="219" y="34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6" name="Google Shape;13226;p42">
                <a:extLst>
                  <a:ext uri="{FF2B5EF4-FFF2-40B4-BE49-F238E27FC236}">
                    <a16:creationId xmlns:a16="http://schemas.microsoft.com/office/drawing/2014/main" id="{096702FF-C45A-3D37-B328-9503EF2488D7}"/>
                  </a:ext>
                </a:extLst>
              </p:cNvPr>
              <p:cNvSpPr/>
              <p:nvPr/>
            </p:nvSpPr>
            <p:spPr>
              <a:xfrm rot="10800000">
                <a:off x="-638347" y="3801094"/>
                <a:ext cx="132228" cy="101443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238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7" y="26"/>
                      <a:pt x="309" y="75"/>
                      <a:pt x="530" y="149"/>
                    </a:cubicBezTo>
                    <a:cubicBezTo>
                      <a:pt x="752" y="219"/>
                      <a:pt x="971" y="313"/>
                      <a:pt x="1075" y="354"/>
                    </a:cubicBezTo>
                    <a:cubicBezTo>
                      <a:pt x="1075" y="354"/>
                      <a:pt x="1203" y="403"/>
                      <a:pt x="1327" y="462"/>
                    </a:cubicBezTo>
                    <a:cubicBezTo>
                      <a:pt x="1450" y="520"/>
                      <a:pt x="1571" y="585"/>
                      <a:pt x="1571" y="585"/>
                    </a:cubicBezTo>
                    <a:cubicBezTo>
                      <a:pt x="1787" y="700"/>
                      <a:pt x="2001" y="837"/>
                      <a:pt x="2204" y="991"/>
                    </a:cubicBezTo>
                    <a:cubicBezTo>
                      <a:pt x="2356" y="1106"/>
                      <a:pt x="2494" y="1223"/>
                      <a:pt x="2629" y="1342"/>
                    </a:cubicBezTo>
                    <a:cubicBezTo>
                      <a:pt x="2760" y="1463"/>
                      <a:pt x="2885" y="1592"/>
                      <a:pt x="2967" y="1757"/>
                    </a:cubicBezTo>
                    <a:cubicBezTo>
                      <a:pt x="3055" y="1942"/>
                      <a:pt x="3053" y="2053"/>
                      <a:pt x="3055" y="2134"/>
                    </a:cubicBezTo>
                    <a:cubicBezTo>
                      <a:pt x="3051" y="2216"/>
                      <a:pt x="3049" y="2279"/>
                      <a:pt x="3006" y="2388"/>
                    </a:cubicBezTo>
                    <a:cubicBezTo>
                      <a:pt x="3112" y="2219"/>
                      <a:pt x="3113" y="1986"/>
                      <a:pt x="3035" y="1786"/>
                    </a:cubicBezTo>
                    <a:cubicBezTo>
                      <a:pt x="2958" y="1582"/>
                      <a:pt x="2808" y="1410"/>
                      <a:pt x="2652" y="1257"/>
                    </a:cubicBezTo>
                    <a:cubicBezTo>
                      <a:pt x="2336" y="949"/>
                      <a:pt x="1968" y="684"/>
                      <a:pt x="1594" y="486"/>
                    </a:cubicBezTo>
                    <a:cubicBezTo>
                      <a:pt x="1594" y="486"/>
                      <a:pt x="1453" y="411"/>
                      <a:pt x="1306" y="347"/>
                    </a:cubicBezTo>
                    <a:cubicBezTo>
                      <a:pt x="1160" y="281"/>
                      <a:pt x="1011" y="226"/>
                      <a:pt x="1011" y="226"/>
                    </a:cubicBezTo>
                    <a:lnTo>
                      <a:pt x="899" y="185"/>
                    </a:lnTo>
                    <a:lnTo>
                      <a:pt x="899" y="184"/>
                    </a:lnTo>
                    <a:cubicBezTo>
                      <a:pt x="587" y="85"/>
                      <a:pt x="290" y="29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7" name="Google Shape;13227;p42">
                <a:extLst>
                  <a:ext uri="{FF2B5EF4-FFF2-40B4-BE49-F238E27FC236}">
                    <a16:creationId xmlns:a16="http://schemas.microsoft.com/office/drawing/2014/main" id="{538AEAD9-507B-7C9C-EB13-CB7787E91CE8}"/>
                  </a:ext>
                </a:extLst>
              </p:cNvPr>
              <p:cNvSpPr/>
              <p:nvPr/>
            </p:nvSpPr>
            <p:spPr>
              <a:xfrm rot="10800000">
                <a:off x="-683442" y="3835022"/>
                <a:ext cx="112356" cy="102589"/>
              </a:xfrm>
              <a:custGeom>
                <a:avLst/>
                <a:gdLst/>
                <a:ahLst/>
                <a:cxnLst/>
                <a:rect l="l" t="t" r="r" b="b"/>
                <a:pathLst>
                  <a:path w="2646" h="2416" extrusionOk="0">
                    <a:moveTo>
                      <a:pt x="13" y="1"/>
                    </a:moveTo>
                    <a:cubicBezTo>
                      <a:pt x="9" y="1"/>
                      <a:pt x="4" y="1"/>
                      <a:pt x="0" y="1"/>
                    </a:cubicBezTo>
                    <a:cubicBezTo>
                      <a:pt x="81" y="15"/>
                      <a:pt x="288" y="50"/>
                      <a:pt x="480" y="139"/>
                    </a:cubicBezTo>
                    <a:cubicBezTo>
                      <a:pt x="675" y="222"/>
                      <a:pt x="847" y="351"/>
                      <a:pt x="925" y="414"/>
                    </a:cubicBezTo>
                    <a:cubicBezTo>
                      <a:pt x="925" y="414"/>
                      <a:pt x="1022" y="489"/>
                      <a:pt x="1106" y="578"/>
                    </a:cubicBezTo>
                    <a:cubicBezTo>
                      <a:pt x="1192" y="667"/>
                      <a:pt x="1261" y="768"/>
                      <a:pt x="1261" y="768"/>
                    </a:cubicBezTo>
                    <a:cubicBezTo>
                      <a:pt x="1389" y="947"/>
                      <a:pt x="1467" y="1164"/>
                      <a:pt x="1542" y="1386"/>
                    </a:cubicBezTo>
                    <a:cubicBezTo>
                      <a:pt x="1600" y="1551"/>
                      <a:pt x="1660" y="1710"/>
                      <a:pt x="1741" y="1858"/>
                    </a:cubicBezTo>
                    <a:cubicBezTo>
                      <a:pt x="1822" y="2009"/>
                      <a:pt x="1931" y="2142"/>
                      <a:pt x="2069" y="2251"/>
                    </a:cubicBezTo>
                    <a:cubicBezTo>
                      <a:pt x="2225" y="2370"/>
                      <a:pt x="2329" y="2396"/>
                      <a:pt x="2406" y="2410"/>
                    </a:cubicBezTo>
                    <a:cubicBezTo>
                      <a:pt x="2434" y="2414"/>
                      <a:pt x="2460" y="2416"/>
                      <a:pt x="2485" y="2416"/>
                    </a:cubicBezTo>
                    <a:cubicBezTo>
                      <a:pt x="2533" y="2416"/>
                      <a:pt x="2581" y="2408"/>
                      <a:pt x="2645" y="2387"/>
                    </a:cubicBezTo>
                    <a:lnTo>
                      <a:pt x="2645" y="2387"/>
                    </a:lnTo>
                    <a:cubicBezTo>
                      <a:pt x="2615" y="2393"/>
                      <a:pt x="2584" y="2395"/>
                      <a:pt x="2553" y="2395"/>
                    </a:cubicBezTo>
                    <a:cubicBezTo>
                      <a:pt x="2408" y="2395"/>
                      <a:pt x="2261" y="2335"/>
                      <a:pt x="2139" y="2240"/>
                    </a:cubicBezTo>
                    <a:cubicBezTo>
                      <a:pt x="1991" y="2125"/>
                      <a:pt x="1872" y="1968"/>
                      <a:pt x="1793" y="1789"/>
                    </a:cubicBezTo>
                    <a:cubicBezTo>
                      <a:pt x="1631" y="1436"/>
                      <a:pt x="1566" y="1017"/>
                      <a:pt x="1327" y="693"/>
                    </a:cubicBezTo>
                    <a:cubicBezTo>
                      <a:pt x="1327" y="693"/>
                      <a:pt x="1241" y="570"/>
                      <a:pt x="1133" y="467"/>
                    </a:cubicBezTo>
                    <a:cubicBezTo>
                      <a:pt x="1027" y="363"/>
                      <a:pt x="904" y="277"/>
                      <a:pt x="904" y="277"/>
                    </a:cubicBezTo>
                    <a:cubicBezTo>
                      <a:pt x="904" y="277"/>
                      <a:pt x="882" y="262"/>
                      <a:pt x="858" y="247"/>
                    </a:cubicBezTo>
                    <a:cubicBezTo>
                      <a:pt x="835" y="231"/>
                      <a:pt x="811" y="217"/>
                      <a:pt x="811" y="217"/>
                    </a:cubicBezTo>
                    <a:cubicBezTo>
                      <a:pt x="552" y="68"/>
                      <a:pt x="276" y="1"/>
                      <a:pt x="1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8" name="Google Shape;13228;p42">
                <a:extLst>
                  <a:ext uri="{FF2B5EF4-FFF2-40B4-BE49-F238E27FC236}">
                    <a16:creationId xmlns:a16="http://schemas.microsoft.com/office/drawing/2014/main" id="{54F55488-8B82-7464-03D0-EC1C61A20560}"/>
                  </a:ext>
                </a:extLst>
              </p:cNvPr>
              <p:cNvSpPr/>
              <p:nvPr/>
            </p:nvSpPr>
            <p:spPr>
              <a:xfrm rot="10800000">
                <a:off x="-662338" y="3868015"/>
                <a:ext cx="78216" cy="7596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78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5" y="21"/>
                      <a:pt x="197" y="63"/>
                      <a:pt x="333" y="121"/>
                    </a:cubicBezTo>
                    <a:cubicBezTo>
                      <a:pt x="470" y="183"/>
                      <a:pt x="603" y="256"/>
                      <a:pt x="664" y="291"/>
                    </a:cubicBezTo>
                    <a:cubicBezTo>
                      <a:pt x="664" y="291"/>
                      <a:pt x="683" y="302"/>
                      <a:pt x="712" y="318"/>
                    </a:cubicBezTo>
                    <a:cubicBezTo>
                      <a:pt x="741" y="333"/>
                      <a:pt x="778" y="356"/>
                      <a:pt x="813" y="381"/>
                    </a:cubicBezTo>
                    <a:cubicBezTo>
                      <a:pt x="888" y="426"/>
                      <a:pt x="956" y="480"/>
                      <a:pt x="956" y="480"/>
                    </a:cubicBezTo>
                    <a:cubicBezTo>
                      <a:pt x="1082" y="573"/>
                      <a:pt x="1197" y="687"/>
                      <a:pt x="1303" y="809"/>
                    </a:cubicBezTo>
                    <a:cubicBezTo>
                      <a:pt x="1459" y="994"/>
                      <a:pt x="1592" y="1172"/>
                      <a:pt x="1687" y="1391"/>
                    </a:cubicBezTo>
                    <a:cubicBezTo>
                      <a:pt x="1788" y="1637"/>
                      <a:pt x="1780" y="1650"/>
                      <a:pt x="1842" y="1789"/>
                    </a:cubicBezTo>
                    <a:cubicBezTo>
                      <a:pt x="1808" y="1539"/>
                      <a:pt x="1715" y="1269"/>
                      <a:pt x="1569" y="1023"/>
                    </a:cubicBezTo>
                    <a:cubicBezTo>
                      <a:pt x="1426" y="775"/>
                      <a:pt x="1221" y="558"/>
                      <a:pt x="1002" y="393"/>
                    </a:cubicBezTo>
                    <a:cubicBezTo>
                      <a:pt x="1002" y="393"/>
                      <a:pt x="981" y="377"/>
                      <a:pt x="950" y="354"/>
                    </a:cubicBezTo>
                    <a:cubicBezTo>
                      <a:pt x="917" y="332"/>
                      <a:pt x="874" y="303"/>
                      <a:pt x="831" y="275"/>
                    </a:cubicBezTo>
                    <a:cubicBezTo>
                      <a:pt x="786" y="247"/>
                      <a:pt x="740" y="223"/>
                      <a:pt x="706" y="204"/>
                    </a:cubicBezTo>
                    <a:cubicBezTo>
                      <a:pt x="672" y="184"/>
                      <a:pt x="649" y="173"/>
                      <a:pt x="649" y="173"/>
                    </a:cubicBezTo>
                    <a:lnTo>
                      <a:pt x="578" y="141"/>
                    </a:lnTo>
                    <a:lnTo>
                      <a:pt x="578" y="140"/>
                    </a:lnTo>
                    <a:cubicBezTo>
                      <a:pt x="382" y="58"/>
                      <a:pt x="188" y="15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9" name="Google Shape;13229;p42">
                <a:extLst>
                  <a:ext uri="{FF2B5EF4-FFF2-40B4-BE49-F238E27FC236}">
                    <a16:creationId xmlns:a16="http://schemas.microsoft.com/office/drawing/2014/main" id="{03465D06-1417-4172-231F-D18FADD29717}"/>
                  </a:ext>
                </a:extLst>
              </p:cNvPr>
              <p:cNvSpPr/>
              <p:nvPr/>
            </p:nvSpPr>
            <p:spPr>
              <a:xfrm rot="10800000">
                <a:off x="-666627" y="3944405"/>
                <a:ext cx="48620" cy="41104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968" extrusionOk="0">
                    <a:moveTo>
                      <a:pt x="0" y="1"/>
                    </a:moveTo>
                    <a:cubicBezTo>
                      <a:pt x="49" y="46"/>
                      <a:pt x="252" y="212"/>
                      <a:pt x="315" y="259"/>
                    </a:cubicBezTo>
                    <a:cubicBezTo>
                      <a:pt x="315" y="259"/>
                      <a:pt x="356" y="285"/>
                      <a:pt x="396" y="314"/>
                    </a:cubicBezTo>
                    <a:cubicBezTo>
                      <a:pt x="435" y="344"/>
                      <a:pt x="474" y="372"/>
                      <a:pt x="474" y="372"/>
                    </a:cubicBezTo>
                    <a:cubicBezTo>
                      <a:pt x="543" y="424"/>
                      <a:pt x="612" y="482"/>
                      <a:pt x="679" y="543"/>
                    </a:cubicBezTo>
                    <a:cubicBezTo>
                      <a:pt x="779" y="633"/>
                      <a:pt x="878" y="708"/>
                      <a:pt x="969" y="805"/>
                    </a:cubicBezTo>
                    <a:cubicBezTo>
                      <a:pt x="1070" y="915"/>
                      <a:pt x="1072" y="919"/>
                      <a:pt x="1144" y="968"/>
                    </a:cubicBezTo>
                    <a:cubicBezTo>
                      <a:pt x="998" y="730"/>
                      <a:pt x="770" y="469"/>
                      <a:pt x="526" y="288"/>
                    </a:cubicBezTo>
                    <a:lnTo>
                      <a:pt x="433" y="221"/>
                    </a:lnTo>
                    <a:cubicBezTo>
                      <a:pt x="385" y="189"/>
                      <a:pt x="338" y="157"/>
                      <a:pt x="338" y="157"/>
                    </a:cubicBezTo>
                    <a:lnTo>
                      <a:pt x="302" y="134"/>
                    </a:lnTo>
                    <a:cubicBezTo>
                      <a:pt x="199" y="77"/>
                      <a:pt x="99" y="3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0" name="Google Shape;13230;p42">
                <a:extLst>
                  <a:ext uri="{FF2B5EF4-FFF2-40B4-BE49-F238E27FC236}">
                    <a16:creationId xmlns:a16="http://schemas.microsoft.com/office/drawing/2014/main" id="{4B288D5B-BFD7-DCBA-050D-4CD523B393F6}"/>
                  </a:ext>
                </a:extLst>
              </p:cNvPr>
              <p:cNvSpPr/>
              <p:nvPr/>
            </p:nvSpPr>
            <p:spPr>
              <a:xfrm rot="10800000">
                <a:off x="-209306" y="3975785"/>
                <a:ext cx="196432" cy="154861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3647" extrusionOk="0">
                    <a:moveTo>
                      <a:pt x="2028" y="1"/>
                    </a:moveTo>
                    <a:cubicBezTo>
                      <a:pt x="1973" y="1"/>
                      <a:pt x="1916" y="3"/>
                      <a:pt x="1859" y="9"/>
                    </a:cubicBezTo>
                    <a:cubicBezTo>
                      <a:pt x="1564" y="29"/>
                      <a:pt x="1290" y="136"/>
                      <a:pt x="1290" y="136"/>
                    </a:cubicBezTo>
                    <a:lnTo>
                      <a:pt x="1187" y="175"/>
                    </a:lnTo>
                    <a:lnTo>
                      <a:pt x="1088" y="220"/>
                    </a:lnTo>
                    <a:cubicBezTo>
                      <a:pt x="551" y="483"/>
                      <a:pt x="165" y="931"/>
                      <a:pt x="1" y="1434"/>
                    </a:cubicBezTo>
                    <a:cubicBezTo>
                      <a:pt x="58" y="1284"/>
                      <a:pt x="258" y="911"/>
                      <a:pt x="584" y="644"/>
                    </a:cubicBezTo>
                    <a:cubicBezTo>
                      <a:pt x="743" y="509"/>
                      <a:pt x="923" y="398"/>
                      <a:pt x="1089" y="320"/>
                    </a:cubicBezTo>
                    <a:cubicBezTo>
                      <a:pt x="1254" y="240"/>
                      <a:pt x="1405" y="199"/>
                      <a:pt x="1502" y="170"/>
                    </a:cubicBezTo>
                    <a:cubicBezTo>
                      <a:pt x="1502" y="170"/>
                      <a:pt x="1561" y="157"/>
                      <a:pt x="1651" y="136"/>
                    </a:cubicBezTo>
                    <a:cubicBezTo>
                      <a:pt x="1695" y="128"/>
                      <a:pt x="1748" y="121"/>
                      <a:pt x="1806" y="111"/>
                    </a:cubicBezTo>
                    <a:cubicBezTo>
                      <a:pt x="1862" y="107"/>
                      <a:pt x="1923" y="101"/>
                      <a:pt x="1984" y="99"/>
                    </a:cubicBezTo>
                    <a:cubicBezTo>
                      <a:pt x="1999" y="99"/>
                      <a:pt x="2015" y="99"/>
                      <a:pt x="2030" y="99"/>
                    </a:cubicBezTo>
                    <a:cubicBezTo>
                      <a:pt x="2137" y="99"/>
                      <a:pt x="2240" y="105"/>
                      <a:pt x="2319" y="117"/>
                    </a:cubicBezTo>
                    <a:cubicBezTo>
                      <a:pt x="2365" y="123"/>
                      <a:pt x="2402" y="128"/>
                      <a:pt x="2429" y="133"/>
                    </a:cubicBezTo>
                    <a:cubicBezTo>
                      <a:pt x="2455" y="138"/>
                      <a:pt x="2471" y="141"/>
                      <a:pt x="2471" y="141"/>
                    </a:cubicBezTo>
                    <a:cubicBezTo>
                      <a:pt x="2899" y="226"/>
                      <a:pt x="3317" y="439"/>
                      <a:pt x="3657" y="745"/>
                    </a:cubicBezTo>
                    <a:cubicBezTo>
                      <a:pt x="4163" y="1202"/>
                      <a:pt x="4450" y="1794"/>
                      <a:pt x="4537" y="2459"/>
                    </a:cubicBezTo>
                    <a:cubicBezTo>
                      <a:pt x="4580" y="2833"/>
                      <a:pt x="4554" y="3028"/>
                      <a:pt x="4547" y="3180"/>
                    </a:cubicBezTo>
                    <a:cubicBezTo>
                      <a:pt x="4531" y="3331"/>
                      <a:pt x="4523" y="3442"/>
                      <a:pt x="4485" y="3647"/>
                    </a:cubicBezTo>
                    <a:cubicBezTo>
                      <a:pt x="4579" y="3309"/>
                      <a:pt x="4626" y="2934"/>
                      <a:pt x="4597" y="2552"/>
                    </a:cubicBezTo>
                    <a:cubicBezTo>
                      <a:pt x="4569" y="2169"/>
                      <a:pt x="4470" y="1778"/>
                      <a:pt x="4288" y="1421"/>
                    </a:cubicBezTo>
                    <a:cubicBezTo>
                      <a:pt x="3931" y="698"/>
                      <a:pt x="3203" y="168"/>
                      <a:pt x="2441" y="35"/>
                    </a:cubicBezTo>
                    <a:cubicBezTo>
                      <a:pt x="2441" y="35"/>
                      <a:pt x="2369" y="22"/>
                      <a:pt x="2260" y="12"/>
                    </a:cubicBezTo>
                    <a:cubicBezTo>
                      <a:pt x="2193" y="6"/>
                      <a:pt x="2114" y="1"/>
                      <a:pt x="20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1" name="Google Shape;13231;p42">
                <a:extLst>
                  <a:ext uri="{FF2B5EF4-FFF2-40B4-BE49-F238E27FC236}">
                    <a16:creationId xmlns:a16="http://schemas.microsoft.com/office/drawing/2014/main" id="{4406F8DB-651F-6961-549C-1779021A7E34}"/>
                  </a:ext>
                </a:extLst>
              </p:cNvPr>
              <p:cNvSpPr/>
              <p:nvPr/>
            </p:nvSpPr>
            <p:spPr>
              <a:xfrm rot="10800000">
                <a:off x="-196609" y="3997865"/>
                <a:ext cx="84288" cy="118598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279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1" y="16"/>
                      <a:pt x="286" y="52"/>
                      <a:pt x="482" y="131"/>
                    </a:cubicBezTo>
                    <a:cubicBezTo>
                      <a:pt x="679" y="206"/>
                      <a:pt x="862" y="318"/>
                      <a:pt x="946" y="373"/>
                    </a:cubicBezTo>
                    <a:cubicBezTo>
                      <a:pt x="946" y="373"/>
                      <a:pt x="1051" y="438"/>
                      <a:pt x="1145" y="517"/>
                    </a:cubicBezTo>
                    <a:cubicBezTo>
                      <a:pt x="1241" y="594"/>
                      <a:pt x="1326" y="683"/>
                      <a:pt x="1326" y="683"/>
                    </a:cubicBezTo>
                    <a:cubicBezTo>
                      <a:pt x="1477" y="841"/>
                      <a:pt x="1608" y="1030"/>
                      <a:pt x="1696" y="1241"/>
                    </a:cubicBezTo>
                    <a:cubicBezTo>
                      <a:pt x="1831" y="1554"/>
                      <a:pt x="1900" y="1865"/>
                      <a:pt x="1881" y="2201"/>
                    </a:cubicBezTo>
                    <a:cubicBezTo>
                      <a:pt x="1871" y="2390"/>
                      <a:pt x="1843" y="2485"/>
                      <a:pt x="1832" y="2560"/>
                    </a:cubicBezTo>
                    <a:cubicBezTo>
                      <a:pt x="1815" y="2635"/>
                      <a:pt x="1807" y="2690"/>
                      <a:pt x="1783" y="2793"/>
                    </a:cubicBezTo>
                    <a:cubicBezTo>
                      <a:pt x="1923" y="2468"/>
                      <a:pt x="1984" y="2061"/>
                      <a:pt x="1915" y="1661"/>
                    </a:cubicBezTo>
                    <a:cubicBezTo>
                      <a:pt x="1852" y="1261"/>
                      <a:pt x="1656" y="874"/>
                      <a:pt x="1380" y="598"/>
                    </a:cubicBezTo>
                    <a:cubicBezTo>
                      <a:pt x="1380" y="598"/>
                      <a:pt x="1277" y="491"/>
                      <a:pt x="1158" y="402"/>
                    </a:cubicBezTo>
                    <a:cubicBezTo>
                      <a:pt x="1041" y="313"/>
                      <a:pt x="912" y="240"/>
                      <a:pt x="912" y="240"/>
                    </a:cubicBezTo>
                    <a:lnTo>
                      <a:pt x="816" y="188"/>
                    </a:lnTo>
                    <a:cubicBezTo>
                      <a:pt x="544" y="58"/>
                      <a:pt x="267" y="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2" name="Google Shape;13232;p42">
                <a:extLst>
                  <a:ext uri="{FF2B5EF4-FFF2-40B4-BE49-F238E27FC236}">
                    <a16:creationId xmlns:a16="http://schemas.microsoft.com/office/drawing/2014/main" id="{9D68A8AC-3FCA-7E80-B54B-262D783D6BE5}"/>
                  </a:ext>
                </a:extLst>
              </p:cNvPr>
              <p:cNvSpPr/>
              <p:nvPr/>
            </p:nvSpPr>
            <p:spPr>
              <a:xfrm rot="10800000">
                <a:off x="-116440" y="4127418"/>
                <a:ext cx="60339" cy="11295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266" extrusionOk="0">
                    <a:moveTo>
                      <a:pt x="828" y="0"/>
                    </a:moveTo>
                    <a:cubicBezTo>
                      <a:pt x="745" y="0"/>
                      <a:pt x="660" y="7"/>
                      <a:pt x="575" y="18"/>
                    </a:cubicBezTo>
                    <a:cubicBezTo>
                      <a:pt x="437" y="37"/>
                      <a:pt x="320" y="87"/>
                      <a:pt x="198" y="138"/>
                    </a:cubicBezTo>
                    <a:cubicBezTo>
                      <a:pt x="62" y="197"/>
                      <a:pt x="60" y="205"/>
                      <a:pt x="0" y="265"/>
                    </a:cubicBezTo>
                    <a:cubicBezTo>
                      <a:pt x="236" y="160"/>
                      <a:pt x="536" y="98"/>
                      <a:pt x="808" y="98"/>
                    </a:cubicBezTo>
                    <a:cubicBezTo>
                      <a:pt x="824" y="98"/>
                      <a:pt x="839" y="99"/>
                      <a:pt x="855" y="99"/>
                    </a:cubicBezTo>
                    <a:cubicBezTo>
                      <a:pt x="855" y="99"/>
                      <a:pt x="909" y="99"/>
                      <a:pt x="962" y="103"/>
                    </a:cubicBezTo>
                    <a:cubicBezTo>
                      <a:pt x="1016" y="108"/>
                      <a:pt x="1069" y="114"/>
                      <a:pt x="1069" y="114"/>
                    </a:cubicBezTo>
                    <a:lnTo>
                      <a:pt x="1109" y="122"/>
                    </a:lnTo>
                    <a:cubicBezTo>
                      <a:pt x="1218" y="132"/>
                      <a:pt x="1320" y="148"/>
                      <a:pt x="1420" y="169"/>
                    </a:cubicBezTo>
                    <a:cubicBezTo>
                      <a:pt x="1395" y="149"/>
                      <a:pt x="1325" y="108"/>
                      <a:pt x="1247" y="74"/>
                    </a:cubicBezTo>
                    <a:cubicBezTo>
                      <a:pt x="1170" y="43"/>
                      <a:pt x="1086" y="18"/>
                      <a:pt x="1045" y="13"/>
                    </a:cubicBezTo>
                    <a:cubicBezTo>
                      <a:pt x="1045" y="13"/>
                      <a:pt x="996" y="6"/>
                      <a:pt x="946" y="5"/>
                    </a:cubicBezTo>
                    <a:cubicBezTo>
                      <a:pt x="897" y="1"/>
                      <a:pt x="847" y="1"/>
                      <a:pt x="847" y="1"/>
                    </a:cubicBezTo>
                    <a:cubicBezTo>
                      <a:pt x="841" y="0"/>
                      <a:pt x="834" y="0"/>
                      <a:pt x="8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3" name="Google Shape;13233;p42">
                <a:extLst>
                  <a:ext uri="{FF2B5EF4-FFF2-40B4-BE49-F238E27FC236}">
                    <a16:creationId xmlns:a16="http://schemas.microsoft.com/office/drawing/2014/main" id="{01083780-9829-1893-EEB3-33F795CE0215}"/>
                  </a:ext>
                </a:extLst>
              </p:cNvPr>
              <p:cNvSpPr/>
              <p:nvPr/>
            </p:nvSpPr>
            <p:spPr>
              <a:xfrm rot="10800000">
                <a:off x="-268074" y="3999946"/>
                <a:ext cx="39787" cy="76942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812" extrusionOk="0">
                    <a:moveTo>
                      <a:pt x="463" y="1"/>
                    </a:moveTo>
                    <a:cubicBezTo>
                      <a:pt x="308" y="1"/>
                      <a:pt x="166" y="77"/>
                      <a:pt x="78" y="191"/>
                    </a:cubicBezTo>
                    <a:cubicBezTo>
                      <a:pt x="28" y="258"/>
                      <a:pt x="0" y="342"/>
                      <a:pt x="2" y="425"/>
                    </a:cubicBezTo>
                    <a:cubicBezTo>
                      <a:pt x="3" y="508"/>
                      <a:pt x="35" y="588"/>
                      <a:pt x="83" y="654"/>
                    </a:cubicBezTo>
                    <a:cubicBezTo>
                      <a:pt x="197" y="801"/>
                      <a:pt x="302" y="826"/>
                      <a:pt x="370" y="842"/>
                    </a:cubicBezTo>
                    <a:cubicBezTo>
                      <a:pt x="390" y="845"/>
                      <a:pt x="409" y="847"/>
                      <a:pt x="427" y="847"/>
                    </a:cubicBezTo>
                    <a:cubicBezTo>
                      <a:pt x="476" y="847"/>
                      <a:pt x="524" y="835"/>
                      <a:pt x="584" y="803"/>
                    </a:cubicBezTo>
                    <a:lnTo>
                      <a:pt x="584" y="803"/>
                    </a:lnTo>
                    <a:cubicBezTo>
                      <a:pt x="549" y="816"/>
                      <a:pt x="512" y="822"/>
                      <a:pt x="474" y="822"/>
                    </a:cubicBezTo>
                    <a:cubicBezTo>
                      <a:pt x="353" y="822"/>
                      <a:pt x="229" y="758"/>
                      <a:pt x="151" y="660"/>
                    </a:cubicBezTo>
                    <a:cubicBezTo>
                      <a:pt x="98" y="596"/>
                      <a:pt x="66" y="514"/>
                      <a:pt x="65" y="434"/>
                    </a:cubicBezTo>
                    <a:cubicBezTo>
                      <a:pt x="66" y="352"/>
                      <a:pt x="102" y="274"/>
                      <a:pt x="159" y="215"/>
                    </a:cubicBezTo>
                    <a:cubicBezTo>
                      <a:pt x="236" y="139"/>
                      <a:pt x="348" y="93"/>
                      <a:pt x="456" y="93"/>
                    </a:cubicBezTo>
                    <a:cubicBezTo>
                      <a:pt x="511" y="93"/>
                      <a:pt x="565" y="105"/>
                      <a:pt x="612" y="131"/>
                    </a:cubicBezTo>
                    <a:cubicBezTo>
                      <a:pt x="754" y="208"/>
                      <a:pt x="814" y="384"/>
                      <a:pt x="829" y="546"/>
                    </a:cubicBezTo>
                    <a:cubicBezTo>
                      <a:pt x="829" y="546"/>
                      <a:pt x="832" y="577"/>
                      <a:pt x="833" y="625"/>
                    </a:cubicBezTo>
                    <a:cubicBezTo>
                      <a:pt x="834" y="673"/>
                      <a:pt x="832" y="737"/>
                      <a:pt x="826" y="801"/>
                    </a:cubicBezTo>
                    <a:cubicBezTo>
                      <a:pt x="817" y="929"/>
                      <a:pt x="785" y="1054"/>
                      <a:pt x="785" y="1054"/>
                    </a:cubicBezTo>
                    <a:cubicBezTo>
                      <a:pt x="785" y="1054"/>
                      <a:pt x="779" y="1077"/>
                      <a:pt x="772" y="1101"/>
                    </a:cubicBezTo>
                    <a:lnTo>
                      <a:pt x="759" y="1147"/>
                    </a:lnTo>
                    <a:cubicBezTo>
                      <a:pt x="690" y="1400"/>
                      <a:pt x="575" y="1621"/>
                      <a:pt x="428" y="1811"/>
                    </a:cubicBezTo>
                    <a:cubicBezTo>
                      <a:pt x="485" y="1764"/>
                      <a:pt x="619" y="1625"/>
                      <a:pt x="717" y="1452"/>
                    </a:cubicBezTo>
                    <a:cubicBezTo>
                      <a:pt x="819" y="1281"/>
                      <a:pt x="881" y="1083"/>
                      <a:pt x="899" y="988"/>
                    </a:cubicBezTo>
                    <a:cubicBezTo>
                      <a:pt x="899" y="988"/>
                      <a:pt x="922" y="871"/>
                      <a:pt x="928" y="753"/>
                    </a:cubicBezTo>
                    <a:cubicBezTo>
                      <a:pt x="937" y="635"/>
                      <a:pt x="923" y="515"/>
                      <a:pt x="923" y="515"/>
                    </a:cubicBezTo>
                    <a:cubicBezTo>
                      <a:pt x="911" y="408"/>
                      <a:pt x="883" y="296"/>
                      <a:pt x="819" y="199"/>
                    </a:cubicBezTo>
                    <a:cubicBezTo>
                      <a:pt x="758" y="102"/>
                      <a:pt x="649" y="19"/>
                      <a:pt x="528" y="5"/>
                    </a:cubicBezTo>
                    <a:cubicBezTo>
                      <a:pt x="506" y="2"/>
                      <a:pt x="484" y="1"/>
                      <a:pt x="4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4" name="Google Shape;13234;p42">
                <a:extLst>
                  <a:ext uri="{FF2B5EF4-FFF2-40B4-BE49-F238E27FC236}">
                    <a16:creationId xmlns:a16="http://schemas.microsoft.com/office/drawing/2014/main" id="{F4D34FF7-9995-8278-F6E5-59062A1390C1}"/>
                  </a:ext>
                </a:extLst>
              </p:cNvPr>
              <p:cNvSpPr/>
              <p:nvPr/>
            </p:nvSpPr>
            <p:spPr>
              <a:xfrm rot="10800000">
                <a:off x="-278434" y="3998630"/>
                <a:ext cx="55583" cy="768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809" extrusionOk="0">
                    <a:moveTo>
                      <a:pt x="561" y="0"/>
                    </a:moveTo>
                    <a:cubicBezTo>
                      <a:pt x="482" y="0"/>
                      <a:pt x="403" y="13"/>
                      <a:pt x="326" y="38"/>
                    </a:cubicBezTo>
                    <a:cubicBezTo>
                      <a:pt x="183" y="87"/>
                      <a:pt x="125" y="147"/>
                      <a:pt x="84" y="190"/>
                    </a:cubicBezTo>
                    <a:cubicBezTo>
                      <a:pt x="46" y="237"/>
                      <a:pt x="21" y="276"/>
                      <a:pt x="1" y="352"/>
                    </a:cubicBezTo>
                    <a:cubicBezTo>
                      <a:pt x="90" y="170"/>
                      <a:pt x="303" y="64"/>
                      <a:pt x="517" y="64"/>
                    </a:cubicBezTo>
                    <a:cubicBezTo>
                      <a:pt x="588" y="64"/>
                      <a:pt x="659" y="76"/>
                      <a:pt x="725" y="100"/>
                    </a:cubicBezTo>
                    <a:cubicBezTo>
                      <a:pt x="999" y="198"/>
                      <a:pt x="1163" y="488"/>
                      <a:pt x="1199" y="757"/>
                    </a:cubicBezTo>
                    <a:cubicBezTo>
                      <a:pt x="1199" y="757"/>
                      <a:pt x="1214" y="861"/>
                      <a:pt x="1204" y="966"/>
                    </a:cubicBezTo>
                    <a:cubicBezTo>
                      <a:pt x="1198" y="1071"/>
                      <a:pt x="1170" y="1174"/>
                      <a:pt x="1170" y="1174"/>
                    </a:cubicBezTo>
                    <a:cubicBezTo>
                      <a:pt x="1170" y="1174"/>
                      <a:pt x="1164" y="1192"/>
                      <a:pt x="1159" y="1212"/>
                    </a:cubicBezTo>
                    <a:cubicBezTo>
                      <a:pt x="1153" y="1231"/>
                      <a:pt x="1147" y="1249"/>
                      <a:pt x="1147" y="1249"/>
                    </a:cubicBezTo>
                    <a:cubicBezTo>
                      <a:pt x="1085" y="1458"/>
                      <a:pt x="989" y="1640"/>
                      <a:pt x="880" y="1809"/>
                    </a:cubicBezTo>
                    <a:cubicBezTo>
                      <a:pt x="925" y="1766"/>
                      <a:pt x="1032" y="1648"/>
                      <a:pt x="1119" y="1508"/>
                    </a:cubicBezTo>
                    <a:cubicBezTo>
                      <a:pt x="1207" y="1368"/>
                      <a:pt x="1266" y="1204"/>
                      <a:pt x="1281" y="1124"/>
                    </a:cubicBezTo>
                    <a:cubicBezTo>
                      <a:pt x="1281" y="1124"/>
                      <a:pt x="1301" y="1026"/>
                      <a:pt x="1305" y="926"/>
                    </a:cubicBezTo>
                    <a:cubicBezTo>
                      <a:pt x="1309" y="825"/>
                      <a:pt x="1293" y="725"/>
                      <a:pt x="1293" y="725"/>
                    </a:cubicBezTo>
                    <a:cubicBezTo>
                      <a:pt x="1265" y="549"/>
                      <a:pt x="1191" y="370"/>
                      <a:pt x="1065" y="228"/>
                    </a:cubicBezTo>
                    <a:cubicBezTo>
                      <a:pt x="971" y="122"/>
                      <a:pt x="851" y="48"/>
                      <a:pt x="720" y="18"/>
                    </a:cubicBezTo>
                    <a:cubicBezTo>
                      <a:pt x="667" y="6"/>
                      <a:pt x="614" y="0"/>
                      <a:pt x="5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5" name="Google Shape;13235;p42">
                <a:extLst>
                  <a:ext uri="{FF2B5EF4-FFF2-40B4-BE49-F238E27FC236}">
                    <a16:creationId xmlns:a16="http://schemas.microsoft.com/office/drawing/2014/main" id="{AFC518A4-810A-D644-9CA7-F4F4E845D5BA}"/>
                  </a:ext>
                </a:extLst>
              </p:cNvPr>
              <p:cNvSpPr/>
              <p:nvPr/>
            </p:nvSpPr>
            <p:spPr>
              <a:xfrm rot="10800000">
                <a:off x="-108372" y="4039309"/>
                <a:ext cx="8743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597" extrusionOk="0">
                    <a:moveTo>
                      <a:pt x="795" y="1"/>
                    </a:moveTo>
                    <a:cubicBezTo>
                      <a:pt x="762" y="4"/>
                      <a:pt x="719" y="6"/>
                      <a:pt x="675" y="9"/>
                    </a:cubicBezTo>
                    <a:cubicBezTo>
                      <a:pt x="632" y="14"/>
                      <a:pt x="588" y="22"/>
                      <a:pt x="557" y="28"/>
                    </a:cubicBezTo>
                    <a:cubicBezTo>
                      <a:pt x="524" y="32"/>
                      <a:pt x="503" y="37"/>
                      <a:pt x="503" y="37"/>
                    </a:cubicBezTo>
                    <a:lnTo>
                      <a:pt x="439" y="54"/>
                    </a:lnTo>
                    <a:lnTo>
                      <a:pt x="439" y="53"/>
                    </a:lnTo>
                    <a:cubicBezTo>
                      <a:pt x="268" y="104"/>
                      <a:pt x="122" y="187"/>
                      <a:pt x="0" y="285"/>
                    </a:cubicBezTo>
                    <a:cubicBezTo>
                      <a:pt x="47" y="269"/>
                      <a:pt x="158" y="217"/>
                      <a:pt x="277" y="183"/>
                    </a:cubicBezTo>
                    <a:cubicBezTo>
                      <a:pt x="397" y="151"/>
                      <a:pt x="519" y="130"/>
                      <a:pt x="577" y="123"/>
                    </a:cubicBezTo>
                    <a:cubicBezTo>
                      <a:pt x="577" y="117"/>
                      <a:pt x="783" y="97"/>
                      <a:pt x="845" y="97"/>
                    </a:cubicBezTo>
                    <a:cubicBezTo>
                      <a:pt x="856" y="97"/>
                      <a:pt x="863" y="98"/>
                      <a:pt x="863" y="99"/>
                    </a:cubicBezTo>
                    <a:cubicBezTo>
                      <a:pt x="866" y="99"/>
                      <a:pt x="869" y="99"/>
                      <a:pt x="873" y="99"/>
                    </a:cubicBezTo>
                    <a:cubicBezTo>
                      <a:pt x="998" y="99"/>
                      <a:pt x="1127" y="119"/>
                      <a:pt x="1253" y="152"/>
                    </a:cubicBezTo>
                    <a:cubicBezTo>
                      <a:pt x="1445" y="204"/>
                      <a:pt x="1619" y="265"/>
                      <a:pt x="1781" y="378"/>
                    </a:cubicBezTo>
                    <a:cubicBezTo>
                      <a:pt x="1957" y="510"/>
                      <a:pt x="1955" y="523"/>
                      <a:pt x="2059" y="596"/>
                    </a:cubicBezTo>
                    <a:cubicBezTo>
                      <a:pt x="1938" y="426"/>
                      <a:pt x="1755" y="269"/>
                      <a:pt x="1540" y="162"/>
                    </a:cubicBezTo>
                    <a:cubicBezTo>
                      <a:pt x="1326" y="53"/>
                      <a:pt x="1079" y="3"/>
                      <a:pt x="8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6" name="Google Shape;13236;p42">
                <a:extLst>
                  <a:ext uri="{FF2B5EF4-FFF2-40B4-BE49-F238E27FC236}">
                    <a16:creationId xmlns:a16="http://schemas.microsoft.com/office/drawing/2014/main" id="{F1E64369-5679-FC80-8A2B-2FA1ACA3E447}"/>
                  </a:ext>
                </a:extLst>
              </p:cNvPr>
              <p:cNvSpPr/>
              <p:nvPr/>
            </p:nvSpPr>
            <p:spPr>
              <a:xfrm rot="10800000">
                <a:off x="-155803" y="4019734"/>
                <a:ext cx="41358" cy="21996"/>
              </a:xfrm>
              <a:custGeom>
                <a:avLst/>
                <a:gdLst/>
                <a:ahLst/>
                <a:cxnLst/>
                <a:rect l="l" t="t" r="r" b="b"/>
                <a:pathLst>
                  <a:path w="974" h="518" extrusionOk="0">
                    <a:moveTo>
                      <a:pt x="37" y="1"/>
                    </a:moveTo>
                    <a:cubicBezTo>
                      <a:pt x="25" y="1"/>
                      <a:pt x="13" y="1"/>
                      <a:pt x="1" y="1"/>
                    </a:cubicBezTo>
                    <a:cubicBezTo>
                      <a:pt x="47" y="26"/>
                      <a:pt x="221" y="111"/>
                      <a:pt x="274" y="132"/>
                    </a:cubicBezTo>
                    <a:cubicBezTo>
                      <a:pt x="274" y="132"/>
                      <a:pt x="309" y="143"/>
                      <a:pt x="341" y="157"/>
                    </a:cubicBezTo>
                    <a:cubicBezTo>
                      <a:pt x="375" y="169"/>
                      <a:pt x="407" y="184"/>
                      <a:pt x="407" y="184"/>
                    </a:cubicBezTo>
                    <a:cubicBezTo>
                      <a:pt x="466" y="209"/>
                      <a:pt x="523" y="239"/>
                      <a:pt x="580" y="273"/>
                    </a:cubicBezTo>
                    <a:cubicBezTo>
                      <a:pt x="665" y="324"/>
                      <a:pt x="748" y="361"/>
                      <a:pt x="825" y="421"/>
                    </a:cubicBezTo>
                    <a:cubicBezTo>
                      <a:pt x="910" y="490"/>
                      <a:pt x="911" y="493"/>
                      <a:pt x="974" y="517"/>
                    </a:cubicBezTo>
                    <a:cubicBezTo>
                      <a:pt x="853" y="349"/>
                      <a:pt x="651" y="180"/>
                      <a:pt x="440" y="91"/>
                    </a:cubicBezTo>
                    <a:cubicBezTo>
                      <a:pt x="440" y="91"/>
                      <a:pt x="401" y="75"/>
                      <a:pt x="360" y="60"/>
                    </a:cubicBezTo>
                    <a:cubicBezTo>
                      <a:pt x="320" y="46"/>
                      <a:pt x="279" y="32"/>
                      <a:pt x="279" y="32"/>
                    </a:cubicBezTo>
                    <a:lnTo>
                      <a:pt x="248" y="22"/>
                    </a:lnTo>
                    <a:cubicBezTo>
                      <a:pt x="175" y="6"/>
                      <a:pt x="105" y="1"/>
                      <a:pt x="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7" name="Google Shape;13237;p42">
                <a:extLst>
                  <a:ext uri="{FF2B5EF4-FFF2-40B4-BE49-F238E27FC236}">
                    <a16:creationId xmlns:a16="http://schemas.microsoft.com/office/drawing/2014/main" id="{DC3D5E88-5569-2868-6920-9C6EECE261B0}"/>
                  </a:ext>
                </a:extLst>
              </p:cNvPr>
              <p:cNvSpPr/>
              <p:nvPr/>
            </p:nvSpPr>
            <p:spPr>
              <a:xfrm rot="10800000">
                <a:off x="162" y="4033661"/>
                <a:ext cx="138300" cy="38216"/>
              </a:xfrm>
              <a:custGeom>
                <a:avLst/>
                <a:gdLst/>
                <a:ahLst/>
                <a:cxnLst/>
                <a:rect l="l" t="t" r="r" b="b"/>
                <a:pathLst>
                  <a:path w="3257" h="900" extrusionOk="0">
                    <a:moveTo>
                      <a:pt x="2835" y="1"/>
                    </a:moveTo>
                    <a:cubicBezTo>
                      <a:pt x="2808" y="1"/>
                      <a:pt x="2782" y="2"/>
                      <a:pt x="2755" y="5"/>
                    </a:cubicBezTo>
                    <a:cubicBezTo>
                      <a:pt x="2566" y="19"/>
                      <a:pt x="2381" y="99"/>
                      <a:pt x="2213" y="189"/>
                    </a:cubicBezTo>
                    <a:cubicBezTo>
                      <a:pt x="2042" y="278"/>
                      <a:pt x="1875" y="372"/>
                      <a:pt x="1697" y="414"/>
                    </a:cubicBezTo>
                    <a:cubicBezTo>
                      <a:pt x="1635" y="429"/>
                      <a:pt x="1572" y="436"/>
                      <a:pt x="1508" y="436"/>
                    </a:cubicBezTo>
                    <a:cubicBezTo>
                      <a:pt x="1393" y="436"/>
                      <a:pt x="1277" y="415"/>
                      <a:pt x="1163" y="388"/>
                    </a:cubicBezTo>
                    <a:cubicBezTo>
                      <a:pt x="1163" y="388"/>
                      <a:pt x="1030" y="356"/>
                      <a:pt x="892" y="326"/>
                    </a:cubicBezTo>
                    <a:cubicBezTo>
                      <a:pt x="822" y="313"/>
                      <a:pt x="751" y="303"/>
                      <a:pt x="697" y="299"/>
                    </a:cubicBezTo>
                    <a:cubicBezTo>
                      <a:pt x="661" y="296"/>
                      <a:pt x="633" y="296"/>
                      <a:pt x="618" y="296"/>
                    </a:cubicBezTo>
                    <a:cubicBezTo>
                      <a:pt x="610" y="296"/>
                      <a:pt x="606" y="296"/>
                      <a:pt x="606" y="296"/>
                    </a:cubicBezTo>
                    <a:cubicBezTo>
                      <a:pt x="606" y="296"/>
                      <a:pt x="579" y="296"/>
                      <a:pt x="552" y="298"/>
                    </a:cubicBezTo>
                    <a:cubicBezTo>
                      <a:pt x="525" y="299"/>
                      <a:pt x="497" y="303"/>
                      <a:pt x="497" y="303"/>
                    </a:cubicBezTo>
                    <a:lnTo>
                      <a:pt x="497" y="304"/>
                    </a:lnTo>
                    <a:cubicBezTo>
                      <a:pt x="349" y="323"/>
                      <a:pt x="207" y="398"/>
                      <a:pt x="123" y="512"/>
                    </a:cubicBezTo>
                    <a:cubicBezTo>
                      <a:pt x="38" y="623"/>
                      <a:pt x="1" y="775"/>
                      <a:pt x="55" y="899"/>
                    </a:cubicBezTo>
                    <a:cubicBezTo>
                      <a:pt x="45" y="859"/>
                      <a:pt x="38" y="786"/>
                      <a:pt x="65" y="706"/>
                    </a:cubicBezTo>
                    <a:cubicBezTo>
                      <a:pt x="92" y="627"/>
                      <a:pt x="152" y="545"/>
                      <a:pt x="231" y="489"/>
                    </a:cubicBezTo>
                    <a:cubicBezTo>
                      <a:pt x="341" y="407"/>
                      <a:pt x="477" y="391"/>
                      <a:pt x="581" y="391"/>
                    </a:cubicBezTo>
                    <a:cubicBezTo>
                      <a:pt x="628" y="391"/>
                      <a:pt x="668" y="395"/>
                      <a:pt x="696" y="397"/>
                    </a:cubicBezTo>
                    <a:cubicBezTo>
                      <a:pt x="696" y="397"/>
                      <a:pt x="812" y="406"/>
                      <a:pt x="929" y="433"/>
                    </a:cubicBezTo>
                    <a:cubicBezTo>
                      <a:pt x="1046" y="462"/>
                      <a:pt x="1164" y="489"/>
                      <a:pt x="1164" y="489"/>
                    </a:cubicBezTo>
                    <a:cubicBezTo>
                      <a:pt x="1271" y="512"/>
                      <a:pt x="1384" y="532"/>
                      <a:pt x="1501" y="533"/>
                    </a:cubicBezTo>
                    <a:cubicBezTo>
                      <a:pt x="1503" y="533"/>
                      <a:pt x="1505" y="533"/>
                      <a:pt x="1508" y="533"/>
                    </a:cubicBezTo>
                    <a:cubicBezTo>
                      <a:pt x="1622" y="533"/>
                      <a:pt x="1739" y="507"/>
                      <a:pt x="1846" y="468"/>
                    </a:cubicBezTo>
                    <a:cubicBezTo>
                      <a:pt x="2172" y="346"/>
                      <a:pt x="2394" y="117"/>
                      <a:pt x="2715" y="61"/>
                    </a:cubicBezTo>
                    <a:cubicBezTo>
                      <a:pt x="2777" y="51"/>
                      <a:pt x="2829" y="47"/>
                      <a:pt x="2873" y="47"/>
                    </a:cubicBezTo>
                    <a:cubicBezTo>
                      <a:pt x="2954" y="47"/>
                      <a:pt x="3009" y="61"/>
                      <a:pt x="3054" y="71"/>
                    </a:cubicBezTo>
                    <a:cubicBezTo>
                      <a:pt x="3123" y="93"/>
                      <a:pt x="3174" y="108"/>
                      <a:pt x="3257" y="171"/>
                    </a:cubicBezTo>
                    <a:cubicBezTo>
                      <a:pt x="3158" y="55"/>
                      <a:pt x="2997" y="1"/>
                      <a:pt x="28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8" name="Google Shape;13238;p42">
                <a:extLst>
                  <a:ext uri="{FF2B5EF4-FFF2-40B4-BE49-F238E27FC236}">
                    <a16:creationId xmlns:a16="http://schemas.microsoft.com/office/drawing/2014/main" id="{B578ED1E-1109-2282-4E2F-C404F8B8BD7C}"/>
                  </a:ext>
                </a:extLst>
              </p:cNvPr>
              <p:cNvSpPr/>
              <p:nvPr/>
            </p:nvSpPr>
            <p:spPr>
              <a:xfrm rot="10800000">
                <a:off x="154004" y="3993662"/>
                <a:ext cx="67728" cy="39193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923" extrusionOk="0">
                    <a:moveTo>
                      <a:pt x="1098" y="1"/>
                    </a:moveTo>
                    <a:cubicBezTo>
                      <a:pt x="1065" y="1"/>
                      <a:pt x="1032" y="2"/>
                      <a:pt x="999" y="5"/>
                    </a:cubicBezTo>
                    <a:cubicBezTo>
                      <a:pt x="785" y="22"/>
                      <a:pt x="570" y="106"/>
                      <a:pt x="407" y="236"/>
                    </a:cubicBezTo>
                    <a:cubicBezTo>
                      <a:pt x="407" y="236"/>
                      <a:pt x="344" y="283"/>
                      <a:pt x="290" y="339"/>
                    </a:cubicBezTo>
                    <a:cubicBezTo>
                      <a:pt x="235" y="396"/>
                      <a:pt x="186" y="457"/>
                      <a:pt x="186" y="457"/>
                    </a:cubicBezTo>
                    <a:lnTo>
                      <a:pt x="152" y="505"/>
                    </a:lnTo>
                    <a:cubicBezTo>
                      <a:pt x="66" y="641"/>
                      <a:pt x="20" y="784"/>
                      <a:pt x="0" y="922"/>
                    </a:cubicBezTo>
                    <a:cubicBezTo>
                      <a:pt x="21" y="883"/>
                      <a:pt x="65" y="783"/>
                      <a:pt x="127" y="692"/>
                    </a:cubicBezTo>
                    <a:cubicBezTo>
                      <a:pt x="186" y="600"/>
                      <a:pt x="260" y="518"/>
                      <a:pt x="294" y="480"/>
                    </a:cubicBezTo>
                    <a:cubicBezTo>
                      <a:pt x="294" y="480"/>
                      <a:pt x="334" y="430"/>
                      <a:pt x="380" y="387"/>
                    </a:cubicBezTo>
                    <a:cubicBezTo>
                      <a:pt x="426" y="343"/>
                      <a:pt x="476" y="305"/>
                      <a:pt x="476" y="305"/>
                    </a:cubicBezTo>
                    <a:cubicBezTo>
                      <a:pt x="566" y="237"/>
                      <a:pt x="670" y="181"/>
                      <a:pt x="781" y="144"/>
                    </a:cubicBezTo>
                    <a:cubicBezTo>
                      <a:pt x="920" y="97"/>
                      <a:pt x="1056" y="66"/>
                      <a:pt x="1200" y="66"/>
                    </a:cubicBezTo>
                    <a:cubicBezTo>
                      <a:pt x="1227" y="66"/>
                      <a:pt x="1255" y="67"/>
                      <a:pt x="1283" y="69"/>
                    </a:cubicBezTo>
                    <a:cubicBezTo>
                      <a:pt x="1476" y="94"/>
                      <a:pt x="1481" y="104"/>
                      <a:pt x="1594" y="115"/>
                    </a:cubicBezTo>
                    <a:cubicBezTo>
                      <a:pt x="1452" y="45"/>
                      <a:pt x="1278" y="1"/>
                      <a:pt x="10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9" name="Google Shape;13239;p42">
                <a:extLst>
                  <a:ext uri="{FF2B5EF4-FFF2-40B4-BE49-F238E27FC236}">
                    <a16:creationId xmlns:a16="http://schemas.microsoft.com/office/drawing/2014/main" id="{58896457-AA63-7702-5504-F074D5AFC69C}"/>
                  </a:ext>
                </a:extLst>
              </p:cNvPr>
              <p:cNvSpPr/>
              <p:nvPr/>
            </p:nvSpPr>
            <p:spPr>
              <a:xfrm rot="10800000">
                <a:off x="164662" y="3995615"/>
                <a:ext cx="47770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606" extrusionOk="0">
                    <a:moveTo>
                      <a:pt x="1059" y="0"/>
                    </a:moveTo>
                    <a:cubicBezTo>
                      <a:pt x="966" y="0"/>
                      <a:pt x="819" y="17"/>
                      <a:pt x="768" y="40"/>
                    </a:cubicBezTo>
                    <a:cubicBezTo>
                      <a:pt x="768" y="40"/>
                      <a:pt x="726" y="54"/>
                      <a:pt x="686" y="72"/>
                    </a:cubicBezTo>
                    <a:cubicBezTo>
                      <a:pt x="646" y="89"/>
                      <a:pt x="606" y="107"/>
                      <a:pt x="606" y="107"/>
                    </a:cubicBezTo>
                    <a:cubicBezTo>
                      <a:pt x="536" y="140"/>
                      <a:pt x="465" y="178"/>
                      <a:pt x="396" y="220"/>
                    </a:cubicBezTo>
                    <a:cubicBezTo>
                      <a:pt x="292" y="283"/>
                      <a:pt x="214" y="361"/>
                      <a:pt x="127" y="440"/>
                    </a:cubicBezTo>
                    <a:cubicBezTo>
                      <a:pt x="33" y="530"/>
                      <a:pt x="32" y="537"/>
                      <a:pt x="1" y="606"/>
                    </a:cubicBezTo>
                    <a:cubicBezTo>
                      <a:pt x="184" y="449"/>
                      <a:pt x="426" y="297"/>
                      <a:pt x="655" y="193"/>
                    </a:cubicBezTo>
                    <a:cubicBezTo>
                      <a:pt x="655" y="193"/>
                      <a:pt x="698" y="172"/>
                      <a:pt x="743" y="154"/>
                    </a:cubicBezTo>
                    <a:cubicBezTo>
                      <a:pt x="787" y="138"/>
                      <a:pt x="831" y="120"/>
                      <a:pt x="831" y="120"/>
                    </a:cubicBezTo>
                    <a:lnTo>
                      <a:pt x="865" y="108"/>
                    </a:lnTo>
                    <a:cubicBezTo>
                      <a:pt x="956" y="72"/>
                      <a:pt x="1039" y="37"/>
                      <a:pt x="1124" y="6"/>
                    </a:cubicBezTo>
                    <a:cubicBezTo>
                      <a:pt x="1111" y="2"/>
                      <a:pt x="1087" y="0"/>
                      <a:pt x="1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0" name="Google Shape;13240;p42">
                <a:extLst>
                  <a:ext uri="{FF2B5EF4-FFF2-40B4-BE49-F238E27FC236}">
                    <a16:creationId xmlns:a16="http://schemas.microsoft.com/office/drawing/2014/main" id="{E916CBD8-C72B-3787-45C3-4E6E764A494C}"/>
                  </a:ext>
                </a:extLst>
              </p:cNvPr>
              <p:cNvSpPr/>
              <p:nvPr/>
            </p:nvSpPr>
            <p:spPr>
              <a:xfrm rot="10800000">
                <a:off x="258292" y="3932218"/>
                <a:ext cx="45732" cy="5316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1252" extrusionOk="0">
                    <a:moveTo>
                      <a:pt x="802" y="1"/>
                    </a:moveTo>
                    <a:cubicBezTo>
                      <a:pt x="700" y="1"/>
                      <a:pt x="599" y="22"/>
                      <a:pt x="553" y="42"/>
                    </a:cubicBezTo>
                    <a:cubicBezTo>
                      <a:pt x="553" y="42"/>
                      <a:pt x="490" y="67"/>
                      <a:pt x="434" y="101"/>
                    </a:cubicBezTo>
                    <a:cubicBezTo>
                      <a:pt x="376" y="134"/>
                      <a:pt x="324" y="176"/>
                      <a:pt x="324" y="176"/>
                    </a:cubicBezTo>
                    <a:cubicBezTo>
                      <a:pt x="232" y="250"/>
                      <a:pt x="149" y="346"/>
                      <a:pt x="94" y="457"/>
                    </a:cubicBezTo>
                    <a:cubicBezTo>
                      <a:pt x="10" y="624"/>
                      <a:pt x="1" y="797"/>
                      <a:pt x="22" y="970"/>
                    </a:cubicBezTo>
                    <a:cubicBezTo>
                      <a:pt x="57" y="1161"/>
                      <a:pt x="73" y="1168"/>
                      <a:pt x="139" y="1251"/>
                    </a:cubicBezTo>
                    <a:cubicBezTo>
                      <a:pt x="71" y="1090"/>
                      <a:pt x="53" y="892"/>
                      <a:pt x="99" y="707"/>
                    </a:cubicBezTo>
                    <a:cubicBezTo>
                      <a:pt x="142" y="521"/>
                      <a:pt x="250" y="354"/>
                      <a:pt x="394" y="245"/>
                    </a:cubicBezTo>
                    <a:cubicBezTo>
                      <a:pt x="394" y="245"/>
                      <a:pt x="447" y="203"/>
                      <a:pt x="508" y="172"/>
                    </a:cubicBezTo>
                    <a:cubicBezTo>
                      <a:pt x="567" y="139"/>
                      <a:pt x="632" y="117"/>
                      <a:pt x="632" y="117"/>
                    </a:cubicBezTo>
                    <a:lnTo>
                      <a:pt x="681" y="102"/>
                    </a:lnTo>
                    <a:cubicBezTo>
                      <a:pt x="781" y="69"/>
                      <a:pt x="880" y="53"/>
                      <a:pt x="979" y="53"/>
                    </a:cubicBezTo>
                    <a:cubicBezTo>
                      <a:pt x="1011" y="53"/>
                      <a:pt x="1044" y="55"/>
                      <a:pt x="1077" y="58"/>
                    </a:cubicBezTo>
                    <a:cubicBezTo>
                      <a:pt x="1041" y="39"/>
                      <a:pt x="939" y="4"/>
                      <a:pt x="829" y="1"/>
                    </a:cubicBezTo>
                    <a:cubicBezTo>
                      <a:pt x="820" y="1"/>
                      <a:pt x="811" y="1"/>
                      <a:pt x="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1" name="Google Shape;13241;p42">
                <a:extLst>
                  <a:ext uri="{FF2B5EF4-FFF2-40B4-BE49-F238E27FC236}">
                    <a16:creationId xmlns:a16="http://schemas.microsoft.com/office/drawing/2014/main" id="{79955027-600B-2529-8C2F-9095FAAD0C1D}"/>
                  </a:ext>
                </a:extLst>
              </p:cNvPr>
              <p:cNvSpPr/>
              <p:nvPr/>
            </p:nvSpPr>
            <p:spPr>
              <a:xfrm rot="10800000">
                <a:off x="257527" y="3939394"/>
                <a:ext cx="23906" cy="38386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04" extrusionOk="0">
                    <a:moveTo>
                      <a:pt x="563" y="0"/>
                    </a:moveTo>
                    <a:cubicBezTo>
                      <a:pt x="538" y="4"/>
                      <a:pt x="479" y="21"/>
                      <a:pt x="421" y="50"/>
                    </a:cubicBezTo>
                    <a:cubicBezTo>
                      <a:pt x="364" y="79"/>
                      <a:pt x="309" y="117"/>
                      <a:pt x="288" y="140"/>
                    </a:cubicBezTo>
                    <a:cubicBezTo>
                      <a:pt x="288" y="140"/>
                      <a:pt x="261" y="167"/>
                      <a:pt x="239" y="197"/>
                    </a:cubicBezTo>
                    <a:cubicBezTo>
                      <a:pt x="214" y="226"/>
                      <a:pt x="192" y="258"/>
                      <a:pt x="192" y="258"/>
                    </a:cubicBezTo>
                    <a:cubicBezTo>
                      <a:pt x="152" y="312"/>
                      <a:pt x="117" y="372"/>
                      <a:pt x="86" y="435"/>
                    </a:cubicBezTo>
                    <a:cubicBezTo>
                      <a:pt x="40" y="530"/>
                      <a:pt x="29" y="627"/>
                      <a:pt x="14" y="726"/>
                    </a:cubicBezTo>
                    <a:cubicBezTo>
                      <a:pt x="1" y="837"/>
                      <a:pt x="6" y="843"/>
                      <a:pt x="30" y="903"/>
                    </a:cubicBezTo>
                    <a:cubicBezTo>
                      <a:pt x="56" y="701"/>
                      <a:pt x="150" y="477"/>
                      <a:pt x="275" y="310"/>
                    </a:cubicBezTo>
                    <a:cubicBezTo>
                      <a:pt x="275" y="310"/>
                      <a:pt x="299" y="277"/>
                      <a:pt x="324" y="247"/>
                    </a:cubicBezTo>
                    <a:cubicBezTo>
                      <a:pt x="350" y="217"/>
                      <a:pt x="378" y="188"/>
                      <a:pt x="378" y="188"/>
                    </a:cubicBezTo>
                    <a:lnTo>
                      <a:pt x="399" y="168"/>
                    </a:lnTo>
                    <a:cubicBezTo>
                      <a:pt x="453" y="106"/>
                      <a:pt x="506" y="51"/>
                      <a:pt x="5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2" name="Google Shape;13242;p42">
                <a:extLst>
                  <a:ext uri="{FF2B5EF4-FFF2-40B4-BE49-F238E27FC236}">
                    <a16:creationId xmlns:a16="http://schemas.microsoft.com/office/drawing/2014/main" id="{174E5041-8179-A7C4-7F68-A36C20813560}"/>
                  </a:ext>
                </a:extLst>
              </p:cNvPr>
              <p:cNvSpPr/>
              <p:nvPr/>
            </p:nvSpPr>
            <p:spPr>
              <a:xfrm rot="10800000">
                <a:off x="326784" y="3855106"/>
                <a:ext cx="27558" cy="66326"/>
              </a:xfrm>
              <a:custGeom>
                <a:avLst/>
                <a:gdLst/>
                <a:ahLst/>
                <a:cxnLst/>
                <a:rect l="l" t="t" r="r" b="b"/>
                <a:pathLst>
                  <a:path w="649" h="1562" extrusionOk="0">
                    <a:moveTo>
                      <a:pt x="648" y="0"/>
                    </a:moveTo>
                    <a:cubicBezTo>
                      <a:pt x="610" y="8"/>
                      <a:pt x="513" y="41"/>
                      <a:pt x="423" y="100"/>
                    </a:cubicBezTo>
                    <a:cubicBezTo>
                      <a:pt x="334" y="156"/>
                      <a:pt x="254" y="235"/>
                      <a:pt x="224" y="277"/>
                    </a:cubicBezTo>
                    <a:cubicBezTo>
                      <a:pt x="224" y="277"/>
                      <a:pt x="185" y="328"/>
                      <a:pt x="154" y="384"/>
                    </a:cubicBezTo>
                    <a:cubicBezTo>
                      <a:pt x="123" y="439"/>
                      <a:pt x="98" y="498"/>
                      <a:pt x="98" y="498"/>
                    </a:cubicBezTo>
                    <a:cubicBezTo>
                      <a:pt x="52" y="601"/>
                      <a:pt x="22" y="718"/>
                      <a:pt x="14" y="836"/>
                    </a:cubicBezTo>
                    <a:cubicBezTo>
                      <a:pt x="1" y="1013"/>
                      <a:pt x="46" y="1171"/>
                      <a:pt x="112" y="1325"/>
                    </a:cubicBezTo>
                    <a:cubicBezTo>
                      <a:pt x="193" y="1494"/>
                      <a:pt x="207" y="1497"/>
                      <a:pt x="287" y="1562"/>
                    </a:cubicBezTo>
                    <a:cubicBezTo>
                      <a:pt x="192" y="1421"/>
                      <a:pt x="125" y="1245"/>
                      <a:pt x="108" y="1060"/>
                    </a:cubicBezTo>
                    <a:cubicBezTo>
                      <a:pt x="88" y="875"/>
                      <a:pt x="119" y="686"/>
                      <a:pt x="192" y="527"/>
                    </a:cubicBezTo>
                    <a:cubicBezTo>
                      <a:pt x="192" y="527"/>
                      <a:pt x="218" y="465"/>
                      <a:pt x="252" y="409"/>
                    </a:cubicBezTo>
                    <a:cubicBezTo>
                      <a:pt x="287" y="352"/>
                      <a:pt x="329" y="300"/>
                      <a:pt x="329" y="300"/>
                    </a:cubicBezTo>
                    <a:lnTo>
                      <a:pt x="362" y="262"/>
                    </a:lnTo>
                    <a:cubicBezTo>
                      <a:pt x="447" y="156"/>
                      <a:pt x="542" y="69"/>
                      <a:pt x="6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3" name="Google Shape;13243;p42">
                <a:extLst>
                  <a:ext uri="{FF2B5EF4-FFF2-40B4-BE49-F238E27FC236}">
                    <a16:creationId xmlns:a16="http://schemas.microsoft.com/office/drawing/2014/main" id="{F23FF0CD-7FE2-E501-5F9F-33C73593FAAA}"/>
                  </a:ext>
                </a:extLst>
              </p:cNvPr>
              <p:cNvSpPr/>
              <p:nvPr/>
            </p:nvSpPr>
            <p:spPr>
              <a:xfrm rot="10800000">
                <a:off x="311540" y="3870096"/>
                <a:ext cx="21741" cy="4271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006" extrusionOk="0">
                    <a:moveTo>
                      <a:pt x="511" y="1"/>
                    </a:moveTo>
                    <a:cubicBezTo>
                      <a:pt x="485" y="5"/>
                      <a:pt x="423" y="28"/>
                      <a:pt x="364" y="62"/>
                    </a:cubicBezTo>
                    <a:cubicBezTo>
                      <a:pt x="306" y="97"/>
                      <a:pt x="250" y="142"/>
                      <a:pt x="229" y="169"/>
                    </a:cubicBezTo>
                    <a:cubicBezTo>
                      <a:pt x="229" y="169"/>
                      <a:pt x="203" y="200"/>
                      <a:pt x="180" y="234"/>
                    </a:cubicBezTo>
                    <a:cubicBezTo>
                      <a:pt x="158" y="267"/>
                      <a:pt x="137" y="302"/>
                      <a:pt x="137" y="302"/>
                    </a:cubicBezTo>
                    <a:cubicBezTo>
                      <a:pt x="99" y="364"/>
                      <a:pt x="68" y="432"/>
                      <a:pt x="42" y="502"/>
                    </a:cubicBezTo>
                    <a:cubicBezTo>
                      <a:pt x="4" y="609"/>
                      <a:pt x="2" y="713"/>
                      <a:pt x="1" y="819"/>
                    </a:cubicBezTo>
                    <a:cubicBezTo>
                      <a:pt x="3" y="939"/>
                      <a:pt x="10" y="945"/>
                      <a:pt x="43" y="1005"/>
                    </a:cubicBezTo>
                    <a:cubicBezTo>
                      <a:pt x="34" y="787"/>
                      <a:pt x="107" y="537"/>
                      <a:pt x="225" y="347"/>
                    </a:cubicBezTo>
                    <a:cubicBezTo>
                      <a:pt x="225" y="347"/>
                      <a:pt x="246" y="310"/>
                      <a:pt x="270" y="275"/>
                    </a:cubicBezTo>
                    <a:cubicBezTo>
                      <a:pt x="296" y="242"/>
                      <a:pt x="323" y="209"/>
                      <a:pt x="323" y="209"/>
                    </a:cubicBezTo>
                    <a:lnTo>
                      <a:pt x="344" y="185"/>
                    </a:lnTo>
                    <a:cubicBezTo>
                      <a:pt x="398" y="117"/>
                      <a:pt x="452" y="57"/>
                      <a:pt x="51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4" name="Google Shape;13244;p42">
                <a:extLst>
                  <a:ext uri="{FF2B5EF4-FFF2-40B4-BE49-F238E27FC236}">
                    <a16:creationId xmlns:a16="http://schemas.microsoft.com/office/drawing/2014/main" id="{26826158-3AB5-B348-253B-294850F40B60}"/>
                  </a:ext>
                </a:extLst>
              </p:cNvPr>
              <p:cNvSpPr/>
              <p:nvPr/>
            </p:nvSpPr>
            <p:spPr>
              <a:xfrm rot="10800000">
                <a:off x="424999" y="3757995"/>
                <a:ext cx="86241" cy="108067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45" extrusionOk="0">
                    <a:moveTo>
                      <a:pt x="1" y="0"/>
                    </a:moveTo>
                    <a:cubicBezTo>
                      <a:pt x="72" y="32"/>
                      <a:pt x="258" y="99"/>
                      <a:pt x="444" y="179"/>
                    </a:cubicBezTo>
                    <a:cubicBezTo>
                      <a:pt x="630" y="258"/>
                      <a:pt x="814" y="352"/>
                      <a:pt x="898" y="397"/>
                    </a:cubicBezTo>
                    <a:cubicBezTo>
                      <a:pt x="898" y="397"/>
                      <a:pt x="1005" y="449"/>
                      <a:pt x="1105" y="513"/>
                    </a:cubicBezTo>
                    <a:cubicBezTo>
                      <a:pt x="1205" y="574"/>
                      <a:pt x="1298" y="647"/>
                      <a:pt x="1298" y="647"/>
                    </a:cubicBezTo>
                    <a:cubicBezTo>
                      <a:pt x="1463" y="776"/>
                      <a:pt x="1618" y="931"/>
                      <a:pt x="1726" y="1119"/>
                    </a:cubicBezTo>
                    <a:cubicBezTo>
                      <a:pt x="1887" y="1396"/>
                      <a:pt x="1981" y="1691"/>
                      <a:pt x="1949" y="2010"/>
                    </a:cubicBezTo>
                    <a:cubicBezTo>
                      <a:pt x="1930" y="2188"/>
                      <a:pt x="1885" y="2272"/>
                      <a:pt x="1864" y="2340"/>
                    </a:cubicBezTo>
                    <a:cubicBezTo>
                      <a:pt x="1834" y="2407"/>
                      <a:pt x="1814" y="2456"/>
                      <a:pt x="1764" y="2545"/>
                    </a:cubicBezTo>
                    <a:cubicBezTo>
                      <a:pt x="1876" y="2416"/>
                      <a:pt x="1957" y="2247"/>
                      <a:pt x="1992" y="2065"/>
                    </a:cubicBezTo>
                    <a:cubicBezTo>
                      <a:pt x="2030" y="1881"/>
                      <a:pt x="2020" y="1684"/>
                      <a:pt x="1975" y="1495"/>
                    </a:cubicBezTo>
                    <a:cubicBezTo>
                      <a:pt x="1891" y="1113"/>
                      <a:pt x="1639" y="772"/>
                      <a:pt x="1339" y="555"/>
                    </a:cubicBezTo>
                    <a:cubicBezTo>
                      <a:pt x="1339" y="555"/>
                      <a:pt x="1227" y="469"/>
                      <a:pt x="1106" y="399"/>
                    </a:cubicBezTo>
                    <a:cubicBezTo>
                      <a:pt x="985" y="328"/>
                      <a:pt x="859" y="268"/>
                      <a:pt x="859" y="268"/>
                    </a:cubicBezTo>
                    <a:lnTo>
                      <a:pt x="764" y="225"/>
                    </a:lnTo>
                    <a:cubicBezTo>
                      <a:pt x="500" y="118"/>
                      <a:pt x="247" y="54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5" name="Google Shape;13245;p42">
                <a:extLst>
                  <a:ext uri="{FF2B5EF4-FFF2-40B4-BE49-F238E27FC236}">
                    <a16:creationId xmlns:a16="http://schemas.microsoft.com/office/drawing/2014/main" id="{09A412D9-3A74-4DD4-70D2-6FD6F776769D}"/>
                  </a:ext>
                </a:extLst>
              </p:cNvPr>
              <p:cNvSpPr/>
              <p:nvPr/>
            </p:nvSpPr>
            <p:spPr>
              <a:xfrm rot="10800000">
                <a:off x="416804" y="3807421"/>
                <a:ext cx="72653" cy="67176"/>
              </a:xfrm>
              <a:custGeom>
                <a:avLst/>
                <a:gdLst/>
                <a:ahLst/>
                <a:cxnLst/>
                <a:rect l="l" t="t" r="r" b="b"/>
                <a:pathLst>
                  <a:path w="1711" h="1582" extrusionOk="0">
                    <a:moveTo>
                      <a:pt x="140" y="1"/>
                    </a:moveTo>
                    <a:cubicBezTo>
                      <a:pt x="93" y="1"/>
                      <a:pt x="46" y="3"/>
                      <a:pt x="0" y="8"/>
                    </a:cubicBezTo>
                    <a:cubicBezTo>
                      <a:pt x="27" y="14"/>
                      <a:pt x="75" y="22"/>
                      <a:pt x="132" y="30"/>
                    </a:cubicBezTo>
                    <a:cubicBezTo>
                      <a:pt x="189" y="40"/>
                      <a:pt x="257" y="59"/>
                      <a:pt x="324" y="76"/>
                    </a:cubicBezTo>
                    <a:cubicBezTo>
                      <a:pt x="455" y="117"/>
                      <a:pt x="584" y="173"/>
                      <a:pt x="644" y="202"/>
                    </a:cubicBezTo>
                    <a:lnTo>
                      <a:pt x="689" y="223"/>
                    </a:lnTo>
                    <a:cubicBezTo>
                      <a:pt x="717" y="235"/>
                      <a:pt x="754" y="252"/>
                      <a:pt x="789" y="274"/>
                    </a:cubicBezTo>
                    <a:cubicBezTo>
                      <a:pt x="860" y="312"/>
                      <a:pt x="926" y="359"/>
                      <a:pt x="926" y="359"/>
                    </a:cubicBezTo>
                    <a:cubicBezTo>
                      <a:pt x="1046" y="438"/>
                      <a:pt x="1156" y="541"/>
                      <a:pt x="1256" y="654"/>
                    </a:cubicBezTo>
                    <a:cubicBezTo>
                      <a:pt x="1402" y="823"/>
                      <a:pt x="1522" y="992"/>
                      <a:pt x="1598" y="1200"/>
                    </a:cubicBezTo>
                    <a:cubicBezTo>
                      <a:pt x="1677" y="1436"/>
                      <a:pt x="1665" y="1447"/>
                      <a:pt x="1711" y="1581"/>
                    </a:cubicBezTo>
                    <a:cubicBezTo>
                      <a:pt x="1709" y="1346"/>
                      <a:pt x="1640" y="1085"/>
                      <a:pt x="1508" y="851"/>
                    </a:cubicBezTo>
                    <a:cubicBezTo>
                      <a:pt x="1378" y="614"/>
                      <a:pt x="1180" y="414"/>
                      <a:pt x="967" y="269"/>
                    </a:cubicBezTo>
                    <a:cubicBezTo>
                      <a:pt x="967" y="269"/>
                      <a:pt x="947" y="254"/>
                      <a:pt x="917" y="235"/>
                    </a:cubicBezTo>
                    <a:cubicBezTo>
                      <a:pt x="885" y="216"/>
                      <a:pt x="843" y="193"/>
                      <a:pt x="800" y="169"/>
                    </a:cubicBezTo>
                    <a:cubicBezTo>
                      <a:pt x="757" y="145"/>
                      <a:pt x="712" y="127"/>
                      <a:pt x="678" y="112"/>
                    </a:cubicBezTo>
                    <a:cubicBezTo>
                      <a:pt x="646" y="95"/>
                      <a:pt x="622" y="87"/>
                      <a:pt x="622" y="87"/>
                    </a:cubicBezTo>
                    <a:lnTo>
                      <a:pt x="553" y="63"/>
                    </a:lnTo>
                    <a:cubicBezTo>
                      <a:pt x="412" y="20"/>
                      <a:pt x="273" y="1"/>
                      <a:pt x="1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6" name="Google Shape;13246;p42">
                <a:extLst>
                  <a:ext uri="{FF2B5EF4-FFF2-40B4-BE49-F238E27FC236}">
                    <a16:creationId xmlns:a16="http://schemas.microsoft.com/office/drawing/2014/main" id="{201D693D-7814-F25E-7C88-8B3A83C6C407}"/>
                  </a:ext>
                </a:extLst>
              </p:cNvPr>
              <p:cNvSpPr/>
              <p:nvPr/>
            </p:nvSpPr>
            <p:spPr>
              <a:xfrm rot="10800000">
                <a:off x="427122" y="3891497"/>
                <a:ext cx="105604" cy="37579"/>
              </a:xfrm>
              <a:custGeom>
                <a:avLst/>
                <a:gdLst/>
                <a:ahLst/>
                <a:cxnLst/>
                <a:rect l="l" t="t" r="r" b="b"/>
                <a:pathLst>
                  <a:path w="2487" h="885" extrusionOk="0">
                    <a:moveTo>
                      <a:pt x="2487" y="1"/>
                    </a:moveTo>
                    <a:lnTo>
                      <a:pt x="2487" y="1"/>
                    </a:lnTo>
                    <a:cubicBezTo>
                      <a:pt x="2297" y="163"/>
                      <a:pt x="2069" y="315"/>
                      <a:pt x="1822" y="441"/>
                    </a:cubicBezTo>
                    <a:cubicBezTo>
                      <a:pt x="1574" y="567"/>
                      <a:pt x="1306" y="658"/>
                      <a:pt x="1050" y="720"/>
                    </a:cubicBezTo>
                    <a:cubicBezTo>
                      <a:pt x="1050" y="720"/>
                      <a:pt x="1025" y="725"/>
                      <a:pt x="988" y="734"/>
                    </a:cubicBezTo>
                    <a:cubicBezTo>
                      <a:pt x="951" y="741"/>
                      <a:pt x="902" y="750"/>
                      <a:pt x="853" y="760"/>
                    </a:cubicBezTo>
                    <a:cubicBezTo>
                      <a:pt x="754" y="775"/>
                      <a:pt x="655" y="787"/>
                      <a:pt x="655" y="787"/>
                    </a:cubicBezTo>
                    <a:lnTo>
                      <a:pt x="580" y="792"/>
                    </a:lnTo>
                    <a:cubicBezTo>
                      <a:pt x="423" y="810"/>
                      <a:pt x="274" y="818"/>
                      <a:pt x="129" y="818"/>
                    </a:cubicBezTo>
                    <a:cubicBezTo>
                      <a:pt x="86" y="818"/>
                      <a:pt x="43" y="818"/>
                      <a:pt x="1" y="816"/>
                    </a:cubicBezTo>
                    <a:lnTo>
                      <a:pt x="1" y="816"/>
                    </a:lnTo>
                    <a:cubicBezTo>
                      <a:pt x="56" y="832"/>
                      <a:pt x="200" y="863"/>
                      <a:pt x="351" y="876"/>
                    </a:cubicBezTo>
                    <a:cubicBezTo>
                      <a:pt x="423" y="882"/>
                      <a:pt x="497" y="884"/>
                      <a:pt x="562" y="884"/>
                    </a:cubicBezTo>
                    <a:cubicBezTo>
                      <a:pt x="634" y="884"/>
                      <a:pt x="695" y="881"/>
                      <a:pt x="734" y="876"/>
                    </a:cubicBezTo>
                    <a:cubicBezTo>
                      <a:pt x="734" y="876"/>
                      <a:pt x="755" y="872"/>
                      <a:pt x="789" y="868"/>
                    </a:cubicBezTo>
                    <a:cubicBezTo>
                      <a:pt x="822" y="864"/>
                      <a:pt x="868" y="857"/>
                      <a:pt x="912" y="847"/>
                    </a:cubicBezTo>
                    <a:cubicBezTo>
                      <a:pt x="1001" y="832"/>
                      <a:pt x="1088" y="811"/>
                      <a:pt x="1088" y="811"/>
                    </a:cubicBezTo>
                    <a:cubicBezTo>
                      <a:pt x="1245" y="775"/>
                      <a:pt x="1404" y="722"/>
                      <a:pt x="1560" y="659"/>
                    </a:cubicBezTo>
                    <a:cubicBezTo>
                      <a:pt x="1791" y="564"/>
                      <a:pt x="1982" y="439"/>
                      <a:pt x="2177" y="296"/>
                    </a:cubicBezTo>
                    <a:cubicBezTo>
                      <a:pt x="2393" y="133"/>
                      <a:pt x="2395" y="119"/>
                      <a:pt x="24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7" name="Google Shape;13247;p42">
                <a:extLst>
                  <a:ext uri="{FF2B5EF4-FFF2-40B4-BE49-F238E27FC236}">
                    <a16:creationId xmlns:a16="http://schemas.microsoft.com/office/drawing/2014/main" id="{0BC40309-D941-F255-40AE-D2AC930C6F4E}"/>
                  </a:ext>
                </a:extLst>
              </p:cNvPr>
              <p:cNvSpPr/>
              <p:nvPr/>
            </p:nvSpPr>
            <p:spPr>
              <a:xfrm rot="10800000">
                <a:off x="480922" y="3914809"/>
                <a:ext cx="49426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8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23"/>
                      <a:pt x="64" y="73"/>
                      <a:pt x="119" y="116"/>
                    </a:cubicBezTo>
                    <a:cubicBezTo>
                      <a:pt x="175" y="159"/>
                      <a:pt x="239" y="196"/>
                      <a:pt x="271" y="206"/>
                    </a:cubicBezTo>
                    <a:cubicBezTo>
                      <a:pt x="271" y="206"/>
                      <a:pt x="310" y="221"/>
                      <a:pt x="351" y="231"/>
                    </a:cubicBezTo>
                    <a:cubicBezTo>
                      <a:pt x="391" y="243"/>
                      <a:pt x="431" y="252"/>
                      <a:pt x="431" y="252"/>
                    </a:cubicBezTo>
                    <a:cubicBezTo>
                      <a:pt x="505" y="268"/>
                      <a:pt x="580" y="277"/>
                      <a:pt x="658" y="283"/>
                    </a:cubicBezTo>
                    <a:cubicBezTo>
                      <a:pt x="669" y="283"/>
                      <a:pt x="679" y="284"/>
                      <a:pt x="689" y="284"/>
                    </a:cubicBezTo>
                    <a:cubicBezTo>
                      <a:pt x="793" y="284"/>
                      <a:pt x="888" y="260"/>
                      <a:pt x="985" y="237"/>
                    </a:cubicBezTo>
                    <a:cubicBezTo>
                      <a:pt x="1105" y="207"/>
                      <a:pt x="1109" y="201"/>
                      <a:pt x="1163" y="154"/>
                    </a:cubicBezTo>
                    <a:lnTo>
                      <a:pt x="1163" y="154"/>
                    </a:lnTo>
                    <a:cubicBezTo>
                      <a:pt x="1054" y="182"/>
                      <a:pt x="932" y="195"/>
                      <a:pt x="810" y="195"/>
                    </a:cubicBezTo>
                    <a:cubicBezTo>
                      <a:pt x="686" y="195"/>
                      <a:pt x="560" y="181"/>
                      <a:pt x="446" y="154"/>
                    </a:cubicBezTo>
                    <a:cubicBezTo>
                      <a:pt x="446" y="154"/>
                      <a:pt x="402" y="144"/>
                      <a:pt x="360" y="133"/>
                    </a:cubicBezTo>
                    <a:cubicBezTo>
                      <a:pt x="318" y="120"/>
                      <a:pt x="276" y="104"/>
                      <a:pt x="276" y="104"/>
                    </a:cubicBezTo>
                    <a:lnTo>
                      <a:pt x="245" y="93"/>
                    </a:lnTo>
                    <a:cubicBezTo>
                      <a:pt x="159" y="64"/>
                      <a:pt x="79" y="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8" name="Google Shape;13248;p42">
                <a:extLst>
                  <a:ext uri="{FF2B5EF4-FFF2-40B4-BE49-F238E27FC236}">
                    <a16:creationId xmlns:a16="http://schemas.microsoft.com/office/drawing/2014/main" id="{B68C7B5E-88B1-AFCB-6B3B-684B240C47CE}"/>
                  </a:ext>
                </a:extLst>
              </p:cNvPr>
              <p:cNvSpPr/>
              <p:nvPr/>
            </p:nvSpPr>
            <p:spPr>
              <a:xfrm rot="10800000">
                <a:off x="-317118" y="4127588"/>
                <a:ext cx="5860" cy="1991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9" extrusionOk="0">
                    <a:moveTo>
                      <a:pt x="14" y="1"/>
                    </a:moveTo>
                    <a:cubicBezTo>
                      <a:pt x="8" y="30"/>
                      <a:pt x="0" y="117"/>
                      <a:pt x="4" y="138"/>
                    </a:cubicBezTo>
                    <a:lnTo>
                      <a:pt x="20" y="193"/>
                    </a:lnTo>
                    <a:cubicBezTo>
                      <a:pt x="25" y="218"/>
                      <a:pt x="27" y="245"/>
                      <a:pt x="28" y="271"/>
                    </a:cubicBezTo>
                    <a:cubicBezTo>
                      <a:pt x="30" y="311"/>
                      <a:pt x="47" y="348"/>
                      <a:pt x="46" y="389"/>
                    </a:cubicBezTo>
                    <a:cubicBezTo>
                      <a:pt x="42" y="435"/>
                      <a:pt x="42" y="436"/>
                      <a:pt x="63" y="468"/>
                    </a:cubicBezTo>
                    <a:cubicBezTo>
                      <a:pt x="112" y="391"/>
                      <a:pt x="137" y="272"/>
                      <a:pt x="115" y="173"/>
                    </a:cubicBezTo>
                    <a:cubicBezTo>
                      <a:pt x="116" y="172"/>
                      <a:pt x="94" y="98"/>
                      <a:pt x="94" y="98"/>
                    </a:cubicBezTo>
                    <a:lnTo>
                      <a:pt x="90" y="85"/>
                    </a:lnTo>
                    <a:cubicBezTo>
                      <a:pt x="69" y="50"/>
                      <a:pt x="43" y="23"/>
                      <a:pt x="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402" name="Google Shape;13249;p42">
              <a:extLst>
                <a:ext uri="{FF2B5EF4-FFF2-40B4-BE49-F238E27FC236}">
                  <a16:creationId xmlns:a16="http://schemas.microsoft.com/office/drawing/2014/main" id="{6D89FE99-AA0E-C6B1-483D-7E51ECE0AD38}"/>
                </a:ext>
              </a:extLst>
            </p:cNvPr>
            <p:cNvGrpSpPr/>
            <p:nvPr/>
          </p:nvGrpSpPr>
          <p:grpSpPr>
            <a:xfrm rot="5400000" flipH="1">
              <a:off x="-306948" y="1791609"/>
              <a:ext cx="1498289" cy="555622"/>
              <a:chOff x="-712698" y="3745171"/>
              <a:chExt cx="1498289" cy="555622"/>
            </a:xfrm>
          </p:grpSpPr>
          <p:sp>
            <p:nvSpPr>
              <p:cNvPr id="13403" name="Google Shape;13250;p42">
                <a:extLst>
                  <a:ext uri="{FF2B5EF4-FFF2-40B4-BE49-F238E27FC236}">
                    <a16:creationId xmlns:a16="http://schemas.microsoft.com/office/drawing/2014/main" id="{3500C0AC-40BD-2ECD-1C6D-DD83DBB32E5C}"/>
                  </a:ext>
                </a:extLst>
              </p:cNvPr>
              <p:cNvSpPr/>
              <p:nvPr/>
            </p:nvSpPr>
            <p:spPr>
              <a:xfrm rot="10800000">
                <a:off x="-662168" y="3906061"/>
                <a:ext cx="396897" cy="226580"/>
              </a:xfrm>
              <a:custGeom>
                <a:avLst/>
                <a:gdLst/>
                <a:ahLst/>
                <a:cxnLst/>
                <a:rect l="l" t="t" r="r" b="b"/>
                <a:pathLst>
                  <a:path w="9347" h="5336" extrusionOk="0">
                    <a:moveTo>
                      <a:pt x="6888" y="1"/>
                    </a:moveTo>
                    <a:cubicBezTo>
                      <a:pt x="6348" y="1"/>
                      <a:pt x="5807" y="215"/>
                      <a:pt x="5413" y="671"/>
                    </a:cubicBezTo>
                    <a:cubicBezTo>
                      <a:pt x="4550" y="1669"/>
                      <a:pt x="4934" y="3583"/>
                      <a:pt x="6436" y="3612"/>
                    </a:cubicBezTo>
                    <a:cubicBezTo>
                      <a:pt x="6436" y="3612"/>
                      <a:pt x="6436" y="3612"/>
                      <a:pt x="6437" y="3612"/>
                    </a:cubicBezTo>
                    <a:cubicBezTo>
                      <a:pt x="6489" y="3612"/>
                      <a:pt x="6498" y="3533"/>
                      <a:pt x="6448" y="3521"/>
                    </a:cubicBezTo>
                    <a:cubicBezTo>
                      <a:pt x="5267" y="3227"/>
                      <a:pt x="4789" y="1801"/>
                      <a:pt x="5634" y="864"/>
                    </a:cubicBezTo>
                    <a:cubicBezTo>
                      <a:pt x="5964" y="499"/>
                      <a:pt x="6441" y="309"/>
                      <a:pt x="6915" y="309"/>
                    </a:cubicBezTo>
                    <a:cubicBezTo>
                      <a:pt x="7359" y="309"/>
                      <a:pt x="7801" y="475"/>
                      <a:pt x="8120" y="820"/>
                    </a:cubicBezTo>
                    <a:cubicBezTo>
                      <a:pt x="9278" y="2071"/>
                      <a:pt x="8321" y="3877"/>
                      <a:pt x="7039" y="4536"/>
                    </a:cubicBezTo>
                    <a:cubicBezTo>
                      <a:pt x="6375" y="4878"/>
                      <a:pt x="5582" y="5058"/>
                      <a:pt x="4792" y="5058"/>
                    </a:cubicBezTo>
                    <a:cubicBezTo>
                      <a:pt x="3976" y="5058"/>
                      <a:pt x="3162" y="4866"/>
                      <a:pt x="2496" y="4464"/>
                    </a:cubicBezTo>
                    <a:cubicBezTo>
                      <a:pt x="1822" y="4056"/>
                      <a:pt x="1316" y="3452"/>
                      <a:pt x="1100" y="2686"/>
                    </a:cubicBezTo>
                    <a:cubicBezTo>
                      <a:pt x="889" y="1929"/>
                      <a:pt x="1072" y="1341"/>
                      <a:pt x="1332" y="638"/>
                    </a:cubicBezTo>
                    <a:cubicBezTo>
                      <a:pt x="1353" y="581"/>
                      <a:pt x="1298" y="532"/>
                      <a:pt x="1246" y="532"/>
                    </a:cubicBezTo>
                    <a:cubicBezTo>
                      <a:pt x="1226" y="532"/>
                      <a:pt x="1206" y="539"/>
                      <a:pt x="1191" y="556"/>
                    </a:cubicBezTo>
                    <a:cubicBezTo>
                      <a:pt x="1" y="1885"/>
                      <a:pt x="1171" y="4023"/>
                      <a:pt x="2467" y="4747"/>
                    </a:cubicBezTo>
                    <a:cubicBezTo>
                      <a:pt x="3174" y="5142"/>
                      <a:pt x="4014" y="5336"/>
                      <a:pt x="4856" y="5336"/>
                    </a:cubicBezTo>
                    <a:cubicBezTo>
                      <a:pt x="5711" y="5336"/>
                      <a:pt x="6568" y="5136"/>
                      <a:pt x="7289" y="4746"/>
                    </a:cubicBezTo>
                    <a:cubicBezTo>
                      <a:pt x="8543" y="4067"/>
                      <a:pt x="9346" y="2569"/>
                      <a:pt x="8731" y="1181"/>
                    </a:cubicBezTo>
                    <a:cubicBezTo>
                      <a:pt x="8394" y="420"/>
                      <a:pt x="7643" y="1"/>
                      <a:pt x="68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4" name="Google Shape;13251;p42">
                <a:extLst>
                  <a:ext uri="{FF2B5EF4-FFF2-40B4-BE49-F238E27FC236}">
                    <a16:creationId xmlns:a16="http://schemas.microsoft.com/office/drawing/2014/main" id="{127A6859-9F09-FB57-BBA9-5D6725DCD5A5}"/>
                  </a:ext>
                </a:extLst>
              </p:cNvPr>
              <p:cNvSpPr/>
              <p:nvPr/>
            </p:nvSpPr>
            <p:spPr>
              <a:xfrm rot="10800000">
                <a:off x="-539579" y="3946061"/>
                <a:ext cx="226368" cy="159786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763" extrusionOk="0">
                    <a:moveTo>
                      <a:pt x="779" y="1"/>
                    </a:moveTo>
                    <a:cubicBezTo>
                      <a:pt x="751" y="1"/>
                      <a:pt x="721" y="14"/>
                      <a:pt x="699" y="47"/>
                    </a:cubicBezTo>
                    <a:cubicBezTo>
                      <a:pt x="1" y="1077"/>
                      <a:pt x="439" y="2479"/>
                      <a:pt x="1392" y="3182"/>
                    </a:cubicBezTo>
                    <a:cubicBezTo>
                      <a:pt x="1932" y="3580"/>
                      <a:pt x="2571" y="3763"/>
                      <a:pt x="3215" y="3763"/>
                    </a:cubicBezTo>
                    <a:cubicBezTo>
                      <a:pt x="3945" y="3763"/>
                      <a:pt x="4681" y="3527"/>
                      <a:pt x="5285" y="3100"/>
                    </a:cubicBezTo>
                    <a:cubicBezTo>
                      <a:pt x="5330" y="3067"/>
                      <a:pt x="5305" y="3008"/>
                      <a:pt x="5259" y="3008"/>
                    </a:cubicBezTo>
                    <a:cubicBezTo>
                      <a:pt x="5251" y="3008"/>
                      <a:pt x="5243" y="3009"/>
                      <a:pt x="5234" y="3013"/>
                    </a:cubicBezTo>
                    <a:cubicBezTo>
                      <a:pt x="4584" y="3309"/>
                      <a:pt x="3884" y="3542"/>
                      <a:pt x="3188" y="3542"/>
                    </a:cubicBezTo>
                    <a:cubicBezTo>
                      <a:pt x="2749" y="3542"/>
                      <a:pt x="2312" y="3449"/>
                      <a:pt x="1889" y="3222"/>
                    </a:cubicBezTo>
                    <a:cubicBezTo>
                      <a:pt x="714" y="2593"/>
                      <a:pt x="340" y="1338"/>
                      <a:pt x="866" y="145"/>
                    </a:cubicBezTo>
                    <a:cubicBezTo>
                      <a:pt x="900" y="67"/>
                      <a:pt x="842" y="1"/>
                      <a:pt x="7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5" name="Google Shape;13252;p42">
                <a:extLst>
                  <a:ext uri="{FF2B5EF4-FFF2-40B4-BE49-F238E27FC236}">
                    <a16:creationId xmlns:a16="http://schemas.microsoft.com/office/drawing/2014/main" id="{DED77914-BC5C-8E8D-52D0-DD2355E5BF9F}"/>
                  </a:ext>
                </a:extLst>
              </p:cNvPr>
              <p:cNvSpPr/>
              <p:nvPr/>
            </p:nvSpPr>
            <p:spPr>
              <a:xfrm rot="10800000">
                <a:off x="-405525" y="4104319"/>
                <a:ext cx="89766" cy="87897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2070" extrusionOk="0">
                    <a:moveTo>
                      <a:pt x="876" y="0"/>
                    </a:moveTo>
                    <a:cubicBezTo>
                      <a:pt x="582" y="0"/>
                      <a:pt x="286" y="119"/>
                      <a:pt x="78" y="372"/>
                    </a:cubicBezTo>
                    <a:cubicBezTo>
                      <a:pt x="0" y="466"/>
                      <a:pt x="76" y="587"/>
                      <a:pt x="169" y="587"/>
                    </a:cubicBezTo>
                    <a:cubicBezTo>
                      <a:pt x="198" y="587"/>
                      <a:pt x="228" y="576"/>
                      <a:pt x="255" y="549"/>
                    </a:cubicBezTo>
                    <a:cubicBezTo>
                      <a:pt x="443" y="371"/>
                      <a:pt x="680" y="275"/>
                      <a:pt x="910" y="275"/>
                    </a:cubicBezTo>
                    <a:cubicBezTo>
                      <a:pt x="1181" y="275"/>
                      <a:pt x="1443" y="409"/>
                      <a:pt x="1597" y="701"/>
                    </a:cubicBezTo>
                    <a:cubicBezTo>
                      <a:pt x="1936" y="1339"/>
                      <a:pt x="1377" y="1865"/>
                      <a:pt x="774" y="1944"/>
                    </a:cubicBezTo>
                    <a:cubicBezTo>
                      <a:pt x="724" y="1950"/>
                      <a:pt x="704" y="2024"/>
                      <a:pt x="761" y="2039"/>
                    </a:cubicBezTo>
                    <a:cubicBezTo>
                      <a:pt x="841" y="2060"/>
                      <a:pt x="918" y="2069"/>
                      <a:pt x="993" y="2069"/>
                    </a:cubicBezTo>
                    <a:cubicBezTo>
                      <a:pt x="1661" y="2069"/>
                      <a:pt x="2113" y="1294"/>
                      <a:pt x="1873" y="667"/>
                    </a:cubicBezTo>
                    <a:cubicBezTo>
                      <a:pt x="1708" y="237"/>
                      <a:pt x="1293" y="0"/>
                      <a:pt x="8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6" name="Google Shape;13253;p42">
                <a:extLst>
                  <a:ext uri="{FF2B5EF4-FFF2-40B4-BE49-F238E27FC236}">
                    <a16:creationId xmlns:a16="http://schemas.microsoft.com/office/drawing/2014/main" id="{35745098-1AE7-7B1B-6493-7D87BAFE5E94}"/>
                  </a:ext>
                </a:extLst>
              </p:cNvPr>
              <p:cNvSpPr/>
              <p:nvPr/>
            </p:nvSpPr>
            <p:spPr>
              <a:xfrm rot="10800000">
                <a:off x="-318137" y="4098374"/>
                <a:ext cx="110402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1944" extrusionOk="0">
                    <a:moveTo>
                      <a:pt x="1632" y="0"/>
                    </a:moveTo>
                    <a:cubicBezTo>
                      <a:pt x="910" y="0"/>
                      <a:pt x="1" y="551"/>
                      <a:pt x="104" y="1329"/>
                    </a:cubicBezTo>
                    <a:cubicBezTo>
                      <a:pt x="156" y="1730"/>
                      <a:pt x="488" y="1944"/>
                      <a:pt x="872" y="1944"/>
                    </a:cubicBezTo>
                    <a:cubicBezTo>
                      <a:pt x="873" y="1944"/>
                      <a:pt x="874" y="1944"/>
                      <a:pt x="875" y="1944"/>
                    </a:cubicBezTo>
                    <a:cubicBezTo>
                      <a:pt x="1335" y="1942"/>
                      <a:pt x="1723" y="1724"/>
                      <a:pt x="2154" y="1724"/>
                    </a:cubicBezTo>
                    <a:cubicBezTo>
                      <a:pt x="2287" y="1724"/>
                      <a:pt x="2424" y="1745"/>
                      <a:pt x="2569" y="1799"/>
                    </a:cubicBezTo>
                    <a:lnTo>
                      <a:pt x="2569" y="1800"/>
                    </a:lnTo>
                    <a:cubicBezTo>
                      <a:pt x="2571" y="1801"/>
                      <a:pt x="2573" y="1801"/>
                      <a:pt x="2574" y="1801"/>
                    </a:cubicBezTo>
                    <a:cubicBezTo>
                      <a:pt x="2588" y="1801"/>
                      <a:pt x="2599" y="1783"/>
                      <a:pt x="2592" y="1771"/>
                    </a:cubicBezTo>
                    <a:cubicBezTo>
                      <a:pt x="2463" y="1566"/>
                      <a:pt x="2270" y="1502"/>
                      <a:pt x="2060" y="1502"/>
                    </a:cubicBezTo>
                    <a:cubicBezTo>
                      <a:pt x="1809" y="1502"/>
                      <a:pt x="1532" y="1593"/>
                      <a:pt x="1309" y="1644"/>
                    </a:cubicBezTo>
                    <a:cubicBezTo>
                      <a:pt x="1183" y="1674"/>
                      <a:pt x="1027" y="1707"/>
                      <a:pt x="876" y="1707"/>
                    </a:cubicBezTo>
                    <a:cubicBezTo>
                      <a:pt x="660" y="1707"/>
                      <a:pt x="456" y="1637"/>
                      <a:pt x="370" y="1383"/>
                    </a:cubicBezTo>
                    <a:cubicBezTo>
                      <a:pt x="289" y="1145"/>
                      <a:pt x="433" y="883"/>
                      <a:pt x="588" y="717"/>
                    </a:cubicBezTo>
                    <a:cubicBezTo>
                      <a:pt x="939" y="339"/>
                      <a:pt x="1402" y="281"/>
                      <a:pt x="1887" y="249"/>
                    </a:cubicBezTo>
                    <a:cubicBezTo>
                      <a:pt x="2007" y="242"/>
                      <a:pt x="2042" y="62"/>
                      <a:pt x="1916" y="32"/>
                    </a:cubicBezTo>
                    <a:cubicBezTo>
                      <a:pt x="1827" y="10"/>
                      <a:pt x="1731" y="0"/>
                      <a:pt x="16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7" name="Google Shape;13254;p42">
                <a:extLst>
                  <a:ext uri="{FF2B5EF4-FFF2-40B4-BE49-F238E27FC236}">
                    <a16:creationId xmlns:a16="http://schemas.microsoft.com/office/drawing/2014/main" id="{3EEB29CE-BC58-9C42-E181-60B0C64C55CE}"/>
                  </a:ext>
                </a:extLst>
              </p:cNvPr>
              <p:cNvSpPr/>
              <p:nvPr/>
            </p:nvSpPr>
            <p:spPr>
              <a:xfrm rot="10800000">
                <a:off x="-296226" y="4174509"/>
                <a:ext cx="27686" cy="6628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561" extrusionOk="0">
                    <a:moveTo>
                      <a:pt x="80" y="0"/>
                    </a:moveTo>
                    <a:cubicBezTo>
                      <a:pt x="39" y="0"/>
                      <a:pt x="0" y="52"/>
                      <a:pt x="17" y="91"/>
                    </a:cubicBezTo>
                    <a:cubicBezTo>
                      <a:pt x="112" y="318"/>
                      <a:pt x="321" y="446"/>
                      <a:pt x="392" y="703"/>
                    </a:cubicBezTo>
                    <a:cubicBezTo>
                      <a:pt x="473" y="998"/>
                      <a:pt x="395" y="1239"/>
                      <a:pt x="320" y="1521"/>
                    </a:cubicBezTo>
                    <a:cubicBezTo>
                      <a:pt x="313" y="1544"/>
                      <a:pt x="332" y="1560"/>
                      <a:pt x="351" y="1560"/>
                    </a:cubicBezTo>
                    <a:cubicBezTo>
                      <a:pt x="359" y="1560"/>
                      <a:pt x="367" y="1558"/>
                      <a:pt x="374" y="1552"/>
                    </a:cubicBezTo>
                    <a:cubicBezTo>
                      <a:pt x="611" y="1353"/>
                      <a:pt x="651" y="972"/>
                      <a:pt x="595" y="685"/>
                    </a:cubicBezTo>
                    <a:cubicBezTo>
                      <a:pt x="546" y="430"/>
                      <a:pt x="378" y="33"/>
                      <a:pt x="86" y="1"/>
                    </a:cubicBezTo>
                    <a:cubicBezTo>
                      <a:pt x="84" y="1"/>
                      <a:pt x="82" y="0"/>
                      <a:pt x="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8" name="Google Shape;13255;p42">
                <a:extLst>
                  <a:ext uri="{FF2B5EF4-FFF2-40B4-BE49-F238E27FC236}">
                    <a16:creationId xmlns:a16="http://schemas.microsoft.com/office/drawing/2014/main" id="{07470595-D7A6-8B77-7357-FBCAFCF8612A}"/>
                  </a:ext>
                </a:extLst>
              </p:cNvPr>
              <p:cNvSpPr/>
              <p:nvPr/>
            </p:nvSpPr>
            <p:spPr>
              <a:xfrm rot="10800000">
                <a:off x="-323063" y="4166399"/>
                <a:ext cx="52144" cy="76772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808" extrusionOk="0">
                    <a:moveTo>
                      <a:pt x="85" y="0"/>
                    </a:moveTo>
                    <a:cubicBezTo>
                      <a:pt x="34" y="0"/>
                      <a:pt x="0" y="56"/>
                      <a:pt x="25" y="105"/>
                    </a:cubicBezTo>
                    <a:cubicBezTo>
                      <a:pt x="161" y="375"/>
                      <a:pt x="472" y="574"/>
                      <a:pt x="650" y="827"/>
                    </a:cubicBezTo>
                    <a:cubicBezTo>
                      <a:pt x="854" y="1119"/>
                      <a:pt x="971" y="1439"/>
                      <a:pt x="1104" y="1765"/>
                    </a:cubicBezTo>
                    <a:cubicBezTo>
                      <a:pt x="1115" y="1793"/>
                      <a:pt x="1143" y="1807"/>
                      <a:pt x="1170" y="1807"/>
                    </a:cubicBezTo>
                    <a:cubicBezTo>
                      <a:pt x="1200" y="1807"/>
                      <a:pt x="1227" y="1789"/>
                      <a:pt x="1224" y="1749"/>
                    </a:cubicBezTo>
                    <a:cubicBezTo>
                      <a:pt x="1191" y="1384"/>
                      <a:pt x="1033" y="1025"/>
                      <a:pt x="837" y="717"/>
                    </a:cubicBezTo>
                    <a:cubicBezTo>
                      <a:pt x="670" y="458"/>
                      <a:pt x="420" y="77"/>
                      <a:pt x="103" y="3"/>
                    </a:cubicBezTo>
                    <a:cubicBezTo>
                      <a:pt x="97" y="1"/>
                      <a:pt x="91" y="0"/>
                      <a:pt x="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9" name="Google Shape;13256;p42">
                <a:extLst>
                  <a:ext uri="{FF2B5EF4-FFF2-40B4-BE49-F238E27FC236}">
                    <a16:creationId xmlns:a16="http://schemas.microsoft.com/office/drawing/2014/main" id="{6860FD3F-DE31-BE4D-9F35-6ED42E8A96E2}"/>
                  </a:ext>
                </a:extLst>
              </p:cNvPr>
              <p:cNvSpPr/>
              <p:nvPr/>
            </p:nvSpPr>
            <p:spPr>
              <a:xfrm rot="10800000">
                <a:off x="-278265" y="3834003"/>
                <a:ext cx="597702" cy="226028"/>
              </a:xfrm>
              <a:custGeom>
                <a:avLst/>
                <a:gdLst/>
                <a:ahLst/>
                <a:cxnLst/>
                <a:rect l="l" t="t" r="r" b="b"/>
                <a:pathLst>
                  <a:path w="14076" h="5323" extrusionOk="0">
                    <a:moveTo>
                      <a:pt x="7515" y="1"/>
                    </a:moveTo>
                    <a:cubicBezTo>
                      <a:pt x="6260" y="1"/>
                      <a:pt x="5004" y="289"/>
                      <a:pt x="3883" y="862"/>
                    </a:cubicBezTo>
                    <a:cubicBezTo>
                      <a:pt x="2205" y="1720"/>
                      <a:pt x="532" y="3359"/>
                      <a:pt x="17" y="5220"/>
                    </a:cubicBezTo>
                    <a:cubicBezTo>
                      <a:pt x="0" y="5278"/>
                      <a:pt x="51" y="5323"/>
                      <a:pt x="100" y="5323"/>
                    </a:cubicBezTo>
                    <a:cubicBezTo>
                      <a:pt x="125" y="5323"/>
                      <a:pt x="149" y="5311"/>
                      <a:pt x="164" y="5283"/>
                    </a:cubicBezTo>
                    <a:cubicBezTo>
                      <a:pt x="780" y="4087"/>
                      <a:pt x="1378" y="2997"/>
                      <a:pt x="2421" y="2105"/>
                    </a:cubicBezTo>
                    <a:cubicBezTo>
                      <a:pt x="3489" y="1192"/>
                      <a:pt x="4779" y="576"/>
                      <a:pt x="6166" y="344"/>
                    </a:cubicBezTo>
                    <a:cubicBezTo>
                      <a:pt x="6599" y="271"/>
                      <a:pt x="7039" y="235"/>
                      <a:pt x="7481" y="235"/>
                    </a:cubicBezTo>
                    <a:cubicBezTo>
                      <a:pt x="8652" y="235"/>
                      <a:pt x="9828" y="490"/>
                      <a:pt x="10879" y="998"/>
                    </a:cubicBezTo>
                    <a:cubicBezTo>
                      <a:pt x="11641" y="1367"/>
                      <a:pt x="12443" y="1916"/>
                      <a:pt x="12723" y="2758"/>
                    </a:cubicBezTo>
                    <a:cubicBezTo>
                      <a:pt x="12906" y="3312"/>
                      <a:pt x="12868" y="3957"/>
                      <a:pt x="12465" y="4412"/>
                    </a:cubicBezTo>
                    <a:cubicBezTo>
                      <a:pt x="12311" y="4585"/>
                      <a:pt x="12015" y="4793"/>
                      <a:pt x="11779" y="4821"/>
                    </a:cubicBezTo>
                    <a:cubicBezTo>
                      <a:pt x="11544" y="4792"/>
                      <a:pt x="11309" y="4763"/>
                      <a:pt x="11074" y="4733"/>
                    </a:cubicBezTo>
                    <a:cubicBezTo>
                      <a:pt x="11013" y="4357"/>
                      <a:pt x="10953" y="3982"/>
                      <a:pt x="10892" y="3607"/>
                    </a:cubicBezTo>
                    <a:cubicBezTo>
                      <a:pt x="10921" y="3576"/>
                      <a:pt x="10895" y="3525"/>
                      <a:pt x="10860" y="3525"/>
                    </a:cubicBezTo>
                    <a:cubicBezTo>
                      <a:pt x="10852" y="3525"/>
                      <a:pt x="10844" y="3528"/>
                      <a:pt x="10836" y="3534"/>
                    </a:cubicBezTo>
                    <a:cubicBezTo>
                      <a:pt x="10393" y="3864"/>
                      <a:pt x="10387" y="4445"/>
                      <a:pt x="10811" y="4805"/>
                    </a:cubicBezTo>
                    <a:cubicBezTo>
                      <a:pt x="11026" y="4986"/>
                      <a:pt x="11275" y="5065"/>
                      <a:pt x="11527" y="5065"/>
                    </a:cubicBezTo>
                    <a:cubicBezTo>
                      <a:pt x="11965" y="5065"/>
                      <a:pt x="12409" y="4829"/>
                      <a:pt x="12691" y="4484"/>
                    </a:cubicBezTo>
                    <a:cubicBezTo>
                      <a:pt x="14076" y="2784"/>
                      <a:pt x="11785" y="1067"/>
                      <a:pt x="10392" y="530"/>
                    </a:cubicBezTo>
                    <a:cubicBezTo>
                      <a:pt x="9475" y="176"/>
                      <a:pt x="8495" y="1"/>
                      <a:pt x="7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0" name="Google Shape;13257;p42">
                <a:extLst>
                  <a:ext uri="{FF2B5EF4-FFF2-40B4-BE49-F238E27FC236}">
                    <a16:creationId xmlns:a16="http://schemas.microsoft.com/office/drawing/2014/main" id="{13CBCDAD-A791-A074-7C17-BE526FF34706}"/>
                  </a:ext>
                </a:extLst>
              </p:cNvPr>
              <p:cNvSpPr/>
              <p:nvPr/>
            </p:nvSpPr>
            <p:spPr>
              <a:xfrm rot="10800000">
                <a:off x="-204550" y="3833875"/>
                <a:ext cx="510527" cy="196007"/>
              </a:xfrm>
              <a:custGeom>
                <a:avLst/>
                <a:gdLst/>
                <a:ahLst/>
                <a:cxnLst/>
                <a:rect l="l" t="t" r="r" b="b"/>
                <a:pathLst>
                  <a:path w="12023" h="4616" extrusionOk="0">
                    <a:moveTo>
                      <a:pt x="7370" y="0"/>
                    </a:moveTo>
                    <a:cubicBezTo>
                      <a:pt x="4298" y="0"/>
                      <a:pt x="1465" y="1747"/>
                      <a:pt x="37" y="4482"/>
                    </a:cubicBezTo>
                    <a:cubicBezTo>
                      <a:pt x="0" y="4552"/>
                      <a:pt x="61" y="4615"/>
                      <a:pt x="119" y="4615"/>
                    </a:cubicBezTo>
                    <a:cubicBezTo>
                      <a:pt x="146" y="4615"/>
                      <a:pt x="172" y="4602"/>
                      <a:pt x="188" y="4571"/>
                    </a:cubicBezTo>
                    <a:cubicBezTo>
                      <a:pt x="1186" y="2667"/>
                      <a:pt x="2889" y="1173"/>
                      <a:pt x="4963" y="553"/>
                    </a:cubicBezTo>
                    <a:cubicBezTo>
                      <a:pt x="5687" y="336"/>
                      <a:pt x="6444" y="231"/>
                      <a:pt x="7200" y="231"/>
                    </a:cubicBezTo>
                    <a:cubicBezTo>
                      <a:pt x="7703" y="231"/>
                      <a:pt x="8206" y="277"/>
                      <a:pt x="8699" y="368"/>
                    </a:cubicBezTo>
                    <a:cubicBezTo>
                      <a:pt x="9219" y="463"/>
                      <a:pt x="9732" y="608"/>
                      <a:pt x="10223" y="806"/>
                    </a:cubicBezTo>
                    <a:cubicBezTo>
                      <a:pt x="10580" y="950"/>
                      <a:pt x="10974" y="1119"/>
                      <a:pt x="11255" y="1389"/>
                    </a:cubicBezTo>
                    <a:cubicBezTo>
                      <a:pt x="11344" y="1498"/>
                      <a:pt x="11433" y="1607"/>
                      <a:pt x="11520" y="1716"/>
                    </a:cubicBezTo>
                    <a:cubicBezTo>
                      <a:pt x="11875" y="2450"/>
                      <a:pt x="11580" y="2819"/>
                      <a:pt x="10635" y="2824"/>
                    </a:cubicBezTo>
                    <a:cubicBezTo>
                      <a:pt x="10630" y="2821"/>
                      <a:pt x="10626" y="2820"/>
                      <a:pt x="10622" y="2820"/>
                    </a:cubicBezTo>
                    <a:cubicBezTo>
                      <a:pt x="10600" y="2820"/>
                      <a:pt x="10584" y="2847"/>
                      <a:pt x="10602" y="2866"/>
                    </a:cubicBezTo>
                    <a:cubicBezTo>
                      <a:pt x="10770" y="3034"/>
                      <a:pt x="10940" y="3105"/>
                      <a:pt x="11099" y="3105"/>
                    </a:cubicBezTo>
                    <a:cubicBezTo>
                      <a:pt x="11619" y="3105"/>
                      <a:pt x="12022" y="2350"/>
                      <a:pt x="11824" y="1780"/>
                    </a:cubicBezTo>
                    <a:cubicBezTo>
                      <a:pt x="11366" y="459"/>
                      <a:pt x="9123" y="104"/>
                      <a:pt x="7947" y="21"/>
                    </a:cubicBezTo>
                    <a:cubicBezTo>
                      <a:pt x="7754" y="7"/>
                      <a:pt x="7561" y="0"/>
                      <a:pt x="73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1" name="Google Shape;13258;p42">
                <a:extLst>
                  <a:ext uri="{FF2B5EF4-FFF2-40B4-BE49-F238E27FC236}">
                    <a16:creationId xmlns:a16="http://schemas.microsoft.com/office/drawing/2014/main" id="{3C3BE52C-B2BA-CA6D-DD1B-D001157A3B7E}"/>
                  </a:ext>
                </a:extLst>
              </p:cNvPr>
              <p:cNvSpPr/>
              <p:nvPr/>
            </p:nvSpPr>
            <p:spPr>
              <a:xfrm rot="10800000">
                <a:off x="-61069" y="4168225"/>
                <a:ext cx="549422" cy="117961"/>
              </a:xfrm>
              <a:custGeom>
                <a:avLst/>
                <a:gdLst/>
                <a:ahLst/>
                <a:cxnLst/>
                <a:rect l="l" t="t" r="r" b="b"/>
                <a:pathLst>
                  <a:path w="12939" h="2778" extrusionOk="0">
                    <a:moveTo>
                      <a:pt x="8469" y="0"/>
                    </a:moveTo>
                    <a:cubicBezTo>
                      <a:pt x="8327" y="0"/>
                      <a:pt x="8185" y="5"/>
                      <a:pt x="8046" y="15"/>
                    </a:cubicBezTo>
                    <a:cubicBezTo>
                      <a:pt x="6804" y="106"/>
                      <a:pt x="5622" y="523"/>
                      <a:pt x="4493" y="1025"/>
                    </a:cubicBezTo>
                    <a:cubicBezTo>
                      <a:pt x="3784" y="1341"/>
                      <a:pt x="2747" y="1771"/>
                      <a:pt x="1860" y="1771"/>
                    </a:cubicBezTo>
                    <a:cubicBezTo>
                      <a:pt x="1089" y="1771"/>
                      <a:pt x="431" y="1446"/>
                      <a:pt x="202" y="440"/>
                    </a:cubicBezTo>
                    <a:cubicBezTo>
                      <a:pt x="191" y="392"/>
                      <a:pt x="149" y="369"/>
                      <a:pt x="107" y="369"/>
                    </a:cubicBezTo>
                    <a:cubicBezTo>
                      <a:pt x="54" y="369"/>
                      <a:pt x="1" y="404"/>
                      <a:pt x="6" y="467"/>
                    </a:cubicBezTo>
                    <a:cubicBezTo>
                      <a:pt x="69" y="1307"/>
                      <a:pt x="796" y="1861"/>
                      <a:pt x="1586" y="2014"/>
                    </a:cubicBezTo>
                    <a:cubicBezTo>
                      <a:pt x="1746" y="2045"/>
                      <a:pt x="1905" y="2059"/>
                      <a:pt x="2062" y="2059"/>
                    </a:cubicBezTo>
                    <a:cubicBezTo>
                      <a:pt x="3128" y="2059"/>
                      <a:pt x="4153" y="1421"/>
                      <a:pt x="5104" y="1030"/>
                    </a:cubicBezTo>
                    <a:cubicBezTo>
                      <a:pt x="6182" y="587"/>
                      <a:pt x="7379" y="300"/>
                      <a:pt x="8526" y="300"/>
                    </a:cubicBezTo>
                    <a:cubicBezTo>
                      <a:pt x="10270" y="300"/>
                      <a:pt x="11901" y="964"/>
                      <a:pt x="12832" y="2752"/>
                    </a:cubicBezTo>
                    <a:cubicBezTo>
                      <a:pt x="12841" y="2770"/>
                      <a:pt x="12857" y="2777"/>
                      <a:pt x="12873" y="2777"/>
                    </a:cubicBezTo>
                    <a:cubicBezTo>
                      <a:pt x="12905" y="2777"/>
                      <a:pt x="12939" y="2749"/>
                      <a:pt x="12927" y="2712"/>
                    </a:cubicBezTo>
                    <a:cubicBezTo>
                      <a:pt x="12330" y="848"/>
                      <a:pt x="10304" y="0"/>
                      <a:pt x="84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2" name="Google Shape;13259;p42">
                <a:extLst>
                  <a:ext uri="{FF2B5EF4-FFF2-40B4-BE49-F238E27FC236}">
                    <a16:creationId xmlns:a16="http://schemas.microsoft.com/office/drawing/2014/main" id="{7D8D55F5-36A7-B74D-5FAE-EB42F8431008}"/>
                  </a:ext>
                </a:extLst>
              </p:cNvPr>
              <p:cNvSpPr/>
              <p:nvPr/>
            </p:nvSpPr>
            <p:spPr>
              <a:xfrm rot="10800000">
                <a:off x="417483" y="4146739"/>
                <a:ext cx="118555" cy="12488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941" extrusionOk="0">
                    <a:moveTo>
                      <a:pt x="1247" y="0"/>
                    </a:moveTo>
                    <a:cubicBezTo>
                      <a:pt x="1238" y="0"/>
                      <a:pt x="1229" y="3"/>
                      <a:pt x="1219" y="9"/>
                    </a:cubicBezTo>
                    <a:cubicBezTo>
                      <a:pt x="517" y="434"/>
                      <a:pt x="1" y="1340"/>
                      <a:pt x="347" y="2155"/>
                    </a:cubicBezTo>
                    <a:cubicBezTo>
                      <a:pt x="601" y="2754"/>
                      <a:pt x="1134" y="2940"/>
                      <a:pt x="1700" y="2940"/>
                    </a:cubicBezTo>
                    <a:cubicBezTo>
                      <a:pt x="2036" y="2940"/>
                      <a:pt x="2384" y="2874"/>
                      <a:pt x="2692" y="2790"/>
                    </a:cubicBezTo>
                    <a:cubicBezTo>
                      <a:pt x="2791" y="2762"/>
                      <a:pt x="2754" y="2633"/>
                      <a:pt x="2664" y="2633"/>
                    </a:cubicBezTo>
                    <a:cubicBezTo>
                      <a:pt x="2659" y="2633"/>
                      <a:pt x="2655" y="2634"/>
                      <a:pt x="2650" y="2634"/>
                    </a:cubicBezTo>
                    <a:cubicBezTo>
                      <a:pt x="2400" y="2668"/>
                      <a:pt x="2111" y="2706"/>
                      <a:pt x="1827" y="2706"/>
                    </a:cubicBezTo>
                    <a:cubicBezTo>
                      <a:pt x="1258" y="2706"/>
                      <a:pt x="709" y="2555"/>
                      <a:pt x="528" y="1926"/>
                    </a:cubicBezTo>
                    <a:cubicBezTo>
                      <a:pt x="314" y="1180"/>
                      <a:pt x="818" y="601"/>
                      <a:pt x="1286" y="96"/>
                    </a:cubicBezTo>
                    <a:cubicBezTo>
                      <a:pt x="1321" y="59"/>
                      <a:pt x="1290" y="0"/>
                      <a:pt x="12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3" name="Google Shape;13260;p42">
                <a:extLst>
                  <a:ext uri="{FF2B5EF4-FFF2-40B4-BE49-F238E27FC236}">
                    <a16:creationId xmlns:a16="http://schemas.microsoft.com/office/drawing/2014/main" id="{151FE6E6-F85F-DC13-2BD3-73B2666BBFB8}"/>
                  </a:ext>
                </a:extLst>
              </p:cNvPr>
              <p:cNvSpPr/>
              <p:nvPr/>
            </p:nvSpPr>
            <p:spPr>
              <a:xfrm rot="10800000">
                <a:off x="429076" y="3978545"/>
                <a:ext cx="342035" cy="177408"/>
              </a:xfrm>
              <a:custGeom>
                <a:avLst/>
                <a:gdLst/>
                <a:ahLst/>
                <a:cxnLst/>
                <a:rect l="l" t="t" r="r" b="b"/>
                <a:pathLst>
                  <a:path w="8055" h="4178" extrusionOk="0">
                    <a:moveTo>
                      <a:pt x="7975" y="1"/>
                    </a:moveTo>
                    <a:cubicBezTo>
                      <a:pt x="7962" y="1"/>
                      <a:pt x="7948" y="6"/>
                      <a:pt x="7935" y="18"/>
                    </a:cubicBezTo>
                    <a:cubicBezTo>
                      <a:pt x="6946" y="954"/>
                      <a:pt x="5715" y="2264"/>
                      <a:pt x="4289" y="2264"/>
                    </a:cubicBezTo>
                    <a:cubicBezTo>
                      <a:pt x="3946" y="2264"/>
                      <a:pt x="3591" y="2188"/>
                      <a:pt x="3226" y="2012"/>
                    </a:cubicBezTo>
                    <a:cubicBezTo>
                      <a:pt x="2602" y="1713"/>
                      <a:pt x="2112" y="657"/>
                      <a:pt x="1437" y="657"/>
                    </a:cubicBezTo>
                    <a:cubicBezTo>
                      <a:pt x="1227" y="657"/>
                      <a:pt x="1000" y="759"/>
                      <a:pt x="744" y="1017"/>
                    </a:cubicBezTo>
                    <a:cubicBezTo>
                      <a:pt x="1" y="1773"/>
                      <a:pt x="389" y="3037"/>
                      <a:pt x="1136" y="3630"/>
                    </a:cubicBezTo>
                    <a:cubicBezTo>
                      <a:pt x="1633" y="4023"/>
                      <a:pt x="2207" y="4178"/>
                      <a:pt x="2796" y="4178"/>
                    </a:cubicBezTo>
                    <a:cubicBezTo>
                      <a:pt x="3558" y="4178"/>
                      <a:pt x="4343" y="3919"/>
                      <a:pt x="5011" y="3584"/>
                    </a:cubicBezTo>
                    <a:cubicBezTo>
                      <a:pt x="5091" y="3545"/>
                      <a:pt x="5048" y="3415"/>
                      <a:pt x="4971" y="3415"/>
                    </a:cubicBezTo>
                    <a:cubicBezTo>
                      <a:pt x="4962" y="3415"/>
                      <a:pt x="4952" y="3417"/>
                      <a:pt x="4942" y="3421"/>
                    </a:cubicBezTo>
                    <a:cubicBezTo>
                      <a:pt x="4320" y="3680"/>
                      <a:pt x="3499" y="3918"/>
                      <a:pt x="2733" y="3918"/>
                    </a:cubicBezTo>
                    <a:cubicBezTo>
                      <a:pt x="1848" y="3918"/>
                      <a:pt x="1036" y="3601"/>
                      <a:pt x="687" y="2632"/>
                    </a:cubicBezTo>
                    <a:cubicBezTo>
                      <a:pt x="525" y="2181"/>
                      <a:pt x="520" y="1539"/>
                      <a:pt x="914" y="1186"/>
                    </a:cubicBezTo>
                    <a:cubicBezTo>
                      <a:pt x="1184" y="946"/>
                      <a:pt x="1390" y="854"/>
                      <a:pt x="1555" y="854"/>
                    </a:cubicBezTo>
                    <a:cubicBezTo>
                      <a:pt x="1911" y="854"/>
                      <a:pt x="2079" y="1282"/>
                      <a:pt x="2294" y="1560"/>
                    </a:cubicBezTo>
                    <a:cubicBezTo>
                      <a:pt x="2524" y="1857"/>
                      <a:pt x="2787" y="2083"/>
                      <a:pt x="3129" y="2240"/>
                    </a:cubicBezTo>
                    <a:cubicBezTo>
                      <a:pt x="3509" y="2416"/>
                      <a:pt x="3887" y="2493"/>
                      <a:pt x="4256" y="2493"/>
                    </a:cubicBezTo>
                    <a:cubicBezTo>
                      <a:pt x="5755" y="2493"/>
                      <a:pt x="7122" y="1225"/>
                      <a:pt x="8018" y="102"/>
                    </a:cubicBezTo>
                    <a:cubicBezTo>
                      <a:pt x="8054" y="58"/>
                      <a:pt x="8019" y="1"/>
                      <a:pt x="79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4" name="Google Shape;13261;p42">
                <a:extLst>
                  <a:ext uri="{FF2B5EF4-FFF2-40B4-BE49-F238E27FC236}">
                    <a16:creationId xmlns:a16="http://schemas.microsoft.com/office/drawing/2014/main" id="{AA1E263A-92D4-5C38-F606-D6DB16349C20}"/>
                  </a:ext>
                </a:extLst>
              </p:cNvPr>
              <p:cNvSpPr/>
              <p:nvPr/>
            </p:nvSpPr>
            <p:spPr>
              <a:xfrm rot="10800000">
                <a:off x="588522" y="3826869"/>
                <a:ext cx="194988" cy="171124"/>
              </a:xfrm>
              <a:custGeom>
                <a:avLst/>
                <a:gdLst/>
                <a:ahLst/>
                <a:cxnLst/>
                <a:rect l="l" t="t" r="r" b="b"/>
                <a:pathLst>
                  <a:path w="4592" h="4030" extrusionOk="0">
                    <a:moveTo>
                      <a:pt x="4527" y="0"/>
                    </a:moveTo>
                    <a:cubicBezTo>
                      <a:pt x="4512" y="0"/>
                      <a:pt x="4497" y="8"/>
                      <a:pt x="4488" y="27"/>
                    </a:cubicBezTo>
                    <a:cubicBezTo>
                      <a:pt x="4066" y="916"/>
                      <a:pt x="3789" y="1854"/>
                      <a:pt x="3135" y="2614"/>
                    </a:cubicBezTo>
                    <a:cubicBezTo>
                      <a:pt x="2517" y="3331"/>
                      <a:pt x="1713" y="3742"/>
                      <a:pt x="820" y="3742"/>
                    </a:cubicBezTo>
                    <a:cubicBezTo>
                      <a:pt x="608" y="3742"/>
                      <a:pt x="390" y="3718"/>
                      <a:pt x="169" y="3671"/>
                    </a:cubicBezTo>
                    <a:cubicBezTo>
                      <a:pt x="160" y="3669"/>
                      <a:pt x="151" y="3668"/>
                      <a:pt x="142" y="3668"/>
                    </a:cubicBezTo>
                    <a:cubicBezTo>
                      <a:pt x="33" y="3668"/>
                      <a:pt x="1" y="3825"/>
                      <a:pt x="114" y="3867"/>
                    </a:cubicBezTo>
                    <a:cubicBezTo>
                      <a:pt x="415" y="3979"/>
                      <a:pt x="706" y="4029"/>
                      <a:pt x="985" y="4029"/>
                    </a:cubicBezTo>
                    <a:cubicBezTo>
                      <a:pt x="2869" y="4029"/>
                      <a:pt x="4226" y="1722"/>
                      <a:pt x="4583" y="67"/>
                    </a:cubicBezTo>
                    <a:cubicBezTo>
                      <a:pt x="4591" y="30"/>
                      <a:pt x="4558" y="0"/>
                      <a:pt x="45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5" name="Google Shape;13262;p42">
                <a:extLst>
                  <a:ext uri="{FF2B5EF4-FFF2-40B4-BE49-F238E27FC236}">
                    <a16:creationId xmlns:a16="http://schemas.microsoft.com/office/drawing/2014/main" id="{B8FA41E0-2113-E524-25D2-8FF402B7C2A5}"/>
                  </a:ext>
                </a:extLst>
              </p:cNvPr>
              <p:cNvSpPr/>
              <p:nvPr/>
            </p:nvSpPr>
            <p:spPr>
              <a:xfrm rot="10800000">
                <a:off x="621643" y="3777655"/>
                <a:ext cx="163948" cy="70743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1666" extrusionOk="0">
                    <a:moveTo>
                      <a:pt x="3725" y="0"/>
                    </a:moveTo>
                    <a:cubicBezTo>
                      <a:pt x="3693" y="0"/>
                      <a:pt x="3659" y="14"/>
                      <a:pt x="3634" y="48"/>
                    </a:cubicBezTo>
                    <a:cubicBezTo>
                      <a:pt x="3183" y="659"/>
                      <a:pt x="2715" y="1211"/>
                      <a:pt x="1930" y="1357"/>
                    </a:cubicBezTo>
                    <a:cubicBezTo>
                      <a:pt x="1815" y="1378"/>
                      <a:pt x="1704" y="1388"/>
                      <a:pt x="1597" y="1388"/>
                    </a:cubicBezTo>
                    <a:cubicBezTo>
                      <a:pt x="883" y="1388"/>
                      <a:pt x="357" y="931"/>
                      <a:pt x="123" y="224"/>
                    </a:cubicBezTo>
                    <a:cubicBezTo>
                      <a:pt x="113" y="195"/>
                      <a:pt x="88" y="181"/>
                      <a:pt x="64" y="181"/>
                    </a:cubicBezTo>
                    <a:cubicBezTo>
                      <a:pt x="33" y="181"/>
                      <a:pt x="4" y="202"/>
                      <a:pt x="3" y="241"/>
                    </a:cubicBezTo>
                    <a:cubicBezTo>
                      <a:pt x="1" y="1044"/>
                      <a:pt x="719" y="1616"/>
                      <a:pt x="1487" y="1662"/>
                    </a:cubicBezTo>
                    <a:cubicBezTo>
                      <a:pt x="1527" y="1664"/>
                      <a:pt x="1567" y="1665"/>
                      <a:pt x="1608" y="1665"/>
                    </a:cubicBezTo>
                    <a:cubicBezTo>
                      <a:pt x="2567" y="1665"/>
                      <a:pt x="3392" y="980"/>
                      <a:pt x="3817" y="155"/>
                    </a:cubicBezTo>
                    <a:cubicBezTo>
                      <a:pt x="3861" y="70"/>
                      <a:pt x="3796" y="0"/>
                      <a:pt x="372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6" name="Google Shape;13263;p42">
                <a:extLst>
                  <a:ext uri="{FF2B5EF4-FFF2-40B4-BE49-F238E27FC236}">
                    <a16:creationId xmlns:a16="http://schemas.microsoft.com/office/drawing/2014/main" id="{91E95C3E-E80E-EB01-4F68-4DDC2B50F5BA}"/>
                  </a:ext>
                </a:extLst>
              </p:cNvPr>
              <p:cNvSpPr/>
              <p:nvPr/>
            </p:nvSpPr>
            <p:spPr>
              <a:xfrm rot="10800000">
                <a:off x="609881" y="3746742"/>
                <a:ext cx="88704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2089" h="1632" extrusionOk="0">
                    <a:moveTo>
                      <a:pt x="1987" y="1"/>
                    </a:moveTo>
                    <a:cubicBezTo>
                      <a:pt x="1945" y="1"/>
                      <a:pt x="1903" y="24"/>
                      <a:pt x="1889" y="71"/>
                    </a:cubicBezTo>
                    <a:cubicBezTo>
                      <a:pt x="1773" y="467"/>
                      <a:pt x="1738" y="925"/>
                      <a:pt x="1411" y="1217"/>
                    </a:cubicBezTo>
                    <a:cubicBezTo>
                      <a:pt x="1288" y="1328"/>
                      <a:pt x="1119" y="1403"/>
                      <a:pt x="952" y="1403"/>
                    </a:cubicBezTo>
                    <a:cubicBezTo>
                      <a:pt x="873" y="1403"/>
                      <a:pt x="794" y="1387"/>
                      <a:pt x="720" y="1349"/>
                    </a:cubicBezTo>
                    <a:cubicBezTo>
                      <a:pt x="468" y="1222"/>
                      <a:pt x="437" y="902"/>
                      <a:pt x="601" y="690"/>
                    </a:cubicBezTo>
                    <a:cubicBezTo>
                      <a:pt x="632" y="650"/>
                      <a:pt x="605" y="587"/>
                      <a:pt x="561" y="587"/>
                    </a:cubicBezTo>
                    <a:cubicBezTo>
                      <a:pt x="551" y="587"/>
                      <a:pt x="541" y="590"/>
                      <a:pt x="530" y="597"/>
                    </a:cubicBezTo>
                    <a:cubicBezTo>
                      <a:pt x="1" y="935"/>
                      <a:pt x="458" y="1623"/>
                      <a:pt x="969" y="1632"/>
                    </a:cubicBezTo>
                    <a:cubicBezTo>
                      <a:pt x="974" y="1632"/>
                      <a:pt x="980" y="1632"/>
                      <a:pt x="985" y="1632"/>
                    </a:cubicBezTo>
                    <a:cubicBezTo>
                      <a:pt x="1753" y="1632"/>
                      <a:pt x="2064" y="733"/>
                      <a:pt x="2087" y="98"/>
                    </a:cubicBezTo>
                    <a:cubicBezTo>
                      <a:pt x="2089" y="35"/>
                      <a:pt x="2038" y="1"/>
                      <a:pt x="19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7" name="Google Shape;13264;p42">
                <a:extLst>
                  <a:ext uri="{FF2B5EF4-FFF2-40B4-BE49-F238E27FC236}">
                    <a16:creationId xmlns:a16="http://schemas.microsoft.com/office/drawing/2014/main" id="{53175A59-7AC2-F772-583E-7C2083BAAD71}"/>
                  </a:ext>
                </a:extLst>
              </p:cNvPr>
              <p:cNvSpPr/>
              <p:nvPr/>
            </p:nvSpPr>
            <p:spPr>
              <a:xfrm rot="10800000">
                <a:off x="469458" y="3750691"/>
                <a:ext cx="144755" cy="56518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1331" extrusionOk="0">
                    <a:moveTo>
                      <a:pt x="51" y="1"/>
                    </a:moveTo>
                    <a:cubicBezTo>
                      <a:pt x="26" y="1"/>
                      <a:pt x="0" y="23"/>
                      <a:pt x="9" y="52"/>
                    </a:cubicBezTo>
                    <a:cubicBezTo>
                      <a:pt x="254" y="889"/>
                      <a:pt x="1014" y="1331"/>
                      <a:pt x="1773" y="1331"/>
                    </a:cubicBezTo>
                    <a:cubicBezTo>
                      <a:pt x="2409" y="1331"/>
                      <a:pt x="3045" y="1021"/>
                      <a:pt x="3378" y="373"/>
                    </a:cubicBezTo>
                    <a:cubicBezTo>
                      <a:pt x="3409" y="314"/>
                      <a:pt x="3357" y="246"/>
                      <a:pt x="3303" y="246"/>
                    </a:cubicBezTo>
                    <a:cubicBezTo>
                      <a:pt x="3284" y="246"/>
                      <a:pt x="3265" y="254"/>
                      <a:pt x="3250" y="273"/>
                    </a:cubicBezTo>
                    <a:cubicBezTo>
                      <a:pt x="2813" y="809"/>
                      <a:pt x="2261" y="1074"/>
                      <a:pt x="1720" y="1074"/>
                    </a:cubicBezTo>
                    <a:cubicBezTo>
                      <a:pt x="1095" y="1074"/>
                      <a:pt x="484" y="720"/>
                      <a:pt x="85" y="20"/>
                    </a:cubicBezTo>
                    <a:cubicBezTo>
                      <a:pt x="77" y="6"/>
                      <a:pt x="64" y="1"/>
                      <a:pt x="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8" name="Google Shape;13265;p42">
                <a:extLst>
                  <a:ext uri="{FF2B5EF4-FFF2-40B4-BE49-F238E27FC236}">
                    <a16:creationId xmlns:a16="http://schemas.microsoft.com/office/drawing/2014/main" id="{F123FF5C-0DA1-E5EF-767E-7FB03011B1E9}"/>
                  </a:ext>
                </a:extLst>
              </p:cNvPr>
              <p:cNvSpPr/>
              <p:nvPr/>
            </p:nvSpPr>
            <p:spPr>
              <a:xfrm rot="10800000">
                <a:off x="467207" y="3786232"/>
                <a:ext cx="116644" cy="163396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3848" extrusionOk="0">
                    <a:moveTo>
                      <a:pt x="349" y="1"/>
                    </a:moveTo>
                    <a:cubicBezTo>
                      <a:pt x="313" y="1"/>
                      <a:pt x="276" y="20"/>
                      <a:pt x="268" y="62"/>
                    </a:cubicBezTo>
                    <a:cubicBezTo>
                      <a:pt x="65" y="1079"/>
                      <a:pt x="0" y="2238"/>
                      <a:pt x="666" y="3111"/>
                    </a:cubicBezTo>
                    <a:cubicBezTo>
                      <a:pt x="1000" y="3550"/>
                      <a:pt x="1522" y="3848"/>
                      <a:pt x="2053" y="3848"/>
                    </a:cubicBezTo>
                    <a:cubicBezTo>
                      <a:pt x="2273" y="3848"/>
                      <a:pt x="2495" y="3797"/>
                      <a:pt x="2706" y="3683"/>
                    </a:cubicBezTo>
                    <a:cubicBezTo>
                      <a:pt x="2746" y="3661"/>
                      <a:pt x="2722" y="3604"/>
                      <a:pt x="2682" y="3604"/>
                    </a:cubicBezTo>
                    <a:cubicBezTo>
                      <a:pt x="2679" y="3604"/>
                      <a:pt x="2675" y="3605"/>
                      <a:pt x="2672" y="3605"/>
                    </a:cubicBezTo>
                    <a:cubicBezTo>
                      <a:pt x="2521" y="3639"/>
                      <a:pt x="2374" y="3656"/>
                      <a:pt x="2232" y="3656"/>
                    </a:cubicBezTo>
                    <a:cubicBezTo>
                      <a:pt x="1435" y="3656"/>
                      <a:pt x="812" y="3137"/>
                      <a:pt x="531" y="2328"/>
                    </a:cubicBezTo>
                    <a:cubicBezTo>
                      <a:pt x="282" y="1614"/>
                      <a:pt x="375" y="823"/>
                      <a:pt x="437" y="85"/>
                    </a:cubicBezTo>
                    <a:cubicBezTo>
                      <a:pt x="442" y="31"/>
                      <a:pt x="395" y="1"/>
                      <a:pt x="3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9" name="Google Shape;13266;p42">
                <a:extLst>
                  <a:ext uri="{FF2B5EF4-FFF2-40B4-BE49-F238E27FC236}">
                    <a16:creationId xmlns:a16="http://schemas.microsoft.com/office/drawing/2014/main" id="{0A601FEB-5F8E-93EE-7740-65B95B90BF19}"/>
                  </a:ext>
                </a:extLst>
              </p:cNvPr>
              <p:cNvSpPr/>
              <p:nvPr/>
            </p:nvSpPr>
            <p:spPr>
              <a:xfrm rot="10800000">
                <a:off x="504914" y="3837867"/>
                <a:ext cx="64883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1528" h="631" extrusionOk="0">
                    <a:moveTo>
                      <a:pt x="113" y="0"/>
                    </a:moveTo>
                    <a:cubicBezTo>
                      <a:pt x="56" y="0"/>
                      <a:pt x="0" y="55"/>
                      <a:pt x="43" y="112"/>
                    </a:cubicBezTo>
                    <a:cubicBezTo>
                      <a:pt x="244" y="382"/>
                      <a:pt x="698" y="630"/>
                      <a:pt x="1096" y="630"/>
                    </a:cubicBezTo>
                    <a:cubicBezTo>
                      <a:pt x="1245" y="630"/>
                      <a:pt x="1386" y="596"/>
                      <a:pt x="1503" y="514"/>
                    </a:cubicBezTo>
                    <a:lnTo>
                      <a:pt x="1502" y="514"/>
                    </a:lnTo>
                    <a:cubicBezTo>
                      <a:pt x="1525" y="499"/>
                      <a:pt x="1528" y="454"/>
                      <a:pt x="1494" y="450"/>
                    </a:cubicBezTo>
                    <a:cubicBezTo>
                      <a:pt x="1421" y="439"/>
                      <a:pt x="1349" y="437"/>
                      <a:pt x="1276" y="437"/>
                    </a:cubicBezTo>
                    <a:cubicBezTo>
                      <a:pt x="1234" y="437"/>
                      <a:pt x="1192" y="438"/>
                      <a:pt x="1150" y="438"/>
                    </a:cubicBezTo>
                    <a:cubicBezTo>
                      <a:pt x="1047" y="438"/>
                      <a:pt x="944" y="434"/>
                      <a:pt x="839" y="407"/>
                    </a:cubicBezTo>
                    <a:cubicBezTo>
                      <a:pt x="576" y="339"/>
                      <a:pt x="370" y="190"/>
                      <a:pt x="164" y="18"/>
                    </a:cubicBezTo>
                    <a:cubicBezTo>
                      <a:pt x="149" y="6"/>
                      <a:pt x="131" y="0"/>
                      <a:pt x="1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0" name="Google Shape;13267;p42">
                <a:extLst>
                  <a:ext uri="{FF2B5EF4-FFF2-40B4-BE49-F238E27FC236}">
                    <a16:creationId xmlns:a16="http://schemas.microsoft.com/office/drawing/2014/main" id="{CC6DF2D1-E687-5CA8-208D-DDC82D3C02FE}"/>
                  </a:ext>
                </a:extLst>
              </p:cNvPr>
              <p:cNvSpPr/>
              <p:nvPr/>
            </p:nvSpPr>
            <p:spPr>
              <a:xfrm rot="10800000">
                <a:off x="507037" y="3841094"/>
                <a:ext cx="64755" cy="16934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3988" extrusionOk="0">
                    <a:moveTo>
                      <a:pt x="1408" y="0"/>
                    </a:moveTo>
                    <a:cubicBezTo>
                      <a:pt x="1382" y="0"/>
                      <a:pt x="1356" y="11"/>
                      <a:pt x="1337" y="37"/>
                    </a:cubicBezTo>
                    <a:cubicBezTo>
                      <a:pt x="641" y="989"/>
                      <a:pt x="0" y="3347"/>
                      <a:pt x="1447" y="3984"/>
                    </a:cubicBezTo>
                    <a:cubicBezTo>
                      <a:pt x="1452" y="3987"/>
                      <a:pt x="1458" y="3988"/>
                      <a:pt x="1463" y="3988"/>
                    </a:cubicBezTo>
                    <a:cubicBezTo>
                      <a:pt x="1495" y="3988"/>
                      <a:pt x="1524" y="3950"/>
                      <a:pt x="1493" y="3926"/>
                    </a:cubicBezTo>
                    <a:cubicBezTo>
                      <a:pt x="359" y="3042"/>
                      <a:pt x="863" y="1158"/>
                      <a:pt x="1480" y="121"/>
                    </a:cubicBezTo>
                    <a:cubicBezTo>
                      <a:pt x="1518" y="56"/>
                      <a:pt x="1464" y="0"/>
                      <a:pt x="14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1" name="Google Shape;13268;p42">
                <a:extLst>
                  <a:ext uri="{FF2B5EF4-FFF2-40B4-BE49-F238E27FC236}">
                    <a16:creationId xmlns:a16="http://schemas.microsoft.com/office/drawing/2014/main" id="{AE011254-BDD9-8725-5179-2CC4729A2A52}"/>
                  </a:ext>
                </a:extLst>
              </p:cNvPr>
              <p:cNvSpPr/>
              <p:nvPr/>
            </p:nvSpPr>
            <p:spPr>
              <a:xfrm rot="10800000">
                <a:off x="473576" y="3920923"/>
                <a:ext cx="62505" cy="54012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272" extrusionOk="0">
                    <a:moveTo>
                      <a:pt x="83" y="0"/>
                    </a:moveTo>
                    <a:cubicBezTo>
                      <a:pt x="42" y="0"/>
                      <a:pt x="1" y="36"/>
                      <a:pt x="9" y="91"/>
                    </a:cubicBezTo>
                    <a:cubicBezTo>
                      <a:pt x="102" y="696"/>
                      <a:pt x="699" y="1271"/>
                      <a:pt x="1333" y="1271"/>
                    </a:cubicBezTo>
                    <a:cubicBezTo>
                      <a:pt x="1356" y="1271"/>
                      <a:pt x="1379" y="1270"/>
                      <a:pt x="1402" y="1269"/>
                    </a:cubicBezTo>
                    <a:cubicBezTo>
                      <a:pt x="1457" y="1265"/>
                      <a:pt x="1471" y="1186"/>
                      <a:pt x="1415" y="1171"/>
                    </a:cubicBezTo>
                    <a:cubicBezTo>
                      <a:pt x="805" y="995"/>
                      <a:pt x="371" y="667"/>
                      <a:pt x="151" y="52"/>
                    </a:cubicBezTo>
                    <a:cubicBezTo>
                      <a:pt x="138" y="16"/>
                      <a:pt x="110" y="0"/>
                      <a:pt x="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2" name="Google Shape;13269;p42">
                <a:extLst>
                  <a:ext uri="{FF2B5EF4-FFF2-40B4-BE49-F238E27FC236}">
                    <a16:creationId xmlns:a16="http://schemas.microsoft.com/office/drawing/2014/main" id="{47541785-3D05-B055-42FC-5D41638E3555}"/>
                  </a:ext>
                </a:extLst>
              </p:cNvPr>
              <p:cNvSpPr/>
              <p:nvPr/>
            </p:nvSpPr>
            <p:spPr>
              <a:xfrm rot="10800000">
                <a:off x="427038" y="3916337"/>
                <a:ext cx="84415" cy="172228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4056" extrusionOk="0">
                    <a:moveTo>
                      <a:pt x="1868" y="1"/>
                    </a:moveTo>
                    <a:cubicBezTo>
                      <a:pt x="1854" y="1"/>
                      <a:pt x="1841" y="4"/>
                      <a:pt x="1828" y="13"/>
                    </a:cubicBezTo>
                    <a:cubicBezTo>
                      <a:pt x="528" y="875"/>
                      <a:pt x="0" y="2628"/>
                      <a:pt x="759" y="4030"/>
                    </a:cubicBezTo>
                    <a:cubicBezTo>
                      <a:pt x="769" y="4048"/>
                      <a:pt x="785" y="4056"/>
                      <a:pt x="801" y="4056"/>
                    </a:cubicBezTo>
                    <a:cubicBezTo>
                      <a:pt x="833" y="4056"/>
                      <a:pt x="865" y="4027"/>
                      <a:pt x="855" y="3990"/>
                    </a:cubicBezTo>
                    <a:cubicBezTo>
                      <a:pt x="412" y="2492"/>
                      <a:pt x="720" y="1167"/>
                      <a:pt x="1927" y="142"/>
                    </a:cubicBezTo>
                    <a:cubicBezTo>
                      <a:pt x="1987" y="92"/>
                      <a:pt x="1932" y="1"/>
                      <a:pt x="18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3" name="Google Shape;13270;p42">
                <a:extLst>
                  <a:ext uri="{FF2B5EF4-FFF2-40B4-BE49-F238E27FC236}">
                    <a16:creationId xmlns:a16="http://schemas.microsoft.com/office/drawing/2014/main" id="{A8AE8DC0-5D17-DB80-DC71-B6345E92A5B0}"/>
                  </a:ext>
                </a:extLst>
              </p:cNvPr>
              <p:cNvSpPr/>
              <p:nvPr/>
            </p:nvSpPr>
            <p:spPr>
              <a:xfrm rot="10800000">
                <a:off x="419946" y="4047207"/>
                <a:ext cx="19490" cy="46157"/>
              </a:xfrm>
              <a:custGeom>
                <a:avLst/>
                <a:gdLst/>
                <a:ahLst/>
                <a:cxnLst/>
                <a:rect l="l" t="t" r="r" b="b"/>
                <a:pathLst>
                  <a:path w="459" h="1087" extrusionOk="0">
                    <a:moveTo>
                      <a:pt x="211" y="0"/>
                    </a:moveTo>
                    <a:cubicBezTo>
                      <a:pt x="186" y="0"/>
                      <a:pt x="160" y="14"/>
                      <a:pt x="147" y="44"/>
                    </a:cubicBezTo>
                    <a:cubicBezTo>
                      <a:pt x="1" y="392"/>
                      <a:pt x="72" y="811"/>
                      <a:pt x="353" y="1072"/>
                    </a:cubicBezTo>
                    <a:cubicBezTo>
                      <a:pt x="364" y="1082"/>
                      <a:pt x="377" y="1087"/>
                      <a:pt x="389" y="1087"/>
                    </a:cubicBezTo>
                    <a:cubicBezTo>
                      <a:pt x="425" y="1087"/>
                      <a:pt x="458" y="1049"/>
                      <a:pt x="436" y="1010"/>
                    </a:cubicBezTo>
                    <a:cubicBezTo>
                      <a:pt x="266" y="720"/>
                      <a:pt x="198" y="411"/>
                      <a:pt x="271" y="79"/>
                    </a:cubicBezTo>
                    <a:cubicBezTo>
                      <a:pt x="282" y="29"/>
                      <a:pt x="247" y="0"/>
                      <a:pt x="2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4" name="Google Shape;13271;p42">
                <a:extLst>
                  <a:ext uri="{FF2B5EF4-FFF2-40B4-BE49-F238E27FC236}">
                    <a16:creationId xmlns:a16="http://schemas.microsoft.com/office/drawing/2014/main" id="{853281FF-3EDE-BE54-1DD1-388A7D89F316}"/>
                  </a:ext>
                </a:extLst>
              </p:cNvPr>
              <p:cNvSpPr/>
              <p:nvPr/>
            </p:nvSpPr>
            <p:spPr>
              <a:xfrm rot="10800000">
                <a:off x="312601" y="4045678"/>
                <a:ext cx="116475" cy="138173"/>
              </a:xfrm>
              <a:custGeom>
                <a:avLst/>
                <a:gdLst/>
                <a:ahLst/>
                <a:cxnLst/>
                <a:rect l="l" t="t" r="r" b="b"/>
                <a:pathLst>
                  <a:path w="2743" h="3254" extrusionOk="0">
                    <a:moveTo>
                      <a:pt x="2642" y="1"/>
                    </a:moveTo>
                    <a:cubicBezTo>
                      <a:pt x="2630" y="1"/>
                      <a:pt x="2617" y="5"/>
                      <a:pt x="2604" y="15"/>
                    </a:cubicBezTo>
                    <a:cubicBezTo>
                      <a:pt x="1568" y="801"/>
                      <a:pt x="0" y="1732"/>
                      <a:pt x="60" y="3222"/>
                    </a:cubicBezTo>
                    <a:cubicBezTo>
                      <a:pt x="61" y="3241"/>
                      <a:pt x="79" y="3253"/>
                      <a:pt x="95" y="3253"/>
                    </a:cubicBezTo>
                    <a:cubicBezTo>
                      <a:pt x="108" y="3253"/>
                      <a:pt x="120" y="3246"/>
                      <a:pt x="123" y="3230"/>
                    </a:cubicBezTo>
                    <a:cubicBezTo>
                      <a:pt x="405" y="1712"/>
                      <a:pt x="1702" y="1134"/>
                      <a:pt x="2695" y="133"/>
                    </a:cubicBezTo>
                    <a:cubicBezTo>
                      <a:pt x="2742" y="84"/>
                      <a:pt x="2698" y="1"/>
                      <a:pt x="2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5" name="Google Shape;13272;p42">
                <a:extLst>
                  <a:ext uri="{FF2B5EF4-FFF2-40B4-BE49-F238E27FC236}">
                    <a16:creationId xmlns:a16="http://schemas.microsoft.com/office/drawing/2014/main" id="{65C69118-5834-1E46-4E07-ECC39D23BBF8}"/>
                  </a:ext>
                </a:extLst>
              </p:cNvPr>
              <p:cNvSpPr/>
              <p:nvPr/>
            </p:nvSpPr>
            <p:spPr>
              <a:xfrm rot="10800000">
                <a:off x="314724" y="4061050"/>
                <a:ext cx="39575" cy="122122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876" extrusionOk="0">
                    <a:moveTo>
                      <a:pt x="832" y="1"/>
                    </a:moveTo>
                    <a:cubicBezTo>
                      <a:pt x="813" y="1"/>
                      <a:pt x="795" y="7"/>
                      <a:pt x="781" y="22"/>
                    </a:cubicBezTo>
                    <a:cubicBezTo>
                      <a:pt x="150" y="709"/>
                      <a:pt x="1" y="1999"/>
                      <a:pt x="335" y="2849"/>
                    </a:cubicBezTo>
                    <a:cubicBezTo>
                      <a:pt x="341" y="2866"/>
                      <a:pt x="359" y="2875"/>
                      <a:pt x="375" y="2875"/>
                    </a:cubicBezTo>
                    <a:cubicBezTo>
                      <a:pt x="394" y="2875"/>
                      <a:pt x="411" y="2863"/>
                      <a:pt x="408" y="2839"/>
                    </a:cubicBezTo>
                    <a:cubicBezTo>
                      <a:pt x="365" y="2329"/>
                      <a:pt x="320" y="1855"/>
                      <a:pt x="423" y="1347"/>
                    </a:cubicBezTo>
                    <a:cubicBezTo>
                      <a:pt x="515" y="895"/>
                      <a:pt x="739" y="517"/>
                      <a:pt x="910" y="97"/>
                    </a:cubicBezTo>
                    <a:cubicBezTo>
                      <a:pt x="931" y="45"/>
                      <a:pt x="880" y="1"/>
                      <a:pt x="8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6" name="Google Shape;13273;p42">
                <a:extLst>
                  <a:ext uri="{FF2B5EF4-FFF2-40B4-BE49-F238E27FC236}">
                    <a16:creationId xmlns:a16="http://schemas.microsoft.com/office/drawing/2014/main" id="{B5427A03-8E12-BBD5-38DD-182AF50AE201}"/>
                  </a:ext>
                </a:extLst>
              </p:cNvPr>
              <p:cNvSpPr/>
              <p:nvPr/>
            </p:nvSpPr>
            <p:spPr>
              <a:xfrm rot="10800000">
                <a:off x="208058" y="4064022"/>
                <a:ext cx="133247" cy="174181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4102" extrusionOk="0">
                    <a:moveTo>
                      <a:pt x="3048" y="0"/>
                    </a:moveTo>
                    <a:cubicBezTo>
                      <a:pt x="3037" y="0"/>
                      <a:pt x="3025" y="3"/>
                      <a:pt x="3012" y="11"/>
                    </a:cubicBezTo>
                    <a:cubicBezTo>
                      <a:pt x="1530" y="885"/>
                      <a:pt x="418" y="2389"/>
                      <a:pt x="7" y="4060"/>
                    </a:cubicBezTo>
                    <a:cubicBezTo>
                      <a:pt x="1" y="4085"/>
                      <a:pt x="20" y="4101"/>
                      <a:pt x="39" y="4101"/>
                    </a:cubicBezTo>
                    <a:cubicBezTo>
                      <a:pt x="53" y="4101"/>
                      <a:pt x="67" y="4094"/>
                      <a:pt x="73" y="4078"/>
                    </a:cubicBezTo>
                    <a:cubicBezTo>
                      <a:pt x="708" y="2456"/>
                      <a:pt x="1689" y="1175"/>
                      <a:pt x="3080" y="128"/>
                    </a:cubicBezTo>
                    <a:cubicBezTo>
                      <a:pt x="3137" y="85"/>
                      <a:pt x="3105" y="0"/>
                      <a:pt x="30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7" name="Google Shape;13274;p42">
                <a:extLst>
                  <a:ext uri="{FF2B5EF4-FFF2-40B4-BE49-F238E27FC236}">
                    <a16:creationId xmlns:a16="http://schemas.microsoft.com/office/drawing/2014/main" id="{A7A2FB2A-9C7D-7143-9B54-C2E33BC81A95}"/>
                  </a:ext>
                </a:extLst>
              </p:cNvPr>
              <p:cNvSpPr/>
              <p:nvPr/>
            </p:nvSpPr>
            <p:spPr>
              <a:xfrm rot="10800000">
                <a:off x="280627" y="4098586"/>
                <a:ext cx="28238" cy="55668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311" extrusionOk="0">
                    <a:moveTo>
                      <a:pt x="342" y="1"/>
                    </a:moveTo>
                    <a:cubicBezTo>
                      <a:pt x="318" y="1"/>
                      <a:pt x="294" y="11"/>
                      <a:pt x="279" y="32"/>
                    </a:cubicBezTo>
                    <a:cubicBezTo>
                      <a:pt x="0" y="442"/>
                      <a:pt x="138" y="1034"/>
                      <a:pt x="550" y="1301"/>
                    </a:cubicBezTo>
                    <a:lnTo>
                      <a:pt x="549" y="1301"/>
                    </a:lnTo>
                    <a:cubicBezTo>
                      <a:pt x="560" y="1308"/>
                      <a:pt x="570" y="1310"/>
                      <a:pt x="580" y="1310"/>
                    </a:cubicBezTo>
                    <a:cubicBezTo>
                      <a:pt x="628" y="1310"/>
                      <a:pt x="664" y="1244"/>
                      <a:pt x="624" y="1206"/>
                    </a:cubicBezTo>
                    <a:cubicBezTo>
                      <a:pt x="311" y="904"/>
                      <a:pt x="243" y="483"/>
                      <a:pt x="410" y="88"/>
                    </a:cubicBezTo>
                    <a:cubicBezTo>
                      <a:pt x="432" y="35"/>
                      <a:pt x="387" y="1"/>
                      <a:pt x="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8" name="Google Shape;13275;p42">
                <a:extLst>
                  <a:ext uri="{FF2B5EF4-FFF2-40B4-BE49-F238E27FC236}">
                    <a16:creationId xmlns:a16="http://schemas.microsoft.com/office/drawing/2014/main" id="{622DF59F-92E0-EF1B-7052-74FC177CE2D7}"/>
                  </a:ext>
                </a:extLst>
              </p:cNvPr>
              <p:cNvSpPr/>
              <p:nvPr/>
            </p:nvSpPr>
            <p:spPr>
              <a:xfrm rot="10800000">
                <a:off x="197825" y="4103045"/>
                <a:ext cx="89384" cy="118088"/>
              </a:xfrm>
              <a:custGeom>
                <a:avLst/>
                <a:gdLst/>
                <a:ahLst/>
                <a:cxnLst/>
                <a:rect l="l" t="t" r="r" b="b"/>
                <a:pathLst>
                  <a:path w="2105" h="2781" extrusionOk="0">
                    <a:moveTo>
                      <a:pt x="2021" y="0"/>
                    </a:moveTo>
                    <a:cubicBezTo>
                      <a:pt x="2011" y="0"/>
                      <a:pt x="2000" y="3"/>
                      <a:pt x="1988" y="10"/>
                    </a:cubicBezTo>
                    <a:cubicBezTo>
                      <a:pt x="1041" y="595"/>
                      <a:pt x="194" y="1615"/>
                      <a:pt x="4" y="2740"/>
                    </a:cubicBezTo>
                    <a:cubicBezTo>
                      <a:pt x="0" y="2761"/>
                      <a:pt x="20" y="2781"/>
                      <a:pt x="39" y="2781"/>
                    </a:cubicBezTo>
                    <a:cubicBezTo>
                      <a:pt x="48" y="2781"/>
                      <a:pt x="57" y="2776"/>
                      <a:pt x="63" y="2764"/>
                    </a:cubicBezTo>
                    <a:cubicBezTo>
                      <a:pt x="562" y="1707"/>
                      <a:pt x="1104" y="837"/>
                      <a:pt x="2052" y="118"/>
                    </a:cubicBezTo>
                    <a:cubicBezTo>
                      <a:pt x="2104" y="80"/>
                      <a:pt x="2074" y="0"/>
                      <a:pt x="202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9" name="Google Shape;13276;p42">
                <a:extLst>
                  <a:ext uri="{FF2B5EF4-FFF2-40B4-BE49-F238E27FC236}">
                    <a16:creationId xmlns:a16="http://schemas.microsoft.com/office/drawing/2014/main" id="{E39AC523-48BE-6C40-4692-17C821913966}"/>
                  </a:ext>
                </a:extLst>
              </p:cNvPr>
              <p:cNvSpPr/>
              <p:nvPr/>
            </p:nvSpPr>
            <p:spPr>
              <a:xfrm rot="10800000">
                <a:off x="225171" y="4121941"/>
                <a:ext cx="21741" cy="7375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37" extrusionOk="0">
                    <a:moveTo>
                      <a:pt x="415" y="1"/>
                    </a:moveTo>
                    <a:cubicBezTo>
                      <a:pt x="388" y="1"/>
                      <a:pt x="360" y="12"/>
                      <a:pt x="342" y="35"/>
                    </a:cubicBezTo>
                    <a:cubicBezTo>
                      <a:pt x="1" y="494"/>
                      <a:pt x="5" y="1230"/>
                      <a:pt x="269" y="1721"/>
                    </a:cubicBezTo>
                    <a:cubicBezTo>
                      <a:pt x="275" y="1732"/>
                      <a:pt x="284" y="1736"/>
                      <a:pt x="293" y="1736"/>
                    </a:cubicBezTo>
                    <a:cubicBezTo>
                      <a:pt x="310" y="1736"/>
                      <a:pt x="328" y="1719"/>
                      <a:pt x="324" y="1698"/>
                    </a:cubicBezTo>
                    <a:cubicBezTo>
                      <a:pt x="269" y="1425"/>
                      <a:pt x="232" y="1157"/>
                      <a:pt x="258" y="878"/>
                    </a:cubicBezTo>
                    <a:cubicBezTo>
                      <a:pt x="285" y="592"/>
                      <a:pt x="395" y="364"/>
                      <a:pt x="490" y="98"/>
                    </a:cubicBezTo>
                    <a:cubicBezTo>
                      <a:pt x="511" y="37"/>
                      <a:pt x="464" y="1"/>
                      <a:pt x="4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0" name="Google Shape;13277;p42">
                <a:extLst>
                  <a:ext uri="{FF2B5EF4-FFF2-40B4-BE49-F238E27FC236}">
                    <a16:creationId xmlns:a16="http://schemas.microsoft.com/office/drawing/2014/main" id="{6DF1E529-7BC1-6EC0-EAB3-476956226A0F}"/>
                  </a:ext>
                </a:extLst>
              </p:cNvPr>
              <p:cNvSpPr/>
              <p:nvPr/>
            </p:nvSpPr>
            <p:spPr>
              <a:xfrm rot="10800000">
                <a:off x="114471" y="4124701"/>
                <a:ext cx="121188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2957" extrusionOk="0">
                    <a:moveTo>
                      <a:pt x="2737" y="0"/>
                    </a:moveTo>
                    <a:cubicBezTo>
                      <a:pt x="2730" y="0"/>
                      <a:pt x="2724" y="1"/>
                      <a:pt x="2717" y="3"/>
                    </a:cubicBezTo>
                    <a:cubicBezTo>
                      <a:pt x="1452" y="339"/>
                      <a:pt x="166" y="1595"/>
                      <a:pt x="3" y="2934"/>
                    </a:cubicBezTo>
                    <a:cubicBezTo>
                      <a:pt x="1" y="2948"/>
                      <a:pt x="13" y="2956"/>
                      <a:pt x="26" y="2956"/>
                    </a:cubicBezTo>
                    <a:cubicBezTo>
                      <a:pt x="34" y="2956"/>
                      <a:pt x="42" y="2953"/>
                      <a:pt x="46" y="2945"/>
                    </a:cubicBezTo>
                    <a:cubicBezTo>
                      <a:pt x="364" y="2339"/>
                      <a:pt x="635" y="1762"/>
                      <a:pt x="1120" y="1262"/>
                    </a:cubicBezTo>
                    <a:cubicBezTo>
                      <a:pt x="1598" y="769"/>
                      <a:pt x="2164" y="440"/>
                      <a:pt x="2778" y="147"/>
                    </a:cubicBezTo>
                    <a:cubicBezTo>
                      <a:pt x="2854" y="110"/>
                      <a:pt x="2809" y="0"/>
                      <a:pt x="27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1" name="Google Shape;13278;p42">
                <a:extLst>
                  <a:ext uri="{FF2B5EF4-FFF2-40B4-BE49-F238E27FC236}">
                    <a16:creationId xmlns:a16="http://schemas.microsoft.com/office/drawing/2014/main" id="{74265AB6-9A07-1993-BFEE-E8C7A48BE60F}"/>
                  </a:ext>
                </a:extLst>
              </p:cNvPr>
              <p:cNvSpPr/>
              <p:nvPr/>
            </p:nvSpPr>
            <p:spPr>
              <a:xfrm rot="10800000">
                <a:off x="153919" y="4148013"/>
                <a:ext cx="36815" cy="82462"/>
              </a:xfrm>
              <a:custGeom>
                <a:avLst/>
                <a:gdLst/>
                <a:ahLst/>
                <a:cxnLst/>
                <a:rect l="l" t="t" r="r" b="b"/>
                <a:pathLst>
                  <a:path w="867" h="1942" extrusionOk="0">
                    <a:moveTo>
                      <a:pt x="765" y="0"/>
                    </a:moveTo>
                    <a:cubicBezTo>
                      <a:pt x="753" y="0"/>
                      <a:pt x="740" y="4"/>
                      <a:pt x="728" y="12"/>
                    </a:cubicBezTo>
                    <a:cubicBezTo>
                      <a:pt x="171" y="386"/>
                      <a:pt x="0" y="1344"/>
                      <a:pt x="280" y="1926"/>
                    </a:cubicBezTo>
                    <a:cubicBezTo>
                      <a:pt x="286" y="1937"/>
                      <a:pt x="297" y="1942"/>
                      <a:pt x="308" y="1942"/>
                    </a:cubicBezTo>
                    <a:cubicBezTo>
                      <a:pt x="327" y="1942"/>
                      <a:pt x="346" y="1929"/>
                      <a:pt x="343" y="1908"/>
                    </a:cubicBezTo>
                    <a:cubicBezTo>
                      <a:pt x="305" y="1584"/>
                      <a:pt x="278" y="1274"/>
                      <a:pt x="368" y="953"/>
                    </a:cubicBezTo>
                    <a:cubicBezTo>
                      <a:pt x="460" y="620"/>
                      <a:pt x="654" y="400"/>
                      <a:pt x="833" y="117"/>
                    </a:cubicBezTo>
                    <a:cubicBezTo>
                      <a:pt x="866" y="66"/>
                      <a:pt x="818" y="0"/>
                      <a:pt x="7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2" name="Google Shape;13279;p42">
                <a:extLst>
                  <a:ext uri="{FF2B5EF4-FFF2-40B4-BE49-F238E27FC236}">
                    <a16:creationId xmlns:a16="http://schemas.microsoft.com/office/drawing/2014/main" id="{75CCBC72-CD79-CA75-B9F9-FC00EC44A65B}"/>
                  </a:ext>
                </a:extLst>
              </p:cNvPr>
              <p:cNvSpPr/>
              <p:nvPr/>
            </p:nvSpPr>
            <p:spPr>
              <a:xfrm rot="10800000">
                <a:off x="55745" y="4149966"/>
                <a:ext cx="123863" cy="98853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328" extrusionOk="0">
                    <a:moveTo>
                      <a:pt x="2787" y="0"/>
                    </a:moveTo>
                    <a:cubicBezTo>
                      <a:pt x="2781" y="0"/>
                      <a:pt x="2775" y="1"/>
                      <a:pt x="2769" y="2"/>
                    </a:cubicBezTo>
                    <a:cubicBezTo>
                      <a:pt x="1561" y="196"/>
                      <a:pt x="490" y="1178"/>
                      <a:pt x="13" y="2273"/>
                    </a:cubicBezTo>
                    <a:cubicBezTo>
                      <a:pt x="1" y="2302"/>
                      <a:pt x="23" y="2328"/>
                      <a:pt x="47" y="2328"/>
                    </a:cubicBezTo>
                    <a:cubicBezTo>
                      <a:pt x="57" y="2328"/>
                      <a:pt x="68" y="2323"/>
                      <a:pt x="76" y="2310"/>
                    </a:cubicBezTo>
                    <a:cubicBezTo>
                      <a:pt x="745" y="1217"/>
                      <a:pt x="1640" y="618"/>
                      <a:pt x="2816" y="171"/>
                    </a:cubicBezTo>
                    <a:cubicBezTo>
                      <a:pt x="2917" y="133"/>
                      <a:pt x="2885" y="0"/>
                      <a:pt x="27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3" name="Google Shape;13280;p42">
                <a:extLst>
                  <a:ext uri="{FF2B5EF4-FFF2-40B4-BE49-F238E27FC236}">
                    <a16:creationId xmlns:a16="http://schemas.microsoft.com/office/drawing/2014/main" id="{872B6B00-55F1-28DA-5A42-6D18A386B540}"/>
                  </a:ext>
                </a:extLst>
              </p:cNvPr>
              <p:cNvSpPr/>
              <p:nvPr/>
            </p:nvSpPr>
            <p:spPr>
              <a:xfrm rot="10800000">
                <a:off x="122242" y="4164743"/>
                <a:ext cx="16433" cy="48152"/>
              </a:xfrm>
              <a:custGeom>
                <a:avLst/>
                <a:gdLst/>
                <a:ahLst/>
                <a:cxnLst/>
                <a:rect l="l" t="t" r="r" b="b"/>
                <a:pathLst>
                  <a:path w="387" h="1134" extrusionOk="0">
                    <a:moveTo>
                      <a:pt x="303" y="0"/>
                    </a:moveTo>
                    <a:cubicBezTo>
                      <a:pt x="288" y="0"/>
                      <a:pt x="273" y="7"/>
                      <a:pt x="259" y="24"/>
                    </a:cubicBezTo>
                    <a:cubicBezTo>
                      <a:pt x="0" y="336"/>
                      <a:pt x="22" y="807"/>
                      <a:pt x="268" y="1121"/>
                    </a:cubicBezTo>
                    <a:cubicBezTo>
                      <a:pt x="274" y="1130"/>
                      <a:pt x="284" y="1134"/>
                      <a:pt x="294" y="1134"/>
                    </a:cubicBezTo>
                    <a:cubicBezTo>
                      <a:pt x="319" y="1134"/>
                      <a:pt x="348" y="1108"/>
                      <a:pt x="337" y="1081"/>
                    </a:cubicBezTo>
                    <a:cubicBezTo>
                      <a:pt x="199" y="743"/>
                      <a:pt x="226" y="438"/>
                      <a:pt x="366" y="106"/>
                    </a:cubicBezTo>
                    <a:cubicBezTo>
                      <a:pt x="386" y="59"/>
                      <a:pt x="347" y="0"/>
                      <a:pt x="3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4" name="Google Shape;13281;p42">
                <a:extLst>
                  <a:ext uri="{FF2B5EF4-FFF2-40B4-BE49-F238E27FC236}">
                    <a16:creationId xmlns:a16="http://schemas.microsoft.com/office/drawing/2014/main" id="{D3766ABE-06FD-D222-C719-670F34F3E441}"/>
                  </a:ext>
                </a:extLst>
              </p:cNvPr>
              <p:cNvSpPr/>
              <p:nvPr/>
            </p:nvSpPr>
            <p:spPr>
              <a:xfrm rot="10800000">
                <a:off x="-14700" y="4169499"/>
                <a:ext cx="143184" cy="59872"/>
              </a:xfrm>
              <a:custGeom>
                <a:avLst/>
                <a:gdLst/>
                <a:ahLst/>
                <a:cxnLst/>
                <a:rect l="l" t="t" r="r" b="b"/>
                <a:pathLst>
                  <a:path w="3372" h="1410" extrusionOk="0">
                    <a:moveTo>
                      <a:pt x="1828" y="1"/>
                    </a:moveTo>
                    <a:cubicBezTo>
                      <a:pt x="1759" y="1"/>
                      <a:pt x="1688" y="5"/>
                      <a:pt x="1618" y="14"/>
                    </a:cubicBezTo>
                    <a:cubicBezTo>
                      <a:pt x="843" y="110"/>
                      <a:pt x="283" y="685"/>
                      <a:pt x="6" y="1385"/>
                    </a:cubicBezTo>
                    <a:cubicBezTo>
                      <a:pt x="0" y="1399"/>
                      <a:pt x="13" y="1409"/>
                      <a:pt x="25" y="1409"/>
                    </a:cubicBezTo>
                    <a:cubicBezTo>
                      <a:pt x="32" y="1409"/>
                      <a:pt x="38" y="1406"/>
                      <a:pt x="42" y="1400"/>
                    </a:cubicBezTo>
                    <a:cubicBezTo>
                      <a:pt x="438" y="721"/>
                      <a:pt x="1201" y="236"/>
                      <a:pt x="1912" y="236"/>
                    </a:cubicBezTo>
                    <a:cubicBezTo>
                      <a:pt x="2441" y="236"/>
                      <a:pt x="2942" y="505"/>
                      <a:pt x="3240" y="1166"/>
                    </a:cubicBezTo>
                    <a:cubicBezTo>
                      <a:pt x="3250" y="1188"/>
                      <a:pt x="3269" y="1198"/>
                      <a:pt x="3289" y="1198"/>
                    </a:cubicBezTo>
                    <a:cubicBezTo>
                      <a:pt x="3329" y="1198"/>
                      <a:pt x="3372" y="1161"/>
                      <a:pt x="3358" y="1116"/>
                    </a:cubicBezTo>
                    <a:cubicBezTo>
                      <a:pt x="3152" y="435"/>
                      <a:pt x="2524" y="1"/>
                      <a:pt x="18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5" name="Google Shape;13282;p42">
                <a:extLst>
                  <a:ext uri="{FF2B5EF4-FFF2-40B4-BE49-F238E27FC236}">
                    <a16:creationId xmlns:a16="http://schemas.microsoft.com/office/drawing/2014/main" id="{246494C6-2CFE-6496-5102-AC04EEFF5834}"/>
                  </a:ext>
                </a:extLst>
              </p:cNvPr>
              <p:cNvSpPr/>
              <p:nvPr/>
            </p:nvSpPr>
            <p:spPr>
              <a:xfrm rot="10800000">
                <a:off x="-5868" y="4163894"/>
                <a:ext cx="82759" cy="34522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813" extrusionOk="0">
                    <a:moveTo>
                      <a:pt x="1872" y="0"/>
                    </a:moveTo>
                    <a:cubicBezTo>
                      <a:pt x="1859" y="0"/>
                      <a:pt x="1846" y="4"/>
                      <a:pt x="1836" y="13"/>
                    </a:cubicBezTo>
                    <a:cubicBezTo>
                      <a:pt x="1559" y="242"/>
                      <a:pt x="1282" y="440"/>
                      <a:pt x="928" y="533"/>
                    </a:cubicBezTo>
                    <a:cubicBezTo>
                      <a:pt x="799" y="566"/>
                      <a:pt x="674" y="572"/>
                      <a:pt x="549" y="572"/>
                    </a:cubicBezTo>
                    <a:cubicBezTo>
                      <a:pt x="479" y="572"/>
                      <a:pt x="408" y="570"/>
                      <a:pt x="338" y="570"/>
                    </a:cubicBezTo>
                    <a:cubicBezTo>
                      <a:pt x="244" y="570"/>
                      <a:pt x="150" y="574"/>
                      <a:pt x="55" y="590"/>
                    </a:cubicBezTo>
                    <a:cubicBezTo>
                      <a:pt x="2" y="599"/>
                      <a:pt x="1" y="673"/>
                      <a:pt x="41" y="698"/>
                    </a:cubicBezTo>
                    <a:cubicBezTo>
                      <a:pt x="174" y="778"/>
                      <a:pt x="330" y="813"/>
                      <a:pt x="495" y="813"/>
                    </a:cubicBezTo>
                    <a:cubicBezTo>
                      <a:pt x="1030" y="813"/>
                      <a:pt x="1660" y="446"/>
                      <a:pt x="1920" y="78"/>
                    </a:cubicBezTo>
                    <a:cubicBezTo>
                      <a:pt x="1949" y="37"/>
                      <a:pt x="1911" y="0"/>
                      <a:pt x="18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6" name="Google Shape;13283;p42">
                <a:extLst>
                  <a:ext uri="{FF2B5EF4-FFF2-40B4-BE49-F238E27FC236}">
                    <a16:creationId xmlns:a16="http://schemas.microsoft.com/office/drawing/2014/main" id="{30BDD824-FB21-E12B-A536-70D3FCDDEBCB}"/>
                  </a:ext>
                </a:extLst>
              </p:cNvPr>
              <p:cNvSpPr/>
              <p:nvPr/>
            </p:nvSpPr>
            <p:spPr>
              <a:xfrm rot="10800000">
                <a:off x="-57077" y="4142917"/>
                <a:ext cx="131549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3098" h="498" extrusionOk="0">
                    <a:moveTo>
                      <a:pt x="53" y="0"/>
                    </a:moveTo>
                    <a:cubicBezTo>
                      <a:pt x="21" y="0"/>
                      <a:pt x="1" y="43"/>
                      <a:pt x="34" y="60"/>
                    </a:cubicBezTo>
                    <a:cubicBezTo>
                      <a:pt x="605" y="363"/>
                      <a:pt x="1332" y="498"/>
                      <a:pt x="2031" y="498"/>
                    </a:cubicBezTo>
                    <a:cubicBezTo>
                      <a:pt x="2379" y="498"/>
                      <a:pt x="2719" y="465"/>
                      <a:pt x="3030" y="402"/>
                    </a:cubicBezTo>
                    <a:cubicBezTo>
                      <a:pt x="3097" y="388"/>
                      <a:pt x="3082" y="282"/>
                      <a:pt x="3016" y="282"/>
                    </a:cubicBezTo>
                    <a:cubicBezTo>
                      <a:pt x="3015" y="282"/>
                      <a:pt x="3014" y="282"/>
                      <a:pt x="3014" y="282"/>
                    </a:cubicBezTo>
                    <a:cubicBezTo>
                      <a:pt x="2710" y="292"/>
                      <a:pt x="2412" y="310"/>
                      <a:pt x="2112" y="310"/>
                    </a:cubicBezTo>
                    <a:cubicBezTo>
                      <a:pt x="1949" y="310"/>
                      <a:pt x="1785" y="305"/>
                      <a:pt x="1620" y="289"/>
                    </a:cubicBezTo>
                    <a:cubicBezTo>
                      <a:pt x="1087" y="240"/>
                      <a:pt x="583" y="87"/>
                      <a:pt x="58" y="1"/>
                    </a:cubicBezTo>
                    <a:cubicBezTo>
                      <a:pt x="57" y="0"/>
                      <a:pt x="55" y="0"/>
                      <a:pt x="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7" name="Google Shape;13284;p42">
                <a:extLst>
                  <a:ext uri="{FF2B5EF4-FFF2-40B4-BE49-F238E27FC236}">
                    <a16:creationId xmlns:a16="http://schemas.microsoft.com/office/drawing/2014/main" id="{6416EC4B-4228-C722-B33A-301DC8FAE391}"/>
                  </a:ext>
                </a:extLst>
              </p:cNvPr>
              <p:cNvSpPr/>
              <p:nvPr/>
            </p:nvSpPr>
            <p:spPr>
              <a:xfrm rot="10800000">
                <a:off x="-253297" y="3961390"/>
                <a:ext cx="263225" cy="195625"/>
              </a:xfrm>
              <a:custGeom>
                <a:avLst/>
                <a:gdLst/>
                <a:ahLst/>
                <a:cxnLst/>
                <a:rect l="l" t="t" r="r" b="b"/>
                <a:pathLst>
                  <a:path w="6199" h="4607" extrusionOk="0">
                    <a:moveTo>
                      <a:pt x="2539" y="1"/>
                    </a:moveTo>
                    <a:cubicBezTo>
                      <a:pt x="1330" y="1"/>
                      <a:pt x="527" y="1047"/>
                      <a:pt x="24" y="2307"/>
                    </a:cubicBezTo>
                    <a:cubicBezTo>
                      <a:pt x="1" y="2366"/>
                      <a:pt x="58" y="2412"/>
                      <a:pt x="111" y="2412"/>
                    </a:cubicBezTo>
                    <a:cubicBezTo>
                      <a:pt x="138" y="2412"/>
                      <a:pt x="164" y="2400"/>
                      <a:pt x="178" y="2371"/>
                    </a:cubicBezTo>
                    <a:cubicBezTo>
                      <a:pt x="438" y="1815"/>
                      <a:pt x="700" y="1213"/>
                      <a:pt x="1151" y="781"/>
                    </a:cubicBezTo>
                    <a:cubicBezTo>
                      <a:pt x="1528" y="419"/>
                      <a:pt x="1991" y="265"/>
                      <a:pt x="2466" y="265"/>
                    </a:cubicBezTo>
                    <a:cubicBezTo>
                      <a:pt x="2894" y="265"/>
                      <a:pt x="3331" y="389"/>
                      <a:pt x="3726" y="597"/>
                    </a:cubicBezTo>
                    <a:cubicBezTo>
                      <a:pt x="5258" y="1404"/>
                      <a:pt x="5615" y="2973"/>
                      <a:pt x="5352" y="4559"/>
                    </a:cubicBezTo>
                    <a:cubicBezTo>
                      <a:pt x="5347" y="4584"/>
                      <a:pt x="5370" y="4607"/>
                      <a:pt x="5392" y="4607"/>
                    </a:cubicBezTo>
                    <a:cubicBezTo>
                      <a:pt x="5403" y="4607"/>
                      <a:pt x="5413" y="4601"/>
                      <a:pt x="5420" y="4587"/>
                    </a:cubicBezTo>
                    <a:cubicBezTo>
                      <a:pt x="6198" y="2963"/>
                      <a:pt x="5230" y="979"/>
                      <a:pt x="3661" y="268"/>
                    </a:cubicBezTo>
                    <a:cubicBezTo>
                      <a:pt x="3253" y="84"/>
                      <a:pt x="2880" y="1"/>
                      <a:pt x="25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8" name="Google Shape;13285;p42">
                <a:extLst>
                  <a:ext uri="{FF2B5EF4-FFF2-40B4-BE49-F238E27FC236}">
                    <a16:creationId xmlns:a16="http://schemas.microsoft.com/office/drawing/2014/main" id="{090E9B2C-F357-D61A-F6B3-2A707C2D69FB}"/>
                  </a:ext>
                </a:extLst>
              </p:cNvPr>
              <p:cNvSpPr/>
              <p:nvPr/>
            </p:nvSpPr>
            <p:spPr>
              <a:xfrm rot="10800000">
                <a:off x="-211131" y="4010137"/>
                <a:ext cx="204499" cy="106241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2502" extrusionOk="0">
                    <a:moveTo>
                      <a:pt x="2050" y="1"/>
                    </a:moveTo>
                    <a:cubicBezTo>
                      <a:pt x="1154" y="1"/>
                      <a:pt x="223" y="520"/>
                      <a:pt x="5" y="1426"/>
                    </a:cubicBezTo>
                    <a:cubicBezTo>
                      <a:pt x="0" y="1449"/>
                      <a:pt x="17" y="1463"/>
                      <a:pt x="35" y="1463"/>
                    </a:cubicBezTo>
                    <a:cubicBezTo>
                      <a:pt x="44" y="1463"/>
                      <a:pt x="54" y="1459"/>
                      <a:pt x="61" y="1449"/>
                    </a:cubicBezTo>
                    <a:cubicBezTo>
                      <a:pt x="547" y="789"/>
                      <a:pt x="1093" y="219"/>
                      <a:pt x="1974" y="219"/>
                    </a:cubicBezTo>
                    <a:cubicBezTo>
                      <a:pt x="1978" y="219"/>
                      <a:pt x="1982" y="220"/>
                      <a:pt x="1986" y="220"/>
                    </a:cubicBezTo>
                    <a:cubicBezTo>
                      <a:pt x="3052" y="226"/>
                      <a:pt x="4318" y="1241"/>
                      <a:pt x="3688" y="2388"/>
                    </a:cubicBezTo>
                    <a:cubicBezTo>
                      <a:pt x="3653" y="2451"/>
                      <a:pt x="3703" y="2502"/>
                      <a:pt x="3758" y="2502"/>
                    </a:cubicBezTo>
                    <a:cubicBezTo>
                      <a:pt x="3776" y="2502"/>
                      <a:pt x="3795" y="2496"/>
                      <a:pt x="3812" y="2483"/>
                    </a:cubicBezTo>
                    <a:cubicBezTo>
                      <a:pt x="4816" y="1705"/>
                      <a:pt x="3510" y="353"/>
                      <a:pt x="2688" y="95"/>
                    </a:cubicBezTo>
                    <a:cubicBezTo>
                      <a:pt x="2484" y="32"/>
                      <a:pt x="2268" y="1"/>
                      <a:pt x="20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9" name="Google Shape;13286;p42">
                <a:extLst>
                  <a:ext uri="{FF2B5EF4-FFF2-40B4-BE49-F238E27FC236}">
                    <a16:creationId xmlns:a16="http://schemas.microsoft.com/office/drawing/2014/main" id="{5430D0C5-8CB3-E97E-DD0D-50FD415B84B6}"/>
                  </a:ext>
                </a:extLst>
              </p:cNvPr>
              <p:cNvSpPr/>
              <p:nvPr/>
            </p:nvSpPr>
            <p:spPr>
              <a:xfrm rot="10800000">
                <a:off x="-184932" y="3898163"/>
                <a:ext cx="118131" cy="98216"/>
              </a:xfrm>
              <a:custGeom>
                <a:avLst/>
                <a:gdLst/>
                <a:ahLst/>
                <a:cxnLst/>
                <a:rect l="l" t="t" r="r" b="b"/>
                <a:pathLst>
                  <a:path w="2782" h="2313" extrusionOk="0">
                    <a:moveTo>
                      <a:pt x="1336" y="0"/>
                    </a:moveTo>
                    <a:cubicBezTo>
                      <a:pt x="853" y="0"/>
                      <a:pt x="369" y="377"/>
                      <a:pt x="202" y="812"/>
                    </a:cubicBezTo>
                    <a:cubicBezTo>
                      <a:pt x="0" y="1335"/>
                      <a:pt x="280" y="1864"/>
                      <a:pt x="745" y="2130"/>
                    </a:cubicBezTo>
                    <a:cubicBezTo>
                      <a:pt x="972" y="2259"/>
                      <a:pt x="1214" y="2313"/>
                      <a:pt x="1457" y="2313"/>
                    </a:cubicBezTo>
                    <a:cubicBezTo>
                      <a:pt x="1909" y="2313"/>
                      <a:pt x="2367" y="2127"/>
                      <a:pt x="2752" y="1893"/>
                    </a:cubicBezTo>
                    <a:cubicBezTo>
                      <a:pt x="2782" y="1875"/>
                      <a:pt x="2768" y="1825"/>
                      <a:pt x="2737" y="1825"/>
                    </a:cubicBezTo>
                    <a:cubicBezTo>
                      <a:pt x="2733" y="1825"/>
                      <a:pt x="2729" y="1826"/>
                      <a:pt x="2724" y="1828"/>
                    </a:cubicBezTo>
                    <a:cubicBezTo>
                      <a:pt x="2352" y="1976"/>
                      <a:pt x="1903" y="2131"/>
                      <a:pt x="1484" y="2131"/>
                    </a:cubicBezTo>
                    <a:cubicBezTo>
                      <a:pt x="1122" y="2131"/>
                      <a:pt x="783" y="2016"/>
                      <a:pt x="534" y="1681"/>
                    </a:cubicBezTo>
                    <a:cubicBezTo>
                      <a:pt x="208" y="1242"/>
                      <a:pt x="391" y="688"/>
                      <a:pt x="827" y="402"/>
                    </a:cubicBezTo>
                    <a:cubicBezTo>
                      <a:pt x="971" y="307"/>
                      <a:pt x="1134" y="263"/>
                      <a:pt x="1288" y="263"/>
                    </a:cubicBezTo>
                    <a:cubicBezTo>
                      <a:pt x="1678" y="263"/>
                      <a:pt x="2013" y="547"/>
                      <a:pt x="1851" y="1026"/>
                    </a:cubicBezTo>
                    <a:cubicBezTo>
                      <a:pt x="1830" y="1086"/>
                      <a:pt x="1889" y="1143"/>
                      <a:pt x="1945" y="1143"/>
                    </a:cubicBezTo>
                    <a:cubicBezTo>
                      <a:pt x="1967" y="1143"/>
                      <a:pt x="1988" y="1134"/>
                      <a:pt x="2004" y="1114"/>
                    </a:cubicBezTo>
                    <a:cubicBezTo>
                      <a:pt x="2292" y="757"/>
                      <a:pt x="2071" y="232"/>
                      <a:pt x="1665" y="64"/>
                    </a:cubicBezTo>
                    <a:cubicBezTo>
                      <a:pt x="1558" y="20"/>
                      <a:pt x="1447" y="0"/>
                      <a:pt x="13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0" name="Google Shape;13287;p42">
                <a:extLst>
                  <a:ext uri="{FF2B5EF4-FFF2-40B4-BE49-F238E27FC236}">
                    <a16:creationId xmlns:a16="http://schemas.microsoft.com/office/drawing/2014/main" id="{F425F4FF-F85C-0669-BA26-A14A24B570A0}"/>
                  </a:ext>
                </a:extLst>
              </p:cNvPr>
              <p:cNvSpPr/>
              <p:nvPr/>
            </p:nvSpPr>
            <p:spPr>
              <a:xfrm rot="10800000">
                <a:off x="-118139" y="3840245"/>
                <a:ext cx="312014" cy="172525"/>
              </a:xfrm>
              <a:custGeom>
                <a:avLst/>
                <a:gdLst/>
                <a:ahLst/>
                <a:cxnLst/>
                <a:rect l="l" t="t" r="r" b="b"/>
                <a:pathLst>
                  <a:path w="7348" h="4063" extrusionOk="0">
                    <a:moveTo>
                      <a:pt x="5298" y="0"/>
                    </a:moveTo>
                    <a:cubicBezTo>
                      <a:pt x="4251" y="0"/>
                      <a:pt x="3186" y="285"/>
                      <a:pt x="2313" y="777"/>
                    </a:cubicBezTo>
                    <a:cubicBezTo>
                      <a:pt x="1199" y="1404"/>
                      <a:pt x="1" y="2801"/>
                      <a:pt x="1003" y="4051"/>
                    </a:cubicBezTo>
                    <a:cubicBezTo>
                      <a:pt x="1010" y="4059"/>
                      <a:pt x="1018" y="4063"/>
                      <a:pt x="1026" y="4063"/>
                    </a:cubicBezTo>
                    <a:cubicBezTo>
                      <a:pt x="1050" y="4063"/>
                      <a:pt x="1074" y="4033"/>
                      <a:pt x="1059" y="4007"/>
                    </a:cubicBezTo>
                    <a:cubicBezTo>
                      <a:pt x="119" y="2352"/>
                      <a:pt x="1958" y="1067"/>
                      <a:pt x="3317" y="593"/>
                    </a:cubicBezTo>
                    <a:cubicBezTo>
                      <a:pt x="3938" y="376"/>
                      <a:pt x="4545" y="289"/>
                      <a:pt x="5154" y="289"/>
                    </a:cubicBezTo>
                    <a:cubicBezTo>
                      <a:pt x="5822" y="289"/>
                      <a:pt x="6492" y="394"/>
                      <a:pt x="7183" y="549"/>
                    </a:cubicBezTo>
                    <a:cubicBezTo>
                      <a:pt x="7190" y="550"/>
                      <a:pt x="7196" y="551"/>
                      <a:pt x="7203" y="551"/>
                    </a:cubicBezTo>
                    <a:cubicBezTo>
                      <a:pt x="7290" y="551"/>
                      <a:pt x="7348" y="419"/>
                      <a:pt x="7254" y="379"/>
                    </a:cubicBezTo>
                    <a:cubicBezTo>
                      <a:pt x="6648" y="120"/>
                      <a:pt x="5977" y="0"/>
                      <a:pt x="5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1" name="Google Shape;13288;p42">
                <a:extLst>
                  <a:ext uri="{FF2B5EF4-FFF2-40B4-BE49-F238E27FC236}">
                    <a16:creationId xmlns:a16="http://schemas.microsoft.com/office/drawing/2014/main" id="{ED3A3EF8-2BCC-80F8-BEED-4F5400E81466}"/>
                  </a:ext>
                </a:extLst>
              </p:cNvPr>
              <p:cNvSpPr/>
              <p:nvPr/>
            </p:nvSpPr>
            <p:spPr>
              <a:xfrm rot="10800000">
                <a:off x="186275" y="3846359"/>
                <a:ext cx="60169" cy="118258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2785" extrusionOk="0">
                    <a:moveTo>
                      <a:pt x="1363" y="0"/>
                    </a:moveTo>
                    <a:cubicBezTo>
                      <a:pt x="1358" y="0"/>
                      <a:pt x="1352" y="1"/>
                      <a:pt x="1346" y="4"/>
                    </a:cubicBezTo>
                    <a:cubicBezTo>
                      <a:pt x="405" y="439"/>
                      <a:pt x="1" y="1769"/>
                      <a:pt x="241" y="2712"/>
                    </a:cubicBezTo>
                    <a:cubicBezTo>
                      <a:pt x="254" y="2762"/>
                      <a:pt x="290" y="2784"/>
                      <a:pt x="327" y="2784"/>
                    </a:cubicBezTo>
                    <a:cubicBezTo>
                      <a:pt x="384" y="2784"/>
                      <a:pt x="445" y="2733"/>
                      <a:pt x="434" y="2659"/>
                    </a:cubicBezTo>
                    <a:cubicBezTo>
                      <a:pt x="366" y="2179"/>
                      <a:pt x="383" y="1692"/>
                      <a:pt x="553" y="1235"/>
                    </a:cubicBezTo>
                    <a:cubicBezTo>
                      <a:pt x="732" y="752"/>
                      <a:pt x="1058" y="434"/>
                      <a:pt x="1391" y="64"/>
                    </a:cubicBezTo>
                    <a:cubicBezTo>
                      <a:pt x="1417" y="36"/>
                      <a:pt x="1394" y="0"/>
                      <a:pt x="13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2" name="Google Shape;13289;p42">
                <a:extLst>
                  <a:ext uri="{FF2B5EF4-FFF2-40B4-BE49-F238E27FC236}">
                    <a16:creationId xmlns:a16="http://schemas.microsoft.com/office/drawing/2014/main" id="{81C8CC0C-AED7-816E-A526-2C1581382588}"/>
                  </a:ext>
                </a:extLst>
              </p:cNvPr>
              <p:cNvSpPr/>
              <p:nvPr/>
            </p:nvSpPr>
            <p:spPr>
              <a:xfrm rot="10800000">
                <a:off x="58633" y="3767336"/>
                <a:ext cx="183141" cy="127090"/>
              </a:xfrm>
              <a:custGeom>
                <a:avLst/>
                <a:gdLst/>
                <a:ahLst/>
                <a:cxnLst/>
                <a:rect l="l" t="t" r="r" b="b"/>
                <a:pathLst>
                  <a:path w="4313" h="2993" extrusionOk="0">
                    <a:moveTo>
                      <a:pt x="2882" y="0"/>
                    </a:moveTo>
                    <a:cubicBezTo>
                      <a:pt x="2385" y="0"/>
                      <a:pt x="1937" y="346"/>
                      <a:pt x="1824" y="877"/>
                    </a:cubicBezTo>
                    <a:cubicBezTo>
                      <a:pt x="1819" y="898"/>
                      <a:pt x="1835" y="910"/>
                      <a:pt x="1850" y="910"/>
                    </a:cubicBezTo>
                    <a:cubicBezTo>
                      <a:pt x="1861" y="910"/>
                      <a:pt x="1871" y="905"/>
                      <a:pt x="1876" y="892"/>
                    </a:cubicBezTo>
                    <a:cubicBezTo>
                      <a:pt x="2062" y="385"/>
                      <a:pt x="2427" y="173"/>
                      <a:pt x="2795" y="173"/>
                    </a:cubicBezTo>
                    <a:cubicBezTo>
                      <a:pt x="3399" y="173"/>
                      <a:pt x="4014" y="741"/>
                      <a:pt x="3870" y="1504"/>
                    </a:cubicBezTo>
                    <a:cubicBezTo>
                      <a:pt x="3757" y="2102"/>
                      <a:pt x="3305" y="2557"/>
                      <a:pt x="2717" y="2710"/>
                    </a:cubicBezTo>
                    <a:cubicBezTo>
                      <a:pt x="2545" y="2754"/>
                      <a:pt x="2380" y="2775"/>
                      <a:pt x="2222" y="2775"/>
                    </a:cubicBezTo>
                    <a:cubicBezTo>
                      <a:pt x="1141" y="2775"/>
                      <a:pt x="409" y="1799"/>
                      <a:pt x="312" y="726"/>
                    </a:cubicBezTo>
                    <a:cubicBezTo>
                      <a:pt x="307" y="663"/>
                      <a:pt x="261" y="632"/>
                      <a:pt x="216" y="632"/>
                    </a:cubicBezTo>
                    <a:cubicBezTo>
                      <a:pt x="170" y="632"/>
                      <a:pt x="124" y="663"/>
                      <a:pt x="119" y="726"/>
                    </a:cubicBezTo>
                    <a:cubicBezTo>
                      <a:pt x="1" y="2010"/>
                      <a:pt x="1189" y="2993"/>
                      <a:pt x="2335" y="2993"/>
                    </a:cubicBezTo>
                    <a:cubicBezTo>
                      <a:pt x="2892" y="2993"/>
                      <a:pt x="3439" y="2761"/>
                      <a:pt x="3822" y="2219"/>
                    </a:cubicBezTo>
                    <a:cubicBezTo>
                      <a:pt x="4312" y="1526"/>
                      <a:pt x="4167" y="499"/>
                      <a:pt x="3369" y="114"/>
                    </a:cubicBezTo>
                    <a:cubicBezTo>
                      <a:pt x="3208" y="36"/>
                      <a:pt x="3043" y="0"/>
                      <a:pt x="28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3" name="Google Shape;13290;p42">
                <a:extLst>
                  <a:ext uri="{FF2B5EF4-FFF2-40B4-BE49-F238E27FC236}">
                    <a16:creationId xmlns:a16="http://schemas.microsoft.com/office/drawing/2014/main" id="{C379E366-8B29-DA63-70AF-C3AD5502511D}"/>
                  </a:ext>
                </a:extLst>
              </p:cNvPr>
              <p:cNvSpPr/>
              <p:nvPr/>
            </p:nvSpPr>
            <p:spPr>
              <a:xfrm rot="10800000">
                <a:off x="-261619" y="4169499"/>
                <a:ext cx="120041" cy="103184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430" extrusionOk="0">
                    <a:moveTo>
                      <a:pt x="1390" y="1"/>
                    </a:moveTo>
                    <a:cubicBezTo>
                      <a:pt x="1241" y="1"/>
                      <a:pt x="1089" y="28"/>
                      <a:pt x="939" y="84"/>
                    </a:cubicBezTo>
                    <a:cubicBezTo>
                      <a:pt x="435" y="273"/>
                      <a:pt x="1" y="843"/>
                      <a:pt x="192" y="1401"/>
                    </a:cubicBezTo>
                    <a:cubicBezTo>
                      <a:pt x="290" y="1684"/>
                      <a:pt x="540" y="1853"/>
                      <a:pt x="799" y="1853"/>
                    </a:cubicBezTo>
                    <a:cubicBezTo>
                      <a:pt x="931" y="1853"/>
                      <a:pt x="1065" y="1809"/>
                      <a:pt x="1184" y="1715"/>
                    </a:cubicBezTo>
                    <a:cubicBezTo>
                      <a:pt x="1254" y="1660"/>
                      <a:pt x="1187" y="1568"/>
                      <a:pt x="1114" y="1568"/>
                    </a:cubicBezTo>
                    <a:cubicBezTo>
                      <a:pt x="1102" y="1568"/>
                      <a:pt x="1089" y="1571"/>
                      <a:pt x="1077" y="1577"/>
                    </a:cubicBezTo>
                    <a:cubicBezTo>
                      <a:pt x="992" y="1620"/>
                      <a:pt x="913" y="1640"/>
                      <a:pt x="841" y="1640"/>
                    </a:cubicBezTo>
                    <a:cubicBezTo>
                      <a:pt x="546" y="1640"/>
                      <a:pt x="364" y="1320"/>
                      <a:pt x="412" y="1013"/>
                    </a:cubicBezTo>
                    <a:cubicBezTo>
                      <a:pt x="446" y="787"/>
                      <a:pt x="572" y="614"/>
                      <a:pt x="749" y="477"/>
                    </a:cubicBezTo>
                    <a:cubicBezTo>
                      <a:pt x="935" y="334"/>
                      <a:pt x="1158" y="259"/>
                      <a:pt x="1384" y="259"/>
                    </a:cubicBezTo>
                    <a:cubicBezTo>
                      <a:pt x="1514" y="259"/>
                      <a:pt x="1645" y="283"/>
                      <a:pt x="1770" y="334"/>
                    </a:cubicBezTo>
                    <a:cubicBezTo>
                      <a:pt x="2605" y="676"/>
                      <a:pt x="2560" y="1655"/>
                      <a:pt x="2459" y="2392"/>
                    </a:cubicBezTo>
                    <a:cubicBezTo>
                      <a:pt x="2456" y="2412"/>
                      <a:pt x="2473" y="2429"/>
                      <a:pt x="2489" y="2429"/>
                    </a:cubicBezTo>
                    <a:cubicBezTo>
                      <a:pt x="2497" y="2429"/>
                      <a:pt x="2505" y="2425"/>
                      <a:pt x="2510" y="2415"/>
                    </a:cubicBezTo>
                    <a:cubicBezTo>
                      <a:pt x="2821" y="1817"/>
                      <a:pt x="2826" y="1064"/>
                      <a:pt x="2407" y="516"/>
                    </a:cubicBezTo>
                    <a:cubicBezTo>
                      <a:pt x="2154" y="186"/>
                      <a:pt x="1782" y="1"/>
                      <a:pt x="13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4" name="Google Shape;13291;p42">
                <a:extLst>
                  <a:ext uri="{FF2B5EF4-FFF2-40B4-BE49-F238E27FC236}">
                    <a16:creationId xmlns:a16="http://schemas.microsoft.com/office/drawing/2014/main" id="{D0EA8291-A7DE-6D84-FDA0-DD9B901CCF5F}"/>
                  </a:ext>
                </a:extLst>
              </p:cNvPr>
              <p:cNvSpPr/>
              <p:nvPr/>
            </p:nvSpPr>
            <p:spPr>
              <a:xfrm rot="10800000">
                <a:off x="-271683" y="4163596"/>
                <a:ext cx="156177" cy="123481"/>
              </a:xfrm>
              <a:custGeom>
                <a:avLst/>
                <a:gdLst/>
                <a:ahLst/>
                <a:cxnLst/>
                <a:rect l="l" t="t" r="r" b="b"/>
                <a:pathLst>
                  <a:path w="3678" h="2908" extrusionOk="0">
                    <a:moveTo>
                      <a:pt x="1899" y="1"/>
                    </a:moveTo>
                    <a:cubicBezTo>
                      <a:pt x="1857" y="1"/>
                      <a:pt x="1815" y="2"/>
                      <a:pt x="1772" y="5"/>
                    </a:cubicBezTo>
                    <a:cubicBezTo>
                      <a:pt x="687" y="82"/>
                      <a:pt x="1" y="1428"/>
                      <a:pt x="729" y="2300"/>
                    </a:cubicBezTo>
                    <a:cubicBezTo>
                      <a:pt x="929" y="2538"/>
                      <a:pt x="1235" y="2649"/>
                      <a:pt x="1534" y="2649"/>
                    </a:cubicBezTo>
                    <a:cubicBezTo>
                      <a:pt x="2095" y="2649"/>
                      <a:pt x="2629" y="2259"/>
                      <a:pt x="2382" y="1597"/>
                    </a:cubicBezTo>
                    <a:cubicBezTo>
                      <a:pt x="2263" y="1278"/>
                      <a:pt x="2017" y="1150"/>
                      <a:pt x="1771" y="1150"/>
                    </a:cubicBezTo>
                    <a:cubicBezTo>
                      <a:pt x="1320" y="1150"/>
                      <a:pt x="872" y="1586"/>
                      <a:pt x="1230" y="2076"/>
                    </a:cubicBezTo>
                    <a:cubicBezTo>
                      <a:pt x="1241" y="2091"/>
                      <a:pt x="1258" y="2097"/>
                      <a:pt x="1275" y="2097"/>
                    </a:cubicBezTo>
                    <a:cubicBezTo>
                      <a:pt x="1306" y="2097"/>
                      <a:pt x="1335" y="2074"/>
                      <a:pt x="1322" y="2037"/>
                    </a:cubicBezTo>
                    <a:cubicBezTo>
                      <a:pt x="1156" y="1673"/>
                      <a:pt x="1339" y="1490"/>
                      <a:pt x="1870" y="1490"/>
                    </a:cubicBezTo>
                    <a:cubicBezTo>
                      <a:pt x="1932" y="1490"/>
                      <a:pt x="1999" y="1492"/>
                      <a:pt x="2070" y="1497"/>
                    </a:cubicBezTo>
                    <a:cubicBezTo>
                      <a:pt x="2228" y="2152"/>
                      <a:pt x="2041" y="2479"/>
                      <a:pt x="1509" y="2479"/>
                    </a:cubicBezTo>
                    <a:cubicBezTo>
                      <a:pt x="1507" y="2479"/>
                      <a:pt x="1505" y="2479"/>
                      <a:pt x="1504" y="2479"/>
                    </a:cubicBezTo>
                    <a:cubicBezTo>
                      <a:pt x="1105" y="2466"/>
                      <a:pt x="797" y="2148"/>
                      <a:pt x="686" y="1788"/>
                    </a:cubicBezTo>
                    <a:cubicBezTo>
                      <a:pt x="474" y="1104"/>
                      <a:pt x="940" y="368"/>
                      <a:pt x="1630" y="231"/>
                    </a:cubicBezTo>
                    <a:cubicBezTo>
                      <a:pt x="1741" y="209"/>
                      <a:pt x="1845" y="199"/>
                      <a:pt x="1943" y="199"/>
                    </a:cubicBezTo>
                    <a:cubicBezTo>
                      <a:pt x="3184" y="199"/>
                      <a:pt x="3393" y="1877"/>
                      <a:pt x="3449" y="2838"/>
                    </a:cubicBezTo>
                    <a:cubicBezTo>
                      <a:pt x="3452" y="2885"/>
                      <a:pt x="3486" y="2907"/>
                      <a:pt x="3520" y="2907"/>
                    </a:cubicBezTo>
                    <a:cubicBezTo>
                      <a:pt x="3555" y="2907"/>
                      <a:pt x="3589" y="2884"/>
                      <a:pt x="3593" y="2838"/>
                    </a:cubicBezTo>
                    <a:cubicBezTo>
                      <a:pt x="3678" y="1723"/>
                      <a:pt x="3298" y="1"/>
                      <a:pt x="18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5" name="Google Shape;13292;p42">
                <a:extLst>
                  <a:ext uri="{FF2B5EF4-FFF2-40B4-BE49-F238E27FC236}">
                    <a16:creationId xmlns:a16="http://schemas.microsoft.com/office/drawing/2014/main" id="{E48C5A63-9EB2-7C55-84D6-5290541FA08E}"/>
                  </a:ext>
                </a:extLst>
              </p:cNvPr>
              <p:cNvSpPr/>
              <p:nvPr/>
            </p:nvSpPr>
            <p:spPr>
              <a:xfrm rot="10800000">
                <a:off x="-361576" y="3804576"/>
                <a:ext cx="102759" cy="144542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3404" extrusionOk="0">
                    <a:moveTo>
                      <a:pt x="2289" y="1"/>
                    </a:moveTo>
                    <a:cubicBezTo>
                      <a:pt x="2274" y="1"/>
                      <a:pt x="2260" y="4"/>
                      <a:pt x="2245" y="11"/>
                    </a:cubicBezTo>
                    <a:cubicBezTo>
                      <a:pt x="1156" y="554"/>
                      <a:pt x="0" y="2725"/>
                      <a:pt x="1620" y="3401"/>
                    </a:cubicBezTo>
                    <a:lnTo>
                      <a:pt x="1619" y="3401"/>
                    </a:lnTo>
                    <a:cubicBezTo>
                      <a:pt x="1623" y="3402"/>
                      <a:pt x="1626" y="3403"/>
                      <a:pt x="1629" y="3403"/>
                    </a:cubicBezTo>
                    <a:cubicBezTo>
                      <a:pt x="1656" y="3403"/>
                      <a:pt x="1676" y="3362"/>
                      <a:pt x="1653" y="3344"/>
                    </a:cubicBezTo>
                    <a:cubicBezTo>
                      <a:pt x="1134" y="2928"/>
                      <a:pt x="916" y="2289"/>
                      <a:pt x="1123" y="1644"/>
                    </a:cubicBezTo>
                    <a:cubicBezTo>
                      <a:pt x="1338" y="972"/>
                      <a:pt x="1890" y="624"/>
                      <a:pt x="2356" y="154"/>
                    </a:cubicBezTo>
                    <a:cubicBezTo>
                      <a:pt x="2420" y="89"/>
                      <a:pt x="2362" y="1"/>
                      <a:pt x="22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6" name="Google Shape;13293;p42">
                <a:extLst>
                  <a:ext uri="{FF2B5EF4-FFF2-40B4-BE49-F238E27FC236}">
                    <a16:creationId xmlns:a16="http://schemas.microsoft.com/office/drawing/2014/main" id="{A75F116D-9715-A06E-1B43-0E670FF523C2}"/>
                  </a:ext>
                </a:extLst>
              </p:cNvPr>
              <p:cNvSpPr/>
              <p:nvPr/>
            </p:nvSpPr>
            <p:spPr>
              <a:xfrm rot="10800000">
                <a:off x="-415631" y="3804958"/>
                <a:ext cx="101231" cy="110657"/>
              </a:xfrm>
              <a:custGeom>
                <a:avLst/>
                <a:gdLst/>
                <a:ahLst/>
                <a:cxnLst/>
                <a:rect l="l" t="t" r="r" b="b"/>
                <a:pathLst>
                  <a:path w="2384" h="2606" extrusionOk="0">
                    <a:moveTo>
                      <a:pt x="2280" y="1"/>
                    </a:moveTo>
                    <a:cubicBezTo>
                      <a:pt x="2279" y="1"/>
                      <a:pt x="2279" y="1"/>
                      <a:pt x="2278" y="1"/>
                    </a:cubicBezTo>
                    <a:cubicBezTo>
                      <a:pt x="1038" y="38"/>
                      <a:pt x="1" y="1357"/>
                      <a:pt x="225" y="2568"/>
                    </a:cubicBezTo>
                    <a:lnTo>
                      <a:pt x="226" y="2568"/>
                    </a:lnTo>
                    <a:cubicBezTo>
                      <a:pt x="230" y="2594"/>
                      <a:pt x="248" y="2605"/>
                      <a:pt x="268" y="2605"/>
                    </a:cubicBezTo>
                    <a:cubicBezTo>
                      <a:pt x="294" y="2605"/>
                      <a:pt x="324" y="2584"/>
                      <a:pt x="327" y="2554"/>
                    </a:cubicBezTo>
                    <a:cubicBezTo>
                      <a:pt x="391" y="1937"/>
                      <a:pt x="527" y="1359"/>
                      <a:pt x="962" y="891"/>
                    </a:cubicBezTo>
                    <a:cubicBezTo>
                      <a:pt x="1330" y="494"/>
                      <a:pt x="1796" y="317"/>
                      <a:pt x="2300" y="160"/>
                    </a:cubicBezTo>
                    <a:cubicBezTo>
                      <a:pt x="2383" y="133"/>
                      <a:pt x="2371" y="1"/>
                      <a:pt x="22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7" name="Google Shape;13294;p42">
                <a:extLst>
                  <a:ext uri="{FF2B5EF4-FFF2-40B4-BE49-F238E27FC236}">
                    <a16:creationId xmlns:a16="http://schemas.microsoft.com/office/drawing/2014/main" id="{DB242EB0-01C4-C945-1C5A-7AE3C0F4CFD8}"/>
                  </a:ext>
                </a:extLst>
              </p:cNvPr>
              <p:cNvSpPr/>
              <p:nvPr/>
            </p:nvSpPr>
            <p:spPr>
              <a:xfrm rot="10800000">
                <a:off x="-363232" y="3839862"/>
                <a:ext cx="15117" cy="52993"/>
              </a:xfrm>
              <a:custGeom>
                <a:avLst/>
                <a:gdLst/>
                <a:ahLst/>
                <a:cxnLst/>
                <a:rect l="l" t="t" r="r" b="b"/>
                <a:pathLst>
                  <a:path w="356" h="1248" extrusionOk="0">
                    <a:moveTo>
                      <a:pt x="257" y="1"/>
                    </a:moveTo>
                    <a:cubicBezTo>
                      <a:pt x="235" y="1"/>
                      <a:pt x="212" y="12"/>
                      <a:pt x="196" y="40"/>
                    </a:cubicBezTo>
                    <a:cubicBezTo>
                      <a:pt x="0" y="375"/>
                      <a:pt x="49" y="905"/>
                      <a:pt x="259" y="1225"/>
                    </a:cubicBezTo>
                    <a:cubicBezTo>
                      <a:pt x="269" y="1241"/>
                      <a:pt x="284" y="1248"/>
                      <a:pt x="299" y="1248"/>
                    </a:cubicBezTo>
                    <a:cubicBezTo>
                      <a:pt x="328" y="1248"/>
                      <a:pt x="355" y="1223"/>
                      <a:pt x="348" y="1187"/>
                    </a:cubicBezTo>
                    <a:cubicBezTo>
                      <a:pt x="305" y="1002"/>
                      <a:pt x="259" y="836"/>
                      <a:pt x="258" y="643"/>
                    </a:cubicBezTo>
                    <a:cubicBezTo>
                      <a:pt x="258" y="455"/>
                      <a:pt x="311" y="282"/>
                      <a:pt x="337" y="99"/>
                    </a:cubicBezTo>
                    <a:cubicBezTo>
                      <a:pt x="345" y="45"/>
                      <a:pt x="301" y="1"/>
                      <a:pt x="2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8" name="Google Shape;13295;p42">
                <a:extLst>
                  <a:ext uri="{FF2B5EF4-FFF2-40B4-BE49-F238E27FC236}">
                    <a16:creationId xmlns:a16="http://schemas.microsoft.com/office/drawing/2014/main" id="{2F5E86BF-7CA0-4A96-8B57-8BB0F1840A5B}"/>
                  </a:ext>
                </a:extLst>
              </p:cNvPr>
              <p:cNvSpPr/>
              <p:nvPr/>
            </p:nvSpPr>
            <p:spPr>
              <a:xfrm rot="10800000">
                <a:off x="-439452" y="3840202"/>
                <a:ext cx="77834" cy="72568"/>
              </a:xfrm>
              <a:custGeom>
                <a:avLst/>
                <a:gdLst/>
                <a:ahLst/>
                <a:cxnLst/>
                <a:rect l="l" t="t" r="r" b="b"/>
                <a:pathLst>
                  <a:path w="1833" h="1709" extrusionOk="0">
                    <a:moveTo>
                      <a:pt x="1714" y="1"/>
                    </a:moveTo>
                    <a:cubicBezTo>
                      <a:pt x="1710" y="1"/>
                      <a:pt x="1705" y="1"/>
                      <a:pt x="1700" y="2"/>
                    </a:cubicBezTo>
                    <a:cubicBezTo>
                      <a:pt x="899" y="113"/>
                      <a:pt x="103" y="848"/>
                      <a:pt x="4" y="1668"/>
                    </a:cubicBezTo>
                    <a:lnTo>
                      <a:pt x="4" y="1667"/>
                    </a:lnTo>
                    <a:lnTo>
                      <a:pt x="4" y="1667"/>
                    </a:lnTo>
                    <a:cubicBezTo>
                      <a:pt x="0" y="1692"/>
                      <a:pt x="24" y="1708"/>
                      <a:pt x="46" y="1708"/>
                    </a:cubicBezTo>
                    <a:cubicBezTo>
                      <a:pt x="60" y="1708"/>
                      <a:pt x="74" y="1702"/>
                      <a:pt x="80" y="1689"/>
                    </a:cubicBezTo>
                    <a:cubicBezTo>
                      <a:pt x="246" y="1340"/>
                      <a:pt x="408" y="1009"/>
                      <a:pt x="693" y="740"/>
                    </a:cubicBezTo>
                    <a:cubicBezTo>
                      <a:pt x="994" y="458"/>
                      <a:pt x="1353" y="281"/>
                      <a:pt x="1741" y="150"/>
                    </a:cubicBezTo>
                    <a:cubicBezTo>
                      <a:pt x="1833" y="119"/>
                      <a:pt x="1800" y="1"/>
                      <a:pt x="17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9" name="Google Shape;13296;p42">
                <a:extLst>
                  <a:ext uri="{FF2B5EF4-FFF2-40B4-BE49-F238E27FC236}">
                    <a16:creationId xmlns:a16="http://schemas.microsoft.com/office/drawing/2014/main" id="{38B42832-2D87-E565-6B70-44C7323A8DA8}"/>
                  </a:ext>
                </a:extLst>
              </p:cNvPr>
              <p:cNvSpPr/>
              <p:nvPr/>
            </p:nvSpPr>
            <p:spPr>
              <a:xfrm rot="10800000">
                <a:off x="-397414" y="3829332"/>
                <a:ext cx="18514" cy="59023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390" extrusionOk="0">
                    <a:moveTo>
                      <a:pt x="295" y="0"/>
                    </a:moveTo>
                    <a:cubicBezTo>
                      <a:pt x="272" y="0"/>
                      <a:pt x="250" y="11"/>
                      <a:pt x="236" y="37"/>
                    </a:cubicBezTo>
                    <a:cubicBezTo>
                      <a:pt x="1" y="455"/>
                      <a:pt x="98" y="988"/>
                      <a:pt x="357" y="1371"/>
                    </a:cubicBezTo>
                    <a:cubicBezTo>
                      <a:pt x="365" y="1384"/>
                      <a:pt x="377" y="1389"/>
                      <a:pt x="388" y="1389"/>
                    </a:cubicBezTo>
                    <a:cubicBezTo>
                      <a:pt x="412" y="1389"/>
                      <a:pt x="436" y="1363"/>
                      <a:pt x="422" y="1333"/>
                    </a:cubicBezTo>
                    <a:cubicBezTo>
                      <a:pt x="225" y="916"/>
                      <a:pt x="264" y="526"/>
                      <a:pt x="370" y="93"/>
                    </a:cubicBezTo>
                    <a:cubicBezTo>
                      <a:pt x="383" y="40"/>
                      <a:pt x="338" y="0"/>
                      <a:pt x="2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0" name="Google Shape;13297;p42">
                <a:extLst>
                  <a:ext uri="{FF2B5EF4-FFF2-40B4-BE49-F238E27FC236}">
                    <a16:creationId xmlns:a16="http://schemas.microsoft.com/office/drawing/2014/main" id="{19C9349D-6FC0-C0B2-3A50-ED1C92F4FFB0}"/>
                  </a:ext>
                </a:extLst>
              </p:cNvPr>
              <p:cNvSpPr/>
              <p:nvPr/>
            </p:nvSpPr>
            <p:spPr>
              <a:xfrm rot="10800000">
                <a:off x="-457414" y="3829671"/>
                <a:ext cx="60552" cy="56263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1325" extrusionOk="0">
                    <a:moveTo>
                      <a:pt x="1356" y="1"/>
                    </a:moveTo>
                    <a:cubicBezTo>
                      <a:pt x="1354" y="1"/>
                      <a:pt x="1352" y="1"/>
                      <a:pt x="1350" y="1"/>
                    </a:cubicBezTo>
                    <a:cubicBezTo>
                      <a:pt x="1005" y="36"/>
                      <a:pt x="710" y="176"/>
                      <a:pt x="462" y="420"/>
                    </a:cubicBezTo>
                    <a:cubicBezTo>
                      <a:pt x="246" y="633"/>
                      <a:pt x="1" y="967"/>
                      <a:pt x="23" y="1286"/>
                    </a:cubicBezTo>
                    <a:lnTo>
                      <a:pt x="22" y="1286"/>
                    </a:lnTo>
                    <a:cubicBezTo>
                      <a:pt x="24" y="1310"/>
                      <a:pt x="44" y="1325"/>
                      <a:pt x="63" y="1325"/>
                    </a:cubicBezTo>
                    <a:cubicBezTo>
                      <a:pt x="75" y="1325"/>
                      <a:pt x="88" y="1319"/>
                      <a:pt x="96" y="1306"/>
                    </a:cubicBezTo>
                    <a:cubicBezTo>
                      <a:pt x="259" y="1052"/>
                      <a:pt x="340" y="791"/>
                      <a:pt x="565" y="574"/>
                    </a:cubicBezTo>
                    <a:cubicBezTo>
                      <a:pt x="787" y="360"/>
                      <a:pt x="1072" y="208"/>
                      <a:pt x="1365" y="117"/>
                    </a:cubicBezTo>
                    <a:cubicBezTo>
                      <a:pt x="1425" y="99"/>
                      <a:pt x="1419" y="1"/>
                      <a:pt x="13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1" name="Google Shape;13298;p42">
                <a:extLst>
                  <a:ext uri="{FF2B5EF4-FFF2-40B4-BE49-F238E27FC236}">
                    <a16:creationId xmlns:a16="http://schemas.microsoft.com/office/drawing/2014/main" id="{6AC00CCF-3CF0-AF22-D667-12C67C1A184A}"/>
                  </a:ext>
                </a:extLst>
              </p:cNvPr>
              <p:cNvSpPr/>
              <p:nvPr/>
            </p:nvSpPr>
            <p:spPr>
              <a:xfrm rot="10800000">
                <a:off x="-495545" y="3783175"/>
                <a:ext cx="86241" cy="80169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1888" extrusionOk="0">
                    <a:moveTo>
                      <a:pt x="198" y="0"/>
                    </a:moveTo>
                    <a:cubicBezTo>
                      <a:pt x="180" y="0"/>
                      <a:pt x="161" y="11"/>
                      <a:pt x="158" y="31"/>
                    </a:cubicBezTo>
                    <a:cubicBezTo>
                      <a:pt x="0" y="1045"/>
                      <a:pt x="932" y="1887"/>
                      <a:pt x="1893" y="1887"/>
                    </a:cubicBezTo>
                    <a:cubicBezTo>
                      <a:pt x="1904" y="1887"/>
                      <a:pt x="1914" y="1887"/>
                      <a:pt x="1924" y="1887"/>
                    </a:cubicBezTo>
                    <a:cubicBezTo>
                      <a:pt x="2030" y="1885"/>
                      <a:pt x="2026" y="1735"/>
                      <a:pt x="1924" y="1726"/>
                    </a:cubicBezTo>
                    <a:cubicBezTo>
                      <a:pt x="1479" y="1686"/>
                      <a:pt x="1031" y="1506"/>
                      <a:pt x="724" y="1173"/>
                    </a:cubicBezTo>
                    <a:cubicBezTo>
                      <a:pt x="426" y="851"/>
                      <a:pt x="318" y="452"/>
                      <a:pt x="241" y="31"/>
                    </a:cubicBezTo>
                    <a:cubicBezTo>
                      <a:pt x="237" y="11"/>
                      <a:pt x="218" y="0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2" name="Google Shape;13299;p42">
                <a:extLst>
                  <a:ext uri="{FF2B5EF4-FFF2-40B4-BE49-F238E27FC236}">
                    <a16:creationId xmlns:a16="http://schemas.microsoft.com/office/drawing/2014/main" id="{10A7F56D-1A8F-BA94-6862-1AA8058B12CC}"/>
                  </a:ext>
                </a:extLst>
              </p:cNvPr>
              <p:cNvSpPr/>
              <p:nvPr/>
            </p:nvSpPr>
            <p:spPr>
              <a:xfrm rot="10800000">
                <a:off x="-507817" y="3783302"/>
                <a:ext cx="43397" cy="125562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2957" extrusionOk="0">
                    <a:moveTo>
                      <a:pt x="102" y="1"/>
                    </a:moveTo>
                    <a:cubicBezTo>
                      <a:pt x="47" y="1"/>
                      <a:pt x="0" y="72"/>
                      <a:pt x="32" y="125"/>
                    </a:cubicBezTo>
                    <a:cubicBezTo>
                      <a:pt x="377" y="716"/>
                      <a:pt x="226" y="1241"/>
                      <a:pt x="192" y="1883"/>
                    </a:cubicBezTo>
                    <a:cubicBezTo>
                      <a:pt x="169" y="2288"/>
                      <a:pt x="226" y="2683"/>
                      <a:pt x="557" y="2947"/>
                    </a:cubicBezTo>
                    <a:cubicBezTo>
                      <a:pt x="565" y="2954"/>
                      <a:pt x="575" y="2957"/>
                      <a:pt x="584" y="2957"/>
                    </a:cubicBezTo>
                    <a:cubicBezTo>
                      <a:pt x="612" y="2957"/>
                      <a:pt x="638" y="2930"/>
                      <a:pt x="619" y="2900"/>
                    </a:cubicBezTo>
                    <a:cubicBezTo>
                      <a:pt x="99" y="2059"/>
                      <a:pt x="1021" y="653"/>
                      <a:pt x="142" y="15"/>
                    </a:cubicBezTo>
                    <a:cubicBezTo>
                      <a:pt x="129" y="5"/>
                      <a:pt x="115" y="1"/>
                      <a:pt x="1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3" name="Google Shape;13300;p42">
                <a:extLst>
                  <a:ext uri="{FF2B5EF4-FFF2-40B4-BE49-F238E27FC236}">
                    <a16:creationId xmlns:a16="http://schemas.microsoft.com/office/drawing/2014/main" id="{56A228EA-6DEB-98E8-5F0F-456C3409B223}"/>
                  </a:ext>
                </a:extLst>
              </p:cNvPr>
              <p:cNvSpPr/>
              <p:nvPr/>
            </p:nvSpPr>
            <p:spPr>
              <a:xfrm rot="10800000">
                <a:off x="-642593" y="3788143"/>
                <a:ext cx="161612" cy="121230"/>
              </a:xfrm>
              <a:custGeom>
                <a:avLst/>
                <a:gdLst/>
                <a:ahLst/>
                <a:cxnLst/>
                <a:rect l="l" t="t" r="r" b="b"/>
                <a:pathLst>
                  <a:path w="3806" h="2855" extrusionOk="0">
                    <a:moveTo>
                      <a:pt x="41" y="0"/>
                    </a:moveTo>
                    <a:cubicBezTo>
                      <a:pt x="20" y="0"/>
                      <a:pt x="1" y="19"/>
                      <a:pt x="5" y="45"/>
                    </a:cubicBezTo>
                    <a:cubicBezTo>
                      <a:pt x="325" y="1840"/>
                      <a:pt x="3334" y="884"/>
                      <a:pt x="3651" y="2799"/>
                    </a:cubicBezTo>
                    <a:cubicBezTo>
                      <a:pt x="3657" y="2838"/>
                      <a:pt x="3687" y="2855"/>
                      <a:pt x="3718" y="2855"/>
                    </a:cubicBezTo>
                    <a:cubicBezTo>
                      <a:pt x="3758" y="2855"/>
                      <a:pt x="3802" y="2826"/>
                      <a:pt x="3803" y="2779"/>
                    </a:cubicBezTo>
                    <a:cubicBezTo>
                      <a:pt x="3806" y="2145"/>
                      <a:pt x="3393" y="1705"/>
                      <a:pt x="2842" y="1437"/>
                    </a:cubicBezTo>
                    <a:cubicBezTo>
                      <a:pt x="1814" y="934"/>
                      <a:pt x="793" y="1058"/>
                      <a:pt x="71" y="17"/>
                    </a:cubicBezTo>
                    <a:cubicBezTo>
                      <a:pt x="63" y="5"/>
                      <a:pt x="52" y="0"/>
                      <a:pt x="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4" name="Google Shape;13301;p42">
                <a:extLst>
                  <a:ext uri="{FF2B5EF4-FFF2-40B4-BE49-F238E27FC236}">
                    <a16:creationId xmlns:a16="http://schemas.microsoft.com/office/drawing/2014/main" id="{C42D364A-20F8-9D1A-5807-1164B23B690B}"/>
                  </a:ext>
                </a:extLst>
              </p:cNvPr>
              <p:cNvSpPr/>
              <p:nvPr/>
            </p:nvSpPr>
            <p:spPr>
              <a:xfrm rot="10800000">
                <a:off x="-654652" y="3790521"/>
                <a:ext cx="20509" cy="59193"/>
              </a:xfrm>
              <a:custGeom>
                <a:avLst/>
                <a:gdLst/>
                <a:ahLst/>
                <a:cxnLst/>
                <a:rect l="l" t="t" r="r" b="b"/>
                <a:pathLst>
                  <a:path w="483" h="1394" extrusionOk="0">
                    <a:moveTo>
                      <a:pt x="98" y="0"/>
                    </a:moveTo>
                    <a:cubicBezTo>
                      <a:pt x="48" y="0"/>
                      <a:pt x="1" y="67"/>
                      <a:pt x="26" y="121"/>
                    </a:cubicBezTo>
                    <a:cubicBezTo>
                      <a:pt x="118" y="322"/>
                      <a:pt x="198" y="527"/>
                      <a:pt x="210" y="751"/>
                    </a:cubicBezTo>
                    <a:cubicBezTo>
                      <a:pt x="222" y="958"/>
                      <a:pt x="162" y="1146"/>
                      <a:pt x="118" y="1348"/>
                    </a:cubicBezTo>
                    <a:lnTo>
                      <a:pt x="118" y="1346"/>
                    </a:lnTo>
                    <a:lnTo>
                      <a:pt x="118" y="1346"/>
                    </a:lnTo>
                    <a:cubicBezTo>
                      <a:pt x="112" y="1370"/>
                      <a:pt x="134" y="1394"/>
                      <a:pt x="155" y="1394"/>
                    </a:cubicBezTo>
                    <a:cubicBezTo>
                      <a:pt x="163" y="1394"/>
                      <a:pt x="171" y="1390"/>
                      <a:pt x="177" y="1382"/>
                    </a:cubicBezTo>
                    <a:cubicBezTo>
                      <a:pt x="482" y="1013"/>
                      <a:pt x="431" y="390"/>
                      <a:pt x="147" y="27"/>
                    </a:cubicBezTo>
                    <a:cubicBezTo>
                      <a:pt x="132" y="8"/>
                      <a:pt x="115" y="0"/>
                      <a:pt x="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5" name="Google Shape;13302;p42">
                <a:extLst>
                  <a:ext uri="{FF2B5EF4-FFF2-40B4-BE49-F238E27FC236}">
                    <a16:creationId xmlns:a16="http://schemas.microsoft.com/office/drawing/2014/main" id="{2573C417-DFF6-7AA1-E314-F0B5C19DB0D6}"/>
                  </a:ext>
                </a:extLst>
              </p:cNvPr>
              <p:cNvSpPr/>
              <p:nvPr/>
            </p:nvSpPr>
            <p:spPr>
              <a:xfrm rot="10800000">
                <a:off x="-712698" y="3819311"/>
                <a:ext cx="70106" cy="25435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599" extrusionOk="0">
                    <a:moveTo>
                      <a:pt x="1547" y="0"/>
                    </a:moveTo>
                    <a:cubicBezTo>
                      <a:pt x="1529" y="0"/>
                      <a:pt x="1511" y="8"/>
                      <a:pt x="1496" y="25"/>
                    </a:cubicBezTo>
                    <a:cubicBezTo>
                      <a:pt x="1282" y="285"/>
                      <a:pt x="985" y="416"/>
                      <a:pt x="681" y="416"/>
                    </a:cubicBezTo>
                    <a:cubicBezTo>
                      <a:pt x="474" y="416"/>
                      <a:pt x="263" y="355"/>
                      <a:pt x="72" y="233"/>
                    </a:cubicBezTo>
                    <a:lnTo>
                      <a:pt x="71" y="233"/>
                    </a:lnTo>
                    <a:cubicBezTo>
                      <a:pt x="64" y="228"/>
                      <a:pt x="57" y="226"/>
                      <a:pt x="51" y="226"/>
                    </a:cubicBezTo>
                    <a:cubicBezTo>
                      <a:pt x="21" y="226"/>
                      <a:pt x="1" y="268"/>
                      <a:pt x="24" y="294"/>
                    </a:cubicBezTo>
                    <a:cubicBezTo>
                      <a:pt x="208" y="502"/>
                      <a:pt x="468" y="598"/>
                      <a:pt x="730" y="598"/>
                    </a:cubicBezTo>
                    <a:cubicBezTo>
                      <a:pt x="1079" y="598"/>
                      <a:pt x="1433" y="426"/>
                      <a:pt x="1617" y="118"/>
                    </a:cubicBezTo>
                    <a:cubicBezTo>
                      <a:pt x="1651" y="63"/>
                      <a:pt x="1599" y="0"/>
                      <a:pt x="15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6" name="Google Shape;13303;p42">
                <a:extLst>
                  <a:ext uri="{FF2B5EF4-FFF2-40B4-BE49-F238E27FC236}">
                    <a16:creationId xmlns:a16="http://schemas.microsoft.com/office/drawing/2014/main" id="{D43A2C53-3B89-DEA4-7BE6-A22CE83CAA3A}"/>
                  </a:ext>
                </a:extLst>
              </p:cNvPr>
              <p:cNvSpPr/>
              <p:nvPr/>
            </p:nvSpPr>
            <p:spPr>
              <a:xfrm rot="10800000">
                <a:off x="-712062" y="3835913"/>
                <a:ext cx="91379" cy="1249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2942" extrusionOk="0">
                    <a:moveTo>
                      <a:pt x="165" y="1"/>
                    </a:moveTo>
                    <a:cubicBezTo>
                      <a:pt x="68" y="1"/>
                      <a:pt x="1" y="145"/>
                      <a:pt x="82" y="215"/>
                    </a:cubicBezTo>
                    <a:cubicBezTo>
                      <a:pt x="448" y="526"/>
                      <a:pt x="781" y="822"/>
                      <a:pt x="929" y="1300"/>
                    </a:cubicBezTo>
                    <a:cubicBezTo>
                      <a:pt x="1044" y="1669"/>
                      <a:pt x="995" y="2072"/>
                      <a:pt x="1141" y="2433"/>
                    </a:cubicBezTo>
                    <a:cubicBezTo>
                      <a:pt x="1258" y="2723"/>
                      <a:pt x="1498" y="2942"/>
                      <a:pt x="1770" y="2942"/>
                    </a:cubicBezTo>
                    <a:cubicBezTo>
                      <a:pt x="1880" y="2942"/>
                      <a:pt x="1995" y="2906"/>
                      <a:pt x="2110" y="2826"/>
                    </a:cubicBezTo>
                    <a:lnTo>
                      <a:pt x="2110" y="2825"/>
                    </a:lnTo>
                    <a:cubicBezTo>
                      <a:pt x="2151" y="2796"/>
                      <a:pt x="2127" y="2739"/>
                      <a:pt x="2085" y="2739"/>
                    </a:cubicBezTo>
                    <a:cubicBezTo>
                      <a:pt x="2078" y="2739"/>
                      <a:pt x="2070" y="2741"/>
                      <a:pt x="2062" y="2745"/>
                    </a:cubicBezTo>
                    <a:cubicBezTo>
                      <a:pt x="1971" y="2791"/>
                      <a:pt x="1892" y="2812"/>
                      <a:pt x="1822" y="2812"/>
                    </a:cubicBezTo>
                    <a:cubicBezTo>
                      <a:pt x="1238" y="2812"/>
                      <a:pt x="1310" y="1371"/>
                      <a:pt x="1133" y="959"/>
                    </a:cubicBezTo>
                    <a:cubicBezTo>
                      <a:pt x="952" y="535"/>
                      <a:pt x="636" y="177"/>
                      <a:pt x="202" y="8"/>
                    </a:cubicBezTo>
                    <a:cubicBezTo>
                      <a:pt x="190" y="3"/>
                      <a:pt x="177" y="1"/>
                      <a:pt x="1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7" name="Google Shape;13304;p42">
                <a:extLst>
                  <a:ext uri="{FF2B5EF4-FFF2-40B4-BE49-F238E27FC236}">
                    <a16:creationId xmlns:a16="http://schemas.microsoft.com/office/drawing/2014/main" id="{AE6BD4E3-F68A-E3ED-DB1D-2918E5D1E217}"/>
                  </a:ext>
                </a:extLst>
              </p:cNvPr>
              <p:cNvSpPr/>
              <p:nvPr/>
            </p:nvSpPr>
            <p:spPr>
              <a:xfrm rot="10800000">
                <a:off x="-687178" y="3937186"/>
                <a:ext cx="33163" cy="11507"/>
              </a:xfrm>
              <a:custGeom>
                <a:avLst/>
                <a:gdLst/>
                <a:ahLst/>
                <a:cxnLst/>
                <a:rect l="l" t="t" r="r" b="b"/>
                <a:pathLst>
                  <a:path w="781" h="271" extrusionOk="0">
                    <a:moveTo>
                      <a:pt x="697" y="1"/>
                    </a:moveTo>
                    <a:cubicBezTo>
                      <a:pt x="687" y="1"/>
                      <a:pt x="676" y="3"/>
                      <a:pt x="665" y="9"/>
                    </a:cubicBezTo>
                    <a:cubicBezTo>
                      <a:pt x="570" y="56"/>
                      <a:pt x="489" y="120"/>
                      <a:pt x="384" y="148"/>
                    </a:cubicBezTo>
                    <a:cubicBezTo>
                      <a:pt x="330" y="163"/>
                      <a:pt x="274" y="170"/>
                      <a:pt x="219" y="170"/>
                    </a:cubicBezTo>
                    <a:cubicBezTo>
                      <a:pt x="159" y="170"/>
                      <a:pt x="99" y="162"/>
                      <a:pt x="41" y="147"/>
                    </a:cubicBezTo>
                    <a:cubicBezTo>
                      <a:pt x="39" y="147"/>
                      <a:pt x="37" y="146"/>
                      <a:pt x="35" y="146"/>
                    </a:cubicBezTo>
                    <a:cubicBezTo>
                      <a:pt x="13" y="146"/>
                      <a:pt x="1" y="178"/>
                      <a:pt x="23" y="189"/>
                    </a:cubicBezTo>
                    <a:cubicBezTo>
                      <a:pt x="118" y="240"/>
                      <a:pt x="240" y="271"/>
                      <a:pt x="361" y="271"/>
                    </a:cubicBezTo>
                    <a:cubicBezTo>
                      <a:pt x="509" y="271"/>
                      <a:pt x="654" y="224"/>
                      <a:pt x="743" y="110"/>
                    </a:cubicBezTo>
                    <a:cubicBezTo>
                      <a:pt x="781" y="63"/>
                      <a:pt x="749" y="1"/>
                      <a:pt x="6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8" name="Google Shape;13305;p42">
                <a:extLst>
                  <a:ext uri="{FF2B5EF4-FFF2-40B4-BE49-F238E27FC236}">
                    <a16:creationId xmlns:a16="http://schemas.microsoft.com/office/drawing/2014/main" id="{8C7D314C-5AC0-2FB0-258F-E63776C54338}"/>
                  </a:ext>
                </a:extLst>
              </p:cNvPr>
              <p:cNvSpPr/>
              <p:nvPr/>
            </p:nvSpPr>
            <p:spPr>
              <a:xfrm rot="10800000">
                <a:off x="-687773" y="3941560"/>
                <a:ext cx="61019" cy="83142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958" extrusionOk="0">
                    <a:moveTo>
                      <a:pt x="182" y="0"/>
                    </a:moveTo>
                    <a:cubicBezTo>
                      <a:pt x="151" y="0"/>
                      <a:pt x="120" y="4"/>
                      <a:pt x="87" y="12"/>
                    </a:cubicBezTo>
                    <a:cubicBezTo>
                      <a:pt x="23" y="30"/>
                      <a:pt x="1" y="116"/>
                      <a:pt x="48" y="163"/>
                    </a:cubicBezTo>
                    <a:cubicBezTo>
                      <a:pt x="245" y="355"/>
                      <a:pt x="419" y="429"/>
                      <a:pt x="521" y="719"/>
                    </a:cubicBezTo>
                    <a:cubicBezTo>
                      <a:pt x="600" y="949"/>
                      <a:pt x="616" y="1194"/>
                      <a:pt x="709" y="1419"/>
                    </a:cubicBezTo>
                    <a:cubicBezTo>
                      <a:pt x="821" y="1690"/>
                      <a:pt x="1035" y="1941"/>
                      <a:pt x="1343" y="1958"/>
                    </a:cubicBezTo>
                    <a:cubicBezTo>
                      <a:pt x="1344" y="1958"/>
                      <a:pt x="1345" y="1958"/>
                      <a:pt x="1346" y="1958"/>
                    </a:cubicBezTo>
                    <a:cubicBezTo>
                      <a:pt x="1409" y="1958"/>
                      <a:pt x="1437" y="1859"/>
                      <a:pt x="1376" y="1831"/>
                    </a:cubicBezTo>
                    <a:cubicBezTo>
                      <a:pt x="809" y="1568"/>
                      <a:pt x="931" y="969"/>
                      <a:pt x="717" y="481"/>
                    </a:cubicBezTo>
                    <a:cubicBezTo>
                      <a:pt x="620" y="262"/>
                      <a:pt x="433" y="0"/>
                      <a:pt x="1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9" name="Google Shape;13306;p42">
                <a:extLst>
                  <a:ext uri="{FF2B5EF4-FFF2-40B4-BE49-F238E27FC236}">
                    <a16:creationId xmlns:a16="http://schemas.microsoft.com/office/drawing/2014/main" id="{CCD5F12F-252E-36E1-AC2A-9644FF395091}"/>
                  </a:ext>
                </a:extLst>
              </p:cNvPr>
              <p:cNvSpPr/>
              <p:nvPr/>
            </p:nvSpPr>
            <p:spPr>
              <a:xfrm rot="10800000">
                <a:off x="-536224" y="3971241"/>
                <a:ext cx="120381" cy="80466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895" extrusionOk="0">
                    <a:moveTo>
                      <a:pt x="94" y="0"/>
                    </a:moveTo>
                    <a:cubicBezTo>
                      <a:pt x="46" y="0"/>
                      <a:pt x="0" y="41"/>
                      <a:pt x="10" y="107"/>
                    </a:cubicBezTo>
                    <a:cubicBezTo>
                      <a:pt x="159" y="1169"/>
                      <a:pt x="1188" y="1895"/>
                      <a:pt x="2218" y="1895"/>
                    </a:cubicBezTo>
                    <a:cubicBezTo>
                      <a:pt x="2402" y="1895"/>
                      <a:pt x="2585" y="1872"/>
                      <a:pt x="2764" y="1824"/>
                    </a:cubicBezTo>
                    <a:cubicBezTo>
                      <a:pt x="2835" y="1805"/>
                      <a:pt x="2824" y="1689"/>
                      <a:pt x="2752" y="1689"/>
                    </a:cubicBezTo>
                    <a:cubicBezTo>
                      <a:pt x="2750" y="1689"/>
                      <a:pt x="2748" y="1689"/>
                      <a:pt x="2746" y="1690"/>
                    </a:cubicBezTo>
                    <a:cubicBezTo>
                      <a:pt x="2643" y="1699"/>
                      <a:pt x="2543" y="1704"/>
                      <a:pt x="2446" y="1704"/>
                    </a:cubicBezTo>
                    <a:cubicBezTo>
                      <a:pt x="1352" y="1704"/>
                      <a:pt x="603" y="1108"/>
                      <a:pt x="176" y="60"/>
                    </a:cubicBezTo>
                    <a:cubicBezTo>
                      <a:pt x="159" y="19"/>
                      <a:pt x="126" y="0"/>
                      <a:pt x="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0" name="Google Shape;13307;p42">
                <a:extLst>
                  <a:ext uri="{FF2B5EF4-FFF2-40B4-BE49-F238E27FC236}">
                    <a16:creationId xmlns:a16="http://schemas.microsoft.com/office/drawing/2014/main" id="{733E06FE-49BD-66B8-00C8-77DFAFA55BCE}"/>
                  </a:ext>
                </a:extLst>
              </p:cNvPr>
              <p:cNvSpPr/>
              <p:nvPr/>
            </p:nvSpPr>
            <p:spPr>
              <a:xfrm rot="10800000">
                <a:off x="-512785" y="3966825"/>
                <a:ext cx="132823" cy="88407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2082" extrusionOk="0">
                    <a:moveTo>
                      <a:pt x="629" y="0"/>
                    </a:moveTo>
                    <a:cubicBezTo>
                      <a:pt x="508" y="0"/>
                      <a:pt x="384" y="46"/>
                      <a:pt x="281" y="134"/>
                    </a:cubicBezTo>
                    <a:cubicBezTo>
                      <a:pt x="1" y="374"/>
                      <a:pt x="17" y="799"/>
                      <a:pt x="179" y="1102"/>
                    </a:cubicBezTo>
                    <a:cubicBezTo>
                      <a:pt x="565" y="1821"/>
                      <a:pt x="1540" y="2081"/>
                      <a:pt x="2380" y="2081"/>
                    </a:cubicBezTo>
                    <a:cubicBezTo>
                      <a:pt x="2618" y="2081"/>
                      <a:pt x="2844" y="2060"/>
                      <a:pt x="3044" y="2023"/>
                    </a:cubicBezTo>
                    <a:cubicBezTo>
                      <a:pt x="3128" y="2008"/>
                      <a:pt x="3111" y="1868"/>
                      <a:pt x="3029" y="1868"/>
                    </a:cubicBezTo>
                    <a:cubicBezTo>
                      <a:pt x="3027" y="1868"/>
                      <a:pt x="3025" y="1869"/>
                      <a:pt x="3022" y="1869"/>
                    </a:cubicBezTo>
                    <a:cubicBezTo>
                      <a:pt x="2882" y="1882"/>
                      <a:pt x="2742" y="1889"/>
                      <a:pt x="2602" y="1889"/>
                    </a:cubicBezTo>
                    <a:cubicBezTo>
                      <a:pt x="2222" y="1889"/>
                      <a:pt x="1843" y="1837"/>
                      <a:pt x="1479" y="1716"/>
                    </a:cubicBezTo>
                    <a:cubicBezTo>
                      <a:pt x="1232" y="1635"/>
                      <a:pt x="989" y="1527"/>
                      <a:pt x="774" y="1381"/>
                    </a:cubicBezTo>
                    <a:cubicBezTo>
                      <a:pt x="610" y="1282"/>
                      <a:pt x="476" y="1151"/>
                      <a:pt x="372" y="990"/>
                    </a:cubicBezTo>
                    <a:cubicBezTo>
                      <a:pt x="394" y="456"/>
                      <a:pt x="524" y="189"/>
                      <a:pt x="761" y="189"/>
                    </a:cubicBezTo>
                    <a:cubicBezTo>
                      <a:pt x="814" y="189"/>
                      <a:pt x="872" y="202"/>
                      <a:pt x="936" y="228"/>
                    </a:cubicBezTo>
                    <a:cubicBezTo>
                      <a:pt x="941" y="230"/>
                      <a:pt x="945" y="230"/>
                      <a:pt x="949" y="230"/>
                    </a:cubicBezTo>
                    <a:cubicBezTo>
                      <a:pt x="985" y="230"/>
                      <a:pt x="1006" y="182"/>
                      <a:pt x="979" y="154"/>
                    </a:cubicBezTo>
                    <a:cubicBezTo>
                      <a:pt x="883" y="51"/>
                      <a:pt x="758" y="0"/>
                      <a:pt x="6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1" name="Google Shape;13308;p42">
                <a:extLst>
                  <a:ext uri="{FF2B5EF4-FFF2-40B4-BE49-F238E27FC236}">
                    <a16:creationId xmlns:a16="http://schemas.microsoft.com/office/drawing/2014/main" id="{95021360-EA26-9AC2-AA2E-9C37691B9A00}"/>
                  </a:ext>
                </a:extLst>
              </p:cNvPr>
              <p:cNvSpPr/>
              <p:nvPr/>
            </p:nvSpPr>
            <p:spPr>
              <a:xfrm rot="10800000">
                <a:off x="-480344" y="4054383"/>
                <a:ext cx="112993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2661" h="1330" extrusionOk="0">
                    <a:moveTo>
                      <a:pt x="90" y="1"/>
                    </a:moveTo>
                    <a:cubicBezTo>
                      <a:pt x="45" y="1"/>
                      <a:pt x="1" y="36"/>
                      <a:pt x="20" y="90"/>
                    </a:cubicBezTo>
                    <a:cubicBezTo>
                      <a:pt x="275" y="813"/>
                      <a:pt x="1136" y="1330"/>
                      <a:pt x="1932" y="1330"/>
                    </a:cubicBezTo>
                    <a:cubicBezTo>
                      <a:pt x="2177" y="1330"/>
                      <a:pt x="2416" y="1281"/>
                      <a:pt x="2629" y="1174"/>
                    </a:cubicBezTo>
                    <a:cubicBezTo>
                      <a:pt x="2660" y="1158"/>
                      <a:pt x="2648" y="1104"/>
                      <a:pt x="2614" y="1104"/>
                    </a:cubicBezTo>
                    <a:cubicBezTo>
                      <a:pt x="2612" y="1104"/>
                      <a:pt x="2611" y="1104"/>
                      <a:pt x="2610" y="1104"/>
                    </a:cubicBezTo>
                    <a:cubicBezTo>
                      <a:pt x="2448" y="1124"/>
                      <a:pt x="2294" y="1134"/>
                      <a:pt x="2147" y="1134"/>
                    </a:cubicBezTo>
                    <a:cubicBezTo>
                      <a:pt x="1308" y="1134"/>
                      <a:pt x="685" y="799"/>
                      <a:pt x="154" y="33"/>
                    </a:cubicBezTo>
                    <a:cubicBezTo>
                      <a:pt x="139" y="11"/>
                      <a:pt x="114" y="1"/>
                      <a:pt x="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2" name="Google Shape;13309;p42">
                <a:extLst>
                  <a:ext uri="{FF2B5EF4-FFF2-40B4-BE49-F238E27FC236}">
                    <a16:creationId xmlns:a16="http://schemas.microsoft.com/office/drawing/2014/main" id="{4560C64D-9672-E080-032E-AB6A1A71168A}"/>
                  </a:ext>
                </a:extLst>
              </p:cNvPr>
              <p:cNvSpPr/>
              <p:nvPr/>
            </p:nvSpPr>
            <p:spPr>
              <a:xfrm rot="10800000">
                <a:off x="-480556" y="4064404"/>
                <a:ext cx="110233" cy="48917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152" extrusionOk="0">
                    <a:moveTo>
                      <a:pt x="91" y="0"/>
                    </a:moveTo>
                    <a:cubicBezTo>
                      <a:pt x="43" y="0"/>
                      <a:pt x="1" y="52"/>
                      <a:pt x="29" y="104"/>
                    </a:cubicBezTo>
                    <a:cubicBezTo>
                      <a:pt x="384" y="764"/>
                      <a:pt x="1254" y="1152"/>
                      <a:pt x="2028" y="1152"/>
                    </a:cubicBezTo>
                    <a:cubicBezTo>
                      <a:pt x="2210" y="1152"/>
                      <a:pt x="2386" y="1130"/>
                      <a:pt x="2549" y="1086"/>
                    </a:cubicBezTo>
                    <a:cubicBezTo>
                      <a:pt x="2596" y="1074"/>
                      <a:pt x="2587" y="1002"/>
                      <a:pt x="2540" y="1002"/>
                    </a:cubicBezTo>
                    <a:cubicBezTo>
                      <a:pt x="2539" y="1002"/>
                      <a:pt x="2539" y="1002"/>
                      <a:pt x="2539" y="1002"/>
                    </a:cubicBezTo>
                    <a:cubicBezTo>
                      <a:pt x="2462" y="1005"/>
                      <a:pt x="2386" y="1006"/>
                      <a:pt x="2311" y="1006"/>
                    </a:cubicBezTo>
                    <a:cubicBezTo>
                      <a:pt x="1934" y="1006"/>
                      <a:pt x="1572" y="964"/>
                      <a:pt x="1212" y="818"/>
                    </a:cubicBezTo>
                    <a:cubicBezTo>
                      <a:pt x="769" y="637"/>
                      <a:pt x="482" y="334"/>
                      <a:pt x="138" y="20"/>
                    </a:cubicBezTo>
                    <a:cubicBezTo>
                      <a:pt x="123" y="6"/>
                      <a:pt x="107" y="0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3" name="Google Shape;13310;p42">
                <a:extLst>
                  <a:ext uri="{FF2B5EF4-FFF2-40B4-BE49-F238E27FC236}">
                    <a16:creationId xmlns:a16="http://schemas.microsoft.com/office/drawing/2014/main" id="{722A1D04-C1DC-5591-8106-745AB227CC9A}"/>
                  </a:ext>
                </a:extLst>
              </p:cNvPr>
              <p:cNvSpPr/>
              <p:nvPr/>
            </p:nvSpPr>
            <p:spPr>
              <a:xfrm rot="10800000">
                <a:off x="-484547" y="4074213"/>
                <a:ext cx="102844" cy="49087"/>
              </a:xfrm>
              <a:custGeom>
                <a:avLst/>
                <a:gdLst/>
                <a:ahLst/>
                <a:cxnLst/>
                <a:rect l="l" t="t" r="r" b="b"/>
                <a:pathLst>
                  <a:path w="2422" h="1156" extrusionOk="0">
                    <a:moveTo>
                      <a:pt x="72" y="1"/>
                    </a:moveTo>
                    <a:cubicBezTo>
                      <a:pt x="35" y="1"/>
                      <a:pt x="1" y="41"/>
                      <a:pt x="24" y="81"/>
                    </a:cubicBezTo>
                    <a:cubicBezTo>
                      <a:pt x="380" y="716"/>
                      <a:pt x="1204" y="1155"/>
                      <a:pt x="1958" y="1155"/>
                    </a:cubicBezTo>
                    <a:cubicBezTo>
                      <a:pt x="2103" y="1155"/>
                      <a:pt x="2245" y="1139"/>
                      <a:pt x="2381" y="1105"/>
                    </a:cubicBezTo>
                    <a:cubicBezTo>
                      <a:pt x="2422" y="1094"/>
                      <a:pt x="2409" y="1038"/>
                      <a:pt x="2371" y="1035"/>
                    </a:cubicBezTo>
                    <a:cubicBezTo>
                      <a:pt x="1916" y="991"/>
                      <a:pt x="1492" y="952"/>
                      <a:pt x="1073" y="753"/>
                    </a:cubicBezTo>
                    <a:cubicBezTo>
                      <a:pt x="694" y="574"/>
                      <a:pt x="409" y="299"/>
                      <a:pt x="108" y="16"/>
                    </a:cubicBezTo>
                    <a:cubicBezTo>
                      <a:pt x="97" y="5"/>
                      <a:pt x="84" y="1"/>
                      <a:pt x="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4" name="Google Shape;13311;p42">
                <a:extLst>
                  <a:ext uri="{FF2B5EF4-FFF2-40B4-BE49-F238E27FC236}">
                    <a16:creationId xmlns:a16="http://schemas.microsoft.com/office/drawing/2014/main" id="{C54C3AD0-8D24-DF3D-68C0-510EF099B71E}"/>
                  </a:ext>
                </a:extLst>
              </p:cNvPr>
              <p:cNvSpPr/>
              <p:nvPr/>
            </p:nvSpPr>
            <p:spPr>
              <a:xfrm rot="10800000">
                <a:off x="-484675" y="4084107"/>
                <a:ext cx="102250" cy="52569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1238" extrusionOk="0">
                    <a:moveTo>
                      <a:pt x="92" y="1"/>
                    </a:moveTo>
                    <a:cubicBezTo>
                      <a:pt x="43" y="1"/>
                      <a:pt x="1" y="53"/>
                      <a:pt x="28" y="109"/>
                    </a:cubicBezTo>
                    <a:cubicBezTo>
                      <a:pt x="354" y="785"/>
                      <a:pt x="1292" y="1238"/>
                      <a:pt x="2067" y="1238"/>
                    </a:cubicBezTo>
                    <a:cubicBezTo>
                      <a:pt x="2170" y="1238"/>
                      <a:pt x="2270" y="1230"/>
                      <a:pt x="2365" y="1213"/>
                    </a:cubicBezTo>
                    <a:cubicBezTo>
                      <a:pt x="2406" y="1206"/>
                      <a:pt x="2407" y="1137"/>
                      <a:pt x="2365" y="1130"/>
                    </a:cubicBezTo>
                    <a:cubicBezTo>
                      <a:pt x="1932" y="1065"/>
                      <a:pt x="1536" y="1009"/>
                      <a:pt x="1139" y="812"/>
                    </a:cubicBezTo>
                    <a:cubicBezTo>
                      <a:pt x="738" y="612"/>
                      <a:pt x="475" y="305"/>
                      <a:pt x="143" y="21"/>
                    </a:cubicBezTo>
                    <a:cubicBezTo>
                      <a:pt x="127" y="7"/>
                      <a:pt x="109" y="1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5" name="Google Shape;13312;p42">
                <a:extLst>
                  <a:ext uri="{FF2B5EF4-FFF2-40B4-BE49-F238E27FC236}">
                    <a16:creationId xmlns:a16="http://schemas.microsoft.com/office/drawing/2014/main" id="{8E795511-4485-B985-63AE-35157AEDE53E}"/>
                  </a:ext>
                </a:extLst>
              </p:cNvPr>
              <p:cNvSpPr/>
              <p:nvPr/>
            </p:nvSpPr>
            <p:spPr>
              <a:xfrm rot="10800000">
                <a:off x="-313763" y="3899650"/>
                <a:ext cx="8263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1946" h="488" extrusionOk="0">
                    <a:moveTo>
                      <a:pt x="886" y="0"/>
                    </a:moveTo>
                    <a:cubicBezTo>
                      <a:pt x="578" y="0"/>
                      <a:pt x="271" y="79"/>
                      <a:pt x="36" y="233"/>
                    </a:cubicBezTo>
                    <a:cubicBezTo>
                      <a:pt x="1" y="255"/>
                      <a:pt x="17" y="310"/>
                      <a:pt x="55" y="310"/>
                    </a:cubicBezTo>
                    <a:cubicBezTo>
                      <a:pt x="59" y="310"/>
                      <a:pt x="63" y="309"/>
                      <a:pt x="67" y="308"/>
                    </a:cubicBezTo>
                    <a:cubicBezTo>
                      <a:pt x="310" y="238"/>
                      <a:pt x="551" y="178"/>
                      <a:pt x="802" y="178"/>
                    </a:cubicBezTo>
                    <a:cubicBezTo>
                      <a:pt x="839" y="178"/>
                      <a:pt x="876" y="179"/>
                      <a:pt x="913" y="182"/>
                    </a:cubicBezTo>
                    <a:cubicBezTo>
                      <a:pt x="1242" y="207"/>
                      <a:pt x="1508" y="350"/>
                      <a:pt x="1803" y="480"/>
                    </a:cubicBezTo>
                    <a:cubicBezTo>
                      <a:pt x="1814" y="485"/>
                      <a:pt x="1825" y="487"/>
                      <a:pt x="1836" y="487"/>
                    </a:cubicBezTo>
                    <a:cubicBezTo>
                      <a:pt x="1896" y="487"/>
                      <a:pt x="1946" y="418"/>
                      <a:pt x="1891" y="366"/>
                    </a:cubicBezTo>
                    <a:cubicBezTo>
                      <a:pt x="1640" y="119"/>
                      <a:pt x="1262" y="0"/>
                      <a:pt x="8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6" name="Google Shape;13313;p42">
                <a:extLst>
                  <a:ext uri="{FF2B5EF4-FFF2-40B4-BE49-F238E27FC236}">
                    <a16:creationId xmlns:a16="http://schemas.microsoft.com/office/drawing/2014/main" id="{E31676C8-2624-5372-25AC-F359E87DF027}"/>
                  </a:ext>
                </a:extLst>
              </p:cNvPr>
              <p:cNvSpPr/>
              <p:nvPr/>
            </p:nvSpPr>
            <p:spPr>
              <a:xfrm rot="10800000">
                <a:off x="-318222" y="3908312"/>
                <a:ext cx="94309" cy="56390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1328" extrusionOk="0">
                    <a:moveTo>
                      <a:pt x="696" y="0"/>
                    </a:moveTo>
                    <a:cubicBezTo>
                      <a:pt x="477" y="0"/>
                      <a:pt x="261" y="57"/>
                      <a:pt x="69" y="187"/>
                    </a:cubicBezTo>
                    <a:cubicBezTo>
                      <a:pt x="0" y="234"/>
                      <a:pt x="40" y="322"/>
                      <a:pt x="111" y="322"/>
                    </a:cubicBezTo>
                    <a:cubicBezTo>
                      <a:pt x="116" y="322"/>
                      <a:pt x="120" y="321"/>
                      <a:pt x="125" y="321"/>
                    </a:cubicBezTo>
                    <a:cubicBezTo>
                      <a:pt x="354" y="288"/>
                      <a:pt x="567" y="249"/>
                      <a:pt x="776" y="249"/>
                    </a:cubicBezTo>
                    <a:cubicBezTo>
                      <a:pt x="993" y="249"/>
                      <a:pt x="1205" y="290"/>
                      <a:pt x="1427" y="421"/>
                    </a:cubicBezTo>
                    <a:cubicBezTo>
                      <a:pt x="1774" y="625"/>
                      <a:pt x="1957" y="944"/>
                      <a:pt x="2113" y="1298"/>
                    </a:cubicBezTo>
                    <a:cubicBezTo>
                      <a:pt x="2123" y="1319"/>
                      <a:pt x="2138" y="1328"/>
                      <a:pt x="2154" y="1328"/>
                    </a:cubicBezTo>
                    <a:cubicBezTo>
                      <a:pt x="2185" y="1328"/>
                      <a:pt x="2220" y="1293"/>
                      <a:pt x="2215" y="1256"/>
                    </a:cubicBezTo>
                    <a:cubicBezTo>
                      <a:pt x="2120" y="577"/>
                      <a:pt x="1392" y="0"/>
                      <a:pt x="6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7" name="Google Shape;13314;p42">
                <a:extLst>
                  <a:ext uri="{FF2B5EF4-FFF2-40B4-BE49-F238E27FC236}">
                    <a16:creationId xmlns:a16="http://schemas.microsoft.com/office/drawing/2014/main" id="{37F1B3D2-9AA1-0B4D-EA3C-BC8A582C02C1}"/>
                  </a:ext>
                </a:extLst>
              </p:cNvPr>
              <p:cNvSpPr/>
              <p:nvPr/>
            </p:nvSpPr>
            <p:spPr>
              <a:xfrm rot="10800000">
                <a:off x="-306417" y="3955445"/>
                <a:ext cx="42420" cy="54946"/>
              </a:xfrm>
              <a:custGeom>
                <a:avLst/>
                <a:gdLst/>
                <a:ahLst/>
                <a:cxnLst/>
                <a:rect l="l" t="t" r="r" b="b"/>
                <a:pathLst>
                  <a:path w="999" h="1294" extrusionOk="0">
                    <a:moveTo>
                      <a:pt x="918" y="0"/>
                    </a:moveTo>
                    <a:cubicBezTo>
                      <a:pt x="913" y="0"/>
                      <a:pt x="909" y="1"/>
                      <a:pt x="904" y="2"/>
                    </a:cubicBezTo>
                    <a:cubicBezTo>
                      <a:pt x="379" y="149"/>
                      <a:pt x="37" y="748"/>
                      <a:pt x="3" y="1263"/>
                    </a:cubicBezTo>
                    <a:cubicBezTo>
                      <a:pt x="1" y="1283"/>
                      <a:pt x="17" y="1294"/>
                      <a:pt x="34" y="1294"/>
                    </a:cubicBezTo>
                    <a:cubicBezTo>
                      <a:pt x="48" y="1294"/>
                      <a:pt x="61" y="1286"/>
                      <a:pt x="65" y="1271"/>
                    </a:cubicBezTo>
                    <a:cubicBezTo>
                      <a:pt x="138" y="1011"/>
                      <a:pt x="258" y="760"/>
                      <a:pt x="429" y="550"/>
                    </a:cubicBezTo>
                    <a:cubicBezTo>
                      <a:pt x="579" y="366"/>
                      <a:pt x="776" y="242"/>
                      <a:pt x="959" y="95"/>
                    </a:cubicBezTo>
                    <a:cubicBezTo>
                      <a:pt x="999" y="61"/>
                      <a:pt x="962" y="0"/>
                      <a:pt x="9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8" name="Google Shape;13315;p42">
                <a:extLst>
                  <a:ext uri="{FF2B5EF4-FFF2-40B4-BE49-F238E27FC236}">
                    <a16:creationId xmlns:a16="http://schemas.microsoft.com/office/drawing/2014/main" id="{A34B9C0B-4B3E-E3D5-ACFC-CE14593853EC}"/>
                  </a:ext>
                </a:extLst>
              </p:cNvPr>
              <p:cNvSpPr/>
              <p:nvPr/>
            </p:nvSpPr>
            <p:spPr>
              <a:xfrm rot="10800000">
                <a:off x="-316821" y="3952982"/>
                <a:ext cx="39830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063" extrusionOk="0">
                    <a:moveTo>
                      <a:pt x="867" y="0"/>
                    </a:moveTo>
                    <a:cubicBezTo>
                      <a:pt x="866" y="0"/>
                      <a:pt x="864" y="0"/>
                      <a:pt x="862" y="0"/>
                    </a:cubicBezTo>
                    <a:cubicBezTo>
                      <a:pt x="647" y="15"/>
                      <a:pt x="423" y="242"/>
                      <a:pt x="294" y="401"/>
                    </a:cubicBezTo>
                    <a:cubicBezTo>
                      <a:pt x="156" y="567"/>
                      <a:pt x="2" y="800"/>
                      <a:pt x="0" y="1024"/>
                    </a:cubicBezTo>
                    <a:cubicBezTo>
                      <a:pt x="0" y="1049"/>
                      <a:pt x="19" y="1062"/>
                      <a:pt x="39" y="1062"/>
                    </a:cubicBezTo>
                    <a:cubicBezTo>
                      <a:pt x="52" y="1062"/>
                      <a:pt x="65" y="1057"/>
                      <a:pt x="74" y="1044"/>
                    </a:cubicBezTo>
                    <a:cubicBezTo>
                      <a:pt x="198" y="859"/>
                      <a:pt x="266" y="657"/>
                      <a:pt x="422" y="489"/>
                    </a:cubicBezTo>
                    <a:cubicBezTo>
                      <a:pt x="501" y="405"/>
                      <a:pt x="589" y="326"/>
                      <a:pt x="684" y="260"/>
                    </a:cubicBezTo>
                    <a:cubicBezTo>
                      <a:pt x="760" y="207"/>
                      <a:pt x="844" y="173"/>
                      <a:pt x="906" y="104"/>
                    </a:cubicBezTo>
                    <a:cubicBezTo>
                      <a:pt x="937" y="69"/>
                      <a:pt x="920" y="0"/>
                      <a:pt x="86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9" name="Google Shape;13316;p42">
                <a:extLst>
                  <a:ext uri="{FF2B5EF4-FFF2-40B4-BE49-F238E27FC236}">
                    <a16:creationId xmlns:a16="http://schemas.microsoft.com/office/drawing/2014/main" id="{4EFB0E0A-0576-3E3F-6D5E-520AAAED232F}"/>
                  </a:ext>
                </a:extLst>
              </p:cNvPr>
              <p:cNvSpPr/>
              <p:nvPr/>
            </p:nvSpPr>
            <p:spPr>
              <a:xfrm rot="10800000">
                <a:off x="-330069" y="3933237"/>
                <a:ext cx="29851" cy="3681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867" extrusionOk="0">
                    <a:moveTo>
                      <a:pt x="628" y="1"/>
                    </a:moveTo>
                    <a:cubicBezTo>
                      <a:pt x="626" y="1"/>
                      <a:pt x="624" y="1"/>
                      <a:pt x="622" y="1"/>
                    </a:cubicBezTo>
                    <a:cubicBezTo>
                      <a:pt x="256" y="38"/>
                      <a:pt x="1" y="481"/>
                      <a:pt x="7" y="823"/>
                    </a:cubicBezTo>
                    <a:cubicBezTo>
                      <a:pt x="8" y="852"/>
                      <a:pt x="29" y="867"/>
                      <a:pt x="51" y="867"/>
                    </a:cubicBezTo>
                    <a:cubicBezTo>
                      <a:pt x="70" y="867"/>
                      <a:pt x="88" y="856"/>
                      <a:pt x="95" y="835"/>
                    </a:cubicBezTo>
                    <a:cubicBezTo>
                      <a:pt x="147" y="677"/>
                      <a:pt x="219" y="525"/>
                      <a:pt x="327" y="398"/>
                    </a:cubicBezTo>
                    <a:cubicBezTo>
                      <a:pt x="426" y="283"/>
                      <a:pt x="558" y="212"/>
                      <a:pt x="667" y="108"/>
                    </a:cubicBezTo>
                    <a:cubicBezTo>
                      <a:pt x="702" y="75"/>
                      <a:pt x="679" y="1"/>
                      <a:pt x="6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0" name="Google Shape;13317;p42">
                <a:extLst>
                  <a:ext uri="{FF2B5EF4-FFF2-40B4-BE49-F238E27FC236}">
                    <a16:creationId xmlns:a16="http://schemas.microsoft.com/office/drawing/2014/main" id="{38757538-9042-2632-2084-4326F1DCFC3E}"/>
                  </a:ext>
                </a:extLst>
              </p:cNvPr>
              <p:cNvSpPr/>
              <p:nvPr/>
            </p:nvSpPr>
            <p:spPr>
              <a:xfrm rot="10800000">
                <a:off x="-344931" y="3926995"/>
                <a:ext cx="37834" cy="3409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03" extrusionOk="0">
                    <a:moveTo>
                      <a:pt x="813" y="0"/>
                    </a:moveTo>
                    <a:cubicBezTo>
                      <a:pt x="809" y="0"/>
                      <a:pt x="805" y="0"/>
                      <a:pt x="801" y="1"/>
                    </a:cubicBezTo>
                    <a:cubicBezTo>
                      <a:pt x="441" y="63"/>
                      <a:pt x="123" y="423"/>
                      <a:pt x="11" y="755"/>
                    </a:cubicBezTo>
                    <a:cubicBezTo>
                      <a:pt x="1" y="784"/>
                      <a:pt x="24" y="802"/>
                      <a:pt x="49" y="802"/>
                    </a:cubicBezTo>
                    <a:cubicBezTo>
                      <a:pt x="62" y="802"/>
                      <a:pt x="75" y="797"/>
                      <a:pt x="83" y="785"/>
                    </a:cubicBezTo>
                    <a:cubicBezTo>
                      <a:pt x="181" y="639"/>
                      <a:pt x="287" y="508"/>
                      <a:pt x="417" y="389"/>
                    </a:cubicBezTo>
                    <a:cubicBezTo>
                      <a:pt x="549" y="270"/>
                      <a:pt x="698" y="198"/>
                      <a:pt x="842" y="99"/>
                    </a:cubicBezTo>
                    <a:cubicBezTo>
                      <a:pt x="890" y="65"/>
                      <a:pt x="865" y="0"/>
                      <a:pt x="8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1" name="Google Shape;13318;p42">
                <a:extLst>
                  <a:ext uri="{FF2B5EF4-FFF2-40B4-BE49-F238E27FC236}">
                    <a16:creationId xmlns:a16="http://schemas.microsoft.com/office/drawing/2014/main" id="{AE5EBEB6-EDCB-91C4-D8F7-8DC951F9BA91}"/>
                  </a:ext>
                </a:extLst>
              </p:cNvPr>
              <p:cNvSpPr/>
              <p:nvPr/>
            </p:nvSpPr>
            <p:spPr>
              <a:xfrm rot="10800000">
                <a:off x="-8798" y="3866104"/>
                <a:ext cx="400506" cy="231930"/>
              </a:xfrm>
              <a:custGeom>
                <a:avLst/>
                <a:gdLst/>
                <a:ahLst/>
                <a:cxnLst/>
                <a:rect l="l" t="t" r="r" b="b"/>
                <a:pathLst>
                  <a:path w="9432" h="5462" extrusionOk="0">
                    <a:moveTo>
                      <a:pt x="8905" y="1"/>
                    </a:moveTo>
                    <a:cubicBezTo>
                      <a:pt x="8762" y="1"/>
                      <a:pt x="8611" y="40"/>
                      <a:pt x="8472" y="101"/>
                    </a:cubicBezTo>
                    <a:cubicBezTo>
                      <a:pt x="7999" y="311"/>
                      <a:pt x="7883" y="643"/>
                      <a:pt x="7412" y="643"/>
                    </a:cubicBezTo>
                    <a:cubicBezTo>
                      <a:pt x="7294" y="643"/>
                      <a:pt x="7154" y="622"/>
                      <a:pt x="6980" y="574"/>
                    </a:cubicBezTo>
                    <a:cubicBezTo>
                      <a:pt x="6754" y="509"/>
                      <a:pt x="6581" y="346"/>
                      <a:pt x="6339" y="346"/>
                    </a:cubicBezTo>
                    <a:cubicBezTo>
                      <a:pt x="6317" y="346"/>
                      <a:pt x="6295" y="347"/>
                      <a:pt x="6272" y="350"/>
                    </a:cubicBezTo>
                    <a:cubicBezTo>
                      <a:pt x="6140" y="365"/>
                      <a:pt x="6045" y="401"/>
                      <a:pt x="5941" y="487"/>
                    </a:cubicBezTo>
                    <a:cubicBezTo>
                      <a:pt x="5663" y="721"/>
                      <a:pt x="5597" y="1053"/>
                      <a:pt x="5169" y="1162"/>
                    </a:cubicBezTo>
                    <a:cubicBezTo>
                      <a:pt x="5140" y="1169"/>
                      <a:pt x="5109" y="1172"/>
                      <a:pt x="5076" y="1172"/>
                    </a:cubicBezTo>
                    <a:cubicBezTo>
                      <a:pt x="4914" y="1172"/>
                      <a:pt x="4711" y="1097"/>
                      <a:pt x="4553" y="1094"/>
                    </a:cubicBezTo>
                    <a:cubicBezTo>
                      <a:pt x="4527" y="1093"/>
                      <a:pt x="4502" y="1093"/>
                      <a:pt x="4478" y="1093"/>
                    </a:cubicBezTo>
                    <a:cubicBezTo>
                      <a:pt x="3981" y="1093"/>
                      <a:pt x="3832" y="1236"/>
                      <a:pt x="3612" y="1665"/>
                    </a:cubicBezTo>
                    <a:cubicBezTo>
                      <a:pt x="3477" y="1929"/>
                      <a:pt x="3479" y="2369"/>
                      <a:pt x="3045" y="2369"/>
                    </a:cubicBezTo>
                    <a:cubicBezTo>
                      <a:pt x="3037" y="2369"/>
                      <a:pt x="3030" y="2369"/>
                      <a:pt x="3022" y="2369"/>
                    </a:cubicBezTo>
                    <a:cubicBezTo>
                      <a:pt x="2842" y="2362"/>
                      <a:pt x="2670" y="2250"/>
                      <a:pt x="2485" y="2243"/>
                    </a:cubicBezTo>
                    <a:cubicBezTo>
                      <a:pt x="2469" y="2243"/>
                      <a:pt x="2453" y="2242"/>
                      <a:pt x="2438" y="2242"/>
                    </a:cubicBezTo>
                    <a:cubicBezTo>
                      <a:pt x="2236" y="2242"/>
                      <a:pt x="2047" y="2288"/>
                      <a:pt x="1878" y="2408"/>
                    </a:cubicBezTo>
                    <a:cubicBezTo>
                      <a:pt x="1432" y="2722"/>
                      <a:pt x="1504" y="3126"/>
                      <a:pt x="1605" y="3578"/>
                    </a:cubicBezTo>
                    <a:cubicBezTo>
                      <a:pt x="1656" y="3804"/>
                      <a:pt x="1803" y="3638"/>
                      <a:pt x="1618" y="3835"/>
                    </a:cubicBezTo>
                    <a:cubicBezTo>
                      <a:pt x="1562" y="3894"/>
                      <a:pt x="1524" y="3910"/>
                      <a:pt x="1486" y="3910"/>
                    </a:cubicBezTo>
                    <a:cubicBezTo>
                      <a:pt x="1444" y="3910"/>
                      <a:pt x="1403" y="3891"/>
                      <a:pt x="1340" y="3891"/>
                    </a:cubicBezTo>
                    <a:cubicBezTo>
                      <a:pt x="1314" y="3891"/>
                      <a:pt x="1284" y="3894"/>
                      <a:pt x="1249" y="3903"/>
                    </a:cubicBezTo>
                    <a:cubicBezTo>
                      <a:pt x="1011" y="3964"/>
                      <a:pt x="804" y="4011"/>
                      <a:pt x="626" y="4200"/>
                    </a:cubicBezTo>
                    <a:cubicBezTo>
                      <a:pt x="272" y="4581"/>
                      <a:pt x="343" y="5091"/>
                      <a:pt x="669" y="5450"/>
                    </a:cubicBezTo>
                    <a:lnTo>
                      <a:pt x="669" y="5449"/>
                    </a:lnTo>
                    <a:cubicBezTo>
                      <a:pt x="676" y="5458"/>
                      <a:pt x="685" y="5461"/>
                      <a:pt x="693" y="5461"/>
                    </a:cubicBezTo>
                    <a:cubicBezTo>
                      <a:pt x="717" y="5461"/>
                      <a:pt x="739" y="5432"/>
                      <a:pt x="725" y="5406"/>
                    </a:cubicBezTo>
                    <a:cubicBezTo>
                      <a:pt x="0" y="3973"/>
                      <a:pt x="1243" y="4454"/>
                      <a:pt x="1780" y="4184"/>
                    </a:cubicBezTo>
                    <a:cubicBezTo>
                      <a:pt x="1843" y="4153"/>
                      <a:pt x="1937" y="4165"/>
                      <a:pt x="1992" y="4110"/>
                    </a:cubicBezTo>
                    <a:cubicBezTo>
                      <a:pt x="2147" y="3955"/>
                      <a:pt x="2057" y="3866"/>
                      <a:pt x="2007" y="3695"/>
                    </a:cubicBezTo>
                    <a:cubicBezTo>
                      <a:pt x="1521" y="3207"/>
                      <a:pt x="1733" y="2815"/>
                      <a:pt x="2641" y="2521"/>
                    </a:cubicBezTo>
                    <a:cubicBezTo>
                      <a:pt x="2780" y="2561"/>
                      <a:pt x="2920" y="2600"/>
                      <a:pt x="3059" y="2637"/>
                    </a:cubicBezTo>
                    <a:cubicBezTo>
                      <a:pt x="3121" y="2645"/>
                      <a:pt x="3206" y="2666"/>
                      <a:pt x="3280" y="2666"/>
                    </a:cubicBezTo>
                    <a:cubicBezTo>
                      <a:pt x="3294" y="2666"/>
                      <a:pt x="3308" y="2666"/>
                      <a:pt x="3321" y="2664"/>
                    </a:cubicBezTo>
                    <a:cubicBezTo>
                      <a:pt x="3595" y="2628"/>
                      <a:pt x="3741" y="2518"/>
                      <a:pt x="3823" y="2254"/>
                    </a:cubicBezTo>
                    <a:cubicBezTo>
                      <a:pt x="3953" y="1838"/>
                      <a:pt x="3929" y="1358"/>
                      <a:pt x="4553" y="1328"/>
                    </a:cubicBezTo>
                    <a:cubicBezTo>
                      <a:pt x="4568" y="1328"/>
                      <a:pt x="4583" y="1327"/>
                      <a:pt x="4598" y="1327"/>
                    </a:cubicBezTo>
                    <a:cubicBezTo>
                      <a:pt x="4803" y="1327"/>
                      <a:pt x="4994" y="1393"/>
                      <a:pt x="5195" y="1393"/>
                    </a:cubicBezTo>
                    <a:cubicBezTo>
                      <a:pt x="5256" y="1393"/>
                      <a:pt x="5318" y="1387"/>
                      <a:pt x="5381" y="1372"/>
                    </a:cubicBezTo>
                    <a:cubicBezTo>
                      <a:pt x="5700" y="1294"/>
                      <a:pt x="5703" y="1154"/>
                      <a:pt x="5919" y="940"/>
                    </a:cubicBezTo>
                    <a:cubicBezTo>
                      <a:pt x="5975" y="697"/>
                      <a:pt x="6144" y="574"/>
                      <a:pt x="6425" y="574"/>
                    </a:cubicBezTo>
                    <a:cubicBezTo>
                      <a:pt x="6453" y="574"/>
                      <a:pt x="6483" y="576"/>
                      <a:pt x="6513" y="578"/>
                    </a:cubicBezTo>
                    <a:cubicBezTo>
                      <a:pt x="6707" y="671"/>
                      <a:pt x="6900" y="764"/>
                      <a:pt x="7095" y="855"/>
                    </a:cubicBezTo>
                    <a:cubicBezTo>
                      <a:pt x="7242" y="891"/>
                      <a:pt x="7315" y="916"/>
                      <a:pt x="7411" y="916"/>
                    </a:cubicBezTo>
                    <a:cubicBezTo>
                      <a:pt x="7462" y="916"/>
                      <a:pt x="7519" y="909"/>
                      <a:pt x="7597" y="893"/>
                    </a:cubicBezTo>
                    <a:cubicBezTo>
                      <a:pt x="8021" y="804"/>
                      <a:pt x="8418" y="205"/>
                      <a:pt x="8862" y="205"/>
                    </a:cubicBezTo>
                    <a:cubicBezTo>
                      <a:pt x="8998" y="205"/>
                      <a:pt x="9139" y="261"/>
                      <a:pt x="9286" y="405"/>
                    </a:cubicBezTo>
                    <a:cubicBezTo>
                      <a:pt x="9300" y="419"/>
                      <a:pt x="9318" y="425"/>
                      <a:pt x="9336" y="425"/>
                    </a:cubicBezTo>
                    <a:cubicBezTo>
                      <a:pt x="9384" y="425"/>
                      <a:pt x="9431" y="384"/>
                      <a:pt x="9411" y="331"/>
                    </a:cubicBezTo>
                    <a:cubicBezTo>
                      <a:pt x="9319" y="92"/>
                      <a:pt x="9123" y="1"/>
                      <a:pt x="89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2" name="Google Shape;13319;p42">
                <a:extLst>
                  <a:ext uri="{FF2B5EF4-FFF2-40B4-BE49-F238E27FC236}">
                    <a16:creationId xmlns:a16="http://schemas.microsoft.com/office/drawing/2014/main" id="{3834029C-5D25-F0D1-72B1-87F49221E469}"/>
                  </a:ext>
                </a:extLst>
              </p:cNvPr>
              <p:cNvSpPr/>
              <p:nvPr/>
            </p:nvSpPr>
            <p:spPr>
              <a:xfrm rot="10800000">
                <a:off x="306444" y="3819480"/>
                <a:ext cx="74267" cy="49851"/>
              </a:xfrm>
              <a:custGeom>
                <a:avLst/>
                <a:gdLst/>
                <a:ahLst/>
                <a:cxnLst/>
                <a:rect l="l" t="t" r="r" b="b"/>
                <a:pathLst>
                  <a:path w="1749" h="1174" extrusionOk="0">
                    <a:moveTo>
                      <a:pt x="435" y="1"/>
                    </a:moveTo>
                    <a:cubicBezTo>
                      <a:pt x="425" y="1"/>
                      <a:pt x="414" y="4"/>
                      <a:pt x="404" y="10"/>
                    </a:cubicBezTo>
                    <a:cubicBezTo>
                      <a:pt x="1" y="285"/>
                      <a:pt x="273" y="974"/>
                      <a:pt x="650" y="1129"/>
                    </a:cubicBezTo>
                    <a:cubicBezTo>
                      <a:pt x="723" y="1160"/>
                      <a:pt x="800" y="1174"/>
                      <a:pt x="877" y="1174"/>
                    </a:cubicBezTo>
                    <a:cubicBezTo>
                      <a:pt x="1314" y="1174"/>
                      <a:pt x="1749" y="724"/>
                      <a:pt x="1584" y="281"/>
                    </a:cubicBezTo>
                    <a:cubicBezTo>
                      <a:pt x="1568" y="239"/>
                      <a:pt x="1529" y="218"/>
                      <a:pt x="1492" y="218"/>
                    </a:cubicBezTo>
                    <a:cubicBezTo>
                      <a:pt x="1448" y="218"/>
                      <a:pt x="1406" y="247"/>
                      <a:pt x="1408" y="304"/>
                    </a:cubicBezTo>
                    <a:cubicBezTo>
                      <a:pt x="1414" y="594"/>
                      <a:pt x="1191" y="943"/>
                      <a:pt x="895" y="943"/>
                    </a:cubicBezTo>
                    <a:cubicBezTo>
                      <a:pt x="832" y="943"/>
                      <a:pt x="766" y="927"/>
                      <a:pt x="698" y="892"/>
                    </a:cubicBezTo>
                    <a:cubicBezTo>
                      <a:pt x="376" y="722"/>
                      <a:pt x="410" y="373"/>
                      <a:pt x="499" y="84"/>
                    </a:cubicBezTo>
                    <a:cubicBezTo>
                      <a:pt x="512" y="43"/>
                      <a:pt x="475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3" name="Google Shape;13320;p42">
                <a:extLst>
                  <a:ext uri="{FF2B5EF4-FFF2-40B4-BE49-F238E27FC236}">
                    <a16:creationId xmlns:a16="http://schemas.microsoft.com/office/drawing/2014/main" id="{A50FE1DB-4384-8606-3F2E-FB35966FAB8E}"/>
                  </a:ext>
                </a:extLst>
              </p:cNvPr>
              <p:cNvSpPr/>
              <p:nvPr/>
            </p:nvSpPr>
            <p:spPr>
              <a:xfrm rot="10800000">
                <a:off x="275913" y="3772474"/>
                <a:ext cx="138555" cy="94904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235" extrusionOk="0">
                    <a:moveTo>
                      <a:pt x="197" y="0"/>
                    </a:moveTo>
                    <a:cubicBezTo>
                      <a:pt x="150" y="0"/>
                      <a:pt x="101" y="35"/>
                      <a:pt x="96" y="91"/>
                    </a:cubicBezTo>
                    <a:cubicBezTo>
                      <a:pt x="0" y="1292"/>
                      <a:pt x="1150" y="2235"/>
                      <a:pt x="2277" y="2235"/>
                    </a:cubicBezTo>
                    <a:cubicBezTo>
                      <a:pt x="2608" y="2235"/>
                      <a:pt x="2937" y="2153"/>
                      <a:pt x="3232" y="1973"/>
                    </a:cubicBezTo>
                    <a:cubicBezTo>
                      <a:pt x="3263" y="1955"/>
                      <a:pt x="3247" y="1910"/>
                      <a:pt x="3215" y="1910"/>
                    </a:cubicBezTo>
                    <a:cubicBezTo>
                      <a:pt x="3212" y="1910"/>
                      <a:pt x="3209" y="1911"/>
                      <a:pt x="3206" y="1912"/>
                    </a:cubicBezTo>
                    <a:cubicBezTo>
                      <a:pt x="2914" y="1982"/>
                      <a:pt x="2626" y="2029"/>
                      <a:pt x="2344" y="2029"/>
                    </a:cubicBezTo>
                    <a:cubicBezTo>
                      <a:pt x="1919" y="2029"/>
                      <a:pt x="1510" y="1924"/>
                      <a:pt x="1130" y="1641"/>
                    </a:cubicBezTo>
                    <a:cubicBezTo>
                      <a:pt x="590" y="1239"/>
                      <a:pt x="422" y="688"/>
                      <a:pt x="276" y="66"/>
                    </a:cubicBezTo>
                    <a:cubicBezTo>
                      <a:pt x="265" y="20"/>
                      <a:pt x="232" y="0"/>
                      <a:pt x="1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4" name="Google Shape;13321;p42">
                <a:extLst>
                  <a:ext uri="{FF2B5EF4-FFF2-40B4-BE49-F238E27FC236}">
                    <a16:creationId xmlns:a16="http://schemas.microsoft.com/office/drawing/2014/main" id="{90BBDD75-CD24-0D5E-EFB3-CF1F1C8186AF}"/>
                  </a:ext>
                </a:extLst>
              </p:cNvPr>
              <p:cNvSpPr/>
              <p:nvPr/>
            </p:nvSpPr>
            <p:spPr>
              <a:xfrm rot="10800000">
                <a:off x="361008" y="3850520"/>
                <a:ext cx="47813" cy="15711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370" extrusionOk="0">
                    <a:moveTo>
                      <a:pt x="86" y="0"/>
                    </a:moveTo>
                    <a:cubicBezTo>
                      <a:pt x="35" y="0"/>
                      <a:pt x="1" y="63"/>
                      <a:pt x="41" y="109"/>
                    </a:cubicBezTo>
                    <a:cubicBezTo>
                      <a:pt x="175" y="264"/>
                      <a:pt x="431" y="370"/>
                      <a:pt x="670" y="370"/>
                    </a:cubicBezTo>
                    <a:cubicBezTo>
                      <a:pt x="829" y="370"/>
                      <a:pt x="981" y="323"/>
                      <a:pt x="1084" y="213"/>
                    </a:cubicBezTo>
                    <a:cubicBezTo>
                      <a:pt x="1126" y="168"/>
                      <a:pt x="1103" y="69"/>
                      <a:pt x="1034" y="69"/>
                    </a:cubicBezTo>
                    <a:cubicBezTo>
                      <a:pt x="1031" y="69"/>
                      <a:pt x="1027" y="69"/>
                      <a:pt x="1024" y="69"/>
                    </a:cubicBezTo>
                    <a:cubicBezTo>
                      <a:pt x="878" y="87"/>
                      <a:pt x="750" y="147"/>
                      <a:pt x="601" y="147"/>
                    </a:cubicBezTo>
                    <a:cubicBezTo>
                      <a:pt x="600" y="147"/>
                      <a:pt x="598" y="147"/>
                      <a:pt x="597" y="147"/>
                    </a:cubicBezTo>
                    <a:cubicBezTo>
                      <a:pt x="422" y="147"/>
                      <a:pt x="271" y="85"/>
                      <a:pt x="119" y="9"/>
                    </a:cubicBezTo>
                    <a:cubicBezTo>
                      <a:pt x="108" y="3"/>
                      <a:pt x="97" y="0"/>
                      <a:pt x="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5" name="Google Shape;13322;p42">
                <a:extLst>
                  <a:ext uri="{FF2B5EF4-FFF2-40B4-BE49-F238E27FC236}">
                    <a16:creationId xmlns:a16="http://schemas.microsoft.com/office/drawing/2014/main" id="{ED49CB15-38DB-DF4A-D562-354B1FD439C5}"/>
                  </a:ext>
                </a:extLst>
              </p:cNvPr>
              <p:cNvSpPr/>
              <p:nvPr/>
            </p:nvSpPr>
            <p:spPr>
              <a:xfrm rot="10800000">
                <a:off x="255277" y="3785850"/>
                <a:ext cx="64076" cy="54182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1276" extrusionOk="0">
                    <a:moveTo>
                      <a:pt x="468" y="0"/>
                    </a:moveTo>
                    <a:cubicBezTo>
                      <a:pt x="315" y="0"/>
                      <a:pt x="165" y="43"/>
                      <a:pt x="44" y="139"/>
                    </a:cubicBezTo>
                    <a:cubicBezTo>
                      <a:pt x="1" y="174"/>
                      <a:pt x="45" y="227"/>
                      <a:pt x="88" y="227"/>
                    </a:cubicBezTo>
                    <a:cubicBezTo>
                      <a:pt x="90" y="227"/>
                      <a:pt x="92" y="227"/>
                      <a:pt x="95" y="226"/>
                    </a:cubicBezTo>
                    <a:cubicBezTo>
                      <a:pt x="196" y="210"/>
                      <a:pt x="298" y="198"/>
                      <a:pt x="397" y="198"/>
                    </a:cubicBezTo>
                    <a:cubicBezTo>
                      <a:pt x="594" y="198"/>
                      <a:pt x="782" y="246"/>
                      <a:pt x="935" y="408"/>
                    </a:cubicBezTo>
                    <a:cubicBezTo>
                      <a:pt x="1161" y="646"/>
                      <a:pt x="1113" y="907"/>
                      <a:pt x="1132" y="1201"/>
                    </a:cubicBezTo>
                    <a:cubicBezTo>
                      <a:pt x="1134" y="1241"/>
                      <a:pt x="1172" y="1275"/>
                      <a:pt x="1210" y="1275"/>
                    </a:cubicBezTo>
                    <a:cubicBezTo>
                      <a:pt x="1227" y="1275"/>
                      <a:pt x="1243" y="1269"/>
                      <a:pt x="1257" y="1253"/>
                    </a:cubicBezTo>
                    <a:cubicBezTo>
                      <a:pt x="1509" y="955"/>
                      <a:pt x="1335" y="459"/>
                      <a:pt x="1071" y="226"/>
                    </a:cubicBezTo>
                    <a:cubicBezTo>
                      <a:pt x="913" y="87"/>
                      <a:pt x="687" y="0"/>
                      <a:pt x="4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6" name="Google Shape;13323;p42">
                <a:extLst>
                  <a:ext uri="{FF2B5EF4-FFF2-40B4-BE49-F238E27FC236}">
                    <a16:creationId xmlns:a16="http://schemas.microsoft.com/office/drawing/2014/main" id="{87F71A9A-A596-09EC-8421-30BE7DA89B9E}"/>
                  </a:ext>
                </a:extLst>
              </p:cNvPr>
              <p:cNvSpPr/>
              <p:nvPr/>
            </p:nvSpPr>
            <p:spPr>
              <a:xfrm rot="10800000">
                <a:off x="223302" y="3782750"/>
                <a:ext cx="60636" cy="45223"/>
              </a:xfrm>
              <a:custGeom>
                <a:avLst/>
                <a:gdLst/>
                <a:ahLst/>
                <a:cxnLst/>
                <a:rect l="l" t="t" r="r" b="b"/>
                <a:pathLst>
                  <a:path w="1428" h="1065" extrusionOk="0">
                    <a:moveTo>
                      <a:pt x="1342" y="0"/>
                    </a:moveTo>
                    <a:cubicBezTo>
                      <a:pt x="1315" y="0"/>
                      <a:pt x="1288" y="13"/>
                      <a:pt x="1272" y="40"/>
                    </a:cubicBezTo>
                    <a:cubicBezTo>
                      <a:pt x="1117" y="291"/>
                      <a:pt x="1043" y="526"/>
                      <a:pt x="785" y="705"/>
                    </a:cubicBezTo>
                    <a:cubicBezTo>
                      <a:pt x="549" y="868"/>
                      <a:pt x="312" y="887"/>
                      <a:pt x="43" y="945"/>
                    </a:cubicBezTo>
                    <a:cubicBezTo>
                      <a:pt x="0" y="955"/>
                      <a:pt x="9" y="1012"/>
                      <a:pt x="43" y="1025"/>
                    </a:cubicBezTo>
                    <a:cubicBezTo>
                      <a:pt x="116" y="1052"/>
                      <a:pt x="195" y="1065"/>
                      <a:pt x="277" y="1065"/>
                    </a:cubicBezTo>
                    <a:cubicBezTo>
                      <a:pt x="789" y="1065"/>
                      <a:pt x="1427" y="572"/>
                      <a:pt x="1425" y="81"/>
                    </a:cubicBezTo>
                    <a:cubicBezTo>
                      <a:pt x="1425" y="30"/>
                      <a:pt x="1384" y="0"/>
                      <a:pt x="1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7" name="Google Shape;13324;p42">
                <a:extLst>
                  <a:ext uri="{FF2B5EF4-FFF2-40B4-BE49-F238E27FC236}">
                    <a16:creationId xmlns:a16="http://schemas.microsoft.com/office/drawing/2014/main" id="{15C6DB62-5A18-22C7-C294-D366E0BE67F6}"/>
                  </a:ext>
                </a:extLst>
              </p:cNvPr>
              <p:cNvSpPr/>
              <p:nvPr/>
            </p:nvSpPr>
            <p:spPr>
              <a:xfrm rot="10800000">
                <a:off x="208441" y="3774980"/>
                <a:ext cx="72951" cy="36730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865" extrusionOk="0">
                    <a:moveTo>
                      <a:pt x="1629" y="0"/>
                    </a:moveTo>
                    <a:cubicBezTo>
                      <a:pt x="1604" y="0"/>
                      <a:pt x="1578" y="11"/>
                      <a:pt x="1561" y="35"/>
                    </a:cubicBezTo>
                    <a:cubicBezTo>
                      <a:pt x="1249" y="474"/>
                      <a:pt x="901" y="690"/>
                      <a:pt x="431" y="690"/>
                    </a:cubicBezTo>
                    <a:cubicBezTo>
                      <a:pt x="317" y="690"/>
                      <a:pt x="196" y="677"/>
                      <a:pt x="66" y="652"/>
                    </a:cubicBezTo>
                    <a:cubicBezTo>
                      <a:pt x="63" y="651"/>
                      <a:pt x="60" y="651"/>
                      <a:pt x="57" y="651"/>
                    </a:cubicBezTo>
                    <a:cubicBezTo>
                      <a:pt x="19" y="651"/>
                      <a:pt x="0" y="700"/>
                      <a:pt x="35" y="723"/>
                    </a:cubicBezTo>
                    <a:cubicBezTo>
                      <a:pt x="184" y="820"/>
                      <a:pt x="363" y="864"/>
                      <a:pt x="549" y="864"/>
                    </a:cubicBezTo>
                    <a:cubicBezTo>
                      <a:pt x="1042" y="864"/>
                      <a:pt x="1580" y="553"/>
                      <a:pt x="1702" y="95"/>
                    </a:cubicBezTo>
                    <a:cubicBezTo>
                      <a:pt x="1717" y="37"/>
                      <a:pt x="1674" y="0"/>
                      <a:pt x="16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8" name="Google Shape;13325;p42">
                <a:extLst>
                  <a:ext uri="{FF2B5EF4-FFF2-40B4-BE49-F238E27FC236}">
                    <a16:creationId xmlns:a16="http://schemas.microsoft.com/office/drawing/2014/main" id="{78D4023D-9A3C-BFE6-FD91-F8A765E301AA}"/>
                  </a:ext>
                </a:extLst>
              </p:cNvPr>
              <p:cNvSpPr/>
              <p:nvPr/>
            </p:nvSpPr>
            <p:spPr>
              <a:xfrm rot="10800000">
                <a:off x="238079" y="3837824"/>
                <a:ext cx="56603" cy="31125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733" extrusionOk="0">
                    <a:moveTo>
                      <a:pt x="1239" y="0"/>
                    </a:moveTo>
                    <a:cubicBezTo>
                      <a:pt x="1220" y="0"/>
                      <a:pt x="1200" y="7"/>
                      <a:pt x="1183" y="24"/>
                    </a:cubicBezTo>
                    <a:cubicBezTo>
                      <a:pt x="1016" y="188"/>
                      <a:pt x="906" y="358"/>
                      <a:pt x="682" y="460"/>
                    </a:cubicBezTo>
                    <a:cubicBezTo>
                      <a:pt x="469" y="556"/>
                      <a:pt x="260" y="526"/>
                      <a:pt x="38" y="560"/>
                    </a:cubicBezTo>
                    <a:cubicBezTo>
                      <a:pt x="11" y="564"/>
                      <a:pt x="0" y="606"/>
                      <a:pt x="21" y="623"/>
                    </a:cubicBezTo>
                    <a:cubicBezTo>
                      <a:pt x="118" y="699"/>
                      <a:pt x="244" y="732"/>
                      <a:pt x="379" y="732"/>
                    </a:cubicBezTo>
                    <a:cubicBezTo>
                      <a:pt x="774" y="732"/>
                      <a:pt x="1246" y="446"/>
                      <a:pt x="1320" y="104"/>
                    </a:cubicBezTo>
                    <a:cubicBezTo>
                      <a:pt x="1333" y="48"/>
                      <a:pt x="1288" y="0"/>
                      <a:pt x="12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9" name="Google Shape;13326;p42">
                <a:extLst>
                  <a:ext uri="{FF2B5EF4-FFF2-40B4-BE49-F238E27FC236}">
                    <a16:creationId xmlns:a16="http://schemas.microsoft.com/office/drawing/2014/main" id="{49E8CB25-64BD-BBB8-0D93-FDE2FB178E0F}"/>
                  </a:ext>
                </a:extLst>
              </p:cNvPr>
              <p:cNvSpPr/>
              <p:nvPr/>
            </p:nvSpPr>
            <p:spPr>
              <a:xfrm rot="10800000">
                <a:off x="232644" y="3862240"/>
                <a:ext cx="53970" cy="25945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611" extrusionOk="0">
                    <a:moveTo>
                      <a:pt x="1178" y="0"/>
                    </a:moveTo>
                    <a:cubicBezTo>
                      <a:pt x="1162" y="0"/>
                      <a:pt x="1147" y="5"/>
                      <a:pt x="1134" y="15"/>
                    </a:cubicBezTo>
                    <a:cubicBezTo>
                      <a:pt x="967" y="146"/>
                      <a:pt x="816" y="269"/>
                      <a:pt x="611" y="335"/>
                    </a:cubicBezTo>
                    <a:cubicBezTo>
                      <a:pt x="438" y="392"/>
                      <a:pt x="265" y="381"/>
                      <a:pt x="91" y="412"/>
                    </a:cubicBezTo>
                    <a:cubicBezTo>
                      <a:pt x="0" y="428"/>
                      <a:pt x="15" y="557"/>
                      <a:pt x="91" y="582"/>
                    </a:cubicBezTo>
                    <a:cubicBezTo>
                      <a:pt x="154" y="602"/>
                      <a:pt x="222" y="611"/>
                      <a:pt x="291" y="611"/>
                    </a:cubicBezTo>
                    <a:cubicBezTo>
                      <a:pt x="648" y="611"/>
                      <a:pt x="1063" y="370"/>
                      <a:pt x="1237" y="96"/>
                    </a:cubicBezTo>
                    <a:cubicBezTo>
                      <a:pt x="1271" y="44"/>
                      <a:pt x="1225" y="0"/>
                      <a:pt x="1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0" name="Google Shape;13327;p42">
                <a:extLst>
                  <a:ext uri="{FF2B5EF4-FFF2-40B4-BE49-F238E27FC236}">
                    <a16:creationId xmlns:a16="http://schemas.microsoft.com/office/drawing/2014/main" id="{0A68CDBB-BD51-1834-E138-92CDD75387B5}"/>
                  </a:ext>
                </a:extLst>
              </p:cNvPr>
              <p:cNvSpPr/>
              <p:nvPr/>
            </p:nvSpPr>
            <p:spPr>
              <a:xfrm rot="10800000">
                <a:off x="80374" y="3979861"/>
                <a:ext cx="408744" cy="190487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4486" extrusionOk="0">
                    <a:moveTo>
                      <a:pt x="8043" y="1"/>
                    </a:moveTo>
                    <a:cubicBezTo>
                      <a:pt x="8030" y="1"/>
                      <a:pt x="8016" y="1"/>
                      <a:pt x="8003" y="2"/>
                    </a:cubicBezTo>
                    <a:cubicBezTo>
                      <a:pt x="6516" y="59"/>
                      <a:pt x="6017" y="1883"/>
                      <a:pt x="5192" y="2810"/>
                    </a:cubicBezTo>
                    <a:cubicBezTo>
                      <a:pt x="4386" y="3715"/>
                      <a:pt x="3324" y="4211"/>
                      <a:pt x="2234" y="4211"/>
                    </a:cubicBezTo>
                    <a:cubicBezTo>
                      <a:pt x="1554" y="4211"/>
                      <a:pt x="862" y="4017"/>
                      <a:pt x="215" y="3610"/>
                    </a:cubicBezTo>
                    <a:cubicBezTo>
                      <a:pt x="198" y="3599"/>
                      <a:pt x="181" y="3595"/>
                      <a:pt x="163" y="3595"/>
                    </a:cubicBezTo>
                    <a:cubicBezTo>
                      <a:pt x="76" y="3595"/>
                      <a:pt x="1" y="3717"/>
                      <a:pt x="82" y="3782"/>
                    </a:cubicBezTo>
                    <a:cubicBezTo>
                      <a:pt x="691" y="4265"/>
                      <a:pt x="1429" y="4485"/>
                      <a:pt x="2175" y="4485"/>
                    </a:cubicBezTo>
                    <a:cubicBezTo>
                      <a:pt x="2951" y="4485"/>
                      <a:pt x="3735" y="4247"/>
                      <a:pt x="4391" y="3820"/>
                    </a:cubicBezTo>
                    <a:cubicBezTo>
                      <a:pt x="5136" y="3334"/>
                      <a:pt x="5647" y="2677"/>
                      <a:pt x="6094" y="1922"/>
                    </a:cubicBezTo>
                    <a:cubicBezTo>
                      <a:pt x="6427" y="1359"/>
                      <a:pt x="6746" y="724"/>
                      <a:pt x="7338" y="384"/>
                    </a:cubicBezTo>
                    <a:cubicBezTo>
                      <a:pt x="7541" y="267"/>
                      <a:pt x="7835" y="168"/>
                      <a:pt x="8111" y="168"/>
                    </a:cubicBezTo>
                    <a:cubicBezTo>
                      <a:pt x="8305" y="168"/>
                      <a:pt x="8491" y="217"/>
                      <a:pt x="8631" y="344"/>
                    </a:cubicBezTo>
                    <a:cubicBezTo>
                      <a:pt x="8763" y="568"/>
                      <a:pt x="8895" y="792"/>
                      <a:pt x="9027" y="1017"/>
                    </a:cubicBezTo>
                    <a:cubicBezTo>
                      <a:pt x="8795" y="1452"/>
                      <a:pt x="8577" y="1669"/>
                      <a:pt x="8371" y="1669"/>
                    </a:cubicBezTo>
                    <a:cubicBezTo>
                      <a:pt x="8194" y="1669"/>
                      <a:pt x="8025" y="1508"/>
                      <a:pt x="7866" y="1186"/>
                    </a:cubicBezTo>
                    <a:cubicBezTo>
                      <a:pt x="7861" y="1158"/>
                      <a:pt x="7837" y="1145"/>
                      <a:pt x="7813" y="1145"/>
                    </a:cubicBezTo>
                    <a:cubicBezTo>
                      <a:pt x="7782" y="1145"/>
                      <a:pt x="7751" y="1165"/>
                      <a:pt x="7754" y="1201"/>
                    </a:cubicBezTo>
                    <a:cubicBezTo>
                      <a:pt x="7791" y="1602"/>
                      <a:pt x="8143" y="1851"/>
                      <a:pt x="8497" y="1851"/>
                    </a:cubicBezTo>
                    <a:cubicBezTo>
                      <a:pt x="8709" y="1851"/>
                      <a:pt x="8922" y="1761"/>
                      <a:pt x="9069" y="1561"/>
                    </a:cubicBezTo>
                    <a:cubicBezTo>
                      <a:pt x="9625" y="799"/>
                      <a:pt x="8802" y="1"/>
                      <a:pt x="80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1" name="Google Shape;13328;p42">
                <a:extLst>
                  <a:ext uri="{FF2B5EF4-FFF2-40B4-BE49-F238E27FC236}">
                    <a16:creationId xmlns:a16="http://schemas.microsoft.com/office/drawing/2014/main" id="{D2D7E9B9-9963-3EDA-2365-A58BF4BD6EE9}"/>
                  </a:ext>
                </a:extLst>
              </p:cNvPr>
              <p:cNvSpPr/>
              <p:nvPr/>
            </p:nvSpPr>
            <p:spPr>
              <a:xfrm rot="10800000">
                <a:off x="150437" y="3963046"/>
                <a:ext cx="342120" cy="146368"/>
              </a:xfrm>
              <a:custGeom>
                <a:avLst/>
                <a:gdLst/>
                <a:ahLst/>
                <a:cxnLst/>
                <a:rect l="l" t="t" r="r" b="b"/>
                <a:pathLst>
                  <a:path w="8057" h="3447" extrusionOk="0">
                    <a:moveTo>
                      <a:pt x="8005" y="1"/>
                    </a:moveTo>
                    <a:cubicBezTo>
                      <a:pt x="8002" y="1"/>
                      <a:pt x="7998" y="1"/>
                      <a:pt x="7994" y="3"/>
                    </a:cubicBezTo>
                    <a:cubicBezTo>
                      <a:pt x="6677" y="406"/>
                      <a:pt x="6068" y="1870"/>
                      <a:pt x="4943" y="2580"/>
                    </a:cubicBezTo>
                    <a:cubicBezTo>
                      <a:pt x="4237" y="3027"/>
                      <a:pt x="3462" y="3229"/>
                      <a:pt x="2683" y="3229"/>
                    </a:cubicBezTo>
                    <a:cubicBezTo>
                      <a:pt x="1815" y="3229"/>
                      <a:pt x="943" y="2978"/>
                      <a:pt x="158" y="2537"/>
                    </a:cubicBezTo>
                    <a:cubicBezTo>
                      <a:pt x="142" y="2529"/>
                      <a:pt x="128" y="2525"/>
                      <a:pt x="114" y="2525"/>
                    </a:cubicBezTo>
                    <a:cubicBezTo>
                      <a:pt x="42" y="2525"/>
                      <a:pt x="0" y="2630"/>
                      <a:pt x="72" y="2683"/>
                    </a:cubicBezTo>
                    <a:cubicBezTo>
                      <a:pt x="792" y="3202"/>
                      <a:pt x="1687" y="3447"/>
                      <a:pt x="2582" y="3447"/>
                    </a:cubicBezTo>
                    <a:cubicBezTo>
                      <a:pt x="3188" y="3447"/>
                      <a:pt x="3793" y="3335"/>
                      <a:pt x="4343" y="3120"/>
                    </a:cubicBezTo>
                    <a:cubicBezTo>
                      <a:pt x="5924" y="2504"/>
                      <a:pt x="6608" y="905"/>
                      <a:pt x="8023" y="71"/>
                    </a:cubicBezTo>
                    <a:cubicBezTo>
                      <a:pt x="8056" y="51"/>
                      <a:pt x="8039" y="1"/>
                      <a:pt x="80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2" name="Google Shape;13329;p42">
                <a:extLst>
                  <a:ext uri="{FF2B5EF4-FFF2-40B4-BE49-F238E27FC236}">
                    <a16:creationId xmlns:a16="http://schemas.microsoft.com/office/drawing/2014/main" id="{32AC83EB-BAA5-03DF-0299-B77AA507691F}"/>
                  </a:ext>
                </a:extLst>
              </p:cNvPr>
              <p:cNvSpPr/>
              <p:nvPr/>
            </p:nvSpPr>
            <p:spPr>
              <a:xfrm rot="10800000">
                <a:off x="38548" y="4083894"/>
                <a:ext cx="86029" cy="99447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2342" extrusionOk="0">
                    <a:moveTo>
                      <a:pt x="363" y="1"/>
                    </a:moveTo>
                    <a:cubicBezTo>
                      <a:pt x="327" y="1"/>
                      <a:pt x="288" y="21"/>
                      <a:pt x="278" y="58"/>
                    </a:cubicBezTo>
                    <a:cubicBezTo>
                      <a:pt x="0" y="1077"/>
                      <a:pt x="1008" y="2170"/>
                      <a:pt x="1953" y="2340"/>
                    </a:cubicBezTo>
                    <a:cubicBezTo>
                      <a:pt x="1957" y="2341"/>
                      <a:pt x="1960" y="2341"/>
                      <a:pt x="1964" y="2341"/>
                    </a:cubicBezTo>
                    <a:cubicBezTo>
                      <a:pt x="2011" y="2341"/>
                      <a:pt x="2025" y="2275"/>
                      <a:pt x="1977" y="2258"/>
                    </a:cubicBezTo>
                    <a:cubicBezTo>
                      <a:pt x="1475" y="2084"/>
                      <a:pt x="1060" y="1778"/>
                      <a:pt x="777" y="1326"/>
                    </a:cubicBezTo>
                    <a:cubicBezTo>
                      <a:pt x="525" y="923"/>
                      <a:pt x="500" y="513"/>
                      <a:pt x="434" y="58"/>
                    </a:cubicBezTo>
                    <a:cubicBezTo>
                      <a:pt x="428" y="18"/>
                      <a:pt x="397" y="1"/>
                      <a:pt x="3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3" name="Google Shape;13330;p42">
                <a:extLst>
                  <a:ext uri="{FF2B5EF4-FFF2-40B4-BE49-F238E27FC236}">
                    <a16:creationId xmlns:a16="http://schemas.microsoft.com/office/drawing/2014/main" id="{E6AE2F03-7782-0279-58A7-2A5BF995A27B}"/>
                  </a:ext>
                </a:extLst>
              </p:cNvPr>
              <p:cNvSpPr/>
              <p:nvPr/>
            </p:nvSpPr>
            <p:spPr>
              <a:xfrm rot="10800000">
                <a:off x="29843" y="4092429"/>
                <a:ext cx="81358" cy="116347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2740" extrusionOk="0">
                    <a:moveTo>
                      <a:pt x="333" y="0"/>
                    </a:moveTo>
                    <a:cubicBezTo>
                      <a:pt x="303" y="0"/>
                      <a:pt x="273" y="17"/>
                      <a:pt x="264" y="53"/>
                    </a:cubicBezTo>
                    <a:cubicBezTo>
                      <a:pt x="0" y="1081"/>
                      <a:pt x="989" y="2301"/>
                      <a:pt x="1842" y="2735"/>
                    </a:cubicBezTo>
                    <a:lnTo>
                      <a:pt x="1840" y="2735"/>
                    </a:lnTo>
                    <a:cubicBezTo>
                      <a:pt x="1847" y="2738"/>
                      <a:pt x="1854" y="2740"/>
                      <a:pt x="1860" y="2740"/>
                    </a:cubicBezTo>
                    <a:cubicBezTo>
                      <a:pt x="1896" y="2740"/>
                      <a:pt x="1915" y="2692"/>
                      <a:pt x="1880" y="2667"/>
                    </a:cubicBezTo>
                    <a:cubicBezTo>
                      <a:pt x="1436" y="2348"/>
                      <a:pt x="1058" y="1960"/>
                      <a:pt x="801" y="1472"/>
                    </a:cubicBezTo>
                    <a:cubicBezTo>
                      <a:pt x="556" y="1004"/>
                      <a:pt x="561" y="539"/>
                      <a:pt x="409" y="53"/>
                    </a:cubicBezTo>
                    <a:cubicBezTo>
                      <a:pt x="398" y="19"/>
                      <a:pt x="365" y="0"/>
                      <a:pt x="33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4" name="Google Shape;13331;p42">
                <a:extLst>
                  <a:ext uri="{FF2B5EF4-FFF2-40B4-BE49-F238E27FC236}">
                    <a16:creationId xmlns:a16="http://schemas.microsoft.com/office/drawing/2014/main" id="{211319B0-F7A1-9A40-D028-374713B78BBE}"/>
                  </a:ext>
                </a:extLst>
              </p:cNvPr>
              <p:cNvSpPr/>
              <p:nvPr/>
            </p:nvSpPr>
            <p:spPr>
              <a:xfrm rot="10800000">
                <a:off x="-154656" y="4186866"/>
                <a:ext cx="48535" cy="37240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877" extrusionOk="0">
                    <a:moveTo>
                      <a:pt x="148" y="1"/>
                    </a:moveTo>
                    <a:cubicBezTo>
                      <a:pt x="109" y="1"/>
                      <a:pt x="67" y="32"/>
                      <a:pt x="60" y="78"/>
                    </a:cubicBezTo>
                    <a:cubicBezTo>
                      <a:pt x="0" y="544"/>
                      <a:pt x="501" y="877"/>
                      <a:pt x="933" y="877"/>
                    </a:cubicBezTo>
                    <a:cubicBezTo>
                      <a:pt x="996" y="877"/>
                      <a:pt x="1058" y="870"/>
                      <a:pt x="1117" y="855"/>
                    </a:cubicBezTo>
                    <a:cubicBezTo>
                      <a:pt x="1143" y="847"/>
                      <a:pt x="1139" y="805"/>
                      <a:pt x="1113" y="805"/>
                    </a:cubicBezTo>
                    <a:cubicBezTo>
                      <a:pt x="1112" y="805"/>
                      <a:pt x="1111" y="805"/>
                      <a:pt x="1110" y="805"/>
                    </a:cubicBezTo>
                    <a:cubicBezTo>
                      <a:pt x="1077" y="809"/>
                      <a:pt x="1044" y="811"/>
                      <a:pt x="1012" y="811"/>
                    </a:cubicBezTo>
                    <a:cubicBezTo>
                      <a:pt x="817" y="811"/>
                      <a:pt x="634" y="738"/>
                      <a:pt x="489" y="603"/>
                    </a:cubicBezTo>
                    <a:cubicBezTo>
                      <a:pt x="326" y="450"/>
                      <a:pt x="270" y="265"/>
                      <a:pt x="216" y="58"/>
                    </a:cubicBezTo>
                    <a:cubicBezTo>
                      <a:pt x="206" y="18"/>
                      <a:pt x="178" y="1"/>
                      <a:pt x="1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5" name="Google Shape;13332;p42">
                <a:extLst>
                  <a:ext uri="{FF2B5EF4-FFF2-40B4-BE49-F238E27FC236}">
                    <a16:creationId xmlns:a16="http://schemas.microsoft.com/office/drawing/2014/main" id="{EE33C4CC-92A6-0F33-F064-C367D14E8011}"/>
                  </a:ext>
                </a:extLst>
              </p:cNvPr>
              <p:cNvSpPr/>
              <p:nvPr/>
            </p:nvSpPr>
            <p:spPr>
              <a:xfrm rot="10800000">
                <a:off x="-144720" y="4212428"/>
                <a:ext cx="147005" cy="88364"/>
              </a:xfrm>
              <a:custGeom>
                <a:avLst/>
                <a:gdLst/>
                <a:ahLst/>
                <a:cxnLst/>
                <a:rect l="l" t="t" r="r" b="b"/>
                <a:pathLst>
                  <a:path w="3462" h="2081" extrusionOk="0">
                    <a:moveTo>
                      <a:pt x="1724" y="1"/>
                    </a:moveTo>
                    <a:cubicBezTo>
                      <a:pt x="824" y="1"/>
                      <a:pt x="1" y="954"/>
                      <a:pt x="414" y="1845"/>
                    </a:cubicBezTo>
                    <a:cubicBezTo>
                      <a:pt x="425" y="1870"/>
                      <a:pt x="449" y="1881"/>
                      <a:pt x="473" y="1881"/>
                    </a:cubicBezTo>
                    <a:cubicBezTo>
                      <a:pt x="513" y="1881"/>
                      <a:pt x="554" y="1853"/>
                      <a:pt x="550" y="1808"/>
                    </a:cubicBezTo>
                    <a:cubicBezTo>
                      <a:pt x="480" y="1026"/>
                      <a:pt x="809" y="219"/>
                      <a:pt x="1704" y="219"/>
                    </a:cubicBezTo>
                    <a:cubicBezTo>
                      <a:pt x="1726" y="219"/>
                      <a:pt x="1748" y="219"/>
                      <a:pt x="1771" y="220"/>
                    </a:cubicBezTo>
                    <a:cubicBezTo>
                      <a:pt x="2735" y="261"/>
                      <a:pt x="3064" y="1227"/>
                      <a:pt x="2805" y="2025"/>
                    </a:cubicBezTo>
                    <a:lnTo>
                      <a:pt x="2805" y="2024"/>
                    </a:lnTo>
                    <a:lnTo>
                      <a:pt x="2805" y="2024"/>
                    </a:lnTo>
                    <a:cubicBezTo>
                      <a:pt x="2793" y="2058"/>
                      <a:pt x="2822" y="2081"/>
                      <a:pt x="2850" y="2081"/>
                    </a:cubicBezTo>
                    <a:cubicBezTo>
                      <a:pt x="2865" y="2081"/>
                      <a:pt x="2881" y="2075"/>
                      <a:pt x="2890" y="2060"/>
                    </a:cubicBezTo>
                    <a:cubicBezTo>
                      <a:pt x="3461" y="1215"/>
                      <a:pt x="2805" y="91"/>
                      <a:pt x="1837" y="6"/>
                    </a:cubicBezTo>
                    <a:cubicBezTo>
                      <a:pt x="1799" y="3"/>
                      <a:pt x="1762" y="1"/>
                      <a:pt x="172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6" name="Google Shape;13333;p42">
                <a:extLst>
                  <a:ext uri="{FF2B5EF4-FFF2-40B4-BE49-F238E27FC236}">
                    <a16:creationId xmlns:a16="http://schemas.microsoft.com/office/drawing/2014/main" id="{04CEFD44-E06A-E959-DFC0-311440BEC616}"/>
                  </a:ext>
                </a:extLst>
              </p:cNvPr>
              <p:cNvSpPr/>
              <p:nvPr/>
            </p:nvSpPr>
            <p:spPr>
              <a:xfrm rot="10800000">
                <a:off x="-224465" y="4139308"/>
                <a:ext cx="173884" cy="43779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1031" extrusionOk="0">
                    <a:moveTo>
                      <a:pt x="128" y="1"/>
                    </a:moveTo>
                    <a:cubicBezTo>
                      <a:pt x="59" y="1"/>
                      <a:pt x="1" y="93"/>
                      <a:pt x="65" y="144"/>
                    </a:cubicBezTo>
                    <a:cubicBezTo>
                      <a:pt x="802" y="725"/>
                      <a:pt x="1760" y="1030"/>
                      <a:pt x="2709" y="1030"/>
                    </a:cubicBezTo>
                    <a:cubicBezTo>
                      <a:pt x="3169" y="1030"/>
                      <a:pt x="3627" y="959"/>
                      <a:pt x="4057" y="812"/>
                    </a:cubicBezTo>
                    <a:cubicBezTo>
                      <a:pt x="4094" y="799"/>
                      <a:pt x="4082" y="749"/>
                      <a:pt x="4046" y="749"/>
                    </a:cubicBezTo>
                    <a:cubicBezTo>
                      <a:pt x="4044" y="749"/>
                      <a:pt x="4042" y="749"/>
                      <a:pt x="4039" y="749"/>
                    </a:cubicBezTo>
                    <a:cubicBezTo>
                      <a:pt x="3684" y="808"/>
                      <a:pt x="3345" y="837"/>
                      <a:pt x="3018" y="837"/>
                    </a:cubicBezTo>
                    <a:cubicBezTo>
                      <a:pt x="2013" y="837"/>
                      <a:pt x="1115" y="561"/>
                      <a:pt x="167" y="12"/>
                    </a:cubicBezTo>
                    <a:cubicBezTo>
                      <a:pt x="154" y="4"/>
                      <a:pt x="141" y="1"/>
                      <a:pt x="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7" name="Google Shape;13334;p42">
                <a:extLst>
                  <a:ext uri="{FF2B5EF4-FFF2-40B4-BE49-F238E27FC236}">
                    <a16:creationId xmlns:a16="http://schemas.microsoft.com/office/drawing/2014/main" id="{C90F1666-CA8A-CC44-E7E8-51EE9A875731}"/>
                  </a:ext>
                </a:extLst>
              </p:cNvPr>
              <p:cNvSpPr/>
              <p:nvPr/>
            </p:nvSpPr>
            <p:spPr>
              <a:xfrm rot="10800000">
                <a:off x="-63192" y="4139393"/>
                <a:ext cx="20127" cy="3779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890" extrusionOk="0">
                    <a:moveTo>
                      <a:pt x="354" y="0"/>
                    </a:moveTo>
                    <a:cubicBezTo>
                      <a:pt x="331" y="0"/>
                      <a:pt x="308" y="16"/>
                      <a:pt x="308" y="44"/>
                    </a:cubicBezTo>
                    <a:cubicBezTo>
                      <a:pt x="312" y="171"/>
                      <a:pt x="287" y="316"/>
                      <a:pt x="239" y="435"/>
                    </a:cubicBezTo>
                    <a:cubicBezTo>
                      <a:pt x="189" y="562"/>
                      <a:pt x="86" y="648"/>
                      <a:pt x="29" y="767"/>
                    </a:cubicBezTo>
                    <a:cubicBezTo>
                      <a:pt x="0" y="831"/>
                      <a:pt x="44" y="890"/>
                      <a:pt x="103" y="890"/>
                    </a:cubicBezTo>
                    <a:cubicBezTo>
                      <a:pt x="115" y="890"/>
                      <a:pt x="129" y="887"/>
                      <a:pt x="143" y="881"/>
                    </a:cubicBezTo>
                    <a:cubicBezTo>
                      <a:pt x="430" y="750"/>
                      <a:pt x="474" y="292"/>
                      <a:pt x="397" y="32"/>
                    </a:cubicBezTo>
                    <a:cubicBezTo>
                      <a:pt x="391" y="10"/>
                      <a:pt x="372" y="0"/>
                      <a:pt x="3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8" name="Google Shape;13335;p42">
                <a:extLst>
                  <a:ext uri="{FF2B5EF4-FFF2-40B4-BE49-F238E27FC236}">
                    <a16:creationId xmlns:a16="http://schemas.microsoft.com/office/drawing/2014/main" id="{50C59B31-FD0D-2ADD-9EA0-2D373B67376E}"/>
                  </a:ext>
                </a:extLst>
              </p:cNvPr>
              <p:cNvSpPr/>
              <p:nvPr/>
            </p:nvSpPr>
            <p:spPr>
              <a:xfrm rot="10800000">
                <a:off x="-85145" y="4144913"/>
                <a:ext cx="33673" cy="2560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603" extrusionOk="0">
                    <a:moveTo>
                      <a:pt x="229" y="1"/>
                    </a:moveTo>
                    <a:cubicBezTo>
                      <a:pt x="131" y="1"/>
                      <a:pt x="66" y="133"/>
                      <a:pt x="168" y="188"/>
                    </a:cubicBezTo>
                    <a:cubicBezTo>
                      <a:pt x="172" y="191"/>
                      <a:pt x="176" y="193"/>
                      <a:pt x="180" y="195"/>
                    </a:cubicBezTo>
                    <a:lnTo>
                      <a:pt x="180" y="195"/>
                    </a:lnTo>
                    <a:cubicBezTo>
                      <a:pt x="162" y="226"/>
                      <a:pt x="161" y="264"/>
                      <a:pt x="176" y="295"/>
                    </a:cubicBezTo>
                    <a:lnTo>
                      <a:pt x="176" y="295"/>
                    </a:lnTo>
                    <a:cubicBezTo>
                      <a:pt x="123" y="322"/>
                      <a:pt x="104" y="397"/>
                      <a:pt x="134" y="444"/>
                    </a:cubicBezTo>
                    <a:lnTo>
                      <a:pt x="134" y="444"/>
                    </a:lnTo>
                    <a:cubicBezTo>
                      <a:pt x="111" y="455"/>
                      <a:pt x="89" y="466"/>
                      <a:pt x="67" y="477"/>
                    </a:cubicBezTo>
                    <a:cubicBezTo>
                      <a:pt x="1" y="511"/>
                      <a:pt x="41" y="603"/>
                      <a:pt x="105" y="603"/>
                    </a:cubicBezTo>
                    <a:cubicBezTo>
                      <a:pt x="109" y="603"/>
                      <a:pt x="114" y="602"/>
                      <a:pt x="119" y="601"/>
                    </a:cubicBezTo>
                    <a:cubicBezTo>
                      <a:pt x="257" y="571"/>
                      <a:pt x="393" y="525"/>
                      <a:pt x="527" y="479"/>
                    </a:cubicBezTo>
                    <a:lnTo>
                      <a:pt x="527" y="479"/>
                    </a:lnTo>
                    <a:cubicBezTo>
                      <a:pt x="587" y="466"/>
                      <a:pt x="646" y="446"/>
                      <a:pt x="704" y="419"/>
                    </a:cubicBezTo>
                    <a:cubicBezTo>
                      <a:pt x="792" y="377"/>
                      <a:pt x="744" y="237"/>
                      <a:pt x="661" y="237"/>
                    </a:cubicBezTo>
                    <a:cubicBezTo>
                      <a:pt x="651" y="237"/>
                      <a:pt x="641" y="239"/>
                      <a:pt x="631" y="243"/>
                    </a:cubicBezTo>
                    <a:cubicBezTo>
                      <a:pt x="630" y="243"/>
                      <a:pt x="630" y="243"/>
                      <a:pt x="630" y="244"/>
                    </a:cubicBezTo>
                    <a:lnTo>
                      <a:pt x="630" y="244"/>
                    </a:lnTo>
                    <a:cubicBezTo>
                      <a:pt x="629" y="244"/>
                      <a:pt x="627" y="245"/>
                      <a:pt x="626" y="245"/>
                    </a:cubicBezTo>
                    <a:lnTo>
                      <a:pt x="626" y="245"/>
                    </a:lnTo>
                    <a:cubicBezTo>
                      <a:pt x="610" y="216"/>
                      <a:pt x="581" y="194"/>
                      <a:pt x="542" y="193"/>
                    </a:cubicBezTo>
                    <a:lnTo>
                      <a:pt x="542" y="193"/>
                    </a:lnTo>
                    <a:cubicBezTo>
                      <a:pt x="540" y="185"/>
                      <a:pt x="536" y="176"/>
                      <a:pt x="530" y="168"/>
                    </a:cubicBezTo>
                    <a:lnTo>
                      <a:pt x="530" y="168"/>
                    </a:lnTo>
                    <a:cubicBezTo>
                      <a:pt x="538" y="148"/>
                      <a:pt x="536" y="121"/>
                      <a:pt x="525" y="105"/>
                    </a:cubicBezTo>
                    <a:cubicBezTo>
                      <a:pt x="464" y="11"/>
                      <a:pt x="349" y="20"/>
                      <a:pt x="247" y="2"/>
                    </a:cubicBezTo>
                    <a:cubicBezTo>
                      <a:pt x="241" y="1"/>
                      <a:pt x="235" y="1"/>
                      <a:pt x="2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9" name="Google Shape;13336;p42">
                <a:extLst>
                  <a:ext uri="{FF2B5EF4-FFF2-40B4-BE49-F238E27FC236}">
                    <a16:creationId xmlns:a16="http://schemas.microsoft.com/office/drawing/2014/main" id="{311F72C4-B680-91C8-4C79-7EA30AD11469}"/>
                  </a:ext>
                </a:extLst>
              </p:cNvPr>
              <p:cNvSpPr/>
              <p:nvPr/>
            </p:nvSpPr>
            <p:spPr>
              <a:xfrm rot="10800000">
                <a:off x="-49901" y="4099521"/>
                <a:ext cx="93290" cy="43736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1030" extrusionOk="0">
                    <a:moveTo>
                      <a:pt x="1756" y="0"/>
                    </a:moveTo>
                    <a:cubicBezTo>
                      <a:pt x="1095" y="0"/>
                      <a:pt x="421" y="425"/>
                      <a:pt x="37" y="921"/>
                    </a:cubicBezTo>
                    <a:cubicBezTo>
                      <a:pt x="1" y="968"/>
                      <a:pt x="39" y="1030"/>
                      <a:pt x="84" y="1030"/>
                    </a:cubicBezTo>
                    <a:cubicBezTo>
                      <a:pt x="98" y="1030"/>
                      <a:pt x="112" y="1024"/>
                      <a:pt x="126" y="1009"/>
                    </a:cubicBezTo>
                    <a:cubicBezTo>
                      <a:pt x="690" y="415"/>
                      <a:pt x="1309" y="290"/>
                      <a:pt x="2085" y="194"/>
                    </a:cubicBezTo>
                    <a:cubicBezTo>
                      <a:pt x="2165" y="183"/>
                      <a:pt x="2196" y="65"/>
                      <a:pt x="2105" y="43"/>
                    </a:cubicBezTo>
                    <a:cubicBezTo>
                      <a:pt x="1990" y="14"/>
                      <a:pt x="1873" y="0"/>
                      <a:pt x="1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0" name="Google Shape;13337;p42">
                <a:extLst>
                  <a:ext uri="{FF2B5EF4-FFF2-40B4-BE49-F238E27FC236}">
                    <a16:creationId xmlns:a16="http://schemas.microsoft.com/office/drawing/2014/main" id="{68F39640-1FE7-EA33-582D-4DF0B2340E80}"/>
                  </a:ext>
                </a:extLst>
              </p:cNvPr>
              <p:cNvSpPr/>
              <p:nvPr/>
            </p:nvSpPr>
            <p:spPr>
              <a:xfrm rot="10800000">
                <a:off x="-30496" y="4089160"/>
                <a:ext cx="50573" cy="3104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731" extrusionOk="0">
                    <a:moveTo>
                      <a:pt x="1045" y="1"/>
                    </a:moveTo>
                    <a:cubicBezTo>
                      <a:pt x="652" y="1"/>
                      <a:pt x="215" y="352"/>
                      <a:pt x="20" y="667"/>
                    </a:cubicBezTo>
                    <a:cubicBezTo>
                      <a:pt x="0" y="700"/>
                      <a:pt x="29" y="731"/>
                      <a:pt x="59" y="731"/>
                    </a:cubicBezTo>
                    <a:cubicBezTo>
                      <a:pt x="69" y="731"/>
                      <a:pt x="79" y="727"/>
                      <a:pt x="88" y="719"/>
                    </a:cubicBezTo>
                    <a:cubicBezTo>
                      <a:pt x="239" y="578"/>
                      <a:pt x="395" y="441"/>
                      <a:pt x="581" y="345"/>
                    </a:cubicBezTo>
                    <a:cubicBezTo>
                      <a:pt x="753" y="257"/>
                      <a:pt x="942" y="226"/>
                      <a:pt x="1116" y="145"/>
                    </a:cubicBezTo>
                    <a:cubicBezTo>
                      <a:pt x="1191" y="111"/>
                      <a:pt x="1148" y="5"/>
                      <a:pt x="1077" y="1"/>
                    </a:cubicBezTo>
                    <a:cubicBezTo>
                      <a:pt x="1066" y="1"/>
                      <a:pt x="1056" y="1"/>
                      <a:pt x="10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1" name="Google Shape;13338;p42">
                <a:extLst>
                  <a:ext uri="{FF2B5EF4-FFF2-40B4-BE49-F238E27FC236}">
                    <a16:creationId xmlns:a16="http://schemas.microsoft.com/office/drawing/2014/main" id="{31618BD9-C6BE-FBB4-4721-EE43EDB70C67}"/>
                  </a:ext>
                </a:extLst>
              </p:cNvPr>
              <p:cNvSpPr/>
              <p:nvPr/>
            </p:nvSpPr>
            <p:spPr>
              <a:xfrm rot="10800000">
                <a:off x="-166885" y="4018672"/>
                <a:ext cx="58386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821" extrusionOk="0">
                    <a:moveTo>
                      <a:pt x="570" y="1"/>
                    </a:moveTo>
                    <a:cubicBezTo>
                      <a:pt x="347" y="1"/>
                      <a:pt x="113" y="75"/>
                      <a:pt x="28" y="265"/>
                    </a:cubicBezTo>
                    <a:cubicBezTo>
                      <a:pt x="0" y="327"/>
                      <a:pt x="37" y="403"/>
                      <a:pt x="105" y="403"/>
                    </a:cubicBezTo>
                    <a:cubicBezTo>
                      <a:pt x="113" y="403"/>
                      <a:pt x="122" y="402"/>
                      <a:pt x="131" y="399"/>
                    </a:cubicBezTo>
                    <a:cubicBezTo>
                      <a:pt x="314" y="349"/>
                      <a:pt x="451" y="238"/>
                      <a:pt x="632" y="238"/>
                    </a:cubicBezTo>
                    <a:cubicBezTo>
                      <a:pt x="675" y="238"/>
                      <a:pt x="721" y="245"/>
                      <a:pt x="771" y="260"/>
                    </a:cubicBezTo>
                    <a:cubicBezTo>
                      <a:pt x="1020" y="333"/>
                      <a:pt x="1143" y="537"/>
                      <a:pt x="1220" y="767"/>
                    </a:cubicBezTo>
                    <a:lnTo>
                      <a:pt x="1220" y="768"/>
                    </a:lnTo>
                    <a:cubicBezTo>
                      <a:pt x="1232" y="804"/>
                      <a:pt x="1263" y="821"/>
                      <a:pt x="1293" y="821"/>
                    </a:cubicBezTo>
                    <a:cubicBezTo>
                      <a:pt x="1330" y="821"/>
                      <a:pt x="1367" y="795"/>
                      <a:pt x="1368" y="748"/>
                    </a:cubicBezTo>
                    <a:cubicBezTo>
                      <a:pt x="1374" y="447"/>
                      <a:pt x="1157" y="160"/>
                      <a:pt x="880" y="53"/>
                    </a:cubicBezTo>
                    <a:cubicBezTo>
                      <a:pt x="794" y="20"/>
                      <a:pt x="684" y="1"/>
                      <a:pt x="5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2" name="Google Shape;13339;p42">
                <a:extLst>
                  <a:ext uri="{FF2B5EF4-FFF2-40B4-BE49-F238E27FC236}">
                    <a16:creationId xmlns:a16="http://schemas.microsoft.com/office/drawing/2014/main" id="{A764C51E-731F-33B5-57CB-BB90EBAAE6A9}"/>
                  </a:ext>
                </a:extLst>
              </p:cNvPr>
              <p:cNvSpPr/>
              <p:nvPr/>
            </p:nvSpPr>
            <p:spPr>
              <a:xfrm rot="10800000">
                <a:off x="-119158" y="4035402"/>
                <a:ext cx="110572" cy="49936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176" extrusionOk="0">
                    <a:moveTo>
                      <a:pt x="1083" y="0"/>
                    </a:moveTo>
                    <a:cubicBezTo>
                      <a:pt x="698" y="0"/>
                      <a:pt x="319" y="138"/>
                      <a:pt x="54" y="440"/>
                    </a:cubicBezTo>
                    <a:cubicBezTo>
                      <a:pt x="0" y="502"/>
                      <a:pt x="48" y="591"/>
                      <a:pt x="117" y="591"/>
                    </a:cubicBezTo>
                    <a:cubicBezTo>
                      <a:pt x="131" y="591"/>
                      <a:pt x="146" y="587"/>
                      <a:pt x="161" y="578"/>
                    </a:cubicBezTo>
                    <a:cubicBezTo>
                      <a:pt x="495" y="393"/>
                      <a:pt x="803" y="241"/>
                      <a:pt x="1156" y="241"/>
                    </a:cubicBezTo>
                    <a:cubicBezTo>
                      <a:pt x="1275" y="241"/>
                      <a:pt x="1399" y="258"/>
                      <a:pt x="1530" y="297"/>
                    </a:cubicBezTo>
                    <a:cubicBezTo>
                      <a:pt x="1991" y="435"/>
                      <a:pt x="2253" y="762"/>
                      <a:pt x="2500" y="1151"/>
                    </a:cubicBezTo>
                    <a:cubicBezTo>
                      <a:pt x="2512" y="1168"/>
                      <a:pt x="2528" y="1175"/>
                      <a:pt x="2544" y="1175"/>
                    </a:cubicBezTo>
                    <a:cubicBezTo>
                      <a:pt x="2574" y="1175"/>
                      <a:pt x="2603" y="1148"/>
                      <a:pt x="2595" y="1110"/>
                    </a:cubicBezTo>
                    <a:cubicBezTo>
                      <a:pt x="2454" y="421"/>
                      <a:pt x="1759" y="0"/>
                      <a:pt x="10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3" name="Google Shape;13340;p42">
                <a:extLst>
                  <a:ext uri="{FF2B5EF4-FFF2-40B4-BE49-F238E27FC236}">
                    <a16:creationId xmlns:a16="http://schemas.microsoft.com/office/drawing/2014/main" id="{0FB599A9-55D0-C4FA-91AF-A8A1B284E906}"/>
                  </a:ext>
                </a:extLst>
              </p:cNvPr>
              <p:cNvSpPr/>
              <p:nvPr/>
            </p:nvSpPr>
            <p:spPr>
              <a:xfrm rot="10800000">
                <a:off x="-296863" y="3956464"/>
                <a:ext cx="87048" cy="138895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271" extrusionOk="0">
                    <a:moveTo>
                      <a:pt x="907" y="1"/>
                    </a:moveTo>
                    <a:cubicBezTo>
                      <a:pt x="442" y="1"/>
                      <a:pt x="0" y="361"/>
                      <a:pt x="72" y="871"/>
                    </a:cubicBezTo>
                    <a:cubicBezTo>
                      <a:pt x="120" y="1212"/>
                      <a:pt x="393" y="1398"/>
                      <a:pt x="679" y="1398"/>
                    </a:cubicBezTo>
                    <a:cubicBezTo>
                      <a:pt x="835" y="1398"/>
                      <a:pt x="995" y="1343"/>
                      <a:pt x="1125" y="1228"/>
                    </a:cubicBezTo>
                    <a:cubicBezTo>
                      <a:pt x="1156" y="1200"/>
                      <a:pt x="1127" y="1150"/>
                      <a:pt x="1093" y="1150"/>
                    </a:cubicBezTo>
                    <a:cubicBezTo>
                      <a:pt x="1086" y="1150"/>
                      <a:pt x="1078" y="1152"/>
                      <a:pt x="1071" y="1157"/>
                    </a:cubicBezTo>
                    <a:cubicBezTo>
                      <a:pt x="926" y="1252"/>
                      <a:pt x="808" y="1299"/>
                      <a:pt x="716" y="1299"/>
                    </a:cubicBezTo>
                    <a:cubicBezTo>
                      <a:pt x="559" y="1299"/>
                      <a:pt x="479" y="1160"/>
                      <a:pt x="475" y="882"/>
                    </a:cubicBezTo>
                    <a:cubicBezTo>
                      <a:pt x="235" y="586"/>
                      <a:pt x="285" y="410"/>
                      <a:pt x="626" y="354"/>
                    </a:cubicBezTo>
                    <a:cubicBezTo>
                      <a:pt x="748" y="292"/>
                      <a:pt x="868" y="262"/>
                      <a:pt x="981" y="262"/>
                    </a:cubicBezTo>
                    <a:cubicBezTo>
                      <a:pt x="1230" y="262"/>
                      <a:pt x="1447" y="405"/>
                      <a:pt x="1589" y="674"/>
                    </a:cubicBezTo>
                    <a:cubicBezTo>
                      <a:pt x="1800" y="1073"/>
                      <a:pt x="1703" y="1587"/>
                      <a:pt x="1499" y="1967"/>
                    </a:cubicBezTo>
                    <a:cubicBezTo>
                      <a:pt x="1186" y="2553"/>
                      <a:pt x="688" y="2831"/>
                      <a:pt x="110" y="3106"/>
                    </a:cubicBezTo>
                    <a:cubicBezTo>
                      <a:pt x="17" y="3150"/>
                      <a:pt x="79" y="3270"/>
                      <a:pt x="163" y="3270"/>
                    </a:cubicBezTo>
                    <a:cubicBezTo>
                      <a:pt x="169" y="3270"/>
                      <a:pt x="174" y="3270"/>
                      <a:pt x="179" y="3269"/>
                    </a:cubicBezTo>
                    <a:cubicBezTo>
                      <a:pt x="982" y="3130"/>
                      <a:pt x="1706" y="2385"/>
                      <a:pt x="1896" y="1603"/>
                    </a:cubicBezTo>
                    <a:cubicBezTo>
                      <a:pt x="2050" y="973"/>
                      <a:pt x="1799" y="173"/>
                      <a:pt x="1096" y="21"/>
                    </a:cubicBezTo>
                    <a:cubicBezTo>
                      <a:pt x="1033" y="7"/>
                      <a:pt x="970" y="1"/>
                      <a:pt x="9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4" name="Google Shape;13341;p42">
                <a:extLst>
                  <a:ext uri="{FF2B5EF4-FFF2-40B4-BE49-F238E27FC236}">
                    <a16:creationId xmlns:a16="http://schemas.microsoft.com/office/drawing/2014/main" id="{A78E39BB-7F70-8427-E320-34BE4E0060A6}"/>
                  </a:ext>
                </a:extLst>
              </p:cNvPr>
              <p:cNvSpPr/>
              <p:nvPr/>
            </p:nvSpPr>
            <p:spPr>
              <a:xfrm rot="10800000">
                <a:off x="-257203" y="3963598"/>
                <a:ext cx="46157" cy="78046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1838" extrusionOk="0">
                    <a:moveTo>
                      <a:pt x="778" y="0"/>
                    </a:moveTo>
                    <a:cubicBezTo>
                      <a:pt x="751" y="0"/>
                      <a:pt x="720" y="28"/>
                      <a:pt x="727" y="61"/>
                    </a:cubicBezTo>
                    <a:cubicBezTo>
                      <a:pt x="884" y="753"/>
                      <a:pt x="575" y="1287"/>
                      <a:pt x="52" y="1711"/>
                    </a:cubicBezTo>
                    <a:cubicBezTo>
                      <a:pt x="0" y="1753"/>
                      <a:pt x="44" y="1838"/>
                      <a:pt x="102" y="1838"/>
                    </a:cubicBezTo>
                    <a:cubicBezTo>
                      <a:pt x="109" y="1838"/>
                      <a:pt x="116" y="1837"/>
                      <a:pt x="123" y="1834"/>
                    </a:cubicBezTo>
                    <a:cubicBezTo>
                      <a:pt x="819" y="1582"/>
                      <a:pt x="1086" y="669"/>
                      <a:pt x="813" y="24"/>
                    </a:cubicBezTo>
                    <a:lnTo>
                      <a:pt x="812" y="24"/>
                    </a:lnTo>
                    <a:cubicBezTo>
                      <a:pt x="805" y="7"/>
                      <a:pt x="792" y="0"/>
                      <a:pt x="7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5" name="Google Shape;13342;p42">
                <a:extLst>
                  <a:ext uri="{FF2B5EF4-FFF2-40B4-BE49-F238E27FC236}">
                    <a16:creationId xmlns:a16="http://schemas.microsoft.com/office/drawing/2014/main" id="{35F7974A-BA08-DE9B-DD59-AD65D4016358}"/>
                  </a:ext>
                </a:extLst>
              </p:cNvPr>
              <p:cNvSpPr/>
              <p:nvPr/>
            </p:nvSpPr>
            <p:spPr>
              <a:xfrm rot="10800000">
                <a:off x="-100007" y="3829289"/>
                <a:ext cx="88449" cy="20085"/>
              </a:xfrm>
              <a:custGeom>
                <a:avLst/>
                <a:gdLst/>
                <a:ahLst/>
                <a:cxnLst/>
                <a:rect l="l" t="t" r="r" b="b"/>
                <a:pathLst>
                  <a:path w="2083" h="473" extrusionOk="0">
                    <a:moveTo>
                      <a:pt x="1960" y="1"/>
                    </a:moveTo>
                    <a:cubicBezTo>
                      <a:pt x="1949" y="1"/>
                      <a:pt x="1938" y="3"/>
                      <a:pt x="1927" y="8"/>
                    </a:cubicBezTo>
                    <a:cubicBezTo>
                      <a:pt x="1586" y="173"/>
                      <a:pt x="1292" y="244"/>
                      <a:pt x="995" y="244"/>
                    </a:cubicBezTo>
                    <a:cubicBezTo>
                      <a:pt x="704" y="244"/>
                      <a:pt x="411" y="176"/>
                      <a:pt x="70" y="60"/>
                    </a:cubicBezTo>
                    <a:cubicBezTo>
                      <a:pt x="65" y="59"/>
                      <a:pt x="61" y="58"/>
                      <a:pt x="57" y="58"/>
                    </a:cubicBezTo>
                    <a:cubicBezTo>
                      <a:pt x="23" y="58"/>
                      <a:pt x="0" y="107"/>
                      <a:pt x="27" y="132"/>
                    </a:cubicBezTo>
                    <a:cubicBezTo>
                      <a:pt x="277" y="365"/>
                      <a:pt x="629" y="472"/>
                      <a:pt x="985" y="472"/>
                    </a:cubicBezTo>
                    <a:cubicBezTo>
                      <a:pt x="1365" y="472"/>
                      <a:pt x="1750" y="351"/>
                      <a:pt x="2020" y="130"/>
                    </a:cubicBezTo>
                    <a:cubicBezTo>
                      <a:pt x="2082" y="79"/>
                      <a:pt x="2024" y="1"/>
                      <a:pt x="19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6" name="Google Shape;13343;p42">
                <a:extLst>
                  <a:ext uri="{FF2B5EF4-FFF2-40B4-BE49-F238E27FC236}">
                    <a16:creationId xmlns:a16="http://schemas.microsoft.com/office/drawing/2014/main" id="{CD6B73FC-7C0A-25E6-B5ED-DC79B70E48BF}"/>
                  </a:ext>
                </a:extLst>
              </p:cNvPr>
              <p:cNvSpPr/>
              <p:nvPr/>
            </p:nvSpPr>
            <p:spPr>
              <a:xfrm rot="10800000">
                <a:off x="-99200" y="3842538"/>
                <a:ext cx="89086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1456" extrusionOk="0">
                    <a:moveTo>
                      <a:pt x="273" y="0"/>
                    </a:moveTo>
                    <a:cubicBezTo>
                      <a:pt x="211" y="0"/>
                      <a:pt x="150" y="7"/>
                      <a:pt x="90" y="20"/>
                    </a:cubicBezTo>
                    <a:cubicBezTo>
                      <a:pt x="1" y="41"/>
                      <a:pt x="11" y="166"/>
                      <a:pt x="90" y="190"/>
                    </a:cubicBezTo>
                    <a:cubicBezTo>
                      <a:pt x="335" y="265"/>
                      <a:pt x="581" y="283"/>
                      <a:pt x="813" y="405"/>
                    </a:cubicBezTo>
                    <a:cubicBezTo>
                      <a:pt x="1071" y="539"/>
                      <a:pt x="1265" y="737"/>
                      <a:pt x="1423" y="979"/>
                    </a:cubicBezTo>
                    <a:cubicBezTo>
                      <a:pt x="1569" y="1201"/>
                      <a:pt x="1690" y="1456"/>
                      <a:pt x="1979" y="1456"/>
                    </a:cubicBezTo>
                    <a:cubicBezTo>
                      <a:pt x="1988" y="1456"/>
                      <a:pt x="1997" y="1455"/>
                      <a:pt x="2006" y="1455"/>
                    </a:cubicBezTo>
                    <a:cubicBezTo>
                      <a:pt x="2076" y="1452"/>
                      <a:pt x="2098" y="1343"/>
                      <a:pt x="2023" y="1328"/>
                    </a:cubicBezTo>
                    <a:cubicBezTo>
                      <a:pt x="1743" y="1269"/>
                      <a:pt x="1662" y="933"/>
                      <a:pt x="1518" y="727"/>
                    </a:cubicBezTo>
                    <a:cubicBezTo>
                      <a:pt x="1412" y="575"/>
                      <a:pt x="1283" y="443"/>
                      <a:pt x="1135" y="332"/>
                    </a:cubicBezTo>
                    <a:cubicBezTo>
                      <a:pt x="896" y="154"/>
                      <a:pt x="581" y="0"/>
                      <a:pt x="2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7" name="Google Shape;13344;p42">
                <a:extLst>
                  <a:ext uri="{FF2B5EF4-FFF2-40B4-BE49-F238E27FC236}">
                    <a16:creationId xmlns:a16="http://schemas.microsoft.com/office/drawing/2014/main" id="{54E1B517-8B4B-905E-17E6-BD7E090A219F}"/>
                  </a:ext>
                </a:extLst>
              </p:cNvPr>
              <p:cNvSpPr/>
              <p:nvPr/>
            </p:nvSpPr>
            <p:spPr>
              <a:xfrm rot="10800000">
                <a:off x="-68712" y="3898673"/>
                <a:ext cx="50997" cy="59108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1392" extrusionOk="0">
                    <a:moveTo>
                      <a:pt x="987" y="1"/>
                    </a:moveTo>
                    <a:cubicBezTo>
                      <a:pt x="954" y="1"/>
                      <a:pt x="922" y="19"/>
                      <a:pt x="913" y="56"/>
                    </a:cubicBezTo>
                    <a:cubicBezTo>
                      <a:pt x="851" y="319"/>
                      <a:pt x="814" y="568"/>
                      <a:pt x="661" y="798"/>
                    </a:cubicBezTo>
                    <a:cubicBezTo>
                      <a:pt x="497" y="1045"/>
                      <a:pt x="272" y="1188"/>
                      <a:pt x="23" y="1339"/>
                    </a:cubicBezTo>
                    <a:lnTo>
                      <a:pt x="24" y="1339"/>
                    </a:lnTo>
                    <a:cubicBezTo>
                      <a:pt x="1" y="1352"/>
                      <a:pt x="9" y="1392"/>
                      <a:pt x="37" y="1392"/>
                    </a:cubicBezTo>
                    <a:cubicBezTo>
                      <a:pt x="37" y="1392"/>
                      <a:pt x="38" y="1392"/>
                      <a:pt x="38" y="1392"/>
                    </a:cubicBezTo>
                    <a:cubicBezTo>
                      <a:pt x="628" y="1361"/>
                      <a:pt x="1201" y="638"/>
                      <a:pt x="1061" y="56"/>
                    </a:cubicBezTo>
                    <a:cubicBezTo>
                      <a:pt x="1052" y="19"/>
                      <a:pt x="1020" y="1"/>
                      <a:pt x="9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8" name="Google Shape;13345;p42">
                <a:extLst>
                  <a:ext uri="{FF2B5EF4-FFF2-40B4-BE49-F238E27FC236}">
                    <a16:creationId xmlns:a16="http://schemas.microsoft.com/office/drawing/2014/main" id="{3F842BD8-9962-0171-6AB1-6EA02B348B46}"/>
                  </a:ext>
                </a:extLst>
              </p:cNvPr>
              <p:cNvSpPr/>
              <p:nvPr/>
            </p:nvSpPr>
            <p:spPr>
              <a:xfrm rot="10800000">
                <a:off x="-64636" y="3923981"/>
                <a:ext cx="82080" cy="34862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821" extrusionOk="0">
                    <a:moveTo>
                      <a:pt x="981" y="0"/>
                    </a:moveTo>
                    <a:cubicBezTo>
                      <a:pt x="806" y="0"/>
                      <a:pt x="635" y="25"/>
                      <a:pt x="477" y="99"/>
                    </a:cubicBezTo>
                    <a:cubicBezTo>
                      <a:pt x="220" y="220"/>
                      <a:pt x="0" y="452"/>
                      <a:pt x="65" y="752"/>
                    </a:cubicBezTo>
                    <a:cubicBezTo>
                      <a:pt x="75" y="798"/>
                      <a:pt x="116" y="821"/>
                      <a:pt x="158" y="821"/>
                    </a:cubicBezTo>
                    <a:cubicBezTo>
                      <a:pt x="199" y="821"/>
                      <a:pt x="241" y="798"/>
                      <a:pt x="252" y="752"/>
                    </a:cubicBezTo>
                    <a:cubicBezTo>
                      <a:pt x="353" y="322"/>
                      <a:pt x="665" y="249"/>
                      <a:pt x="1017" y="249"/>
                    </a:cubicBezTo>
                    <a:cubicBezTo>
                      <a:pt x="1198" y="249"/>
                      <a:pt x="1389" y="268"/>
                      <a:pt x="1567" y="268"/>
                    </a:cubicBezTo>
                    <a:cubicBezTo>
                      <a:pt x="1663" y="268"/>
                      <a:pt x="1755" y="262"/>
                      <a:pt x="1839" y="245"/>
                    </a:cubicBezTo>
                    <a:cubicBezTo>
                      <a:pt x="1932" y="227"/>
                      <a:pt x="1898" y="103"/>
                      <a:pt x="1819" y="94"/>
                    </a:cubicBezTo>
                    <a:cubicBezTo>
                      <a:pt x="1554" y="65"/>
                      <a:pt x="1262" y="0"/>
                      <a:pt x="9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9" name="Google Shape;13346;p42">
                <a:extLst>
                  <a:ext uri="{FF2B5EF4-FFF2-40B4-BE49-F238E27FC236}">
                    <a16:creationId xmlns:a16="http://schemas.microsoft.com/office/drawing/2014/main" id="{06186800-0762-AE2F-481B-086CE027FCBE}"/>
                  </a:ext>
                </a:extLst>
              </p:cNvPr>
              <p:cNvSpPr/>
              <p:nvPr/>
            </p:nvSpPr>
            <p:spPr>
              <a:xfrm rot="10800000">
                <a:off x="2158" y="3926613"/>
                <a:ext cx="92313" cy="39872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939" extrusionOk="0">
                    <a:moveTo>
                      <a:pt x="1368" y="1"/>
                    </a:moveTo>
                    <a:cubicBezTo>
                      <a:pt x="1285" y="1"/>
                      <a:pt x="1202" y="10"/>
                      <a:pt x="1120" y="23"/>
                    </a:cubicBezTo>
                    <a:cubicBezTo>
                      <a:pt x="777" y="79"/>
                      <a:pt x="462" y="153"/>
                      <a:pt x="113" y="177"/>
                    </a:cubicBezTo>
                    <a:cubicBezTo>
                      <a:pt x="43" y="181"/>
                      <a:pt x="1" y="283"/>
                      <a:pt x="74" y="321"/>
                    </a:cubicBezTo>
                    <a:cubicBezTo>
                      <a:pt x="178" y="373"/>
                      <a:pt x="285" y="392"/>
                      <a:pt x="393" y="392"/>
                    </a:cubicBezTo>
                    <a:cubicBezTo>
                      <a:pt x="539" y="392"/>
                      <a:pt x="687" y="357"/>
                      <a:pt x="835" y="323"/>
                    </a:cubicBezTo>
                    <a:cubicBezTo>
                      <a:pt x="1003" y="285"/>
                      <a:pt x="1175" y="236"/>
                      <a:pt x="1348" y="236"/>
                    </a:cubicBezTo>
                    <a:cubicBezTo>
                      <a:pt x="1394" y="236"/>
                      <a:pt x="1439" y="239"/>
                      <a:pt x="1484" y="247"/>
                    </a:cubicBezTo>
                    <a:cubicBezTo>
                      <a:pt x="1756" y="295"/>
                      <a:pt x="2021" y="565"/>
                      <a:pt x="1821" y="833"/>
                    </a:cubicBezTo>
                    <a:cubicBezTo>
                      <a:pt x="1783" y="884"/>
                      <a:pt x="1835" y="939"/>
                      <a:pt x="1886" y="939"/>
                    </a:cubicBezTo>
                    <a:cubicBezTo>
                      <a:pt x="1903" y="939"/>
                      <a:pt x="1920" y="933"/>
                      <a:pt x="1933" y="920"/>
                    </a:cubicBezTo>
                    <a:cubicBezTo>
                      <a:pt x="2173" y="682"/>
                      <a:pt x="2079" y="301"/>
                      <a:pt x="1810" y="121"/>
                    </a:cubicBezTo>
                    <a:cubicBezTo>
                      <a:pt x="1677" y="32"/>
                      <a:pt x="1524" y="1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0" name="Google Shape;13347;p42">
                <a:extLst>
                  <a:ext uri="{FF2B5EF4-FFF2-40B4-BE49-F238E27FC236}">
                    <a16:creationId xmlns:a16="http://schemas.microsoft.com/office/drawing/2014/main" id="{B8540D7A-455E-C118-8161-C266CC7A08F5}"/>
                  </a:ext>
                </a:extLst>
              </p:cNvPr>
              <p:cNvSpPr/>
              <p:nvPr/>
            </p:nvSpPr>
            <p:spPr>
              <a:xfrm rot="10800000">
                <a:off x="53113" y="3906104"/>
                <a:ext cx="39533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198" extrusionOk="0">
                    <a:moveTo>
                      <a:pt x="89" y="0"/>
                    </a:moveTo>
                    <a:cubicBezTo>
                      <a:pt x="37" y="0"/>
                      <a:pt x="1" y="77"/>
                      <a:pt x="57" y="103"/>
                    </a:cubicBezTo>
                    <a:cubicBezTo>
                      <a:pt x="443" y="275"/>
                      <a:pt x="631" y="692"/>
                      <a:pt x="558" y="1101"/>
                    </a:cubicBezTo>
                    <a:cubicBezTo>
                      <a:pt x="549" y="1154"/>
                      <a:pt x="595" y="1198"/>
                      <a:pt x="638" y="1198"/>
                    </a:cubicBezTo>
                    <a:cubicBezTo>
                      <a:pt x="660" y="1198"/>
                      <a:pt x="682" y="1187"/>
                      <a:pt x="695" y="1159"/>
                    </a:cubicBezTo>
                    <a:cubicBezTo>
                      <a:pt x="931" y="689"/>
                      <a:pt x="610" y="99"/>
                      <a:pt x="100" y="1"/>
                    </a:cubicBezTo>
                    <a:cubicBezTo>
                      <a:pt x="97" y="1"/>
                      <a:pt x="93" y="0"/>
                      <a:pt x="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1" name="Google Shape;13348;p42">
                <a:extLst>
                  <a:ext uri="{FF2B5EF4-FFF2-40B4-BE49-F238E27FC236}">
                    <a16:creationId xmlns:a16="http://schemas.microsoft.com/office/drawing/2014/main" id="{8E11CB9C-19FA-A863-619D-8B3185BC741E}"/>
                  </a:ext>
                </a:extLst>
              </p:cNvPr>
              <p:cNvSpPr/>
              <p:nvPr/>
            </p:nvSpPr>
            <p:spPr>
              <a:xfrm rot="10800000">
                <a:off x="63898" y="3890096"/>
                <a:ext cx="53673" cy="20764"/>
              </a:xfrm>
              <a:custGeom>
                <a:avLst/>
                <a:gdLst/>
                <a:ahLst/>
                <a:cxnLst/>
                <a:rect l="l" t="t" r="r" b="b"/>
                <a:pathLst>
                  <a:path w="1264" h="489" extrusionOk="0">
                    <a:moveTo>
                      <a:pt x="1046" y="0"/>
                    </a:moveTo>
                    <a:cubicBezTo>
                      <a:pt x="703" y="0"/>
                      <a:pt x="238" y="110"/>
                      <a:pt x="46" y="367"/>
                    </a:cubicBezTo>
                    <a:cubicBezTo>
                      <a:pt x="1" y="427"/>
                      <a:pt x="68" y="489"/>
                      <a:pt x="127" y="489"/>
                    </a:cubicBezTo>
                    <a:cubicBezTo>
                      <a:pt x="131" y="489"/>
                      <a:pt x="135" y="488"/>
                      <a:pt x="139" y="488"/>
                    </a:cubicBezTo>
                    <a:cubicBezTo>
                      <a:pt x="318" y="461"/>
                      <a:pt x="485" y="335"/>
                      <a:pt x="656" y="274"/>
                    </a:cubicBezTo>
                    <a:cubicBezTo>
                      <a:pt x="832" y="209"/>
                      <a:pt x="1015" y="172"/>
                      <a:pt x="1196" y="122"/>
                    </a:cubicBezTo>
                    <a:cubicBezTo>
                      <a:pt x="1264" y="104"/>
                      <a:pt x="1243" y="12"/>
                      <a:pt x="1179" y="6"/>
                    </a:cubicBezTo>
                    <a:cubicBezTo>
                      <a:pt x="1138" y="2"/>
                      <a:pt x="1093" y="0"/>
                      <a:pt x="10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2" name="Google Shape;13349;p42">
                <a:extLst>
                  <a:ext uri="{FF2B5EF4-FFF2-40B4-BE49-F238E27FC236}">
                    <a16:creationId xmlns:a16="http://schemas.microsoft.com/office/drawing/2014/main" id="{56E792A2-738B-55E6-CBF0-F378F24DD66A}"/>
                  </a:ext>
                </a:extLst>
              </p:cNvPr>
              <p:cNvSpPr/>
              <p:nvPr/>
            </p:nvSpPr>
            <p:spPr>
              <a:xfrm rot="10800000">
                <a:off x="-4339" y="3795404"/>
                <a:ext cx="76942" cy="49299"/>
              </a:xfrm>
              <a:custGeom>
                <a:avLst/>
                <a:gdLst/>
                <a:ahLst/>
                <a:cxnLst/>
                <a:rect l="l" t="t" r="r" b="b"/>
                <a:pathLst>
                  <a:path w="1812" h="1161" extrusionOk="0">
                    <a:moveTo>
                      <a:pt x="77" y="0"/>
                    </a:moveTo>
                    <a:cubicBezTo>
                      <a:pt x="37" y="0"/>
                      <a:pt x="1" y="41"/>
                      <a:pt x="23" y="92"/>
                    </a:cubicBezTo>
                    <a:cubicBezTo>
                      <a:pt x="171" y="429"/>
                      <a:pt x="432" y="699"/>
                      <a:pt x="748" y="886"/>
                    </a:cubicBezTo>
                    <a:cubicBezTo>
                      <a:pt x="964" y="1015"/>
                      <a:pt x="1272" y="1161"/>
                      <a:pt x="1548" y="1161"/>
                    </a:cubicBezTo>
                    <a:cubicBezTo>
                      <a:pt x="1608" y="1161"/>
                      <a:pt x="1668" y="1154"/>
                      <a:pt x="1724" y="1138"/>
                    </a:cubicBezTo>
                    <a:cubicBezTo>
                      <a:pt x="1786" y="1120"/>
                      <a:pt x="1812" y="1017"/>
                      <a:pt x="1743" y="987"/>
                    </a:cubicBezTo>
                    <a:cubicBezTo>
                      <a:pt x="1469" y="871"/>
                      <a:pt x="1171" y="870"/>
                      <a:pt x="898" y="721"/>
                    </a:cubicBezTo>
                    <a:cubicBezTo>
                      <a:pt x="587" y="553"/>
                      <a:pt x="345" y="308"/>
                      <a:pt x="131" y="28"/>
                    </a:cubicBezTo>
                    <a:lnTo>
                      <a:pt x="131" y="29"/>
                    </a:lnTo>
                    <a:cubicBezTo>
                      <a:pt x="116" y="9"/>
                      <a:pt x="96" y="0"/>
                      <a:pt x="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3" name="Google Shape;13350;p42">
                <a:extLst>
                  <a:ext uri="{FF2B5EF4-FFF2-40B4-BE49-F238E27FC236}">
                    <a16:creationId xmlns:a16="http://schemas.microsoft.com/office/drawing/2014/main" id="{64D4B469-C386-4E1B-3570-B07623196ED9}"/>
                  </a:ext>
                </a:extLst>
              </p:cNvPr>
              <p:cNvSpPr/>
              <p:nvPr/>
            </p:nvSpPr>
            <p:spPr>
              <a:xfrm rot="10800000">
                <a:off x="-12067" y="3798164"/>
                <a:ext cx="21274" cy="618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56" extrusionOk="0">
                    <a:moveTo>
                      <a:pt x="405" y="1"/>
                    </a:moveTo>
                    <a:cubicBezTo>
                      <a:pt x="377" y="1"/>
                      <a:pt x="348" y="14"/>
                      <a:pt x="327" y="41"/>
                    </a:cubicBezTo>
                    <a:cubicBezTo>
                      <a:pt x="59" y="389"/>
                      <a:pt x="1" y="960"/>
                      <a:pt x="2" y="1386"/>
                    </a:cubicBezTo>
                    <a:lnTo>
                      <a:pt x="1" y="1386"/>
                    </a:lnTo>
                    <a:cubicBezTo>
                      <a:pt x="1" y="1429"/>
                      <a:pt x="41" y="1455"/>
                      <a:pt x="78" y="1455"/>
                    </a:cubicBezTo>
                    <a:cubicBezTo>
                      <a:pt x="106" y="1455"/>
                      <a:pt x="133" y="1440"/>
                      <a:pt x="138" y="1405"/>
                    </a:cubicBezTo>
                    <a:cubicBezTo>
                      <a:pt x="173" y="1184"/>
                      <a:pt x="215" y="962"/>
                      <a:pt x="274" y="747"/>
                    </a:cubicBezTo>
                    <a:cubicBezTo>
                      <a:pt x="334" y="532"/>
                      <a:pt x="446" y="327"/>
                      <a:pt x="487" y="109"/>
                    </a:cubicBezTo>
                    <a:cubicBezTo>
                      <a:pt x="501" y="42"/>
                      <a:pt x="455" y="1"/>
                      <a:pt x="4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4" name="Google Shape;13351;p42">
                <a:extLst>
                  <a:ext uri="{FF2B5EF4-FFF2-40B4-BE49-F238E27FC236}">
                    <a16:creationId xmlns:a16="http://schemas.microsoft.com/office/drawing/2014/main" id="{AE134753-CC91-15D1-4704-E4C62D2C8E2E}"/>
                  </a:ext>
                </a:extLst>
              </p:cNvPr>
              <p:cNvSpPr/>
              <p:nvPr/>
            </p:nvSpPr>
            <p:spPr>
              <a:xfrm rot="10800000">
                <a:off x="-38054" y="3836720"/>
                <a:ext cx="37240" cy="1363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321" extrusionOk="0">
                    <a:moveTo>
                      <a:pt x="67" y="1"/>
                    </a:moveTo>
                    <a:cubicBezTo>
                      <a:pt x="18" y="1"/>
                      <a:pt x="0" y="80"/>
                      <a:pt x="46" y="101"/>
                    </a:cubicBezTo>
                    <a:cubicBezTo>
                      <a:pt x="277" y="211"/>
                      <a:pt x="522" y="264"/>
                      <a:pt x="769" y="319"/>
                    </a:cubicBezTo>
                    <a:cubicBezTo>
                      <a:pt x="775" y="320"/>
                      <a:pt x="780" y="321"/>
                      <a:pt x="786" y="321"/>
                    </a:cubicBezTo>
                    <a:cubicBezTo>
                      <a:pt x="855" y="321"/>
                      <a:pt x="876" y="220"/>
                      <a:pt x="804" y="195"/>
                    </a:cubicBezTo>
                    <a:cubicBezTo>
                      <a:pt x="564" y="110"/>
                      <a:pt x="327" y="28"/>
                      <a:pt x="73" y="1"/>
                    </a:cubicBezTo>
                    <a:cubicBezTo>
                      <a:pt x="71" y="1"/>
                      <a:pt x="69" y="1"/>
                      <a:pt x="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5" name="Google Shape;13352;p42">
                <a:extLst>
                  <a:ext uri="{FF2B5EF4-FFF2-40B4-BE49-F238E27FC236}">
                    <a16:creationId xmlns:a16="http://schemas.microsoft.com/office/drawing/2014/main" id="{B4B2B7D1-E665-543F-30F5-66FB55EE7C25}"/>
                  </a:ext>
                </a:extLst>
              </p:cNvPr>
              <p:cNvSpPr/>
              <p:nvPr/>
            </p:nvSpPr>
            <p:spPr>
              <a:xfrm rot="10800000">
                <a:off x="-14020" y="3858673"/>
                <a:ext cx="57155" cy="47983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1130" extrusionOk="0">
                    <a:moveTo>
                      <a:pt x="647" y="246"/>
                    </a:moveTo>
                    <a:cubicBezTo>
                      <a:pt x="745" y="246"/>
                      <a:pt x="840" y="294"/>
                      <a:pt x="902" y="393"/>
                    </a:cubicBezTo>
                    <a:cubicBezTo>
                      <a:pt x="997" y="539"/>
                      <a:pt x="975" y="691"/>
                      <a:pt x="923" y="847"/>
                    </a:cubicBezTo>
                    <a:cubicBezTo>
                      <a:pt x="911" y="884"/>
                      <a:pt x="919" y="917"/>
                      <a:pt x="938" y="941"/>
                    </a:cubicBezTo>
                    <a:lnTo>
                      <a:pt x="938" y="941"/>
                    </a:lnTo>
                    <a:cubicBezTo>
                      <a:pt x="935" y="940"/>
                      <a:pt x="933" y="940"/>
                      <a:pt x="930" y="940"/>
                    </a:cubicBezTo>
                    <a:cubicBezTo>
                      <a:pt x="924" y="940"/>
                      <a:pt x="918" y="941"/>
                      <a:pt x="912" y="944"/>
                    </a:cubicBezTo>
                    <a:cubicBezTo>
                      <a:pt x="850" y="978"/>
                      <a:pt x="784" y="993"/>
                      <a:pt x="719" y="993"/>
                    </a:cubicBezTo>
                    <a:cubicBezTo>
                      <a:pt x="393" y="993"/>
                      <a:pt x="96" y="614"/>
                      <a:pt x="415" y="339"/>
                    </a:cubicBezTo>
                    <a:cubicBezTo>
                      <a:pt x="485" y="278"/>
                      <a:pt x="567" y="246"/>
                      <a:pt x="647" y="246"/>
                    </a:cubicBezTo>
                    <a:close/>
                    <a:moveTo>
                      <a:pt x="674" y="0"/>
                    </a:moveTo>
                    <a:cubicBezTo>
                      <a:pt x="515" y="0"/>
                      <a:pt x="355" y="68"/>
                      <a:pt x="236" y="192"/>
                    </a:cubicBezTo>
                    <a:cubicBezTo>
                      <a:pt x="17" y="421"/>
                      <a:pt x="1" y="783"/>
                      <a:pt x="250" y="995"/>
                    </a:cubicBezTo>
                    <a:cubicBezTo>
                      <a:pt x="355" y="1084"/>
                      <a:pt x="486" y="1129"/>
                      <a:pt x="616" y="1129"/>
                    </a:cubicBezTo>
                    <a:cubicBezTo>
                      <a:pt x="738" y="1129"/>
                      <a:pt x="860" y="1089"/>
                      <a:pt x="960" y="1006"/>
                    </a:cubicBezTo>
                    <a:cubicBezTo>
                      <a:pt x="973" y="995"/>
                      <a:pt x="975" y="981"/>
                      <a:pt x="970" y="969"/>
                    </a:cubicBezTo>
                    <a:lnTo>
                      <a:pt x="970" y="969"/>
                    </a:lnTo>
                    <a:cubicBezTo>
                      <a:pt x="990" y="980"/>
                      <a:pt x="1012" y="986"/>
                      <a:pt x="1034" y="986"/>
                    </a:cubicBezTo>
                    <a:cubicBezTo>
                      <a:pt x="1062" y="986"/>
                      <a:pt x="1090" y="977"/>
                      <a:pt x="1112" y="956"/>
                    </a:cubicBezTo>
                    <a:cubicBezTo>
                      <a:pt x="1346" y="745"/>
                      <a:pt x="1257" y="355"/>
                      <a:pt x="1053" y="155"/>
                    </a:cubicBezTo>
                    <a:cubicBezTo>
                      <a:pt x="945" y="50"/>
                      <a:pt x="810" y="0"/>
                      <a:pt x="6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6" name="Google Shape;13353;p42">
                <a:extLst>
                  <a:ext uri="{FF2B5EF4-FFF2-40B4-BE49-F238E27FC236}">
                    <a16:creationId xmlns:a16="http://schemas.microsoft.com/office/drawing/2014/main" id="{1F802305-07EB-64B5-754B-28ECF5177CCC}"/>
                  </a:ext>
                </a:extLst>
              </p:cNvPr>
              <p:cNvSpPr/>
              <p:nvPr/>
            </p:nvSpPr>
            <p:spPr>
              <a:xfrm rot="10800000">
                <a:off x="59142" y="3816211"/>
                <a:ext cx="16985" cy="25223"/>
              </a:xfrm>
              <a:custGeom>
                <a:avLst/>
                <a:gdLst/>
                <a:ahLst/>
                <a:cxnLst/>
                <a:rect l="l" t="t" r="r" b="b"/>
                <a:pathLst>
                  <a:path w="400" h="594" extrusionOk="0">
                    <a:moveTo>
                      <a:pt x="307" y="1"/>
                    </a:moveTo>
                    <a:cubicBezTo>
                      <a:pt x="292" y="1"/>
                      <a:pt x="277" y="5"/>
                      <a:pt x="263" y="13"/>
                    </a:cubicBezTo>
                    <a:cubicBezTo>
                      <a:pt x="179" y="60"/>
                      <a:pt x="148" y="160"/>
                      <a:pt x="112" y="246"/>
                    </a:cubicBezTo>
                    <a:cubicBezTo>
                      <a:pt x="73" y="339"/>
                      <a:pt x="29" y="435"/>
                      <a:pt x="8" y="535"/>
                    </a:cubicBezTo>
                    <a:cubicBezTo>
                      <a:pt x="1" y="567"/>
                      <a:pt x="26" y="594"/>
                      <a:pt x="54" y="594"/>
                    </a:cubicBezTo>
                    <a:cubicBezTo>
                      <a:pt x="65" y="594"/>
                      <a:pt x="76" y="590"/>
                      <a:pt x="86" y="581"/>
                    </a:cubicBezTo>
                    <a:cubicBezTo>
                      <a:pt x="156" y="511"/>
                      <a:pt x="211" y="429"/>
                      <a:pt x="269" y="349"/>
                    </a:cubicBezTo>
                    <a:cubicBezTo>
                      <a:pt x="325" y="272"/>
                      <a:pt x="399" y="187"/>
                      <a:pt x="395" y="89"/>
                    </a:cubicBezTo>
                    <a:cubicBezTo>
                      <a:pt x="393" y="38"/>
                      <a:pt x="352" y="1"/>
                      <a:pt x="3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7" name="Google Shape;13354;p42">
                <a:extLst>
                  <a:ext uri="{FF2B5EF4-FFF2-40B4-BE49-F238E27FC236}">
                    <a16:creationId xmlns:a16="http://schemas.microsoft.com/office/drawing/2014/main" id="{D77D2229-EE52-EEFF-369C-F9477E9D2316}"/>
                  </a:ext>
                </a:extLst>
              </p:cNvPr>
              <p:cNvSpPr/>
              <p:nvPr/>
            </p:nvSpPr>
            <p:spPr>
              <a:xfrm rot="10800000">
                <a:off x="57486" y="3809841"/>
                <a:ext cx="20679" cy="22420"/>
              </a:xfrm>
              <a:custGeom>
                <a:avLst/>
                <a:gdLst/>
                <a:ahLst/>
                <a:cxnLst/>
                <a:rect l="l" t="t" r="r" b="b"/>
                <a:pathLst>
                  <a:path w="487" h="528" extrusionOk="0">
                    <a:moveTo>
                      <a:pt x="427" y="0"/>
                    </a:moveTo>
                    <a:cubicBezTo>
                      <a:pt x="314" y="3"/>
                      <a:pt x="261" y="87"/>
                      <a:pt x="190" y="163"/>
                    </a:cubicBezTo>
                    <a:cubicBezTo>
                      <a:pt x="125" y="235"/>
                      <a:pt x="37" y="316"/>
                      <a:pt x="16" y="412"/>
                    </a:cubicBezTo>
                    <a:cubicBezTo>
                      <a:pt x="0" y="478"/>
                      <a:pt x="50" y="527"/>
                      <a:pt x="107" y="527"/>
                    </a:cubicBezTo>
                    <a:cubicBezTo>
                      <a:pt x="122" y="527"/>
                      <a:pt x="137" y="524"/>
                      <a:pt x="152" y="517"/>
                    </a:cubicBezTo>
                    <a:cubicBezTo>
                      <a:pt x="242" y="476"/>
                      <a:pt x="302" y="371"/>
                      <a:pt x="359" y="293"/>
                    </a:cubicBezTo>
                    <a:cubicBezTo>
                      <a:pt x="420" y="207"/>
                      <a:pt x="486" y="141"/>
                      <a:pt x="467" y="30"/>
                    </a:cubicBezTo>
                    <a:cubicBezTo>
                      <a:pt x="463" y="13"/>
                      <a:pt x="443" y="0"/>
                      <a:pt x="4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8" name="Google Shape;13355;p42">
                <a:extLst>
                  <a:ext uri="{FF2B5EF4-FFF2-40B4-BE49-F238E27FC236}">
                    <a16:creationId xmlns:a16="http://schemas.microsoft.com/office/drawing/2014/main" id="{F9429638-BA34-4032-5586-20A84C3128B9}"/>
                  </a:ext>
                </a:extLst>
              </p:cNvPr>
              <p:cNvSpPr/>
              <p:nvPr/>
            </p:nvSpPr>
            <p:spPr>
              <a:xfrm rot="10800000">
                <a:off x="52306" y="3794555"/>
                <a:ext cx="35201" cy="29936"/>
              </a:xfrm>
              <a:custGeom>
                <a:avLst/>
                <a:gdLst/>
                <a:ahLst/>
                <a:cxnLst/>
                <a:rect l="l" t="t" r="r" b="b"/>
                <a:pathLst>
                  <a:path w="829" h="705" extrusionOk="0">
                    <a:moveTo>
                      <a:pt x="781" y="1"/>
                    </a:moveTo>
                    <a:cubicBezTo>
                      <a:pt x="780" y="1"/>
                      <a:pt x="780" y="1"/>
                      <a:pt x="779" y="1"/>
                    </a:cubicBezTo>
                    <a:cubicBezTo>
                      <a:pt x="635" y="12"/>
                      <a:pt x="511" y="140"/>
                      <a:pt x="402" y="226"/>
                    </a:cubicBezTo>
                    <a:cubicBezTo>
                      <a:pt x="280" y="321"/>
                      <a:pt x="106" y="418"/>
                      <a:pt x="32" y="558"/>
                    </a:cubicBezTo>
                    <a:cubicBezTo>
                      <a:pt x="0" y="620"/>
                      <a:pt x="44" y="704"/>
                      <a:pt x="113" y="704"/>
                    </a:cubicBezTo>
                    <a:cubicBezTo>
                      <a:pt x="122" y="704"/>
                      <a:pt x="132" y="703"/>
                      <a:pt x="142" y="700"/>
                    </a:cubicBezTo>
                    <a:cubicBezTo>
                      <a:pt x="292" y="650"/>
                      <a:pt x="409" y="506"/>
                      <a:pt x="523" y="402"/>
                    </a:cubicBezTo>
                    <a:cubicBezTo>
                      <a:pt x="627" y="308"/>
                      <a:pt x="787" y="199"/>
                      <a:pt x="822" y="57"/>
                    </a:cubicBezTo>
                    <a:cubicBezTo>
                      <a:pt x="828" y="32"/>
                      <a:pt x="810" y="1"/>
                      <a:pt x="7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9" name="Google Shape;13356;p42">
                <a:extLst>
                  <a:ext uri="{FF2B5EF4-FFF2-40B4-BE49-F238E27FC236}">
                    <a16:creationId xmlns:a16="http://schemas.microsoft.com/office/drawing/2014/main" id="{E5A66574-4FF8-3085-75D2-7E9C593FE33D}"/>
                  </a:ext>
                </a:extLst>
              </p:cNvPr>
              <p:cNvSpPr/>
              <p:nvPr/>
            </p:nvSpPr>
            <p:spPr>
              <a:xfrm rot="10800000">
                <a:off x="-3829" y="3864406"/>
                <a:ext cx="37494" cy="31422"/>
              </a:xfrm>
              <a:custGeom>
                <a:avLst/>
                <a:gdLst/>
                <a:ahLst/>
                <a:cxnLst/>
                <a:rect l="l" t="t" r="r" b="b"/>
                <a:pathLst>
                  <a:path w="883" h="740" extrusionOk="0">
                    <a:moveTo>
                      <a:pt x="473" y="1"/>
                    </a:moveTo>
                    <a:cubicBezTo>
                      <a:pt x="455" y="1"/>
                      <a:pt x="437" y="2"/>
                      <a:pt x="418" y="5"/>
                    </a:cubicBezTo>
                    <a:cubicBezTo>
                      <a:pt x="179" y="41"/>
                      <a:pt x="0" y="288"/>
                      <a:pt x="116" y="520"/>
                    </a:cubicBezTo>
                    <a:cubicBezTo>
                      <a:pt x="176" y="638"/>
                      <a:pt x="348" y="739"/>
                      <a:pt x="501" y="739"/>
                    </a:cubicBezTo>
                    <a:cubicBezTo>
                      <a:pt x="581" y="739"/>
                      <a:pt x="655" y="711"/>
                      <a:pt x="704" y="643"/>
                    </a:cubicBezTo>
                    <a:lnTo>
                      <a:pt x="704" y="642"/>
                    </a:lnTo>
                    <a:cubicBezTo>
                      <a:pt x="719" y="621"/>
                      <a:pt x="718" y="598"/>
                      <a:pt x="707" y="580"/>
                    </a:cubicBezTo>
                    <a:lnTo>
                      <a:pt x="707" y="580"/>
                    </a:lnTo>
                    <a:cubicBezTo>
                      <a:pt x="725" y="560"/>
                      <a:pt x="742" y="537"/>
                      <a:pt x="756" y="511"/>
                    </a:cubicBezTo>
                    <a:cubicBezTo>
                      <a:pt x="882" y="276"/>
                      <a:pt x="729" y="1"/>
                      <a:pt x="4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0" name="Google Shape;13357;p42">
                <a:extLst>
                  <a:ext uri="{FF2B5EF4-FFF2-40B4-BE49-F238E27FC236}">
                    <a16:creationId xmlns:a16="http://schemas.microsoft.com/office/drawing/2014/main" id="{CCC757CA-5AC2-A410-43BD-59D497041D4A}"/>
                  </a:ext>
                </a:extLst>
              </p:cNvPr>
              <p:cNvSpPr/>
              <p:nvPr/>
            </p:nvSpPr>
            <p:spPr>
              <a:xfrm rot="10800000">
                <a:off x="-151854" y="3776508"/>
                <a:ext cx="143820" cy="64543"/>
              </a:xfrm>
              <a:custGeom>
                <a:avLst/>
                <a:gdLst/>
                <a:ahLst/>
                <a:cxnLst/>
                <a:rect l="l" t="t" r="r" b="b"/>
                <a:pathLst>
                  <a:path w="3387" h="1520" extrusionOk="0">
                    <a:moveTo>
                      <a:pt x="86" y="0"/>
                    </a:moveTo>
                    <a:cubicBezTo>
                      <a:pt x="45" y="0"/>
                      <a:pt x="1" y="41"/>
                      <a:pt x="12" y="88"/>
                    </a:cubicBezTo>
                    <a:cubicBezTo>
                      <a:pt x="130" y="580"/>
                      <a:pt x="550" y="860"/>
                      <a:pt x="1023" y="974"/>
                    </a:cubicBezTo>
                    <a:cubicBezTo>
                      <a:pt x="1801" y="1160"/>
                      <a:pt x="2572" y="990"/>
                      <a:pt x="3255" y="1506"/>
                    </a:cubicBezTo>
                    <a:cubicBezTo>
                      <a:pt x="3268" y="1516"/>
                      <a:pt x="3281" y="1520"/>
                      <a:pt x="3294" y="1520"/>
                    </a:cubicBezTo>
                    <a:cubicBezTo>
                      <a:pt x="3348" y="1520"/>
                      <a:pt x="3386" y="1438"/>
                      <a:pt x="3345" y="1390"/>
                    </a:cubicBezTo>
                    <a:cubicBezTo>
                      <a:pt x="2488" y="406"/>
                      <a:pt x="725" y="1378"/>
                      <a:pt x="136" y="35"/>
                    </a:cubicBezTo>
                    <a:cubicBezTo>
                      <a:pt x="126" y="11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1" name="Google Shape;13358;p42">
                <a:extLst>
                  <a:ext uri="{FF2B5EF4-FFF2-40B4-BE49-F238E27FC236}">
                    <a16:creationId xmlns:a16="http://schemas.microsoft.com/office/drawing/2014/main" id="{5FBA6C10-9FD5-4226-2E90-84B638F0DD9F}"/>
                  </a:ext>
                </a:extLst>
              </p:cNvPr>
              <p:cNvSpPr/>
              <p:nvPr/>
            </p:nvSpPr>
            <p:spPr>
              <a:xfrm rot="10800000">
                <a:off x="-148202" y="3777952"/>
                <a:ext cx="119150" cy="130530"/>
              </a:xfrm>
              <a:custGeom>
                <a:avLst/>
                <a:gdLst/>
                <a:ahLst/>
                <a:cxnLst/>
                <a:rect l="l" t="t" r="r" b="b"/>
                <a:pathLst>
                  <a:path w="2806" h="3074" extrusionOk="0">
                    <a:moveTo>
                      <a:pt x="306" y="0"/>
                    </a:moveTo>
                    <a:cubicBezTo>
                      <a:pt x="246" y="0"/>
                      <a:pt x="186" y="4"/>
                      <a:pt x="127" y="11"/>
                    </a:cubicBezTo>
                    <a:cubicBezTo>
                      <a:pt x="39" y="22"/>
                      <a:pt x="0" y="159"/>
                      <a:pt x="104" y="180"/>
                    </a:cubicBezTo>
                    <a:cubicBezTo>
                      <a:pt x="828" y="326"/>
                      <a:pt x="1445" y="512"/>
                      <a:pt x="1918" y="1125"/>
                    </a:cubicBezTo>
                    <a:cubicBezTo>
                      <a:pt x="2357" y="1696"/>
                      <a:pt x="2345" y="2431"/>
                      <a:pt x="2687" y="3046"/>
                    </a:cubicBezTo>
                    <a:cubicBezTo>
                      <a:pt x="2698" y="3065"/>
                      <a:pt x="2716" y="3073"/>
                      <a:pt x="2734" y="3073"/>
                    </a:cubicBezTo>
                    <a:cubicBezTo>
                      <a:pt x="2769" y="3073"/>
                      <a:pt x="2805" y="3043"/>
                      <a:pt x="2792" y="3002"/>
                    </a:cubicBezTo>
                    <a:cubicBezTo>
                      <a:pt x="2534" y="2217"/>
                      <a:pt x="2514" y="1416"/>
                      <a:pt x="1926" y="782"/>
                    </a:cubicBezTo>
                    <a:cubicBezTo>
                      <a:pt x="1529" y="354"/>
                      <a:pt x="909" y="0"/>
                      <a:pt x="3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2" name="Google Shape;13359;p42">
                <a:extLst>
                  <a:ext uri="{FF2B5EF4-FFF2-40B4-BE49-F238E27FC236}">
                    <a16:creationId xmlns:a16="http://schemas.microsoft.com/office/drawing/2014/main" id="{9B123B47-4445-39DC-CFB2-EE0ED7BCEAEA}"/>
                  </a:ext>
                </a:extLst>
              </p:cNvPr>
              <p:cNvSpPr/>
              <p:nvPr/>
            </p:nvSpPr>
            <p:spPr>
              <a:xfrm rot="10800000">
                <a:off x="-126673" y="3878248"/>
                <a:ext cx="33121" cy="2314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545" extrusionOk="0">
                    <a:moveTo>
                      <a:pt x="695" y="1"/>
                    </a:moveTo>
                    <a:cubicBezTo>
                      <a:pt x="684" y="1"/>
                      <a:pt x="672" y="5"/>
                      <a:pt x="660" y="13"/>
                    </a:cubicBezTo>
                    <a:cubicBezTo>
                      <a:pt x="460" y="152"/>
                      <a:pt x="297" y="324"/>
                      <a:pt x="67" y="420"/>
                    </a:cubicBezTo>
                    <a:cubicBezTo>
                      <a:pt x="0" y="448"/>
                      <a:pt x="16" y="544"/>
                      <a:pt x="81" y="544"/>
                    </a:cubicBezTo>
                    <a:cubicBezTo>
                      <a:pt x="87" y="544"/>
                      <a:pt x="93" y="543"/>
                      <a:pt x="100" y="541"/>
                    </a:cubicBezTo>
                    <a:cubicBezTo>
                      <a:pt x="352" y="475"/>
                      <a:pt x="631" y="349"/>
                      <a:pt x="755" y="109"/>
                    </a:cubicBezTo>
                    <a:cubicBezTo>
                      <a:pt x="780" y="63"/>
                      <a:pt x="742" y="1"/>
                      <a:pt x="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3" name="Google Shape;13360;p42">
                <a:extLst>
                  <a:ext uri="{FF2B5EF4-FFF2-40B4-BE49-F238E27FC236}">
                    <a16:creationId xmlns:a16="http://schemas.microsoft.com/office/drawing/2014/main" id="{48FC53EA-1AB1-3B3B-9A13-2D7EE1EF887A}"/>
                  </a:ext>
                </a:extLst>
              </p:cNvPr>
              <p:cNvSpPr/>
              <p:nvPr/>
            </p:nvSpPr>
            <p:spPr>
              <a:xfrm rot="10800000">
                <a:off x="-82512" y="3902410"/>
                <a:ext cx="34225" cy="27813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55" extrusionOk="0">
                    <a:moveTo>
                      <a:pt x="687" y="0"/>
                    </a:moveTo>
                    <a:cubicBezTo>
                      <a:pt x="664" y="0"/>
                      <a:pt x="643" y="7"/>
                      <a:pt x="627" y="25"/>
                    </a:cubicBezTo>
                    <a:cubicBezTo>
                      <a:pt x="538" y="118"/>
                      <a:pt x="462" y="221"/>
                      <a:pt x="371" y="312"/>
                    </a:cubicBezTo>
                    <a:cubicBezTo>
                      <a:pt x="276" y="406"/>
                      <a:pt x="166" y="483"/>
                      <a:pt x="51" y="551"/>
                    </a:cubicBezTo>
                    <a:cubicBezTo>
                      <a:pt x="1" y="581"/>
                      <a:pt x="27" y="655"/>
                      <a:pt x="79" y="655"/>
                    </a:cubicBezTo>
                    <a:cubicBezTo>
                      <a:pt x="83" y="655"/>
                      <a:pt x="88" y="654"/>
                      <a:pt x="94" y="653"/>
                    </a:cubicBezTo>
                    <a:cubicBezTo>
                      <a:pt x="376" y="578"/>
                      <a:pt x="663" y="389"/>
                      <a:pt x="779" y="114"/>
                    </a:cubicBezTo>
                    <a:cubicBezTo>
                      <a:pt x="806" y="51"/>
                      <a:pt x="745" y="0"/>
                      <a:pt x="6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4" name="Google Shape;13361;p42">
                <a:extLst>
                  <a:ext uri="{FF2B5EF4-FFF2-40B4-BE49-F238E27FC236}">
                    <a16:creationId xmlns:a16="http://schemas.microsoft.com/office/drawing/2014/main" id="{3EAB8E34-927E-46CC-A913-DF3C8D169448}"/>
                  </a:ext>
                </a:extLst>
              </p:cNvPr>
              <p:cNvSpPr/>
              <p:nvPr/>
            </p:nvSpPr>
            <p:spPr>
              <a:xfrm rot="10800000">
                <a:off x="-166546" y="3825510"/>
                <a:ext cx="32441" cy="2879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678" extrusionOk="0">
                    <a:moveTo>
                      <a:pt x="550" y="0"/>
                    </a:moveTo>
                    <a:cubicBezTo>
                      <a:pt x="524" y="0"/>
                      <a:pt x="498" y="13"/>
                      <a:pt x="482" y="42"/>
                    </a:cubicBezTo>
                    <a:cubicBezTo>
                      <a:pt x="414" y="161"/>
                      <a:pt x="438" y="320"/>
                      <a:pt x="488" y="460"/>
                    </a:cubicBezTo>
                    <a:lnTo>
                      <a:pt x="488" y="460"/>
                    </a:lnTo>
                    <a:cubicBezTo>
                      <a:pt x="344" y="427"/>
                      <a:pt x="199" y="395"/>
                      <a:pt x="55" y="362"/>
                    </a:cubicBezTo>
                    <a:cubicBezTo>
                      <a:pt x="52" y="362"/>
                      <a:pt x="50" y="362"/>
                      <a:pt x="48" y="362"/>
                    </a:cubicBezTo>
                    <a:cubicBezTo>
                      <a:pt x="19" y="362"/>
                      <a:pt x="1" y="404"/>
                      <a:pt x="31" y="418"/>
                    </a:cubicBezTo>
                    <a:lnTo>
                      <a:pt x="604" y="669"/>
                    </a:lnTo>
                    <a:cubicBezTo>
                      <a:pt x="616" y="675"/>
                      <a:pt x="630" y="677"/>
                      <a:pt x="644" y="677"/>
                    </a:cubicBezTo>
                    <a:cubicBezTo>
                      <a:pt x="703" y="677"/>
                      <a:pt x="763" y="633"/>
                      <a:pt x="738" y="566"/>
                    </a:cubicBezTo>
                    <a:cubicBezTo>
                      <a:pt x="707" y="479"/>
                      <a:pt x="677" y="394"/>
                      <a:pt x="668" y="302"/>
                    </a:cubicBezTo>
                    <a:cubicBezTo>
                      <a:pt x="660" y="221"/>
                      <a:pt x="669" y="140"/>
                      <a:pt x="638" y="63"/>
                    </a:cubicBezTo>
                    <a:cubicBezTo>
                      <a:pt x="624" y="25"/>
                      <a:pt x="587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5" name="Google Shape;13362;p42">
                <a:extLst>
                  <a:ext uri="{FF2B5EF4-FFF2-40B4-BE49-F238E27FC236}">
                    <a16:creationId xmlns:a16="http://schemas.microsoft.com/office/drawing/2014/main" id="{D0512880-50BC-071E-5AA7-E3714BA45847}"/>
                  </a:ext>
                </a:extLst>
              </p:cNvPr>
              <p:cNvSpPr/>
              <p:nvPr/>
            </p:nvSpPr>
            <p:spPr>
              <a:xfrm rot="10800000">
                <a:off x="-154954" y="3828185"/>
                <a:ext cx="30021" cy="16900"/>
              </a:xfrm>
              <a:custGeom>
                <a:avLst/>
                <a:gdLst/>
                <a:ahLst/>
                <a:cxnLst/>
                <a:rect l="l" t="t" r="r" b="b"/>
                <a:pathLst>
                  <a:path w="707" h="398" extrusionOk="0">
                    <a:moveTo>
                      <a:pt x="99" y="0"/>
                    </a:moveTo>
                    <a:cubicBezTo>
                      <a:pt x="24" y="0"/>
                      <a:pt x="1" y="93"/>
                      <a:pt x="43" y="144"/>
                    </a:cubicBezTo>
                    <a:cubicBezTo>
                      <a:pt x="106" y="220"/>
                      <a:pt x="209" y="248"/>
                      <a:pt x="296" y="285"/>
                    </a:cubicBezTo>
                    <a:cubicBezTo>
                      <a:pt x="396" y="326"/>
                      <a:pt x="493" y="371"/>
                      <a:pt x="598" y="396"/>
                    </a:cubicBezTo>
                    <a:cubicBezTo>
                      <a:pt x="603" y="397"/>
                      <a:pt x="607" y="398"/>
                      <a:pt x="612" y="398"/>
                    </a:cubicBezTo>
                    <a:cubicBezTo>
                      <a:pt x="663" y="398"/>
                      <a:pt x="706" y="330"/>
                      <a:pt x="659" y="291"/>
                    </a:cubicBezTo>
                    <a:cubicBezTo>
                      <a:pt x="574" y="224"/>
                      <a:pt x="481" y="173"/>
                      <a:pt x="388" y="119"/>
                    </a:cubicBezTo>
                    <a:cubicBezTo>
                      <a:pt x="299" y="68"/>
                      <a:pt x="209" y="5"/>
                      <a:pt x="103" y="0"/>
                    </a:cubicBezTo>
                    <a:cubicBezTo>
                      <a:pt x="102" y="0"/>
                      <a:pt x="100" y="0"/>
                      <a:pt x="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6" name="Google Shape;13363;p42">
                <a:extLst>
                  <a:ext uri="{FF2B5EF4-FFF2-40B4-BE49-F238E27FC236}">
                    <a16:creationId xmlns:a16="http://schemas.microsoft.com/office/drawing/2014/main" id="{95DCA4CD-A740-2CA7-E7E9-C49C81E51D89}"/>
                  </a:ext>
                </a:extLst>
              </p:cNvPr>
              <p:cNvSpPr/>
              <p:nvPr/>
            </p:nvSpPr>
            <p:spPr>
              <a:xfrm rot="10800000">
                <a:off x="-158775" y="3826529"/>
                <a:ext cx="34564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471" extrusionOk="0">
                    <a:moveTo>
                      <a:pt x="62" y="1"/>
                    </a:moveTo>
                    <a:cubicBezTo>
                      <a:pt x="22" y="1"/>
                      <a:pt x="0" y="47"/>
                      <a:pt x="7" y="80"/>
                    </a:cubicBezTo>
                    <a:cubicBezTo>
                      <a:pt x="35" y="212"/>
                      <a:pt x="206" y="293"/>
                      <a:pt x="317" y="349"/>
                    </a:cubicBezTo>
                    <a:cubicBezTo>
                      <a:pt x="452" y="417"/>
                      <a:pt x="587" y="459"/>
                      <a:pt x="738" y="470"/>
                    </a:cubicBezTo>
                    <a:cubicBezTo>
                      <a:pt x="740" y="470"/>
                      <a:pt x="742" y="470"/>
                      <a:pt x="744" y="470"/>
                    </a:cubicBezTo>
                    <a:cubicBezTo>
                      <a:pt x="812" y="470"/>
                      <a:pt x="814" y="372"/>
                      <a:pt x="755" y="350"/>
                    </a:cubicBezTo>
                    <a:cubicBezTo>
                      <a:pt x="623" y="303"/>
                      <a:pt x="488" y="251"/>
                      <a:pt x="368" y="177"/>
                    </a:cubicBezTo>
                    <a:cubicBezTo>
                      <a:pt x="267" y="117"/>
                      <a:pt x="187" y="15"/>
                      <a:pt x="68" y="1"/>
                    </a:cubicBezTo>
                    <a:cubicBezTo>
                      <a:pt x="66" y="1"/>
                      <a:pt x="64" y="1"/>
                      <a:pt x="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7" name="Google Shape;13364;p42">
                <a:extLst>
                  <a:ext uri="{FF2B5EF4-FFF2-40B4-BE49-F238E27FC236}">
                    <a16:creationId xmlns:a16="http://schemas.microsoft.com/office/drawing/2014/main" id="{3D01E23E-6A9E-8961-F400-9FD42E795B35}"/>
                  </a:ext>
                </a:extLst>
              </p:cNvPr>
              <p:cNvSpPr/>
              <p:nvPr/>
            </p:nvSpPr>
            <p:spPr>
              <a:xfrm rot="10800000">
                <a:off x="382792" y="3745171"/>
                <a:ext cx="84840" cy="142334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3352" extrusionOk="0">
                    <a:moveTo>
                      <a:pt x="161" y="0"/>
                    </a:moveTo>
                    <a:cubicBezTo>
                      <a:pt x="69" y="0"/>
                      <a:pt x="1" y="128"/>
                      <a:pt x="102" y="178"/>
                    </a:cubicBezTo>
                    <a:cubicBezTo>
                      <a:pt x="653" y="452"/>
                      <a:pt x="1133" y="784"/>
                      <a:pt x="1280" y="1429"/>
                    </a:cubicBezTo>
                    <a:cubicBezTo>
                      <a:pt x="1449" y="2166"/>
                      <a:pt x="1057" y="2807"/>
                      <a:pt x="485" y="3232"/>
                    </a:cubicBezTo>
                    <a:cubicBezTo>
                      <a:pt x="429" y="3275"/>
                      <a:pt x="461" y="3351"/>
                      <a:pt x="519" y="3351"/>
                    </a:cubicBezTo>
                    <a:cubicBezTo>
                      <a:pt x="528" y="3351"/>
                      <a:pt x="539" y="3349"/>
                      <a:pt x="550" y="3344"/>
                    </a:cubicBezTo>
                    <a:cubicBezTo>
                      <a:pt x="1997" y="2686"/>
                      <a:pt x="1836" y="248"/>
                      <a:pt x="176" y="1"/>
                    </a:cubicBezTo>
                    <a:cubicBezTo>
                      <a:pt x="171" y="1"/>
                      <a:pt x="166" y="0"/>
                      <a:pt x="1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8" name="Google Shape;13365;p42">
                <a:extLst>
                  <a:ext uri="{FF2B5EF4-FFF2-40B4-BE49-F238E27FC236}">
                    <a16:creationId xmlns:a16="http://schemas.microsoft.com/office/drawing/2014/main" id="{BC0497FF-24F5-F747-8E01-F73BD1A490B1}"/>
                  </a:ext>
                </a:extLst>
              </p:cNvPr>
              <p:cNvSpPr/>
              <p:nvPr/>
            </p:nvSpPr>
            <p:spPr>
              <a:xfrm rot="10800000">
                <a:off x="422834" y="3746785"/>
                <a:ext cx="152610" cy="116687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2748" extrusionOk="0">
                    <a:moveTo>
                      <a:pt x="100" y="1"/>
                    </a:moveTo>
                    <a:cubicBezTo>
                      <a:pt x="46" y="1"/>
                      <a:pt x="1" y="55"/>
                      <a:pt x="31" y="117"/>
                    </a:cubicBezTo>
                    <a:cubicBezTo>
                      <a:pt x="279" y="605"/>
                      <a:pt x="855" y="770"/>
                      <a:pt x="1356" y="876"/>
                    </a:cubicBezTo>
                    <a:cubicBezTo>
                      <a:pt x="1742" y="958"/>
                      <a:pt x="2164" y="999"/>
                      <a:pt x="2522" y="1179"/>
                    </a:cubicBezTo>
                    <a:cubicBezTo>
                      <a:pt x="3080" y="1456"/>
                      <a:pt x="3461" y="2132"/>
                      <a:pt x="2929" y="2635"/>
                    </a:cubicBezTo>
                    <a:cubicBezTo>
                      <a:pt x="2883" y="2678"/>
                      <a:pt x="2925" y="2748"/>
                      <a:pt x="2978" y="2748"/>
                    </a:cubicBezTo>
                    <a:cubicBezTo>
                      <a:pt x="2989" y="2748"/>
                      <a:pt x="3000" y="2745"/>
                      <a:pt x="3010" y="2739"/>
                    </a:cubicBezTo>
                    <a:cubicBezTo>
                      <a:pt x="3593" y="2395"/>
                      <a:pt x="3487" y="1621"/>
                      <a:pt x="3033" y="1211"/>
                    </a:cubicBezTo>
                    <a:cubicBezTo>
                      <a:pt x="2694" y="906"/>
                      <a:pt x="2251" y="789"/>
                      <a:pt x="1815" y="704"/>
                    </a:cubicBezTo>
                    <a:cubicBezTo>
                      <a:pt x="1171" y="578"/>
                      <a:pt x="679" y="446"/>
                      <a:pt x="156" y="22"/>
                    </a:cubicBezTo>
                    <a:cubicBezTo>
                      <a:pt x="138" y="7"/>
                      <a:pt x="119" y="1"/>
                      <a:pt x="1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9" name="Google Shape;13366;p42">
                <a:extLst>
                  <a:ext uri="{FF2B5EF4-FFF2-40B4-BE49-F238E27FC236}">
                    <a16:creationId xmlns:a16="http://schemas.microsoft.com/office/drawing/2014/main" id="{ECA94DB6-99DB-B61E-689B-7ED727602516}"/>
                  </a:ext>
                </a:extLst>
              </p:cNvPr>
              <p:cNvSpPr/>
              <p:nvPr/>
            </p:nvSpPr>
            <p:spPr>
              <a:xfrm rot="10800000">
                <a:off x="322622" y="3925254"/>
                <a:ext cx="167175" cy="45138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063" extrusionOk="0">
                    <a:moveTo>
                      <a:pt x="3843" y="1"/>
                    </a:moveTo>
                    <a:cubicBezTo>
                      <a:pt x="3831" y="1"/>
                      <a:pt x="3818" y="5"/>
                      <a:pt x="3805" y="15"/>
                    </a:cubicBezTo>
                    <a:cubicBezTo>
                      <a:pt x="3081" y="548"/>
                      <a:pt x="2345" y="813"/>
                      <a:pt x="1569" y="813"/>
                    </a:cubicBezTo>
                    <a:cubicBezTo>
                      <a:pt x="1084" y="813"/>
                      <a:pt x="583" y="709"/>
                      <a:pt x="61" y="502"/>
                    </a:cubicBezTo>
                    <a:cubicBezTo>
                      <a:pt x="56" y="500"/>
                      <a:pt x="51" y="499"/>
                      <a:pt x="47" y="499"/>
                    </a:cubicBezTo>
                    <a:cubicBezTo>
                      <a:pt x="12" y="499"/>
                      <a:pt x="0" y="554"/>
                      <a:pt x="31" y="575"/>
                    </a:cubicBezTo>
                    <a:cubicBezTo>
                      <a:pt x="502" y="904"/>
                      <a:pt x="1082" y="1063"/>
                      <a:pt x="1668" y="1063"/>
                    </a:cubicBezTo>
                    <a:cubicBezTo>
                      <a:pt x="2502" y="1063"/>
                      <a:pt x="3346" y="740"/>
                      <a:pt x="3893" y="130"/>
                    </a:cubicBezTo>
                    <a:cubicBezTo>
                      <a:pt x="3937" y="82"/>
                      <a:pt x="3897" y="1"/>
                      <a:pt x="38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0" name="Google Shape;13367;p42">
                <a:extLst>
                  <a:ext uri="{FF2B5EF4-FFF2-40B4-BE49-F238E27FC236}">
                    <a16:creationId xmlns:a16="http://schemas.microsoft.com/office/drawing/2014/main" id="{21D4BB38-4AFF-B394-A3CD-63E67647295E}"/>
                  </a:ext>
                </a:extLst>
              </p:cNvPr>
              <p:cNvSpPr/>
              <p:nvPr/>
            </p:nvSpPr>
            <p:spPr>
              <a:xfrm rot="10800000">
                <a:off x="342197" y="3952515"/>
                <a:ext cx="156432" cy="45987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1083" extrusionOk="0">
                    <a:moveTo>
                      <a:pt x="140" y="0"/>
                    </a:moveTo>
                    <a:cubicBezTo>
                      <a:pt x="64" y="0"/>
                      <a:pt x="0" y="91"/>
                      <a:pt x="69" y="162"/>
                    </a:cubicBezTo>
                    <a:cubicBezTo>
                      <a:pt x="654" y="759"/>
                      <a:pt x="1497" y="1083"/>
                      <a:pt x="2334" y="1083"/>
                    </a:cubicBezTo>
                    <a:cubicBezTo>
                      <a:pt x="2791" y="1083"/>
                      <a:pt x="3247" y="986"/>
                      <a:pt x="3658" y="784"/>
                    </a:cubicBezTo>
                    <a:cubicBezTo>
                      <a:pt x="3684" y="771"/>
                      <a:pt x="3669" y="734"/>
                      <a:pt x="3645" y="734"/>
                    </a:cubicBezTo>
                    <a:cubicBezTo>
                      <a:pt x="3642" y="734"/>
                      <a:pt x="3640" y="734"/>
                      <a:pt x="3638" y="735"/>
                    </a:cubicBezTo>
                    <a:cubicBezTo>
                      <a:pt x="3246" y="847"/>
                      <a:pt x="2868" y="904"/>
                      <a:pt x="2503" y="904"/>
                    </a:cubicBezTo>
                    <a:cubicBezTo>
                      <a:pt x="1676" y="904"/>
                      <a:pt x="913" y="615"/>
                      <a:pt x="205" y="25"/>
                    </a:cubicBezTo>
                    <a:cubicBezTo>
                      <a:pt x="185" y="7"/>
                      <a:pt x="162" y="0"/>
                      <a:pt x="1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1" name="Google Shape;13368;p42">
                <a:extLst>
                  <a:ext uri="{FF2B5EF4-FFF2-40B4-BE49-F238E27FC236}">
                    <a16:creationId xmlns:a16="http://schemas.microsoft.com/office/drawing/2014/main" id="{158BD3F5-79A3-8468-8722-D7E7FA6C0D51}"/>
                  </a:ext>
                </a:extLst>
              </p:cNvPr>
              <p:cNvSpPr/>
              <p:nvPr/>
            </p:nvSpPr>
            <p:spPr>
              <a:xfrm rot="10800000">
                <a:off x="399352" y="3866359"/>
                <a:ext cx="26836" cy="65477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542" extrusionOk="0">
                    <a:moveTo>
                      <a:pt x="392" y="1"/>
                    </a:moveTo>
                    <a:cubicBezTo>
                      <a:pt x="362" y="1"/>
                      <a:pt x="334" y="17"/>
                      <a:pt x="327" y="55"/>
                    </a:cubicBezTo>
                    <a:cubicBezTo>
                      <a:pt x="283" y="301"/>
                      <a:pt x="316" y="550"/>
                      <a:pt x="261" y="798"/>
                    </a:cubicBezTo>
                    <a:cubicBezTo>
                      <a:pt x="206" y="1044"/>
                      <a:pt x="65" y="1255"/>
                      <a:pt x="6" y="1495"/>
                    </a:cubicBezTo>
                    <a:cubicBezTo>
                      <a:pt x="1" y="1516"/>
                      <a:pt x="19" y="1542"/>
                      <a:pt x="41" y="1542"/>
                    </a:cubicBezTo>
                    <a:cubicBezTo>
                      <a:pt x="47" y="1542"/>
                      <a:pt x="53" y="1540"/>
                      <a:pt x="59" y="1535"/>
                    </a:cubicBezTo>
                    <a:cubicBezTo>
                      <a:pt x="416" y="1265"/>
                      <a:pt x="632" y="473"/>
                      <a:pt x="476" y="55"/>
                    </a:cubicBezTo>
                    <a:cubicBezTo>
                      <a:pt x="463" y="22"/>
                      <a:pt x="426" y="1"/>
                      <a:pt x="3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2" name="Google Shape;13369;p42">
                <a:extLst>
                  <a:ext uri="{FF2B5EF4-FFF2-40B4-BE49-F238E27FC236}">
                    <a16:creationId xmlns:a16="http://schemas.microsoft.com/office/drawing/2014/main" id="{5D53F5D7-61FF-0018-BE30-8F1C5C5C768C}"/>
                  </a:ext>
                </a:extLst>
              </p:cNvPr>
              <p:cNvSpPr/>
              <p:nvPr/>
            </p:nvSpPr>
            <p:spPr>
              <a:xfrm rot="10800000">
                <a:off x="373450" y="3854937"/>
                <a:ext cx="25053" cy="77324"/>
              </a:xfrm>
              <a:custGeom>
                <a:avLst/>
                <a:gdLst/>
                <a:ahLst/>
                <a:cxnLst/>
                <a:rect l="l" t="t" r="r" b="b"/>
                <a:pathLst>
                  <a:path w="590" h="1821" extrusionOk="0">
                    <a:moveTo>
                      <a:pt x="156" y="0"/>
                    </a:moveTo>
                    <a:cubicBezTo>
                      <a:pt x="105" y="0"/>
                      <a:pt x="54" y="56"/>
                      <a:pt x="68" y="110"/>
                    </a:cubicBezTo>
                    <a:cubicBezTo>
                      <a:pt x="139" y="376"/>
                      <a:pt x="243" y="610"/>
                      <a:pt x="248" y="892"/>
                    </a:cubicBezTo>
                    <a:cubicBezTo>
                      <a:pt x="254" y="1202"/>
                      <a:pt x="160" y="1479"/>
                      <a:pt x="20" y="1752"/>
                    </a:cubicBezTo>
                    <a:cubicBezTo>
                      <a:pt x="0" y="1790"/>
                      <a:pt x="29" y="1820"/>
                      <a:pt x="60" y="1820"/>
                    </a:cubicBezTo>
                    <a:cubicBezTo>
                      <a:pt x="74" y="1820"/>
                      <a:pt x="89" y="1814"/>
                      <a:pt x="100" y="1799"/>
                    </a:cubicBezTo>
                    <a:cubicBezTo>
                      <a:pt x="458" y="1333"/>
                      <a:pt x="590" y="520"/>
                      <a:pt x="209" y="28"/>
                    </a:cubicBezTo>
                    <a:cubicBezTo>
                      <a:pt x="194" y="9"/>
                      <a:pt x="175" y="0"/>
                      <a:pt x="1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3" name="Google Shape;13370;p42">
                <a:extLst>
                  <a:ext uri="{FF2B5EF4-FFF2-40B4-BE49-F238E27FC236}">
                    <a16:creationId xmlns:a16="http://schemas.microsoft.com/office/drawing/2014/main" id="{B14CC633-9215-6551-00D3-969D70496A8A}"/>
                  </a:ext>
                </a:extLst>
              </p:cNvPr>
              <p:cNvSpPr/>
              <p:nvPr/>
            </p:nvSpPr>
            <p:spPr>
              <a:xfrm rot="10800000">
                <a:off x="346146" y="3914766"/>
                <a:ext cx="46751" cy="174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410" extrusionOk="0">
                    <a:moveTo>
                      <a:pt x="157" y="1"/>
                    </a:moveTo>
                    <a:cubicBezTo>
                      <a:pt x="145" y="1"/>
                      <a:pt x="133" y="1"/>
                      <a:pt x="121" y="2"/>
                    </a:cubicBezTo>
                    <a:cubicBezTo>
                      <a:pt x="60" y="8"/>
                      <a:pt x="0" y="94"/>
                      <a:pt x="63" y="143"/>
                    </a:cubicBezTo>
                    <a:cubicBezTo>
                      <a:pt x="181" y="234"/>
                      <a:pt x="325" y="252"/>
                      <a:pt x="467" y="288"/>
                    </a:cubicBezTo>
                    <a:cubicBezTo>
                      <a:pt x="633" y="331"/>
                      <a:pt x="799" y="382"/>
                      <a:pt x="969" y="409"/>
                    </a:cubicBezTo>
                    <a:cubicBezTo>
                      <a:pt x="973" y="409"/>
                      <a:pt x="976" y="410"/>
                      <a:pt x="980" y="410"/>
                    </a:cubicBezTo>
                    <a:cubicBezTo>
                      <a:pt x="1048" y="410"/>
                      <a:pt x="1100" y="312"/>
                      <a:pt x="1024" y="278"/>
                    </a:cubicBezTo>
                    <a:cubicBezTo>
                      <a:pt x="880" y="214"/>
                      <a:pt x="729" y="170"/>
                      <a:pt x="580" y="120"/>
                    </a:cubicBezTo>
                    <a:cubicBezTo>
                      <a:pt x="446" y="75"/>
                      <a:pt x="300" y="1"/>
                      <a:pt x="1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4" name="Google Shape;13371;p42">
                <a:extLst>
                  <a:ext uri="{FF2B5EF4-FFF2-40B4-BE49-F238E27FC236}">
                    <a16:creationId xmlns:a16="http://schemas.microsoft.com/office/drawing/2014/main" id="{6DAE9652-B81F-FF74-3EFE-A1D605CF4644}"/>
                  </a:ext>
                </a:extLst>
              </p:cNvPr>
              <p:cNvSpPr/>
              <p:nvPr/>
            </p:nvSpPr>
            <p:spPr>
              <a:xfrm rot="10800000">
                <a:off x="311285" y="3931709"/>
                <a:ext cx="49087" cy="17027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401" extrusionOk="0">
                    <a:moveTo>
                      <a:pt x="132" y="1"/>
                    </a:moveTo>
                    <a:cubicBezTo>
                      <a:pt x="127" y="1"/>
                      <a:pt x="121" y="1"/>
                      <a:pt x="116" y="1"/>
                    </a:cubicBezTo>
                    <a:cubicBezTo>
                      <a:pt x="31" y="4"/>
                      <a:pt x="1" y="113"/>
                      <a:pt x="72" y="158"/>
                    </a:cubicBezTo>
                    <a:cubicBezTo>
                      <a:pt x="219" y="250"/>
                      <a:pt x="407" y="266"/>
                      <a:pt x="575" y="303"/>
                    </a:cubicBezTo>
                    <a:cubicBezTo>
                      <a:pt x="744" y="340"/>
                      <a:pt x="909" y="381"/>
                      <a:pt x="1082" y="400"/>
                    </a:cubicBezTo>
                    <a:cubicBezTo>
                      <a:pt x="1084" y="400"/>
                      <a:pt x="1085" y="400"/>
                      <a:pt x="1087" y="400"/>
                    </a:cubicBezTo>
                    <a:cubicBezTo>
                      <a:pt x="1135" y="400"/>
                      <a:pt x="1155" y="320"/>
                      <a:pt x="1109" y="299"/>
                    </a:cubicBezTo>
                    <a:cubicBezTo>
                      <a:pt x="951" y="229"/>
                      <a:pt x="788" y="180"/>
                      <a:pt x="623" y="129"/>
                    </a:cubicBezTo>
                    <a:cubicBezTo>
                      <a:pt x="465" y="78"/>
                      <a:pt x="299" y="1"/>
                      <a:pt x="1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5" name="Google Shape;13372;p42">
                <a:extLst>
                  <a:ext uri="{FF2B5EF4-FFF2-40B4-BE49-F238E27FC236}">
                    <a16:creationId xmlns:a16="http://schemas.microsoft.com/office/drawing/2014/main" id="{9A8B989D-25F0-577A-5510-86DC24E2A388}"/>
                  </a:ext>
                </a:extLst>
              </p:cNvPr>
              <p:cNvSpPr/>
              <p:nvPr/>
            </p:nvSpPr>
            <p:spPr>
              <a:xfrm rot="10800000">
                <a:off x="411496" y="3874002"/>
                <a:ext cx="92144" cy="5159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1215" extrusionOk="0">
                    <a:moveTo>
                      <a:pt x="2072" y="0"/>
                    </a:moveTo>
                    <a:cubicBezTo>
                      <a:pt x="2058" y="0"/>
                      <a:pt x="2044" y="5"/>
                      <a:pt x="2029" y="16"/>
                    </a:cubicBezTo>
                    <a:cubicBezTo>
                      <a:pt x="1739" y="231"/>
                      <a:pt x="1477" y="472"/>
                      <a:pt x="1160" y="652"/>
                    </a:cubicBezTo>
                    <a:cubicBezTo>
                      <a:pt x="811" y="850"/>
                      <a:pt x="440" y="968"/>
                      <a:pt x="62" y="1091"/>
                    </a:cubicBezTo>
                    <a:cubicBezTo>
                      <a:pt x="0" y="1111"/>
                      <a:pt x="5" y="1215"/>
                      <a:pt x="72" y="1215"/>
                    </a:cubicBezTo>
                    <a:cubicBezTo>
                      <a:pt x="74" y="1215"/>
                      <a:pt x="77" y="1214"/>
                      <a:pt x="79" y="1214"/>
                    </a:cubicBezTo>
                    <a:cubicBezTo>
                      <a:pt x="807" y="1130"/>
                      <a:pt x="1665" y="723"/>
                      <a:pt x="2127" y="143"/>
                    </a:cubicBezTo>
                    <a:cubicBezTo>
                      <a:pt x="2169" y="90"/>
                      <a:pt x="2131" y="0"/>
                      <a:pt x="20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6" name="Google Shape;13373;p42">
                <a:extLst>
                  <a:ext uri="{FF2B5EF4-FFF2-40B4-BE49-F238E27FC236}">
                    <a16:creationId xmlns:a16="http://schemas.microsoft.com/office/drawing/2014/main" id="{209C25DE-578A-94AB-6AC8-89C9992CA563}"/>
                  </a:ext>
                </a:extLst>
              </p:cNvPr>
              <p:cNvSpPr/>
              <p:nvPr/>
            </p:nvSpPr>
            <p:spPr>
              <a:xfrm rot="10800000">
                <a:off x="-619366" y="3931157"/>
                <a:ext cx="299530" cy="175030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4122" extrusionOk="0">
                    <a:moveTo>
                      <a:pt x="5502" y="1"/>
                    </a:moveTo>
                    <a:cubicBezTo>
                      <a:pt x="5340" y="1"/>
                      <a:pt x="5177" y="28"/>
                      <a:pt x="5023" y="87"/>
                    </a:cubicBezTo>
                    <a:cubicBezTo>
                      <a:pt x="4688" y="212"/>
                      <a:pt x="4403" y="464"/>
                      <a:pt x="4224" y="781"/>
                    </a:cubicBezTo>
                    <a:cubicBezTo>
                      <a:pt x="4024" y="1140"/>
                      <a:pt x="4015" y="1472"/>
                      <a:pt x="4061" y="1713"/>
                    </a:cubicBezTo>
                    <a:cubicBezTo>
                      <a:pt x="4106" y="1957"/>
                      <a:pt x="4195" y="2128"/>
                      <a:pt x="4282" y="2265"/>
                    </a:cubicBezTo>
                    <a:cubicBezTo>
                      <a:pt x="4373" y="2403"/>
                      <a:pt x="4469" y="2508"/>
                      <a:pt x="4589" y="2606"/>
                    </a:cubicBezTo>
                    <a:cubicBezTo>
                      <a:pt x="4711" y="2702"/>
                      <a:pt x="4856" y="2794"/>
                      <a:pt x="5066" y="2859"/>
                    </a:cubicBezTo>
                    <a:cubicBezTo>
                      <a:pt x="4716" y="2739"/>
                      <a:pt x="4412" y="2470"/>
                      <a:pt x="4241" y="2125"/>
                    </a:cubicBezTo>
                    <a:cubicBezTo>
                      <a:pt x="4063" y="1783"/>
                      <a:pt x="4027" y="1358"/>
                      <a:pt x="4181" y="991"/>
                    </a:cubicBezTo>
                    <a:cubicBezTo>
                      <a:pt x="4327" y="622"/>
                      <a:pt x="4631" y="311"/>
                      <a:pt x="5006" y="162"/>
                    </a:cubicBezTo>
                    <a:cubicBezTo>
                      <a:pt x="5158" y="100"/>
                      <a:pt x="5321" y="70"/>
                      <a:pt x="5485" y="70"/>
                    </a:cubicBezTo>
                    <a:cubicBezTo>
                      <a:pt x="5726" y="70"/>
                      <a:pt x="5968" y="134"/>
                      <a:pt x="6181" y="251"/>
                    </a:cubicBezTo>
                    <a:cubicBezTo>
                      <a:pt x="6539" y="444"/>
                      <a:pt x="6819" y="793"/>
                      <a:pt x="6892" y="1197"/>
                    </a:cubicBezTo>
                    <a:cubicBezTo>
                      <a:pt x="6974" y="1598"/>
                      <a:pt x="6882" y="2023"/>
                      <a:pt x="6690" y="2383"/>
                    </a:cubicBezTo>
                    <a:cubicBezTo>
                      <a:pt x="6502" y="2748"/>
                      <a:pt x="6199" y="3039"/>
                      <a:pt x="5860" y="3258"/>
                    </a:cubicBezTo>
                    <a:cubicBezTo>
                      <a:pt x="5519" y="3479"/>
                      <a:pt x="5141" y="3629"/>
                      <a:pt x="4761" y="3744"/>
                    </a:cubicBezTo>
                    <a:cubicBezTo>
                      <a:pt x="4761" y="3744"/>
                      <a:pt x="4182" y="3924"/>
                      <a:pt x="3583" y="3989"/>
                    </a:cubicBezTo>
                    <a:cubicBezTo>
                      <a:pt x="3379" y="4013"/>
                      <a:pt x="3175" y="4024"/>
                      <a:pt x="2995" y="4024"/>
                    </a:cubicBezTo>
                    <a:cubicBezTo>
                      <a:pt x="2910" y="4024"/>
                      <a:pt x="2830" y="4022"/>
                      <a:pt x="2758" y="4017"/>
                    </a:cubicBezTo>
                    <a:cubicBezTo>
                      <a:pt x="2645" y="4010"/>
                      <a:pt x="2552" y="4002"/>
                      <a:pt x="2487" y="3992"/>
                    </a:cubicBezTo>
                    <a:cubicBezTo>
                      <a:pt x="2422" y="3984"/>
                      <a:pt x="2385" y="3979"/>
                      <a:pt x="2385" y="3979"/>
                    </a:cubicBezTo>
                    <a:cubicBezTo>
                      <a:pt x="2385" y="3979"/>
                      <a:pt x="2274" y="3962"/>
                      <a:pt x="2164" y="3938"/>
                    </a:cubicBezTo>
                    <a:cubicBezTo>
                      <a:pt x="2055" y="3914"/>
                      <a:pt x="1948" y="3883"/>
                      <a:pt x="1948" y="3883"/>
                    </a:cubicBezTo>
                    <a:lnTo>
                      <a:pt x="1947" y="3883"/>
                    </a:lnTo>
                    <a:cubicBezTo>
                      <a:pt x="1354" y="3726"/>
                      <a:pt x="852" y="3372"/>
                      <a:pt x="511" y="2911"/>
                    </a:cubicBezTo>
                    <a:cubicBezTo>
                      <a:pt x="171" y="2455"/>
                      <a:pt x="0" y="1875"/>
                      <a:pt x="111" y="1329"/>
                    </a:cubicBezTo>
                    <a:lnTo>
                      <a:pt x="111" y="1329"/>
                    </a:lnTo>
                    <a:cubicBezTo>
                      <a:pt x="73" y="1491"/>
                      <a:pt x="23" y="1799"/>
                      <a:pt x="114" y="2165"/>
                    </a:cubicBezTo>
                    <a:cubicBezTo>
                      <a:pt x="194" y="2530"/>
                      <a:pt x="416" y="2934"/>
                      <a:pt x="729" y="3259"/>
                    </a:cubicBezTo>
                    <a:cubicBezTo>
                      <a:pt x="1039" y="3592"/>
                      <a:pt x="1456" y="3820"/>
                      <a:pt x="1835" y="3945"/>
                    </a:cubicBezTo>
                    <a:cubicBezTo>
                      <a:pt x="2218" y="4069"/>
                      <a:pt x="2562" y="4106"/>
                      <a:pt x="2780" y="4116"/>
                    </a:cubicBezTo>
                    <a:cubicBezTo>
                      <a:pt x="2780" y="4116"/>
                      <a:pt x="2867" y="4121"/>
                      <a:pt x="3004" y="4121"/>
                    </a:cubicBezTo>
                    <a:cubicBezTo>
                      <a:pt x="3038" y="4121"/>
                      <a:pt x="3076" y="4121"/>
                      <a:pt x="3116" y="4120"/>
                    </a:cubicBezTo>
                    <a:cubicBezTo>
                      <a:pt x="3317" y="4114"/>
                      <a:pt x="3584" y="4093"/>
                      <a:pt x="3849" y="4051"/>
                    </a:cubicBezTo>
                    <a:cubicBezTo>
                      <a:pt x="4377" y="3972"/>
                      <a:pt x="4887" y="3806"/>
                      <a:pt x="4887" y="3806"/>
                    </a:cubicBezTo>
                    <a:cubicBezTo>
                      <a:pt x="5340" y="3661"/>
                      <a:pt x="5794" y="3461"/>
                      <a:pt x="6178" y="3147"/>
                    </a:cubicBezTo>
                    <a:cubicBezTo>
                      <a:pt x="6565" y="2839"/>
                      <a:pt x="6861" y="2396"/>
                      <a:pt x="6970" y="1901"/>
                    </a:cubicBezTo>
                    <a:cubicBezTo>
                      <a:pt x="7054" y="1534"/>
                      <a:pt x="7021" y="1143"/>
                      <a:pt x="6854" y="816"/>
                    </a:cubicBezTo>
                    <a:cubicBezTo>
                      <a:pt x="6687" y="490"/>
                      <a:pt x="6397" y="242"/>
                      <a:pt x="6066" y="111"/>
                    </a:cubicBezTo>
                    <a:cubicBezTo>
                      <a:pt x="5888" y="39"/>
                      <a:pt x="5695" y="1"/>
                      <a:pt x="55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7" name="Google Shape;13374;p42">
                <a:extLst>
                  <a:ext uri="{FF2B5EF4-FFF2-40B4-BE49-F238E27FC236}">
                    <a16:creationId xmlns:a16="http://schemas.microsoft.com/office/drawing/2014/main" id="{CDC29247-D8BE-2FC8-A360-B22C4B83D0D1}"/>
                  </a:ext>
                </a:extLst>
              </p:cNvPr>
              <p:cNvSpPr/>
              <p:nvPr/>
            </p:nvSpPr>
            <p:spPr>
              <a:xfrm rot="10800000">
                <a:off x="-589557" y="3972430"/>
                <a:ext cx="86199" cy="109341"/>
              </a:xfrm>
              <a:custGeom>
                <a:avLst/>
                <a:gdLst/>
                <a:ahLst/>
                <a:cxnLst/>
                <a:rect l="l" t="t" r="r" b="b"/>
                <a:pathLst>
                  <a:path w="2030" h="2575" extrusionOk="0">
                    <a:moveTo>
                      <a:pt x="1088" y="0"/>
                    </a:moveTo>
                    <a:cubicBezTo>
                      <a:pt x="1008" y="0"/>
                      <a:pt x="928" y="9"/>
                      <a:pt x="850" y="27"/>
                    </a:cubicBezTo>
                    <a:cubicBezTo>
                      <a:pt x="544" y="97"/>
                      <a:pt x="307" y="316"/>
                      <a:pt x="176" y="570"/>
                    </a:cubicBezTo>
                    <a:cubicBezTo>
                      <a:pt x="41" y="824"/>
                      <a:pt x="0" y="1122"/>
                      <a:pt x="55" y="1410"/>
                    </a:cubicBezTo>
                    <a:cubicBezTo>
                      <a:pt x="124" y="1733"/>
                      <a:pt x="228" y="1875"/>
                      <a:pt x="300" y="1985"/>
                    </a:cubicBezTo>
                    <a:cubicBezTo>
                      <a:pt x="377" y="2091"/>
                      <a:pt x="443" y="2162"/>
                      <a:pt x="579" y="2273"/>
                    </a:cubicBezTo>
                    <a:cubicBezTo>
                      <a:pt x="366" y="2068"/>
                      <a:pt x="193" y="1793"/>
                      <a:pt x="123" y="1482"/>
                    </a:cubicBezTo>
                    <a:cubicBezTo>
                      <a:pt x="48" y="1172"/>
                      <a:pt x="99" y="828"/>
                      <a:pt x="276" y="553"/>
                    </a:cubicBezTo>
                    <a:cubicBezTo>
                      <a:pt x="363" y="416"/>
                      <a:pt x="480" y="298"/>
                      <a:pt x="621" y="218"/>
                    </a:cubicBezTo>
                    <a:cubicBezTo>
                      <a:pt x="759" y="135"/>
                      <a:pt x="922" y="98"/>
                      <a:pt x="1081" y="95"/>
                    </a:cubicBezTo>
                    <a:cubicBezTo>
                      <a:pt x="1241" y="97"/>
                      <a:pt x="1400" y="134"/>
                      <a:pt x="1533" y="216"/>
                    </a:cubicBezTo>
                    <a:cubicBezTo>
                      <a:pt x="1667" y="294"/>
                      <a:pt x="1772" y="414"/>
                      <a:pt x="1835" y="553"/>
                    </a:cubicBezTo>
                    <a:cubicBezTo>
                      <a:pt x="1835" y="553"/>
                      <a:pt x="1862" y="605"/>
                      <a:pt x="1886" y="688"/>
                    </a:cubicBezTo>
                    <a:cubicBezTo>
                      <a:pt x="1911" y="771"/>
                      <a:pt x="1929" y="888"/>
                      <a:pt x="1927" y="1005"/>
                    </a:cubicBezTo>
                    <a:cubicBezTo>
                      <a:pt x="1926" y="1122"/>
                      <a:pt x="1906" y="1238"/>
                      <a:pt x="1881" y="1323"/>
                    </a:cubicBezTo>
                    <a:cubicBezTo>
                      <a:pt x="1857" y="1408"/>
                      <a:pt x="1833" y="1462"/>
                      <a:pt x="1833" y="1462"/>
                    </a:cubicBezTo>
                    <a:cubicBezTo>
                      <a:pt x="1833" y="1462"/>
                      <a:pt x="1818" y="1503"/>
                      <a:pt x="1797" y="1542"/>
                    </a:cubicBezTo>
                    <a:cubicBezTo>
                      <a:pt x="1779" y="1582"/>
                      <a:pt x="1756" y="1620"/>
                      <a:pt x="1756" y="1620"/>
                    </a:cubicBezTo>
                    <a:lnTo>
                      <a:pt x="1755" y="1619"/>
                    </a:lnTo>
                    <a:cubicBezTo>
                      <a:pt x="1515" y="2044"/>
                      <a:pt x="1132" y="2321"/>
                      <a:pt x="769" y="2575"/>
                    </a:cubicBezTo>
                    <a:cubicBezTo>
                      <a:pt x="888" y="2509"/>
                      <a:pt x="1197" y="2338"/>
                      <a:pt x="1469" y="2096"/>
                    </a:cubicBezTo>
                    <a:cubicBezTo>
                      <a:pt x="1605" y="1976"/>
                      <a:pt x="1728" y="1834"/>
                      <a:pt x="1816" y="1697"/>
                    </a:cubicBezTo>
                    <a:cubicBezTo>
                      <a:pt x="1905" y="1559"/>
                      <a:pt x="1954" y="1424"/>
                      <a:pt x="1977" y="1338"/>
                    </a:cubicBezTo>
                    <a:cubicBezTo>
                      <a:pt x="1977" y="1338"/>
                      <a:pt x="1993" y="1285"/>
                      <a:pt x="2006" y="1203"/>
                    </a:cubicBezTo>
                    <a:cubicBezTo>
                      <a:pt x="2019" y="1121"/>
                      <a:pt x="2030" y="1010"/>
                      <a:pt x="2022" y="900"/>
                    </a:cubicBezTo>
                    <a:cubicBezTo>
                      <a:pt x="2015" y="789"/>
                      <a:pt x="1989" y="679"/>
                      <a:pt x="1961" y="600"/>
                    </a:cubicBezTo>
                    <a:cubicBezTo>
                      <a:pt x="1947" y="562"/>
                      <a:pt x="1934" y="529"/>
                      <a:pt x="1922" y="507"/>
                    </a:cubicBezTo>
                    <a:cubicBezTo>
                      <a:pt x="1911" y="485"/>
                      <a:pt x="1905" y="473"/>
                      <a:pt x="1905" y="473"/>
                    </a:cubicBezTo>
                    <a:cubicBezTo>
                      <a:pt x="1812" y="296"/>
                      <a:pt x="1654" y="145"/>
                      <a:pt x="1460" y="71"/>
                    </a:cubicBezTo>
                    <a:cubicBezTo>
                      <a:pt x="1342" y="23"/>
                      <a:pt x="1215" y="0"/>
                      <a:pt x="10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8" name="Google Shape;13375;p42">
                <a:extLst>
                  <a:ext uri="{FF2B5EF4-FFF2-40B4-BE49-F238E27FC236}">
                    <a16:creationId xmlns:a16="http://schemas.microsoft.com/office/drawing/2014/main" id="{FAA6A592-21FD-E1E4-D759-8A02E2C1DD2B}"/>
                  </a:ext>
                </a:extLst>
              </p:cNvPr>
              <p:cNvSpPr/>
              <p:nvPr/>
            </p:nvSpPr>
            <p:spPr>
              <a:xfrm rot="10800000">
                <a:off x="-377160" y="4106739"/>
                <a:ext cx="41995" cy="69299"/>
              </a:xfrm>
              <a:custGeom>
                <a:avLst/>
                <a:gdLst/>
                <a:ahLst/>
                <a:cxnLst/>
                <a:rect l="l" t="t" r="r" b="b"/>
                <a:pathLst>
                  <a:path w="989" h="1632" extrusionOk="0">
                    <a:moveTo>
                      <a:pt x="142" y="1"/>
                    </a:moveTo>
                    <a:cubicBezTo>
                      <a:pt x="94" y="1"/>
                      <a:pt x="46" y="5"/>
                      <a:pt x="1" y="14"/>
                    </a:cubicBezTo>
                    <a:cubicBezTo>
                      <a:pt x="53" y="19"/>
                      <a:pt x="189" y="30"/>
                      <a:pt x="311" y="85"/>
                    </a:cubicBezTo>
                    <a:cubicBezTo>
                      <a:pt x="433" y="137"/>
                      <a:pt x="538" y="221"/>
                      <a:pt x="583" y="262"/>
                    </a:cubicBezTo>
                    <a:cubicBezTo>
                      <a:pt x="583" y="262"/>
                      <a:pt x="644" y="311"/>
                      <a:pt x="690" y="370"/>
                    </a:cubicBezTo>
                    <a:cubicBezTo>
                      <a:pt x="740" y="429"/>
                      <a:pt x="775" y="497"/>
                      <a:pt x="775" y="497"/>
                    </a:cubicBezTo>
                    <a:cubicBezTo>
                      <a:pt x="839" y="616"/>
                      <a:pt x="869" y="757"/>
                      <a:pt x="850" y="897"/>
                    </a:cubicBezTo>
                    <a:cubicBezTo>
                      <a:pt x="824" y="1104"/>
                      <a:pt x="738" y="1294"/>
                      <a:pt x="579" y="1435"/>
                    </a:cubicBezTo>
                    <a:cubicBezTo>
                      <a:pt x="489" y="1513"/>
                      <a:pt x="431" y="1537"/>
                      <a:pt x="390" y="1563"/>
                    </a:cubicBezTo>
                    <a:cubicBezTo>
                      <a:pt x="345" y="1583"/>
                      <a:pt x="316" y="1603"/>
                      <a:pt x="252" y="1631"/>
                    </a:cubicBezTo>
                    <a:cubicBezTo>
                      <a:pt x="481" y="1600"/>
                      <a:pt x="716" y="1440"/>
                      <a:pt x="844" y="1205"/>
                    </a:cubicBezTo>
                    <a:cubicBezTo>
                      <a:pt x="980" y="976"/>
                      <a:pt x="989" y="661"/>
                      <a:pt x="854" y="436"/>
                    </a:cubicBezTo>
                    <a:cubicBezTo>
                      <a:pt x="854" y="436"/>
                      <a:pt x="807" y="349"/>
                      <a:pt x="740" y="277"/>
                    </a:cubicBezTo>
                    <a:cubicBezTo>
                      <a:pt x="674" y="205"/>
                      <a:pt x="595" y="147"/>
                      <a:pt x="595" y="147"/>
                    </a:cubicBezTo>
                    <a:lnTo>
                      <a:pt x="535" y="106"/>
                    </a:lnTo>
                    <a:cubicBezTo>
                      <a:pt x="408" y="35"/>
                      <a:pt x="272" y="1"/>
                      <a:pt x="1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9" name="Google Shape;13376;p42">
                <a:extLst>
                  <a:ext uri="{FF2B5EF4-FFF2-40B4-BE49-F238E27FC236}">
                    <a16:creationId xmlns:a16="http://schemas.microsoft.com/office/drawing/2014/main" id="{4391CFA1-945B-7588-849A-ABA7E00C19B2}"/>
                  </a:ext>
                </a:extLst>
              </p:cNvPr>
              <p:cNvSpPr/>
              <p:nvPr/>
            </p:nvSpPr>
            <p:spPr>
              <a:xfrm rot="10800000">
                <a:off x="-360387" y="4114043"/>
                <a:ext cx="23100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1391" extrusionOk="0">
                    <a:moveTo>
                      <a:pt x="0" y="1"/>
                    </a:moveTo>
                    <a:cubicBezTo>
                      <a:pt x="23" y="28"/>
                      <a:pt x="86" y="86"/>
                      <a:pt x="140" y="153"/>
                    </a:cubicBezTo>
                    <a:cubicBezTo>
                      <a:pt x="192" y="221"/>
                      <a:pt x="237" y="293"/>
                      <a:pt x="258" y="327"/>
                    </a:cubicBezTo>
                    <a:cubicBezTo>
                      <a:pt x="258" y="327"/>
                      <a:pt x="258" y="327"/>
                      <a:pt x="258" y="327"/>
                    </a:cubicBezTo>
                    <a:cubicBezTo>
                      <a:pt x="263" y="327"/>
                      <a:pt x="360" y="495"/>
                      <a:pt x="354" y="498"/>
                    </a:cubicBezTo>
                    <a:cubicBezTo>
                      <a:pt x="391" y="577"/>
                      <a:pt x="415" y="666"/>
                      <a:pt x="431" y="756"/>
                    </a:cubicBezTo>
                    <a:cubicBezTo>
                      <a:pt x="451" y="889"/>
                      <a:pt x="466" y="1016"/>
                      <a:pt x="440" y="1150"/>
                    </a:cubicBezTo>
                    <a:cubicBezTo>
                      <a:pt x="406" y="1298"/>
                      <a:pt x="397" y="1299"/>
                      <a:pt x="386" y="1390"/>
                    </a:cubicBezTo>
                    <a:cubicBezTo>
                      <a:pt x="466" y="1268"/>
                      <a:pt x="520" y="1107"/>
                      <a:pt x="531" y="939"/>
                    </a:cubicBezTo>
                    <a:cubicBezTo>
                      <a:pt x="543" y="771"/>
                      <a:pt x="505" y="597"/>
                      <a:pt x="439" y="449"/>
                    </a:cubicBezTo>
                    <a:cubicBezTo>
                      <a:pt x="439" y="449"/>
                      <a:pt x="433" y="435"/>
                      <a:pt x="423" y="415"/>
                    </a:cubicBezTo>
                    <a:cubicBezTo>
                      <a:pt x="412" y="394"/>
                      <a:pt x="398" y="367"/>
                      <a:pt x="383" y="340"/>
                    </a:cubicBezTo>
                    <a:cubicBezTo>
                      <a:pt x="351" y="288"/>
                      <a:pt x="315" y="237"/>
                      <a:pt x="315" y="237"/>
                    </a:cubicBezTo>
                    <a:lnTo>
                      <a:pt x="286" y="202"/>
                    </a:lnTo>
                    <a:cubicBezTo>
                      <a:pt x="200" y="109"/>
                      <a:pt x="102" y="4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0" name="Google Shape;13377;p42">
                <a:extLst>
                  <a:ext uri="{FF2B5EF4-FFF2-40B4-BE49-F238E27FC236}">
                    <a16:creationId xmlns:a16="http://schemas.microsoft.com/office/drawing/2014/main" id="{ABA3CC8D-8D68-D6A6-3363-8D97BBA2845F}"/>
                  </a:ext>
                </a:extLst>
              </p:cNvPr>
              <p:cNvSpPr/>
              <p:nvPr/>
            </p:nvSpPr>
            <p:spPr>
              <a:xfrm rot="10800000">
                <a:off x="-299538" y="4112811"/>
                <a:ext cx="60212" cy="54607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286" extrusionOk="0">
                    <a:moveTo>
                      <a:pt x="887" y="1"/>
                    </a:moveTo>
                    <a:lnTo>
                      <a:pt x="887" y="1"/>
                    </a:lnTo>
                    <a:cubicBezTo>
                      <a:pt x="828" y="9"/>
                      <a:pt x="677" y="35"/>
                      <a:pt x="526" y="89"/>
                    </a:cubicBezTo>
                    <a:cubicBezTo>
                      <a:pt x="375" y="140"/>
                      <a:pt x="232" y="242"/>
                      <a:pt x="181" y="307"/>
                    </a:cubicBezTo>
                    <a:cubicBezTo>
                      <a:pt x="181" y="307"/>
                      <a:pt x="114" y="380"/>
                      <a:pt x="72" y="472"/>
                    </a:cubicBezTo>
                    <a:cubicBezTo>
                      <a:pt x="27" y="563"/>
                      <a:pt x="19" y="667"/>
                      <a:pt x="19" y="667"/>
                    </a:cubicBezTo>
                    <a:cubicBezTo>
                      <a:pt x="1" y="853"/>
                      <a:pt x="109" y="1039"/>
                      <a:pt x="257" y="1145"/>
                    </a:cubicBezTo>
                    <a:cubicBezTo>
                      <a:pt x="368" y="1227"/>
                      <a:pt x="495" y="1270"/>
                      <a:pt x="623" y="1282"/>
                    </a:cubicBezTo>
                    <a:cubicBezTo>
                      <a:pt x="651" y="1284"/>
                      <a:pt x="679" y="1286"/>
                      <a:pt x="706" y="1286"/>
                    </a:cubicBezTo>
                    <a:cubicBezTo>
                      <a:pt x="804" y="1286"/>
                      <a:pt x="901" y="1272"/>
                      <a:pt x="998" y="1251"/>
                    </a:cubicBezTo>
                    <a:cubicBezTo>
                      <a:pt x="1274" y="1183"/>
                      <a:pt x="1279" y="1166"/>
                      <a:pt x="1417" y="1095"/>
                    </a:cubicBezTo>
                    <a:lnTo>
                      <a:pt x="1417" y="1095"/>
                    </a:lnTo>
                    <a:cubicBezTo>
                      <a:pt x="1222" y="1150"/>
                      <a:pt x="1004" y="1217"/>
                      <a:pt x="784" y="1217"/>
                    </a:cubicBezTo>
                    <a:cubicBezTo>
                      <a:pt x="725" y="1217"/>
                      <a:pt x="665" y="1212"/>
                      <a:pt x="606" y="1201"/>
                    </a:cubicBezTo>
                    <a:cubicBezTo>
                      <a:pt x="471" y="1174"/>
                      <a:pt x="340" y="1108"/>
                      <a:pt x="247" y="1011"/>
                    </a:cubicBezTo>
                    <a:cubicBezTo>
                      <a:pt x="152" y="913"/>
                      <a:pt x="102" y="784"/>
                      <a:pt x="119" y="659"/>
                    </a:cubicBezTo>
                    <a:cubicBezTo>
                      <a:pt x="119" y="659"/>
                      <a:pt x="128" y="563"/>
                      <a:pt x="179" y="478"/>
                    </a:cubicBezTo>
                    <a:cubicBezTo>
                      <a:pt x="227" y="390"/>
                      <a:pt x="301" y="323"/>
                      <a:pt x="301" y="323"/>
                    </a:cubicBezTo>
                    <a:cubicBezTo>
                      <a:pt x="300" y="322"/>
                      <a:pt x="358" y="274"/>
                      <a:pt x="358" y="274"/>
                    </a:cubicBezTo>
                    <a:cubicBezTo>
                      <a:pt x="518" y="145"/>
                      <a:pt x="708" y="73"/>
                      <a:pt x="8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1" name="Google Shape;13378;p42">
                <a:extLst>
                  <a:ext uri="{FF2B5EF4-FFF2-40B4-BE49-F238E27FC236}">
                    <a16:creationId xmlns:a16="http://schemas.microsoft.com/office/drawing/2014/main" id="{D6F0E147-665A-219E-FE23-B5449C60486E}"/>
                  </a:ext>
                </a:extLst>
              </p:cNvPr>
              <p:cNvSpPr/>
              <p:nvPr/>
            </p:nvSpPr>
            <p:spPr>
              <a:xfrm rot="10800000">
                <a:off x="-296396" y="4116251"/>
                <a:ext cx="34564" cy="43312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020" extrusionOk="0">
                    <a:moveTo>
                      <a:pt x="216" y="1"/>
                    </a:moveTo>
                    <a:cubicBezTo>
                      <a:pt x="187" y="17"/>
                      <a:pt x="120" y="73"/>
                      <a:pt x="74" y="153"/>
                    </a:cubicBezTo>
                    <a:cubicBezTo>
                      <a:pt x="28" y="231"/>
                      <a:pt x="5" y="326"/>
                      <a:pt x="4" y="371"/>
                    </a:cubicBezTo>
                    <a:cubicBezTo>
                      <a:pt x="4" y="371"/>
                      <a:pt x="1" y="426"/>
                      <a:pt x="8" y="481"/>
                    </a:cubicBezTo>
                    <a:cubicBezTo>
                      <a:pt x="15" y="535"/>
                      <a:pt x="31" y="588"/>
                      <a:pt x="31" y="588"/>
                    </a:cubicBezTo>
                    <a:cubicBezTo>
                      <a:pt x="58" y="682"/>
                      <a:pt x="110" y="775"/>
                      <a:pt x="182" y="847"/>
                    </a:cubicBezTo>
                    <a:cubicBezTo>
                      <a:pt x="293" y="956"/>
                      <a:pt x="430" y="1001"/>
                      <a:pt x="572" y="1017"/>
                    </a:cubicBezTo>
                    <a:cubicBezTo>
                      <a:pt x="601" y="1019"/>
                      <a:pt x="625" y="1019"/>
                      <a:pt x="646" y="1019"/>
                    </a:cubicBezTo>
                    <a:cubicBezTo>
                      <a:pt x="736" y="1019"/>
                      <a:pt x="753" y="1004"/>
                      <a:pt x="814" y="968"/>
                    </a:cubicBezTo>
                    <a:lnTo>
                      <a:pt x="814" y="968"/>
                    </a:lnTo>
                    <a:cubicBezTo>
                      <a:pt x="779" y="975"/>
                      <a:pt x="743" y="978"/>
                      <a:pt x="707" y="978"/>
                    </a:cubicBezTo>
                    <a:cubicBezTo>
                      <a:pt x="598" y="978"/>
                      <a:pt x="484" y="949"/>
                      <a:pt x="387" y="891"/>
                    </a:cubicBezTo>
                    <a:cubicBezTo>
                      <a:pt x="255" y="815"/>
                      <a:pt x="157" y="689"/>
                      <a:pt x="122" y="552"/>
                    </a:cubicBezTo>
                    <a:cubicBezTo>
                      <a:pt x="122" y="552"/>
                      <a:pt x="107" y="501"/>
                      <a:pt x="103" y="447"/>
                    </a:cubicBezTo>
                    <a:cubicBezTo>
                      <a:pt x="99" y="393"/>
                      <a:pt x="104" y="339"/>
                      <a:pt x="104" y="339"/>
                    </a:cubicBezTo>
                    <a:lnTo>
                      <a:pt x="110" y="299"/>
                    </a:lnTo>
                    <a:cubicBezTo>
                      <a:pt x="122" y="190"/>
                      <a:pt x="156" y="89"/>
                      <a:pt x="2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2" name="Google Shape;13379;p42">
                <a:extLst>
                  <a:ext uri="{FF2B5EF4-FFF2-40B4-BE49-F238E27FC236}">
                    <a16:creationId xmlns:a16="http://schemas.microsoft.com/office/drawing/2014/main" id="{929516BB-94A9-1C5F-43FA-944C56A44990}"/>
                  </a:ext>
                </a:extLst>
              </p:cNvPr>
              <p:cNvSpPr/>
              <p:nvPr/>
            </p:nvSpPr>
            <p:spPr>
              <a:xfrm rot="10800000">
                <a:off x="-240898" y="4161898"/>
                <a:ext cx="189722" cy="118003"/>
              </a:xfrm>
              <a:custGeom>
                <a:avLst/>
                <a:gdLst/>
                <a:ahLst/>
                <a:cxnLst/>
                <a:rect l="l" t="t" r="r" b="b"/>
                <a:pathLst>
                  <a:path w="4468" h="2779" extrusionOk="0">
                    <a:moveTo>
                      <a:pt x="810" y="0"/>
                    </a:moveTo>
                    <a:cubicBezTo>
                      <a:pt x="589" y="0"/>
                      <a:pt x="371" y="86"/>
                      <a:pt x="236" y="239"/>
                    </a:cubicBezTo>
                    <a:cubicBezTo>
                      <a:pt x="27" y="468"/>
                      <a:pt x="1" y="748"/>
                      <a:pt x="5" y="904"/>
                    </a:cubicBezTo>
                    <a:cubicBezTo>
                      <a:pt x="5" y="904"/>
                      <a:pt x="3" y="1005"/>
                      <a:pt x="33" y="1151"/>
                    </a:cubicBezTo>
                    <a:cubicBezTo>
                      <a:pt x="60" y="1297"/>
                      <a:pt x="126" y="1486"/>
                      <a:pt x="231" y="1655"/>
                    </a:cubicBezTo>
                    <a:cubicBezTo>
                      <a:pt x="339" y="1819"/>
                      <a:pt x="462" y="1973"/>
                      <a:pt x="574" y="2070"/>
                    </a:cubicBezTo>
                    <a:cubicBezTo>
                      <a:pt x="625" y="2123"/>
                      <a:pt x="675" y="2159"/>
                      <a:pt x="708" y="2186"/>
                    </a:cubicBezTo>
                    <a:cubicBezTo>
                      <a:pt x="741" y="2213"/>
                      <a:pt x="760" y="2228"/>
                      <a:pt x="760" y="2228"/>
                    </a:cubicBezTo>
                    <a:cubicBezTo>
                      <a:pt x="1263" y="2601"/>
                      <a:pt x="1908" y="2778"/>
                      <a:pt x="2552" y="2778"/>
                    </a:cubicBezTo>
                    <a:cubicBezTo>
                      <a:pt x="2629" y="2778"/>
                      <a:pt x="2707" y="2776"/>
                      <a:pt x="2784" y="2771"/>
                    </a:cubicBezTo>
                    <a:cubicBezTo>
                      <a:pt x="3052" y="2752"/>
                      <a:pt x="3316" y="2708"/>
                      <a:pt x="3560" y="2615"/>
                    </a:cubicBezTo>
                    <a:cubicBezTo>
                      <a:pt x="3803" y="2523"/>
                      <a:pt x="4035" y="2392"/>
                      <a:pt x="4205" y="2192"/>
                    </a:cubicBezTo>
                    <a:cubicBezTo>
                      <a:pt x="4373" y="1996"/>
                      <a:pt x="4468" y="1726"/>
                      <a:pt x="4422" y="1466"/>
                    </a:cubicBezTo>
                    <a:cubicBezTo>
                      <a:pt x="4380" y="1208"/>
                      <a:pt x="4230" y="970"/>
                      <a:pt x="4011" y="818"/>
                    </a:cubicBezTo>
                    <a:cubicBezTo>
                      <a:pt x="3850" y="708"/>
                      <a:pt x="3688" y="670"/>
                      <a:pt x="3547" y="670"/>
                    </a:cubicBezTo>
                    <a:cubicBezTo>
                      <a:pt x="3470" y="670"/>
                      <a:pt x="3398" y="682"/>
                      <a:pt x="3338" y="699"/>
                    </a:cubicBezTo>
                    <a:cubicBezTo>
                      <a:pt x="3162" y="747"/>
                      <a:pt x="3046" y="827"/>
                      <a:pt x="2957" y="904"/>
                    </a:cubicBezTo>
                    <a:cubicBezTo>
                      <a:pt x="2868" y="983"/>
                      <a:pt x="2804" y="1068"/>
                      <a:pt x="2753" y="1167"/>
                    </a:cubicBezTo>
                    <a:cubicBezTo>
                      <a:pt x="2702" y="1267"/>
                      <a:pt x="2661" y="1386"/>
                      <a:pt x="2660" y="1544"/>
                    </a:cubicBezTo>
                    <a:cubicBezTo>
                      <a:pt x="2671" y="1276"/>
                      <a:pt x="2831" y="1022"/>
                      <a:pt x="3060" y="868"/>
                    </a:cubicBezTo>
                    <a:cubicBezTo>
                      <a:pt x="3199" y="773"/>
                      <a:pt x="3371" y="716"/>
                      <a:pt x="3543" y="716"/>
                    </a:cubicBezTo>
                    <a:cubicBezTo>
                      <a:pt x="3650" y="716"/>
                      <a:pt x="3757" y="738"/>
                      <a:pt x="3855" y="788"/>
                    </a:cubicBezTo>
                    <a:cubicBezTo>
                      <a:pt x="4112" y="908"/>
                      <a:pt x="4302" y="1164"/>
                      <a:pt x="4355" y="1446"/>
                    </a:cubicBezTo>
                    <a:cubicBezTo>
                      <a:pt x="4411" y="1732"/>
                      <a:pt x="4286" y="2029"/>
                      <a:pt x="4067" y="2223"/>
                    </a:cubicBezTo>
                    <a:cubicBezTo>
                      <a:pt x="3850" y="2420"/>
                      <a:pt x="3566" y="2538"/>
                      <a:pt x="3277" y="2608"/>
                    </a:cubicBezTo>
                    <a:cubicBezTo>
                      <a:pt x="3050" y="2661"/>
                      <a:pt x="2815" y="2683"/>
                      <a:pt x="2582" y="2683"/>
                    </a:cubicBezTo>
                    <a:cubicBezTo>
                      <a:pt x="2517" y="2683"/>
                      <a:pt x="2451" y="2681"/>
                      <a:pt x="2386" y="2678"/>
                    </a:cubicBezTo>
                    <a:cubicBezTo>
                      <a:pt x="1793" y="2648"/>
                      <a:pt x="1205" y="2464"/>
                      <a:pt x="763" y="2105"/>
                    </a:cubicBezTo>
                    <a:cubicBezTo>
                      <a:pt x="763" y="2105"/>
                      <a:pt x="742" y="2088"/>
                      <a:pt x="706" y="2058"/>
                    </a:cubicBezTo>
                    <a:cubicBezTo>
                      <a:pt x="669" y="2029"/>
                      <a:pt x="623" y="1980"/>
                      <a:pt x="564" y="1925"/>
                    </a:cubicBezTo>
                    <a:cubicBezTo>
                      <a:pt x="457" y="1807"/>
                      <a:pt x="317" y="1640"/>
                      <a:pt x="230" y="1447"/>
                    </a:cubicBezTo>
                    <a:cubicBezTo>
                      <a:pt x="141" y="1254"/>
                      <a:pt x="101" y="1041"/>
                      <a:pt x="101" y="883"/>
                    </a:cubicBezTo>
                    <a:cubicBezTo>
                      <a:pt x="102" y="804"/>
                      <a:pt x="110" y="739"/>
                      <a:pt x="117" y="694"/>
                    </a:cubicBezTo>
                    <a:cubicBezTo>
                      <a:pt x="127" y="649"/>
                      <a:pt x="133" y="624"/>
                      <a:pt x="133" y="624"/>
                    </a:cubicBezTo>
                    <a:cubicBezTo>
                      <a:pt x="133" y="624"/>
                      <a:pt x="151" y="548"/>
                      <a:pt x="186" y="478"/>
                    </a:cubicBezTo>
                    <a:cubicBezTo>
                      <a:pt x="218" y="407"/>
                      <a:pt x="266" y="347"/>
                      <a:pt x="266" y="347"/>
                    </a:cubicBezTo>
                    <a:cubicBezTo>
                      <a:pt x="397" y="162"/>
                      <a:pt x="613" y="75"/>
                      <a:pt x="829" y="75"/>
                    </a:cubicBezTo>
                    <a:cubicBezTo>
                      <a:pt x="1023" y="75"/>
                      <a:pt x="1218" y="146"/>
                      <a:pt x="1349" y="283"/>
                    </a:cubicBezTo>
                    <a:cubicBezTo>
                      <a:pt x="1633" y="570"/>
                      <a:pt x="1599" y="1093"/>
                      <a:pt x="1296" y="1350"/>
                    </a:cubicBezTo>
                    <a:cubicBezTo>
                      <a:pt x="1390" y="1282"/>
                      <a:pt x="1547" y="1102"/>
                      <a:pt x="1572" y="827"/>
                    </a:cubicBezTo>
                    <a:cubicBezTo>
                      <a:pt x="1586" y="693"/>
                      <a:pt x="1566" y="539"/>
                      <a:pt x="1494" y="398"/>
                    </a:cubicBezTo>
                    <a:cubicBezTo>
                      <a:pt x="1424" y="257"/>
                      <a:pt x="1296" y="136"/>
                      <a:pt x="1141" y="71"/>
                    </a:cubicBezTo>
                    <a:cubicBezTo>
                      <a:pt x="1037" y="23"/>
                      <a:pt x="923" y="0"/>
                      <a:pt x="8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3" name="Google Shape;13380;p42">
                <a:extLst>
                  <a:ext uri="{FF2B5EF4-FFF2-40B4-BE49-F238E27FC236}">
                    <a16:creationId xmlns:a16="http://schemas.microsoft.com/office/drawing/2014/main" id="{539D96E0-294C-E5DF-5A90-7E7227E7AEFE}"/>
                  </a:ext>
                </a:extLst>
              </p:cNvPr>
              <p:cNvSpPr/>
              <p:nvPr/>
            </p:nvSpPr>
            <p:spPr>
              <a:xfrm rot="10800000">
                <a:off x="-166588" y="4173320"/>
                <a:ext cx="95965" cy="76348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798" extrusionOk="0">
                    <a:moveTo>
                      <a:pt x="509" y="0"/>
                    </a:moveTo>
                    <a:cubicBezTo>
                      <a:pt x="342" y="0"/>
                      <a:pt x="170" y="92"/>
                      <a:pt x="98" y="257"/>
                    </a:cubicBezTo>
                    <a:cubicBezTo>
                      <a:pt x="0" y="474"/>
                      <a:pt x="59" y="732"/>
                      <a:pt x="196" y="909"/>
                    </a:cubicBezTo>
                    <a:cubicBezTo>
                      <a:pt x="332" y="1092"/>
                      <a:pt x="517" y="1215"/>
                      <a:pt x="693" y="1324"/>
                    </a:cubicBezTo>
                    <a:cubicBezTo>
                      <a:pt x="693" y="1324"/>
                      <a:pt x="828" y="1407"/>
                      <a:pt x="970" y="1475"/>
                    </a:cubicBezTo>
                    <a:cubicBezTo>
                      <a:pt x="1112" y="1545"/>
                      <a:pt x="1260" y="1601"/>
                      <a:pt x="1260" y="1601"/>
                    </a:cubicBezTo>
                    <a:lnTo>
                      <a:pt x="1371" y="1642"/>
                    </a:lnTo>
                    <a:lnTo>
                      <a:pt x="1371" y="1642"/>
                    </a:lnTo>
                    <a:lnTo>
                      <a:pt x="1370" y="1641"/>
                    </a:lnTo>
                    <a:lnTo>
                      <a:pt x="1370" y="1641"/>
                    </a:lnTo>
                    <a:cubicBezTo>
                      <a:pt x="1677" y="1742"/>
                      <a:pt x="1973" y="1787"/>
                      <a:pt x="2260" y="1797"/>
                    </a:cubicBezTo>
                    <a:cubicBezTo>
                      <a:pt x="2173" y="1780"/>
                      <a:pt x="1952" y="1739"/>
                      <a:pt x="1733" y="1672"/>
                    </a:cubicBezTo>
                    <a:cubicBezTo>
                      <a:pt x="1515" y="1607"/>
                      <a:pt x="1300" y="1515"/>
                      <a:pt x="1199" y="1472"/>
                    </a:cubicBezTo>
                    <a:cubicBezTo>
                      <a:pt x="1199" y="1472"/>
                      <a:pt x="1075" y="1420"/>
                      <a:pt x="956" y="1358"/>
                    </a:cubicBezTo>
                    <a:cubicBezTo>
                      <a:pt x="836" y="1298"/>
                      <a:pt x="721" y="1227"/>
                      <a:pt x="721" y="1227"/>
                    </a:cubicBezTo>
                    <a:cubicBezTo>
                      <a:pt x="520" y="1102"/>
                      <a:pt x="310" y="955"/>
                      <a:pt x="202" y="741"/>
                    </a:cubicBezTo>
                    <a:cubicBezTo>
                      <a:pt x="125" y="585"/>
                      <a:pt x="111" y="400"/>
                      <a:pt x="186" y="255"/>
                    </a:cubicBezTo>
                    <a:cubicBezTo>
                      <a:pt x="246" y="134"/>
                      <a:pt x="382" y="57"/>
                      <a:pt x="524" y="57"/>
                    </a:cubicBezTo>
                    <a:cubicBezTo>
                      <a:pt x="553" y="57"/>
                      <a:pt x="582" y="60"/>
                      <a:pt x="611" y="67"/>
                    </a:cubicBezTo>
                    <a:cubicBezTo>
                      <a:pt x="706" y="89"/>
                      <a:pt x="765" y="139"/>
                      <a:pt x="805" y="184"/>
                    </a:cubicBezTo>
                    <a:cubicBezTo>
                      <a:pt x="843" y="229"/>
                      <a:pt x="865" y="269"/>
                      <a:pt x="880" y="306"/>
                    </a:cubicBezTo>
                    <a:cubicBezTo>
                      <a:pt x="909" y="381"/>
                      <a:pt x="930" y="440"/>
                      <a:pt x="917" y="555"/>
                    </a:cubicBezTo>
                    <a:cubicBezTo>
                      <a:pt x="976" y="370"/>
                      <a:pt x="887" y="124"/>
                      <a:pt x="678" y="35"/>
                    </a:cubicBezTo>
                    <a:cubicBezTo>
                      <a:pt x="625" y="11"/>
                      <a:pt x="568" y="0"/>
                      <a:pt x="5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4" name="Google Shape;13381;p42">
                <a:extLst>
                  <a:ext uri="{FF2B5EF4-FFF2-40B4-BE49-F238E27FC236}">
                    <a16:creationId xmlns:a16="http://schemas.microsoft.com/office/drawing/2014/main" id="{53FF5BA1-B043-4D9B-1106-DDEDB6A0C34C}"/>
                  </a:ext>
                </a:extLst>
              </p:cNvPr>
              <p:cNvSpPr/>
              <p:nvPr/>
            </p:nvSpPr>
            <p:spPr>
              <a:xfrm rot="10800000">
                <a:off x="-209900" y="4156420"/>
                <a:ext cx="170657" cy="103269"/>
              </a:xfrm>
              <a:custGeom>
                <a:avLst/>
                <a:gdLst/>
                <a:ahLst/>
                <a:cxnLst/>
                <a:rect l="l" t="t" r="r" b="b"/>
                <a:pathLst>
                  <a:path w="4019" h="2432" extrusionOk="0">
                    <a:moveTo>
                      <a:pt x="87" y="0"/>
                    </a:moveTo>
                    <a:cubicBezTo>
                      <a:pt x="50" y="105"/>
                      <a:pt x="0" y="399"/>
                      <a:pt x="64" y="698"/>
                    </a:cubicBezTo>
                    <a:cubicBezTo>
                      <a:pt x="118" y="997"/>
                      <a:pt x="276" y="1276"/>
                      <a:pt x="364" y="1393"/>
                    </a:cubicBezTo>
                    <a:cubicBezTo>
                      <a:pt x="364" y="1393"/>
                      <a:pt x="470" y="1541"/>
                      <a:pt x="602" y="1664"/>
                    </a:cubicBezTo>
                    <a:cubicBezTo>
                      <a:pt x="733" y="1789"/>
                      <a:pt x="881" y="1890"/>
                      <a:pt x="881" y="1890"/>
                    </a:cubicBezTo>
                    <a:cubicBezTo>
                      <a:pt x="1143" y="2074"/>
                      <a:pt x="1451" y="2210"/>
                      <a:pt x="1770" y="2300"/>
                    </a:cubicBezTo>
                    <a:cubicBezTo>
                      <a:pt x="2156" y="2406"/>
                      <a:pt x="2523" y="2431"/>
                      <a:pt x="2901" y="2431"/>
                    </a:cubicBezTo>
                    <a:cubicBezTo>
                      <a:pt x="2992" y="2431"/>
                      <a:pt x="3084" y="2430"/>
                      <a:pt x="3176" y="2428"/>
                    </a:cubicBezTo>
                    <a:cubicBezTo>
                      <a:pt x="3709" y="2407"/>
                      <a:pt x="3729" y="2395"/>
                      <a:pt x="4019" y="2350"/>
                    </a:cubicBezTo>
                    <a:lnTo>
                      <a:pt x="4019" y="2350"/>
                    </a:lnTo>
                    <a:cubicBezTo>
                      <a:pt x="3755" y="2362"/>
                      <a:pt x="3475" y="2376"/>
                      <a:pt x="3188" y="2376"/>
                    </a:cubicBezTo>
                    <a:cubicBezTo>
                      <a:pt x="2939" y="2376"/>
                      <a:pt x="2684" y="2365"/>
                      <a:pt x="2429" y="2335"/>
                    </a:cubicBezTo>
                    <a:cubicBezTo>
                      <a:pt x="1882" y="2272"/>
                      <a:pt x="1335" y="2097"/>
                      <a:pt x="910" y="1792"/>
                    </a:cubicBezTo>
                    <a:cubicBezTo>
                      <a:pt x="910" y="1792"/>
                      <a:pt x="747" y="1678"/>
                      <a:pt x="611" y="1535"/>
                    </a:cubicBezTo>
                    <a:cubicBezTo>
                      <a:pt x="472" y="1395"/>
                      <a:pt x="369" y="1226"/>
                      <a:pt x="369" y="1226"/>
                    </a:cubicBezTo>
                    <a:cubicBezTo>
                      <a:pt x="369" y="1226"/>
                      <a:pt x="350" y="1195"/>
                      <a:pt x="330" y="1164"/>
                    </a:cubicBezTo>
                    <a:cubicBezTo>
                      <a:pt x="313" y="1131"/>
                      <a:pt x="296" y="1099"/>
                      <a:pt x="296" y="1099"/>
                    </a:cubicBezTo>
                    <a:cubicBezTo>
                      <a:pt x="101" y="747"/>
                      <a:pt x="26" y="364"/>
                      <a:pt x="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5" name="Google Shape;13382;p42">
                <a:extLst>
                  <a:ext uri="{FF2B5EF4-FFF2-40B4-BE49-F238E27FC236}">
                    <a16:creationId xmlns:a16="http://schemas.microsoft.com/office/drawing/2014/main" id="{32EDB53B-8798-B945-4925-F113A9296C2C}"/>
                  </a:ext>
                </a:extLst>
              </p:cNvPr>
              <p:cNvSpPr/>
              <p:nvPr/>
            </p:nvSpPr>
            <p:spPr>
              <a:xfrm rot="10800000">
                <a:off x="-215335" y="3867081"/>
                <a:ext cx="465007" cy="177493"/>
              </a:xfrm>
              <a:custGeom>
                <a:avLst/>
                <a:gdLst/>
                <a:ahLst/>
                <a:cxnLst/>
                <a:rect l="l" t="t" r="r" b="b"/>
                <a:pathLst>
                  <a:path w="10951" h="4180" extrusionOk="0">
                    <a:moveTo>
                      <a:pt x="5856" y="0"/>
                    </a:moveTo>
                    <a:cubicBezTo>
                      <a:pt x="5651" y="0"/>
                      <a:pt x="5447" y="9"/>
                      <a:pt x="5246" y="25"/>
                    </a:cubicBezTo>
                    <a:cubicBezTo>
                      <a:pt x="5246" y="25"/>
                      <a:pt x="5210" y="28"/>
                      <a:pt x="5147" y="33"/>
                    </a:cubicBezTo>
                    <a:cubicBezTo>
                      <a:pt x="5083" y="40"/>
                      <a:pt x="4993" y="50"/>
                      <a:pt x="4885" y="62"/>
                    </a:cubicBezTo>
                    <a:cubicBezTo>
                      <a:pt x="4670" y="91"/>
                      <a:pt x="4383" y="136"/>
                      <a:pt x="4101" y="206"/>
                    </a:cubicBezTo>
                    <a:cubicBezTo>
                      <a:pt x="3819" y="269"/>
                      <a:pt x="3543" y="359"/>
                      <a:pt x="3337" y="428"/>
                    </a:cubicBezTo>
                    <a:cubicBezTo>
                      <a:pt x="3133" y="504"/>
                      <a:pt x="2998" y="557"/>
                      <a:pt x="2998" y="557"/>
                    </a:cubicBezTo>
                    <a:cubicBezTo>
                      <a:pt x="2998" y="557"/>
                      <a:pt x="2899" y="599"/>
                      <a:pt x="2799" y="641"/>
                    </a:cubicBezTo>
                    <a:cubicBezTo>
                      <a:pt x="2749" y="662"/>
                      <a:pt x="2699" y="685"/>
                      <a:pt x="2663" y="703"/>
                    </a:cubicBezTo>
                    <a:cubicBezTo>
                      <a:pt x="2626" y="720"/>
                      <a:pt x="2601" y="732"/>
                      <a:pt x="2601" y="732"/>
                    </a:cubicBezTo>
                    <a:cubicBezTo>
                      <a:pt x="1533" y="1244"/>
                      <a:pt x="673" y="1952"/>
                      <a:pt x="1" y="2767"/>
                    </a:cubicBezTo>
                    <a:cubicBezTo>
                      <a:pt x="212" y="2525"/>
                      <a:pt x="792" y="1925"/>
                      <a:pt x="1500" y="1455"/>
                    </a:cubicBezTo>
                    <a:cubicBezTo>
                      <a:pt x="2199" y="973"/>
                      <a:pt x="3007" y="639"/>
                      <a:pt x="3395" y="513"/>
                    </a:cubicBezTo>
                    <a:cubicBezTo>
                      <a:pt x="3395" y="513"/>
                      <a:pt x="3513" y="471"/>
                      <a:pt x="3692" y="415"/>
                    </a:cubicBezTo>
                    <a:cubicBezTo>
                      <a:pt x="3873" y="362"/>
                      <a:pt x="4114" y="296"/>
                      <a:pt x="4360" y="249"/>
                    </a:cubicBezTo>
                    <a:cubicBezTo>
                      <a:pt x="4849" y="146"/>
                      <a:pt x="5350" y="116"/>
                      <a:pt x="5350" y="116"/>
                    </a:cubicBezTo>
                    <a:cubicBezTo>
                      <a:pt x="5520" y="104"/>
                      <a:pt x="5692" y="98"/>
                      <a:pt x="5864" y="98"/>
                    </a:cubicBezTo>
                    <a:cubicBezTo>
                      <a:pt x="6595" y="98"/>
                      <a:pt x="7344" y="203"/>
                      <a:pt x="8065" y="421"/>
                    </a:cubicBezTo>
                    <a:cubicBezTo>
                      <a:pt x="8398" y="519"/>
                      <a:pt x="8716" y="637"/>
                      <a:pt x="9020" y="774"/>
                    </a:cubicBezTo>
                    <a:cubicBezTo>
                      <a:pt x="9326" y="908"/>
                      <a:pt x="9617" y="1063"/>
                      <a:pt x="9884" y="1251"/>
                    </a:cubicBezTo>
                    <a:cubicBezTo>
                      <a:pt x="10149" y="1440"/>
                      <a:pt x="10389" y="1668"/>
                      <a:pt x="10567" y="1941"/>
                    </a:cubicBezTo>
                    <a:cubicBezTo>
                      <a:pt x="10744" y="2216"/>
                      <a:pt x="10854" y="2539"/>
                      <a:pt x="10864" y="2875"/>
                    </a:cubicBezTo>
                    <a:cubicBezTo>
                      <a:pt x="10869" y="3251"/>
                      <a:pt x="10747" y="3527"/>
                      <a:pt x="10606" y="3703"/>
                    </a:cubicBezTo>
                    <a:cubicBezTo>
                      <a:pt x="10463" y="3880"/>
                      <a:pt x="10312" y="3977"/>
                      <a:pt x="10176" y="4043"/>
                    </a:cubicBezTo>
                    <a:cubicBezTo>
                      <a:pt x="10039" y="4108"/>
                      <a:pt x="9910" y="4145"/>
                      <a:pt x="9765" y="4157"/>
                    </a:cubicBezTo>
                    <a:cubicBezTo>
                      <a:pt x="9738" y="4159"/>
                      <a:pt x="9711" y="4160"/>
                      <a:pt x="9682" y="4160"/>
                    </a:cubicBezTo>
                    <a:cubicBezTo>
                      <a:pt x="9558" y="4160"/>
                      <a:pt x="9419" y="4137"/>
                      <a:pt x="9264" y="4062"/>
                    </a:cubicBezTo>
                    <a:lnTo>
                      <a:pt x="9264" y="4062"/>
                    </a:lnTo>
                    <a:cubicBezTo>
                      <a:pt x="9403" y="4140"/>
                      <a:pt x="9564" y="4179"/>
                      <a:pt x="9728" y="4179"/>
                    </a:cubicBezTo>
                    <a:cubicBezTo>
                      <a:pt x="9748" y="4179"/>
                      <a:pt x="9768" y="4178"/>
                      <a:pt x="9788" y="4177"/>
                    </a:cubicBezTo>
                    <a:cubicBezTo>
                      <a:pt x="9971" y="4164"/>
                      <a:pt x="10151" y="4104"/>
                      <a:pt x="10312" y="4010"/>
                    </a:cubicBezTo>
                    <a:cubicBezTo>
                      <a:pt x="10473" y="3913"/>
                      <a:pt x="10615" y="3780"/>
                      <a:pt x="10720" y="3619"/>
                    </a:cubicBezTo>
                    <a:cubicBezTo>
                      <a:pt x="10819" y="3455"/>
                      <a:pt x="10883" y="3268"/>
                      <a:pt x="10905" y="3074"/>
                    </a:cubicBezTo>
                    <a:cubicBezTo>
                      <a:pt x="10950" y="2686"/>
                      <a:pt x="10846" y="2284"/>
                      <a:pt x="10642" y="1942"/>
                    </a:cubicBezTo>
                    <a:cubicBezTo>
                      <a:pt x="10437" y="1599"/>
                      <a:pt x="10134" y="1322"/>
                      <a:pt x="9801" y="1100"/>
                    </a:cubicBezTo>
                    <a:cubicBezTo>
                      <a:pt x="8620" y="360"/>
                      <a:pt x="7205" y="0"/>
                      <a:pt x="58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6" name="Google Shape;13383;p42">
                <a:extLst>
                  <a:ext uri="{FF2B5EF4-FFF2-40B4-BE49-F238E27FC236}">
                    <a16:creationId xmlns:a16="http://schemas.microsoft.com/office/drawing/2014/main" id="{0339732A-A5E8-F730-44FF-EEA75A123C41}"/>
                  </a:ext>
                </a:extLst>
              </p:cNvPr>
              <p:cNvSpPr/>
              <p:nvPr/>
            </p:nvSpPr>
            <p:spPr>
              <a:xfrm rot="10800000">
                <a:off x="92093" y="3798122"/>
                <a:ext cx="111082" cy="171549"/>
              </a:xfrm>
              <a:custGeom>
                <a:avLst/>
                <a:gdLst/>
                <a:ahLst/>
                <a:cxnLst/>
                <a:rect l="l" t="t" r="r" b="b"/>
                <a:pathLst>
                  <a:path w="2616" h="4040" extrusionOk="0">
                    <a:moveTo>
                      <a:pt x="805" y="1"/>
                    </a:moveTo>
                    <a:lnTo>
                      <a:pt x="805" y="1"/>
                    </a:lnTo>
                    <a:cubicBezTo>
                      <a:pt x="714" y="153"/>
                      <a:pt x="477" y="545"/>
                      <a:pt x="291" y="979"/>
                    </a:cubicBezTo>
                    <a:cubicBezTo>
                      <a:pt x="198" y="1196"/>
                      <a:pt x="122" y="1425"/>
                      <a:pt x="76" y="1629"/>
                    </a:cubicBezTo>
                    <a:cubicBezTo>
                      <a:pt x="29" y="1835"/>
                      <a:pt x="13" y="2015"/>
                      <a:pt x="11" y="2131"/>
                    </a:cubicBezTo>
                    <a:cubicBezTo>
                      <a:pt x="11" y="2131"/>
                      <a:pt x="0" y="2417"/>
                      <a:pt x="60" y="2694"/>
                    </a:cubicBezTo>
                    <a:cubicBezTo>
                      <a:pt x="88" y="2834"/>
                      <a:pt x="134" y="2969"/>
                      <a:pt x="175" y="3067"/>
                    </a:cubicBezTo>
                    <a:cubicBezTo>
                      <a:pt x="196" y="3117"/>
                      <a:pt x="214" y="3158"/>
                      <a:pt x="229" y="3185"/>
                    </a:cubicBezTo>
                    <a:cubicBezTo>
                      <a:pt x="243" y="3213"/>
                      <a:pt x="252" y="3229"/>
                      <a:pt x="252" y="3229"/>
                    </a:cubicBezTo>
                    <a:cubicBezTo>
                      <a:pt x="481" y="3675"/>
                      <a:pt x="961" y="4040"/>
                      <a:pt x="1507" y="4040"/>
                    </a:cubicBezTo>
                    <a:cubicBezTo>
                      <a:pt x="1510" y="4040"/>
                      <a:pt x="1513" y="4040"/>
                      <a:pt x="1516" y="4040"/>
                    </a:cubicBezTo>
                    <a:cubicBezTo>
                      <a:pt x="1920" y="4031"/>
                      <a:pt x="2294" y="3800"/>
                      <a:pt x="2455" y="3452"/>
                    </a:cubicBezTo>
                    <a:cubicBezTo>
                      <a:pt x="2616" y="3105"/>
                      <a:pt x="2516" y="2661"/>
                      <a:pt x="2207" y="2420"/>
                    </a:cubicBezTo>
                    <a:cubicBezTo>
                      <a:pt x="2069" y="2315"/>
                      <a:pt x="1927" y="2284"/>
                      <a:pt x="1811" y="2284"/>
                    </a:cubicBezTo>
                    <a:cubicBezTo>
                      <a:pt x="1779" y="2284"/>
                      <a:pt x="1750" y="2286"/>
                      <a:pt x="1723" y="2290"/>
                    </a:cubicBezTo>
                    <a:cubicBezTo>
                      <a:pt x="1591" y="2306"/>
                      <a:pt x="1498" y="2348"/>
                      <a:pt x="1424" y="2394"/>
                    </a:cubicBezTo>
                    <a:cubicBezTo>
                      <a:pt x="1351" y="2440"/>
                      <a:pt x="1295" y="2491"/>
                      <a:pt x="1245" y="2556"/>
                    </a:cubicBezTo>
                    <a:cubicBezTo>
                      <a:pt x="1197" y="2622"/>
                      <a:pt x="1154" y="2704"/>
                      <a:pt x="1139" y="2818"/>
                    </a:cubicBezTo>
                    <a:cubicBezTo>
                      <a:pt x="1195" y="2529"/>
                      <a:pt x="1495" y="2328"/>
                      <a:pt x="1793" y="2328"/>
                    </a:cubicBezTo>
                    <a:cubicBezTo>
                      <a:pt x="1895" y="2328"/>
                      <a:pt x="1997" y="2352"/>
                      <a:pt x="2088" y="2404"/>
                    </a:cubicBezTo>
                    <a:cubicBezTo>
                      <a:pt x="2449" y="2603"/>
                      <a:pt x="2579" y="3138"/>
                      <a:pt x="2347" y="3491"/>
                    </a:cubicBezTo>
                    <a:cubicBezTo>
                      <a:pt x="2168" y="3779"/>
                      <a:pt x="1830" y="3946"/>
                      <a:pt x="1494" y="3946"/>
                    </a:cubicBezTo>
                    <a:cubicBezTo>
                      <a:pt x="1409" y="3946"/>
                      <a:pt x="1324" y="3935"/>
                      <a:pt x="1242" y="3913"/>
                    </a:cubicBezTo>
                    <a:cubicBezTo>
                      <a:pt x="827" y="3813"/>
                      <a:pt x="491" y="3503"/>
                      <a:pt x="315" y="3137"/>
                    </a:cubicBezTo>
                    <a:cubicBezTo>
                      <a:pt x="315" y="3137"/>
                      <a:pt x="278" y="3069"/>
                      <a:pt x="238" y="2959"/>
                    </a:cubicBezTo>
                    <a:cubicBezTo>
                      <a:pt x="196" y="2851"/>
                      <a:pt x="155" y="2700"/>
                      <a:pt x="133" y="2546"/>
                    </a:cubicBezTo>
                    <a:cubicBezTo>
                      <a:pt x="85" y="2237"/>
                      <a:pt x="122" y="1925"/>
                      <a:pt x="122" y="1925"/>
                    </a:cubicBezTo>
                    <a:cubicBezTo>
                      <a:pt x="122" y="1925"/>
                      <a:pt x="127" y="1866"/>
                      <a:pt x="136" y="1809"/>
                    </a:cubicBezTo>
                    <a:cubicBezTo>
                      <a:pt x="145" y="1750"/>
                      <a:pt x="157" y="1693"/>
                      <a:pt x="157" y="1693"/>
                    </a:cubicBezTo>
                    <a:lnTo>
                      <a:pt x="156" y="1693"/>
                    </a:lnTo>
                    <a:cubicBezTo>
                      <a:pt x="274" y="1062"/>
                      <a:pt x="547" y="521"/>
                      <a:pt x="8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7" name="Google Shape;13384;p42">
                <a:extLst>
                  <a:ext uri="{FF2B5EF4-FFF2-40B4-BE49-F238E27FC236}">
                    <a16:creationId xmlns:a16="http://schemas.microsoft.com/office/drawing/2014/main" id="{BD908125-0D7E-AD3C-C9C5-4649ABD25D3C}"/>
                  </a:ext>
                </a:extLst>
              </p:cNvPr>
              <p:cNvSpPr/>
              <p:nvPr/>
            </p:nvSpPr>
            <p:spPr>
              <a:xfrm rot="10800000">
                <a:off x="118250" y="3823599"/>
                <a:ext cx="64076" cy="85350"/>
              </a:xfrm>
              <a:custGeom>
                <a:avLst/>
                <a:gdLst/>
                <a:ahLst/>
                <a:cxnLst/>
                <a:rect l="l" t="t" r="r" b="b"/>
                <a:pathLst>
                  <a:path w="1509" h="2010" extrusionOk="0">
                    <a:moveTo>
                      <a:pt x="270" y="0"/>
                    </a:moveTo>
                    <a:cubicBezTo>
                      <a:pt x="223" y="73"/>
                      <a:pt x="116" y="270"/>
                      <a:pt x="61" y="496"/>
                    </a:cubicBezTo>
                    <a:cubicBezTo>
                      <a:pt x="0" y="719"/>
                      <a:pt x="9" y="966"/>
                      <a:pt x="34" y="1077"/>
                    </a:cubicBezTo>
                    <a:cubicBezTo>
                      <a:pt x="34" y="1077"/>
                      <a:pt x="60" y="1216"/>
                      <a:pt x="116" y="1344"/>
                    </a:cubicBezTo>
                    <a:cubicBezTo>
                      <a:pt x="170" y="1474"/>
                      <a:pt x="254" y="1588"/>
                      <a:pt x="254" y="1588"/>
                    </a:cubicBezTo>
                    <a:cubicBezTo>
                      <a:pt x="399" y="1789"/>
                      <a:pt x="621" y="1960"/>
                      <a:pt x="889" y="2002"/>
                    </a:cubicBezTo>
                    <a:cubicBezTo>
                      <a:pt x="919" y="2007"/>
                      <a:pt x="950" y="2009"/>
                      <a:pt x="981" y="2009"/>
                    </a:cubicBezTo>
                    <a:cubicBezTo>
                      <a:pt x="1150" y="2009"/>
                      <a:pt x="1314" y="1935"/>
                      <a:pt x="1413" y="1805"/>
                    </a:cubicBezTo>
                    <a:cubicBezTo>
                      <a:pt x="1472" y="1730"/>
                      <a:pt x="1509" y="1634"/>
                      <a:pt x="1503" y="1537"/>
                    </a:cubicBezTo>
                    <a:cubicBezTo>
                      <a:pt x="1498" y="1441"/>
                      <a:pt x="1460" y="1347"/>
                      <a:pt x="1391" y="1276"/>
                    </a:cubicBezTo>
                    <a:cubicBezTo>
                      <a:pt x="1324" y="1207"/>
                      <a:pt x="1245" y="1184"/>
                      <a:pt x="1183" y="1184"/>
                    </a:cubicBezTo>
                    <a:cubicBezTo>
                      <a:pt x="1173" y="1184"/>
                      <a:pt x="1164" y="1184"/>
                      <a:pt x="1155" y="1185"/>
                    </a:cubicBezTo>
                    <a:cubicBezTo>
                      <a:pt x="1088" y="1193"/>
                      <a:pt x="1042" y="1217"/>
                      <a:pt x="1007" y="1242"/>
                    </a:cubicBezTo>
                    <a:cubicBezTo>
                      <a:pt x="942" y="1294"/>
                      <a:pt x="894" y="1357"/>
                      <a:pt x="904" y="1467"/>
                    </a:cubicBezTo>
                    <a:cubicBezTo>
                      <a:pt x="904" y="1331"/>
                      <a:pt x="1041" y="1227"/>
                      <a:pt x="1174" y="1227"/>
                    </a:cubicBezTo>
                    <a:cubicBezTo>
                      <a:pt x="1226" y="1227"/>
                      <a:pt x="1277" y="1243"/>
                      <a:pt x="1318" y="1280"/>
                    </a:cubicBezTo>
                    <a:cubicBezTo>
                      <a:pt x="1392" y="1337"/>
                      <a:pt x="1436" y="1433"/>
                      <a:pt x="1438" y="1528"/>
                    </a:cubicBezTo>
                    <a:cubicBezTo>
                      <a:pt x="1443" y="1623"/>
                      <a:pt x="1398" y="1717"/>
                      <a:pt x="1328" y="1785"/>
                    </a:cubicBezTo>
                    <a:cubicBezTo>
                      <a:pt x="1238" y="1875"/>
                      <a:pt x="1115" y="1916"/>
                      <a:pt x="989" y="1916"/>
                    </a:cubicBezTo>
                    <a:cubicBezTo>
                      <a:pt x="917" y="1916"/>
                      <a:pt x="844" y="1902"/>
                      <a:pt x="776" y="1876"/>
                    </a:cubicBezTo>
                    <a:cubicBezTo>
                      <a:pt x="586" y="1808"/>
                      <a:pt x="429" y="1670"/>
                      <a:pt x="318" y="1510"/>
                    </a:cubicBezTo>
                    <a:cubicBezTo>
                      <a:pt x="318" y="1510"/>
                      <a:pt x="233" y="1389"/>
                      <a:pt x="183" y="1248"/>
                    </a:cubicBezTo>
                    <a:cubicBezTo>
                      <a:pt x="130" y="1109"/>
                      <a:pt x="115" y="961"/>
                      <a:pt x="115" y="961"/>
                    </a:cubicBezTo>
                    <a:cubicBezTo>
                      <a:pt x="115" y="961"/>
                      <a:pt x="110" y="932"/>
                      <a:pt x="109" y="904"/>
                    </a:cubicBezTo>
                    <a:cubicBezTo>
                      <a:pt x="107" y="877"/>
                      <a:pt x="106" y="849"/>
                      <a:pt x="106" y="849"/>
                    </a:cubicBezTo>
                    <a:cubicBezTo>
                      <a:pt x="90" y="544"/>
                      <a:pt x="161" y="259"/>
                      <a:pt x="2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8" name="Google Shape;13385;p42">
                <a:extLst>
                  <a:ext uri="{FF2B5EF4-FFF2-40B4-BE49-F238E27FC236}">
                    <a16:creationId xmlns:a16="http://schemas.microsoft.com/office/drawing/2014/main" id="{DFE78376-9941-77AF-8FD0-2F699E88C82C}"/>
                  </a:ext>
                </a:extLst>
              </p:cNvPr>
              <p:cNvSpPr/>
              <p:nvPr/>
            </p:nvSpPr>
            <p:spPr>
              <a:xfrm rot="10800000">
                <a:off x="106446" y="3789120"/>
                <a:ext cx="103991" cy="193289"/>
              </a:xfrm>
              <a:custGeom>
                <a:avLst/>
                <a:gdLst/>
                <a:ahLst/>
                <a:cxnLst/>
                <a:rect l="l" t="t" r="r" b="b"/>
                <a:pathLst>
                  <a:path w="2449" h="4552" extrusionOk="0">
                    <a:moveTo>
                      <a:pt x="1396" y="0"/>
                    </a:moveTo>
                    <a:cubicBezTo>
                      <a:pt x="1297" y="99"/>
                      <a:pt x="1049" y="356"/>
                      <a:pt x="822" y="646"/>
                    </a:cubicBezTo>
                    <a:cubicBezTo>
                      <a:pt x="592" y="932"/>
                      <a:pt x="399" y="1263"/>
                      <a:pt x="326" y="1428"/>
                    </a:cubicBezTo>
                    <a:cubicBezTo>
                      <a:pt x="326" y="1428"/>
                      <a:pt x="232" y="1627"/>
                      <a:pt x="167" y="1837"/>
                    </a:cubicBezTo>
                    <a:cubicBezTo>
                      <a:pt x="98" y="2046"/>
                      <a:pt x="64" y="2266"/>
                      <a:pt x="64" y="2266"/>
                    </a:cubicBezTo>
                    <a:cubicBezTo>
                      <a:pt x="0" y="2653"/>
                      <a:pt x="20" y="3076"/>
                      <a:pt x="171" y="3463"/>
                    </a:cubicBezTo>
                    <a:cubicBezTo>
                      <a:pt x="391" y="4035"/>
                      <a:pt x="869" y="4465"/>
                      <a:pt x="1468" y="4539"/>
                    </a:cubicBezTo>
                    <a:cubicBezTo>
                      <a:pt x="1537" y="4548"/>
                      <a:pt x="1599" y="4551"/>
                      <a:pt x="1656" y="4551"/>
                    </a:cubicBezTo>
                    <a:cubicBezTo>
                      <a:pt x="1735" y="4551"/>
                      <a:pt x="1803" y="4544"/>
                      <a:pt x="1861" y="4535"/>
                    </a:cubicBezTo>
                    <a:cubicBezTo>
                      <a:pt x="1962" y="4521"/>
                      <a:pt x="2035" y="4499"/>
                      <a:pt x="2099" y="4477"/>
                    </a:cubicBezTo>
                    <a:cubicBezTo>
                      <a:pt x="2225" y="4428"/>
                      <a:pt x="2313" y="4381"/>
                      <a:pt x="2448" y="4264"/>
                    </a:cubicBezTo>
                    <a:lnTo>
                      <a:pt x="2448" y="4264"/>
                    </a:lnTo>
                    <a:cubicBezTo>
                      <a:pt x="2240" y="4423"/>
                      <a:pt x="1972" y="4502"/>
                      <a:pt x="1696" y="4502"/>
                    </a:cubicBezTo>
                    <a:cubicBezTo>
                      <a:pt x="1329" y="4502"/>
                      <a:pt x="948" y="4362"/>
                      <a:pt x="679" y="4085"/>
                    </a:cubicBezTo>
                    <a:cubicBezTo>
                      <a:pt x="440" y="3851"/>
                      <a:pt x="276" y="3543"/>
                      <a:pt x="192" y="3219"/>
                    </a:cubicBezTo>
                    <a:cubicBezTo>
                      <a:pt x="108" y="2896"/>
                      <a:pt x="111" y="2558"/>
                      <a:pt x="167" y="2241"/>
                    </a:cubicBezTo>
                    <a:cubicBezTo>
                      <a:pt x="167" y="2241"/>
                      <a:pt x="208" y="2000"/>
                      <a:pt x="292" y="1769"/>
                    </a:cubicBezTo>
                    <a:cubicBezTo>
                      <a:pt x="372" y="1538"/>
                      <a:pt x="487" y="1321"/>
                      <a:pt x="487" y="1321"/>
                    </a:cubicBezTo>
                    <a:cubicBezTo>
                      <a:pt x="487" y="1321"/>
                      <a:pt x="509" y="1279"/>
                      <a:pt x="530" y="1239"/>
                    </a:cubicBezTo>
                    <a:lnTo>
                      <a:pt x="575" y="1159"/>
                    </a:lnTo>
                    <a:cubicBezTo>
                      <a:pt x="820" y="720"/>
                      <a:pt x="1109" y="353"/>
                      <a:pt x="13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9" name="Google Shape;13386;p42">
                <a:extLst>
                  <a:ext uri="{FF2B5EF4-FFF2-40B4-BE49-F238E27FC236}">
                    <a16:creationId xmlns:a16="http://schemas.microsoft.com/office/drawing/2014/main" id="{64C7C77D-83D0-27F0-86D9-72A856AE9ACA}"/>
                  </a:ext>
                </a:extLst>
              </p:cNvPr>
              <p:cNvSpPr/>
              <p:nvPr/>
            </p:nvSpPr>
            <p:spPr>
              <a:xfrm rot="10800000">
                <a:off x="-30029" y="3951072"/>
                <a:ext cx="182546" cy="61358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1445" extrusionOk="0">
                    <a:moveTo>
                      <a:pt x="3881" y="0"/>
                    </a:moveTo>
                    <a:cubicBezTo>
                      <a:pt x="3821" y="0"/>
                      <a:pt x="3759" y="1"/>
                      <a:pt x="3696" y="3"/>
                    </a:cubicBezTo>
                    <a:cubicBezTo>
                      <a:pt x="3440" y="14"/>
                      <a:pt x="3176" y="42"/>
                      <a:pt x="3053" y="66"/>
                    </a:cubicBezTo>
                    <a:cubicBezTo>
                      <a:pt x="3053" y="66"/>
                      <a:pt x="3017" y="74"/>
                      <a:pt x="2960" y="83"/>
                    </a:cubicBezTo>
                    <a:cubicBezTo>
                      <a:pt x="2904" y="93"/>
                      <a:pt x="2830" y="108"/>
                      <a:pt x="2755" y="127"/>
                    </a:cubicBezTo>
                    <a:cubicBezTo>
                      <a:pt x="2606" y="158"/>
                      <a:pt x="2460" y="199"/>
                      <a:pt x="2460" y="199"/>
                    </a:cubicBezTo>
                    <a:cubicBezTo>
                      <a:pt x="2196" y="267"/>
                      <a:pt x="1929" y="357"/>
                      <a:pt x="1665" y="459"/>
                    </a:cubicBezTo>
                    <a:cubicBezTo>
                      <a:pt x="1271" y="613"/>
                      <a:pt x="937" y="799"/>
                      <a:pt x="586" y="1013"/>
                    </a:cubicBezTo>
                    <a:cubicBezTo>
                      <a:pt x="198" y="1258"/>
                      <a:pt x="190" y="1277"/>
                      <a:pt x="1" y="1445"/>
                    </a:cubicBezTo>
                    <a:cubicBezTo>
                      <a:pt x="348" y="1200"/>
                      <a:pt x="754" y="964"/>
                      <a:pt x="1185" y="762"/>
                    </a:cubicBezTo>
                    <a:cubicBezTo>
                      <a:pt x="1614" y="560"/>
                      <a:pt x="2074" y="402"/>
                      <a:pt x="2512" y="286"/>
                    </a:cubicBezTo>
                    <a:cubicBezTo>
                      <a:pt x="2512" y="286"/>
                      <a:pt x="2554" y="275"/>
                      <a:pt x="2617" y="259"/>
                    </a:cubicBezTo>
                    <a:cubicBezTo>
                      <a:pt x="2679" y="244"/>
                      <a:pt x="2763" y="225"/>
                      <a:pt x="2847" y="206"/>
                    </a:cubicBezTo>
                    <a:cubicBezTo>
                      <a:pt x="2930" y="187"/>
                      <a:pt x="3016" y="173"/>
                      <a:pt x="3078" y="161"/>
                    </a:cubicBezTo>
                    <a:cubicBezTo>
                      <a:pt x="3142" y="148"/>
                      <a:pt x="3184" y="142"/>
                      <a:pt x="3184" y="142"/>
                    </a:cubicBezTo>
                    <a:lnTo>
                      <a:pt x="3312" y="123"/>
                    </a:lnTo>
                    <a:cubicBezTo>
                      <a:pt x="3659" y="66"/>
                      <a:pt x="3981" y="33"/>
                      <a:pt x="4298" y="15"/>
                    </a:cubicBezTo>
                    <a:cubicBezTo>
                      <a:pt x="4225" y="9"/>
                      <a:pt x="4065" y="0"/>
                      <a:pt x="38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0" name="Google Shape;13387;p42">
                <a:extLst>
                  <a:ext uri="{FF2B5EF4-FFF2-40B4-BE49-F238E27FC236}">
                    <a16:creationId xmlns:a16="http://schemas.microsoft.com/office/drawing/2014/main" id="{E7A5D40C-3851-EE0C-5010-9B83EB8B769C}"/>
                  </a:ext>
                </a:extLst>
              </p:cNvPr>
              <p:cNvSpPr/>
              <p:nvPr/>
            </p:nvSpPr>
            <p:spPr>
              <a:xfrm rot="10800000">
                <a:off x="-25316" y="4179775"/>
                <a:ext cx="507554" cy="84458"/>
              </a:xfrm>
              <a:custGeom>
                <a:avLst/>
                <a:gdLst/>
                <a:ahLst/>
                <a:cxnLst/>
                <a:rect l="l" t="t" r="r" b="b"/>
                <a:pathLst>
                  <a:path w="11953" h="1989" extrusionOk="0">
                    <a:moveTo>
                      <a:pt x="8819" y="1"/>
                    </a:moveTo>
                    <a:cubicBezTo>
                      <a:pt x="8669" y="1"/>
                      <a:pt x="8518" y="7"/>
                      <a:pt x="8368" y="20"/>
                    </a:cubicBezTo>
                    <a:cubicBezTo>
                      <a:pt x="7658" y="79"/>
                      <a:pt x="6959" y="265"/>
                      <a:pt x="6291" y="498"/>
                    </a:cubicBezTo>
                    <a:cubicBezTo>
                      <a:pt x="5622" y="730"/>
                      <a:pt x="4979" y="1006"/>
                      <a:pt x="4349" y="1250"/>
                    </a:cubicBezTo>
                    <a:cubicBezTo>
                      <a:pt x="4349" y="1250"/>
                      <a:pt x="3873" y="1441"/>
                      <a:pt x="3387" y="1596"/>
                    </a:cubicBezTo>
                    <a:cubicBezTo>
                      <a:pt x="3144" y="1674"/>
                      <a:pt x="2899" y="1743"/>
                      <a:pt x="2713" y="1785"/>
                    </a:cubicBezTo>
                    <a:cubicBezTo>
                      <a:pt x="2527" y="1829"/>
                      <a:pt x="2403" y="1848"/>
                      <a:pt x="2403" y="1848"/>
                    </a:cubicBezTo>
                    <a:cubicBezTo>
                      <a:pt x="2403" y="1848"/>
                      <a:pt x="2309" y="1864"/>
                      <a:pt x="2215" y="1875"/>
                    </a:cubicBezTo>
                    <a:cubicBezTo>
                      <a:pt x="2120" y="1887"/>
                      <a:pt x="2025" y="1893"/>
                      <a:pt x="2025" y="1893"/>
                    </a:cubicBezTo>
                    <a:cubicBezTo>
                      <a:pt x="1953" y="1898"/>
                      <a:pt x="1881" y="1901"/>
                      <a:pt x="1809" y="1901"/>
                    </a:cubicBezTo>
                    <a:cubicBezTo>
                      <a:pt x="1372" y="1901"/>
                      <a:pt x="944" y="1798"/>
                      <a:pt x="615" y="1542"/>
                    </a:cubicBezTo>
                    <a:cubicBezTo>
                      <a:pt x="424" y="1397"/>
                      <a:pt x="266" y="1212"/>
                      <a:pt x="160" y="1003"/>
                    </a:cubicBezTo>
                    <a:cubicBezTo>
                      <a:pt x="107" y="898"/>
                      <a:pt x="72" y="785"/>
                      <a:pt x="50" y="672"/>
                    </a:cubicBezTo>
                    <a:cubicBezTo>
                      <a:pt x="30" y="556"/>
                      <a:pt x="30" y="439"/>
                      <a:pt x="45" y="325"/>
                    </a:cubicBezTo>
                    <a:lnTo>
                      <a:pt x="45" y="325"/>
                    </a:lnTo>
                    <a:cubicBezTo>
                      <a:pt x="15" y="460"/>
                      <a:pt x="0" y="729"/>
                      <a:pt x="135" y="1019"/>
                    </a:cubicBezTo>
                    <a:cubicBezTo>
                      <a:pt x="264" y="1308"/>
                      <a:pt x="531" y="1601"/>
                      <a:pt x="875" y="1775"/>
                    </a:cubicBezTo>
                    <a:cubicBezTo>
                      <a:pt x="1187" y="1934"/>
                      <a:pt x="1544" y="1988"/>
                      <a:pt x="1858" y="1988"/>
                    </a:cubicBezTo>
                    <a:cubicBezTo>
                      <a:pt x="1891" y="1988"/>
                      <a:pt x="1923" y="1988"/>
                      <a:pt x="1955" y="1987"/>
                    </a:cubicBezTo>
                    <a:cubicBezTo>
                      <a:pt x="2295" y="1977"/>
                      <a:pt x="2579" y="1916"/>
                      <a:pt x="2758" y="1875"/>
                    </a:cubicBezTo>
                    <a:cubicBezTo>
                      <a:pt x="2758" y="1875"/>
                      <a:pt x="2869" y="1849"/>
                      <a:pt x="3032" y="1805"/>
                    </a:cubicBezTo>
                    <a:cubicBezTo>
                      <a:pt x="3194" y="1758"/>
                      <a:pt x="3409" y="1694"/>
                      <a:pt x="3622" y="1621"/>
                    </a:cubicBezTo>
                    <a:cubicBezTo>
                      <a:pt x="4048" y="1476"/>
                      <a:pt x="4465" y="1311"/>
                      <a:pt x="4465" y="1311"/>
                    </a:cubicBezTo>
                    <a:cubicBezTo>
                      <a:pt x="5210" y="1020"/>
                      <a:pt x="5969" y="688"/>
                      <a:pt x="6761" y="442"/>
                    </a:cubicBezTo>
                    <a:cubicBezTo>
                      <a:pt x="7353" y="259"/>
                      <a:pt x="7929" y="130"/>
                      <a:pt x="8511" y="87"/>
                    </a:cubicBezTo>
                    <a:cubicBezTo>
                      <a:pt x="8639" y="77"/>
                      <a:pt x="8768" y="72"/>
                      <a:pt x="8896" y="72"/>
                    </a:cubicBezTo>
                    <a:cubicBezTo>
                      <a:pt x="9350" y="72"/>
                      <a:pt x="9806" y="135"/>
                      <a:pt x="10252" y="289"/>
                    </a:cubicBezTo>
                    <a:cubicBezTo>
                      <a:pt x="10570" y="398"/>
                      <a:pt x="10798" y="518"/>
                      <a:pt x="10973" y="623"/>
                    </a:cubicBezTo>
                    <a:cubicBezTo>
                      <a:pt x="11150" y="728"/>
                      <a:pt x="11273" y="825"/>
                      <a:pt x="11380" y="910"/>
                    </a:cubicBezTo>
                    <a:cubicBezTo>
                      <a:pt x="11586" y="1087"/>
                      <a:pt x="11733" y="1222"/>
                      <a:pt x="11953" y="1524"/>
                    </a:cubicBezTo>
                    <a:cubicBezTo>
                      <a:pt x="11619" y="987"/>
                      <a:pt x="11070" y="556"/>
                      <a:pt x="10435" y="302"/>
                    </a:cubicBezTo>
                    <a:cubicBezTo>
                      <a:pt x="10117" y="172"/>
                      <a:pt x="9776" y="87"/>
                      <a:pt x="9428" y="39"/>
                    </a:cubicBezTo>
                    <a:cubicBezTo>
                      <a:pt x="9227" y="13"/>
                      <a:pt x="9023" y="1"/>
                      <a:pt x="88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1" name="Google Shape;13388;p42">
                <a:extLst>
                  <a:ext uri="{FF2B5EF4-FFF2-40B4-BE49-F238E27FC236}">
                    <a16:creationId xmlns:a16="http://schemas.microsoft.com/office/drawing/2014/main" id="{4AF81D3B-ABDA-3F7A-E7A1-FD265B7EA990}"/>
                  </a:ext>
                </a:extLst>
              </p:cNvPr>
              <p:cNvSpPr/>
              <p:nvPr/>
            </p:nvSpPr>
            <p:spPr>
              <a:xfrm rot="10800000">
                <a:off x="413704" y="4167036"/>
                <a:ext cx="82335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2177" extrusionOk="0">
                    <a:moveTo>
                      <a:pt x="53" y="1"/>
                    </a:moveTo>
                    <a:lnTo>
                      <a:pt x="53" y="1"/>
                    </a:lnTo>
                    <a:cubicBezTo>
                      <a:pt x="34" y="66"/>
                      <a:pt x="1" y="241"/>
                      <a:pt x="7" y="426"/>
                    </a:cubicBezTo>
                    <a:cubicBezTo>
                      <a:pt x="11" y="609"/>
                      <a:pt x="51" y="797"/>
                      <a:pt x="82" y="881"/>
                    </a:cubicBezTo>
                    <a:cubicBezTo>
                      <a:pt x="82" y="881"/>
                      <a:pt x="116" y="986"/>
                      <a:pt x="164" y="1084"/>
                    </a:cubicBezTo>
                    <a:cubicBezTo>
                      <a:pt x="209" y="1184"/>
                      <a:pt x="267" y="1278"/>
                      <a:pt x="267" y="1278"/>
                    </a:cubicBezTo>
                    <a:cubicBezTo>
                      <a:pt x="368" y="1444"/>
                      <a:pt x="499" y="1603"/>
                      <a:pt x="655" y="1735"/>
                    </a:cubicBezTo>
                    <a:cubicBezTo>
                      <a:pt x="887" y="1934"/>
                      <a:pt x="1144" y="2048"/>
                      <a:pt x="1426" y="2124"/>
                    </a:cubicBezTo>
                    <a:cubicBezTo>
                      <a:pt x="1585" y="2165"/>
                      <a:pt x="1670" y="2171"/>
                      <a:pt x="1735" y="2176"/>
                    </a:cubicBezTo>
                    <a:cubicBezTo>
                      <a:pt x="1748" y="2177"/>
                      <a:pt x="1760" y="2177"/>
                      <a:pt x="1771" y="2177"/>
                    </a:cubicBezTo>
                    <a:cubicBezTo>
                      <a:pt x="1822" y="2177"/>
                      <a:pt x="1866" y="2173"/>
                      <a:pt x="1938" y="2163"/>
                    </a:cubicBezTo>
                    <a:cubicBezTo>
                      <a:pt x="1641" y="2149"/>
                      <a:pt x="1316" y="2061"/>
                      <a:pt x="1030" y="1891"/>
                    </a:cubicBezTo>
                    <a:cubicBezTo>
                      <a:pt x="742" y="1725"/>
                      <a:pt x="499" y="1482"/>
                      <a:pt x="340" y="1210"/>
                    </a:cubicBezTo>
                    <a:cubicBezTo>
                      <a:pt x="340" y="1210"/>
                      <a:pt x="277" y="1108"/>
                      <a:pt x="231" y="998"/>
                    </a:cubicBezTo>
                    <a:cubicBezTo>
                      <a:pt x="183" y="888"/>
                      <a:pt x="150" y="774"/>
                      <a:pt x="150" y="774"/>
                    </a:cubicBezTo>
                    <a:lnTo>
                      <a:pt x="126" y="687"/>
                    </a:lnTo>
                    <a:cubicBezTo>
                      <a:pt x="62" y="452"/>
                      <a:pt x="41" y="223"/>
                      <a:pt x="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2" name="Google Shape;13389;p42">
                <a:extLst>
                  <a:ext uri="{FF2B5EF4-FFF2-40B4-BE49-F238E27FC236}">
                    <a16:creationId xmlns:a16="http://schemas.microsoft.com/office/drawing/2014/main" id="{5A7B4D7B-7385-E77D-1DA0-67893B4B82AC}"/>
                  </a:ext>
                </a:extLst>
              </p:cNvPr>
              <p:cNvSpPr/>
              <p:nvPr/>
            </p:nvSpPr>
            <p:spPr>
              <a:xfrm rot="10800000">
                <a:off x="483215" y="4168437"/>
                <a:ext cx="25435" cy="64968"/>
              </a:xfrm>
              <a:custGeom>
                <a:avLst/>
                <a:gdLst/>
                <a:ahLst/>
                <a:cxnLst/>
                <a:rect l="l" t="t" r="r" b="b"/>
                <a:pathLst>
                  <a:path w="599" h="1530" extrusionOk="0">
                    <a:moveTo>
                      <a:pt x="168" y="1"/>
                    </a:moveTo>
                    <a:lnTo>
                      <a:pt x="168" y="1"/>
                    </a:lnTo>
                    <a:cubicBezTo>
                      <a:pt x="145" y="30"/>
                      <a:pt x="94" y="110"/>
                      <a:pt x="59" y="204"/>
                    </a:cubicBezTo>
                    <a:cubicBezTo>
                      <a:pt x="25" y="296"/>
                      <a:pt x="5" y="399"/>
                      <a:pt x="6" y="447"/>
                    </a:cubicBezTo>
                    <a:cubicBezTo>
                      <a:pt x="0" y="447"/>
                      <a:pt x="13" y="682"/>
                      <a:pt x="21" y="682"/>
                    </a:cubicBezTo>
                    <a:cubicBezTo>
                      <a:pt x="21" y="682"/>
                      <a:pt x="21" y="682"/>
                      <a:pt x="21" y="682"/>
                    </a:cubicBezTo>
                    <a:cubicBezTo>
                      <a:pt x="35" y="787"/>
                      <a:pt x="65" y="892"/>
                      <a:pt x="105" y="993"/>
                    </a:cubicBezTo>
                    <a:cubicBezTo>
                      <a:pt x="167" y="1146"/>
                      <a:pt x="262" y="1263"/>
                      <a:pt x="370" y="1375"/>
                    </a:cubicBezTo>
                    <a:cubicBezTo>
                      <a:pt x="496" y="1498"/>
                      <a:pt x="508" y="1495"/>
                      <a:pt x="598" y="1530"/>
                    </a:cubicBezTo>
                    <a:cubicBezTo>
                      <a:pt x="344" y="1335"/>
                      <a:pt x="157" y="987"/>
                      <a:pt x="115" y="657"/>
                    </a:cubicBezTo>
                    <a:cubicBezTo>
                      <a:pt x="115" y="657"/>
                      <a:pt x="113" y="642"/>
                      <a:pt x="109" y="619"/>
                    </a:cubicBezTo>
                    <a:cubicBezTo>
                      <a:pt x="107" y="596"/>
                      <a:pt x="105" y="564"/>
                      <a:pt x="103" y="533"/>
                    </a:cubicBezTo>
                    <a:cubicBezTo>
                      <a:pt x="102" y="470"/>
                      <a:pt x="104" y="409"/>
                      <a:pt x="104" y="409"/>
                    </a:cubicBezTo>
                    <a:lnTo>
                      <a:pt x="108" y="361"/>
                    </a:lnTo>
                    <a:cubicBezTo>
                      <a:pt x="115" y="233"/>
                      <a:pt x="134" y="115"/>
                      <a:pt x="1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3" name="Google Shape;13390;p42">
                <a:extLst>
                  <a:ext uri="{FF2B5EF4-FFF2-40B4-BE49-F238E27FC236}">
                    <a16:creationId xmlns:a16="http://schemas.microsoft.com/office/drawing/2014/main" id="{BC683C61-F931-B348-B05B-B21531CA80B0}"/>
                  </a:ext>
                </a:extLst>
              </p:cNvPr>
              <p:cNvSpPr/>
              <p:nvPr/>
            </p:nvSpPr>
            <p:spPr>
              <a:xfrm rot="10800000">
                <a:off x="374129" y="4065041"/>
                <a:ext cx="56433" cy="94224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2219" extrusionOk="0">
                    <a:moveTo>
                      <a:pt x="1328" y="0"/>
                    </a:moveTo>
                    <a:cubicBezTo>
                      <a:pt x="1278" y="23"/>
                      <a:pt x="1149" y="92"/>
                      <a:pt x="1027" y="180"/>
                    </a:cubicBezTo>
                    <a:cubicBezTo>
                      <a:pt x="906" y="268"/>
                      <a:pt x="790" y="371"/>
                      <a:pt x="742" y="426"/>
                    </a:cubicBezTo>
                    <a:cubicBezTo>
                      <a:pt x="742" y="426"/>
                      <a:pt x="727" y="443"/>
                      <a:pt x="706" y="468"/>
                    </a:cubicBezTo>
                    <a:cubicBezTo>
                      <a:pt x="683" y="493"/>
                      <a:pt x="654" y="527"/>
                      <a:pt x="627" y="562"/>
                    </a:cubicBezTo>
                    <a:cubicBezTo>
                      <a:pt x="570" y="632"/>
                      <a:pt x="520" y="705"/>
                      <a:pt x="520" y="705"/>
                    </a:cubicBezTo>
                    <a:cubicBezTo>
                      <a:pt x="427" y="834"/>
                      <a:pt x="343" y="977"/>
                      <a:pt x="269" y="1125"/>
                    </a:cubicBezTo>
                    <a:cubicBezTo>
                      <a:pt x="160" y="1347"/>
                      <a:pt x="102" y="1564"/>
                      <a:pt x="52" y="1798"/>
                    </a:cubicBezTo>
                    <a:cubicBezTo>
                      <a:pt x="1" y="2060"/>
                      <a:pt x="9" y="2073"/>
                      <a:pt x="20" y="2219"/>
                    </a:cubicBezTo>
                    <a:cubicBezTo>
                      <a:pt x="51" y="1976"/>
                      <a:pt x="118" y="1713"/>
                      <a:pt x="220" y="1458"/>
                    </a:cubicBezTo>
                    <a:cubicBezTo>
                      <a:pt x="318" y="1203"/>
                      <a:pt x="458" y="961"/>
                      <a:pt x="609" y="748"/>
                    </a:cubicBezTo>
                    <a:cubicBezTo>
                      <a:pt x="609" y="748"/>
                      <a:pt x="623" y="728"/>
                      <a:pt x="645" y="698"/>
                    </a:cubicBezTo>
                    <a:cubicBezTo>
                      <a:pt x="668" y="669"/>
                      <a:pt x="698" y="630"/>
                      <a:pt x="728" y="592"/>
                    </a:cubicBezTo>
                    <a:cubicBezTo>
                      <a:pt x="792" y="516"/>
                      <a:pt x="859" y="442"/>
                      <a:pt x="859" y="442"/>
                    </a:cubicBezTo>
                    <a:lnTo>
                      <a:pt x="911" y="390"/>
                    </a:lnTo>
                    <a:cubicBezTo>
                      <a:pt x="1048" y="242"/>
                      <a:pt x="1186" y="115"/>
                      <a:pt x="1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4" name="Google Shape;13391;p42">
                <a:extLst>
                  <a:ext uri="{FF2B5EF4-FFF2-40B4-BE49-F238E27FC236}">
                    <a16:creationId xmlns:a16="http://schemas.microsoft.com/office/drawing/2014/main" id="{6262C4B4-9353-F400-BBF8-A7800F1DBC72}"/>
                  </a:ext>
                </a:extLst>
              </p:cNvPr>
              <p:cNvSpPr/>
              <p:nvPr/>
            </p:nvSpPr>
            <p:spPr>
              <a:xfrm rot="10800000">
                <a:off x="280882" y="4080455"/>
                <a:ext cx="54904" cy="11371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2678" extrusionOk="0">
                    <a:moveTo>
                      <a:pt x="1293" y="0"/>
                    </a:moveTo>
                    <a:cubicBezTo>
                      <a:pt x="1244" y="41"/>
                      <a:pt x="1126" y="156"/>
                      <a:pt x="1015" y="281"/>
                    </a:cubicBezTo>
                    <a:cubicBezTo>
                      <a:pt x="904" y="408"/>
                      <a:pt x="798" y="545"/>
                      <a:pt x="755" y="616"/>
                    </a:cubicBezTo>
                    <a:cubicBezTo>
                      <a:pt x="755" y="616"/>
                      <a:pt x="700" y="699"/>
                      <a:pt x="651" y="785"/>
                    </a:cubicBezTo>
                    <a:cubicBezTo>
                      <a:pt x="599" y="871"/>
                      <a:pt x="553" y="958"/>
                      <a:pt x="553" y="958"/>
                    </a:cubicBezTo>
                    <a:cubicBezTo>
                      <a:pt x="466" y="1114"/>
                      <a:pt x="387" y="1281"/>
                      <a:pt x="313" y="1450"/>
                    </a:cubicBezTo>
                    <a:cubicBezTo>
                      <a:pt x="204" y="1706"/>
                      <a:pt x="140" y="1947"/>
                      <a:pt x="73" y="2207"/>
                    </a:cubicBezTo>
                    <a:cubicBezTo>
                      <a:pt x="1" y="2498"/>
                      <a:pt x="7" y="2511"/>
                      <a:pt x="0" y="2678"/>
                    </a:cubicBezTo>
                    <a:cubicBezTo>
                      <a:pt x="121" y="2136"/>
                      <a:pt x="358" y="1507"/>
                      <a:pt x="647" y="989"/>
                    </a:cubicBezTo>
                    <a:cubicBezTo>
                      <a:pt x="647" y="989"/>
                      <a:pt x="702" y="890"/>
                      <a:pt x="758" y="794"/>
                    </a:cubicBezTo>
                    <a:cubicBezTo>
                      <a:pt x="818" y="699"/>
                      <a:pt x="878" y="605"/>
                      <a:pt x="878" y="605"/>
                    </a:cubicBezTo>
                    <a:lnTo>
                      <a:pt x="925" y="534"/>
                    </a:lnTo>
                    <a:cubicBezTo>
                      <a:pt x="1048" y="342"/>
                      <a:pt x="1168" y="167"/>
                      <a:pt x="12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5" name="Google Shape;13392;p42">
                <a:extLst>
                  <a:ext uri="{FF2B5EF4-FFF2-40B4-BE49-F238E27FC236}">
                    <a16:creationId xmlns:a16="http://schemas.microsoft.com/office/drawing/2014/main" id="{588F544E-E58D-6B3D-0C32-7A3A962EA08F}"/>
                  </a:ext>
                </a:extLst>
              </p:cNvPr>
              <p:cNvSpPr/>
              <p:nvPr/>
            </p:nvSpPr>
            <p:spPr>
              <a:xfrm rot="10800000">
                <a:off x="261731" y="4106060"/>
                <a:ext cx="27686" cy="68874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22" extrusionOk="0">
                    <a:moveTo>
                      <a:pt x="651" y="0"/>
                    </a:moveTo>
                    <a:cubicBezTo>
                      <a:pt x="619" y="21"/>
                      <a:pt x="543" y="83"/>
                      <a:pt x="473" y="155"/>
                    </a:cubicBezTo>
                    <a:cubicBezTo>
                      <a:pt x="404" y="229"/>
                      <a:pt x="338" y="310"/>
                      <a:pt x="314" y="353"/>
                    </a:cubicBezTo>
                    <a:cubicBezTo>
                      <a:pt x="314" y="353"/>
                      <a:pt x="283" y="404"/>
                      <a:pt x="257" y="458"/>
                    </a:cubicBezTo>
                    <a:cubicBezTo>
                      <a:pt x="229" y="510"/>
                      <a:pt x="204" y="565"/>
                      <a:pt x="204" y="565"/>
                    </a:cubicBezTo>
                    <a:cubicBezTo>
                      <a:pt x="158" y="661"/>
                      <a:pt x="119" y="764"/>
                      <a:pt x="85" y="870"/>
                    </a:cubicBezTo>
                    <a:cubicBezTo>
                      <a:pt x="36" y="1029"/>
                      <a:pt x="24" y="1180"/>
                      <a:pt x="12" y="1339"/>
                    </a:cubicBezTo>
                    <a:cubicBezTo>
                      <a:pt x="1" y="1517"/>
                      <a:pt x="7" y="1525"/>
                      <a:pt x="33" y="1621"/>
                    </a:cubicBezTo>
                    <a:cubicBezTo>
                      <a:pt x="49" y="1294"/>
                      <a:pt x="146" y="909"/>
                      <a:pt x="297" y="596"/>
                    </a:cubicBezTo>
                    <a:cubicBezTo>
                      <a:pt x="297" y="596"/>
                      <a:pt x="325" y="537"/>
                      <a:pt x="355" y="478"/>
                    </a:cubicBezTo>
                    <a:cubicBezTo>
                      <a:pt x="388" y="421"/>
                      <a:pt x="420" y="364"/>
                      <a:pt x="420" y="364"/>
                    </a:cubicBezTo>
                    <a:lnTo>
                      <a:pt x="447" y="323"/>
                    </a:lnTo>
                    <a:cubicBezTo>
                      <a:pt x="514" y="207"/>
                      <a:pt x="581" y="101"/>
                      <a:pt x="65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6" name="Google Shape;13393;p42">
                <a:extLst>
                  <a:ext uri="{FF2B5EF4-FFF2-40B4-BE49-F238E27FC236}">
                    <a16:creationId xmlns:a16="http://schemas.microsoft.com/office/drawing/2014/main" id="{2F818EF2-643B-A3F4-A3BC-8B34AF4ED4B6}"/>
                  </a:ext>
                </a:extLst>
              </p:cNvPr>
              <p:cNvSpPr/>
              <p:nvPr/>
            </p:nvSpPr>
            <p:spPr>
              <a:xfrm rot="10800000">
                <a:off x="173112" y="4134043"/>
                <a:ext cx="60424" cy="97239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2290" extrusionOk="0">
                    <a:moveTo>
                      <a:pt x="1422" y="1"/>
                    </a:moveTo>
                    <a:cubicBezTo>
                      <a:pt x="1375" y="32"/>
                      <a:pt x="1258" y="124"/>
                      <a:pt x="1146" y="228"/>
                    </a:cubicBezTo>
                    <a:cubicBezTo>
                      <a:pt x="1034" y="331"/>
                      <a:pt x="926" y="445"/>
                      <a:pt x="881" y="504"/>
                    </a:cubicBezTo>
                    <a:cubicBezTo>
                      <a:pt x="881" y="504"/>
                      <a:pt x="824" y="575"/>
                      <a:pt x="771" y="648"/>
                    </a:cubicBezTo>
                    <a:cubicBezTo>
                      <a:pt x="717" y="721"/>
                      <a:pt x="667" y="795"/>
                      <a:pt x="667" y="795"/>
                    </a:cubicBezTo>
                    <a:cubicBezTo>
                      <a:pt x="575" y="927"/>
                      <a:pt x="487" y="1070"/>
                      <a:pt x="404" y="1216"/>
                    </a:cubicBezTo>
                    <a:cubicBezTo>
                      <a:pt x="281" y="1434"/>
                      <a:pt x="199" y="1646"/>
                      <a:pt x="113" y="1875"/>
                    </a:cubicBezTo>
                    <a:cubicBezTo>
                      <a:pt x="19" y="2129"/>
                      <a:pt x="21" y="2141"/>
                      <a:pt x="0" y="2290"/>
                    </a:cubicBezTo>
                    <a:cubicBezTo>
                      <a:pt x="170" y="1817"/>
                      <a:pt x="449" y="1277"/>
                      <a:pt x="757" y="836"/>
                    </a:cubicBezTo>
                    <a:cubicBezTo>
                      <a:pt x="757" y="836"/>
                      <a:pt x="815" y="753"/>
                      <a:pt x="875" y="672"/>
                    </a:cubicBezTo>
                    <a:cubicBezTo>
                      <a:pt x="937" y="591"/>
                      <a:pt x="1000" y="511"/>
                      <a:pt x="1000" y="511"/>
                    </a:cubicBezTo>
                    <a:lnTo>
                      <a:pt x="1048" y="453"/>
                    </a:lnTo>
                    <a:cubicBezTo>
                      <a:pt x="1176" y="289"/>
                      <a:pt x="1298" y="141"/>
                      <a:pt x="14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7" name="Google Shape;13394;p42">
                <a:extLst>
                  <a:ext uri="{FF2B5EF4-FFF2-40B4-BE49-F238E27FC236}">
                    <a16:creationId xmlns:a16="http://schemas.microsoft.com/office/drawing/2014/main" id="{BC93998C-5B38-AA1C-A32C-D5A7E36BA3F2}"/>
                  </a:ext>
                </a:extLst>
              </p:cNvPr>
              <p:cNvSpPr/>
              <p:nvPr/>
            </p:nvSpPr>
            <p:spPr>
              <a:xfrm rot="10800000">
                <a:off x="120968" y="4155996"/>
                <a:ext cx="50955" cy="72738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713" extrusionOk="0">
                    <a:moveTo>
                      <a:pt x="1200" y="0"/>
                    </a:moveTo>
                    <a:lnTo>
                      <a:pt x="1200" y="0"/>
                    </a:lnTo>
                    <a:cubicBezTo>
                      <a:pt x="1158" y="18"/>
                      <a:pt x="1057" y="76"/>
                      <a:pt x="959" y="145"/>
                    </a:cubicBezTo>
                    <a:cubicBezTo>
                      <a:pt x="861" y="215"/>
                      <a:pt x="767" y="295"/>
                      <a:pt x="728" y="337"/>
                    </a:cubicBezTo>
                    <a:cubicBezTo>
                      <a:pt x="728" y="337"/>
                      <a:pt x="679" y="389"/>
                      <a:pt x="633" y="443"/>
                    </a:cubicBezTo>
                    <a:cubicBezTo>
                      <a:pt x="586" y="497"/>
                      <a:pt x="542" y="554"/>
                      <a:pt x="542" y="554"/>
                    </a:cubicBezTo>
                    <a:cubicBezTo>
                      <a:pt x="463" y="652"/>
                      <a:pt x="389" y="760"/>
                      <a:pt x="318" y="872"/>
                    </a:cubicBezTo>
                    <a:cubicBezTo>
                      <a:pt x="214" y="1039"/>
                      <a:pt x="150" y="1207"/>
                      <a:pt x="82" y="1384"/>
                    </a:cubicBezTo>
                    <a:cubicBezTo>
                      <a:pt x="7" y="1584"/>
                      <a:pt x="10" y="1594"/>
                      <a:pt x="1" y="1713"/>
                    </a:cubicBezTo>
                    <a:cubicBezTo>
                      <a:pt x="132" y="1342"/>
                      <a:pt x="365" y="928"/>
                      <a:pt x="628" y="603"/>
                    </a:cubicBezTo>
                    <a:cubicBezTo>
                      <a:pt x="628" y="603"/>
                      <a:pt x="676" y="542"/>
                      <a:pt x="728" y="482"/>
                    </a:cubicBezTo>
                    <a:cubicBezTo>
                      <a:pt x="780" y="424"/>
                      <a:pt x="834" y="366"/>
                      <a:pt x="834" y="366"/>
                    </a:cubicBezTo>
                    <a:lnTo>
                      <a:pt x="876" y="324"/>
                    </a:lnTo>
                    <a:cubicBezTo>
                      <a:pt x="987" y="206"/>
                      <a:pt x="1092" y="100"/>
                      <a:pt x="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8" name="Google Shape;13395;p42">
                <a:extLst>
                  <a:ext uri="{FF2B5EF4-FFF2-40B4-BE49-F238E27FC236}">
                    <a16:creationId xmlns:a16="http://schemas.microsoft.com/office/drawing/2014/main" id="{8516C30D-D9FB-34F5-068B-F0E31C400C94}"/>
                  </a:ext>
                </a:extLst>
              </p:cNvPr>
              <p:cNvSpPr/>
              <p:nvPr/>
            </p:nvSpPr>
            <p:spPr>
              <a:xfrm rot="10800000">
                <a:off x="82030" y="4171495"/>
                <a:ext cx="45223" cy="54989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295" extrusionOk="0">
                    <a:moveTo>
                      <a:pt x="1065" y="0"/>
                    </a:moveTo>
                    <a:cubicBezTo>
                      <a:pt x="1028" y="10"/>
                      <a:pt x="941" y="45"/>
                      <a:pt x="856" y="92"/>
                    </a:cubicBezTo>
                    <a:cubicBezTo>
                      <a:pt x="772" y="140"/>
                      <a:pt x="688" y="195"/>
                      <a:pt x="654" y="227"/>
                    </a:cubicBezTo>
                    <a:cubicBezTo>
                      <a:pt x="654" y="227"/>
                      <a:pt x="611" y="265"/>
                      <a:pt x="571" y="306"/>
                    </a:cubicBezTo>
                    <a:cubicBezTo>
                      <a:pt x="529" y="346"/>
                      <a:pt x="491" y="388"/>
                      <a:pt x="491" y="388"/>
                    </a:cubicBezTo>
                    <a:cubicBezTo>
                      <a:pt x="420" y="463"/>
                      <a:pt x="353" y="545"/>
                      <a:pt x="289" y="630"/>
                    </a:cubicBezTo>
                    <a:cubicBezTo>
                      <a:pt x="195" y="760"/>
                      <a:pt x="138" y="892"/>
                      <a:pt x="74" y="1033"/>
                    </a:cubicBezTo>
                    <a:cubicBezTo>
                      <a:pt x="6" y="1189"/>
                      <a:pt x="8" y="1198"/>
                      <a:pt x="1" y="1294"/>
                    </a:cubicBezTo>
                    <a:cubicBezTo>
                      <a:pt x="127" y="1006"/>
                      <a:pt x="339" y="689"/>
                      <a:pt x="569" y="448"/>
                    </a:cubicBezTo>
                    <a:cubicBezTo>
                      <a:pt x="569" y="448"/>
                      <a:pt x="613" y="401"/>
                      <a:pt x="657" y="357"/>
                    </a:cubicBezTo>
                    <a:cubicBezTo>
                      <a:pt x="704" y="314"/>
                      <a:pt x="750" y="271"/>
                      <a:pt x="750" y="271"/>
                    </a:cubicBezTo>
                    <a:lnTo>
                      <a:pt x="787" y="241"/>
                    </a:lnTo>
                    <a:cubicBezTo>
                      <a:pt x="881" y="154"/>
                      <a:pt x="972" y="75"/>
                      <a:pt x="10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9" name="Google Shape;13396;p42">
                <a:extLst>
                  <a:ext uri="{FF2B5EF4-FFF2-40B4-BE49-F238E27FC236}">
                    <a16:creationId xmlns:a16="http://schemas.microsoft.com/office/drawing/2014/main" id="{4299B7A9-903D-60B4-4226-0DFA5CDEE508}"/>
                  </a:ext>
                </a:extLst>
              </p:cNvPr>
              <p:cNvSpPr/>
              <p:nvPr/>
            </p:nvSpPr>
            <p:spPr>
              <a:xfrm rot="10800000">
                <a:off x="506357" y="3994426"/>
                <a:ext cx="229043" cy="106496"/>
              </a:xfrm>
              <a:custGeom>
                <a:avLst/>
                <a:gdLst/>
                <a:ahLst/>
                <a:cxnLst/>
                <a:rect l="l" t="t" r="r" b="b"/>
                <a:pathLst>
                  <a:path w="5394" h="2508" extrusionOk="0">
                    <a:moveTo>
                      <a:pt x="951" y="0"/>
                    </a:moveTo>
                    <a:cubicBezTo>
                      <a:pt x="761" y="0"/>
                      <a:pt x="567" y="60"/>
                      <a:pt x="404" y="171"/>
                    </a:cubicBezTo>
                    <a:cubicBezTo>
                      <a:pt x="220" y="298"/>
                      <a:pt x="98" y="505"/>
                      <a:pt x="48" y="725"/>
                    </a:cubicBezTo>
                    <a:cubicBezTo>
                      <a:pt x="1" y="947"/>
                      <a:pt x="21" y="1181"/>
                      <a:pt x="95" y="1397"/>
                    </a:cubicBezTo>
                    <a:cubicBezTo>
                      <a:pt x="169" y="1614"/>
                      <a:pt x="300" y="1814"/>
                      <a:pt x="470" y="1968"/>
                    </a:cubicBezTo>
                    <a:cubicBezTo>
                      <a:pt x="640" y="2123"/>
                      <a:pt x="840" y="2242"/>
                      <a:pt x="1051" y="2325"/>
                    </a:cubicBezTo>
                    <a:cubicBezTo>
                      <a:pt x="1382" y="2456"/>
                      <a:pt x="1733" y="2507"/>
                      <a:pt x="2075" y="2507"/>
                    </a:cubicBezTo>
                    <a:cubicBezTo>
                      <a:pt x="2171" y="2507"/>
                      <a:pt x="2266" y="2503"/>
                      <a:pt x="2359" y="2496"/>
                    </a:cubicBezTo>
                    <a:cubicBezTo>
                      <a:pt x="2359" y="2496"/>
                      <a:pt x="2687" y="2473"/>
                      <a:pt x="3004" y="2391"/>
                    </a:cubicBezTo>
                    <a:cubicBezTo>
                      <a:pt x="3321" y="2316"/>
                      <a:pt x="3622" y="2188"/>
                      <a:pt x="3622" y="2188"/>
                    </a:cubicBezTo>
                    <a:cubicBezTo>
                      <a:pt x="3622" y="2188"/>
                      <a:pt x="3679" y="2168"/>
                      <a:pt x="3735" y="2141"/>
                    </a:cubicBezTo>
                    <a:cubicBezTo>
                      <a:pt x="3791" y="2117"/>
                      <a:pt x="3846" y="2092"/>
                      <a:pt x="3846" y="2092"/>
                    </a:cubicBezTo>
                    <a:cubicBezTo>
                      <a:pt x="4447" y="1807"/>
                      <a:pt x="4945" y="1446"/>
                      <a:pt x="5393" y="1062"/>
                    </a:cubicBezTo>
                    <a:lnTo>
                      <a:pt x="5393" y="1062"/>
                    </a:lnTo>
                    <a:cubicBezTo>
                      <a:pt x="5246" y="1167"/>
                      <a:pt x="4875" y="1447"/>
                      <a:pt x="4461" y="1680"/>
                    </a:cubicBezTo>
                    <a:cubicBezTo>
                      <a:pt x="4052" y="1921"/>
                      <a:pt x="3600" y="2101"/>
                      <a:pt x="3385" y="2175"/>
                    </a:cubicBezTo>
                    <a:cubicBezTo>
                      <a:pt x="3385" y="2175"/>
                      <a:pt x="3123" y="2270"/>
                      <a:pt x="2849" y="2326"/>
                    </a:cubicBezTo>
                    <a:cubicBezTo>
                      <a:pt x="2714" y="2359"/>
                      <a:pt x="2575" y="2374"/>
                      <a:pt x="2472" y="2390"/>
                    </a:cubicBezTo>
                    <a:cubicBezTo>
                      <a:pt x="2368" y="2398"/>
                      <a:pt x="2299" y="2403"/>
                      <a:pt x="2299" y="2403"/>
                    </a:cubicBezTo>
                    <a:cubicBezTo>
                      <a:pt x="2228" y="2407"/>
                      <a:pt x="2156" y="2409"/>
                      <a:pt x="2083" y="2409"/>
                    </a:cubicBezTo>
                    <a:cubicBezTo>
                      <a:pt x="1656" y="2409"/>
                      <a:pt x="1211" y="2333"/>
                      <a:pt x="828" y="2114"/>
                    </a:cubicBezTo>
                    <a:cubicBezTo>
                      <a:pt x="496" y="1927"/>
                      <a:pt x="242" y="1640"/>
                      <a:pt x="142" y="1293"/>
                    </a:cubicBezTo>
                    <a:cubicBezTo>
                      <a:pt x="93" y="1121"/>
                      <a:pt x="75" y="938"/>
                      <a:pt x="107" y="760"/>
                    </a:cubicBezTo>
                    <a:cubicBezTo>
                      <a:pt x="138" y="583"/>
                      <a:pt x="217" y="409"/>
                      <a:pt x="351" y="282"/>
                    </a:cubicBezTo>
                    <a:cubicBezTo>
                      <a:pt x="504" y="140"/>
                      <a:pt x="660" y="86"/>
                      <a:pt x="783" y="59"/>
                    </a:cubicBezTo>
                    <a:cubicBezTo>
                      <a:pt x="854" y="43"/>
                      <a:pt x="916" y="38"/>
                      <a:pt x="973" y="38"/>
                    </a:cubicBezTo>
                    <a:cubicBezTo>
                      <a:pt x="1015" y="38"/>
                      <a:pt x="1053" y="41"/>
                      <a:pt x="1089" y="45"/>
                    </a:cubicBezTo>
                    <a:cubicBezTo>
                      <a:pt x="1253" y="71"/>
                      <a:pt x="1385" y="103"/>
                      <a:pt x="1552" y="273"/>
                    </a:cubicBezTo>
                    <a:cubicBezTo>
                      <a:pt x="1429" y="114"/>
                      <a:pt x="1228" y="13"/>
                      <a:pt x="1016" y="3"/>
                    </a:cubicBezTo>
                    <a:cubicBezTo>
                      <a:pt x="995" y="1"/>
                      <a:pt x="973" y="0"/>
                      <a:pt x="95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0" name="Google Shape;13397;p42">
                <a:extLst>
                  <a:ext uri="{FF2B5EF4-FFF2-40B4-BE49-F238E27FC236}">
                    <a16:creationId xmlns:a16="http://schemas.microsoft.com/office/drawing/2014/main" id="{14B9AFCE-6669-6628-8CAE-5401EFA0E27E}"/>
                  </a:ext>
                </a:extLst>
              </p:cNvPr>
              <p:cNvSpPr/>
              <p:nvPr/>
            </p:nvSpPr>
            <p:spPr>
              <a:xfrm rot="10800000">
                <a:off x="543172" y="4016973"/>
                <a:ext cx="153417" cy="58980"/>
              </a:xfrm>
              <a:custGeom>
                <a:avLst/>
                <a:gdLst/>
                <a:ahLst/>
                <a:cxnLst/>
                <a:rect l="l" t="t" r="r" b="b"/>
                <a:pathLst>
                  <a:path w="3613" h="1389" extrusionOk="0">
                    <a:moveTo>
                      <a:pt x="11" y="1"/>
                    </a:moveTo>
                    <a:cubicBezTo>
                      <a:pt x="0" y="90"/>
                      <a:pt x="22" y="335"/>
                      <a:pt x="138" y="556"/>
                    </a:cubicBezTo>
                    <a:cubicBezTo>
                      <a:pt x="248" y="781"/>
                      <a:pt x="436" y="964"/>
                      <a:pt x="535" y="1034"/>
                    </a:cubicBezTo>
                    <a:cubicBezTo>
                      <a:pt x="535" y="1034"/>
                      <a:pt x="653" y="1125"/>
                      <a:pt x="788" y="1189"/>
                    </a:cubicBezTo>
                    <a:cubicBezTo>
                      <a:pt x="921" y="1254"/>
                      <a:pt x="1062" y="1296"/>
                      <a:pt x="1062" y="1296"/>
                    </a:cubicBezTo>
                    <a:cubicBezTo>
                      <a:pt x="1271" y="1360"/>
                      <a:pt x="1495" y="1388"/>
                      <a:pt x="1719" y="1388"/>
                    </a:cubicBezTo>
                    <a:cubicBezTo>
                      <a:pt x="1766" y="1388"/>
                      <a:pt x="1813" y="1387"/>
                      <a:pt x="1859" y="1385"/>
                    </a:cubicBezTo>
                    <a:cubicBezTo>
                      <a:pt x="2267" y="1362"/>
                      <a:pt x="2616" y="1245"/>
                      <a:pt x="2982" y="1111"/>
                    </a:cubicBezTo>
                    <a:cubicBezTo>
                      <a:pt x="3389" y="955"/>
                      <a:pt x="3400" y="941"/>
                      <a:pt x="3612" y="827"/>
                    </a:cubicBezTo>
                    <a:lnTo>
                      <a:pt x="3612" y="827"/>
                    </a:lnTo>
                    <a:cubicBezTo>
                      <a:pt x="3235" y="968"/>
                      <a:pt x="2817" y="1132"/>
                      <a:pt x="2376" y="1224"/>
                    </a:cubicBezTo>
                    <a:cubicBezTo>
                      <a:pt x="2169" y="1268"/>
                      <a:pt x="1955" y="1293"/>
                      <a:pt x="1744" y="1293"/>
                    </a:cubicBezTo>
                    <a:cubicBezTo>
                      <a:pt x="1509" y="1293"/>
                      <a:pt x="1279" y="1262"/>
                      <a:pt x="1066" y="1194"/>
                    </a:cubicBezTo>
                    <a:cubicBezTo>
                      <a:pt x="1066" y="1194"/>
                      <a:pt x="911" y="1148"/>
                      <a:pt x="771" y="1070"/>
                    </a:cubicBezTo>
                    <a:cubicBezTo>
                      <a:pt x="630" y="995"/>
                      <a:pt x="510" y="889"/>
                      <a:pt x="510" y="889"/>
                    </a:cubicBezTo>
                    <a:lnTo>
                      <a:pt x="464" y="849"/>
                    </a:lnTo>
                    <a:cubicBezTo>
                      <a:pt x="444" y="829"/>
                      <a:pt x="422" y="807"/>
                      <a:pt x="422" y="807"/>
                    </a:cubicBezTo>
                    <a:cubicBezTo>
                      <a:pt x="189" y="581"/>
                      <a:pt x="41" y="299"/>
                      <a:pt x="1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1" name="Google Shape;13398;p42">
                <a:extLst>
                  <a:ext uri="{FF2B5EF4-FFF2-40B4-BE49-F238E27FC236}">
                    <a16:creationId xmlns:a16="http://schemas.microsoft.com/office/drawing/2014/main" id="{7000C5D8-A7EA-FD5E-4FC9-2356D3DA86F0}"/>
                  </a:ext>
                </a:extLst>
              </p:cNvPr>
              <p:cNvSpPr/>
              <p:nvPr/>
            </p:nvSpPr>
            <p:spPr>
              <a:xfrm rot="10800000">
                <a:off x="490604" y="3935997"/>
                <a:ext cx="21231" cy="82547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944" extrusionOk="0">
                    <a:moveTo>
                      <a:pt x="352" y="0"/>
                    </a:moveTo>
                    <a:cubicBezTo>
                      <a:pt x="319" y="29"/>
                      <a:pt x="237" y="115"/>
                      <a:pt x="174" y="219"/>
                    </a:cubicBezTo>
                    <a:cubicBezTo>
                      <a:pt x="112" y="323"/>
                      <a:pt x="63" y="440"/>
                      <a:pt x="51" y="499"/>
                    </a:cubicBezTo>
                    <a:cubicBezTo>
                      <a:pt x="51" y="499"/>
                      <a:pt x="51" y="499"/>
                      <a:pt x="51" y="499"/>
                    </a:cubicBezTo>
                    <a:cubicBezTo>
                      <a:pt x="45" y="499"/>
                      <a:pt x="1" y="783"/>
                      <a:pt x="10" y="784"/>
                    </a:cubicBezTo>
                    <a:cubicBezTo>
                      <a:pt x="2" y="913"/>
                      <a:pt x="13" y="1047"/>
                      <a:pt x="36" y="1179"/>
                    </a:cubicBezTo>
                    <a:cubicBezTo>
                      <a:pt x="74" y="1376"/>
                      <a:pt x="157" y="1541"/>
                      <a:pt x="262" y="1702"/>
                    </a:cubicBezTo>
                    <a:cubicBezTo>
                      <a:pt x="385" y="1879"/>
                      <a:pt x="402" y="1877"/>
                      <a:pt x="499" y="1943"/>
                    </a:cubicBezTo>
                    <a:cubicBezTo>
                      <a:pt x="367" y="1800"/>
                      <a:pt x="257" y="1611"/>
                      <a:pt x="189" y="1407"/>
                    </a:cubicBezTo>
                    <a:cubicBezTo>
                      <a:pt x="119" y="1203"/>
                      <a:pt x="98" y="981"/>
                      <a:pt x="109" y="777"/>
                    </a:cubicBezTo>
                    <a:cubicBezTo>
                      <a:pt x="109" y="777"/>
                      <a:pt x="110" y="757"/>
                      <a:pt x="111" y="728"/>
                    </a:cubicBezTo>
                    <a:cubicBezTo>
                      <a:pt x="115" y="699"/>
                      <a:pt x="120" y="661"/>
                      <a:pt x="125" y="622"/>
                    </a:cubicBezTo>
                    <a:cubicBezTo>
                      <a:pt x="140" y="546"/>
                      <a:pt x="159" y="471"/>
                      <a:pt x="159" y="471"/>
                    </a:cubicBezTo>
                    <a:lnTo>
                      <a:pt x="176" y="416"/>
                    </a:lnTo>
                    <a:cubicBezTo>
                      <a:pt x="219" y="263"/>
                      <a:pt x="276" y="126"/>
                      <a:pt x="3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2" name="Google Shape;13399;p42">
                <a:extLst>
                  <a:ext uri="{FF2B5EF4-FFF2-40B4-BE49-F238E27FC236}">
                    <a16:creationId xmlns:a16="http://schemas.microsoft.com/office/drawing/2014/main" id="{CC456FF5-36E8-AD16-7046-87CC28100FAC}"/>
                  </a:ext>
                </a:extLst>
              </p:cNvPr>
              <p:cNvSpPr/>
              <p:nvPr/>
            </p:nvSpPr>
            <p:spPr>
              <a:xfrm rot="10800000">
                <a:off x="522408" y="3843642"/>
                <a:ext cx="36263" cy="140126"/>
              </a:xfrm>
              <a:custGeom>
                <a:avLst/>
                <a:gdLst/>
                <a:ahLst/>
                <a:cxnLst/>
                <a:rect l="l" t="t" r="r" b="b"/>
                <a:pathLst>
                  <a:path w="854" h="3300" extrusionOk="0">
                    <a:moveTo>
                      <a:pt x="690" y="1"/>
                    </a:moveTo>
                    <a:lnTo>
                      <a:pt x="690" y="1"/>
                    </a:lnTo>
                    <a:cubicBezTo>
                      <a:pt x="630" y="50"/>
                      <a:pt x="485" y="191"/>
                      <a:pt x="368" y="364"/>
                    </a:cubicBezTo>
                    <a:cubicBezTo>
                      <a:pt x="251" y="535"/>
                      <a:pt x="161" y="732"/>
                      <a:pt x="130" y="829"/>
                    </a:cubicBezTo>
                    <a:cubicBezTo>
                      <a:pt x="130" y="829"/>
                      <a:pt x="90" y="947"/>
                      <a:pt x="66" y="1068"/>
                    </a:cubicBezTo>
                    <a:cubicBezTo>
                      <a:pt x="37" y="1189"/>
                      <a:pt x="25" y="1313"/>
                      <a:pt x="25" y="1313"/>
                    </a:cubicBezTo>
                    <a:cubicBezTo>
                      <a:pt x="1" y="1532"/>
                      <a:pt x="6" y="1765"/>
                      <a:pt x="49" y="1991"/>
                    </a:cubicBezTo>
                    <a:cubicBezTo>
                      <a:pt x="113" y="2330"/>
                      <a:pt x="254" y="2613"/>
                      <a:pt x="443" y="2886"/>
                    </a:cubicBezTo>
                    <a:cubicBezTo>
                      <a:pt x="550" y="3038"/>
                      <a:pt x="619" y="3105"/>
                      <a:pt x="671" y="3159"/>
                    </a:cubicBezTo>
                    <a:cubicBezTo>
                      <a:pt x="726" y="3210"/>
                      <a:pt x="770" y="3244"/>
                      <a:pt x="854" y="3300"/>
                    </a:cubicBezTo>
                    <a:cubicBezTo>
                      <a:pt x="607" y="3068"/>
                      <a:pt x="388" y="2754"/>
                      <a:pt x="257" y="2399"/>
                    </a:cubicBezTo>
                    <a:cubicBezTo>
                      <a:pt x="123" y="2047"/>
                      <a:pt x="79" y="1657"/>
                      <a:pt x="124" y="1301"/>
                    </a:cubicBezTo>
                    <a:cubicBezTo>
                      <a:pt x="124" y="1301"/>
                      <a:pt x="139" y="1165"/>
                      <a:pt x="173" y="1034"/>
                    </a:cubicBezTo>
                    <a:cubicBezTo>
                      <a:pt x="205" y="902"/>
                      <a:pt x="253" y="773"/>
                      <a:pt x="253" y="773"/>
                    </a:cubicBezTo>
                    <a:lnTo>
                      <a:pt x="291" y="679"/>
                    </a:lnTo>
                    <a:cubicBezTo>
                      <a:pt x="394" y="420"/>
                      <a:pt x="529" y="198"/>
                      <a:pt x="6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3" name="Google Shape;13400;p42">
                <a:extLst>
                  <a:ext uri="{FF2B5EF4-FFF2-40B4-BE49-F238E27FC236}">
                    <a16:creationId xmlns:a16="http://schemas.microsoft.com/office/drawing/2014/main" id="{4D921ED0-E44F-7F9B-5EC2-C3C0A7195F34}"/>
                  </a:ext>
                </a:extLst>
              </p:cNvPr>
              <p:cNvSpPr/>
              <p:nvPr/>
            </p:nvSpPr>
            <p:spPr>
              <a:xfrm rot="10800000">
                <a:off x="489967" y="3779353"/>
                <a:ext cx="106666" cy="157026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3698" extrusionOk="0">
                    <a:moveTo>
                      <a:pt x="408" y="1"/>
                    </a:moveTo>
                    <a:cubicBezTo>
                      <a:pt x="352" y="97"/>
                      <a:pt x="220" y="353"/>
                      <a:pt x="136" y="639"/>
                    </a:cubicBezTo>
                    <a:cubicBezTo>
                      <a:pt x="48" y="922"/>
                      <a:pt x="8" y="1228"/>
                      <a:pt x="8" y="1373"/>
                    </a:cubicBezTo>
                    <a:cubicBezTo>
                      <a:pt x="8" y="1373"/>
                      <a:pt x="0" y="1550"/>
                      <a:pt x="21" y="1727"/>
                    </a:cubicBezTo>
                    <a:cubicBezTo>
                      <a:pt x="36" y="1903"/>
                      <a:pt x="78" y="2076"/>
                      <a:pt x="78" y="2076"/>
                    </a:cubicBezTo>
                    <a:cubicBezTo>
                      <a:pt x="152" y="2382"/>
                      <a:pt x="285" y="2693"/>
                      <a:pt x="497" y="2950"/>
                    </a:cubicBezTo>
                    <a:cubicBezTo>
                      <a:pt x="810" y="3332"/>
                      <a:pt x="1219" y="3568"/>
                      <a:pt x="1685" y="3665"/>
                    </a:cubicBezTo>
                    <a:cubicBezTo>
                      <a:pt x="1811" y="3690"/>
                      <a:pt x="1909" y="3697"/>
                      <a:pt x="1988" y="3697"/>
                    </a:cubicBezTo>
                    <a:cubicBezTo>
                      <a:pt x="2075" y="3697"/>
                      <a:pt x="2140" y="3689"/>
                      <a:pt x="2196" y="3685"/>
                    </a:cubicBezTo>
                    <a:cubicBezTo>
                      <a:pt x="2249" y="3674"/>
                      <a:pt x="2294" y="3664"/>
                      <a:pt x="2344" y="3652"/>
                    </a:cubicBezTo>
                    <a:cubicBezTo>
                      <a:pt x="2392" y="3637"/>
                      <a:pt x="2444" y="3616"/>
                      <a:pt x="2511" y="3591"/>
                    </a:cubicBezTo>
                    <a:lnTo>
                      <a:pt x="2511" y="3591"/>
                    </a:lnTo>
                    <a:cubicBezTo>
                      <a:pt x="2372" y="3635"/>
                      <a:pt x="2224" y="3656"/>
                      <a:pt x="2073" y="3656"/>
                    </a:cubicBezTo>
                    <a:cubicBezTo>
                      <a:pt x="1716" y="3656"/>
                      <a:pt x="1342" y="3537"/>
                      <a:pt x="1031" y="3319"/>
                    </a:cubicBezTo>
                    <a:cubicBezTo>
                      <a:pt x="578" y="3021"/>
                      <a:pt x="269" y="2528"/>
                      <a:pt x="167" y="2022"/>
                    </a:cubicBezTo>
                    <a:cubicBezTo>
                      <a:pt x="167" y="2022"/>
                      <a:pt x="121" y="1831"/>
                      <a:pt x="111" y="1635"/>
                    </a:cubicBezTo>
                    <a:cubicBezTo>
                      <a:pt x="105" y="1537"/>
                      <a:pt x="102" y="1440"/>
                      <a:pt x="105" y="1367"/>
                    </a:cubicBezTo>
                    <a:cubicBezTo>
                      <a:pt x="106" y="1293"/>
                      <a:pt x="112" y="1244"/>
                      <a:pt x="112" y="1244"/>
                    </a:cubicBezTo>
                    <a:cubicBezTo>
                      <a:pt x="112" y="1244"/>
                      <a:pt x="114" y="1208"/>
                      <a:pt x="117" y="1171"/>
                    </a:cubicBezTo>
                    <a:cubicBezTo>
                      <a:pt x="119" y="1134"/>
                      <a:pt x="125" y="1097"/>
                      <a:pt x="125" y="1097"/>
                    </a:cubicBezTo>
                    <a:cubicBezTo>
                      <a:pt x="164" y="698"/>
                      <a:pt x="269" y="337"/>
                      <a:pt x="4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4" name="Google Shape;13401;p42">
                <a:extLst>
                  <a:ext uri="{FF2B5EF4-FFF2-40B4-BE49-F238E27FC236}">
                    <a16:creationId xmlns:a16="http://schemas.microsoft.com/office/drawing/2014/main" id="{D1CAC0CF-57CA-3B57-CB96-75C461C5EB47}"/>
                  </a:ext>
                </a:extLst>
              </p:cNvPr>
              <p:cNvSpPr/>
              <p:nvPr/>
            </p:nvSpPr>
            <p:spPr>
              <a:xfrm rot="10800000">
                <a:off x="499946" y="3769035"/>
                <a:ext cx="105944" cy="53673"/>
              </a:xfrm>
              <a:custGeom>
                <a:avLst/>
                <a:gdLst/>
                <a:ahLst/>
                <a:cxnLst/>
                <a:rect l="l" t="t" r="r" b="b"/>
                <a:pathLst>
                  <a:path w="2495" h="1264" extrusionOk="0">
                    <a:moveTo>
                      <a:pt x="0" y="0"/>
                    </a:moveTo>
                    <a:cubicBezTo>
                      <a:pt x="13" y="62"/>
                      <a:pt x="65" y="220"/>
                      <a:pt x="150" y="369"/>
                    </a:cubicBezTo>
                    <a:cubicBezTo>
                      <a:pt x="233" y="518"/>
                      <a:pt x="346" y="656"/>
                      <a:pt x="407" y="714"/>
                    </a:cubicBezTo>
                    <a:cubicBezTo>
                      <a:pt x="407" y="714"/>
                      <a:pt x="479" y="785"/>
                      <a:pt x="560" y="848"/>
                    </a:cubicBezTo>
                    <a:cubicBezTo>
                      <a:pt x="640" y="912"/>
                      <a:pt x="727" y="967"/>
                      <a:pt x="727" y="967"/>
                    </a:cubicBezTo>
                    <a:cubicBezTo>
                      <a:pt x="879" y="1064"/>
                      <a:pt x="1052" y="1145"/>
                      <a:pt x="1235" y="1197"/>
                    </a:cubicBezTo>
                    <a:cubicBezTo>
                      <a:pt x="1399" y="1244"/>
                      <a:pt x="1557" y="1263"/>
                      <a:pt x="1716" y="1263"/>
                    </a:cubicBezTo>
                    <a:cubicBezTo>
                      <a:pt x="1823" y="1263"/>
                      <a:pt x="1930" y="1255"/>
                      <a:pt x="2038" y="1240"/>
                    </a:cubicBezTo>
                    <a:cubicBezTo>
                      <a:pt x="2338" y="1190"/>
                      <a:pt x="2348" y="1172"/>
                      <a:pt x="2495" y="1094"/>
                    </a:cubicBezTo>
                    <a:lnTo>
                      <a:pt x="2495" y="1094"/>
                    </a:lnTo>
                    <a:cubicBezTo>
                      <a:pt x="2300" y="1159"/>
                      <a:pt x="2080" y="1197"/>
                      <a:pt x="1855" y="1197"/>
                    </a:cubicBezTo>
                    <a:cubicBezTo>
                      <a:pt x="1775" y="1197"/>
                      <a:pt x="1695" y="1192"/>
                      <a:pt x="1614" y="1182"/>
                    </a:cubicBezTo>
                    <a:cubicBezTo>
                      <a:pt x="1307" y="1146"/>
                      <a:pt x="1008" y="1036"/>
                      <a:pt x="763" y="874"/>
                    </a:cubicBezTo>
                    <a:cubicBezTo>
                      <a:pt x="763" y="874"/>
                      <a:pt x="669" y="814"/>
                      <a:pt x="585" y="742"/>
                    </a:cubicBezTo>
                    <a:cubicBezTo>
                      <a:pt x="500" y="672"/>
                      <a:pt x="422" y="590"/>
                      <a:pt x="422" y="590"/>
                    </a:cubicBezTo>
                    <a:lnTo>
                      <a:pt x="366" y="530"/>
                    </a:lnTo>
                    <a:cubicBezTo>
                      <a:pt x="211" y="363"/>
                      <a:pt x="92" y="187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5" name="Google Shape;13402;p42">
                <a:extLst>
                  <a:ext uri="{FF2B5EF4-FFF2-40B4-BE49-F238E27FC236}">
                    <a16:creationId xmlns:a16="http://schemas.microsoft.com/office/drawing/2014/main" id="{D612A82A-C582-D4E6-6744-BA2BCE673661}"/>
                  </a:ext>
                </a:extLst>
              </p:cNvPr>
              <p:cNvSpPr/>
              <p:nvPr/>
            </p:nvSpPr>
            <p:spPr>
              <a:xfrm rot="10800000">
                <a:off x="637694" y="3757910"/>
                <a:ext cx="30998" cy="54734"/>
              </a:xfrm>
              <a:custGeom>
                <a:avLst/>
                <a:gdLst/>
                <a:ahLst/>
                <a:cxnLst/>
                <a:rect l="l" t="t" r="r" b="b"/>
                <a:pathLst>
                  <a:path w="730" h="1289" extrusionOk="0">
                    <a:moveTo>
                      <a:pt x="533" y="1"/>
                    </a:moveTo>
                    <a:cubicBezTo>
                      <a:pt x="496" y="23"/>
                      <a:pt x="410" y="85"/>
                      <a:pt x="327" y="158"/>
                    </a:cubicBezTo>
                    <a:cubicBezTo>
                      <a:pt x="243" y="230"/>
                      <a:pt x="167" y="319"/>
                      <a:pt x="140" y="366"/>
                    </a:cubicBezTo>
                    <a:cubicBezTo>
                      <a:pt x="140" y="366"/>
                      <a:pt x="105" y="425"/>
                      <a:pt x="78" y="486"/>
                    </a:cubicBezTo>
                    <a:cubicBezTo>
                      <a:pt x="50" y="549"/>
                      <a:pt x="34" y="616"/>
                      <a:pt x="34" y="616"/>
                    </a:cubicBezTo>
                    <a:cubicBezTo>
                      <a:pt x="5" y="734"/>
                      <a:pt x="1" y="866"/>
                      <a:pt x="42" y="991"/>
                    </a:cubicBezTo>
                    <a:cubicBezTo>
                      <a:pt x="72" y="1084"/>
                      <a:pt x="131" y="1164"/>
                      <a:pt x="209" y="1216"/>
                    </a:cubicBezTo>
                    <a:cubicBezTo>
                      <a:pt x="286" y="1265"/>
                      <a:pt x="373" y="1289"/>
                      <a:pt x="464" y="1289"/>
                    </a:cubicBezTo>
                    <a:cubicBezTo>
                      <a:pt x="466" y="1289"/>
                      <a:pt x="468" y="1289"/>
                      <a:pt x="470" y="1289"/>
                    </a:cubicBezTo>
                    <a:cubicBezTo>
                      <a:pt x="573" y="1286"/>
                      <a:pt x="624" y="1257"/>
                      <a:pt x="657" y="1234"/>
                    </a:cubicBezTo>
                    <a:cubicBezTo>
                      <a:pt x="690" y="1208"/>
                      <a:pt x="710" y="1183"/>
                      <a:pt x="730" y="1133"/>
                    </a:cubicBezTo>
                    <a:lnTo>
                      <a:pt x="730" y="1133"/>
                    </a:lnTo>
                    <a:cubicBezTo>
                      <a:pt x="674" y="1204"/>
                      <a:pt x="586" y="1237"/>
                      <a:pt x="494" y="1237"/>
                    </a:cubicBezTo>
                    <a:cubicBezTo>
                      <a:pt x="403" y="1237"/>
                      <a:pt x="308" y="1204"/>
                      <a:pt x="241" y="1143"/>
                    </a:cubicBezTo>
                    <a:cubicBezTo>
                      <a:pt x="104" y="1017"/>
                      <a:pt x="85" y="801"/>
                      <a:pt x="132" y="629"/>
                    </a:cubicBezTo>
                    <a:cubicBezTo>
                      <a:pt x="132" y="629"/>
                      <a:pt x="149" y="562"/>
                      <a:pt x="179" y="499"/>
                    </a:cubicBezTo>
                    <a:cubicBezTo>
                      <a:pt x="209" y="437"/>
                      <a:pt x="249" y="377"/>
                      <a:pt x="249" y="377"/>
                    </a:cubicBezTo>
                    <a:lnTo>
                      <a:pt x="280" y="334"/>
                    </a:lnTo>
                    <a:lnTo>
                      <a:pt x="279" y="334"/>
                    </a:lnTo>
                    <a:cubicBezTo>
                      <a:pt x="359" y="213"/>
                      <a:pt x="449" y="107"/>
                      <a:pt x="5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6" name="Google Shape;13403;p42">
                <a:extLst>
                  <a:ext uri="{FF2B5EF4-FFF2-40B4-BE49-F238E27FC236}">
                    <a16:creationId xmlns:a16="http://schemas.microsoft.com/office/drawing/2014/main" id="{FCACA4B5-C240-522D-F3C5-CD07F1BD07A9}"/>
                  </a:ext>
                </a:extLst>
              </p:cNvPr>
              <p:cNvSpPr/>
              <p:nvPr/>
            </p:nvSpPr>
            <p:spPr>
              <a:xfrm rot="10800000">
                <a:off x="632896" y="3768271"/>
                <a:ext cx="1902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448" h="1308" extrusionOk="0">
                    <a:moveTo>
                      <a:pt x="235" y="0"/>
                    </a:moveTo>
                    <a:cubicBezTo>
                      <a:pt x="209" y="21"/>
                      <a:pt x="149" y="83"/>
                      <a:pt x="103" y="163"/>
                    </a:cubicBezTo>
                    <a:cubicBezTo>
                      <a:pt x="56" y="240"/>
                      <a:pt x="27" y="331"/>
                      <a:pt x="18" y="374"/>
                    </a:cubicBezTo>
                    <a:cubicBezTo>
                      <a:pt x="18" y="374"/>
                      <a:pt x="9" y="427"/>
                      <a:pt x="5" y="481"/>
                    </a:cubicBezTo>
                    <a:cubicBezTo>
                      <a:pt x="1" y="535"/>
                      <a:pt x="2" y="589"/>
                      <a:pt x="2" y="589"/>
                    </a:cubicBezTo>
                    <a:cubicBezTo>
                      <a:pt x="2" y="686"/>
                      <a:pt x="16" y="785"/>
                      <a:pt x="43" y="881"/>
                    </a:cubicBezTo>
                    <a:cubicBezTo>
                      <a:pt x="82" y="1027"/>
                      <a:pt x="161" y="1142"/>
                      <a:pt x="254" y="1250"/>
                    </a:cubicBezTo>
                    <a:cubicBezTo>
                      <a:pt x="273" y="1272"/>
                      <a:pt x="289" y="1290"/>
                      <a:pt x="303" y="1307"/>
                    </a:cubicBezTo>
                    <a:cubicBezTo>
                      <a:pt x="321" y="1296"/>
                      <a:pt x="335" y="1279"/>
                      <a:pt x="348" y="1269"/>
                    </a:cubicBezTo>
                    <a:cubicBezTo>
                      <a:pt x="371" y="1245"/>
                      <a:pt x="379" y="1236"/>
                      <a:pt x="391" y="1223"/>
                    </a:cubicBezTo>
                    <a:cubicBezTo>
                      <a:pt x="413" y="1198"/>
                      <a:pt x="424" y="1178"/>
                      <a:pt x="447" y="1140"/>
                    </a:cubicBezTo>
                    <a:lnTo>
                      <a:pt x="447" y="1140"/>
                    </a:lnTo>
                    <a:lnTo>
                      <a:pt x="359" y="1207"/>
                    </a:lnTo>
                    <a:cubicBezTo>
                      <a:pt x="342" y="1219"/>
                      <a:pt x="326" y="1231"/>
                      <a:pt x="321" y="1234"/>
                    </a:cubicBezTo>
                    <a:cubicBezTo>
                      <a:pt x="317" y="1236"/>
                      <a:pt x="313" y="1240"/>
                      <a:pt x="310" y="1240"/>
                    </a:cubicBezTo>
                    <a:cubicBezTo>
                      <a:pt x="310" y="1240"/>
                      <a:pt x="309" y="1240"/>
                      <a:pt x="309" y="1239"/>
                    </a:cubicBezTo>
                    <a:lnTo>
                      <a:pt x="300" y="1226"/>
                    </a:lnTo>
                    <a:cubicBezTo>
                      <a:pt x="298" y="1221"/>
                      <a:pt x="283" y="1201"/>
                      <a:pt x="273" y="1186"/>
                    </a:cubicBezTo>
                    <a:lnTo>
                      <a:pt x="243" y="1137"/>
                    </a:lnTo>
                    <a:cubicBezTo>
                      <a:pt x="223" y="1103"/>
                      <a:pt x="207" y="1066"/>
                      <a:pt x="191" y="1031"/>
                    </a:cubicBezTo>
                    <a:cubicBezTo>
                      <a:pt x="129" y="887"/>
                      <a:pt x="100" y="728"/>
                      <a:pt x="99" y="579"/>
                    </a:cubicBezTo>
                    <a:cubicBezTo>
                      <a:pt x="99" y="579"/>
                      <a:pt x="99" y="521"/>
                      <a:pt x="104" y="465"/>
                    </a:cubicBezTo>
                    <a:cubicBezTo>
                      <a:pt x="110" y="409"/>
                      <a:pt x="122" y="354"/>
                      <a:pt x="122" y="354"/>
                    </a:cubicBezTo>
                    <a:lnTo>
                      <a:pt x="130" y="313"/>
                    </a:lnTo>
                    <a:cubicBezTo>
                      <a:pt x="153" y="200"/>
                      <a:pt x="188" y="96"/>
                      <a:pt x="2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7" name="Google Shape;13404;p42">
                <a:extLst>
                  <a:ext uri="{FF2B5EF4-FFF2-40B4-BE49-F238E27FC236}">
                    <a16:creationId xmlns:a16="http://schemas.microsoft.com/office/drawing/2014/main" id="{D270AA9E-D60A-3FF8-B85C-2E0854767FB5}"/>
                  </a:ext>
                </a:extLst>
              </p:cNvPr>
              <p:cNvSpPr/>
              <p:nvPr/>
            </p:nvSpPr>
            <p:spPr>
              <a:xfrm rot="10800000">
                <a:off x="646059" y="3815446"/>
                <a:ext cx="135031" cy="50828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1197" extrusionOk="0">
                    <a:moveTo>
                      <a:pt x="3180" y="1"/>
                    </a:moveTo>
                    <a:cubicBezTo>
                      <a:pt x="3133" y="65"/>
                      <a:pt x="3021" y="229"/>
                      <a:pt x="2878" y="372"/>
                    </a:cubicBezTo>
                    <a:cubicBezTo>
                      <a:pt x="2738" y="517"/>
                      <a:pt x="2573" y="640"/>
                      <a:pt x="2494" y="695"/>
                    </a:cubicBezTo>
                    <a:cubicBezTo>
                      <a:pt x="2494" y="695"/>
                      <a:pt x="2400" y="767"/>
                      <a:pt x="2297" y="824"/>
                    </a:cubicBezTo>
                    <a:cubicBezTo>
                      <a:pt x="2195" y="883"/>
                      <a:pt x="2087" y="931"/>
                      <a:pt x="2087" y="931"/>
                    </a:cubicBezTo>
                    <a:cubicBezTo>
                      <a:pt x="1894" y="1015"/>
                      <a:pt x="1682" y="1074"/>
                      <a:pt x="1464" y="1094"/>
                    </a:cubicBezTo>
                    <a:cubicBezTo>
                      <a:pt x="1373" y="1103"/>
                      <a:pt x="1284" y="1107"/>
                      <a:pt x="1196" y="1107"/>
                    </a:cubicBezTo>
                    <a:cubicBezTo>
                      <a:pt x="969" y="1107"/>
                      <a:pt x="750" y="1077"/>
                      <a:pt x="529" y="1006"/>
                    </a:cubicBezTo>
                    <a:cubicBezTo>
                      <a:pt x="358" y="948"/>
                      <a:pt x="276" y="903"/>
                      <a:pt x="207" y="874"/>
                    </a:cubicBezTo>
                    <a:cubicBezTo>
                      <a:pt x="156" y="850"/>
                      <a:pt x="104" y="825"/>
                      <a:pt x="1" y="777"/>
                    </a:cubicBezTo>
                    <a:lnTo>
                      <a:pt x="1" y="777"/>
                    </a:lnTo>
                    <a:cubicBezTo>
                      <a:pt x="273" y="980"/>
                      <a:pt x="632" y="1134"/>
                      <a:pt x="1018" y="1180"/>
                    </a:cubicBezTo>
                    <a:cubicBezTo>
                      <a:pt x="1106" y="1191"/>
                      <a:pt x="1194" y="1196"/>
                      <a:pt x="1282" y="1196"/>
                    </a:cubicBezTo>
                    <a:cubicBezTo>
                      <a:pt x="1583" y="1196"/>
                      <a:pt x="1886" y="1132"/>
                      <a:pt x="2147" y="1011"/>
                    </a:cubicBezTo>
                    <a:cubicBezTo>
                      <a:pt x="2147" y="1011"/>
                      <a:pt x="2277" y="954"/>
                      <a:pt x="2396" y="878"/>
                    </a:cubicBezTo>
                    <a:cubicBezTo>
                      <a:pt x="2517" y="804"/>
                      <a:pt x="2627" y="717"/>
                      <a:pt x="2627" y="717"/>
                    </a:cubicBezTo>
                    <a:lnTo>
                      <a:pt x="2708" y="649"/>
                    </a:lnTo>
                    <a:cubicBezTo>
                      <a:pt x="2920" y="454"/>
                      <a:pt x="3072" y="231"/>
                      <a:pt x="31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8" name="Google Shape;13405;p42">
                <a:extLst>
                  <a:ext uri="{FF2B5EF4-FFF2-40B4-BE49-F238E27FC236}">
                    <a16:creationId xmlns:a16="http://schemas.microsoft.com/office/drawing/2014/main" id="{6644BC60-6B2B-40AB-D1BB-BB09CDDA96EC}"/>
                  </a:ext>
                </a:extLst>
              </p:cNvPr>
              <p:cNvSpPr/>
              <p:nvPr/>
            </p:nvSpPr>
            <p:spPr>
              <a:xfrm rot="10800000">
                <a:off x="648055" y="3801476"/>
                <a:ext cx="130445" cy="47346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115" extrusionOk="0">
                    <a:moveTo>
                      <a:pt x="3071" y="1"/>
                    </a:moveTo>
                    <a:cubicBezTo>
                      <a:pt x="3029" y="67"/>
                      <a:pt x="2925" y="237"/>
                      <a:pt x="2785" y="382"/>
                    </a:cubicBezTo>
                    <a:cubicBezTo>
                      <a:pt x="2647" y="527"/>
                      <a:pt x="2482" y="648"/>
                      <a:pt x="2402" y="701"/>
                    </a:cubicBezTo>
                    <a:cubicBezTo>
                      <a:pt x="2402" y="701"/>
                      <a:pt x="2307" y="769"/>
                      <a:pt x="2202" y="822"/>
                    </a:cubicBezTo>
                    <a:cubicBezTo>
                      <a:pt x="2099" y="877"/>
                      <a:pt x="1989" y="917"/>
                      <a:pt x="1989" y="917"/>
                    </a:cubicBezTo>
                    <a:cubicBezTo>
                      <a:pt x="1810" y="982"/>
                      <a:pt x="1613" y="1019"/>
                      <a:pt x="1415" y="1019"/>
                    </a:cubicBezTo>
                    <a:cubicBezTo>
                      <a:pt x="1396" y="1019"/>
                      <a:pt x="1378" y="1019"/>
                      <a:pt x="1360" y="1018"/>
                    </a:cubicBezTo>
                    <a:cubicBezTo>
                      <a:pt x="1036" y="1008"/>
                      <a:pt x="740" y="938"/>
                      <a:pt x="460" y="779"/>
                    </a:cubicBezTo>
                    <a:cubicBezTo>
                      <a:pt x="304" y="689"/>
                      <a:pt x="236" y="625"/>
                      <a:pt x="177" y="582"/>
                    </a:cubicBezTo>
                    <a:cubicBezTo>
                      <a:pt x="120" y="535"/>
                      <a:pt x="77" y="505"/>
                      <a:pt x="0" y="439"/>
                    </a:cubicBezTo>
                    <a:lnTo>
                      <a:pt x="0" y="439"/>
                    </a:lnTo>
                    <a:cubicBezTo>
                      <a:pt x="212" y="703"/>
                      <a:pt x="535" y="932"/>
                      <a:pt x="908" y="1039"/>
                    </a:cubicBezTo>
                    <a:cubicBezTo>
                      <a:pt x="1073" y="1090"/>
                      <a:pt x="1248" y="1115"/>
                      <a:pt x="1422" y="1115"/>
                    </a:cubicBezTo>
                    <a:cubicBezTo>
                      <a:pt x="1638" y="1115"/>
                      <a:pt x="1852" y="1076"/>
                      <a:pt x="2044" y="1000"/>
                    </a:cubicBezTo>
                    <a:cubicBezTo>
                      <a:pt x="2044" y="1000"/>
                      <a:pt x="2177" y="951"/>
                      <a:pt x="2299" y="880"/>
                    </a:cubicBezTo>
                    <a:cubicBezTo>
                      <a:pt x="2423" y="811"/>
                      <a:pt x="2535" y="724"/>
                      <a:pt x="2535" y="724"/>
                    </a:cubicBezTo>
                    <a:lnTo>
                      <a:pt x="2616" y="658"/>
                    </a:lnTo>
                    <a:cubicBezTo>
                      <a:pt x="2830" y="465"/>
                      <a:pt x="2978" y="237"/>
                      <a:pt x="307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9" name="Google Shape;13406;p42">
                <a:extLst>
                  <a:ext uri="{FF2B5EF4-FFF2-40B4-BE49-F238E27FC236}">
                    <a16:creationId xmlns:a16="http://schemas.microsoft.com/office/drawing/2014/main" id="{87248473-FFFE-6DA2-7B70-134806AB78FD}"/>
                  </a:ext>
                </a:extLst>
              </p:cNvPr>
              <p:cNvSpPr/>
              <p:nvPr/>
            </p:nvSpPr>
            <p:spPr>
              <a:xfrm rot="10800000">
                <a:off x="435063" y="3915446"/>
                <a:ext cx="169638" cy="223438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5262" extrusionOk="0">
                    <a:moveTo>
                      <a:pt x="3995" y="0"/>
                    </a:moveTo>
                    <a:cubicBezTo>
                      <a:pt x="3810" y="209"/>
                      <a:pt x="3084" y="1099"/>
                      <a:pt x="2870" y="1381"/>
                    </a:cubicBezTo>
                    <a:cubicBezTo>
                      <a:pt x="2870" y="1382"/>
                      <a:pt x="2347" y="2073"/>
                      <a:pt x="2347" y="2073"/>
                    </a:cubicBezTo>
                    <a:cubicBezTo>
                      <a:pt x="2114" y="2381"/>
                      <a:pt x="1872" y="2700"/>
                      <a:pt x="1629" y="3021"/>
                    </a:cubicBezTo>
                    <a:cubicBezTo>
                      <a:pt x="1264" y="3500"/>
                      <a:pt x="953" y="3944"/>
                      <a:pt x="601" y="4414"/>
                    </a:cubicBezTo>
                    <a:cubicBezTo>
                      <a:pt x="210" y="4939"/>
                      <a:pt x="196" y="4959"/>
                      <a:pt x="0" y="5262"/>
                    </a:cubicBezTo>
                    <a:cubicBezTo>
                      <a:pt x="755" y="4308"/>
                      <a:pt x="1660" y="3144"/>
                      <a:pt x="2450" y="2099"/>
                    </a:cubicBezTo>
                    <a:cubicBezTo>
                      <a:pt x="2450" y="2098"/>
                      <a:pt x="3048" y="1307"/>
                      <a:pt x="3048" y="1307"/>
                    </a:cubicBezTo>
                    <a:lnTo>
                      <a:pt x="3160" y="1159"/>
                    </a:lnTo>
                    <a:cubicBezTo>
                      <a:pt x="3460" y="752"/>
                      <a:pt x="3732" y="372"/>
                      <a:pt x="39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0" name="Google Shape;13407;p42">
                <a:extLst>
                  <a:ext uri="{FF2B5EF4-FFF2-40B4-BE49-F238E27FC236}">
                    <a16:creationId xmlns:a16="http://schemas.microsoft.com/office/drawing/2014/main" id="{7B1E1869-3AA1-C1CB-6A6A-33CCF165510C}"/>
                  </a:ext>
                </a:extLst>
              </p:cNvPr>
              <p:cNvSpPr/>
              <p:nvPr/>
            </p:nvSpPr>
            <p:spPr>
              <a:xfrm rot="10800000">
                <a:off x="121562" y="3982621"/>
                <a:ext cx="250996" cy="162122"/>
              </a:xfrm>
              <a:custGeom>
                <a:avLst/>
                <a:gdLst/>
                <a:ahLst/>
                <a:cxnLst/>
                <a:rect l="l" t="t" r="r" b="b"/>
                <a:pathLst>
                  <a:path w="5911" h="3818" extrusionOk="0">
                    <a:moveTo>
                      <a:pt x="5472" y="0"/>
                    </a:moveTo>
                    <a:cubicBezTo>
                      <a:pt x="5386" y="0"/>
                      <a:pt x="5301" y="23"/>
                      <a:pt x="5225" y="58"/>
                    </a:cubicBezTo>
                    <a:cubicBezTo>
                      <a:pt x="5018" y="154"/>
                      <a:pt x="4859" y="312"/>
                      <a:pt x="4693" y="457"/>
                    </a:cubicBezTo>
                    <a:cubicBezTo>
                      <a:pt x="4038" y="1056"/>
                      <a:pt x="3487" y="1770"/>
                      <a:pt x="2894" y="2364"/>
                    </a:cubicBezTo>
                    <a:cubicBezTo>
                      <a:pt x="2894" y="2364"/>
                      <a:pt x="2672" y="2592"/>
                      <a:pt x="2429" y="2794"/>
                    </a:cubicBezTo>
                    <a:cubicBezTo>
                      <a:pt x="2308" y="2896"/>
                      <a:pt x="2182" y="2993"/>
                      <a:pt x="2086" y="3061"/>
                    </a:cubicBezTo>
                    <a:cubicBezTo>
                      <a:pt x="1990" y="3130"/>
                      <a:pt x="1923" y="3172"/>
                      <a:pt x="1923" y="3172"/>
                    </a:cubicBezTo>
                    <a:lnTo>
                      <a:pt x="1823" y="3237"/>
                    </a:lnTo>
                    <a:lnTo>
                      <a:pt x="1722" y="3298"/>
                    </a:lnTo>
                    <a:cubicBezTo>
                      <a:pt x="1190" y="3621"/>
                      <a:pt x="623" y="3806"/>
                      <a:pt x="58" y="3806"/>
                    </a:cubicBezTo>
                    <a:cubicBezTo>
                      <a:pt x="39" y="3806"/>
                      <a:pt x="19" y="3805"/>
                      <a:pt x="0" y="3805"/>
                    </a:cubicBezTo>
                    <a:lnTo>
                      <a:pt x="0" y="3805"/>
                    </a:lnTo>
                    <a:cubicBezTo>
                      <a:pt x="50" y="3812"/>
                      <a:pt x="125" y="3817"/>
                      <a:pt x="217" y="3817"/>
                    </a:cubicBezTo>
                    <a:cubicBezTo>
                      <a:pt x="444" y="3817"/>
                      <a:pt x="775" y="3786"/>
                      <a:pt x="1097" y="3674"/>
                    </a:cubicBezTo>
                    <a:cubicBezTo>
                      <a:pt x="1551" y="3530"/>
                      <a:pt x="1970" y="3267"/>
                      <a:pt x="2155" y="3131"/>
                    </a:cubicBezTo>
                    <a:cubicBezTo>
                      <a:pt x="2155" y="3131"/>
                      <a:pt x="2213" y="3091"/>
                      <a:pt x="2296" y="3026"/>
                    </a:cubicBezTo>
                    <a:cubicBezTo>
                      <a:pt x="2380" y="2963"/>
                      <a:pt x="2489" y="2874"/>
                      <a:pt x="2594" y="2781"/>
                    </a:cubicBezTo>
                    <a:cubicBezTo>
                      <a:pt x="2806" y="2595"/>
                      <a:pt x="3001" y="2394"/>
                      <a:pt x="3001" y="2394"/>
                    </a:cubicBezTo>
                    <a:cubicBezTo>
                      <a:pt x="3352" y="2038"/>
                      <a:pt x="3688" y="1646"/>
                      <a:pt x="4035" y="1261"/>
                    </a:cubicBezTo>
                    <a:cubicBezTo>
                      <a:pt x="4294" y="973"/>
                      <a:pt x="4543" y="705"/>
                      <a:pt x="4809" y="456"/>
                    </a:cubicBezTo>
                    <a:cubicBezTo>
                      <a:pt x="4943" y="334"/>
                      <a:pt x="5074" y="206"/>
                      <a:pt x="5232" y="125"/>
                    </a:cubicBezTo>
                    <a:cubicBezTo>
                      <a:pt x="5307" y="84"/>
                      <a:pt x="5396" y="58"/>
                      <a:pt x="5483" y="58"/>
                    </a:cubicBezTo>
                    <a:cubicBezTo>
                      <a:pt x="5570" y="58"/>
                      <a:pt x="5656" y="85"/>
                      <a:pt x="5721" y="150"/>
                    </a:cubicBezTo>
                    <a:cubicBezTo>
                      <a:pt x="5865" y="292"/>
                      <a:pt x="5872" y="474"/>
                      <a:pt x="5830" y="583"/>
                    </a:cubicBezTo>
                    <a:cubicBezTo>
                      <a:pt x="5786" y="697"/>
                      <a:pt x="5699" y="751"/>
                      <a:pt x="5624" y="782"/>
                    </a:cubicBezTo>
                    <a:cubicBezTo>
                      <a:pt x="5570" y="801"/>
                      <a:pt x="5516" y="810"/>
                      <a:pt x="5461" y="810"/>
                    </a:cubicBezTo>
                    <a:cubicBezTo>
                      <a:pt x="5439" y="810"/>
                      <a:pt x="5417" y="808"/>
                      <a:pt x="5394" y="805"/>
                    </a:cubicBezTo>
                    <a:cubicBezTo>
                      <a:pt x="5317" y="792"/>
                      <a:pt x="5226" y="764"/>
                      <a:pt x="5147" y="672"/>
                    </a:cubicBezTo>
                    <a:lnTo>
                      <a:pt x="5147" y="672"/>
                    </a:lnTo>
                    <a:cubicBezTo>
                      <a:pt x="5223" y="779"/>
                      <a:pt x="5354" y="836"/>
                      <a:pt x="5488" y="836"/>
                    </a:cubicBezTo>
                    <a:cubicBezTo>
                      <a:pt x="5563" y="836"/>
                      <a:pt x="5640" y="818"/>
                      <a:pt x="5707" y="780"/>
                    </a:cubicBezTo>
                    <a:cubicBezTo>
                      <a:pt x="5801" y="730"/>
                      <a:pt x="5873" y="632"/>
                      <a:pt x="5891" y="523"/>
                    </a:cubicBezTo>
                    <a:cubicBezTo>
                      <a:pt x="5911" y="414"/>
                      <a:pt x="5886" y="299"/>
                      <a:pt x="5830" y="203"/>
                    </a:cubicBezTo>
                    <a:cubicBezTo>
                      <a:pt x="5772" y="108"/>
                      <a:pt x="5675" y="27"/>
                      <a:pt x="5559" y="8"/>
                    </a:cubicBezTo>
                    <a:cubicBezTo>
                      <a:pt x="5530" y="3"/>
                      <a:pt x="5501" y="0"/>
                      <a:pt x="54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1" name="Google Shape;13408;p42">
                <a:extLst>
                  <a:ext uri="{FF2B5EF4-FFF2-40B4-BE49-F238E27FC236}">
                    <a16:creationId xmlns:a16="http://schemas.microsoft.com/office/drawing/2014/main" id="{76A6526F-9120-A070-6146-5A294376E58F}"/>
                  </a:ext>
                </a:extLst>
              </p:cNvPr>
              <p:cNvSpPr/>
              <p:nvPr/>
            </p:nvSpPr>
            <p:spPr>
              <a:xfrm rot="10800000">
                <a:off x="157953" y="4082026"/>
                <a:ext cx="65010" cy="625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474" extrusionOk="0">
                    <a:moveTo>
                      <a:pt x="1530" y="0"/>
                    </a:moveTo>
                    <a:lnTo>
                      <a:pt x="1530" y="0"/>
                    </a:lnTo>
                    <a:cubicBezTo>
                      <a:pt x="1446" y="36"/>
                      <a:pt x="1131" y="238"/>
                      <a:pt x="1046" y="316"/>
                    </a:cubicBezTo>
                    <a:lnTo>
                      <a:pt x="941" y="409"/>
                    </a:lnTo>
                    <a:cubicBezTo>
                      <a:pt x="889" y="456"/>
                      <a:pt x="837" y="504"/>
                      <a:pt x="837" y="504"/>
                    </a:cubicBezTo>
                    <a:cubicBezTo>
                      <a:pt x="745" y="589"/>
                      <a:pt x="651" y="679"/>
                      <a:pt x="559" y="772"/>
                    </a:cubicBezTo>
                    <a:cubicBezTo>
                      <a:pt x="421" y="910"/>
                      <a:pt x="315" y="1051"/>
                      <a:pt x="192" y="1197"/>
                    </a:cubicBezTo>
                    <a:cubicBezTo>
                      <a:pt x="56" y="1359"/>
                      <a:pt x="53" y="1368"/>
                      <a:pt x="0" y="1474"/>
                    </a:cubicBezTo>
                    <a:cubicBezTo>
                      <a:pt x="267" y="1186"/>
                      <a:pt x="604" y="852"/>
                      <a:pt x="913" y="567"/>
                    </a:cubicBezTo>
                    <a:cubicBezTo>
                      <a:pt x="913" y="567"/>
                      <a:pt x="971" y="514"/>
                      <a:pt x="1030" y="460"/>
                    </a:cubicBezTo>
                    <a:cubicBezTo>
                      <a:pt x="1090" y="407"/>
                      <a:pt x="1150" y="355"/>
                      <a:pt x="1150" y="355"/>
                    </a:cubicBezTo>
                    <a:lnTo>
                      <a:pt x="1195" y="316"/>
                    </a:lnTo>
                    <a:cubicBezTo>
                      <a:pt x="1298" y="218"/>
                      <a:pt x="1410" y="114"/>
                      <a:pt x="15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2" name="Google Shape;13409;p42">
                <a:extLst>
                  <a:ext uri="{FF2B5EF4-FFF2-40B4-BE49-F238E27FC236}">
                    <a16:creationId xmlns:a16="http://schemas.microsoft.com/office/drawing/2014/main" id="{18397634-C43C-2BD3-EE9E-DCE98B9730B5}"/>
                  </a:ext>
                </a:extLst>
              </p:cNvPr>
              <p:cNvSpPr/>
              <p:nvPr/>
            </p:nvSpPr>
            <p:spPr>
              <a:xfrm rot="10800000">
                <a:off x="279523" y="3793663"/>
                <a:ext cx="113587" cy="65435"/>
              </a:xfrm>
              <a:custGeom>
                <a:avLst/>
                <a:gdLst/>
                <a:ahLst/>
                <a:cxnLst/>
                <a:rect l="l" t="t" r="r" b="b"/>
                <a:pathLst>
                  <a:path w="2675" h="15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" y="72"/>
                      <a:pt x="47" y="254"/>
                      <a:pt x="127" y="429"/>
                    </a:cubicBezTo>
                    <a:cubicBezTo>
                      <a:pt x="203" y="604"/>
                      <a:pt x="317" y="769"/>
                      <a:pt x="378" y="839"/>
                    </a:cubicBezTo>
                    <a:cubicBezTo>
                      <a:pt x="378" y="839"/>
                      <a:pt x="453" y="926"/>
                      <a:pt x="537" y="1003"/>
                    </a:cubicBezTo>
                    <a:cubicBezTo>
                      <a:pt x="621" y="1082"/>
                      <a:pt x="712" y="1149"/>
                      <a:pt x="712" y="1149"/>
                    </a:cubicBezTo>
                    <a:cubicBezTo>
                      <a:pt x="876" y="1271"/>
                      <a:pt x="1064" y="1374"/>
                      <a:pt x="1265" y="1442"/>
                    </a:cubicBezTo>
                    <a:cubicBezTo>
                      <a:pt x="1472" y="1512"/>
                      <a:pt x="1674" y="1541"/>
                      <a:pt x="1878" y="1541"/>
                    </a:cubicBezTo>
                    <a:cubicBezTo>
                      <a:pt x="1972" y="1541"/>
                      <a:pt x="2066" y="1535"/>
                      <a:pt x="2161" y="1524"/>
                    </a:cubicBezTo>
                    <a:cubicBezTo>
                      <a:pt x="2331" y="1505"/>
                      <a:pt x="2415" y="1478"/>
                      <a:pt x="2481" y="1458"/>
                    </a:cubicBezTo>
                    <a:cubicBezTo>
                      <a:pt x="2547" y="1436"/>
                      <a:pt x="2593" y="1414"/>
                      <a:pt x="2675" y="1370"/>
                    </a:cubicBezTo>
                    <a:lnTo>
                      <a:pt x="2675" y="1370"/>
                    </a:lnTo>
                    <a:cubicBezTo>
                      <a:pt x="2471" y="1438"/>
                      <a:pt x="2242" y="1478"/>
                      <a:pt x="2007" y="1478"/>
                    </a:cubicBezTo>
                    <a:cubicBezTo>
                      <a:pt x="1901" y="1478"/>
                      <a:pt x="1794" y="1470"/>
                      <a:pt x="1688" y="1453"/>
                    </a:cubicBezTo>
                    <a:cubicBezTo>
                      <a:pt x="1345" y="1403"/>
                      <a:pt x="1015" y="1260"/>
                      <a:pt x="755" y="1059"/>
                    </a:cubicBezTo>
                    <a:cubicBezTo>
                      <a:pt x="755" y="1059"/>
                      <a:pt x="654" y="985"/>
                      <a:pt x="566" y="896"/>
                    </a:cubicBezTo>
                    <a:cubicBezTo>
                      <a:pt x="477" y="808"/>
                      <a:pt x="399" y="711"/>
                      <a:pt x="399" y="711"/>
                    </a:cubicBezTo>
                    <a:lnTo>
                      <a:pt x="343" y="636"/>
                    </a:lnTo>
                    <a:cubicBezTo>
                      <a:pt x="188" y="433"/>
                      <a:pt x="77" y="22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3" name="Google Shape;13410;p42">
                <a:extLst>
                  <a:ext uri="{FF2B5EF4-FFF2-40B4-BE49-F238E27FC236}">
                    <a16:creationId xmlns:a16="http://schemas.microsoft.com/office/drawing/2014/main" id="{4A8A69A4-484B-9413-E1B3-69679422BCE2}"/>
                  </a:ext>
                </a:extLst>
              </p:cNvPr>
              <p:cNvSpPr/>
              <p:nvPr/>
            </p:nvSpPr>
            <p:spPr>
              <a:xfrm rot="10800000">
                <a:off x="220840" y="3779990"/>
                <a:ext cx="40976" cy="40297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49" extrusionOk="0">
                    <a:moveTo>
                      <a:pt x="965" y="0"/>
                    </a:moveTo>
                    <a:lnTo>
                      <a:pt x="965" y="0"/>
                    </a:lnTo>
                    <a:cubicBezTo>
                      <a:pt x="945" y="25"/>
                      <a:pt x="908" y="92"/>
                      <a:pt x="864" y="155"/>
                    </a:cubicBezTo>
                    <a:cubicBezTo>
                      <a:pt x="809" y="232"/>
                      <a:pt x="767" y="291"/>
                      <a:pt x="753" y="311"/>
                    </a:cubicBezTo>
                    <a:cubicBezTo>
                      <a:pt x="753" y="311"/>
                      <a:pt x="731" y="349"/>
                      <a:pt x="703" y="383"/>
                    </a:cubicBezTo>
                    <a:cubicBezTo>
                      <a:pt x="678" y="420"/>
                      <a:pt x="649" y="453"/>
                      <a:pt x="649" y="453"/>
                    </a:cubicBezTo>
                    <a:cubicBezTo>
                      <a:pt x="599" y="515"/>
                      <a:pt x="541" y="572"/>
                      <a:pt x="478" y="626"/>
                    </a:cubicBezTo>
                    <a:cubicBezTo>
                      <a:pt x="384" y="704"/>
                      <a:pt x="301" y="781"/>
                      <a:pt x="192" y="838"/>
                    </a:cubicBezTo>
                    <a:cubicBezTo>
                      <a:pt x="71" y="900"/>
                      <a:pt x="65" y="898"/>
                      <a:pt x="0" y="949"/>
                    </a:cubicBezTo>
                    <a:cubicBezTo>
                      <a:pt x="257" y="903"/>
                      <a:pt x="552" y="736"/>
                      <a:pt x="730" y="510"/>
                    </a:cubicBezTo>
                    <a:cubicBezTo>
                      <a:pt x="730" y="510"/>
                      <a:pt x="764" y="468"/>
                      <a:pt x="796" y="423"/>
                    </a:cubicBezTo>
                    <a:cubicBezTo>
                      <a:pt x="825" y="378"/>
                      <a:pt x="855" y="331"/>
                      <a:pt x="855" y="331"/>
                    </a:cubicBezTo>
                    <a:lnTo>
                      <a:pt x="875" y="297"/>
                    </a:lnTo>
                    <a:cubicBezTo>
                      <a:pt x="923" y="196"/>
                      <a:pt x="950" y="97"/>
                      <a:pt x="9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4" name="Google Shape;13411;p42">
                <a:extLst>
                  <a:ext uri="{FF2B5EF4-FFF2-40B4-BE49-F238E27FC236}">
                    <a16:creationId xmlns:a16="http://schemas.microsoft.com/office/drawing/2014/main" id="{49B10E6B-4006-53D0-D36C-0C39E22FAE99}"/>
                  </a:ext>
                </a:extLst>
              </p:cNvPr>
              <p:cNvSpPr/>
              <p:nvPr/>
            </p:nvSpPr>
            <p:spPr>
              <a:xfrm rot="10800000">
                <a:off x="240967" y="3853578"/>
                <a:ext cx="42802" cy="1906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449" extrusionOk="0">
                    <a:moveTo>
                      <a:pt x="1007" y="1"/>
                    </a:moveTo>
                    <a:lnTo>
                      <a:pt x="1007" y="1"/>
                    </a:lnTo>
                    <a:cubicBezTo>
                      <a:pt x="868" y="160"/>
                      <a:pt x="646" y="283"/>
                      <a:pt x="434" y="329"/>
                    </a:cubicBezTo>
                    <a:cubicBezTo>
                      <a:pt x="435" y="334"/>
                      <a:pt x="295" y="354"/>
                      <a:pt x="275" y="354"/>
                    </a:cubicBezTo>
                    <a:cubicBezTo>
                      <a:pt x="274" y="354"/>
                      <a:pt x="273" y="353"/>
                      <a:pt x="273" y="353"/>
                    </a:cubicBezTo>
                    <a:lnTo>
                      <a:pt x="242" y="353"/>
                    </a:lnTo>
                    <a:cubicBezTo>
                      <a:pt x="189" y="358"/>
                      <a:pt x="139" y="361"/>
                      <a:pt x="89" y="361"/>
                    </a:cubicBezTo>
                    <a:cubicBezTo>
                      <a:pt x="59" y="361"/>
                      <a:pt x="30" y="360"/>
                      <a:pt x="1" y="358"/>
                    </a:cubicBezTo>
                    <a:lnTo>
                      <a:pt x="1" y="358"/>
                    </a:lnTo>
                    <a:cubicBezTo>
                      <a:pt x="20" y="374"/>
                      <a:pt x="77" y="404"/>
                      <a:pt x="141" y="423"/>
                    </a:cubicBezTo>
                    <a:cubicBezTo>
                      <a:pt x="195" y="439"/>
                      <a:pt x="253" y="448"/>
                      <a:pt x="289" y="448"/>
                    </a:cubicBezTo>
                    <a:cubicBezTo>
                      <a:pt x="296" y="448"/>
                      <a:pt x="302" y="448"/>
                      <a:pt x="308" y="447"/>
                    </a:cubicBezTo>
                    <a:cubicBezTo>
                      <a:pt x="308" y="447"/>
                      <a:pt x="347" y="446"/>
                      <a:pt x="385" y="439"/>
                    </a:cubicBezTo>
                    <a:cubicBezTo>
                      <a:pt x="425" y="432"/>
                      <a:pt x="463" y="422"/>
                      <a:pt x="463" y="422"/>
                    </a:cubicBezTo>
                    <a:cubicBezTo>
                      <a:pt x="533" y="407"/>
                      <a:pt x="601" y="382"/>
                      <a:pt x="668" y="352"/>
                    </a:cubicBezTo>
                    <a:cubicBezTo>
                      <a:pt x="768" y="305"/>
                      <a:pt x="840" y="233"/>
                      <a:pt x="913" y="160"/>
                    </a:cubicBezTo>
                    <a:cubicBezTo>
                      <a:pt x="993" y="74"/>
                      <a:pt x="991" y="66"/>
                      <a:pt x="10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5" name="Google Shape;13412;p42">
                <a:extLst>
                  <a:ext uri="{FF2B5EF4-FFF2-40B4-BE49-F238E27FC236}">
                    <a16:creationId xmlns:a16="http://schemas.microsoft.com/office/drawing/2014/main" id="{766CB03B-DB54-364B-87C7-771C1677106A}"/>
                  </a:ext>
                </a:extLst>
              </p:cNvPr>
              <p:cNvSpPr/>
              <p:nvPr/>
            </p:nvSpPr>
            <p:spPr>
              <a:xfrm rot="10800000">
                <a:off x="194810" y="3863684"/>
                <a:ext cx="104288" cy="112186"/>
              </a:xfrm>
              <a:custGeom>
                <a:avLst/>
                <a:gdLst/>
                <a:ahLst/>
                <a:cxnLst/>
                <a:rect l="l" t="t" r="r" b="b"/>
                <a:pathLst>
                  <a:path w="2456" h="2642" extrusionOk="0">
                    <a:moveTo>
                      <a:pt x="2456" y="1"/>
                    </a:moveTo>
                    <a:cubicBezTo>
                      <a:pt x="2389" y="39"/>
                      <a:pt x="2225" y="147"/>
                      <a:pt x="2062" y="267"/>
                    </a:cubicBezTo>
                    <a:cubicBezTo>
                      <a:pt x="1900" y="387"/>
                      <a:pt x="1739" y="517"/>
                      <a:pt x="1668" y="584"/>
                    </a:cubicBezTo>
                    <a:cubicBezTo>
                      <a:pt x="1668" y="584"/>
                      <a:pt x="1579" y="665"/>
                      <a:pt x="1495" y="749"/>
                    </a:cubicBezTo>
                    <a:cubicBezTo>
                      <a:pt x="1408" y="831"/>
                      <a:pt x="1325" y="917"/>
                      <a:pt x="1325" y="917"/>
                    </a:cubicBezTo>
                    <a:cubicBezTo>
                      <a:pt x="1175" y="1068"/>
                      <a:pt x="1024" y="1230"/>
                      <a:pt x="877" y="1397"/>
                    </a:cubicBezTo>
                    <a:cubicBezTo>
                      <a:pt x="658" y="1647"/>
                      <a:pt x="486" y="1891"/>
                      <a:pt x="299" y="2154"/>
                    </a:cubicBezTo>
                    <a:cubicBezTo>
                      <a:pt x="91" y="2448"/>
                      <a:pt x="88" y="2463"/>
                      <a:pt x="0" y="2641"/>
                    </a:cubicBezTo>
                    <a:cubicBezTo>
                      <a:pt x="385" y="2095"/>
                      <a:pt x="903" y="1476"/>
                      <a:pt x="1410" y="970"/>
                    </a:cubicBezTo>
                    <a:cubicBezTo>
                      <a:pt x="1410" y="970"/>
                      <a:pt x="1506" y="874"/>
                      <a:pt x="1603" y="779"/>
                    </a:cubicBezTo>
                    <a:cubicBezTo>
                      <a:pt x="1702" y="686"/>
                      <a:pt x="1801" y="593"/>
                      <a:pt x="1801" y="593"/>
                    </a:cubicBezTo>
                    <a:lnTo>
                      <a:pt x="1876" y="526"/>
                    </a:lnTo>
                    <a:cubicBezTo>
                      <a:pt x="2079" y="337"/>
                      <a:pt x="2267" y="164"/>
                      <a:pt x="24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6" name="Google Shape;13413;p42">
                <a:extLst>
                  <a:ext uri="{FF2B5EF4-FFF2-40B4-BE49-F238E27FC236}">
                    <a16:creationId xmlns:a16="http://schemas.microsoft.com/office/drawing/2014/main" id="{543C749F-F3E0-14A4-2F54-0A6054060BA8}"/>
                  </a:ext>
                </a:extLst>
              </p:cNvPr>
              <p:cNvSpPr/>
              <p:nvPr/>
            </p:nvSpPr>
            <p:spPr>
              <a:xfrm rot="10800000">
                <a:off x="-84381" y="3842835"/>
                <a:ext cx="82505" cy="41953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988" extrusionOk="0">
                    <a:moveTo>
                      <a:pt x="269" y="0"/>
                    </a:moveTo>
                    <a:cubicBezTo>
                      <a:pt x="173" y="0"/>
                      <a:pt x="80" y="21"/>
                      <a:pt x="0" y="62"/>
                    </a:cubicBezTo>
                    <a:cubicBezTo>
                      <a:pt x="30" y="58"/>
                      <a:pt x="87" y="48"/>
                      <a:pt x="153" y="48"/>
                    </a:cubicBezTo>
                    <a:cubicBezTo>
                      <a:pt x="196" y="48"/>
                      <a:pt x="242" y="52"/>
                      <a:pt x="288" y="64"/>
                    </a:cubicBezTo>
                    <a:cubicBezTo>
                      <a:pt x="406" y="88"/>
                      <a:pt x="514" y="145"/>
                      <a:pt x="565" y="171"/>
                    </a:cubicBezTo>
                    <a:cubicBezTo>
                      <a:pt x="565" y="171"/>
                      <a:pt x="629" y="201"/>
                      <a:pt x="689" y="238"/>
                    </a:cubicBezTo>
                    <a:cubicBezTo>
                      <a:pt x="750" y="276"/>
                      <a:pt x="807" y="318"/>
                      <a:pt x="807" y="318"/>
                    </a:cubicBezTo>
                    <a:cubicBezTo>
                      <a:pt x="910" y="393"/>
                      <a:pt x="1006" y="485"/>
                      <a:pt x="1108" y="578"/>
                    </a:cubicBezTo>
                    <a:cubicBezTo>
                      <a:pt x="1259" y="715"/>
                      <a:pt x="1412" y="825"/>
                      <a:pt x="1595" y="915"/>
                    </a:cubicBezTo>
                    <a:cubicBezTo>
                      <a:pt x="1697" y="964"/>
                      <a:pt x="1756" y="975"/>
                      <a:pt x="1801" y="984"/>
                    </a:cubicBezTo>
                    <a:cubicBezTo>
                      <a:pt x="1819" y="986"/>
                      <a:pt x="1836" y="987"/>
                      <a:pt x="1853" y="987"/>
                    </a:cubicBezTo>
                    <a:cubicBezTo>
                      <a:pt x="1878" y="987"/>
                      <a:pt x="1906" y="985"/>
                      <a:pt x="1942" y="980"/>
                    </a:cubicBezTo>
                    <a:cubicBezTo>
                      <a:pt x="1737" y="957"/>
                      <a:pt x="1541" y="838"/>
                      <a:pt x="1370" y="689"/>
                    </a:cubicBezTo>
                    <a:cubicBezTo>
                      <a:pt x="1195" y="544"/>
                      <a:pt x="1041" y="365"/>
                      <a:pt x="853" y="232"/>
                    </a:cubicBezTo>
                    <a:cubicBezTo>
                      <a:pt x="853" y="232"/>
                      <a:pt x="784" y="180"/>
                      <a:pt x="709" y="137"/>
                    </a:cubicBezTo>
                    <a:cubicBezTo>
                      <a:pt x="635" y="93"/>
                      <a:pt x="554" y="59"/>
                      <a:pt x="554" y="59"/>
                    </a:cubicBezTo>
                    <a:lnTo>
                      <a:pt x="492" y="36"/>
                    </a:lnTo>
                    <a:cubicBezTo>
                      <a:pt x="418" y="12"/>
                      <a:pt x="343" y="0"/>
                      <a:pt x="2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7" name="Google Shape;13414;p42">
                <a:extLst>
                  <a:ext uri="{FF2B5EF4-FFF2-40B4-BE49-F238E27FC236}">
                    <a16:creationId xmlns:a16="http://schemas.microsoft.com/office/drawing/2014/main" id="{23C2DC77-12B9-BB5C-0CEB-8C250F9DA9BA}"/>
                  </a:ext>
                </a:extLst>
              </p:cNvPr>
              <p:cNvSpPr/>
              <p:nvPr/>
            </p:nvSpPr>
            <p:spPr>
              <a:xfrm rot="10800000">
                <a:off x="-55804" y="3903259"/>
                <a:ext cx="55286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980" extrusionOk="0">
                    <a:moveTo>
                      <a:pt x="1129" y="1"/>
                    </a:moveTo>
                    <a:cubicBezTo>
                      <a:pt x="1014" y="1"/>
                      <a:pt x="893" y="20"/>
                      <a:pt x="776" y="58"/>
                    </a:cubicBezTo>
                    <a:cubicBezTo>
                      <a:pt x="598" y="115"/>
                      <a:pt x="433" y="224"/>
                      <a:pt x="306" y="350"/>
                    </a:cubicBezTo>
                    <a:cubicBezTo>
                      <a:pt x="306" y="350"/>
                      <a:pt x="294" y="363"/>
                      <a:pt x="276" y="380"/>
                    </a:cubicBezTo>
                    <a:cubicBezTo>
                      <a:pt x="258" y="400"/>
                      <a:pt x="237" y="426"/>
                      <a:pt x="214" y="452"/>
                    </a:cubicBezTo>
                    <a:cubicBezTo>
                      <a:pt x="173" y="506"/>
                      <a:pt x="134" y="563"/>
                      <a:pt x="134" y="563"/>
                    </a:cubicBezTo>
                    <a:lnTo>
                      <a:pt x="108" y="606"/>
                    </a:lnTo>
                    <a:cubicBezTo>
                      <a:pt x="43" y="731"/>
                      <a:pt x="11" y="857"/>
                      <a:pt x="1" y="979"/>
                    </a:cubicBezTo>
                    <a:cubicBezTo>
                      <a:pt x="19" y="945"/>
                      <a:pt x="56" y="856"/>
                      <a:pt x="105" y="774"/>
                    </a:cubicBezTo>
                    <a:cubicBezTo>
                      <a:pt x="156" y="693"/>
                      <a:pt x="213" y="616"/>
                      <a:pt x="240" y="580"/>
                    </a:cubicBezTo>
                    <a:cubicBezTo>
                      <a:pt x="236" y="577"/>
                      <a:pt x="373" y="412"/>
                      <a:pt x="381" y="412"/>
                    </a:cubicBezTo>
                    <a:cubicBezTo>
                      <a:pt x="381" y="412"/>
                      <a:pt x="382" y="412"/>
                      <a:pt x="382" y="412"/>
                    </a:cubicBezTo>
                    <a:cubicBezTo>
                      <a:pt x="451" y="341"/>
                      <a:pt x="534" y="281"/>
                      <a:pt x="623" y="228"/>
                    </a:cubicBezTo>
                    <a:cubicBezTo>
                      <a:pt x="755" y="152"/>
                      <a:pt x="880" y="86"/>
                      <a:pt x="1030" y="58"/>
                    </a:cubicBezTo>
                    <a:cubicBezTo>
                      <a:pt x="1199" y="31"/>
                      <a:pt x="1204" y="40"/>
                      <a:pt x="1302" y="16"/>
                    </a:cubicBezTo>
                    <a:cubicBezTo>
                      <a:pt x="1247" y="6"/>
                      <a:pt x="1189" y="1"/>
                      <a:pt x="11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8" name="Google Shape;13415;p42">
                <a:extLst>
                  <a:ext uri="{FF2B5EF4-FFF2-40B4-BE49-F238E27FC236}">
                    <a16:creationId xmlns:a16="http://schemas.microsoft.com/office/drawing/2014/main" id="{30C5EEB3-9DF1-DAF1-A14C-D64F744E580B}"/>
                  </a:ext>
                </a:extLst>
              </p:cNvPr>
              <p:cNvSpPr/>
              <p:nvPr/>
            </p:nvSpPr>
            <p:spPr>
              <a:xfrm rot="10800000">
                <a:off x="37019" y="3911284"/>
                <a:ext cx="43397" cy="36688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864" extrusionOk="0">
                    <a:moveTo>
                      <a:pt x="176" y="0"/>
                    </a:moveTo>
                    <a:cubicBezTo>
                      <a:pt x="78" y="0"/>
                      <a:pt x="64" y="14"/>
                      <a:pt x="1" y="47"/>
                    </a:cubicBezTo>
                    <a:cubicBezTo>
                      <a:pt x="30" y="43"/>
                      <a:pt x="60" y="41"/>
                      <a:pt x="91" y="41"/>
                    </a:cubicBezTo>
                    <a:cubicBezTo>
                      <a:pt x="199" y="41"/>
                      <a:pt x="312" y="65"/>
                      <a:pt x="418" y="109"/>
                    </a:cubicBezTo>
                    <a:cubicBezTo>
                      <a:pt x="554" y="166"/>
                      <a:pt x="673" y="261"/>
                      <a:pt x="765" y="364"/>
                    </a:cubicBezTo>
                    <a:cubicBezTo>
                      <a:pt x="765" y="364"/>
                      <a:pt x="775" y="373"/>
                      <a:pt x="788" y="388"/>
                    </a:cubicBezTo>
                    <a:cubicBezTo>
                      <a:pt x="800" y="404"/>
                      <a:pt x="815" y="425"/>
                      <a:pt x="831" y="446"/>
                    </a:cubicBezTo>
                    <a:cubicBezTo>
                      <a:pt x="859" y="490"/>
                      <a:pt x="885" y="536"/>
                      <a:pt x="885" y="536"/>
                    </a:cubicBezTo>
                    <a:lnTo>
                      <a:pt x="900" y="571"/>
                    </a:lnTo>
                    <a:lnTo>
                      <a:pt x="901" y="571"/>
                    </a:lnTo>
                    <a:cubicBezTo>
                      <a:pt x="950" y="666"/>
                      <a:pt x="982" y="763"/>
                      <a:pt x="998" y="863"/>
                    </a:cubicBezTo>
                    <a:cubicBezTo>
                      <a:pt x="1007" y="833"/>
                      <a:pt x="1021" y="752"/>
                      <a:pt x="1013" y="665"/>
                    </a:cubicBezTo>
                    <a:cubicBezTo>
                      <a:pt x="1003" y="581"/>
                      <a:pt x="975" y="493"/>
                      <a:pt x="952" y="458"/>
                    </a:cubicBezTo>
                    <a:cubicBezTo>
                      <a:pt x="956" y="454"/>
                      <a:pt x="842" y="292"/>
                      <a:pt x="833" y="292"/>
                    </a:cubicBezTo>
                    <a:cubicBezTo>
                      <a:pt x="832" y="292"/>
                      <a:pt x="832" y="292"/>
                      <a:pt x="832" y="292"/>
                    </a:cubicBezTo>
                    <a:cubicBezTo>
                      <a:pt x="773" y="223"/>
                      <a:pt x="698" y="162"/>
                      <a:pt x="618" y="112"/>
                    </a:cubicBezTo>
                    <a:cubicBezTo>
                      <a:pt x="497" y="37"/>
                      <a:pt x="367" y="11"/>
                      <a:pt x="233" y="1"/>
                    </a:cubicBezTo>
                    <a:cubicBezTo>
                      <a:pt x="211" y="1"/>
                      <a:pt x="193" y="0"/>
                      <a:pt x="1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9" name="Google Shape;13416;p42">
                <a:extLst>
                  <a:ext uri="{FF2B5EF4-FFF2-40B4-BE49-F238E27FC236}">
                    <a16:creationId xmlns:a16="http://schemas.microsoft.com/office/drawing/2014/main" id="{A75E67FB-4318-B163-EA4E-4DDE63D5DF09}"/>
                  </a:ext>
                </a:extLst>
              </p:cNvPr>
              <p:cNvSpPr/>
              <p:nvPr/>
            </p:nvSpPr>
            <p:spPr>
              <a:xfrm rot="10800000">
                <a:off x="41520" y="3880669"/>
                <a:ext cx="64755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272" extrusionOk="0">
                    <a:moveTo>
                      <a:pt x="611" y="0"/>
                    </a:moveTo>
                    <a:cubicBezTo>
                      <a:pt x="481" y="0"/>
                      <a:pt x="363" y="23"/>
                      <a:pt x="238" y="44"/>
                    </a:cubicBezTo>
                    <a:cubicBezTo>
                      <a:pt x="83" y="72"/>
                      <a:pt x="78" y="79"/>
                      <a:pt x="1" y="123"/>
                    </a:cubicBezTo>
                    <a:cubicBezTo>
                      <a:pt x="140" y="100"/>
                      <a:pt x="293" y="88"/>
                      <a:pt x="448" y="88"/>
                    </a:cubicBezTo>
                    <a:cubicBezTo>
                      <a:pt x="612" y="88"/>
                      <a:pt x="778" y="101"/>
                      <a:pt x="933" y="128"/>
                    </a:cubicBezTo>
                    <a:cubicBezTo>
                      <a:pt x="933" y="128"/>
                      <a:pt x="989" y="137"/>
                      <a:pt x="1045" y="149"/>
                    </a:cubicBezTo>
                    <a:cubicBezTo>
                      <a:pt x="1102" y="161"/>
                      <a:pt x="1158" y="175"/>
                      <a:pt x="1158" y="175"/>
                    </a:cubicBezTo>
                    <a:lnTo>
                      <a:pt x="1199" y="188"/>
                    </a:lnTo>
                    <a:cubicBezTo>
                      <a:pt x="1315" y="214"/>
                      <a:pt x="1421" y="241"/>
                      <a:pt x="1524" y="271"/>
                    </a:cubicBezTo>
                    <a:cubicBezTo>
                      <a:pt x="1498" y="249"/>
                      <a:pt x="1428" y="200"/>
                      <a:pt x="1349" y="158"/>
                    </a:cubicBezTo>
                    <a:cubicBezTo>
                      <a:pt x="1271" y="117"/>
                      <a:pt x="1186" y="81"/>
                      <a:pt x="1144" y="72"/>
                    </a:cubicBezTo>
                    <a:cubicBezTo>
                      <a:pt x="1144" y="72"/>
                      <a:pt x="1093" y="58"/>
                      <a:pt x="1042" y="49"/>
                    </a:cubicBezTo>
                    <a:cubicBezTo>
                      <a:pt x="990" y="38"/>
                      <a:pt x="938" y="30"/>
                      <a:pt x="938" y="30"/>
                    </a:cubicBezTo>
                    <a:cubicBezTo>
                      <a:pt x="846" y="15"/>
                      <a:pt x="749" y="5"/>
                      <a:pt x="652" y="1"/>
                    </a:cubicBezTo>
                    <a:cubicBezTo>
                      <a:pt x="638" y="1"/>
                      <a:pt x="625" y="0"/>
                      <a:pt x="6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0" name="Google Shape;13417;p42">
                <a:extLst>
                  <a:ext uri="{FF2B5EF4-FFF2-40B4-BE49-F238E27FC236}">
                    <a16:creationId xmlns:a16="http://schemas.microsoft.com/office/drawing/2014/main" id="{F4F7E9F5-DDE2-09CB-E948-EC70873E6B7C}"/>
                  </a:ext>
                </a:extLst>
              </p:cNvPr>
              <p:cNvSpPr/>
              <p:nvPr/>
            </p:nvSpPr>
            <p:spPr>
              <a:xfrm rot="10800000">
                <a:off x="9801" y="3801901"/>
                <a:ext cx="20849" cy="54692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288" extrusionOk="0">
                    <a:moveTo>
                      <a:pt x="136" y="0"/>
                    </a:moveTo>
                    <a:lnTo>
                      <a:pt x="136" y="0"/>
                    </a:lnTo>
                    <a:cubicBezTo>
                      <a:pt x="116" y="24"/>
                      <a:pt x="75" y="92"/>
                      <a:pt x="46" y="170"/>
                    </a:cubicBezTo>
                    <a:cubicBezTo>
                      <a:pt x="19" y="248"/>
                      <a:pt x="2" y="333"/>
                      <a:pt x="3" y="374"/>
                    </a:cubicBezTo>
                    <a:cubicBezTo>
                      <a:pt x="3" y="374"/>
                      <a:pt x="1" y="424"/>
                      <a:pt x="7" y="473"/>
                    </a:cubicBezTo>
                    <a:cubicBezTo>
                      <a:pt x="9" y="521"/>
                      <a:pt x="18" y="570"/>
                      <a:pt x="18" y="570"/>
                    </a:cubicBezTo>
                    <a:cubicBezTo>
                      <a:pt x="31" y="658"/>
                      <a:pt x="56" y="745"/>
                      <a:pt x="87" y="831"/>
                    </a:cubicBezTo>
                    <a:cubicBezTo>
                      <a:pt x="137" y="958"/>
                      <a:pt x="217" y="1057"/>
                      <a:pt x="304" y="1154"/>
                    </a:cubicBezTo>
                    <a:cubicBezTo>
                      <a:pt x="404" y="1260"/>
                      <a:pt x="415" y="1258"/>
                      <a:pt x="491" y="1288"/>
                    </a:cubicBezTo>
                    <a:cubicBezTo>
                      <a:pt x="294" y="1108"/>
                      <a:pt x="150" y="819"/>
                      <a:pt x="113" y="547"/>
                    </a:cubicBezTo>
                    <a:cubicBezTo>
                      <a:pt x="107" y="547"/>
                      <a:pt x="97" y="341"/>
                      <a:pt x="101" y="341"/>
                    </a:cubicBezTo>
                    <a:lnTo>
                      <a:pt x="103" y="302"/>
                    </a:lnTo>
                    <a:cubicBezTo>
                      <a:pt x="105" y="196"/>
                      <a:pt x="115" y="97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1" name="Google Shape;13418;p42">
                <a:extLst>
                  <a:ext uri="{FF2B5EF4-FFF2-40B4-BE49-F238E27FC236}">
                    <a16:creationId xmlns:a16="http://schemas.microsoft.com/office/drawing/2014/main" id="{CF2DCDED-7093-D455-DA8A-4D22576381C1}"/>
                  </a:ext>
                </a:extLst>
              </p:cNvPr>
              <p:cNvSpPr/>
              <p:nvPr/>
            </p:nvSpPr>
            <p:spPr>
              <a:xfrm rot="10800000">
                <a:off x="47550" y="3837442"/>
                <a:ext cx="26114" cy="2802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60" extrusionOk="0">
                    <a:moveTo>
                      <a:pt x="615" y="0"/>
                    </a:moveTo>
                    <a:cubicBezTo>
                      <a:pt x="574" y="13"/>
                      <a:pt x="437" y="101"/>
                      <a:pt x="405" y="137"/>
                    </a:cubicBezTo>
                    <a:lnTo>
                      <a:pt x="325" y="224"/>
                    </a:lnTo>
                    <a:cubicBezTo>
                      <a:pt x="290" y="263"/>
                      <a:pt x="253" y="303"/>
                      <a:pt x="216" y="343"/>
                    </a:cubicBezTo>
                    <a:cubicBezTo>
                      <a:pt x="160" y="404"/>
                      <a:pt x="123" y="471"/>
                      <a:pt x="72" y="532"/>
                    </a:cubicBezTo>
                    <a:cubicBezTo>
                      <a:pt x="15" y="602"/>
                      <a:pt x="14" y="605"/>
                      <a:pt x="1" y="660"/>
                    </a:cubicBezTo>
                    <a:cubicBezTo>
                      <a:pt x="131" y="555"/>
                      <a:pt x="281" y="419"/>
                      <a:pt x="401" y="286"/>
                    </a:cubicBezTo>
                    <a:lnTo>
                      <a:pt x="491" y="185"/>
                    </a:lnTo>
                    <a:lnTo>
                      <a:pt x="509" y="167"/>
                    </a:lnTo>
                    <a:cubicBezTo>
                      <a:pt x="550" y="112"/>
                      <a:pt x="583" y="56"/>
                      <a:pt x="6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2" name="Google Shape;13419;p42">
                <a:extLst>
                  <a:ext uri="{FF2B5EF4-FFF2-40B4-BE49-F238E27FC236}">
                    <a16:creationId xmlns:a16="http://schemas.microsoft.com/office/drawing/2014/main" id="{052C3838-5D9B-16F5-BB33-B571FF3B0437}"/>
                  </a:ext>
                </a:extLst>
              </p:cNvPr>
              <p:cNvSpPr/>
              <p:nvPr/>
            </p:nvSpPr>
            <p:spPr>
              <a:xfrm rot="10800000">
                <a:off x="65215" y="3867845"/>
                <a:ext cx="21656" cy="586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138" extrusionOk="0">
                    <a:moveTo>
                      <a:pt x="373" y="1"/>
                    </a:moveTo>
                    <a:cubicBezTo>
                      <a:pt x="368" y="1"/>
                      <a:pt x="364" y="1"/>
                      <a:pt x="360" y="2"/>
                    </a:cubicBezTo>
                    <a:lnTo>
                      <a:pt x="293" y="17"/>
                    </a:lnTo>
                    <a:cubicBezTo>
                      <a:pt x="264" y="24"/>
                      <a:pt x="233" y="29"/>
                      <a:pt x="201" y="35"/>
                    </a:cubicBezTo>
                    <a:cubicBezTo>
                      <a:pt x="156" y="45"/>
                      <a:pt x="118" y="72"/>
                      <a:pt x="74" y="86"/>
                    </a:cubicBezTo>
                    <a:cubicBezTo>
                      <a:pt x="24" y="101"/>
                      <a:pt x="22" y="104"/>
                      <a:pt x="0" y="136"/>
                    </a:cubicBezTo>
                    <a:cubicBezTo>
                      <a:pt x="20" y="137"/>
                      <a:pt x="41" y="137"/>
                      <a:pt x="62" y="137"/>
                    </a:cubicBezTo>
                    <a:cubicBezTo>
                      <a:pt x="146" y="137"/>
                      <a:pt x="237" y="130"/>
                      <a:pt x="317" y="111"/>
                    </a:cubicBezTo>
                    <a:lnTo>
                      <a:pt x="393" y="94"/>
                    </a:lnTo>
                    <a:lnTo>
                      <a:pt x="407" y="91"/>
                    </a:lnTo>
                    <a:cubicBezTo>
                      <a:pt x="445" y="75"/>
                      <a:pt x="478" y="55"/>
                      <a:pt x="509" y="33"/>
                    </a:cubicBezTo>
                    <a:cubicBezTo>
                      <a:pt x="487" y="19"/>
                      <a:pt x="410" y="1"/>
                      <a:pt x="3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3" name="Google Shape;13420;p42">
                <a:extLst>
                  <a:ext uri="{FF2B5EF4-FFF2-40B4-BE49-F238E27FC236}">
                    <a16:creationId xmlns:a16="http://schemas.microsoft.com/office/drawing/2014/main" id="{FF2AF862-D7DF-5BB6-7AD2-4B3F2B82DF77}"/>
                  </a:ext>
                </a:extLst>
              </p:cNvPr>
              <p:cNvSpPr/>
              <p:nvPr/>
            </p:nvSpPr>
            <p:spPr>
              <a:xfrm rot="10800000">
                <a:off x="47890" y="3901943"/>
                <a:ext cx="17282" cy="747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176" extrusionOk="0">
                    <a:moveTo>
                      <a:pt x="54" y="0"/>
                    </a:moveTo>
                    <a:cubicBezTo>
                      <a:pt x="36" y="0"/>
                      <a:pt x="18" y="2"/>
                      <a:pt x="1" y="3"/>
                    </a:cubicBezTo>
                    <a:cubicBezTo>
                      <a:pt x="10" y="30"/>
                      <a:pt x="67" y="95"/>
                      <a:pt x="88" y="102"/>
                    </a:cubicBezTo>
                    <a:lnTo>
                      <a:pt x="142" y="122"/>
                    </a:lnTo>
                    <a:cubicBezTo>
                      <a:pt x="166" y="130"/>
                      <a:pt x="191" y="140"/>
                      <a:pt x="216" y="150"/>
                    </a:cubicBezTo>
                    <a:cubicBezTo>
                      <a:pt x="253" y="164"/>
                      <a:pt x="293" y="158"/>
                      <a:pt x="330" y="168"/>
                    </a:cubicBezTo>
                    <a:cubicBezTo>
                      <a:pt x="348" y="173"/>
                      <a:pt x="359" y="175"/>
                      <a:pt x="368" y="175"/>
                    </a:cubicBezTo>
                    <a:cubicBezTo>
                      <a:pt x="380" y="175"/>
                      <a:pt x="388" y="171"/>
                      <a:pt x="406" y="161"/>
                    </a:cubicBezTo>
                    <a:cubicBezTo>
                      <a:pt x="340" y="110"/>
                      <a:pt x="256" y="58"/>
                      <a:pt x="174" y="30"/>
                    </a:cubicBezTo>
                    <a:lnTo>
                      <a:pt x="112" y="8"/>
                    </a:lnTo>
                    <a:lnTo>
                      <a:pt x="100" y="4"/>
                    </a:lnTo>
                    <a:lnTo>
                      <a:pt x="101" y="4"/>
                    </a:lnTo>
                    <a:cubicBezTo>
                      <a:pt x="85" y="1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4" name="Google Shape;13421;p42">
                <a:extLst>
                  <a:ext uri="{FF2B5EF4-FFF2-40B4-BE49-F238E27FC236}">
                    <a16:creationId xmlns:a16="http://schemas.microsoft.com/office/drawing/2014/main" id="{E0E446CE-425A-E664-0B79-DCB6D47CA3F4}"/>
                  </a:ext>
                </a:extLst>
              </p:cNvPr>
              <p:cNvSpPr/>
              <p:nvPr/>
            </p:nvSpPr>
            <p:spPr>
              <a:xfrm rot="10800000">
                <a:off x="52009" y="3920032"/>
                <a:ext cx="12909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62" extrusionOk="0">
                    <a:moveTo>
                      <a:pt x="0" y="0"/>
                    </a:moveTo>
                    <a:cubicBezTo>
                      <a:pt x="0" y="27"/>
                      <a:pt x="27" y="103"/>
                      <a:pt x="43" y="116"/>
                    </a:cubicBezTo>
                    <a:lnTo>
                      <a:pt x="84" y="149"/>
                    </a:lnTo>
                    <a:cubicBezTo>
                      <a:pt x="103" y="163"/>
                      <a:pt x="121" y="178"/>
                      <a:pt x="139" y="195"/>
                    </a:cubicBezTo>
                    <a:cubicBezTo>
                      <a:pt x="168" y="218"/>
                      <a:pt x="204" y="224"/>
                      <a:pt x="235" y="243"/>
                    </a:cubicBezTo>
                    <a:cubicBezTo>
                      <a:pt x="256" y="257"/>
                      <a:pt x="264" y="262"/>
                      <a:pt x="276" y="262"/>
                    </a:cubicBezTo>
                    <a:cubicBezTo>
                      <a:pt x="283" y="262"/>
                      <a:pt x="291" y="260"/>
                      <a:pt x="304" y="257"/>
                    </a:cubicBezTo>
                    <a:cubicBezTo>
                      <a:pt x="264" y="191"/>
                      <a:pt x="207" y="121"/>
                      <a:pt x="145" y="72"/>
                    </a:cubicBezTo>
                    <a:lnTo>
                      <a:pt x="97" y="36"/>
                    </a:lnTo>
                    <a:lnTo>
                      <a:pt x="89" y="28"/>
                    </a:lnTo>
                    <a:cubicBezTo>
                      <a:pt x="61" y="14"/>
                      <a:pt x="31" y="7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5" name="Google Shape;13422;p42">
                <a:extLst>
                  <a:ext uri="{FF2B5EF4-FFF2-40B4-BE49-F238E27FC236}">
                    <a16:creationId xmlns:a16="http://schemas.microsoft.com/office/drawing/2014/main" id="{8172D5E4-C8AB-84E7-CD8C-0D7E066D86F6}"/>
                  </a:ext>
                </a:extLst>
              </p:cNvPr>
              <p:cNvSpPr/>
              <p:nvPr/>
            </p:nvSpPr>
            <p:spPr>
              <a:xfrm rot="10800000">
                <a:off x="19865" y="3924193"/>
                <a:ext cx="12611" cy="30743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24" extrusionOk="0">
                    <a:moveTo>
                      <a:pt x="0" y="1"/>
                    </a:moveTo>
                    <a:cubicBezTo>
                      <a:pt x="12" y="40"/>
                      <a:pt x="59" y="168"/>
                      <a:pt x="76" y="202"/>
                    </a:cubicBezTo>
                    <a:cubicBezTo>
                      <a:pt x="76" y="202"/>
                      <a:pt x="124" y="286"/>
                      <a:pt x="123" y="288"/>
                    </a:cubicBezTo>
                    <a:cubicBezTo>
                      <a:pt x="141" y="326"/>
                      <a:pt x="156" y="370"/>
                      <a:pt x="169" y="413"/>
                    </a:cubicBezTo>
                    <a:cubicBezTo>
                      <a:pt x="188" y="477"/>
                      <a:pt x="217" y="534"/>
                      <a:pt x="225" y="602"/>
                    </a:cubicBezTo>
                    <a:cubicBezTo>
                      <a:pt x="235" y="677"/>
                      <a:pt x="234" y="679"/>
                      <a:pt x="260" y="723"/>
                    </a:cubicBezTo>
                    <a:cubicBezTo>
                      <a:pt x="297" y="581"/>
                      <a:pt x="283" y="389"/>
                      <a:pt x="209" y="242"/>
                    </a:cubicBezTo>
                    <a:cubicBezTo>
                      <a:pt x="209" y="242"/>
                      <a:pt x="196" y="215"/>
                      <a:pt x="181" y="188"/>
                    </a:cubicBezTo>
                    <a:cubicBezTo>
                      <a:pt x="165" y="161"/>
                      <a:pt x="150" y="135"/>
                      <a:pt x="150" y="135"/>
                    </a:cubicBezTo>
                    <a:lnTo>
                      <a:pt x="137" y="116"/>
                    </a:lnTo>
                    <a:cubicBezTo>
                      <a:pt x="96" y="67"/>
                      <a:pt x="49" y="30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6" name="Google Shape;13423;p42">
                <a:extLst>
                  <a:ext uri="{FF2B5EF4-FFF2-40B4-BE49-F238E27FC236}">
                    <a16:creationId xmlns:a16="http://schemas.microsoft.com/office/drawing/2014/main" id="{C4C9FE23-1D2E-EF3A-4BC7-A410F23F3081}"/>
                  </a:ext>
                </a:extLst>
              </p:cNvPr>
              <p:cNvSpPr/>
              <p:nvPr/>
            </p:nvSpPr>
            <p:spPr>
              <a:xfrm rot="10800000">
                <a:off x="-14997" y="3919947"/>
                <a:ext cx="21868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515" h="711" extrusionOk="0">
                    <a:moveTo>
                      <a:pt x="514" y="0"/>
                    </a:moveTo>
                    <a:cubicBezTo>
                      <a:pt x="476" y="18"/>
                      <a:pt x="353" y="117"/>
                      <a:pt x="326" y="156"/>
                    </a:cubicBezTo>
                    <a:lnTo>
                      <a:pt x="260" y="250"/>
                    </a:lnTo>
                    <a:cubicBezTo>
                      <a:pt x="230" y="292"/>
                      <a:pt x="200" y="336"/>
                      <a:pt x="168" y="379"/>
                    </a:cubicBezTo>
                    <a:cubicBezTo>
                      <a:pt x="122" y="444"/>
                      <a:pt x="95" y="513"/>
                      <a:pt x="53" y="579"/>
                    </a:cubicBezTo>
                    <a:cubicBezTo>
                      <a:pt x="6" y="652"/>
                      <a:pt x="6" y="656"/>
                      <a:pt x="1" y="711"/>
                    </a:cubicBezTo>
                    <a:cubicBezTo>
                      <a:pt x="114" y="594"/>
                      <a:pt x="243" y="445"/>
                      <a:pt x="343" y="302"/>
                    </a:cubicBezTo>
                    <a:lnTo>
                      <a:pt x="418" y="194"/>
                    </a:lnTo>
                    <a:lnTo>
                      <a:pt x="432" y="175"/>
                    </a:lnTo>
                    <a:cubicBezTo>
                      <a:pt x="466" y="116"/>
                      <a:pt x="492" y="58"/>
                      <a:pt x="5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7" name="Google Shape;13424;p42">
                <a:extLst>
                  <a:ext uri="{FF2B5EF4-FFF2-40B4-BE49-F238E27FC236}">
                    <a16:creationId xmlns:a16="http://schemas.microsoft.com/office/drawing/2014/main" id="{8AFDAD45-2D94-1A61-6F7C-C43E799D91B0}"/>
                  </a:ext>
                </a:extLst>
              </p:cNvPr>
              <p:cNvSpPr/>
              <p:nvPr/>
            </p:nvSpPr>
            <p:spPr>
              <a:xfrm rot="10800000">
                <a:off x="-54190" y="3908821"/>
                <a:ext cx="34777" cy="30191"/>
              </a:xfrm>
              <a:custGeom>
                <a:avLst/>
                <a:gdLst/>
                <a:ahLst/>
                <a:cxnLst/>
                <a:rect l="l" t="t" r="r" b="b"/>
                <a:pathLst>
                  <a:path w="819" h="711" extrusionOk="0">
                    <a:moveTo>
                      <a:pt x="819" y="0"/>
                    </a:moveTo>
                    <a:lnTo>
                      <a:pt x="819" y="0"/>
                    </a:lnTo>
                    <a:cubicBezTo>
                      <a:pt x="770" y="14"/>
                      <a:pt x="602" y="107"/>
                      <a:pt x="558" y="145"/>
                    </a:cubicBezTo>
                    <a:cubicBezTo>
                      <a:pt x="558" y="145"/>
                      <a:pt x="451" y="240"/>
                      <a:pt x="451" y="240"/>
                    </a:cubicBezTo>
                    <a:cubicBezTo>
                      <a:pt x="404" y="282"/>
                      <a:pt x="355" y="326"/>
                      <a:pt x="305" y="369"/>
                    </a:cubicBezTo>
                    <a:cubicBezTo>
                      <a:pt x="231" y="434"/>
                      <a:pt x="176" y="506"/>
                      <a:pt x="106" y="573"/>
                    </a:cubicBezTo>
                    <a:cubicBezTo>
                      <a:pt x="28" y="648"/>
                      <a:pt x="26" y="651"/>
                      <a:pt x="0" y="711"/>
                    </a:cubicBezTo>
                    <a:cubicBezTo>
                      <a:pt x="167" y="598"/>
                      <a:pt x="360" y="452"/>
                      <a:pt x="520" y="309"/>
                    </a:cubicBezTo>
                    <a:lnTo>
                      <a:pt x="643" y="201"/>
                    </a:lnTo>
                    <a:lnTo>
                      <a:pt x="665" y="181"/>
                    </a:lnTo>
                    <a:cubicBezTo>
                      <a:pt x="724" y="120"/>
                      <a:pt x="772" y="61"/>
                      <a:pt x="8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8" name="Google Shape;13425;p42">
                <a:extLst>
                  <a:ext uri="{FF2B5EF4-FFF2-40B4-BE49-F238E27FC236}">
                    <a16:creationId xmlns:a16="http://schemas.microsoft.com/office/drawing/2014/main" id="{2EC5852B-6EE5-F0AF-76B2-D563EA78C3DB}"/>
                  </a:ext>
                </a:extLst>
              </p:cNvPr>
              <p:cNvSpPr/>
              <p:nvPr/>
            </p:nvSpPr>
            <p:spPr>
              <a:xfrm rot="10800000">
                <a:off x="-61111" y="3870605"/>
                <a:ext cx="33291" cy="19830"/>
              </a:xfrm>
              <a:custGeom>
                <a:avLst/>
                <a:gdLst/>
                <a:ahLst/>
                <a:cxnLst/>
                <a:rect l="l" t="t" r="r" b="b"/>
                <a:pathLst>
                  <a:path w="784" h="467" extrusionOk="0">
                    <a:moveTo>
                      <a:pt x="117" y="0"/>
                    </a:moveTo>
                    <a:cubicBezTo>
                      <a:pt x="76" y="0"/>
                      <a:pt x="38" y="4"/>
                      <a:pt x="0" y="11"/>
                    </a:cubicBezTo>
                    <a:cubicBezTo>
                      <a:pt x="42" y="30"/>
                      <a:pt x="188" y="96"/>
                      <a:pt x="232" y="115"/>
                    </a:cubicBezTo>
                    <a:cubicBezTo>
                      <a:pt x="232" y="115"/>
                      <a:pt x="260" y="122"/>
                      <a:pt x="286" y="133"/>
                    </a:cubicBezTo>
                    <a:cubicBezTo>
                      <a:pt x="314" y="143"/>
                      <a:pt x="340" y="155"/>
                      <a:pt x="340" y="155"/>
                    </a:cubicBezTo>
                    <a:cubicBezTo>
                      <a:pt x="387" y="176"/>
                      <a:pt x="434" y="203"/>
                      <a:pt x="478" y="234"/>
                    </a:cubicBezTo>
                    <a:cubicBezTo>
                      <a:pt x="544" y="279"/>
                      <a:pt x="612" y="313"/>
                      <a:pt x="670" y="371"/>
                    </a:cubicBezTo>
                    <a:cubicBezTo>
                      <a:pt x="731" y="436"/>
                      <a:pt x="731" y="439"/>
                      <a:pt x="783" y="466"/>
                    </a:cubicBezTo>
                    <a:cubicBezTo>
                      <a:pt x="714" y="306"/>
                      <a:pt x="555" y="140"/>
                      <a:pt x="375" y="64"/>
                    </a:cubicBezTo>
                    <a:cubicBezTo>
                      <a:pt x="375" y="64"/>
                      <a:pt x="341" y="49"/>
                      <a:pt x="307" y="37"/>
                    </a:cubicBezTo>
                    <a:cubicBezTo>
                      <a:pt x="273" y="25"/>
                      <a:pt x="237" y="14"/>
                      <a:pt x="237" y="14"/>
                    </a:cubicBezTo>
                    <a:lnTo>
                      <a:pt x="211" y="8"/>
                    </a:lnTo>
                    <a:cubicBezTo>
                      <a:pt x="179" y="3"/>
                      <a:pt x="147" y="0"/>
                      <a:pt x="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9" name="Google Shape;13426;p42">
                <a:extLst>
                  <a:ext uri="{FF2B5EF4-FFF2-40B4-BE49-F238E27FC236}">
                    <a16:creationId xmlns:a16="http://schemas.microsoft.com/office/drawing/2014/main" id="{BAEF4EE9-30B0-CB7C-A719-4A62E2E51C48}"/>
                  </a:ext>
                </a:extLst>
              </p:cNvPr>
              <p:cNvSpPr/>
              <p:nvPr/>
            </p:nvSpPr>
            <p:spPr>
              <a:xfrm rot="10800000">
                <a:off x="-45188" y="3841646"/>
                <a:ext cx="12909" cy="9214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1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26"/>
                      <a:pt x="31" y="95"/>
                      <a:pt x="49" y="106"/>
                    </a:cubicBezTo>
                    <a:lnTo>
                      <a:pt x="89" y="132"/>
                    </a:lnTo>
                    <a:cubicBezTo>
                      <a:pt x="107" y="144"/>
                      <a:pt x="126" y="157"/>
                      <a:pt x="144" y="169"/>
                    </a:cubicBezTo>
                    <a:cubicBezTo>
                      <a:pt x="172" y="188"/>
                      <a:pt x="207" y="189"/>
                      <a:pt x="237" y="204"/>
                    </a:cubicBezTo>
                    <a:cubicBezTo>
                      <a:pt x="255" y="212"/>
                      <a:pt x="264" y="216"/>
                      <a:pt x="273" y="216"/>
                    </a:cubicBezTo>
                    <a:cubicBezTo>
                      <a:pt x="281" y="216"/>
                      <a:pt x="289" y="213"/>
                      <a:pt x="304" y="208"/>
                    </a:cubicBezTo>
                    <a:cubicBezTo>
                      <a:pt x="262" y="149"/>
                      <a:pt x="203" y="89"/>
                      <a:pt x="142" y="50"/>
                    </a:cubicBezTo>
                    <a:lnTo>
                      <a:pt x="94" y="21"/>
                    </a:lnTo>
                    <a:lnTo>
                      <a:pt x="86" y="15"/>
                    </a:lnTo>
                    <a:cubicBezTo>
                      <a:pt x="59" y="6"/>
                      <a:pt x="29" y="1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0" name="Google Shape;13427;p42">
                <a:extLst>
                  <a:ext uri="{FF2B5EF4-FFF2-40B4-BE49-F238E27FC236}">
                    <a16:creationId xmlns:a16="http://schemas.microsoft.com/office/drawing/2014/main" id="{1E0A3DC3-4989-A644-3A01-363224DCD25C}"/>
                  </a:ext>
                </a:extLst>
              </p:cNvPr>
              <p:cNvSpPr/>
              <p:nvPr/>
            </p:nvSpPr>
            <p:spPr>
              <a:xfrm rot="10800000">
                <a:off x="-138733" y="3783812"/>
                <a:ext cx="69766" cy="45732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1077" extrusionOk="0">
                    <a:moveTo>
                      <a:pt x="112" y="0"/>
                    </a:moveTo>
                    <a:cubicBezTo>
                      <a:pt x="74" y="0"/>
                      <a:pt x="37" y="2"/>
                      <a:pt x="0" y="4"/>
                    </a:cubicBezTo>
                    <a:cubicBezTo>
                      <a:pt x="43" y="17"/>
                      <a:pt x="153" y="38"/>
                      <a:pt x="261" y="70"/>
                    </a:cubicBezTo>
                    <a:cubicBezTo>
                      <a:pt x="368" y="104"/>
                      <a:pt x="474" y="145"/>
                      <a:pt x="525" y="164"/>
                    </a:cubicBezTo>
                    <a:cubicBezTo>
                      <a:pt x="525" y="164"/>
                      <a:pt x="540" y="170"/>
                      <a:pt x="562" y="177"/>
                    </a:cubicBezTo>
                    <a:cubicBezTo>
                      <a:pt x="586" y="185"/>
                      <a:pt x="616" y="197"/>
                      <a:pt x="647" y="211"/>
                    </a:cubicBezTo>
                    <a:cubicBezTo>
                      <a:pt x="707" y="235"/>
                      <a:pt x="766" y="266"/>
                      <a:pt x="766" y="266"/>
                    </a:cubicBezTo>
                    <a:cubicBezTo>
                      <a:pt x="871" y="317"/>
                      <a:pt x="972" y="384"/>
                      <a:pt x="1068" y="458"/>
                    </a:cubicBezTo>
                    <a:cubicBezTo>
                      <a:pt x="1211" y="571"/>
                      <a:pt x="1340" y="677"/>
                      <a:pt x="1450" y="820"/>
                    </a:cubicBezTo>
                    <a:cubicBezTo>
                      <a:pt x="1568" y="982"/>
                      <a:pt x="1566" y="990"/>
                      <a:pt x="1643" y="1077"/>
                    </a:cubicBezTo>
                    <a:cubicBezTo>
                      <a:pt x="1572" y="901"/>
                      <a:pt x="1460" y="718"/>
                      <a:pt x="1313" y="558"/>
                    </a:cubicBezTo>
                    <a:cubicBezTo>
                      <a:pt x="1167" y="397"/>
                      <a:pt x="984" y="266"/>
                      <a:pt x="798" y="173"/>
                    </a:cubicBezTo>
                    <a:cubicBezTo>
                      <a:pt x="798" y="173"/>
                      <a:pt x="781" y="164"/>
                      <a:pt x="754" y="150"/>
                    </a:cubicBezTo>
                    <a:cubicBezTo>
                      <a:pt x="727" y="138"/>
                      <a:pt x="691" y="123"/>
                      <a:pt x="654" y="108"/>
                    </a:cubicBezTo>
                    <a:cubicBezTo>
                      <a:pt x="581" y="80"/>
                      <a:pt x="506" y="55"/>
                      <a:pt x="506" y="55"/>
                    </a:cubicBezTo>
                    <a:lnTo>
                      <a:pt x="449" y="39"/>
                    </a:lnTo>
                    <a:cubicBezTo>
                      <a:pt x="333" y="12"/>
                      <a:pt x="220" y="0"/>
                      <a:pt x="1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1" name="Google Shape;13428;p42">
                <a:extLst>
                  <a:ext uri="{FF2B5EF4-FFF2-40B4-BE49-F238E27FC236}">
                    <a16:creationId xmlns:a16="http://schemas.microsoft.com/office/drawing/2014/main" id="{76F49580-9842-A7A2-9557-3C1A661529F0}"/>
                  </a:ext>
                </a:extLst>
              </p:cNvPr>
              <p:cNvSpPr/>
              <p:nvPr/>
            </p:nvSpPr>
            <p:spPr>
              <a:xfrm rot="10800000">
                <a:off x="-129901" y="3811837"/>
                <a:ext cx="30318" cy="41401"/>
              </a:xfrm>
              <a:custGeom>
                <a:avLst/>
                <a:gdLst/>
                <a:ahLst/>
                <a:cxnLst/>
                <a:rect l="l" t="t" r="r" b="b"/>
                <a:pathLst>
                  <a:path w="714" h="9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" y="49"/>
                      <a:pt x="151" y="222"/>
                      <a:pt x="192" y="269"/>
                    </a:cubicBezTo>
                    <a:cubicBezTo>
                      <a:pt x="192" y="269"/>
                      <a:pt x="218" y="298"/>
                      <a:pt x="244" y="328"/>
                    </a:cubicBezTo>
                    <a:cubicBezTo>
                      <a:pt x="270" y="358"/>
                      <a:pt x="294" y="387"/>
                      <a:pt x="294" y="387"/>
                    </a:cubicBezTo>
                    <a:cubicBezTo>
                      <a:pt x="339" y="441"/>
                      <a:pt x="382" y="500"/>
                      <a:pt x="423" y="559"/>
                    </a:cubicBezTo>
                    <a:cubicBezTo>
                      <a:pt x="484" y="649"/>
                      <a:pt x="550" y="723"/>
                      <a:pt x="603" y="817"/>
                    </a:cubicBezTo>
                    <a:cubicBezTo>
                      <a:pt x="661" y="921"/>
                      <a:pt x="662" y="926"/>
                      <a:pt x="714" y="974"/>
                    </a:cubicBezTo>
                    <a:cubicBezTo>
                      <a:pt x="650" y="759"/>
                      <a:pt x="524" y="508"/>
                      <a:pt x="366" y="320"/>
                    </a:cubicBezTo>
                    <a:cubicBezTo>
                      <a:pt x="366" y="320"/>
                      <a:pt x="336" y="284"/>
                      <a:pt x="305" y="250"/>
                    </a:cubicBezTo>
                    <a:cubicBezTo>
                      <a:pt x="274" y="215"/>
                      <a:pt x="243" y="181"/>
                      <a:pt x="243" y="181"/>
                    </a:cubicBezTo>
                    <a:lnTo>
                      <a:pt x="218" y="156"/>
                    </a:lnTo>
                    <a:cubicBezTo>
                      <a:pt x="147" y="93"/>
                      <a:pt x="74" y="43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2" name="Google Shape;13429;p42">
                <a:extLst>
                  <a:ext uri="{FF2B5EF4-FFF2-40B4-BE49-F238E27FC236}">
                    <a16:creationId xmlns:a16="http://schemas.microsoft.com/office/drawing/2014/main" id="{0AEBBD5A-7D23-2B0E-41AF-4AB4654B60BE}"/>
                  </a:ext>
                </a:extLst>
              </p:cNvPr>
              <p:cNvSpPr/>
              <p:nvPr/>
            </p:nvSpPr>
            <p:spPr>
              <a:xfrm rot="10800000">
                <a:off x="-181365" y="3921985"/>
                <a:ext cx="79362" cy="49978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177" extrusionOk="0">
                    <a:moveTo>
                      <a:pt x="545" y="0"/>
                    </a:moveTo>
                    <a:cubicBezTo>
                      <a:pt x="400" y="0"/>
                      <a:pt x="252" y="64"/>
                      <a:pt x="150" y="174"/>
                    </a:cubicBezTo>
                    <a:cubicBezTo>
                      <a:pt x="75" y="253"/>
                      <a:pt x="22" y="360"/>
                      <a:pt x="13" y="471"/>
                    </a:cubicBezTo>
                    <a:cubicBezTo>
                      <a:pt x="1" y="583"/>
                      <a:pt x="27" y="695"/>
                      <a:pt x="76" y="792"/>
                    </a:cubicBezTo>
                    <a:cubicBezTo>
                      <a:pt x="174" y="987"/>
                      <a:pt x="369" y="1129"/>
                      <a:pt x="575" y="1161"/>
                    </a:cubicBezTo>
                    <a:cubicBezTo>
                      <a:pt x="575" y="1161"/>
                      <a:pt x="614" y="1170"/>
                      <a:pt x="672" y="1174"/>
                    </a:cubicBezTo>
                    <a:cubicBezTo>
                      <a:pt x="690" y="1175"/>
                      <a:pt x="709" y="1176"/>
                      <a:pt x="730" y="1176"/>
                    </a:cubicBezTo>
                    <a:cubicBezTo>
                      <a:pt x="778" y="1176"/>
                      <a:pt x="833" y="1172"/>
                      <a:pt x="886" y="1163"/>
                    </a:cubicBezTo>
                    <a:cubicBezTo>
                      <a:pt x="1040" y="1139"/>
                      <a:pt x="1179" y="1071"/>
                      <a:pt x="1179" y="1071"/>
                    </a:cubicBezTo>
                    <a:lnTo>
                      <a:pt x="1231" y="1045"/>
                    </a:lnTo>
                    <a:lnTo>
                      <a:pt x="1281" y="1017"/>
                    </a:lnTo>
                    <a:cubicBezTo>
                      <a:pt x="1547" y="849"/>
                      <a:pt x="1718" y="616"/>
                      <a:pt x="1868" y="392"/>
                    </a:cubicBezTo>
                    <a:lnTo>
                      <a:pt x="1868" y="392"/>
                    </a:lnTo>
                    <a:cubicBezTo>
                      <a:pt x="1810" y="451"/>
                      <a:pt x="1671" y="614"/>
                      <a:pt x="1506" y="752"/>
                    </a:cubicBezTo>
                    <a:cubicBezTo>
                      <a:pt x="1341" y="895"/>
                      <a:pt x="1146" y="989"/>
                      <a:pt x="1051" y="1019"/>
                    </a:cubicBezTo>
                    <a:cubicBezTo>
                      <a:pt x="1051" y="1019"/>
                      <a:pt x="934" y="1065"/>
                      <a:pt x="812" y="1075"/>
                    </a:cubicBezTo>
                    <a:cubicBezTo>
                      <a:pt x="787" y="1077"/>
                      <a:pt x="763" y="1079"/>
                      <a:pt x="740" y="1079"/>
                    </a:cubicBezTo>
                    <a:cubicBezTo>
                      <a:pt x="647" y="1079"/>
                      <a:pt x="570" y="1061"/>
                      <a:pt x="570" y="1061"/>
                    </a:cubicBezTo>
                    <a:cubicBezTo>
                      <a:pt x="360" y="1022"/>
                      <a:pt x="174" y="847"/>
                      <a:pt x="117" y="633"/>
                    </a:cubicBezTo>
                    <a:cubicBezTo>
                      <a:pt x="75" y="476"/>
                      <a:pt x="120" y="311"/>
                      <a:pt x="233" y="200"/>
                    </a:cubicBezTo>
                    <a:cubicBezTo>
                      <a:pt x="318" y="114"/>
                      <a:pt x="439" y="57"/>
                      <a:pt x="564" y="57"/>
                    </a:cubicBezTo>
                    <a:cubicBezTo>
                      <a:pt x="600" y="57"/>
                      <a:pt x="636" y="62"/>
                      <a:pt x="672" y="72"/>
                    </a:cubicBezTo>
                    <a:cubicBezTo>
                      <a:pt x="849" y="131"/>
                      <a:pt x="910" y="225"/>
                      <a:pt x="954" y="283"/>
                    </a:cubicBezTo>
                    <a:cubicBezTo>
                      <a:pt x="997" y="346"/>
                      <a:pt x="1028" y="396"/>
                      <a:pt x="1051" y="503"/>
                    </a:cubicBezTo>
                    <a:cubicBezTo>
                      <a:pt x="1048" y="317"/>
                      <a:pt x="926" y="127"/>
                      <a:pt x="737" y="42"/>
                    </a:cubicBezTo>
                    <a:cubicBezTo>
                      <a:pt x="677" y="13"/>
                      <a:pt x="611" y="0"/>
                      <a:pt x="54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3" name="Google Shape;13430;p42">
                <a:extLst>
                  <a:ext uri="{FF2B5EF4-FFF2-40B4-BE49-F238E27FC236}">
                    <a16:creationId xmlns:a16="http://schemas.microsoft.com/office/drawing/2014/main" id="{9EDCAC4A-5D00-2F49-699C-B0D3A0C56EBB}"/>
                  </a:ext>
                </a:extLst>
              </p:cNvPr>
              <p:cNvSpPr/>
              <p:nvPr/>
            </p:nvSpPr>
            <p:spPr>
              <a:xfrm rot="10800000">
                <a:off x="-310196" y="3909968"/>
                <a:ext cx="81146" cy="30148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710" extrusionOk="0">
                    <a:moveTo>
                      <a:pt x="455" y="0"/>
                    </a:moveTo>
                    <a:cubicBezTo>
                      <a:pt x="291" y="0"/>
                      <a:pt x="141" y="24"/>
                      <a:pt x="1" y="64"/>
                    </a:cubicBezTo>
                    <a:cubicBezTo>
                      <a:pt x="47" y="67"/>
                      <a:pt x="161" y="65"/>
                      <a:pt x="275" y="73"/>
                    </a:cubicBezTo>
                    <a:cubicBezTo>
                      <a:pt x="390" y="82"/>
                      <a:pt x="504" y="99"/>
                      <a:pt x="559" y="105"/>
                    </a:cubicBezTo>
                    <a:cubicBezTo>
                      <a:pt x="559" y="105"/>
                      <a:pt x="626" y="109"/>
                      <a:pt x="692" y="122"/>
                    </a:cubicBezTo>
                    <a:cubicBezTo>
                      <a:pt x="759" y="132"/>
                      <a:pt x="823" y="148"/>
                      <a:pt x="823" y="148"/>
                    </a:cubicBezTo>
                    <a:cubicBezTo>
                      <a:pt x="940" y="173"/>
                      <a:pt x="1058" y="213"/>
                      <a:pt x="1173" y="262"/>
                    </a:cubicBezTo>
                    <a:cubicBezTo>
                      <a:pt x="1343" y="335"/>
                      <a:pt x="1498" y="405"/>
                      <a:pt x="1646" y="514"/>
                    </a:cubicBezTo>
                    <a:cubicBezTo>
                      <a:pt x="1809" y="639"/>
                      <a:pt x="1810" y="648"/>
                      <a:pt x="1910" y="710"/>
                    </a:cubicBezTo>
                    <a:cubicBezTo>
                      <a:pt x="1789" y="559"/>
                      <a:pt x="1626" y="413"/>
                      <a:pt x="1439" y="296"/>
                    </a:cubicBezTo>
                    <a:cubicBezTo>
                      <a:pt x="1252" y="179"/>
                      <a:pt x="1039" y="96"/>
                      <a:pt x="832" y="50"/>
                    </a:cubicBezTo>
                    <a:cubicBezTo>
                      <a:pt x="832" y="50"/>
                      <a:pt x="813" y="46"/>
                      <a:pt x="783" y="39"/>
                    </a:cubicBezTo>
                    <a:cubicBezTo>
                      <a:pt x="753" y="34"/>
                      <a:pt x="714" y="27"/>
                      <a:pt x="674" y="21"/>
                    </a:cubicBezTo>
                    <a:cubicBezTo>
                      <a:pt x="595" y="10"/>
                      <a:pt x="515" y="3"/>
                      <a:pt x="515" y="3"/>
                    </a:cubicBezTo>
                    <a:lnTo>
                      <a:pt x="4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4" name="Google Shape;13431;p42">
                <a:extLst>
                  <a:ext uri="{FF2B5EF4-FFF2-40B4-BE49-F238E27FC236}">
                    <a16:creationId xmlns:a16="http://schemas.microsoft.com/office/drawing/2014/main" id="{9A2C9304-5DCF-9A63-D5D4-CBA4B70BB64A}"/>
                  </a:ext>
                </a:extLst>
              </p:cNvPr>
              <p:cNvSpPr/>
              <p:nvPr/>
            </p:nvSpPr>
            <p:spPr>
              <a:xfrm rot="10800000">
                <a:off x="-375079" y="3824576"/>
                <a:ext cx="65859" cy="110955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2613" extrusionOk="0">
                    <a:moveTo>
                      <a:pt x="1550" y="0"/>
                    </a:moveTo>
                    <a:cubicBezTo>
                      <a:pt x="1487" y="23"/>
                      <a:pt x="1328" y="92"/>
                      <a:pt x="1176" y="187"/>
                    </a:cubicBezTo>
                    <a:cubicBezTo>
                      <a:pt x="1026" y="285"/>
                      <a:pt x="882" y="401"/>
                      <a:pt x="822" y="466"/>
                    </a:cubicBezTo>
                    <a:cubicBezTo>
                      <a:pt x="822" y="466"/>
                      <a:pt x="804" y="486"/>
                      <a:pt x="777" y="515"/>
                    </a:cubicBezTo>
                    <a:cubicBezTo>
                      <a:pt x="749" y="543"/>
                      <a:pt x="713" y="582"/>
                      <a:pt x="680" y="624"/>
                    </a:cubicBezTo>
                    <a:cubicBezTo>
                      <a:pt x="610" y="704"/>
                      <a:pt x="549" y="792"/>
                      <a:pt x="549" y="792"/>
                    </a:cubicBezTo>
                    <a:cubicBezTo>
                      <a:pt x="435" y="944"/>
                      <a:pt x="337" y="1116"/>
                      <a:pt x="253" y="1295"/>
                    </a:cubicBezTo>
                    <a:cubicBezTo>
                      <a:pt x="129" y="1564"/>
                      <a:pt x="71" y="1827"/>
                      <a:pt x="34" y="2110"/>
                    </a:cubicBezTo>
                    <a:cubicBezTo>
                      <a:pt x="1" y="2427"/>
                      <a:pt x="16" y="2441"/>
                      <a:pt x="43" y="2613"/>
                    </a:cubicBezTo>
                    <a:cubicBezTo>
                      <a:pt x="41" y="2320"/>
                      <a:pt x="90" y="1997"/>
                      <a:pt x="194" y="1688"/>
                    </a:cubicBezTo>
                    <a:cubicBezTo>
                      <a:pt x="294" y="1378"/>
                      <a:pt x="457" y="1085"/>
                      <a:pt x="640" y="834"/>
                    </a:cubicBezTo>
                    <a:cubicBezTo>
                      <a:pt x="640" y="834"/>
                      <a:pt x="657" y="809"/>
                      <a:pt x="683" y="775"/>
                    </a:cubicBezTo>
                    <a:cubicBezTo>
                      <a:pt x="711" y="740"/>
                      <a:pt x="748" y="695"/>
                      <a:pt x="786" y="649"/>
                    </a:cubicBezTo>
                    <a:cubicBezTo>
                      <a:pt x="823" y="605"/>
                      <a:pt x="866" y="563"/>
                      <a:pt x="896" y="530"/>
                    </a:cubicBezTo>
                    <a:cubicBezTo>
                      <a:pt x="926" y="498"/>
                      <a:pt x="948" y="478"/>
                      <a:pt x="948" y="478"/>
                    </a:cubicBezTo>
                    <a:lnTo>
                      <a:pt x="1013" y="419"/>
                    </a:lnTo>
                    <a:cubicBezTo>
                      <a:pt x="1187" y="252"/>
                      <a:pt x="1364" y="116"/>
                      <a:pt x="1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5" name="Google Shape;13432;p42">
                <a:extLst>
                  <a:ext uri="{FF2B5EF4-FFF2-40B4-BE49-F238E27FC236}">
                    <a16:creationId xmlns:a16="http://schemas.microsoft.com/office/drawing/2014/main" id="{E4ABED30-7ABB-9225-5279-B4CFF21200FE}"/>
                  </a:ext>
                </a:extLst>
              </p:cNvPr>
              <p:cNvSpPr/>
              <p:nvPr/>
            </p:nvSpPr>
            <p:spPr>
              <a:xfrm rot="10800000">
                <a:off x="-381109" y="3857187"/>
                <a:ext cx="14522" cy="3422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806" extrusionOk="0">
                    <a:moveTo>
                      <a:pt x="342" y="0"/>
                    </a:moveTo>
                    <a:lnTo>
                      <a:pt x="342" y="0"/>
                    </a:lnTo>
                    <a:cubicBezTo>
                      <a:pt x="300" y="10"/>
                      <a:pt x="171" y="114"/>
                      <a:pt x="148" y="160"/>
                    </a:cubicBezTo>
                    <a:cubicBezTo>
                      <a:pt x="148" y="160"/>
                      <a:pt x="132" y="186"/>
                      <a:pt x="119" y="215"/>
                    </a:cubicBezTo>
                    <a:cubicBezTo>
                      <a:pt x="105" y="240"/>
                      <a:pt x="92" y="269"/>
                      <a:pt x="92" y="269"/>
                    </a:cubicBezTo>
                    <a:cubicBezTo>
                      <a:pt x="69" y="317"/>
                      <a:pt x="49" y="370"/>
                      <a:pt x="31" y="424"/>
                    </a:cubicBezTo>
                    <a:cubicBezTo>
                      <a:pt x="7" y="505"/>
                      <a:pt x="9" y="583"/>
                      <a:pt x="4" y="663"/>
                    </a:cubicBezTo>
                    <a:cubicBezTo>
                      <a:pt x="0" y="754"/>
                      <a:pt x="3" y="758"/>
                      <a:pt x="29" y="806"/>
                    </a:cubicBezTo>
                    <a:cubicBezTo>
                      <a:pt x="53" y="643"/>
                      <a:pt x="110" y="459"/>
                      <a:pt x="183" y="305"/>
                    </a:cubicBezTo>
                    <a:cubicBezTo>
                      <a:pt x="183" y="305"/>
                      <a:pt x="197" y="276"/>
                      <a:pt x="211" y="247"/>
                    </a:cubicBezTo>
                    <a:cubicBezTo>
                      <a:pt x="227" y="220"/>
                      <a:pt x="243" y="192"/>
                      <a:pt x="243" y="192"/>
                    </a:cubicBezTo>
                    <a:lnTo>
                      <a:pt x="256" y="171"/>
                    </a:lnTo>
                    <a:cubicBezTo>
                      <a:pt x="277" y="129"/>
                      <a:pt x="307" y="69"/>
                      <a:pt x="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6" name="Google Shape;13433;p42">
                <a:extLst>
                  <a:ext uri="{FF2B5EF4-FFF2-40B4-BE49-F238E27FC236}">
                    <a16:creationId xmlns:a16="http://schemas.microsoft.com/office/drawing/2014/main" id="{D2515E08-ED48-BEA1-D855-6C7AB42B4CA0}"/>
                  </a:ext>
                </a:extLst>
              </p:cNvPr>
              <p:cNvSpPr/>
              <p:nvPr/>
            </p:nvSpPr>
            <p:spPr>
              <a:xfrm rot="10800000">
                <a:off x="-430832" y="3844151"/>
                <a:ext cx="30573" cy="55541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308" extrusionOk="0">
                    <a:moveTo>
                      <a:pt x="720" y="1"/>
                    </a:moveTo>
                    <a:lnTo>
                      <a:pt x="720" y="1"/>
                    </a:lnTo>
                    <a:cubicBezTo>
                      <a:pt x="686" y="6"/>
                      <a:pt x="603" y="32"/>
                      <a:pt x="523" y="75"/>
                    </a:cubicBezTo>
                    <a:cubicBezTo>
                      <a:pt x="443" y="119"/>
                      <a:pt x="367" y="176"/>
                      <a:pt x="338" y="209"/>
                    </a:cubicBezTo>
                    <a:cubicBezTo>
                      <a:pt x="338" y="209"/>
                      <a:pt x="300" y="248"/>
                      <a:pt x="269" y="292"/>
                    </a:cubicBezTo>
                    <a:cubicBezTo>
                      <a:pt x="234" y="334"/>
                      <a:pt x="205" y="379"/>
                      <a:pt x="205" y="379"/>
                    </a:cubicBezTo>
                    <a:cubicBezTo>
                      <a:pt x="151" y="458"/>
                      <a:pt x="106" y="547"/>
                      <a:pt x="69" y="640"/>
                    </a:cubicBezTo>
                    <a:cubicBezTo>
                      <a:pt x="14" y="779"/>
                      <a:pt x="4" y="917"/>
                      <a:pt x="1" y="1059"/>
                    </a:cubicBezTo>
                    <a:cubicBezTo>
                      <a:pt x="2" y="1219"/>
                      <a:pt x="12" y="1226"/>
                      <a:pt x="48" y="1307"/>
                    </a:cubicBezTo>
                    <a:cubicBezTo>
                      <a:pt x="20" y="1016"/>
                      <a:pt x="119" y="673"/>
                      <a:pt x="292" y="426"/>
                    </a:cubicBezTo>
                    <a:cubicBezTo>
                      <a:pt x="292" y="426"/>
                      <a:pt x="299" y="414"/>
                      <a:pt x="311" y="395"/>
                    </a:cubicBezTo>
                    <a:cubicBezTo>
                      <a:pt x="325" y="378"/>
                      <a:pt x="342" y="355"/>
                      <a:pt x="360" y="333"/>
                    </a:cubicBezTo>
                    <a:cubicBezTo>
                      <a:pt x="397" y="290"/>
                      <a:pt x="435" y="248"/>
                      <a:pt x="435" y="248"/>
                    </a:cubicBezTo>
                    <a:lnTo>
                      <a:pt x="467" y="219"/>
                    </a:lnTo>
                    <a:cubicBezTo>
                      <a:pt x="548" y="134"/>
                      <a:pt x="630" y="62"/>
                      <a:pt x="7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7" name="Google Shape;13434;p42">
                <a:extLst>
                  <a:ext uri="{FF2B5EF4-FFF2-40B4-BE49-F238E27FC236}">
                    <a16:creationId xmlns:a16="http://schemas.microsoft.com/office/drawing/2014/main" id="{BDE333CA-1E83-748F-6E60-31C8ADC40F58}"/>
                  </a:ext>
                </a:extLst>
              </p:cNvPr>
              <p:cNvSpPr/>
              <p:nvPr/>
            </p:nvSpPr>
            <p:spPr>
              <a:xfrm rot="10800000">
                <a:off x="-479834" y="3788058"/>
                <a:ext cx="57070" cy="110572"/>
              </a:xfrm>
              <a:custGeom>
                <a:avLst/>
                <a:gdLst/>
                <a:ahLst/>
                <a:cxnLst/>
                <a:rect l="l" t="t" r="r" b="b"/>
                <a:pathLst>
                  <a:path w="1344" h="2604" extrusionOk="0">
                    <a:moveTo>
                      <a:pt x="1" y="1"/>
                    </a:moveTo>
                    <a:cubicBezTo>
                      <a:pt x="64" y="22"/>
                      <a:pt x="219" y="100"/>
                      <a:pt x="325" y="231"/>
                    </a:cubicBezTo>
                    <a:cubicBezTo>
                      <a:pt x="436" y="359"/>
                      <a:pt x="502" y="518"/>
                      <a:pt x="533" y="592"/>
                    </a:cubicBezTo>
                    <a:cubicBezTo>
                      <a:pt x="533" y="592"/>
                      <a:pt x="572" y="682"/>
                      <a:pt x="595" y="778"/>
                    </a:cubicBezTo>
                    <a:cubicBezTo>
                      <a:pt x="619" y="874"/>
                      <a:pt x="634" y="974"/>
                      <a:pt x="634" y="974"/>
                    </a:cubicBezTo>
                    <a:cubicBezTo>
                      <a:pt x="662" y="1150"/>
                      <a:pt x="674" y="1338"/>
                      <a:pt x="695" y="1529"/>
                    </a:cubicBezTo>
                    <a:cubicBezTo>
                      <a:pt x="724" y="1812"/>
                      <a:pt x="800" y="2072"/>
                      <a:pt x="958" y="2308"/>
                    </a:cubicBezTo>
                    <a:cubicBezTo>
                      <a:pt x="1046" y="2438"/>
                      <a:pt x="1114" y="2490"/>
                      <a:pt x="1165" y="2527"/>
                    </a:cubicBezTo>
                    <a:cubicBezTo>
                      <a:pt x="1219" y="2561"/>
                      <a:pt x="1261" y="2582"/>
                      <a:pt x="1344" y="2603"/>
                    </a:cubicBezTo>
                    <a:cubicBezTo>
                      <a:pt x="1082" y="2482"/>
                      <a:pt x="914" y="2189"/>
                      <a:pt x="844" y="1885"/>
                    </a:cubicBezTo>
                    <a:cubicBezTo>
                      <a:pt x="773" y="1578"/>
                      <a:pt x="781" y="1249"/>
                      <a:pt x="728" y="939"/>
                    </a:cubicBezTo>
                    <a:cubicBezTo>
                      <a:pt x="728" y="939"/>
                      <a:pt x="710" y="821"/>
                      <a:pt x="676" y="706"/>
                    </a:cubicBezTo>
                    <a:cubicBezTo>
                      <a:pt x="644" y="589"/>
                      <a:pt x="589" y="481"/>
                      <a:pt x="589" y="481"/>
                    </a:cubicBezTo>
                    <a:cubicBezTo>
                      <a:pt x="589" y="481"/>
                      <a:pt x="578" y="460"/>
                      <a:pt x="568" y="440"/>
                    </a:cubicBezTo>
                    <a:cubicBezTo>
                      <a:pt x="558" y="420"/>
                      <a:pt x="546" y="401"/>
                      <a:pt x="546" y="401"/>
                    </a:cubicBezTo>
                    <a:cubicBezTo>
                      <a:pt x="418" y="190"/>
                      <a:pt x="219" y="34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8" name="Google Shape;13435;p42">
                <a:extLst>
                  <a:ext uri="{FF2B5EF4-FFF2-40B4-BE49-F238E27FC236}">
                    <a16:creationId xmlns:a16="http://schemas.microsoft.com/office/drawing/2014/main" id="{D3274172-2133-B514-092E-8AC8EFDBD5FB}"/>
                  </a:ext>
                </a:extLst>
              </p:cNvPr>
              <p:cNvSpPr/>
              <p:nvPr/>
            </p:nvSpPr>
            <p:spPr>
              <a:xfrm rot="10800000">
                <a:off x="-638347" y="3801094"/>
                <a:ext cx="132228" cy="101443"/>
              </a:xfrm>
              <a:custGeom>
                <a:avLst/>
                <a:gdLst/>
                <a:ahLst/>
                <a:cxnLst/>
                <a:rect l="l" t="t" r="r" b="b"/>
                <a:pathLst>
                  <a:path w="3114" h="238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7" y="26"/>
                      <a:pt x="309" y="75"/>
                      <a:pt x="530" y="149"/>
                    </a:cubicBezTo>
                    <a:cubicBezTo>
                      <a:pt x="752" y="219"/>
                      <a:pt x="971" y="313"/>
                      <a:pt x="1075" y="354"/>
                    </a:cubicBezTo>
                    <a:cubicBezTo>
                      <a:pt x="1075" y="354"/>
                      <a:pt x="1203" y="403"/>
                      <a:pt x="1327" y="462"/>
                    </a:cubicBezTo>
                    <a:cubicBezTo>
                      <a:pt x="1450" y="520"/>
                      <a:pt x="1571" y="585"/>
                      <a:pt x="1571" y="585"/>
                    </a:cubicBezTo>
                    <a:cubicBezTo>
                      <a:pt x="1787" y="700"/>
                      <a:pt x="2001" y="837"/>
                      <a:pt x="2204" y="991"/>
                    </a:cubicBezTo>
                    <a:cubicBezTo>
                      <a:pt x="2356" y="1106"/>
                      <a:pt x="2494" y="1223"/>
                      <a:pt x="2629" y="1342"/>
                    </a:cubicBezTo>
                    <a:cubicBezTo>
                      <a:pt x="2760" y="1463"/>
                      <a:pt x="2885" y="1592"/>
                      <a:pt x="2967" y="1757"/>
                    </a:cubicBezTo>
                    <a:cubicBezTo>
                      <a:pt x="3055" y="1942"/>
                      <a:pt x="3053" y="2053"/>
                      <a:pt x="3055" y="2134"/>
                    </a:cubicBezTo>
                    <a:cubicBezTo>
                      <a:pt x="3051" y="2216"/>
                      <a:pt x="3049" y="2279"/>
                      <a:pt x="3006" y="2388"/>
                    </a:cubicBezTo>
                    <a:cubicBezTo>
                      <a:pt x="3112" y="2219"/>
                      <a:pt x="3113" y="1986"/>
                      <a:pt x="3035" y="1786"/>
                    </a:cubicBezTo>
                    <a:cubicBezTo>
                      <a:pt x="2958" y="1582"/>
                      <a:pt x="2808" y="1410"/>
                      <a:pt x="2652" y="1257"/>
                    </a:cubicBezTo>
                    <a:cubicBezTo>
                      <a:pt x="2336" y="949"/>
                      <a:pt x="1968" y="684"/>
                      <a:pt x="1594" y="486"/>
                    </a:cubicBezTo>
                    <a:cubicBezTo>
                      <a:pt x="1594" y="486"/>
                      <a:pt x="1453" y="411"/>
                      <a:pt x="1306" y="347"/>
                    </a:cubicBezTo>
                    <a:cubicBezTo>
                      <a:pt x="1160" y="281"/>
                      <a:pt x="1011" y="226"/>
                      <a:pt x="1011" y="226"/>
                    </a:cubicBezTo>
                    <a:lnTo>
                      <a:pt x="899" y="185"/>
                    </a:lnTo>
                    <a:lnTo>
                      <a:pt x="899" y="184"/>
                    </a:lnTo>
                    <a:cubicBezTo>
                      <a:pt x="587" y="85"/>
                      <a:pt x="290" y="29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9" name="Google Shape;13436;p42">
                <a:extLst>
                  <a:ext uri="{FF2B5EF4-FFF2-40B4-BE49-F238E27FC236}">
                    <a16:creationId xmlns:a16="http://schemas.microsoft.com/office/drawing/2014/main" id="{C6AC62FA-F2F5-C916-9460-89B74FFC57A7}"/>
                  </a:ext>
                </a:extLst>
              </p:cNvPr>
              <p:cNvSpPr/>
              <p:nvPr/>
            </p:nvSpPr>
            <p:spPr>
              <a:xfrm rot="10800000">
                <a:off x="-683442" y="3835022"/>
                <a:ext cx="112356" cy="102589"/>
              </a:xfrm>
              <a:custGeom>
                <a:avLst/>
                <a:gdLst/>
                <a:ahLst/>
                <a:cxnLst/>
                <a:rect l="l" t="t" r="r" b="b"/>
                <a:pathLst>
                  <a:path w="2646" h="2416" extrusionOk="0">
                    <a:moveTo>
                      <a:pt x="13" y="1"/>
                    </a:moveTo>
                    <a:cubicBezTo>
                      <a:pt x="9" y="1"/>
                      <a:pt x="4" y="1"/>
                      <a:pt x="0" y="1"/>
                    </a:cubicBezTo>
                    <a:cubicBezTo>
                      <a:pt x="81" y="15"/>
                      <a:pt x="288" y="50"/>
                      <a:pt x="480" y="139"/>
                    </a:cubicBezTo>
                    <a:cubicBezTo>
                      <a:pt x="675" y="222"/>
                      <a:pt x="847" y="351"/>
                      <a:pt x="925" y="414"/>
                    </a:cubicBezTo>
                    <a:cubicBezTo>
                      <a:pt x="925" y="414"/>
                      <a:pt x="1022" y="489"/>
                      <a:pt x="1106" y="578"/>
                    </a:cubicBezTo>
                    <a:cubicBezTo>
                      <a:pt x="1192" y="667"/>
                      <a:pt x="1261" y="768"/>
                      <a:pt x="1261" y="768"/>
                    </a:cubicBezTo>
                    <a:cubicBezTo>
                      <a:pt x="1389" y="947"/>
                      <a:pt x="1467" y="1164"/>
                      <a:pt x="1542" y="1386"/>
                    </a:cubicBezTo>
                    <a:cubicBezTo>
                      <a:pt x="1600" y="1551"/>
                      <a:pt x="1660" y="1710"/>
                      <a:pt x="1741" y="1858"/>
                    </a:cubicBezTo>
                    <a:cubicBezTo>
                      <a:pt x="1822" y="2009"/>
                      <a:pt x="1931" y="2142"/>
                      <a:pt x="2069" y="2251"/>
                    </a:cubicBezTo>
                    <a:cubicBezTo>
                      <a:pt x="2225" y="2370"/>
                      <a:pt x="2329" y="2396"/>
                      <a:pt x="2406" y="2410"/>
                    </a:cubicBezTo>
                    <a:cubicBezTo>
                      <a:pt x="2434" y="2414"/>
                      <a:pt x="2460" y="2416"/>
                      <a:pt x="2485" y="2416"/>
                    </a:cubicBezTo>
                    <a:cubicBezTo>
                      <a:pt x="2533" y="2416"/>
                      <a:pt x="2581" y="2408"/>
                      <a:pt x="2645" y="2387"/>
                    </a:cubicBezTo>
                    <a:lnTo>
                      <a:pt x="2645" y="2387"/>
                    </a:lnTo>
                    <a:cubicBezTo>
                      <a:pt x="2615" y="2393"/>
                      <a:pt x="2584" y="2395"/>
                      <a:pt x="2553" y="2395"/>
                    </a:cubicBezTo>
                    <a:cubicBezTo>
                      <a:pt x="2408" y="2395"/>
                      <a:pt x="2261" y="2335"/>
                      <a:pt x="2139" y="2240"/>
                    </a:cubicBezTo>
                    <a:cubicBezTo>
                      <a:pt x="1991" y="2125"/>
                      <a:pt x="1872" y="1968"/>
                      <a:pt x="1793" y="1789"/>
                    </a:cubicBezTo>
                    <a:cubicBezTo>
                      <a:pt x="1631" y="1436"/>
                      <a:pt x="1566" y="1017"/>
                      <a:pt x="1327" y="693"/>
                    </a:cubicBezTo>
                    <a:cubicBezTo>
                      <a:pt x="1327" y="693"/>
                      <a:pt x="1241" y="570"/>
                      <a:pt x="1133" y="467"/>
                    </a:cubicBezTo>
                    <a:cubicBezTo>
                      <a:pt x="1027" y="363"/>
                      <a:pt x="904" y="277"/>
                      <a:pt x="904" y="277"/>
                    </a:cubicBezTo>
                    <a:cubicBezTo>
                      <a:pt x="904" y="277"/>
                      <a:pt x="882" y="262"/>
                      <a:pt x="858" y="247"/>
                    </a:cubicBezTo>
                    <a:cubicBezTo>
                      <a:pt x="835" y="231"/>
                      <a:pt x="811" y="217"/>
                      <a:pt x="811" y="217"/>
                    </a:cubicBezTo>
                    <a:cubicBezTo>
                      <a:pt x="552" y="68"/>
                      <a:pt x="276" y="1"/>
                      <a:pt x="1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0" name="Google Shape;13437;p42">
                <a:extLst>
                  <a:ext uri="{FF2B5EF4-FFF2-40B4-BE49-F238E27FC236}">
                    <a16:creationId xmlns:a16="http://schemas.microsoft.com/office/drawing/2014/main" id="{03A9B548-6ADE-D3CE-DDB4-986AF3142AF6}"/>
                  </a:ext>
                </a:extLst>
              </p:cNvPr>
              <p:cNvSpPr/>
              <p:nvPr/>
            </p:nvSpPr>
            <p:spPr>
              <a:xfrm rot="10800000">
                <a:off x="-662338" y="3868015"/>
                <a:ext cx="78216" cy="7596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178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55" y="21"/>
                      <a:pt x="197" y="63"/>
                      <a:pt x="333" y="121"/>
                    </a:cubicBezTo>
                    <a:cubicBezTo>
                      <a:pt x="470" y="183"/>
                      <a:pt x="603" y="256"/>
                      <a:pt x="664" y="291"/>
                    </a:cubicBezTo>
                    <a:cubicBezTo>
                      <a:pt x="664" y="291"/>
                      <a:pt x="683" y="302"/>
                      <a:pt x="712" y="318"/>
                    </a:cubicBezTo>
                    <a:cubicBezTo>
                      <a:pt x="741" y="333"/>
                      <a:pt x="778" y="356"/>
                      <a:pt x="813" y="381"/>
                    </a:cubicBezTo>
                    <a:cubicBezTo>
                      <a:pt x="888" y="426"/>
                      <a:pt x="956" y="480"/>
                      <a:pt x="956" y="480"/>
                    </a:cubicBezTo>
                    <a:cubicBezTo>
                      <a:pt x="1082" y="573"/>
                      <a:pt x="1197" y="687"/>
                      <a:pt x="1303" y="809"/>
                    </a:cubicBezTo>
                    <a:cubicBezTo>
                      <a:pt x="1459" y="994"/>
                      <a:pt x="1592" y="1172"/>
                      <a:pt x="1687" y="1391"/>
                    </a:cubicBezTo>
                    <a:cubicBezTo>
                      <a:pt x="1788" y="1637"/>
                      <a:pt x="1780" y="1650"/>
                      <a:pt x="1842" y="1789"/>
                    </a:cubicBezTo>
                    <a:cubicBezTo>
                      <a:pt x="1808" y="1539"/>
                      <a:pt x="1715" y="1269"/>
                      <a:pt x="1569" y="1023"/>
                    </a:cubicBezTo>
                    <a:cubicBezTo>
                      <a:pt x="1426" y="775"/>
                      <a:pt x="1221" y="558"/>
                      <a:pt x="1002" y="393"/>
                    </a:cubicBezTo>
                    <a:cubicBezTo>
                      <a:pt x="1002" y="393"/>
                      <a:pt x="981" y="377"/>
                      <a:pt x="950" y="354"/>
                    </a:cubicBezTo>
                    <a:cubicBezTo>
                      <a:pt x="917" y="332"/>
                      <a:pt x="874" y="303"/>
                      <a:pt x="831" y="275"/>
                    </a:cubicBezTo>
                    <a:cubicBezTo>
                      <a:pt x="786" y="247"/>
                      <a:pt x="740" y="223"/>
                      <a:pt x="706" y="204"/>
                    </a:cubicBezTo>
                    <a:cubicBezTo>
                      <a:pt x="672" y="184"/>
                      <a:pt x="649" y="173"/>
                      <a:pt x="649" y="173"/>
                    </a:cubicBezTo>
                    <a:lnTo>
                      <a:pt x="578" y="141"/>
                    </a:lnTo>
                    <a:lnTo>
                      <a:pt x="578" y="140"/>
                    </a:lnTo>
                    <a:cubicBezTo>
                      <a:pt x="382" y="58"/>
                      <a:pt x="188" y="15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1" name="Google Shape;13438;p42">
                <a:extLst>
                  <a:ext uri="{FF2B5EF4-FFF2-40B4-BE49-F238E27FC236}">
                    <a16:creationId xmlns:a16="http://schemas.microsoft.com/office/drawing/2014/main" id="{341E4512-CE92-483E-96FA-8616F5D73B5B}"/>
                  </a:ext>
                </a:extLst>
              </p:cNvPr>
              <p:cNvSpPr/>
              <p:nvPr/>
            </p:nvSpPr>
            <p:spPr>
              <a:xfrm rot="10800000">
                <a:off x="-666627" y="3944405"/>
                <a:ext cx="48620" cy="41104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968" extrusionOk="0">
                    <a:moveTo>
                      <a:pt x="0" y="1"/>
                    </a:moveTo>
                    <a:cubicBezTo>
                      <a:pt x="49" y="46"/>
                      <a:pt x="252" y="212"/>
                      <a:pt x="315" y="259"/>
                    </a:cubicBezTo>
                    <a:cubicBezTo>
                      <a:pt x="315" y="259"/>
                      <a:pt x="356" y="285"/>
                      <a:pt x="396" y="314"/>
                    </a:cubicBezTo>
                    <a:cubicBezTo>
                      <a:pt x="435" y="344"/>
                      <a:pt x="474" y="372"/>
                      <a:pt x="474" y="372"/>
                    </a:cubicBezTo>
                    <a:cubicBezTo>
                      <a:pt x="543" y="424"/>
                      <a:pt x="612" y="482"/>
                      <a:pt x="679" y="543"/>
                    </a:cubicBezTo>
                    <a:cubicBezTo>
                      <a:pt x="779" y="633"/>
                      <a:pt x="878" y="708"/>
                      <a:pt x="969" y="805"/>
                    </a:cubicBezTo>
                    <a:cubicBezTo>
                      <a:pt x="1070" y="915"/>
                      <a:pt x="1072" y="919"/>
                      <a:pt x="1144" y="968"/>
                    </a:cubicBezTo>
                    <a:cubicBezTo>
                      <a:pt x="998" y="730"/>
                      <a:pt x="770" y="469"/>
                      <a:pt x="526" y="288"/>
                    </a:cubicBezTo>
                    <a:lnTo>
                      <a:pt x="433" y="221"/>
                    </a:lnTo>
                    <a:cubicBezTo>
                      <a:pt x="385" y="189"/>
                      <a:pt x="338" y="157"/>
                      <a:pt x="338" y="157"/>
                    </a:cubicBezTo>
                    <a:lnTo>
                      <a:pt x="302" y="134"/>
                    </a:lnTo>
                    <a:cubicBezTo>
                      <a:pt x="199" y="77"/>
                      <a:pt x="99" y="34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2" name="Google Shape;13439;p42">
                <a:extLst>
                  <a:ext uri="{FF2B5EF4-FFF2-40B4-BE49-F238E27FC236}">
                    <a16:creationId xmlns:a16="http://schemas.microsoft.com/office/drawing/2014/main" id="{5B1D1D9D-0BEB-4A69-4B6E-722390F2D1C1}"/>
                  </a:ext>
                </a:extLst>
              </p:cNvPr>
              <p:cNvSpPr/>
              <p:nvPr/>
            </p:nvSpPr>
            <p:spPr>
              <a:xfrm rot="10800000">
                <a:off x="-209306" y="3975785"/>
                <a:ext cx="196432" cy="154861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3647" extrusionOk="0">
                    <a:moveTo>
                      <a:pt x="2028" y="1"/>
                    </a:moveTo>
                    <a:cubicBezTo>
                      <a:pt x="1973" y="1"/>
                      <a:pt x="1916" y="3"/>
                      <a:pt x="1859" y="9"/>
                    </a:cubicBezTo>
                    <a:cubicBezTo>
                      <a:pt x="1564" y="29"/>
                      <a:pt x="1290" y="136"/>
                      <a:pt x="1290" y="136"/>
                    </a:cubicBezTo>
                    <a:lnTo>
                      <a:pt x="1187" y="175"/>
                    </a:lnTo>
                    <a:lnTo>
                      <a:pt x="1088" y="220"/>
                    </a:lnTo>
                    <a:cubicBezTo>
                      <a:pt x="551" y="483"/>
                      <a:pt x="165" y="931"/>
                      <a:pt x="1" y="1434"/>
                    </a:cubicBezTo>
                    <a:cubicBezTo>
                      <a:pt x="58" y="1284"/>
                      <a:pt x="258" y="911"/>
                      <a:pt x="584" y="644"/>
                    </a:cubicBezTo>
                    <a:cubicBezTo>
                      <a:pt x="743" y="509"/>
                      <a:pt x="923" y="398"/>
                      <a:pt x="1089" y="320"/>
                    </a:cubicBezTo>
                    <a:cubicBezTo>
                      <a:pt x="1254" y="240"/>
                      <a:pt x="1405" y="199"/>
                      <a:pt x="1502" y="170"/>
                    </a:cubicBezTo>
                    <a:cubicBezTo>
                      <a:pt x="1502" y="170"/>
                      <a:pt x="1561" y="157"/>
                      <a:pt x="1651" y="136"/>
                    </a:cubicBezTo>
                    <a:cubicBezTo>
                      <a:pt x="1695" y="128"/>
                      <a:pt x="1748" y="121"/>
                      <a:pt x="1806" y="111"/>
                    </a:cubicBezTo>
                    <a:cubicBezTo>
                      <a:pt x="1862" y="107"/>
                      <a:pt x="1923" y="101"/>
                      <a:pt x="1984" y="99"/>
                    </a:cubicBezTo>
                    <a:cubicBezTo>
                      <a:pt x="1999" y="99"/>
                      <a:pt x="2015" y="99"/>
                      <a:pt x="2030" y="99"/>
                    </a:cubicBezTo>
                    <a:cubicBezTo>
                      <a:pt x="2137" y="99"/>
                      <a:pt x="2240" y="105"/>
                      <a:pt x="2319" y="117"/>
                    </a:cubicBezTo>
                    <a:cubicBezTo>
                      <a:pt x="2365" y="123"/>
                      <a:pt x="2402" y="128"/>
                      <a:pt x="2429" y="133"/>
                    </a:cubicBezTo>
                    <a:cubicBezTo>
                      <a:pt x="2455" y="138"/>
                      <a:pt x="2471" y="141"/>
                      <a:pt x="2471" y="141"/>
                    </a:cubicBezTo>
                    <a:cubicBezTo>
                      <a:pt x="2899" y="226"/>
                      <a:pt x="3317" y="439"/>
                      <a:pt x="3657" y="745"/>
                    </a:cubicBezTo>
                    <a:cubicBezTo>
                      <a:pt x="4163" y="1202"/>
                      <a:pt x="4450" y="1794"/>
                      <a:pt x="4537" y="2459"/>
                    </a:cubicBezTo>
                    <a:cubicBezTo>
                      <a:pt x="4580" y="2833"/>
                      <a:pt x="4554" y="3028"/>
                      <a:pt x="4547" y="3180"/>
                    </a:cubicBezTo>
                    <a:cubicBezTo>
                      <a:pt x="4531" y="3331"/>
                      <a:pt x="4523" y="3442"/>
                      <a:pt x="4485" y="3647"/>
                    </a:cubicBezTo>
                    <a:cubicBezTo>
                      <a:pt x="4579" y="3309"/>
                      <a:pt x="4626" y="2934"/>
                      <a:pt x="4597" y="2552"/>
                    </a:cubicBezTo>
                    <a:cubicBezTo>
                      <a:pt x="4569" y="2169"/>
                      <a:pt x="4470" y="1778"/>
                      <a:pt x="4288" y="1421"/>
                    </a:cubicBezTo>
                    <a:cubicBezTo>
                      <a:pt x="3931" y="698"/>
                      <a:pt x="3203" y="168"/>
                      <a:pt x="2441" y="35"/>
                    </a:cubicBezTo>
                    <a:cubicBezTo>
                      <a:pt x="2441" y="35"/>
                      <a:pt x="2369" y="22"/>
                      <a:pt x="2260" y="12"/>
                    </a:cubicBezTo>
                    <a:cubicBezTo>
                      <a:pt x="2193" y="6"/>
                      <a:pt x="2114" y="1"/>
                      <a:pt x="20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3" name="Google Shape;13440;p42">
                <a:extLst>
                  <a:ext uri="{FF2B5EF4-FFF2-40B4-BE49-F238E27FC236}">
                    <a16:creationId xmlns:a16="http://schemas.microsoft.com/office/drawing/2014/main" id="{8642C06B-A7FB-63A9-84AB-68D128798F44}"/>
                  </a:ext>
                </a:extLst>
              </p:cNvPr>
              <p:cNvSpPr/>
              <p:nvPr/>
            </p:nvSpPr>
            <p:spPr>
              <a:xfrm rot="10800000">
                <a:off x="-196609" y="3997865"/>
                <a:ext cx="84288" cy="118598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279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1" y="16"/>
                      <a:pt x="286" y="52"/>
                      <a:pt x="482" y="131"/>
                    </a:cubicBezTo>
                    <a:cubicBezTo>
                      <a:pt x="679" y="206"/>
                      <a:pt x="862" y="318"/>
                      <a:pt x="946" y="373"/>
                    </a:cubicBezTo>
                    <a:cubicBezTo>
                      <a:pt x="946" y="373"/>
                      <a:pt x="1051" y="438"/>
                      <a:pt x="1145" y="517"/>
                    </a:cubicBezTo>
                    <a:cubicBezTo>
                      <a:pt x="1241" y="594"/>
                      <a:pt x="1326" y="683"/>
                      <a:pt x="1326" y="683"/>
                    </a:cubicBezTo>
                    <a:cubicBezTo>
                      <a:pt x="1477" y="841"/>
                      <a:pt x="1608" y="1030"/>
                      <a:pt x="1696" y="1241"/>
                    </a:cubicBezTo>
                    <a:cubicBezTo>
                      <a:pt x="1831" y="1554"/>
                      <a:pt x="1900" y="1865"/>
                      <a:pt x="1881" y="2201"/>
                    </a:cubicBezTo>
                    <a:cubicBezTo>
                      <a:pt x="1871" y="2390"/>
                      <a:pt x="1843" y="2485"/>
                      <a:pt x="1832" y="2560"/>
                    </a:cubicBezTo>
                    <a:cubicBezTo>
                      <a:pt x="1815" y="2635"/>
                      <a:pt x="1807" y="2690"/>
                      <a:pt x="1783" y="2793"/>
                    </a:cubicBezTo>
                    <a:cubicBezTo>
                      <a:pt x="1923" y="2468"/>
                      <a:pt x="1984" y="2061"/>
                      <a:pt x="1915" y="1661"/>
                    </a:cubicBezTo>
                    <a:cubicBezTo>
                      <a:pt x="1852" y="1261"/>
                      <a:pt x="1656" y="874"/>
                      <a:pt x="1380" y="598"/>
                    </a:cubicBezTo>
                    <a:cubicBezTo>
                      <a:pt x="1380" y="598"/>
                      <a:pt x="1277" y="491"/>
                      <a:pt x="1158" y="402"/>
                    </a:cubicBezTo>
                    <a:cubicBezTo>
                      <a:pt x="1041" y="313"/>
                      <a:pt x="912" y="240"/>
                      <a:pt x="912" y="240"/>
                    </a:cubicBezTo>
                    <a:lnTo>
                      <a:pt x="816" y="188"/>
                    </a:lnTo>
                    <a:cubicBezTo>
                      <a:pt x="544" y="58"/>
                      <a:pt x="267" y="3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4" name="Google Shape;13441;p42">
                <a:extLst>
                  <a:ext uri="{FF2B5EF4-FFF2-40B4-BE49-F238E27FC236}">
                    <a16:creationId xmlns:a16="http://schemas.microsoft.com/office/drawing/2014/main" id="{D603CCF9-FE33-DC87-D235-D03F39EBE355}"/>
                  </a:ext>
                </a:extLst>
              </p:cNvPr>
              <p:cNvSpPr/>
              <p:nvPr/>
            </p:nvSpPr>
            <p:spPr>
              <a:xfrm rot="10800000">
                <a:off x="-116440" y="4127418"/>
                <a:ext cx="60339" cy="11295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266" extrusionOk="0">
                    <a:moveTo>
                      <a:pt x="828" y="0"/>
                    </a:moveTo>
                    <a:cubicBezTo>
                      <a:pt x="745" y="0"/>
                      <a:pt x="660" y="7"/>
                      <a:pt x="575" y="18"/>
                    </a:cubicBezTo>
                    <a:cubicBezTo>
                      <a:pt x="437" y="37"/>
                      <a:pt x="320" y="87"/>
                      <a:pt x="198" y="138"/>
                    </a:cubicBezTo>
                    <a:cubicBezTo>
                      <a:pt x="62" y="197"/>
                      <a:pt x="60" y="205"/>
                      <a:pt x="0" y="265"/>
                    </a:cubicBezTo>
                    <a:cubicBezTo>
                      <a:pt x="236" y="160"/>
                      <a:pt x="536" y="98"/>
                      <a:pt x="808" y="98"/>
                    </a:cubicBezTo>
                    <a:cubicBezTo>
                      <a:pt x="824" y="98"/>
                      <a:pt x="839" y="99"/>
                      <a:pt x="855" y="99"/>
                    </a:cubicBezTo>
                    <a:cubicBezTo>
                      <a:pt x="855" y="99"/>
                      <a:pt x="909" y="99"/>
                      <a:pt x="962" y="103"/>
                    </a:cubicBezTo>
                    <a:cubicBezTo>
                      <a:pt x="1016" y="108"/>
                      <a:pt x="1069" y="114"/>
                      <a:pt x="1069" y="114"/>
                    </a:cubicBezTo>
                    <a:lnTo>
                      <a:pt x="1109" y="122"/>
                    </a:lnTo>
                    <a:cubicBezTo>
                      <a:pt x="1218" y="132"/>
                      <a:pt x="1320" y="148"/>
                      <a:pt x="1420" y="169"/>
                    </a:cubicBezTo>
                    <a:cubicBezTo>
                      <a:pt x="1395" y="149"/>
                      <a:pt x="1325" y="108"/>
                      <a:pt x="1247" y="74"/>
                    </a:cubicBezTo>
                    <a:cubicBezTo>
                      <a:pt x="1170" y="43"/>
                      <a:pt x="1086" y="18"/>
                      <a:pt x="1045" y="13"/>
                    </a:cubicBezTo>
                    <a:cubicBezTo>
                      <a:pt x="1045" y="13"/>
                      <a:pt x="996" y="6"/>
                      <a:pt x="946" y="5"/>
                    </a:cubicBezTo>
                    <a:cubicBezTo>
                      <a:pt x="897" y="1"/>
                      <a:pt x="847" y="1"/>
                      <a:pt x="847" y="1"/>
                    </a:cubicBezTo>
                    <a:cubicBezTo>
                      <a:pt x="841" y="0"/>
                      <a:pt x="834" y="0"/>
                      <a:pt x="8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5" name="Google Shape;13442;p42">
                <a:extLst>
                  <a:ext uri="{FF2B5EF4-FFF2-40B4-BE49-F238E27FC236}">
                    <a16:creationId xmlns:a16="http://schemas.microsoft.com/office/drawing/2014/main" id="{2CD111EC-26B7-9051-CC79-A4A1DA627E79}"/>
                  </a:ext>
                </a:extLst>
              </p:cNvPr>
              <p:cNvSpPr/>
              <p:nvPr/>
            </p:nvSpPr>
            <p:spPr>
              <a:xfrm rot="10800000">
                <a:off x="-268074" y="3999946"/>
                <a:ext cx="39787" cy="76942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812" extrusionOk="0">
                    <a:moveTo>
                      <a:pt x="463" y="1"/>
                    </a:moveTo>
                    <a:cubicBezTo>
                      <a:pt x="308" y="1"/>
                      <a:pt x="166" y="77"/>
                      <a:pt x="78" y="191"/>
                    </a:cubicBezTo>
                    <a:cubicBezTo>
                      <a:pt x="28" y="258"/>
                      <a:pt x="0" y="342"/>
                      <a:pt x="2" y="425"/>
                    </a:cubicBezTo>
                    <a:cubicBezTo>
                      <a:pt x="3" y="508"/>
                      <a:pt x="35" y="588"/>
                      <a:pt x="83" y="654"/>
                    </a:cubicBezTo>
                    <a:cubicBezTo>
                      <a:pt x="197" y="801"/>
                      <a:pt x="302" y="826"/>
                      <a:pt x="370" y="842"/>
                    </a:cubicBezTo>
                    <a:cubicBezTo>
                      <a:pt x="390" y="845"/>
                      <a:pt x="409" y="847"/>
                      <a:pt x="427" y="847"/>
                    </a:cubicBezTo>
                    <a:cubicBezTo>
                      <a:pt x="476" y="847"/>
                      <a:pt x="524" y="835"/>
                      <a:pt x="584" y="803"/>
                    </a:cubicBezTo>
                    <a:lnTo>
                      <a:pt x="584" y="803"/>
                    </a:lnTo>
                    <a:cubicBezTo>
                      <a:pt x="549" y="816"/>
                      <a:pt x="512" y="822"/>
                      <a:pt x="474" y="822"/>
                    </a:cubicBezTo>
                    <a:cubicBezTo>
                      <a:pt x="353" y="822"/>
                      <a:pt x="229" y="758"/>
                      <a:pt x="151" y="660"/>
                    </a:cubicBezTo>
                    <a:cubicBezTo>
                      <a:pt x="98" y="596"/>
                      <a:pt x="66" y="514"/>
                      <a:pt x="65" y="434"/>
                    </a:cubicBezTo>
                    <a:cubicBezTo>
                      <a:pt x="66" y="352"/>
                      <a:pt x="102" y="274"/>
                      <a:pt x="159" y="215"/>
                    </a:cubicBezTo>
                    <a:cubicBezTo>
                      <a:pt x="236" y="139"/>
                      <a:pt x="348" y="93"/>
                      <a:pt x="456" y="93"/>
                    </a:cubicBezTo>
                    <a:cubicBezTo>
                      <a:pt x="511" y="93"/>
                      <a:pt x="565" y="105"/>
                      <a:pt x="612" y="131"/>
                    </a:cubicBezTo>
                    <a:cubicBezTo>
                      <a:pt x="754" y="208"/>
                      <a:pt x="814" y="384"/>
                      <a:pt x="829" y="546"/>
                    </a:cubicBezTo>
                    <a:cubicBezTo>
                      <a:pt x="829" y="546"/>
                      <a:pt x="832" y="577"/>
                      <a:pt x="833" y="625"/>
                    </a:cubicBezTo>
                    <a:cubicBezTo>
                      <a:pt x="834" y="673"/>
                      <a:pt x="832" y="737"/>
                      <a:pt x="826" y="801"/>
                    </a:cubicBezTo>
                    <a:cubicBezTo>
                      <a:pt x="817" y="929"/>
                      <a:pt x="785" y="1054"/>
                      <a:pt x="785" y="1054"/>
                    </a:cubicBezTo>
                    <a:cubicBezTo>
                      <a:pt x="785" y="1054"/>
                      <a:pt x="779" y="1077"/>
                      <a:pt x="772" y="1101"/>
                    </a:cubicBezTo>
                    <a:lnTo>
                      <a:pt x="759" y="1147"/>
                    </a:lnTo>
                    <a:cubicBezTo>
                      <a:pt x="690" y="1400"/>
                      <a:pt x="575" y="1621"/>
                      <a:pt x="428" y="1811"/>
                    </a:cubicBezTo>
                    <a:cubicBezTo>
                      <a:pt x="485" y="1764"/>
                      <a:pt x="619" y="1625"/>
                      <a:pt x="717" y="1452"/>
                    </a:cubicBezTo>
                    <a:cubicBezTo>
                      <a:pt x="819" y="1281"/>
                      <a:pt x="881" y="1083"/>
                      <a:pt x="899" y="988"/>
                    </a:cubicBezTo>
                    <a:cubicBezTo>
                      <a:pt x="899" y="988"/>
                      <a:pt x="922" y="871"/>
                      <a:pt x="928" y="753"/>
                    </a:cubicBezTo>
                    <a:cubicBezTo>
                      <a:pt x="937" y="635"/>
                      <a:pt x="923" y="515"/>
                      <a:pt x="923" y="515"/>
                    </a:cubicBezTo>
                    <a:cubicBezTo>
                      <a:pt x="911" y="408"/>
                      <a:pt x="883" y="296"/>
                      <a:pt x="819" y="199"/>
                    </a:cubicBezTo>
                    <a:cubicBezTo>
                      <a:pt x="758" y="102"/>
                      <a:pt x="649" y="19"/>
                      <a:pt x="528" y="5"/>
                    </a:cubicBezTo>
                    <a:cubicBezTo>
                      <a:pt x="506" y="2"/>
                      <a:pt x="484" y="1"/>
                      <a:pt x="4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6" name="Google Shape;13443;p42">
                <a:extLst>
                  <a:ext uri="{FF2B5EF4-FFF2-40B4-BE49-F238E27FC236}">
                    <a16:creationId xmlns:a16="http://schemas.microsoft.com/office/drawing/2014/main" id="{F4ACEAED-26D3-8C0B-790A-C2FBFD2ED588}"/>
                  </a:ext>
                </a:extLst>
              </p:cNvPr>
              <p:cNvSpPr/>
              <p:nvPr/>
            </p:nvSpPr>
            <p:spPr>
              <a:xfrm rot="10800000">
                <a:off x="-278434" y="3998630"/>
                <a:ext cx="55583" cy="7681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1809" extrusionOk="0">
                    <a:moveTo>
                      <a:pt x="561" y="0"/>
                    </a:moveTo>
                    <a:cubicBezTo>
                      <a:pt x="482" y="0"/>
                      <a:pt x="403" y="13"/>
                      <a:pt x="326" y="38"/>
                    </a:cubicBezTo>
                    <a:cubicBezTo>
                      <a:pt x="183" y="87"/>
                      <a:pt x="125" y="147"/>
                      <a:pt x="84" y="190"/>
                    </a:cubicBezTo>
                    <a:cubicBezTo>
                      <a:pt x="46" y="237"/>
                      <a:pt x="21" y="276"/>
                      <a:pt x="1" y="352"/>
                    </a:cubicBezTo>
                    <a:cubicBezTo>
                      <a:pt x="90" y="170"/>
                      <a:pt x="303" y="64"/>
                      <a:pt x="517" y="64"/>
                    </a:cubicBezTo>
                    <a:cubicBezTo>
                      <a:pt x="588" y="64"/>
                      <a:pt x="659" y="76"/>
                      <a:pt x="725" y="100"/>
                    </a:cubicBezTo>
                    <a:cubicBezTo>
                      <a:pt x="999" y="198"/>
                      <a:pt x="1163" y="488"/>
                      <a:pt x="1199" y="757"/>
                    </a:cubicBezTo>
                    <a:cubicBezTo>
                      <a:pt x="1199" y="757"/>
                      <a:pt x="1214" y="861"/>
                      <a:pt x="1204" y="966"/>
                    </a:cubicBezTo>
                    <a:cubicBezTo>
                      <a:pt x="1198" y="1071"/>
                      <a:pt x="1170" y="1174"/>
                      <a:pt x="1170" y="1174"/>
                    </a:cubicBezTo>
                    <a:cubicBezTo>
                      <a:pt x="1170" y="1174"/>
                      <a:pt x="1164" y="1192"/>
                      <a:pt x="1159" y="1212"/>
                    </a:cubicBezTo>
                    <a:cubicBezTo>
                      <a:pt x="1153" y="1231"/>
                      <a:pt x="1147" y="1249"/>
                      <a:pt x="1147" y="1249"/>
                    </a:cubicBezTo>
                    <a:cubicBezTo>
                      <a:pt x="1085" y="1458"/>
                      <a:pt x="989" y="1640"/>
                      <a:pt x="880" y="1809"/>
                    </a:cubicBezTo>
                    <a:cubicBezTo>
                      <a:pt x="925" y="1766"/>
                      <a:pt x="1032" y="1648"/>
                      <a:pt x="1119" y="1508"/>
                    </a:cubicBezTo>
                    <a:cubicBezTo>
                      <a:pt x="1207" y="1368"/>
                      <a:pt x="1266" y="1204"/>
                      <a:pt x="1281" y="1124"/>
                    </a:cubicBezTo>
                    <a:cubicBezTo>
                      <a:pt x="1281" y="1124"/>
                      <a:pt x="1301" y="1026"/>
                      <a:pt x="1305" y="926"/>
                    </a:cubicBezTo>
                    <a:cubicBezTo>
                      <a:pt x="1309" y="825"/>
                      <a:pt x="1293" y="725"/>
                      <a:pt x="1293" y="725"/>
                    </a:cubicBezTo>
                    <a:cubicBezTo>
                      <a:pt x="1265" y="549"/>
                      <a:pt x="1191" y="370"/>
                      <a:pt x="1065" y="228"/>
                    </a:cubicBezTo>
                    <a:cubicBezTo>
                      <a:pt x="971" y="122"/>
                      <a:pt x="851" y="48"/>
                      <a:pt x="720" y="18"/>
                    </a:cubicBezTo>
                    <a:cubicBezTo>
                      <a:pt x="667" y="6"/>
                      <a:pt x="614" y="0"/>
                      <a:pt x="5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7" name="Google Shape;13444;p42">
                <a:extLst>
                  <a:ext uri="{FF2B5EF4-FFF2-40B4-BE49-F238E27FC236}">
                    <a16:creationId xmlns:a16="http://schemas.microsoft.com/office/drawing/2014/main" id="{CBFBE82C-3117-5D9B-78AE-7022B5BE1B95}"/>
                  </a:ext>
                </a:extLst>
              </p:cNvPr>
              <p:cNvSpPr/>
              <p:nvPr/>
            </p:nvSpPr>
            <p:spPr>
              <a:xfrm rot="10800000">
                <a:off x="-108372" y="4039309"/>
                <a:ext cx="8743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597" extrusionOk="0">
                    <a:moveTo>
                      <a:pt x="795" y="1"/>
                    </a:moveTo>
                    <a:cubicBezTo>
                      <a:pt x="762" y="4"/>
                      <a:pt x="719" y="6"/>
                      <a:pt x="675" y="9"/>
                    </a:cubicBezTo>
                    <a:cubicBezTo>
                      <a:pt x="632" y="14"/>
                      <a:pt x="588" y="22"/>
                      <a:pt x="557" y="28"/>
                    </a:cubicBezTo>
                    <a:cubicBezTo>
                      <a:pt x="524" y="32"/>
                      <a:pt x="503" y="37"/>
                      <a:pt x="503" y="37"/>
                    </a:cubicBezTo>
                    <a:lnTo>
                      <a:pt x="439" y="54"/>
                    </a:lnTo>
                    <a:lnTo>
                      <a:pt x="439" y="53"/>
                    </a:lnTo>
                    <a:cubicBezTo>
                      <a:pt x="268" y="104"/>
                      <a:pt x="122" y="187"/>
                      <a:pt x="0" y="285"/>
                    </a:cubicBezTo>
                    <a:cubicBezTo>
                      <a:pt x="47" y="269"/>
                      <a:pt x="158" y="217"/>
                      <a:pt x="277" y="183"/>
                    </a:cubicBezTo>
                    <a:cubicBezTo>
                      <a:pt x="397" y="151"/>
                      <a:pt x="519" y="130"/>
                      <a:pt x="577" y="123"/>
                    </a:cubicBezTo>
                    <a:cubicBezTo>
                      <a:pt x="577" y="117"/>
                      <a:pt x="783" y="97"/>
                      <a:pt x="845" y="97"/>
                    </a:cubicBezTo>
                    <a:cubicBezTo>
                      <a:pt x="856" y="97"/>
                      <a:pt x="863" y="98"/>
                      <a:pt x="863" y="99"/>
                    </a:cubicBezTo>
                    <a:cubicBezTo>
                      <a:pt x="866" y="99"/>
                      <a:pt x="869" y="99"/>
                      <a:pt x="873" y="99"/>
                    </a:cubicBezTo>
                    <a:cubicBezTo>
                      <a:pt x="998" y="99"/>
                      <a:pt x="1127" y="119"/>
                      <a:pt x="1253" y="152"/>
                    </a:cubicBezTo>
                    <a:cubicBezTo>
                      <a:pt x="1445" y="204"/>
                      <a:pt x="1619" y="265"/>
                      <a:pt x="1781" y="378"/>
                    </a:cubicBezTo>
                    <a:cubicBezTo>
                      <a:pt x="1957" y="510"/>
                      <a:pt x="1955" y="523"/>
                      <a:pt x="2059" y="596"/>
                    </a:cubicBezTo>
                    <a:cubicBezTo>
                      <a:pt x="1938" y="426"/>
                      <a:pt x="1755" y="269"/>
                      <a:pt x="1540" y="162"/>
                    </a:cubicBezTo>
                    <a:cubicBezTo>
                      <a:pt x="1326" y="53"/>
                      <a:pt x="1079" y="3"/>
                      <a:pt x="8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8" name="Google Shape;13445;p42">
                <a:extLst>
                  <a:ext uri="{FF2B5EF4-FFF2-40B4-BE49-F238E27FC236}">
                    <a16:creationId xmlns:a16="http://schemas.microsoft.com/office/drawing/2014/main" id="{B14A3693-0146-B287-9769-C8BA3CDF6FC7}"/>
                  </a:ext>
                </a:extLst>
              </p:cNvPr>
              <p:cNvSpPr/>
              <p:nvPr/>
            </p:nvSpPr>
            <p:spPr>
              <a:xfrm rot="10800000">
                <a:off x="-155803" y="4019734"/>
                <a:ext cx="41358" cy="21996"/>
              </a:xfrm>
              <a:custGeom>
                <a:avLst/>
                <a:gdLst/>
                <a:ahLst/>
                <a:cxnLst/>
                <a:rect l="l" t="t" r="r" b="b"/>
                <a:pathLst>
                  <a:path w="974" h="518" extrusionOk="0">
                    <a:moveTo>
                      <a:pt x="37" y="1"/>
                    </a:moveTo>
                    <a:cubicBezTo>
                      <a:pt x="25" y="1"/>
                      <a:pt x="13" y="1"/>
                      <a:pt x="1" y="1"/>
                    </a:cubicBezTo>
                    <a:cubicBezTo>
                      <a:pt x="47" y="26"/>
                      <a:pt x="221" y="111"/>
                      <a:pt x="274" y="132"/>
                    </a:cubicBezTo>
                    <a:cubicBezTo>
                      <a:pt x="274" y="132"/>
                      <a:pt x="309" y="143"/>
                      <a:pt x="341" y="157"/>
                    </a:cubicBezTo>
                    <a:cubicBezTo>
                      <a:pt x="375" y="169"/>
                      <a:pt x="407" y="184"/>
                      <a:pt x="407" y="184"/>
                    </a:cubicBezTo>
                    <a:cubicBezTo>
                      <a:pt x="466" y="209"/>
                      <a:pt x="523" y="239"/>
                      <a:pt x="580" y="273"/>
                    </a:cubicBezTo>
                    <a:cubicBezTo>
                      <a:pt x="665" y="324"/>
                      <a:pt x="748" y="361"/>
                      <a:pt x="825" y="421"/>
                    </a:cubicBezTo>
                    <a:cubicBezTo>
                      <a:pt x="910" y="490"/>
                      <a:pt x="911" y="493"/>
                      <a:pt x="974" y="517"/>
                    </a:cubicBezTo>
                    <a:cubicBezTo>
                      <a:pt x="853" y="349"/>
                      <a:pt x="651" y="180"/>
                      <a:pt x="440" y="91"/>
                    </a:cubicBezTo>
                    <a:cubicBezTo>
                      <a:pt x="440" y="91"/>
                      <a:pt x="401" y="75"/>
                      <a:pt x="360" y="60"/>
                    </a:cubicBezTo>
                    <a:cubicBezTo>
                      <a:pt x="320" y="46"/>
                      <a:pt x="279" y="32"/>
                      <a:pt x="279" y="32"/>
                    </a:cubicBezTo>
                    <a:lnTo>
                      <a:pt x="248" y="22"/>
                    </a:lnTo>
                    <a:cubicBezTo>
                      <a:pt x="175" y="6"/>
                      <a:pt x="105" y="1"/>
                      <a:pt x="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9" name="Google Shape;13446;p42">
                <a:extLst>
                  <a:ext uri="{FF2B5EF4-FFF2-40B4-BE49-F238E27FC236}">
                    <a16:creationId xmlns:a16="http://schemas.microsoft.com/office/drawing/2014/main" id="{25BA8BA8-7C40-B262-C4E7-497E7A002C7C}"/>
                  </a:ext>
                </a:extLst>
              </p:cNvPr>
              <p:cNvSpPr/>
              <p:nvPr/>
            </p:nvSpPr>
            <p:spPr>
              <a:xfrm rot="10800000">
                <a:off x="162" y="4033661"/>
                <a:ext cx="138300" cy="38216"/>
              </a:xfrm>
              <a:custGeom>
                <a:avLst/>
                <a:gdLst/>
                <a:ahLst/>
                <a:cxnLst/>
                <a:rect l="l" t="t" r="r" b="b"/>
                <a:pathLst>
                  <a:path w="3257" h="900" extrusionOk="0">
                    <a:moveTo>
                      <a:pt x="2835" y="1"/>
                    </a:moveTo>
                    <a:cubicBezTo>
                      <a:pt x="2808" y="1"/>
                      <a:pt x="2782" y="2"/>
                      <a:pt x="2755" y="5"/>
                    </a:cubicBezTo>
                    <a:cubicBezTo>
                      <a:pt x="2566" y="19"/>
                      <a:pt x="2381" y="99"/>
                      <a:pt x="2213" y="189"/>
                    </a:cubicBezTo>
                    <a:cubicBezTo>
                      <a:pt x="2042" y="278"/>
                      <a:pt x="1875" y="372"/>
                      <a:pt x="1697" y="414"/>
                    </a:cubicBezTo>
                    <a:cubicBezTo>
                      <a:pt x="1635" y="429"/>
                      <a:pt x="1572" y="436"/>
                      <a:pt x="1508" y="436"/>
                    </a:cubicBezTo>
                    <a:cubicBezTo>
                      <a:pt x="1393" y="436"/>
                      <a:pt x="1277" y="415"/>
                      <a:pt x="1163" y="388"/>
                    </a:cubicBezTo>
                    <a:cubicBezTo>
                      <a:pt x="1163" y="388"/>
                      <a:pt x="1030" y="356"/>
                      <a:pt x="892" y="326"/>
                    </a:cubicBezTo>
                    <a:cubicBezTo>
                      <a:pt x="822" y="313"/>
                      <a:pt x="751" y="303"/>
                      <a:pt x="697" y="299"/>
                    </a:cubicBezTo>
                    <a:cubicBezTo>
                      <a:pt x="661" y="296"/>
                      <a:pt x="633" y="296"/>
                      <a:pt x="618" y="296"/>
                    </a:cubicBezTo>
                    <a:cubicBezTo>
                      <a:pt x="610" y="296"/>
                      <a:pt x="606" y="296"/>
                      <a:pt x="606" y="296"/>
                    </a:cubicBezTo>
                    <a:cubicBezTo>
                      <a:pt x="606" y="296"/>
                      <a:pt x="579" y="296"/>
                      <a:pt x="552" y="298"/>
                    </a:cubicBezTo>
                    <a:cubicBezTo>
                      <a:pt x="525" y="299"/>
                      <a:pt x="497" y="303"/>
                      <a:pt x="497" y="303"/>
                    </a:cubicBezTo>
                    <a:lnTo>
                      <a:pt x="497" y="304"/>
                    </a:lnTo>
                    <a:cubicBezTo>
                      <a:pt x="349" y="323"/>
                      <a:pt x="207" y="398"/>
                      <a:pt x="123" y="512"/>
                    </a:cubicBezTo>
                    <a:cubicBezTo>
                      <a:pt x="38" y="623"/>
                      <a:pt x="1" y="775"/>
                      <a:pt x="55" y="899"/>
                    </a:cubicBezTo>
                    <a:cubicBezTo>
                      <a:pt x="45" y="859"/>
                      <a:pt x="38" y="786"/>
                      <a:pt x="65" y="706"/>
                    </a:cubicBezTo>
                    <a:cubicBezTo>
                      <a:pt x="92" y="627"/>
                      <a:pt x="152" y="545"/>
                      <a:pt x="231" y="489"/>
                    </a:cubicBezTo>
                    <a:cubicBezTo>
                      <a:pt x="341" y="407"/>
                      <a:pt x="477" y="391"/>
                      <a:pt x="581" y="391"/>
                    </a:cubicBezTo>
                    <a:cubicBezTo>
                      <a:pt x="628" y="391"/>
                      <a:pt x="668" y="395"/>
                      <a:pt x="696" y="397"/>
                    </a:cubicBezTo>
                    <a:cubicBezTo>
                      <a:pt x="696" y="397"/>
                      <a:pt x="812" y="406"/>
                      <a:pt x="929" y="433"/>
                    </a:cubicBezTo>
                    <a:cubicBezTo>
                      <a:pt x="1046" y="462"/>
                      <a:pt x="1164" y="489"/>
                      <a:pt x="1164" y="489"/>
                    </a:cubicBezTo>
                    <a:cubicBezTo>
                      <a:pt x="1271" y="512"/>
                      <a:pt x="1384" y="532"/>
                      <a:pt x="1501" y="533"/>
                    </a:cubicBezTo>
                    <a:cubicBezTo>
                      <a:pt x="1503" y="533"/>
                      <a:pt x="1505" y="533"/>
                      <a:pt x="1508" y="533"/>
                    </a:cubicBezTo>
                    <a:cubicBezTo>
                      <a:pt x="1622" y="533"/>
                      <a:pt x="1739" y="507"/>
                      <a:pt x="1846" y="468"/>
                    </a:cubicBezTo>
                    <a:cubicBezTo>
                      <a:pt x="2172" y="346"/>
                      <a:pt x="2394" y="117"/>
                      <a:pt x="2715" y="61"/>
                    </a:cubicBezTo>
                    <a:cubicBezTo>
                      <a:pt x="2777" y="51"/>
                      <a:pt x="2829" y="47"/>
                      <a:pt x="2873" y="47"/>
                    </a:cubicBezTo>
                    <a:cubicBezTo>
                      <a:pt x="2954" y="47"/>
                      <a:pt x="3009" y="61"/>
                      <a:pt x="3054" y="71"/>
                    </a:cubicBezTo>
                    <a:cubicBezTo>
                      <a:pt x="3123" y="93"/>
                      <a:pt x="3174" y="108"/>
                      <a:pt x="3257" y="171"/>
                    </a:cubicBezTo>
                    <a:cubicBezTo>
                      <a:pt x="3158" y="55"/>
                      <a:pt x="2997" y="1"/>
                      <a:pt x="28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0" name="Google Shape;13447;p42">
                <a:extLst>
                  <a:ext uri="{FF2B5EF4-FFF2-40B4-BE49-F238E27FC236}">
                    <a16:creationId xmlns:a16="http://schemas.microsoft.com/office/drawing/2014/main" id="{4A09FFDD-2487-5B8B-24E2-EAEAAA73C38B}"/>
                  </a:ext>
                </a:extLst>
              </p:cNvPr>
              <p:cNvSpPr/>
              <p:nvPr/>
            </p:nvSpPr>
            <p:spPr>
              <a:xfrm rot="10800000">
                <a:off x="154004" y="3993662"/>
                <a:ext cx="67728" cy="39193"/>
              </a:xfrm>
              <a:custGeom>
                <a:avLst/>
                <a:gdLst/>
                <a:ahLst/>
                <a:cxnLst/>
                <a:rect l="l" t="t" r="r" b="b"/>
                <a:pathLst>
                  <a:path w="1595" h="923" extrusionOk="0">
                    <a:moveTo>
                      <a:pt x="1098" y="1"/>
                    </a:moveTo>
                    <a:cubicBezTo>
                      <a:pt x="1065" y="1"/>
                      <a:pt x="1032" y="2"/>
                      <a:pt x="999" y="5"/>
                    </a:cubicBezTo>
                    <a:cubicBezTo>
                      <a:pt x="785" y="22"/>
                      <a:pt x="570" y="106"/>
                      <a:pt x="407" y="236"/>
                    </a:cubicBezTo>
                    <a:cubicBezTo>
                      <a:pt x="407" y="236"/>
                      <a:pt x="344" y="283"/>
                      <a:pt x="290" y="339"/>
                    </a:cubicBezTo>
                    <a:cubicBezTo>
                      <a:pt x="235" y="396"/>
                      <a:pt x="186" y="457"/>
                      <a:pt x="186" y="457"/>
                    </a:cubicBezTo>
                    <a:lnTo>
                      <a:pt x="152" y="505"/>
                    </a:lnTo>
                    <a:cubicBezTo>
                      <a:pt x="66" y="641"/>
                      <a:pt x="20" y="784"/>
                      <a:pt x="0" y="922"/>
                    </a:cubicBezTo>
                    <a:cubicBezTo>
                      <a:pt x="21" y="883"/>
                      <a:pt x="65" y="783"/>
                      <a:pt x="127" y="692"/>
                    </a:cubicBezTo>
                    <a:cubicBezTo>
                      <a:pt x="186" y="600"/>
                      <a:pt x="260" y="518"/>
                      <a:pt x="294" y="480"/>
                    </a:cubicBezTo>
                    <a:cubicBezTo>
                      <a:pt x="294" y="480"/>
                      <a:pt x="334" y="430"/>
                      <a:pt x="380" y="387"/>
                    </a:cubicBezTo>
                    <a:cubicBezTo>
                      <a:pt x="426" y="343"/>
                      <a:pt x="476" y="305"/>
                      <a:pt x="476" y="305"/>
                    </a:cubicBezTo>
                    <a:cubicBezTo>
                      <a:pt x="566" y="237"/>
                      <a:pt x="670" y="181"/>
                      <a:pt x="781" y="144"/>
                    </a:cubicBezTo>
                    <a:cubicBezTo>
                      <a:pt x="920" y="97"/>
                      <a:pt x="1056" y="66"/>
                      <a:pt x="1200" y="66"/>
                    </a:cubicBezTo>
                    <a:cubicBezTo>
                      <a:pt x="1227" y="66"/>
                      <a:pt x="1255" y="67"/>
                      <a:pt x="1283" y="69"/>
                    </a:cubicBezTo>
                    <a:cubicBezTo>
                      <a:pt x="1476" y="94"/>
                      <a:pt x="1481" y="104"/>
                      <a:pt x="1594" y="115"/>
                    </a:cubicBezTo>
                    <a:cubicBezTo>
                      <a:pt x="1452" y="45"/>
                      <a:pt x="1278" y="1"/>
                      <a:pt x="10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1" name="Google Shape;13448;p42">
                <a:extLst>
                  <a:ext uri="{FF2B5EF4-FFF2-40B4-BE49-F238E27FC236}">
                    <a16:creationId xmlns:a16="http://schemas.microsoft.com/office/drawing/2014/main" id="{34C2B0BA-28FE-10F8-BD07-983BD11500AB}"/>
                  </a:ext>
                </a:extLst>
              </p:cNvPr>
              <p:cNvSpPr/>
              <p:nvPr/>
            </p:nvSpPr>
            <p:spPr>
              <a:xfrm rot="10800000">
                <a:off x="164662" y="3995615"/>
                <a:ext cx="47770" cy="25732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606" extrusionOk="0">
                    <a:moveTo>
                      <a:pt x="1059" y="0"/>
                    </a:moveTo>
                    <a:cubicBezTo>
                      <a:pt x="966" y="0"/>
                      <a:pt x="819" y="17"/>
                      <a:pt x="768" y="40"/>
                    </a:cubicBezTo>
                    <a:cubicBezTo>
                      <a:pt x="768" y="40"/>
                      <a:pt x="726" y="54"/>
                      <a:pt x="686" y="72"/>
                    </a:cubicBezTo>
                    <a:cubicBezTo>
                      <a:pt x="646" y="89"/>
                      <a:pt x="606" y="107"/>
                      <a:pt x="606" y="107"/>
                    </a:cubicBezTo>
                    <a:cubicBezTo>
                      <a:pt x="536" y="140"/>
                      <a:pt x="465" y="178"/>
                      <a:pt x="396" y="220"/>
                    </a:cubicBezTo>
                    <a:cubicBezTo>
                      <a:pt x="292" y="283"/>
                      <a:pt x="214" y="361"/>
                      <a:pt x="127" y="440"/>
                    </a:cubicBezTo>
                    <a:cubicBezTo>
                      <a:pt x="33" y="530"/>
                      <a:pt x="32" y="537"/>
                      <a:pt x="1" y="606"/>
                    </a:cubicBezTo>
                    <a:cubicBezTo>
                      <a:pt x="184" y="449"/>
                      <a:pt x="426" y="297"/>
                      <a:pt x="655" y="193"/>
                    </a:cubicBezTo>
                    <a:cubicBezTo>
                      <a:pt x="655" y="193"/>
                      <a:pt x="698" y="172"/>
                      <a:pt x="743" y="154"/>
                    </a:cubicBezTo>
                    <a:cubicBezTo>
                      <a:pt x="787" y="138"/>
                      <a:pt x="831" y="120"/>
                      <a:pt x="831" y="120"/>
                    </a:cubicBezTo>
                    <a:lnTo>
                      <a:pt x="865" y="108"/>
                    </a:lnTo>
                    <a:cubicBezTo>
                      <a:pt x="956" y="72"/>
                      <a:pt x="1039" y="37"/>
                      <a:pt x="1124" y="6"/>
                    </a:cubicBezTo>
                    <a:cubicBezTo>
                      <a:pt x="1111" y="2"/>
                      <a:pt x="1087" y="0"/>
                      <a:pt x="1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2" name="Google Shape;13449;p42">
                <a:extLst>
                  <a:ext uri="{FF2B5EF4-FFF2-40B4-BE49-F238E27FC236}">
                    <a16:creationId xmlns:a16="http://schemas.microsoft.com/office/drawing/2014/main" id="{2A10892F-3C24-500B-24B6-9B18A2A6E405}"/>
                  </a:ext>
                </a:extLst>
              </p:cNvPr>
              <p:cNvSpPr/>
              <p:nvPr/>
            </p:nvSpPr>
            <p:spPr>
              <a:xfrm rot="10800000">
                <a:off x="258292" y="3932218"/>
                <a:ext cx="45732" cy="5316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1252" extrusionOk="0">
                    <a:moveTo>
                      <a:pt x="802" y="1"/>
                    </a:moveTo>
                    <a:cubicBezTo>
                      <a:pt x="700" y="1"/>
                      <a:pt x="599" y="22"/>
                      <a:pt x="553" y="42"/>
                    </a:cubicBezTo>
                    <a:cubicBezTo>
                      <a:pt x="553" y="42"/>
                      <a:pt x="490" y="67"/>
                      <a:pt x="434" y="101"/>
                    </a:cubicBezTo>
                    <a:cubicBezTo>
                      <a:pt x="376" y="134"/>
                      <a:pt x="324" y="176"/>
                      <a:pt x="324" y="176"/>
                    </a:cubicBezTo>
                    <a:cubicBezTo>
                      <a:pt x="232" y="250"/>
                      <a:pt x="149" y="346"/>
                      <a:pt x="94" y="457"/>
                    </a:cubicBezTo>
                    <a:cubicBezTo>
                      <a:pt x="10" y="624"/>
                      <a:pt x="1" y="797"/>
                      <a:pt x="22" y="970"/>
                    </a:cubicBezTo>
                    <a:cubicBezTo>
                      <a:pt x="57" y="1161"/>
                      <a:pt x="73" y="1168"/>
                      <a:pt x="139" y="1251"/>
                    </a:cubicBezTo>
                    <a:cubicBezTo>
                      <a:pt x="71" y="1090"/>
                      <a:pt x="53" y="892"/>
                      <a:pt x="99" y="707"/>
                    </a:cubicBezTo>
                    <a:cubicBezTo>
                      <a:pt x="142" y="521"/>
                      <a:pt x="250" y="354"/>
                      <a:pt x="394" y="245"/>
                    </a:cubicBezTo>
                    <a:cubicBezTo>
                      <a:pt x="394" y="245"/>
                      <a:pt x="447" y="203"/>
                      <a:pt x="508" y="172"/>
                    </a:cubicBezTo>
                    <a:cubicBezTo>
                      <a:pt x="567" y="139"/>
                      <a:pt x="632" y="117"/>
                      <a:pt x="632" y="117"/>
                    </a:cubicBezTo>
                    <a:lnTo>
                      <a:pt x="681" y="102"/>
                    </a:lnTo>
                    <a:cubicBezTo>
                      <a:pt x="781" y="69"/>
                      <a:pt x="880" y="53"/>
                      <a:pt x="979" y="53"/>
                    </a:cubicBezTo>
                    <a:cubicBezTo>
                      <a:pt x="1011" y="53"/>
                      <a:pt x="1044" y="55"/>
                      <a:pt x="1077" y="58"/>
                    </a:cubicBezTo>
                    <a:cubicBezTo>
                      <a:pt x="1041" y="39"/>
                      <a:pt x="939" y="4"/>
                      <a:pt x="829" y="1"/>
                    </a:cubicBezTo>
                    <a:cubicBezTo>
                      <a:pt x="820" y="1"/>
                      <a:pt x="811" y="1"/>
                      <a:pt x="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3" name="Google Shape;13450;p42">
                <a:extLst>
                  <a:ext uri="{FF2B5EF4-FFF2-40B4-BE49-F238E27FC236}">
                    <a16:creationId xmlns:a16="http://schemas.microsoft.com/office/drawing/2014/main" id="{BACB527D-C66F-CBB1-932B-6BCAB977E186}"/>
                  </a:ext>
                </a:extLst>
              </p:cNvPr>
              <p:cNvSpPr/>
              <p:nvPr/>
            </p:nvSpPr>
            <p:spPr>
              <a:xfrm rot="10800000">
                <a:off x="257527" y="3939394"/>
                <a:ext cx="23906" cy="38386"/>
              </a:xfrm>
              <a:custGeom>
                <a:avLst/>
                <a:gdLst/>
                <a:ahLst/>
                <a:cxnLst/>
                <a:rect l="l" t="t" r="r" b="b"/>
                <a:pathLst>
                  <a:path w="563" h="904" extrusionOk="0">
                    <a:moveTo>
                      <a:pt x="563" y="0"/>
                    </a:moveTo>
                    <a:cubicBezTo>
                      <a:pt x="538" y="4"/>
                      <a:pt x="479" y="21"/>
                      <a:pt x="421" y="50"/>
                    </a:cubicBezTo>
                    <a:cubicBezTo>
                      <a:pt x="364" y="79"/>
                      <a:pt x="309" y="117"/>
                      <a:pt x="288" y="140"/>
                    </a:cubicBezTo>
                    <a:cubicBezTo>
                      <a:pt x="288" y="140"/>
                      <a:pt x="261" y="167"/>
                      <a:pt x="239" y="197"/>
                    </a:cubicBezTo>
                    <a:cubicBezTo>
                      <a:pt x="214" y="226"/>
                      <a:pt x="192" y="258"/>
                      <a:pt x="192" y="258"/>
                    </a:cubicBezTo>
                    <a:cubicBezTo>
                      <a:pt x="152" y="312"/>
                      <a:pt x="117" y="372"/>
                      <a:pt x="86" y="435"/>
                    </a:cubicBezTo>
                    <a:cubicBezTo>
                      <a:pt x="40" y="530"/>
                      <a:pt x="29" y="627"/>
                      <a:pt x="14" y="726"/>
                    </a:cubicBezTo>
                    <a:cubicBezTo>
                      <a:pt x="1" y="837"/>
                      <a:pt x="6" y="843"/>
                      <a:pt x="30" y="903"/>
                    </a:cubicBezTo>
                    <a:cubicBezTo>
                      <a:pt x="56" y="701"/>
                      <a:pt x="150" y="477"/>
                      <a:pt x="275" y="310"/>
                    </a:cubicBezTo>
                    <a:cubicBezTo>
                      <a:pt x="275" y="310"/>
                      <a:pt x="299" y="277"/>
                      <a:pt x="324" y="247"/>
                    </a:cubicBezTo>
                    <a:cubicBezTo>
                      <a:pt x="350" y="217"/>
                      <a:pt x="378" y="188"/>
                      <a:pt x="378" y="188"/>
                    </a:cubicBezTo>
                    <a:lnTo>
                      <a:pt x="399" y="168"/>
                    </a:lnTo>
                    <a:cubicBezTo>
                      <a:pt x="453" y="106"/>
                      <a:pt x="506" y="51"/>
                      <a:pt x="5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4" name="Google Shape;13451;p42">
                <a:extLst>
                  <a:ext uri="{FF2B5EF4-FFF2-40B4-BE49-F238E27FC236}">
                    <a16:creationId xmlns:a16="http://schemas.microsoft.com/office/drawing/2014/main" id="{07EA09D4-7720-BCAB-545E-94AF009A834F}"/>
                  </a:ext>
                </a:extLst>
              </p:cNvPr>
              <p:cNvSpPr/>
              <p:nvPr/>
            </p:nvSpPr>
            <p:spPr>
              <a:xfrm rot="10800000">
                <a:off x="326784" y="3855106"/>
                <a:ext cx="27558" cy="66326"/>
              </a:xfrm>
              <a:custGeom>
                <a:avLst/>
                <a:gdLst/>
                <a:ahLst/>
                <a:cxnLst/>
                <a:rect l="l" t="t" r="r" b="b"/>
                <a:pathLst>
                  <a:path w="649" h="1562" extrusionOk="0">
                    <a:moveTo>
                      <a:pt x="648" y="0"/>
                    </a:moveTo>
                    <a:cubicBezTo>
                      <a:pt x="610" y="8"/>
                      <a:pt x="513" y="41"/>
                      <a:pt x="423" y="100"/>
                    </a:cubicBezTo>
                    <a:cubicBezTo>
                      <a:pt x="334" y="156"/>
                      <a:pt x="254" y="235"/>
                      <a:pt x="224" y="277"/>
                    </a:cubicBezTo>
                    <a:cubicBezTo>
                      <a:pt x="224" y="277"/>
                      <a:pt x="185" y="328"/>
                      <a:pt x="154" y="384"/>
                    </a:cubicBezTo>
                    <a:cubicBezTo>
                      <a:pt x="123" y="439"/>
                      <a:pt x="98" y="498"/>
                      <a:pt x="98" y="498"/>
                    </a:cubicBezTo>
                    <a:cubicBezTo>
                      <a:pt x="52" y="601"/>
                      <a:pt x="22" y="718"/>
                      <a:pt x="14" y="836"/>
                    </a:cubicBezTo>
                    <a:cubicBezTo>
                      <a:pt x="1" y="1013"/>
                      <a:pt x="46" y="1171"/>
                      <a:pt x="112" y="1325"/>
                    </a:cubicBezTo>
                    <a:cubicBezTo>
                      <a:pt x="193" y="1494"/>
                      <a:pt x="207" y="1497"/>
                      <a:pt x="287" y="1562"/>
                    </a:cubicBezTo>
                    <a:cubicBezTo>
                      <a:pt x="192" y="1421"/>
                      <a:pt x="125" y="1245"/>
                      <a:pt x="108" y="1060"/>
                    </a:cubicBezTo>
                    <a:cubicBezTo>
                      <a:pt x="88" y="875"/>
                      <a:pt x="119" y="686"/>
                      <a:pt x="192" y="527"/>
                    </a:cubicBezTo>
                    <a:cubicBezTo>
                      <a:pt x="192" y="527"/>
                      <a:pt x="218" y="465"/>
                      <a:pt x="252" y="409"/>
                    </a:cubicBezTo>
                    <a:cubicBezTo>
                      <a:pt x="287" y="352"/>
                      <a:pt x="329" y="300"/>
                      <a:pt x="329" y="300"/>
                    </a:cubicBezTo>
                    <a:lnTo>
                      <a:pt x="362" y="262"/>
                    </a:lnTo>
                    <a:cubicBezTo>
                      <a:pt x="447" y="156"/>
                      <a:pt x="542" y="69"/>
                      <a:pt x="6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5" name="Google Shape;13452;p42">
                <a:extLst>
                  <a:ext uri="{FF2B5EF4-FFF2-40B4-BE49-F238E27FC236}">
                    <a16:creationId xmlns:a16="http://schemas.microsoft.com/office/drawing/2014/main" id="{3B20729D-BDC0-A03B-AC3D-743AC4145B32}"/>
                  </a:ext>
                </a:extLst>
              </p:cNvPr>
              <p:cNvSpPr/>
              <p:nvPr/>
            </p:nvSpPr>
            <p:spPr>
              <a:xfrm rot="10800000">
                <a:off x="311540" y="3870096"/>
                <a:ext cx="21741" cy="4271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006" extrusionOk="0">
                    <a:moveTo>
                      <a:pt x="511" y="1"/>
                    </a:moveTo>
                    <a:cubicBezTo>
                      <a:pt x="485" y="5"/>
                      <a:pt x="423" y="28"/>
                      <a:pt x="364" y="62"/>
                    </a:cubicBezTo>
                    <a:cubicBezTo>
                      <a:pt x="306" y="97"/>
                      <a:pt x="250" y="142"/>
                      <a:pt x="229" y="169"/>
                    </a:cubicBezTo>
                    <a:cubicBezTo>
                      <a:pt x="229" y="169"/>
                      <a:pt x="203" y="200"/>
                      <a:pt x="180" y="234"/>
                    </a:cubicBezTo>
                    <a:cubicBezTo>
                      <a:pt x="158" y="267"/>
                      <a:pt x="137" y="302"/>
                      <a:pt x="137" y="302"/>
                    </a:cubicBezTo>
                    <a:cubicBezTo>
                      <a:pt x="99" y="364"/>
                      <a:pt x="68" y="432"/>
                      <a:pt x="42" y="502"/>
                    </a:cubicBezTo>
                    <a:cubicBezTo>
                      <a:pt x="4" y="609"/>
                      <a:pt x="2" y="713"/>
                      <a:pt x="1" y="819"/>
                    </a:cubicBezTo>
                    <a:cubicBezTo>
                      <a:pt x="3" y="939"/>
                      <a:pt x="10" y="945"/>
                      <a:pt x="43" y="1005"/>
                    </a:cubicBezTo>
                    <a:cubicBezTo>
                      <a:pt x="34" y="787"/>
                      <a:pt x="107" y="537"/>
                      <a:pt x="225" y="347"/>
                    </a:cubicBezTo>
                    <a:cubicBezTo>
                      <a:pt x="225" y="347"/>
                      <a:pt x="246" y="310"/>
                      <a:pt x="270" y="275"/>
                    </a:cubicBezTo>
                    <a:cubicBezTo>
                      <a:pt x="296" y="242"/>
                      <a:pt x="323" y="209"/>
                      <a:pt x="323" y="209"/>
                    </a:cubicBezTo>
                    <a:lnTo>
                      <a:pt x="344" y="185"/>
                    </a:lnTo>
                    <a:cubicBezTo>
                      <a:pt x="398" y="117"/>
                      <a:pt x="452" y="57"/>
                      <a:pt x="51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6" name="Google Shape;13453;p42">
                <a:extLst>
                  <a:ext uri="{FF2B5EF4-FFF2-40B4-BE49-F238E27FC236}">
                    <a16:creationId xmlns:a16="http://schemas.microsoft.com/office/drawing/2014/main" id="{A4CECF33-0B58-4D00-A3FB-16370B8F3441}"/>
                  </a:ext>
                </a:extLst>
              </p:cNvPr>
              <p:cNvSpPr/>
              <p:nvPr/>
            </p:nvSpPr>
            <p:spPr>
              <a:xfrm rot="10800000">
                <a:off x="424999" y="3757995"/>
                <a:ext cx="86241" cy="108067"/>
              </a:xfrm>
              <a:custGeom>
                <a:avLst/>
                <a:gdLst/>
                <a:ahLst/>
                <a:cxnLst/>
                <a:rect l="l" t="t" r="r" b="b"/>
                <a:pathLst>
                  <a:path w="2031" h="2545" extrusionOk="0">
                    <a:moveTo>
                      <a:pt x="1" y="0"/>
                    </a:moveTo>
                    <a:cubicBezTo>
                      <a:pt x="72" y="32"/>
                      <a:pt x="258" y="99"/>
                      <a:pt x="444" y="179"/>
                    </a:cubicBezTo>
                    <a:cubicBezTo>
                      <a:pt x="630" y="258"/>
                      <a:pt x="814" y="352"/>
                      <a:pt x="898" y="397"/>
                    </a:cubicBezTo>
                    <a:cubicBezTo>
                      <a:pt x="898" y="397"/>
                      <a:pt x="1005" y="449"/>
                      <a:pt x="1105" y="513"/>
                    </a:cubicBezTo>
                    <a:cubicBezTo>
                      <a:pt x="1205" y="574"/>
                      <a:pt x="1298" y="647"/>
                      <a:pt x="1298" y="647"/>
                    </a:cubicBezTo>
                    <a:cubicBezTo>
                      <a:pt x="1463" y="776"/>
                      <a:pt x="1618" y="931"/>
                      <a:pt x="1726" y="1119"/>
                    </a:cubicBezTo>
                    <a:cubicBezTo>
                      <a:pt x="1887" y="1396"/>
                      <a:pt x="1981" y="1691"/>
                      <a:pt x="1949" y="2010"/>
                    </a:cubicBezTo>
                    <a:cubicBezTo>
                      <a:pt x="1930" y="2188"/>
                      <a:pt x="1885" y="2272"/>
                      <a:pt x="1864" y="2340"/>
                    </a:cubicBezTo>
                    <a:cubicBezTo>
                      <a:pt x="1834" y="2407"/>
                      <a:pt x="1814" y="2456"/>
                      <a:pt x="1764" y="2545"/>
                    </a:cubicBezTo>
                    <a:cubicBezTo>
                      <a:pt x="1876" y="2416"/>
                      <a:pt x="1957" y="2247"/>
                      <a:pt x="1992" y="2065"/>
                    </a:cubicBezTo>
                    <a:cubicBezTo>
                      <a:pt x="2030" y="1881"/>
                      <a:pt x="2020" y="1684"/>
                      <a:pt x="1975" y="1495"/>
                    </a:cubicBezTo>
                    <a:cubicBezTo>
                      <a:pt x="1891" y="1113"/>
                      <a:pt x="1639" y="772"/>
                      <a:pt x="1339" y="555"/>
                    </a:cubicBezTo>
                    <a:cubicBezTo>
                      <a:pt x="1339" y="555"/>
                      <a:pt x="1227" y="469"/>
                      <a:pt x="1106" y="399"/>
                    </a:cubicBezTo>
                    <a:cubicBezTo>
                      <a:pt x="985" y="328"/>
                      <a:pt x="859" y="268"/>
                      <a:pt x="859" y="268"/>
                    </a:cubicBezTo>
                    <a:lnTo>
                      <a:pt x="764" y="225"/>
                    </a:lnTo>
                    <a:cubicBezTo>
                      <a:pt x="500" y="118"/>
                      <a:pt x="247" y="54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7" name="Google Shape;13454;p42">
                <a:extLst>
                  <a:ext uri="{FF2B5EF4-FFF2-40B4-BE49-F238E27FC236}">
                    <a16:creationId xmlns:a16="http://schemas.microsoft.com/office/drawing/2014/main" id="{A178D7D8-CC09-48A2-F9EF-AA5591400C9C}"/>
                  </a:ext>
                </a:extLst>
              </p:cNvPr>
              <p:cNvSpPr/>
              <p:nvPr/>
            </p:nvSpPr>
            <p:spPr>
              <a:xfrm rot="10800000">
                <a:off x="416804" y="3807421"/>
                <a:ext cx="72653" cy="67176"/>
              </a:xfrm>
              <a:custGeom>
                <a:avLst/>
                <a:gdLst/>
                <a:ahLst/>
                <a:cxnLst/>
                <a:rect l="l" t="t" r="r" b="b"/>
                <a:pathLst>
                  <a:path w="1711" h="1582" extrusionOk="0">
                    <a:moveTo>
                      <a:pt x="140" y="1"/>
                    </a:moveTo>
                    <a:cubicBezTo>
                      <a:pt x="93" y="1"/>
                      <a:pt x="46" y="3"/>
                      <a:pt x="0" y="8"/>
                    </a:cubicBezTo>
                    <a:cubicBezTo>
                      <a:pt x="27" y="14"/>
                      <a:pt x="75" y="22"/>
                      <a:pt x="132" y="30"/>
                    </a:cubicBezTo>
                    <a:cubicBezTo>
                      <a:pt x="189" y="40"/>
                      <a:pt x="257" y="59"/>
                      <a:pt x="324" y="76"/>
                    </a:cubicBezTo>
                    <a:cubicBezTo>
                      <a:pt x="455" y="117"/>
                      <a:pt x="584" y="173"/>
                      <a:pt x="644" y="202"/>
                    </a:cubicBezTo>
                    <a:lnTo>
                      <a:pt x="689" y="223"/>
                    </a:lnTo>
                    <a:cubicBezTo>
                      <a:pt x="717" y="235"/>
                      <a:pt x="754" y="252"/>
                      <a:pt x="789" y="274"/>
                    </a:cubicBezTo>
                    <a:cubicBezTo>
                      <a:pt x="860" y="312"/>
                      <a:pt x="926" y="359"/>
                      <a:pt x="926" y="359"/>
                    </a:cubicBezTo>
                    <a:cubicBezTo>
                      <a:pt x="1046" y="438"/>
                      <a:pt x="1156" y="541"/>
                      <a:pt x="1256" y="654"/>
                    </a:cubicBezTo>
                    <a:cubicBezTo>
                      <a:pt x="1402" y="823"/>
                      <a:pt x="1522" y="992"/>
                      <a:pt x="1598" y="1200"/>
                    </a:cubicBezTo>
                    <a:cubicBezTo>
                      <a:pt x="1677" y="1436"/>
                      <a:pt x="1665" y="1447"/>
                      <a:pt x="1711" y="1581"/>
                    </a:cubicBezTo>
                    <a:cubicBezTo>
                      <a:pt x="1709" y="1346"/>
                      <a:pt x="1640" y="1085"/>
                      <a:pt x="1508" y="851"/>
                    </a:cubicBezTo>
                    <a:cubicBezTo>
                      <a:pt x="1378" y="614"/>
                      <a:pt x="1180" y="414"/>
                      <a:pt x="967" y="269"/>
                    </a:cubicBezTo>
                    <a:cubicBezTo>
                      <a:pt x="967" y="269"/>
                      <a:pt x="947" y="254"/>
                      <a:pt x="917" y="235"/>
                    </a:cubicBezTo>
                    <a:cubicBezTo>
                      <a:pt x="885" y="216"/>
                      <a:pt x="843" y="193"/>
                      <a:pt x="800" y="169"/>
                    </a:cubicBezTo>
                    <a:cubicBezTo>
                      <a:pt x="757" y="145"/>
                      <a:pt x="712" y="127"/>
                      <a:pt x="678" y="112"/>
                    </a:cubicBezTo>
                    <a:cubicBezTo>
                      <a:pt x="646" y="95"/>
                      <a:pt x="622" y="87"/>
                      <a:pt x="622" y="87"/>
                    </a:cubicBezTo>
                    <a:lnTo>
                      <a:pt x="553" y="63"/>
                    </a:lnTo>
                    <a:cubicBezTo>
                      <a:pt x="412" y="20"/>
                      <a:pt x="273" y="1"/>
                      <a:pt x="1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8" name="Google Shape;13455;p42">
                <a:extLst>
                  <a:ext uri="{FF2B5EF4-FFF2-40B4-BE49-F238E27FC236}">
                    <a16:creationId xmlns:a16="http://schemas.microsoft.com/office/drawing/2014/main" id="{400394CB-DEAE-ED66-2893-EA7BE1654474}"/>
                  </a:ext>
                </a:extLst>
              </p:cNvPr>
              <p:cNvSpPr/>
              <p:nvPr/>
            </p:nvSpPr>
            <p:spPr>
              <a:xfrm rot="10800000">
                <a:off x="427122" y="3891497"/>
                <a:ext cx="105604" cy="37579"/>
              </a:xfrm>
              <a:custGeom>
                <a:avLst/>
                <a:gdLst/>
                <a:ahLst/>
                <a:cxnLst/>
                <a:rect l="l" t="t" r="r" b="b"/>
                <a:pathLst>
                  <a:path w="2487" h="885" extrusionOk="0">
                    <a:moveTo>
                      <a:pt x="2487" y="1"/>
                    </a:moveTo>
                    <a:lnTo>
                      <a:pt x="2487" y="1"/>
                    </a:lnTo>
                    <a:cubicBezTo>
                      <a:pt x="2297" y="163"/>
                      <a:pt x="2069" y="315"/>
                      <a:pt x="1822" y="441"/>
                    </a:cubicBezTo>
                    <a:cubicBezTo>
                      <a:pt x="1574" y="567"/>
                      <a:pt x="1306" y="658"/>
                      <a:pt x="1050" y="720"/>
                    </a:cubicBezTo>
                    <a:cubicBezTo>
                      <a:pt x="1050" y="720"/>
                      <a:pt x="1025" y="725"/>
                      <a:pt x="988" y="734"/>
                    </a:cubicBezTo>
                    <a:cubicBezTo>
                      <a:pt x="951" y="741"/>
                      <a:pt x="902" y="750"/>
                      <a:pt x="853" y="760"/>
                    </a:cubicBezTo>
                    <a:cubicBezTo>
                      <a:pt x="754" y="775"/>
                      <a:pt x="655" y="787"/>
                      <a:pt x="655" y="787"/>
                    </a:cubicBezTo>
                    <a:lnTo>
                      <a:pt x="580" y="792"/>
                    </a:lnTo>
                    <a:cubicBezTo>
                      <a:pt x="423" y="810"/>
                      <a:pt x="274" y="818"/>
                      <a:pt x="129" y="818"/>
                    </a:cubicBezTo>
                    <a:cubicBezTo>
                      <a:pt x="86" y="818"/>
                      <a:pt x="43" y="818"/>
                      <a:pt x="1" y="816"/>
                    </a:cubicBezTo>
                    <a:lnTo>
                      <a:pt x="1" y="816"/>
                    </a:lnTo>
                    <a:cubicBezTo>
                      <a:pt x="56" y="832"/>
                      <a:pt x="200" y="863"/>
                      <a:pt x="351" y="876"/>
                    </a:cubicBezTo>
                    <a:cubicBezTo>
                      <a:pt x="423" y="882"/>
                      <a:pt x="497" y="884"/>
                      <a:pt x="562" y="884"/>
                    </a:cubicBezTo>
                    <a:cubicBezTo>
                      <a:pt x="634" y="884"/>
                      <a:pt x="695" y="881"/>
                      <a:pt x="734" y="876"/>
                    </a:cubicBezTo>
                    <a:cubicBezTo>
                      <a:pt x="734" y="876"/>
                      <a:pt x="755" y="872"/>
                      <a:pt x="789" y="868"/>
                    </a:cubicBezTo>
                    <a:cubicBezTo>
                      <a:pt x="822" y="864"/>
                      <a:pt x="868" y="857"/>
                      <a:pt x="912" y="847"/>
                    </a:cubicBezTo>
                    <a:cubicBezTo>
                      <a:pt x="1001" y="832"/>
                      <a:pt x="1088" y="811"/>
                      <a:pt x="1088" y="811"/>
                    </a:cubicBezTo>
                    <a:cubicBezTo>
                      <a:pt x="1245" y="775"/>
                      <a:pt x="1404" y="722"/>
                      <a:pt x="1560" y="659"/>
                    </a:cubicBezTo>
                    <a:cubicBezTo>
                      <a:pt x="1791" y="564"/>
                      <a:pt x="1982" y="439"/>
                      <a:pt x="2177" y="296"/>
                    </a:cubicBezTo>
                    <a:cubicBezTo>
                      <a:pt x="2393" y="133"/>
                      <a:pt x="2395" y="119"/>
                      <a:pt x="24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9" name="Google Shape;13456;p42">
                <a:extLst>
                  <a:ext uri="{FF2B5EF4-FFF2-40B4-BE49-F238E27FC236}">
                    <a16:creationId xmlns:a16="http://schemas.microsoft.com/office/drawing/2014/main" id="{AB2DE9B5-3306-D609-76DD-50211962B83E}"/>
                  </a:ext>
                </a:extLst>
              </p:cNvPr>
              <p:cNvSpPr/>
              <p:nvPr/>
            </p:nvSpPr>
            <p:spPr>
              <a:xfrm rot="10800000">
                <a:off x="480922" y="3914809"/>
                <a:ext cx="49426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8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6" y="23"/>
                      <a:pt x="64" y="73"/>
                      <a:pt x="119" y="116"/>
                    </a:cubicBezTo>
                    <a:cubicBezTo>
                      <a:pt x="175" y="159"/>
                      <a:pt x="239" y="196"/>
                      <a:pt x="271" y="206"/>
                    </a:cubicBezTo>
                    <a:cubicBezTo>
                      <a:pt x="271" y="206"/>
                      <a:pt x="310" y="221"/>
                      <a:pt x="351" y="231"/>
                    </a:cubicBezTo>
                    <a:cubicBezTo>
                      <a:pt x="391" y="243"/>
                      <a:pt x="431" y="252"/>
                      <a:pt x="431" y="252"/>
                    </a:cubicBezTo>
                    <a:cubicBezTo>
                      <a:pt x="505" y="268"/>
                      <a:pt x="580" y="277"/>
                      <a:pt x="658" y="283"/>
                    </a:cubicBezTo>
                    <a:cubicBezTo>
                      <a:pt x="669" y="283"/>
                      <a:pt x="679" y="284"/>
                      <a:pt x="689" y="284"/>
                    </a:cubicBezTo>
                    <a:cubicBezTo>
                      <a:pt x="793" y="284"/>
                      <a:pt x="888" y="260"/>
                      <a:pt x="985" y="237"/>
                    </a:cubicBezTo>
                    <a:cubicBezTo>
                      <a:pt x="1105" y="207"/>
                      <a:pt x="1109" y="201"/>
                      <a:pt x="1163" y="154"/>
                    </a:cubicBezTo>
                    <a:lnTo>
                      <a:pt x="1163" y="154"/>
                    </a:lnTo>
                    <a:cubicBezTo>
                      <a:pt x="1054" y="182"/>
                      <a:pt x="932" y="195"/>
                      <a:pt x="810" y="195"/>
                    </a:cubicBezTo>
                    <a:cubicBezTo>
                      <a:pt x="686" y="195"/>
                      <a:pt x="560" y="181"/>
                      <a:pt x="446" y="154"/>
                    </a:cubicBezTo>
                    <a:cubicBezTo>
                      <a:pt x="446" y="154"/>
                      <a:pt x="402" y="144"/>
                      <a:pt x="360" y="133"/>
                    </a:cubicBezTo>
                    <a:cubicBezTo>
                      <a:pt x="318" y="120"/>
                      <a:pt x="276" y="104"/>
                      <a:pt x="276" y="104"/>
                    </a:cubicBezTo>
                    <a:lnTo>
                      <a:pt x="245" y="93"/>
                    </a:lnTo>
                    <a:cubicBezTo>
                      <a:pt x="159" y="64"/>
                      <a:pt x="79" y="35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0" name="Google Shape;13457;p42">
                <a:extLst>
                  <a:ext uri="{FF2B5EF4-FFF2-40B4-BE49-F238E27FC236}">
                    <a16:creationId xmlns:a16="http://schemas.microsoft.com/office/drawing/2014/main" id="{3D16ACBA-125D-123C-5057-CC245806BAD7}"/>
                  </a:ext>
                </a:extLst>
              </p:cNvPr>
              <p:cNvSpPr/>
              <p:nvPr/>
            </p:nvSpPr>
            <p:spPr>
              <a:xfrm rot="10800000">
                <a:off x="-317118" y="4127588"/>
                <a:ext cx="5860" cy="1991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9" extrusionOk="0">
                    <a:moveTo>
                      <a:pt x="14" y="1"/>
                    </a:moveTo>
                    <a:cubicBezTo>
                      <a:pt x="8" y="30"/>
                      <a:pt x="0" y="117"/>
                      <a:pt x="4" y="138"/>
                    </a:cubicBezTo>
                    <a:lnTo>
                      <a:pt x="20" y="193"/>
                    </a:lnTo>
                    <a:cubicBezTo>
                      <a:pt x="25" y="218"/>
                      <a:pt x="27" y="245"/>
                      <a:pt x="28" y="271"/>
                    </a:cubicBezTo>
                    <a:cubicBezTo>
                      <a:pt x="30" y="311"/>
                      <a:pt x="47" y="348"/>
                      <a:pt x="46" y="389"/>
                    </a:cubicBezTo>
                    <a:cubicBezTo>
                      <a:pt x="42" y="435"/>
                      <a:pt x="42" y="436"/>
                      <a:pt x="63" y="468"/>
                    </a:cubicBezTo>
                    <a:cubicBezTo>
                      <a:pt x="112" y="391"/>
                      <a:pt x="137" y="272"/>
                      <a:pt x="115" y="173"/>
                    </a:cubicBezTo>
                    <a:cubicBezTo>
                      <a:pt x="116" y="172"/>
                      <a:pt x="94" y="98"/>
                      <a:pt x="94" y="98"/>
                    </a:cubicBezTo>
                    <a:lnTo>
                      <a:pt x="90" y="85"/>
                    </a:lnTo>
                    <a:cubicBezTo>
                      <a:pt x="69" y="50"/>
                      <a:pt x="43" y="23"/>
                      <a:pt x="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3820" name="Google Shape;9084;p36">
            <a:extLst>
              <a:ext uri="{FF2B5EF4-FFF2-40B4-BE49-F238E27FC236}">
                <a16:creationId xmlns:a16="http://schemas.microsoft.com/office/drawing/2014/main" id="{C86C4AB0-718B-6DC5-DDA2-BC339C2D20F7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 l="46027" t="1562" b="6525"/>
          <a:stretch/>
        </p:blipFill>
        <p:spPr>
          <a:xfrm rot="-6">
            <a:off x="5985899" y="-25234"/>
            <a:ext cx="3076325" cy="348861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83">
          <a:extLst>
            <a:ext uri="{FF2B5EF4-FFF2-40B4-BE49-F238E27FC236}">
              <a16:creationId xmlns:a16="http://schemas.microsoft.com/office/drawing/2014/main" id="{34C90B58-2BFF-3175-3162-D54F466281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84" name="Google Shape;9084;p36">
            <a:extLst>
              <a:ext uri="{FF2B5EF4-FFF2-40B4-BE49-F238E27FC236}">
                <a16:creationId xmlns:a16="http://schemas.microsoft.com/office/drawing/2014/main" id="{9492F1AD-4AA5-BA09-9B93-C9A67D12B940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46027" t="1562" b="6525"/>
          <a:stretch/>
        </p:blipFill>
        <p:spPr>
          <a:xfrm rot="-6">
            <a:off x="7074775" y="-4"/>
            <a:ext cx="3158098" cy="3024994"/>
          </a:xfrm>
          <a:prstGeom prst="rect">
            <a:avLst/>
          </a:prstGeom>
          <a:noFill/>
          <a:ln>
            <a:noFill/>
          </a:ln>
        </p:spPr>
      </p:pic>
      <p:pic>
        <p:nvPicPr>
          <p:cNvPr id="9085" name="Google Shape;9085;p36">
            <a:extLst>
              <a:ext uri="{FF2B5EF4-FFF2-40B4-BE49-F238E27FC236}">
                <a16:creationId xmlns:a16="http://schemas.microsoft.com/office/drawing/2014/main" id="{8EDEAEF8-F869-587B-6B0D-7BC908BE2857}"/>
              </a:ext>
            </a:extLst>
          </p:cNvPr>
          <p:cNvPicPr preferRelativeResize="0">
            <a:picLocks noGrp="1"/>
          </p:cNvPicPr>
          <p:nvPr>
            <p:ph type="pic" idx="3"/>
          </p:nvPr>
        </p:nvPicPr>
        <p:blipFill rotWithShape="1">
          <a:blip r:embed="rId4">
            <a:alphaModFix/>
          </a:blip>
          <a:srcRect l="3652" t="3761" r="48031" b="1018"/>
          <a:stretch/>
        </p:blipFill>
        <p:spPr>
          <a:xfrm>
            <a:off x="7074775" y="2425350"/>
            <a:ext cx="2069228" cy="2718148"/>
          </a:xfrm>
          <a:prstGeom prst="rect">
            <a:avLst/>
          </a:prstGeom>
        </p:spPr>
      </p:pic>
      <p:sp>
        <p:nvSpPr>
          <p:cNvPr id="9086" name="Google Shape;9086;p36">
            <a:extLst>
              <a:ext uri="{FF2B5EF4-FFF2-40B4-BE49-F238E27FC236}">
                <a16:creationId xmlns:a16="http://schemas.microsoft.com/office/drawing/2014/main" id="{F8EB7F17-2ED6-1002-24DE-DD89550A7B4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3590" y="2604093"/>
            <a:ext cx="6740234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bg-BG" sz="4000" dirty="0">
                <a:latin typeface="+mj-lt"/>
              </a:rPr>
              <a:t>Факт и фикция в романа</a:t>
            </a:r>
            <a:endParaRPr sz="4000" dirty="0">
              <a:latin typeface="+mj-lt"/>
            </a:endParaRPr>
          </a:p>
        </p:txBody>
      </p:sp>
      <p:sp>
        <p:nvSpPr>
          <p:cNvPr id="9087" name="Google Shape;9087;p36">
            <a:extLst>
              <a:ext uri="{FF2B5EF4-FFF2-40B4-BE49-F238E27FC236}">
                <a16:creationId xmlns:a16="http://schemas.microsoft.com/office/drawing/2014/main" id="{2D695079-DCBC-1535-7340-3F94B5048AC0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2799307" y="1356625"/>
            <a:ext cx="1288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bg-BG" dirty="0"/>
              <a:t>2</a:t>
            </a:r>
            <a:endParaRPr dirty="0"/>
          </a:p>
        </p:txBody>
      </p:sp>
      <p:grpSp>
        <p:nvGrpSpPr>
          <p:cNvPr id="9088" name="Google Shape;9088;p36">
            <a:extLst>
              <a:ext uri="{FF2B5EF4-FFF2-40B4-BE49-F238E27FC236}">
                <a16:creationId xmlns:a16="http://schemas.microsoft.com/office/drawing/2014/main" id="{BC929F34-1D05-FE85-1B6E-6FE67947EEE8}"/>
              </a:ext>
            </a:extLst>
          </p:cNvPr>
          <p:cNvGrpSpPr/>
          <p:nvPr/>
        </p:nvGrpSpPr>
        <p:grpSpPr>
          <a:xfrm>
            <a:off x="312889" y="388913"/>
            <a:ext cx="1620284" cy="1614806"/>
            <a:chOff x="4930100" y="1771600"/>
            <a:chExt cx="953950" cy="950725"/>
          </a:xfrm>
        </p:grpSpPr>
        <p:sp>
          <p:nvSpPr>
            <p:cNvPr id="9089" name="Google Shape;9089;p36">
              <a:extLst>
                <a:ext uri="{FF2B5EF4-FFF2-40B4-BE49-F238E27FC236}">
                  <a16:creationId xmlns:a16="http://schemas.microsoft.com/office/drawing/2014/main" id="{2F47EE3A-A39E-3C70-E37A-324B6117532D}"/>
                </a:ext>
              </a:extLst>
            </p:cNvPr>
            <p:cNvSpPr/>
            <p:nvPr/>
          </p:nvSpPr>
          <p:spPr>
            <a:xfrm>
              <a:off x="5704525" y="2453000"/>
              <a:ext cx="27750" cy="91225"/>
            </a:xfrm>
            <a:custGeom>
              <a:avLst/>
              <a:gdLst/>
              <a:ahLst/>
              <a:cxnLst/>
              <a:rect l="l" t="t" r="r" b="b"/>
              <a:pathLst>
                <a:path w="1110" h="3649" extrusionOk="0">
                  <a:moveTo>
                    <a:pt x="679" y="0"/>
                  </a:moveTo>
                  <a:cubicBezTo>
                    <a:pt x="504" y="0"/>
                    <a:pt x="318" y="98"/>
                    <a:pt x="200" y="279"/>
                  </a:cubicBezTo>
                  <a:cubicBezTo>
                    <a:pt x="1" y="586"/>
                    <a:pt x="88" y="961"/>
                    <a:pt x="175" y="1287"/>
                  </a:cubicBezTo>
                  <a:cubicBezTo>
                    <a:pt x="391" y="2097"/>
                    <a:pt x="418" y="2713"/>
                    <a:pt x="225" y="3538"/>
                  </a:cubicBezTo>
                  <a:cubicBezTo>
                    <a:pt x="210" y="3599"/>
                    <a:pt x="265" y="3648"/>
                    <a:pt x="317" y="3648"/>
                  </a:cubicBezTo>
                  <a:cubicBezTo>
                    <a:pt x="343" y="3648"/>
                    <a:pt x="369" y="3636"/>
                    <a:pt x="384" y="3605"/>
                  </a:cubicBezTo>
                  <a:cubicBezTo>
                    <a:pt x="607" y="3141"/>
                    <a:pt x="668" y="2641"/>
                    <a:pt x="600" y="2129"/>
                  </a:cubicBezTo>
                  <a:cubicBezTo>
                    <a:pt x="567" y="1885"/>
                    <a:pt x="496" y="1665"/>
                    <a:pt x="418" y="1434"/>
                  </a:cubicBezTo>
                  <a:cubicBezTo>
                    <a:pt x="367" y="1305"/>
                    <a:pt x="321" y="1175"/>
                    <a:pt x="281" y="1043"/>
                  </a:cubicBezTo>
                  <a:cubicBezTo>
                    <a:pt x="134" y="516"/>
                    <a:pt x="234" y="252"/>
                    <a:pt x="582" y="252"/>
                  </a:cubicBezTo>
                  <a:cubicBezTo>
                    <a:pt x="709" y="252"/>
                    <a:pt x="870" y="288"/>
                    <a:pt x="1065" y="359"/>
                  </a:cubicBezTo>
                  <a:cubicBezTo>
                    <a:pt x="1069" y="367"/>
                    <a:pt x="1076" y="370"/>
                    <a:pt x="1083" y="370"/>
                  </a:cubicBezTo>
                  <a:cubicBezTo>
                    <a:pt x="1096" y="370"/>
                    <a:pt x="1110" y="358"/>
                    <a:pt x="1105" y="343"/>
                  </a:cubicBezTo>
                  <a:cubicBezTo>
                    <a:pt x="1036" y="109"/>
                    <a:pt x="863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6">
              <a:extLst>
                <a:ext uri="{FF2B5EF4-FFF2-40B4-BE49-F238E27FC236}">
                  <a16:creationId xmlns:a16="http://schemas.microsoft.com/office/drawing/2014/main" id="{DFEE8163-F98D-554B-18DA-063D7B20403D}"/>
                </a:ext>
              </a:extLst>
            </p:cNvPr>
            <p:cNvSpPr/>
            <p:nvPr/>
          </p:nvSpPr>
          <p:spPr>
            <a:xfrm>
              <a:off x="5717700" y="2426850"/>
              <a:ext cx="24000" cy="35300"/>
            </a:xfrm>
            <a:custGeom>
              <a:avLst/>
              <a:gdLst/>
              <a:ahLst/>
              <a:cxnLst/>
              <a:rect l="l" t="t" r="r" b="b"/>
              <a:pathLst>
                <a:path w="960" h="1412" extrusionOk="0">
                  <a:moveTo>
                    <a:pt x="163" y="1"/>
                  </a:moveTo>
                  <a:cubicBezTo>
                    <a:pt x="130" y="1"/>
                    <a:pt x="96" y="4"/>
                    <a:pt x="63" y="11"/>
                  </a:cubicBezTo>
                  <a:cubicBezTo>
                    <a:pt x="14" y="22"/>
                    <a:pt x="0" y="103"/>
                    <a:pt x="48" y="123"/>
                  </a:cubicBezTo>
                  <a:cubicBezTo>
                    <a:pt x="290" y="226"/>
                    <a:pt x="517" y="289"/>
                    <a:pt x="651" y="539"/>
                  </a:cubicBezTo>
                  <a:cubicBezTo>
                    <a:pt x="798" y="811"/>
                    <a:pt x="706" y="1117"/>
                    <a:pt x="559" y="1367"/>
                  </a:cubicBezTo>
                  <a:cubicBezTo>
                    <a:pt x="549" y="1386"/>
                    <a:pt x="566" y="1411"/>
                    <a:pt x="585" y="1411"/>
                  </a:cubicBezTo>
                  <a:cubicBezTo>
                    <a:pt x="590" y="1411"/>
                    <a:pt x="595" y="1410"/>
                    <a:pt x="599" y="1406"/>
                  </a:cubicBezTo>
                  <a:cubicBezTo>
                    <a:pt x="880" y="1202"/>
                    <a:pt x="959" y="823"/>
                    <a:pt x="832" y="503"/>
                  </a:cubicBezTo>
                  <a:cubicBezTo>
                    <a:pt x="730" y="247"/>
                    <a:pt x="451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6">
              <a:extLst>
                <a:ext uri="{FF2B5EF4-FFF2-40B4-BE49-F238E27FC236}">
                  <a16:creationId xmlns:a16="http://schemas.microsoft.com/office/drawing/2014/main" id="{93A5E4FB-B184-4EF3-6412-05F9D3F2700F}"/>
                </a:ext>
              </a:extLst>
            </p:cNvPr>
            <p:cNvSpPr/>
            <p:nvPr/>
          </p:nvSpPr>
          <p:spPr>
            <a:xfrm>
              <a:off x="5723600" y="2418875"/>
              <a:ext cx="15500" cy="10500"/>
            </a:xfrm>
            <a:custGeom>
              <a:avLst/>
              <a:gdLst/>
              <a:ahLst/>
              <a:cxnLst/>
              <a:rect l="l" t="t" r="r" b="b"/>
              <a:pathLst>
                <a:path w="620" h="420" extrusionOk="0">
                  <a:moveTo>
                    <a:pt x="548" y="0"/>
                  </a:moveTo>
                  <a:cubicBezTo>
                    <a:pt x="437" y="0"/>
                    <a:pt x="332" y="72"/>
                    <a:pt x="243" y="132"/>
                  </a:cubicBezTo>
                  <a:cubicBezTo>
                    <a:pt x="144" y="202"/>
                    <a:pt x="61" y="279"/>
                    <a:pt x="8" y="390"/>
                  </a:cubicBezTo>
                  <a:cubicBezTo>
                    <a:pt x="1" y="403"/>
                    <a:pt x="10" y="420"/>
                    <a:pt x="24" y="420"/>
                  </a:cubicBezTo>
                  <a:cubicBezTo>
                    <a:pt x="27" y="420"/>
                    <a:pt x="31" y="419"/>
                    <a:pt x="35" y="417"/>
                  </a:cubicBezTo>
                  <a:cubicBezTo>
                    <a:pt x="132" y="357"/>
                    <a:pt x="220" y="284"/>
                    <a:pt x="317" y="224"/>
                  </a:cubicBezTo>
                  <a:cubicBezTo>
                    <a:pt x="408" y="168"/>
                    <a:pt x="517" y="138"/>
                    <a:pt x="595" y="65"/>
                  </a:cubicBezTo>
                  <a:cubicBezTo>
                    <a:pt x="620" y="41"/>
                    <a:pt x="599" y="3"/>
                    <a:pt x="569" y="1"/>
                  </a:cubicBezTo>
                  <a:cubicBezTo>
                    <a:pt x="562" y="1"/>
                    <a:pt x="555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6">
              <a:extLst>
                <a:ext uri="{FF2B5EF4-FFF2-40B4-BE49-F238E27FC236}">
                  <a16:creationId xmlns:a16="http://schemas.microsoft.com/office/drawing/2014/main" id="{3CF9EECE-2BA6-CECE-909B-E5871637F34C}"/>
                </a:ext>
              </a:extLst>
            </p:cNvPr>
            <p:cNvSpPr/>
            <p:nvPr/>
          </p:nvSpPr>
          <p:spPr>
            <a:xfrm>
              <a:off x="5686825" y="2404200"/>
              <a:ext cx="50725" cy="25850"/>
            </a:xfrm>
            <a:custGeom>
              <a:avLst/>
              <a:gdLst/>
              <a:ahLst/>
              <a:cxnLst/>
              <a:rect l="l" t="t" r="r" b="b"/>
              <a:pathLst>
                <a:path w="2029" h="1034" extrusionOk="0">
                  <a:moveTo>
                    <a:pt x="1265" y="1"/>
                  </a:moveTo>
                  <a:cubicBezTo>
                    <a:pt x="1229" y="1"/>
                    <a:pt x="1193" y="3"/>
                    <a:pt x="1157" y="8"/>
                  </a:cubicBezTo>
                  <a:cubicBezTo>
                    <a:pt x="648" y="74"/>
                    <a:pt x="210" y="521"/>
                    <a:pt x="12" y="974"/>
                  </a:cubicBezTo>
                  <a:cubicBezTo>
                    <a:pt x="0" y="1002"/>
                    <a:pt x="22" y="1034"/>
                    <a:pt x="47" y="1034"/>
                  </a:cubicBezTo>
                  <a:cubicBezTo>
                    <a:pt x="56" y="1034"/>
                    <a:pt x="66" y="1030"/>
                    <a:pt x="74" y="1021"/>
                  </a:cubicBezTo>
                  <a:cubicBezTo>
                    <a:pt x="311" y="769"/>
                    <a:pt x="479" y="468"/>
                    <a:pt x="790" y="291"/>
                  </a:cubicBezTo>
                  <a:cubicBezTo>
                    <a:pt x="951" y="199"/>
                    <a:pt x="1112" y="154"/>
                    <a:pt x="1264" y="154"/>
                  </a:cubicBezTo>
                  <a:cubicBezTo>
                    <a:pt x="1556" y="154"/>
                    <a:pt x="1813" y="321"/>
                    <a:pt x="1962" y="646"/>
                  </a:cubicBezTo>
                  <a:cubicBezTo>
                    <a:pt x="1968" y="658"/>
                    <a:pt x="1979" y="664"/>
                    <a:pt x="1990" y="664"/>
                  </a:cubicBezTo>
                  <a:cubicBezTo>
                    <a:pt x="2009" y="664"/>
                    <a:pt x="2029" y="649"/>
                    <a:pt x="2028" y="628"/>
                  </a:cubicBezTo>
                  <a:cubicBezTo>
                    <a:pt x="2014" y="233"/>
                    <a:pt x="1632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6">
              <a:extLst>
                <a:ext uri="{FF2B5EF4-FFF2-40B4-BE49-F238E27FC236}">
                  <a16:creationId xmlns:a16="http://schemas.microsoft.com/office/drawing/2014/main" id="{E58FE45B-0D2C-9CDB-1F2B-C354E44F0325}"/>
                </a:ext>
              </a:extLst>
            </p:cNvPr>
            <p:cNvSpPr/>
            <p:nvPr/>
          </p:nvSpPr>
          <p:spPr>
            <a:xfrm>
              <a:off x="5723975" y="2362375"/>
              <a:ext cx="25775" cy="43425"/>
            </a:xfrm>
            <a:custGeom>
              <a:avLst/>
              <a:gdLst/>
              <a:ahLst/>
              <a:cxnLst/>
              <a:rect l="l" t="t" r="r" b="b"/>
              <a:pathLst>
                <a:path w="1031" h="1737" extrusionOk="0">
                  <a:moveTo>
                    <a:pt x="465" y="1"/>
                  </a:moveTo>
                  <a:cubicBezTo>
                    <a:pt x="441" y="1"/>
                    <a:pt x="420" y="23"/>
                    <a:pt x="425" y="52"/>
                  </a:cubicBezTo>
                  <a:cubicBezTo>
                    <a:pt x="481" y="383"/>
                    <a:pt x="608" y="660"/>
                    <a:pt x="505" y="1004"/>
                  </a:cubicBezTo>
                  <a:cubicBezTo>
                    <a:pt x="418" y="1299"/>
                    <a:pt x="221" y="1509"/>
                    <a:pt x="7" y="1718"/>
                  </a:cubicBezTo>
                  <a:cubicBezTo>
                    <a:pt x="1" y="1724"/>
                    <a:pt x="7" y="1736"/>
                    <a:pt x="15" y="1736"/>
                  </a:cubicBezTo>
                  <a:cubicBezTo>
                    <a:pt x="16" y="1736"/>
                    <a:pt x="17" y="1736"/>
                    <a:pt x="17" y="1736"/>
                  </a:cubicBezTo>
                  <a:cubicBezTo>
                    <a:pt x="644" y="1537"/>
                    <a:pt x="1031" y="494"/>
                    <a:pt x="493" y="12"/>
                  </a:cubicBezTo>
                  <a:cubicBezTo>
                    <a:pt x="484" y="4"/>
                    <a:pt x="474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6">
              <a:extLst>
                <a:ext uri="{FF2B5EF4-FFF2-40B4-BE49-F238E27FC236}">
                  <a16:creationId xmlns:a16="http://schemas.microsoft.com/office/drawing/2014/main" id="{98762DF1-3388-88D2-7734-4397BD205FCE}"/>
                </a:ext>
              </a:extLst>
            </p:cNvPr>
            <p:cNvSpPr/>
            <p:nvPr/>
          </p:nvSpPr>
          <p:spPr>
            <a:xfrm>
              <a:off x="5689750" y="2363125"/>
              <a:ext cx="46450" cy="50925"/>
            </a:xfrm>
            <a:custGeom>
              <a:avLst/>
              <a:gdLst/>
              <a:ahLst/>
              <a:cxnLst/>
              <a:rect l="l" t="t" r="r" b="b"/>
              <a:pathLst>
                <a:path w="1858" h="2037" extrusionOk="0">
                  <a:moveTo>
                    <a:pt x="1814" y="0"/>
                  </a:moveTo>
                  <a:cubicBezTo>
                    <a:pt x="1809" y="0"/>
                    <a:pt x="1805" y="2"/>
                    <a:pt x="1801" y="7"/>
                  </a:cubicBezTo>
                  <a:cubicBezTo>
                    <a:pt x="1494" y="400"/>
                    <a:pt x="1074" y="539"/>
                    <a:pt x="710" y="862"/>
                  </a:cubicBezTo>
                  <a:cubicBezTo>
                    <a:pt x="392" y="1146"/>
                    <a:pt x="101" y="1537"/>
                    <a:pt x="10" y="1959"/>
                  </a:cubicBezTo>
                  <a:cubicBezTo>
                    <a:pt x="1" y="2002"/>
                    <a:pt x="39" y="2037"/>
                    <a:pt x="75" y="2037"/>
                  </a:cubicBezTo>
                  <a:cubicBezTo>
                    <a:pt x="94" y="2037"/>
                    <a:pt x="112" y="2028"/>
                    <a:pt x="122" y="2006"/>
                  </a:cubicBezTo>
                  <a:cubicBezTo>
                    <a:pt x="391" y="1470"/>
                    <a:pt x="653" y="1034"/>
                    <a:pt x="1178" y="707"/>
                  </a:cubicBezTo>
                  <a:cubicBezTo>
                    <a:pt x="1432" y="549"/>
                    <a:pt x="1858" y="378"/>
                    <a:pt x="1838" y="23"/>
                  </a:cubicBezTo>
                  <a:cubicBezTo>
                    <a:pt x="1838" y="11"/>
                    <a:pt x="1826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6">
              <a:extLst>
                <a:ext uri="{FF2B5EF4-FFF2-40B4-BE49-F238E27FC236}">
                  <a16:creationId xmlns:a16="http://schemas.microsoft.com/office/drawing/2014/main" id="{BB9CD3EC-606B-DD9E-166E-5166A9960927}"/>
                </a:ext>
              </a:extLst>
            </p:cNvPr>
            <p:cNvSpPr/>
            <p:nvPr/>
          </p:nvSpPr>
          <p:spPr>
            <a:xfrm>
              <a:off x="5699125" y="2373900"/>
              <a:ext cx="23300" cy="11500"/>
            </a:xfrm>
            <a:custGeom>
              <a:avLst/>
              <a:gdLst/>
              <a:ahLst/>
              <a:cxnLst/>
              <a:rect l="l" t="t" r="r" b="b"/>
              <a:pathLst>
                <a:path w="932" h="460" extrusionOk="0">
                  <a:moveTo>
                    <a:pt x="649" y="1"/>
                  </a:moveTo>
                  <a:cubicBezTo>
                    <a:pt x="546" y="1"/>
                    <a:pt x="440" y="26"/>
                    <a:pt x="348" y="66"/>
                  </a:cubicBezTo>
                  <a:cubicBezTo>
                    <a:pt x="211" y="124"/>
                    <a:pt x="0" y="263"/>
                    <a:pt x="5" y="429"/>
                  </a:cubicBezTo>
                  <a:cubicBezTo>
                    <a:pt x="6" y="446"/>
                    <a:pt x="20" y="459"/>
                    <a:pt x="36" y="459"/>
                  </a:cubicBezTo>
                  <a:cubicBezTo>
                    <a:pt x="41" y="459"/>
                    <a:pt x="46" y="458"/>
                    <a:pt x="51" y="455"/>
                  </a:cubicBezTo>
                  <a:cubicBezTo>
                    <a:pt x="180" y="381"/>
                    <a:pt x="249" y="241"/>
                    <a:pt x="393" y="173"/>
                  </a:cubicBezTo>
                  <a:cubicBezTo>
                    <a:pt x="494" y="125"/>
                    <a:pt x="595" y="111"/>
                    <a:pt x="699" y="111"/>
                  </a:cubicBezTo>
                  <a:cubicBezTo>
                    <a:pt x="764" y="111"/>
                    <a:pt x="830" y="117"/>
                    <a:pt x="897" y="122"/>
                  </a:cubicBezTo>
                  <a:cubicBezTo>
                    <a:pt x="898" y="122"/>
                    <a:pt x="898" y="122"/>
                    <a:pt x="899" y="122"/>
                  </a:cubicBezTo>
                  <a:cubicBezTo>
                    <a:pt x="926" y="122"/>
                    <a:pt x="932" y="84"/>
                    <a:pt x="911" y="71"/>
                  </a:cubicBezTo>
                  <a:cubicBezTo>
                    <a:pt x="833" y="21"/>
                    <a:pt x="742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6">
              <a:extLst>
                <a:ext uri="{FF2B5EF4-FFF2-40B4-BE49-F238E27FC236}">
                  <a16:creationId xmlns:a16="http://schemas.microsoft.com/office/drawing/2014/main" id="{48E1CCF0-DF0B-BFFF-99D8-18B186F067DA}"/>
                </a:ext>
              </a:extLst>
            </p:cNvPr>
            <p:cNvSpPr/>
            <p:nvPr/>
          </p:nvSpPr>
          <p:spPr>
            <a:xfrm>
              <a:off x="5697325" y="2363975"/>
              <a:ext cx="7750" cy="20875"/>
            </a:xfrm>
            <a:custGeom>
              <a:avLst/>
              <a:gdLst/>
              <a:ahLst/>
              <a:cxnLst/>
              <a:rect l="l" t="t" r="r" b="b"/>
              <a:pathLst>
                <a:path w="310" h="835" extrusionOk="0">
                  <a:moveTo>
                    <a:pt x="39" y="1"/>
                  </a:moveTo>
                  <a:cubicBezTo>
                    <a:pt x="19" y="1"/>
                    <a:pt x="0" y="24"/>
                    <a:pt x="1" y="43"/>
                  </a:cubicBezTo>
                  <a:cubicBezTo>
                    <a:pt x="5" y="155"/>
                    <a:pt x="101" y="250"/>
                    <a:pt x="130" y="359"/>
                  </a:cubicBezTo>
                  <a:cubicBezTo>
                    <a:pt x="170" y="504"/>
                    <a:pt x="143" y="639"/>
                    <a:pt x="109" y="782"/>
                  </a:cubicBezTo>
                  <a:cubicBezTo>
                    <a:pt x="102" y="808"/>
                    <a:pt x="126" y="834"/>
                    <a:pt x="150" y="834"/>
                  </a:cubicBezTo>
                  <a:cubicBezTo>
                    <a:pt x="160" y="834"/>
                    <a:pt x="169" y="830"/>
                    <a:pt x="177" y="821"/>
                  </a:cubicBezTo>
                  <a:cubicBezTo>
                    <a:pt x="284" y="693"/>
                    <a:pt x="309" y="523"/>
                    <a:pt x="285" y="360"/>
                  </a:cubicBezTo>
                  <a:cubicBezTo>
                    <a:pt x="265" y="225"/>
                    <a:pt x="199" y="22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6">
              <a:extLst>
                <a:ext uri="{FF2B5EF4-FFF2-40B4-BE49-F238E27FC236}">
                  <a16:creationId xmlns:a16="http://schemas.microsoft.com/office/drawing/2014/main" id="{C1BE5B98-FC90-78C6-FDCB-003C0ED767F5}"/>
                </a:ext>
              </a:extLst>
            </p:cNvPr>
            <p:cNvSpPr/>
            <p:nvPr/>
          </p:nvSpPr>
          <p:spPr>
            <a:xfrm>
              <a:off x="5683475" y="2364625"/>
              <a:ext cx="15525" cy="32650"/>
            </a:xfrm>
            <a:custGeom>
              <a:avLst/>
              <a:gdLst/>
              <a:ahLst/>
              <a:cxnLst/>
              <a:rect l="l" t="t" r="r" b="b"/>
              <a:pathLst>
                <a:path w="621" h="1306" extrusionOk="0">
                  <a:moveTo>
                    <a:pt x="593" y="0"/>
                  </a:moveTo>
                  <a:cubicBezTo>
                    <a:pt x="585" y="0"/>
                    <a:pt x="576" y="4"/>
                    <a:pt x="570" y="12"/>
                  </a:cubicBezTo>
                  <a:cubicBezTo>
                    <a:pt x="419" y="216"/>
                    <a:pt x="318" y="454"/>
                    <a:pt x="214" y="686"/>
                  </a:cubicBezTo>
                  <a:cubicBezTo>
                    <a:pt x="132" y="868"/>
                    <a:pt x="17" y="1052"/>
                    <a:pt x="3" y="1253"/>
                  </a:cubicBezTo>
                  <a:cubicBezTo>
                    <a:pt x="0" y="1285"/>
                    <a:pt x="29" y="1306"/>
                    <a:pt x="57" y="1306"/>
                  </a:cubicBezTo>
                  <a:cubicBezTo>
                    <a:pt x="70" y="1306"/>
                    <a:pt x="83" y="1301"/>
                    <a:pt x="92" y="1291"/>
                  </a:cubicBezTo>
                  <a:cubicBezTo>
                    <a:pt x="243" y="1130"/>
                    <a:pt x="309" y="882"/>
                    <a:pt x="394" y="680"/>
                  </a:cubicBezTo>
                  <a:cubicBezTo>
                    <a:pt x="484" y="469"/>
                    <a:pt x="575" y="257"/>
                    <a:pt x="617" y="31"/>
                  </a:cubicBezTo>
                  <a:cubicBezTo>
                    <a:pt x="621" y="12"/>
                    <a:pt x="607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6">
              <a:extLst>
                <a:ext uri="{FF2B5EF4-FFF2-40B4-BE49-F238E27FC236}">
                  <a16:creationId xmlns:a16="http://schemas.microsoft.com/office/drawing/2014/main" id="{5FDE80D5-FD87-60AB-900E-2405C09BE805}"/>
                </a:ext>
              </a:extLst>
            </p:cNvPr>
            <p:cNvSpPr/>
            <p:nvPr/>
          </p:nvSpPr>
          <p:spPr>
            <a:xfrm>
              <a:off x="5649300" y="2393275"/>
              <a:ext cx="37900" cy="52000"/>
            </a:xfrm>
            <a:custGeom>
              <a:avLst/>
              <a:gdLst/>
              <a:ahLst/>
              <a:cxnLst/>
              <a:rect l="l" t="t" r="r" b="b"/>
              <a:pathLst>
                <a:path w="1516" h="2080" extrusionOk="0">
                  <a:moveTo>
                    <a:pt x="1109" y="1"/>
                  </a:moveTo>
                  <a:cubicBezTo>
                    <a:pt x="798" y="1"/>
                    <a:pt x="406" y="266"/>
                    <a:pt x="280" y="511"/>
                  </a:cubicBezTo>
                  <a:cubicBezTo>
                    <a:pt x="1" y="1051"/>
                    <a:pt x="203" y="1764"/>
                    <a:pt x="716" y="2076"/>
                  </a:cubicBezTo>
                  <a:cubicBezTo>
                    <a:pt x="720" y="2078"/>
                    <a:pt x="723" y="2079"/>
                    <a:pt x="727" y="2079"/>
                  </a:cubicBezTo>
                  <a:cubicBezTo>
                    <a:pt x="745" y="2079"/>
                    <a:pt x="760" y="2055"/>
                    <a:pt x="743" y="2041"/>
                  </a:cubicBezTo>
                  <a:cubicBezTo>
                    <a:pt x="419" y="1766"/>
                    <a:pt x="237" y="1365"/>
                    <a:pt x="299" y="938"/>
                  </a:cubicBezTo>
                  <a:cubicBezTo>
                    <a:pt x="358" y="529"/>
                    <a:pt x="649" y="209"/>
                    <a:pt x="987" y="209"/>
                  </a:cubicBezTo>
                  <a:cubicBezTo>
                    <a:pt x="1131" y="209"/>
                    <a:pt x="1282" y="266"/>
                    <a:pt x="1429" y="398"/>
                  </a:cubicBezTo>
                  <a:cubicBezTo>
                    <a:pt x="1439" y="407"/>
                    <a:pt x="1451" y="411"/>
                    <a:pt x="1463" y="411"/>
                  </a:cubicBezTo>
                  <a:cubicBezTo>
                    <a:pt x="1491" y="411"/>
                    <a:pt x="1516" y="386"/>
                    <a:pt x="1509" y="352"/>
                  </a:cubicBezTo>
                  <a:cubicBezTo>
                    <a:pt x="1455" y="97"/>
                    <a:pt x="1297" y="1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6">
              <a:extLst>
                <a:ext uri="{FF2B5EF4-FFF2-40B4-BE49-F238E27FC236}">
                  <a16:creationId xmlns:a16="http://schemas.microsoft.com/office/drawing/2014/main" id="{EC390B6C-8490-5C93-29EF-7B0DB3C246E2}"/>
                </a:ext>
              </a:extLst>
            </p:cNvPr>
            <p:cNvSpPr/>
            <p:nvPr/>
          </p:nvSpPr>
          <p:spPr>
            <a:xfrm>
              <a:off x="5623675" y="2373875"/>
              <a:ext cx="66600" cy="68650"/>
            </a:xfrm>
            <a:custGeom>
              <a:avLst/>
              <a:gdLst/>
              <a:ahLst/>
              <a:cxnLst/>
              <a:rect l="l" t="t" r="r" b="b"/>
              <a:pathLst>
                <a:path w="2664" h="2746" extrusionOk="0">
                  <a:moveTo>
                    <a:pt x="1497" y="0"/>
                  </a:moveTo>
                  <a:cubicBezTo>
                    <a:pt x="1266" y="0"/>
                    <a:pt x="1031" y="73"/>
                    <a:pt x="835" y="236"/>
                  </a:cubicBezTo>
                  <a:cubicBezTo>
                    <a:pt x="1" y="929"/>
                    <a:pt x="391" y="2153"/>
                    <a:pt x="1136" y="2731"/>
                  </a:cubicBezTo>
                  <a:cubicBezTo>
                    <a:pt x="1149" y="2741"/>
                    <a:pt x="1163" y="2746"/>
                    <a:pt x="1176" y="2746"/>
                  </a:cubicBezTo>
                  <a:cubicBezTo>
                    <a:pt x="1220" y="2746"/>
                    <a:pt x="1256" y="2694"/>
                    <a:pt x="1217" y="2650"/>
                  </a:cubicBezTo>
                  <a:cubicBezTo>
                    <a:pt x="751" y="2135"/>
                    <a:pt x="341" y="1503"/>
                    <a:pt x="631" y="795"/>
                  </a:cubicBezTo>
                  <a:cubicBezTo>
                    <a:pt x="780" y="428"/>
                    <a:pt x="1121" y="151"/>
                    <a:pt x="1505" y="151"/>
                  </a:cubicBezTo>
                  <a:cubicBezTo>
                    <a:pt x="1615" y="151"/>
                    <a:pt x="1729" y="173"/>
                    <a:pt x="1843" y="224"/>
                  </a:cubicBezTo>
                  <a:cubicBezTo>
                    <a:pt x="2247" y="402"/>
                    <a:pt x="2392" y="744"/>
                    <a:pt x="2466" y="1154"/>
                  </a:cubicBezTo>
                  <a:cubicBezTo>
                    <a:pt x="2469" y="1168"/>
                    <a:pt x="2482" y="1175"/>
                    <a:pt x="2495" y="1175"/>
                  </a:cubicBezTo>
                  <a:cubicBezTo>
                    <a:pt x="2508" y="1175"/>
                    <a:pt x="2522" y="1168"/>
                    <a:pt x="2525" y="1154"/>
                  </a:cubicBezTo>
                  <a:cubicBezTo>
                    <a:pt x="2664" y="477"/>
                    <a:pt x="2090" y="0"/>
                    <a:pt x="1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6">
              <a:extLst>
                <a:ext uri="{FF2B5EF4-FFF2-40B4-BE49-F238E27FC236}">
                  <a16:creationId xmlns:a16="http://schemas.microsoft.com/office/drawing/2014/main" id="{D58CDFF8-1B6F-73D4-B5DE-E58D235DE1D5}"/>
                </a:ext>
              </a:extLst>
            </p:cNvPr>
            <p:cNvSpPr/>
            <p:nvPr/>
          </p:nvSpPr>
          <p:spPr>
            <a:xfrm>
              <a:off x="5648125" y="2350950"/>
              <a:ext cx="27325" cy="26875"/>
            </a:xfrm>
            <a:custGeom>
              <a:avLst/>
              <a:gdLst/>
              <a:ahLst/>
              <a:cxnLst/>
              <a:rect l="l" t="t" r="r" b="b"/>
              <a:pathLst>
                <a:path w="1093" h="1075" extrusionOk="0">
                  <a:moveTo>
                    <a:pt x="1051" y="1"/>
                  </a:moveTo>
                  <a:cubicBezTo>
                    <a:pt x="1042" y="1"/>
                    <a:pt x="1033" y="4"/>
                    <a:pt x="1025" y="12"/>
                  </a:cubicBezTo>
                  <a:cubicBezTo>
                    <a:pt x="868" y="183"/>
                    <a:pt x="792" y="412"/>
                    <a:pt x="628" y="586"/>
                  </a:cubicBezTo>
                  <a:cubicBezTo>
                    <a:pt x="453" y="772"/>
                    <a:pt x="244" y="900"/>
                    <a:pt x="25" y="1027"/>
                  </a:cubicBezTo>
                  <a:cubicBezTo>
                    <a:pt x="1" y="1041"/>
                    <a:pt x="15" y="1074"/>
                    <a:pt x="39" y="1074"/>
                  </a:cubicBezTo>
                  <a:cubicBezTo>
                    <a:pt x="41" y="1074"/>
                    <a:pt x="43" y="1074"/>
                    <a:pt x="44" y="1074"/>
                  </a:cubicBezTo>
                  <a:cubicBezTo>
                    <a:pt x="303" y="1020"/>
                    <a:pt x="539" y="867"/>
                    <a:pt x="725" y="681"/>
                  </a:cubicBezTo>
                  <a:cubicBezTo>
                    <a:pt x="883" y="523"/>
                    <a:pt x="1092" y="273"/>
                    <a:pt x="1092" y="39"/>
                  </a:cubicBezTo>
                  <a:cubicBezTo>
                    <a:pt x="1092" y="17"/>
                    <a:pt x="1072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6">
              <a:extLst>
                <a:ext uri="{FF2B5EF4-FFF2-40B4-BE49-F238E27FC236}">
                  <a16:creationId xmlns:a16="http://schemas.microsoft.com/office/drawing/2014/main" id="{224BC32B-48E4-4C6C-E310-2E215CFD7B73}"/>
                </a:ext>
              </a:extLst>
            </p:cNvPr>
            <p:cNvSpPr/>
            <p:nvPr/>
          </p:nvSpPr>
          <p:spPr>
            <a:xfrm>
              <a:off x="5640050" y="2345625"/>
              <a:ext cx="35525" cy="10175"/>
            </a:xfrm>
            <a:custGeom>
              <a:avLst/>
              <a:gdLst/>
              <a:ahLst/>
              <a:cxnLst/>
              <a:rect l="l" t="t" r="r" b="b"/>
              <a:pathLst>
                <a:path w="1421" h="407" extrusionOk="0">
                  <a:moveTo>
                    <a:pt x="424" y="0"/>
                  </a:moveTo>
                  <a:cubicBezTo>
                    <a:pt x="406" y="0"/>
                    <a:pt x="387" y="1"/>
                    <a:pt x="368" y="4"/>
                  </a:cubicBezTo>
                  <a:cubicBezTo>
                    <a:pt x="188" y="32"/>
                    <a:pt x="1" y="200"/>
                    <a:pt x="87" y="387"/>
                  </a:cubicBezTo>
                  <a:cubicBezTo>
                    <a:pt x="94" y="401"/>
                    <a:pt x="106" y="407"/>
                    <a:pt x="120" y="407"/>
                  </a:cubicBezTo>
                  <a:cubicBezTo>
                    <a:pt x="138" y="407"/>
                    <a:pt x="157" y="395"/>
                    <a:pt x="162" y="377"/>
                  </a:cubicBezTo>
                  <a:cubicBezTo>
                    <a:pt x="205" y="203"/>
                    <a:pt x="291" y="145"/>
                    <a:pt x="401" y="145"/>
                  </a:cubicBezTo>
                  <a:cubicBezTo>
                    <a:pt x="622" y="145"/>
                    <a:pt x="939" y="384"/>
                    <a:pt x="1176" y="384"/>
                  </a:cubicBezTo>
                  <a:cubicBezTo>
                    <a:pt x="1270" y="384"/>
                    <a:pt x="1352" y="346"/>
                    <a:pt x="1411" y="240"/>
                  </a:cubicBezTo>
                  <a:cubicBezTo>
                    <a:pt x="1420" y="222"/>
                    <a:pt x="1407" y="199"/>
                    <a:pt x="1388" y="199"/>
                  </a:cubicBezTo>
                  <a:cubicBezTo>
                    <a:pt x="1385" y="199"/>
                    <a:pt x="1382" y="199"/>
                    <a:pt x="1379" y="200"/>
                  </a:cubicBezTo>
                  <a:cubicBezTo>
                    <a:pt x="1303" y="224"/>
                    <a:pt x="1236" y="235"/>
                    <a:pt x="1173" y="235"/>
                  </a:cubicBezTo>
                  <a:cubicBezTo>
                    <a:pt x="1032" y="235"/>
                    <a:pt x="913" y="180"/>
                    <a:pt x="754" y="103"/>
                  </a:cubicBezTo>
                  <a:cubicBezTo>
                    <a:pt x="651" y="51"/>
                    <a:pt x="540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6">
              <a:extLst>
                <a:ext uri="{FF2B5EF4-FFF2-40B4-BE49-F238E27FC236}">
                  <a16:creationId xmlns:a16="http://schemas.microsoft.com/office/drawing/2014/main" id="{E95AA07A-160B-CEFA-9C7D-6540A2DD5189}"/>
                </a:ext>
              </a:extLst>
            </p:cNvPr>
            <p:cNvSpPr/>
            <p:nvPr/>
          </p:nvSpPr>
          <p:spPr>
            <a:xfrm>
              <a:off x="5643850" y="2314000"/>
              <a:ext cx="18825" cy="34650"/>
            </a:xfrm>
            <a:custGeom>
              <a:avLst/>
              <a:gdLst/>
              <a:ahLst/>
              <a:cxnLst/>
              <a:rect l="l" t="t" r="r" b="b"/>
              <a:pathLst>
                <a:path w="753" h="1386" extrusionOk="0">
                  <a:moveTo>
                    <a:pt x="129" y="1"/>
                  </a:moveTo>
                  <a:cubicBezTo>
                    <a:pt x="94" y="1"/>
                    <a:pt x="59" y="5"/>
                    <a:pt x="23" y="16"/>
                  </a:cubicBezTo>
                  <a:cubicBezTo>
                    <a:pt x="7" y="20"/>
                    <a:pt x="0" y="41"/>
                    <a:pt x="13" y="53"/>
                  </a:cubicBezTo>
                  <a:cubicBezTo>
                    <a:pt x="199" y="233"/>
                    <a:pt x="435" y="332"/>
                    <a:pt x="509" y="606"/>
                  </a:cubicBezTo>
                  <a:cubicBezTo>
                    <a:pt x="586" y="893"/>
                    <a:pt x="432" y="1143"/>
                    <a:pt x="266" y="1360"/>
                  </a:cubicBezTo>
                  <a:cubicBezTo>
                    <a:pt x="258" y="1371"/>
                    <a:pt x="269" y="1386"/>
                    <a:pt x="280" y="1386"/>
                  </a:cubicBezTo>
                  <a:cubicBezTo>
                    <a:pt x="282" y="1386"/>
                    <a:pt x="283" y="1385"/>
                    <a:pt x="285" y="1385"/>
                  </a:cubicBezTo>
                  <a:cubicBezTo>
                    <a:pt x="607" y="1281"/>
                    <a:pt x="753" y="910"/>
                    <a:pt x="697" y="592"/>
                  </a:cubicBezTo>
                  <a:cubicBezTo>
                    <a:pt x="650" y="334"/>
                    <a:pt x="415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6">
              <a:extLst>
                <a:ext uri="{FF2B5EF4-FFF2-40B4-BE49-F238E27FC236}">
                  <a16:creationId xmlns:a16="http://schemas.microsoft.com/office/drawing/2014/main" id="{C127DF37-9EEC-CE44-09D9-6DF0C564DF71}"/>
                </a:ext>
              </a:extLst>
            </p:cNvPr>
            <p:cNvSpPr/>
            <p:nvPr/>
          </p:nvSpPr>
          <p:spPr>
            <a:xfrm>
              <a:off x="5622925" y="2314400"/>
              <a:ext cx="27050" cy="30925"/>
            </a:xfrm>
            <a:custGeom>
              <a:avLst/>
              <a:gdLst/>
              <a:ahLst/>
              <a:cxnLst/>
              <a:rect l="l" t="t" r="r" b="b"/>
              <a:pathLst>
                <a:path w="1082" h="1237" extrusionOk="0">
                  <a:moveTo>
                    <a:pt x="938" y="0"/>
                  </a:moveTo>
                  <a:cubicBezTo>
                    <a:pt x="923" y="0"/>
                    <a:pt x="909" y="15"/>
                    <a:pt x="907" y="30"/>
                  </a:cubicBezTo>
                  <a:cubicBezTo>
                    <a:pt x="880" y="276"/>
                    <a:pt x="795" y="392"/>
                    <a:pt x="577" y="509"/>
                  </a:cubicBezTo>
                  <a:cubicBezTo>
                    <a:pt x="464" y="569"/>
                    <a:pt x="347" y="618"/>
                    <a:pt x="249" y="702"/>
                  </a:cubicBezTo>
                  <a:cubicBezTo>
                    <a:pt x="102" y="828"/>
                    <a:pt x="0" y="1020"/>
                    <a:pt x="88" y="1206"/>
                  </a:cubicBezTo>
                  <a:cubicBezTo>
                    <a:pt x="98" y="1227"/>
                    <a:pt x="118" y="1237"/>
                    <a:pt x="140" y="1237"/>
                  </a:cubicBezTo>
                  <a:cubicBezTo>
                    <a:pt x="174" y="1237"/>
                    <a:pt x="211" y="1211"/>
                    <a:pt x="208" y="1173"/>
                  </a:cubicBezTo>
                  <a:cubicBezTo>
                    <a:pt x="182" y="744"/>
                    <a:pt x="623" y="722"/>
                    <a:pt x="862" y="478"/>
                  </a:cubicBezTo>
                  <a:cubicBezTo>
                    <a:pt x="984" y="354"/>
                    <a:pt x="1082" y="158"/>
                    <a:pt x="957" y="10"/>
                  </a:cubicBezTo>
                  <a:cubicBezTo>
                    <a:pt x="952" y="3"/>
                    <a:pt x="945" y="0"/>
                    <a:pt x="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6">
              <a:extLst>
                <a:ext uri="{FF2B5EF4-FFF2-40B4-BE49-F238E27FC236}">
                  <a16:creationId xmlns:a16="http://schemas.microsoft.com/office/drawing/2014/main" id="{0D1567C3-3AB4-5CD5-5BB1-889D7E752F15}"/>
                </a:ext>
              </a:extLst>
            </p:cNvPr>
            <p:cNvSpPr/>
            <p:nvPr/>
          </p:nvSpPr>
          <p:spPr>
            <a:xfrm>
              <a:off x="5612875" y="2321400"/>
              <a:ext cx="16450" cy="17025"/>
            </a:xfrm>
            <a:custGeom>
              <a:avLst/>
              <a:gdLst/>
              <a:ahLst/>
              <a:cxnLst/>
              <a:rect l="l" t="t" r="r" b="b"/>
              <a:pathLst>
                <a:path w="658" h="681" extrusionOk="0">
                  <a:moveTo>
                    <a:pt x="92" y="0"/>
                  </a:moveTo>
                  <a:cubicBezTo>
                    <a:pt x="70" y="0"/>
                    <a:pt x="48" y="4"/>
                    <a:pt x="27" y="11"/>
                  </a:cubicBezTo>
                  <a:cubicBezTo>
                    <a:pt x="5" y="18"/>
                    <a:pt x="0" y="42"/>
                    <a:pt x="14" y="60"/>
                  </a:cubicBezTo>
                  <a:cubicBezTo>
                    <a:pt x="103" y="164"/>
                    <a:pt x="255" y="202"/>
                    <a:pt x="353" y="307"/>
                  </a:cubicBezTo>
                  <a:cubicBezTo>
                    <a:pt x="456" y="417"/>
                    <a:pt x="508" y="558"/>
                    <a:pt x="595" y="678"/>
                  </a:cubicBezTo>
                  <a:cubicBezTo>
                    <a:pt x="596" y="680"/>
                    <a:pt x="598" y="681"/>
                    <a:pt x="599" y="681"/>
                  </a:cubicBezTo>
                  <a:cubicBezTo>
                    <a:pt x="601" y="681"/>
                    <a:pt x="603" y="679"/>
                    <a:pt x="604" y="677"/>
                  </a:cubicBezTo>
                  <a:cubicBezTo>
                    <a:pt x="657" y="517"/>
                    <a:pt x="563" y="344"/>
                    <a:pt x="460" y="225"/>
                  </a:cubicBezTo>
                  <a:cubicBezTo>
                    <a:pt x="377" y="131"/>
                    <a:pt x="231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6">
              <a:extLst>
                <a:ext uri="{FF2B5EF4-FFF2-40B4-BE49-F238E27FC236}">
                  <a16:creationId xmlns:a16="http://schemas.microsoft.com/office/drawing/2014/main" id="{C89B08E3-49A9-2BAE-4886-3C3E9E3167A7}"/>
                </a:ext>
              </a:extLst>
            </p:cNvPr>
            <p:cNvSpPr/>
            <p:nvPr/>
          </p:nvSpPr>
          <p:spPr>
            <a:xfrm>
              <a:off x="5599775" y="2321300"/>
              <a:ext cx="17675" cy="27700"/>
            </a:xfrm>
            <a:custGeom>
              <a:avLst/>
              <a:gdLst/>
              <a:ahLst/>
              <a:cxnLst/>
              <a:rect l="l" t="t" r="r" b="b"/>
              <a:pathLst>
                <a:path w="707" h="1108" extrusionOk="0">
                  <a:moveTo>
                    <a:pt x="669" y="0"/>
                  </a:moveTo>
                  <a:cubicBezTo>
                    <a:pt x="664" y="0"/>
                    <a:pt x="659" y="1"/>
                    <a:pt x="654" y="4"/>
                  </a:cubicBezTo>
                  <a:cubicBezTo>
                    <a:pt x="311" y="169"/>
                    <a:pt x="1" y="659"/>
                    <a:pt x="15" y="1043"/>
                  </a:cubicBezTo>
                  <a:cubicBezTo>
                    <a:pt x="17" y="1085"/>
                    <a:pt x="48" y="1107"/>
                    <a:pt x="81" y="1107"/>
                  </a:cubicBezTo>
                  <a:cubicBezTo>
                    <a:pt x="107" y="1107"/>
                    <a:pt x="134" y="1092"/>
                    <a:pt x="144" y="1060"/>
                  </a:cubicBezTo>
                  <a:cubicBezTo>
                    <a:pt x="208" y="872"/>
                    <a:pt x="237" y="691"/>
                    <a:pt x="334" y="512"/>
                  </a:cubicBezTo>
                  <a:cubicBezTo>
                    <a:pt x="428" y="336"/>
                    <a:pt x="563" y="201"/>
                    <a:pt x="689" y="49"/>
                  </a:cubicBezTo>
                  <a:cubicBezTo>
                    <a:pt x="707" y="28"/>
                    <a:pt x="691" y="0"/>
                    <a:pt x="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6">
              <a:extLst>
                <a:ext uri="{FF2B5EF4-FFF2-40B4-BE49-F238E27FC236}">
                  <a16:creationId xmlns:a16="http://schemas.microsoft.com/office/drawing/2014/main" id="{DB90AE3B-F464-97CC-3A03-BDFB0939C863}"/>
                </a:ext>
              </a:extLst>
            </p:cNvPr>
            <p:cNvSpPr/>
            <p:nvPr/>
          </p:nvSpPr>
          <p:spPr>
            <a:xfrm>
              <a:off x="5581975" y="2332125"/>
              <a:ext cx="40725" cy="63675"/>
            </a:xfrm>
            <a:custGeom>
              <a:avLst/>
              <a:gdLst/>
              <a:ahLst/>
              <a:cxnLst/>
              <a:rect l="l" t="t" r="r" b="b"/>
              <a:pathLst>
                <a:path w="1629" h="2547" extrusionOk="0">
                  <a:moveTo>
                    <a:pt x="54" y="1"/>
                  </a:moveTo>
                  <a:cubicBezTo>
                    <a:pt x="21" y="1"/>
                    <a:pt x="0" y="50"/>
                    <a:pt x="26" y="75"/>
                  </a:cubicBezTo>
                  <a:cubicBezTo>
                    <a:pt x="395" y="426"/>
                    <a:pt x="731" y="731"/>
                    <a:pt x="933" y="1215"/>
                  </a:cubicBezTo>
                  <a:cubicBezTo>
                    <a:pt x="1116" y="1654"/>
                    <a:pt x="1076" y="2081"/>
                    <a:pt x="1155" y="2532"/>
                  </a:cubicBezTo>
                  <a:cubicBezTo>
                    <a:pt x="1157" y="2542"/>
                    <a:pt x="1166" y="2547"/>
                    <a:pt x="1175" y="2547"/>
                  </a:cubicBezTo>
                  <a:cubicBezTo>
                    <a:pt x="1183" y="2547"/>
                    <a:pt x="1191" y="2543"/>
                    <a:pt x="1195" y="2536"/>
                  </a:cubicBezTo>
                  <a:cubicBezTo>
                    <a:pt x="1629" y="1700"/>
                    <a:pt x="878" y="328"/>
                    <a:pt x="67" y="4"/>
                  </a:cubicBezTo>
                  <a:cubicBezTo>
                    <a:pt x="62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6">
              <a:extLst>
                <a:ext uri="{FF2B5EF4-FFF2-40B4-BE49-F238E27FC236}">
                  <a16:creationId xmlns:a16="http://schemas.microsoft.com/office/drawing/2014/main" id="{90994A68-B334-BF49-4B66-EBF0566A9558}"/>
                </a:ext>
              </a:extLst>
            </p:cNvPr>
            <p:cNvSpPr/>
            <p:nvPr/>
          </p:nvSpPr>
          <p:spPr>
            <a:xfrm>
              <a:off x="5584025" y="2332950"/>
              <a:ext cx="8175" cy="22300"/>
            </a:xfrm>
            <a:custGeom>
              <a:avLst/>
              <a:gdLst/>
              <a:ahLst/>
              <a:cxnLst/>
              <a:rect l="l" t="t" r="r" b="b"/>
              <a:pathLst>
                <a:path w="327" h="892" extrusionOk="0">
                  <a:moveTo>
                    <a:pt x="28" y="1"/>
                  </a:moveTo>
                  <a:cubicBezTo>
                    <a:pt x="15" y="1"/>
                    <a:pt x="4" y="9"/>
                    <a:pt x="4" y="26"/>
                  </a:cubicBezTo>
                  <a:cubicBezTo>
                    <a:pt x="0" y="168"/>
                    <a:pt x="55" y="314"/>
                    <a:pt x="90" y="453"/>
                  </a:cubicBezTo>
                  <a:cubicBezTo>
                    <a:pt x="126" y="597"/>
                    <a:pt x="156" y="744"/>
                    <a:pt x="237" y="869"/>
                  </a:cubicBezTo>
                  <a:cubicBezTo>
                    <a:pt x="247" y="884"/>
                    <a:pt x="264" y="891"/>
                    <a:pt x="279" y="891"/>
                  </a:cubicBezTo>
                  <a:cubicBezTo>
                    <a:pt x="303" y="891"/>
                    <a:pt x="326" y="875"/>
                    <a:pt x="326" y="845"/>
                  </a:cubicBezTo>
                  <a:cubicBezTo>
                    <a:pt x="325" y="696"/>
                    <a:pt x="267" y="557"/>
                    <a:pt x="217" y="418"/>
                  </a:cubicBezTo>
                  <a:cubicBezTo>
                    <a:pt x="168" y="283"/>
                    <a:pt x="132" y="131"/>
                    <a:pt x="50" y="13"/>
                  </a:cubicBezTo>
                  <a:cubicBezTo>
                    <a:pt x="44" y="5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6">
              <a:extLst>
                <a:ext uri="{FF2B5EF4-FFF2-40B4-BE49-F238E27FC236}">
                  <a16:creationId xmlns:a16="http://schemas.microsoft.com/office/drawing/2014/main" id="{2A3089C9-4C6B-A833-DCF3-CF5FC450A350}"/>
                </a:ext>
              </a:extLst>
            </p:cNvPr>
            <p:cNvSpPr/>
            <p:nvPr/>
          </p:nvSpPr>
          <p:spPr>
            <a:xfrm>
              <a:off x="5566800" y="2352150"/>
              <a:ext cx="51025" cy="72350"/>
            </a:xfrm>
            <a:custGeom>
              <a:avLst/>
              <a:gdLst/>
              <a:ahLst/>
              <a:cxnLst/>
              <a:rect l="l" t="t" r="r" b="b"/>
              <a:pathLst>
                <a:path w="2041" h="2894" extrusionOk="0">
                  <a:moveTo>
                    <a:pt x="662" y="1"/>
                  </a:moveTo>
                  <a:cubicBezTo>
                    <a:pt x="236" y="1"/>
                    <a:pt x="46" y="447"/>
                    <a:pt x="28" y="815"/>
                  </a:cubicBezTo>
                  <a:cubicBezTo>
                    <a:pt x="0" y="1340"/>
                    <a:pt x="238" y="1843"/>
                    <a:pt x="623" y="2189"/>
                  </a:cubicBezTo>
                  <a:cubicBezTo>
                    <a:pt x="636" y="2201"/>
                    <a:pt x="651" y="2206"/>
                    <a:pt x="664" y="2206"/>
                  </a:cubicBezTo>
                  <a:cubicBezTo>
                    <a:pt x="712" y="2206"/>
                    <a:pt x="752" y="2147"/>
                    <a:pt x="710" y="2103"/>
                  </a:cubicBezTo>
                  <a:cubicBezTo>
                    <a:pt x="485" y="1863"/>
                    <a:pt x="305" y="1612"/>
                    <a:pt x="218" y="1289"/>
                  </a:cubicBezTo>
                  <a:cubicBezTo>
                    <a:pt x="175" y="1134"/>
                    <a:pt x="156" y="976"/>
                    <a:pt x="162" y="815"/>
                  </a:cubicBezTo>
                  <a:cubicBezTo>
                    <a:pt x="443" y="426"/>
                    <a:pt x="665" y="232"/>
                    <a:pt x="830" y="232"/>
                  </a:cubicBezTo>
                  <a:cubicBezTo>
                    <a:pt x="989" y="232"/>
                    <a:pt x="1094" y="414"/>
                    <a:pt x="1144" y="776"/>
                  </a:cubicBezTo>
                  <a:cubicBezTo>
                    <a:pt x="1188" y="1125"/>
                    <a:pt x="1041" y="1473"/>
                    <a:pt x="1082" y="1825"/>
                  </a:cubicBezTo>
                  <a:cubicBezTo>
                    <a:pt x="1138" y="2317"/>
                    <a:pt x="1507" y="2830"/>
                    <a:pt x="2021" y="2893"/>
                  </a:cubicBezTo>
                  <a:cubicBezTo>
                    <a:pt x="2022" y="2893"/>
                    <a:pt x="2023" y="2893"/>
                    <a:pt x="2024" y="2893"/>
                  </a:cubicBezTo>
                  <a:cubicBezTo>
                    <a:pt x="2038" y="2893"/>
                    <a:pt x="2040" y="2872"/>
                    <a:pt x="2029" y="2865"/>
                  </a:cubicBezTo>
                  <a:cubicBezTo>
                    <a:pt x="1601" y="2588"/>
                    <a:pt x="1267" y="2329"/>
                    <a:pt x="1222" y="1785"/>
                  </a:cubicBezTo>
                  <a:cubicBezTo>
                    <a:pt x="1192" y="1417"/>
                    <a:pt x="1335" y="1059"/>
                    <a:pt x="1294" y="690"/>
                  </a:cubicBezTo>
                  <a:cubicBezTo>
                    <a:pt x="1257" y="364"/>
                    <a:pt x="1062" y="23"/>
                    <a:pt x="698" y="2"/>
                  </a:cubicBezTo>
                  <a:cubicBezTo>
                    <a:pt x="686" y="1"/>
                    <a:pt x="674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6">
              <a:extLst>
                <a:ext uri="{FF2B5EF4-FFF2-40B4-BE49-F238E27FC236}">
                  <a16:creationId xmlns:a16="http://schemas.microsoft.com/office/drawing/2014/main" id="{635646C5-5AE6-B873-2D90-E7DDA6C87F41}"/>
                </a:ext>
              </a:extLst>
            </p:cNvPr>
            <p:cNvSpPr/>
            <p:nvPr/>
          </p:nvSpPr>
          <p:spPr>
            <a:xfrm>
              <a:off x="5543600" y="2332750"/>
              <a:ext cx="30750" cy="37950"/>
            </a:xfrm>
            <a:custGeom>
              <a:avLst/>
              <a:gdLst/>
              <a:ahLst/>
              <a:cxnLst/>
              <a:rect l="l" t="t" r="r" b="b"/>
              <a:pathLst>
                <a:path w="1230" h="1518" extrusionOk="0">
                  <a:moveTo>
                    <a:pt x="58" y="0"/>
                  </a:moveTo>
                  <a:cubicBezTo>
                    <a:pt x="14" y="0"/>
                    <a:pt x="1" y="63"/>
                    <a:pt x="46" y="80"/>
                  </a:cubicBezTo>
                  <a:cubicBezTo>
                    <a:pt x="356" y="194"/>
                    <a:pt x="617" y="415"/>
                    <a:pt x="792" y="694"/>
                  </a:cubicBezTo>
                  <a:cubicBezTo>
                    <a:pt x="954" y="955"/>
                    <a:pt x="956" y="1217"/>
                    <a:pt x="1039" y="1498"/>
                  </a:cubicBezTo>
                  <a:cubicBezTo>
                    <a:pt x="1042" y="1510"/>
                    <a:pt x="1055" y="1518"/>
                    <a:pt x="1067" y="1518"/>
                  </a:cubicBezTo>
                  <a:cubicBezTo>
                    <a:pt x="1075" y="1518"/>
                    <a:pt x="1084" y="1514"/>
                    <a:pt x="1089" y="1504"/>
                  </a:cubicBezTo>
                  <a:cubicBezTo>
                    <a:pt x="1229" y="1217"/>
                    <a:pt x="1087" y="823"/>
                    <a:pt x="921" y="572"/>
                  </a:cubicBezTo>
                  <a:cubicBezTo>
                    <a:pt x="719" y="266"/>
                    <a:pt x="427" y="72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6">
              <a:extLst>
                <a:ext uri="{FF2B5EF4-FFF2-40B4-BE49-F238E27FC236}">
                  <a16:creationId xmlns:a16="http://schemas.microsoft.com/office/drawing/2014/main" id="{F1DA0633-B284-F182-2878-14D08F31D809}"/>
                </a:ext>
              </a:extLst>
            </p:cNvPr>
            <p:cNvSpPr/>
            <p:nvPr/>
          </p:nvSpPr>
          <p:spPr>
            <a:xfrm>
              <a:off x="5536775" y="2334825"/>
              <a:ext cx="34150" cy="55100"/>
            </a:xfrm>
            <a:custGeom>
              <a:avLst/>
              <a:gdLst/>
              <a:ahLst/>
              <a:cxnLst/>
              <a:rect l="l" t="t" r="r" b="b"/>
              <a:pathLst>
                <a:path w="1366" h="2204" extrusionOk="0">
                  <a:moveTo>
                    <a:pt x="452" y="0"/>
                  </a:moveTo>
                  <a:cubicBezTo>
                    <a:pt x="442" y="0"/>
                    <a:pt x="433" y="4"/>
                    <a:pt x="428" y="13"/>
                  </a:cubicBezTo>
                  <a:cubicBezTo>
                    <a:pt x="0" y="797"/>
                    <a:pt x="456" y="1926"/>
                    <a:pt x="1300" y="2201"/>
                  </a:cubicBezTo>
                  <a:cubicBezTo>
                    <a:pt x="1304" y="2202"/>
                    <a:pt x="1309" y="2203"/>
                    <a:pt x="1313" y="2203"/>
                  </a:cubicBezTo>
                  <a:cubicBezTo>
                    <a:pt x="1349" y="2203"/>
                    <a:pt x="1365" y="2148"/>
                    <a:pt x="1331" y="2126"/>
                  </a:cubicBezTo>
                  <a:cubicBezTo>
                    <a:pt x="970" y="1907"/>
                    <a:pt x="678" y="1619"/>
                    <a:pt x="525" y="1218"/>
                  </a:cubicBezTo>
                  <a:cubicBezTo>
                    <a:pt x="371" y="816"/>
                    <a:pt x="429" y="439"/>
                    <a:pt x="478" y="26"/>
                  </a:cubicBezTo>
                  <a:cubicBezTo>
                    <a:pt x="480" y="10"/>
                    <a:pt x="466" y="0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6">
              <a:extLst>
                <a:ext uri="{FF2B5EF4-FFF2-40B4-BE49-F238E27FC236}">
                  <a16:creationId xmlns:a16="http://schemas.microsoft.com/office/drawing/2014/main" id="{7578F8CF-347C-F586-FB2D-80A96B089550}"/>
                </a:ext>
              </a:extLst>
            </p:cNvPr>
            <p:cNvSpPr/>
            <p:nvPr/>
          </p:nvSpPr>
          <p:spPr>
            <a:xfrm>
              <a:off x="5500975" y="2338075"/>
              <a:ext cx="51800" cy="35800"/>
            </a:xfrm>
            <a:custGeom>
              <a:avLst/>
              <a:gdLst/>
              <a:ahLst/>
              <a:cxnLst/>
              <a:rect l="l" t="t" r="r" b="b"/>
              <a:pathLst>
                <a:path w="2072" h="1432" extrusionOk="0">
                  <a:moveTo>
                    <a:pt x="33" y="0"/>
                  </a:moveTo>
                  <a:cubicBezTo>
                    <a:pt x="30" y="0"/>
                    <a:pt x="26" y="0"/>
                    <a:pt x="23" y="0"/>
                  </a:cubicBezTo>
                  <a:cubicBezTo>
                    <a:pt x="4" y="0"/>
                    <a:pt x="0" y="27"/>
                    <a:pt x="19" y="34"/>
                  </a:cubicBezTo>
                  <a:cubicBezTo>
                    <a:pt x="444" y="171"/>
                    <a:pt x="837" y="277"/>
                    <a:pt x="1200" y="556"/>
                  </a:cubicBezTo>
                  <a:cubicBezTo>
                    <a:pt x="1526" y="807"/>
                    <a:pt x="1735" y="1123"/>
                    <a:pt x="2007" y="1421"/>
                  </a:cubicBezTo>
                  <a:cubicBezTo>
                    <a:pt x="2014" y="1428"/>
                    <a:pt x="2022" y="1431"/>
                    <a:pt x="2030" y="1431"/>
                  </a:cubicBezTo>
                  <a:cubicBezTo>
                    <a:pt x="2051" y="1431"/>
                    <a:pt x="2072" y="1411"/>
                    <a:pt x="2065" y="1389"/>
                  </a:cubicBezTo>
                  <a:cubicBezTo>
                    <a:pt x="1834" y="633"/>
                    <a:pt x="80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6">
              <a:extLst>
                <a:ext uri="{FF2B5EF4-FFF2-40B4-BE49-F238E27FC236}">
                  <a16:creationId xmlns:a16="http://schemas.microsoft.com/office/drawing/2014/main" id="{EF2BE49E-3E54-D751-28B6-7DA435759C55}"/>
                </a:ext>
              </a:extLst>
            </p:cNvPr>
            <p:cNvSpPr/>
            <p:nvPr/>
          </p:nvSpPr>
          <p:spPr>
            <a:xfrm>
              <a:off x="5659600" y="2464375"/>
              <a:ext cx="39900" cy="45025"/>
            </a:xfrm>
            <a:custGeom>
              <a:avLst/>
              <a:gdLst/>
              <a:ahLst/>
              <a:cxnLst/>
              <a:rect l="l" t="t" r="r" b="b"/>
              <a:pathLst>
                <a:path w="1596" h="1801" extrusionOk="0">
                  <a:moveTo>
                    <a:pt x="430" y="1"/>
                  </a:moveTo>
                  <a:cubicBezTo>
                    <a:pt x="214" y="1"/>
                    <a:pt x="1" y="117"/>
                    <a:pt x="20" y="361"/>
                  </a:cubicBezTo>
                  <a:cubicBezTo>
                    <a:pt x="22" y="390"/>
                    <a:pt x="52" y="414"/>
                    <a:pt x="79" y="414"/>
                  </a:cubicBezTo>
                  <a:cubicBezTo>
                    <a:pt x="95" y="414"/>
                    <a:pt x="110" y="406"/>
                    <a:pt x="118" y="387"/>
                  </a:cubicBezTo>
                  <a:cubicBezTo>
                    <a:pt x="193" y="217"/>
                    <a:pt x="293" y="151"/>
                    <a:pt x="397" y="151"/>
                  </a:cubicBezTo>
                  <a:cubicBezTo>
                    <a:pt x="591" y="151"/>
                    <a:pt x="797" y="384"/>
                    <a:pt x="863" y="603"/>
                  </a:cubicBezTo>
                  <a:cubicBezTo>
                    <a:pt x="935" y="835"/>
                    <a:pt x="931" y="1084"/>
                    <a:pt x="1005" y="1315"/>
                  </a:cubicBezTo>
                  <a:cubicBezTo>
                    <a:pt x="1088" y="1570"/>
                    <a:pt x="1261" y="1801"/>
                    <a:pt x="1541" y="1801"/>
                  </a:cubicBezTo>
                  <a:cubicBezTo>
                    <a:pt x="1553" y="1801"/>
                    <a:pt x="1565" y="1800"/>
                    <a:pt x="1577" y="1799"/>
                  </a:cubicBezTo>
                  <a:cubicBezTo>
                    <a:pt x="1592" y="1798"/>
                    <a:pt x="1596" y="1778"/>
                    <a:pt x="1580" y="1772"/>
                  </a:cubicBezTo>
                  <a:cubicBezTo>
                    <a:pt x="817" y="1503"/>
                    <a:pt x="1312" y="505"/>
                    <a:pt x="730" y="89"/>
                  </a:cubicBezTo>
                  <a:cubicBezTo>
                    <a:pt x="649" y="31"/>
                    <a:pt x="53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6">
              <a:extLst>
                <a:ext uri="{FF2B5EF4-FFF2-40B4-BE49-F238E27FC236}">
                  <a16:creationId xmlns:a16="http://schemas.microsoft.com/office/drawing/2014/main" id="{A7D3713F-E2C7-5329-E261-263F81BAED96}"/>
                </a:ext>
              </a:extLst>
            </p:cNvPr>
            <p:cNvSpPr/>
            <p:nvPr/>
          </p:nvSpPr>
          <p:spPr>
            <a:xfrm>
              <a:off x="5665125" y="2444250"/>
              <a:ext cx="53400" cy="96600"/>
            </a:xfrm>
            <a:custGeom>
              <a:avLst/>
              <a:gdLst/>
              <a:ahLst/>
              <a:cxnLst/>
              <a:rect l="l" t="t" r="r" b="b"/>
              <a:pathLst>
                <a:path w="2136" h="3864" extrusionOk="0">
                  <a:moveTo>
                    <a:pt x="467" y="1"/>
                  </a:moveTo>
                  <a:cubicBezTo>
                    <a:pt x="281" y="1"/>
                    <a:pt x="111" y="101"/>
                    <a:pt x="12" y="354"/>
                  </a:cubicBezTo>
                  <a:cubicBezTo>
                    <a:pt x="0" y="385"/>
                    <a:pt x="27" y="406"/>
                    <a:pt x="54" y="406"/>
                  </a:cubicBezTo>
                  <a:cubicBezTo>
                    <a:pt x="71" y="406"/>
                    <a:pt x="88" y="397"/>
                    <a:pt x="94" y="377"/>
                  </a:cubicBezTo>
                  <a:cubicBezTo>
                    <a:pt x="267" y="319"/>
                    <a:pt x="421" y="290"/>
                    <a:pt x="554" y="290"/>
                  </a:cubicBezTo>
                  <a:cubicBezTo>
                    <a:pt x="840" y="290"/>
                    <a:pt x="1034" y="423"/>
                    <a:pt x="1137" y="687"/>
                  </a:cubicBezTo>
                  <a:cubicBezTo>
                    <a:pt x="1232" y="869"/>
                    <a:pt x="1313" y="1057"/>
                    <a:pt x="1381" y="1249"/>
                  </a:cubicBezTo>
                  <a:cubicBezTo>
                    <a:pt x="1469" y="1487"/>
                    <a:pt x="1540" y="1731"/>
                    <a:pt x="1597" y="1978"/>
                  </a:cubicBezTo>
                  <a:cubicBezTo>
                    <a:pt x="1740" y="2598"/>
                    <a:pt x="1735" y="3215"/>
                    <a:pt x="1816" y="3840"/>
                  </a:cubicBezTo>
                  <a:cubicBezTo>
                    <a:pt x="1818" y="3855"/>
                    <a:pt x="1830" y="3864"/>
                    <a:pt x="1842" y="3864"/>
                  </a:cubicBezTo>
                  <a:cubicBezTo>
                    <a:pt x="1851" y="3864"/>
                    <a:pt x="1859" y="3859"/>
                    <a:pt x="1862" y="3847"/>
                  </a:cubicBezTo>
                  <a:cubicBezTo>
                    <a:pt x="2136" y="2781"/>
                    <a:pt x="1781" y="1341"/>
                    <a:pt x="1169" y="433"/>
                  </a:cubicBezTo>
                  <a:cubicBezTo>
                    <a:pt x="1006" y="191"/>
                    <a:pt x="722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6">
              <a:extLst>
                <a:ext uri="{FF2B5EF4-FFF2-40B4-BE49-F238E27FC236}">
                  <a16:creationId xmlns:a16="http://schemas.microsoft.com/office/drawing/2014/main" id="{68083C07-3B97-0200-7B03-EFD2E13E0C2D}"/>
                </a:ext>
              </a:extLst>
            </p:cNvPr>
            <p:cNvSpPr/>
            <p:nvPr/>
          </p:nvSpPr>
          <p:spPr>
            <a:xfrm>
              <a:off x="5670300" y="2258100"/>
              <a:ext cx="89575" cy="62925"/>
            </a:xfrm>
            <a:custGeom>
              <a:avLst/>
              <a:gdLst/>
              <a:ahLst/>
              <a:cxnLst/>
              <a:rect l="l" t="t" r="r" b="b"/>
              <a:pathLst>
                <a:path w="3583" h="2517" extrusionOk="0">
                  <a:moveTo>
                    <a:pt x="3505" y="1"/>
                  </a:moveTo>
                  <a:cubicBezTo>
                    <a:pt x="3491" y="1"/>
                    <a:pt x="3476" y="7"/>
                    <a:pt x="3464" y="22"/>
                  </a:cubicBezTo>
                  <a:cubicBezTo>
                    <a:pt x="3001" y="601"/>
                    <a:pt x="2595" y="1149"/>
                    <a:pt x="1987" y="1588"/>
                  </a:cubicBezTo>
                  <a:cubicBezTo>
                    <a:pt x="1383" y="2024"/>
                    <a:pt x="708" y="2229"/>
                    <a:pt x="18" y="2480"/>
                  </a:cubicBezTo>
                  <a:cubicBezTo>
                    <a:pt x="0" y="2488"/>
                    <a:pt x="1" y="2517"/>
                    <a:pt x="22" y="2517"/>
                  </a:cubicBezTo>
                  <a:cubicBezTo>
                    <a:pt x="23" y="2517"/>
                    <a:pt x="23" y="2517"/>
                    <a:pt x="23" y="2517"/>
                  </a:cubicBezTo>
                  <a:cubicBezTo>
                    <a:pt x="1396" y="2452"/>
                    <a:pt x="2994" y="1347"/>
                    <a:pt x="3563" y="99"/>
                  </a:cubicBezTo>
                  <a:cubicBezTo>
                    <a:pt x="3583" y="54"/>
                    <a:pt x="3545" y="1"/>
                    <a:pt x="3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6">
              <a:extLst>
                <a:ext uri="{FF2B5EF4-FFF2-40B4-BE49-F238E27FC236}">
                  <a16:creationId xmlns:a16="http://schemas.microsoft.com/office/drawing/2014/main" id="{1B1DE543-8FE9-9C4C-3B5D-3C98E3B159F0}"/>
                </a:ext>
              </a:extLst>
            </p:cNvPr>
            <p:cNvSpPr/>
            <p:nvPr/>
          </p:nvSpPr>
          <p:spPr>
            <a:xfrm>
              <a:off x="5670300" y="2248375"/>
              <a:ext cx="37375" cy="73750"/>
            </a:xfrm>
            <a:custGeom>
              <a:avLst/>
              <a:gdLst/>
              <a:ahLst/>
              <a:cxnLst/>
              <a:rect l="l" t="t" r="r" b="b"/>
              <a:pathLst>
                <a:path w="1495" h="2950" extrusionOk="0">
                  <a:moveTo>
                    <a:pt x="273" y="0"/>
                  </a:moveTo>
                  <a:cubicBezTo>
                    <a:pt x="212" y="0"/>
                    <a:pt x="186" y="88"/>
                    <a:pt x="241" y="117"/>
                  </a:cubicBezTo>
                  <a:cubicBezTo>
                    <a:pt x="1494" y="782"/>
                    <a:pt x="650" y="2159"/>
                    <a:pt x="15" y="2909"/>
                  </a:cubicBezTo>
                  <a:cubicBezTo>
                    <a:pt x="1" y="2926"/>
                    <a:pt x="13" y="2949"/>
                    <a:pt x="32" y="2949"/>
                  </a:cubicBezTo>
                  <a:cubicBezTo>
                    <a:pt x="36" y="2949"/>
                    <a:pt x="40" y="2948"/>
                    <a:pt x="44" y="2946"/>
                  </a:cubicBezTo>
                  <a:cubicBezTo>
                    <a:pt x="624" y="2651"/>
                    <a:pt x="980" y="1967"/>
                    <a:pt x="1058" y="1338"/>
                  </a:cubicBezTo>
                  <a:cubicBezTo>
                    <a:pt x="1126" y="795"/>
                    <a:pt x="948" y="7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6">
              <a:extLst>
                <a:ext uri="{FF2B5EF4-FFF2-40B4-BE49-F238E27FC236}">
                  <a16:creationId xmlns:a16="http://schemas.microsoft.com/office/drawing/2014/main" id="{B7E4444D-53B8-88C0-406C-5A704103BE16}"/>
                </a:ext>
              </a:extLst>
            </p:cNvPr>
            <p:cNvSpPr/>
            <p:nvPr/>
          </p:nvSpPr>
          <p:spPr>
            <a:xfrm>
              <a:off x="5657225" y="2249400"/>
              <a:ext cx="22975" cy="21700"/>
            </a:xfrm>
            <a:custGeom>
              <a:avLst/>
              <a:gdLst/>
              <a:ahLst/>
              <a:cxnLst/>
              <a:rect l="l" t="t" r="r" b="b"/>
              <a:pathLst>
                <a:path w="919" h="868" extrusionOk="0">
                  <a:moveTo>
                    <a:pt x="809" y="1"/>
                  </a:moveTo>
                  <a:cubicBezTo>
                    <a:pt x="623" y="1"/>
                    <a:pt x="441" y="145"/>
                    <a:pt x="313" y="265"/>
                  </a:cubicBezTo>
                  <a:cubicBezTo>
                    <a:pt x="156" y="412"/>
                    <a:pt x="0" y="617"/>
                    <a:pt x="7" y="842"/>
                  </a:cubicBezTo>
                  <a:cubicBezTo>
                    <a:pt x="7" y="859"/>
                    <a:pt x="19" y="868"/>
                    <a:pt x="32" y="868"/>
                  </a:cubicBezTo>
                  <a:cubicBezTo>
                    <a:pt x="42" y="868"/>
                    <a:pt x="51" y="864"/>
                    <a:pt x="58" y="856"/>
                  </a:cubicBezTo>
                  <a:cubicBezTo>
                    <a:pt x="181" y="694"/>
                    <a:pt x="264" y="511"/>
                    <a:pt x="420" y="372"/>
                  </a:cubicBezTo>
                  <a:cubicBezTo>
                    <a:pt x="565" y="245"/>
                    <a:pt x="757" y="201"/>
                    <a:pt x="898" y="73"/>
                  </a:cubicBezTo>
                  <a:cubicBezTo>
                    <a:pt x="918" y="53"/>
                    <a:pt x="909" y="13"/>
                    <a:pt x="881" y="8"/>
                  </a:cubicBezTo>
                  <a:cubicBezTo>
                    <a:pt x="857" y="3"/>
                    <a:pt x="833" y="1"/>
                    <a:pt x="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6">
              <a:extLst>
                <a:ext uri="{FF2B5EF4-FFF2-40B4-BE49-F238E27FC236}">
                  <a16:creationId xmlns:a16="http://schemas.microsoft.com/office/drawing/2014/main" id="{90E399B0-77A2-188B-E377-D18E7D2EE727}"/>
                </a:ext>
              </a:extLst>
            </p:cNvPr>
            <p:cNvSpPr/>
            <p:nvPr/>
          </p:nvSpPr>
          <p:spPr>
            <a:xfrm>
              <a:off x="5655750" y="2269375"/>
              <a:ext cx="19275" cy="41500"/>
            </a:xfrm>
            <a:custGeom>
              <a:avLst/>
              <a:gdLst/>
              <a:ahLst/>
              <a:cxnLst/>
              <a:rect l="l" t="t" r="r" b="b"/>
              <a:pathLst>
                <a:path w="771" h="1660" extrusionOk="0">
                  <a:moveTo>
                    <a:pt x="247" y="1"/>
                  </a:moveTo>
                  <a:cubicBezTo>
                    <a:pt x="209" y="1"/>
                    <a:pt x="169" y="9"/>
                    <a:pt x="126" y="27"/>
                  </a:cubicBezTo>
                  <a:cubicBezTo>
                    <a:pt x="106" y="34"/>
                    <a:pt x="93" y="68"/>
                    <a:pt x="119" y="78"/>
                  </a:cubicBezTo>
                  <a:cubicBezTo>
                    <a:pt x="771" y="359"/>
                    <a:pt x="217" y="1175"/>
                    <a:pt x="22" y="1580"/>
                  </a:cubicBezTo>
                  <a:cubicBezTo>
                    <a:pt x="1" y="1624"/>
                    <a:pt x="32" y="1660"/>
                    <a:pt x="69" y="1660"/>
                  </a:cubicBezTo>
                  <a:cubicBezTo>
                    <a:pt x="82" y="1660"/>
                    <a:pt x="95" y="1656"/>
                    <a:pt x="107" y="1646"/>
                  </a:cubicBezTo>
                  <a:cubicBezTo>
                    <a:pt x="417" y="1406"/>
                    <a:pt x="583" y="935"/>
                    <a:pt x="596" y="551"/>
                  </a:cubicBezTo>
                  <a:cubicBezTo>
                    <a:pt x="602" y="336"/>
                    <a:pt x="48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6">
              <a:extLst>
                <a:ext uri="{FF2B5EF4-FFF2-40B4-BE49-F238E27FC236}">
                  <a16:creationId xmlns:a16="http://schemas.microsoft.com/office/drawing/2014/main" id="{DB2807AE-5E6A-4099-1E9F-AFB1F1B682EE}"/>
                </a:ext>
              </a:extLst>
            </p:cNvPr>
            <p:cNvSpPr/>
            <p:nvPr/>
          </p:nvSpPr>
          <p:spPr>
            <a:xfrm>
              <a:off x="5639400" y="2267800"/>
              <a:ext cx="25975" cy="12175"/>
            </a:xfrm>
            <a:custGeom>
              <a:avLst/>
              <a:gdLst/>
              <a:ahLst/>
              <a:cxnLst/>
              <a:rect l="l" t="t" r="r" b="b"/>
              <a:pathLst>
                <a:path w="1039" h="487" extrusionOk="0">
                  <a:moveTo>
                    <a:pt x="642" y="0"/>
                  </a:moveTo>
                  <a:cubicBezTo>
                    <a:pt x="582" y="0"/>
                    <a:pt x="520" y="8"/>
                    <a:pt x="458" y="24"/>
                  </a:cubicBezTo>
                  <a:cubicBezTo>
                    <a:pt x="277" y="69"/>
                    <a:pt x="38" y="217"/>
                    <a:pt x="6" y="416"/>
                  </a:cubicBezTo>
                  <a:cubicBezTo>
                    <a:pt x="1" y="452"/>
                    <a:pt x="30" y="487"/>
                    <a:pt x="61" y="487"/>
                  </a:cubicBezTo>
                  <a:cubicBezTo>
                    <a:pt x="73" y="487"/>
                    <a:pt x="86" y="481"/>
                    <a:pt x="97" y="469"/>
                  </a:cubicBezTo>
                  <a:cubicBezTo>
                    <a:pt x="224" y="332"/>
                    <a:pt x="303" y="208"/>
                    <a:pt x="493" y="151"/>
                  </a:cubicBezTo>
                  <a:cubicBezTo>
                    <a:pt x="553" y="133"/>
                    <a:pt x="615" y="125"/>
                    <a:pt x="677" y="125"/>
                  </a:cubicBezTo>
                  <a:cubicBezTo>
                    <a:pt x="789" y="125"/>
                    <a:pt x="901" y="151"/>
                    <a:pt x="1004" y="191"/>
                  </a:cubicBezTo>
                  <a:cubicBezTo>
                    <a:pt x="1007" y="192"/>
                    <a:pt x="1009" y="193"/>
                    <a:pt x="1012" y="193"/>
                  </a:cubicBezTo>
                  <a:cubicBezTo>
                    <a:pt x="1029" y="193"/>
                    <a:pt x="1038" y="168"/>
                    <a:pt x="1026" y="154"/>
                  </a:cubicBezTo>
                  <a:cubicBezTo>
                    <a:pt x="920" y="46"/>
                    <a:pt x="785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6">
              <a:extLst>
                <a:ext uri="{FF2B5EF4-FFF2-40B4-BE49-F238E27FC236}">
                  <a16:creationId xmlns:a16="http://schemas.microsoft.com/office/drawing/2014/main" id="{DD7E37E6-DAB0-BA8F-FBB5-6AE268A63AE8}"/>
                </a:ext>
              </a:extLst>
            </p:cNvPr>
            <p:cNvSpPr/>
            <p:nvPr/>
          </p:nvSpPr>
          <p:spPr>
            <a:xfrm>
              <a:off x="5563600" y="2187200"/>
              <a:ext cx="82275" cy="122925"/>
            </a:xfrm>
            <a:custGeom>
              <a:avLst/>
              <a:gdLst/>
              <a:ahLst/>
              <a:cxnLst/>
              <a:rect l="l" t="t" r="r" b="b"/>
              <a:pathLst>
                <a:path w="3291" h="4917" extrusionOk="0">
                  <a:moveTo>
                    <a:pt x="1354" y="0"/>
                  </a:moveTo>
                  <a:cubicBezTo>
                    <a:pt x="1346" y="0"/>
                    <a:pt x="1338" y="3"/>
                    <a:pt x="1331" y="8"/>
                  </a:cubicBezTo>
                  <a:cubicBezTo>
                    <a:pt x="1" y="1056"/>
                    <a:pt x="379" y="3221"/>
                    <a:pt x="1374" y="4357"/>
                  </a:cubicBezTo>
                  <a:cubicBezTo>
                    <a:pt x="1626" y="4644"/>
                    <a:pt x="2040" y="4917"/>
                    <a:pt x="2440" y="4917"/>
                  </a:cubicBezTo>
                  <a:cubicBezTo>
                    <a:pt x="2624" y="4917"/>
                    <a:pt x="2805" y="4859"/>
                    <a:pt x="2966" y="4718"/>
                  </a:cubicBezTo>
                  <a:cubicBezTo>
                    <a:pt x="3272" y="4450"/>
                    <a:pt x="3290" y="4003"/>
                    <a:pt x="2996" y="3732"/>
                  </a:cubicBezTo>
                  <a:cubicBezTo>
                    <a:pt x="2987" y="3723"/>
                    <a:pt x="2976" y="3719"/>
                    <a:pt x="2965" y="3719"/>
                  </a:cubicBezTo>
                  <a:cubicBezTo>
                    <a:pt x="2931" y="3719"/>
                    <a:pt x="2900" y="3754"/>
                    <a:pt x="2921" y="3789"/>
                  </a:cubicBezTo>
                  <a:cubicBezTo>
                    <a:pt x="2794" y="4419"/>
                    <a:pt x="2589" y="4734"/>
                    <a:pt x="2306" y="4734"/>
                  </a:cubicBezTo>
                  <a:cubicBezTo>
                    <a:pt x="2217" y="4734"/>
                    <a:pt x="2121" y="4703"/>
                    <a:pt x="2016" y="4640"/>
                  </a:cubicBezTo>
                  <a:cubicBezTo>
                    <a:pt x="1834" y="4579"/>
                    <a:pt x="1681" y="4471"/>
                    <a:pt x="1558" y="4316"/>
                  </a:cubicBezTo>
                  <a:cubicBezTo>
                    <a:pt x="1415" y="4168"/>
                    <a:pt x="1294" y="3987"/>
                    <a:pt x="1185" y="3813"/>
                  </a:cubicBezTo>
                  <a:cubicBezTo>
                    <a:pt x="928" y="3404"/>
                    <a:pt x="764" y="2957"/>
                    <a:pt x="689" y="2484"/>
                  </a:cubicBezTo>
                  <a:cubicBezTo>
                    <a:pt x="539" y="1549"/>
                    <a:pt x="859" y="797"/>
                    <a:pt x="1385" y="49"/>
                  </a:cubicBezTo>
                  <a:cubicBezTo>
                    <a:pt x="1403" y="23"/>
                    <a:pt x="1379" y="0"/>
                    <a:pt x="1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6">
              <a:extLst>
                <a:ext uri="{FF2B5EF4-FFF2-40B4-BE49-F238E27FC236}">
                  <a16:creationId xmlns:a16="http://schemas.microsoft.com/office/drawing/2014/main" id="{FF7704E7-91AE-1F48-31D0-3A55B4E07B75}"/>
                </a:ext>
              </a:extLst>
            </p:cNvPr>
            <p:cNvSpPr/>
            <p:nvPr/>
          </p:nvSpPr>
          <p:spPr>
            <a:xfrm>
              <a:off x="5575100" y="2183275"/>
              <a:ext cx="61025" cy="104575"/>
            </a:xfrm>
            <a:custGeom>
              <a:avLst/>
              <a:gdLst/>
              <a:ahLst/>
              <a:cxnLst/>
              <a:rect l="l" t="t" r="r" b="b"/>
              <a:pathLst>
                <a:path w="2441" h="4183" extrusionOk="0">
                  <a:moveTo>
                    <a:pt x="1182" y="1"/>
                  </a:moveTo>
                  <a:cubicBezTo>
                    <a:pt x="1173" y="1"/>
                    <a:pt x="1165" y="5"/>
                    <a:pt x="1157" y="14"/>
                  </a:cubicBezTo>
                  <a:cubicBezTo>
                    <a:pt x="0" y="1389"/>
                    <a:pt x="437" y="3832"/>
                    <a:pt x="2376" y="4182"/>
                  </a:cubicBezTo>
                  <a:cubicBezTo>
                    <a:pt x="2379" y="4183"/>
                    <a:pt x="2381" y="4183"/>
                    <a:pt x="2384" y="4183"/>
                  </a:cubicBezTo>
                  <a:cubicBezTo>
                    <a:pt x="2425" y="4183"/>
                    <a:pt x="2440" y="4121"/>
                    <a:pt x="2397" y="4111"/>
                  </a:cubicBezTo>
                  <a:cubicBezTo>
                    <a:pt x="1579" y="3924"/>
                    <a:pt x="960" y="3366"/>
                    <a:pt x="742" y="2544"/>
                  </a:cubicBezTo>
                  <a:cubicBezTo>
                    <a:pt x="505" y="1646"/>
                    <a:pt x="816" y="846"/>
                    <a:pt x="1216" y="59"/>
                  </a:cubicBezTo>
                  <a:cubicBezTo>
                    <a:pt x="1229" y="32"/>
                    <a:pt x="1206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36">
              <a:extLst>
                <a:ext uri="{FF2B5EF4-FFF2-40B4-BE49-F238E27FC236}">
                  <a16:creationId xmlns:a16="http://schemas.microsoft.com/office/drawing/2014/main" id="{FE7AE594-4B26-7B80-CC65-8E538273FD6D}"/>
                </a:ext>
              </a:extLst>
            </p:cNvPr>
            <p:cNvSpPr/>
            <p:nvPr/>
          </p:nvSpPr>
          <p:spPr>
            <a:xfrm>
              <a:off x="5512400" y="2085125"/>
              <a:ext cx="220375" cy="176250"/>
            </a:xfrm>
            <a:custGeom>
              <a:avLst/>
              <a:gdLst/>
              <a:ahLst/>
              <a:cxnLst/>
              <a:rect l="l" t="t" r="r" b="b"/>
              <a:pathLst>
                <a:path w="8815" h="7050" extrusionOk="0">
                  <a:moveTo>
                    <a:pt x="4420" y="0"/>
                  </a:moveTo>
                  <a:cubicBezTo>
                    <a:pt x="2497" y="0"/>
                    <a:pt x="812" y="1271"/>
                    <a:pt x="32" y="3053"/>
                  </a:cubicBezTo>
                  <a:cubicBezTo>
                    <a:pt x="0" y="3125"/>
                    <a:pt x="64" y="3191"/>
                    <a:pt x="122" y="3191"/>
                  </a:cubicBezTo>
                  <a:cubicBezTo>
                    <a:pt x="148" y="3191"/>
                    <a:pt x="173" y="3177"/>
                    <a:pt x="188" y="3144"/>
                  </a:cubicBezTo>
                  <a:cubicBezTo>
                    <a:pt x="856" y="1616"/>
                    <a:pt x="2175" y="410"/>
                    <a:pt x="3871" y="199"/>
                  </a:cubicBezTo>
                  <a:cubicBezTo>
                    <a:pt x="4035" y="179"/>
                    <a:pt x="4200" y="169"/>
                    <a:pt x="4363" y="169"/>
                  </a:cubicBezTo>
                  <a:cubicBezTo>
                    <a:pt x="5989" y="169"/>
                    <a:pt x="7504" y="1168"/>
                    <a:pt x="8023" y="2758"/>
                  </a:cubicBezTo>
                  <a:cubicBezTo>
                    <a:pt x="8571" y="4437"/>
                    <a:pt x="7575" y="6392"/>
                    <a:pt x="5816" y="6792"/>
                  </a:cubicBezTo>
                  <a:cubicBezTo>
                    <a:pt x="5672" y="6825"/>
                    <a:pt x="5529" y="6840"/>
                    <a:pt x="5389" y="6840"/>
                  </a:cubicBezTo>
                  <a:cubicBezTo>
                    <a:pt x="4327" y="6840"/>
                    <a:pt x="3435" y="5945"/>
                    <a:pt x="3451" y="4826"/>
                  </a:cubicBezTo>
                  <a:cubicBezTo>
                    <a:pt x="3460" y="4205"/>
                    <a:pt x="3869" y="3561"/>
                    <a:pt x="4542" y="3561"/>
                  </a:cubicBezTo>
                  <a:cubicBezTo>
                    <a:pt x="4557" y="3561"/>
                    <a:pt x="4572" y="3562"/>
                    <a:pt x="4588" y="3562"/>
                  </a:cubicBezTo>
                  <a:cubicBezTo>
                    <a:pt x="5006" y="3581"/>
                    <a:pt x="5281" y="3802"/>
                    <a:pt x="5476" y="4133"/>
                  </a:cubicBezTo>
                  <a:cubicBezTo>
                    <a:pt x="5643" y="4334"/>
                    <a:pt x="5691" y="4570"/>
                    <a:pt x="5619" y="4840"/>
                  </a:cubicBezTo>
                  <a:lnTo>
                    <a:pt x="4697" y="4581"/>
                  </a:lnTo>
                  <a:cubicBezTo>
                    <a:pt x="4725" y="4548"/>
                    <a:pt x="4696" y="4504"/>
                    <a:pt x="4665" y="4504"/>
                  </a:cubicBezTo>
                  <a:cubicBezTo>
                    <a:pt x="4655" y="4504"/>
                    <a:pt x="4644" y="4508"/>
                    <a:pt x="4635" y="4518"/>
                  </a:cubicBezTo>
                  <a:cubicBezTo>
                    <a:pt x="4264" y="4931"/>
                    <a:pt x="4580" y="5462"/>
                    <a:pt x="5062" y="5462"/>
                  </a:cubicBezTo>
                  <a:cubicBezTo>
                    <a:pt x="5127" y="5462"/>
                    <a:pt x="5194" y="5452"/>
                    <a:pt x="5263" y="5432"/>
                  </a:cubicBezTo>
                  <a:cubicBezTo>
                    <a:pt x="6077" y="5190"/>
                    <a:pt x="5873" y="4073"/>
                    <a:pt x="5341" y="3660"/>
                  </a:cubicBezTo>
                  <a:cubicBezTo>
                    <a:pt x="5122" y="3489"/>
                    <a:pt x="4858" y="3408"/>
                    <a:pt x="4595" y="3408"/>
                  </a:cubicBezTo>
                  <a:cubicBezTo>
                    <a:pt x="4201" y="3408"/>
                    <a:pt x="3807" y="3589"/>
                    <a:pt x="3562" y="3919"/>
                  </a:cubicBezTo>
                  <a:cubicBezTo>
                    <a:pt x="3032" y="4634"/>
                    <a:pt x="3357" y="5758"/>
                    <a:pt x="3894" y="6373"/>
                  </a:cubicBezTo>
                  <a:cubicBezTo>
                    <a:pt x="4311" y="6852"/>
                    <a:pt x="4801" y="7050"/>
                    <a:pt x="5300" y="7050"/>
                  </a:cubicBezTo>
                  <a:cubicBezTo>
                    <a:pt x="6556" y="7050"/>
                    <a:pt x="7866" y="5798"/>
                    <a:pt x="8212" y="4621"/>
                  </a:cubicBezTo>
                  <a:cubicBezTo>
                    <a:pt x="8815" y="2571"/>
                    <a:pt x="7270" y="461"/>
                    <a:pt x="5246" y="78"/>
                  </a:cubicBezTo>
                  <a:cubicBezTo>
                    <a:pt x="4967" y="26"/>
                    <a:pt x="4692" y="0"/>
                    <a:pt x="4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36">
              <a:extLst>
                <a:ext uri="{FF2B5EF4-FFF2-40B4-BE49-F238E27FC236}">
                  <a16:creationId xmlns:a16="http://schemas.microsoft.com/office/drawing/2014/main" id="{6E20ABDF-2684-AC5C-D235-20D167AF6B9B}"/>
                </a:ext>
              </a:extLst>
            </p:cNvPr>
            <p:cNvSpPr/>
            <p:nvPr/>
          </p:nvSpPr>
          <p:spPr>
            <a:xfrm>
              <a:off x="5517025" y="2122000"/>
              <a:ext cx="165425" cy="139950"/>
            </a:xfrm>
            <a:custGeom>
              <a:avLst/>
              <a:gdLst/>
              <a:ahLst/>
              <a:cxnLst/>
              <a:rect l="l" t="t" r="r" b="b"/>
              <a:pathLst>
                <a:path w="6617" h="5598" extrusionOk="0">
                  <a:moveTo>
                    <a:pt x="4050" y="0"/>
                  </a:moveTo>
                  <a:cubicBezTo>
                    <a:pt x="3907" y="0"/>
                    <a:pt x="3765" y="12"/>
                    <a:pt x="3624" y="35"/>
                  </a:cubicBezTo>
                  <a:cubicBezTo>
                    <a:pt x="1139" y="449"/>
                    <a:pt x="1" y="3533"/>
                    <a:pt x="1193" y="5593"/>
                  </a:cubicBezTo>
                  <a:cubicBezTo>
                    <a:pt x="1195" y="5596"/>
                    <a:pt x="1199" y="5598"/>
                    <a:pt x="1202" y="5598"/>
                  </a:cubicBezTo>
                  <a:cubicBezTo>
                    <a:pt x="1209" y="5598"/>
                    <a:pt x="1215" y="5592"/>
                    <a:pt x="1212" y="5585"/>
                  </a:cubicBezTo>
                  <a:cubicBezTo>
                    <a:pt x="472" y="3794"/>
                    <a:pt x="890" y="1404"/>
                    <a:pt x="2749" y="466"/>
                  </a:cubicBezTo>
                  <a:cubicBezTo>
                    <a:pt x="3142" y="268"/>
                    <a:pt x="3577" y="164"/>
                    <a:pt x="4008" y="164"/>
                  </a:cubicBezTo>
                  <a:cubicBezTo>
                    <a:pt x="4633" y="164"/>
                    <a:pt x="5248" y="384"/>
                    <a:pt x="5709" y="857"/>
                  </a:cubicBezTo>
                  <a:cubicBezTo>
                    <a:pt x="6493" y="1662"/>
                    <a:pt x="6336" y="2814"/>
                    <a:pt x="5610" y="3584"/>
                  </a:cubicBezTo>
                  <a:cubicBezTo>
                    <a:pt x="5591" y="3604"/>
                    <a:pt x="5608" y="3636"/>
                    <a:pt x="5632" y="3636"/>
                  </a:cubicBezTo>
                  <a:cubicBezTo>
                    <a:pt x="5637" y="3636"/>
                    <a:pt x="5642" y="3635"/>
                    <a:pt x="5647" y="3631"/>
                  </a:cubicBezTo>
                  <a:cubicBezTo>
                    <a:pt x="6438" y="3142"/>
                    <a:pt x="6616" y="2021"/>
                    <a:pt x="6206" y="1222"/>
                  </a:cubicBezTo>
                  <a:cubicBezTo>
                    <a:pt x="5798" y="427"/>
                    <a:pt x="4919" y="0"/>
                    <a:pt x="4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36">
              <a:extLst>
                <a:ext uri="{FF2B5EF4-FFF2-40B4-BE49-F238E27FC236}">
                  <a16:creationId xmlns:a16="http://schemas.microsoft.com/office/drawing/2014/main" id="{B0B3B7BB-11C8-1615-5EB3-FDA376F5A71C}"/>
                </a:ext>
              </a:extLst>
            </p:cNvPr>
            <p:cNvSpPr/>
            <p:nvPr/>
          </p:nvSpPr>
          <p:spPr>
            <a:xfrm>
              <a:off x="5548325" y="2263325"/>
              <a:ext cx="42050" cy="37675"/>
            </a:xfrm>
            <a:custGeom>
              <a:avLst/>
              <a:gdLst/>
              <a:ahLst/>
              <a:cxnLst/>
              <a:rect l="l" t="t" r="r" b="b"/>
              <a:pathLst>
                <a:path w="1682" h="1507" extrusionOk="0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12" y="350"/>
                    <a:pt x="466" y="677"/>
                    <a:pt x="760" y="957"/>
                  </a:cubicBezTo>
                  <a:cubicBezTo>
                    <a:pt x="991" y="1178"/>
                    <a:pt x="1319" y="1466"/>
                    <a:pt x="1645" y="1507"/>
                  </a:cubicBezTo>
                  <a:cubicBezTo>
                    <a:pt x="1646" y="1507"/>
                    <a:pt x="1647" y="1507"/>
                    <a:pt x="1648" y="1507"/>
                  </a:cubicBezTo>
                  <a:cubicBezTo>
                    <a:pt x="1672" y="1507"/>
                    <a:pt x="1682" y="1470"/>
                    <a:pt x="1666" y="1454"/>
                  </a:cubicBezTo>
                  <a:cubicBezTo>
                    <a:pt x="1452" y="1230"/>
                    <a:pt x="1115" y="1093"/>
                    <a:pt x="865" y="904"/>
                  </a:cubicBezTo>
                  <a:cubicBezTo>
                    <a:pt x="524" y="647"/>
                    <a:pt x="245" y="35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36">
              <a:extLst>
                <a:ext uri="{FF2B5EF4-FFF2-40B4-BE49-F238E27FC236}">
                  <a16:creationId xmlns:a16="http://schemas.microsoft.com/office/drawing/2014/main" id="{44B74328-EBF0-2FD2-14B5-1CEFD24E3FE5}"/>
                </a:ext>
              </a:extLst>
            </p:cNvPr>
            <p:cNvSpPr/>
            <p:nvPr/>
          </p:nvSpPr>
          <p:spPr>
            <a:xfrm>
              <a:off x="5555550" y="2173875"/>
              <a:ext cx="58525" cy="125900"/>
            </a:xfrm>
            <a:custGeom>
              <a:avLst/>
              <a:gdLst/>
              <a:ahLst/>
              <a:cxnLst/>
              <a:rect l="l" t="t" r="r" b="b"/>
              <a:pathLst>
                <a:path w="2341" h="5036" extrusionOk="0">
                  <a:moveTo>
                    <a:pt x="2289" y="1"/>
                  </a:moveTo>
                  <a:cubicBezTo>
                    <a:pt x="2285" y="1"/>
                    <a:pt x="2280" y="2"/>
                    <a:pt x="2276" y="4"/>
                  </a:cubicBezTo>
                  <a:cubicBezTo>
                    <a:pt x="401" y="832"/>
                    <a:pt x="1" y="3585"/>
                    <a:pt x="1390" y="5025"/>
                  </a:cubicBezTo>
                  <a:cubicBezTo>
                    <a:pt x="1397" y="5032"/>
                    <a:pt x="1404" y="5035"/>
                    <a:pt x="1412" y="5035"/>
                  </a:cubicBezTo>
                  <a:cubicBezTo>
                    <a:pt x="1436" y="5035"/>
                    <a:pt x="1459" y="5008"/>
                    <a:pt x="1443" y="4984"/>
                  </a:cubicBezTo>
                  <a:cubicBezTo>
                    <a:pt x="299" y="3169"/>
                    <a:pt x="697" y="1394"/>
                    <a:pt x="2315" y="54"/>
                  </a:cubicBezTo>
                  <a:cubicBezTo>
                    <a:pt x="2340" y="32"/>
                    <a:pt x="2316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36">
              <a:extLst>
                <a:ext uri="{FF2B5EF4-FFF2-40B4-BE49-F238E27FC236}">
                  <a16:creationId xmlns:a16="http://schemas.microsoft.com/office/drawing/2014/main" id="{FBD854DA-DAE6-0FF0-554C-05C64069664F}"/>
                </a:ext>
              </a:extLst>
            </p:cNvPr>
            <p:cNvSpPr/>
            <p:nvPr/>
          </p:nvSpPr>
          <p:spPr>
            <a:xfrm>
              <a:off x="5569450" y="2346850"/>
              <a:ext cx="8000" cy="9500"/>
            </a:xfrm>
            <a:custGeom>
              <a:avLst/>
              <a:gdLst/>
              <a:ahLst/>
              <a:cxnLst/>
              <a:rect l="l" t="t" r="r" b="b"/>
              <a:pathLst>
                <a:path w="320" h="380" extrusionOk="0">
                  <a:moveTo>
                    <a:pt x="252" y="0"/>
                  </a:moveTo>
                  <a:cubicBezTo>
                    <a:pt x="243" y="0"/>
                    <a:pt x="233" y="3"/>
                    <a:pt x="224" y="8"/>
                  </a:cubicBezTo>
                  <a:cubicBezTo>
                    <a:pt x="168" y="45"/>
                    <a:pt x="136" y="106"/>
                    <a:pt x="98" y="160"/>
                  </a:cubicBezTo>
                  <a:cubicBezTo>
                    <a:pt x="56" y="218"/>
                    <a:pt x="32" y="272"/>
                    <a:pt x="7" y="340"/>
                  </a:cubicBezTo>
                  <a:cubicBezTo>
                    <a:pt x="0" y="359"/>
                    <a:pt x="19" y="379"/>
                    <a:pt x="37" y="379"/>
                  </a:cubicBezTo>
                  <a:cubicBezTo>
                    <a:pt x="42" y="379"/>
                    <a:pt x="47" y="378"/>
                    <a:pt x="51" y="375"/>
                  </a:cubicBezTo>
                  <a:cubicBezTo>
                    <a:pt x="110" y="332"/>
                    <a:pt x="154" y="295"/>
                    <a:pt x="199" y="237"/>
                  </a:cubicBezTo>
                  <a:cubicBezTo>
                    <a:pt x="239" y="187"/>
                    <a:pt x="290" y="137"/>
                    <a:pt x="310" y="74"/>
                  </a:cubicBezTo>
                  <a:cubicBezTo>
                    <a:pt x="320" y="36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36">
              <a:extLst>
                <a:ext uri="{FF2B5EF4-FFF2-40B4-BE49-F238E27FC236}">
                  <a16:creationId xmlns:a16="http://schemas.microsoft.com/office/drawing/2014/main" id="{AF402818-1A0B-2040-BBA6-455611671119}"/>
                </a:ext>
              </a:extLst>
            </p:cNvPr>
            <p:cNvSpPr/>
            <p:nvPr/>
          </p:nvSpPr>
          <p:spPr>
            <a:xfrm>
              <a:off x="5403525" y="2141575"/>
              <a:ext cx="175350" cy="207625"/>
            </a:xfrm>
            <a:custGeom>
              <a:avLst/>
              <a:gdLst/>
              <a:ahLst/>
              <a:cxnLst/>
              <a:rect l="l" t="t" r="r" b="b"/>
              <a:pathLst>
                <a:path w="7014" h="8305" extrusionOk="0">
                  <a:moveTo>
                    <a:pt x="1477" y="1"/>
                  </a:moveTo>
                  <a:cubicBezTo>
                    <a:pt x="1451" y="1"/>
                    <a:pt x="1425" y="1"/>
                    <a:pt x="1399" y="2"/>
                  </a:cubicBezTo>
                  <a:cubicBezTo>
                    <a:pt x="673" y="35"/>
                    <a:pt x="0" y="621"/>
                    <a:pt x="52" y="1373"/>
                  </a:cubicBezTo>
                  <a:cubicBezTo>
                    <a:pt x="56" y="1419"/>
                    <a:pt x="99" y="1448"/>
                    <a:pt x="138" y="1448"/>
                  </a:cubicBezTo>
                  <a:cubicBezTo>
                    <a:pt x="167" y="1448"/>
                    <a:pt x="194" y="1431"/>
                    <a:pt x="199" y="1394"/>
                  </a:cubicBezTo>
                  <a:cubicBezTo>
                    <a:pt x="308" y="659"/>
                    <a:pt x="822" y="193"/>
                    <a:pt x="1485" y="193"/>
                  </a:cubicBezTo>
                  <a:cubicBezTo>
                    <a:pt x="1653" y="193"/>
                    <a:pt x="1831" y="223"/>
                    <a:pt x="2014" y="287"/>
                  </a:cubicBezTo>
                  <a:cubicBezTo>
                    <a:pt x="2652" y="507"/>
                    <a:pt x="3062" y="1040"/>
                    <a:pt x="3321" y="1639"/>
                  </a:cubicBezTo>
                  <a:cubicBezTo>
                    <a:pt x="3729" y="2581"/>
                    <a:pt x="3771" y="3631"/>
                    <a:pt x="4029" y="4616"/>
                  </a:cubicBezTo>
                  <a:cubicBezTo>
                    <a:pt x="4434" y="6151"/>
                    <a:pt x="5342" y="7774"/>
                    <a:pt x="6937" y="8302"/>
                  </a:cubicBezTo>
                  <a:cubicBezTo>
                    <a:pt x="6942" y="8304"/>
                    <a:pt x="6946" y="8305"/>
                    <a:pt x="6950" y="8305"/>
                  </a:cubicBezTo>
                  <a:cubicBezTo>
                    <a:pt x="6992" y="8305"/>
                    <a:pt x="7014" y="8240"/>
                    <a:pt x="6973" y="8219"/>
                  </a:cubicBezTo>
                  <a:cubicBezTo>
                    <a:pt x="5593" y="7523"/>
                    <a:pt x="4734" y="6405"/>
                    <a:pt x="4282" y="4932"/>
                  </a:cubicBezTo>
                  <a:cubicBezTo>
                    <a:pt x="3932" y="3792"/>
                    <a:pt x="3962" y="2539"/>
                    <a:pt x="3443" y="1453"/>
                  </a:cubicBezTo>
                  <a:cubicBezTo>
                    <a:pt x="3080" y="693"/>
                    <a:pt x="2368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36">
              <a:extLst>
                <a:ext uri="{FF2B5EF4-FFF2-40B4-BE49-F238E27FC236}">
                  <a16:creationId xmlns:a16="http://schemas.microsoft.com/office/drawing/2014/main" id="{5A766CDA-B6BB-0A93-5DBD-8C75B2714736}"/>
                </a:ext>
              </a:extLst>
            </p:cNvPr>
            <p:cNvSpPr/>
            <p:nvPr/>
          </p:nvSpPr>
          <p:spPr>
            <a:xfrm>
              <a:off x="5356325" y="2115100"/>
              <a:ext cx="158050" cy="123925"/>
            </a:xfrm>
            <a:custGeom>
              <a:avLst/>
              <a:gdLst/>
              <a:ahLst/>
              <a:cxnLst/>
              <a:rect l="l" t="t" r="r" b="b"/>
              <a:pathLst>
                <a:path w="6322" h="4957" extrusionOk="0">
                  <a:moveTo>
                    <a:pt x="3212" y="1"/>
                  </a:moveTo>
                  <a:cubicBezTo>
                    <a:pt x="2819" y="1"/>
                    <a:pt x="2419" y="79"/>
                    <a:pt x="2029" y="250"/>
                  </a:cubicBezTo>
                  <a:cubicBezTo>
                    <a:pt x="669" y="846"/>
                    <a:pt x="0" y="2408"/>
                    <a:pt x="677" y="3770"/>
                  </a:cubicBezTo>
                  <a:cubicBezTo>
                    <a:pt x="1038" y="4495"/>
                    <a:pt x="1862" y="4957"/>
                    <a:pt x="2636" y="4957"/>
                  </a:cubicBezTo>
                  <a:cubicBezTo>
                    <a:pt x="3265" y="4957"/>
                    <a:pt x="3861" y="4651"/>
                    <a:pt x="4144" y="3932"/>
                  </a:cubicBezTo>
                  <a:cubicBezTo>
                    <a:pt x="4513" y="2994"/>
                    <a:pt x="3744" y="2033"/>
                    <a:pt x="2925" y="2033"/>
                  </a:cubicBezTo>
                  <a:cubicBezTo>
                    <a:pt x="2618" y="2033"/>
                    <a:pt x="2303" y="2168"/>
                    <a:pt x="2039" y="2491"/>
                  </a:cubicBezTo>
                  <a:cubicBezTo>
                    <a:pt x="2003" y="2535"/>
                    <a:pt x="2037" y="2590"/>
                    <a:pt x="2080" y="2590"/>
                  </a:cubicBezTo>
                  <a:cubicBezTo>
                    <a:pt x="2093" y="2590"/>
                    <a:pt x="2107" y="2585"/>
                    <a:pt x="2120" y="2573"/>
                  </a:cubicBezTo>
                  <a:cubicBezTo>
                    <a:pt x="2361" y="2349"/>
                    <a:pt x="2642" y="2250"/>
                    <a:pt x="2913" y="2250"/>
                  </a:cubicBezTo>
                  <a:cubicBezTo>
                    <a:pt x="3578" y="2250"/>
                    <a:pt x="4184" y="2845"/>
                    <a:pt x="4007" y="3656"/>
                  </a:cubicBezTo>
                  <a:cubicBezTo>
                    <a:pt x="3854" y="4353"/>
                    <a:pt x="3176" y="4755"/>
                    <a:pt x="2500" y="4755"/>
                  </a:cubicBezTo>
                  <a:cubicBezTo>
                    <a:pt x="2384" y="4755"/>
                    <a:pt x="2269" y="4744"/>
                    <a:pt x="2155" y="4719"/>
                  </a:cubicBezTo>
                  <a:cubicBezTo>
                    <a:pt x="912" y="4453"/>
                    <a:pt x="339" y="3049"/>
                    <a:pt x="700" y="1908"/>
                  </a:cubicBezTo>
                  <a:cubicBezTo>
                    <a:pt x="1040" y="836"/>
                    <a:pt x="2191" y="197"/>
                    <a:pt x="3276" y="197"/>
                  </a:cubicBezTo>
                  <a:cubicBezTo>
                    <a:pt x="3327" y="197"/>
                    <a:pt x="3378" y="199"/>
                    <a:pt x="3429" y="202"/>
                  </a:cubicBezTo>
                  <a:cubicBezTo>
                    <a:pt x="4654" y="270"/>
                    <a:pt x="5609" y="1099"/>
                    <a:pt x="6221" y="2100"/>
                  </a:cubicBezTo>
                  <a:cubicBezTo>
                    <a:pt x="6231" y="2117"/>
                    <a:pt x="6246" y="2124"/>
                    <a:pt x="6260" y="2124"/>
                  </a:cubicBezTo>
                  <a:cubicBezTo>
                    <a:pt x="6291" y="2124"/>
                    <a:pt x="6321" y="2090"/>
                    <a:pt x="6303" y="2053"/>
                  </a:cubicBezTo>
                  <a:cubicBezTo>
                    <a:pt x="5724" y="849"/>
                    <a:pt x="4503" y="1"/>
                    <a:pt x="3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36">
              <a:extLst>
                <a:ext uri="{FF2B5EF4-FFF2-40B4-BE49-F238E27FC236}">
                  <a16:creationId xmlns:a16="http://schemas.microsoft.com/office/drawing/2014/main" id="{1257F635-F6E5-2C5D-06B7-F0A195F7A505}"/>
                </a:ext>
              </a:extLst>
            </p:cNvPr>
            <p:cNvSpPr/>
            <p:nvPr/>
          </p:nvSpPr>
          <p:spPr>
            <a:xfrm>
              <a:off x="5505950" y="2102150"/>
              <a:ext cx="200050" cy="232600"/>
            </a:xfrm>
            <a:custGeom>
              <a:avLst/>
              <a:gdLst/>
              <a:ahLst/>
              <a:cxnLst/>
              <a:rect l="l" t="t" r="r" b="b"/>
              <a:pathLst>
                <a:path w="8002" h="9304" extrusionOk="0">
                  <a:moveTo>
                    <a:pt x="4472" y="0"/>
                  </a:moveTo>
                  <a:cubicBezTo>
                    <a:pt x="4063" y="0"/>
                    <a:pt x="3655" y="66"/>
                    <a:pt x="3270" y="201"/>
                  </a:cubicBezTo>
                  <a:cubicBezTo>
                    <a:pt x="1235" y="913"/>
                    <a:pt x="0" y="3117"/>
                    <a:pt x="290" y="5229"/>
                  </a:cubicBezTo>
                  <a:cubicBezTo>
                    <a:pt x="547" y="7106"/>
                    <a:pt x="2021" y="8858"/>
                    <a:pt x="3879" y="9301"/>
                  </a:cubicBezTo>
                  <a:cubicBezTo>
                    <a:pt x="3887" y="9303"/>
                    <a:pt x="3894" y="9304"/>
                    <a:pt x="3901" y="9304"/>
                  </a:cubicBezTo>
                  <a:cubicBezTo>
                    <a:pt x="3987" y="9304"/>
                    <a:pt x="4015" y="9173"/>
                    <a:pt x="3922" y="9144"/>
                  </a:cubicBezTo>
                  <a:cubicBezTo>
                    <a:pt x="2178" y="8578"/>
                    <a:pt x="778" y="7318"/>
                    <a:pt x="494" y="5442"/>
                  </a:cubicBezTo>
                  <a:cubicBezTo>
                    <a:pt x="216" y="3606"/>
                    <a:pt x="995" y="1645"/>
                    <a:pt x="2628" y="687"/>
                  </a:cubicBezTo>
                  <a:cubicBezTo>
                    <a:pt x="3191" y="357"/>
                    <a:pt x="3844" y="189"/>
                    <a:pt x="4488" y="189"/>
                  </a:cubicBezTo>
                  <a:cubicBezTo>
                    <a:pt x="5716" y="189"/>
                    <a:pt x="6911" y="799"/>
                    <a:pt x="7391" y="2062"/>
                  </a:cubicBezTo>
                  <a:cubicBezTo>
                    <a:pt x="7700" y="2875"/>
                    <a:pt x="7531" y="3812"/>
                    <a:pt x="7006" y="4496"/>
                  </a:cubicBezTo>
                  <a:cubicBezTo>
                    <a:pt x="6723" y="4867"/>
                    <a:pt x="6354" y="5135"/>
                    <a:pt x="5905" y="5272"/>
                  </a:cubicBezTo>
                  <a:cubicBezTo>
                    <a:pt x="5752" y="5319"/>
                    <a:pt x="5589" y="5343"/>
                    <a:pt x="5426" y="5343"/>
                  </a:cubicBezTo>
                  <a:cubicBezTo>
                    <a:pt x="5186" y="5343"/>
                    <a:pt x="4944" y="5292"/>
                    <a:pt x="4729" y="5189"/>
                  </a:cubicBezTo>
                  <a:cubicBezTo>
                    <a:pt x="4362" y="5012"/>
                    <a:pt x="4228" y="4738"/>
                    <a:pt x="4327" y="4364"/>
                  </a:cubicBezTo>
                  <a:cubicBezTo>
                    <a:pt x="4241" y="3950"/>
                    <a:pt x="4338" y="3742"/>
                    <a:pt x="4619" y="3742"/>
                  </a:cubicBezTo>
                  <a:cubicBezTo>
                    <a:pt x="4829" y="3742"/>
                    <a:pt x="5142" y="3859"/>
                    <a:pt x="5558" y="4091"/>
                  </a:cubicBezTo>
                  <a:cubicBezTo>
                    <a:pt x="5562" y="4102"/>
                    <a:pt x="5574" y="4107"/>
                    <a:pt x="5584" y="4107"/>
                  </a:cubicBezTo>
                  <a:cubicBezTo>
                    <a:pt x="5596" y="4107"/>
                    <a:pt x="5608" y="4100"/>
                    <a:pt x="5606" y="4085"/>
                  </a:cubicBezTo>
                  <a:cubicBezTo>
                    <a:pt x="5558" y="3680"/>
                    <a:pt x="5224" y="3438"/>
                    <a:pt x="4874" y="3438"/>
                  </a:cubicBezTo>
                  <a:cubicBezTo>
                    <a:pt x="4676" y="3438"/>
                    <a:pt x="4473" y="3515"/>
                    <a:pt x="4314" y="3685"/>
                  </a:cubicBezTo>
                  <a:cubicBezTo>
                    <a:pt x="3715" y="4323"/>
                    <a:pt x="4249" y="5219"/>
                    <a:pt x="4968" y="5441"/>
                  </a:cubicBezTo>
                  <a:cubicBezTo>
                    <a:pt x="5160" y="5500"/>
                    <a:pt x="5346" y="5528"/>
                    <a:pt x="5525" y="5528"/>
                  </a:cubicBezTo>
                  <a:cubicBezTo>
                    <a:pt x="7006" y="5528"/>
                    <a:pt x="8001" y="3643"/>
                    <a:pt x="7674" y="2289"/>
                  </a:cubicBezTo>
                  <a:cubicBezTo>
                    <a:pt x="7316" y="803"/>
                    <a:pt x="5897" y="0"/>
                    <a:pt x="4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36">
              <a:extLst>
                <a:ext uri="{FF2B5EF4-FFF2-40B4-BE49-F238E27FC236}">
                  <a16:creationId xmlns:a16="http://schemas.microsoft.com/office/drawing/2014/main" id="{AB6649BB-1F57-F2EE-0DC1-467171D79894}"/>
                </a:ext>
              </a:extLst>
            </p:cNvPr>
            <p:cNvSpPr/>
            <p:nvPr/>
          </p:nvSpPr>
          <p:spPr>
            <a:xfrm>
              <a:off x="5369275" y="2126825"/>
              <a:ext cx="151375" cy="98700"/>
            </a:xfrm>
            <a:custGeom>
              <a:avLst/>
              <a:gdLst/>
              <a:ahLst/>
              <a:cxnLst/>
              <a:rect l="l" t="t" r="r" b="b"/>
              <a:pathLst>
                <a:path w="6055" h="3948" extrusionOk="0">
                  <a:moveTo>
                    <a:pt x="2854" y="1"/>
                  </a:moveTo>
                  <a:cubicBezTo>
                    <a:pt x="2734" y="1"/>
                    <a:pt x="2612" y="8"/>
                    <a:pt x="2488" y="25"/>
                  </a:cubicBezTo>
                  <a:cubicBezTo>
                    <a:pt x="1109" y="206"/>
                    <a:pt x="0" y="1743"/>
                    <a:pt x="671" y="3080"/>
                  </a:cubicBezTo>
                  <a:cubicBezTo>
                    <a:pt x="918" y="3573"/>
                    <a:pt x="1402" y="3947"/>
                    <a:pt x="1945" y="3947"/>
                  </a:cubicBezTo>
                  <a:cubicBezTo>
                    <a:pt x="2056" y="3947"/>
                    <a:pt x="2169" y="3932"/>
                    <a:pt x="2284" y="3898"/>
                  </a:cubicBezTo>
                  <a:cubicBezTo>
                    <a:pt x="2829" y="3737"/>
                    <a:pt x="3170" y="3181"/>
                    <a:pt x="2961" y="2630"/>
                  </a:cubicBezTo>
                  <a:cubicBezTo>
                    <a:pt x="2820" y="2255"/>
                    <a:pt x="2572" y="2113"/>
                    <a:pt x="2323" y="2113"/>
                  </a:cubicBezTo>
                  <a:cubicBezTo>
                    <a:pt x="1754" y="2113"/>
                    <a:pt x="1172" y="2849"/>
                    <a:pt x="1789" y="3266"/>
                  </a:cubicBezTo>
                  <a:cubicBezTo>
                    <a:pt x="1915" y="3352"/>
                    <a:pt x="2030" y="3388"/>
                    <a:pt x="2131" y="3388"/>
                  </a:cubicBezTo>
                  <a:cubicBezTo>
                    <a:pt x="2531" y="3388"/>
                    <a:pt x="2709" y="2819"/>
                    <a:pt x="2522" y="2536"/>
                  </a:cubicBezTo>
                  <a:lnTo>
                    <a:pt x="2522" y="2536"/>
                  </a:lnTo>
                  <a:cubicBezTo>
                    <a:pt x="2873" y="2602"/>
                    <a:pt x="2913" y="2820"/>
                    <a:pt x="2642" y="3190"/>
                  </a:cubicBezTo>
                  <a:cubicBezTo>
                    <a:pt x="2609" y="3571"/>
                    <a:pt x="2405" y="3761"/>
                    <a:pt x="2029" y="3761"/>
                  </a:cubicBezTo>
                  <a:cubicBezTo>
                    <a:pt x="2014" y="3761"/>
                    <a:pt x="1999" y="3761"/>
                    <a:pt x="1985" y="3761"/>
                  </a:cubicBezTo>
                  <a:cubicBezTo>
                    <a:pt x="1971" y="3761"/>
                    <a:pt x="1958" y="3762"/>
                    <a:pt x="1945" y="3762"/>
                  </a:cubicBezTo>
                  <a:cubicBezTo>
                    <a:pt x="1650" y="3762"/>
                    <a:pt x="1350" y="3592"/>
                    <a:pt x="1132" y="3409"/>
                  </a:cubicBezTo>
                  <a:cubicBezTo>
                    <a:pt x="701" y="3046"/>
                    <a:pt x="588" y="2343"/>
                    <a:pt x="709" y="1820"/>
                  </a:cubicBezTo>
                  <a:cubicBezTo>
                    <a:pt x="921" y="908"/>
                    <a:pt x="1653" y="236"/>
                    <a:pt x="2591" y="149"/>
                  </a:cubicBezTo>
                  <a:cubicBezTo>
                    <a:pt x="2685" y="140"/>
                    <a:pt x="2777" y="136"/>
                    <a:pt x="2866" y="136"/>
                  </a:cubicBezTo>
                  <a:cubicBezTo>
                    <a:pt x="4748" y="136"/>
                    <a:pt x="5629" y="1987"/>
                    <a:pt x="5817" y="3646"/>
                  </a:cubicBezTo>
                  <a:cubicBezTo>
                    <a:pt x="5819" y="3666"/>
                    <a:pt x="5834" y="3677"/>
                    <a:pt x="5849" y="3677"/>
                  </a:cubicBezTo>
                  <a:cubicBezTo>
                    <a:pt x="5864" y="3677"/>
                    <a:pt x="5879" y="3666"/>
                    <a:pt x="5881" y="3646"/>
                  </a:cubicBezTo>
                  <a:cubicBezTo>
                    <a:pt x="6054" y="1851"/>
                    <a:pt x="4700" y="1"/>
                    <a:pt x="28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6">
              <a:extLst>
                <a:ext uri="{FF2B5EF4-FFF2-40B4-BE49-F238E27FC236}">
                  <a16:creationId xmlns:a16="http://schemas.microsoft.com/office/drawing/2014/main" id="{12C358E1-5237-3DFF-B5A2-DB7C6249D448}"/>
                </a:ext>
              </a:extLst>
            </p:cNvPr>
            <p:cNvSpPr/>
            <p:nvPr/>
          </p:nvSpPr>
          <p:spPr>
            <a:xfrm>
              <a:off x="5425275" y="2196150"/>
              <a:ext cx="12100" cy="22225"/>
            </a:xfrm>
            <a:custGeom>
              <a:avLst/>
              <a:gdLst/>
              <a:ahLst/>
              <a:cxnLst/>
              <a:rect l="l" t="t" r="r" b="b"/>
              <a:pathLst>
                <a:path w="484" h="889" extrusionOk="0">
                  <a:moveTo>
                    <a:pt x="97" y="1"/>
                  </a:moveTo>
                  <a:cubicBezTo>
                    <a:pt x="73" y="1"/>
                    <a:pt x="48" y="6"/>
                    <a:pt x="22" y="17"/>
                  </a:cubicBezTo>
                  <a:cubicBezTo>
                    <a:pt x="7" y="23"/>
                    <a:pt x="1" y="46"/>
                    <a:pt x="5" y="60"/>
                  </a:cubicBezTo>
                  <a:cubicBezTo>
                    <a:pt x="40" y="185"/>
                    <a:pt x="175" y="244"/>
                    <a:pt x="232" y="363"/>
                  </a:cubicBezTo>
                  <a:cubicBezTo>
                    <a:pt x="300" y="507"/>
                    <a:pt x="298" y="672"/>
                    <a:pt x="252" y="823"/>
                  </a:cubicBezTo>
                  <a:lnTo>
                    <a:pt x="252" y="824"/>
                  </a:lnTo>
                  <a:cubicBezTo>
                    <a:pt x="242" y="857"/>
                    <a:pt x="273" y="889"/>
                    <a:pt x="304" y="889"/>
                  </a:cubicBezTo>
                  <a:cubicBezTo>
                    <a:pt x="316" y="889"/>
                    <a:pt x="328" y="884"/>
                    <a:pt x="337" y="873"/>
                  </a:cubicBezTo>
                  <a:cubicBezTo>
                    <a:pt x="470" y="713"/>
                    <a:pt x="483" y="502"/>
                    <a:pt x="406" y="310"/>
                  </a:cubicBezTo>
                  <a:cubicBezTo>
                    <a:pt x="357" y="186"/>
                    <a:pt x="243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6">
              <a:extLst>
                <a:ext uri="{FF2B5EF4-FFF2-40B4-BE49-F238E27FC236}">
                  <a16:creationId xmlns:a16="http://schemas.microsoft.com/office/drawing/2014/main" id="{EFC82667-00B8-42CF-39A2-7BFA58697D4F}"/>
                </a:ext>
              </a:extLst>
            </p:cNvPr>
            <p:cNvSpPr/>
            <p:nvPr/>
          </p:nvSpPr>
          <p:spPr>
            <a:xfrm>
              <a:off x="5428800" y="2186475"/>
              <a:ext cx="14400" cy="19725"/>
            </a:xfrm>
            <a:custGeom>
              <a:avLst/>
              <a:gdLst/>
              <a:ahLst/>
              <a:cxnLst/>
              <a:rect l="l" t="t" r="r" b="b"/>
              <a:pathLst>
                <a:path w="576" h="789" extrusionOk="0">
                  <a:moveTo>
                    <a:pt x="217" y="1"/>
                  </a:moveTo>
                  <a:cubicBezTo>
                    <a:pt x="164" y="1"/>
                    <a:pt x="116" y="48"/>
                    <a:pt x="130" y="111"/>
                  </a:cubicBezTo>
                  <a:cubicBezTo>
                    <a:pt x="135" y="132"/>
                    <a:pt x="141" y="152"/>
                    <a:pt x="147" y="172"/>
                  </a:cubicBezTo>
                  <a:lnTo>
                    <a:pt x="147" y="172"/>
                  </a:lnTo>
                  <a:cubicBezTo>
                    <a:pt x="143" y="172"/>
                    <a:pt x="139" y="171"/>
                    <a:pt x="135" y="171"/>
                  </a:cubicBezTo>
                  <a:cubicBezTo>
                    <a:pt x="76" y="171"/>
                    <a:pt x="25" y="242"/>
                    <a:pt x="60" y="300"/>
                  </a:cubicBezTo>
                  <a:cubicBezTo>
                    <a:pt x="72" y="320"/>
                    <a:pt x="84" y="339"/>
                    <a:pt x="96" y="359"/>
                  </a:cubicBezTo>
                  <a:lnTo>
                    <a:pt x="96" y="359"/>
                  </a:lnTo>
                  <a:cubicBezTo>
                    <a:pt x="94" y="359"/>
                    <a:pt x="92" y="359"/>
                    <a:pt x="90" y="359"/>
                  </a:cubicBezTo>
                  <a:cubicBezTo>
                    <a:pt x="43" y="359"/>
                    <a:pt x="1" y="408"/>
                    <a:pt x="13" y="458"/>
                  </a:cubicBezTo>
                  <a:cubicBezTo>
                    <a:pt x="51" y="609"/>
                    <a:pt x="163" y="789"/>
                    <a:pt x="338" y="789"/>
                  </a:cubicBezTo>
                  <a:cubicBezTo>
                    <a:pt x="339" y="789"/>
                    <a:pt x="340" y="789"/>
                    <a:pt x="341" y="788"/>
                  </a:cubicBezTo>
                  <a:cubicBezTo>
                    <a:pt x="376" y="788"/>
                    <a:pt x="386" y="750"/>
                    <a:pt x="367" y="725"/>
                  </a:cubicBezTo>
                  <a:cubicBezTo>
                    <a:pt x="355" y="709"/>
                    <a:pt x="342" y="694"/>
                    <a:pt x="329" y="679"/>
                  </a:cubicBezTo>
                  <a:lnTo>
                    <a:pt x="329" y="679"/>
                  </a:lnTo>
                  <a:cubicBezTo>
                    <a:pt x="332" y="680"/>
                    <a:pt x="334" y="680"/>
                    <a:pt x="337" y="680"/>
                  </a:cubicBezTo>
                  <a:cubicBezTo>
                    <a:pt x="392" y="680"/>
                    <a:pt x="439" y="611"/>
                    <a:pt x="407" y="556"/>
                  </a:cubicBezTo>
                  <a:cubicBezTo>
                    <a:pt x="400" y="544"/>
                    <a:pt x="393" y="532"/>
                    <a:pt x="386" y="520"/>
                  </a:cubicBezTo>
                  <a:lnTo>
                    <a:pt x="386" y="520"/>
                  </a:lnTo>
                  <a:cubicBezTo>
                    <a:pt x="400" y="528"/>
                    <a:pt x="414" y="532"/>
                    <a:pt x="428" y="532"/>
                  </a:cubicBezTo>
                  <a:cubicBezTo>
                    <a:pt x="492" y="532"/>
                    <a:pt x="545" y="449"/>
                    <a:pt x="501" y="395"/>
                  </a:cubicBezTo>
                  <a:lnTo>
                    <a:pt x="501" y="395"/>
                  </a:lnTo>
                  <a:cubicBezTo>
                    <a:pt x="548" y="367"/>
                    <a:pt x="575" y="293"/>
                    <a:pt x="526" y="249"/>
                  </a:cubicBezTo>
                  <a:lnTo>
                    <a:pt x="278" y="25"/>
                  </a:lnTo>
                  <a:cubicBezTo>
                    <a:pt x="259" y="8"/>
                    <a:pt x="238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6">
              <a:extLst>
                <a:ext uri="{FF2B5EF4-FFF2-40B4-BE49-F238E27FC236}">
                  <a16:creationId xmlns:a16="http://schemas.microsoft.com/office/drawing/2014/main" id="{E581F050-75F1-5689-7E2A-4A500980290B}"/>
                </a:ext>
              </a:extLst>
            </p:cNvPr>
            <p:cNvSpPr/>
            <p:nvPr/>
          </p:nvSpPr>
          <p:spPr>
            <a:xfrm>
              <a:off x="5592900" y="2022075"/>
              <a:ext cx="31025" cy="69950"/>
            </a:xfrm>
            <a:custGeom>
              <a:avLst/>
              <a:gdLst/>
              <a:ahLst/>
              <a:cxnLst/>
              <a:rect l="l" t="t" r="r" b="b"/>
              <a:pathLst>
                <a:path w="1241" h="2798" extrusionOk="0">
                  <a:moveTo>
                    <a:pt x="194" y="1"/>
                  </a:moveTo>
                  <a:cubicBezTo>
                    <a:pt x="166" y="1"/>
                    <a:pt x="143" y="33"/>
                    <a:pt x="159" y="62"/>
                  </a:cubicBezTo>
                  <a:cubicBezTo>
                    <a:pt x="400" y="512"/>
                    <a:pt x="683" y="878"/>
                    <a:pt x="668" y="1417"/>
                  </a:cubicBezTo>
                  <a:cubicBezTo>
                    <a:pt x="653" y="1917"/>
                    <a:pt x="399" y="2365"/>
                    <a:pt x="45" y="2702"/>
                  </a:cubicBezTo>
                  <a:lnTo>
                    <a:pt x="44" y="2702"/>
                  </a:lnTo>
                  <a:cubicBezTo>
                    <a:pt x="1" y="2743"/>
                    <a:pt x="41" y="2798"/>
                    <a:pt x="88" y="2798"/>
                  </a:cubicBezTo>
                  <a:cubicBezTo>
                    <a:pt x="101" y="2798"/>
                    <a:pt x="114" y="2794"/>
                    <a:pt x="126" y="2784"/>
                  </a:cubicBezTo>
                  <a:cubicBezTo>
                    <a:pt x="914" y="2164"/>
                    <a:pt x="1240" y="593"/>
                    <a:pt x="214" y="6"/>
                  </a:cubicBezTo>
                  <a:cubicBezTo>
                    <a:pt x="207" y="2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6">
              <a:extLst>
                <a:ext uri="{FF2B5EF4-FFF2-40B4-BE49-F238E27FC236}">
                  <a16:creationId xmlns:a16="http://schemas.microsoft.com/office/drawing/2014/main" id="{92622E09-C08C-5C5A-B89D-02F8AE7C75C5}"/>
                </a:ext>
              </a:extLst>
            </p:cNvPr>
            <p:cNvSpPr/>
            <p:nvPr/>
          </p:nvSpPr>
          <p:spPr>
            <a:xfrm>
              <a:off x="5545900" y="2022300"/>
              <a:ext cx="54050" cy="58975"/>
            </a:xfrm>
            <a:custGeom>
              <a:avLst/>
              <a:gdLst/>
              <a:ahLst/>
              <a:cxnLst/>
              <a:rect l="l" t="t" r="r" b="b"/>
              <a:pathLst>
                <a:path w="2162" h="2359" extrusionOk="0">
                  <a:moveTo>
                    <a:pt x="2077" y="1"/>
                  </a:moveTo>
                  <a:cubicBezTo>
                    <a:pt x="2037" y="1"/>
                    <a:pt x="1996" y="27"/>
                    <a:pt x="1995" y="79"/>
                  </a:cubicBezTo>
                  <a:cubicBezTo>
                    <a:pt x="1978" y="634"/>
                    <a:pt x="1779" y="1157"/>
                    <a:pt x="1398" y="1564"/>
                  </a:cubicBezTo>
                  <a:cubicBezTo>
                    <a:pt x="1026" y="1961"/>
                    <a:pt x="570" y="2113"/>
                    <a:pt x="62" y="2247"/>
                  </a:cubicBezTo>
                  <a:cubicBezTo>
                    <a:pt x="1" y="2264"/>
                    <a:pt x="16" y="2356"/>
                    <a:pt x="77" y="2358"/>
                  </a:cubicBezTo>
                  <a:cubicBezTo>
                    <a:pt x="89" y="2358"/>
                    <a:pt x="101" y="2358"/>
                    <a:pt x="112" y="2358"/>
                  </a:cubicBezTo>
                  <a:cubicBezTo>
                    <a:pt x="1314" y="2358"/>
                    <a:pt x="2161" y="1202"/>
                    <a:pt x="2158" y="79"/>
                  </a:cubicBezTo>
                  <a:cubicBezTo>
                    <a:pt x="2158" y="27"/>
                    <a:pt x="2118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6">
              <a:extLst>
                <a:ext uri="{FF2B5EF4-FFF2-40B4-BE49-F238E27FC236}">
                  <a16:creationId xmlns:a16="http://schemas.microsoft.com/office/drawing/2014/main" id="{F35C36BF-4F5F-1114-44F4-8F74516C0ECC}"/>
                </a:ext>
              </a:extLst>
            </p:cNvPr>
            <p:cNvSpPr/>
            <p:nvPr/>
          </p:nvSpPr>
          <p:spPr>
            <a:xfrm>
              <a:off x="5582800" y="2029300"/>
              <a:ext cx="12600" cy="33600"/>
            </a:xfrm>
            <a:custGeom>
              <a:avLst/>
              <a:gdLst/>
              <a:ahLst/>
              <a:cxnLst/>
              <a:rect l="l" t="t" r="r" b="b"/>
              <a:pathLst>
                <a:path w="504" h="1344" extrusionOk="0">
                  <a:moveTo>
                    <a:pt x="122" y="0"/>
                  </a:moveTo>
                  <a:cubicBezTo>
                    <a:pt x="96" y="0"/>
                    <a:pt x="73" y="17"/>
                    <a:pt x="72" y="49"/>
                  </a:cubicBezTo>
                  <a:cubicBezTo>
                    <a:pt x="64" y="252"/>
                    <a:pt x="173" y="443"/>
                    <a:pt x="166" y="654"/>
                  </a:cubicBezTo>
                  <a:cubicBezTo>
                    <a:pt x="160" y="888"/>
                    <a:pt x="70" y="1085"/>
                    <a:pt x="8" y="1306"/>
                  </a:cubicBezTo>
                  <a:lnTo>
                    <a:pt x="7" y="1306"/>
                  </a:lnTo>
                  <a:cubicBezTo>
                    <a:pt x="1" y="1328"/>
                    <a:pt x="18" y="1343"/>
                    <a:pt x="37" y="1343"/>
                  </a:cubicBezTo>
                  <a:cubicBezTo>
                    <a:pt x="45" y="1343"/>
                    <a:pt x="52" y="1340"/>
                    <a:pt x="59" y="1335"/>
                  </a:cubicBezTo>
                  <a:cubicBezTo>
                    <a:pt x="356" y="1083"/>
                    <a:pt x="503" y="283"/>
                    <a:pt x="158" y="13"/>
                  </a:cubicBezTo>
                  <a:cubicBezTo>
                    <a:pt x="147" y="4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6">
              <a:extLst>
                <a:ext uri="{FF2B5EF4-FFF2-40B4-BE49-F238E27FC236}">
                  <a16:creationId xmlns:a16="http://schemas.microsoft.com/office/drawing/2014/main" id="{9B8CFD5C-3D27-13DB-DBB0-9B0B3096E685}"/>
                </a:ext>
              </a:extLst>
            </p:cNvPr>
            <p:cNvSpPr/>
            <p:nvPr/>
          </p:nvSpPr>
          <p:spPr>
            <a:xfrm>
              <a:off x="5519300" y="2031725"/>
              <a:ext cx="66975" cy="35500"/>
            </a:xfrm>
            <a:custGeom>
              <a:avLst/>
              <a:gdLst/>
              <a:ahLst/>
              <a:cxnLst/>
              <a:rect l="l" t="t" r="r" b="b"/>
              <a:pathLst>
                <a:path w="2679" h="1420" extrusionOk="0">
                  <a:moveTo>
                    <a:pt x="2654" y="1"/>
                  </a:moveTo>
                  <a:cubicBezTo>
                    <a:pt x="2648" y="1"/>
                    <a:pt x="2643" y="3"/>
                    <a:pt x="2638" y="7"/>
                  </a:cubicBezTo>
                  <a:cubicBezTo>
                    <a:pt x="2295" y="328"/>
                    <a:pt x="2112" y="763"/>
                    <a:pt x="1693" y="1022"/>
                  </a:cubicBezTo>
                  <a:cubicBezTo>
                    <a:pt x="1453" y="1169"/>
                    <a:pt x="1231" y="1233"/>
                    <a:pt x="1019" y="1233"/>
                  </a:cubicBezTo>
                  <a:cubicBezTo>
                    <a:pt x="690" y="1233"/>
                    <a:pt x="384" y="1079"/>
                    <a:pt x="70" y="835"/>
                  </a:cubicBezTo>
                  <a:cubicBezTo>
                    <a:pt x="63" y="829"/>
                    <a:pt x="53" y="826"/>
                    <a:pt x="44" y="826"/>
                  </a:cubicBezTo>
                  <a:cubicBezTo>
                    <a:pt x="22" y="826"/>
                    <a:pt x="0" y="842"/>
                    <a:pt x="10" y="869"/>
                  </a:cubicBezTo>
                  <a:cubicBezTo>
                    <a:pt x="154" y="1256"/>
                    <a:pt x="567" y="1419"/>
                    <a:pt x="966" y="1419"/>
                  </a:cubicBezTo>
                  <a:cubicBezTo>
                    <a:pt x="1091" y="1419"/>
                    <a:pt x="1214" y="1403"/>
                    <a:pt x="1327" y="1373"/>
                  </a:cubicBezTo>
                  <a:cubicBezTo>
                    <a:pt x="1915" y="1215"/>
                    <a:pt x="2548" y="634"/>
                    <a:pt x="2675" y="29"/>
                  </a:cubicBezTo>
                  <a:cubicBezTo>
                    <a:pt x="2679" y="13"/>
                    <a:pt x="2667" y="1"/>
                    <a:pt x="2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6">
              <a:extLst>
                <a:ext uri="{FF2B5EF4-FFF2-40B4-BE49-F238E27FC236}">
                  <a16:creationId xmlns:a16="http://schemas.microsoft.com/office/drawing/2014/main" id="{9253AD11-EB01-74CE-E82A-741C81FC9F5C}"/>
                </a:ext>
              </a:extLst>
            </p:cNvPr>
            <p:cNvSpPr/>
            <p:nvPr/>
          </p:nvSpPr>
          <p:spPr>
            <a:xfrm>
              <a:off x="5543625" y="2037000"/>
              <a:ext cx="23250" cy="30025"/>
            </a:xfrm>
            <a:custGeom>
              <a:avLst/>
              <a:gdLst/>
              <a:ahLst/>
              <a:cxnLst/>
              <a:rect l="l" t="t" r="r" b="b"/>
              <a:pathLst>
                <a:path w="930" h="1201" extrusionOk="0">
                  <a:moveTo>
                    <a:pt x="761" y="1"/>
                  </a:moveTo>
                  <a:cubicBezTo>
                    <a:pt x="730" y="1"/>
                    <a:pt x="699" y="18"/>
                    <a:pt x="693" y="51"/>
                  </a:cubicBezTo>
                  <a:cubicBezTo>
                    <a:pt x="650" y="275"/>
                    <a:pt x="638" y="470"/>
                    <a:pt x="518" y="673"/>
                  </a:cubicBezTo>
                  <a:cubicBezTo>
                    <a:pt x="399" y="877"/>
                    <a:pt x="222" y="1045"/>
                    <a:pt x="18" y="1162"/>
                  </a:cubicBezTo>
                  <a:cubicBezTo>
                    <a:pt x="0" y="1173"/>
                    <a:pt x="10" y="1201"/>
                    <a:pt x="28" y="1201"/>
                  </a:cubicBezTo>
                  <a:cubicBezTo>
                    <a:pt x="30" y="1201"/>
                    <a:pt x="32" y="1200"/>
                    <a:pt x="34" y="1200"/>
                  </a:cubicBezTo>
                  <a:cubicBezTo>
                    <a:pt x="491" y="1068"/>
                    <a:pt x="930" y="554"/>
                    <a:pt x="830" y="51"/>
                  </a:cubicBezTo>
                  <a:cubicBezTo>
                    <a:pt x="823" y="18"/>
                    <a:pt x="792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6">
              <a:extLst>
                <a:ext uri="{FF2B5EF4-FFF2-40B4-BE49-F238E27FC236}">
                  <a16:creationId xmlns:a16="http://schemas.microsoft.com/office/drawing/2014/main" id="{97389A66-CFC1-BEF0-92A2-6C15CD7D0510}"/>
                </a:ext>
              </a:extLst>
            </p:cNvPr>
            <p:cNvSpPr/>
            <p:nvPr/>
          </p:nvSpPr>
          <p:spPr>
            <a:xfrm>
              <a:off x="5517950" y="2022275"/>
              <a:ext cx="45975" cy="25700"/>
            </a:xfrm>
            <a:custGeom>
              <a:avLst/>
              <a:gdLst/>
              <a:ahLst/>
              <a:cxnLst/>
              <a:rect l="l" t="t" r="r" b="b"/>
              <a:pathLst>
                <a:path w="1839" h="1028" extrusionOk="0">
                  <a:moveTo>
                    <a:pt x="117" y="0"/>
                  </a:moveTo>
                  <a:cubicBezTo>
                    <a:pt x="99" y="0"/>
                    <a:pt x="83" y="10"/>
                    <a:pt x="78" y="32"/>
                  </a:cubicBezTo>
                  <a:cubicBezTo>
                    <a:pt x="1" y="426"/>
                    <a:pt x="352" y="833"/>
                    <a:pt x="703" y="965"/>
                  </a:cubicBezTo>
                  <a:cubicBezTo>
                    <a:pt x="815" y="1007"/>
                    <a:pt x="932" y="1028"/>
                    <a:pt x="1048" y="1028"/>
                  </a:cubicBezTo>
                  <a:cubicBezTo>
                    <a:pt x="1331" y="1028"/>
                    <a:pt x="1610" y="907"/>
                    <a:pt x="1804" y="693"/>
                  </a:cubicBezTo>
                  <a:cubicBezTo>
                    <a:pt x="1838" y="656"/>
                    <a:pt x="1806" y="607"/>
                    <a:pt x="1767" y="607"/>
                  </a:cubicBezTo>
                  <a:cubicBezTo>
                    <a:pt x="1756" y="607"/>
                    <a:pt x="1744" y="611"/>
                    <a:pt x="1733" y="621"/>
                  </a:cubicBezTo>
                  <a:cubicBezTo>
                    <a:pt x="1542" y="791"/>
                    <a:pt x="1302" y="899"/>
                    <a:pt x="1056" y="899"/>
                  </a:cubicBezTo>
                  <a:cubicBezTo>
                    <a:pt x="932" y="899"/>
                    <a:pt x="807" y="871"/>
                    <a:pt x="686" y="810"/>
                  </a:cubicBezTo>
                  <a:cubicBezTo>
                    <a:pt x="354" y="645"/>
                    <a:pt x="281" y="347"/>
                    <a:pt x="164" y="32"/>
                  </a:cubicBezTo>
                  <a:cubicBezTo>
                    <a:pt x="156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6">
              <a:extLst>
                <a:ext uri="{FF2B5EF4-FFF2-40B4-BE49-F238E27FC236}">
                  <a16:creationId xmlns:a16="http://schemas.microsoft.com/office/drawing/2014/main" id="{D36B42BD-FC3A-09CD-C857-4403ABC00EA2}"/>
                </a:ext>
              </a:extLst>
            </p:cNvPr>
            <p:cNvSpPr/>
            <p:nvPr/>
          </p:nvSpPr>
          <p:spPr>
            <a:xfrm>
              <a:off x="5532425" y="2026875"/>
              <a:ext cx="41050" cy="17200"/>
            </a:xfrm>
            <a:custGeom>
              <a:avLst/>
              <a:gdLst/>
              <a:ahLst/>
              <a:cxnLst/>
              <a:rect l="l" t="t" r="r" b="b"/>
              <a:pathLst>
                <a:path w="1642" h="688" extrusionOk="0">
                  <a:moveTo>
                    <a:pt x="1371" y="0"/>
                  </a:moveTo>
                  <a:cubicBezTo>
                    <a:pt x="1215" y="0"/>
                    <a:pt x="1065" y="67"/>
                    <a:pt x="920" y="155"/>
                  </a:cubicBezTo>
                  <a:cubicBezTo>
                    <a:pt x="611" y="343"/>
                    <a:pt x="390" y="567"/>
                    <a:pt x="18" y="627"/>
                  </a:cubicBezTo>
                  <a:cubicBezTo>
                    <a:pt x="0" y="631"/>
                    <a:pt x="4" y="655"/>
                    <a:pt x="18" y="661"/>
                  </a:cubicBezTo>
                  <a:cubicBezTo>
                    <a:pt x="73" y="679"/>
                    <a:pt x="126" y="687"/>
                    <a:pt x="178" y="687"/>
                  </a:cubicBezTo>
                  <a:cubicBezTo>
                    <a:pt x="317" y="687"/>
                    <a:pt x="450" y="631"/>
                    <a:pt x="579" y="560"/>
                  </a:cubicBezTo>
                  <a:cubicBezTo>
                    <a:pt x="913" y="377"/>
                    <a:pt x="1123" y="161"/>
                    <a:pt x="1530" y="161"/>
                  </a:cubicBezTo>
                  <a:cubicBezTo>
                    <a:pt x="1537" y="161"/>
                    <a:pt x="1544" y="161"/>
                    <a:pt x="1551" y="161"/>
                  </a:cubicBezTo>
                  <a:cubicBezTo>
                    <a:pt x="1551" y="161"/>
                    <a:pt x="1551" y="161"/>
                    <a:pt x="1552" y="161"/>
                  </a:cubicBezTo>
                  <a:cubicBezTo>
                    <a:pt x="1610" y="161"/>
                    <a:pt x="1641" y="69"/>
                    <a:pt x="1583" y="45"/>
                  </a:cubicBezTo>
                  <a:cubicBezTo>
                    <a:pt x="1512" y="13"/>
                    <a:pt x="1441" y="0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6">
              <a:extLst>
                <a:ext uri="{FF2B5EF4-FFF2-40B4-BE49-F238E27FC236}">
                  <a16:creationId xmlns:a16="http://schemas.microsoft.com/office/drawing/2014/main" id="{6E2285B4-8A67-70E2-79D9-CBE6D115C4BA}"/>
                </a:ext>
              </a:extLst>
            </p:cNvPr>
            <p:cNvSpPr/>
            <p:nvPr/>
          </p:nvSpPr>
          <p:spPr>
            <a:xfrm>
              <a:off x="5530350" y="2012350"/>
              <a:ext cx="41025" cy="19425"/>
            </a:xfrm>
            <a:custGeom>
              <a:avLst/>
              <a:gdLst/>
              <a:ahLst/>
              <a:cxnLst/>
              <a:rect l="l" t="t" r="r" b="b"/>
              <a:pathLst>
                <a:path w="1641" h="777" extrusionOk="0">
                  <a:moveTo>
                    <a:pt x="544" y="0"/>
                  </a:moveTo>
                  <a:cubicBezTo>
                    <a:pt x="354" y="0"/>
                    <a:pt x="173" y="26"/>
                    <a:pt x="35" y="70"/>
                  </a:cubicBezTo>
                  <a:cubicBezTo>
                    <a:pt x="1" y="81"/>
                    <a:pt x="11" y="126"/>
                    <a:pt x="43" y="130"/>
                  </a:cubicBezTo>
                  <a:cubicBezTo>
                    <a:pt x="357" y="168"/>
                    <a:pt x="675" y="122"/>
                    <a:pt x="981" y="223"/>
                  </a:cubicBezTo>
                  <a:cubicBezTo>
                    <a:pt x="1264" y="316"/>
                    <a:pt x="1421" y="507"/>
                    <a:pt x="1560" y="757"/>
                  </a:cubicBezTo>
                  <a:cubicBezTo>
                    <a:pt x="1568" y="771"/>
                    <a:pt x="1580" y="776"/>
                    <a:pt x="1592" y="776"/>
                  </a:cubicBezTo>
                  <a:cubicBezTo>
                    <a:pt x="1613" y="776"/>
                    <a:pt x="1633" y="761"/>
                    <a:pt x="1634" y="738"/>
                  </a:cubicBezTo>
                  <a:cubicBezTo>
                    <a:pt x="1641" y="190"/>
                    <a:pt x="1057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6">
              <a:extLst>
                <a:ext uri="{FF2B5EF4-FFF2-40B4-BE49-F238E27FC236}">
                  <a16:creationId xmlns:a16="http://schemas.microsoft.com/office/drawing/2014/main" id="{465B7D5D-0960-C1F4-5761-B4BA161F9FE4}"/>
                </a:ext>
              </a:extLst>
            </p:cNvPr>
            <p:cNvSpPr/>
            <p:nvPr/>
          </p:nvSpPr>
          <p:spPr>
            <a:xfrm>
              <a:off x="5543775" y="1976100"/>
              <a:ext cx="64950" cy="44125"/>
            </a:xfrm>
            <a:custGeom>
              <a:avLst/>
              <a:gdLst/>
              <a:ahLst/>
              <a:cxnLst/>
              <a:rect l="l" t="t" r="r" b="b"/>
              <a:pathLst>
                <a:path w="2598" h="1765" extrusionOk="0">
                  <a:moveTo>
                    <a:pt x="1641" y="1"/>
                  </a:moveTo>
                  <a:cubicBezTo>
                    <a:pt x="1202" y="1"/>
                    <a:pt x="772" y="99"/>
                    <a:pt x="448" y="416"/>
                  </a:cubicBezTo>
                  <a:cubicBezTo>
                    <a:pt x="74" y="781"/>
                    <a:pt x="19" y="1367"/>
                    <a:pt x="378" y="1758"/>
                  </a:cubicBezTo>
                  <a:cubicBezTo>
                    <a:pt x="382" y="1762"/>
                    <a:pt x="387" y="1764"/>
                    <a:pt x="391" y="1764"/>
                  </a:cubicBezTo>
                  <a:cubicBezTo>
                    <a:pt x="406" y="1764"/>
                    <a:pt x="418" y="1744"/>
                    <a:pt x="406" y="1728"/>
                  </a:cubicBezTo>
                  <a:cubicBezTo>
                    <a:pt x="0" y="1207"/>
                    <a:pt x="315" y="564"/>
                    <a:pt x="850" y="304"/>
                  </a:cubicBezTo>
                  <a:cubicBezTo>
                    <a:pt x="1090" y="188"/>
                    <a:pt x="1345" y="148"/>
                    <a:pt x="1603" y="148"/>
                  </a:cubicBezTo>
                  <a:cubicBezTo>
                    <a:pt x="1891" y="148"/>
                    <a:pt x="2183" y="197"/>
                    <a:pt x="2462" y="247"/>
                  </a:cubicBezTo>
                  <a:cubicBezTo>
                    <a:pt x="2468" y="248"/>
                    <a:pt x="2474" y="249"/>
                    <a:pt x="2479" y="249"/>
                  </a:cubicBezTo>
                  <a:cubicBezTo>
                    <a:pt x="2565" y="249"/>
                    <a:pt x="2597" y="115"/>
                    <a:pt x="2503" y="97"/>
                  </a:cubicBezTo>
                  <a:cubicBezTo>
                    <a:pt x="2232" y="45"/>
                    <a:pt x="1934" y="1"/>
                    <a:pt x="1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6">
              <a:extLst>
                <a:ext uri="{FF2B5EF4-FFF2-40B4-BE49-F238E27FC236}">
                  <a16:creationId xmlns:a16="http://schemas.microsoft.com/office/drawing/2014/main" id="{87D68342-4577-EC85-022C-498313E92515}"/>
                </a:ext>
              </a:extLst>
            </p:cNvPr>
            <p:cNvSpPr/>
            <p:nvPr/>
          </p:nvSpPr>
          <p:spPr>
            <a:xfrm>
              <a:off x="5460375" y="1889825"/>
              <a:ext cx="208325" cy="38150"/>
            </a:xfrm>
            <a:custGeom>
              <a:avLst/>
              <a:gdLst/>
              <a:ahLst/>
              <a:cxnLst/>
              <a:rect l="l" t="t" r="r" b="b"/>
              <a:pathLst>
                <a:path w="8333" h="1526" extrusionOk="0">
                  <a:moveTo>
                    <a:pt x="78" y="0"/>
                  </a:moveTo>
                  <a:cubicBezTo>
                    <a:pt x="36" y="0"/>
                    <a:pt x="1" y="63"/>
                    <a:pt x="38" y="97"/>
                  </a:cubicBezTo>
                  <a:cubicBezTo>
                    <a:pt x="940" y="922"/>
                    <a:pt x="2244" y="1110"/>
                    <a:pt x="3422" y="1147"/>
                  </a:cubicBezTo>
                  <a:cubicBezTo>
                    <a:pt x="3714" y="1156"/>
                    <a:pt x="4003" y="1158"/>
                    <a:pt x="4289" y="1158"/>
                  </a:cubicBezTo>
                  <a:cubicBezTo>
                    <a:pt x="4539" y="1158"/>
                    <a:pt x="4788" y="1157"/>
                    <a:pt x="5035" y="1157"/>
                  </a:cubicBezTo>
                  <a:cubicBezTo>
                    <a:pt x="6119" y="1157"/>
                    <a:pt x="7181" y="1188"/>
                    <a:pt x="8273" y="1524"/>
                  </a:cubicBezTo>
                  <a:cubicBezTo>
                    <a:pt x="8277" y="1525"/>
                    <a:pt x="8281" y="1525"/>
                    <a:pt x="8284" y="1525"/>
                  </a:cubicBezTo>
                  <a:cubicBezTo>
                    <a:pt x="8316" y="1525"/>
                    <a:pt x="8333" y="1476"/>
                    <a:pt x="8300" y="1459"/>
                  </a:cubicBezTo>
                  <a:cubicBezTo>
                    <a:pt x="7496" y="1030"/>
                    <a:pt x="6583" y="941"/>
                    <a:pt x="5672" y="941"/>
                  </a:cubicBezTo>
                  <a:cubicBezTo>
                    <a:pt x="5226" y="941"/>
                    <a:pt x="4780" y="962"/>
                    <a:pt x="4348" y="975"/>
                  </a:cubicBezTo>
                  <a:cubicBezTo>
                    <a:pt x="4151" y="981"/>
                    <a:pt x="3955" y="985"/>
                    <a:pt x="3762" y="985"/>
                  </a:cubicBezTo>
                  <a:cubicBezTo>
                    <a:pt x="2450" y="985"/>
                    <a:pt x="1229" y="814"/>
                    <a:pt x="106" y="10"/>
                  </a:cubicBezTo>
                  <a:cubicBezTo>
                    <a:pt x="97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6">
              <a:extLst>
                <a:ext uri="{FF2B5EF4-FFF2-40B4-BE49-F238E27FC236}">
                  <a16:creationId xmlns:a16="http://schemas.microsoft.com/office/drawing/2014/main" id="{68441F7F-E5D1-578A-4DA9-26D834775998}"/>
                </a:ext>
              </a:extLst>
            </p:cNvPr>
            <p:cNvSpPr/>
            <p:nvPr/>
          </p:nvSpPr>
          <p:spPr>
            <a:xfrm>
              <a:off x="5649050" y="1908650"/>
              <a:ext cx="55625" cy="41450"/>
            </a:xfrm>
            <a:custGeom>
              <a:avLst/>
              <a:gdLst/>
              <a:ahLst/>
              <a:cxnLst/>
              <a:rect l="l" t="t" r="r" b="b"/>
              <a:pathLst>
                <a:path w="2225" h="1658" extrusionOk="0">
                  <a:moveTo>
                    <a:pt x="40" y="0"/>
                  </a:moveTo>
                  <a:cubicBezTo>
                    <a:pt x="17" y="0"/>
                    <a:pt x="0" y="34"/>
                    <a:pt x="26" y="47"/>
                  </a:cubicBezTo>
                  <a:cubicBezTo>
                    <a:pt x="516" y="298"/>
                    <a:pt x="675" y="832"/>
                    <a:pt x="1063" y="1189"/>
                  </a:cubicBezTo>
                  <a:cubicBezTo>
                    <a:pt x="1352" y="1455"/>
                    <a:pt x="1755" y="1657"/>
                    <a:pt x="2153" y="1657"/>
                  </a:cubicBezTo>
                  <a:cubicBezTo>
                    <a:pt x="2161" y="1657"/>
                    <a:pt x="2169" y="1657"/>
                    <a:pt x="2178" y="1657"/>
                  </a:cubicBezTo>
                  <a:cubicBezTo>
                    <a:pt x="2216" y="1657"/>
                    <a:pt x="2224" y="1602"/>
                    <a:pt x="2187" y="1591"/>
                  </a:cubicBezTo>
                  <a:cubicBezTo>
                    <a:pt x="1575" y="1410"/>
                    <a:pt x="1147" y="1179"/>
                    <a:pt x="781" y="642"/>
                  </a:cubicBezTo>
                  <a:cubicBezTo>
                    <a:pt x="588" y="360"/>
                    <a:pt x="405" y="65"/>
                    <a:pt x="45" y="1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6">
              <a:extLst>
                <a:ext uri="{FF2B5EF4-FFF2-40B4-BE49-F238E27FC236}">
                  <a16:creationId xmlns:a16="http://schemas.microsoft.com/office/drawing/2014/main" id="{D6E0CA15-399B-FF7A-C451-ECBB33F07BA9}"/>
                </a:ext>
              </a:extLst>
            </p:cNvPr>
            <p:cNvSpPr/>
            <p:nvPr/>
          </p:nvSpPr>
          <p:spPr>
            <a:xfrm>
              <a:off x="5648475" y="1908700"/>
              <a:ext cx="91050" cy="60775"/>
            </a:xfrm>
            <a:custGeom>
              <a:avLst/>
              <a:gdLst/>
              <a:ahLst/>
              <a:cxnLst/>
              <a:rect l="l" t="t" r="r" b="b"/>
              <a:pathLst>
                <a:path w="3642" h="2431" extrusionOk="0">
                  <a:moveTo>
                    <a:pt x="507" y="1"/>
                  </a:moveTo>
                  <a:cubicBezTo>
                    <a:pt x="343" y="1"/>
                    <a:pt x="180" y="17"/>
                    <a:pt x="21" y="53"/>
                  </a:cubicBezTo>
                  <a:cubicBezTo>
                    <a:pt x="1" y="57"/>
                    <a:pt x="0" y="88"/>
                    <a:pt x="21" y="92"/>
                  </a:cubicBezTo>
                  <a:cubicBezTo>
                    <a:pt x="730" y="228"/>
                    <a:pt x="1384" y="285"/>
                    <a:pt x="2021" y="673"/>
                  </a:cubicBezTo>
                  <a:cubicBezTo>
                    <a:pt x="2722" y="1100"/>
                    <a:pt x="3109" y="1711"/>
                    <a:pt x="3510" y="2399"/>
                  </a:cubicBezTo>
                  <a:cubicBezTo>
                    <a:pt x="3523" y="2421"/>
                    <a:pt x="3543" y="2430"/>
                    <a:pt x="3563" y="2430"/>
                  </a:cubicBezTo>
                  <a:cubicBezTo>
                    <a:pt x="3602" y="2430"/>
                    <a:pt x="3641" y="2396"/>
                    <a:pt x="3628" y="2349"/>
                  </a:cubicBezTo>
                  <a:cubicBezTo>
                    <a:pt x="3265" y="1116"/>
                    <a:pt x="1846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6">
              <a:extLst>
                <a:ext uri="{FF2B5EF4-FFF2-40B4-BE49-F238E27FC236}">
                  <a16:creationId xmlns:a16="http://schemas.microsoft.com/office/drawing/2014/main" id="{2D8C19B1-AAF6-722F-3A3A-366F9FC07EF3}"/>
                </a:ext>
              </a:extLst>
            </p:cNvPr>
            <p:cNvSpPr/>
            <p:nvPr/>
          </p:nvSpPr>
          <p:spPr>
            <a:xfrm>
              <a:off x="5721100" y="1921800"/>
              <a:ext cx="12675" cy="39125"/>
            </a:xfrm>
            <a:custGeom>
              <a:avLst/>
              <a:gdLst/>
              <a:ahLst/>
              <a:cxnLst/>
              <a:rect l="l" t="t" r="r" b="b"/>
              <a:pathLst>
                <a:path w="507" h="1565" extrusionOk="0">
                  <a:moveTo>
                    <a:pt x="127" y="1"/>
                  </a:moveTo>
                  <a:cubicBezTo>
                    <a:pt x="109" y="1"/>
                    <a:pt x="91" y="11"/>
                    <a:pt x="84" y="31"/>
                  </a:cubicBezTo>
                  <a:cubicBezTo>
                    <a:pt x="1" y="272"/>
                    <a:pt x="85" y="587"/>
                    <a:pt x="147" y="827"/>
                  </a:cubicBezTo>
                  <a:cubicBezTo>
                    <a:pt x="210" y="1076"/>
                    <a:pt x="295" y="1351"/>
                    <a:pt x="455" y="1555"/>
                  </a:cubicBezTo>
                  <a:cubicBezTo>
                    <a:pt x="460" y="1562"/>
                    <a:pt x="466" y="1564"/>
                    <a:pt x="472" y="1564"/>
                  </a:cubicBezTo>
                  <a:cubicBezTo>
                    <a:pt x="489" y="1564"/>
                    <a:pt x="507" y="1545"/>
                    <a:pt x="502" y="1527"/>
                  </a:cubicBezTo>
                  <a:cubicBezTo>
                    <a:pt x="441" y="1277"/>
                    <a:pt x="329" y="1046"/>
                    <a:pt x="275" y="793"/>
                  </a:cubicBezTo>
                  <a:cubicBezTo>
                    <a:pt x="223" y="544"/>
                    <a:pt x="254" y="268"/>
                    <a:pt x="169" y="31"/>
                  </a:cubicBezTo>
                  <a:cubicBezTo>
                    <a:pt x="162" y="11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6">
              <a:extLst>
                <a:ext uri="{FF2B5EF4-FFF2-40B4-BE49-F238E27FC236}">
                  <a16:creationId xmlns:a16="http://schemas.microsoft.com/office/drawing/2014/main" id="{DE9FD14E-7E11-0D2D-8251-3431F80ED9F2}"/>
                </a:ext>
              </a:extLst>
            </p:cNvPr>
            <p:cNvSpPr/>
            <p:nvPr/>
          </p:nvSpPr>
          <p:spPr>
            <a:xfrm>
              <a:off x="5724250" y="1923650"/>
              <a:ext cx="40475" cy="59025"/>
            </a:xfrm>
            <a:custGeom>
              <a:avLst/>
              <a:gdLst/>
              <a:ahLst/>
              <a:cxnLst/>
              <a:rect l="l" t="t" r="r" b="b"/>
              <a:pathLst>
                <a:path w="1619" h="2361" extrusionOk="0">
                  <a:moveTo>
                    <a:pt x="27" y="1"/>
                  </a:moveTo>
                  <a:cubicBezTo>
                    <a:pt x="5" y="1"/>
                    <a:pt x="0" y="30"/>
                    <a:pt x="17" y="42"/>
                  </a:cubicBezTo>
                  <a:cubicBezTo>
                    <a:pt x="423" y="304"/>
                    <a:pt x="759" y="492"/>
                    <a:pt x="1019" y="924"/>
                  </a:cubicBezTo>
                  <a:cubicBezTo>
                    <a:pt x="1279" y="1360"/>
                    <a:pt x="1385" y="1862"/>
                    <a:pt x="1550" y="2336"/>
                  </a:cubicBezTo>
                  <a:cubicBezTo>
                    <a:pt x="1555" y="2353"/>
                    <a:pt x="1568" y="2361"/>
                    <a:pt x="1580" y="2361"/>
                  </a:cubicBezTo>
                  <a:cubicBezTo>
                    <a:pt x="1599" y="2361"/>
                    <a:pt x="1618" y="2344"/>
                    <a:pt x="1614" y="2318"/>
                  </a:cubicBezTo>
                  <a:cubicBezTo>
                    <a:pt x="1499" y="1519"/>
                    <a:pt x="1051" y="46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6">
              <a:extLst>
                <a:ext uri="{FF2B5EF4-FFF2-40B4-BE49-F238E27FC236}">
                  <a16:creationId xmlns:a16="http://schemas.microsoft.com/office/drawing/2014/main" id="{ADF7D7FF-2841-BB0A-D22D-963674963530}"/>
                </a:ext>
              </a:extLst>
            </p:cNvPr>
            <p:cNvSpPr/>
            <p:nvPr/>
          </p:nvSpPr>
          <p:spPr>
            <a:xfrm>
              <a:off x="5750325" y="1915325"/>
              <a:ext cx="20725" cy="34800"/>
            </a:xfrm>
            <a:custGeom>
              <a:avLst/>
              <a:gdLst/>
              <a:ahLst/>
              <a:cxnLst/>
              <a:rect l="l" t="t" r="r" b="b"/>
              <a:pathLst>
                <a:path w="829" h="1392" extrusionOk="0">
                  <a:moveTo>
                    <a:pt x="763" y="1"/>
                  </a:moveTo>
                  <a:cubicBezTo>
                    <a:pt x="760" y="1"/>
                    <a:pt x="756" y="1"/>
                    <a:pt x="753" y="2"/>
                  </a:cubicBezTo>
                  <a:cubicBezTo>
                    <a:pt x="251" y="127"/>
                    <a:pt x="0" y="915"/>
                    <a:pt x="95" y="1364"/>
                  </a:cubicBezTo>
                  <a:cubicBezTo>
                    <a:pt x="99" y="1383"/>
                    <a:pt x="112" y="1391"/>
                    <a:pt x="126" y="1391"/>
                  </a:cubicBezTo>
                  <a:cubicBezTo>
                    <a:pt x="146" y="1391"/>
                    <a:pt x="166" y="1377"/>
                    <a:pt x="168" y="1355"/>
                  </a:cubicBezTo>
                  <a:cubicBezTo>
                    <a:pt x="193" y="1085"/>
                    <a:pt x="239" y="825"/>
                    <a:pt x="375" y="588"/>
                  </a:cubicBezTo>
                  <a:cubicBezTo>
                    <a:pt x="489" y="385"/>
                    <a:pt x="680" y="258"/>
                    <a:pt x="807" y="72"/>
                  </a:cubicBezTo>
                  <a:cubicBezTo>
                    <a:pt x="829" y="4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6">
              <a:extLst>
                <a:ext uri="{FF2B5EF4-FFF2-40B4-BE49-F238E27FC236}">
                  <a16:creationId xmlns:a16="http://schemas.microsoft.com/office/drawing/2014/main" id="{44C3720D-A2F6-A865-BC1E-B0BAFCA59CBA}"/>
                </a:ext>
              </a:extLst>
            </p:cNvPr>
            <p:cNvSpPr/>
            <p:nvPr/>
          </p:nvSpPr>
          <p:spPr>
            <a:xfrm>
              <a:off x="5767175" y="1916525"/>
              <a:ext cx="21975" cy="76200"/>
            </a:xfrm>
            <a:custGeom>
              <a:avLst/>
              <a:gdLst/>
              <a:ahLst/>
              <a:cxnLst/>
              <a:rect l="l" t="t" r="r" b="b"/>
              <a:pathLst>
                <a:path w="879" h="3048" extrusionOk="0">
                  <a:moveTo>
                    <a:pt x="39" y="1"/>
                  </a:moveTo>
                  <a:cubicBezTo>
                    <a:pt x="27" y="1"/>
                    <a:pt x="16" y="9"/>
                    <a:pt x="15" y="24"/>
                  </a:cubicBezTo>
                  <a:cubicBezTo>
                    <a:pt x="0" y="448"/>
                    <a:pt x="353" y="751"/>
                    <a:pt x="499" y="1131"/>
                  </a:cubicBezTo>
                  <a:cubicBezTo>
                    <a:pt x="733" y="1743"/>
                    <a:pt x="643" y="2364"/>
                    <a:pt x="691" y="2999"/>
                  </a:cubicBezTo>
                  <a:cubicBezTo>
                    <a:pt x="694" y="3028"/>
                    <a:pt x="721" y="3047"/>
                    <a:pt x="746" y="3047"/>
                  </a:cubicBezTo>
                  <a:cubicBezTo>
                    <a:pt x="765" y="3047"/>
                    <a:pt x="783" y="3036"/>
                    <a:pt x="787" y="3012"/>
                  </a:cubicBezTo>
                  <a:cubicBezTo>
                    <a:pt x="878" y="2531"/>
                    <a:pt x="877" y="2013"/>
                    <a:pt x="781" y="1531"/>
                  </a:cubicBezTo>
                  <a:cubicBezTo>
                    <a:pt x="663" y="948"/>
                    <a:pt x="266" y="559"/>
                    <a:pt x="62" y="18"/>
                  </a:cubicBezTo>
                  <a:cubicBezTo>
                    <a:pt x="58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6">
              <a:extLst>
                <a:ext uri="{FF2B5EF4-FFF2-40B4-BE49-F238E27FC236}">
                  <a16:creationId xmlns:a16="http://schemas.microsoft.com/office/drawing/2014/main" id="{88668F54-A2FA-AE83-33D2-7AA05C6B4D1E}"/>
                </a:ext>
              </a:extLst>
            </p:cNvPr>
            <p:cNvSpPr/>
            <p:nvPr/>
          </p:nvSpPr>
          <p:spPr>
            <a:xfrm>
              <a:off x="5789025" y="1940775"/>
              <a:ext cx="23600" cy="70725"/>
            </a:xfrm>
            <a:custGeom>
              <a:avLst/>
              <a:gdLst/>
              <a:ahLst/>
              <a:cxnLst/>
              <a:rect l="l" t="t" r="r" b="b"/>
              <a:pathLst>
                <a:path w="944" h="2829" extrusionOk="0">
                  <a:moveTo>
                    <a:pt x="48" y="1"/>
                  </a:moveTo>
                  <a:cubicBezTo>
                    <a:pt x="23" y="1"/>
                    <a:pt x="0" y="32"/>
                    <a:pt x="16" y="58"/>
                  </a:cubicBezTo>
                  <a:cubicBezTo>
                    <a:pt x="325" y="550"/>
                    <a:pt x="410" y="991"/>
                    <a:pt x="323" y="1562"/>
                  </a:cubicBezTo>
                  <a:cubicBezTo>
                    <a:pt x="258" y="1983"/>
                    <a:pt x="146" y="2376"/>
                    <a:pt x="159" y="2806"/>
                  </a:cubicBezTo>
                  <a:lnTo>
                    <a:pt x="159" y="2805"/>
                  </a:lnTo>
                  <a:cubicBezTo>
                    <a:pt x="159" y="2820"/>
                    <a:pt x="172" y="2829"/>
                    <a:pt x="185" y="2829"/>
                  </a:cubicBezTo>
                  <a:cubicBezTo>
                    <a:pt x="194" y="2829"/>
                    <a:pt x="203" y="2823"/>
                    <a:pt x="205" y="2812"/>
                  </a:cubicBezTo>
                  <a:cubicBezTo>
                    <a:pt x="366" y="2024"/>
                    <a:pt x="944" y="588"/>
                    <a:pt x="67" y="7"/>
                  </a:cubicBezTo>
                  <a:cubicBezTo>
                    <a:pt x="61" y="3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6">
              <a:extLst>
                <a:ext uri="{FF2B5EF4-FFF2-40B4-BE49-F238E27FC236}">
                  <a16:creationId xmlns:a16="http://schemas.microsoft.com/office/drawing/2014/main" id="{AF8CD85C-D618-EE88-C015-AFB89AC9BEB2}"/>
                </a:ext>
              </a:extLst>
            </p:cNvPr>
            <p:cNvSpPr/>
            <p:nvPr/>
          </p:nvSpPr>
          <p:spPr>
            <a:xfrm>
              <a:off x="5785275" y="1944875"/>
              <a:ext cx="7800" cy="18150"/>
            </a:xfrm>
            <a:custGeom>
              <a:avLst/>
              <a:gdLst/>
              <a:ahLst/>
              <a:cxnLst/>
              <a:rect l="l" t="t" r="r" b="b"/>
              <a:pathLst>
                <a:path w="312" h="726" extrusionOk="0">
                  <a:moveTo>
                    <a:pt x="238" y="1"/>
                  </a:moveTo>
                  <a:cubicBezTo>
                    <a:pt x="224" y="1"/>
                    <a:pt x="211" y="10"/>
                    <a:pt x="211" y="25"/>
                  </a:cubicBezTo>
                  <a:cubicBezTo>
                    <a:pt x="217" y="151"/>
                    <a:pt x="182" y="287"/>
                    <a:pt x="136" y="403"/>
                  </a:cubicBezTo>
                  <a:cubicBezTo>
                    <a:pt x="101" y="493"/>
                    <a:pt x="1" y="581"/>
                    <a:pt x="9" y="677"/>
                  </a:cubicBezTo>
                  <a:cubicBezTo>
                    <a:pt x="11" y="699"/>
                    <a:pt x="27" y="725"/>
                    <a:pt x="51" y="725"/>
                  </a:cubicBezTo>
                  <a:cubicBezTo>
                    <a:pt x="53" y="725"/>
                    <a:pt x="55" y="725"/>
                    <a:pt x="57" y="725"/>
                  </a:cubicBezTo>
                  <a:cubicBezTo>
                    <a:pt x="182" y="709"/>
                    <a:pt x="231" y="556"/>
                    <a:pt x="265" y="448"/>
                  </a:cubicBezTo>
                  <a:cubicBezTo>
                    <a:pt x="312" y="300"/>
                    <a:pt x="298" y="168"/>
                    <a:pt x="261" y="19"/>
                  </a:cubicBezTo>
                  <a:cubicBezTo>
                    <a:pt x="258" y="6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6">
              <a:extLst>
                <a:ext uri="{FF2B5EF4-FFF2-40B4-BE49-F238E27FC236}">
                  <a16:creationId xmlns:a16="http://schemas.microsoft.com/office/drawing/2014/main" id="{5034CC30-37C1-EBA0-7180-E72B793F8CF6}"/>
                </a:ext>
              </a:extLst>
            </p:cNvPr>
            <p:cNvSpPr/>
            <p:nvPr/>
          </p:nvSpPr>
          <p:spPr>
            <a:xfrm>
              <a:off x="5801900" y="1981400"/>
              <a:ext cx="17175" cy="64900"/>
            </a:xfrm>
            <a:custGeom>
              <a:avLst/>
              <a:gdLst/>
              <a:ahLst/>
              <a:cxnLst/>
              <a:rect l="l" t="t" r="r" b="b"/>
              <a:pathLst>
                <a:path w="687" h="2596" extrusionOk="0">
                  <a:moveTo>
                    <a:pt x="55" y="0"/>
                  </a:moveTo>
                  <a:cubicBezTo>
                    <a:pt x="41" y="0"/>
                    <a:pt x="27" y="1"/>
                    <a:pt x="12" y="2"/>
                  </a:cubicBezTo>
                  <a:cubicBezTo>
                    <a:pt x="3" y="2"/>
                    <a:pt x="1" y="16"/>
                    <a:pt x="10" y="18"/>
                  </a:cubicBezTo>
                  <a:cubicBezTo>
                    <a:pt x="686" y="199"/>
                    <a:pt x="92" y="2038"/>
                    <a:pt x="48" y="2545"/>
                  </a:cubicBezTo>
                  <a:cubicBezTo>
                    <a:pt x="45" y="2578"/>
                    <a:pt x="72" y="2596"/>
                    <a:pt x="99" y="2596"/>
                  </a:cubicBezTo>
                  <a:cubicBezTo>
                    <a:pt x="121" y="2596"/>
                    <a:pt x="145" y="2584"/>
                    <a:pt x="152" y="2559"/>
                  </a:cubicBezTo>
                  <a:cubicBezTo>
                    <a:pt x="325" y="1954"/>
                    <a:pt x="513" y="1235"/>
                    <a:pt x="530" y="604"/>
                  </a:cubicBezTo>
                  <a:cubicBezTo>
                    <a:pt x="539" y="266"/>
                    <a:pt x="39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6">
              <a:extLst>
                <a:ext uri="{FF2B5EF4-FFF2-40B4-BE49-F238E27FC236}">
                  <a16:creationId xmlns:a16="http://schemas.microsoft.com/office/drawing/2014/main" id="{1319DDCF-399E-8CCD-C774-A830898FFCCE}"/>
                </a:ext>
              </a:extLst>
            </p:cNvPr>
            <p:cNvSpPr/>
            <p:nvPr/>
          </p:nvSpPr>
          <p:spPr>
            <a:xfrm>
              <a:off x="5811675" y="1973900"/>
              <a:ext cx="47675" cy="19800"/>
            </a:xfrm>
            <a:custGeom>
              <a:avLst/>
              <a:gdLst/>
              <a:ahLst/>
              <a:cxnLst/>
              <a:rect l="l" t="t" r="r" b="b"/>
              <a:pathLst>
                <a:path w="1907" h="792" extrusionOk="0">
                  <a:moveTo>
                    <a:pt x="1569" y="0"/>
                  </a:moveTo>
                  <a:cubicBezTo>
                    <a:pt x="1004" y="0"/>
                    <a:pt x="343" y="356"/>
                    <a:pt x="15" y="747"/>
                  </a:cubicBezTo>
                  <a:cubicBezTo>
                    <a:pt x="1" y="765"/>
                    <a:pt x="13" y="792"/>
                    <a:pt x="33" y="792"/>
                  </a:cubicBezTo>
                  <a:cubicBezTo>
                    <a:pt x="37" y="792"/>
                    <a:pt x="42" y="790"/>
                    <a:pt x="46" y="787"/>
                  </a:cubicBezTo>
                  <a:cubicBezTo>
                    <a:pt x="342" y="597"/>
                    <a:pt x="616" y="405"/>
                    <a:pt x="955" y="294"/>
                  </a:cubicBezTo>
                  <a:cubicBezTo>
                    <a:pt x="1255" y="194"/>
                    <a:pt x="1569" y="193"/>
                    <a:pt x="1871" y="111"/>
                  </a:cubicBezTo>
                  <a:cubicBezTo>
                    <a:pt x="1906" y="101"/>
                    <a:pt x="1905" y="48"/>
                    <a:pt x="1871" y="39"/>
                  </a:cubicBezTo>
                  <a:cubicBezTo>
                    <a:pt x="1775" y="12"/>
                    <a:pt x="1674" y="0"/>
                    <a:pt x="1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6">
              <a:extLst>
                <a:ext uri="{FF2B5EF4-FFF2-40B4-BE49-F238E27FC236}">
                  <a16:creationId xmlns:a16="http://schemas.microsoft.com/office/drawing/2014/main" id="{2B8DBD3B-165B-609F-36C3-D2179B1FA81D}"/>
                </a:ext>
              </a:extLst>
            </p:cNvPr>
            <p:cNvSpPr/>
            <p:nvPr/>
          </p:nvSpPr>
          <p:spPr>
            <a:xfrm>
              <a:off x="5813850" y="1975900"/>
              <a:ext cx="45275" cy="73675"/>
            </a:xfrm>
            <a:custGeom>
              <a:avLst/>
              <a:gdLst/>
              <a:ahLst/>
              <a:cxnLst/>
              <a:rect l="l" t="t" r="r" b="b"/>
              <a:pathLst>
                <a:path w="1811" h="2947" extrusionOk="0">
                  <a:moveTo>
                    <a:pt x="1777" y="1"/>
                  </a:moveTo>
                  <a:cubicBezTo>
                    <a:pt x="1777" y="1"/>
                    <a:pt x="1776" y="1"/>
                    <a:pt x="1776" y="1"/>
                  </a:cubicBezTo>
                  <a:cubicBezTo>
                    <a:pt x="1141" y="17"/>
                    <a:pt x="1082" y="773"/>
                    <a:pt x="889" y="1226"/>
                  </a:cubicBezTo>
                  <a:cubicBezTo>
                    <a:pt x="650" y="1787"/>
                    <a:pt x="1" y="2258"/>
                    <a:pt x="43" y="2912"/>
                  </a:cubicBezTo>
                  <a:cubicBezTo>
                    <a:pt x="44" y="2935"/>
                    <a:pt x="61" y="2947"/>
                    <a:pt x="78" y="2947"/>
                  </a:cubicBezTo>
                  <a:cubicBezTo>
                    <a:pt x="92" y="2947"/>
                    <a:pt x="107" y="2939"/>
                    <a:pt x="113" y="2922"/>
                  </a:cubicBezTo>
                  <a:cubicBezTo>
                    <a:pt x="301" y="2411"/>
                    <a:pt x="619" y="2059"/>
                    <a:pt x="895" y="1602"/>
                  </a:cubicBezTo>
                  <a:cubicBezTo>
                    <a:pt x="1215" y="1072"/>
                    <a:pt x="1177" y="366"/>
                    <a:pt x="1789" y="48"/>
                  </a:cubicBezTo>
                  <a:cubicBezTo>
                    <a:pt x="1810" y="37"/>
                    <a:pt x="1801" y="1"/>
                    <a:pt x="1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6">
              <a:extLst>
                <a:ext uri="{FF2B5EF4-FFF2-40B4-BE49-F238E27FC236}">
                  <a16:creationId xmlns:a16="http://schemas.microsoft.com/office/drawing/2014/main" id="{4CEB3A0F-86CE-0997-42A7-BADA10AC7813}"/>
                </a:ext>
              </a:extLst>
            </p:cNvPr>
            <p:cNvSpPr/>
            <p:nvPr/>
          </p:nvSpPr>
          <p:spPr>
            <a:xfrm>
              <a:off x="5831325" y="2012150"/>
              <a:ext cx="31450" cy="9125"/>
            </a:xfrm>
            <a:custGeom>
              <a:avLst/>
              <a:gdLst/>
              <a:ahLst/>
              <a:cxnLst/>
              <a:rect l="l" t="t" r="r" b="b"/>
              <a:pathLst>
                <a:path w="1258" h="365" extrusionOk="0">
                  <a:moveTo>
                    <a:pt x="847" y="1"/>
                  </a:moveTo>
                  <a:cubicBezTo>
                    <a:pt x="540" y="1"/>
                    <a:pt x="213" y="133"/>
                    <a:pt x="13" y="329"/>
                  </a:cubicBezTo>
                  <a:cubicBezTo>
                    <a:pt x="1" y="340"/>
                    <a:pt x="10" y="364"/>
                    <a:pt x="26" y="364"/>
                  </a:cubicBezTo>
                  <a:cubicBezTo>
                    <a:pt x="28" y="364"/>
                    <a:pt x="30" y="364"/>
                    <a:pt x="32" y="363"/>
                  </a:cubicBezTo>
                  <a:cubicBezTo>
                    <a:pt x="201" y="292"/>
                    <a:pt x="383" y="218"/>
                    <a:pt x="562" y="182"/>
                  </a:cubicBezTo>
                  <a:cubicBezTo>
                    <a:pt x="640" y="166"/>
                    <a:pt x="715" y="162"/>
                    <a:pt x="790" y="162"/>
                  </a:cubicBezTo>
                  <a:cubicBezTo>
                    <a:pt x="902" y="162"/>
                    <a:pt x="1012" y="172"/>
                    <a:pt x="1125" y="172"/>
                  </a:cubicBezTo>
                  <a:cubicBezTo>
                    <a:pt x="1145" y="172"/>
                    <a:pt x="1164" y="171"/>
                    <a:pt x="1184" y="171"/>
                  </a:cubicBezTo>
                  <a:cubicBezTo>
                    <a:pt x="1231" y="170"/>
                    <a:pt x="1258" y="98"/>
                    <a:pt x="1210" y="76"/>
                  </a:cubicBezTo>
                  <a:cubicBezTo>
                    <a:pt x="1100" y="24"/>
                    <a:pt x="975" y="1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6">
              <a:extLst>
                <a:ext uri="{FF2B5EF4-FFF2-40B4-BE49-F238E27FC236}">
                  <a16:creationId xmlns:a16="http://schemas.microsoft.com/office/drawing/2014/main" id="{C569E11E-DA76-3B3C-EA68-C4B776A33489}"/>
                </a:ext>
              </a:extLst>
            </p:cNvPr>
            <p:cNvSpPr/>
            <p:nvPr/>
          </p:nvSpPr>
          <p:spPr>
            <a:xfrm>
              <a:off x="5823450" y="2013925"/>
              <a:ext cx="37650" cy="51225"/>
            </a:xfrm>
            <a:custGeom>
              <a:avLst/>
              <a:gdLst/>
              <a:ahLst/>
              <a:cxnLst/>
              <a:rect l="l" t="t" r="r" b="b"/>
              <a:pathLst>
                <a:path w="1506" h="2049" extrusionOk="0">
                  <a:moveTo>
                    <a:pt x="1433" y="1"/>
                  </a:moveTo>
                  <a:cubicBezTo>
                    <a:pt x="1426" y="1"/>
                    <a:pt x="1418" y="3"/>
                    <a:pt x="1410" y="7"/>
                  </a:cubicBezTo>
                  <a:cubicBezTo>
                    <a:pt x="742" y="370"/>
                    <a:pt x="131" y="1207"/>
                    <a:pt x="8" y="1958"/>
                  </a:cubicBezTo>
                  <a:cubicBezTo>
                    <a:pt x="0" y="2006"/>
                    <a:pt x="44" y="2049"/>
                    <a:pt x="84" y="2049"/>
                  </a:cubicBezTo>
                  <a:cubicBezTo>
                    <a:pt x="104" y="2049"/>
                    <a:pt x="123" y="2038"/>
                    <a:pt x="134" y="2013"/>
                  </a:cubicBezTo>
                  <a:cubicBezTo>
                    <a:pt x="289" y="1662"/>
                    <a:pt x="413" y="1310"/>
                    <a:pt x="630" y="990"/>
                  </a:cubicBezTo>
                  <a:cubicBezTo>
                    <a:pt x="867" y="638"/>
                    <a:pt x="1168" y="374"/>
                    <a:pt x="1470" y="85"/>
                  </a:cubicBezTo>
                  <a:cubicBezTo>
                    <a:pt x="1505" y="51"/>
                    <a:pt x="1473" y="1"/>
                    <a:pt x="1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6">
              <a:extLst>
                <a:ext uri="{FF2B5EF4-FFF2-40B4-BE49-F238E27FC236}">
                  <a16:creationId xmlns:a16="http://schemas.microsoft.com/office/drawing/2014/main" id="{C0C38CAB-F34E-2EDB-FA3B-140A3DF4C79B}"/>
                </a:ext>
              </a:extLst>
            </p:cNvPr>
            <p:cNvSpPr/>
            <p:nvPr/>
          </p:nvSpPr>
          <p:spPr>
            <a:xfrm>
              <a:off x="5834575" y="2041025"/>
              <a:ext cx="16400" cy="32125"/>
            </a:xfrm>
            <a:custGeom>
              <a:avLst/>
              <a:gdLst/>
              <a:ahLst/>
              <a:cxnLst/>
              <a:rect l="l" t="t" r="r" b="b"/>
              <a:pathLst>
                <a:path w="656" h="1285" extrusionOk="0">
                  <a:moveTo>
                    <a:pt x="93" y="1"/>
                  </a:moveTo>
                  <a:cubicBezTo>
                    <a:pt x="35" y="1"/>
                    <a:pt x="1" y="76"/>
                    <a:pt x="42" y="128"/>
                  </a:cubicBezTo>
                  <a:cubicBezTo>
                    <a:pt x="172" y="296"/>
                    <a:pt x="300" y="422"/>
                    <a:pt x="360" y="634"/>
                  </a:cubicBezTo>
                  <a:cubicBezTo>
                    <a:pt x="415" y="834"/>
                    <a:pt x="404" y="1038"/>
                    <a:pt x="369" y="1240"/>
                  </a:cubicBezTo>
                  <a:cubicBezTo>
                    <a:pt x="364" y="1265"/>
                    <a:pt x="385" y="1285"/>
                    <a:pt x="405" y="1285"/>
                  </a:cubicBezTo>
                  <a:cubicBezTo>
                    <a:pt x="416" y="1285"/>
                    <a:pt x="426" y="1279"/>
                    <a:pt x="433" y="1267"/>
                  </a:cubicBezTo>
                  <a:cubicBezTo>
                    <a:pt x="655" y="889"/>
                    <a:pt x="537" y="233"/>
                    <a:pt x="132" y="12"/>
                  </a:cubicBezTo>
                  <a:cubicBezTo>
                    <a:pt x="118" y="4"/>
                    <a:pt x="105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6">
              <a:extLst>
                <a:ext uri="{FF2B5EF4-FFF2-40B4-BE49-F238E27FC236}">
                  <a16:creationId xmlns:a16="http://schemas.microsoft.com/office/drawing/2014/main" id="{6A1EB6DF-9870-293A-390F-31FAA146F1CD}"/>
                </a:ext>
              </a:extLst>
            </p:cNvPr>
            <p:cNvSpPr/>
            <p:nvPr/>
          </p:nvSpPr>
          <p:spPr>
            <a:xfrm>
              <a:off x="5833675" y="2055125"/>
              <a:ext cx="50375" cy="31375"/>
            </a:xfrm>
            <a:custGeom>
              <a:avLst/>
              <a:gdLst/>
              <a:ahLst/>
              <a:cxnLst/>
              <a:rect l="l" t="t" r="r" b="b"/>
              <a:pathLst>
                <a:path w="2015" h="1255" extrusionOk="0">
                  <a:moveTo>
                    <a:pt x="1925" y="0"/>
                  </a:moveTo>
                  <a:cubicBezTo>
                    <a:pt x="1924" y="0"/>
                    <a:pt x="1923" y="0"/>
                    <a:pt x="1922" y="0"/>
                  </a:cubicBezTo>
                  <a:cubicBezTo>
                    <a:pt x="1182" y="27"/>
                    <a:pt x="300" y="512"/>
                    <a:pt x="9" y="1219"/>
                  </a:cubicBezTo>
                  <a:cubicBezTo>
                    <a:pt x="0" y="1238"/>
                    <a:pt x="19" y="1254"/>
                    <a:pt x="38" y="1254"/>
                  </a:cubicBezTo>
                  <a:cubicBezTo>
                    <a:pt x="45" y="1254"/>
                    <a:pt x="52" y="1252"/>
                    <a:pt x="57" y="1247"/>
                  </a:cubicBezTo>
                  <a:cubicBezTo>
                    <a:pt x="322" y="975"/>
                    <a:pt x="554" y="695"/>
                    <a:pt x="885" y="496"/>
                  </a:cubicBezTo>
                  <a:cubicBezTo>
                    <a:pt x="1216" y="299"/>
                    <a:pt x="1566" y="206"/>
                    <a:pt x="1940" y="133"/>
                  </a:cubicBezTo>
                  <a:cubicBezTo>
                    <a:pt x="2015" y="119"/>
                    <a:pt x="1998" y="0"/>
                    <a:pt x="1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6">
              <a:extLst>
                <a:ext uri="{FF2B5EF4-FFF2-40B4-BE49-F238E27FC236}">
                  <a16:creationId xmlns:a16="http://schemas.microsoft.com/office/drawing/2014/main" id="{A7C48672-D878-FACC-A548-7F1069974FDB}"/>
                </a:ext>
              </a:extLst>
            </p:cNvPr>
            <p:cNvSpPr/>
            <p:nvPr/>
          </p:nvSpPr>
          <p:spPr>
            <a:xfrm>
              <a:off x="5837900" y="2057675"/>
              <a:ext cx="45425" cy="58675"/>
            </a:xfrm>
            <a:custGeom>
              <a:avLst/>
              <a:gdLst/>
              <a:ahLst/>
              <a:cxnLst/>
              <a:rect l="l" t="t" r="r" b="b"/>
              <a:pathLst>
                <a:path w="1817" h="2347" extrusionOk="0">
                  <a:moveTo>
                    <a:pt x="1759" y="1"/>
                  </a:moveTo>
                  <a:cubicBezTo>
                    <a:pt x="1754" y="1"/>
                    <a:pt x="1748" y="2"/>
                    <a:pt x="1743" y="4"/>
                  </a:cubicBezTo>
                  <a:cubicBezTo>
                    <a:pt x="1397" y="148"/>
                    <a:pt x="1325" y="473"/>
                    <a:pt x="1200" y="798"/>
                  </a:cubicBezTo>
                  <a:cubicBezTo>
                    <a:pt x="947" y="1452"/>
                    <a:pt x="509" y="1799"/>
                    <a:pt x="28" y="2267"/>
                  </a:cubicBezTo>
                  <a:cubicBezTo>
                    <a:pt x="0" y="2294"/>
                    <a:pt x="22" y="2347"/>
                    <a:pt x="58" y="2347"/>
                  </a:cubicBezTo>
                  <a:cubicBezTo>
                    <a:pt x="63" y="2347"/>
                    <a:pt x="67" y="2346"/>
                    <a:pt x="72" y="2344"/>
                  </a:cubicBezTo>
                  <a:cubicBezTo>
                    <a:pt x="468" y="2202"/>
                    <a:pt x="782" y="1861"/>
                    <a:pt x="1015" y="1520"/>
                  </a:cubicBezTo>
                  <a:cubicBezTo>
                    <a:pt x="1147" y="1330"/>
                    <a:pt x="1256" y="1122"/>
                    <a:pt x="1340" y="906"/>
                  </a:cubicBezTo>
                  <a:cubicBezTo>
                    <a:pt x="1450" y="615"/>
                    <a:pt x="1482" y="263"/>
                    <a:pt x="1779" y="87"/>
                  </a:cubicBezTo>
                  <a:cubicBezTo>
                    <a:pt x="1817" y="65"/>
                    <a:pt x="1797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6">
              <a:extLst>
                <a:ext uri="{FF2B5EF4-FFF2-40B4-BE49-F238E27FC236}">
                  <a16:creationId xmlns:a16="http://schemas.microsoft.com/office/drawing/2014/main" id="{7E3FC448-EED2-0DD9-8923-C0D6FA9E1F7F}"/>
                </a:ext>
              </a:extLst>
            </p:cNvPr>
            <p:cNvSpPr/>
            <p:nvPr/>
          </p:nvSpPr>
          <p:spPr>
            <a:xfrm>
              <a:off x="5851775" y="2099525"/>
              <a:ext cx="32075" cy="7825"/>
            </a:xfrm>
            <a:custGeom>
              <a:avLst/>
              <a:gdLst/>
              <a:ahLst/>
              <a:cxnLst/>
              <a:rect l="l" t="t" r="r" b="b"/>
              <a:pathLst>
                <a:path w="1283" h="313" extrusionOk="0">
                  <a:moveTo>
                    <a:pt x="729" y="0"/>
                  </a:moveTo>
                  <a:cubicBezTo>
                    <a:pt x="463" y="0"/>
                    <a:pt x="191" y="86"/>
                    <a:pt x="18" y="262"/>
                  </a:cubicBezTo>
                  <a:cubicBezTo>
                    <a:pt x="1" y="280"/>
                    <a:pt x="14" y="313"/>
                    <a:pt x="37" y="313"/>
                  </a:cubicBezTo>
                  <a:cubicBezTo>
                    <a:pt x="40" y="313"/>
                    <a:pt x="43" y="312"/>
                    <a:pt x="46" y="311"/>
                  </a:cubicBezTo>
                  <a:cubicBezTo>
                    <a:pt x="223" y="244"/>
                    <a:pt x="388" y="164"/>
                    <a:pt x="578" y="145"/>
                  </a:cubicBezTo>
                  <a:cubicBezTo>
                    <a:pt x="617" y="140"/>
                    <a:pt x="655" y="139"/>
                    <a:pt x="692" y="139"/>
                  </a:cubicBezTo>
                  <a:cubicBezTo>
                    <a:pt x="861" y="139"/>
                    <a:pt x="1021" y="177"/>
                    <a:pt x="1188" y="220"/>
                  </a:cubicBezTo>
                  <a:cubicBezTo>
                    <a:pt x="1193" y="222"/>
                    <a:pt x="1198" y="222"/>
                    <a:pt x="1203" y="222"/>
                  </a:cubicBezTo>
                  <a:cubicBezTo>
                    <a:pt x="1254" y="222"/>
                    <a:pt x="1283" y="146"/>
                    <a:pt x="1230" y="118"/>
                  </a:cubicBezTo>
                  <a:cubicBezTo>
                    <a:pt x="1087" y="40"/>
                    <a:pt x="909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6">
              <a:extLst>
                <a:ext uri="{FF2B5EF4-FFF2-40B4-BE49-F238E27FC236}">
                  <a16:creationId xmlns:a16="http://schemas.microsoft.com/office/drawing/2014/main" id="{0F872743-FBAB-8D5F-BECC-C81F76D4B146}"/>
                </a:ext>
              </a:extLst>
            </p:cNvPr>
            <p:cNvSpPr/>
            <p:nvPr/>
          </p:nvSpPr>
          <p:spPr>
            <a:xfrm>
              <a:off x="5844575" y="2103050"/>
              <a:ext cx="36700" cy="35375"/>
            </a:xfrm>
            <a:custGeom>
              <a:avLst/>
              <a:gdLst/>
              <a:ahLst/>
              <a:cxnLst/>
              <a:rect l="l" t="t" r="r" b="b"/>
              <a:pathLst>
                <a:path w="1468" h="1415" extrusionOk="0">
                  <a:moveTo>
                    <a:pt x="1416" y="0"/>
                  </a:moveTo>
                  <a:cubicBezTo>
                    <a:pt x="1410" y="0"/>
                    <a:pt x="1404" y="2"/>
                    <a:pt x="1398" y="6"/>
                  </a:cubicBezTo>
                  <a:cubicBezTo>
                    <a:pt x="1136" y="186"/>
                    <a:pt x="908" y="436"/>
                    <a:pt x="678" y="657"/>
                  </a:cubicBezTo>
                  <a:cubicBezTo>
                    <a:pt x="451" y="873"/>
                    <a:pt x="169" y="1088"/>
                    <a:pt x="15" y="1364"/>
                  </a:cubicBezTo>
                  <a:cubicBezTo>
                    <a:pt x="1" y="1389"/>
                    <a:pt x="21" y="1414"/>
                    <a:pt x="45" y="1414"/>
                  </a:cubicBezTo>
                  <a:cubicBezTo>
                    <a:pt x="51" y="1414"/>
                    <a:pt x="56" y="1413"/>
                    <a:pt x="62" y="1410"/>
                  </a:cubicBezTo>
                  <a:cubicBezTo>
                    <a:pt x="340" y="1262"/>
                    <a:pt x="562" y="984"/>
                    <a:pt x="784" y="763"/>
                  </a:cubicBezTo>
                  <a:cubicBezTo>
                    <a:pt x="1009" y="537"/>
                    <a:pt x="1263" y="315"/>
                    <a:pt x="1450" y="57"/>
                  </a:cubicBezTo>
                  <a:cubicBezTo>
                    <a:pt x="1467" y="32"/>
                    <a:pt x="1442" y="0"/>
                    <a:pt x="1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6">
              <a:extLst>
                <a:ext uri="{FF2B5EF4-FFF2-40B4-BE49-F238E27FC236}">
                  <a16:creationId xmlns:a16="http://schemas.microsoft.com/office/drawing/2014/main" id="{D47BBBF7-C89B-0219-DBAF-6F2FE0974302}"/>
                </a:ext>
              </a:extLst>
            </p:cNvPr>
            <p:cNvSpPr/>
            <p:nvPr/>
          </p:nvSpPr>
          <p:spPr>
            <a:xfrm>
              <a:off x="5852250" y="2123925"/>
              <a:ext cx="22925" cy="8075"/>
            </a:xfrm>
            <a:custGeom>
              <a:avLst/>
              <a:gdLst/>
              <a:ahLst/>
              <a:cxnLst/>
              <a:rect l="l" t="t" r="r" b="b"/>
              <a:pathLst>
                <a:path w="917" h="323" extrusionOk="0">
                  <a:moveTo>
                    <a:pt x="656" y="0"/>
                  </a:moveTo>
                  <a:cubicBezTo>
                    <a:pt x="428" y="0"/>
                    <a:pt x="154" y="127"/>
                    <a:pt x="29" y="257"/>
                  </a:cubicBezTo>
                  <a:cubicBezTo>
                    <a:pt x="1" y="287"/>
                    <a:pt x="26" y="323"/>
                    <a:pt x="58" y="323"/>
                  </a:cubicBezTo>
                  <a:cubicBezTo>
                    <a:pt x="64" y="323"/>
                    <a:pt x="70" y="321"/>
                    <a:pt x="76" y="319"/>
                  </a:cubicBezTo>
                  <a:cubicBezTo>
                    <a:pt x="215" y="261"/>
                    <a:pt x="346" y="195"/>
                    <a:pt x="497" y="173"/>
                  </a:cubicBezTo>
                  <a:cubicBezTo>
                    <a:pt x="525" y="169"/>
                    <a:pt x="553" y="168"/>
                    <a:pt x="581" y="168"/>
                  </a:cubicBezTo>
                  <a:cubicBezTo>
                    <a:pt x="632" y="168"/>
                    <a:pt x="683" y="172"/>
                    <a:pt x="733" y="172"/>
                  </a:cubicBezTo>
                  <a:cubicBezTo>
                    <a:pt x="778" y="172"/>
                    <a:pt x="824" y="169"/>
                    <a:pt x="867" y="156"/>
                  </a:cubicBezTo>
                  <a:cubicBezTo>
                    <a:pt x="913" y="143"/>
                    <a:pt x="917" y="86"/>
                    <a:pt x="880" y="60"/>
                  </a:cubicBezTo>
                  <a:cubicBezTo>
                    <a:pt x="819" y="18"/>
                    <a:pt x="740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6">
              <a:extLst>
                <a:ext uri="{FF2B5EF4-FFF2-40B4-BE49-F238E27FC236}">
                  <a16:creationId xmlns:a16="http://schemas.microsoft.com/office/drawing/2014/main" id="{E8132F39-E43B-250F-8BF0-670748918C57}"/>
                </a:ext>
              </a:extLst>
            </p:cNvPr>
            <p:cNvSpPr/>
            <p:nvPr/>
          </p:nvSpPr>
          <p:spPr>
            <a:xfrm>
              <a:off x="5670050" y="2127375"/>
              <a:ext cx="201825" cy="230900"/>
            </a:xfrm>
            <a:custGeom>
              <a:avLst/>
              <a:gdLst/>
              <a:ahLst/>
              <a:cxnLst/>
              <a:rect l="l" t="t" r="r" b="b"/>
              <a:pathLst>
                <a:path w="8073" h="9236" extrusionOk="0">
                  <a:moveTo>
                    <a:pt x="8018" y="1"/>
                  </a:moveTo>
                  <a:cubicBezTo>
                    <a:pt x="8005" y="1"/>
                    <a:pt x="7991" y="7"/>
                    <a:pt x="7981" y="21"/>
                  </a:cubicBezTo>
                  <a:cubicBezTo>
                    <a:pt x="7367" y="889"/>
                    <a:pt x="7174" y="1960"/>
                    <a:pt x="6898" y="2964"/>
                  </a:cubicBezTo>
                  <a:cubicBezTo>
                    <a:pt x="6586" y="4094"/>
                    <a:pt x="6140" y="5148"/>
                    <a:pt x="5408" y="6071"/>
                  </a:cubicBezTo>
                  <a:cubicBezTo>
                    <a:pt x="4099" y="7723"/>
                    <a:pt x="2170" y="8779"/>
                    <a:pt x="92" y="9068"/>
                  </a:cubicBezTo>
                  <a:cubicBezTo>
                    <a:pt x="1" y="9081"/>
                    <a:pt x="19" y="9235"/>
                    <a:pt x="107" y="9235"/>
                  </a:cubicBezTo>
                  <a:cubicBezTo>
                    <a:pt x="109" y="9235"/>
                    <a:pt x="112" y="9235"/>
                    <a:pt x="115" y="9235"/>
                  </a:cubicBezTo>
                  <a:cubicBezTo>
                    <a:pt x="2151" y="9024"/>
                    <a:pt x="4018" y="8008"/>
                    <a:pt x="5346" y="6454"/>
                  </a:cubicBezTo>
                  <a:cubicBezTo>
                    <a:pt x="6921" y="4610"/>
                    <a:pt x="7136" y="2228"/>
                    <a:pt x="8058" y="66"/>
                  </a:cubicBezTo>
                  <a:cubicBezTo>
                    <a:pt x="8073" y="31"/>
                    <a:pt x="8047" y="1"/>
                    <a:pt x="8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6">
              <a:extLst>
                <a:ext uri="{FF2B5EF4-FFF2-40B4-BE49-F238E27FC236}">
                  <a16:creationId xmlns:a16="http://schemas.microsoft.com/office/drawing/2014/main" id="{6A08D9F3-2CB6-9FF2-DDE1-5AB8B4A81C34}"/>
                </a:ext>
              </a:extLst>
            </p:cNvPr>
            <p:cNvSpPr/>
            <p:nvPr/>
          </p:nvSpPr>
          <p:spPr>
            <a:xfrm>
              <a:off x="5652350" y="2223975"/>
              <a:ext cx="132500" cy="123375"/>
            </a:xfrm>
            <a:custGeom>
              <a:avLst/>
              <a:gdLst/>
              <a:ahLst/>
              <a:cxnLst/>
              <a:rect l="l" t="t" r="r" b="b"/>
              <a:pathLst>
                <a:path w="5300" h="4935" extrusionOk="0">
                  <a:moveTo>
                    <a:pt x="3305" y="1"/>
                  </a:moveTo>
                  <a:cubicBezTo>
                    <a:pt x="3283" y="1"/>
                    <a:pt x="3263" y="13"/>
                    <a:pt x="3257" y="42"/>
                  </a:cubicBezTo>
                  <a:cubicBezTo>
                    <a:pt x="2962" y="1370"/>
                    <a:pt x="5299" y="1659"/>
                    <a:pt x="3873" y="3161"/>
                  </a:cubicBezTo>
                  <a:cubicBezTo>
                    <a:pt x="2870" y="4219"/>
                    <a:pt x="1411" y="4591"/>
                    <a:pt x="42" y="4864"/>
                  </a:cubicBezTo>
                  <a:lnTo>
                    <a:pt x="41" y="4864"/>
                  </a:lnTo>
                  <a:cubicBezTo>
                    <a:pt x="1" y="4872"/>
                    <a:pt x="12" y="4934"/>
                    <a:pt x="51" y="4934"/>
                  </a:cubicBezTo>
                  <a:cubicBezTo>
                    <a:pt x="72" y="4934"/>
                    <a:pt x="94" y="4935"/>
                    <a:pt x="116" y="4935"/>
                  </a:cubicBezTo>
                  <a:cubicBezTo>
                    <a:pt x="1489" y="4935"/>
                    <a:pt x="3049" y="4267"/>
                    <a:pt x="4020" y="3308"/>
                  </a:cubicBezTo>
                  <a:cubicBezTo>
                    <a:pt x="4375" y="2956"/>
                    <a:pt x="4680" y="2497"/>
                    <a:pt x="4549" y="1978"/>
                  </a:cubicBezTo>
                  <a:cubicBezTo>
                    <a:pt x="4350" y="1191"/>
                    <a:pt x="3484" y="926"/>
                    <a:pt x="3370" y="57"/>
                  </a:cubicBezTo>
                  <a:cubicBezTo>
                    <a:pt x="3366" y="24"/>
                    <a:pt x="3334" y="1"/>
                    <a:pt x="3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6">
              <a:extLst>
                <a:ext uri="{FF2B5EF4-FFF2-40B4-BE49-F238E27FC236}">
                  <a16:creationId xmlns:a16="http://schemas.microsoft.com/office/drawing/2014/main" id="{C27B70CC-A66D-E6D6-428F-2EB51B78DEC5}"/>
                </a:ext>
              </a:extLst>
            </p:cNvPr>
            <p:cNvSpPr/>
            <p:nvPr/>
          </p:nvSpPr>
          <p:spPr>
            <a:xfrm>
              <a:off x="5735850" y="2215700"/>
              <a:ext cx="51650" cy="50650"/>
            </a:xfrm>
            <a:custGeom>
              <a:avLst/>
              <a:gdLst/>
              <a:ahLst/>
              <a:cxnLst/>
              <a:rect l="l" t="t" r="r" b="b"/>
              <a:pathLst>
                <a:path w="2066" h="2026" extrusionOk="0">
                  <a:moveTo>
                    <a:pt x="983" y="1"/>
                  </a:moveTo>
                  <a:cubicBezTo>
                    <a:pt x="641" y="1"/>
                    <a:pt x="287" y="171"/>
                    <a:pt x="18" y="380"/>
                  </a:cubicBezTo>
                  <a:cubicBezTo>
                    <a:pt x="1" y="394"/>
                    <a:pt x="17" y="424"/>
                    <a:pt x="37" y="424"/>
                  </a:cubicBezTo>
                  <a:cubicBezTo>
                    <a:pt x="39" y="424"/>
                    <a:pt x="41" y="424"/>
                    <a:pt x="43" y="423"/>
                  </a:cubicBezTo>
                  <a:cubicBezTo>
                    <a:pt x="348" y="316"/>
                    <a:pt x="666" y="168"/>
                    <a:pt x="965" y="168"/>
                  </a:cubicBezTo>
                  <a:cubicBezTo>
                    <a:pt x="1181" y="168"/>
                    <a:pt x="1386" y="245"/>
                    <a:pt x="1569" y="470"/>
                  </a:cubicBezTo>
                  <a:cubicBezTo>
                    <a:pt x="1909" y="891"/>
                    <a:pt x="1818" y="1457"/>
                    <a:pt x="1793" y="1956"/>
                  </a:cubicBezTo>
                  <a:cubicBezTo>
                    <a:pt x="1791" y="2001"/>
                    <a:pt x="1830" y="2026"/>
                    <a:pt x="1868" y="2026"/>
                  </a:cubicBezTo>
                  <a:cubicBezTo>
                    <a:pt x="1898" y="2026"/>
                    <a:pt x="1927" y="2010"/>
                    <a:pt x="1933" y="1975"/>
                  </a:cubicBezTo>
                  <a:cubicBezTo>
                    <a:pt x="2040" y="1381"/>
                    <a:pt x="2065" y="631"/>
                    <a:pt x="1554" y="203"/>
                  </a:cubicBezTo>
                  <a:cubicBezTo>
                    <a:pt x="1381" y="59"/>
                    <a:pt x="1184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6">
              <a:extLst>
                <a:ext uri="{FF2B5EF4-FFF2-40B4-BE49-F238E27FC236}">
                  <a16:creationId xmlns:a16="http://schemas.microsoft.com/office/drawing/2014/main" id="{55ECED2C-515B-C2D0-59BF-BB6D652D2C7B}"/>
                </a:ext>
              </a:extLst>
            </p:cNvPr>
            <p:cNvSpPr/>
            <p:nvPr/>
          </p:nvSpPr>
          <p:spPr>
            <a:xfrm>
              <a:off x="5734575" y="2183325"/>
              <a:ext cx="66100" cy="53975"/>
            </a:xfrm>
            <a:custGeom>
              <a:avLst/>
              <a:gdLst/>
              <a:ahLst/>
              <a:cxnLst/>
              <a:rect l="l" t="t" r="r" b="b"/>
              <a:pathLst>
                <a:path w="2644" h="2159" extrusionOk="0">
                  <a:moveTo>
                    <a:pt x="1421" y="1"/>
                  </a:moveTo>
                  <a:cubicBezTo>
                    <a:pt x="1192" y="1"/>
                    <a:pt x="957" y="36"/>
                    <a:pt x="775" y="120"/>
                  </a:cubicBezTo>
                  <a:cubicBezTo>
                    <a:pt x="384" y="298"/>
                    <a:pt x="375" y="740"/>
                    <a:pt x="45" y="975"/>
                  </a:cubicBezTo>
                  <a:cubicBezTo>
                    <a:pt x="13" y="998"/>
                    <a:pt x="0" y="1046"/>
                    <a:pt x="32" y="1077"/>
                  </a:cubicBezTo>
                  <a:cubicBezTo>
                    <a:pt x="240" y="1269"/>
                    <a:pt x="448" y="1397"/>
                    <a:pt x="729" y="1447"/>
                  </a:cubicBezTo>
                  <a:cubicBezTo>
                    <a:pt x="731" y="1447"/>
                    <a:pt x="733" y="1447"/>
                    <a:pt x="735" y="1447"/>
                  </a:cubicBezTo>
                  <a:cubicBezTo>
                    <a:pt x="771" y="1447"/>
                    <a:pt x="797" y="1396"/>
                    <a:pt x="758" y="1378"/>
                  </a:cubicBezTo>
                  <a:cubicBezTo>
                    <a:pt x="636" y="1326"/>
                    <a:pt x="211" y="1192"/>
                    <a:pt x="207" y="1018"/>
                  </a:cubicBezTo>
                  <a:cubicBezTo>
                    <a:pt x="205" y="990"/>
                    <a:pt x="292" y="948"/>
                    <a:pt x="306" y="907"/>
                  </a:cubicBezTo>
                  <a:cubicBezTo>
                    <a:pt x="455" y="492"/>
                    <a:pt x="801" y="194"/>
                    <a:pt x="1246" y="158"/>
                  </a:cubicBezTo>
                  <a:cubicBezTo>
                    <a:pt x="1330" y="150"/>
                    <a:pt x="1426" y="143"/>
                    <a:pt x="1523" y="143"/>
                  </a:cubicBezTo>
                  <a:cubicBezTo>
                    <a:pt x="1629" y="143"/>
                    <a:pt x="1736" y="152"/>
                    <a:pt x="1827" y="178"/>
                  </a:cubicBezTo>
                  <a:cubicBezTo>
                    <a:pt x="2319" y="318"/>
                    <a:pt x="2341" y="652"/>
                    <a:pt x="2394" y="1063"/>
                  </a:cubicBezTo>
                  <a:cubicBezTo>
                    <a:pt x="2439" y="1417"/>
                    <a:pt x="2458" y="1777"/>
                    <a:pt x="2545" y="2124"/>
                  </a:cubicBezTo>
                  <a:cubicBezTo>
                    <a:pt x="2552" y="2148"/>
                    <a:pt x="2571" y="2159"/>
                    <a:pt x="2590" y="2159"/>
                  </a:cubicBezTo>
                  <a:cubicBezTo>
                    <a:pt x="2614" y="2159"/>
                    <a:pt x="2639" y="2142"/>
                    <a:pt x="2640" y="2113"/>
                  </a:cubicBezTo>
                  <a:cubicBezTo>
                    <a:pt x="2644" y="1636"/>
                    <a:pt x="2614" y="982"/>
                    <a:pt x="2435" y="526"/>
                  </a:cubicBezTo>
                  <a:cubicBezTo>
                    <a:pt x="2331" y="261"/>
                    <a:pt x="2136" y="110"/>
                    <a:pt x="1863" y="47"/>
                  </a:cubicBezTo>
                  <a:cubicBezTo>
                    <a:pt x="1732" y="17"/>
                    <a:pt x="1578" y="1"/>
                    <a:pt x="1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6">
              <a:extLst>
                <a:ext uri="{FF2B5EF4-FFF2-40B4-BE49-F238E27FC236}">
                  <a16:creationId xmlns:a16="http://schemas.microsoft.com/office/drawing/2014/main" id="{BA6472B1-1EAE-4419-6791-E72E5B9D939B}"/>
                </a:ext>
              </a:extLst>
            </p:cNvPr>
            <p:cNvSpPr/>
            <p:nvPr/>
          </p:nvSpPr>
          <p:spPr>
            <a:xfrm>
              <a:off x="5718075" y="2188200"/>
              <a:ext cx="35275" cy="6475"/>
            </a:xfrm>
            <a:custGeom>
              <a:avLst/>
              <a:gdLst/>
              <a:ahLst/>
              <a:cxnLst/>
              <a:rect l="l" t="t" r="r" b="b"/>
              <a:pathLst>
                <a:path w="1411" h="259" extrusionOk="0">
                  <a:moveTo>
                    <a:pt x="1373" y="0"/>
                  </a:moveTo>
                  <a:cubicBezTo>
                    <a:pt x="1372" y="0"/>
                    <a:pt x="1371" y="0"/>
                    <a:pt x="1369" y="0"/>
                  </a:cubicBezTo>
                  <a:cubicBezTo>
                    <a:pt x="1149" y="19"/>
                    <a:pt x="939" y="84"/>
                    <a:pt x="715" y="84"/>
                  </a:cubicBezTo>
                  <a:cubicBezTo>
                    <a:pt x="516" y="84"/>
                    <a:pt x="318" y="9"/>
                    <a:pt x="123" y="9"/>
                  </a:cubicBezTo>
                  <a:cubicBezTo>
                    <a:pt x="101" y="9"/>
                    <a:pt x="80" y="10"/>
                    <a:pt x="58" y="12"/>
                  </a:cubicBezTo>
                  <a:cubicBezTo>
                    <a:pt x="25" y="16"/>
                    <a:pt x="0" y="57"/>
                    <a:pt x="30" y="82"/>
                  </a:cubicBezTo>
                  <a:cubicBezTo>
                    <a:pt x="167" y="205"/>
                    <a:pt x="396" y="258"/>
                    <a:pt x="634" y="258"/>
                  </a:cubicBezTo>
                  <a:cubicBezTo>
                    <a:pt x="918" y="258"/>
                    <a:pt x="1215" y="183"/>
                    <a:pt x="1387" y="63"/>
                  </a:cubicBezTo>
                  <a:cubicBezTo>
                    <a:pt x="1411" y="46"/>
                    <a:pt x="1406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6">
              <a:extLst>
                <a:ext uri="{FF2B5EF4-FFF2-40B4-BE49-F238E27FC236}">
                  <a16:creationId xmlns:a16="http://schemas.microsoft.com/office/drawing/2014/main" id="{2BF556DE-615C-03C8-5A03-2D8B805520B0}"/>
                </a:ext>
              </a:extLst>
            </p:cNvPr>
            <p:cNvSpPr/>
            <p:nvPr/>
          </p:nvSpPr>
          <p:spPr>
            <a:xfrm>
              <a:off x="5720575" y="2145925"/>
              <a:ext cx="61700" cy="29025"/>
            </a:xfrm>
            <a:custGeom>
              <a:avLst/>
              <a:gdLst/>
              <a:ahLst/>
              <a:cxnLst/>
              <a:rect l="l" t="t" r="r" b="b"/>
              <a:pathLst>
                <a:path w="2468" h="1161" extrusionOk="0">
                  <a:moveTo>
                    <a:pt x="1004" y="1"/>
                  </a:moveTo>
                  <a:cubicBezTo>
                    <a:pt x="579" y="1"/>
                    <a:pt x="109" y="216"/>
                    <a:pt x="5" y="648"/>
                  </a:cubicBezTo>
                  <a:cubicBezTo>
                    <a:pt x="0" y="670"/>
                    <a:pt x="16" y="684"/>
                    <a:pt x="33" y="684"/>
                  </a:cubicBezTo>
                  <a:cubicBezTo>
                    <a:pt x="42" y="684"/>
                    <a:pt x="52" y="680"/>
                    <a:pt x="58" y="671"/>
                  </a:cubicBezTo>
                  <a:cubicBezTo>
                    <a:pt x="299" y="358"/>
                    <a:pt x="613" y="150"/>
                    <a:pt x="985" y="150"/>
                  </a:cubicBezTo>
                  <a:cubicBezTo>
                    <a:pt x="1081" y="150"/>
                    <a:pt x="1181" y="164"/>
                    <a:pt x="1285" y="194"/>
                  </a:cubicBezTo>
                  <a:cubicBezTo>
                    <a:pt x="1781" y="337"/>
                    <a:pt x="2063" y="746"/>
                    <a:pt x="2351" y="1138"/>
                  </a:cubicBezTo>
                  <a:cubicBezTo>
                    <a:pt x="2362" y="1154"/>
                    <a:pt x="2381" y="1161"/>
                    <a:pt x="2400" y="1161"/>
                  </a:cubicBezTo>
                  <a:cubicBezTo>
                    <a:pt x="2434" y="1161"/>
                    <a:pt x="2467" y="1136"/>
                    <a:pt x="2450" y="1096"/>
                  </a:cubicBezTo>
                  <a:cubicBezTo>
                    <a:pt x="2232" y="579"/>
                    <a:pt x="1764" y="106"/>
                    <a:pt x="1192" y="15"/>
                  </a:cubicBezTo>
                  <a:cubicBezTo>
                    <a:pt x="1131" y="6"/>
                    <a:pt x="1068" y="1"/>
                    <a:pt x="1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6">
              <a:extLst>
                <a:ext uri="{FF2B5EF4-FFF2-40B4-BE49-F238E27FC236}">
                  <a16:creationId xmlns:a16="http://schemas.microsoft.com/office/drawing/2014/main" id="{BC17A89C-B0CE-F07E-7196-2ABE62DD0869}"/>
                </a:ext>
              </a:extLst>
            </p:cNvPr>
            <p:cNvSpPr/>
            <p:nvPr/>
          </p:nvSpPr>
          <p:spPr>
            <a:xfrm>
              <a:off x="5746900" y="2125875"/>
              <a:ext cx="22400" cy="35650"/>
            </a:xfrm>
            <a:custGeom>
              <a:avLst/>
              <a:gdLst/>
              <a:ahLst/>
              <a:cxnLst/>
              <a:rect l="l" t="t" r="r" b="b"/>
              <a:pathLst>
                <a:path w="896" h="1426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4" y="1"/>
                    <a:pt x="0" y="35"/>
                    <a:pt x="19" y="53"/>
                  </a:cubicBezTo>
                  <a:cubicBezTo>
                    <a:pt x="173" y="203"/>
                    <a:pt x="280" y="309"/>
                    <a:pt x="348" y="519"/>
                  </a:cubicBezTo>
                  <a:cubicBezTo>
                    <a:pt x="393" y="657"/>
                    <a:pt x="415" y="800"/>
                    <a:pt x="466" y="937"/>
                  </a:cubicBezTo>
                  <a:cubicBezTo>
                    <a:pt x="544" y="1150"/>
                    <a:pt x="642" y="1336"/>
                    <a:pt x="862" y="1424"/>
                  </a:cubicBezTo>
                  <a:cubicBezTo>
                    <a:pt x="864" y="1425"/>
                    <a:pt x="866" y="1425"/>
                    <a:pt x="868" y="1425"/>
                  </a:cubicBezTo>
                  <a:cubicBezTo>
                    <a:pt x="886" y="1425"/>
                    <a:pt x="895" y="1395"/>
                    <a:pt x="877" y="1386"/>
                  </a:cubicBezTo>
                  <a:cubicBezTo>
                    <a:pt x="492" y="1208"/>
                    <a:pt x="561" y="755"/>
                    <a:pt x="449" y="415"/>
                  </a:cubicBezTo>
                  <a:cubicBezTo>
                    <a:pt x="386" y="227"/>
                    <a:pt x="26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6">
              <a:extLst>
                <a:ext uri="{FF2B5EF4-FFF2-40B4-BE49-F238E27FC236}">
                  <a16:creationId xmlns:a16="http://schemas.microsoft.com/office/drawing/2014/main" id="{C6DE2DFE-67AD-6478-E54E-EB33606343B7}"/>
                </a:ext>
              </a:extLst>
            </p:cNvPr>
            <p:cNvSpPr/>
            <p:nvPr/>
          </p:nvSpPr>
          <p:spPr>
            <a:xfrm>
              <a:off x="5748275" y="2124300"/>
              <a:ext cx="87100" cy="62775"/>
            </a:xfrm>
            <a:custGeom>
              <a:avLst/>
              <a:gdLst/>
              <a:ahLst/>
              <a:cxnLst/>
              <a:rect l="l" t="t" r="r" b="b"/>
              <a:pathLst>
                <a:path w="3484" h="2511" extrusionOk="0">
                  <a:moveTo>
                    <a:pt x="1191" y="0"/>
                  </a:moveTo>
                  <a:cubicBezTo>
                    <a:pt x="902" y="0"/>
                    <a:pt x="619" y="67"/>
                    <a:pt x="329" y="67"/>
                  </a:cubicBezTo>
                  <a:cubicBezTo>
                    <a:pt x="229" y="67"/>
                    <a:pt x="127" y="59"/>
                    <a:pt x="24" y="37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8" y="37"/>
                    <a:pt x="0" y="55"/>
                    <a:pt x="13" y="62"/>
                  </a:cubicBezTo>
                  <a:cubicBezTo>
                    <a:pt x="176" y="151"/>
                    <a:pt x="300" y="177"/>
                    <a:pt x="446" y="177"/>
                  </a:cubicBezTo>
                  <a:cubicBezTo>
                    <a:pt x="534" y="177"/>
                    <a:pt x="629" y="168"/>
                    <a:pt x="745" y="157"/>
                  </a:cubicBezTo>
                  <a:cubicBezTo>
                    <a:pt x="842" y="148"/>
                    <a:pt x="936" y="143"/>
                    <a:pt x="1028" y="143"/>
                  </a:cubicBezTo>
                  <a:cubicBezTo>
                    <a:pt x="1359" y="143"/>
                    <a:pt x="1666" y="208"/>
                    <a:pt x="1968" y="391"/>
                  </a:cubicBezTo>
                  <a:cubicBezTo>
                    <a:pt x="2733" y="852"/>
                    <a:pt x="3004" y="1715"/>
                    <a:pt x="3356" y="2479"/>
                  </a:cubicBezTo>
                  <a:cubicBezTo>
                    <a:pt x="3366" y="2501"/>
                    <a:pt x="3384" y="2510"/>
                    <a:pt x="3404" y="2510"/>
                  </a:cubicBezTo>
                  <a:cubicBezTo>
                    <a:pt x="3442" y="2510"/>
                    <a:pt x="3483" y="2475"/>
                    <a:pt x="3470" y="2431"/>
                  </a:cubicBezTo>
                  <a:cubicBezTo>
                    <a:pt x="3244" y="1678"/>
                    <a:pt x="2887" y="851"/>
                    <a:pt x="2237" y="370"/>
                  </a:cubicBezTo>
                  <a:cubicBezTo>
                    <a:pt x="2014" y="205"/>
                    <a:pt x="1748" y="77"/>
                    <a:pt x="1473" y="25"/>
                  </a:cubicBezTo>
                  <a:cubicBezTo>
                    <a:pt x="1378" y="7"/>
                    <a:pt x="1284" y="0"/>
                    <a:pt x="1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6">
              <a:extLst>
                <a:ext uri="{FF2B5EF4-FFF2-40B4-BE49-F238E27FC236}">
                  <a16:creationId xmlns:a16="http://schemas.microsoft.com/office/drawing/2014/main" id="{4FE9708C-1CC4-6796-AE07-6F8AF8ECCA9F}"/>
                </a:ext>
              </a:extLst>
            </p:cNvPr>
            <p:cNvSpPr/>
            <p:nvPr/>
          </p:nvSpPr>
          <p:spPr>
            <a:xfrm>
              <a:off x="5756900" y="2109075"/>
              <a:ext cx="11100" cy="18500"/>
            </a:xfrm>
            <a:custGeom>
              <a:avLst/>
              <a:gdLst/>
              <a:ahLst/>
              <a:cxnLst/>
              <a:rect l="l" t="t" r="r" b="b"/>
              <a:pathLst>
                <a:path w="444" h="740" extrusionOk="0">
                  <a:moveTo>
                    <a:pt x="153" y="1"/>
                  </a:moveTo>
                  <a:cubicBezTo>
                    <a:pt x="132" y="1"/>
                    <a:pt x="110" y="13"/>
                    <a:pt x="101" y="36"/>
                  </a:cubicBezTo>
                  <a:cubicBezTo>
                    <a:pt x="0" y="296"/>
                    <a:pt x="163" y="633"/>
                    <a:pt x="413" y="738"/>
                  </a:cubicBezTo>
                  <a:cubicBezTo>
                    <a:pt x="416" y="739"/>
                    <a:pt x="418" y="739"/>
                    <a:pt x="421" y="739"/>
                  </a:cubicBezTo>
                  <a:cubicBezTo>
                    <a:pt x="436" y="739"/>
                    <a:pt x="443" y="716"/>
                    <a:pt x="433" y="703"/>
                  </a:cubicBezTo>
                  <a:cubicBezTo>
                    <a:pt x="353" y="614"/>
                    <a:pt x="273" y="505"/>
                    <a:pt x="233" y="391"/>
                  </a:cubicBezTo>
                  <a:cubicBezTo>
                    <a:pt x="195" y="279"/>
                    <a:pt x="200" y="165"/>
                    <a:pt x="201" y="49"/>
                  </a:cubicBezTo>
                  <a:cubicBezTo>
                    <a:pt x="201" y="17"/>
                    <a:pt x="17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6">
              <a:extLst>
                <a:ext uri="{FF2B5EF4-FFF2-40B4-BE49-F238E27FC236}">
                  <a16:creationId xmlns:a16="http://schemas.microsoft.com/office/drawing/2014/main" id="{7DF51DF6-81B3-AF21-8D43-A11C3E4F11FE}"/>
                </a:ext>
              </a:extLst>
            </p:cNvPr>
            <p:cNvSpPr/>
            <p:nvPr/>
          </p:nvSpPr>
          <p:spPr>
            <a:xfrm>
              <a:off x="5760850" y="2105900"/>
              <a:ext cx="63500" cy="21875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865" y="1"/>
                  </a:moveTo>
                  <a:cubicBezTo>
                    <a:pt x="571" y="1"/>
                    <a:pt x="284" y="52"/>
                    <a:pt x="37" y="149"/>
                  </a:cubicBezTo>
                  <a:cubicBezTo>
                    <a:pt x="0" y="163"/>
                    <a:pt x="9" y="215"/>
                    <a:pt x="44" y="215"/>
                  </a:cubicBezTo>
                  <a:cubicBezTo>
                    <a:pt x="47" y="215"/>
                    <a:pt x="51" y="215"/>
                    <a:pt x="54" y="214"/>
                  </a:cubicBezTo>
                  <a:cubicBezTo>
                    <a:pt x="275" y="161"/>
                    <a:pt x="499" y="131"/>
                    <a:pt x="722" y="131"/>
                  </a:cubicBezTo>
                  <a:cubicBezTo>
                    <a:pt x="957" y="131"/>
                    <a:pt x="1191" y="164"/>
                    <a:pt x="1420" y="234"/>
                  </a:cubicBezTo>
                  <a:cubicBezTo>
                    <a:pt x="1837" y="363"/>
                    <a:pt x="2133" y="627"/>
                    <a:pt x="2484" y="869"/>
                  </a:cubicBezTo>
                  <a:cubicBezTo>
                    <a:pt x="2489" y="873"/>
                    <a:pt x="2495" y="875"/>
                    <a:pt x="2500" y="875"/>
                  </a:cubicBezTo>
                  <a:cubicBezTo>
                    <a:pt x="2521" y="875"/>
                    <a:pt x="2539" y="847"/>
                    <a:pt x="2527" y="825"/>
                  </a:cubicBezTo>
                  <a:cubicBezTo>
                    <a:pt x="2211" y="258"/>
                    <a:pt x="1524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6">
              <a:extLst>
                <a:ext uri="{FF2B5EF4-FFF2-40B4-BE49-F238E27FC236}">
                  <a16:creationId xmlns:a16="http://schemas.microsoft.com/office/drawing/2014/main" id="{735583A7-6ADD-A47D-F346-D4EC73CD07F0}"/>
                </a:ext>
              </a:extLst>
            </p:cNvPr>
            <p:cNvSpPr/>
            <p:nvPr/>
          </p:nvSpPr>
          <p:spPr>
            <a:xfrm>
              <a:off x="5731150" y="2095900"/>
              <a:ext cx="36075" cy="14650"/>
            </a:xfrm>
            <a:custGeom>
              <a:avLst/>
              <a:gdLst/>
              <a:ahLst/>
              <a:cxnLst/>
              <a:rect l="l" t="t" r="r" b="b"/>
              <a:pathLst>
                <a:path w="1443" h="586" extrusionOk="0">
                  <a:moveTo>
                    <a:pt x="87" y="1"/>
                  </a:moveTo>
                  <a:cubicBezTo>
                    <a:pt x="40" y="1"/>
                    <a:pt x="0" y="72"/>
                    <a:pt x="42" y="111"/>
                  </a:cubicBezTo>
                  <a:cubicBezTo>
                    <a:pt x="323" y="379"/>
                    <a:pt x="756" y="585"/>
                    <a:pt x="1164" y="585"/>
                  </a:cubicBezTo>
                  <a:cubicBezTo>
                    <a:pt x="1254" y="585"/>
                    <a:pt x="1343" y="575"/>
                    <a:pt x="1429" y="553"/>
                  </a:cubicBezTo>
                  <a:cubicBezTo>
                    <a:pt x="1441" y="550"/>
                    <a:pt x="1442" y="530"/>
                    <a:pt x="1429" y="527"/>
                  </a:cubicBezTo>
                  <a:cubicBezTo>
                    <a:pt x="1208" y="483"/>
                    <a:pt x="983" y="459"/>
                    <a:pt x="767" y="386"/>
                  </a:cubicBezTo>
                  <a:cubicBezTo>
                    <a:pt x="522" y="301"/>
                    <a:pt x="323" y="166"/>
                    <a:pt x="118" y="12"/>
                  </a:cubicBezTo>
                  <a:cubicBezTo>
                    <a:pt x="107" y="4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6">
              <a:extLst>
                <a:ext uri="{FF2B5EF4-FFF2-40B4-BE49-F238E27FC236}">
                  <a16:creationId xmlns:a16="http://schemas.microsoft.com/office/drawing/2014/main" id="{66738C04-E639-6D30-B7EF-024F6D136E2D}"/>
                </a:ext>
              </a:extLst>
            </p:cNvPr>
            <p:cNvSpPr/>
            <p:nvPr/>
          </p:nvSpPr>
          <p:spPr>
            <a:xfrm>
              <a:off x="5732825" y="2080150"/>
              <a:ext cx="62925" cy="18825"/>
            </a:xfrm>
            <a:custGeom>
              <a:avLst/>
              <a:gdLst/>
              <a:ahLst/>
              <a:cxnLst/>
              <a:rect l="l" t="t" r="r" b="b"/>
              <a:pathLst>
                <a:path w="2517" h="753" extrusionOk="0">
                  <a:moveTo>
                    <a:pt x="1492" y="0"/>
                  </a:moveTo>
                  <a:cubicBezTo>
                    <a:pt x="915" y="0"/>
                    <a:pt x="325" y="235"/>
                    <a:pt x="15" y="703"/>
                  </a:cubicBezTo>
                  <a:cubicBezTo>
                    <a:pt x="1" y="724"/>
                    <a:pt x="21" y="752"/>
                    <a:pt x="43" y="752"/>
                  </a:cubicBezTo>
                  <a:cubicBezTo>
                    <a:pt x="49" y="752"/>
                    <a:pt x="54" y="750"/>
                    <a:pt x="59" y="747"/>
                  </a:cubicBezTo>
                  <a:cubicBezTo>
                    <a:pt x="571" y="376"/>
                    <a:pt x="1061" y="164"/>
                    <a:pt x="1604" y="164"/>
                  </a:cubicBezTo>
                  <a:cubicBezTo>
                    <a:pt x="1876" y="164"/>
                    <a:pt x="2162" y="217"/>
                    <a:pt x="2471" y="330"/>
                  </a:cubicBezTo>
                  <a:cubicBezTo>
                    <a:pt x="2474" y="332"/>
                    <a:pt x="2477" y="332"/>
                    <a:pt x="2481" y="332"/>
                  </a:cubicBezTo>
                  <a:cubicBezTo>
                    <a:pt x="2506" y="332"/>
                    <a:pt x="2516" y="293"/>
                    <a:pt x="2493" y="278"/>
                  </a:cubicBezTo>
                  <a:cubicBezTo>
                    <a:pt x="2212" y="93"/>
                    <a:pt x="1854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6">
              <a:extLst>
                <a:ext uri="{FF2B5EF4-FFF2-40B4-BE49-F238E27FC236}">
                  <a16:creationId xmlns:a16="http://schemas.microsoft.com/office/drawing/2014/main" id="{1D7C5791-3038-99CE-1048-7E5E215B11B1}"/>
                </a:ext>
              </a:extLst>
            </p:cNvPr>
            <p:cNvSpPr/>
            <p:nvPr/>
          </p:nvSpPr>
          <p:spPr>
            <a:xfrm>
              <a:off x="5738300" y="2053425"/>
              <a:ext cx="34225" cy="29900"/>
            </a:xfrm>
            <a:custGeom>
              <a:avLst/>
              <a:gdLst/>
              <a:ahLst/>
              <a:cxnLst/>
              <a:rect l="l" t="t" r="r" b="b"/>
              <a:pathLst>
                <a:path w="1369" h="1196" extrusionOk="0">
                  <a:moveTo>
                    <a:pt x="77" y="1"/>
                  </a:moveTo>
                  <a:cubicBezTo>
                    <a:pt x="38" y="1"/>
                    <a:pt x="0" y="47"/>
                    <a:pt x="25" y="89"/>
                  </a:cubicBezTo>
                  <a:cubicBezTo>
                    <a:pt x="310" y="568"/>
                    <a:pt x="837" y="958"/>
                    <a:pt x="1332" y="1194"/>
                  </a:cubicBezTo>
                  <a:cubicBezTo>
                    <a:pt x="1335" y="1195"/>
                    <a:pt x="1338" y="1196"/>
                    <a:pt x="1341" y="1196"/>
                  </a:cubicBezTo>
                  <a:cubicBezTo>
                    <a:pt x="1358" y="1196"/>
                    <a:pt x="1369" y="1173"/>
                    <a:pt x="1351" y="1161"/>
                  </a:cubicBezTo>
                  <a:cubicBezTo>
                    <a:pt x="1105" y="1002"/>
                    <a:pt x="866" y="826"/>
                    <a:pt x="652" y="626"/>
                  </a:cubicBezTo>
                  <a:cubicBezTo>
                    <a:pt x="452" y="439"/>
                    <a:pt x="297" y="221"/>
                    <a:pt x="115" y="18"/>
                  </a:cubicBezTo>
                  <a:cubicBezTo>
                    <a:pt x="104" y="6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6">
              <a:extLst>
                <a:ext uri="{FF2B5EF4-FFF2-40B4-BE49-F238E27FC236}">
                  <a16:creationId xmlns:a16="http://schemas.microsoft.com/office/drawing/2014/main" id="{14AB34FC-3FF6-478F-72FC-0D3375C8A837}"/>
                </a:ext>
              </a:extLst>
            </p:cNvPr>
            <p:cNvSpPr/>
            <p:nvPr/>
          </p:nvSpPr>
          <p:spPr>
            <a:xfrm>
              <a:off x="5708650" y="2047450"/>
              <a:ext cx="76575" cy="17075"/>
            </a:xfrm>
            <a:custGeom>
              <a:avLst/>
              <a:gdLst/>
              <a:ahLst/>
              <a:cxnLst/>
              <a:rect l="l" t="t" r="r" b="b"/>
              <a:pathLst>
                <a:path w="3063" h="683" extrusionOk="0">
                  <a:moveTo>
                    <a:pt x="2170" y="1"/>
                  </a:moveTo>
                  <a:cubicBezTo>
                    <a:pt x="1452" y="1"/>
                    <a:pt x="613" y="462"/>
                    <a:pt x="26" y="630"/>
                  </a:cubicBezTo>
                  <a:cubicBezTo>
                    <a:pt x="0" y="638"/>
                    <a:pt x="9" y="672"/>
                    <a:pt x="31" y="674"/>
                  </a:cubicBezTo>
                  <a:cubicBezTo>
                    <a:pt x="88" y="680"/>
                    <a:pt x="145" y="682"/>
                    <a:pt x="200" y="682"/>
                  </a:cubicBezTo>
                  <a:cubicBezTo>
                    <a:pt x="923" y="682"/>
                    <a:pt x="1525" y="213"/>
                    <a:pt x="2199" y="213"/>
                  </a:cubicBezTo>
                  <a:cubicBezTo>
                    <a:pt x="2439" y="213"/>
                    <a:pt x="2688" y="272"/>
                    <a:pt x="2955" y="435"/>
                  </a:cubicBezTo>
                  <a:cubicBezTo>
                    <a:pt x="2965" y="441"/>
                    <a:pt x="2975" y="444"/>
                    <a:pt x="2985" y="444"/>
                  </a:cubicBezTo>
                  <a:cubicBezTo>
                    <a:pt x="3030" y="444"/>
                    <a:pt x="3062" y="383"/>
                    <a:pt x="3026" y="345"/>
                  </a:cubicBezTo>
                  <a:cubicBezTo>
                    <a:pt x="2787" y="93"/>
                    <a:pt x="2491" y="1"/>
                    <a:pt x="2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6">
              <a:extLst>
                <a:ext uri="{FF2B5EF4-FFF2-40B4-BE49-F238E27FC236}">
                  <a16:creationId xmlns:a16="http://schemas.microsoft.com/office/drawing/2014/main" id="{30229812-8E7F-C1D9-81AD-D328D5EE127E}"/>
                </a:ext>
              </a:extLst>
            </p:cNvPr>
            <p:cNvSpPr/>
            <p:nvPr/>
          </p:nvSpPr>
          <p:spPr>
            <a:xfrm>
              <a:off x="5700925" y="2031375"/>
              <a:ext cx="65150" cy="33300"/>
            </a:xfrm>
            <a:custGeom>
              <a:avLst/>
              <a:gdLst/>
              <a:ahLst/>
              <a:cxnLst/>
              <a:rect l="l" t="t" r="r" b="b"/>
              <a:pathLst>
                <a:path w="2606" h="1332" extrusionOk="0">
                  <a:moveTo>
                    <a:pt x="2142" y="1"/>
                  </a:moveTo>
                  <a:cubicBezTo>
                    <a:pt x="1615" y="1"/>
                    <a:pt x="1067" y="118"/>
                    <a:pt x="631" y="404"/>
                  </a:cubicBezTo>
                  <a:cubicBezTo>
                    <a:pt x="319" y="610"/>
                    <a:pt x="16" y="1012"/>
                    <a:pt x="369" y="1323"/>
                  </a:cubicBezTo>
                  <a:cubicBezTo>
                    <a:pt x="375" y="1329"/>
                    <a:pt x="383" y="1332"/>
                    <a:pt x="391" y="1332"/>
                  </a:cubicBezTo>
                  <a:cubicBezTo>
                    <a:pt x="416" y="1332"/>
                    <a:pt x="439" y="1307"/>
                    <a:pt x="422" y="1282"/>
                  </a:cubicBezTo>
                  <a:cubicBezTo>
                    <a:pt x="1" y="646"/>
                    <a:pt x="1117" y="340"/>
                    <a:pt x="1482" y="272"/>
                  </a:cubicBezTo>
                  <a:cubicBezTo>
                    <a:pt x="1834" y="206"/>
                    <a:pt x="2189" y="194"/>
                    <a:pt x="2540" y="128"/>
                  </a:cubicBezTo>
                  <a:cubicBezTo>
                    <a:pt x="2606" y="115"/>
                    <a:pt x="2581" y="27"/>
                    <a:pt x="2526" y="21"/>
                  </a:cubicBezTo>
                  <a:cubicBezTo>
                    <a:pt x="2400" y="8"/>
                    <a:pt x="2272" y="1"/>
                    <a:pt x="2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6">
              <a:extLst>
                <a:ext uri="{FF2B5EF4-FFF2-40B4-BE49-F238E27FC236}">
                  <a16:creationId xmlns:a16="http://schemas.microsoft.com/office/drawing/2014/main" id="{6FA369DC-ADF3-B75B-1F9A-8DA3BAB0FB6E}"/>
                </a:ext>
              </a:extLst>
            </p:cNvPr>
            <p:cNvSpPr/>
            <p:nvPr/>
          </p:nvSpPr>
          <p:spPr>
            <a:xfrm>
              <a:off x="5673000" y="2013050"/>
              <a:ext cx="77825" cy="35675"/>
            </a:xfrm>
            <a:custGeom>
              <a:avLst/>
              <a:gdLst/>
              <a:ahLst/>
              <a:cxnLst/>
              <a:rect l="l" t="t" r="r" b="b"/>
              <a:pathLst>
                <a:path w="3113" h="1427" extrusionOk="0">
                  <a:moveTo>
                    <a:pt x="2646" y="0"/>
                  </a:moveTo>
                  <a:cubicBezTo>
                    <a:pt x="2094" y="0"/>
                    <a:pt x="1520" y="75"/>
                    <a:pt x="1007" y="239"/>
                  </a:cubicBezTo>
                  <a:cubicBezTo>
                    <a:pt x="815" y="299"/>
                    <a:pt x="625" y="374"/>
                    <a:pt x="480" y="515"/>
                  </a:cubicBezTo>
                  <a:cubicBezTo>
                    <a:pt x="312" y="679"/>
                    <a:pt x="264" y="1027"/>
                    <a:pt x="64" y="1139"/>
                  </a:cubicBezTo>
                  <a:cubicBezTo>
                    <a:pt x="1" y="1175"/>
                    <a:pt x="18" y="1268"/>
                    <a:pt x="83" y="1288"/>
                  </a:cubicBezTo>
                  <a:cubicBezTo>
                    <a:pt x="357" y="1375"/>
                    <a:pt x="641" y="1427"/>
                    <a:pt x="921" y="1427"/>
                  </a:cubicBezTo>
                  <a:cubicBezTo>
                    <a:pt x="1256" y="1427"/>
                    <a:pt x="1587" y="1353"/>
                    <a:pt x="1889" y="1174"/>
                  </a:cubicBezTo>
                  <a:lnTo>
                    <a:pt x="1888" y="1174"/>
                  </a:lnTo>
                  <a:cubicBezTo>
                    <a:pt x="1910" y="1161"/>
                    <a:pt x="1899" y="1130"/>
                    <a:pt x="1877" y="1130"/>
                  </a:cubicBezTo>
                  <a:cubicBezTo>
                    <a:pt x="1875" y="1130"/>
                    <a:pt x="1873" y="1130"/>
                    <a:pt x="1870" y="1131"/>
                  </a:cubicBezTo>
                  <a:cubicBezTo>
                    <a:pt x="1534" y="1220"/>
                    <a:pt x="1230" y="1281"/>
                    <a:pt x="925" y="1281"/>
                  </a:cubicBezTo>
                  <a:cubicBezTo>
                    <a:pt x="714" y="1281"/>
                    <a:pt x="503" y="1253"/>
                    <a:pt x="280" y="1184"/>
                  </a:cubicBezTo>
                  <a:lnTo>
                    <a:pt x="280" y="1184"/>
                  </a:lnTo>
                  <a:cubicBezTo>
                    <a:pt x="300" y="1158"/>
                    <a:pt x="319" y="1126"/>
                    <a:pt x="370" y="1068"/>
                  </a:cubicBezTo>
                  <a:cubicBezTo>
                    <a:pt x="629" y="771"/>
                    <a:pt x="713" y="503"/>
                    <a:pt x="1129" y="379"/>
                  </a:cubicBezTo>
                  <a:cubicBezTo>
                    <a:pt x="1752" y="191"/>
                    <a:pt x="2418" y="153"/>
                    <a:pt x="3063" y="94"/>
                  </a:cubicBezTo>
                  <a:cubicBezTo>
                    <a:pt x="3113" y="88"/>
                    <a:pt x="3113" y="19"/>
                    <a:pt x="3063" y="15"/>
                  </a:cubicBezTo>
                  <a:cubicBezTo>
                    <a:pt x="2927" y="5"/>
                    <a:pt x="2787" y="0"/>
                    <a:pt x="2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6">
              <a:extLst>
                <a:ext uri="{FF2B5EF4-FFF2-40B4-BE49-F238E27FC236}">
                  <a16:creationId xmlns:a16="http://schemas.microsoft.com/office/drawing/2014/main" id="{090FEEEE-A81C-0DCB-23AD-F7F089A46765}"/>
                </a:ext>
              </a:extLst>
            </p:cNvPr>
            <p:cNvSpPr/>
            <p:nvPr/>
          </p:nvSpPr>
          <p:spPr>
            <a:xfrm>
              <a:off x="5688100" y="2002950"/>
              <a:ext cx="12550" cy="20000"/>
            </a:xfrm>
            <a:custGeom>
              <a:avLst/>
              <a:gdLst/>
              <a:ahLst/>
              <a:cxnLst/>
              <a:rect l="l" t="t" r="r" b="b"/>
              <a:pathLst>
                <a:path w="502" h="800" extrusionOk="0">
                  <a:moveTo>
                    <a:pt x="427" y="0"/>
                  </a:moveTo>
                  <a:cubicBezTo>
                    <a:pt x="424" y="0"/>
                    <a:pt x="420" y="1"/>
                    <a:pt x="417" y="1"/>
                  </a:cubicBezTo>
                  <a:cubicBezTo>
                    <a:pt x="271" y="25"/>
                    <a:pt x="158" y="214"/>
                    <a:pt x="100" y="338"/>
                  </a:cubicBezTo>
                  <a:cubicBezTo>
                    <a:pt x="34" y="476"/>
                    <a:pt x="0" y="636"/>
                    <a:pt x="45" y="785"/>
                  </a:cubicBezTo>
                  <a:cubicBezTo>
                    <a:pt x="47" y="795"/>
                    <a:pt x="56" y="799"/>
                    <a:pt x="64" y="799"/>
                  </a:cubicBezTo>
                  <a:cubicBezTo>
                    <a:pt x="73" y="799"/>
                    <a:pt x="81" y="795"/>
                    <a:pt x="84" y="785"/>
                  </a:cubicBezTo>
                  <a:cubicBezTo>
                    <a:pt x="124" y="647"/>
                    <a:pt x="153" y="512"/>
                    <a:pt x="225" y="386"/>
                  </a:cubicBezTo>
                  <a:cubicBezTo>
                    <a:pt x="293" y="269"/>
                    <a:pt x="422" y="198"/>
                    <a:pt x="479" y="85"/>
                  </a:cubicBezTo>
                  <a:cubicBezTo>
                    <a:pt x="501" y="42"/>
                    <a:pt x="470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6">
              <a:extLst>
                <a:ext uri="{FF2B5EF4-FFF2-40B4-BE49-F238E27FC236}">
                  <a16:creationId xmlns:a16="http://schemas.microsoft.com/office/drawing/2014/main" id="{29B7854C-2976-6F1E-7DB5-3E01DE7FFFA5}"/>
                </a:ext>
              </a:extLst>
            </p:cNvPr>
            <p:cNvSpPr/>
            <p:nvPr/>
          </p:nvSpPr>
          <p:spPr>
            <a:xfrm>
              <a:off x="5644475" y="2003425"/>
              <a:ext cx="79325" cy="14550"/>
            </a:xfrm>
            <a:custGeom>
              <a:avLst/>
              <a:gdLst/>
              <a:ahLst/>
              <a:cxnLst/>
              <a:rect l="l" t="t" r="r" b="b"/>
              <a:pathLst>
                <a:path w="3173" h="582" extrusionOk="0">
                  <a:moveTo>
                    <a:pt x="2676" y="0"/>
                  </a:moveTo>
                  <a:cubicBezTo>
                    <a:pt x="2412" y="0"/>
                    <a:pt x="2154" y="61"/>
                    <a:pt x="1883" y="143"/>
                  </a:cubicBezTo>
                  <a:cubicBezTo>
                    <a:pt x="1441" y="277"/>
                    <a:pt x="1064" y="396"/>
                    <a:pt x="653" y="396"/>
                  </a:cubicBezTo>
                  <a:cubicBezTo>
                    <a:pt x="464" y="396"/>
                    <a:pt x="269" y="371"/>
                    <a:pt x="56" y="310"/>
                  </a:cubicBezTo>
                  <a:cubicBezTo>
                    <a:pt x="52" y="309"/>
                    <a:pt x="48" y="308"/>
                    <a:pt x="45" y="308"/>
                  </a:cubicBezTo>
                  <a:cubicBezTo>
                    <a:pt x="11" y="308"/>
                    <a:pt x="1" y="354"/>
                    <a:pt x="29" y="375"/>
                  </a:cubicBezTo>
                  <a:cubicBezTo>
                    <a:pt x="234" y="527"/>
                    <a:pt x="455" y="582"/>
                    <a:pt x="687" y="582"/>
                  </a:cubicBezTo>
                  <a:cubicBezTo>
                    <a:pt x="825" y="582"/>
                    <a:pt x="966" y="563"/>
                    <a:pt x="1112" y="534"/>
                  </a:cubicBezTo>
                  <a:cubicBezTo>
                    <a:pt x="1725" y="414"/>
                    <a:pt x="2251" y="136"/>
                    <a:pt x="2869" y="136"/>
                  </a:cubicBezTo>
                  <a:cubicBezTo>
                    <a:pt x="2950" y="136"/>
                    <a:pt x="3032" y="140"/>
                    <a:pt x="3116" y="151"/>
                  </a:cubicBezTo>
                  <a:cubicBezTo>
                    <a:pt x="3118" y="151"/>
                    <a:pt x="3120" y="151"/>
                    <a:pt x="3122" y="151"/>
                  </a:cubicBezTo>
                  <a:cubicBezTo>
                    <a:pt x="3169" y="151"/>
                    <a:pt x="3173" y="77"/>
                    <a:pt x="3128" y="64"/>
                  </a:cubicBezTo>
                  <a:cubicBezTo>
                    <a:pt x="2973" y="19"/>
                    <a:pt x="2823" y="0"/>
                    <a:pt x="2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6">
              <a:extLst>
                <a:ext uri="{FF2B5EF4-FFF2-40B4-BE49-F238E27FC236}">
                  <a16:creationId xmlns:a16="http://schemas.microsoft.com/office/drawing/2014/main" id="{96665984-F0F3-DADF-C5AC-153CF10D4598}"/>
                </a:ext>
              </a:extLst>
            </p:cNvPr>
            <p:cNvSpPr/>
            <p:nvPr/>
          </p:nvSpPr>
          <p:spPr>
            <a:xfrm>
              <a:off x="5646100" y="1974150"/>
              <a:ext cx="66200" cy="40725"/>
            </a:xfrm>
            <a:custGeom>
              <a:avLst/>
              <a:gdLst/>
              <a:ahLst/>
              <a:cxnLst/>
              <a:rect l="l" t="t" r="r" b="b"/>
              <a:pathLst>
                <a:path w="2648" h="1629" extrusionOk="0">
                  <a:moveTo>
                    <a:pt x="1976" y="1"/>
                  </a:moveTo>
                  <a:cubicBezTo>
                    <a:pt x="1072" y="1"/>
                    <a:pt x="185" y="656"/>
                    <a:pt x="8" y="1569"/>
                  </a:cubicBezTo>
                  <a:cubicBezTo>
                    <a:pt x="0" y="1606"/>
                    <a:pt x="27" y="1628"/>
                    <a:pt x="54" y="1628"/>
                  </a:cubicBezTo>
                  <a:cubicBezTo>
                    <a:pt x="73" y="1628"/>
                    <a:pt x="93" y="1618"/>
                    <a:pt x="103" y="1594"/>
                  </a:cubicBezTo>
                  <a:cubicBezTo>
                    <a:pt x="497" y="652"/>
                    <a:pt x="1187" y="176"/>
                    <a:pt x="2127" y="176"/>
                  </a:cubicBezTo>
                  <a:cubicBezTo>
                    <a:pt x="2265" y="176"/>
                    <a:pt x="2409" y="186"/>
                    <a:pt x="2558" y="207"/>
                  </a:cubicBezTo>
                  <a:cubicBezTo>
                    <a:pt x="2562" y="208"/>
                    <a:pt x="2565" y="208"/>
                    <a:pt x="2568" y="208"/>
                  </a:cubicBezTo>
                  <a:cubicBezTo>
                    <a:pt x="2627" y="208"/>
                    <a:pt x="2648" y="128"/>
                    <a:pt x="2586" y="107"/>
                  </a:cubicBezTo>
                  <a:cubicBezTo>
                    <a:pt x="2387" y="34"/>
                    <a:pt x="2181" y="1"/>
                    <a:pt x="1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6">
              <a:extLst>
                <a:ext uri="{FF2B5EF4-FFF2-40B4-BE49-F238E27FC236}">
                  <a16:creationId xmlns:a16="http://schemas.microsoft.com/office/drawing/2014/main" id="{9B3FA0A1-9128-8DB6-3A1E-D25189FA9120}"/>
                </a:ext>
              </a:extLst>
            </p:cNvPr>
            <p:cNvSpPr/>
            <p:nvPr/>
          </p:nvSpPr>
          <p:spPr>
            <a:xfrm>
              <a:off x="5604075" y="1980325"/>
              <a:ext cx="71200" cy="15000"/>
            </a:xfrm>
            <a:custGeom>
              <a:avLst/>
              <a:gdLst/>
              <a:ahLst/>
              <a:cxnLst/>
              <a:rect l="l" t="t" r="r" b="b"/>
              <a:pathLst>
                <a:path w="2848" h="600" extrusionOk="0">
                  <a:moveTo>
                    <a:pt x="2779" y="1"/>
                  </a:moveTo>
                  <a:cubicBezTo>
                    <a:pt x="2774" y="1"/>
                    <a:pt x="2769" y="1"/>
                    <a:pt x="2763" y="3"/>
                  </a:cubicBezTo>
                  <a:cubicBezTo>
                    <a:pt x="2347" y="152"/>
                    <a:pt x="1945" y="308"/>
                    <a:pt x="1509" y="389"/>
                  </a:cubicBezTo>
                  <a:cubicBezTo>
                    <a:pt x="1007" y="482"/>
                    <a:pt x="530" y="461"/>
                    <a:pt x="27" y="476"/>
                  </a:cubicBezTo>
                  <a:cubicBezTo>
                    <a:pt x="6" y="476"/>
                    <a:pt x="1" y="507"/>
                    <a:pt x="22" y="513"/>
                  </a:cubicBezTo>
                  <a:cubicBezTo>
                    <a:pt x="266" y="572"/>
                    <a:pt x="527" y="599"/>
                    <a:pt x="794" y="599"/>
                  </a:cubicBezTo>
                  <a:cubicBezTo>
                    <a:pt x="1493" y="599"/>
                    <a:pt x="2232" y="410"/>
                    <a:pt x="2802" y="96"/>
                  </a:cubicBezTo>
                  <a:cubicBezTo>
                    <a:pt x="2848" y="71"/>
                    <a:pt x="2825" y="1"/>
                    <a:pt x="2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6">
              <a:extLst>
                <a:ext uri="{FF2B5EF4-FFF2-40B4-BE49-F238E27FC236}">
                  <a16:creationId xmlns:a16="http://schemas.microsoft.com/office/drawing/2014/main" id="{A7D80531-804A-C7CD-1F8D-944206C96F8B}"/>
                </a:ext>
              </a:extLst>
            </p:cNvPr>
            <p:cNvSpPr/>
            <p:nvPr/>
          </p:nvSpPr>
          <p:spPr>
            <a:xfrm>
              <a:off x="5602925" y="1957275"/>
              <a:ext cx="88300" cy="36850"/>
            </a:xfrm>
            <a:custGeom>
              <a:avLst/>
              <a:gdLst/>
              <a:ahLst/>
              <a:cxnLst/>
              <a:rect l="l" t="t" r="r" b="b"/>
              <a:pathLst>
                <a:path w="3532" h="1474" extrusionOk="0">
                  <a:moveTo>
                    <a:pt x="2804" y="0"/>
                  </a:moveTo>
                  <a:cubicBezTo>
                    <a:pt x="2210" y="0"/>
                    <a:pt x="1599" y="159"/>
                    <a:pt x="1072" y="386"/>
                  </a:cubicBezTo>
                  <a:cubicBezTo>
                    <a:pt x="621" y="579"/>
                    <a:pt x="0" y="877"/>
                    <a:pt x="83" y="1454"/>
                  </a:cubicBezTo>
                  <a:cubicBezTo>
                    <a:pt x="85" y="1468"/>
                    <a:pt x="95" y="1474"/>
                    <a:pt x="106" y="1474"/>
                  </a:cubicBezTo>
                  <a:cubicBezTo>
                    <a:pt x="118" y="1474"/>
                    <a:pt x="131" y="1467"/>
                    <a:pt x="135" y="1454"/>
                  </a:cubicBezTo>
                  <a:cubicBezTo>
                    <a:pt x="510" y="224"/>
                    <a:pt x="2456" y="229"/>
                    <a:pt x="3472" y="162"/>
                  </a:cubicBezTo>
                  <a:cubicBezTo>
                    <a:pt x="3519" y="159"/>
                    <a:pt x="3532" y="90"/>
                    <a:pt x="3483" y="78"/>
                  </a:cubicBezTo>
                  <a:cubicBezTo>
                    <a:pt x="3263" y="24"/>
                    <a:pt x="3035" y="0"/>
                    <a:pt x="2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6">
              <a:extLst>
                <a:ext uri="{FF2B5EF4-FFF2-40B4-BE49-F238E27FC236}">
                  <a16:creationId xmlns:a16="http://schemas.microsoft.com/office/drawing/2014/main" id="{A2BE48DE-C33C-8CD1-0EE0-3D6B283D8DD0}"/>
                </a:ext>
              </a:extLst>
            </p:cNvPr>
            <p:cNvSpPr/>
            <p:nvPr/>
          </p:nvSpPr>
          <p:spPr>
            <a:xfrm>
              <a:off x="5570825" y="1935900"/>
              <a:ext cx="85725" cy="43850"/>
            </a:xfrm>
            <a:custGeom>
              <a:avLst/>
              <a:gdLst/>
              <a:ahLst/>
              <a:cxnLst/>
              <a:rect l="l" t="t" r="r" b="b"/>
              <a:pathLst>
                <a:path w="3429" h="1754" extrusionOk="0">
                  <a:moveTo>
                    <a:pt x="3096" y="1"/>
                  </a:moveTo>
                  <a:cubicBezTo>
                    <a:pt x="1920" y="1"/>
                    <a:pt x="211" y="379"/>
                    <a:pt x="4" y="1716"/>
                  </a:cubicBezTo>
                  <a:cubicBezTo>
                    <a:pt x="1" y="1736"/>
                    <a:pt x="18" y="1753"/>
                    <a:pt x="35" y="1753"/>
                  </a:cubicBezTo>
                  <a:cubicBezTo>
                    <a:pt x="43" y="1753"/>
                    <a:pt x="51" y="1749"/>
                    <a:pt x="57" y="1738"/>
                  </a:cubicBezTo>
                  <a:cubicBezTo>
                    <a:pt x="783" y="368"/>
                    <a:pt x="1938" y="277"/>
                    <a:pt x="3350" y="126"/>
                  </a:cubicBezTo>
                  <a:cubicBezTo>
                    <a:pt x="3426" y="117"/>
                    <a:pt x="3428" y="10"/>
                    <a:pt x="3350" y="7"/>
                  </a:cubicBezTo>
                  <a:cubicBezTo>
                    <a:pt x="3269" y="3"/>
                    <a:pt x="3184" y="1"/>
                    <a:pt x="3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6">
              <a:extLst>
                <a:ext uri="{FF2B5EF4-FFF2-40B4-BE49-F238E27FC236}">
                  <a16:creationId xmlns:a16="http://schemas.microsoft.com/office/drawing/2014/main" id="{B731571C-DB50-E1E4-5193-98F2BB34E5DF}"/>
                </a:ext>
              </a:extLst>
            </p:cNvPr>
            <p:cNvSpPr/>
            <p:nvPr/>
          </p:nvSpPr>
          <p:spPr>
            <a:xfrm>
              <a:off x="5569250" y="1962775"/>
              <a:ext cx="70025" cy="16475"/>
            </a:xfrm>
            <a:custGeom>
              <a:avLst/>
              <a:gdLst/>
              <a:ahLst/>
              <a:cxnLst/>
              <a:rect l="l" t="t" r="r" b="b"/>
              <a:pathLst>
                <a:path w="2801" h="659" extrusionOk="0">
                  <a:moveTo>
                    <a:pt x="2753" y="0"/>
                  </a:moveTo>
                  <a:cubicBezTo>
                    <a:pt x="2749" y="0"/>
                    <a:pt x="2744" y="1"/>
                    <a:pt x="2740" y="3"/>
                  </a:cubicBezTo>
                  <a:cubicBezTo>
                    <a:pt x="2212" y="172"/>
                    <a:pt x="1710" y="235"/>
                    <a:pt x="1160" y="279"/>
                  </a:cubicBezTo>
                  <a:cubicBezTo>
                    <a:pt x="763" y="312"/>
                    <a:pt x="384" y="370"/>
                    <a:pt x="37" y="579"/>
                  </a:cubicBezTo>
                  <a:cubicBezTo>
                    <a:pt x="1" y="600"/>
                    <a:pt x="19" y="658"/>
                    <a:pt x="56" y="658"/>
                  </a:cubicBezTo>
                  <a:cubicBezTo>
                    <a:pt x="60" y="658"/>
                    <a:pt x="65" y="658"/>
                    <a:pt x="70" y="656"/>
                  </a:cubicBezTo>
                  <a:cubicBezTo>
                    <a:pt x="902" y="343"/>
                    <a:pt x="2041" y="622"/>
                    <a:pt x="2770" y="74"/>
                  </a:cubicBezTo>
                  <a:cubicBezTo>
                    <a:pt x="2800" y="52"/>
                    <a:pt x="2788" y="0"/>
                    <a:pt x="2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6">
              <a:extLst>
                <a:ext uri="{FF2B5EF4-FFF2-40B4-BE49-F238E27FC236}">
                  <a16:creationId xmlns:a16="http://schemas.microsoft.com/office/drawing/2014/main" id="{C2910E0C-FEF4-6FE3-F4E0-1B0C7619EAC4}"/>
                </a:ext>
              </a:extLst>
            </p:cNvPr>
            <p:cNvSpPr/>
            <p:nvPr/>
          </p:nvSpPr>
          <p:spPr>
            <a:xfrm>
              <a:off x="5556025" y="1932775"/>
              <a:ext cx="51775" cy="48425"/>
            </a:xfrm>
            <a:custGeom>
              <a:avLst/>
              <a:gdLst/>
              <a:ahLst/>
              <a:cxnLst/>
              <a:rect l="l" t="t" r="r" b="b"/>
              <a:pathLst>
                <a:path w="2071" h="1937" extrusionOk="0">
                  <a:moveTo>
                    <a:pt x="2025" y="1"/>
                  </a:moveTo>
                  <a:cubicBezTo>
                    <a:pt x="2024" y="1"/>
                    <a:pt x="2022" y="1"/>
                    <a:pt x="2021" y="1"/>
                  </a:cubicBezTo>
                  <a:cubicBezTo>
                    <a:pt x="1449" y="69"/>
                    <a:pt x="908" y="449"/>
                    <a:pt x="534" y="874"/>
                  </a:cubicBezTo>
                  <a:cubicBezTo>
                    <a:pt x="301" y="1139"/>
                    <a:pt x="0" y="1666"/>
                    <a:pt x="386" y="1935"/>
                  </a:cubicBezTo>
                  <a:cubicBezTo>
                    <a:pt x="388" y="1936"/>
                    <a:pt x="391" y="1937"/>
                    <a:pt x="393" y="1937"/>
                  </a:cubicBezTo>
                  <a:cubicBezTo>
                    <a:pt x="402" y="1937"/>
                    <a:pt x="411" y="1927"/>
                    <a:pt x="409" y="1917"/>
                  </a:cubicBezTo>
                  <a:cubicBezTo>
                    <a:pt x="106" y="947"/>
                    <a:pt x="1348" y="415"/>
                    <a:pt x="2040" y="70"/>
                  </a:cubicBezTo>
                  <a:cubicBezTo>
                    <a:pt x="2071" y="56"/>
                    <a:pt x="2059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6">
              <a:extLst>
                <a:ext uri="{FF2B5EF4-FFF2-40B4-BE49-F238E27FC236}">
                  <a16:creationId xmlns:a16="http://schemas.microsoft.com/office/drawing/2014/main" id="{823A68C4-DAC3-D6A9-8015-A986E23DD3CF}"/>
                </a:ext>
              </a:extLst>
            </p:cNvPr>
            <p:cNvSpPr/>
            <p:nvPr/>
          </p:nvSpPr>
          <p:spPr>
            <a:xfrm>
              <a:off x="5536775" y="1961650"/>
              <a:ext cx="31525" cy="31200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1204" y="1"/>
                  </a:moveTo>
                  <a:cubicBezTo>
                    <a:pt x="1193" y="1"/>
                    <a:pt x="1182" y="4"/>
                    <a:pt x="1172" y="13"/>
                  </a:cubicBezTo>
                  <a:cubicBezTo>
                    <a:pt x="972" y="196"/>
                    <a:pt x="837" y="454"/>
                    <a:pt x="648" y="652"/>
                  </a:cubicBezTo>
                  <a:cubicBezTo>
                    <a:pt x="458" y="852"/>
                    <a:pt x="239" y="1019"/>
                    <a:pt x="26" y="1194"/>
                  </a:cubicBezTo>
                  <a:cubicBezTo>
                    <a:pt x="0" y="1215"/>
                    <a:pt x="25" y="1247"/>
                    <a:pt x="52" y="1247"/>
                  </a:cubicBezTo>
                  <a:cubicBezTo>
                    <a:pt x="57" y="1247"/>
                    <a:pt x="62" y="1247"/>
                    <a:pt x="66" y="1245"/>
                  </a:cubicBezTo>
                  <a:cubicBezTo>
                    <a:pt x="334" y="1119"/>
                    <a:pt x="563" y="932"/>
                    <a:pt x="773" y="723"/>
                  </a:cubicBezTo>
                  <a:cubicBezTo>
                    <a:pt x="951" y="546"/>
                    <a:pt x="1182" y="306"/>
                    <a:pt x="1251" y="59"/>
                  </a:cubicBezTo>
                  <a:cubicBezTo>
                    <a:pt x="1261" y="25"/>
                    <a:pt x="1233" y="1"/>
                    <a:pt x="1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6">
              <a:extLst>
                <a:ext uri="{FF2B5EF4-FFF2-40B4-BE49-F238E27FC236}">
                  <a16:creationId xmlns:a16="http://schemas.microsoft.com/office/drawing/2014/main" id="{B23DA676-EF85-4926-5AD7-E7BA202047D0}"/>
                </a:ext>
              </a:extLst>
            </p:cNvPr>
            <p:cNvSpPr/>
            <p:nvPr/>
          </p:nvSpPr>
          <p:spPr>
            <a:xfrm>
              <a:off x="5525825" y="1930925"/>
              <a:ext cx="40450" cy="62250"/>
            </a:xfrm>
            <a:custGeom>
              <a:avLst/>
              <a:gdLst/>
              <a:ahLst/>
              <a:cxnLst/>
              <a:rect l="l" t="t" r="r" b="b"/>
              <a:pathLst>
                <a:path w="1618" h="2490" extrusionOk="0">
                  <a:moveTo>
                    <a:pt x="1569" y="1"/>
                  </a:moveTo>
                  <a:cubicBezTo>
                    <a:pt x="1565" y="1"/>
                    <a:pt x="1561" y="2"/>
                    <a:pt x="1557" y="3"/>
                  </a:cubicBezTo>
                  <a:cubicBezTo>
                    <a:pt x="989" y="182"/>
                    <a:pt x="423" y="568"/>
                    <a:pt x="189" y="1136"/>
                  </a:cubicBezTo>
                  <a:cubicBezTo>
                    <a:pt x="0" y="1599"/>
                    <a:pt x="65" y="2232"/>
                    <a:pt x="545" y="2485"/>
                  </a:cubicBezTo>
                  <a:cubicBezTo>
                    <a:pt x="551" y="2489"/>
                    <a:pt x="557" y="2490"/>
                    <a:pt x="562" y="2490"/>
                  </a:cubicBezTo>
                  <a:cubicBezTo>
                    <a:pt x="590" y="2490"/>
                    <a:pt x="608" y="2456"/>
                    <a:pt x="586" y="2432"/>
                  </a:cubicBezTo>
                  <a:cubicBezTo>
                    <a:pt x="159" y="1947"/>
                    <a:pt x="122" y="1402"/>
                    <a:pt x="520" y="878"/>
                  </a:cubicBezTo>
                  <a:cubicBezTo>
                    <a:pt x="803" y="506"/>
                    <a:pt x="1202" y="314"/>
                    <a:pt x="1585" y="71"/>
                  </a:cubicBezTo>
                  <a:cubicBezTo>
                    <a:pt x="1618" y="50"/>
                    <a:pt x="1602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6">
              <a:extLst>
                <a:ext uri="{FF2B5EF4-FFF2-40B4-BE49-F238E27FC236}">
                  <a16:creationId xmlns:a16="http://schemas.microsoft.com/office/drawing/2014/main" id="{66588D59-1EE8-08D6-5E0F-575E31BB51A2}"/>
                </a:ext>
              </a:extLst>
            </p:cNvPr>
            <p:cNvSpPr/>
            <p:nvPr/>
          </p:nvSpPr>
          <p:spPr>
            <a:xfrm>
              <a:off x="5496900" y="1964325"/>
              <a:ext cx="35000" cy="32925"/>
            </a:xfrm>
            <a:custGeom>
              <a:avLst/>
              <a:gdLst/>
              <a:ahLst/>
              <a:cxnLst/>
              <a:rect l="l" t="t" r="r" b="b"/>
              <a:pathLst>
                <a:path w="1400" h="1317" extrusionOk="0">
                  <a:moveTo>
                    <a:pt x="1342" y="0"/>
                  </a:moveTo>
                  <a:cubicBezTo>
                    <a:pt x="1331" y="0"/>
                    <a:pt x="1321" y="4"/>
                    <a:pt x="1313" y="13"/>
                  </a:cubicBezTo>
                  <a:cubicBezTo>
                    <a:pt x="1123" y="230"/>
                    <a:pt x="976" y="476"/>
                    <a:pt x="766" y="679"/>
                  </a:cubicBezTo>
                  <a:cubicBezTo>
                    <a:pt x="539" y="901"/>
                    <a:pt x="277" y="1060"/>
                    <a:pt x="26" y="1249"/>
                  </a:cubicBezTo>
                  <a:cubicBezTo>
                    <a:pt x="0" y="1268"/>
                    <a:pt x="9" y="1316"/>
                    <a:pt x="40" y="1316"/>
                  </a:cubicBezTo>
                  <a:cubicBezTo>
                    <a:pt x="44" y="1316"/>
                    <a:pt x="49" y="1316"/>
                    <a:pt x="53" y="1314"/>
                  </a:cubicBezTo>
                  <a:cubicBezTo>
                    <a:pt x="574" y="1122"/>
                    <a:pt x="1178" y="574"/>
                    <a:pt x="1388" y="56"/>
                  </a:cubicBezTo>
                  <a:cubicBezTo>
                    <a:pt x="1399" y="27"/>
                    <a:pt x="1370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6">
              <a:extLst>
                <a:ext uri="{FF2B5EF4-FFF2-40B4-BE49-F238E27FC236}">
                  <a16:creationId xmlns:a16="http://schemas.microsoft.com/office/drawing/2014/main" id="{1FF1659B-A80A-60E2-82A5-7F49ECD8CFA7}"/>
                </a:ext>
              </a:extLst>
            </p:cNvPr>
            <p:cNvSpPr/>
            <p:nvPr/>
          </p:nvSpPr>
          <p:spPr>
            <a:xfrm>
              <a:off x="5478425" y="1939250"/>
              <a:ext cx="53050" cy="56225"/>
            </a:xfrm>
            <a:custGeom>
              <a:avLst/>
              <a:gdLst/>
              <a:ahLst/>
              <a:cxnLst/>
              <a:rect l="l" t="t" r="r" b="b"/>
              <a:pathLst>
                <a:path w="2122" h="2249" extrusionOk="0">
                  <a:moveTo>
                    <a:pt x="2067" y="0"/>
                  </a:moveTo>
                  <a:cubicBezTo>
                    <a:pt x="2061" y="0"/>
                    <a:pt x="2054" y="2"/>
                    <a:pt x="2048" y="5"/>
                  </a:cubicBezTo>
                  <a:cubicBezTo>
                    <a:pt x="1457" y="284"/>
                    <a:pt x="1" y="1540"/>
                    <a:pt x="777" y="2245"/>
                  </a:cubicBezTo>
                  <a:cubicBezTo>
                    <a:pt x="779" y="2248"/>
                    <a:pt x="782" y="2248"/>
                    <a:pt x="785" y="2248"/>
                  </a:cubicBezTo>
                  <a:cubicBezTo>
                    <a:pt x="794" y="2248"/>
                    <a:pt x="802" y="2240"/>
                    <a:pt x="795" y="2231"/>
                  </a:cubicBezTo>
                  <a:cubicBezTo>
                    <a:pt x="232" y="1449"/>
                    <a:pt x="1548" y="457"/>
                    <a:pt x="2087" y="73"/>
                  </a:cubicBezTo>
                  <a:cubicBezTo>
                    <a:pt x="2122" y="47"/>
                    <a:pt x="2102" y="0"/>
                    <a:pt x="2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6">
              <a:extLst>
                <a:ext uri="{FF2B5EF4-FFF2-40B4-BE49-F238E27FC236}">
                  <a16:creationId xmlns:a16="http://schemas.microsoft.com/office/drawing/2014/main" id="{EE33A862-6A15-D257-B15E-306D807D3C4D}"/>
                </a:ext>
              </a:extLst>
            </p:cNvPr>
            <p:cNvSpPr/>
            <p:nvPr/>
          </p:nvSpPr>
          <p:spPr>
            <a:xfrm>
              <a:off x="5458750" y="1979000"/>
              <a:ext cx="35500" cy="27775"/>
            </a:xfrm>
            <a:custGeom>
              <a:avLst/>
              <a:gdLst/>
              <a:ahLst/>
              <a:cxnLst/>
              <a:rect l="l" t="t" r="r" b="b"/>
              <a:pathLst>
                <a:path w="1420" h="1111" extrusionOk="0">
                  <a:moveTo>
                    <a:pt x="1365" y="1"/>
                  </a:moveTo>
                  <a:cubicBezTo>
                    <a:pt x="1357" y="1"/>
                    <a:pt x="1349" y="3"/>
                    <a:pt x="1341" y="9"/>
                  </a:cubicBezTo>
                  <a:cubicBezTo>
                    <a:pt x="1126" y="167"/>
                    <a:pt x="954" y="388"/>
                    <a:pt x="747" y="559"/>
                  </a:cubicBezTo>
                  <a:cubicBezTo>
                    <a:pt x="522" y="743"/>
                    <a:pt x="226" y="860"/>
                    <a:pt x="23" y="1059"/>
                  </a:cubicBezTo>
                  <a:cubicBezTo>
                    <a:pt x="1" y="1081"/>
                    <a:pt x="21" y="1110"/>
                    <a:pt x="47" y="1110"/>
                  </a:cubicBezTo>
                  <a:cubicBezTo>
                    <a:pt x="49" y="1110"/>
                    <a:pt x="51" y="1110"/>
                    <a:pt x="52" y="1110"/>
                  </a:cubicBezTo>
                  <a:cubicBezTo>
                    <a:pt x="329" y="1067"/>
                    <a:pt x="611" y="833"/>
                    <a:pt x="828" y="665"/>
                  </a:cubicBezTo>
                  <a:cubicBezTo>
                    <a:pt x="1035" y="504"/>
                    <a:pt x="1283" y="308"/>
                    <a:pt x="1404" y="72"/>
                  </a:cubicBezTo>
                  <a:cubicBezTo>
                    <a:pt x="1420" y="42"/>
                    <a:pt x="1396" y="1"/>
                    <a:pt x="1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6">
              <a:extLst>
                <a:ext uri="{FF2B5EF4-FFF2-40B4-BE49-F238E27FC236}">
                  <a16:creationId xmlns:a16="http://schemas.microsoft.com/office/drawing/2014/main" id="{9EEC78DA-EF8D-935D-F48D-DB75E23DC7D4}"/>
                </a:ext>
              </a:extLst>
            </p:cNvPr>
            <p:cNvSpPr/>
            <p:nvPr/>
          </p:nvSpPr>
          <p:spPr>
            <a:xfrm>
              <a:off x="5458450" y="1938275"/>
              <a:ext cx="51025" cy="68075"/>
            </a:xfrm>
            <a:custGeom>
              <a:avLst/>
              <a:gdLst/>
              <a:ahLst/>
              <a:cxnLst/>
              <a:rect l="l" t="t" r="r" b="b"/>
              <a:pathLst>
                <a:path w="2041" h="2723" extrusionOk="0">
                  <a:moveTo>
                    <a:pt x="1983" y="0"/>
                  </a:moveTo>
                  <a:cubicBezTo>
                    <a:pt x="1979" y="0"/>
                    <a:pt x="1975" y="1"/>
                    <a:pt x="1971" y="3"/>
                  </a:cubicBezTo>
                  <a:cubicBezTo>
                    <a:pt x="973" y="386"/>
                    <a:pt x="68" y="1641"/>
                    <a:pt x="2" y="2706"/>
                  </a:cubicBezTo>
                  <a:cubicBezTo>
                    <a:pt x="1" y="2716"/>
                    <a:pt x="10" y="2722"/>
                    <a:pt x="18" y="2722"/>
                  </a:cubicBezTo>
                  <a:cubicBezTo>
                    <a:pt x="23" y="2722"/>
                    <a:pt x="28" y="2720"/>
                    <a:pt x="30" y="2715"/>
                  </a:cubicBezTo>
                  <a:cubicBezTo>
                    <a:pt x="242" y="2212"/>
                    <a:pt x="408" y="1716"/>
                    <a:pt x="735" y="1270"/>
                  </a:cubicBezTo>
                  <a:cubicBezTo>
                    <a:pt x="1093" y="783"/>
                    <a:pt x="1554" y="456"/>
                    <a:pt x="2012" y="74"/>
                  </a:cubicBezTo>
                  <a:cubicBezTo>
                    <a:pt x="2041" y="50"/>
                    <a:pt x="2016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6">
              <a:extLst>
                <a:ext uri="{FF2B5EF4-FFF2-40B4-BE49-F238E27FC236}">
                  <a16:creationId xmlns:a16="http://schemas.microsoft.com/office/drawing/2014/main" id="{15F7CCAD-073A-7191-3549-97B67EE553B4}"/>
                </a:ext>
              </a:extLst>
            </p:cNvPr>
            <p:cNvSpPr/>
            <p:nvPr/>
          </p:nvSpPr>
          <p:spPr>
            <a:xfrm>
              <a:off x="5444475" y="1989150"/>
              <a:ext cx="19225" cy="5925"/>
            </a:xfrm>
            <a:custGeom>
              <a:avLst/>
              <a:gdLst/>
              <a:ahLst/>
              <a:cxnLst/>
              <a:rect l="l" t="t" r="r" b="b"/>
              <a:pathLst>
                <a:path w="769" h="237" extrusionOk="0">
                  <a:moveTo>
                    <a:pt x="727" y="0"/>
                  </a:moveTo>
                  <a:cubicBezTo>
                    <a:pt x="724" y="0"/>
                    <a:pt x="722" y="0"/>
                    <a:pt x="720" y="1"/>
                  </a:cubicBezTo>
                  <a:cubicBezTo>
                    <a:pt x="489" y="48"/>
                    <a:pt x="251" y="101"/>
                    <a:pt x="32" y="183"/>
                  </a:cubicBezTo>
                  <a:cubicBezTo>
                    <a:pt x="0" y="196"/>
                    <a:pt x="10" y="237"/>
                    <a:pt x="40" y="237"/>
                  </a:cubicBezTo>
                  <a:cubicBezTo>
                    <a:pt x="42" y="237"/>
                    <a:pt x="44" y="237"/>
                    <a:pt x="46" y="236"/>
                  </a:cubicBezTo>
                  <a:cubicBezTo>
                    <a:pt x="278" y="200"/>
                    <a:pt x="512" y="128"/>
                    <a:pt x="735" y="57"/>
                  </a:cubicBezTo>
                  <a:cubicBezTo>
                    <a:pt x="768" y="46"/>
                    <a:pt x="757" y="0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6">
              <a:extLst>
                <a:ext uri="{FF2B5EF4-FFF2-40B4-BE49-F238E27FC236}">
                  <a16:creationId xmlns:a16="http://schemas.microsoft.com/office/drawing/2014/main" id="{A6DADD06-7E85-4A33-0EFE-E27A7EF543C6}"/>
                </a:ext>
              </a:extLst>
            </p:cNvPr>
            <p:cNvSpPr/>
            <p:nvPr/>
          </p:nvSpPr>
          <p:spPr>
            <a:xfrm>
              <a:off x="5438875" y="1932875"/>
              <a:ext cx="53450" cy="63375"/>
            </a:xfrm>
            <a:custGeom>
              <a:avLst/>
              <a:gdLst/>
              <a:ahLst/>
              <a:cxnLst/>
              <a:rect l="l" t="t" r="r" b="b"/>
              <a:pathLst>
                <a:path w="2138" h="2535" extrusionOk="0">
                  <a:moveTo>
                    <a:pt x="2107" y="0"/>
                  </a:moveTo>
                  <a:cubicBezTo>
                    <a:pt x="2104" y="0"/>
                    <a:pt x="2101" y="1"/>
                    <a:pt x="2098" y="2"/>
                  </a:cubicBezTo>
                  <a:cubicBezTo>
                    <a:pt x="1539" y="207"/>
                    <a:pt x="1053" y="651"/>
                    <a:pt x="691" y="1114"/>
                  </a:cubicBezTo>
                  <a:cubicBezTo>
                    <a:pt x="398" y="1488"/>
                    <a:pt x="1" y="2030"/>
                    <a:pt x="230" y="2518"/>
                  </a:cubicBezTo>
                  <a:lnTo>
                    <a:pt x="229" y="2517"/>
                  </a:lnTo>
                  <a:lnTo>
                    <a:pt x="229" y="2517"/>
                  </a:lnTo>
                  <a:cubicBezTo>
                    <a:pt x="235" y="2529"/>
                    <a:pt x="246" y="2534"/>
                    <a:pt x="257" y="2534"/>
                  </a:cubicBezTo>
                  <a:cubicBezTo>
                    <a:pt x="279" y="2534"/>
                    <a:pt x="303" y="2515"/>
                    <a:pt x="295" y="2490"/>
                  </a:cubicBezTo>
                  <a:cubicBezTo>
                    <a:pt x="108" y="1946"/>
                    <a:pt x="668" y="1275"/>
                    <a:pt x="1016" y="906"/>
                  </a:cubicBezTo>
                  <a:cubicBezTo>
                    <a:pt x="1342" y="558"/>
                    <a:pt x="1731" y="317"/>
                    <a:pt x="2118" y="48"/>
                  </a:cubicBezTo>
                  <a:cubicBezTo>
                    <a:pt x="2137" y="34"/>
                    <a:pt x="2129" y="0"/>
                    <a:pt x="2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6">
              <a:extLst>
                <a:ext uri="{FF2B5EF4-FFF2-40B4-BE49-F238E27FC236}">
                  <a16:creationId xmlns:a16="http://schemas.microsoft.com/office/drawing/2014/main" id="{CE898A57-ACED-1AE5-A662-165CE665775C}"/>
                </a:ext>
              </a:extLst>
            </p:cNvPr>
            <p:cNvSpPr/>
            <p:nvPr/>
          </p:nvSpPr>
          <p:spPr>
            <a:xfrm>
              <a:off x="5430425" y="1970025"/>
              <a:ext cx="20575" cy="15050"/>
            </a:xfrm>
            <a:custGeom>
              <a:avLst/>
              <a:gdLst/>
              <a:ahLst/>
              <a:cxnLst/>
              <a:rect l="l" t="t" r="r" b="b"/>
              <a:pathLst>
                <a:path w="823" h="602" extrusionOk="0">
                  <a:moveTo>
                    <a:pt x="782" y="0"/>
                  </a:moveTo>
                  <a:cubicBezTo>
                    <a:pt x="777" y="0"/>
                    <a:pt x="771" y="2"/>
                    <a:pt x="766" y="6"/>
                  </a:cubicBezTo>
                  <a:cubicBezTo>
                    <a:pt x="633" y="102"/>
                    <a:pt x="528" y="229"/>
                    <a:pt x="395" y="326"/>
                  </a:cubicBezTo>
                  <a:cubicBezTo>
                    <a:pt x="273" y="414"/>
                    <a:pt x="118" y="463"/>
                    <a:pt x="9" y="567"/>
                  </a:cubicBezTo>
                  <a:cubicBezTo>
                    <a:pt x="0" y="575"/>
                    <a:pt x="4" y="596"/>
                    <a:pt x="18" y="598"/>
                  </a:cubicBezTo>
                  <a:cubicBezTo>
                    <a:pt x="35" y="601"/>
                    <a:pt x="52" y="602"/>
                    <a:pt x="70" y="602"/>
                  </a:cubicBezTo>
                  <a:cubicBezTo>
                    <a:pt x="218" y="602"/>
                    <a:pt x="364" y="512"/>
                    <a:pt x="483" y="429"/>
                  </a:cubicBezTo>
                  <a:cubicBezTo>
                    <a:pt x="627" y="329"/>
                    <a:pt x="759" y="214"/>
                    <a:pt x="816" y="43"/>
                  </a:cubicBezTo>
                  <a:cubicBezTo>
                    <a:pt x="822" y="22"/>
                    <a:pt x="802" y="0"/>
                    <a:pt x="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6">
              <a:extLst>
                <a:ext uri="{FF2B5EF4-FFF2-40B4-BE49-F238E27FC236}">
                  <a16:creationId xmlns:a16="http://schemas.microsoft.com/office/drawing/2014/main" id="{7E4BCABF-A322-190E-2D6F-39594918498C}"/>
                </a:ext>
              </a:extLst>
            </p:cNvPr>
            <p:cNvSpPr/>
            <p:nvPr/>
          </p:nvSpPr>
          <p:spPr>
            <a:xfrm>
              <a:off x="5413325" y="1933150"/>
              <a:ext cx="49000" cy="53225"/>
            </a:xfrm>
            <a:custGeom>
              <a:avLst/>
              <a:gdLst/>
              <a:ahLst/>
              <a:cxnLst/>
              <a:rect l="l" t="t" r="r" b="b"/>
              <a:pathLst>
                <a:path w="1960" h="2129" extrusionOk="0">
                  <a:moveTo>
                    <a:pt x="1908" y="1"/>
                  </a:moveTo>
                  <a:cubicBezTo>
                    <a:pt x="1903" y="1"/>
                    <a:pt x="1897" y="2"/>
                    <a:pt x="1891" y="5"/>
                  </a:cubicBezTo>
                  <a:cubicBezTo>
                    <a:pt x="1201" y="305"/>
                    <a:pt x="1" y="1230"/>
                    <a:pt x="635" y="2107"/>
                  </a:cubicBezTo>
                  <a:cubicBezTo>
                    <a:pt x="646" y="2122"/>
                    <a:pt x="662" y="2129"/>
                    <a:pt x="677" y="2129"/>
                  </a:cubicBezTo>
                  <a:cubicBezTo>
                    <a:pt x="707" y="2129"/>
                    <a:pt x="734" y="2105"/>
                    <a:pt x="724" y="2069"/>
                  </a:cubicBezTo>
                  <a:cubicBezTo>
                    <a:pt x="442" y="1044"/>
                    <a:pt x="1201" y="589"/>
                    <a:pt x="1928" y="66"/>
                  </a:cubicBezTo>
                  <a:cubicBezTo>
                    <a:pt x="1959" y="43"/>
                    <a:pt x="1941" y="1"/>
                    <a:pt x="1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6">
              <a:extLst>
                <a:ext uri="{FF2B5EF4-FFF2-40B4-BE49-F238E27FC236}">
                  <a16:creationId xmlns:a16="http://schemas.microsoft.com/office/drawing/2014/main" id="{783280B3-879E-02BA-EF8E-4F458B406E93}"/>
                </a:ext>
              </a:extLst>
            </p:cNvPr>
            <p:cNvSpPr/>
            <p:nvPr/>
          </p:nvSpPr>
          <p:spPr>
            <a:xfrm>
              <a:off x="5408325" y="1978850"/>
              <a:ext cx="18600" cy="20725"/>
            </a:xfrm>
            <a:custGeom>
              <a:avLst/>
              <a:gdLst/>
              <a:ahLst/>
              <a:cxnLst/>
              <a:rect l="l" t="t" r="r" b="b"/>
              <a:pathLst>
                <a:path w="744" h="829" extrusionOk="0">
                  <a:moveTo>
                    <a:pt x="688" y="1"/>
                  </a:moveTo>
                  <a:cubicBezTo>
                    <a:pt x="674" y="1"/>
                    <a:pt x="659" y="7"/>
                    <a:pt x="651" y="20"/>
                  </a:cubicBezTo>
                  <a:cubicBezTo>
                    <a:pt x="468" y="307"/>
                    <a:pt x="283" y="566"/>
                    <a:pt x="19" y="785"/>
                  </a:cubicBezTo>
                  <a:cubicBezTo>
                    <a:pt x="0" y="801"/>
                    <a:pt x="17" y="828"/>
                    <a:pt x="37" y="828"/>
                  </a:cubicBezTo>
                  <a:cubicBezTo>
                    <a:pt x="41" y="828"/>
                    <a:pt x="46" y="827"/>
                    <a:pt x="50" y="825"/>
                  </a:cubicBezTo>
                  <a:cubicBezTo>
                    <a:pt x="339" y="643"/>
                    <a:pt x="602" y="377"/>
                    <a:pt x="731" y="55"/>
                  </a:cubicBezTo>
                  <a:cubicBezTo>
                    <a:pt x="744" y="23"/>
                    <a:pt x="716" y="1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6">
              <a:extLst>
                <a:ext uri="{FF2B5EF4-FFF2-40B4-BE49-F238E27FC236}">
                  <a16:creationId xmlns:a16="http://schemas.microsoft.com/office/drawing/2014/main" id="{25388039-BB27-5B00-3D7D-5BBBDC0CF9D6}"/>
                </a:ext>
              </a:extLst>
            </p:cNvPr>
            <p:cNvSpPr/>
            <p:nvPr/>
          </p:nvSpPr>
          <p:spPr>
            <a:xfrm>
              <a:off x="5387450" y="1934625"/>
              <a:ext cx="43700" cy="66725"/>
            </a:xfrm>
            <a:custGeom>
              <a:avLst/>
              <a:gdLst/>
              <a:ahLst/>
              <a:cxnLst/>
              <a:rect l="l" t="t" r="r" b="b"/>
              <a:pathLst>
                <a:path w="1748" h="2669" extrusionOk="0">
                  <a:moveTo>
                    <a:pt x="1691" y="0"/>
                  </a:moveTo>
                  <a:cubicBezTo>
                    <a:pt x="1684" y="0"/>
                    <a:pt x="1677" y="2"/>
                    <a:pt x="1670" y="7"/>
                  </a:cubicBezTo>
                  <a:cubicBezTo>
                    <a:pt x="906" y="555"/>
                    <a:pt x="0" y="1751"/>
                    <a:pt x="793" y="2655"/>
                  </a:cubicBezTo>
                  <a:cubicBezTo>
                    <a:pt x="800" y="2664"/>
                    <a:pt x="810" y="2668"/>
                    <a:pt x="819" y="2668"/>
                  </a:cubicBezTo>
                  <a:cubicBezTo>
                    <a:pt x="846" y="2668"/>
                    <a:pt x="873" y="2635"/>
                    <a:pt x="856" y="2606"/>
                  </a:cubicBezTo>
                  <a:cubicBezTo>
                    <a:pt x="296" y="1565"/>
                    <a:pt x="1041" y="796"/>
                    <a:pt x="1721" y="74"/>
                  </a:cubicBezTo>
                  <a:cubicBezTo>
                    <a:pt x="1747" y="47"/>
                    <a:pt x="1723" y="0"/>
                    <a:pt x="1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6">
              <a:extLst>
                <a:ext uri="{FF2B5EF4-FFF2-40B4-BE49-F238E27FC236}">
                  <a16:creationId xmlns:a16="http://schemas.microsoft.com/office/drawing/2014/main" id="{52E37B23-5DEE-C24A-7A3E-CFD88DCB367F}"/>
                </a:ext>
              </a:extLst>
            </p:cNvPr>
            <p:cNvSpPr/>
            <p:nvPr/>
          </p:nvSpPr>
          <p:spPr>
            <a:xfrm>
              <a:off x="5336325" y="1983175"/>
              <a:ext cx="68325" cy="22775"/>
            </a:xfrm>
            <a:custGeom>
              <a:avLst/>
              <a:gdLst/>
              <a:ahLst/>
              <a:cxnLst/>
              <a:rect l="l" t="t" r="r" b="b"/>
              <a:pathLst>
                <a:path w="2733" h="911" extrusionOk="0">
                  <a:moveTo>
                    <a:pt x="2633" y="1"/>
                  </a:moveTo>
                  <a:cubicBezTo>
                    <a:pt x="2611" y="1"/>
                    <a:pt x="2589" y="11"/>
                    <a:pt x="2573" y="34"/>
                  </a:cubicBezTo>
                  <a:cubicBezTo>
                    <a:pt x="2281" y="465"/>
                    <a:pt x="1836" y="762"/>
                    <a:pt x="1304" y="762"/>
                  </a:cubicBezTo>
                  <a:cubicBezTo>
                    <a:pt x="1294" y="762"/>
                    <a:pt x="1285" y="762"/>
                    <a:pt x="1275" y="762"/>
                  </a:cubicBezTo>
                  <a:cubicBezTo>
                    <a:pt x="749" y="751"/>
                    <a:pt x="405" y="459"/>
                    <a:pt x="49" y="122"/>
                  </a:cubicBezTo>
                  <a:cubicBezTo>
                    <a:pt x="43" y="116"/>
                    <a:pt x="37" y="114"/>
                    <a:pt x="31" y="114"/>
                  </a:cubicBezTo>
                  <a:cubicBezTo>
                    <a:pt x="15" y="114"/>
                    <a:pt x="0" y="134"/>
                    <a:pt x="9" y="152"/>
                  </a:cubicBezTo>
                  <a:cubicBezTo>
                    <a:pt x="254" y="680"/>
                    <a:pt x="732" y="910"/>
                    <a:pt x="1231" y="910"/>
                  </a:cubicBezTo>
                  <a:cubicBezTo>
                    <a:pt x="1801" y="910"/>
                    <a:pt x="2397" y="609"/>
                    <a:pt x="2699" y="108"/>
                  </a:cubicBezTo>
                  <a:cubicBezTo>
                    <a:pt x="2733" y="52"/>
                    <a:pt x="2684" y="1"/>
                    <a:pt x="2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6">
              <a:extLst>
                <a:ext uri="{FF2B5EF4-FFF2-40B4-BE49-F238E27FC236}">
                  <a16:creationId xmlns:a16="http://schemas.microsoft.com/office/drawing/2014/main" id="{9231DDEE-F55A-477E-32A0-44A9803CBC9B}"/>
                </a:ext>
              </a:extLst>
            </p:cNvPr>
            <p:cNvSpPr/>
            <p:nvPr/>
          </p:nvSpPr>
          <p:spPr>
            <a:xfrm>
              <a:off x="5337700" y="1972425"/>
              <a:ext cx="38775" cy="19875"/>
            </a:xfrm>
            <a:custGeom>
              <a:avLst/>
              <a:gdLst/>
              <a:ahLst/>
              <a:cxnLst/>
              <a:rect l="l" t="t" r="r" b="b"/>
              <a:pathLst>
                <a:path w="1551" h="795" extrusionOk="0">
                  <a:moveTo>
                    <a:pt x="1507" y="0"/>
                  </a:moveTo>
                  <a:cubicBezTo>
                    <a:pt x="1497" y="0"/>
                    <a:pt x="1487" y="4"/>
                    <a:pt x="1480" y="12"/>
                  </a:cubicBezTo>
                  <a:cubicBezTo>
                    <a:pt x="1308" y="198"/>
                    <a:pt x="1205" y="410"/>
                    <a:pt x="968" y="534"/>
                  </a:cubicBezTo>
                  <a:cubicBezTo>
                    <a:pt x="825" y="607"/>
                    <a:pt x="692" y="632"/>
                    <a:pt x="560" y="632"/>
                  </a:cubicBezTo>
                  <a:cubicBezTo>
                    <a:pt x="394" y="632"/>
                    <a:pt x="228" y="594"/>
                    <a:pt x="44" y="566"/>
                  </a:cubicBezTo>
                  <a:lnTo>
                    <a:pt x="44" y="565"/>
                  </a:lnTo>
                  <a:cubicBezTo>
                    <a:pt x="42" y="565"/>
                    <a:pt x="41" y="565"/>
                    <a:pt x="40" y="565"/>
                  </a:cubicBezTo>
                  <a:cubicBezTo>
                    <a:pt x="19" y="565"/>
                    <a:pt x="0" y="590"/>
                    <a:pt x="19" y="608"/>
                  </a:cubicBezTo>
                  <a:cubicBezTo>
                    <a:pt x="152" y="737"/>
                    <a:pt x="343" y="795"/>
                    <a:pt x="544" y="795"/>
                  </a:cubicBezTo>
                  <a:cubicBezTo>
                    <a:pt x="1008" y="795"/>
                    <a:pt x="1530" y="489"/>
                    <a:pt x="1549" y="42"/>
                  </a:cubicBezTo>
                  <a:cubicBezTo>
                    <a:pt x="1550" y="17"/>
                    <a:pt x="1529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6">
              <a:extLst>
                <a:ext uri="{FF2B5EF4-FFF2-40B4-BE49-F238E27FC236}">
                  <a16:creationId xmlns:a16="http://schemas.microsoft.com/office/drawing/2014/main" id="{59A6EF5C-F2D0-2EEA-B77C-F25ACC895381}"/>
                </a:ext>
              </a:extLst>
            </p:cNvPr>
            <p:cNvSpPr/>
            <p:nvPr/>
          </p:nvSpPr>
          <p:spPr>
            <a:xfrm>
              <a:off x="5363475" y="1928350"/>
              <a:ext cx="48100" cy="50825"/>
            </a:xfrm>
            <a:custGeom>
              <a:avLst/>
              <a:gdLst/>
              <a:ahLst/>
              <a:cxnLst/>
              <a:rect l="l" t="t" r="r" b="b"/>
              <a:pathLst>
                <a:path w="1924" h="2033" extrusionOk="0">
                  <a:moveTo>
                    <a:pt x="1845" y="1"/>
                  </a:moveTo>
                  <a:cubicBezTo>
                    <a:pt x="1825" y="1"/>
                    <a:pt x="1807" y="11"/>
                    <a:pt x="1796" y="34"/>
                  </a:cubicBezTo>
                  <a:cubicBezTo>
                    <a:pt x="1599" y="457"/>
                    <a:pt x="1433" y="848"/>
                    <a:pt x="1114" y="1199"/>
                  </a:cubicBezTo>
                  <a:cubicBezTo>
                    <a:pt x="794" y="1550"/>
                    <a:pt x="406" y="1740"/>
                    <a:pt x="18" y="1994"/>
                  </a:cubicBezTo>
                  <a:cubicBezTo>
                    <a:pt x="0" y="2006"/>
                    <a:pt x="10" y="2032"/>
                    <a:pt x="30" y="2032"/>
                  </a:cubicBezTo>
                  <a:cubicBezTo>
                    <a:pt x="31" y="2032"/>
                    <a:pt x="33" y="2032"/>
                    <a:pt x="34" y="2032"/>
                  </a:cubicBezTo>
                  <a:cubicBezTo>
                    <a:pt x="877" y="1874"/>
                    <a:pt x="1747" y="906"/>
                    <a:pt x="1914" y="84"/>
                  </a:cubicBezTo>
                  <a:cubicBezTo>
                    <a:pt x="1923" y="39"/>
                    <a:pt x="1883" y="1"/>
                    <a:pt x="1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6">
              <a:extLst>
                <a:ext uri="{FF2B5EF4-FFF2-40B4-BE49-F238E27FC236}">
                  <a16:creationId xmlns:a16="http://schemas.microsoft.com/office/drawing/2014/main" id="{E68D4BDA-4D74-855B-9FCE-E4783D4E8459}"/>
                </a:ext>
              </a:extLst>
            </p:cNvPr>
            <p:cNvSpPr/>
            <p:nvPr/>
          </p:nvSpPr>
          <p:spPr>
            <a:xfrm>
              <a:off x="5364050" y="1899675"/>
              <a:ext cx="84250" cy="79575"/>
            </a:xfrm>
            <a:custGeom>
              <a:avLst/>
              <a:gdLst/>
              <a:ahLst/>
              <a:cxnLst/>
              <a:rect l="l" t="t" r="r" b="b"/>
              <a:pathLst>
                <a:path w="3370" h="3183" extrusionOk="0">
                  <a:moveTo>
                    <a:pt x="2488" y="1"/>
                  </a:moveTo>
                  <a:cubicBezTo>
                    <a:pt x="1983" y="1"/>
                    <a:pt x="1471" y="187"/>
                    <a:pt x="1080" y="501"/>
                  </a:cubicBezTo>
                  <a:cubicBezTo>
                    <a:pt x="759" y="759"/>
                    <a:pt x="508" y="1100"/>
                    <a:pt x="363" y="1486"/>
                  </a:cubicBezTo>
                  <a:cubicBezTo>
                    <a:pt x="162" y="2022"/>
                    <a:pt x="288" y="2626"/>
                    <a:pt x="14" y="3133"/>
                  </a:cubicBezTo>
                  <a:cubicBezTo>
                    <a:pt x="1" y="3156"/>
                    <a:pt x="22" y="3182"/>
                    <a:pt x="43" y="3182"/>
                  </a:cubicBezTo>
                  <a:cubicBezTo>
                    <a:pt x="50" y="3182"/>
                    <a:pt x="57" y="3179"/>
                    <a:pt x="63" y="3172"/>
                  </a:cubicBezTo>
                  <a:cubicBezTo>
                    <a:pt x="503" y="2660"/>
                    <a:pt x="315" y="1892"/>
                    <a:pt x="634" y="1304"/>
                  </a:cubicBezTo>
                  <a:cubicBezTo>
                    <a:pt x="1071" y="498"/>
                    <a:pt x="1804" y="215"/>
                    <a:pt x="2612" y="215"/>
                  </a:cubicBezTo>
                  <a:cubicBezTo>
                    <a:pt x="2834" y="215"/>
                    <a:pt x="3062" y="236"/>
                    <a:pt x="3291" y="274"/>
                  </a:cubicBezTo>
                  <a:cubicBezTo>
                    <a:pt x="3294" y="275"/>
                    <a:pt x="3296" y="275"/>
                    <a:pt x="3299" y="275"/>
                  </a:cubicBezTo>
                  <a:cubicBezTo>
                    <a:pt x="3340" y="275"/>
                    <a:pt x="3370" y="217"/>
                    <a:pt x="3325" y="194"/>
                  </a:cubicBezTo>
                  <a:cubicBezTo>
                    <a:pt x="3064" y="62"/>
                    <a:pt x="2777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6">
              <a:extLst>
                <a:ext uri="{FF2B5EF4-FFF2-40B4-BE49-F238E27FC236}">
                  <a16:creationId xmlns:a16="http://schemas.microsoft.com/office/drawing/2014/main" id="{6C311E24-581B-07BA-67E4-A01CEC1FADF9}"/>
                </a:ext>
              </a:extLst>
            </p:cNvPr>
            <p:cNvSpPr/>
            <p:nvPr/>
          </p:nvSpPr>
          <p:spPr>
            <a:xfrm>
              <a:off x="5408075" y="1792525"/>
              <a:ext cx="62525" cy="104575"/>
            </a:xfrm>
            <a:custGeom>
              <a:avLst/>
              <a:gdLst/>
              <a:ahLst/>
              <a:cxnLst/>
              <a:rect l="l" t="t" r="r" b="b"/>
              <a:pathLst>
                <a:path w="2501" h="4183" extrusionOk="0">
                  <a:moveTo>
                    <a:pt x="1161" y="0"/>
                  </a:moveTo>
                  <a:cubicBezTo>
                    <a:pt x="524" y="0"/>
                    <a:pt x="0" y="319"/>
                    <a:pt x="186" y="1141"/>
                  </a:cubicBezTo>
                  <a:cubicBezTo>
                    <a:pt x="446" y="2293"/>
                    <a:pt x="1579" y="3461"/>
                    <a:pt x="2459" y="4176"/>
                  </a:cubicBezTo>
                  <a:cubicBezTo>
                    <a:pt x="2464" y="4180"/>
                    <a:pt x="2469" y="4182"/>
                    <a:pt x="2474" y="4182"/>
                  </a:cubicBezTo>
                  <a:cubicBezTo>
                    <a:pt x="2489" y="4182"/>
                    <a:pt x="2501" y="4164"/>
                    <a:pt x="2488" y="4148"/>
                  </a:cubicBezTo>
                  <a:cubicBezTo>
                    <a:pt x="2043" y="3586"/>
                    <a:pt x="1515" y="3099"/>
                    <a:pt x="1092" y="2518"/>
                  </a:cubicBezTo>
                  <a:cubicBezTo>
                    <a:pt x="905" y="2260"/>
                    <a:pt x="731" y="1992"/>
                    <a:pt x="587" y="1709"/>
                  </a:cubicBezTo>
                  <a:cubicBezTo>
                    <a:pt x="479" y="1515"/>
                    <a:pt x="398" y="1311"/>
                    <a:pt x="347" y="1097"/>
                  </a:cubicBezTo>
                  <a:cubicBezTo>
                    <a:pt x="550" y="447"/>
                    <a:pt x="875" y="121"/>
                    <a:pt x="1325" y="121"/>
                  </a:cubicBezTo>
                  <a:cubicBezTo>
                    <a:pt x="1429" y="121"/>
                    <a:pt x="1541" y="139"/>
                    <a:pt x="1659" y="174"/>
                  </a:cubicBezTo>
                  <a:cubicBezTo>
                    <a:pt x="1662" y="175"/>
                    <a:pt x="1665" y="175"/>
                    <a:pt x="1668" y="175"/>
                  </a:cubicBezTo>
                  <a:cubicBezTo>
                    <a:pt x="1731" y="175"/>
                    <a:pt x="1757" y="83"/>
                    <a:pt x="1689" y="66"/>
                  </a:cubicBezTo>
                  <a:cubicBezTo>
                    <a:pt x="1513" y="24"/>
                    <a:pt x="1333" y="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6">
              <a:extLst>
                <a:ext uri="{FF2B5EF4-FFF2-40B4-BE49-F238E27FC236}">
                  <a16:creationId xmlns:a16="http://schemas.microsoft.com/office/drawing/2014/main" id="{6386FDD1-539A-0C6B-9F6E-6F0174C7CAD7}"/>
                </a:ext>
              </a:extLst>
            </p:cNvPr>
            <p:cNvSpPr/>
            <p:nvPr/>
          </p:nvSpPr>
          <p:spPr>
            <a:xfrm>
              <a:off x="5382800" y="1771600"/>
              <a:ext cx="67525" cy="48250"/>
            </a:xfrm>
            <a:custGeom>
              <a:avLst/>
              <a:gdLst/>
              <a:ahLst/>
              <a:cxnLst/>
              <a:rect l="l" t="t" r="r" b="b"/>
              <a:pathLst>
                <a:path w="2701" h="1930" extrusionOk="0">
                  <a:moveTo>
                    <a:pt x="1516" y="0"/>
                  </a:moveTo>
                  <a:cubicBezTo>
                    <a:pt x="1372" y="0"/>
                    <a:pt x="1229" y="25"/>
                    <a:pt x="1094" y="76"/>
                  </a:cubicBezTo>
                  <a:cubicBezTo>
                    <a:pt x="387" y="346"/>
                    <a:pt x="0" y="1298"/>
                    <a:pt x="527" y="1915"/>
                  </a:cubicBezTo>
                  <a:cubicBezTo>
                    <a:pt x="535" y="1925"/>
                    <a:pt x="546" y="1929"/>
                    <a:pt x="557" y="1929"/>
                  </a:cubicBezTo>
                  <a:cubicBezTo>
                    <a:pt x="587" y="1929"/>
                    <a:pt x="618" y="1901"/>
                    <a:pt x="607" y="1869"/>
                  </a:cubicBezTo>
                  <a:cubicBezTo>
                    <a:pt x="366" y="1232"/>
                    <a:pt x="412" y="488"/>
                    <a:pt x="1152" y="213"/>
                  </a:cubicBezTo>
                  <a:cubicBezTo>
                    <a:pt x="1290" y="162"/>
                    <a:pt x="1421" y="138"/>
                    <a:pt x="1544" y="138"/>
                  </a:cubicBezTo>
                  <a:cubicBezTo>
                    <a:pt x="2036" y="138"/>
                    <a:pt x="2403" y="514"/>
                    <a:pt x="2638" y="977"/>
                  </a:cubicBezTo>
                  <a:cubicBezTo>
                    <a:pt x="2644" y="987"/>
                    <a:pt x="2654" y="992"/>
                    <a:pt x="2665" y="992"/>
                  </a:cubicBezTo>
                  <a:cubicBezTo>
                    <a:pt x="2683" y="992"/>
                    <a:pt x="2701" y="980"/>
                    <a:pt x="2699" y="961"/>
                  </a:cubicBezTo>
                  <a:cubicBezTo>
                    <a:pt x="2638" y="367"/>
                    <a:pt x="2074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6">
              <a:extLst>
                <a:ext uri="{FF2B5EF4-FFF2-40B4-BE49-F238E27FC236}">
                  <a16:creationId xmlns:a16="http://schemas.microsoft.com/office/drawing/2014/main" id="{A6ED3288-AD42-8166-3500-6A45A8FEABE1}"/>
                </a:ext>
              </a:extLst>
            </p:cNvPr>
            <p:cNvSpPr/>
            <p:nvPr/>
          </p:nvSpPr>
          <p:spPr>
            <a:xfrm>
              <a:off x="5360275" y="1798450"/>
              <a:ext cx="51275" cy="46300"/>
            </a:xfrm>
            <a:custGeom>
              <a:avLst/>
              <a:gdLst/>
              <a:ahLst/>
              <a:cxnLst/>
              <a:rect l="l" t="t" r="r" b="b"/>
              <a:pathLst>
                <a:path w="2051" h="1852" extrusionOk="0">
                  <a:moveTo>
                    <a:pt x="145" y="1"/>
                  </a:moveTo>
                  <a:cubicBezTo>
                    <a:pt x="106" y="1"/>
                    <a:pt x="67" y="4"/>
                    <a:pt x="28" y="10"/>
                  </a:cubicBezTo>
                  <a:cubicBezTo>
                    <a:pt x="1" y="14"/>
                    <a:pt x="0" y="54"/>
                    <a:pt x="21" y="66"/>
                  </a:cubicBezTo>
                  <a:cubicBezTo>
                    <a:pt x="215" y="175"/>
                    <a:pt x="443" y="204"/>
                    <a:pt x="645" y="303"/>
                  </a:cubicBezTo>
                  <a:cubicBezTo>
                    <a:pt x="859" y="407"/>
                    <a:pt x="1059" y="541"/>
                    <a:pt x="1236" y="701"/>
                  </a:cubicBezTo>
                  <a:cubicBezTo>
                    <a:pt x="1583" y="1015"/>
                    <a:pt x="1821" y="1414"/>
                    <a:pt x="2008" y="1841"/>
                  </a:cubicBezTo>
                  <a:cubicBezTo>
                    <a:pt x="2012" y="1849"/>
                    <a:pt x="2018" y="1852"/>
                    <a:pt x="2024" y="1852"/>
                  </a:cubicBezTo>
                  <a:cubicBezTo>
                    <a:pt x="2036" y="1852"/>
                    <a:pt x="2050" y="1838"/>
                    <a:pt x="2048" y="1823"/>
                  </a:cubicBezTo>
                  <a:cubicBezTo>
                    <a:pt x="1967" y="1297"/>
                    <a:pt x="1670" y="851"/>
                    <a:pt x="1261" y="516"/>
                  </a:cubicBezTo>
                  <a:cubicBezTo>
                    <a:pt x="980" y="286"/>
                    <a:pt x="53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6">
              <a:extLst>
                <a:ext uri="{FF2B5EF4-FFF2-40B4-BE49-F238E27FC236}">
                  <a16:creationId xmlns:a16="http://schemas.microsoft.com/office/drawing/2014/main" id="{C075DBBF-8A84-430F-83CA-BC80305FB9A3}"/>
                </a:ext>
              </a:extLst>
            </p:cNvPr>
            <p:cNvSpPr/>
            <p:nvPr/>
          </p:nvSpPr>
          <p:spPr>
            <a:xfrm>
              <a:off x="5361625" y="1799750"/>
              <a:ext cx="67700" cy="66725"/>
            </a:xfrm>
            <a:custGeom>
              <a:avLst/>
              <a:gdLst/>
              <a:ahLst/>
              <a:cxnLst/>
              <a:rect l="l" t="t" r="r" b="b"/>
              <a:pathLst>
                <a:path w="2708" h="2669" extrusionOk="0">
                  <a:moveTo>
                    <a:pt x="18" y="0"/>
                  </a:moveTo>
                  <a:cubicBezTo>
                    <a:pt x="9" y="0"/>
                    <a:pt x="1" y="8"/>
                    <a:pt x="5" y="17"/>
                  </a:cubicBezTo>
                  <a:cubicBezTo>
                    <a:pt x="238" y="690"/>
                    <a:pt x="419" y="1394"/>
                    <a:pt x="935" y="1913"/>
                  </a:cubicBezTo>
                  <a:cubicBezTo>
                    <a:pt x="1340" y="2320"/>
                    <a:pt x="1938" y="2669"/>
                    <a:pt x="2529" y="2669"/>
                  </a:cubicBezTo>
                  <a:cubicBezTo>
                    <a:pt x="2563" y="2669"/>
                    <a:pt x="2596" y="2668"/>
                    <a:pt x="2630" y="2665"/>
                  </a:cubicBezTo>
                  <a:cubicBezTo>
                    <a:pt x="2693" y="2661"/>
                    <a:pt x="2708" y="2574"/>
                    <a:pt x="2645" y="2556"/>
                  </a:cubicBezTo>
                  <a:cubicBezTo>
                    <a:pt x="1943" y="2354"/>
                    <a:pt x="1343" y="2158"/>
                    <a:pt x="870" y="1561"/>
                  </a:cubicBezTo>
                  <a:cubicBezTo>
                    <a:pt x="496" y="1089"/>
                    <a:pt x="440" y="436"/>
                    <a:pt x="26" y="4"/>
                  </a:cubicBezTo>
                  <a:lnTo>
                    <a:pt x="27" y="4"/>
                  </a:ln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6">
              <a:extLst>
                <a:ext uri="{FF2B5EF4-FFF2-40B4-BE49-F238E27FC236}">
                  <a16:creationId xmlns:a16="http://schemas.microsoft.com/office/drawing/2014/main" id="{D611BD96-1374-9096-92B0-1622246F564D}"/>
                </a:ext>
              </a:extLst>
            </p:cNvPr>
            <p:cNvSpPr/>
            <p:nvPr/>
          </p:nvSpPr>
          <p:spPr>
            <a:xfrm>
              <a:off x="5370700" y="1857100"/>
              <a:ext cx="39200" cy="9050"/>
            </a:xfrm>
            <a:custGeom>
              <a:avLst/>
              <a:gdLst/>
              <a:ahLst/>
              <a:cxnLst/>
              <a:rect l="l" t="t" r="r" b="b"/>
              <a:pathLst>
                <a:path w="1568" h="362" extrusionOk="0">
                  <a:moveTo>
                    <a:pt x="968" y="1"/>
                  </a:moveTo>
                  <a:cubicBezTo>
                    <a:pt x="622" y="1"/>
                    <a:pt x="269" y="75"/>
                    <a:pt x="30" y="289"/>
                  </a:cubicBezTo>
                  <a:cubicBezTo>
                    <a:pt x="0" y="316"/>
                    <a:pt x="26" y="361"/>
                    <a:pt x="60" y="361"/>
                  </a:cubicBezTo>
                  <a:cubicBezTo>
                    <a:pt x="64" y="361"/>
                    <a:pt x="67" y="361"/>
                    <a:pt x="71" y="360"/>
                  </a:cubicBezTo>
                  <a:cubicBezTo>
                    <a:pt x="287" y="302"/>
                    <a:pt x="480" y="185"/>
                    <a:pt x="700" y="135"/>
                  </a:cubicBezTo>
                  <a:cubicBezTo>
                    <a:pt x="874" y="94"/>
                    <a:pt x="1049" y="74"/>
                    <a:pt x="1225" y="74"/>
                  </a:cubicBezTo>
                  <a:cubicBezTo>
                    <a:pt x="1330" y="74"/>
                    <a:pt x="1436" y="81"/>
                    <a:pt x="1542" y="96"/>
                  </a:cubicBezTo>
                  <a:cubicBezTo>
                    <a:pt x="1542" y="96"/>
                    <a:pt x="1543" y="96"/>
                    <a:pt x="1544" y="96"/>
                  </a:cubicBezTo>
                  <a:cubicBezTo>
                    <a:pt x="1561" y="96"/>
                    <a:pt x="1568" y="71"/>
                    <a:pt x="1549" y="65"/>
                  </a:cubicBezTo>
                  <a:cubicBezTo>
                    <a:pt x="1375" y="27"/>
                    <a:pt x="1173" y="1"/>
                    <a:pt x="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6">
              <a:extLst>
                <a:ext uri="{FF2B5EF4-FFF2-40B4-BE49-F238E27FC236}">
                  <a16:creationId xmlns:a16="http://schemas.microsoft.com/office/drawing/2014/main" id="{77C71A69-ACFD-39B7-3EB4-977DADDCDF38}"/>
                </a:ext>
              </a:extLst>
            </p:cNvPr>
            <p:cNvSpPr/>
            <p:nvPr/>
          </p:nvSpPr>
          <p:spPr>
            <a:xfrm>
              <a:off x="5370625" y="1865175"/>
              <a:ext cx="57575" cy="37500"/>
            </a:xfrm>
            <a:custGeom>
              <a:avLst/>
              <a:gdLst/>
              <a:ahLst/>
              <a:cxnLst/>
              <a:rect l="l" t="t" r="r" b="b"/>
              <a:pathLst>
                <a:path w="2303" h="1500" extrusionOk="0">
                  <a:moveTo>
                    <a:pt x="56" y="1"/>
                  </a:moveTo>
                  <a:cubicBezTo>
                    <a:pt x="46" y="1"/>
                    <a:pt x="35" y="1"/>
                    <a:pt x="24" y="2"/>
                  </a:cubicBezTo>
                  <a:cubicBezTo>
                    <a:pt x="9" y="3"/>
                    <a:pt x="0" y="26"/>
                    <a:pt x="17" y="33"/>
                  </a:cubicBezTo>
                  <a:cubicBezTo>
                    <a:pt x="437" y="247"/>
                    <a:pt x="639" y="742"/>
                    <a:pt x="1013" y="1031"/>
                  </a:cubicBezTo>
                  <a:cubicBezTo>
                    <a:pt x="1319" y="1269"/>
                    <a:pt x="1740" y="1499"/>
                    <a:pt x="2141" y="1499"/>
                  </a:cubicBezTo>
                  <a:cubicBezTo>
                    <a:pt x="2172" y="1499"/>
                    <a:pt x="2202" y="1498"/>
                    <a:pt x="2232" y="1495"/>
                  </a:cubicBezTo>
                  <a:cubicBezTo>
                    <a:pt x="2293" y="1490"/>
                    <a:pt x="2303" y="1413"/>
                    <a:pt x="2246" y="1391"/>
                  </a:cubicBezTo>
                  <a:cubicBezTo>
                    <a:pt x="1688" y="1180"/>
                    <a:pt x="1195" y="1071"/>
                    <a:pt x="775" y="605"/>
                  </a:cubicBezTo>
                  <a:cubicBezTo>
                    <a:pt x="573" y="382"/>
                    <a:pt x="396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6">
              <a:extLst>
                <a:ext uri="{FF2B5EF4-FFF2-40B4-BE49-F238E27FC236}">
                  <a16:creationId xmlns:a16="http://schemas.microsoft.com/office/drawing/2014/main" id="{35B76BE4-1D27-F015-3BB7-D488020A991D}"/>
                </a:ext>
              </a:extLst>
            </p:cNvPr>
            <p:cNvSpPr/>
            <p:nvPr/>
          </p:nvSpPr>
          <p:spPr>
            <a:xfrm>
              <a:off x="5496700" y="1992225"/>
              <a:ext cx="77575" cy="112025"/>
            </a:xfrm>
            <a:custGeom>
              <a:avLst/>
              <a:gdLst/>
              <a:ahLst/>
              <a:cxnLst/>
              <a:rect l="l" t="t" r="r" b="b"/>
              <a:pathLst>
                <a:path w="3103" h="4481" extrusionOk="0">
                  <a:moveTo>
                    <a:pt x="310" y="1"/>
                  </a:moveTo>
                  <a:cubicBezTo>
                    <a:pt x="266" y="1"/>
                    <a:pt x="219" y="29"/>
                    <a:pt x="213" y="85"/>
                  </a:cubicBezTo>
                  <a:cubicBezTo>
                    <a:pt x="94" y="1279"/>
                    <a:pt x="1" y="2643"/>
                    <a:pt x="775" y="3656"/>
                  </a:cubicBezTo>
                  <a:cubicBezTo>
                    <a:pt x="1167" y="4170"/>
                    <a:pt x="1742" y="4480"/>
                    <a:pt x="2345" y="4480"/>
                  </a:cubicBezTo>
                  <a:cubicBezTo>
                    <a:pt x="2584" y="4480"/>
                    <a:pt x="2828" y="4431"/>
                    <a:pt x="3066" y="4327"/>
                  </a:cubicBezTo>
                  <a:cubicBezTo>
                    <a:pt x="3102" y="4311"/>
                    <a:pt x="3082" y="4254"/>
                    <a:pt x="3048" y="4254"/>
                  </a:cubicBezTo>
                  <a:cubicBezTo>
                    <a:pt x="3044" y="4254"/>
                    <a:pt x="3040" y="4254"/>
                    <a:pt x="3036" y="4256"/>
                  </a:cubicBezTo>
                  <a:cubicBezTo>
                    <a:pt x="2826" y="4329"/>
                    <a:pt x="2621" y="4363"/>
                    <a:pt x="2424" y="4363"/>
                  </a:cubicBezTo>
                  <a:cubicBezTo>
                    <a:pt x="1529" y="4363"/>
                    <a:pt x="788" y="3668"/>
                    <a:pt x="494" y="2783"/>
                  </a:cubicBezTo>
                  <a:cubicBezTo>
                    <a:pt x="203" y="1914"/>
                    <a:pt x="307" y="980"/>
                    <a:pt x="389" y="85"/>
                  </a:cubicBezTo>
                  <a:cubicBezTo>
                    <a:pt x="394" y="29"/>
                    <a:pt x="353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6">
              <a:extLst>
                <a:ext uri="{FF2B5EF4-FFF2-40B4-BE49-F238E27FC236}">
                  <a16:creationId xmlns:a16="http://schemas.microsoft.com/office/drawing/2014/main" id="{D76ED820-5E41-674B-A8B4-26AC3BA58105}"/>
                </a:ext>
              </a:extLst>
            </p:cNvPr>
            <p:cNvSpPr/>
            <p:nvPr/>
          </p:nvSpPr>
          <p:spPr>
            <a:xfrm>
              <a:off x="5664550" y="2282300"/>
              <a:ext cx="96225" cy="52250"/>
            </a:xfrm>
            <a:custGeom>
              <a:avLst/>
              <a:gdLst/>
              <a:ahLst/>
              <a:cxnLst/>
              <a:rect l="l" t="t" r="r" b="b"/>
              <a:pathLst>
                <a:path w="3849" h="2090" extrusionOk="0">
                  <a:moveTo>
                    <a:pt x="3849" y="0"/>
                  </a:moveTo>
                  <a:lnTo>
                    <a:pt x="3849" y="0"/>
                  </a:lnTo>
                  <a:cubicBezTo>
                    <a:pt x="3585" y="319"/>
                    <a:pt x="3254" y="640"/>
                    <a:pt x="2883" y="918"/>
                  </a:cubicBezTo>
                  <a:cubicBezTo>
                    <a:pt x="2515" y="1202"/>
                    <a:pt x="2101" y="1433"/>
                    <a:pt x="1696" y="1614"/>
                  </a:cubicBezTo>
                  <a:cubicBezTo>
                    <a:pt x="1696" y="1614"/>
                    <a:pt x="1658" y="1631"/>
                    <a:pt x="1600" y="1657"/>
                  </a:cubicBezTo>
                  <a:cubicBezTo>
                    <a:pt x="1541" y="1680"/>
                    <a:pt x="1463" y="1711"/>
                    <a:pt x="1386" y="1741"/>
                  </a:cubicBezTo>
                  <a:cubicBezTo>
                    <a:pt x="1307" y="1772"/>
                    <a:pt x="1227" y="1795"/>
                    <a:pt x="1167" y="1817"/>
                  </a:cubicBezTo>
                  <a:cubicBezTo>
                    <a:pt x="1108" y="1838"/>
                    <a:pt x="1068" y="1848"/>
                    <a:pt x="1068" y="1848"/>
                  </a:cubicBezTo>
                  <a:lnTo>
                    <a:pt x="947" y="1883"/>
                  </a:lnTo>
                  <a:cubicBezTo>
                    <a:pt x="618" y="1980"/>
                    <a:pt x="308" y="2046"/>
                    <a:pt x="0" y="2090"/>
                  </a:cubicBezTo>
                  <a:cubicBezTo>
                    <a:pt x="95" y="2090"/>
                    <a:pt x="339" y="2079"/>
                    <a:pt x="588" y="2042"/>
                  </a:cubicBezTo>
                  <a:cubicBezTo>
                    <a:pt x="835" y="2002"/>
                    <a:pt x="1088" y="1942"/>
                    <a:pt x="1203" y="1901"/>
                  </a:cubicBezTo>
                  <a:lnTo>
                    <a:pt x="1292" y="1872"/>
                  </a:lnTo>
                  <a:cubicBezTo>
                    <a:pt x="1345" y="1855"/>
                    <a:pt x="1415" y="1830"/>
                    <a:pt x="1484" y="1802"/>
                  </a:cubicBezTo>
                  <a:cubicBezTo>
                    <a:pt x="1553" y="1774"/>
                    <a:pt x="1624" y="1748"/>
                    <a:pt x="1674" y="1725"/>
                  </a:cubicBezTo>
                  <a:cubicBezTo>
                    <a:pt x="1725" y="1702"/>
                    <a:pt x="1760" y="1687"/>
                    <a:pt x="1760" y="1687"/>
                  </a:cubicBezTo>
                  <a:cubicBezTo>
                    <a:pt x="2003" y="1581"/>
                    <a:pt x="2246" y="1448"/>
                    <a:pt x="2481" y="1301"/>
                  </a:cubicBezTo>
                  <a:cubicBezTo>
                    <a:pt x="2831" y="1080"/>
                    <a:pt x="3114" y="833"/>
                    <a:pt x="3399" y="549"/>
                  </a:cubicBezTo>
                  <a:cubicBezTo>
                    <a:pt x="3712" y="228"/>
                    <a:pt x="3712" y="205"/>
                    <a:pt x="3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6">
              <a:extLst>
                <a:ext uri="{FF2B5EF4-FFF2-40B4-BE49-F238E27FC236}">
                  <a16:creationId xmlns:a16="http://schemas.microsoft.com/office/drawing/2014/main" id="{C956B80F-D9FC-95B1-A2AA-B68502EFA9A9}"/>
                </a:ext>
              </a:extLst>
            </p:cNvPr>
            <p:cNvSpPr/>
            <p:nvPr/>
          </p:nvSpPr>
          <p:spPr>
            <a:xfrm>
              <a:off x="5680575" y="2271550"/>
              <a:ext cx="80150" cy="58950"/>
            </a:xfrm>
            <a:custGeom>
              <a:avLst/>
              <a:gdLst/>
              <a:ahLst/>
              <a:cxnLst/>
              <a:rect l="l" t="t" r="r" b="b"/>
              <a:pathLst>
                <a:path w="3206" h="2358" extrusionOk="0">
                  <a:moveTo>
                    <a:pt x="3206" y="0"/>
                  </a:moveTo>
                  <a:cubicBezTo>
                    <a:pt x="2990" y="306"/>
                    <a:pt x="2722" y="622"/>
                    <a:pt x="2418" y="911"/>
                  </a:cubicBezTo>
                  <a:cubicBezTo>
                    <a:pt x="2117" y="1201"/>
                    <a:pt x="1775" y="1459"/>
                    <a:pt x="1438" y="1674"/>
                  </a:cubicBezTo>
                  <a:cubicBezTo>
                    <a:pt x="1438" y="1674"/>
                    <a:pt x="1406" y="1693"/>
                    <a:pt x="1358" y="1725"/>
                  </a:cubicBezTo>
                  <a:cubicBezTo>
                    <a:pt x="1309" y="1753"/>
                    <a:pt x="1243" y="1791"/>
                    <a:pt x="1178" y="1830"/>
                  </a:cubicBezTo>
                  <a:cubicBezTo>
                    <a:pt x="1112" y="1866"/>
                    <a:pt x="1044" y="1900"/>
                    <a:pt x="994" y="1927"/>
                  </a:cubicBezTo>
                  <a:cubicBezTo>
                    <a:pt x="945" y="1954"/>
                    <a:pt x="910" y="1970"/>
                    <a:pt x="910" y="1970"/>
                  </a:cubicBezTo>
                  <a:lnTo>
                    <a:pt x="807" y="2019"/>
                  </a:lnTo>
                  <a:cubicBezTo>
                    <a:pt x="529" y="2155"/>
                    <a:pt x="266" y="2265"/>
                    <a:pt x="1" y="2357"/>
                  </a:cubicBezTo>
                  <a:cubicBezTo>
                    <a:pt x="85" y="2342"/>
                    <a:pt x="300" y="2292"/>
                    <a:pt x="515" y="2221"/>
                  </a:cubicBezTo>
                  <a:cubicBezTo>
                    <a:pt x="731" y="2149"/>
                    <a:pt x="946" y="2059"/>
                    <a:pt x="1043" y="2006"/>
                  </a:cubicBezTo>
                  <a:cubicBezTo>
                    <a:pt x="1043" y="2006"/>
                    <a:pt x="1072" y="1991"/>
                    <a:pt x="1118" y="1967"/>
                  </a:cubicBezTo>
                  <a:cubicBezTo>
                    <a:pt x="1162" y="1944"/>
                    <a:pt x="1221" y="1912"/>
                    <a:pt x="1279" y="1877"/>
                  </a:cubicBezTo>
                  <a:cubicBezTo>
                    <a:pt x="1397" y="1811"/>
                    <a:pt x="1509" y="1738"/>
                    <a:pt x="1509" y="1738"/>
                  </a:cubicBezTo>
                  <a:cubicBezTo>
                    <a:pt x="1712" y="1611"/>
                    <a:pt x="1912" y="1463"/>
                    <a:pt x="2106" y="1304"/>
                  </a:cubicBezTo>
                  <a:cubicBezTo>
                    <a:pt x="2394" y="1065"/>
                    <a:pt x="2620" y="814"/>
                    <a:pt x="2849" y="533"/>
                  </a:cubicBezTo>
                  <a:cubicBezTo>
                    <a:pt x="3101" y="215"/>
                    <a:pt x="3100" y="196"/>
                    <a:pt x="3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6">
              <a:extLst>
                <a:ext uri="{FF2B5EF4-FFF2-40B4-BE49-F238E27FC236}">
                  <a16:creationId xmlns:a16="http://schemas.microsoft.com/office/drawing/2014/main" id="{68C57C30-C26A-6EC9-B934-36F856DB8471}"/>
                </a:ext>
              </a:extLst>
            </p:cNvPr>
            <p:cNvSpPr/>
            <p:nvPr/>
          </p:nvSpPr>
          <p:spPr>
            <a:xfrm>
              <a:off x="5656325" y="2255150"/>
              <a:ext cx="154075" cy="93100"/>
            </a:xfrm>
            <a:custGeom>
              <a:avLst/>
              <a:gdLst/>
              <a:ahLst/>
              <a:cxnLst/>
              <a:rect l="l" t="t" r="r" b="b"/>
              <a:pathLst>
                <a:path w="6163" h="3724" extrusionOk="0">
                  <a:moveTo>
                    <a:pt x="6162" y="1"/>
                  </a:moveTo>
                  <a:cubicBezTo>
                    <a:pt x="6119" y="74"/>
                    <a:pt x="6046" y="194"/>
                    <a:pt x="5959" y="340"/>
                  </a:cubicBezTo>
                  <a:cubicBezTo>
                    <a:pt x="5917" y="417"/>
                    <a:pt x="5858" y="493"/>
                    <a:pt x="5803" y="575"/>
                  </a:cubicBezTo>
                  <a:cubicBezTo>
                    <a:pt x="5745" y="656"/>
                    <a:pt x="5690" y="745"/>
                    <a:pt x="5626" y="827"/>
                  </a:cubicBezTo>
                  <a:cubicBezTo>
                    <a:pt x="5371" y="1159"/>
                    <a:pt x="5083" y="1475"/>
                    <a:pt x="4937" y="1614"/>
                  </a:cubicBezTo>
                  <a:cubicBezTo>
                    <a:pt x="4937" y="1614"/>
                    <a:pt x="4893" y="1658"/>
                    <a:pt x="4828" y="1723"/>
                  </a:cubicBezTo>
                  <a:cubicBezTo>
                    <a:pt x="4794" y="1756"/>
                    <a:pt x="4756" y="1794"/>
                    <a:pt x="4715" y="1835"/>
                  </a:cubicBezTo>
                  <a:cubicBezTo>
                    <a:pt x="4672" y="1873"/>
                    <a:pt x="4625" y="1914"/>
                    <a:pt x="4579" y="1954"/>
                  </a:cubicBezTo>
                  <a:cubicBezTo>
                    <a:pt x="4485" y="2034"/>
                    <a:pt x="4394" y="2118"/>
                    <a:pt x="4321" y="2174"/>
                  </a:cubicBezTo>
                  <a:cubicBezTo>
                    <a:pt x="4247" y="2229"/>
                    <a:pt x="4197" y="2267"/>
                    <a:pt x="4197" y="2267"/>
                  </a:cubicBezTo>
                  <a:cubicBezTo>
                    <a:pt x="3851" y="2539"/>
                    <a:pt x="3458" y="2773"/>
                    <a:pt x="3048" y="2978"/>
                  </a:cubicBezTo>
                  <a:cubicBezTo>
                    <a:pt x="2432" y="3276"/>
                    <a:pt x="1844" y="3485"/>
                    <a:pt x="1183" y="3601"/>
                  </a:cubicBezTo>
                  <a:cubicBezTo>
                    <a:pt x="1091" y="3616"/>
                    <a:pt x="1010" y="3630"/>
                    <a:pt x="937" y="3642"/>
                  </a:cubicBezTo>
                  <a:cubicBezTo>
                    <a:pt x="865" y="3649"/>
                    <a:pt x="801" y="3655"/>
                    <a:pt x="745" y="3660"/>
                  </a:cubicBezTo>
                  <a:cubicBezTo>
                    <a:pt x="631" y="3672"/>
                    <a:pt x="546" y="3682"/>
                    <a:pt x="469" y="3689"/>
                  </a:cubicBezTo>
                  <a:cubicBezTo>
                    <a:pt x="318" y="3696"/>
                    <a:pt x="208" y="3703"/>
                    <a:pt x="1" y="3718"/>
                  </a:cubicBezTo>
                  <a:cubicBezTo>
                    <a:pt x="79" y="3722"/>
                    <a:pt x="158" y="3723"/>
                    <a:pt x="238" y="3723"/>
                  </a:cubicBezTo>
                  <a:cubicBezTo>
                    <a:pt x="872" y="3723"/>
                    <a:pt x="1561" y="3620"/>
                    <a:pt x="2227" y="3405"/>
                  </a:cubicBezTo>
                  <a:cubicBezTo>
                    <a:pt x="2982" y="3169"/>
                    <a:pt x="3693" y="2771"/>
                    <a:pt x="4291" y="2312"/>
                  </a:cubicBezTo>
                  <a:cubicBezTo>
                    <a:pt x="4291" y="2312"/>
                    <a:pt x="4351" y="2269"/>
                    <a:pt x="4433" y="2202"/>
                  </a:cubicBezTo>
                  <a:cubicBezTo>
                    <a:pt x="4514" y="2132"/>
                    <a:pt x="4622" y="2038"/>
                    <a:pt x="4730" y="1944"/>
                  </a:cubicBezTo>
                  <a:cubicBezTo>
                    <a:pt x="4837" y="1849"/>
                    <a:pt x="4935" y="1744"/>
                    <a:pt x="5012" y="1669"/>
                  </a:cubicBezTo>
                  <a:cubicBezTo>
                    <a:pt x="5049" y="1631"/>
                    <a:pt x="5082" y="1600"/>
                    <a:pt x="5103" y="1577"/>
                  </a:cubicBezTo>
                  <a:cubicBezTo>
                    <a:pt x="5124" y="1555"/>
                    <a:pt x="5136" y="1541"/>
                    <a:pt x="5136" y="1541"/>
                  </a:cubicBezTo>
                  <a:lnTo>
                    <a:pt x="5278" y="1379"/>
                  </a:lnTo>
                  <a:cubicBezTo>
                    <a:pt x="5655" y="933"/>
                    <a:pt x="5940" y="473"/>
                    <a:pt x="6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6">
              <a:extLst>
                <a:ext uri="{FF2B5EF4-FFF2-40B4-BE49-F238E27FC236}">
                  <a16:creationId xmlns:a16="http://schemas.microsoft.com/office/drawing/2014/main" id="{6B7CC884-232F-BB2D-823A-972B38BEBC7C}"/>
                </a:ext>
              </a:extLst>
            </p:cNvPr>
            <p:cNvSpPr/>
            <p:nvPr/>
          </p:nvSpPr>
          <p:spPr>
            <a:xfrm>
              <a:off x="5735000" y="2226375"/>
              <a:ext cx="39925" cy="43575"/>
            </a:xfrm>
            <a:custGeom>
              <a:avLst/>
              <a:gdLst/>
              <a:ahLst/>
              <a:cxnLst/>
              <a:rect l="l" t="t" r="r" b="b"/>
              <a:pathLst>
                <a:path w="1597" h="1743" extrusionOk="0">
                  <a:moveTo>
                    <a:pt x="159" y="0"/>
                  </a:moveTo>
                  <a:cubicBezTo>
                    <a:pt x="107" y="0"/>
                    <a:pt x="68" y="3"/>
                    <a:pt x="0" y="19"/>
                  </a:cubicBezTo>
                  <a:cubicBezTo>
                    <a:pt x="234" y="20"/>
                    <a:pt x="482" y="112"/>
                    <a:pt x="687" y="265"/>
                  </a:cubicBezTo>
                  <a:cubicBezTo>
                    <a:pt x="896" y="417"/>
                    <a:pt x="1060" y="624"/>
                    <a:pt x="1183" y="838"/>
                  </a:cubicBezTo>
                  <a:cubicBezTo>
                    <a:pt x="1183" y="838"/>
                    <a:pt x="1232" y="918"/>
                    <a:pt x="1273" y="1004"/>
                  </a:cubicBezTo>
                  <a:cubicBezTo>
                    <a:pt x="1314" y="1088"/>
                    <a:pt x="1352" y="1175"/>
                    <a:pt x="1352" y="1175"/>
                  </a:cubicBezTo>
                  <a:lnTo>
                    <a:pt x="1379" y="1239"/>
                  </a:lnTo>
                  <a:cubicBezTo>
                    <a:pt x="1448" y="1401"/>
                    <a:pt x="1521" y="1567"/>
                    <a:pt x="1596" y="1742"/>
                  </a:cubicBezTo>
                  <a:cubicBezTo>
                    <a:pt x="1583" y="1635"/>
                    <a:pt x="1473" y="1204"/>
                    <a:pt x="1410" y="1079"/>
                  </a:cubicBezTo>
                  <a:cubicBezTo>
                    <a:pt x="1410" y="1079"/>
                    <a:pt x="1376" y="1002"/>
                    <a:pt x="1337" y="927"/>
                  </a:cubicBezTo>
                  <a:cubicBezTo>
                    <a:pt x="1299" y="851"/>
                    <a:pt x="1256" y="778"/>
                    <a:pt x="1256" y="778"/>
                  </a:cubicBezTo>
                  <a:cubicBezTo>
                    <a:pt x="1178" y="648"/>
                    <a:pt x="1087" y="518"/>
                    <a:pt x="976" y="404"/>
                  </a:cubicBezTo>
                  <a:cubicBezTo>
                    <a:pt x="809" y="234"/>
                    <a:pt x="618" y="122"/>
                    <a:pt x="400" y="49"/>
                  </a:cubicBezTo>
                  <a:cubicBezTo>
                    <a:pt x="278" y="9"/>
                    <a:pt x="210" y="6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6">
              <a:extLst>
                <a:ext uri="{FF2B5EF4-FFF2-40B4-BE49-F238E27FC236}">
                  <a16:creationId xmlns:a16="http://schemas.microsoft.com/office/drawing/2014/main" id="{04D1559B-729E-B650-7DFE-0EE582B3A16A}"/>
                </a:ext>
              </a:extLst>
            </p:cNvPr>
            <p:cNvSpPr/>
            <p:nvPr/>
          </p:nvSpPr>
          <p:spPr>
            <a:xfrm>
              <a:off x="5736000" y="2224475"/>
              <a:ext cx="43925" cy="26175"/>
            </a:xfrm>
            <a:custGeom>
              <a:avLst/>
              <a:gdLst/>
              <a:ahLst/>
              <a:cxnLst/>
              <a:rect l="l" t="t" r="r" b="b"/>
              <a:pathLst>
                <a:path w="1757" h="1047" extrusionOk="0">
                  <a:moveTo>
                    <a:pt x="620" y="1"/>
                  </a:moveTo>
                  <a:cubicBezTo>
                    <a:pt x="524" y="1"/>
                    <a:pt x="429" y="12"/>
                    <a:pt x="333" y="31"/>
                  </a:cubicBezTo>
                  <a:cubicBezTo>
                    <a:pt x="108" y="85"/>
                    <a:pt x="102" y="101"/>
                    <a:pt x="0" y="175"/>
                  </a:cubicBezTo>
                  <a:cubicBezTo>
                    <a:pt x="152" y="108"/>
                    <a:pt x="330" y="68"/>
                    <a:pt x="512" y="68"/>
                  </a:cubicBezTo>
                  <a:cubicBezTo>
                    <a:pt x="559" y="68"/>
                    <a:pt x="607" y="71"/>
                    <a:pt x="655" y="76"/>
                  </a:cubicBezTo>
                  <a:cubicBezTo>
                    <a:pt x="884" y="100"/>
                    <a:pt x="1105" y="192"/>
                    <a:pt x="1277" y="327"/>
                  </a:cubicBezTo>
                  <a:cubicBezTo>
                    <a:pt x="1277" y="327"/>
                    <a:pt x="1344" y="377"/>
                    <a:pt x="1401" y="437"/>
                  </a:cubicBezTo>
                  <a:cubicBezTo>
                    <a:pt x="1459" y="496"/>
                    <a:pt x="1509" y="563"/>
                    <a:pt x="1509" y="563"/>
                  </a:cubicBezTo>
                  <a:lnTo>
                    <a:pt x="1544" y="614"/>
                  </a:lnTo>
                  <a:cubicBezTo>
                    <a:pt x="1644" y="751"/>
                    <a:pt x="1712" y="896"/>
                    <a:pt x="1755" y="1046"/>
                  </a:cubicBezTo>
                  <a:cubicBezTo>
                    <a:pt x="1756" y="999"/>
                    <a:pt x="1745" y="873"/>
                    <a:pt x="1700" y="750"/>
                  </a:cubicBezTo>
                  <a:cubicBezTo>
                    <a:pt x="1658" y="627"/>
                    <a:pt x="1588" y="510"/>
                    <a:pt x="1546" y="461"/>
                  </a:cubicBezTo>
                  <a:cubicBezTo>
                    <a:pt x="1546" y="461"/>
                    <a:pt x="1498" y="400"/>
                    <a:pt x="1441" y="347"/>
                  </a:cubicBezTo>
                  <a:cubicBezTo>
                    <a:pt x="1386" y="291"/>
                    <a:pt x="1323" y="245"/>
                    <a:pt x="1323" y="245"/>
                  </a:cubicBezTo>
                  <a:cubicBezTo>
                    <a:pt x="1211" y="161"/>
                    <a:pt x="1083" y="91"/>
                    <a:pt x="944" y="49"/>
                  </a:cubicBezTo>
                  <a:cubicBezTo>
                    <a:pt x="835" y="15"/>
                    <a:pt x="727" y="1"/>
                    <a:pt x="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6">
              <a:extLst>
                <a:ext uri="{FF2B5EF4-FFF2-40B4-BE49-F238E27FC236}">
                  <a16:creationId xmlns:a16="http://schemas.microsoft.com/office/drawing/2014/main" id="{68F742DE-E3BC-FEA3-2EA1-F90722B31A6A}"/>
                </a:ext>
              </a:extLst>
            </p:cNvPr>
            <p:cNvSpPr/>
            <p:nvPr/>
          </p:nvSpPr>
          <p:spPr>
            <a:xfrm>
              <a:off x="5741450" y="2197200"/>
              <a:ext cx="50775" cy="25525"/>
            </a:xfrm>
            <a:custGeom>
              <a:avLst/>
              <a:gdLst/>
              <a:ahLst/>
              <a:cxnLst/>
              <a:rect l="l" t="t" r="r" b="b"/>
              <a:pathLst>
                <a:path w="2031" h="1021" extrusionOk="0">
                  <a:moveTo>
                    <a:pt x="962" y="0"/>
                  </a:moveTo>
                  <a:cubicBezTo>
                    <a:pt x="960" y="0"/>
                    <a:pt x="958" y="0"/>
                    <a:pt x="956" y="1"/>
                  </a:cubicBezTo>
                  <a:cubicBezTo>
                    <a:pt x="695" y="3"/>
                    <a:pt x="471" y="99"/>
                    <a:pt x="272" y="244"/>
                  </a:cubicBezTo>
                  <a:cubicBezTo>
                    <a:pt x="161" y="327"/>
                    <a:pt x="118" y="385"/>
                    <a:pt x="82" y="428"/>
                  </a:cubicBezTo>
                  <a:cubicBezTo>
                    <a:pt x="49" y="473"/>
                    <a:pt x="30" y="510"/>
                    <a:pt x="1" y="579"/>
                  </a:cubicBezTo>
                  <a:cubicBezTo>
                    <a:pt x="141" y="372"/>
                    <a:pt x="374" y="202"/>
                    <a:pt x="639" y="130"/>
                  </a:cubicBezTo>
                  <a:cubicBezTo>
                    <a:pt x="735" y="103"/>
                    <a:pt x="834" y="89"/>
                    <a:pt x="934" y="89"/>
                  </a:cubicBezTo>
                  <a:cubicBezTo>
                    <a:pt x="1107" y="89"/>
                    <a:pt x="1278" y="130"/>
                    <a:pt x="1423" y="210"/>
                  </a:cubicBezTo>
                  <a:cubicBezTo>
                    <a:pt x="1423" y="210"/>
                    <a:pt x="1511" y="255"/>
                    <a:pt x="1587" y="317"/>
                  </a:cubicBezTo>
                  <a:cubicBezTo>
                    <a:pt x="1665" y="379"/>
                    <a:pt x="1731" y="452"/>
                    <a:pt x="1731" y="452"/>
                  </a:cubicBezTo>
                  <a:lnTo>
                    <a:pt x="1778" y="509"/>
                  </a:lnTo>
                  <a:cubicBezTo>
                    <a:pt x="1907" y="664"/>
                    <a:pt x="1989" y="839"/>
                    <a:pt x="2028" y="1020"/>
                  </a:cubicBezTo>
                  <a:cubicBezTo>
                    <a:pt x="2030" y="964"/>
                    <a:pt x="2020" y="813"/>
                    <a:pt x="1960" y="669"/>
                  </a:cubicBezTo>
                  <a:cubicBezTo>
                    <a:pt x="1904" y="524"/>
                    <a:pt x="1805" y="392"/>
                    <a:pt x="1750" y="339"/>
                  </a:cubicBezTo>
                  <a:cubicBezTo>
                    <a:pt x="1750" y="339"/>
                    <a:pt x="1685" y="272"/>
                    <a:pt x="1609" y="218"/>
                  </a:cubicBezTo>
                  <a:cubicBezTo>
                    <a:pt x="1534" y="163"/>
                    <a:pt x="1451" y="121"/>
                    <a:pt x="1451" y="121"/>
                  </a:cubicBezTo>
                  <a:cubicBezTo>
                    <a:pt x="1304" y="46"/>
                    <a:pt x="113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6">
              <a:extLst>
                <a:ext uri="{FF2B5EF4-FFF2-40B4-BE49-F238E27FC236}">
                  <a16:creationId xmlns:a16="http://schemas.microsoft.com/office/drawing/2014/main" id="{2AF64958-6173-1246-4BA9-FC446A455D25}"/>
                </a:ext>
              </a:extLst>
            </p:cNvPr>
            <p:cNvSpPr/>
            <p:nvPr/>
          </p:nvSpPr>
          <p:spPr>
            <a:xfrm>
              <a:off x="5739675" y="220807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624" y="1"/>
                  </a:moveTo>
                  <a:cubicBezTo>
                    <a:pt x="515" y="1"/>
                    <a:pt x="410" y="12"/>
                    <a:pt x="301" y="26"/>
                  </a:cubicBezTo>
                  <a:cubicBezTo>
                    <a:pt x="104" y="55"/>
                    <a:pt x="98" y="65"/>
                    <a:pt x="0" y="115"/>
                  </a:cubicBezTo>
                  <a:cubicBezTo>
                    <a:pt x="133" y="86"/>
                    <a:pt x="277" y="72"/>
                    <a:pt x="425" y="72"/>
                  </a:cubicBezTo>
                  <a:cubicBezTo>
                    <a:pt x="675" y="72"/>
                    <a:pt x="935" y="112"/>
                    <a:pt x="1163" y="193"/>
                  </a:cubicBezTo>
                  <a:cubicBezTo>
                    <a:pt x="1163" y="193"/>
                    <a:pt x="1180" y="198"/>
                    <a:pt x="1206" y="207"/>
                  </a:cubicBezTo>
                  <a:cubicBezTo>
                    <a:pt x="1231" y="216"/>
                    <a:pt x="1264" y="229"/>
                    <a:pt x="1299" y="243"/>
                  </a:cubicBezTo>
                  <a:cubicBezTo>
                    <a:pt x="1365" y="273"/>
                    <a:pt x="1430" y="304"/>
                    <a:pt x="1430" y="304"/>
                  </a:cubicBezTo>
                  <a:lnTo>
                    <a:pt x="1479" y="330"/>
                  </a:lnTo>
                  <a:lnTo>
                    <a:pt x="1477" y="330"/>
                  </a:lnTo>
                  <a:cubicBezTo>
                    <a:pt x="1612" y="396"/>
                    <a:pt x="1731" y="465"/>
                    <a:pt x="1842" y="544"/>
                  </a:cubicBezTo>
                  <a:cubicBezTo>
                    <a:pt x="1817" y="509"/>
                    <a:pt x="1745" y="429"/>
                    <a:pt x="1659" y="357"/>
                  </a:cubicBezTo>
                  <a:cubicBezTo>
                    <a:pt x="1573" y="286"/>
                    <a:pt x="1476" y="222"/>
                    <a:pt x="1427" y="200"/>
                  </a:cubicBezTo>
                  <a:cubicBezTo>
                    <a:pt x="1427" y="200"/>
                    <a:pt x="1367" y="169"/>
                    <a:pt x="1304" y="146"/>
                  </a:cubicBezTo>
                  <a:cubicBezTo>
                    <a:pt x="1244" y="120"/>
                    <a:pt x="1180" y="101"/>
                    <a:pt x="1180" y="101"/>
                  </a:cubicBezTo>
                  <a:cubicBezTo>
                    <a:pt x="1069" y="62"/>
                    <a:pt x="949" y="35"/>
                    <a:pt x="827" y="15"/>
                  </a:cubicBezTo>
                  <a:cubicBezTo>
                    <a:pt x="757" y="5"/>
                    <a:pt x="690" y="1"/>
                    <a:pt x="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6">
              <a:extLst>
                <a:ext uri="{FF2B5EF4-FFF2-40B4-BE49-F238E27FC236}">
                  <a16:creationId xmlns:a16="http://schemas.microsoft.com/office/drawing/2014/main" id="{21AFBE24-F1A8-A9A3-9664-C39231D826FD}"/>
                </a:ext>
              </a:extLst>
            </p:cNvPr>
            <p:cNvSpPr/>
            <p:nvPr/>
          </p:nvSpPr>
          <p:spPr>
            <a:xfrm>
              <a:off x="5718900" y="2175775"/>
              <a:ext cx="56775" cy="13375"/>
            </a:xfrm>
            <a:custGeom>
              <a:avLst/>
              <a:gdLst/>
              <a:ahLst/>
              <a:cxnLst/>
              <a:rect l="l" t="t" r="r" b="b"/>
              <a:pathLst>
                <a:path w="2271" h="535" extrusionOk="0">
                  <a:moveTo>
                    <a:pt x="1259" y="1"/>
                  </a:moveTo>
                  <a:cubicBezTo>
                    <a:pt x="1141" y="1"/>
                    <a:pt x="1020" y="13"/>
                    <a:pt x="901" y="34"/>
                  </a:cubicBezTo>
                  <a:cubicBezTo>
                    <a:pt x="674" y="76"/>
                    <a:pt x="483" y="164"/>
                    <a:pt x="294" y="278"/>
                  </a:cubicBezTo>
                  <a:cubicBezTo>
                    <a:pt x="85" y="411"/>
                    <a:pt x="85" y="429"/>
                    <a:pt x="1" y="534"/>
                  </a:cubicBezTo>
                  <a:cubicBezTo>
                    <a:pt x="173" y="388"/>
                    <a:pt x="392" y="266"/>
                    <a:pt x="631" y="189"/>
                  </a:cubicBezTo>
                  <a:cubicBezTo>
                    <a:pt x="835" y="122"/>
                    <a:pt x="1051" y="94"/>
                    <a:pt x="1257" y="94"/>
                  </a:cubicBezTo>
                  <a:cubicBezTo>
                    <a:pt x="1293" y="94"/>
                    <a:pt x="1328" y="95"/>
                    <a:pt x="1362" y="96"/>
                  </a:cubicBezTo>
                  <a:cubicBezTo>
                    <a:pt x="1362" y="96"/>
                    <a:pt x="1385" y="97"/>
                    <a:pt x="1420" y="100"/>
                  </a:cubicBezTo>
                  <a:cubicBezTo>
                    <a:pt x="1453" y="103"/>
                    <a:pt x="1498" y="108"/>
                    <a:pt x="1543" y="114"/>
                  </a:cubicBezTo>
                  <a:cubicBezTo>
                    <a:pt x="1587" y="119"/>
                    <a:pt x="1631" y="130"/>
                    <a:pt x="1664" y="136"/>
                  </a:cubicBezTo>
                  <a:cubicBezTo>
                    <a:pt x="1698" y="142"/>
                    <a:pt x="1719" y="148"/>
                    <a:pt x="1719" y="148"/>
                  </a:cubicBezTo>
                  <a:lnTo>
                    <a:pt x="1784" y="168"/>
                  </a:lnTo>
                  <a:lnTo>
                    <a:pt x="1784" y="167"/>
                  </a:lnTo>
                  <a:cubicBezTo>
                    <a:pt x="1962" y="213"/>
                    <a:pt x="2122" y="276"/>
                    <a:pt x="2271" y="358"/>
                  </a:cubicBezTo>
                  <a:cubicBezTo>
                    <a:pt x="2233" y="322"/>
                    <a:pt x="2128" y="238"/>
                    <a:pt x="2006" y="171"/>
                  </a:cubicBezTo>
                  <a:cubicBezTo>
                    <a:pt x="1882" y="107"/>
                    <a:pt x="1747" y="57"/>
                    <a:pt x="1680" y="45"/>
                  </a:cubicBezTo>
                  <a:cubicBezTo>
                    <a:pt x="1681" y="40"/>
                    <a:pt x="1413" y="2"/>
                    <a:pt x="1361" y="2"/>
                  </a:cubicBezTo>
                  <a:cubicBezTo>
                    <a:pt x="1356" y="2"/>
                    <a:pt x="1353" y="2"/>
                    <a:pt x="1353" y="3"/>
                  </a:cubicBezTo>
                  <a:cubicBezTo>
                    <a:pt x="1322" y="1"/>
                    <a:pt x="1291" y="1"/>
                    <a:pt x="1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6">
              <a:extLst>
                <a:ext uri="{FF2B5EF4-FFF2-40B4-BE49-F238E27FC236}">
                  <a16:creationId xmlns:a16="http://schemas.microsoft.com/office/drawing/2014/main" id="{F3F4E8BD-0993-E37F-6852-4D914AEA78B8}"/>
                </a:ext>
              </a:extLst>
            </p:cNvPr>
            <p:cNvSpPr/>
            <p:nvPr/>
          </p:nvSpPr>
          <p:spPr>
            <a:xfrm>
              <a:off x="5727325" y="2164900"/>
              <a:ext cx="48375" cy="11600"/>
            </a:xfrm>
            <a:custGeom>
              <a:avLst/>
              <a:gdLst/>
              <a:ahLst/>
              <a:cxnLst/>
              <a:rect l="l" t="t" r="r" b="b"/>
              <a:pathLst>
                <a:path w="1935" h="464" extrusionOk="0">
                  <a:moveTo>
                    <a:pt x="810" y="0"/>
                  </a:moveTo>
                  <a:cubicBezTo>
                    <a:pt x="801" y="0"/>
                    <a:pt x="793" y="0"/>
                    <a:pt x="784" y="0"/>
                  </a:cubicBezTo>
                  <a:lnTo>
                    <a:pt x="734" y="0"/>
                  </a:lnTo>
                  <a:cubicBezTo>
                    <a:pt x="705" y="3"/>
                    <a:pt x="665" y="6"/>
                    <a:pt x="625" y="9"/>
                  </a:cubicBezTo>
                  <a:cubicBezTo>
                    <a:pt x="546" y="20"/>
                    <a:pt x="468" y="33"/>
                    <a:pt x="468" y="33"/>
                  </a:cubicBezTo>
                  <a:lnTo>
                    <a:pt x="410" y="47"/>
                  </a:lnTo>
                  <a:cubicBezTo>
                    <a:pt x="253" y="90"/>
                    <a:pt x="119" y="158"/>
                    <a:pt x="0" y="240"/>
                  </a:cubicBezTo>
                  <a:cubicBezTo>
                    <a:pt x="45" y="228"/>
                    <a:pt x="149" y="190"/>
                    <a:pt x="260" y="164"/>
                  </a:cubicBezTo>
                  <a:cubicBezTo>
                    <a:pt x="370" y="139"/>
                    <a:pt x="483" y="121"/>
                    <a:pt x="537" y="115"/>
                  </a:cubicBezTo>
                  <a:cubicBezTo>
                    <a:pt x="537" y="115"/>
                    <a:pt x="553" y="113"/>
                    <a:pt x="577" y="108"/>
                  </a:cubicBezTo>
                  <a:cubicBezTo>
                    <a:pt x="600" y="104"/>
                    <a:pt x="634" y="100"/>
                    <a:pt x="666" y="99"/>
                  </a:cubicBezTo>
                  <a:cubicBezTo>
                    <a:pt x="718" y="93"/>
                    <a:pt x="769" y="92"/>
                    <a:pt x="789" y="92"/>
                  </a:cubicBezTo>
                  <a:cubicBezTo>
                    <a:pt x="795" y="92"/>
                    <a:pt x="798" y="92"/>
                    <a:pt x="798" y="92"/>
                  </a:cubicBezTo>
                  <a:cubicBezTo>
                    <a:pt x="806" y="92"/>
                    <a:pt x="814" y="92"/>
                    <a:pt x="822" y="92"/>
                  </a:cubicBezTo>
                  <a:cubicBezTo>
                    <a:pt x="932" y="92"/>
                    <a:pt x="1045" y="106"/>
                    <a:pt x="1157" y="129"/>
                  </a:cubicBezTo>
                  <a:cubicBezTo>
                    <a:pt x="1335" y="168"/>
                    <a:pt x="1497" y="211"/>
                    <a:pt x="1656" y="299"/>
                  </a:cubicBezTo>
                  <a:cubicBezTo>
                    <a:pt x="1831" y="400"/>
                    <a:pt x="1831" y="411"/>
                    <a:pt x="1935" y="463"/>
                  </a:cubicBezTo>
                  <a:cubicBezTo>
                    <a:pt x="1802" y="326"/>
                    <a:pt x="1622" y="203"/>
                    <a:pt x="1420" y="119"/>
                  </a:cubicBezTo>
                  <a:cubicBezTo>
                    <a:pt x="1227" y="37"/>
                    <a:pt x="1012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6">
              <a:extLst>
                <a:ext uri="{FF2B5EF4-FFF2-40B4-BE49-F238E27FC236}">
                  <a16:creationId xmlns:a16="http://schemas.microsoft.com/office/drawing/2014/main" id="{5D44843F-BF0B-F7F5-0051-3CE40E56937A}"/>
                </a:ext>
              </a:extLst>
            </p:cNvPr>
            <p:cNvSpPr/>
            <p:nvPr/>
          </p:nvSpPr>
          <p:spPr>
            <a:xfrm>
              <a:off x="5731575" y="2159325"/>
              <a:ext cx="26000" cy="4675"/>
            </a:xfrm>
            <a:custGeom>
              <a:avLst/>
              <a:gdLst/>
              <a:ahLst/>
              <a:cxnLst/>
              <a:rect l="l" t="t" r="r" b="b"/>
              <a:pathLst>
                <a:path w="1040" h="187" extrusionOk="0">
                  <a:moveTo>
                    <a:pt x="468" y="0"/>
                  </a:moveTo>
                  <a:cubicBezTo>
                    <a:pt x="457" y="0"/>
                    <a:pt x="447" y="0"/>
                    <a:pt x="436" y="1"/>
                  </a:cubicBezTo>
                  <a:cubicBezTo>
                    <a:pt x="334" y="4"/>
                    <a:pt x="245" y="35"/>
                    <a:pt x="152" y="63"/>
                  </a:cubicBezTo>
                  <a:cubicBezTo>
                    <a:pt x="49" y="96"/>
                    <a:pt x="45" y="102"/>
                    <a:pt x="0" y="147"/>
                  </a:cubicBezTo>
                  <a:cubicBezTo>
                    <a:pt x="132" y="109"/>
                    <a:pt x="285" y="90"/>
                    <a:pt x="434" y="90"/>
                  </a:cubicBezTo>
                  <a:cubicBezTo>
                    <a:pt x="502" y="90"/>
                    <a:pt x="569" y="94"/>
                    <a:pt x="633" y="102"/>
                  </a:cubicBezTo>
                  <a:cubicBezTo>
                    <a:pt x="633" y="102"/>
                    <a:pt x="672" y="107"/>
                    <a:pt x="710" y="113"/>
                  </a:cubicBezTo>
                  <a:cubicBezTo>
                    <a:pt x="748" y="121"/>
                    <a:pt x="786" y="129"/>
                    <a:pt x="786" y="129"/>
                  </a:cubicBezTo>
                  <a:lnTo>
                    <a:pt x="815" y="137"/>
                  </a:lnTo>
                  <a:cubicBezTo>
                    <a:pt x="893" y="151"/>
                    <a:pt x="967" y="167"/>
                    <a:pt x="1039" y="187"/>
                  </a:cubicBezTo>
                  <a:cubicBezTo>
                    <a:pt x="1012" y="145"/>
                    <a:pt x="843" y="43"/>
                    <a:pt x="782" y="33"/>
                  </a:cubicBezTo>
                  <a:cubicBezTo>
                    <a:pt x="782" y="33"/>
                    <a:pt x="746" y="24"/>
                    <a:pt x="709" y="19"/>
                  </a:cubicBezTo>
                  <a:cubicBezTo>
                    <a:pt x="674" y="14"/>
                    <a:pt x="637" y="9"/>
                    <a:pt x="637" y="9"/>
                  </a:cubicBezTo>
                  <a:cubicBezTo>
                    <a:pt x="582" y="3"/>
                    <a:pt x="525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6">
              <a:extLst>
                <a:ext uri="{FF2B5EF4-FFF2-40B4-BE49-F238E27FC236}">
                  <a16:creationId xmlns:a16="http://schemas.microsoft.com/office/drawing/2014/main" id="{0097110D-2257-A889-FEE0-E840B0702BC1}"/>
                </a:ext>
              </a:extLst>
            </p:cNvPr>
            <p:cNvSpPr/>
            <p:nvPr/>
          </p:nvSpPr>
          <p:spPr>
            <a:xfrm>
              <a:off x="5750400" y="2129675"/>
              <a:ext cx="46125" cy="60325"/>
            </a:xfrm>
            <a:custGeom>
              <a:avLst/>
              <a:gdLst/>
              <a:ahLst/>
              <a:cxnLst/>
              <a:rect l="l" t="t" r="r" b="b"/>
              <a:pathLst>
                <a:path w="1845" h="2413" extrusionOk="0">
                  <a:moveTo>
                    <a:pt x="172" y="1"/>
                  </a:moveTo>
                  <a:cubicBezTo>
                    <a:pt x="120" y="1"/>
                    <a:pt x="74" y="5"/>
                    <a:pt x="1" y="18"/>
                  </a:cubicBezTo>
                  <a:cubicBezTo>
                    <a:pt x="7" y="18"/>
                    <a:pt x="13" y="18"/>
                    <a:pt x="19" y="18"/>
                  </a:cubicBezTo>
                  <a:cubicBezTo>
                    <a:pt x="319" y="18"/>
                    <a:pt x="637" y="146"/>
                    <a:pt x="890" y="360"/>
                  </a:cubicBezTo>
                  <a:cubicBezTo>
                    <a:pt x="1152" y="575"/>
                    <a:pt x="1345" y="868"/>
                    <a:pt x="1472" y="1166"/>
                  </a:cubicBezTo>
                  <a:cubicBezTo>
                    <a:pt x="1472" y="1166"/>
                    <a:pt x="1523" y="1277"/>
                    <a:pt x="1563" y="1394"/>
                  </a:cubicBezTo>
                  <a:cubicBezTo>
                    <a:pt x="1603" y="1511"/>
                    <a:pt x="1637" y="1630"/>
                    <a:pt x="1637" y="1630"/>
                  </a:cubicBezTo>
                  <a:lnTo>
                    <a:pt x="1662" y="1720"/>
                  </a:lnTo>
                  <a:cubicBezTo>
                    <a:pt x="1732" y="1963"/>
                    <a:pt x="1787" y="2191"/>
                    <a:pt x="1844" y="2413"/>
                  </a:cubicBezTo>
                  <a:cubicBezTo>
                    <a:pt x="1841" y="2272"/>
                    <a:pt x="1763" y="1696"/>
                    <a:pt x="1702" y="1524"/>
                  </a:cubicBezTo>
                  <a:cubicBezTo>
                    <a:pt x="1702" y="1524"/>
                    <a:pt x="1671" y="1418"/>
                    <a:pt x="1632" y="1314"/>
                  </a:cubicBezTo>
                  <a:cubicBezTo>
                    <a:pt x="1595" y="1210"/>
                    <a:pt x="1549" y="1109"/>
                    <a:pt x="1549" y="1109"/>
                  </a:cubicBezTo>
                  <a:cubicBezTo>
                    <a:pt x="1468" y="929"/>
                    <a:pt x="1367" y="748"/>
                    <a:pt x="1234" y="588"/>
                  </a:cubicBezTo>
                  <a:cubicBezTo>
                    <a:pt x="1038" y="347"/>
                    <a:pt x="800" y="183"/>
                    <a:pt x="521" y="75"/>
                  </a:cubicBezTo>
                  <a:cubicBezTo>
                    <a:pt x="363" y="16"/>
                    <a:pt x="274" y="10"/>
                    <a:pt x="207" y="1"/>
                  </a:cubicBezTo>
                  <a:cubicBezTo>
                    <a:pt x="195" y="1"/>
                    <a:pt x="183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6">
              <a:extLst>
                <a:ext uri="{FF2B5EF4-FFF2-40B4-BE49-F238E27FC236}">
                  <a16:creationId xmlns:a16="http://schemas.microsoft.com/office/drawing/2014/main" id="{912FE936-75DF-1C4B-0C4F-95D9DA4A9454}"/>
                </a:ext>
              </a:extLst>
            </p:cNvPr>
            <p:cNvSpPr/>
            <p:nvPr/>
          </p:nvSpPr>
          <p:spPr>
            <a:xfrm>
              <a:off x="5779475" y="2138200"/>
              <a:ext cx="22125" cy="23650"/>
            </a:xfrm>
            <a:custGeom>
              <a:avLst/>
              <a:gdLst/>
              <a:ahLst/>
              <a:cxnLst/>
              <a:rect l="l" t="t" r="r" b="b"/>
              <a:pathLst>
                <a:path w="885" h="946" extrusionOk="0">
                  <a:moveTo>
                    <a:pt x="0" y="0"/>
                  </a:moveTo>
                  <a:cubicBezTo>
                    <a:pt x="27" y="14"/>
                    <a:pt x="97" y="42"/>
                    <a:pt x="163" y="78"/>
                  </a:cubicBezTo>
                  <a:cubicBezTo>
                    <a:pt x="229" y="115"/>
                    <a:pt x="292" y="156"/>
                    <a:pt x="322" y="175"/>
                  </a:cubicBezTo>
                  <a:cubicBezTo>
                    <a:pt x="322" y="175"/>
                    <a:pt x="361" y="195"/>
                    <a:pt x="396" y="221"/>
                  </a:cubicBezTo>
                  <a:cubicBezTo>
                    <a:pt x="432" y="244"/>
                    <a:pt x="465" y="272"/>
                    <a:pt x="465" y="272"/>
                  </a:cubicBezTo>
                  <a:cubicBezTo>
                    <a:pt x="526" y="321"/>
                    <a:pt x="580" y="380"/>
                    <a:pt x="629" y="443"/>
                  </a:cubicBezTo>
                  <a:cubicBezTo>
                    <a:pt x="701" y="539"/>
                    <a:pt x="769" y="628"/>
                    <a:pt x="810" y="741"/>
                  </a:cubicBezTo>
                  <a:cubicBezTo>
                    <a:pt x="852" y="868"/>
                    <a:pt x="848" y="873"/>
                    <a:pt x="884" y="945"/>
                  </a:cubicBezTo>
                  <a:cubicBezTo>
                    <a:pt x="885" y="816"/>
                    <a:pt x="853" y="672"/>
                    <a:pt x="789" y="539"/>
                  </a:cubicBezTo>
                  <a:cubicBezTo>
                    <a:pt x="727" y="404"/>
                    <a:pt x="627" y="285"/>
                    <a:pt x="517" y="196"/>
                  </a:cubicBezTo>
                  <a:cubicBezTo>
                    <a:pt x="517" y="196"/>
                    <a:pt x="506" y="187"/>
                    <a:pt x="490" y="174"/>
                  </a:cubicBezTo>
                  <a:cubicBezTo>
                    <a:pt x="474" y="163"/>
                    <a:pt x="452" y="147"/>
                    <a:pt x="429" y="132"/>
                  </a:cubicBezTo>
                  <a:cubicBezTo>
                    <a:pt x="384" y="103"/>
                    <a:pt x="336" y="77"/>
                    <a:pt x="336" y="77"/>
                  </a:cubicBezTo>
                  <a:lnTo>
                    <a:pt x="301" y="59"/>
                  </a:lnTo>
                  <a:cubicBezTo>
                    <a:pt x="198" y="17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6">
              <a:extLst>
                <a:ext uri="{FF2B5EF4-FFF2-40B4-BE49-F238E27FC236}">
                  <a16:creationId xmlns:a16="http://schemas.microsoft.com/office/drawing/2014/main" id="{A7F72181-46C2-E569-1A76-22DAA5ECBE0F}"/>
                </a:ext>
              </a:extLst>
            </p:cNvPr>
            <p:cNvSpPr/>
            <p:nvPr/>
          </p:nvSpPr>
          <p:spPr>
            <a:xfrm>
              <a:off x="5761975" y="2117450"/>
              <a:ext cx="63925" cy="31150"/>
            </a:xfrm>
            <a:custGeom>
              <a:avLst/>
              <a:gdLst/>
              <a:ahLst/>
              <a:cxnLst/>
              <a:rect l="l" t="t" r="r" b="b"/>
              <a:pathLst>
                <a:path w="2557" h="1246" extrusionOk="0">
                  <a:moveTo>
                    <a:pt x="646" y="0"/>
                  </a:moveTo>
                  <a:cubicBezTo>
                    <a:pt x="588" y="0"/>
                    <a:pt x="528" y="2"/>
                    <a:pt x="469" y="5"/>
                  </a:cubicBezTo>
                  <a:cubicBezTo>
                    <a:pt x="166" y="33"/>
                    <a:pt x="155" y="48"/>
                    <a:pt x="0" y="109"/>
                  </a:cubicBezTo>
                  <a:cubicBezTo>
                    <a:pt x="159" y="74"/>
                    <a:pt x="330" y="55"/>
                    <a:pt x="505" y="55"/>
                  </a:cubicBezTo>
                  <a:cubicBezTo>
                    <a:pt x="632" y="55"/>
                    <a:pt x="761" y="65"/>
                    <a:pt x="889" y="87"/>
                  </a:cubicBezTo>
                  <a:cubicBezTo>
                    <a:pt x="1194" y="136"/>
                    <a:pt x="1493" y="252"/>
                    <a:pt x="1741" y="409"/>
                  </a:cubicBezTo>
                  <a:cubicBezTo>
                    <a:pt x="1741" y="409"/>
                    <a:pt x="1837" y="468"/>
                    <a:pt x="1924" y="537"/>
                  </a:cubicBezTo>
                  <a:cubicBezTo>
                    <a:pt x="2012" y="606"/>
                    <a:pt x="2093" y="683"/>
                    <a:pt x="2093" y="683"/>
                  </a:cubicBezTo>
                  <a:lnTo>
                    <a:pt x="2152" y="741"/>
                  </a:lnTo>
                  <a:cubicBezTo>
                    <a:pt x="2317" y="900"/>
                    <a:pt x="2447" y="1068"/>
                    <a:pt x="2557" y="1245"/>
                  </a:cubicBezTo>
                  <a:cubicBezTo>
                    <a:pt x="2536" y="1185"/>
                    <a:pt x="2470" y="1033"/>
                    <a:pt x="2375" y="892"/>
                  </a:cubicBezTo>
                  <a:cubicBezTo>
                    <a:pt x="2282" y="749"/>
                    <a:pt x="2162" y="617"/>
                    <a:pt x="2099" y="563"/>
                  </a:cubicBezTo>
                  <a:cubicBezTo>
                    <a:pt x="2099" y="563"/>
                    <a:pt x="2024" y="495"/>
                    <a:pt x="1941" y="434"/>
                  </a:cubicBezTo>
                  <a:cubicBezTo>
                    <a:pt x="1860" y="374"/>
                    <a:pt x="1774" y="321"/>
                    <a:pt x="1774" y="321"/>
                  </a:cubicBezTo>
                  <a:cubicBezTo>
                    <a:pt x="1619" y="226"/>
                    <a:pt x="1448" y="144"/>
                    <a:pt x="1268" y="88"/>
                  </a:cubicBezTo>
                  <a:cubicBezTo>
                    <a:pt x="1057" y="22"/>
                    <a:pt x="854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6">
              <a:extLst>
                <a:ext uri="{FF2B5EF4-FFF2-40B4-BE49-F238E27FC236}">
                  <a16:creationId xmlns:a16="http://schemas.microsoft.com/office/drawing/2014/main" id="{21BAD586-7CC7-C273-D9F2-9F20AD1333D6}"/>
                </a:ext>
              </a:extLst>
            </p:cNvPr>
            <p:cNvSpPr/>
            <p:nvPr/>
          </p:nvSpPr>
          <p:spPr>
            <a:xfrm>
              <a:off x="5744225" y="2098500"/>
              <a:ext cx="68600" cy="12000"/>
            </a:xfrm>
            <a:custGeom>
              <a:avLst/>
              <a:gdLst/>
              <a:ahLst/>
              <a:cxnLst/>
              <a:rect l="l" t="t" r="r" b="b"/>
              <a:pathLst>
                <a:path w="2744" h="480" extrusionOk="0">
                  <a:moveTo>
                    <a:pt x="1157" y="1"/>
                  </a:moveTo>
                  <a:cubicBezTo>
                    <a:pt x="897" y="1"/>
                    <a:pt x="665" y="44"/>
                    <a:pt x="421" y="102"/>
                  </a:cubicBezTo>
                  <a:cubicBezTo>
                    <a:pt x="145" y="174"/>
                    <a:pt x="137" y="188"/>
                    <a:pt x="0" y="262"/>
                  </a:cubicBezTo>
                  <a:cubicBezTo>
                    <a:pt x="249" y="179"/>
                    <a:pt x="533" y="121"/>
                    <a:pt x="824" y="98"/>
                  </a:cubicBezTo>
                  <a:cubicBezTo>
                    <a:pt x="907" y="91"/>
                    <a:pt x="991" y="88"/>
                    <a:pt x="1075" y="88"/>
                  </a:cubicBezTo>
                  <a:cubicBezTo>
                    <a:pt x="1284" y="88"/>
                    <a:pt x="1492" y="108"/>
                    <a:pt x="1688" y="140"/>
                  </a:cubicBezTo>
                  <a:cubicBezTo>
                    <a:pt x="1688" y="140"/>
                    <a:pt x="1714" y="144"/>
                    <a:pt x="1753" y="151"/>
                  </a:cubicBezTo>
                  <a:cubicBezTo>
                    <a:pt x="1792" y="159"/>
                    <a:pt x="1843" y="169"/>
                    <a:pt x="1895" y="181"/>
                  </a:cubicBezTo>
                  <a:cubicBezTo>
                    <a:pt x="1997" y="207"/>
                    <a:pt x="2098" y="235"/>
                    <a:pt x="2098" y="235"/>
                  </a:cubicBezTo>
                  <a:lnTo>
                    <a:pt x="2174" y="261"/>
                  </a:lnTo>
                  <a:cubicBezTo>
                    <a:pt x="2380" y="324"/>
                    <a:pt x="2566" y="395"/>
                    <a:pt x="2743" y="480"/>
                  </a:cubicBezTo>
                  <a:cubicBezTo>
                    <a:pt x="2696" y="443"/>
                    <a:pt x="2568" y="355"/>
                    <a:pt x="2427" y="281"/>
                  </a:cubicBezTo>
                  <a:cubicBezTo>
                    <a:pt x="2284" y="208"/>
                    <a:pt x="2130" y="147"/>
                    <a:pt x="2056" y="127"/>
                  </a:cubicBezTo>
                  <a:cubicBezTo>
                    <a:pt x="2056" y="127"/>
                    <a:pt x="2033" y="122"/>
                    <a:pt x="1998" y="112"/>
                  </a:cubicBezTo>
                  <a:cubicBezTo>
                    <a:pt x="1964" y="102"/>
                    <a:pt x="1918" y="90"/>
                    <a:pt x="1872" y="82"/>
                  </a:cubicBezTo>
                  <a:cubicBezTo>
                    <a:pt x="1779" y="60"/>
                    <a:pt x="1686" y="46"/>
                    <a:pt x="1686" y="46"/>
                  </a:cubicBezTo>
                  <a:cubicBezTo>
                    <a:pt x="1519" y="16"/>
                    <a:pt x="1343" y="3"/>
                    <a:pt x="1167" y="1"/>
                  </a:cubicBezTo>
                  <a:cubicBezTo>
                    <a:pt x="1164" y="1"/>
                    <a:pt x="116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6">
              <a:extLst>
                <a:ext uri="{FF2B5EF4-FFF2-40B4-BE49-F238E27FC236}">
                  <a16:creationId xmlns:a16="http://schemas.microsoft.com/office/drawing/2014/main" id="{A8A084A2-62A2-F098-6D3F-273498FE0BBB}"/>
                </a:ext>
              </a:extLst>
            </p:cNvPr>
            <p:cNvSpPr/>
            <p:nvPr/>
          </p:nvSpPr>
          <p:spPr>
            <a:xfrm>
              <a:off x="5733200" y="2091375"/>
              <a:ext cx="80450" cy="13150"/>
            </a:xfrm>
            <a:custGeom>
              <a:avLst/>
              <a:gdLst/>
              <a:ahLst/>
              <a:cxnLst/>
              <a:rect l="l" t="t" r="r" b="b"/>
              <a:pathLst>
                <a:path w="3218" h="526" extrusionOk="0">
                  <a:moveTo>
                    <a:pt x="1248" y="0"/>
                  </a:moveTo>
                  <a:cubicBezTo>
                    <a:pt x="978" y="0"/>
                    <a:pt x="727" y="44"/>
                    <a:pt x="471" y="120"/>
                  </a:cubicBezTo>
                  <a:cubicBezTo>
                    <a:pt x="311" y="170"/>
                    <a:pt x="233" y="210"/>
                    <a:pt x="173" y="240"/>
                  </a:cubicBezTo>
                  <a:cubicBezTo>
                    <a:pt x="113" y="274"/>
                    <a:pt x="72" y="301"/>
                    <a:pt x="1" y="358"/>
                  </a:cubicBezTo>
                  <a:cubicBezTo>
                    <a:pt x="269" y="210"/>
                    <a:pt x="600" y="117"/>
                    <a:pt x="942" y="94"/>
                  </a:cubicBezTo>
                  <a:cubicBezTo>
                    <a:pt x="1014" y="89"/>
                    <a:pt x="1087" y="86"/>
                    <a:pt x="1160" y="86"/>
                  </a:cubicBezTo>
                  <a:cubicBezTo>
                    <a:pt x="1430" y="86"/>
                    <a:pt x="1700" y="122"/>
                    <a:pt x="1953" y="174"/>
                  </a:cubicBezTo>
                  <a:cubicBezTo>
                    <a:pt x="1953" y="174"/>
                    <a:pt x="2075" y="199"/>
                    <a:pt x="2195" y="231"/>
                  </a:cubicBezTo>
                  <a:cubicBezTo>
                    <a:pt x="2316" y="261"/>
                    <a:pt x="2436" y="296"/>
                    <a:pt x="2436" y="296"/>
                  </a:cubicBezTo>
                  <a:lnTo>
                    <a:pt x="2525" y="325"/>
                  </a:lnTo>
                  <a:lnTo>
                    <a:pt x="2525" y="323"/>
                  </a:lnTo>
                  <a:cubicBezTo>
                    <a:pt x="2755" y="391"/>
                    <a:pt x="2983" y="458"/>
                    <a:pt x="3218" y="526"/>
                  </a:cubicBezTo>
                  <a:cubicBezTo>
                    <a:pt x="3094" y="458"/>
                    <a:pt x="2557" y="229"/>
                    <a:pt x="2381" y="185"/>
                  </a:cubicBezTo>
                  <a:cubicBezTo>
                    <a:pt x="2381" y="185"/>
                    <a:pt x="2274" y="154"/>
                    <a:pt x="2167" y="128"/>
                  </a:cubicBezTo>
                  <a:cubicBezTo>
                    <a:pt x="2060" y="101"/>
                    <a:pt x="1951" y="79"/>
                    <a:pt x="1951" y="79"/>
                  </a:cubicBezTo>
                  <a:cubicBezTo>
                    <a:pt x="1757" y="40"/>
                    <a:pt x="1554" y="11"/>
                    <a:pt x="1346" y="2"/>
                  </a:cubicBezTo>
                  <a:cubicBezTo>
                    <a:pt x="1313" y="1"/>
                    <a:pt x="1280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6">
              <a:extLst>
                <a:ext uri="{FF2B5EF4-FFF2-40B4-BE49-F238E27FC236}">
                  <a16:creationId xmlns:a16="http://schemas.microsoft.com/office/drawing/2014/main" id="{5DAFD542-61B8-F5F8-923C-C5E6754296F8}"/>
                </a:ext>
              </a:extLst>
            </p:cNvPr>
            <p:cNvSpPr/>
            <p:nvPr/>
          </p:nvSpPr>
          <p:spPr>
            <a:xfrm>
              <a:off x="5744125" y="2059450"/>
              <a:ext cx="47475" cy="17075"/>
            </a:xfrm>
            <a:custGeom>
              <a:avLst/>
              <a:gdLst/>
              <a:ahLst/>
              <a:cxnLst/>
              <a:rect l="l" t="t" r="r" b="b"/>
              <a:pathLst>
                <a:path w="1899" h="683" extrusionOk="0">
                  <a:moveTo>
                    <a:pt x="189" y="0"/>
                  </a:moveTo>
                  <a:cubicBezTo>
                    <a:pt x="107" y="0"/>
                    <a:pt x="80" y="9"/>
                    <a:pt x="1" y="27"/>
                  </a:cubicBezTo>
                  <a:cubicBezTo>
                    <a:pt x="379" y="35"/>
                    <a:pt x="828" y="133"/>
                    <a:pt x="1197" y="294"/>
                  </a:cubicBezTo>
                  <a:cubicBezTo>
                    <a:pt x="1197" y="294"/>
                    <a:pt x="1267" y="323"/>
                    <a:pt x="1335" y="357"/>
                  </a:cubicBezTo>
                  <a:cubicBezTo>
                    <a:pt x="1403" y="392"/>
                    <a:pt x="1470" y="427"/>
                    <a:pt x="1470" y="427"/>
                  </a:cubicBezTo>
                  <a:lnTo>
                    <a:pt x="1519" y="456"/>
                  </a:lnTo>
                  <a:cubicBezTo>
                    <a:pt x="1656" y="530"/>
                    <a:pt x="1781" y="604"/>
                    <a:pt x="1899" y="682"/>
                  </a:cubicBezTo>
                  <a:cubicBezTo>
                    <a:pt x="1871" y="648"/>
                    <a:pt x="1794" y="566"/>
                    <a:pt x="1706" y="491"/>
                  </a:cubicBezTo>
                  <a:cubicBezTo>
                    <a:pt x="1617" y="416"/>
                    <a:pt x="1519" y="347"/>
                    <a:pt x="1469" y="322"/>
                  </a:cubicBezTo>
                  <a:cubicBezTo>
                    <a:pt x="1469" y="322"/>
                    <a:pt x="1409" y="288"/>
                    <a:pt x="1346" y="260"/>
                  </a:cubicBezTo>
                  <a:cubicBezTo>
                    <a:pt x="1284" y="230"/>
                    <a:pt x="1222" y="205"/>
                    <a:pt x="1222" y="205"/>
                  </a:cubicBezTo>
                  <a:cubicBezTo>
                    <a:pt x="1109" y="156"/>
                    <a:pt x="989" y="115"/>
                    <a:pt x="866" y="79"/>
                  </a:cubicBezTo>
                  <a:cubicBezTo>
                    <a:pt x="682" y="28"/>
                    <a:pt x="509" y="15"/>
                    <a:pt x="325" y="4"/>
                  </a:cubicBezTo>
                  <a:cubicBezTo>
                    <a:pt x="265" y="2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6">
              <a:extLst>
                <a:ext uri="{FF2B5EF4-FFF2-40B4-BE49-F238E27FC236}">
                  <a16:creationId xmlns:a16="http://schemas.microsoft.com/office/drawing/2014/main" id="{990280BC-A979-7FA9-50F9-064DDDA3A3F2}"/>
                </a:ext>
              </a:extLst>
            </p:cNvPr>
            <p:cNvSpPr/>
            <p:nvPr/>
          </p:nvSpPr>
          <p:spPr>
            <a:xfrm>
              <a:off x="5748575" y="2063350"/>
              <a:ext cx="23500" cy="12775"/>
            </a:xfrm>
            <a:custGeom>
              <a:avLst/>
              <a:gdLst/>
              <a:ahLst/>
              <a:cxnLst/>
              <a:rect l="l" t="t" r="r" b="b"/>
              <a:pathLst>
                <a:path w="940" h="511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114"/>
                    <a:pt x="365" y="243"/>
                    <a:pt x="552" y="342"/>
                  </a:cubicBezTo>
                  <a:lnTo>
                    <a:pt x="694" y="416"/>
                  </a:lnTo>
                  <a:lnTo>
                    <a:pt x="720" y="430"/>
                  </a:lnTo>
                  <a:cubicBezTo>
                    <a:pt x="796" y="464"/>
                    <a:pt x="868" y="489"/>
                    <a:pt x="940" y="510"/>
                  </a:cubicBezTo>
                  <a:cubicBezTo>
                    <a:pt x="910" y="471"/>
                    <a:pt x="765" y="349"/>
                    <a:pt x="714" y="322"/>
                  </a:cubicBezTo>
                  <a:lnTo>
                    <a:pt x="589" y="257"/>
                  </a:lnTo>
                  <a:cubicBezTo>
                    <a:pt x="534" y="228"/>
                    <a:pt x="477" y="197"/>
                    <a:pt x="420" y="165"/>
                  </a:cubicBezTo>
                  <a:cubicBezTo>
                    <a:pt x="334" y="120"/>
                    <a:pt x="249" y="94"/>
                    <a:pt x="163" y="53"/>
                  </a:cubicBezTo>
                  <a:cubicBezTo>
                    <a:pt x="67" y="6"/>
                    <a:pt x="64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6">
              <a:extLst>
                <a:ext uri="{FF2B5EF4-FFF2-40B4-BE49-F238E27FC236}">
                  <a16:creationId xmlns:a16="http://schemas.microsoft.com/office/drawing/2014/main" id="{84935D01-501A-BD70-4C3F-54DF4288705D}"/>
                </a:ext>
              </a:extLst>
            </p:cNvPr>
            <p:cNvSpPr/>
            <p:nvPr/>
          </p:nvSpPr>
          <p:spPr>
            <a:xfrm>
              <a:off x="5707000" y="2041000"/>
              <a:ext cx="64275" cy="23100"/>
            </a:xfrm>
            <a:custGeom>
              <a:avLst/>
              <a:gdLst/>
              <a:ahLst/>
              <a:cxnLst/>
              <a:rect l="l" t="t" r="r" b="b"/>
              <a:pathLst>
                <a:path w="2571" h="924" extrusionOk="0">
                  <a:moveTo>
                    <a:pt x="1994" y="0"/>
                  </a:moveTo>
                  <a:cubicBezTo>
                    <a:pt x="1917" y="0"/>
                    <a:pt x="1852" y="4"/>
                    <a:pt x="1811" y="9"/>
                  </a:cubicBezTo>
                  <a:cubicBezTo>
                    <a:pt x="1811" y="9"/>
                    <a:pt x="1789" y="13"/>
                    <a:pt x="1754" y="17"/>
                  </a:cubicBezTo>
                  <a:cubicBezTo>
                    <a:pt x="1718" y="21"/>
                    <a:pt x="1673" y="29"/>
                    <a:pt x="1626" y="37"/>
                  </a:cubicBezTo>
                  <a:cubicBezTo>
                    <a:pt x="1534" y="54"/>
                    <a:pt x="1444" y="76"/>
                    <a:pt x="1444" y="76"/>
                  </a:cubicBezTo>
                  <a:cubicBezTo>
                    <a:pt x="1281" y="113"/>
                    <a:pt x="1117" y="169"/>
                    <a:pt x="956" y="234"/>
                  </a:cubicBezTo>
                  <a:cubicBezTo>
                    <a:pt x="716" y="335"/>
                    <a:pt x="520" y="465"/>
                    <a:pt x="319" y="615"/>
                  </a:cubicBezTo>
                  <a:cubicBezTo>
                    <a:pt x="97" y="786"/>
                    <a:pt x="95" y="801"/>
                    <a:pt x="0" y="923"/>
                  </a:cubicBezTo>
                  <a:cubicBezTo>
                    <a:pt x="193" y="751"/>
                    <a:pt x="427" y="588"/>
                    <a:pt x="684" y="456"/>
                  </a:cubicBezTo>
                  <a:cubicBezTo>
                    <a:pt x="938" y="322"/>
                    <a:pt x="1216" y="227"/>
                    <a:pt x="1483" y="162"/>
                  </a:cubicBezTo>
                  <a:cubicBezTo>
                    <a:pt x="1483" y="162"/>
                    <a:pt x="1507" y="156"/>
                    <a:pt x="1545" y="148"/>
                  </a:cubicBezTo>
                  <a:cubicBezTo>
                    <a:pt x="1584" y="140"/>
                    <a:pt x="1635" y="130"/>
                    <a:pt x="1686" y="121"/>
                  </a:cubicBezTo>
                  <a:cubicBezTo>
                    <a:pt x="1789" y="106"/>
                    <a:pt x="1891" y="93"/>
                    <a:pt x="1891" y="93"/>
                  </a:cubicBezTo>
                  <a:lnTo>
                    <a:pt x="1969" y="87"/>
                  </a:lnTo>
                  <a:cubicBezTo>
                    <a:pt x="2113" y="72"/>
                    <a:pt x="2250" y="65"/>
                    <a:pt x="2385" y="65"/>
                  </a:cubicBezTo>
                  <a:cubicBezTo>
                    <a:pt x="2447" y="65"/>
                    <a:pt x="2509" y="67"/>
                    <a:pt x="2570" y="70"/>
                  </a:cubicBezTo>
                  <a:cubicBezTo>
                    <a:pt x="2513" y="54"/>
                    <a:pt x="2364" y="22"/>
                    <a:pt x="2207" y="8"/>
                  </a:cubicBezTo>
                  <a:cubicBezTo>
                    <a:pt x="2134" y="3"/>
                    <a:pt x="2060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6">
              <a:extLst>
                <a:ext uri="{FF2B5EF4-FFF2-40B4-BE49-F238E27FC236}">
                  <a16:creationId xmlns:a16="http://schemas.microsoft.com/office/drawing/2014/main" id="{6CD92EA5-BF96-7E65-DC11-2FB67AAAACDD}"/>
                </a:ext>
              </a:extLst>
            </p:cNvPr>
            <p:cNvSpPr/>
            <p:nvPr/>
          </p:nvSpPr>
          <p:spPr>
            <a:xfrm>
              <a:off x="5678950" y="2022800"/>
              <a:ext cx="71625" cy="21425"/>
            </a:xfrm>
            <a:custGeom>
              <a:avLst/>
              <a:gdLst/>
              <a:ahLst/>
              <a:cxnLst/>
              <a:rect l="l" t="t" r="r" b="b"/>
              <a:pathLst>
                <a:path w="2865" h="857" extrusionOk="0">
                  <a:moveTo>
                    <a:pt x="2864" y="1"/>
                  </a:moveTo>
                  <a:lnTo>
                    <a:pt x="2864" y="1"/>
                  </a:lnTo>
                  <a:cubicBezTo>
                    <a:pt x="2738" y="7"/>
                    <a:pt x="2223" y="96"/>
                    <a:pt x="2068" y="139"/>
                  </a:cubicBezTo>
                  <a:lnTo>
                    <a:pt x="1689" y="246"/>
                  </a:lnTo>
                  <a:cubicBezTo>
                    <a:pt x="1520" y="294"/>
                    <a:pt x="1346" y="347"/>
                    <a:pt x="1172" y="401"/>
                  </a:cubicBezTo>
                  <a:cubicBezTo>
                    <a:pt x="911" y="482"/>
                    <a:pt x="683" y="576"/>
                    <a:pt x="433" y="667"/>
                  </a:cubicBezTo>
                  <a:cubicBezTo>
                    <a:pt x="154" y="770"/>
                    <a:pt x="146" y="776"/>
                    <a:pt x="1" y="856"/>
                  </a:cubicBezTo>
                  <a:cubicBezTo>
                    <a:pt x="525" y="687"/>
                    <a:pt x="1163" y="493"/>
                    <a:pt x="1733" y="330"/>
                  </a:cubicBezTo>
                  <a:lnTo>
                    <a:pt x="2164" y="210"/>
                  </a:lnTo>
                  <a:lnTo>
                    <a:pt x="2246" y="188"/>
                  </a:lnTo>
                  <a:cubicBezTo>
                    <a:pt x="2449" y="126"/>
                    <a:pt x="2652" y="65"/>
                    <a:pt x="2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6">
              <a:extLst>
                <a:ext uri="{FF2B5EF4-FFF2-40B4-BE49-F238E27FC236}">
                  <a16:creationId xmlns:a16="http://schemas.microsoft.com/office/drawing/2014/main" id="{208861B0-A171-F83C-461B-322D041F447A}"/>
                </a:ext>
              </a:extLst>
            </p:cNvPr>
            <p:cNvSpPr/>
            <p:nvPr/>
          </p:nvSpPr>
          <p:spPr>
            <a:xfrm>
              <a:off x="5695300" y="2024475"/>
              <a:ext cx="24500" cy="7250"/>
            </a:xfrm>
            <a:custGeom>
              <a:avLst/>
              <a:gdLst/>
              <a:ahLst/>
              <a:cxnLst/>
              <a:rect l="l" t="t" r="r" b="b"/>
              <a:pathLst>
                <a:path w="980" h="290" extrusionOk="0">
                  <a:moveTo>
                    <a:pt x="937" y="1"/>
                  </a:moveTo>
                  <a:cubicBezTo>
                    <a:pt x="865" y="1"/>
                    <a:pt x="741" y="12"/>
                    <a:pt x="700" y="25"/>
                  </a:cubicBezTo>
                  <a:lnTo>
                    <a:pt x="572" y="64"/>
                  </a:lnTo>
                  <a:cubicBezTo>
                    <a:pt x="515" y="81"/>
                    <a:pt x="455" y="98"/>
                    <a:pt x="396" y="116"/>
                  </a:cubicBezTo>
                  <a:cubicBezTo>
                    <a:pt x="306" y="143"/>
                    <a:pt x="231" y="183"/>
                    <a:pt x="146" y="213"/>
                  </a:cubicBezTo>
                  <a:cubicBezTo>
                    <a:pt x="50" y="246"/>
                    <a:pt x="46" y="249"/>
                    <a:pt x="1" y="290"/>
                  </a:cubicBezTo>
                  <a:cubicBezTo>
                    <a:pt x="188" y="258"/>
                    <a:pt x="411" y="210"/>
                    <a:pt x="604" y="150"/>
                  </a:cubicBezTo>
                  <a:lnTo>
                    <a:pt x="750" y="106"/>
                  </a:lnTo>
                  <a:lnTo>
                    <a:pt x="777" y="97"/>
                  </a:lnTo>
                  <a:cubicBezTo>
                    <a:pt x="851" y="68"/>
                    <a:pt x="916" y="37"/>
                    <a:pt x="980" y="3"/>
                  </a:cubicBezTo>
                  <a:cubicBezTo>
                    <a:pt x="970" y="2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6">
              <a:extLst>
                <a:ext uri="{FF2B5EF4-FFF2-40B4-BE49-F238E27FC236}">
                  <a16:creationId xmlns:a16="http://schemas.microsoft.com/office/drawing/2014/main" id="{172E2956-498B-00A6-DB76-96C951408ABB}"/>
                </a:ext>
              </a:extLst>
            </p:cNvPr>
            <p:cNvSpPr/>
            <p:nvPr/>
          </p:nvSpPr>
          <p:spPr>
            <a:xfrm>
              <a:off x="5648900" y="1988450"/>
              <a:ext cx="71725" cy="24725"/>
            </a:xfrm>
            <a:custGeom>
              <a:avLst/>
              <a:gdLst/>
              <a:ahLst/>
              <a:cxnLst/>
              <a:rect l="l" t="t" r="r" b="b"/>
              <a:pathLst>
                <a:path w="2869" h="989" extrusionOk="0">
                  <a:moveTo>
                    <a:pt x="2401" y="0"/>
                  </a:moveTo>
                  <a:cubicBezTo>
                    <a:pt x="2249" y="0"/>
                    <a:pt x="2102" y="10"/>
                    <a:pt x="2029" y="23"/>
                  </a:cubicBezTo>
                  <a:cubicBezTo>
                    <a:pt x="2029" y="23"/>
                    <a:pt x="2003" y="28"/>
                    <a:pt x="1965" y="33"/>
                  </a:cubicBezTo>
                  <a:cubicBezTo>
                    <a:pt x="1927" y="40"/>
                    <a:pt x="1876" y="48"/>
                    <a:pt x="1827" y="60"/>
                  </a:cubicBezTo>
                  <a:cubicBezTo>
                    <a:pt x="1726" y="80"/>
                    <a:pt x="1627" y="106"/>
                    <a:pt x="1627" y="106"/>
                  </a:cubicBezTo>
                  <a:cubicBezTo>
                    <a:pt x="1448" y="150"/>
                    <a:pt x="1268" y="210"/>
                    <a:pt x="1090" y="280"/>
                  </a:cubicBezTo>
                  <a:cubicBezTo>
                    <a:pt x="825" y="387"/>
                    <a:pt x="605" y="521"/>
                    <a:pt x="375" y="674"/>
                  </a:cubicBezTo>
                  <a:cubicBezTo>
                    <a:pt x="120" y="849"/>
                    <a:pt x="116" y="865"/>
                    <a:pt x="0" y="989"/>
                  </a:cubicBezTo>
                  <a:cubicBezTo>
                    <a:pt x="226" y="816"/>
                    <a:pt x="493" y="649"/>
                    <a:pt x="780" y="511"/>
                  </a:cubicBezTo>
                  <a:cubicBezTo>
                    <a:pt x="1067" y="370"/>
                    <a:pt x="1374" y="266"/>
                    <a:pt x="1668" y="191"/>
                  </a:cubicBezTo>
                  <a:cubicBezTo>
                    <a:pt x="1668" y="191"/>
                    <a:pt x="1696" y="183"/>
                    <a:pt x="1737" y="173"/>
                  </a:cubicBezTo>
                  <a:cubicBezTo>
                    <a:pt x="1780" y="164"/>
                    <a:pt x="1836" y="152"/>
                    <a:pt x="1893" y="140"/>
                  </a:cubicBezTo>
                  <a:cubicBezTo>
                    <a:pt x="2005" y="120"/>
                    <a:pt x="2119" y="102"/>
                    <a:pt x="2119" y="102"/>
                  </a:cubicBezTo>
                  <a:lnTo>
                    <a:pt x="2205" y="93"/>
                  </a:lnTo>
                  <a:cubicBezTo>
                    <a:pt x="2438" y="60"/>
                    <a:pt x="2655" y="43"/>
                    <a:pt x="2868" y="38"/>
                  </a:cubicBezTo>
                  <a:cubicBezTo>
                    <a:pt x="2803" y="26"/>
                    <a:pt x="2637" y="5"/>
                    <a:pt x="2464" y="1"/>
                  </a:cubicBezTo>
                  <a:cubicBezTo>
                    <a:pt x="2443" y="0"/>
                    <a:pt x="2422" y="0"/>
                    <a:pt x="2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6">
              <a:extLst>
                <a:ext uri="{FF2B5EF4-FFF2-40B4-BE49-F238E27FC236}">
                  <a16:creationId xmlns:a16="http://schemas.microsoft.com/office/drawing/2014/main" id="{DB3FE5D1-5838-4347-C328-73A909EE67F3}"/>
                </a:ext>
              </a:extLst>
            </p:cNvPr>
            <p:cNvSpPr/>
            <p:nvPr/>
          </p:nvSpPr>
          <p:spPr>
            <a:xfrm>
              <a:off x="5665450" y="1985575"/>
              <a:ext cx="23600" cy="11600"/>
            </a:xfrm>
            <a:custGeom>
              <a:avLst/>
              <a:gdLst/>
              <a:ahLst/>
              <a:cxnLst/>
              <a:rect l="l" t="t" r="r" b="b"/>
              <a:pathLst>
                <a:path w="944" h="464" extrusionOk="0">
                  <a:moveTo>
                    <a:pt x="893" y="0"/>
                  </a:moveTo>
                  <a:cubicBezTo>
                    <a:pt x="817" y="0"/>
                    <a:pt x="693" y="15"/>
                    <a:pt x="651" y="33"/>
                  </a:cubicBezTo>
                  <a:cubicBezTo>
                    <a:pt x="651" y="33"/>
                    <a:pt x="618" y="46"/>
                    <a:pt x="585" y="59"/>
                  </a:cubicBezTo>
                  <a:cubicBezTo>
                    <a:pt x="553" y="73"/>
                    <a:pt x="519" y="88"/>
                    <a:pt x="519" y="88"/>
                  </a:cubicBezTo>
                  <a:cubicBezTo>
                    <a:pt x="462" y="113"/>
                    <a:pt x="403" y="143"/>
                    <a:pt x="345" y="173"/>
                  </a:cubicBezTo>
                  <a:cubicBezTo>
                    <a:pt x="258" y="221"/>
                    <a:pt x="192" y="281"/>
                    <a:pt x="116" y="339"/>
                  </a:cubicBezTo>
                  <a:cubicBezTo>
                    <a:pt x="32" y="404"/>
                    <a:pt x="30" y="409"/>
                    <a:pt x="0" y="464"/>
                  </a:cubicBezTo>
                  <a:cubicBezTo>
                    <a:pt x="167" y="360"/>
                    <a:pt x="374" y="253"/>
                    <a:pt x="562" y="170"/>
                  </a:cubicBezTo>
                  <a:cubicBezTo>
                    <a:pt x="562" y="170"/>
                    <a:pt x="599" y="155"/>
                    <a:pt x="635" y="139"/>
                  </a:cubicBezTo>
                  <a:cubicBezTo>
                    <a:pt x="671" y="125"/>
                    <a:pt x="707" y="110"/>
                    <a:pt x="707" y="110"/>
                  </a:cubicBezTo>
                  <a:lnTo>
                    <a:pt x="735" y="101"/>
                  </a:lnTo>
                  <a:cubicBezTo>
                    <a:pt x="790" y="76"/>
                    <a:pt x="862" y="42"/>
                    <a:pt x="943" y="4"/>
                  </a:cubicBezTo>
                  <a:cubicBezTo>
                    <a:pt x="932" y="2"/>
                    <a:pt x="915" y="0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6">
              <a:extLst>
                <a:ext uri="{FF2B5EF4-FFF2-40B4-BE49-F238E27FC236}">
                  <a16:creationId xmlns:a16="http://schemas.microsoft.com/office/drawing/2014/main" id="{93447A22-DFDC-B7A7-9D71-3AF0F9FEAAAD}"/>
                </a:ext>
              </a:extLst>
            </p:cNvPr>
            <p:cNvSpPr/>
            <p:nvPr/>
          </p:nvSpPr>
          <p:spPr>
            <a:xfrm>
              <a:off x="5604825" y="1970550"/>
              <a:ext cx="90400" cy="23975"/>
            </a:xfrm>
            <a:custGeom>
              <a:avLst/>
              <a:gdLst/>
              <a:ahLst/>
              <a:cxnLst/>
              <a:rect l="l" t="t" r="r" b="b"/>
              <a:pathLst>
                <a:path w="3616" h="959" extrusionOk="0">
                  <a:moveTo>
                    <a:pt x="2723" y="1"/>
                  </a:moveTo>
                  <a:cubicBezTo>
                    <a:pt x="2670" y="1"/>
                    <a:pt x="2624" y="2"/>
                    <a:pt x="2591" y="5"/>
                  </a:cubicBezTo>
                  <a:cubicBezTo>
                    <a:pt x="2591" y="5"/>
                    <a:pt x="2559" y="7"/>
                    <a:pt x="2512" y="12"/>
                  </a:cubicBezTo>
                  <a:cubicBezTo>
                    <a:pt x="2464" y="14"/>
                    <a:pt x="2401" y="19"/>
                    <a:pt x="2339" y="28"/>
                  </a:cubicBezTo>
                  <a:cubicBezTo>
                    <a:pt x="2213" y="42"/>
                    <a:pt x="2090" y="64"/>
                    <a:pt x="2090" y="64"/>
                  </a:cubicBezTo>
                  <a:cubicBezTo>
                    <a:pt x="1867" y="97"/>
                    <a:pt x="1640" y="152"/>
                    <a:pt x="1415" y="218"/>
                  </a:cubicBezTo>
                  <a:cubicBezTo>
                    <a:pt x="1080" y="321"/>
                    <a:pt x="795" y="458"/>
                    <a:pt x="496" y="620"/>
                  </a:cubicBezTo>
                  <a:cubicBezTo>
                    <a:pt x="165" y="806"/>
                    <a:pt x="160" y="824"/>
                    <a:pt x="1" y="959"/>
                  </a:cubicBezTo>
                  <a:cubicBezTo>
                    <a:pt x="294" y="769"/>
                    <a:pt x="639" y="590"/>
                    <a:pt x="1005" y="450"/>
                  </a:cubicBezTo>
                  <a:cubicBezTo>
                    <a:pt x="1370" y="307"/>
                    <a:pt x="1758" y="211"/>
                    <a:pt x="2128" y="150"/>
                  </a:cubicBezTo>
                  <a:cubicBezTo>
                    <a:pt x="2128" y="150"/>
                    <a:pt x="2162" y="145"/>
                    <a:pt x="2215" y="136"/>
                  </a:cubicBezTo>
                  <a:cubicBezTo>
                    <a:pt x="2267" y="131"/>
                    <a:pt x="2338" y="122"/>
                    <a:pt x="2408" y="113"/>
                  </a:cubicBezTo>
                  <a:cubicBezTo>
                    <a:pt x="2479" y="106"/>
                    <a:pt x="2550" y="101"/>
                    <a:pt x="2602" y="97"/>
                  </a:cubicBezTo>
                  <a:cubicBezTo>
                    <a:pt x="2655" y="93"/>
                    <a:pt x="2691" y="92"/>
                    <a:pt x="2691" y="92"/>
                  </a:cubicBezTo>
                  <a:lnTo>
                    <a:pt x="2797" y="88"/>
                  </a:lnTo>
                  <a:cubicBezTo>
                    <a:pt x="2903" y="84"/>
                    <a:pt x="3005" y="81"/>
                    <a:pt x="3106" y="81"/>
                  </a:cubicBezTo>
                  <a:cubicBezTo>
                    <a:pt x="3281" y="81"/>
                    <a:pt x="3449" y="88"/>
                    <a:pt x="3616" y="101"/>
                  </a:cubicBezTo>
                  <a:cubicBezTo>
                    <a:pt x="3538" y="82"/>
                    <a:pt x="3336" y="42"/>
                    <a:pt x="3124" y="20"/>
                  </a:cubicBezTo>
                  <a:cubicBezTo>
                    <a:pt x="2981" y="7"/>
                    <a:pt x="2835" y="1"/>
                    <a:pt x="2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6">
              <a:extLst>
                <a:ext uri="{FF2B5EF4-FFF2-40B4-BE49-F238E27FC236}">
                  <a16:creationId xmlns:a16="http://schemas.microsoft.com/office/drawing/2014/main" id="{EFACB270-4997-EE6F-874D-F87996652DE0}"/>
                </a:ext>
              </a:extLst>
            </p:cNvPr>
            <p:cNvSpPr/>
            <p:nvPr/>
          </p:nvSpPr>
          <p:spPr>
            <a:xfrm>
              <a:off x="5619275" y="1968375"/>
              <a:ext cx="30825" cy="9875"/>
            </a:xfrm>
            <a:custGeom>
              <a:avLst/>
              <a:gdLst/>
              <a:ahLst/>
              <a:cxnLst/>
              <a:rect l="l" t="t" r="r" b="b"/>
              <a:pathLst>
                <a:path w="1233" h="395" extrusionOk="0">
                  <a:moveTo>
                    <a:pt x="1227" y="0"/>
                  </a:moveTo>
                  <a:cubicBezTo>
                    <a:pt x="1160" y="0"/>
                    <a:pt x="946" y="30"/>
                    <a:pt x="883" y="52"/>
                  </a:cubicBezTo>
                  <a:lnTo>
                    <a:pt x="722" y="105"/>
                  </a:lnTo>
                  <a:cubicBezTo>
                    <a:pt x="650" y="129"/>
                    <a:pt x="574" y="153"/>
                    <a:pt x="500" y="176"/>
                  </a:cubicBezTo>
                  <a:cubicBezTo>
                    <a:pt x="387" y="213"/>
                    <a:pt x="292" y="262"/>
                    <a:pt x="184" y="302"/>
                  </a:cubicBezTo>
                  <a:cubicBezTo>
                    <a:pt x="63" y="346"/>
                    <a:pt x="60" y="348"/>
                    <a:pt x="0" y="395"/>
                  </a:cubicBezTo>
                  <a:cubicBezTo>
                    <a:pt x="234" y="344"/>
                    <a:pt x="514" y="271"/>
                    <a:pt x="757" y="191"/>
                  </a:cubicBezTo>
                  <a:lnTo>
                    <a:pt x="942" y="129"/>
                  </a:lnTo>
                  <a:lnTo>
                    <a:pt x="977" y="118"/>
                  </a:lnTo>
                  <a:cubicBezTo>
                    <a:pt x="1069" y="80"/>
                    <a:pt x="1152" y="41"/>
                    <a:pt x="1233" y="0"/>
                  </a:cubicBezTo>
                  <a:cubicBezTo>
                    <a:pt x="1231" y="0"/>
                    <a:pt x="1229" y="0"/>
                    <a:pt x="1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6">
              <a:extLst>
                <a:ext uri="{FF2B5EF4-FFF2-40B4-BE49-F238E27FC236}">
                  <a16:creationId xmlns:a16="http://schemas.microsoft.com/office/drawing/2014/main" id="{C2635E2D-7639-4ED6-EA37-CD1A3BD7356D}"/>
                </a:ext>
              </a:extLst>
            </p:cNvPr>
            <p:cNvSpPr/>
            <p:nvPr/>
          </p:nvSpPr>
          <p:spPr>
            <a:xfrm>
              <a:off x="5573375" y="1952200"/>
              <a:ext cx="95625" cy="23925"/>
            </a:xfrm>
            <a:custGeom>
              <a:avLst/>
              <a:gdLst/>
              <a:ahLst/>
              <a:cxnLst/>
              <a:rect l="l" t="t" r="r" b="b"/>
              <a:pathLst>
                <a:path w="3825" h="957" extrusionOk="0">
                  <a:moveTo>
                    <a:pt x="3277" y="1"/>
                  </a:moveTo>
                  <a:cubicBezTo>
                    <a:pt x="3064" y="1"/>
                    <a:pt x="2850" y="12"/>
                    <a:pt x="2749" y="27"/>
                  </a:cubicBezTo>
                  <a:cubicBezTo>
                    <a:pt x="2749" y="27"/>
                    <a:pt x="2715" y="31"/>
                    <a:pt x="2667" y="37"/>
                  </a:cubicBezTo>
                  <a:cubicBezTo>
                    <a:pt x="2618" y="43"/>
                    <a:pt x="2552" y="51"/>
                    <a:pt x="2488" y="63"/>
                  </a:cubicBezTo>
                  <a:cubicBezTo>
                    <a:pt x="2357" y="83"/>
                    <a:pt x="2229" y="108"/>
                    <a:pt x="2229" y="108"/>
                  </a:cubicBezTo>
                  <a:cubicBezTo>
                    <a:pt x="1998" y="151"/>
                    <a:pt x="1762" y="208"/>
                    <a:pt x="1527" y="275"/>
                  </a:cubicBezTo>
                  <a:cubicBezTo>
                    <a:pt x="1176" y="377"/>
                    <a:pt x="873" y="506"/>
                    <a:pt x="550" y="653"/>
                  </a:cubicBezTo>
                  <a:cubicBezTo>
                    <a:pt x="191" y="820"/>
                    <a:pt x="181" y="834"/>
                    <a:pt x="0" y="956"/>
                  </a:cubicBezTo>
                  <a:cubicBezTo>
                    <a:pt x="653" y="623"/>
                    <a:pt x="1497" y="334"/>
                    <a:pt x="2271" y="194"/>
                  </a:cubicBezTo>
                  <a:cubicBezTo>
                    <a:pt x="2271" y="194"/>
                    <a:pt x="2307" y="188"/>
                    <a:pt x="2362" y="177"/>
                  </a:cubicBezTo>
                  <a:cubicBezTo>
                    <a:pt x="2417" y="168"/>
                    <a:pt x="2490" y="156"/>
                    <a:pt x="2564" y="144"/>
                  </a:cubicBezTo>
                  <a:cubicBezTo>
                    <a:pt x="2711" y="124"/>
                    <a:pt x="2858" y="105"/>
                    <a:pt x="2858" y="105"/>
                  </a:cubicBezTo>
                  <a:lnTo>
                    <a:pt x="2969" y="96"/>
                  </a:lnTo>
                  <a:cubicBezTo>
                    <a:pt x="3271" y="61"/>
                    <a:pt x="3551" y="40"/>
                    <a:pt x="3825" y="30"/>
                  </a:cubicBezTo>
                  <a:cubicBezTo>
                    <a:pt x="3742" y="19"/>
                    <a:pt x="3526" y="3"/>
                    <a:pt x="3305" y="1"/>
                  </a:cubicBezTo>
                  <a:cubicBezTo>
                    <a:pt x="3295" y="1"/>
                    <a:pt x="3286" y="1"/>
                    <a:pt x="3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6">
              <a:extLst>
                <a:ext uri="{FF2B5EF4-FFF2-40B4-BE49-F238E27FC236}">
                  <a16:creationId xmlns:a16="http://schemas.microsoft.com/office/drawing/2014/main" id="{0872B2F4-8D1D-1D10-68FE-2B09818923D4}"/>
                </a:ext>
              </a:extLst>
            </p:cNvPr>
            <p:cNvSpPr/>
            <p:nvPr/>
          </p:nvSpPr>
          <p:spPr>
            <a:xfrm>
              <a:off x="5595775" y="1949250"/>
              <a:ext cx="28950" cy="10025"/>
            </a:xfrm>
            <a:custGeom>
              <a:avLst/>
              <a:gdLst/>
              <a:ahLst/>
              <a:cxnLst/>
              <a:rect l="l" t="t" r="r" b="b"/>
              <a:pathLst>
                <a:path w="1158" h="401" extrusionOk="0">
                  <a:moveTo>
                    <a:pt x="1058" y="1"/>
                  </a:moveTo>
                  <a:cubicBezTo>
                    <a:pt x="973" y="1"/>
                    <a:pt x="863" y="8"/>
                    <a:pt x="820" y="21"/>
                  </a:cubicBezTo>
                  <a:cubicBezTo>
                    <a:pt x="820" y="21"/>
                    <a:pt x="780" y="32"/>
                    <a:pt x="741" y="43"/>
                  </a:cubicBezTo>
                  <a:cubicBezTo>
                    <a:pt x="702" y="55"/>
                    <a:pt x="663" y="67"/>
                    <a:pt x="663" y="67"/>
                  </a:cubicBezTo>
                  <a:cubicBezTo>
                    <a:pt x="593" y="88"/>
                    <a:pt x="522" y="112"/>
                    <a:pt x="450" y="139"/>
                  </a:cubicBezTo>
                  <a:cubicBezTo>
                    <a:pt x="344" y="178"/>
                    <a:pt x="257" y="234"/>
                    <a:pt x="160" y="285"/>
                  </a:cubicBezTo>
                  <a:cubicBezTo>
                    <a:pt x="50" y="342"/>
                    <a:pt x="48" y="347"/>
                    <a:pt x="1" y="401"/>
                  </a:cubicBezTo>
                  <a:cubicBezTo>
                    <a:pt x="210" y="314"/>
                    <a:pt x="467" y="223"/>
                    <a:pt x="697" y="153"/>
                  </a:cubicBezTo>
                  <a:cubicBezTo>
                    <a:pt x="697" y="153"/>
                    <a:pt x="741" y="139"/>
                    <a:pt x="785" y="126"/>
                  </a:cubicBezTo>
                  <a:cubicBezTo>
                    <a:pt x="829" y="114"/>
                    <a:pt x="873" y="102"/>
                    <a:pt x="873" y="102"/>
                  </a:cubicBezTo>
                  <a:lnTo>
                    <a:pt x="906" y="94"/>
                  </a:lnTo>
                  <a:cubicBezTo>
                    <a:pt x="975" y="71"/>
                    <a:pt x="1061" y="41"/>
                    <a:pt x="1158" y="7"/>
                  </a:cubicBezTo>
                  <a:cubicBezTo>
                    <a:pt x="1139" y="3"/>
                    <a:pt x="1102" y="1"/>
                    <a:pt x="10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6">
              <a:extLst>
                <a:ext uri="{FF2B5EF4-FFF2-40B4-BE49-F238E27FC236}">
                  <a16:creationId xmlns:a16="http://schemas.microsoft.com/office/drawing/2014/main" id="{22847188-2034-63E6-56C2-2B5B0133FB1C}"/>
                </a:ext>
              </a:extLst>
            </p:cNvPr>
            <p:cNvSpPr/>
            <p:nvPr/>
          </p:nvSpPr>
          <p:spPr>
            <a:xfrm>
              <a:off x="5538775" y="1934225"/>
              <a:ext cx="45425" cy="53575"/>
            </a:xfrm>
            <a:custGeom>
              <a:avLst/>
              <a:gdLst/>
              <a:ahLst/>
              <a:cxnLst/>
              <a:rect l="l" t="t" r="r" b="b"/>
              <a:pathLst>
                <a:path w="1817" h="2143" extrusionOk="0">
                  <a:moveTo>
                    <a:pt x="1817" y="1"/>
                  </a:moveTo>
                  <a:cubicBezTo>
                    <a:pt x="1761" y="22"/>
                    <a:pt x="1618" y="86"/>
                    <a:pt x="1478" y="166"/>
                  </a:cubicBezTo>
                  <a:cubicBezTo>
                    <a:pt x="1339" y="247"/>
                    <a:pt x="1203" y="342"/>
                    <a:pt x="1144" y="394"/>
                  </a:cubicBezTo>
                  <a:cubicBezTo>
                    <a:pt x="1144" y="394"/>
                    <a:pt x="1126" y="410"/>
                    <a:pt x="1099" y="433"/>
                  </a:cubicBezTo>
                  <a:cubicBezTo>
                    <a:pt x="1072" y="457"/>
                    <a:pt x="1036" y="488"/>
                    <a:pt x="1001" y="522"/>
                  </a:cubicBezTo>
                  <a:cubicBezTo>
                    <a:pt x="931" y="587"/>
                    <a:pt x="865" y="656"/>
                    <a:pt x="865" y="656"/>
                  </a:cubicBezTo>
                  <a:cubicBezTo>
                    <a:pt x="745" y="776"/>
                    <a:pt x="632" y="911"/>
                    <a:pt x="524" y="1053"/>
                  </a:cubicBezTo>
                  <a:cubicBezTo>
                    <a:pt x="365" y="1266"/>
                    <a:pt x="255" y="1480"/>
                    <a:pt x="146" y="1712"/>
                  </a:cubicBezTo>
                  <a:cubicBezTo>
                    <a:pt x="27" y="1974"/>
                    <a:pt x="32" y="1987"/>
                    <a:pt x="0" y="2143"/>
                  </a:cubicBezTo>
                  <a:cubicBezTo>
                    <a:pt x="193" y="1648"/>
                    <a:pt x="544" y="1107"/>
                    <a:pt x="943" y="707"/>
                  </a:cubicBezTo>
                  <a:cubicBezTo>
                    <a:pt x="943" y="707"/>
                    <a:pt x="963" y="688"/>
                    <a:pt x="991" y="659"/>
                  </a:cubicBezTo>
                  <a:cubicBezTo>
                    <a:pt x="1020" y="632"/>
                    <a:pt x="1058" y="595"/>
                    <a:pt x="1097" y="558"/>
                  </a:cubicBezTo>
                  <a:cubicBezTo>
                    <a:pt x="1177" y="487"/>
                    <a:pt x="1258" y="418"/>
                    <a:pt x="1258" y="418"/>
                  </a:cubicBezTo>
                  <a:lnTo>
                    <a:pt x="1322" y="369"/>
                  </a:lnTo>
                  <a:cubicBezTo>
                    <a:pt x="1489" y="229"/>
                    <a:pt x="1651" y="110"/>
                    <a:pt x="1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6">
              <a:extLst>
                <a:ext uri="{FF2B5EF4-FFF2-40B4-BE49-F238E27FC236}">
                  <a16:creationId xmlns:a16="http://schemas.microsoft.com/office/drawing/2014/main" id="{CC7A72D1-E3D1-462B-E3B2-78BC92C897D1}"/>
                </a:ext>
              </a:extLst>
            </p:cNvPr>
            <p:cNvSpPr/>
            <p:nvPr/>
          </p:nvSpPr>
          <p:spPr>
            <a:xfrm>
              <a:off x="5535150" y="1953850"/>
              <a:ext cx="12800" cy="18025"/>
            </a:xfrm>
            <a:custGeom>
              <a:avLst/>
              <a:gdLst/>
              <a:ahLst/>
              <a:cxnLst/>
              <a:rect l="l" t="t" r="r" b="b"/>
              <a:pathLst>
                <a:path w="512" h="721" extrusionOk="0">
                  <a:moveTo>
                    <a:pt x="512" y="1"/>
                  </a:moveTo>
                  <a:cubicBezTo>
                    <a:pt x="471" y="11"/>
                    <a:pt x="334" y="99"/>
                    <a:pt x="304" y="138"/>
                  </a:cubicBezTo>
                  <a:lnTo>
                    <a:pt x="267" y="184"/>
                  </a:lnTo>
                  <a:cubicBezTo>
                    <a:pt x="249" y="208"/>
                    <a:pt x="231" y="232"/>
                    <a:pt x="231" y="232"/>
                  </a:cubicBezTo>
                  <a:cubicBezTo>
                    <a:pt x="199" y="274"/>
                    <a:pt x="168" y="320"/>
                    <a:pt x="138" y="365"/>
                  </a:cubicBezTo>
                  <a:cubicBezTo>
                    <a:pt x="92" y="434"/>
                    <a:pt x="69" y="508"/>
                    <a:pt x="36" y="580"/>
                  </a:cubicBezTo>
                  <a:cubicBezTo>
                    <a:pt x="0" y="661"/>
                    <a:pt x="0" y="666"/>
                    <a:pt x="4" y="721"/>
                  </a:cubicBezTo>
                  <a:cubicBezTo>
                    <a:pt x="91" y="580"/>
                    <a:pt x="205" y="421"/>
                    <a:pt x="308" y="284"/>
                  </a:cubicBezTo>
                  <a:cubicBezTo>
                    <a:pt x="308" y="284"/>
                    <a:pt x="328" y="257"/>
                    <a:pt x="348" y="231"/>
                  </a:cubicBezTo>
                  <a:cubicBezTo>
                    <a:pt x="369" y="206"/>
                    <a:pt x="390" y="180"/>
                    <a:pt x="390" y="180"/>
                  </a:cubicBezTo>
                  <a:lnTo>
                    <a:pt x="406" y="162"/>
                  </a:lnTo>
                  <a:lnTo>
                    <a:pt x="405" y="162"/>
                  </a:lnTo>
                  <a:cubicBezTo>
                    <a:pt x="444" y="107"/>
                    <a:pt x="477" y="54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6">
              <a:extLst>
                <a:ext uri="{FF2B5EF4-FFF2-40B4-BE49-F238E27FC236}">
                  <a16:creationId xmlns:a16="http://schemas.microsoft.com/office/drawing/2014/main" id="{C41E6602-7992-C399-2892-E6B337B40F47}"/>
                </a:ext>
              </a:extLst>
            </p:cNvPr>
            <p:cNvSpPr/>
            <p:nvPr/>
          </p:nvSpPr>
          <p:spPr>
            <a:xfrm>
              <a:off x="5565200" y="1930800"/>
              <a:ext cx="62450" cy="49375"/>
            </a:xfrm>
            <a:custGeom>
              <a:avLst/>
              <a:gdLst/>
              <a:ahLst/>
              <a:cxnLst/>
              <a:rect l="l" t="t" r="r" b="b"/>
              <a:pathLst>
                <a:path w="2498" h="1975" extrusionOk="0">
                  <a:moveTo>
                    <a:pt x="2497" y="0"/>
                  </a:moveTo>
                  <a:cubicBezTo>
                    <a:pt x="2425" y="9"/>
                    <a:pt x="2243" y="39"/>
                    <a:pt x="2057" y="80"/>
                  </a:cubicBezTo>
                  <a:cubicBezTo>
                    <a:pt x="1871" y="120"/>
                    <a:pt x="1683" y="174"/>
                    <a:pt x="1597" y="208"/>
                  </a:cubicBezTo>
                  <a:cubicBezTo>
                    <a:pt x="1597" y="208"/>
                    <a:pt x="1491" y="247"/>
                    <a:pt x="1387" y="292"/>
                  </a:cubicBezTo>
                  <a:cubicBezTo>
                    <a:pt x="1282" y="336"/>
                    <a:pt x="1181" y="388"/>
                    <a:pt x="1181" y="388"/>
                  </a:cubicBezTo>
                  <a:cubicBezTo>
                    <a:pt x="1001" y="480"/>
                    <a:pt x="820" y="591"/>
                    <a:pt x="657" y="728"/>
                  </a:cubicBezTo>
                  <a:cubicBezTo>
                    <a:pt x="415" y="932"/>
                    <a:pt x="242" y="1169"/>
                    <a:pt x="114" y="1448"/>
                  </a:cubicBezTo>
                  <a:cubicBezTo>
                    <a:pt x="44" y="1605"/>
                    <a:pt x="29" y="1695"/>
                    <a:pt x="14" y="1762"/>
                  </a:cubicBezTo>
                  <a:cubicBezTo>
                    <a:pt x="3" y="1831"/>
                    <a:pt x="1" y="1882"/>
                    <a:pt x="4" y="1975"/>
                  </a:cubicBezTo>
                  <a:cubicBezTo>
                    <a:pt x="41" y="1663"/>
                    <a:pt x="192" y="1341"/>
                    <a:pt x="421" y="1079"/>
                  </a:cubicBezTo>
                  <a:cubicBezTo>
                    <a:pt x="647" y="813"/>
                    <a:pt x="942" y="609"/>
                    <a:pt x="1242" y="462"/>
                  </a:cubicBezTo>
                  <a:cubicBezTo>
                    <a:pt x="1242" y="462"/>
                    <a:pt x="1354" y="404"/>
                    <a:pt x="1472" y="356"/>
                  </a:cubicBezTo>
                  <a:cubicBezTo>
                    <a:pt x="1589" y="307"/>
                    <a:pt x="1709" y="265"/>
                    <a:pt x="1709" y="265"/>
                  </a:cubicBezTo>
                  <a:lnTo>
                    <a:pt x="1799" y="234"/>
                  </a:lnTo>
                  <a:cubicBezTo>
                    <a:pt x="2043" y="145"/>
                    <a:pt x="2272" y="73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6">
              <a:extLst>
                <a:ext uri="{FF2B5EF4-FFF2-40B4-BE49-F238E27FC236}">
                  <a16:creationId xmlns:a16="http://schemas.microsoft.com/office/drawing/2014/main" id="{BF5CB7CD-DD23-3B02-79A5-CE22D801CCF9}"/>
                </a:ext>
              </a:extLst>
            </p:cNvPr>
            <p:cNvSpPr/>
            <p:nvPr/>
          </p:nvSpPr>
          <p:spPr>
            <a:xfrm>
              <a:off x="5496625" y="1927200"/>
              <a:ext cx="64150" cy="68475"/>
            </a:xfrm>
            <a:custGeom>
              <a:avLst/>
              <a:gdLst/>
              <a:ahLst/>
              <a:cxnLst/>
              <a:rect l="l" t="t" r="r" b="b"/>
              <a:pathLst>
                <a:path w="2566" h="2739" extrusionOk="0">
                  <a:moveTo>
                    <a:pt x="2565" y="0"/>
                  </a:moveTo>
                  <a:cubicBezTo>
                    <a:pt x="2490" y="29"/>
                    <a:pt x="2298" y="111"/>
                    <a:pt x="2111" y="213"/>
                  </a:cubicBezTo>
                  <a:cubicBezTo>
                    <a:pt x="1924" y="318"/>
                    <a:pt x="1739" y="438"/>
                    <a:pt x="1659" y="504"/>
                  </a:cubicBezTo>
                  <a:cubicBezTo>
                    <a:pt x="1659" y="504"/>
                    <a:pt x="1634" y="524"/>
                    <a:pt x="1596" y="554"/>
                  </a:cubicBezTo>
                  <a:cubicBezTo>
                    <a:pt x="1559" y="582"/>
                    <a:pt x="1510" y="622"/>
                    <a:pt x="1462" y="664"/>
                  </a:cubicBezTo>
                  <a:cubicBezTo>
                    <a:pt x="1365" y="746"/>
                    <a:pt x="1273" y="834"/>
                    <a:pt x="1273" y="834"/>
                  </a:cubicBezTo>
                  <a:cubicBezTo>
                    <a:pt x="1107" y="987"/>
                    <a:pt x="947" y="1160"/>
                    <a:pt x="794" y="1339"/>
                  </a:cubicBezTo>
                  <a:cubicBezTo>
                    <a:pt x="569" y="1610"/>
                    <a:pt x="404" y="1883"/>
                    <a:pt x="238" y="2182"/>
                  </a:cubicBezTo>
                  <a:cubicBezTo>
                    <a:pt x="60" y="2520"/>
                    <a:pt x="63" y="2538"/>
                    <a:pt x="0" y="2738"/>
                  </a:cubicBezTo>
                  <a:cubicBezTo>
                    <a:pt x="149" y="2418"/>
                    <a:pt x="344" y="2080"/>
                    <a:pt x="576" y="1761"/>
                  </a:cubicBezTo>
                  <a:cubicBezTo>
                    <a:pt x="806" y="1440"/>
                    <a:pt x="1078" y="1142"/>
                    <a:pt x="1353" y="885"/>
                  </a:cubicBezTo>
                  <a:cubicBezTo>
                    <a:pt x="1353" y="885"/>
                    <a:pt x="1380" y="861"/>
                    <a:pt x="1419" y="824"/>
                  </a:cubicBezTo>
                  <a:cubicBezTo>
                    <a:pt x="1459" y="789"/>
                    <a:pt x="1513" y="742"/>
                    <a:pt x="1567" y="696"/>
                  </a:cubicBezTo>
                  <a:cubicBezTo>
                    <a:pt x="1622" y="649"/>
                    <a:pt x="1679" y="607"/>
                    <a:pt x="1721" y="573"/>
                  </a:cubicBezTo>
                  <a:cubicBezTo>
                    <a:pt x="1762" y="539"/>
                    <a:pt x="1791" y="518"/>
                    <a:pt x="1791" y="518"/>
                  </a:cubicBezTo>
                  <a:lnTo>
                    <a:pt x="1878" y="456"/>
                  </a:lnTo>
                  <a:cubicBezTo>
                    <a:pt x="2111" y="280"/>
                    <a:pt x="2336" y="132"/>
                    <a:pt x="2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6">
              <a:extLst>
                <a:ext uri="{FF2B5EF4-FFF2-40B4-BE49-F238E27FC236}">
                  <a16:creationId xmlns:a16="http://schemas.microsoft.com/office/drawing/2014/main" id="{460CCF86-94C3-40F4-6B63-92B9CB9AED36}"/>
                </a:ext>
              </a:extLst>
            </p:cNvPr>
            <p:cNvSpPr/>
            <p:nvPr/>
          </p:nvSpPr>
          <p:spPr>
            <a:xfrm>
              <a:off x="5460300" y="1929125"/>
              <a:ext cx="78325" cy="77300"/>
            </a:xfrm>
            <a:custGeom>
              <a:avLst/>
              <a:gdLst/>
              <a:ahLst/>
              <a:cxnLst/>
              <a:rect l="l" t="t" r="r" b="b"/>
              <a:pathLst>
                <a:path w="3133" h="3092" extrusionOk="0">
                  <a:moveTo>
                    <a:pt x="3133" y="0"/>
                  </a:moveTo>
                  <a:lnTo>
                    <a:pt x="3133" y="0"/>
                  </a:lnTo>
                  <a:cubicBezTo>
                    <a:pt x="3049" y="42"/>
                    <a:pt x="2841" y="160"/>
                    <a:pt x="2633" y="294"/>
                  </a:cubicBezTo>
                  <a:cubicBezTo>
                    <a:pt x="2427" y="429"/>
                    <a:pt x="2220" y="577"/>
                    <a:pt x="2128" y="653"/>
                  </a:cubicBezTo>
                  <a:cubicBezTo>
                    <a:pt x="2128" y="653"/>
                    <a:pt x="2014" y="744"/>
                    <a:pt x="1903" y="841"/>
                  </a:cubicBezTo>
                  <a:cubicBezTo>
                    <a:pt x="1792" y="937"/>
                    <a:pt x="1685" y="1035"/>
                    <a:pt x="1685" y="1035"/>
                  </a:cubicBezTo>
                  <a:cubicBezTo>
                    <a:pt x="1491" y="1210"/>
                    <a:pt x="1299" y="1400"/>
                    <a:pt x="1112" y="1597"/>
                  </a:cubicBezTo>
                  <a:cubicBezTo>
                    <a:pt x="833" y="1894"/>
                    <a:pt x="611" y="2184"/>
                    <a:pt x="375" y="2502"/>
                  </a:cubicBezTo>
                  <a:cubicBezTo>
                    <a:pt x="117" y="2859"/>
                    <a:pt x="114" y="2878"/>
                    <a:pt x="0" y="3092"/>
                  </a:cubicBezTo>
                  <a:cubicBezTo>
                    <a:pt x="463" y="2418"/>
                    <a:pt x="1114" y="1670"/>
                    <a:pt x="1767" y="1085"/>
                  </a:cubicBezTo>
                  <a:cubicBezTo>
                    <a:pt x="1767" y="1085"/>
                    <a:pt x="1798" y="1057"/>
                    <a:pt x="1845" y="1016"/>
                  </a:cubicBezTo>
                  <a:cubicBezTo>
                    <a:pt x="1891" y="974"/>
                    <a:pt x="1954" y="920"/>
                    <a:pt x="2017" y="865"/>
                  </a:cubicBezTo>
                  <a:cubicBezTo>
                    <a:pt x="2143" y="759"/>
                    <a:pt x="2272" y="654"/>
                    <a:pt x="2272" y="654"/>
                  </a:cubicBezTo>
                  <a:lnTo>
                    <a:pt x="2370" y="579"/>
                  </a:lnTo>
                  <a:cubicBezTo>
                    <a:pt x="2634" y="366"/>
                    <a:pt x="2884" y="178"/>
                    <a:pt x="3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6">
              <a:extLst>
                <a:ext uri="{FF2B5EF4-FFF2-40B4-BE49-F238E27FC236}">
                  <a16:creationId xmlns:a16="http://schemas.microsoft.com/office/drawing/2014/main" id="{4F394005-56CC-CEBF-F545-2E01A69E7378}"/>
                </a:ext>
              </a:extLst>
            </p:cNvPr>
            <p:cNvSpPr/>
            <p:nvPr/>
          </p:nvSpPr>
          <p:spPr>
            <a:xfrm>
              <a:off x="5443375" y="1941575"/>
              <a:ext cx="49650" cy="53850"/>
            </a:xfrm>
            <a:custGeom>
              <a:avLst/>
              <a:gdLst/>
              <a:ahLst/>
              <a:cxnLst/>
              <a:rect l="l" t="t" r="r" b="b"/>
              <a:pathLst>
                <a:path w="1986" h="2154" extrusionOk="0">
                  <a:moveTo>
                    <a:pt x="1986" y="1"/>
                  </a:moveTo>
                  <a:cubicBezTo>
                    <a:pt x="1874" y="59"/>
                    <a:pt x="1460" y="365"/>
                    <a:pt x="1348" y="478"/>
                  </a:cubicBezTo>
                  <a:cubicBezTo>
                    <a:pt x="1348" y="478"/>
                    <a:pt x="1278" y="546"/>
                    <a:pt x="1208" y="613"/>
                  </a:cubicBezTo>
                  <a:cubicBezTo>
                    <a:pt x="1140" y="682"/>
                    <a:pt x="1072" y="751"/>
                    <a:pt x="1072" y="751"/>
                  </a:cubicBezTo>
                  <a:cubicBezTo>
                    <a:pt x="951" y="874"/>
                    <a:pt x="830" y="1006"/>
                    <a:pt x="710" y="1141"/>
                  </a:cubicBezTo>
                  <a:cubicBezTo>
                    <a:pt x="532" y="1345"/>
                    <a:pt x="394" y="1545"/>
                    <a:pt x="241" y="1757"/>
                  </a:cubicBezTo>
                  <a:cubicBezTo>
                    <a:pt x="72" y="1996"/>
                    <a:pt x="69" y="2006"/>
                    <a:pt x="0" y="2154"/>
                  </a:cubicBezTo>
                  <a:cubicBezTo>
                    <a:pt x="319" y="1716"/>
                    <a:pt x="743" y="1216"/>
                    <a:pt x="1151" y="802"/>
                  </a:cubicBezTo>
                  <a:cubicBezTo>
                    <a:pt x="1151" y="802"/>
                    <a:pt x="1229" y="724"/>
                    <a:pt x="1305" y="646"/>
                  </a:cubicBezTo>
                  <a:cubicBezTo>
                    <a:pt x="1385" y="571"/>
                    <a:pt x="1464" y="495"/>
                    <a:pt x="1464" y="495"/>
                  </a:cubicBezTo>
                  <a:lnTo>
                    <a:pt x="1525" y="439"/>
                  </a:lnTo>
                  <a:cubicBezTo>
                    <a:pt x="1686" y="282"/>
                    <a:pt x="1836" y="139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6">
              <a:extLst>
                <a:ext uri="{FF2B5EF4-FFF2-40B4-BE49-F238E27FC236}">
                  <a16:creationId xmlns:a16="http://schemas.microsoft.com/office/drawing/2014/main" id="{72E970D9-F4A0-C4FC-7D4F-A07376441DC8}"/>
                </a:ext>
              </a:extLst>
            </p:cNvPr>
            <p:cNvSpPr/>
            <p:nvPr/>
          </p:nvSpPr>
          <p:spPr>
            <a:xfrm>
              <a:off x="5431100" y="1926650"/>
              <a:ext cx="56075" cy="55175"/>
            </a:xfrm>
            <a:custGeom>
              <a:avLst/>
              <a:gdLst/>
              <a:ahLst/>
              <a:cxnLst/>
              <a:rect l="l" t="t" r="r" b="b"/>
              <a:pathLst>
                <a:path w="2243" h="2207" extrusionOk="0">
                  <a:moveTo>
                    <a:pt x="2243" y="1"/>
                  </a:moveTo>
                  <a:cubicBezTo>
                    <a:pt x="2180" y="26"/>
                    <a:pt x="2022" y="97"/>
                    <a:pt x="1867" y="184"/>
                  </a:cubicBezTo>
                  <a:cubicBezTo>
                    <a:pt x="1712" y="270"/>
                    <a:pt x="1557" y="369"/>
                    <a:pt x="1489" y="422"/>
                  </a:cubicBezTo>
                  <a:cubicBezTo>
                    <a:pt x="1489" y="422"/>
                    <a:pt x="1405" y="485"/>
                    <a:pt x="1325" y="554"/>
                  </a:cubicBezTo>
                  <a:cubicBezTo>
                    <a:pt x="1243" y="620"/>
                    <a:pt x="1165" y="692"/>
                    <a:pt x="1165" y="692"/>
                  </a:cubicBezTo>
                  <a:cubicBezTo>
                    <a:pt x="1023" y="815"/>
                    <a:pt x="884" y="952"/>
                    <a:pt x="750" y="1096"/>
                  </a:cubicBezTo>
                  <a:cubicBezTo>
                    <a:pt x="551" y="1311"/>
                    <a:pt x="399" y="1528"/>
                    <a:pt x="241" y="1764"/>
                  </a:cubicBezTo>
                  <a:cubicBezTo>
                    <a:pt x="67" y="2030"/>
                    <a:pt x="67" y="2044"/>
                    <a:pt x="0" y="2207"/>
                  </a:cubicBezTo>
                  <a:cubicBezTo>
                    <a:pt x="307" y="1706"/>
                    <a:pt x="766" y="1159"/>
                    <a:pt x="1241" y="748"/>
                  </a:cubicBezTo>
                  <a:cubicBezTo>
                    <a:pt x="1241" y="748"/>
                    <a:pt x="1329" y="669"/>
                    <a:pt x="1421" y="593"/>
                  </a:cubicBezTo>
                  <a:cubicBezTo>
                    <a:pt x="1514" y="520"/>
                    <a:pt x="1609" y="447"/>
                    <a:pt x="1609" y="447"/>
                  </a:cubicBezTo>
                  <a:lnTo>
                    <a:pt x="1681" y="395"/>
                  </a:lnTo>
                  <a:lnTo>
                    <a:pt x="1682" y="395"/>
                  </a:lnTo>
                  <a:cubicBezTo>
                    <a:pt x="1874" y="248"/>
                    <a:pt x="2058" y="120"/>
                    <a:pt x="2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6">
              <a:extLst>
                <a:ext uri="{FF2B5EF4-FFF2-40B4-BE49-F238E27FC236}">
                  <a16:creationId xmlns:a16="http://schemas.microsoft.com/office/drawing/2014/main" id="{2B9EA56B-B72E-E340-F5D6-5ED1F6518510}"/>
                </a:ext>
              </a:extLst>
            </p:cNvPr>
            <p:cNvSpPr/>
            <p:nvPr/>
          </p:nvSpPr>
          <p:spPr>
            <a:xfrm>
              <a:off x="5407150" y="1919325"/>
              <a:ext cx="51950" cy="75150"/>
            </a:xfrm>
            <a:custGeom>
              <a:avLst/>
              <a:gdLst/>
              <a:ahLst/>
              <a:cxnLst/>
              <a:rect l="l" t="t" r="r" b="b"/>
              <a:pathLst>
                <a:path w="2078" h="3006" extrusionOk="0">
                  <a:moveTo>
                    <a:pt x="2077" y="1"/>
                  </a:moveTo>
                  <a:cubicBezTo>
                    <a:pt x="2007" y="39"/>
                    <a:pt x="1833" y="146"/>
                    <a:pt x="1664" y="273"/>
                  </a:cubicBezTo>
                  <a:cubicBezTo>
                    <a:pt x="1496" y="399"/>
                    <a:pt x="1332" y="542"/>
                    <a:pt x="1261" y="615"/>
                  </a:cubicBezTo>
                  <a:cubicBezTo>
                    <a:pt x="1261" y="615"/>
                    <a:pt x="1172" y="704"/>
                    <a:pt x="1088" y="795"/>
                  </a:cubicBezTo>
                  <a:cubicBezTo>
                    <a:pt x="1004" y="887"/>
                    <a:pt x="924" y="984"/>
                    <a:pt x="924" y="984"/>
                  </a:cubicBezTo>
                  <a:cubicBezTo>
                    <a:pt x="780" y="1153"/>
                    <a:pt x="639" y="1337"/>
                    <a:pt x="510" y="1531"/>
                  </a:cubicBezTo>
                  <a:cubicBezTo>
                    <a:pt x="413" y="1675"/>
                    <a:pt x="331" y="1817"/>
                    <a:pt x="257" y="1963"/>
                  </a:cubicBezTo>
                  <a:cubicBezTo>
                    <a:pt x="181" y="2107"/>
                    <a:pt x="111" y="2256"/>
                    <a:pt x="59" y="2419"/>
                  </a:cubicBezTo>
                  <a:cubicBezTo>
                    <a:pt x="2" y="2601"/>
                    <a:pt x="0" y="2704"/>
                    <a:pt x="6" y="2781"/>
                  </a:cubicBezTo>
                  <a:cubicBezTo>
                    <a:pt x="12" y="2858"/>
                    <a:pt x="26" y="2914"/>
                    <a:pt x="71" y="3006"/>
                  </a:cubicBezTo>
                  <a:cubicBezTo>
                    <a:pt x="15" y="2841"/>
                    <a:pt x="33" y="2655"/>
                    <a:pt x="90" y="2479"/>
                  </a:cubicBezTo>
                  <a:cubicBezTo>
                    <a:pt x="147" y="2303"/>
                    <a:pt x="239" y="2133"/>
                    <a:pt x="339" y="1965"/>
                  </a:cubicBezTo>
                  <a:cubicBezTo>
                    <a:pt x="537" y="1630"/>
                    <a:pt x="767" y="1308"/>
                    <a:pt x="1009" y="1025"/>
                  </a:cubicBezTo>
                  <a:cubicBezTo>
                    <a:pt x="1009" y="1025"/>
                    <a:pt x="1100" y="918"/>
                    <a:pt x="1196" y="815"/>
                  </a:cubicBezTo>
                  <a:cubicBezTo>
                    <a:pt x="1292" y="711"/>
                    <a:pt x="1393" y="614"/>
                    <a:pt x="1393" y="614"/>
                  </a:cubicBezTo>
                  <a:lnTo>
                    <a:pt x="1470" y="540"/>
                  </a:lnTo>
                  <a:cubicBezTo>
                    <a:pt x="1675" y="339"/>
                    <a:pt x="1874" y="163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6">
              <a:extLst>
                <a:ext uri="{FF2B5EF4-FFF2-40B4-BE49-F238E27FC236}">
                  <a16:creationId xmlns:a16="http://schemas.microsoft.com/office/drawing/2014/main" id="{2F8137AD-5CD3-3748-C4D7-6C2E44245E40}"/>
                </a:ext>
              </a:extLst>
            </p:cNvPr>
            <p:cNvSpPr/>
            <p:nvPr/>
          </p:nvSpPr>
          <p:spPr>
            <a:xfrm>
              <a:off x="5343450" y="1958025"/>
              <a:ext cx="62825" cy="38250"/>
            </a:xfrm>
            <a:custGeom>
              <a:avLst/>
              <a:gdLst/>
              <a:ahLst/>
              <a:cxnLst/>
              <a:rect l="l" t="t" r="r" b="b"/>
              <a:pathLst>
                <a:path w="2513" h="1530" extrusionOk="0">
                  <a:moveTo>
                    <a:pt x="2513" y="0"/>
                  </a:moveTo>
                  <a:cubicBezTo>
                    <a:pt x="2453" y="26"/>
                    <a:pt x="2307" y="116"/>
                    <a:pt x="2175" y="231"/>
                  </a:cubicBezTo>
                  <a:cubicBezTo>
                    <a:pt x="2042" y="346"/>
                    <a:pt x="1920" y="478"/>
                    <a:pt x="1866" y="542"/>
                  </a:cubicBezTo>
                  <a:cubicBezTo>
                    <a:pt x="1866" y="542"/>
                    <a:pt x="1800" y="621"/>
                    <a:pt x="1734" y="700"/>
                  </a:cubicBezTo>
                  <a:cubicBezTo>
                    <a:pt x="1668" y="776"/>
                    <a:pt x="1601" y="854"/>
                    <a:pt x="1601" y="854"/>
                  </a:cubicBezTo>
                  <a:cubicBezTo>
                    <a:pt x="1480" y="988"/>
                    <a:pt x="1347" y="1120"/>
                    <a:pt x="1196" y="1228"/>
                  </a:cubicBezTo>
                  <a:cubicBezTo>
                    <a:pt x="987" y="1377"/>
                    <a:pt x="764" y="1477"/>
                    <a:pt x="513" y="1477"/>
                  </a:cubicBezTo>
                  <a:cubicBezTo>
                    <a:pt x="494" y="1477"/>
                    <a:pt x="475" y="1476"/>
                    <a:pt x="456" y="1475"/>
                  </a:cubicBezTo>
                  <a:cubicBezTo>
                    <a:pt x="305" y="1463"/>
                    <a:pt x="232" y="1428"/>
                    <a:pt x="174" y="1409"/>
                  </a:cubicBezTo>
                  <a:cubicBezTo>
                    <a:pt x="118" y="1383"/>
                    <a:pt x="75" y="1368"/>
                    <a:pt x="1" y="1323"/>
                  </a:cubicBezTo>
                  <a:lnTo>
                    <a:pt x="1" y="1323"/>
                  </a:lnTo>
                  <a:cubicBezTo>
                    <a:pt x="107" y="1423"/>
                    <a:pt x="253" y="1493"/>
                    <a:pt x="411" y="1518"/>
                  </a:cubicBezTo>
                  <a:cubicBezTo>
                    <a:pt x="461" y="1526"/>
                    <a:pt x="512" y="1530"/>
                    <a:pt x="564" y="1530"/>
                  </a:cubicBezTo>
                  <a:cubicBezTo>
                    <a:pt x="675" y="1530"/>
                    <a:pt x="789" y="1512"/>
                    <a:pt x="898" y="1477"/>
                  </a:cubicBezTo>
                  <a:cubicBezTo>
                    <a:pt x="1220" y="1372"/>
                    <a:pt x="1477" y="1133"/>
                    <a:pt x="1683" y="901"/>
                  </a:cubicBezTo>
                  <a:cubicBezTo>
                    <a:pt x="1683" y="901"/>
                    <a:pt x="1760" y="811"/>
                    <a:pt x="1837" y="721"/>
                  </a:cubicBezTo>
                  <a:cubicBezTo>
                    <a:pt x="1911" y="632"/>
                    <a:pt x="1987" y="542"/>
                    <a:pt x="1987" y="542"/>
                  </a:cubicBezTo>
                  <a:lnTo>
                    <a:pt x="2044" y="476"/>
                  </a:lnTo>
                  <a:cubicBezTo>
                    <a:pt x="2196" y="292"/>
                    <a:pt x="2343" y="13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6">
              <a:extLst>
                <a:ext uri="{FF2B5EF4-FFF2-40B4-BE49-F238E27FC236}">
                  <a16:creationId xmlns:a16="http://schemas.microsoft.com/office/drawing/2014/main" id="{A11F157F-1225-6801-CED4-09C08FCDBD1E}"/>
                </a:ext>
              </a:extLst>
            </p:cNvPr>
            <p:cNvSpPr/>
            <p:nvPr/>
          </p:nvSpPr>
          <p:spPr>
            <a:xfrm>
              <a:off x="5368850" y="1913300"/>
              <a:ext cx="66675" cy="59900"/>
            </a:xfrm>
            <a:custGeom>
              <a:avLst/>
              <a:gdLst/>
              <a:ahLst/>
              <a:cxnLst/>
              <a:rect l="l" t="t" r="r" b="b"/>
              <a:pathLst>
                <a:path w="2667" h="2396" extrusionOk="0">
                  <a:moveTo>
                    <a:pt x="2585" y="1"/>
                  </a:moveTo>
                  <a:cubicBezTo>
                    <a:pt x="2484" y="1"/>
                    <a:pt x="2328" y="9"/>
                    <a:pt x="2170" y="43"/>
                  </a:cubicBezTo>
                  <a:cubicBezTo>
                    <a:pt x="1960" y="84"/>
                    <a:pt x="1754" y="167"/>
                    <a:pt x="1663" y="217"/>
                  </a:cubicBezTo>
                  <a:cubicBezTo>
                    <a:pt x="1663" y="217"/>
                    <a:pt x="1634" y="232"/>
                    <a:pt x="1592" y="254"/>
                  </a:cubicBezTo>
                  <a:cubicBezTo>
                    <a:pt x="1551" y="276"/>
                    <a:pt x="1497" y="311"/>
                    <a:pt x="1443" y="344"/>
                  </a:cubicBezTo>
                  <a:cubicBezTo>
                    <a:pt x="1391" y="380"/>
                    <a:pt x="1338" y="417"/>
                    <a:pt x="1299" y="444"/>
                  </a:cubicBezTo>
                  <a:cubicBezTo>
                    <a:pt x="1262" y="474"/>
                    <a:pt x="1237" y="494"/>
                    <a:pt x="1237" y="494"/>
                  </a:cubicBezTo>
                  <a:cubicBezTo>
                    <a:pt x="1060" y="635"/>
                    <a:pt x="895" y="806"/>
                    <a:pt x="758" y="999"/>
                  </a:cubicBezTo>
                  <a:cubicBezTo>
                    <a:pt x="656" y="1144"/>
                    <a:pt x="577" y="1294"/>
                    <a:pt x="517" y="1447"/>
                  </a:cubicBezTo>
                  <a:cubicBezTo>
                    <a:pt x="455" y="1600"/>
                    <a:pt x="402" y="1753"/>
                    <a:pt x="331" y="1906"/>
                  </a:cubicBezTo>
                  <a:cubicBezTo>
                    <a:pt x="250" y="2075"/>
                    <a:pt x="194" y="2153"/>
                    <a:pt x="150" y="2215"/>
                  </a:cubicBezTo>
                  <a:cubicBezTo>
                    <a:pt x="104" y="2275"/>
                    <a:pt x="74" y="2321"/>
                    <a:pt x="0" y="2396"/>
                  </a:cubicBezTo>
                  <a:cubicBezTo>
                    <a:pt x="145" y="2293"/>
                    <a:pt x="261" y="2139"/>
                    <a:pt x="351" y="1971"/>
                  </a:cubicBezTo>
                  <a:cubicBezTo>
                    <a:pt x="444" y="1802"/>
                    <a:pt x="516" y="1619"/>
                    <a:pt x="600" y="1443"/>
                  </a:cubicBezTo>
                  <a:cubicBezTo>
                    <a:pt x="763" y="1089"/>
                    <a:pt x="1020" y="778"/>
                    <a:pt x="1313" y="551"/>
                  </a:cubicBezTo>
                  <a:cubicBezTo>
                    <a:pt x="1313" y="551"/>
                    <a:pt x="1423" y="463"/>
                    <a:pt x="1543" y="391"/>
                  </a:cubicBezTo>
                  <a:cubicBezTo>
                    <a:pt x="1662" y="315"/>
                    <a:pt x="1790" y="257"/>
                    <a:pt x="1790" y="257"/>
                  </a:cubicBezTo>
                  <a:lnTo>
                    <a:pt x="1886" y="214"/>
                  </a:lnTo>
                  <a:lnTo>
                    <a:pt x="1885" y="215"/>
                  </a:lnTo>
                  <a:cubicBezTo>
                    <a:pt x="2148" y="99"/>
                    <a:pt x="2407" y="32"/>
                    <a:pt x="2667" y="3"/>
                  </a:cubicBezTo>
                  <a:cubicBezTo>
                    <a:pt x="2647" y="2"/>
                    <a:pt x="2619" y="1"/>
                    <a:pt x="2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6">
              <a:extLst>
                <a:ext uri="{FF2B5EF4-FFF2-40B4-BE49-F238E27FC236}">
                  <a16:creationId xmlns:a16="http://schemas.microsoft.com/office/drawing/2014/main" id="{9006BB01-B697-8539-9736-E08DEE526EC3}"/>
                </a:ext>
              </a:extLst>
            </p:cNvPr>
            <p:cNvSpPr/>
            <p:nvPr/>
          </p:nvSpPr>
          <p:spPr>
            <a:xfrm>
              <a:off x="5565025" y="1926725"/>
              <a:ext cx="27150" cy="14425"/>
            </a:xfrm>
            <a:custGeom>
              <a:avLst/>
              <a:gdLst/>
              <a:ahLst/>
              <a:cxnLst/>
              <a:rect l="l" t="t" r="r" b="b"/>
              <a:pathLst>
                <a:path w="1086" h="577" extrusionOk="0">
                  <a:moveTo>
                    <a:pt x="1074" y="1"/>
                  </a:moveTo>
                  <a:cubicBezTo>
                    <a:pt x="1004" y="1"/>
                    <a:pt x="809" y="37"/>
                    <a:pt x="752" y="65"/>
                  </a:cubicBezTo>
                  <a:cubicBezTo>
                    <a:pt x="752" y="65"/>
                    <a:pt x="714" y="82"/>
                    <a:pt x="677" y="99"/>
                  </a:cubicBezTo>
                  <a:cubicBezTo>
                    <a:pt x="639" y="117"/>
                    <a:pt x="602" y="135"/>
                    <a:pt x="602" y="135"/>
                  </a:cubicBezTo>
                  <a:cubicBezTo>
                    <a:pt x="536" y="168"/>
                    <a:pt x="469" y="203"/>
                    <a:pt x="403" y="241"/>
                  </a:cubicBezTo>
                  <a:cubicBezTo>
                    <a:pt x="304" y="297"/>
                    <a:pt x="226" y="368"/>
                    <a:pt x="139" y="435"/>
                  </a:cubicBezTo>
                  <a:cubicBezTo>
                    <a:pt x="40" y="510"/>
                    <a:pt x="38" y="515"/>
                    <a:pt x="0" y="576"/>
                  </a:cubicBezTo>
                  <a:cubicBezTo>
                    <a:pt x="194" y="453"/>
                    <a:pt x="433" y="321"/>
                    <a:pt x="650" y="215"/>
                  </a:cubicBezTo>
                  <a:cubicBezTo>
                    <a:pt x="650" y="215"/>
                    <a:pt x="691" y="195"/>
                    <a:pt x="732" y="175"/>
                  </a:cubicBezTo>
                  <a:cubicBezTo>
                    <a:pt x="774" y="156"/>
                    <a:pt x="816" y="137"/>
                    <a:pt x="816" y="137"/>
                  </a:cubicBezTo>
                  <a:lnTo>
                    <a:pt x="848" y="124"/>
                  </a:lnTo>
                  <a:cubicBezTo>
                    <a:pt x="913" y="91"/>
                    <a:pt x="995" y="48"/>
                    <a:pt x="1086" y="1"/>
                  </a:cubicBezTo>
                  <a:cubicBezTo>
                    <a:pt x="1082" y="1"/>
                    <a:pt x="1078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6">
              <a:extLst>
                <a:ext uri="{FF2B5EF4-FFF2-40B4-BE49-F238E27FC236}">
                  <a16:creationId xmlns:a16="http://schemas.microsoft.com/office/drawing/2014/main" id="{73DE2D4F-20CA-47AC-CB7A-497864C52459}"/>
                </a:ext>
              </a:extLst>
            </p:cNvPr>
            <p:cNvSpPr/>
            <p:nvPr/>
          </p:nvSpPr>
          <p:spPr>
            <a:xfrm>
              <a:off x="5560500" y="1924000"/>
              <a:ext cx="9125" cy="6300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345" y="0"/>
                  </a:moveTo>
                  <a:cubicBezTo>
                    <a:pt x="309" y="0"/>
                    <a:pt x="249" y="11"/>
                    <a:pt x="234" y="21"/>
                  </a:cubicBezTo>
                  <a:lnTo>
                    <a:pt x="187" y="56"/>
                  </a:lnTo>
                  <a:cubicBezTo>
                    <a:pt x="166" y="71"/>
                    <a:pt x="144" y="86"/>
                    <a:pt x="122" y="101"/>
                  </a:cubicBezTo>
                  <a:cubicBezTo>
                    <a:pt x="88" y="124"/>
                    <a:pt x="69" y="160"/>
                    <a:pt x="39" y="186"/>
                  </a:cubicBezTo>
                  <a:cubicBezTo>
                    <a:pt x="6" y="215"/>
                    <a:pt x="6" y="217"/>
                    <a:pt x="1" y="252"/>
                  </a:cubicBezTo>
                  <a:cubicBezTo>
                    <a:pt x="81" y="225"/>
                    <a:pt x="171" y="181"/>
                    <a:pt x="242" y="129"/>
                  </a:cubicBezTo>
                  <a:lnTo>
                    <a:pt x="296" y="91"/>
                  </a:lnTo>
                  <a:lnTo>
                    <a:pt x="305" y="84"/>
                  </a:lnTo>
                  <a:cubicBezTo>
                    <a:pt x="329" y="58"/>
                    <a:pt x="348" y="31"/>
                    <a:pt x="365" y="2"/>
                  </a:cubicBezTo>
                  <a:cubicBezTo>
                    <a:pt x="360" y="1"/>
                    <a:pt x="353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36">
              <a:extLst>
                <a:ext uri="{FF2B5EF4-FFF2-40B4-BE49-F238E27FC236}">
                  <a16:creationId xmlns:a16="http://schemas.microsoft.com/office/drawing/2014/main" id="{290DAD73-C9DB-909E-C569-04BB2AF9C1C3}"/>
                </a:ext>
              </a:extLst>
            </p:cNvPr>
            <p:cNvSpPr/>
            <p:nvPr/>
          </p:nvSpPr>
          <p:spPr>
            <a:xfrm>
              <a:off x="5508825" y="1924975"/>
              <a:ext cx="27225" cy="12450"/>
            </a:xfrm>
            <a:custGeom>
              <a:avLst/>
              <a:gdLst/>
              <a:ahLst/>
              <a:cxnLst/>
              <a:rect l="l" t="t" r="r" b="b"/>
              <a:pathLst>
                <a:path w="1089" h="498" extrusionOk="0">
                  <a:moveTo>
                    <a:pt x="1057" y="0"/>
                  </a:moveTo>
                  <a:cubicBezTo>
                    <a:pt x="977" y="0"/>
                    <a:pt x="813" y="21"/>
                    <a:pt x="760" y="43"/>
                  </a:cubicBezTo>
                  <a:cubicBezTo>
                    <a:pt x="760" y="43"/>
                    <a:pt x="722" y="57"/>
                    <a:pt x="685" y="71"/>
                  </a:cubicBezTo>
                  <a:cubicBezTo>
                    <a:pt x="648" y="86"/>
                    <a:pt x="611" y="101"/>
                    <a:pt x="611" y="101"/>
                  </a:cubicBezTo>
                  <a:cubicBezTo>
                    <a:pt x="545" y="129"/>
                    <a:pt x="477" y="160"/>
                    <a:pt x="410" y="192"/>
                  </a:cubicBezTo>
                  <a:cubicBezTo>
                    <a:pt x="310" y="242"/>
                    <a:pt x="231" y="306"/>
                    <a:pt x="142" y="366"/>
                  </a:cubicBezTo>
                  <a:cubicBezTo>
                    <a:pt x="42" y="433"/>
                    <a:pt x="39" y="439"/>
                    <a:pt x="0" y="497"/>
                  </a:cubicBezTo>
                  <a:cubicBezTo>
                    <a:pt x="195" y="389"/>
                    <a:pt x="435" y="274"/>
                    <a:pt x="653" y="183"/>
                  </a:cubicBezTo>
                  <a:cubicBezTo>
                    <a:pt x="653" y="183"/>
                    <a:pt x="694" y="167"/>
                    <a:pt x="735" y="150"/>
                  </a:cubicBezTo>
                  <a:lnTo>
                    <a:pt x="820" y="119"/>
                  </a:lnTo>
                  <a:lnTo>
                    <a:pt x="851" y="108"/>
                  </a:lnTo>
                  <a:cubicBezTo>
                    <a:pt x="915" y="80"/>
                    <a:pt x="997" y="43"/>
                    <a:pt x="1089" y="2"/>
                  </a:cubicBezTo>
                  <a:cubicBezTo>
                    <a:pt x="1081" y="1"/>
                    <a:pt x="1070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36">
              <a:extLst>
                <a:ext uri="{FF2B5EF4-FFF2-40B4-BE49-F238E27FC236}">
                  <a16:creationId xmlns:a16="http://schemas.microsoft.com/office/drawing/2014/main" id="{7F0DF1AE-CE87-D8DF-B963-DB4249212974}"/>
                </a:ext>
              </a:extLst>
            </p:cNvPr>
            <p:cNvSpPr/>
            <p:nvPr/>
          </p:nvSpPr>
          <p:spPr>
            <a:xfrm>
              <a:off x="5494200" y="1926525"/>
              <a:ext cx="18250" cy="8750"/>
            </a:xfrm>
            <a:custGeom>
              <a:avLst/>
              <a:gdLst/>
              <a:ahLst/>
              <a:cxnLst/>
              <a:rect l="l" t="t" r="r" b="b"/>
              <a:pathLst>
                <a:path w="730" h="350" extrusionOk="0">
                  <a:moveTo>
                    <a:pt x="722" y="0"/>
                  </a:moveTo>
                  <a:cubicBezTo>
                    <a:pt x="674" y="0"/>
                    <a:pt x="545" y="24"/>
                    <a:pt x="508" y="43"/>
                  </a:cubicBezTo>
                  <a:lnTo>
                    <a:pt x="413" y="90"/>
                  </a:lnTo>
                  <a:cubicBezTo>
                    <a:pt x="370" y="111"/>
                    <a:pt x="326" y="132"/>
                    <a:pt x="281" y="154"/>
                  </a:cubicBezTo>
                  <a:cubicBezTo>
                    <a:pt x="215" y="185"/>
                    <a:pt x="163" y="231"/>
                    <a:pt x="101" y="265"/>
                  </a:cubicBezTo>
                  <a:cubicBezTo>
                    <a:pt x="30" y="305"/>
                    <a:pt x="28" y="307"/>
                    <a:pt x="0" y="350"/>
                  </a:cubicBezTo>
                  <a:cubicBezTo>
                    <a:pt x="144" y="306"/>
                    <a:pt x="314" y="243"/>
                    <a:pt x="457" y="171"/>
                  </a:cubicBezTo>
                  <a:lnTo>
                    <a:pt x="567" y="117"/>
                  </a:lnTo>
                  <a:lnTo>
                    <a:pt x="587" y="106"/>
                  </a:lnTo>
                  <a:cubicBezTo>
                    <a:pt x="639" y="74"/>
                    <a:pt x="686" y="37"/>
                    <a:pt x="730" y="0"/>
                  </a:cubicBezTo>
                  <a:cubicBezTo>
                    <a:pt x="728" y="0"/>
                    <a:pt x="72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6">
              <a:extLst>
                <a:ext uri="{FF2B5EF4-FFF2-40B4-BE49-F238E27FC236}">
                  <a16:creationId xmlns:a16="http://schemas.microsoft.com/office/drawing/2014/main" id="{CEA30DA2-A032-9396-A99A-5A5F67D8FDF0}"/>
                </a:ext>
              </a:extLst>
            </p:cNvPr>
            <p:cNvSpPr/>
            <p:nvPr/>
          </p:nvSpPr>
          <p:spPr>
            <a:xfrm>
              <a:off x="5456375" y="1921450"/>
              <a:ext cx="25400" cy="7175"/>
            </a:xfrm>
            <a:custGeom>
              <a:avLst/>
              <a:gdLst/>
              <a:ahLst/>
              <a:cxnLst/>
              <a:rect l="l" t="t" r="r" b="b"/>
              <a:pathLst>
                <a:path w="1016" h="287" extrusionOk="0">
                  <a:moveTo>
                    <a:pt x="972" y="0"/>
                  </a:moveTo>
                  <a:cubicBezTo>
                    <a:pt x="898" y="0"/>
                    <a:pt x="770" y="11"/>
                    <a:pt x="727" y="23"/>
                  </a:cubicBezTo>
                  <a:lnTo>
                    <a:pt x="594" y="62"/>
                  </a:lnTo>
                  <a:cubicBezTo>
                    <a:pt x="535" y="79"/>
                    <a:pt x="473" y="96"/>
                    <a:pt x="411" y="114"/>
                  </a:cubicBezTo>
                  <a:cubicBezTo>
                    <a:pt x="318" y="140"/>
                    <a:pt x="240" y="181"/>
                    <a:pt x="152" y="210"/>
                  </a:cubicBezTo>
                  <a:cubicBezTo>
                    <a:pt x="52" y="243"/>
                    <a:pt x="49" y="246"/>
                    <a:pt x="0" y="287"/>
                  </a:cubicBezTo>
                  <a:cubicBezTo>
                    <a:pt x="194" y="255"/>
                    <a:pt x="424" y="208"/>
                    <a:pt x="625" y="149"/>
                  </a:cubicBezTo>
                  <a:lnTo>
                    <a:pt x="778" y="104"/>
                  </a:lnTo>
                  <a:lnTo>
                    <a:pt x="806" y="96"/>
                  </a:lnTo>
                  <a:cubicBezTo>
                    <a:pt x="882" y="67"/>
                    <a:pt x="950" y="36"/>
                    <a:pt x="1016" y="2"/>
                  </a:cubicBezTo>
                  <a:cubicBezTo>
                    <a:pt x="1006" y="1"/>
                    <a:pt x="991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6">
              <a:extLst>
                <a:ext uri="{FF2B5EF4-FFF2-40B4-BE49-F238E27FC236}">
                  <a16:creationId xmlns:a16="http://schemas.microsoft.com/office/drawing/2014/main" id="{D2CC0B69-E279-8E7E-06C8-717A5E3A2B6E}"/>
                </a:ext>
              </a:extLst>
            </p:cNvPr>
            <p:cNvSpPr/>
            <p:nvPr/>
          </p:nvSpPr>
          <p:spPr>
            <a:xfrm>
              <a:off x="5446500" y="1912350"/>
              <a:ext cx="17250" cy="4825"/>
            </a:xfrm>
            <a:custGeom>
              <a:avLst/>
              <a:gdLst/>
              <a:ahLst/>
              <a:cxnLst/>
              <a:rect l="l" t="t" r="r" b="b"/>
              <a:pathLst>
                <a:path w="690" h="193" extrusionOk="0">
                  <a:moveTo>
                    <a:pt x="555" y="1"/>
                  </a:moveTo>
                  <a:cubicBezTo>
                    <a:pt x="527" y="1"/>
                    <a:pt x="503" y="2"/>
                    <a:pt x="489" y="6"/>
                  </a:cubicBezTo>
                  <a:lnTo>
                    <a:pt x="399" y="31"/>
                  </a:lnTo>
                  <a:cubicBezTo>
                    <a:pt x="359" y="42"/>
                    <a:pt x="317" y="53"/>
                    <a:pt x="275" y="63"/>
                  </a:cubicBezTo>
                  <a:cubicBezTo>
                    <a:pt x="213" y="80"/>
                    <a:pt x="161" y="112"/>
                    <a:pt x="100" y="133"/>
                  </a:cubicBezTo>
                  <a:cubicBezTo>
                    <a:pt x="33" y="155"/>
                    <a:pt x="31" y="158"/>
                    <a:pt x="1" y="192"/>
                  </a:cubicBezTo>
                  <a:cubicBezTo>
                    <a:pt x="133" y="181"/>
                    <a:pt x="290" y="158"/>
                    <a:pt x="427" y="119"/>
                  </a:cubicBezTo>
                  <a:lnTo>
                    <a:pt x="529" y="91"/>
                  </a:lnTo>
                  <a:lnTo>
                    <a:pt x="549" y="85"/>
                  </a:lnTo>
                  <a:cubicBezTo>
                    <a:pt x="600" y="65"/>
                    <a:pt x="645" y="40"/>
                    <a:pt x="689" y="14"/>
                  </a:cubicBezTo>
                  <a:cubicBezTo>
                    <a:pt x="667" y="6"/>
                    <a:pt x="606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6">
              <a:extLst>
                <a:ext uri="{FF2B5EF4-FFF2-40B4-BE49-F238E27FC236}">
                  <a16:creationId xmlns:a16="http://schemas.microsoft.com/office/drawing/2014/main" id="{FE352FEF-0D89-44A9-24D2-FFCC0E3D8FDC}"/>
                </a:ext>
              </a:extLst>
            </p:cNvPr>
            <p:cNvSpPr/>
            <p:nvPr/>
          </p:nvSpPr>
          <p:spPr>
            <a:xfrm>
              <a:off x="5433700" y="1909625"/>
              <a:ext cx="14500" cy="3400"/>
            </a:xfrm>
            <a:custGeom>
              <a:avLst/>
              <a:gdLst/>
              <a:ahLst/>
              <a:cxnLst/>
              <a:rect l="l" t="t" r="r" b="b"/>
              <a:pathLst>
                <a:path w="580" h="136" extrusionOk="0">
                  <a:moveTo>
                    <a:pt x="430" y="0"/>
                  </a:moveTo>
                  <a:cubicBezTo>
                    <a:pt x="423" y="0"/>
                    <a:pt x="417" y="1"/>
                    <a:pt x="413" y="2"/>
                  </a:cubicBezTo>
                  <a:lnTo>
                    <a:pt x="337" y="17"/>
                  </a:lnTo>
                  <a:cubicBezTo>
                    <a:pt x="303" y="23"/>
                    <a:pt x="268" y="30"/>
                    <a:pt x="233" y="36"/>
                  </a:cubicBezTo>
                  <a:cubicBezTo>
                    <a:pt x="180" y="46"/>
                    <a:pt x="135" y="72"/>
                    <a:pt x="84" y="86"/>
                  </a:cubicBezTo>
                  <a:cubicBezTo>
                    <a:pt x="28" y="101"/>
                    <a:pt x="26" y="103"/>
                    <a:pt x="0" y="135"/>
                  </a:cubicBezTo>
                  <a:cubicBezTo>
                    <a:pt x="16" y="135"/>
                    <a:pt x="33" y="135"/>
                    <a:pt x="49" y="135"/>
                  </a:cubicBezTo>
                  <a:cubicBezTo>
                    <a:pt x="149" y="135"/>
                    <a:pt x="260" y="127"/>
                    <a:pt x="358" y="107"/>
                  </a:cubicBezTo>
                  <a:lnTo>
                    <a:pt x="445" y="89"/>
                  </a:lnTo>
                  <a:lnTo>
                    <a:pt x="461" y="86"/>
                  </a:lnTo>
                  <a:cubicBezTo>
                    <a:pt x="504" y="71"/>
                    <a:pt x="543" y="51"/>
                    <a:pt x="580" y="31"/>
                  </a:cubicBezTo>
                  <a:cubicBezTo>
                    <a:pt x="555" y="17"/>
                    <a:pt x="472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6">
              <a:extLst>
                <a:ext uri="{FF2B5EF4-FFF2-40B4-BE49-F238E27FC236}">
                  <a16:creationId xmlns:a16="http://schemas.microsoft.com/office/drawing/2014/main" id="{7385B9D4-0706-8621-AE00-222198D9BF9D}"/>
                </a:ext>
              </a:extLst>
            </p:cNvPr>
            <p:cNvSpPr/>
            <p:nvPr/>
          </p:nvSpPr>
          <p:spPr>
            <a:xfrm>
              <a:off x="5372125" y="1866125"/>
              <a:ext cx="71600" cy="23575"/>
            </a:xfrm>
            <a:custGeom>
              <a:avLst/>
              <a:gdLst/>
              <a:ahLst/>
              <a:cxnLst/>
              <a:rect l="l" t="t" r="r" b="b"/>
              <a:pathLst>
                <a:path w="2864" h="943" extrusionOk="0">
                  <a:moveTo>
                    <a:pt x="301" y="1"/>
                  </a:moveTo>
                  <a:cubicBezTo>
                    <a:pt x="253" y="1"/>
                    <a:pt x="216" y="4"/>
                    <a:pt x="185" y="7"/>
                  </a:cubicBezTo>
                  <a:cubicBezTo>
                    <a:pt x="123" y="17"/>
                    <a:pt x="79" y="29"/>
                    <a:pt x="1" y="60"/>
                  </a:cubicBezTo>
                  <a:cubicBezTo>
                    <a:pt x="70" y="45"/>
                    <a:pt x="142" y="38"/>
                    <a:pt x="215" y="38"/>
                  </a:cubicBezTo>
                  <a:cubicBezTo>
                    <a:pt x="432" y="38"/>
                    <a:pt x="660" y="100"/>
                    <a:pt x="871" y="198"/>
                  </a:cubicBezTo>
                  <a:cubicBezTo>
                    <a:pt x="1159" y="323"/>
                    <a:pt x="1423" y="507"/>
                    <a:pt x="1692" y="653"/>
                  </a:cubicBezTo>
                  <a:cubicBezTo>
                    <a:pt x="1692" y="653"/>
                    <a:pt x="1794" y="709"/>
                    <a:pt x="1899" y="759"/>
                  </a:cubicBezTo>
                  <a:cubicBezTo>
                    <a:pt x="2004" y="810"/>
                    <a:pt x="2113" y="851"/>
                    <a:pt x="2113" y="851"/>
                  </a:cubicBezTo>
                  <a:lnTo>
                    <a:pt x="2196" y="881"/>
                  </a:lnTo>
                  <a:cubicBezTo>
                    <a:pt x="2331" y="922"/>
                    <a:pt x="2466" y="942"/>
                    <a:pt x="2596" y="942"/>
                  </a:cubicBezTo>
                  <a:cubicBezTo>
                    <a:pt x="2688" y="942"/>
                    <a:pt x="2778" y="932"/>
                    <a:pt x="2863" y="911"/>
                  </a:cubicBezTo>
                  <a:lnTo>
                    <a:pt x="2863" y="911"/>
                  </a:lnTo>
                  <a:cubicBezTo>
                    <a:pt x="2847" y="911"/>
                    <a:pt x="2824" y="912"/>
                    <a:pt x="2797" y="912"/>
                  </a:cubicBezTo>
                  <a:cubicBezTo>
                    <a:pt x="2715" y="912"/>
                    <a:pt x="2590" y="907"/>
                    <a:pt x="2469" y="875"/>
                  </a:cubicBezTo>
                  <a:cubicBezTo>
                    <a:pt x="2306" y="838"/>
                    <a:pt x="2150" y="768"/>
                    <a:pt x="2076" y="737"/>
                  </a:cubicBezTo>
                  <a:cubicBezTo>
                    <a:pt x="2076" y="737"/>
                    <a:pt x="1984" y="699"/>
                    <a:pt x="1895" y="655"/>
                  </a:cubicBezTo>
                  <a:cubicBezTo>
                    <a:pt x="1807" y="612"/>
                    <a:pt x="1720" y="563"/>
                    <a:pt x="1720" y="563"/>
                  </a:cubicBezTo>
                  <a:cubicBezTo>
                    <a:pt x="1565" y="473"/>
                    <a:pt x="1405" y="381"/>
                    <a:pt x="1242" y="287"/>
                  </a:cubicBezTo>
                  <a:cubicBezTo>
                    <a:pt x="996" y="153"/>
                    <a:pt x="754" y="60"/>
                    <a:pt x="481" y="16"/>
                  </a:cubicBezTo>
                  <a:cubicBezTo>
                    <a:pt x="406" y="4"/>
                    <a:pt x="3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6">
              <a:extLst>
                <a:ext uri="{FF2B5EF4-FFF2-40B4-BE49-F238E27FC236}">
                  <a16:creationId xmlns:a16="http://schemas.microsoft.com/office/drawing/2014/main" id="{666F1460-29E4-1ED1-AB00-C83C24417130}"/>
                </a:ext>
              </a:extLst>
            </p:cNvPr>
            <p:cNvSpPr/>
            <p:nvPr/>
          </p:nvSpPr>
          <p:spPr>
            <a:xfrm>
              <a:off x="5403925" y="1867400"/>
              <a:ext cx="18075" cy="8325"/>
            </a:xfrm>
            <a:custGeom>
              <a:avLst/>
              <a:gdLst/>
              <a:ahLst/>
              <a:cxnLst/>
              <a:rect l="l" t="t" r="r" b="b"/>
              <a:pathLst>
                <a:path w="723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32"/>
                    <a:pt x="133" y="125"/>
                    <a:pt x="171" y="141"/>
                  </a:cubicBezTo>
                  <a:lnTo>
                    <a:pt x="267" y="183"/>
                  </a:lnTo>
                  <a:cubicBezTo>
                    <a:pt x="310" y="202"/>
                    <a:pt x="353" y="222"/>
                    <a:pt x="397" y="242"/>
                  </a:cubicBezTo>
                  <a:cubicBezTo>
                    <a:pt x="463" y="272"/>
                    <a:pt x="530" y="283"/>
                    <a:pt x="596" y="308"/>
                  </a:cubicBezTo>
                  <a:cubicBezTo>
                    <a:pt x="646" y="327"/>
                    <a:pt x="664" y="333"/>
                    <a:pt x="685" y="333"/>
                  </a:cubicBezTo>
                  <a:cubicBezTo>
                    <a:pt x="696" y="333"/>
                    <a:pt x="707" y="331"/>
                    <a:pt x="723" y="329"/>
                  </a:cubicBezTo>
                  <a:cubicBezTo>
                    <a:pt x="600" y="248"/>
                    <a:pt x="445" y="159"/>
                    <a:pt x="300" y="97"/>
                  </a:cubicBezTo>
                  <a:lnTo>
                    <a:pt x="191" y="49"/>
                  </a:lnTo>
                  <a:lnTo>
                    <a:pt x="170" y="41"/>
                  </a:lnTo>
                  <a:cubicBezTo>
                    <a:pt x="112" y="22"/>
                    <a:pt x="5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6">
              <a:extLst>
                <a:ext uri="{FF2B5EF4-FFF2-40B4-BE49-F238E27FC236}">
                  <a16:creationId xmlns:a16="http://schemas.microsoft.com/office/drawing/2014/main" id="{5903AB95-EFE6-4E91-3E43-88E339D54C88}"/>
                </a:ext>
              </a:extLst>
            </p:cNvPr>
            <p:cNvSpPr/>
            <p:nvPr/>
          </p:nvSpPr>
          <p:spPr>
            <a:xfrm>
              <a:off x="5365075" y="1803100"/>
              <a:ext cx="37975" cy="45325"/>
            </a:xfrm>
            <a:custGeom>
              <a:avLst/>
              <a:gdLst/>
              <a:ahLst/>
              <a:cxnLst/>
              <a:rect l="l" t="t" r="r" b="b"/>
              <a:pathLst>
                <a:path w="1519" h="1813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348"/>
                    <a:pt x="589" y="764"/>
                    <a:pt x="893" y="1121"/>
                  </a:cubicBezTo>
                  <a:cubicBezTo>
                    <a:pt x="893" y="1121"/>
                    <a:pt x="1122" y="1392"/>
                    <a:pt x="1122" y="1392"/>
                  </a:cubicBezTo>
                  <a:lnTo>
                    <a:pt x="1165" y="1443"/>
                  </a:lnTo>
                  <a:cubicBezTo>
                    <a:pt x="1288" y="1577"/>
                    <a:pt x="1403" y="1697"/>
                    <a:pt x="1519" y="1812"/>
                  </a:cubicBezTo>
                  <a:cubicBezTo>
                    <a:pt x="1470" y="1724"/>
                    <a:pt x="1237" y="1384"/>
                    <a:pt x="1155" y="1287"/>
                  </a:cubicBezTo>
                  <a:lnTo>
                    <a:pt x="953" y="1050"/>
                  </a:lnTo>
                  <a:cubicBezTo>
                    <a:pt x="865" y="944"/>
                    <a:pt x="773" y="835"/>
                    <a:pt x="680" y="724"/>
                  </a:cubicBezTo>
                  <a:cubicBezTo>
                    <a:pt x="541" y="559"/>
                    <a:pt x="403" y="422"/>
                    <a:pt x="265" y="264"/>
                  </a:cubicBezTo>
                  <a:cubicBezTo>
                    <a:pt x="110" y="88"/>
                    <a:pt x="103" y="8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6">
              <a:extLst>
                <a:ext uri="{FF2B5EF4-FFF2-40B4-BE49-F238E27FC236}">
                  <a16:creationId xmlns:a16="http://schemas.microsoft.com/office/drawing/2014/main" id="{0D683097-379E-3037-AC66-CB521F24C902}"/>
                </a:ext>
              </a:extLst>
            </p:cNvPr>
            <p:cNvSpPr/>
            <p:nvPr/>
          </p:nvSpPr>
          <p:spPr>
            <a:xfrm>
              <a:off x="5395925" y="1784000"/>
              <a:ext cx="52675" cy="41175"/>
            </a:xfrm>
            <a:custGeom>
              <a:avLst/>
              <a:gdLst/>
              <a:ahLst/>
              <a:cxnLst/>
              <a:rect l="l" t="t" r="r" b="b"/>
              <a:pathLst>
                <a:path w="2107" h="1647" extrusionOk="0">
                  <a:moveTo>
                    <a:pt x="1043" y="1"/>
                  </a:moveTo>
                  <a:cubicBezTo>
                    <a:pt x="702" y="1"/>
                    <a:pt x="339" y="129"/>
                    <a:pt x="132" y="406"/>
                  </a:cubicBezTo>
                  <a:cubicBezTo>
                    <a:pt x="132" y="406"/>
                    <a:pt x="110" y="433"/>
                    <a:pt x="85" y="481"/>
                  </a:cubicBezTo>
                  <a:cubicBezTo>
                    <a:pt x="58" y="526"/>
                    <a:pt x="31" y="593"/>
                    <a:pt x="17" y="664"/>
                  </a:cubicBezTo>
                  <a:cubicBezTo>
                    <a:pt x="1" y="733"/>
                    <a:pt x="3" y="804"/>
                    <a:pt x="6" y="857"/>
                  </a:cubicBezTo>
                  <a:cubicBezTo>
                    <a:pt x="11" y="910"/>
                    <a:pt x="20" y="945"/>
                    <a:pt x="20" y="945"/>
                  </a:cubicBezTo>
                  <a:cubicBezTo>
                    <a:pt x="20" y="945"/>
                    <a:pt x="25" y="971"/>
                    <a:pt x="32" y="996"/>
                  </a:cubicBezTo>
                  <a:lnTo>
                    <a:pt x="48" y="1045"/>
                  </a:lnTo>
                  <a:lnTo>
                    <a:pt x="49" y="1045"/>
                  </a:lnTo>
                  <a:cubicBezTo>
                    <a:pt x="158" y="1310"/>
                    <a:pt x="352" y="1484"/>
                    <a:pt x="529" y="1646"/>
                  </a:cubicBezTo>
                  <a:cubicBezTo>
                    <a:pt x="485" y="1586"/>
                    <a:pt x="357" y="1442"/>
                    <a:pt x="256" y="1279"/>
                  </a:cubicBezTo>
                  <a:cubicBezTo>
                    <a:pt x="205" y="1198"/>
                    <a:pt x="162" y="1111"/>
                    <a:pt x="136" y="1033"/>
                  </a:cubicBezTo>
                  <a:cubicBezTo>
                    <a:pt x="110" y="954"/>
                    <a:pt x="102" y="886"/>
                    <a:pt x="97" y="843"/>
                  </a:cubicBezTo>
                  <a:cubicBezTo>
                    <a:pt x="97" y="843"/>
                    <a:pt x="86" y="734"/>
                    <a:pt x="119" y="632"/>
                  </a:cubicBezTo>
                  <a:cubicBezTo>
                    <a:pt x="149" y="528"/>
                    <a:pt x="219" y="444"/>
                    <a:pt x="219" y="444"/>
                  </a:cubicBezTo>
                  <a:cubicBezTo>
                    <a:pt x="338" y="290"/>
                    <a:pt x="526" y="185"/>
                    <a:pt x="724" y="129"/>
                  </a:cubicBezTo>
                  <a:cubicBezTo>
                    <a:pt x="859" y="95"/>
                    <a:pt x="994" y="78"/>
                    <a:pt x="1129" y="78"/>
                  </a:cubicBezTo>
                  <a:cubicBezTo>
                    <a:pt x="1291" y="78"/>
                    <a:pt x="1452" y="103"/>
                    <a:pt x="1612" y="154"/>
                  </a:cubicBezTo>
                  <a:cubicBezTo>
                    <a:pt x="1775" y="210"/>
                    <a:pt x="1853" y="257"/>
                    <a:pt x="1916" y="288"/>
                  </a:cubicBezTo>
                  <a:cubicBezTo>
                    <a:pt x="1977" y="321"/>
                    <a:pt x="2023" y="345"/>
                    <a:pt x="2107" y="393"/>
                  </a:cubicBezTo>
                  <a:cubicBezTo>
                    <a:pt x="1863" y="177"/>
                    <a:pt x="1512" y="23"/>
                    <a:pt x="1138" y="4"/>
                  </a:cubicBezTo>
                  <a:cubicBezTo>
                    <a:pt x="1107" y="2"/>
                    <a:pt x="1075" y="1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6">
              <a:extLst>
                <a:ext uri="{FF2B5EF4-FFF2-40B4-BE49-F238E27FC236}">
                  <a16:creationId xmlns:a16="http://schemas.microsoft.com/office/drawing/2014/main" id="{81BE219D-43A4-B2F8-74B8-E27E2011F173}"/>
                </a:ext>
              </a:extLst>
            </p:cNvPr>
            <p:cNvSpPr/>
            <p:nvPr/>
          </p:nvSpPr>
          <p:spPr>
            <a:xfrm>
              <a:off x="5525775" y="2207975"/>
              <a:ext cx="47050" cy="96600"/>
            </a:xfrm>
            <a:custGeom>
              <a:avLst/>
              <a:gdLst/>
              <a:ahLst/>
              <a:cxnLst/>
              <a:rect l="l" t="t" r="r" b="b"/>
              <a:pathLst>
                <a:path w="1882" h="3864" extrusionOk="0">
                  <a:moveTo>
                    <a:pt x="262" y="1"/>
                  </a:moveTo>
                  <a:cubicBezTo>
                    <a:pt x="218" y="89"/>
                    <a:pt x="120" y="321"/>
                    <a:pt x="68" y="575"/>
                  </a:cubicBezTo>
                  <a:cubicBezTo>
                    <a:pt x="12" y="829"/>
                    <a:pt x="0" y="1098"/>
                    <a:pt x="8" y="1225"/>
                  </a:cubicBezTo>
                  <a:cubicBezTo>
                    <a:pt x="8" y="1225"/>
                    <a:pt x="13" y="1380"/>
                    <a:pt x="37" y="1532"/>
                  </a:cubicBezTo>
                  <a:cubicBezTo>
                    <a:pt x="58" y="1686"/>
                    <a:pt x="96" y="1835"/>
                    <a:pt x="96" y="1835"/>
                  </a:cubicBezTo>
                  <a:cubicBezTo>
                    <a:pt x="162" y="2102"/>
                    <a:pt x="267" y="2371"/>
                    <a:pt x="413" y="2620"/>
                  </a:cubicBezTo>
                  <a:cubicBezTo>
                    <a:pt x="629" y="2991"/>
                    <a:pt x="905" y="3272"/>
                    <a:pt x="1236" y="3522"/>
                  </a:cubicBezTo>
                  <a:cubicBezTo>
                    <a:pt x="1422" y="3660"/>
                    <a:pt x="1531" y="3714"/>
                    <a:pt x="1613" y="3758"/>
                  </a:cubicBezTo>
                  <a:cubicBezTo>
                    <a:pt x="1698" y="3799"/>
                    <a:pt x="1761" y="3823"/>
                    <a:pt x="1882" y="3863"/>
                  </a:cubicBezTo>
                  <a:cubicBezTo>
                    <a:pt x="1495" y="3683"/>
                    <a:pt x="1109" y="3399"/>
                    <a:pt x="807" y="3033"/>
                  </a:cubicBezTo>
                  <a:cubicBezTo>
                    <a:pt x="501" y="2670"/>
                    <a:pt x="281" y="2226"/>
                    <a:pt x="180" y="1785"/>
                  </a:cubicBezTo>
                  <a:cubicBezTo>
                    <a:pt x="180" y="1785"/>
                    <a:pt x="137" y="1619"/>
                    <a:pt x="119" y="1448"/>
                  </a:cubicBezTo>
                  <a:cubicBezTo>
                    <a:pt x="98" y="1277"/>
                    <a:pt x="96" y="1105"/>
                    <a:pt x="96" y="1105"/>
                  </a:cubicBezTo>
                  <a:lnTo>
                    <a:pt x="98" y="977"/>
                  </a:lnTo>
                  <a:cubicBezTo>
                    <a:pt x="104" y="626"/>
                    <a:pt x="163" y="304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6">
              <a:extLst>
                <a:ext uri="{FF2B5EF4-FFF2-40B4-BE49-F238E27FC236}">
                  <a16:creationId xmlns:a16="http://schemas.microsoft.com/office/drawing/2014/main" id="{0B23922E-B8F0-1C8E-0853-719BD219983D}"/>
                </a:ext>
              </a:extLst>
            </p:cNvPr>
            <p:cNvSpPr/>
            <p:nvPr/>
          </p:nvSpPr>
          <p:spPr>
            <a:xfrm>
              <a:off x="5613000" y="2111425"/>
              <a:ext cx="56325" cy="23050"/>
            </a:xfrm>
            <a:custGeom>
              <a:avLst/>
              <a:gdLst/>
              <a:ahLst/>
              <a:cxnLst/>
              <a:rect l="l" t="t" r="r" b="b"/>
              <a:pathLst>
                <a:path w="2253" h="922" extrusionOk="0">
                  <a:moveTo>
                    <a:pt x="546" y="1"/>
                  </a:moveTo>
                  <a:cubicBezTo>
                    <a:pt x="349" y="1"/>
                    <a:pt x="168" y="31"/>
                    <a:pt x="0" y="83"/>
                  </a:cubicBezTo>
                  <a:cubicBezTo>
                    <a:pt x="49" y="82"/>
                    <a:pt x="163" y="71"/>
                    <a:pt x="284" y="71"/>
                  </a:cubicBezTo>
                  <a:cubicBezTo>
                    <a:pt x="300" y="71"/>
                    <a:pt x="315" y="72"/>
                    <a:pt x="330" y="72"/>
                  </a:cubicBezTo>
                  <a:cubicBezTo>
                    <a:pt x="470" y="77"/>
                    <a:pt x="609" y="92"/>
                    <a:pt x="675" y="101"/>
                  </a:cubicBezTo>
                  <a:cubicBezTo>
                    <a:pt x="675" y="101"/>
                    <a:pt x="695" y="103"/>
                    <a:pt x="725" y="106"/>
                  </a:cubicBezTo>
                  <a:cubicBezTo>
                    <a:pt x="755" y="110"/>
                    <a:pt x="796" y="114"/>
                    <a:pt x="835" y="123"/>
                  </a:cubicBezTo>
                  <a:cubicBezTo>
                    <a:pt x="916" y="136"/>
                    <a:pt x="994" y="156"/>
                    <a:pt x="994" y="156"/>
                  </a:cubicBezTo>
                  <a:cubicBezTo>
                    <a:pt x="1136" y="189"/>
                    <a:pt x="1276" y="243"/>
                    <a:pt x="1414" y="307"/>
                  </a:cubicBezTo>
                  <a:cubicBezTo>
                    <a:pt x="1616" y="404"/>
                    <a:pt x="1796" y="503"/>
                    <a:pt x="1964" y="650"/>
                  </a:cubicBezTo>
                  <a:cubicBezTo>
                    <a:pt x="2147" y="818"/>
                    <a:pt x="2146" y="831"/>
                    <a:pt x="2253" y="922"/>
                  </a:cubicBezTo>
                  <a:cubicBezTo>
                    <a:pt x="2124" y="727"/>
                    <a:pt x="1939" y="537"/>
                    <a:pt x="1721" y="384"/>
                  </a:cubicBezTo>
                  <a:cubicBezTo>
                    <a:pt x="1503" y="231"/>
                    <a:pt x="1249" y="124"/>
                    <a:pt x="1002" y="63"/>
                  </a:cubicBezTo>
                  <a:lnTo>
                    <a:pt x="942" y="48"/>
                  </a:lnTo>
                  <a:cubicBezTo>
                    <a:pt x="907" y="42"/>
                    <a:pt x="859" y="34"/>
                    <a:pt x="811" y="25"/>
                  </a:cubicBezTo>
                  <a:cubicBezTo>
                    <a:pt x="764" y="17"/>
                    <a:pt x="715" y="13"/>
                    <a:pt x="679" y="9"/>
                  </a:cubicBezTo>
                  <a:cubicBezTo>
                    <a:pt x="644" y="5"/>
                    <a:pt x="620" y="4"/>
                    <a:pt x="620" y="4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6">
              <a:extLst>
                <a:ext uri="{FF2B5EF4-FFF2-40B4-BE49-F238E27FC236}">
                  <a16:creationId xmlns:a16="http://schemas.microsoft.com/office/drawing/2014/main" id="{A85E491D-652D-6E07-4836-46C8D7D51520}"/>
                </a:ext>
              </a:extLst>
            </p:cNvPr>
            <p:cNvSpPr/>
            <p:nvPr/>
          </p:nvSpPr>
          <p:spPr>
            <a:xfrm>
              <a:off x="5602900" y="2093800"/>
              <a:ext cx="57825" cy="11250"/>
            </a:xfrm>
            <a:custGeom>
              <a:avLst/>
              <a:gdLst/>
              <a:ahLst/>
              <a:cxnLst/>
              <a:rect l="l" t="t" r="r" b="b"/>
              <a:pathLst>
                <a:path w="2313" h="450" extrusionOk="0">
                  <a:moveTo>
                    <a:pt x="877" y="1"/>
                  </a:moveTo>
                  <a:cubicBezTo>
                    <a:pt x="843" y="2"/>
                    <a:pt x="797" y="3"/>
                    <a:pt x="752" y="4"/>
                  </a:cubicBezTo>
                  <a:cubicBezTo>
                    <a:pt x="660" y="10"/>
                    <a:pt x="569" y="19"/>
                    <a:pt x="569" y="19"/>
                  </a:cubicBezTo>
                  <a:lnTo>
                    <a:pt x="501" y="29"/>
                  </a:lnTo>
                  <a:cubicBezTo>
                    <a:pt x="317" y="61"/>
                    <a:pt x="152" y="116"/>
                    <a:pt x="0" y="184"/>
                  </a:cubicBezTo>
                  <a:cubicBezTo>
                    <a:pt x="52" y="177"/>
                    <a:pt x="180" y="151"/>
                    <a:pt x="310" y="134"/>
                  </a:cubicBezTo>
                  <a:cubicBezTo>
                    <a:pt x="442" y="118"/>
                    <a:pt x="575" y="110"/>
                    <a:pt x="639" y="105"/>
                  </a:cubicBezTo>
                  <a:cubicBezTo>
                    <a:pt x="639" y="105"/>
                    <a:pt x="657" y="103"/>
                    <a:pt x="687" y="101"/>
                  </a:cubicBezTo>
                  <a:cubicBezTo>
                    <a:pt x="716" y="98"/>
                    <a:pt x="755" y="96"/>
                    <a:pt x="793" y="95"/>
                  </a:cubicBezTo>
                  <a:cubicBezTo>
                    <a:pt x="819" y="93"/>
                    <a:pt x="844" y="93"/>
                    <a:pt x="867" y="93"/>
                  </a:cubicBezTo>
                  <a:cubicBezTo>
                    <a:pt x="913" y="93"/>
                    <a:pt x="947" y="95"/>
                    <a:pt x="947" y="95"/>
                  </a:cubicBezTo>
                  <a:cubicBezTo>
                    <a:pt x="1086" y="96"/>
                    <a:pt x="1228" y="113"/>
                    <a:pt x="1370" y="139"/>
                  </a:cubicBezTo>
                  <a:cubicBezTo>
                    <a:pt x="1580" y="179"/>
                    <a:pt x="1771" y="219"/>
                    <a:pt x="1967" y="301"/>
                  </a:cubicBezTo>
                  <a:cubicBezTo>
                    <a:pt x="2183" y="396"/>
                    <a:pt x="2186" y="406"/>
                    <a:pt x="2313" y="449"/>
                  </a:cubicBezTo>
                  <a:cubicBezTo>
                    <a:pt x="2132" y="321"/>
                    <a:pt x="1912" y="206"/>
                    <a:pt x="1672" y="127"/>
                  </a:cubicBezTo>
                  <a:cubicBezTo>
                    <a:pt x="1434" y="46"/>
                    <a:pt x="1176" y="6"/>
                    <a:pt x="934" y="2"/>
                  </a:cubicBezTo>
                  <a:cubicBezTo>
                    <a:pt x="934" y="2"/>
                    <a:pt x="912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6">
              <a:extLst>
                <a:ext uri="{FF2B5EF4-FFF2-40B4-BE49-F238E27FC236}">
                  <a16:creationId xmlns:a16="http://schemas.microsoft.com/office/drawing/2014/main" id="{99B040B2-0ECE-34D5-F925-A54BB4E5AF30}"/>
                </a:ext>
              </a:extLst>
            </p:cNvPr>
            <p:cNvSpPr/>
            <p:nvPr/>
          </p:nvSpPr>
          <p:spPr>
            <a:xfrm>
              <a:off x="5627425" y="2243275"/>
              <a:ext cx="47025" cy="7475"/>
            </a:xfrm>
            <a:custGeom>
              <a:avLst/>
              <a:gdLst/>
              <a:ahLst/>
              <a:cxnLst/>
              <a:rect l="l" t="t" r="r" b="b"/>
              <a:pathLst>
                <a:path w="1881" h="299" extrusionOk="0">
                  <a:moveTo>
                    <a:pt x="1880" y="0"/>
                  </a:moveTo>
                  <a:lnTo>
                    <a:pt x="1880" y="0"/>
                  </a:lnTo>
                  <a:cubicBezTo>
                    <a:pt x="1604" y="132"/>
                    <a:pt x="1251" y="208"/>
                    <a:pt x="919" y="208"/>
                  </a:cubicBezTo>
                  <a:cubicBezTo>
                    <a:pt x="859" y="208"/>
                    <a:pt x="799" y="205"/>
                    <a:pt x="740" y="200"/>
                  </a:cubicBezTo>
                  <a:cubicBezTo>
                    <a:pt x="740" y="200"/>
                    <a:pt x="723" y="198"/>
                    <a:pt x="696" y="197"/>
                  </a:cubicBezTo>
                  <a:cubicBezTo>
                    <a:pt x="669" y="194"/>
                    <a:pt x="633" y="188"/>
                    <a:pt x="598" y="185"/>
                  </a:cubicBezTo>
                  <a:cubicBezTo>
                    <a:pt x="526" y="173"/>
                    <a:pt x="456" y="159"/>
                    <a:pt x="456" y="159"/>
                  </a:cubicBezTo>
                  <a:lnTo>
                    <a:pt x="403" y="146"/>
                  </a:lnTo>
                  <a:cubicBezTo>
                    <a:pt x="259" y="116"/>
                    <a:pt x="127" y="79"/>
                    <a:pt x="1" y="32"/>
                  </a:cubicBezTo>
                  <a:lnTo>
                    <a:pt x="1" y="32"/>
                  </a:lnTo>
                  <a:cubicBezTo>
                    <a:pt x="32" y="60"/>
                    <a:pt x="122" y="118"/>
                    <a:pt x="223" y="165"/>
                  </a:cubicBezTo>
                  <a:cubicBezTo>
                    <a:pt x="323" y="212"/>
                    <a:pt x="432" y="250"/>
                    <a:pt x="485" y="258"/>
                  </a:cubicBezTo>
                  <a:cubicBezTo>
                    <a:pt x="485" y="258"/>
                    <a:pt x="549" y="273"/>
                    <a:pt x="615" y="279"/>
                  </a:cubicBezTo>
                  <a:cubicBezTo>
                    <a:pt x="680" y="289"/>
                    <a:pt x="746" y="292"/>
                    <a:pt x="746" y="292"/>
                  </a:cubicBezTo>
                  <a:cubicBezTo>
                    <a:pt x="797" y="296"/>
                    <a:pt x="848" y="298"/>
                    <a:pt x="901" y="298"/>
                  </a:cubicBezTo>
                  <a:cubicBezTo>
                    <a:pt x="969" y="298"/>
                    <a:pt x="1038" y="295"/>
                    <a:pt x="1107" y="289"/>
                  </a:cubicBezTo>
                  <a:cubicBezTo>
                    <a:pt x="1289" y="271"/>
                    <a:pt x="1447" y="217"/>
                    <a:pt x="1611" y="155"/>
                  </a:cubicBezTo>
                  <a:cubicBezTo>
                    <a:pt x="1793" y="81"/>
                    <a:pt x="1797" y="70"/>
                    <a:pt x="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6">
              <a:extLst>
                <a:ext uri="{FF2B5EF4-FFF2-40B4-BE49-F238E27FC236}">
                  <a16:creationId xmlns:a16="http://schemas.microsoft.com/office/drawing/2014/main" id="{015A3C37-F537-030A-9B62-6612F286E2B8}"/>
                </a:ext>
              </a:extLst>
            </p:cNvPr>
            <p:cNvSpPr/>
            <p:nvPr/>
          </p:nvSpPr>
          <p:spPr>
            <a:xfrm>
              <a:off x="5629275" y="2226850"/>
              <a:ext cx="34325" cy="5850"/>
            </a:xfrm>
            <a:custGeom>
              <a:avLst/>
              <a:gdLst/>
              <a:ahLst/>
              <a:cxnLst/>
              <a:rect l="l" t="t" r="r" b="b"/>
              <a:pathLst>
                <a:path w="1373" h="234" extrusionOk="0">
                  <a:moveTo>
                    <a:pt x="0" y="1"/>
                  </a:moveTo>
                  <a:cubicBezTo>
                    <a:pt x="22" y="23"/>
                    <a:pt x="85" y="71"/>
                    <a:pt x="156" y="111"/>
                  </a:cubicBezTo>
                  <a:cubicBezTo>
                    <a:pt x="226" y="150"/>
                    <a:pt x="305" y="182"/>
                    <a:pt x="344" y="190"/>
                  </a:cubicBezTo>
                  <a:cubicBezTo>
                    <a:pt x="344" y="190"/>
                    <a:pt x="391" y="203"/>
                    <a:pt x="438" y="209"/>
                  </a:cubicBezTo>
                  <a:cubicBezTo>
                    <a:pt x="486" y="218"/>
                    <a:pt x="533" y="222"/>
                    <a:pt x="533" y="222"/>
                  </a:cubicBezTo>
                  <a:cubicBezTo>
                    <a:pt x="595" y="230"/>
                    <a:pt x="659" y="233"/>
                    <a:pt x="724" y="233"/>
                  </a:cubicBezTo>
                  <a:cubicBezTo>
                    <a:pt x="749" y="233"/>
                    <a:pt x="774" y="233"/>
                    <a:pt x="798" y="232"/>
                  </a:cubicBezTo>
                  <a:cubicBezTo>
                    <a:pt x="932" y="227"/>
                    <a:pt x="1049" y="189"/>
                    <a:pt x="1171" y="150"/>
                  </a:cubicBezTo>
                  <a:cubicBezTo>
                    <a:pt x="1308" y="105"/>
                    <a:pt x="1311" y="97"/>
                    <a:pt x="1373" y="44"/>
                  </a:cubicBezTo>
                  <a:lnTo>
                    <a:pt x="1373" y="44"/>
                  </a:lnTo>
                  <a:cubicBezTo>
                    <a:pt x="1191" y="109"/>
                    <a:pt x="974" y="144"/>
                    <a:pt x="763" y="144"/>
                  </a:cubicBezTo>
                  <a:cubicBezTo>
                    <a:pt x="685" y="144"/>
                    <a:pt x="609" y="139"/>
                    <a:pt x="536" y="129"/>
                  </a:cubicBezTo>
                  <a:cubicBezTo>
                    <a:pt x="536" y="129"/>
                    <a:pt x="484" y="124"/>
                    <a:pt x="433" y="115"/>
                  </a:cubicBezTo>
                  <a:cubicBezTo>
                    <a:pt x="382" y="105"/>
                    <a:pt x="331" y="93"/>
                    <a:pt x="331" y="93"/>
                  </a:cubicBezTo>
                  <a:lnTo>
                    <a:pt x="293" y="82"/>
                  </a:lnTo>
                  <a:cubicBezTo>
                    <a:pt x="190" y="59"/>
                    <a:pt x="93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6">
              <a:extLst>
                <a:ext uri="{FF2B5EF4-FFF2-40B4-BE49-F238E27FC236}">
                  <a16:creationId xmlns:a16="http://schemas.microsoft.com/office/drawing/2014/main" id="{D16FB9C4-C167-1798-2B4B-0F2B14624E15}"/>
                </a:ext>
              </a:extLst>
            </p:cNvPr>
            <p:cNvSpPr/>
            <p:nvPr/>
          </p:nvSpPr>
          <p:spPr>
            <a:xfrm>
              <a:off x="5613675" y="2180600"/>
              <a:ext cx="25900" cy="7950"/>
            </a:xfrm>
            <a:custGeom>
              <a:avLst/>
              <a:gdLst/>
              <a:ahLst/>
              <a:cxnLst/>
              <a:rect l="l" t="t" r="r" b="b"/>
              <a:pathLst>
                <a:path w="1036" h="318" extrusionOk="0">
                  <a:moveTo>
                    <a:pt x="443" y="0"/>
                  </a:moveTo>
                  <a:cubicBezTo>
                    <a:pt x="335" y="0"/>
                    <a:pt x="242" y="34"/>
                    <a:pt x="148" y="73"/>
                  </a:cubicBezTo>
                  <a:cubicBezTo>
                    <a:pt x="40" y="121"/>
                    <a:pt x="39" y="130"/>
                    <a:pt x="0" y="184"/>
                  </a:cubicBezTo>
                  <a:cubicBezTo>
                    <a:pt x="117" y="120"/>
                    <a:pt x="261" y="88"/>
                    <a:pt x="404" y="88"/>
                  </a:cubicBezTo>
                  <a:cubicBezTo>
                    <a:pt x="489" y="88"/>
                    <a:pt x="573" y="100"/>
                    <a:pt x="650" y="122"/>
                  </a:cubicBezTo>
                  <a:cubicBezTo>
                    <a:pt x="650" y="121"/>
                    <a:pt x="651" y="121"/>
                    <a:pt x="652" y="121"/>
                  </a:cubicBezTo>
                  <a:cubicBezTo>
                    <a:pt x="667" y="121"/>
                    <a:pt x="804" y="176"/>
                    <a:pt x="803" y="179"/>
                  </a:cubicBezTo>
                  <a:lnTo>
                    <a:pt x="829" y="194"/>
                  </a:lnTo>
                  <a:lnTo>
                    <a:pt x="829" y="193"/>
                  </a:lnTo>
                  <a:cubicBezTo>
                    <a:pt x="904" y="229"/>
                    <a:pt x="973" y="269"/>
                    <a:pt x="1035" y="317"/>
                  </a:cubicBezTo>
                  <a:cubicBezTo>
                    <a:pt x="1027" y="294"/>
                    <a:pt x="994" y="237"/>
                    <a:pt x="949" y="188"/>
                  </a:cubicBezTo>
                  <a:cubicBezTo>
                    <a:pt x="903" y="139"/>
                    <a:pt x="847" y="96"/>
                    <a:pt x="817" y="84"/>
                  </a:cubicBezTo>
                  <a:cubicBezTo>
                    <a:pt x="818" y="81"/>
                    <a:pt x="682" y="30"/>
                    <a:pt x="669" y="30"/>
                  </a:cubicBezTo>
                  <a:cubicBezTo>
                    <a:pt x="668" y="30"/>
                    <a:pt x="668" y="31"/>
                    <a:pt x="668" y="31"/>
                  </a:cubicBezTo>
                  <a:cubicBezTo>
                    <a:pt x="599" y="11"/>
                    <a:pt x="526" y="3"/>
                    <a:pt x="452" y="1"/>
                  </a:cubicBezTo>
                  <a:cubicBezTo>
                    <a:pt x="449" y="1"/>
                    <a:pt x="44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6">
              <a:extLst>
                <a:ext uri="{FF2B5EF4-FFF2-40B4-BE49-F238E27FC236}">
                  <a16:creationId xmlns:a16="http://schemas.microsoft.com/office/drawing/2014/main" id="{41CC80E5-7F3B-B615-2015-1AC6AC690879}"/>
                </a:ext>
              </a:extLst>
            </p:cNvPr>
            <p:cNvSpPr/>
            <p:nvPr/>
          </p:nvSpPr>
          <p:spPr>
            <a:xfrm>
              <a:off x="5542400" y="2303900"/>
              <a:ext cx="29950" cy="27675"/>
            </a:xfrm>
            <a:custGeom>
              <a:avLst/>
              <a:gdLst/>
              <a:ahLst/>
              <a:cxnLst/>
              <a:rect l="l" t="t" r="r" b="b"/>
              <a:pathLst>
                <a:path w="1198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6"/>
                    <a:pt x="30" y="125"/>
                    <a:pt x="67" y="213"/>
                  </a:cubicBezTo>
                  <a:cubicBezTo>
                    <a:pt x="105" y="301"/>
                    <a:pt x="153" y="388"/>
                    <a:pt x="182" y="423"/>
                  </a:cubicBezTo>
                  <a:cubicBezTo>
                    <a:pt x="182" y="423"/>
                    <a:pt x="214" y="470"/>
                    <a:pt x="252" y="512"/>
                  </a:cubicBezTo>
                  <a:cubicBezTo>
                    <a:pt x="288" y="555"/>
                    <a:pt x="327" y="596"/>
                    <a:pt x="327" y="596"/>
                  </a:cubicBezTo>
                  <a:cubicBezTo>
                    <a:pt x="395" y="671"/>
                    <a:pt x="471" y="741"/>
                    <a:pt x="553" y="807"/>
                  </a:cubicBezTo>
                  <a:cubicBezTo>
                    <a:pt x="675" y="907"/>
                    <a:pt x="803" y="967"/>
                    <a:pt x="941" y="1032"/>
                  </a:cubicBezTo>
                  <a:cubicBezTo>
                    <a:pt x="1094" y="1101"/>
                    <a:pt x="1103" y="1098"/>
                    <a:pt x="1197" y="1107"/>
                  </a:cubicBezTo>
                  <a:cubicBezTo>
                    <a:pt x="912" y="986"/>
                    <a:pt x="607" y="768"/>
                    <a:pt x="387" y="526"/>
                  </a:cubicBezTo>
                  <a:cubicBezTo>
                    <a:pt x="387" y="526"/>
                    <a:pt x="345" y="481"/>
                    <a:pt x="306" y="433"/>
                  </a:cubicBezTo>
                  <a:cubicBezTo>
                    <a:pt x="267" y="384"/>
                    <a:pt x="230" y="336"/>
                    <a:pt x="230" y="336"/>
                  </a:cubicBezTo>
                  <a:lnTo>
                    <a:pt x="203" y="297"/>
                  </a:lnTo>
                  <a:lnTo>
                    <a:pt x="204" y="297"/>
                  </a:lnTo>
                  <a:cubicBezTo>
                    <a:pt x="128" y="196"/>
                    <a:pt x="61" y="1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6">
              <a:extLst>
                <a:ext uri="{FF2B5EF4-FFF2-40B4-BE49-F238E27FC236}">
                  <a16:creationId xmlns:a16="http://schemas.microsoft.com/office/drawing/2014/main" id="{B0DA7C2A-E2B1-4302-B809-60CD65CD2384}"/>
                </a:ext>
              </a:extLst>
            </p:cNvPr>
            <p:cNvSpPr/>
            <p:nvPr/>
          </p:nvSpPr>
          <p:spPr>
            <a:xfrm>
              <a:off x="5577075" y="2357675"/>
              <a:ext cx="11675" cy="42875"/>
            </a:xfrm>
            <a:custGeom>
              <a:avLst/>
              <a:gdLst/>
              <a:ahLst/>
              <a:cxnLst/>
              <a:rect l="l" t="t" r="r" b="b"/>
              <a:pathLst>
                <a:path w="467" h="1715" extrusionOk="0">
                  <a:moveTo>
                    <a:pt x="292" y="0"/>
                  </a:moveTo>
                  <a:cubicBezTo>
                    <a:pt x="263" y="27"/>
                    <a:pt x="194" y="104"/>
                    <a:pt x="140" y="197"/>
                  </a:cubicBezTo>
                  <a:cubicBezTo>
                    <a:pt x="87" y="290"/>
                    <a:pt x="47" y="395"/>
                    <a:pt x="38" y="447"/>
                  </a:cubicBezTo>
                  <a:cubicBezTo>
                    <a:pt x="33" y="447"/>
                    <a:pt x="0" y="700"/>
                    <a:pt x="9" y="701"/>
                  </a:cubicBezTo>
                  <a:cubicBezTo>
                    <a:pt x="4" y="814"/>
                    <a:pt x="17" y="932"/>
                    <a:pt x="40" y="1049"/>
                  </a:cubicBezTo>
                  <a:cubicBezTo>
                    <a:pt x="78" y="1222"/>
                    <a:pt x="156" y="1366"/>
                    <a:pt x="251" y="1505"/>
                  </a:cubicBezTo>
                  <a:cubicBezTo>
                    <a:pt x="363" y="1660"/>
                    <a:pt x="378" y="1659"/>
                    <a:pt x="466" y="1714"/>
                  </a:cubicBezTo>
                  <a:cubicBezTo>
                    <a:pt x="347" y="1589"/>
                    <a:pt x="249" y="1424"/>
                    <a:pt x="185" y="1245"/>
                  </a:cubicBezTo>
                  <a:cubicBezTo>
                    <a:pt x="119" y="1066"/>
                    <a:pt x="97" y="872"/>
                    <a:pt x="102" y="692"/>
                  </a:cubicBezTo>
                  <a:cubicBezTo>
                    <a:pt x="102" y="692"/>
                    <a:pt x="102" y="675"/>
                    <a:pt x="103" y="649"/>
                  </a:cubicBezTo>
                  <a:cubicBezTo>
                    <a:pt x="105" y="623"/>
                    <a:pt x="108" y="589"/>
                    <a:pt x="113" y="555"/>
                  </a:cubicBezTo>
                  <a:cubicBezTo>
                    <a:pt x="124" y="488"/>
                    <a:pt x="138" y="421"/>
                    <a:pt x="138" y="421"/>
                  </a:cubicBezTo>
                  <a:lnTo>
                    <a:pt x="152" y="372"/>
                  </a:lnTo>
                  <a:cubicBezTo>
                    <a:pt x="184" y="236"/>
                    <a:pt x="231" y="114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6">
              <a:extLst>
                <a:ext uri="{FF2B5EF4-FFF2-40B4-BE49-F238E27FC236}">
                  <a16:creationId xmlns:a16="http://schemas.microsoft.com/office/drawing/2014/main" id="{B6150A5F-E23A-8617-BF3D-03969A9EF772}"/>
                </a:ext>
              </a:extLst>
            </p:cNvPr>
            <p:cNvSpPr/>
            <p:nvPr/>
          </p:nvSpPr>
          <p:spPr>
            <a:xfrm>
              <a:off x="5587450" y="2342950"/>
              <a:ext cx="17400" cy="54275"/>
            </a:xfrm>
            <a:custGeom>
              <a:avLst/>
              <a:gdLst/>
              <a:ahLst/>
              <a:cxnLst/>
              <a:rect l="l" t="t" r="r" b="b"/>
              <a:pathLst>
                <a:path w="696" h="2171" extrusionOk="0">
                  <a:moveTo>
                    <a:pt x="1" y="1"/>
                  </a:moveTo>
                  <a:cubicBezTo>
                    <a:pt x="25" y="44"/>
                    <a:pt x="97" y="149"/>
                    <a:pt x="161" y="259"/>
                  </a:cubicBezTo>
                  <a:cubicBezTo>
                    <a:pt x="223" y="372"/>
                    <a:pt x="282" y="488"/>
                    <a:pt x="309" y="543"/>
                  </a:cubicBezTo>
                  <a:cubicBezTo>
                    <a:pt x="309" y="543"/>
                    <a:pt x="317" y="560"/>
                    <a:pt x="330" y="585"/>
                  </a:cubicBezTo>
                  <a:cubicBezTo>
                    <a:pt x="344" y="610"/>
                    <a:pt x="361" y="643"/>
                    <a:pt x="376" y="677"/>
                  </a:cubicBezTo>
                  <a:cubicBezTo>
                    <a:pt x="408" y="745"/>
                    <a:pt x="434" y="815"/>
                    <a:pt x="434" y="815"/>
                  </a:cubicBezTo>
                  <a:cubicBezTo>
                    <a:pt x="484" y="939"/>
                    <a:pt x="523" y="1074"/>
                    <a:pt x="552" y="1210"/>
                  </a:cubicBezTo>
                  <a:cubicBezTo>
                    <a:pt x="594" y="1413"/>
                    <a:pt x="630" y="1599"/>
                    <a:pt x="629" y="1805"/>
                  </a:cubicBezTo>
                  <a:cubicBezTo>
                    <a:pt x="624" y="2034"/>
                    <a:pt x="617" y="2040"/>
                    <a:pt x="626" y="2170"/>
                  </a:cubicBezTo>
                  <a:cubicBezTo>
                    <a:pt x="674" y="1960"/>
                    <a:pt x="696" y="1720"/>
                    <a:pt x="677" y="1476"/>
                  </a:cubicBezTo>
                  <a:cubicBezTo>
                    <a:pt x="662" y="1231"/>
                    <a:pt x="601" y="986"/>
                    <a:pt x="515" y="768"/>
                  </a:cubicBezTo>
                  <a:cubicBezTo>
                    <a:pt x="515" y="768"/>
                    <a:pt x="507" y="747"/>
                    <a:pt x="495" y="716"/>
                  </a:cubicBezTo>
                  <a:cubicBezTo>
                    <a:pt x="481" y="685"/>
                    <a:pt x="462" y="645"/>
                    <a:pt x="444" y="604"/>
                  </a:cubicBezTo>
                  <a:cubicBezTo>
                    <a:pt x="404" y="525"/>
                    <a:pt x="362" y="448"/>
                    <a:pt x="362" y="448"/>
                  </a:cubicBezTo>
                  <a:lnTo>
                    <a:pt x="328" y="390"/>
                  </a:lnTo>
                  <a:cubicBezTo>
                    <a:pt x="230" y="238"/>
                    <a:pt x="118" y="1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6">
              <a:extLst>
                <a:ext uri="{FF2B5EF4-FFF2-40B4-BE49-F238E27FC236}">
                  <a16:creationId xmlns:a16="http://schemas.microsoft.com/office/drawing/2014/main" id="{C513066E-D565-38FB-709D-BF648C51470B}"/>
                </a:ext>
              </a:extLst>
            </p:cNvPr>
            <p:cNvSpPr/>
            <p:nvPr/>
          </p:nvSpPr>
          <p:spPr>
            <a:xfrm>
              <a:off x="5610750" y="2327550"/>
              <a:ext cx="6000" cy="31625"/>
            </a:xfrm>
            <a:custGeom>
              <a:avLst/>
              <a:gdLst/>
              <a:ahLst/>
              <a:cxnLst/>
              <a:rect l="l" t="t" r="r" b="b"/>
              <a:pathLst>
                <a:path w="240" h="1265" extrusionOk="0">
                  <a:moveTo>
                    <a:pt x="240" y="1"/>
                  </a:moveTo>
                  <a:cubicBezTo>
                    <a:pt x="200" y="43"/>
                    <a:pt x="95" y="248"/>
                    <a:pt x="81" y="318"/>
                  </a:cubicBezTo>
                  <a:cubicBezTo>
                    <a:pt x="81" y="318"/>
                    <a:pt x="72" y="360"/>
                    <a:pt x="62" y="402"/>
                  </a:cubicBezTo>
                  <a:cubicBezTo>
                    <a:pt x="55" y="444"/>
                    <a:pt x="46" y="486"/>
                    <a:pt x="46" y="486"/>
                  </a:cubicBezTo>
                  <a:cubicBezTo>
                    <a:pt x="32" y="562"/>
                    <a:pt x="21" y="641"/>
                    <a:pt x="13" y="720"/>
                  </a:cubicBezTo>
                  <a:cubicBezTo>
                    <a:pt x="1" y="839"/>
                    <a:pt x="14" y="947"/>
                    <a:pt x="18" y="1062"/>
                  </a:cubicBezTo>
                  <a:cubicBezTo>
                    <a:pt x="26" y="1191"/>
                    <a:pt x="29" y="1197"/>
                    <a:pt x="59" y="1265"/>
                  </a:cubicBezTo>
                  <a:cubicBezTo>
                    <a:pt x="62" y="1026"/>
                    <a:pt x="93" y="743"/>
                    <a:pt x="139" y="496"/>
                  </a:cubicBezTo>
                  <a:cubicBezTo>
                    <a:pt x="139" y="496"/>
                    <a:pt x="148" y="448"/>
                    <a:pt x="157" y="402"/>
                  </a:cubicBezTo>
                  <a:lnTo>
                    <a:pt x="178" y="309"/>
                  </a:lnTo>
                  <a:lnTo>
                    <a:pt x="188" y="274"/>
                  </a:lnTo>
                  <a:cubicBezTo>
                    <a:pt x="202" y="198"/>
                    <a:pt x="220" y="105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6">
              <a:extLst>
                <a:ext uri="{FF2B5EF4-FFF2-40B4-BE49-F238E27FC236}">
                  <a16:creationId xmlns:a16="http://schemas.microsoft.com/office/drawing/2014/main" id="{D5D36ED4-6914-75BA-3A3C-5CE9B27C5058}"/>
                </a:ext>
              </a:extLst>
            </p:cNvPr>
            <p:cNvSpPr/>
            <p:nvPr/>
          </p:nvSpPr>
          <p:spPr>
            <a:xfrm>
              <a:off x="5633775" y="2321950"/>
              <a:ext cx="14250" cy="29225"/>
            </a:xfrm>
            <a:custGeom>
              <a:avLst/>
              <a:gdLst/>
              <a:ahLst/>
              <a:cxnLst/>
              <a:rect l="l" t="t" r="r" b="b"/>
              <a:pathLst>
                <a:path w="570" h="1169" extrusionOk="0">
                  <a:moveTo>
                    <a:pt x="523" y="1"/>
                  </a:moveTo>
                  <a:cubicBezTo>
                    <a:pt x="517" y="31"/>
                    <a:pt x="513" y="105"/>
                    <a:pt x="502" y="177"/>
                  </a:cubicBezTo>
                  <a:cubicBezTo>
                    <a:pt x="490" y="251"/>
                    <a:pt x="473" y="322"/>
                    <a:pt x="467" y="355"/>
                  </a:cubicBezTo>
                  <a:cubicBezTo>
                    <a:pt x="467" y="355"/>
                    <a:pt x="462" y="398"/>
                    <a:pt x="451" y="439"/>
                  </a:cubicBezTo>
                  <a:cubicBezTo>
                    <a:pt x="442" y="480"/>
                    <a:pt x="429" y="520"/>
                    <a:pt x="429" y="520"/>
                  </a:cubicBezTo>
                  <a:cubicBezTo>
                    <a:pt x="408" y="592"/>
                    <a:pt x="375" y="665"/>
                    <a:pt x="337" y="733"/>
                  </a:cubicBezTo>
                  <a:cubicBezTo>
                    <a:pt x="280" y="834"/>
                    <a:pt x="228" y="931"/>
                    <a:pt x="146" y="1015"/>
                  </a:cubicBezTo>
                  <a:cubicBezTo>
                    <a:pt x="53" y="1106"/>
                    <a:pt x="46" y="1105"/>
                    <a:pt x="1" y="1169"/>
                  </a:cubicBezTo>
                  <a:cubicBezTo>
                    <a:pt x="227" y="1059"/>
                    <a:pt x="444" y="807"/>
                    <a:pt x="520" y="539"/>
                  </a:cubicBezTo>
                  <a:cubicBezTo>
                    <a:pt x="520" y="539"/>
                    <a:pt x="520" y="539"/>
                    <a:pt x="520" y="539"/>
                  </a:cubicBezTo>
                  <a:cubicBezTo>
                    <a:pt x="527" y="539"/>
                    <a:pt x="566" y="336"/>
                    <a:pt x="563" y="335"/>
                  </a:cubicBezTo>
                  <a:lnTo>
                    <a:pt x="566" y="296"/>
                  </a:lnTo>
                  <a:cubicBezTo>
                    <a:pt x="570" y="189"/>
                    <a:pt x="552" y="90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6">
              <a:extLst>
                <a:ext uri="{FF2B5EF4-FFF2-40B4-BE49-F238E27FC236}">
                  <a16:creationId xmlns:a16="http://schemas.microsoft.com/office/drawing/2014/main" id="{C5C42BFE-F72E-BCEC-052F-19841010BC8D}"/>
                </a:ext>
              </a:extLst>
            </p:cNvPr>
            <p:cNvSpPr/>
            <p:nvPr/>
          </p:nvSpPr>
          <p:spPr>
            <a:xfrm>
              <a:off x="5640175" y="2356000"/>
              <a:ext cx="31525" cy="17750"/>
            </a:xfrm>
            <a:custGeom>
              <a:avLst/>
              <a:gdLst/>
              <a:ahLst/>
              <a:cxnLst/>
              <a:rect l="l" t="t" r="r" b="b"/>
              <a:pathLst>
                <a:path w="1261" h="710" extrusionOk="0">
                  <a:moveTo>
                    <a:pt x="1022" y="0"/>
                  </a:moveTo>
                  <a:cubicBezTo>
                    <a:pt x="950" y="0"/>
                    <a:pt x="881" y="7"/>
                    <a:pt x="847" y="17"/>
                  </a:cubicBezTo>
                  <a:cubicBezTo>
                    <a:pt x="847" y="17"/>
                    <a:pt x="796" y="28"/>
                    <a:pt x="748" y="47"/>
                  </a:cubicBezTo>
                  <a:cubicBezTo>
                    <a:pt x="700" y="63"/>
                    <a:pt x="652" y="82"/>
                    <a:pt x="652" y="82"/>
                  </a:cubicBezTo>
                  <a:cubicBezTo>
                    <a:pt x="568" y="117"/>
                    <a:pt x="485" y="162"/>
                    <a:pt x="403" y="213"/>
                  </a:cubicBezTo>
                  <a:cubicBezTo>
                    <a:pt x="285" y="292"/>
                    <a:pt x="199" y="390"/>
                    <a:pt x="114" y="496"/>
                  </a:cubicBezTo>
                  <a:cubicBezTo>
                    <a:pt x="21" y="616"/>
                    <a:pt x="23" y="627"/>
                    <a:pt x="0" y="709"/>
                  </a:cubicBezTo>
                  <a:cubicBezTo>
                    <a:pt x="158" y="479"/>
                    <a:pt x="425" y="272"/>
                    <a:pt x="696" y="164"/>
                  </a:cubicBezTo>
                  <a:cubicBezTo>
                    <a:pt x="696" y="164"/>
                    <a:pt x="747" y="144"/>
                    <a:pt x="799" y="127"/>
                  </a:cubicBezTo>
                  <a:cubicBezTo>
                    <a:pt x="852" y="111"/>
                    <a:pt x="905" y="97"/>
                    <a:pt x="905" y="97"/>
                  </a:cubicBezTo>
                  <a:lnTo>
                    <a:pt x="945" y="90"/>
                  </a:lnTo>
                  <a:cubicBezTo>
                    <a:pt x="1054" y="62"/>
                    <a:pt x="1157" y="43"/>
                    <a:pt x="1261" y="34"/>
                  </a:cubicBezTo>
                  <a:cubicBezTo>
                    <a:pt x="1231" y="23"/>
                    <a:pt x="1150" y="6"/>
                    <a:pt x="1063" y="1"/>
                  </a:cubicBezTo>
                  <a:cubicBezTo>
                    <a:pt x="1049" y="1"/>
                    <a:pt x="1036" y="0"/>
                    <a:pt x="1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6">
              <a:extLst>
                <a:ext uri="{FF2B5EF4-FFF2-40B4-BE49-F238E27FC236}">
                  <a16:creationId xmlns:a16="http://schemas.microsoft.com/office/drawing/2014/main" id="{50258028-5298-43A2-BC9F-9E1DCBAD3EC4}"/>
                </a:ext>
              </a:extLst>
            </p:cNvPr>
            <p:cNvSpPr/>
            <p:nvPr/>
          </p:nvSpPr>
          <p:spPr>
            <a:xfrm>
              <a:off x="5624525" y="2353025"/>
              <a:ext cx="10425" cy="42425"/>
            </a:xfrm>
            <a:custGeom>
              <a:avLst/>
              <a:gdLst/>
              <a:ahLst/>
              <a:cxnLst/>
              <a:rect l="l" t="t" r="r" b="b"/>
              <a:pathLst>
                <a:path w="417" h="1697" extrusionOk="0">
                  <a:moveTo>
                    <a:pt x="416" y="0"/>
                  </a:moveTo>
                  <a:cubicBezTo>
                    <a:pt x="388" y="26"/>
                    <a:pt x="326" y="101"/>
                    <a:pt x="270" y="184"/>
                  </a:cubicBezTo>
                  <a:cubicBezTo>
                    <a:pt x="215" y="267"/>
                    <a:pt x="165" y="359"/>
                    <a:pt x="150" y="406"/>
                  </a:cubicBezTo>
                  <a:cubicBezTo>
                    <a:pt x="150" y="406"/>
                    <a:pt x="129" y="461"/>
                    <a:pt x="113" y="518"/>
                  </a:cubicBezTo>
                  <a:cubicBezTo>
                    <a:pt x="94" y="574"/>
                    <a:pt x="80" y="632"/>
                    <a:pt x="80" y="632"/>
                  </a:cubicBezTo>
                  <a:cubicBezTo>
                    <a:pt x="52" y="734"/>
                    <a:pt x="32" y="843"/>
                    <a:pt x="18" y="952"/>
                  </a:cubicBezTo>
                  <a:cubicBezTo>
                    <a:pt x="0" y="1116"/>
                    <a:pt x="15" y="1265"/>
                    <a:pt x="32" y="1424"/>
                  </a:cubicBezTo>
                  <a:cubicBezTo>
                    <a:pt x="54" y="1601"/>
                    <a:pt x="62" y="1606"/>
                    <a:pt x="104" y="1697"/>
                  </a:cubicBezTo>
                  <a:cubicBezTo>
                    <a:pt x="56" y="1372"/>
                    <a:pt x="81" y="978"/>
                    <a:pt x="172" y="645"/>
                  </a:cubicBezTo>
                  <a:cubicBezTo>
                    <a:pt x="172" y="645"/>
                    <a:pt x="188" y="582"/>
                    <a:pt x="208" y="519"/>
                  </a:cubicBezTo>
                  <a:cubicBezTo>
                    <a:pt x="229" y="458"/>
                    <a:pt x="252" y="396"/>
                    <a:pt x="252" y="396"/>
                  </a:cubicBezTo>
                  <a:lnTo>
                    <a:pt x="270" y="352"/>
                  </a:lnTo>
                  <a:cubicBezTo>
                    <a:pt x="316" y="225"/>
                    <a:pt x="363" y="11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6">
              <a:extLst>
                <a:ext uri="{FF2B5EF4-FFF2-40B4-BE49-F238E27FC236}">
                  <a16:creationId xmlns:a16="http://schemas.microsoft.com/office/drawing/2014/main" id="{AF37428D-82A3-7B4B-CB15-C449D2CE7023}"/>
                </a:ext>
              </a:extLst>
            </p:cNvPr>
            <p:cNvSpPr/>
            <p:nvPr/>
          </p:nvSpPr>
          <p:spPr>
            <a:xfrm>
              <a:off x="5620625" y="2414250"/>
              <a:ext cx="23050" cy="38175"/>
            </a:xfrm>
            <a:custGeom>
              <a:avLst/>
              <a:gdLst/>
              <a:ahLst/>
              <a:cxnLst/>
              <a:rect l="l" t="t" r="r" b="b"/>
              <a:pathLst>
                <a:path w="922" h="1527" extrusionOk="0">
                  <a:moveTo>
                    <a:pt x="0" y="0"/>
                  </a:moveTo>
                  <a:cubicBezTo>
                    <a:pt x="0" y="40"/>
                    <a:pt x="9" y="139"/>
                    <a:pt x="28" y="239"/>
                  </a:cubicBezTo>
                  <a:cubicBezTo>
                    <a:pt x="49" y="340"/>
                    <a:pt x="78" y="442"/>
                    <a:pt x="99" y="487"/>
                  </a:cubicBezTo>
                  <a:cubicBezTo>
                    <a:pt x="99" y="487"/>
                    <a:pt x="121" y="543"/>
                    <a:pt x="148" y="597"/>
                  </a:cubicBezTo>
                  <a:cubicBezTo>
                    <a:pt x="174" y="652"/>
                    <a:pt x="203" y="705"/>
                    <a:pt x="203" y="705"/>
                  </a:cubicBezTo>
                  <a:cubicBezTo>
                    <a:pt x="252" y="802"/>
                    <a:pt x="311" y="897"/>
                    <a:pt x="373" y="991"/>
                  </a:cubicBezTo>
                  <a:cubicBezTo>
                    <a:pt x="469" y="1130"/>
                    <a:pt x="578" y="1237"/>
                    <a:pt x="692" y="1352"/>
                  </a:cubicBezTo>
                  <a:cubicBezTo>
                    <a:pt x="822" y="1478"/>
                    <a:pt x="832" y="1480"/>
                    <a:pt x="922" y="1526"/>
                  </a:cubicBezTo>
                  <a:cubicBezTo>
                    <a:pt x="682" y="1292"/>
                    <a:pt x="442" y="968"/>
                    <a:pt x="279" y="652"/>
                  </a:cubicBezTo>
                  <a:cubicBezTo>
                    <a:pt x="279" y="652"/>
                    <a:pt x="248" y="593"/>
                    <a:pt x="220" y="532"/>
                  </a:cubicBezTo>
                  <a:cubicBezTo>
                    <a:pt x="192" y="471"/>
                    <a:pt x="166" y="409"/>
                    <a:pt x="166" y="409"/>
                  </a:cubicBezTo>
                  <a:lnTo>
                    <a:pt x="147" y="363"/>
                  </a:lnTo>
                  <a:cubicBezTo>
                    <a:pt x="91" y="237"/>
                    <a:pt x="44" y="1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6">
              <a:extLst>
                <a:ext uri="{FF2B5EF4-FFF2-40B4-BE49-F238E27FC236}">
                  <a16:creationId xmlns:a16="http://schemas.microsoft.com/office/drawing/2014/main" id="{CD4EC448-3AAF-E827-2D42-E2C0D7FFD7CB}"/>
                </a:ext>
              </a:extLst>
            </p:cNvPr>
            <p:cNvSpPr/>
            <p:nvPr/>
          </p:nvSpPr>
          <p:spPr>
            <a:xfrm>
              <a:off x="5618200" y="2394450"/>
              <a:ext cx="8050" cy="19150"/>
            </a:xfrm>
            <a:custGeom>
              <a:avLst/>
              <a:gdLst/>
              <a:ahLst/>
              <a:cxnLst/>
              <a:rect l="l" t="t" r="r" b="b"/>
              <a:pathLst>
                <a:path w="322" h="766" extrusionOk="0">
                  <a:moveTo>
                    <a:pt x="5" y="1"/>
                  </a:moveTo>
                  <a:cubicBezTo>
                    <a:pt x="0" y="41"/>
                    <a:pt x="19" y="188"/>
                    <a:pt x="37" y="229"/>
                  </a:cubicBezTo>
                  <a:lnTo>
                    <a:pt x="80" y="328"/>
                  </a:lnTo>
                  <a:cubicBezTo>
                    <a:pt x="98" y="373"/>
                    <a:pt x="118" y="419"/>
                    <a:pt x="137" y="466"/>
                  </a:cubicBezTo>
                  <a:cubicBezTo>
                    <a:pt x="167" y="536"/>
                    <a:pt x="209" y="591"/>
                    <a:pt x="241" y="658"/>
                  </a:cubicBezTo>
                  <a:cubicBezTo>
                    <a:pt x="277" y="732"/>
                    <a:pt x="279" y="734"/>
                    <a:pt x="321" y="765"/>
                  </a:cubicBezTo>
                  <a:cubicBezTo>
                    <a:pt x="283" y="616"/>
                    <a:pt x="228" y="439"/>
                    <a:pt x="163" y="288"/>
                  </a:cubicBezTo>
                  <a:lnTo>
                    <a:pt x="115" y="175"/>
                  </a:lnTo>
                  <a:lnTo>
                    <a:pt x="105" y="153"/>
                  </a:lnTo>
                  <a:cubicBezTo>
                    <a:pt x="75" y="97"/>
                    <a:pt x="40" y="48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6">
              <a:extLst>
                <a:ext uri="{FF2B5EF4-FFF2-40B4-BE49-F238E27FC236}">
                  <a16:creationId xmlns:a16="http://schemas.microsoft.com/office/drawing/2014/main" id="{BDF3A653-46B7-A34C-7CC9-B94201A483F4}"/>
                </a:ext>
              </a:extLst>
            </p:cNvPr>
            <p:cNvSpPr/>
            <p:nvPr/>
          </p:nvSpPr>
          <p:spPr>
            <a:xfrm>
              <a:off x="5639200" y="2385600"/>
              <a:ext cx="44200" cy="50600"/>
            </a:xfrm>
            <a:custGeom>
              <a:avLst/>
              <a:gdLst/>
              <a:ahLst/>
              <a:cxnLst/>
              <a:rect l="l" t="t" r="r" b="b"/>
              <a:pathLst>
                <a:path w="1768" h="2024" extrusionOk="0">
                  <a:moveTo>
                    <a:pt x="864" y="0"/>
                  </a:moveTo>
                  <a:cubicBezTo>
                    <a:pt x="817" y="0"/>
                    <a:pt x="750" y="3"/>
                    <a:pt x="684" y="17"/>
                  </a:cubicBezTo>
                  <a:cubicBezTo>
                    <a:pt x="623" y="30"/>
                    <a:pt x="564" y="51"/>
                    <a:pt x="521" y="70"/>
                  </a:cubicBezTo>
                  <a:cubicBezTo>
                    <a:pt x="479" y="90"/>
                    <a:pt x="452" y="107"/>
                    <a:pt x="452" y="107"/>
                  </a:cubicBezTo>
                  <a:cubicBezTo>
                    <a:pt x="258" y="223"/>
                    <a:pt x="134" y="435"/>
                    <a:pt x="80" y="651"/>
                  </a:cubicBezTo>
                  <a:cubicBezTo>
                    <a:pt x="0" y="981"/>
                    <a:pt x="61" y="1293"/>
                    <a:pt x="192" y="1584"/>
                  </a:cubicBezTo>
                  <a:cubicBezTo>
                    <a:pt x="268" y="1746"/>
                    <a:pt x="328" y="1819"/>
                    <a:pt x="373" y="1875"/>
                  </a:cubicBezTo>
                  <a:cubicBezTo>
                    <a:pt x="421" y="1930"/>
                    <a:pt x="461" y="1965"/>
                    <a:pt x="539" y="2023"/>
                  </a:cubicBezTo>
                  <a:cubicBezTo>
                    <a:pt x="308" y="1792"/>
                    <a:pt x="148" y="1450"/>
                    <a:pt x="127" y="1090"/>
                  </a:cubicBezTo>
                  <a:cubicBezTo>
                    <a:pt x="117" y="911"/>
                    <a:pt x="138" y="728"/>
                    <a:pt x="202" y="564"/>
                  </a:cubicBezTo>
                  <a:cubicBezTo>
                    <a:pt x="265" y="399"/>
                    <a:pt x="373" y="254"/>
                    <a:pt x="517" y="175"/>
                  </a:cubicBezTo>
                  <a:cubicBezTo>
                    <a:pt x="517" y="175"/>
                    <a:pt x="627" y="114"/>
                    <a:pt x="754" y="100"/>
                  </a:cubicBezTo>
                  <a:cubicBezTo>
                    <a:pt x="790" y="94"/>
                    <a:pt x="827" y="92"/>
                    <a:pt x="860" y="92"/>
                  </a:cubicBezTo>
                  <a:cubicBezTo>
                    <a:pt x="943" y="92"/>
                    <a:pt x="1007" y="104"/>
                    <a:pt x="1007" y="104"/>
                  </a:cubicBezTo>
                  <a:cubicBezTo>
                    <a:pt x="1007" y="104"/>
                    <a:pt x="1031" y="108"/>
                    <a:pt x="1054" y="113"/>
                  </a:cubicBezTo>
                  <a:lnTo>
                    <a:pt x="1101" y="123"/>
                  </a:lnTo>
                  <a:cubicBezTo>
                    <a:pt x="1356" y="187"/>
                    <a:pt x="1569" y="328"/>
                    <a:pt x="1767" y="471"/>
                  </a:cubicBezTo>
                  <a:cubicBezTo>
                    <a:pt x="1715" y="415"/>
                    <a:pt x="1577" y="281"/>
                    <a:pt x="1406" y="174"/>
                  </a:cubicBezTo>
                  <a:cubicBezTo>
                    <a:pt x="1238" y="63"/>
                    <a:pt x="1030" y="4"/>
                    <a:pt x="929" y="2"/>
                  </a:cubicBezTo>
                  <a:cubicBezTo>
                    <a:pt x="929" y="2"/>
                    <a:pt x="904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6">
              <a:extLst>
                <a:ext uri="{FF2B5EF4-FFF2-40B4-BE49-F238E27FC236}">
                  <a16:creationId xmlns:a16="http://schemas.microsoft.com/office/drawing/2014/main" id="{625FE40C-3FDA-AD6D-2C5F-AC77535DB96A}"/>
                </a:ext>
              </a:extLst>
            </p:cNvPr>
            <p:cNvSpPr/>
            <p:nvPr/>
          </p:nvSpPr>
          <p:spPr>
            <a:xfrm>
              <a:off x="5664000" y="2410075"/>
              <a:ext cx="7100" cy="27725"/>
            </a:xfrm>
            <a:custGeom>
              <a:avLst/>
              <a:gdLst/>
              <a:ahLst/>
              <a:cxnLst/>
              <a:rect l="l" t="t" r="r" b="b"/>
              <a:pathLst>
                <a:path w="284" h="1109" extrusionOk="0">
                  <a:moveTo>
                    <a:pt x="283" y="1"/>
                  </a:moveTo>
                  <a:cubicBezTo>
                    <a:pt x="259" y="13"/>
                    <a:pt x="205" y="53"/>
                    <a:pt x="159" y="106"/>
                  </a:cubicBezTo>
                  <a:cubicBezTo>
                    <a:pt x="113" y="158"/>
                    <a:pt x="74" y="220"/>
                    <a:pt x="64" y="253"/>
                  </a:cubicBezTo>
                  <a:cubicBezTo>
                    <a:pt x="60" y="253"/>
                    <a:pt x="15" y="412"/>
                    <a:pt x="20" y="413"/>
                  </a:cubicBezTo>
                  <a:cubicBezTo>
                    <a:pt x="5" y="486"/>
                    <a:pt x="1" y="563"/>
                    <a:pt x="3" y="640"/>
                  </a:cubicBezTo>
                  <a:cubicBezTo>
                    <a:pt x="7" y="756"/>
                    <a:pt x="46" y="855"/>
                    <a:pt x="91" y="955"/>
                  </a:cubicBezTo>
                  <a:cubicBezTo>
                    <a:pt x="142" y="1066"/>
                    <a:pt x="152" y="1067"/>
                    <a:pt x="208" y="1108"/>
                  </a:cubicBezTo>
                  <a:cubicBezTo>
                    <a:pt x="98" y="915"/>
                    <a:pt x="66" y="646"/>
                    <a:pt x="112" y="424"/>
                  </a:cubicBezTo>
                  <a:cubicBezTo>
                    <a:pt x="106" y="421"/>
                    <a:pt x="156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lnTo>
                    <a:pt x="174" y="229"/>
                  </a:lnTo>
                  <a:cubicBezTo>
                    <a:pt x="204" y="146"/>
                    <a:pt x="239" y="7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6">
              <a:extLst>
                <a:ext uri="{FF2B5EF4-FFF2-40B4-BE49-F238E27FC236}">
                  <a16:creationId xmlns:a16="http://schemas.microsoft.com/office/drawing/2014/main" id="{2005B5FC-AEA2-6AF2-7EFC-86BDAE023049}"/>
                </a:ext>
              </a:extLst>
            </p:cNvPr>
            <p:cNvSpPr/>
            <p:nvPr/>
          </p:nvSpPr>
          <p:spPr>
            <a:xfrm>
              <a:off x="5690050" y="2416475"/>
              <a:ext cx="44225" cy="21100"/>
            </a:xfrm>
            <a:custGeom>
              <a:avLst/>
              <a:gdLst/>
              <a:ahLst/>
              <a:cxnLst/>
              <a:rect l="l" t="t" r="r" b="b"/>
              <a:pathLst>
                <a:path w="1769" h="844" extrusionOk="0">
                  <a:moveTo>
                    <a:pt x="1265" y="1"/>
                  </a:moveTo>
                  <a:cubicBezTo>
                    <a:pt x="1245" y="1"/>
                    <a:pt x="1228" y="1"/>
                    <a:pt x="1214" y="3"/>
                  </a:cubicBezTo>
                  <a:cubicBezTo>
                    <a:pt x="1214" y="3"/>
                    <a:pt x="1213" y="3"/>
                    <a:pt x="1211" y="3"/>
                  </a:cubicBezTo>
                  <a:cubicBezTo>
                    <a:pt x="1179" y="3"/>
                    <a:pt x="937" y="43"/>
                    <a:pt x="938" y="52"/>
                  </a:cubicBezTo>
                  <a:cubicBezTo>
                    <a:pt x="817" y="81"/>
                    <a:pt x="695" y="132"/>
                    <a:pt x="580" y="192"/>
                  </a:cubicBezTo>
                  <a:cubicBezTo>
                    <a:pt x="408" y="287"/>
                    <a:pt x="279" y="411"/>
                    <a:pt x="159" y="555"/>
                  </a:cubicBezTo>
                  <a:cubicBezTo>
                    <a:pt x="29" y="719"/>
                    <a:pt x="35" y="734"/>
                    <a:pt x="0" y="843"/>
                  </a:cubicBezTo>
                  <a:cubicBezTo>
                    <a:pt x="97" y="679"/>
                    <a:pt x="241" y="523"/>
                    <a:pt x="412" y="400"/>
                  </a:cubicBezTo>
                  <a:cubicBezTo>
                    <a:pt x="581" y="275"/>
                    <a:pt x="781" y="189"/>
                    <a:pt x="974" y="137"/>
                  </a:cubicBezTo>
                  <a:cubicBezTo>
                    <a:pt x="974" y="137"/>
                    <a:pt x="993" y="133"/>
                    <a:pt x="1020" y="125"/>
                  </a:cubicBezTo>
                  <a:cubicBezTo>
                    <a:pt x="1048" y="120"/>
                    <a:pt x="1085" y="114"/>
                    <a:pt x="1123" y="106"/>
                  </a:cubicBezTo>
                  <a:cubicBezTo>
                    <a:pt x="1160" y="99"/>
                    <a:pt x="1197" y="98"/>
                    <a:pt x="1226" y="94"/>
                  </a:cubicBezTo>
                  <a:cubicBezTo>
                    <a:pt x="1254" y="91"/>
                    <a:pt x="1273" y="91"/>
                    <a:pt x="1273" y="91"/>
                  </a:cubicBezTo>
                  <a:lnTo>
                    <a:pt x="1330" y="90"/>
                  </a:lnTo>
                  <a:cubicBezTo>
                    <a:pt x="1359" y="89"/>
                    <a:pt x="1387" y="88"/>
                    <a:pt x="1415" y="88"/>
                  </a:cubicBezTo>
                  <a:cubicBezTo>
                    <a:pt x="1538" y="88"/>
                    <a:pt x="1654" y="100"/>
                    <a:pt x="1768" y="124"/>
                  </a:cubicBezTo>
                  <a:cubicBezTo>
                    <a:pt x="1730" y="103"/>
                    <a:pt x="1626" y="56"/>
                    <a:pt x="1511" y="29"/>
                  </a:cubicBezTo>
                  <a:cubicBezTo>
                    <a:pt x="1423" y="10"/>
                    <a:pt x="1329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6">
              <a:extLst>
                <a:ext uri="{FF2B5EF4-FFF2-40B4-BE49-F238E27FC236}">
                  <a16:creationId xmlns:a16="http://schemas.microsoft.com/office/drawing/2014/main" id="{A0AB20F9-2906-E50B-F77B-842FDF491932}"/>
                </a:ext>
              </a:extLst>
            </p:cNvPr>
            <p:cNvSpPr/>
            <p:nvPr/>
          </p:nvSpPr>
          <p:spPr>
            <a:xfrm>
              <a:off x="5699775" y="2425150"/>
              <a:ext cx="19100" cy="8250"/>
            </a:xfrm>
            <a:custGeom>
              <a:avLst/>
              <a:gdLst/>
              <a:ahLst/>
              <a:cxnLst/>
              <a:rect l="l" t="t" r="r" b="b"/>
              <a:pathLst>
                <a:path w="764" h="330" extrusionOk="0">
                  <a:moveTo>
                    <a:pt x="616" y="1"/>
                  </a:moveTo>
                  <a:cubicBezTo>
                    <a:pt x="579" y="1"/>
                    <a:pt x="546" y="4"/>
                    <a:pt x="529" y="10"/>
                  </a:cubicBezTo>
                  <a:cubicBezTo>
                    <a:pt x="529" y="10"/>
                    <a:pt x="502" y="18"/>
                    <a:pt x="475" y="26"/>
                  </a:cubicBezTo>
                  <a:lnTo>
                    <a:pt x="422" y="46"/>
                  </a:lnTo>
                  <a:cubicBezTo>
                    <a:pt x="375" y="62"/>
                    <a:pt x="326" y="81"/>
                    <a:pt x="278" y="103"/>
                  </a:cubicBezTo>
                  <a:cubicBezTo>
                    <a:pt x="207" y="136"/>
                    <a:pt x="154" y="185"/>
                    <a:pt x="92" y="228"/>
                  </a:cubicBezTo>
                  <a:cubicBezTo>
                    <a:pt x="24" y="278"/>
                    <a:pt x="22" y="282"/>
                    <a:pt x="0" y="330"/>
                  </a:cubicBezTo>
                  <a:cubicBezTo>
                    <a:pt x="138" y="256"/>
                    <a:pt x="305" y="185"/>
                    <a:pt x="458" y="130"/>
                  </a:cubicBezTo>
                  <a:cubicBezTo>
                    <a:pt x="458" y="130"/>
                    <a:pt x="486" y="120"/>
                    <a:pt x="515" y="110"/>
                  </a:cubicBezTo>
                  <a:lnTo>
                    <a:pt x="574" y="92"/>
                  </a:lnTo>
                  <a:lnTo>
                    <a:pt x="596" y="87"/>
                  </a:lnTo>
                  <a:cubicBezTo>
                    <a:pt x="637" y="69"/>
                    <a:pt x="697" y="46"/>
                    <a:pt x="764" y="18"/>
                  </a:cubicBezTo>
                  <a:cubicBezTo>
                    <a:pt x="741" y="8"/>
                    <a:pt x="674" y="1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6">
              <a:extLst>
                <a:ext uri="{FF2B5EF4-FFF2-40B4-BE49-F238E27FC236}">
                  <a16:creationId xmlns:a16="http://schemas.microsoft.com/office/drawing/2014/main" id="{6E06DB3A-762F-BDB3-DE9B-53DEDD20A10C}"/>
                </a:ext>
              </a:extLst>
            </p:cNvPr>
            <p:cNvSpPr/>
            <p:nvPr/>
          </p:nvSpPr>
          <p:spPr>
            <a:xfrm>
              <a:off x="5701900" y="2437450"/>
              <a:ext cx="29875" cy="23300"/>
            </a:xfrm>
            <a:custGeom>
              <a:avLst/>
              <a:gdLst/>
              <a:ahLst/>
              <a:cxnLst/>
              <a:rect l="l" t="t" r="r" b="b"/>
              <a:pathLst>
                <a:path w="1195" h="932" extrusionOk="0">
                  <a:moveTo>
                    <a:pt x="483" y="0"/>
                  </a:moveTo>
                  <a:cubicBezTo>
                    <a:pt x="435" y="0"/>
                    <a:pt x="397" y="4"/>
                    <a:pt x="397" y="4"/>
                  </a:cubicBezTo>
                  <a:lnTo>
                    <a:pt x="344" y="12"/>
                  </a:lnTo>
                  <a:cubicBezTo>
                    <a:pt x="201" y="44"/>
                    <a:pt x="83" y="119"/>
                    <a:pt x="1" y="213"/>
                  </a:cubicBezTo>
                  <a:cubicBezTo>
                    <a:pt x="35" y="195"/>
                    <a:pt x="120" y="145"/>
                    <a:pt x="214" y="122"/>
                  </a:cubicBezTo>
                  <a:cubicBezTo>
                    <a:pt x="307" y="97"/>
                    <a:pt x="403" y="94"/>
                    <a:pt x="447" y="93"/>
                  </a:cubicBezTo>
                  <a:cubicBezTo>
                    <a:pt x="447" y="93"/>
                    <a:pt x="461" y="92"/>
                    <a:pt x="482" y="92"/>
                  </a:cubicBezTo>
                  <a:cubicBezTo>
                    <a:pt x="503" y="92"/>
                    <a:pt x="530" y="93"/>
                    <a:pt x="558" y="96"/>
                  </a:cubicBezTo>
                  <a:cubicBezTo>
                    <a:pt x="612" y="103"/>
                    <a:pt x="665" y="118"/>
                    <a:pt x="665" y="118"/>
                  </a:cubicBezTo>
                  <a:cubicBezTo>
                    <a:pt x="758" y="145"/>
                    <a:pt x="847" y="196"/>
                    <a:pt x="918" y="269"/>
                  </a:cubicBezTo>
                  <a:cubicBezTo>
                    <a:pt x="1023" y="376"/>
                    <a:pt x="1101" y="502"/>
                    <a:pt x="1126" y="654"/>
                  </a:cubicBezTo>
                  <a:cubicBezTo>
                    <a:pt x="1138" y="739"/>
                    <a:pt x="1132" y="784"/>
                    <a:pt x="1134" y="819"/>
                  </a:cubicBezTo>
                  <a:cubicBezTo>
                    <a:pt x="1133" y="854"/>
                    <a:pt x="1135" y="880"/>
                    <a:pt x="1134" y="931"/>
                  </a:cubicBezTo>
                  <a:cubicBezTo>
                    <a:pt x="1195" y="776"/>
                    <a:pt x="1192" y="573"/>
                    <a:pt x="1109" y="397"/>
                  </a:cubicBezTo>
                  <a:cubicBezTo>
                    <a:pt x="1031" y="219"/>
                    <a:pt x="864" y="71"/>
                    <a:pt x="679" y="26"/>
                  </a:cubicBezTo>
                  <a:cubicBezTo>
                    <a:pt x="679" y="26"/>
                    <a:pt x="610" y="5"/>
                    <a:pt x="538" y="2"/>
                  </a:cubicBezTo>
                  <a:cubicBezTo>
                    <a:pt x="519" y="1"/>
                    <a:pt x="501" y="0"/>
                    <a:pt x="4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6">
              <a:extLst>
                <a:ext uri="{FF2B5EF4-FFF2-40B4-BE49-F238E27FC236}">
                  <a16:creationId xmlns:a16="http://schemas.microsoft.com/office/drawing/2014/main" id="{17F566F1-B2F2-2A44-AC36-F24BDABEB81E}"/>
                </a:ext>
              </a:extLst>
            </p:cNvPr>
            <p:cNvSpPr/>
            <p:nvPr/>
          </p:nvSpPr>
          <p:spPr>
            <a:xfrm>
              <a:off x="5706100" y="2370050"/>
              <a:ext cx="29700" cy="34275"/>
            </a:xfrm>
            <a:custGeom>
              <a:avLst/>
              <a:gdLst/>
              <a:ahLst/>
              <a:cxnLst/>
              <a:rect l="l" t="t" r="r" b="b"/>
              <a:pathLst>
                <a:path w="1188" h="1371" extrusionOk="0">
                  <a:moveTo>
                    <a:pt x="1179" y="0"/>
                  </a:moveTo>
                  <a:cubicBezTo>
                    <a:pt x="1167" y="40"/>
                    <a:pt x="1146" y="143"/>
                    <a:pt x="1110" y="243"/>
                  </a:cubicBezTo>
                  <a:cubicBezTo>
                    <a:pt x="1073" y="342"/>
                    <a:pt x="1029" y="438"/>
                    <a:pt x="1006" y="484"/>
                  </a:cubicBezTo>
                  <a:cubicBezTo>
                    <a:pt x="1006" y="484"/>
                    <a:pt x="1000" y="498"/>
                    <a:pt x="990" y="518"/>
                  </a:cubicBezTo>
                  <a:cubicBezTo>
                    <a:pt x="981" y="540"/>
                    <a:pt x="968" y="568"/>
                    <a:pt x="952" y="594"/>
                  </a:cubicBezTo>
                  <a:cubicBezTo>
                    <a:pt x="924" y="648"/>
                    <a:pt x="889" y="699"/>
                    <a:pt x="889" y="699"/>
                  </a:cubicBezTo>
                  <a:cubicBezTo>
                    <a:pt x="831" y="792"/>
                    <a:pt x="755" y="878"/>
                    <a:pt x="673" y="957"/>
                  </a:cubicBezTo>
                  <a:cubicBezTo>
                    <a:pt x="550" y="1074"/>
                    <a:pt x="431" y="1176"/>
                    <a:pt x="278" y="1249"/>
                  </a:cubicBezTo>
                  <a:cubicBezTo>
                    <a:pt x="105" y="1326"/>
                    <a:pt x="97" y="1320"/>
                    <a:pt x="0" y="1370"/>
                  </a:cubicBezTo>
                  <a:cubicBezTo>
                    <a:pt x="178" y="1349"/>
                    <a:pt x="371" y="1280"/>
                    <a:pt x="544" y="1169"/>
                  </a:cubicBezTo>
                  <a:cubicBezTo>
                    <a:pt x="718" y="1060"/>
                    <a:pt x="865" y="904"/>
                    <a:pt x="974" y="740"/>
                  </a:cubicBezTo>
                  <a:cubicBezTo>
                    <a:pt x="974" y="740"/>
                    <a:pt x="983" y="724"/>
                    <a:pt x="998" y="701"/>
                  </a:cubicBezTo>
                  <a:cubicBezTo>
                    <a:pt x="1013" y="676"/>
                    <a:pt x="1031" y="644"/>
                    <a:pt x="1048" y="611"/>
                  </a:cubicBezTo>
                  <a:cubicBezTo>
                    <a:pt x="1081" y="543"/>
                    <a:pt x="1111" y="475"/>
                    <a:pt x="1111" y="475"/>
                  </a:cubicBezTo>
                  <a:lnTo>
                    <a:pt x="1129" y="422"/>
                  </a:lnTo>
                  <a:cubicBezTo>
                    <a:pt x="1175" y="276"/>
                    <a:pt x="1188" y="134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6">
              <a:extLst>
                <a:ext uri="{FF2B5EF4-FFF2-40B4-BE49-F238E27FC236}">
                  <a16:creationId xmlns:a16="http://schemas.microsoft.com/office/drawing/2014/main" id="{C5DCD841-9F62-4A09-F34B-614850553E2C}"/>
                </a:ext>
              </a:extLst>
            </p:cNvPr>
            <p:cNvSpPr/>
            <p:nvPr/>
          </p:nvSpPr>
          <p:spPr>
            <a:xfrm>
              <a:off x="5711700" y="2382900"/>
              <a:ext cx="10950" cy="11725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05" y="7"/>
                    <a:pt x="301" y="62"/>
                    <a:pt x="277" y="88"/>
                  </a:cubicBezTo>
                  <a:lnTo>
                    <a:pt x="221" y="150"/>
                  </a:lnTo>
                  <a:cubicBezTo>
                    <a:pt x="196" y="177"/>
                    <a:pt x="169" y="207"/>
                    <a:pt x="143" y="235"/>
                  </a:cubicBezTo>
                  <a:cubicBezTo>
                    <a:pt x="103" y="277"/>
                    <a:pt x="80" y="328"/>
                    <a:pt x="46" y="373"/>
                  </a:cubicBezTo>
                  <a:cubicBezTo>
                    <a:pt x="6" y="423"/>
                    <a:pt x="5" y="425"/>
                    <a:pt x="0" y="468"/>
                  </a:cubicBezTo>
                  <a:cubicBezTo>
                    <a:pt x="98" y="398"/>
                    <a:pt x="207" y="304"/>
                    <a:pt x="292" y="210"/>
                  </a:cubicBezTo>
                  <a:lnTo>
                    <a:pt x="356" y="137"/>
                  </a:lnTo>
                  <a:lnTo>
                    <a:pt x="368" y="124"/>
                  </a:lnTo>
                  <a:cubicBezTo>
                    <a:pt x="396" y="84"/>
                    <a:pt x="418" y="42"/>
                    <a:pt x="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6">
              <a:extLst>
                <a:ext uri="{FF2B5EF4-FFF2-40B4-BE49-F238E27FC236}">
                  <a16:creationId xmlns:a16="http://schemas.microsoft.com/office/drawing/2014/main" id="{36CBDEF6-B11D-34FE-3FBD-23BB8E169818}"/>
                </a:ext>
              </a:extLst>
            </p:cNvPr>
            <p:cNvSpPr/>
            <p:nvPr/>
          </p:nvSpPr>
          <p:spPr>
            <a:xfrm>
              <a:off x="5692825" y="2374550"/>
              <a:ext cx="6700" cy="22800"/>
            </a:xfrm>
            <a:custGeom>
              <a:avLst/>
              <a:gdLst/>
              <a:ahLst/>
              <a:cxnLst/>
              <a:rect l="l" t="t" r="r" b="b"/>
              <a:pathLst>
                <a:path w="268" h="912" extrusionOk="0">
                  <a:moveTo>
                    <a:pt x="252" y="1"/>
                  </a:moveTo>
                  <a:cubicBezTo>
                    <a:pt x="232" y="41"/>
                    <a:pt x="175" y="198"/>
                    <a:pt x="165" y="245"/>
                  </a:cubicBezTo>
                  <a:cubicBezTo>
                    <a:pt x="165" y="245"/>
                    <a:pt x="159" y="276"/>
                    <a:pt x="154" y="306"/>
                  </a:cubicBezTo>
                  <a:lnTo>
                    <a:pt x="142" y="365"/>
                  </a:lnTo>
                  <a:cubicBezTo>
                    <a:pt x="130" y="418"/>
                    <a:pt x="115" y="472"/>
                    <a:pt x="99" y="526"/>
                  </a:cubicBezTo>
                  <a:cubicBezTo>
                    <a:pt x="74" y="608"/>
                    <a:pt x="63" y="685"/>
                    <a:pt x="35" y="763"/>
                  </a:cubicBezTo>
                  <a:cubicBezTo>
                    <a:pt x="2" y="851"/>
                    <a:pt x="1" y="853"/>
                    <a:pt x="1" y="911"/>
                  </a:cubicBezTo>
                  <a:cubicBezTo>
                    <a:pt x="102" y="767"/>
                    <a:pt x="194" y="569"/>
                    <a:pt x="234" y="381"/>
                  </a:cubicBezTo>
                  <a:lnTo>
                    <a:pt x="248" y="309"/>
                  </a:lnTo>
                  <a:cubicBezTo>
                    <a:pt x="254" y="273"/>
                    <a:pt x="260" y="238"/>
                    <a:pt x="260" y="238"/>
                  </a:cubicBezTo>
                  <a:lnTo>
                    <a:pt x="264" y="211"/>
                  </a:lnTo>
                  <a:cubicBezTo>
                    <a:pt x="268" y="136"/>
                    <a:pt x="262" y="67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6">
              <a:extLst>
                <a:ext uri="{FF2B5EF4-FFF2-40B4-BE49-F238E27FC236}">
                  <a16:creationId xmlns:a16="http://schemas.microsoft.com/office/drawing/2014/main" id="{406F622B-590F-A4EA-2629-DDCC7BBA0FBF}"/>
                </a:ext>
              </a:extLst>
            </p:cNvPr>
            <p:cNvSpPr/>
            <p:nvPr/>
          </p:nvSpPr>
          <p:spPr>
            <a:xfrm>
              <a:off x="5550425" y="2343725"/>
              <a:ext cx="13775" cy="31625"/>
            </a:xfrm>
            <a:custGeom>
              <a:avLst/>
              <a:gdLst/>
              <a:ahLst/>
              <a:cxnLst/>
              <a:rect l="l" t="t" r="r" b="b"/>
              <a:pathLst>
                <a:path w="551" h="1265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61"/>
                    <a:pt x="20" y="307"/>
                    <a:pt x="46" y="380"/>
                  </a:cubicBezTo>
                  <a:cubicBezTo>
                    <a:pt x="46" y="380"/>
                    <a:pt x="59" y="424"/>
                    <a:pt x="75" y="467"/>
                  </a:cubicBezTo>
                  <a:cubicBezTo>
                    <a:pt x="91" y="511"/>
                    <a:pt x="106" y="554"/>
                    <a:pt x="106" y="554"/>
                  </a:cubicBezTo>
                  <a:cubicBezTo>
                    <a:pt x="135" y="632"/>
                    <a:pt x="169" y="711"/>
                    <a:pt x="206" y="788"/>
                  </a:cubicBezTo>
                  <a:cubicBezTo>
                    <a:pt x="261" y="905"/>
                    <a:pt x="332" y="997"/>
                    <a:pt x="401" y="1101"/>
                  </a:cubicBezTo>
                  <a:cubicBezTo>
                    <a:pt x="480" y="1216"/>
                    <a:pt x="486" y="1218"/>
                    <a:pt x="551" y="1264"/>
                  </a:cubicBezTo>
                  <a:cubicBezTo>
                    <a:pt x="418" y="1045"/>
                    <a:pt x="285" y="768"/>
                    <a:pt x="191" y="514"/>
                  </a:cubicBezTo>
                  <a:cubicBezTo>
                    <a:pt x="191" y="514"/>
                    <a:pt x="172" y="465"/>
                    <a:pt x="155" y="418"/>
                  </a:cubicBezTo>
                  <a:cubicBezTo>
                    <a:pt x="139" y="369"/>
                    <a:pt x="123" y="319"/>
                    <a:pt x="123" y="319"/>
                  </a:cubicBezTo>
                  <a:lnTo>
                    <a:pt x="113" y="282"/>
                  </a:lnTo>
                  <a:cubicBezTo>
                    <a:pt x="85" y="202"/>
                    <a:pt x="50" y="10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6">
              <a:extLst>
                <a:ext uri="{FF2B5EF4-FFF2-40B4-BE49-F238E27FC236}">
                  <a16:creationId xmlns:a16="http://schemas.microsoft.com/office/drawing/2014/main" id="{D13ECA30-0CF9-1647-BAA2-162E3BF5DF98}"/>
                </a:ext>
              </a:extLst>
            </p:cNvPr>
            <p:cNvSpPr/>
            <p:nvPr/>
          </p:nvSpPr>
          <p:spPr>
            <a:xfrm>
              <a:off x="5511700" y="2340775"/>
              <a:ext cx="31600" cy="31000"/>
            </a:xfrm>
            <a:custGeom>
              <a:avLst/>
              <a:gdLst/>
              <a:ahLst/>
              <a:cxnLst/>
              <a:rect l="l" t="t" r="r" b="b"/>
              <a:pathLst>
                <a:path w="1264" h="1240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60"/>
                    <a:pt x="268" y="279"/>
                    <a:pt x="338" y="342"/>
                  </a:cubicBezTo>
                  <a:cubicBezTo>
                    <a:pt x="338" y="342"/>
                    <a:pt x="381" y="380"/>
                    <a:pt x="426" y="418"/>
                  </a:cubicBezTo>
                  <a:cubicBezTo>
                    <a:pt x="468" y="457"/>
                    <a:pt x="511" y="494"/>
                    <a:pt x="511" y="494"/>
                  </a:cubicBezTo>
                  <a:cubicBezTo>
                    <a:pt x="587" y="564"/>
                    <a:pt x="664" y="638"/>
                    <a:pt x="738" y="715"/>
                  </a:cubicBezTo>
                  <a:cubicBezTo>
                    <a:pt x="851" y="831"/>
                    <a:pt x="960" y="926"/>
                    <a:pt x="1065" y="1043"/>
                  </a:cubicBezTo>
                  <a:cubicBezTo>
                    <a:pt x="1180" y="1175"/>
                    <a:pt x="1184" y="1180"/>
                    <a:pt x="1264" y="1240"/>
                  </a:cubicBezTo>
                  <a:cubicBezTo>
                    <a:pt x="1085" y="966"/>
                    <a:pt x="829" y="657"/>
                    <a:pt x="565" y="419"/>
                  </a:cubicBezTo>
                  <a:cubicBezTo>
                    <a:pt x="565" y="419"/>
                    <a:pt x="515" y="374"/>
                    <a:pt x="466" y="330"/>
                  </a:cubicBezTo>
                  <a:cubicBezTo>
                    <a:pt x="415" y="287"/>
                    <a:pt x="364" y="243"/>
                    <a:pt x="364" y="243"/>
                  </a:cubicBezTo>
                  <a:lnTo>
                    <a:pt x="325" y="211"/>
                  </a:lnTo>
                  <a:cubicBezTo>
                    <a:pt x="215" y="129"/>
                    <a:pt x="108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6">
              <a:extLst>
                <a:ext uri="{FF2B5EF4-FFF2-40B4-BE49-F238E27FC236}">
                  <a16:creationId xmlns:a16="http://schemas.microsoft.com/office/drawing/2014/main" id="{AA4E042F-181D-AAE5-2AD7-D5BEDC87D12B}"/>
                </a:ext>
              </a:extLst>
            </p:cNvPr>
            <p:cNvSpPr/>
            <p:nvPr/>
          </p:nvSpPr>
          <p:spPr>
            <a:xfrm>
              <a:off x="5648325" y="2272900"/>
              <a:ext cx="10375" cy="39350"/>
            </a:xfrm>
            <a:custGeom>
              <a:avLst/>
              <a:gdLst/>
              <a:ahLst/>
              <a:cxnLst/>
              <a:rect l="l" t="t" r="r" b="b"/>
              <a:pathLst>
                <a:path w="415" h="1574" extrusionOk="0">
                  <a:moveTo>
                    <a:pt x="275" y="0"/>
                  </a:moveTo>
                  <a:cubicBezTo>
                    <a:pt x="279" y="37"/>
                    <a:pt x="297" y="127"/>
                    <a:pt x="306" y="218"/>
                  </a:cubicBezTo>
                  <a:cubicBezTo>
                    <a:pt x="313" y="309"/>
                    <a:pt x="316" y="401"/>
                    <a:pt x="319" y="445"/>
                  </a:cubicBezTo>
                  <a:cubicBezTo>
                    <a:pt x="319" y="445"/>
                    <a:pt x="324" y="498"/>
                    <a:pt x="323" y="551"/>
                  </a:cubicBezTo>
                  <a:cubicBezTo>
                    <a:pt x="324" y="604"/>
                    <a:pt x="320" y="657"/>
                    <a:pt x="320" y="657"/>
                  </a:cubicBezTo>
                  <a:cubicBezTo>
                    <a:pt x="315" y="751"/>
                    <a:pt x="298" y="848"/>
                    <a:pt x="273" y="944"/>
                  </a:cubicBezTo>
                  <a:cubicBezTo>
                    <a:pt x="235" y="1086"/>
                    <a:pt x="200" y="1217"/>
                    <a:pt x="128" y="1344"/>
                  </a:cubicBezTo>
                  <a:cubicBezTo>
                    <a:pt x="46" y="1485"/>
                    <a:pt x="39" y="1486"/>
                    <a:pt x="1" y="1573"/>
                  </a:cubicBezTo>
                  <a:cubicBezTo>
                    <a:pt x="112" y="1465"/>
                    <a:pt x="215" y="1323"/>
                    <a:pt x="287" y="1161"/>
                  </a:cubicBezTo>
                  <a:cubicBezTo>
                    <a:pt x="363" y="1001"/>
                    <a:pt x="403" y="822"/>
                    <a:pt x="413" y="652"/>
                  </a:cubicBezTo>
                  <a:cubicBezTo>
                    <a:pt x="413" y="652"/>
                    <a:pt x="414" y="636"/>
                    <a:pt x="415" y="611"/>
                  </a:cubicBezTo>
                  <a:lnTo>
                    <a:pt x="415" y="522"/>
                  </a:lnTo>
                  <a:cubicBezTo>
                    <a:pt x="412" y="459"/>
                    <a:pt x="406" y="394"/>
                    <a:pt x="406" y="394"/>
                  </a:cubicBezTo>
                  <a:lnTo>
                    <a:pt x="400" y="346"/>
                  </a:lnTo>
                  <a:cubicBezTo>
                    <a:pt x="376" y="216"/>
                    <a:pt x="332" y="103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6">
              <a:extLst>
                <a:ext uri="{FF2B5EF4-FFF2-40B4-BE49-F238E27FC236}">
                  <a16:creationId xmlns:a16="http://schemas.microsoft.com/office/drawing/2014/main" id="{5F58D01C-B860-9CD0-16A2-58406CA30BA9}"/>
                </a:ext>
              </a:extLst>
            </p:cNvPr>
            <p:cNvSpPr/>
            <p:nvPr/>
          </p:nvSpPr>
          <p:spPr>
            <a:xfrm>
              <a:off x="5669975" y="2256775"/>
              <a:ext cx="12375" cy="43375"/>
            </a:xfrm>
            <a:custGeom>
              <a:avLst/>
              <a:gdLst/>
              <a:ahLst/>
              <a:cxnLst/>
              <a:rect l="l" t="t" r="r" b="b"/>
              <a:pathLst>
                <a:path w="495" h="1735" extrusionOk="0">
                  <a:moveTo>
                    <a:pt x="1" y="1"/>
                  </a:moveTo>
                  <a:cubicBezTo>
                    <a:pt x="26" y="34"/>
                    <a:pt x="94" y="114"/>
                    <a:pt x="148" y="204"/>
                  </a:cubicBezTo>
                  <a:cubicBezTo>
                    <a:pt x="203" y="293"/>
                    <a:pt x="246" y="389"/>
                    <a:pt x="268" y="433"/>
                  </a:cubicBezTo>
                  <a:cubicBezTo>
                    <a:pt x="268" y="433"/>
                    <a:pt x="295" y="487"/>
                    <a:pt x="317" y="545"/>
                  </a:cubicBezTo>
                  <a:cubicBezTo>
                    <a:pt x="338" y="601"/>
                    <a:pt x="353" y="659"/>
                    <a:pt x="353" y="659"/>
                  </a:cubicBezTo>
                  <a:cubicBezTo>
                    <a:pt x="380" y="764"/>
                    <a:pt x="394" y="875"/>
                    <a:pt x="390" y="988"/>
                  </a:cubicBezTo>
                  <a:cubicBezTo>
                    <a:pt x="384" y="1154"/>
                    <a:pt x="365" y="1309"/>
                    <a:pt x="299" y="1464"/>
                  </a:cubicBezTo>
                  <a:cubicBezTo>
                    <a:pt x="219" y="1632"/>
                    <a:pt x="211" y="1635"/>
                    <a:pt x="168" y="1734"/>
                  </a:cubicBezTo>
                  <a:cubicBezTo>
                    <a:pt x="290" y="1604"/>
                    <a:pt x="392" y="1427"/>
                    <a:pt x="443" y="1228"/>
                  </a:cubicBezTo>
                  <a:cubicBezTo>
                    <a:pt x="495" y="1031"/>
                    <a:pt x="494" y="814"/>
                    <a:pt x="439" y="624"/>
                  </a:cubicBezTo>
                  <a:cubicBezTo>
                    <a:pt x="439" y="624"/>
                    <a:pt x="420" y="551"/>
                    <a:pt x="391" y="483"/>
                  </a:cubicBezTo>
                  <a:cubicBezTo>
                    <a:pt x="363" y="414"/>
                    <a:pt x="327" y="349"/>
                    <a:pt x="327" y="349"/>
                  </a:cubicBezTo>
                  <a:lnTo>
                    <a:pt x="299" y="300"/>
                  </a:lnTo>
                  <a:cubicBezTo>
                    <a:pt x="215" y="173"/>
                    <a:pt x="112" y="7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6">
              <a:extLst>
                <a:ext uri="{FF2B5EF4-FFF2-40B4-BE49-F238E27FC236}">
                  <a16:creationId xmlns:a16="http://schemas.microsoft.com/office/drawing/2014/main" id="{CD678CD4-DE9A-92D2-15C3-AC79D53D184A}"/>
                </a:ext>
              </a:extLst>
            </p:cNvPr>
            <p:cNvSpPr/>
            <p:nvPr/>
          </p:nvSpPr>
          <p:spPr>
            <a:xfrm>
              <a:off x="5669925" y="2253200"/>
              <a:ext cx="18175" cy="26375"/>
            </a:xfrm>
            <a:custGeom>
              <a:avLst/>
              <a:gdLst/>
              <a:ahLst/>
              <a:cxnLst/>
              <a:rect l="l" t="t" r="r" b="b"/>
              <a:pathLst>
                <a:path w="727" h="1055" extrusionOk="0">
                  <a:moveTo>
                    <a:pt x="1" y="1"/>
                  </a:moveTo>
                  <a:cubicBezTo>
                    <a:pt x="24" y="19"/>
                    <a:pt x="88" y="58"/>
                    <a:pt x="146" y="104"/>
                  </a:cubicBezTo>
                  <a:cubicBezTo>
                    <a:pt x="203" y="150"/>
                    <a:pt x="257" y="200"/>
                    <a:pt x="283" y="224"/>
                  </a:cubicBezTo>
                  <a:cubicBezTo>
                    <a:pt x="283" y="224"/>
                    <a:pt x="316" y="249"/>
                    <a:pt x="346" y="279"/>
                  </a:cubicBezTo>
                  <a:cubicBezTo>
                    <a:pt x="377" y="308"/>
                    <a:pt x="404" y="341"/>
                    <a:pt x="404" y="341"/>
                  </a:cubicBezTo>
                  <a:cubicBezTo>
                    <a:pt x="455" y="397"/>
                    <a:pt x="498" y="463"/>
                    <a:pt x="536" y="531"/>
                  </a:cubicBezTo>
                  <a:cubicBezTo>
                    <a:pt x="590" y="635"/>
                    <a:pt x="642" y="731"/>
                    <a:pt x="665" y="845"/>
                  </a:cubicBezTo>
                  <a:cubicBezTo>
                    <a:pt x="686" y="975"/>
                    <a:pt x="681" y="980"/>
                    <a:pt x="706" y="1054"/>
                  </a:cubicBezTo>
                  <a:cubicBezTo>
                    <a:pt x="726" y="930"/>
                    <a:pt x="718" y="786"/>
                    <a:pt x="676" y="648"/>
                  </a:cubicBezTo>
                  <a:cubicBezTo>
                    <a:pt x="638" y="508"/>
                    <a:pt x="560" y="377"/>
                    <a:pt x="468" y="273"/>
                  </a:cubicBezTo>
                  <a:cubicBezTo>
                    <a:pt x="468" y="273"/>
                    <a:pt x="432" y="235"/>
                    <a:pt x="394" y="198"/>
                  </a:cubicBezTo>
                  <a:cubicBezTo>
                    <a:pt x="354" y="163"/>
                    <a:pt x="313" y="130"/>
                    <a:pt x="313" y="130"/>
                  </a:cubicBezTo>
                  <a:lnTo>
                    <a:pt x="282" y="107"/>
                  </a:lnTo>
                  <a:cubicBezTo>
                    <a:pt x="190" y="50"/>
                    <a:pt x="94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6">
              <a:extLst>
                <a:ext uri="{FF2B5EF4-FFF2-40B4-BE49-F238E27FC236}">
                  <a16:creationId xmlns:a16="http://schemas.microsoft.com/office/drawing/2014/main" id="{3318112D-85C2-4F87-6781-53BFE091E557}"/>
                </a:ext>
              </a:extLst>
            </p:cNvPr>
            <p:cNvSpPr/>
            <p:nvPr/>
          </p:nvSpPr>
          <p:spPr>
            <a:xfrm>
              <a:off x="5695100" y="2129850"/>
              <a:ext cx="18900" cy="91500"/>
            </a:xfrm>
            <a:custGeom>
              <a:avLst/>
              <a:gdLst/>
              <a:ahLst/>
              <a:cxnLst/>
              <a:rect l="l" t="t" r="r" b="b"/>
              <a:pathLst>
                <a:path w="756" h="3660" extrusionOk="0">
                  <a:moveTo>
                    <a:pt x="58" y="1"/>
                  </a:moveTo>
                  <a:lnTo>
                    <a:pt x="58" y="1"/>
                  </a:lnTo>
                  <a:cubicBezTo>
                    <a:pt x="101" y="72"/>
                    <a:pt x="219" y="252"/>
                    <a:pt x="310" y="450"/>
                  </a:cubicBezTo>
                  <a:cubicBezTo>
                    <a:pt x="403" y="647"/>
                    <a:pt x="471" y="857"/>
                    <a:pt x="500" y="958"/>
                  </a:cubicBezTo>
                  <a:cubicBezTo>
                    <a:pt x="500" y="958"/>
                    <a:pt x="540" y="1079"/>
                    <a:pt x="566" y="1203"/>
                  </a:cubicBezTo>
                  <a:cubicBezTo>
                    <a:pt x="595" y="1329"/>
                    <a:pt x="610" y="1455"/>
                    <a:pt x="610" y="1455"/>
                  </a:cubicBezTo>
                  <a:cubicBezTo>
                    <a:pt x="638" y="1680"/>
                    <a:pt x="640" y="1918"/>
                    <a:pt x="609" y="2154"/>
                  </a:cubicBezTo>
                  <a:cubicBezTo>
                    <a:pt x="562" y="2503"/>
                    <a:pt x="478" y="2818"/>
                    <a:pt x="321" y="3129"/>
                  </a:cubicBezTo>
                  <a:cubicBezTo>
                    <a:pt x="232" y="3302"/>
                    <a:pt x="172" y="3383"/>
                    <a:pt x="132" y="3451"/>
                  </a:cubicBezTo>
                  <a:cubicBezTo>
                    <a:pt x="98" y="3505"/>
                    <a:pt x="65" y="3557"/>
                    <a:pt x="0" y="3659"/>
                  </a:cubicBezTo>
                  <a:cubicBezTo>
                    <a:pt x="246" y="3389"/>
                    <a:pt x="462" y="3035"/>
                    <a:pt x="589" y="2639"/>
                  </a:cubicBezTo>
                  <a:cubicBezTo>
                    <a:pt x="718" y="2246"/>
                    <a:pt x="755" y="1813"/>
                    <a:pt x="699" y="1419"/>
                  </a:cubicBezTo>
                  <a:cubicBezTo>
                    <a:pt x="699" y="1419"/>
                    <a:pt x="679" y="1268"/>
                    <a:pt x="643" y="1122"/>
                  </a:cubicBezTo>
                  <a:cubicBezTo>
                    <a:pt x="607" y="976"/>
                    <a:pt x="556" y="834"/>
                    <a:pt x="556" y="834"/>
                  </a:cubicBezTo>
                  <a:lnTo>
                    <a:pt x="517" y="728"/>
                  </a:lnTo>
                  <a:cubicBezTo>
                    <a:pt x="397" y="444"/>
                    <a:pt x="238" y="206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6">
              <a:extLst>
                <a:ext uri="{FF2B5EF4-FFF2-40B4-BE49-F238E27FC236}">
                  <a16:creationId xmlns:a16="http://schemas.microsoft.com/office/drawing/2014/main" id="{781E9B0C-253A-0C85-6A35-132EE2D49999}"/>
                </a:ext>
              </a:extLst>
            </p:cNvPr>
            <p:cNvSpPr/>
            <p:nvPr/>
          </p:nvSpPr>
          <p:spPr>
            <a:xfrm>
              <a:off x="5539425" y="2136375"/>
              <a:ext cx="22650" cy="31700"/>
            </a:xfrm>
            <a:custGeom>
              <a:avLst/>
              <a:gdLst/>
              <a:ahLst/>
              <a:cxnLst/>
              <a:rect l="l" t="t" r="r" b="b"/>
              <a:pathLst>
                <a:path w="906" h="1268" extrusionOk="0">
                  <a:moveTo>
                    <a:pt x="905" y="1"/>
                  </a:moveTo>
                  <a:cubicBezTo>
                    <a:pt x="851" y="43"/>
                    <a:pt x="663" y="241"/>
                    <a:pt x="614" y="309"/>
                  </a:cubicBezTo>
                  <a:lnTo>
                    <a:pt x="496" y="476"/>
                  </a:lnTo>
                  <a:cubicBezTo>
                    <a:pt x="445" y="551"/>
                    <a:pt x="389" y="628"/>
                    <a:pt x="334" y="704"/>
                  </a:cubicBezTo>
                  <a:cubicBezTo>
                    <a:pt x="252" y="820"/>
                    <a:pt x="193" y="935"/>
                    <a:pt x="116" y="1051"/>
                  </a:cubicBezTo>
                  <a:cubicBezTo>
                    <a:pt x="30" y="1179"/>
                    <a:pt x="28" y="1185"/>
                    <a:pt x="0" y="1268"/>
                  </a:cubicBezTo>
                  <a:cubicBezTo>
                    <a:pt x="185" y="1048"/>
                    <a:pt x="400" y="775"/>
                    <a:pt x="578" y="522"/>
                  </a:cubicBezTo>
                  <a:lnTo>
                    <a:pt x="713" y="330"/>
                  </a:lnTo>
                  <a:lnTo>
                    <a:pt x="738" y="295"/>
                  </a:lnTo>
                  <a:cubicBezTo>
                    <a:pt x="801" y="193"/>
                    <a:pt x="855" y="97"/>
                    <a:pt x="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6">
              <a:extLst>
                <a:ext uri="{FF2B5EF4-FFF2-40B4-BE49-F238E27FC236}">
                  <a16:creationId xmlns:a16="http://schemas.microsoft.com/office/drawing/2014/main" id="{041D3918-B119-B1B9-0EA5-D1FA5854D588}"/>
                </a:ext>
              </a:extLst>
            </p:cNvPr>
            <p:cNvSpPr/>
            <p:nvPr/>
          </p:nvSpPr>
          <p:spPr>
            <a:xfrm>
              <a:off x="5484425" y="2159075"/>
              <a:ext cx="16925" cy="37025"/>
            </a:xfrm>
            <a:custGeom>
              <a:avLst/>
              <a:gdLst/>
              <a:ahLst/>
              <a:cxnLst/>
              <a:rect l="l" t="t" r="r" b="b"/>
              <a:pathLst>
                <a:path w="677" h="1481" extrusionOk="0">
                  <a:moveTo>
                    <a:pt x="1" y="1"/>
                  </a:moveTo>
                  <a:cubicBezTo>
                    <a:pt x="27" y="68"/>
                    <a:pt x="145" y="326"/>
                    <a:pt x="185" y="402"/>
                  </a:cubicBezTo>
                  <a:lnTo>
                    <a:pt x="235" y="495"/>
                  </a:lnTo>
                  <a:lnTo>
                    <a:pt x="285" y="589"/>
                  </a:lnTo>
                  <a:cubicBezTo>
                    <a:pt x="328" y="672"/>
                    <a:pt x="368" y="762"/>
                    <a:pt x="407" y="853"/>
                  </a:cubicBezTo>
                  <a:cubicBezTo>
                    <a:pt x="465" y="988"/>
                    <a:pt x="526" y="1106"/>
                    <a:pt x="575" y="1242"/>
                  </a:cubicBezTo>
                  <a:cubicBezTo>
                    <a:pt x="627" y="1395"/>
                    <a:pt x="628" y="1401"/>
                    <a:pt x="677" y="1480"/>
                  </a:cubicBezTo>
                  <a:cubicBezTo>
                    <a:pt x="626" y="1183"/>
                    <a:pt x="514" y="828"/>
                    <a:pt x="363" y="538"/>
                  </a:cubicBezTo>
                  <a:lnTo>
                    <a:pt x="305" y="428"/>
                  </a:lnTo>
                  <a:cubicBezTo>
                    <a:pt x="274" y="375"/>
                    <a:pt x="244" y="321"/>
                    <a:pt x="244" y="321"/>
                  </a:cubicBezTo>
                  <a:lnTo>
                    <a:pt x="220" y="281"/>
                  </a:lnTo>
                  <a:cubicBezTo>
                    <a:pt x="150" y="176"/>
                    <a:pt x="76" y="8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6">
              <a:extLst>
                <a:ext uri="{FF2B5EF4-FFF2-40B4-BE49-F238E27FC236}">
                  <a16:creationId xmlns:a16="http://schemas.microsoft.com/office/drawing/2014/main" id="{8CB8099F-56C0-FA84-6E3A-952F1C72F814}"/>
                </a:ext>
              </a:extLst>
            </p:cNvPr>
            <p:cNvSpPr/>
            <p:nvPr/>
          </p:nvSpPr>
          <p:spPr>
            <a:xfrm>
              <a:off x="5393475" y="2184475"/>
              <a:ext cx="24725" cy="32950"/>
            </a:xfrm>
            <a:custGeom>
              <a:avLst/>
              <a:gdLst/>
              <a:ahLst/>
              <a:cxnLst/>
              <a:rect l="l" t="t" r="r" b="b"/>
              <a:pathLst>
                <a:path w="989" h="1318" extrusionOk="0">
                  <a:moveTo>
                    <a:pt x="23" y="0"/>
                  </a:moveTo>
                  <a:cubicBezTo>
                    <a:pt x="13" y="36"/>
                    <a:pt x="0" y="132"/>
                    <a:pt x="4" y="233"/>
                  </a:cubicBezTo>
                  <a:cubicBezTo>
                    <a:pt x="11" y="332"/>
                    <a:pt x="30" y="435"/>
                    <a:pt x="50" y="480"/>
                  </a:cubicBezTo>
                  <a:cubicBezTo>
                    <a:pt x="50" y="480"/>
                    <a:pt x="55" y="494"/>
                    <a:pt x="63" y="515"/>
                  </a:cubicBezTo>
                  <a:cubicBezTo>
                    <a:pt x="70" y="537"/>
                    <a:pt x="82" y="564"/>
                    <a:pt x="95" y="591"/>
                  </a:cubicBezTo>
                  <a:cubicBezTo>
                    <a:pt x="120" y="645"/>
                    <a:pt x="150" y="695"/>
                    <a:pt x="150" y="695"/>
                  </a:cubicBezTo>
                  <a:cubicBezTo>
                    <a:pt x="201" y="790"/>
                    <a:pt x="267" y="878"/>
                    <a:pt x="341" y="960"/>
                  </a:cubicBezTo>
                  <a:cubicBezTo>
                    <a:pt x="452" y="1084"/>
                    <a:pt x="581" y="1164"/>
                    <a:pt x="720" y="1238"/>
                  </a:cubicBezTo>
                  <a:cubicBezTo>
                    <a:pt x="879" y="1316"/>
                    <a:pt x="891" y="1310"/>
                    <a:pt x="988" y="1317"/>
                  </a:cubicBezTo>
                  <a:cubicBezTo>
                    <a:pt x="684" y="1206"/>
                    <a:pt x="386" y="939"/>
                    <a:pt x="225" y="641"/>
                  </a:cubicBezTo>
                  <a:cubicBezTo>
                    <a:pt x="225" y="641"/>
                    <a:pt x="217" y="627"/>
                    <a:pt x="206" y="607"/>
                  </a:cubicBezTo>
                  <a:cubicBezTo>
                    <a:pt x="196" y="585"/>
                    <a:pt x="182" y="556"/>
                    <a:pt x="168" y="527"/>
                  </a:cubicBezTo>
                  <a:cubicBezTo>
                    <a:pt x="143" y="468"/>
                    <a:pt x="121" y="408"/>
                    <a:pt x="121" y="408"/>
                  </a:cubicBezTo>
                  <a:lnTo>
                    <a:pt x="108" y="362"/>
                  </a:lnTo>
                  <a:lnTo>
                    <a:pt x="107" y="362"/>
                  </a:lnTo>
                  <a:cubicBezTo>
                    <a:pt x="65" y="239"/>
                    <a:pt x="37" y="12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6">
              <a:extLst>
                <a:ext uri="{FF2B5EF4-FFF2-40B4-BE49-F238E27FC236}">
                  <a16:creationId xmlns:a16="http://schemas.microsoft.com/office/drawing/2014/main" id="{CFCB7FBF-586D-4422-5767-2E9520B438BC}"/>
                </a:ext>
              </a:extLst>
            </p:cNvPr>
            <p:cNvSpPr/>
            <p:nvPr/>
          </p:nvSpPr>
          <p:spPr>
            <a:xfrm>
              <a:off x="5379575" y="2207875"/>
              <a:ext cx="60800" cy="22150"/>
            </a:xfrm>
            <a:custGeom>
              <a:avLst/>
              <a:gdLst/>
              <a:ahLst/>
              <a:cxnLst/>
              <a:rect l="l" t="t" r="r" b="b"/>
              <a:pathLst>
                <a:path w="2432" h="886" extrusionOk="0">
                  <a:moveTo>
                    <a:pt x="0" y="1"/>
                  </a:moveTo>
                  <a:cubicBezTo>
                    <a:pt x="23" y="54"/>
                    <a:pt x="98" y="186"/>
                    <a:pt x="199" y="303"/>
                  </a:cubicBezTo>
                  <a:cubicBezTo>
                    <a:pt x="299" y="423"/>
                    <a:pt x="423" y="528"/>
                    <a:pt x="488" y="569"/>
                  </a:cubicBezTo>
                  <a:cubicBezTo>
                    <a:pt x="488" y="569"/>
                    <a:pt x="565" y="622"/>
                    <a:pt x="647" y="665"/>
                  </a:cubicBezTo>
                  <a:cubicBezTo>
                    <a:pt x="729" y="709"/>
                    <a:pt x="816" y="745"/>
                    <a:pt x="816" y="745"/>
                  </a:cubicBezTo>
                  <a:cubicBezTo>
                    <a:pt x="968" y="807"/>
                    <a:pt x="1136" y="854"/>
                    <a:pt x="1308" y="874"/>
                  </a:cubicBezTo>
                  <a:cubicBezTo>
                    <a:pt x="1370" y="882"/>
                    <a:pt x="1431" y="885"/>
                    <a:pt x="1490" y="885"/>
                  </a:cubicBezTo>
                  <a:cubicBezTo>
                    <a:pt x="1678" y="885"/>
                    <a:pt x="1857" y="851"/>
                    <a:pt x="2038" y="800"/>
                  </a:cubicBezTo>
                  <a:cubicBezTo>
                    <a:pt x="2301" y="714"/>
                    <a:pt x="2308" y="698"/>
                    <a:pt x="2431" y="608"/>
                  </a:cubicBezTo>
                  <a:lnTo>
                    <a:pt x="2431" y="608"/>
                  </a:lnTo>
                  <a:cubicBezTo>
                    <a:pt x="2203" y="720"/>
                    <a:pt x="1928" y="794"/>
                    <a:pt x="1647" y="802"/>
                  </a:cubicBezTo>
                  <a:cubicBezTo>
                    <a:pt x="1624" y="803"/>
                    <a:pt x="1601" y="803"/>
                    <a:pt x="1577" y="803"/>
                  </a:cubicBezTo>
                  <a:cubicBezTo>
                    <a:pt x="1319" y="803"/>
                    <a:pt x="1060" y="749"/>
                    <a:pt x="835" y="652"/>
                  </a:cubicBezTo>
                  <a:cubicBezTo>
                    <a:pt x="835" y="652"/>
                    <a:pt x="741" y="614"/>
                    <a:pt x="653" y="563"/>
                  </a:cubicBezTo>
                  <a:cubicBezTo>
                    <a:pt x="565" y="513"/>
                    <a:pt x="483" y="454"/>
                    <a:pt x="483" y="454"/>
                  </a:cubicBezTo>
                  <a:lnTo>
                    <a:pt x="422" y="408"/>
                  </a:lnTo>
                  <a:cubicBezTo>
                    <a:pt x="254" y="286"/>
                    <a:pt x="117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6">
              <a:extLst>
                <a:ext uri="{FF2B5EF4-FFF2-40B4-BE49-F238E27FC236}">
                  <a16:creationId xmlns:a16="http://schemas.microsoft.com/office/drawing/2014/main" id="{394FAD54-8FC4-6419-7E31-6620D2D3F024}"/>
                </a:ext>
              </a:extLst>
            </p:cNvPr>
            <p:cNvSpPr/>
            <p:nvPr/>
          </p:nvSpPr>
          <p:spPr>
            <a:xfrm>
              <a:off x="5384850" y="2130850"/>
              <a:ext cx="42475" cy="24700"/>
            </a:xfrm>
            <a:custGeom>
              <a:avLst/>
              <a:gdLst/>
              <a:ahLst/>
              <a:cxnLst/>
              <a:rect l="l" t="t" r="r" b="b"/>
              <a:pathLst>
                <a:path w="1699" h="988" extrusionOk="0">
                  <a:moveTo>
                    <a:pt x="1429" y="1"/>
                  </a:moveTo>
                  <a:cubicBezTo>
                    <a:pt x="1312" y="3"/>
                    <a:pt x="1192" y="18"/>
                    <a:pt x="1137" y="36"/>
                  </a:cubicBezTo>
                  <a:cubicBezTo>
                    <a:pt x="1137" y="36"/>
                    <a:pt x="1120" y="40"/>
                    <a:pt x="1096" y="47"/>
                  </a:cubicBezTo>
                  <a:cubicBezTo>
                    <a:pt x="1071" y="54"/>
                    <a:pt x="1037" y="65"/>
                    <a:pt x="1005" y="78"/>
                  </a:cubicBezTo>
                  <a:cubicBezTo>
                    <a:pt x="939" y="99"/>
                    <a:pt x="876" y="129"/>
                    <a:pt x="876" y="129"/>
                  </a:cubicBezTo>
                  <a:cubicBezTo>
                    <a:pt x="763" y="176"/>
                    <a:pt x="650" y="240"/>
                    <a:pt x="543" y="312"/>
                  </a:cubicBezTo>
                  <a:cubicBezTo>
                    <a:pt x="385" y="422"/>
                    <a:pt x="268" y="554"/>
                    <a:pt x="155" y="699"/>
                  </a:cubicBezTo>
                  <a:cubicBezTo>
                    <a:pt x="32" y="866"/>
                    <a:pt x="35" y="879"/>
                    <a:pt x="0" y="987"/>
                  </a:cubicBezTo>
                  <a:cubicBezTo>
                    <a:pt x="100" y="827"/>
                    <a:pt x="237" y="668"/>
                    <a:pt x="397" y="532"/>
                  </a:cubicBezTo>
                  <a:cubicBezTo>
                    <a:pt x="556" y="396"/>
                    <a:pt x="742" y="288"/>
                    <a:pt x="925" y="208"/>
                  </a:cubicBezTo>
                  <a:cubicBezTo>
                    <a:pt x="925" y="208"/>
                    <a:pt x="942" y="200"/>
                    <a:pt x="968" y="189"/>
                  </a:cubicBezTo>
                  <a:cubicBezTo>
                    <a:pt x="994" y="179"/>
                    <a:pt x="1030" y="166"/>
                    <a:pt x="1065" y="153"/>
                  </a:cubicBezTo>
                  <a:cubicBezTo>
                    <a:pt x="1138" y="131"/>
                    <a:pt x="1210" y="111"/>
                    <a:pt x="1210" y="111"/>
                  </a:cubicBezTo>
                  <a:lnTo>
                    <a:pt x="1265" y="99"/>
                  </a:lnTo>
                  <a:cubicBezTo>
                    <a:pt x="1416" y="60"/>
                    <a:pt x="1557" y="38"/>
                    <a:pt x="1699" y="29"/>
                  </a:cubicBezTo>
                  <a:cubicBezTo>
                    <a:pt x="1657" y="18"/>
                    <a:pt x="1545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6">
              <a:extLst>
                <a:ext uri="{FF2B5EF4-FFF2-40B4-BE49-F238E27FC236}">
                  <a16:creationId xmlns:a16="http://schemas.microsoft.com/office/drawing/2014/main" id="{EF5C6C76-82BB-D47C-5327-65DC16BC4EF4}"/>
                </a:ext>
              </a:extLst>
            </p:cNvPr>
            <p:cNvSpPr/>
            <p:nvPr/>
          </p:nvSpPr>
          <p:spPr>
            <a:xfrm>
              <a:off x="5404550" y="2138100"/>
              <a:ext cx="74775" cy="12775"/>
            </a:xfrm>
            <a:custGeom>
              <a:avLst/>
              <a:gdLst/>
              <a:ahLst/>
              <a:cxnLst/>
              <a:rect l="l" t="t" r="r" b="b"/>
              <a:pathLst>
                <a:path w="2991" h="511" extrusionOk="0">
                  <a:moveTo>
                    <a:pt x="1506" y="0"/>
                  </a:moveTo>
                  <a:cubicBezTo>
                    <a:pt x="1416" y="0"/>
                    <a:pt x="1326" y="5"/>
                    <a:pt x="1235" y="13"/>
                  </a:cubicBezTo>
                  <a:cubicBezTo>
                    <a:pt x="941" y="41"/>
                    <a:pt x="685" y="123"/>
                    <a:pt x="424" y="238"/>
                  </a:cubicBezTo>
                  <a:cubicBezTo>
                    <a:pt x="137" y="373"/>
                    <a:pt x="132" y="393"/>
                    <a:pt x="0" y="506"/>
                  </a:cubicBezTo>
                  <a:cubicBezTo>
                    <a:pt x="247" y="349"/>
                    <a:pt x="548" y="225"/>
                    <a:pt x="866" y="156"/>
                  </a:cubicBezTo>
                  <a:cubicBezTo>
                    <a:pt x="1062" y="112"/>
                    <a:pt x="1264" y="93"/>
                    <a:pt x="1463" y="93"/>
                  </a:cubicBezTo>
                  <a:cubicBezTo>
                    <a:pt x="1586" y="93"/>
                    <a:pt x="1708" y="100"/>
                    <a:pt x="1826" y="113"/>
                  </a:cubicBezTo>
                  <a:cubicBezTo>
                    <a:pt x="1826" y="113"/>
                    <a:pt x="1856" y="115"/>
                    <a:pt x="1899" y="122"/>
                  </a:cubicBezTo>
                  <a:cubicBezTo>
                    <a:pt x="1942" y="129"/>
                    <a:pt x="2000" y="139"/>
                    <a:pt x="2058" y="150"/>
                  </a:cubicBezTo>
                  <a:cubicBezTo>
                    <a:pt x="2116" y="162"/>
                    <a:pt x="2172" y="178"/>
                    <a:pt x="2215" y="189"/>
                  </a:cubicBezTo>
                  <a:cubicBezTo>
                    <a:pt x="2258" y="199"/>
                    <a:pt x="2285" y="208"/>
                    <a:pt x="2285" y="208"/>
                  </a:cubicBezTo>
                  <a:lnTo>
                    <a:pt x="2369" y="236"/>
                  </a:lnTo>
                  <a:cubicBezTo>
                    <a:pt x="2598" y="308"/>
                    <a:pt x="2801" y="400"/>
                    <a:pt x="2990" y="510"/>
                  </a:cubicBezTo>
                  <a:cubicBezTo>
                    <a:pt x="2965" y="488"/>
                    <a:pt x="2918" y="452"/>
                    <a:pt x="2859" y="406"/>
                  </a:cubicBezTo>
                  <a:cubicBezTo>
                    <a:pt x="2800" y="363"/>
                    <a:pt x="2724" y="318"/>
                    <a:pt x="2648" y="272"/>
                  </a:cubicBezTo>
                  <a:cubicBezTo>
                    <a:pt x="2491" y="187"/>
                    <a:pt x="2319" y="118"/>
                    <a:pt x="2234" y="98"/>
                  </a:cubicBezTo>
                  <a:cubicBezTo>
                    <a:pt x="2234" y="98"/>
                    <a:pt x="2208" y="92"/>
                    <a:pt x="2170" y="82"/>
                  </a:cubicBezTo>
                  <a:cubicBezTo>
                    <a:pt x="2131" y="71"/>
                    <a:pt x="2080" y="59"/>
                    <a:pt x="2027" y="51"/>
                  </a:cubicBezTo>
                  <a:cubicBezTo>
                    <a:pt x="1975" y="42"/>
                    <a:pt x="1922" y="31"/>
                    <a:pt x="1883" y="26"/>
                  </a:cubicBezTo>
                  <a:cubicBezTo>
                    <a:pt x="1843" y="21"/>
                    <a:pt x="1817" y="19"/>
                    <a:pt x="1817" y="19"/>
                  </a:cubicBezTo>
                  <a:cubicBezTo>
                    <a:pt x="1716" y="6"/>
                    <a:pt x="1611" y="0"/>
                    <a:pt x="1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6">
              <a:extLst>
                <a:ext uri="{FF2B5EF4-FFF2-40B4-BE49-F238E27FC236}">
                  <a16:creationId xmlns:a16="http://schemas.microsoft.com/office/drawing/2014/main" id="{D62378D4-08F5-FD2C-7C91-2386F075527D}"/>
                </a:ext>
              </a:extLst>
            </p:cNvPr>
            <p:cNvSpPr/>
            <p:nvPr/>
          </p:nvSpPr>
          <p:spPr>
            <a:xfrm>
              <a:off x="5514650" y="2030275"/>
              <a:ext cx="92025" cy="57625"/>
            </a:xfrm>
            <a:custGeom>
              <a:avLst/>
              <a:gdLst/>
              <a:ahLst/>
              <a:cxnLst/>
              <a:rect l="l" t="t" r="r" b="b"/>
              <a:pathLst>
                <a:path w="3681" h="2305" extrusionOk="0">
                  <a:moveTo>
                    <a:pt x="3601" y="0"/>
                  </a:moveTo>
                  <a:cubicBezTo>
                    <a:pt x="3680" y="497"/>
                    <a:pt x="3531" y="1075"/>
                    <a:pt x="3178" y="1509"/>
                  </a:cubicBezTo>
                  <a:cubicBezTo>
                    <a:pt x="2846" y="1940"/>
                    <a:pt x="2314" y="2212"/>
                    <a:pt x="1796" y="2212"/>
                  </a:cubicBezTo>
                  <a:cubicBezTo>
                    <a:pt x="1780" y="2212"/>
                    <a:pt x="1764" y="2212"/>
                    <a:pt x="1748" y="2212"/>
                  </a:cubicBezTo>
                  <a:cubicBezTo>
                    <a:pt x="1748" y="2212"/>
                    <a:pt x="1745" y="2212"/>
                    <a:pt x="1740" y="2212"/>
                  </a:cubicBezTo>
                  <a:cubicBezTo>
                    <a:pt x="1700" y="2212"/>
                    <a:pt x="1522" y="2209"/>
                    <a:pt x="1349" y="2167"/>
                  </a:cubicBezTo>
                  <a:cubicBezTo>
                    <a:pt x="1251" y="2145"/>
                    <a:pt x="1153" y="2118"/>
                    <a:pt x="1083" y="2090"/>
                  </a:cubicBezTo>
                  <a:cubicBezTo>
                    <a:pt x="1048" y="2077"/>
                    <a:pt x="1019" y="2065"/>
                    <a:pt x="998" y="2057"/>
                  </a:cubicBezTo>
                  <a:cubicBezTo>
                    <a:pt x="978" y="2048"/>
                    <a:pt x="966" y="2043"/>
                    <a:pt x="966" y="2043"/>
                  </a:cubicBezTo>
                  <a:cubicBezTo>
                    <a:pt x="966" y="2043"/>
                    <a:pt x="933" y="2027"/>
                    <a:pt x="898" y="2011"/>
                  </a:cubicBezTo>
                  <a:cubicBezTo>
                    <a:pt x="865" y="1994"/>
                    <a:pt x="831" y="1977"/>
                    <a:pt x="831" y="1977"/>
                  </a:cubicBezTo>
                  <a:lnTo>
                    <a:pt x="830" y="1977"/>
                  </a:lnTo>
                  <a:cubicBezTo>
                    <a:pt x="463" y="1789"/>
                    <a:pt x="181" y="1510"/>
                    <a:pt x="1" y="1180"/>
                  </a:cubicBezTo>
                  <a:lnTo>
                    <a:pt x="1" y="1180"/>
                  </a:lnTo>
                  <a:cubicBezTo>
                    <a:pt x="42" y="1286"/>
                    <a:pt x="178" y="1558"/>
                    <a:pt x="407" y="1768"/>
                  </a:cubicBezTo>
                  <a:cubicBezTo>
                    <a:pt x="629" y="1984"/>
                    <a:pt x="918" y="2133"/>
                    <a:pt x="1060" y="2179"/>
                  </a:cubicBezTo>
                  <a:cubicBezTo>
                    <a:pt x="1060" y="2179"/>
                    <a:pt x="1233" y="2246"/>
                    <a:pt x="1416" y="2274"/>
                  </a:cubicBezTo>
                  <a:cubicBezTo>
                    <a:pt x="1568" y="2303"/>
                    <a:pt x="1723" y="2305"/>
                    <a:pt x="1769" y="2305"/>
                  </a:cubicBezTo>
                  <a:cubicBezTo>
                    <a:pt x="1778" y="2305"/>
                    <a:pt x="1783" y="2305"/>
                    <a:pt x="1783" y="2305"/>
                  </a:cubicBezTo>
                  <a:cubicBezTo>
                    <a:pt x="2110" y="2301"/>
                    <a:pt x="2454" y="2210"/>
                    <a:pt x="2742" y="2020"/>
                  </a:cubicBezTo>
                  <a:cubicBezTo>
                    <a:pt x="3172" y="1739"/>
                    <a:pt x="3440" y="1329"/>
                    <a:pt x="3581" y="859"/>
                  </a:cubicBezTo>
                  <a:cubicBezTo>
                    <a:pt x="3655" y="593"/>
                    <a:pt x="3649" y="447"/>
                    <a:pt x="3653" y="337"/>
                  </a:cubicBezTo>
                  <a:cubicBezTo>
                    <a:pt x="3649" y="285"/>
                    <a:pt x="3645" y="238"/>
                    <a:pt x="3639" y="181"/>
                  </a:cubicBezTo>
                  <a:cubicBezTo>
                    <a:pt x="3631" y="129"/>
                    <a:pt x="3617" y="73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6">
              <a:extLst>
                <a:ext uri="{FF2B5EF4-FFF2-40B4-BE49-F238E27FC236}">
                  <a16:creationId xmlns:a16="http://schemas.microsoft.com/office/drawing/2014/main" id="{47B1255A-5337-C1F9-2764-CD08018F8682}"/>
                </a:ext>
              </a:extLst>
            </p:cNvPr>
            <p:cNvSpPr/>
            <p:nvPr/>
          </p:nvSpPr>
          <p:spPr>
            <a:xfrm>
              <a:off x="5528425" y="2037800"/>
              <a:ext cx="58975" cy="36325"/>
            </a:xfrm>
            <a:custGeom>
              <a:avLst/>
              <a:gdLst/>
              <a:ahLst/>
              <a:cxnLst/>
              <a:rect l="l" t="t" r="r" b="b"/>
              <a:pathLst>
                <a:path w="2359" h="1453" extrusionOk="0">
                  <a:moveTo>
                    <a:pt x="2358" y="0"/>
                  </a:moveTo>
                  <a:lnTo>
                    <a:pt x="2358" y="0"/>
                  </a:lnTo>
                  <a:cubicBezTo>
                    <a:pt x="2284" y="269"/>
                    <a:pt x="2137" y="548"/>
                    <a:pt x="1924" y="774"/>
                  </a:cubicBezTo>
                  <a:cubicBezTo>
                    <a:pt x="1715" y="1003"/>
                    <a:pt x="1444" y="1178"/>
                    <a:pt x="1163" y="1271"/>
                  </a:cubicBezTo>
                  <a:cubicBezTo>
                    <a:pt x="1163" y="1271"/>
                    <a:pt x="1058" y="1307"/>
                    <a:pt x="948" y="1329"/>
                  </a:cubicBezTo>
                  <a:cubicBezTo>
                    <a:pt x="839" y="1352"/>
                    <a:pt x="727" y="1360"/>
                    <a:pt x="727" y="1360"/>
                  </a:cubicBezTo>
                  <a:lnTo>
                    <a:pt x="643" y="1366"/>
                  </a:lnTo>
                  <a:cubicBezTo>
                    <a:pt x="599" y="1368"/>
                    <a:pt x="555" y="1370"/>
                    <a:pt x="512" y="1370"/>
                  </a:cubicBezTo>
                  <a:cubicBezTo>
                    <a:pt x="333" y="1370"/>
                    <a:pt x="163" y="1347"/>
                    <a:pt x="0" y="1304"/>
                  </a:cubicBezTo>
                  <a:lnTo>
                    <a:pt x="0" y="1304"/>
                  </a:lnTo>
                  <a:cubicBezTo>
                    <a:pt x="56" y="1333"/>
                    <a:pt x="211" y="1397"/>
                    <a:pt x="381" y="1426"/>
                  </a:cubicBezTo>
                  <a:cubicBezTo>
                    <a:pt x="483" y="1445"/>
                    <a:pt x="590" y="1452"/>
                    <a:pt x="676" y="1452"/>
                  </a:cubicBezTo>
                  <a:cubicBezTo>
                    <a:pt x="733" y="1452"/>
                    <a:pt x="780" y="1449"/>
                    <a:pt x="813" y="1445"/>
                  </a:cubicBezTo>
                  <a:cubicBezTo>
                    <a:pt x="813" y="1445"/>
                    <a:pt x="915" y="1434"/>
                    <a:pt x="1014" y="1409"/>
                  </a:cubicBezTo>
                  <a:cubicBezTo>
                    <a:pt x="1115" y="1386"/>
                    <a:pt x="1212" y="1352"/>
                    <a:pt x="1212" y="1352"/>
                  </a:cubicBezTo>
                  <a:cubicBezTo>
                    <a:pt x="1384" y="1291"/>
                    <a:pt x="1555" y="1204"/>
                    <a:pt x="1707" y="1088"/>
                  </a:cubicBezTo>
                  <a:cubicBezTo>
                    <a:pt x="1934" y="914"/>
                    <a:pt x="2090" y="703"/>
                    <a:pt x="2218" y="461"/>
                  </a:cubicBezTo>
                  <a:cubicBezTo>
                    <a:pt x="2288" y="324"/>
                    <a:pt x="2310" y="248"/>
                    <a:pt x="2329" y="188"/>
                  </a:cubicBezTo>
                  <a:cubicBezTo>
                    <a:pt x="2344" y="129"/>
                    <a:pt x="2352" y="83"/>
                    <a:pt x="2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6">
              <a:extLst>
                <a:ext uri="{FF2B5EF4-FFF2-40B4-BE49-F238E27FC236}">
                  <a16:creationId xmlns:a16="http://schemas.microsoft.com/office/drawing/2014/main" id="{D2919405-1762-88F5-2DBC-B2F452B1FF0E}"/>
                </a:ext>
              </a:extLst>
            </p:cNvPr>
            <p:cNvSpPr/>
            <p:nvPr/>
          </p:nvSpPr>
          <p:spPr>
            <a:xfrm>
              <a:off x="5518200" y="2042025"/>
              <a:ext cx="44275" cy="16000"/>
            </a:xfrm>
            <a:custGeom>
              <a:avLst/>
              <a:gdLst/>
              <a:ahLst/>
              <a:cxnLst/>
              <a:rect l="l" t="t" r="r" b="b"/>
              <a:pathLst>
                <a:path w="1771" h="640" extrusionOk="0">
                  <a:moveTo>
                    <a:pt x="1770" y="1"/>
                  </a:moveTo>
                  <a:cubicBezTo>
                    <a:pt x="1673" y="171"/>
                    <a:pt x="1517" y="327"/>
                    <a:pt x="1326" y="426"/>
                  </a:cubicBezTo>
                  <a:cubicBezTo>
                    <a:pt x="1173" y="506"/>
                    <a:pt x="1001" y="548"/>
                    <a:pt x="836" y="548"/>
                  </a:cubicBezTo>
                  <a:cubicBezTo>
                    <a:pt x="794" y="548"/>
                    <a:pt x="754" y="546"/>
                    <a:pt x="714" y="540"/>
                  </a:cubicBezTo>
                  <a:cubicBezTo>
                    <a:pt x="714" y="540"/>
                    <a:pt x="637" y="532"/>
                    <a:pt x="564" y="510"/>
                  </a:cubicBezTo>
                  <a:cubicBezTo>
                    <a:pt x="489" y="491"/>
                    <a:pt x="419" y="459"/>
                    <a:pt x="419" y="459"/>
                  </a:cubicBezTo>
                  <a:lnTo>
                    <a:pt x="366" y="434"/>
                  </a:lnTo>
                  <a:cubicBezTo>
                    <a:pt x="223" y="368"/>
                    <a:pt x="102" y="282"/>
                    <a:pt x="0" y="176"/>
                  </a:cubicBezTo>
                  <a:lnTo>
                    <a:pt x="0" y="176"/>
                  </a:lnTo>
                  <a:cubicBezTo>
                    <a:pt x="20" y="216"/>
                    <a:pt x="84" y="317"/>
                    <a:pt x="174" y="398"/>
                  </a:cubicBezTo>
                  <a:cubicBezTo>
                    <a:pt x="264" y="481"/>
                    <a:pt x="377" y="545"/>
                    <a:pt x="433" y="565"/>
                  </a:cubicBezTo>
                  <a:cubicBezTo>
                    <a:pt x="433" y="565"/>
                    <a:pt x="501" y="592"/>
                    <a:pt x="572" y="608"/>
                  </a:cubicBezTo>
                  <a:cubicBezTo>
                    <a:pt x="644" y="626"/>
                    <a:pt x="717" y="633"/>
                    <a:pt x="717" y="633"/>
                  </a:cubicBezTo>
                  <a:cubicBezTo>
                    <a:pt x="756" y="638"/>
                    <a:pt x="795" y="640"/>
                    <a:pt x="834" y="640"/>
                  </a:cubicBezTo>
                  <a:cubicBezTo>
                    <a:pt x="928" y="640"/>
                    <a:pt x="1023" y="628"/>
                    <a:pt x="1116" y="601"/>
                  </a:cubicBezTo>
                  <a:cubicBezTo>
                    <a:pt x="1313" y="545"/>
                    <a:pt x="1464" y="432"/>
                    <a:pt x="1598" y="294"/>
                  </a:cubicBezTo>
                  <a:cubicBezTo>
                    <a:pt x="1741" y="131"/>
                    <a:pt x="1736" y="113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6">
              <a:extLst>
                <a:ext uri="{FF2B5EF4-FFF2-40B4-BE49-F238E27FC236}">
                  <a16:creationId xmlns:a16="http://schemas.microsoft.com/office/drawing/2014/main" id="{A2E8AC50-4388-746E-9FF8-4266AEE7CFBD}"/>
                </a:ext>
              </a:extLst>
            </p:cNvPr>
            <p:cNvSpPr/>
            <p:nvPr/>
          </p:nvSpPr>
          <p:spPr>
            <a:xfrm>
              <a:off x="5532250" y="2021850"/>
              <a:ext cx="34775" cy="8475"/>
            </a:xfrm>
            <a:custGeom>
              <a:avLst/>
              <a:gdLst/>
              <a:ahLst/>
              <a:cxnLst/>
              <a:rect l="l" t="t" r="r" b="b"/>
              <a:pathLst>
                <a:path w="1391" h="339" extrusionOk="0">
                  <a:moveTo>
                    <a:pt x="586" y="1"/>
                  </a:moveTo>
                  <a:cubicBezTo>
                    <a:pt x="579" y="1"/>
                    <a:pt x="573" y="1"/>
                    <a:pt x="566" y="1"/>
                  </a:cubicBezTo>
                  <a:cubicBezTo>
                    <a:pt x="566" y="1"/>
                    <a:pt x="509" y="1"/>
                    <a:pt x="451" y="5"/>
                  </a:cubicBezTo>
                  <a:cubicBezTo>
                    <a:pt x="395" y="11"/>
                    <a:pt x="339" y="20"/>
                    <a:pt x="339" y="20"/>
                  </a:cubicBezTo>
                  <a:lnTo>
                    <a:pt x="297" y="28"/>
                  </a:lnTo>
                  <a:cubicBezTo>
                    <a:pt x="183" y="57"/>
                    <a:pt x="86" y="106"/>
                    <a:pt x="1" y="163"/>
                  </a:cubicBezTo>
                  <a:cubicBezTo>
                    <a:pt x="33" y="159"/>
                    <a:pt x="111" y="138"/>
                    <a:pt x="191" y="127"/>
                  </a:cubicBezTo>
                  <a:cubicBezTo>
                    <a:pt x="271" y="116"/>
                    <a:pt x="351" y="109"/>
                    <a:pt x="389" y="105"/>
                  </a:cubicBezTo>
                  <a:cubicBezTo>
                    <a:pt x="389" y="105"/>
                    <a:pt x="435" y="97"/>
                    <a:pt x="482" y="96"/>
                  </a:cubicBezTo>
                  <a:cubicBezTo>
                    <a:pt x="512" y="93"/>
                    <a:pt x="543" y="93"/>
                    <a:pt x="560" y="93"/>
                  </a:cubicBezTo>
                  <a:cubicBezTo>
                    <a:pt x="568" y="93"/>
                    <a:pt x="574" y="93"/>
                    <a:pt x="574" y="93"/>
                  </a:cubicBezTo>
                  <a:cubicBezTo>
                    <a:pt x="657" y="93"/>
                    <a:pt x="742" y="104"/>
                    <a:pt x="828" y="122"/>
                  </a:cubicBezTo>
                  <a:cubicBezTo>
                    <a:pt x="952" y="149"/>
                    <a:pt x="1069" y="174"/>
                    <a:pt x="1184" y="234"/>
                  </a:cubicBezTo>
                  <a:cubicBezTo>
                    <a:pt x="1309" y="303"/>
                    <a:pt x="1310" y="309"/>
                    <a:pt x="1390" y="339"/>
                  </a:cubicBezTo>
                  <a:cubicBezTo>
                    <a:pt x="1205" y="144"/>
                    <a:pt x="88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6">
              <a:extLst>
                <a:ext uri="{FF2B5EF4-FFF2-40B4-BE49-F238E27FC236}">
                  <a16:creationId xmlns:a16="http://schemas.microsoft.com/office/drawing/2014/main" id="{5907B85B-B388-24FC-D1A8-17BE73B04061}"/>
                </a:ext>
              </a:extLst>
            </p:cNvPr>
            <p:cNvSpPr/>
            <p:nvPr/>
          </p:nvSpPr>
          <p:spPr>
            <a:xfrm>
              <a:off x="5540850" y="1991050"/>
              <a:ext cx="7225" cy="18750"/>
            </a:xfrm>
            <a:custGeom>
              <a:avLst/>
              <a:gdLst/>
              <a:ahLst/>
              <a:cxnLst/>
              <a:rect l="l" t="t" r="r" b="b"/>
              <a:pathLst>
                <a:path w="289" h="750" extrusionOk="0">
                  <a:moveTo>
                    <a:pt x="288" y="0"/>
                  </a:moveTo>
                  <a:cubicBezTo>
                    <a:pt x="249" y="8"/>
                    <a:pt x="131" y="106"/>
                    <a:pt x="112" y="151"/>
                  </a:cubicBezTo>
                  <a:cubicBezTo>
                    <a:pt x="112" y="151"/>
                    <a:pt x="63" y="252"/>
                    <a:pt x="65" y="253"/>
                  </a:cubicBezTo>
                  <a:cubicBezTo>
                    <a:pt x="47" y="299"/>
                    <a:pt x="31" y="349"/>
                    <a:pt x="19" y="399"/>
                  </a:cubicBezTo>
                  <a:cubicBezTo>
                    <a:pt x="0" y="476"/>
                    <a:pt x="10" y="549"/>
                    <a:pt x="13" y="622"/>
                  </a:cubicBezTo>
                  <a:cubicBezTo>
                    <a:pt x="19" y="705"/>
                    <a:pt x="23" y="709"/>
                    <a:pt x="52" y="750"/>
                  </a:cubicBezTo>
                  <a:cubicBezTo>
                    <a:pt x="56" y="598"/>
                    <a:pt x="94" y="425"/>
                    <a:pt x="153" y="283"/>
                  </a:cubicBezTo>
                  <a:cubicBezTo>
                    <a:pt x="153" y="283"/>
                    <a:pt x="164" y="256"/>
                    <a:pt x="176" y="229"/>
                  </a:cubicBezTo>
                  <a:lnTo>
                    <a:pt x="203" y="177"/>
                  </a:lnTo>
                  <a:lnTo>
                    <a:pt x="213" y="158"/>
                  </a:lnTo>
                  <a:cubicBezTo>
                    <a:pt x="238" y="103"/>
                    <a:pt x="261" y="51"/>
                    <a:pt x="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6">
              <a:extLst>
                <a:ext uri="{FF2B5EF4-FFF2-40B4-BE49-F238E27FC236}">
                  <a16:creationId xmlns:a16="http://schemas.microsoft.com/office/drawing/2014/main" id="{650DFC5C-DBE6-74A2-E519-B7003EBB8281}"/>
                </a:ext>
              </a:extLst>
            </p:cNvPr>
            <p:cNvSpPr/>
            <p:nvPr/>
          </p:nvSpPr>
          <p:spPr>
            <a:xfrm>
              <a:off x="5519150" y="1989850"/>
              <a:ext cx="18675" cy="19900"/>
            </a:xfrm>
            <a:custGeom>
              <a:avLst/>
              <a:gdLst/>
              <a:ahLst/>
              <a:cxnLst/>
              <a:rect l="l" t="t" r="r" b="b"/>
              <a:pathLst>
                <a:path w="747" h="796" extrusionOk="0">
                  <a:moveTo>
                    <a:pt x="23" y="1"/>
                  </a:moveTo>
                  <a:cubicBezTo>
                    <a:pt x="13" y="25"/>
                    <a:pt x="0" y="90"/>
                    <a:pt x="2" y="159"/>
                  </a:cubicBezTo>
                  <a:cubicBezTo>
                    <a:pt x="6" y="227"/>
                    <a:pt x="21" y="298"/>
                    <a:pt x="36" y="329"/>
                  </a:cubicBezTo>
                  <a:cubicBezTo>
                    <a:pt x="33" y="330"/>
                    <a:pt x="112" y="469"/>
                    <a:pt x="118" y="469"/>
                  </a:cubicBezTo>
                  <a:cubicBezTo>
                    <a:pt x="118" y="469"/>
                    <a:pt x="118" y="469"/>
                    <a:pt x="118" y="469"/>
                  </a:cubicBezTo>
                  <a:cubicBezTo>
                    <a:pt x="159" y="530"/>
                    <a:pt x="211" y="585"/>
                    <a:pt x="268" y="635"/>
                  </a:cubicBezTo>
                  <a:cubicBezTo>
                    <a:pt x="355" y="708"/>
                    <a:pt x="453" y="745"/>
                    <a:pt x="557" y="775"/>
                  </a:cubicBezTo>
                  <a:cubicBezTo>
                    <a:pt x="614" y="790"/>
                    <a:pt x="644" y="796"/>
                    <a:pt x="669" y="796"/>
                  </a:cubicBezTo>
                  <a:cubicBezTo>
                    <a:pt x="694" y="796"/>
                    <a:pt x="713" y="789"/>
                    <a:pt x="746" y="780"/>
                  </a:cubicBezTo>
                  <a:cubicBezTo>
                    <a:pt x="530" y="746"/>
                    <a:pt x="313" y="593"/>
                    <a:pt x="189" y="411"/>
                  </a:cubicBezTo>
                  <a:cubicBezTo>
                    <a:pt x="189" y="411"/>
                    <a:pt x="189" y="411"/>
                    <a:pt x="189" y="411"/>
                  </a:cubicBezTo>
                  <a:cubicBezTo>
                    <a:pt x="182" y="411"/>
                    <a:pt x="105" y="267"/>
                    <a:pt x="108" y="265"/>
                  </a:cubicBezTo>
                  <a:lnTo>
                    <a:pt x="97" y="236"/>
                  </a:lnTo>
                  <a:cubicBezTo>
                    <a:pt x="63" y="158"/>
                    <a:pt x="37" y="8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6">
              <a:extLst>
                <a:ext uri="{FF2B5EF4-FFF2-40B4-BE49-F238E27FC236}">
                  <a16:creationId xmlns:a16="http://schemas.microsoft.com/office/drawing/2014/main" id="{F6D5E44D-4466-4CBD-8CF0-49A923F83577}"/>
                </a:ext>
              </a:extLst>
            </p:cNvPr>
            <p:cNvSpPr/>
            <p:nvPr/>
          </p:nvSpPr>
          <p:spPr>
            <a:xfrm>
              <a:off x="5511500" y="2006050"/>
              <a:ext cx="10125" cy="10825"/>
            </a:xfrm>
            <a:custGeom>
              <a:avLst/>
              <a:gdLst/>
              <a:ahLst/>
              <a:cxnLst/>
              <a:rect l="l" t="t" r="r" b="b"/>
              <a:pathLst>
                <a:path w="405" h="433" extrusionOk="0">
                  <a:moveTo>
                    <a:pt x="8" y="1"/>
                  </a:moveTo>
                  <a:cubicBezTo>
                    <a:pt x="0" y="32"/>
                    <a:pt x="23" y="143"/>
                    <a:pt x="44" y="170"/>
                  </a:cubicBezTo>
                  <a:lnTo>
                    <a:pt x="96" y="233"/>
                  </a:lnTo>
                  <a:cubicBezTo>
                    <a:pt x="119" y="261"/>
                    <a:pt x="145" y="288"/>
                    <a:pt x="172" y="315"/>
                  </a:cubicBezTo>
                  <a:cubicBezTo>
                    <a:pt x="212" y="355"/>
                    <a:pt x="263" y="375"/>
                    <a:pt x="308" y="404"/>
                  </a:cubicBezTo>
                  <a:cubicBezTo>
                    <a:pt x="345" y="426"/>
                    <a:pt x="357" y="432"/>
                    <a:pt x="376" y="432"/>
                  </a:cubicBezTo>
                  <a:cubicBezTo>
                    <a:pt x="384" y="432"/>
                    <a:pt x="393" y="431"/>
                    <a:pt x="405" y="430"/>
                  </a:cubicBezTo>
                  <a:cubicBezTo>
                    <a:pt x="323" y="353"/>
                    <a:pt x="238" y="258"/>
                    <a:pt x="164" y="171"/>
                  </a:cubicBezTo>
                  <a:lnTo>
                    <a:pt x="137" y="138"/>
                  </a:lnTo>
                  <a:cubicBezTo>
                    <a:pt x="124" y="122"/>
                    <a:pt x="110" y="104"/>
                    <a:pt x="110" y="104"/>
                  </a:cubicBezTo>
                  <a:lnTo>
                    <a:pt x="102" y="91"/>
                  </a:lnTo>
                  <a:lnTo>
                    <a:pt x="102" y="90"/>
                  </a:lnTo>
                  <a:cubicBezTo>
                    <a:pt x="71" y="59"/>
                    <a:pt x="40" y="3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6">
              <a:extLst>
                <a:ext uri="{FF2B5EF4-FFF2-40B4-BE49-F238E27FC236}">
                  <a16:creationId xmlns:a16="http://schemas.microsoft.com/office/drawing/2014/main" id="{D1E9F463-8BF5-976F-0A2C-4ADF2EABCAF8}"/>
                </a:ext>
              </a:extLst>
            </p:cNvPr>
            <p:cNvSpPr/>
            <p:nvPr/>
          </p:nvSpPr>
          <p:spPr>
            <a:xfrm>
              <a:off x="5506425" y="2016025"/>
              <a:ext cx="3550" cy="9100"/>
            </a:xfrm>
            <a:custGeom>
              <a:avLst/>
              <a:gdLst/>
              <a:ahLst/>
              <a:cxnLst/>
              <a:rect l="l" t="t" r="r" b="b"/>
              <a:pathLst>
                <a:path w="142" h="364" extrusionOk="0">
                  <a:moveTo>
                    <a:pt x="34" y="1"/>
                  </a:moveTo>
                  <a:cubicBezTo>
                    <a:pt x="19" y="21"/>
                    <a:pt x="1" y="96"/>
                    <a:pt x="7" y="115"/>
                  </a:cubicBezTo>
                  <a:lnTo>
                    <a:pt x="23" y="162"/>
                  </a:lnTo>
                  <a:cubicBezTo>
                    <a:pt x="29" y="183"/>
                    <a:pt x="36" y="205"/>
                    <a:pt x="42" y="228"/>
                  </a:cubicBezTo>
                  <a:cubicBezTo>
                    <a:pt x="52" y="260"/>
                    <a:pt x="78" y="285"/>
                    <a:pt x="92" y="316"/>
                  </a:cubicBezTo>
                  <a:cubicBezTo>
                    <a:pt x="107" y="350"/>
                    <a:pt x="109" y="351"/>
                    <a:pt x="139" y="364"/>
                  </a:cubicBezTo>
                  <a:cubicBezTo>
                    <a:pt x="141" y="290"/>
                    <a:pt x="134" y="205"/>
                    <a:pt x="110" y="134"/>
                  </a:cubicBezTo>
                  <a:lnTo>
                    <a:pt x="93" y="80"/>
                  </a:lnTo>
                  <a:lnTo>
                    <a:pt x="90" y="69"/>
                  </a:lnTo>
                  <a:lnTo>
                    <a:pt x="90" y="70"/>
                  </a:lnTo>
                  <a:cubicBezTo>
                    <a:pt x="74" y="44"/>
                    <a:pt x="55" y="2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6">
              <a:extLst>
                <a:ext uri="{FF2B5EF4-FFF2-40B4-BE49-F238E27FC236}">
                  <a16:creationId xmlns:a16="http://schemas.microsoft.com/office/drawing/2014/main" id="{B94326FD-93A0-2488-D770-A1952BD24A43}"/>
                </a:ext>
              </a:extLst>
            </p:cNvPr>
            <p:cNvSpPr/>
            <p:nvPr/>
          </p:nvSpPr>
          <p:spPr>
            <a:xfrm>
              <a:off x="5621125" y="1921550"/>
              <a:ext cx="35275" cy="7600"/>
            </a:xfrm>
            <a:custGeom>
              <a:avLst/>
              <a:gdLst/>
              <a:ahLst/>
              <a:cxnLst/>
              <a:rect l="l" t="t" r="r" b="b"/>
              <a:pathLst>
                <a:path w="1411" h="304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33"/>
                    <a:pt x="293" y="122"/>
                    <a:pt x="369" y="137"/>
                  </a:cubicBezTo>
                  <a:lnTo>
                    <a:pt x="555" y="174"/>
                  </a:lnTo>
                  <a:cubicBezTo>
                    <a:pt x="637" y="192"/>
                    <a:pt x="722" y="209"/>
                    <a:pt x="809" y="227"/>
                  </a:cubicBezTo>
                  <a:cubicBezTo>
                    <a:pt x="937" y="255"/>
                    <a:pt x="1056" y="261"/>
                    <a:pt x="1183" y="283"/>
                  </a:cubicBezTo>
                  <a:cubicBezTo>
                    <a:pt x="1269" y="298"/>
                    <a:pt x="1305" y="304"/>
                    <a:pt x="1338" y="304"/>
                  </a:cubicBezTo>
                  <a:cubicBezTo>
                    <a:pt x="1359" y="304"/>
                    <a:pt x="1379" y="302"/>
                    <a:pt x="1411" y="298"/>
                  </a:cubicBezTo>
                  <a:cubicBezTo>
                    <a:pt x="1156" y="221"/>
                    <a:pt x="844" y="139"/>
                    <a:pt x="564" y="83"/>
                  </a:cubicBezTo>
                  <a:cubicBezTo>
                    <a:pt x="564" y="83"/>
                    <a:pt x="352" y="39"/>
                    <a:pt x="352" y="39"/>
                  </a:cubicBezTo>
                  <a:lnTo>
                    <a:pt x="312" y="32"/>
                  </a:lnTo>
                  <a:cubicBezTo>
                    <a:pt x="202" y="16"/>
                    <a:pt x="10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6">
              <a:extLst>
                <a:ext uri="{FF2B5EF4-FFF2-40B4-BE49-F238E27FC236}">
                  <a16:creationId xmlns:a16="http://schemas.microsoft.com/office/drawing/2014/main" id="{C17620E4-EFFE-77B2-4603-2740C005C4C3}"/>
                </a:ext>
              </a:extLst>
            </p:cNvPr>
            <p:cNvSpPr/>
            <p:nvPr/>
          </p:nvSpPr>
          <p:spPr>
            <a:xfrm>
              <a:off x="5655525" y="1913825"/>
              <a:ext cx="46400" cy="33775"/>
            </a:xfrm>
            <a:custGeom>
              <a:avLst/>
              <a:gdLst/>
              <a:ahLst/>
              <a:cxnLst/>
              <a:rect l="l" t="t" r="r" b="b"/>
              <a:pathLst>
                <a:path w="1856" h="1351" extrusionOk="0">
                  <a:moveTo>
                    <a:pt x="104" y="1"/>
                  </a:moveTo>
                  <a:cubicBezTo>
                    <a:pt x="74" y="1"/>
                    <a:pt x="44" y="3"/>
                    <a:pt x="0" y="4"/>
                  </a:cubicBezTo>
                  <a:cubicBezTo>
                    <a:pt x="218" y="40"/>
                    <a:pt x="451" y="113"/>
                    <a:pt x="673" y="220"/>
                  </a:cubicBezTo>
                  <a:cubicBezTo>
                    <a:pt x="895" y="325"/>
                    <a:pt x="1100" y="469"/>
                    <a:pt x="1275" y="624"/>
                  </a:cubicBezTo>
                  <a:cubicBezTo>
                    <a:pt x="1275" y="624"/>
                    <a:pt x="1291" y="639"/>
                    <a:pt x="1316" y="661"/>
                  </a:cubicBezTo>
                  <a:cubicBezTo>
                    <a:pt x="1340" y="684"/>
                    <a:pt x="1371" y="715"/>
                    <a:pt x="1403" y="746"/>
                  </a:cubicBezTo>
                  <a:cubicBezTo>
                    <a:pt x="1463" y="811"/>
                    <a:pt x="1521" y="878"/>
                    <a:pt x="1521" y="878"/>
                  </a:cubicBezTo>
                  <a:lnTo>
                    <a:pt x="1562" y="930"/>
                  </a:lnTo>
                  <a:cubicBezTo>
                    <a:pt x="1677" y="1070"/>
                    <a:pt x="1774" y="1207"/>
                    <a:pt x="1856" y="1351"/>
                  </a:cubicBezTo>
                  <a:cubicBezTo>
                    <a:pt x="1843" y="1302"/>
                    <a:pt x="1800" y="1178"/>
                    <a:pt x="1738" y="1058"/>
                  </a:cubicBezTo>
                  <a:cubicBezTo>
                    <a:pt x="1675" y="938"/>
                    <a:pt x="1596" y="821"/>
                    <a:pt x="1552" y="773"/>
                  </a:cubicBezTo>
                  <a:cubicBezTo>
                    <a:pt x="1552" y="773"/>
                    <a:pt x="1538" y="758"/>
                    <a:pt x="1518" y="735"/>
                  </a:cubicBezTo>
                  <a:cubicBezTo>
                    <a:pt x="1499" y="713"/>
                    <a:pt x="1471" y="682"/>
                    <a:pt x="1442" y="655"/>
                  </a:cubicBezTo>
                  <a:cubicBezTo>
                    <a:pt x="1387" y="597"/>
                    <a:pt x="1325" y="545"/>
                    <a:pt x="1325" y="545"/>
                  </a:cubicBezTo>
                  <a:cubicBezTo>
                    <a:pt x="1219" y="449"/>
                    <a:pt x="1098" y="361"/>
                    <a:pt x="970" y="283"/>
                  </a:cubicBezTo>
                  <a:cubicBezTo>
                    <a:pt x="779" y="168"/>
                    <a:pt x="586" y="103"/>
                    <a:pt x="378" y="48"/>
                  </a:cubicBezTo>
                  <a:cubicBezTo>
                    <a:pt x="221" y="9"/>
                    <a:pt x="16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6">
              <a:extLst>
                <a:ext uri="{FF2B5EF4-FFF2-40B4-BE49-F238E27FC236}">
                  <a16:creationId xmlns:a16="http://schemas.microsoft.com/office/drawing/2014/main" id="{6371F918-28A4-2F1A-DBC2-561AF495DC83}"/>
                </a:ext>
              </a:extLst>
            </p:cNvPr>
            <p:cNvSpPr/>
            <p:nvPr/>
          </p:nvSpPr>
          <p:spPr>
            <a:xfrm>
              <a:off x="5698125" y="1931675"/>
              <a:ext cx="17250" cy="20100"/>
            </a:xfrm>
            <a:custGeom>
              <a:avLst/>
              <a:gdLst/>
              <a:ahLst/>
              <a:cxnLst/>
              <a:rect l="l" t="t" r="r" b="b"/>
              <a:pathLst>
                <a:path w="690" h="804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42"/>
                    <a:pt x="149" y="184"/>
                    <a:pt x="188" y="223"/>
                  </a:cubicBezTo>
                  <a:cubicBezTo>
                    <a:pt x="188" y="223"/>
                    <a:pt x="213" y="244"/>
                    <a:pt x="238" y="269"/>
                  </a:cubicBezTo>
                  <a:cubicBezTo>
                    <a:pt x="262" y="293"/>
                    <a:pt x="287" y="317"/>
                    <a:pt x="287" y="317"/>
                  </a:cubicBezTo>
                  <a:cubicBezTo>
                    <a:pt x="329" y="360"/>
                    <a:pt x="370" y="409"/>
                    <a:pt x="410" y="458"/>
                  </a:cubicBezTo>
                  <a:cubicBezTo>
                    <a:pt x="469" y="532"/>
                    <a:pt x="531" y="592"/>
                    <a:pt x="583" y="671"/>
                  </a:cubicBezTo>
                  <a:cubicBezTo>
                    <a:pt x="640" y="760"/>
                    <a:pt x="640" y="763"/>
                    <a:pt x="689" y="803"/>
                  </a:cubicBezTo>
                  <a:cubicBezTo>
                    <a:pt x="628" y="615"/>
                    <a:pt x="502" y="401"/>
                    <a:pt x="349" y="247"/>
                  </a:cubicBezTo>
                  <a:cubicBezTo>
                    <a:pt x="349" y="247"/>
                    <a:pt x="319" y="219"/>
                    <a:pt x="290" y="191"/>
                  </a:cubicBezTo>
                  <a:cubicBezTo>
                    <a:pt x="260" y="163"/>
                    <a:pt x="230" y="136"/>
                    <a:pt x="230" y="136"/>
                  </a:cubicBezTo>
                  <a:lnTo>
                    <a:pt x="206" y="116"/>
                  </a:lnTo>
                  <a:cubicBezTo>
                    <a:pt x="138" y="67"/>
                    <a:pt x="70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6">
              <a:extLst>
                <a:ext uri="{FF2B5EF4-FFF2-40B4-BE49-F238E27FC236}">
                  <a16:creationId xmlns:a16="http://schemas.microsoft.com/office/drawing/2014/main" id="{CA676EDD-796E-412E-56AA-61020CA4542E}"/>
                </a:ext>
              </a:extLst>
            </p:cNvPr>
            <p:cNvSpPr/>
            <p:nvPr/>
          </p:nvSpPr>
          <p:spPr>
            <a:xfrm>
              <a:off x="5727275" y="1935175"/>
              <a:ext cx="23825" cy="39400"/>
            </a:xfrm>
            <a:custGeom>
              <a:avLst/>
              <a:gdLst/>
              <a:ahLst/>
              <a:cxnLst/>
              <a:rect l="l" t="t" r="r" b="b"/>
              <a:pathLst>
                <a:path w="953" h="1576" extrusionOk="0">
                  <a:moveTo>
                    <a:pt x="0" y="0"/>
                  </a:moveTo>
                  <a:cubicBezTo>
                    <a:pt x="23" y="35"/>
                    <a:pt x="86" y="114"/>
                    <a:pt x="147" y="196"/>
                  </a:cubicBezTo>
                  <a:cubicBezTo>
                    <a:pt x="217" y="292"/>
                    <a:pt x="277" y="373"/>
                    <a:pt x="299" y="404"/>
                  </a:cubicBezTo>
                  <a:cubicBezTo>
                    <a:pt x="299" y="404"/>
                    <a:pt x="337" y="449"/>
                    <a:pt x="373" y="498"/>
                  </a:cubicBezTo>
                  <a:cubicBezTo>
                    <a:pt x="410" y="546"/>
                    <a:pt x="443" y="596"/>
                    <a:pt x="443" y="596"/>
                  </a:cubicBezTo>
                  <a:cubicBezTo>
                    <a:pt x="505" y="684"/>
                    <a:pt x="562" y="779"/>
                    <a:pt x="616" y="877"/>
                  </a:cubicBezTo>
                  <a:cubicBezTo>
                    <a:pt x="695" y="1023"/>
                    <a:pt x="774" y="1154"/>
                    <a:pt x="835" y="1307"/>
                  </a:cubicBezTo>
                  <a:cubicBezTo>
                    <a:pt x="900" y="1479"/>
                    <a:pt x="900" y="1485"/>
                    <a:pt x="953" y="1576"/>
                  </a:cubicBezTo>
                  <a:cubicBezTo>
                    <a:pt x="890" y="1237"/>
                    <a:pt x="731" y="839"/>
                    <a:pt x="513" y="533"/>
                  </a:cubicBezTo>
                  <a:cubicBezTo>
                    <a:pt x="513" y="533"/>
                    <a:pt x="472" y="475"/>
                    <a:pt x="429" y="419"/>
                  </a:cubicBezTo>
                  <a:cubicBezTo>
                    <a:pt x="385" y="364"/>
                    <a:pt x="341" y="309"/>
                    <a:pt x="341" y="309"/>
                  </a:cubicBezTo>
                  <a:lnTo>
                    <a:pt x="306" y="269"/>
                  </a:lnTo>
                  <a:cubicBezTo>
                    <a:pt x="207" y="164"/>
                    <a:pt x="105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6">
              <a:extLst>
                <a:ext uri="{FF2B5EF4-FFF2-40B4-BE49-F238E27FC236}">
                  <a16:creationId xmlns:a16="http://schemas.microsoft.com/office/drawing/2014/main" id="{5A09E36D-4F3B-CFD0-13B4-7A90CCFCDE5E}"/>
                </a:ext>
              </a:extLst>
            </p:cNvPr>
            <p:cNvSpPr/>
            <p:nvPr/>
          </p:nvSpPr>
          <p:spPr>
            <a:xfrm>
              <a:off x="5730725" y="1931700"/>
              <a:ext cx="16325" cy="20975"/>
            </a:xfrm>
            <a:custGeom>
              <a:avLst/>
              <a:gdLst/>
              <a:ahLst/>
              <a:cxnLst/>
              <a:rect l="l" t="t" r="r" b="b"/>
              <a:pathLst>
                <a:path w="653" h="83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4"/>
                    <a:pt x="132" y="196"/>
                    <a:pt x="170" y="238"/>
                  </a:cubicBezTo>
                  <a:cubicBezTo>
                    <a:pt x="170" y="238"/>
                    <a:pt x="193" y="263"/>
                    <a:pt x="217" y="288"/>
                  </a:cubicBezTo>
                  <a:cubicBezTo>
                    <a:pt x="239" y="312"/>
                    <a:pt x="262" y="338"/>
                    <a:pt x="262" y="338"/>
                  </a:cubicBezTo>
                  <a:cubicBezTo>
                    <a:pt x="303" y="385"/>
                    <a:pt x="342" y="435"/>
                    <a:pt x="379" y="486"/>
                  </a:cubicBezTo>
                  <a:cubicBezTo>
                    <a:pt x="435" y="563"/>
                    <a:pt x="497" y="626"/>
                    <a:pt x="547" y="706"/>
                  </a:cubicBezTo>
                  <a:cubicBezTo>
                    <a:pt x="602" y="795"/>
                    <a:pt x="604" y="798"/>
                    <a:pt x="653" y="839"/>
                  </a:cubicBezTo>
                  <a:cubicBezTo>
                    <a:pt x="590" y="651"/>
                    <a:pt x="472" y="435"/>
                    <a:pt x="328" y="273"/>
                  </a:cubicBezTo>
                  <a:lnTo>
                    <a:pt x="274" y="213"/>
                  </a:lnTo>
                  <a:lnTo>
                    <a:pt x="218" y="155"/>
                  </a:lnTo>
                  <a:lnTo>
                    <a:pt x="196" y="133"/>
                  </a:lnTo>
                  <a:lnTo>
                    <a:pt x="195" y="133"/>
                  </a:lnTo>
                  <a:cubicBezTo>
                    <a:pt x="131" y="79"/>
                    <a:pt x="66" y="3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6">
              <a:extLst>
                <a:ext uri="{FF2B5EF4-FFF2-40B4-BE49-F238E27FC236}">
                  <a16:creationId xmlns:a16="http://schemas.microsoft.com/office/drawing/2014/main" id="{7E736D5F-43D6-AEE9-2E3F-709D9E8B1CAD}"/>
                </a:ext>
              </a:extLst>
            </p:cNvPr>
            <p:cNvSpPr/>
            <p:nvPr/>
          </p:nvSpPr>
          <p:spPr>
            <a:xfrm>
              <a:off x="5759950" y="1936175"/>
              <a:ext cx="16200" cy="40075"/>
            </a:xfrm>
            <a:custGeom>
              <a:avLst/>
              <a:gdLst/>
              <a:ahLst/>
              <a:cxnLst/>
              <a:rect l="l" t="t" r="r" b="b"/>
              <a:pathLst>
                <a:path w="648" h="1603" extrusionOk="0">
                  <a:moveTo>
                    <a:pt x="0" y="0"/>
                  </a:moveTo>
                  <a:cubicBezTo>
                    <a:pt x="27" y="72"/>
                    <a:pt x="146" y="349"/>
                    <a:pt x="185" y="432"/>
                  </a:cubicBezTo>
                  <a:lnTo>
                    <a:pt x="236" y="532"/>
                  </a:lnTo>
                  <a:cubicBezTo>
                    <a:pt x="260" y="583"/>
                    <a:pt x="284" y="634"/>
                    <a:pt x="284" y="634"/>
                  </a:cubicBezTo>
                  <a:cubicBezTo>
                    <a:pt x="326" y="725"/>
                    <a:pt x="365" y="822"/>
                    <a:pt x="402" y="921"/>
                  </a:cubicBezTo>
                  <a:cubicBezTo>
                    <a:pt x="456" y="1067"/>
                    <a:pt x="514" y="1196"/>
                    <a:pt x="556" y="1343"/>
                  </a:cubicBezTo>
                  <a:cubicBezTo>
                    <a:pt x="603" y="1509"/>
                    <a:pt x="603" y="1515"/>
                    <a:pt x="647" y="1603"/>
                  </a:cubicBezTo>
                  <a:cubicBezTo>
                    <a:pt x="611" y="1284"/>
                    <a:pt x="512" y="901"/>
                    <a:pt x="364" y="585"/>
                  </a:cubicBezTo>
                  <a:cubicBezTo>
                    <a:pt x="364" y="585"/>
                    <a:pt x="336" y="527"/>
                    <a:pt x="306" y="468"/>
                  </a:cubicBezTo>
                  <a:cubicBezTo>
                    <a:pt x="276" y="408"/>
                    <a:pt x="247" y="351"/>
                    <a:pt x="247" y="351"/>
                  </a:cubicBezTo>
                  <a:lnTo>
                    <a:pt x="223" y="306"/>
                  </a:lnTo>
                  <a:lnTo>
                    <a:pt x="223" y="307"/>
                  </a:lnTo>
                  <a:cubicBezTo>
                    <a:pt x="153" y="192"/>
                    <a:pt x="78" y="9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6">
              <a:extLst>
                <a:ext uri="{FF2B5EF4-FFF2-40B4-BE49-F238E27FC236}">
                  <a16:creationId xmlns:a16="http://schemas.microsoft.com/office/drawing/2014/main" id="{1199C40F-B50A-8364-96CB-B749E7508053}"/>
                </a:ext>
              </a:extLst>
            </p:cNvPr>
            <p:cNvSpPr/>
            <p:nvPr/>
          </p:nvSpPr>
          <p:spPr>
            <a:xfrm>
              <a:off x="5766300" y="1923775"/>
              <a:ext cx="10675" cy="26100"/>
            </a:xfrm>
            <a:custGeom>
              <a:avLst/>
              <a:gdLst/>
              <a:ahLst/>
              <a:cxnLst/>
              <a:rect l="l" t="t" r="r" b="b"/>
              <a:pathLst>
                <a:path w="427" h="1044" extrusionOk="0">
                  <a:moveTo>
                    <a:pt x="29" y="0"/>
                  </a:moveTo>
                  <a:cubicBezTo>
                    <a:pt x="9" y="48"/>
                    <a:pt x="1" y="253"/>
                    <a:pt x="19" y="315"/>
                  </a:cubicBezTo>
                  <a:cubicBezTo>
                    <a:pt x="19" y="315"/>
                    <a:pt x="28" y="351"/>
                    <a:pt x="38" y="388"/>
                  </a:cubicBezTo>
                  <a:cubicBezTo>
                    <a:pt x="49" y="425"/>
                    <a:pt x="61" y="462"/>
                    <a:pt x="61" y="462"/>
                  </a:cubicBezTo>
                  <a:cubicBezTo>
                    <a:pt x="82" y="527"/>
                    <a:pt x="106" y="593"/>
                    <a:pt x="136" y="658"/>
                  </a:cubicBezTo>
                  <a:cubicBezTo>
                    <a:pt x="178" y="755"/>
                    <a:pt x="239" y="831"/>
                    <a:pt x="297" y="915"/>
                  </a:cubicBezTo>
                  <a:cubicBezTo>
                    <a:pt x="364" y="1008"/>
                    <a:pt x="369" y="1010"/>
                    <a:pt x="427" y="1044"/>
                  </a:cubicBezTo>
                  <a:cubicBezTo>
                    <a:pt x="316" y="865"/>
                    <a:pt x="214" y="637"/>
                    <a:pt x="146" y="427"/>
                  </a:cubicBezTo>
                  <a:cubicBezTo>
                    <a:pt x="146" y="427"/>
                    <a:pt x="134" y="387"/>
                    <a:pt x="123" y="347"/>
                  </a:cubicBezTo>
                  <a:cubicBezTo>
                    <a:pt x="112" y="306"/>
                    <a:pt x="102" y="266"/>
                    <a:pt x="102" y="266"/>
                  </a:cubicBezTo>
                  <a:lnTo>
                    <a:pt x="96" y="236"/>
                  </a:lnTo>
                  <a:cubicBezTo>
                    <a:pt x="77" y="173"/>
                    <a:pt x="55" y="92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6">
              <a:extLst>
                <a:ext uri="{FF2B5EF4-FFF2-40B4-BE49-F238E27FC236}">
                  <a16:creationId xmlns:a16="http://schemas.microsoft.com/office/drawing/2014/main" id="{DEA3A541-3906-1124-A703-0F2FA83D3180}"/>
                </a:ext>
              </a:extLst>
            </p:cNvPr>
            <p:cNvSpPr/>
            <p:nvPr/>
          </p:nvSpPr>
          <p:spPr>
            <a:xfrm>
              <a:off x="5791425" y="1953650"/>
              <a:ext cx="2375" cy="38975"/>
            </a:xfrm>
            <a:custGeom>
              <a:avLst/>
              <a:gdLst/>
              <a:ahLst/>
              <a:cxnLst/>
              <a:rect l="l" t="t" r="r" b="b"/>
              <a:pathLst>
                <a:path w="95" h="1559" extrusionOk="0">
                  <a:moveTo>
                    <a:pt x="60" y="1"/>
                  </a:moveTo>
                  <a:cubicBezTo>
                    <a:pt x="39" y="66"/>
                    <a:pt x="0" y="336"/>
                    <a:pt x="0" y="421"/>
                  </a:cubicBezTo>
                  <a:lnTo>
                    <a:pt x="1" y="625"/>
                  </a:lnTo>
                  <a:cubicBezTo>
                    <a:pt x="1" y="716"/>
                    <a:pt x="1" y="810"/>
                    <a:pt x="0" y="905"/>
                  </a:cubicBezTo>
                  <a:cubicBezTo>
                    <a:pt x="0" y="1047"/>
                    <a:pt x="17" y="1174"/>
                    <a:pt x="22" y="1313"/>
                  </a:cubicBezTo>
                  <a:cubicBezTo>
                    <a:pt x="26" y="1467"/>
                    <a:pt x="27" y="1473"/>
                    <a:pt x="53" y="1558"/>
                  </a:cubicBezTo>
                  <a:cubicBezTo>
                    <a:pt x="77" y="1272"/>
                    <a:pt x="94" y="923"/>
                    <a:pt x="93" y="615"/>
                  </a:cubicBezTo>
                  <a:cubicBezTo>
                    <a:pt x="93" y="615"/>
                    <a:pt x="92" y="382"/>
                    <a:pt x="92" y="382"/>
                  </a:cubicBezTo>
                  <a:lnTo>
                    <a:pt x="92" y="337"/>
                  </a:lnTo>
                  <a:cubicBezTo>
                    <a:pt x="85" y="218"/>
                    <a:pt x="74" y="108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6">
              <a:extLst>
                <a:ext uri="{FF2B5EF4-FFF2-40B4-BE49-F238E27FC236}">
                  <a16:creationId xmlns:a16="http://schemas.microsoft.com/office/drawing/2014/main" id="{9F4342D2-2091-3959-C459-D2C358AE0060}"/>
                </a:ext>
              </a:extLst>
            </p:cNvPr>
            <p:cNvSpPr/>
            <p:nvPr/>
          </p:nvSpPr>
          <p:spPr>
            <a:xfrm>
              <a:off x="5796525" y="1987075"/>
              <a:ext cx="9250" cy="38050"/>
            </a:xfrm>
            <a:custGeom>
              <a:avLst/>
              <a:gdLst/>
              <a:ahLst/>
              <a:cxnLst/>
              <a:rect l="l" t="t" r="r" b="b"/>
              <a:pathLst>
                <a:path w="370" h="1522" extrusionOk="0">
                  <a:moveTo>
                    <a:pt x="319" y="0"/>
                  </a:moveTo>
                  <a:cubicBezTo>
                    <a:pt x="306" y="122"/>
                    <a:pt x="279" y="375"/>
                    <a:pt x="274" y="423"/>
                  </a:cubicBezTo>
                  <a:cubicBezTo>
                    <a:pt x="274" y="423"/>
                    <a:pt x="273" y="474"/>
                    <a:pt x="266" y="524"/>
                  </a:cubicBezTo>
                  <a:cubicBezTo>
                    <a:pt x="262" y="575"/>
                    <a:pt x="256" y="624"/>
                    <a:pt x="256" y="624"/>
                  </a:cubicBezTo>
                  <a:cubicBezTo>
                    <a:pt x="244" y="714"/>
                    <a:pt x="224" y="806"/>
                    <a:pt x="200" y="898"/>
                  </a:cubicBezTo>
                  <a:cubicBezTo>
                    <a:pt x="164" y="1033"/>
                    <a:pt x="138" y="1159"/>
                    <a:pt x="85" y="1287"/>
                  </a:cubicBezTo>
                  <a:cubicBezTo>
                    <a:pt x="24" y="1430"/>
                    <a:pt x="19" y="1433"/>
                    <a:pt x="0" y="1522"/>
                  </a:cubicBezTo>
                  <a:cubicBezTo>
                    <a:pt x="169" y="1284"/>
                    <a:pt x="310" y="944"/>
                    <a:pt x="348" y="628"/>
                  </a:cubicBezTo>
                  <a:cubicBezTo>
                    <a:pt x="348" y="628"/>
                    <a:pt x="356" y="568"/>
                    <a:pt x="362" y="508"/>
                  </a:cubicBezTo>
                  <a:cubicBezTo>
                    <a:pt x="365" y="448"/>
                    <a:pt x="368" y="388"/>
                    <a:pt x="368" y="388"/>
                  </a:cubicBezTo>
                  <a:lnTo>
                    <a:pt x="369" y="342"/>
                  </a:lnTo>
                  <a:cubicBezTo>
                    <a:pt x="365" y="219"/>
                    <a:pt x="345" y="108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6">
              <a:extLst>
                <a:ext uri="{FF2B5EF4-FFF2-40B4-BE49-F238E27FC236}">
                  <a16:creationId xmlns:a16="http://schemas.microsoft.com/office/drawing/2014/main" id="{4A044F43-850D-859C-7FC7-BF472864BE5D}"/>
                </a:ext>
              </a:extLst>
            </p:cNvPr>
            <p:cNvSpPr/>
            <p:nvPr/>
          </p:nvSpPr>
          <p:spPr>
            <a:xfrm>
              <a:off x="5814950" y="1977400"/>
              <a:ext cx="36150" cy="45675"/>
            </a:xfrm>
            <a:custGeom>
              <a:avLst/>
              <a:gdLst/>
              <a:ahLst/>
              <a:cxnLst/>
              <a:rect l="l" t="t" r="r" b="b"/>
              <a:pathLst>
                <a:path w="1446" h="1827" extrusionOk="0">
                  <a:moveTo>
                    <a:pt x="1445" y="0"/>
                  </a:moveTo>
                  <a:cubicBezTo>
                    <a:pt x="1400" y="22"/>
                    <a:pt x="1290" y="87"/>
                    <a:pt x="1182" y="163"/>
                  </a:cubicBezTo>
                  <a:cubicBezTo>
                    <a:pt x="1074" y="239"/>
                    <a:pt x="968" y="326"/>
                    <a:pt x="923" y="371"/>
                  </a:cubicBezTo>
                  <a:cubicBezTo>
                    <a:pt x="923" y="371"/>
                    <a:pt x="867" y="425"/>
                    <a:pt x="814" y="484"/>
                  </a:cubicBezTo>
                  <a:cubicBezTo>
                    <a:pt x="761" y="541"/>
                    <a:pt x="709" y="601"/>
                    <a:pt x="709" y="601"/>
                  </a:cubicBezTo>
                  <a:cubicBezTo>
                    <a:pt x="617" y="704"/>
                    <a:pt x="527" y="819"/>
                    <a:pt x="442" y="937"/>
                  </a:cubicBezTo>
                  <a:cubicBezTo>
                    <a:pt x="314" y="1113"/>
                    <a:pt x="227" y="1289"/>
                    <a:pt x="132" y="1477"/>
                  </a:cubicBezTo>
                  <a:cubicBezTo>
                    <a:pt x="28" y="1689"/>
                    <a:pt x="30" y="1699"/>
                    <a:pt x="1" y="1827"/>
                  </a:cubicBezTo>
                  <a:cubicBezTo>
                    <a:pt x="190" y="1435"/>
                    <a:pt x="480" y="996"/>
                    <a:pt x="789" y="650"/>
                  </a:cubicBezTo>
                  <a:cubicBezTo>
                    <a:pt x="789" y="650"/>
                    <a:pt x="846" y="584"/>
                    <a:pt x="907" y="520"/>
                  </a:cubicBezTo>
                  <a:cubicBezTo>
                    <a:pt x="968" y="458"/>
                    <a:pt x="1030" y="395"/>
                    <a:pt x="1030" y="395"/>
                  </a:cubicBezTo>
                  <a:lnTo>
                    <a:pt x="1078" y="351"/>
                  </a:lnTo>
                  <a:lnTo>
                    <a:pt x="1078" y="350"/>
                  </a:lnTo>
                  <a:cubicBezTo>
                    <a:pt x="1204" y="223"/>
                    <a:pt x="1324" y="109"/>
                    <a:pt x="1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6">
              <a:extLst>
                <a:ext uri="{FF2B5EF4-FFF2-40B4-BE49-F238E27FC236}">
                  <a16:creationId xmlns:a16="http://schemas.microsoft.com/office/drawing/2014/main" id="{07AAEB9A-6F50-9118-CC54-AACB9FD688DC}"/>
                </a:ext>
              </a:extLst>
            </p:cNvPr>
            <p:cNvSpPr/>
            <p:nvPr/>
          </p:nvSpPr>
          <p:spPr>
            <a:xfrm>
              <a:off x="5828575" y="2000050"/>
              <a:ext cx="10025" cy="12675"/>
            </a:xfrm>
            <a:custGeom>
              <a:avLst/>
              <a:gdLst/>
              <a:ahLst/>
              <a:cxnLst/>
              <a:rect l="l" t="t" r="r" b="b"/>
              <a:pathLst>
                <a:path w="401" h="507" extrusionOk="0">
                  <a:moveTo>
                    <a:pt x="401" y="1"/>
                  </a:moveTo>
                  <a:cubicBezTo>
                    <a:pt x="368" y="10"/>
                    <a:pt x="269" y="74"/>
                    <a:pt x="247" y="101"/>
                  </a:cubicBezTo>
                  <a:lnTo>
                    <a:pt x="197" y="169"/>
                  </a:lnTo>
                  <a:cubicBezTo>
                    <a:pt x="173" y="198"/>
                    <a:pt x="149" y="230"/>
                    <a:pt x="124" y="260"/>
                  </a:cubicBezTo>
                  <a:cubicBezTo>
                    <a:pt x="88" y="307"/>
                    <a:pt x="70" y="360"/>
                    <a:pt x="38" y="407"/>
                  </a:cubicBezTo>
                  <a:cubicBezTo>
                    <a:pt x="2" y="460"/>
                    <a:pt x="2" y="463"/>
                    <a:pt x="1" y="507"/>
                  </a:cubicBezTo>
                  <a:cubicBezTo>
                    <a:pt x="92" y="428"/>
                    <a:pt x="194" y="325"/>
                    <a:pt x="271" y="222"/>
                  </a:cubicBezTo>
                  <a:lnTo>
                    <a:pt x="330" y="145"/>
                  </a:lnTo>
                  <a:lnTo>
                    <a:pt x="341" y="131"/>
                  </a:lnTo>
                  <a:cubicBezTo>
                    <a:pt x="366" y="88"/>
                    <a:pt x="385" y="45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6">
              <a:extLst>
                <a:ext uri="{FF2B5EF4-FFF2-40B4-BE49-F238E27FC236}">
                  <a16:creationId xmlns:a16="http://schemas.microsoft.com/office/drawing/2014/main" id="{69C107D1-3161-7441-F6CC-C2B6E1F19CE6}"/>
                </a:ext>
              </a:extLst>
            </p:cNvPr>
            <p:cNvSpPr/>
            <p:nvPr/>
          </p:nvSpPr>
          <p:spPr>
            <a:xfrm>
              <a:off x="5820150" y="2019425"/>
              <a:ext cx="35575" cy="32900"/>
            </a:xfrm>
            <a:custGeom>
              <a:avLst/>
              <a:gdLst/>
              <a:ahLst/>
              <a:cxnLst/>
              <a:rect l="l" t="t" r="r" b="b"/>
              <a:pathLst>
                <a:path w="1423" h="1316" extrusionOk="0">
                  <a:moveTo>
                    <a:pt x="1422" y="1"/>
                  </a:moveTo>
                  <a:lnTo>
                    <a:pt x="1422" y="1"/>
                  </a:lnTo>
                  <a:cubicBezTo>
                    <a:pt x="1380" y="6"/>
                    <a:pt x="1274" y="33"/>
                    <a:pt x="1169" y="73"/>
                  </a:cubicBezTo>
                  <a:cubicBezTo>
                    <a:pt x="1066" y="113"/>
                    <a:pt x="961" y="165"/>
                    <a:pt x="916" y="195"/>
                  </a:cubicBezTo>
                  <a:cubicBezTo>
                    <a:pt x="916" y="195"/>
                    <a:pt x="860" y="231"/>
                    <a:pt x="807" y="271"/>
                  </a:cubicBezTo>
                  <a:cubicBezTo>
                    <a:pt x="753" y="310"/>
                    <a:pt x="702" y="352"/>
                    <a:pt x="702" y="352"/>
                  </a:cubicBezTo>
                  <a:cubicBezTo>
                    <a:pt x="609" y="426"/>
                    <a:pt x="518" y="509"/>
                    <a:pt x="433" y="598"/>
                  </a:cubicBezTo>
                  <a:cubicBezTo>
                    <a:pt x="305" y="732"/>
                    <a:pt x="217" y="875"/>
                    <a:pt x="125" y="1026"/>
                  </a:cubicBezTo>
                  <a:cubicBezTo>
                    <a:pt x="24" y="1198"/>
                    <a:pt x="26" y="1209"/>
                    <a:pt x="0" y="1316"/>
                  </a:cubicBezTo>
                  <a:cubicBezTo>
                    <a:pt x="177" y="995"/>
                    <a:pt x="463" y="656"/>
                    <a:pt x="769" y="416"/>
                  </a:cubicBezTo>
                  <a:cubicBezTo>
                    <a:pt x="769" y="416"/>
                    <a:pt x="827" y="371"/>
                    <a:pt x="886" y="327"/>
                  </a:cubicBezTo>
                  <a:cubicBezTo>
                    <a:pt x="947" y="285"/>
                    <a:pt x="1008" y="245"/>
                    <a:pt x="1008" y="245"/>
                  </a:cubicBezTo>
                  <a:lnTo>
                    <a:pt x="1056" y="217"/>
                  </a:lnTo>
                  <a:lnTo>
                    <a:pt x="1055" y="217"/>
                  </a:lnTo>
                  <a:cubicBezTo>
                    <a:pt x="1180" y="135"/>
                    <a:pt x="1300" y="64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6">
              <a:extLst>
                <a:ext uri="{FF2B5EF4-FFF2-40B4-BE49-F238E27FC236}">
                  <a16:creationId xmlns:a16="http://schemas.microsoft.com/office/drawing/2014/main" id="{00B79F7E-29C4-8F6A-2787-F1FC13B21AD6}"/>
                </a:ext>
              </a:extLst>
            </p:cNvPr>
            <p:cNvSpPr/>
            <p:nvPr/>
          </p:nvSpPr>
          <p:spPr>
            <a:xfrm>
              <a:off x="5829400" y="2016250"/>
              <a:ext cx="24325" cy="14550"/>
            </a:xfrm>
            <a:custGeom>
              <a:avLst/>
              <a:gdLst/>
              <a:ahLst/>
              <a:cxnLst/>
              <a:rect l="l" t="t" r="r" b="b"/>
              <a:pathLst>
                <a:path w="973" h="582" extrusionOk="0">
                  <a:moveTo>
                    <a:pt x="959" y="1"/>
                  </a:moveTo>
                  <a:cubicBezTo>
                    <a:pt x="892" y="1"/>
                    <a:pt x="715" y="36"/>
                    <a:pt x="663" y="64"/>
                  </a:cubicBezTo>
                  <a:cubicBezTo>
                    <a:pt x="663" y="64"/>
                    <a:pt x="629" y="81"/>
                    <a:pt x="595" y="99"/>
                  </a:cubicBezTo>
                  <a:cubicBezTo>
                    <a:pt x="561" y="116"/>
                    <a:pt x="528" y="134"/>
                    <a:pt x="528" y="134"/>
                  </a:cubicBezTo>
                  <a:cubicBezTo>
                    <a:pt x="467" y="167"/>
                    <a:pt x="407" y="204"/>
                    <a:pt x="347" y="241"/>
                  </a:cubicBezTo>
                  <a:cubicBezTo>
                    <a:pt x="258" y="300"/>
                    <a:pt x="192" y="370"/>
                    <a:pt x="115" y="439"/>
                  </a:cubicBezTo>
                  <a:cubicBezTo>
                    <a:pt x="31" y="516"/>
                    <a:pt x="29" y="521"/>
                    <a:pt x="0" y="582"/>
                  </a:cubicBezTo>
                  <a:cubicBezTo>
                    <a:pt x="169" y="454"/>
                    <a:pt x="382" y="319"/>
                    <a:pt x="578" y="212"/>
                  </a:cubicBezTo>
                  <a:lnTo>
                    <a:pt x="652" y="172"/>
                  </a:lnTo>
                  <a:cubicBezTo>
                    <a:pt x="690" y="154"/>
                    <a:pt x="728" y="135"/>
                    <a:pt x="728" y="135"/>
                  </a:cubicBezTo>
                  <a:lnTo>
                    <a:pt x="757" y="122"/>
                  </a:lnTo>
                  <a:cubicBezTo>
                    <a:pt x="814" y="90"/>
                    <a:pt x="889" y="48"/>
                    <a:pt x="972" y="1"/>
                  </a:cubicBezTo>
                  <a:cubicBezTo>
                    <a:pt x="969" y="1"/>
                    <a:pt x="964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6">
              <a:extLst>
                <a:ext uri="{FF2B5EF4-FFF2-40B4-BE49-F238E27FC236}">
                  <a16:creationId xmlns:a16="http://schemas.microsoft.com/office/drawing/2014/main" id="{E69BBFEB-B606-5807-482C-DF19EB346EAE}"/>
                </a:ext>
              </a:extLst>
            </p:cNvPr>
            <p:cNvSpPr/>
            <p:nvPr/>
          </p:nvSpPr>
          <p:spPr>
            <a:xfrm>
              <a:off x="5833825" y="2047725"/>
              <a:ext cx="6125" cy="30025"/>
            </a:xfrm>
            <a:custGeom>
              <a:avLst/>
              <a:gdLst/>
              <a:ahLst/>
              <a:cxnLst/>
              <a:rect l="l" t="t" r="r" b="b"/>
              <a:pathLst>
                <a:path w="245" h="1201" extrusionOk="0">
                  <a:moveTo>
                    <a:pt x="196" y="1"/>
                  </a:moveTo>
                  <a:cubicBezTo>
                    <a:pt x="186" y="56"/>
                    <a:pt x="156" y="267"/>
                    <a:pt x="151" y="331"/>
                  </a:cubicBezTo>
                  <a:cubicBezTo>
                    <a:pt x="151" y="331"/>
                    <a:pt x="151" y="370"/>
                    <a:pt x="148" y="409"/>
                  </a:cubicBezTo>
                  <a:cubicBezTo>
                    <a:pt x="145" y="449"/>
                    <a:pt x="142" y="488"/>
                    <a:pt x="142" y="488"/>
                  </a:cubicBezTo>
                  <a:cubicBezTo>
                    <a:pt x="135" y="557"/>
                    <a:pt x="124" y="629"/>
                    <a:pt x="109" y="701"/>
                  </a:cubicBezTo>
                  <a:cubicBezTo>
                    <a:pt x="86" y="808"/>
                    <a:pt x="76" y="907"/>
                    <a:pt x="44" y="1010"/>
                  </a:cubicBezTo>
                  <a:cubicBezTo>
                    <a:pt x="6" y="1124"/>
                    <a:pt x="4" y="1128"/>
                    <a:pt x="1" y="1200"/>
                  </a:cubicBezTo>
                  <a:cubicBezTo>
                    <a:pt x="118" y="1005"/>
                    <a:pt x="214" y="737"/>
                    <a:pt x="234" y="489"/>
                  </a:cubicBezTo>
                  <a:cubicBezTo>
                    <a:pt x="234" y="489"/>
                    <a:pt x="238" y="442"/>
                    <a:pt x="242" y="396"/>
                  </a:cubicBezTo>
                  <a:lnTo>
                    <a:pt x="245" y="302"/>
                  </a:lnTo>
                  <a:lnTo>
                    <a:pt x="245" y="267"/>
                  </a:lnTo>
                  <a:cubicBezTo>
                    <a:pt x="237" y="171"/>
                    <a:pt x="220" y="83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6">
              <a:extLst>
                <a:ext uri="{FF2B5EF4-FFF2-40B4-BE49-F238E27FC236}">
                  <a16:creationId xmlns:a16="http://schemas.microsoft.com/office/drawing/2014/main" id="{FF445673-70D7-DC1C-4646-CFC8A1878949}"/>
                </a:ext>
              </a:extLst>
            </p:cNvPr>
            <p:cNvSpPr/>
            <p:nvPr/>
          </p:nvSpPr>
          <p:spPr>
            <a:xfrm>
              <a:off x="5845325" y="2061825"/>
              <a:ext cx="31300" cy="32050"/>
            </a:xfrm>
            <a:custGeom>
              <a:avLst/>
              <a:gdLst/>
              <a:ahLst/>
              <a:cxnLst/>
              <a:rect l="l" t="t" r="r" b="b"/>
              <a:pathLst>
                <a:path w="1252" h="128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176" y="22"/>
                    <a:pt x="898" y="180"/>
                    <a:pt x="825" y="247"/>
                  </a:cubicBezTo>
                  <a:cubicBezTo>
                    <a:pt x="825" y="247"/>
                    <a:pt x="779" y="286"/>
                    <a:pt x="735" y="326"/>
                  </a:cubicBezTo>
                  <a:cubicBezTo>
                    <a:pt x="691" y="367"/>
                    <a:pt x="647" y="408"/>
                    <a:pt x="647" y="408"/>
                  </a:cubicBezTo>
                  <a:cubicBezTo>
                    <a:pt x="569" y="481"/>
                    <a:pt x="492" y="560"/>
                    <a:pt x="416" y="643"/>
                  </a:cubicBezTo>
                  <a:cubicBezTo>
                    <a:pt x="305" y="766"/>
                    <a:pt x="224" y="895"/>
                    <a:pt x="133" y="1028"/>
                  </a:cubicBezTo>
                  <a:cubicBezTo>
                    <a:pt x="33" y="1177"/>
                    <a:pt x="33" y="1184"/>
                    <a:pt x="0" y="1282"/>
                  </a:cubicBezTo>
                  <a:cubicBezTo>
                    <a:pt x="195" y="1010"/>
                    <a:pt x="460" y="710"/>
                    <a:pt x="718" y="467"/>
                  </a:cubicBezTo>
                  <a:lnTo>
                    <a:pt x="818" y="377"/>
                  </a:lnTo>
                  <a:cubicBezTo>
                    <a:pt x="868" y="332"/>
                    <a:pt x="919" y="288"/>
                    <a:pt x="919" y="288"/>
                  </a:cubicBezTo>
                  <a:lnTo>
                    <a:pt x="958" y="257"/>
                  </a:lnTo>
                  <a:cubicBezTo>
                    <a:pt x="1061" y="166"/>
                    <a:pt x="1156" y="81"/>
                    <a:pt x="1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6">
              <a:extLst>
                <a:ext uri="{FF2B5EF4-FFF2-40B4-BE49-F238E27FC236}">
                  <a16:creationId xmlns:a16="http://schemas.microsoft.com/office/drawing/2014/main" id="{7F60AA99-D3A1-BD75-8043-8B100E00E815}"/>
                </a:ext>
              </a:extLst>
            </p:cNvPr>
            <p:cNvSpPr/>
            <p:nvPr/>
          </p:nvSpPr>
          <p:spPr>
            <a:xfrm>
              <a:off x="5847550" y="2067125"/>
              <a:ext cx="14550" cy="11775"/>
            </a:xfrm>
            <a:custGeom>
              <a:avLst/>
              <a:gdLst/>
              <a:ahLst/>
              <a:cxnLst/>
              <a:rect l="l" t="t" r="r" b="b"/>
              <a:pathLst>
                <a:path w="582" h="471" extrusionOk="0">
                  <a:moveTo>
                    <a:pt x="582" y="0"/>
                  </a:moveTo>
                  <a:cubicBezTo>
                    <a:pt x="545" y="5"/>
                    <a:pt x="419" y="56"/>
                    <a:pt x="388" y="82"/>
                  </a:cubicBezTo>
                  <a:lnTo>
                    <a:pt x="313" y="145"/>
                  </a:lnTo>
                  <a:cubicBezTo>
                    <a:pt x="280" y="173"/>
                    <a:pt x="244" y="201"/>
                    <a:pt x="210" y="231"/>
                  </a:cubicBezTo>
                  <a:cubicBezTo>
                    <a:pt x="157" y="274"/>
                    <a:pt x="120" y="326"/>
                    <a:pt x="71" y="371"/>
                  </a:cubicBezTo>
                  <a:cubicBezTo>
                    <a:pt x="17" y="422"/>
                    <a:pt x="16" y="424"/>
                    <a:pt x="1" y="471"/>
                  </a:cubicBezTo>
                  <a:cubicBezTo>
                    <a:pt x="122" y="401"/>
                    <a:pt x="263" y="310"/>
                    <a:pt x="375" y="214"/>
                  </a:cubicBezTo>
                  <a:lnTo>
                    <a:pt x="462" y="142"/>
                  </a:lnTo>
                  <a:lnTo>
                    <a:pt x="478" y="129"/>
                  </a:lnTo>
                  <a:cubicBezTo>
                    <a:pt x="518" y="87"/>
                    <a:pt x="550" y="45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6">
              <a:extLst>
                <a:ext uri="{FF2B5EF4-FFF2-40B4-BE49-F238E27FC236}">
                  <a16:creationId xmlns:a16="http://schemas.microsoft.com/office/drawing/2014/main" id="{0043876F-7E05-096B-901D-5D35952DFDF0}"/>
                </a:ext>
              </a:extLst>
            </p:cNvPr>
            <p:cNvSpPr/>
            <p:nvPr/>
          </p:nvSpPr>
          <p:spPr>
            <a:xfrm>
              <a:off x="5841725" y="2101300"/>
              <a:ext cx="40375" cy="27825"/>
            </a:xfrm>
            <a:custGeom>
              <a:avLst/>
              <a:gdLst/>
              <a:ahLst/>
              <a:cxnLst/>
              <a:rect l="l" t="t" r="r" b="b"/>
              <a:pathLst>
                <a:path w="1615" h="1113" extrusionOk="0">
                  <a:moveTo>
                    <a:pt x="1615" y="0"/>
                  </a:moveTo>
                  <a:cubicBezTo>
                    <a:pt x="1529" y="5"/>
                    <a:pt x="1195" y="111"/>
                    <a:pt x="1101" y="168"/>
                  </a:cubicBezTo>
                  <a:cubicBezTo>
                    <a:pt x="1101" y="168"/>
                    <a:pt x="1043" y="198"/>
                    <a:pt x="986" y="233"/>
                  </a:cubicBezTo>
                  <a:cubicBezTo>
                    <a:pt x="929" y="265"/>
                    <a:pt x="874" y="301"/>
                    <a:pt x="874" y="301"/>
                  </a:cubicBezTo>
                  <a:cubicBezTo>
                    <a:pt x="773" y="362"/>
                    <a:pt x="673" y="431"/>
                    <a:pt x="576" y="505"/>
                  </a:cubicBezTo>
                  <a:cubicBezTo>
                    <a:pt x="429" y="615"/>
                    <a:pt x="316" y="736"/>
                    <a:pt x="192" y="864"/>
                  </a:cubicBezTo>
                  <a:cubicBezTo>
                    <a:pt x="55" y="1007"/>
                    <a:pt x="53" y="1015"/>
                    <a:pt x="0" y="1113"/>
                  </a:cubicBezTo>
                  <a:cubicBezTo>
                    <a:pt x="257" y="851"/>
                    <a:pt x="600" y="576"/>
                    <a:pt x="932" y="372"/>
                  </a:cubicBezTo>
                  <a:cubicBezTo>
                    <a:pt x="932" y="372"/>
                    <a:pt x="995" y="333"/>
                    <a:pt x="1059" y="296"/>
                  </a:cubicBezTo>
                  <a:cubicBezTo>
                    <a:pt x="1124" y="261"/>
                    <a:pt x="1189" y="225"/>
                    <a:pt x="1189" y="225"/>
                  </a:cubicBezTo>
                  <a:lnTo>
                    <a:pt x="1237" y="200"/>
                  </a:lnTo>
                  <a:cubicBezTo>
                    <a:pt x="1369" y="128"/>
                    <a:pt x="1493" y="61"/>
                    <a:pt x="1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6">
              <a:extLst>
                <a:ext uri="{FF2B5EF4-FFF2-40B4-BE49-F238E27FC236}">
                  <a16:creationId xmlns:a16="http://schemas.microsoft.com/office/drawing/2014/main" id="{25460FB8-8FBA-48F7-705E-009FF4130784}"/>
                </a:ext>
              </a:extLst>
            </p:cNvPr>
            <p:cNvSpPr/>
            <p:nvPr/>
          </p:nvSpPr>
          <p:spPr>
            <a:xfrm>
              <a:off x="5850100" y="2104075"/>
              <a:ext cx="15450" cy="9925"/>
            </a:xfrm>
            <a:custGeom>
              <a:avLst/>
              <a:gdLst/>
              <a:ahLst/>
              <a:cxnLst/>
              <a:rect l="l" t="t" r="r" b="b"/>
              <a:pathLst>
                <a:path w="618" h="397" extrusionOk="0">
                  <a:moveTo>
                    <a:pt x="618" y="0"/>
                  </a:moveTo>
                  <a:cubicBezTo>
                    <a:pt x="581" y="0"/>
                    <a:pt x="453" y="37"/>
                    <a:pt x="420" y="59"/>
                  </a:cubicBezTo>
                  <a:lnTo>
                    <a:pt x="340" y="112"/>
                  </a:lnTo>
                  <a:cubicBezTo>
                    <a:pt x="303" y="136"/>
                    <a:pt x="267" y="159"/>
                    <a:pt x="229" y="183"/>
                  </a:cubicBezTo>
                  <a:cubicBezTo>
                    <a:pt x="172" y="220"/>
                    <a:pt x="131" y="267"/>
                    <a:pt x="79" y="306"/>
                  </a:cubicBezTo>
                  <a:cubicBezTo>
                    <a:pt x="21" y="350"/>
                    <a:pt x="20" y="352"/>
                    <a:pt x="1" y="396"/>
                  </a:cubicBezTo>
                  <a:cubicBezTo>
                    <a:pt x="126" y="342"/>
                    <a:pt x="273" y="267"/>
                    <a:pt x="394" y="186"/>
                  </a:cubicBezTo>
                  <a:lnTo>
                    <a:pt x="485" y="126"/>
                  </a:lnTo>
                  <a:lnTo>
                    <a:pt x="502" y="115"/>
                  </a:lnTo>
                  <a:cubicBezTo>
                    <a:pt x="547" y="78"/>
                    <a:pt x="583" y="39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6">
              <a:extLst>
                <a:ext uri="{FF2B5EF4-FFF2-40B4-BE49-F238E27FC236}">
                  <a16:creationId xmlns:a16="http://schemas.microsoft.com/office/drawing/2014/main" id="{0048F692-5B93-3564-F70F-0755CB4EF354}"/>
                </a:ext>
              </a:extLst>
            </p:cNvPr>
            <p:cNvSpPr/>
            <p:nvPr/>
          </p:nvSpPr>
          <p:spPr>
            <a:xfrm>
              <a:off x="5707125" y="1959675"/>
              <a:ext cx="134575" cy="257975"/>
            </a:xfrm>
            <a:custGeom>
              <a:avLst/>
              <a:gdLst/>
              <a:ahLst/>
              <a:cxnLst/>
              <a:rect l="l" t="t" r="r" b="b"/>
              <a:pathLst>
                <a:path w="5383" h="10319" extrusionOk="0">
                  <a:moveTo>
                    <a:pt x="1" y="0"/>
                  </a:moveTo>
                  <a:cubicBezTo>
                    <a:pt x="118" y="55"/>
                    <a:pt x="329" y="151"/>
                    <a:pt x="574" y="296"/>
                  </a:cubicBezTo>
                  <a:cubicBezTo>
                    <a:pt x="817" y="441"/>
                    <a:pt x="1095" y="632"/>
                    <a:pt x="1355" y="852"/>
                  </a:cubicBezTo>
                  <a:cubicBezTo>
                    <a:pt x="1882" y="1286"/>
                    <a:pt x="2326" y="1827"/>
                    <a:pt x="2528" y="2087"/>
                  </a:cubicBezTo>
                  <a:cubicBezTo>
                    <a:pt x="2528" y="2087"/>
                    <a:pt x="2777" y="2403"/>
                    <a:pt x="3000" y="2740"/>
                  </a:cubicBezTo>
                  <a:cubicBezTo>
                    <a:pt x="3225" y="3074"/>
                    <a:pt x="3428" y="3422"/>
                    <a:pt x="3428" y="3422"/>
                  </a:cubicBezTo>
                  <a:cubicBezTo>
                    <a:pt x="3792" y="4043"/>
                    <a:pt x="4146" y="4702"/>
                    <a:pt x="4474" y="5377"/>
                  </a:cubicBezTo>
                  <a:cubicBezTo>
                    <a:pt x="4714" y="5882"/>
                    <a:pt x="4919" y="6374"/>
                    <a:pt x="5068" y="6880"/>
                  </a:cubicBezTo>
                  <a:cubicBezTo>
                    <a:pt x="5217" y="7385"/>
                    <a:pt x="5308" y="7907"/>
                    <a:pt x="5305" y="8453"/>
                  </a:cubicBezTo>
                  <a:cubicBezTo>
                    <a:pt x="5302" y="8758"/>
                    <a:pt x="5274" y="8988"/>
                    <a:pt x="5243" y="9171"/>
                  </a:cubicBezTo>
                  <a:cubicBezTo>
                    <a:pt x="5212" y="9353"/>
                    <a:pt x="5177" y="9490"/>
                    <a:pt x="5145" y="9609"/>
                  </a:cubicBezTo>
                  <a:cubicBezTo>
                    <a:pt x="5075" y="9845"/>
                    <a:pt x="5020" y="10016"/>
                    <a:pt x="4872" y="10319"/>
                  </a:cubicBezTo>
                  <a:cubicBezTo>
                    <a:pt x="5155" y="9825"/>
                    <a:pt x="5318" y="9230"/>
                    <a:pt x="5349" y="8613"/>
                  </a:cubicBezTo>
                  <a:cubicBezTo>
                    <a:pt x="5382" y="7994"/>
                    <a:pt x="5288" y="7355"/>
                    <a:pt x="5104" y="6741"/>
                  </a:cubicBezTo>
                  <a:cubicBezTo>
                    <a:pt x="4920" y="6125"/>
                    <a:pt x="4657" y="5531"/>
                    <a:pt x="4370" y="4961"/>
                  </a:cubicBezTo>
                  <a:cubicBezTo>
                    <a:pt x="4080" y="4392"/>
                    <a:pt x="3783" y="3835"/>
                    <a:pt x="3468" y="3309"/>
                  </a:cubicBezTo>
                  <a:cubicBezTo>
                    <a:pt x="3468" y="3309"/>
                    <a:pt x="3233" y="2909"/>
                    <a:pt x="2967" y="2527"/>
                  </a:cubicBezTo>
                  <a:cubicBezTo>
                    <a:pt x="2704" y="2143"/>
                    <a:pt x="2403" y="1789"/>
                    <a:pt x="2403" y="1789"/>
                  </a:cubicBezTo>
                  <a:cubicBezTo>
                    <a:pt x="2403" y="1789"/>
                    <a:pt x="2346" y="1721"/>
                    <a:pt x="2290" y="1656"/>
                  </a:cubicBezTo>
                  <a:lnTo>
                    <a:pt x="2173" y="1526"/>
                  </a:lnTo>
                  <a:cubicBezTo>
                    <a:pt x="1525" y="832"/>
                    <a:pt x="795" y="30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6">
              <a:extLst>
                <a:ext uri="{FF2B5EF4-FFF2-40B4-BE49-F238E27FC236}">
                  <a16:creationId xmlns:a16="http://schemas.microsoft.com/office/drawing/2014/main" id="{51F6F768-2A47-42B4-D600-0AD9F0DC8845}"/>
                </a:ext>
              </a:extLst>
            </p:cNvPr>
            <p:cNvSpPr/>
            <p:nvPr/>
          </p:nvSpPr>
          <p:spPr>
            <a:xfrm>
              <a:off x="5768925" y="2018550"/>
              <a:ext cx="26050" cy="48500"/>
            </a:xfrm>
            <a:custGeom>
              <a:avLst/>
              <a:gdLst/>
              <a:ahLst/>
              <a:cxnLst/>
              <a:rect l="l" t="t" r="r" b="b"/>
              <a:pathLst>
                <a:path w="1042" h="1940" extrusionOk="0">
                  <a:moveTo>
                    <a:pt x="0" y="0"/>
                  </a:moveTo>
                  <a:cubicBezTo>
                    <a:pt x="47" y="83"/>
                    <a:pt x="243" y="414"/>
                    <a:pt x="303" y="514"/>
                  </a:cubicBezTo>
                  <a:cubicBezTo>
                    <a:pt x="303" y="514"/>
                    <a:pt x="344" y="574"/>
                    <a:pt x="381" y="635"/>
                  </a:cubicBezTo>
                  <a:cubicBezTo>
                    <a:pt x="419" y="697"/>
                    <a:pt x="456" y="758"/>
                    <a:pt x="456" y="758"/>
                  </a:cubicBezTo>
                  <a:cubicBezTo>
                    <a:pt x="522" y="868"/>
                    <a:pt x="584" y="985"/>
                    <a:pt x="645" y="1105"/>
                  </a:cubicBezTo>
                  <a:cubicBezTo>
                    <a:pt x="734" y="1284"/>
                    <a:pt x="822" y="1442"/>
                    <a:pt x="897" y="1623"/>
                  </a:cubicBezTo>
                  <a:cubicBezTo>
                    <a:pt x="978" y="1826"/>
                    <a:pt x="979" y="1834"/>
                    <a:pt x="1042" y="1940"/>
                  </a:cubicBezTo>
                  <a:cubicBezTo>
                    <a:pt x="942" y="1544"/>
                    <a:pt x="757" y="1078"/>
                    <a:pt x="528" y="699"/>
                  </a:cubicBezTo>
                  <a:cubicBezTo>
                    <a:pt x="528" y="699"/>
                    <a:pt x="485" y="627"/>
                    <a:pt x="440" y="557"/>
                  </a:cubicBezTo>
                  <a:cubicBezTo>
                    <a:pt x="395" y="487"/>
                    <a:pt x="350" y="416"/>
                    <a:pt x="350" y="416"/>
                  </a:cubicBezTo>
                  <a:lnTo>
                    <a:pt x="314" y="365"/>
                  </a:lnTo>
                  <a:cubicBezTo>
                    <a:pt x="211" y="228"/>
                    <a:pt x="107" y="1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6">
              <a:extLst>
                <a:ext uri="{FF2B5EF4-FFF2-40B4-BE49-F238E27FC236}">
                  <a16:creationId xmlns:a16="http://schemas.microsoft.com/office/drawing/2014/main" id="{CBB2BAE3-D350-FF1B-03D2-5D7971323F57}"/>
                </a:ext>
              </a:extLst>
            </p:cNvPr>
            <p:cNvSpPr/>
            <p:nvPr/>
          </p:nvSpPr>
          <p:spPr>
            <a:xfrm>
              <a:off x="5769650" y="2001475"/>
              <a:ext cx="18725" cy="22900"/>
            </a:xfrm>
            <a:custGeom>
              <a:avLst/>
              <a:gdLst/>
              <a:ahLst/>
              <a:cxnLst/>
              <a:rect l="l" t="t" r="r" b="b"/>
              <a:pathLst>
                <a:path w="749" h="916" extrusionOk="0">
                  <a:moveTo>
                    <a:pt x="1" y="1"/>
                  </a:moveTo>
                  <a:cubicBezTo>
                    <a:pt x="16" y="53"/>
                    <a:pt x="117" y="235"/>
                    <a:pt x="157" y="284"/>
                  </a:cubicBezTo>
                  <a:lnTo>
                    <a:pt x="257" y="403"/>
                  </a:lnTo>
                  <a:cubicBezTo>
                    <a:pt x="301" y="457"/>
                    <a:pt x="347" y="512"/>
                    <a:pt x="392" y="567"/>
                  </a:cubicBezTo>
                  <a:cubicBezTo>
                    <a:pt x="461" y="651"/>
                    <a:pt x="536" y="714"/>
                    <a:pt x="606" y="792"/>
                  </a:cubicBezTo>
                  <a:cubicBezTo>
                    <a:pt x="684" y="880"/>
                    <a:pt x="688" y="883"/>
                    <a:pt x="749" y="916"/>
                  </a:cubicBezTo>
                  <a:cubicBezTo>
                    <a:pt x="629" y="733"/>
                    <a:pt x="474" y="519"/>
                    <a:pt x="324" y="339"/>
                  </a:cubicBezTo>
                  <a:lnTo>
                    <a:pt x="209" y="203"/>
                  </a:lnTo>
                  <a:lnTo>
                    <a:pt x="189" y="177"/>
                  </a:lnTo>
                  <a:cubicBezTo>
                    <a:pt x="125" y="112"/>
                    <a:pt x="63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6">
              <a:extLst>
                <a:ext uri="{FF2B5EF4-FFF2-40B4-BE49-F238E27FC236}">
                  <a16:creationId xmlns:a16="http://schemas.microsoft.com/office/drawing/2014/main" id="{792C0675-2E53-56E0-2825-76F20EC58FC8}"/>
                </a:ext>
              </a:extLst>
            </p:cNvPr>
            <p:cNvSpPr/>
            <p:nvPr/>
          </p:nvSpPr>
          <p:spPr>
            <a:xfrm>
              <a:off x="5797450" y="2189575"/>
              <a:ext cx="15950" cy="68525"/>
            </a:xfrm>
            <a:custGeom>
              <a:avLst/>
              <a:gdLst/>
              <a:ahLst/>
              <a:cxnLst/>
              <a:rect l="l" t="t" r="r" b="b"/>
              <a:pathLst>
                <a:path w="638" h="2741" extrusionOk="0">
                  <a:moveTo>
                    <a:pt x="551" y="1"/>
                  </a:moveTo>
                  <a:lnTo>
                    <a:pt x="551" y="1"/>
                  </a:lnTo>
                  <a:cubicBezTo>
                    <a:pt x="549" y="62"/>
                    <a:pt x="558" y="216"/>
                    <a:pt x="557" y="373"/>
                  </a:cubicBezTo>
                  <a:cubicBezTo>
                    <a:pt x="555" y="530"/>
                    <a:pt x="546" y="690"/>
                    <a:pt x="543" y="765"/>
                  </a:cubicBezTo>
                  <a:cubicBezTo>
                    <a:pt x="543" y="765"/>
                    <a:pt x="542" y="789"/>
                    <a:pt x="541" y="823"/>
                  </a:cubicBezTo>
                  <a:cubicBezTo>
                    <a:pt x="540" y="858"/>
                    <a:pt x="538" y="905"/>
                    <a:pt x="533" y="950"/>
                  </a:cubicBezTo>
                  <a:cubicBezTo>
                    <a:pt x="527" y="1042"/>
                    <a:pt x="515" y="1134"/>
                    <a:pt x="515" y="1134"/>
                  </a:cubicBezTo>
                  <a:cubicBezTo>
                    <a:pt x="496" y="1297"/>
                    <a:pt x="462" y="1466"/>
                    <a:pt x="419" y="1631"/>
                  </a:cubicBezTo>
                  <a:cubicBezTo>
                    <a:pt x="354" y="1879"/>
                    <a:pt x="291" y="2104"/>
                    <a:pt x="187" y="2333"/>
                  </a:cubicBezTo>
                  <a:cubicBezTo>
                    <a:pt x="67" y="2587"/>
                    <a:pt x="57" y="2592"/>
                    <a:pt x="0" y="2741"/>
                  </a:cubicBezTo>
                  <a:cubicBezTo>
                    <a:pt x="150" y="2524"/>
                    <a:pt x="290" y="2265"/>
                    <a:pt x="396" y="1987"/>
                  </a:cubicBezTo>
                  <a:cubicBezTo>
                    <a:pt x="505" y="1709"/>
                    <a:pt x="574" y="1411"/>
                    <a:pt x="609" y="1127"/>
                  </a:cubicBezTo>
                  <a:cubicBezTo>
                    <a:pt x="609" y="1127"/>
                    <a:pt x="612" y="1100"/>
                    <a:pt x="617" y="1060"/>
                  </a:cubicBezTo>
                  <a:cubicBezTo>
                    <a:pt x="620" y="1020"/>
                    <a:pt x="624" y="966"/>
                    <a:pt x="628" y="912"/>
                  </a:cubicBezTo>
                  <a:cubicBezTo>
                    <a:pt x="634" y="804"/>
                    <a:pt x="637" y="696"/>
                    <a:pt x="637" y="696"/>
                  </a:cubicBezTo>
                  <a:lnTo>
                    <a:pt x="636" y="615"/>
                  </a:lnTo>
                  <a:cubicBezTo>
                    <a:pt x="627" y="394"/>
                    <a:pt x="596" y="192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6">
              <a:extLst>
                <a:ext uri="{FF2B5EF4-FFF2-40B4-BE49-F238E27FC236}">
                  <a16:creationId xmlns:a16="http://schemas.microsoft.com/office/drawing/2014/main" id="{E59F663C-C7E2-9467-DBC6-6807F427F993}"/>
                </a:ext>
              </a:extLst>
            </p:cNvPr>
            <p:cNvSpPr/>
            <p:nvPr/>
          </p:nvSpPr>
          <p:spPr>
            <a:xfrm>
              <a:off x="5813125" y="2198975"/>
              <a:ext cx="9125" cy="48050"/>
            </a:xfrm>
            <a:custGeom>
              <a:avLst/>
              <a:gdLst/>
              <a:ahLst/>
              <a:cxnLst/>
              <a:rect l="l" t="t" r="r" b="b"/>
              <a:pathLst>
                <a:path w="365" h="1922" extrusionOk="0">
                  <a:moveTo>
                    <a:pt x="365" y="1"/>
                  </a:moveTo>
                  <a:cubicBezTo>
                    <a:pt x="330" y="79"/>
                    <a:pt x="231" y="405"/>
                    <a:pt x="212" y="508"/>
                  </a:cubicBezTo>
                  <a:cubicBezTo>
                    <a:pt x="212" y="508"/>
                    <a:pt x="166" y="760"/>
                    <a:pt x="166" y="760"/>
                  </a:cubicBezTo>
                  <a:cubicBezTo>
                    <a:pt x="145" y="872"/>
                    <a:pt x="125" y="989"/>
                    <a:pt x="102" y="1106"/>
                  </a:cubicBezTo>
                  <a:cubicBezTo>
                    <a:pt x="70" y="1281"/>
                    <a:pt x="59" y="1442"/>
                    <a:pt x="31" y="1613"/>
                  </a:cubicBezTo>
                  <a:cubicBezTo>
                    <a:pt x="0" y="1804"/>
                    <a:pt x="0" y="1812"/>
                    <a:pt x="7" y="1921"/>
                  </a:cubicBezTo>
                  <a:cubicBezTo>
                    <a:pt x="95" y="1572"/>
                    <a:pt x="191" y="1146"/>
                    <a:pt x="260" y="765"/>
                  </a:cubicBezTo>
                  <a:cubicBezTo>
                    <a:pt x="260" y="765"/>
                    <a:pt x="312" y="477"/>
                    <a:pt x="312" y="477"/>
                  </a:cubicBezTo>
                  <a:lnTo>
                    <a:pt x="321" y="423"/>
                  </a:lnTo>
                  <a:cubicBezTo>
                    <a:pt x="342" y="273"/>
                    <a:pt x="355" y="136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6">
              <a:extLst>
                <a:ext uri="{FF2B5EF4-FFF2-40B4-BE49-F238E27FC236}">
                  <a16:creationId xmlns:a16="http://schemas.microsoft.com/office/drawing/2014/main" id="{22108768-EE88-5C38-7B50-A4C4B535EB02}"/>
                </a:ext>
              </a:extLst>
            </p:cNvPr>
            <p:cNvSpPr/>
            <p:nvPr/>
          </p:nvSpPr>
          <p:spPr>
            <a:xfrm>
              <a:off x="5815975" y="2214525"/>
              <a:ext cx="15500" cy="37100"/>
            </a:xfrm>
            <a:custGeom>
              <a:avLst/>
              <a:gdLst/>
              <a:ahLst/>
              <a:cxnLst/>
              <a:rect l="l" t="t" r="r" b="b"/>
              <a:pathLst>
                <a:path w="620" h="1484" extrusionOk="0">
                  <a:moveTo>
                    <a:pt x="619" y="1"/>
                  </a:moveTo>
                  <a:cubicBezTo>
                    <a:pt x="575" y="55"/>
                    <a:pt x="432" y="298"/>
                    <a:pt x="400" y="378"/>
                  </a:cubicBezTo>
                  <a:lnTo>
                    <a:pt x="320" y="573"/>
                  </a:lnTo>
                  <a:cubicBezTo>
                    <a:pt x="284" y="659"/>
                    <a:pt x="246" y="750"/>
                    <a:pt x="210" y="840"/>
                  </a:cubicBezTo>
                  <a:cubicBezTo>
                    <a:pt x="152" y="975"/>
                    <a:pt x="119" y="1104"/>
                    <a:pt x="68" y="1238"/>
                  </a:cubicBezTo>
                  <a:cubicBezTo>
                    <a:pt x="12" y="1387"/>
                    <a:pt x="11" y="1392"/>
                    <a:pt x="1" y="1483"/>
                  </a:cubicBezTo>
                  <a:cubicBezTo>
                    <a:pt x="136" y="1219"/>
                    <a:pt x="289" y="894"/>
                    <a:pt x="410" y="599"/>
                  </a:cubicBezTo>
                  <a:lnTo>
                    <a:pt x="501" y="376"/>
                  </a:lnTo>
                  <a:lnTo>
                    <a:pt x="518" y="334"/>
                  </a:lnTo>
                  <a:cubicBezTo>
                    <a:pt x="559" y="217"/>
                    <a:pt x="590" y="108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6">
              <a:extLst>
                <a:ext uri="{FF2B5EF4-FFF2-40B4-BE49-F238E27FC236}">
                  <a16:creationId xmlns:a16="http://schemas.microsoft.com/office/drawing/2014/main" id="{E92B4678-227F-F9DF-643F-DA967D9DCE96}"/>
                </a:ext>
              </a:extLst>
            </p:cNvPr>
            <p:cNvSpPr/>
            <p:nvPr/>
          </p:nvSpPr>
          <p:spPr>
            <a:xfrm>
              <a:off x="5846875" y="2131850"/>
              <a:ext cx="20325" cy="29125"/>
            </a:xfrm>
            <a:custGeom>
              <a:avLst/>
              <a:gdLst/>
              <a:ahLst/>
              <a:cxnLst/>
              <a:rect l="l" t="t" r="r" b="b"/>
              <a:pathLst>
                <a:path w="813" h="1165" extrusionOk="0">
                  <a:moveTo>
                    <a:pt x="813" y="1"/>
                  </a:moveTo>
                  <a:cubicBezTo>
                    <a:pt x="782" y="6"/>
                    <a:pt x="703" y="29"/>
                    <a:pt x="627" y="66"/>
                  </a:cubicBezTo>
                  <a:cubicBezTo>
                    <a:pt x="551" y="104"/>
                    <a:pt x="478" y="152"/>
                    <a:pt x="449" y="180"/>
                  </a:cubicBezTo>
                  <a:cubicBezTo>
                    <a:pt x="449" y="180"/>
                    <a:pt x="411" y="214"/>
                    <a:pt x="377" y="252"/>
                  </a:cubicBezTo>
                  <a:cubicBezTo>
                    <a:pt x="343" y="288"/>
                    <a:pt x="311" y="326"/>
                    <a:pt x="311" y="326"/>
                  </a:cubicBezTo>
                  <a:cubicBezTo>
                    <a:pt x="253" y="395"/>
                    <a:pt x="201" y="471"/>
                    <a:pt x="156" y="552"/>
                  </a:cubicBezTo>
                  <a:cubicBezTo>
                    <a:pt x="87" y="675"/>
                    <a:pt x="57" y="798"/>
                    <a:pt x="29" y="929"/>
                  </a:cubicBezTo>
                  <a:cubicBezTo>
                    <a:pt x="1" y="1075"/>
                    <a:pt x="6" y="1082"/>
                    <a:pt x="24" y="1164"/>
                  </a:cubicBezTo>
                  <a:cubicBezTo>
                    <a:pt x="63" y="894"/>
                    <a:pt x="202" y="595"/>
                    <a:pt x="388" y="378"/>
                  </a:cubicBezTo>
                  <a:cubicBezTo>
                    <a:pt x="388" y="378"/>
                    <a:pt x="423" y="337"/>
                    <a:pt x="459" y="298"/>
                  </a:cubicBezTo>
                  <a:cubicBezTo>
                    <a:pt x="497" y="260"/>
                    <a:pt x="537" y="224"/>
                    <a:pt x="537" y="224"/>
                  </a:cubicBezTo>
                  <a:lnTo>
                    <a:pt x="569" y="199"/>
                  </a:lnTo>
                  <a:cubicBezTo>
                    <a:pt x="649" y="123"/>
                    <a:pt x="729" y="58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6">
              <a:extLst>
                <a:ext uri="{FF2B5EF4-FFF2-40B4-BE49-F238E27FC236}">
                  <a16:creationId xmlns:a16="http://schemas.microsoft.com/office/drawing/2014/main" id="{EF5636B5-F391-0BE5-0368-567012266836}"/>
                </a:ext>
              </a:extLst>
            </p:cNvPr>
            <p:cNvSpPr/>
            <p:nvPr/>
          </p:nvSpPr>
          <p:spPr>
            <a:xfrm>
              <a:off x="5850900" y="2130250"/>
              <a:ext cx="9200" cy="8925"/>
            </a:xfrm>
            <a:custGeom>
              <a:avLst/>
              <a:gdLst/>
              <a:ahLst/>
              <a:cxnLst/>
              <a:rect l="l" t="t" r="r" b="b"/>
              <a:pathLst>
                <a:path w="368" h="357" extrusionOk="0">
                  <a:moveTo>
                    <a:pt x="368" y="0"/>
                  </a:moveTo>
                  <a:cubicBezTo>
                    <a:pt x="338" y="1"/>
                    <a:pt x="248" y="36"/>
                    <a:pt x="228" y="55"/>
                  </a:cubicBezTo>
                  <a:lnTo>
                    <a:pt x="180" y="103"/>
                  </a:lnTo>
                  <a:cubicBezTo>
                    <a:pt x="160" y="124"/>
                    <a:pt x="137" y="146"/>
                    <a:pt x="116" y="168"/>
                  </a:cubicBezTo>
                  <a:cubicBezTo>
                    <a:pt x="82" y="201"/>
                    <a:pt x="65" y="243"/>
                    <a:pt x="36" y="278"/>
                  </a:cubicBezTo>
                  <a:cubicBezTo>
                    <a:pt x="3" y="317"/>
                    <a:pt x="2" y="319"/>
                    <a:pt x="1" y="357"/>
                  </a:cubicBezTo>
                  <a:cubicBezTo>
                    <a:pt x="84" y="307"/>
                    <a:pt x="177" y="239"/>
                    <a:pt x="249" y="167"/>
                  </a:cubicBezTo>
                  <a:lnTo>
                    <a:pt x="302" y="111"/>
                  </a:lnTo>
                  <a:lnTo>
                    <a:pt x="312" y="102"/>
                  </a:lnTo>
                  <a:cubicBezTo>
                    <a:pt x="335" y="69"/>
                    <a:pt x="352" y="35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6">
              <a:extLst>
                <a:ext uri="{FF2B5EF4-FFF2-40B4-BE49-F238E27FC236}">
                  <a16:creationId xmlns:a16="http://schemas.microsoft.com/office/drawing/2014/main" id="{02DD3E05-C5BC-47E5-6B79-C62FEBF3B127}"/>
                </a:ext>
              </a:extLst>
            </p:cNvPr>
            <p:cNvSpPr/>
            <p:nvPr/>
          </p:nvSpPr>
          <p:spPr>
            <a:xfrm>
              <a:off x="5598475" y="2272250"/>
              <a:ext cx="26200" cy="22950"/>
            </a:xfrm>
            <a:custGeom>
              <a:avLst/>
              <a:gdLst/>
              <a:ahLst/>
              <a:cxnLst/>
              <a:rect l="l" t="t" r="r" b="b"/>
              <a:pathLst>
                <a:path w="1048" h="918" extrusionOk="0">
                  <a:moveTo>
                    <a:pt x="5" y="0"/>
                  </a:moveTo>
                  <a:cubicBezTo>
                    <a:pt x="1" y="32"/>
                    <a:pt x="1" y="115"/>
                    <a:pt x="19" y="200"/>
                  </a:cubicBezTo>
                  <a:cubicBezTo>
                    <a:pt x="39" y="284"/>
                    <a:pt x="72" y="368"/>
                    <a:pt x="96" y="402"/>
                  </a:cubicBezTo>
                  <a:cubicBezTo>
                    <a:pt x="93" y="406"/>
                    <a:pt x="213" y="566"/>
                    <a:pt x="220" y="566"/>
                  </a:cubicBezTo>
                  <a:cubicBezTo>
                    <a:pt x="220" y="566"/>
                    <a:pt x="220" y="566"/>
                    <a:pt x="220" y="566"/>
                  </a:cubicBezTo>
                  <a:cubicBezTo>
                    <a:pt x="281" y="635"/>
                    <a:pt x="353" y="697"/>
                    <a:pt x="431" y="752"/>
                  </a:cubicBezTo>
                  <a:cubicBezTo>
                    <a:pt x="550" y="833"/>
                    <a:pt x="675" y="871"/>
                    <a:pt x="808" y="900"/>
                  </a:cubicBezTo>
                  <a:cubicBezTo>
                    <a:pt x="876" y="913"/>
                    <a:pt x="915" y="918"/>
                    <a:pt x="944" y="918"/>
                  </a:cubicBezTo>
                  <a:cubicBezTo>
                    <a:pt x="980" y="918"/>
                    <a:pt x="1003" y="910"/>
                    <a:pt x="1047" y="899"/>
                  </a:cubicBezTo>
                  <a:cubicBezTo>
                    <a:pt x="771" y="878"/>
                    <a:pt x="470" y="715"/>
                    <a:pt x="283" y="498"/>
                  </a:cubicBezTo>
                  <a:cubicBezTo>
                    <a:pt x="283" y="498"/>
                    <a:pt x="274" y="488"/>
                    <a:pt x="260" y="473"/>
                  </a:cubicBezTo>
                  <a:cubicBezTo>
                    <a:pt x="247" y="457"/>
                    <a:pt x="231" y="435"/>
                    <a:pt x="215" y="414"/>
                  </a:cubicBezTo>
                  <a:cubicBezTo>
                    <a:pt x="183" y="369"/>
                    <a:pt x="155" y="324"/>
                    <a:pt x="155" y="324"/>
                  </a:cubicBezTo>
                  <a:lnTo>
                    <a:pt x="136" y="288"/>
                  </a:lnTo>
                  <a:cubicBezTo>
                    <a:pt x="80" y="193"/>
                    <a:pt x="35" y="99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6">
              <a:extLst>
                <a:ext uri="{FF2B5EF4-FFF2-40B4-BE49-F238E27FC236}">
                  <a16:creationId xmlns:a16="http://schemas.microsoft.com/office/drawing/2014/main" id="{0B25DFC2-4550-2EE4-BEB6-00CD8810D985}"/>
                </a:ext>
              </a:extLst>
            </p:cNvPr>
            <p:cNvSpPr/>
            <p:nvPr/>
          </p:nvSpPr>
          <p:spPr>
            <a:xfrm>
              <a:off x="5586775" y="2305550"/>
              <a:ext cx="46025" cy="14300"/>
            </a:xfrm>
            <a:custGeom>
              <a:avLst/>
              <a:gdLst/>
              <a:ahLst/>
              <a:cxnLst/>
              <a:rect l="l" t="t" r="r" b="b"/>
              <a:pathLst>
                <a:path w="1841" h="572" extrusionOk="0">
                  <a:moveTo>
                    <a:pt x="1" y="0"/>
                  </a:moveTo>
                  <a:cubicBezTo>
                    <a:pt x="29" y="32"/>
                    <a:pt x="108" y="104"/>
                    <a:pt x="196" y="170"/>
                  </a:cubicBezTo>
                  <a:cubicBezTo>
                    <a:pt x="285" y="235"/>
                    <a:pt x="381" y="295"/>
                    <a:pt x="431" y="316"/>
                  </a:cubicBezTo>
                  <a:cubicBezTo>
                    <a:pt x="431" y="316"/>
                    <a:pt x="489" y="344"/>
                    <a:pt x="551" y="368"/>
                  </a:cubicBezTo>
                  <a:cubicBezTo>
                    <a:pt x="610" y="393"/>
                    <a:pt x="672" y="415"/>
                    <a:pt x="672" y="415"/>
                  </a:cubicBezTo>
                  <a:cubicBezTo>
                    <a:pt x="781" y="456"/>
                    <a:pt x="898" y="489"/>
                    <a:pt x="1016" y="517"/>
                  </a:cubicBezTo>
                  <a:cubicBezTo>
                    <a:pt x="1192" y="558"/>
                    <a:pt x="1357" y="564"/>
                    <a:pt x="1532" y="570"/>
                  </a:cubicBezTo>
                  <a:cubicBezTo>
                    <a:pt x="1568" y="571"/>
                    <a:pt x="1597" y="571"/>
                    <a:pt x="1622" y="571"/>
                  </a:cubicBezTo>
                  <a:cubicBezTo>
                    <a:pt x="1733" y="571"/>
                    <a:pt x="1754" y="563"/>
                    <a:pt x="1841" y="540"/>
                  </a:cubicBezTo>
                  <a:cubicBezTo>
                    <a:pt x="1480" y="537"/>
                    <a:pt x="1052" y="458"/>
                    <a:pt x="693" y="324"/>
                  </a:cubicBezTo>
                  <a:cubicBezTo>
                    <a:pt x="693" y="324"/>
                    <a:pt x="624" y="299"/>
                    <a:pt x="557" y="272"/>
                  </a:cubicBezTo>
                  <a:cubicBezTo>
                    <a:pt x="491" y="243"/>
                    <a:pt x="426" y="212"/>
                    <a:pt x="426" y="212"/>
                  </a:cubicBezTo>
                  <a:lnTo>
                    <a:pt x="377" y="187"/>
                  </a:lnTo>
                  <a:cubicBezTo>
                    <a:pt x="242" y="127"/>
                    <a:pt x="118" y="6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6">
              <a:extLst>
                <a:ext uri="{FF2B5EF4-FFF2-40B4-BE49-F238E27FC236}">
                  <a16:creationId xmlns:a16="http://schemas.microsoft.com/office/drawing/2014/main" id="{6DF0F440-E7FB-3828-E07B-0E4B9CDE645C}"/>
                </a:ext>
              </a:extLst>
            </p:cNvPr>
            <p:cNvSpPr/>
            <p:nvPr/>
          </p:nvSpPr>
          <p:spPr>
            <a:xfrm>
              <a:off x="5393450" y="2161175"/>
              <a:ext cx="7875" cy="13375"/>
            </a:xfrm>
            <a:custGeom>
              <a:avLst/>
              <a:gdLst/>
              <a:ahLst/>
              <a:cxnLst/>
              <a:rect l="l" t="t" r="r" b="b"/>
              <a:pathLst>
                <a:path w="315" h="535" extrusionOk="0">
                  <a:moveTo>
                    <a:pt x="315" y="0"/>
                  </a:moveTo>
                  <a:cubicBezTo>
                    <a:pt x="282" y="1"/>
                    <a:pt x="176" y="59"/>
                    <a:pt x="157" y="89"/>
                  </a:cubicBezTo>
                  <a:cubicBezTo>
                    <a:pt x="157" y="89"/>
                    <a:pt x="144" y="107"/>
                    <a:pt x="132" y="124"/>
                  </a:cubicBezTo>
                  <a:lnTo>
                    <a:pt x="109" y="160"/>
                  </a:lnTo>
                  <a:cubicBezTo>
                    <a:pt x="89" y="193"/>
                    <a:pt x="69" y="228"/>
                    <a:pt x="52" y="264"/>
                  </a:cubicBezTo>
                  <a:cubicBezTo>
                    <a:pt x="26" y="318"/>
                    <a:pt x="24" y="375"/>
                    <a:pt x="12" y="430"/>
                  </a:cubicBezTo>
                  <a:cubicBezTo>
                    <a:pt x="0" y="493"/>
                    <a:pt x="2" y="496"/>
                    <a:pt x="22" y="534"/>
                  </a:cubicBezTo>
                  <a:cubicBezTo>
                    <a:pt x="64" y="425"/>
                    <a:pt x="127" y="307"/>
                    <a:pt x="189" y="207"/>
                  </a:cubicBezTo>
                  <a:cubicBezTo>
                    <a:pt x="189" y="207"/>
                    <a:pt x="201" y="188"/>
                    <a:pt x="213" y="169"/>
                  </a:cubicBezTo>
                  <a:lnTo>
                    <a:pt x="239" y="132"/>
                  </a:lnTo>
                  <a:lnTo>
                    <a:pt x="250" y="119"/>
                  </a:lnTo>
                  <a:cubicBezTo>
                    <a:pt x="265" y="92"/>
                    <a:pt x="289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6">
              <a:extLst>
                <a:ext uri="{FF2B5EF4-FFF2-40B4-BE49-F238E27FC236}">
                  <a16:creationId xmlns:a16="http://schemas.microsoft.com/office/drawing/2014/main" id="{72FC8F30-A151-CF47-2262-E863087A36F0}"/>
                </a:ext>
              </a:extLst>
            </p:cNvPr>
            <p:cNvSpPr/>
            <p:nvPr/>
          </p:nvSpPr>
          <p:spPr>
            <a:xfrm>
              <a:off x="5414800" y="1922250"/>
              <a:ext cx="25350" cy="16200"/>
            </a:xfrm>
            <a:custGeom>
              <a:avLst/>
              <a:gdLst/>
              <a:ahLst/>
              <a:cxnLst/>
              <a:rect l="l" t="t" r="r" b="b"/>
              <a:pathLst>
                <a:path w="1014" h="648" extrusionOk="0">
                  <a:moveTo>
                    <a:pt x="1012" y="1"/>
                  </a:moveTo>
                  <a:cubicBezTo>
                    <a:pt x="954" y="1"/>
                    <a:pt x="748" y="53"/>
                    <a:pt x="691" y="86"/>
                  </a:cubicBezTo>
                  <a:cubicBezTo>
                    <a:pt x="691" y="86"/>
                    <a:pt x="656" y="106"/>
                    <a:pt x="621" y="126"/>
                  </a:cubicBezTo>
                  <a:cubicBezTo>
                    <a:pt x="585" y="145"/>
                    <a:pt x="551" y="166"/>
                    <a:pt x="551" y="166"/>
                  </a:cubicBezTo>
                  <a:cubicBezTo>
                    <a:pt x="489" y="203"/>
                    <a:pt x="426" y="243"/>
                    <a:pt x="365" y="285"/>
                  </a:cubicBezTo>
                  <a:cubicBezTo>
                    <a:pt x="272" y="349"/>
                    <a:pt x="202" y="424"/>
                    <a:pt x="122" y="497"/>
                  </a:cubicBezTo>
                  <a:cubicBezTo>
                    <a:pt x="33" y="579"/>
                    <a:pt x="32" y="584"/>
                    <a:pt x="0" y="647"/>
                  </a:cubicBezTo>
                  <a:cubicBezTo>
                    <a:pt x="178" y="511"/>
                    <a:pt x="400" y="363"/>
                    <a:pt x="605" y="242"/>
                  </a:cubicBezTo>
                  <a:cubicBezTo>
                    <a:pt x="605" y="242"/>
                    <a:pt x="644" y="219"/>
                    <a:pt x="682" y="196"/>
                  </a:cubicBezTo>
                  <a:cubicBezTo>
                    <a:pt x="722" y="176"/>
                    <a:pt x="760" y="154"/>
                    <a:pt x="760" y="154"/>
                  </a:cubicBezTo>
                  <a:lnTo>
                    <a:pt x="791" y="139"/>
                  </a:lnTo>
                  <a:cubicBezTo>
                    <a:pt x="851" y="101"/>
                    <a:pt x="927" y="54"/>
                    <a:pt x="1013" y="1"/>
                  </a:cubicBezTo>
                  <a:cubicBezTo>
                    <a:pt x="1013" y="1"/>
                    <a:pt x="101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6">
              <a:extLst>
                <a:ext uri="{FF2B5EF4-FFF2-40B4-BE49-F238E27FC236}">
                  <a16:creationId xmlns:a16="http://schemas.microsoft.com/office/drawing/2014/main" id="{08C11E8F-5DEE-D35B-B62E-B583A46CDA55}"/>
                </a:ext>
              </a:extLst>
            </p:cNvPr>
            <p:cNvSpPr/>
            <p:nvPr/>
          </p:nvSpPr>
          <p:spPr>
            <a:xfrm>
              <a:off x="5486300" y="1913600"/>
              <a:ext cx="27975" cy="8650"/>
            </a:xfrm>
            <a:custGeom>
              <a:avLst/>
              <a:gdLst/>
              <a:ahLst/>
              <a:cxnLst/>
              <a:rect l="l" t="t" r="r" b="b"/>
              <a:pathLst>
                <a:path w="1119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45"/>
                    <a:pt x="199" y="172"/>
                    <a:pt x="262" y="195"/>
                  </a:cubicBezTo>
                  <a:cubicBezTo>
                    <a:pt x="262" y="195"/>
                    <a:pt x="298" y="210"/>
                    <a:pt x="336" y="223"/>
                  </a:cubicBezTo>
                  <a:cubicBezTo>
                    <a:pt x="372" y="236"/>
                    <a:pt x="410" y="249"/>
                    <a:pt x="410" y="249"/>
                  </a:cubicBezTo>
                  <a:cubicBezTo>
                    <a:pt x="476" y="272"/>
                    <a:pt x="546" y="292"/>
                    <a:pt x="618" y="310"/>
                  </a:cubicBezTo>
                  <a:cubicBezTo>
                    <a:pt x="725" y="336"/>
                    <a:pt x="825" y="336"/>
                    <a:pt x="930" y="342"/>
                  </a:cubicBezTo>
                  <a:cubicBezTo>
                    <a:pt x="967" y="345"/>
                    <a:pt x="993" y="346"/>
                    <a:pt x="1013" y="346"/>
                  </a:cubicBezTo>
                  <a:cubicBezTo>
                    <a:pt x="1057" y="346"/>
                    <a:pt x="1074" y="339"/>
                    <a:pt x="1118" y="324"/>
                  </a:cubicBezTo>
                  <a:cubicBezTo>
                    <a:pt x="902" y="295"/>
                    <a:pt x="650" y="234"/>
                    <a:pt x="433" y="159"/>
                  </a:cubicBezTo>
                  <a:cubicBezTo>
                    <a:pt x="433" y="159"/>
                    <a:pt x="392" y="145"/>
                    <a:pt x="351" y="130"/>
                  </a:cubicBezTo>
                  <a:cubicBezTo>
                    <a:pt x="311" y="114"/>
                    <a:pt x="270" y="99"/>
                    <a:pt x="270" y="99"/>
                  </a:cubicBezTo>
                  <a:lnTo>
                    <a:pt x="240" y="85"/>
                  </a:lnTo>
                  <a:cubicBezTo>
                    <a:pt x="176" y="62"/>
                    <a:pt x="93" y="3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6">
              <a:extLst>
                <a:ext uri="{FF2B5EF4-FFF2-40B4-BE49-F238E27FC236}">
                  <a16:creationId xmlns:a16="http://schemas.microsoft.com/office/drawing/2014/main" id="{37877DDF-6E55-BFAC-2B62-BECFD6AAF54D}"/>
                </a:ext>
              </a:extLst>
            </p:cNvPr>
            <p:cNvSpPr/>
            <p:nvPr/>
          </p:nvSpPr>
          <p:spPr>
            <a:xfrm>
              <a:off x="5571200" y="1923775"/>
              <a:ext cx="8275" cy="5400"/>
            </a:xfrm>
            <a:custGeom>
              <a:avLst/>
              <a:gdLst/>
              <a:ahLst/>
              <a:cxnLst/>
              <a:rect l="l" t="t" r="r" b="b"/>
              <a:pathLst>
                <a:path w="331" h="216" extrusionOk="0">
                  <a:moveTo>
                    <a:pt x="291" y="1"/>
                  </a:moveTo>
                  <a:cubicBezTo>
                    <a:pt x="260" y="1"/>
                    <a:pt x="222" y="5"/>
                    <a:pt x="210" y="13"/>
                  </a:cubicBezTo>
                  <a:lnTo>
                    <a:pt x="167" y="42"/>
                  </a:lnTo>
                  <a:cubicBezTo>
                    <a:pt x="149" y="54"/>
                    <a:pt x="128" y="67"/>
                    <a:pt x="109" y="80"/>
                  </a:cubicBezTo>
                  <a:cubicBezTo>
                    <a:pt x="79" y="100"/>
                    <a:pt x="61" y="132"/>
                    <a:pt x="35" y="155"/>
                  </a:cubicBezTo>
                  <a:cubicBezTo>
                    <a:pt x="5" y="181"/>
                    <a:pt x="5" y="182"/>
                    <a:pt x="1" y="215"/>
                  </a:cubicBezTo>
                  <a:cubicBezTo>
                    <a:pt x="74" y="196"/>
                    <a:pt x="156" y="162"/>
                    <a:pt x="220" y="118"/>
                  </a:cubicBezTo>
                  <a:lnTo>
                    <a:pt x="269" y="84"/>
                  </a:lnTo>
                  <a:lnTo>
                    <a:pt x="278" y="79"/>
                  </a:lnTo>
                  <a:lnTo>
                    <a:pt x="278" y="78"/>
                  </a:lnTo>
                  <a:cubicBezTo>
                    <a:pt x="299" y="56"/>
                    <a:pt x="315" y="30"/>
                    <a:pt x="331" y="4"/>
                  </a:cubicBezTo>
                  <a:cubicBezTo>
                    <a:pt x="322" y="2"/>
                    <a:pt x="308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6">
              <a:extLst>
                <a:ext uri="{FF2B5EF4-FFF2-40B4-BE49-F238E27FC236}">
                  <a16:creationId xmlns:a16="http://schemas.microsoft.com/office/drawing/2014/main" id="{231A4423-D0EE-54BC-40A2-98C4F9A133C8}"/>
                </a:ext>
              </a:extLst>
            </p:cNvPr>
            <p:cNvSpPr/>
            <p:nvPr/>
          </p:nvSpPr>
          <p:spPr>
            <a:xfrm>
              <a:off x="5603025" y="1927425"/>
              <a:ext cx="9100" cy="4725"/>
            </a:xfrm>
            <a:custGeom>
              <a:avLst/>
              <a:gdLst/>
              <a:ahLst/>
              <a:cxnLst/>
              <a:rect l="l" t="t" r="r" b="b"/>
              <a:pathLst>
                <a:path w="364" h="189" extrusionOk="0">
                  <a:moveTo>
                    <a:pt x="287" y="1"/>
                  </a:moveTo>
                  <a:cubicBezTo>
                    <a:pt x="267" y="1"/>
                    <a:pt x="248" y="3"/>
                    <a:pt x="240" y="7"/>
                  </a:cubicBezTo>
                  <a:lnTo>
                    <a:pt x="193" y="31"/>
                  </a:lnTo>
                  <a:cubicBezTo>
                    <a:pt x="172" y="42"/>
                    <a:pt x="151" y="53"/>
                    <a:pt x="128" y="64"/>
                  </a:cubicBezTo>
                  <a:cubicBezTo>
                    <a:pt x="96" y="80"/>
                    <a:pt x="74" y="111"/>
                    <a:pt x="44" y="131"/>
                  </a:cubicBezTo>
                  <a:cubicBezTo>
                    <a:pt x="9" y="154"/>
                    <a:pt x="9" y="156"/>
                    <a:pt x="0" y="188"/>
                  </a:cubicBezTo>
                  <a:cubicBezTo>
                    <a:pt x="77" y="176"/>
                    <a:pt x="166" y="150"/>
                    <a:pt x="237" y="113"/>
                  </a:cubicBezTo>
                  <a:lnTo>
                    <a:pt x="290" y="84"/>
                  </a:lnTo>
                  <a:lnTo>
                    <a:pt x="301" y="79"/>
                  </a:lnTo>
                  <a:cubicBezTo>
                    <a:pt x="326" y="60"/>
                    <a:pt x="345" y="36"/>
                    <a:pt x="364" y="11"/>
                  </a:cubicBezTo>
                  <a:cubicBezTo>
                    <a:pt x="350" y="4"/>
                    <a:pt x="31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6">
              <a:extLst>
                <a:ext uri="{FF2B5EF4-FFF2-40B4-BE49-F238E27FC236}">
                  <a16:creationId xmlns:a16="http://schemas.microsoft.com/office/drawing/2014/main" id="{394E344D-4B01-CE61-19B5-5031190C927B}"/>
                </a:ext>
              </a:extLst>
            </p:cNvPr>
            <p:cNvSpPr/>
            <p:nvPr/>
          </p:nvSpPr>
          <p:spPr>
            <a:xfrm>
              <a:off x="5441225" y="1873775"/>
              <a:ext cx="15525" cy="18850"/>
            </a:xfrm>
            <a:custGeom>
              <a:avLst/>
              <a:gdLst/>
              <a:ahLst/>
              <a:cxnLst/>
              <a:rect l="l" t="t" r="r" b="b"/>
              <a:pathLst>
                <a:path w="621" h="75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46"/>
                    <a:pt x="72" y="209"/>
                    <a:pt x="106" y="252"/>
                  </a:cubicBezTo>
                  <a:lnTo>
                    <a:pt x="186" y="353"/>
                  </a:lnTo>
                  <a:cubicBezTo>
                    <a:pt x="222" y="398"/>
                    <a:pt x="260" y="444"/>
                    <a:pt x="299" y="491"/>
                  </a:cubicBezTo>
                  <a:cubicBezTo>
                    <a:pt x="358" y="559"/>
                    <a:pt x="426" y="607"/>
                    <a:pt x="488" y="667"/>
                  </a:cubicBezTo>
                  <a:cubicBezTo>
                    <a:pt x="561" y="734"/>
                    <a:pt x="564" y="735"/>
                    <a:pt x="620" y="753"/>
                  </a:cubicBezTo>
                  <a:cubicBezTo>
                    <a:pt x="473" y="567"/>
                    <a:pt x="352" y="415"/>
                    <a:pt x="254" y="292"/>
                  </a:cubicBezTo>
                  <a:lnTo>
                    <a:pt x="164" y="177"/>
                  </a:lnTo>
                  <a:lnTo>
                    <a:pt x="148" y="154"/>
                  </a:lnTo>
                  <a:cubicBezTo>
                    <a:pt x="99" y="98"/>
                    <a:pt x="51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6">
              <a:extLst>
                <a:ext uri="{FF2B5EF4-FFF2-40B4-BE49-F238E27FC236}">
                  <a16:creationId xmlns:a16="http://schemas.microsoft.com/office/drawing/2014/main" id="{BC870D11-447D-69F9-D2C0-1E154B5B8E46}"/>
                </a:ext>
              </a:extLst>
            </p:cNvPr>
            <p:cNvSpPr/>
            <p:nvPr/>
          </p:nvSpPr>
          <p:spPr>
            <a:xfrm>
              <a:off x="5613025" y="2545400"/>
              <a:ext cx="95075" cy="25725"/>
            </a:xfrm>
            <a:custGeom>
              <a:avLst/>
              <a:gdLst/>
              <a:ahLst/>
              <a:cxnLst/>
              <a:rect l="l" t="t" r="r" b="b"/>
              <a:pathLst>
                <a:path w="3803" h="1029" extrusionOk="0">
                  <a:moveTo>
                    <a:pt x="836" y="1"/>
                  </a:moveTo>
                  <a:cubicBezTo>
                    <a:pt x="681" y="1"/>
                    <a:pt x="530" y="33"/>
                    <a:pt x="392" y="122"/>
                  </a:cubicBezTo>
                  <a:cubicBezTo>
                    <a:pt x="19" y="365"/>
                    <a:pt x="1" y="892"/>
                    <a:pt x="455" y="1027"/>
                  </a:cubicBezTo>
                  <a:cubicBezTo>
                    <a:pt x="457" y="1028"/>
                    <a:pt x="459" y="1028"/>
                    <a:pt x="461" y="1028"/>
                  </a:cubicBezTo>
                  <a:cubicBezTo>
                    <a:pt x="481" y="1028"/>
                    <a:pt x="493" y="998"/>
                    <a:pt x="472" y="987"/>
                  </a:cubicBezTo>
                  <a:cubicBezTo>
                    <a:pt x="265" y="421"/>
                    <a:pt x="359" y="137"/>
                    <a:pt x="756" y="137"/>
                  </a:cubicBezTo>
                  <a:cubicBezTo>
                    <a:pt x="866" y="137"/>
                    <a:pt x="999" y="159"/>
                    <a:pt x="1155" y="203"/>
                  </a:cubicBezTo>
                  <a:cubicBezTo>
                    <a:pt x="1288" y="243"/>
                    <a:pt x="1418" y="290"/>
                    <a:pt x="1546" y="340"/>
                  </a:cubicBezTo>
                  <a:cubicBezTo>
                    <a:pt x="1778" y="418"/>
                    <a:pt x="1998" y="490"/>
                    <a:pt x="2242" y="522"/>
                  </a:cubicBezTo>
                  <a:cubicBezTo>
                    <a:pt x="2373" y="539"/>
                    <a:pt x="2503" y="548"/>
                    <a:pt x="2632" y="548"/>
                  </a:cubicBezTo>
                  <a:cubicBezTo>
                    <a:pt x="3007" y="548"/>
                    <a:pt x="3373" y="472"/>
                    <a:pt x="3717" y="306"/>
                  </a:cubicBezTo>
                  <a:cubicBezTo>
                    <a:pt x="3802" y="265"/>
                    <a:pt x="3752" y="145"/>
                    <a:pt x="3671" y="145"/>
                  </a:cubicBezTo>
                  <a:cubicBezTo>
                    <a:pt x="3664" y="145"/>
                    <a:pt x="3658" y="145"/>
                    <a:pt x="3651" y="147"/>
                  </a:cubicBezTo>
                  <a:cubicBezTo>
                    <a:pt x="3277" y="235"/>
                    <a:pt x="2946" y="277"/>
                    <a:pt x="2620" y="277"/>
                  </a:cubicBezTo>
                  <a:cubicBezTo>
                    <a:pt x="2227" y="277"/>
                    <a:pt x="1842" y="215"/>
                    <a:pt x="1400" y="97"/>
                  </a:cubicBezTo>
                  <a:cubicBezTo>
                    <a:pt x="1220" y="49"/>
                    <a:pt x="1026" y="1"/>
                    <a:pt x="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6">
              <a:extLst>
                <a:ext uri="{FF2B5EF4-FFF2-40B4-BE49-F238E27FC236}">
                  <a16:creationId xmlns:a16="http://schemas.microsoft.com/office/drawing/2014/main" id="{775ED813-45E4-7DD4-F27C-FB6A3360B3B7}"/>
                </a:ext>
              </a:extLst>
            </p:cNvPr>
            <p:cNvSpPr/>
            <p:nvPr/>
          </p:nvSpPr>
          <p:spPr>
            <a:xfrm>
              <a:off x="5588275" y="2557075"/>
              <a:ext cx="36950" cy="21850"/>
            </a:xfrm>
            <a:custGeom>
              <a:avLst/>
              <a:gdLst/>
              <a:ahLst/>
              <a:cxnLst/>
              <a:rect l="l" t="t" r="r" b="b"/>
              <a:pathLst>
                <a:path w="1478" h="874" extrusionOk="0">
                  <a:moveTo>
                    <a:pt x="131" y="0"/>
                  </a:moveTo>
                  <a:cubicBezTo>
                    <a:pt x="103" y="0"/>
                    <a:pt x="74" y="17"/>
                    <a:pt x="68" y="45"/>
                  </a:cubicBezTo>
                  <a:cubicBezTo>
                    <a:pt x="0" y="366"/>
                    <a:pt x="274" y="701"/>
                    <a:pt x="560" y="814"/>
                  </a:cubicBezTo>
                  <a:cubicBezTo>
                    <a:pt x="659" y="854"/>
                    <a:pt x="764" y="873"/>
                    <a:pt x="867" y="873"/>
                  </a:cubicBezTo>
                  <a:cubicBezTo>
                    <a:pt x="1098" y="873"/>
                    <a:pt x="1322" y="776"/>
                    <a:pt x="1463" y="582"/>
                  </a:cubicBezTo>
                  <a:cubicBezTo>
                    <a:pt x="1477" y="561"/>
                    <a:pt x="1457" y="538"/>
                    <a:pt x="1436" y="538"/>
                  </a:cubicBezTo>
                  <a:cubicBezTo>
                    <a:pt x="1432" y="538"/>
                    <a:pt x="1427" y="539"/>
                    <a:pt x="1423" y="542"/>
                  </a:cubicBezTo>
                  <a:lnTo>
                    <a:pt x="1424" y="542"/>
                  </a:lnTo>
                  <a:cubicBezTo>
                    <a:pt x="1263" y="636"/>
                    <a:pt x="1079" y="708"/>
                    <a:pt x="896" y="708"/>
                  </a:cubicBezTo>
                  <a:cubicBezTo>
                    <a:pt x="794" y="708"/>
                    <a:pt x="693" y="686"/>
                    <a:pt x="596" y="634"/>
                  </a:cubicBezTo>
                  <a:cubicBezTo>
                    <a:pt x="346" y="498"/>
                    <a:pt x="282" y="272"/>
                    <a:pt x="180" y="30"/>
                  </a:cubicBezTo>
                  <a:cubicBezTo>
                    <a:pt x="171" y="10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6">
              <a:extLst>
                <a:ext uri="{FF2B5EF4-FFF2-40B4-BE49-F238E27FC236}">
                  <a16:creationId xmlns:a16="http://schemas.microsoft.com/office/drawing/2014/main" id="{2095D73D-E9E3-EB43-D273-5BE384BF8CDC}"/>
                </a:ext>
              </a:extLst>
            </p:cNvPr>
            <p:cNvSpPr/>
            <p:nvPr/>
          </p:nvSpPr>
          <p:spPr>
            <a:xfrm>
              <a:off x="5581500" y="2562650"/>
              <a:ext cx="10875" cy="15050"/>
            </a:xfrm>
            <a:custGeom>
              <a:avLst/>
              <a:gdLst/>
              <a:ahLst/>
              <a:cxnLst/>
              <a:rect l="l" t="t" r="r" b="b"/>
              <a:pathLst>
                <a:path w="435" h="602" extrusionOk="0">
                  <a:moveTo>
                    <a:pt x="407" y="1"/>
                  </a:moveTo>
                  <a:cubicBezTo>
                    <a:pt x="404" y="1"/>
                    <a:pt x="401" y="1"/>
                    <a:pt x="398" y="3"/>
                  </a:cubicBezTo>
                  <a:cubicBezTo>
                    <a:pt x="287" y="56"/>
                    <a:pt x="210" y="138"/>
                    <a:pt x="141" y="239"/>
                  </a:cubicBezTo>
                  <a:cubicBezTo>
                    <a:pt x="76" y="332"/>
                    <a:pt x="1" y="445"/>
                    <a:pt x="9" y="564"/>
                  </a:cubicBezTo>
                  <a:cubicBezTo>
                    <a:pt x="12" y="585"/>
                    <a:pt x="30" y="601"/>
                    <a:pt x="48" y="601"/>
                  </a:cubicBezTo>
                  <a:cubicBezTo>
                    <a:pt x="57" y="601"/>
                    <a:pt x="66" y="598"/>
                    <a:pt x="73" y="590"/>
                  </a:cubicBezTo>
                  <a:cubicBezTo>
                    <a:pt x="147" y="512"/>
                    <a:pt x="177" y="403"/>
                    <a:pt x="232" y="312"/>
                  </a:cubicBezTo>
                  <a:cubicBezTo>
                    <a:pt x="293" y="215"/>
                    <a:pt x="366" y="127"/>
                    <a:pt x="426" y="30"/>
                  </a:cubicBezTo>
                  <a:cubicBezTo>
                    <a:pt x="434" y="15"/>
                    <a:pt x="422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6">
              <a:extLst>
                <a:ext uri="{FF2B5EF4-FFF2-40B4-BE49-F238E27FC236}">
                  <a16:creationId xmlns:a16="http://schemas.microsoft.com/office/drawing/2014/main" id="{6C98364F-B40B-92E9-4F43-37A8F25A02E8}"/>
                </a:ext>
              </a:extLst>
            </p:cNvPr>
            <p:cNvSpPr/>
            <p:nvPr/>
          </p:nvSpPr>
          <p:spPr>
            <a:xfrm>
              <a:off x="5565950" y="2525975"/>
              <a:ext cx="27375" cy="50500"/>
            </a:xfrm>
            <a:custGeom>
              <a:avLst/>
              <a:gdLst/>
              <a:ahLst/>
              <a:cxnLst/>
              <a:rect l="l" t="t" r="r" b="b"/>
              <a:pathLst>
                <a:path w="1095" h="2020" extrusionOk="0">
                  <a:moveTo>
                    <a:pt x="1034" y="0"/>
                  </a:moveTo>
                  <a:cubicBezTo>
                    <a:pt x="1029" y="0"/>
                    <a:pt x="1023" y="1"/>
                    <a:pt x="1017" y="4"/>
                  </a:cubicBezTo>
                  <a:cubicBezTo>
                    <a:pt x="565" y="202"/>
                    <a:pt x="118" y="639"/>
                    <a:pt x="52" y="1149"/>
                  </a:cubicBezTo>
                  <a:cubicBezTo>
                    <a:pt x="1" y="1544"/>
                    <a:pt x="238" y="2004"/>
                    <a:pt x="671" y="2019"/>
                  </a:cubicBezTo>
                  <a:cubicBezTo>
                    <a:pt x="672" y="2019"/>
                    <a:pt x="672" y="2019"/>
                    <a:pt x="672" y="2019"/>
                  </a:cubicBezTo>
                  <a:cubicBezTo>
                    <a:pt x="706" y="2019"/>
                    <a:pt x="722" y="1968"/>
                    <a:pt x="690" y="1953"/>
                  </a:cubicBezTo>
                  <a:cubicBezTo>
                    <a:pt x="197" y="1727"/>
                    <a:pt x="66" y="1251"/>
                    <a:pt x="335" y="781"/>
                  </a:cubicBezTo>
                  <a:cubicBezTo>
                    <a:pt x="512" y="471"/>
                    <a:pt x="813" y="302"/>
                    <a:pt x="1065" y="65"/>
                  </a:cubicBezTo>
                  <a:cubicBezTo>
                    <a:pt x="1095" y="37"/>
                    <a:pt x="1067" y="0"/>
                    <a:pt x="1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6">
              <a:extLst>
                <a:ext uri="{FF2B5EF4-FFF2-40B4-BE49-F238E27FC236}">
                  <a16:creationId xmlns:a16="http://schemas.microsoft.com/office/drawing/2014/main" id="{4D644E79-0019-E499-A655-F0B9E579A982}"/>
                </a:ext>
              </a:extLst>
            </p:cNvPr>
            <p:cNvSpPr/>
            <p:nvPr/>
          </p:nvSpPr>
          <p:spPr>
            <a:xfrm>
              <a:off x="5524850" y="2563000"/>
              <a:ext cx="43825" cy="18625"/>
            </a:xfrm>
            <a:custGeom>
              <a:avLst/>
              <a:gdLst/>
              <a:ahLst/>
              <a:cxnLst/>
              <a:rect l="l" t="t" r="r" b="b"/>
              <a:pathLst>
                <a:path w="1753" h="745" extrusionOk="0">
                  <a:moveTo>
                    <a:pt x="1740" y="1"/>
                  </a:moveTo>
                  <a:cubicBezTo>
                    <a:pt x="1737" y="1"/>
                    <a:pt x="1735" y="1"/>
                    <a:pt x="1734" y="3"/>
                  </a:cubicBezTo>
                  <a:cubicBezTo>
                    <a:pt x="1524" y="217"/>
                    <a:pt x="1313" y="414"/>
                    <a:pt x="1019" y="501"/>
                  </a:cubicBezTo>
                  <a:cubicBezTo>
                    <a:pt x="925" y="529"/>
                    <a:pt x="836" y="540"/>
                    <a:pt x="750" y="540"/>
                  </a:cubicBezTo>
                  <a:cubicBezTo>
                    <a:pt x="520" y="540"/>
                    <a:pt x="308" y="462"/>
                    <a:pt x="66" y="421"/>
                  </a:cubicBezTo>
                  <a:cubicBezTo>
                    <a:pt x="64" y="421"/>
                    <a:pt x="61" y="421"/>
                    <a:pt x="58" y="421"/>
                  </a:cubicBezTo>
                  <a:cubicBezTo>
                    <a:pt x="24" y="421"/>
                    <a:pt x="0" y="459"/>
                    <a:pt x="27" y="490"/>
                  </a:cubicBezTo>
                  <a:cubicBezTo>
                    <a:pt x="187" y="668"/>
                    <a:pt x="408" y="744"/>
                    <a:pt x="640" y="744"/>
                  </a:cubicBezTo>
                  <a:cubicBezTo>
                    <a:pt x="1108" y="744"/>
                    <a:pt x="1618" y="432"/>
                    <a:pt x="1750" y="14"/>
                  </a:cubicBezTo>
                  <a:cubicBezTo>
                    <a:pt x="1752" y="7"/>
                    <a:pt x="1746" y="1"/>
                    <a:pt x="1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6">
              <a:extLst>
                <a:ext uri="{FF2B5EF4-FFF2-40B4-BE49-F238E27FC236}">
                  <a16:creationId xmlns:a16="http://schemas.microsoft.com/office/drawing/2014/main" id="{D70919FA-9CF3-B2F6-1D9F-249488262EF2}"/>
                </a:ext>
              </a:extLst>
            </p:cNvPr>
            <p:cNvSpPr/>
            <p:nvPr/>
          </p:nvSpPr>
          <p:spPr>
            <a:xfrm>
              <a:off x="5525725" y="2528875"/>
              <a:ext cx="51900" cy="45800"/>
            </a:xfrm>
            <a:custGeom>
              <a:avLst/>
              <a:gdLst/>
              <a:ahLst/>
              <a:cxnLst/>
              <a:rect l="l" t="t" r="r" b="b"/>
              <a:pathLst>
                <a:path w="2076" h="1832" extrusionOk="0">
                  <a:moveTo>
                    <a:pt x="1982" y="1"/>
                  </a:moveTo>
                  <a:cubicBezTo>
                    <a:pt x="1978" y="1"/>
                    <a:pt x="1973" y="1"/>
                    <a:pt x="1969" y="2"/>
                  </a:cubicBezTo>
                  <a:cubicBezTo>
                    <a:pt x="1546" y="93"/>
                    <a:pt x="1156" y="384"/>
                    <a:pt x="872" y="702"/>
                  </a:cubicBezTo>
                  <a:cubicBezTo>
                    <a:pt x="548" y="1066"/>
                    <a:pt x="410" y="1486"/>
                    <a:pt x="17" y="1793"/>
                  </a:cubicBezTo>
                  <a:cubicBezTo>
                    <a:pt x="1" y="1806"/>
                    <a:pt x="15" y="1830"/>
                    <a:pt x="32" y="1831"/>
                  </a:cubicBezTo>
                  <a:cubicBezTo>
                    <a:pt x="40" y="1831"/>
                    <a:pt x="48" y="1831"/>
                    <a:pt x="56" y="1831"/>
                  </a:cubicBezTo>
                  <a:cubicBezTo>
                    <a:pt x="396" y="1831"/>
                    <a:pt x="561" y="1419"/>
                    <a:pt x="717" y="1170"/>
                  </a:cubicBezTo>
                  <a:cubicBezTo>
                    <a:pt x="1044" y="646"/>
                    <a:pt x="1480" y="383"/>
                    <a:pt x="2015" y="115"/>
                  </a:cubicBezTo>
                  <a:cubicBezTo>
                    <a:pt x="2076" y="84"/>
                    <a:pt x="2040" y="1"/>
                    <a:pt x="1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6">
              <a:extLst>
                <a:ext uri="{FF2B5EF4-FFF2-40B4-BE49-F238E27FC236}">
                  <a16:creationId xmlns:a16="http://schemas.microsoft.com/office/drawing/2014/main" id="{0B54E910-59D7-9587-7271-8CFB252A4ACD}"/>
                </a:ext>
              </a:extLst>
            </p:cNvPr>
            <p:cNvSpPr/>
            <p:nvPr/>
          </p:nvSpPr>
          <p:spPr>
            <a:xfrm>
              <a:off x="5535850" y="2538150"/>
              <a:ext cx="12600" cy="23000"/>
            </a:xfrm>
            <a:custGeom>
              <a:avLst/>
              <a:gdLst/>
              <a:ahLst/>
              <a:cxnLst/>
              <a:rect l="l" t="t" r="r" b="b"/>
              <a:pathLst>
                <a:path w="504" h="920" extrusionOk="0">
                  <a:moveTo>
                    <a:pt x="460" y="1"/>
                  </a:moveTo>
                  <a:cubicBezTo>
                    <a:pt x="295" y="1"/>
                    <a:pt x="160" y="209"/>
                    <a:pt x="102" y="344"/>
                  </a:cubicBezTo>
                  <a:cubicBezTo>
                    <a:pt x="27" y="519"/>
                    <a:pt x="0" y="742"/>
                    <a:pt x="106" y="907"/>
                  </a:cubicBezTo>
                  <a:cubicBezTo>
                    <a:pt x="112" y="916"/>
                    <a:pt x="122" y="920"/>
                    <a:pt x="131" y="920"/>
                  </a:cubicBezTo>
                  <a:cubicBezTo>
                    <a:pt x="145" y="920"/>
                    <a:pt x="158" y="911"/>
                    <a:pt x="157" y="893"/>
                  </a:cubicBezTo>
                  <a:cubicBezTo>
                    <a:pt x="144" y="718"/>
                    <a:pt x="130" y="554"/>
                    <a:pt x="209" y="389"/>
                  </a:cubicBezTo>
                  <a:cubicBezTo>
                    <a:pt x="277" y="245"/>
                    <a:pt x="416" y="176"/>
                    <a:pt x="491" y="48"/>
                  </a:cubicBezTo>
                  <a:cubicBezTo>
                    <a:pt x="503" y="27"/>
                    <a:pt x="488" y="2"/>
                    <a:pt x="465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6">
              <a:extLst>
                <a:ext uri="{FF2B5EF4-FFF2-40B4-BE49-F238E27FC236}">
                  <a16:creationId xmlns:a16="http://schemas.microsoft.com/office/drawing/2014/main" id="{70E92766-4FCA-2BFA-6BD5-9E2AA578C76F}"/>
                </a:ext>
              </a:extLst>
            </p:cNvPr>
            <p:cNvSpPr/>
            <p:nvPr/>
          </p:nvSpPr>
          <p:spPr>
            <a:xfrm>
              <a:off x="5526775" y="2536275"/>
              <a:ext cx="21350" cy="7350"/>
            </a:xfrm>
            <a:custGeom>
              <a:avLst/>
              <a:gdLst/>
              <a:ahLst/>
              <a:cxnLst/>
              <a:rect l="l" t="t" r="r" b="b"/>
              <a:pathLst>
                <a:path w="854" h="294" extrusionOk="0">
                  <a:moveTo>
                    <a:pt x="44" y="0"/>
                  </a:moveTo>
                  <a:cubicBezTo>
                    <a:pt x="24" y="0"/>
                    <a:pt x="0" y="21"/>
                    <a:pt x="3" y="43"/>
                  </a:cubicBezTo>
                  <a:cubicBezTo>
                    <a:pt x="23" y="198"/>
                    <a:pt x="227" y="265"/>
                    <a:pt x="362" y="285"/>
                  </a:cubicBezTo>
                  <a:cubicBezTo>
                    <a:pt x="399" y="290"/>
                    <a:pt x="437" y="293"/>
                    <a:pt x="474" y="293"/>
                  </a:cubicBezTo>
                  <a:cubicBezTo>
                    <a:pt x="600" y="293"/>
                    <a:pt x="724" y="259"/>
                    <a:pt x="823" y="177"/>
                  </a:cubicBezTo>
                  <a:cubicBezTo>
                    <a:pt x="854" y="151"/>
                    <a:pt x="826" y="107"/>
                    <a:pt x="793" y="107"/>
                  </a:cubicBezTo>
                  <a:cubicBezTo>
                    <a:pt x="790" y="107"/>
                    <a:pt x="787" y="108"/>
                    <a:pt x="784" y="108"/>
                  </a:cubicBezTo>
                  <a:cubicBezTo>
                    <a:pt x="692" y="130"/>
                    <a:pt x="603" y="149"/>
                    <a:pt x="513" y="149"/>
                  </a:cubicBezTo>
                  <a:cubicBezTo>
                    <a:pt x="463" y="149"/>
                    <a:pt x="413" y="143"/>
                    <a:pt x="361" y="129"/>
                  </a:cubicBezTo>
                  <a:cubicBezTo>
                    <a:pt x="252" y="100"/>
                    <a:pt x="157" y="5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6">
              <a:extLst>
                <a:ext uri="{FF2B5EF4-FFF2-40B4-BE49-F238E27FC236}">
                  <a16:creationId xmlns:a16="http://schemas.microsoft.com/office/drawing/2014/main" id="{E7BA394F-7A13-A3E3-A10E-41AEE22B6B4D}"/>
                </a:ext>
              </a:extLst>
            </p:cNvPr>
            <p:cNvSpPr/>
            <p:nvPr/>
          </p:nvSpPr>
          <p:spPr>
            <a:xfrm>
              <a:off x="5527225" y="2522450"/>
              <a:ext cx="33300" cy="15400"/>
            </a:xfrm>
            <a:custGeom>
              <a:avLst/>
              <a:gdLst/>
              <a:ahLst/>
              <a:cxnLst/>
              <a:rect l="l" t="t" r="r" b="b"/>
              <a:pathLst>
                <a:path w="1332" h="616" extrusionOk="0">
                  <a:moveTo>
                    <a:pt x="1267" y="1"/>
                  </a:moveTo>
                  <a:cubicBezTo>
                    <a:pt x="1266" y="1"/>
                    <a:pt x="1265" y="1"/>
                    <a:pt x="1263" y="1"/>
                  </a:cubicBezTo>
                  <a:cubicBezTo>
                    <a:pt x="1061" y="15"/>
                    <a:pt x="878" y="131"/>
                    <a:pt x="696" y="213"/>
                  </a:cubicBezTo>
                  <a:cubicBezTo>
                    <a:pt x="463" y="317"/>
                    <a:pt x="226" y="417"/>
                    <a:pt x="22" y="568"/>
                  </a:cubicBezTo>
                  <a:cubicBezTo>
                    <a:pt x="0" y="584"/>
                    <a:pt x="10" y="616"/>
                    <a:pt x="35" y="616"/>
                  </a:cubicBezTo>
                  <a:cubicBezTo>
                    <a:pt x="37" y="616"/>
                    <a:pt x="39" y="616"/>
                    <a:pt x="42" y="615"/>
                  </a:cubicBezTo>
                  <a:cubicBezTo>
                    <a:pt x="268" y="573"/>
                    <a:pt x="479" y="482"/>
                    <a:pt x="690" y="392"/>
                  </a:cubicBezTo>
                  <a:cubicBezTo>
                    <a:pt x="891" y="307"/>
                    <a:pt x="1140" y="241"/>
                    <a:pt x="1300" y="91"/>
                  </a:cubicBezTo>
                  <a:cubicBezTo>
                    <a:pt x="1332" y="61"/>
                    <a:pt x="131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6">
              <a:extLst>
                <a:ext uri="{FF2B5EF4-FFF2-40B4-BE49-F238E27FC236}">
                  <a16:creationId xmlns:a16="http://schemas.microsoft.com/office/drawing/2014/main" id="{665C17EA-7778-A246-0787-E4E4D105C101}"/>
                </a:ext>
              </a:extLst>
            </p:cNvPr>
            <p:cNvSpPr/>
            <p:nvPr/>
          </p:nvSpPr>
          <p:spPr>
            <a:xfrm>
              <a:off x="5547950" y="2492075"/>
              <a:ext cx="60325" cy="33925"/>
            </a:xfrm>
            <a:custGeom>
              <a:avLst/>
              <a:gdLst/>
              <a:ahLst/>
              <a:cxnLst/>
              <a:rect l="l" t="t" r="r" b="b"/>
              <a:pathLst>
                <a:path w="2413" h="1357" extrusionOk="0">
                  <a:moveTo>
                    <a:pt x="1367" y="0"/>
                  </a:moveTo>
                  <a:cubicBezTo>
                    <a:pt x="1185" y="0"/>
                    <a:pt x="1003" y="40"/>
                    <a:pt x="838" y="126"/>
                  </a:cubicBezTo>
                  <a:cubicBezTo>
                    <a:pt x="446" y="328"/>
                    <a:pt x="1" y="1211"/>
                    <a:pt x="679" y="1355"/>
                  </a:cubicBezTo>
                  <a:cubicBezTo>
                    <a:pt x="683" y="1356"/>
                    <a:pt x="686" y="1356"/>
                    <a:pt x="690" y="1356"/>
                  </a:cubicBezTo>
                  <a:cubicBezTo>
                    <a:pt x="730" y="1356"/>
                    <a:pt x="755" y="1309"/>
                    <a:pt x="725" y="1275"/>
                  </a:cubicBezTo>
                  <a:cubicBezTo>
                    <a:pt x="282" y="781"/>
                    <a:pt x="683" y="230"/>
                    <a:pt x="1264" y="145"/>
                  </a:cubicBezTo>
                  <a:cubicBezTo>
                    <a:pt x="1320" y="137"/>
                    <a:pt x="1375" y="133"/>
                    <a:pt x="1430" y="133"/>
                  </a:cubicBezTo>
                  <a:cubicBezTo>
                    <a:pt x="1794" y="133"/>
                    <a:pt x="2128" y="307"/>
                    <a:pt x="2368" y="590"/>
                  </a:cubicBezTo>
                  <a:cubicBezTo>
                    <a:pt x="2372" y="595"/>
                    <a:pt x="2377" y="597"/>
                    <a:pt x="2382" y="597"/>
                  </a:cubicBezTo>
                  <a:cubicBezTo>
                    <a:pt x="2397" y="597"/>
                    <a:pt x="2412" y="579"/>
                    <a:pt x="2402" y="563"/>
                  </a:cubicBezTo>
                  <a:cubicBezTo>
                    <a:pt x="2186" y="206"/>
                    <a:pt x="1777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6">
              <a:extLst>
                <a:ext uri="{FF2B5EF4-FFF2-40B4-BE49-F238E27FC236}">
                  <a16:creationId xmlns:a16="http://schemas.microsoft.com/office/drawing/2014/main" id="{DED0E7C8-59CF-3F74-F760-2FC0157E9433}"/>
                </a:ext>
              </a:extLst>
            </p:cNvPr>
            <p:cNvSpPr/>
            <p:nvPr/>
          </p:nvSpPr>
          <p:spPr>
            <a:xfrm>
              <a:off x="5529225" y="2471750"/>
              <a:ext cx="76650" cy="54525"/>
            </a:xfrm>
            <a:custGeom>
              <a:avLst/>
              <a:gdLst/>
              <a:ahLst/>
              <a:cxnLst/>
              <a:rect l="l" t="t" r="r" b="b"/>
              <a:pathLst>
                <a:path w="3066" h="2181" extrusionOk="0">
                  <a:moveTo>
                    <a:pt x="1536" y="0"/>
                  </a:moveTo>
                  <a:cubicBezTo>
                    <a:pt x="1168" y="0"/>
                    <a:pt x="809" y="139"/>
                    <a:pt x="535" y="470"/>
                  </a:cubicBezTo>
                  <a:cubicBezTo>
                    <a:pt x="1" y="1115"/>
                    <a:pt x="437" y="2180"/>
                    <a:pt x="1252" y="2180"/>
                  </a:cubicBezTo>
                  <a:cubicBezTo>
                    <a:pt x="1317" y="2180"/>
                    <a:pt x="1384" y="2174"/>
                    <a:pt x="1453" y="2160"/>
                  </a:cubicBezTo>
                  <a:cubicBezTo>
                    <a:pt x="1482" y="2153"/>
                    <a:pt x="1483" y="2106"/>
                    <a:pt x="1453" y="2100"/>
                  </a:cubicBezTo>
                  <a:cubicBezTo>
                    <a:pt x="1044" y="2027"/>
                    <a:pt x="702" y="1882"/>
                    <a:pt x="524" y="1477"/>
                  </a:cubicBezTo>
                  <a:cubicBezTo>
                    <a:pt x="298" y="967"/>
                    <a:pt x="622" y="458"/>
                    <a:pt x="1094" y="265"/>
                  </a:cubicBezTo>
                  <a:cubicBezTo>
                    <a:pt x="1258" y="198"/>
                    <a:pt x="1418" y="168"/>
                    <a:pt x="1574" y="168"/>
                  </a:cubicBezTo>
                  <a:cubicBezTo>
                    <a:pt x="2089" y="168"/>
                    <a:pt x="2555" y="493"/>
                    <a:pt x="2949" y="851"/>
                  </a:cubicBezTo>
                  <a:cubicBezTo>
                    <a:pt x="2963" y="863"/>
                    <a:pt x="2977" y="868"/>
                    <a:pt x="2990" y="868"/>
                  </a:cubicBezTo>
                  <a:cubicBezTo>
                    <a:pt x="3033" y="868"/>
                    <a:pt x="3065" y="814"/>
                    <a:pt x="3031" y="770"/>
                  </a:cubicBezTo>
                  <a:cubicBezTo>
                    <a:pt x="2682" y="321"/>
                    <a:pt x="2097" y="0"/>
                    <a:pt x="1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6">
              <a:extLst>
                <a:ext uri="{FF2B5EF4-FFF2-40B4-BE49-F238E27FC236}">
                  <a16:creationId xmlns:a16="http://schemas.microsoft.com/office/drawing/2014/main" id="{98F393BB-F8F1-F80A-3F82-87A23024AB8B}"/>
                </a:ext>
              </a:extLst>
            </p:cNvPr>
            <p:cNvSpPr/>
            <p:nvPr/>
          </p:nvSpPr>
          <p:spPr>
            <a:xfrm>
              <a:off x="5513425" y="2487350"/>
              <a:ext cx="27325" cy="27025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1063" y="1"/>
                  </a:moveTo>
                  <a:cubicBezTo>
                    <a:pt x="1055" y="1"/>
                    <a:pt x="1047" y="4"/>
                    <a:pt x="1042" y="13"/>
                  </a:cubicBezTo>
                  <a:cubicBezTo>
                    <a:pt x="914" y="233"/>
                    <a:pt x="787" y="441"/>
                    <a:pt x="600" y="617"/>
                  </a:cubicBezTo>
                  <a:cubicBezTo>
                    <a:pt x="426" y="780"/>
                    <a:pt x="197" y="857"/>
                    <a:pt x="27" y="1013"/>
                  </a:cubicBezTo>
                  <a:cubicBezTo>
                    <a:pt x="1" y="1037"/>
                    <a:pt x="22" y="1080"/>
                    <a:pt x="54" y="1080"/>
                  </a:cubicBezTo>
                  <a:cubicBezTo>
                    <a:pt x="289" y="1080"/>
                    <a:pt x="537" y="872"/>
                    <a:pt x="696" y="713"/>
                  </a:cubicBezTo>
                  <a:cubicBezTo>
                    <a:pt x="881" y="527"/>
                    <a:pt x="1035" y="291"/>
                    <a:pt x="1089" y="33"/>
                  </a:cubicBezTo>
                  <a:cubicBezTo>
                    <a:pt x="1092" y="15"/>
                    <a:pt x="1077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6">
              <a:extLst>
                <a:ext uri="{FF2B5EF4-FFF2-40B4-BE49-F238E27FC236}">
                  <a16:creationId xmlns:a16="http://schemas.microsoft.com/office/drawing/2014/main" id="{D68B0868-F068-285C-CAF1-F5D9C6670C70}"/>
                </a:ext>
              </a:extLst>
            </p:cNvPr>
            <p:cNvSpPr/>
            <p:nvPr/>
          </p:nvSpPr>
          <p:spPr>
            <a:xfrm>
              <a:off x="5501250" y="2480600"/>
              <a:ext cx="25800" cy="33750"/>
            </a:xfrm>
            <a:custGeom>
              <a:avLst/>
              <a:gdLst/>
              <a:ahLst/>
              <a:cxnLst/>
              <a:rect l="l" t="t" r="r" b="b"/>
              <a:pathLst>
                <a:path w="1032" h="1350" extrusionOk="0">
                  <a:moveTo>
                    <a:pt x="580" y="1"/>
                  </a:moveTo>
                  <a:cubicBezTo>
                    <a:pt x="435" y="1"/>
                    <a:pt x="317" y="154"/>
                    <a:pt x="293" y="303"/>
                  </a:cubicBezTo>
                  <a:cubicBezTo>
                    <a:pt x="272" y="440"/>
                    <a:pt x="332" y="570"/>
                    <a:pt x="391" y="690"/>
                  </a:cubicBezTo>
                  <a:cubicBezTo>
                    <a:pt x="504" y="919"/>
                    <a:pt x="566" y="1065"/>
                    <a:pt x="488" y="1315"/>
                  </a:cubicBezTo>
                  <a:cubicBezTo>
                    <a:pt x="482" y="1334"/>
                    <a:pt x="499" y="1349"/>
                    <a:pt x="516" y="1349"/>
                  </a:cubicBezTo>
                  <a:cubicBezTo>
                    <a:pt x="520" y="1349"/>
                    <a:pt x="524" y="1348"/>
                    <a:pt x="528" y="1346"/>
                  </a:cubicBezTo>
                  <a:cubicBezTo>
                    <a:pt x="1032" y="1068"/>
                    <a:pt x="0" y="260"/>
                    <a:pt x="665" y="97"/>
                  </a:cubicBezTo>
                  <a:cubicBezTo>
                    <a:pt x="698" y="89"/>
                    <a:pt x="707" y="38"/>
                    <a:pt x="675" y="23"/>
                  </a:cubicBezTo>
                  <a:cubicBezTo>
                    <a:pt x="643" y="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6">
              <a:extLst>
                <a:ext uri="{FF2B5EF4-FFF2-40B4-BE49-F238E27FC236}">
                  <a16:creationId xmlns:a16="http://schemas.microsoft.com/office/drawing/2014/main" id="{3EBBBAC8-3188-D2E5-326F-80BC123C8F00}"/>
                </a:ext>
              </a:extLst>
            </p:cNvPr>
            <p:cNvSpPr/>
            <p:nvPr/>
          </p:nvSpPr>
          <p:spPr>
            <a:xfrm>
              <a:off x="5474800" y="2482925"/>
              <a:ext cx="36775" cy="17575"/>
            </a:xfrm>
            <a:custGeom>
              <a:avLst/>
              <a:gdLst/>
              <a:ahLst/>
              <a:cxnLst/>
              <a:rect l="l" t="t" r="r" b="b"/>
              <a:pathLst>
                <a:path w="1471" h="703" extrusionOk="0">
                  <a:moveTo>
                    <a:pt x="120" y="1"/>
                  </a:moveTo>
                  <a:cubicBezTo>
                    <a:pt x="110" y="1"/>
                    <a:pt x="101" y="7"/>
                    <a:pt x="98" y="17"/>
                  </a:cubicBezTo>
                  <a:cubicBezTo>
                    <a:pt x="1" y="349"/>
                    <a:pt x="385" y="639"/>
                    <a:pt x="674" y="691"/>
                  </a:cubicBezTo>
                  <a:cubicBezTo>
                    <a:pt x="719" y="699"/>
                    <a:pt x="765" y="703"/>
                    <a:pt x="810" y="703"/>
                  </a:cubicBezTo>
                  <a:cubicBezTo>
                    <a:pt x="1091" y="703"/>
                    <a:pt x="1378" y="556"/>
                    <a:pt x="1467" y="279"/>
                  </a:cubicBezTo>
                  <a:cubicBezTo>
                    <a:pt x="1470" y="269"/>
                    <a:pt x="1461" y="257"/>
                    <a:pt x="1451" y="257"/>
                  </a:cubicBezTo>
                  <a:cubicBezTo>
                    <a:pt x="1448" y="257"/>
                    <a:pt x="1445" y="258"/>
                    <a:pt x="1442" y="260"/>
                  </a:cubicBezTo>
                  <a:cubicBezTo>
                    <a:pt x="1264" y="396"/>
                    <a:pt x="1064" y="524"/>
                    <a:pt x="841" y="524"/>
                  </a:cubicBezTo>
                  <a:cubicBezTo>
                    <a:pt x="791" y="524"/>
                    <a:pt x="740" y="518"/>
                    <a:pt x="688" y="504"/>
                  </a:cubicBezTo>
                  <a:cubicBezTo>
                    <a:pt x="414" y="429"/>
                    <a:pt x="315" y="193"/>
                    <a:pt x="135" y="7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6">
              <a:extLst>
                <a:ext uri="{FF2B5EF4-FFF2-40B4-BE49-F238E27FC236}">
                  <a16:creationId xmlns:a16="http://schemas.microsoft.com/office/drawing/2014/main" id="{9F6FCF66-0634-3C3C-ECD4-1DED170CA9A2}"/>
                </a:ext>
              </a:extLst>
            </p:cNvPr>
            <p:cNvSpPr/>
            <p:nvPr/>
          </p:nvSpPr>
          <p:spPr>
            <a:xfrm>
              <a:off x="5476950" y="2463225"/>
              <a:ext cx="31850" cy="24025"/>
            </a:xfrm>
            <a:custGeom>
              <a:avLst/>
              <a:gdLst/>
              <a:ahLst/>
              <a:cxnLst/>
              <a:rect l="l" t="t" r="r" b="b"/>
              <a:pathLst>
                <a:path w="1274" h="961" extrusionOk="0">
                  <a:moveTo>
                    <a:pt x="1075" y="1"/>
                  </a:moveTo>
                  <a:cubicBezTo>
                    <a:pt x="937" y="1"/>
                    <a:pt x="807" y="85"/>
                    <a:pt x="714" y="194"/>
                  </a:cubicBezTo>
                  <a:cubicBezTo>
                    <a:pt x="631" y="293"/>
                    <a:pt x="581" y="409"/>
                    <a:pt x="520" y="522"/>
                  </a:cubicBezTo>
                  <a:cubicBezTo>
                    <a:pt x="404" y="740"/>
                    <a:pt x="287" y="826"/>
                    <a:pt x="41" y="853"/>
                  </a:cubicBezTo>
                  <a:cubicBezTo>
                    <a:pt x="20" y="855"/>
                    <a:pt x="0" y="884"/>
                    <a:pt x="21" y="902"/>
                  </a:cubicBezTo>
                  <a:cubicBezTo>
                    <a:pt x="70" y="943"/>
                    <a:pt x="124" y="960"/>
                    <a:pt x="179" y="960"/>
                  </a:cubicBezTo>
                  <a:cubicBezTo>
                    <a:pt x="290" y="960"/>
                    <a:pt x="405" y="890"/>
                    <a:pt x="489" y="808"/>
                  </a:cubicBezTo>
                  <a:cubicBezTo>
                    <a:pt x="726" y="575"/>
                    <a:pt x="754" y="152"/>
                    <a:pt x="1149" y="152"/>
                  </a:cubicBezTo>
                  <a:cubicBezTo>
                    <a:pt x="1160" y="152"/>
                    <a:pt x="1172" y="152"/>
                    <a:pt x="1184" y="153"/>
                  </a:cubicBezTo>
                  <a:cubicBezTo>
                    <a:pt x="1186" y="153"/>
                    <a:pt x="1187" y="153"/>
                    <a:pt x="1188" y="153"/>
                  </a:cubicBezTo>
                  <a:cubicBezTo>
                    <a:pt x="1248" y="153"/>
                    <a:pt x="1274" y="60"/>
                    <a:pt x="1218" y="33"/>
                  </a:cubicBezTo>
                  <a:cubicBezTo>
                    <a:pt x="1170" y="11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6">
              <a:extLst>
                <a:ext uri="{FF2B5EF4-FFF2-40B4-BE49-F238E27FC236}">
                  <a16:creationId xmlns:a16="http://schemas.microsoft.com/office/drawing/2014/main" id="{E6089829-E081-1379-A94C-CA78D0AEAE51}"/>
                </a:ext>
              </a:extLst>
            </p:cNvPr>
            <p:cNvSpPr/>
            <p:nvPr/>
          </p:nvSpPr>
          <p:spPr>
            <a:xfrm>
              <a:off x="5483175" y="245195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81" y="1"/>
                  </a:moveTo>
                  <a:cubicBezTo>
                    <a:pt x="69" y="1"/>
                    <a:pt x="58" y="8"/>
                    <a:pt x="54" y="21"/>
                  </a:cubicBezTo>
                  <a:cubicBezTo>
                    <a:pt x="1" y="177"/>
                    <a:pt x="159" y="359"/>
                    <a:pt x="268" y="454"/>
                  </a:cubicBezTo>
                  <a:cubicBezTo>
                    <a:pt x="363" y="537"/>
                    <a:pt x="493" y="614"/>
                    <a:pt x="623" y="614"/>
                  </a:cubicBezTo>
                  <a:cubicBezTo>
                    <a:pt x="656" y="614"/>
                    <a:pt x="688" y="609"/>
                    <a:pt x="720" y="599"/>
                  </a:cubicBezTo>
                  <a:cubicBezTo>
                    <a:pt x="724" y="598"/>
                    <a:pt x="724" y="592"/>
                    <a:pt x="721" y="589"/>
                  </a:cubicBezTo>
                  <a:cubicBezTo>
                    <a:pt x="600" y="502"/>
                    <a:pt x="461" y="451"/>
                    <a:pt x="349" y="347"/>
                  </a:cubicBezTo>
                  <a:cubicBezTo>
                    <a:pt x="245" y="249"/>
                    <a:pt x="206" y="97"/>
                    <a:pt x="102" y="8"/>
                  </a:cubicBezTo>
                  <a:cubicBezTo>
                    <a:pt x="96" y="3"/>
                    <a:pt x="88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6">
              <a:extLst>
                <a:ext uri="{FF2B5EF4-FFF2-40B4-BE49-F238E27FC236}">
                  <a16:creationId xmlns:a16="http://schemas.microsoft.com/office/drawing/2014/main" id="{71F5F86E-B98D-08FB-19F6-A54F820BF178}"/>
                </a:ext>
              </a:extLst>
            </p:cNvPr>
            <p:cNvSpPr/>
            <p:nvPr/>
          </p:nvSpPr>
          <p:spPr>
            <a:xfrm>
              <a:off x="5483950" y="2439050"/>
              <a:ext cx="28475" cy="17075"/>
            </a:xfrm>
            <a:custGeom>
              <a:avLst/>
              <a:gdLst/>
              <a:ahLst/>
              <a:cxnLst/>
              <a:rect l="l" t="t" r="r" b="b"/>
              <a:pathLst>
                <a:path w="1139" h="683" extrusionOk="0">
                  <a:moveTo>
                    <a:pt x="1025" y="1"/>
                  </a:moveTo>
                  <a:cubicBezTo>
                    <a:pt x="646" y="1"/>
                    <a:pt x="173" y="305"/>
                    <a:pt x="11" y="640"/>
                  </a:cubicBezTo>
                  <a:cubicBezTo>
                    <a:pt x="1" y="663"/>
                    <a:pt x="17" y="683"/>
                    <a:pt x="36" y="683"/>
                  </a:cubicBezTo>
                  <a:cubicBezTo>
                    <a:pt x="43" y="683"/>
                    <a:pt x="50" y="680"/>
                    <a:pt x="56" y="675"/>
                  </a:cubicBezTo>
                  <a:cubicBezTo>
                    <a:pt x="209" y="549"/>
                    <a:pt x="344" y="414"/>
                    <a:pt x="520" y="320"/>
                  </a:cubicBezTo>
                  <a:cubicBezTo>
                    <a:pt x="699" y="224"/>
                    <a:pt x="880" y="195"/>
                    <a:pt x="1069" y="131"/>
                  </a:cubicBezTo>
                  <a:cubicBezTo>
                    <a:pt x="1139" y="107"/>
                    <a:pt x="1127" y="3"/>
                    <a:pt x="1050" y="1"/>
                  </a:cubicBezTo>
                  <a:cubicBezTo>
                    <a:pt x="1042" y="1"/>
                    <a:pt x="1033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6">
              <a:extLst>
                <a:ext uri="{FF2B5EF4-FFF2-40B4-BE49-F238E27FC236}">
                  <a16:creationId xmlns:a16="http://schemas.microsoft.com/office/drawing/2014/main" id="{23848601-36CD-43F9-4199-A4EEB9263B64}"/>
                </a:ext>
              </a:extLst>
            </p:cNvPr>
            <p:cNvSpPr/>
            <p:nvPr/>
          </p:nvSpPr>
          <p:spPr>
            <a:xfrm>
              <a:off x="5494750" y="2421250"/>
              <a:ext cx="64050" cy="32725"/>
            </a:xfrm>
            <a:custGeom>
              <a:avLst/>
              <a:gdLst/>
              <a:ahLst/>
              <a:cxnLst/>
              <a:rect l="l" t="t" r="r" b="b"/>
              <a:pathLst>
                <a:path w="2562" h="1309" extrusionOk="0">
                  <a:moveTo>
                    <a:pt x="55" y="1"/>
                  </a:moveTo>
                  <a:cubicBezTo>
                    <a:pt x="29" y="1"/>
                    <a:pt x="1" y="24"/>
                    <a:pt x="13" y="53"/>
                  </a:cubicBezTo>
                  <a:cubicBezTo>
                    <a:pt x="271" y="700"/>
                    <a:pt x="1195" y="1308"/>
                    <a:pt x="1984" y="1308"/>
                  </a:cubicBezTo>
                  <a:cubicBezTo>
                    <a:pt x="2184" y="1308"/>
                    <a:pt x="2376" y="1269"/>
                    <a:pt x="2545" y="1181"/>
                  </a:cubicBezTo>
                  <a:cubicBezTo>
                    <a:pt x="2561" y="1173"/>
                    <a:pt x="2559" y="1144"/>
                    <a:pt x="2540" y="1141"/>
                  </a:cubicBezTo>
                  <a:cubicBezTo>
                    <a:pt x="2089" y="1062"/>
                    <a:pt x="1663" y="1102"/>
                    <a:pt x="1224" y="920"/>
                  </a:cubicBezTo>
                  <a:cubicBezTo>
                    <a:pt x="740" y="717"/>
                    <a:pt x="434" y="381"/>
                    <a:pt x="83" y="12"/>
                  </a:cubicBezTo>
                  <a:cubicBezTo>
                    <a:pt x="75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6">
              <a:extLst>
                <a:ext uri="{FF2B5EF4-FFF2-40B4-BE49-F238E27FC236}">
                  <a16:creationId xmlns:a16="http://schemas.microsoft.com/office/drawing/2014/main" id="{EC917655-D0E9-E94B-8C52-AE96CF6D4B5B}"/>
                </a:ext>
              </a:extLst>
            </p:cNvPr>
            <p:cNvSpPr/>
            <p:nvPr/>
          </p:nvSpPr>
          <p:spPr>
            <a:xfrm>
              <a:off x="5495600" y="2423000"/>
              <a:ext cx="22875" cy="8100"/>
            </a:xfrm>
            <a:custGeom>
              <a:avLst/>
              <a:gdLst/>
              <a:ahLst/>
              <a:cxnLst/>
              <a:rect l="l" t="t" r="r" b="b"/>
              <a:pathLst>
                <a:path w="915" h="324" extrusionOk="0">
                  <a:moveTo>
                    <a:pt x="41" y="1"/>
                  </a:moveTo>
                  <a:cubicBezTo>
                    <a:pt x="38" y="1"/>
                    <a:pt x="35" y="1"/>
                    <a:pt x="33" y="1"/>
                  </a:cubicBezTo>
                  <a:cubicBezTo>
                    <a:pt x="7" y="2"/>
                    <a:pt x="0" y="34"/>
                    <a:pt x="21" y="48"/>
                  </a:cubicBezTo>
                  <a:lnTo>
                    <a:pt x="20" y="48"/>
                  </a:lnTo>
                  <a:cubicBezTo>
                    <a:pt x="139" y="130"/>
                    <a:pt x="291" y="166"/>
                    <a:pt x="425" y="215"/>
                  </a:cubicBezTo>
                  <a:cubicBezTo>
                    <a:pt x="565" y="266"/>
                    <a:pt x="703" y="323"/>
                    <a:pt x="852" y="324"/>
                  </a:cubicBezTo>
                  <a:cubicBezTo>
                    <a:pt x="853" y="324"/>
                    <a:pt x="853" y="324"/>
                    <a:pt x="854" y="324"/>
                  </a:cubicBezTo>
                  <a:cubicBezTo>
                    <a:pt x="902" y="324"/>
                    <a:pt x="915" y="260"/>
                    <a:pt x="877" y="235"/>
                  </a:cubicBezTo>
                  <a:cubicBezTo>
                    <a:pt x="752" y="154"/>
                    <a:pt x="604" y="124"/>
                    <a:pt x="461" y="88"/>
                  </a:cubicBezTo>
                  <a:cubicBezTo>
                    <a:pt x="324" y="54"/>
                    <a:pt x="182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6">
              <a:extLst>
                <a:ext uri="{FF2B5EF4-FFF2-40B4-BE49-F238E27FC236}">
                  <a16:creationId xmlns:a16="http://schemas.microsoft.com/office/drawing/2014/main" id="{5E334E7F-37AA-3EAF-B59E-2CC0CFA43713}"/>
                </a:ext>
              </a:extLst>
            </p:cNvPr>
            <p:cNvSpPr/>
            <p:nvPr/>
          </p:nvSpPr>
          <p:spPr>
            <a:xfrm>
              <a:off x="5514375" y="2406350"/>
              <a:ext cx="73000" cy="50300"/>
            </a:xfrm>
            <a:custGeom>
              <a:avLst/>
              <a:gdLst/>
              <a:ahLst/>
              <a:cxnLst/>
              <a:rect l="l" t="t" r="r" b="b"/>
              <a:pathLst>
                <a:path w="2920" h="2012" extrusionOk="0">
                  <a:moveTo>
                    <a:pt x="921" y="1"/>
                  </a:moveTo>
                  <a:cubicBezTo>
                    <a:pt x="894" y="1"/>
                    <a:pt x="867" y="1"/>
                    <a:pt x="840" y="3"/>
                  </a:cubicBezTo>
                  <a:cubicBezTo>
                    <a:pt x="461" y="22"/>
                    <a:pt x="1" y="222"/>
                    <a:pt x="27" y="673"/>
                  </a:cubicBezTo>
                  <a:cubicBezTo>
                    <a:pt x="47" y="1038"/>
                    <a:pt x="388" y="1232"/>
                    <a:pt x="716" y="1269"/>
                  </a:cubicBezTo>
                  <a:cubicBezTo>
                    <a:pt x="763" y="1274"/>
                    <a:pt x="809" y="1276"/>
                    <a:pt x="856" y="1276"/>
                  </a:cubicBezTo>
                  <a:cubicBezTo>
                    <a:pt x="1140" y="1276"/>
                    <a:pt x="1418" y="1193"/>
                    <a:pt x="1703" y="1193"/>
                  </a:cubicBezTo>
                  <a:cubicBezTo>
                    <a:pt x="1738" y="1193"/>
                    <a:pt x="1774" y="1195"/>
                    <a:pt x="1810" y="1198"/>
                  </a:cubicBezTo>
                  <a:cubicBezTo>
                    <a:pt x="2354" y="1242"/>
                    <a:pt x="2613" y="1576"/>
                    <a:pt x="2889" y="2004"/>
                  </a:cubicBezTo>
                  <a:cubicBezTo>
                    <a:pt x="2892" y="2009"/>
                    <a:pt x="2898" y="2011"/>
                    <a:pt x="2903" y="2011"/>
                  </a:cubicBezTo>
                  <a:cubicBezTo>
                    <a:pt x="2912" y="2011"/>
                    <a:pt x="2919" y="2006"/>
                    <a:pt x="2918" y="1997"/>
                  </a:cubicBezTo>
                  <a:cubicBezTo>
                    <a:pt x="2855" y="1482"/>
                    <a:pt x="2342" y="1113"/>
                    <a:pt x="1850" y="1057"/>
                  </a:cubicBezTo>
                  <a:cubicBezTo>
                    <a:pt x="1806" y="1052"/>
                    <a:pt x="1762" y="1050"/>
                    <a:pt x="1718" y="1050"/>
                  </a:cubicBezTo>
                  <a:cubicBezTo>
                    <a:pt x="1457" y="1050"/>
                    <a:pt x="1197" y="1128"/>
                    <a:pt x="937" y="1128"/>
                  </a:cubicBezTo>
                  <a:cubicBezTo>
                    <a:pt x="891" y="1128"/>
                    <a:pt x="846" y="1125"/>
                    <a:pt x="800" y="1120"/>
                  </a:cubicBezTo>
                  <a:cubicBezTo>
                    <a:pt x="64" y="1017"/>
                    <a:pt x="77" y="689"/>
                    <a:pt x="840" y="137"/>
                  </a:cubicBezTo>
                  <a:cubicBezTo>
                    <a:pt x="858" y="136"/>
                    <a:pt x="876" y="136"/>
                    <a:pt x="894" y="136"/>
                  </a:cubicBezTo>
                  <a:cubicBezTo>
                    <a:pt x="1036" y="136"/>
                    <a:pt x="1177" y="155"/>
                    <a:pt x="1315" y="193"/>
                  </a:cubicBezTo>
                  <a:cubicBezTo>
                    <a:pt x="1636" y="281"/>
                    <a:pt x="1888" y="460"/>
                    <a:pt x="2128" y="685"/>
                  </a:cubicBezTo>
                  <a:cubicBezTo>
                    <a:pt x="2141" y="697"/>
                    <a:pt x="2155" y="703"/>
                    <a:pt x="2169" y="703"/>
                  </a:cubicBezTo>
                  <a:cubicBezTo>
                    <a:pt x="2215" y="703"/>
                    <a:pt x="2254" y="644"/>
                    <a:pt x="2213" y="599"/>
                  </a:cubicBezTo>
                  <a:cubicBezTo>
                    <a:pt x="1885" y="233"/>
                    <a:pt x="1417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6">
              <a:extLst>
                <a:ext uri="{FF2B5EF4-FFF2-40B4-BE49-F238E27FC236}">
                  <a16:creationId xmlns:a16="http://schemas.microsoft.com/office/drawing/2014/main" id="{1C8FC95F-CCDE-D9C4-2DA6-6664B3D10438}"/>
                </a:ext>
              </a:extLst>
            </p:cNvPr>
            <p:cNvSpPr/>
            <p:nvPr/>
          </p:nvSpPr>
          <p:spPr>
            <a:xfrm>
              <a:off x="5495475" y="2382975"/>
              <a:ext cx="38300" cy="28225"/>
            </a:xfrm>
            <a:custGeom>
              <a:avLst/>
              <a:gdLst/>
              <a:ahLst/>
              <a:cxnLst/>
              <a:rect l="l" t="t" r="r" b="b"/>
              <a:pathLst>
                <a:path w="1532" h="1129" extrusionOk="0">
                  <a:moveTo>
                    <a:pt x="46" y="0"/>
                  </a:moveTo>
                  <a:cubicBezTo>
                    <a:pt x="23" y="0"/>
                    <a:pt x="1" y="19"/>
                    <a:pt x="6" y="50"/>
                  </a:cubicBezTo>
                  <a:cubicBezTo>
                    <a:pt x="77" y="409"/>
                    <a:pt x="271" y="701"/>
                    <a:pt x="577" y="903"/>
                  </a:cubicBezTo>
                  <a:cubicBezTo>
                    <a:pt x="756" y="1022"/>
                    <a:pt x="1008" y="1128"/>
                    <a:pt x="1242" y="1128"/>
                  </a:cubicBezTo>
                  <a:cubicBezTo>
                    <a:pt x="1336" y="1128"/>
                    <a:pt x="1427" y="1111"/>
                    <a:pt x="1509" y="1071"/>
                  </a:cubicBezTo>
                  <a:cubicBezTo>
                    <a:pt x="1531" y="1060"/>
                    <a:pt x="1523" y="1027"/>
                    <a:pt x="1503" y="1021"/>
                  </a:cubicBezTo>
                  <a:cubicBezTo>
                    <a:pt x="1222" y="938"/>
                    <a:pt x="959" y="937"/>
                    <a:pt x="700" y="774"/>
                  </a:cubicBezTo>
                  <a:cubicBezTo>
                    <a:pt x="419" y="599"/>
                    <a:pt x="199" y="339"/>
                    <a:pt x="85" y="28"/>
                  </a:cubicBez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6">
              <a:extLst>
                <a:ext uri="{FF2B5EF4-FFF2-40B4-BE49-F238E27FC236}">
                  <a16:creationId xmlns:a16="http://schemas.microsoft.com/office/drawing/2014/main" id="{1066164F-B852-2FB8-3A9A-C19093030BBB}"/>
                </a:ext>
              </a:extLst>
            </p:cNvPr>
            <p:cNvSpPr/>
            <p:nvPr/>
          </p:nvSpPr>
          <p:spPr>
            <a:xfrm>
              <a:off x="5497450" y="2382300"/>
              <a:ext cx="55500" cy="27150"/>
            </a:xfrm>
            <a:custGeom>
              <a:avLst/>
              <a:gdLst/>
              <a:ahLst/>
              <a:cxnLst/>
              <a:rect l="l" t="t" r="r" b="b"/>
              <a:pathLst>
                <a:path w="2220" h="1086" extrusionOk="0">
                  <a:moveTo>
                    <a:pt x="685" y="1"/>
                  </a:moveTo>
                  <a:cubicBezTo>
                    <a:pt x="454" y="1"/>
                    <a:pt x="226" y="52"/>
                    <a:pt x="21" y="164"/>
                  </a:cubicBezTo>
                  <a:cubicBezTo>
                    <a:pt x="1" y="176"/>
                    <a:pt x="8" y="215"/>
                    <a:pt x="33" y="215"/>
                  </a:cubicBezTo>
                  <a:cubicBezTo>
                    <a:pt x="34" y="215"/>
                    <a:pt x="35" y="214"/>
                    <a:pt x="36" y="214"/>
                  </a:cubicBezTo>
                  <a:cubicBezTo>
                    <a:pt x="249" y="189"/>
                    <a:pt x="452" y="161"/>
                    <a:pt x="654" y="161"/>
                  </a:cubicBezTo>
                  <a:cubicBezTo>
                    <a:pt x="843" y="161"/>
                    <a:pt x="1032" y="186"/>
                    <a:pt x="1226" y="261"/>
                  </a:cubicBezTo>
                  <a:cubicBezTo>
                    <a:pt x="1628" y="414"/>
                    <a:pt x="1915" y="706"/>
                    <a:pt x="2135" y="1066"/>
                  </a:cubicBezTo>
                  <a:cubicBezTo>
                    <a:pt x="2143" y="1080"/>
                    <a:pt x="2156" y="1086"/>
                    <a:pt x="2169" y="1086"/>
                  </a:cubicBezTo>
                  <a:cubicBezTo>
                    <a:pt x="2194" y="1086"/>
                    <a:pt x="2219" y="1065"/>
                    <a:pt x="2210" y="1035"/>
                  </a:cubicBezTo>
                  <a:cubicBezTo>
                    <a:pt x="2006" y="412"/>
                    <a:pt x="133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6">
              <a:extLst>
                <a:ext uri="{FF2B5EF4-FFF2-40B4-BE49-F238E27FC236}">
                  <a16:creationId xmlns:a16="http://schemas.microsoft.com/office/drawing/2014/main" id="{58C857F7-1645-1A36-19AD-254FBB098AF8}"/>
                </a:ext>
              </a:extLst>
            </p:cNvPr>
            <p:cNvSpPr/>
            <p:nvPr/>
          </p:nvSpPr>
          <p:spPr>
            <a:xfrm>
              <a:off x="5500750" y="2340050"/>
              <a:ext cx="36275" cy="51525"/>
            </a:xfrm>
            <a:custGeom>
              <a:avLst/>
              <a:gdLst/>
              <a:ahLst/>
              <a:cxnLst/>
              <a:rect l="l" t="t" r="r" b="b"/>
              <a:pathLst>
                <a:path w="1451" h="2061" extrusionOk="0">
                  <a:moveTo>
                    <a:pt x="24" y="1"/>
                  </a:moveTo>
                  <a:cubicBezTo>
                    <a:pt x="15" y="1"/>
                    <a:pt x="7" y="7"/>
                    <a:pt x="7" y="17"/>
                  </a:cubicBezTo>
                  <a:cubicBezTo>
                    <a:pt x="1" y="786"/>
                    <a:pt x="637" y="1826"/>
                    <a:pt x="1395" y="2059"/>
                  </a:cubicBezTo>
                  <a:cubicBezTo>
                    <a:pt x="1398" y="2060"/>
                    <a:pt x="1401" y="2060"/>
                    <a:pt x="1404" y="2060"/>
                  </a:cubicBezTo>
                  <a:cubicBezTo>
                    <a:pt x="1432" y="2060"/>
                    <a:pt x="1451" y="2022"/>
                    <a:pt x="1428" y="2002"/>
                  </a:cubicBezTo>
                  <a:cubicBezTo>
                    <a:pt x="1130" y="1729"/>
                    <a:pt x="814" y="1520"/>
                    <a:pt x="562" y="1194"/>
                  </a:cubicBezTo>
                  <a:cubicBezTo>
                    <a:pt x="284" y="832"/>
                    <a:pt x="177" y="438"/>
                    <a:pt x="40" y="13"/>
                  </a:cubicBezTo>
                  <a:cubicBezTo>
                    <a:pt x="37" y="5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6">
              <a:extLst>
                <a:ext uri="{FF2B5EF4-FFF2-40B4-BE49-F238E27FC236}">
                  <a16:creationId xmlns:a16="http://schemas.microsoft.com/office/drawing/2014/main" id="{BE27FE5A-5A50-4690-3A7D-7143DFB853D0}"/>
                </a:ext>
              </a:extLst>
            </p:cNvPr>
            <p:cNvSpPr/>
            <p:nvPr/>
          </p:nvSpPr>
          <p:spPr>
            <a:xfrm>
              <a:off x="5624675" y="2499000"/>
              <a:ext cx="48075" cy="39300"/>
            </a:xfrm>
            <a:custGeom>
              <a:avLst/>
              <a:gdLst/>
              <a:ahLst/>
              <a:cxnLst/>
              <a:rect l="l" t="t" r="r" b="b"/>
              <a:pathLst>
                <a:path w="1923" h="1572" extrusionOk="0">
                  <a:moveTo>
                    <a:pt x="432" y="0"/>
                  </a:moveTo>
                  <a:cubicBezTo>
                    <a:pt x="90" y="0"/>
                    <a:pt x="22" y="476"/>
                    <a:pt x="190" y="712"/>
                  </a:cubicBezTo>
                  <a:cubicBezTo>
                    <a:pt x="606" y="1292"/>
                    <a:pt x="1605" y="797"/>
                    <a:pt x="1874" y="1562"/>
                  </a:cubicBezTo>
                  <a:cubicBezTo>
                    <a:pt x="1876" y="1568"/>
                    <a:pt x="1882" y="1572"/>
                    <a:pt x="1887" y="1572"/>
                  </a:cubicBezTo>
                  <a:cubicBezTo>
                    <a:pt x="1893" y="1572"/>
                    <a:pt x="1900" y="1567"/>
                    <a:pt x="1900" y="1558"/>
                  </a:cubicBezTo>
                  <a:cubicBezTo>
                    <a:pt x="1922" y="1257"/>
                    <a:pt x="1682" y="1073"/>
                    <a:pt x="1416" y="986"/>
                  </a:cubicBezTo>
                  <a:cubicBezTo>
                    <a:pt x="1185" y="911"/>
                    <a:pt x="937" y="916"/>
                    <a:pt x="704" y="845"/>
                  </a:cubicBezTo>
                  <a:cubicBezTo>
                    <a:pt x="368" y="742"/>
                    <a:pt x="1" y="313"/>
                    <a:pt x="489" y="100"/>
                  </a:cubicBezTo>
                  <a:cubicBezTo>
                    <a:pt x="541" y="76"/>
                    <a:pt x="509" y="5"/>
                    <a:pt x="462" y="1"/>
                  </a:cubicBezTo>
                  <a:cubicBezTo>
                    <a:pt x="452" y="0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6">
              <a:extLst>
                <a:ext uri="{FF2B5EF4-FFF2-40B4-BE49-F238E27FC236}">
                  <a16:creationId xmlns:a16="http://schemas.microsoft.com/office/drawing/2014/main" id="{9DEF2ADD-60F4-822C-F70A-A6B4BC479B4F}"/>
                </a:ext>
              </a:extLst>
            </p:cNvPr>
            <p:cNvSpPr/>
            <p:nvPr/>
          </p:nvSpPr>
          <p:spPr>
            <a:xfrm>
              <a:off x="5600875" y="2504275"/>
              <a:ext cx="103075" cy="48700"/>
            </a:xfrm>
            <a:custGeom>
              <a:avLst/>
              <a:gdLst/>
              <a:ahLst/>
              <a:cxnLst/>
              <a:rect l="l" t="t" r="r" b="b"/>
              <a:pathLst>
                <a:path w="4123" h="1948" extrusionOk="0">
                  <a:moveTo>
                    <a:pt x="617" y="0"/>
                  </a:moveTo>
                  <a:cubicBezTo>
                    <a:pt x="612" y="0"/>
                    <a:pt x="607" y="1"/>
                    <a:pt x="602" y="3"/>
                  </a:cubicBezTo>
                  <a:cubicBezTo>
                    <a:pt x="1" y="237"/>
                    <a:pt x="264" y="879"/>
                    <a:pt x="682" y="1160"/>
                  </a:cubicBezTo>
                  <a:cubicBezTo>
                    <a:pt x="1377" y="1629"/>
                    <a:pt x="2385" y="1947"/>
                    <a:pt x="3297" y="1947"/>
                  </a:cubicBezTo>
                  <a:cubicBezTo>
                    <a:pt x="3576" y="1947"/>
                    <a:pt x="3845" y="1917"/>
                    <a:pt x="4095" y="1853"/>
                  </a:cubicBezTo>
                  <a:cubicBezTo>
                    <a:pt x="4123" y="1846"/>
                    <a:pt x="4113" y="1810"/>
                    <a:pt x="4088" y="1807"/>
                  </a:cubicBezTo>
                  <a:cubicBezTo>
                    <a:pt x="3464" y="1726"/>
                    <a:pt x="2847" y="1731"/>
                    <a:pt x="2226" y="1589"/>
                  </a:cubicBezTo>
                  <a:cubicBezTo>
                    <a:pt x="1979" y="1531"/>
                    <a:pt x="1736" y="1460"/>
                    <a:pt x="1499" y="1372"/>
                  </a:cubicBezTo>
                  <a:cubicBezTo>
                    <a:pt x="1306" y="1304"/>
                    <a:pt x="1118" y="1223"/>
                    <a:pt x="936" y="1128"/>
                  </a:cubicBezTo>
                  <a:cubicBezTo>
                    <a:pt x="548" y="977"/>
                    <a:pt x="444" y="629"/>
                    <a:pt x="625" y="86"/>
                  </a:cubicBezTo>
                  <a:cubicBezTo>
                    <a:pt x="673" y="71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6">
              <a:extLst>
                <a:ext uri="{FF2B5EF4-FFF2-40B4-BE49-F238E27FC236}">
                  <a16:creationId xmlns:a16="http://schemas.microsoft.com/office/drawing/2014/main" id="{C69CA941-384B-4B36-0697-0DE91996501C}"/>
                </a:ext>
              </a:extLst>
            </p:cNvPr>
            <p:cNvSpPr/>
            <p:nvPr/>
          </p:nvSpPr>
          <p:spPr>
            <a:xfrm>
              <a:off x="5420225" y="2509350"/>
              <a:ext cx="63675" cy="89100"/>
            </a:xfrm>
            <a:custGeom>
              <a:avLst/>
              <a:gdLst/>
              <a:ahLst/>
              <a:cxnLst/>
              <a:rect l="l" t="t" r="r" b="b"/>
              <a:pathLst>
                <a:path w="2547" h="3564" extrusionOk="0">
                  <a:moveTo>
                    <a:pt x="2528" y="1"/>
                  </a:moveTo>
                  <a:cubicBezTo>
                    <a:pt x="2521" y="1"/>
                    <a:pt x="2512" y="5"/>
                    <a:pt x="2509" y="13"/>
                  </a:cubicBezTo>
                  <a:cubicBezTo>
                    <a:pt x="2258" y="703"/>
                    <a:pt x="2052" y="1378"/>
                    <a:pt x="1616" y="1982"/>
                  </a:cubicBezTo>
                  <a:cubicBezTo>
                    <a:pt x="1177" y="2590"/>
                    <a:pt x="629" y="2997"/>
                    <a:pt x="51" y="3459"/>
                  </a:cubicBezTo>
                  <a:cubicBezTo>
                    <a:pt x="0" y="3500"/>
                    <a:pt x="49" y="3563"/>
                    <a:pt x="101" y="3563"/>
                  </a:cubicBezTo>
                  <a:cubicBezTo>
                    <a:pt x="110" y="3563"/>
                    <a:pt x="119" y="3562"/>
                    <a:pt x="127" y="3558"/>
                  </a:cubicBezTo>
                  <a:cubicBezTo>
                    <a:pt x="1376" y="2989"/>
                    <a:pt x="2480" y="1392"/>
                    <a:pt x="2546" y="19"/>
                  </a:cubicBezTo>
                  <a:cubicBezTo>
                    <a:pt x="2547" y="7"/>
                    <a:pt x="2538" y="1"/>
                    <a:pt x="2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6">
              <a:extLst>
                <a:ext uri="{FF2B5EF4-FFF2-40B4-BE49-F238E27FC236}">
                  <a16:creationId xmlns:a16="http://schemas.microsoft.com/office/drawing/2014/main" id="{AFE580D0-4C4B-D471-D181-77D9D0C61294}"/>
                </a:ext>
              </a:extLst>
            </p:cNvPr>
            <p:cNvSpPr/>
            <p:nvPr/>
          </p:nvSpPr>
          <p:spPr>
            <a:xfrm>
              <a:off x="5411200" y="2509425"/>
              <a:ext cx="73925" cy="26625"/>
            </a:xfrm>
            <a:custGeom>
              <a:avLst/>
              <a:gdLst/>
              <a:ahLst/>
              <a:cxnLst/>
              <a:rect l="l" t="t" r="r" b="b"/>
              <a:pathLst>
                <a:path w="2957" h="1065" extrusionOk="0">
                  <a:moveTo>
                    <a:pt x="2926" y="1"/>
                  </a:moveTo>
                  <a:cubicBezTo>
                    <a:pt x="2920" y="1"/>
                    <a:pt x="2914" y="3"/>
                    <a:pt x="2909" y="7"/>
                  </a:cubicBezTo>
                  <a:lnTo>
                    <a:pt x="2910" y="7"/>
                  </a:lnTo>
                  <a:cubicBezTo>
                    <a:pt x="2442" y="403"/>
                    <a:pt x="1731" y="880"/>
                    <a:pt x="1101" y="880"/>
                  </a:cubicBezTo>
                  <a:cubicBezTo>
                    <a:pt x="720" y="880"/>
                    <a:pt x="369" y="706"/>
                    <a:pt x="118" y="234"/>
                  </a:cubicBezTo>
                  <a:cubicBezTo>
                    <a:pt x="107" y="213"/>
                    <a:pt x="87" y="203"/>
                    <a:pt x="67" y="203"/>
                  </a:cubicBezTo>
                  <a:cubicBezTo>
                    <a:pt x="35" y="203"/>
                    <a:pt x="1" y="228"/>
                    <a:pt x="2" y="266"/>
                  </a:cubicBezTo>
                  <a:cubicBezTo>
                    <a:pt x="6" y="854"/>
                    <a:pt x="606" y="1065"/>
                    <a:pt x="1120" y="1065"/>
                  </a:cubicBezTo>
                  <a:cubicBezTo>
                    <a:pt x="1196" y="1065"/>
                    <a:pt x="1269" y="1060"/>
                    <a:pt x="1339" y="1052"/>
                  </a:cubicBezTo>
                  <a:cubicBezTo>
                    <a:pt x="1967" y="973"/>
                    <a:pt x="2651" y="617"/>
                    <a:pt x="2947" y="36"/>
                  </a:cubicBezTo>
                  <a:cubicBezTo>
                    <a:pt x="2957" y="18"/>
                    <a:pt x="2942" y="1"/>
                    <a:pt x="2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6">
              <a:extLst>
                <a:ext uri="{FF2B5EF4-FFF2-40B4-BE49-F238E27FC236}">
                  <a16:creationId xmlns:a16="http://schemas.microsoft.com/office/drawing/2014/main" id="{DB5B9921-B33D-931A-FC0D-E44AA0EA33A0}"/>
                </a:ext>
              </a:extLst>
            </p:cNvPr>
            <p:cNvSpPr/>
            <p:nvPr/>
          </p:nvSpPr>
          <p:spPr>
            <a:xfrm>
              <a:off x="5411300" y="2496300"/>
              <a:ext cx="22850" cy="22575"/>
            </a:xfrm>
            <a:custGeom>
              <a:avLst/>
              <a:gdLst/>
              <a:ahLst/>
              <a:cxnLst/>
              <a:rect l="l" t="t" r="r" b="b"/>
              <a:pathLst>
                <a:path w="914" h="903" extrusionOk="0">
                  <a:moveTo>
                    <a:pt x="866" y="1"/>
                  </a:moveTo>
                  <a:cubicBezTo>
                    <a:pt x="647" y="1"/>
                    <a:pt x="448" y="153"/>
                    <a:pt x="302" y="307"/>
                  </a:cubicBezTo>
                  <a:cubicBezTo>
                    <a:pt x="167" y="452"/>
                    <a:pt x="1" y="665"/>
                    <a:pt x="45" y="875"/>
                  </a:cubicBezTo>
                  <a:cubicBezTo>
                    <a:pt x="49" y="892"/>
                    <a:pt x="66" y="903"/>
                    <a:pt x="83" y="903"/>
                  </a:cubicBezTo>
                  <a:cubicBezTo>
                    <a:pt x="94" y="903"/>
                    <a:pt x="104" y="899"/>
                    <a:pt x="111" y="891"/>
                  </a:cubicBezTo>
                  <a:cubicBezTo>
                    <a:pt x="239" y="752"/>
                    <a:pt x="283" y="559"/>
                    <a:pt x="411" y="414"/>
                  </a:cubicBezTo>
                  <a:cubicBezTo>
                    <a:pt x="548" y="259"/>
                    <a:pt x="731" y="175"/>
                    <a:pt x="893" y="51"/>
                  </a:cubicBezTo>
                  <a:cubicBezTo>
                    <a:pt x="913" y="36"/>
                    <a:pt x="908" y="1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6">
              <a:extLst>
                <a:ext uri="{FF2B5EF4-FFF2-40B4-BE49-F238E27FC236}">
                  <a16:creationId xmlns:a16="http://schemas.microsoft.com/office/drawing/2014/main" id="{BBA61E69-D042-6DA8-5630-81453D312A4A}"/>
                </a:ext>
              </a:extLst>
            </p:cNvPr>
            <p:cNvSpPr/>
            <p:nvPr/>
          </p:nvSpPr>
          <p:spPr>
            <a:xfrm>
              <a:off x="5429625" y="2495050"/>
              <a:ext cx="44550" cy="14550"/>
            </a:xfrm>
            <a:custGeom>
              <a:avLst/>
              <a:gdLst/>
              <a:ahLst/>
              <a:cxnLst/>
              <a:rect l="l" t="t" r="r" b="b"/>
              <a:pathLst>
                <a:path w="1782" h="582" extrusionOk="0">
                  <a:moveTo>
                    <a:pt x="1712" y="0"/>
                  </a:moveTo>
                  <a:cubicBezTo>
                    <a:pt x="1704" y="0"/>
                    <a:pt x="1694" y="2"/>
                    <a:pt x="1685" y="7"/>
                  </a:cubicBezTo>
                  <a:cubicBezTo>
                    <a:pt x="1421" y="134"/>
                    <a:pt x="983" y="413"/>
                    <a:pt x="633" y="413"/>
                  </a:cubicBezTo>
                  <a:cubicBezTo>
                    <a:pt x="444" y="413"/>
                    <a:pt x="281" y="332"/>
                    <a:pt x="183" y="104"/>
                  </a:cubicBezTo>
                  <a:cubicBezTo>
                    <a:pt x="178" y="94"/>
                    <a:pt x="170" y="90"/>
                    <a:pt x="162" y="90"/>
                  </a:cubicBezTo>
                  <a:cubicBezTo>
                    <a:pt x="149" y="90"/>
                    <a:pt x="135" y="99"/>
                    <a:pt x="130" y="111"/>
                  </a:cubicBezTo>
                  <a:lnTo>
                    <a:pt x="130" y="112"/>
                  </a:lnTo>
                  <a:cubicBezTo>
                    <a:pt x="1" y="424"/>
                    <a:pt x="387" y="581"/>
                    <a:pt x="638" y="581"/>
                  </a:cubicBezTo>
                  <a:cubicBezTo>
                    <a:pt x="644" y="581"/>
                    <a:pt x="649" y="581"/>
                    <a:pt x="655" y="581"/>
                  </a:cubicBezTo>
                  <a:cubicBezTo>
                    <a:pt x="1039" y="568"/>
                    <a:pt x="1509" y="403"/>
                    <a:pt x="1750" y="92"/>
                  </a:cubicBezTo>
                  <a:cubicBezTo>
                    <a:pt x="1781" y="53"/>
                    <a:pt x="1755" y="0"/>
                    <a:pt x="1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6">
              <a:extLst>
                <a:ext uri="{FF2B5EF4-FFF2-40B4-BE49-F238E27FC236}">
                  <a16:creationId xmlns:a16="http://schemas.microsoft.com/office/drawing/2014/main" id="{F15DB831-1A2B-F342-C90B-A8F1AF58C5DA}"/>
                </a:ext>
              </a:extLst>
            </p:cNvPr>
            <p:cNvSpPr/>
            <p:nvPr/>
          </p:nvSpPr>
          <p:spPr>
            <a:xfrm>
              <a:off x="5429950" y="2478450"/>
              <a:ext cx="13450" cy="25675"/>
            </a:xfrm>
            <a:custGeom>
              <a:avLst/>
              <a:gdLst/>
              <a:ahLst/>
              <a:cxnLst/>
              <a:rect l="l" t="t" r="r" b="b"/>
              <a:pathLst>
                <a:path w="538" h="1027" extrusionOk="0">
                  <a:moveTo>
                    <a:pt x="453" y="1"/>
                  </a:moveTo>
                  <a:cubicBezTo>
                    <a:pt x="450" y="1"/>
                    <a:pt x="447" y="1"/>
                    <a:pt x="444" y="2"/>
                  </a:cubicBezTo>
                  <a:cubicBezTo>
                    <a:pt x="244" y="34"/>
                    <a:pt x="97" y="272"/>
                    <a:pt x="52" y="454"/>
                  </a:cubicBezTo>
                  <a:cubicBezTo>
                    <a:pt x="1" y="660"/>
                    <a:pt x="28" y="870"/>
                    <a:pt x="183" y="1021"/>
                  </a:cubicBezTo>
                  <a:cubicBezTo>
                    <a:pt x="186" y="1025"/>
                    <a:pt x="192" y="1027"/>
                    <a:pt x="197" y="1027"/>
                  </a:cubicBezTo>
                  <a:cubicBezTo>
                    <a:pt x="211" y="1027"/>
                    <a:pt x="226" y="1015"/>
                    <a:pt x="219" y="1000"/>
                  </a:cubicBezTo>
                  <a:cubicBezTo>
                    <a:pt x="157" y="838"/>
                    <a:pt x="128" y="657"/>
                    <a:pt x="178" y="489"/>
                  </a:cubicBezTo>
                  <a:cubicBezTo>
                    <a:pt x="237" y="298"/>
                    <a:pt x="360" y="219"/>
                    <a:pt x="497" y="92"/>
                  </a:cubicBezTo>
                  <a:cubicBezTo>
                    <a:pt x="538" y="55"/>
                    <a:pt x="498" y="1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6">
              <a:extLst>
                <a:ext uri="{FF2B5EF4-FFF2-40B4-BE49-F238E27FC236}">
                  <a16:creationId xmlns:a16="http://schemas.microsoft.com/office/drawing/2014/main" id="{F1B921C9-817D-5A48-F0ED-916EEA1C18EE}"/>
                </a:ext>
              </a:extLst>
            </p:cNvPr>
            <p:cNvSpPr/>
            <p:nvPr/>
          </p:nvSpPr>
          <p:spPr>
            <a:xfrm>
              <a:off x="5349800" y="2414350"/>
              <a:ext cx="129350" cy="68350"/>
            </a:xfrm>
            <a:custGeom>
              <a:avLst/>
              <a:gdLst/>
              <a:ahLst/>
              <a:cxnLst/>
              <a:rect l="l" t="t" r="r" b="b"/>
              <a:pathLst>
                <a:path w="5174" h="2734" extrusionOk="0">
                  <a:moveTo>
                    <a:pt x="1942" y="1"/>
                  </a:moveTo>
                  <a:cubicBezTo>
                    <a:pt x="1204" y="1"/>
                    <a:pt x="495" y="252"/>
                    <a:pt x="18" y="858"/>
                  </a:cubicBezTo>
                  <a:cubicBezTo>
                    <a:pt x="0" y="881"/>
                    <a:pt x="16" y="918"/>
                    <a:pt x="41" y="918"/>
                  </a:cubicBezTo>
                  <a:cubicBezTo>
                    <a:pt x="47" y="918"/>
                    <a:pt x="53" y="917"/>
                    <a:pt x="59" y="912"/>
                  </a:cubicBezTo>
                  <a:cubicBezTo>
                    <a:pt x="682" y="474"/>
                    <a:pt x="1307" y="179"/>
                    <a:pt x="2040" y="179"/>
                  </a:cubicBezTo>
                  <a:cubicBezTo>
                    <a:pt x="2186" y="179"/>
                    <a:pt x="2337" y="191"/>
                    <a:pt x="2493" y="216"/>
                  </a:cubicBezTo>
                  <a:cubicBezTo>
                    <a:pt x="2967" y="292"/>
                    <a:pt x="3415" y="456"/>
                    <a:pt x="3823" y="712"/>
                  </a:cubicBezTo>
                  <a:cubicBezTo>
                    <a:pt x="3997" y="821"/>
                    <a:pt x="4177" y="942"/>
                    <a:pt x="4325" y="1085"/>
                  </a:cubicBezTo>
                  <a:cubicBezTo>
                    <a:pt x="4480" y="1208"/>
                    <a:pt x="4588" y="1362"/>
                    <a:pt x="4649" y="1545"/>
                  </a:cubicBezTo>
                  <a:cubicBezTo>
                    <a:pt x="4911" y="1981"/>
                    <a:pt x="4627" y="2282"/>
                    <a:pt x="3799" y="2449"/>
                  </a:cubicBezTo>
                  <a:cubicBezTo>
                    <a:pt x="3791" y="2444"/>
                    <a:pt x="3783" y="2441"/>
                    <a:pt x="3776" y="2441"/>
                  </a:cubicBezTo>
                  <a:cubicBezTo>
                    <a:pt x="3739" y="2441"/>
                    <a:pt x="3713" y="2492"/>
                    <a:pt x="3742" y="2523"/>
                  </a:cubicBezTo>
                  <a:cubicBezTo>
                    <a:pt x="3872" y="2664"/>
                    <a:pt x="4042" y="2734"/>
                    <a:pt x="4214" y="2734"/>
                  </a:cubicBezTo>
                  <a:cubicBezTo>
                    <a:pt x="4401" y="2734"/>
                    <a:pt x="4589" y="2652"/>
                    <a:pt x="4728" y="2493"/>
                  </a:cubicBezTo>
                  <a:cubicBezTo>
                    <a:pt x="5174" y="1984"/>
                    <a:pt x="4786" y="1269"/>
                    <a:pt x="4366" y="901"/>
                  </a:cubicBezTo>
                  <a:cubicBezTo>
                    <a:pt x="3747" y="360"/>
                    <a:pt x="2824" y="1"/>
                    <a:pt x="19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6">
              <a:extLst>
                <a:ext uri="{FF2B5EF4-FFF2-40B4-BE49-F238E27FC236}">
                  <a16:creationId xmlns:a16="http://schemas.microsoft.com/office/drawing/2014/main" id="{18DF6898-4DD2-5BBD-6C02-1114B889B2ED}"/>
                </a:ext>
              </a:extLst>
            </p:cNvPr>
            <p:cNvSpPr/>
            <p:nvPr/>
          </p:nvSpPr>
          <p:spPr>
            <a:xfrm>
              <a:off x="5345725" y="2427100"/>
              <a:ext cx="105100" cy="47525"/>
            </a:xfrm>
            <a:custGeom>
              <a:avLst/>
              <a:gdLst/>
              <a:ahLst/>
              <a:cxnLst/>
              <a:rect l="l" t="t" r="r" b="b"/>
              <a:pathLst>
                <a:path w="4204" h="1901" extrusionOk="0">
                  <a:moveTo>
                    <a:pt x="1818" y="0"/>
                  </a:moveTo>
                  <a:cubicBezTo>
                    <a:pt x="1182" y="0"/>
                    <a:pt x="534" y="210"/>
                    <a:pt x="29" y="635"/>
                  </a:cubicBezTo>
                  <a:cubicBezTo>
                    <a:pt x="0" y="659"/>
                    <a:pt x="27" y="697"/>
                    <a:pt x="58" y="697"/>
                  </a:cubicBezTo>
                  <a:cubicBezTo>
                    <a:pt x="63" y="697"/>
                    <a:pt x="69" y="696"/>
                    <a:pt x="74" y="693"/>
                  </a:cubicBezTo>
                  <a:cubicBezTo>
                    <a:pt x="672" y="389"/>
                    <a:pt x="1278" y="137"/>
                    <a:pt x="1928" y="137"/>
                  </a:cubicBezTo>
                  <a:cubicBezTo>
                    <a:pt x="2134" y="137"/>
                    <a:pt x="2344" y="162"/>
                    <a:pt x="2560" y="219"/>
                  </a:cubicBezTo>
                  <a:cubicBezTo>
                    <a:pt x="3381" y="437"/>
                    <a:pt x="3940" y="1056"/>
                    <a:pt x="4126" y="1874"/>
                  </a:cubicBezTo>
                  <a:cubicBezTo>
                    <a:pt x="4130" y="1892"/>
                    <a:pt x="4144" y="1900"/>
                    <a:pt x="4158" y="1900"/>
                  </a:cubicBezTo>
                  <a:cubicBezTo>
                    <a:pt x="4180" y="1900"/>
                    <a:pt x="4203" y="1881"/>
                    <a:pt x="4198" y="1853"/>
                  </a:cubicBezTo>
                  <a:cubicBezTo>
                    <a:pt x="3976" y="626"/>
                    <a:pt x="2915" y="0"/>
                    <a:pt x="1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6">
              <a:extLst>
                <a:ext uri="{FF2B5EF4-FFF2-40B4-BE49-F238E27FC236}">
                  <a16:creationId xmlns:a16="http://schemas.microsoft.com/office/drawing/2014/main" id="{3A74624C-20F8-8B6E-DCC7-817C293641D1}"/>
                </a:ext>
              </a:extLst>
            </p:cNvPr>
            <p:cNvSpPr/>
            <p:nvPr/>
          </p:nvSpPr>
          <p:spPr>
            <a:xfrm>
              <a:off x="5239275" y="2351900"/>
              <a:ext cx="210125" cy="208050"/>
            </a:xfrm>
            <a:custGeom>
              <a:avLst/>
              <a:gdLst/>
              <a:ahLst/>
              <a:cxnLst/>
              <a:rect l="l" t="t" r="r" b="b"/>
              <a:pathLst>
                <a:path w="8405" h="8322" extrusionOk="0">
                  <a:moveTo>
                    <a:pt x="3439" y="1"/>
                  </a:moveTo>
                  <a:cubicBezTo>
                    <a:pt x="3427" y="1"/>
                    <a:pt x="3414" y="4"/>
                    <a:pt x="3400" y="9"/>
                  </a:cubicBezTo>
                  <a:cubicBezTo>
                    <a:pt x="1367" y="899"/>
                    <a:pt x="0" y="2967"/>
                    <a:pt x="426" y="5224"/>
                  </a:cubicBezTo>
                  <a:cubicBezTo>
                    <a:pt x="752" y="6946"/>
                    <a:pt x="2328" y="8321"/>
                    <a:pt x="4054" y="8321"/>
                  </a:cubicBezTo>
                  <a:cubicBezTo>
                    <a:pt x="4356" y="8321"/>
                    <a:pt x="4663" y="8279"/>
                    <a:pt x="4968" y="8190"/>
                  </a:cubicBezTo>
                  <a:cubicBezTo>
                    <a:pt x="6614" y="7706"/>
                    <a:pt x="8404" y="5338"/>
                    <a:pt x="6721" y="3871"/>
                  </a:cubicBezTo>
                  <a:cubicBezTo>
                    <a:pt x="6326" y="3527"/>
                    <a:pt x="5722" y="3269"/>
                    <a:pt x="5150" y="3269"/>
                  </a:cubicBezTo>
                  <a:cubicBezTo>
                    <a:pt x="4832" y="3269"/>
                    <a:pt x="4523" y="3349"/>
                    <a:pt x="4267" y="3539"/>
                  </a:cubicBezTo>
                  <a:cubicBezTo>
                    <a:pt x="3716" y="3949"/>
                    <a:pt x="3583" y="4772"/>
                    <a:pt x="4008" y="5319"/>
                  </a:cubicBezTo>
                  <a:cubicBezTo>
                    <a:pt x="4224" y="5597"/>
                    <a:pt x="4632" y="5785"/>
                    <a:pt x="5007" y="5785"/>
                  </a:cubicBezTo>
                  <a:cubicBezTo>
                    <a:pt x="5349" y="5785"/>
                    <a:pt x="5664" y="5628"/>
                    <a:pt x="5779" y="5240"/>
                  </a:cubicBezTo>
                  <a:cubicBezTo>
                    <a:pt x="5906" y="4812"/>
                    <a:pt x="5610" y="4450"/>
                    <a:pt x="5259" y="4450"/>
                  </a:cubicBezTo>
                  <a:cubicBezTo>
                    <a:pt x="5130" y="4450"/>
                    <a:pt x="4992" y="4499"/>
                    <a:pt x="4866" y="4613"/>
                  </a:cubicBezTo>
                  <a:cubicBezTo>
                    <a:pt x="4832" y="4642"/>
                    <a:pt x="4863" y="4686"/>
                    <a:pt x="4899" y="4686"/>
                  </a:cubicBezTo>
                  <a:cubicBezTo>
                    <a:pt x="4908" y="4686"/>
                    <a:pt x="4919" y="4682"/>
                    <a:pt x="4928" y="4674"/>
                  </a:cubicBezTo>
                  <a:lnTo>
                    <a:pt x="5188" y="5597"/>
                  </a:lnTo>
                  <a:cubicBezTo>
                    <a:pt x="5107" y="5618"/>
                    <a:pt x="5030" y="5629"/>
                    <a:pt x="4955" y="5629"/>
                  </a:cubicBezTo>
                  <a:cubicBezTo>
                    <a:pt x="4780" y="5629"/>
                    <a:pt x="4622" y="5570"/>
                    <a:pt x="4481" y="5453"/>
                  </a:cubicBezTo>
                  <a:cubicBezTo>
                    <a:pt x="4150" y="5258"/>
                    <a:pt x="3928" y="4984"/>
                    <a:pt x="3910" y="4565"/>
                  </a:cubicBezTo>
                  <a:cubicBezTo>
                    <a:pt x="3880" y="3865"/>
                    <a:pt x="4538" y="3437"/>
                    <a:pt x="5173" y="3429"/>
                  </a:cubicBezTo>
                  <a:cubicBezTo>
                    <a:pt x="5183" y="3428"/>
                    <a:pt x="5193" y="3428"/>
                    <a:pt x="5203" y="3428"/>
                  </a:cubicBezTo>
                  <a:cubicBezTo>
                    <a:pt x="6456" y="3428"/>
                    <a:pt x="7418" y="4565"/>
                    <a:pt x="7139" y="5793"/>
                  </a:cubicBezTo>
                  <a:cubicBezTo>
                    <a:pt x="6814" y="7225"/>
                    <a:pt x="5459" y="8151"/>
                    <a:pt x="4060" y="8151"/>
                  </a:cubicBezTo>
                  <a:cubicBezTo>
                    <a:pt x="3740" y="8151"/>
                    <a:pt x="3418" y="8102"/>
                    <a:pt x="3105" y="8000"/>
                  </a:cubicBezTo>
                  <a:cubicBezTo>
                    <a:pt x="1355" y="7429"/>
                    <a:pt x="322" y="5653"/>
                    <a:pt x="546" y="3848"/>
                  </a:cubicBezTo>
                  <a:cubicBezTo>
                    <a:pt x="758" y="2153"/>
                    <a:pt x="1963" y="833"/>
                    <a:pt x="3491" y="165"/>
                  </a:cubicBezTo>
                  <a:cubicBezTo>
                    <a:pt x="3583" y="125"/>
                    <a:pt x="3526" y="1"/>
                    <a:pt x="3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6">
              <a:extLst>
                <a:ext uri="{FF2B5EF4-FFF2-40B4-BE49-F238E27FC236}">
                  <a16:creationId xmlns:a16="http://schemas.microsoft.com/office/drawing/2014/main" id="{4DFF0742-1F15-EA5F-7E2D-0953602D2F99}"/>
                </a:ext>
              </a:extLst>
            </p:cNvPr>
            <p:cNvSpPr/>
            <p:nvPr/>
          </p:nvSpPr>
          <p:spPr>
            <a:xfrm>
              <a:off x="5281575" y="2373900"/>
              <a:ext cx="143300" cy="142550"/>
            </a:xfrm>
            <a:custGeom>
              <a:avLst/>
              <a:gdLst/>
              <a:ahLst/>
              <a:cxnLst/>
              <a:rect l="l" t="t" r="r" b="b"/>
              <a:pathLst>
                <a:path w="5732" h="5702" extrusionOk="0">
                  <a:moveTo>
                    <a:pt x="3894" y="0"/>
                  </a:moveTo>
                  <a:cubicBezTo>
                    <a:pt x="2186" y="0"/>
                    <a:pt x="467" y="1096"/>
                    <a:pt x="166" y="2905"/>
                  </a:cubicBezTo>
                  <a:cubicBezTo>
                    <a:pt x="1" y="3899"/>
                    <a:pt x="428" y="5013"/>
                    <a:pt x="1352" y="5489"/>
                  </a:cubicBezTo>
                  <a:cubicBezTo>
                    <a:pt x="1629" y="5630"/>
                    <a:pt x="1943" y="5702"/>
                    <a:pt x="2257" y="5702"/>
                  </a:cubicBezTo>
                  <a:cubicBezTo>
                    <a:pt x="2851" y="5702"/>
                    <a:pt x="3442" y="5446"/>
                    <a:pt x="3762" y="4929"/>
                  </a:cubicBezTo>
                  <a:cubicBezTo>
                    <a:pt x="3776" y="4906"/>
                    <a:pt x="3756" y="4884"/>
                    <a:pt x="3734" y="4884"/>
                  </a:cubicBezTo>
                  <a:cubicBezTo>
                    <a:pt x="3727" y="4884"/>
                    <a:pt x="3720" y="4886"/>
                    <a:pt x="3714" y="4892"/>
                  </a:cubicBezTo>
                  <a:cubicBezTo>
                    <a:pt x="3297" y="5286"/>
                    <a:pt x="2767" y="5512"/>
                    <a:pt x="2242" y="5512"/>
                  </a:cubicBezTo>
                  <a:cubicBezTo>
                    <a:pt x="1798" y="5512"/>
                    <a:pt x="1357" y="5350"/>
                    <a:pt x="988" y="4991"/>
                  </a:cubicBezTo>
                  <a:cubicBezTo>
                    <a:pt x="189" y="4213"/>
                    <a:pt x="112" y="2993"/>
                    <a:pt x="596" y="2031"/>
                  </a:cubicBezTo>
                  <a:cubicBezTo>
                    <a:pt x="1245" y="744"/>
                    <a:pt x="2589" y="148"/>
                    <a:pt x="3950" y="148"/>
                  </a:cubicBezTo>
                  <a:cubicBezTo>
                    <a:pt x="4555" y="148"/>
                    <a:pt x="5164" y="266"/>
                    <a:pt x="5715" y="494"/>
                  </a:cubicBezTo>
                  <a:cubicBezTo>
                    <a:pt x="5716" y="495"/>
                    <a:pt x="5718" y="495"/>
                    <a:pt x="5719" y="495"/>
                  </a:cubicBezTo>
                  <a:cubicBezTo>
                    <a:pt x="5727" y="495"/>
                    <a:pt x="5732" y="481"/>
                    <a:pt x="5723" y="476"/>
                  </a:cubicBezTo>
                  <a:cubicBezTo>
                    <a:pt x="5164" y="152"/>
                    <a:pt x="4530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6">
              <a:extLst>
                <a:ext uri="{FF2B5EF4-FFF2-40B4-BE49-F238E27FC236}">
                  <a16:creationId xmlns:a16="http://schemas.microsoft.com/office/drawing/2014/main" id="{9AB36864-CCF3-14F7-95B1-7DDEE59E1190}"/>
                </a:ext>
              </a:extLst>
            </p:cNvPr>
            <p:cNvSpPr/>
            <p:nvPr/>
          </p:nvSpPr>
          <p:spPr>
            <a:xfrm>
              <a:off x="5426150" y="2387250"/>
              <a:ext cx="37750" cy="41850"/>
            </a:xfrm>
            <a:custGeom>
              <a:avLst/>
              <a:gdLst/>
              <a:ahLst/>
              <a:cxnLst/>
              <a:rect l="l" t="t" r="r" b="b"/>
              <a:pathLst>
                <a:path w="1510" h="1674" extrusionOk="0">
                  <a:moveTo>
                    <a:pt x="3" y="1"/>
                  </a:moveTo>
                  <a:cubicBezTo>
                    <a:pt x="2" y="1"/>
                    <a:pt x="1" y="3"/>
                    <a:pt x="3" y="4"/>
                  </a:cubicBezTo>
                  <a:cubicBezTo>
                    <a:pt x="354" y="246"/>
                    <a:pt x="647" y="525"/>
                    <a:pt x="904" y="865"/>
                  </a:cubicBezTo>
                  <a:cubicBezTo>
                    <a:pt x="1094" y="1115"/>
                    <a:pt x="1231" y="1452"/>
                    <a:pt x="1455" y="1666"/>
                  </a:cubicBezTo>
                  <a:cubicBezTo>
                    <a:pt x="1460" y="1672"/>
                    <a:pt x="1468" y="1674"/>
                    <a:pt x="1476" y="1674"/>
                  </a:cubicBezTo>
                  <a:cubicBezTo>
                    <a:pt x="1492" y="1674"/>
                    <a:pt x="1510" y="1663"/>
                    <a:pt x="1507" y="1644"/>
                  </a:cubicBezTo>
                  <a:cubicBezTo>
                    <a:pt x="1467" y="1319"/>
                    <a:pt x="1179" y="992"/>
                    <a:pt x="958" y="760"/>
                  </a:cubicBezTo>
                  <a:cubicBezTo>
                    <a:pt x="678" y="466"/>
                    <a:pt x="351" y="21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6">
              <a:extLst>
                <a:ext uri="{FF2B5EF4-FFF2-40B4-BE49-F238E27FC236}">
                  <a16:creationId xmlns:a16="http://schemas.microsoft.com/office/drawing/2014/main" id="{8AE6E2A5-37CC-B65C-8F1C-F4D55718E323}"/>
                </a:ext>
              </a:extLst>
            </p:cNvPr>
            <p:cNvSpPr/>
            <p:nvPr/>
          </p:nvSpPr>
          <p:spPr>
            <a:xfrm>
              <a:off x="5336525" y="2408500"/>
              <a:ext cx="126400" cy="44125"/>
            </a:xfrm>
            <a:custGeom>
              <a:avLst/>
              <a:gdLst/>
              <a:ahLst/>
              <a:cxnLst/>
              <a:rect l="l" t="t" r="r" b="b"/>
              <a:pathLst>
                <a:path w="5056" h="1765" extrusionOk="0">
                  <a:moveTo>
                    <a:pt x="2867" y="1"/>
                  </a:moveTo>
                  <a:cubicBezTo>
                    <a:pt x="1688" y="1"/>
                    <a:pt x="506" y="595"/>
                    <a:pt x="11" y="1715"/>
                  </a:cubicBezTo>
                  <a:cubicBezTo>
                    <a:pt x="1" y="1738"/>
                    <a:pt x="20" y="1765"/>
                    <a:pt x="41" y="1765"/>
                  </a:cubicBezTo>
                  <a:cubicBezTo>
                    <a:pt x="48" y="1765"/>
                    <a:pt x="55" y="1762"/>
                    <a:pt x="61" y="1754"/>
                  </a:cubicBezTo>
                  <a:cubicBezTo>
                    <a:pt x="883" y="762"/>
                    <a:pt x="1869" y="228"/>
                    <a:pt x="2927" y="228"/>
                  </a:cubicBezTo>
                  <a:cubicBezTo>
                    <a:pt x="3594" y="228"/>
                    <a:pt x="4290" y="440"/>
                    <a:pt x="4991" y="882"/>
                  </a:cubicBezTo>
                  <a:cubicBezTo>
                    <a:pt x="4997" y="886"/>
                    <a:pt x="5003" y="887"/>
                    <a:pt x="5008" y="887"/>
                  </a:cubicBezTo>
                  <a:cubicBezTo>
                    <a:pt x="5035" y="887"/>
                    <a:pt x="5056" y="852"/>
                    <a:pt x="5033" y="829"/>
                  </a:cubicBezTo>
                  <a:cubicBezTo>
                    <a:pt x="4453" y="270"/>
                    <a:pt x="3661" y="1"/>
                    <a:pt x="2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6">
              <a:extLst>
                <a:ext uri="{FF2B5EF4-FFF2-40B4-BE49-F238E27FC236}">
                  <a16:creationId xmlns:a16="http://schemas.microsoft.com/office/drawing/2014/main" id="{F41E0A60-D4CC-EE36-29C3-D88745AD7FBE}"/>
                </a:ext>
              </a:extLst>
            </p:cNvPr>
            <p:cNvSpPr/>
            <p:nvPr/>
          </p:nvSpPr>
          <p:spPr>
            <a:xfrm>
              <a:off x="5509275" y="2408500"/>
              <a:ext cx="10150" cy="7675"/>
            </a:xfrm>
            <a:custGeom>
              <a:avLst/>
              <a:gdLst/>
              <a:ahLst/>
              <a:cxnLst/>
              <a:rect l="l" t="t" r="r" b="b"/>
              <a:pathLst>
                <a:path w="406" h="307" extrusionOk="0">
                  <a:moveTo>
                    <a:pt x="365" y="1"/>
                  </a:moveTo>
                  <a:cubicBezTo>
                    <a:pt x="363" y="1"/>
                    <a:pt x="360" y="1"/>
                    <a:pt x="357" y="2"/>
                  </a:cubicBezTo>
                  <a:lnTo>
                    <a:pt x="356" y="2"/>
                  </a:lnTo>
                  <a:cubicBezTo>
                    <a:pt x="289" y="27"/>
                    <a:pt x="235" y="51"/>
                    <a:pt x="177" y="93"/>
                  </a:cubicBezTo>
                  <a:cubicBezTo>
                    <a:pt x="123" y="131"/>
                    <a:pt x="61" y="163"/>
                    <a:pt x="25" y="220"/>
                  </a:cubicBezTo>
                  <a:cubicBezTo>
                    <a:pt x="1" y="257"/>
                    <a:pt x="35" y="307"/>
                    <a:pt x="76" y="307"/>
                  </a:cubicBezTo>
                  <a:cubicBezTo>
                    <a:pt x="81" y="307"/>
                    <a:pt x="86" y="306"/>
                    <a:pt x="90" y="305"/>
                  </a:cubicBezTo>
                  <a:cubicBezTo>
                    <a:pt x="154" y="285"/>
                    <a:pt x="204" y="235"/>
                    <a:pt x="255" y="195"/>
                  </a:cubicBezTo>
                  <a:cubicBezTo>
                    <a:pt x="311" y="149"/>
                    <a:pt x="349" y="105"/>
                    <a:pt x="391" y="47"/>
                  </a:cubicBezTo>
                  <a:cubicBezTo>
                    <a:pt x="405" y="28"/>
                    <a:pt x="386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6">
              <a:extLst>
                <a:ext uri="{FF2B5EF4-FFF2-40B4-BE49-F238E27FC236}">
                  <a16:creationId xmlns:a16="http://schemas.microsoft.com/office/drawing/2014/main" id="{55E12132-2EF2-E48D-DF29-A4B2450A47F4}"/>
                </a:ext>
              </a:extLst>
            </p:cNvPr>
            <p:cNvSpPr/>
            <p:nvPr/>
          </p:nvSpPr>
          <p:spPr>
            <a:xfrm>
              <a:off x="5303425" y="2243675"/>
              <a:ext cx="208850" cy="173650"/>
            </a:xfrm>
            <a:custGeom>
              <a:avLst/>
              <a:gdLst/>
              <a:ahLst/>
              <a:cxnLst/>
              <a:rect l="l" t="t" r="r" b="b"/>
              <a:pathLst>
                <a:path w="8354" h="6946" extrusionOk="0">
                  <a:moveTo>
                    <a:pt x="1332" y="1"/>
                  </a:moveTo>
                  <a:cubicBezTo>
                    <a:pt x="618" y="1"/>
                    <a:pt x="73" y="651"/>
                    <a:pt x="41" y="1350"/>
                  </a:cubicBezTo>
                  <a:cubicBezTo>
                    <a:pt x="0" y="2278"/>
                    <a:pt x="710" y="3020"/>
                    <a:pt x="1494" y="3395"/>
                  </a:cubicBezTo>
                  <a:cubicBezTo>
                    <a:pt x="2578" y="3914"/>
                    <a:pt x="3832" y="3883"/>
                    <a:pt x="4972" y="4234"/>
                  </a:cubicBezTo>
                  <a:cubicBezTo>
                    <a:pt x="6445" y="4686"/>
                    <a:pt x="7563" y="5544"/>
                    <a:pt x="8258" y="6924"/>
                  </a:cubicBezTo>
                  <a:cubicBezTo>
                    <a:pt x="8266" y="6939"/>
                    <a:pt x="8281" y="6946"/>
                    <a:pt x="8295" y="6946"/>
                  </a:cubicBezTo>
                  <a:cubicBezTo>
                    <a:pt x="8323" y="6946"/>
                    <a:pt x="8353" y="6921"/>
                    <a:pt x="8343" y="6888"/>
                  </a:cubicBezTo>
                  <a:cubicBezTo>
                    <a:pt x="7814" y="5293"/>
                    <a:pt x="6191" y="4385"/>
                    <a:pt x="4655" y="3981"/>
                  </a:cubicBezTo>
                  <a:cubicBezTo>
                    <a:pt x="3671" y="3722"/>
                    <a:pt x="2621" y="3680"/>
                    <a:pt x="1680" y="3272"/>
                  </a:cubicBezTo>
                  <a:cubicBezTo>
                    <a:pt x="1081" y="3013"/>
                    <a:pt x="547" y="2603"/>
                    <a:pt x="327" y="1965"/>
                  </a:cubicBezTo>
                  <a:cubicBezTo>
                    <a:pt x="14" y="1061"/>
                    <a:pt x="513" y="287"/>
                    <a:pt x="1433" y="151"/>
                  </a:cubicBezTo>
                  <a:cubicBezTo>
                    <a:pt x="1522" y="138"/>
                    <a:pt x="1493" y="10"/>
                    <a:pt x="1414" y="4"/>
                  </a:cubicBezTo>
                  <a:cubicBezTo>
                    <a:pt x="1386" y="2"/>
                    <a:pt x="1359" y="1"/>
                    <a:pt x="1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6">
              <a:extLst>
                <a:ext uri="{FF2B5EF4-FFF2-40B4-BE49-F238E27FC236}">
                  <a16:creationId xmlns:a16="http://schemas.microsoft.com/office/drawing/2014/main" id="{EF6590C9-BE53-6174-A190-C211C8E0CDD1}"/>
                </a:ext>
              </a:extLst>
            </p:cNvPr>
            <p:cNvSpPr/>
            <p:nvPr/>
          </p:nvSpPr>
          <p:spPr>
            <a:xfrm>
              <a:off x="5265875" y="2205500"/>
              <a:ext cx="150425" cy="147475"/>
            </a:xfrm>
            <a:custGeom>
              <a:avLst/>
              <a:gdLst/>
              <a:ahLst/>
              <a:cxnLst/>
              <a:rect l="l" t="t" r="r" b="b"/>
              <a:pathLst>
                <a:path w="6017" h="5899" extrusionOk="0">
                  <a:moveTo>
                    <a:pt x="3131" y="1"/>
                  </a:moveTo>
                  <a:cubicBezTo>
                    <a:pt x="2119" y="1"/>
                    <a:pt x="1168" y="625"/>
                    <a:pt x="732" y="1619"/>
                  </a:cubicBezTo>
                  <a:cubicBezTo>
                    <a:pt x="0" y="3291"/>
                    <a:pt x="965" y="5138"/>
                    <a:pt x="2536" y="5894"/>
                  </a:cubicBezTo>
                  <a:cubicBezTo>
                    <a:pt x="2544" y="5897"/>
                    <a:pt x="2551" y="5899"/>
                    <a:pt x="2558" y="5899"/>
                  </a:cubicBezTo>
                  <a:cubicBezTo>
                    <a:pt x="2601" y="5899"/>
                    <a:pt x="2629" y="5839"/>
                    <a:pt x="2584" y="5811"/>
                  </a:cubicBezTo>
                  <a:cubicBezTo>
                    <a:pt x="1581" y="5199"/>
                    <a:pt x="753" y="4245"/>
                    <a:pt x="684" y="3019"/>
                  </a:cubicBezTo>
                  <a:cubicBezTo>
                    <a:pt x="621" y="1892"/>
                    <a:pt x="1268" y="646"/>
                    <a:pt x="2390" y="290"/>
                  </a:cubicBezTo>
                  <a:cubicBezTo>
                    <a:pt x="2617" y="218"/>
                    <a:pt x="2854" y="184"/>
                    <a:pt x="3091" y="184"/>
                  </a:cubicBezTo>
                  <a:cubicBezTo>
                    <a:pt x="4045" y="184"/>
                    <a:pt x="4989" y="749"/>
                    <a:pt x="5203" y="1746"/>
                  </a:cubicBezTo>
                  <a:cubicBezTo>
                    <a:pt x="5367" y="2518"/>
                    <a:pt x="4955" y="3418"/>
                    <a:pt x="4140" y="3597"/>
                  </a:cubicBezTo>
                  <a:cubicBezTo>
                    <a:pt x="4042" y="3618"/>
                    <a:pt x="3948" y="3628"/>
                    <a:pt x="3858" y="3628"/>
                  </a:cubicBezTo>
                  <a:cubicBezTo>
                    <a:pt x="2886" y="3628"/>
                    <a:pt x="2349" y="2472"/>
                    <a:pt x="3055" y="1710"/>
                  </a:cubicBezTo>
                  <a:cubicBezTo>
                    <a:pt x="3095" y="1667"/>
                    <a:pt x="3058" y="1614"/>
                    <a:pt x="3013" y="1614"/>
                  </a:cubicBezTo>
                  <a:cubicBezTo>
                    <a:pt x="3000" y="1614"/>
                    <a:pt x="2987" y="1618"/>
                    <a:pt x="2974" y="1629"/>
                  </a:cubicBezTo>
                  <a:cubicBezTo>
                    <a:pt x="1943" y="2473"/>
                    <a:pt x="2823" y="3829"/>
                    <a:pt x="3919" y="3829"/>
                  </a:cubicBezTo>
                  <a:cubicBezTo>
                    <a:pt x="4082" y="3829"/>
                    <a:pt x="4248" y="3800"/>
                    <a:pt x="4414" y="3734"/>
                  </a:cubicBezTo>
                  <a:cubicBezTo>
                    <a:pt x="6017" y="3103"/>
                    <a:pt x="5568" y="922"/>
                    <a:pt x="4252" y="268"/>
                  </a:cubicBezTo>
                  <a:cubicBezTo>
                    <a:pt x="3885" y="85"/>
                    <a:pt x="3504" y="1"/>
                    <a:pt x="3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6">
              <a:extLst>
                <a:ext uri="{FF2B5EF4-FFF2-40B4-BE49-F238E27FC236}">
                  <a16:creationId xmlns:a16="http://schemas.microsoft.com/office/drawing/2014/main" id="{94A7C3FE-3C7F-95A6-92C3-84763F961BC2}"/>
                </a:ext>
              </a:extLst>
            </p:cNvPr>
            <p:cNvSpPr/>
            <p:nvPr/>
          </p:nvSpPr>
          <p:spPr>
            <a:xfrm>
              <a:off x="5254875" y="2351075"/>
              <a:ext cx="243000" cy="187225"/>
            </a:xfrm>
            <a:custGeom>
              <a:avLst/>
              <a:gdLst/>
              <a:ahLst/>
              <a:cxnLst/>
              <a:rect l="l" t="t" r="r" b="b"/>
              <a:pathLst>
                <a:path w="9720" h="7489" extrusionOk="0">
                  <a:moveTo>
                    <a:pt x="5016" y="1"/>
                  </a:moveTo>
                  <a:cubicBezTo>
                    <a:pt x="3107" y="1"/>
                    <a:pt x="1249" y="1185"/>
                    <a:pt x="606" y="3021"/>
                  </a:cubicBezTo>
                  <a:cubicBezTo>
                    <a:pt x="0" y="4749"/>
                    <a:pt x="782" y="6965"/>
                    <a:pt x="2694" y="7427"/>
                  </a:cubicBezTo>
                  <a:cubicBezTo>
                    <a:pt x="2868" y="7469"/>
                    <a:pt x="3051" y="7489"/>
                    <a:pt x="3237" y="7489"/>
                  </a:cubicBezTo>
                  <a:cubicBezTo>
                    <a:pt x="4676" y="7489"/>
                    <a:pt x="6332" y="6294"/>
                    <a:pt x="5846" y="4720"/>
                  </a:cubicBezTo>
                  <a:cubicBezTo>
                    <a:pt x="5690" y="4219"/>
                    <a:pt x="5208" y="3807"/>
                    <a:pt x="4714" y="3807"/>
                  </a:cubicBezTo>
                  <a:cubicBezTo>
                    <a:pt x="4499" y="3807"/>
                    <a:pt x="4283" y="3884"/>
                    <a:pt x="4090" y="4066"/>
                  </a:cubicBezTo>
                  <a:cubicBezTo>
                    <a:pt x="3622" y="4506"/>
                    <a:pt x="3856" y="5283"/>
                    <a:pt x="4490" y="5357"/>
                  </a:cubicBezTo>
                  <a:cubicBezTo>
                    <a:pt x="4491" y="5357"/>
                    <a:pt x="4492" y="5357"/>
                    <a:pt x="4493" y="5357"/>
                  </a:cubicBezTo>
                  <a:cubicBezTo>
                    <a:pt x="4518" y="5357"/>
                    <a:pt x="4518" y="5319"/>
                    <a:pt x="4495" y="5311"/>
                  </a:cubicBezTo>
                  <a:cubicBezTo>
                    <a:pt x="4025" y="4469"/>
                    <a:pt x="4030" y="4049"/>
                    <a:pt x="4510" y="4049"/>
                  </a:cubicBezTo>
                  <a:cubicBezTo>
                    <a:pt x="4585" y="4049"/>
                    <a:pt x="4671" y="4059"/>
                    <a:pt x="4768" y="4079"/>
                  </a:cubicBezTo>
                  <a:cubicBezTo>
                    <a:pt x="4847" y="4058"/>
                    <a:pt x="4922" y="4048"/>
                    <a:pt x="4992" y="4048"/>
                  </a:cubicBezTo>
                  <a:cubicBezTo>
                    <a:pt x="5254" y="4048"/>
                    <a:pt x="5455" y="4192"/>
                    <a:pt x="5593" y="4481"/>
                  </a:cubicBezTo>
                  <a:cubicBezTo>
                    <a:pt x="5767" y="4843"/>
                    <a:pt x="5792" y="5279"/>
                    <a:pt x="5676" y="5658"/>
                  </a:cubicBezTo>
                  <a:cubicBezTo>
                    <a:pt x="5540" y="6105"/>
                    <a:pt x="5272" y="6475"/>
                    <a:pt x="4901" y="6758"/>
                  </a:cubicBezTo>
                  <a:cubicBezTo>
                    <a:pt x="4448" y="7106"/>
                    <a:pt x="3884" y="7298"/>
                    <a:pt x="3318" y="7298"/>
                  </a:cubicBezTo>
                  <a:cubicBezTo>
                    <a:pt x="3030" y="7298"/>
                    <a:pt x="2741" y="7248"/>
                    <a:pt x="2467" y="7143"/>
                  </a:cubicBezTo>
                  <a:cubicBezTo>
                    <a:pt x="542" y="6411"/>
                    <a:pt x="132" y="4016"/>
                    <a:pt x="1091" y="2380"/>
                  </a:cubicBezTo>
                  <a:cubicBezTo>
                    <a:pt x="1922" y="965"/>
                    <a:pt x="3506" y="191"/>
                    <a:pt x="5109" y="191"/>
                  </a:cubicBezTo>
                  <a:cubicBezTo>
                    <a:pt x="5355" y="191"/>
                    <a:pt x="5601" y="209"/>
                    <a:pt x="5846" y="246"/>
                  </a:cubicBezTo>
                  <a:cubicBezTo>
                    <a:pt x="7723" y="530"/>
                    <a:pt x="8982" y="1930"/>
                    <a:pt x="9548" y="3675"/>
                  </a:cubicBezTo>
                  <a:cubicBezTo>
                    <a:pt x="9561" y="3714"/>
                    <a:pt x="9593" y="3732"/>
                    <a:pt x="9625" y="3732"/>
                  </a:cubicBezTo>
                  <a:cubicBezTo>
                    <a:pt x="9672" y="3732"/>
                    <a:pt x="9720" y="3693"/>
                    <a:pt x="9705" y="3631"/>
                  </a:cubicBezTo>
                  <a:cubicBezTo>
                    <a:pt x="9262" y="1774"/>
                    <a:pt x="7510" y="299"/>
                    <a:pt x="5634" y="42"/>
                  </a:cubicBezTo>
                  <a:cubicBezTo>
                    <a:pt x="5428" y="14"/>
                    <a:pt x="5222" y="1"/>
                    <a:pt x="5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6">
              <a:extLst>
                <a:ext uri="{FF2B5EF4-FFF2-40B4-BE49-F238E27FC236}">
                  <a16:creationId xmlns:a16="http://schemas.microsoft.com/office/drawing/2014/main" id="{67285D15-17C2-2640-67C9-D2CBC62BC117}"/>
                </a:ext>
              </a:extLst>
            </p:cNvPr>
            <p:cNvSpPr/>
            <p:nvPr/>
          </p:nvSpPr>
          <p:spPr>
            <a:xfrm>
              <a:off x="5284000" y="2219950"/>
              <a:ext cx="108075" cy="135675"/>
            </a:xfrm>
            <a:custGeom>
              <a:avLst/>
              <a:gdLst/>
              <a:ahLst/>
              <a:cxnLst/>
              <a:rect l="l" t="t" r="r" b="b"/>
              <a:pathLst>
                <a:path w="4323" h="5427" extrusionOk="0">
                  <a:moveTo>
                    <a:pt x="2465" y="1"/>
                  </a:moveTo>
                  <a:cubicBezTo>
                    <a:pt x="1392" y="1"/>
                    <a:pt x="395" y="924"/>
                    <a:pt x="252" y="2019"/>
                  </a:cubicBezTo>
                  <a:cubicBezTo>
                    <a:pt x="0" y="3937"/>
                    <a:pt x="1754" y="5427"/>
                    <a:pt x="3562" y="5427"/>
                  </a:cubicBezTo>
                  <a:cubicBezTo>
                    <a:pt x="3665" y="5427"/>
                    <a:pt x="3769" y="5422"/>
                    <a:pt x="3872" y="5412"/>
                  </a:cubicBezTo>
                  <a:cubicBezTo>
                    <a:pt x="3914" y="5408"/>
                    <a:pt x="3913" y="5351"/>
                    <a:pt x="3872" y="5347"/>
                  </a:cubicBezTo>
                  <a:cubicBezTo>
                    <a:pt x="2135" y="5150"/>
                    <a:pt x="186" y="4193"/>
                    <a:pt x="376" y="2121"/>
                  </a:cubicBezTo>
                  <a:cubicBezTo>
                    <a:pt x="463" y="1183"/>
                    <a:pt x="1135" y="451"/>
                    <a:pt x="2047" y="239"/>
                  </a:cubicBezTo>
                  <a:cubicBezTo>
                    <a:pt x="2176" y="209"/>
                    <a:pt x="2317" y="193"/>
                    <a:pt x="2460" y="193"/>
                  </a:cubicBezTo>
                  <a:cubicBezTo>
                    <a:pt x="2897" y="193"/>
                    <a:pt x="3363" y="338"/>
                    <a:pt x="3636" y="663"/>
                  </a:cubicBezTo>
                  <a:cubicBezTo>
                    <a:pt x="3828" y="890"/>
                    <a:pt x="4003" y="1208"/>
                    <a:pt x="3987" y="1515"/>
                  </a:cubicBezTo>
                  <a:cubicBezTo>
                    <a:pt x="4002" y="1919"/>
                    <a:pt x="3811" y="2138"/>
                    <a:pt x="3417" y="2172"/>
                  </a:cubicBezTo>
                  <a:cubicBezTo>
                    <a:pt x="3255" y="2290"/>
                    <a:pt x="3123" y="2350"/>
                    <a:pt x="3019" y="2350"/>
                  </a:cubicBezTo>
                  <a:cubicBezTo>
                    <a:pt x="2885" y="2350"/>
                    <a:pt x="2799" y="2250"/>
                    <a:pt x="2762" y="2051"/>
                  </a:cubicBezTo>
                  <a:lnTo>
                    <a:pt x="2762" y="2051"/>
                  </a:lnTo>
                  <a:cubicBezTo>
                    <a:pt x="2839" y="2102"/>
                    <a:pt x="2937" y="2126"/>
                    <a:pt x="3039" y="2126"/>
                  </a:cubicBezTo>
                  <a:cubicBezTo>
                    <a:pt x="3407" y="2126"/>
                    <a:pt x="3828" y="1812"/>
                    <a:pt x="3494" y="1319"/>
                  </a:cubicBezTo>
                  <a:cubicBezTo>
                    <a:pt x="3367" y="1132"/>
                    <a:pt x="3210" y="1055"/>
                    <a:pt x="3054" y="1055"/>
                  </a:cubicBezTo>
                  <a:cubicBezTo>
                    <a:pt x="2470" y="1055"/>
                    <a:pt x="1889" y="2126"/>
                    <a:pt x="2856" y="2491"/>
                  </a:cubicBezTo>
                  <a:cubicBezTo>
                    <a:pt x="2967" y="2534"/>
                    <a:pt x="3080" y="2553"/>
                    <a:pt x="3188" y="2553"/>
                  </a:cubicBezTo>
                  <a:cubicBezTo>
                    <a:pt x="3616" y="2553"/>
                    <a:pt x="3996" y="2249"/>
                    <a:pt x="4124" y="1814"/>
                  </a:cubicBezTo>
                  <a:cubicBezTo>
                    <a:pt x="4323" y="1141"/>
                    <a:pt x="3900" y="499"/>
                    <a:pt x="3306" y="202"/>
                  </a:cubicBezTo>
                  <a:cubicBezTo>
                    <a:pt x="3030" y="63"/>
                    <a:pt x="274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6">
              <a:extLst>
                <a:ext uri="{FF2B5EF4-FFF2-40B4-BE49-F238E27FC236}">
                  <a16:creationId xmlns:a16="http://schemas.microsoft.com/office/drawing/2014/main" id="{1C421FE5-9E6B-475B-9250-2A91416AF282}"/>
                </a:ext>
              </a:extLst>
            </p:cNvPr>
            <p:cNvSpPr/>
            <p:nvPr/>
          </p:nvSpPr>
          <p:spPr>
            <a:xfrm>
              <a:off x="5357450" y="2264300"/>
              <a:ext cx="24300" cy="11250"/>
            </a:xfrm>
            <a:custGeom>
              <a:avLst/>
              <a:gdLst/>
              <a:ahLst/>
              <a:cxnLst/>
              <a:rect l="l" t="t" r="r" b="b"/>
              <a:pathLst>
                <a:path w="972" h="450" extrusionOk="0">
                  <a:moveTo>
                    <a:pt x="112" y="0"/>
                  </a:moveTo>
                  <a:cubicBezTo>
                    <a:pt x="98" y="0"/>
                    <a:pt x="83" y="7"/>
                    <a:pt x="78" y="19"/>
                  </a:cubicBezTo>
                  <a:cubicBezTo>
                    <a:pt x="1" y="200"/>
                    <a:pt x="227" y="345"/>
                    <a:pt x="372" y="403"/>
                  </a:cubicBezTo>
                  <a:cubicBezTo>
                    <a:pt x="449" y="433"/>
                    <a:pt x="529" y="450"/>
                    <a:pt x="608" y="450"/>
                  </a:cubicBezTo>
                  <a:cubicBezTo>
                    <a:pt x="725" y="450"/>
                    <a:pt x="839" y="413"/>
                    <a:pt x="935" y="333"/>
                  </a:cubicBezTo>
                  <a:cubicBezTo>
                    <a:pt x="972" y="304"/>
                    <a:pt x="939" y="246"/>
                    <a:pt x="897" y="246"/>
                  </a:cubicBezTo>
                  <a:cubicBezTo>
                    <a:pt x="893" y="246"/>
                    <a:pt x="889" y="247"/>
                    <a:pt x="885" y="248"/>
                  </a:cubicBezTo>
                  <a:cubicBezTo>
                    <a:pt x="815" y="269"/>
                    <a:pt x="743" y="281"/>
                    <a:pt x="670" y="281"/>
                  </a:cubicBezTo>
                  <a:cubicBezTo>
                    <a:pt x="586" y="281"/>
                    <a:pt x="502" y="265"/>
                    <a:pt x="424" y="228"/>
                  </a:cubicBezTo>
                  <a:cubicBezTo>
                    <a:pt x="305" y="171"/>
                    <a:pt x="247" y="36"/>
                    <a:pt x="122" y="1"/>
                  </a:cubicBezTo>
                  <a:cubicBezTo>
                    <a:pt x="119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6">
              <a:extLst>
                <a:ext uri="{FF2B5EF4-FFF2-40B4-BE49-F238E27FC236}">
                  <a16:creationId xmlns:a16="http://schemas.microsoft.com/office/drawing/2014/main" id="{5886EB06-7926-08B8-8204-5FE975DA2611}"/>
                </a:ext>
              </a:extLst>
            </p:cNvPr>
            <p:cNvSpPr/>
            <p:nvPr/>
          </p:nvSpPr>
          <p:spPr>
            <a:xfrm>
              <a:off x="5348575" y="2268000"/>
              <a:ext cx="20525" cy="13550"/>
            </a:xfrm>
            <a:custGeom>
              <a:avLst/>
              <a:gdLst/>
              <a:ahLst/>
              <a:cxnLst/>
              <a:rect l="l" t="t" r="r" b="b"/>
              <a:pathLst>
                <a:path w="821" h="542" extrusionOk="0">
                  <a:moveTo>
                    <a:pt x="469" y="0"/>
                  </a:moveTo>
                  <a:cubicBezTo>
                    <a:pt x="424" y="0"/>
                    <a:pt x="385" y="41"/>
                    <a:pt x="389" y="85"/>
                  </a:cubicBezTo>
                  <a:lnTo>
                    <a:pt x="389" y="85"/>
                  </a:lnTo>
                  <a:cubicBezTo>
                    <a:pt x="370" y="73"/>
                    <a:pt x="350" y="61"/>
                    <a:pt x="330" y="49"/>
                  </a:cubicBezTo>
                  <a:cubicBezTo>
                    <a:pt x="317" y="41"/>
                    <a:pt x="303" y="38"/>
                    <a:pt x="289" y="38"/>
                  </a:cubicBezTo>
                  <a:cubicBezTo>
                    <a:pt x="240" y="38"/>
                    <a:pt x="194" y="85"/>
                    <a:pt x="202" y="136"/>
                  </a:cubicBezTo>
                  <a:lnTo>
                    <a:pt x="202" y="136"/>
                  </a:lnTo>
                  <a:cubicBezTo>
                    <a:pt x="182" y="129"/>
                    <a:pt x="161" y="124"/>
                    <a:pt x="141" y="119"/>
                  </a:cubicBezTo>
                  <a:cubicBezTo>
                    <a:pt x="133" y="118"/>
                    <a:pt x="126" y="117"/>
                    <a:pt x="119" y="117"/>
                  </a:cubicBezTo>
                  <a:cubicBezTo>
                    <a:pt x="44" y="117"/>
                    <a:pt x="1" y="206"/>
                    <a:pt x="55" y="266"/>
                  </a:cubicBezTo>
                  <a:lnTo>
                    <a:pt x="279" y="515"/>
                  </a:lnTo>
                  <a:cubicBezTo>
                    <a:pt x="296" y="534"/>
                    <a:pt x="316" y="541"/>
                    <a:pt x="337" y="541"/>
                  </a:cubicBezTo>
                  <a:cubicBezTo>
                    <a:pt x="372" y="541"/>
                    <a:pt x="407" y="520"/>
                    <a:pt x="424" y="490"/>
                  </a:cubicBezTo>
                  <a:lnTo>
                    <a:pt x="424" y="490"/>
                  </a:lnTo>
                  <a:cubicBezTo>
                    <a:pt x="438" y="501"/>
                    <a:pt x="454" y="506"/>
                    <a:pt x="470" y="506"/>
                  </a:cubicBezTo>
                  <a:cubicBezTo>
                    <a:pt x="529" y="506"/>
                    <a:pt x="589" y="436"/>
                    <a:pt x="550" y="375"/>
                  </a:cubicBezTo>
                  <a:lnTo>
                    <a:pt x="550" y="375"/>
                  </a:lnTo>
                  <a:cubicBezTo>
                    <a:pt x="562" y="382"/>
                    <a:pt x="574" y="389"/>
                    <a:pt x="586" y="396"/>
                  </a:cubicBezTo>
                  <a:cubicBezTo>
                    <a:pt x="599" y="403"/>
                    <a:pt x="612" y="406"/>
                    <a:pt x="624" y="406"/>
                  </a:cubicBezTo>
                  <a:cubicBezTo>
                    <a:pt x="671" y="406"/>
                    <a:pt x="714" y="365"/>
                    <a:pt x="710" y="318"/>
                  </a:cubicBezTo>
                  <a:lnTo>
                    <a:pt x="710" y="318"/>
                  </a:lnTo>
                  <a:cubicBezTo>
                    <a:pt x="724" y="331"/>
                    <a:pt x="739" y="344"/>
                    <a:pt x="755" y="356"/>
                  </a:cubicBezTo>
                  <a:cubicBezTo>
                    <a:pt x="763" y="363"/>
                    <a:pt x="773" y="366"/>
                    <a:pt x="782" y="366"/>
                  </a:cubicBezTo>
                  <a:cubicBezTo>
                    <a:pt x="801" y="366"/>
                    <a:pt x="819" y="353"/>
                    <a:pt x="819" y="330"/>
                  </a:cubicBezTo>
                  <a:cubicBezTo>
                    <a:pt x="821" y="154"/>
                    <a:pt x="639" y="40"/>
                    <a:pt x="488" y="3"/>
                  </a:cubicBezTo>
                  <a:cubicBezTo>
                    <a:pt x="481" y="1"/>
                    <a:pt x="475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6">
              <a:extLst>
                <a:ext uri="{FF2B5EF4-FFF2-40B4-BE49-F238E27FC236}">
                  <a16:creationId xmlns:a16="http://schemas.microsoft.com/office/drawing/2014/main" id="{D1070709-FCB8-6485-5D98-07DFF18A335B}"/>
                </a:ext>
              </a:extLst>
            </p:cNvPr>
            <p:cNvSpPr/>
            <p:nvPr/>
          </p:nvSpPr>
          <p:spPr>
            <a:xfrm>
              <a:off x="5184650" y="2432450"/>
              <a:ext cx="70725" cy="20875"/>
            </a:xfrm>
            <a:custGeom>
              <a:avLst/>
              <a:gdLst/>
              <a:ahLst/>
              <a:cxnLst/>
              <a:rect l="l" t="t" r="r" b="b"/>
              <a:pathLst>
                <a:path w="2829" h="835" extrusionOk="0">
                  <a:moveTo>
                    <a:pt x="2752" y="1"/>
                  </a:moveTo>
                  <a:cubicBezTo>
                    <a:pt x="2739" y="1"/>
                    <a:pt x="2726" y="6"/>
                    <a:pt x="2713" y="20"/>
                  </a:cubicBezTo>
                  <a:cubicBezTo>
                    <a:pt x="2376" y="374"/>
                    <a:pt x="1927" y="628"/>
                    <a:pt x="1428" y="643"/>
                  </a:cubicBezTo>
                  <a:cubicBezTo>
                    <a:pt x="1415" y="644"/>
                    <a:pt x="1401" y="644"/>
                    <a:pt x="1387" y="644"/>
                  </a:cubicBezTo>
                  <a:cubicBezTo>
                    <a:pt x="870" y="644"/>
                    <a:pt x="511" y="369"/>
                    <a:pt x="73" y="134"/>
                  </a:cubicBezTo>
                  <a:cubicBezTo>
                    <a:pt x="66" y="131"/>
                    <a:pt x="60" y="129"/>
                    <a:pt x="53" y="129"/>
                  </a:cubicBezTo>
                  <a:cubicBezTo>
                    <a:pt x="25" y="129"/>
                    <a:pt x="1" y="160"/>
                    <a:pt x="17" y="189"/>
                  </a:cubicBezTo>
                  <a:cubicBezTo>
                    <a:pt x="278" y="645"/>
                    <a:pt x="734" y="834"/>
                    <a:pt x="1213" y="834"/>
                  </a:cubicBezTo>
                  <a:cubicBezTo>
                    <a:pt x="1813" y="834"/>
                    <a:pt x="2451" y="539"/>
                    <a:pt x="2794" y="102"/>
                  </a:cubicBezTo>
                  <a:cubicBezTo>
                    <a:pt x="2829" y="58"/>
                    <a:pt x="2794" y="1"/>
                    <a:pt x="2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6">
              <a:extLst>
                <a:ext uri="{FF2B5EF4-FFF2-40B4-BE49-F238E27FC236}">
                  <a16:creationId xmlns:a16="http://schemas.microsoft.com/office/drawing/2014/main" id="{EE1BECDB-102D-E92F-DAED-64C66657818A}"/>
                </a:ext>
              </a:extLst>
            </p:cNvPr>
            <p:cNvSpPr/>
            <p:nvPr/>
          </p:nvSpPr>
          <p:spPr>
            <a:xfrm>
              <a:off x="5184475" y="2385400"/>
              <a:ext cx="60200" cy="53400"/>
            </a:xfrm>
            <a:custGeom>
              <a:avLst/>
              <a:gdLst/>
              <a:ahLst/>
              <a:cxnLst/>
              <a:rect l="l" t="t" r="r" b="b"/>
              <a:pathLst>
                <a:path w="2408" h="2136" extrusionOk="0">
                  <a:moveTo>
                    <a:pt x="2325" y="0"/>
                  </a:moveTo>
                  <a:cubicBezTo>
                    <a:pt x="2303" y="0"/>
                    <a:pt x="2281" y="12"/>
                    <a:pt x="2273" y="40"/>
                  </a:cubicBezTo>
                  <a:cubicBezTo>
                    <a:pt x="2139" y="548"/>
                    <a:pt x="1988" y="1003"/>
                    <a:pt x="1591" y="1375"/>
                  </a:cubicBezTo>
                  <a:cubicBezTo>
                    <a:pt x="1184" y="1757"/>
                    <a:pt x="661" y="1954"/>
                    <a:pt x="107" y="1972"/>
                  </a:cubicBezTo>
                  <a:cubicBezTo>
                    <a:pt x="2" y="1975"/>
                    <a:pt x="1" y="2134"/>
                    <a:pt x="107" y="2135"/>
                  </a:cubicBezTo>
                  <a:cubicBezTo>
                    <a:pt x="109" y="2135"/>
                    <a:pt x="111" y="2135"/>
                    <a:pt x="113" y="2135"/>
                  </a:cubicBezTo>
                  <a:cubicBezTo>
                    <a:pt x="1243" y="2135"/>
                    <a:pt x="2408" y="1272"/>
                    <a:pt x="2384" y="55"/>
                  </a:cubicBezTo>
                  <a:cubicBezTo>
                    <a:pt x="2383" y="20"/>
                    <a:pt x="2354" y="0"/>
                    <a:pt x="2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6">
              <a:extLst>
                <a:ext uri="{FF2B5EF4-FFF2-40B4-BE49-F238E27FC236}">
                  <a16:creationId xmlns:a16="http://schemas.microsoft.com/office/drawing/2014/main" id="{AD75E3A5-1819-35E4-B503-9F6A8D2AF512}"/>
                </a:ext>
              </a:extLst>
            </p:cNvPr>
            <p:cNvSpPr/>
            <p:nvPr/>
          </p:nvSpPr>
          <p:spPr>
            <a:xfrm>
              <a:off x="5191800" y="2421875"/>
              <a:ext cx="34150" cy="8825"/>
            </a:xfrm>
            <a:custGeom>
              <a:avLst/>
              <a:gdLst/>
              <a:ahLst/>
              <a:cxnLst/>
              <a:rect l="l" t="t" r="r" b="b"/>
              <a:pathLst>
                <a:path w="1366" h="353" extrusionOk="0">
                  <a:moveTo>
                    <a:pt x="1328" y="0"/>
                  </a:moveTo>
                  <a:cubicBezTo>
                    <a:pt x="1325" y="0"/>
                    <a:pt x="1322" y="0"/>
                    <a:pt x="1319" y="1"/>
                  </a:cubicBezTo>
                  <a:lnTo>
                    <a:pt x="1320" y="2"/>
                  </a:lnTo>
                  <a:cubicBezTo>
                    <a:pt x="1099" y="64"/>
                    <a:pt x="902" y="154"/>
                    <a:pt x="668" y="160"/>
                  </a:cubicBezTo>
                  <a:cubicBezTo>
                    <a:pt x="662" y="160"/>
                    <a:pt x="655" y="161"/>
                    <a:pt x="649" y="161"/>
                  </a:cubicBezTo>
                  <a:cubicBezTo>
                    <a:pt x="453" y="161"/>
                    <a:pt x="274" y="66"/>
                    <a:pt x="84" y="66"/>
                  </a:cubicBezTo>
                  <a:cubicBezTo>
                    <a:pt x="77" y="66"/>
                    <a:pt x="70" y="66"/>
                    <a:pt x="63" y="66"/>
                  </a:cubicBezTo>
                  <a:cubicBezTo>
                    <a:pt x="16" y="68"/>
                    <a:pt x="1" y="119"/>
                    <a:pt x="28" y="153"/>
                  </a:cubicBezTo>
                  <a:cubicBezTo>
                    <a:pt x="138" y="294"/>
                    <a:pt x="336" y="352"/>
                    <a:pt x="550" y="352"/>
                  </a:cubicBezTo>
                  <a:cubicBezTo>
                    <a:pt x="859" y="352"/>
                    <a:pt x="1200" y="229"/>
                    <a:pt x="1349" y="53"/>
                  </a:cubicBezTo>
                  <a:cubicBezTo>
                    <a:pt x="1366" y="33"/>
                    <a:pt x="1353" y="0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6">
              <a:extLst>
                <a:ext uri="{FF2B5EF4-FFF2-40B4-BE49-F238E27FC236}">
                  <a16:creationId xmlns:a16="http://schemas.microsoft.com/office/drawing/2014/main" id="{E103B5FC-4252-2EF3-855B-32DE179FE42B}"/>
                </a:ext>
              </a:extLst>
            </p:cNvPr>
            <p:cNvSpPr/>
            <p:nvPr/>
          </p:nvSpPr>
          <p:spPr>
            <a:xfrm>
              <a:off x="5194375" y="2358425"/>
              <a:ext cx="37675" cy="66700"/>
            </a:xfrm>
            <a:custGeom>
              <a:avLst/>
              <a:gdLst/>
              <a:ahLst/>
              <a:cxnLst/>
              <a:rect l="l" t="t" r="r" b="b"/>
              <a:pathLst>
                <a:path w="1507" h="2668" extrusionOk="0">
                  <a:moveTo>
                    <a:pt x="864" y="0"/>
                  </a:moveTo>
                  <a:cubicBezTo>
                    <a:pt x="836" y="0"/>
                    <a:pt x="825" y="40"/>
                    <a:pt x="842" y="62"/>
                  </a:cubicBezTo>
                  <a:cubicBezTo>
                    <a:pt x="1245" y="579"/>
                    <a:pt x="1403" y="1075"/>
                    <a:pt x="1029" y="1685"/>
                  </a:cubicBezTo>
                  <a:cubicBezTo>
                    <a:pt x="771" y="2105"/>
                    <a:pt x="337" y="2287"/>
                    <a:pt x="14" y="2630"/>
                  </a:cubicBezTo>
                  <a:cubicBezTo>
                    <a:pt x="1" y="2646"/>
                    <a:pt x="12" y="2668"/>
                    <a:pt x="30" y="2668"/>
                  </a:cubicBezTo>
                  <a:cubicBezTo>
                    <a:pt x="32" y="2668"/>
                    <a:pt x="34" y="2667"/>
                    <a:pt x="36" y="2667"/>
                  </a:cubicBezTo>
                  <a:cubicBezTo>
                    <a:pt x="643" y="2540"/>
                    <a:pt x="1223" y="1907"/>
                    <a:pt x="1380" y="1320"/>
                  </a:cubicBezTo>
                  <a:cubicBezTo>
                    <a:pt x="1507" y="845"/>
                    <a:pt x="1384" y="192"/>
                    <a:pt x="877" y="3"/>
                  </a:cubicBezTo>
                  <a:cubicBezTo>
                    <a:pt x="873" y="1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6">
              <a:extLst>
                <a:ext uri="{FF2B5EF4-FFF2-40B4-BE49-F238E27FC236}">
                  <a16:creationId xmlns:a16="http://schemas.microsoft.com/office/drawing/2014/main" id="{5439CF93-CD92-59AD-6FC6-0F838BEF785F}"/>
                </a:ext>
              </a:extLst>
            </p:cNvPr>
            <p:cNvSpPr/>
            <p:nvPr/>
          </p:nvSpPr>
          <p:spPr>
            <a:xfrm>
              <a:off x="5199425" y="2382750"/>
              <a:ext cx="30525" cy="20925"/>
            </a:xfrm>
            <a:custGeom>
              <a:avLst/>
              <a:gdLst/>
              <a:ahLst/>
              <a:cxnLst/>
              <a:rect l="l" t="t" r="r" b="b"/>
              <a:pathLst>
                <a:path w="1221" h="837" extrusionOk="0">
                  <a:moveTo>
                    <a:pt x="1196" y="0"/>
                  </a:moveTo>
                  <a:cubicBezTo>
                    <a:pt x="1189" y="0"/>
                    <a:pt x="1183" y="3"/>
                    <a:pt x="1179" y="10"/>
                  </a:cubicBezTo>
                  <a:cubicBezTo>
                    <a:pt x="1061" y="215"/>
                    <a:pt x="894" y="391"/>
                    <a:pt x="690" y="510"/>
                  </a:cubicBezTo>
                  <a:cubicBezTo>
                    <a:pt x="487" y="630"/>
                    <a:pt x="292" y="642"/>
                    <a:pt x="69" y="684"/>
                  </a:cubicBezTo>
                  <a:cubicBezTo>
                    <a:pt x="1" y="698"/>
                    <a:pt x="1" y="808"/>
                    <a:pt x="69" y="822"/>
                  </a:cubicBezTo>
                  <a:cubicBezTo>
                    <a:pt x="117" y="832"/>
                    <a:pt x="166" y="837"/>
                    <a:pt x="215" y="837"/>
                  </a:cubicBezTo>
                  <a:cubicBezTo>
                    <a:pt x="667" y="837"/>
                    <a:pt x="1098" y="439"/>
                    <a:pt x="1216" y="27"/>
                  </a:cubicBezTo>
                  <a:cubicBezTo>
                    <a:pt x="1220" y="12"/>
                    <a:pt x="1208" y="0"/>
                    <a:pt x="1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6">
              <a:extLst>
                <a:ext uri="{FF2B5EF4-FFF2-40B4-BE49-F238E27FC236}">
                  <a16:creationId xmlns:a16="http://schemas.microsoft.com/office/drawing/2014/main" id="{6D2FB93B-0B22-77DB-E8E0-A78B9DA2D4FA}"/>
                </a:ext>
              </a:extLst>
            </p:cNvPr>
            <p:cNvSpPr/>
            <p:nvPr/>
          </p:nvSpPr>
          <p:spPr>
            <a:xfrm>
              <a:off x="5184725" y="2358575"/>
              <a:ext cx="28200" cy="43775"/>
            </a:xfrm>
            <a:custGeom>
              <a:avLst/>
              <a:gdLst/>
              <a:ahLst/>
              <a:cxnLst/>
              <a:rect l="l" t="t" r="r" b="b"/>
              <a:pathLst>
                <a:path w="1128" h="1751" extrusionOk="0">
                  <a:moveTo>
                    <a:pt x="161" y="1"/>
                  </a:moveTo>
                  <a:cubicBezTo>
                    <a:pt x="123" y="1"/>
                    <a:pt x="85" y="4"/>
                    <a:pt x="47" y="12"/>
                  </a:cubicBezTo>
                  <a:cubicBezTo>
                    <a:pt x="0" y="20"/>
                    <a:pt x="10" y="83"/>
                    <a:pt x="47" y="96"/>
                  </a:cubicBezTo>
                  <a:cubicBezTo>
                    <a:pt x="363" y="213"/>
                    <a:pt x="660" y="286"/>
                    <a:pt x="826" y="618"/>
                  </a:cubicBezTo>
                  <a:cubicBezTo>
                    <a:pt x="1007" y="980"/>
                    <a:pt x="891" y="1377"/>
                    <a:pt x="637" y="1665"/>
                  </a:cubicBezTo>
                  <a:cubicBezTo>
                    <a:pt x="604" y="1703"/>
                    <a:pt x="635" y="1751"/>
                    <a:pt x="674" y="1751"/>
                  </a:cubicBezTo>
                  <a:cubicBezTo>
                    <a:pt x="685" y="1751"/>
                    <a:pt x="697" y="1747"/>
                    <a:pt x="709" y="1736"/>
                  </a:cubicBezTo>
                  <a:cubicBezTo>
                    <a:pt x="1010" y="1463"/>
                    <a:pt x="1127" y="1021"/>
                    <a:pt x="981" y="636"/>
                  </a:cubicBezTo>
                  <a:cubicBezTo>
                    <a:pt x="861" y="318"/>
                    <a:pt x="51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6">
              <a:extLst>
                <a:ext uri="{FF2B5EF4-FFF2-40B4-BE49-F238E27FC236}">
                  <a16:creationId xmlns:a16="http://schemas.microsoft.com/office/drawing/2014/main" id="{F4CF5B51-3442-1F99-DFAD-5AD61AEBC0DD}"/>
                </a:ext>
              </a:extLst>
            </p:cNvPr>
            <p:cNvSpPr/>
            <p:nvPr/>
          </p:nvSpPr>
          <p:spPr>
            <a:xfrm>
              <a:off x="5188300" y="2371500"/>
              <a:ext cx="19600" cy="40225"/>
            </a:xfrm>
            <a:custGeom>
              <a:avLst/>
              <a:gdLst/>
              <a:ahLst/>
              <a:cxnLst/>
              <a:rect l="l" t="t" r="r" b="b"/>
              <a:pathLst>
                <a:path w="784" h="1609" extrusionOk="0">
                  <a:moveTo>
                    <a:pt x="699" y="0"/>
                  </a:moveTo>
                  <a:cubicBezTo>
                    <a:pt x="692" y="0"/>
                    <a:pt x="686" y="4"/>
                    <a:pt x="684" y="13"/>
                  </a:cubicBezTo>
                  <a:cubicBezTo>
                    <a:pt x="623" y="385"/>
                    <a:pt x="399" y="605"/>
                    <a:pt x="211" y="914"/>
                  </a:cubicBezTo>
                  <a:cubicBezTo>
                    <a:pt x="84" y="1123"/>
                    <a:pt x="0" y="1346"/>
                    <a:pt x="101" y="1577"/>
                  </a:cubicBezTo>
                  <a:cubicBezTo>
                    <a:pt x="110" y="1599"/>
                    <a:pt x="129" y="1608"/>
                    <a:pt x="149" y="1608"/>
                  </a:cubicBezTo>
                  <a:cubicBezTo>
                    <a:pt x="182" y="1608"/>
                    <a:pt x="218" y="1582"/>
                    <a:pt x="217" y="1545"/>
                  </a:cubicBezTo>
                  <a:cubicBezTo>
                    <a:pt x="211" y="1124"/>
                    <a:pt x="431" y="913"/>
                    <a:pt x="617" y="573"/>
                  </a:cubicBezTo>
                  <a:cubicBezTo>
                    <a:pt x="714" y="395"/>
                    <a:pt x="784" y="209"/>
                    <a:pt x="717" y="13"/>
                  </a:cubicBezTo>
                  <a:cubicBezTo>
                    <a:pt x="715" y="5"/>
                    <a:pt x="70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6">
              <a:extLst>
                <a:ext uri="{FF2B5EF4-FFF2-40B4-BE49-F238E27FC236}">
                  <a16:creationId xmlns:a16="http://schemas.microsoft.com/office/drawing/2014/main" id="{EC296B84-6CCB-AF77-F951-2CE41858DDC7}"/>
                </a:ext>
              </a:extLst>
            </p:cNvPr>
            <p:cNvSpPr/>
            <p:nvPr/>
          </p:nvSpPr>
          <p:spPr>
            <a:xfrm>
              <a:off x="5172925" y="2369600"/>
              <a:ext cx="22100" cy="40525"/>
            </a:xfrm>
            <a:custGeom>
              <a:avLst/>
              <a:gdLst/>
              <a:ahLst/>
              <a:cxnLst/>
              <a:rect l="l" t="t" r="r" b="b"/>
              <a:pathLst>
                <a:path w="884" h="1621" extrusionOk="0">
                  <a:moveTo>
                    <a:pt x="188" y="0"/>
                  </a:moveTo>
                  <a:cubicBezTo>
                    <a:pt x="177" y="0"/>
                    <a:pt x="166" y="7"/>
                    <a:pt x="161" y="23"/>
                  </a:cubicBezTo>
                  <a:cubicBezTo>
                    <a:pt x="1" y="528"/>
                    <a:pt x="76" y="1621"/>
                    <a:pt x="817" y="1621"/>
                  </a:cubicBezTo>
                  <a:cubicBezTo>
                    <a:pt x="821" y="1621"/>
                    <a:pt x="824" y="1621"/>
                    <a:pt x="828" y="1621"/>
                  </a:cubicBezTo>
                  <a:cubicBezTo>
                    <a:pt x="867" y="1620"/>
                    <a:pt x="883" y="1567"/>
                    <a:pt x="849" y="1547"/>
                  </a:cubicBezTo>
                  <a:cubicBezTo>
                    <a:pt x="598" y="1408"/>
                    <a:pt x="407" y="1251"/>
                    <a:pt x="313" y="968"/>
                  </a:cubicBezTo>
                  <a:cubicBezTo>
                    <a:pt x="213" y="662"/>
                    <a:pt x="258" y="344"/>
                    <a:pt x="220" y="30"/>
                  </a:cubicBezTo>
                  <a:cubicBezTo>
                    <a:pt x="219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6">
              <a:extLst>
                <a:ext uri="{FF2B5EF4-FFF2-40B4-BE49-F238E27FC236}">
                  <a16:creationId xmlns:a16="http://schemas.microsoft.com/office/drawing/2014/main" id="{4F1DF2C2-CE4D-0924-F391-94AFBF1563E2}"/>
                </a:ext>
              </a:extLst>
            </p:cNvPr>
            <p:cNvSpPr/>
            <p:nvPr/>
          </p:nvSpPr>
          <p:spPr>
            <a:xfrm>
              <a:off x="5136125" y="2386100"/>
              <a:ext cx="47150" cy="60625"/>
            </a:xfrm>
            <a:custGeom>
              <a:avLst/>
              <a:gdLst/>
              <a:ahLst/>
              <a:cxnLst/>
              <a:rect l="l" t="t" r="r" b="b"/>
              <a:pathLst>
                <a:path w="1886" h="2425" extrusionOk="0">
                  <a:moveTo>
                    <a:pt x="1252" y="0"/>
                  </a:moveTo>
                  <a:cubicBezTo>
                    <a:pt x="990" y="0"/>
                    <a:pt x="727" y="109"/>
                    <a:pt x="529" y="312"/>
                  </a:cubicBezTo>
                  <a:cubicBezTo>
                    <a:pt x="0" y="854"/>
                    <a:pt x="80" y="1690"/>
                    <a:pt x="210" y="2368"/>
                  </a:cubicBezTo>
                  <a:cubicBezTo>
                    <a:pt x="217" y="2407"/>
                    <a:pt x="245" y="2424"/>
                    <a:pt x="275" y="2424"/>
                  </a:cubicBezTo>
                  <a:cubicBezTo>
                    <a:pt x="321" y="2424"/>
                    <a:pt x="371" y="2385"/>
                    <a:pt x="360" y="2327"/>
                  </a:cubicBezTo>
                  <a:cubicBezTo>
                    <a:pt x="265" y="1795"/>
                    <a:pt x="170" y="1223"/>
                    <a:pt x="416" y="714"/>
                  </a:cubicBezTo>
                  <a:cubicBezTo>
                    <a:pt x="594" y="348"/>
                    <a:pt x="951" y="85"/>
                    <a:pt x="1326" y="85"/>
                  </a:cubicBezTo>
                  <a:cubicBezTo>
                    <a:pt x="1499" y="85"/>
                    <a:pt x="1676" y="142"/>
                    <a:pt x="1842" y="270"/>
                  </a:cubicBezTo>
                  <a:cubicBezTo>
                    <a:pt x="1846" y="274"/>
                    <a:pt x="1851" y="275"/>
                    <a:pt x="1856" y="275"/>
                  </a:cubicBezTo>
                  <a:cubicBezTo>
                    <a:pt x="1872" y="275"/>
                    <a:pt x="1886" y="256"/>
                    <a:pt x="1871" y="242"/>
                  </a:cubicBezTo>
                  <a:cubicBezTo>
                    <a:pt x="1692" y="78"/>
                    <a:pt x="14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6">
              <a:extLst>
                <a:ext uri="{FF2B5EF4-FFF2-40B4-BE49-F238E27FC236}">
                  <a16:creationId xmlns:a16="http://schemas.microsoft.com/office/drawing/2014/main" id="{97989727-11F5-0ECA-E9D9-A6CA1E39F62C}"/>
                </a:ext>
              </a:extLst>
            </p:cNvPr>
            <p:cNvSpPr/>
            <p:nvPr/>
          </p:nvSpPr>
          <p:spPr>
            <a:xfrm>
              <a:off x="5052200" y="2299850"/>
              <a:ext cx="38775" cy="207425"/>
            </a:xfrm>
            <a:custGeom>
              <a:avLst/>
              <a:gdLst/>
              <a:ahLst/>
              <a:cxnLst/>
              <a:rect l="l" t="t" r="r" b="b"/>
              <a:pathLst>
                <a:path w="1551" h="8297" extrusionOk="0">
                  <a:moveTo>
                    <a:pt x="80" y="0"/>
                  </a:moveTo>
                  <a:cubicBezTo>
                    <a:pt x="40" y="0"/>
                    <a:pt x="0" y="45"/>
                    <a:pt x="28" y="85"/>
                  </a:cubicBezTo>
                  <a:cubicBezTo>
                    <a:pt x="950" y="1372"/>
                    <a:pt x="1040" y="2790"/>
                    <a:pt x="994" y="4327"/>
                  </a:cubicBezTo>
                  <a:cubicBezTo>
                    <a:pt x="954" y="5640"/>
                    <a:pt x="839" y="7080"/>
                    <a:pt x="1478" y="8279"/>
                  </a:cubicBezTo>
                  <a:cubicBezTo>
                    <a:pt x="1484" y="8291"/>
                    <a:pt x="1495" y="8296"/>
                    <a:pt x="1506" y="8296"/>
                  </a:cubicBezTo>
                  <a:cubicBezTo>
                    <a:pt x="1528" y="8296"/>
                    <a:pt x="1550" y="8277"/>
                    <a:pt x="1543" y="8252"/>
                  </a:cubicBezTo>
                  <a:cubicBezTo>
                    <a:pt x="1043" y="6625"/>
                    <a:pt x="1218" y="5067"/>
                    <a:pt x="1165" y="3400"/>
                  </a:cubicBezTo>
                  <a:cubicBezTo>
                    <a:pt x="1130" y="2222"/>
                    <a:pt x="941" y="918"/>
                    <a:pt x="116" y="16"/>
                  </a:cubicBezTo>
                  <a:cubicBezTo>
                    <a:pt x="106" y="5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6">
              <a:extLst>
                <a:ext uri="{FF2B5EF4-FFF2-40B4-BE49-F238E27FC236}">
                  <a16:creationId xmlns:a16="http://schemas.microsoft.com/office/drawing/2014/main" id="{8C1BFA6A-1CC7-29FF-9986-615C6719D7C8}"/>
                </a:ext>
              </a:extLst>
            </p:cNvPr>
            <p:cNvSpPr/>
            <p:nvPr/>
          </p:nvSpPr>
          <p:spPr>
            <a:xfrm>
              <a:off x="5071425" y="2488300"/>
              <a:ext cx="41700" cy="54975"/>
            </a:xfrm>
            <a:custGeom>
              <a:avLst/>
              <a:gdLst/>
              <a:ahLst/>
              <a:cxnLst/>
              <a:rect l="l" t="t" r="r" b="b"/>
              <a:pathLst>
                <a:path w="1668" h="2199" extrusionOk="0">
                  <a:moveTo>
                    <a:pt x="31" y="0"/>
                  </a:moveTo>
                  <a:cubicBezTo>
                    <a:pt x="16" y="0"/>
                    <a:pt x="0" y="15"/>
                    <a:pt x="4" y="32"/>
                  </a:cubicBezTo>
                  <a:cubicBezTo>
                    <a:pt x="68" y="393"/>
                    <a:pt x="362" y="575"/>
                    <a:pt x="645" y="768"/>
                  </a:cubicBezTo>
                  <a:cubicBezTo>
                    <a:pt x="1182" y="1134"/>
                    <a:pt x="1412" y="1563"/>
                    <a:pt x="1593" y="2175"/>
                  </a:cubicBezTo>
                  <a:cubicBezTo>
                    <a:pt x="1598" y="2191"/>
                    <a:pt x="1612" y="2198"/>
                    <a:pt x="1625" y="2198"/>
                  </a:cubicBezTo>
                  <a:cubicBezTo>
                    <a:pt x="1642" y="2198"/>
                    <a:pt x="1660" y="2186"/>
                    <a:pt x="1660" y="2165"/>
                  </a:cubicBezTo>
                  <a:cubicBezTo>
                    <a:pt x="1668" y="1759"/>
                    <a:pt x="1462" y="1345"/>
                    <a:pt x="1192" y="1050"/>
                  </a:cubicBezTo>
                  <a:cubicBezTo>
                    <a:pt x="834" y="662"/>
                    <a:pt x="300" y="503"/>
                    <a:pt x="50" y="13"/>
                  </a:cubicBezTo>
                  <a:cubicBezTo>
                    <a:pt x="46" y="4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6">
              <a:extLst>
                <a:ext uri="{FF2B5EF4-FFF2-40B4-BE49-F238E27FC236}">
                  <a16:creationId xmlns:a16="http://schemas.microsoft.com/office/drawing/2014/main" id="{CE5F8942-0B59-CB76-6B8B-E5EFFCD6438B}"/>
                </a:ext>
              </a:extLst>
            </p:cNvPr>
            <p:cNvSpPr/>
            <p:nvPr/>
          </p:nvSpPr>
          <p:spPr>
            <a:xfrm>
              <a:off x="5064775" y="2487525"/>
              <a:ext cx="68200" cy="90650"/>
            </a:xfrm>
            <a:custGeom>
              <a:avLst/>
              <a:gdLst/>
              <a:ahLst/>
              <a:cxnLst/>
              <a:rect l="l" t="t" r="r" b="b"/>
              <a:pathLst>
                <a:path w="2728" h="3626" extrusionOk="0">
                  <a:moveTo>
                    <a:pt x="343" y="1"/>
                  </a:moveTo>
                  <a:cubicBezTo>
                    <a:pt x="334" y="1"/>
                    <a:pt x="325" y="6"/>
                    <a:pt x="323" y="16"/>
                  </a:cubicBezTo>
                  <a:cubicBezTo>
                    <a:pt x="1" y="1478"/>
                    <a:pt x="1236" y="3215"/>
                    <a:pt x="2621" y="3623"/>
                  </a:cubicBezTo>
                  <a:cubicBezTo>
                    <a:pt x="2627" y="3625"/>
                    <a:pt x="2633" y="3626"/>
                    <a:pt x="2639" y="3626"/>
                  </a:cubicBezTo>
                  <a:cubicBezTo>
                    <a:pt x="2698" y="3626"/>
                    <a:pt x="2727" y="3539"/>
                    <a:pt x="2670" y="3505"/>
                  </a:cubicBezTo>
                  <a:cubicBezTo>
                    <a:pt x="1983" y="3104"/>
                    <a:pt x="1372" y="2717"/>
                    <a:pt x="943" y="2016"/>
                  </a:cubicBezTo>
                  <a:cubicBezTo>
                    <a:pt x="555" y="1379"/>
                    <a:pt x="499" y="725"/>
                    <a:pt x="363" y="16"/>
                  </a:cubicBezTo>
                  <a:cubicBezTo>
                    <a:pt x="361" y="6"/>
                    <a:pt x="352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6">
              <a:extLst>
                <a:ext uri="{FF2B5EF4-FFF2-40B4-BE49-F238E27FC236}">
                  <a16:creationId xmlns:a16="http://schemas.microsoft.com/office/drawing/2014/main" id="{8EC77D6A-BC21-80CB-3A0E-476D4AABE9EF}"/>
                </a:ext>
              </a:extLst>
            </p:cNvPr>
            <p:cNvSpPr/>
            <p:nvPr/>
          </p:nvSpPr>
          <p:spPr>
            <a:xfrm>
              <a:off x="5084375" y="2561250"/>
              <a:ext cx="39700" cy="11375"/>
            </a:xfrm>
            <a:custGeom>
              <a:avLst/>
              <a:gdLst/>
              <a:ahLst/>
              <a:cxnLst/>
              <a:rect l="l" t="t" r="r" b="b"/>
              <a:pathLst>
                <a:path w="1588" h="455" extrusionOk="0">
                  <a:moveTo>
                    <a:pt x="274" y="0"/>
                  </a:moveTo>
                  <a:cubicBezTo>
                    <a:pt x="193" y="0"/>
                    <a:pt x="114" y="10"/>
                    <a:pt x="43" y="35"/>
                  </a:cubicBezTo>
                  <a:cubicBezTo>
                    <a:pt x="0" y="50"/>
                    <a:pt x="2" y="105"/>
                    <a:pt x="43" y="121"/>
                  </a:cubicBezTo>
                  <a:cubicBezTo>
                    <a:pt x="279" y="205"/>
                    <a:pt x="555" y="175"/>
                    <a:pt x="803" y="226"/>
                  </a:cubicBezTo>
                  <a:cubicBezTo>
                    <a:pt x="1057" y="279"/>
                    <a:pt x="1288" y="391"/>
                    <a:pt x="1537" y="454"/>
                  </a:cubicBezTo>
                  <a:cubicBezTo>
                    <a:pt x="1539" y="454"/>
                    <a:pt x="1541" y="454"/>
                    <a:pt x="1543" y="454"/>
                  </a:cubicBezTo>
                  <a:cubicBezTo>
                    <a:pt x="1567" y="454"/>
                    <a:pt x="1588" y="423"/>
                    <a:pt x="1565" y="406"/>
                  </a:cubicBezTo>
                  <a:cubicBezTo>
                    <a:pt x="1361" y="246"/>
                    <a:pt x="1087" y="162"/>
                    <a:pt x="839" y="98"/>
                  </a:cubicBezTo>
                  <a:cubicBezTo>
                    <a:pt x="670" y="55"/>
                    <a:pt x="465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6">
              <a:extLst>
                <a:ext uri="{FF2B5EF4-FFF2-40B4-BE49-F238E27FC236}">
                  <a16:creationId xmlns:a16="http://schemas.microsoft.com/office/drawing/2014/main" id="{7964F8F2-80CD-6973-32DB-40BFA70B934F}"/>
                </a:ext>
              </a:extLst>
            </p:cNvPr>
            <p:cNvSpPr/>
            <p:nvPr/>
          </p:nvSpPr>
          <p:spPr>
            <a:xfrm>
              <a:off x="5086475" y="2563325"/>
              <a:ext cx="59450" cy="40250"/>
            </a:xfrm>
            <a:custGeom>
              <a:avLst/>
              <a:gdLst/>
              <a:ahLst/>
              <a:cxnLst/>
              <a:rect l="l" t="t" r="r" b="b"/>
              <a:pathLst>
                <a:path w="2378" h="1610" extrusionOk="0">
                  <a:moveTo>
                    <a:pt x="23" y="1"/>
                  </a:moveTo>
                  <a:cubicBezTo>
                    <a:pt x="11" y="1"/>
                    <a:pt x="0" y="9"/>
                    <a:pt x="1" y="22"/>
                  </a:cubicBezTo>
                  <a:cubicBezTo>
                    <a:pt x="47" y="1045"/>
                    <a:pt x="1520" y="1493"/>
                    <a:pt x="2319" y="1609"/>
                  </a:cubicBezTo>
                  <a:cubicBezTo>
                    <a:pt x="2321" y="1609"/>
                    <a:pt x="2324" y="1609"/>
                    <a:pt x="2326" y="1609"/>
                  </a:cubicBezTo>
                  <a:cubicBezTo>
                    <a:pt x="2363" y="1609"/>
                    <a:pt x="2377" y="1557"/>
                    <a:pt x="2338" y="1544"/>
                  </a:cubicBezTo>
                  <a:cubicBezTo>
                    <a:pt x="1862" y="1379"/>
                    <a:pt x="1361" y="1273"/>
                    <a:pt x="925" y="1013"/>
                  </a:cubicBezTo>
                  <a:cubicBezTo>
                    <a:pt x="492" y="753"/>
                    <a:pt x="304" y="417"/>
                    <a:pt x="42" y="12"/>
                  </a:cubicBezTo>
                  <a:cubicBezTo>
                    <a:pt x="38" y="4"/>
                    <a:pt x="30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6">
              <a:extLst>
                <a:ext uri="{FF2B5EF4-FFF2-40B4-BE49-F238E27FC236}">
                  <a16:creationId xmlns:a16="http://schemas.microsoft.com/office/drawing/2014/main" id="{D6A0E5B9-4AF0-79B9-A308-0783FEC983B2}"/>
                </a:ext>
              </a:extLst>
            </p:cNvPr>
            <p:cNvSpPr/>
            <p:nvPr/>
          </p:nvSpPr>
          <p:spPr>
            <a:xfrm>
              <a:off x="5078025" y="2591125"/>
              <a:ext cx="35375" cy="18500"/>
            </a:xfrm>
            <a:custGeom>
              <a:avLst/>
              <a:gdLst/>
              <a:ahLst/>
              <a:cxnLst/>
              <a:rect l="l" t="t" r="r" b="b"/>
              <a:pathLst>
                <a:path w="1415" h="740" extrusionOk="0">
                  <a:moveTo>
                    <a:pt x="1166" y="0"/>
                  </a:moveTo>
                  <a:cubicBezTo>
                    <a:pt x="715" y="0"/>
                    <a:pt x="116" y="246"/>
                    <a:pt x="8" y="678"/>
                  </a:cubicBezTo>
                  <a:cubicBezTo>
                    <a:pt x="0" y="708"/>
                    <a:pt x="26" y="740"/>
                    <a:pt x="55" y="740"/>
                  </a:cubicBezTo>
                  <a:cubicBezTo>
                    <a:pt x="62" y="740"/>
                    <a:pt x="70" y="737"/>
                    <a:pt x="77" y="732"/>
                  </a:cubicBezTo>
                  <a:cubicBezTo>
                    <a:pt x="264" y="605"/>
                    <a:pt x="391" y="416"/>
                    <a:pt x="593" y="300"/>
                  </a:cubicBezTo>
                  <a:cubicBezTo>
                    <a:pt x="831" y="165"/>
                    <a:pt x="1091" y="119"/>
                    <a:pt x="1360" y="93"/>
                  </a:cubicBezTo>
                  <a:cubicBezTo>
                    <a:pt x="1399" y="90"/>
                    <a:pt x="1415" y="30"/>
                    <a:pt x="1370" y="20"/>
                  </a:cubicBezTo>
                  <a:cubicBezTo>
                    <a:pt x="1308" y="7"/>
                    <a:pt x="1239" y="0"/>
                    <a:pt x="1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6">
              <a:extLst>
                <a:ext uri="{FF2B5EF4-FFF2-40B4-BE49-F238E27FC236}">
                  <a16:creationId xmlns:a16="http://schemas.microsoft.com/office/drawing/2014/main" id="{58C608CF-EE0E-30AA-1BC4-C7B08E1E8EEC}"/>
                </a:ext>
              </a:extLst>
            </p:cNvPr>
            <p:cNvSpPr/>
            <p:nvPr/>
          </p:nvSpPr>
          <p:spPr>
            <a:xfrm>
              <a:off x="5079175" y="2606475"/>
              <a:ext cx="76950" cy="21000"/>
            </a:xfrm>
            <a:custGeom>
              <a:avLst/>
              <a:gdLst/>
              <a:ahLst/>
              <a:cxnLst/>
              <a:rect l="l" t="t" r="r" b="b"/>
              <a:pathLst>
                <a:path w="3078" h="840" extrusionOk="0">
                  <a:moveTo>
                    <a:pt x="59" y="0"/>
                  </a:moveTo>
                  <a:cubicBezTo>
                    <a:pt x="50" y="0"/>
                    <a:pt x="41" y="0"/>
                    <a:pt x="32" y="1"/>
                  </a:cubicBezTo>
                  <a:cubicBezTo>
                    <a:pt x="4" y="2"/>
                    <a:pt x="1" y="38"/>
                    <a:pt x="26" y="47"/>
                  </a:cubicBezTo>
                  <a:cubicBezTo>
                    <a:pt x="566" y="251"/>
                    <a:pt x="956" y="648"/>
                    <a:pt x="1540" y="766"/>
                  </a:cubicBezTo>
                  <a:cubicBezTo>
                    <a:pt x="1784" y="815"/>
                    <a:pt x="2040" y="840"/>
                    <a:pt x="2294" y="840"/>
                  </a:cubicBezTo>
                  <a:cubicBezTo>
                    <a:pt x="2539" y="840"/>
                    <a:pt x="2784" y="817"/>
                    <a:pt x="3020" y="773"/>
                  </a:cubicBezTo>
                  <a:cubicBezTo>
                    <a:pt x="3077" y="762"/>
                    <a:pt x="3059" y="681"/>
                    <a:pt x="3006" y="676"/>
                  </a:cubicBezTo>
                  <a:cubicBezTo>
                    <a:pt x="2372" y="629"/>
                    <a:pt x="1752" y="719"/>
                    <a:pt x="1139" y="484"/>
                  </a:cubicBezTo>
                  <a:cubicBezTo>
                    <a:pt x="767" y="341"/>
                    <a:pt x="468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6">
              <a:extLst>
                <a:ext uri="{FF2B5EF4-FFF2-40B4-BE49-F238E27FC236}">
                  <a16:creationId xmlns:a16="http://schemas.microsoft.com/office/drawing/2014/main" id="{3DFD68CF-717F-CF48-77B4-65201A37A3AA}"/>
                </a:ext>
              </a:extLst>
            </p:cNvPr>
            <p:cNvSpPr/>
            <p:nvPr/>
          </p:nvSpPr>
          <p:spPr>
            <a:xfrm>
              <a:off x="5103350" y="2628225"/>
              <a:ext cx="71250" cy="13275"/>
            </a:xfrm>
            <a:custGeom>
              <a:avLst/>
              <a:gdLst/>
              <a:ahLst/>
              <a:cxnLst/>
              <a:rect l="l" t="t" r="r" b="b"/>
              <a:pathLst>
                <a:path w="2850" h="531" extrusionOk="0">
                  <a:moveTo>
                    <a:pt x="50" y="0"/>
                  </a:moveTo>
                  <a:cubicBezTo>
                    <a:pt x="24" y="0"/>
                    <a:pt x="0" y="31"/>
                    <a:pt x="17" y="56"/>
                  </a:cubicBezTo>
                  <a:cubicBezTo>
                    <a:pt x="255" y="415"/>
                    <a:pt x="637" y="530"/>
                    <a:pt x="1058" y="530"/>
                  </a:cubicBezTo>
                  <a:cubicBezTo>
                    <a:pt x="1666" y="530"/>
                    <a:pt x="2358" y="290"/>
                    <a:pt x="2823" y="195"/>
                  </a:cubicBezTo>
                  <a:cubicBezTo>
                    <a:pt x="2850" y="189"/>
                    <a:pt x="2842" y="149"/>
                    <a:pt x="2816" y="148"/>
                  </a:cubicBezTo>
                  <a:cubicBezTo>
                    <a:pt x="2793" y="147"/>
                    <a:pt x="2770" y="147"/>
                    <a:pt x="2747" y="147"/>
                  </a:cubicBezTo>
                  <a:cubicBezTo>
                    <a:pt x="2345" y="147"/>
                    <a:pt x="1971" y="251"/>
                    <a:pt x="1573" y="312"/>
                  </a:cubicBezTo>
                  <a:cubicBezTo>
                    <a:pt x="1434" y="333"/>
                    <a:pt x="1302" y="344"/>
                    <a:pt x="1176" y="344"/>
                  </a:cubicBezTo>
                  <a:cubicBezTo>
                    <a:pt x="783" y="344"/>
                    <a:pt x="440" y="239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6">
              <a:extLst>
                <a:ext uri="{FF2B5EF4-FFF2-40B4-BE49-F238E27FC236}">
                  <a16:creationId xmlns:a16="http://schemas.microsoft.com/office/drawing/2014/main" id="{A846A91D-7B8D-5E0A-9AF9-2B6F5A09C076}"/>
                </a:ext>
              </a:extLst>
            </p:cNvPr>
            <p:cNvSpPr/>
            <p:nvPr/>
          </p:nvSpPr>
          <p:spPr>
            <a:xfrm>
              <a:off x="5107500" y="2624400"/>
              <a:ext cx="18450" cy="7200"/>
            </a:xfrm>
            <a:custGeom>
              <a:avLst/>
              <a:gdLst/>
              <a:ahLst/>
              <a:cxnLst/>
              <a:rect l="l" t="t" r="r" b="b"/>
              <a:pathLst>
                <a:path w="738" h="288" extrusionOk="0">
                  <a:moveTo>
                    <a:pt x="675" y="1"/>
                  </a:moveTo>
                  <a:cubicBezTo>
                    <a:pt x="582" y="1"/>
                    <a:pt x="498" y="95"/>
                    <a:pt x="412" y="128"/>
                  </a:cubicBezTo>
                  <a:cubicBezTo>
                    <a:pt x="303" y="171"/>
                    <a:pt x="179" y="204"/>
                    <a:pt x="61" y="204"/>
                  </a:cubicBezTo>
                  <a:cubicBezTo>
                    <a:pt x="52" y="204"/>
                    <a:pt x="43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6" y="204"/>
                    <a:pt x="0" y="247"/>
                    <a:pt x="28" y="253"/>
                  </a:cubicBezTo>
                  <a:cubicBezTo>
                    <a:pt x="110" y="274"/>
                    <a:pt x="188" y="287"/>
                    <a:pt x="265" y="287"/>
                  </a:cubicBezTo>
                  <a:cubicBezTo>
                    <a:pt x="328" y="287"/>
                    <a:pt x="391" y="279"/>
                    <a:pt x="457" y="258"/>
                  </a:cubicBezTo>
                  <a:cubicBezTo>
                    <a:pt x="566" y="223"/>
                    <a:pt x="718" y="175"/>
                    <a:pt x="734" y="49"/>
                  </a:cubicBezTo>
                  <a:cubicBezTo>
                    <a:pt x="737" y="22"/>
                    <a:pt x="709" y="4"/>
                    <a:pt x="687" y="2"/>
                  </a:cubicBezTo>
                  <a:cubicBezTo>
                    <a:pt x="683" y="1"/>
                    <a:pt x="679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6">
              <a:extLst>
                <a:ext uri="{FF2B5EF4-FFF2-40B4-BE49-F238E27FC236}">
                  <a16:creationId xmlns:a16="http://schemas.microsoft.com/office/drawing/2014/main" id="{6B436D4E-8616-F8D7-A93E-3019800CEA68}"/>
                </a:ext>
              </a:extLst>
            </p:cNvPr>
            <p:cNvSpPr/>
            <p:nvPr/>
          </p:nvSpPr>
          <p:spPr>
            <a:xfrm>
              <a:off x="5143725" y="2640925"/>
              <a:ext cx="65850" cy="13200"/>
            </a:xfrm>
            <a:custGeom>
              <a:avLst/>
              <a:gdLst/>
              <a:ahLst/>
              <a:cxnLst/>
              <a:rect l="l" t="t" r="r" b="b"/>
              <a:pathLst>
                <a:path w="2634" h="528" extrusionOk="0">
                  <a:moveTo>
                    <a:pt x="31" y="0"/>
                  </a:moveTo>
                  <a:cubicBezTo>
                    <a:pt x="27" y="0"/>
                    <a:pt x="23" y="3"/>
                    <a:pt x="23" y="9"/>
                  </a:cubicBezTo>
                  <a:lnTo>
                    <a:pt x="22" y="9"/>
                  </a:lnTo>
                  <a:cubicBezTo>
                    <a:pt x="1" y="372"/>
                    <a:pt x="258" y="527"/>
                    <a:pt x="596" y="527"/>
                  </a:cubicBezTo>
                  <a:cubicBezTo>
                    <a:pt x="605" y="527"/>
                    <a:pt x="615" y="527"/>
                    <a:pt x="624" y="527"/>
                  </a:cubicBezTo>
                  <a:cubicBezTo>
                    <a:pt x="1256" y="509"/>
                    <a:pt x="1976" y="321"/>
                    <a:pt x="2580" y="148"/>
                  </a:cubicBezTo>
                  <a:cubicBezTo>
                    <a:pt x="2634" y="132"/>
                    <a:pt x="2627" y="44"/>
                    <a:pt x="2571" y="44"/>
                  </a:cubicBezTo>
                  <a:cubicBezTo>
                    <a:pt x="2569" y="44"/>
                    <a:pt x="2568" y="44"/>
                    <a:pt x="2566" y="44"/>
                  </a:cubicBezTo>
                  <a:cubicBezTo>
                    <a:pt x="2240" y="74"/>
                    <a:pt x="1366" y="328"/>
                    <a:pt x="734" y="328"/>
                  </a:cubicBezTo>
                  <a:cubicBezTo>
                    <a:pt x="381" y="328"/>
                    <a:pt x="104" y="249"/>
                    <a:pt x="39" y="7"/>
                  </a:cubicBezTo>
                  <a:cubicBezTo>
                    <a:pt x="38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6">
              <a:extLst>
                <a:ext uri="{FF2B5EF4-FFF2-40B4-BE49-F238E27FC236}">
                  <a16:creationId xmlns:a16="http://schemas.microsoft.com/office/drawing/2014/main" id="{C4E0E056-9457-F754-B680-908675FEAD14}"/>
                </a:ext>
              </a:extLst>
            </p:cNvPr>
            <p:cNvSpPr/>
            <p:nvPr/>
          </p:nvSpPr>
          <p:spPr>
            <a:xfrm>
              <a:off x="5133500" y="2650825"/>
              <a:ext cx="23250" cy="47225"/>
            </a:xfrm>
            <a:custGeom>
              <a:avLst/>
              <a:gdLst/>
              <a:ahLst/>
              <a:cxnLst/>
              <a:rect l="l" t="t" r="r" b="b"/>
              <a:pathLst>
                <a:path w="930" h="1889" extrusionOk="0">
                  <a:moveTo>
                    <a:pt x="894" y="0"/>
                  </a:moveTo>
                  <a:cubicBezTo>
                    <a:pt x="888" y="0"/>
                    <a:pt x="882" y="2"/>
                    <a:pt x="877" y="6"/>
                  </a:cubicBezTo>
                  <a:cubicBezTo>
                    <a:pt x="413" y="395"/>
                    <a:pt x="0" y="1250"/>
                    <a:pt x="169" y="1862"/>
                  </a:cubicBezTo>
                  <a:cubicBezTo>
                    <a:pt x="174" y="1879"/>
                    <a:pt x="190" y="1888"/>
                    <a:pt x="205" y="1888"/>
                  </a:cubicBezTo>
                  <a:cubicBezTo>
                    <a:pt x="221" y="1888"/>
                    <a:pt x="237" y="1880"/>
                    <a:pt x="241" y="1862"/>
                  </a:cubicBezTo>
                  <a:cubicBezTo>
                    <a:pt x="324" y="1560"/>
                    <a:pt x="325" y="1247"/>
                    <a:pt x="423" y="946"/>
                  </a:cubicBezTo>
                  <a:cubicBezTo>
                    <a:pt x="534" y="608"/>
                    <a:pt x="727" y="333"/>
                    <a:pt x="917" y="38"/>
                  </a:cubicBezTo>
                  <a:cubicBezTo>
                    <a:pt x="929" y="18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6">
              <a:extLst>
                <a:ext uri="{FF2B5EF4-FFF2-40B4-BE49-F238E27FC236}">
                  <a16:creationId xmlns:a16="http://schemas.microsoft.com/office/drawing/2014/main" id="{5B0BBE89-90AC-E53C-F6C1-F32222A42ECE}"/>
                </a:ext>
              </a:extLst>
            </p:cNvPr>
            <p:cNvSpPr/>
            <p:nvPr/>
          </p:nvSpPr>
          <p:spPr>
            <a:xfrm>
              <a:off x="5138750" y="2653800"/>
              <a:ext cx="74000" cy="44000"/>
            </a:xfrm>
            <a:custGeom>
              <a:avLst/>
              <a:gdLst/>
              <a:ahLst/>
              <a:cxnLst/>
              <a:rect l="l" t="t" r="r" b="b"/>
              <a:pathLst>
                <a:path w="2960" h="1760" extrusionOk="0">
                  <a:moveTo>
                    <a:pt x="2851" y="0"/>
                  </a:moveTo>
                  <a:cubicBezTo>
                    <a:pt x="2228" y="0"/>
                    <a:pt x="1769" y="617"/>
                    <a:pt x="1226" y="849"/>
                  </a:cubicBezTo>
                  <a:cubicBezTo>
                    <a:pt x="773" y="1041"/>
                    <a:pt x="17" y="1101"/>
                    <a:pt x="1" y="1734"/>
                  </a:cubicBezTo>
                  <a:cubicBezTo>
                    <a:pt x="0" y="1750"/>
                    <a:pt x="14" y="1760"/>
                    <a:pt x="27" y="1760"/>
                  </a:cubicBezTo>
                  <a:cubicBezTo>
                    <a:pt x="36" y="1760"/>
                    <a:pt x="43" y="1756"/>
                    <a:pt x="48" y="1747"/>
                  </a:cubicBezTo>
                  <a:lnTo>
                    <a:pt x="48" y="1748"/>
                  </a:lnTo>
                  <a:cubicBezTo>
                    <a:pt x="367" y="1136"/>
                    <a:pt x="1072" y="1174"/>
                    <a:pt x="1602" y="854"/>
                  </a:cubicBezTo>
                  <a:cubicBezTo>
                    <a:pt x="2058" y="578"/>
                    <a:pt x="2411" y="260"/>
                    <a:pt x="2922" y="72"/>
                  </a:cubicBezTo>
                  <a:cubicBezTo>
                    <a:pt x="2960" y="58"/>
                    <a:pt x="2953" y="5"/>
                    <a:pt x="2912" y="2"/>
                  </a:cubicBezTo>
                  <a:cubicBezTo>
                    <a:pt x="2892" y="1"/>
                    <a:pt x="2871" y="0"/>
                    <a:pt x="2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6">
              <a:extLst>
                <a:ext uri="{FF2B5EF4-FFF2-40B4-BE49-F238E27FC236}">
                  <a16:creationId xmlns:a16="http://schemas.microsoft.com/office/drawing/2014/main" id="{32458551-35AC-A6A1-C21F-C03792C05CC5}"/>
                </a:ext>
              </a:extLst>
            </p:cNvPr>
            <p:cNvSpPr/>
            <p:nvPr/>
          </p:nvSpPr>
          <p:spPr>
            <a:xfrm>
              <a:off x="5172500" y="2670425"/>
              <a:ext cx="11725" cy="30725"/>
            </a:xfrm>
            <a:custGeom>
              <a:avLst/>
              <a:gdLst/>
              <a:ahLst/>
              <a:cxnLst/>
              <a:rect l="l" t="t" r="r" b="b"/>
              <a:pathLst>
                <a:path w="469" h="1229" extrusionOk="0">
                  <a:moveTo>
                    <a:pt x="442" y="1"/>
                  </a:moveTo>
                  <a:cubicBezTo>
                    <a:pt x="437" y="1"/>
                    <a:pt x="432" y="2"/>
                    <a:pt x="429" y="6"/>
                  </a:cubicBezTo>
                  <a:cubicBezTo>
                    <a:pt x="152" y="290"/>
                    <a:pt x="1" y="829"/>
                    <a:pt x="176" y="1203"/>
                  </a:cubicBezTo>
                  <a:cubicBezTo>
                    <a:pt x="184" y="1221"/>
                    <a:pt x="199" y="1228"/>
                    <a:pt x="215" y="1228"/>
                  </a:cubicBezTo>
                  <a:cubicBezTo>
                    <a:pt x="241" y="1228"/>
                    <a:pt x="270" y="1207"/>
                    <a:pt x="271" y="1177"/>
                  </a:cubicBezTo>
                  <a:cubicBezTo>
                    <a:pt x="277" y="965"/>
                    <a:pt x="238" y="769"/>
                    <a:pt x="282" y="556"/>
                  </a:cubicBezTo>
                  <a:cubicBezTo>
                    <a:pt x="317" y="376"/>
                    <a:pt x="391" y="194"/>
                    <a:pt x="462" y="26"/>
                  </a:cubicBezTo>
                  <a:cubicBezTo>
                    <a:pt x="468" y="12"/>
                    <a:pt x="455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6">
              <a:extLst>
                <a:ext uri="{FF2B5EF4-FFF2-40B4-BE49-F238E27FC236}">
                  <a16:creationId xmlns:a16="http://schemas.microsoft.com/office/drawing/2014/main" id="{43CC93F4-AAC4-EED9-D456-14D64261D21F}"/>
                </a:ext>
              </a:extLst>
            </p:cNvPr>
            <p:cNvSpPr/>
            <p:nvPr/>
          </p:nvSpPr>
          <p:spPr>
            <a:xfrm>
              <a:off x="5176450" y="2662525"/>
              <a:ext cx="52475" cy="36975"/>
            </a:xfrm>
            <a:custGeom>
              <a:avLst/>
              <a:gdLst/>
              <a:ahLst/>
              <a:cxnLst/>
              <a:rect l="l" t="t" r="r" b="b"/>
              <a:pathLst>
                <a:path w="2099" h="1479" extrusionOk="0">
                  <a:moveTo>
                    <a:pt x="1982" y="0"/>
                  </a:moveTo>
                  <a:cubicBezTo>
                    <a:pt x="1979" y="0"/>
                    <a:pt x="1975" y="1"/>
                    <a:pt x="1972" y="1"/>
                  </a:cubicBezTo>
                  <a:cubicBezTo>
                    <a:pt x="1220" y="125"/>
                    <a:pt x="382" y="736"/>
                    <a:pt x="20" y="1405"/>
                  </a:cubicBezTo>
                  <a:cubicBezTo>
                    <a:pt x="0" y="1440"/>
                    <a:pt x="31" y="1479"/>
                    <a:pt x="65" y="1479"/>
                  </a:cubicBezTo>
                  <a:cubicBezTo>
                    <a:pt x="76" y="1479"/>
                    <a:pt x="88" y="1475"/>
                    <a:pt x="98" y="1464"/>
                  </a:cubicBezTo>
                  <a:cubicBezTo>
                    <a:pt x="388" y="1161"/>
                    <a:pt x="650" y="861"/>
                    <a:pt x="1003" y="623"/>
                  </a:cubicBezTo>
                  <a:cubicBezTo>
                    <a:pt x="1323" y="408"/>
                    <a:pt x="1675" y="283"/>
                    <a:pt x="2026" y="129"/>
                  </a:cubicBezTo>
                  <a:cubicBezTo>
                    <a:pt x="2099" y="96"/>
                    <a:pt x="2049" y="0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6">
              <a:extLst>
                <a:ext uri="{FF2B5EF4-FFF2-40B4-BE49-F238E27FC236}">
                  <a16:creationId xmlns:a16="http://schemas.microsoft.com/office/drawing/2014/main" id="{DED218B7-5664-10DC-0E5C-D692E9567B0E}"/>
                </a:ext>
              </a:extLst>
            </p:cNvPr>
            <p:cNvSpPr/>
            <p:nvPr/>
          </p:nvSpPr>
          <p:spPr>
            <a:xfrm>
              <a:off x="5203325" y="2674100"/>
              <a:ext cx="33100" cy="13025"/>
            </a:xfrm>
            <a:custGeom>
              <a:avLst/>
              <a:gdLst/>
              <a:ahLst/>
              <a:cxnLst/>
              <a:rect l="l" t="t" r="r" b="b"/>
              <a:pathLst>
                <a:path w="1324" h="521" extrusionOk="0">
                  <a:moveTo>
                    <a:pt x="99" y="0"/>
                  </a:moveTo>
                  <a:cubicBezTo>
                    <a:pt x="47" y="0"/>
                    <a:pt x="1" y="49"/>
                    <a:pt x="34" y="108"/>
                  </a:cubicBezTo>
                  <a:cubicBezTo>
                    <a:pt x="180" y="378"/>
                    <a:pt x="520" y="520"/>
                    <a:pt x="842" y="520"/>
                  </a:cubicBezTo>
                  <a:cubicBezTo>
                    <a:pt x="1004" y="520"/>
                    <a:pt x="1162" y="484"/>
                    <a:pt x="1289" y="410"/>
                  </a:cubicBezTo>
                  <a:cubicBezTo>
                    <a:pt x="1324" y="389"/>
                    <a:pt x="1303" y="344"/>
                    <a:pt x="1268" y="344"/>
                  </a:cubicBezTo>
                  <a:cubicBezTo>
                    <a:pt x="1266" y="344"/>
                    <a:pt x="1263" y="344"/>
                    <a:pt x="1261" y="345"/>
                  </a:cubicBezTo>
                  <a:cubicBezTo>
                    <a:pt x="1158" y="362"/>
                    <a:pt x="1055" y="374"/>
                    <a:pt x="953" y="374"/>
                  </a:cubicBezTo>
                  <a:cubicBezTo>
                    <a:pt x="854" y="374"/>
                    <a:pt x="755" y="363"/>
                    <a:pt x="657" y="336"/>
                  </a:cubicBezTo>
                  <a:cubicBezTo>
                    <a:pt x="444" y="277"/>
                    <a:pt x="317" y="147"/>
                    <a:pt x="151" y="18"/>
                  </a:cubicBezTo>
                  <a:cubicBezTo>
                    <a:pt x="134" y="6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6">
              <a:extLst>
                <a:ext uri="{FF2B5EF4-FFF2-40B4-BE49-F238E27FC236}">
                  <a16:creationId xmlns:a16="http://schemas.microsoft.com/office/drawing/2014/main" id="{C715D9A9-746F-7CD0-1E8C-77C22E2D1736}"/>
                </a:ext>
              </a:extLst>
            </p:cNvPr>
            <p:cNvSpPr/>
            <p:nvPr/>
          </p:nvSpPr>
          <p:spPr>
            <a:xfrm>
              <a:off x="5217925" y="2672750"/>
              <a:ext cx="31650" cy="49575"/>
            </a:xfrm>
            <a:custGeom>
              <a:avLst/>
              <a:gdLst/>
              <a:ahLst/>
              <a:cxnLst/>
              <a:rect l="l" t="t" r="r" b="b"/>
              <a:pathLst>
                <a:path w="1266" h="1983" extrusionOk="0">
                  <a:moveTo>
                    <a:pt x="1230" y="1"/>
                  </a:moveTo>
                  <a:cubicBezTo>
                    <a:pt x="1227" y="1"/>
                    <a:pt x="1223" y="2"/>
                    <a:pt x="1220" y="3"/>
                  </a:cubicBezTo>
                  <a:cubicBezTo>
                    <a:pt x="514" y="294"/>
                    <a:pt x="29" y="1176"/>
                    <a:pt x="2" y="1916"/>
                  </a:cubicBezTo>
                  <a:cubicBezTo>
                    <a:pt x="0" y="1958"/>
                    <a:pt x="38" y="1983"/>
                    <a:pt x="73" y="1983"/>
                  </a:cubicBezTo>
                  <a:cubicBezTo>
                    <a:pt x="101" y="1983"/>
                    <a:pt x="129" y="1968"/>
                    <a:pt x="135" y="1934"/>
                  </a:cubicBezTo>
                  <a:cubicBezTo>
                    <a:pt x="208" y="1560"/>
                    <a:pt x="301" y="1210"/>
                    <a:pt x="499" y="879"/>
                  </a:cubicBezTo>
                  <a:cubicBezTo>
                    <a:pt x="697" y="548"/>
                    <a:pt x="978" y="317"/>
                    <a:pt x="1248" y="51"/>
                  </a:cubicBezTo>
                  <a:cubicBezTo>
                    <a:pt x="1265" y="35"/>
                    <a:pt x="1252" y="1"/>
                    <a:pt x="1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6">
              <a:extLst>
                <a:ext uri="{FF2B5EF4-FFF2-40B4-BE49-F238E27FC236}">
                  <a16:creationId xmlns:a16="http://schemas.microsoft.com/office/drawing/2014/main" id="{4A34E7FC-FE68-943F-F042-C27A1D520EF2}"/>
                </a:ext>
              </a:extLst>
            </p:cNvPr>
            <p:cNvSpPr/>
            <p:nvPr/>
          </p:nvSpPr>
          <p:spPr>
            <a:xfrm>
              <a:off x="5220275" y="2677200"/>
              <a:ext cx="59150" cy="44625"/>
            </a:xfrm>
            <a:custGeom>
              <a:avLst/>
              <a:gdLst/>
              <a:ahLst/>
              <a:cxnLst/>
              <a:rect l="l" t="t" r="r" b="b"/>
              <a:pathLst>
                <a:path w="2366" h="1785" extrusionOk="0">
                  <a:moveTo>
                    <a:pt x="2308" y="1"/>
                  </a:moveTo>
                  <a:cubicBezTo>
                    <a:pt x="2297" y="1"/>
                    <a:pt x="2286" y="4"/>
                    <a:pt x="2277" y="13"/>
                  </a:cubicBezTo>
                  <a:cubicBezTo>
                    <a:pt x="1809" y="494"/>
                    <a:pt x="1461" y="932"/>
                    <a:pt x="807" y="1185"/>
                  </a:cubicBezTo>
                  <a:cubicBezTo>
                    <a:pt x="484" y="1311"/>
                    <a:pt x="158" y="1381"/>
                    <a:pt x="13" y="1728"/>
                  </a:cubicBezTo>
                  <a:cubicBezTo>
                    <a:pt x="0" y="1760"/>
                    <a:pt x="30" y="1784"/>
                    <a:pt x="59" y="1784"/>
                  </a:cubicBezTo>
                  <a:cubicBezTo>
                    <a:pt x="74" y="1784"/>
                    <a:pt x="89" y="1778"/>
                    <a:pt x="98" y="1763"/>
                  </a:cubicBezTo>
                  <a:cubicBezTo>
                    <a:pt x="273" y="1468"/>
                    <a:pt x="625" y="1435"/>
                    <a:pt x="915" y="1324"/>
                  </a:cubicBezTo>
                  <a:cubicBezTo>
                    <a:pt x="1132" y="1242"/>
                    <a:pt x="1339" y="1132"/>
                    <a:pt x="1530" y="1000"/>
                  </a:cubicBezTo>
                  <a:cubicBezTo>
                    <a:pt x="1870" y="767"/>
                    <a:pt x="2211" y="453"/>
                    <a:pt x="2354" y="58"/>
                  </a:cubicBezTo>
                  <a:cubicBezTo>
                    <a:pt x="2365" y="26"/>
                    <a:pt x="2336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6">
              <a:extLst>
                <a:ext uri="{FF2B5EF4-FFF2-40B4-BE49-F238E27FC236}">
                  <a16:creationId xmlns:a16="http://schemas.microsoft.com/office/drawing/2014/main" id="{BEAD42FF-5B90-38CE-D9F5-0FC5E4714E2D}"/>
                </a:ext>
              </a:extLst>
            </p:cNvPr>
            <p:cNvSpPr/>
            <p:nvPr/>
          </p:nvSpPr>
          <p:spPr>
            <a:xfrm>
              <a:off x="5260500" y="2690950"/>
              <a:ext cx="9825" cy="31225"/>
            </a:xfrm>
            <a:custGeom>
              <a:avLst/>
              <a:gdLst/>
              <a:ahLst/>
              <a:cxnLst/>
              <a:rect l="l" t="t" r="r" b="b"/>
              <a:pathLst>
                <a:path w="393" h="1249" extrusionOk="0">
                  <a:moveTo>
                    <a:pt x="357" y="1"/>
                  </a:moveTo>
                  <a:cubicBezTo>
                    <a:pt x="350" y="1"/>
                    <a:pt x="343" y="3"/>
                    <a:pt x="338" y="8"/>
                  </a:cubicBezTo>
                  <a:cubicBezTo>
                    <a:pt x="42" y="298"/>
                    <a:pt x="0" y="867"/>
                    <a:pt x="193" y="1221"/>
                  </a:cubicBezTo>
                  <a:cubicBezTo>
                    <a:pt x="203" y="1241"/>
                    <a:pt x="220" y="1249"/>
                    <a:pt x="237" y="1249"/>
                  </a:cubicBezTo>
                  <a:cubicBezTo>
                    <a:pt x="271" y="1249"/>
                    <a:pt x="305" y="1218"/>
                    <a:pt x="294" y="1178"/>
                  </a:cubicBezTo>
                  <a:cubicBezTo>
                    <a:pt x="241" y="974"/>
                    <a:pt x="196" y="781"/>
                    <a:pt x="219" y="568"/>
                  </a:cubicBezTo>
                  <a:cubicBezTo>
                    <a:pt x="239" y="378"/>
                    <a:pt x="319" y="214"/>
                    <a:pt x="385" y="36"/>
                  </a:cubicBezTo>
                  <a:cubicBezTo>
                    <a:pt x="393" y="16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6">
              <a:extLst>
                <a:ext uri="{FF2B5EF4-FFF2-40B4-BE49-F238E27FC236}">
                  <a16:creationId xmlns:a16="http://schemas.microsoft.com/office/drawing/2014/main" id="{8731A517-77E6-9BFC-6AAF-30FD6963C844}"/>
                </a:ext>
              </a:extLst>
            </p:cNvPr>
            <p:cNvSpPr/>
            <p:nvPr/>
          </p:nvSpPr>
          <p:spPr>
            <a:xfrm>
              <a:off x="5265600" y="2683750"/>
              <a:ext cx="35875" cy="36175"/>
            </a:xfrm>
            <a:custGeom>
              <a:avLst/>
              <a:gdLst/>
              <a:ahLst/>
              <a:cxnLst/>
              <a:rect l="l" t="t" r="r" b="b"/>
              <a:pathLst>
                <a:path w="1435" h="1447" extrusionOk="0">
                  <a:moveTo>
                    <a:pt x="1392" y="1"/>
                  </a:moveTo>
                  <a:cubicBezTo>
                    <a:pt x="1386" y="1"/>
                    <a:pt x="1381" y="2"/>
                    <a:pt x="1375" y="5"/>
                  </a:cubicBezTo>
                  <a:cubicBezTo>
                    <a:pt x="1100" y="159"/>
                    <a:pt x="885" y="441"/>
                    <a:pt x="668" y="668"/>
                  </a:cubicBezTo>
                  <a:cubicBezTo>
                    <a:pt x="448" y="898"/>
                    <a:pt x="198" y="1127"/>
                    <a:pt x="18" y="1389"/>
                  </a:cubicBezTo>
                  <a:cubicBezTo>
                    <a:pt x="0" y="1413"/>
                    <a:pt x="25" y="1446"/>
                    <a:pt x="51" y="1446"/>
                  </a:cubicBezTo>
                  <a:cubicBezTo>
                    <a:pt x="57" y="1446"/>
                    <a:pt x="63" y="1444"/>
                    <a:pt x="69" y="1440"/>
                  </a:cubicBezTo>
                  <a:cubicBezTo>
                    <a:pt x="327" y="1253"/>
                    <a:pt x="549" y="999"/>
                    <a:pt x="774" y="774"/>
                  </a:cubicBezTo>
                  <a:cubicBezTo>
                    <a:pt x="995" y="552"/>
                    <a:pt x="1274" y="331"/>
                    <a:pt x="1421" y="52"/>
                  </a:cubicBezTo>
                  <a:cubicBezTo>
                    <a:pt x="1435" y="27"/>
                    <a:pt x="1416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6">
              <a:extLst>
                <a:ext uri="{FF2B5EF4-FFF2-40B4-BE49-F238E27FC236}">
                  <a16:creationId xmlns:a16="http://schemas.microsoft.com/office/drawing/2014/main" id="{AC93F676-7125-A38A-776E-F2E89FE85923}"/>
                </a:ext>
              </a:extLst>
            </p:cNvPr>
            <p:cNvSpPr/>
            <p:nvPr/>
          </p:nvSpPr>
          <p:spPr>
            <a:xfrm>
              <a:off x="5284400" y="2691575"/>
              <a:ext cx="10675" cy="22250"/>
            </a:xfrm>
            <a:custGeom>
              <a:avLst/>
              <a:gdLst/>
              <a:ahLst/>
              <a:cxnLst/>
              <a:rect l="l" t="t" r="r" b="b"/>
              <a:pathLst>
                <a:path w="427" h="890" extrusionOk="0">
                  <a:moveTo>
                    <a:pt x="379" y="1"/>
                  </a:moveTo>
                  <a:cubicBezTo>
                    <a:pt x="371" y="1"/>
                    <a:pt x="361" y="4"/>
                    <a:pt x="353" y="12"/>
                  </a:cubicBezTo>
                  <a:cubicBezTo>
                    <a:pt x="174" y="184"/>
                    <a:pt x="0" y="637"/>
                    <a:pt x="155" y="864"/>
                  </a:cubicBezTo>
                  <a:cubicBezTo>
                    <a:pt x="166" y="881"/>
                    <a:pt x="184" y="889"/>
                    <a:pt x="201" y="889"/>
                  </a:cubicBezTo>
                  <a:cubicBezTo>
                    <a:pt x="223" y="889"/>
                    <a:pt x="244" y="877"/>
                    <a:pt x="251" y="851"/>
                  </a:cubicBezTo>
                  <a:cubicBezTo>
                    <a:pt x="284" y="734"/>
                    <a:pt x="251" y="604"/>
                    <a:pt x="268" y="482"/>
                  </a:cubicBezTo>
                  <a:cubicBezTo>
                    <a:pt x="290" y="330"/>
                    <a:pt x="355" y="198"/>
                    <a:pt x="414" y="60"/>
                  </a:cubicBezTo>
                  <a:cubicBezTo>
                    <a:pt x="426" y="31"/>
                    <a:pt x="405" y="1"/>
                    <a:pt x="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6">
              <a:extLst>
                <a:ext uri="{FF2B5EF4-FFF2-40B4-BE49-F238E27FC236}">
                  <a16:creationId xmlns:a16="http://schemas.microsoft.com/office/drawing/2014/main" id="{E129927D-CF86-A8AC-898C-7C115E3334A0}"/>
                </a:ext>
              </a:extLst>
            </p:cNvPr>
            <p:cNvSpPr/>
            <p:nvPr/>
          </p:nvSpPr>
          <p:spPr>
            <a:xfrm>
              <a:off x="5289725" y="2509750"/>
              <a:ext cx="231500" cy="200800"/>
            </a:xfrm>
            <a:custGeom>
              <a:avLst/>
              <a:gdLst/>
              <a:ahLst/>
              <a:cxnLst/>
              <a:rect l="l" t="t" r="r" b="b"/>
              <a:pathLst>
                <a:path w="9260" h="8032" extrusionOk="0">
                  <a:moveTo>
                    <a:pt x="9165" y="1"/>
                  </a:moveTo>
                  <a:cubicBezTo>
                    <a:pt x="9129" y="1"/>
                    <a:pt x="9094" y="20"/>
                    <a:pt x="9087" y="61"/>
                  </a:cubicBezTo>
                  <a:cubicBezTo>
                    <a:pt x="8798" y="2139"/>
                    <a:pt x="7742" y="4068"/>
                    <a:pt x="6091" y="5377"/>
                  </a:cubicBezTo>
                  <a:cubicBezTo>
                    <a:pt x="5167" y="6109"/>
                    <a:pt x="4114" y="6555"/>
                    <a:pt x="2984" y="6867"/>
                  </a:cubicBezTo>
                  <a:cubicBezTo>
                    <a:pt x="1979" y="7144"/>
                    <a:pt x="909" y="7336"/>
                    <a:pt x="41" y="7950"/>
                  </a:cubicBezTo>
                  <a:cubicBezTo>
                    <a:pt x="0" y="7979"/>
                    <a:pt x="24" y="8031"/>
                    <a:pt x="65" y="8031"/>
                  </a:cubicBezTo>
                  <a:cubicBezTo>
                    <a:pt x="71" y="8031"/>
                    <a:pt x="78" y="8030"/>
                    <a:pt x="86" y="8027"/>
                  </a:cubicBezTo>
                  <a:cubicBezTo>
                    <a:pt x="2247" y="7105"/>
                    <a:pt x="4630" y="6891"/>
                    <a:pt x="6473" y="5315"/>
                  </a:cubicBezTo>
                  <a:cubicBezTo>
                    <a:pt x="8028" y="3987"/>
                    <a:pt x="9044" y="2120"/>
                    <a:pt x="9255" y="84"/>
                  </a:cubicBezTo>
                  <a:cubicBezTo>
                    <a:pt x="9260" y="31"/>
                    <a:pt x="9211" y="1"/>
                    <a:pt x="9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6">
              <a:extLst>
                <a:ext uri="{FF2B5EF4-FFF2-40B4-BE49-F238E27FC236}">
                  <a16:creationId xmlns:a16="http://schemas.microsoft.com/office/drawing/2014/main" id="{0CC1CAC9-A73F-1EDD-21AF-9AE61FB3F313}"/>
                </a:ext>
              </a:extLst>
            </p:cNvPr>
            <p:cNvSpPr/>
            <p:nvPr/>
          </p:nvSpPr>
          <p:spPr>
            <a:xfrm>
              <a:off x="5386150" y="2491675"/>
              <a:ext cx="124550" cy="114125"/>
            </a:xfrm>
            <a:custGeom>
              <a:avLst/>
              <a:gdLst/>
              <a:ahLst/>
              <a:cxnLst/>
              <a:rect l="l" t="t" r="r" b="b"/>
              <a:pathLst>
                <a:path w="4982" h="4565" extrusionOk="0">
                  <a:moveTo>
                    <a:pt x="4923" y="0"/>
                  </a:moveTo>
                  <a:cubicBezTo>
                    <a:pt x="4908" y="0"/>
                    <a:pt x="4894" y="8"/>
                    <a:pt x="4891" y="26"/>
                  </a:cubicBezTo>
                  <a:cubicBezTo>
                    <a:pt x="4618" y="1395"/>
                    <a:pt x="4246" y="2854"/>
                    <a:pt x="3188" y="3857"/>
                  </a:cubicBezTo>
                  <a:cubicBezTo>
                    <a:pt x="2831" y="4196"/>
                    <a:pt x="2543" y="4322"/>
                    <a:pt x="2293" y="4322"/>
                  </a:cubicBezTo>
                  <a:cubicBezTo>
                    <a:pt x="1554" y="4322"/>
                    <a:pt x="1149" y="3215"/>
                    <a:pt x="299" y="3215"/>
                  </a:cubicBezTo>
                  <a:cubicBezTo>
                    <a:pt x="226" y="3215"/>
                    <a:pt x="149" y="3223"/>
                    <a:pt x="69" y="3241"/>
                  </a:cubicBezTo>
                  <a:cubicBezTo>
                    <a:pt x="0" y="3257"/>
                    <a:pt x="25" y="3347"/>
                    <a:pt x="84" y="3354"/>
                  </a:cubicBezTo>
                  <a:cubicBezTo>
                    <a:pt x="952" y="3468"/>
                    <a:pt x="1218" y="4334"/>
                    <a:pt x="2004" y="4533"/>
                  </a:cubicBezTo>
                  <a:cubicBezTo>
                    <a:pt x="2088" y="4554"/>
                    <a:pt x="2171" y="4564"/>
                    <a:pt x="2252" y="4564"/>
                  </a:cubicBezTo>
                  <a:cubicBezTo>
                    <a:pt x="2670" y="4564"/>
                    <a:pt x="3040" y="4301"/>
                    <a:pt x="3334" y="4004"/>
                  </a:cubicBezTo>
                  <a:cubicBezTo>
                    <a:pt x="4309" y="3018"/>
                    <a:pt x="4982" y="1423"/>
                    <a:pt x="4961" y="35"/>
                  </a:cubicBezTo>
                  <a:cubicBezTo>
                    <a:pt x="4961" y="13"/>
                    <a:pt x="4941" y="0"/>
                    <a:pt x="4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6">
              <a:extLst>
                <a:ext uri="{FF2B5EF4-FFF2-40B4-BE49-F238E27FC236}">
                  <a16:creationId xmlns:a16="http://schemas.microsoft.com/office/drawing/2014/main" id="{38E7B0EC-DB37-5D12-CA96-22A85756C335}"/>
                </a:ext>
              </a:extLst>
            </p:cNvPr>
            <p:cNvSpPr/>
            <p:nvPr/>
          </p:nvSpPr>
          <p:spPr>
            <a:xfrm>
              <a:off x="5373875" y="2575025"/>
              <a:ext cx="56000" cy="49675"/>
            </a:xfrm>
            <a:custGeom>
              <a:avLst/>
              <a:gdLst/>
              <a:ahLst/>
              <a:cxnLst/>
              <a:rect l="l" t="t" r="r" b="b"/>
              <a:pathLst>
                <a:path w="2240" h="1987" extrusionOk="0">
                  <a:moveTo>
                    <a:pt x="582" y="1"/>
                  </a:moveTo>
                  <a:cubicBezTo>
                    <a:pt x="577" y="1"/>
                    <a:pt x="571" y="3"/>
                    <a:pt x="567" y="9"/>
                  </a:cubicBezTo>
                  <a:cubicBezTo>
                    <a:pt x="235" y="436"/>
                    <a:pt x="0" y="1077"/>
                    <a:pt x="391" y="1544"/>
                  </a:cubicBezTo>
                  <a:cubicBezTo>
                    <a:pt x="674" y="1883"/>
                    <a:pt x="1098" y="1986"/>
                    <a:pt x="1526" y="1986"/>
                  </a:cubicBezTo>
                  <a:cubicBezTo>
                    <a:pt x="1743" y="1986"/>
                    <a:pt x="1961" y="1960"/>
                    <a:pt x="2162" y="1924"/>
                  </a:cubicBezTo>
                  <a:cubicBezTo>
                    <a:pt x="2240" y="1910"/>
                    <a:pt x="2223" y="1783"/>
                    <a:pt x="2145" y="1783"/>
                  </a:cubicBezTo>
                  <a:cubicBezTo>
                    <a:pt x="2144" y="1783"/>
                    <a:pt x="2143" y="1783"/>
                    <a:pt x="2142" y="1783"/>
                  </a:cubicBezTo>
                  <a:cubicBezTo>
                    <a:pt x="1945" y="1793"/>
                    <a:pt x="1738" y="1813"/>
                    <a:pt x="1533" y="1813"/>
                  </a:cubicBezTo>
                  <a:cubicBezTo>
                    <a:pt x="1220" y="1813"/>
                    <a:pt x="912" y="1765"/>
                    <a:pt x="658" y="1559"/>
                  </a:cubicBezTo>
                  <a:cubicBezTo>
                    <a:pt x="120" y="1123"/>
                    <a:pt x="425" y="558"/>
                    <a:pt x="609" y="33"/>
                  </a:cubicBezTo>
                  <a:cubicBezTo>
                    <a:pt x="615" y="17"/>
                    <a:pt x="598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6">
              <a:extLst>
                <a:ext uri="{FF2B5EF4-FFF2-40B4-BE49-F238E27FC236}">
                  <a16:creationId xmlns:a16="http://schemas.microsoft.com/office/drawing/2014/main" id="{CED224B2-7122-7FCA-44AD-7A8D93EB7998}"/>
                </a:ext>
              </a:extLst>
            </p:cNvPr>
            <p:cNvSpPr/>
            <p:nvPr/>
          </p:nvSpPr>
          <p:spPr>
            <a:xfrm>
              <a:off x="5345500" y="2573825"/>
              <a:ext cx="55125" cy="65700"/>
            </a:xfrm>
            <a:custGeom>
              <a:avLst/>
              <a:gdLst/>
              <a:ahLst/>
              <a:cxnLst/>
              <a:rect l="l" t="t" r="r" b="b"/>
              <a:pathLst>
                <a:path w="2205" h="2628" extrusionOk="0">
                  <a:moveTo>
                    <a:pt x="1061" y="1"/>
                  </a:moveTo>
                  <a:cubicBezTo>
                    <a:pt x="1038" y="1"/>
                    <a:pt x="1016" y="13"/>
                    <a:pt x="1002" y="33"/>
                  </a:cubicBezTo>
                  <a:cubicBezTo>
                    <a:pt x="766" y="361"/>
                    <a:pt x="325" y="371"/>
                    <a:pt x="146" y="763"/>
                  </a:cubicBezTo>
                  <a:cubicBezTo>
                    <a:pt x="6" y="1069"/>
                    <a:pt x="1" y="1528"/>
                    <a:pt x="74" y="1850"/>
                  </a:cubicBezTo>
                  <a:cubicBezTo>
                    <a:pt x="136" y="2123"/>
                    <a:pt x="287" y="2319"/>
                    <a:pt x="552" y="2422"/>
                  </a:cubicBezTo>
                  <a:cubicBezTo>
                    <a:pt x="982" y="2591"/>
                    <a:pt x="1589" y="2627"/>
                    <a:pt x="2055" y="2627"/>
                  </a:cubicBezTo>
                  <a:cubicBezTo>
                    <a:pt x="2084" y="2627"/>
                    <a:pt x="2111" y="2627"/>
                    <a:pt x="2139" y="2627"/>
                  </a:cubicBezTo>
                  <a:cubicBezTo>
                    <a:pt x="2192" y="2626"/>
                    <a:pt x="2205" y="2547"/>
                    <a:pt x="2152" y="2533"/>
                  </a:cubicBezTo>
                  <a:cubicBezTo>
                    <a:pt x="1805" y="2445"/>
                    <a:pt x="1444" y="2427"/>
                    <a:pt x="1090" y="2381"/>
                  </a:cubicBezTo>
                  <a:cubicBezTo>
                    <a:pt x="679" y="2328"/>
                    <a:pt x="345" y="2307"/>
                    <a:pt x="204" y="1815"/>
                  </a:cubicBezTo>
                  <a:cubicBezTo>
                    <a:pt x="156" y="1641"/>
                    <a:pt x="170" y="1411"/>
                    <a:pt x="184" y="1233"/>
                  </a:cubicBezTo>
                  <a:cubicBezTo>
                    <a:pt x="220" y="789"/>
                    <a:pt x="518" y="443"/>
                    <a:pt x="934" y="293"/>
                  </a:cubicBezTo>
                  <a:cubicBezTo>
                    <a:pt x="975" y="279"/>
                    <a:pt x="1017" y="194"/>
                    <a:pt x="1045" y="194"/>
                  </a:cubicBezTo>
                  <a:cubicBezTo>
                    <a:pt x="1045" y="194"/>
                    <a:pt x="1045" y="194"/>
                    <a:pt x="1045" y="194"/>
                  </a:cubicBezTo>
                  <a:cubicBezTo>
                    <a:pt x="1220" y="198"/>
                    <a:pt x="1353" y="623"/>
                    <a:pt x="1406" y="745"/>
                  </a:cubicBezTo>
                  <a:cubicBezTo>
                    <a:pt x="1411" y="759"/>
                    <a:pt x="1421" y="765"/>
                    <a:pt x="1432" y="765"/>
                  </a:cubicBezTo>
                  <a:cubicBezTo>
                    <a:pt x="1454" y="765"/>
                    <a:pt x="1478" y="742"/>
                    <a:pt x="1474" y="716"/>
                  </a:cubicBezTo>
                  <a:cubicBezTo>
                    <a:pt x="1424" y="436"/>
                    <a:pt x="1296" y="227"/>
                    <a:pt x="1104" y="20"/>
                  </a:cubicBezTo>
                  <a:cubicBezTo>
                    <a:pt x="1091" y="6"/>
                    <a:pt x="1076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6">
              <a:extLst>
                <a:ext uri="{FF2B5EF4-FFF2-40B4-BE49-F238E27FC236}">
                  <a16:creationId xmlns:a16="http://schemas.microsoft.com/office/drawing/2014/main" id="{004FC7F7-546D-F83C-A521-6E6EB7AA5C27}"/>
                </a:ext>
              </a:extLst>
            </p:cNvPr>
            <p:cNvSpPr/>
            <p:nvPr/>
          </p:nvSpPr>
          <p:spPr>
            <a:xfrm>
              <a:off x="5350825" y="2557400"/>
              <a:ext cx="9075" cy="34675"/>
            </a:xfrm>
            <a:custGeom>
              <a:avLst/>
              <a:gdLst/>
              <a:ahLst/>
              <a:cxnLst/>
              <a:rect l="l" t="t" r="r" b="b"/>
              <a:pathLst>
                <a:path w="363" h="1387" extrusionOk="0">
                  <a:moveTo>
                    <a:pt x="64" y="1"/>
                  </a:moveTo>
                  <a:cubicBezTo>
                    <a:pt x="43" y="1"/>
                    <a:pt x="23" y="19"/>
                    <a:pt x="21" y="42"/>
                  </a:cubicBezTo>
                  <a:cubicBezTo>
                    <a:pt x="1" y="258"/>
                    <a:pt x="93" y="478"/>
                    <a:pt x="92" y="699"/>
                  </a:cubicBezTo>
                  <a:cubicBezTo>
                    <a:pt x="92" y="923"/>
                    <a:pt x="28" y="1133"/>
                    <a:pt x="8" y="1354"/>
                  </a:cubicBezTo>
                  <a:cubicBezTo>
                    <a:pt x="7" y="1375"/>
                    <a:pt x="23" y="1386"/>
                    <a:pt x="41" y="1386"/>
                  </a:cubicBezTo>
                  <a:cubicBezTo>
                    <a:pt x="53" y="1386"/>
                    <a:pt x="65" y="1381"/>
                    <a:pt x="72" y="1371"/>
                  </a:cubicBezTo>
                  <a:cubicBezTo>
                    <a:pt x="292" y="1054"/>
                    <a:pt x="362" y="316"/>
                    <a:pt x="91" y="13"/>
                  </a:cubicBezTo>
                  <a:cubicBezTo>
                    <a:pt x="83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6">
              <a:extLst>
                <a:ext uri="{FF2B5EF4-FFF2-40B4-BE49-F238E27FC236}">
                  <a16:creationId xmlns:a16="http://schemas.microsoft.com/office/drawing/2014/main" id="{A3B2494F-C0A5-423D-277F-71AFD775702D}"/>
                </a:ext>
              </a:extLst>
            </p:cNvPr>
            <p:cNvSpPr/>
            <p:nvPr/>
          </p:nvSpPr>
          <p:spPr>
            <a:xfrm>
              <a:off x="5307275" y="2559600"/>
              <a:ext cx="30925" cy="61275"/>
            </a:xfrm>
            <a:custGeom>
              <a:avLst/>
              <a:gdLst/>
              <a:ahLst/>
              <a:cxnLst/>
              <a:rect l="l" t="t" r="r" b="b"/>
              <a:pathLst>
                <a:path w="1237" h="2451" extrusionOk="0">
                  <a:moveTo>
                    <a:pt x="716" y="1"/>
                  </a:moveTo>
                  <a:cubicBezTo>
                    <a:pt x="713" y="1"/>
                    <a:pt x="711" y="1"/>
                    <a:pt x="708" y="2"/>
                  </a:cubicBezTo>
                  <a:cubicBezTo>
                    <a:pt x="211" y="121"/>
                    <a:pt x="1" y="726"/>
                    <a:pt x="74" y="1188"/>
                  </a:cubicBezTo>
                  <a:cubicBezTo>
                    <a:pt x="166" y="1760"/>
                    <a:pt x="639" y="2228"/>
                    <a:pt x="1156" y="2446"/>
                  </a:cubicBezTo>
                  <a:cubicBezTo>
                    <a:pt x="1163" y="2450"/>
                    <a:pt x="1170" y="2451"/>
                    <a:pt x="1176" y="2451"/>
                  </a:cubicBezTo>
                  <a:cubicBezTo>
                    <a:pt x="1222" y="2451"/>
                    <a:pt x="1237" y="2376"/>
                    <a:pt x="1198" y="2347"/>
                  </a:cubicBezTo>
                  <a:cubicBezTo>
                    <a:pt x="805" y="2059"/>
                    <a:pt x="396" y="1777"/>
                    <a:pt x="254" y="1281"/>
                  </a:cubicBezTo>
                  <a:cubicBezTo>
                    <a:pt x="109" y="777"/>
                    <a:pt x="337" y="357"/>
                    <a:pt x="731" y="55"/>
                  </a:cubicBezTo>
                  <a:cubicBezTo>
                    <a:pt x="753" y="38"/>
                    <a:pt x="743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6">
              <a:extLst>
                <a:ext uri="{FF2B5EF4-FFF2-40B4-BE49-F238E27FC236}">
                  <a16:creationId xmlns:a16="http://schemas.microsoft.com/office/drawing/2014/main" id="{12483345-033C-3E72-71B9-E7F880C9C4F1}"/>
                </a:ext>
              </a:extLst>
            </p:cNvPr>
            <p:cNvSpPr/>
            <p:nvPr/>
          </p:nvSpPr>
          <p:spPr>
            <a:xfrm>
              <a:off x="5288650" y="2586050"/>
              <a:ext cx="35825" cy="21975"/>
            </a:xfrm>
            <a:custGeom>
              <a:avLst/>
              <a:gdLst/>
              <a:ahLst/>
              <a:cxnLst/>
              <a:rect l="l" t="t" r="r" b="b"/>
              <a:pathLst>
                <a:path w="1433" h="879" extrusionOk="0">
                  <a:moveTo>
                    <a:pt x="36" y="1"/>
                  </a:moveTo>
                  <a:cubicBezTo>
                    <a:pt x="20" y="1"/>
                    <a:pt x="4" y="14"/>
                    <a:pt x="4" y="31"/>
                  </a:cubicBezTo>
                  <a:cubicBezTo>
                    <a:pt x="1" y="258"/>
                    <a:pt x="228" y="376"/>
                    <a:pt x="418" y="439"/>
                  </a:cubicBezTo>
                  <a:cubicBezTo>
                    <a:pt x="757" y="553"/>
                    <a:pt x="1211" y="483"/>
                    <a:pt x="1389" y="868"/>
                  </a:cubicBezTo>
                  <a:cubicBezTo>
                    <a:pt x="1393" y="875"/>
                    <a:pt x="1399" y="878"/>
                    <a:pt x="1406" y="878"/>
                  </a:cubicBezTo>
                  <a:cubicBezTo>
                    <a:pt x="1419" y="878"/>
                    <a:pt x="1433" y="867"/>
                    <a:pt x="1427" y="853"/>
                  </a:cubicBezTo>
                  <a:lnTo>
                    <a:pt x="1427" y="852"/>
                  </a:lnTo>
                  <a:cubicBezTo>
                    <a:pt x="1340" y="634"/>
                    <a:pt x="1154" y="534"/>
                    <a:pt x="939" y="457"/>
                  </a:cubicBezTo>
                  <a:cubicBezTo>
                    <a:pt x="803" y="407"/>
                    <a:pt x="659" y="384"/>
                    <a:pt x="522" y="340"/>
                  </a:cubicBezTo>
                  <a:cubicBezTo>
                    <a:pt x="312" y="271"/>
                    <a:pt x="205" y="164"/>
                    <a:pt x="56" y="10"/>
                  </a:cubicBez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6">
              <a:extLst>
                <a:ext uri="{FF2B5EF4-FFF2-40B4-BE49-F238E27FC236}">
                  <a16:creationId xmlns:a16="http://schemas.microsoft.com/office/drawing/2014/main" id="{FDC59B00-7B7B-3F2F-AB9C-4A1FC85383BE}"/>
                </a:ext>
              </a:extLst>
            </p:cNvPr>
            <p:cNvSpPr/>
            <p:nvPr/>
          </p:nvSpPr>
          <p:spPr>
            <a:xfrm>
              <a:off x="5285425" y="2587350"/>
              <a:ext cx="65200" cy="86700"/>
            </a:xfrm>
            <a:custGeom>
              <a:avLst/>
              <a:gdLst/>
              <a:ahLst/>
              <a:cxnLst/>
              <a:rect l="l" t="t" r="r" b="b"/>
              <a:pathLst>
                <a:path w="2608" h="3468" extrusionOk="0">
                  <a:moveTo>
                    <a:pt x="119" y="1"/>
                  </a:moveTo>
                  <a:cubicBezTo>
                    <a:pt x="112" y="1"/>
                    <a:pt x="104" y="8"/>
                    <a:pt x="105" y="18"/>
                  </a:cubicBezTo>
                  <a:lnTo>
                    <a:pt x="106" y="18"/>
                  </a:lnTo>
                  <a:cubicBezTo>
                    <a:pt x="210" y="515"/>
                    <a:pt x="0" y="974"/>
                    <a:pt x="93" y="1467"/>
                  </a:cubicBezTo>
                  <a:cubicBezTo>
                    <a:pt x="145" y="1742"/>
                    <a:pt x="273" y="2008"/>
                    <a:pt x="439" y="2232"/>
                  </a:cubicBezTo>
                  <a:cubicBezTo>
                    <a:pt x="920" y="2882"/>
                    <a:pt x="1748" y="3238"/>
                    <a:pt x="2499" y="3464"/>
                  </a:cubicBezTo>
                  <a:cubicBezTo>
                    <a:pt x="2505" y="3466"/>
                    <a:pt x="2511" y="3467"/>
                    <a:pt x="2516" y="3467"/>
                  </a:cubicBezTo>
                  <a:cubicBezTo>
                    <a:pt x="2574" y="3467"/>
                    <a:pt x="2608" y="3377"/>
                    <a:pt x="2548" y="3350"/>
                  </a:cubicBezTo>
                  <a:cubicBezTo>
                    <a:pt x="1784" y="2998"/>
                    <a:pt x="921" y="2728"/>
                    <a:pt x="460" y="1963"/>
                  </a:cubicBezTo>
                  <a:cubicBezTo>
                    <a:pt x="226" y="1575"/>
                    <a:pt x="185" y="1182"/>
                    <a:pt x="225" y="741"/>
                  </a:cubicBezTo>
                  <a:cubicBezTo>
                    <a:pt x="254" y="429"/>
                    <a:pt x="273" y="268"/>
                    <a:pt x="130" y="8"/>
                  </a:cubicBezTo>
                  <a:cubicBezTo>
                    <a:pt x="127" y="3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6">
              <a:extLst>
                <a:ext uri="{FF2B5EF4-FFF2-40B4-BE49-F238E27FC236}">
                  <a16:creationId xmlns:a16="http://schemas.microsoft.com/office/drawing/2014/main" id="{10A7542D-264B-A87E-B64F-79544B410897}"/>
                </a:ext>
              </a:extLst>
            </p:cNvPr>
            <p:cNvSpPr/>
            <p:nvPr/>
          </p:nvSpPr>
          <p:spPr>
            <a:xfrm>
              <a:off x="5271525" y="2597575"/>
              <a:ext cx="19000" cy="9200"/>
            </a:xfrm>
            <a:custGeom>
              <a:avLst/>
              <a:gdLst/>
              <a:ahLst/>
              <a:cxnLst/>
              <a:rect l="l" t="t" r="r" b="b"/>
              <a:pathLst>
                <a:path w="760" h="368" extrusionOk="0">
                  <a:moveTo>
                    <a:pt x="218" y="1"/>
                  </a:moveTo>
                  <a:cubicBezTo>
                    <a:pt x="161" y="1"/>
                    <a:pt x="105" y="10"/>
                    <a:pt x="51" y="31"/>
                  </a:cubicBezTo>
                  <a:cubicBezTo>
                    <a:pt x="0" y="51"/>
                    <a:pt x="4" y="132"/>
                    <a:pt x="65" y="132"/>
                  </a:cubicBezTo>
                  <a:cubicBezTo>
                    <a:pt x="96" y="131"/>
                    <a:pt x="127" y="131"/>
                    <a:pt x="158" y="131"/>
                  </a:cubicBezTo>
                  <a:cubicBezTo>
                    <a:pt x="242" y="131"/>
                    <a:pt x="325" y="135"/>
                    <a:pt x="406" y="163"/>
                  </a:cubicBezTo>
                  <a:cubicBezTo>
                    <a:pt x="520" y="203"/>
                    <a:pt x="630" y="283"/>
                    <a:pt x="719" y="363"/>
                  </a:cubicBezTo>
                  <a:cubicBezTo>
                    <a:pt x="723" y="366"/>
                    <a:pt x="728" y="368"/>
                    <a:pt x="733" y="368"/>
                  </a:cubicBezTo>
                  <a:cubicBezTo>
                    <a:pt x="746" y="368"/>
                    <a:pt x="759" y="358"/>
                    <a:pt x="753" y="344"/>
                  </a:cubicBezTo>
                  <a:cubicBezTo>
                    <a:pt x="670" y="145"/>
                    <a:pt x="440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6">
              <a:extLst>
                <a:ext uri="{FF2B5EF4-FFF2-40B4-BE49-F238E27FC236}">
                  <a16:creationId xmlns:a16="http://schemas.microsoft.com/office/drawing/2014/main" id="{D16C71C5-3DDD-C57F-9EEF-D7CCE1121C0B}"/>
                </a:ext>
              </a:extLst>
            </p:cNvPr>
            <p:cNvSpPr/>
            <p:nvPr/>
          </p:nvSpPr>
          <p:spPr>
            <a:xfrm>
              <a:off x="5264550" y="2600100"/>
              <a:ext cx="26325" cy="62975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350" y="0"/>
                  </a:moveTo>
                  <a:cubicBezTo>
                    <a:pt x="336" y="0"/>
                    <a:pt x="323" y="7"/>
                    <a:pt x="316" y="23"/>
                  </a:cubicBezTo>
                  <a:lnTo>
                    <a:pt x="316" y="24"/>
                  </a:lnTo>
                  <a:cubicBezTo>
                    <a:pt x="0" y="826"/>
                    <a:pt x="174" y="2057"/>
                    <a:pt x="993" y="2515"/>
                  </a:cubicBezTo>
                  <a:cubicBezTo>
                    <a:pt x="997" y="2518"/>
                    <a:pt x="1002" y="2519"/>
                    <a:pt x="1007" y="2519"/>
                  </a:cubicBezTo>
                  <a:cubicBezTo>
                    <a:pt x="1030" y="2519"/>
                    <a:pt x="1053" y="2494"/>
                    <a:pt x="1037" y="2471"/>
                  </a:cubicBezTo>
                  <a:cubicBezTo>
                    <a:pt x="795" y="2121"/>
                    <a:pt x="531" y="1824"/>
                    <a:pt x="403" y="1407"/>
                  </a:cubicBezTo>
                  <a:cubicBezTo>
                    <a:pt x="264" y="959"/>
                    <a:pt x="272" y="493"/>
                    <a:pt x="382" y="41"/>
                  </a:cubicBezTo>
                  <a:cubicBezTo>
                    <a:pt x="389" y="16"/>
                    <a:pt x="370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6">
              <a:extLst>
                <a:ext uri="{FF2B5EF4-FFF2-40B4-BE49-F238E27FC236}">
                  <a16:creationId xmlns:a16="http://schemas.microsoft.com/office/drawing/2014/main" id="{53A221BA-F1ED-25D7-22FD-88D0BEE59610}"/>
                </a:ext>
              </a:extLst>
            </p:cNvPr>
            <p:cNvSpPr/>
            <p:nvPr/>
          </p:nvSpPr>
          <p:spPr>
            <a:xfrm>
              <a:off x="5258225" y="2570675"/>
              <a:ext cx="17375" cy="35375"/>
            </a:xfrm>
            <a:custGeom>
              <a:avLst/>
              <a:gdLst/>
              <a:ahLst/>
              <a:cxnLst/>
              <a:rect l="l" t="t" r="r" b="b"/>
              <a:pathLst>
                <a:path w="695" h="1415" extrusionOk="0">
                  <a:moveTo>
                    <a:pt x="91" y="0"/>
                  </a:moveTo>
                  <a:cubicBezTo>
                    <a:pt x="46" y="0"/>
                    <a:pt x="0" y="51"/>
                    <a:pt x="33" y="94"/>
                  </a:cubicBezTo>
                  <a:cubicBezTo>
                    <a:pt x="187" y="298"/>
                    <a:pt x="323" y="498"/>
                    <a:pt x="407" y="744"/>
                  </a:cubicBezTo>
                  <a:cubicBezTo>
                    <a:pt x="480" y="958"/>
                    <a:pt x="503" y="1184"/>
                    <a:pt x="549" y="1404"/>
                  </a:cubicBezTo>
                  <a:cubicBezTo>
                    <a:pt x="550" y="1411"/>
                    <a:pt x="555" y="1415"/>
                    <a:pt x="561" y="1415"/>
                  </a:cubicBezTo>
                  <a:cubicBezTo>
                    <a:pt x="567" y="1415"/>
                    <a:pt x="573" y="1411"/>
                    <a:pt x="575" y="1404"/>
                  </a:cubicBezTo>
                  <a:cubicBezTo>
                    <a:pt x="695" y="931"/>
                    <a:pt x="460" y="362"/>
                    <a:pt x="131" y="18"/>
                  </a:cubicBezTo>
                  <a:cubicBezTo>
                    <a:pt x="120" y="6"/>
                    <a:pt x="105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6">
              <a:extLst>
                <a:ext uri="{FF2B5EF4-FFF2-40B4-BE49-F238E27FC236}">
                  <a16:creationId xmlns:a16="http://schemas.microsoft.com/office/drawing/2014/main" id="{EAFF8FE1-02A5-AB3C-104D-9A3F12115023}"/>
                </a:ext>
              </a:extLst>
            </p:cNvPr>
            <p:cNvSpPr/>
            <p:nvPr/>
          </p:nvSpPr>
          <p:spPr>
            <a:xfrm>
              <a:off x="5237900" y="2572000"/>
              <a:ext cx="24175" cy="62400"/>
            </a:xfrm>
            <a:custGeom>
              <a:avLst/>
              <a:gdLst/>
              <a:ahLst/>
              <a:cxnLst/>
              <a:rect l="l" t="t" r="r" b="b"/>
              <a:pathLst>
                <a:path w="967" h="2496" extrusionOk="0">
                  <a:moveTo>
                    <a:pt x="921" y="1"/>
                  </a:moveTo>
                  <a:cubicBezTo>
                    <a:pt x="916" y="1"/>
                    <a:pt x="911" y="2"/>
                    <a:pt x="906" y="5"/>
                  </a:cubicBezTo>
                  <a:cubicBezTo>
                    <a:pt x="145" y="510"/>
                    <a:pt x="0" y="1754"/>
                    <a:pt x="481" y="2484"/>
                  </a:cubicBezTo>
                  <a:cubicBezTo>
                    <a:pt x="487" y="2492"/>
                    <a:pt x="497" y="2496"/>
                    <a:pt x="506" y="2496"/>
                  </a:cubicBezTo>
                  <a:cubicBezTo>
                    <a:pt x="524" y="2496"/>
                    <a:pt x="542" y="2482"/>
                    <a:pt x="534" y="2461"/>
                  </a:cubicBezTo>
                  <a:cubicBezTo>
                    <a:pt x="195" y="1537"/>
                    <a:pt x="393" y="817"/>
                    <a:pt x="951" y="50"/>
                  </a:cubicBezTo>
                  <a:cubicBezTo>
                    <a:pt x="967" y="28"/>
                    <a:pt x="944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6">
              <a:extLst>
                <a:ext uri="{FF2B5EF4-FFF2-40B4-BE49-F238E27FC236}">
                  <a16:creationId xmlns:a16="http://schemas.microsoft.com/office/drawing/2014/main" id="{EB63C7E7-A838-F66F-8695-0113AFFDED5A}"/>
                </a:ext>
              </a:extLst>
            </p:cNvPr>
            <p:cNvSpPr/>
            <p:nvPr/>
          </p:nvSpPr>
          <p:spPr>
            <a:xfrm>
              <a:off x="5215700" y="2577650"/>
              <a:ext cx="30600" cy="33600"/>
            </a:xfrm>
            <a:custGeom>
              <a:avLst/>
              <a:gdLst/>
              <a:ahLst/>
              <a:cxnLst/>
              <a:rect l="l" t="t" r="r" b="b"/>
              <a:pathLst>
                <a:path w="1224" h="1344" extrusionOk="0">
                  <a:moveTo>
                    <a:pt x="83" y="0"/>
                  </a:moveTo>
                  <a:cubicBezTo>
                    <a:pt x="37" y="0"/>
                    <a:pt x="0" y="61"/>
                    <a:pt x="42" y="98"/>
                  </a:cubicBezTo>
                  <a:cubicBezTo>
                    <a:pt x="244" y="280"/>
                    <a:pt x="461" y="436"/>
                    <a:pt x="648" y="636"/>
                  </a:cubicBezTo>
                  <a:cubicBezTo>
                    <a:pt x="848" y="850"/>
                    <a:pt x="1024" y="1089"/>
                    <a:pt x="1185" y="1334"/>
                  </a:cubicBezTo>
                  <a:cubicBezTo>
                    <a:pt x="1189" y="1341"/>
                    <a:pt x="1194" y="1343"/>
                    <a:pt x="1200" y="1343"/>
                  </a:cubicBezTo>
                  <a:cubicBezTo>
                    <a:pt x="1212" y="1343"/>
                    <a:pt x="1223" y="1331"/>
                    <a:pt x="1216" y="1316"/>
                  </a:cubicBezTo>
                  <a:cubicBezTo>
                    <a:pt x="981" y="820"/>
                    <a:pt x="591" y="293"/>
                    <a:pt x="111" y="8"/>
                  </a:cubicBezTo>
                  <a:cubicBezTo>
                    <a:pt x="102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6">
              <a:extLst>
                <a:ext uri="{FF2B5EF4-FFF2-40B4-BE49-F238E27FC236}">
                  <a16:creationId xmlns:a16="http://schemas.microsoft.com/office/drawing/2014/main" id="{10BF8239-87DD-D3D7-BB1A-75AF99AEE833}"/>
                </a:ext>
              </a:extLst>
            </p:cNvPr>
            <p:cNvSpPr/>
            <p:nvPr/>
          </p:nvSpPr>
          <p:spPr>
            <a:xfrm>
              <a:off x="5198500" y="2547825"/>
              <a:ext cx="31425" cy="75800"/>
            </a:xfrm>
            <a:custGeom>
              <a:avLst/>
              <a:gdLst/>
              <a:ahLst/>
              <a:cxnLst/>
              <a:rect l="l" t="t" r="r" b="b"/>
              <a:pathLst>
                <a:path w="1257" h="3032" extrusionOk="0">
                  <a:moveTo>
                    <a:pt x="1122" y="1"/>
                  </a:moveTo>
                  <a:cubicBezTo>
                    <a:pt x="1114" y="1"/>
                    <a:pt x="1106" y="6"/>
                    <a:pt x="1103" y="16"/>
                  </a:cubicBezTo>
                  <a:cubicBezTo>
                    <a:pt x="859" y="865"/>
                    <a:pt x="1" y="2244"/>
                    <a:pt x="816" y="3016"/>
                  </a:cubicBezTo>
                  <a:cubicBezTo>
                    <a:pt x="828" y="3027"/>
                    <a:pt x="841" y="3032"/>
                    <a:pt x="855" y="3032"/>
                  </a:cubicBezTo>
                  <a:cubicBezTo>
                    <a:pt x="895" y="3032"/>
                    <a:pt x="933" y="2989"/>
                    <a:pt x="907" y="2946"/>
                  </a:cubicBezTo>
                  <a:cubicBezTo>
                    <a:pt x="255" y="1873"/>
                    <a:pt x="1256" y="1086"/>
                    <a:pt x="1146" y="22"/>
                  </a:cubicBezTo>
                  <a:cubicBezTo>
                    <a:pt x="1145" y="9"/>
                    <a:pt x="1133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6">
              <a:extLst>
                <a:ext uri="{FF2B5EF4-FFF2-40B4-BE49-F238E27FC236}">
                  <a16:creationId xmlns:a16="http://schemas.microsoft.com/office/drawing/2014/main" id="{154ED42B-4499-DF69-8F1F-0F6A5C62301D}"/>
                </a:ext>
              </a:extLst>
            </p:cNvPr>
            <p:cNvSpPr/>
            <p:nvPr/>
          </p:nvSpPr>
          <p:spPr>
            <a:xfrm>
              <a:off x="5193050" y="2545100"/>
              <a:ext cx="34750" cy="59250"/>
            </a:xfrm>
            <a:custGeom>
              <a:avLst/>
              <a:gdLst/>
              <a:ahLst/>
              <a:cxnLst/>
              <a:rect l="l" t="t" r="r" b="b"/>
              <a:pathLst>
                <a:path w="1390" h="2370" extrusionOk="0">
                  <a:moveTo>
                    <a:pt x="1053" y="1"/>
                  </a:moveTo>
                  <a:cubicBezTo>
                    <a:pt x="821" y="1"/>
                    <a:pt x="590" y="209"/>
                    <a:pt x="450" y="422"/>
                  </a:cubicBezTo>
                  <a:cubicBezTo>
                    <a:pt x="94" y="964"/>
                    <a:pt x="0" y="1682"/>
                    <a:pt x="68" y="2316"/>
                  </a:cubicBezTo>
                  <a:cubicBezTo>
                    <a:pt x="72" y="2348"/>
                    <a:pt x="102" y="2370"/>
                    <a:pt x="130" y="2370"/>
                  </a:cubicBezTo>
                  <a:cubicBezTo>
                    <a:pt x="151" y="2370"/>
                    <a:pt x="169" y="2358"/>
                    <a:pt x="174" y="2330"/>
                  </a:cubicBezTo>
                  <a:cubicBezTo>
                    <a:pt x="241" y="1980"/>
                    <a:pt x="252" y="1623"/>
                    <a:pt x="318" y="1273"/>
                  </a:cubicBezTo>
                  <a:cubicBezTo>
                    <a:pt x="377" y="964"/>
                    <a:pt x="604" y="118"/>
                    <a:pt x="1057" y="118"/>
                  </a:cubicBezTo>
                  <a:cubicBezTo>
                    <a:pt x="1140" y="118"/>
                    <a:pt x="1230" y="147"/>
                    <a:pt x="1328" y="212"/>
                  </a:cubicBezTo>
                  <a:cubicBezTo>
                    <a:pt x="1334" y="216"/>
                    <a:pt x="1340" y="218"/>
                    <a:pt x="1346" y="218"/>
                  </a:cubicBezTo>
                  <a:cubicBezTo>
                    <a:pt x="1372" y="218"/>
                    <a:pt x="1390" y="182"/>
                    <a:pt x="1369" y="159"/>
                  </a:cubicBezTo>
                  <a:lnTo>
                    <a:pt x="1370" y="159"/>
                  </a:lnTo>
                  <a:cubicBezTo>
                    <a:pt x="1271" y="46"/>
                    <a:pt x="1162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6">
              <a:extLst>
                <a:ext uri="{FF2B5EF4-FFF2-40B4-BE49-F238E27FC236}">
                  <a16:creationId xmlns:a16="http://schemas.microsoft.com/office/drawing/2014/main" id="{BA83F9DD-03A8-C669-A587-BBDB48685882}"/>
                </a:ext>
              </a:extLst>
            </p:cNvPr>
            <p:cNvSpPr/>
            <p:nvPr/>
          </p:nvSpPr>
          <p:spPr>
            <a:xfrm>
              <a:off x="5175100" y="2512525"/>
              <a:ext cx="38375" cy="76925"/>
            </a:xfrm>
            <a:custGeom>
              <a:avLst/>
              <a:gdLst/>
              <a:ahLst/>
              <a:cxnLst/>
              <a:rect l="l" t="t" r="r" b="b"/>
              <a:pathLst>
                <a:path w="1535" h="3077" extrusionOk="0">
                  <a:moveTo>
                    <a:pt x="1238" y="1"/>
                  </a:moveTo>
                  <a:cubicBezTo>
                    <a:pt x="1212" y="1"/>
                    <a:pt x="1187" y="13"/>
                    <a:pt x="1171" y="40"/>
                  </a:cubicBezTo>
                  <a:cubicBezTo>
                    <a:pt x="1059" y="239"/>
                    <a:pt x="711" y="289"/>
                    <a:pt x="547" y="456"/>
                  </a:cubicBezTo>
                  <a:cubicBezTo>
                    <a:pt x="405" y="601"/>
                    <a:pt x="331" y="791"/>
                    <a:pt x="270" y="982"/>
                  </a:cubicBezTo>
                  <a:cubicBezTo>
                    <a:pt x="64" y="1627"/>
                    <a:pt x="0" y="2368"/>
                    <a:pt x="47" y="3039"/>
                  </a:cubicBezTo>
                  <a:cubicBezTo>
                    <a:pt x="48" y="3064"/>
                    <a:pt x="67" y="3077"/>
                    <a:pt x="85" y="3077"/>
                  </a:cubicBezTo>
                  <a:cubicBezTo>
                    <a:pt x="104" y="3077"/>
                    <a:pt x="123" y="3064"/>
                    <a:pt x="125" y="3039"/>
                  </a:cubicBezTo>
                  <a:cubicBezTo>
                    <a:pt x="184" y="2394"/>
                    <a:pt x="222" y="1728"/>
                    <a:pt x="410" y="1104"/>
                  </a:cubicBezTo>
                  <a:cubicBezTo>
                    <a:pt x="536" y="689"/>
                    <a:pt x="802" y="605"/>
                    <a:pt x="1099" y="346"/>
                  </a:cubicBezTo>
                  <a:cubicBezTo>
                    <a:pt x="1158" y="295"/>
                    <a:pt x="1190" y="276"/>
                    <a:pt x="1215" y="256"/>
                  </a:cubicBezTo>
                  <a:lnTo>
                    <a:pt x="1215" y="256"/>
                  </a:lnTo>
                  <a:cubicBezTo>
                    <a:pt x="1384" y="804"/>
                    <a:pt x="1314" y="1277"/>
                    <a:pt x="1163" y="1846"/>
                  </a:cubicBezTo>
                  <a:cubicBezTo>
                    <a:pt x="1158" y="1863"/>
                    <a:pt x="1172" y="1876"/>
                    <a:pt x="1186" y="1876"/>
                  </a:cubicBezTo>
                  <a:cubicBezTo>
                    <a:pt x="1194" y="1876"/>
                    <a:pt x="1201" y="1872"/>
                    <a:pt x="1206" y="1864"/>
                  </a:cubicBezTo>
                  <a:cubicBezTo>
                    <a:pt x="1535" y="1309"/>
                    <a:pt x="1509" y="659"/>
                    <a:pt x="1320" y="59"/>
                  </a:cubicBezTo>
                  <a:cubicBezTo>
                    <a:pt x="1308" y="22"/>
                    <a:pt x="1273" y="1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6">
              <a:extLst>
                <a:ext uri="{FF2B5EF4-FFF2-40B4-BE49-F238E27FC236}">
                  <a16:creationId xmlns:a16="http://schemas.microsoft.com/office/drawing/2014/main" id="{BF781C20-0190-F02F-2B55-C8C289111AED}"/>
                </a:ext>
              </a:extLst>
            </p:cNvPr>
            <p:cNvSpPr/>
            <p:nvPr/>
          </p:nvSpPr>
          <p:spPr>
            <a:xfrm>
              <a:off x="5165675" y="2527625"/>
              <a:ext cx="20225" cy="11575"/>
            </a:xfrm>
            <a:custGeom>
              <a:avLst/>
              <a:gdLst/>
              <a:ahLst/>
              <a:cxnLst/>
              <a:rect l="l" t="t" r="r" b="b"/>
              <a:pathLst>
                <a:path w="809" h="463" extrusionOk="0">
                  <a:moveTo>
                    <a:pt x="647" y="1"/>
                  </a:moveTo>
                  <a:cubicBezTo>
                    <a:pt x="542" y="1"/>
                    <a:pt x="437" y="30"/>
                    <a:pt x="343" y="75"/>
                  </a:cubicBezTo>
                  <a:cubicBezTo>
                    <a:pt x="219" y="134"/>
                    <a:pt x="29" y="247"/>
                    <a:pt x="6" y="393"/>
                  </a:cubicBezTo>
                  <a:cubicBezTo>
                    <a:pt x="0" y="431"/>
                    <a:pt x="26" y="463"/>
                    <a:pt x="60" y="463"/>
                  </a:cubicBezTo>
                  <a:cubicBezTo>
                    <a:pt x="69" y="463"/>
                    <a:pt x="79" y="461"/>
                    <a:pt x="89" y="456"/>
                  </a:cubicBezTo>
                  <a:cubicBezTo>
                    <a:pt x="203" y="397"/>
                    <a:pt x="275" y="269"/>
                    <a:pt x="390" y="201"/>
                  </a:cubicBezTo>
                  <a:cubicBezTo>
                    <a:pt x="517" y="129"/>
                    <a:pt x="652" y="100"/>
                    <a:pt x="789" y="60"/>
                  </a:cubicBezTo>
                  <a:cubicBezTo>
                    <a:pt x="809" y="54"/>
                    <a:pt x="809" y="26"/>
                    <a:pt x="789" y="21"/>
                  </a:cubicBezTo>
                  <a:cubicBezTo>
                    <a:pt x="743" y="7"/>
                    <a:pt x="69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6">
              <a:extLst>
                <a:ext uri="{FF2B5EF4-FFF2-40B4-BE49-F238E27FC236}">
                  <a16:creationId xmlns:a16="http://schemas.microsoft.com/office/drawing/2014/main" id="{7523F409-72C3-FACB-74FA-3FA266F66FF5}"/>
                </a:ext>
              </a:extLst>
            </p:cNvPr>
            <p:cNvSpPr/>
            <p:nvPr/>
          </p:nvSpPr>
          <p:spPr>
            <a:xfrm>
              <a:off x="5164750" y="2483700"/>
              <a:ext cx="16950" cy="78700"/>
            </a:xfrm>
            <a:custGeom>
              <a:avLst/>
              <a:gdLst/>
              <a:ahLst/>
              <a:cxnLst/>
              <a:rect l="l" t="t" r="r" b="b"/>
              <a:pathLst>
                <a:path w="678" h="3148" extrusionOk="0">
                  <a:moveTo>
                    <a:pt x="404" y="1"/>
                  </a:moveTo>
                  <a:cubicBezTo>
                    <a:pt x="383" y="1"/>
                    <a:pt x="362" y="17"/>
                    <a:pt x="370" y="45"/>
                  </a:cubicBezTo>
                  <a:cubicBezTo>
                    <a:pt x="564" y="718"/>
                    <a:pt x="399" y="1226"/>
                    <a:pt x="203" y="1871"/>
                  </a:cubicBezTo>
                  <a:cubicBezTo>
                    <a:pt x="76" y="2295"/>
                    <a:pt x="0" y="2685"/>
                    <a:pt x="126" y="3117"/>
                  </a:cubicBezTo>
                  <a:cubicBezTo>
                    <a:pt x="132" y="3137"/>
                    <a:pt x="151" y="3147"/>
                    <a:pt x="171" y="3147"/>
                  </a:cubicBezTo>
                  <a:cubicBezTo>
                    <a:pt x="194" y="3147"/>
                    <a:pt x="216" y="3133"/>
                    <a:pt x="212" y="3105"/>
                  </a:cubicBezTo>
                  <a:cubicBezTo>
                    <a:pt x="120" y="2376"/>
                    <a:pt x="459" y="1793"/>
                    <a:pt x="595" y="1100"/>
                  </a:cubicBezTo>
                  <a:cubicBezTo>
                    <a:pt x="672" y="708"/>
                    <a:pt x="677" y="343"/>
                    <a:pt x="435" y="16"/>
                  </a:cubicBezTo>
                  <a:cubicBezTo>
                    <a:pt x="427" y="6"/>
                    <a:pt x="41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6">
              <a:extLst>
                <a:ext uri="{FF2B5EF4-FFF2-40B4-BE49-F238E27FC236}">
                  <a16:creationId xmlns:a16="http://schemas.microsoft.com/office/drawing/2014/main" id="{278BEC8E-D081-48AF-1165-F6B157C336F4}"/>
                </a:ext>
              </a:extLst>
            </p:cNvPr>
            <p:cNvSpPr/>
            <p:nvPr/>
          </p:nvSpPr>
          <p:spPr>
            <a:xfrm>
              <a:off x="5129900" y="2485175"/>
              <a:ext cx="48325" cy="65450"/>
            </a:xfrm>
            <a:custGeom>
              <a:avLst/>
              <a:gdLst/>
              <a:ahLst/>
              <a:cxnLst/>
              <a:rect l="l" t="t" r="r" b="b"/>
              <a:pathLst>
                <a:path w="1933" h="2618" extrusionOk="0">
                  <a:moveTo>
                    <a:pt x="1865" y="1"/>
                  </a:moveTo>
                  <a:cubicBezTo>
                    <a:pt x="1861" y="1"/>
                    <a:pt x="1857" y="1"/>
                    <a:pt x="1853" y="2"/>
                  </a:cubicBezTo>
                  <a:cubicBezTo>
                    <a:pt x="731" y="219"/>
                    <a:pt x="0" y="1506"/>
                    <a:pt x="390" y="2581"/>
                  </a:cubicBezTo>
                  <a:cubicBezTo>
                    <a:pt x="399" y="2607"/>
                    <a:pt x="419" y="2618"/>
                    <a:pt x="438" y="2618"/>
                  </a:cubicBezTo>
                  <a:cubicBezTo>
                    <a:pt x="468" y="2618"/>
                    <a:pt x="497" y="2592"/>
                    <a:pt x="491" y="2553"/>
                  </a:cubicBezTo>
                  <a:cubicBezTo>
                    <a:pt x="330" y="1391"/>
                    <a:pt x="797" y="549"/>
                    <a:pt x="1879" y="97"/>
                  </a:cubicBezTo>
                  <a:cubicBezTo>
                    <a:pt x="1932" y="75"/>
                    <a:pt x="1919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6">
              <a:extLst>
                <a:ext uri="{FF2B5EF4-FFF2-40B4-BE49-F238E27FC236}">
                  <a16:creationId xmlns:a16="http://schemas.microsoft.com/office/drawing/2014/main" id="{3ADC6C0F-2F86-FCB3-8709-FCCBB40A2254}"/>
                </a:ext>
              </a:extLst>
            </p:cNvPr>
            <p:cNvSpPr/>
            <p:nvPr/>
          </p:nvSpPr>
          <p:spPr>
            <a:xfrm>
              <a:off x="5142900" y="2443200"/>
              <a:ext cx="18425" cy="70500"/>
            </a:xfrm>
            <a:custGeom>
              <a:avLst/>
              <a:gdLst/>
              <a:ahLst/>
              <a:cxnLst/>
              <a:rect l="l" t="t" r="r" b="b"/>
              <a:pathLst>
                <a:path w="737" h="2820" extrusionOk="0">
                  <a:moveTo>
                    <a:pt x="507" y="0"/>
                  </a:moveTo>
                  <a:cubicBezTo>
                    <a:pt x="497" y="0"/>
                    <a:pt x="487" y="7"/>
                    <a:pt x="487" y="19"/>
                  </a:cubicBezTo>
                  <a:cubicBezTo>
                    <a:pt x="471" y="523"/>
                    <a:pt x="493" y="1000"/>
                    <a:pt x="400" y="1501"/>
                  </a:cubicBezTo>
                  <a:cubicBezTo>
                    <a:pt x="320" y="1937"/>
                    <a:pt x="162" y="2339"/>
                    <a:pt x="13" y="2756"/>
                  </a:cubicBezTo>
                  <a:cubicBezTo>
                    <a:pt x="1" y="2792"/>
                    <a:pt x="33" y="2819"/>
                    <a:pt x="65" y="2819"/>
                  </a:cubicBezTo>
                  <a:cubicBezTo>
                    <a:pt x="81" y="2819"/>
                    <a:pt x="97" y="2812"/>
                    <a:pt x="106" y="2795"/>
                  </a:cubicBezTo>
                  <a:cubicBezTo>
                    <a:pt x="541" y="2006"/>
                    <a:pt x="737" y="895"/>
                    <a:pt x="523" y="13"/>
                  </a:cubicBezTo>
                  <a:cubicBezTo>
                    <a:pt x="521" y="4"/>
                    <a:pt x="514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6">
              <a:extLst>
                <a:ext uri="{FF2B5EF4-FFF2-40B4-BE49-F238E27FC236}">
                  <a16:creationId xmlns:a16="http://schemas.microsoft.com/office/drawing/2014/main" id="{013AF7BD-97FE-B43E-05BF-5BAA4EAD06F3}"/>
                </a:ext>
              </a:extLst>
            </p:cNvPr>
            <p:cNvSpPr/>
            <p:nvPr/>
          </p:nvSpPr>
          <p:spPr>
            <a:xfrm>
              <a:off x="5117300" y="2443750"/>
              <a:ext cx="39900" cy="85975"/>
            </a:xfrm>
            <a:custGeom>
              <a:avLst/>
              <a:gdLst/>
              <a:ahLst/>
              <a:cxnLst/>
              <a:rect l="l" t="t" r="r" b="b"/>
              <a:pathLst>
                <a:path w="1596" h="3439" extrusionOk="0">
                  <a:moveTo>
                    <a:pt x="1464" y="0"/>
                  </a:moveTo>
                  <a:cubicBezTo>
                    <a:pt x="954" y="0"/>
                    <a:pt x="681" y="573"/>
                    <a:pt x="498" y="996"/>
                  </a:cubicBezTo>
                  <a:cubicBezTo>
                    <a:pt x="183" y="1728"/>
                    <a:pt x="1" y="2621"/>
                    <a:pt x="191" y="3407"/>
                  </a:cubicBezTo>
                  <a:cubicBezTo>
                    <a:pt x="196" y="3429"/>
                    <a:pt x="212" y="3438"/>
                    <a:pt x="229" y="3438"/>
                  </a:cubicBezTo>
                  <a:cubicBezTo>
                    <a:pt x="250" y="3438"/>
                    <a:pt x="272" y="3423"/>
                    <a:pt x="274" y="3396"/>
                  </a:cubicBezTo>
                  <a:cubicBezTo>
                    <a:pt x="341" y="2380"/>
                    <a:pt x="336" y="435"/>
                    <a:pt x="1567" y="60"/>
                  </a:cubicBezTo>
                  <a:cubicBezTo>
                    <a:pt x="1590" y="52"/>
                    <a:pt x="1595" y="11"/>
                    <a:pt x="1567" y="8"/>
                  </a:cubicBezTo>
                  <a:cubicBezTo>
                    <a:pt x="1532" y="2"/>
                    <a:pt x="1497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6">
              <a:extLst>
                <a:ext uri="{FF2B5EF4-FFF2-40B4-BE49-F238E27FC236}">
                  <a16:creationId xmlns:a16="http://schemas.microsoft.com/office/drawing/2014/main" id="{8D3665AA-B625-F290-1794-663FD58C0254}"/>
                </a:ext>
              </a:extLst>
            </p:cNvPr>
            <p:cNvSpPr/>
            <p:nvPr/>
          </p:nvSpPr>
          <p:spPr>
            <a:xfrm>
              <a:off x="5097475" y="2409825"/>
              <a:ext cx="45475" cy="85150"/>
            </a:xfrm>
            <a:custGeom>
              <a:avLst/>
              <a:gdLst/>
              <a:ahLst/>
              <a:cxnLst/>
              <a:rect l="l" t="t" r="r" b="b"/>
              <a:pathLst>
                <a:path w="1819" h="3406" extrusionOk="0">
                  <a:moveTo>
                    <a:pt x="1771" y="1"/>
                  </a:moveTo>
                  <a:cubicBezTo>
                    <a:pt x="1770" y="1"/>
                    <a:pt x="1768" y="1"/>
                    <a:pt x="1767" y="1"/>
                  </a:cubicBezTo>
                  <a:cubicBezTo>
                    <a:pt x="331" y="224"/>
                    <a:pt x="1" y="2181"/>
                    <a:pt x="57" y="3348"/>
                  </a:cubicBezTo>
                  <a:cubicBezTo>
                    <a:pt x="59" y="3386"/>
                    <a:pt x="87" y="3405"/>
                    <a:pt x="115" y="3405"/>
                  </a:cubicBezTo>
                  <a:cubicBezTo>
                    <a:pt x="143" y="3405"/>
                    <a:pt x="172" y="3386"/>
                    <a:pt x="176" y="3348"/>
                  </a:cubicBezTo>
                  <a:cubicBezTo>
                    <a:pt x="329" y="1936"/>
                    <a:pt x="419" y="781"/>
                    <a:pt x="1788" y="54"/>
                  </a:cubicBezTo>
                  <a:cubicBezTo>
                    <a:pt x="1818" y="39"/>
                    <a:pt x="1799" y="1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6">
              <a:extLst>
                <a:ext uri="{FF2B5EF4-FFF2-40B4-BE49-F238E27FC236}">
                  <a16:creationId xmlns:a16="http://schemas.microsoft.com/office/drawing/2014/main" id="{382B4183-CC51-FA3A-E70D-D1F7E0FE0797}"/>
                </a:ext>
              </a:extLst>
            </p:cNvPr>
            <p:cNvSpPr/>
            <p:nvPr/>
          </p:nvSpPr>
          <p:spPr>
            <a:xfrm>
              <a:off x="5125450" y="2408600"/>
              <a:ext cx="16875" cy="69275"/>
            </a:xfrm>
            <a:custGeom>
              <a:avLst/>
              <a:gdLst/>
              <a:ahLst/>
              <a:cxnLst/>
              <a:rect l="l" t="t" r="r" b="b"/>
              <a:pathLst>
                <a:path w="675" h="2771" extrusionOk="0">
                  <a:moveTo>
                    <a:pt x="621" y="0"/>
                  </a:moveTo>
                  <a:cubicBezTo>
                    <a:pt x="607" y="0"/>
                    <a:pt x="593" y="6"/>
                    <a:pt x="585" y="20"/>
                  </a:cubicBezTo>
                  <a:cubicBezTo>
                    <a:pt x="377" y="367"/>
                    <a:pt x="319" y="745"/>
                    <a:pt x="287" y="1143"/>
                  </a:cubicBezTo>
                  <a:cubicBezTo>
                    <a:pt x="242" y="1694"/>
                    <a:pt x="179" y="2195"/>
                    <a:pt x="10" y="2723"/>
                  </a:cubicBezTo>
                  <a:cubicBezTo>
                    <a:pt x="1" y="2752"/>
                    <a:pt x="23" y="2771"/>
                    <a:pt x="46" y="2771"/>
                  </a:cubicBezTo>
                  <a:cubicBezTo>
                    <a:pt x="59" y="2771"/>
                    <a:pt x="72" y="2765"/>
                    <a:pt x="81" y="2753"/>
                  </a:cubicBezTo>
                  <a:cubicBezTo>
                    <a:pt x="628" y="2025"/>
                    <a:pt x="350" y="885"/>
                    <a:pt x="663" y="52"/>
                  </a:cubicBezTo>
                  <a:cubicBezTo>
                    <a:pt x="674" y="22"/>
                    <a:pt x="648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6">
              <a:extLst>
                <a:ext uri="{FF2B5EF4-FFF2-40B4-BE49-F238E27FC236}">
                  <a16:creationId xmlns:a16="http://schemas.microsoft.com/office/drawing/2014/main" id="{60F4F990-3EF2-C25D-6145-28A348A96F77}"/>
                </a:ext>
              </a:extLst>
            </p:cNvPr>
            <p:cNvSpPr/>
            <p:nvPr/>
          </p:nvSpPr>
          <p:spPr>
            <a:xfrm>
              <a:off x="5095575" y="2399950"/>
              <a:ext cx="48575" cy="46475"/>
            </a:xfrm>
            <a:custGeom>
              <a:avLst/>
              <a:gdLst/>
              <a:ahLst/>
              <a:cxnLst/>
              <a:rect l="l" t="t" r="r" b="b"/>
              <a:pathLst>
                <a:path w="1943" h="1859" extrusionOk="0">
                  <a:moveTo>
                    <a:pt x="1585" y="1"/>
                  </a:moveTo>
                  <a:cubicBezTo>
                    <a:pt x="1334" y="1"/>
                    <a:pt x="1049" y="182"/>
                    <a:pt x="875" y="334"/>
                  </a:cubicBezTo>
                  <a:cubicBezTo>
                    <a:pt x="451" y="709"/>
                    <a:pt x="70" y="1249"/>
                    <a:pt x="3" y="1821"/>
                  </a:cubicBezTo>
                  <a:cubicBezTo>
                    <a:pt x="1" y="1844"/>
                    <a:pt x="22" y="1858"/>
                    <a:pt x="42" y="1858"/>
                  </a:cubicBezTo>
                  <a:cubicBezTo>
                    <a:pt x="54" y="1858"/>
                    <a:pt x="66" y="1853"/>
                    <a:pt x="73" y="1841"/>
                  </a:cubicBezTo>
                  <a:cubicBezTo>
                    <a:pt x="381" y="1222"/>
                    <a:pt x="839" y="162"/>
                    <a:pt x="1626" y="162"/>
                  </a:cubicBezTo>
                  <a:cubicBezTo>
                    <a:pt x="1719" y="162"/>
                    <a:pt x="1816" y="177"/>
                    <a:pt x="1918" y="209"/>
                  </a:cubicBezTo>
                  <a:cubicBezTo>
                    <a:pt x="1920" y="209"/>
                    <a:pt x="1921" y="209"/>
                    <a:pt x="1922" y="209"/>
                  </a:cubicBezTo>
                  <a:cubicBezTo>
                    <a:pt x="1933" y="209"/>
                    <a:pt x="1943" y="196"/>
                    <a:pt x="1936" y="186"/>
                  </a:cubicBezTo>
                  <a:cubicBezTo>
                    <a:pt x="1843" y="52"/>
                    <a:pt x="1719" y="1"/>
                    <a:pt x="1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6">
              <a:extLst>
                <a:ext uri="{FF2B5EF4-FFF2-40B4-BE49-F238E27FC236}">
                  <a16:creationId xmlns:a16="http://schemas.microsoft.com/office/drawing/2014/main" id="{4084FFA4-5F27-EAD1-C8E7-94B0570148FC}"/>
                </a:ext>
              </a:extLst>
            </p:cNvPr>
            <p:cNvSpPr/>
            <p:nvPr/>
          </p:nvSpPr>
          <p:spPr>
            <a:xfrm>
              <a:off x="5124100" y="2376075"/>
              <a:ext cx="31800" cy="30975"/>
            </a:xfrm>
            <a:custGeom>
              <a:avLst/>
              <a:gdLst/>
              <a:ahLst/>
              <a:cxnLst/>
              <a:rect l="l" t="t" r="r" b="b"/>
              <a:pathLst>
                <a:path w="1272" h="1239" extrusionOk="0">
                  <a:moveTo>
                    <a:pt x="1231" y="0"/>
                  </a:moveTo>
                  <a:cubicBezTo>
                    <a:pt x="1224" y="0"/>
                    <a:pt x="1216" y="4"/>
                    <a:pt x="1210" y="11"/>
                  </a:cubicBezTo>
                  <a:cubicBezTo>
                    <a:pt x="1035" y="224"/>
                    <a:pt x="867" y="443"/>
                    <a:pt x="668" y="633"/>
                  </a:cubicBezTo>
                  <a:cubicBezTo>
                    <a:pt x="469" y="822"/>
                    <a:pt x="212" y="957"/>
                    <a:pt x="29" y="1156"/>
                  </a:cubicBezTo>
                  <a:cubicBezTo>
                    <a:pt x="1" y="1188"/>
                    <a:pt x="23" y="1238"/>
                    <a:pt x="62" y="1238"/>
                  </a:cubicBezTo>
                  <a:cubicBezTo>
                    <a:pt x="67" y="1238"/>
                    <a:pt x="71" y="1238"/>
                    <a:pt x="76" y="1236"/>
                  </a:cubicBezTo>
                  <a:cubicBezTo>
                    <a:pt x="322" y="1167"/>
                    <a:pt x="562" y="936"/>
                    <a:pt x="740" y="759"/>
                  </a:cubicBezTo>
                  <a:cubicBezTo>
                    <a:pt x="947" y="549"/>
                    <a:pt x="1135" y="320"/>
                    <a:pt x="1261" y="50"/>
                  </a:cubicBezTo>
                  <a:cubicBezTo>
                    <a:pt x="1271" y="28"/>
                    <a:pt x="1252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6">
              <a:extLst>
                <a:ext uri="{FF2B5EF4-FFF2-40B4-BE49-F238E27FC236}">
                  <a16:creationId xmlns:a16="http://schemas.microsoft.com/office/drawing/2014/main" id="{B611D1F0-BA83-6B25-12F3-C33A8151BAE5}"/>
                </a:ext>
              </a:extLst>
            </p:cNvPr>
            <p:cNvSpPr/>
            <p:nvPr/>
          </p:nvSpPr>
          <p:spPr>
            <a:xfrm>
              <a:off x="5093600" y="2367025"/>
              <a:ext cx="62675" cy="37825"/>
            </a:xfrm>
            <a:custGeom>
              <a:avLst/>
              <a:gdLst/>
              <a:ahLst/>
              <a:cxnLst/>
              <a:rect l="l" t="t" r="r" b="b"/>
              <a:pathLst>
                <a:path w="2507" h="1513" extrusionOk="0">
                  <a:moveTo>
                    <a:pt x="1647" y="0"/>
                  </a:moveTo>
                  <a:cubicBezTo>
                    <a:pt x="1474" y="0"/>
                    <a:pt x="1299" y="35"/>
                    <a:pt x="1143" y="99"/>
                  </a:cubicBezTo>
                  <a:cubicBezTo>
                    <a:pt x="575" y="332"/>
                    <a:pt x="188" y="898"/>
                    <a:pt x="9" y="1467"/>
                  </a:cubicBezTo>
                  <a:cubicBezTo>
                    <a:pt x="0" y="1493"/>
                    <a:pt x="23" y="1512"/>
                    <a:pt x="46" y="1512"/>
                  </a:cubicBezTo>
                  <a:cubicBezTo>
                    <a:pt x="58" y="1512"/>
                    <a:pt x="70" y="1507"/>
                    <a:pt x="78" y="1495"/>
                  </a:cubicBezTo>
                  <a:cubicBezTo>
                    <a:pt x="321" y="1111"/>
                    <a:pt x="513" y="712"/>
                    <a:pt x="885" y="430"/>
                  </a:cubicBezTo>
                  <a:cubicBezTo>
                    <a:pt x="1130" y="243"/>
                    <a:pt x="1380" y="152"/>
                    <a:pt x="1627" y="152"/>
                  </a:cubicBezTo>
                  <a:cubicBezTo>
                    <a:pt x="1906" y="152"/>
                    <a:pt x="2181" y="269"/>
                    <a:pt x="2439" y="496"/>
                  </a:cubicBezTo>
                  <a:cubicBezTo>
                    <a:pt x="2446" y="502"/>
                    <a:pt x="2454" y="505"/>
                    <a:pt x="2463" y="505"/>
                  </a:cubicBezTo>
                  <a:cubicBezTo>
                    <a:pt x="2486" y="505"/>
                    <a:pt x="2506" y="481"/>
                    <a:pt x="2493" y="454"/>
                  </a:cubicBezTo>
                  <a:cubicBezTo>
                    <a:pt x="2324" y="136"/>
                    <a:pt x="1989" y="0"/>
                    <a:pt x="1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6">
              <a:extLst>
                <a:ext uri="{FF2B5EF4-FFF2-40B4-BE49-F238E27FC236}">
                  <a16:creationId xmlns:a16="http://schemas.microsoft.com/office/drawing/2014/main" id="{76150359-BBD9-D7FC-C701-01AC88B64740}"/>
                </a:ext>
              </a:extLst>
            </p:cNvPr>
            <p:cNvSpPr/>
            <p:nvPr/>
          </p:nvSpPr>
          <p:spPr>
            <a:xfrm>
              <a:off x="5126775" y="2336100"/>
              <a:ext cx="33500" cy="34500"/>
            </a:xfrm>
            <a:custGeom>
              <a:avLst/>
              <a:gdLst/>
              <a:ahLst/>
              <a:cxnLst/>
              <a:rect l="l" t="t" r="r" b="b"/>
              <a:pathLst>
                <a:path w="1340" h="1380" extrusionOk="0">
                  <a:moveTo>
                    <a:pt x="1297" y="0"/>
                  </a:moveTo>
                  <a:cubicBezTo>
                    <a:pt x="1285" y="0"/>
                    <a:pt x="1273" y="5"/>
                    <a:pt x="1265" y="15"/>
                  </a:cubicBezTo>
                  <a:cubicBezTo>
                    <a:pt x="1076" y="265"/>
                    <a:pt x="916" y="528"/>
                    <a:pt x="695" y="755"/>
                  </a:cubicBezTo>
                  <a:cubicBezTo>
                    <a:pt x="492" y="965"/>
                    <a:pt x="245" y="1112"/>
                    <a:pt x="28" y="1302"/>
                  </a:cubicBezTo>
                  <a:cubicBezTo>
                    <a:pt x="0" y="1327"/>
                    <a:pt x="24" y="1379"/>
                    <a:pt x="58" y="1379"/>
                  </a:cubicBezTo>
                  <a:cubicBezTo>
                    <a:pt x="62" y="1379"/>
                    <a:pt x="67" y="1379"/>
                    <a:pt x="71" y="1377"/>
                  </a:cubicBezTo>
                  <a:cubicBezTo>
                    <a:pt x="590" y="1167"/>
                    <a:pt x="1138" y="564"/>
                    <a:pt x="1330" y="42"/>
                  </a:cubicBezTo>
                  <a:cubicBezTo>
                    <a:pt x="1340" y="16"/>
                    <a:pt x="1319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6">
              <a:extLst>
                <a:ext uri="{FF2B5EF4-FFF2-40B4-BE49-F238E27FC236}">
                  <a16:creationId xmlns:a16="http://schemas.microsoft.com/office/drawing/2014/main" id="{0208641A-5D1F-117E-CD0F-82D011EB68A1}"/>
                </a:ext>
              </a:extLst>
            </p:cNvPr>
            <p:cNvSpPr/>
            <p:nvPr/>
          </p:nvSpPr>
          <p:spPr>
            <a:xfrm>
              <a:off x="5101850" y="2331200"/>
              <a:ext cx="56575" cy="38800"/>
            </a:xfrm>
            <a:custGeom>
              <a:avLst/>
              <a:gdLst/>
              <a:ahLst/>
              <a:cxnLst/>
              <a:rect l="l" t="t" r="r" b="b"/>
              <a:pathLst>
                <a:path w="2263" h="1552" extrusionOk="0">
                  <a:moveTo>
                    <a:pt x="1773" y="1"/>
                  </a:moveTo>
                  <a:cubicBezTo>
                    <a:pt x="1082" y="1"/>
                    <a:pt x="237" y="1023"/>
                    <a:pt x="15" y="1494"/>
                  </a:cubicBezTo>
                  <a:cubicBezTo>
                    <a:pt x="0" y="1525"/>
                    <a:pt x="24" y="1551"/>
                    <a:pt x="49" y="1551"/>
                  </a:cubicBezTo>
                  <a:cubicBezTo>
                    <a:pt x="61" y="1551"/>
                    <a:pt x="73" y="1546"/>
                    <a:pt x="82" y="1533"/>
                  </a:cubicBezTo>
                  <a:cubicBezTo>
                    <a:pt x="401" y="1086"/>
                    <a:pt x="1138" y="105"/>
                    <a:pt x="1826" y="105"/>
                  </a:cubicBezTo>
                  <a:cubicBezTo>
                    <a:pt x="1967" y="105"/>
                    <a:pt x="2107" y="146"/>
                    <a:pt x="2240" y="243"/>
                  </a:cubicBezTo>
                  <a:cubicBezTo>
                    <a:pt x="2243" y="244"/>
                    <a:pt x="2245" y="245"/>
                    <a:pt x="2246" y="245"/>
                  </a:cubicBezTo>
                  <a:cubicBezTo>
                    <a:pt x="2256" y="245"/>
                    <a:pt x="2263" y="231"/>
                    <a:pt x="2256" y="223"/>
                  </a:cubicBezTo>
                  <a:cubicBezTo>
                    <a:pt x="2113" y="66"/>
                    <a:pt x="1948" y="1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6">
              <a:extLst>
                <a:ext uri="{FF2B5EF4-FFF2-40B4-BE49-F238E27FC236}">
                  <a16:creationId xmlns:a16="http://schemas.microsoft.com/office/drawing/2014/main" id="{F387E90F-8C7B-6776-3ED4-35A57244983A}"/>
                </a:ext>
              </a:extLst>
            </p:cNvPr>
            <p:cNvSpPr/>
            <p:nvPr/>
          </p:nvSpPr>
          <p:spPr>
            <a:xfrm>
              <a:off x="5141450" y="2298000"/>
              <a:ext cx="28225" cy="34925"/>
            </a:xfrm>
            <a:custGeom>
              <a:avLst/>
              <a:gdLst/>
              <a:ahLst/>
              <a:cxnLst/>
              <a:rect l="l" t="t" r="r" b="b"/>
              <a:pathLst>
                <a:path w="1129" h="1397" extrusionOk="0">
                  <a:moveTo>
                    <a:pt x="1095" y="1"/>
                  </a:moveTo>
                  <a:cubicBezTo>
                    <a:pt x="1088" y="1"/>
                    <a:pt x="1081" y="4"/>
                    <a:pt x="1075" y="10"/>
                  </a:cubicBezTo>
                  <a:cubicBezTo>
                    <a:pt x="876" y="214"/>
                    <a:pt x="758" y="509"/>
                    <a:pt x="575" y="734"/>
                  </a:cubicBezTo>
                  <a:cubicBezTo>
                    <a:pt x="405" y="941"/>
                    <a:pt x="183" y="1113"/>
                    <a:pt x="25" y="1329"/>
                  </a:cubicBezTo>
                  <a:cubicBezTo>
                    <a:pt x="1" y="1362"/>
                    <a:pt x="34" y="1396"/>
                    <a:pt x="67" y="1396"/>
                  </a:cubicBezTo>
                  <a:cubicBezTo>
                    <a:pt x="74" y="1396"/>
                    <a:pt x="81" y="1395"/>
                    <a:pt x="88" y="1391"/>
                  </a:cubicBezTo>
                  <a:cubicBezTo>
                    <a:pt x="323" y="1270"/>
                    <a:pt x="520" y="1023"/>
                    <a:pt x="681" y="815"/>
                  </a:cubicBezTo>
                  <a:cubicBezTo>
                    <a:pt x="849" y="599"/>
                    <a:pt x="1084" y="316"/>
                    <a:pt x="1126" y="40"/>
                  </a:cubicBezTo>
                  <a:cubicBezTo>
                    <a:pt x="1129" y="19"/>
                    <a:pt x="1113" y="1"/>
                    <a:pt x="10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6">
              <a:extLst>
                <a:ext uri="{FF2B5EF4-FFF2-40B4-BE49-F238E27FC236}">
                  <a16:creationId xmlns:a16="http://schemas.microsoft.com/office/drawing/2014/main" id="{9EE1C847-FC76-2FE3-99DC-CB12A843579C}"/>
                </a:ext>
              </a:extLst>
            </p:cNvPr>
            <p:cNvSpPr/>
            <p:nvPr/>
          </p:nvSpPr>
          <p:spPr>
            <a:xfrm>
              <a:off x="5100925" y="2297400"/>
              <a:ext cx="68400" cy="50600"/>
            </a:xfrm>
            <a:custGeom>
              <a:avLst/>
              <a:gdLst/>
              <a:ahLst/>
              <a:cxnLst/>
              <a:rect l="l" t="t" r="r" b="b"/>
              <a:pathLst>
                <a:path w="2736" h="2024" extrusionOk="0">
                  <a:moveTo>
                    <a:pt x="2715" y="1"/>
                  </a:moveTo>
                  <a:cubicBezTo>
                    <a:pt x="2715" y="1"/>
                    <a:pt x="2715" y="1"/>
                    <a:pt x="2714" y="1"/>
                  </a:cubicBezTo>
                  <a:cubicBezTo>
                    <a:pt x="1649" y="67"/>
                    <a:pt x="393" y="972"/>
                    <a:pt x="11" y="1970"/>
                  </a:cubicBezTo>
                  <a:cubicBezTo>
                    <a:pt x="0" y="1998"/>
                    <a:pt x="28" y="2024"/>
                    <a:pt x="54" y="2024"/>
                  </a:cubicBezTo>
                  <a:cubicBezTo>
                    <a:pt x="64" y="2024"/>
                    <a:pt x="74" y="2020"/>
                    <a:pt x="81" y="2011"/>
                  </a:cubicBezTo>
                  <a:cubicBezTo>
                    <a:pt x="464" y="1554"/>
                    <a:pt x="791" y="1092"/>
                    <a:pt x="1278" y="734"/>
                  </a:cubicBezTo>
                  <a:cubicBezTo>
                    <a:pt x="1724" y="407"/>
                    <a:pt x="2220" y="241"/>
                    <a:pt x="2722" y="29"/>
                  </a:cubicBezTo>
                  <a:cubicBezTo>
                    <a:pt x="2736" y="24"/>
                    <a:pt x="2729" y="1"/>
                    <a:pt x="2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6">
              <a:extLst>
                <a:ext uri="{FF2B5EF4-FFF2-40B4-BE49-F238E27FC236}">
                  <a16:creationId xmlns:a16="http://schemas.microsoft.com/office/drawing/2014/main" id="{FFF3838D-33F3-23E4-C0E3-6229D485CCDB}"/>
                </a:ext>
              </a:extLst>
            </p:cNvPr>
            <p:cNvSpPr/>
            <p:nvPr/>
          </p:nvSpPr>
          <p:spPr>
            <a:xfrm>
              <a:off x="5151900" y="2283700"/>
              <a:ext cx="6075" cy="18600"/>
            </a:xfrm>
            <a:custGeom>
              <a:avLst/>
              <a:gdLst/>
              <a:ahLst/>
              <a:cxnLst/>
              <a:rect l="l" t="t" r="r" b="b"/>
              <a:pathLst>
                <a:path w="243" h="744" extrusionOk="0">
                  <a:moveTo>
                    <a:pt x="213" y="1"/>
                  </a:moveTo>
                  <a:cubicBezTo>
                    <a:pt x="203" y="1"/>
                    <a:pt x="192" y="7"/>
                    <a:pt x="188" y="20"/>
                  </a:cubicBezTo>
                  <a:cubicBezTo>
                    <a:pt x="105" y="240"/>
                    <a:pt x="51" y="478"/>
                    <a:pt x="5" y="708"/>
                  </a:cubicBezTo>
                  <a:cubicBezTo>
                    <a:pt x="0" y="729"/>
                    <a:pt x="17" y="743"/>
                    <a:pt x="34" y="743"/>
                  </a:cubicBezTo>
                  <a:cubicBezTo>
                    <a:pt x="45" y="743"/>
                    <a:pt x="56" y="737"/>
                    <a:pt x="60" y="723"/>
                  </a:cubicBezTo>
                  <a:cubicBezTo>
                    <a:pt x="133" y="500"/>
                    <a:pt x="204" y="267"/>
                    <a:pt x="240" y="34"/>
                  </a:cubicBezTo>
                  <a:cubicBezTo>
                    <a:pt x="243" y="14"/>
                    <a:pt x="228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6">
              <a:extLst>
                <a:ext uri="{FF2B5EF4-FFF2-40B4-BE49-F238E27FC236}">
                  <a16:creationId xmlns:a16="http://schemas.microsoft.com/office/drawing/2014/main" id="{B343F442-58A3-5DC9-7682-82D53889EC41}"/>
                </a:ext>
              </a:extLst>
            </p:cNvPr>
            <p:cNvSpPr/>
            <p:nvPr/>
          </p:nvSpPr>
          <p:spPr>
            <a:xfrm>
              <a:off x="5095575" y="2281825"/>
              <a:ext cx="63925" cy="49225"/>
            </a:xfrm>
            <a:custGeom>
              <a:avLst/>
              <a:gdLst/>
              <a:ahLst/>
              <a:cxnLst/>
              <a:rect l="l" t="t" r="r" b="b"/>
              <a:pathLst>
                <a:path w="2557" h="1969" extrusionOk="0">
                  <a:moveTo>
                    <a:pt x="2213" y="1"/>
                  </a:moveTo>
                  <a:cubicBezTo>
                    <a:pt x="1817" y="1"/>
                    <a:pt x="1417" y="298"/>
                    <a:pt x="1120" y="530"/>
                  </a:cubicBezTo>
                  <a:cubicBezTo>
                    <a:pt x="658" y="892"/>
                    <a:pt x="213" y="1379"/>
                    <a:pt x="8" y="1938"/>
                  </a:cubicBezTo>
                  <a:cubicBezTo>
                    <a:pt x="1" y="1956"/>
                    <a:pt x="16" y="1968"/>
                    <a:pt x="32" y="1968"/>
                  </a:cubicBezTo>
                  <a:cubicBezTo>
                    <a:pt x="41" y="1968"/>
                    <a:pt x="49" y="1965"/>
                    <a:pt x="54" y="1957"/>
                  </a:cubicBezTo>
                  <a:cubicBezTo>
                    <a:pt x="323" y="1570"/>
                    <a:pt x="565" y="1181"/>
                    <a:pt x="911" y="855"/>
                  </a:cubicBezTo>
                  <a:cubicBezTo>
                    <a:pt x="1230" y="555"/>
                    <a:pt x="1773" y="97"/>
                    <a:pt x="2266" y="97"/>
                  </a:cubicBezTo>
                  <a:cubicBezTo>
                    <a:pt x="2344" y="97"/>
                    <a:pt x="2421" y="108"/>
                    <a:pt x="2496" y="134"/>
                  </a:cubicBezTo>
                  <a:cubicBezTo>
                    <a:pt x="2499" y="135"/>
                    <a:pt x="2503" y="136"/>
                    <a:pt x="2506" y="136"/>
                  </a:cubicBezTo>
                  <a:cubicBezTo>
                    <a:pt x="2538" y="136"/>
                    <a:pt x="2556" y="84"/>
                    <a:pt x="2523" y="68"/>
                  </a:cubicBezTo>
                  <a:lnTo>
                    <a:pt x="2523" y="68"/>
                  </a:lnTo>
                  <a:lnTo>
                    <a:pt x="2523" y="69"/>
                  </a:lnTo>
                  <a:cubicBezTo>
                    <a:pt x="2421" y="21"/>
                    <a:pt x="2317" y="1"/>
                    <a:pt x="2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6">
              <a:extLst>
                <a:ext uri="{FF2B5EF4-FFF2-40B4-BE49-F238E27FC236}">
                  <a16:creationId xmlns:a16="http://schemas.microsoft.com/office/drawing/2014/main" id="{66463A61-88B4-BB6A-4FA3-AD06C7575DBD}"/>
                </a:ext>
              </a:extLst>
            </p:cNvPr>
            <p:cNvSpPr/>
            <p:nvPr/>
          </p:nvSpPr>
          <p:spPr>
            <a:xfrm>
              <a:off x="5132600" y="2269450"/>
              <a:ext cx="15875" cy="20350"/>
            </a:xfrm>
            <a:custGeom>
              <a:avLst/>
              <a:gdLst/>
              <a:ahLst/>
              <a:cxnLst/>
              <a:rect l="l" t="t" r="r" b="b"/>
              <a:pathLst>
                <a:path w="635" h="814" extrusionOk="0">
                  <a:moveTo>
                    <a:pt x="591" y="0"/>
                  </a:moveTo>
                  <a:cubicBezTo>
                    <a:pt x="586" y="0"/>
                    <a:pt x="581" y="2"/>
                    <a:pt x="578" y="5"/>
                  </a:cubicBezTo>
                  <a:cubicBezTo>
                    <a:pt x="473" y="114"/>
                    <a:pt x="424" y="269"/>
                    <a:pt x="337" y="391"/>
                  </a:cubicBezTo>
                  <a:cubicBezTo>
                    <a:pt x="240" y="524"/>
                    <a:pt x="113" y="629"/>
                    <a:pt x="16" y="762"/>
                  </a:cubicBezTo>
                  <a:cubicBezTo>
                    <a:pt x="0" y="783"/>
                    <a:pt x="22" y="813"/>
                    <a:pt x="46" y="813"/>
                  </a:cubicBezTo>
                  <a:cubicBezTo>
                    <a:pt x="49" y="813"/>
                    <a:pt x="52" y="813"/>
                    <a:pt x="55" y="812"/>
                  </a:cubicBezTo>
                  <a:cubicBezTo>
                    <a:pt x="224" y="756"/>
                    <a:pt x="339" y="624"/>
                    <a:pt x="441" y="479"/>
                  </a:cubicBezTo>
                  <a:cubicBezTo>
                    <a:pt x="533" y="347"/>
                    <a:pt x="634" y="180"/>
                    <a:pt x="609" y="14"/>
                  </a:cubicBezTo>
                  <a:cubicBezTo>
                    <a:pt x="608" y="5"/>
                    <a:pt x="599" y="0"/>
                    <a:pt x="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6">
              <a:extLst>
                <a:ext uri="{FF2B5EF4-FFF2-40B4-BE49-F238E27FC236}">
                  <a16:creationId xmlns:a16="http://schemas.microsoft.com/office/drawing/2014/main" id="{B6ED63CF-9F42-ADBC-7408-B71EF5CD881E}"/>
                </a:ext>
              </a:extLst>
            </p:cNvPr>
            <p:cNvSpPr/>
            <p:nvPr/>
          </p:nvSpPr>
          <p:spPr>
            <a:xfrm>
              <a:off x="5095775" y="2263625"/>
              <a:ext cx="53875" cy="37250"/>
            </a:xfrm>
            <a:custGeom>
              <a:avLst/>
              <a:gdLst/>
              <a:ahLst/>
              <a:cxnLst/>
              <a:rect l="l" t="t" r="r" b="b"/>
              <a:pathLst>
                <a:path w="2155" h="1490" extrusionOk="0">
                  <a:moveTo>
                    <a:pt x="1594" y="0"/>
                  </a:moveTo>
                  <a:cubicBezTo>
                    <a:pt x="897" y="0"/>
                    <a:pt x="255" y="883"/>
                    <a:pt x="13" y="1436"/>
                  </a:cubicBezTo>
                  <a:cubicBezTo>
                    <a:pt x="1" y="1465"/>
                    <a:pt x="22" y="1489"/>
                    <a:pt x="45" y="1489"/>
                  </a:cubicBezTo>
                  <a:cubicBezTo>
                    <a:pt x="55" y="1489"/>
                    <a:pt x="66" y="1484"/>
                    <a:pt x="74" y="1473"/>
                  </a:cubicBezTo>
                  <a:cubicBezTo>
                    <a:pt x="521" y="853"/>
                    <a:pt x="918" y="209"/>
                    <a:pt x="1661" y="209"/>
                  </a:cubicBezTo>
                  <a:cubicBezTo>
                    <a:pt x="1789" y="209"/>
                    <a:pt x="1927" y="228"/>
                    <a:pt x="2077" y="270"/>
                  </a:cubicBezTo>
                  <a:cubicBezTo>
                    <a:pt x="2082" y="271"/>
                    <a:pt x="2087" y="272"/>
                    <a:pt x="2092" y="272"/>
                  </a:cubicBezTo>
                  <a:cubicBezTo>
                    <a:pt x="2138" y="272"/>
                    <a:pt x="2154" y="208"/>
                    <a:pt x="2115" y="180"/>
                  </a:cubicBezTo>
                  <a:cubicBezTo>
                    <a:pt x="1941" y="54"/>
                    <a:pt x="1766" y="0"/>
                    <a:pt x="1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6">
              <a:extLst>
                <a:ext uri="{FF2B5EF4-FFF2-40B4-BE49-F238E27FC236}">
                  <a16:creationId xmlns:a16="http://schemas.microsoft.com/office/drawing/2014/main" id="{8B527CAB-828A-6A8E-77CA-852B32F3845E}"/>
                </a:ext>
              </a:extLst>
            </p:cNvPr>
            <p:cNvSpPr/>
            <p:nvPr/>
          </p:nvSpPr>
          <p:spPr>
            <a:xfrm>
              <a:off x="5141300" y="2247525"/>
              <a:ext cx="21325" cy="18100"/>
            </a:xfrm>
            <a:custGeom>
              <a:avLst/>
              <a:gdLst/>
              <a:ahLst/>
              <a:cxnLst/>
              <a:rect l="l" t="t" r="r" b="b"/>
              <a:pathLst>
                <a:path w="853" h="724" extrusionOk="0">
                  <a:moveTo>
                    <a:pt x="817" y="0"/>
                  </a:moveTo>
                  <a:cubicBezTo>
                    <a:pt x="811" y="0"/>
                    <a:pt x="806" y="3"/>
                    <a:pt x="801" y="8"/>
                  </a:cubicBezTo>
                  <a:cubicBezTo>
                    <a:pt x="582" y="272"/>
                    <a:pt x="323" y="457"/>
                    <a:pt x="36" y="640"/>
                  </a:cubicBezTo>
                  <a:cubicBezTo>
                    <a:pt x="1" y="662"/>
                    <a:pt x="16" y="723"/>
                    <a:pt x="54" y="723"/>
                  </a:cubicBezTo>
                  <a:cubicBezTo>
                    <a:pt x="59" y="723"/>
                    <a:pt x="64" y="722"/>
                    <a:pt x="70" y="720"/>
                  </a:cubicBezTo>
                  <a:cubicBezTo>
                    <a:pt x="392" y="591"/>
                    <a:pt x="658" y="329"/>
                    <a:pt x="841" y="39"/>
                  </a:cubicBezTo>
                  <a:cubicBezTo>
                    <a:pt x="852" y="21"/>
                    <a:pt x="835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6">
              <a:extLst>
                <a:ext uri="{FF2B5EF4-FFF2-40B4-BE49-F238E27FC236}">
                  <a16:creationId xmlns:a16="http://schemas.microsoft.com/office/drawing/2014/main" id="{326CE2EB-7948-95BF-D1D4-B2DB585B17B0}"/>
                </a:ext>
              </a:extLst>
            </p:cNvPr>
            <p:cNvSpPr/>
            <p:nvPr/>
          </p:nvSpPr>
          <p:spPr>
            <a:xfrm>
              <a:off x="5097100" y="2238525"/>
              <a:ext cx="67525" cy="31175"/>
            </a:xfrm>
            <a:custGeom>
              <a:avLst/>
              <a:gdLst/>
              <a:ahLst/>
              <a:cxnLst/>
              <a:rect l="l" t="t" r="r" b="b"/>
              <a:pathLst>
                <a:path w="2701" h="1247" extrusionOk="0">
                  <a:moveTo>
                    <a:pt x="1881" y="0"/>
                  </a:moveTo>
                  <a:cubicBezTo>
                    <a:pt x="1160" y="0"/>
                    <a:pt x="420" y="630"/>
                    <a:pt x="22" y="1184"/>
                  </a:cubicBezTo>
                  <a:cubicBezTo>
                    <a:pt x="0" y="1214"/>
                    <a:pt x="30" y="1246"/>
                    <a:pt x="61" y="1246"/>
                  </a:cubicBezTo>
                  <a:cubicBezTo>
                    <a:pt x="71" y="1246"/>
                    <a:pt x="81" y="1243"/>
                    <a:pt x="89" y="1236"/>
                  </a:cubicBezTo>
                  <a:cubicBezTo>
                    <a:pt x="632" y="723"/>
                    <a:pt x="1204" y="174"/>
                    <a:pt x="1897" y="174"/>
                  </a:cubicBezTo>
                  <a:cubicBezTo>
                    <a:pt x="2124" y="174"/>
                    <a:pt x="2364" y="233"/>
                    <a:pt x="2621" y="371"/>
                  </a:cubicBezTo>
                  <a:cubicBezTo>
                    <a:pt x="2627" y="374"/>
                    <a:pt x="2633" y="376"/>
                    <a:pt x="2640" y="376"/>
                  </a:cubicBezTo>
                  <a:cubicBezTo>
                    <a:pt x="2672" y="376"/>
                    <a:pt x="2700" y="333"/>
                    <a:pt x="2669" y="307"/>
                  </a:cubicBezTo>
                  <a:cubicBezTo>
                    <a:pt x="2422" y="90"/>
                    <a:pt x="2153" y="0"/>
                    <a:pt x="1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6">
              <a:extLst>
                <a:ext uri="{FF2B5EF4-FFF2-40B4-BE49-F238E27FC236}">
                  <a16:creationId xmlns:a16="http://schemas.microsoft.com/office/drawing/2014/main" id="{451FB1E2-5F37-E735-EDC8-DACAA9685F8F}"/>
                </a:ext>
              </a:extLst>
            </p:cNvPr>
            <p:cNvSpPr/>
            <p:nvPr/>
          </p:nvSpPr>
          <p:spPr>
            <a:xfrm>
              <a:off x="5145275" y="2175400"/>
              <a:ext cx="32850" cy="67600"/>
            </a:xfrm>
            <a:custGeom>
              <a:avLst/>
              <a:gdLst/>
              <a:ahLst/>
              <a:cxnLst/>
              <a:rect l="l" t="t" r="r" b="b"/>
              <a:pathLst>
                <a:path w="1314" h="2704" extrusionOk="0">
                  <a:moveTo>
                    <a:pt x="170" y="0"/>
                  </a:moveTo>
                  <a:cubicBezTo>
                    <a:pt x="149" y="0"/>
                    <a:pt x="134" y="25"/>
                    <a:pt x="151" y="43"/>
                  </a:cubicBezTo>
                  <a:cubicBezTo>
                    <a:pt x="489" y="399"/>
                    <a:pt x="780" y="743"/>
                    <a:pt x="792" y="1268"/>
                  </a:cubicBezTo>
                  <a:cubicBezTo>
                    <a:pt x="803" y="1814"/>
                    <a:pt x="501" y="2270"/>
                    <a:pt x="64" y="2567"/>
                  </a:cubicBezTo>
                  <a:cubicBezTo>
                    <a:pt x="0" y="2610"/>
                    <a:pt x="38" y="2704"/>
                    <a:pt x="100" y="2704"/>
                  </a:cubicBezTo>
                  <a:cubicBezTo>
                    <a:pt x="112" y="2704"/>
                    <a:pt x="125" y="2700"/>
                    <a:pt x="138" y="2692"/>
                  </a:cubicBezTo>
                  <a:cubicBezTo>
                    <a:pt x="1075" y="2128"/>
                    <a:pt x="1313" y="529"/>
                    <a:pt x="182" y="3"/>
                  </a:cubicBezTo>
                  <a:cubicBezTo>
                    <a:pt x="178" y="1"/>
                    <a:pt x="174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6">
              <a:extLst>
                <a:ext uri="{FF2B5EF4-FFF2-40B4-BE49-F238E27FC236}">
                  <a16:creationId xmlns:a16="http://schemas.microsoft.com/office/drawing/2014/main" id="{26C69C38-846D-CE4F-CB6B-2E69200384D4}"/>
                </a:ext>
              </a:extLst>
            </p:cNvPr>
            <p:cNvSpPr/>
            <p:nvPr/>
          </p:nvSpPr>
          <p:spPr>
            <a:xfrm>
              <a:off x="5134950" y="2176900"/>
              <a:ext cx="26200" cy="38475"/>
            </a:xfrm>
            <a:custGeom>
              <a:avLst/>
              <a:gdLst/>
              <a:ahLst/>
              <a:cxnLst/>
              <a:rect l="l" t="t" r="r" b="b"/>
              <a:pathLst>
                <a:path w="1048" h="1539" extrusionOk="0">
                  <a:moveTo>
                    <a:pt x="604" y="0"/>
                  </a:moveTo>
                  <a:cubicBezTo>
                    <a:pt x="589" y="0"/>
                    <a:pt x="576" y="16"/>
                    <a:pt x="578" y="33"/>
                  </a:cubicBezTo>
                  <a:cubicBezTo>
                    <a:pt x="629" y="365"/>
                    <a:pt x="713" y="635"/>
                    <a:pt x="546" y="957"/>
                  </a:cubicBezTo>
                  <a:cubicBezTo>
                    <a:pt x="423" y="1194"/>
                    <a:pt x="211" y="1297"/>
                    <a:pt x="25" y="1469"/>
                  </a:cubicBezTo>
                  <a:cubicBezTo>
                    <a:pt x="0" y="1492"/>
                    <a:pt x="18" y="1538"/>
                    <a:pt x="51" y="1538"/>
                  </a:cubicBezTo>
                  <a:cubicBezTo>
                    <a:pt x="52" y="1538"/>
                    <a:pt x="53" y="1538"/>
                    <a:pt x="54" y="1538"/>
                  </a:cubicBezTo>
                  <a:cubicBezTo>
                    <a:pt x="696" y="1511"/>
                    <a:pt x="1047" y="449"/>
                    <a:pt x="620" y="8"/>
                  </a:cubicBezTo>
                  <a:cubicBezTo>
                    <a:pt x="615" y="3"/>
                    <a:pt x="610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6">
              <a:extLst>
                <a:ext uri="{FF2B5EF4-FFF2-40B4-BE49-F238E27FC236}">
                  <a16:creationId xmlns:a16="http://schemas.microsoft.com/office/drawing/2014/main" id="{BB8C787B-708A-14F9-5A8B-DFD1290E53EC}"/>
                </a:ext>
              </a:extLst>
            </p:cNvPr>
            <p:cNvSpPr/>
            <p:nvPr/>
          </p:nvSpPr>
          <p:spPr>
            <a:xfrm>
              <a:off x="5090400" y="2202625"/>
              <a:ext cx="51650" cy="47675"/>
            </a:xfrm>
            <a:custGeom>
              <a:avLst/>
              <a:gdLst/>
              <a:ahLst/>
              <a:cxnLst/>
              <a:rect l="l" t="t" r="r" b="b"/>
              <a:pathLst>
                <a:path w="2066" h="1907" extrusionOk="0">
                  <a:moveTo>
                    <a:pt x="2043" y="0"/>
                  </a:moveTo>
                  <a:cubicBezTo>
                    <a:pt x="2037" y="0"/>
                    <a:pt x="2030" y="3"/>
                    <a:pt x="2026" y="9"/>
                  </a:cubicBezTo>
                  <a:cubicBezTo>
                    <a:pt x="1771" y="398"/>
                    <a:pt x="1583" y="785"/>
                    <a:pt x="1230" y="1105"/>
                  </a:cubicBezTo>
                  <a:cubicBezTo>
                    <a:pt x="880" y="1424"/>
                    <a:pt x="488" y="1590"/>
                    <a:pt x="66" y="1787"/>
                  </a:cubicBezTo>
                  <a:cubicBezTo>
                    <a:pt x="1" y="1817"/>
                    <a:pt x="42" y="1906"/>
                    <a:pt x="102" y="1906"/>
                  </a:cubicBezTo>
                  <a:cubicBezTo>
                    <a:pt x="107" y="1906"/>
                    <a:pt x="111" y="1906"/>
                    <a:pt x="115" y="1905"/>
                  </a:cubicBezTo>
                  <a:cubicBezTo>
                    <a:pt x="938" y="1739"/>
                    <a:pt x="1905" y="868"/>
                    <a:pt x="2063" y="26"/>
                  </a:cubicBezTo>
                  <a:cubicBezTo>
                    <a:pt x="2066" y="11"/>
                    <a:pt x="2054" y="0"/>
                    <a:pt x="2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6">
              <a:extLst>
                <a:ext uri="{FF2B5EF4-FFF2-40B4-BE49-F238E27FC236}">
                  <a16:creationId xmlns:a16="http://schemas.microsoft.com/office/drawing/2014/main" id="{FB7B589C-54DD-3248-F10D-A85FD15F5313}"/>
                </a:ext>
              </a:extLst>
            </p:cNvPr>
            <p:cNvSpPr/>
            <p:nvPr/>
          </p:nvSpPr>
          <p:spPr>
            <a:xfrm>
              <a:off x="5058225" y="2203200"/>
              <a:ext cx="84200" cy="83475"/>
            </a:xfrm>
            <a:custGeom>
              <a:avLst/>
              <a:gdLst/>
              <a:ahLst/>
              <a:cxnLst/>
              <a:rect l="l" t="t" r="r" b="b"/>
              <a:pathLst>
                <a:path w="3368" h="3339" extrusionOk="0">
                  <a:moveTo>
                    <a:pt x="3319" y="1"/>
                  </a:moveTo>
                  <a:cubicBezTo>
                    <a:pt x="3314" y="1"/>
                    <a:pt x="3309" y="2"/>
                    <a:pt x="3304" y="5"/>
                  </a:cubicBezTo>
                  <a:cubicBezTo>
                    <a:pt x="2798" y="280"/>
                    <a:pt x="2194" y="153"/>
                    <a:pt x="1657" y="354"/>
                  </a:cubicBezTo>
                  <a:cubicBezTo>
                    <a:pt x="1272" y="499"/>
                    <a:pt x="931" y="750"/>
                    <a:pt x="673" y="1071"/>
                  </a:cubicBezTo>
                  <a:cubicBezTo>
                    <a:pt x="179" y="1686"/>
                    <a:pt x="1" y="2599"/>
                    <a:pt x="365" y="3316"/>
                  </a:cubicBezTo>
                  <a:cubicBezTo>
                    <a:pt x="374" y="3332"/>
                    <a:pt x="386" y="3338"/>
                    <a:pt x="399" y="3338"/>
                  </a:cubicBezTo>
                  <a:cubicBezTo>
                    <a:pt x="425" y="3338"/>
                    <a:pt x="451" y="3313"/>
                    <a:pt x="446" y="3282"/>
                  </a:cubicBezTo>
                  <a:cubicBezTo>
                    <a:pt x="271" y="2220"/>
                    <a:pt x="447" y="1182"/>
                    <a:pt x="1476" y="626"/>
                  </a:cubicBezTo>
                  <a:cubicBezTo>
                    <a:pt x="2064" y="307"/>
                    <a:pt x="2831" y="496"/>
                    <a:pt x="3343" y="55"/>
                  </a:cubicBezTo>
                  <a:cubicBezTo>
                    <a:pt x="3368" y="35"/>
                    <a:pt x="3346" y="1"/>
                    <a:pt x="3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6">
              <a:extLst>
                <a:ext uri="{FF2B5EF4-FFF2-40B4-BE49-F238E27FC236}">
                  <a16:creationId xmlns:a16="http://schemas.microsoft.com/office/drawing/2014/main" id="{A811E8BE-D5FB-5A94-3CA4-779820F2F368}"/>
                </a:ext>
              </a:extLst>
            </p:cNvPr>
            <p:cNvSpPr/>
            <p:nvPr/>
          </p:nvSpPr>
          <p:spPr>
            <a:xfrm>
              <a:off x="4952525" y="2250700"/>
              <a:ext cx="107600" cy="58650"/>
            </a:xfrm>
            <a:custGeom>
              <a:avLst/>
              <a:gdLst/>
              <a:ahLst/>
              <a:cxnLst/>
              <a:rect l="l" t="t" r="r" b="b"/>
              <a:pathLst>
                <a:path w="4304" h="2346" extrusionOk="0">
                  <a:moveTo>
                    <a:pt x="940" y="0"/>
                  </a:moveTo>
                  <a:cubicBezTo>
                    <a:pt x="166" y="0"/>
                    <a:pt x="0" y="801"/>
                    <a:pt x="179" y="1541"/>
                  </a:cubicBezTo>
                  <a:cubicBezTo>
                    <a:pt x="187" y="1570"/>
                    <a:pt x="206" y="1582"/>
                    <a:pt x="227" y="1582"/>
                  </a:cubicBezTo>
                  <a:cubicBezTo>
                    <a:pt x="259" y="1582"/>
                    <a:pt x="293" y="1553"/>
                    <a:pt x="288" y="1511"/>
                  </a:cubicBezTo>
                  <a:cubicBezTo>
                    <a:pt x="102" y="886"/>
                    <a:pt x="409" y="449"/>
                    <a:pt x="1210" y="199"/>
                  </a:cubicBezTo>
                  <a:cubicBezTo>
                    <a:pt x="1425" y="250"/>
                    <a:pt x="1629" y="331"/>
                    <a:pt x="1823" y="439"/>
                  </a:cubicBezTo>
                  <a:cubicBezTo>
                    <a:pt x="2106" y="583"/>
                    <a:pt x="2374" y="757"/>
                    <a:pt x="2631" y="944"/>
                  </a:cubicBezTo>
                  <a:cubicBezTo>
                    <a:pt x="3214" y="1367"/>
                    <a:pt x="3699" y="1896"/>
                    <a:pt x="4261" y="2340"/>
                  </a:cubicBezTo>
                  <a:cubicBezTo>
                    <a:pt x="4266" y="2344"/>
                    <a:pt x="4271" y="2346"/>
                    <a:pt x="4275" y="2346"/>
                  </a:cubicBezTo>
                  <a:cubicBezTo>
                    <a:pt x="4291" y="2346"/>
                    <a:pt x="4303" y="2327"/>
                    <a:pt x="4291" y="2311"/>
                  </a:cubicBezTo>
                  <a:cubicBezTo>
                    <a:pt x="3575" y="1431"/>
                    <a:pt x="2407" y="298"/>
                    <a:pt x="1254" y="38"/>
                  </a:cubicBezTo>
                  <a:cubicBezTo>
                    <a:pt x="1140" y="12"/>
                    <a:pt x="1036" y="0"/>
                    <a:pt x="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6">
              <a:extLst>
                <a:ext uri="{FF2B5EF4-FFF2-40B4-BE49-F238E27FC236}">
                  <a16:creationId xmlns:a16="http://schemas.microsoft.com/office/drawing/2014/main" id="{0A758B99-20E2-62A7-6C39-FB4FCCAEF737}"/>
                </a:ext>
              </a:extLst>
            </p:cNvPr>
            <p:cNvSpPr/>
            <p:nvPr/>
          </p:nvSpPr>
          <p:spPr>
            <a:xfrm>
              <a:off x="4930100" y="2228775"/>
              <a:ext cx="53025" cy="60450"/>
            </a:xfrm>
            <a:custGeom>
              <a:avLst/>
              <a:gdLst/>
              <a:ahLst/>
              <a:cxnLst/>
              <a:rect l="l" t="t" r="r" b="b"/>
              <a:pathLst>
                <a:path w="2121" h="2418" extrusionOk="0">
                  <a:moveTo>
                    <a:pt x="1422" y="1"/>
                  </a:moveTo>
                  <a:cubicBezTo>
                    <a:pt x="929" y="1"/>
                    <a:pt x="433" y="333"/>
                    <a:pt x="250" y="813"/>
                  </a:cubicBezTo>
                  <a:cubicBezTo>
                    <a:pt x="0" y="1467"/>
                    <a:pt x="388" y="2340"/>
                    <a:pt x="1134" y="2417"/>
                  </a:cubicBezTo>
                  <a:cubicBezTo>
                    <a:pt x="1135" y="2417"/>
                    <a:pt x="1136" y="2417"/>
                    <a:pt x="1137" y="2417"/>
                  </a:cubicBezTo>
                  <a:cubicBezTo>
                    <a:pt x="1167" y="2417"/>
                    <a:pt x="1177" y="2370"/>
                    <a:pt x="1150" y="2357"/>
                  </a:cubicBezTo>
                  <a:cubicBezTo>
                    <a:pt x="572" y="2063"/>
                    <a:pt x="130" y="1562"/>
                    <a:pt x="388" y="870"/>
                  </a:cubicBezTo>
                  <a:cubicBezTo>
                    <a:pt x="569" y="381"/>
                    <a:pt x="956" y="195"/>
                    <a:pt x="1382" y="195"/>
                  </a:cubicBezTo>
                  <a:cubicBezTo>
                    <a:pt x="1600" y="195"/>
                    <a:pt x="1828" y="243"/>
                    <a:pt x="2043" y="325"/>
                  </a:cubicBezTo>
                  <a:cubicBezTo>
                    <a:pt x="2048" y="327"/>
                    <a:pt x="2052" y="327"/>
                    <a:pt x="2057" y="327"/>
                  </a:cubicBezTo>
                  <a:cubicBezTo>
                    <a:pt x="2094" y="327"/>
                    <a:pt x="2120" y="272"/>
                    <a:pt x="2088" y="245"/>
                  </a:cubicBezTo>
                  <a:cubicBezTo>
                    <a:pt x="1890" y="75"/>
                    <a:pt x="1656" y="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6">
              <a:extLst>
                <a:ext uri="{FF2B5EF4-FFF2-40B4-BE49-F238E27FC236}">
                  <a16:creationId xmlns:a16="http://schemas.microsoft.com/office/drawing/2014/main" id="{1D64542C-F12A-3D67-6926-D1038083F7FF}"/>
                </a:ext>
              </a:extLst>
            </p:cNvPr>
            <p:cNvSpPr/>
            <p:nvPr/>
          </p:nvSpPr>
          <p:spPr>
            <a:xfrm>
              <a:off x="4959850" y="2199350"/>
              <a:ext cx="48050" cy="51075"/>
            </a:xfrm>
            <a:custGeom>
              <a:avLst/>
              <a:gdLst/>
              <a:ahLst/>
              <a:cxnLst/>
              <a:rect l="l" t="t" r="r" b="b"/>
              <a:pathLst>
                <a:path w="1922" h="2043" extrusionOk="0">
                  <a:moveTo>
                    <a:pt x="96" y="1"/>
                  </a:moveTo>
                  <a:cubicBezTo>
                    <a:pt x="83" y="1"/>
                    <a:pt x="70" y="8"/>
                    <a:pt x="68" y="23"/>
                  </a:cubicBezTo>
                  <a:cubicBezTo>
                    <a:pt x="1" y="441"/>
                    <a:pt x="321" y="946"/>
                    <a:pt x="574" y="1255"/>
                  </a:cubicBezTo>
                  <a:cubicBezTo>
                    <a:pt x="909" y="1664"/>
                    <a:pt x="1355" y="1961"/>
                    <a:pt x="1881" y="2043"/>
                  </a:cubicBezTo>
                  <a:cubicBezTo>
                    <a:pt x="1882" y="2043"/>
                    <a:pt x="1883" y="2043"/>
                    <a:pt x="1884" y="2043"/>
                  </a:cubicBezTo>
                  <a:cubicBezTo>
                    <a:pt x="1905" y="2043"/>
                    <a:pt x="1921" y="2013"/>
                    <a:pt x="1898" y="2003"/>
                  </a:cubicBezTo>
                  <a:cubicBezTo>
                    <a:pt x="1472" y="1815"/>
                    <a:pt x="1074" y="1578"/>
                    <a:pt x="759" y="1229"/>
                  </a:cubicBezTo>
                  <a:cubicBezTo>
                    <a:pt x="599" y="1053"/>
                    <a:pt x="465" y="853"/>
                    <a:pt x="360" y="639"/>
                  </a:cubicBezTo>
                  <a:cubicBezTo>
                    <a:pt x="262" y="437"/>
                    <a:pt x="232" y="210"/>
                    <a:pt x="123" y="15"/>
                  </a:cubicBezTo>
                  <a:cubicBezTo>
                    <a:pt x="118" y="6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6">
              <a:extLst>
                <a:ext uri="{FF2B5EF4-FFF2-40B4-BE49-F238E27FC236}">
                  <a16:creationId xmlns:a16="http://schemas.microsoft.com/office/drawing/2014/main" id="{140FBBB2-EB70-31A8-9D55-3BE612BEE4A5}"/>
                </a:ext>
              </a:extLst>
            </p:cNvPr>
            <p:cNvSpPr/>
            <p:nvPr/>
          </p:nvSpPr>
          <p:spPr>
            <a:xfrm>
              <a:off x="4962500" y="2200625"/>
              <a:ext cx="67800" cy="67075"/>
            </a:xfrm>
            <a:custGeom>
              <a:avLst/>
              <a:gdLst/>
              <a:ahLst/>
              <a:cxnLst/>
              <a:rect l="l" t="t" r="r" b="b"/>
              <a:pathLst>
                <a:path w="2712" h="2683" extrusionOk="0">
                  <a:moveTo>
                    <a:pt x="17" y="1"/>
                  </a:moveTo>
                  <a:cubicBezTo>
                    <a:pt x="6" y="1"/>
                    <a:pt x="0" y="16"/>
                    <a:pt x="9" y="25"/>
                  </a:cubicBezTo>
                  <a:lnTo>
                    <a:pt x="9" y="24"/>
                  </a:lnTo>
                  <a:cubicBezTo>
                    <a:pt x="440" y="438"/>
                    <a:pt x="1093" y="493"/>
                    <a:pt x="1566" y="867"/>
                  </a:cubicBezTo>
                  <a:cubicBezTo>
                    <a:pt x="2161" y="1341"/>
                    <a:pt x="2358" y="1941"/>
                    <a:pt x="2559" y="2642"/>
                  </a:cubicBezTo>
                  <a:cubicBezTo>
                    <a:pt x="2567" y="2670"/>
                    <a:pt x="2589" y="2683"/>
                    <a:pt x="2611" y="2683"/>
                  </a:cubicBezTo>
                  <a:cubicBezTo>
                    <a:pt x="2639" y="2683"/>
                    <a:pt x="2667" y="2662"/>
                    <a:pt x="2670" y="2627"/>
                  </a:cubicBezTo>
                  <a:cubicBezTo>
                    <a:pt x="2712" y="2004"/>
                    <a:pt x="2347" y="1360"/>
                    <a:pt x="1916" y="932"/>
                  </a:cubicBezTo>
                  <a:cubicBezTo>
                    <a:pt x="1398" y="416"/>
                    <a:pt x="694" y="235"/>
                    <a:pt x="22" y="2"/>
                  </a:cubicBezTo>
                  <a:cubicBezTo>
                    <a:pt x="20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6">
              <a:extLst>
                <a:ext uri="{FF2B5EF4-FFF2-40B4-BE49-F238E27FC236}">
                  <a16:creationId xmlns:a16="http://schemas.microsoft.com/office/drawing/2014/main" id="{49009726-50B7-1F64-9CB5-B69322BB250C}"/>
                </a:ext>
              </a:extLst>
            </p:cNvPr>
            <p:cNvSpPr/>
            <p:nvPr/>
          </p:nvSpPr>
          <p:spPr>
            <a:xfrm>
              <a:off x="5018625" y="2210050"/>
              <a:ext cx="10525" cy="38600"/>
            </a:xfrm>
            <a:custGeom>
              <a:avLst/>
              <a:gdLst/>
              <a:ahLst/>
              <a:cxnLst/>
              <a:rect l="l" t="t" r="r" b="b"/>
              <a:pathLst>
                <a:path w="421" h="1544" extrusionOk="0">
                  <a:moveTo>
                    <a:pt x="369" y="0"/>
                  </a:moveTo>
                  <a:cubicBezTo>
                    <a:pt x="359" y="0"/>
                    <a:pt x="349" y="4"/>
                    <a:pt x="341" y="13"/>
                  </a:cubicBezTo>
                  <a:cubicBezTo>
                    <a:pt x="1" y="395"/>
                    <a:pt x="15" y="1065"/>
                    <a:pt x="119" y="1532"/>
                  </a:cubicBezTo>
                  <a:cubicBezTo>
                    <a:pt x="120" y="1540"/>
                    <a:pt x="126" y="1543"/>
                    <a:pt x="132" y="1543"/>
                  </a:cubicBezTo>
                  <a:cubicBezTo>
                    <a:pt x="140" y="1543"/>
                    <a:pt x="150" y="1536"/>
                    <a:pt x="148" y="1525"/>
                  </a:cubicBezTo>
                  <a:cubicBezTo>
                    <a:pt x="110" y="1243"/>
                    <a:pt x="123" y="961"/>
                    <a:pt x="187" y="684"/>
                  </a:cubicBezTo>
                  <a:cubicBezTo>
                    <a:pt x="239" y="463"/>
                    <a:pt x="355" y="270"/>
                    <a:pt x="413" y="54"/>
                  </a:cubicBezTo>
                  <a:cubicBezTo>
                    <a:pt x="421" y="26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6">
              <a:extLst>
                <a:ext uri="{FF2B5EF4-FFF2-40B4-BE49-F238E27FC236}">
                  <a16:creationId xmlns:a16="http://schemas.microsoft.com/office/drawing/2014/main" id="{EDBBC231-15B3-3FDA-8B47-8E5279E251CF}"/>
                </a:ext>
              </a:extLst>
            </p:cNvPr>
            <p:cNvSpPr/>
            <p:nvPr/>
          </p:nvSpPr>
          <p:spPr>
            <a:xfrm>
              <a:off x="5027425" y="2209750"/>
              <a:ext cx="38975" cy="56900"/>
            </a:xfrm>
            <a:custGeom>
              <a:avLst/>
              <a:gdLst/>
              <a:ahLst/>
              <a:cxnLst/>
              <a:rect l="l" t="t" r="r" b="b"/>
              <a:pathLst>
                <a:path w="1559" h="2276" extrusionOk="0">
                  <a:moveTo>
                    <a:pt x="44" y="0"/>
                  </a:moveTo>
                  <a:cubicBezTo>
                    <a:pt x="36" y="0"/>
                    <a:pt x="27" y="7"/>
                    <a:pt x="26" y="16"/>
                  </a:cubicBezTo>
                  <a:cubicBezTo>
                    <a:pt x="0" y="377"/>
                    <a:pt x="398" y="559"/>
                    <a:pt x="630" y="767"/>
                  </a:cubicBezTo>
                  <a:cubicBezTo>
                    <a:pt x="1094" y="1188"/>
                    <a:pt x="1203" y="1681"/>
                    <a:pt x="1416" y="2239"/>
                  </a:cubicBezTo>
                  <a:cubicBezTo>
                    <a:pt x="1425" y="2264"/>
                    <a:pt x="1446" y="2276"/>
                    <a:pt x="1466" y="2276"/>
                  </a:cubicBezTo>
                  <a:cubicBezTo>
                    <a:pt x="1491" y="2276"/>
                    <a:pt x="1516" y="2258"/>
                    <a:pt x="1519" y="2224"/>
                  </a:cubicBezTo>
                  <a:cubicBezTo>
                    <a:pt x="1558" y="1796"/>
                    <a:pt x="1311" y="1335"/>
                    <a:pt x="1056" y="1005"/>
                  </a:cubicBezTo>
                  <a:cubicBezTo>
                    <a:pt x="766" y="632"/>
                    <a:pt x="271" y="430"/>
                    <a:pt x="57" y="9"/>
                  </a:cubicBezTo>
                  <a:cubicBezTo>
                    <a:pt x="55" y="3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6">
              <a:extLst>
                <a:ext uri="{FF2B5EF4-FFF2-40B4-BE49-F238E27FC236}">
                  <a16:creationId xmlns:a16="http://schemas.microsoft.com/office/drawing/2014/main" id="{EBC287CC-D34C-E917-C4F0-D72CA745C2B2}"/>
                </a:ext>
              </a:extLst>
            </p:cNvPr>
            <p:cNvSpPr/>
            <p:nvPr/>
          </p:nvSpPr>
          <p:spPr>
            <a:xfrm>
              <a:off x="5154350" y="2338950"/>
              <a:ext cx="118100" cy="73825"/>
            </a:xfrm>
            <a:custGeom>
              <a:avLst/>
              <a:gdLst/>
              <a:ahLst/>
              <a:cxnLst/>
              <a:rect l="l" t="t" r="r" b="b"/>
              <a:pathLst>
                <a:path w="4724" h="2953" extrusionOk="0">
                  <a:moveTo>
                    <a:pt x="1394" y="1"/>
                  </a:moveTo>
                  <a:cubicBezTo>
                    <a:pt x="961" y="1"/>
                    <a:pt x="527" y="39"/>
                    <a:pt x="113" y="80"/>
                  </a:cubicBezTo>
                  <a:cubicBezTo>
                    <a:pt x="5" y="91"/>
                    <a:pt x="0" y="257"/>
                    <a:pt x="104" y="257"/>
                  </a:cubicBezTo>
                  <a:cubicBezTo>
                    <a:pt x="107" y="257"/>
                    <a:pt x="110" y="256"/>
                    <a:pt x="113" y="256"/>
                  </a:cubicBezTo>
                  <a:cubicBezTo>
                    <a:pt x="560" y="215"/>
                    <a:pt x="1017" y="169"/>
                    <a:pt x="1470" y="169"/>
                  </a:cubicBezTo>
                  <a:cubicBezTo>
                    <a:pt x="1925" y="169"/>
                    <a:pt x="2377" y="215"/>
                    <a:pt x="2812" y="361"/>
                  </a:cubicBezTo>
                  <a:cubicBezTo>
                    <a:pt x="3892" y="720"/>
                    <a:pt x="4691" y="1746"/>
                    <a:pt x="4284" y="2903"/>
                  </a:cubicBezTo>
                  <a:cubicBezTo>
                    <a:pt x="4275" y="2930"/>
                    <a:pt x="4302" y="2952"/>
                    <a:pt x="4326" y="2952"/>
                  </a:cubicBezTo>
                  <a:cubicBezTo>
                    <a:pt x="4338" y="2952"/>
                    <a:pt x="4350" y="2947"/>
                    <a:pt x="4355" y="2933"/>
                  </a:cubicBezTo>
                  <a:cubicBezTo>
                    <a:pt x="4723" y="2093"/>
                    <a:pt x="4403" y="1190"/>
                    <a:pt x="3685" y="642"/>
                  </a:cubicBezTo>
                  <a:cubicBezTo>
                    <a:pt x="3022" y="136"/>
                    <a:pt x="2210" y="1"/>
                    <a:pt x="1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6">
              <a:extLst>
                <a:ext uri="{FF2B5EF4-FFF2-40B4-BE49-F238E27FC236}">
                  <a16:creationId xmlns:a16="http://schemas.microsoft.com/office/drawing/2014/main" id="{BBCB4A6B-F5F2-E37D-EB83-86E2A61D0D9B}"/>
                </a:ext>
              </a:extLst>
            </p:cNvPr>
            <p:cNvSpPr/>
            <p:nvPr/>
          </p:nvSpPr>
          <p:spPr>
            <a:xfrm>
              <a:off x="5445125" y="2503475"/>
              <a:ext cx="52275" cy="96250"/>
            </a:xfrm>
            <a:custGeom>
              <a:avLst/>
              <a:gdLst/>
              <a:ahLst/>
              <a:cxnLst/>
              <a:rect l="l" t="t" r="r" b="b"/>
              <a:pathLst>
                <a:path w="2091" h="3850" extrusionOk="0">
                  <a:moveTo>
                    <a:pt x="2091" y="1"/>
                  </a:moveTo>
                  <a:lnTo>
                    <a:pt x="2091" y="1"/>
                  </a:lnTo>
                  <a:cubicBezTo>
                    <a:pt x="2047" y="308"/>
                    <a:pt x="1981" y="618"/>
                    <a:pt x="1883" y="947"/>
                  </a:cubicBezTo>
                  <a:lnTo>
                    <a:pt x="1850" y="1068"/>
                  </a:lnTo>
                  <a:cubicBezTo>
                    <a:pt x="1850" y="1068"/>
                    <a:pt x="1838" y="1108"/>
                    <a:pt x="1817" y="1167"/>
                  </a:cubicBezTo>
                  <a:cubicBezTo>
                    <a:pt x="1797" y="1227"/>
                    <a:pt x="1772" y="1307"/>
                    <a:pt x="1742" y="1386"/>
                  </a:cubicBezTo>
                  <a:cubicBezTo>
                    <a:pt x="1711" y="1464"/>
                    <a:pt x="1681" y="1542"/>
                    <a:pt x="1657" y="1601"/>
                  </a:cubicBezTo>
                  <a:cubicBezTo>
                    <a:pt x="1632" y="1658"/>
                    <a:pt x="1615" y="1696"/>
                    <a:pt x="1615" y="1696"/>
                  </a:cubicBezTo>
                  <a:cubicBezTo>
                    <a:pt x="1434" y="2102"/>
                    <a:pt x="1202" y="2516"/>
                    <a:pt x="920" y="2883"/>
                  </a:cubicBezTo>
                  <a:cubicBezTo>
                    <a:pt x="640" y="3254"/>
                    <a:pt x="321" y="3585"/>
                    <a:pt x="1" y="3849"/>
                  </a:cubicBezTo>
                  <a:cubicBezTo>
                    <a:pt x="205" y="3712"/>
                    <a:pt x="228" y="3712"/>
                    <a:pt x="550" y="3399"/>
                  </a:cubicBezTo>
                  <a:cubicBezTo>
                    <a:pt x="833" y="3114"/>
                    <a:pt x="1080" y="2832"/>
                    <a:pt x="1302" y="2481"/>
                  </a:cubicBezTo>
                  <a:cubicBezTo>
                    <a:pt x="1449" y="2247"/>
                    <a:pt x="1581" y="2004"/>
                    <a:pt x="1687" y="1760"/>
                  </a:cubicBezTo>
                  <a:cubicBezTo>
                    <a:pt x="1687" y="1760"/>
                    <a:pt x="1704" y="1725"/>
                    <a:pt x="1726" y="1675"/>
                  </a:cubicBezTo>
                  <a:cubicBezTo>
                    <a:pt x="1749" y="1624"/>
                    <a:pt x="1775" y="1553"/>
                    <a:pt x="1802" y="1484"/>
                  </a:cubicBezTo>
                  <a:cubicBezTo>
                    <a:pt x="1831" y="1416"/>
                    <a:pt x="1856" y="1345"/>
                    <a:pt x="1872" y="1292"/>
                  </a:cubicBezTo>
                  <a:lnTo>
                    <a:pt x="1903" y="1203"/>
                  </a:lnTo>
                  <a:cubicBezTo>
                    <a:pt x="1943" y="1089"/>
                    <a:pt x="2003" y="835"/>
                    <a:pt x="2042" y="588"/>
                  </a:cubicBezTo>
                  <a:cubicBezTo>
                    <a:pt x="2080" y="339"/>
                    <a:pt x="2091" y="95"/>
                    <a:pt x="2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6">
              <a:extLst>
                <a:ext uri="{FF2B5EF4-FFF2-40B4-BE49-F238E27FC236}">
                  <a16:creationId xmlns:a16="http://schemas.microsoft.com/office/drawing/2014/main" id="{C4678991-C431-1AAE-6EEA-EED437DEA4EC}"/>
                </a:ext>
              </a:extLst>
            </p:cNvPr>
            <p:cNvSpPr/>
            <p:nvPr/>
          </p:nvSpPr>
          <p:spPr>
            <a:xfrm>
              <a:off x="5434400" y="2519500"/>
              <a:ext cx="58950" cy="80150"/>
            </a:xfrm>
            <a:custGeom>
              <a:avLst/>
              <a:gdLst/>
              <a:ahLst/>
              <a:cxnLst/>
              <a:rect l="l" t="t" r="r" b="b"/>
              <a:pathLst>
                <a:path w="2358" h="3206" extrusionOk="0">
                  <a:moveTo>
                    <a:pt x="2357" y="1"/>
                  </a:moveTo>
                  <a:cubicBezTo>
                    <a:pt x="2266" y="266"/>
                    <a:pt x="2155" y="530"/>
                    <a:pt x="2018" y="808"/>
                  </a:cubicBezTo>
                  <a:lnTo>
                    <a:pt x="1970" y="910"/>
                  </a:lnTo>
                  <a:cubicBezTo>
                    <a:pt x="1970" y="910"/>
                    <a:pt x="1954" y="945"/>
                    <a:pt x="1927" y="995"/>
                  </a:cubicBezTo>
                  <a:cubicBezTo>
                    <a:pt x="1900" y="1044"/>
                    <a:pt x="1867" y="1113"/>
                    <a:pt x="1829" y="1178"/>
                  </a:cubicBezTo>
                  <a:cubicBezTo>
                    <a:pt x="1791" y="1243"/>
                    <a:pt x="1753" y="1309"/>
                    <a:pt x="1724" y="1358"/>
                  </a:cubicBezTo>
                  <a:cubicBezTo>
                    <a:pt x="1694" y="1407"/>
                    <a:pt x="1673" y="1438"/>
                    <a:pt x="1673" y="1438"/>
                  </a:cubicBezTo>
                  <a:cubicBezTo>
                    <a:pt x="1459" y="1775"/>
                    <a:pt x="1202" y="2117"/>
                    <a:pt x="911" y="2419"/>
                  </a:cubicBezTo>
                  <a:cubicBezTo>
                    <a:pt x="622" y="2723"/>
                    <a:pt x="306" y="2991"/>
                    <a:pt x="0" y="3206"/>
                  </a:cubicBezTo>
                  <a:cubicBezTo>
                    <a:pt x="196" y="3100"/>
                    <a:pt x="215" y="3101"/>
                    <a:pt x="532" y="2849"/>
                  </a:cubicBezTo>
                  <a:cubicBezTo>
                    <a:pt x="813" y="2620"/>
                    <a:pt x="1064" y="2394"/>
                    <a:pt x="1303" y="2106"/>
                  </a:cubicBezTo>
                  <a:cubicBezTo>
                    <a:pt x="1462" y="1913"/>
                    <a:pt x="1610" y="1713"/>
                    <a:pt x="1738" y="1509"/>
                  </a:cubicBezTo>
                  <a:cubicBezTo>
                    <a:pt x="1738" y="1509"/>
                    <a:pt x="1811" y="1397"/>
                    <a:pt x="1877" y="1279"/>
                  </a:cubicBezTo>
                  <a:cubicBezTo>
                    <a:pt x="1912" y="1222"/>
                    <a:pt x="1944" y="1162"/>
                    <a:pt x="1967" y="1118"/>
                  </a:cubicBezTo>
                  <a:cubicBezTo>
                    <a:pt x="1990" y="1073"/>
                    <a:pt x="2006" y="1043"/>
                    <a:pt x="2006" y="1043"/>
                  </a:cubicBezTo>
                  <a:cubicBezTo>
                    <a:pt x="2058" y="946"/>
                    <a:pt x="2149" y="731"/>
                    <a:pt x="2221" y="516"/>
                  </a:cubicBezTo>
                  <a:cubicBezTo>
                    <a:pt x="2293" y="300"/>
                    <a:pt x="2342" y="85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6">
              <a:extLst>
                <a:ext uri="{FF2B5EF4-FFF2-40B4-BE49-F238E27FC236}">
                  <a16:creationId xmlns:a16="http://schemas.microsoft.com/office/drawing/2014/main" id="{33ED3BB7-57D7-26C1-31CA-BED0A1E71611}"/>
                </a:ext>
              </a:extLst>
            </p:cNvPr>
            <p:cNvSpPr/>
            <p:nvPr/>
          </p:nvSpPr>
          <p:spPr>
            <a:xfrm>
              <a:off x="5417975" y="2495275"/>
              <a:ext cx="93725" cy="154050"/>
            </a:xfrm>
            <a:custGeom>
              <a:avLst/>
              <a:gdLst/>
              <a:ahLst/>
              <a:cxnLst/>
              <a:rect l="l" t="t" r="r" b="b"/>
              <a:pathLst>
                <a:path w="3749" h="6162" extrusionOk="0">
                  <a:moveTo>
                    <a:pt x="3719" y="0"/>
                  </a:moveTo>
                  <a:cubicBezTo>
                    <a:pt x="3704" y="207"/>
                    <a:pt x="3696" y="317"/>
                    <a:pt x="3690" y="468"/>
                  </a:cubicBezTo>
                  <a:cubicBezTo>
                    <a:pt x="3682" y="545"/>
                    <a:pt x="3673" y="630"/>
                    <a:pt x="3661" y="743"/>
                  </a:cubicBezTo>
                  <a:cubicBezTo>
                    <a:pt x="3656" y="800"/>
                    <a:pt x="3649" y="864"/>
                    <a:pt x="3643" y="936"/>
                  </a:cubicBezTo>
                  <a:cubicBezTo>
                    <a:pt x="3630" y="1009"/>
                    <a:pt x="3617" y="1090"/>
                    <a:pt x="3601" y="1182"/>
                  </a:cubicBezTo>
                  <a:cubicBezTo>
                    <a:pt x="3486" y="1843"/>
                    <a:pt x="3277" y="2431"/>
                    <a:pt x="2979" y="3046"/>
                  </a:cubicBezTo>
                  <a:cubicBezTo>
                    <a:pt x="2774" y="3457"/>
                    <a:pt x="2540" y="3851"/>
                    <a:pt x="2267" y="4197"/>
                  </a:cubicBezTo>
                  <a:cubicBezTo>
                    <a:pt x="2267" y="4197"/>
                    <a:pt x="2231" y="4246"/>
                    <a:pt x="2174" y="4320"/>
                  </a:cubicBezTo>
                  <a:cubicBezTo>
                    <a:pt x="2118" y="4393"/>
                    <a:pt x="2035" y="4484"/>
                    <a:pt x="1955" y="4578"/>
                  </a:cubicBezTo>
                  <a:cubicBezTo>
                    <a:pt x="1914" y="4625"/>
                    <a:pt x="1874" y="4671"/>
                    <a:pt x="1836" y="4715"/>
                  </a:cubicBezTo>
                  <a:cubicBezTo>
                    <a:pt x="1795" y="4756"/>
                    <a:pt x="1757" y="4793"/>
                    <a:pt x="1724" y="4826"/>
                  </a:cubicBezTo>
                  <a:cubicBezTo>
                    <a:pt x="1659" y="4892"/>
                    <a:pt x="1615" y="4935"/>
                    <a:pt x="1615" y="4935"/>
                  </a:cubicBezTo>
                  <a:cubicBezTo>
                    <a:pt x="1476" y="5081"/>
                    <a:pt x="1159" y="5370"/>
                    <a:pt x="828" y="5625"/>
                  </a:cubicBezTo>
                  <a:cubicBezTo>
                    <a:pt x="745" y="5689"/>
                    <a:pt x="657" y="5744"/>
                    <a:pt x="576" y="5801"/>
                  </a:cubicBezTo>
                  <a:cubicBezTo>
                    <a:pt x="493" y="5856"/>
                    <a:pt x="418" y="5916"/>
                    <a:pt x="341" y="5957"/>
                  </a:cubicBezTo>
                  <a:cubicBezTo>
                    <a:pt x="196" y="6045"/>
                    <a:pt x="74" y="6117"/>
                    <a:pt x="1" y="6161"/>
                  </a:cubicBezTo>
                  <a:cubicBezTo>
                    <a:pt x="473" y="5939"/>
                    <a:pt x="934" y="5654"/>
                    <a:pt x="1381" y="5277"/>
                  </a:cubicBezTo>
                  <a:lnTo>
                    <a:pt x="1542" y="5135"/>
                  </a:lnTo>
                  <a:cubicBezTo>
                    <a:pt x="1542" y="5135"/>
                    <a:pt x="1555" y="5123"/>
                    <a:pt x="1579" y="5103"/>
                  </a:cubicBezTo>
                  <a:cubicBezTo>
                    <a:pt x="1600" y="5081"/>
                    <a:pt x="1633" y="5049"/>
                    <a:pt x="1670" y="5011"/>
                  </a:cubicBezTo>
                  <a:cubicBezTo>
                    <a:pt x="1745" y="4934"/>
                    <a:pt x="1850" y="4837"/>
                    <a:pt x="1945" y="4730"/>
                  </a:cubicBezTo>
                  <a:cubicBezTo>
                    <a:pt x="2039" y="4622"/>
                    <a:pt x="2132" y="4513"/>
                    <a:pt x="2202" y="4432"/>
                  </a:cubicBezTo>
                  <a:cubicBezTo>
                    <a:pt x="2271" y="4349"/>
                    <a:pt x="2313" y="4291"/>
                    <a:pt x="2313" y="4291"/>
                  </a:cubicBezTo>
                  <a:cubicBezTo>
                    <a:pt x="2771" y="3692"/>
                    <a:pt x="3169" y="2980"/>
                    <a:pt x="3405" y="2226"/>
                  </a:cubicBezTo>
                  <a:cubicBezTo>
                    <a:pt x="3647" y="1476"/>
                    <a:pt x="3749" y="697"/>
                    <a:pt x="3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6">
              <a:extLst>
                <a:ext uri="{FF2B5EF4-FFF2-40B4-BE49-F238E27FC236}">
                  <a16:creationId xmlns:a16="http://schemas.microsoft.com/office/drawing/2014/main" id="{63084DEA-68F8-D7A5-6EF4-F5DA0489DA12}"/>
                </a:ext>
              </a:extLst>
            </p:cNvPr>
            <p:cNvSpPr/>
            <p:nvPr/>
          </p:nvSpPr>
          <p:spPr>
            <a:xfrm>
              <a:off x="5389200" y="2573925"/>
              <a:ext cx="43600" cy="39925"/>
            </a:xfrm>
            <a:custGeom>
              <a:avLst/>
              <a:gdLst/>
              <a:ahLst/>
              <a:cxnLst/>
              <a:rect l="l" t="t" r="r" b="b"/>
              <a:pathLst>
                <a:path w="1744" h="1597" extrusionOk="0">
                  <a:moveTo>
                    <a:pt x="19" y="1"/>
                  </a:moveTo>
                  <a:cubicBezTo>
                    <a:pt x="5" y="69"/>
                    <a:pt x="0" y="107"/>
                    <a:pt x="1" y="160"/>
                  </a:cubicBezTo>
                  <a:cubicBezTo>
                    <a:pt x="6" y="210"/>
                    <a:pt x="9" y="279"/>
                    <a:pt x="50" y="401"/>
                  </a:cubicBezTo>
                  <a:cubicBezTo>
                    <a:pt x="124" y="618"/>
                    <a:pt x="234" y="809"/>
                    <a:pt x="405" y="976"/>
                  </a:cubicBezTo>
                  <a:cubicBezTo>
                    <a:pt x="518" y="1087"/>
                    <a:pt x="649" y="1178"/>
                    <a:pt x="779" y="1256"/>
                  </a:cubicBezTo>
                  <a:cubicBezTo>
                    <a:pt x="779" y="1256"/>
                    <a:pt x="851" y="1299"/>
                    <a:pt x="927" y="1337"/>
                  </a:cubicBezTo>
                  <a:cubicBezTo>
                    <a:pt x="1003" y="1376"/>
                    <a:pt x="1079" y="1411"/>
                    <a:pt x="1079" y="1411"/>
                  </a:cubicBezTo>
                  <a:cubicBezTo>
                    <a:pt x="1205" y="1473"/>
                    <a:pt x="1636" y="1584"/>
                    <a:pt x="1743" y="1597"/>
                  </a:cubicBezTo>
                  <a:cubicBezTo>
                    <a:pt x="1568" y="1521"/>
                    <a:pt x="1402" y="1448"/>
                    <a:pt x="1241" y="1379"/>
                  </a:cubicBezTo>
                  <a:lnTo>
                    <a:pt x="1175" y="1352"/>
                  </a:lnTo>
                  <a:cubicBezTo>
                    <a:pt x="1175" y="1352"/>
                    <a:pt x="1088" y="1314"/>
                    <a:pt x="1004" y="1272"/>
                  </a:cubicBezTo>
                  <a:cubicBezTo>
                    <a:pt x="919" y="1232"/>
                    <a:pt x="839" y="1184"/>
                    <a:pt x="839" y="1184"/>
                  </a:cubicBezTo>
                  <a:cubicBezTo>
                    <a:pt x="625" y="1060"/>
                    <a:pt x="418" y="895"/>
                    <a:pt x="266" y="686"/>
                  </a:cubicBezTo>
                  <a:cubicBezTo>
                    <a:pt x="112" y="482"/>
                    <a:pt x="21" y="234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6">
              <a:extLst>
                <a:ext uri="{FF2B5EF4-FFF2-40B4-BE49-F238E27FC236}">
                  <a16:creationId xmlns:a16="http://schemas.microsoft.com/office/drawing/2014/main" id="{D11AC2FF-1969-D067-8418-7E5220DD8CCC}"/>
                </a:ext>
              </a:extLst>
            </p:cNvPr>
            <p:cNvSpPr/>
            <p:nvPr/>
          </p:nvSpPr>
          <p:spPr>
            <a:xfrm>
              <a:off x="5386925" y="2574925"/>
              <a:ext cx="26575" cy="43900"/>
            </a:xfrm>
            <a:custGeom>
              <a:avLst/>
              <a:gdLst/>
              <a:ahLst/>
              <a:cxnLst/>
              <a:rect l="l" t="t" r="r" b="b"/>
              <a:pathLst>
                <a:path w="1063" h="175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16" y="102"/>
                    <a:pt x="100" y="109"/>
                    <a:pt x="47" y="334"/>
                  </a:cubicBezTo>
                  <a:cubicBezTo>
                    <a:pt x="8" y="536"/>
                    <a:pt x="0" y="736"/>
                    <a:pt x="64" y="945"/>
                  </a:cubicBezTo>
                  <a:cubicBezTo>
                    <a:pt x="108" y="1083"/>
                    <a:pt x="177" y="1212"/>
                    <a:pt x="261" y="1323"/>
                  </a:cubicBezTo>
                  <a:cubicBezTo>
                    <a:pt x="261" y="1323"/>
                    <a:pt x="308" y="1386"/>
                    <a:pt x="362" y="1441"/>
                  </a:cubicBezTo>
                  <a:cubicBezTo>
                    <a:pt x="416" y="1498"/>
                    <a:pt x="477" y="1546"/>
                    <a:pt x="477" y="1546"/>
                  </a:cubicBezTo>
                  <a:cubicBezTo>
                    <a:pt x="525" y="1588"/>
                    <a:pt x="643" y="1658"/>
                    <a:pt x="766" y="1700"/>
                  </a:cubicBezTo>
                  <a:cubicBezTo>
                    <a:pt x="883" y="1743"/>
                    <a:pt x="1004" y="1756"/>
                    <a:pt x="1056" y="1756"/>
                  </a:cubicBezTo>
                  <a:cubicBezTo>
                    <a:pt x="1058" y="1756"/>
                    <a:pt x="1060" y="1756"/>
                    <a:pt x="1062" y="1756"/>
                  </a:cubicBezTo>
                  <a:cubicBezTo>
                    <a:pt x="912" y="1712"/>
                    <a:pt x="767" y="1644"/>
                    <a:pt x="630" y="1545"/>
                  </a:cubicBezTo>
                  <a:lnTo>
                    <a:pt x="579" y="1509"/>
                  </a:lnTo>
                  <a:cubicBezTo>
                    <a:pt x="579" y="1509"/>
                    <a:pt x="512" y="1459"/>
                    <a:pt x="452" y="1401"/>
                  </a:cubicBezTo>
                  <a:cubicBezTo>
                    <a:pt x="393" y="1345"/>
                    <a:pt x="342" y="1278"/>
                    <a:pt x="342" y="1278"/>
                  </a:cubicBezTo>
                  <a:cubicBezTo>
                    <a:pt x="207" y="1106"/>
                    <a:pt x="116" y="884"/>
                    <a:pt x="92" y="655"/>
                  </a:cubicBezTo>
                  <a:cubicBezTo>
                    <a:pt x="65" y="425"/>
                    <a:pt x="106" y="192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6">
              <a:extLst>
                <a:ext uri="{FF2B5EF4-FFF2-40B4-BE49-F238E27FC236}">
                  <a16:creationId xmlns:a16="http://schemas.microsoft.com/office/drawing/2014/main" id="{3DE33B3B-D05B-88B5-ABDB-8BFBEEC131F2}"/>
                </a:ext>
              </a:extLst>
            </p:cNvPr>
            <p:cNvSpPr/>
            <p:nvPr/>
          </p:nvSpPr>
          <p:spPr>
            <a:xfrm>
              <a:off x="5360000" y="2580400"/>
              <a:ext cx="25575" cy="50675"/>
            </a:xfrm>
            <a:custGeom>
              <a:avLst/>
              <a:gdLst/>
              <a:ahLst/>
              <a:cxnLst/>
              <a:rect l="l" t="t" r="r" b="b"/>
              <a:pathLst>
                <a:path w="1023" h="2027" extrusionOk="0">
                  <a:moveTo>
                    <a:pt x="580" y="0"/>
                  </a:moveTo>
                  <a:lnTo>
                    <a:pt x="580" y="0"/>
                  </a:lnTo>
                  <a:cubicBezTo>
                    <a:pt x="511" y="29"/>
                    <a:pt x="475" y="49"/>
                    <a:pt x="430" y="81"/>
                  </a:cubicBezTo>
                  <a:cubicBezTo>
                    <a:pt x="387" y="117"/>
                    <a:pt x="328" y="160"/>
                    <a:pt x="246" y="271"/>
                  </a:cubicBezTo>
                  <a:cubicBezTo>
                    <a:pt x="101" y="470"/>
                    <a:pt x="4" y="694"/>
                    <a:pt x="3" y="955"/>
                  </a:cubicBezTo>
                  <a:cubicBezTo>
                    <a:pt x="0" y="1129"/>
                    <a:pt x="47" y="1302"/>
                    <a:pt x="122" y="1449"/>
                  </a:cubicBezTo>
                  <a:cubicBezTo>
                    <a:pt x="122" y="1449"/>
                    <a:pt x="164" y="1533"/>
                    <a:pt x="220" y="1608"/>
                  </a:cubicBezTo>
                  <a:cubicBezTo>
                    <a:pt x="274" y="1685"/>
                    <a:pt x="341" y="1750"/>
                    <a:pt x="341" y="1750"/>
                  </a:cubicBezTo>
                  <a:cubicBezTo>
                    <a:pt x="393" y="1805"/>
                    <a:pt x="525" y="1902"/>
                    <a:pt x="670" y="1959"/>
                  </a:cubicBezTo>
                  <a:cubicBezTo>
                    <a:pt x="800" y="2013"/>
                    <a:pt x="935" y="2027"/>
                    <a:pt x="1002" y="2027"/>
                  </a:cubicBezTo>
                  <a:cubicBezTo>
                    <a:pt x="1010" y="2027"/>
                    <a:pt x="1017" y="2027"/>
                    <a:pt x="1022" y="2026"/>
                  </a:cubicBezTo>
                  <a:cubicBezTo>
                    <a:pt x="840" y="1989"/>
                    <a:pt x="665" y="1906"/>
                    <a:pt x="511" y="1777"/>
                  </a:cubicBezTo>
                  <a:lnTo>
                    <a:pt x="454" y="1730"/>
                  </a:lnTo>
                  <a:cubicBezTo>
                    <a:pt x="454" y="1730"/>
                    <a:pt x="380" y="1663"/>
                    <a:pt x="319" y="1586"/>
                  </a:cubicBezTo>
                  <a:cubicBezTo>
                    <a:pt x="257" y="1510"/>
                    <a:pt x="212" y="1422"/>
                    <a:pt x="212" y="1422"/>
                  </a:cubicBezTo>
                  <a:cubicBezTo>
                    <a:pt x="87" y="1194"/>
                    <a:pt x="56" y="902"/>
                    <a:pt x="132" y="638"/>
                  </a:cubicBezTo>
                  <a:cubicBezTo>
                    <a:pt x="203" y="372"/>
                    <a:pt x="375" y="141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6">
              <a:extLst>
                <a:ext uri="{FF2B5EF4-FFF2-40B4-BE49-F238E27FC236}">
                  <a16:creationId xmlns:a16="http://schemas.microsoft.com/office/drawing/2014/main" id="{D4110E15-C29B-9443-0CFB-459E969B85DC}"/>
                </a:ext>
              </a:extLst>
            </p:cNvPr>
            <p:cNvSpPr/>
            <p:nvPr/>
          </p:nvSpPr>
          <p:spPr>
            <a:xfrm>
              <a:off x="5370625" y="2578600"/>
              <a:ext cx="13900" cy="46075"/>
            </a:xfrm>
            <a:custGeom>
              <a:avLst/>
              <a:gdLst/>
              <a:ahLst/>
              <a:cxnLst/>
              <a:rect l="l" t="t" r="r" b="b"/>
              <a:pathLst>
                <a:path w="556" h="1843" extrusionOk="0">
                  <a:moveTo>
                    <a:pt x="126" y="1"/>
                  </a:moveTo>
                  <a:cubicBezTo>
                    <a:pt x="77" y="98"/>
                    <a:pt x="66" y="104"/>
                    <a:pt x="37" y="301"/>
                  </a:cubicBezTo>
                  <a:cubicBezTo>
                    <a:pt x="14" y="476"/>
                    <a:pt x="0" y="644"/>
                    <a:pt x="27" y="827"/>
                  </a:cubicBezTo>
                  <a:cubicBezTo>
                    <a:pt x="46" y="949"/>
                    <a:pt x="74" y="1069"/>
                    <a:pt x="112" y="1180"/>
                  </a:cubicBezTo>
                  <a:cubicBezTo>
                    <a:pt x="112" y="1180"/>
                    <a:pt x="132" y="1244"/>
                    <a:pt x="158" y="1305"/>
                  </a:cubicBezTo>
                  <a:cubicBezTo>
                    <a:pt x="181" y="1367"/>
                    <a:pt x="211" y="1427"/>
                    <a:pt x="211" y="1427"/>
                  </a:cubicBezTo>
                  <a:cubicBezTo>
                    <a:pt x="233" y="1477"/>
                    <a:pt x="298" y="1574"/>
                    <a:pt x="368" y="1659"/>
                  </a:cubicBezTo>
                  <a:cubicBezTo>
                    <a:pt x="441" y="1745"/>
                    <a:pt x="522" y="1817"/>
                    <a:pt x="555" y="1842"/>
                  </a:cubicBezTo>
                  <a:cubicBezTo>
                    <a:pt x="477" y="1731"/>
                    <a:pt x="407" y="1612"/>
                    <a:pt x="341" y="1479"/>
                  </a:cubicBezTo>
                  <a:lnTo>
                    <a:pt x="315" y="1430"/>
                  </a:lnTo>
                  <a:cubicBezTo>
                    <a:pt x="315" y="1430"/>
                    <a:pt x="284" y="1365"/>
                    <a:pt x="255" y="1299"/>
                  </a:cubicBezTo>
                  <a:cubicBezTo>
                    <a:pt x="242" y="1265"/>
                    <a:pt x="229" y="1231"/>
                    <a:pt x="218" y="1206"/>
                  </a:cubicBezTo>
                  <a:cubicBezTo>
                    <a:pt x="209" y="1180"/>
                    <a:pt x="204" y="1163"/>
                    <a:pt x="204" y="1163"/>
                  </a:cubicBezTo>
                  <a:cubicBezTo>
                    <a:pt x="76" y="800"/>
                    <a:pt x="48" y="356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6">
              <a:extLst>
                <a:ext uri="{FF2B5EF4-FFF2-40B4-BE49-F238E27FC236}">
                  <a16:creationId xmlns:a16="http://schemas.microsoft.com/office/drawing/2014/main" id="{565E66B0-8D2E-C4B8-7EAF-3AA9AA6E28FA}"/>
                </a:ext>
              </a:extLst>
            </p:cNvPr>
            <p:cNvSpPr/>
            <p:nvPr/>
          </p:nvSpPr>
          <p:spPr>
            <a:xfrm>
              <a:off x="5338425" y="2557850"/>
              <a:ext cx="13550" cy="56750"/>
            </a:xfrm>
            <a:custGeom>
              <a:avLst/>
              <a:gdLst/>
              <a:ahLst/>
              <a:cxnLst/>
              <a:rect l="l" t="t" r="r" b="b"/>
              <a:pathLst>
                <a:path w="542" h="2270" extrusionOk="0">
                  <a:moveTo>
                    <a:pt x="541" y="0"/>
                  </a:moveTo>
                  <a:cubicBezTo>
                    <a:pt x="436" y="85"/>
                    <a:pt x="419" y="85"/>
                    <a:pt x="286" y="293"/>
                  </a:cubicBezTo>
                  <a:cubicBezTo>
                    <a:pt x="171" y="483"/>
                    <a:pt x="84" y="673"/>
                    <a:pt x="42" y="900"/>
                  </a:cubicBezTo>
                  <a:cubicBezTo>
                    <a:pt x="15" y="1051"/>
                    <a:pt x="2" y="1204"/>
                    <a:pt x="11" y="1352"/>
                  </a:cubicBezTo>
                  <a:cubicBezTo>
                    <a:pt x="1" y="1352"/>
                    <a:pt x="46" y="1680"/>
                    <a:pt x="52" y="1680"/>
                  </a:cubicBezTo>
                  <a:cubicBezTo>
                    <a:pt x="52" y="1680"/>
                    <a:pt x="52" y="1680"/>
                    <a:pt x="53" y="1680"/>
                  </a:cubicBezTo>
                  <a:cubicBezTo>
                    <a:pt x="64" y="1747"/>
                    <a:pt x="115" y="1882"/>
                    <a:pt x="179" y="2005"/>
                  </a:cubicBezTo>
                  <a:cubicBezTo>
                    <a:pt x="246" y="2127"/>
                    <a:pt x="329" y="2232"/>
                    <a:pt x="366" y="2270"/>
                  </a:cubicBezTo>
                  <a:cubicBezTo>
                    <a:pt x="284" y="2122"/>
                    <a:pt x="221" y="1962"/>
                    <a:pt x="175" y="1783"/>
                  </a:cubicBezTo>
                  <a:lnTo>
                    <a:pt x="156" y="1718"/>
                  </a:lnTo>
                  <a:cubicBezTo>
                    <a:pt x="156" y="1718"/>
                    <a:pt x="150" y="1697"/>
                    <a:pt x="144" y="1663"/>
                  </a:cubicBezTo>
                  <a:cubicBezTo>
                    <a:pt x="138" y="1630"/>
                    <a:pt x="127" y="1587"/>
                    <a:pt x="121" y="1542"/>
                  </a:cubicBezTo>
                  <a:cubicBezTo>
                    <a:pt x="116" y="1497"/>
                    <a:pt x="111" y="1452"/>
                    <a:pt x="107" y="1419"/>
                  </a:cubicBezTo>
                  <a:cubicBezTo>
                    <a:pt x="105" y="1384"/>
                    <a:pt x="104" y="1362"/>
                    <a:pt x="104" y="1362"/>
                  </a:cubicBezTo>
                  <a:cubicBezTo>
                    <a:pt x="94" y="1125"/>
                    <a:pt x="118" y="869"/>
                    <a:pt x="197" y="631"/>
                  </a:cubicBezTo>
                  <a:cubicBezTo>
                    <a:pt x="273" y="392"/>
                    <a:pt x="395" y="172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6">
              <a:extLst>
                <a:ext uri="{FF2B5EF4-FFF2-40B4-BE49-F238E27FC236}">
                  <a16:creationId xmlns:a16="http://schemas.microsoft.com/office/drawing/2014/main" id="{FED30518-3D2B-D018-971C-7E02A8682292}"/>
                </a:ext>
              </a:extLst>
            </p:cNvPr>
            <p:cNvSpPr/>
            <p:nvPr/>
          </p:nvSpPr>
          <p:spPr>
            <a:xfrm>
              <a:off x="5327675" y="2566250"/>
              <a:ext cx="11675" cy="48375"/>
            </a:xfrm>
            <a:custGeom>
              <a:avLst/>
              <a:gdLst/>
              <a:ahLst/>
              <a:cxnLst/>
              <a:rect l="l" t="t" r="r" b="b"/>
              <a:pathLst>
                <a:path w="467" h="1935" extrusionOk="0">
                  <a:moveTo>
                    <a:pt x="242" y="1"/>
                  </a:moveTo>
                  <a:cubicBezTo>
                    <a:pt x="161" y="119"/>
                    <a:pt x="93" y="254"/>
                    <a:pt x="49" y="410"/>
                  </a:cubicBezTo>
                  <a:lnTo>
                    <a:pt x="36" y="469"/>
                  </a:lnTo>
                  <a:cubicBezTo>
                    <a:pt x="36" y="469"/>
                    <a:pt x="22" y="547"/>
                    <a:pt x="12" y="626"/>
                  </a:cubicBezTo>
                  <a:cubicBezTo>
                    <a:pt x="9" y="666"/>
                    <a:pt x="6" y="704"/>
                    <a:pt x="3" y="735"/>
                  </a:cubicBezTo>
                  <a:cubicBezTo>
                    <a:pt x="2" y="764"/>
                    <a:pt x="2" y="784"/>
                    <a:pt x="2" y="784"/>
                  </a:cubicBezTo>
                  <a:cubicBezTo>
                    <a:pt x="0" y="994"/>
                    <a:pt x="37" y="1219"/>
                    <a:pt x="121" y="1420"/>
                  </a:cubicBezTo>
                  <a:cubicBezTo>
                    <a:pt x="205" y="1622"/>
                    <a:pt x="328" y="1802"/>
                    <a:pt x="466" y="1935"/>
                  </a:cubicBezTo>
                  <a:cubicBezTo>
                    <a:pt x="414" y="1831"/>
                    <a:pt x="404" y="1830"/>
                    <a:pt x="301" y="1656"/>
                  </a:cubicBezTo>
                  <a:cubicBezTo>
                    <a:pt x="213" y="1498"/>
                    <a:pt x="170" y="1335"/>
                    <a:pt x="131" y="1158"/>
                  </a:cubicBezTo>
                  <a:cubicBezTo>
                    <a:pt x="107" y="1038"/>
                    <a:pt x="92" y="915"/>
                    <a:pt x="95" y="799"/>
                  </a:cubicBezTo>
                  <a:cubicBezTo>
                    <a:pt x="95" y="799"/>
                    <a:pt x="94" y="733"/>
                    <a:pt x="101" y="667"/>
                  </a:cubicBezTo>
                  <a:cubicBezTo>
                    <a:pt x="103" y="634"/>
                    <a:pt x="107" y="602"/>
                    <a:pt x="112" y="577"/>
                  </a:cubicBezTo>
                  <a:cubicBezTo>
                    <a:pt x="115" y="553"/>
                    <a:pt x="118" y="537"/>
                    <a:pt x="118" y="537"/>
                  </a:cubicBezTo>
                  <a:cubicBezTo>
                    <a:pt x="125" y="483"/>
                    <a:pt x="141" y="370"/>
                    <a:pt x="166" y="260"/>
                  </a:cubicBezTo>
                  <a:cubicBezTo>
                    <a:pt x="192" y="150"/>
                    <a:pt x="231" y="4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6">
              <a:extLst>
                <a:ext uri="{FF2B5EF4-FFF2-40B4-BE49-F238E27FC236}">
                  <a16:creationId xmlns:a16="http://schemas.microsoft.com/office/drawing/2014/main" id="{3C04E427-4D6E-9EC3-FE62-C5C7B1E2B54D}"/>
                </a:ext>
              </a:extLst>
            </p:cNvPr>
            <p:cNvSpPr/>
            <p:nvPr/>
          </p:nvSpPr>
          <p:spPr>
            <a:xfrm>
              <a:off x="5322150" y="2570500"/>
              <a:ext cx="4675" cy="26000"/>
            </a:xfrm>
            <a:custGeom>
              <a:avLst/>
              <a:gdLst/>
              <a:ahLst/>
              <a:cxnLst/>
              <a:rect l="l" t="t" r="r" b="b"/>
              <a:pathLst>
                <a:path w="187" h="1040" extrusionOk="0">
                  <a:moveTo>
                    <a:pt x="148" y="0"/>
                  </a:moveTo>
                  <a:cubicBezTo>
                    <a:pt x="103" y="46"/>
                    <a:pt x="97" y="49"/>
                    <a:pt x="63" y="153"/>
                  </a:cubicBezTo>
                  <a:cubicBezTo>
                    <a:pt x="36" y="246"/>
                    <a:pt x="5" y="334"/>
                    <a:pt x="2" y="436"/>
                  </a:cubicBezTo>
                  <a:cubicBezTo>
                    <a:pt x="1" y="504"/>
                    <a:pt x="3" y="572"/>
                    <a:pt x="10" y="637"/>
                  </a:cubicBezTo>
                  <a:cubicBezTo>
                    <a:pt x="10" y="637"/>
                    <a:pt x="14" y="674"/>
                    <a:pt x="20" y="710"/>
                  </a:cubicBezTo>
                  <a:cubicBezTo>
                    <a:pt x="26" y="746"/>
                    <a:pt x="34" y="782"/>
                    <a:pt x="34" y="782"/>
                  </a:cubicBezTo>
                  <a:cubicBezTo>
                    <a:pt x="43" y="844"/>
                    <a:pt x="146" y="1012"/>
                    <a:pt x="187" y="1039"/>
                  </a:cubicBezTo>
                  <a:cubicBezTo>
                    <a:pt x="167" y="967"/>
                    <a:pt x="152" y="893"/>
                    <a:pt x="138" y="816"/>
                  </a:cubicBezTo>
                  <a:lnTo>
                    <a:pt x="129" y="786"/>
                  </a:lnTo>
                  <a:cubicBezTo>
                    <a:pt x="129" y="786"/>
                    <a:pt x="122" y="749"/>
                    <a:pt x="114" y="711"/>
                  </a:cubicBezTo>
                  <a:cubicBezTo>
                    <a:pt x="108" y="672"/>
                    <a:pt x="103" y="633"/>
                    <a:pt x="103" y="633"/>
                  </a:cubicBezTo>
                  <a:cubicBezTo>
                    <a:pt x="77" y="428"/>
                    <a:pt x="93" y="192"/>
                    <a:pt x="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6">
              <a:extLst>
                <a:ext uri="{FF2B5EF4-FFF2-40B4-BE49-F238E27FC236}">
                  <a16:creationId xmlns:a16="http://schemas.microsoft.com/office/drawing/2014/main" id="{5447528A-F788-ED0E-7022-1CAA496129B6}"/>
                </a:ext>
              </a:extLst>
            </p:cNvPr>
            <p:cNvSpPr/>
            <p:nvPr/>
          </p:nvSpPr>
          <p:spPr>
            <a:xfrm>
              <a:off x="5292500" y="2589325"/>
              <a:ext cx="60350" cy="46125"/>
            </a:xfrm>
            <a:custGeom>
              <a:avLst/>
              <a:gdLst/>
              <a:ahLst/>
              <a:cxnLst/>
              <a:rect l="l" t="t" r="r" b="b"/>
              <a:pathLst>
                <a:path w="2414" h="1845" extrusionOk="0">
                  <a:moveTo>
                    <a:pt x="19" y="1"/>
                  </a:moveTo>
                  <a:cubicBezTo>
                    <a:pt x="4" y="90"/>
                    <a:pt x="0" y="139"/>
                    <a:pt x="3" y="207"/>
                  </a:cubicBezTo>
                  <a:cubicBezTo>
                    <a:pt x="11" y="275"/>
                    <a:pt x="17" y="363"/>
                    <a:pt x="75" y="521"/>
                  </a:cubicBezTo>
                  <a:cubicBezTo>
                    <a:pt x="183" y="800"/>
                    <a:pt x="349" y="1038"/>
                    <a:pt x="588" y="1235"/>
                  </a:cubicBezTo>
                  <a:cubicBezTo>
                    <a:pt x="749" y="1368"/>
                    <a:pt x="930" y="1468"/>
                    <a:pt x="1110" y="1549"/>
                  </a:cubicBezTo>
                  <a:cubicBezTo>
                    <a:pt x="1110" y="1549"/>
                    <a:pt x="1210" y="1595"/>
                    <a:pt x="1315" y="1633"/>
                  </a:cubicBezTo>
                  <a:cubicBezTo>
                    <a:pt x="1419" y="1671"/>
                    <a:pt x="1525" y="1702"/>
                    <a:pt x="1525" y="1702"/>
                  </a:cubicBezTo>
                  <a:cubicBezTo>
                    <a:pt x="1697" y="1763"/>
                    <a:pt x="2273" y="1841"/>
                    <a:pt x="2414" y="1845"/>
                  </a:cubicBezTo>
                  <a:cubicBezTo>
                    <a:pt x="2191" y="1787"/>
                    <a:pt x="1963" y="1732"/>
                    <a:pt x="1721" y="1662"/>
                  </a:cubicBezTo>
                  <a:lnTo>
                    <a:pt x="1631" y="1637"/>
                  </a:lnTo>
                  <a:cubicBezTo>
                    <a:pt x="1631" y="1637"/>
                    <a:pt x="1512" y="1603"/>
                    <a:pt x="1395" y="1563"/>
                  </a:cubicBezTo>
                  <a:cubicBezTo>
                    <a:pt x="1279" y="1523"/>
                    <a:pt x="1166" y="1473"/>
                    <a:pt x="1166" y="1473"/>
                  </a:cubicBezTo>
                  <a:cubicBezTo>
                    <a:pt x="869" y="1345"/>
                    <a:pt x="576" y="1153"/>
                    <a:pt x="362" y="890"/>
                  </a:cubicBezTo>
                  <a:cubicBezTo>
                    <a:pt x="143" y="632"/>
                    <a:pt x="13" y="30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6">
              <a:extLst>
                <a:ext uri="{FF2B5EF4-FFF2-40B4-BE49-F238E27FC236}">
                  <a16:creationId xmlns:a16="http://schemas.microsoft.com/office/drawing/2014/main" id="{3E6CF150-0BDE-06B5-A611-8CD391330ABA}"/>
                </a:ext>
              </a:extLst>
            </p:cNvPr>
            <p:cNvSpPr/>
            <p:nvPr/>
          </p:nvSpPr>
          <p:spPr>
            <a:xfrm>
              <a:off x="5301025" y="2618400"/>
              <a:ext cx="23650" cy="22100"/>
            </a:xfrm>
            <a:custGeom>
              <a:avLst/>
              <a:gdLst/>
              <a:ahLst/>
              <a:cxnLst/>
              <a:rect l="l" t="t" r="r" b="b"/>
              <a:pathLst>
                <a:path w="946" h="884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97"/>
                    <a:pt x="18" y="198"/>
                    <a:pt x="60" y="301"/>
                  </a:cubicBezTo>
                  <a:lnTo>
                    <a:pt x="78" y="337"/>
                  </a:lnTo>
                  <a:cubicBezTo>
                    <a:pt x="78" y="337"/>
                    <a:pt x="104" y="384"/>
                    <a:pt x="132" y="430"/>
                  </a:cubicBezTo>
                  <a:cubicBezTo>
                    <a:pt x="148" y="452"/>
                    <a:pt x="163" y="474"/>
                    <a:pt x="175" y="490"/>
                  </a:cubicBezTo>
                  <a:cubicBezTo>
                    <a:pt x="188" y="506"/>
                    <a:pt x="197" y="517"/>
                    <a:pt x="197" y="517"/>
                  </a:cubicBezTo>
                  <a:cubicBezTo>
                    <a:pt x="287" y="628"/>
                    <a:pt x="406" y="726"/>
                    <a:pt x="540" y="790"/>
                  </a:cubicBezTo>
                  <a:cubicBezTo>
                    <a:pt x="670" y="852"/>
                    <a:pt x="813" y="884"/>
                    <a:pt x="939" y="884"/>
                  </a:cubicBezTo>
                  <a:cubicBezTo>
                    <a:pt x="941" y="884"/>
                    <a:pt x="943" y="884"/>
                    <a:pt x="945" y="884"/>
                  </a:cubicBezTo>
                  <a:cubicBezTo>
                    <a:pt x="874" y="848"/>
                    <a:pt x="868" y="852"/>
                    <a:pt x="742" y="810"/>
                  </a:cubicBezTo>
                  <a:cubicBezTo>
                    <a:pt x="628" y="769"/>
                    <a:pt x="540" y="701"/>
                    <a:pt x="444" y="630"/>
                  </a:cubicBezTo>
                  <a:cubicBezTo>
                    <a:pt x="381" y="580"/>
                    <a:pt x="321" y="526"/>
                    <a:pt x="274" y="465"/>
                  </a:cubicBezTo>
                  <a:cubicBezTo>
                    <a:pt x="274" y="465"/>
                    <a:pt x="246" y="432"/>
                    <a:pt x="222" y="396"/>
                  </a:cubicBezTo>
                  <a:cubicBezTo>
                    <a:pt x="195" y="362"/>
                    <a:pt x="175" y="323"/>
                    <a:pt x="175" y="323"/>
                  </a:cubicBezTo>
                  <a:cubicBezTo>
                    <a:pt x="157" y="292"/>
                    <a:pt x="116" y="230"/>
                    <a:pt x="78" y="164"/>
                  </a:cubicBezTo>
                  <a:cubicBezTo>
                    <a:pt x="43" y="98"/>
                    <a:pt x="15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6">
              <a:extLst>
                <a:ext uri="{FF2B5EF4-FFF2-40B4-BE49-F238E27FC236}">
                  <a16:creationId xmlns:a16="http://schemas.microsoft.com/office/drawing/2014/main" id="{C3732A55-AA75-3105-9882-82CCF060C3C5}"/>
                </a:ext>
              </a:extLst>
            </p:cNvPr>
            <p:cNvSpPr/>
            <p:nvPr/>
          </p:nvSpPr>
          <p:spPr>
            <a:xfrm>
              <a:off x="5280025" y="2600900"/>
              <a:ext cx="31425" cy="63925"/>
            </a:xfrm>
            <a:custGeom>
              <a:avLst/>
              <a:gdLst/>
              <a:ahLst/>
              <a:cxnLst/>
              <a:rect l="l" t="t" r="r" b="b"/>
              <a:pathLst>
                <a:path w="1257" h="255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58" y="155"/>
                    <a:pt x="44" y="166"/>
                    <a:pt x="16" y="469"/>
                  </a:cubicBezTo>
                  <a:cubicBezTo>
                    <a:pt x="1" y="740"/>
                    <a:pt x="15" y="998"/>
                    <a:pt x="99" y="1268"/>
                  </a:cubicBezTo>
                  <a:cubicBezTo>
                    <a:pt x="156" y="1449"/>
                    <a:pt x="237" y="1619"/>
                    <a:pt x="331" y="1774"/>
                  </a:cubicBezTo>
                  <a:cubicBezTo>
                    <a:pt x="331" y="1774"/>
                    <a:pt x="384" y="1861"/>
                    <a:pt x="445" y="1942"/>
                  </a:cubicBezTo>
                  <a:cubicBezTo>
                    <a:pt x="505" y="2024"/>
                    <a:pt x="574" y="2100"/>
                    <a:pt x="574" y="2100"/>
                  </a:cubicBezTo>
                  <a:cubicBezTo>
                    <a:pt x="628" y="2162"/>
                    <a:pt x="760" y="2281"/>
                    <a:pt x="903" y="2375"/>
                  </a:cubicBezTo>
                  <a:cubicBezTo>
                    <a:pt x="1044" y="2470"/>
                    <a:pt x="1196" y="2536"/>
                    <a:pt x="1256" y="2557"/>
                  </a:cubicBezTo>
                  <a:cubicBezTo>
                    <a:pt x="1079" y="2448"/>
                    <a:pt x="911" y="2316"/>
                    <a:pt x="752" y="2153"/>
                  </a:cubicBezTo>
                  <a:lnTo>
                    <a:pt x="693" y="2093"/>
                  </a:lnTo>
                  <a:cubicBezTo>
                    <a:pt x="693" y="2093"/>
                    <a:pt x="616" y="2012"/>
                    <a:pt x="548" y="1924"/>
                  </a:cubicBezTo>
                  <a:cubicBezTo>
                    <a:pt x="479" y="1837"/>
                    <a:pt x="421" y="1742"/>
                    <a:pt x="421" y="1742"/>
                  </a:cubicBezTo>
                  <a:cubicBezTo>
                    <a:pt x="263" y="1492"/>
                    <a:pt x="147" y="1195"/>
                    <a:pt x="98" y="890"/>
                  </a:cubicBezTo>
                  <a:cubicBezTo>
                    <a:pt x="45" y="584"/>
                    <a:pt x="60" y="273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6">
              <a:extLst>
                <a:ext uri="{FF2B5EF4-FFF2-40B4-BE49-F238E27FC236}">
                  <a16:creationId xmlns:a16="http://schemas.microsoft.com/office/drawing/2014/main" id="{3FECC761-9F6A-FC7C-59B1-0BC6E15D2497}"/>
                </a:ext>
              </a:extLst>
            </p:cNvPr>
            <p:cNvSpPr/>
            <p:nvPr/>
          </p:nvSpPr>
          <p:spPr>
            <a:xfrm>
              <a:off x="5261300" y="2583150"/>
              <a:ext cx="12050" cy="68575"/>
            </a:xfrm>
            <a:custGeom>
              <a:avLst/>
              <a:gdLst/>
              <a:ahLst/>
              <a:cxnLst/>
              <a:rect l="l" t="t" r="r" b="b"/>
              <a:pathLst>
                <a:path w="482" h="2743" extrusionOk="0">
                  <a:moveTo>
                    <a:pt x="263" y="0"/>
                  </a:moveTo>
                  <a:lnTo>
                    <a:pt x="263" y="0"/>
                  </a:lnTo>
                  <a:cubicBezTo>
                    <a:pt x="189" y="138"/>
                    <a:pt x="176" y="145"/>
                    <a:pt x="104" y="421"/>
                  </a:cubicBezTo>
                  <a:cubicBezTo>
                    <a:pt x="44" y="669"/>
                    <a:pt x="1" y="903"/>
                    <a:pt x="3" y="1167"/>
                  </a:cubicBezTo>
                  <a:cubicBezTo>
                    <a:pt x="5" y="1343"/>
                    <a:pt x="18" y="1519"/>
                    <a:pt x="47" y="1685"/>
                  </a:cubicBezTo>
                  <a:cubicBezTo>
                    <a:pt x="47" y="1685"/>
                    <a:pt x="61" y="1779"/>
                    <a:pt x="83" y="1872"/>
                  </a:cubicBezTo>
                  <a:cubicBezTo>
                    <a:pt x="93" y="1919"/>
                    <a:pt x="103" y="1964"/>
                    <a:pt x="114" y="1999"/>
                  </a:cubicBezTo>
                  <a:cubicBezTo>
                    <a:pt x="123" y="2032"/>
                    <a:pt x="129" y="2056"/>
                    <a:pt x="129" y="2056"/>
                  </a:cubicBezTo>
                  <a:cubicBezTo>
                    <a:pt x="149" y="2131"/>
                    <a:pt x="210" y="2284"/>
                    <a:pt x="283" y="2426"/>
                  </a:cubicBezTo>
                  <a:cubicBezTo>
                    <a:pt x="356" y="2568"/>
                    <a:pt x="444" y="2696"/>
                    <a:pt x="482" y="2743"/>
                  </a:cubicBezTo>
                  <a:cubicBezTo>
                    <a:pt x="397" y="2565"/>
                    <a:pt x="325" y="2379"/>
                    <a:pt x="262" y="2173"/>
                  </a:cubicBezTo>
                  <a:lnTo>
                    <a:pt x="262" y="2174"/>
                  </a:lnTo>
                  <a:lnTo>
                    <a:pt x="237" y="2098"/>
                  </a:lnTo>
                  <a:cubicBezTo>
                    <a:pt x="237" y="2098"/>
                    <a:pt x="208" y="1998"/>
                    <a:pt x="182" y="1895"/>
                  </a:cubicBezTo>
                  <a:cubicBezTo>
                    <a:pt x="171" y="1843"/>
                    <a:pt x="161" y="1792"/>
                    <a:pt x="152" y="1753"/>
                  </a:cubicBezTo>
                  <a:cubicBezTo>
                    <a:pt x="146" y="1714"/>
                    <a:pt x="141" y="1687"/>
                    <a:pt x="141" y="1687"/>
                  </a:cubicBezTo>
                  <a:cubicBezTo>
                    <a:pt x="97" y="1413"/>
                    <a:pt x="76" y="1115"/>
                    <a:pt x="100" y="824"/>
                  </a:cubicBezTo>
                  <a:cubicBezTo>
                    <a:pt x="122" y="532"/>
                    <a:pt x="181" y="249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6">
              <a:extLst>
                <a:ext uri="{FF2B5EF4-FFF2-40B4-BE49-F238E27FC236}">
                  <a16:creationId xmlns:a16="http://schemas.microsoft.com/office/drawing/2014/main" id="{C54A3EB0-E0DA-A0C7-8DB0-5BEB618320C2}"/>
                </a:ext>
              </a:extLst>
            </p:cNvPr>
            <p:cNvSpPr/>
            <p:nvPr/>
          </p:nvSpPr>
          <p:spPr>
            <a:xfrm>
              <a:off x="5253975" y="2572150"/>
              <a:ext cx="13400" cy="80450"/>
            </a:xfrm>
            <a:custGeom>
              <a:avLst/>
              <a:gdLst/>
              <a:ahLst/>
              <a:cxnLst/>
              <a:rect l="l" t="t" r="r" b="b"/>
              <a:pathLst>
                <a:path w="536" h="3218" extrusionOk="0">
                  <a:moveTo>
                    <a:pt x="368" y="0"/>
                  </a:moveTo>
                  <a:cubicBezTo>
                    <a:pt x="311" y="72"/>
                    <a:pt x="283" y="113"/>
                    <a:pt x="250" y="172"/>
                  </a:cubicBezTo>
                  <a:cubicBezTo>
                    <a:pt x="220" y="233"/>
                    <a:pt x="179" y="311"/>
                    <a:pt x="130" y="471"/>
                  </a:cubicBezTo>
                  <a:cubicBezTo>
                    <a:pt x="44" y="758"/>
                    <a:pt x="1" y="1037"/>
                    <a:pt x="12" y="1346"/>
                  </a:cubicBezTo>
                  <a:cubicBezTo>
                    <a:pt x="20" y="1553"/>
                    <a:pt x="50" y="1756"/>
                    <a:pt x="89" y="1950"/>
                  </a:cubicBezTo>
                  <a:cubicBezTo>
                    <a:pt x="89" y="1950"/>
                    <a:pt x="111" y="2059"/>
                    <a:pt x="138" y="2166"/>
                  </a:cubicBezTo>
                  <a:cubicBezTo>
                    <a:pt x="164" y="2273"/>
                    <a:pt x="194" y="2380"/>
                    <a:pt x="194" y="2380"/>
                  </a:cubicBezTo>
                  <a:cubicBezTo>
                    <a:pt x="240" y="2556"/>
                    <a:pt x="468" y="3093"/>
                    <a:pt x="536" y="3217"/>
                  </a:cubicBezTo>
                  <a:cubicBezTo>
                    <a:pt x="467" y="2984"/>
                    <a:pt x="401" y="2755"/>
                    <a:pt x="334" y="2524"/>
                  </a:cubicBezTo>
                  <a:lnTo>
                    <a:pt x="307" y="2435"/>
                  </a:lnTo>
                  <a:cubicBezTo>
                    <a:pt x="307" y="2435"/>
                    <a:pt x="271" y="2315"/>
                    <a:pt x="241" y="2194"/>
                  </a:cubicBezTo>
                  <a:cubicBezTo>
                    <a:pt x="208" y="2074"/>
                    <a:pt x="184" y="1952"/>
                    <a:pt x="184" y="1952"/>
                  </a:cubicBezTo>
                  <a:cubicBezTo>
                    <a:pt x="117" y="1631"/>
                    <a:pt x="78" y="1283"/>
                    <a:pt x="104" y="941"/>
                  </a:cubicBezTo>
                  <a:cubicBezTo>
                    <a:pt x="127" y="599"/>
                    <a:pt x="220" y="268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6">
              <a:extLst>
                <a:ext uri="{FF2B5EF4-FFF2-40B4-BE49-F238E27FC236}">
                  <a16:creationId xmlns:a16="http://schemas.microsoft.com/office/drawing/2014/main" id="{BA546F23-F743-B748-FB38-CF5449138F5D}"/>
                </a:ext>
              </a:extLst>
            </p:cNvPr>
            <p:cNvSpPr/>
            <p:nvPr/>
          </p:nvSpPr>
          <p:spPr>
            <a:xfrm>
              <a:off x="5222125" y="2583075"/>
              <a:ext cx="17250" cy="47450"/>
            </a:xfrm>
            <a:custGeom>
              <a:avLst/>
              <a:gdLst/>
              <a:ahLst/>
              <a:cxnLst/>
              <a:rect l="l" t="t" r="r" b="b"/>
              <a:pathLst>
                <a:path w="690" h="1898" extrusionOk="0">
                  <a:moveTo>
                    <a:pt x="34" y="0"/>
                  </a:moveTo>
                  <a:cubicBezTo>
                    <a:pt x="7" y="110"/>
                    <a:pt x="1" y="119"/>
                    <a:pt x="11" y="324"/>
                  </a:cubicBezTo>
                  <a:cubicBezTo>
                    <a:pt x="22" y="508"/>
                    <a:pt x="35" y="681"/>
                    <a:pt x="86" y="865"/>
                  </a:cubicBezTo>
                  <a:cubicBezTo>
                    <a:pt x="121" y="987"/>
                    <a:pt x="162" y="1108"/>
                    <a:pt x="211" y="1221"/>
                  </a:cubicBezTo>
                  <a:cubicBezTo>
                    <a:pt x="211" y="1221"/>
                    <a:pt x="237" y="1284"/>
                    <a:pt x="267" y="1345"/>
                  </a:cubicBezTo>
                  <a:cubicBezTo>
                    <a:pt x="295" y="1408"/>
                    <a:pt x="330" y="1469"/>
                    <a:pt x="330" y="1469"/>
                  </a:cubicBezTo>
                  <a:cubicBezTo>
                    <a:pt x="354" y="1518"/>
                    <a:pt x="424" y="1617"/>
                    <a:pt x="498" y="1705"/>
                  </a:cubicBezTo>
                  <a:cubicBezTo>
                    <a:pt x="573" y="1793"/>
                    <a:pt x="654" y="1871"/>
                    <a:pt x="690" y="1898"/>
                  </a:cubicBezTo>
                  <a:cubicBezTo>
                    <a:pt x="611" y="1780"/>
                    <a:pt x="536" y="1656"/>
                    <a:pt x="464" y="1518"/>
                  </a:cubicBezTo>
                  <a:lnTo>
                    <a:pt x="434" y="1470"/>
                  </a:lnTo>
                  <a:cubicBezTo>
                    <a:pt x="434" y="1470"/>
                    <a:pt x="399" y="1403"/>
                    <a:pt x="364" y="1334"/>
                  </a:cubicBezTo>
                  <a:cubicBezTo>
                    <a:pt x="331" y="1266"/>
                    <a:pt x="301" y="1196"/>
                    <a:pt x="301" y="1196"/>
                  </a:cubicBezTo>
                  <a:cubicBezTo>
                    <a:pt x="139" y="827"/>
                    <a:pt x="42" y="379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6">
              <a:extLst>
                <a:ext uri="{FF2B5EF4-FFF2-40B4-BE49-F238E27FC236}">
                  <a16:creationId xmlns:a16="http://schemas.microsoft.com/office/drawing/2014/main" id="{98770C8A-D949-EB00-F13C-32C2630FD09D}"/>
                </a:ext>
              </a:extLst>
            </p:cNvPr>
            <p:cNvSpPr/>
            <p:nvPr/>
          </p:nvSpPr>
          <p:spPr>
            <a:xfrm>
              <a:off x="5226225" y="2587500"/>
              <a:ext cx="12750" cy="23525"/>
            </a:xfrm>
            <a:custGeom>
              <a:avLst/>
              <a:gdLst/>
              <a:ahLst/>
              <a:cxnLst/>
              <a:rect l="l" t="t" r="r" b="b"/>
              <a:pathLst>
                <a:path w="510" h="941" extrusionOk="0">
                  <a:moveTo>
                    <a:pt x="0" y="0"/>
                  </a:moveTo>
                  <a:cubicBezTo>
                    <a:pt x="4" y="64"/>
                    <a:pt x="6" y="67"/>
                    <a:pt x="51" y="164"/>
                  </a:cubicBezTo>
                  <a:cubicBezTo>
                    <a:pt x="92" y="249"/>
                    <a:pt x="118" y="335"/>
                    <a:pt x="164" y="420"/>
                  </a:cubicBezTo>
                  <a:cubicBezTo>
                    <a:pt x="196" y="477"/>
                    <a:pt x="226" y="535"/>
                    <a:pt x="255" y="590"/>
                  </a:cubicBezTo>
                  <a:lnTo>
                    <a:pt x="321" y="714"/>
                  </a:lnTo>
                  <a:cubicBezTo>
                    <a:pt x="348" y="765"/>
                    <a:pt x="470" y="910"/>
                    <a:pt x="509" y="940"/>
                  </a:cubicBezTo>
                  <a:cubicBezTo>
                    <a:pt x="487" y="869"/>
                    <a:pt x="462" y="796"/>
                    <a:pt x="429" y="721"/>
                  </a:cubicBezTo>
                  <a:lnTo>
                    <a:pt x="415" y="695"/>
                  </a:lnTo>
                  <a:lnTo>
                    <a:pt x="341" y="552"/>
                  </a:lnTo>
                  <a:cubicBezTo>
                    <a:pt x="241" y="365"/>
                    <a:pt x="114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6">
              <a:extLst>
                <a:ext uri="{FF2B5EF4-FFF2-40B4-BE49-F238E27FC236}">
                  <a16:creationId xmlns:a16="http://schemas.microsoft.com/office/drawing/2014/main" id="{540252BF-4517-B692-49E8-362FF51B93CA}"/>
                </a:ext>
              </a:extLst>
            </p:cNvPr>
            <p:cNvSpPr/>
            <p:nvPr/>
          </p:nvSpPr>
          <p:spPr>
            <a:xfrm>
              <a:off x="5203750" y="2545925"/>
              <a:ext cx="23175" cy="64275"/>
            </a:xfrm>
            <a:custGeom>
              <a:avLst/>
              <a:gdLst/>
              <a:ahLst/>
              <a:cxnLst/>
              <a:rect l="l" t="t" r="r" b="b"/>
              <a:pathLst>
                <a:path w="927" h="2571" extrusionOk="0">
                  <a:moveTo>
                    <a:pt x="926" y="0"/>
                  </a:moveTo>
                  <a:cubicBezTo>
                    <a:pt x="805" y="96"/>
                    <a:pt x="790" y="98"/>
                    <a:pt x="618" y="319"/>
                  </a:cubicBezTo>
                  <a:cubicBezTo>
                    <a:pt x="469" y="520"/>
                    <a:pt x="338" y="716"/>
                    <a:pt x="238" y="956"/>
                  </a:cubicBezTo>
                  <a:cubicBezTo>
                    <a:pt x="172" y="1117"/>
                    <a:pt x="117" y="1282"/>
                    <a:pt x="81" y="1444"/>
                  </a:cubicBezTo>
                  <a:cubicBezTo>
                    <a:pt x="81" y="1444"/>
                    <a:pt x="57" y="1535"/>
                    <a:pt x="42" y="1627"/>
                  </a:cubicBezTo>
                  <a:cubicBezTo>
                    <a:pt x="32" y="1673"/>
                    <a:pt x="25" y="1719"/>
                    <a:pt x="21" y="1754"/>
                  </a:cubicBezTo>
                  <a:cubicBezTo>
                    <a:pt x="17" y="1789"/>
                    <a:pt x="14" y="1812"/>
                    <a:pt x="14" y="1812"/>
                  </a:cubicBezTo>
                  <a:cubicBezTo>
                    <a:pt x="3" y="1887"/>
                    <a:pt x="1" y="2051"/>
                    <a:pt x="12" y="2207"/>
                  </a:cubicBezTo>
                  <a:cubicBezTo>
                    <a:pt x="25" y="2364"/>
                    <a:pt x="58" y="2513"/>
                    <a:pt x="74" y="2571"/>
                  </a:cubicBezTo>
                  <a:cubicBezTo>
                    <a:pt x="64" y="2377"/>
                    <a:pt x="70" y="2180"/>
                    <a:pt x="91" y="1969"/>
                  </a:cubicBezTo>
                  <a:lnTo>
                    <a:pt x="97" y="1892"/>
                  </a:lnTo>
                  <a:cubicBezTo>
                    <a:pt x="97" y="1892"/>
                    <a:pt x="109" y="1789"/>
                    <a:pt x="124" y="1686"/>
                  </a:cubicBezTo>
                  <a:cubicBezTo>
                    <a:pt x="134" y="1635"/>
                    <a:pt x="143" y="1585"/>
                    <a:pt x="151" y="1546"/>
                  </a:cubicBezTo>
                  <a:cubicBezTo>
                    <a:pt x="161" y="1508"/>
                    <a:pt x="166" y="1483"/>
                    <a:pt x="166" y="1483"/>
                  </a:cubicBezTo>
                  <a:cubicBezTo>
                    <a:pt x="231" y="1216"/>
                    <a:pt x="326" y="938"/>
                    <a:pt x="460" y="684"/>
                  </a:cubicBezTo>
                  <a:cubicBezTo>
                    <a:pt x="592" y="428"/>
                    <a:pt x="755" y="193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6">
              <a:extLst>
                <a:ext uri="{FF2B5EF4-FFF2-40B4-BE49-F238E27FC236}">
                  <a16:creationId xmlns:a16="http://schemas.microsoft.com/office/drawing/2014/main" id="{8A864DE7-205A-83C1-2724-F8B262E984C8}"/>
                </a:ext>
              </a:extLst>
            </p:cNvPr>
            <p:cNvSpPr/>
            <p:nvPr/>
          </p:nvSpPr>
          <p:spPr>
            <a:xfrm>
              <a:off x="5185650" y="2517925"/>
              <a:ext cx="21425" cy="71575"/>
            </a:xfrm>
            <a:custGeom>
              <a:avLst/>
              <a:gdLst/>
              <a:ahLst/>
              <a:cxnLst/>
              <a:rect l="l" t="t" r="r" b="b"/>
              <a:pathLst>
                <a:path w="857" h="2863" extrusionOk="0">
                  <a:moveTo>
                    <a:pt x="856" y="0"/>
                  </a:moveTo>
                  <a:lnTo>
                    <a:pt x="856" y="0"/>
                  </a:lnTo>
                  <a:cubicBezTo>
                    <a:pt x="775" y="144"/>
                    <a:pt x="770" y="153"/>
                    <a:pt x="667" y="432"/>
                  </a:cubicBezTo>
                  <a:cubicBezTo>
                    <a:pt x="575" y="681"/>
                    <a:pt x="481" y="910"/>
                    <a:pt x="400" y="1170"/>
                  </a:cubicBezTo>
                  <a:cubicBezTo>
                    <a:pt x="346" y="1345"/>
                    <a:pt x="294" y="1519"/>
                    <a:pt x="246" y="1687"/>
                  </a:cubicBezTo>
                  <a:lnTo>
                    <a:pt x="140" y="2067"/>
                  </a:lnTo>
                  <a:cubicBezTo>
                    <a:pt x="95" y="2221"/>
                    <a:pt x="8" y="2736"/>
                    <a:pt x="0" y="2862"/>
                  </a:cubicBezTo>
                  <a:cubicBezTo>
                    <a:pt x="64" y="2652"/>
                    <a:pt x="125" y="2447"/>
                    <a:pt x="187" y="2244"/>
                  </a:cubicBezTo>
                  <a:lnTo>
                    <a:pt x="209" y="2163"/>
                  </a:lnTo>
                  <a:lnTo>
                    <a:pt x="330" y="1731"/>
                  </a:lnTo>
                  <a:cubicBezTo>
                    <a:pt x="493" y="1161"/>
                    <a:pt x="686" y="524"/>
                    <a:pt x="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6">
              <a:extLst>
                <a:ext uri="{FF2B5EF4-FFF2-40B4-BE49-F238E27FC236}">
                  <a16:creationId xmlns:a16="http://schemas.microsoft.com/office/drawing/2014/main" id="{5044B0E8-E770-9913-4081-1D8C180669C6}"/>
                </a:ext>
              </a:extLst>
            </p:cNvPr>
            <p:cNvSpPr/>
            <p:nvPr/>
          </p:nvSpPr>
          <p:spPr>
            <a:xfrm>
              <a:off x="5187200" y="2534250"/>
              <a:ext cx="7350" cy="24475"/>
            </a:xfrm>
            <a:custGeom>
              <a:avLst/>
              <a:gdLst/>
              <a:ahLst/>
              <a:cxnLst/>
              <a:rect l="l" t="t" r="r" b="b"/>
              <a:pathLst>
                <a:path w="294" h="979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54" y="46"/>
                    <a:pt x="252" y="49"/>
                    <a:pt x="218" y="145"/>
                  </a:cubicBezTo>
                  <a:cubicBezTo>
                    <a:pt x="188" y="231"/>
                    <a:pt x="147" y="305"/>
                    <a:pt x="121" y="395"/>
                  </a:cubicBezTo>
                  <a:cubicBezTo>
                    <a:pt x="104" y="454"/>
                    <a:pt x="86" y="514"/>
                    <a:pt x="69" y="571"/>
                  </a:cubicBezTo>
                  <a:lnTo>
                    <a:pt x="30" y="699"/>
                  </a:lnTo>
                  <a:cubicBezTo>
                    <a:pt x="14" y="751"/>
                    <a:pt x="1" y="932"/>
                    <a:pt x="7" y="979"/>
                  </a:cubicBezTo>
                  <a:cubicBezTo>
                    <a:pt x="41" y="916"/>
                    <a:pt x="73" y="850"/>
                    <a:pt x="102" y="777"/>
                  </a:cubicBezTo>
                  <a:lnTo>
                    <a:pt x="111" y="750"/>
                  </a:lnTo>
                  <a:lnTo>
                    <a:pt x="155" y="604"/>
                  </a:lnTo>
                  <a:cubicBezTo>
                    <a:pt x="215" y="410"/>
                    <a:pt x="264" y="187"/>
                    <a:pt x="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6">
              <a:extLst>
                <a:ext uri="{FF2B5EF4-FFF2-40B4-BE49-F238E27FC236}">
                  <a16:creationId xmlns:a16="http://schemas.microsoft.com/office/drawing/2014/main" id="{F00FEA5D-3EC9-5D12-A956-82582ABB243E}"/>
                </a:ext>
              </a:extLst>
            </p:cNvPr>
            <p:cNvSpPr/>
            <p:nvPr/>
          </p:nvSpPr>
          <p:spPr>
            <a:xfrm>
              <a:off x="5151225" y="2487825"/>
              <a:ext cx="24800" cy="71725"/>
            </a:xfrm>
            <a:custGeom>
              <a:avLst/>
              <a:gdLst/>
              <a:ahLst/>
              <a:cxnLst/>
              <a:rect l="l" t="t" r="r" b="b"/>
              <a:pathLst>
                <a:path w="992" h="2869" extrusionOk="0">
                  <a:moveTo>
                    <a:pt x="991" y="1"/>
                  </a:moveTo>
                  <a:lnTo>
                    <a:pt x="991" y="1"/>
                  </a:lnTo>
                  <a:cubicBezTo>
                    <a:pt x="868" y="116"/>
                    <a:pt x="853" y="121"/>
                    <a:pt x="677" y="375"/>
                  </a:cubicBezTo>
                  <a:cubicBezTo>
                    <a:pt x="524" y="605"/>
                    <a:pt x="390" y="826"/>
                    <a:pt x="283" y="1091"/>
                  </a:cubicBezTo>
                  <a:cubicBezTo>
                    <a:pt x="212" y="1268"/>
                    <a:pt x="152" y="1449"/>
                    <a:pt x="109" y="1627"/>
                  </a:cubicBezTo>
                  <a:cubicBezTo>
                    <a:pt x="109" y="1627"/>
                    <a:pt x="82" y="1726"/>
                    <a:pt x="62" y="1827"/>
                  </a:cubicBezTo>
                  <a:cubicBezTo>
                    <a:pt x="51" y="1877"/>
                    <a:pt x="42" y="1928"/>
                    <a:pt x="36" y="1965"/>
                  </a:cubicBezTo>
                  <a:cubicBezTo>
                    <a:pt x="30" y="2004"/>
                    <a:pt x="25" y="2029"/>
                    <a:pt x="25" y="2029"/>
                  </a:cubicBezTo>
                  <a:cubicBezTo>
                    <a:pt x="11" y="2112"/>
                    <a:pt x="1" y="2291"/>
                    <a:pt x="4" y="2464"/>
                  </a:cubicBezTo>
                  <a:cubicBezTo>
                    <a:pt x="8" y="2637"/>
                    <a:pt x="29" y="2803"/>
                    <a:pt x="41" y="2868"/>
                  </a:cubicBezTo>
                  <a:cubicBezTo>
                    <a:pt x="45" y="2655"/>
                    <a:pt x="62" y="2438"/>
                    <a:pt x="96" y="2205"/>
                  </a:cubicBezTo>
                  <a:lnTo>
                    <a:pt x="105" y="2119"/>
                  </a:lnTo>
                  <a:cubicBezTo>
                    <a:pt x="105" y="2119"/>
                    <a:pt x="123" y="2005"/>
                    <a:pt x="143" y="1893"/>
                  </a:cubicBezTo>
                  <a:cubicBezTo>
                    <a:pt x="155" y="1837"/>
                    <a:pt x="167" y="1780"/>
                    <a:pt x="176" y="1737"/>
                  </a:cubicBezTo>
                  <a:cubicBezTo>
                    <a:pt x="187" y="1696"/>
                    <a:pt x="193" y="1668"/>
                    <a:pt x="193" y="1668"/>
                  </a:cubicBezTo>
                  <a:cubicBezTo>
                    <a:pt x="269" y="1374"/>
                    <a:pt x="374" y="1067"/>
                    <a:pt x="513" y="780"/>
                  </a:cubicBezTo>
                  <a:cubicBezTo>
                    <a:pt x="652" y="494"/>
                    <a:pt x="818" y="227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6">
              <a:extLst>
                <a:ext uri="{FF2B5EF4-FFF2-40B4-BE49-F238E27FC236}">
                  <a16:creationId xmlns:a16="http://schemas.microsoft.com/office/drawing/2014/main" id="{A28DA652-AB79-B423-04D3-D2AA431FE60B}"/>
                </a:ext>
              </a:extLst>
            </p:cNvPr>
            <p:cNvSpPr/>
            <p:nvPr/>
          </p:nvSpPr>
          <p:spPr>
            <a:xfrm>
              <a:off x="5148225" y="2504375"/>
              <a:ext cx="11800" cy="23575"/>
            </a:xfrm>
            <a:custGeom>
              <a:avLst/>
              <a:gdLst/>
              <a:ahLst/>
              <a:cxnLst/>
              <a:rect l="l" t="t" r="r" b="b"/>
              <a:pathLst>
                <a:path w="472" h="943" extrusionOk="0">
                  <a:moveTo>
                    <a:pt x="472" y="0"/>
                  </a:moveTo>
                  <a:cubicBezTo>
                    <a:pt x="417" y="30"/>
                    <a:pt x="411" y="32"/>
                    <a:pt x="347" y="116"/>
                  </a:cubicBezTo>
                  <a:cubicBezTo>
                    <a:pt x="289" y="192"/>
                    <a:pt x="228" y="258"/>
                    <a:pt x="181" y="344"/>
                  </a:cubicBezTo>
                  <a:cubicBezTo>
                    <a:pt x="151" y="403"/>
                    <a:pt x="122" y="462"/>
                    <a:pt x="96" y="519"/>
                  </a:cubicBezTo>
                  <a:cubicBezTo>
                    <a:pt x="96" y="519"/>
                    <a:pt x="82" y="552"/>
                    <a:pt x="68" y="584"/>
                  </a:cubicBezTo>
                  <a:cubicBezTo>
                    <a:pt x="55" y="618"/>
                    <a:pt x="42" y="650"/>
                    <a:pt x="42" y="650"/>
                  </a:cubicBezTo>
                  <a:cubicBezTo>
                    <a:pt x="18" y="704"/>
                    <a:pt x="1" y="895"/>
                    <a:pt x="11" y="942"/>
                  </a:cubicBezTo>
                  <a:cubicBezTo>
                    <a:pt x="49" y="861"/>
                    <a:pt x="83" y="790"/>
                    <a:pt x="109" y="735"/>
                  </a:cubicBezTo>
                  <a:lnTo>
                    <a:pt x="109" y="736"/>
                  </a:lnTo>
                  <a:lnTo>
                    <a:pt x="118" y="708"/>
                  </a:lnTo>
                  <a:cubicBezTo>
                    <a:pt x="118" y="708"/>
                    <a:pt x="132" y="671"/>
                    <a:pt x="147" y="635"/>
                  </a:cubicBezTo>
                  <a:cubicBezTo>
                    <a:pt x="163" y="599"/>
                    <a:pt x="178" y="563"/>
                    <a:pt x="178" y="563"/>
                  </a:cubicBezTo>
                  <a:cubicBezTo>
                    <a:pt x="261" y="375"/>
                    <a:pt x="368" y="167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6">
              <a:extLst>
                <a:ext uri="{FF2B5EF4-FFF2-40B4-BE49-F238E27FC236}">
                  <a16:creationId xmlns:a16="http://schemas.microsoft.com/office/drawing/2014/main" id="{B6350D8C-7CD9-C307-996C-441C2F7B60CE}"/>
                </a:ext>
              </a:extLst>
            </p:cNvPr>
            <p:cNvSpPr/>
            <p:nvPr/>
          </p:nvSpPr>
          <p:spPr>
            <a:xfrm>
              <a:off x="5133300" y="2443775"/>
              <a:ext cx="24050" cy="90375"/>
            </a:xfrm>
            <a:custGeom>
              <a:avLst/>
              <a:gdLst/>
              <a:ahLst/>
              <a:cxnLst/>
              <a:rect l="l" t="t" r="r" b="b"/>
              <a:pathLst>
                <a:path w="962" h="3615" extrusionOk="0">
                  <a:moveTo>
                    <a:pt x="962" y="0"/>
                  </a:moveTo>
                  <a:lnTo>
                    <a:pt x="962" y="0"/>
                  </a:lnTo>
                  <a:cubicBezTo>
                    <a:pt x="828" y="159"/>
                    <a:pt x="811" y="166"/>
                    <a:pt x="623" y="495"/>
                  </a:cubicBezTo>
                  <a:cubicBezTo>
                    <a:pt x="461" y="794"/>
                    <a:pt x="324" y="1079"/>
                    <a:pt x="222" y="1414"/>
                  </a:cubicBezTo>
                  <a:cubicBezTo>
                    <a:pt x="155" y="1639"/>
                    <a:pt x="101" y="1866"/>
                    <a:pt x="67" y="2089"/>
                  </a:cubicBezTo>
                  <a:cubicBezTo>
                    <a:pt x="67" y="2089"/>
                    <a:pt x="45" y="2214"/>
                    <a:pt x="32" y="2339"/>
                  </a:cubicBezTo>
                  <a:cubicBezTo>
                    <a:pt x="23" y="2401"/>
                    <a:pt x="18" y="2463"/>
                    <a:pt x="15" y="2511"/>
                  </a:cubicBezTo>
                  <a:cubicBezTo>
                    <a:pt x="11" y="2558"/>
                    <a:pt x="9" y="2590"/>
                    <a:pt x="9" y="2590"/>
                  </a:cubicBezTo>
                  <a:cubicBezTo>
                    <a:pt x="1" y="2693"/>
                    <a:pt x="5" y="2912"/>
                    <a:pt x="24" y="3123"/>
                  </a:cubicBezTo>
                  <a:cubicBezTo>
                    <a:pt x="45" y="3335"/>
                    <a:pt x="86" y="3537"/>
                    <a:pt x="106" y="3615"/>
                  </a:cubicBezTo>
                  <a:cubicBezTo>
                    <a:pt x="84" y="3353"/>
                    <a:pt x="80" y="3086"/>
                    <a:pt x="93" y="2796"/>
                  </a:cubicBezTo>
                  <a:lnTo>
                    <a:pt x="96" y="2690"/>
                  </a:lnTo>
                  <a:cubicBezTo>
                    <a:pt x="96" y="2690"/>
                    <a:pt x="97" y="2655"/>
                    <a:pt x="101" y="2602"/>
                  </a:cubicBezTo>
                  <a:cubicBezTo>
                    <a:pt x="106" y="2549"/>
                    <a:pt x="109" y="2478"/>
                    <a:pt x="116" y="2408"/>
                  </a:cubicBezTo>
                  <a:cubicBezTo>
                    <a:pt x="125" y="2338"/>
                    <a:pt x="134" y="2268"/>
                    <a:pt x="140" y="2215"/>
                  </a:cubicBezTo>
                  <a:cubicBezTo>
                    <a:pt x="149" y="2162"/>
                    <a:pt x="154" y="2127"/>
                    <a:pt x="154" y="2127"/>
                  </a:cubicBezTo>
                  <a:cubicBezTo>
                    <a:pt x="215" y="1757"/>
                    <a:pt x="311" y="1369"/>
                    <a:pt x="454" y="1005"/>
                  </a:cubicBezTo>
                  <a:cubicBezTo>
                    <a:pt x="594" y="638"/>
                    <a:pt x="772" y="294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6">
              <a:extLst>
                <a:ext uri="{FF2B5EF4-FFF2-40B4-BE49-F238E27FC236}">
                  <a16:creationId xmlns:a16="http://schemas.microsoft.com/office/drawing/2014/main" id="{AC1516A3-BA68-E43D-0DA4-162AF5AEFAA1}"/>
                </a:ext>
              </a:extLst>
            </p:cNvPr>
            <p:cNvSpPr/>
            <p:nvPr/>
          </p:nvSpPr>
          <p:spPr>
            <a:xfrm>
              <a:off x="5131150" y="2458200"/>
              <a:ext cx="9975" cy="30825"/>
            </a:xfrm>
            <a:custGeom>
              <a:avLst/>
              <a:gdLst/>
              <a:ahLst/>
              <a:cxnLst/>
              <a:rect l="l" t="t" r="r" b="b"/>
              <a:pathLst>
                <a:path w="399" h="1233" extrusionOk="0">
                  <a:moveTo>
                    <a:pt x="398" y="1"/>
                  </a:moveTo>
                  <a:lnTo>
                    <a:pt x="398" y="1"/>
                  </a:lnTo>
                  <a:cubicBezTo>
                    <a:pt x="352" y="60"/>
                    <a:pt x="348" y="63"/>
                    <a:pt x="305" y="184"/>
                  </a:cubicBezTo>
                  <a:cubicBezTo>
                    <a:pt x="265" y="292"/>
                    <a:pt x="215" y="388"/>
                    <a:pt x="180" y="500"/>
                  </a:cubicBezTo>
                  <a:cubicBezTo>
                    <a:pt x="155" y="575"/>
                    <a:pt x="131" y="649"/>
                    <a:pt x="107" y="722"/>
                  </a:cubicBezTo>
                  <a:cubicBezTo>
                    <a:pt x="107" y="722"/>
                    <a:pt x="54" y="883"/>
                    <a:pt x="54" y="883"/>
                  </a:cubicBezTo>
                  <a:cubicBezTo>
                    <a:pt x="33" y="949"/>
                    <a:pt x="0" y="1175"/>
                    <a:pt x="3" y="1232"/>
                  </a:cubicBezTo>
                  <a:cubicBezTo>
                    <a:pt x="43" y="1152"/>
                    <a:pt x="83" y="1069"/>
                    <a:pt x="120" y="977"/>
                  </a:cubicBezTo>
                  <a:lnTo>
                    <a:pt x="121" y="977"/>
                  </a:lnTo>
                  <a:lnTo>
                    <a:pt x="132" y="942"/>
                  </a:lnTo>
                  <a:lnTo>
                    <a:pt x="193" y="757"/>
                  </a:lnTo>
                  <a:cubicBezTo>
                    <a:pt x="274" y="514"/>
                    <a:pt x="346" y="234"/>
                    <a:pt x="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6">
              <a:extLst>
                <a:ext uri="{FF2B5EF4-FFF2-40B4-BE49-F238E27FC236}">
                  <a16:creationId xmlns:a16="http://schemas.microsoft.com/office/drawing/2014/main" id="{3A70FA47-A144-4FAF-ABCC-E1DCF7BF8626}"/>
                </a:ext>
              </a:extLst>
            </p:cNvPr>
            <p:cNvSpPr/>
            <p:nvPr/>
          </p:nvSpPr>
          <p:spPr>
            <a:xfrm>
              <a:off x="5115025" y="2412300"/>
              <a:ext cx="23950" cy="95650"/>
            </a:xfrm>
            <a:custGeom>
              <a:avLst/>
              <a:gdLst/>
              <a:ahLst/>
              <a:cxnLst/>
              <a:rect l="l" t="t" r="r" b="b"/>
              <a:pathLst>
                <a:path w="958" h="3826" extrusionOk="0">
                  <a:moveTo>
                    <a:pt x="958" y="0"/>
                  </a:moveTo>
                  <a:cubicBezTo>
                    <a:pt x="835" y="181"/>
                    <a:pt x="820" y="191"/>
                    <a:pt x="654" y="550"/>
                  </a:cubicBezTo>
                  <a:cubicBezTo>
                    <a:pt x="507" y="873"/>
                    <a:pt x="378" y="1176"/>
                    <a:pt x="276" y="1527"/>
                  </a:cubicBezTo>
                  <a:cubicBezTo>
                    <a:pt x="209" y="1762"/>
                    <a:pt x="151" y="1999"/>
                    <a:pt x="109" y="2229"/>
                  </a:cubicBezTo>
                  <a:cubicBezTo>
                    <a:pt x="109" y="2229"/>
                    <a:pt x="83" y="2358"/>
                    <a:pt x="63" y="2487"/>
                  </a:cubicBezTo>
                  <a:cubicBezTo>
                    <a:pt x="53" y="2552"/>
                    <a:pt x="44" y="2618"/>
                    <a:pt x="37" y="2667"/>
                  </a:cubicBezTo>
                  <a:cubicBezTo>
                    <a:pt x="31" y="2716"/>
                    <a:pt x="27" y="2748"/>
                    <a:pt x="27" y="2748"/>
                  </a:cubicBezTo>
                  <a:cubicBezTo>
                    <a:pt x="13" y="2855"/>
                    <a:pt x="1" y="3083"/>
                    <a:pt x="2" y="3305"/>
                  </a:cubicBezTo>
                  <a:cubicBezTo>
                    <a:pt x="3" y="3527"/>
                    <a:pt x="20" y="3742"/>
                    <a:pt x="31" y="3825"/>
                  </a:cubicBezTo>
                  <a:cubicBezTo>
                    <a:pt x="41" y="3550"/>
                    <a:pt x="61" y="3271"/>
                    <a:pt x="96" y="2970"/>
                  </a:cubicBezTo>
                  <a:lnTo>
                    <a:pt x="107" y="2858"/>
                  </a:lnTo>
                  <a:cubicBezTo>
                    <a:pt x="107" y="2858"/>
                    <a:pt x="124" y="2711"/>
                    <a:pt x="145" y="2564"/>
                  </a:cubicBezTo>
                  <a:cubicBezTo>
                    <a:pt x="156" y="2491"/>
                    <a:pt x="168" y="2417"/>
                    <a:pt x="178" y="2362"/>
                  </a:cubicBezTo>
                  <a:cubicBezTo>
                    <a:pt x="188" y="2307"/>
                    <a:pt x="195" y="2270"/>
                    <a:pt x="195" y="2270"/>
                  </a:cubicBezTo>
                  <a:cubicBezTo>
                    <a:pt x="335" y="1497"/>
                    <a:pt x="625" y="654"/>
                    <a:pt x="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6">
              <a:extLst>
                <a:ext uri="{FF2B5EF4-FFF2-40B4-BE49-F238E27FC236}">
                  <a16:creationId xmlns:a16="http://schemas.microsoft.com/office/drawing/2014/main" id="{F3B72C74-45EA-162A-BD9A-C3A621ABE3EF}"/>
                </a:ext>
              </a:extLst>
            </p:cNvPr>
            <p:cNvSpPr/>
            <p:nvPr/>
          </p:nvSpPr>
          <p:spPr>
            <a:xfrm>
              <a:off x="5111950" y="2434700"/>
              <a:ext cx="10150" cy="28950"/>
            </a:xfrm>
            <a:custGeom>
              <a:avLst/>
              <a:gdLst/>
              <a:ahLst/>
              <a:cxnLst/>
              <a:rect l="l" t="t" r="r" b="b"/>
              <a:pathLst>
                <a:path w="406" h="1158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53" y="48"/>
                    <a:pt x="348" y="51"/>
                    <a:pt x="291" y="160"/>
                  </a:cubicBezTo>
                  <a:cubicBezTo>
                    <a:pt x="240" y="257"/>
                    <a:pt x="184" y="345"/>
                    <a:pt x="144" y="451"/>
                  </a:cubicBezTo>
                  <a:cubicBezTo>
                    <a:pt x="118" y="522"/>
                    <a:pt x="93" y="593"/>
                    <a:pt x="73" y="664"/>
                  </a:cubicBezTo>
                  <a:cubicBezTo>
                    <a:pt x="73" y="664"/>
                    <a:pt x="61" y="703"/>
                    <a:pt x="49" y="742"/>
                  </a:cubicBezTo>
                  <a:cubicBezTo>
                    <a:pt x="37" y="781"/>
                    <a:pt x="26" y="819"/>
                    <a:pt x="26" y="819"/>
                  </a:cubicBezTo>
                  <a:cubicBezTo>
                    <a:pt x="7" y="884"/>
                    <a:pt x="0" y="1104"/>
                    <a:pt x="13" y="1158"/>
                  </a:cubicBezTo>
                  <a:cubicBezTo>
                    <a:pt x="47" y="1061"/>
                    <a:pt x="76" y="975"/>
                    <a:pt x="100" y="906"/>
                  </a:cubicBezTo>
                  <a:lnTo>
                    <a:pt x="107" y="873"/>
                  </a:lnTo>
                  <a:cubicBezTo>
                    <a:pt x="107" y="873"/>
                    <a:pt x="120" y="829"/>
                    <a:pt x="132" y="785"/>
                  </a:cubicBezTo>
                  <a:cubicBezTo>
                    <a:pt x="145" y="742"/>
                    <a:pt x="158" y="697"/>
                    <a:pt x="158" y="697"/>
                  </a:cubicBezTo>
                  <a:cubicBezTo>
                    <a:pt x="230" y="467"/>
                    <a:pt x="319" y="21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6">
              <a:extLst>
                <a:ext uri="{FF2B5EF4-FFF2-40B4-BE49-F238E27FC236}">
                  <a16:creationId xmlns:a16="http://schemas.microsoft.com/office/drawing/2014/main" id="{EAD4E176-CC3B-6F79-72CB-F1594BA22B4A}"/>
                </a:ext>
              </a:extLst>
            </p:cNvPr>
            <p:cNvSpPr/>
            <p:nvPr/>
          </p:nvSpPr>
          <p:spPr>
            <a:xfrm>
              <a:off x="5097075" y="2377700"/>
              <a:ext cx="53550" cy="45425"/>
            </a:xfrm>
            <a:custGeom>
              <a:avLst/>
              <a:gdLst/>
              <a:ahLst/>
              <a:cxnLst/>
              <a:rect l="l" t="t" r="r" b="b"/>
              <a:pathLst>
                <a:path w="2142" h="1817" extrusionOk="0">
                  <a:moveTo>
                    <a:pt x="2142" y="0"/>
                  </a:moveTo>
                  <a:lnTo>
                    <a:pt x="2142" y="0"/>
                  </a:lnTo>
                  <a:cubicBezTo>
                    <a:pt x="1987" y="32"/>
                    <a:pt x="1973" y="27"/>
                    <a:pt x="1712" y="146"/>
                  </a:cubicBezTo>
                  <a:cubicBezTo>
                    <a:pt x="1479" y="256"/>
                    <a:pt x="1266" y="365"/>
                    <a:pt x="1053" y="524"/>
                  </a:cubicBezTo>
                  <a:cubicBezTo>
                    <a:pt x="911" y="632"/>
                    <a:pt x="776" y="745"/>
                    <a:pt x="655" y="865"/>
                  </a:cubicBezTo>
                  <a:cubicBezTo>
                    <a:pt x="655" y="865"/>
                    <a:pt x="586" y="931"/>
                    <a:pt x="522" y="1002"/>
                  </a:cubicBezTo>
                  <a:cubicBezTo>
                    <a:pt x="488" y="1035"/>
                    <a:pt x="456" y="1071"/>
                    <a:pt x="433" y="1099"/>
                  </a:cubicBezTo>
                  <a:cubicBezTo>
                    <a:pt x="409" y="1126"/>
                    <a:pt x="394" y="1144"/>
                    <a:pt x="394" y="1144"/>
                  </a:cubicBezTo>
                  <a:cubicBezTo>
                    <a:pt x="342" y="1203"/>
                    <a:pt x="247" y="1339"/>
                    <a:pt x="166" y="1479"/>
                  </a:cubicBezTo>
                  <a:cubicBezTo>
                    <a:pt x="86" y="1618"/>
                    <a:pt x="21" y="1761"/>
                    <a:pt x="1" y="1817"/>
                  </a:cubicBezTo>
                  <a:cubicBezTo>
                    <a:pt x="109" y="1652"/>
                    <a:pt x="229" y="1489"/>
                    <a:pt x="368" y="1322"/>
                  </a:cubicBezTo>
                  <a:lnTo>
                    <a:pt x="418" y="1258"/>
                  </a:lnTo>
                  <a:cubicBezTo>
                    <a:pt x="418" y="1258"/>
                    <a:pt x="487" y="1177"/>
                    <a:pt x="558" y="1097"/>
                  </a:cubicBezTo>
                  <a:cubicBezTo>
                    <a:pt x="594" y="1058"/>
                    <a:pt x="631" y="1020"/>
                    <a:pt x="659" y="991"/>
                  </a:cubicBezTo>
                  <a:cubicBezTo>
                    <a:pt x="687" y="963"/>
                    <a:pt x="707" y="943"/>
                    <a:pt x="707" y="943"/>
                  </a:cubicBezTo>
                  <a:cubicBezTo>
                    <a:pt x="1106" y="544"/>
                    <a:pt x="1649" y="193"/>
                    <a:pt x="2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6">
              <a:extLst>
                <a:ext uri="{FF2B5EF4-FFF2-40B4-BE49-F238E27FC236}">
                  <a16:creationId xmlns:a16="http://schemas.microsoft.com/office/drawing/2014/main" id="{A4159BC7-C92E-CF08-3E38-7312E39A1465}"/>
                </a:ext>
              </a:extLst>
            </p:cNvPr>
            <p:cNvSpPr/>
            <p:nvPr/>
          </p:nvSpPr>
          <p:spPr>
            <a:xfrm>
              <a:off x="5116700" y="2374125"/>
              <a:ext cx="18000" cy="12750"/>
            </a:xfrm>
            <a:custGeom>
              <a:avLst/>
              <a:gdLst/>
              <a:ahLst/>
              <a:cxnLst/>
              <a:rect l="l" t="t" r="r" b="b"/>
              <a:pathLst>
                <a:path w="720" h="510" extrusionOk="0">
                  <a:moveTo>
                    <a:pt x="689" y="0"/>
                  </a:moveTo>
                  <a:cubicBezTo>
                    <a:pt x="660" y="0"/>
                    <a:pt x="643" y="7"/>
                    <a:pt x="580" y="34"/>
                  </a:cubicBezTo>
                  <a:cubicBezTo>
                    <a:pt x="508" y="68"/>
                    <a:pt x="434" y="90"/>
                    <a:pt x="365" y="136"/>
                  </a:cubicBezTo>
                  <a:cubicBezTo>
                    <a:pt x="319" y="166"/>
                    <a:pt x="274" y="197"/>
                    <a:pt x="232" y="230"/>
                  </a:cubicBezTo>
                  <a:cubicBezTo>
                    <a:pt x="232" y="230"/>
                    <a:pt x="208" y="247"/>
                    <a:pt x="185" y="266"/>
                  </a:cubicBezTo>
                  <a:lnTo>
                    <a:pt x="138" y="302"/>
                  </a:lnTo>
                  <a:cubicBezTo>
                    <a:pt x="99" y="333"/>
                    <a:pt x="10" y="469"/>
                    <a:pt x="1" y="510"/>
                  </a:cubicBezTo>
                  <a:cubicBezTo>
                    <a:pt x="54" y="476"/>
                    <a:pt x="107" y="442"/>
                    <a:pt x="162" y="404"/>
                  </a:cubicBezTo>
                  <a:lnTo>
                    <a:pt x="180" y="388"/>
                  </a:lnTo>
                  <a:cubicBezTo>
                    <a:pt x="180" y="388"/>
                    <a:pt x="206" y="367"/>
                    <a:pt x="231" y="347"/>
                  </a:cubicBezTo>
                  <a:cubicBezTo>
                    <a:pt x="257" y="326"/>
                    <a:pt x="283" y="307"/>
                    <a:pt x="283" y="307"/>
                  </a:cubicBezTo>
                  <a:cubicBezTo>
                    <a:pt x="421" y="203"/>
                    <a:pt x="580" y="89"/>
                    <a:pt x="720" y="2"/>
                  </a:cubicBezTo>
                  <a:cubicBezTo>
                    <a:pt x="707" y="1"/>
                    <a:pt x="697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6">
              <a:extLst>
                <a:ext uri="{FF2B5EF4-FFF2-40B4-BE49-F238E27FC236}">
                  <a16:creationId xmlns:a16="http://schemas.microsoft.com/office/drawing/2014/main" id="{573E4DA4-D7EE-7AEC-BB49-4A3D3540B28E}"/>
                </a:ext>
              </a:extLst>
            </p:cNvPr>
            <p:cNvSpPr/>
            <p:nvPr/>
          </p:nvSpPr>
          <p:spPr>
            <a:xfrm>
              <a:off x="5093650" y="2404175"/>
              <a:ext cx="49350" cy="62400"/>
            </a:xfrm>
            <a:custGeom>
              <a:avLst/>
              <a:gdLst/>
              <a:ahLst/>
              <a:cxnLst/>
              <a:rect l="l" t="t" r="r" b="b"/>
              <a:pathLst>
                <a:path w="1974" h="2496" extrusionOk="0">
                  <a:moveTo>
                    <a:pt x="1911" y="1"/>
                  </a:moveTo>
                  <a:cubicBezTo>
                    <a:pt x="1854" y="1"/>
                    <a:pt x="1813" y="5"/>
                    <a:pt x="1762" y="12"/>
                  </a:cubicBezTo>
                  <a:cubicBezTo>
                    <a:pt x="1695" y="27"/>
                    <a:pt x="1605" y="42"/>
                    <a:pt x="1448" y="112"/>
                  </a:cubicBezTo>
                  <a:cubicBezTo>
                    <a:pt x="1169" y="240"/>
                    <a:pt x="931" y="413"/>
                    <a:pt x="727" y="655"/>
                  </a:cubicBezTo>
                  <a:cubicBezTo>
                    <a:pt x="590" y="819"/>
                    <a:pt x="480" y="999"/>
                    <a:pt x="389" y="1180"/>
                  </a:cubicBezTo>
                  <a:cubicBezTo>
                    <a:pt x="389" y="1180"/>
                    <a:pt x="337" y="1280"/>
                    <a:pt x="292" y="1385"/>
                  </a:cubicBezTo>
                  <a:cubicBezTo>
                    <a:pt x="246" y="1489"/>
                    <a:pt x="207" y="1595"/>
                    <a:pt x="207" y="1595"/>
                  </a:cubicBezTo>
                  <a:cubicBezTo>
                    <a:pt x="174" y="1681"/>
                    <a:pt x="120" y="1870"/>
                    <a:pt x="80" y="2056"/>
                  </a:cubicBezTo>
                  <a:cubicBezTo>
                    <a:pt x="39" y="2242"/>
                    <a:pt x="8" y="2423"/>
                    <a:pt x="0" y="2496"/>
                  </a:cubicBezTo>
                  <a:cubicBezTo>
                    <a:pt x="73" y="2272"/>
                    <a:pt x="145" y="2042"/>
                    <a:pt x="234" y="1797"/>
                  </a:cubicBezTo>
                  <a:lnTo>
                    <a:pt x="233" y="1797"/>
                  </a:lnTo>
                  <a:lnTo>
                    <a:pt x="264" y="1707"/>
                  </a:lnTo>
                  <a:cubicBezTo>
                    <a:pt x="264" y="1707"/>
                    <a:pt x="306" y="1587"/>
                    <a:pt x="356" y="1471"/>
                  </a:cubicBezTo>
                  <a:cubicBezTo>
                    <a:pt x="404" y="1353"/>
                    <a:pt x="461" y="1240"/>
                    <a:pt x="461" y="1240"/>
                  </a:cubicBezTo>
                  <a:cubicBezTo>
                    <a:pt x="609" y="941"/>
                    <a:pt x="814" y="646"/>
                    <a:pt x="1080" y="420"/>
                  </a:cubicBezTo>
                  <a:cubicBezTo>
                    <a:pt x="1341" y="190"/>
                    <a:pt x="1663" y="39"/>
                    <a:pt x="1974" y="2"/>
                  </a:cubicBezTo>
                  <a:cubicBezTo>
                    <a:pt x="1951" y="1"/>
                    <a:pt x="1930" y="1"/>
                    <a:pt x="1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6">
              <a:extLst>
                <a:ext uri="{FF2B5EF4-FFF2-40B4-BE49-F238E27FC236}">
                  <a16:creationId xmlns:a16="http://schemas.microsoft.com/office/drawing/2014/main" id="{82A099C3-E2B4-8863-1BE2-C17141ADD4CC}"/>
                </a:ext>
              </a:extLst>
            </p:cNvPr>
            <p:cNvSpPr/>
            <p:nvPr/>
          </p:nvSpPr>
          <p:spPr>
            <a:xfrm>
              <a:off x="5090025" y="2335550"/>
              <a:ext cx="68500" cy="64125"/>
            </a:xfrm>
            <a:custGeom>
              <a:avLst/>
              <a:gdLst/>
              <a:ahLst/>
              <a:cxnLst/>
              <a:rect l="l" t="t" r="r" b="b"/>
              <a:pathLst>
                <a:path w="2740" h="2565" extrusionOk="0">
                  <a:moveTo>
                    <a:pt x="2739" y="1"/>
                  </a:moveTo>
                  <a:cubicBezTo>
                    <a:pt x="2539" y="63"/>
                    <a:pt x="2521" y="60"/>
                    <a:pt x="2184" y="239"/>
                  </a:cubicBezTo>
                  <a:cubicBezTo>
                    <a:pt x="1884" y="403"/>
                    <a:pt x="1612" y="569"/>
                    <a:pt x="1340" y="794"/>
                  </a:cubicBezTo>
                  <a:cubicBezTo>
                    <a:pt x="1160" y="947"/>
                    <a:pt x="988" y="1107"/>
                    <a:pt x="835" y="1273"/>
                  </a:cubicBezTo>
                  <a:cubicBezTo>
                    <a:pt x="835" y="1273"/>
                    <a:pt x="748" y="1365"/>
                    <a:pt x="665" y="1463"/>
                  </a:cubicBezTo>
                  <a:cubicBezTo>
                    <a:pt x="623" y="1509"/>
                    <a:pt x="583" y="1559"/>
                    <a:pt x="554" y="1597"/>
                  </a:cubicBezTo>
                  <a:cubicBezTo>
                    <a:pt x="525" y="1634"/>
                    <a:pt x="505" y="1659"/>
                    <a:pt x="505" y="1659"/>
                  </a:cubicBezTo>
                  <a:cubicBezTo>
                    <a:pt x="439" y="1739"/>
                    <a:pt x="319" y="1924"/>
                    <a:pt x="215" y="2111"/>
                  </a:cubicBezTo>
                  <a:cubicBezTo>
                    <a:pt x="112" y="2298"/>
                    <a:pt x="29" y="2489"/>
                    <a:pt x="0" y="2564"/>
                  </a:cubicBezTo>
                  <a:cubicBezTo>
                    <a:pt x="133" y="2336"/>
                    <a:pt x="282" y="2111"/>
                    <a:pt x="457" y="1878"/>
                  </a:cubicBezTo>
                  <a:lnTo>
                    <a:pt x="520" y="1791"/>
                  </a:lnTo>
                  <a:cubicBezTo>
                    <a:pt x="520" y="1791"/>
                    <a:pt x="540" y="1762"/>
                    <a:pt x="574" y="1721"/>
                  </a:cubicBezTo>
                  <a:cubicBezTo>
                    <a:pt x="607" y="1679"/>
                    <a:pt x="650" y="1622"/>
                    <a:pt x="697" y="1567"/>
                  </a:cubicBezTo>
                  <a:cubicBezTo>
                    <a:pt x="743" y="1513"/>
                    <a:pt x="790" y="1459"/>
                    <a:pt x="826" y="1419"/>
                  </a:cubicBezTo>
                  <a:cubicBezTo>
                    <a:pt x="861" y="1379"/>
                    <a:pt x="886" y="1353"/>
                    <a:pt x="886" y="1353"/>
                  </a:cubicBezTo>
                  <a:cubicBezTo>
                    <a:pt x="1143" y="1079"/>
                    <a:pt x="1440" y="806"/>
                    <a:pt x="1761" y="576"/>
                  </a:cubicBezTo>
                  <a:cubicBezTo>
                    <a:pt x="2081" y="344"/>
                    <a:pt x="2419" y="149"/>
                    <a:pt x="2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6">
              <a:extLst>
                <a:ext uri="{FF2B5EF4-FFF2-40B4-BE49-F238E27FC236}">
                  <a16:creationId xmlns:a16="http://schemas.microsoft.com/office/drawing/2014/main" id="{02B35D22-A56E-A8EB-B95E-3B915E283AFA}"/>
                </a:ext>
              </a:extLst>
            </p:cNvPr>
            <p:cNvSpPr/>
            <p:nvPr/>
          </p:nvSpPr>
          <p:spPr>
            <a:xfrm>
              <a:off x="5091975" y="2299225"/>
              <a:ext cx="77275" cy="78325"/>
            </a:xfrm>
            <a:custGeom>
              <a:avLst/>
              <a:gdLst/>
              <a:ahLst/>
              <a:cxnLst/>
              <a:rect l="l" t="t" r="r" b="b"/>
              <a:pathLst>
                <a:path w="3091" h="3133" extrusionOk="0">
                  <a:moveTo>
                    <a:pt x="3091" y="0"/>
                  </a:moveTo>
                  <a:cubicBezTo>
                    <a:pt x="2877" y="114"/>
                    <a:pt x="2858" y="117"/>
                    <a:pt x="2501" y="376"/>
                  </a:cubicBezTo>
                  <a:cubicBezTo>
                    <a:pt x="2183" y="611"/>
                    <a:pt x="1893" y="833"/>
                    <a:pt x="1597" y="1112"/>
                  </a:cubicBezTo>
                  <a:cubicBezTo>
                    <a:pt x="1400" y="1299"/>
                    <a:pt x="1209" y="1491"/>
                    <a:pt x="1035" y="1685"/>
                  </a:cubicBezTo>
                  <a:cubicBezTo>
                    <a:pt x="1035" y="1685"/>
                    <a:pt x="936" y="1792"/>
                    <a:pt x="842" y="1903"/>
                  </a:cubicBezTo>
                  <a:cubicBezTo>
                    <a:pt x="744" y="2014"/>
                    <a:pt x="653" y="2128"/>
                    <a:pt x="653" y="2128"/>
                  </a:cubicBezTo>
                  <a:cubicBezTo>
                    <a:pt x="577" y="2220"/>
                    <a:pt x="429" y="2427"/>
                    <a:pt x="294" y="2633"/>
                  </a:cubicBezTo>
                  <a:cubicBezTo>
                    <a:pt x="160" y="2841"/>
                    <a:pt x="43" y="3050"/>
                    <a:pt x="0" y="3133"/>
                  </a:cubicBezTo>
                  <a:cubicBezTo>
                    <a:pt x="177" y="2883"/>
                    <a:pt x="366" y="2634"/>
                    <a:pt x="578" y="2371"/>
                  </a:cubicBezTo>
                  <a:lnTo>
                    <a:pt x="655" y="2272"/>
                  </a:lnTo>
                  <a:cubicBezTo>
                    <a:pt x="655" y="2272"/>
                    <a:pt x="759" y="2144"/>
                    <a:pt x="865" y="2017"/>
                  </a:cubicBezTo>
                  <a:cubicBezTo>
                    <a:pt x="919" y="1954"/>
                    <a:pt x="975" y="1892"/>
                    <a:pt x="1015" y="1844"/>
                  </a:cubicBezTo>
                  <a:cubicBezTo>
                    <a:pt x="1057" y="1799"/>
                    <a:pt x="1085" y="1767"/>
                    <a:pt x="1085" y="1767"/>
                  </a:cubicBezTo>
                  <a:cubicBezTo>
                    <a:pt x="1670" y="1114"/>
                    <a:pt x="2418" y="463"/>
                    <a:pt x="3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6">
              <a:extLst>
                <a:ext uri="{FF2B5EF4-FFF2-40B4-BE49-F238E27FC236}">
                  <a16:creationId xmlns:a16="http://schemas.microsoft.com/office/drawing/2014/main" id="{16766B68-84C3-D2E9-63B5-E2DE910F0411}"/>
                </a:ext>
              </a:extLst>
            </p:cNvPr>
            <p:cNvSpPr/>
            <p:nvPr/>
          </p:nvSpPr>
          <p:spPr>
            <a:xfrm>
              <a:off x="5104425" y="2282275"/>
              <a:ext cx="53850" cy="49650"/>
            </a:xfrm>
            <a:custGeom>
              <a:avLst/>
              <a:gdLst/>
              <a:ahLst/>
              <a:cxnLst/>
              <a:rect l="l" t="t" r="r" b="b"/>
              <a:pathLst>
                <a:path w="2154" h="1986" extrusionOk="0">
                  <a:moveTo>
                    <a:pt x="2154" y="0"/>
                  </a:moveTo>
                  <a:lnTo>
                    <a:pt x="2154" y="0"/>
                  </a:lnTo>
                  <a:cubicBezTo>
                    <a:pt x="2007" y="71"/>
                    <a:pt x="1996" y="73"/>
                    <a:pt x="1757" y="243"/>
                  </a:cubicBezTo>
                  <a:cubicBezTo>
                    <a:pt x="1544" y="395"/>
                    <a:pt x="1344" y="533"/>
                    <a:pt x="1142" y="711"/>
                  </a:cubicBezTo>
                  <a:cubicBezTo>
                    <a:pt x="1006" y="830"/>
                    <a:pt x="873" y="952"/>
                    <a:pt x="750" y="1073"/>
                  </a:cubicBezTo>
                  <a:cubicBezTo>
                    <a:pt x="750" y="1073"/>
                    <a:pt x="682" y="1141"/>
                    <a:pt x="613" y="1209"/>
                  </a:cubicBezTo>
                  <a:cubicBezTo>
                    <a:pt x="546" y="1278"/>
                    <a:pt x="478" y="1349"/>
                    <a:pt x="478" y="1349"/>
                  </a:cubicBezTo>
                  <a:cubicBezTo>
                    <a:pt x="364" y="1461"/>
                    <a:pt x="58" y="1875"/>
                    <a:pt x="1" y="1986"/>
                  </a:cubicBezTo>
                  <a:cubicBezTo>
                    <a:pt x="138" y="1838"/>
                    <a:pt x="282" y="1687"/>
                    <a:pt x="439" y="1526"/>
                  </a:cubicBezTo>
                  <a:lnTo>
                    <a:pt x="494" y="1466"/>
                  </a:lnTo>
                  <a:cubicBezTo>
                    <a:pt x="494" y="1466"/>
                    <a:pt x="570" y="1387"/>
                    <a:pt x="646" y="1307"/>
                  </a:cubicBezTo>
                  <a:cubicBezTo>
                    <a:pt x="724" y="1229"/>
                    <a:pt x="802" y="1152"/>
                    <a:pt x="802" y="1152"/>
                  </a:cubicBezTo>
                  <a:cubicBezTo>
                    <a:pt x="1216" y="744"/>
                    <a:pt x="1716" y="320"/>
                    <a:pt x="2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6">
              <a:extLst>
                <a:ext uri="{FF2B5EF4-FFF2-40B4-BE49-F238E27FC236}">
                  <a16:creationId xmlns:a16="http://schemas.microsoft.com/office/drawing/2014/main" id="{13C69B4E-BED7-708C-ECE4-C713AC4284EF}"/>
                </a:ext>
              </a:extLst>
            </p:cNvPr>
            <p:cNvSpPr/>
            <p:nvPr/>
          </p:nvSpPr>
          <p:spPr>
            <a:xfrm>
              <a:off x="5089500" y="2270025"/>
              <a:ext cx="55150" cy="56100"/>
            </a:xfrm>
            <a:custGeom>
              <a:avLst/>
              <a:gdLst/>
              <a:ahLst/>
              <a:cxnLst/>
              <a:rect l="l" t="t" r="r" b="b"/>
              <a:pathLst>
                <a:path w="2206" h="2244" extrusionOk="0">
                  <a:moveTo>
                    <a:pt x="2206" y="1"/>
                  </a:moveTo>
                  <a:cubicBezTo>
                    <a:pt x="2045" y="68"/>
                    <a:pt x="2029" y="68"/>
                    <a:pt x="1763" y="242"/>
                  </a:cubicBezTo>
                  <a:cubicBezTo>
                    <a:pt x="1528" y="400"/>
                    <a:pt x="1310" y="551"/>
                    <a:pt x="1095" y="750"/>
                  </a:cubicBezTo>
                  <a:cubicBezTo>
                    <a:pt x="952" y="884"/>
                    <a:pt x="815" y="1023"/>
                    <a:pt x="691" y="1165"/>
                  </a:cubicBezTo>
                  <a:cubicBezTo>
                    <a:pt x="691" y="1165"/>
                    <a:pt x="621" y="1243"/>
                    <a:pt x="553" y="1325"/>
                  </a:cubicBezTo>
                  <a:cubicBezTo>
                    <a:pt x="485" y="1405"/>
                    <a:pt x="423" y="1490"/>
                    <a:pt x="423" y="1490"/>
                  </a:cubicBezTo>
                  <a:cubicBezTo>
                    <a:pt x="369" y="1558"/>
                    <a:pt x="270" y="1712"/>
                    <a:pt x="183" y="1867"/>
                  </a:cubicBezTo>
                  <a:cubicBezTo>
                    <a:pt x="96" y="2023"/>
                    <a:pt x="25" y="2180"/>
                    <a:pt x="1" y="2243"/>
                  </a:cubicBezTo>
                  <a:cubicBezTo>
                    <a:pt x="120" y="2058"/>
                    <a:pt x="249" y="1874"/>
                    <a:pt x="396" y="1682"/>
                  </a:cubicBezTo>
                  <a:lnTo>
                    <a:pt x="396" y="1681"/>
                  </a:lnTo>
                  <a:lnTo>
                    <a:pt x="448" y="1610"/>
                  </a:lnTo>
                  <a:cubicBezTo>
                    <a:pt x="448" y="1610"/>
                    <a:pt x="519" y="1514"/>
                    <a:pt x="593" y="1421"/>
                  </a:cubicBezTo>
                  <a:cubicBezTo>
                    <a:pt x="669" y="1329"/>
                    <a:pt x="747" y="1241"/>
                    <a:pt x="747" y="1241"/>
                  </a:cubicBezTo>
                  <a:cubicBezTo>
                    <a:pt x="1159" y="766"/>
                    <a:pt x="1705" y="308"/>
                    <a:pt x="2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6">
              <a:extLst>
                <a:ext uri="{FF2B5EF4-FFF2-40B4-BE49-F238E27FC236}">
                  <a16:creationId xmlns:a16="http://schemas.microsoft.com/office/drawing/2014/main" id="{9D5B3257-5AFF-C408-B41E-2A61D451AA49}"/>
                </a:ext>
              </a:extLst>
            </p:cNvPr>
            <p:cNvSpPr/>
            <p:nvPr/>
          </p:nvSpPr>
          <p:spPr>
            <a:xfrm>
              <a:off x="5082150" y="2246150"/>
              <a:ext cx="75175" cy="51875"/>
            </a:xfrm>
            <a:custGeom>
              <a:avLst/>
              <a:gdLst/>
              <a:ahLst/>
              <a:cxnLst/>
              <a:rect l="l" t="t" r="r" b="b"/>
              <a:pathLst>
                <a:path w="3007" h="2075" extrusionOk="0">
                  <a:moveTo>
                    <a:pt x="2727" y="1"/>
                  </a:moveTo>
                  <a:cubicBezTo>
                    <a:pt x="2657" y="1"/>
                    <a:pt x="2563" y="12"/>
                    <a:pt x="2420" y="56"/>
                  </a:cubicBezTo>
                  <a:cubicBezTo>
                    <a:pt x="2258" y="107"/>
                    <a:pt x="2108" y="178"/>
                    <a:pt x="1964" y="254"/>
                  </a:cubicBezTo>
                  <a:cubicBezTo>
                    <a:pt x="1818" y="328"/>
                    <a:pt x="1676" y="411"/>
                    <a:pt x="1532" y="507"/>
                  </a:cubicBezTo>
                  <a:cubicBezTo>
                    <a:pt x="1338" y="637"/>
                    <a:pt x="1155" y="777"/>
                    <a:pt x="984" y="921"/>
                  </a:cubicBezTo>
                  <a:cubicBezTo>
                    <a:pt x="984" y="921"/>
                    <a:pt x="889" y="1001"/>
                    <a:pt x="797" y="1085"/>
                  </a:cubicBezTo>
                  <a:cubicBezTo>
                    <a:pt x="705" y="1170"/>
                    <a:pt x="616" y="1258"/>
                    <a:pt x="616" y="1258"/>
                  </a:cubicBezTo>
                  <a:cubicBezTo>
                    <a:pt x="543" y="1330"/>
                    <a:pt x="400" y="1493"/>
                    <a:pt x="274" y="1662"/>
                  </a:cubicBezTo>
                  <a:cubicBezTo>
                    <a:pt x="147" y="1830"/>
                    <a:pt x="40" y="2004"/>
                    <a:pt x="1" y="2075"/>
                  </a:cubicBezTo>
                  <a:cubicBezTo>
                    <a:pt x="163" y="1871"/>
                    <a:pt x="340" y="1672"/>
                    <a:pt x="541" y="1467"/>
                  </a:cubicBezTo>
                  <a:lnTo>
                    <a:pt x="614" y="1390"/>
                  </a:lnTo>
                  <a:cubicBezTo>
                    <a:pt x="614" y="1390"/>
                    <a:pt x="712" y="1290"/>
                    <a:pt x="815" y="1193"/>
                  </a:cubicBezTo>
                  <a:cubicBezTo>
                    <a:pt x="919" y="1097"/>
                    <a:pt x="1026" y="1006"/>
                    <a:pt x="1026" y="1006"/>
                  </a:cubicBezTo>
                  <a:cubicBezTo>
                    <a:pt x="1309" y="764"/>
                    <a:pt x="1631" y="534"/>
                    <a:pt x="1967" y="336"/>
                  </a:cubicBezTo>
                  <a:cubicBezTo>
                    <a:pt x="2134" y="236"/>
                    <a:pt x="2304" y="145"/>
                    <a:pt x="2480" y="87"/>
                  </a:cubicBezTo>
                  <a:cubicBezTo>
                    <a:pt x="2582" y="54"/>
                    <a:pt x="2687" y="34"/>
                    <a:pt x="2790" y="34"/>
                  </a:cubicBezTo>
                  <a:cubicBezTo>
                    <a:pt x="2865" y="34"/>
                    <a:pt x="2938" y="45"/>
                    <a:pt x="3007" y="68"/>
                  </a:cubicBezTo>
                  <a:cubicBezTo>
                    <a:pt x="2915" y="23"/>
                    <a:pt x="2858" y="9"/>
                    <a:pt x="2781" y="3"/>
                  </a:cubicBezTo>
                  <a:cubicBezTo>
                    <a:pt x="2764" y="2"/>
                    <a:pt x="2747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6">
              <a:extLst>
                <a:ext uri="{FF2B5EF4-FFF2-40B4-BE49-F238E27FC236}">
                  <a16:creationId xmlns:a16="http://schemas.microsoft.com/office/drawing/2014/main" id="{075DBB59-B321-7E38-4B18-B117623178A6}"/>
                </a:ext>
              </a:extLst>
            </p:cNvPr>
            <p:cNvSpPr/>
            <p:nvPr/>
          </p:nvSpPr>
          <p:spPr>
            <a:xfrm>
              <a:off x="5120850" y="2182375"/>
              <a:ext cx="38625" cy="62825"/>
            </a:xfrm>
            <a:custGeom>
              <a:avLst/>
              <a:gdLst/>
              <a:ahLst/>
              <a:cxnLst/>
              <a:rect l="l" t="t" r="r" b="b"/>
              <a:pathLst>
                <a:path w="1545" h="2513" extrusionOk="0">
                  <a:moveTo>
                    <a:pt x="1323" y="1"/>
                  </a:moveTo>
                  <a:lnTo>
                    <a:pt x="1323" y="1"/>
                  </a:lnTo>
                  <a:cubicBezTo>
                    <a:pt x="1369" y="76"/>
                    <a:pt x="1384" y="118"/>
                    <a:pt x="1409" y="174"/>
                  </a:cubicBezTo>
                  <a:cubicBezTo>
                    <a:pt x="1430" y="232"/>
                    <a:pt x="1463" y="305"/>
                    <a:pt x="1475" y="456"/>
                  </a:cubicBezTo>
                  <a:cubicBezTo>
                    <a:pt x="1492" y="731"/>
                    <a:pt x="1389" y="972"/>
                    <a:pt x="1230" y="1196"/>
                  </a:cubicBezTo>
                  <a:cubicBezTo>
                    <a:pt x="1121" y="1347"/>
                    <a:pt x="990" y="1480"/>
                    <a:pt x="854" y="1601"/>
                  </a:cubicBezTo>
                  <a:cubicBezTo>
                    <a:pt x="854" y="1601"/>
                    <a:pt x="778" y="1668"/>
                    <a:pt x="701" y="1734"/>
                  </a:cubicBezTo>
                  <a:cubicBezTo>
                    <a:pt x="622" y="1800"/>
                    <a:pt x="543" y="1866"/>
                    <a:pt x="543" y="1866"/>
                  </a:cubicBezTo>
                  <a:cubicBezTo>
                    <a:pt x="479" y="1920"/>
                    <a:pt x="347" y="2042"/>
                    <a:pt x="233" y="2175"/>
                  </a:cubicBezTo>
                  <a:cubicBezTo>
                    <a:pt x="117" y="2307"/>
                    <a:pt x="26" y="2452"/>
                    <a:pt x="0" y="2513"/>
                  </a:cubicBezTo>
                  <a:cubicBezTo>
                    <a:pt x="131" y="2342"/>
                    <a:pt x="292" y="2196"/>
                    <a:pt x="476" y="2045"/>
                  </a:cubicBezTo>
                  <a:lnTo>
                    <a:pt x="543" y="1987"/>
                  </a:lnTo>
                  <a:cubicBezTo>
                    <a:pt x="543" y="1987"/>
                    <a:pt x="633" y="1912"/>
                    <a:pt x="722" y="1837"/>
                  </a:cubicBezTo>
                  <a:cubicBezTo>
                    <a:pt x="812" y="1760"/>
                    <a:pt x="902" y="1683"/>
                    <a:pt x="902" y="1683"/>
                  </a:cubicBezTo>
                  <a:cubicBezTo>
                    <a:pt x="1133" y="1477"/>
                    <a:pt x="1373" y="1221"/>
                    <a:pt x="1478" y="898"/>
                  </a:cubicBezTo>
                  <a:cubicBezTo>
                    <a:pt x="1529" y="738"/>
                    <a:pt x="1544" y="570"/>
                    <a:pt x="1519" y="411"/>
                  </a:cubicBezTo>
                  <a:cubicBezTo>
                    <a:pt x="1495" y="253"/>
                    <a:pt x="1424" y="107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6">
              <a:extLst>
                <a:ext uri="{FF2B5EF4-FFF2-40B4-BE49-F238E27FC236}">
                  <a16:creationId xmlns:a16="http://schemas.microsoft.com/office/drawing/2014/main" id="{01C55398-3719-8779-A5BE-4B35CECBAA55}"/>
                </a:ext>
              </a:extLst>
            </p:cNvPr>
            <p:cNvSpPr/>
            <p:nvPr/>
          </p:nvSpPr>
          <p:spPr>
            <a:xfrm>
              <a:off x="5076075" y="2207775"/>
              <a:ext cx="59975" cy="66675"/>
            </a:xfrm>
            <a:custGeom>
              <a:avLst/>
              <a:gdLst/>
              <a:ahLst/>
              <a:cxnLst/>
              <a:rect l="l" t="t" r="r" b="b"/>
              <a:pathLst>
                <a:path w="2399" h="2667" extrusionOk="0">
                  <a:moveTo>
                    <a:pt x="2399" y="0"/>
                  </a:moveTo>
                  <a:lnTo>
                    <a:pt x="2399" y="0"/>
                  </a:lnTo>
                  <a:cubicBezTo>
                    <a:pt x="2324" y="74"/>
                    <a:pt x="2278" y="104"/>
                    <a:pt x="2218" y="151"/>
                  </a:cubicBezTo>
                  <a:cubicBezTo>
                    <a:pt x="2157" y="194"/>
                    <a:pt x="2078" y="250"/>
                    <a:pt x="1909" y="331"/>
                  </a:cubicBezTo>
                  <a:cubicBezTo>
                    <a:pt x="1757" y="403"/>
                    <a:pt x="1603" y="454"/>
                    <a:pt x="1451" y="517"/>
                  </a:cubicBezTo>
                  <a:cubicBezTo>
                    <a:pt x="1297" y="578"/>
                    <a:pt x="1147" y="657"/>
                    <a:pt x="1002" y="758"/>
                  </a:cubicBezTo>
                  <a:cubicBezTo>
                    <a:pt x="808" y="896"/>
                    <a:pt x="637" y="1060"/>
                    <a:pt x="497" y="1237"/>
                  </a:cubicBezTo>
                  <a:cubicBezTo>
                    <a:pt x="497" y="1237"/>
                    <a:pt x="476" y="1262"/>
                    <a:pt x="447" y="1299"/>
                  </a:cubicBezTo>
                  <a:cubicBezTo>
                    <a:pt x="419" y="1338"/>
                    <a:pt x="383" y="1390"/>
                    <a:pt x="347" y="1443"/>
                  </a:cubicBezTo>
                  <a:cubicBezTo>
                    <a:pt x="314" y="1497"/>
                    <a:pt x="280" y="1551"/>
                    <a:pt x="257" y="1592"/>
                  </a:cubicBezTo>
                  <a:cubicBezTo>
                    <a:pt x="234" y="1634"/>
                    <a:pt x="220" y="1662"/>
                    <a:pt x="220" y="1662"/>
                  </a:cubicBezTo>
                  <a:cubicBezTo>
                    <a:pt x="170" y="1754"/>
                    <a:pt x="87" y="1961"/>
                    <a:pt x="46" y="2170"/>
                  </a:cubicBezTo>
                  <a:cubicBezTo>
                    <a:pt x="1" y="2379"/>
                    <a:pt x="2" y="2588"/>
                    <a:pt x="6" y="2667"/>
                  </a:cubicBezTo>
                  <a:cubicBezTo>
                    <a:pt x="34" y="2407"/>
                    <a:pt x="101" y="2148"/>
                    <a:pt x="217" y="1885"/>
                  </a:cubicBezTo>
                  <a:lnTo>
                    <a:pt x="217" y="1886"/>
                  </a:lnTo>
                  <a:lnTo>
                    <a:pt x="259" y="1790"/>
                  </a:lnTo>
                  <a:cubicBezTo>
                    <a:pt x="259" y="1790"/>
                    <a:pt x="318" y="1662"/>
                    <a:pt x="393" y="1543"/>
                  </a:cubicBezTo>
                  <a:cubicBezTo>
                    <a:pt x="465" y="1423"/>
                    <a:pt x="554" y="1313"/>
                    <a:pt x="554" y="1313"/>
                  </a:cubicBezTo>
                  <a:cubicBezTo>
                    <a:pt x="781" y="1020"/>
                    <a:pt x="1092" y="764"/>
                    <a:pt x="1445" y="599"/>
                  </a:cubicBezTo>
                  <a:cubicBezTo>
                    <a:pt x="1621" y="516"/>
                    <a:pt x="1805" y="444"/>
                    <a:pt x="1974" y="352"/>
                  </a:cubicBezTo>
                  <a:cubicBezTo>
                    <a:pt x="2143" y="261"/>
                    <a:pt x="2296" y="145"/>
                    <a:pt x="2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6">
              <a:extLst>
                <a:ext uri="{FF2B5EF4-FFF2-40B4-BE49-F238E27FC236}">
                  <a16:creationId xmlns:a16="http://schemas.microsoft.com/office/drawing/2014/main" id="{CD4AB904-C56E-CF0A-071F-D54EBC371B5D}"/>
                </a:ext>
              </a:extLst>
            </p:cNvPr>
            <p:cNvSpPr/>
            <p:nvPr/>
          </p:nvSpPr>
          <p:spPr>
            <a:xfrm>
              <a:off x="5089450" y="2403950"/>
              <a:ext cx="14550" cy="27150"/>
            </a:xfrm>
            <a:custGeom>
              <a:avLst/>
              <a:gdLst/>
              <a:ahLst/>
              <a:cxnLst/>
              <a:rect l="l" t="t" r="r" b="b"/>
              <a:pathLst>
                <a:path w="582" h="1086" extrusionOk="0">
                  <a:moveTo>
                    <a:pt x="581" y="0"/>
                  </a:moveTo>
                  <a:cubicBezTo>
                    <a:pt x="520" y="38"/>
                    <a:pt x="514" y="40"/>
                    <a:pt x="440" y="139"/>
                  </a:cubicBezTo>
                  <a:cubicBezTo>
                    <a:pt x="373" y="226"/>
                    <a:pt x="302" y="304"/>
                    <a:pt x="246" y="404"/>
                  </a:cubicBezTo>
                  <a:cubicBezTo>
                    <a:pt x="208" y="470"/>
                    <a:pt x="173" y="537"/>
                    <a:pt x="140" y="603"/>
                  </a:cubicBezTo>
                  <a:cubicBezTo>
                    <a:pt x="140" y="603"/>
                    <a:pt x="122" y="639"/>
                    <a:pt x="105" y="677"/>
                  </a:cubicBezTo>
                  <a:cubicBezTo>
                    <a:pt x="87" y="714"/>
                    <a:pt x="70" y="752"/>
                    <a:pt x="70" y="752"/>
                  </a:cubicBezTo>
                  <a:cubicBezTo>
                    <a:pt x="41" y="813"/>
                    <a:pt x="1" y="1030"/>
                    <a:pt x="5" y="1086"/>
                  </a:cubicBezTo>
                  <a:cubicBezTo>
                    <a:pt x="53" y="995"/>
                    <a:pt x="95" y="913"/>
                    <a:pt x="128" y="848"/>
                  </a:cubicBezTo>
                  <a:lnTo>
                    <a:pt x="142" y="817"/>
                  </a:lnTo>
                  <a:cubicBezTo>
                    <a:pt x="142" y="817"/>
                    <a:pt x="161" y="775"/>
                    <a:pt x="179" y="732"/>
                  </a:cubicBezTo>
                  <a:cubicBezTo>
                    <a:pt x="200" y="691"/>
                    <a:pt x="219" y="650"/>
                    <a:pt x="219" y="650"/>
                  </a:cubicBezTo>
                  <a:cubicBezTo>
                    <a:pt x="326" y="433"/>
                    <a:pt x="458" y="194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6">
              <a:extLst>
                <a:ext uri="{FF2B5EF4-FFF2-40B4-BE49-F238E27FC236}">
                  <a16:creationId xmlns:a16="http://schemas.microsoft.com/office/drawing/2014/main" id="{643EFF37-7FC6-F33F-1521-A4F17838150C}"/>
                </a:ext>
              </a:extLst>
            </p:cNvPr>
            <p:cNvSpPr/>
            <p:nvPr/>
          </p:nvSpPr>
          <p:spPr>
            <a:xfrm>
              <a:off x="5086725" y="2399425"/>
              <a:ext cx="6425" cy="9150"/>
            </a:xfrm>
            <a:custGeom>
              <a:avLst/>
              <a:gdLst/>
              <a:ahLst/>
              <a:cxnLst/>
              <a:rect l="l" t="t" r="r" b="b"/>
              <a:pathLst>
                <a:path w="257" h="366" extrusionOk="0">
                  <a:moveTo>
                    <a:pt x="257" y="1"/>
                  </a:moveTo>
                  <a:lnTo>
                    <a:pt x="257" y="1"/>
                  </a:lnTo>
                  <a:cubicBezTo>
                    <a:pt x="222" y="6"/>
                    <a:pt x="220" y="6"/>
                    <a:pt x="191" y="40"/>
                  </a:cubicBezTo>
                  <a:cubicBezTo>
                    <a:pt x="165" y="69"/>
                    <a:pt x="129" y="88"/>
                    <a:pt x="107" y="122"/>
                  </a:cubicBezTo>
                  <a:cubicBezTo>
                    <a:pt x="91" y="145"/>
                    <a:pt x="76" y="166"/>
                    <a:pt x="61" y="187"/>
                  </a:cubicBezTo>
                  <a:lnTo>
                    <a:pt x="27" y="234"/>
                  </a:lnTo>
                  <a:cubicBezTo>
                    <a:pt x="12" y="253"/>
                    <a:pt x="1" y="338"/>
                    <a:pt x="6" y="365"/>
                  </a:cubicBezTo>
                  <a:cubicBezTo>
                    <a:pt x="35" y="348"/>
                    <a:pt x="63" y="329"/>
                    <a:pt x="88" y="306"/>
                  </a:cubicBezTo>
                  <a:lnTo>
                    <a:pt x="96" y="296"/>
                  </a:lnTo>
                  <a:lnTo>
                    <a:pt x="135" y="242"/>
                  </a:lnTo>
                  <a:cubicBezTo>
                    <a:pt x="187" y="172"/>
                    <a:pt x="230" y="8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6">
              <a:extLst>
                <a:ext uri="{FF2B5EF4-FFF2-40B4-BE49-F238E27FC236}">
                  <a16:creationId xmlns:a16="http://schemas.microsoft.com/office/drawing/2014/main" id="{4CDC9A8A-CC43-654E-2654-A729A05CC1C1}"/>
                </a:ext>
              </a:extLst>
            </p:cNvPr>
            <p:cNvSpPr/>
            <p:nvPr/>
          </p:nvSpPr>
          <p:spPr>
            <a:xfrm>
              <a:off x="5087625" y="2347750"/>
              <a:ext cx="12625" cy="27250"/>
            </a:xfrm>
            <a:custGeom>
              <a:avLst/>
              <a:gdLst/>
              <a:ahLst/>
              <a:cxnLst/>
              <a:rect l="l" t="t" r="r" b="b"/>
              <a:pathLst>
                <a:path w="505" h="1090" extrusionOk="0">
                  <a:moveTo>
                    <a:pt x="504" y="0"/>
                  </a:moveTo>
                  <a:lnTo>
                    <a:pt x="504" y="0"/>
                  </a:lnTo>
                  <a:cubicBezTo>
                    <a:pt x="446" y="40"/>
                    <a:pt x="441" y="42"/>
                    <a:pt x="373" y="142"/>
                  </a:cubicBezTo>
                  <a:cubicBezTo>
                    <a:pt x="314" y="232"/>
                    <a:pt x="249" y="311"/>
                    <a:pt x="200" y="410"/>
                  </a:cubicBezTo>
                  <a:cubicBezTo>
                    <a:pt x="168" y="477"/>
                    <a:pt x="136" y="545"/>
                    <a:pt x="109" y="611"/>
                  </a:cubicBezTo>
                  <a:cubicBezTo>
                    <a:pt x="109" y="611"/>
                    <a:pt x="94" y="648"/>
                    <a:pt x="79" y="685"/>
                  </a:cubicBezTo>
                  <a:cubicBezTo>
                    <a:pt x="64" y="723"/>
                    <a:pt x="50" y="760"/>
                    <a:pt x="50" y="760"/>
                  </a:cubicBezTo>
                  <a:cubicBezTo>
                    <a:pt x="25" y="822"/>
                    <a:pt x="0" y="1036"/>
                    <a:pt x="10" y="1089"/>
                  </a:cubicBezTo>
                  <a:cubicBezTo>
                    <a:pt x="51" y="997"/>
                    <a:pt x="87" y="916"/>
                    <a:pt x="116" y="851"/>
                  </a:cubicBezTo>
                  <a:lnTo>
                    <a:pt x="127" y="820"/>
                  </a:lnTo>
                  <a:lnTo>
                    <a:pt x="158" y="736"/>
                  </a:lnTo>
                  <a:cubicBezTo>
                    <a:pt x="175" y="695"/>
                    <a:pt x="192" y="653"/>
                    <a:pt x="192" y="653"/>
                  </a:cubicBezTo>
                  <a:cubicBezTo>
                    <a:pt x="282" y="435"/>
                    <a:pt x="396" y="195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6">
              <a:extLst>
                <a:ext uri="{FF2B5EF4-FFF2-40B4-BE49-F238E27FC236}">
                  <a16:creationId xmlns:a16="http://schemas.microsoft.com/office/drawing/2014/main" id="{3A0E89FA-C86D-5AD5-AEDE-61D3A4058608}"/>
                </a:ext>
              </a:extLst>
            </p:cNvPr>
            <p:cNvSpPr/>
            <p:nvPr/>
          </p:nvSpPr>
          <p:spPr>
            <a:xfrm>
              <a:off x="5089300" y="2333100"/>
              <a:ext cx="8825" cy="18300"/>
            </a:xfrm>
            <a:custGeom>
              <a:avLst/>
              <a:gdLst/>
              <a:ahLst/>
              <a:cxnLst/>
              <a:rect l="l" t="t" r="r" b="b"/>
              <a:pathLst>
                <a:path w="353" h="732" extrusionOk="0">
                  <a:moveTo>
                    <a:pt x="353" y="0"/>
                  </a:moveTo>
                  <a:lnTo>
                    <a:pt x="353" y="0"/>
                  </a:lnTo>
                  <a:cubicBezTo>
                    <a:pt x="311" y="29"/>
                    <a:pt x="307" y="32"/>
                    <a:pt x="268" y="101"/>
                  </a:cubicBezTo>
                  <a:cubicBezTo>
                    <a:pt x="233" y="165"/>
                    <a:pt x="188" y="217"/>
                    <a:pt x="156" y="282"/>
                  </a:cubicBezTo>
                  <a:cubicBezTo>
                    <a:pt x="135" y="327"/>
                    <a:pt x="114" y="371"/>
                    <a:pt x="93" y="413"/>
                  </a:cubicBezTo>
                  <a:lnTo>
                    <a:pt x="46" y="508"/>
                  </a:lnTo>
                  <a:cubicBezTo>
                    <a:pt x="26" y="547"/>
                    <a:pt x="0" y="691"/>
                    <a:pt x="4" y="731"/>
                  </a:cubicBezTo>
                  <a:cubicBezTo>
                    <a:pt x="40" y="687"/>
                    <a:pt x="76" y="640"/>
                    <a:pt x="110" y="588"/>
                  </a:cubicBezTo>
                  <a:lnTo>
                    <a:pt x="119" y="568"/>
                  </a:lnTo>
                  <a:lnTo>
                    <a:pt x="173" y="459"/>
                  </a:lnTo>
                  <a:cubicBezTo>
                    <a:pt x="246" y="315"/>
                    <a:pt x="308" y="145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6">
              <a:extLst>
                <a:ext uri="{FF2B5EF4-FFF2-40B4-BE49-F238E27FC236}">
                  <a16:creationId xmlns:a16="http://schemas.microsoft.com/office/drawing/2014/main" id="{95647013-3655-214C-5177-7076CC49B568}"/>
                </a:ext>
              </a:extLst>
            </p:cNvPr>
            <p:cNvSpPr/>
            <p:nvPr/>
          </p:nvSpPr>
          <p:spPr>
            <a:xfrm>
              <a:off x="5084150" y="2295300"/>
              <a:ext cx="7300" cy="25400"/>
            </a:xfrm>
            <a:custGeom>
              <a:avLst/>
              <a:gdLst/>
              <a:ahLst/>
              <a:cxnLst/>
              <a:rect l="l" t="t" r="r" b="b"/>
              <a:pathLst>
                <a:path w="292" h="1016" extrusionOk="0">
                  <a:moveTo>
                    <a:pt x="292" y="1"/>
                  </a:moveTo>
                  <a:cubicBezTo>
                    <a:pt x="252" y="49"/>
                    <a:pt x="248" y="52"/>
                    <a:pt x="216" y="152"/>
                  </a:cubicBezTo>
                  <a:cubicBezTo>
                    <a:pt x="186" y="241"/>
                    <a:pt x="146" y="318"/>
                    <a:pt x="120" y="411"/>
                  </a:cubicBezTo>
                  <a:cubicBezTo>
                    <a:pt x="102" y="473"/>
                    <a:pt x="85" y="535"/>
                    <a:pt x="68" y="594"/>
                  </a:cubicBezTo>
                  <a:lnTo>
                    <a:pt x="29" y="727"/>
                  </a:lnTo>
                  <a:cubicBezTo>
                    <a:pt x="13" y="781"/>
                    <a:pt x="1" y="968"/>
                    <a:pt x="8" y="1016"/>
                  </a:cubicBezTo>
                  <a:cubicBezTo>
                    <a:pt x="41" y="950"/>
                    <a:pt x="73" y="882"/>
                    <a:pt x="102" y="806"/>
                  </a:cubicBezTo>
                  <a:lnTo>
                    <a:pt x="110" y="778"/>
                  </a:lnTo>
                  <a:lnTo>
                    <a:pt x="154" y="626"/>
                  </a:lnTo>
                  <a:cubicBezTo>
                    <a:pt x="214" y="424"/>
                    <a:pt x="261" y="194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6">
              <a:extLst>
                <a:ext uri="{FF2B5EF4-FFF2-40B4-BE49-F238E27FC236}">
                  <a16:creationId xmlns:a16="http://schemas.microsoft.com/office/drawing/2014/main" id="{30C9BA56-0E07-9C06-E38C-2C9168E6C7F1}"/>
                </a:ext>
              </a:extLst>
            </p:cNvPr>
            <p:cNvSpPr/>
            <p:nvPr/>
          </p:nvSpPr>
          <p:spPr>
            <a:xfrm>
              <a:off x="5075075" y="2285425"/>
              <a:ext cx="4925" cy="17250"/>
            </a:xfrm>
            <a:custGeom>
              <a:avLst/>
              <a:gdLst/>
              <a:ahLst/>
              <a:cxnLst/>
              <a:rect l="l" t="t" r="r" b="b"/>
              <a:pathLst>
                <a:path w="197" h="690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62" y="31"/>
                    <a:pt x="159" y="33"/>
                    <a:pt x="137" y="100"/>
                  </a:cubicBezTo>
                  <a:cubicBezTo>
                    <a:pt x="117" y="161"/>
                    <a:pt x="85" y="213"/>
                    <a:pt x="69" y="276"/>
                  </a:cubicBezTo>
                  <a:cubicBezTo>
                    <a:pt x="58" y="318"/>
                    <a:pt x="46" y="359"/>
                    <a:pt x="35" y="400"/>
                  </a:cubicBezTo>
                  <a:lnTo>
                    <a:pt x="10" y="490"/>
                  </a:lnTo>
                  <a:cubicBezTo>
                    <a:pt x="1" y="526"/>
                    <a:pt x="7" y="656"/>
                    <a:pt x="19" y="690"/>
                  </a:cubicBezTo>
                  <a:cubicBezTo>
                    <a:pt x="45" y="645"/>
                    <a:pt x="70" y="601"/>
                    <a:pt x="90" y="549"/>
                  </a:cubicBezTo>
                  <a:lnTo>
                    <a:pt x="96" y="530"/>
                  </a:lnTo>
                  <a:lnTo>
                    <a:pt x="124" y="427"/>
                  </a:lnTo>
                  <a:cubicBezTo>
                    <a:pt x="162" y="291"/>
                    <a:pt x="187" y="134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6">
              <a:extLst>
                <a:ext uri="{FF2B5EF4-FFF2-40B4-BE49-F238E27FC236}">
                  <a16:creationId xmlns:a16="http://schemas.microsoft.com/office/drawing/2014/main" id="{A4F99250-B349-5732-B300-AAE832763E72}"/>
                </a:ext>
              </a:extLst>
            </p:cNvPr>
            <p:cNvSpPr/>
            <p:nvPr/>
          </p:nvSpPr>
          <p:spPr>
            <a:xfrm>
              <a:off x="5072350" y="2272625"/>
              <a:ext cx="3550" cy="14500"/>
            </a:xfrm>
            <a:custGeom>
              <a:avLst/>
              <a:gdLst/>
              <a:ahLst/>
              <a:cxnLst/>
              <a:rect l="l" t="t" r="r" b="b"/>
              <a:pathLst>
                <a:path w="142" h="580" extrusionOk="0">
                  <a:moveTo>
                    <a:pt x="139" y="0"/>
                  </a:moveTo>
                  <a:lnTo>
                    <a:pt x="139" y="0"/>
                  </a:lnTo>
                  <a:cubicBezTo>
                    <a:pt x="107" y="26"/>
                    <a:pt x="106" y="28"/>
                    <a:pt x="91" y="86"/>
                  </a:cubicBezTo>
                  <a:cubicBezTo>
                    <a:pt x="77" y="136"/>
                    <a:pt x="51" y="180"/>
                    <a:pt x="41" y="233"/>
                  </a:cubicBezTo>
                  <a:cubicBezTo>
                    <a:pt x="35" y="269"/>
                    <a:pt x="28" y="304"/>
                    <a:pt x="22" y="338"/>
                  </a:cubicBezTo>
                  <a:lnTo>
                    <a:pt x="7" y="413"/>
                  </a:lnTo>
                  <a:cubicBezTo>
                    <a:pt x="0" y="445"/>
                    <a:pt x="20" y="552"/>
                    <a:pt x="35" y="580"/>
                  </a:cubicBezTo>
                  <a:cubicBezTo>
                    <a:pt x="57" y="543"/>
                    <a:pt x="76" y="504"/>
                    <a:pt x="91" y="461"/>
                  </a:cubicBezTo>
                  <a:lnTo>
                    <a:pt x="94" y="445"/>
                  </a:lnTo>
                  <a:lnTo>
                    <a:pt x="112" y="358"/>
                  </a:lnTo>
                  <a:cubicBezTo>
                    <a:pt x="135" y="244"/>
                    <a:pt x="142" y="111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6">
              <a:extLst>
                <a:ext uri="{FF2B5EF4-FFF2-40B4-BE49-F238E27FC236}">
                  <a16:creationId xmlns:a16="http://schemas.microsoft.com/office/drawing/2014/main" id="{7F4711D6-8696-5D1A-52BB-FE1E0BF6AEA8}"/>
                </a:ext>
              </a:extLst>
            </p:cNvPr>
            <p:cNvSpPr/>
            <p:nvPr/>
          </p:nvSpPr>
          <p:spPr>
            <a:xfrm>
              <a:off x="5028775" y="2211075"/>
              <a:ext cx="24275" cy="71575"/>
            </a:xfrm>
            <a:custGeom>
              <a:avLst/>
              <a:gdLst/>
              <a:ahLst/>
              <a:cxnLst/>
              <a:rect l="l" t="t" r="r" b="b"/>
              <a:pathLst>
                <a:path w="971" h="2863" extrusionOk="0">
                  <a:moveTo>
                    <a:pt x="67" y="0"/>
                  </a:moveTo>
                  <a:lnTo>
                    <a:pt x="67" y="0"/>
                  </a:lnTo>
                  <a:cubicBezTo>
                    <a:pt x="37" y="78"/>
                    <a:pt x="24" y="122"/>
                    <a:pt x="14" y="184"/>
                  </a:cubicBezTo>
                  <a:cubicBezTo>
                    <a:pt x="10" y="246"/>
                    <a:pt x="0" y="328"/>
                    <a:pt x="23" y="480"/>
                  </a:cubicBezTo>
                  <a:cubicBezTo>
                    <a:pt x="68" y="753"/>
                    <a:pt x="160" y="995"/>
                    <a:pt x="295" y="1242"/>
                  </a:cubicBezTo>
                  <a:cubicBezTo>
                    <a:pt x="388" y="1404"/>
                    <a:pt x="481" y="1564"/>
                    <a:pt x="570" y="1719"/>
                  </a:cubicBezTo>
                  <a:cubicBezTo>
                    <a:pt x="570" y="1719"/>
                    <a:pt x="619" y="1806"/>
                    <a:pt x="663" y="1895"/>
                  </a:cubicBezTo>
                  <a:cubicBezTo>
                    <a:pt x="707" y="1983"/>
                    <a:pt x="744" y="2075"/>
                    <a:pt x="744" y="2075"/>
                  </a:cubicBezTo>
                  <a:cubicBezTo>
                    <a:pt x="777" y="2149"/>
                    <a:pt x="845" y="2306"/>
                    <a:pt x="884" y="2468"/>
                  </a:cubicBezTo>
                  <a:cubicBezTo>
                    <a:pt x="926" y="2630"/>
                    <a:pt x="920" y="2798"/>
                    <a:pt x="919" y="2862"/>
                  </a:cubicBezTo>
                  <a:cubicBezTo>
                    <a:pt x="970" y="2655"/>
                    <a:pt x="957" y="2426"/>
                    <a:pt x="888" y="2195"/>
                  </a:cubicBezTo>
                  <a:lnTo>
                    <a:pt x="859" y="2112"/>
                  </a:lnTo>
                  <a:cubicBezTo>
                    <a:pt x="859" y="2112"/>
                    <a:pt x="818" y="2003"/>
                    <a:pt x="767" y="1898"/>
                  </a:cubicBezTo>
                  <a:cubicBezTo>
                    <a:pt x="717" y="1793"/>
                    <a:pt x="661" y="1691"/>
                    <a:pt x="661" y="1691"/>
                  </a:cubicBezTo>
                  <a:cubicBezTo>
                    <a:pt x="514" y="1422"/>
                    <a:pt x="331" y="1158"/>
                    <a:pt x="206" y="871"/>
                  </a:cubicBezTo>
                  <a:cubicBezTo>
                    <a:pt x="75" y="588"/>
                    <a:pt x="9" y="277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6">
              <a:extLst>
                <a:ext uri="{FF2B5EF4-FFF2-40B4-BE49-F238E27FC236}">
                  <a16:creationId xmlns:a16="http://schemas.microsoft.com/office/drawing/2014/main" id="{E4D48686-5814-E1BF-C543-03D8F092FEE5}"/>
                </a:ext>
              </a:extLst>
            </p:cNvPr>
            <p:cNvSpPr/>
            <p:nvPr/>
          </p:nvSpPr>
          <p:spPr>
            <a:xfrm>
              <a:off x="5030225" y="2242850"/>
              <a:ext cx="8400" cy="18100"/>
            </a:xfrm>
            <a:custGeom>
              <a:avLst/>
              <a:gdLst/>
              <a:ahLst/>
              <a:cxnLst/>
              <a:rect l="l" t="t" r="r" b="b"/>
              <a:pathLst>
                <a:path w="336" h="724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56"/>
                    <a:pt x="22" y="112"/>
                    <a:pt x="41" y="171"/>
                  </a:cubicBezTo>
                  <a:lnTo>
                    <a:pt x="42" y="171"/>
                  </a:lnTo>
                  <a:lnTo>
                    <a:pt x="50" y="191"/>
                  </a:lnTo>
                  <a:lnTo>
                    <a:pt x="98" y="300"/>
                  </a:lnTo>
                  <a:cubicBezTo>
                    <a:pt x="161" y="445"/>
                    <a:pt x="249" y="600"/>
                    <a:pt x="330" y="723"/>
                  </a:cubicBezTo>
                  <a:cubicBezTo>
                    <a:pt x="336" y="673"/>
                    <a:pt x="336" y="670"/>
                    <a:pt x="308" y="597"/>
                  </a:cubicBezTo>
                  <a:cubicBezTo>
                    <a:pt x="283" y="530"/>
                    <a:pt x="273" y="464"/>
                    <a:pt x="243" y="398"/>
                  </a:cubicBezTo>
                  <a:cubicBezTo>
                    <a:pt x="222" y="353"/>
                    <a:pt x="203" y="309"/>
                    <a:pt x="184" y="267"/>
                  </a:cubicBezTo>
                  <a:lnTo>
                    <a:pt x="142" y="172"/>
                  </a:lnTo>
                  <a:cubicBezTo>
                    <a:pt x="125" y="133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6">
              <a:extLst>
                <a:ext uri="{FF2B5EF4-FFF2-40B4-BE49-F238E27FC236}">
                  <a16:creationId xmlns:a16="http://schemas.microsoft.com/office/drawing/2014/main" id="{42051F57-F7DB-B191-CE09-A0C7FC25F3DA}"/>
                </a:ext>
              </a:extLst>
            </p:cNvPr>
            <p:cNvSpPr/>
            <p:nvPr/>
          </p:nvSpPr>
          <p:spPr>
            <a:xfrm>
              <a:off x="4965925" y="2204000"/>
              <a:ext cx="45350" cy="38000"/>
            </a:xfrm>
            <a:custGeom>
              <a:avLst/>
              <a:gdLst/>
              <a:ahLst/>
              <a:cxnLst/>
              <a:rect l="l" t="t" r="r" b="b"/>
              <a:pathLst>
                <a:path w="1814" h="1520" extrusionOk="0">
                  <a:moveTo>
                    <a:pt x="0" y="1"/>
                  </a:moveTo>
                  <a:cubicBezTo>
                    <a:pt x="82" y="104"/>
                    <a:pt x="88" y="110"/>
                    <a:pt x="265" y="265"/>
                  </a:cubicBezTo>
                  <a:cubicBezTo>
                    <a:pt x="423" y="403"/>
                    <a:pt x="559" y="542"/>
                    <a:pt x="725" y="680"/>
                  </a:cubicBezTo>
                  <a:cubicBezTo>
                    <a:pt x="835" y="773"/>
                    <a:pt x="945" y="865"/>
                    <a:pt x="1051" y="954"/>
                  </a:cubicBezTo>
                  <a:lnTo>
                    <a:pt x="1288" y="1155"/>
                  </a:lnTo>
                  <a:cubicBezTo>
                    <a:pt x="1384" y="1237"/>
                    <a:pt x="1724" y="1470"/>
                    <a:pt x="1814" y="1519"/>
                  </a:cubicBezTo>
                  <a:cubicBezTo>
                    <a:pt x="1698" y="1403"/>
                    <a:pt x="1578" y="1288"/>
                    <a:pt x="1444" y="1166"/>
                  </a:cubicBezTo>
                  <a:lnTo>
                    <a:pt x="1393" y="1122"/>
                  </a:lnTo>
                  <a:cubicBezTo>
                    <a:pt x="1393" y="1122"/>
                    <a:pt x="1122" y="893"/>
                    <a:pt x="1122" y="893"/>
                  </a:cubicBezTo>
                  <a:cubicBezTo>
                    <a:pt x="764" y="589"/>
                    <a:pt x="348" y="26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6">
              <a:extLst>
                <a:ext uri="{FF2B5EF4-FFF2-40B4-BE49-F238E27FC236}">
                  <a16:creationId xmlns:a16="http://schemas.microsoft.com/office/drawing/2014/main" id="{789EA80A-9663-EE3A-965A-53D8F1D7E1DA}"/>
                </a:ext>
              </a:extLst>
            </p:cNvPr>
            <p:cNvSpPr/>
            <p:nvPr/>
          </p:nvSpPr>
          <p:spPr>
            <a:xfrm>
              <a:off x="4946300" y="2234925"/>
              <a:ext cx="41725" cy="52625"/>
            </a:xfrm>
            <a:custGeom>
              <a:avLst/>
              <a:gdLst/>
              <a:ahLst/>
              <a:cxnLst/>
              <a:rect l="l" t="t" r="r" b="b"/>
              <a:pathLst>
                <a:path w="1669" h="2105" extrusionOk="0">
                  <a:moveTo>
                    <a:pt x="813" y="1"/>
                  </a:moveTo>
                  <a:cubicBezTo>
                    <a:pt x="773" y="1"/>
                    <a:pt x="729" y="4"/>
                    <a:pt x="685" y="14"/>
                  </a:cubicBezTo>
                  <a:cubicBezTo>
                    <a:pt x="614" y="28"/>
                    <a:pt x="548" y="55"/>
                    <a:pt x="502" y="82"/>
                  </a:cubicBezTo>
                  <a:cubicBezTo>
                    <a:pt x="455" y="107"/>
                    <a:pt x="428" y="130"/>
                    <a:pt x="428" y="130"/>
                  </a:cubicBezTo>
                  <a:cubicBezTo>
                    <a:pt x="125" y="356"/>
                    <a:pt x="0" y="768"/>
                    <a:pt x="26" y="1135"/>
                  </a:cubicBezTo>
                  <a:cubicBezTo>
                    <a:pt x="46" y="1509"/>
                    <a:pt x="199" y="1860"/>
                    <a:pt x="415" y="2104"/>
                  </a:cubicBezTo>
                  <a:cubicBezTo>
                    <a:pt x="366" y="2020"/>
                    <a:pt x="342" y="1974"/>
                    <a:pt x="311" y="1913"/>
                  </a:cubicBezTo>
                  <a:cubicBezTo>
                    <a:pt x="278" y="1850"/>
                    <a:pt x="233" y="1772"/>
                    <a:pt x="176" y="1609"/>
                  </a:cubicBezTo>
                  <a:cubicBezTo>
                    <a:pt x="81" y="1316"/>
                    <a:pt x="76" y="1020"/>
                    <a:pt x="152" y="721"/>
                  </a:cubicBezTo>
                  <a:cubicBezTo>
                    <a:pt x="207" y="523"/>
                    <a:pt x="313" y="335"/>
                    <a:pt x="465" y="216"/>
                  </a:cubicBezTo>
                  <a:cubicBezTo>
                    <a:pt x="465" y="216"/>
                    <a:pt x="551" y="146"/>
                    <a:pt x="654" y="117"/>
                  </a:cubicBezTo>
                  <a:cubicBezTo>
                    <a:pt x="716" y="96"/>
                    <a:pt x="781" y="92"/>
                    <a:pt x="822" y="92"/>
                  </a:cubicBezTo>
                  <a:cubicBezTo>
                    <a:pt x="848" y="92"/>
                    <a:pt x="865" y="94"/>
                    <a:pt x="865" y="94"/>
                  </a:cubicBezTo>
                  <a:cubicBezTo>
                    <a:pt x="908" y="99"/>
                    <a:pt x="977" y="107"/>
                    <a:pt x="1056" y="133"/>
                  </a:cubicBezTo>
                  <a:cubicBezTo>
                    <a:pt x="1133" y="159"/>
                    <a:pt x="1220" y="202"/>
                    <a:pt x="1301" y="253"/>
                  </a:cubicBezTo>
                  <a:cubicBezTo>
                    <a:pt x="1464" y="355"/>
                    <a:pt x="1608" y="482"/>
                    <a:pt x="1669" y="528"/>
                  </a:cubicBezTo>
                  <a:cubicBezTo>
                    <a:pt x="1506" y="349"/>
                    <a:pt x="1332" y="156"/>
                    <a:pt x="1067" y="46"/>
                  </a:cubicBezTo>
                  <a:lnTo>
                    <a:pt x="1066" y="45"/>
                  </a:lnTo>
                  <a:lnTo>
                    <a:pt x="1017" y="29"/>
                  </a:lnTo>
                  <a:cubicBezTo>
                    <a:pt x="992" y="23"/>
                    <a:pt x="966" y="17"/>
                    <a:pt x="966" y="17"/>
                  </a:cubicBezTo>
                  <a:cubicBezTo>
                    <a:pt x="966" y="17"/>
                    <a:pt x="931" y="9"/>
                    <a:pt x="879" y="3"/>
                  </a:cubicBezTo>
                  <a:cubicBezTo>
                    <a:pt x="859" y="2"/>
                    <a:pt x="837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6">
              <a:extLst>
                <a:ext uri="{FF2B5EF4-FFF2-40B4-BE49-F238E27FC236}">
                  <a16:creationId xmlns:a16="http://schemas.microsoft.com/office/drawing/2014/main" id="{50A910F0-EADF-3596-257E-6AB409558601}"/>
                </a:ext>
              </a:extLst>
            </p:cNvPr>
            <p:cNvSpPr/>
            <p:nvPr/>
          </p:nvSpPr>
          <p:spPr>
            <a:xfrm>
              <a:off x="5370850" y="2364825"/>
              <a:ext cx="96575" cy="46925"/>
            </a:xfrm>
            <a:custGeom>
              <a:avLst/>
              <a:gdLst/>
              <a:ahLst/>
              <a:cxnLst/>
              <a:rect l="l" t="t" r="r" b="b"/>
              <a:pathLst>
                <a:path w="3863" h="1877" extrusionOk="0">
                  <a:moveTo>
                    <a:pt x="1148" y="1"/>
                  </a:moveTo>
                  <a:cubicBezTo>
                    <a:pt x="1007" y="1"/>
                    <a:pt x="785" y="18"/>
                    <a:pt x="574" y="63"/>
                  </a:cubicBezTo>
                  <a:cubicBezTo>
                    <a:pt x="319" y="116"/>
                    <a:pt x="87" y="214"/>
                    <a:pt x="0" y="257"/>
                  </a:cubicBezTo>
                  <a:cubicBezTo>
                    <a:pt x="303" y="159"/>
                    <a:pt x="625" y="99"/>
                    <a:pt x="975" y="94"/>
                  </a:cubicBezTo>
                  <a:lnTo>
                    <a:pt x="1104" y="92"/>
                  </a:lnTo>
                  <a:cubicBezTo>
                    <a:pt x="1104" y="92"/>
                    <a:pt x="1276" y="94"/>
                    <a:pt x="1446" y="114"/>
                  </a:cubicBezTo>
                  <a:cubicBezTo>
                    <a:pt x="1617" y="133"/>
                    <a:pt x="1784" y="175"/>
                    <a:pt x="1784" y="175"/>
                  </a:cubicBezTo>
                  <a:cubicBezTo>
                    <a:pt x="2225" y="276"/>
                    <a:pt x="2668" y="496"/>
                    <a:pt x="3031" y="802"/>
                  </a:cubicBezTo>
                  <a:cubicBezTo>
                    <a:pt x="3399" y="1105"/>
                    <a:pt x="3682" y="1492"/>
                    <a:pt x="3863" y="1877"/>
                  </a:cubicBezTo>
                  <a:cubicBezTo>
                    <a:pt x="3823" y="1757"/>
                    <a:pt x="3798" y="1693"/>
                    <a:pt x="3757" y="1609"/>
                  </a:cubicBezTo>
                  <a:cubicBezTo>
                    <a:pt x="3712" y="1526"/>
                    <a:pt x="3658" y="1418"/>
                    <a:pt x="3520" y="1231"/>
                  </a:cubicBezTo>
                  <a:cubicBezTo>
                    <a:pt x="3270" y="900"/>
                    <a:pt x="2990" y="625"/>
                    <a:pt x="2618" y="408"/>
                  </a:cubicBezTo>
                  <a:cubicBezTo>
                    <a:pt x="2370" y="262"/>
                    <a:pt x="2101" y="159"/>
                    <a:pt x="1834" y="92"/>
                  </a:cubicBezTo>
                  <a:cubicBezTo>
                    <a:pt x="1834" y="92"/>
                    <a:pt x="1684" y="54"/>
                    <a:pt x="1531" y="32"/>
                  </a:cubicBezTo>
                  <a:cubicBezTo>
                    <a:pt x="1379" y="8"/>
                    <a:pt x="1223" y="3"/>
                    <a:pt x="1223" y="3"/>
                  </a:cubicBezTo>
                  <a:cubicBezTo>
                    <a:pt x="1202" y="2"/>
                    <a:pt x="1176" y="1"/>
                    <a:pt x="1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6">
              <a:extLst>
                <a:ext uri="{FF2B5EF4-FFF2-40B4-BE49-F238E27FC236}">
                  <a16:creationId xmlns:a16="http://schemas.microsoft.com/office/drawing/2014/main" id="{9D53FEC4-A690-CDFF-94B4-BC97213A5479}"/>
                </a:ext>
              </a:extLst>
            </p:cNvPr>
            <p:cNvSpPr/>
            <p:nvPr/>
          </p:nvSpPr>
          <p:spPr>
            <a:xfrm>
              <a:off x="5274250" y="2451925"/>
              <a:ext cx="23050" cy="56350"/>
            </a:xfrm>
            <a:custGeom>
              <a:avLst/>
              <a:gdLst/>
              <a:ahLst/>
              <a:cxnLst/>
              <a:rect l="l" t="t" r="r" b="b"/>
              <a:pathLst>
                <a:path w="922" h="2254" extrusionOk="0">
                  <a:moveTo>
                    <a:pt x="83" y="1"/>
                  </a:moveTo>
                  <a:lnTo>
                    <a:pt x="83" y="1"/>
                  </a:lnTo>
                  <a:cubicBezTo>
                    <a:pt x="32" y="168"/>
                    <a:pt x="1" y="349"/>
                    <a:pt x="2" y="547"/>
                  </a:cubicBezTo>
                  <a:lnTo>
                    <a:pt x="5" y="619"/>
                  </a:lnTo>
                  <a:cubicBezTo>
                    <a:pt x="5" y="619"/>
                    <a:pt x="6" y="644"/>
                    <a:pt x="10" y="680"/>
                  </a:cubicBezTo>
                  <a:cubicBezTo>
                    <a:pt x="15" y="715"/>
                    <a:pt x="18" y="764"/>
                    <a:pt x="25" y="812"/>
                  </a:cubicBezTo>
                  <a:cubicBezTo>
                    <a:pt x="34" y="859"/>
                    <a:pt x="43" y="907"/>
                    <a:pt x="49" y="942"/>
                  </a:cubicBezTo>
                  <a:lnTo>
                    <a:pt x="63" y="1002"/>
                  </a:lnTo>
                  <a:cubicBezTo>
                    <a:pt x="124" y="1250"/>
                    <a:pt x="231" y="1504"/>
                    <a:pt x="386" y="1721"/>
                  </a:cubicBezTo>
                  <a:cubicBezTo>
                    <a:pt x="537" y="1939"/>
                    <a:pt x="727" y="2123"/>
                    <a:pt x="922" y="2253"/>
                  </a:cubicBezTo>
                  <a:cubicBezTo>
                    <a:pt x="831" y="2145"/>
                    <a:pt x="819" y="2147"/>
                    <a:pt x="652" y="1964"/>
                  </a:cubicBezTo>
                  <a:cubicBezTo>
                    <a:pt x="504" y="1797"/>
                    <a:pt x="405" y="1616"/>
                    <a:pt x="308" y="1414"/>
                  </a:cubicBezTo>
                  <a:cubicBezTo>
                    <a:pt x="243" y="1277"/>
                    <a:pt x="190" y="1136"/>
                    <a:pt x="157" y="994"/>
                  </a:cubicBezTo>
                  <a:cubicBezTo>
                    <a:pt x="157" y="994"/>
                    <a:pt x="136" y="917"/>
                    <a:pt x="124" y="835"/>
                  </a:cubicBezTo>
                  <a:cubicBezTo>
                    <a:pt x="115" y="797"/>
                    <a:pt x="110" y="755"/>
                    <a:pt x="108" y="725"/>
                  </a:cubicBezTo>
                  <a:cubicBezTo>
                    <a:pt x="104" y="695"/>
                    <a:pt x="102" y="675"/>
                    <a:pt x="102" y="675"/>
                  </a:cubicBezTo>
                  <a:cubicBezTo>
                    <a:pt x="94" y="609"/>
                    <a:pt x="78" y="470"/>
                    <a:pt x="73" y="330"/>
                  </a:cubicBezTo>
                  <a:cubicBezTo>
                    <a:pt x="70" y="192"/>
                    <a:pt x="83" y="56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6">
              <a:extLst>
                <a:ext uri="{FF2B5EF4-FFF2-40B4-BE49-F238E27FC236}">
                  <a16:creationId xmlns:a16="http://schemas.microsoft.com/office/drawing/2014/main" id="{8A19ACCD-A285-554D-90EB-F36FB8EEFE09}"/>
                </a:ext>
              </a:extLst>
            </p:cNvPr>
            <p:cNvSpPr/>
            <p:nvPr/>
          </p:nvSpPr>
          <p:spPr>
            <a:xfrm>
              <a:off x="5256650" y="2441825"/>
              <a:ext cx="11250" cy="57850"/>
            </a:xfrm>
            <a:custGeom>
              <a:avLst/>
              <a:gdLst/>
              <a:ahLst/>
              <a:cxnLst/>
              <a:rect l="l" t="t" r="r" b="b"/>
              <a:pathLst>
                <a:path w="450" h="2314" extrusionOk="0">
                  <a:moveTo>
                    <a:pt x="183" y="0"/>
                  </a:moveTo>
                  <a:cubicBezTo>
                    <a:pt x="115" y="153"/>
                    <a:pt x="61" y="317"/>
                    <a:pt x="28" y="501"/>
                  </a:cubicBezTo>
                  <a:lnTo>
                    <a:pt x="29" y="501"/>
                  </a:lnTo>
                  <a:lnTo>
                    <a:pt x="19" y="569"/>
                  </a:lnTo>
                  <a:cubicBezTo>
                    <a:pt x="19" y="569"/>
                    <a:pt x="10" y="660"/>
                    <a:pt x="4" y="752"/>
                  </a:cubicBezTo>
                  <a:cubicBezTo>
                    <a:pt x="3" y="797"/>
                    <a:pt x="1" y="843"/>
                    <a:pt x="1" y="877"/>
                  </a:cubicBezTo>
                  <a:cubicBezTo>
                    <a:pt x="1" y="912"/>
                    <a:pt x="1" y="935"/>
                    <a:pt x="1" y="935"/>
                  </a:cubicBezTo>
                  <a:cubicBezTo>
                    <a:pt x="6" y="1177"/>
                    <a:pt x="45" y="1434"/>
                    <a:pt x="126" y="1672"/>
                  </a:cubicBezTo>
                  <a:cubicBezTo>
                    <a:pt x="206" y="1911"/>
                    <a:pt x="321" y="2133"/>
                    <a:pt x="449" y="2313"/>
                  </a:cubicBezTo>
                  <a:cubicBezTo>
                    <a:pt x="405" y="2187"/>
                    <a:pt x="395" y="2183"/>
                    <a:pt x="301" y="1967"/>
                  </a:cubicBezTo>
                  <a:cubicBezTo>
                    <a:pt x="219" y="1771"/>
                    <a:pt x="178" y="1580"/>
                    <a:pt x="138" y="1369"/>
                  </a:cubicBezTo>
                  <a:cubicBezTo>
                    <a:pt x="112" y="1228"/>
                    <a:pt x="96" y="1086"/>
                    <a:pt x="94" y="947"/>
                  </a:cubicBezTo>
                  <a:cubicBezTo>
                    <a:pt x="94" y="947"/>
                    <a:pt x="91" y="871"/>
                    <a:pt x="95" y="793"/>
                  </a:cubicBezTo>
                  <a:cubicBezTo>
                    <a:pt x="95" y="754"/>
                    <a:pt x="98" y="716"/>
                    <a:pt x="100" y="687"/>
                  </a:cubicBezTo>
                  <a:cubicBezTo>
                    <a:pt x="103" y="658"/>
                    <a:pt x="104" y="638"/>
                    <a:pt x="104" y="638"/>
                  </a:cubicBezTo>
                  <a:cubicBezTo>
                    <a:pt x="109" y="576"/>
                    <a:pt x="117" y="441"/>
                    <a:pt x="134" y="311"/>
                  </a:cubicBezTo>
                  <a:cubicBezTo>
                    <a:pt x="150" y="180"/>
                    <a:pt x="177" y="52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6">
              <a:extLst>
                <a:ext uri="{FF2B5EF4-FFF2-40B4-BE49-F238E27FC236}">
                  <a16:creationId xmlns:a16="http://schemas.microsoft.com/office/drawing/2014/main" id="{EAA40AB9-6DE3-11FA-EA1F-52692ADF5581}"/>
                </a:ext>
              </a:extLst>
            </p:cNvPr>
            <p:cNvSpPr/>
            <p:nvPr/>
          </p:nvSpPr>
          <p:spPr>
            <a:xfrm>
              <a:off x="5406125" y="2466375"/>
              <a:ext cx="7550" cy="47000"/>
            </a:xfrm>
            <a:custGeom>
              <a:avLst/>
              <a:gdLst/>
              <a:ahLst/>
              <a:cxnLst/>
              <a:rect l="l" t="t" r="r" b="b"/>
              <a:pathLst>
                <a:path w="302" h="1880" extrusionOk="0">
                  <a:moveTo>
                    <a:pt x="33" y="0"/>
                  </a:moveTo>
                  <a:lnTo>
                    <a:pt x="33" y="0"/>
                  </a:lnTo>
                  <a:cubicBezTo>
                    <a:pt x="79" y="127"/>
                    <a:pt x="116" y="259"/>
                    <a:pt x="145" y="403"/>
                  </a:cubicBezTo>
                  <a:lnTo>
                    <a:pt x="146" y="402"/>
                  </a:lnTo>
                  <a:lnTo>
                    <a:pt x="159" y="455"/>
                  </a:lnTo>
                  <a:cubicBezTo>
                    <a:pt x="159" y="455"/>
                    <a:pt x="172" y="526"/>
                    <a:pt x="184" y="597"/>
                  </a:cubicBezTo>
                  <a:cubicBezTo>
                    <a:pt x="188" y="633"/>
                    <a:pt x="193" y="668"/>
                    <a:pt x="196" y="695"/>
                  </a:cubicBezTo>
                  <a:cubicBezTo>
                    <a:pt x="198" y="722"/>
                    <a:pt x="199" y="740"/>
                    <a:pt x="199" y="740"/>
                  </a:cubicBezTo>
                  <a:cubicBezTo>
                    <a:pt x="233" y="1119"/>
                    <a:pt x="156" y="1553"/>
                    <a:pt x="0" y="1879"/>
                  </a:cubicBezTo>
                  <a:cubicBezTo>
                    <a:pt x="70" y="1796"/>
                    <a:pt x="81" y="1792"/>
                    <a:pt x="155" y="1610"/>
                  </a:cubicBezTo>
                  <a:cubicBezTo>
                    <a:pt x="218" y="1446"/>
                    <a:pt x="271" y="1288"/>
                    <a:pt x="289" y="1106"/>
                  </a:cubicBezTo>
                  <a:cubicBezTo>
                    <a:pt x="300" y="984"/>
                    <a:pt x="302" y="862"/>
                    <a:pt x="292" y="745"/>
                  </a:cubicBezTo>
                  <a:cubicBezTo>
                    <a:pt x="292" y="745"/>
                    <a:pt x="289" y="679"/>
                    <a:pt x="279" y="614"/>
                  </a:cubicBezTo>
                  <a:cubicBezTo>
                    <a:pt x="273" y="548"/>
                    <a:pt x="259" y="485"/>
                    <a:pt x="259" y="485"/>
                  </a:cubicBezTo>
                  <a:cubicBezTo>
                    <a:pt x="250" y="432"/>
                    <a:pt x="212" y="322"/>
                    <a:pt x="166" y="222"/>
                  </a:cubicBezTo>
                  <a:cubicBezTo>
                    <a:pt x="118" y="122"/>
                    <a:pt x="60" y="33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6">
              <a:extLst>
                <a:ext uri="{FF2B5EF4-FFF2-40B4-BE49-F238E27FC236}">
                  <a16:creationId xmlns:a16="http://schemas.microsoft.com/office/drawing/2014/main" id="{6A04368C-8347-86AA-30E9-FF3B86CB6CAB}"/>
                </a:ext>
              </a:extLst>
            </p:cNvPr>
            <p:cNvSpPr/>
            <p:nvPr/>
          </p:nvSpPr>
          <p:spPr>
            <a:xfrm>
              <a:off x="5389700" y="2468175"/>
              <a:ext cx="5900" cy="34350"/>
            </a:xfrm>
            <a:custGeom>
              <a:avLst/>
              <a:gdLst/>
              <a:ahLst/>
              <a:cxnLst/>
              <a:rect l="l" t="t" r="r" b="b"/>
              <a:pathLst>
                <a:path w="236" h="137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5"/>
                    <a:pt x="58" y="191"/>
                    <a:pt x="82" y="295"/>
                  </a:cubicBezTo>
                  <a:lnTo>
                    <a:pt x="93" y="333"/>
                  </a:lnTo>
                  <a:cubicBezTo>
                    <a:pt x="93" y="333"/>
                    <a:pt x="105" y="383"/>
                    <a:pt x="114" y="434"/>
                  </a:cubicBezTo>
                  <a:cubicBezTo>
                    <a:pt x="123" y="485"/>
                    <a:pt x="130" y="537"/>
                    <a:pt x="130" y="537"/>
                  </a:cubicBezTo>
                  <a:cubicBezTo>
                    <a:pt x="164" y="810"/>
                    <a:pt x="132" y="1126"/>
                    <a:pt x="43" y="1374"/>
                  </a:cubicBezTo>
                  <a:cubicBezTo>
                    <a:pt x="96" y="1312"/>
                    <a:pt x="104" y="1309"/>
                    <a:pt x="150" y="1173"/>
                  </a:cubicBezTo>
                  <a:cubicBezTo>
                    <a:pt x="189" y="1050"/>
                    <a:pt x="226" y="934"/>
                    <a:pt x="232" y="800"/>
                  </a:cubicBezTo>
                  <a:cubicBezTo>
                    <a:pt x="235" y="710"/>
                    <a:pt x="233" y="620"/>
                    <a:pt x="223" y="535"/>
                  </a:cubicBezTo>
                  <a:cubicBezTo>
                    <a:pt x="223" y="535"/>
                    <a:pt x="217" y="487"/>
                    <a:pt x="208" y="440"/>
                  </a:cubicBezTo>
                  <a:cubicBezTo>
                    <a:pt x="202" y="392"/>
                    <a:pt x="190" y="345"/>
                    <a:pt x="190" y="345"/>
                  </a:cubicBezTo>
                  <a:cubicBezTo>
                    <a:pt x="182" y="307"/>
                    <a:pt x="149" y="228"/>
                    <a:pt x="110" y="156"/>
                  </a:cubicBezTo>
                  <a:cubicBezTo>
                    <a:pt x="70" y="86"/>
                    <a:pt x="2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6">
              <a:extLst>
                <a:ext uri="{FF2B5EF4-FFF2-40B4-BE49-F238E27FC236}">
                  <a16:creationId xmlns:a16="http://schemas.microsoft.com/office/drawing/2014/main" id="{0E497FFF-4393-8A30-654C-3CE2DBAB1170}"/>
                </a:ext>
              </a:extLst>
            </p:cNvPr>
            <p:cNvSpPr/>
            <p:nvPr/>
          </p:nvSpPr>
          <p:spPr>
            <a:xfrm>
              <a:off x="5343400" y="2452600"/>
              <a:ext cx="8000" cy="25875"/>
            </a:xfrm>
            <a:custGeom>
              <a:avLst/>
              <a:gdLst/>
              <a:ahLst/>
              <a:cxnLst/>
              <a:rect l="l" t="t" r="r" b="b"/>
              <a:pathLst>
                <a:path w="320" h="1035" extrusionOk="0">
                  <a:moveTo>
                    <a:pt x="185" y="1"/>
                  </a:moveTo>
                  <a:lnTo>
                    <a:pt x="185" y="1"/>
                  </a:lnTo>
                  <a:cubicBezTo>
                    <a:pt x="132" y="40"/>
                    <a:pt x="123" y="41"/>
                    <a:pt x="75" y="148"/>
                  </a:cubicBezTo>
                  <a:cubicBezTo>
                    <a:pt x="35" y="244"/>
                    <a:pt x="1" y="341"/>
                    <a:pt x="2" y="452"/>
                  </a:cubicBezTo>
                  <a:cubicBezTo>
                    <a:pt x="4" y="526"/>
                    <a:pt x="12" y="599"/>
                    <a:pt x="32" y="668"/>
                  </a:cubicBezTo>
                  <a:cubicBezTo>
                    <a:pt x="27" y="669"/>
                    <a:pt x="81" y="817"/>
                    <a:pt x="86" y="817"/>
                  </a:cubicBezTo>
                  <a:cubicBezTo>
                    <a:pt x="86" y="817"/>
                    <a:pt x="86" y="817"/>
                    <a:pt x="86" y="817"/>
                  </a:cubicBezTo>
                  <a:cubicBezTo>
                    <a:pt x="98" y="847"/>
                    <a:pt x="141" y="904"/>
                    <a:pt x="190" y="949"/>
                  </a:cubicBezTo>
                  <a:cubicBezTo>
                    <a:pt x="240" y="994"/>
                    <a:pt x="296" y="1026"/>
                    <a:pt x="320" y="1034"/>
                  </a:cubicBezTo>
                  <a:cubicBezTo>
                    <a:pt x="270" y="973"/>
                    <a:pt x="231" y="905"/>
                    <a:pt x="195" y="829"/>
                  </a:cubicBezTo>
                  <a:lnTo>
                    <a:pt x="180" y="803"/>
                  </a:lnTo>
                  <a:cubicBezTo>
                    <a:pt x="180" y="803"/>
                    <a:pt x="180" y="803"/>
                    <a:pt x="180" y="803"/>
                  </a:cubicBezTo>
                  <a:cubicBezTo>
                    <a:pt x="176" y="803"/>
                    <a:pt x="117" y="653"/>
                    <a:pt x="123" y="651"/>
                  </a:cubicBezTo>
                  <a:cubicBezTo>
                    <a:pt x="64" y="443"/>
                    <a:pt x="83" y="186"/>
                    <a:pt x="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6">
              <a:extLst>
                <a:ext uri="{FF2B5EF4-FFF2-40B4-BE49-F238E27FC236}">
                  <a16:creationId xmlns:a16="http://schemas.microsoft.com/office/drawing/2014/main" id="{0DA38B57-5227-C3F9-33DE-9342280E830A}"/>
                </a:ext>
              </a:extLst>
            </p:cNvPr>
            <p:cNvSpPr/>
            <p:nvPr/>
          </p:nvSpPr>
          <p:spPr>
            <a:xfrm>
              <a:off x="5466750" y="2381325"/>
              <a:ext cx="27675" cy="29950"/>
            </a:xfrm>
            <a:custGeom>
              <a:avLst/>
              <a:gdLst/>
              <a:ahLst/>
              <a:cxnLst/>
              <a:rect l="l" t="t" r="r" b="b"/>
              <a:pathLst>
                <a:path w="1107" h="1198" extrusionOk="0">
                  <a:moveTo>
                    <a:pt x="1" y="0"/>
                  </a:moveTo>
                  <a:cubicBezTo>
                    <a:pt x="100" y="61"/>
                    <a:pt x="196" y="128"/>
                    <a:pt x="297" y="205"/>
                  </a:cubicBezTo>
                  <a:lnTo>
                    <a:pt x="297" y="204"/>
                  </a:lnTo>
                  <a:lnTo>
                    <a:pt x="335" y="231"/>
                  </a:lnTo>
                  <a:cubicBezTo>
                    <a:pt x="335" y="231"/>
                    <a:pt x="384" y="267"/>
                    <a:pt x="433" y="306"/>
                  </a:cubicBezTo>
                  <a:cubicBezTo>
                    <a:pt x="481" y="345"/>
                    <a:pt x="526" y="387"/>
                    <a:pt x="526" y="387"/>
                  </a:cubicBezTo>
                  <a:cubicBezTo>
                    <a:pt x="768" y="607"/>
                    <a:pt x="986" y="912"/>
                    <a:pt x="1107" y="1197"/>
                  </a:cubicBezTo>
                  <a:cubicBezTo>
                    <a:pt x="1098" y="1103"/>
                    <a:pt x="1101" y="1095"/>
                    <a:pt x="1032" y="941"/>
                  </a:cubicBezTo>
                  <a:cubicBezTo>
                    <a:pt x="967" y="804"/>
                    <a:pt x="906" y="675"/>
                    <a:pt x="807" y="553"/>
                  </a:cubicBezTo>
                  <a:cubicBezTo>
                    <a:pt x="741" y="472"/>
                    <a:pt x="670" y="394"/>
                    <a:pt x="596" y="327"/>
                  </a:cubicBezTo>
                  <a:cubicBezTo>
                    <a:pt x="596" y="327"/>
                    <a:pt x="555" y="288"/>
                    <a:pt x="512" y="252"/>
                  </a:cubicBezTo>
                  <a:cubicBezTo>
                    <a:pt x="470" y="214"/>
                    <a:pt x="423" y="182"/>
                    <a:pt x="423" y="182"/>
                  </a:cubicBezTo>
                  <a:cubicBezTo>
                    <a:pt x="387" y="153"/>
                    <a:pt x="300" y="105"/>
                    <a:pt x="212" y="67"/>
                  </a:cubicBezTo>
                  <a:cubicBezTo>
                    <a:pt x="125" y="31"/>
                    <a:pt x="3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6">
              <a:extLst>
                <a:ext uri="{FF2B5EF4-FFF2-40B4-BE49-F238E27FC236}">
                  <a16:creationId xmlns:a16="http://schemas.microsoft.com/office/drawing/2014/main" id="{F1A49394-FD1B-17B3-3AD0-63E1BB0202BC}"/>
                </a:ext>
              </a:extLst>
            </p:cNvPr>
            <p:cNvSpPr/>
            <p:nvPr/>
          </p:nvSpPr>
          <p:spPr>
            <a:xfrm>
              <a:off x="5520525" y="2416200"/>
              <a:ext cx="42875" cy="11475"/>
            </a:xfrm>
            <a:custGeom>
              <a:avLst/>
              <a:gdLst/>
              <a:ahLst/>
              <a:cxnLst/>
              <a:rect l="l" t="t" r="r" b="b"/>
              <a:pathLst>
                <a:path w="1715" h="459" extrusionOk="0">
                  <a:moveTo>
                    <a:pt x="692" y="0"/>
                  </a:moveTo>
                  <a:cubicBezTo>
                    <a:pt x="649" y="0"/>
                    <a:pt x="446" y="26"/>
                    <a:pt x="447" y="30"/>
                  </a:cubicBezTo>
                  <a:cubicBezTo>
                    <a:pt x="395" y="39"/>
                    <a:pt x="290" y="79"/>
                    <a:pt x="197" y="132"/>
                  </a:cubicBezTo>
                  <a:cubicBezTo>
                    <a:pt x="104" y="186"/>
                    <a:pt x="26" y="255"/>
                    <a:pt x="0" y="285"/>
                  </a:cubicBezTo>
                  <a:cubicBezTo>
                    <a:pt x="114" y="223"/>
                    <a:pt x="236" y="176"/>
                    <a:pt x="371" y="144"/>
                  </a:cubicBezTo>
                  <a:lnTo>
                    <a:pt x="421" y="130"/>
                  </a:lnTo>
                  <a:cubicBezTo>
                    <a:pt x="421" y="130"/>
                    <a:pt x="488" y="116"/>
                    <a:pt x="555" y="105"/>
                  </a:cubicBezTo>
                  <a:cubicBezTo>
                    <a:pt x="590" y="101"/>
                    <a:pt x="623" y="98"/>
                    <a:pt x="649" y="95"/>
                  </a:cubicBezTo>
                  <a:cubicBezTo>
                    <a:pt x="674" y="94"/>
                    <a:pt x="691" y="94"/>
                    <a:pt x="691" y="94"/>
                  </a:cubicBezTo>
                  <a:cubicBezTo>
                    <a:pt x="706" y="94"/>
                    <a:pt x="721" y="94"/>
                    <a:pt x="735" y="94"/>
                  </a:cubicBezTo>
                  <a:cubicBezTo>
                    <a:pt x="903" y="94"/>
                    <a:pt x="1080" y="117"/>
                    <a:pt x="1245" y="178"/>
                  </a:cubicBezTo>
                  <a:cubicBezTo>
                    <a:pt x="1423" y="241"/>
                    <a:pt x="1588" y="340"/>
                    <a:pt x="1714" y="459"/>
                  </a:cubicBezTo>
                  <a:cubicBezTo>
                    <a:pt x="1658" y="370"/>
                    <a:pt x="1659" y="355"/>
                    <a:pt x="1505" y="243"/>
                  </a:cubicBezTo>
                  <a:cubicBezTo>
                    <a:pt x="1365" y="148"/>
                    <a:pt x="1222" y="70"/>
                    <a:pt x="1048" y="33"/>
                  </a:cubicBezTo>
                  <a:cubicBezTo>
                    <a:pt x="948" y="12"/>
                    <a:pt x="846" y="0"/>
                    <a:pt x="746" y="0"/>
                  </a:cubicBezTo>
                  <a:cubicBezTo>
                    <a:pt x="731" y="0"/>
                    <a:pt x="715" y="1"/>
                    <a:pt x="700" y="1"/>
                  </a:cubicBezTo>
                  <a:cubicBezTo>
                    <a:pt x="700" y="0"/>
                    <a:pt x="697" y="0"/>
                    <a:pt x="6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6">
              <a:extLst>
                <a:ext uri="{FF2B5EF4-FFF2-40B4-BE49-F238E27FC236}">
                  <a16:creationId xmlns:a16="http://schemas.microsoft.com/office/drawing/2014/main" id="{9F7EF7F1-9188-254F-923F-B0D4E2FF9D11}"/>
                </a:ext>
              </a:extLst>
            </p:cNvPr>
            <p:cNvSpPr/>
            <p:nvPr/>
          </p:nvSpPr>
          <p:spPr>
            <a:xfrm>
              <a:off x="5505775" y="2426375"/>
              <a:ext cx="54300" cy="17100"/>
            </a:xfrm>
            <a:custGeom>
              <a:avLst/>
              <a:gdLst/>
              <a:ahLst/>
              <a:cxnLst/>
              <a:rect l="l" t="t" r="r" b="b"/>
              <a:pathLst>
                <a:path w="2172" h="684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19"/>
                    <a:pt x="238" y="229"/>
                    <a:pt x="390" y="328"/>
                  </a:cubicBezTo>
                  <a:lnTo>
                    <a:pt x="448" y="362"/>
                  </a:lnTo>
                  <a:cubicBezTo>
                    <a:pt x="448" y="362"/>
                    <a:pt x="526" y="404"/>
                    <a:pt x="605" y="444"/>
                  </a:cubicBezTo>
                  <a:cubicBezTo>
                    <a:pt x="647" y="463"/>
                    <a:pt x="687" y="481"/>
                    <a:pt x="717" y="495"/>
                  </a:cubicBezTo>
                  <a:cubicBezTo>
                    <a:pt x="748" y="507"/>
                    <a:pt x="769" y="516"/>
                    <a:pt x="769" y="516"/>
                  </a:cubicBezTo>
                  <a:cubicBezTo>
                    <a:pt x="987" y="601"/>
                    <a:pt x="1231" y="663"/>
                    <a:pt x="1476" y="678"/>
                  </a:cubicBezTo>
                  <a:cubicBezTo>
                    <a:pt x="1533" y="682"/>
                    <a:pt x="1591" y="684"/>
                    <a:pt x="1648" y="684"/>
                  </a:cubicBezTo>
                  <a:cubicBezTo>
                    <a:pt x="1832" y="684"/>
                    <a:pt x="2011" y="663"/>
                    <a:pt x="2171" y="626"/>
                  </a:cubicBezTo>
                  <a:cubicBezTo>
                    <a:pt x="2128" y="623"/>
                    <a:pt x="2098" y="622"/>
                    <a:pt x="2069" y="622"/>
                  </a:cubicBezTo>
                  <a:cubicBezTo>
                    <a:pt x="2012" y="622"/>
                    <a:pt x="1958" y="626"/>
                    <a:pt x="1806" y="629"/>
                  </a:cubicBezTo>
                  <a:cubicBezTo>
                    <a:pt x="1803" y="629"/>
                    <a:pt x="1800" y="629"/>
                    <a:pt x="1797" y="629"/>
                  </a:cubicBezTo>
                  <a:cubicBezTo>
                    <a:pt x="1595" y="629"/>
                    <a:pt x="1410" y="594"/>
                    <a:pt x="1210" y="552"/>
                  </a:cubicBezTo>
                  <a:cubicBezTo>
                    <a:pt x="1074" y="522"/>
                    <a:pt x="940" y="484"/>
                    <a:pt x="816" y="434"/>
                  </a:cubicBezTo>
                  <a:cubicBezTo>
                    <a:pt x="816" y="434"/>
                    <a:pt x="746" y="408"/>
                    <a:pt x="678" y="376"/>
                  </a:cubicBezTo>
                  <a:cubicBezTo>
                    <a:pt x="643" y="361"/>
                    <a:pt x="610" y="345"/>
                    <a:pt x="585" y="331"/>
                  </a:cubicBezTo>
                  <a:cubicBezTo>
                    <a:pt x="560" y="318"/>
                    <a:pt x="544" y="309"/>
                    <a:pt x="544" y="309"/>
                  </a:cubicBezTo>
                  <a:cubicBezTo>
                    <a:pt x="489" y="282"/>
                    <a:pt x="372" y="224"/>
                    <a:pt x="260" y="161"/>
                  </a:cubicBezTo>
                  <a:cubicBezTo>
                    <a:pt x="149" y="97"/>
                    <a:pt x="45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6">
              <a:extLst>
                <a:ext uri="{FF2B5EF4-FFF2-40B4-BE49-F238E27FC236}">
                  <a16:creationId xmlns:a16="http://schemas.microsoft.com/office/drawing/2014/main" id="{2316134E-FF56-3E20-94AE-5ED221AECD44}"/>
                </a:ext>
              </a:extLst>
            </p:cNvPr>
            <p:cNvSpPr/>
            <p:nvPr/>
          </p:nvSpPr>
          <p:spPr>
            <a:xfrm>
              <a:off x="5490400" y="2449850"/>
              <a:ext cx="31600" cy="5825"/>
            </a:xfrm>
            <a:custGeom>
              <a:avLst/>
              <a:gdLst/>
              <a:ahLst/>
              <a:cxnLst/>
              <a:rect l="l" t="t" r="r" b="b"/>
              <a:pathLst>
                <a:path w="1264" h="233" extrusionOk="0">
                  <a:moveTo>
                    <a:pt x="829" y="0"/>
                  </a:moveTo>
                  <a:cubicBezTo>
                    <a:pt x="793" y="0"/>
                    <a:pt x="757" y="2"/>
                    <a:pt x="720" y="6"/>
                  </a:cubicBezTo>
                  <a:cubicBezTo>
                    <a:pt x="640" y="14"/>
                    <a:pt x="561" y="25"/>
                    <a:pt x="486" y="39"/>
                  </a:cubicBezTo>
                  <a:cubicBezTo>
                    <a:pt x="486" y="39"/>
                    <a:pt x="444" y="47"/>
                    <a:pt x="402" y="56"/>
                  </a:cubicBezTo>
                  <a:cubicBezTo>
                    <a:pt x="360" y="65"/>
                    <a:pt x="318" y="74"/>
                    <a:pt x="318" y="74"/>
                  </a:cubicBezTo>
                  <a:cubicBezTo>
                    <a:pt x="247" y="88"/>
                    <a:pt x="43" y="193"/>
                    <a:pt x="1" y="233"/>
                  </a:cubicBezTo>
                  <a:cubicBezTo>
                    <a:pt x="105" y="212"/>
                    <a:pt x="199" y="195"/>
                    <a:pt x="274" y="180"/>
                  </a:cubicBezTo>
                  <a:lnTo>
                    <a:pt x="274" y="181"/>
                  </a:lnTo>
                  <a:lnTo>
                    <a:pt x="309" y="171"/>
                  </a:lnTo>
                  <a:cubicBezTo>
                    <a:pt x="309" y="171"/>
                    <a:pt x="355" y="160"/>
                    <a:pt x="402" y="150"/>
                  </a:cubicBezTo>
                  <a:cubicBezTo>
                    <a:pt x="448" y="141"/>
                    <a:pt x="495" y="131"/>
                    <a:pt x="495" y="131"/>
                  </a:cubicBezTo>
                  <a:cubicBezTo>
                    <a:pt x="742" y="86"/>
                    <a:pt x="1026" y="56"/>
                    <a:pt x="1264" y="52"/>
                  </a:cubicBezTo>
                  <a:cubicBezTo>
                    <a:pt x="1196" y="22"/>
                    <a:pt x="1191" y="19"/>
                    <a:pt x="1063" y="11"/>
                  </a:cubicBezTo>
                  <a:cubicBezTo>
                    <a:pt x="983" y="8"/>
                    <a:pt x="907" y="0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6">
              <a:extLst>
                <a:ext uri="{FF2B5EF4-FFF2-40B4-BE49-F238E27FC236}">
                  <a16:creationId xmlns:a16="http://schemas.microsoft.com/office/drawing/2014/main" id="{8A185267-8AD6-6D10-BB1F-E74783906D8B}"/>
                </a:ext>
              </a:extLst>
            </p:cNvPr>
            <p:cNvSpPr/>
            <p:nvPr/>
          </p:nvSpPr>
          <p:spPr>
            <a:xfrm>
              <a:off x="5484800" y="2472725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1104" y="46"/>
                    <a:pt x="1106" y="52"/>
                    <a:pt x="1014" y="145"/>
                  </a:cubicBezTo>
                  <a:cubicBezTo>
                    <a:pt x="930" y="227"/>
                    <a:pt x="835" y="279"/>
                    <a:pt x="733" y="336"/>
                  </a:cubicBezTo>
                  <a:cubicBezTo>
                    <a:pt x="664" y="374"/>
                    <a:pt x="592" y="407"/>
                    <a:pt x="520" y="428"/>
                  </a:cubicBezTo>
                  <a:cubicBezTo>
                    <a:pt x="520" y="428"/>
                    <a:pt x="480" y="441"/>
                    <a:pt x="438" y="450"/>
                  </a:cubicBezTo>
                  <a:cubicBezTo>
                    <a:pt x="398" y="461"/>
                    <a:pt x="356" y="466"/>
                    <a:pt x="356" y="466"/>
                  </a:cubicBezTo>
                  <a:cubicBezTo>
                    <a:pt x="321" y="473"/>
                    <a:pt x="250" y="489"/>
                    <a:pt x="177" y="501"/>
                  </a:cubicBezTo>
                  <a:cubicBezTo>
                    <a:pt x="105" y="513"/>
                    <a:pt x="31" y="516"/>
                    <a:pt x="1" y="522"/>
                  </a:cubicBezTo>
                  <a:cubicBezTo>
                    <a:pt x="83" y="549"/>
                    <a:pt x="172" y="566"/>
                    <a:pt x="270" y="566"/>
                  </a:cubicBezTo>
                  <a:cubicBezTo>
                    <a:pt x="279" y="566"/>
                    <a:pt x="287" y="566"/>
                    <a:pt x="296" y="566"/>
                  </a:cubicBezTo>
                  <a:lnTo>
                    <a:pt x="335" y="562"/>
                  </a:lnTo>
                  <a:cubicBezTo>
                    <a:pt x="335" y="563"/>
                    <a:pt x="336" y="563"/>
                    <a:pt x="336" y="563"/>
                  </a:cubicBezTo>
                  <a:cubicBezTo>
                    <a:pt x="355" y="563"/>
                    <a:pt x="540" y="525"/>
                    <a:pt x="539" y="519"/>
                  </a:cubicBezTo>
                  <a:cubicBezTo>
                    <a:pt x="808" y="444"/>
                    <a:pt x="1059" y="22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6">
              <a:extLst>
                <a:ext uri="{FF2B5EF4-FFF2-40B4-BE49-F238E27FC236}">
                  <a16:creationId xmlns:a16="http://schemas.microsoft.com/office/drawing/2014/main" id="{9256E305-0667-9809-C47B-66D6D8F3478B}"/>
                </a:ext>
              </a:extLst>
            </p:cNvPr>
            <p:cNvSpPr/>
            <p:nvPr/>
          </p:nvSpPr>
          <p:spPr>
            <a:xfrm>
              <a:off x="5518800" y="2479100"/>
              <a:ext cx="17775" cy="31550"/>
            </a:xfrm>
            <a:custGeom>
              <a:avLst/>
              <a:gdLst/>
              <a:ahLst/>
              <a:cxnLst/>
              <a:rect l="l" t="t" r="r" b="b"/>
              <a:pathLst>
                <a:path w="711" h="1262" extrusionOk="0">
                  <a:moveTo>
                    <a:pt x="710" y="0"/>
                  </a:moveTo>
                  <a:cubicBezTo>
                    <a:pt x="628" y="23"/>
                    <a:pt x="619" y="21"/>
                    <a:pt x="499" y="114"/>
                  </a:cubicBezTo>
                  <a:cubicBezTo>
                    <a:pt x="393" y="199"/>
                    <a:pt x="294" y="285"/>
                    <a:pt x="215" y="404"/>
                  </a:cubicBezTo>
                  <a:cubicBezTo>
                    <a:pt x="163" y="485"/>
                    <a:pt x="118" y="568"/>
                    <a:pt x="84" y="652"/>
                  </a:cubicBezTo>
                  <a:cubicBezTo>
                    <a:pt x="84" y="652"/>
                    <a:pt x="64" y="700"/>
                    <a:pt x="49" y="749"/>
                  </a:cubicBezTo>
                  <a:cubicBezTo>
                    <a:pt x="30" y="796"/>
                    <a:pt x="20" y="847"/>
                    <a:pt x="20" y="847"/>
                  </a:cubicBezTo>
                  <a:cubicBezTo>
                    <a:pt x="8" y="887"/>
                    <a:pt x="0" y="977"/>
                    <a:pt x="3" y="1063"/>
                  </a:cubicBezTo>
                  <a:cubicBezTo>
                    <a:pt x="7" y="1150"/>
                    <a:pt x="25" y="1231"/>
                    <a:pt x="36" y="1261"/>
                  </a:cubicBezTo>
                  <a:cubicBezTo>
                    <a:pt x="44" y="1157"/>
                    <a:pt x="64" y="1055"/>
                    <a:pt x="91" y="945"/>
                  </a:cubicBezTo>
                  <a:lnTo>
                    <a:pt x="100" y="905"/>
                  </a:lnTo>
                  <a:cubicBezTo>
                    <a:pt x="100" y="905"/>
                    <a:pt x="113" y="852"/>
                    <a:pt x="129" y="799"/>
                  </a:cubicBezTo>
                  <a:cubicBezTo>
                    <a:pt x="146" y="748"/>
                    <a:pt x="167" y="697"/>
                    <a:pt x="167" y="697"/>
                  </a:cubicBezTo>
                  <a:cubicBezTo>
                    <a:pt x="273" y="425"/>
                    <a:pt x="481" y="158"/>
                    <a:pt x="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6">
              <a:extLst>
                <a:ext uri="{FF2B5EF4-FFF2-40B4-BE49-F238E27FC236}">
                  <a16:creationId xmlns:a16="http://schemas.microsoft.com/office/drawing/2014/main" id="{72CEFB43-33F1-D95D-2E3A-4C36599C6857}"/>
                </a:ext>
              </a:extLst>
            </p:cNvPr>
            <p:cNvSpPr/>
            <p:nvPr/>
          </p:nvSpPr>
          <p:spPr>
            <a:xfrm>
              <a:off x="5515875" y="2463700"/>
              <a:ext cx="42400" cy="10175"/>
            </a:xfrm>
            <a:custGeom>
              <a:avLst/>
              <a:gdLst/>
              <a:ahLst/>
              <a:cxnLst/>
              <a:rect l="l" t="t" r="r" b="b"/>
              <a:pathLst>
                <a:path w="1696" h="407" extrusionOk="0">
                  <a:moveTo>
                    <a:pt x="1107" y="0"/>
                  </a:moveTo>
                  <a:cubicBezTo>
                    <a:pt x="1056" y="0"/>
                    <a:pt x="1005" y="3"/>
                    <a:pt x="952" y="9"/>
                  </a:cubicBezTo>
                  <a:cubicBezTo>
                    <a:pt x="843" y="23"/>
                    <a:pt x="734" y="42"/>
                    <a:pt x="632" y="70"/>
                  </a:cubicBezTo>
                  <a:cubicBezTo>
                    <a:pt x="632" y="70"/>
                    <a:pt x="574" y="84"/>
                    <a:pt x="517" y="103"/>
                  </a:cubicBezTo>
                  <a:cubicBezTo>
                    <a:pt x="461" y="119"/>
                    <a:pt x="405" y="141"/>
                    <a:pt x="405" y="141"/>
                  </a:cubicBezTo>
                  <a:cubicBezTo>
                    <a:pt x="359" y="156"/>
                    <a:pt x="267" y="205"/>
                    <a:pt x="184" y="261"/>
                  </a:cubicBezTo>
                  <a:cubicBezTo>
                    <a:pt x="100" y="316"/>
                    <a:pt x="26" y="379"/>
                    <a:pt x="0" y="407"/>
                  </a:cubicBezTo>
                  <a:cubicBezTo>
                    <a:pt x="111" y="354"/>
                    <a:pt x="225" y="306"/>
                    <a:pt x="351" y="261"/>
                  </a:cubicBezTo>
                  <a:lnTo>
                    <a:pt x="396" y="242"/>
                  </a:lnTo>
                  <a:cubicBezTo>
                    <a:pt x="396" y="242"/>
                    <a:pt x="458" y="220"/>
                    <a:pt x="519" y="198"/>
                  </a:cubicBezTo>
                  <a:cubicBezTo>
                    <a:pt x="581" y="178"/>
                    <a:pt x="645" y="162"/>
                    <a:pt x="645" y="162"/>
                  </a:cubicBezTo>
                  <a:cubicBezTo>
                    <a:pt x="867" y="102"/>
                    <a:pt x="1116" y="70"/>
                    <a:pt x="1354" y="70"/>
                  </a:cubicBezTo>
                  <a:cubicBezTo>
                    <a:pt x="1472" y="70"/>
                    <a:pt x="1588" y="78"/>
                    <a:pt x="1696" y="94"/>
                  </a:cubicBezTo>
                  <a:cubicBezTo>
                    <a:pt x="1606" y="52"/>
                    <a:pt x="1600" y="44"/>
                    <a:pt x="1423" y="23"/>
                  </a:cubicBezTo>
                  <a:cubicBezTo>
                    <a:pt x="1316" y="11"/>
                    <a:pt x="1213" y="0"/>
                    <a:pt x="1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6">
              <a:extLst>
                <a:ext uri="{FF2B5EF4-FFF2-40B4-BE49-F238E27FC236}">
                  <a16:creationId xmlns:a16="http://schemas.microsoft.com/office/drawing/2014/main" id="{833E487C-635A-B39A-52E7-36BD47649B3F}"/>
                </a:ext>
              </a:extLst>
            </p:cNvPr>
            <p:cNvSpPr/>
            <p:nvPr/>
          </p:nvSpPr>
          <p:spPr>
            <a:xfrm>
              <a:off x="5577100" y="2459550"/>
              <a:ext cx="38175" cy="23050"/>
            </a:xfrm>
            <a:custGeom>
              <a:avLst/>
              <a:gdLst/>
              <a:ahLst/>
              <a:cxnLst/>
              <a:rect l="l" t="t" r="r" b="b"/>
              <a:pathLst>
                <a:path w="1527" h="922" extrusionOk="0">
                  <a:moveTo>
                    <a:pt x="0" y="1"/>
                  </a:moveTo>
                  <a:cubicBezTo>
                    <a:pt x="118" y="44"/>
                    <a:pt x="236" y="91"/>
                    <a:pt x="362" y="148"/>
                  </a:cubicBezTo>
                  <a:lnTo>
                    <a:pt x="409" y="166"/>
                  </a:lnTo>
                  <a:cubicBezTo>
                    <a:pt x="409" y="166"/>
                    <a:pt x="471" y="192"/>
                    <a:pt x="531" y="220"/>
                  </a:cubicBezTo>
                  <a:cubicBezTo>
                    <a:pt x="593" y="248"/>
                    <a:pt x="652" y="280"/>
                    <a:pt x="652" y="280"/>
                  </a:cubicBezTo>
                  <a:cubicBezTo>
                    <a:pt x="968" y="442"/>
                    <a:pt x="1293" y="682"/>
                    <a:pt x="1526" y="922"/>
                  </a:cubicBezTo>
                  <a:cubicBezTo>
                    <a:pt x="1480" y="832"/>
                    <a:pt x="1479" y="822"/>
                    <a:pt x="1352" y="693"/>
                  </a:cubicBezTo>
                  <a:cubicBezTo>
                    <a:pt x="1236" y="578"/>
                    <a:pt x="1129" y="469"/>
                    <a:pt x="990" y="374"/>
                  </a:cubicBezTo>
                  <a:cubicBezTo>
                    <a:pt x="897" y="311"/>
                    <a:pt x="801" y="253"/>
                    <a:pt x="705" y="203"/>
                  </a:cubicBezTo>
                  <a:cubicBezTo>
                    <a:pt x="705" y="203"/>
                    <a:pt x="651" y="175"/>
                    <a:pt x="597" y="149"/>
                  </a:cubicBezTo>
                  <a:cubicBezTo>
                    <a:pt x="542" y="122"/>
                    <a:pt x="486" y="99"/>
                    <a:pt x="486" y="99"/>
                  </a:cubicBezTo>
                  <a:cubicBezTo>
                    <a:pt x="442" y="78"/>
                    <a:pt x="339" y="49"/>
                    <a:pt x="239" y="29"/>
                  </a:cubicBezTo>
                  <a:cubicBezTo>
                    <a:pt x="139" y="9"/>
                    <a:pt x="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6">
              <a:extLst>
                <a:ext uri="{FF2B5EF4-FFF2-40B4-BE49-F238E27FC236}">
                  <a16:creationId xmlns:a16="http://schemas.microsoft.com/office/drawing/2014/main" id="{8CB2F3C6-02BF-9586-2F78-8A2CBB6C6D23}"/>
                </a:ext>
              </a:extLst>
            </p:cNvPr>
            <p:cNvSpPr/>
            <p:nvPr/>
          </p:nvSpPr>
          <p:spPr>
            <a:xfrm>
              <a:off x="5557300" y="245722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19" y="1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47" y="36"/>
                    <a:pt x="97" y="71"/>
                    <a:pt x="152" y="101"/>
                  </a:cubicBezTo>
                  <a:lnTo>
                    <a:pt x="174" y="110"/>
                  </a:lnTo>
                  <a:lnTo>
                    <a:pt x="289" y="160"/>
                  </a:lnTo>
                  <a:cubicBezTo>
                    <a:pt x="439" y="224"/>
                    <a:pt x="616" y="280"/>
                    <a:pt x="765" y="317"/>
                  </a:cubicBezTo>
                  <a:cubicBezTo>
                    <a:pt x="734" y="275"/>
                    <a:pt x="732" y="273"/>
                    <a:pt x="657" y="237"/>
                  </a:cubicBezTo>
                  <a:cubicBezTo>
                    <a:pt x="591" y="205"/>
                    <a:pt x="536" y="163"/>
                    <a:pt x="466" y="134"/>
                  </a:cubicBezTo>
                  <a:cubicBezTo>
                    <a:pt x="419" y="114"/>
                    <a:pt x="373" y="95"/>
                    <a:pt x="329" y="76"/>
                  </a:cubicBezTo>
                  <a:lnTo>
                    <a:pt x="229" y="33"/>
                  </a:lnTo>
                  <a:cubicBezTo>
                    <a:pt x="193" y="18"/>
                    <a:pt x="74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6">
              <a:extLst>
                <a:ext uri="{FF2B5EF4-FFF2-40B4-BE49-F238E27FC236}">
                  <a16:creationId xmlns:a16="http://schemas.microsoft.com/office/drawing/2014/main" id="{710960D9-30DF-9A81-FB27-E6469802918A}"/>
                </a:ext>
              </a:extLst>
            </p:cNvPr>
            <p:cNvSpPr/>
            <p:nvPr/>
          </p:nvSpPr>
          <p:spPr>
            <a:xfrm>
              <a:off x="5548200" y="2479225"/>
              <a:ext cx="50850" cy="43100"/>
            </a:xfrm>
            <a:custGeom>
              <a:avLst/>
              <a:gdLst/>
              <a:ahLst/>
              <a:cxnLst/>
              <a:rect l="l" t="t" r="r" b="b"/>
              <a:pathLst>
                <a:path w="2034" h="1724" extrusionOk="0">
                  <a:moveTo>
                    <a:pt x="959" y="0"/>
                  </a:moveTo>
                  <a:cubicBezTo>
                    <a:pt x="861" y="0"/>
                    <a:pt x="762" y="11"/>
                    <a:pt x="661" y="35"/>
                  </a:cubicBezTo>
                  <a:cubicBezTo>
                    <a:pt x="444" y="91"/>
                    <a:pt x="232" y="214"/>
                    <a:pt x="116" y="408"/>
                  </a:cubicBezTo>
                  <a:cubicBezTo>
                    <a:pt x="116" y="408"/>
                    <a:pt x="100" y="434"/>
                    <a:pt x="79" y="478"/>
                  </a:cubicBezTo>
                  <a:cubicBezTo>
                    <a:pt x="60" y="520"/>
                    <a:pt x="39" y="579"/>
                    <a:pt x="28" y="640"/>
                  </a:cubicBezTo>
                  <a:cubicBezTo>
                    <a:pt x="1" y="761"/>
                    <a:pt x="12" y="885"/>
                    <a:pt x="12" y="885"/>
                  </a:cubicBezTo>
                  <a:cubicBezTo>
                    <a:pt x="15" y="986"/>
                    <a:pt x="73" y="1195"/>
                    <a:pt x="183" y="1362"/>
                  </a:cubicBezTo>
                  <a:cubicBezTo>
                    <a:pt x="290" y="1533"/>
                    <a:pt x="425" y="1671"/>
                    <a:pt x="480" y="1723"/>
                  </a:cubicBezTo>
                  <a:cubicBezTo>
                    <a:pt x="338" y="1525"/>
                    <a:pt x="197" y="1312"/>
                    <a:pt x="134" y="1057"/>
                  </a:cubicBezTo>
                  <a:lnTo>
                    <a:pt x="134" y="1056"/>
                  </a:lnTo>
                  <a:lnTo>
                    <a:pt x="123" y="1010"/>
                  </a:lnTo>
                  <a:cubicBezTo>
                    <a:pt x="118" y="987"/>
                    <a:pt x="114" y="963"/>
                    <a:pt x="114" y="963"/>
                  </a:cubicBezTo>
                  <a:cubicBezTo>
                    <a:pt x="114" y="963"/>
                    <a:pt x="90" y="836"/>
                    <a:pt x="109" y="710"/>
                  </a:cubicBezTo>
                  <a:cubicBezTo>
                    <a:pt x="123" y="584"/>
                    <a:pt x="185" y="473"/>
                    <a:pt x="185" y="473"/>
                  </a:cubicBezTo>
                  <a:cubicBezTo>
                    <a:pt x="264" y="330"/>
                    <a:pt x="409" y="221"/>
                    <a:pt x="573" y="159"/>
                  </a:cubicBezTo>
                  <a:cubicBezTo>
                    <a:pt x="711" y="104"/>
                    <a:pt x="864" y="81"/>
                    <a:pt x="1016" y="81"/>
                  </a:cubicBezTo>
                  <a:cubicBezTo>
                    <a:pt x="1044" y="81"/>
                    <a:pt x="1072" y="81"/>
                    <a:pt x="1100" y="83"/>
                  </a:cubicBezTo>
                  <a:cubicBezTo>
                    <a:pt x="1459" y="105"/>
                    <a:pt x="1802" y="265"/>
                    <a:pt x="2033" y="495"/>
                  </a:cubicBezTo>
                  <a:cubicBezTo>
                    <a:pt x="1975" y="417"/>
                    <a:pt x="1939" y="377"/>
                    <a:pt x="1884" y="330"/>
                  </a:cubicBezTo>
                  <a:cubicBezTo>
                    <a:pt x="1829" y="284"/>
                    <a:pt x="1755" y="225"/>
                    <a:pt x="1593" y="148"/>
                  </a:cubicBezTo>
                  <a:cubicBezTo>
                    <a:pt x="1391" y="57"/>
                    <a:pt x="1180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6">
              <a:extLst>
                <a:ext uri="{FF2B5EF4-FFF2-40B4-BE49-F238E27FC236}">
                  <a16:creationId xmlns:a16="http://schemas.microsoft.com/office/drawing/2014/main" id="{4E458665-C0B0-56F2-E0C2-1F883EF90FE5}"/>
                </a:ext>
              </a:extLst>
            </p:cNvPr>
            <p:cNvSpPr/>
            <p:nvPr/>
          </p:nvSpPr>
          <p:spPr>
            <a:xfrm>
              <a:off x="5572900" y="2502950"/>
              <a:ext cx="27750" cy="7075"/>
            </a:xfrm>
            <a:custGeom>
              <a:avLst/>
              <a:gdLst/>
              <a:ahLst/>
              <a:cxnLst/>
              <a:rect l="l" t="t" r="r" b="b"/>
              <a:pathLst>
                <a:path w="1110" h="283" extrusionOk="0">
                  <a:moveTo>
                    <a:pt x="608" y="1"/>
                  </a:moveTo>
                  <a:cubicBezTo>
                    <a:pt x="541" y="1"/>
                    <a:pt x="476" y="6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399" y="18"/>
                    <a:pt x="253" y="60"/>
                    <a:pt x="254" y="63"/>
                  </a:cubicBezTo>
                  <a:cubicBezTo>
                    <a:pt x="221" y="74"/>
                    <a:pt x="159" y="113"/>
                    <a:pt x="106" y="158"/>
                  </a:cubicBezTo>
                  <a:cubicBezTo>
                    <a:pt x="54" y="204"/>
                    <a:pt x="14" y="259"/>
                    <a:pt x="1" y="282"/>
                  </a:cubicBezTo>
                  <a:cubicBezTo>
                    <a:pt x="72" y="238"/>
                    <a:pt x="147" y="203"/>
                    <a:pt x="230" y="172"/>
                  </a:cubicBezTo>
                  <a:lnTo>
                    <a:pt x="259" y="159"/>
                  </a:lnTo>
                  <a:cubicBezTo>
                    <a:pt x="258" y="156"/>
                    <a:pt x="403" y="111"/>
                    <a:pt x="423" y="111"/>
                  </a:cubicBezTo>
                  <a:cubicBezTo>
                    <a:pt x="424" y="111"/>
                    <a:pt x="425" y="111"/>
                    <a:pt x="425" y="111"/>
                  </a:cubicBezTo>
                  <a:cubicBezTo>
                    <a:pt x="491" y="97"/>
                    <a:pt x="560" y="90"/>
                    <a:pt x="631" y="90"/>
                  </a:cubicBezTo>
                  <a:cubicBezTo>
                    <a:pt x="800" y="90"/>
                    <a:pt x="973" y="130"/>
                    <a:pt x="1109" y="208"/>
                  </a:cubicBezTo>
                  <a:cubicBezTo>
                    <a:pt x="1068" y="151"/>
                    <a:pt x="1067" y="142"/>
                    <a:pt x="956" y="90"/>
                  </a:cubicBezTo>
                  <a:cubicBezTo>
                    <a:pt x="855" y="46"/>
                    <a:pt x="757" y="7"/>
                    <a:pt x="641" y="1"/>
                  </a:cubicBezTo>
                  <a:cubicBezTo>
                    <a:pt x="630" y="1"/>
                    <a:pt x="619" y="1"/>
                    <a:pt x="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6">
              <a:extLst>
                <a:ext uri="{FF2B5EF4-FFF2-40B4-BE49-F238E27FC236}">
                  <a16:creationId xmlns:a16="http://schemas.microsoft.com/office/drawing/2014/main" id="{AA7D8F4C-9C97-B043-8488-4297B1C7D7C1}"/>
                </a:ext>
              </a:extLst>
            </p:cNvPr>
            <p:cNvSpPr/>
            <p:nvPr/>
          </p:nvSpPr>
          <p:spPr>
            <a:xfrm>
              <a:off x="5579200" y="2528975"/>
              <a:ext cx="21225" cy="44225"/>
            </a:xfrm>
            <a:custGeom>
              <a:avLst/>
              <a:gdLst/>
              <a:ahLst/>
              <a:cxnLst/>
              <a:rect l="l" t="t" r="r" b="b"/>
              <a:pathLst>
                <a:path w="849" h="1769" extrusionOk="0">
                  <a:moveTo>
                    <a:pt x="849" y="0"/>
                  </a:moveTo>
                  <a:lnTo>
                    <a:pt x="849" y="0"/>
                  </a:lnTo>
                  <a:cubicBezTo>
                    <a:pt x="739" y="35"/>
                    <a:pt x="724" y="30"/>
                    <a:pt x="560" y="159"/>
                  </a:cubicBezTo>
                  <a:cubicBezTo>
                    <a:pt x="416" y="279"/>
                    <a:pt x="291" y="408"/>
                    <a:pt x="198" y="580"/>
                  </a:cubicBezTo>
                  <a:cubicBezTo>
                    <a:pt x="136" y="696"/>
                    <a:pt x="86" y="817"/>
                    <a:pt x="56" y="938"/>
                  </a:cubicBezTo>
                  <a:cubicBezTo>
                    <a:pt x="56" y="938"/>
                    <a:pt x="56" y="938"/>
                    <a:pt x="56" y="938"/>
                  </a:cubicBezTo>
                  <a:cubicBezTo>
                    <a:pt x="47" y="938"/>
                    <a:pt x="2" y="1215"/>
                    <a:pt x="7" y="1215"/>
                  </a:cubicBezTo>
                  <a:cubicBezTo>
                    <a:pt x="1" y="1272"/>
                    <a:pt x="9" y="1396"/>
                    <a:pt x="34" y="1511"/>
                  </a:cubicBezTo>
                  <a:cubicBezTo>
                    <a:pt x="60" y="1627"/>
                    <a:pt x="108" y="1730"/>
                    <a:pt x="129" y="1768"/>
                  </a:cubicBezTo>
                  <a:cubicBezTo>
                    <a:pt x="99" y="1629"/>
                    <a:pt x="87" y="1485"/>
                    <a:pt x="95" y="1330"/>
                  </a:cubicBezTo>
                  <a:lnTo>
                    <a:pt x="95" y="1273"/>
                  </a:lnTo>
                  <a:cubicBezTo>
                    <a:pt x="95" y="1273"/>
                    <a:pt x="96" y="1255"/>
                    <a:pt x="99" y="1227"/>
                  </a:cubicBezTo>
                  <a:cubicBezTo>
                    <a:pt x="102" y="1197"/>
                    <a:pt x="105" y="1160"/>
                    <a:pt x="111" y="1123"/>
                  </a:cubicBezTo>
                  <a:cubicBezTo>
                    <a:pt x="118" y="1085"/>
                    <a:pt x="125" y="1048"/>
                    <a:pt x="131" y="1020"/>
                  </a:cubicBezTo>
                  <a:cubicBezTo>
                    <a:pt x="137" y="993"/>
                    <a:pt x="142" y="975"/>
                    <a:pt x="142" y="975"/>
                  </a:cubicBezTo>
                  <a:cubicBezTo>
                    <a:pt x="193" y="781"/>
                    <a:pt x="279" y="581"/>
                    <a:pt x="404" y="411"/>
                  </a:cubicBezTo>
                  <a:cubicBezTo>
                    <a:pt x="527" y="242"/>
                    <a:pt x="684" y="98"/>
                    <a:pt x="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6">
              <a:extLst>
                <a:ext uri="{FF2B5EF4-FFF2-40B4-BE49-F238E27FC236}">
                  <a16:creationId xmlns:a16="http://schemas.microsoft.com/office/drawing/2014/main" id="{21ADF2C4-DDCE-7759-B596-41768DA03105}"/>
                </a:ext>
              </a:extLst>
            </p:cNvPr>
            <p:cNvSpPr/>
            <p:nvPr/>
          </p:nvSpPr>
          <p:spPr>
            <a:xfrm>
              <a:off x="5587825" y="2538700"/>
              <a:ext cx="8400" cy="19075"/>
            </a:xfrm>
            <a:custGeom>
              <a:avLst/>
              <a:gdLst/>
              <a:ahLst/>
              <a:cxnLst/>
              <a:rect l="l" t="t" r="r" b="b"/>
              <a:pathLst>
                <a:path w="336" h="763" extrusionOk="0">
                  <a:moveTo>
                    <a:pt x="336" y="1"/>
                  </a:moveTo>
                  <a:cubicBezTo>
                    <a:pt x="289" y="22"/>
                    <a:pt x="285" y="24"/>
                    <a:pt x="235" y="93"/>
                  </a:cubicBezTo>
                  <a:cubicBezTo>
                    <a:pt x="192" y="154"/>
                    <a:pt x="143" y="207"/>
                    <a:pt x="110" y="279"/>
                  </a:cubicBezTo>
                  <a:cubicBezTo>
                    <a:pt x="88" y="326"/>
                    <a:pt x="69" y="375"/>
                    <a:pt x="52" y="421"/>
                  </a:cubicBezTo>
                  <a:lnTo>
                    <a:pt x="33" y="475"/>
                  </a:lnTo>
                  <a:cubicBezTo>
                    <a:pt x="25" y="502"/>
                    <a:pt x="16" y="528"/>
                    <a:pt x="16" y="528"/>
                  </a:cubicBezTo>
                  <a:cubicBezTo>
                    <a:pt x="1" y="574"/>
                    <a:pt x="8" y="727"/>
                    <a:pt x="26" y="763"/>
                  </a:cubicBezTo>
                  <a:cubicBezTo>
                    <a:pt x="53" y="696"/>
                    <a:pt x="76" y="638"/>
                    <a:pt x="94" y="596"/>
                  </a:cubicBezTo>
                  <a:lnTo>
                    <a:pt x="94" y="595"/>
                  </a:lnTo>
                  <a:lnTo>
                    <a:pt x="99" y="574"/>
                  </a:lnTo>
                  <a:lnTo>
                    <a:pt x="116" y="515"/>
                  </a:lnTo>
                  <a:cubicBezTo>
                    <a:pt x="127" y="486"/>
                    <a:pt x="137" y="458"/>
                    <a:pt x="137" y="458"/>
                  </a:cubicBezTo>
                  <a:cubicBezTo>
                    <a:pt x="191" y="306"/>
                    <a:pt x="263" y="138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6">
              <a:extLst>
                <a:ext uri="{FF2B5EF4-FFF2-40B4-BE49-F238E27FC236}">
                  <a16:creationId xmlns:a16="http://schemas.microsoft.com/office/drawing/2014/main" id="{521E062B-4C50-C947-7455-DFDC07F746F3}"/>
                </a:ext>
              </a:extLst>
            </p:cNvPr>
            <p:cNvSpPr/>
            <p:nvPr/>
          </p:nvSpPr>
          <p:spPr>
            <a:xfrm>
              <a:off x="5600200" y="2540850"/>
              <a:ext cx="23400" cy="29400"/>
            </a:xfrm>
            <a:custGeom>
              <a:avLst/>
              <a:gdLst/>
              <a:ahLst/>
              <a:cxnLst/>
              <a:rect l="l" t="t" r="r" b="b"/>
              <a:pathLst>
                <a:path w="936" h="1176" extrusionOk="0">
                  <a:moveTo>
                    <a:pt x="217" y="0"/>
                  </a:moveTo>
                  <a:cubicBezTo>
                    <a:pt x="123" y="83"/>
                    <a:pt x="47" y="200"/>
                    <a:pt x="16" y="343"/>
                  </a:cubicBezTo>
                  <a:lnTo>
                    <a:pt x="9" y="396"/>
                  </a:lnTo>
                  <a:cubicBezTo>
                    <a:pt x="9" y="396"/>
                    <a:pt x="1" y="466"/>
                    <a:pt x="5" y="538"/>
                  </a:cubicBezTo>
                  <a:cubicBezTo>
                    <a:pt x="10" y="609"/>
                    <a:pt x="30" y="678"/>
                    <a:pt x="30" y="678"/>
                  </a:cubicBezTo>
                  <a:cubicBezTo>
                    <a:pt x="76" y="864"/>
                    <a:pt x="223" y="1031"/>
                    <a:pt x="400" y="1108"/>
                  </a:cubicBezTo>
                  <a:cubicBezTo>
                    <a:pt x="496" y="1154"/>
                    <a:pt x="600" y="1176"/>
                    <a:pt x="700" y="1176"/>
                  </a:cubicBezTo>
                  <a:cubicBezTo>
                    <a:pt x="784" y="1176"/>
                    <a:pt x="864" y="1161"/>
                    <a:pt x="935" y="1133"/>
                  </a:cubicBezTo>
                  <a:lnTo>
                    <a:pt x="935" y="1133"/>
                  </a:lnTo>
                  <a:cubicBezTo>
                    <a:pt x="924" y="1134"/>
                    <a:pt x="915" y="1134"/>
                    <a:pt x="906" y="1134"/>
                  </a:cubicBezTo>
                  <a:cubicBezTo>
                    <a:pt x="882" y="1134"/>
                    <a:pt x="864" y="1133"/>
                    <a:pt x="844" y="1133"/>
                  </a:cubicBezTo>
                  <a:cubicBezTo>
                    <a:pt x="837" y="1133"/>
                    <a:pt x="830" y="1133"/>
                    <a:pt x="823" y="1133"/>
                  </a:cubicBezTo>
                  <a:cubicBezTo>
                    <a:pt x="817" y="1133"/>
                    <a:pt x="810" y="1133"/>
                    <a:pt x="804" y="1133"/>
                  </a:cubicBezTo>
                  <a:cubicBezTo>
                    <a:pt x="792" y="1133"/>
                    <a:pt x="779" y="1133"/>
                    <a:pt x="763" y="1133"/>
                  </a:cubicBezTo>
                  <a:cubicBezTo>
                    <a:pt x="736" y="1133"/>
                    <a:pt x="703" y="1132"/>
                    <a:pt x="657" y="1126"/>
                  </a:cubicBezTo>
                  <a:cubicBezTo>
                    <a:pt x="505" y="1100"/>
                    <a:pt x="381" y="1022"/>
                    <a:pt x="273" y="917"/>
                  </a:cubicBezTo>
                  <a:cubicBezTo>
                    <a:pt x="200" y="847"/>
                    <a:pt x="149" y="757"/>
                    <a:pt x="122" y="664"/>
                  </a:cubicBezTo>
                  <a:cubicBezTo>
                    <a:pt x="122" y="664"/>
                    <a:pt x="106" y="611"/>
                    <a:pt x="100" y="557"/>
                  </a:cubicBezTo>
                  <a:cubicBezTo>
                    <a:pt x="93" y="502"/>
                    <a:pt x="97" y="448"/>
                    <a:pt x="97" y="448"/>
                  </a:cubicBezTo>
                  <a:cubicBezTo>
                    <a:pt x="97" y="402"/>
                    <a:pt x="100" y="306"/>
                    <a:pt x="125" y="213"/>
                  </a:cubicBezTo>
                  <a:cubicBezTo>
                    <a:pt x="149" y="120"/>
                    <a:pt x="199" y="35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6">
              <a:extLst>
                <a:ext uri="{FF2B5EF4-FFF2-40B4-BE49-F238E27FC236}">
                  <a16:creationId xmlns:a16="http://schemas.microsoft.com/office/drawing/2014/main" id="{3138544E-197C-EA8F-62F5-36D3A17ED5F1}"/>
                </a:ext>
              </a:extLst>
            </p:cNvPr>
            <p:cNvSpPr/>
            <p:nvPr/>
          </p:nvSpPr>
          <p:spPr>
            <a:xfrm>
              <a:off x="5532875" y="2545025"/>
              <a:ext cx="34300" cy="29550"/>
            </a:xfrm>
            <a:custGeom>
              <a:avLst/>
              <a:gdLst/>
              <a:ahLst/>
              <a:cxnLst/>
              <a:rect l="l" t="t" r="r" b="b"/>
              <a:pathLst>
                <a:path w="1372" h="1182" extrusionOk="0">
                  <a:moveTo>
                    <a:pt x="1372" y="1"/>
                  </a:moveTo>
                  <a:lnTo>
                    <a:pt x="1372" y="1"/>
                  </a:lnTo>
                  <a:cubicBezTo>
                    <a:pt x="1320" y="97"/>
                    <a:pt x="1326" y="106"/>
                    <a:pt x="1249" y="278"/>
                  </a:cubicBezTo>
                  <a:cubicBezTo>
                    <a:pt x="1177" y="431"/>
                    <a:pt x="1074" y="550"/>
                    <a:pt x="957" y="673"/>
                  </a:cubicBezTo>
                  <a:cubicBezTo>
                    <a:pt x="878" y="755"/>
                    <a:pt x="792" y="831"/>
                    <a:pt x="700" y="890"/>
                  </a:cubicBezTo>
                  <a:cubicBezTo>
                    <a:pt x="700" y="890"/>
                    <a:pt x="649" y="924"/>
                    <a:pt x="594" y="952"/>
                  </a:cubicBezTo>
                  <a:cubicBezTo>
                    <a:pt x="568" y="968"/>
                    <a:pt x="540" y="981"/>
                    <a:pt x="519" y="990"/>
                  </a:cubicBezTo>
                  <a:cubicBezTo>
                    <a:pt x="498" y="1000"/>
                    <a:pt x="484" y="1006"/>
                    <a:pt x="484" y="1006"/>
                  </a:cubicBezTo>
                  <a:cubicBezTo>
                    <a:pt x="439" y="1028"/>
                    <a:pt x="343" y="1073"/>
                    <a:pt x="244" y="1110"/>
                  </a:cubicBezTo>
                  <a:cubicBezTo>
                    <a:pt x="144" y="1146"/>
                    <a:pt x="42" y="1167"/>
                    <a:pt x="0" y="1179"/>
                  </a:cubicBezTo>
                  <a:cubicBezTo>
                    <a:pt x="26" y="1181"/>
                    <a:pt x="52" y="1182"/>
                    <a:pt x="78" y="1182"/>
                  </a:cubicBezTo>
                  <a:cubicBezTo>
                    <a:pt x="189" y="1182"/>
                    <a:pt x="304" y="1166"/>
                    <a:pt x="423" y="1130"/>
                  </a:cubicBezTo>
                  <a:lnTo>
                    <a:pt x="476" y="1111"/>
                  </a:lnTo>
                  <a:cubicBezTo>
                    <a:pt x="476" y="1111"/>
                    <a:pt x="544" y="1081"/>
                    <a:pt x="611" y="1048"/>
                  </a:cubicBezTo>
                  <a:cubicBezTo>
                    <a:pt x="644" y="1031"/>
                    <a:pt x="676" y="1013"/>
                    <a:pt x="701" y="999"/>
                  </a:cubicBezTo>
                  <a:cubicBezTo>
                    <a:pt x="725" y="984"/>
                    <a:pt x="740" y="974"/>
                    <a:pt x="740" y="974"/>
                  </a:cubicBezTo>
                  <a:cubicBezTo>
                    <a:pt x="905" y="866"/>
                    <a:pt x="1061" y="719"/>
                    <a:pt x="1169" y="545"/>
                  </a:cubicBezTo>
                  <a:cubicBezTo>
                    <a:pt x="1281" y="372"/>
                    <a:pt x="1349" y="178"/>
                    <a:pt x="1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6">
              <a:extLst>
                <a:ext uri="{FF2B5EF4-FFF2-40B4-BE49-F238E27FC236}">
                  <a16:creationId xmlns:a16="http://schemas.microsoft.com/office/drawing/2014/main" id="{640C78CA-F626-42C4-AFF6-11E3DE15123E}"/>
                </a:ext>
              </a:extLst>
            </p:cNvPr>
            <p:cNvSpPr/>
            <p:nvPr/>
          </p:nvSpPr>
          <p:spPr>
            <a:xfrm>
              <a:off x="5545750" y="2550625"/>
              <a:ext cx="11725" cy="10950"/>
            </a:xfrm>
            <a:custGeom>
              <a:avLst/>
              <a:gdLst/>
              <a:ahLst/>
              <a:cxnLst/>
              <a:rect l="l" t="t" r="r" b="b"/>
              <a:pathLst>
                <a:path w="469" h="438" extrusionOk="0">
                  <a:moveTo>
                    <a:pt x="468" y="1"/>
                  </a:moveTo>
                  <a:cubicBezTo>
                    <a:pt x="425" y="5"/>
                    <a:pt x="423" y="6"/>
                    <a:pt x="372" y="46"/>
                  </a:cubicBezTo>
                  <a:cubicBezTo>
                    <a:pt x="328" y="81"/>
                    <a:pt x="277" y="103"/>
                    <a:pt x="235" y="143"/>
                  </a:cubicBezTo>
                  <a:cubicBezTo>
                    <a:pt x="206" y="170"/>
                    <a:pt x="177" y="196"/>
                    <a:pt x="149" y="221"/>
                  </a:cubicBezTo>
                  <a:lnTo>
                    <a:pt x="87" y="277"/>
                  </a:lnTo>
                  <a:cubicBezTo>
                    <a:pt x="62" y="301"/>
                    <a:pt x="6" y="405"/>
                    <a:pt x="0" y="437"/>
                  </a:cubicBezTo>
                  <a:cubicBezTo>
                    <a:pt x="42" y="418"/>
                    <a:pt x="83" y="396"/>
                    <a:pt x="124" y="368"/>
                  </a:cubicBezTo>
                  <a:lnTo>
                    <a:pt x="137" y="356"/>
                  </a:lnTo>
                  <a:lnTo>
                    <a:pt x="209" y="292"/>
                  </a:lnTo>
                  <a:cubicBezTo>
                    <a:pt x="304" y="207"/>
                    <a:pt x="397" y="98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6">
              <a:extLst>
                <a:ext uri="{FF2B5EF4-FFF2-40B4-BE49-F238E27FC236}">
                  <a16:creationId xmlns:a16="http://schemas.microsoft.com/office/drawing/2014/main" id="{9515A282-E4BF-EFFD-A180-709B9EFF48FF}"/>
                </a:ext>
              </a:extLst>
            </p:cNvPr>
            <p:cNvSpPr/>
            <p:nvPr/>
          </p:nvSpPr>
          <p:spPr>
            <a:xfrm>
              <a:off x="5537425" y="2531750"/>
              <a:ext cx="22775" cy="6650"/>
            </a:xfrm>
            <a:custGeom>
              <a:avLst/>
              <a:gdLst/>
              <a:ahLst/>
              <a:cxnLst/>
              <a:rect l="l" t="t" r="r" b="b"/>
              <a:pathLst>
                <a:path w="911" h="266" extrusionOk="0">
                  <a:moveTo>
                    <a:pt x="893" y="1"/>
                  </a:moveTo>
                  <a:cubicBezTo>
                    <a:pt x="850" y="1"/>
                    <a:pt x="839" y="6"/>
                    <a:pt x="762" y="34"/>
                  </a:cubicBezTo>
                  <a:cubicBezTo>
                    <a:pt x="683" y="63"/>
                    <a:pt x="606" y="73"/>
                    <a:pt x="526" y="99"/>
                  </a:cubicBezTo>
                  <a:cubicBezTo>
                    <a:pt x="472" y="115"/>
                    <a:pt x="417" y="131"/>
                    <a:pt x="363" y="142"/>
                  </a:cubicBezTo>
                  <a:lnTo>
                    <a:pt x="304" y="154"/>
                  </a:lnTo>
                  <a:cubicBezTo>
                    <a:pt x="275" y="160"/>
                    <a:pt x="244" y="165"/>
                    <a:pt x="244" y="165"/>
                  </a:cubicBezTo>
                  <a:cubicBezTo>
                    <a:pt x="196" y="175"/>
                    <a:pt x="39" y="232"/>
                    <a:pt x="0" y="253"/>
                  </a:cubicBezTo>
                  <a:cubicBezTo>
                    <a:pt x="53" y="261"/>
                    <a:pt x="108" y="266"/>
                    <a:pt x="166" y="266"/>
                  </a:cubicBezTo>
                  <a:cubicBezTo>
                    <a:pt x="180" y="266"/>
                    <a:pt x="194" y="265"/>
                    <a:pt x="209" y="265"/>
                  </a:cubicBezTo>
                  <a:lnTo>
                    <a:pt x="236" y="260"/>
                  </a:lnTo>
                  <a:lnTo>
                    <a:pt x="307" y="248"/>
                  </a:lnTo>
                  <a:lnTo>
                    <a:pt x="379" y="233"/>
                  </a:lnTo>
                  <a:cubicBezTo>
                    <a:pt x="567" y="194"/>
                    <a:pt x="766" y="101"/>
                    <a:pt x="911" y="1"/>
                  </a:cubicBezTo>
                  <a:cubicBezTo>
                    <a:pt x="904" y="1"/>
                    <a:pt x="898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6">
              <a:extLst>
                <a:ext uri="{FF2B5EF4-FFF2-40B4-BE49-F238E27FC236}">
                  <a16:creationId xmlns:a16="http://schemas.microsoft.com/office/drawing/2014/main" id="{86638C8B-287F-98D3-0DE1-B5C1F9D5C46A}"/>
                </a:ext>
              </a:extLst>
            </p:cNvPr>
            <p:cNvSpPr/>
            <p:nvPr/>
          </p:nvSpPr>
          <p:spPr>
            <a:xfrm>
              <a:off x="5506550" y="2389550"/>
              <a:ext cx="31650" cy="13575"/>
            </a:xfrm>
            <a:custGeom>
              <a:avLst/>
              <a:gdLst/>
              <a:ahLst/>
              <a:cxnLst/>
              <a:rect l="l" t="t" r="r" b="b"/>
              <a:pathLst>
                <a:path w="1266" h="543" extrusionOk="0">
                  <a:moveTo>
                    <a:pt x="61" y="1"/>
                  </a:moveTo>
                  <a:cubicBezTo>
                    <a:pt x="34" y="1"/>
                    <a:pt x="13" y="2"/>
                    <a:pt x="0" y="4"/>
                  </a:cubicBezTo>
                  <a:cubicBezTo>
                    <a:pt x="107" y="42"/>
                    <a:pt x="204" y="77"/>
                    <a:pt x="282" y="105"/>
                  </a:cubicBezTo>
                  <a:lnTo>
                    <a:pt x="284" y="105"/>
                  </a:lnTo>
                  <a:lnTo>
                    <a:pt x="320" y="116"/>
                  </a:lnTo>
                  <a:cubicBezTo>
                    <a:pt x="320" y="116"/>
                    <a:pt x="369" y="131"/>
                    <a:pt x="418" y="147"/>
                  </a:cubicBezTo>
                  <a:cubicBezTo>
                    <a:pt x="466" y="164"/>
                    <a:pt x="515" y="182"/>
                    <a:pt x="515" y="182"/>
                  </a:cubicBezTo>
                  <a:cubicBezTo>
                    <a:pt x="769" y="277"/>
                    <a:pt x="1046" y="410"/>
                    <a:pt x="1265" y="543"/>
                  </a:cubicBezTo>
                  <a:cubicBezTo>
                    <a:pt x="1219" y="478"/>
                    <a:pt x="1217" y="473"/>
                    <a:pt x="1102" y="394"/>
                  </a:cubicBezTo>
                  <a:cubicBezTo>
                    <a:pt x="998" y="324"/>
                    <a:pt x="905" y="253"/>
                    <a:pt x="789" y="198"/>
                  </a:cubicBezTo>
                  <a:cubicBezTo>
                    <a:pt x="711" y="161"/>
                    <a:pt x="633" y="128"/>
                    <a:pt x="555" y="98"/>
                  </a:cubicBezTo>
                  <a:cubicBezTo>
                    <a:pt x="555" y="98"/>
                    <a:pt x="512" y="83"/>
                    <a:pt x="468" y="67"/>
                  </a:cubicBezTo>
                  <a:cubicBezTo>
                    <a:pt x="425" y="51"/>
                    <a:pt x="380" y="38"/>
                    <a:pt x="380" y="38"/>
                  </a:cubicBezTo>
                  <a:cubicBezTo>
                    <a:pt x="324" y="17"/>
                    <a:pt x="158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6">
              <a:extLst>
                <a:ext uri="{FF2B5EF4-FFF2-40B4-BE49-F238E27FC236}">
                  <a16:creationId xmlns:a16="http://schemas.microsoft.com/office/drawing/2014/main" id="{1E49D32E-2B25-6FFA-6141-F7E9D24A26EA}"/>
                </a:ext>
              </a:extLst>
            </p:cNvPr>
            <p:cNvSpPr/>
            <p:nvPr/>
          </p:nvSpPr>
          <p:spPr>
            <a:xfrm>
              <a:off x="5503625" y="2350650"/>
              <a:ext cx="31000" cy="31575"/>
            </a:xfrm>
            <a:custGeom>
              <a:avLst/>
              <a:gdLst/>
              <a:ahLst/>
              <a:cxnLst/>
              <a:rect l="l" t="t" r="r" b="b"/>
              <a:pathLst>
                <a:path w="1240" h="1263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7"/>
                    <a:pt x="128" y="214"/>
                    <a:pt x="210" y="323"/>
                  </a:cubicBezTo>
                  <a:lnTo>
                    <a:pt x="210" y="324"/>
                  </a:lnTo>
                  <a:lnTo>
                    <a:pt x="243" y="363"/>
                  </a:lnTo>
                  <a:cubicBezTo>
                    <a:pt x="243" y="363"/>
                    <a:pt x="286" y="414"/>
                    <a:pt x="329" y="465"/>
                  </a:cubicBezTo>
                  <a:cubicBezTo>
                    <a:pt x="375" y="515"/>
                    <a:pt x="419" y="564"/>
                    <a:pt x="419" y="564"/>
                  </a:cubicBezTo>
                  <a:cubicBezTo>
                    <a:pt x="657" y="828"/>
                    <a:pt x="965" y="1083"/>
                    <a:pt x="1240" y="1263"/>
                  </a:cubicBezTo>
                  <a:cubicBezTo>
                    <a:pt x="1179" y="1183"/>
                    <a:pt x="1175" y="1180"/>
                    <a:pt x="1043" y="1064"/>
                  </a:cubicBezTo>
                  <a:cubicBezTo>
                    <a:pt x="925" y="959"/>
                    <a:pt x="830" y="849"/>
                    <a:pt x="715" y="737"/>
                  </a:cubicBezTo>
                  <a:cubicBezTo>
                    <a:pt x="638" y="662"/>
                    <a:pt x="564" y="586"/>
                    <a:pt x="495" y="510"/>
                  </a:cubicBezTo>
                  <a:cubicBezTo>
                    <a:pt x="495" y="510"/>
                    <a:pt x="456" y="467"/>
                    <a:pt x="417" y="424"/>
                  </a:cubicBezTo>
                  <a:cubicBezTo>
                    <a:pt x="380" y="381"/>
                    <a:pt x="342" y="337"/>
                    <a:pt x="342" y="337"/>
                  </a:cubicBezTo>
                  <a:cubicBezTo>
                    <a:pt x="279" y="267"/>
                    <a:pt x="59" y="5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6">
              <a:extLst>
                <a:ext uri="{FF2B5EF4-FFF2-40B4-BE49-F238E27FC236}">
                  <a16:creationId xmlns:a16="http://schemas.microsoft.com/office/drawing/2014/main" id="{94DDE21A-E3DA-7A7F-2AE7-1D4E6DBBCA16}"/>
                </a:ext>
              </a:extLst>
            </p:cNvPr>
            <p:cNvSpPr/>
            <p:nvPr/>
          </p:nvSpPr>
          <p:spPr>
            <a:xfrm>
              <a:off x="5435750" y="2487250"/>
              <a:ext cx="39350" cy="10400"/>
            </a:xfrm>
            <a:custGeom>
              <a:avLst/>
              <a:gdLst/>
              <a:ahLst/>
              <a:cxnLst/>
              <a:rect l="l" t="t" r="r" b="b"/>
              <a:pathLst>
                <a:path w="1574" h="416" extrusionOk="0">
                  <a:moveTo>
                    <a:pt x="1574" y="1"/>
                  </a:moveTo>
                  <a:cubicBezTo>
                    <a:pt x="1486" y="39"/>
                    <a:pt x="1485" y="46"/>
                    <a:pt x="1344" y="129"/>
                  </a:cubicBezTo>
                  <a:cubicBezTo>
                    <a:pt x="1216" y="200"/>
                    <a:pt x="1085" y="236"/>
                    <a:pt x="943" y="273"/>
                  </a:cubicBezTo>
                  <a:cubicBezTo>
                    <a:pt x="848" y="298"/>
                    <a:pt x="751" y="316"/>
                    <a:pt x="657" y="320"/>
                  </a:cubicBezTo>
                  <a:cubicBezTo>
                    <a:pt x="657" y="320"/>
                    <a:pt x="615" y="323"/>
                    <a:pt x="568" y="323"/>
                  </a:cubicBezTo>
                  <a:cubicBezTo>
                    <a:pt x="562" y="323"/>
                    <a:pt x="556" y="323"/>
                    <a:pt x="550" y="323"/>
                  </a:cubicBezTo>
                  <a:cubicBezTo>
                    <a:pt x="545" y="323"/>
                    <a:pt x="540" y="323"/>
                    <a:pt x="535" y="323"/>
                  </a:cubicBezTo>
                  <a:cubicBezTo>
                    <a:pt x="487" y="323"/>
                    <a:pt x="444" y="319"/>
                    <a:pt x="444" y="319"/>
                  </a:cubicBezTo>
                  <a:cubicBezTo>
                    <a:pt x="400" y="317"/>
                    <a:pt x="308" y="313"/>
                    <a:pt x="218" y="306"/>
                  </a:cubicBezTo>
                  <a:cubicBezTo>
                    <a:pt x="126" y="297"/>
                    <a:pt x="37" y="280"/>
                    <a:pt x="0" y="277"/>
                  </a:cubicBezTo>
                  <a:lnTo>
                    <a:pt x="0" y="277"/>
                  </a:lnTo>
                  <a:cubicBezTo>
                    <a:pt x="103" y="332"/>
                    <a:pt x="217" y="376"/>
                    <a:pt x="346" y="400"/>
                  </a:cubicBezTo>
                  <a:lnTo>
                    <a:pt x="394" y="406"/>
                  </a:lnTo>
                  <a:cubicBezTo>
                    <a:pt x="394" y="406"/>
                    <a:pt x="458" y="412"/>
                    <a:pt x="523" y="415"/>
                  </a:cubicBezTo>
                  <a:lnTo>
                    <a:pt x="611" y="415"/>
                  </a:lnTo>
                  <a:cubicBezTo>
                    <a:pt x="635" y="414"/>
                    <a:pt x="651" y="413"/>
                    <a:pt x="651" y="413"/>
                  </a:cubicBezTo>
                  <a:cubicBezTo>
                    <a:pt x="821" y="403"/>
                    <a:pt x="1001" y="363"/>
                    <a:pt x="1162" y="287"/>
                  </a:cubicBezTo>
                  <a:cubicBezTo>
                    <a:pt x="1323" y="215"/>
                    <a:pt x="1465" y="112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6">
              <a:extLst>
                <a:ext uri="{FF2B5EF4-FFF2-40B4-BE49-F238E27FC236}">
                  <a16:creationId xmlns:a16="http://schemas.microsoft.com/office/drawing/2014/main" id="{CA3C8AF6-23F1-CD69-4E41-B2F84706C794}"/>
                </a:ext>
              </a:extLst>
            </p:cNvPr>
            <p:cNvSpPr/>
            <p:nvPr/>
          </p:nvSpPr>
          <p:spPr>
            <a:xfrm>
              <a:off x="5419625" y="2508950"/>
              <a:ext cx="43375" cy="12000"/>
            </a:xfrm>
            <a:custGeom>
              <a:avLst/>
              <a:gdLst/>
              <a:ahLst/>
              <a:cxnLst/>
              <a:rect l="l" t="t" r="r" b="b"/>
              <a:pathLst>
                <a:path w="1735" h="48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10"/>
                    <a:pt x="173" y="214"/>
                    <a:pt x="299" y="298"/>
                  </a:cubicBezTo>
                  <a:lnTo>
                    <a:pt x="348" y="326"/>
                  </a:lnTo>
                  <a:cubicBezTo>
                    <a:pt x="348" y="326"/>
                    <a:pt x="414" y="361"/>
                    <a:pt x="482" y="389"/>
                  </a:cubicBezTo>
                  <a:cubicBezTo>
                    <a:pt x="551" y="419"/>
                    <a:pt x="624" y="437"/>
                    <a:pt x="624" y="437"/>
                  </a:cubicBezTo>
                  <a:cubicBezTo>
                    <a:pt x="721" y="465"/>
                    <a:pt x="825" y="479"/>
                    <a:pt x="930" y="479"/>
                  </a:cubicBezTo>
                  <a:cubicBezTo>
                    <a:pt x="1031" y="479"/>
                    <a:pt x="1132" y="467"/>
                    <a:pt x="1228" y="441"/>
                  </a:cubicBezTo>
                  <a:cubicBezTo>
                    <a:pt x="1426" y="391"/>
                    <a:pt x="1603" y="288"/>
                    <a:pt x="1734" y="167"/>
                  </a:cubicBezTo>
                  <a:lnTo>
                    <a:pt x="1734" y="167"/>
                  </a:lnTo>
                  <a:cubicBezTo>
                    <a:pt x="1635" y="209"/>
                    <a:pt x="1633" y="217"/>
                    <a:pt x="1464" y="298"/>
                  </a:cubicBezTo>
                  <a:cubicBezTo>
                    <a:pt x="1309" y="363"/>
                    <a:pt x="1155" y="382"/>
                    <a:pt x="988" y="388"/>
                  </a:cubicBezTo>
                  <a:cubicBezTo>
                    <a:pt x="975" y="389"/>
                    <a:pt x="961" y="389"/>
                    <a:pt x="948" y="389"/>
                  </a:cubicBezTo>
                  <a:cubicBezTo>
                    <a:pt x="849" y="389"/>
                    <a:pt x="751" y="375"/>
                    <a:pt x="659" y="352"/>
                  </a:cubicBezTo>
                  <a:cubicBezTo>
                    <a:pt x="659" y="352"/>
                    <a:pt x="601" y="336"/>
                    <a:pt x="544" y="315"/>
                  </a:cubicBezTo>
                  <a:cubicBezTo>
                    <a:pt x="487" y="293"/>
                    <a:pt x="433" y="266"/>
                    <a:pt x="433" y="266"/>
                  </a:cubicBezTo>
                  <a:cubicBezTo>
                    <a:pt x="389" y="245"/>
                    <a:pt x="293" y="201"/>
                    <a:pt x="203" y="146"/>
                  </a:cubicBezTo>
                  <a:cubicBezTo>
                    <a:pt x="114" y="92"/>
                    <a:pt x="34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6">
              <a:extLst>
                <a:ext uri="{FF2B5EF4-FFF2-40B4-BE49-F238E27FC236}">
                  <a16:creationId xmlns:a16="http://schemas.microsoft.com/office/drawing/2014/main" id="{C67A06E2-F557-21D7-ED60-8C0BA0792FF5}"/>
                </a:ext>
              </a:extLst>
            </p:cNvPr>
            <p:cNvSpPr/>
            <p:nvPr/>
          </p:nvSpPr>
          <p:spPr>
            <a:xfrm>
              <a:off x="5416050" y="2508850"/>
              <a:ext cx="26375" cy="17925"/>
            </a:xfrm>
            <a:custGeom>
              <a:avLst/>
              <a:gdLst/>
              <a:ahLst/>
              <a:cxnLst/>
              <a:rect l="l" t="t" r="r" b="b"/>
              <a:pathLst>
                <a:path w="1055" h="717" extrusionOk="0">
                  <a:moveTo>
                    <a:pt x="0" y="1"/>
                  </a:moveTo>
                  <a:cubicBezTo>
                    <a:pt x="17" y="94"/>
                    <a:pt x="50" y="189"/>
                    <a:pt x="107" y="282"/>
                  </a:cubicBezTo>
                  <a:lnTo>
                    <a:pt x="130" y="313"/>
                  </a:lnTo>
                  <a:cubicBezTo>
                    <a:pt x="130" y="313"/>
                    <a:pt x="162" y="354"/>
                    <a:pt x="198" y="395"/>
                  </a:cubicBezTo>
                  <a:cubicBezTo>
                    <a:pt x="234" y="432"/>
                    <a:pt x="274" y="468"/>
                    <a:pt x="274" y="468"/>
                  </a:cubicBezTo>
                  <a:cubicBezTo>
                    <a:pt x="377" y="560"/>
                    <a:pt x="508" y="638"/>
                    <a:pt x="647" y="677"/>
                  </a:cubicBezTo>
                  <a:cubicBezTo>
                    <a:pt x="737" y="704"/>
                    <a:pt x="829" y="717"/>
                    <a:pt x="917" y="717"/>
                  </a:cubicBezTo>
                  <a:cubicBezTo>
                    <a:pt x="965" y="717"/>
                    <a:pt x="1011" y="713"/>
                    <a:pt x="1054" y="706"/>
                  </a:cubicBezTo>
                  <a:cubicBezTo>
                    <a:pt x="979" y="681"/>
                    <a:pt x="975" y="686"/>
                    <a:pt x="846" y="665"/>
                  </a:cubicBezTo>
                  <a:cubicBezTo>
                    <a:pt x="730" y="642"/>
                    <a:pt x="635" y="590"/>
                    <a:pt x="531" y="536"/>
                  </a:cubicBezTo>
                  <a:cubicBezTo>
                    <a:pt x="462" y="498"/>
                    <a:pt x="396" y="455"/>
                    <a:pt x="341" y="404"/>
                  </a:cubicBezTo>
                  <a:cubicBezTo>
                    <a:pt x="341" y="404"/>
                    <a:pt x="308" y="377"/>
                    <a:pt x="279" y="346"/>
                  </a:cubicBezTo>
                  <a:cubicBezTo>
                    <a:pt x="249" y="317"/>
                    <a:pt x="223" y="283"/>
                    <a:pt x="223" y="283"/>
                  </a:cubicBezTo>
                  <a:cubicBezTo>
                    <a:pt x="200" y="257"/>
                    <a:pt x="150" y="203"/>
                    <a:pt x="104" y="146"/>
                  </a:cubicBezTo>
                  <a:cubicBezTo>
                    <a:pt x="58" y="88"/>
                    <a:pt x="19" y="2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6">
              <a:extLst>
                <a:ext uri="{FF2B5EF4-FFF2-40B4-BE49-F238E27FC236}">
                  <a16:creationId xmlns:a16="http://schemas.microsoft.com/office/drawing/2014/main" id="{B8F21FD5-FC2E-8595-5FD7-126BD951AC16}"/>
                </a:ext>
              </a:extLst>
            </p:cNvPr>
            <p:cNvSpPr/>
            <p:nvPr/>
          </p:nvSpPr>
          <p:spPr>
            <a:xfrm>
              <a:off x="5292725" y="2534025"/>
              <a:ext cx="91475" cy="18125"/>
            </a:xfrm>
            <a:custGeom>
              <a:avLst/>
              <a:gdLst/>
              <a:ahLst/>
              <a:cxnLst/>
              <a:rect l="l" t="t" r="r" b="b"/>
              <a:pathLst>
                <a:path w="3659" h="725" extrusionOk="0">
                  <a:moveTo>
                    <a:pt x="3658" y="1"/>
                  </a:moveTo>
                  <a:cubicBezTo>
                    <a:pt x="3557" y="65"/>
                    <a:pt x="3505" y="98"/>
                    <a:pt x="3451" y="133"/>
                  </a:cubicBezTo>
                  <a:cubicBezTo>
                    <a:pt x="3382" y="173"/>
                    <a:pt x="3300" y="232"/>
                    <a:pt x="3128" y="322"/>
                  </a:cubicBezTo>
                  <a:cubicBezTo>
                    <a:pt x="2817" y="480"/>
                    <a:pt x="2502" y="562"/>
                    <a:pt x="2152" y="609"/>
                  </a:cubicBezTo>
                  <a:cubicBezTo>
                    <a:pt x="2036" y="625"/>
                    <a:pt x="1919" y="632"/>
                    <a:pt x="1803" y="632"/>
                  </a:cubicBezTo>
                  <a:cubicBezTo>
                    <a:pt x="1684" y="632"/>
                    <a:pt x="1567" y="625"/>
                    <a:pt x="1453" y="610"/>
                  </a:cubicBezTo>
                  <a:cubicBezTo>
                    <a:pt x="1453" y="610"/>
                    <a:pt x="1327" y="595"/>
                    <a:pt x="1203" y="566"/>
                  </a:cubicBezTo>
                  <a:cubicBezTo>
                    <a:pt x="1078" y="540"/>
                    <a:pt x="956" y="500"/>
                    <a:pt x="956" y="500"/>
                  </a:cubicBezTo>
                  <a:cubicBezTo>
                    <a:pt x="857" y="471"/>
                    <a:pt x="646" y="403"/>
                    <a:pt x="449" y="310"/>
                  </a:cubicBezTo>
                  <a:cubicBezTo>
                    <a:pt x="251" y="219"/>
                    <a:pt x="71" y="101"/>
                    <a:pt x="0" y="58"/>
                  </a:cubicBezTo>
                  <a:lnTo>
                    <a:pt x="0" y="58"/>
                  </a:lnTo>
                  <a:cubicBezTo>
                    <a:pt x="206" y="238"/>
                    <a:pt x="443" y="397"/>
                    <a:pt x="727" y="517"/>
                  </a:cubicBezTo>
                  <a:lnTo>
                    <a:pt x="727" y="516"/>
                  </a:lnTo>
                  <a:lnTo>
                    <a:pt x="833" y="556"/>
                  </a:lnTo>
                  <a:cubicBezTo>
                    <a:pt x="833" y="556"/>
                    <a:pt x="974" y="606"/>
                    <a:pt x="1121" y="643"/>
                  </a:cubicBezTo>
                  <a:cubicBezTo>
                    <a:pt x="1267" y="680"/>
                    <a:pt x="1417" y="699"/>
                    <a:pt x="1417" y="699"/>
                  </a:cubicBezTo>
                  <a:cubicBezTo>
                    <a:pt x="1536" y="716"/>
                    <a:pt x="1659" y="725"/>
                    <a:pt x="1783" y="725"/>
                  </a:cubicBezTo>
                  <a:cubicBezTo>
                    <a:pt x="2069" y="725"/>
                    <a:pt x="2363" y="679"/>
                    <a:pt x="2638" y="589"/>
                  </a:cubicBezTo>
                  <a:cubicBezTo>
                    <a:pt x="3034" y="462"/>
                    <a:pt x="3388" y="246"/>
                    <a:pt x="3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6">
              <a:extLst>
                <a:ext uri="{FF2B5EF4-FFF2-40B4-BE49-F238E27FC236}">
                  <a16:creationId xmlns:a16="http://schemas.microsoft.com/office/drawing/2014/main" id="{92B4682A-ED3A-2890-471D-6D3D7CECD724}"/>
                </a:ext>
              </a:extLst>
            </p:cNvPr>
            <p:cNvSpPr/>
            <p:nvPr/>
          </p:nvSpPr>
          <p:spPr>
            <a:xfrm>
              <a:off x="5299225" y="2378350"/>
              <a:ext cx="31700" cy="22650"/>
            </a:xfrm>
            <a:custGeom>
              <a:avLst/>
              <a:gdLst/>
              <a:ahLst/>
              <a:cxnLst/>
              <a:rect l="l" t="t" r="r" b="b"/>
              <a:pathLst>
                <a:path w="1268" h="90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84" y="28"/>
                    <a:pt x="1178" y="31"/>
                    <a:pt x="1050" y="116"/>
                  </a:cubicBezTo>
                  <a:cubicBezTo>
                    <a:pt x="934" y="193"/>
                    <a:pt x="820" y="252"/>
                    <a:pt x="705" y="334"/>
                  </a:cubicBezTo>
                  <a:cubicBezTo>
                    <a:pt x="627" y="390"/>
                    <a:pt x="550" y="445"/>
                    <a:pt x="475" y="498"/>
                  </a:cubicBezTo>
                  <a:lnTo>
                    <a:pt x="309" y="615"/>
                  </a:lnTo>
                  <a:cubicBezTo>
                    <a:pt x="240" y="663"/>
                    <a:pt x="42" y="851"/>
                    <a:pt x="1" y="905"/>
                  </a:cubicBezTo>
                  <a:cubicBezTo>
                    <a:pt x="96" y="856"/>
                    <a:pt x="193" y="802"/>
                    <a:pt x="294" y="738"/>
                  </a:cubicBezTo>
                  <a:lnTo>
                    <a:pt x="295" y="738"/>
                  </a:lnTo>
                  <a:lnTo>
                    <a:pt x="331" y="713"/>
                  </a:lnTo>
                  <a:lnTo>
                    <a:pt x="522" y="579"/>
                  </a:lnTo>
                  <a:cubicBezTo>
                    <a:pt x="774" y="400"/>
                    <a:pt x="1047" y="185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6">
              <a:extLst>
                <a:ext uri="{FF2B5EF4-FFF2-40B4-BE49-F238E27FC236}">
                  <a16:creationId xmlns:a16="http://schemas.microsoft.com/office/drawing/2014/main" id="{30C37511-A81E-C3C4-C793-EE781412B162}"/>
                </a:ext>
              </a:extLst>
            </p:cNvPr>
            <p:cNvSpPr/>
            <p:nvPr/>
          </p:nvSpPr>
          <p:spPr>
            <a:xfrm>
              <a:off x="5321900" y="2323350"/>
              <a:ext cx="37050" cy="16925"/>
            </a:xfrm>
            <a:custGeom>
              <a:avLst/>
              <a:gdLst/>
              <a:ahLst/>
              <a:cxnLst/>
              <a:rect l="l" t="t" r="r" b="b"/>
              <a:pathLst>
                <a:path w="1482" h="677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77"/>
                    <a:pt x="176" y="150"/>
                    <a:pt x="282" y="220"/>
                  </a:cubicBezTo>
                  <a:lnTo>
                    <a:pt x="321" y="244"/>
                  </a:lnTo>
                  <a:cubicBezTo>
                    <a:pt x="321" y="244"/>
                    <a:pt x="375" y="275"/>
                    <a:pt x="429" y="305"/>
                  </a:cubicBezTo>
                  <a:lnTo>
                    <a:pt x="538" y="363"/>
                  </a:lnTo>
                  <a:cubicBezTo>
                    <a:pt x="829" y="514"/>
                    <a:pt x="1184" y="626"/>
                    <a:pt x="1481" y="677"/>
                  </a:cubicBezTo>
                  <a:cubicBezTo>
                    <a:pt x="1401" y="628"/>
                    <a:pt x="1396" y="627"/>
                    <a:pt x="1243" y="575"/>
                  </a:cubicBezTo>
                  <a:cubicBezTo>
                    <a:pt x="1107" y="526"/>
                    <a:pt x="989" y="464"/>
                    <a:pt x="853" y="408"/>
                  </a:cubicBezTo>
                  <a:cubicBezTo>
                    <a:pt x="762" y="369"/>
                    <a:pt x="673" y="328"/>
                    <a:pt x="589" y="284"/>
                  </a:cubicBezTo>
                  <a:lnTo>
                    <a:pt x="495" y="236"/>
                  </a:lnTo>
                  <a:lnTo>
                    <a:pt x="403" y="184"/>
                  </a:lnTo>
                  <a:cubicBezTo>
                    <a:pt x="326" y="144"/>
                    <a:pt x="68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6">
              <a:extLst>
                <a:ext uri="{FF2B5EF4-FFF2-40B4-BE49-F238E27FC236}">
                  <a16:creationId xmlns:a16="http://schemas.microsoft.com/office/drawing/2014/main" id="{38A0E50B-8EFC-E471-953C-F46B6B8E9959}"/>
                </a:ext>
              </a:extLst>
            </p:cNvPr>
            <p:cNvSpPr/>
            <p:nvPr/>
          </p:nvSpPr>
          <p:spPr>
            <a:xfrm>
              <a:off x="5347325" y="2232475"/>
              <a:ext cx="32950" cy="24650"/>
            </a:xfrm>
            <a:custGeom>
              <a:avLst/>
              <a:gdLst/>
              <a:ahLst/>
              <a:cxnLst/>
              <a:rect l="l" t="t" r="r" b="b"/>
              <a:pathLst>
                <a:path w="1318" h="986" extrusionOk="0">
                  <a:moveTo>
                    <a:pt x="191" y="1"/>
                  </a:moveTo>
                  <a:cubicBezTo>
                    <a:pt x="107" y="1"/>
                    <a:pt x="31" y="12"/>
                    <a:pt x="0" y="20"/>
                  </a:cubicBezTo>
                  <a:cubicBezTo>
                    <a:pt x="120" y="34"/>
                    <a:pt x="239" y="62"/>
                    <a:pt x="363" y="104"/>
                  </a:cubicBezTo>
                  <a:lnTo>
                    <a:pt x="363" y="105"/>
                  </a:lnTo>
                  <a:lnTo>
                    <a:pt x="408" y="118"/>
                  </a:lnTo>
                  <a:cubicBezTo>
                    <a:pt x="408" y="118"/>
                    <a:pt x="469" y="140"/>
                    <a:pt x="527" y="165"/>
                  </a:cubicBezTo>
                  <a:cubicBezTo>
                    <a:pt x="556" y="179"/>
                    <a:pt x="584" y="193"/>
                    <a:pt x="606" y="203"/>
                  </a:cubicBezTo>
                  <a:cubicBezTo>
                    <a:pt x="626" y="215"/>
                    <a:pt x="640" y="222"/>
                    <a:pt x="640" y="222"/>
                  </a:cubicBezTo>
                  <a:cubicBezTo>
                    <a:pt x="939" y="383"/>
                    <a:pt x="1206" y="681"/>
                    <a:pt x="1317" y="986"/>
                  </a:cubicBezTo>
                  <a:cubicBezTo>
                    <a:pt x="1310" y="888"/>
                    <a:pt x="1316" y="876"/>
                    <a:pt x="1237" y="718"/>
                  </a:cubicBezTo>
                  <a:cubicBezTo>
                    <a:pt x="1164" y="578"/>
                    <a:pt x="1084" y="449"/>
                    <a:pt x="961" y="338"/>
                  </a:cubicBezTo>
                  <a:cubicBezTo>
                    <a:pt x="877" y="264"/>
                    <a:pt x="789" y="198"/>
                    <a:pt x="696" y="148"/>
                  </a:cubicBezTo>
                  <a:cubicBezTo>
                    <a:pt x="696" y="148"/>
                    <a:pt x="645" y="117"/>
                    <a:pt x="590" y="93"/>
                  </a:cubicBezTo>
                  <a:cubicBezTo>
                    <a:pt x="564" y="80"/>
                    <a:pt x="536" y="68"/>
                    <a:pt x="515" y="60"/>
                  </a:cubicBezTo>
                  <a:cubicBezTo>
                    <a:pt x="495" y="53"/>
                    <a:pt x="480" y="47"/>
                    <a:pt x="480" y="47"/>
                  </a:cubicBezTo>
                  <a:cubicBezTo>
                    <a:pt x="435" y="28"/>
                    <a:pt x="332" y="8"/>
                    <a:pt x="232" y="2"/>
                  </a:cubicBezTo>
                  <a:cubicBezTo>
                    <a:pt x="218" y="1"/>
                    <a:pt x="205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6">
              <a:extLst>
                <a:ext uri="{FF2B5EF4-FFF2-40B4-BE49-F238E27FC236}">
                  <a16:creationId xmlns:a16="http://schemas.microsoft.com/office/drawing/2014/main" id="{28E0D961-B6FD-5EFB-AC03-05C7FC4073A3}"/>
                </a:ext>
              </a:extLst>
            </p:cNvPr>
            <p:cNvSpPr/>
            <p:nvPr/>
          </p:nvSpPr>
          <p:spPr>
            <a:xfrm>
              <a:off x="5370700" y="2218500"/>
              <a:ext cx="22625" cy="60800"/>
            </a:xfrm>
            <a:custGeom>
              <a:avLst/>
              <a:gdLst/>
              <a:ahLst/>
              <a:cxnLst/>
              <a:rect l="l" t="t" r="r" b="b"/>
              <a:pathLst>
                <a:path w="905" h="2432" extrusionOk="0">
                  <a:moveTo>
                    <a:pt x="1" y="1"/>
                  </a:moveTo>
                  <a:lnTo>
                    <a:pt x="1" y="1"/>
                  </a:lnTo>
                  <a:cubicBezTo>
                    <a:pt x="151" y="117"/>
                    <a:pt x="287" y="255"/>
                    <a:pt x="409" y="422"/>
                  </a:cubicBezTo>
                  <a:lnTo>
                    <a:pt x="455" y="483"/>
                  </a:lnTo>
                  <a:cubicBezTo>
                    <a:pt x="455" y="483"/>
                    <a:pt x="514" y="565"/>
                    <a:pt x="564" y="654"/>
                  </a:cubicBezTo>
                  <a:cubicBezTo>
                    <a:pt x="614" y="741"/>
                    <a:pt x="653" y="835"/>
                    <a:pt x="653" y="835"/>
                  </a:cubicBezTo>
                  <a:cubicBezTo>
                    <a:pt x="759" y="1081"/>
                    <a:pt x="814" y="1366"/>
                    <a:pt x="803" y="1647"/>
                  </a:cubicBezTo>
                  <a:cubicBezTo>
                    <a:pt x="794" y="1929"/>
                    <a:pt x="720" y="2203"/>
                    <a:pt x="609" y="2431"/>
                  </a:cubicBezTo>
                  <a:cubicBezTo>
                    <a:pt x="698" y="2308"/>
                    <a:pt x="715" y="2302"/>
                    <a:pt x="801" y="2038"/>
                  </a:cubicBezTo>
                  <a:cubicBezTo>
                    <a:pt x="868" y="1800"/>
                    <a:pt x="905" y="1565"/>
                    <a:pt x="874" y="1308"/>
                  </a:cubicBezTo>
                  <a:cubicBezTo>
                    <a:pt x="855" y="1136"/>
                    <a:pt x="808" y="968"/>
                    <a:pt x="745" y="816"/>
                  </a:cubicBezTo>
                  <a:cubicBezTo>
                    <a:pt x="745" y="816"/>
                    <a:pt x="710" y="729"/>
                    <a:pt x="666" y="647"/>
                  </a:cubicBezTo>
                  <a:cubicBezTo>
                    <a:pt x="622" y="565"/>
                    <a:pt x="571" y="488"/>
                    <a:pt x="571" y="488"/>
                  </a:cubicBezTo>
                  <a:cubicBezTo>
                    <a:pt x="529" y="423"/>
                    <a:pt x="425" y="299"/>
                    <a:pt x="305" y="200"/>
                  </a:cubicBezTo>
                  <a:cubicBezTo>
                    <a:pt x="187" y="98"/>
                    <a:pt x="55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6">
              <a:extLst>
                <a:ext uri="{FF2B5EF4-FFF2-40B4-BE49-F238E27FC236}">
                  <a16:creationId xmlns:a16="http://schemas.microsoft.com/office/drawing/2014/main" id="{1582209F-3AE4-9948-C333-705401369CB6}"/>
                </a:ext>
              </a:extLst>
            </p:cNvPr>
            <p:cNvSpPr/>
            <p:nvPr/>
          </p:nvSpPr>
          <p:spPr>
            <a:xfrm>
              <a:off x="5293700" y="2223750"/>
              <a:ext cx="24700" cy="42525"/>
            </a:xfrm>
            <a:custGeom>
              <a:avLst/>
              <a:gdLst/>
              <a:ahLst/>
              <a:cxnLst/>
              <a:rect l="l" t="t" r="r" b="b"/>
              <a:pathLst>
                <a:path w="988" h="1701" extrusionOk="0">
                  <a:moveTo>
                    <a:pt x="987" y="0"/>
                  </a:moveTo>
                  <a:cubicBezTo>
                    <a:pt x="878" y="36"/>
                    <a:pt x="865" y="33"/>
                    <a:pt x="700" y="156"/>
                  </a:cubicBezTo>
                  <a:cubicBezTo>
                    <a:pt x="553" y="270"/>
                    <a:pt x="422" y="385"/>
                    <a:pt x="311" y="544"/>
                  </a:cubicBezTo>
                  <a:cubicBezTo>
                    <a:pt x="239" y="651"/>
                    <a:pt x="175" y="763"/>
                    <a:pt x="128" y="877"/>
                  </a:cubicBezTo>
                  <a:cubicBezTo>
                    <a:pt x="128" y="877"/>
                    <a:pt x="100" y="940"/>
                    <a:pt x="77" y="1006"/>
                  </a:cubicBezTo>
                  <a:cubicBezTo>
                    <a:pt x="64" y="1038"/>
                    <a:pt x="54" y="1071"/>
                    <a:pt x="48" y="1097"/>
                  </a:cubicBezTo>
                  <a:cubicBezTo>
                    <a:pt x="40" y="1122"/>
                    <a:pt x="35" y="1138"/>
                    <a:pt x="35" y="1138"/>
                  </a:cubicBezTo>
                  <a:cubicBezTo>
                    <a:pt x="18" y="1192"/>
                    <a:pt x="2" y="1313"/>
                    <a:pt x="1" y="1429"/>
                  </a:cubicBezTo>
                  <a:cubicBezTo>
                    <a:pt x="0" y="1547"/>
                    <a:pt x="17" y="1658"/>
                    <a:pt x="28" y="1700"/>
                  </a:cubicBezTo>
                  <a:cubicBezTo>
                    <a:pt x="38" y="1559"/>
                    <a:pt x="61" y="1416"/>
                    <a:pt x="98" y="1267"/>
                  </a:cubicBezTo>
                  <a:lnTo>
                    <a:pt x="110" y="1211"/>
                  </a:lnTo>
                  <a:cubicBezTo>
                    <a:pt x="110" y="1211"/>
                    <a:pt x="131" y="1138"/>
                    <a:pt x="154" y="1067"/>
                  </a:cubicBezTo>
                  <a:cubicBezTo>
                    <a:pt x="167" y="1031"/>
                    <a:pt x="180" y="995"/>
                    <a:pt x="189" y="969"/>
                  </a:cubicBezTo>
                  <a:cubicBezTo>
                    <a:pt x="200" y="943"/>
                    <a:pt x="208" y="925"/>
                    <a:pt x="208" y="925"/>
                  </a:cubicBezTo>
                  <a:cubicBezTo>
                    <a:pt x="288" y="743"/>
                    <a:pt x="395" y="557"/>
                    <a:pt x="532" y="398"/>
                  </a:cubicBezTo>
                  <a:cubicBezTo>
                    <a:pt x="667" y="237"/>
                    <a:pt x="826" y="101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6">
              <a:extLst>
                <a:ext uri="{FF2B5EF4-FFF2-40B4-BE49-F238E27FC236}">
                  <a16:creationId xmlns:a16="http://schemas.microsoft.com/office/drawing/2014/main" id="{381C548B-0574-D855-AB61-95A372CCCECF}"/>
                </a:ext>
              </a:extLst>
            </p:cNvPr>
            <p:cNvSpPr/>
            <p:nvPr/>
          </p:nvSpPr>
          <p:spPr>
            <a:xfrm>
              <a:off x="5300800" y="2243475"/>
              <a:ext cx="12925" cy="74775"/>
            </a:xfrm>
            <a:custGeom>
              <a:avLst/>
              <a:gdLst/>
              <a:ahLst/>
              <a:cxnLst/>
              <a:rect l="l" t="t" r="r" b="b"/>
              <a:pathLst>
                <a:path w="517" h="2991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99" y="133"/>
                    <a:pt x="379" y="137"/>
                    <a:pt x="244" y="425"/>
                  </a:cubicBezTo>
                  <a:cubicBezTo>
                    <a:pt x="129" y="686"/>
                    <a:pt x="47" y="941"/>
                    <a:pt x="18" y="1236"/>
                  </a:cubicBezTo>
                  <a:cubicBezTo>
                    <a:pt x="2" y="1432"/>
                    <a:pt x="0" y="1629"/>
                    <a:pt x="25" y="1817"/>
                  </a:cubicBezTo>
                  <a:cubicBezTo>
                    <a:pt x="25" y="1817"/>
                    <a:pt x="27" y="1843"/>
                    <a:pt x="32" y="1883"/>
                  </a:cubicBezTo>
                  <a:cubicBezTo>
                    <a:pt x="36" y="1923"/>
                    <a:pt x="48" y="1975"/>
                    <a:pt x="57" y="2027"/>
                  </a:cubicBezTo>
                  <a:cubicBezTo>
                    <a:pt x="64" y="2080"/>
                    <a:pt x="77" y="2132"/>
                    <a:pt x="88" y="2170"/>
                  </a:cubicBezTo>
                  <a:cubicBezTo>
                    <a:pt x="98" y="2209"/>
                    <a:pt x="104" y="2235"/>
                    <a:pt x="104" y="2235"/>
                  </a:cubicBezTo>
                  <a:cubicBezTo>
                    <a:pt x="124" y="2319"/>
                    <a:pt x="193" y="2491"/>
                    <a:pt x="278" y="2648"/>
                  </a:cubicBezTo>
                  <a:cubicBezTo>
                    <a:pt x="324" y="2725"/>
                    <a:pt x="368" y="2800"/>
                    <a:pt x="412" y="2860"/>
                  </a:cubicBezTo>
                  <a:cubicBezTo>
                    <a:pt x="458" y="2918"/>
                    <a:pt x="495" y="2966"/>
                    <a:pt x="516" y="2991"/>
                  </a:cubicBezTo>
                  <a:cubicBezTo>
                    <a:pt x="405" y="2802"/>
                    <a:pt x="314" y="2598"/>
                    <a:pt x="243" y="2370"/>
                  </a:cubicBezTo>
                  <a:lnTo>
                    <a:pt x="243" y="2369"/>
                  </a:lnTo>
                  <a:lnTo>
                    <a:pt x="213" y="2286"/>
                  </a:lnTo>
                  <a:cubicBezTo>
                    <a:pt x="213" y="2286"/>
                    <a:pt x="205" y="2258"/>
                    <a:pt x="194" y="2215"/>
                  </a:cubicBezTo>
                  <a:cubicBezTo>
                    <a:pt x="184" y="2172"/>
                    <a:pt x="167" y="2116"/>
                    <a:pt x="156" y="2058"/>
                  </a:cubicBezTo>
                  <a:cubicBezTo>
                    <a:pt x="145" y="2001"/>
                    <a:pt x="135" y="1943"/>
                    <a:pt x="127" y="1899"/>
                  </a:cubicBezTo>
                  <a:cubicBezTo>
                    <a:pt x="120" y="1856"/>
                    <a:pt x="118" y="1826"/>
                    <a:pt x="118" y="1826"/>
                  </a:cubicBezTo>
                  <a:cubicBezTo>
                    <a:pt x="84" y="1519"/>
                    <a:pt x="89" y="1184"/>
                    <a:pt x="162" y="866"/>
                  </a:cubicBezTo>
                  <a:cubicBezTo>
                    <a:pt x="231" y="548"/>
                    <a:pt x="355" y="247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6">
              <a:extLst>
                <a:ext uri="{FF2B5EF4-FFF2-40B4-BE49-F238E27FC236}">
                  <a16:creationId xmlns:a16="http://schemas.microsoft.com/office/drawing/2014/main" id="{1AC745D1-9EC2-32DD-E126-A05B8C7D3562}"/>
                </a:ext>
              </a:extLst>
            </p:cNvPr>
            <p:cNvSpPr/>
            <p:nvPr/>
          </p:nvSpPr>
          <p:spPr>
            <a:xfrm>
              <a:off x="5193125" y="2353575"/>
              <a:ext cx="57725" cy="91400"/>
            </a:xfrm>
            <a:custGeom>
              <a:avLst/>
              <a:gdLst/>
              <a:ahLst/>
              <a:cxnLst/>
              <a:rect l="l" t="t" r="r" b="b"/>
              <a:pathLst>
                <a:path w="2309" h="3656" extrusionOk="0">
                  <a:moveTo>
                    <a:pt x="1180" y="1"/>
                  </a:moveTo>
                  <a:lnTo>
                    <a:pt x="1180" y="1"/>
                  </a:lnTo>
                  <a:cubicBezTo>
                    <a:pt x="1510" y="183"/>
                    <a:pt x="1789" y="465"/>
                    <a:pt x="1977" y="831"/>
                  </a:cubicBezTo>
                  <a:cubicBezTo>
                    <a:pt x="1977" y="831"/>
                    <a:pt x="1995" y="865"/>
                    <a:pt x="2011" y="898"/>
                  </a:cubicBezTo>
                  <a:cubicBezTo>
                    <a:pt x="2027" y="933"/>
                    <a:pt x="2042" y="966"/>
                    <a:pt x="2042" y="966"/>
                  </a:cubicBezTo>
                  <a:cubicBezTo>
                    <a:pt x="2042" y="966"/>
                    <a:pt x="2047" y="978"/>
                    <a:pt x="2057" y="998"/>
                  </a:cubicBezTo>
                  <a:cubicBezTo>
                    <a:pt x="2065" y="1019"/>
                    <a:pt x="2076" y="1049"/>
                    <a:pt x="2089" y="1084"/>
                  </a:cubicBezTo>
                  <a:cubicBezTo>
                    <a:pt x="2118" y="1154"/>
                    <a:pt x="2145" y="1251"/>
                    <a:pt x="2168" y="1349"/>
                  </a:cubicBezTo>
                  <a:cubicBezTo>
                    <a:pt x="2215" y="1546"/>
                    <a:pt x="2212" y="1748"/>
                    <a:pt x="2212" y="1748"/>
                  </a:cubicBezTo>
                  <a:cubicBezTo>
                    <a:pt x="2229" y="2281"/>
                    <a:pt x="1953" y="2836"/>
                    <a:pt x="1509" y="3178"/>
                  </a:cubicBezTo>
                  <a:cubicBezTo>
                    <a:pt x="1150" y="3470"/>
                    <a:pt x="694" y="3622"/>
                    <a:pt x="267" y="3622"/>
                  </a:cubicBezTo>
                  <a:cubicBezTo>
                    <a:pt x="176" y="3622"/>
                    <a:pt x="87" y="3615"/>
                    <a:pt x="1" y="3602"/>
                  </a:cubicBezTo>
                  <a:lnTo>
                    <a:pt x="1" y="3602"/>
                  </a:lnTo>
                  <a:cubicBezTo>
                    <a:pt x="73" y="3617"/>
                    <a:pt x="129" y="3631"/>
                    <a:pt x="181" y="3639"/>
                  </a:cubicBezTo>
                  <a:cubicBezTo>
                    <a:pt x="237" y="3645"/>
                    <a:pt x="285" y="3649"/>
                    <a:pt x="337" y="3654"/>
                  </a:cubicBezTo>
                  <a:cubicBezTo>
                    <a:pt x="447" y="3649"/>
                    <a:pt x="593" y="3656"/>
                    <a:pt x="859" y="3581"/>
                  </a:cubicBezTo>
                  <a:cubicBezTo>
                    <a:pt x="1330" y="3441"/>
                    <a:pt x="1738" y="3172"/>
                    <a:pt x="2019" y="2742"/>
                  </a:cubicBezTo>
                  <a:cubicBezTo>
                    <a:pt x="2209" y="2454"/>
                    <a:pt x="2302" y="2111"/>
                    <a:pt x="2305" y="1783"/>
                  </a:cubicBezTo>
                  <a:cubicBezTo>
                    <a:pt x="2305" y="1783"/>
                    <a:pt x="2308" y="1598"/>
                    <a:pt x="2275" y="1416"/>
                  </a:cubicBezTo>
                  <a:cubicBezTo>
                    <a:pt x="2246" y="1234"/>
                    <a:pt x="2179" y="1061"/>
                    <a:pt x="2179" y="1061"/>
                  </a:cubicBezTo>
                  <a:cubicBezTo>
                    <a:pt x="2133" y="918"/>
                    <a:pt x="1984" y="630"/>
                    <a:pt x="1767" y="407"/>
                  </a:cubicBezTo>
                  <a:cubicBezTo>
                    <a:pt x="1558" y="178"/>
                    <a:pt x="1286" y="43"/>
                    <a:pt x="1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6">
              <a:extLst>
                <a:ext uri="{FF2B5EF4-FFF2-40B4-BE49-F238E27FC236}">
                  <a16:creationId xmlns:a16="http://schemas.microsoft.com/office/drawing/2014/main" id="{E5EBB423-C2F4-B0F1-CC3C-90360E7D5124}"/>
                </a:ext>
              </a:extLst>
            </p:cNvPr>
            <p:cNvSpPr/>
            <p:nvPr/>
          </p:nvSpPr>
          <p:spPr>
            <a:xfrm>
              <a:off x="5200650" y="2367350"/>
              <a:ext cx="36425" cy="58975"/>
            </a:xfrm>
            <a:custGeom>
              <a:avLst/>
              <a:gdLst/>
              <a:ahLst/>
              <a:cxnLst/>
              <a:rect l="l" t="t" r="r" b="b"/>
              <a:pathLst>
                <a:path w="1457" h="2359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56" y="202"/>
                    <a:pt x="1380" y="415"/>
                    <a:pt x="1366" y="644"/>
                  </a:cubicBezTo>
                  <a:lnTo>
                    <a:pt x="1360" y="727"/>
                  </a:lnTo>
                  <a:cubicBezTo>
                    <a:pt x="1360" y="727"/>
                    <a:pt x="1352" y="839"/>
                    <a:pt x="1329" y="949"/>
                  </a:cubicBezTo>
                  <a:cubicBezTo>
                    <a:pt x="1307" y="1058"/>
                    <a:pt x="1271" y="1164"/>
                    <a:pt x="1271" y="1164"/>
                  </a:cubicBezTo>
                  <a:cubicBezTo>
                    <a:pt x="1178" y="1444"/>
                    <a:pt x="1004" y="1715"/>
                    <a:pt x="774" y="1924"/>
                  </a:cubicBezTo>
                  <a:cubicBezTo>
                    <a:pt x="547" y="2137"/>
                    <a:pt x="269" y="2284"/>
                    <a:pt x="0" y="2359"/>
                  </a:cubicBezTo>
                  <a:cubicBezTo>
                    <a:pt x="83" y="2351"/>
                    <a:pt x="128" y="2345"/>
                    <a:pt x="188" y="2329"/>
                  </a:cubicBezTo>
                  <a:cubicBezTo>
                    <a:pt x="248" y="2310"/>
                    <a:pt x="325" y="2288"/>
                    <a:pt x="461" y="2218"/>
                  </a:cubicBezTo>
                  <a:cubicBezTo>
                    <a:pt x="702" y="2090"/>
                    <a:pt x="914" y="1935"/>
                    <a:pt x="1087" y="1708"/>
                  </a:cubicBezTo>
                  <a:cubicBezTo>
                    <a:pt x="1203" y="1555"/>
                    <a:pt x="1291" y="1384"/>
                    <a:pt x="1352" y="1212"/>
                  </a:cubicBezTo>
                  <a:cubicBezTo>
                    <a:pt x="1352" y="1212"/>
                    <a:pt x="1386" y="1115"/>
                    <a:pt x="1409" y="1015"/>
                  </a:cubicBezTo>
                  <a:cubicBezTo>
                    <a:pt x="1433" y="915"/>
                    <a:pt x="1445" y="813"/>
                    <a:pt x="1445" y="813"/>
                  </a:cubicBezTo>
                  <a:cubicBezTo>
                    <a:pt x="1457" y="730"/>
                    <a:pt x="1457" y="551"/>
                    <a:pt x="1425" y="381"/>
                  </a:cubicBezTo>
                  <a:cubicBezTo>
                    <a:pt x="1396" y="211"/>
                    <a:pt x="1333" y="56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6">
              <a:extLst>
                <a:ext uri="{FF2B5EF4-FFF2-40B4-BE49-F238E27FC236}">
                  <a16:creationId xmlns:a16="http://schemas.microsoft.com/office/drawing/2014/main" id="{F31AFEAA-E4A7-FBB7-6B3C-E299CE2B567F}"/>
                </a:ext>
              </a:extLst>
            </p:cNvPr>
            <p:cNvSpPr/>
            <p:nvPr/>
          </p:nvSpPr>
          <p:spPr>
            <a:xfrm>
              <a:off x="5204875" y="2357125"/>
              <a:ext cx="16175" cy="44275"/>
            </a:xfrm>
            <a:custGeom>
              <a:avLst/>
              <a:gdLst/>
              <a:ahLst/>
              <a:cxnLst/>
              <a:rect l="l" t="t" r="r" b="b"/>
              <a:pathLst>
                <a:path w="647" h="1771" extrusionOk="0">
                  <a:moveTo>
                    <a:pt x="175" y="1"/>
                  </a:moveTo>
                  <a:lnTo>
                    <a:pt x="175" y="1"/>
                  </a:lnTo>
                  <a:cubicBezTo>
                    <a:pt x="281" y="102"/>
                    <a:pt x="369" y="223"/>
                    <a:pt x="435" y="366"/>
                  </a:cubicBezTo>
                  <a:lnTo>
                    <a:pt x="459" y="419"/>
                  </a:lnTo>
                  <a:cubicBezTo>
                    <a:pt x="459" y="419"/>
                    <a:pt x="490" y="489"/>
                    <a:pt x="510" y="564"/>
                  </a:cubicBezTo>
                  <a:cubicBezTo>
                    <a:pt x="532" y="637"/>
                    <a:pt x="539" y="714"/>
                    <a:pt x="539" y="714"/>
                  </a:cubicBezTo>
                  <a:cubicBezTo>
                    <a:pt x="565" y="915"/>
                    <a:pt x="526" y="1136"/>
                    <a:pt x="425" y="1326"/>
                  </a:cubicBezTo>
                  <a:cubicBezTo>
                    <a:pt x="326" y="1517"/>
                    <a:pt x="170" y="1673"/>
                    <a:pt x="1" y="1771"/>
                  </a:cubicBezTo>
                  <a:cubicBezTo>
                    <a:pt x="112" y="1736"/>
                    <a:pt x="130" y="1741"/>
                    <a:pt x="293" y="1599"/>
                  </a:cubicBezTo>
                  <a:cubicBezTo>
                    <a:pt x="432" y="1465"/>
                    <a:pt x="545" y="1313"/>
                    <a:pt x="601" y="1116"/>
                  </a:cubicBezTo>
                  <a:cubicBezTo>
                    <a:pt x="638" y="985"/>
                    <a:pt x="646" y="847"/>
                    <a:pt x="634" y="717"/>
                  </a:cubicBezTo>
                  <a:cubicBezTo>
                    <a:pt x="634" y="717"/>
                    <a:pt x="626" y="644"/>
                    <a:pt x="608" y="573"/>
                  </a:cubicBezTo>
                  <a:cubicBezTo>
                    <a:pt x="591" y="501"/>
                    <a:pt x="564" y="433"/>
                    <a:pt x="564" y="433"/>
                  </a:cubicBezTo>
                  <a:cubicBezTo>
                    <a:pt x="545" y="377"/>
                    <a:pt x="481" y="264"/>
                    <a:pt x="398" y="175"/>
                  </a:cubicBezTo>
                  <a:cubicBezTo>
                    <a:pt x="316" y="84"/>
                    <a:pt x="216" y="20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6">
              <a:extLst>
                <a:ext uri="{FF2B5EF4-FFF2-40B4-BE49-F238E27FC236}">
                  <a16:creationId xmlns:a16="http://schemas.microsoft.com/office/drawing/2014/main" id="{0205FCD5-E069-344D-0002-4B1F7E3831BB}"/>
                </a:ext>
              </a:extLst>
            </p:cNvPr>
            <p:cNvSpPr/>
            <p:nvPr/>
          </p:nvSpPr>
          <p:spPr>
            <a:xfrm>
              <a:off x="5184550" y="2371175"/>
              <a:ext cx="8625" cy="34750"/>
            </a:xfrm>
            <a:custGeom>
              <a:avLst/>
              <a:gdLst/>
              <a:ahLst/>
              <a:cxnLst/>
              <a:rect l="l" t="t" r="r" b="b"/>
              <a:pathLst>
                <a:path w="345" h="1390" extrusionOk="0">
                  <a:moveTo>
                    <a:pt x="168" y="1"/>
                  </a:moveTo>
                  <a:cubicBezTo>
                    <a:pt x="111" y="86"/>
                    <a:pt x="64" y="184"/>
                    <a:pt x="33" y="297"/>
                  </a:cubicBezTo>
                  <a:lnTo>
                    <a:pt x="26" y="339"/>
                  </a:lnTo>
                  <a:cubicBezTo>
                    <a:pt x="26" y="339"/>
                    <a:pt x="17" y="395"/>
                    <a:pt x="11" y="452"/>
                  </a:cubicBezTo>
                  <a:cubicBezTo>
                    <a:pt x="6" y="509"/>
                    <a:pt x="6" y="566"/>
                    <a:pt x="6" y="566"/>
                  </a:cubicBezTo>
                  <a:cubicBezTo>
                    <a:pt x="1" y="870"/>
                    <a:pt x="146" y="1201"/>
                    <a:pt x="345" y="1389"/>
                  </a:cubicBezTo>
                  <a:cubicBezTo>
                    <a:pt x="315" y="1310"/>
                    <a:pt x="309" y="1309"/>
                    <a:pt x="240" y="1184"/>
                  </a:cubicBezTo>
                  <a:cubicBezTo>
                    <a:pt x="180" y="1069"/>
                    <a:pt x="155" y="952"/>
                    <a:pt x="127" y="827"/>
                  </a:cubicBezTo>
                  <a:cubicBezTo>
                    <a:pt x="110" y="743"/>
                    <a:pt x="98" y="657"/>
                    <a:pt x="99" y="574"/>
                  </a:cubicBezTo>
                  <a:cubicBezTo>
                    <a:pt x="99" y="574"/>
                    <a:pt x="98" y="527"/>
                    <a:pt x="101" y="481"/>
                  </a:cubicBezTo>
                  <a:cubicBezTo>
                    <a:pt x="102" y="434"/>
                    <a:pt x="111" y="389"/>
                    <a:pt x="111" y="389"/>
                  </a:cubicBezTo>
                  <a:cubicBezTo>
                    <a:pt x="115" y="351"/>
                    <a:pt x="121" y="271"/>
                    <a:pt x="133" y="191"/>
                  </a:cubicBezTo>
                  <a:cubicBezTo>
                    <a:pt x="145" y="111"/>
                    <a:pt x="164" y="33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6">
              <a:extLst>
                <a:ext uri="{FF2B5EF4-FFF2-40B4-BE49-F238E27FC236}">
                  <a16:creationId xmlns:a16="http://schemas.microsoft.com/office/drawing/2014/main" id="{6C936A1F-18B4-B279-67CF-274A3FC0722A}"/>
                </a:ext>
              </a:extLst>
            </p:cNvPr>
            <p:cNvSpPr/>
            <p:nvPr/>
          </p:nvSpPr>
          <p:spPr>
            <a:xfrm>
              <a:off x="5153875" y="2379975"/>
              <a:ext cx="18775" cy="7025"/>
            </a:xfrm>
            <a:custGeom>
              <a:avLst/>
              <a:gdLst/>
              <a:ahLst/>
              <a:cxnLst/>
              <a:rect l="l" t="t" r="r" b="b"/>
              <a:pathLst>
                <a:path w="751" h="281" extrusionOk="0">
                  <a:moveTo>
                    <a:pt x="503" y="0"/>
                  </a:moveTo>
                  <a:cubicBezTo>
                    <a:pt x="469" y="0"/>
                    <a:pt x="435" y="3"/>
                    <a:pt x="401" y="11"/>
                  </a:cubicBezTo>
                  <a:cubicBezTo>
                    <a:pt x="350" y="23"/>
                    <a:pt x="300" y="39"/>
                    <a:pt x="254" y="58"/>
                  </a:cubicBezTo>
                  <a:cubicBezTo>
                    <a:pt x="254" y="57"/>
                    <a:pt x="253" y="57"/>
                    <a:pt x="253" y="57"/>
                  </a:cubicBezTo>
                  <a:cubicBezTo>
                    <a:pt x="248" y="57"/>
                    <a:pt x="152" y="104"/>
                    <a:pt x="152" y="104"/>
                  </a:cubicBezTo>
                  <a:cubicBezTo>
                    <a:pt x="108" y="124"/>
                    <a:pt x="9" y="241"/>
                    <a:pt x="1" y="280"/>
                  </a:cubicBezTo>
                  <a:cubicBezTo>
                    <a:pt x="52" y="253"/>
                    <a:pt x="104" y="231"/>
                    <a:pt x="158" y="206"/>
                  </a:cubicBezTo>
                  <a:lnTo>
                    <a:pt x="178" y="195"/>
                  </a:lnTo>
                  <a:lnTo>
                    <a:pt x="230" y="168"/>
                  </a:lnTo>
                  <a:cubicBezTo>
                    <a:pt x="257" y="156"/>
                    <a:pt x="284" y="145"/>
                    <a:pt x="284" y="145"/>
                  </a:cubicBezTo>
                  <a:cubicBezTo>
                    <a:pt x="427" y="87"/>
                    <a:pt x="600" y="48"/>
                    <a:pt x="751" y="45"/>
                  </a:cubicBezTo>
                  <a:cubicBezTo>
                    <a:pt x="710" y="15"/>
                    <a:pt x="707" y="11"/>
                    <a:pt x="623" y="6"/>
                  </a:cubicBezTo>
                  <a:cubicBezTo>
                    <a:pt x="583" y="4"/>
                    <a:pt x="543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6">
              <a:extLst>
                <a:ext uri="{FF2B5EF4-FFF2-40B4-BE49-F238E27FC236}">
                  <a16:creationId xmlns:a16="http://schemas.microsoft.com/office/drawing/2014/main" id="{91D3C0BB-D179-7388-F0C3-EEF0A87C051B}"/>
                </a:ext>
              </a:extLst>
            </p:cNvPr>
            <p:cNvSpPr/>
            <p:nvPr/>
          </p:nvSpPr>
          <p:spPr>
            <a:xfrm>
              <a:off x="5152725" y="2358125"/>
              <a:ext cx="20100" cy="18625"/>
            </a:xfrm>
            <a:custGeom>
              <a:avLst/>
              <a:gdLst/>
              <a:ahLst/>
              <a:cxnLst/>
              <a:rect l="l" t="t" r="r" b="b"/>
              <a:pathLst>
                <a:path w="804" h="745" extrusionOk="0">
                  <a:moveTo>
                    <a:pt x="142" y="0"/>
                  </a:moveTo>
                  <a:cubicBezTo>
                    <a:pt x="79" y="0"/>
                    <a:pt x="22" y="12"/>
                    <a:pt x="0" y="21"/>
                  </a:cubicBezTo>
                  <a:cubicBezTo>
                    <a:pt x="80" y="35"/>
                    <a:pt x="157" y="61"/>
                    <a:pt x="235" y="96"/>
                  </a:cubicBezTo>
                  <a:lnTo>
                    <a:pt x="264" y="107"/>
                  </a:lnTo>
                  <a:cubicBezTo>
                    <a:pt x="264" y="106"/>
                    <a:pt x="264" y="106"/>
                    <a:pt x="264" y="106"/>
                  </a:cubicBezTo>
                  <a:cubicBezTo>
                    <a:pt x="271" y="106"/>
                    <a:pt x="413" y="182"/>
                    <a:pt x="409" y="188"/>
                  </a:cubicBezTo>
                  <a:cubicBezTo>
                    <a:pt x="593" y="311"/>
                    <a:pt x="745" y="528"/>
                    <a:pt x="779" y="744"/>
                  </a:cubicBezTo>
                  <a:cubicBezTo>
                    <a:pt x="797" y="679"/>
                    <a:pt x="803" y="671"/>
                    <a:pt x="773" y="555"/>
                  </a:cubicBezTo>
                  <a:cubicBezTo>
                    <a:pt x="743" y="451"/>
                    <a:pt x="707" y="353"/>
                    <a:pt x="634" y="267"/>
                  </a:cubicBezTo>
                  <a:cubicBezTo>
                    <a:pt x="584" y="209"/>
                    <a:pt x="528" y="157"/>
                    <a:pt x="468" y="116"/>
                  </a:cubicBezTo>
                  <a:cubicBezTo>
                    <a:pt x="471" y="111"/>
                    <a:pt x="334" y="34"/>
                    <a:pt x="327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297" y="19"/>
                    <a:pt x="226" y="4"/>
                    <a:pt x="158" y="1"/>
                  </a:cubicBezTo>
                  <a:cubicBezTo>
                    <a:pt x="153" y="0"/>
                    <a:pt x="148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6">
              <a:extLst>
                <a:ext uri="{FF2B5EF4-FFF2-40B4-BE49-F238E27FC236}">
                  <a16:creationId xmlns:a16="http://schemas.microsoft.com/office/drawing/2014/main" id="{E2DA67F0-55B2-5C70-38A3-115F39F720FE}"/>
                </a:ext>
              </a:extLst>
            </p:cNvPr>
            <p:cNvSpPr/>
            <p:nvPr/>
          </p:nvSpPr>
          <p:spPr>
            <a:xfrm>
              <a:off x="5168900" y="2350575"/>
              <a:ext cx="10900" cy="9975"/>
            </a:xfrm>
            <a:custGeom>
              <a:avLst/>
              <a:gdLst/>
              <a:ahLst/>
              <a:cxnLst/>
              <a:rect l="l" t="t" r="r" b="b"/>
              <a:pathLst>
                <a:path w="436" h="399" extrusionOk="0">
                  <a:moveTo>
                    <a:pt x="17" y="0"/>
                  </a:moveTo>
                  <a:cubicBezTo>
                    <a:pt x="10" y="0"/>
                    <a:pt x="5" y="1"/>
                    <a:pt x="1" y="2"/>
                  </a:cubicBezTo>
                  <a:cubicBezTo>
                    <a:pt x="30" y="34"/>
                    <a:pt x="58" y="66"/>
                    <a:pt x="90" y="96"/>
                  </a:cubicBezTo>
                  <a:lnTo>
                    <a:pt x="105" y="105"/>
                  </a:lnTo>
                  <a:cubicBezTo>
                    <a:pt x="105" y="105"/>
                    <a:pt x="121" y="119"/>
                    <a:pt x="138" y="132"/>
                  </a:cubicBezTo>
                  <a:lnTo>
                    <a:pt x="172" y="159"/>
                  </a:lnTo>
                  <a:cubicBezTo>
                    <a:pt x="257" y="232"/>
                    <a:pt x="353" y="318"/>
                    <a:pt x="430" y="399"/>
                  </a:cubicBezTo>
                  <a:cubicBezTo>
                    <a:pt x="434" y="358"/>
                    <a:pt x="435" y="354"/>
                    <a:pt x="403" y="303"/>
                  </a:cubicBezTo>
                  <a:cubicBezTo>
                    <a:pt x="375" y="257"/>
                    <a:pt x="355" y="206"/>
                    <a:pt x="315" y="166"/>
                  </a:cubicBezTo>
                  <a:cubicBezTo>
                    <a:pt x="288" y="139"/>
                    <a:pt x="261" y="113"/>
                    <a:pt x="233" y="91"/>
                  </a:cubicBezTo>
                  <a:lnTo>
                    <a:pt x="169" y="39"/>
                  </a:lnTo>
                  <a:cubicBezTo>
                    <a:pt x="147" y="20"/>
                    <a:pt x="6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6">
              <a:extLst>
                <a:ext uri="{FF2B5EF4-FFF2-40B4-BE49-F238E27FC236}">
                  <a16:creationId xmlns:a16="http://schemas.microsoft.com/office/drawing/2014/main" id="{E4539E56-3003-FBDE-E445-AEF266685344}"/>
                </a:ext>
              </a:extLst>
            </p:cNvPr>
            <p:cNvSpPr/>
            <p:nvPr/>
          </p:nvSpPr>
          <p:spPr>
            <a:xfrm>
              <a:off x="5178875" y="2345500"/>
              <a:ext cx="9075" cy="3350"/>
            </a:xfrm>
            <a:custGeom>
              <a:avLst/>
              <a:gdLst/>
              <a:ahLst/>
              <a:cxnLst/>
              <a:rect l="l" t="t" r="r" b="b"/>
              <a:pathLst>
                <a:path w="363" h="134" extrusionOk="0">
                  <a:moveTo>
                    <a:pt x="103" y="0"/>
                  </a:moveTo>
                  <a:cubicBezTo>
                    <a:pt x="76" y="0"/>
                    <a:pt x="18" y="16"/>
                    <a:pt x="1" y="29"/>
                  </a:cubicBezTo>
                  <a:cubicBezTo>
                    <a:pt x="21" y="49"/>
                    <a:pt x="43" y="69"/>
                    <a:pt x="69" y="84"/>
                  </a:cubicBezTo>
                  <a:lnTo>
                    <a:pt x="79" y="87"/>
                  </a:lnTo>
                  <a:lnTo>
                    <a:pt x="133" y="104"/>
                  </a:lnTo>
                  <a:cubicBezTo>
                    <a:pt x="196" y="126"/>
                    <a:pt x="271" y="134"/>
                    <a:pt x="339" y="134"/>
                  </a:cubicBezTo>
                  <a:cubicBezTo>
                    <a:pt x="347" y="134"/>
                    <a:pt x="355" y="134"/>
                    <a:pt x="363" y="134"/>
                  </a:cubicBezTo>
                  <a:cubicBezTo>
                    <a:pt x="351" y="103"/>
                    <a:pt x="350" y="101"/>
                    <a:pt x="315" y="86"/>
                  </a:cubicBezTo>
                  <a:cubicBezTo>
                    <a:pt x="285" y="72"/>
                    <a:pt x="260" y="46"/>
                    <a:pt x="227" y="36"/>
                  </a:cubicBezTo>
                  <a:cubicBezTo>
                    <a:pt x="205" y="30"/>
                    <a:pt x="183" y="23"/>
                    <a:pt x="162" y="17"/>
                  </a:cubicBezTo>
                  <a:lnTo>
                    <a:pt x="114" y="2"/>
                  </a:lnTo>
                  <a:cubicBezTo>
                    <a:pt x="112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6">
              <a:extLst>
                <a:ext uri="{FF2B5EF4-FFF2-40B4-BE49-F238E27FC236}">
                  <a16:creationId xmlns:a16="http://schemas.microsoft.com/office/drawing/2014/main" id="{7F707E21-13C2-23F6-992E-1CE0B8A3D73B}"/>
                </a:ext>
              </a:extLst>
            </p:cNvPr>
            <p:cNvSpPr/>
            <p:nvPr/>
          </p:nvSpPr>
          <p:spPr>
            <a:xfrm>
              <a:off x="5084400" y="2460050"/>
              <a:ext cx="7700" cy="35300"/>
            </a:xfrm>
            <a:custGeom>
              <a:avLst/>
              <a:gdLst/>
              <a:ahLst/>
              <a:cxnLst/>
              <a:rect l="l" t="t" r="r" b="b"/>
              <a:pathLst>
                <a:path w="308" h="141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01"/>
                    <a:pt x="16" y="202"/>
                    <a:pt x="31" y="313"/>
                  </a:cubicBezTo>
                  <a:lnTo>
                    <a:pt x="39" y="353"/>
                  </a:lnTo>
                  <a:lnTo>
                    <a:pt x="82" y="565"/>
                  </a:lnTo>
                  <a:cubicBezTo>
                    <a:pt x="139" y="845"/>
                    <a:pt x="221" y="1156"/>
                    <a:pt x="298" y="1411"/>
                  </a:cubicBezTo>
                  <a:cubicBezTo>
                    <a:pt x="308" y="1329"/>
                    <a:pt x="308" y="1324"/>
                    <a:pt x="283" y="1183"/>
                  </a:cubicBezTo>
                  <a:cubicBezTo>
                    <a:pt x="261" y="1057"/>
                    <a:pt x="255" y="936"/>
                    <a:pt x="228" y="809"/>
                  </a:cubicBezTo>
                  <a:cubicBezTo>
                    <a:pt x="209" y="722"/>
                    <a:pt x="191" y="637"/>
                    <a:pt x="175" y="554"/>
                  </a:cubicBezTo>
                  <a:lnTo>
                    <a:pt x="137" y="369"/>
                  </a:lnTo>
                  <a:cubicBezTo>
                    <a:pt x="122" y="293"/>
                    <a:pt x="32" y="5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6">
              <a:extLst>
                <a:ext uri="{FF2B5EF4-FFF2-40B4-BE49-F238E27FC236}">
                  <a16:creationId xmlns:a16="http://schemas.microsoft.com/office/drawing/2014/main" id="{07248201-5126-E502-4961-0BDBC67E3C75}"/>
                </a:ext>
              </a:extLst>
            </p:cNvPr>
            <p:cNvSpPr/>
            <p:nvPr/>
          </p:nvSpPr>
          <p:spPr>
            <a:xfrm>
              <a:off x="5076400" y="2494450"/>
              <a:ext cx="34050" cy="46425"/>
            </a:xfrm>
            <a:custGeom>
              <a:avLst/>
              <a:gdLst/>
              <a:ahLst/>
              <a:cxnLst/>
              <a:rect l="l" t="t" r="r" b="b"/>
              <a:pathLst>
                <a:path w="1362" h="1857" extrusionOk="0">
                  <a:moveTo>
                    <a:pt x="16" y="1"/>
                  </a:moveTo>
                  <a:lnTo>
                    <a:pt x="16" y="1"/>
                  </a:lnTo>
                  <a:cubicBezTo>
                    <a:pt x="9" y="132"/>
                    <a:pt x="1" y="144"/>
                    <a:pt x="59" y="378"/>
                  </a:cubicBezTo>
                  <a:cubicBezTo>
                    <a:pt x="114" y="587"/>
                    <a:pt x="179" y="779"/>
                    <a:pt x="295" y="971"/>
                  </a:cubicBezTo>
                  <a:cubicBezTo>
                    <a:pt x="372" y="1098"/>
                    <a:pt x="460" y="1219"/>
                    <a:pt x="556" y="1325"/>
                  </a:cubicBezTo>
                  <a:cubicBezTo>
                    <a:pt x="556" y="1325"/>
                    <a:pt x="608" y="1387"/>
                    <a:pt x="666" y="1442"/>
                  </a:cubicBezTo>
                  <a:cubicBezTo>
                    <a:pt x="694" y="1471"/>
                    <a:pt x="723" y="1499"/>
                    <a:pt x="747" y="1519"/>
                  </a:cubicBezTo>
                  <a:cubicBezTo>
                    <a:pt x="768" y="1539"/>
                    <a:pt x="783" y="1552"/>
                    <a:pt x="783" y="1552"/>
                  </a:cubicBezTo>
                  <a:cubicBezTo>
                    <a:pt x="832" y="1597"/>
                    <a:pt x="949" y="1676"/>
                    <a:pt x="1068" y="1738"/>
                  </a:cubicBezTo>
                  <a:cubicBezTo>
                    <a:pt x="1189" y="1801"/>
                    <a:pt x="1312" y="1843"/>
                    <a:pt x="1362" y="1856"/>
                  </a:cubicBezTo>
                  <a:cubicBezTo>
                    <a:pt x="1218" y="1774"/>
                    <a:pt x="1080" y="1678"/>
                    <a:pt x="941" y="1562"/>
                  </a:cubicBezTo>
                  <a:lnTo>
                    <a:pt x="889" y="1521"/>
                  </a:lnTo>
                  <a:cubicBezTo>
                    <a:pt x="889" y="1521"/>
                    <a:pt x="822" y="1464"/>
                    <a:pt x="757" y="1403"/>
                  </a:cubicBezTo>
                  <a:cubicBezTo>
                    <a:pt x="726" y="1372"/>
                    <a:pt x="695" y="1340"/>
                    <a:pt x="672" y="1317"/>
                  </a:cubicBezTo>
                  <a:cubicBezTo>
                    <a:pt x="649" y="1292"/>
                    <a:pt x="635" y="1275"/>
                    <a:pt x="635" y="1275"/>
                  </a:cubicBezTo>
                  <a:cubicBezTo>
                    <a:pt x="481" y="1100"/>
                    <a:pt x="336" y="895"/>
                    <a:pt x="231" y="673"/>
                  </a:cubicBezTo>
                  <a:cubicBezTo>
                    <a:pt x="124" y="451"/>
                    <a:pt x="51" y="218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6">
              <a:extLst>
                <a:ext uri="{FF2B5EF4-FFF2-40B4-BE49-F238E27FC236}">
                  <a16:creationId xmlns:a16="http://schemas.microsoft.com/office/drawing/2014/main" id="{751BF878-5A97-8E48-4189-F92DA3F20A64}"/>
                </a:ext>
              </a:extLst>
            </p:cNvPr>
            <p:cNvSpPr/>
            <p:nvPr/>
          </p:nvSpPr>
          <p:spPr>
            <a:xfrm>
              <a:off x="5094550" y="2537050"/>
              <a:ext cx="20075" cy="17250"/>
            </a:xfrm>
            <a:custGeom>
              <a:avLst/>
              <a:gdLst/>
              <a:ahLst/>
              <a:cxnLst/>
              <a:rect l="l" t="t" r="r" b="b"/>
              <a:pathLst>
                <a:path w="803" h="690" extrusionOk="0">
                  <a:moveTo>
                    <a:pt x="0" y="1"/>
                  </a:moveTo>
                  <a:cubicBezTo>
                    <a:pt x="29" y="70"/>
                    <a:pt x="66" y="138"/>
                    <a:pt x="115" y="206"/>
                  </a:cubicBezTo>
                  <a:lnTo>
                    <a:pt x="135" y="230"/>
                  </a:lnTo>
                  <a:cubicBezTo>
                    <a:pt x="135" y="230"/>
                    <a:pt x="162" y="260"/>
                    <a:pt x="189" y="291"/>
                  </a:cubicBezTo>
                  <a:lnTo>
                    <a:pt x="247" y="349"/>
                  </a:lnTo>
                  <a:cubicBezTo>
                    <a:pt x="400" y="502"/>
                    <a:pt x="614" y="628"/>
                    <a:pt x="802" y="690"/>
                  </a:cubicBezTo>
                  <a:cubicBezTo>
                    <a:pt x="762" y="640"/>
                    <a:pt x="759" y="640"/>
                    <a:pt x="670" y="584"/>
                  </a:cubicBezTo>
                  <a:cubicBezTo>
                    <a:pt x="592" y="532"/>
                    <a:pt x="531" y="469"/>
                    <a:pt x="456" y="411"/>
                  </a:cubicBezTo>
                  <a:cubicBezTo>
                    <a:pt x="407" y="371"/>
                    <a:pt x="359" y="329"/>
                    <a:pt x="316" y="287"/>
                  </a:cubicBezTo>
                  <a:cubicBezTo>
                    <a:pt x="316" y="287"/>
                    <a:pt x="292" y="262"/>
                    <a:pt x="268" y="239"/>
                  </a:cubicBezTo>
                  <a:cubicBezTo>
                    <a:pt x="243" y="214"/>
                    <a:pt x="222" y="188"/>
                    <a:pt x="222" y="188"/>
                  </a:cubicBezTo>
                  <a:cubicBezTo>
                    <a:pt x="183" y="149"/>
                    <a:pt x="4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6">
              <a:extLst>
                <a:ext uri="{FF2B5EF4-FFF2-40B4-BE49-F238E27FC236}">
                  <a16:creationId xmlns:a16="http://schemas.microsoft.com/office/drawing/2014/main" id="{0BBF0FF8-DE94-AF7C-B97C-F47ED7807AF2}"/>
                </a:ext>
              </a:extLst>
            </p:cNvPr>
            <p:cNvSpPr/>
            <p:nvPr/>
          </p:nvSpPr>
          <p:spPr>
            <a:xfrm>
              <a:off x="5098025" y="2566200"/>
              <a:ext cx="39375" cy="23825"/>
            </a:xfrm>
            <a:custGeom>
              <a:avLst/>
              <a:gdLst/>
              <a:ahLst/>
              <a:cxnLst/>
              <a:rect l="l" t="t" r="r" b="b"/>
              <a:pathLst>
                <a:path w="1575" h="953" extrusionOk="0">
                  <a:moveTo>
                    <a:pt x="1" y="0"/>
                  </a:moveTo>
                  <a:cubicBezTo>
                    <a:pt x="76" y="105"/>
                    <a:pt x="163" y="207"/>
                    <a:pt x="269" y="306"/>
                  </a:cubicBezTo>
                  <a:lnTo>
                    <a:pt x="309" y="341"/>
                  </a:lnTo>
                  <a:cubicBezTo>
                    <a:pt x="309" y="341"/>
                    <a:pt x="364" y="385"/>
                    <a:pt x="419" y="430"/>
                  </a:cubicBezTo>
                  <a:cubicBezTo>
                    <a:pt x="475" y="472"/>
                    <a:pt x="534" y="513"/>
                    <a:pt x="534" y="513"/>
                  </a:cubicBezTo>
                  <a:cubicBezTo>
                    <a:pt x="839" y="731"/>
                    <a:pt x="1238" y="890"/>
                    <a:pt x="1575" y="953"/>
                  </a:cubicBezTo>
                  <a:cubicBezTo>
                    <a:pt x="1485" y="900"/>
                    <a:pt x="1478" y="900"/>
                    <a:pt x="1307" y="835"/>
                  </a:cubicBezTo>
                  <a:cubicBezTo>
                    <a:pt x="1154" y="775"/>
                    <a:pt x="1023" y="696"/>
                    <a:pt x="876" y="617"/>
                  </a:cubicBezTo>
                  <a:cubicBezTo>
                    <a:pt x="779" y="563"/>
                    <a:pt x="683" y="505"/>
                    <a:pt x="595" y="444"/>
                  </a:cubicBezTo>
                  <a:cubicBezTo>
                    <a:pt x="595" y="444"/>
                    <a:pt x="546" y="410"/>
                    <a:pt x="498" y="373"/>
                  </a:cubicBezTo>
                  <a:cubicBezTo>
                    <a:pt x="449" y="338"/>
                    <a:pt x="403" y="299"/>
                    <a:pt x="403" y="299"/>
                  </a:cubicBezTo>
                  <a:cubicBezTo>
                    <a:pt x="374" y="277"/>
                    <a:pt x="293" y="218"/>
                    <a:pt x="196" y="147"/>
                  </a:cubicBezTo>
                  <a:cubicBezTo>
                    <a:pt x="114" y="86"/>
                    <a:pt x="35" y="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6">
              <a:extLst>
                <a:ext uri="{FF2B5EF4-FFF2-40B4-BE49-F238E27FC236}">
                  <a16:creationId xmlns:a16="http://schemas.microsoft.com/office/drawing/2014/main" id="{E351E859-230E-FCF6-62BB-28A3D8AA3C82}"/>
                </a:ext>
              </a:extLst>
            </p:cNvPr>
            <p:cNvSpPr/>
            <p:nvPr/>
          </p:nvSpPr>
          <p:spPr>
            <a:xfrm>
              <a:off x="5094550" y="2569650"/>
              <a:ext cx="20975" cy="16325"/>
            </a:xfrm>
            <a:custGeom>
              <a:avLst/>
              <a:gdLst/>
              <a:ahLst/>
              <a:cxnLst/>
              <a:rect l="l" t="t" r="r" b="b"/>
              <a:pathLst>
                <a:path w="839" h="653" extrusionOk="0">
                  <a:moveTo>
                    <a:pt x="0" y="1"/>
                  </a:moveTo>
                  <a:cubicBezTo>
                    <a:pt x="37" y="67"/>
                    <a:pt x="78" y="132"/>
                    <a:pt x="132" y="196"/>
                  </a:cubicBezTo>
                  <a:lnTo>
                    <a:pt x="154" y="218"/>
                  </a:lnTo>
                  <a:lnTo>
                    <a:pt x="213" y="274"/>
                  </a:lnTo>
                  <a:lnTo>
                    <a:pt x="274" y="328"/>
                  </a:lnTo>
                  <a:cubicBezTo>
                    <a:pt x="435" y="472"/>
                    <a:pt x="651" y="590"/>
                    <a:pt x="838" y="653"/>
                  </a:cubicBezTo>
                  <a:cubicBezTo>
                    <a:pt x="798" y="604"/>
                    <a:pt x="795" y="602"/>
                    <a:pt x="705" y="547"/>
                  </a:cubicBezTo>
                  <a:cubicBezTo>
                    <a:pt x="626" y="497"/>
                    <a:pt x="563" y="435"/>
                    <a:pt x="486" y="379"/>
                  </a:cubicBezTo>
                  <a:cubicBezTo>
                    <a:pt x="435" y="342"/>
                    <a:pt x="384" y="304"/>
                    <a:pt x="339" y="262"/>
                  </a:cubicBezTo>
                  <a:cubicBezTo>
                    <a:pt x="339" y="262"/>
                    <a:pt x="313" y="240"/>
                    <a:pt x="287" y="217"/>
                  </a:cubicBezTo>
                  <a:cubicBezTo>
                    <a:pt x="262" y="193"/>
                    <a:pt x="237" y="171"/>
                    <a:pt x="237" y="171"/>
                  </a:cubicBezTo>
                  <a:cubicBezTo>
                    <a:pt x="196" y="133"/>
                    <a:pt x="43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6">
              <a:extLst>
                <a:ext uri="{FF2B5EF4-FFF2-40B4-BE49-F238E27FC236}">
                  <a16:creationId xmlns:a16="http://schemas.microsoft.com/office/drawing/2014/main" id="{C648481A-480E-372A-5D4D-D497C9F6E52B}"/>
                </a:ext>
              </a:extLst>
            </p:cNvPr>
            <p:cNvSpPr/>
            <p:nvPr/>
          </p:nvSpPr>
          <p:spPr>
            <a:xfrm>
              <a:off x="5099025" y="2598875"/>
              <a:ext cx="40100" cy="16200"/>
            </a:xfrm>
            <a:custGeom>
              <a:avLst/>
              <a:gdLst/>
              <a:ahLst/>
              <a:cxnLst/>
              <a:rect l="l" t="t" r="r" b="b"/>
              <a:pathLst>
                <a:path w="1604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79"/>
                    <a:pt x="192" y="153"/>
                    <a:pt x="307" y="223"/>
                  </a:cubicBezTo>
                  <a:lnTo>
                    <a:pt x="350" y="247"/>
                  </a:lnTo>
                  <a:cubicBezTo>
                    <a:pt x="350" y="247"/>
                    <a:pt x="408" y="276"/>
                    <a:pt x="467" y="308"/>
                  </a:cubicBezTo>
                  <a:cubicBezTo>
                    <a:pt x="526" y="336"/>
                    <a:pt x="586" y="364"/>
                    <a:pt x="586" y="364"/>
                  </a:cubicBezTo>
                  <a:cubicBezTo>
                    <a:pt x="901" y="512"/>
                    <a:pt x="1284" y="613"/>
                    <a:pt x="1603" y="647"/>
                  </a:cubicBezTo>
                  <a:cubicBezTo>
                    <a:pt x="1515" y="603"/>
                    <a:pt x="1509" y="603"/>
                    <a:pt x="1344" y="556"/>
                  </a:cubicBezTo>
                  <a:cubicBezTo>
                    <a:pt x="1196" y="514"/>
                    <a:pt x="1067" y="456"/>
                    <a:pt x="920" y="402"/>
                  </a:cubicBezTo>
                  <a:cubicBezTo>
                    <a:pt x="821" y="366"/>
                    <a:pt x="725" y="327"/>
                    <a:pt x="634" y="285"/>
                  </a:cubicBezTo>
                  <a:cubicBezTo>
                    <a:pt x="634" y="285"/>
                    <a:pt x="583" y="260"/>
                    <a:pt x="533" y="236"/>
                  </a:cubicBezTo>
                  <a:lnTo>
                    <a:pt x="432" y="186"/>
                  </a:lnTo>
                  <a:cubicBezTo>
                    <a:pt x="349" y="147"/>
                    <a:pt x="72" y="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6">
              <a:extLst>
                <a:ext uri="{FF2B5EF4-FFF2-40B4-BE49-F238E27FC236}">
                  <a16:creationId xmlns:a16="http://schemas.microsoft.com/office/drawing/2014/main" id="{8D95C38D-1010-C301-DF17-431FAFB4DC0A}"/>
                </a:ext>
              </a:extLst>
            </p:cNvPr>
            <p:cNvSpPr/>
            <p:nvPr/>
          </p:nvSpPr>
          <p:spPr>
            <a:xfrm>
              <a:off x="5086625" y="2605425"/>
              <a:ext cx="26100" cy="10475"/>
            </a:xfrm>
            <a:custGeom>
              <a:avLst/>
              <a:gdLst/>
              <a:ahLst/>
              <a:cxnLst/>
              <a:rect l="l" t="t" r="r" b="b"/>
              <a:pathLst>
                <a:path w="1044" h="419" extrusionOk="0">
                  <a:moveTo>
                    <a:pt x="194" y="1"/>
                  </a:moveTo>
                  <a:cubicBezTo>
                    <a:pt x="116" y="1"/>
                    <a:pt x="29" y="8"/>
                    <a:pt x="0" y="21"/>
                  </a:cubicBezTo>
                  <a:cubicBezTo>
                    <a:pt x="91" y="47"/>
                    <a:pt x="172" y="70"/>
                    <a:pt x="235" y="88"/>
                  </a:cubicBezTo>
                  <a:lnTo>
                    <a:pt x="235" y="87"/>
                  </a:lnTo>
                  <a:lnTo>
                    <a:pt x="266" y="93"/>
                  </a:lnTo>
                  <a:cubicBezTo>
                    <a:pt x="266" y="93"/>
                    <a:pt x="306" y="104"/>
                    <a:pt x="346" y="114"/>
                  </a:cubicBezTo>
                  <a:cubicBezTo>
                    <a:pt x="386" y="126"/>
                    <a:pt x="426" y="139"/>
                    <a:pt x="426" y="139"/>
                  </a:cubicBezTo>
                  <a:cubicBezTo>
                    <a:pt x="636" y="205"/>
                    <a:pt x="864" y="309"/>
                    <a:pt x="1044" y="419"/>
                  </a:cubicBezTo>
                  <a:cubicBezTo>
                    <a:pt x="1009" y="362"/>
                    <a:pt x="1008" y="355"/>
                    <a:pt x="915" y="289"/>
                  </a:cubicBezTo>
                  <a:cubicBezTo>
                    <a:pt x="831" y="231"/>
                    <a:pt x="755" y="170"/>
                    <a:pt x="658" y="127"/>
                  </a:cubicBezTo>
                  <a:cubicBezTo>
                    <a:pt x="592" y="99"/>
                    <a:pt x="526" y="74"/>
                    <a:pt x="461" y="53"/>
                  </a:cubicBezTo>
                  <a:cubicBezTo>
                    <a:pt x="461" y="53"/>
                    <a:pt x="425" y="40"/>
                    <a:pt x="388" y="31"/>
                  </a:cubicBezTo>
                  <a:cubicBezTo>
                    <a:pt x="352" y="20"/>
                    <a:pt x="314" y="11"/>
                    <a:pt x="314" y="11"/>
                  </a:cubicBezTo>
                  <a:cubicBezTo>
                    <a:pt x="290" y="4"/>
                    <a:pt x="24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6">
              <a:extLst>
                <a:ext uri="{FF2B5EF4-FFF2-40B4-BE49-F238E27FC236}">
                  <a16:creationId xmlns:a16="http://schemas.microsoft.com/office/drawing/2014/main" id="{71B426C2-F8CC-E958-B33F-FD097FB7573B}"/>
                </a:ext>
              </a:extLst>
            </p:cNvPr>
            <p:cNvSpPr/>
            <p:nvPr/>
          </p:nvSpPr>
          <p:spPr>
            <a:xfrm>
              <a:off x="5116500" y="2630350"/>
              <a:ext cx="38950" cy="2350"/>
            </a:xfrm>
            <a:custGeom>
              <a:avLst/>
              <a:gdLst/>
              <a:ahLst/>
              <a:cxnLst/>
              <a:rect l="l" t="t" r="r" b="b"/>
              <a:pathLst>
                <a:path w="1558" h="94" extrusionOk="0">
                  <a:moveTo>
                    <a:pt x="420" y="0"/>
                  </a:moveTo>
                  <a:cubicBezTo>
                    <a:pt x="336" y="0"/>
                    <a:pt x="66" y="39"/>
                    <a:pt x="0" y="60"/>
                  </a:cubicBezTo>
                  <a:cubicBezTo>
                    <a:pt x="107" y="74"/>
                    <a:pt x="217" y="86"/>
                    <a:pt x="336" y="92"/>
                  </a:cubicBezTo>
                  <a:lnTo>
                    <a:pt x="381" y="92"/>
                  </a:lnTo>
                  <a:cubicBezTo>
                    <a:pt x="381" y="92"/>
                    <a:pt x="614" y="93"/>
                    <a:pt x="614" y="93"/>
                  </a:cubicBezTo>
                  <a:cubicBezTo>
                    <a:pt x="631" y="93"/>
                    <a:pt x="648" y="93"/>
                    <a:pt x="664" y="93"/>
                  </a:cubicBezTo>
                  <a:cubicBezTo>
                    <a:pt x="961" y="93"/>
                    <a:pt x="1286" y="76"/>
                    <a:pt x="1557" y="53"/>
                  </a:cubicBezTo>
                  <a:cubicBezTo>
                    <a:pt x="1473" y="27"/>
                    <a:pt x="1467" y="26"/>
                    <a:pt x="1313" y="22"/>
                  </a:cubicBezTo>
                  <a:cubicBezTo>
                    <a:pt x="1174" y="18"/>
                    <a:pt x="1047" y="0"/>
                    <a:pt x="904" y="0"/>
                  </a:cubicBezTo>
                  <a:cubicBezTo>
                    <a:pt x="810" y="1"/>
                    <a:pt x="715" y="1"/>
                    <a:pt x="624" y="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6">
              <a:extLst>
                <a:ext uri="{FF2B5EF4-FFF2-40B4-BE49-F238E27FC236}">
                  <a16:creationId xmlns:a16="http://schemas.microsoft.com/office/drawing/2014/main" id="{BA3A5358-86BD-4834-37E1-412638B3B952}"/>
                </a:ext>
              </a:extLst>
            </p:cNvPr>
            <p:cNvSpPr/>
            <p:nvPr/>
          </p:nvSpPr>
          <p:spPr>
            <a:xfrm>
              <a:off x="5149925" y="2635450"/>
              <a:ext cx="38025" cy="9250"/>
            </a:xfrm>
            <a:custGeom>
              <a:avLst/>
              <a:gdLst/>
              <a:ahLst/>
              <a:cxnLst/>
              <a:rect l="l" t="t" r="r" b="b"/>
              <a:pathLst>
                <a:path w="1521" h="370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433" y="19"/>
                    <a:pt x="1429" y="24"/>
                    <a:pt x="1287" y="85"/>
                  </a:cubicBezTo>
                  <a:cubicBezTo>
                    <a:pt x="1159" y="138"/>
                    <a:pt x="1033" y="164"/>
                    <a:pt x="897" y="201"/>
                  </a:cubicBezTo>
                  <a:cubicBezTo>
                    <a:pt x="806" y="225"/>
                    <a:pt x="714" y="244"/>
                    <a:pt x="625" y="255"/>
                  </a:cubicBezTo>
                  <a:cubicBezTo>
                    <a:pt x="625" y="255"/>
                    <a:pt x="575" y="262"/>
                    <a:pt x="524" y="267"/>
                  </a:cubicBezTo>
                  <a:cubicBezTo>
                    <a:pt x="473" y="273"/>
                    <a:pt x="422" y="274"/>
                    <a:pt x="422" y="274"/>
                  </a:cubicBezTo>
                  <a:cubicBezTo>
                    <a:pt x="374" y="280"/>
                    <a:pt x="122" y="307"/>
                    <a:pt x="1" y="320"/>
                  </a:cubicBezTo>
                  <a:cubicBezTo>
                    <a:pt x="107" y="346"/>
                    <a:pt x="219" y="365"/>
                    <a:pt x="342" y="369"/>
                  </a:cubicBezTo>
                  <a:lnTo>
                    <a:pt x="388" y="368"/>
                  </a:lnTo>
                  <a:cubicBezTo>
                    <a:pt x="388" y="368"/>
                    <a:pt x="447" y="365"/>
                    <a:pt x="508" y="361"/>
                  </a:cubicBezTo>
                  <a:cubicBezTo>
                    <a:pt x="567" y="355"/>
                    <a:pt x="628" y="348"/>
                    <a:pt x="628" y="348"/>
                  </a:cubicBezTo>
                  <a:cubicBezTo>
                    <a:pt x="945" y="310"/>
                    <a:pt x="1283" y="169"/>
                    <a:pt x="1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6">
              <a:extLst>
                <a:ext uri="{FF2B5EF4-FFF2-40B4-BE49-F238E27FC236}">
                  <a16:creationId xmlns:a16="http://schemas.microsoft.com/office/drawing/2014/main" id="{4BFB5235-6A52-8435-83DE-0D1EDD5A0B02}"/>
                </a:ext>
              </a:extLst>
            </p:cNvPr>
            <p:cNvSpPr/>
            <p:nvPr/>
          </p:nvSpPr>
          <p:spPr>
            <a:xfrm>
              <a:off x="5140225" y="2653900"/>
              <a:ext cx="45700" cy="36150"/>
            </a:xfrm>
            <a:custGeom>
              <a:avLst/>
              <a:gdLst/>
              <a:ahLst/>
              <a:cxnLst/>
              <a:rect l="l" t="t" r="r" b="b"/>
              <a:pathLst>
                <a:path w="1828" h="1446" extrusionOk="0">
                  <a:moveTo>
                    <a:pt x="1828" y="0"/>
                  </a:moveTo>
                  <a:cubicBezTo>
                    <a:pt x="1700" y="29"/>
                    <a:pt x="1689" y="28"/>
                    <a:pt x="1479" y="131"/>
                  </a:cubicBezTo>
                  <a:cubicBezTo>
                    <a:pt x="1290" y="226"/>
                    <a:pt x="1114" y="314"/>
                    <a:pt x="937" y="441"/>
                  </a:cubicBezTo>
                  <a:cubicBezTo>
                    <a:pt x="819" y="527"/>
                    <a:pt x="705" y="616"/>
                    <a:pt x="601" y="709"/>
                  </a:cubicBezTo>
                  <a:cubicBezTo>
                    <a:pt x="601" y="709"/>
                    <a:pt x="541" y="760"/>
                    <a:pt x="485" y="814"/>
                  </a:cubicBezTo>
                  <a:cubicBezTo>
                    <a:pt x="427" y="866"/>
                    <a:pt x="372" y="922"/>
                    <a:pt x="372" y="922"/>
                  </a:cubicBezTo>
                  <a:cubicBezTo>
                    <a:pt x="326" y="968"/>
                    <a:pt x="241" y="1074"/>
                    <a:pt x="164" y="1181"/>
                  </a:cubicBezTo>
                  <a:cubicBezTo>
                    <a:pt x="87" y="1289"/>
                    <a:pt x="22" y="1400"/>
                    <a:pt x="0" y="1446"/>
                  </a:cubicBezTo>
                  <a:cubicBezTo>
                    <a:pt x="109" y="1324"/>
                    <a:pt x="223" y="1204"/>
                    <a:pt x="351" y="1077"/>
                  </a:cubicBezTo>
                  <a:lnTo>
                    <a:pt x="396" y="1030"/>
                  </a:lnTo>
                  <a:cubicBezTo>
                    <a:pt x="396" y="1030"/>
                    <a:pt x="458" y="967"/>
                    <a:pt x="521" y="906"/>
                  </a:cubicBezTo>
                  <a:cubicBezTo>
                    <a:pt x="585" y="846"/>
                    <a:pt x="651" y="788"/>
                    <a:pt x="651" y="788"/>
                  </a:cubicBezTo>
                  <a:cubicBezTo>
                    <a:pt x="997" y="479"/>
                    <a:pt x="1435" y="189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6">
              <a:extLst>
                <a:ext uri="{FF2B5EF4-FFF2-40B4-BE49-F238E27FC236}">
                  <a16:creationId xmlns:a16="http://schemas.microsoft.com/office/drawing/2014/main" id="{9165EE6D-2495-1EF1-645D-49AA027CF5ED}"/>
                </a:ext>
              </a:extLst>
            </p:cNvPr>
            <p:cNvSpPr/>
            <p:nvPr/>
          </p:nvSpPr>
          <p:spPr>
            <a:xfrm>
              <a:off x="5162900" y="2667525"/>
              <a:ext cx="12650" cy="10025"/>
            </a:xfrm>
            <a:custGeom>
              <a:avLst/>
              <a:gdLst/>
              <a:ahLst/>
              <a:cxnLst/>
              <a:rect l="l" t="t" r="r" b="b"/>
              <a:pathLst>
                <a:path w="506" h="401" extrusionOk="0">
                  <a:moveTo>
                    <a:pt x="506" y="0"/>
                  </a:moveTo>
                  <a:lnTo>
                    <a:pt x="506" y="0"/>
                  </a:lnTo>
                  <a:cubicBezTo>
                    <a:pt x="462" y="1"/>
                    <a:pt x="460" y="1"/>
                    <a:pt x="406" y="37"/>
                  </a:cubicBezTo>
                  <a:cubicBezTo>
                    <a:pt x="359" y="69"/>
                    <a:pt x="307" y="88"/>
                    <a:pt x="260" y="123"/>
                  </a:cubicBezTo>
                  <a:cubicBezTo>
                    <a:pt x="229" y="148"/>
                    <a:pt x="199" y="172"/>
                    <a:pt x="168" y="196"/>
                  </a:cubicBezTo>
                  <a:lnTo>
                    <a:pt x="101" y="247"/>
                  </a:lnTo>
                  <a:cubicBezTo>
                    <a:pt x="74" y="267"/>
                    <a:pt x="9" y="368"/>
                    <a:pt x="1" y="400"/>
                  </a:cubicBezTo>
                  <a:cubicBezTo>
                    <a:pt x="44" y="384"/>
                    <a:pt x="87" y="366"/>
                    <a:pt x="130" y="341"/>
                  </a:cubicBezTo>
                  <a:lnTo>
                    <a:pt x="146" y="329"/>
                  </a:lnTo>
                  <a:lnTo>
                    <a:pt x="222" y="270"/>
                  </a:lnTo>
                  <a:cubicBezTo>
                    <a:pt x="324" y="194"/>
                    <a:pt x="427" y="91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6">
              <a:extLst>
                <a:ext uri="{FF2B5EF4-FFF2-40B4-BE49-F238E27FC236}">
                  <a16:creationId xmlns:a16="http://schemas.microsoft.com/office/drawing/2014/main" id="{ED66DF1F-3DE2-9BC3-4EC0-70227A600878}"/>
                </a:ext>
              </a:extLst>
            </p:cNvPr>
            <p:cNvSpPr/>
            <p:nvPr/>
          </p:nvSpPr>
          <p:spPr>
            <a:xfrm>
              <a:off x="5182250" y="2659075"/>
              <a:ext cx="32925" cy="35575"/>
            </a:xfrm>
            <a:custGeom>
              <a:avLst/>
              <a:gdLst/>
              <a:ahLst/>
              <a:cxnLst/>
              <a:rect l="l" t="t" r="r" b="b"/>
              <a:pathLst>
                <a:path w="1317" h="1423" extrusionOk="0">
                  <a:moveTo>
                    <a:pt x="1317" y="1"/>
                  </a:moveTo>
                  <a:cubicBezTo>
                    <a:pt x="1209" y="27"/>
                    <a:pt x="1199" y="25"/>
                    <a:pt x="1027" y="125"/>
                  </a:cubicBezTo>
                  <a:cubicBezTo>
                    <a:pt x="875" y="217"/>
                    <a:pt x="732" y="306"/>
                    <a:pt x="599" y="433"/>
                  </a:cubicBezTo>
                  <a:cubicBezTo>
                    <a:pt x="510" y="519"/>
                    <a:pt x="426" y="610"/>
                    <a:pt x="352" y="703"/>
                  </a:cubicBezTo>
                  <a:cubicBezTo>
                    <a:pt x="352" y="703"/>
                    <a:pt x="310" y="753"/>
                    <a:pt x="271" y="807"/>
                  </a:cubicBezTo>
                  <a:cubicBezTo>
                    <a:pt x="231" y="860"/>
                    <a:pt x="196" y="917"/>
                    <a:pt x="196" y="917"/>
                  </a:cubicBezTo>
                  <a:cubicBezTo>
                    <a:pt x="165" y="961"/>
                    <a:pt x="114" y="1066"/>
                    <a:pt x="73" y="1170"/>
                  </a:cubicBezTo>
                  <a:cubicBezTo>
                    <a:pt x="34" y="1276"/>
                    <a:pt x="7" y="1380"/>
                    <a:pt x="1" y="1423"/>
                  </a:cubicBezTo>
                  <a:cubicBezTo>
                    <a:pt x="65" y="1300"/>
                    <a:pt x="135" y="1180"/>
                    <a:pt x="218" y="1055"/>
                  </a:cubicBezTo>
                  <a:lnTo>
                    <a:pt x="218" y="1056"/>
                  </a:lnTo>
                  <a:lnTo>
                    <a:pt x="246" y="1009"/>
                  </a:lnTo>
                  <a:cubicBezTo>
                    <a:pt x="246" y="1009"/>
                    <a:pt x="286" y="947"/>
                    <a:pt x="329" y="886"/>
                  </a:cubicBezTo>
                  <a:cubicBezTo>
                    <a:pt x="372" y="827"/>
                    <a:pt x="417" y="770"/>
                    <a:pt x="417" y="770"/>
                  </a:cubicBezTo>
                  <a:cubicBezTo>
                    <a:pt x="656" y="464"/>
                    <a:pt x="995" y="177"/>
                    <a:pt x="1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6">
              <a:extLst>
                <a:ext uri="{FF2B5EF4-FFF2-40B4-BE49-F238E27FC236}">
                  <a16:creationId xmlns:a16="http://schemas.microsoft.com/office/drawing/2014/main" id="{F42A0227-C2D2-02E9-CF60-07A735889CBD}"/>
                </a:ext>
              </a:extLst>
            </p:cNvPr>
            <p:cNvSpPr/>
            <p:nvPr/>
          </p:nvSpPr>
          <p:spPr>
            <a:xfrm>
              <a:off x="5178950" y="2668325"/>
              <a:ext cx="14725" cy="24325"/>
            </a:xfrm>
            <a:custGeom>
              <a:avLst/>
              <a:gdLst/>
              <a:ahLst/>
              <a:cxnLst/>
              <a:rect l="l" t="t" r="r" b="b"/>
              <a:pathLst>
                <a:path w="589" h="973" extrusionOk="0">
                  <a:moveTo>
                    <a:pt x="588" y="1"/>
                  </a:moveTo>
                  <a:cubicBezTo>
                    <a:pt x="526" y="29"/>
                    <a:pt x="521" y="31"/>
                    <a:pt x="444" y="115"/>
                  </a:cubicBezTo>
                  <a:cubicBezTo>
                    <a:pt x="376" y="192"/>
                    <a:pt x="306" y="258"/>
                    <a:pt x="248" y="348"/>
                  </a:cubicBezTo>
                  <a:cubicBezTo>
                    <a:pt x="209" y="407"/>
                    <a:pt x="173" y="468"/>
                    <a:pt x="140" y="528"/>
                  </a:cubicBezTo>
                  <a:cubicBezTo>
                    <a:pt x="140" y="528"/>
                    <a:pt x="122" y="562"/>
                    <a:pt x="104" y="595"/>
                  </a:cubicBezTo>
                  <a:lnTo>
                    <a:pt x="69" y="663"/>
                  </a:lnTo>
                  <a:cubicBezTo>
                    <a:pt x="40" y="720"/>
                    <a:pt x="1" y="922"/>
                    <a:pt x="7" y="973"/>
                  </a:cubicBezTo>
                  <a:cubicBezTo>
                    <a:pt x="54" y="889"/>
                    <a:pt x="95" y="815"/>
                    <a:pt x="127" y="757"/>
                  </a:cubicBezTo>
                  <a:lnTo>
                    <a:pt x="140" y="728"/>
                  </a:lnTo>
                  <a:cubicBezTo>
                    <a:pt x="140" y="728"/>
                    <a:pt x="159" y="690"/>
                    <a:pt x="178" y="653"/>
                  </a:cubicBezTo>
                  <a:lnTo>
                    <a:pt x="218" y="578"/>
                  </a:lnTo>
                  <a:cubicBezTo>
                    <a:pt x="324" y="382"/>
                    <a:pt x="459" y="169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6">
              <a:extLst>
                <a:ext uri="{FF2B5EF4-FFF2-40B4-BE49-F238E27FC236}">
                  <a16:creationId xmlns:a16="http://schemas.microsoft.com/office/drawing/2014/main" id="{B6081715-FC13-C15B-31BE-0AEACC25D861}"/>
                </a:ext>
              </a:extLst>
            </p:cNvPr>
            <p:cNvSpPr/>
            <p:nvPr/>
          </p:nvSpPr>
          <p:spPr>
            <a:xfrm>
              <a:off x="5210600" y="2672750"/>
              <a:ext cx="29975" cy="6150"/>
            </a:xfrm>
            <a:custGeom>
              <a:avLst/>
              <a:gdLst/>
              <a:ahLst/>
              <a:cxnLst/>
              <a:rect l="l" t="t" r="r" b="b"/>
              <a:pathLst>
                <a:path w="1199" h="246" extrusionOk="0">
                  <a:moveTo>
                    <a:pt x="1198" y="1"/>
                  </a:moveTo>
                  <a:cubicBezTo>
                    <a:pt x="1127" y="4"/>
                    <a:pt x="1124" y="6"/>
                    <a:pt x="1009" y="44"/>
                  </a:cubicBezTo>
                  <a:cubicBezTo>
                    <a:pt x="906" y="77"/>
                    <a:pt x="806" y="86"/>
                    <a:pt x="700" y="109"/>
                  </a:cubicBezTo>
                  <a:cubicBezTo>
                    <a:pt x="628" y="124"/>
                    <a:pt x="556" y="136"/>
                    <a:pt x="486" y="143"/>
                  </a:cubicBezTo>
                  <a:cubicBezTo>
                    <a:pt x="486" y="143"/>
                    <a:pt x="447" y="147"/>
                    <a:pt x="408" y="148"/>
                  </a:cubicBezTo>
                  <a:cubicBezTo>
                    <a:pt x="369" y="151"/>
                    <a:pt x="329" y="152"/>
                    <a:pt x="329" y="152"/>
                  </a:cubicBezTo>
                  <a:cubicBezTo>
                    <a:pt x="266" y="157"/>
                    <a:pt x="55" y="186"/>
                    <a:pt x="0" y="197"/>
                  </a:cubicBezTo>
                  <a:cubicBezTo>
                    <a:pt x="82" y="220"/>
                    <a:pt x="170" y="238"/>
                    <a:pt x="265" y="245"/>
                  </a:cubicBezTo>
                  <a:lnTo>
                    <a:pt x="301" y="245"/>
                  </a:lnTo>
                  <a:lnTo>
                    <a:pt x="394" y="242"/>
                  </a:lnTo>
                  <a:cubicBezTo>
                    <a:pt x="441" y="239"/>
                    <a:pt x="488" y="236"/>
                    <a:pt x="488" y="236"/>
                  </a:cubicBezTo>
                  <a:cubicBezTo>
                    <a:pt x="735" y="214"/>
                    <a:pt x="1005" y="119"/>
                    <a:pt x="1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6">
              <a:extLst>
                <a:ext uri="{FF2B5EF4-FFF2-40B4-BE49-F238E27FC236}">
                  <a16:creationId xmlns:a16="http://schemas.microsoft.com/office/drawing/2014/main" id="{FDBDE5F9-53A9-35E8-669F-065BD82080FF}"/>
                </a:ext>
              </a:extLst>
            </p:cNvPr>
            <p:cNvSpPr/>
            <p:nvPr/>
          </p:nvSpPr>
          <p:spPr>
            <a:xfrm>
              <a:off x="5224650" y="2684250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1282" y="0"/>
                  </a:moveTo>
                  <a:lnTo>
                    <a:pt x="1282" y="0"/>
                  </a:lnTo>
                  <a:cubicBezTo>
                    <a:pt x="1185" y="33"/>
                    <a:pt x="1177" y="33"/>
                    <a:pt x="1028" y="133"/>
                  </a:cubicBezTo>
                  <a:cubicBezTo>
                    <a:pt x="895" y="224"/>
                    <a:pt x="767" y="305"/>
                    <a:pt x="644" y="417"/>
                  </a:cubicBezTo>
                  <a:cubicBezTo>
                    <a:pt x="561" y="492"/>
                    <a:pt x="482" y="569"/>
                    <a:pt x="408" y="647"/>
                  </a:cubicBezTo>
                  <a:cubicBezTo>
                    <a:pt x="408" y="647"/>
                    <a:pt x="367" y="691"/>
                    <a:pt x="327" y="736"/>
                  </a:cubicBezTo>
                  <a:cubicBezTo>
                    <a:pt x="286" y="779"/>
                    <a:pt x="248" y="825"/>
                    <a:pt x="248" y="825"/>
                  </a:cubicBezTo>
                  <a:cubicBezTo>
                    <a:pt x="180" y="898"/>
                    <a:pt x="22" y="1176"/>
                    <a:pt x="0" y="1252"/>
                  </a:cubicBezTo>
                  <a:cubicBezTo>
                    <a:pt x="81" y="1156"/>
                    <a:pt x="166" y="1061"/>
                    <a:pt x="258" y="958"/>
                  </a:cubicBezTo>
                  <a:lnTo>
                    <a:pt x="289" y="920"/>
                  </a:lnTo>
                  <a:cubicBezTo>
                    <a:pt x="289" y="920"/>
                    <a:pt x="332" y="869"/>
                    <a:pt x="377" y="818"/>
                  </a:cubicBezTo>
                  <a:lnTo>
                    <a:pt x="468" y="718"/>
                  </a:lnTo>
                  <a:cubicBezTo>
                    <a:pt x="711" y="460"/>
                    <a:pt x="1011" y="195"/>
                    <a:pt x="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6">
              <a:extLst>
                <a:ext uri="{FF2B5EF4-FFF2-40B4-BE49-F238E27FC236}">
                  <a16:creationId xmlns:a16="http://schemas.microsoft.com/office/drawing/2014/main" id="{7CB19893-279F-6EA2-6451-30D1FC5E8758}"/>
                </a:ext>
              </a:extLst>
            </p:cNvPr>
            <p:cNvSpPr/>
            <p:nvPr/>
          </p:nvSpPr>
          <p:spPr>
            <a:xfrm>
              <a:off x="5229975" y="2686500"/>
              <a:ext cx="11750" cy="14525"/>
            </a:xfrm>
            <a:custGeom>
              <a:avLst/>
              <a:gdLst/>
              <a:ahLst/>
              <a:cxnLst/>
              <a:rect l="l" t="t" r="r" b="b"/>
              <a:pathLst>
                <a:path w="470" h="581" extrusionOk="0">
                  <a:moveTo>
                    <a:pt x="470" y="0"/>
                  </a:moveTo>
                  <a:lnTo>
                    <a:pt x="470" y="0"/>
                  </a:lnTo>
                  <a:cubicBezTo>
                    <a:pt x="424" y="15"/>
                    <a:pt x="421" y="16"/>
                    <a:pt x="371" y="72"/>
                  </a:cubicBezTo>
                  <a:cubicBezTo>
                    <a:pt x="326" y="120"/>
                    <a:pt x="273" y="156"/>
                    <a:pt x="231" y="209"/>
                  </a:cubicBezTo>
                  <a:cubicBezTo>
                    <a:pt x="202" y="245"/>
                    <a:pt x="173" y="279"/>
                    <a:pt x="145" y="313"/>
                  </a:cubicBezTo>
                  <a:lnTo>
                    <a:pt x="83" y="388"/>
                  </a:lnTo>
                  <a:cubicBezTo>
                    <a:pt x="57" y="419"/>
                    <a:pt x="5" y="544"/>
                    <a:pt x="0" y="581"/>
                  </a:cubicBezTo>
                  <a:cubicBezTo>
                    <a:pt x="44" y="549"/>
                    <a:pt x="87" y="517"/>
                    <a:pt x="128" y="477"/>
                  </a:cubicBezTo>
                  <a:lnTo>
                    <a:pt x="142" y="461"/>
                  </a:lnTo>
                  <a:lnTo>
                    <a:pt x="213" y="374"/>
                  </a:lnTo>
                  <a:cubicBezTo>
                    <a:pt x="309" y="261"/>
                    <a:pt x="402" y="121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6">
              <a:extLst>
                <a:ext uri="{FF2B5EF4-FFF2-40B4-BE49-F238E27FC236}">
                  <a16:creationId xmlns:a16="http://schemas.microsoft.com/office/drawing/2014/main" id="{5CFCC626-8D84-ED32-71BC-CB15B3D35B64}"/>
                </a:ext>
              </a:extLst>
            </p:cNvPr>
            <p:cNvSpPr/>
            <p:nvPr/>
          </p:nvSpPr>
          <p:spPr>
            <a:xfrm>
              <a:off x="5264125" y="2680650"/>
              <a:ext cx="27850" cy="40400"/>
            </a:xfrm>
            <a:custGeom>
              <a:avLst/>
              <a:gdLst/>
              <a:ahLst/>
              <a:cxnLst/>
              <a:rect l="l" t="t" r="r" b="b"/>
              <a:pathLst>
                <a:path w="1114" h="161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017" y="54"/>
                    <a:pt x="1008" y="56"/>
                    <a:pt x="864" y="192"/>
                  </a:cubicBezTo>
                  <a:cubicBezTo>
                    <a:pt x="738" y="316"/>
                    <a:pt x="616" y="429"/>
                    <a:pt x="505" y="576"/>
                  </a:cubicBezTo>
                  <a:cubicBezTo>
                    <a:pt x="433" y="673"/>
                    <a:pt x="362" y="774"/>
                    <a:pt x="301" y="874"/>
                  </a:cubicBezTo>
                  <a:cubicBezTo>
                    <a:pt x="301" y="874"/>
                    <a:pt x="266" y="929"/>
                    <a:pt x="233" y="987"/>
                  </a:cubicBezTo>
                  <a:cubicBezTo>
                    <a:pt x="199" y="1043"/>
                    <a:pt x="169" y="1101"/>
                    <a:pt x="169" y="1101"/>
                  </a:cubicBezTo>
                  <a:cubicBezTo>
                    <a:pt x="113" y="1195"/>
                    <a:pt x="5" y="1530"/>
                    <a:pt x="0" y="1615"/>
                  </a:cubicBezTo>
                  <a:cubicBezTo>
                    <a:pt x="62" y="1493"/>
                    <a:pt x="128" y="1370"/>
                    <a:pt x="201" y="1238"/>
                  </a:cubicBezTo>
                  <a:lnTo>
                    <a:pt x="226" y="1189"/>
                  </a:lnTo>
                  <a:cubicBezTo>
                    <a:pt x="226" y="1189"/>
                    <a:pt x="262" y="1124"/>
                    <a:pt x="297" y="1059"/>
                  </a:cubicBezTo>
                  <a:cubicBezTo>
                    <a:pt x="334" y="995"/>
                    <a:pt x="373" y="933"/>
                    <a:pt x="373" y="933"/>
                  </a:cubicBezTo>
                  <a:cubicBezTo>
                    <a:pt x="576" y="601"/>
                    <a:pt x="852" y="257"/>
                    <a:pt x="1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6">
              <a:extLst>
                <a:ext uri="{FF2B5EF4-FFF2-40B4-BE49-F238E27FC236}">
                  <a16:creationId xmlns:a16="http://schemas.microsoft.com/office/drawing/2014/main" id="{09ADE8E1-D683-6EC3-E24E-AAACFBD74D6C}"/>
                </a:ext>
              </a:extLst>
            </p:cNvPr>
            <p:cNvSpPr/>
            <p:nvPr/>
          </p:nvSpPr>
          <p:spPr>
            <a:xfrm>
              <a:off x="5266925" y="2689025"/>
              <a:ext cx="9900" cy="15475"/>
            </a:xfrm>
            <a:custGeom>
              <a:avLst/>
              <a:gdLst/>
              <a:ahLst/>
              <a:cxnLst/>
              <a:rect l="l" t="t" r="r" b="b"/>
              <a:pathLst>
                <a:path w="396" h="619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52" y="20"/>
                    <a:pt x="350" y="21"/>
                    <a:pt x="305" y="80"/>
                  </a:cubicBezTo>
                  <a:cubicBezTo>
                    <a:pt x="267" y="133"/>
                    <a:pt x="219" y="173"/>
                    <a:pt x="183" y="229"/>
                  </a:cubicBezTo>
                  <a:cubicBezTo>
                    <a:pt x="158" y="267"/>
                    <a:pt x="135" y="305"/>
                    <a:pt x="112" y="340"/>
                  </a:cubicBezTo>
                  <a:lnTo>
                    <a:pt x="58" y="420"/>
                  </a:lnTo>
                  <a:cubicBezTo>
                    <a:pt x="36" y="453"/>
                    <a:pt x="1" y="581"/>
                    <a:pt x="1" y="618"/>
                  </a:cubicBezTo>
                  <a:cubicBezTo>
                    <a:pt x="39" y="583"/>
                    <a:pt x="78" y="546"/>
                    <a:pt x="114" y="503"/>
                  </a:cubicBezTo>
                  <a:lnTo>
                    <a:pt x="126" y="485"/>
                  </a:lnTo>
                  <a:lnTo>
                    <a:pt x="187" y="394"/>
                  </a:lnTo>
                  <a:cubicBezTo>
                    <a:pt x="267" y="273"/>
                    <a:pt x="342" y="126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6">
              <a:extLst>
                <a:ext uri="{FF2B5EF4-FFF2-40B4-BE49-F238E27FC236}">
                  <a16:creationId xmlns:a16="http://schemas.microsoft.com/office/drawing/2014/main" id="{1E9586BC-B0B9-B14B-86FF-2935C295A400}"/>
                </a:ext>
              </a:extLst>
            </p:cNvPr>
            <p:cNvSpPr/>
            <p:nvPr/>
          </p:nvSpPr>
          <p:spPr>
            <a:xfrm>
              <a:off x="5122525" y="2546050"/>
              <a:ext cx="258000" cy="133875"/>
            </a:xfrm>
            <a:custGeom>
              <a:avLst/>
              <a:gdLst/>
              <a:ahLst/>
              <a:cxnLst/>
              <a:rect l="l" t="t" r="r" b="b"/>
              <a:pathLst>
                <a:path w="10320" h="5355" extrusionOk="0">
                  <a:moveTo>
                    <a:pt x="0" y="1"/>
                  </a:moveTo>
                  <a:lnTo>
                    <a:pt x="0" y="1"/>
                  </a:lnTo>
                  <a:cubicBezTo>
                    <a:pt x="307" y="796"/>
                    <a:pt x="832" y="1525"/>
                    <a:pt x="1526" y="2173"/>
                  </a:cubicBezTo>
                  <a:lnTo>
                    <a:pt x="1656" y="2290"/>
                  </a:lnTo>
                  <a:cubicBezTo>
                    <a:pt x="1722" y="2346"/>
                    <a:pt x="1788" y="2403"/>
                    <a:pt x="1788" y="2403"/>
                  </a:cubicBezTo>
                  <a:cubicBezTo>
                    <a:pt x="1788" y="2403"/>
                    <a:pt x="2143" y="2704"/>
                    <a:pt x="2527" y="2967"/>
                  </a:cubicBezTo>
                  <a:cubicBezTo>
                    <a:pt x="2908" y="3232"/>
                    <a:pt x="3309" y="3469"/>
                    <a:pt x="3309" y="3469"/>
                  </a:cubicBezTo>
                  <a:cubicBezTo>
                    <a:pt x="3836" y="3783"/>
                    <a:pt x="4391" y="4081"/>
                    <a:pt x="4961" y="4370"/>
                  </a:cubicBezTo>
                  <a:cubicBezTo>
                    <a:pt x="5531" y="4657"/>
                    <a:pt x="6125" y="4921"/>
                    <a:pt x="6740" y="5103"/>
                  </a:cubicBezTo>
                  <a:cubicBezTo>
                    <a:pt x="7271" y="5262"/>
                    <a:pt x="7821" y="5355"/>
                    <a:pt x="8359" y="5355"/>
                  </a:cubicBezTo>
                  <a:cubicBezTo>
                    <a:pt x="8444" y="5355"/>
                    <a:pt x="8529" y="5353"/>
                    <a:pt x="8613" y="5348"/>
                  </a:cubicBezTo>
                  <a:cubicBezTo>
                    <a:pt x="9230" y="5318"/>
                    <a:pt x="9825" y="5155"/>
                    <a:pt x="10319" y="4872"/>
                  </a:cubicBezTo>
                  <a:lnTo>
                    <a:pt x="10319" y="4872"/>
                  </a:lnTo>
                  <a:cubicBezTo>
                    <a:pt x="10016" y="5020"/>
                    <a:pt x="9845" y="5075"/>
                    <a:pt x="9609" y="5145"/>
                  </a:cubicBezTo>
                  <a:cubicBezTo>
                    <a:pt x="9490" y="5177"/>
                    <a:pt x="9354" y="5213"/>
                    <a:pt x="9170" y="5243"/>
                  </a:cubicBezTo>
                  <a:cubicBezTo>
                    <a:pt x="8987" y="5274"/>
                    <a:pt x="8757" y="5302"/>
                    <a:pt x="8453" y="5306"/>
                  </a:cubicBezTo>
                  <a:cubicBezTo>
                    <a:pt x="8446" y="5306"/>
                    <a:pt x="8440" y="5306"/>
                    <a:pt x="8434" y="5306"/>
                  </a:cubicBezTo>
                  <a:cubicBezTo>
                    <a:pt x="7895" y="5306"/>
                    <a:pt x="7380" y="5215"/>
                    <a:pt x="6881" y="5068"/>
                  </a:cubicBezTo>
                  <a:cubicBezTo>
                    <a:pt x="6375" y="4920"/>
                    <a:pt x="5883" y="4714"/>
                    <a:pt x="5376" y="4474"/>
                  </a:cubicBezTo>
                  <a:cubicBezTo>
                    <a:pt x="4702" y="4147"/>
                    <a:pt x="4043" y="3792"/>
                    <a:pt x="3423" y="3429"/>
                  </a:cubicBezTo>
                  <a:cubicBezTo>
                    <a:pt x="3423" y="3429"/>
                    <a:pt x="3073" y="3225"/>
                    <a:pt x="2739" y="3000"/>
                  </a:cubicBezTo>
                  <a:cubicBezTo>
                    <a:pt x="2403" y="2778"/>
                    <a:pt x="2087" y="2528"/>
                    <a:pt x="2087" y="2528"/>
                  </a:cubicBezTo>
                  <a:cubicBezTo>
                    <a:pt x="1828" y="2327"/>
                    <a:pt x="1285" y="1882"/>
                    <a:pt x="852" y="1356"/>
                  </a:cubicBezTo>
                  <a:cubicBezTo>
                    <a:pt x="632" y="1095"/>
                    <a:pt x="441" y="817"/>
                    <a:pt x="296" y="574"/>
                  </a:cubicBezTo>
                  <a:cubicBezTo>
                    <a:pt x="152" y="330"/>
                    <a:pt x="55" y="1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6">
              <a:extLst>
                <a:ext uri="{FF2B5EF4-FFF2-40B4-BE49-F238E27FC236}">
                  <a16:creationId xmlns:a16="http://schemas.microsoft.com/office/drawing/2014/main" id="{1345D108-8227-637A-7A38-32D45CB9825C}"/>
                </a:ext>
              </a:extLst>
            </p:cNvPr>
            <p:cNvSpPr/>
            <p:nvPr/>
          </p:nvSpPr>
          <p:spPr>
            <a:xfrm>
              <a:off x="5181400" y="2607850"/>
              <a:ext cx="48525" cy="26025"/>
            </a:xfrm>
            <a:custGeom>
              <a:avLst/>
              <a:gdLst/>
              <a:ahLst/>
              <a:cxnLst/>
              <a:rect l="l" t="t" r="r" b="b"/>
              <a:pathLst>
                <a:path w="1941" h="1041" extrusionOk="0">
                  <a:moveTo>
                    <a:pt x="0" y="1"/>
                  </a:moveTo>
                  <a:cubicBezTo>
                    <a:pt x="110" y="107"/>
                    <a:pt x="228" y="212"/>
                    <a:pt x="365" y="314"/>
                  </a:cubicBezTo>
                  <a:lnTo>
                    <a:pt x="417" y="350"/>
                  </a:lnTo>
                  <a:lnTo>
                    <a:pt x="556" y="441"/>
                  </a:lnTo>
                  <a:cubicBezTo>
                    <a:pt x="627" y="485"/>
                    <a:pt x="699" y="528"/>
                    <a:pt x="699" y="528"/>
                  </a:cubicBezTo>
                  <a:cubicBezTo>
                    <a:pt x="1077" y="758"/>
                    <a:pt x="1544" y="942"/>
                    <a:pt x="1940" y="1041"/>
                  </a:cubicBezTo>
                  <a:cubicBezTo>
                    <a:pt x="1834" y="978"/>
                    <a:pt x="1826" y="978"/>
                    <a:pt x="1623" y="897"/>
                  </a:cubicBezTo>
                  <a:cubicBezTo>
                    <a:pt x="1442" y="822"/>
                    <a:pt x="1284" y="734"/>
                    <a:pt x="1105" y="645"/>
                  </a:cubicBezTo>
                  <a:cubicBezTo>
                    <a:pt x="985" y="585"/>
                    <a:pt x="868" y="522"/>
                    <a:pt x="758" y="456"/>
                  </a:cubicBezTo>
                  <a:cubicBezTo>
                    <a:pt x="758" y="456"/>
                    <a:pt x="697" y="419"/>
                    <a:pt x="635" y="381"/>
                  </a:cubicBezTo>
                  <a:cubicBezTo>
                    <a:pt x="573" y="343"/>
                    <a:pt x="514" y="303"/>
                    <a:pt x="514" y="303"/>
                  </a:cubicBezTo>
                  <a:cubicBezTo>
                    <a:pt x="414" y="243"/>
                    <a:pt x="84" y="4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6">
              <a:extLst>
                <a:ext uri="{FF2B5EF4-FFF2-40B4-BE49-F238E27FC236}">
                  <a16:creationId xmlns:a16="http://schemas.microsoft.com/office/drawing/2014/main" id="{F6EA7F49-D1C4-252E-8341-55EA8DA406F7}"/>
                </a:ext>
              </a:extLst>
            </p:cNvPr>
            <p:cNvSpPr/>
            <p:nvPr/>
          </p:nvSpPr>
          <p:spPr>
            <a:xfrm>
              <a:off x="5164325" y="2608550"/>
              <a:ext cx="22900" cy="18775"/>
            </a:xfrm>
            <a:custGeom>
              <a:avLst/>
              <a:gdLst/>
              <a:ahLst/>
              <a:cxnLst/>
              <a:rect l="l" t="t" r="r" b="b"/>
              <a:pathLst>
                <a:path w="916" h="751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63"/>
                    <a:pt x="111" y="126"/>
                    <a:pt x="177" y="189"/>
                  </a:cubicBezTo>
                  <a:lnTo>
                    <a:pt x="177" y="190"/>
                  </a:lnTo>
                  <a:lnTo>
                    <a:pt x="203" y="211"/>
                  </a:lnTo>
                  <a:lnTo>
                    <a:pt x="338" y="325"/>
                  </a:lnTo>
                  <a:cubicBezTo>
                    <a:pt x="519" y="475"/>
                    <a:pt x="733" y="630"/>
                    <a:pt x="916" y="750"/>
                  </a:cubicBezTo>
                  <a:cubicBezTo>
                    <a:pt x="882" y="690"/>
                    <a:pt x="880" y="685"/>
                    <a:pt x="793" y="607"/>
                  </a:cubicBezTo>
                  <a:cubicBezTo>
                    <a:pt x="715" y="537"/>
                    <a:pt x="651" y="461"/>
                    <a:pt x="568" y="393"/>
                  </a:cubicBezTo>
                  <a:cubicBezTo>
                    <a:pt x="511" y="348"/>
                    <a:pt x="456" y="302"/>
                    <a:pt x="403" y="258"/>
                  </a:cubicBezTo>
                  <a:lnTo>
                    <a:pt x="284" y="159"/>
                  </a:lnTo>
                  <a:cubicBezTo>
                    <a:pt x="236" y="118"/>
                    <a:pt x="52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6">
              <a:extLst>
                <a:ext uri="{FF2B5EF4-FFF2-40B4-BE49-F238E27FC236}">
                  <a16:creationId xmlns:a16="http://schemas.microsoft.com/office/drawing/2014/main" id="{4B7685A9-30F7-1C2E-1CC8-40FDC907927E}"/>
                </a:ext>
              </a:extLst>
            </p:cNvPr>
            <p:cNvSpPr/>
            <p:nvPr/>
          </p:nvSpPr>
          <p:spPr>
            <a:xfrm>
              <a:off x="5352425" y="2636375"/>
              <a:ext cx="68500" cy="15950"/>
            </a:xfrm>
            <a:custGeom>
              <a:avLst/>
              <a:gdLst/>
              <a:ahLst/>
              <a:cxnLst/>
              <a:rect l="l" t="t" r="r" b="b"/>
              <a:pathLst>
                <a:path w="2740" h="638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593" y="58"/>
                    <a:pt x="2587" y="67"/>
                    <a:pt x="2332" y="188"/>
                  </a:cubicBezTo>
                  <a:cubicBezTo>
                    <a:pt x="2103" y="291"/>
                    <a:pt x="1879" y="354"/>
                    <a:pt x="1631" y="419"/>
                  </a:cubicBezTo>
                  <a:cubicBezTo>
                    <a:pt x="1465" y="462"/>
                    <a:pt x="1297" y="497"/>
                    <a:pt x="1134" y="515"/>
                  </a:cubicBezTo>
                  <a:cubicBezTo>
                    <a:pt x="1134" y="515"/>
                    <a:pt x="1042" y="527"/>
                    <a:pt x="950" y="534"/>
                  </a:cubicBezTo>
                  <a:cubicBezTo>
                    <a:pt x="904" y="538"/>
                    <a:pt x="858" y="540"/>
                    <a:pt x="824" y="541"/>
                  </a:cubicBezTo>
                  <a:cubicBezTo>
                    <a:pt x="789" y="542"/>
                    <a:pt x="765" y="543"/>
                    <a:pt x="765" y="543"/>
                  </a:cubicBezTo>
                  <a:cubicBezTo>
                    <a:pt x="690" y="547"/>
                    <a:pt x="531" y="555"/>
                    <a:pt x="373" y="557"/>
                  </a:cubicBezTo>
                  <a:cubicBezTo>
                    <a:pt x="363" y="557"/>
                    <a:pt x="354" y="557"/>
                    <a:pt x="345" y="557"/>
                  </a:cubicBezTo>
                  <a:cubicBezTo>
                    <a:pt x="207" y="557"/>
                    <a:pt x="75" y="551"/>
                    <a:pt x="12" y="551"/>
                  </a:cubicBezTo>
                  <a:cubicBezTo>
                    <a:pt x="8" y="551"/>
                    <a:pt x="4" y="551"/>
                    <a:pt x="1" y="551"/>
                  </a:cubicBezTo>
                  <a:cubicBezTo>
                    <a:pt x="192" y="596"/>
                    <a:pt x="394" y="628"/>
                    <a:pt x="615" y="636"/>
                  </a:cubicBezTo>
                  <a:lnTo>
                    <a:pt x="696" y="637"/>
                  </a:lnTo>
                  <a:cubicBezTo>
                    <a:pt x="696" y="637"/>
                    <a:pt x="804" y="634"/>
                    <a:pt x="912" y="629"/>
                  </a:cubicBezTo>
                  <a:cubicBezTo>
                    <a:pt x="965" y="624"/>
                    <a:pt x="1019" y="620"/>
                    <a:pt x="1060" y="617"/>
                  </a:cubicBezTo>
                  <a:cubicBezTo>
                    <a:pt x="1100" y="612"/>
                    <a:pt x="1127" y="609"/>
                    <a:pt x="1127" y="609"/>
                  </a:cubicBezTo>
                  <a:cubicBezTo>
                    <a:pt x="1411" y="575"/>
                    <a:pt x="1709" y="505"/>
                    <a:pt x="1986" y="396"/>
                  </a:cubicBezTo>
                  <a:cubicBezTo>
                    <a:pt x="2265" y="290"/>
                    <a:pt x="2523" y="151"/>
                    <a:pt x="2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6">
              <a:extLst>
                <a:ext uri="{FF2B5EF4-FFF2-40B4-BE49-F238E27FC236}">
                  <a16:creationId xmlns:a16="http://schemas.microsoft.com/office/drawing/2014/main" id="{B8C43675-226F-37F6-971A-F53E45E4BC7D}"/>
                </a:ext>
              </a:extLst>
            </p:cNvPr>
            <p:cNvSpPr/>
            <p:nvPr/>
          </p:nvSpPr>
          <p:spPr>
            <a:xfrm>
              <a:off x="5361850" y="2652125"/>
              <a:ext cx="48000" cy="9100"/>
            </a:xfrm>
            <a:custGeom>
              <a:avLst/>
              <a:gdLst/>
              <a:ahLst/>
              <a:cxnLst/>
              <a:rect l="l" t="t" r="r" b="b"/>
              <a:pathLst>
                <a:path w="1920" h="364" extrusionOk="0">
                  <a:moveTo>
                    <a:pt x="1838" y="1"/>
                  </a:moveTo>
                  <a:cubicBezTo>
                    <a:pt x="1788" y="1"/>
                    <a:pt x="1744" y="7"/>
                    <a:pt x="1612" y="29"/>
                  </a:cubicBezTo>
                  <a:cubicBezTo>
                    <a:pt x="1440" y="56"/>
                    <a:pt x="1280" y="68"/>
                    <a:pt x="1105" y="100"/>
                  </a:cubicBezTo>
                  <a:cubicBezTo>
                    <a:pt x="988" y="122"/>
                    <a:pt x="872" y="144"/>
                    <a:pt x="759" y="164"/>
                  </a:cubicBezTo>
                  <a:lnTo>
                    <a:pt x="507" y="210"/>
                  </a:lnTo>
                  <a:cubicBezTo>
                    <a:pt x="403" y="228"/>
                    <a:pt x="77" y="327"/>
                    <a:pt x="0" y="363"/>
                  </a:cubicBezTo>
                  <a:cubicBezTo>
                    <a:pt x="135" y="352"/>
                    <a:pt x="272" y="339"/>
                    <a:pt x="421" y="319"/>
                  </a:cubicBezTo>
                  <a:lnTo>
                    <a:pt x="422" y="319"/>
                  </a:lnTo>
                  <a:lnTo>
                    <a:pt x="476" y="309"/>
                  </a:lnTo>
                  <a:lnTo>
                    <a:pt x="763" y="257"/>
                  </a:lnTo>
                  <a:cubicBezTo>
                    <a:pt x="1145" y="188"/>
                    <a:pt x="1571" y="93"/>
                    <a:pt x="1919" y="4"/>
                  </a:cubicBezTo>
                  <a:cubicBezTo>
                    <a:pt x="1885" y="2"/>
                    <a:pt x="1861" y="1"/>
                    <a:pt x="1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6">
              <a:extLst>
                <a:ext uri="{FF2B5EF4-FFF2-40B4-BE49-F238E27FC236}">
                  <a16:creationId xmlns:a16="http://schemas.microsoft.com/office/drawing/2014/main" id="{7B9490B4-432D-B053-8D48-A4927B6C58AB}"/>
                </a:ext>
              </a:extLst>
            </p:cNvPr>
            <p:cNvSpPr/>
            <p:nvPr/>
          </p:nvSpPr>
          <p:spPr>
            <a:xfrm>
              <a:off x="5377350" y="2654925"/>
              <a:ext cx="37125" cy="15475"/>
            </a:xfrm>
            <a:custGeom>
              <a:avLst/>
              <a:gdLst/>
              <a:ahLst/>
              <a:cxnLst/>
              <a:rect l="l" t="t" r="r" b="b"/>
              <a:pathLst>
                <a:path w="1485" h="619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1393" y="10"/>
                    <a:pt x="1387" y="11"/>
                    <a:pt x="1238" y="67"/>
                  </a:cubicBezTo>
                  <a:cubicBezTo>
                    <a:pt x="1105" y="118"/>
                    <a:pt x="976" y="152"/>
                    <a:pt x="841" y="208"/>
                  </a:cubicBezTo>
                  <a:cubicBezTo>
                    <a:pt x="750" y="246"/>
                    <a:pt x="660" y="284"/>
                    <a:pt x="574" y="319"/>
                  </a:cubicBezTo>
                  <a:lnTo>
                    <a:pt x="378" y="399"/>
                  </a:lnTo>
                  <a:cubicBezTo>
                    <a:pt x="298" y="432"/>
                    <a:pt x="56" y="574"/>
                    <a:pt x="1" y="619"/>
                  </a:cubicBezTo>
                  <a:cubicBezTo>
                    <a:pt x="109" y="590"/>
                    <a:pt x="218" y="558"/>
                    <a:pt x="335" y="517"/>
                  </a:cubicBezTo>
                  <a:lnTo>
                    <a:pt x="376" y="500"/>
                  </a:lnTo>
                  <a:cubicBezTo>
                    <a:pt x="376" y="500"/>
                    <a:pt x="600" y="408"/>
                    <a:pt x="600" y="408"/>
                  </a:cubicBezTo>
                  <a:cubicBezTo>
                    <a:pt x="895" y="288"/>
                    <a:pt x="1219" y="134"/>
                    <a:pt x="1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36">
              <a:extLst>
                <a:ext uri="{FF2B5EF4-FFF2-40B4-BE49-F238E27FC236}">
                  <a16:creationId xmlns:a16="http://schemas.microsoft.com/office/drawing/2014/main" id="{5DD1B0FC-7323-489E-94D6-42C7999A2F5F}"/>
                </a:ext>
              </a:extLst>
            </p:cNvPr>
            <p:cNvSpPr/>
            <p:nvPr/>
          </p:nvSpPr>
          <p:spPr>
            <a:xfrm>
              <a:off x="5294725" y="2686025"/>
              <a:ext cx="29075" cy="20125"/>
            </a:xfrm>
            <a:custGeom>
              <a:avLst/>
              <a:gdLst/>
              <a:ahLst/>
              <a:cxnLst/>
              <a:rect l="l" t="t" r="r" b="b"/>
              <a:pathLst>
                <a:path w="1163" h="805" extrusionOk="0">
                  <a:moveTo>
                    <a:pt x="1069" y="1"/>
                  </a:moveTo>
                  <a:cubicBezTo>
                    <a:pt x="1039" y="1"/>
                    <a:pt x="1000" y="6"/>
                    <a:pt x="927" y="20"/>
                  </a:cubicBezTo>
                  <a:cubicBezTo>
                    <a:pt x="797" y="48"/>
                    <a:pt x="674" y="79"/>
                    <a:pt x="552" y="147"/>
                  </a:cubicBezTo>
                  <a:cubicBezTo>
                    <a:pt x="470" y="192"/>
                    <a:pt x="394" y="244"/>
                    <a:pt x="326" y="302"/>
                  </a:cubicBezTo>
                  <a:cubicBezTo>
                    <a:pt x="326" y="302"/>
                    <a:pt x="287" y="334"/>
                    <a:pt x="250" y="368"/>
                  </a:cubicBezTo>
                  <a:cubicBezTo>
                    <a:pt x="213" y="402"/>
                    <a:pt x="180" y="440"/>
                    <a:pt x="180" y="440"/>
                  </a:cubicBezTo>
                  <a:cubicBezTo>
                    <a:pt x="150" y="469"/>
                    <a:pt x="103" y="543"/>
                    <a:pt x="65" y="618"/>
                  </a:cubicBezTo>
                  <a:cubicBezTo>
                    <a:pt x="28" y="694"/>
                    <a:pt x="4" y="773"/>
                    <a:pt x="0" y="804"/>
                  </a:cubicBezTo>
                  <a:cubicBezTo>
                    <a:pt x="57" y="720"/>
                    <a:pt x="122" y="640"/>
                    <a:pt x="197" y="559"/>
                  </a:cubicBezTo>
                  <a:lnTo>
                    <a:pt x="197" y="560"/>
                  </a:lnTo>
                  <a:lnTo>
                    <a:pt x="223" y="528"/>
                  </a:lnTo>
                  <a:cubicBezTo>
                    <a:pt x="223" y="528"/>
                    <a:pt x="260" y="488"/>
                    <a:pt x="297" y="451"/>
                  </a:cubicBezTo>
                  <a:cubicBezTo>
                    <a:pt x="336" y="414"/>
                    <a:pt x="378" y="379"/>
                    <a:pt x="378" y="379"/>
                  </a:cubicBezTo>
                  <a:cubicBezTo>
                    <a:pt x="594" y="193"/>
                    <a:pt x="893" y="54"/>
                    <a:pt x="1163" y="15"/>
                  </a:cubicBezTo>
                  <a:cubicBezTo>
                    <a:pt x="1122" y="6"/>
                    <a:pt x="1100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36">
              <a:extLst>
                <a:ext uri="{FF2B5EF4-FFF2-40B4-BE49-F238E27FC236}">
                  <a16:creationId xmlns:a16="http://schemas.microsoft.com/office/drawing/2014/main" id="{8E53BBE5-8EC9-83CB-5871-DC082B40441A}"/>
                </a:ext>
              </a:extLst>
            </p:cNvPr>
            <p:cNvSpPr/>
            <p:nvPr/>
          </p:nvSpPr>
          <p:spPr>
            <a:xfrm>
              <a:off x="5293100" y="2689850"/>
              <a:ext cx="8950" cy="917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19" y="1"/>
                    <a:pt x="317" y="1"/>
                    <a:pt x="278" y="35"/>
                  </a:cubicBezTo>
                  <a:cubicBezTo>
                    <a:pt x="242" y="64"/>
                    <a:pt x="200" y="81"/>
                    <a:pt x="168" y="115"/>
                  </a:cubicBezTo>
                  <a:cubicBezTo>
                    <a:pt x="146" y="137"/>
                    <a:pt x="125" y="159"/>
                    <a:pt x="103" y="180"/>
                  </a:cubicBezTo>
                  <a:lnTo>
                    <a:pt x="55" y="227"/>
                  </a:lnTo>
                  <a:cubicBezTo>
                    <a:pt x="35" y="247"/>
                    <a:pt x="0" y="338"/>
                    <a:pt x="0" y="367"/>
                  </a:cubicBezTo>
                  <a:cubicBezTo>
                    <a:pt x="35" y="352"/>
                    <a:pt x="68" y="334"/>
                    <a:pt x="101" y="312"/>
                  </a:cubicBezTo>
                  <a:lnTo>
                    <a:pt x="112" y="301"/>
                  </a:lnTo>
                  <a:lnTo>
                    <a:pt x="167" y="248"/>
                  </a:lnTo>
                  <a:cubicBezTo>
                    <a:pt x="239" y="177"/>
                    <a:pt x="307" y="84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6">
              <a:extLst>
                <a:ext uri="{FF2B5EF4-FFF2-40B4-BE49-F238E27FC236}">
                  <a16:creationId xmlns:a16="http://schemas.microsoft.com/office/drawing/2014/main" id="{0ED175FE-0B48-E5CB-6C4A-F0FB598CB9F2}"/>
                </a:ext>
              </a:extLst>
            </p:cNvPr>
            <p:cNvSpPr/>
            <p:nvPr/>
          </p:nvSpPr>
          <p:spPr>
            <a:xfrm>
              <a:off x="5435075" y="2437450"/>
              <a:ext cx="23250" cy="26150"/>
            </a:xfrm>
            <a:custGeom>
              <a:avLst/>
              <a:gdLst/>
              <a:ahLst/>
              <a:cxnLst/>
              <a:rect l="l" t="t" r="r" b="b"/>
              <a:pathLst>
                <a:path w="930" h="1046" extrusionOk="0">
                  <a:moveTo>
                    <a:pt x="47" y="1"/>
                  </a:moveTo>
                  <a:cubicBezTo>
                    <a:pt x="27" y="1"/>
                    <a:pt x="11" y="2"/>
                    <a:pt x="0" y="3"/>
                  </a:cubicBezTo>
                  <a:cubicBezTo>
                    <a:pt x="100" y="34"/>
                    <a:pt x="194" y="78"/>
                    <a:pt x="288" y="134"/>
                  </a:cubicBezTo>
                  <a:lnTo>
                    <a:pt x="325" y="154"/>
                  </a:lnTo>
                  <a:cubicBezTo>
                    <a:pt x="325" y="154"/>
                    <a:pt x="370" y="182"/>
                    <a:pt x="414" y="213"/>
                  </a:cubicBezTo>
                  <a:cubicBezTo>
                    <a:pt x="436" y="229"/>
                    <a:pt x="458" y="246"/>
                    <a:pt x="473" y="259"/>
                  </a:cubicBezTo>
                  <a:cubicBezTo>
                    <a:pt x="488" y="273"/>
                    <a:pt x="499" y="281"/>
                    <a:pt x="499" y="281"/>
                  </a:cubicBezTo>
                  <a:cubicBezTo>
                    <a:pt x="716" y="468"/>
                    <a:pt x="878" y="769"/>
                    <a:pt x="900" y="1046"/>
                  </a:cubicBezTo>
                  <a:cubicBezTo>
                    <a:pt x="920" y="965"/>
                    <a:pt x="929" y="956"/>
                    <a:pt x="901" y="807"/>
                  </a:cubicBezTo>
                  <a:cubicBezTo>
                    <a:pt x="872" y="674"/>
                    <a:pt x="834" y="547"/>
                    <a:pt x="753" y="429"/>
                  </a:cubicBezTo>
                  <a:cubicBezTo>
                    <a:pt x="698" y="352"/>
                    <a:pt x="636" y="279"/>
                    <a:pt x="567" y="219"/>
                  </a:cubicBezTo>
                  <a:cubicBezTo>
                    <a:pt x="571" y="214"/>
                    <a:pt x="410" y="94"/>
                    <a:pt x="404" y="94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69" y="70"/>
                    <a:pt x="285" y="37"/>
                    <a:pt x="200" y="17"/>
                  </a:cubicBezTo>
                  <a:cubicBezTo>
                    <a:pt x="144" y="5"/>
                    <a:pt x="8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6">
              <a:extLst>
                <a:ext uri="{FF2B5EF4-FFF2-40B4-BE49-F238E27FC236}">
                  <a16:creationId xmlns:a16="http://schemas.microsoft.com/office/drawing/2014/main" id="{1995DC65-C98C-ABF7-714E-B61B7FA18DE6}"/>
                </a:ext>
              </a:extLst>
            </p:cNvPr>
            <p:cNvSpPr/>
            <p:nvPr/>
          </p:nvSpPr>
          <p:spPr>
            <a:xfrm>
              <a:off x="5468400" y="2425700"/>
              <a:ext cx="14350" cy="46050"/>
            </a:xfrm>
            <a:custGeom>
              <a:avLst/>
              <a:gdLst/>
              <a:ahLst/>
              <a:cxnLst/>
              <a:rect l="l" t="t" r="r" b="b"/>
              <a:pathLst>
                <a:path w="574" h="1842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119"/>
                    <a:pt x="127" y="242"/>
                    <a:pt x="188" y="377"/>
                  </a:cubicBezTo>
                  <a:lnTo>
                    <a:pt x="212" y="426"/>
                  </a:lnTo>
                  <a:cubicBezTo>
                    <a:pt x="212" y="426"/>
                    <a:pt x="243" y="492"/>
                    <a:pt x="271" y="558"/>
                  </a:cubicBezTo>
                  <a:cubicBezTo>
                    <a:pt x="299" y="625"/>
                    <a:pt x="324" y="693"/>
                    <a:pt x="324" y="693"/>
                  </a:cubicBezTo>
                  <a:cubicBezTo>
                    <a:pt x="457" y="1052"/>
                    <a:pt x="536" y="1480"/>
                    <a:pt x="539" y="1841"/>
                  </a:cubicBezTo>
                  <a:cubicBezTo>
                    <a:pt x="568" y="1736"/>
                    <a:pt x="574" y="1728"/>
                    <a:pt x="569" y="1532"/>
                  </a:cubicBezTo>
                  <a:cubicBezTo>
                    <a:pt x="563" y="1358"/>
                    <a:pt x="557" y="1193"/>
                    <a:pt x="516" y="1016"/>
                  </a:cubicBezTo>
                  <a:cubicBezTo>
                    <a:pt x="488" y="898"/>
                    <a:pt x="455" y="782"/>
                    <a:pt x="415" y="673"/>
                  </a:cubicBezTo>
                  <a:cubicBezTo>
                    <a:pt x="415" y="673"/>
                    <a:pt x="393" y="611"/>
                    <a:pt x="368" y="551"/>
                  </a:cubicBezTo>
                  <a:cubicBezTo>
                    <a:pt x="344" y="490"/>
                    <a:pt x="316" y="431"/>
                    <a:pt x="316" y="431"/>
                  </a:cubicBezTo>
                  <a:cubicBezTo>
                    <a:pt x="295" y="383"/>
                    <a:pt x="234" y="285"/>
                    <a:pt x="169" y="197"/>
                  </a:cubicBezTo>
                  <a:cubicBezTo>
                    <a:pt x="103" y="108"/>
                    <a:pt x="32" y="2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6">
              <a:extLst>
                <a:ext uri="{FF2B5EF4-FFF2-40B4-BE49-F238E27FC236}">
                  <a16:creationId xmlns:a16="http://schemas.microsoft.com/office/drawing/2014/main" id="{960307C8-7CA4-66EE-389C-7935398FAB58}"/>
                </a:ext>
              </a:extLst>
            </p:cNvPr>
            <p:cNvSpPr/>
            <p:nvPr/>
          </p:nvSpPr>
          <p:spPr>
            <a:xfrm>
              <a:off x="5324025" y="2232475"/>
              <a:ext cx="13375" cy="7775"/>
            </a:xfrm>
            <a:custGeom>
              <a:avLst/>
              <a:gdLst/>
              <a:ahLst/>
              <a:cxnLst/>
              <a:rect l="l" t="t" r="r" b="b"/>
              <a:pathLst>
                <a:path w="535" h="311" extrusionOk="0">
                  <a:moveTo>
                    <a:pt x="484" y="1"/>
                  </a:moveTo>
                  <a:cubicBezTo>
                    <a:pt x="472" y="1"/>
                    <a:pt x="456" y="3"/>
                    <a:pt x="431" y="8"/>
                  </a:cubicBezTo>
                  <a:cubicBezTo>
                    <a:pt x="374" y="20"/>
                    <a:pt x="318" y="22"/>
                    <a:pt x="264" y="48"/>
                  </a:cubicBezTo>
                  <a:cubicBezTo>
                    <a:pt x="227" y="65"/>
                    <a:pt x="193" y="85"/>
                    <a:pt x="160" y="104"/>
                  </a:cubicBezTo>
                  <a:lnTo>
                    <a:pt x="125" y="128"/>
                  </a:lnTo>
                  <a:cubicBezTo>
                    <a:pt x="106" y="140"/>
                    <a:pt x="89" y="153"/>
                    <a:pt x="89" y="153"/>
                  </a:cubicBezTo>
                  <a:cubicBezTo>
                    <a:pt x="58" y="173"/>
                    <a:pt x="0" y="279"/>
                    <a:pt x="0" y="311"/>
                  </a:cubicBezTo>
                  <a:cubicBezTo>
                    <a:pt x="49" y="284"/>
                    <a:pt x="91" y="261"/>
                    <a:pt x="119" y="246"/>
                  </a:cubicBezTo>
                  <a:lnTo>
                    <a:pt x="132" y="235"/>
                  </a:lnTo>
                  <a:cubicBezTo>
                    <a:pt x="132" y="235"/>
                    <a:pt x="151" y="222"/>
                    <a:pt x="169" y="209"/>
                  </a:cubicBezTo>
                  <a:cubicBezTo>
                    <a:pt x="187" y="197"/>
                    <a:pt x="207" y="186"/>
                    <a:pt x="207" y="186"/>
                  </a:cubicBezTo>
                  <a:cubicBezTo>
                    <a:pt x="306" y="123"/>
                    <a:pt x="425" y="60"/>
                    <a:pt x="534" y="18"/>
                  </a:cubicBezTo>
                  <a:cubicBezTo>
                    <a:pt x="512" y="6"/>
                    <a:pt x="502" y="1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6">
              <a:extLst>
                <a:ext uri="{FF2B5EF4-FFF2-40B4-BE49-F238E27FC236}">
                  <a16:creationId xmlns:a16="http://schemas.microsoft.com/office/drawing/2014/main" id="{CD033341-4EAF-8024-8F49-BA6B9B1E955F}"/>
                </a:ext>
              </a:extLst>
            </p:cNvPr>
            <p:cNvSpPr/>
            <p:nvPr/>
          </p:nvSpPr>
          <p:spPr>
            <a:xfrm>
              <a:off x="5085050" y="2253725"/>
              <a:ext cx="16250" cy="25325"/>
            </a:xfrm>
            <a:custGeom>
              <a:avLst/>
              <a:gdLst/>
              <a:ahLst/>
              <a:cxnLst/>
              <a:rect l="l" t="t" r="r" b="b"/>
              <a:pathLst>
                <a:path w="650" h="1013" extrusionOk="0">
                  <a:moveTo>
                    <a:pt x="649" y="1"/>
                  </a:moveTo>
                  <a:cubicBezTo>
                    <a:pt x="586" y="32"/>
                    <a:pt x="580" y="33"/>
                    <a:pt x="499" y="123"/>
                  </a:cubicBezTo>
                  <a:cubicBezTo>
                    <a:pt x="425" y="203"/>
                    <a:pt x="351" y="272"/>
                    <a:pt x="287" y="365"/>
                  </a:cubicBezTo>
                  <a:cubicBezTo>
                    <a:pt x="245" y="427"/>
                    <a:pt x="205" y="489"/>
                    <a:pt x="168" y="551"/>
                  </a:cubicBezTo>
                  <a:cubicBezTo>
                    <a:pt x="168" y="551"/>
                    <a:pt x="148" y="586"/>
                    <a:pt x="127" y="620"/>
                  </a:cubicBezTo>
                  <a:cubicBezTo>
                    <a:pt x="108" y="656"/>
                    <a:pt x="88" y="691"/>
                    <a:pt x="88" y="691"/>
                  </a:cubicBezTo>
                  <a:cubicBezTo>
                    <a:pt x="55" y="749"/>
                    <a:pt x="1" y="959"/>
                    <a:pt x="3" y="1013"/>
                  </a:cubicBezTo>
                  <a:cubicBezTo>
                    <a:pt x="56" y="927"/>
                    <a:pt x="103" y="852"/>
                    <a:pt x="140" y="791"/>
                  </a:cubicBezTo>
                  <a:lnTo>
                    <a:pt x="155" y="761"/>
                  </a:lnTo>
                  <a:cubicBezTo>
                    <a:pt x="155" y="761"/>
                    <a:pt x="177" y="722"/>
                    <a:pt x="198" y="682"/>
                  </a:cubicBezTo>
                  <a:cubicBezTo>
                    <a:pt x="221" y="644"/>
                    <a:pt x="244" y="605"/>
                    <a:pt x="244" y="605"/>
                  </a:cubicBezTo>
                  <a:cubicBezTo>
                    <a:pt x="365" y="401"/>
                    <a:pt x="513" y="178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6">
              <a:extLst>
                <a:ext uri="{FF2B5EF4-FFF2-40B4-BE49-F238E27FC236}">
                  <a16:creationId xmlns:a16="http://schemas.microsoft.com/office/drawing/2014/main" id="{6FF7272E-A81F-C85F-EC18-BF0D8CBD1E4A}"/>
                </a:ext>
              </a:extLst>
            </p:cNvPr>
            <p:cNvSpPr/>
            <p:nvPr/>
          </p:nvSpPr>
          <p:spPr>
            <a:xfrm>
              <a:off x="5076450" y="2325225"/>
              <a:ext cx="8750" cy="27950"/>
            </a:xfrm>
            <a:custGeom>
              <a:avLst/>
              <a:gdLst/>
              <a:ahLst/>
              <a:cxnLst/>
              <a:rect l="l" t="t" r="r" b="b"/>
              <a:pathLst>
                <a:path w="350" h="1118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4"/>
                    <a:pt x="62" y="176"/>
                    <a:pt x="85" y="241"/>
                  </a:cubicBezTo>
                  <a:lnTo>
                    <a:pt x="98" y="270"/>
                  </a:lnTo>
                  <a:cubicBezTo>
                    <a:pt x="98" y="270"/>
                    <a:pt x="114" y="310"/>
                    <a:pt x="130" y="351"/>
                  </a:cubicBezTo>
                  <a:cubicBezTo>
                    <a:pt x="144" y="392"/>
                    <a:pt x="160" y="433"/>
                    <a:pt x="160" y="433"/>
                  </a:cubicBezTo>
                  <a:cubicBezTo>
                    <a:pt x="233" y="649"/>
                    <a:pt x="295" y="902"/>
                    <a:pt x="324" y="1118"/>
                  </a:cubicBezTo>
                  <a:cubicBezTo>
                    <a:pt x="347" y="1053"/>
                    <a:pt x="350" y="1048"/>
                    <a:pt x="342" y="931"/>
                  </a:cubicBezTo>
                  <a:cubicBezTo>
                    <a:pt x="335" y="825"/>
                    <a:pt x="336" y="724"/>
                    <a:pt x="310" y="618"/>
                  </a:cubicBezTo>
                  <a:cubicBezTo>
                    <a:pt x="292" y="547"/>
                    <a:pt x="272" y="476"/>
                    <a:pt x="249" y="410"/>
                  </a:cubicBezTo>
                  <a:cubicBezTo>
                    <a:pt x="249" y="410"/>
                    <a:pt x="236" y="373"/>
                    <a:pt x="223" y="336"/>
                  </a:cubicBezTo>
                  <a:cubicBezTo>
                    <a:pt x="210" y="298"/>
                    <a:pt x="194" y="262"/>
                    <a:pt x="194" y="262"/>
                  </a:cubicBezTo>
                  <a:cubicBezTo>
                    <a:pt x="173" y="200"/>
                    <a:pt x="45" y="3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6">
              <a:extLst>
                <a:ext uri="{FF2B5EF4-FFF2-40B4-BE49-F238E27FC236}">
                  <a16:creationId xmlns:a16="http://schemas.microsoft.com/office/drawing/2014/main" id="{9C01EE97-770D-EE01-7CA6-338BCF8D60C0}"/>
                </a:ext>
              </a:extLst>
            </p:cNvPr>
            <p:cNvSpPr/>
            <p:nvPr/>
          </p:nvSpPr>
          <p:spPr>
            <a:xfrm>
              <a:off x="5086500" y="2410125"/>
              <a:ext cx="5525" cy="8275"/>
            </a:xfrm>
            <a:custGeom>
              <a:avLst/>
              <a:gdLst/>
              <a:ahLst/>
              <a:cxnLst/>
              <a:rect l="l" t="t" r="r" b="b"/>
              <a:pathLst>
                <a:path w="221" h="33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87" y="5"/>
                    <a:pt x="185" y="5"/>
                    <a:pt x="160" y="36"/>
                  </a:cubicBezTo>
                  <a:cubicBezTo>
                    <a:pt x="137" y="62"/>
                    <a:pt x="105" y="79"/>
                    <a:pt x="85" y="109"/>
                  </a:cubicBezTo>
                  <a:cubicBezTo>
                    <a:pt x="72" y="130"/>
                    <a:pt x="59" y="149"/>
                    <a:pt x="46" y="167"/>
                  </a:cubicBezTo>
                  <a:lnTo>
                    <a:pt x="18" y="211"/>
                  </a:lnTo>
                  <a:cubicBezTo>
                    <a:pt x="6" y="228"/>
                    <a:pt x="1" y="306"/>
                    <a:pt x="8" y="331"/>
                  </a:cubicBezTo>
                  <a:cubicBezTo>
                    <a:pt x="36" y="316"/>
                    <a:pt x="61" y="299"/>
                    <a:pt x="83" y="278"/>
                  </a:cubicBezTo>
                  <a:lnTo>
                    <a:pt x="90" y="269"/>
                  </a:lnTo>
                  <a:lnTo>
                    <a:pt x="123" y="220"/>
                  </a:lnTo>
                  <a:cubicBezTo>
                    <a:pt x="167" y="157"/>
                    <a:pt x="201" y="75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6">
              <a:extLst>
                <a:ext uri="{FF2B5EF4-FFF2-40B4-BE49-F238E27FC236}">
                  <a16:creationId xmlns:a16="http://schemas.microsoft.com/office/drawing/2014/main" id="{805B431D-DA63-B47F-C1A7-356BF9A570D6}"/>
                </a:ext>
              </a:extLst>
            </p:cNvPr>
            <p:cNvSpPr/>
            <p:nvPr/>
          </p:nvSpPr>
          <p:spPr>
            <a:xfrm>
              <a:off x="5090175" y="2441950"/>
              <a:ext cx="4825" cy="9100"/>
            </a:xfrm>
            <a:custGeom>
              <a:avLst/>
              <a:gdLst/>
              <a:ahLst/>
              <a:cxnLst/>
              <a:rect l="l" t="t" r="r" b="b"/>
              <a:pathLst>
                <a:path w="193" h="364" extrusionOk="0">
                  <a:moveTo>
                    <a:pt x="192" y="1"/>
                  </a:moveTo>
                  <a:cubicBezTo>
                    <a:pt x="159" y="9"/>
                    <a:pt x="158" y="9"/>
                    <a:pt x="135" y="43"/>
                  </a:cubicBezTo>
                  <a:cubicBezTo>
                    <a:pt x="115" y="73"/>
                    <a:pt x="84" y="95"/>
                    <a:pt x="68" y="128"/>
                  </a:cubicBezTo>
                  <a:cubicBezTo>
                    <a:pt x="57" y="151"/>
                    <a:pt x="46" y="173"/>
                    <a:pt x="36" y="193"/>
                  </a:cubicBezTo>
                  <a:lnTo>
                    <a:pt x="11" y="241"/>
                  </a:lnTo>
                  <a:cubicBezTo>
                    <a:pt x="1" y="260"/>
                    <a:pt x="4" y="340"/>
                    <a:pt x="14" y="364"/>
                  </a:cubicBezTo>
                  <a:cubicBezTo>
                    <a:pt x="39" y="346"/>
                    <a:pt x="63" y="325"/>
                    <a:pt x="83" y="300"/>
                  </a:cubicBezTo>
                  <a:lnTo>
                    <a:pt x="83" y="301"/>
                  </a:lnTo>
                  <a:lnTo>
                    <a:pt x="89" y="290"/>
                  </a:lnTo>
                  <a:lnTo>
                    <a:pt x="117" y="237"/>
                  </a:lnTo>
                  <a:cubicBezTo>
                    <a:pt x="155" y="166"/>
                    <a:pt x="179" y="77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6">
              <a:extLst>
                <a:ext uri="{FF2B5EF4-FFF2-40B4-BE49-F238E27FC236}">
                  <a16:creationId xmlns:a16="http://schemas.microsoft.com/office/drawing/2014/main" id="{5F91697F-4756-3002-E2CE-2F5CFEE9379E}"/>
                </a:ext>
              </a:extLst>
            </p:cNvPr>
            <p:cNvSpPr/>
            <p:nvPr/>
          </p:nvSpPr>
          <p:spPr>
            <a:xfrm>
              <a:off x="5036625" y="2280175"/>
              <a:ext cx="18850" cy="15500"/>
            </a:xfrm>
            <a:custGeom>
              <a:avLst/>
              <a:gdLst/>
              <a:ahLst/>
              <a:cxnLst/>
              <a:rect l="l" t="t" r="r" b="b"/>
              <a:pathLst>
                <a:path w="754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9"/>
                    <a:pt x="98" y="98"/>
                    <a:pt x="154" y="147"/>
                  </a:cubicBezTo>
                  <a:lnTo>
                    <a:pt x="176" y="163"/>
                  </a:lnTo>
                  <a:lnTo>
                    <a:pt x="291" y="253"/>
                  </a:lnTo>
                  <a:cubicBezTo>
                    <a:pt x="414" y="350"/>
                    <a:pt x="568" y="471"/>
                    <a:pt x="753" y="620"/>
                  </a:cubicBezTo>
                  <a:cubicBezTo>
                    <a:pt x="735" y="563"/>
                    <a:pt x="733" y="560"/>
                    <a:pt x="667" y="488"/>
                  </a:cubicBezTo>
                  <a:cubicBezTo>
                    <a:pt x="606" y="425"/>
                    <a:pt x="559" y="357"/>
                    <a:pt x="491" y="298"/>
                  </a:cubicBezTo>
                  <a:cubicBezTo>
                    <a:pt x="444" y="260"/>
                    <a:pt x="398" y="222"/>
                    <a:pt x="353" y="185"/>
                  </a:cubicBezTo>
                  <a:lnTo>
                    <a:pt x="251" y="105"/>
                  </a:lnTo>
                  <a:cubicBezTo>
                    <a:pt x="209" y="71"/>
                    <a:pt x="46" y="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5" name="Google Shape;9575;p36">
            <a:extLst>
              <a:ext uri="{FF2B5EF4-FFF2-40B4-BE49-F238E27FC236}">
                <a16:creationId xmlns:a16="http://schemas.microsoft.com/office/drawing/2014/main" id="{D0CD5C65-C74F-0D0E-AD7D-D08F2CDD1FBC}"/>
              </a:ext>
            </a:extLst>
          </p:cNvPr>
          <p:cNvGrpSpPr/>
          <p:nvPr/>
        </p:nvGrpSpPr>
        <p:grpSpPr>
          <a:xfrm flipH="1">
            <a:off x="4954077" y="388913"/>
            <a:ext cx="1620284" cy="1614806"/>
            <a:chOff x="4930100" y="1771600"/>
            <a:chExt cx="953950" cy="950725"/>
          </a:xfrm>
        </p:grpSpPr>
        <p:sp>
          <p:nvSpPr>
            <p:cNvPr id="9576" name="Google Shape;9576;p36">
              <a:extLst>
                <a:ext uri="{FF2B5EF4-FFF2-40B4-BE49-F238E27FC236}">
                  <a16:creationId xmlns:a16="http://schemas.microsoft.com/office/drawing/2014/main" id="{62DE28B9-C1FC-4D7F-6D6F-7BF7C0B448FD}"/>
                </a:ext>
              </a:extLst>
            </p:cNvPr>
            <p:cNvSpPr/>
            <p:nvPr/>
          </p:nvSpPr>
          <p:spPr>
            <a:xfrm>
              <a:off x="5704525" y="2453000"/>
              <a:ext cx="27750" cy="91225"/>
            </a:xfrm>
            <a:custGeom>
              <a:avLst/>
              <a:gdLst/>
              <a:ahLst/>
              <a:cxnLst/>
              <a:rect l="l" t="t" r="r" b="b"/>
              <a:pathLst>
                <a:path w="1110" h="3649" extrusionOk="0">
                  <a:moveTo>
                    <a:pt x="679" y="0"/>
                  </a:moveTo>
                  <a:cubicBezTo>
                    <a:pt x="504" y="0"/>
                    <a:pt x="318" y="98"/>
                    <a:pt x="200" y="279"/>
                  </a:cubicBezTo>
                  <a:cubicBezTo>
                    <a:pt x="1" y="586"/>
                    <a:pt x="88" y="961"/>
                    <a:pt x="175" y="1287"/>
                  </a:cubicBezTo>
                  <a:cubicBezTo>
                    <a:pt x="391" y="2097"/>
                    <a:pt x="418" y="2713"/>
                    <a:pt x="225" y="3538"/>
                  </a:cubicBezTo>
                  <a:cubicBezTo>
                    <a:pt x="210" y="3599"/>
                    <a:pt x="265" y="3648"/>
                    <a:pt x="317" y="3648"/>
                  </a:cubicBezTo>
                  <a:cubicBezTo>
                    <a:pt x="343" y="3648"/>
                    <a:pt x="369" y="3636"/>
                    <a:pt x="384" y="3605"/>
                  </a:cubicBezTo>
                  <a:cubicBezTo>
                    <a:pt x="607" y="3141"/>
                    <a:pt x="668" y="2641"/>
                    <a:pt x="600" y="2129"/>
                  </a:cubicBezTo>
                  <a:cubicBezTo>
                    <a:pt x="567" y="1885"/>
                    <a:pt x="496" y="1665"/>
                    <a:pt x="418" y="1434"/>
                  </a:cubicBezTo>
                  <a:cubicBezTo>
                    <a:pt x="367" y="1305"/>
                    <a:pt x="321" y="1175"/>
                    <a:pt x="281" y="1043"/>
                  </a:cubicBezTo>
                  <a:cubicBezTo>
                    <a:pt x="134" y="516"/>
                    <a:pt x="234" y="252"/>
                    <a:pt x="582" y="252"/>
                  </a:cubicBezTo>
                  <a:cubicBezTo>
                    <a:pt x="709" y="252"/>
                    <a:pt x="870" y="288"/>
                    <a:pt x="1065" y="359"/>
                  </a:cubicBezTo>
                  <a:cubicBezTo>
                    <a:pt x="1069" y="367"/>
                    <a:pt x="1076" y="370"/>
                    <a:pt x="1083" y="370"/>
                  </a:cubicBezTo>
                  <a:cubicBezTo>
                    <a:pt x="1096" y="370"/>
                    <a:pt x="1110" y="358"/>
                    <a:pt x="1105" y="343"/>
                  </a:cubicBezTo>
                  <a:cubicBezTo>
                    <a:pt x="1036" y="109"/>
                    <a:pt x="863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6">
              <a:extLst>
                <a:ext uri="{FF2B5EF4-FFF2-40B4-BE49-F238E27FC236}">
                  <a16:creationId xmlns:a16="http://schemas.microsoft.com/office/drawing/2014/main" id="{47E0BB41-6328-2564-E685-E0A557DE8249}"/>
                </a:ext>
              </a:extLst>
            </p:cNvPr>
            <p:cNvSpPr/>
            <p:nvPr/>
          </p:nvSpPr>
          <p:spPr>
            <a:xfrm>
              <a:off x="5717700" y="2426850"/>
              <a:ext cx="24000" cy="35300"/>
            </a:xfrm>
            <a:custGeom>
              <a:avLst/>
              <a:gdLst/>
              <a:ahLst/>
              <a:cxnLst/>
              <a:rect l="l" t="t" r="r" b="b"/>
              <a:pathLst>
                <a:path w="960" h="1412" extrusionOk="0">
                  <a:moveTo>
                    <a:pt x="163" y="1"/>
                  </a:moveTo>
                  <a:cubicBezTo>
                    <a:pt x="130" y="1"/>
                    <a:pt x="96" y="4"/>
                    <a:pt x="63" y="11"/>
                  </a:cubicBezTo>
                  <a:cubicBezTo>
                    <a:pt x="14" y="22"/>
                    <a:pt x="0" y="103"/>
                    <a:pt x="48" y="123"/>
                  </a:cubicBezTo>
                  <a:cubicBezTo>
                    <a:pt x="290" y="226"/>
                    <a:pt x="517" y="289"/>
                    <a:pt x="651" y="539"/>
                  </a:cubicBezTo>
                  <a:cubicBezTo>
                    <a:pt x="798" y="811"/>
                    <a:pt x="706" y="1117"/>
                    <a:pt x="559" y="1367"/>
                  </a:cubicBezTo>
                  <a:cubicBezTo>
                    <a:pt x="549" y="1386"/>
                    <a:pt x="566" y="1411"/>
                    <a:pt x="585" y="1411"/>
                  </a:cubicBezTo>
                  <a:cubicBezTo>
                    <a:pt x="590" y="1411"/>
                    <a:pt x="595" y="1410"/>
                    <a:pt x="599" y="1406"/>
                  </a:cubicBezTo>
                  <a:cubicBezTo>
                    <a:pt x="880" y="1202"/>
                    <a:pt x="959" y="823"/>
                    <a:pt x="832" y="503"/>
                  </a:cubicBezTo>
                  <a:cubicBezTo>
                    <a:pt x="730" y="247"/>
                    <a:pt x="451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6">
              <a:extLst>
                <a:ext uri="{FF2B5EF4-FFF2-40B4-BE49-F238E27FC236}">
                  <a16:creationId xmlns:a16="http://schemas.microsoft.com/office/drawing/2014/main" id="{42FDC103-A7E6-B71B-9ACE-007C53DDA3B1}"/>
                </a:ext>
              </a:extLst>
            </p:cNvPr>
            <p:cNvSpPr/>
            <p:nvPr/>
          </p:nvSpPr>
          <p:spPr>
            <a:xfrm>
              <a:off x="5723600" y="2418875"/>
              <a:ext cx="15500" cy="10500"/>
            </a:xfrm>
            <a:custGeom>
              <a:avLst/>
              <a:gdLst/>
              <a:ahLst/>
              <a:cxnLst/>
              <a:rect l="l" t="t" r="r" b="b"/>
              <a:pathLst>
                <a:path w="620" h="420" extrusionOk="0">
                  <a:moveTo>
                    <a:pt x="548" y="0"/>
                  </a:moveTo>
                  <a:cubicBezTo>
                    <a:pt x="437" y="0"/>
                    <a:pt x="332" y="72"/>
                    <a:pt x="243" y="132"/>
                  </a:cubicBezTo>
                  <a:cubicBezTo>
                    <a:pt x="144" y="202"/>
                    <a:pt x="61" y="279"/>
                    <a:pt x="8" y="390"/>
                  </a:cubicBezTo>
                  <a:cubicBezTo>
                    <a:pt x="1" y="403"/>
                    <a:pt x="10" y="420"/>
                    <a:pt x="24" y="420"/>
                  </a:cubicBezTo>
                  <a:cubicBezTo>
                    <a:pt x="27" y="420"/>
                    <a:pt x="31" y="419"/>
                    <a:pt x="35" y="417"/>
                  </a:cubicBezTo>
                  <a:cubicBezTo>
                    <a:pt x="132" y="357"/>
                    <a:pt x="220" y="284"/>
                    <a:pt x="317" y="224"/>
                  </a:cubicBezTo>
                  <a:cubicBezTo>
                    <a:pt x="408" y="168"/>
                    <a:pt x="517" y="138"/>
                    <a:pt x="595" y="65"/>
                  </a:cubicBezTo>
                  <a:cubicBezTo>
                    <a:pt x="620" y="41"/>
                    <a:pt x="599" y="3"/>
                    <a:pt x="569" y="1"/>
                  </a:cubicBezTo>
                  <a:cubicBezTo>
                    <a:pt x="562" y="1"/>
                    <a:pt x="555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6">
              <a:extLst>
                <a:ext uri="{FF2B5EF4-FFF2-40B4-BE49-F238E27FC236}">
                  <a16:creationId xmlns:a16="http://schemas.microsoft.com/office/drawing/2014/main" id="{6FE7E307-2684-4077-D545-A9AC2EA7A4C8}"/>
                </a:ext>
              </a:extLst>
            </p:cNvPr>
            <p:cNvSpPr/>
            <p:nvPr/>
          </p:nvSpPr>
          <p:spPr>
            <a:xfrm>
              <a:off x="5686825" y="2404200"/>
              <a:ext cx="50725" cy="25850"/>
            </a:xfrm>
            <a:custGeom>
              <a:avLst/>
              <a:gdLst/>
              <a:ahLst/>
              <a:cxnLst/>
              <a:rect l="l" t="t" r="r" b="b"/>
              <a:pathLst>
                <a:path w="2029" h="1034" extrusionOk="0">
                  <a:moveTo>
                    <a:pt x="1265" y="1"/>
                  </a:moveTo>
                  <a:cubicBezTo>
                    <a:pt x="1229" y="1"/>
                    <a:pt x="1193" y="3"/>
                    <a:pt x="1157" y="8"/>
                  </a:cubicBezTo>
                  <a:cubicBezTo>
                    <a:pt x="648" y="74"/>
                    <a:pt x="210" y="521"/>
                    <a:pt x="12" y="974"/>
                  </a:cubicBezTo>
                  <a:cubicBezTo>
                    <a:pt x="0" y="1002"/>
                    <a:pt x="22" y="1034"/>
                    <a:pt x="47" y="1034"/>
                  </a:cubicBezTo>
                  <a:cubicBezTo>
                    <a:pt x="56" y="1034"/>
                    <a:pt x="66" y="1030"/>
                    <a:pt x="74" y="1021"/>
                  </a:cubicBezTo>
                  <a:cubicBezTo>
                    <a:pt x="311" y="769"/>
                    <a:pt x="479" y="468"/>
                    <a:pt x="790" y="291"/>
                  </a:cubicBezTo>
                  <a:cubicBezTo>
                    <a:pt x="951" y="199"/>
                    <a:pt x="1112" y="154"/>
                    <a:pt x="1264" y="154"/>
                  </a:cubicBezTo>
                  <a:cubicBezTo>
                    <a:pt x="1556" y="154"/>
                    <a:pt x="1813" y="321"/>
                    <a:pt x="1962" y="646"/>
                  </a:cubicBezTo>
                  <a:cubicBezTo>
                    <a:pt x="1968" y="658"/>
                    <a:pt x="1979" y="664"/>
                    <a:pt x="1990" y="664"/>
                  </a:cubicBezTo>
                  <a:cubicBezTo>
                    <a:pt x="2009" y="664"/>
                    <a:pt x="2029" y="649"/>
                    <a:pt x="2028" y="628"/>
                  </a:cubicBezTo>
                  <a:cubicBezTo>
                    <a:pt x="2014" y="233"/>
                    <a:pt x="1632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6">
              <a:extLst>
                <a:ext uri="{FF2B5EF4-FFF2-40B4-BE49-F238E27FC236}">
                  <a16:creationId xmlns:a16="http://schemas.microsoft.com/office/drawing/2014/main" id="{F5B215BD-2EC3-5564-971B-827A1B75C52D}"/>
                </a:ext>
              </a:extLst>
            </p:cNvPr>
            <p:cNvSpPr/>
            <p:nvPr/>
          </p:nvSpPr>
          <p:spPr>
            <a:xfrm>
              <a:off x="5723975" y="2362375"/>
              <a:ext cx="25775" cy="43425"/>
            </a:xfrm>
            <a:custGeom>
              <a:avLst/>
              <a:gdLst/>
              <a:ahLst/>
              <a:cxnLst/>
              <a:rect l="l" t="t" r="r" b="b"/>
              <a:pathLst>
                <a:path w="1031" h="1737" extrusionOk="0">
                  <a:moveTo>
                    <a:pt x="465" y="1"/>
                  </a:moveTo>
                  <a:cubicBezTo>
                    <a:pt x="441" y="1"/>
                    <a:pt x="420" y="23"/>
                    <a:pt x="425" y="52"/>
                  </a:cubicBezTo>
                  <a:cubicBezTo>
                    <a:pt x="481" y="383"/>
                    <a:pt x="608" y="660"/>
                    <a:pt x="505" y="1004"/>
                  </a:cubicBezTo>
                  <a:cubicBezTo>
                    <a:pt x="418" y="1299"/>
                    <a:pt x="221" y="1509"/>
                    <a:pt x="7" y="1718"/>
                  </a:cubicBezTo>
                  <a:cubicBezTo>
                    <a:pt x="1" y="1724"/>
                    <a:pt x="7" y="1736"/>
                    <a:pt x="15" y="1736"/>
                  </a:cubicBezTo>
                  <a:cubicBezTo>
                    <a:pt x="16" y="1736"/>
                    <a:pt x="17" y="1736"/>
                    <a:pt x="17" y="1736"/>
                  </a:cubicBezTo>
                  <a:cubicBezTo>
                    <a:pt x="644" y="1537"/>
                    <a:pt x="1031" y="494"/>
                    <a:pt x="493" y="12"/>
                  </a:cubicBezTo>
                  <a:cubicBezTo>
                    <a:pt x="484" y="4"/>
                    <a:pt x="474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6">
              <a:extLst>
                <a:ext uri="{FF2B5EF4-FFF2-40B4-BE49-F238E27FC236}">
                  <a16:creationId xmlns:a16="http://schemas.microsoft.com/office/drawing/2014/main" id="{355218C2-5284-1D4C-208F-A4571198AC47}"/>
                </a:ext>
              </a:extLst>
            </p:cNvPr>
            <p:cNvSpPr/>
            <p:nvPr/>
          </p:nvSpPr>
          <p:spPr>
            <a:xfrm>
              <a:off x="5689750" y="2363125"/>
              <a:ext cx="46450" cy="50925"/>
            </a:xfrm>
            <a:custGeom>
              <a:avLst/>
              <a:gdLst/>
              <a:ahLst/>
              <a:cxnLst/>
              <a:rect l="l" t="t" r="r" b="b"/>
              <a:pathLst>
                <a:path w="1858" h="2037" extrusionOk="0">
                  <a:moveTo>
                    <a:pt x="1814" y="0"/>
                  </a:moveTo>
                  <a:cubicBezTo>
                    <a:pt x="1809" y="0"/>
                    <a:pt x="1805" y="2"/>
                    <a:pt x="1801" y="7"/>
                  </a:cubicBezTo>
                  <a:cubicBezTo>
                    <a:pt x="1494" y="400"/>
                    <a:pt x="1074" y="539"/>
                    <a:pt x="710" y="862"/>
                  </a:cubicBezTo>
                  <a:cubicBezTo>
                    <a:pt x="392" y="1146"/>
                    <a:pt x="101" y="1537"/>
                    <a:pt x="10" y="1959"/>
                  </a:cubicBezTo>
                  <a:cubicBezTo>
                    <a:pt x="1" y="2002"/>
                    <a:pt x="39" y="2037"/>
                    <a:pt x="75" y="2037"/>
                  </a:cubicBezTo>
                  <a:cubicBezTo>
                    <a:pt x="94" y="2037"/>
                    <a:pt x="112" y="2028"/>
                    <a:pt x="122" y="2006"/>
                  </a:cubicBezTo>
                  <a:cubicBezTo>
                    <a:pt x="391" y="1470"/>
                    <a:pt x="653" y="1034"/>
                    <a:pt x="1178" y="707"/>
                  </a:cubicBezTo>
                  <a:cubicBezTo>
                    <a:pt x="1432" y="549"/>
                    <a:pt x="1858" y="378"/>
                    <a:pt x="1838" y="23"/>
                  </a:cubicBezTo>
                  <a:cubicBezTo>
                    <a:pt x="1838" y="11"/>
                    <a:pt x="1826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6">
              <a:extLst>
                <a:ext uri="{FF2B5EF4-FFF2-40B4-BE49-F238E27FC236}">
                  <a16:creationId xmlns:a16="http://schemas.microsoft.com/office/drawing/2014/main" id="{A01A1C5A-9FD4-E03E-BB90-90EBFB09DB5A}"/>
                </a:ext>
              </a:extLst>
            </p:cNvPr>
            <p:cNvSpPr/>
            <p:nvPr/>
          </p:nvSpPr>
          <p:spPr>
            <a:xfrm>
              <a:off x="5699125" y="2373900"/>
              <a:ext cx="23300" cy="11500"/>
            </a:xfrm>
            <a:custGeom>
              <a:avLst/>
              <a:gdLst/>
              <a:ahLst/>
              <a:cxnLst/>
              <a:rect l="l" t="t" r="r" b="b"/>
              <a:pathLst>
                <a:path w="932" h="460" extrusionOk="0">
                  <a:moveTo>
                    <a:pt x="649" y="1"/>
                  </a:moveTo>
                  <a:cubicBezTo>
                    <a:pt x="546" y="1"/>
                    <a:pt x="440" y="26"/>
                    <a:pt x="348" y="66"/>
                  </a:cubicBezTo>
                  <a:cubicBezTo>
                    <a:pt x="211" y="124"/>
                    <a:pt x="0" y="263"/>
                    <a:pt x="5" y="429"/>
                  </a:cubicBezTo>
                  <a:cubicBezTo>
                    <a:pt x="6" y="446"/>
                    <a:pt x="20" y="459"/>
                    <a:pt x="36" y="459"/>
                  </a:cubicBezTo>
                  <a:cubicBezTo>
                    <a:pt x="41" y="459"/>
                    <a:pt x="46" y="458"/>
                    <a:pt x="51" y="455"/>
                  </a:cubicBezTo>
                  <a:cubicBezTo>
                    <a:pt x="180" y="381"/>
                    <a:pt x="249" y="241"/>
                    <a:pt x="393" y="173"/>
                  </a:cubicBezTo>
                  <a:cubicBezTo>
                    <a:pt x="494" y="125"/>
                    <a:pt x="595" y="111"/>
                    <a:pt x="699" y="111"/>
                  </a:cubicBezTo>
                  <a:cubicBezTo>
                    <a:pt x="764" y="111"/>
                    <a:pt x="830" y="117"/>
                    <a:pt x="897" y="122"/>
                  </a:cubicBezTo>
                  <a:cubicBezTo>
                    <a:pt x="898" y="122"/>
                    <a:pt x="898" y="122"/>
                    <a:pt x="899" y="122"/>
                  </a:cubicBezTo>
                  <a:cubicBezTo>
                    <a:pt x="926" y="122"/>
                    <a:pt x="932" y="84"/>
                    <a:pt x="911" y="71"/>
                  </a:cubicBezTo>
                  <a:cubicBezTo>
                    <a:pt x="833" y="21"/>
                    <a:pt x="742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6">
              <a:extLst>
                <a:ext uri="{FF2B5EF4-FFF2-40B4-BE49-F238E27FC236}">
                  <a16:creationId xmlns:a16="http://schemas.microsoft.com/office/drawing/2014/main" id="{7D19990D-FDB1-8E98-B67A-766EDBF330A1}"/>
                </a:ext>
              </a:extLst>
            </p:cNvPr>
            <p:cNvSpPr/>
            <p:nvPr/>
          </p:nvSpPr>
          <p:spPr>
            <a:xfrm>
              <a:off x="5697325" y="2363975"/>
              <a:ext cx="7750" cy="20875"/>
            </a:xfrm>
            <a:custGeom>
              <a:avLst/>
              <a:gdLst/>
              <a:ahLst/>
              <a:cxnLst/>
              <a:rect l="l" t="t" r="r" b="b"/>
              <a:pathLst>
                <a:path w="310" h="835" extrusionOk="0">
                  <a:moveTo>
                    <a:pt x="39" y="1"/>
                  </a:moveTo>
                  <a:cubicBezTo>
                    <a:pt x="19" y="1"/>
                    <a:pt x="0" y="24"/>
                    <a:pt x="1" y="43"/>
                  </a:cubicBezTo>
                  <a:cubicBezTo>
                    <a:pt x="5" y="155"/>
                    <a:pt x="101" y="250"/>
                    <a:pt x="130" y="359"/>
                  </a:cubicBezTo>
                  <a:cubicBezTo>
                    <a:pt x="170" y="504"/>
                    <a:pt x="143" y="639"/>
                    <a:pt x="109" y="782"/>
                  </a:cubicBezTo>
                  <a:cubicBezTo>
                    <a:pt x="102" y="808"/>
                    <a:pt x="126" y="834"/>
                    <a:pt x="150" y="834"/>
                  </a:cubicBezTo>
                  <a:cubicBezTo>
                    <a:pt x="160" y="834"/>
                    <a:pt x="169" y="830"/>
                    <a:pt x="177" y="821"/>
                  </a:cubicBezTo>
                  <a:cubicBezTo>
                    <a:pt x="284" y="693"/>
                    <a:pt x="309" y="523"/>
                    <a:pt x="285" y="360"/>
                  </a:cubicBezTo>
                  <a:cubicBezTo>
                    <a:pt x="265" y="225"/>
                    <a:pt x="199" y="22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6">
              <a:extLst>
                <a:ext uri="{FF2B5EF4-FFF2-40B4-BE49-F238E27FC236}">
                  <a16:creationId xmlns:a16="http://schemas.microsoft.com/office/drawing/2014/main" id="{40172B15-9B81-D87B-360B-3F37805C668B}"/>
                </a:ext>
              </a:extLst>
            </p:cNvPr>
            <p:cNvSpPr/>
            <p:nvPr/>
          </p:nvSpPr>
          <p:spPr>
            <a:xfrm>
              <a:off x="5683475" y="2364625"/>
              <a:ext cx="15525" cy="32650"/>
            </a:xfrm>
            <a:custGeom>
              <a:avLst/>
              <a:gdLst/>
              <a:ahLst/>
              <a:cxnLst/>
              <a:rect l="l" t="t" r="r" b="b"/>
              <a:pathLst>
                <a:path w="621" h="1306" extrusionOk="0">
                  <a:moveTo>
                    <a:pt x="593" y="0"/>
                  </a:moveTo>
                  <a:cubicBezTo>
                    <a:pt x="585" y="0"/>
                    <a:pt x="576" y="4"/>
                    <a:pt x="570" y="12"/>
                  </a:cubicBezTo>
                  <a:cubicBezTo>
                    <a:pt x="419" y="216"/>
                    <a:pt x="318" y="454"/>
                    <a:pt x="214" y="686"/>
                  </a:cubicBezTo>
                  <a:cubicBezTo>
                    <a:pt x="132" y="868"/>
                    <a:pt x="17" y="1052"/>
                    <a:pt x="3" y="1253"/>
                  </a:cubicBezTo>
                  <a:cubicBezTo>
                    <a:pt x="0" y="1285"/>
                    <a:pt x="29" y="1306"/>
                    <a:pt x="57" y="1306"/>
                  </a:cubicBezTo>
                  <a:cubicBezTo>
                    <a:pt x="70" y="1306"/>
                    <a:pt x="83" y="1301"/>
                    <a:pt x="92" y="1291"/>
                  </a:cubicBezTo>
                  <a:cubicBezTo>
                    <a:pt x="243" y="1130"/>
                    <a:pt x="309" y="882"/>
                    <a:pt x="394" y="680"/>
                  </a:cubicBezTo>
                  <a:cubicBezTo>
                    <a:pt x="484" y="469"/>
                    <a:pt x="575" y="257"/>
                    <a:pt x="617" y="31"/>
                  </a:cubicBezTo>
                  <a:cubicBezTo>
                    <a:pt x="621" y="12"/>
                    <a:pt x="607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6">
              <a:extLst>
                <a:ext uri="{FF2B5EF4-FFF2-40B4-BE49-F238E27FC236}">
                  <a16:creationId xmlns:a16="http://schemas.microsoft.com/office/drawing/2014/main" id="{72632CF3-A41B-1A0D-5282-D9197D0D493F}"/>
                </a:ext>
              </a:extLst>
            </p:cNvPr>
            <p:cNvSpPr/>
            <p:nvPr/>
          </p:nvSpPr>
          <p:spPr>
            <a:xfrm>
              <a:off x="5649300" y="2393275"/>
              <a:ext cx="37900" cy="52000"/>
            </a:xfrm>
            <a:custGeom>
              <a:avLst/>
              <a:gdLst/>
              <a:ahLst/>
              <a:cxnLst/>
              <a:rect l="l" t="t" r="r" b="b"/>
              <a:pathLst>
                <a:path w="1516" h="2080" extrusionOk="0">
                  <a:moveTo>
                    <a:pt x="1109" y="1"/>
                  </a:moveTo>
                  <a:cubicBezTo>
                    <a:pt x="798" y="1"/>
                    <a:pt x="406" y="266"/>
                    <a:pt x="280" y="511"/>
                  </a:cubicBezTo>
                  <a:cubicBezTo>
                    <a:pt x="1" y="1051"/>
                    <a:pt x="203" y="1764"/>
                    <a:pt x="716" y="2076"/>
                  </a:cubicBezTo>
                  <a:cubicBezTo>
                    <a:pt x="720" y="2078"/>
                    <a:pt x="723" y="2079"/>
                    <a:pt x="727" y="2079"/>
                  </a:cubicBezTo>
                  <a:cubicBezTo>
                    <a:pt x="745" y="2079"/>
                    <a:pt x="760" y="2055"/>
                    <a:pt x="743" y="2041"/>
                  </a:cubicBezTo>
                  <a:cubicBezTo>
                    <a:pt x="419" y="1766"/>
                    <a:pt x="237" y="1365"/>
                    <a:pt x="299" y="938"/>
                  </a:cubicBezTo>
                  <a:cubicBezTo>
                    <a:pt x="358" y="529"/>
                    <a:pt x="649" y="209"/>
                    <a:pt x="987" y="209"/>
                  </a:cubicBezTo>
                  <a:cubicBezTo>
                    <a:pt x="1131" y="209"/>
                    <a:pt x="1282" y="266"/>
                    <a:pt x="1429" y="398"/>
                  </a:cubicBezTo>
                  <a:cubicBezTo>
                    <a:pt x="1439" y="407"/>
                    <a:pt x="1451" y="411"/>
                    <a:pt x="1463" y="411"/>
                  </a:cubicBezTo>
                  <a:cubicBezTo>
                    <a:pt x="1491" y="411"/>
                    <a:pt x="1516" y="386"/>
                    <a:pt x="1509" y="352"/>
                  </a:cubicBezTo>
                  <a:cubicBezTo>
                    <a:pt x="1455" y="97"/>
                    <a:pt x="1297" y="1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6">
              <a:extLst>
                <a:ext uri="{FF2B5EF4-FFF2-40B4-BE49-F238E27FC236}">
                  <a16:creationId xmlns:a16="http://schemas.microsoft.com/office/drawing/2014/main" id="{BDEBEC32-A34E-9F11-EEBD-2922C802808F}"/>
                </a:ext>
              </a:extLst>
            </p:cNvPr>
            <p:cNvSpPr/>
            <p:nvPr/>
          </p:nvSpPr>
          <p:spPr>
            <a:xfrm>
              <a:off x="5623675" y="2373875"/>
              <a:ext cx="66600" cy="68650"/>
            </a:xfrm>
            <a:custGeom>
              <a:avLst/>
              <a:gdLst/>
              <a:ahLst/>
              <a:cxnLst/>
              <a:rect l="l" t="t" r="r" b="b"/>
              <a:pathLst>
                <a:path w="2664" h="2746" extrusionOk="0">
                  <a:moveTo>
                    <a:pt x="1497" y="0"/>
                  </a:moveTo>
                  <a:cubicBezTo>
                    <a:pt x="1266" y="0"/>
                    <a:pt x="1031" y="73"/>
                    <a:pt x="835" y="236"/>
                  </a:cubicBezTo>
                  <a:cubicBezTo>
                    <a:pt x="1" y="929"/>
                    <a:pt x="391" y="2153"/>
                    <a:pt x="1136" y="2731"/>
                  </a:cubicBezTo>
                  <a:cubicBezTo>
                    <a:pt x="1149" y="2741"/>
                    <a:pt x="1163" y="2746"/>
                    <a:pt x="1176" y="2746"/>
                  </a:cubicBezTo>
                  <a:cubicBezTo>
                    <a:pt x="1220" y="2746"/>
                    <a:pt x="1256" y="2694"/>
                    <a:pt x="1217" y="2650"/>
                  </a:cubicBezTo>
                  <a:cubicBezTo>
                    <a:pt x="751" y="2135"/>
                    <a:pt x="341" y="1503"/>
                    <a:pt x="631" y="795"/>
                  </a:cubicBezTo>
                  <a:cubicBezTo>
                    <a:pt x="780" y="428"/>
                    <a:pt x="1121" y="151"/>
                    <a:pt x="1505" y="151"/>
                  </a:cubicBezTo>
                  <a:cubicBezTo>
                    <a:pt x="1615" y="151"/>
                    <a:pt x="1729" y="173"/>
                    <a:pt x="1843" y="224"/>
                  </a:cubicBezTo>
                  <a:cubicBezTo>
                    <a:pt x="2247" y="402"/>
                    <a:pt x="2392" y="744"/>
                    <a:pt x="2466" y="1154"/>
                  </a:cubicBezTo>
                  <a:cubicBezTo>
                    <a:pt x="2469" y="1168"/>
                    <a:pt x="2482" y="1175"/>
                    <a:pt x="2495" y="1175"/>
                  </a:cubicBezTo>
                  <a:cubicBezTo>
                    <a:pt x="2508" y="1175"/>
                    <a:pt x="2522" y="1168"/>
                    <a:pt x="2525" y="1154"/>
                  </a:cubicBezTo>
                  <a:cubicBezTo>
                    <a:pt x="2664" y="477"/>
                    <a:pt x="2090" y="0"/>
                    <a:pt x="1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6">
              <a:extLst>
                <a:ext uri="{FF2B5EF4-FFF2-40B4-BE49-F238E27FC236}">
                  <a16:creationId xmlns:a16="http://schemas.microsoft.com/office/drawing/2014/main" id="{B282AEFA-8EF5-7CB8-4B47-0C8F7371872B}"/>
                </a:ext>
              </a:extLst>
            </p:cNvPr>
            <p:cNvSpPr/>
            <p:nvPr/>
          </p:nvSpPr>
          <p:spPr>
            <a:xfrm>
              <a:off x="5648125" y="2350950"/>
              <a:ext cx="27325" cy="26875"/>
            </a:xfrm>
            <a:custGeom>
              <a:avLst/>
              <a:gdLst/>
              <a:ahLst/>
              <a:cxnLst/>
              <a:rect l="l" t="t" r="r" b="b"/>
              <a:pathLst>
                <a:path w="1093" h="1075" extrusionOk="0">
                  <a:moveTo>
                    <a:pt x="1051" y="1"/>
                  </a:moveTo>
                  <a:cubicBezTo>
                    <a:pt x="1042" y="1"/>
                    <a:pt x="1033" y="4"/>
                    <a:pt x="1025" y="12"/>
                  </a:cubicBezTo>
                  <a:cubicBezTo>
                    <a:pt x="868" y="183"/>
                    <a:pt x="792" y="412"/>
                    <a:pt x="628" y="586"/>
                  </a:cubicBezTo>
                  <a:cubicBezTo>
                    <a:pt x="453" y="772"/>
                    <a:pt x="244" y="900"/>
                    <a:pt x="25" y="1027"/>
                  </a:cubicBezTo>
                  <a:cubicBezTo>
                    <a:pt x="1" y="1041"/>
                    <a:pt x="15" y="1074"/>
                    <a:pt x="39" y="1074"/>
                  </a:cubicBezTo>
                  <a:cubicBezTo>
                    <a:pt x="41" y="1074"/>
                    <a:pt x="43" y="1074"/>
                    <a:pt x="44" y="1074"/>
                  </a:cubicBezTo>
                  <a:cubicBezTo>
                    <a:pt x="303" y="1020"/>
                    <a:pt x="539" y="867"/>
                    <a:pt x="725" y="681"/>
                  </a:cubicBezTo>
                  <a:cubicBezTo>
                    <a:pt x="883" y="523"/>
                    <a:pt x="1092" y="273"/>
                    <a:pt x="1092" y="39"/>
                  </a:cubicBezTo>
                  <a:cubicBezTo>
                    <a:pt x="1092" y="17"/>
                    <a:pt x="1072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6">
              <a:extLst>
                <a:ext uri="{FF2B5EF4-FFF2-40B4-BE49-F238E27FC236}">
                  <a16:creationId xmlns:a16="http://schemas.microsoft.com/office/drawing/2014/main" id="{D545F5ED-A8D2-38C7-9D4C-5CBC51F55507}"/>
                </a:ext>
              </a:extLst>
            </p:cNvPr>
            <p:cNvSpPr/>
            <p:nvPr/>
          </p:nvSpPr>
          <p:spPr>
            <a:xfrm>
              <a:off x="5640050" y="2345625"/>
              <a:ext cx="35525" cy="10175"/>
            </a:xfrm>
            <a:custGeom>
              <a:avLst/>
              <a:gdLst/>
              <a:ahLst/>
              <a:cxnLst/>
              <a:rect l="l" t="t" r="r" b="b"/>
              <a:pathLst>
                <a:path w="1421" h="407" extrusionOk="0">
                  <a:moveTo>
                    <a:pt x="424" y="0"/>
                  </a:moveTo>
                  <a:cubicBezTo>
                    <a:pt x="406" y="0"/>
                    <a:pt x="387" y="1"/>
                    <a:pt x="368" y="4"/>
                  </a:cubicBezTo>
                  <a:cubicBezTo>
                    <a:pt x="188" y="32"/>
                    <a:pt x="1" y="200"/>
                    <a:pt x="87" y="387"/>
                  </a:cubicBezTo>
                  <a:cubicBezTo>
                    <a:pt x="94" y="401"/>
                    <a:pt x="106" y="407"/>
                    <a:pt x="120" y="407"/>
                  </a:cubicBezTo>
                  <a:cubicBezTo>
                    <a:pt x="138" y="407"/>
                    <a:pt x="157" y="395"/>
                    <a:pt x="162" y="377"/>
                  </a:cubicBezTo>
                  <a:cubicBezTo>
                    <a:pt x="205" y="203"/>
                    <a:pt x="291" y="145"/>
                    <a:pt x="401" y="145"/>
                  </a:cubicBezTo>
                  <a:cubicBezTo>
                    <a:pt x="622" y="145"/>
                    <a:pt x="939" y="384"/>
                    <a:pt x="1176" y="384"/>
                  </a:cubicBezTo>
                  <a:cubicBezTo>
                    <a:pt x="1270" y="384"/>
                    <a:pt x="1352" y="346"/>
                    <a:pt x="1411" y="240"/>
                  </a:cubicBezTo>
                  <a:cubicBezTo>
                    <a:pt x="1420" y="222"/>
                    <a:pt x="1407" y="199"/>
                    <a:pt x="1388" y="199"/>
                  </a:cubicBezTo>
                  <a:cubicBezTo>
                    <a:pt x="1385" y="199"/>
                    <a:pt x="1382" y="199"/>
                    <a:pt x="1379" y="200"/>
                  </a:cubicBezTo>
                  <a:cubicBezTo>
                    <a:pt x="1303" y="224"/>
                    <a:pt x="1236" y="235"/>
                    <a:pt x="1173" y="235"/>
                  </a:cubicBezTo>
                  <a:cubicBezTo>
                    <a:pt x="1032" y="235"/>
                    <a:pt x="913" y="180"/>
                    <a:pt x="754" y="103"/>
                  </a:cubicBezTo>
                  <a:cubicBezTo>
                    <a:pt x="651" y="51"/>
                    <a:pt x="540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6">
              <a:extLst>
                <a:ext uri="{FF2B5EF4-FFF2-40B4-BE49-F238E27FC236}">
                  <a16:creationId xmlns:a16="http://schemas.microsoft.com/office/drawing/2014/main" id="{4A17BD88-ADD6-79CD-5C17-F4E25CAC787E}"/>
                </a:ext>
              </a:extLst>
            </p:cNvPr>
            <p:cNvSpPr/>
            <p:nvPr/>
          </p:nvSpPr>
          <p:spPr>
            <a:xfrm>
              <a:off x="5643850" y="2314000"/>
              <a:ext cx="18825" cy="34650"/>
            </a:xfrm>
            <a:custGeom>
              <a:avLst/>
              <a:gdLst/>
              <a:ahLst/>
              <a:cxnLst/>
              <a:rect l="l" t="t" r="r" b="b"/>
              <a:pathLst>
                <a:path w="753" h="1386" extrusionOk="0">
                  <a:moveTo>
                    <a:pt x="129" y="1"/>
                  </a:moveTo>
                  <a:cubicBezTo>
                    <a:pt x="94" y="1"/>
                    <a:pt x="59" y="5"/>
                    <a:pt x="23" y="16"/>
                  </a:cubicBezTo>
                  <a:cubicBezTo>
                    <a:pt x="7" y="20"/>
                    <a:pt x="0" y="41"/>
                    <a:pt x="13" y="53"/>
                  </a:cubicBezTo>
                  <a:cubicBezTo>
                    <a:pt x="199" y="233"/>
                    <a:pt x="435" y="332"/>
                    <a:pt x="509" y="606"/>
                  </a:cubicBezTo>
                  <a:cubicBezTo>
                    <a:pt x="586" y="893"/>
                    <a:pt x="432" y="1143"/>
                    <a:pt x="266" y="1360"/>
                  </a:cubicBezTo>
                  <a:cubicBezTo>
                    <a:pt x="258" y="1371"/>
                    <a:pt x="269" y="1386"/>
                    <a:pt x="280" y="1386"/>
                  </a:cubicBezTo>
                  <a:cubicBezTo>
                    <a:pt x="282" y="1386"/>
                    <a:pt x="283" y="1385"/>
                    <a:pt x="285" y="1385"/>
                  </a:cubicBezTo>
                  <a:cubicBezTo>
                    <a:pt x="607" y="1281"/>
                    <a:pt x="753" y="910"/>
                    <a:pt x="697" y="592"/>
                  </a:cubicBezTo>
                  <a:cubicBezTo>
                    <a:pt x="650" y="334"/>
                    <a:pt x="415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6">
              <a:extLst>
                <a:ext uri="{FF2B5EF4-FFF2-40B4-BE49-F238E27FC236}">
                  <a16:creationId xmlns:a16="http://schemas.microsoft.com/office/drawing/2014/main" id="{4666AF7A-AEEE-D3F5-894C-BE8C8077F50F}"/>
                </a:ext>
              </a:extLst>
            </p:cNvPr>
            <p:cNvSpPr/>
            <p:nvPr/>
          </p:nvSpPr>
          <p:spPr>
            <a:xfrm>
              <a:off x="5622925" y="2314400"/>
              <a:ext cx="27050" cy="30925"/>
            </a:xfrm>
            <a:custGeom>
              <a:avLst/>
              <a:gdLst/>
              <a:ahLst/>
              <a:cxnLst/>
              <a:rect l="l" t="t" r="r" b="b"/>
              <a:pathLst>
                <a:path w="1082" h="1237" extrusionOk="0">
                  <a:moveTo>
                    <a:pt x="938" y="0"/>
                  </a:moveTo>
                  <a:cubicBezTo>
                    <a:pt x="923" y="0"/>
                    <a:pt x="909" y="15"/>
                    <a:pt x="907" y="30"/>
                  </a:cubicBezTo>
                  <a:cubicBezTo>
                    <a:pt x="880" y="276"/>
                    <a:pt x="795" y="392"/>
                    <a:pt x="577" y="509"/>
                  </a:cubicBezTo>
                  <a:cubicBezTo>
                    <a:pt x="464" y="569"/>
                    <a:pt x="347" y="618"/>
                    <a:pt x="249" y="702"/>
                  </a:cubicBezTo>
                  <a:cubicBezTo>
                    <a:pt x="102" y="828"/>
                    <a:pt x="0" y="1020"/>
                    <a:pt x="88" y="1206"/>
                  </a:cubicBezTo>
                  <a:cubicBezTo>
                    <a:pt x="98" y="1227"/>
                    <a:pt x="118" y="1237"/>
                    <a:pt x="140" y="1237"/>
                  </a:cubicBezTo>
                  <a:cubicBezTo>
                    <a:pt x="174" y="1237"/>
                    <a:pt x="211" y="1211"/>
                    <a:pt x="208" y="1173"/>
                  </a:cubicBezTo>
                  <a:cubicBezTo>
                    <a:pt x="182" y="744"/>
                    <a:pt x="623" y="722"/>
                    <a:pt x="862" y="478"/>
                  </a:cubicBezTo>
                  <a:cubicBezTo>
                    <a:pt x="984" y="354"/>
                    <a:pt x="1082" y="158"/>
                    <a:pt x="957" y="10"/>
                  </a:cubicBezTo>
                  <a:cubicBezTo>
                    <a:pt x="952" y="3"/>
                    <a:pt x="945" y="0"/>
                    <a:pt x="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6">
              <a:extLst>
                <a:ext uri="{FF2B5EF4-FFF2-40B4-BE49-F238E27FC236}">
                  <a16:creationId xmlns:a16="http://schemas.microsoft.com/office/drawing/2014/main" id="{0DF2FC5E-D331-6A1E-8653-8C3D1A60AEF7}"/>
                </a:ext>
              </a:extLst>
            </p:cNvPr>
            <p:cNvSpPr/>
            <p:nvPr/>
          </p:nvSpPr>
          <p:spPr>
            <a:xfrm>
              <a:off x="5612875" y="2321400"/>
              <a:ext cx="16450" cy="17025"/>
            </a:xfrm>
            <a:custGeom>
              <a:avLst/>
              <a:gdLst/>
              <a:ahLst/>
              <a:cxnLst/>
              <a:rect l="l" t="t" r="r" b="b"/>
              <a:pathLst>
                <a:path w="658" h="681" extrusionOk="0">
                  <a:moveTo>
                    <a:pt x="92" y="0"/>
                  </a:moveTo>
                  <a:cubicBezTo>
                    <a:pt x="70" y="0"/>
                    <a:pt x="48" y="4"/>
                    <a:pt x="27" y="11"/>
                  </a:cubicBezTo>
                  <a:cubicBezTo>
                    <a:pt x="5" y="18"/>
                    <a:pt x="0" y="42"/>
                    <a:pt x="14" y="60"/>
                  </a:cubicBezTo>
                  <a:cubicBezTo>
                    <a:pt x="103" y="164"/>
                    <a:pt x="255" y="202"/>
                    <a:pt x="353" y="307"/>
                  </a:cubicBezTo>
                  <a:cubicBezTo>
                    <a:pt x="456" y="417"/>
                    <a:pt x="508" y="558"/>
                    <a:pt x="595" y="678"/>
                  </a:cubicBezTo>
                  <a:cubicBezTo>
                    <a:pt x="596" y="680"/>
                    <a:pt x="598" y="681"/>
                    <a:pt x="599" y="681"/>
                  </a:cubicBezTo>
                  <a:cubicBezTo>
                    <a:pt x="601" y="681"/>
                    <a:pt x="603" y="679"/>
                    <a:pt x="604" y="677"/>
                  </a:cubicBezTo>
                  <a:cubicBezTo>
                    <a:pt x="657" y="517"/>
                    <a:pt x="563" y="344"/>
                    <a:pt x="460" y="225"/>
                  </a:cubicBezTo>
                  <a:cubicBezTo>
                    <a:pt x="377" y="131"/>
                    <a:pt x="231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6">
              <a:extLst>
                <a:ext uri="{FF2B5EF4-FFF2-40B4-BE49-F238E27FC236}">
                  <a16:creationId xmlns:a16="http://schemas.microsoft.com/office/drawing/2014/main" id="{BF84B831-7E34-C46F-003C-50D57AB12F46}"/>
                </a:ext>
              </a:extLst>
            </p:cNvPr>
            <p:cNvSpPr/>
            <p:nvPr/>
          </p:nvSpPr>
          <p:spPr>
            <a:xfrm>
              <a:off x="5599775" y="2321300"/>
              <a:ext cx="17675" cy="27700"/>
            </a:xfrm>
            <a:custGeom>
              <a:avLst/>
              <a:gdLst/>
              <a:ahLst/>
              <a:cxnLst/>
              <a:rect l="l" t="t" r="r" b="b"/>
              <a:pathLst>
                <a:path w="707" h="1108" extrusionOk="0">
                  <a:moveTo>
                    <a:pt x="669" y="0"/>
                  </a:moveTo>
                  <a:cubicBezTo>
                    <a:pt x="664" y="0"/>
                    <a:pt x="659" y="1"/>
                    <a:pt x="654" y="4"/>
                  </a:cubicBezTo>
                  <a:cubicBezTo>
                    <a:pt x="311" y="169"/>
                    <a:pt x="1" y="659"/>
                    <a:pt x="15" y="1043"/>
                  </a:cubicBezTo>
                  <a:cubicBezTo>
                    <a:pt x="17" y="1085"/>
                    <a:pt x="48" y="1107"/>
                    <a:pt x="81" y="1107"/>
                  </a:cubicBezTo>
                  <a:cubicBezTo>
                    <a:pt x="107" y="1107"/>
                    <a:pt x="134" y="1092"/>
                    <a:pt x="144" y="1060"/>
                  </a:cubicBezTo>
                  <a:cubicBezTo>
                    <a:pt x="208" y="872"/>
                    <a:pt x="237" y="691"/>
                    <a:pt x="334" y="512"/>
                  </a:cubicBezTo>
                  <a:cubicBezTo>
                    <a:pt x="428" y="336"/>
                    <a:pt x="563" y="201"/>
                    <a:pt x="689" y="49"/>
                  </a:cubicBezTo>
                  <a:cubicBezTo>
                    <a:pt x="707" y="28"/>
                    <a:pt x="691" y="0"/>
                    <a:pt x="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6">
              <a:extLst>
                <a:ext uri="{FF2B5EF4-FFF2-40B4-BE49-F238E27FC236}">
                  <a16:creationId xmlns:a16="http://schemas.microsoft.com/office/drawing/2014/main" id="{7E9408A5-C07C-6EAE-6D60-BBB9C39CBC08}"/>
                </a:ext>
              </a:extLst>
            </p:cNvPr>
            <p:cNvSpPr/>
            <p:nvPr/>
          </p:nvSpPr>
          <p:spPr>
            <a:xfrm>
              <a:off x="5581975" y="2332125"/>
              <a:ext cx="40725" cy="63675"/>
            </a:xfrm>
            <a:custGeom>
              <a:avLst/>
              <a:gdLst/>
              <a:ahLst/>
              <a:cxnLst/>
              <a:rect l="l" t="t" r="r" b="b"/>
              <a:pathLst>
                <a:path w="1629" h="2547" extrusionOk="0">
                  <a:moveTo>
                    <a:pt x="54" y="1"/>
                  </a:moveTo>
                  <a:cubicBezTo>
                    <a:pt x="21" y="1"/>
                    <a:pt x="0" y="50"/>
                    <a:pt x="26" y="75"/>
                  </a:cubicBezTo>
                  <a:cubicBezTo>
                    <a:pt x="395" y="426"/>
                    <a:pt x="731" y="731"/>
                    <a:pt x="933" y="1215"/>
                  </a:cubicBezTo>
                  <a:cubicBezTo>
                    <a:pt x="1116" y="1654"/>
                    <a:pt x="1076" y="2081"/>
                    <a:pt x="1155" y="2532"/>
                  </a:cubicBezTo>
                  <a:cubicBezTo>
                    <a:pt x="1157" y="2542"/>
                    <a:pt x="1166" y="2547"/>
                    <a:pt x="1175" y="2547"/>
                  </a:cubicBezTo>
                  <a:cubicBezTo>
                    <a:pt x="1183" y="2547"/>
                    <a:pt x="1191" y="2543"/>
                    <a:pt x="1195" y="2536"/>
                  </a:cubicBezTo>
                  <a:cubicBezTo>
                    <a:pt x="1629" y="1700"/>
                    <a:pt x="878" y="328"/>
                    <a:pt x="67" y="4"/>
                  </a:cubicBezTo>
                  <a:cubicBezTo>
                    <a:pt x="62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6">
              <a:extLst>
                <a:ext uri="{FF2B5EF4-FFF2-40B4-BE49-F238E27FC236}">
                  <a16:creationId xmlns:a16="http://schemas.microsoft.com/office/drawing/2014/main" id="{E3912396-3690-0E3D-DF15-B47D1A103151}"/>
                </a:ext>
              </a:extLst>
            </p:cNvPr>
            <p:cNvSpPr/>
            <p:nvPr/>
          </p:nvSpPr>
          <p:spPr>
            <a:xfrm>
              <a:off x="5584025" y="2332950"/>
              <a:ext cx="8175" cy="22300"/>
            </a:xfrm>
            <a:custGeom>
              <a:avLst/>
              <a:gdLst/>
              <a:ahLst/>
              <a:cxnLst/>
              <a:rect l="l" t="t" r="r" b="b"/>
              <a:pathLst>
                <a:path w="327" h="892" extrusionOk="0">
                  <a:moveTo>
                    <a:pt x="28" y="1"/>
                  </a:moveTo>
                  <a:cubicBezTo>
                    <a:pt x="15" y="1"/>
                    <a:pt x="4" y="9"/>
                    <a:pt x="4" y="26"/>
                  </a:cubicBezTo>
                  <a:cubicBezTo>
                    <a:pt x="0" y="168"/>
                    <a:pt x="55" y="314"/>
                    <a:pt x="90" y="453"/>
                  </a:cubicBezTo>
                  <a:cubicBezTo>
                    <a:pt x="126" y="597"/>
                    <a:pt x="156" y="744"/>
                    <a:pt x="237" y="869"/>
                  </a:cubicBezTo>
                  <a:cubicBezTo>
                    <a:pt x="247" y="884"/>
                    <a:pt x="264" y="891"/>
                    <a:pt x="279" y="891"/>
                  </a:cubicBezTo>
                  <a:cubicBezTo>
                    <a:pt x="303" y="891"/>
                    <a:pt x="326" y="875"/>
                    <a:pt x="326" y="845"/>
                  </a:cubicBezTo>
                  <a:cubicBezTo>
                    <a:pt x="325" y="696"/>
                    <a:pt x="267" y="557"/>
                    <a:pt x="217" y="418"/>
                  </a:cubicBezTo>
                  <a:cubicBezTo>
                    <a:pt x="168" y="283"/>
                    <a:pt x="132" y="131"/>
                    <a:pt x="50" y="13"/>
                  </a:cubicBezTo>
                  <a:cubicBezTo>
                    <a:pt x="44" y="5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6">
              <a:extLst>
                <a:ext uri="{FF2B5EF4-FFF2-40B4-BE49-F238E27FC236}">
                  <a16:creationId xmlns:a16="http://schemas.microsoft.com/office/drawing/2014/main" id="{1B2F405A-9BB5-FC2A-F6F1-631E57BDCCC0}"/>
                </a:ext>
              </a:extLst>
            </p:cNvPr>
            <p:cNvSpPr/>
            <p:nvPr/>
          </p:nvSpPr>
          <p:spPr>
            <a:xfrm>
              <a:off x="5566800" y="2352150"/>
              <a:ext cx="51025" cy="72350"/>
            </a:xfrm>
            <a:custGeom>
              <a:avLst/>
              <a:gdLst/>
              <a:ahLst/>
              <a:cxnLst/>
              <a:rect l="l" t="t" r="r" b="b"/>
              <a:pathLst>
                <a:path w="2041" h="2894" extrusionOk="0">
                  <a:moveTo>
                    <a:pt x="662" y="1"/>
                  </a:moveTo>
                  <a:cubicBezTo>
                    <a:pt x="236" y="1"/>
                    <a:pt x="46" y="447"/>
                    <a:pt x="28" y="815"/>
                  </a:cubicBezTo>
                  <a:cubicBezTo>
                    <a:pt x="0" y="1340"/>
                    <a:pt x="238" y="1843"/>
                    <a:pt x="623" y="2189"/>
                  </a:cubicBezTo>
                  <a:cubicBezTo>
                    <a:pt x="636" y="2201"/>
                    <a:pt x="651" y="2206"/>
                    <a:pt x="664" y="2206"/>
                  </a:cubicBezTo>
                  <a:cubicBezTo>
                    <a:pt x="712" y="2206"/>
                    <a:pt x="752" y="2147"/>
                    <a:pt x="710" y="2103"/>
                  </a:cubicBezTo>
                  <a:cubicBezTo>
                    <a:pt x="485" y="1863"/>
                    <a:pt x="305" y="1612"/>
                    <a:pt x="218" y="1289"/>
                  </a:cubicBezTo>
                  <a:cubicBezTo>
                    <a:pt x="175" y="1134"/>
                    <a:pt x="156" y="976"/>
                    <a:pt x="162" y="815"/>
                  </a:cubicBezTo>
                  <a:cubicBezTo>
                    <a:pt x="443" y="426"/>
                    <a:pt x="665" y="232"/>
                    <a:pt x="830" y="232"/>
                  </a:cubicBezTo>
                  <a:cubicBezTo>
                    <a:pt x="989" y="232"/>
                    <a:pt x="1094" y="414"/>
                    <a:pt x="1144" y="776"/>
                  </a:cubicBezTo>
                  <a:cubicBezTo>
                    <a:pt x="1188" y="1125"/>
                    <a:pt x="1041" y="1473"/>
                    <a:pt x="1082" y="1825"/>
                  </a:cubicBezTo>
                  <a:cubicBezTo>
                    <a:pt x="1138" y="2317"/>
                    <a:pt x="1507" y="2830"/>
                    <a:pt x="2021" y="2893"/>
                  </a:cubicBezTo>
                  <a:cubicBezTo>
                    <a:pt x="2022" y="2893"/>
                    <a:pt x="2023" y="2893"/>
                    <a:pt x="2024" y="2893"/>
                  </a:cubicBezTo>
                  <a:cubicBezTo>
                    <a:pt x="2038" y="2893"/>
                    <a:pt x="2040" y="2872"/>
                    <a:pt x="2029" y="2865"/>
                  </a:cubicBezTo>
                  <a:cubicBezTo>
                    <a:pt x="1601" y="2588"/>
                    <a:pt x="1267" y="2329"/>
                    <a:pt x="1222" y="1785"/>
                  </a:cubicBezTo>
                  <a:cubicBezTo>
                    <a:pt x="1192" y="1417"/>
                    <a:pt x="1335" y="1059"/>
                    <a:pt x="1294" y="690"/>
                  </a:cubicBezTo>
                  <a:cubicBezTo>
                    <a:pt x="1257" y="364"/>
                    <a:pt x="1062" y="23"/>
                    <a:pt x="698" y="2"/>
                  </a:cubicBezTo>
                  <a:cubicBezTo>
                    <a:pt x="686" y="1"/>
                    <a:pt x="674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6">
              <a:extLst>
                <a:ext uri="{FF2B5EF4-FFF2-40B4-BE49-F238E27FC236}">
                  <a16:creationId xmlns:a16="http://schemas.microsoft.com/office/drawing/2014/main" id="{B7CEB760-D6D3-6364-D3EE-DB35E5918638}"/>
                </a:ext>
              </a:extLst>
            </p:cNvPr>
            <p:cNvSpPr/>
            <p:nvPr/>
          </p:nvSpPr>
          <p:spPr>
            <a:xfrm>
              <a:off x="5543600" y="2332750"/>
              <a:ext cx="30750" cy="37950"/>
            </a:xfrm>
            <a:custGeom>
              <a:avLst/>
              <a:gdLst/>
              <a:ahLst/>
              <a:cxnLst/>
              <a:rect l="l" t="t" r="r" b="b"/>
              <a:pathLst>
                <a:path w="1230" h="1518" extrusionOk="0">
                  <a:moveTo>
                    <a:pt x="58" y="0"/>
                  </a:moveTo>
                  <a:cubicBezTo>
                    <a:pt x="14" y="0"/>
                    <a:pt x="1" y="63"/>
                    <a:pt x="46" y="80"/>
                  </a:cubicBezTo>
                  <a:cubicBezTo>
                    <a:pt x="356" y="194"/>
                    <a:pt x="617" y="415"/>
                    <a:pt x="792" y="694"/>
                  </a:cubicBezTo>
                  <a:cubicBezTo>
                    <a:pt x="954" y="955"/>
                    <a:pt x="956" y="1217"/>
                    <a:pt x="1039" y="1498"/>
                  </a:cubicBezTo>
                  <a:cubicBezTo>
                    <a:pt x="1042" y="1510"/>
                    <a:pt x="1055" y="1518"/>
                    <a:pt x="1067" y="1518"/>
                  </a:cubicBezTo>
                  <a:cubicBezTo>
                    <a:pt x="1075" y="1518"/>
                    <a:pt x="1084" y="1514"/>
                    <a:pt x="1089" y="1504"/>
                  </a:cubicBezTo>
                  <a:cubicBezTo>
                    <a:pt x="1229" y="1217"/>
                    <a:pt x="1087" y="823"/>
                    <a:pt x="921" y="572"/>
                  </a:cubicBezTo>
                  <a:cubicBezTo>
                    <a:pt x="719" y="266"/>
                    <a:pt x="427" y="72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6">
              <a:extLst>
                <a:ext uri="{FF2B5EF4-FFF2-40B4-BE49-F238E27FC236}">
                  <a16:creationId xmlns:a16="http://schemas.microsoft.com/office/drawing/2014/main" id="{91BA4074-81EB-32E0-92ED-88687AA8F920}"/>
                </a:ext>
              </a:extLst>
            </p:cNvPr>
            <p:cNvSpPr/>
            <p:nvPr/>
          </p:nvSpPr>
          <p:spPr>
            <a:xfrm>
              <a:off x="5536775" y="2334825"/>
              <a:ext cx="34150" cy="55100"/>
            </a:xfrm>
            <a:custGeom>
              <a:avLst/>
              <a:gdLst/>
              <a:ahLst/>
              <a:cxnLst/>
              <a:rect l="l" t="t" r="r" b="b"/>
              <a:pathLst>
                <a:path w="1366" h="2204" extrusionOk="0">
                  <a:moveTo>
                    <a:pt x="452" y="0"/>
                  </a:moveTo>
                  <a:cubicBezTo>
                    <a:pt x="442" y="0"/>
                    <a:pt x="433" y="4"/>
                    <a:pt x="428" y="13"/>
                  </a:cubicBezTo>
                  <a:cubicBezTo>
                    <a:pt x="0" y="797"/>
                    <a:pt x="456" y="1926"/>
                    <a:pt x="1300" y="2201"/>
                  </a:cubicBezTo>
                  <a:cubicBezTo>
                    <a:pt x="1304" y="2202"/>
                    <a:pt x="1309" y="2203"/>
                    <a:pt x="1313" y="2203"/>
                  </a:cubicBezTo>
                  <a:cubicBezTo>
                    <a:pt x="1349" y="2203"/>
                    <a:pt x="1365" y="2148"/>
                    <a:pt x="1331" y="2126"/>
                  </a:cubicBezTo>
                  <a:cubicBezTo>
                    <a:pt x="970" y="1907"/>
                    <a:pt x="678" y="1619"/>
                    <a:pt x="525" y="1218"/>
                  </a:cubicBezTo>
                  <a:cubicBezTo>
                    <a:pt x="371" y="816"/>
                    <a:pt x="429" y="439"/>
                    <a:pt x="478" y="26"/>
                  </a:cubicBezTo>
                  <a:cubicBezTo>
                    <a:pt x="480" y="10"/>
                    <a:pt x="466" y="0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6">
              <a:extLst>
                <a:ext uri="{FF2B5EF4-FFF2-40B4-BE49-F238E27FC236}">
                  <a16:creationId xmlns:a16="http://schemas.microsoft.com/office/drawing/2014/main" id="{0F35AC67-CA49-0CE5-A362-6A800AA03510}"/>
                </a:ext>
              </a:extLst>
            </p:cNvPr>
            <p:cNvSpPr/>
            <p:nvPr/>
          </p:nvSpPr>
          <p:spPr>
            <a:xfrm>
              <a:off x="5500975" y="2338075"/>
              <a:ext cx="51800" cy="35800"/>
            </a:xfrm>
            <a:custGeom>
              <a:avLst/>
              <a:gdLst/>
              <a:ahLst/>
              <a:cxnLst/>
              <a:rect l="l" t="t" r="r" b="b"/>
              <a:pathLst>
                <a:path w="2072" h="1432" extrusionOk="0">
                  <a:moveTo>
                    <a:pt x="33" y="0"/>
                  </a:moveTo>
                  <a:cubicBezTo>
                    <a:pt x="30" y="0"/>
                    <a:pt x="26" y="0"/>
                    <a:pt x="23" y="0"/>
                  </a:cubicBezTo>
                  <a:cubicBezTo>
                    <a:pt x="4" y="0"/>
                    <a:pt x="0" y="27"/>
                    <a:pt x="19" y="34"/>
                  </a:cubicBezTo>
                  <a:cubicBezTo>
                    <a:pt x="444" y="171"/>
                    <a:pt x="837" y="277"/>
                    <a:pt x="1200" y="556"/>
                  </a:cubicBezTo>
                  <a:cubicBezTo>
                    <a:pt x="1526" y="807"/>
                    <a:pt x="1735" y="1123"/>
                    <a:pt x="2007" y="1421"/>
                  </a:cubicBezTo>
                  <a:cubicBezTo>
                    <a:pt x="2014" y="1428"/>
                    <a:pt x="2022" y="1431"/>
                    <a:pt x="2030" y="1431"/>
                  </a:cubicBezTo>
                  <a:cubicBezTo>
                    <a:pt x="2051" y="1431"/>
                    <a:pt x="2072" y="1411"/>
                    <a:pt x="2065" y="1389"/>
                  </a:cubicBezTo>
                  <a:cubicBezTo>
                    <a:pt x="1834" y="633"/>
                    <a:pt x="80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6">
              <a:extLst>
                <a:ext uri="{FF2B5EF4-FFF2-40B4-BE49-F238E27FC236}">
                  <a16:creationId xmlns:a16="http://schemas.microsoft.com/office/drawing/2014/main" id="{7D764D48-E092-4CCE-7970-0F4C4944C5A8}"/>
                </a:ext>
              </a:extLst>
            </p:cNvPr>
            <p:cNvSpPr/>
            <p:nvPr/>
          </p:nvSpPr>
          <p:spPr>
            <a:xfrm>
              <a:off x="5659600" y="2464375"/>
              <a:ext cx="39900" cy="45025"/>
            </a:xfrm>
            <a:custGeom>
              <a:avLst/>
              <a:gdLst/>
              <a:ahLst/>
              <a:cxnLst/>
              <a:rect l="l" t="t" r="r" b="b"/>
              <a:pathLst>
                <a:path w="1596" h="1801" extrusionOk="0">
                  <a:moveTo>
                    <a:pt x="430" y="1"/>
                  </a:moveTo>
                  <a:cubicBezTo>
                    <a:pt x="214" y="1"/>
                    <a:pt x="1" y="117"/>
                    <a:pt x="20" y="361"/>
                  </a:cubicBezTo>
                  <a:cubicBezTo>
                    <a:pt x="22" y="390"/>
                    <a:pt x="52" y="414"/>
                    <a:pt x="79" y="414"/>
                  </a:cubicBezTo>
                  <a:cubicBezTo>
                    <a:pt x="95" y="414"/>
                    <a:pt x="110" y="406"/>
                    <a:pt x="118" y="387"/>
                  </a:cubicBezTo>
                  <a:cubicBezTo>
                    <a:pt x="193" y="217"/>
                    <a:pt x="293" y="151"/>
                    <a:pt x="397" y="151"/>
                  </a:cubicBezTo>
                  <a:cubicBezTo>
                    <a:pt x="591" y="151"/>
                    <a:pt x="797" y="384"/>
                    <a:pt x="863" y="603"/>
                  </a:cubicBezTo>
                  <a:cubicBezTo>
                    <a:pt x="935" y="835"/>
                    <a:pt x="931" y="1084"/>
                    <a:pt x="1005" y="1315"/>
                  </a:cubicBezTo>
                  <a:cubicBezTo>
                    <a:pt x="1088" y="1570"/>
                    <a:pt x="1261" y="1801"/>
                    <a:pt x="1541" y="1801"/>
                  </a:cubicBezTo>
                  <a:cubicBezTo>
                    <a:pt x="1553" y="1801"/>
                    <a:pt x="1565" y="1800"/>
                    <a:pt x="1577" y="1799"/>
                  </a:cubicBezTo>
                  <a:cubicBezTo>
                    <a:pt x="1592" y="1798"/>
                    <a:pt x="1596" y="1778"/>
                    <a:pt x="1580" y="1772"/>
                  </a:cubicBezTo>
                  <a:cubicBezTo>
                    <a:pt x="817" y="1503"/>
                    <a:pt x="1312" y="505"/>
                    <a:pt x="730" y="89"/>
                  </a:cubicBezTo>
                  <a:cubicBezTo>
                    <a:pt x="649" y="31"/>
                    <a:pt x="53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6">
              <a:extLst>
                <a:ext uri="{FF2B5EF4-FFF2-40B4-BE49-F238E27FC236}">
                  <a16:creationId xmlns:a16="http://schemas.microsoft.com/office/drawing/2014/main" id="{A6D6612F-D714-FD6A-405E-3F48EE425986}"/>
                </a:ext>
              </a:extLst>
            </p:cNvPr>
            <p:cNvSpPr/>
            <p:nvPr/>
          </p:nvSpPr>
          <p:spPr>
            <a:xfrm>
              <a:off x="5665125" y="2444250"/>
              <a:ext cx="53400" cy="96600"/>
            </a:xfrm>
            <a:custGeom>
              <a:avLst/>
              <a:gdLst/>
              <a:ahLst/>
              <a:cxnLst/>
              <a:rect l="l" t="t" r="r" b="b"/>
              <a:pathLst>
                <a:path w="2136" h="3864" extrusionOk="0">
                  <a:moveTo>
                    <a:pt x="467" y="1"/>
                  </a:moveTo>
                  <a:cubicBezTo>
                    <a:pt x="281" y="1"/>
                    <a:pt x="111" y="101"/>
                    <a:pt x="12" y="354"/>
                  </a:cubicBezTo>
                  <a:cubicBezTo>
                    <a:pt x="0" y="385"/>
                    <a:pt x="27" y="406"/>
                    <a:pt x="54" y="406"/>
                  </a:cubicBezTo>
                  <a:cubicBezTo>
                    <a:pt x="71" y="406"/>
                    <a:pt x="88" y="397"/>
                    <a:pt x="94" y="377"/>
                  </a:cubicBezTo>
                  <a:cubicBezTo>
                    <a:pt x="267" y="319"/>
                    <a:pt x="421" y="290"/>
                    <a:pt x="554" y="290"/>
                  </a:cubicBezTo>
                  <a:cubicBezTo>
                    <a:pt x="840" y="290"/>
                    <a:pt x="1034" y="423"/>
                    <a:pt x="1137" y="687"/>
                  </a:cubicBezTo>
                  <a:cubicBezTo>
                    <a:pt x="1232" y="869"/>
                    <a:pt x="1313" y="1057"/>
                    <a:pt x="1381" y="1249"/>
                  </a:cubicBezTo>
                  <a:cubicBezTo>
                    <a:pt x="1469" y="1487"/>
                    <a:pt x="1540" y="1731"/>
                    <a:pt x="1597" y="1978"/>
                  </a:cubicBezTo>
                  <a:cubicBezTo>
                    <a:pt x="1740" y="2598"/>
                    <a:pt x="1735" y="3215"/>
                    <a:pt x="1816" y="3840"/>
                  </a:cubicBezTo>
                  <a:cubicBezTo>
                    <a:pt x="1818" y="3855"/>
                    <a:pt x="1830" y="3864"/>
                    <a:pt x="1842" y="3864"/>
                  </a:cubicBezTo>
                  <a:cubicBezTo>
                    <a:pt x="1851" y="3864"/>
                    <a:pt x="1859" y="3859"/>
                    <a:pt x="1862" y="3847"/>
                  </a:cubicBezTo>
                  <a:cubicBezTo>
                    <a:pt x="2136" y="2781"/>
                    <a:pt x="1781" y="1341"/>
                    <a:pt x="1169" y="433"/>
                  </a:cubicBezTo>
                  <a:cubicBezTo>
                    <a:pt x="1006" y="191"/>
                    <a:pt x="722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6">
              <a:extLst>
                <a:ext uri="{FF2B5EF4-FFF2-40B4-BE49-F238E27FC236}">
                  <a16:creationId xmlns:a16="http://schemas.microsoft.com/office/drawing/2014/main" id="{FF7430C3-771E-5599-81D7-FE54D470AAE3}"/>
                </a:ext>
              </a:extLst>
            </p:cNvPr>
            <p:cNvSpPr/>
            <p:nvPr/>
          </p:nvSpPr>
          <p:spPr>
            <a:xfrm>
              <a:off x="5670300" y="2258100"/>
              <a:ext cx="89575" cy="62925"/>
            </a:xfrm>
            <a:custGeom>
              <a:avLst/>
              <a:gdLst/>
              <a:ahLst/>
              <a:cxnLst/>
              <a:rect l="l" t="t" r="r" b="b"/>
              <a:pathLst>
                <a:path w="3583" h="2517" extrusionOk="0">
                  <a:moveTo>
                    <a:pt x="3505" y="1"/>
                  </a:moveTo>
                  <a:cubicBezTo>
                    <a:pt x="3491" y="1"/>
                    <a:pt x="3476" y="7"/>
                    <a:pt x="3464" y="22"/>
                  </a:cubicBezTo>
                  <a:cubicBezTo>
                    <a:pt x="3001" y="601"/>
                    <a:pt x="2595" y="1149"/>
                    <a:pt x="1987" y="1588"/>
                  </a:cubicBezTo>
                  <a:cubicBezTo>
                    <a:pt x="1383" y="2024"/>
                    <a:pt x="708" y="2229"/>
                    <a:pt x="18" y="2480"/>
                  </a:cubicBezTo>
                  <a:cubicBezTo>
                    <a:pt x="0" y="2488"/>
                    <a:pt x="1" y="2517"/>
                    <a:pt x="22" y="2517"/>
                  </a:cubicBezTo>
                  <a:cubicBezTo>
                    <a:pt x="23" y="2517"/>
                    <a:pt x="23" y="2517"/>
                    <a:pt x="23" y="2517"/>
                  </a:cubicBezTo>
                  <a:cubicBezTo>
                    <a:pt x="1396" y="2452"/>
                    <a:pt x="2994" y="1347"/>
                    <a:pt x="3563" y="99"/>
                  </a:cubicBezTo>
                  <a:cubicBezTo>
                    <a:pt x="3583" y="54"/>
                    <a:pt x="3545" y="1"/>
                    <a:pt x="3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6">
              <a:extLst>
                <a:ext uri="{FF2B5EF4-FFF2-40B4-BE49-F238E27FC236}">
                  <a16:creationId xmlns:a16="http://schemas.microsoft.com/office/drawing/2014/main" id="{DC0FBB74-37DC-DD25-F3C6-E7ABA3A7CAD7}"/>
                </a:ext>
              </a:extLst>
            </p:cNvPr>
            <p:cNvSpPr/>
            <p:nvPr/>
          </p:nvSpPr>
          <p:spPr>
            <a:xfrm>
              <a:off x="5670300" y="2248375"/>
              <a:ext cx="37375" cy="73750"/>
            </a:xfrm>
            <a:custGeom>
              <a:avLst/>
              <a:gdLst/>
              <a:ahLst/>
              <a:cxnLst/>
              <a:rect l="l" t="t" r="r" b="b"/>
              <a:pathLst>
                <a:path w="1495" h="2950" extrusionOk="0">
                  <a:moveTo>
                    <a:pt x="273" y="0"/>
                  </a:moveTo>
                  <a:cubicBezTo>
                    <a:pt x="212" y="0"/>
                    <a:pt x="186" y="88"/>
                    <a:pt x="241" y="117"/>
                  </a:cubicBezTo>
                  <a:cubicBezTo>
                    <a:pt x="1494" y="782"/>
                    <a:pt x="650" y="2159"/>
                    <a:pt x="15" y="2909"/>
                  </a:cubicBezTo>
                  <a:cubicBezTo>
                    <a:pt x="1" y="2926"/>
                    <a:pt x="13" y="2949"/>
                    <a:pt x="32" y="2949"/>
                  </a:cubicBezTo>
                  <a:cubicBezTo>
                    <a:pt x="36" y="2949"/>
                    <a:pt x="40" y="2948"/>
                    <a:pt x="44" y="2946"/>
                  </a:cubicBezTo>
                  <a:cubicBezTo>
                    <a:pt x="624" y="2651"/>
                    <a:pt x="980" y="1967"/>
                    <a:pt x="1058" y="1338"/>
                  </a:cubicBezTo>
                  <a:cubicBezTo>
                    <a:pt x="1126" y="795"/>
                    <a:pt x="948" y="7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6">
              <a:extLst>
                <a:ext uri="{FF2B5EF4-FFF2-40B4-BE49-F238E27FC236}">
                  <a16:creationId xmlns:a16="http://schemas.microsoft.com/office/drawing/2014/main" id="{69AC0C64-5529-0C0F-A210-87C95759A08D}"/>
                </a:ext>
              </a:extLst>
            </p:cNvPr>
            <p:cNvSpPr/>
            <p:nvPr/>
          </p:nvSpPr>
          <p:spPr>
            <a:xfrm>
              <a:off x="5657225" y="2249400"/>
              <a:ext cx="22975" cy="21700"/>
            </a:xfrm>
            <a:custGeom>
              <a:avLst/>
              <a:gdLst/>
              <a:ahLst/>
              <a:cxnLst/>
              <a:rect l="l" t="t" r="r" b="b"/>
              <a:pathLst>
                <a:path w="919" h="868" extrusionOk="0">
                  <a:moveTo>
                    <a:pt x="809" y="1"/>
                  </a:moveTo>
                  <a:cubicBezTo>
                    <a:pt x="623" y="1"/>
                    <a:pt x="441" y="145"/>
                    <a:pt x="313" y="265"/>
                  </a:cubicBezTo>
                  <a:cubicBezTo>
                    <a:pt x="156" y="412"/>
                    <a:pt x="0" y="617"/>
                    <a:pt x="7" y="842"/>
                  </a:cubicBezTo>
                  <a:cubicBezTo>
                    <a:pt x="7" y="859"/>
                    <a:pt x="19" y="868"/>
                    <a:pt x="32" y="868"/>
                  </a:cubicBezTo>
                  <a:cubicBezTo>
                    <a:pt x="42" y="868"/>
                    <a:pt x="51" y="864"/>
                    <a:pt x="58" y="856"/>
                  </a:cubicBezTo>
                  <a:cubicBezTo>
                    <a:pt x="181" y="694"/>
                    <a:pt x="264" y="511"/>
                    <a:pt x="420" y="372"/>
                  </a:cubicBezTo>
                  <a:cubicBezTo>
                    <a:pt x="565" y="245"/>
                    <a:pt x="757" y="201"/>
                    <a:pt x="898" y="73"/>
                  </a:cubicBezTo>
                  <a:cubicBezTo>
                    <a:pt x="918" y="53"/>
                    <a:pt x="909" y="13"/>
                    <a:pt x="881" y="8"/>
                  </a:cubicBezTo>
                  <a:cubicBezTo>
                    <a:pt x="857" y="3"/>
                    <a:pt x="833" y="1"/>
                    <a:pt x="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6">
              <a:extLst>
                <a:ext uri="{FF2B5EF4-FFF2-40B4-BE49-F238E27FC236}">
                  <a16:creationId xmlns:a16="http://schemas.microsoft.com/office/drawing/2014/main" id="{15B1D8A2-3EA6-6C95-28F1-614C9776C466}"/>
                </a:ext>
              </a:extLst>
            </p:cNvPr>
            <p:cNvSpPr/>
            <p:nvPr/>
          </p:nvSpPr>
          <p:spPr>
            <a:xfrm>
              <a:off x="5655750" y="2269375"/>
              <a:ext cx="19275" cy="41500"/>
            </a:xfrm>
            <a:custGeom>
              <a:avLst/>
              <a:gdLst/>
              <a:ahLst/>
              <a:cxnLst/>
              <a:rect l="l" t="t" r="r" b="b"/>
              <a:pathLst>
                <a:path w="771" h="1660" extrusionOk="0">
                  <a:moveTo>
                    <a:pt x="247" y="1"/>
                  </a:moveTo>
                  <a:cubicBezTo>
                    <a:pt x="209" y="1"/>
                    <a:pt x="169" y="9"/>
                    <a:pt x="126" y="27"/>
                  </a:cubicBezTo>
                  <a:cubicBezTo>
                    <a:pt x="106" y="34"/>
                    <a:pt x="93" y="68"/>
                    <a:pt x="119" y="78"/>
                  </a:cubicBezTo>
                  <a:cubicBezTo>
                    <a:pt x="771" y="359"/>
                    <a:pt x="217" y="1175"/>
                    <a:pt x="22" y="1580"/>
                  </a:cubicBezTo>
                  <a:cubicBezTo>
                    <a:pt x="1" y="1624"/>
                    <a:pt x="32" y="1660"/>
                    <a:pt x="69" y="1660"/>
                  </a:cubicBezTo>
                  <a:cubicBezTo>
                    <a:pt x="82" y="1660"/>
                    <a:pt x="95" y="1656"/>
                    <a:pt x="107" y="1646"/>
                  </a:cubicBezTo>
                  <a:cubicBezTo>
                    <a:pt x="417" y="1406"/>
                    <a:pt x="583" y="935"/>
                    <a:pt x="596" y="551"/>
                  </a:cubicBezTo>
                  <a:cubicBezTo>
                    <a:pt x="602" y="336"/>
                    <a:pt x="48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6">
              <a:extLst>
                <a:ext uri="{FF2B5EF4-FFF2-40B4-BE49-F238E27FC236}">
                  <a16:creationId xmlns:a16="http://schemas.microsoft.com/office/drawing/2014/main" id="{318842AD-B6A2-1970-74EB-54073112E9A0}"/>
                </a:ext>
              </a:extLst>
            </p:cNvPr>
            <p:cNvSpPr/>
            <p:nvPr/>
          </p:nvSpPr>
          <p:spPr>
            <a:xfrm>
              <a:off x="5639400" y="2267800"/>
              <a:ext cx="25975" cy="12175"/>
            </a:xfrm>
            <a:custGeom>
              <a:avLst/>
              <a:gdLst/>
              <a:ahLst/>
              <a:cxnLst/>
              <a:rect l="l" t="t" r="r" b="b"/>
              <a:pathLst>
                <a:path w="1039" h="487" extrusionOk="0">
                  <a:moveTo>
                    <a:pt x="642" y="0"/>
                  </a:moveTo>
                  <a:cubicBezTo>
                    <a:pt x="582" y="0"/>
                    <a:pt x="520" y="8"/>
                    <a:pt x="458" y="24"/>
                  </a:cubicBezTo>
                  <a:cubicBezTo>
                    <a:pt x="277" y="69"/>
                    <a:pt x="38" y="217"/>
                    <a:pt x="6" y="416"/>
                  </a:cubicBezTo>
                  <a:cubicBezTo>
                    <a:pt x="1" y="452"/>
                    <a:pt x="30" y="487"/>
                    <a:pt x="61" y="487"/>
                  </a:cubicBezTo>
                  <a:cubicBezTo>
                    <a:pt x="73" y="487"/>
                    <a:pt x="86" y="481"/>
                    <a:pt x="97" y="469"/>
                  </a:cubicBezTo>
                  <a:cubicBezTo>
                    <a:pt x="224" y="332"/>
                    <a:pt x="303" y="208"/>
                    <a:pt x="493" y="151"/>
                  </a:cubicBezTo>
                  <a:cubicBezTo>
                    <a:pt x="553" y="133"/>
                    <a:pt x="615" y="125"/>
                    <a:pt x="677" y="125"/>
                  </a:cubicBezTo>
                  <a:cubicBezTo>
                    <a:pt x="789" y="125"/>
                    <a:pt x="901" y="151"/>
                    <a:pt x="1004" y="191"/>
                  </a:cubicBezTo>
                  <a:cubicBezTo>
                    <a:pt x="1007" y="192"/>
                    <a:pt x="1009" y="193"/>
                    <a:pt x="1012" y="193"/>
                  </a:cubicBezTo>
                  <a:cubicBezTo>
                    <a:pt x="1029" y="193"/>
                    <a:pt x="1038" y="168"/>
                    <a:pt x="1026" y="154"/>
                  </a:cubicBezTo>
                  <a:cubicBezTo>
                    <a:pt x="920" y="46"/>
                    <a:pt x="785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6">
              <a:extLst>
                <a:ext uri="{FF2B5EF4-FFF2-40B4-BE49-F238E27FC236}">
                  <a16:creationId xmlns:a16="http://schemas.microsoft.com/office/drawing/2014/main" id="{4A75A744-26D5-EB1A-9DBA-AD54A00636E2}"/>
                </a:ext>
              </a:extLst>
            </p:cNvPr>
            <p:cNvSpPr/>
            <p:nvPr/>
          </p:nvSpPr>
          <p:spPr>
            <a:xfrm>
              <a:off x="5563600" y="2187200"/>
              <a:ext cx="82275" cy="122925"/>
            </a:xfrm>
            <a:custGeom>
              <a:avLst/>
              <a:gdLst/>
              <a:ahLst/>
              <a:cxnLst/>
              <a:rect l="l" t="t" r="r" b="b"/>
              <a:pathLst>
                <a:path w="3291" h="4917" extrusionOk="0">
                  <a:moveTo>
                    <a:pt x="1354" y="0"/>
                  </a:moveTo>
                  <a:cubicBezTo>
                    <a:pt x="1346" y="0"/>
                    <a:pt x="1338" y="3"/>
                    <a:pt x="1331" y="8"/>
                  </a:cubicBezTo>
                  <a:cubicBezTo>
                    <a:pt x="1" y="1056"/>
                    <a:pt x="379" y="3221"/>
                    <a:pt x="1374" y="4357"/>
                  </a:cubicBezTo>
                  <a:cubicBezTo>
                    <a:pt x="1626" y="4644"/>
                    <a:pt x="2040" y="4917"/>
                    <a:pt x="2440" y="4917"/>
                  </a:cubicBezTo>
                  <a:cubicBezTo>
                    <a:pt x="2624" y="4917"/>
                    <a:pt x="2805" y="4859"/>
                    <a:pt x="2966" y="4718"/>
                  </a:cubicBezTo>
                  <a:cubicBezTo>
                    <a:pt x="3272" y="4450"/>
                    <a:pt x="3290" y="4003"/>
                    <a:pt x="2996" y="3732"/>
                  </a:cubicBezTo>
                  <a:cubicBezTo>
                    <a:pt x="2987" y="3723"/>
                    <a:pt x="2976" y="3719"/>
                    <a:pt x="2965" y="3719"/>
                  </a:cubicBezTo>
                  <a:cubicBezTo>
                    <a:pt x="2931" y="3719"/>
                    <a:pt x="2900" y="3754"/>
                    <a:pt x="2921" y="3789"/>
                  </a:cubicBezTo>
                  <a:cubicBezTo>
                    <a:pt x="2794" y="4419"/>
                    <a:pt x="2589" y="4734"/>
                    <a:pt x="2306" y="4734"/>
                  </a:cubicBezTo>
                  <a:cubicBezTo>
                    <a:pt x="2217" y="4734"/>
                    <a:pt x="2121" y="4703"/>
                    <a:pt x="2016" y="4640"/>
                  </a:cubicBezTo>
                  <a:cubicBezTo>
                    <a:pt x="1834" y="4579"/>
                    <a:pt x="1681" y="4471"/>
                    <a:pt x="1558" y="4316"/>
                  </a:cubicBezTo>
                  <a:cubicBezTo>
                    <a:pt x="1415" y="4168"/>
                    <a:pt x="1294" y="3987"/>
                    <a:pt x="1185" y="3813"/>
                  </a:cubicBezTo>
                  <a:cubicBezTo>
                    <a:pt x="928" y="3404"/>
                    <a:pt x="764" y="2957"/>
                    <a:pt x="689" y="2484"/>
                  </a:cubicBezTo>
                  <a:cubicBezTo>
                    <a:pt x="539" y="1549"/>
                    <a:pt x="859" y="797"/>
                    <a:pt x="1385" y="49"/>
                  </a:cubicBezTo>
                  <a:cubicBezTo>
                    <a:pt x="1403" y="23"/>
                    <a:pt x="1379" y="0"/>
                    <a:pt x="1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6">
              <a:extLst>
                <a:ext uri="{FF2B5EF4-FFF2-40B4-BE49-F238E27FC236}">
                  <a16:creationId xmlns:a16="http://schemas.microsoft.com/office/drawing/2014/main" id="{EDB25BF5-CE26-7F2B-A370-7041B093256A}"/>
                </a:ext>
              </a:extLst>
            </p:cNvPr>
            <p:cNvSpPr/>
            <p:nvPr/>
          </p:nvSpPr>
          <p:spPr>
            <a:xfrm>
              <a:off x="5575100" y="2183275"/>
              <a:ext cx="61025" cy="104575"/>
            </a:xfrm>
            <a:custGeom>
              <a:avLst/>
              <a:gdLst/>
              <a:ahLst/>
              <a:cxnLst/>
              <a:rect l="l" t="t" r="r" b="b"/>
              <a:pathLst>
                <a:path w="2441" h="4183" extrusionOk="0">
                  <a:moveTo>
                    <a:pt x="1182" y="1"/>
                  </a:moveTo>
                  <a:cubicBezTo>
                    <a:pt x="1173" y="1"/>
                    <a:pt x="1165" y="5"/>
                    <a:pt x="1157" y="14"/>
                  </a:cubicBezTo>
                  <a:cubicBezTo>
                    <a:pt x="0" y="1389"/>
                    <a:pt x="437" y="3832"/>
                    <a:pt x="2376" y="4182"/>
                  </a:cubicBezTo>
                  <a:cubicBezTo>
                    <a:pt x="2379" y="4183"/>
                    <a:pt x="2381" y="4183"/>
                    <a:pt x="2384" y="4183"/>
                  </a:cubicBezTo>
                  <a:cubicBezTo>
                    <a:pt x="2425" y="4183"/>
                    <a:pt x="2440" y="4121"/>
                    <a:pt x="2397" y="4111"/>
                  </a:cubicBezTo>
                  <a:cubicBezTo>
                    <a:pt x="1579" y="3924"/>
                    <a:pt x="960" y="3366"/>
                    <a:pt x="742" y="2544"/>
                  </a:cubicBezTo>
                  <a:cubicBezTo>
                    <a:pt x="505" y="1646"/>
                    <a:pt x="816" y="846"/>
                    <a:pt x="1216" y="59"/>
                  </a:cubicBezTo>
                  <a:cubicBezTo>
                    <a:pt x="1229" y="32"/>
                    <a:pt x="1206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6">
              <a:extLst>
                <a:ext uri="{FF2B5EF4-FFF2-40B4-BE49-F238E27FC236}">
                  <a16:creationId xmlns:a16="http://schemas.microsoft.com/office/drawing/2014/main" id="{0CB9424C-BD92-4F76-FEE1-30B8AE5C98E7}"/>
                </a:ext>
              </a:extLst>
            </p:cNvPr>
            <p:cNvSpPr/>
            <p:nvPr/>
          </p:nvSpPr>
          <p:spPr>
            <a:xfrm>
              <a:off x="5512400" y="2085125"/>
              <a:ext cx="220375" cy="176250"/>
            </a:xfrm>
            <a:custGeom>
              <a:avLst/>
              <a:gdLst/>
              <a:ahLst/>
              <a:cxnLst/>
              <a:rect l="l" t="t" r="r" b="b"/>
              <a:pathLst>
                <a:path w="8815" h="7050" extrusionOk="0">
                  <a:moveTo>
                    <a:pt x="4420" y="0"/>
                  </a:moveTo>
                  <a:cubicBezTo>
                    <a:pt x="2497" y="0"/>
                    <a:pt x="812" y="1271"/>
                    <a:pt x="32" y="3053"/>
                  </a:cubicBezTo>
                  <a:cubicBezTo>
                    <a:pt x="0" y="3125"/>
                    <a:pt x="64" y="3191"/>
                    <a:pt x="122" y="3191"/>
                  </a:cubicBezTo>
                  <a:cubicBezTo>
                    <a:pt x="148" y="3191"/>
                    <a:pt x="173" y="3177"/>
                    <a:pt x="188" y="3144"/>
                  </a:cubicBezTo>
                  <a:cubicBezTo>
                    <a:pt x="856" y="1616"/>
                    <a:pt x="2175" y="410"/>
                    <a:pt x="3871" y="199"/>
                  </a:cubicBezTo>
                  <a:cubicBezTo>
                    <a:pt x="4035" y="179"/>
                    <a:pt x="4200" y="169"/>
                    <a:pt x="4363" y="169"/>
                  </a:cubicBezTo>
                  <a:cubicBezTo>
                    <a:pt x="5989" y="169"/>
                    <a:pt x="7504" y="1168"/>
                    <a:pt x="8023" y="2758"/>
                  </a:cubicBezTo>
                  <a:cubicBezTo>
                    <a:pt x="8571" y="4437"/>
                    <a:pt x="7575" y="6392"/>
                    <a:pt x="5816" y="6792"/>
                  </a:cubicBezTo>
                  <a:cubicBezTo>
                    <a:pt x="5672" y="6825"/>
                    <a:pt x="5529" y="6840"/>
                    <a:pt x="5389" y="6840"/>
                  </a:cubicBezTo>
                  <a:cubicBezTo>
                    <a:pt x="4327" y="6840"/>
                    <a:pt x="3435" y="5945"/>
                    <a:pt x="3451" y="4826"/>
                  </a:cubicBezTo>
                  <a:cubicBezTo>
                    <a:pt x="3460" y="4205"/>
                    <a:pt x="3869" y="3561"/>
                    <a:pt x="4542" y="3561"/>
                  </a:cubicBezTo>
                  <a:cubicBezTo>
                    <a:pt x="4557" y="3561"/>
                    <a:pt x="4572" y="3562"/>
                    <a:pt x="4588" y="3562"/>
                  </a:cubicBezTo>
                  <a:cubicBezTo>
                    <a:pt x="5006" y="3581"/>
                    <a:pt x="5281" y="3802"/>
                    <a:pt x="5476" y="4133"/>
                  </a:cubicBezTo>
                  <a:cubicBezTo>
                    <a:pt x="5643" y="4334"/>
                    <a:pt x="5691" y="4570"/>
                    <a:pt x="5619" y="4840"/>
                  </a:cubicBezTo>
                  <a:lnTo>
                    <a:pt x="4697" y="4581"/>
                  </a:lnTo>
                  <a:cubicBezTo>
                    <a:pt x="4725" y="4548"/>
                    <a:pt x="4696" y="4504"/>
                    <a:pt x="4665" y="4504"/>
                  </a:cubicBezTo>
                  <a:cubicBezTo>
                    <a:pt x="4655" y="4504"/>
                    <a:pt x="4644" y="4508"/>
                    <a:pt x="4635" y="4518"/>
                  </a:cubicBezTo>
                  <a:cubicBezTo>
                    <a:pt x="4264" y="4931"/>
                    <a:pt x="4580" y="5462"/>
                    <a:pt x="5062" y="5462"/>
                  </a:cubicBezTo>
                  <a:cubicBezTo>
                    <a:pt x="5127" y="5462"/>
                    <a:pt x="5194" y="5452"/>
                    <a:pt x="5263" y="5432"/>
                  </a:cubicBezTo>
                  <a:cubicBezTo>
                    <a:pt x="6077" y="5190"/>
                    <a:pt x="5873" y="4073"/>
                    <a:pt x="5341" y="3660"/>
                  </a:cubicBezTo>
                  <a:cubicBezTo>
                    <a:pt x="5122" y="3489"/>
                    <a:pt x="4858" y="3408"/>
                    <a:pt x="4595" y="3408"/>
                  </a:cubicBezTo>
                  <a:cubicBezTo>
                    <a:pt x="4201" y="3408"/>
                    <a:pt x="3807" y="3589"/>
                    <a:pt x="3562" y="3919"/>
                  </a:cubicBezTo>
                  <a:cubicBezTo>
                    <a:pt x="3032" y="4634"/>
                    <a:pt x="3357" y="5758"/>
                    <a:pt x="3894" y="6373"/>
                  </a:cubicBezTo>
                  <a:cubicBezTo>
                    <a:pt x="4311" y="6852"/>
                    <a:pt x="4801" y="7050"/>
                    <a:pt x="5300" y="7050"/>
                  </a:cubicBezTo>
                  <a:cubicBezTo>
                    <a:pt x="6556" y="7050"/>
                    <a:pt x="7866" y="5798"/>
                    <a:pt x="8212" y="4621"/>
                  </a:cubicBezTo>
                  <a:cubicBezTo>
                    <a:pt x="8815" y="2571"/>
                    <a:pt x="7270" y="461"/>
                    <a:pt x="5246" y="78"/>
                  </a:cubicBezTo>
                  <a:cubicBezTo>
                    <a:pt x="4967" y="26"/>
                    <a:pt x="4692" y="0"/>
                    <a:pt x="4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6">
              <a:extLst>
                <a:ext uri="{FF2B5EF4-FFF2-40B4-BE49-F238E27FC236}">
                  <a16:creationId xmlns:a16="http://schemas.microsoft.com/office/drawing/2014/main" id="{3ED477F9-BE58-BCE3-ECD3-A0085BB5846F}"/>
                </a:ext>
              </a:extLst>
            </p:cNvPr>
            <p:cNvSpPr/>
            <p:nvPr/>
          </p:nvSpPr>
          <p:spPr>
            <a:xfrm>
              <a:off x="5517025" y="2122000"/>
              <a:ext cx="165425" cy="139950"/>
            </a:xfrm>
            <a:custGeom>
              <a:avLst/>
              <a:gdLst/>
              <a:ahLst/>
              <a:cxnLst/>
              <a:rect l="l" t="t" r="r" b="b"/>
              <a:pathLst>
                <a:path w="6617" h="5598" extrusionOk="0">
                  <a:moveTo>
                    <a:pt x="4050" y="0"/>
                  </a:moveTo>
                  <a:cubicBezTo>
                    <a:pt x="3907" y="0"/>
                    <a:pt x="3765" y="12"/>
                    <a:pt x="3624" y="35"/>
                  </a:cubicBezTo>
                  <a:cubicBezTo>
                    <a:pt x="1139" y="449"/>
                    <a:pt x="1" y="3533"/>
                    <a:pt x="1193" y="5593"/>
                  </a:cubicBezTo>
                  <a:cubicBezTo>
                    <a:pt x="1195" y="5596"/>
                    <a:pt x="1199" y="5598"/>
                    <a:pt x="1202" y="5598"/>
                  </a:cubicBezTo>
                  <a:cubicBezTo>
                    <a:pt x="1209" y="5598"/>
                    <a:pt x="1215" y="5592"/>
                    <a:pt x="1212" y="5585"/>
                  </a:cubicBezTo>
                  <a:cubicBezTo>
                    <a:pt x="472" y="3794"/>
                    <a:pt x="890" y="1404"/>
                    <a:pt x="2749" y="466"/>
                  </a:cubicBezTo>
                  <a:cubicBezTo>
                    <a:pt x="3142" y="268"/>
                    <a:pt x="3577" y="164"/>
                    <a:pt x="4008" y="164"/>
                  </a:cubicBezTo>
                  <a:cubicBezTo>
                    <a:pt x="4633" y="164"/>
                    <a:pt x="5248" y="384"/>
                    <a:pt x="5709" y="857"/>
                  </a:cubicBezTo>
                  <a:cubicBezTo>
                    <a:pt x="6493" y="1662"/>
                    <a:pt x="6336" y="2814"/>
                    <a:pt x="5610" y="3584"/>
                  </a:cubicBezTo>
                  <a:cubicBezTo>
                    <a:pt x="5591" y="3604"/>
                    <a:pt x="5608" y="3636"/>
                    <a:pt x="5632" y="3636"/>
                  </a:cubicBezTo>
                  <a:cubicBezTo>
                    <a:pt x="5637" y="3636"/>
                    <a:pt x="5642" y="3635"/>
                    <a:pt x="5647" y="3631"/>
                  </a:cubicBezTo>
                  <a:cubicBezTo>
                    <a:pt x="6438" y="3142"/>
                    <a:pt x="6616" y="2021"/>
                    <a:pt x="6206" y="1222"/>
                  </a:cubicBezTo>
                  <a:cubicBezTo>
                    <a:pt x="5798" y="427"/>
                    <a:pt x="4919" y="0"/>
                    <a:pt x="4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6">
              <a:extLst>
                <a:ext uri="{FF2B5EF4-FFF2-40B4-BE49-F238E27FC236}">
                  <a16:creationId xmlns:a16="http://schemas.microsoft.com/office/drawing/2014/main" id="{77285A04-27E6-E3CA-A01B-A76A4C2AE8B9}"/>
                </a:ext>
              </a:extLst>
            </p:cNvPr>
            <p:cNvSpPr/>
            <p:nvPr/>
          </p:nvSpPr>
          <p:spPr>
            <a:xfrm>
              <a:off x="5548325" y="2263325"/>
              <a:ext cx="42050" cy="37675"/>
            </a:xfrm>
            <a:custGeom>
              <a:avLst/>
              <a:gdLst/>
              <a:ahLst/>
              <a:cxnLst/>
              <a:rect l="l" t="t" r="r" b="b"/>
              <a:pathLst>
                <a:path w="1682" h="1507" extrusionOk="0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12" y="350"/>
                    <a:pt x="466" y="677"/>
                    <a:pt x="760" y="957"/>
                  </a:cubicBezTo>
                  <a:cubicBezTo>
                    <a:pt x="991" y="1178"/>
                    <a:pt x="1319" y="1466"/>
                    <a:pt x="1645" y="1507"/>
                  </a:cubicBezTo>
                  <a:cubicBezTo>
                    <a:pt x="1646" y="1507"/>
                    <a:pt x="1647" y="1507"/>
                    <a:pt x="1648" y="1507"/>
                  </a:cubicBezTo>
                  <a:cubicBezTo>
                    <a:pt x="1672" y="1507"/>
                    <a:pt x="1682" y="1470"/>
                    <a:pt x="1666" y="1454"/>
                  </a:cubicBezTo>
                  <a:cubicBezTo>
                    <a:pt x="1452" y="1230"/>
                    <a:pt x="1115" y="1093"/>
                    <a:pt x="865" y="904"/>
                  </a:cubicBezTo>
                  <a:cubicBezTo>
                    <a:pt x="524" y="647"/>
                    <a:pt x="245" y="35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6">
              <a:extLst>
                <a:ext uri="{FF2B5EF4-FFF2-40B4-BE49-F238E27FC236}">
                  <a16:creationId xmlns:a16="http://schemas.microsoft.com/office/drawing/2014/main" id="{548CD69C-2E5C-211A-B835-3348604AF891}"/>
                </a:ext>
              </a:extLst>
            </p:cNvPr>
            <p:cNvSpPr/>
            <p:nvPr/>
          </p:nvSpPr>
          <p:spPr>
            <a:xfrm>
              <a:off x="5555550" y="2173875"/>
              <a:ext cx="58525" cy="125900"/>
            </a:xfrm>
            <a:custGeom>
              <a:avLst/>
              <a:gdLst/>
              <a:ahLst/>
              <a:cxnLst/>
              <a:rect l="l" t="t" r="r" b="b"/>
              <a:pathLst>
                <a:path w="2341" h="5036" extrusionOk="0">
                  <a:moveTo>
                    <a:pt x="2289" y="1"/>
                  </a:moveTo>
                  <a:cubicBezTo>
                    <a:pt x="2285" y="1"/>
                    <a:pt x="2280" y="2"/>
                    <a:pt x="2276" y="4"/>
                  </a:cubicBezTo>
                  <a:cubicBezTo>
                    <a:pt x="401" y="832"/>
                    <a:pt x="1" y="3585"/>
                    <a:pt x="1390" y="5025"/>
                  </a:cubicBezTo>
                  <a:cubicBezTo>
                    <a:pt x="1397" y="5032"/>
                    <a:pt x="1404" y="5035"/>
                    <a:pt x="1412" y="5035"/>
                  </a:cubicBezTo>
                  <a:cubicBezTo>
                    <a:pt x="1436" y="5035"/>
                    <a:pt x="1459" y="5008"/>
                    <a:pt x="1443" y="4984"/>
                  </a:cubicBezTo>
                  <a:cubicBezTo>
                    <a:pt x="299" y="3169"/>
                    <a:pt x="697" y="1394"/>
                    <a:pt x="2315" y="54"/>
                  </a:cubicBezTo>
                  <a:cubicBezTo>
                    <a:pt x="2340" y="32"/>
                    <a:pt x="2316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6">
              <a:extLst>
                <a:ext uri="{FF2B5EF4-FFF2-40B4-BE49-F238E27FC236}">
                  <a16:creationId xmlns:a16="http://schemas.microsoft.com/office/drawing/2014/main" id="{E2786D31-BC41-767D-5454-F4703A74CD8F}"/>
                </a:ext>
              </a:extLst>
            </p:cNvPr>
            <p:cNvSpPr/>
            <p:nvPr/>
          </p:nvSpPr>
          <p:spPr>
            <a:xfrm>
              <a:off x="5569450" y="2346850"/>
              <a:ext cx="8000" cy="9500"/>
            </a:xfrm>
            <a:custGeom>
              <a:avLst/>
              <a:gdLst/>
              <a:ahLst/>
              <a:cxnLst/>
              <a:rect l="l" t="t" r="r" b="b"/>
              <a:pathLst>
                <a:path w="320" h="380" extrusionOk="0">
                  <a:moveTo>
                    <a:pt x="252" y="0"/>
                  </a:moveTo>
                  <a:cubicBezTo>
                    <a:pt x="243" y="0"/>
                    <a:pt x="233" y="3"/>
                    <a:pt x="224" y="8"/>
                  </a:cubicBezTo>
                  <a:cubicBezTo>
                    <a:pt x="168" y="45"/>
                    <a:pt x="136" y="106"/>
                    <a:pt x="98" y="160"/>
                  </a:cubicBezTo>
                  <a:cubicBezTo>
                    <a:pt x="56" y="218"/>
                    <a:pt x="32" y="272"/>
                    <a:pt x="7" y="340"/>
                  </a:cubicBezTo>
                  <a:cubicBezTo>
                    <a:pt x="0" y="359"/>
                    <a:pt x="19" y="379"/>
                    <a:pt x="37" y="379"/>
                  </a:cubicBezTo>
                  <a:cubicBezTo>
                    <a:pt x="42" y="379"/>
                    <a:pt x="47" y="378"/>
                    <a:pt x="51" y="375"/>
                  </a:cubicBezTo>
                  <a:cubicBezTo>
                    <a:pt x="110" y="332"/>
                    <a:pt x="154" y="295"/>
                    <a:pt x="199" y="237"/>
                  </a:cubicBezTo>
                  <a:cubicBezTo>
                    <a:pt x="239" y="187"/>
                    <a:pt x="290" y="137"/>
                    <a:pt x="310" y="74"/>
                  </a:cubicBezTo>
                  <a:cubicBezTo>
                    <a:pt x="320" y="36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6">
              <a:extLst>
                <a:ext uri="{FF2B5EF4-FFF2-40B4-BE49-F238E27FC236}">
                  <a16:creationId xmlns:a16="http://schemas.microsoft.com/office/drawing/2014/main" id="{69B02ADD-6CCE-9430-AF37-8893450CB56D}"/>
                </a:ext>
              </a:extLst>
            </p:cNvPr>
            <p:cNvSpPr/>
            <p:nvPr/>
          </p:nvSpPr>
          <p:spPr>
            <a:xfrm>
              <a:off x="5403525" y="2141575"/>
              <a:ext cx="175350" cy="207625"/>
            </a:xfrm>
            <a:custGeom>
              <a:avLst/>
              <a:gdLst/>
              <a:ahLst/>
              <a:cxnLst/>
              <a:rect l="l" t="t" r="r" b="b"/>
              <a:pathLst>
                <a:path w="7014" h="8305" extrusionOk="0">
                  <a:moveTo>
                    <a:pt x="1477" y="1"/>
                  </a:moveTo>
                  <a:cubicBezTo>
                    <a:pt x="1451" y="1"/>
                    <a:pt x="1425" y="1"/>
                    <a:pt x="1399" y="2"/>
                  </a:cubicBezTo>
                  <a:cubicBezTo>
                    <a:pt x="673" y="35"/>
                    <a:pt x="0" y="621"/>
                    <a:pt x="52" y="1373"/>
                  </a:cubicBezTo>
                  <a:cubicBezTo>
                    <a:pt x="56" y="1419"/>
                    <a:pt x="99" y="1448"/>
                    <a:pt x="138" y="1448"/>
                  </a:cubicBezTo>
                  <a:cubicBezTo>
                    <a:pt x="167" y="1448"/>
                    <a:pt x="194" y="1431"/>
                    <a:pt x="199" y="1394"/>
                  </a:cubicBezTo>
                  <a:cubicBezTo>
                    <a:pt x="308" y="659"/>
                    <a:pt x="822" y="193"/>
                    <a:pt x="1485" y="193"/>
                  </a:cubicBezTo>
                  <a:cubicBezTo>
                    <a:pt x="1653" y="193"/>
                    <a:pt x="1831" y="223"/>
                    <a:pt x="2014" y="287"/>
                  </a:cubicBezTo>
                  <a:cubicBezTo>
                    <a:pt x="2652" y="507"/>
                    <a:pt x="3062" y="1040"/>
                    <a:pt x="3321" y="1639"/>
                  </a:cubicBezTo>
                  <a:cubicBezTo>
                    <a:pt x="3729" y="2581"/>
                    <a:pt x="3771" y="3631"/>
                    <a:pt x="4029" y="4616"/>
                  </a:cubicBezTo>
                  <a:cubicBezTo>
                    <a:pt x="4434" y="6151"/>
                    <a:pt x="5342" y="7774"/>
                    <a:pt x="6937" y="8302"/>
                  </a:cubicBezTo>
                  <a:cubicBezTo>
                    <a:pt x="6942" y="8304"/>
                    <a:pt x="6946" y="8305"/>
                    <a:pt x="6950" y="8305"/>
                  </a:cubicBezTo>
                  <a:cubicBezTo>
                    <a:pt x="6992" y="8305"/>
                    <a:pt x="7014" y="8240"/>
                    <a:pt x="6973" y="8219"/>
                  </a:cubicBezTo>
                  <a:cubicBezTo>
                    <a:pt x="5593" y="7523"/>
                    <a:pt x="4734" y="6405"/>
                    <a:pt x="4282" y="4932"/>
                  </a:cubicBezTo>
                  <a:cubicBezTo>
                    <a:pt x="3932" y="3792"/>
                    <a:pt x="3962" y="2539"/>
                    <a:pt x="3443" y="1453"/>
                  </a:cubicBezTo>
                  <a:cubicBezTo>
                    <a:pt x="3080" y="693"/>
                    <a:pt x="2368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6">
              <a:extLst>
                <a:ext uri="{FF2B5EF4-FFF2-40B4-BE49-F238E27FC236}">
                  <a16:creationId xmlns:a16="http://schemas.microsoft.com/office/drawing/2014/main" id="{1FB319C1-8992-184C-B442-D4475D128DA8}"/>
                </a:ext>
              </a:extLst>
            </p:cNvPr>
            <p:cNvSpPr/>
            <p:nvPr/>
          </p:nvSpPr>
          <p:spPr>
            <a:xfrm>
              <a:off x="5356325" y="2115100"/>
              <a:ext cx="158050" cy="123925"/>
            </a:xfrm>
            <a:custGeom>
              <a:avLst/>
              <a:gdLst/>
              <a:ahLst/>
              <a:cxnLst/>
              <a:rect l="l" t="t" r="r" b="b"/>
              <a:pathLst>
                <a:path w="6322" h="4957" extrusionOk="0">
                  <a:moveTo>
                    <a:pt x="3212" y="1"/>
                  </a:moveTo>
                  <a:cubicBezTo>
                    <a:pt x="2819" y="1"/>
                    <a:pt x="2419" y="79"/>
                    <a:pt x="2029" y="250"/>
                  </a:cubicBezTo>
                  <a:cubicBezTo>
                    <a:pt x="669" y="846"/>
                    <a:pt x="0" y="2408"/>
                    <a:pt x="677" y="3770"/>
                  </a:cubicBezTo>
                  <a:cubicBezTo>
                    <a:pt x="1038" y="4495"/>
                    <a:pt x="1862" y="4957"/>
                    <a:pt x="2636" y="4957"/>
                  </a:cubicBezTo>
                  <a:cubicBezTo>
                    <a:pt x="3265" y="4957"/>
                    <a:pt x="3861" y="4651"/>
                    <a:pt x="4144" y="3932"/>
                  </a:cubicBezTo>
                  <a:cubicBezTo>
                    <a:pt x="4513" y="2994"/>
                    <a:pt x="3744" y="2033"/>
                    <a:pt x="2925" y="2033"/>
                  </a:cubicBezTo>
                  <a:cubicBezTo>
                    <a:pt x="2618" y="2033"/>
                    <a:pt x="2303" y="2168"/>
                    <a:pt x="2039" y="2491"/>
                  </a:cubicBezTo>
                  <a:cubicBezTo>
                    <a:pt x="2003" y="2535"/>
                    <a:pt x="2037" y="2590"/>
                    <a:pt x="2080" y="2590"/>
                  </a:cubicBezTo>
                  <a:cubicBezTo>
                    <a:pt x="2093" y="2590"/>
                    <a:pt x="2107" y="2585"/>
                    <a:pt x="2120" y="2573"/>
                  </a:cubicBezTo>
                  <a:cubicBezTo>
                    <a:pt x="2361" y="2349"/>
                    <a:pt x="2642" y="2250"/>
                    <a:pt x="2913" y="2250"/>
                  </a:cubicBezTo>
                  <a:cubicBezTo>
                    <a:pt x="3578" y="2250"/>
                    <a:pt x="4184" y="2845"/>
                    <a:pt x="4007" y="3656"/>
                  </a:cubicBezTo>
                  <a:cubicBezTo>
                    <a:pt x="3854" y="4353"/>
                    <a:pt x="3176" y="4755"/>
                    <a:pt x="2500" y="4755"/>
                  </a:cubicBezTo>
                  <a:cubicBezTo>
                    <a:pt x="2384" y="4755"/>
                    <a:pt x="2269" y="4744"/>
                    <a:pt x="2155" y="4719"/>
                  </a:cubicBezTo>
                  <a:cubicBezTo>
                    <a:pt x="912" y="4453"/>
                    <a:pt x="339" y="3049"/>
                    <a:pt x="700" y="1908"/>
                  </a:cubicBezTo>
                  <a:cubicBezTo>
                    <a:pt x="1040" y="836"/>
                    <a:pt x="2191" y="197"/>
                    <a:pt x="3276" y="197"/>
                  </a:cubicBezTo>
                  <a:cubicBezTo>
                    <a:pt x="3327" y="197"/>
                    <a:pt x="3378" y="199"/>
                    <a:pt x="3429" y="202"/>
                  </a:cubicBezTo>
                  <a:cubicBezTo>
                    <a:pt x="4654" y="270"/>
                    <a:pt x="5609" y="1099"/>
                    <a:pt x="6221" y="2100"/>
                  </a:cubicBezTo>
                  <a:cubicBezTo>
                    <a:pt x="6231" y="2117"/>
                    <a:pt x="6246" y="2124"/>
                    <a:pt x="6260" y="2124"/>
                  </a:cubicBezTo>
                  <a:cubicBezTo>
                    <a:pt x="6291" y="2124"/>
                    <a:pt x="6321" y="2090"/>
                    <a:pt x="6303" y="2053"/>
                  </a:cubicBezTo>
                  <a:cubicBezTo>
                    <a:pt x="5724" y="849"/>
                    <a:pt x="4503" y="1"/>
                    <a:pt x="3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6">
              <a:extLst>
                <a:ext uri="{FF2B5EF4-FFF2-40B4-BE49-F238E27FC236}">
                  <a16:creationId xmlns:a16="http://schemas.microsoft.com/office/drawing/2014/main" id="{343840B3-A691-6858-6327-9EE2EE202A3B}"/>
                </a:ext>
              </a:extLst>
            </p:cNvPr>
            <p:cNvSpPr/>
            <p:nvPr/>
          </p:nvSpPr>
          <p:spPr>
            <a:xfrm>
              <a:off x="5505950" y="2102150"/>
              <a:ext cx="200050" cy="232600"/>
            </a:xfrm>
            <a:custGeom>
              <a:avLst/>
              <a:gdLst/>
              <a:ahLst/>
              <a:cxnLst/>
              <a:rect l="l" t="t" r="r" b="b"/>
              <a:pathLst>
                <a:path w="8002" h="9304" extrusionOk="0">
                  <a:moveTo>
                    <a:pt x="4472" y="0"/>
                  </a:moveTo>
                  <a:cubicBezTo>
                    <a:pt x="4063" y="0"/>
                    <a:pt x="3655" y="66"/>
                    <a:pt x="3270" y="201"/>
                  </a:cubicBezTo>
                  <a:cubicBezTo>
                    <a:pt x="1235" y="913"/>
                    <a:pt x="0" y="3117"/>
                    <a:pt x="290" y="5229"/>
                  </a:cubicBezTo>
                  <a:cubicBezTo>
                    <a:pt x="547" y="7106"/>
                    <a:pt x="2021" y="8858"/>
                    <a:pt x="3879" y="9301"/>
                  </a:cubicBezTo>
                  <a:cubicBezTo>
                    <a:pt x="3887" y="9303"/>
                    <a:pt x="3894" y="9304"/>
                    <a:pt x="3901" y="9304"/>
                  </a:cubicBezTo>
                  <a:cubicBezTo>
                    <a:pt x="3987" y="9304"/>
                    <a:pt x="4015" y="9173"/>
                    <a:pt x="3922" y="9144"/>
                  </a:cubicBezTo>
                  <a:cubicBezTo>
                    <a:pt x="2178" y="8578"/>
                    <a:pt x="778" y="7318"/>
                    <a:pt x="494" y="5442"/>
                  </a:cubicBezTo>
                  <a:cubicBezTo>
                    <a:pt x="216" y="3606"/>
                    <a:pt x="995" y="1645"/>
                    <a:pt x="2628" y="687"/>
                  </a:cubicBezTo>
                  <a:cubicBezTo>
                    <a:pt x="3191" y="357"/>
                    <a:pt x="3844" y="189"/>
                    <a:pt x="4488" y="189"/>
                  </a:cubicBezTo>
                  <a:cubicBezTo>
                    <a:pt x="5716" y="189"/>
                    <a:pt x="6911" y="799"/>
                    <a:pt x="7391" y="2062"/>
                  </a:cubicBezTo>
                  <a:cubicBezTo>
                    <a:pt x="7700" y="2875"/>
                    <a:pt x="7531" y="3812"/>
                    <a:pt x="7006" y="4496"/>
                  </a:cubicBezTo>
                  <a:cubicBezTo>
                    <a:pt x="6723" y="4867"/>
                    <a:pt x="6354" y="5135"/>
                    <a:pt x="5905" y="5272"/>
                  </a:cubicBezTo>
                  <a:cubicBezTo>
                    <a:pt x="5752" y="5319"/>
                    <a:pt x="5589" y="5343"/>
                    <a:pt x="5426" y="5343"/>
                  </a:cubicBezTo>
                  <a:cubicBezTo>
                    <a:pt x="5186" y="5343"/>
                    <a:pt x="4944" y="5292"/>
                    <a:pt x="4729" y="5189"/>
                  </a:cubicBezTo>
                  <a:cubicBezTo>
                    <a:pt x="4362" y="5012"/>
                    <a:pt x="4228" y="4738"/>
                    <a:pt x="4327" y="4364"/>
                  </a:cubicBezTo>
                  <a:cubicBezTo>
                    <a:pt x="4241" y="3950"/>
                    <a:pt x="4338" y="3742"/>
                    <a:pt x="4619" y="3742"/>
                  </a:cubicBezTo>
                  <a:cubicBezTo>
                    <a:pt x="4829" y="3742"/>
                    <a:pt x="5142" y="3859"/>
                    <a:pt x="5558" y="4091"/>
                  </a:cubicBezTo>
                  <a:cubicBezTo>
                    <a:pt x="5562" y="4102"/>
                    <a:pt x="5574" y="4107"/>
                    <a:pt x="5584" y="4107"/>
                  </a:cubicBezTo>
                  <a:cubicBezTo>
                    <a:pt x="5596" y="4107"/>
                    <a:pt x="5608" y="4100"/>
                    <a:pt x="5606" y="4085"/>
                  </a:cubicBezTo>
                  <a:cubicBezTo>
                    <a:pt x="5558" y="3680"/>
                    <a:pt x="5224" y="3438"/>
                    <a:pt x="4874" y="3438"/>
                  </a:cubicBezTo>
                  <a:cubicBezTo>
                    <a:pt x="4676" y="3438"/>
                    <a:pt x="4473" y="3515"/>
                    <a:pt x="4314" y="3685"/>
                  </a:cubicBezTo>
                  <a:cubicBezTo>
                    <a:pt x="3715" y="4323"/>
                    <a:pt x="4249" y="5219"/>
                    <a:pt x="4968" y="5441"/>
                  </a:cubicBezTo>
                  <a:cubicBezTo>
                    <a:pt x="5160" y="5500"/>
                    <a:pt x="5346" y="5528"/>
                    <a:pt x="5525" y="5528"/>
                  </a:cubicBezTo>
                  <a:cubicBezTo>
                    <a:pt x="7006" y="5528"/>
                    <a:pt x="8001" y="3643"/>
                    <a:pt x="7674" y="2289"/>
                  </a:cubicBezTo>
                  <a:cubicBezTo>
                    <a:pt x="7316" y="803"/>
                    <a:pt x="5897" y="0"/>
                    <a:pt x="4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6">
              <a:extLst>
                <a:ext uri="{FF2B5EF4-FFF2-40B4-BE49-F238E27FC236}">
                  <a16:creationId xmlns:a16="http://schemas.microsoft.com/office/drawing/2014/main" id="{99C4463F-6EF1-2A63-2754-29C965109BDF}"/>
                </a:ext>
              </a:extLst>
            </p:cNvPr>
            <p:cNvSpPr/>
            <p:nvPr/>
          </p:nvSpPr>
          <p:spPr>
            <a:xfrm>
              <a:off x="5369275" y="2126825"/>
              <a:ext cx="151375" cy="98700"/>
            </a:xfrm>
            <a:custGeom>
              <a:avLst/>
              <a:gdLst/>
              <a:ahLst/>
              <a:cxnLst/>
              <a:rect l="l" t="t" r="r" b="b"/>
              <a:pathLst>
                <a:path w="6055" h="3948" extrusionOk="0">
                  <a:moveTo>
                    <a:pt x="2854" y="1"/>
                  </a:moveTo>
                  <a:cubicBezTo>
                    <a:pt x="2734" y="1"/>
                    <a:pt x="2612" y="8"/>
                    <a:pt x="2488" y="25"/>
                  </a:cubicBezTo>
                  <a:cubicBezTo>
                    <a:pt x="1109" y="206"/>
                    <a:pt x="0" y="1743"/>
                    <a:pt x="671" y="3080"/>
                  </a:cubicBezTo>
                  <a:cubicBezTo>
                    <a:pt x="918" y="3573"/>
                    <a:pt x="1402" y="3947"/>
                    <a:pt x="1945" y="3947"/>
                  </a:cubicBezTo>
                  <a:cubicBezTo>
                    <a:pt x="2056" y="3947"/>
                    <a:pt x="2169" y="3932"/>
                    <a:pt x="2284" y="3898"/>
                  </a:cubicBezTo>
                  <a:cubicBezTo>
                    <a:pt x="2829" y="3737"/>
                    <a:pt x="3170" y="3181"/>
                    <a:pt x="2961" y="2630"/>
                  </a:cubicBezTo>
                  <a:cubicBezTo>
                    <a:pt x="2820" y="2255"/>
                    <a:pt x="2572" y="2113"/>
                    <a:pt x="2323" y="2113"/>
                  </a:cubicBezTo>
                  <a:cubicBezTo>
                    <a:pt x="1754" y="2113"/>
                    <a:pt x="1172" y="2849"/>
                    <a:pt x="1789" y="3266"/>
                  </a:cubicBezTo>
                  <a:cubicBezTo>
                    <a:pt x="1915" y="3352"/>
                    <a:pt x="2030" y="3388"/>
                    <a:pt x="2131" y="3388"/>
                  </a:cubicBezTo>
                  <a:cubicBezTo>
                    <a:pt x="2531" y="3388"/>
                    <a:pt x="2709" y="2819"/>
                    <a:pt x="2522" y="2536"/>
                  </a:cubicBezTo>
                  <a:lnTo>
                    <a:pt x="2522" y="2536"/>
                  </a:lnTo>
                  <a:cubicBezTo>
                    <a:pt x="2873" y="2602"/>
                    <a:pt x="2913" y="2820"/>
                    <a:pt x="2642" y="3190"/>
                  </a:cubicBezTo>
                  <a:cubicBezTo>
                    <a:pt x="2609" y="3571"/>
                    <a:pt x="2405" y="3761"/>
                    <a:pt x="2029" y="3761"/>
                  </a:cubicBezTo>
                  <a:cubicBezTo>
                    <a:pt x="2014" y="3761"/>
                    <a:pt x="1999" y="3761"/>
                    <a:pt x="1985" y="3761"/>
                  </a:cubicBezTo>
                  <a:cubicBezTo>
                    <a:pt x="1971" y="3761"/>
                    <a:pt x="1958" y="3762"/>
                    <a:pt x="1945" y="3762"/>
                  </a:cubicBezTo>
                  <a:cubicBezTo>
                    <a:pt x="1650" y="3762"/>
                    <a:pt x="1350" y="3592"/>
                    <a:pt x="1132" y="3409"/>
                  </a:cubicBezTo>
                  <a:cubicBezTo>
                    <a:pt x="701" y="3046"/>
                    <a:pt x="588" y="2343"/>
                    <a:pt x="709" y="1820"/>
                  </a:cubicBezTo>
                  <a:cubicBezTo>
                    <a:pt x="921" y="908"/>
                    <a:pt x="1653" y="236"/>
                    <a:pt x="2591" y="149"/>
                  </a:cubicBezTo>
                  <a:cubicBezTo>
                    <a:pt x="2685" y="140"/>
                    <a:pt x="2777" y="136"/>
                    <a:pt x="2866" y="136"/>
                  </a:cubicBezTo>
                  <a:cubicBezTo>
                    <a:pt x="4748" y="136"/>
                    <a:pt x="5629" y="1987"/>
                    <a:pt x="5817" y="3646"/>
                  </a:cubicBezTo>
                  <a:cubicBezTo>
                    <a:pt x="5819" y="3666"/>
                    <a:pt x="5834" y="3677"/>
                    <a:pt x="5849" y="3677"/>
                  </a:cubicBezTo>
                  <a:cubicBezTo>
                    <a:pt x="5864" y="3677"/>
                    <a:pt x="5879" y="3666"/>
                    <a:pt x="5881" y="3646"/>
                  </a:cubicBezTo>
                  <a:cubicBezTo>
                    <a:pt x="6054" y="1851"/>
                    <a:pt x="4700" y="1"/>
                    <a:pt x="28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6">
              <a:extLst>
                <a:ext uri="{FF2B5EF4-FFF2-40B4-BE49-F238E27FC236}">
                  <a16:creationId xmlns:a16="http://schemas.microsoft.com/office/drawing/2014/main" id="{B9208A4D-EB3C-FAC0-9210-05310A49F4A3}"/>
                </a:ext>
              </a:extLst>
            </p:cNvPr>
            <p:cNvSpPr/>
            <p:nvPr/>
          </p:nvSpPr>
          <p:spPr>
            <a:xfrm>
              <a:off x="5425275" y="2196150"/>
              <a:ext cx="12100" cy="22225"/>
            </a:xfrm>
            <a:custGeom>
              <a:avLst/>
              <a:gdLst/>
              <a:ahLst/>
              <a:cxnLst/>
              <a:rect l="l" t="t" r="r" b="b"/>
              <a:pathLst>
                <a:path w="484" h="889" extrusionOk="0">
                  <a:moveTo>
                    <a:pt x="97" y="1"/>
                  </a:moveTo>
                  <a:cubicBezTo>
                    <a:pt x="73" y="1"/>
                    <a:pt x="48" y="6"/>
                    <a:pt x="22" y="17"/>
                  </a:cubicBezTo>
                  <a:cubicBezTo>
                    <a:pt x="7" y="23"/>
                    <a:pt x="1" y="46"/>
                    <a:pt x="5" y="60"/>
                  </a:cubicBezTo>
                  <a:cubicBezTo>
                    <a:pt x="40" y="185"/>
                    <a:pt x="175" y="244"/>
                    <a:pt x="232" y="363"/>
                  </a:cubicBezTo>
                  <a:cubicBezTo>
                    <a:pt x="300" y="507"/>
                    <a:pt x="298" y="672"/>
                    <a:pt x="252" y="823"/>
                  </a:cubicBezTo>
                  <a:lnTo>
                    <a:pt x="252" y="824"/>
                  </a:lnTo>
                  <a:cubicBezTo>
                    <a:pt x="242" y="857"/>
                    <a:pt x="273" y="889"/>
                    <a:pt x="304" y="889"/>
                  </a:cubicBezTo>
                  <a:cubicBezTo>
                    <a:pt x="316" y="889"/>
                    <a:pt x="328" y="884"/>
                    <a:pt x="337" y="873"/>
                  </a:cubicBezTo>
                  <a:cubicBezTo>
                    <a:pt x="470" y="713"/>
                    <a:pt x="483" y="502"/>
                    <a:pt x="406" y="310"/>
                  </a:cubicBezTo>
                  <a:cubicBezTo>
                    <a:pt x="357" y="186"/>
                    <a:pt x="243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6">
              <a:extLst>
                <a:ext uri="{FF2B5EF4-FFF2-40B4-BE49-F238E27FC236}">
                  <a16:creationId xmlns:a16="http://schemas.microsoft.com/office/drawing/2014/main" id="{2269E8F9-3D84-836B-F3BD-D5FE0BDB0A1F}"/>
                </a:ext>
              </a:extLst>
            </p:cNvPr>
            <p:cNvSpPr/>
            <p:nvPr/>
          </p:nvSpPr>
          <p:spPr>
            <a:xfrm>
              <a:off x="5428800" y="2186475"/>
              <a:ext cx="14400" cy="19725"/>
            </a:xfrm>
            <a:custGeom>
              <a:avLst/>
              <a:gdLst/>
              <a:ahLst/>
              <a:cxnLst/>
              <a:rect l="l" t="t" r="r" b="b"/>
              <a:pathLst>
                <a:path w="576" h="789" extrusionOk="0">
                  <a:moveTo>
                    <a:pt x="217" y="1"/>
                  </a:moveTo>
                  <a:cubicBezTo>
                    <a:pt x="164" y="1"/>
                    <a:pt x="116" y="48"/>
                    <a:pt x="130" y="111"/>
                  </a:cubicBezTo>
                  <a:cubicBezTo>
                    <a:pt x="135" y="132"/>
                    <a:pt x="141" y="152"/>
                    <a:pt x="147" y="172"/>
                  </a:cubicBezTo>
                  <a:lnTo>
                    <a:pt x="147" y="172"/>
                  </a:lnTo>
                  <a:cubicBezTo>
                    <a:pt x="143" y="172"/>
                    <a:pt x="139" y="171"/>
                    <a:pt x="135" y="171"/>
                  </a:cubicBezTo>
                  <a:cubicBezTo>
                    <a:pt x="76" y="171"/>
                    <a:pt x="25" y="242"/>
                    <a:pt x="60" y="300"/>
                  </a:cubicBezTo>
                  <a:cubicBezTo>
                    <a:pt x="72" y="320"/>
                    <a:pt x="84" y="339"/>
                    <a:pt x="96" y="359"/>
                  </a:cubicBezTo>
                  <a:lnTo>
                    <a:pt x="96" y="359"/>
                  </a:lnTo>
                  <a:cubicBezTo>
                    <a:pt x="94" y="359"/>
                    <a:pt x="92" y="359"/>
                    <a:pt x="90" y="359"/>
                  </a:cubicBezTo>
                  <a:cubicBezTo>
                    <a:pt x="43" y="359"/>
                    <a:pt x="1" y="408"/>
                    <a:pt x="13" y="458"/>
                  </a:cubicBezTo>
                  <a:cubicBezTo>
                    <a:pt x="51" y="609"/>
                    <a:pt x="163" y="789"/>
                    <a:pt x="338" y="789"/>
                  </a:cubicBezTo>
                  <a:cubicBezTo>
                    <a:pt x="339" y="789"/>
                    <a:pt x="340" y="789"/>
                    <a:pt x="341" y="788"/>
                  </a:cubicBezTo>
                  <a:cubicBezTo>
                    <a:pt x="376" y="788"/>
                    <a:pt x="386" y="750"/>
                    <a:pt x="367" y="725"/>
                  </a:cubicBezTo>
                  <a:cubicBezTo>
                    <a:pt x="355" y="709"/>
                    <a:pt x="342" y="694"/>
                    <a:pt x="329" y="679"/>
                  </a:cubicBezTo>
                  <a:lnTo>
                    <a:pt x="329" y="679"/>
                  </a:lnTo>
                  <a:cubicBezTo>
                    <a:pt x="332" y="680"/>
                    <a:pt x="334" y="680"/>
                    <a:pt x="337" y="680"/>
                  </a:cubicBezTo>
                  <a:cubicBezTo>
                    <a:pt x="392" y="680"/>
                    <a:pt x="439" y="611"/>
                    <a:pt x="407" y="556"/>
                  </a:cubicBezTo>
                  <a:cubicBezTo>
                    <a:pt x="400" y="544"/>
                    <a:pt x="393" y="532"/>
                    <a:pt x="386" y="520"/>
                  </a:cubicBezTo>
                  <a:lnTo>
                    <a:pt x="386" y="520"/>
                  </a:lnTo>
                  <a:cubicBezTo>
                    <a:pt x="400" y="528"/>
                    <a:pt x="414" y="532"/>
                    <a:pt x="428" y="532"/>
                  </a:cubicBezTo>
                  <a:cubicBezTo>
                    <a:pt x="492" y="532"/>
                    <a:pt x="545" y="449"/>
                    <a:pt x="501" y="395"/>
                  </a:cubicBezTo>
                  <a:lnTo>
                    <a:pt x="501" y="395"/>
                  </a:lnTo>
                  <a:cubicBezTo>
                    <a:pt x="548" y="367"/>
                    <a:pt x="575" y="293"/>
                    <a:pt x="526" y="249"/>
                  </a:cubicBezTo>
                  <a:lnTo>
                    <a:pt x="278" y="25"/>
                  </a:lnTo>
                  <a:cubicBezTo>
                    <a:pt x="259" y="8"/>
                    <a:pt x="238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6">
              <a:extLst>
                <a:ext uri="{FF2B5EF4-FFF2-40B4-BE49-F238E27FC236}">
                  <a16:creationId xmlns:a16="http://schemas.microsoft.com/office/drawing/2014/main" id="{D4F85F29-ED29-86EC-038C-501F583D1EF8}"/>
                </a:ext>
              </a:extLst>
            </p:cNvPr>
            <p:cNvSpPr/>
            <p:nvPr/>
          </p:nvSpPr>
          <p:spPr>
            <a:xfrm>
              <a:off x="5592900" y="2022075"/>
              <a:ext cx="31025" cy="69950"/>
            </a:xfrm>
            <a:custGeom>
              <a:avLst/>
              <a:gdLst/>
              <a:ahLst/>
              <a:cxnLst/>
              <a:rect l="l" t="t" r="r" b="b"/>
              <a:pathLst>
                <a:path w="1241" h="2798" extrusionOk="0">
                  <a:moveTo>
                    <a:pt x="194" y="1"/>
                  </a:moveTo>
                  <a:cubicBezTo>
                    <a:pt x="166" y="1"/>
                    <a:pt x="143" y="33"/>
                    <a:pt x="159" y="62"/>
                  </a:cubicBezTo>
                  <a:cubicBezTo>
                    <a:pt x="400" y="512"/>
                    <a:pt x="683" y="878"/>
                    <a:pt x="668" y="1417"/>
                  </a:cubicBezTo>
                  <a:cubicBezTo>
                    <a:pt x="653" y="1917"/>
                    <a:pt x="399" y="2365"/>
                    <a:pt x="45" y="2702"/>
                  </a:cubicBezTo>
                  <a:lnTo>
                    <a:pt x="44" y="2702"/>
                  </a:lnTo>
                  <a:cubicBezTo>
                    <a:pt x="1" y="2743"/>
                    <a:pt x="41" y="2798"/>
                    <a:pt x="88" y="2798"/>
                  </a:cubicBezTo>
                  <a:cubicBezTo>
                    <a:pt x="101" y="2798"/>
                    <a:pt x="114" y="2794"/>
                    <a:pt x="126" y="2784"/>
                  </a:cubicBezTo>
                  <a:cubicBezTo>
                    <a:pt x="914" y="2164"/>
                    <a:pt x="1240" y="593"/>
                    <a:pt x="214" y="6"/>
                  </a:cubicBezTo>
                  <a:cubicBezTo>
                    <a:pt x="207" y="2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6">
              <a:extLst>
                <a:ext uri="{FF2B5EF4-FFF2-40B4-BE49-F238E27FC236}">
                  <a16:creationId xmlns:a16="http://schemas.microsoft.com/office/drawing/2014/main" id="{E4F352C1-191A-4095-6EA4-C4908458C3B4}"/>
                </a:ext>
              </a:extLst>
            </p:cNvPr>
            <p:cNvSpPr/>
            <p:nvPr/>
          </p:nvSpPr>
          <p:spPr>
            <a:xfrm>
              <a:off x="5545900" y="2022300"/>
              <a:ext cx="54050" cy="58975"/>
            </a:xfrm>
            <a:custGeom>
              <a:avLst/>
              <a:gdLst/>
              <a:ahLst/>
              <a:cxnLst/>
              <a:rect l="l" t="t" r="r" b="b"/>
              <a:pathLst>
                <a:path w="2162" h="2359" extrusionOk="0">
                  <a:moveTo>
                    <a:pt x="2077" y="1"/>
                  </a:moveTo>
                  <a:cubicBezTo>
                    <a:pt x="2037" y="1"/>
                    <a:pt x="1996" y="27"/>
                    <a:pt x="1995" y="79"/>
                  </a:cubicBezTo>
                  <a:cubicBezTo>
                    <a:pt x="1978" y="634"/>
                    <a:pt x="1779" y="1157"/>
                    <a:pt x="1398" y="1564"/>
                  </a:cubicBezTo>
                  <a:cubicBezTo>
                    <a:pt x="1026" y="1961"/>
                    <a:pt x="570" y="2113"/>
                    <a:pt x="62" y="2247"/>
                  </a:cubicBezTo>
                  <a:cubicBezTo>
                    <a:pt x="1" y="2264"/>
                    <a:pt x="16" y="2356"/>
                    <a:pt x="77" y="2358"/>
                  </a:cubicBezTo>
                  <a:cubicBezTo>
                    <a:pt x="89" y="2358"/>
                    <a:pt x="101" y="2358"/>
                    <a:pt x="112" y="2358"/>
                  </a:cubicBezTo>
                  <a:cubicBezTo>
                    <a:pt x="1314" y="2358"/>
                    <a:pt x="2161" y="1202"/>
                    <a:pt x="2158" y="79"/>
                  </a:cubicBezTo>
                  <a:cubicBezTo>
                    <a:pt x="2158" y="27"/>
                    <a:pt x="2118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6">
              <a:extLst>
                <a:ext uri="{FF2B5EF4-FFF2-40B4-BE49-F238E27FC236}">
                  <a16:creationId xmlns:a16="http://schemas.microsoft.com/office/drawing/2014/main" id="{CE7C2001-763D-AA6C-4427-8D62345B79A6}"/>
                </a:ext>
              </a:extLst>
            </p:cNvPr>
            <p:cNvSpPr/>
            <p:nvPr/>
          </p:nvSpPr>
          <p:spPr>
            <a:xfrm>
              <a:off x="5582800" y="2029300"/>
              <a:ext cx="12600" cy="33600"/>
            </a:xfrm>
            <a:custGeom>
              <a:avLst/>
              <a:gdLst/>
              <a:ahLst/>
              <a:cxnLst/>
              <a:rect l="l" t="t" r="r" b="b"/>
              <a:pathLst>
                <a:path w="504" h="1344" extrusionOk="0">
                  <a:moveTo>
                    <a:pt x="122" y="0"/>
                  </a:moveTo>
                  <a:cubicBezTo>
                    <a:pt x="96" y="0"/>
                    <a:pt x="73" y="17"/>
                    <a:pt x="72" y="49"/>
                  </a:cubicBezTo>
                  <a:cubicBezTo>
                    <a:pt x="64" y="252"/>
                    <a:pt x="173" y="443"/>
                    <a:pt x="166" y="654"/>
                  </a:cubicBezTo>
                  <a:cubicBezTo>
                    <a:pt x="160" y="888"/>
                    <a:pt x="70" y="1085"/>
                    <a:pt x="8" y="1306"/>
                  </a:cubicBezTo>
                  <a:lnTo>
                    <a:pt x="7" y="1306"/>
                  </a:lnTo>
                  <a:cubicBezTo>
                    <a:pt x="1" y="1328"/>
                    <a:pt x="18" y="1343"/>
                    <a:pt x="37" y="1343"/>
                  </a:cubicBezTo>
                  <a:cubicBezTo>
                    <a:pt x="45" y="1343"/>
                    <a:pt x="52" y="1340"/>
                    <a:pt x="59" y="1335"/>
                  </a:cubicBezTo>
                  <a:cubicBezTo>
                    <a:pt x="356" y="1083"/>
                    <a:pt x="503" y="283"/>
                    <a:pt x="158" y="13"/>
                  </a:cubicBezTo>
                  <a:cubicBezTo>
                    <a:pt x="147" y="4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6">
              <a:extLst>
                <a:ext uri="{FF2B5EF4-FFF2-40B4-BE49-F238E27FC236}">
                  <a16:creationId xmlns:a16="http://schemas.microsoft.com/office/drawing/2014/main" id="{7C47653A-BE2B-7636-1B4C-3B5588206E22}"/>
                </a:ext>
              </a:extLst>
            </p:cNvPr>
            <p:cNvSpPr/>
            <p:nvPr/>
          </p:nvSpPr>
          <p:spPr>
            <a:xfrm>
              <a:off x="5519300" y="2031725"/>
              <a:ext cx="66975" cy="35500"/>
            </a:xfrm>
            <a:custGeom>
              <a:avLst/>
              <a:gdLst/>
              <a:ahLst/>
              <a:cxnLst/>
              <a:rect l="l" t="t" r="r" b="b"/>
              <a:pathLst>
                <a:path w="2679" h="1420" extrusionOk="0">
                  <a:moveTo>
                    <a:pt x="2654" y="1"/>
                  </a:moveTo>
                  <a:cubicBezTo>
                    <a:pt x="2648" y="1"/>
                    <a:pt x="2643" y="3"/>
                    <a:pt x="2638" y="7"/>
                  </a:cubicBezTo>
                  <a:cubicBezTo>
                    <a:pt x="2295" y="328"/>
                    <a:pt x="2112" y="763"/>
                    <a:pt x="1693" y="1022"/>
                  </a:cubicBezTo>
                  <a:cubicBezTo>
                    <a:pt x="1453" y="1169"/>
                    <a:pt x="1231" y="1233"/>
                    <a:pt x="1019" y="1233"/>
                  </a:cubicBezTo>
                  <a:cubicBezTo>
                    <a:pt x="690" y="1233"/>
                    <a:pt x="384" y="1079"/>
                    <a:pt x="70" y="835"/>
                  </a:cubicBezTo>
                  <a:cubicBezTo>
                    <a:pt x="63" y="829"/>
                    <a:pt x="53" y="826"/>
                    <a:pt x="44" y="826"/>
                  </a:cubicBezTo>
                  <a:cubicBezTo>
                    <a:pt x="22" y="826"/>
                    <a:pt x="0" y="842"/>
                    <a:pt x="10" y="869"/>
                  </a:cubicBezTo>
                  <a:cubicBezTo>
                    <a:pt x="154" y="1256"/>
                    <a:pt x="567" y="1419"/>
                    <a:pt x="966" y="1419"/>
                  </a:cubicBezTo>
                  <a:cubicBezTo>
                    <a:pt x="1091" y="1419"/>
                    <a:pt x="1214" y="1403"/>
                    <a:pt x="1327" y="1373"/>
                  </a:cubicBezTo>
                  <a:cubicBezTo>
                    <a:pt x="1915" y="1215"/>
                    <a:pt x="2548" y="634"/>
                    <a:pt x="2675" y="29"/>
                  </a:cubicBezTo>
                  <a:cubicBezTo>
                    <a:pt x="2679" y="13"/>
                    <a:pt x="2667" y="1"/>
                    <a:pt x="2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6">
              <a:extLst>
                <a:ext uri="{FF2B5EF4-FFF2-40B4-BE49-F238E27FC236}">
                  <a16:creationId xmlns:a16="http://schemas.microsoft.com/office/drawing/2014/main" id="{346D2C34-71EE-E568-B408-0F3C122DC1CA}"/>
                </a:ext>
              </a:extLst>
            </p:cNvPr>
            <p:cNvSpPr/>
            <p:nvPr/>
          </p:nvSpPr>
          <p:spPr>
            <a:xfrm>
              <a:off x="5543625" y="2037000"/>
              <a:ext cx="23250" cy="30025"/>
            </a:xfrm>
            <a:custGeom>
              <a:avLst/>
              <a:gdLst/>
              <a:ahLst/>
              <a:cxnLst/>
              <a:rect l="l" t="t" r="r" b="b"/>
              <a:pathLst>
                <a:path w="930" h="1201" extrusionOk="0">
                  <a:moveTo>
                    <a:pt x="761" y="1"/>
                  </a:moveTo>
                  <a:cubicBezTo>
                    <a:pt x="730" y="1"/>
                    <a:pt x="699" y="18"/>
                    <a:pt x="693" y="51"/>
                  </a:cubicBezTo>
                  <a:cubicBezTo>
                    <a:pt x="650" y="275"/>
                    <a:pt x="638" y="470"/>
                    <a:pt x="518" y="673"/>
                  </a:cubicBezTo>
                  <a:cubicBezTo>
                    <a:pt x="399" y="877"/>
                    <a:pt x="222" y="1045"/>
                    <a:pt x="18" y="1162"/>
                  </a:cubicBezTo>
                  <a:cubicBezTo>
                    <a:pt x="0" y="1173"/>
                    <a:pt x="10" y="1201"/>
                    <a:pt x="28" y="1201"/>
                  </a:cubicBezTo>
                  <a:cubicBezTo>
                    <a:pt x="30" y="1201"/>
                    <a:pt x="32" y="1200"/>
                    <a:pt x="34" y="1200"/>
                  </a:cubicBezTo>
                  <a:cubicBezTo>
                    <a:pt x="491" y="1068"/>
                    <a:pt x="930" y="554"/>
                    <a:pt x="830" y="51"/>
                  </a:cubicBezTo>
                  <a:cubicBezTo>
                    <a:pt x="823" y="18"/>
                    <a:pt x="792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6">
              <a:extLst>
                <a:ext uri="{FF2B5EF4-FFF2-40B4-BE49-F238E27FC236}">
                  <a16:creationId xmlns:a16="http://schemas.microsoft.com/office/drawing/2014/main" id="{C56D365E-D1BB-7F69-E698-C8CF2A38BFC8}"/>
                </a:ext>
              </a:extLst>
            </p:cNvPr>
            <p:cNvSpPr/>
            <p:nvPr/>
          </p:nvSpPr>
          <p:spPr>
            <a:xfrm>
              <a:off x="5517950" y="2022275"/>
              <a:ext cx="45975" cy="25700"/>
            </a:xfrm>
            <a:custGeom>
              <a:avLst/>
              <a:gdLst/>
              <a:ahLst/>
              <a:cxnLst/>
              <a:rect l="l" t="t" r="r" b="b"/>
              <a:pathLst>
                <a:path w="1839" h="1028" extrusionOk="0">
                  <a:moveTo>
                    <a:pt x="117" y="0"/>
                  </a:moveTo>
                  <a:cubicBezTo>
                    <a:pt x="99" y="0"/>
                    <a:pt x="83" y="10"/>
                    <a:pt x="78" y="32"/>
                  </a:cubicBezTo>
                  <a:cubicBezTo>
                    <a:pt x="1" y="426"/>
                    <a:pt x="352" y="833"/>
                    <a:pt x="703" y="965"/>
                  </a:cubicBezTo>
                  <a:cubicBezTo>
                    <a:pt x="815" y="1007"/>
                    <a:pt x="932" y="1028"/>
                    <a:pt x="1048" y="1028"/>
                  </a:cubicBezTo>
                  <a:cubicBezTo>
                    <a:pt x="1331" y="1028"/>
                    <a:pt x="1610" y="907"/>
                    <a:pt x="1804" y="693"/>
                  </a:cubicBezTo>
                  <a:cubicBezTo>
                    <a:pt x="1838" y="656"/>
                    <a:pt x="1806" y="607"/>
                    <a:pt x="1767" y="607"/>
                  </a:cubicBezTo>
                  <a:cubicBezTo>
                    <a:pt x="1756" y="607"/>
                    <a:pt x="1744" y="611"/>
                    <a:pt x="1733" y="621"/>
                  </a:cubicBezTo>
                  <a:cubicBezTo>
                    <a:pt x="1542" y="791"/>
                    <a:pt x="1302" y="899"/>
                    <a:pt x="1056" y="899"/>
                  </a:cubicBezTo>
                  <a:cubicBezTo>
                    <a:pt x="932" y="899"/>
                    <a:pt x="807" y="871"/>
                    <a:pt x="686" y="810"/>
                  </a:cubicBezTo>
                  <a:cubicBezTo>
                    <a:pt x="354" y="645"/>
                    <a:pt x="281" y="347"/>
                    <a:pt x="164" y="32"/>
                  </a:cubicBezTo>
                  <a:cubicBezTo>
                    <a:pt x="156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6">
              <a:extLst>
                <a:ext uri="{FF2B5EF4-FFF2-40B4-BE49-F238E27FC236}">
                  <a16:creationId xmlns:a16="http://schemas.microsoft.com/office/drawing/2014/main" id="{85A5710E-09CB-74F3-145E-155A581E3382}"/>
                </a:ext>
              </a:extLst>
            </p:cNvPr>
            <p:cNvSpPr/>
            <p:nvPr/>
          </p:nvSpPr>
          <p:spPr>
            <a:xfrm>
              <a:off x="5532425" y="2026875"/>
              <a:ext cx="41050" cy="17200"/>
            </a:xfrm>
            <a:custGeom>
              <a:avLst/>
              <a:gdLst/>
              <a:ahLst/>
              <a:cxnLst/>
              <a:rect l="l" t="t" r="r" b="b"/>
              <a:pathLst>
                <a:path w="1642" h="688" extrusionOk="0">
                  <a:moveTo>
                    <a:pt x="1371" y="0"/>
                  </a:moveTo>
                  <a:cubicBezTo>
                    <a:pt x="1215" y="0"/>
                    <a:pt x="1065" y="67"/>
                    <a:pt x="920" y="155"/>
                  </a:cubicBezTo>
                  <a:cubicBezTo>
                    <a:pt x="611" y="343"/>
                    <a:pt x="390" y="567"/>
                    <a:pt x="18" y="627"/>
                  </a:cubicBezTo>
                  <a:cubicBezTo>
                    <a:pt x="0" y="631"/>
                    <a:pt x="4" y="655"/>
                    <a:pt x="18" y="661"/>
                  </a:cubicBezTo>
                  <a:cubicBezTo>
                    <a:pt x="73" y="679"/>
                    <a:pt x="126" y="687"/>
                    <a:pt x="178" y="687"/>
                  </a:cubicBezTo>
                  <a:cubicBezTo>
                    <a:pt x="317" y="687"/>
                    <a:pt x="450" y="631"/>
                    <a:pt x="579" y="560"/>
                  </a:cubicBezTo>
                  <a:cubicBezTo>
                    <a:pt x="913" y="377"/>
                    <a:pt x="1123" y="161"/>
                    <a:pt x="1530" y="161"/>
                  </a:cubicBezTo>
                  <a:cubicBezTo>
                    <a:pt x="1537" y="161"/>
                    <a:pt x="1544" y="161"/>
                    <a:pt x="1551" y="161"/>
                  </a:cubicBezTo>
                  <a:cubicBezTo>
                    <a:pt x="1551" y="161"/>
                    <a:pt x="1551" y="161"/>
                    <a:pt x="1552" y="161"/>
                  </a:cubicBezTo>
                  <a:cubicBezTo>
                    <a:pt x="1610" y="161"/>
                    <a:pt x="1641" y="69"/>
                    <a:pt x="1583" y="45"/>
                  </a:cubicBezTo>
                  <a:cubicBezTo>
                    <a:pt x="1512" y="13"/>
                    <a:pt x="1441" y="0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6">
              <a:extLst>
                <a:ext uri="{FF2B5EF4-FFF2-40B4-BE49-F238E27FC236}">
                  <a16:creationId xmlns:a16="http://schemas.microsoft.com/office/drawing/2014/main" id="{C4DB9D43-3722-A716-E7BA-006773659D12}"/>
                </a:ext>
              </a:extLst>
            </p:cNvPr>
            <p:cNvSpPr/>
            <p:nvPr/>
          </p:nvSpPr>
          <p:spPr>
            <a:xfrm>
              <a:off x="5530350" y="2012350"/>
              <a:ext cx="41025" cy="19425"/>
            </a:xfrm>
            <a:custGeom>
              <a:avLst/>
              <a:gdLst/>
              <a:ahLst/>
              <a:cxnLst/>
              <a:rect l="l" t="t" r="r" b="b"/>
              <a:pathLst>
                <a:path w="1641" h="777" extrusionOk="0">
                  <a:moveTo>
                    <a:pt x="544" y="0"/>
                  </a:moveTo>
                  <a:cubicBezTo>
                    <a:pt x="354" y="0"/>
                    <a:pt x="173" y="26"/>
                    <a:pt x="35" y="70"/>
                  </a:cubicBezTo>
                  <a:cubicBezTo>
                    <a:pt x="1" y="81"/>
                    <a:pt x="11" y="126"/>
                    <a:pt x="43" y="130"/>
                  </a:cubicBezTo>
                  <a:cubicBezTo>
                    <a:pt x="357" y="168"/>
                    <a:pt x="675" y="122"/>
                    <a:pt x="981" y="223"/>
                  </a:cubicBezTo>
                  <a:cubicBezTo>
                    <a:pt x="1264" y="316"/>
                    <a:pt x="1421" y="507"/>
                    <a:pt x="1560" y="757"/>
                  </a:cubicBezTo>
                  <a:cubicBezTo>
                    <a:pt x="1568" y="771"/>
                    <a:pt x="1580" y="776"/>
                    <a:pt x="1592" y="776"/>
                  </a:cubicBezTo>
                  <a:cubicBezTo>
                    <a:pt x="1613" y="776"/>
                    <a:pt x="1633" y="761"/>
                    <a:pt x="1634" y="738"/>
                  </a:cubicBezTo>
                  <a:cubicBezTo>
                    <a:pt x="1641" y="190"/>
                    <a:pt x="1057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6">
              <a:extLst>
                <a:ext uri="{FF2B5EF4-FFF2-40B4-BE49-F238E27FC236}">
                  <a16:creationId xmlns:a16="http://schemas.microsoft.com/office/drawing/2014/main" id="{07DC2067-6D2E-1109-7D53-594D86FD8747}"/>
                </a:ext>
              </a:extLst>
            </p:cNvPr>
            <p:cNvSpPr/>
            <p:nvPr/>
          </p:nvSpPr>
          <p:spPr>
            <a:xfrm>
              <a:off x="5543775" y="1976100"/>
              <a:ext cx="64950" cy="44125"/>
            </a:xfrm>
            <a:custGeom>
              <a:avLst/>
              <a:gdLst/>
              <a:ahLst/>
              <a:cxnLst/>
              <a:rect l="l" t="t" r="r" b="b"/>
              <a:pathLst>
                <a:path w="2598" h="1765" extrusionOk="0">
                  <a:moveTo>
                    <a:pt x="1641" y="1"/>
                  </a:moveTo>
                  <a:cubicBezTo>
                    <a:pt x="1202" y="1"/>
                    <a:pt x="772" y="99"/>
                    <a:pt x="448" y="416"/>
                  </a:cubicBezTo>
                  <a:cubicBezTo>
                    <a:pt x="74" y="781"/>
                    <a:pt x="19" y="1367"/>
                    <a:pt x="378" y="1758"/>
                  </a:cubicBezTo>
                  <a:cubicBezTo>
                    <a:pt x="382" y="1762"/>
                    <a:pt x="387" y="1764"/>
                    <a:pt x="391" y="1764"/>
                  </a:cubicBezTo>
                  <a:cubicBezTo>
                    <a:pt x="406" y="1764"/>
                    <a:pt x="418" y="1744"/>
                    <a:pt x="406" y="1728"/>
                  </a:cubicBezTo>
                  <a:cubicBezTo>
                    <a:pt x="0" y="1207"/>
                    <a:pt x="315" y="564"/>
                    <a:pt x="850" y="304"/>
                  </a:cubicBezTo>
                  <a:cubicBezTo>
                    <a:pt x="1090" y="188"/>
                    <a:pt x="1345" y="148"/>
                    <a:pt x="1603" y="148"/>
                  </a:cubicBezTo>
                  <a:cubicBezTo>
                    <a:pt x="1891" y="148"/>
                    <a:pt x="2183" y="197"/>
                    <a:pt x="2462" y="247"/>
                  </a:cubicBezTo>
                  <a:cubicBezTo>
                    <a:pt x="2468" y="248"/>
                    <a:pt x="2474" y="249"/>
                    <a:pt x="2479" y="249"/>
                  </a:cubicBezTo>
                  <a:cubicBezTo>
                    <a:pt x="2565" y="249"/>
                    <a:pt x="2597" y="115"/>
                    <a:pt x="2503" y="97"/>
                  </a:cubicBezTo>
                  <a:cubicBezTo>
                    <a:pt x="2232" y="45"/>
                    <a:pt x="1934" y="1"/>
                    <a:pt x="1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6">
              <a:extLst>
                <a:ext uri="{FF2B5EF4-FFF2-40B4-BE49-F238E27FC236}">
                  <a16:creationId xmlns:a16="http://schemas.microsoft.com/office/drawing/2014/main" id="{5A834328-F4FA-4492-E96F-CFA46F3E4922}"/>
                </a:ext>
              </a:extLst>
            </p:cNvPr>
            <p:cNvSpPr/>
            <p:nvPr/>
          </p:nvSpPr>
          <p:spPr>
            <a:xfrm>
              <a:off x="5460375" y="1889825"/>
              <a:ext cx="208325" cy="38150"/>
            </a:xfrm>
            <a:custGeom>
              <a:avLst/>
              <a:gdLst/>
              <a:ahLst/>
              <a:cxnLst/>
              <a:rect l="l" t="t" r="r" b="b"/>
              <a:pathLst>
                <a:path w="8333" h="1526" extrusionOk="0">
                  <a:moveTo>
                    <a:pt x="78" y="0"/>
                  </a:moveTo>
                  <a:cubicBezTo>
                    <a:pt x="36" y="0"/>
                    <a:pt x="1" y="63"/>
                    <a:pt x="38" y="97"/>
                  </a:cubicBezTo>
                  <a:cubicBezTo>
                    <a:pt x="940" y="922"/>
                    <a:pt x="2244" y="1110"/>
                    <a:pt x="3422" y="1147"/>
                  </a:cubicBezTo>
                  <a:cubicBezTo>
                    <a:pt x="3714" y="1156"/>
                    <a:pt x="4003" y="1158"/>
                    <a:pt x="4289" y="1158"/>
                  </a:cubicBezTo>
                  <a:cubicBezTo>
                    <a:pt x="4539" y="1158"/>
                    <a:pt x="4788" y="1157"/>
                    <a:pt x="5035" y="1157"/>
                  </a:cubicBezTo>
                  <a:cubicBezTo>
                    <a:pt x="6119" y="1157"/>
                    <a:pt x="7181" y="1188"/>
                    <a:pt x="8273" y="1524"/>
                  </a:cubicBezTo>
                  <a:cubicBezTo>
                    <a:pt x="8277" y="1525"/>
                    <a:pt x="8281" y="1525"/>
                    <a:pt x="8284" y="1525"/>
                  </a:cubicBezTo>
                  <a:cubicBezTo>
                    <a:pt x="8316" y="1525"/>
                    <a:pt x="8333" y="1476"/>
                    <a:pt x="8300" y="1459"/>
                  </a:cubicBezTo>
                  <a:cubicBezTo>
                    <a:pt x="7496" y="1030"/>
                    <a:pt x="6583" y="941"/>
                    <a:pt x="5672" y="941"/>
                  </a:cubicBezTo>
                  <a:cubicBezTo>
                    <a:pt x="5226" y="941"/>
                    <a:pt x="4780" y="962"/>
                    <a:pt x="4348" y="975"/>
                  </a:cubicBezTo>
                  <a:cubicBezTo>
                    <a:pt x="4151" y="981"/>
                    <a:pt x="3955" y="985"/>
                    <a:pt x="3762" y="985"/>
                  </a:cubicBezTo>
                  <a:cubicBezTo>
                    <a:pt x="2450" y="985"/>
                    <a:pt x="1229" y="814"/>
                    <a:pt x="106" y="10"/>
                  </a:cubicBezTo>
                  <a:cubicBezTo>
                    <a:pt x="97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6">
              <a:extLst>
                <a:ext uri="{FF2B5EF4-FFF2-40B4-BE49-F238E27FC236}">
                  <a16:creationId xmlns:a16="http://schemas.microsoft.com/office/drawing/2014/main" id="{A10C5D54-3148-FD01-8136-86846CA25E8B}"/>
                </a:ext>
              </a:extLst>
            </p:cNvPr>
            <p:cNvSpPr/>
            <p:nvPr/>
          </p:nvSpPr>
          <p:spPr>
            <a:xfrm>
              <a:off x="5649050" y="1908650"/>
              <a:ext cx="55625" cy="41450"/>
            </a:xfrm>
            <a:custGeom>
              <a:avLst/>
              <a:gdLst/>
              <a:ahLst/>
              <a:cxnLst/>
              <a:rect l="l" t="t" r="r" b="b"/>
              <a:pathLst>
                <a:path w="2225" h="1658" extrusionOk="0">
                  <a:moveTo>
                    <a:pt x="40" y="0"/>
                  </a:moveTo>
                  <a:cubicBezTo>
                    <a:pt x="17" y="0"/>
                    <a:pt x="0" y="34"/>
                    <a:pt x="26" y="47"/>
                  </a:cubicBezTo>
                  <a:cubicBezTo>
                    <a:pt x="516" y="298"/>
                    <a:pt x="675" y="832"/>
                    <a:pt x="1063" y="1189"/>
                  </a:cubicBezTo>
                  <a:cubicBezTo>
                    <a:pt x="1352" y="1455"/>
                    <a:pt x="1755" y="1657"/>
                    <a:pt x="2153" y="1657"/>
                  </a:cubicBezTo>
                  <a:cubicBezTo>
                    <a:pt x="2161" y="1657"/>
                    <a:pt x="2169" y="1657"/>
                    <a:pt x="2178" y="1657"/>
                  </a:cubicBezTo>
                  <a:cubicBezTo>
                    <a:pt x="2216" y="1657"/>
                    <a:pt x="2224" y="1602"/>
                    <a:pt x="2187" y="1591"/>
                  </a:cubicBezTo>
                  <a:cubicBezTo>
                    <a:pt x="1575" y="1410"/>
                    <a:pt x="1147" y="1179"/>
                    <a:pt x="781" y="642"/>
                  </a:cubicBezTo>
                  <a:cubicBezTo>
                    <a:pt x="588" y="360"/>
                    <a:pt x="405" y="65"/>
                    <a:pt x="45" y="1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6">
              <a:extLst>
                <a:ext uri="{FF2B5EF4-FFF2-40B4-BE49-F238E27FC236}">
                  <a16:creationId xmlns:a16="http://schemas.microsoft.com/office/drawing/2014/main" id="{AF6D401D-C576-D70E-CB34-DA255D3C6716}"/>
                </a:ext>
              </a:extLst>
            </p:cNvPr>
            <p:cNvSpPr/>
            <p:nvPr/>
          </p:nvSpPr>
          <p:spPr>
            <a:xfrm>
              <a:off x="5648475" y="1908700"/>
              <a:ext cx="91050" cy="60775"/>
            </a:xfrm>
            <a:custGeom>
              <a:avLst/>
              <a:gdLst/>
              <a:ahLst/>
              <a:cxnLst/>
              <a:rect l="l" t="t" r="r" b="b"/>
              <a:pathLst>
                <a:path w="3642" h="2431" extrusionOk="0">
                  <a:moveTo>
                    <a:pt x="507" y="1"/>
                  </a:moveTo>
                  <a:cubicBezTo>
                    <a:pt x="343" y="1"/>
                    <a:pt x="180" y="17"/>
                    <a:pt x="21" y="53"/>
                  </a:cubicBezTo>
                  <a:cubicBezTo>
                    <a:pt x="1" y="57"/>
                    <a:pt x="0" y="88"/>
                    <a:pt x="21" y="92"/>
                  </a:cubicBezTo>
                  <a:cubicBezTo>
                    <a:pt x="730" y="228"/>
                    <a:pt x="1384" y="285"/>
                    <a:pt x="2021" y="673"/>
                  </a:cubicBezTo>
                  <a:cubicBezTo>
                    <a:pt x="2722" y="1100"/>
                    <a:pt x="3109" y="1711"/>
                    <a:pt x="3510" y="2399"/>
                  </a:cubicBezTo>
                  <a:cubicBezTo>
                    <a:pt x="3523" y="2421"/>
                    <a:pt x="3543" y="2430"/>
                    <a:pt x="3563" y="2430"/>
                  </a:cubicBezTo>
                  <a:cubicBezTo>
                    <a:pt x="3602" y="2430"/>
                    <a:pt x="3641" y="2396"/>
                    <a:pt x="3628" y="2349"/>
                  </a:cubicBezTo>
                  <a:cubicBezTo>
                    <a:pt x="3265" y="1116"/>
                    <a:pt x="1846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6">
              <a:extLst>
                <a:ext uri="{FF2B5EF4-FFF2-40B4-BE49-F238E27FC236}">
                  <a16:creationId xmlns:a16="http://schemas.microsoft.com/office/drawing/2014/main" id="{CEA9C26F-2BC7-4733-C558-37943F9F5CE7}"/>
                </a:ext>
              </a:extLst>
            </p:cNvPr>
            <p:cNvSpPr/>
            <p:nvPr/>
          </p:nvSpPr>
          <p:spPr>
            <a:xfrm>
              <a:off x="5721100" y="1921800"/>
              <a:ext cx="12675" cy="39125"/>
            </a:xfrm>
            <a:custGeom>
              <a:avLst/>
              <a:gdLst/>
              <a:ahLst/>
              <a:cxnLst/>
              <a:rect l="l" t="t" r="r" b="b"/>
              <a:pathLst>
                <a:path w="507" h="1565" extrusionOk="0">
                  <a:moveTo>
                    <a:pt x="127" y="1"/>
                  </a:moveTo>
                  <a:cubicBezTo>
                    <a:pt x="109" y="1"/>
                    <a:pt x="91" y="11"/>
                    <a:pt x="84" y="31"/>
                  </a:cubicBezTo>
                  <a:cubicBezTo>
                    <a:pt x="1" y="272"/>
                    <a:pt x="85" y="587"/>
                    <a:pt x="147" y="827"/>
                  </a:cubicBezTo>
                  <a:cubicBezTo>
                    <a:pt x="210" y="1076"/>
                    <a:pt x="295" y="1351"/>
                    <a:pt x="455" y="1555"/>
                  </a:cubicBezTo>
                  <a:cubicBezTo>
                    <a:pt x="460" y="1562"/>
                    <a:pt x="466" y="1564"/>
                    <a:pt x="472" y="1564"/>
                  </a:cubicBezTo>
                  <a:cubicBezTo>
                    <a:pt x="489" y="1564"/>
                    <a:pt x="507" y="1545"/>
                    <a:pt x="502" y="1527"/>
                  </a:cubicBezTo>
                  <a:cubicBezTo>
                    <a:pt x="441" y="1277"/>
                    <a:pt x="329" y="1046"/>
                    <a:pt x="275" y="793"/>
                  </a:cubicBezTo>
                  <a:cubicBezTo>
                    <a:pt x="223" y="544"/>
                    <a:pt x="254" y="268"/>
                    <a:pt x="169" y="31"/>
                  </a:cubicBezTo>
                  <a:cubicBezTo>
                    <a:pt x="162" y="11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6">
              <a:extLst>
                <a:ext uri="{FF2B5EF4-FFF2-40B4-BE49-F238E27FC236}">
                  <a16:creationId xmlns:a16="http://schemas.microsoft.com/office/drawing/2014/main" id="{809DC5F4-E2F9-856F-D9DF-49908698FFBC}"/>
                </a:ext>
              </a:extLst>
            </p:cNvPr>
            <p:cNvSpPr/>
            <p:nvPr/>
          </p:nvSpPr>
          <p:spPr>
            <a:xfrm>
              <a:off x="5724250" y="1923650"/>
              <a:ext cx="40475" cy="59025"/>
            </a:xfrm>
            <a:custGeom>
              <a:avLst/>
              <a:gdLst/>
              <a:ahLst/>
              <a:cxnLst/>
              <a:rect l="l" t="t" r="r" b="b"/>
              <a:pathLst>
                <a:path w="1619" h="2361" extrusionOk="0">
                  <a:moveTo>
                    <a:pt x="27" y="1"/>
                  </a:moveTo>
                  <a:cubicBezTo>
                    <a:pt x="5" y="1"/>
                    <a:pt x="0" y="30"/>
                    <a:pt x="17" y="42"/>
                  </a:cubicBezTo>
                  <a:cubicBezTo>
                    <a:pt x="423" y="304"/>
                    <a:pt x="759" y="492"/>
                    <a:pt x="1019" y="924"/>
                  </a:cubicBezTo>
                  <a:cubicBezTo>
                    <a:pt x="1279" y="1360"/>
                    <a:pt x="1385" y="1862"/>
                    <a:pt x="1550" y="2336"/>
                  </a:cubicBezTo>
                  <a:cubicBezTo>
                    <a:pt x="1555" y="2353"/>
                    <a:pt x="1568" y="2361"/>
                    <a:pt x="1580" y="2361"/>
                  </a:cubicBezTo>
                  <a:cubicBezTo>
                    <a:pt x="1599" y="2361"/>
                    <a:pt x="1618" y="2344"/>
                    <a:pt x="1614" y="2318"/>
                  </a:cubicBezTo>
                  <a:cubicBezTo>
                    <a:pt x="1499" y="1519"/>
                    <a:pt x="1051" y="46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6">
              <a:extLst>
                <a:ext uri="{FF2B5EF4-FFF2-40B4-BE49-F238E27FC236}">
                  <a16:creationId xmlns:a16="http://schemas.microsoft.com/office/drawing/2014/main" id="{56FDFCDB-6A4D-D935-F06E-B5D75CF38334}"/>
                </a:ext>
              </a:extLst>
            </p:cNvPr>
            <p:cNvSpPr/>
            <p:nvPr/>
          </p:nvSpPr>
          <p:spPr>
            <a:xfrm>
              <a:off x="5750325" y="1915325"/>
              <a:ext cx="20725" cy="34800"/>
            </a:xfrm>
            <a:custGeom>
              <a:avLst/>
              <a:gdLst/>
              <a:ahLst/>
              <a:cxnLst/>
              <a:rect l="l" t="t" r="r" b="b"/>
              <a:pathLst>
                <a:path w="829" h="1392" extrusionOk="0">
                  <a:moveTo>
                    <a:pt x="763" y="1"/>
                  </a:moveTo>
                  <a:cubicBezTo>
                    <a:pt x="760" y="1"/>
                    <a:pt x="756" y="1"/>
                    <a:pt x="753" y="2"/>
                  </a:cubicBezTo>
                  <a:cubicBezTo>
                    <a:pt x="251" y="127"/>
                    <a:pt x="0" y="915"/>
                    <a:pt x="95" y="1364"/>
                  </a:cubicBezTo>
                  <a:cubicBezTo>
                    <a:pt x="99" y="1383"/>
                    <a:pt x="112" y="1391"/>
                    <a:pt x="126" y="1391"/>
                  </a:cubicBezTo>
                  <a:cubicBezTo>
                    <a:pt x="146" y="1391"/>
                    <a:pt x="166" y="1377"/>
                    <a:pt x="168" y="1355"/>
                  </a:cubicBezTo>
                  <a:cubicBezTo>
                    <a:pt x="193" y="1085"/>
                    <a:pt x="239" y="825"/>
                    <a:pt x="375" y="588"/>
                  </a:cubicBezTo>
                  <a:cubicBezTo>
                    <a:pt x="489" y="385"/>
                    <a:pt x="680" y="258"/>
                    <a:pt x="807" y="72"/>
                  </a:cubicBezTo>
                  <a:cubicBezTo>
                    <a:pt x="829" y="4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6">
              <a:extLst>
                <a:ext uri="{FF2B5EF4-FFF2-40B4-BE49-F238E27FC236}">
                  <a16:creationId xmlns:a16="http://schemas.microsoft.com/office/drawing/2014/main" id="{DCC3CF73-70C8-E450-CF38-6F774CB7B541}"/>
                </a:ext>
              </a:extLst>
            </p:cNvPr>
            <p:cNvSpPr/>
            <p:nvPr/>
          </p:nvSpPr>
          <p:spPr>
            <a:xfrm>
              <a:off x="5767175" y="1916525"/>
              <a:ext cx="21975" cy="76200"/>
            </a:xfrm>
            <a:custGeom>
              <a:avLst/>
              <a:gdLst/>
              <a:ahLst/>
              <a:cxnLst/>
              <a:rect l="l" t="t" r="r" b="b"/>
              <a:pathLst>
                <a:path w="879" h="3048" extrusionOk="0">
                  <a:moveTo>
                    <a:pt x="39" y="1"/>
                  </a:moveTo>
                  <a:cubicBezTo>
                    <a:pt x="27" y="1"/>
                    <a:pt x="16" y="9"/>
                    <a:pt x="15" y="24"/>
                  </a:cubicBezTo>
                  <a:cubicBezTo>
                    <a:pt x="0" y="448"/>
                    <a:pt x="353" y="751"/>
                    <a:pt x="499" y="1131"/>
                  </a:cubicBezTo>
                  <a:cubicBezTo>
                    <a:pt x="733" y="1743"/>
                    <a:pt x="643" y="2364"/>
                    <a:pt x="691" y="2999"/>
                  </a:cubicBezTo>
                  <a:cubicBezTo>
                    <a:pt x="694" y="3028"/>
                    <a:pt x="721" y="3047"/>
                    <a:pt x="746" y="3047"/>
                  </a:cubicBezTo>
                  <a:cubicBezTo>
                    <a:pt x="765" y="3047"/>
                    <a:pt x="783" y="3036"/>
                    <a:pt x="787" y="3012"/>
                  </a:cubicBezTo>
                  <a:cubicBezTo>
                    <a:pt x="878" y="2531"/>
                    <a:pt x="877" y="2013"/>
                    <a:pt x="781" y="1531"/>
                  </a:cubicBezTo>
                  <a:cubicBezTo>
                    <a:pt x="663" y="948"/>
                    <a:pt x="266" y="559"/>
                    <a:pt x="62" y="18"/>
                  </a:cubicBezTo>
                  <a:cubicBezTo>
                    <a:pt x="58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6">
              <a:extLst>
                <a:ext uri="{FF2B5EF4-FFF2-40B4-BE49-F238E27FC236}">
                  <a16:creationId xmlns:a16="http://schemas.microsoft.com/office/drawing/2014/main" id="{0C549871-08D7-1F5B-573D-00CA72AA236C}"/>
                </a:ext>
              </a:extLst>
            </p:cNvPr>
            <p:cNvSpPr/>
            <p:nvPr/>
          </p:nvSpPr>
          <p:spPr>
            <a:xfrm>
              <a:off x="5789025" y="1940775"/>
              <a:ext cx="23600" cy="70725"/>
            </a:xfrm>
            <a:custGeom>
              <a:avLst/>
              <a:gdLst/>
              <a:ahLst/>
              <a:cxnLst/>
              <a:rect l="l" t="t" r="r" b="b"/>
              <a:pathLst>
                <a:path w="944" h="2829" extrusionOk="0">
                  <a:moveTo>
                    <a:pt x="48" y="1"/>
                  </a:moveTo>
                  <a:cubicBezTo>
                    <a:pt x="23" y="1"/>
                    <a:pt x="0" y="32"/>
                    <a:pt x="16" y="58"/>
                  </a:cubicBezTo>
                  <a:cubicBezTo>
                    <a:pt x="325" y="550"/>
                    <a:pt x="410" y="991"/>
                    <a:pt x="323" y="1562"/>
                  </a:cubicBezTo>
                  <a:cubicBezTo>
                    <a:pt x="258" y="1983"/>
                    <a:pt x="146" y="2376"/>
                    <a:pt x="159" y="2806"/>
                  </a:cubicBezTo>
                  <a:lnTo>
                    <a:pt x="159" y="2805"/>
                  </a:lnTo>
                  <a:cubicBezTo>
                    <a:pt x="159" y="2820"/>
                    <a:pt x="172" y="2829"/>
                    <a:pt x="185" y="2829"/>
                  </a:cubicBezTo>
                  <a:cubicBezTo>
                    <a:pt x="194" y="2829"/>
                    <a:pt x="203" y="2823"/>
                    <a:pt x="205" y="2812"/>
                  </a:cubicBezTo>
                  <a:cubicBezTo>
                    <a:pt x="366" y="2024"/>
                    <a:pt x="944" y="588"/>
                    <a:pt x="67" y="7"/>
                  </a:cubicBezTo>
                  <a:cubicBezTo>
                    <a:pt x="61" y="3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6">
              <a:extLst>
                <a:ext uri="{FF2B5EF4-FFF2-40B4-BE49-F238E27FC236}">
                  <a16:creationId xmlns:a16="http://schemas.microsoft.com/office/drawing/2014/main" id="{06651D68-A0FB-E58C-6A2D-B896D8BA3140}"/>
                </a:ext>
              </a:extLst>
            </p:cNvPr>
            <p:cNvSpPr/>
            <p:nvPr/>
          </p:nvSpPr>
          <p:spPr>
            <a:xfrm>
              <a:off x="5785275" y="1944875"/>
              <a:ext cx="7800" cy="18150"/>
            </a:xfrm>
            <a:custGeom>
              <a:avLst/>
              <a:gdLst/>
              <a:ahLst/>
              <a:cxnLst/>
              <a:rect l="l" t="t" r="r" b="b"/>
              <a:pathLst>
                <a:path w="312" h="726" extrusionOk="0">
                  <a:moveTo>
                    <a:pt x="238" y="1"/>
                  </a:moveTo>
                  <a:cubicBezTo>
                    <a:pt x="224" y="1"/>
                    <a:pt x="211" y="10"/>
                    <a:pt x="211" y="25"/>
                  </a:cubicBezTo>
                  <a:cubicBezTo>
                    <a:pt x="217" y="151"/>
                    <a:pt x="182" y="287"/>
                    <a:pt x="136" y="403"/>
                  </a:cubicBezTo>
                  <a:cubicBezTo>
                    <a:pt x="101" y="493"/>
                    <a:pt x="1" y="581"/>
                    <a:pt x="9" y="677"/>
                  </a:cubicBezTo>
                  <a:cubicBezTo>
                    <a:pt x="11" y="699"/>
                    <a:pt x="27" y="725"/>
                    <a:pt x="51" y="725"/>
                  </a:cubicBezTo>
                  <a:cubicBezTo>
                    <a:pt x="53" y="725"/>
                    <a:pt x="55" y="725"/>
                    <a:pt x="57" y="725"/>
                  </a:cubicBezTo>
                  <a:cubicBezTo>
                    <a:pt x="182" y="709"/>
                    <a:pt x="231" y="556"/>
                    <a:pt x="265" y="448"/>
                  </a:cubicBezTo>
                  <a:cubicBezTo>
                    <a:pt x="312" y="300"/>
                    <a:pt x="298" y="168"/>
                    <a:pt x="261" y="19"/>
                  </a:cubicBezTo>
                  <a:cubicBezTo>
                    <a:pt x="258" y="6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6">
              <a:extLst>
                <a:ext uri="{FF2B5EF4-FFF2-40B4-BE49-F238E27FC236}">
                  <a16:creationId xmlns:a16="http://schemas.microsoft.com/office/drawing/2014/main" id="{E999761C-39E1-71CA-9BDB-9B532DC7DB5E}"/>
                </a:ext>
              </a:extLst>
            </p:cNvPr>
            <p:cNvSpPr/>
            <p:nvPr/>
          </p:nvSpPr>
          <p:spPr>
            <a:xfrm>
              <a:off x="5801900" y="1981400"/>
              <a:ext cx="17175" cy="64900"/>
            </a:xfrm>
            <a:custGeom>
              <a:avLst/>
              <a:gdLst/>
              <a:ahLst/>
              <a:cxnLst/>
              <a:rect l="l" t="t" r="r" b="b"/>
              <a:pathLst>
                <a:path w="687" h="2596" extrusionOk="0">
                  <a:moveTo>
                    <a:pt x="55" y="0"/>
                  </a:moveTo>
                  <a:cubicBezTo>
                    <a:pt x="41" y="0"/>
                    <a:pt x="27" y="1"/>
                    <a:pt x="12" y="2"/>
                  </a:cubicBezTo>
                  <a:cubicBezTo>
                    <a:pt x="3" y="2"/>
                    <a:pt x="1" y="16"/>
                    <a:pt x="10" y="18"/>
                  </a:cubicBezTo>
                  <a:cubicBezTo>
                    <a:pt x="686" y="199"/>
                    <a:pt x="92" y="2038"/>
                    <a:pt x="48" y="2545"/>
                  </a:cubicBezTo>
                  <a:cubicBezTo>
                    <a:pt x="45" y="2578"/>
                    <a:pt x="72" y="2596"/>
                    <a:pt x="99" y="2596"/>
                  </a:cubicBezTo>
                  <a:cubicBezTo>
                    <a:pt x="121" y="2596"/>
                    <a:pt x="145" y="2584"/>
                    <a:pt x="152" y="2559"/>
                  </a:cubicBezTo>
                  <a:cubicBezTo>
                    <a:pt x="325" y="1954"/>
                    <a:pt x="513" y="1235"/>
                    <a:pt x="530" y="604"/>
                  </a:cubicBezTo>
                  <a:cubicBezTo>
                    <a:pt x="539" y="266"/>
                    <a:pt x="39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6">
              <a:extLst>
                <a:ext uri="{FF2B5EF4-FFF2-40B4-BE49-F238E27FC236}">
                  <a16:creationId xmlns:a16="http://schemas.microsoft.com/office/drawing/2014/main" id="{AAD10AA7-4A05-3941-549C-BF2B0A27B7DD}"/>
                </a:ext>
              </a:extLst>
            </p:cNvPr>
            <p:cNvSpPr/>
            <p:nvPr/>
          </p:nvSpPr>
          <p:spPr>
            <a:xfrm>
              <a:off x="5811675" y="1973900"/>
              <a:ext cx="47675" cy="19800"/>
            </a:xfrm>
            <a:custGeom>
              <a:avLst/>
              <a:gdLst/>
              <a:ahLst/>
              <a:cxnLst/>
              <a:rect l="l" t="t" r="r" b="b"/>
              <a:pathLst>
                <a:path w="1907" h="792" extrusionOk="0">
                  <a:moveTo>
                    <a:pt x="1569" y="0"/>
                  </a:moveTo>
                  <a:cubicBezTo>
                    <a:pt x="1004" y="0"/>
                    <a:pt x="343" y="356"/>
                    <a:pt x="15" y="747"/>
                  </a:cubicBezTo>
                  <a:cubicBezTo>
                    <a:pt x="1" y="765"/>
                    <a:pt x="13" y="792"/>
                    <a:pt x="33" y="792"/>
                  </a:cubicBezTo>
                  <a:cubicBezTo>
                    <a:pt x="37" y="792"/>
                    <a:pt x="42" y="790"/>
                    <a:pt x="46" y="787"/>
                  </a:cubicBezTo>
                  <a:cubicBezTo>
                    <a:pt x="342" y="597"/>
                    <a:pt x="616" y="405"/>
                    <a:pt x="955" y="294"/>
                  </a:cubicBezTo>
                  <a:cubicBezTo>
                    <a:pt x="1255" y="194"/>
                    <a:pt x="1569" y="193"/>
                    <a:pt x="1871" y="111"/>
                  </a:cubicBezTo>
                  <a:cubicBezTo>
                    <a:pt x="1906" y="101"/>
                    <a:pt x="1905" y="48"/>
                    <a:pt x="1871" y="39"/>
                  </a:cubicBezTo>
                  <a:cubicBezTo>
                    <a:pt x="1775" y="12"/>
                    <a:pt x="1674" y="0"/>
                    <a:pt x="1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6">
              <a:extLst>
                <a:ext uri="{FF2B5EF4-FFF2-40B4-BE49-F238E27FC236}">
                  <a16:creationId xmlns:a16="http://schemas.microsoft.com/office/drawing/2014/main" id="{433D8D69-926F-A228-0B1E-C5B87ABB41C6}"/>
                </a:ext>
              </a:extLst>
            </p:cNvPr>
            <p:cNvSpPr/>
            <p:nvPr/>
          </p:nvSpPr>
          <p:spPr>
            <a:xfrm>
              <a:off x="5813850" y="1975900"/>
              <a:ext cx="45275" cy="73675"/>
            </a:xfrm>
            <a:custGeom>
              <a:avLst/>
              <a:gdLst/>
              <a:ahLst/>
              <a:cxnLst/>
              <a:rect l="l" t="t" r="r" b="b"/>
              <a:pathLst>
                <a:path w="1811" h="2947" extrusionOk="0">
                  <a:moveTo>
                    <a:pt x="1777" y="1"/>
                  </a:moveTo>
                  <a:cubicBezTo>
                    <a:pt x="1777" y="1"/>
                    <a:pt x="1776" y="1"/>
                    <a:pt x="1776" y="1"/>
                  </a:cubicBezTo>
                  <a:cubicBezTo>
                    <a:pt x="1141" y="17"/>
                    <a:pt x="1082" y="773"/>
                    <a:pt x="889" y="1226"/>
                  </a:cubicBezTo>
                  <a:cubicBezTo>
                    <a:pt x="650" y="1787"/>
                    <a:pt x="1" y="2258"/>
                    <a:pt x="43" y="2912"/>
                  </a:cubicBezTo>
                  <a:cubicBezTo>
                    <a:pt x="44" y="2935"/>
                    <a:pt x="61" y="2947"/>
                    <a:pt x="78" y="2947"/>
                  </a:cubicBezTo>
                  <a:cubicBezTo>
                    <a:pt x="92" y="2947"/>
                    <a:pt x="107" y="2939"/>
                    <a:pt x="113" y="2922"/>
                  </a:cubicBezTo>
                  <a:cubicBezTo>
                    <a:pt x="301" y="2411"/>
                    <a:pt x="619" y="2059"/>
                    <a:pt x="895" y="1602"/>
                  </a:cubicBezTo>
                  <a:cubicBezTo>
                    <a:pt x="1215" y="1072"/>
                    <a:pt x="1177" y="366"/>
                    <a:pt x="1789" y="48"/>
                  </a:cubicBezTo>
                  <a:cubicBezTo>
                    <a:pt x="1810" y="37"/>
                    <a:pt x="1801" y="1"/>
                    <a:pt x="1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6">
              <a:extLst>
                <a:ext uri="{FF2B5EF4-FFF2-40B4-BE49-F238E27FC236}">
                  <a16:creationId xmlns:a16="http://schemas.microsoft.com/office/drawing/2014/main" id="{34B8DD1D-6635-BAD5-E4A3-30ADC5F58915}"/>
                </a:ext>
              </a:extLst>
            </p:cNvPr>
            <p:cNvSpPr/>
            <p:nvPr/>
          </p:nvSpPr>
          <p:spPr>
            <a:xfrm>
              <a:off x="5831325" y="2012150"/>
              <a:ext cx="31450" cy="9125"/>
            </a:xfrm>
            <a:custGeom>
              <a:avLst/>
              <a:gdLst/>
              <a:ahLst/>
              <a:cxnLst/>
              <a:rect l="l" t="t" r="r" b="b"/>
              <a:pathLst>
                <a:path w="1258" h="365" extrusionOk="0">
                  <a:moveTo>
                    <a:pt x="847" y="1"/>
                  </a:moveTo>
                  <a:cubicBezTo>
                    <a:pt x="540" y="1"/>
                    <a:pt x="213" y="133"/>
                    <a:pt x="13" y="329"/>
                  </a:cubicBezTo>
                  <a:cubicBezTo>
                    <a:pt x="1" y="340"/>
                    <a:pt x="10" y="364"/>
                    <a:pt x="26" y="364"/>
                  </a:cubicBezTo>
                  <a:cubicBezTo>
                    <a:pt x="28" y="364"/>
                    <a:pt x="30" y="364"/>
                    <a:pt x="32" y="363"/>
                  </a:cubicBezTo>
                  <a:cubicBezTo>
                    <a:pt x="201" y="292"/>
                    <a:pt x="383" y="218"/>
                    <a:pt x="562" y="182"/>
                  </a:cubicBezTo>
                  <a:cubicBezTo>
                    <a:pt x="640" y="166"/>
                    <a:pt x="715" y="162"/>
                    <a:pt x="790" y="162"/>
                  </a:cubicBezTo>
                  <a:cubicBezTo>
                    <a:pt x="902" y="162"/>
                    <a:pt x="1012" y="172"/>
                    <a:pt x="1125" y="172"/>
                  </a:cubicBezTo>
                  <a:cubicBezTo>
                    <a:pt x="1145" y="172"/>
                    <a:pt x="1164" y="171"/>
                    <a:pt x="1184" y="171"/>
                  </a:cubicBezTo>
                  <a:cubicBezTo>
                    <a:pt x="1231" y="170"/>
                    <a:pt x="1258" y="98"/>
                    <a:pt x="1210" y="76"/>
                  </a:cubicBezTo>
                  <a:cubicBezTo>
                    <a:pt x="1100" y="24"/>
                    <a:pt x="975" y="1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6">
              <a:extLst>
                <a:ext uri="{FF2B5EF4-FFF2-40B4-BE49-F238E27FC236}">
                  <a16:creationId xmlns:a16="http://schemas.microsoft.com/office/drawing/2014/main" id="{1DB68172-9026-A021-7EAF-5C5C6CC63CC5}"/>
                </a:ext>
              </a:extLst>
            </p:cNvPr>
            <p:cNvSpPr/>
            <p:nvPr/>
          </p:nvSpPr>
          <p:spPr>
            <a:xfrm>
              <a:off x="5823450" y="2013925"/>
              <a:ext cx="37650" cy="51225"/>
            </a:xfrm>
            <a:custGeom>
              <a:avLst/>
              <a:gdLst/>
              <a:ahLst/>
              <a:cxnLst/>
              <a:rect l="l" t="t" r="r" b="b"/>
              <a:pathLst>
                <a:path w="1506" h="2049" extrusionOk="0">
                  <a:moveTo>
                    <a:pt x="1433" y="1"/>
                  </a:moveTo>
                  <a:cubicBezTo>
                    <a:pt x="1426" y="1"/>
                    <a:pt x="1418" y="3"/>
                    <a:pt x="1410" y="7"/>
                  </a:cubicBezTo>
                  <a:cubicBezTo>
                    <a:pt x="742" y="370"/>
                    <a:pt x="131" y="1207"/>
                    <a:pt x="8" y="1958"/>
                  </a:cubicBezTo>
                  <a:cubicBezTo>
                    <a:pt x="0" y="2006"/>
                    <a:pt x="44" y="2049"/>
                    <a:pt x="84" y="2049"/>
                  </a:cubicBezTo>
                  <a:cubicBezTo>
                    <a:pt x="104" y="2049"/>
                    <a:pt x="123" y="2038"/>
                    <a:pt x="134" y="2013"/>
                  </a:cubicBezTo>
                  <a:cubicBezTo>
                    <a:pt x="289" y="1662"/>
                    <a:pt x="413" y="1310"/>
                    <a:pt x="630" y="990"/>
                  </a:cubicBezTo>
                  <a:cubicBezTo>
                    <a:pt x="867" y="638"/>
                    <a:pt x="1168" y="374"/>
                    <a:pt x="1470" y="85"/>
                  </a:cubicBezTo>
                  <a:cubicBezTo>
                    <a:pt x="1505" y="51"/>
                    <a:pt x="1473" y="1"/>
                    <a:pt x="1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6">
              <a:extLst>
                <a:ext uri="{FF2B5EF4-FFF2-40B4-BE49-F238E27FC236}">
                  <a16:creationId xmlns:a16="http://schemas.microsoft.com/office/drawing/2014/main" id="{0CFA7E43-03B7-2B96-037C-4C986823EEF9}"/>
                </a:ext>
              </a:extLst>
            </p:cNvPr>
            <p:cNvSpPr/>
            <p:nvPr/>
          </p:nvSpPr>
          <p:spPr>
            <a:xfrm>
              <a:off x="5834575" y="2041025"/>
              <a:ext cx="16400" cy="32125"/>
            </a:xfrm>
            <a:custGeom>
              <a:avLst/>
              <a:gdLst/>
              <a:ahLst/>
              <a:cxnLst/>
              <a:rect l="l" t="t" r="r" b="b"/>
              <a:pathLst>
                <a:path w="656" h="1285" extrusionOk="0">
                  <a:moveTo>
                    <a:pt x="93" y="1"/>
                  </a:moveTo>
                  <a:cubicBezTo>
                    <a:pt x="35" y="1"/>
                    <a:pt x="1" y="76"/>
                    <a:pt x="42" y="128"/>
                  </a:cubicBezTo>
                  <a:cubicBezTo>
                    <a:pt x="172" y="296"/>
                    <a:pt x="300" y="422"/>
                    <a:pt x="360" y="634"/>
                  </a:cubicBezTo>
                  <a:cubicBezTo>
                    <a:pt x="415" y="834"/>
                    <a:pt x="404" y="1038"/>
                    <a:pt x="369" y="1240"/>
                  </a:cubicBezTo>
                  <a:cubicBezTo>
                    <a:pt x="364" y="1265"/>
                    <a:pt x="385" y="1285"/>
                    <a:pt x="405" y="1285"/>
                  </a:cubicBezTo>
                  <a:cubicBezTo>
                    <a:pt x="416" y="1285"/>
                    <a:pt x="426" y="1279"/>
                    <a:pt x="433" y="1267"/>
                  </a:cubicBezTo>
                  <a:cubicBezTo>
                    <a:pt x="655" y="889"/>
                    <a:pt x="537" y="233"/>
                    <a:pt x="132" y="12"/>
                  </a:cubicBezTo>
                  <a:cubicBezTo>
                    <a:pt x="118" y="4"/>
                    <a:pt x="105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6">
              <a:extLst>
                <a:ext uri="{FF2B5EF4-FFF2-40B4-BE49-F238E27FC236}">
                  <a16:creationId xmlns:a16="http://schemas.microsoft.com/office/drawing/2014/main" id="{463FA2B9-F5CF-A8DE-0E3A-525536C3EE22}"/>
                </a:ext>
              </a:extLst>
            </p:cNvPr>
            <p:cNvSpPr/>
            <p:nvPr/>
          </p:nvSpPr>
          <p:spPr>
            <a:xfrm>
              <a:off x="5833675" y="2055125"/>
              <a:ext cx="50375" cy="31375"/>
            </a:xfrm>
            <a:custGeom>
              <a:avLst/>
              <a:gdLst/>
              <a:ahLst/>
              <a:cxnLst/>
              <a:rect l="l" t="t" r="r" b="b"/>
              <a:pathLst>
                <a:path w="2015" h="1255" extrusionOk="0">
                  <a:moveTo>
                    <a:pt x="1925" y="0"/>
                  </a:moveTo>
                  <a:cubicBezTo>
                    <a:pt x="1924" y="0"/>
                    <a:pt x="1923" y="0"/>
                    <a:pt x="1922" y="0"/>
                  </a:cubicBezTo>
                  <a:cubicBezTo>
                    <a:pt x="1182" y="27"/>
                    <a:pt x="300" y="512"/>
                    <a:pt x="9" y="1219"/>
                  </a:cubicBezTo>
                  <a:cubicBezTo>
                    <a:pt x="0" y="1238"/>
                    <a:pt x="19" y="1254"/>
                    <a:pt x="38" y="1254"/>
                  </a:cubicBezTo>
                  <a:cubicBezTo>
                    <a:pt x="45" y="1254"/>
                    <a:pt x="52" y="1252"/>
                    <a:pt x="57" y="1247"/>
                  </a:cubicBezTo>
                  <a:cubicBezTo>
                    <a:pt x="322" y="975"/>
                    <a:pt x="554" y="695"/>
                    <a:pt x="885" y="496"/>
                  </a:cubicBezTo>
                  <a:cubicBezTo>
                    <a:pt x="1216" y="299"/>
                    <a:pt x="1566" y="206"/>
                    <a:pt x="1940" y="133"/>
                  </a:cubicBezTo>
                  <a:cubicBezTo>
                    <a:pt x="2015" y="119"/>
                    <a:pt x="1998" y="0"/>
                    <a:pt x="1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6">
              <a:extLst>
                <a:ext uri="{FF2B5EF4-FFF2-40B4-BE49-F238E27FC236}">
                  <a16:creationId xmlns:a16="http://schemas.microsoft.com/office/drawing/2014/main" id="{754C15FF-5CDB-CDC6-84BC-E2D7BBFA3750}"/>
                </a:ext>
              </a:extLst>
            </p:cNvPr>
            <p:cNvSpPr/>
            <p:nvPr/>
          </p:nvSpPr>
          <p:spPr>
            <a:xfrm>
              <a:off x="5837900" y="2057675"/>
              <a:ext cx="45425" cy="58675"/>
            </a:xfrm>
            <a:custGeom>
              <a:avLst/>
              <a:gdLst/>
              <a:ahLst/>
              <a:cxnLst/>
              <a:rect l="l" t="t" r="r" b="b"/>
              <a:pathLst>
                <a:path w="1817" h="2347" extrusionOk="0">
                  <a:moveTo>
                    <a:pt x="1759" y="1"/>
                  </a:moveTo>
                  <a:cubicBezTo>
                    <a:pt x="1754" y="1"/>
                    <a:pt x="1748" y="2"/>
                    <a:pt x="1743" y="4"/>
                  </a:cubicBezTo>
                  <a:cubicBezTo>
                    <a:pt x="1397" y="148"/>
                    <a:pt x="1325" y="473"/>
                    <a:pt x="1200" y="798"/>
                  </a:cubicBezTo>
                  <a:cubicBezTo>
                    <a:pt x="947" y="1452"/>
                    <a:pt x="509" y="1799"/>
                    <a:pt x="28" y="2267"/>
                  </a:cubicBezTo>
                  <a:cubicBezTo>
                    <a:pt x="0" y="2294"/>
                    <a:pt x="22" y="2347"/>
                    <a:pt x="58" y="2347"/>
                  </a:cubicBezTo>
                  <a:cubicBezTo>
                    <a:pt x="63" y="2347"/>
                    <a:pt x="67" y="2346"/>
                    <a:pt x="72" y="2344"/>
                  </a:cubicBezTo>
                  <a:cubicBezTo>
                    <a:pt x="468" y="2202"/>
                    <a:pt x="782" y="1861"/>
                    <a:pt x="1015" y="1520"/>
                  </a:cubicBezTo>
                  <a:cubicBezTo>
                    <a:pt x="1147" y="1330"/>
                    <a:pt x="1256" y="1122"/>
                    <a:pt x="1340" y="906"/>
                  </a:cubicBezTo>
                  <a:cubicBezTo>
                    <a:pt x="1450" y="615"/>
                    <a:pt x="1482" y="263"/>
                    <a:pt x="1779" y="87"/>
                  </a:cubicBezTo>
                  <a:cubicBezTo>
                    <a:pt x="1817" y="65"/>
                    <a:pt x="1797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6">
              <a:extLst>
                <a:ext uri="{FF2B5EF4-FFF2-40B4-BE49-F238E27FC236}">
                  <a16:creationId xmlns:a16="http://schemas.microsoft.com/office/drawing/2014/main" id="{98A69EFB-1B04-3EA4-0BF2-BEDDF32CFBF7}"/>
                </a:ext>
              </a:extLst>
            </p:cNvPr>
            <p:cNvSpPr/>
            <p:nvPr/>
          </p:nvSpPr>
          <p:spPr>
            <a:xfrm>
              <a:off x="5851775" y="2099525"/>
              <a:ext cx="32075" cy="7825"/>
            </a:xfrm>
            <a:custGeom>
              <a:avLst/>
              <a:gdLst/>
              <a:ahLst/>
              <a:cxnLst/>
              <a:rect l="l" t="t" r="r" b="b"/>
              <a:pathLst>
                <a:path w="1283" h="313" extrusionOk="0">
                  <a:moveTo>
                    <a:pt x="729" y="0"/>
                  </a:moveTo>
                  <a:cubicBezTo>
                    <a:pt x="463" y="0"/>
                    <a:pt x="191" y="86"/>
                    <a:pt x="18" y="262"/>
                  </a:cubicBezTo>
                  <a:cubicBezTo>
                    <a:pt x="1" y="280"/>
                    <a:pt x="14" y="313"/>
                    <a:pt x="37" y="313"/>
                  </a:cubicBezTo>
                  <a:cubicBezTo>
                    <a:pt x="40" y="313"/>
                    <a:pt x="43" y="312"/>
                    <a:pt x="46" y="311"/>
                  </a:cubicBezTo>
                  <a:cubicBezTo>
                    <a:pt x="223" y="244"/>
                    <a:pt x="388" y="164"/>
                    <a:pt x="578" y="145"/>
                  </a:cubicBezTo>
                  <a:cubicBezTo>
                    <a:pt x="617" y="140"/>
                    <a:pt x="655" y="139"/>
                    <a:pt x="692" y="139"/>
                  </a:cubicBezTo>
                  <a:cubicBezTo>
                    <a:pt x="861" y="139"/>
                    <a:pt x="1021" y="177"/>
                    <a:pt x="1188" y="220"/>
                  </a:cubicBezTo>
                  <a:cubicBezTo>
                    <a:pt x="1193" y="222"/>
                    <a:pt x="1198" y="222"/>
                    <a:pt x="1203" y="222"/>
                  </a:cubicBezTo>
                  <a:cubicBezTo>
                    <a:pt x="1254" y="222"/>
                    <a:pt x="1283" y="146"/>
                    <a:pt x="1230" y="118"/>
                  </a:cubicBezTo>
                  <a:cubicBezTo>
                    <a:pt x="1087" y="40"/>
                    <a:pt x="909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6">
              <a:extLst>
                <a:ext uri="{FF2B5EF4-FFF2-40B4-BE49-F238E27FC236}">
                  <a16:creationId xmlns:a16="http://schemas.microsoft.com/office/drawing/2014/main" id="{5189A683-6370-E6C5-DCE7-87F5874157CE}"/>
                </a:ext>
              </a:extLst>
            </p:cNvPr>
            <p:cNvSpPr/>
            <p:nvPr/>
          </p:nvSpPr>
          <p:spPr>
            <a:xfrm>
              <a:off x="5844575" y="2103050"/>
              <a:ext cx="36700" cy="35375"/>
            </a:xfrm>
            <a:custGeom>
              <a:avLst/>
              <a:gdLst/>
              <a:ahLst/>
              <a:cxnLst/>
              <a:rect l="l" t="t" r="r" b="b"/>
              <a:pathLst>
                <a:path w="1468" h="1415" extrusionOk="0">
                  <a:moveTo>
                    <a:pt x="1416" y="0"/>
                  </a:moveTo>
                  <a:cubicBezTo>
                    <a:pt x="1410" y="0"/>
                    <a:pt x="1404" y="2"/>
                    <a:pt x="1398" y="6"/>
                  </a:cubicBezTo>
                  <a:cubicBezTo>
                    <a:pt x="1136" y="186"/>
                    <a:pt x="908" y="436"/>
                    <a:pt x="678" y="657"/>
                  </a:cubicBezTo>
                  <a:cubicBezTo>
                    <a:pt x="451" y="873"/>
                    <a:pt x="169" y="1088"/>
                    <a:pt x="15" y="1364"/>
                  </a:cubicBezTo>
                  <a:cubicBezTo>
                    <a:pt x="1" y="1389"/>
                    <a:pt x="21" y="1414"/>
                    <a:pt x="45" y="1414"/>
                  </a:cubicBezTo>
                  <a:cubicBezTo>
                    <a:pt x="51" y="1414"/>
                    <a:pt x="56" y="1413"/>
                    <a:pt x="62" y="1410"/>
                  </a:cubicBezTo>
                  <a:cubicBezTo>
                    <a:pt x="340" y="1262"/>
                    <a:pt x="562" y="984"/>
                    <a:pt x="784" y="763"/>
                  </a:cubicBezTo>
                  <a:cubicBezTo>
                    <a:pt x="1009" y="537"/>
                    <a:pt x="1263" y="315"/>
                    <a:pt x="1450" y="57"/>
                  </a:cubicBezTo>
                  <a:cubicBezTo>
                    <a:pt x="1467" y="32"/>
                    <a:pt x="1442" y="0"/>
                    <a:pt x="1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6">
              <a:extLst>
                <a:ext uri="{FF2B5EF4-FFF2-40B4-BE49-F238E27FC236}">
                  <a16:creationId xmlns:a16="http://schemas.microsoft.com/office/drawing/2014/main" id="{46993EA3-F1D2-A5AF-339E-7695E19E1E9D}"/>
                </a:ext>
              </a:extLst>
            </p:cNvPr>
            <p:cNvSpPr/>
            <p:nvPr/>
          </p:nvSpPr>
          <p:spPr>
            <a:xfrm>
              <a:off x="5852250" y="2123925"/>
              <a:ext cx="22925" cy="8075"/>
            </a:xfrm>
            <a:custGeom>
              <a:avLst/>
              <a:gdLst/>
              <a:ahLst/>
              <a:cxnLst/>
              <a:rect l="l" t="t" r="r" b="b"/>
              <a:pathLst>
                <a:path w="917" h="323" extrusionOk="0">
                  <a:moveTo>
                    <a:pt x="656" y="0"/>
                  </a:moveTo>
                  <a:cubicBezTo>
                    <a:pt x="428" y="0"/>
                    <a:pt x="154" y="127"/>
                    <a:pt x="29" y="257"/>
                  </a:cubicBezTo>
                  <a:cubicBezTo>
                    <a:pt x="1" y="287"/>
                    <a:pt x="26" y="323"/>
                    <a:pt x="58" y="323"/>
                  </a:cubicBezTo>
                  <a:cubicBezTo>
                    <a:pt x="64" y="323"/>
                    <a:pt x="70" y="321"/>
                    <a:pt x="76" y="319"/>
                  </a:cubicBezTo>
                  <a:cubicBezTo>
                    <a:pt x="215" y="261"/>
                    <a:pt x="346" y="195"/>
                    <a:pt x="497" y="173"/>
                  </a:cubicBezTo>
                  <a:cubicBezTo>
                    <a:pt x="525" y="169"/>
                    <a:pt x="553" y="168"/>
                    <a:pt x="581" y="168"/>
                  </a:cubicBezTo>
                  <a:cubicBezTo>
                    <a:pt x="632" y="168"/>
                    <a:pt x="683" y="172"/>
                    <a:pt x="733" y="172"/>
                  </a:cubicBezTo>
                  <a:cubicBezTo>
                    <a:pt x="778" y="172"/>
                    <a:pt x="824" y="169"/>
                    <a:pt x="867" y="156"/>
                  </a:cubicBezTo>
                  <a:cubicBezTo>
                    <a:pt x="913" y="143"/>
                    <a:pt x="917" y="86"/>
                    <a:pt x="880" y="60"/>
                  </a:cubicBezTo>
                  <a:cubicBezTo>
                    <a:pt x="819" y="18"/>
                    <a:pt x="740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6">
              <a:extLst>
                <a:ext uri="{FF2B5EF4-FFF2-40B4-BE49-F238E27FC236}">
                  <a16:creationId xmlns:a16="http://schemas.microsoft.com/office/drawing/2014/main" id="{914DC247-CFD9-4ED8-A88D-556C51E9B89B}"/>
                </a:ext>
              </a:extLst>
            </p:cNvPr>
            <p:cNvSpPr/>
            <p:nvPr/>
          </p:nvSpPr>
          <p:spPr>
            <a:xfrm>
              <a:off x="5670050" y="2127375"/>
              <a:ext cx="201825" cy="230900"/>
            </a:xfrm>
            <a:custGeom>
              <a:avLst/>
              <a:gdLst/>
              <a:ahLst/>
              <a:cxnLst/>
              <a:rect l="l" t="t" r="r" b="b"/>
              <a:pathLst>
                <a:path w="8073" h="9236" extrusionOk="0">
                  <a:moveTo>
                    <a:pt x="8018" y="1"/>
                  </a:moveTo>
                  <a:cubicBezTo>
                    <a:pt x="8005" y="1"/>
                    <a:pt x="7991" y="7"/>
                    <a:pt x="7981" y="21"/>
                  </a:cubicBezTo>
                  <a:cubicBezTo>
                    <a:pt x="7367" y="889"/>
                    <a:pt x="7174" y="1960"/>
                    <a:pt x="6898" y="2964"/>
                  </a:cubicBezTo>
                  <a:cubicBezTo>
                    <a:pt x="6586" y="4094"/>
                    <a:pt x="6140" y="5148"/>
                    <a:pt x="5408" y="6071"/>
                  </a:cubicBezTo>
                  <a:cubicBezTo>
                    <a:pt x="4099" y="7723"/>
                    <a:pt x="2170" y="8779"/>
                    <a:pt x="92" y="9068"/>
                  </a:cubicBezTo>
                  <a:cubicBezTo>
                    <a:pt x="1" y="9081"/>
                    <a:pt x="19" y="9235"/>
                    <a:pt x="107" y="9235"/>
                  </a:cubicBezTo>
                  <a:cubicBezTo>
                    <a:pt x="109" y="9235"/>
                    <a:pt x="112" y="9235"/>
                    <a:pt x="115" y="9235"/>
                  </a:cubicBezTo>
                  <a:cubicBezTo>
                    <a:pt x="2151" y="9024"/>
                    <a:pt x="4018" y="8008"/>
                    <a:pt x="5346" y="6454"/>
                  </a:cubicBezTo>
                  <a:cubicBezTo>
                    <a:pt x="6921" y="4610"/>
                    <a:pt x="7136" y="2228"/>
                    <a:pt x="8058" y="66"/>
                  </a:cubicBezTo>
                  <a:cubicBezTo>
                    <a:pt x="8073" y="31"/>
                    <a:pt x="8047" y="1"/>
                    <a:pt x="8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6">
              <a:extLst>
                <a:ext uri="{FF2B5EF4-FFF2-40B4-BE49-F238E27FC236}">
                  <a16:creationId xmlns:a16="http://schemas.microsoft.com/office/drawing/2014/main" id="{D8F74128-64A0-D22A-39FA-71166984058A}"/>
                </a:ext>
              </a:extLst>
            </p:cNvPr>
            <p:cNvSpPr/>
            <p:nvPr/>
          </p:nvSpPr>
          <p:spPr>
            <a:xfrm>
              <a:off x="5652350" y="2223975"/>
              <a:ext cx="132500" cy="123375"/>
            </a:xfrm>
            <a:custGeom>
              <a:avLst/>
              <a:gdLst/>
              <a:ahLst/>
              <a:cxnLst/>
              <a:rect l="l" t="t" r="r" b="b"/>
              <a:pathLst>
                <a:path w="5300" h="4935" extrusionOk="0">
                  <a:moveTo>
                    <a:pt x="3305" y="1"/>
                  </a:moveTo>
                  <a:cubicBezTo>
                    <a:pt x="3283" y="1"/>
                    <a:pt x="3263" y="13"/>
                    <a:pt x="3257" y="42"/>
                  </a:cubicBezTo>
                  <a:cubicBezTo>
                    <a:pt x="2962" y="1370"/>
                    <a:pt x="5299" y="1659"/>
                    <a:pt x="3873" y="3161"/>
                  </a:cubicBezTo>
                  <a:cubicBezTo>
                    <a:pt x="2870" y="4219"/>
                    <a:pt x="1411" y="4591"/>
                    <a:pt x="42" y="4864"/>
                  </a:cubicBezTo>
                  <a:lnTo>
                    <a:pt x="41" y="4864"/>
                  </a:lnTo>
                  <a:cubicBezTo>
                    <a:pt x="1" y="4872"/>
                    <a:pt x="12" y="4934"/>
                    <a:pt x="51" y="4934"/>
                  </a:cubicBezTo>
                  <a:cubicBezTo>
                    <a:pt x="72" y="4934"/>
                    <a:pt x="94" y="4935"/>
                    <a:pt x="116" y="4935"/>
                  </a:cubicBezTo>
                  <a:cubicBezTo>
                    <a:pt x="1489" y="4935"/>
                    <a:pt x="3049" y="4267"/>
                    <a:pt x="4020" y="3308"/>
                  </a:cubicBezTo>
                  <a:cubicBezTo>
                    <a:pt x="4375" y="2956"/>
                    <a:pt x="4680" y="2497"/>
                    <a:pt x="4549" y="1978"/>
                  </a:cubicBezTo>
                  <a:cubicBezTo>
                    <a:pt x="4350" y="1191"/>
                    <a:pt x="3484" y="926"/>
                    <a:pt x="3370" y="57"/>
                  </a:cubicBezTo>
                  <a:cubicBezTo>
                    <a:pt x="3366" y="24"/>
                    <a:pt x="3334" y="1"/>
                    <a:pt x="3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6">
              <a:extLst>
                <a:ext uri="{FF2B5EF4-FFF2-40B4-BE49-F238E27FC236}">
                  <a16:creationId xmlns:a16="http://schemas.microsoft.com/office/drawing/2014/main" id="{F146111D-9C12-D8FE-67F3-E6B820E43AFC}"/>
                </a:ext>
              </a:extLst>
            </p:cNvPr>
            <p:cNvSpPr/>
            <p:nvPr/>
          </p:nvSpPr>
          <p:spPr>
            <a:xfrm>
              <a:off x="5735850" y="2215700"/>
              <a:ext cx="51650" cy="50650"/>
            </a:xfrm>
            <a:custGeom>
              <a:avLst/>
              <a:gdLst/>
              <a:ahLst/>
              <a:cxnLst/>
              <a:rect l="l" t="t" r="r" b="b"/>
              <a:pathLst>
                <a:path w="2066" h="2026" extrusionOk="0">
                  <a:moveTo>
                    <a:pt x="983" y="1"/>
                  </a:moveTo>
                  <a:cubicBezTo>
                    <a:pt x="641" y="1"/>
                    <a:pt x="287" y="171"/>
                    <a:pt x="18" y="380"/>
                  </a:cubicBezTo>
                  <a:cubicBezTo>
                    <a:pt x="1" y="394"/>
                    <a:pt x="17" y="424"/>
                    <a:pt x="37" y="424"/>
                  </a:cubicBezTo>
                  <a:cubicBezTo>
                    <a:pt x="39" y="424"/>
                    <a:pt x="41" y="424"/>
                    <a:pt x="43" y="423"/>
                  </a:cubicBezTo>
                  <a:cubicBezTo>
                    <a:pt x="348" y="316"/>
                    <a:pt x="666" y="168"/>
                    <a:pt x="965" y="168"/>
                  </a:cubicBezTo>
                  <a:cubicBezTo>
                    <a:pt x="1181" y="168"/>
                    <a:pt x="1386" y="245"/>
                    <a:pt x="1569" y="470"/>
                  </a:cubicBezTo>
                  <a:cubicBezTo>
                    <a:pt x="1909" y="891"/>
                    <a:pt x="1818" y="1457"/>
                    <a:pt x="1793" y="1956"/>
                  </a:cubicBezTo>
                  <a:cubicBezTo>
                    <a:pt x="1791" y="2001"/>
                    <a:pt x="1830" y="2026"/>
                    <a:pt x="1868" y="2026"/>
                  </a:cubicBezTo>
                  <a:cubicBezTo>
                    <a:pt x="1898" y="2026"/>
                    <a:pt x="1927" y="2010"/>
                    <a:pt x="1933" y="1975"/>
                  </a:cubicBezTo>
                  <a:cubicBezTo>
                    <a:pt x="2040" y="1381"/>
                    <a:pt x="2065" y="631"/>
                    <a:pt x="1554" y="203"/>
                  </a:cubicBezTo>
                  <a:cubicBezTo>
                    <a:pt x="1381" y="59"/>
                    <a:pt x="1184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6">
              <a:extLst>
                <a:ext uri="{FF2B5EF4-FFF2-40B4-BE49-F238E27FC236}">
                  <a16:creationId xmlns:a16="http://schemas.microsoft.com/office/drawing/2014/main" id="{63A5D507-7776-4951-138A-5BCF2BB81281}"/>
                </a:ext>
              </a:extLst>
            </p:cNvPr>
            <p:cNvSpPr/>
            <p:nvPr/>
          </p:nvSpPr>
          <p:spPr>
            <a:xfrm>
              <a:off x="5734575" y="2183325"/>
              <a:ext cx="66100" cy="53975"/>
            </a:xfrm>
            <a:custGeom>
              <a:avLst/>
              <a:gdLst/>
              <a:ahLst/>
              <a:cxnLst/>
              <a:rect l="l" t="t" r="r" b="b"/>
              <a:pathLst>
                <a:path w="2644" h="2159" extrusionOk="0">
                  <a:moveTo>
                    <a:pt x="1421" y="1"/>
                  </a:moveTo>
                  <a:cubicBezTo>
                    <a:pt x="1192" y="1"/>
                    <a:pt x="957" y="36"/>
                    <a:pt x="775" y="120"/>
                  </a:cubicBezTo>
                  <a:cubicBezTo>
                    <a:pt x="384" y="298"/>
                    <a:pt x="375" y="740"/>
                    <a:pt x="45" y="975"/>
                  </a:cubicBezTo>
                  <a:cubicBezTo>
                    <a:pt x="13" y="998"/>
                    <a:pt x="0" y="1046"/>
                    <a:pt x="32" y="1077"/>
                  </a:cubicBezTo>
                  <a:cubicBezTo>
                    <a:pt x="240" y="1269"/>
                    <a:pt x="448" y="1397"/>
                    <a:pt x="729" y="1447"/>
                  </a:cubicBezTo>
                  <a:cubicBezTo>
                    <a:pt x="731" y="1447"/>
                    <a:pt x="733" y="1447"/>
                    <a:pt x="735" y="1447"/>
                  </a:cubicBezTo>
                  <a:cubicBezTo>
                    <a:pt x="771" y="1447"/>
                    <a:pt x="797" y="1396"/>
                    <a:pt x="758" y="1378"/>
                  </a:cubicBezTo>
                  <a:cubicBezTo>
                    <a:pt x="636" y="1326"/>
                    <a:pt x="211" y="1192"/>
                    <a:pt x="207" y="1018"/>
                  </a:cubicBezTo>
                  <a:cubicBezTo>
                    <a:pt x="205" y="990"/>
                    <a:pt x="292" y="948"/>
                    <a:pt x="306" y="907"/>
                  </a:cubicBezTo>
                  <a:cubicBezTo>
                    <a:pt x="455" y="492"/>
                    <a:pt x="801" y="194"/>
                    <a:pt x="1246" y="158"/>
                  </a:cubicBezTo>
                  <a:cubicBezTo>
                    <a:pt x="1330" y="150"/>
                    <a:pt x="1426" y="143"/>
                    <a:pt x="1523" y="143"/>
                  </a:cubicBezTo>
                  <a:cubicBezTo>
                    <a:pt x="1629" y="143"/>
                    <a:pt x="1736" y="152"/>
                    <a:pt x="1827" y="178"/>
                  </a:cubicBezTo>
                  <a:cubicBezTo>
                    <a:pt x="2319" y="318"/>
                    <a:pt x="2341" y="652"/>
                    <a:pt x="2394" y="1063"/>
                  </a:cubicBezTo>
                  <a:cubicBezTo>
                    <a:pt x="2439" y="1417"/>
                    <a:pt x="2458" y="1777"/>
                    <a:pt x="2545" y="2124"/>
                  </a:cubicBezTo>
                  <a:cubicBezTo>
                    <a:pt x="2552" y="2148"/>
                    <a:pt x="2571" y="2159"/>
                    <a:pt x="2590" y="2159"/>
                  </a:cubicBezTo>
                  <a:cubicBezTo>
                    <a:pt x="2614" y="2159"/>
                    <a:pt x="2639" y="2142"/>
                    <a:pt x="2640" y="2113"/>
                  </a:cubicBezTo>
                  <a:cubicBezTo>
                    <a:pt x="2644" y="1636"/>
                    <a:pt x="2614" y="982"/>
                    <a:pt x="2435" y="526"/>
                  </a:cubicBezTo>
                  <a:cubicBezTo>
                    <a:pt x="2331" y="261"/>
                    <a:pt x="2136" y="110"/>
                    <a:pt x="1863" y="47"/>
                  </a:cubicBezTo>
                  <a:cubicBezTo>
                    <a:pt x="1732" y="17"/>
                    <a:pt x="1578" y="1"/>
                    <a:pt x="1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6">
              <a:extLst>
                <a:ext uri="{FF2B5EF4-FFF2-40B4-BE49-F238E27FC236}">
                  <a16:creationId xmlns:a16="http://schemas.microsoft.com/office/drawing/2014/main" id="{8C100A43-3FB3-985E-2C5C-B464C12B380E}"/>
                </a:ext>
              </a:extLst>
            </p:cNvPr>
            <p:cNvSpPr/>
            <p:nvPr/>
          </p:nvSpPr>
          <p:spPr>
            <a:xfrm>
              <a:off x="5718075" y="2188200"/>
              <a:ext cx="35275" cy="6475"/>
            </a:xfrm>
            <a:custGeom>
              <a:avLst/>
              <a:gdLst/>
              <a:ahLst/>
              <a:cxnLst/>
              <a:rect l="l" t="t" r="r" b="b"/>
              <a:pathLst>
                <a:path w="1411" h="259" extrusionOk="0">
                  <a:moveTo>
                    <a:pt x="1373" y="0"/>
                  </a:moveTo>
                  <a:cubicBezTo>
                    <a:pt x="1372" y="0"/>
                    <a:pt x="1371" y="0"/>
                    <a:pt x="1369" y="0"/>
                  </a:cubicBezTo>
                  <a:cubicBezTo>
                    <a:pt x="1149" y="19"/>
                    <a:pt x="939" y="84"/>
                    <a:pt x="715" y="84"/>
                  </a:cubicBezTo>
                  <a:cubicBezTo>
                    <a:pt x="516" y="84"/>
                    <a:pt x="318" y="9"/>
                    <a:pt x="123" y="9"/>
                  </a:cubicBezTo>
                  <a:cubicBezTo>
                    <a:pt x="101" y="9"/>
                    <a:pt x="80" y="10"/>
                    <a:pt x="58" y="12"/>
                  </a:cubicBezTo>
                  <a:cubicBezTo>
                    <a:pt x="25" y="16"/>
                    <a:pt x="0" y="57"/>
                    <a:pt x="30" y="82"/>
                  </a:cubicBezTo>
                  <a:cubicBezTo>
                    <a:pt x="167" y="205"/>
                    <a:pt x="396" y="258"/>
                    <a:pt x="634" y="258"/>
                  </a:cubicBezTo>
                  <a:cubicBezTo>
                    <a:pt x="918" y="258"/>
                    <a:pt x="1215" y="183"/>
                    <a:pt x="1387" y="63"/>
                  </a:cubicBezTo>
                  <a:cubicBezTo>
                    <a:pt x="1411" y="46"/>
                    <a:pt x="1406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6">
              <a:extLst>
                <a:ext uri="{FF2B5EF4-FFF2-40B4-BE49-F238E27FC236}">
                  <a16:creationId xmlns:a16="http://schemas.microsoft.com/office/drawing/2014/main" id="{48719AF3-627B-68E7-FC7C-DFB911A4663B}"/>
                </a:ext>
              </a:extLst>
            </p:cNvPr>
            <p:cNvSpPr/>
            <p:nvPr/>
          </p:nvSpPr>
          <p:spPr>
            <a:xfrm>
              <a:off x="5720575" y="2145925"/>
              <a:ext cx="61700" cy="29025"/>
            </a:xfrm>
            <a:custGeom>
              <a:avLst/>
              <a:gdLst/>
              <a:ahLst/>
              <a:cxnLst/>
              <a:rect l="l" t="t" r="r" b="b"/>
              <a:pathLst>
                <a:path w="2468" h="1161" extrusionOk="0">
                  <a:moveTo>
                    <a:pt x="1004" y="1"/>
                  </a:moveTo>
                  <a:cubicBezTo>
                    <a:pt x="579" y="1"/>
                    <a:pt x="109" y="216"/>
                    <a:pt x="5" y="648"/>
                  </a:cubicBezTo>
                  <a:cubicBezTo>
                    <a:pt x="0" y="670"/>
                    <a:pt x="16" y="684"/>
                    <a:pt x="33" y="684"/>
                  </a:cubicBezTo>
                  <a:cubicBezTo>
                    <a:pt x="42" y="684"/>
                    <a:pt x="52" y="680"/>
                    <a:pt x="58" y="671"/>
                  </a:cubicBezTo>
                  <a:cubicBezTo>
                    <a:pt x="299" y="358"/>
                    <a:pt x="613" y="150"/>
                    <a:pt x="985" y="150"/>
                  </a:cubicBezTo>
                  <a:cubicBezTo>
                    <a:pt x="1081" y="150"/>
                    <a:pt x="1181" y="164"/>
                    <a:pt x="1285" y="194"/>
                  </a:cubicBezTo>
                  <a:cubicBezTo>
                    <a:pt x="1781" y="337"/>
                    <a:pt x="2063" y="746"/>
                    <a:pt x="2351" y="1138"/>
                  </a:cubicBezTo>
                  <a:cubicBezTo>
                    <a:pt x="2362" y="1154"/>
                    <a:pt x="2381" y="1161"/>
                    <a:pt x="2400" y="1161"/>
                  </a:cubicBezTo>
                  <a:cubicBezTo>
                    <a:pt x="2434" y="1161"/>
                    <a:pt x="2467" y="1136"/>
                    <a:pt x="2450" y="1096"/>
                  </a:cubicBezTo>
                  <a:cubicBezTo>
                    <a:pt x="2232" y="579"/>
                    <a:pt x="1764" y="106"/>
                    <a:pt x="1192" y="15"/>
                  </a:cubicBezTo>
                  <a:cubicBezTo>
                    <a:pt x="1131" y="6"/>
                    <a:pt x="1068" y="1"/>
                    <a:pt x="1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6">
              <a:extLst>
                <a:ext uri="{FF2B5EF4-FFF2-40B4-BE49-F238E27FC236}">
                  <a16:creationId xmlns:a16="http://schemas.microsoft.com/office/drawing/2014/main" id="{83E9926B-6AF6-F3CC-E14C-8A33B1F1A247}"/>
                </a:ext>
              </a:extLst>
            </p:cNvPr>
            <p:cNvSpPr/>
            <p:nvPr/>
          </p:nvSpPr>
          <p:spPr>
            <a:xfrm>
              <a:off x="5746900" y="2125875"/>
              <a:ext cx="22400" cy="35650"/>
            </a:xfrm>
            <a:custGeom>
              <a:avLst/>
              <a:gdLst/>
              <a:ahLst/>
              <a:cxnLst/>
              <a:rect l="l" t="t" r="r" b="b"/>
              <a:pathLst>
                <a:path w="896" h="1426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4" y="1"/>
                    <a:pt x="0" y="35"/>
                    <a:pt x="19" y="53"/>
                  </a:cubicBezTo>
                  <a:cubicBezTo>
                    <a:pt x="173" y="203"/>
                    <a:pt x="280" y="309"/>
                    <a:pt x="348" y="519"/>
                  </a:cubicBezTo>
                  <a:cubicBezTo>
                    <a:pt x="393" y="657"/>
                    <a:pt x="415" y="800"/>
                    <a:pt x="466" y="937"/>
                  </a:cubicBezTo>
                  <a:cubicBezTo>
                    <a:pt x="544" y="1150"/>
                    <a:pt x="642" y="1336"/>
                    <a:pt x="862" y="1424"/>
                  </a:cubicBezTo>
                  <a:cubicBezTo>
                    <a:pt x="864" y="1425"/>
                    <a:pt x="866" y="1425"/>
                    <a:pt x="868" y="1425"/>
                  </a:cubicBezTo>
                  <a:cubicBezTo>
                    <a:pt x="886" y="1425"/>
                    <a:pt x="895" y="1395"/>
                    <a:pt x="877" y="1386"/>
                  </a:cubicBezTo>
                  <a:cubicBezTo>
                    <a:pt x="492" y="1208"/>
                    <a:pt x="561" y="755"/>
                    <a:pt x="449" y="415"/>
                  </a:cubicBezTo>
                  <a:cubicBezTo>
                    <a:pt x="386" y="227"/>
                    <a:pt x="26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6">
              <a:extLst>
                <a:ext uri="{FF2B5EF4-FFF2-40B4-BE49-F238E27FC236}">
                  <a16:creationId xmlns:a16="http://schemas.microsoft.com/office/drawing/2014/main" id="{74AC251A-DD31-0EF0-87FA-4D8C59DD70A6}"/>
                </a:ext>
              </a:extLst>
            </p:cNvPr>
            <p:cNvSpPr/>
            <p:nvPr/>
          </p:nvSpPr>
          <p:spPr>
            <a:xfrm>
              <a:off x="5748275" y="2124300"/>
              <a:ext cx="87100" cy="62775"/>
            </a:xfrm>
            <a:custGeom>
              <a:avLst/>
              <a:gdLst/>
              <a:ahLst/>
              <a:cxnLst/>
              <a:rect l="l" t="t" r="r" b="b"/>
              <a:pathLst>
                <a:path w="3484" h="2511" extrusionOk="0">
                  <a:moveTo>
                    <a:pt x="1191" y="0"/>
                  </a:moveTo>
                  <a:cubicBezTo>
                    <a:pt x="902" y="0"/>
                    <a:pt x="619" y="67"/>
                    <a:pt x="329" y="67"/>
                  </a:cubicBezTo>
                  <a:cubicBezTo>
                    <a:pt x="229" y="67"/>
                    <a:pt x="127" y="59"/>
                    <a:pt x="24" y="37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8" y="37"/>
                    <a:pt x="0" y="55"/>
                    <a:pt x="13" y="62"/>
                  </a:cubicBezTo>
                  <a:cubicBezTo>
                    <a:pt x="176" y="151"/>
                    <a:pt x="300" y="177"/>
                    <a:pt x="446" y="177"/>
                  </a:cubicBezTo>
                  <a:cubicBezTo>
                    <a:pt x="534" y="177"/>
                    <a:pt x="629" y="168"/>
                    <a:pt x="745" y="157"/>
                  </a:cubicBezTo>
                  <a:cubicBezTo>
                    <a:pt x="842" y="148"/>
                    <a:pt x="936" y="143"/>
                    <a:pt x="1028" y="143"/>
                  </a:cubicBezTo>
                  <a:cubicBezTo>
                    <a:pt x="1359" y="143"/>
                    <a:pt x="1666" y="208"/>
                    <a:pt x="1968" y="391"/>
                  </a:cubicBezTo>
                  <a:cubicBezTo>
                    <a:pt x="2733" y="852"/>
                    <a:pt x="3004" y="1715"/>
                    <a:pt x="3356" y="2479"/>
                  </a:cubicBezTo>
                  <a:cubicBezTo>
                    <a:pt x="3366" y="2501"/>
                    <a:pt x="3384" y="2510"/>
                    <a:pt x="3404" y="2510"/>
                  </a:cubicBezTo>
                  <a:cubicBezTo>
                    <a:pt x="3442" y="2510"/>
                    <a:pt x="3483" y="2475"/>
                    <a:pt x="3470" y="2431"/>
                  </a:cubicBezTo>
                  <a:cubicBezTo>
                    <a:pt x="3244" y="1678"/>
                    <a:pt x="2887" y="851"/>
                    <a:pt x="2237" y="370"/>
                  </a:cubicBezTo>
                  <a:cubicBezTo>
                    <a:pt x="2014" y="205"/>
                    <a:pt x="1748" y="77"/>
                    <a:pt x="1473" y="25"/>
                  </a:cubicBezTo>
                  <a:cubicBezTo>
                    <a:pt x="1378" y="7"/>
                    <a:pt x="1284" y="0"/>
                    <a:pt x="1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6">
              <a:extLst>
                <a:ext uri="{FF2B5EF4-FFF2-40B4-BE49-F238E27FC236}">
                  <a16:creationId xmlns:a16="http://schemas.microsoft.com/office/drawing/2014/main" id="{3F4F3152-1568-CD5F-C110-CE59A9075EBD}"/>
                </a:ext>
              </a:extLst>
            </p:cNvPr>
            <p:cNvSpPr/>
            <p:nvPr/>
          </p:nvSpPr>
          <p:spPr>
            <a:xfrm>
              <a:off x="5756900" y="2109075"/>
              <a:ext cx="11100" cy="18500"/>
            </a:xfrm>
            <a:custGeom>
              <a:avLst/>
              <a:gdLst/>
              <a:ahLst/>
              <a:cxnLst/>
              <a:rect l="l" t="t" r="r" b="b"/>
              <a:pathLst>
                <a:path w="444" h="740" extrusionOk="0">
                  <a:moveTo>
                    <a:pt x="153" y="1"/>
                  </a:moveTo>
                  <a:cubicBezTo>
                    <a:pt x="132" y="1"/>
                    <a:pt x="110" y="13"/>
                    <a:pt x="101" y="36"/>
                  </a:cubicBezTo>
                  <a:cubicBezTo>
                    <a:pt x="0" y="296"/>
                    <a:pt x="163" y="633"/>
                    <a:pt x="413" y="738"/>
                  </a:cubicBezTo>
                  <a:cubicBezTo>
                    <a:pt x="416" y="739"/>
                    <a:pt x="418" y="739"/>
                    <a:pt x="421" y="739"/>
                  </a:cubicBezTo>
                  <a:cubicBezTo>
                    <a:pt x="436" y="739"/>
                    <a:pt x="443" y="716"/>
                    <a:pt x="433" y="703"/>
                  </a:cubicBezTo>
                  <a:cubicBezTo>
                    <a:pt x="353" y="614"/>
                    <a:pt x="273" y="505"/>
                    <a:pt x="233" y="391"/>
                  </a:cubicBezTo>
                  <a:cubicBezTo>
                    <a:pt x="195" y="279"/>
                    <a:pt x="200" y="165"/>
                    <a:pt x="201" y="49"/>
                  </a:cubicBezTo>
                  <a:cubicBezTo>
                    <a:pt x="201" y="17"/>
                    <a:pt x="17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6">
              <a:extLst>
                <a:ext uri="{FF2B5EF4-FFF2-40B4-BE49-F238E27FC236}">
                  <a16:creationId xmlns:a16="http://schemas.microsoft.com/office/drawing/2014/main" id="{3AC38901-27ED-B320-AB3E-A01EA4F034D6}"/>
                </a:ext>
              </a:extLst>
            </p:cNvPr>
            <p:cNvSpPr/>
            <p:nvPr/>
          </p:nvSpPr>
          <p:spPr>
            <a:xfrm>
              <a:off x="5760850" y="2105900"/>
              <a:ext cx="63500" cy="21875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865" y="1"/>
                  </a:moveTo>
                  <a:cubicBezTo>
                    <a:pt x="571" y="1"/>
                    <a:pt x="284" y="52"/>
                    <a:pt x="37" y="149"/>
                  </a:cubicBezTo>
                  <a:cubicBezTo>
                    <a:pt x="0" y="163"/>
                    <a:pt x="9" y="215"/>
                    <a:pt x="44" y="215"/>
                  </a:cubicBezTo>
                  <a:cubicBezTo>
                    <a:pt x="47" y="215"/>
                    <a:pt x="51" y="215"/>
                    <a:pt x="54" y="214"/>
                  </a:cubicBezTo>
                  <a:cubicBezTo>
                    <a:pt x="275" y="161"/>
                    <a:pt x="499" y="131"/>
                    <a:pt x="722" y="131"/>
                  </a:cubicBezTo>
                  <a:cubicBezTo>
                    <a:pt x="957" y="131"/>
                    <a:pt x="1191" y="164"/>
                    <a:pt x="1420" y="234"/>
                  </a:cubicBezTo>
                  <a:cubicBezTo>
                    <a:pt x="1837" y="363"/>
                    <a:pt x="2133" y="627"/>
                    <a:pt x="2484" y="869"/>
                  </a:cubicBezTo>
                  <a:cubicBezTo>
                    <a:pt x="2489" y="873"/>
                    <a:pt x="2495" y="875"/>
                    <a:pt x="2500" y="875"/>
                  </a:cubicBezTo>
                  <a:cubicBezTo>
                    <a:pt x="2521" y="875"/>
                    <a:pt x="2539" y="847"/>
                    <a:pt x="2527" y="825"/>
                  </a:cubicBezTo>
                  <a:cubicBezTo>
                    <a:pt x="2211" y="258"/>
                    <a:pt x="1524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6">
              <a:extLst>
                <a:ext uri="{FF2B5EF4-FFF2-40B4-BE49-F238E27FC236}">
                  <a16:creationId xmlns:a16="http://schemas.microsoft.com/office/drawing/2014/main" id="{390A0A4D-78CA-97E6-6AE7-D049A9E58B8B}"/>
                </a:ext>
              </a:extLst>
            </p:cNvPr>
            <p:cNvSpPr/>
            <p:nvPr/>
          </p:nvSpPr>
          <p:spPr>
            <a:xfrm>
              <a:off x="5731150" y="2095900"/>
              <a:ext cx="36075" cy="14650"/>
            </a:xfrm>
            <a:custGeom>
              <a:avLst/>
              <a:gdLst/>
              <a:ahLst/>
              <a:cxnLst/>
              <a:rect l="l" t="t" r="r" b="b"/>
              <a:pathLst>
                <a:path w="1443" h="586" extrusionOk="0">
                  <a:moveTo>
                    <a:pt x="87" y="1"/>
                  </a:moveTo>
                  <a:cubicBezTo>
                    <a:pt x="40" y="1"/>
                    <a:pt x="0" y="72"/>
                    <a:pt x="42" y="111"/>
                  </a:cubicBezTo>
                  <a:cubicBezTo>
                    <a:pt x="323" y="379"/>
                    <a:pt x="756" y="585"/>
                    <a:pt x="1164" y="585"/>
                  </a:cubicBezTo>
                  <a:cubicBezTo>
                    <a:pt x="1254" y="585"/>
                    <a:pt x="1343" y="575"/>
                    <a:pt x="1429" y="553"/>
                  </a:cubicBezTo>
                  <a:cubicBezTo>
                    <a:pt x="1441" y="550"/>
                    <a:pt x="1442" y="530"/>
                    <a:pt x="1429" y="527"/>
                  </a:cubicBezTo>
                  <a:cubicBezTo>
                    <a:pt x="1208" y="483"/>
                    <a:pt x="983" y="459"/>
                    <a:pt x="767" y="386"/>
                  </a:cubicBezTo>
                  <a:cubicBezTo>
                    <a:pt x="522" y="301"/>
                    <a:pt x="323" y="166"/>
                    <a:pt x="118" y="12"/>
                  </a:cubicBezTo>
                  <a:cubicBezTo>
                    <a:pt x="107" y="4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6">
              <a:extLst>
                <a:ext uri="{FF2B5EF4-FFF2-40B4-BE49-F238E27FC236}">
                  <a16:creationId xmlns:a16="http://schemas.microsoft.com/office/drawing/2014/main" id="{52C56AF9-08EE-778B-F64D-B14910E2F6C8}"/>
                </a:ext>
              </a:extLst>
            </p:cNvPr>
            <p:cNvSpPr/>
            <p:nvPr/>
          </p:nvSpPr>
          <p:spPr>
            <a:xfrm>
              <a:off x="5732825" y="2080150"/>
              <a:ext cx="62925" cy="18825"/>
            </a:xfrm>
            <a:custGeom>
              <a:avLst/>
              <a:gdLst/>
              <a:ahLst/>
              <a:cxnLst/>
              <a:rect l="l" t="t" r="r" b="b"/>
              <a:pathLst>
                <a:path w="2517" h="753" extrusionOk="0">
                  <a:moveTo>
                    <a:pt x="1492" y="0"/>
                  </a:moveTo>
                  <a:cubicBezTo>
                    <a:pt x="915" y="0"/>
                    <a:pt x="325" y="235"/>
                    <a:pt x="15" y="703"/>
                  </a:cubicBezTo>
                  <a:cubicBezTo>
                    <a:pt x="1" y="724"/>
                    <a:pt x="21" y="752"/>
                    <a:pt x="43" y="752"/>
                  </a:cubicBezTo>
                  <a:cubicBezTo>
                    <a:pt x="49" y="752"/>
                    <a:pt x="54" y="750"/>
                    <a:pt x="59" y="747"/>
                  </a:cubicBezTo>
                  <a:cubicBezTo>
                    <a:pt x="571" y="376"/>
                    <a:pt x="1061" y="164"/>
                    <a:pt x="1604" y="164"/>
                  </a:cubicBezTo>
                  <a:cubicBezTo>
                    <a:pt x="1876" y="164"/>
                    <a:pt x="2162" y="217"/>
                    <a:pt x="2471" y="330"/>
                  </a:cubicBezTo>
                  <a:cubicBezTo>
                    <a:pt x="2474" y="332"/>
                    <a:pt x="2477" y="332"/>
                    <a:pt x="2481" y="332"/>
                  </a:cubicBezTo>
                  <a:cubicBezTo>
                    <a:pt x="2506" y="332"/>
                    <a:pt x="2516" y="293"/>
                    <a:pt x="2493" y="278"/>
                  </a:cubicBezTo>
                  <a:cubicBezTo>
                    <a:pt x="2212" y="93"/>
                    <a:pt x="1854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6">
              <a:extLst>
                <a:ext uri="{FF2B5EF4-FFF2-40B4-BE49-F238E27FC236}">
                  <a16:creationId xmlns:a16="http://schemas.microsoft.com/office/drawing/2014/main" id="{9C999D24-301B-75E6-99C9-11087D32C9B4}"/>
                </a:ext>
              </a:extLst>
            </p:cNvPr>
            <p:cNvSpPr/>
            <p:nvPr/>
          </p:nvSpPr>
          <p:spPr>
            <a:xfrm>
              <a:off x="5738300" y="2053425"/>
              <a:ext cx="34225" cy="29900"/>
            </a:xfrm>
            <a:custGeom>
              <a:avLst/>
              <a:gdLst/>
              <a:ahLst/>
              <a:cxnLst/>
              <a:rect l="l" t="t" r="r" b="b"/>
              <a:pathLst>
                <a:path w="1369" h="1196" extrusionOk="0">
                  <a:moveTo>
                    <a:pt x="77" y="1"/>
                  </a:moveTo>
                  <a:cubicBezTo>
                    <a:pt x="38" y="1"/>
                    <a:pt x="0" y="47"/>
                    <a:pt x="25" y="89"/>
                  </a:cubicBezTo>
                  <a:cubicBezTo>
                    <a:pt x="310" y="568"/>
                    <a:pt x="837" y="958"/>
                    <a:pt x="1332" y="1194"/>
                  </a:cubicBezTo>
                  <a:cubicBezTo>
                    <a:pt x="1335" y="1195"/>
                    <a:pt x="1338" y="1196"/>
                    <a:pt x="1341" y="1196"/>
                  </a:cubicBezTo>
                  <a:cubicBezTo>
                    <a:pt x="1358" y="1196"/>
                    <a:pt x="1369" y="1173"/>
                    <a:pt x="1351" y="1161"/>
                  </a:cubicBezTo>
                  <a:cubicBezTo>
                    <a:pt x="1105" y="1002"/>
                    <a:pt x="866" y="826"/>
                    <a:pt x="652" y="626"/>
                  </a:cubicBezTo>
                  <a:cubicBezTo>
                    <a:pt x="452" y="439"/>
                    <a:pt x="297" y="221"/>
                    <a:pt x="115" y="18"/>
                  </a:cubicBezTo>
                  <a:cubicBezTo>
                    <a:pt x="104" y="6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6">
              <a:extLst>
                <a:ext uri="{FF2B5EF4-FFF2-40B4-BE49-F238E27FC236}">
                  <a16:creationId xmlns:a16="http://schemas.microsoft.com/office/drawing/2014/main" id="{DCC2A7E5-8EBD-1C63-5C69-5FC052671CEA}"/>
                </a:ext>
              </a:extLst>
            </p:cNvPr>
            <p:cNvSpPr/>
            <p:nvPr/>
          </p:nvSpPr>
          <p:spPr>
            <a:xfrm>
              <a:off x="5708650" y="2047450"/>
              <a:ext cx="76575" cy="17075"/>
            </a:xfrm>
            <a:custGeom>
              <a:avLst/>
              <a:gdLst/>
              <a:ahLst/>
              <a:cxnLst/>
              <a:rect l="l" t="t" r="r" b="b"/>
              <a:pathLst>
                <a:path w="3063" h="683" extrusionOk="0">
                  <a:moveTo>
                    <a:pt x="2170" y="1"/>
                  </a:moveTo>
                  <a:cubicBezTo>
                    <a:pt x="1452" y="1"/>
                    <a:pt x="613" y="462"/>
                    <a:pt x="26" y="630"/>
                  </a:cubicBezTo>
                  <a:cubicBezTo>
                    <a:pt x="0" y="638"/>
                    <a:pt x="9" y="672"/>
                    <a:pt x="31" y="674"/>
                  </a:cubicBezTo>
                  <a:cubicBezTo>
                    <a:pt x="88" y="680"/>
                    <a:pt x="145" y="682"/>
                    <a:pt x="200" y="682"/>
                  </a:cubicBezTo>
                  <a:cubicBezTo>
                    <a:pt x="923" y="682"/>
                    <a:pt x="1525" y="213"/>
                    <a:pt x="2199" y="213"/>
                  </a:cubicBezTo>
                  <a:cubicBezTo>
                    <a:pt x="2439" y="213"/>
                    <a:pt x="2688" y="272"/>
                    <a:pt x="2955" y="435"/>
                  </a:cubicBezTo>
                  <a:cubicBezTo>
                    <a:pt x="2965" y="441"/>
                    <a:pt x="2975" y="444"/>
                    <a:pt x="2985" y="444"/>
                  </a:cubicBezTo>
                  <a:cubicBezTo>
                    <a:pt x="3030" y="444"/>
                    <a:pt x="3062" y="383"/>
                    <a:pt x="3026" y="345"/>
                  </a:cubicBezTo>
                  <a:cubicBezTo>
                    <a:pt x="2787" y="93"/>
                    <a:pt x="2491" y="1"/>
                    <a:pt x="2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6">
              <a:extLst>
                <a:ext uri="{FF2B5EF4-FFF2-40B4-BE49-F238E27FC236}">
                  <a16:creationId xmlns:a16="http://schemas.microsoft.com/office/drawing/2014/main" id="{1C67BD91-2E66-AA1C-6508-DE1EE1A3A298}"/>
                </a:ext>
              </a:extLst>
            </p:cNvPr>
            <p:cNvSpPr/>
            <p:nvPr/>
          </p:nvSpPr>
          <p:spPr>
            <a:xfrm>
              <a:off x="5700925" y="2031375"/>
              <a:ext cx="65150" cy="33300"/>
            </a:xfrm>
            <a:custGeom>
              <a:avLst/>
              <a:gdLst/>
              <a:ahLst/>
              <a:cxnLst/>
              <a:rect l="l" t="t" r="r" b="b"/>
              <a:pathLst>
                <a:path w="2606" h="1332" extrusionOk="0">
                  <a:moveTo>
                    <a:pt x="2142" y="1"/>
                  </a:moveTo>
                  <a:cubicBezTo>
                    <a:pt x="1615" y="1"/>
                    <a:pt x="1067" y="118"/>
                    <a:pt x="631" y="404"/>
                  </a:cubicBezTo>
                  <a:cubicBezTo>
                    <a:pt x="319" y="610"/>
                    <a:pt x="16" y="1012"/>
                    <a:pt x="369" y="1323"/>
                  </a:cubicBezTo>
                  <a:cubicBezTo>
                    <a:pt x="375" y="1329"/>
                    <a:pt x="383" y="1332"/>
                    <a:pt x="391" y="1332"/>
                  </a:cubicBezTo>
                  <a:cubicBezTo>
                    <a:pt x="416" y="1332"/>
                    <a:pt x="439" y="1307"/>
                    <a:pt x="422" y="1282"/>
                  </a:cubicBezTo>
                  <a:cubicBezTo>
                    <a:pt x="1" y="646"/>
                    <a:pt x="1117" y="340"/>
                    <a:pt x="1482" y="272"/>
                  </a:cubicBezTo>
                  <a:cubicBezTo>
                    <a:pt x="1834" y="206"/>
                    <a:pt x="2189" y="194"/>
                    <a:pt x="2540" y="128"/>
                  </a:cubicBezTo>
                  <a:cubicBezTo>
                    <a:pt x="2606" y="115"/>
                    <a:pt x="2581" y="27"/>
                    <a:pt x="2526" y="21"/>
                  </a:cubicBezTo>
                  <a:cubicBezTo>
                    <a:pt x="2400" y="8"/>
                    <a:pt x="2272" y="1"/>
                    <a:pt x="2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6">
              <a:extLst>
                <a:ext uri="{FF2B5EF4-FFF2-40B4-BE49-F238E27FC236}">
                  <a16:creationId xmlns:a16="http://schemas.microsoft.com/office/drawing/2014/main" id="{3184D03C-2E91-219D-EB64-75EEA7AAB5E6}"/>
                </a:ext>
              </a:extLst>
            </p:cNvPr>
            <p:cNvSpPr/>
            <p:nvPr/>
          </p:nvSpPr>
          <p:spPr>
            <a:xfrm>
              <a:off x="5673000" y="2013050"/>
              <a:ext cx="77825" cy="35675"/>
            </a:xfrm>
            <a:custGeom>
              <a:avLst/>
              <a:gdLst/>
              <a:ahLst/>
              <a:cxnLst/>
              <a:rect l="l" t="t" r="r" b="b"/>
              <a:pathLst>
                <a:path w="3113" h="1427" extrusionOk="0">
                  <a:moveTo>
                    <a:pt x="2646" y="0"/>
                  </a:moveTo>
                  <a:cubicBezTo>
                    <a:pt x="2094" y="0"/>
                    <a:pt x="1520" y="75"/>
                    <a:pt x="1007" y="239"/>
                  </a:cubicBezTo>
                  <a:cubicBezTo>
                    <a:pt x="815" y="299"/>
                    <a:pt x="625" y="374"/>
                    <a:pt x="480" y="515"/>
                  </a:cubicBezTo>
                  <a:cubicBezTo>
                    <a:pt x="312" y="679"/>
                    <a:pt x="264" y="1027"/>
                    <a:pt x="64" y="1139"/>
                  </a:cubicBezTo>
                  <a:cubicBezTo>
                    <a:pt x="1" y="1175"/>
                    <a:pt x="18" y="1268"/>
                    <a:pt x="83" y="1288"/>
                  </a:cubicBezTo>
                  <a:cubicBezTo>
                    <a:pt x="357" y="1375"/>
                    <a:pt x="641" y="1427"/>
                    <a:pt x="921" y="1427"/>
                  </a:cubicBezTo>
                  <a:cubicBezTo>
                    <a:pt x="1256" y="1427"/>
                    <a:pt x="1587" y="1353"/>
                    <a:pt x="1889" y="1174"/>
                  </a:cubicBezTo>
                  <a:lnTo>
                    <a:pt x="1888" y="1174"/>
                  </a:lnTo>
                  <a:cubicBezTo>
                    <a:pt x="1910" y="1161"/>
                    <a:pt x="1899" y="1130"/>
                    <a:pt x="1877" y="1130"/>
                  </a:cubicBezTo>
                  <a:cubicBezTo>
                    <a:pt x="1875" y="1130"/>
                    <a:pt x="1873" y="1130"/>
                    <a:pt x="1870" y="1131"/>
                  </a:cubicBezTo>
                  <a:cubicBezTo>
                    <a:pt x="1534" y="1220"/>
                    <a:pt x="1230" y="1281"/>
                    <a:pt x="925" y="1281"/>
                  </a:cubicBezTo>
                  <a:cubicBezTo>
                    <a:pt x="714" y="1281"/>
                    <a:pt x="503" y="1253"/>
                    <a:pt x="280" y="1184"/>
                  </a:cubicBezTo>
                  <a:lnTo>
                    <a:pt x="280" y="1184"/>
                  </a:lnTo>
                  <a:cubicBezTo>
                    <a:pt x="300" y="1158"/>
                    <a:pt x="319" y="1126"/>
                    <a:pt x="370" y="1068"/>
                  </a:cubicBezTo>
                  <a:cubicBezTo>
                    <a:pt x="629" y="771"/>
                    <a:pt x="713" y="503"/>
                    <a:pt x="1129" y="379"/>
                  </a:cubicBezTo>
                  <a:cubicBezTo>
                    <a:pt x="1752" y="191"/>
                    <a:pt x="2418" y="153"/>
                    <a:pt x="3063" y="94"/>
                  </a:cubicBezTo>
                  <a:cubicBezTo>
                    <a:pt x="3113" y="88"/>
                    <a:pt x="3113" y="19"/>
                    <a:pt x="3063" y="15"/>
                  </a:cubicBezTo>
                  <a:cubicBezTo>
                    <a:pt x="2927" y="5"/>
                    <a:pt x="2787" y="0"/>
                    <a:pt x="2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6">
              <a:extLst>
                <a:ext uri="{FF2B5EF4-FFF2-40B4-BE49-F238E27FC236}">
                  <a16:creationId xmlns:a16="http://schemas.microsoft.com/office/drawing/2014/main" id="{3942CFD3-1634-A35E-9C9B-D7E512026C1F}"/>
                </a:ext>
              </a:extLst>
            </p:cNvPr>
            <p:cNvSpPr/>
            <p:nvPr/>
          </p:nvSpPr>
          <p:spPr>
            <a:xfrm>
              <a:off x="5688100" y="2002950"/>
              <a:ext cx="12550" cy="20000"/>
            </a:xfrm>
            <a:custGeom>
              <a:avLst/>
              <a:gdLst/>
              <a:ahLst/>
              <a:cxnLst/>
              <a:rect l="l" t="t" r="r" b="b"/>
              <a:pathLst>
                <a:path w="502" h="800" extrusionOk="0">
                  <a:moveTo>
                    <a:pt x="427" y="0"/>
                  </a:moveTo>
                  <a:cubicBezTo>
                    <a:pt x="424" y="0"/>
                    <a:pt x="420" y="1"/>
                    <a:pt x="417" y="1"/>
                  </a:cubicBezTo>
                  <a:cubicBezTo>
                    <a:pt x="271" y="25"/>
                    <a:pt x="158" y="214"/>
                    <a:pt x="100" y="338"/>
                  </a:cubicBezTo>
                  <a:cubicBezTo>
                    <a:pt x="34" y="476"/>
                    <a:pt x="0" y="636"/>
                    <a:pt x="45" y="785"/>
                  </a:cubicBezTo>
                  <a:cubicBezTo>
                    <a:pt x="47" y="795"/>
                    <a:pt x="56" y="799"/>
                    <a:pt x="64" y="799"/>
                  </a:cubicBezTo>
                  <a:cubicBezTo>
                    <a:pt x="73" y="799"/>
                    <a:pt x="81" y="795"/>
                    <a:pt x="84" y="785"/>
                  </a:cubicBezTo>
                  <a:cubicBezTo>
                    <a:pt x="124" y="647"/>
                    <a:pt x="153" y="512"/>
                    <a:pt x="225" y="386"/>
                  </a:cubicBezTo>
                  <a:cubicBezTo>
                    <a:pt x="293" y="269"/>
                    <a:pt x="422" y="198"/>
                    <a:pt x="479" y="85"/>
                  </a:cubicBezTo>
                  <a:cubicBezTo>
                    <a:pt x="501" y="42"/>
                    <a:pt x="470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6">
              <a:extLst>
                <a:ext uri="{FF2B5EF4-FFF2-40B4-BE49-F238E27FC236}">
                  <a16:creationId xmlns:a16="http://schemas.microsoft.com/office/drawing/2014/main" id="{784DA22C-99CF-7818-7E16-D0198699D241}"/>
                </a:ext>
              </a:extLst>
            </p:cNvPr>
            <p:cNvSpPr/>
            <p:nvPr/>
          </p:nvSpPr>
          <p:spPr>
            <a:xfrm>
              <a:off x="5644475" y="2003425"/>
              <a:ext cx="79325" cy="14550"/>
            </a:xfrm>
            <a:custGeom>
              <a:avLst/>
              <a:gdLst/>
              <a:ahLst/>
              <a:cxnLst/>
              <a:rect l="l" t="t" r="r" b="b"/>
              <a:pathLst>
                <a:path w="3173" h="582" extrusionOk="0">
                  <a:moveTo>
                    <a:pt x="2676" y="0"/>
                  </a:moveTo>
                  <a:cubicBezTo>
                    <a:pt x="2412" y="0"/>
                    <a:pt x="2154" y="61"/>
                    <a:pt x="1883" y="143"/>
                  </a:cubicBezTo>
                  <a:cubicBezTo>
                    <a:pt x="1441" y="277"/>
                    <a:pt x="1064" y="396"/>
                    <a:pt x="653" y="396"/>
                  </a:cubicBezTo>
                  <a:cubicBezTo>
                    <a:pt x="464" y="396"/>
                    <a:pt x="269" y="371"/>
                    <a:pt x="56" y="310"/>
                  </a:cubicBezTo>
                  <a:cubicBezTo>
                    <a:pt x="52" y="309"/>
                    <a:pt x="48" y="308"/>
                    <a:pt x="45" y="308"/>
                  </a:cubicBezTo>
                  <a:cubicBezTo>
                    <a:pt x="11" y="308"/>
                    <a:pt x="1" y="354"/>
                    <a:pt x="29" y="375"/>
                  </a:cubicBezTo>
                  <a:cubicBezTo>
                    <a:pt x="234" y="527"/>
                    <a:pt x="455" y="582"/>
                    <a:pt x="687" y="582"/>
                  </a:cubicBezTo>
                  <a:cubicBezTo>
                    <a:pt x="825" y="582"/>
                    <a:pt x="966" y="563"/>
                    <a:pt x="1112" y="534"/>
                  </a:cubicBezTo>
                  <a:cubicBezTo>
                    <a:pt x="1725" y="414"/>
                    <a:pt x="2251" y="136"/>
                    <a:pt x="2869" y="136"/>
                  </a:cubicBezTo>
                  <a:cubicBezTo>
                    <a:pt x="2950" y="136"/>
                    <a:pt x="3032" y="140"/>
                    <a:pt x="3116" y="151"/>
                  </a:cubicBezTo>
                  <a:cubicBezTo>
                    <a:pt x="3118" y="151"/>
                    <a:pt x="3120" y="151"/>
                    <a:pt x="3122" y="151"/>
                  </a:cubicBezTo>
                  <a:cubicBezTo>
                    <a:pt x="3169" y="151"/>
                    <a:pt x="3173" y="77"/>
                    <a:pt x="3128" y="64"/>
                  </a:cubicBezTo>
                  <a:cubicBezTo>
                    <a:pt x="2973" y="19"/>
                    <a:pt x="2823" y="0"/>
                    <a:pt x="2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6">
              <a:extLst>
                <a:ext uri="{FF2B5EF4-FFF2-40B4-BE49-F238E27FC236}">
                  <a16:creationId xmlns:a16="http://schemas.microsoft.com/office/drawing/2014/main" id="{1406F5BC-62EA-EDAA-2269-B211DE3A8D65}"/>
                </a:ext>
              </a:extLst>
            </p:cNvPr>
            <p:cNvSpPr/>
            <p:nvPr/>
          </p:nvSpPr>
          <p:spPr>
            <a:xfrm>
              <a:off x="5646100" y="1974150"/>
              <a:ext cx="66200" cy="40725"/>
            </a:xfrm>
            <a:custGeom>
              <a:avLst/>
              <a:gdLst/>
              <a:ahLst/>
              <a:cxnLst/>
              <a:rect l="l" t="t" r="r" b="b"/>
              <a:pathLst>
                <a:path w="2648" h="1629" extrusionOk="0">
                  <a:moveTo>
                    <a:pt x="1976" y="1"/>
                  </a:moveTo>
                  <a:cubicBezTo>
                    <a:pt x="1072" y="1"/>
                    <a:pt x="185" y="656"/>
                    <a:pt x="8" y="1569"/>
                  </a:cubicBezTo>
                  <a:cubicBezTo>
                    <a:pt x="0" y="1606"/>
                    <a:pt x="27" y="1628"/>
                    <a:pt x="54" y="1628"/>
                  </a:cubicBezTo>
                  <a:cubicBezTo>
                    <a:pt x="73" y="1628"/>
                    <a:pt x="93" y="1618"/>
                    <a:pt x="103" y="1594"/>
                  </a:cubicBezTo>
                  <a:cubicBezTo>
                    <a:pt x="497" y="652"/>
                    <a:pt x="1187" y="176"/>
                    <a:pt x="2127" y="176"/>
                  </a:cubicBezTo>
                  <a:cubicBezTo>
                    <a:pt x="2265" y="176"/>
                    <a:pt x="2409" y="186"/>
                    <a:pt x="2558" y="207"/>
                  </a:cubicBezTo>
                  <a:cubicBezTo>
                    <a:pt x="2562" y="208"/>
                    <a:pt x="2565" y="208"/>
                    <a:pt x="2568" y="208"/>
                  </a:cubicBezTo>
                  <a:cubicBezTo>
                    <a:pt x="2627" y="208"/>
                    <a:pt x="2648" y="128"/>
                    <a:pt x="2586" y="107"/>
                  </a:cubicBezTo>
                  <a:cubicBezTo>
                    <a:pt x="2387" y="34"/>
                    <a:pt x="2181" y="1"/>
                    <a:pt x="1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6">
              <a:extLst>
                <a:ext uri="{FF2B5EF4-FFF2-40B4-BE49-F238E27FC236}">
                  <a16:creationId xmlns:a16="http://schemas.microsoft.com/office/drawing/2014/main" id="{5F95D5F4-F1C2-8C1C-172E-04627840A156}"/>
                </a:ext>
              </a:extLst>
            </p:cNvPr>
            <p:cNvSpPr/>
            <p:nvPr/>
          </p:nvSpPr>
          <p:spPr>
            <a:xfrm>
              <a:off x="5604075" y="1980325"/>
              <a:ext cx="71200" cy="15000"/>
            </a:xfrm>
            <a:custGeom>
              <a:avLst/>
              <a:gdLst/>
              <a:ahLst/>
              <a:cxnLst/>
              <a:rect l="l" t="t" r="r" b="b"/>
              <a:pathLst>
                <a:path w="2848" h="600" extrusionOk="0">
                  <a:moveTo>
                    <a:pt x="2779" y="1"/>
                  </a:moveTo>
                  <a:cubicBezTo>
                    <a:pt x="2774" y="1"/>
                    <a:pt x="2769" y="1"/>
                    <a:pt x="2763" y="3"/>
                  </a:cubicBezTo>
                  <a:cubicBezTo>
                    <a:pt x="2347" y="152"/>
                    <a:pt x="1945" y="308"/>
                    <a:pt x="1509" y="389"/>
                  </a:cubicBezTo>
                  <a:cubicBezTo>
                    <a:pt x="1007" y="482"/>
                    <a:pt x="530" y="461"/>
                    <a:pt x="27" y="476"/>
                  </a:cubicBezTo>
                  <a:cubicBezTo>
                    <a:pt x="6" y="476"/>
                    <a:pt x="1" y="507"/>
                    <a:pt x="22" y="513"/>
                  </a:cubicBezTo>
                  <a:cubicBezTo>
                    <a:pt x="266" y="572"/>
                    <a:pt x="527" y="599"/>
                    <a:pt x="794" y="599"/>
                  </a:cubicBezTo>
                  <a:cubicBezTo>
                    <a:pt x="1493" y="599"/>
                    <a:pt x="2232" y="410"/>
                    <a:pt x="2802" y="96"/>
                  </a:cubicBezTo>
                  <a:cubicBezTo>
                    <a:pt x="2848" y="71"/>
                    <a:pt x="2825" y="1"/>
                    <a:pt x="2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6">
              <a:extLst>
                <a:ext uri="{FF2B5EF4-FFF2-40B4-BE49-F238E27FC236}">
                  <a16:creationId xmlns:a16="http://schemas.microsoft.com/office/drawing/2014/main" id="{DA45B569-BDBE-5BB7-F690-C5F0F9D3CE55}"/>
                </a:ext>
              </a:extLst>
            </p:cNvPr>
            <p:cNvSpPr/>
            <p:nvPr/>
          </p:nvSpPr>
          <p:spPr>
            <a:xfrm>
              <a:off x="5602925" y="1957275"/>
              <a:ext cx="88300" cy="36850"/>
            </a:xfrm>
            <a:custGeom>
              <a:avLst/>
              <a:gdLst/>
              <a:ahLst/>
              <a:cxnLst/>
              <a:rect l="l" t="t" r="r" b="b"/>
              <a:pathLst>
                <a:path w="3532" h="1474" extrusionOk="0">
                  <a:moveTo>
                    <a:pt x="2804" y="0"/>
                  </a:moveTo>
                  <a:cubicBezTo>
                    <a:pt x="2210" y="0"/>
                    <a:pt x="1599" y="159"/>
                    <a:pt x="1072" y="386"/>
                  </a:cubicBezTo>
                  <a:cubicBezTo>
                    <a:pt x="621" y="579"/>
                    <a:pt x="0" y="877"/>
                    <a:pt x="83" y="1454"/>
                  </a:cubicBezTo>
                  <a:cubicBezTo>
                    <a:pt x="85" y="1468"/>
                    <a:pt x="95" y="1474"/>
                    <a:pt x="106" y="1474"/>
                  </a:cubicBezTo>
                  <a:cubicBezTo>
                    <a:pt x="118" y="1474"/>
                    <a:pt x="131" y="1467"/>
                    <a:pt x="135" y="1454"/>
                  </a:cubicBezTo>
                  <a:cubicBezTo>
                    <a:pt x="510" y="224"/>
                    <a:pt x="2456" y="229"/>
                    <a:pt x="3472" y="162"/>
                  </a:cubicBezTo>
                  <a:cubicBezTo>
                    <a:pt x="3519" y="159"/>
                    <a:pt x="3532" y="90"/>
                    <a:pt x="3483" y="78"/>
                  </a:cubicBezTo>
                  <a:cubicBezTo>
                    <a:pt x="3263" y="24"/>
                    <a:pt x="3035" y="0"/>
                    <a:pt x="2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6">
              <a:extLst>
                <a:ext uri="{FF2B5EF4-FFF2-40B4-BE49-F238E27FC236}">
                  <a16:creationId xmlns:a16="http://schemas.microsoft.com/office/drawing/2014/main" id="{B16E6F4F-9E62-613F-FFFA-F7725555F1D8}"/>
                </a:ext>
              </a:extLst>
            </p:cNvPr>
            <p:cNvSpPr/>
            <p:nvPr/>
          </p:nvSpPr>
          <p:spPr>
            <a:xfrm>
              <a:off x="5570825" y="1935900"/>
              <a:ext cx="85725" cy="43850"/>
            </a:xfrm>
            <a:custGeom>
              <a:avLst/>
              <a:gdLst/>
              <a:ahLst/>
              <a:cxnLst/>
              <a:rect l="l" t="t" r="r" b="b"/>
              <a:pathLst>
                <a:path w="3429" h="1754" extrusionOk="0">
                  <a:moveTo>
                    <a:pt x="3096" y="1"/>
                  </a:moveTo>
                  <a:cubicBezTo>
                    <a:pt x="1920" y="1"/>
                    <a:pt x="211" y="379"/>
                    <a:pt x="4" y="1716"/>
                  </a:cubicBezTo>
                  <a:cubicBezTo>
                    <a:pt x="1" y="1736"/>
                    <a:pt x="18" y="1753"/>
                    <a:pt x="35" y="1753"/>
                  </a:cubicBezTo>
                  <a:cubicBezTo>
                    <a:pt x="43" y="1753"/>
                    <a:pt x="51" y="1749"/>
                    <a:pt x="57" y="1738"/>
                  </a:cubicBezTo>
                  <a:cubicBezTo>
                    <a:pt x="783" y="368"/>
                    <a:pt x="1938" y="277"/>
                    <a:pt x="3350" y="126"/>
                  </a:cubicBezTo>
                  <a:cubicBezTo>
                    <a:pt x="3426" y="117"/>
                    <a:pt x="3428" y="10"/>
                    <a:pt x="3350" y="7"/>
                  </a:cubicBezTo>
                  <a:cubicBezTo>
                    <a:pt x="3269" y="3"/>
                    <a:pt x="3184" y="1"/>
                    <a:pt x="3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6">
              <a:extLst>
                <a:ext uri="{FF2B5EF4-FFF2-40B4-BE49-F238E27FC236}">
                  <a16:creationId xmlns:a16="http://schemas.microsoft.com/office/drawing/2014/main" id="{06BC64B9-80DE-83EC-8BA6-DEBD5605056B}"/>
                </a:ext>
              </a:extLst>
            </p:cNvPr>
            <p:cNvSpPr/>
            <p:nvPr/>
          </p:nvSpPr>
          <p:spPr>
            <a:xfrm>
              <a:off x="5569250" y="1962775"/>
              <a:ext cx="70025" cy="16475"/>
            </a:xfrm>
            <a:custGeom>
              <a:avLst/>
              <a:gdLst/>
              <a:ahLst/>
              <a:cxnLst/>
              <a:rect l="l" t="t" r="r" b="b"/>
              <a:pathLst>
                <a:path w="2801" h="659" extrusionOk="0">
                  <a:moveTo>
                    <a:pt x="2753" y="0"/>
                  </a:moveTo>
                  <a:cubicBezTo>
                    <a:pt x="2749" y="0"/>
                    <a:pt x="2744" y="1"/>
                    <a:pt x="2740" y="3"/>
                  </a:cubicBezTo>
                  <a:cubicBezTo>
                    <a:pt x="2212" y="172"/>
                    <a:pt x="1710" y="235"/>
                    <a:pt x="1160" y="279"/>
                  </a:cubicBezTo>
                  <a:cubicBezTo>
                    <a:pt x="763" y="312"/>
                    <a:pt x="384" y="370"/>
                    <a:pt x="37" y="579"/>
                  </a:cubicBezTo>
                  <a:cubicBezTo>
                    <a:pt x="1" y="600"/>
                    <a:pt x="19" y="658"/>
                    <a:pt x="56" y="658"/>
                  </a:cubicBezTo>
                  <a:cubicBezTo>
                    <a:pt x="60" y="658"/>
                    <a:pt x="65" y="658"/>
                    <a:pt x="70" y="656"/>
                  </a:cubicBezTo>
                  <a:cubicBezTo>
                    <a:pt x="902" y="343"/>
                    <a:pt x="2041" y="622"/>
                    <a:pt x="2770" y="74"/>
                  </a:cubicBezTo>
                  <a:cubicBezTo>
                    <a:pt x="2800" y="52"/>
                    <a:pt x="2788" y="0"/>
                    <a:pt x="2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6">
              <a:extLst>
                <a:ext uri="{FF2B5EF4-FFF2-40B4-BE49-F238E27FC236}">
                  <a16:creationId xmlns:a16="http://schemas.microsoft.com/office/drawing/2014/main" id="{EC3DAD08-97DB-5493-8FB4-B05D00D269F0}"/>
                </a:ext>
              </a:extLst>
            </p:cNvPr>
            <p:cNvSpPr/>
            <p:nvPr/>
          </p:nvSpPr>
          <p:spPr>
            <a:xfrm>
              <a:off x="5556025" y="1932775"/>
              <a:ext cx="51775" cy="48425"/>
            </a:xfrm>
            <a:custGeom>
              <a:avLst/>
              <a:gdLst/>
              <a:ahLst/>
              <a:cxnLst/>
              <a:rect l="l" t="t" r="r" b="b"/>
              <a:pathLst>
                <a:path w="2071" h="1937" extrusionOk="0">
                  <a:moveTo>
                    <a:pt x="2025" y="1"/>
                  </a:moveTo>
                  <a:cubicBezTo>
                    <a:pt x="2024" y="1"/>
                    <a:pt x="2022" y="1"/>
                    <a:pt x="2021" y="1"/>
                  </a:cubicBezTo>
                  <a:cubicBezTo>
                    <a:pt x="1449" y="69"/>
                    <a:pt x="908" y="449"/>
                    <a:pt x="534" y="874"/>
                  </a:cubicBezTo>
                  <a:cubicBezTo>
                    <a:pt x="301" y="1139"/>
                    <a:pt x="0" y="1666"/>
                    <a:pt x="386" y="1935"/>
                  </a:cubicBezTo>
                  <a:cubicBezTo>
                    <a:pt x="388" y="1936"/>
                    <a:pt x="391" y="1937"/>
                    <a:pt x="393" y="1937"/>
                  </a:cubicBezTo>
                  <a:cubicBezTo>
                    <a:pt x="402" y="1937"/>
                    <a:pt x="411" y="1927"/>
                    <a:pt x="409" y="1917"/>
                  </a:cubicBezTo>
                  <a:cubicBezTo>
                    <a:pt x="106" y="947"/>
                    <a:pt x="1348" y="415"/>
                    <a:pt x="2040" y="70"/>
                  </a:cubicBezTo>
                  <a:cubicBezTo>
                    <a:pt x="2071" y="56"/>
                    <a:pt x="2059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6">
              <a:extLst>
                <a:ext uri="{FF2B5EF4-FFF2-40B4-BE49-F238E27FC236}">
                  <a16:creationId xmlns:a16="http://schemas.microsoft.com/office/drawing/2014/main" id="{1A78E494-7C1E-72B5-9167-DCBE276490DE}"/>
                </a:ext>
              </a:extLst>
            </p:cNvPr>
            <p:cNvSpPr/>
            <p:nvPr/>
          </p:nvSpPr>
          <p:spPr>
            <a:xfrm>
              <a:off x="5536775" y="1961650"/>
              <a:ext cx="31525" cy="31200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1204" y="1"/>
                  </a:moveTo>
                  <a:cubicBezTo>
                    <a:pt x="1193" y="1"/>
                    <a:pt x="1182" y="4"/>
                    <a:pt x="1172" y="13"/>
                  </a:cubicBezTo>
                  <a:cubicBezTo>
                    <a:pt x="972" y="196"/>
                    <a:pt x="837" y="454"/>
                    <a:pt x="648" y="652"/>
                  </a:cubicBezTo>
                  <a:cubicBezTo>
                    <a:pt x="458" y="852"/>
                    <a:pt x="239" y="1019"/>
                    <a:pt x="26" y="1194"/>
                  </a:cubicBezTo>
                  <a:cubicBezTo>
                    <a:pt x="0" y="1215"/>
                    <a:pt x="25" y="1247"/>
                    <a:pt x="52" y="1247"/>
                  </a:cubicBezTo>
                  <a:cubicBezTo>
                    <a:pt x="57" y="1247"/>
                    <a:pt x="62" y="1247"/>
                    <a:pt x="66" y="1245"/>
                  </a:cubicBezTo>
                  <a:cubicBezTo>
                    <a:pt x="334" y="1119"/>
                    <a:pt x="563" y="932"/>
                    <a:pt x="773" y="723"/>
                  </a:cubicBezTo>
                  <a:cubicBezTo>
                    <a:pt x="951" y="546"/>
                    <a:pt x="1182" y="306"/>
                    <a:pt x="1251" y="59"/>
                  </a:cubicBezTo>
                  <a:cubicBezTo>
                    <a:pt x="1261" y="25"/>
                    <a:pt x="1233" y="1"/>
                    <a:pt x="1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6">
              <a:extLst>
                <a:ext uri="{FF2B5EF4-FFF2-40B4-BE49-F238E27FC236}">
                  <a16:creationId xmlns:a16="http://schemas.microsoft.com/office/drawing/2014/main" id="{C8588B24-79E8-8159-F173-4A84025CDB93}"/>
                </a:ext>
              </a:extLst>
            </p:cNvPr>
            <p:cNvSpPr/>
            <p:nvPr/>
          </p:nvSpPr>
          <p:spPr>
            <a:xfrm>
              <a:off x="5525825" y="1930925"/>
              <a:ext cx="40450" cy="62250"/>
            </a:xfrm>
            <a:custGeom>
              <a:avLst/>
              <a:gdLst/>
              <a:ahLst/>
              <a:cxnLst/>
              <a:rect l="l" t="t" r="r" b="b"/>
              <a:pathLst>
                <a:path w="1618" h="2490" extrusionOk="0">
                  <a:moveTo>
                    <a:pt x="1569" y="1"/>
                  </a:moveTo>
                  <a:cubicBezTo>
                    <a:pt x="1565" y="1"/>
                    <a:pt x="1561" y="2"/>
                    <a:pt x="1557" y="3"/>
                  </a:cubicBezTo>
                  <a:cubicBezTo>
                    <a:pt x="989" y="182"/>
                    <a:pt x="423" y="568"/>
                    <a:pt x="189" y="1136"/>
                  </a:cubicBezTo>
                  <a:cubicBezTo>
                    <a:pt x="0" y="1599"/>
                    <a:pt x="65" y="2232"/>
                    <a:pt x="545" y="2485"/>
                  </a:cubicBezTo>
                  <a:cubicBezTo>
                    <a:pt x="551" y="2489"/>
                    <a:pt x="557" y="2490"/>
                    <a:pt x="562" y="2490"/>
                  </a:cubicBezTo>
                  <a:cubicBezTo>
                    <a:pt x="590" y="2490"/>
                    <a:pt x="608" y="2456"/>
                    <a:pt x="586" y="2432"/>
                  </a:cubicBezTo>
                  <a:cubicBezTo>
                    <a:pt x="159" y="1947"/>
                    <a:pt x="122" y="1402"/>
                    <a:pt x="520" y="878"/>
                  </a:cubicBezTo>
                  <a:cubicBezTo>
                    <a:pt x="803" y="506"/>
                    <a:pt x="1202" y="314"/>
                    <a:pt x="1585" y="71"/>
                  </a:cubicBezTo>
                  <a:cubicBezTo>
                    <a:pt x="1618" y="50"/>
                    <a:pt x="1602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6">
              <a:extLst>
                <a:ext uri="{FF2B5EF4-FFF2-40B4-BE49-F238E27FC236}">
                  <a16:creationId xmlns:a16="http://schemas.microsoft.com/office/drawing/2014/main" id="{BEB062F8-AB62-972D-5361-82C23861B4A8}"/>
                </a:ext>
              </a:extLst>
            </p:cNvPr>
            <p:cNvSpPr/>
            <p:nvPr/>
          </p:nvSpPr>
          <p:spPr>
            <a:xfrm>
              <a:off x="5496900" y="1964325"/>
              <a:ext cx="35000" cy="32925"/>
            </a:xfrm>
            <a:custGeom>
              <a:avLst/>
              <a:gdLst/>
              <a:ahLst/>
              <a:cxnLst/>
              <a:rect l="l" t="t" r="r" b="b"/>
              <a:pathLst>
                <a:path w="1400" h="1317" extrusionOk="0">
                  <a:moveTo>
                    <a:pt x="1342" y="0"/>
                  </a:moveTo>
                  <a:cubicBezTo>
                    <a:pt x="1331" y="0"/>
                    <a:pt x="1321" y="4"/>
                    <a:pt x="1313" y="13"/>
                  </a:cubicBezTo>
                  <a:cubicBezTo>
                    <a:pt x="1123" y="230"/>
                    <a:pt x="976" y="476"/>
                    <a:pt x="766" y="679"/>
                  </a:cubicBezTo>
                  <a:cubicBezTo>
                    <a:pt x="539" y="901"/>
                    <a:pt x="277" y="1060"/>
                    <a:pt x="26" y="1249"/>
                  </a:cubicBezTo>
                  <a:cubicBezTo>
                    <a:pt x="0" y="1268"/>
                    <a:pt x="9" y="1316"/>
                    <a:pt x="40" y="1316"/>
                  </a:cubicBezTo>
                  <a:cubicBezTo>
                    <a:pt x="44" y="1316"/>
                    <a:pt x="49" y="1316"/>
                    <a:pt x="53" y="1314"/>
                  </a:cubicBezTo>
                  <a:cubicBezTo>
                    <a:pt x="574" y="1122"/>
                    <a:pt x="1178" y="574"/>
                    <a:pt x="1388" y="56"/>
                  </a:cubicBezTo>
                  <a:cubicBezTo>
                    <a:pt x="1399" y="27"/>
                    <a:pt x="1370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6">
              <a:extLst>
                <a:ext uri="{FF2B5EF4-FFF2-40B4-BE49-F238E27FC236}">
                  <a16:creationId xmlns:a16="http://schemas.microsoft.com/office/drawing/2014/main" id="{80DFC8B5-C2E3-2503-457E-B350BD3A3099}"/>
                </a:ext>
              </a:extLst>
            </p:cNvPr>
            <p:cNvSpPr/>
            <p:nvPr/>
          </p:nvSpPr>
          <p:spPr>
            <a:xfrm>
              <a:off x="5478425" y="1939250"/>
              <a:ext cx="53050" cy="56225"/>
            </a:xfrm>
            <a:custGeom>
              <a:avLst/>
              <a:gdLst/>
              <a:ahLst/>
              <a:cxnLst/>
              <a:rect l="l" t="t" r="r" b="b"/>
              <a:pathLst>
                <a:path w="2122" h="2249" extrusionOk="0">
                  <a:moveTo>
                    <a:pt x="2067" y="0"/>
                  </a:moveTo>
                  <a:cubicBezTo>
                    <a:pt x="2061" y="0"/>
                    <a:pt x="2054" y="2"/>
                    <a:pt x="2048" y="5"/>
                  </a:cubicBezTo>
                  <a:cubicBezTo>
                    <a:pt x="1457" y="284"/>
                    <a:pt x="1" y="1540"/>
                    <a:pt x="777" y="2245"/>
                  </a:cubicBezTo>
                  <a:cubicBezTo>
                    <a:pt x="779" y="2248"/>
                    <a:pt x="782" y="2248"/>
                    <a:pt x="785" y="2248"/>
                  </a:cubicBezTo>
                  <a:cubicBezTo>
                    <a:pt x="794" y="2248"/>
                    <a:pt x="802" y="2240"/>
                    <a:pt x="795" y="2231"/>
                  </a:cubicBezTo>
                  <a:cubicBezTo>
                    <a:pt x="232" y="1449"/>
                    <a:pt x="1548" y="457"/>
                    <a:pt x="2087" y="73"/>
                  </a:cubicBezTo>
                  <a:cubicBezTo>
                    <a:pt x="2122" y="47"/>
                    <a:pt x="2102" y="0"/>
                    <a:pt x="2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6">
              <a:extLst>
                <a:ext uri="{FF2B5EF4-FFF2-40B4-BE49-F238E27FC236}">
                  <a16:creationId xmlns:a16="http://schemas.microsoft.com/office/drawing/2014/main" id="{311B3887-F901-54FD-E59B-72D679D59141}"/>
                </a:ext>
              </a:extLst>
            </p:cNvPr>
            <p:cNvSpPr/>
            <p:nvPr/>
          </p:nvSpPr>
          <p:spPr>
            <a:xfrm>
              <a:off x="5458750" y="1979000"/>
              <a:ext cx="35500" cy="27775"/>
            </a:xfrm>
            <a:custGeom>
              <a:avLst/>
              <a:gdLst/>
              <a:ahLst/>
              <a:cxnLst/>
              <a:rect l="l" t="t" r="r" b="b"/>
              <a:pathLst>
                <a:path w="1420" h="1111" extrusionOk="0">
                  <a:moveTo>
                    <a:pt x="1365" y="1"/>
                  </a:moveTo>
                  <a:cubicBezTo>
                    <a:pt x="1357" y="1"/>
                    <a:pt x="1349" y="3"/>
                    <a:pt x="1341" y="9"/>
                  </a:cubicBezTo>
                  <a:cubicBezTo>
                    <a:pt x="1126" y="167"/>
                    <a:pt x="954" y="388"/>
                    <a:pt x="747" y="559"/>
                  </a:cubicBezTo>
                  <a:cubicBezTo>
                    <a:pt x="522" y="743"/>
                    <a:pt x="226" y="860"/>
                    <a:pt x="23" y="1059"/>
                  </a:cubicBezTo>
                  <a:cubicBezTo>
                    <a:pt x="1" y="1081"/>
                    <a:pt x="21" y="1110"/>
                    <a:pt x="47" y="1110"/>
                  </a:cubicBezTo>
                  <a:cubicBezTo>
                    <a:pt x="49" y="1110"/>
                    <a:pt x="51" y="1110"/>
                    <a:pt x="52" y="1110"/>
                  </a:cubicBezTo>
                  <a:cubicBezTo>
                    <a:pt x="329" y="1067"/>
                    <a:pt x="611" y="833"/>
                    <a:pt x="828" y="665"/>
                  </a:cubicBezTo>
                  <a:cubicBezTo>
                    <a:pt x="1035" y="504"/>
                    <a:pt x="1283" y="308"/>
                    <a:pt x="1404" y="72"/>
                  </a:cubicBezTo>
                  <a:cubicBezTo>
                    <a:pt x="1420" y="42"/>
                    <a:pt x="1396" y="1"/>
                    <a:pt x="1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6">
              <a:extLst>
                <a:ext uri="{FF2B5EF4-FFF2-40B4-BE49-F238E27FC236}">
                  <a16:creationId xmlns:a16="http://schemas.microsoft.com/office/drawing/2014/main" id="{1B8F6F22-C859-EF97-DAE7-DED2D5837A48}"/>
                </a:ext>
              </a:extLst>
            </p:cNvPr>
            <p:cNvSpPr/>
            <p:nvPr/>
          </p:nvSpPr>
          <p:spPr>
            <a:xfrm>
              <a:off x="5458450" y="1938275"/>
              <a:ext cx="51025" cy="68075"/>
            </a:xfrm>
            <a:custGeom>
              <a:avLst/>
              <a:gdLst/>
              <a:ahLst/>
              <a:cxnLst/>
              <a:rect l="l" t="t" r="r" b="b"/>
              <a:pathLst>
                <a:path w="2041" h="2723" extrusionOk="0">
                  <a:moveTo>
                    <a:pt x="1983" y="0"/>
                  </a:moveTo>
                  <a:cubicBezTo>
                    <a:pt x="1979" y="0"/>
                    <a:pt x="1975" y="1"/>
                    <a:pt x="1971" y="3"/>
                  </a:cubicBezTo>
                  <a:cubicBezTo>
                    <a:pt x="973" y="386"/>
                    <a:pt x="68" y="1641"/>
                    <a:pt x="2" y="2706"/>
                  </a:cubicBezTo>
                  <a:cubicBezTo>
                    <a:pt x="1" y="2716"/>
                    <a:pt x="10" y="2722"/>
                    <a:pt x="18" y="2722"/>
                  </a:cubicBezTo>
                  <a:cubicBezTo>
                    <a:pt x="23" y="2722"/>
                    <a:pt x="28" y="2720"/>
                    <a:pt x="30" y="2715"/>
                  </a:cubicBezTo>
                  <a:cubicBezTo>
                    <a:pt x="242" y="2212"/>
                    <a:pt x="408" y="1716"/>
                    <a:pt x="735" y="1270"/>
                  </a:cubicBezTo>
                  <a:cubicBezTo>
                    <a:pt x="1093" y="783"/>
                    <a:pt x="1554" y="456"/>
                    <a:pt x="2012" y="74"/>
                  </a:cubicBezTo>
                  <a:cubicBezTo>
                    <a:pt x="2041" y="50"/>
                    <a:pt x="2016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6">
              <a:extLst>
                <a:ext uri="{FF2B5EF4-FFF2-40B4-BE49-F238E27FC236}">
                  <a16:creationId xmlns:a16="http://schemas.microsoft.com/office/drawing/2014/main" id="{BC3087F3-EEF1-B408-14D1-B7EC70A1A829}"/>
                </a:ext>
              </a:extLst>
            </p:cNvPr>
            <p:cNvSpPr/>
            <p:nvPr/>
          </p:nvSpPr>
          <p:spPr>
            <a:xfrm>
              <a:off x="5444475" y="1989150"/>
              <a:ext cx="19225" cy="5925"/>
            </a:xfrm>
            <a:custGeom>
              <a:avLst/>
              <a:gdLst/>
              <a:ahLst/>
              <a:cxnLst/>
              <a:rect l="l" t="t" r="r" b="b"/>
              <a:pathLst>
                <a:path w="769" h="237" extrusionOk="0">
                  <a:moveTo>
                    <a:pt x="727" y="0"/>
                  </a:moveTo>
                  <a:cubicBezTo>
                    <a:pt x="724" y="0"/>
                    <a:pt x="722" y="0"/>
                    <a:pt x="720" y="1"/>
                  </a:cubicBezTo>
                  <a:cubicBezTo>
                    <a:pt x="489" y="48"/>
                    <a:pt x="251" y="101"/>
                    <a:pt x="32" y="183"/>
                  </a:cubicBezTo>
                  <a:cubicBezTo>
                    <a:pt x="0" y="196"/>
                    <a:pt x="10" y="237"/>
                    <a:pt x="40" y="237"/>
                  </a:cubicBezTo>
                  <a:cubicBezTo>
                    <a:pt x="42" y="237"/>
                    <a:pt x="44" y="237"/>
                    <a:pt x="46" y="236"/>
                  </a:cubicBezTo>
                  <a:cubicBezTo>
                    <a:pt x="278" y="200"/>
                    <a:pt x="512" y="128"/>
                    <a:pt x="735" y="57"/>
                  </a:cubicBezTo>
                  <a:cubicBezTo>
                    <a:pt x="768" y="46"/>
                    <a:pt x="757" y="0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6">
              <a:extLst>
                <a:ext uri="{FF2B5EF4-FFF2-40B4-BE49-F238E27FC236}">
                  <a16:creationId xmlns:a16="http://schemas.microsoft.com/office/drawing/2014/main" id="{38E6AABF-6003-716C-BAE1-5B424EA4C318}"/>
                </a:ext>
              </a:extLst>
            </p:cNvPr>
            <p:cNvSpPr/>
            <p:nvPr/>
          </p:nvSpPr>
          <p:spPr>
            <a:xfrm>
              <a:off x="5438875" y="1932875"/>
              <a:ext cx="53450" cy="63375"/>
            </a:xfrm>
            <a:custGeom>
              <a:avLst/>
              <a:gdLst/>
              <a:ahLst/>
              <a:cxnLst/>
              <a:rect l="l" t="t" r="r" b="b"/>
              <a:pathLst>
                <a:path w="2138" h="2535" extrusionOk="0">
                  <a:moveTo>
                    <a:pt x="2107" y="0"/>
                  </a:moveTo>
                  <a:cubicBezTo>
                    <a:pt x="2104" y="0"/>
                    <a:pt x="2101" y="1"/>
                    <a:pt x="2098" y="2"/>
                  </a:cubicBezTo>
                  <a:cubicBezTo>
                    <a:pt x="1539" y="207"/>
                    <a:pt x="1053" y="651"/>
                    <a:pt x="691" y="1114"/>
                  </a:cubicBezTo>
                  <a:cubicBezTo>
                    <a:pt x="398" y="1488"/>
                    <a:pt x="1" y="2030"/>
                    <a:pt x="230" y="2518"/>
                  </a:cubicBezTo>
                  <a:lnTo>
                    <a:pt x="229" y="2517"/>
                  </a:lnTo>
                  <a:lnTo>
                    <a:pt x="229" y="2517"/>
                  </a:lnTo>
                  <a:cubicBezTo>
                    <a:pt x="235" y="2529"/>
                    <a:pt x="246" y="2534"/>
                    <a:pt x="257" y="2534"/>
                  </a:cubicBezTo>
                  <a:cubicBezTo>
                    <a:pt x="279" y="2534"/>
                    <a:pt x="303" y="2515"/>
                    <a:pt x="295" y="2490"/>
                  </a:cubicBezTo>
                  <a:cubicBezTo>
                    <a:pt x="108" y="1946"/>
                    <a:pt x="668" y="1275"/>
                    <a:pt x="1016" y="906"/>
                  </a:cubicBezTo>
                  <a:cubicBezTo>
                    <a:pt x="1342" y="558"/>
                    <a:pt x="1731" y="317"/>
                    <a:pt x="2118" y="48"/>
                  </a:cubicBezTo>
                  <a:cubicBezTo>
                    <a:pt x="2137" y="34"/>
                    <a:pt x="2129" y="0"/>
                    <a:pt x="2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6">
              <a:extLst>
                <a:ext uri="{FF2B5EF4-FFF2-40B4-BE49-F238E27FC236}">
                  <a16:creationId xmlns:a16="http://schemas.microsoft.com/office/drawing/2014/main" id="{7F823FA2-E9B7-6BEB-FDDC-7089775E3046}"/>
                </a:ext>
              </a:extLst>
            </p:cNvPr>
            <p:cNvSpPr/>
            <p:nvPr/>
          </p:nvSpPr>
          <p:spPr>
            <a:xfrm>
              <a:off x="5430425" y="1970025"/>
              <a:ext cx="20575" cy="15050"/>
            </a:xfrm>
            <a:custGeom>
              <a:avLst/>
              <a:gdLst/>
              <a:ahLst/>
              <a:cxnLst/>
              <a:rect l="l" t="t" r="r" b="b"/>
              <a:pathLst>
                <a:path w="823" h="602" extrusionOk="0">
                  <a:moveTo>
                    <a:pt x="782" y="0"/>
                  </a:moveTo>
                  <a:cubicBezTo>
                    <a:pt x="777" y="0"/>
                    <a:pt x="771" y="2"/>
                    <a:pt x="766" y="6"/>
                  </a:cubicBezTo>
                  <a:cubicBezTo>
                    <a:pt x="633" y="102"/>
                    <a:pt x="528" y="229"/>
                    <a:pt x="395" y="326"/>
                  </a:cubicBezTo>
                  <a:cubicBezTo>
                    <a:pt x="273" y="414"/>
                    <a:pt x="118" y="463"/>
                    <a:pt x="9" y="567"/>
                  </a:cubicBezTo>
                  <a:cubicBezTo>
                    <a:pt x="0" y="575"/>
                    <a:pt x="4" y="596"/>
                    <a:pt x="18" y="598"/>
                  </a:cubicBezTo>
                  <a:cubicBezTo>
                    <a:pt x="35" y="601"/>
                    <a:pt x="52" y="602"/>
                    <a:pt x="70" y="602"/>
                  </a:cubicBezTo>
                  <a:cubicBezTo>
                    <a:pt x="218" y="602"/>
                    <a:pt x="364" y="512"/>
                    <a:pt x="483" y="429"/>
                  </a:cubicBezTo>
                  <a:cubicBezTo>
                    <a:pt x="627" y="329"/>
                    <a:pt x="759" y="214"/>
                    <a:pt x="816" y="43"/>
                  </a:cubicBezTo>
                  <a:cubicBezTo>
                    <a:pt x="822" y="22"/>
                    <a:pt x="802" y="0"/>
                    <a:pt x="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6">
              <a:extLst>
                <a:ext uri="{FF2B5EF4-FFF2-40B4-BE49-F238E27FC236}">
                  <a16:creationId xmlns:a16="http://schemas.microsoft.com/office/drawing/2014/main" id="{CC87ED85-5EBF-16B7-0A6E-BA9CBE0B30B7}"/>
                </a:ext>
              </a:extLst>
            </p:cNvPr>
            <p:cNvSpPr/>
            <p:nvPr/>
          </p:nvSpPr>
          <p:spPr>
            <a:xfrm>
              <a:off x="5413325" y="1933150"/>
              <a:ext cx="49000" cy="53225"/>
            </a:xfrm>
            <a:custGeom>
              <a:avLst/>
              <a:gdLst/>
              <a:ahLst/>
              <a:cxnLst/>
              <a:rect l="l" t="t" r="r" b="b"/>
              <a:pathLst>
                <a:path w="1960" h="2129" extrusionOk="0">
                  <a:moveTo>
                    <a:pt x="1908" y="1"/>
                  </a:moveTo>
                  <a:cubicBezTo>
                    <a:pt x="1903" y="1"/>
                    <a:pt x="1897" y="2"/>
                    <a:pt x="1891" y="5"/>
                  </a:cubicBezTo>
                  <a:cubicBezTo>
                    <a:pt x="1201" y="305"/>
                    <a:pt x="1" y="1230"/>
                    <a:pt x="635" y="2107"/>
                  </a:cubicBezTo>
                  <a:cubicBezTo>
                    <a:pt x="646" y="2122"/>
                    <a:pt x="662" y="2129"/>
                    <a:pt x="677" y="2129"/>
                  </a:cubicBezTo>
                  <a:cubicBezTo>
                    <a:pt x="707" y="2129"/>
                    <a:pt x="734" y="2105"/>
                    <a:pt x="724" y="2069"/>
                  </a:cubicBezTo>
                  <a:cubicBezTo>
                    <a:pt x="442" y="1044"/>
                    <a:pt x="1201" y="589"/>
                    <a:pt x="1928" y="66"/>
                  </a:cubicBezTo>
                  <a:cubicBezTo>
                    <a:pt x="1959" y="43"/>
                    <a:pt x="1941" y="1"/>
                    <a:pt x="1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6">
              <a:extLst>
                <a:ext uri="{FF2B5EF4-FFF2-40B4-BE49-F238E27FC236}">
                  <a16:creationId xmlns:a16="http://schemas.microsoft.com/office/drawing/2014/main" id="{D468112D-8493-1729-E31E-DE2065802728}"/>
                </a:ext>
              </a:extLst>
            </p:cNvPr>
            <p:cNvSpPr/>
            <p:nvPr/>
          </p:nvSpPr>
          <p:spPr>
            <a:xfrm>
              <a:off x="5408325" y="1978850"/>
              <a:ext cx="18600" cy="20725"/>
            </a:xfrm>
            <a:custGeom>
              <a:avLst/>
              <a:gdLst/>
              <a:ahLst/>
              <a:cxnLst/>
              <a:rect l="l" t="t" r="r" b="b"/>
              <a:pathLst>
                <a:path w="744" h="829" extrusionOk="0">
                  <a:moveTo>
                    <a:pt x="688" y="1"/>
                  </a:moveTo>
                  <a:cubicBezTo>
                    <a:pt x="674" y="1"/>
                    <a:pt x="659" y="7"/>
                    <a:pt x="651" y="20"/>
                  </a:cubicBezTo>
                  <a:cubicBezTo>
                    <a:pt x="468" y="307"/>
                    <a:pt x="283" y="566"/>
                    <a:pt x="19" y="785"/>
                  </a:cubicBezTo>
                  <a:cubicBezTo>
                    <a:pt x="0" y="801"/>
                    <a:pt x="17" y="828"/>
                    <a:pt x="37" y="828"/>
                  </a:cubicBezTo>
                  <a:cubicBezTo>
                    <a:pt x="41" y="828"/>
                    <a:pt x="46" y="827"/>
                    <a:pt x="50" y="825"/>
                  </a:cubicBezTo>
                  <a:cubicBezTo>
                    <a:pt x="339" y="643"/>
                    <a:pt x="602" y="377"/>
                    <a:pt x="731" y="55"/>
                  </a:cubicBezTo>
                  <a:cubicBezTo>
                    <a:pt x="744" y="23"/>
                    <a:pt x="716" y="1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6">
              <a:extLst>
                <a:ext uri="{FF2B5EF4-FFF2-40B4-BE49-F238E27FC236}">
                  <a16:creationId xmlns:a16="http://schemas.microsoft.com/office/drawing/2014/main" id="{D35726AD-5113-B83D-A65E-05FA9E9C9888}"/>
                </a:ext>
              </a:extLst>
            </p:cNvPr>
            <p:cNvSpPr/>
            <p:nvPr/>
          </p:nvSpPr>
          <p:spPr>
            <a:xfrm>
              <a:off x="5387450" y="1934625"/>
              <a:ext cx="43700" cy="66725"/>
            </a:xfrm>
            <a:custGeom>
              <a:avLst/>
              <a:gdLst/>
              <a:ahLst/>
              <a:cxnLst/>
              <a:rect l="l" t="t" r="r" b="b"/>
              <a:pathLst>
                <a:path w="1748" h="2669" extrusionOk="0">
                  <a:moveTo>
                    <a:pt x="1691" y="0"/>
                  </a:moveTo>
                  <a:cubicBezTo>
                    <a:pt x="1684" y="0"/>
                    <a:pt x="1677" y="2"/>
                    <a:pt x="1670" y="7"/>
                  </a:cubicBezTo>
                  <a:cubicBezTo>
                    <a:pt x="906" y="555"/>
                    <a:pt x="0" y="1751"/>
                    <a:pt x="793" y="2655"/>
                  </a:cubicBezTo>
                  <a:cubicBezTo>
                    <a:pt x="800" y="2664"/>
                    <a:pt x="810" y="2668"/>
                    <a:pt x="819" y="2668"/>
                  </a:cubicBezTo>
                  <a:cubicBezTo>
                    <a:pt x="846" y="2668"/>
                    <a:pt x="873" y="2635"/>
                    <a:pt x="856" y="2606"/>
                  </a:cubicBezTo>
                  <a:cubicBezTo>
                    <a:pt x="296" y="1565"/>
                    <a:pt x="1041" y="796"/>
                    <a:pt x="1721" y="74"/>
                  </a:cubicBezTo>
                  <a:cubicBezTo>
                    <a:pt x="1747" y="47"/>
                    <a:pt x="1723" y="0"/>
                    <a:pt x="1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6">
              <a:extLst>
                <a:ext uri="{FF2B5EF4-FFF2-40B4-BE49-F238E27FC236}">
                  <a16:creationId xmlns:a16="http://schemas.microsoft.com/office/drawing/2014/main" id="{EF2750EF-B5F7-8393-7576-FD3251617582}"/>
                </a:ext>
              </a:extLst>
            </p:cNvPr>
            <p:cNvSpPr/>
            <p:nvPr/>
          </p:nvSpPr>
          <p:spPr>
            <a:xfrm>
              <a:off x="5336325" y="1983175"/>
              <a:ext cx="68325" cy="22775"/>
            </a:xfrm>
            <a:custGeom>
              <a:avLst/>
              <a:gdLst/>
              <a:ahLst/>
              <a:cxnLst/>
              <a:rect l="l" t="t" r="r" b="b"/>
              <a:pathLst>
                <a:path w="2733" h="911" extrusionOk="0">
                  <a:moveTo>
                    <a:pt x="2633" y="1"/>
                  </a:moveTo>
                  <a:cubicBezTo>
                    <a:pt x="2611" y="1"/>
                    <a:pt x="2589" y="11"/>
                    <a:pt x="2573" y="34"/>
                  </a:cubicBezTo>
                  <a:cubicBezTo>
                    <a:pt x="2281" y="465"/>
                    <a:pt x="1836" y="762"/>
                    <a:pt x="1304" y="762"/>
                  </a:cubicBezTo>
                  <a:cubicBezTo>
                    <a:pt x="1294" y="762"/>
                    <a:pt x="1285" y="762"/>
                    <a:pt x="1275" y="762"/>
                  </a:cubicBezTo>
                  <a:cubicBezTo>
                    <a:pt x="749" y="751"/>
                    <a:pt x="405" y="459"/>
                    <a:pt x="49" y="122"/>
                  </a:cubicBezTo>
                  <a:cubicBezTo>
                    <a:pt x="43" y="116"/>
                    <a:pt x="37" y="114"/>
                    <a:pt x="31" y="114"/>
                  </a:cubicBezTo>
                  <a:cubicBezTo>
                    <a:pt x="15" y="114"/>
                    <a:pt x="0" y="134"/>
                    <a:pt x="9" y="152"/>
                  </a:cubicBezTo>
                  <a:cubicBezTo>
                    <a:pt x="254" y="680"/>
                    <a:pt x="732" y="910"/>
                    <a:pt x="1231" y="910"/>
                  </a:cubicBezTo>
                  <a:cubicBezTo>
                    <a:pt x="1801" y="910"/>
                    <a:pt x="2397" y="609"/>
                    <a:pt x="2699" y="108"/>
                  </a:cubicBezTo>
                  <a:cubicBezTo>
                    <a:pt x="2733" y="52"/>
                    <a:pt x="2684" y="1"/>
                    <a:pt x="2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6">
              <a:extLst>
                <a:ext uri="{FF2B5EF4-FFF2-40B4-BE49-F238E27FC236}">
                  <a16:creationId xmlns:a16="http://schemas.microsoft.com/office/drawing/2014/main" id="{772678EA-7DDD-1015-2D5A-E3272C88A75E}"/>
                </a:ext>
              </a:extLst>
            </p:cNvPr>
            <p:cNvSpPr/>
            <p:nvPr/>
          </p:nvSpPr>
          <p:spPr>
            <a:xfrm>
              <a:off x="5337700" y="1972425"/>
              <a:ext cx="38775" cy="19875"/>
            </a:xfrm>
            <a:custGeom>
              <a:avLst/>
              <a:gdLst/>
              <a:ahLst/>
              <a:cxnLst/>
              <a:rect l="l" t="t" r="r" b="b"/>
              <a:pathLst>
                <a:path w="1551" h="795" extrusionOk="0">
                  <a:moveTo>
                    <a:pt x="1507" y="0"/>
                  </a:moveTo>
                  <a:cubicBezTo>
                    <a:pt x="1497" y="0"/>
                    <a:pt x="1487" y="4"/>
                    <a:pt x="1480" y="12"/>
                  </a:cubicBezTo>
                  <a:cubicBezTo>
                    <a:pt x="1308" y="198"/>
                    <a:pt x="1205" y="410"/>
                    <a:pt x="968" y="534"/>
                  </a:cubicBezTo>
                  <a:cubicBezTo>
                    <a:pt x="825" y="607"/>
                    <a:pt x="692" y="632"/>
                    <a:pt x="560" y="632"/>
                  </a:cubicBezTo>
                  <a:cubicBezTo>
                    <a:pt x="394" y="632"/>
                    <a:pt x="228" y="594"/>
                    <a:pt x="44" y="566"/>
                  </a:cubicBezTo>
                  <a:lnTo>
                    <a:pt x="44" y="565"/>
                  </a:lnTo>
                  <a:cubicBezTo>
                    <a:pt x="42" y="565"/>
                    <a:pt x="41" y="565"/>
                    <a:pt x="40" y="565"/>
                  </a:cubicBezTo>
                  <a:cubicBezTo>
                    <a:pt x="19" y="565"/>
                    <a:pt x="0" y="590"/>
                    <a:pt x="19" y="608"/>
                  </a:cubicBezTo>
                  <a:cubicBezTo>
                    <a:pt x="152" y="737"/>
                    <a:pt x="343" y="795"/>
                    <a:pt x="544" y="795"/>
                  </a:cubicBezTo>
                  <a:cubicBezTo>
                    <a:pt x="1008" y="795"/>
                    <a:pt x="1530" y="489"/>
                    <a:pt x="1549" y="42"/>
                  </a:cubicBezTo>
                  <a:cubicBezTo>
                    <a:pt x="1550" y="17"/>
                    <a:pt x="1529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6">
              <a:extLst>
                <a:ext uri="{FF2B5EF4-FFF2-40B4-BE49-F238E27FC236}">
                  <a16:creationId xmlns:a16="http://schemas.microsoft.com/office/drawing/2014/main" id="{69407C54-1881-D2B0-A917-FDA7D91FFEB3}"/>
                </a:ext>
              </a:extLst>
            </p:cNvPr>
            <p:cNvSpPr/>
            <p:nvPr/>
          </p:nvSpPr>
          <p:spPr>
            <a:xfrm>
              <a:off x="5363475" y="1928350"/>
              <a:ext cx="48100" cy="50825"/>
            </a:xfrm>
            <a:custGeom>
              <a:avLst/>
              <a:gdLst/>
              <a:ahLst/>
              <a:cxnLst/>
              <a:rect l="l" t="t" r="r" b="b"/>
              <a:pathLst>
                <a:path w="1924" h="2033" extrusionOk="0">
                  <a:moveTo>
                    <a:pt x="1845" y="1"/>
                  </a:moveTo>
                  <a:cubicBezTo>
                    <a:pt x="1825" y="1"/>
                    <a:pt x="1807" y="11"/>
                    <a:pt x="1796" y="34"/>
                  </a:cubicBezTo>
                  <a:cubicBezTo>
                    <a:pt x="1599" y="457"/>
                    <a:pt x="1433" y="848"/>
                    <a:pt x="1114" y="1199"/>
                  </a:cubicBezTo>
                  <a:cubicBezTo>
                    <a:pt x="794" y="1550"/>
                    <a:pt x="406" y="1740"/>
                    <a:pt x="18" y="1994"/>
                  </a:cubicBezTo>
                  <a:cubicBezTo>
                    <a:pt x="0" y="2006"/>
                    <a:pt x="10" y="2032"/>
                    <a:pt x="30" y="2032"/>
                  </a:cubicBezTo>
                  <a:cubicBezTo>
                    <a:pt x="31" y="2032"/>
                    <a:pt x="33" y="2032"/>
                    <a:pt x="34" y="2032"/>
                  </a:cubicBezTo>
                  <a:cubicBezTo>
                    <a:pt x="877" y="1874"/>
                    <a:pt x="1747" y="906"/>
                    <a:pt x="1914" y="84"/>
                  </a:cubicBezTo>
                  <a:cubicBezTo>
                    <a:pt x="1923" y="39"/>
                    <a:pt x="1883" y="1"/>
                    <a:pt x="1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6">
              <a:extLst>
                <a:ext uri="{FF2B5EF4-FFF2-40B4-BE49-F238E27FC236}">
                  <a16:creationId xmlns:a16="http://schemas.microsoft.com/office/drawing/2014/main" id="{C96E3C76-5A15-2D29-2019-4396F0860BC8}"/>
                </a:ext>
              </a:extLst>
            </p:cNvPr>
            <p:cNvSpPr/>
            <p:nvPr/>
          </p:nvSpPr>
          <p:spPr>
            <a:xfrm>
              <a:off x="5364050" y="1899675"/>
              <a:ext cx="84250" cy="79575"/>
            </a:xfrm>
            <a:custGeom>
              <a:avLst/>
              <a:gdLst/>
              <a:ahLst/>
              <a:cxnLst/>
              <a:rect l="l" t="t" r="r" b="b"/>
              <a:pathLst>
                <a:path w="3370" h="3183" extrusionOk="0">
                  <a:moveTo>
                    <a:pt x="2488" y="1"/>
                  </a:moveTo>
                  <a:cubicBezTo>
                    <a:pt x="1983" y="1"/>
                    <a:pt x="1471" y="187"/>
                    <a:pt x="1080" y="501"/>
                  </a:cubicBezTo>
                  <a:cubicBezTo>
                    <a:pt x="759" y="759"/>
                    <a:pt x="508" y="1100"/>
                    <a:pt x="363" y="1486"/>
                  </a:cubicBezTo>
                  <a:cubicBezTo>
                    <a:pt x="162" y="2022"/>
                    <a:pt x="288" y="2626"/>
                    <a:pt x="14" y="3133"/>
                  </a:cubicBezTo>
                  <a:cubicBezTo>
                    <a:pt x="1" y="3156"/>
                    <a:pt x="22" y="3182"/>
                    <a:pt x="43" y="3182"/>
                  </a:cubicBezTo>
                  <a:cubicBezTo>
                    <a:pt x="50" y="3182"/>
                    <a:pt x="57" y="3179"/>
                    <a:pt x="63" y="3172"/>
                  </a:cubicBezTo>
                  <a:cubicBezTo>
                    <a:pt x="503" y="2660"/>
                    <a:pt x="315" y="1892"/>
                    <a:pt x="634" y="1304"/>
                  </a:cubicBezTo>
                  <a:cubicBezTo>
                    <a:pt x="1071" y="498"/>
                    <a:pt x="1804" y="215"/>
                    <a:pt x="2612" y="215"/>
                  </a:cubicBezTo>
                  <a:cubicBezTo>
                    <a:pt x="2834" y="215"/>
                    <a:pt x="3062" y="236"/>
                    <a:pt x="3291" y="274"/>
                  </a:cubicBezTo>
                  <a:cubicBezTo>
                    <a:pt x="3294" y="275"/>
                    <a:pt x="3296" y="275"/>
                    <a:pt x="3299" y="275"/>
                  </a:cubicBezTo>
                  <a:cubicBezTo>
                    <a:pt x="3340" y="275"/>
                    <a:pt x="3370" y="217"/>
                    <a:pt x="3325" y="194"/>
                  </a:cubicBezTo>
                  <a:cubicBezTo>
                    <a:pt x="3064" y="62"/>
                    <a:pt x="2777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6">
              <a:extLst>
                <a:ext uri="{FF2B5EF4-FFF2-40B4-BE49-F238E27FC236}">
                  <a16:creationId xmlns:a16="http://schemas.microsoft.com/office/drawing/2014/main" id="{FB620158-DD9A-374E-43C6-5584F92A2709}"/>
                </a:ext>
              </a:extLst>
            </p:cNvPr>
            <p:cNvSpPr/>
            <p:nvPr/>
          </p:nvSpPr>
          <p:spPr>
            <a:xfrm>
              <a:off x="5408075" y="1792525"/>
              <a:ext cx="62525" cy="104575"/>
            </a:xfrm>
            <a:custGeom>
              <a:avLst/>
              <a:gdLst/>
              <a:ahLst/>
              <a:cxnLst/>
              <a:rect l="l" t="t" r="r" b="b"/>
              <a:pathLst>
                <a:path w="2501" h="4183" extrusionOk="0">
                  <a:moveTo>
                    <a:pt x="1161" y="0"/>
                  </a:moveTo>
                  <a:cubicBezTo>
                    <a:pt x="524" y="0"/>
                    <a:pt x="0" y="319"/>
                    <a:pt x="186" y="1141"/>
                  </a:cubicBezTo>
                  <a:cubicBezTo>
                    <a:pt x="446" y="2293"/>
                    <a:pt x="1579" y="3461"/>
                    <a:pt x="2459" y="4176"/>
                  </a:cubicBezTo>
                  <a:cubicBezTo>
                    <a:pt x="2464" y="4180"/>
                    <a:pt x="2469" y="4182"/>
                    <a:pt x="2474" y="4182"/>
                  </a:cubicBezTo>
                  <a:cubicBezTo>
                    <a:pt x="2489" y="4182"/>
                    <a:pt x="2501" y="4164"/>
                    <a:pt x="2488" y="4148"/>
                  </a:cubicBezTo>
                  <a:cubicBezTo>
                    <a:pt x="2043" y="3586"/>
                    <a:pt x="1515" y="3099"/>
                    <a:pt x="1092" y="2518"/>
                  </a:cubicBezTo>
                  <a:cubicBezTo>
                    <a:pt x="905" y="2260"/>
                    <a:pt x="731" y="1992"/>
                    <a:pt x="587" y="1709"/>
                  </a:cubicBezTo>
                  <a:cubicBezTo>
                    <a:pt x="479" y="1515"/>
                    <a:pt x="398" y="1311"/>
                    <a:pt x="347" y="1097"/>
                  </a:cubicBezTo>
                  <a:cubicBezTo>
                    <a:pt x="550" y="447"/>
                    <a:pt x="875" y="121"/>
                    <a:pt x="1325" y="121"/>
                  </a:cubicBezTo>
                  <a:cubicBezTo>
                    <a:pt x="1429" y="121"/>
                    <a:pt x="1541" y="139"/>
                    <a:pt x="1659" y="174"/>
                  </a:cubicBezTo>
                  <a:cubicBezTo>
                    <a:pt x="1662" y="175"/>
                    <a:pt x="1665" y="175"/>
                    <a:pt x="1668" y="175"/>
                  </a:cubicBezTo>
                  <a:cubicBezTo>
                    <a:pt x="1731" y="175"/>
                    <a:pt x="1757" y="83"/>
                    <a:pt x="1689" y="66"/>
                  </a:cubicBezTo>
                  <a:cubicBezTo>
                    <a:pt x="1513" y="24"/>
                    <a:pt x="1333" y="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6">
              <a:extLst>
                <a:ext uri="{FF2B5EF4-FFF2-40B4-BE49-F238E27FC236}">
                  <a16:creationId xmlns:a16="http://schemas.microsoft.com/office/drawing/2014/main" id="{9DFB63B6-6A9E-03BB-4E2E-F07398322B07}"/>
                </a:ext>
              </a:extLst>
            </p:cNvPr>
            <p:cNvSpPr/>
            <p:nvPr/>
          </p:nvSpPr>
          <p:spPr>
            <a:xfrm>
              <a:off x="5382800" y="1771600"/>
              <a:ext cx="67525" cy="48250"/>
            </a:xfrm>
            <a:custGeom>
              <a:avLst/>
              <a:gdLst/>
              <a:ahLst/>
              <a:cxnLst/>
              <a:rect l="l" t="t" r="r" b="b"/>
              <a:pathLst>
                <a:path w="2701" h="1930" extrusionOk="0">
                  <a:moveTo>
                    <a:pt x="1516" y="0"/>
                  </a:moveTo>
                  <a:cubicBezTo>
                    <a:pt x="1372" y="0"/>
                    <a:pt x="1229" y="25"/>
                    <a:pt x="1094" y="76"/>
                  </a:cubicBezTo>
                  <a:cubicBezTo>
                    <a:pt x="387" y="346"/>
                    <a:pt x="0" y="1298"/>
                    <a:pt x="527" y="1915"/>
                  </a:cubicBezTo>
                  <a:cubicBezTo>
                    <a:pt x="535" y="1925"/>
                    <a:pt x="546" y="1929"/>
                    <a:pt x="557" y="1929"/>
                  </a:cubicBezTo>
                  <a:cubicBezTo>
                    <a:pt x="587" y="1929"/>
                    <a:pt x="618" y="1901"/>
                    <a:pt x="607" y="1869"/>
                  </a:cubicBezTo>
                  <a:cubicBezTo>
                    <a:pt x="366" y="1232"/>
                    <a:pt x="412" y="488"/>
                    <a:pt x="1152" y="213"/>
                  </a:cubicBezTo>
                  <a:cubicBezTo>
                    <a:pt x="1290" y="162"/>
                    <a:pt x="1421" y="138"/>
                    <a:pt x="1544" y="138"/>
                  </a:cubicBezTo>
                  <a:cubicBezTo>
                    <a:pt x="2036" y="138"/>
                    <a:pt x="2403" y="514"/>
                    <a:pt x="2638" y="977"/>
                  </a:cubicBezTo>
                  <a:cubicBezTo>
                    <a:pt x="2644" y="987"/>
                    <a:pt x="2654" y="992"/>
                    <a:pt x="2665" y="992"/>
                  </a:cubicBezTo>
                  <a:cubicBezTo>
                    <a:pt x="2683" y="992"/>
                    <a:pt x="2701" y="980"/>
                    <a:pt x="2699" y="961"/>
                  </a:cubicBezTo>
                  <a:cubicBezTo>
                    <a:pt x="2638" y="367"/>
                    <a:pt x="2074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6">
              <a:extLst>
                <a:ext uri="{FF2B5EF4-FFF2-40B4-BE49-F238E27FC236}">
                  <a16:creationId xmlns:a16="http://schemas.microsoft.com/office/drawing/2014/main" id="{58150FD9-F026-BA72-08A8-98FCF12969B9}"/>
                </a:ext>
              </a:extLst>
            </p:cNvPr>
            <p:cNvSpPr/>
            <p:nvPr/>
          </p:nvSpPr>
          <p:spPr>
            <a:xfrm>
              <a:off x="5360275" y="1798450"/>
              <a:ext cx="51275" cy="46300"/>
            </a:xfrm>
            <a:custGeom>
              <a:avLst/>
              <a:gdLst/>
              <a:ahLst/>
              <a:cxnLst/>
              <a:rect l="l" t="t" r="r" b="b"/>
              <a:pathLst>
                <a:path w="2051" h="1852" extrusionOk="0">
                  <a:moveTo>
                    <a:pt x="145" y="1"/>
                  </a:moveTo>
                  <a:cubicBezTo>
                    <a:pt x="106" y="1"/>
                    <a:pt x="67" y="4"/>
                    <a:pt x="28" y="10"/>
                  </a:cubicBezTo>
                  <a:cubicBezTo>
                    <a:pt x="1" y="14"/>
                    <a:pt x="0" y="54"/>
                    <a:pt x="21" y="66"/>
                  </a:cubicBezTo>
                  <a:cubicBezTo>
                    <a:pt x="215" y="175"/>
                    <a:pt x="443" y="204"/>
                    <a:pt x="645" y="303"/>
                  </a:cubicBezTo>
                  <a:cubicBezTo>
                    <a:pt x="859" y="407"/>
                    <a:pt x="1059" y="541"/>
                    <a:pt x="1236" y="701"/>
                  </a:cubicBezTo>
                  <a:cubicBezTo>
                    <a:pt x="1583" y="1015"/>
                    <a:pt x="1821" y="1414"/>
                    <a:pt x="2008" y="1841"/>
                  </a:cubicBezTo>
                  <a:cubicBezTo>
                    <a:pt x="2012" y="1849"/>
                    <a:pt x="2018" y="1852"/>
                    <a:pt x="2024" y="1852"/>
                  </a:cubicBezTo>
                  <a:cubicBezTo>
                    <a:pt x="2036" y="1852"/>
                    <a:pt x="2050" y="1838"/>
                    <a:pt x="2048" y="1823"/>
                  </a:cubicBezTo>
                  <a:cubicBezTo>
                    <a:pt x="1967" y="1297"/>
                    <a:pt x="1670" y="851"/>
                    <a:pt x="1261" y="516"/>
                  </a:cubicBezTo>
                  <a:cubicBezTo>
                    <a:pt x="980" y="286"/>
                    <a:pt x="53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6">
              <a:extLst>
                <a:ext uri="{FF2B5EF4-FFF2-40B4-BE49-F238E27FC236}">
                  <a16:creationId xmlns:a16="http://schemas.microsoft.com/office/drawing/2014/main" id="{604A2D99-D259-F815-1A06-5259C6F40396}"/>
                </a:ext>
              </a:extLst>
            </p:cNvPr>
            <p:cNvSpPr/>
            <p:nvPr/>
          </p:nvSpPr>
          <p:spPr>
            <a:xfrm>
              <a:off x="5361625" y="1799750"/>
              <a:ext cx="67700" cy="66725"/>
            </a:xfrm>
            <a:custGeom>
              <a:avLst/>
              <a:gdLst/>
              <a:ahLst/>
              <a:cxnLst/>
              <a:rect l="l" t="t" r="r" b="b"/>
              <a:pathLst>
                <a:path w="2708" h="2669" extrusionOk="0">
                  <a:moveTo>
                    <a:pt x="18" y="0"/>
                  </a:moveTo>
                  <a:cubicBezTo>
                    <a:pt x="9" y="0"/>
                    <a:pt x="1" y="8"/>
                    <a:pt x="5" y="17"/>
                  </a:cubicBezTo>
                  <a:cubicBezTo>
                    <a:pt x="238" y="690"/>
                    <a:pt x="419" y="1394"/>
                    <a:pt x="935" y="1913"/>
                  </a:cubicBezTo>
                  <a:cubicBezTo>
                    <a:pt x="1340" y="2320"/>
                    <a:pt x="1938" y="2669"/>
                    <a:pt x="2529" y="2669"/>
                  </a:cubicBezTo>
                  <a:cubicBezTo>
                    <a:pt x="2563" y="2669"/>
                    <a:pt x="2596" y="2668"/>
                    <a:pt x="2630" y="2665"/>
                  </a:cubicBezTo>
                  <a:cubicBezTo>
                    <a:pt x="2693" y="2661"/>
                    <a:pt x="2708" y="2574"/>
                    <a:pt x="2645" y="2556"/>
                  </a:cubicBezTo>
                  <a:cubicBezTo>
                    <a:pt x="1943" y="2354"/>
                    <a:pt x="1343" y="2158"/>
                    <a:pt x="870" y="1561"/>
                  </a:cubicBezTo>
                  <a:cubicBezTo>
                    <a:pt x="496" y="1089"/>
                    <a:pt x="440" y="436"/>
                    <a:pt x="26" y="4"/>
                  </a:cubicBezTo>
                  <a:lnTo>
                    <a:pt x="27" y="4"/>
                  </a:ln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6">
              <a:extLst>
                <a:ext uri="{FF2B5EF4-FFF2-40B4-BE49-F238E27FC236}">
                  <a16:creationId xmlns:a16="http://schemas.microsoft.com/office/drawing/2014/main" id="{C81489C4-0FD9-9928-291A-97436C3CBC44}"/>
                </a:ext>
              </a:extLst>
            </p:cNvPr>
            <p:cNvSpPr/>
            <p:nvPr/>
          </p:nvSpPr>
          <p:spPr>
            <a:xfrm>
              <a:off x="5370700" y="1857100"/>
              <a:ext cx="39200" cy="9050"/>
            </a:xfrm>
            <a:custGeom>
              <a:avLst/>
              <a:gdLst/>
              <a:ahLst/>
              <a:cxnLst/>
              <a:rect l="l" t="t" r="r" b="b"/>
              <a:pathLst>
                <a:path w="1568" h="362" extrusionOk="0">
                  <a:moveTo>
                    <a:pt x="968" y="1"/>
                  </a:moveTo>
                  <a:cubicBezTo>
                    <a:pt x="622" y="1"/>
                    <a:pt x="269" y="75"/>
                    <a:pt x="30" y="289"/>
                  </a:cubicBezTo>
                  <a:cubicBezTo>
                    <a:pt x="0" y="316"/>
                    <a:pt x="26" y="361"/>
                    <a:pt x="60" y="361"/>
                  </a:cubicBezTo>
                  <a:cubicBezTo>
                    <a:pt x="64" y="361"/>
                    <a:pt x="67" y="361"/>
                    <a:pt x="71" y="360"/>
                  </a:cubicBezTo>
                  <a:cubicBezTo>
                    <a:pt x="287" y="302"/>
                    <a:pt x="480" y="185"/>
                    <a:pt x="700" y="135"/>
                  </a:cubicBezTo>
                  <a:cubicBezTo>
                    <a:pt x="874" y="94"/>
                    <a:pt x="1049" y="74"/>
                    <a:pt x="1225" y="74"/>
                  </a:cubicBezTo>
                  <a:cubicBezTo>
                    <a:pt x="1330" y="74"/>
                    <a:pt x="1436" y="81"/>
                    <a:pt x="1542" y="96"/>
                  </a:cubicBezTo>
                  <a:cubicBezTo>
                    <a:pt x="1542" y="96"/>
                    <a:pt x="1543" y="96"/>
                    <a:pt x="1544" y="96"/>
                  </a:cubicBezTo>
                  <a:cubicBezTo>
                    <a:pt x="1561" y="96"/>
                    <a:pt x="1568" y="71"/>
                    <a:pt x="1549" y="65"/>
                  </a:cubicBezTo>
                  <a:cubicBezTo>
                    <a:pt x="1375" y="27"/>
                    <a:pt x="1173" y="1"/>
                    <a:pt x="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6">
              <a:extLst>
                <a:ext uri="{FF2B5EF4-FFF2-40B4-BE49-F238E27FC236}">
                  <a16:creationId xmlns:a16="http://schemas.microsoft.com/office/drawing/2014/main" id="{A0E4F457-5E3D-8C2B-0321-14E24E20F5B3}"/>
                </a:ext>
              </a:extLst>
            </p:cNvPr>
            <p:cNvSpPr/>
            <p:nvPr/>
          </p:nvSpPr>
          <p:spPr>
            <a:xfrm>
              <a:off x="5370625" y="1865175"/>
              <a:ext cx="57575" cy="37500"/>
            </a:xfrm>
            <a:custGeom>
              <a:avLst/>
              <a:gdLst/>
              <a:ahLst/>
              <a:cxnLst/>
              <a:rect l="l" t="t" r="r" b="b"/>
              <a:pathLst>
                <a:path w="2303" h="1500" extrusionOk="0">
                  <a:moveTo>
                    <a:pt x="56" y="1"/>
                  </a:moveTo>
                  <a:cubicBezTo>
                    <a:pt x="46" y="1"/>
                    <a:pt x="35" y="1"/>
                    <a:pt x="24" y="2"/>
                  </a:cubicBezTo>
                  <a:cubicBezTo>
                    <a:pt x="9" y="3"/>
                    <a:pt x="0" y="26"/>
                    <a:pt x="17" y="33"/>
                  </a:cubicBezTo>
                  <a:cubicBezTo>
                    <a:pt x="437" y="247"/>
                    <a:pt x="639" y="742"/>
                    <a:pt x="1013" y="1031"/>
                  </a:cubicBezTo>
                  <a:cubicBezTo>
                    <a:pt x="1319" y="1269"/>
                    <a:pt x="1740" y="1499"/>
                    <a:pt x="2141" y="1499"/>
                  </a:cubicBezTo>
                  <a:cubicBezTo>
                    <a:pt x="2172" y="1499"/>
                    <a:pt x="2202" y="1498"/>
                    <a:pt x="2232" y="1495"/>
                  </a:cubicBezTo>
                  <a:cubicBezTo>
                    <a:pt x="2293" y="1490"/>
                    <a:pt x="2303" y="1413"/>
                    <a:pt x="2246" y="1391"/>
                  </a:cubicBezTo>
                  <a:cubicBezTo>
                    <a:pt x="1688" y="1180"/>
                    <a:pt x="1195" y="1071"/>
                    <a:pt x="775" y="605"/>
                  </a:cubicBezTo>
                  <a:cubicBezTo>
                    <a:pt x="573" y="382"/>
                    <a:pt x="396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6">
              <a:extLst>
                <a:ext uri="{FF2B5EF4-FFF2-40B4-BE49-F238E27FC236}">
                  <a16:creationId xmlns:a16="http://schemas.microsoft.com/office/drawing/2014/main" id="{9FFAD342-82C4-1E33-BEEA-3C6282CFFEC5}"/>
                </a:ext>
              </a:extLst>
            </p:cNvPr>
            <p:cNvSpPr/>
            <p:nvPr/>
          </p:nvSpPr>
          <p:spPr>
            <a:xfrm>
              <a:off x="5496700" y="1992225"/>
              <a:ext cx="77575" cy="112025"/>
            </a:xfrm>
            <a:custGeom>
              <a:avLst/>
              <a:gdLst/>
              <a:ahLst/>
              <a:cxnLst/>
              <a:rect l="l" t="t" r="r" b="b"/>
              <a:pathLst>
                <a:path w="3103" h="4481" extrusionOk="0">
                  <a:moveTo>
                    <a:pt x="310" y="1"/>
                  </a:moveTo>
                  <a:cubicBezTo>
                    <a:pt x="266" y="1"/>
                    <a:pt x="219" y="29"/>
                    <a:pt x="213" y="85"/>
                  </a:cubicBezTo>
                  <a:cubicBezTo>
                    <a:pt x="94" y="1279"/>
                    <a:pt x="1" y="2643"/>
                    <a:pt x="775" y="3656"/>
                  </a:cubicBezTo>
                  <a:cubicBezTo>
                    <a:pt x="1167" y="4170"/>
                    <a:pt x="1742" y="4480"/>
                    <a:pt x="2345" y="4480"/>
                  </a:cubicBezTo>
                  <a:cubicBezTo>
                    <a:pt x="2584" y="4480"/>
                    <a:pt x="2828" y="4431"/>
                    <a:pt x="3066" y="4327"/>
                  </a:cubicBezTo>
                  <a:cubicBezTo>
                    <a:pt x="3102" y="4311"/>
                    <a:pt x="3082" y="4254"/>
                    <a:pt x="3048" y="4254"/>
                  </a:cubicBezTo>
                  <a:cubicBezTo>
                    <a:pt x="3044" y="4254"/>
                    <a:pt x="3040" y="4254"/>
                    <a:pt x="3036" y="4256"/>
                  </a:cubicBezTo>
                  <a:cubicBezTo>
                    <a:pt x="2826" y="4329"/>
                    <a:pt x="2621" y="4363"/>
                    <a:pt x="2424" y="4363"/>
                  </a:cubicBezTo>
                  <a:cubicBezTo>
                    <a:pt x="1529" y="4363"/>
                    <a:pt x="788" y="3668"/>
                    <a:pt x="494" y="2783"/>
                  </a:cubicBezTo>
                  <a:cubicBezTo>
                    <a:pt x="203" y="1914"/>
                    <a:pt x="307" y="980"/>
                    <a:pt x="389" y="85"/>
                  </a:cubicBezTo>
                  <a:cubicBezTo>
                    <a:pt x="394" y="29"/>
                    <a:pt x="353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6">
              <a:extLst>
                <a:ext uri="{FF2B5EF4-FFF2-40B4-BE49-F238E27FC236}">
                  <a16:creationId xmlns:a16="http://schemas.microsoft.com/office/drawing/2014/main" id="{4E254208-2A62-9486-F98F-1FE9ADB2872C}"/>
                </a:ext>
              </a:extLst>
            </p:cNvPr>
            <p:cNvSpPr/>
            <p:nvPr/>
          </p:nvSpPr>
          <p:spPr>
            <a:xfrm>
              <a:off x="5664550" y="2282300"/>
              <a:ext cx="96225" cy="52250"/>
            </a:xfrm>
            <a:custGeom>
              <a:avLst/>
              <a:gdLst/>
              <a:ahLst/>
              <a:cxnLst/>
              <a:rect l="l" t="t" r="r" b="b"/>
              <a:pathLst>
                <a:path w="3849" h="2090" extrusionOk="0">
                  <a:moveTo>
                    <a:pt x="3849" y="0"/>
                  </a:moveTo>
                  <a:lnTo>
                    <a:pt x="3849" y="0"/>
                  </a:lnTo>
                  <a:cubicBezTo>
                    <a:pt x="3585" y="319"/>
                    <a:pt x="3254" y="640"/>
                    <a:pt x="2883" y="918"/>
                  </a:cubicBezTo>
                  <a:cubicBezTo>
                    <a:pt x="2515" y="1202"/>
                    <a:pt x="2101" y="1433"/>
                    <a:pt x="1696" y="1614"/>
                  </a:cubicBezTo>
                  <a:cubicBezTo>
                    <a:pt x="1696" y="1614"/>
                    <a:pt x="1658" y="1631"/>
                    <a:pt x="1600" y="1657"/>
                  </a:cubicBezTo>
                  <a:cubicBezTo>
                    <a:pt x="1541" y="1680"/>
                    <a:pt x="1463" y="1711"/>
                    <a:pt x="1386" y="1741"/>
                  </a:cubicBezTo>
                  <a:cubicBezTo>
                    <a:pt x="1307" y="1772"/>
                    <a:pt x="1227" y="1795"/>
                    <a:pt x="1167" y="1817"/>
                  </a:cubicBezTo>
                  <a:cubicBezTo>
                    <a:pt x="1108" y="1838"/>
                    <a:pt x="1068" y="1848"/>
                    <a:pt x="1068" y="1848"/>
                  </a:cubicBezTo>
                  <a:lnTo>
                    <a:pt x="947" y="1883"/>
                  </a:lnTo>
                  <a:cubicBezTo>
                    <a:pt x="618" y="1980"/>
                    <a:pt x="308" y="2046"/>
                    <a:pt x="0" y="2090"/>
                  </a:cubicBezTo>
                  <a:cubicBezTo>
                    <a:pt x="95" y="2090"/>
                    <a:pt x="339" y="2079"/>
                    <a:pt x="588" y="2042"/>
                  </a:cubicBezTo>
                  <a:cubicBezTo>
                    <a:pt x="835" y="2002"/>
                    <a:pt x="1088" y="1942"/>
                    <a:pt x="1203" y="1901"/>
                  </a:cubicBezTo>
                  <a:lnTo>
                    <a:pt x="1292" y="1872"/>
                  </a:lnTo>
                  <a:cubicBezTo>
                    <a:pt x="1345" y="1855"/>
                    <a:pt x="1415" y="1830"/>
                    <a:pt x="1484" y="1802"/>
                  </a:cubicBezTo>
                  <a:cubicBezTo>
                    <a:pt x="1553" y="1774"/>
                    <a:pt x="1624" y="1748"/>
                    <a:pt x="1674" y="1725"/>
                  </a:cubicBezTo>
                  <a:cubicBezTo>
                    <a:pt x="1725" y="1702"/>
                    <a:pt x="1760" y="1687"/>
                    <a:pt x="1760" y="1687"/>
                  </a:cubicBezTo>
                  <a:cubicBezTo>
                    <a:pt x="2003" y="1581"/>
                    <a:pt x="2246" y="1448"/>
                    <a:pt x="2481" y="1301"/>
                  </a:cubicBezTo>
                  <a:cubicBezTo>
                    <a:pt x="2831" y="1080"/>
                    <a:pt x="3114" y="833"/>
                    <a:pt x="3399" y="549"/>
                  </a:cubicBezTo>
                  <a:cubicBezTo>
                    <a:pt x="3712" y="228"/>
                    <a:pt x="3712" y="205"/>
                    <a:pt x="3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6">
              <a:extLst>
                <a:ext uri="{FF2B5EF4-FFF2-40B4-BE49-F238E27FC236}">
                  <a16:creationId xmlns:a16="http://schemas.microsoft.com/office/drawing/2014/main" id="{7D2A5D4D-283E-25E7-FA5E-68E5C5A4E7D5}"/>
                </a:ext>
              </a:extLst>
            </p:cNvPr>
            <p:cNvSpPr/>
            <p:nvPr/>
          </p:nvSpPr>
          <p:spPr>
            <a:xfrm>
              <a:off x="5680575" y="2271550"/>
              <a:ext cx="80150" cy="58950"/>
            </a:xfrm>
            <a:custGeom>
              <a:avLst/>
              <a:gdLst/>
              <a:ahLst/>
              <a:cxnLst/>
              <a:rect l="l" t="t" r="r" b="b"/>
              <a:pathLst>
                <a:path w="3206" h="2358" extrusionOk="0">
                  <a:moveTo>
                    <a:pt x="3206" y="0"/>
                  </a:moveTo>
                  <a:cubicBezTo>
                    <a:pt x="2990" y="306"/>
                    <a:pt x="2722" y="622"/>
                    <a:pt x="2418" y="911"/>
                  </a:cubicBezTo>
                  <a:cubicBezTo>
                    <a:pt x="2117" y="1201"/>
                    <a:pt x="1775" y="1459"/>
                    <a:pt x="1438" y="1674"/>
                  </a:cubicBezTo>
                  <a:cubicBezTo>
                    <a:pt x="1438" y="1674"/>
                    <a:pt x="1406" y="1693"/>
                    <a:pt x="1358" y="1725"/>
                  </a:cubicBezTo>
                  <a:cubicBezTo>
                    <a:pt x="1309" y="1753"/>
                    <a:pt x="1243" y="1791"/>
                    <a:pt x="1178" y="1830"/>
                  </a:cubicBezTo>
                  <a:cubicBezTo>
                    <a:pt x="1112" y="1866"/>
                    <a:pt x="1044" y="1900"/>
                    <a:pt x="994" y="1927"/>
                  </a:cubicBezTo>
                  <a:cubicBezTo>
                    <a:pt x="945" y="1954"/>
                    <a:pt x="910" y="1970"/>
                    <a:pt x="910" y="1970"/>
                  </a:cubicBezTo>
                  <a:lnTo>
                    <a:pt x="807" y="2019"/>
                  </a:lnTo>
                  <a:cubicBezTo>
                    <a:pt x="529" y="2155"/>
                    <a:pt x="266" y="2265"/>
                    <a:pt x="1" y="2357"/>
                  </a:cubicBezTo>
                  <a:cubicBezTo>
                    <a:pt x="85" y="2342"/>
                    <a:pt x="300" y="2292"/>
                    <a:pt x="515" y="2221"/>
                  </a:cubicBezTo>
                  <a:cubicBezTo>
                    <a:pt x="731" y="2149"/>
                    <a:pt x="946" y="2059"/>
                    <a:pt x="1043" y="2006"/>
                  </a:cubicBezTo>
                  <a:cubicBezTo>
                    <a:pt x="1043" y="2006"/>
                    <a:pt x="1072" y="1991"/>
                    <a:pt x="1118" y="1967"/>
                  </a:cubicBezTo>
                  <a:cubicBezTo>
                    <a:pt x="1162" y="1944"/>
                    <a:pt x="1221" y="1912"/>
                    <a:pt x="1279" y="1877"/>
                  </a:cubicBezTo>
                  <a:cubicBezTo>
                    <a:pt x="1397" y="1811"/>
                    <a:pt x="1509" y="1738"/>
                    <a:pt x="1509" y="1738"/>
                  </a:cubicBezTo>
                  <a:cubicBezTo>
                    <a:pt x="1712" y="1611"/>
                    <a:pt x="1912" y="1463"/>
                    <a:pt x="2106" y="1304"/>
                  </a:cubicBezTo>
                  <a:cubicBezTo>
                    <a:pt x="2394" y="1065"/>
                    <a:pt x="2620" y="814"/>
                    <a:pt x="2849" y="533"/>
                  </a:cubicBezTo>
                  <a:cubicBezTo>
                    <a:pt x="3101" y="215"/>
                    <a:pt x="3100" y="196"/>
                    <a:pt x="3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6">
              <a:extLst>
                <a:ext uri="{FF2B5EF4-FFF2-40B4-BE49-F238E27FC236}">
                  <a16:creationId xmlns:a16="http://schemas.microsoft.com/office/drawing/2014/main" id="{A272494E-979B-1FF4-FD9F-E8063519A61E}"/>
                </a:ext>
              </a:extLst>
            </p:cNvPr>
            <p:cNvSpPr/>
            <p:nvPr/>
          </p:nvSpPr>
          <p:spPr>
            <a:xfrm>
              <a:off x="5656325" y="2255150"/>
              <a:ext cx="154075" cy="93100"/>
            </a:xfrm>
            <a:custGeom>
              <a:avLst/>
              <a:gdLst/>
              <a:ahLst/>
              <a:cxnLst/>
              <a:rect l="l" t="t" r="r" b="b"/>
              <a:pathLst>
                <a:path w="6163" h="3724" extrusionOk="0">
                  <a:moveTo>
                    <a:pt x="6162" y="1"/>
                  </a:moveTo>
                  <a:cubicBezTo>
                    <a:pt x="6119" y="74"/>
                    <a:pt x="6046" y="194"/>
                    <a:pt x="5959" y="340"/>
                  </a:cubicBezTo>
                  <a:cubicBezTo>
                    <a:pt x="5917" y="417"/>
                    <a:pt x="5858" y="493"/>
                    <a:pt x="5803" y="575"/>
                  </a:cubicBezTo>
                  <a:cubicBezTo>
                    <a:pt x="5745" y="656"/>
                    <a:pt x="5690" y="745"/>
                    <a:pt x="5626" y="827"/>
                  </a:cubicBezTo>
                  <a:cubicBezTo>
                    <a:pt x="5371" y="1159"/>
                    <a:pt x="5083" y="1475"/>
                    <a:pt x="4937" y="1614"/>
                  </a:cubicBezTo>
                  <a:cubicBezTo>
                    <a:pt x="4937" y="1614"/>
                    <a:pt x="4893" y="1658"/>
                    <a:pt x="4828" y="1723"/>
                  </a:cubicBezTo>
                  <a:cubicBezTo>
                    <a:pt x="4794" y="1756"/>
                    <a:pt x="4756" y="1794"/>
                    <a:pt x="4715" y="1835"/>
                  </a:cubicBezTo>
                  <a:cubicBezTo>
                    <a:pt x="4672" y="1873"/>
                    <a:pt x="4625" y="1914"/>
                    <a:pt x="4579" y="1954"/>
                  </a:cubicBezTo>
                  <a:cubicBezTo>
                    <a:pt x="4485" y="2034"/>
                    <a:pt x="4394" y="2118"/>
                    <a:pt x="4321" y="2174"/>
                  </a:cubicBezTo>
                  <a:cubicBezTo>
                    <a:pt x="4247" y="2229"/>
                    <a:pt x="4197" y="2267"/>
                    <a:pt x="4197" y="2267"/>
                  </a:cubicBezTo>
                  <a:cubicBezTo>
                    <a:pt x="3851" y="2539"/>
                    <a:pt x="3458" y="2773"/>
                    <a:pt x="3048" y="2978"/>
                  </a:cubicBezTo>
                  <a:cubicBezTo>
                    <a:pt x="2432" y="3276"/>
                    <a:pt x="1844" y="3485"/>
                    <a:pt x="1183" y="3601"/>
                  </a:cubicBezTo>
                  <a:cubicBezTo>
                    <a:pt x="1091" y="3616"/>
                    <a:pt x="1010" y="3630"/>
                    <a:pt x="937" y="3642"/>
                  </a:cubicBezTo>
                  <a:cubicBezTo>
                    <a:pt x="865" y="3649"/>
                    <a:pt x="801" y="3655"/>
                    <a:pt x="745" y="3660"/>
                  </a:cubicBezTo>
                  <a:cubicBezTo>
                    <a:pt x="631" y="3672"/>
                    <a:pt x="546" y="3682"/>
                    <a:pt x="469" y="3689"/>
                  </a:cubicBezTo>
                  <a:cubicBezTo>
                    <a:pt x="318" y="3696"/>
                    <a:pt x="208" y="3703"/>
                    <a:pt x="1" y="3718"/>
                  </a:cubicBezTo>
                  <a:cubicBezTo>
                    <a:pt x="79" y="3722"/>
                    <a:pt x="158" y="3723"/>
                    <a:pt x="238" y="3723"/>
                  </a:cubicBezTo>
                  <a:cubicBezTo>
                    <a:pt x="872" y="3723"/>
                    <a:pt x="1561" y="3620"/>
                    <a:pt x="2227" y="3405"/>
                  </a:cubicBezTo>
                  <a:cubicBezTo>
                    <a:pt x="2982" y="3169"/>
                    <a:pt x="3693" y="2771"/>
                    <a:pt x="4291" y="2312"/>
                  </a:cubicBezTo>
                  <a:cubicBezTo>
                    <a:pt x="4291" y="2312"/>
                    <a:pt x="4351" y="2269"/>
                    <a:pt x="4433" y="2202"/>
                  </a:cubicBezTo>
                  <a:cubicBezTo>
                    <a:pt x="4514" y="2132"/>
                    <a:pt x="4622" y="2038"/>
                    <a:pt x="4730" y="1944"/>
                  </a:cubicBezTo>
                  <a:cubicBezTo>
                    <a:pt x="4837" y="1849"/>
                    <a:pt x="4935" y="1744"/>
                    <a:pt x="5012" y="1669"/>
                  </a:cubicBezTo>
                  <a:cubicBezTo>
                    <a:pt x="5049" y="1631"/>
                    <a:pt x="5082" y="1600"/>
                    <a:pt x="5103" y="1577"/>
                  </a:cubicBezTo>
                  <a:cubicBezTo>
                    <a:pt x="5124" y="1555"/>
                    <a:pt x="5136" y="1541"/>
                    <a:pt x="5136" y="1541"/>
                  </a:cubicBezTo>
                  <a:lnTo>
                    <a:pt x="5278" y="1379"/>
                  </a:lnTo>
                  <a:cubicBezTo>
                    <a:pt x="5655" y="933"/>
                    <a:pt x="5940" y="473"/>
                    <a:pt x="6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6">
              <a:extLst>
                <a:ext uri="{FF2B5EF4-FFF2-40B4-BE49-F238E27FC236}">
                  <a16:creationId xmlns:a16="http://schemas.microsoft.com/office/drawing/2014/main" id="{AA247206-94E0-5E3A-C508-57C3C6E56799}"/>
                </a:ext>
              </a:extLst>
            </p:cNvPr>
            <p:cNvSpPr/>
            <p:nvPr/>
          </p:nvSpPr>
          <p:spPr>
            <a:xfrm>
              <a:off x="5735000" y="2226375"/>
              <a:ext cx="39925" cy="43575"/>
            </a:xfrm>
            <a:custGeom>
              <a:avLst/>
              <a:gdLst/>
              <a:ahLst/>
              <a:cxnLst/>
              <a:rect l="l" t="t" r="r" b="b"/>
              <a:pathLst>
                <a:path w="1597" h="1743" extrusionOk="0">
                  <a:moveTo>
                    <a:pt x="159" y="0"/>
                  </a:moveTo>
                  <a:cubicBezTo>
                    <a:pt x="107" y="0"/>
                    <a:pt x="68" y="3"/>
                    <a:pt x="0" y="19"/>
                  </a:cubicBezTo>
                  <a:cubicBezTo>
                    <a:pt x="234" y="20"/>
                    <a:pt x="482" y="112"/>
                    <a:pt x="687" y="265"/>
                  </a:cubicBezTo>
                  <a:cubicBezTo>
                    <a:pt x="896" y="417"/>
                    <a:pt x="1060" y="624"/>
                    <a:pt x="1183" y="838"/>
                  </a:cubicBezTo>
                  <a:cubicBezTo>
                    <a:pt x="1183" y="838"/>
                    <a:pt x="1232" y="918"/>
                    <a:pt x="1273" y="1004"/>
                  </a:cubicBezTo>
                  <a:cubicBezTo>
                    <a:pt x="1314" y="1088"/>
                    <a:pt x="1352" y="1175"/>
                    <a:pt x="1352" y="1175"/>
                  </a:cubicBezTo>
                  <a:lnTo>
                    <a:pt x="1379" y="1239"/>
                  </a:lnTo>
                  <a:cubicBezTo>
                    <a:pt x="1448" y="1401"/>
                    <a:pt x="1521" y="1567"/>
                    <a:pt x="1596" y="1742"/>
                  </a:cubicBezTo>
                  <a:cubicBezTo>
                    <a:pt x="1583" y="1635"/>
                    <a:pt x="1473" y="1204"/>
                    <a:pt x="1410" y="1079"/>
                  </a:cubicBezTo>
                  <a:cubicBezTo>
                    <a:pt x="1410" y="1079"/>
                    <a:pt x="1376" y="1002"/>
                    <a:pt x="1337" y="927"/>
                  </a:cubicBezTo>
                  <a:cubicBezTo>
                    <a:pt x="1299" y="851"/>
                    <a:pt x="1256" y="778"/>
                    <a:pt x="1256" y="778"/>
                  </a:cubicBezTo>
                  <a:cubicBezTo>
                    <a:pt x="1178" y="648"/>
                    <a:pt x="1087" y="518"/>
                    <a:pt x="976" y="404"/>
                  </a:cubicBezTo>
                  <a:cubicBezTo>
                    <a:pt x="809" y="234"/>
                    <a:pt x="618" y="122"/>
                    <a:pt x="400" y="49"/>
                  </a:cubicBezTo>
                  <a:cubicBezTo>
                    <a:pt x="278" y="9"/>
                    <a:pt x="210" y="6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6">
              <a:extLst>
                <a:ext uri="{FF2B5EF4-FFF2-40B4-BE49-F238E27FC236}">
                  <a16:creationId xmlns:a16="http://schemas.microsoft.com/office/drawing/2014/main" id="{CBD545F5-BB5B-1654-43DF-387AA429912A}"/>
                </a:ext>
              </a:extLst>
            </p:cNvPr>
            <p:cNvSpPr/>
            <p:nvPr/>
          </p:nvSpPr>
          <p:spPr>
            <a:xfrm>
              <a:off x="5736000" y="2224475"/>
              <a:ext cx="43925" cy="26175"/>
            </a:xfrm>
            <a:custGeom>
              <a:avLst/>
              <a:gdLst/>
              <a:ahLst/>
              <a:cxnLst/>
              <a:rect l="l" t="t" r="r" b="b"/>
              <a:pathLst>
                <a:path w="1757" h="1047" extrusionOk="0">
                  <a:moveTo>
                    <a:pt x="620" y="1"/>
                  </a:moveTo>
                  <a:cubicBezTo>
                    <a:pt x="524" y="1"/>
                    <a:pt x="429" y="12"/>
                    <a:pt x="333" y="31"/>
                  </a:cubicBezTo>
                  <a:cubicBezTo>
                    <a:pt x="108" y="85"/>
                    <a:pt x="102" y="101"/>
                    <a:pt x="0" y="175"/>
                  </a:cubicBezTo>
                  <a:cubicBezTo>
                    <a:pt x="152" y="108"/>
                    <a:pt x="330" y="68"/>
                    <a:pt x="512" y="68"/>
                  </a:cubicBezTo>
                  <a:cubicBezTo>
                    <a:pt x="559" y="68"/>
                    <a:pt x="607" y="71"/>
                    <a:pt x="655" y="76"/>
                  </a:cubicBezTo>
                  <a:cubicBezTo>
                    <a:pt x="884" y="100"/>
                    <a:pt x="1105" y="192"/>
                    <a:pt x="1277" y="327"/>
                  </a:cubicBezTo>
                  <a:cubicBezTo>
                    <a:pt x="1277" y="327"/>
                    <a:pt x="1344" y="377"/>
                    <a:pt x="1401" y="437"/>
                  </a:cubicBezTo>
                  <a:cubicBezTo>
                    <a:pt x="1459" y="496"/>
                    <a:pt x="1509" y="563"/>
                    <a:pt x="1509" y="563"/>
                  </a:cubicBezTo>
                  <a:lnTo>
                    <a:pt x="1544" y="614"/>
                  </a:lnTo>
                  <a:cubicBezTo>
                    <a:pt x="1644" y="751"/>
                    <a:pt x="1712" y="896"/>
                    <a:pt x="1755" y="1046"/>
                  </a:cubicBezTo>
                  <a:cubicBezTo>
                    <a:pt x="1756" y="999"/>
                    <a:pt x="1745" y="873"/>
                    <a:pt x="1700" y="750"/>
                  </a:cubicBezTo>
                  <a:cubicBezTo>
                    <a:pt x="1658" y="627"/>
                    <a:pt x="1588" y="510"/>
                    <a:pt x="1546" y="461"/>
                  </a:cubicBezTo>
                  <a:cubicBezTo>
                    <a:pt x="1546" y="461"/>
                    <a:pt x="1498" y="400"/>
                    <a:pt x="1441" y="347"/>
                  </a:cubicBezTo>
                  <a:cubicBezTo>
                    <a:pt x="1386" y="291"/>
                    <a:pt x="1323" y="245"/>
                    <a:pt x="1323" y="245"/>
                  </a:cubicBezTo>
                  <a:cubicBezTo>
                    <a:pt x="1211" y="161"/>
                    <a:pt x="1083" y="91"/>
                    <a:pt x="944" y="49"/>
                  </a:cubicBezTo>
                  <a:cubicBezTo>
                    <a:pt x="835" y="15"/>
                    <a:pt x="727" y="1"/>
                    <a:pt x="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6">
              <a:extLst>
                <a:ext uri="{FF2B5EF4-FFF2-40B4-BE49-F238E27FC236}">
                  <a16:creationId xmlns:a16="http://schemas.microsoft.com/office/drawing/2014/main" id="{A9BBB190-8283-B879-8CDF-E44A88DB2862}"/>
                </a:ext>
              </a:extLst>
            </p:cNvPr>
            <p:cNvSpPr/>
            <p:nvPr/>
          </p:nvSpPr>
          <p:spPr>
            <a:xfrm>
              <a:off x="5741450" y="2197200"/>
              <a:ext cx="50775" cy="25525"/>
            </a:xfrm>
            <a:custGeom>
              <a:avLst/>
              <a:gdLst/>
              <a:ahLst/>
              <a:cxnLst/>
              <a:rect l="l" t="t" r="r" b="b"/>
              <a:pathLst>
                <a:path w="2031" h="1021" extrusionOk="0">
                  <a:moveTo>
                    <a:pt x="962" y="0"/>
                  </a:moveTo>
                  <a:cubicBezTo>
                    <a:pt x="960" y="0"/>
                    <a:pt x="958" y="0"/>
                    <a:pt x="956" y="1"/>
                  </a:cubicBezTo>
                  <a:cubicBezTo>
                    <a:pt x="695" y="3"/>
                    <a:pt x="471" y="99"/>
                    <a:pt x="272" y="244"/>
                  </a:cubicBezTo>
                  <a:cubicBezTo>
                    <a:pt x="161" y="327"/>
                    <a:pt x="118" y="385"/>
                    <a:pt x="82" y="428"/>
                  </a:cubicBezTo>
                  <a:cubicBezTo>
                    <a:pt x="49" y="473"/>
                    <a:pt x="30" y="510"/>
                    <a:pt x="1" y="579"/>
                  </a:cubicBezTo>
                  <a:cubicBezTo>
                    <a:pt x="141" y="372"/>
                    <a:pt x="374" y="202"/>
                    <a:pt x="639" y="130"/>
                  </a:cubicBezTo>
                  <a:cubicBezTo>
                    <a:pt x="735" y="103"/>
                    <a:pt x="834" y="89"/>
                    <a:pt x="934" y="89"/>
                  </a:cubicBezTo>
                  <a:cubicBezTo>
                    <a:pt x="1107" y="89"/>
                    <a:pt x="1278" y="130"/>
                    <a:pt x="1423" y="210"/>
                  </a:cubicBezTo>
                  <a:cubicBezTo>
                    <a:pt x="1423" y="210"/>
                    <a:pt x="1511" y="255"/>
                    <a:pt x="1587" y="317"/>
                  </a:cubicBezTo>
                  <a:cubicBezTo>
                    <a:pt x="1665" y="379"/>
                    <a:pt x="1731" y="452"/>
                    <a:pt x="1731" y="452"/>
                  </a:cubicBezTo>
                  <a:lnTo>
                    <a:pt x="1778" y="509"/>
                  </a:lnTo>
                  <a:cubicBezTo>
                    <a:pt x="1907" y="664"/>
                    <a:pt x="1989" y="839"/>
                    <a:pt x="2028" y="1020"/>
                  </a:cubicBezTo>
                  <a:cubicBezTo>
                    <a:pt x="2030" y="964"/>
                    <a:pt x="2020" y="813"/>
                    <a:pt x="1960" y="669"/>
                  </a:cubicBezTo>
                  <a:cubicBezTo>
                    <a:pt x="1904" y="524"/>
                    <a:pt x="1805" y="392"/>
                    <a:pt x="1750" y="339"/>
                  </a:cubicBezTo>
                  <a:cubicBezTo>
                    <a:pt x="1750" y="339"/>
                    <a:pt x="1685" y="272"/>
                    <a:pt x="1609" y="218"/>
                  </a:cubicBezTo>
                  <a:cubicBezTo>
                    <a:pt x="1534" y="163"/>
                    <a:pt x="1451" y="121"/>
                    <a:pt x="1451" y="121"/>
                  </a:cubicBezTo>
                  <a:cubicBezTo>
                    <a:pt x="1304" y="46"/>
                    <a:pt x="113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6">
              <a:extLst>
                <a:ext uri="{FF2B5EF4-FFF2-40B4-BE49-F238E27FC236}">
                  <a16:creationId xmlns:a16="http://schemas.microsoft.com/office/drawing/2014/main" id="{5F4FA71C-B8E0-A139-F3D0-FB0F48BAEBFF}"/>
                </a:ext>
              </a:extLst>
            </p:cNvPr>
            <p:cNvSpPr/>
            <p:nvPr/>
          </p:nvSpPr>
          <p:spPr>
            <a:xfrm>
              <a:off x="5739675" y="220807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624" y="1"/>
                  </a:moveTo>
                  <a:cubicBezTo>
                    <a:pt x="515" y="1"/>
                    <a:pt x="410" y="12"/>
                    <a:pt x="301" y="26"/>
                  </a:cubicBezTo>
                  <a:cubicBezTo>
                    <a:pt x="104" y="55"/>
                    <a:pt x="98" y="65"/>
                    <a:pt x="0" y="115"/>
                  </a:cubicBezTo>
                  <a:cubicBezTo>
                    <a:pt x="133" y="86"/>
                    <a:pt x="277" y="72"/>
                    <a:pt x="425" y="72"/>
                  </a:cubicBezTo>
                  <a:cubicBezTo>
                    <a:pt x="675" y="72"/>
                    <a:pt x="935" y="112"/>
                    <a:pt x="1163" y="193"/>
                  </a:cubicBezTo>
                  <a:cubicBezTo>
                    <a:pt x="1163" y="193"/>
                    <a:pt x="1180" y="198"/>
                    <a:pt x="1206" y="207"/>
                  </a:cubicBezTo>
                  <a:cubicBezTo>
                    <a:pt x="1231" y="216"/>
                    <a:pt x="1264" y="229"/>
                    <a:pt x="1299" y="243"/>
                  </a:cubicBezTo>
                  <a:cubicBezTo>
                    <a:pt x="1365" y="273"/>
                    <a:pt x="1430" y="304"/>
                    <a:pt x="1430" y="304"/>
                  </a:cubicBezTo>
                  <a:lnTo>
                    <a:pt x="1479" y="330"/>
                  </a:lnTo>
                  <a:lnTo>
                    <a:pt x="1477" y="330"/>
                  </a:lnTo>
                  <a:cubicBezTo>
                    <a:pt x="1612" y="396"/>
                    <a:pt x="1731" y="465"/>
                    <a:pt x="1842" y="544"/>
                  </a:cubicBezTo>
                  <a:cubicBezTo>
                    <a:pt x="1817" y="509"/>
                    <a:pt x="1745" y="429"/>
                    <a:pt x="1659" y="357"/>
                  </a:cubicBezTo>
                  <a:cubicBezTo>
                    <a:pt x="1573" y="286"/>
                    <a:pt x="1476" y="222"/>
                    <a:pt x="1427" y="200"/>
                  </a:cubicBezTo>
                  <a:cubicBezTo>
                    <a:pt x="1427" y="200"/>
                    <a:pt x="1367" y="169"/>
                    <a:pt x="1304" y="146"/>
                  </a:cubicBezTo>
                  <a:cubicBezTo>
                    <a:pt x="1244" y="120"/>
                    <a:pt x="1180" y="101"/>
                    <a:pt x="1180" y="101"/>
                  </a:cubicBezTo>
                  <a:cubicBezTo>
                    <a:pt x="1069" y="62"/>
                    <a:pt x="949" y="35"/>
                    <a:pt x="827" y="15"/>
                  </a:cubicBezTo>
                  <a:cubicBezTo>
                    <a:pt x="757" y="5"/>
                    <a:pt x="690" y="1"/>
                    <a:pt x="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6">
              <a:extLst>
                <a:ext uri="{FF2B5EF4-FFF2-40B4-BE49-F238E27FC236}">
                  <a16:creationId xmlns:a16="http://schemas.microsoft.com/office/drawing/2014/main" id="{12C677B0-8F1D-45DC-5653-363C3A45262B}"/>
                </a:ext>
              </a:extLst>
            </p:cNvPr>
            <p:cNvSpPr/>
            <p:nvPr/>
          </p:nvSpPr>
          <p:spPr>
            <a:xfrm>
              <a:off x="5718900" y="2175775"/>
              <a:ext cx="56775" cy="13375"/>
            </a:xfrm>
            <a:custGeom>
              <a:avLst/>
              <a:gdLst/>
              <a:ahLst/>
              <a:cxnLst/>
              <a:rect l="l" t="t" r="r" b="b"/>
              <a:pathLst>
                <a:path w="2271" h="535" extrusionOk="0">
                  <a:moveTo>
                    <a:pt x="1259" y="1"/>
                  </a:moveTo>
                  <a:cubicBezTo>
                    <a:pt x="1141" y="1"/>
                    <a:pt x="1020" y="13"/>
                    <a:pt x="901" y="34"/>
                  </a:cubicBezTo>
                  <a:cubicBezTo>
                    <a:pt x="674" y="76"/>
                    <a:pt x="483" y="164"/>
                    <a:pt x="294" y="278"/>
                  </a:cubicBezTo>
                  <a:cubicBezTo>
                    <a:pt x="85" y="411"/>
                    <a:pt x="85" y="429"/>
                    <a:pt x="1" y="534"/>
                  </a:cubicBezTo>
                  <a:cubicBezTo>
                    <a:pt x="173" y="388"/>
                    <a:pt x="392" y="266"/>
                    <a:pt x="631" y="189"/>
                  </a:cubicBezTo>
                  <a:cubicBezTo>
                    <a:pt x="835" y="122"/>
                    <a:pt x="1051" y="94"/>
                    <a:pt x="1257" y="94"/>
                  </a:cubicBezTo>
                  <a:cubicBezTo>
                    <a:pt x="1293" y="94"/>
                    <a:pt x="1328" y="95"/>
                    <a:pt x="1362" y="96"/>
                  </a:cubicBezTo>
                  <a:cubicBezTo>
                    <a:pt x="1362" y="96"/>
                    <a:pt x="1385" y="97"/>
                    <a:pt x="1420" y="100"/>
                  </a:cubicBezTo>
                  <a:cubicBezTo>
                    <a:pt x="1453" y="103"/>
                    <a:pt x="1498" y="108"/>
                    <a:pt x="1543" y="114"/>
                  </a:cubicBezTo>
                  <a:cubicBezTo>
                    <a:pt x="1587" y="119"/>
                    <a:pt x="1631" y="130"/>
                    <a:pt x="1664" y="136"/>
                  </a:cubicBezTo>
                  <a:cubicBezTo>
                    <a:pt x="1698" y="142"/>
                    <a:pt x="1719" y="148"/>
                    <a:pt x="1719" y="148"/>
                  </a:cubicBezTo>
                  <a:lnTo>
                    <a:pt x="1784" y="168"/>
                  </a:lnTo>
                  <a:lnTo>
                    <a:pt x="1784" y="167"/>
                  </a:lnTo>
                  <a:cubicBezTo>
                    <a:pt x="1962" y="213"/>
                    <a:pt x="2122" y="276"/>
                    <a:pt x="2271" y="358"/>
                  </a:cubicBezTo>
                  <a:cubicBezTo>
                    <a:pt x="2233" y="322"/>
                    <a:pt x="2128" y="238"/>
                    <a:pt x="2006" y="171"/>
                  </a:cubicBezTo>
                  <a:cubicBezTo>
                    <a:pt x="1882" y="107"/>
                    <a:pt x="1747" y="57"/>
                    <a:pt x="1680" y="45"/>
                  </a:cubicBezTo>
                  <a:cubicBezTo>
                    <a:pt x="1681" y="40"/>
                    <a:pt x="1413" y="2"/>
                    <a:pt x="1361" y="2"/>
                  </a:cubicBezTo>
                  <a:cubicBezTo>
                    <a:pt x="1356" y="2"/>
                    <a:pt x="1353" y="2"/>
                    <a:pt x="1353" y="3"/>
                  </a:cubicBezTo>
                  <a:cubicBezTo>
                    <a:pt x="1322" y="1"/>
                    <a:pt x="1291" y="1"/>
                    <a:pt x="1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6">
              <a:extLst>
                <a:ext uri="{FF2B5EF4-FFF2-40B4-BE49-F238E27FC236}">
                  <a16:creationId xmlns:a16="http://schemas.microsoft.com/office/drawing/2014/main" id="{6A7437EF-68C4-F71D-FF55-9431146025DF}"/>
                </a:ext>
              </a:extLst>
            </p:cNvPr>
            <p:cNvSpPr/>
            <p:nvPr/>
          </p:nvSpPr>
          <p:spPr>
            <a:xfrm>
              <a:off x="5727325" y="2164900"/>
              <a:ext cx="48375" cy="11600"/>
            </a:xfrm>
            <a:custGeom>
              <a:avLst/>
              <a:gdLst/>
              <a:ahLst/>
              <a:cxnLst/>
              <a:rect l="l" t="t" r="r" b="b"/>
              <a:pathLst>
                <a:path w="1935" h="464" extrusionOk="0">
                  <a:moveTo>
                    <a:pt x="810" y="0"/>
                  </a:moveTo>
                  <a:cubicBezTo>
                    <a:pt x="801" y="0"/>
                    <a:pt x="793" y="0"/>
                    <a:pt x="784" y="0"/>
                  </a:cubicBezTo>
                  <a:lnTo>
                    <a:pt x="734" y="0"/>
                  </a:lnTo>
                  <a:cubicBezTo>
                    <a:pt x="705" y="3"/>
                    <a:pt x="665" y="6"/>
                    <a:pt x="625" y="9"/>
                  </a:cubicBezTo>
                  <a:cubicBezTo>
                    <a:pt x="546" y="20"/>
                    <a:pt x="468" y="33"/>
                    <a:pt x="468" y="33"/>
                  </a:cubicBezTo>
                  <a:lnTo>
                    <a:pt x="410" y="47"/>
                  </a:lnTo>
                  <a:cubicBezTo>
                    <a:pt x="253" y="90"/>
                    <a:pt x="119" y="158"/>
                    <a:pt x="0" y="240"/>
                  </a:cubicBezTo>
                  <a:cubicBezTo>
                    <a:pt x="45" y="228"/>
                    <a:pt x="149" y="190"/>
                    <a:pt x="260" y="164"/>
                  </a:cubicBezTo>
                  <a:cubicBezTo>
                    <a:pt x="370" y="139"/>
                    <a:pt x="483" y="121"/>
                    <a:pt x="537" y="115"/>
                  </a:cubicBezTo>
                  <a:cubicBezTo>
                    <a:pt x="537" y="115"/>
                    <a:pt x="553" y="113"/>
                    <a:pt x="577" y="108"/>
                  </a:cubicBezTo>
                  <a:cubicBezTo>
                    <a:pt x="600" y="104"/>
                    <a:pt x="634" y="100"/>
                    <a:pt x="666" y="99"/>
                  </a:cubicBezTo>
                  <a:cubicBezTo>
                    <a:pt x="718" y="93"/>
                    <a:pt x="769" y="92"/>
                    <a:pt x="789" y="92"/>
                  </a:cubicBezTo>
                  <a:cubicBezTo>
                    <a:pt x="795" y="92"/>
                    <a:pt x="798" y="92"/>
                    <a:pt x="798" y="92"/>
                  </a:cubicBezTo>
                  <a:cubicBezTo>
                    <a:pt x="806" y="92"/>
                    <a:pt x="814" y="92"/>
                    <a:pt x="822" y="92"/>
                  </a:cubicBezTo>
                  <a:cubicBezTo>
                    <a:pt x="932" y="92"/>
                    <a:pt x="1045" y="106"/>
                    <a:pt x="1157" y="129"/>
                  </a:cubicBezTo>
                  <a:cubicBezTo>
                    <a:pt x="1335" y="168"/>
                    <a:pt x="1497" y="211"/>
                    <a:pt x="1656" y="299"/>
                  </a:cubicBezTo>
                  <a:cubicBezTo>
                    <a:pt x="1831" y="400"/>
                    <a:pt x="1831" y="411"/>
                    <a:pt x="1935" y="463"/>
                  </a:cubicBezTo>
                  <a:cubicBezTo>
                    <a:pt x="1802" y="326"/>
                    <a:pt x="1622" y="203"/>
                    <a:pt x="1420" y="119"/>
                  </a:cubicBezTo>
                  <a:cubicBezTo>
                    <a:pt x="1227" y="37"/>
                    <a:pt x="1012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6">
              <a:extLst>
                <a:ext uri="{FF2B5EF4-FFF2-40B4-BE49-F238E27FC236}">
                  <a16:creationId xmlns:a16="http://schemas.microsoft.com/office/drawing/2014/main" id="{A464B388-C6C5-42EE-2F25-58B87F76FAA8}"/>
                </a:ext>
              </a:extLst>
            </p:cNvPr>
            <p:cNvSpPr/>
            <p:nvPr/>
          </p:nvSpPr>
          <p:spPr>
            <a:xfrm>
              <a:off x="5731575" y="2159325"/>
              <a:ext cx="26000" cy="4675"/>
            </a:xfrm>
            <a:custGeom>
              <a:avLst/>
              <a:gdLst/>
              <a:ahLst/>
              <a:cxnLst/>
              <a:rect l="l" t="t" r="r" b="b"/>
              <a:pathLst>
                <a:path w="1040" h="187" extrusionOk="0">
                  <a:moveTo>
                    <a:pt x="468" y="0"/>
                  </a:moveTo>
                  <a:cubicBezTo>
                    <a:pt x="457" y="0"/>
                    <a:pt x="447" y="0"/>
                    <a:pt x="436" y="1"/>
                  </a:cubicBezTo>
                  <a:cubicBezTo>
                    <a:pt x="334" y="4"/>
                    <a:pt x="245" y="35"/>
                    <a:pt x="152" y="63"/>
                  </a:cubicBezTo>
                  <a:cubicBezTo>
                    <a:pt x="49" y="96"/>
                    <a:pt x="45" y="102"/>
                    <a:pt x="0" y="147"/>
                  </a:cubicBezTo>
                  <a:cubicBezTo>
                    <a:pt x="132" y="109"/>
                    <a:pt x="285" y="90"/>
                    <a:pt x="434" y="90"/>
                  </a:cubicBezTo>
                  <a:cubicBezTo>
                    <a:pt x="502" y="90"/>
                    <a:pt x="569" y="94"/>
                    <a:pt x="633" y="102"/>
                  </a:cubicBezTo>
                  <a:cubicBezTo>
                    <a:pt x="633" y="102"/>
                    <a:pt x="672" y="107"/>
                    <a:pt x="710" y="113"/>
                  </a:cubicBezTo>
                  <a:cubicBezTo>
                    <a:pt x="748" y="121"/>
                    <a:pt x="786" y="129"/>
                    <a:pt x="786" y="129"/>
                  </a:cubicBezTo>
                  <a:lnTo>
                    <a:pt x="815" y="137"/>
                  </a:lnTo>
                  <a:cubicBezTo>
                    <a:pt x="893" y="151"/>
                    <a:pt x="967" y="167"/>
                    <a:pt x="1039" y="187"/>
                  </a:cubicBezTo>
                  <a:cubicBezTo>
                    <a:pt x="1012" y="145"/>
                    <a:pt x="843" y="43"/>
                    <a:pt x="782" y="33"/>
                  </a:cubicBezTo>
                  <a:cubicBezTo>
                    <a:pt x="782" y="33"/>
                    <a:pt x="746" y="24"/>
                    <a:pt x="709" y="19"/>
                  </a:cubicBezTo>
                  <a:cubicBezTo>
                    <a:pt x="674" y="14"/>
                    <a:pt x="637" y="9"/>
                    <a:pt x="637" y="9"/>
                  </a:cubicBezTo>
                  <a:cubicBezTo>
                    <a:pt x="582" y="3"/>
                    <a:pt x="525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6">
              <a:extLst>
                <a:ext uri="{FF2B5EF4-FFF2-40B4-BE49-F238E27FC236}">
                  <a16:creationId xmlns:a16="http://schemas.microsoft.com/office/drawing/2014/main" id="{8DFEE823-B13F-C623-163D-B249AE750415}"/>
                </a:ext>
              </a:extLst>
            </p:cNvPr>
            <p:cNvSpPr/>
            <p:nvPr/>
          </p:nvSpPr>
          <p:spPr>
            <a:xfrm>
              <a:off x="5750400" y="2129675"/>
              <a:ext cx="46125" cy="60325"/>
            </a:xfrm>
            <a:custGeom>
              <a:avLst/>
              <a:gdLst/>
              <a:ahLst/>
              <a:cxnLst/>
              <a:rect l="l" t="t" r="r" b="b"/>
              <a:pathLst>
                <a:path w="1845" h="2413" extrusionOk="0">
                  <a:moveTo>
                    <a:pt x="172" y="1"/>
                  </a:moveTo>
                  <a:cubicBezTo>
                    <a:pt x="120" y="1"/>
                    <a:pt x="74" y="5"/>
                    <a:pt x="1" y="18"/>
                  </a:cubicBezTo>
                  <a:cubicBezTo>
                    <a:pt x="7" y="18"/>
                    <a:pt x="13" y="18"/>
                    <a:pt x="19" y="18"/>
                  </a:cubicBezTo>
                  <a:cubicBezTo>
                    <a:pt x="319" y="18"/>
                    <a:pt x="637" y="146"/>
                    <a:pt x="890" y="360"/>
                  </a:cubicBezTo>
                  <a:cubicBezTo>
                    <a:pt x="1152" y="575"/>
                    <a:pt x="1345" y="868"/>
                    <a:pt x="1472" y="1166"/>
                  </a:cubicBezTo>
                  <a:cubicBezTo>
                    <a:pt x="1472" y="1166"/>
                    <a:pt x="1523" y="1277"/>
                    <a:pt x="1563" y="1394"/>
                  </a:cubicBezTo>
                  <a:cubicBezTo>
                    <a:pt x="1603" y="1511"/>
                    <a:pt x="1637" y="1630"/>
                    <a:pt x="1637" y="1630"/>
                  </a:cubicBezTo>
                  <a:lnTo>
                    <a:pt x="1662" y="1720"/>
                  </a:lnTo>
                  <a:cubicBezTo>
                    <a:pt x="1732" y="1963"/>
                    <a:pt x="1787" y="2191"/>
                    <a:pt x="1844" y="2413"/>
                  </a:cubicBezTo>
                  <a:cubicBezTo>
                    <a:pt x="1841" y="2272"/>
                    <a:pt x="1763" y="1696"/>
                    <a:pt x="1702" y="1524"/>
                  </a:cubicBezTo>
                  <a:cubicBezTo>
                    <a:pt x="1702" y="1524"/>
                    <a:pt x="1671" y="1418"/>
                    <a:pt x="1632" y="1314"/>
                  </a:cubicBezTo>
                  <a:cubicBezTo>
                    <a:pt x="1595" y="1210"/>
                    <a:pt x="1549" y="1109"/>
                    <a:pt x="1549" y="1109"/>
                  </a:cubicBezTo>
                  <a:cubicBezTo>
                    <a:pt x="1468" y="929"/>
                    <a:pt x="1367" y="748"/>
                    <a:pt x="1234" y="588"/>
                  </a:cubicBezTo>
                  <a:cubicBezTo>
                    <a:pt x="1038" y="347"/>
                    <a:pt x="800" y="183"/>
                    <a:pt x="521" y="75"/>
                  </a:cubicBezTo>
                  <a:cubicBezTo>
                    <a:pt x="363" y="16"/>
                    <a:pt x="274" y="10"/>
                    <a:pt x="207" y="1"/>
                  </a:cubicBezTo>
                  <a:cubicBezTo>
                    <a:pt x="195" y="1"/>
                    <a:pt x="183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6">
              <a:extLst>
                <a:ext uri="{FF2B5EF4-FFF2-40B4-BE49-F238E27FC236}">
                  <a16:creationId xmlns:a16="http://schemas.microsoft.com/office/drawing/2014/main" id="{53D9691C-091D-837E-85B7-EEE2129FD2D5}"/>
                </a:ext>
              </a:extLst>
            </p:cNvPr>
            <p:cNvSpPr/>
            <p:nvPr/>
          </p:nvSpPr>
          <p:spPr>
            <a:xfrm>
              <a:off x="5779475" y="2138200"/>
              <a:ext cx="22125" cy="23650"/>
            </a:xfrm>
            <a:custGeom>
              <a:avLst/>
              <a:gdLst/>
              <a:ahLst/>
              <a:cxnLst/>
              <a:rect l="l" t="t" r="r" b="b"/>
              <a:pathLst>
                <a:path w="885" h="946" extrusionOk="0">
                  <a:moveTo>
                    <a:pt x="0" y="0"/>
                  </a:moveTo>
                  <a:cubicBezTo>
                    <a:pt x="27" y="14"/>
                    <a:pt x="97" y="42"/>
                    <a:pt x="163" y="78"/>
                  </a:cubicBezTo>
                  <a:cubicBezTo>
                    <a:pt x="229" y="115"/>
                    <a:pt x="292" y="156"/>
                    <a:pt x="322" y="175"/>
                  </a:cubicBezTo>
                  <a:cubicBezTo>
                    <a:pt x="322" y="175"/>
                    <a:pt x="361" y="195"/>
                    <a:pt x="396" y="221"/>
                  </a:cubicBezTo>
                  <a:cubicBezTo>
                    <a:pt x="432" y="244"/>
                    <a:pt x="465" y="272"/>
                    <a:pt x="465" y="272"/>
                  </a:cubicBezTo>
                  <a:cubicBezTo>
                    <a:pt x="526" y="321"/>
                    <a:pt x="580" y="380"/>
                    <a:pt x="629" y="443"/>
                  </a:cubicBezTo>
                  <a:cubicBezTo>
                    <a:pt x="701" y="539"/>
                    <a:pt x="769" y="628"/>
                    <a:pt x="810" y="741"/>
                  </a:cubicBezTo>
                  <a:cubicBezTo>
                    <a:pt x="852" y="868"/>
                    <a:pt x="848" y="873"/>
                    <a:pt x="884" y="945"/>
                  </a:cubicBezTo>
                  <a:cubicBezTo>
                    <a:pt x="885" y="816"/>
                    <a:pt x="853" y="672"/>
                    <a:pt x="789" y="539"/>
                  </a:cubicBezTo>
                  <a:cubicBezTo>
                    <a:pt x="727" y="404"/>
                    <a:pt x="627" y="285"/>
                    <a:pt x="517" y="196"/>
                  </a:cubicBezTo>
                  <a:cubicBezTo>
                    <a:pt x="517" y="196"/>
                    <a:pt x="506" y="187"/>
                    <a:pt x="490" y="174"/>
                  </a:cubicBezTo>
                  <a:cubicBezTo>
                    <a:pt x="474" y="163"/>
                    <a:pt x="452" y="147"/>
                    <a:pt x="429" y="132"/>
                  </a:cubicBezTo>
                  <a:cubicBezTo>
                    <a:pt x="384" y="103"/>
                    <a:pt x="336" y="77"/>
                    <a:pt x="336" y="77"/>
                  </a:cubicBezTo>
                  <a:lnTo>
                    <a:pt x="301" y="59"/>
                  </a:lnTo>
                  <a:cubicBezTo>
                    <a:pt x="198" y="17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6">
              <a:extLst>
                <a:ext uri="{FF2B5EF4-FFF2-40B4-BE49-F238E27FC236}">
                  <a16:creationId xmlns:a16="http://schemas.microsoft.com/office/drawing/2014/main" id="{E670FFAD-741C-4C0A-0FAF-5BD6BD274229}"/>
                </a:ext>
              </a:extLst>
            </p:cNvPr>
            <p:cNvSpPr/>
            <p:nvPr/>
          </p:nvSpPr>
          <p:spPr>
            <a:xfrm>
              <a:off x="5761975" y="2117450"/>
              <a:ext cx="63925" cy="31150"/>
            </a:xfrm>
            <a:custGeom>
              <a:avLst/>
              <a:gdLst/>
              <a:ahLst/>
              <a:cxnLst/>
              <a:rect l="l" t="t" r="r" b="b"/>
              <a:pathLst>
                <a:path w="2557" h="1246" extrusionOk="0">
                  <a:moveTo>
                    <a:pt x="646" y="0"/>
                  </a:moveTo>
                  <a:cubicBezTo>
                    <a:pt x="588" y="0"/>
                    <a:pt x="528" y="2"/>
                    <a:pt x="469" y="5"/>
                  </a:cubicBezTo>
                  <a:cubicBezTo>
                    <a:pt x="166" y="33"/>
                    <a:pt x="155" y="48"/>
                    <a:pt x="0" y="109"/>
                  </a:cubicBezTo>
                  <a:cubicBezTo>
                    <a:pt x="159" y="74"/>
                    <a:pt x="330" y="55"/>
                    <a:pt x="505" y="55"/>
                  </a:cubicBezTo>
                  <a:cubicBezTo>
                    <a:pt x="632" y="55"/>
                    <a:pt x="761" y="65"/>
                    <a:pt x="889" y="87"/>
                  </a:cubicBezTo>
                  <a:cubicBezTo>
                    <a:pt x="1194" y="136"/>
                    <a:pt x="1493" y="252"/>
                    <a:pt x="1741" y="409"/>
                  </a:cubicBezTo>
                  <a:cubicBezTo>
                    <a:pt x="1741" y="409"/>
                    <a:pt x="1837" y="468"/>
                    <a:pt x="1924" y="537"/>
                  </a:cubicBezTo>
                  <a:cubicBezTo>
                    <a:pt x="2012" y="606"/>
                    <a:pt x="2093" y="683"/>
                    <a:pt x="2093" y="683"/>
                  </a:cubicBezTo>
                  <a:lnTo>
                    <a:pt x="2152" y="741"/>
                  </a:lnTo>
                  <a:cubicBezTo>
                    <a:pt x="2317" y="900"/>
                    <a:pt x="2447" y="1068"/>
                    <a:pt x="2557" y="1245"/>
                  </a:cubicBezTo>
                  <a:cubicBezTo>
                    <a:pt x="2536" y="1185"/>
                    <a:pt x="2470" y="1033"/>
                    <a:pt x="2375" y="892"/>
                  </a:cubicBezTo>
                  <a:cubicBezTo>
                    <a:pt x="2282" y="749"/>
                    <a:pt x="2162" y="617"/>
                    <a:pt x="2099" y="563"/>
                  </a:cubicBezTo>
                  <a:cubicBezTo>
                    <a:pt x="2099" y="563"/>
                    <a:pt x="2024" y="495"/>
                    <a:pt x="1941" y="434"/>
                  </a:cubicBezTo>
                  <a:cubicBezTo>
                    <a:pt x="1860" y="374"/>
                    <a:pt x="1774" y="321"/>
                    <a:pt x="1774" y="321"/>
                  </a:cubicBezTo>
                  <a:cubicBezTo>
                    <a:pt x="1619" y="226"/>
                    <a:pt x="1448" y="144"/>
                    <a:pt x="1268" y="88"/>
                  </a:cubicBezTo>
                  <a:cubicBezTo>
                    <a:pt x="1057" y="22"/>
                    <a:pt x="854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6">
              <a:extLst>
                <a:ext uri="{FF2B5EF4-FFF2-40B4-BE49-F238E27FC236}">
                  <a16:creationId xmlns:a16="http://schemas.microsoft.com/office/drawing/2014/main" id="{8661AE89-CE93-9E29-6146-B63C63C2ED09}"/>
                </a:ext>
              </a:extLst>
            </p:cNvPr>
            <p:cNvSpPr/>
            <p:nvPr/>
          </p:nvSpPr>
          <p:spPr>
            <a:xfrm>
              <a:off x="5744225" y="2098500"/>
              <a:ext cx="68600" cy="12000"/>
            </a:xfrm>
            <a:custGeom>
              <a:avLst/>
              <a:gdLst/>
              <a:ahLst/>
              <a:cxnLst/>
              <a:rect l="l" t="t" r="r" b="b"/>
              <a:pathLst>
                <a:path w="2744" h="480" extrusionOk="0">
                  <a:moveTo>
                    <a:pt x="1157" y="1"/>
                  </a:moveTo>
                  <a:cubicBezTo>
                    <a:pt x="897" y="1"/>
                    <a:pt x="665" y="44"/>
                    <a:pt x="421" y="102"/>
                  </a:cubicBezTo>
                  <a:cubicBezTo>
                    <a:pt x="145" y="174"/>
                    <a:pt x="137" y="188"/>
                    <a:pt x="0" y="262"/>
                  </a:cubicBezTo>
                  <a:cubicBezTo>
                    <a:pt x="249" y="179"/>
                    <a:pt x="533" y="121"/>
                    <a:pt x="824" y="98"/>
                  </a:cubicBezTo>
                  <a:cubicBezTo>
                    <a:pt x="907" y="91"/>
                    <a:pt x="991" y="88"/>
                    <a:pt x="1075" y="88"/>
                  </a:cubicBezTo>
                  <a:cubicBezTo>
                    <a:pt x="1284" y="88"/>
                    <a:pt x="1492" y="108"/>
                    <a:pt x="1688" y="140"/>
                  </a:cubicBezTo>
                  <a:cubicBezTo>
                    <a:pt x="1688" y="140"/>
                    <a:pt x="1714" y="144"/>
                    <a:pt x="1753" y="151"/>
                  </a:cubicBezTo>
                  <a:cubicBezTo>
                    <a:pt x="1792" y="159"/>
                    <a:pt x="1843" y="169"/>
                    <a:pt x="1895" y="181"/>
                  </a:cubicBezTo>
                  <a:cubicBezTo>
                    <a:pt x="1997" y="207"/>
                    <a:pt x="2098" y="235"/>
                    <a:pt x="2098" y="235"/>
                  </a:cubicBezTo>
                  <a:lnTo>
                    <a:pt x="2174" y="261"/>
                  </a:lnTo>
                  <a:cubicBezTo>
                    <a:pt x="2380" y="324"/>
                    <a:pt x="2566" y="395"/>
                    <a:pt x="2743" y="480"/>
                  </a:cubicBezTo>
                  <a:cubicBezTo>
                    <a:pt x="2696" y="443"/>
                    <a:pt x="2568" y="355"/>
                    <a:pt x="2427" y="281"/>
                  </a:cubicBezTo>
                  <a:cubicBezTo>
                    <a:pt x="2284" y="208"/>
                    <a:pt x="2130" y="147"/>
                    <a:pt x="2056" y="127"/>
                  </a:cubicBezTo>
                  <a:cubicBezTo>
                    <a:pt x="2056" y="127"/>
                    <a:pt x="2033" y="122"/>
                    <a:pt x="1998" y="112"/>
                  </a:cubicBezTo>
                  <a:cubicBezTo>
                    <a:pt x="1964" y="102"/>
                    <a:pt x="1918" y="90"/>
                    <a:pt x="1872" y="82"/>
                  </a:cubicBezTo>
                  <a:cubicBezTo>
                    <a:pt x="1779" y="60"/>
                    <a:pt x="1686" y="46"/>
                    <a:pt x="1686" y="46"/>
                  </a:cubicBezTo>
                  <a:cubicBezTo>
                    <a:pt x="1519" y="16"/>
                    <a:pt x="1343" y="3"/>
                    <a:pt x="1167" y="1"/>
                  </a:cubicBezTo>
                  <a:cubicBezTo>
                    <a:pt x="1164" y="1"/>
                    <a:pt x="116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6">
              <a:extLst>
                <a:ext uri="{FF2B5EF4-FFF2-40B4-BE49-F238E27FC236}">
                  <a16:creationId xmlns:a16="http://schemas.microsoft.com/office/drawing/2014/main" id="{CD6D73BF-6D41-FE42-E423-92A57502C3D6}"/>
                </a:ext>
              </a:extLst>
            </p:cNvPr>
            <p:cNvSpPr/>
            <p:nvPr/>
          </p:nvSpPr>
          <p:spPr>
            <a:xfrm>
              <a:off x="5733200" y="2091375"/>
              <a:ext cx="80450" cy="13150"/>
            </a:xfrm>
            <a:custGeom>
              <a:avLst/>
              <a:gdLst/>
              <a:ahLst/>
              <a:cxnLst/>
              <a:rect l="l" t="t" r="r" b="b"/>
              <a:pathLst>
                <a:path w="3218" h="526" extrusionOk="0">
                  <a:moveTo>
                    <a:pt x="1248" y="0"/>
                  </a:moveTo>
                  <a:cubicBezTo>
                    <a:pt x="978" y="0"/>
                    <a:pt x="727" y="44"/>
                    <a:pt x="471" y="120"/>
                  </a:cubicBezTo>
                  <a:cubicBezTo>
                    <a:pt x="311" y="170"/>
                    <a:pt x="233" y="210"/>
                    <a:pt x="173" y="240"/>
                  </a:cubicBezTo>
                  <a:cubicBezTo>
                    <a:pt x="113" y="274"/>
                    <a:pt x="72" y="301"/>
                    <a:pt x="1" y="358"/>
                  </a:cubicBezTo>
                  <a:cubicBezTo>
                    <a:pt x="269" y="210"/>
                    <a:pt x="600" y="117"/>
                    <a:pt x="942" y="94"/>
                  </a:cubicBezTo>
                  <a:cubicBezTo>
                    <a:pt x="1014" y="89"/>
                    <a:pt x="1087" y="86"/>
                    <a:pt x="1160" y="86"/>
                  </a:cubicBezTo>
                  <a:cubicBezTo>
                    <a:pt x="1430" y="86"/>
                    <a:pt x="1700" y="122"/>
                    <a:pt x="1953" y="174"/>
                  </a:cubicBezTo>
                  <a:cubicBezTo>
                    <a:pt x="1953" y="174"/>
                    <a:pt x="2075" y="199"/>
                    <a:pt x="2195" y="231"/>
                  </a:cubicBezTo>
                  <a:cubicBezTo>
                    <a:pt x="2316" y="261"/>
                    <a:pt x="2436" y="296"/>
                    <a:pt x="2436" y="296"/>
                  </a:cubicBezTo>
                  <a:lnTo>
                    <a:pt x="2525" y="325"/>
                  </a:lnTo>
                  <a:lnTo>
                    <a:pt x="2525" y="323"/>
                  </a:lnTo>
                  <a:cubicBezTo>
                    <a:pt x="2755" y="391"/>
                    <a:pt x="2983" y="458"/>
                    <a:pt x="3218" y="526"/>
                  </a:cubicBezTo>
                  <a:cubicBezTo>
                    <a:pt x="3094" y="458"/>
                    <a:pt x="2557" y="229"/>
                    <a:pt x="2381" y="185"/>
                  </a:cubicBezTo>
                  <a:cubicBezTo>
                    <a:pt x="2381" y="185"/>
                    <a:pt x="2274" y="154"/>
                    <a:pt x="2167" y="128"/>
                  </a:cubicBezTo>
                  <a:cubicBezTo>
                    <a:pt x="2060" y="101"/>
                    <a:pt x="1951" y="79"/>
                    <a:pt x="1951" y="79"/>
                  </a:cubicBezTo>
                  <a:cubicBezTo>
                    <a:pt x="1757" y="40"/>
                    <a:pt x="1554" y="11"/>
                    <a:pt x="1346" y="2"/>
                  </a:cubicBezTo>
                  <a:cubicBezTo>
                    <a:pt x="1313" y="1"/>
                    <a:pt x="1280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6">
              <a:extLst>
                <a:ext uri="{FF2B5EF4-FFF2-40B4-BE49-F238E27FC236}">
                  <a16:creationId xmlns:a16="http://schemas.microsoft.com/office/drawing/2014/main" id="{DE135C8D-7F20-BFA4-2B78-1A30927DDFBC}"/>
                </a:ext>
              </a:extLst>
            </p:cNvPr>
            <p:cNvSpPr/>
            <p:nvPr/>
          </p:nvSpPr>
          <p:spPr>
            <a:xfrm>
              <a:off x="5744125" y="2059450"/>
              <a:ext cx="47475" cy="17075"/>
            </a:xfrm>
            <a:custGeom>
              <a:avLst/>
              <a:gdLst/>
              <a:ahLst/>
              <a:cxnLst/>
              <a:rect l="l" t="t" r="r" b="b"/>
              <a:pathLst>
                <a:path w="1899" h="683" extrusionOk="0">
                  <a:moveTo>
                    <a:pt x="189" y="0"/>
                  </a:moveTo>
                  <a:cubicBezTo>
                    <a:pt x="107" y="0"/>
                    <a:pt x="80" y="9"/>
                    <a:pt x="1" y="27"/>
                  </a:cubicBezTo>
                  <a:cubicBezTo>
                    <a:pt x="379" y="35"/>
                    <a:pt x="828" y="133"/>
                    <a:pt x="1197" y="294"/>
                  </a:cubicBezTo>
                  <a:cubicBezTo>
                    <a:pt x="1197" y="294"/>
                    <a:pt x="1267" y="323"/>
                    <a:pt x="1335" y="357"/>
                  </a:cubicBezTo>
                  <a:cubicBezTo>
                    <a:pt x="1403" y="392"/>
                    <a:pt x="1470" y="427"/>
                    <a:pt x="1470" y="427"/>
                  </a:cubicBezTo>
                  <a:lnTo>
                    <a:pt x="1519" y="456"/>
                  </a:lnTo>
                  <a:cubicBezTo>
                    <a:pt x="1656" y="530"/>
                    <a:pt x="1781" y="604"/>
                    <a:pt x="1899" y="682"/>
                  </a:cubicBezTo>
                  <a:cubicBezTo>
                    <a:pt x="1871" y="648"/>
                    <a:pt x="1794" y="566"/>
                    <a:pt x="1706" y="491"/>
                  </a:cubicBezTo>
                  <a:cubicBezTo>
                    <a:pt x="1617" y="416"/>
                    <a:pt x="1519" y="347"/>
                    <a:pt x="1469" y="322"/>
                  </a:cubicBezTo>
                  <a:cubicBezTo>
                    <a:pt x="1469" y="322"/>
                    <a:pt x="1409" y="288"/>
                    <a:pt x="1346" y="260"/>
                  </a:cubicBezTo>
                  <a:cubicBezTo>
                    <a:pt x="1284" y="230"/>
                    <a:pt x="1222" y="205"/>
                    <a:pt x="1222" y="205"/>
                  </a:cubicBezTo>
                  <a:cubicBezTo>
                    <a:pt x="1109" y="156"/>
                    <a:pt x="989" y="115"/>
                    <a:pt x="866" y="79"/>
                  </a:cubicBezTo>
                  <a:cubicBezTo>
                    <a:pt x="682" y="28"/>
                    <a:pt x="509" y="15"/>
                    <a:pt x="325" y="4"/>
                  </a:cubicBezTo>
                  <a:cubicBezTo>
                    <a:pt x="265" y="2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6">
              <a:extLst>
                <a:ext uri="{FF2B5EF4-FFF2-40B4-BE49-F238E27FC236}">
                  <a16:creationId xmlns:a16="http://schemas.microsoft.com/office/drawing/2014/main" id="{26F94888-BDD1-4BB9-B47C-650B4DC8D16C}"/>
                </a:ext>
              </a:extLst>
            </p:cNvPr>
            <p:cNvSpPr/>
            <p:nvPr/>
          </p:nvSpPr>
          <p:spPr>
            <a:xfrm>
              <a:off x="5748575" y="2063350"/>
              <a:ext cx="23500" cy="12775"/>
            </a:xfrm>
            <a:custGeom>
              <a:avLst/>
              <a:gdLst/>
              <a:ahLst/>
              <a:cxnLst/>
              <a:rect l="l" t="t" r="r" b="b"/>
              <a:pathLst>
                <a:path w="940" h="511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114"/>
                    <a:pt x="365" y="243"/>
                    <a:pt x="552" y="342"/>
                  </a:cubicBezTo>
                  <a:lnTo>
                    <a:pt x="694" y="416"/>
                  </a:lnTo>
                  <a:lnTo>
                    <a:pt x="720" y="430"/>
                  </a:lnTo>
                  <a:cubicBezTo>
                    <a:pt x="796" y="464"/>
                    <a:pt x="868" y="489"/>
                    <a:pt x="940" y="510"/>
                  </a:cubicBezTo>
                  <a:cubicBezTo>
                    <a:pt x="910" y="471"/>
                    <a:pt x="765" y="349"/>
                    <a:pt x="714" y="322"/>
                  </a:cubicBezTo>
                  <a:lnTo>
                    <a:pt x="589" y="257"/>
                  </a:lnTo>
                  <a:cubicBezTo>
                    <a:pt x="534" y="228"/>
                    <a:pt x="477" y="197"/>
                    <a:pt x="420" y="165"/>
                  </a:cubicBezTo>
                  <a:cubicBezTo>
                    <a:pt x="334" y="120"/>
                    <a:pt x="249" y="94"/>
                    <a:pt x="163" y="53"/>
                  </a:cubicBezTo>
                  <a:cubicBezTo>
                    <a:pt x="67" y="6"/>
                    <a:pt x="64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6">
              <a:extLst>
                <a:ext uri="{FF2B5EF4-FFF2-40B4-BE49-F238E27FC236}">
                  <a16:creationId xmlns:a16="http://schemas.microsoft.com/office/drawing/2014/main" id="{196737B6-E61D-BAF7-B976-AA7E9B877054}"/>
                </a:ext>
              </a:extLst>
            </p:cNvPr>
            <p:cNvSpPr/>
            <p:nvPr/>
          </p:nvSpPr>
          <p:spPr>
            <a:xfrm>
              <a:off x="5707000" y="2041000"/>
              <a:ext cx="64275" cy="23100"/>
            </a:xfrm>
            <a:custGeom>
              <a:avLst/>
              <a:gdLst/>
              <a:ahLst/>
              <a:cxnLst/>
              <a:rect l="l" t="t" r="r" b="b"/>
              <a:pathLst>
                <a:path w="2571" h="924" extrusionOk="0">
                  <a:moveTo>
                    <a:pt x="1994" y="0"/>
                  </a:moveTo>
                  <a:cubicBezTo>
                    <a:pt x="1917" y="0"/>
                    <a:pt x="1852" y="4"/>
                    <a:pt x="1811" y="9"/>
                  </a:cubicBezTo>
                  <a:cubicBezTo>
                    <a:pt x="1811" y="9"/>
                    <a:pt x="1789" y="13"/>
                    <a:pt x="1754" y="17"/>
                  </a:cubicBezTo>
                  <a:cubicBezTo>
                    <a:pt x="1718" y="21"/>
                    <a:pt x="1673" y="29"/>
                    <a:pt x="1626" y="37"/>
                  </a:cubicBezTo>
                  <a:cubicBezTo>
                    <a:pt x="1534" y="54"/>
                    <a:pt x="1444" y="76"/>
                    <a:pt x="1444" y="76"/>
                  </a:cubicBezTo>
                  <a:cubicBezTo>
                    <a:pt x="1281" y="113"/>
                    <a:pt x="1117" y="169"/>
                    <a:pt x="956" y="234"/>
                  </a:cubicBezTo>
                  <a:cubicBezTo>
                    <a:pt x="716" y="335"/>
                    <a:pt x="520" y="465"/>
                    <a:pt x="319" y="615"/>
                  </a:cubicBezTo>
                  <a:cubicBezTo>
                    <a:pt x="97" y="786"/>
                    <a:pt x="95" y="801"/>
                    <a:pt x="0" y="923"/>
                  </a:cubicBezTo>
                  <a:cubicBezTo>
                    <a:pt x="193" y="751"/>
                    <a:pt x="427" y="588"/>
                    <a:pt x="684" y="456"/>
                  </a:cubicBezTo>
                  <a:cubicBezTo>
                    <a:pt x="938" y="322"/>
                    <a:pt x="1216" y="227"/>
                    <a:pt x="1483" y="162"/>
                  </a:cubicBezTo>
                  <a:cubicBezTo>
                    <a:pt x="1483" y="162"/>
                    <a:pt x="1507" y="156"/>
                    <a:pt x="1545" y="148"/>
                  </a:cubicBezTo>
                  <a:cubicBezTo>
                    <a:pt x="1584" y="140"/>
                    <a:pt x="1635" y="130"/>
                    <a:pt x="1686" y="121"/>
                  </a:cubicBezTo>
                  <a:cubicBezTo>
                    <a:pt x="1789" y="106"/>
                    <a:pt x="1891" y="93"/>
                    <a:pt x="1891" y="93"/>
                  </a:cubicBezTo>
                  <a:lnTo>
                    <a:pt x="1969" y="87"/>
                  </a:lnTo>
                  <a:cubicBezTo>
                    <a:pt x="2113" y="72"/>
                    <a:pt x="2250" y="65"/>
                    <a:pt x="2385" y="65"/>
                  </a:cubicBezTo>
                  <a:cubicBezTo>
                    <a:pt x="2447" y="65"/>
                    <a:pt x="2509" y="67"/>
                    <a:pt x="2570" y="70"/>
                  </a:cubicBezTo>
                  <a:cubicBezTo>
                    <a:pt x="2513" y="54"/>
                    <a:pt x="2364" y="22"/>
                    <a:pt x="2207" y="8"/>
                  </a:cubicBezTo>
                  <a:cubicBezTo>
                    <a:pt x="2134" y="3"/>
                    <a:pt x="2060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6">
              <a:extLst>
                <a:ext uri="{FF2B5EF4-FFF2-40B4-BE49-F238E27FC236}">
                  <a16:creationId xmlns:a16="http://schemas.microsoft.com/office/drawing/2014/main" id="{3FC23B15-E941-7CA9-15E8-500EA23F66DF}"/>
                </a:ext>
              </a:extLst>
            </p:cNvPr>
            <p:cNvSpPr/>
            <p:nvPr/>
          </p:nvSpPr>
          <p:spPr>
            <a:xfrm>
              <a:off x="5678950" y="2022800"/>
              <a:ext cx="71625" cy="21425"/>
            </a:xfrm>
            <a:custGeom>
              <a:avLst/>
              <a:gdLst/>
              <a:ahLst/>
              <a:cxnLst/>
              <a:rect l="l" t="t" r="r" b="b"/>
              <a:pathLst>
                <a:path w="2865" h="857" extrusionOk="0">
                  <a:moveTo>
                    <a:pt x="2864" y="1"/>
                  </a:moveTo>
                  <a:lnTo>
                    <a:pt x="2864" y="1"/>
                  </a:lnTo>
                  <a:cubicBezTo>
                    <a:pt x="2738" y="7"/>
                    <a:pt x="2223" y="96"/>
                    <a:pt x="2068" y="139"/>
                  </a:cubicBezTo>
                  <a:lnTo>
                    <a:pt x="1689" y="246"/>
                  </a:lnTo>
                  <a:cubicBezTo>
                    <a:pt x="1520" y="294"/>
                    <a:pt x="1346" y="347"/>
                    <a:pt x="1172" y="401"/>
                  </a:cubicBezTo>
                  <a:cubicBezTo>
                    <a:pt x="911" y="482"/>
                    <a:pt x="683" y="576"/>
                    <a:pt x="433" y="667"/>
                  </a:cubicBezTo>
                  <a:cubicBezTo>
                    <a:pt x="154" y="770"/>
                    <a:pt x="146" y="776"/>
                    <a:pt x="1" y="856"/>
                  </a:cubicBezTo>
                  <a:cubicBezTo>
                    <a:pt x="525" y="687"/>
                    <a:pt x="1163" y="493"/>
                    <a:pt x="1733" y="330"/>
                  </a:cubicBezTo>
                  <a:lnTo>
                    <a:pt x="2164" y="210"/>
                  </a:lnTo>
                  <a:lnTo>
                    <a:pt x="2246" y="188"/>
                  </a:lnTo>
                  <a:cubicBezTo>
                    <a:pt x="2449" y="126"/>
                    <a:pt x="2652" y="65"/>
                    <a:pt x="2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6">
              <a:extLst>
                <a:ext uri="{FF2B5EF4-FFF2-40B4-BE49-F238E27FC236}">
                  <a16:creationId xmlns:a16="http://schemas.microsoft.com/office/drawing/2014/main" id="{734B4CC4-C5D8-CA00-2224-13E7C8D458D3}"/>
                </a:ext>
              </a:extLst>
            </p:cNvPr>
            <p:cNvSpPr/>
            <p:nvPr/>
          </p:nvSpPr>
          <p:spPr>
            <a:xfrm>
              <a:off x="5695300" y="2024475"/>
              <a:ext cx="24500" cy="7250"/>
            </a:xfrm>
            <a:custGeom>
              <a:avLst/>
              <a:gdLst/>
              <a:ahLst/>
              <a:cxnLst/>
              <a:rect l="l" t="t" r="r" b="b"/>
              <a:pathLst>
                <a:path w="980" h="290" extrusionOk="0">
                  <a:moveTo>
                    <a:pt x="937" y="1"/>
                  </a:moveTo>
                  <a:cubicBezTo>
                    <a:pt x="865" y="1"/>
                    <a:pt x="741" y="12"/>
                    <a:pt x="700" y="25"/>
                  </a:cubicBezTo>
                  <a:lnTo>
                    <a:pt x="572" y="64"/>
                  </a:lnTo>
                  <a:cubicBezTo>
                    <a:pt x="515" y="81"/>
                    <a:pt x="455" y="98"/>
                    <a:pt x="396" y="116"/>
                  </a:cubicBezTo>
                  <a:cubicBezTo>
                    <a:pt x="306" y="143"/>
                    <a:pt x="231" y="183"/>
                    <a:pt x="146" y="213"/>
                  </a:cubicBezTo>
                  <a:cubicBezTo>
                    <a:pt x="50" y="246"/>
                    <a:pt x="46" y="249"/>
                    <a:pt x="1" y="290"/>
                  </a:cubicBezTo>
                  <a:cubicBezTo>
                    <a:pt x="188" y="258"/>
                    <a:pt x="411" y="210"/>
                    <a:pt x="604" y="150"/>
                  </a:cubicBezTo>
                  <a:lnTo>
                    <a:pt x="750" y="106"/>
                  </a:lnTo>
                  <a:lnTo>
                    <a:pt x="777" y="97"/>
                  </a:lnTo>
                  <a:cubicBezTo>
                    <a:pt x="851" y="68"/>
                    <a:pt x="916" y="37"/>
                    <a:pt x="980" y="3"/>
                  </a:cubicBezTo>
                  <a:cubicBezTo>
                    <a:pt x="970" y="2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6">
              <a:extLst>
                <a:ext uri="{FF2B5EF4-FFF2-40B4-BE49-F238E27FC236}">
                  <a16:creationId xmlns:a16="http://schemas.microsoft.com/office/drawing/2014/main" id="{FE17BDA9-A8F1-672B-84B3-45CFA5FF3D4B}"/>
                </a:ext>
              </a:extLst>
            </p:cNvPr>
            <p:cNvSpPr/>
            <p:nvPr/>
          </p:nvSpPr>
          <p:spPr>
            <a:xfrm>
              <a:off x="5648900" y="1988450"/>
              <a:ext cx="71725" cy="24725"/>
            </a:xfrm>
            <a:custGeom>
              <a:avLst/>
              <a:gdLst/>
              <a:ahLst/>
              <a:cxnLst/>
              <a:rect l="l" t="t" r="r" b="b"/>
              <a:pathLst>
                <a:path w="2869" h="989" extrusionOk="0">
                  <a:moveTo>
                    <a:pt x="2401" y="0"/>
                  </a:moveTo>
                  <a:cubicBezTo>
                    <a:pt x="2249" y="0"/>
                    <a:pt x="2102" y="10"/>
                    <a:pt x="2029" y="23"/>
                  </a:cubicBezTo>
                  <a:cubicBezTo>
                    <a:pt x="2029" y="23"/>
                    <a:pt x="2003" y="28"/>
                    <a:pt x="1965" y="33"/>
                  </a:cubicBezTo>
                  <a:cubicBezTo>
                    <a:pt x="1927" y="40"/>
                    <a:pt x="1876" y="48"/>
                    <a:pt x="1827" y="60"/>
                  </a:cubicBezTo>
                  <a:cubicBezTo>
                    <a:pt x="1726" y="80"/>
                    <a:pt x="1627" y="106"/>
                    <a:pt x="1627" y="106"/>
                  </a:cubicBezTo>
                  <a:cubicBezTo>
                    <a:pt x="1448" y="150"/>
                    <a:pt x="1268" y="210"/>
                    <a:pt x="1090" y="280"/>
                  </a:cubicBezTo>
                  <a:cubicBezTo>
                    <a:pt x="825" y="387"/>
                    <a:pt x="605" y="521"/>
                    <a:pt x="375" y="674"/>
                  </a:cubicBezTo>
                  <a:cubicBezTo>
                    <a:pt x="120" y="849"/>
                    <a:pt x="116" y="865"/>
                    <a:pt x="0" y="989"/>
                  </a:cubicBezTo>
                  <a:cubicBezTo>
                    <a:pt x="226" y="816"/>
                    <a:pt x="493" y="649"/>
                    <a:pt x="780" y="511"/>
                  </a:cubicBezTo>
                  <a:cubicBezTo>
                    <a:pt x="1067" y="370"/>
                    <a:pt x="1374" y="266"/>
                    <a:pt x="1668" y="191"/>
                  </a:cubicBezTo>
                  <a:cubicBezTo>
                    <a:pt x="1668" y="191"/>
                    <a:pt x="1696" y="183"/>
                    <a:pt x="1737" y="173"/>
                  </a:cubicBezTo>
                  <a:cubicBezTo>
                    <a:pt x="1780" y="164"/>
                    <a:pt x="1836" y="152"/>
                    <a:pt x="1893" y="140"/>
                  </a:cubicBezTo>
                  <a:cubicBezTo>
                    <a:pt x="2005" y="120"/>
                    <a:pt x="2119" y="102"/>
                    <a:pt x="2119" y="102"/>
                  </a:cubicBezTo>
                  <a:lnTo>
                    <a:pt x="2205" y="93"/>
                  </a:lnTo>
                  <a:cubicBezTo>
                    <a:pt x="2438" y="60"/>
                    <a:pt x="2655" y="43"/>
                    <a:pt x="2868" y="38"/>
                  </a:cubicBezTo>
                  <a:cubicBezTo>
                    <a:pt x="2803" y="26"/>
                    <a:pt x="2637" y="5"/>
                    <a:pt x="2464" y="1"/>
                  </a:cubicBezTo>
                  <a:cubicBezTo>
                    <a:pt x="2443" y="0"/>
                    <a:pt x="2422" y="0"/>
                    <a:pt x="2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6">
              <a:extLst>
                <a:ext uri="{FF2B5EF4-FFF2-40B4-BE49-F238E27FC236}">
                  <a16:creationId xmlns:a16="http://schemas.microsoft.com/office/drawing/2014/main" id="{45FC2A87-91F3-B0C2-1C36-34183665640B}"/>
                </a:ext>
              </a:extLst>
            </p:cNvPr>
            <p:cNvSpPr/>
            <p:nvPr/>
          </p:nvSpPr>
          <p:spPr>
            <a:xfrm>
              <a:off x="5665450" y="1985575"/>
              <a:ext cx="23600" cy="11600"/>
            </a:xfrm>
            <a:custGeom>
              <a:avLst/>
              <a:gdLst/>
              <a:ahLst/>
              <a:cxnLst/>
              <a:rect l="l" t="t" r="r" b="b"/>
              <a:pathLst>
                <a:path w="944" h="464" extrusionOk="0">
                  <a:moveTo>
                    <a:pt x="893" y="0"/>
                  </a:moveTo>
                  <a:cubicBezTo>
                    <a:pt x="817" y="0"/>
                    <a:pt x="693" y="15"/>
                    <a:pt x="651" y="33"/>
                  </a:cubicBezTo>
                  <a:cubicBezTo>
                    <a:pt x="651" y="33"/>
                    <a:pt x="618" y="46"/>
                    <a:pt x="585" y="59"/>
                  </a:cubicBezTo>
                  <a:cubicBezTo>
                    <a:pt x="553" y="73"/>
                    <a:pt x="519" y="88"/>
                    <a:pt x="519" y="88"/>
                  </a:cubicBezTo>
                  <a:cubicBezTo>
                    <a:pt x="462" y="113"/>
                    <a:pt x="403" y="143"/>
                    <a:pt x="345" y="173"/>
                  </a:cubicBezTo>
                  <a:cubicBezTo>
                    <a:pt x="258" y="221"/>
                    <a:pt x="192" y="281"/>
                    <a:pt x="116" y="339"/>
                  </a:cubicBezTo>
                  <a:cubicBezTo>
                    <a:pt x="32" y="404"/>
                    <a:pt x="30" y="409"/>
                    <a:pt x="0" y="464"/>
                  </a:cubicBezTo>
                  <a:cubicBezTo>
                    <a:pt x="167" y="360"/>
                    <a:pt x="374" y="253"/>
                    <a:pt x="562" y="170"/>
                  </a:cubicBezTo>
                  <a:cubicBezTo>
                    <a:pt x="562" y="170"/>
                    <a:pt x="599" y="155"/>
                    <a:pt x="635" y="139"/>
                  </a:cubicBezTo>
                  <a:cubicBezTo>
                    <a:pt x="671" y="125"/>
                    <a:pt x="707" y="110"/>
                    <a:pt x="707" y="110"/>
                  </a:cubicBezTo>
                  <a:lnTo>
                    <a:pt x="735" y="101"/>
                  </a:lnTo>
                  <a:cubicBezTo>
                    <a:pt x="790" y="76"/>
                    <a:pt x="862" y="42"/>
                    <a:pt x="943" y="4"/>
                  </a:cubicBezTo>
                  <a:cubicBezTo>
                    <a:pt x="932" y="2"/>
                    <a:pt x="915" y="0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6">
              <a:extLst>
                <a:ext uri="{FF2B5EF4-FFF2-40B4-BE49-F238E27FC236}">
                  <a16:creationId xmlns:a16="http://schemas.microsoft.com/office/drawing/2014/main" id="{639F9F9A-BBCE-9630-6B9A-E0D8160B0335}"/>
                </a:ext>
              </a:extLst>
            </p:cNvPr>
            <p:cNvSpPr/>
            <p:nvPr/>
          </p:nvSpPr>
          <p:spPr>
            <a:xfrm>
              <a:off x="5604825" y="1970550"/>
              <a:ext cx="90400" cy="23975"/>
            </a:xfrm>
            <a:custGeom>
              <a:avLst/>
              <a:gdLst/>
              <a:ahLst/>
              <a:cxnLst/>
              <a:rect l="l" t="t" r="r" b="b"/>
              <a:pathLst>
                <a:path w="3616" h="959" extrusionOk="0">
                  <a:moveTo>
                    <a:pt x="2723" y="1"/>
                  </a:moveTo>
                  <a:cubicBezTo>
                    <a:pt x="2670" y="1"/>
                    <a:pt x="2624" y="2"/>
                    <a:pt x="2591" y="5"/>
                  </a:cubicBezTo>
                  <a:cubicBezTo>
                    <a:pt x="2591" y="5"/>
                    <a:pt x="2559" y="7"/>
                    <a:pt x="2512" y="12"/>
                  </a:cubicBezTo>
                  <a:cubicBezTo>
                    <a:pt x="2464" y="14"/>
                    <a:pt x="2401" y="19"/>
                    <a:pt x="2339" y="28"/>
                  </a:cubicBezTo>
                  <a:cubicBezTo>
                    <a:pt x="2213" y="42"/>
                    <a:pt x="2090" y="64"/>
                    <a:pt x="2090" y="64"/>
                  </a:cubicBezTo>
                  <a:cubicBezTo>
                    <a:pt x="1867" y="97"/>
                    <a:pt x="1640" y="152"/>
                    <a:pt x="1415" y="218"/>
                  </a:cubicBezTo>
                  <a:cubicBezTo>
                    <a:pt x="1080" y="321"/>
                    <a:pt x="795" y="458"/>
                    <a:pt x="496" y="620"/>
                  </a:cubicBezTo>
                  <a:cubicBezTo>
                    <a:pt x="165" y="806"/>
                    <a:pt x="160" y="824"/>
                    <a:pt x="1" y="959"/>
                  </a:cubicBezTo>
                  <a:cubicBezTo>
                    <a:pt x="294" y="769"/>
                    <a:pt x="639" y="590"/>
                    <a:pt x="1005" y="450"/>
                  </a:cubicBezTo>
                  <a:cubicBezTo>
                    <a:pt x="1370" y="307"/>
                    <a:pt x="1758" y="211"/>
                    <a:pt x="2128" y="150"/>
                  </a:cubicBezTo>
                  <a:cubicBezTo>
                    <a:pt x="2128" y="150"/>
                    <a:pt x="2162" y="145"/>
                    <a:pt x="2215" y="136"/>
                  </a:cubicBezTo>
                  <a:cubicBezTo>
                    <a:pt x="2267" y="131"/>
                    <a:pt x="2338" y="122"/>
                    <a:pt x="2408" y="113"/>
                  </a:cubicBezTo>
                  <a:cubicBezTo>
                    <a:pt x="2479" y="106"/>
                    <a:pt x="2550" y="101"/>
                    <a:pt x="2602" y="97"/>
                  </a:cubicBezTo>
                  <a:cubicBezTo>
                    <a:pt x="2655" y="93"/>
                    <a:pt x="2691" y="92"/>
                    <a:pt x="2691" y="92"/>
                  </a:cubicBezTo>
                  <a:lnTo>
                    <a:pt x="2797" y="88"/>
                  </a:lnTo>
                  <a:cubicBezTo>
                    <a:pt x="2903" y="84"/>
                    <a:pt x="3005" y="81"/>
                    <a:pt x="3106" y="81"/>
                  </a:cubicBezTo>
                  <a:cubicBezTo>
                    <a:pt x="3281" y="81"/>
                    <a:pt x="3449" y="88"/>
                    <a:pt x="3616" y="101"/>
                  </a:cubicBezTo>
                  <a:cubicBezTo>
                    <a:pt x="3538" y="82"/>
                    <a:pt x="3336" y="42"/>
                    <a:pt x="3124" y="20"/>
                  </a:cubicBezTo>
                  <a:cubicBezTo>
                    <a:pt x="2981" y="7"/>
                    <a:pt x="2835" y="1"/>
                    <a:pt x="2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6">
              <a:extLst>
                <a:ext uri="{FF2B5EF4-FFF2-40B4-BE49-F238E27FC236}">
                  <a16:creationId xmlns:a16="http://schemas.microsoft.com/office/drawing/2014/main" id="{3E609C7B-383C-2E47-9FC3-463166370759}"/>
                </a:ext>
              </a:extLst>
            </p:cNvPr>
            <p:cNvSpPr/>
            <p:nvPr/>
          </p:nvSpPr>
          <p:spPr>
            <a:xfrm>
              <a:off x="5619275" y="1968375"/>
              <a:ext cx="30825" cy="9875"/>
            </a:xfrm>
            <a:custGeom>
              <a:avLst/>
              <a:gdLst/>
              <a:ahLst/>
              <a:cxnLst/>
              <a:rect l="l" t="t" r="r" b="b"/>
              <a:pathLst>
                <a:path w="1233" h="395" extrusionOk="0">
                  <a:moveTo>
                    <a:pt x="1227" y="0"/>
                  </a:moveTo>
                  <a:cubicBezTo>
                    <a:pt x="1160" y="0"/>
                    <a:pt x="946" y="30"/>
                    <a:pt x="883" y="52"/>
                  </a:cubicBezTo>
                  <a:lnTo>
                    <a:pt x="722" y="105"/>
                  </a:lnTo>
                  <a:cubicBezTo>
                    <a:pt x="650" y="129"/>
                    <a:pt x="574" y="153"/>
                    <a:pt x="500" y="176"/>
                  </a:cubicBezTo>
                  <a:cubicBezTo>
                    <a:pt x="387" y="213"/>
                    <a:pt x="292" y="262"/>
                    <a:pt x="184" y="302"/>
                  </a:cubicBezTo>
                  <a:cubicBezTo>
                    <a:pt x="63" y="346"/>
                    <a:pt x="60" y="348"/>
                    <a:pt x="0" y="395"/>
                  </a:cubicBezTo>
                  <a:cubicBezTo>
                    <a:pt x="234" y="344"/>
                    <a:pt x="514" y="271"/>
                    <a:pt x="757" y="191"/>
                  </a:cubicBezTo>
                  <a:lnTo>
                    <a:pt x="942" y="129"/>
                  </a:lnTo>
                  <a:lnTo>
                    <a:pt x="977" y="118"/>
                  </a:lnTo>
                  <a:cubicBezTo>
                    <a:pt x="1069" y="80"/>
                    <a:pt x="1152" y="41"/>
                    <a:pt x="1233" y="0"/>
                  </a:cubicBezTo>
                  <a:cubicBezTo>
                    <a:pt x="1231" y="0"/>
                    <a:pt x="1229" y="0"/>
                    <a:pt x="1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6">
              <a:extLst>
                <a:ext uri="{FF2B5EF4-FFF2-40B4-BE49-F238E27FC236}">
                  <a16:creationId xmlns:a16="http://schemas.microsoft.com/office/drawing/2014/main" id="{019BC49A-2317-7BA6-AE28-817E276FA3C2}"/>
                </a:ext>
              </a:extLst>
            </p:cNvPr>
            <p:cNvSpPr/>
            <p:nvPr/>
          </p:nvSpPr>
          <p:spPr>
            <a:xfrm>
              <a:off x="5573375" y="1952200"/>
              <a:ext cx="95625" cy="23925"/>
            </a:xfrm>
            <a:custGeom>
              <a:avLst/>
              <a:gdLst/>
              <a:ahLst/>
              <a:cxnLst/>
              <a:rect l="l" t="t" r="r" b="b"/>
              <a:pathLst>
                <a:path w="3825" h="957" extrusionOk="0">
                  <a:moveTo>
                    <a:pt x="3277" y="1"/>
                  </a:moveTo>
                  <a:cubicBezTo>
                    <a:pt x="3064" y="1"/>
                    <a:pt x="2850" y="12"/>
                    <a:pt x="2749" y="27"/>
                  </a:cubicBezTo>
                  <a:cubicBezTo>
                    <a:pt x="2749" y="27"/>
                    <a:pt x="2715" y="31"/>
                    <a:pt x="2667" y="37"/>
                  </a:cubicBezTo>
                  <a:cubicBezTo>
                    <a:pt x="2618" y="43"/>
                    <a:pt x="2552" y="51"/>
                    <a:pt x="2488" y="63"/>
                  </a:cubicBezTo>
                  <a:cubicBezTo>
                    <a:pt x="2357" y="83"/>
                    <a:pt x="2229" y="108"/>
                    <a:pt x="2229" y="108"/>
                  </a:cubicBezTo>
                  <a:cubicBezTo>
                    <a:pt x="1998" y="151"/>
                    <a:pt x="1762" y="208"/>
                    <a:pt x="1527" y="275"/>
                  </a:cubicBezTo>
                  <a:cubicBezTo>
                    <a:pt x="1176" y="377"/>
                    <a:pt x="873" y="506"/>
                    <a:pt x="550" y="653"/>
                  </a:cubicBezTo>
                  <a:cubicBezTo>
                    <a:pt x="191" y="820"/>
                    <a:pt x="181" y="834"/>
                    <a:pt x="0" y="956"/>
                  </a:cubicBezTo>
                  <a:cubicBezTo>
                    <a:pt x="653" y="623"/>
                    <a:pt x="1497" y="334"/>
                    <a:pt x="2271" y="194"/>
                  </a:cubicBezTo>
                  <a:cubicBezTo>
                    <a:pt x="2271" y="194"/>
                    <a:pt x="2307" y="188"/>
                    <a:pt x="2362" y="177"/>
                  </a:cubicBezTo>
                  <a:cubicBezTo>
                    <a:pt x="2417" y="168"/>
                    <a:pt x="2490" y="156"/>
                    <a:pt x="2564" y="144"/>
                  </a:cubicBezTo>
                  <a:cubicBezTo>
                    <a:pt x="2711" y="124"/>
                    <a:pt x="2858" y="105"/>
                    <a:pt x="2858" y="105"/>
                  </a:cubicBezTo>
                  <a:lnTo>
                    <a:pt x="2969" y="96"/>
                  </a:lnTo>
                  <a:cubicBezTo>
                    <a:pt x="3271" y="61"/>
                    <a:pt x="3551" y="40"/>
                    <a:pt x="3825" y="30"/>
                  </a:cubicBezTo>
                  <a:cubicBezTo>
                    <a:pt x="3742" y="19"/>
                    <a:pt x="3526" y="3"/>
                    <a:pt x="3305" y="1"/>
                  </a:cubicBezTo>
                  <a:cubicBezTo>
                    <a:pt x="3295" y="1"/>
                    <a:pt x="3286" y="1"/>
                    <a:pt x="3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6">
              <a:extLst>
                <a:ext uri="{FF2B5EF4-FFF2-40B4-BE49-F238E27FC236}">
                  <a16:creationId xmlns:a16="http://schemas.microsoft.com/office/drawing/2014/main" id="{8F8BE995-E3BC-E28F-8474-81DC694A2387}"/>
                </a:ext>
              </a:extLst>
            </p:cNvPr>
            <p:cNvSpPr/>
            <p:nvPr/>
          </p:nvSpPr>
          <p:spPr>
            <a:xfrm>
              <a:off x="5595775" y="1949250"/>
              <a:ext cx="28950" cy="10025"/>
            </a:xfrm>
            <a:custGeom>
              <a:avLst/>
              <a:gdLst/>
              <a:ahLst/>
              <a:cxnLst/>
              <a:rect l="l" t="t" r="r" b="b"/>
              <a:pathLst>
                <a:path w="1158" h="401" extrusionOk="0">
                  <a:moveTo>
                    <a:pt x="1058" y="1"/>
                  </a:moveTo>
                  <a:cubicBezTo>
                    <a:pt x="973" y="1"/>
                    <a:pt x="863" y="8"/>
                    <a:pt x="820" y="21"/>
                  </a:cubicBezTo>
                  <a:cubicBezTo>
                    <a:pt x="820" y="21"/>
                    <a:pt x="780" y="32"/>
                    <a:pt x="741" y="43"/>
                  </a:cubicBezTo>
                  <a:cubicBezTo>
                    <a:pt x="702" y="55"/>
                    <a:pt x="663" y="67"/>
                    <a:pt x="663" y="67"/>
                  </a:cubicBezTo>
                  <a:cubicBezTo>
                    <a:pt x="593" y="88"/>
                    <a:pt x="522" y="112"/>
                    <a:pt x="450" y="139"/>
                  </a:cubicBezTo>
                  <a:cubicBezTo>
                    <a:pt x="344" y="178"/>
                    <a:pt x="257" y="234"/>
                    <a:pt x="160" y="285"/>
                  </a:cubicBezTo>
                  <a:cubicBezTo>
                    <a:pt x="50" y="342"/>
                    <a:pt x="48" y="347"/>
                    <a:pt x="1" y="401"/>
                  </a:cubicBezTo>
                  <a:cubicBezTo>
                    <a:pt x="210" y="314"/>
                    <a:pt x="467" y="223"/>
                    <a:pt x="697" y="153"/>
                  </a:cubicBezTo>
                  <a:cubicBezTo>
                    <a:pt x="697" y="153"/>
                    <a:pt x="741" y="139"/>
                    <a:pt x="785" y="126"/>
                  </a:cubicBezTo>
                  <a:cubicBezTo>
                    <a:pt x="829" y="114"/>
                    <a:pt x="873" y="102"/>
                    <a:pt x="873" y="102"/>
                  </a:cubicBezTo>
                  <a:lnTo>
                    <a:pt x="906" y="94"/>
                  </a:lnTo>
                  <a:cubicBezTo>
                    <a:pt x="975" y="71"/>
                    <a:pt x="1061" y="41"/>
                    <a:pt x="1158" y="7"/>
                  </a:cubicBezTo>
                  <a:cubicBezTo>
                    <a:pt x="1139" y="3"/>
                    <a:pt x="1102" y="1"/>
                    <a:pt x="10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6">
              <a:extLst>
                <a:ext uri="{FF2B5EF4-FFF2-40B4-BE49-F238E27FC236}">
                  <a16:creationId xmlns:a16="http://schemas.microsoft.com/office/drawing/2014/main" id="{0D17A7A6-2376-C889-D371-94D8778D8703}"/>
                </a:ext>
              </a:extLst>
            </p:cNvPr>
            <p:cNvSpPr/>
            <p:nvPr/>
          </p:nvSpPr>
          <p:spPr>
            <a:xfrm>
              <a:off x="5538775" y="1934225"/>
              <a:ext cx="45425" cy="53575"/>
            </a:xfrm>
            <a:custGeom>
              <a:avLst/>
              <a:gdLst/>
              <a:ahLst/>
              <a:cxnLst/>
              <a:rect l="l" t="t" r="r" b="b"/>
              <a:pathLst>
                <a:path w="1817" h="2143" extrusionOk="0">
                  <a:moveTo>
                    <a:pt x="1817" y="1"/>
                  </a:moveTo>
                  <a:cubicBezTo>
                    <a:pt x="1761" y="22"/>
                    <a:pt x="1618" y="86"/>
                    <a:pt x="1478" y="166"/>
                  </a:cubicBezTo>
                  <a:cubicBezTo>
                    <a:pt x="1339" y="247"/>
                    <a:pt x="1203" y="342"/>
                    <a:pt x="1144" y="394"/>
                  </a:cubicBezTo>
                  <a:cubicBezTo>
                    <a:pt x="1144" y="394"/>
                    <a:pt x="1126" y="410"/>
                    <a:pt x="1099" y="433"/>
                  </a:cubicBezTo>
                  <a:cubicBezTo>
                    <a:pt x="1072" y="457"/>
                    <a:pt x="1036" y="488"/>
                    <a:pt x="1001" y="522"/>
                  </a:cubicBezTo>
                  <a:cubicBezTo>
                    <a:pt x="931" y="587"/>
                    <a:pt x="865" y="656"/>
                    <a:pt x="865" y="656"/>
                  </a:cubicBezTo>
                  <a:cubicBezTo>
                    <a:pt x="745" y="776"/>
                    <a:pt x="632" y="911"/>
                    <a:pt x="524" y="1053"/>
                  </a:cubicBezTo>
                  <a:cubicBezTo>
                    <a:pt x="365" y="1266"/>
                    <a:pt x="255" y="1480"/>
                    <a:pt x="146" y="1712"/>
                  </a:cubicBezTo>
                  <a:cubicBezTo>
                    <a:pt x="27" y="1974"/>
                    <a:pt x="32" y="1987"/>
                    <a:pt x="0" y="2143"/>
                  </a:cubicBezTo>
                  <a:cubicBezTo>
                    <a:pt x="193" y="1648"/>
                    <a:pt x="544" y="1107"/>
                    <a:pt x="943" y="707"/>
                  </a:cubicBezTo>
                  <a:cubicBezTo>
                    <a:pt x="943" y="707"/>
                    <a:pt x="963" y="688"/>
                    <a:pt x="991" y="659"/>
                  </a:cubicBezTo>
                  <a:cubicBezTo>
                    <a:pt x="1020" y="632"/>
                    <a:pt x="1058" y="595"/>
                    <a:pt x="1097" y="558"/>
                  </a:cubicBezTo>
                  <a:cubicBezTo>
                    <a:pt x="1177" y="487"/>
                    <a:pt x="1258" y="418"/>
                    <a:pt x="1258" y="418"/>
                  </a:cubicBezTo>
                  <a:lnTo>
                    <a:pt x="1322" y="369"/>
                  </a:lnTo>
                  <a:cubicBezTo>
                    <a:pt x="1489" y="229"/>
                    <a:pt x="1651" y="110"/>
                    <a:pt x="1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6">
              <a:extLst>
                <a:ext uri="{FF2B5EF4-FFF2-40B4-BE49-F238E27FC236}">
                  <a16:creationId xmlns:a16="http://schemas.microsoft.com/office/drawing/2014/main" id="{41F5985D-2068-C1DB-0635-F2803823852B}"/>
                </a:ext>
              </a:extLst>
            </p:cNvPr>
            <p:cNvSpPr/>
            <p:nvPr/>
          </p:nvSpPr>
          <p:spPr>
            <a:xfrm>
              <a:off x="5535150" y="1953850"/>
              <a:ext cx="12800" cy="18025"/>
            </a:xfrm>
            <a:custGeom>
              <a:avLst/>
              <a:gdLst/>
              <a:ahLst/>
              <a:cxnLst/>
              <a:rect l="l" t="t" r="r" b="b"/>
              <a:pathLst>
                <a:path w="512" h="721" extrusionOk="0">
                  <a:moveTo>
                    <a:pt x="512" y="1"/>
                  </a:moveTo>
                  <a:cubicBezTo>
                    <a:pt x="471" y="11"/>
                    <a:pt x="334" y="99"/>
                    <a:pt x="304" y="138"/>
                  </a:cubicBezTo>
                  <a:lnTo>
                    <a:pt x="267" y="184"/>
                  </a:lnTo>
                  <a:cubicBezTo>
                    <a:pt x="249" y="208"/>
                    <a:pt x="231" y="232"/>
                    <a:pt x="231" y="232"/>
                  </a:cubicBezTo>
                  <a:cubicBezTo>
                    <a:pt x="199" y="274"/>
                    <a:pt x="168" y="320"/>
                    <a:pt x="138" y="365"/>
                  </a:cubicBezTo>
                  <a:cubicBezTo>
                    <a:pt x="92" y="434"/>
                    <a:pt x="69" y="508"/>
                    <a:pt x="36" y="580"/>
                  </a:cubicBezTo>
                  <a:cubicBezTo>
                    <a:pt x="0" y="661"/>
                    <a:pt x="0" y="666"/>
                    <a:pt x="4" y="721"/>
                  </a:cubicBezTo>
                  <a:cubicBezTo>
                    <a:pt x="91" y="580"/>
                    <a:pt x="205" y="421"/>
                    <a:pt x="308" y="284"/>
                  </a:cubicBezTo>
                  <a:cubicBezTo>
                    <a:pt x="308" y="284"/>
                    <a:pt x="328" y="257"/>
                    <a:pt x="348" y="231"/>
                  </a:cubicBezTo>
                  <a:cubicBezTo>
                    <a:pt x="369" y="206"/>
                    <a:pt x="390" y="180"/>
                    <a:pt x="390" y="180"/>
                  </a:cubicBezTo>
                  <a:lnTo>
                    <a:pt x="406" y="162"/>
                  </a:lnTo>
                  <a:lnTo>
                    <a:pt x="405" y="162"/>
                  </a:lnTo>
                  <a:cubicBezTo>
                    <a:pt x="444" y="107"/>
                    <a:pt x="477" y="54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6">
              <a:extLst>
                <a:ext uri="{FF2B5EF4-FFF2-40B4-BE49-F238E27FC236}">
                  <a16:creationId xmlns:a16="http://schemas.microsoft.com/office/drawing/2014/main" id="{6AC7DF30-8FCB-E745-0B5E-A7DE0AEAF8B7}"/>
                </a:ext>
              </a:extLst>
            </p:cNvPr>
            <p:cNvSpPr/>
            <p:nvPr/>
          </p:nvSpPr>
          <p:spPr>
            <a:xfrm>
              <a:off x="5565200" y="1930800"/>
              <a:ext cx="62450" cy="49375"/>
            </a:xfrm>
            <a:custGeom>
              <a:avLst/>
              <a:gdLst/>
              <a:ahLst/>
              <a:cxnLst/>
              <a:rect l="l" t="t" r="r" b="b"/>
              <a:pathLst>
                <a:path w="2498" h="1975" extrusionOk="0">
                  <a:moveTo>
                    <a:pt x="2497" y="0"/>
                  </a:moveTo>
                  <a:cubicBezTo>
                    <a:pt x="2425" y="9"/>
                    <a:pt x="2243" y="39"/>
                    <a:pt x="2057" y="80"/>
                  </a:cubicBezTo>
                  <a:cubicBezTo>
                    <a:pt x="1871" y="120"/>
                    <a:pt x="1683" y="174"/>
                    <a:pt x="1597" y="208"/>
                  </a:cubicBezTo>
                  <a:cubicBezTo>
                    <a:pt x="1597" y="208"/>
                    <a:pt x="1491" y="247"/>
                    <a:pt x="1387" y="292"/>
                  </a:cubicBezTo>
                  <a:cubicBezTo>
                    <a:pt x="1282" y="336"/>
                    <a:pt x="1181" y="388"/>
                    <a:pt x="1181" y="388"/>
                  </a:cubicBezTo>
                  <a:cubicBezTo>
                    <a:pt x="1001" y="480"/>
                    <a:pt x="820" y="591"/>
                    <a:pt x="657" y="728"/>
                  </a:cubicBezTo>
                  <a:cubicBezTo>
                    <a:pt x="415" y="932"/>
                    <a:pt x="242" y="1169"/>
                    <a:pt x="114" y="1448"/>
                  </a:cubicBezTo>
                  <a:cubicBezTo>
                    <a:pt x="44" y="1605"/>
                    <a:pt x="29" y="1695"/>
                    <a:pt x="14" y="1762"/>
                  </a:cubicBezTo>
                  <a:cubicBezTo>
                    <a:pt x="3" y="1831"/>
                    <a:pt x="1" y="1882"/>
                    <a:pt x="4" y="1975"/>
                  </a:cubicBezTo>
                  <a:cubicBezTo>
                    <a:pt x="41" y="1663"/>
                    <a:pt x="192" y="1341"/>
                    <a:pt x="421" y="1079"/>
                  </a:cubicBezTo>
                  <a:cubicBezTo>
                    <a:pt x="647" y="813"/>
                    <a:pt x="942" y="609"/>
                    <a:pt x="1242" y="462"/>
                  </a:cubicBezTo>
                  <a:cubicBezTo>
                    <a:pt x="1242" y="462"/>
                    <a:pt x="1354" y="404"/>
                    <a:pt x="1472" y="356"/>
                  </a:cubicBezTo>
                  <a:cubicBezTo>
                    <a:pt x="1589" y="307"/>
                    <a:pt x="1709" y="265"/>
                    <a:pt x="1709" y="265"/>
                  </a:cubicBezTo>
                  <a:lnTo>
                    <a:pt x="1799" y="234"/>
                  </a:lnTo>
                  <a:cubicBezTo>
                    <a:pt x="2043" y="145"/>
                    <a:pt x="2272" y="73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6">
              <a:extLst>
                <a:ext uri="{FF2B5EF4-FFF2-40B4-BE49-F238E27FC236}">
                  <a16:creationId xmlns:a16="http://schemas.microsoft.com/office/drawing/2014/main" id="{51466993-0814-3A37-533A-AF4EE179F685}"/>
                </a:ext>
              </a:extLst>
            </p:cNvPr>
            <p:cNvSpPr/>
            <p:nvPr/>
          </p:nvSpPr>
          <p:spPr>
            <a:xfrm>
              <a:off x="5496625" y="1927200"/>
              <a:ext cx="64150" cy="68475"/>
            </a:xfrm>
            <a:custGeom>
              <a:avLst/>
              <a:gdLst/>
              <a:ahLst/>
              <a:cxnLst/>
              <a:rect l="l" t="t" r="r" b="b"/>
              <a:pathLst>
                <a:path w="2566" h="2739" extrusionOk="0">
                  <a:moveTo>
                    <a:pt x="2565" y="0"/>
                  </a:moveTo>
                  <a:cubicBezTo>
                    <a:pt x="2490" y="29"/>
                    <a:pt x="2298" y="111"/>
                    <a:pt x="2111" y="213"/>
                  </a:cubicBezTo>
                  <a:cubicBezTo>
                    <a:pt x="1924" y="318"/>
                    <a:pt x="1739" y="438"/>
                    <a:pt x="1659" y="504"/>
                  </a:cubicBezTo>
                  <a:cubicBezTo>
                    <a:pt x="1659" y="504"/>
                    <a:pt x="1634" y="524"/>
                    <a:pt x="1596" y="554"/>
                  </a:cubicBezTo>
                  <a:cubicBezTo>
                    <a:pt x="1559" y="582"/>
                    <a:pt x="1510" y="622"/>
                    <a:pt x="1462" y="664"/>
                  </a:cubicBezTo>
                  <a:cubicBezTo>
                    <a:pt x="1365" y="746"/>
                    <a:pt x="1273" y="834"/>
                    <a:pt x="1273" y="834"/>
                  </a:cubicBezTo>
                  <a:cubicBezTo>
                    <a:pt x="1107" y="987"/>
                    <a:pt x="947" y="1160"/>
                    <a:pt x="794" y="1339"/>
                  </a:cubicBezTo>
                  <a:cubicBezTo>
                    <a:pt x="569" y="1610"/>
                    <a:pt x="404" y="1883"/>
                    <a:pt x="238" y="2182"/>
                  </a:cubicBezTo>
                  <a:cubicBezTo>
                    <a:pt x="60" y="2520"/>
                    <a:pt x="63" y="2538"/>
                    <a:pt x="0" y="2738"/>
                  </a:cubicBezTo>
                  <a:cubicBezTo>
                    <a:pt x="149" y="2418"/>
                    <a:pt x="344" y="2080"/>
                    <a:pt x="576" y="1761"/>
                  </a:cubicBezTo>
                  <a:cubicBezTo>
                    <a:pt x="806" y="1440"/>
                    <a:pt x="1078" y="1142"/>
                    <a:pt x="1353" y="885"/>
                  </a:cubicBezTo>
                  <a:cubicBezTo>
                    <a:pt x="1353" y="885"/>
                    <a:pt x="1380" y="861"/>
                    <a:pt x="1419" y="824"/>
                  </a:cubicBezTo>
                  <a:cubicBezTo>
                    <a:pt x="1459" y="789"/>
                    <a:pt x="1513" y="742"/>
                    <a:pt x="1567" y="696"/>
                  </a:cubicBezTo>
                  <a:cubicBezTo>
                    <a:pt x="1622" y="649"/>
                    <a:pt x="1679" y="607"/>
                    <a:pt x="1721" y="573"/>
                  </a:cubicBezTo>
                  <a:cubicBezTo>
                    <a:pt x="1762" y="539"/>
                    <a:pt x="1791" y="518"/>
                    <a:pt x="1791" y="518"/>
                  </a:cubicBezTo>
                  <a:lnTo>
                    <a:pt x="1878" y="456"/>
                  </a:lnTo>
                  <a:cubicBezTo>
                    <a:pt x="2111" y="280"/>
                    <a:pt x="2336" y="132"/>
                    <a:pt x="2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6">
              <a:extLst>
                <a:ext uri="{FF2B5EF4-FFF2-40B4-BE49-F238E27FC236}">
                  <a16:creationId xmlns:a16="http://schemas.microsoft.com/office/drawing/2014/main" id="{ECF80A5E-801F-38FC-300E-4D45A42FC2C3}"/>
                </a:ext>
              </a:extLst>
            </p:cNvPr>
            <p:cNvSpPr/>
            <p:nvPr/>
          </p:nvSpPr>
          <p:spPr>
            <a:xfrm>
              <a:off x="5460300" y="1929125"/>
              <a:ext cx="78325" cy="77300"/>
            </a:xfrm>
            <a:custGeom>
              <a:avLst/>
              <a:gdLst/>
              <a:ahLst/>
              <a:cxnLst/>
              <a:rect l="l" t="t" r="r" b="b"/>
              <a:pathLst>
                <a:path w="3133" h="3092" extrusionOk="0">
                  <a:moveTo>
                    <a:pt x="3133" y="0"/>
                  </a:moveTo>
                  <a:lnTo>
                    <a:pt x="3133" y="0"/>
                  </a:lnTo>
                  <a:cubicBezTo>
                    <a:pt x="3049" y="42"/>
                    <a:pt x="2841" y="160"/>
                    <a:pt x="2633" y="294"/>
                  </a:cubicBezTo>
                  <a:cubicBezTo>
                    <a:pt x="2427" y="429"/>
                    <a:pt x="2220" y="577"/>
                    <a:pt x="2128" y="653"/>
                  </a:cubicBezTo>
                  <a:cubicBezTo>
                    <a:pt x="2128" y="653"/>
                    <a:pt x="2014" y="744"/>
                    <a:pt x="1903" y="841"/>
                  </a:cubicBezTo>
                  <a:cubicBezTo>
                    <a:pt x="1792" y="937"/>
                    <a:pt x="1685" y="1035"/>
                    <a:pt x="1685" y="1035"/>
                  </a:cubicBezTo>
                  <a:cubicBezTo>
                    <a:pt x="1491" y="1210"/>
                    <a:pt x="1299" y="1400"/>
                    <a:pt x="1112" y="1597"/>
                  </a:cubicBezTo>
                  <a:cubicBezTo>
                    <a:pt x="833" y="1894"/>
                    <a:pt x="611" y="2184"/>
                    <a:pt x="375" y="2502"/>
                  </a:cubicBezTo>
                  <a:cubicBezTo>
                    <a:pt x="117" y="2859"/>
                    <a:pt x="114" y="2878"/>
                    <a:pt x="0" y="3092"/>
                  </a:cubicBezTo>
                  <a:cubicBezTo>
                    <a:pt x="463" y="2418"/>
                    <a:pt x="1114" y="1670"/>
                    <a:pt x="1767" y="1085"/>
                  </a:cubicBezTo>
                  <a:cubicBezTo>
                    <a:pt x="1767" y="1085"/>
                    <a:pt x="1798" y="1057"/>
                    <a:pt x="1845" y="1016"/>
                  </a:cubicBezTo>
                  <a:cubicBezTo>
                    <a:pt x="1891" y="974"/>
                    <a:pt x="1954" y="920"/>
                    <a:pt x="2017" y="865"/>
                  </a:cubicBezTo>
                  <a:cubicBezTo>
                    <a:pt x="2143" y="759"/>
                    <a:pt x="2272" y="654"/>
                    <a:pt x="2272" y="654"/>
                  </a:cubicBezTo>
                  <a:lnTo>
                    <a:pt x="2370" y="579"/>
                  </a:lnTo>
                  <a:cubicBezTo>
                    <a:pt x="2634" y="366"/>
                    <a:pt x="2884" y="178"/>
                    <a:pt x="3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6">
              <a:extLst>
                <a:ext uri="{FF2B5EF4-FFF2-40B4-BE49-F238E27FC236}">
                  <a16:creationId xmlns:a16="http://schemas.microsoft.com/office/drawing/2014/main" id="{D7D64352-2167-59DF-CC9F-59AFE080DB67}"/>
                </a:ext>
              </a:extLst>
            </p:cNvPr>
            <p:cNvSpPr/>
            <p:nvPr/>
          </p:nvSpPr>
          <p:spPr>
            <a:xfrm>
              <a:off x="5443375" y="1941575"/>
              <a:ext cx="49650" cy="53850"/>
            </a:xfrm>
            <a:custGeom>
              <a:avLst/>
              <a:gdLst/>
              <a:ahLst/>
              <a:cxnLst/>
              <a:rect l="l" t="t" r="r" b="b"/>
              <a:pathLst>
                <a:path w="1986" h="2154" extrusionOk="0">
                  <a:moveTo>
                    <a:pt x="1986" y="1"/>
                  </a:moveTo>
                  <a:cubicBezTo>
                    <a:pt x="1874" y="59"/>
                    <a:pt x="1460" y="365"/>
                    <a:pt x="1348" y="478"/>
                  </a:cubicBezTo>
                  <a:cubicBezTo>
                    <a:pt x="1348" y="478"/>
                    <a:pt x="1278" y="546"/>
                    <a:pt x="1208" y="613"/>
                  </a:cubicBezTo>
                  <a:cubicBezTo>
                    <a:pt x="1140" y="682"/>
                    <a:pt x="1072" y="751"/>
                    <a:pt x="1072" y="751"/>
                  </a:cubicBezTo>
                  <a:cubicBezTo>
                    <a:pt x="951" y="874"/>
                    <a:pt x="830" y="1006"/>
                    <a:pt x="710" y="1141"/>
                  </a:cubicBezTo>
                  <a:cubicBezTo>
                    <a:pt x="532" y="1345"/>
                    <a:pt x="394" y="1545"/>
                    <a:pt x="241" y="1757"/>
                  </a:cubicBezTo>
                  <a:cubicBezTo>
                    <a:pt x="72" y="1996"/>
                    <a:pt x="69" y="2006"/>
                    <a:pt x="0" y="2154"/>
                  </a:cubicBezTo>
                  <a:cubicBezTo>
                    <a:pt x="319" y="1716"/>
                    <a:pt x="743" y="1216"/>
                    <a:pt x="1151" y="802"/>
                  </a:cubicBezTo>
                  <a:cubicBezTo>
                    <a:pt x="1151" y="802"/>
                    <a:pt x="1229" y="724"/>
                    <a:pt x="1305" y="646"/>
                  </a:cubicBezTo>
                  <a:cubicBezTo>
                    <a:pt x="1385" y="571"/>
                    <a:pt x="1464" y="495"/>
                    <a:pt x="1464" y="495"/>
                  </a:cubicBezTo>
                  <a:lnTo>
                    <a:pt x="1525" y="439"/>
                  </a:lnTo>
                  <a:cubicBezTo>
                    <a:pt x="1686" y="282"/>
                    <a:pt x="1836" y="139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6">
              <a:extLst>
                <a:ext uri="{FF2B5EF4-FFF2-40B4-BE49-F238E27FC236}">
                  <a16:creationId xmlns:a16="http://schemas.microsoft.com/office/drawing/2014/main" id="{715E8739-4C54-CBC7-FB63-B5AD1AD6A977}"/>
                </a:ext>
              </a:extLst>
            </p:cNvPr>
            <p:cNvSpPr/>
            <p:nvPr/>
          </p:nvSpPr>
          <p:spPr>
            <a:xfrm>
              <a:off x="5431100" y="1926650"/>
              <a:ext cx="56075" cy="55175"/>
            </a:xfrm>
            <a:custGeom>
              <a:avLst/>
              <a:gdLst/>
              <a:ahLst/>
              <a:cxnLst/>
              <a:rect l="l" t="t" r="r" b="b"/>
              <a:pathLst>
                <a:path w="2243" h="2207" extrusionOk="0">
                  <a:moveTo>
                    <a:pt x="2243" y="1"/>
                  </a:moveTo>
                  <a:cubicBezTo>
                    <a:pt x="2180" y="26"/>
                    <a:pt x="2022" y="97"/>
                    <a:pt x="1867" y="184"/>
                  </a:cubicBezTo>
                  <a:cubicBezTo>
                    <a:pt x="1712" y="270"/>
                    <a:pt x="1557" y="369"/>
                    <a:pt x="1489" y="422"/>
                  </a:cubicBezTo>
                  <a:cubicBezTo>
                    <a:pt x="1489" y="422"/>
                    <a:pt x="1405" y="485"/>
                    <a:pt x="1325" y="554"/>
                  </a:cubicBezTo>
                  <a:cubicBezTo>
                    <a:pt x="1243" y="620"/>
                    <a:pt x="1165" y="692"/>
                    <a:pt x="1165" y="692"/>
                  </a:cubicBezTo>
                  <a:cubicBezTo>
                    <a:pt x="1023" y="815"/>
                    <a:pt x="884" y="952"/>
                    <a:pt x="750" y="1096"/>
                  </a:cubicBezTo>
                  <a:cubicBezTo>
                    <a:pt x="551" y="1311"/>
                    <a:pt x="399" y="1528"/>
                    <a:pt x="241" y="1764"/>
                  </a:cubicBezTo>
                  <a:cubicBezTo>
                    <a:pt x="67" y="2030"/>
                    <a:pt x="67" y="2044"/>
                    <a:pt x="0" y="2207"/>
                  </a:cubicBezTo>
                  <a:cubicBezTo>
                    <a:pt x="307" y="1706"/>
                    <a:pt x="766" y="1159"/>
                    <a:pt x="1241" y="748"/>
                  </a:cubicBezTo>
                  <a:cubicBezTo>
                    <a:pt x="1241" y="748"/>
                    <a:pt x="1329" y="669"/>
                    <a:pt x="1421" y="593"/>
                  </a:cubicBezTo>
                  <a:cubicBezTo>
                    <a:pt x="1514" y="520"/>
                    <a:pt x="1609" y="447"/>
                    <a:pt x="1609" y="447"/>
                  </a:cubicBezTo>
                  <a:lnTo>
                    <a:pt x="1681" y="395"/>
                  </a:lnTo>
                  <a:lnTo>
                    <a:pt x="1682" y="395"/>
                  </a:lnTo>
                  <a:cubicBezTo>
                    <a:pt x="1874" y="248"/>
                    <a:pt x="2058" y="120"/>
                    <a:pt x="2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6">
              <a:extLst>
                <a:ext uri="{FF2B5EF4-FFF2-40B4-BE49-F238E27FC236}">
                  <a16:creationId xmlns:a16="http://schemas.microsoft.com/office/drawing/2014/main" id="{073537A2-DEB6-41B0-172E-BDA866672BA1}"/>
                </a:ext>
              </a:extLst>
            </p:cNvPr>
            <p:cNvSpPr/>
            <p:nvPr/>
          </p:nvSpPr>
          <p:spPr>
            <a:xfrm>
              <a:off x="5407150" y="1919325"/>
              <a:ext cx="51950" cy="75150"/>
            </a:xfrm>
            <a:custGeom>
              <a:avLst/>
              <a:gdLst/>
              <a:ahLst/>
              <a:cxnLst/>
              <a:rect l="l" t="t" r="r" b="b"/>
              <a:pathLst>
                <a:path w="2078" h="3006" extrusionOk="0">
                  <a:moveTo>
                    <a:pt x="2077" y="1"/>
                  </a:moveTo>
                  <a:cubicBezTo>
                    <a:pt x="2007" y="39"/>
                    <a:pt x="1833" y="146"/>
                    <a:pt x="1664" y="273"/>
                  </a:cubicBezTo>
                  <a:cubicBezTo>
                    <a:pt x="1496" y="399"/>
                    <a:pt x="1332" y="542"/>
                    <a:pt x="1261" y="615"/>
                  </a:cubicBezTo>
                  <a:cubicBezTo>
                    <a:pt x="1261" y="615"/>
                    <a:pt x="1172" y="704"/>
                    <a:pt x="1088" y="795"/>
                  </a:cubicBezTo>
                  <a:cubicBezTo>
                    <a:pt x="1004" y="887"/>
                    <a:pt x="924" y="984"/>
                    <a:pt x="924" y="984"/>
                  </a:cubicBezTo>
                  <a:cubicBezTo>
                    <a:pt x="780" y="1153"/>
                    <a:pt x="639" y="1337"/>
                    <a:pt x="510" y="1531"/>
                  </a:cubicBezTo>
                  <a:cubicBezTo>
                    <a:pt x="413" y="1675"/>
                    <a:pt x="331" y="1817"/>
                    <a:pt x="257" y="1963"/>
                  </a:cubicBezTo>
                  <a:cubicBezTo>
                    <a:pt x="181" y="2107"/>
                    <a:pt x="111" y="2256"/>
                    <a:pt x="59" y="2419"/>
                  </a:cubicBezTo>
                  <a:cubicBezTo>
                    <a:pt x="2" y="2601"/>
                    <a:pt x="0" y="2704"/>
                    <a:pt x="6" y="2781"/>
                  </a:cubicBezTo>
                  <a:cubicBezTo>
                    <a:pt x="12" y="2858"/>
                    <a:pt x="26" y="2914"/>
                    <a:pt x="71" y="3006"/>
                  </a:cubicBezTo>
                  <a:cubicBezTo>
                    <a:pt x="15" y="2841"/>
                    <a:pt x="33" y="2655"/>
                    <a:pt x="90" y="2479"/>
                  </a:cubicBezTo>
                  <a:cubicBezTo>
                    <a:pt x="147" y="2303"/>
                    <a:pt x="239" y="2133"/>
                    <a:pt x="339" y="1965"/>
                  </a:cubicBezTo>
                  <a:cubicBezTo>
                    <a:pt x="537" y="1630"/>
                    <a:pt x="767" y="1308"/>
                    <a:pt x="1009" y="1025"/>
                  </a:cubicBezTo>
                  <a:cubicBezTo>
                    <a:pt x="1009" y="1025"/>
                    <a:pt x="1100" y="918"/>
                    <a:pt x="1196" y="815"/>
                  </a:cubicBezTo>
                  <a:cubicBezTo>
                    <a:pt x="1292" y="711"/>
                    <a:pt x="1393" y="614"/>
                    <a:pt x="1393" y="614"/>
                  </a:cubicBezTo>
                  <a:lnTo>
                    <a:pt x="1470" y="540"/>
                  </a:lnTo>
                  <a:cubicBezTo>
                    <a:pt x="1675" y="339"/>
                    <a:pt x="1874" y="163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6">
              <a:extLst>
                <a:ext uri="{FF2B5EF4-FFF2-40B4-BE49-F238E27FC236}">
                  <a16:creationId xmlns:a16="http://schemas.microsoft.com/office/drawing/2014/main" id="{3E0CD8BC-DBB8-2F9B-1B1A-23B349C0091F}"/>
                </a:ext>
              </a:extLst>
            </p:cNvPr>
            <p:cNvSpPr/>
            <p:nvPr/>
          </p:nvSpPr>
          <p:spPr>
            <a:xfrm>
              <a:off x="5343450" y="1958025"/>
              <a:ext cx="62825" cy="38250"/>
            </a:xfrm>
            <a:custGeom>
              <a:avLst/>
              <a:gdLst/>
              <a:ahLst/>
              <a:cxnLst/>
              <a:rect l="l" t="t" r="r" b="b"/>
              <a:pathLst>
                <a:path w="2513" h="1530" extrusionOk="0">
                  <a:moveTo>
                    <a:pt x="2513" y="0"/>
                  </a:moveTo>
                  <a:cubicBezTo>
                    <a:pt x="2453" y="26"/>
                    <a:pt x="2307" y="116"/>
                    <a:pt x="2175" y="231"/>
                  </a:cubicBezTo>
                  <a:cubicBezTo>
                    <a:pt x="2042" y="346"/>
                    <a:pt x="1920" y="478"/>
                    <a:pt x="1866" y="542"/>
                  </a:cubicBezTo>
                  <a:cubicBezTo>
                    <a:pt x="1866" y="542"/>
                    <a:pt x="1800" y="621"/>
                    <a:pt x="1734" y="700"/>
                  </a:cubicBezTo>
                  <a:cubicBezTo>
                    <a:pt x="1668" y="776"/>
                    <a:pt x="1601" y="854"/>
                    <a:pt x="1601" y="854"/>
                  </a:cubicBezTo>
                  <a:cubicBezTo>
                    <a:pt x="1480" y="988"/>
                    <a:pt x="1347" y="1120"/>
                    <a:pt x="1196" y="1228"/>
                  </a:cubicBezTo>
                  <a:cubicBezTo>
                    <a:pt x="987" y="1377"/>
                    <a:pt x="764" y="1477"/>
                    <a:pt x="513" y="1477"/>
                  </a:cubicBezTo>
                  <a:cubicBezTo>
                    <a:pt x="494" y="1477"/>
                    <a:pt x="475" y="1476"/>
                    <a:pt x="456" y="1475"/>
                  </a:cubicBezTo>
                  <a:cubicBezTo>
                    <a:pt x="305" y="1463"/>
                    <a:pt x="232" y="1428"/>
                    <a:pt x="174" y="1409"/>
                  </a:cubicBezTo>
                  <a:cubicBezTo>
                    <a:pt x="118" y="1383"/>
                    <a:pt x="75" y="1368"/>
                    <a:pt x="1" y="1323"/>
                  </a:cubicBezTo>
                  <a:lnTo>
                    <a:pt x="1" y="1323"/>
                  </a:lnTo>
                  <a:cubicBezTo>
                    <a:pt x="107" y="1423"/>
                    <a:pt x="253" y="1493"/>
                    <a:pt x="411" y="1518"/>
                  </a:cubicBezTo>
                  <a:cubicBezTo>
                    <a:pt x="461" y="1526"/>
                    <a:pt x="512" y="1530"/>
                    <a:pt x="564" y="1530"/>
                  </a:cubicBezTo>
                  <a:cubicBezTo>
                    <a:pt x="675" y="1530"/>
                    <a:pt x="789" y="1512"/>
                    <a:pt x="898" y="1477"/>
                  </a:cubicBezTo>
                  <a:cubicBezTo>
                    <a:pt x="1220" y="1372"/>
                    <a:pt x="1477" y="1133"/>
                    <a:pt x="1683" y="901"/>
                  </a:cubicBezTo>
                  <a:cubicBezTo>
                    <a:pt x="1683" y="901"/>
                    <a:pt x="1760" y="811"/>
                    <a:pt x="1837" y="721"/>
                  </a:cubicBezTo>
                  <a:cubicBezTo>
                    <a:pt x="1911" y="632"/>
                    <a:pt x="1987" y="542"/>
                    <a:pt x="1987" y="542"/>
                  </a:cubicBezTo>
                  <a:lnTo>
                    <a:pt x="2044" y="476"/>
                  </a:lnTo>
                  <a:cubicBezTo>
                    <a:pt x="2196" y="292"/>
                    <a:pt x="2343" y="13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6">
              <a:extLst>
                <a:ext uri="{FF2B5EF4-FFF2-40B4-BE49-F238E27FC236}">
                  <a16:creationId xmlns:a16="http://schemas.microsoft.com/office/drawing/2014/main" id="{F80746E6-A36D-A74F-4000-9FF6F19DBAC0}"/>
                </a:ext>
              </a:extLst>
            </p:cNvPr>
            <p:cNvSpPr/>
            <p:nvPr/>
          </p:nvSpPr>
          <p:spPr>
            <a:xfrm>
              <a:off x="5368850" y="1913300"/>
              <a:ext cx="66675" cy="59900"/>
            </a:xfrm>
            <a:custGeom>
              <a:avLst/>
              <a:gdLst/>
              <a:ahLst/>
              <a:cxnLst/>
              <a:rect l="l" t="t" r="r" b="b"/>
              <a:pathLst>
                <a:path w="2667" h="2396" extrusionOk="0">
                  <a:moveTo>
                    <a:pt x="2585" y="1"/>
                  </a:moveTo>
                  <a:cubicBezTo>
                    <a:pt x="2484" y="1"/>
                    <a:pt x="2328" y="9"/>
                    <a:pt x="2170" y="43"/>
                  </a:cubicBezTo>
                  <a:cubicBezTo>
                    <a:pt x="1960" y="84"/>
                    <a:pt x="1754" y="167"/>
                    <a:pt x="1663" y="217"/>
                  </a:cubicBezTo>
                  <a:cubicBezTo>
                    <a:pt x="1663" y="217"/>
                    <a:pt x="1634" y="232"/>
                    <a:pt x="1592" y="254"/>
                  </a:cubicBezTo>
                  <a:cubicBezTo>
                    <a:pt x="1551" y="276"/>
                    <a:pt x="1497" y="311"/>
                    <a:pt x="1443" y="344"/>
                  </a:cubicBezTo>
                  <a:cubicBezTo>
                    <a:pt x="1391" y="380"/>
                    <a:pt x="1338" y="417"/>
                    <a:pt x="1299" y="444"/>
                  </a:cubicBezTo>
                  <a:cubicBezTo>
                    <a:pt x="1262" y="474"/>
                    <a:pt x="1237" y="494"/>
                    <a:pt x="1237" y="494"/>
                  </a:cubicBezTo>
                  <a:cubicBezTo>
                    <a:pt x="1060" y="635"/>
                    <a:pt x="895" y="806"/>
                    <a:pt x="758" y="999"/>
                  </a:cubicBezTo>
                  <a:cubicBezTo>
                    <a:pt x="656" y="1144"/>
                    <a:pt x="577" y="1294"/>
                    <a:pt x="517" y="1447"/>
                  </a:cubicBezTo>
                  <a:cubicBezTo>
                    <a:pt x="455" y="1600"/>
                    <a:pt x="402" y="1753"/>
                    <a:pt x="331" y="1906"/>
                  </a:cubicBezTo>
                  <a:cubicBezTo>
                    <a:pt x="250" y="2075"/>
                    <a:pt x="194" y="2153"/>
                    <a:pt x="150" y="2215"/>
                  </a:cubicBezTo>
                  <a:cubicBezTo>
                    <a:pt x="104" y="2275"/>
                    <a:pt x="74" y="2321"/>
                    <a:pt x="0" y="2396"/>
                  </a:cubicBezTo>
                  <a:cubicBezTo>
                    <a:pt x="145" y="2293"/>
                    <a:pt x="261" y="2139"/>
                    <a:pt x="351" y="1971"/>
                  </a:cubicBezTo>
                  <a:cubicBezTo>
                    <a:pt x="444" y="1802"/>
                    <a:pt x="516" y="1619"/>
                    <a:pt x="600" y="1443"/>
                  </a:cubicBezTo>
                  <a:cubicBezTo>
                    <a:pt x="763" y="1089"/>
                    <a:pt x="1020" y="778"/>
                    <a:pt x="1313" y="551"/>
                  </a:cubicBezTo>
                  <a:cubicBezTo>
                    <a:pt x="1313" y="551"/>
                    <a:pt x="1423" y="463"/>
                    <a:pt x="1543" y="391"/>
                  </a:cubicBezTo>
                  <a:cubicBezTo>
                    <a:pt x="1662" y="315"/>
                    <a:pt x="1790" y="257"/>
                    <a:pt x="1790" y="257"/>
                  </a:cubicBezTo>
                  <a:lnTo>
                    <a:pt x="1886" y="214"/>
                  </a:lnTo>
                  <a:lnTo>
                    <a:pt x="1885" y="215"/>
                  </a:lnTo>
                  <a:cubicBezTo>
                    <a:pt x="2148" y="99"/>
                    <a:pt x="2407" y="32"/>
                    <a:pt x="2667" y="3"/>
                  </a:cubicBezTo>
                  <a:cubicBezTo>
                    <a:pt x="2647" y="2"/>
                    <a:pt x="2619" y="1"/>
                    <a:pt x="2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6">
              <a:extLst>
                <a:ext uri="{FF2B5EF4-FFF2-40B4-BE49-F238E27FC236}">
                  <a16:creationId xmlns:a16="http://schemas.microsoft.com/office/drawing/2014/main" id="{AAEFD8A5-B8A4-9776-68C7-7A91113759F5}"/>
                </a:ext>
              </a:extLst>
            </p:cNvPr>
            <p:cNvSpPr/>
            <p:nvPr/>
          </p:nvSpPr>
          <p:spPr>
            <a:xfrm>
              <a:off x="5565025" y="1926725"/>
              <a:ext cx="27150" cy="14425"/>
            </a:xfrm>
            <a:custGeom>
              <a:avLst/>
              <a:gdLst/>
              <a:ahLst/>
              <a:cxnLst/>
              <a:rect l="l" t="t" r="r" b="b"/>
              <a:pathLst>
                <a:path w="1086" h="577" extrusionOk="0">
                  <a:moveTo>
                    <a:pt x="1074" y="1"/>
                  </a:moveTo>
                  <a:cubicBezTo>
                    <a:pt x="1004" y="1"/>
                    <a:pt x="809" y="37"/>
                    <a:pt x="752" y="65"/>
                  </a:cubicBezTo>
                  <a:cubicBezTo>
                    <a:pt x="752" y="65"/>
                    <a:pt x="714" y="82"/>
                    <a:pt x="677" y="99"/>
                  </a:cubicBezTo>
                  <a:cubicBezTo>
                    <a:pt x="639" y="117"/>
                    <a:pt x="602" y="135"/>
                    <a:pt x="602" y="135"/>
                  </a:cubicBezTo>
                  <a:cubicBezTo>
                    <a:pt x="536" y="168"/>
                    <a:pt x="469" y="203"/>
                    <a:pt x="403" y="241"/>
                  </a:cubicBezTo>
                  <a:cubicBezTo>
                    <a:pt x="304" y="297"/>
                    <a:pt x="226" y="368"/>
                    <a:pt x="139" y="435"/>
                  </a:cubicBezTo>
                  <a:cubicBezTo>
                    <a:pt x="40" y="510"/>
                    <a:pt x="38" y="515"/>
                    <a:pt x="0" y="576"/>
                  </a:cubicBezTo>
                  <a:cubicBezTo>
                    <a:pt x="194" y="453"/>
                    <a:pt x="433" y="321"/>
                    <a:pt x="650" y="215"/>
                  </a:cubicBezTo>
                  <a:cubicBezTo>
                    <a:pt x="650" y="215"/>
                    <a:pt x="691" y="195"/>
                    <a:pt x="732" y="175"/>
                  </a:cubicBezTo>
                  <a:cubicBezTo>
                    <a:pt x="774" y="156"/>
                    <a:pt x="816" y="137"/>
                    <a:pt x="816" y="137"/>
                  </a:cubicBezTo>
                  <a:lnTo>
                    <a:pt x="848" y="124"/>
                  </a:lnTo>
                  <a:cubicBezTo>
                    <a:pt x="913" y="91"/>
                    <a:pt x="995" y="48"/>
                    <a:pt x="1086" y="1"/>
                  </a:cubicBezTo>
                  <a:cubicBezTo>
                    <a:pt x="1082" y="1"/>
                    <a:pt x="1078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6">
              <a:extLst>
                <a:ext uri="{FF2B5EF4-FFF2-40B4-BE49-F238E27FC236}">
                  <a16:creationId xmlns:a16="http://schemas.microsoft.com/office/drawing/2014/main" id="{9D6B3FBF-EB5E-2834-DDD7-B67E4A8E22F1}"/>
                </a:ext>
              </a:extLst>
            </p:cNvPr>
            <p:cNvSpPr/>
            <p:nvPr/>
          </p:nvSpPr>
          <p:spPr>
            <a:xfrm>
              <a:off x="5560500" y="1924000"/>
              <a:ext cx="9125" cy="6300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345" y="0"/>
                  </a:moveTo>
                  <a:cubicBezTo>
                    <a:pt x="309" y="0"/>
                    <a:pt x="249" y="11"/>
                    <a:pt x="234" y="21"/>
                  </a:cubicBezTo>
                  <a:lnTo>
                    <a:pt x="187" y="56"/>
                  </a:lnTo>
                  <a:cubicBezTo>
                    <a:pt x="166" y="71"/>
                    <a:pt x="144" y="86"/>
                    <a:pt x="122" y="101"/>
                  </a:cubicBezTo>
                  <a:cubicBezTo>
                    <a:pt x="88" y="124"/>
                    <a:pt x="69" y="160"/>
                    <a:pt x="39" y="186"/>
                  </a:cubicBezTo>
                  <a:cubicBezTo>
                    <a:pt x="6" y="215"/>
                    <a:pt x="6" y="217"/>
                    <a:pt x="1" y="252"/>
                  </a:cubicBezTo>
                  <a:cubicBezTo>
                    <a:pt x="81" y="225"/>
                    <a:pt x="171" y="181"/>
                    <a:pt x="242" y="129"/>
                  </a:cubicBezTo>
                  <a:lnTo>
                    <a:pt x="296" y="91"/>
                  </a:lnTo>
                  <a:lnTo>
                    <a:pt x="305" y="84"/>
                  </a:lnTo>
                  <a:cubicBezTo>
                    <a:pt x="329" y="58"/>
                    <a:pt x="348" y="31"/>
                    <a:pt x="365" y="2"/>
                  </a:cubicBezTo>
                  <a:cubicBezTo>
                    <a:pt x="360" y="1"/>
                    <a:pt x="353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6">
              <a:extLst>
                <a:ext uri="{FF2B5EF4-FFF2-40B4-BE49-F238E27FC236}">
                  <a16:creationId xmlns:a16="http://schemas.microsoft.com/office/drawing/2014/main" id="{EE313CAD-469C-C521-2B9A-8D307ADA3733}"/>
                </a:ext>
              </a:extLst>
            </p:cNvPr>
            <p:cNvSpPr/>
            <p:nvPr/>
          </p:nvSpPr>
          <p:spPr>
            <a:xfrm>
              <a:off x="5508825" y="1924975"/>
              <a:ext cx="27225" cy="12450"/>
            </a:xfrm>
            <a:custGeom>
              <a:avLst/>
              <a:gdLst/>
              <a:ahLst/>
              <a:cxnLst/>
              <a:rect l="l" t="t" r="r" b="b"/>
              <a:pathLst>
                <a:path w="1089" h="498" extrusionOk="0">
                  <a:moveTo>
                    <a:pt x="1057" y="0"/>
                  </a:moveTo>
                  <a:cubicBezTo>
                    <a:pt x="977" y="0"/>
                    <a:pt x="813" y="21"/>
                    <a:pt x="760" y="43"/>
                  </a:cubicBezTo>
                  <a:cubicBezTo>
                    <a:pt x="760" y="43"/>
                    <a:pt x="722" y="57"/>
                    <a:pt x="685" y="71"/>
                  </a:cubicBezTo>
                  <a:cubicBezTo>
                    <a:pt x="648" y="86"/>
                    <a:pt x="611" y="101"/>
                    <a:pt x="611" y="101"/>
                  </a:cubicBezTo>
                  <a:cubicBezTo>
                    <a:pt x="545" y="129"/>
                    <a:pt x="477" y="160"/>
                    <a:pt x="410" y="192"/>
                  </a:cubicBezTo>
                  <a:cubicBezTo>
                    <a:pt x="310" y="242"/>
                    <a:pt x="231" y="306"/>
                    <a:pt x="142" y="366"/>
                  </a:cubicBezTo>
                  <a:cubicBezTo>
                    <a:pt x="42" y="433"/>
                    <a:pt x="39" y="439"/>
                    <a:pt x="0" y="497"/>
                  </a:cubicBezTo>
                  <a:cubicBezTo>
                    <a:pt x="195" y="389"/>
                    <a:pt x="435" y="274"/>
                    <a:pt x="653" y="183"/>
                  </a:cubicBezTo>
                  <a:cubicBezTo>
                    <a:pt x="653" y="183"/>
                    <a:pt x="694" y="167"/>
                    <a:pt x="735" y="150"/>
                  </a:cubicBezTo>
                  <a:lnTo>
                    <a:pt x="820" y="119"/>
                  </a:lnTo>
                  <a:lnTo>
                    <a:pt x="851" y="108"/>
                  </a:lnTo>
                  <a:cubicBezTo>
                    <a:pt x="915" y="80"/>
                    <a:pt x="997" y="43"/>
                    <a:pt x="1089" y="2"/>
                  </a:cubicBezTo>
                  <a:cubicBezTo>
                    <a:pt x="1081" y="1"/>
                    <a:pt x="1070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6">
              <a:extLst>
                <a:ext uri="{FF2B5EF4-FFF2-40B4-BE49-F238E27FC236}">
                  <a16:creationId xmlns:a16="http://schemas.microsoft.com/office/drawing/2014/main" id="{E49CB25A-1D28-7437-79B6-524A0BF90FC8}"/>
                </a:ext>
              </a:extLst>
            </p:cNvPr>
            <p:cNvSpPr/>
            <p:nvPr/>
          </p:nvSpPr>
          <p:spPr>
            <a:xfrm>
              <a:off x="5494200" y="1926525"/>
              <a:ext cx="18250" cy="8750"/>
            </a:xfrm>
            <a:custGeom>
              <a:avLst/>
              <a:gdLst/>
              <a:ahLst/>
              <a:cxnLst/>
              <a:rect l="l" t="t" r="r" b="b"/>
              <a:pathLst>
                <a:path w="730" h="350" extrusionOk="0">
                  <a:moveTo>
                    <a:pt x="722" y="0"/>
                  </a:moveTo>
                  <a:cubicBezTo>
                    <a:pt x="674" y="0"/>
                    <a:pt x="545" y="24"/>
                    <a:pt x="508" y="43"/>
                  </a:cubicBezTo>
                  <a:lnTo>
                    <a:pt x="413" y="90"/>
                  </a:lnTo>
                  <a:cubicBezTo>
                    <a:pt x="370" y="111"/>
                    <a:pt x="326" y="132"/>
                    <a:pt x="281" y="154"/>
                  </a:cubicBezTo>
                  <a:cubicBezTo>
                    <a:pt x="215" y="185"/>
                    <a:pt x="163" y="231"/>
                    <a:pt x="101" y="265"/>
                  </a:cubicBezTo>
                  <a:cubicBezTo>
                    <a:pt x="30" y="305"/>
                    <a:pt x="28" y="307"/>
                    <a:pt x="0" y="350"/>
                  </a:cubicBezTo>
                  <a:cubicBezTo>
                    <a:pt x="144" y="306"/>
                    <a:pt x="314" y="243"/>
                    <a:pt x="457" y="171"/>
                  </a:cubicBezTo>
                  <a:lnTo>
                    <a:pt x="567" y="117"/>
                  </a:lnTo>
                  <a:lnTo>
                    <a:pt x="587" y="106"/>
                  </a:lnTo>
                  <a:cubicBezTo>
                    <a:pt x="639" y="74"/>
                    <a:pt x="686" y="37"/>
                    <a:pt x="730" y="0"/>
                  </a:cubicBezTo>
                  <a:cubicBezTo>
                    <a:pt x="728" y="0"/>
                    <a:pt x="72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6">
              <a:extLst>
                <a:ext uri="{FF2B5EF4-FFF2-40B4-BE49-F238E27FC236}">
                  <a16:creationId xmlns:a16="http://schemas.microsoft.com/office/drawing/2014/main" id="{E77FB76C-3570-835C-DE2A-936B98461BCC}"/>
                </a:ext>
              </a:extLst>
            </p:cNvPr>
            <p:cNvSpPr/>
            <p:nvPr/>
          </p:nvSpPr>
          <p:spPr>
            <a:xfrm>
              <a:off x="5456375" y="1921450"/>
              <a:ext cx="25400" cy="7175"/>
            </a:xfrm>
            <a:custGeom>
              <a:avLst/>
              <a:gdLst/>
              <a:ahLst/>
              <a:cxnLst/>
              <a:rect l="l" t="t" r="r" b="b"/>
              <a:pathLst>
                <a:path w="1016" h="287" extrusionOk="0">
                  <a:moveTo>
                    <a:pt x="972" y="0"/>
                  </a:moveTo>
                  <a:cubicBezTo>
                    <a:pt x="898" y="0"/>
                    <a:pt x="770" y="11"/>
                    <a:pt x="727" y="23"/>
                  </a:cubicBezTo>
                  <a:lnTo>
                    <a:pt x="594" y="62"/>
                  </a:lnTo>
                  <a:cubicBezTo>
                    <a:pt x="535" y="79"/>
                    <a:pt x="473" y="96"/>
                    <a:pt x="411" y="114"/>
                  </a:cubicBezTo>
                  <a:cubicBezTo>
                    <a:pt x="318" y="140"/>
                    <a:pt x="240" y="181"/>
                    <a:pt x="152" y="210"/>
                  </a:cubicBezTo>
                  <a:cubicBezTo>
                    <a:pt x="52" y="243"/>
                    <a:pt x="49" y="246"/>
                    <a:pt x="0" y="287"/>
                  </a:cubicBezTo>
                  <a:cubicBezTo>
                    <a:pt x="194" y="255"/>
                    <a:pt x="424" y="208"/>
                    <a:pt x="625" y="149"/>
                  </a:cubicBezTo>
                  <a:lnTo>
                    <a:pt x="778" y="104"/>
                  </a:lnTo>
                  <a:lnTo>
                    <a:pt x="806" y="96"/>
                  </a:lnTo>
                  <a:cubicBezTo>
                    <a:pt x="882" y="67"/>
                    <a:pt x="950" y="36"/>
                    <a:pt x="1016" y="2"/>
                  </a:cubicBezTo>
                  <a:cubicBezTo>
                    <a:pt x="1006" y="1"/>
                    <a:pt x="991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6">
              <a:extLst>
                <a:ext uri="{FF2B5EF4-FFF2-40B4-BE49-F238E27FC236}">
                  <a16:creationId xmlns:a16="http://schemas.microsoft.com/office/drawing/2014/main" id="{99D2BA0A-2DC7-087E-8597-5E4350F4CBCA}"/>
                </a:ext>
              </a:extLst>
            </p:cNvPr>
            <p:cNvSpPr/>
            <p:nvPr/>
          </p:nvSpPr>
          <p:spPr>
            <a:xfrm>
              <a:off x="5446500" y="1912350"/>
              <a:ext cx="17250" cy="4825"/>
            </a:xfrm>
            <a:custGeom>
              <a:avLst/>
              <a:gdLst/>
              <a:ahLst/>
              <a:cxnLst/>
              <a:rect l="l" t="t" r="r" b="b"/>
              <a:pathLst>
                <a:path w="690" h="193" extrusionOk="0">
                  <a:moveTo>
                    <a:pt x="555" y="1"/>
                  </a:moveTo>
                  <a:cubicBezTo>
                    <a:pt x="527" y="1"/>
                    <a:pt x="503" y="2"/>
                    <a:pt x="489" y="6"/>
                  </a:cubicBezTo>
                  <a:lnTo>
                    <a:pt x="399" y="31"/>
                  </a:lnTo>
                  <a:cubicBezTo>
                    <a:pt x="359" y="42"/>
                    <a:pt x="317" y="53"/>
                    <a:pt x="275" y="63"/>
                  </a:cubicBezTo>
                  <a:cubicBezTo>
                    <a:pt x="213" y="80"/>
                    <a:pt x="161" y="112"/>
                    <a:pt x="100" y="133"/>
                  </a:cubicBezTo>
                  <a:cubicBezTo>
                    <a:pt x="33" y="155"/>
                    <a:pt x="31" y="158"/>
                    <a:pt x="1" y="192"/>
                  </a:cubicBezTo>
                  <a:cubicBezTo>
                    <a:pt x="133" y="181"/>
                    <a:pt x="290" y="158"/>
                    <a:pt x="427" y="119"/>
                  </a:cubicBezTo>
                  <a:lnTo>
                    <a:pt x="529" y="91"/>
                  </a:lnTo>
                  <a:lnTo>
                    <a:pt x="549" y="85"/>
                  </a:lnTo>
                  <a:cubicBezTo>
                    <a:pt x="600" y="65"/>
                    <a:pt x="645" y="40"/>
                    <a:pt x="689" y="14"/>
                  </a:cubicBezTo>
                  <a:cubicBezTo>
                    <a:pt x="667" y="6"/>
                    <a:pt x="606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6">
              <a:extLst>
                <a:ext uri="{FF2B5EF4-FFF2-40B4-BE49-F238E27FC236}">
                  <a16:creationId xmlns:a16="http://schemas.microsoft.com/office/drawing/2014/main" id="{ACCD47A1-75E9-AC3B-C88F-906563E148DF}"/>
                </a:ext>
              </a:extLst>
            </p:cNvPr>
            <p:cNvSpPr/>
            <p:nvPr/>
          </p:nvSpPr>
          <p:spPr>
            <a:xfrm>
              <a:off x="5433700" y="1909625"/>
              <a:ext cx="14500" cy="3400"/>
            </a:xfrm>
            <a:custGeom>
              <a:avLst/>
              <a:gdLst/>
              <a:ahLst/>
              <a:cxnLst/>
              <a:rect l="l" t="t" r="r" b="b"/>
              <a:pathLst>
                <a:path w="580" h="136" extrusionOk="0">
                  <a:moveTo>
                    <a:pt x="430" y="0"/>
                  </a:moveTo>
                  <a:cubicBezTo>
                    <a:pt x="423" y="0"/>
                    <a:pt x="417" y="1"/>
                    <a:pt x="413" y="2"/>
                  </a:cubicBezTo>
                  <a:lnTo>
                    <a:pt x="337" y="17"/>
                  </a:lnTo>
                  <a:cubicBezTo>
                    <a:pt x="303" y="23"/>
                    <a:pt x="268" y="30"/>
                    <a:pt x="233" y="36"/>
                  </a:cubicBezTo>
                  <a:cubicBezTo>
                    <a:pt x="180" y="46"/>
                    <a:pt x="135" y="72"/>
                    <a:pt x="84" y="86"/>
                  </a:cubicBezTo>
                  <a:cubicBezTo>
                    <a:pt x="28" y="101"/>
                    <a:pt x="26" y="103"/>
                    <a:pt x="0" y="135"/>
                  </a:cubicBezTo>
                  <a:cubicBezTo>
                    <a:pt x="16" y="135"/>
                    <a:pt x="33" y="135"/>
                    <a:pt x="49" y="135"/>
                  </a:cubicBezTo>
                  <a:cubicBezTo>
                    <a:pt x="149" y="135"/>
                    <a:pt x="260" y="127"/>
                    <a:pt x="358" y="107"/>
                  </a:cubicBezTo>
                  <a:lnTo>
                    <a:pt x="445" y="89"/>
                  </a:lnTo>
                  <a:lnTo>
                    <a:pt x="461" y="86"/>
                  </a:lnTo>
                  <a:cubicBezTo>
                    <a:pt x="504" y="71"/>
                    <a:pt x="543" y="51"/>
                    <a:pt x="580" y="31"/>
                  </a:cubicBezTo>
                  <a:cubicBezTo>
                    <a:pt x="555" y="17"/>
                    <a:pt x="472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6">
              <a:extLst>
                <a:ext uri="{FF2B5EF4-FFF2-40B4-BE49-F238E27FC236}">
                  <a16:creationId xmlns:a16="http://schemas.microsoft.com/office/drawing/2014/main" id="{44548F65-8BE8-C0D6-43EF-C3260D75D183}"/>
                </a:ext>
              </a:extLst>
            </p:cNvPr>
            <p:cNvSpPr/>
            <p:nvPr/>
          </p:nvSpPr>
          <p:spPr>
            <a:xfrm>
              <a:off x="5372125" y="1866125"/>
              <a:ext cx="71600" cy="23575"/>
            </a:xfrm>
            <a:custGeom>
              <a:avLst/>
              <a:gdLst/>
              <a:ahLst/>
              <a:cxnLst/>
              <a:rect l="l" t="t" r="r" b="b"/>
              <a:pathLst>
                <a:path w="2864" h="943" extrusionOk="0">
                  <a:moveTo>
                    <a:pt x="301" y="1"/>
                  </a:moveTo>
                  <a:cubicBezTo>
                    <a:pt x="253" y="1"/>
                    <a:pt x="216" y="4"/>
                    <a:pt x="185" y="7"/>
                  </a:cubicBezTo>
                  <a:cubicBezTo>
                    <a:pt x="123" y="17"/>
                    <a:pt x="79" y="29"/>
                    <a:pt x="1" y="60"/>
                  </a:cubicBezTo>
                  <a:cubicBezTo>
                    <a:pt x="70" y="45"/>
                    <a:pt x="142" y="38"/>
                    <a:pt x="215" y="38"/>
                  </a:cubicBezTo>
                  <a:cubicBezTo>
                    <a:pt x="432" y="38"/>
                    <a:pt x="660" y="100"/>
                    <a:pt x="871" y="198"/>
                  </a:cubicBezTo>
                  <a:cubicBezTo>
                    <a:pt x="1159" y="323"/>
                    <a:pt x="1423" y="507"/>
                    <a:pt x="1692" y="653"/>
                  </a:cubicBezTo>
                  <a:cubicBezTo>
                    <a:pt x="1692" y="653"/>
                    <a:pt x="1794" y="709"/>
                    <a:pt x="1899" y="759"/>
                  </a:cubicBezTo>
                  <a:cubicBezTo>
                    <a:pt x="2004" y="810"/>
                    <a:pt x="2113" y="851"/>
                    <a:pt x="2113" y="851"/>
                  </a:cubicBezTo>
                  <a:lnTo>
                    <a:pt x="2196" y="881"/>
                  </a:lnTo>
                  <a:cubicBezTo>
                    <a:pt x="2331" y="922"/>
                    <a:pt x="2466" y="942"/>
                    <a:pt x="2596" y="942"/>
                  </a:cubicBezTo>
                  <a:cubicBezTo>
                    <a:pt x="2688" y="942"/>
                    <a:pt x="2778" y="932"/>
                    <a:pt x="2863" y="911"/>
                  </a:cubicBezTo>
                  <a:lnTo>
                    <a:pt x="2863" y="911"/>
                  </a:lnTo>
                  <a:cubicBezTo>
                    <a:pt x="2847" y="911"/>
                    <a:pt x="2824" y="912"/>
                    <a:pt x="2797" y="912"/>
                  </a:cubicBezTo>
                  <a:cubicBezTo>
                    <a:pt x="2715" y="912"/>
                    <a:pt x="2590" y="907"/>
                    <a:pt x="2469" y="875"/>
                  </a:cubicBezTo>
                  <a:cubicBezTo>
                    <a:pt x="2306" y="838"/>
                    <a:pt x="2150" y="768"/>
                    <a:pt x="2076" y="737"/>
                  </a:cubicBezTo>
                  <a:cubicBezTo>
                    <a:pt x="2076" y="737"/>
                    <a:pt x="1984" y="699"/>
                    <a:pt x="1895" y="655"/>
                  </a:cubicBezTo>
                  <a:cubicBezTo>
                    <a:pt x="1807" y="612"/>
                    <a:pt x="1720" y="563"/>
                    <a:pt x="1720" y="563"/>
                  </a:cubicBezTo>
                  <a:cubicBezTo>
                    <a:pt x="1565" y="473"/>
                    <a:pt x="1405" y="381"/>
                    <a:pt x="1242" y="287"/>
                  </a:cubicBezTo>
                  <a:cubicBezTo>
                    <a:pt x="996" y="153"/>
                    <a:pt x="754" y="60"/>
                    <a:pt x="481" y="16"/>
                  </a:cubicBezTo>
                  <a:cubicBezTo>
                    <a:pt x="406" y="4"/>
                    <a:pt x="3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6">
              <a:extLst>
                <a:ext uri="{FF2B5EF4-FFF2-40B4-BE49-F238E27FC236}">
                  <a16:creationId xmlns:a16="http://schemas.microsoft.com/office/drawing/2014/main" id="{8CDEC677-CB7C-4D3A-CE37-58CFAEA3C1C8}"/>
                </a:ext>
              </a:extLst>
            </p:cNvPr>
            <p:cNvSpPr/>
            <p:nvPr/>
          </p:nvSpPr>
          <p:spPr>
            <a:xfrm>
              <a:off x="5403925" y="1867400"/>
              <a:ext cx="18075" cy="8325"/>
            </a:xfrm>
            <a:custGeom>
              <a:avLst/>
              <a:gdLst/>
              <a:ahLst/>
              <a:cxnLst/>
              <a:rect l="l" t="t" r="r" b="b"/>
              <a:pathLst>
                <a:path w="723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32"/>
                    <a:pt x="133" y="125"/>
                    <a:pt x="171" y="141"/>
                  </a:cubicBezTo>
                  <a:lnTo>
                    <a:pt x="267" y="183"/>
                  </a:lnTo>
                  <a:cubicBezTo>
                    <a:pt x="310" y="202"/>
                    <a:pt x="353" y="222"/>
                    <a:pt x="397" y="242"/>
                  </a:cubicBezTo>
                  <a:cubicBezTo>
                    <a:pt x="463" y="272"/>
                    <a:pt x="530" y="283"/>
                    <a:pt x="596" y="308"/>
                  </a:cubicBezTo>
                  <a:cubicBezTo>
                    <a:pt x="646" y="327"/>
                    <a:pt x="664" y="333"/>
                    <a:pt x="685" y="333"/>
                  </a:cubicBezTo>
                  <a:cubicBezTo>
                    <a:pt x="696" y="333"/>
                    <a:pt x="707" y="331"/>
                    <a:pt x="723" y="329"/>
                  </a:cubicBezTo>
                  <a:cubicBezTo>
                    <a:pt x="600" y="248"/>
                    <a:pt x="445" y="159"/>
                    <a:pt x="300" y="97"/>
                  </a:cubicBezTo>
                  <a:lnTo>
                    <a:pt x="191" y="49"/>
                  </a:lnTo>
                  <a:lnTo>
                    <a:pt x="170" y="41"/>
                  </a:lnTo>
                  <a:cubicBezTo>
                    <a:pt x="112" y="22"/>
                    <a:pt x="5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6">
              <a:extLst>
                <a:ext uri="{FF2B5EF4-FFF2-40B4-BE49-F238E27FC236}">
                  <a16:creationId xmlns:a16="http://schemas.microsoft.com/office/drawing/2014/main" id="{8F787054-30F2-A32A-C33B-72EDA091025C}"/>
                </a:ext>
              </a:extLst>
            </p:cNvPr>
            <p:cNvSpPr/>
            <p:nvPr/>
          </p:nvSpPr>
          <p:spPr>
            <a:xfrm>
              <a:off x="5365075" y="1803100"/>
              <a:ext cx="37975" cy="45325"/>
            </a:xfrm>
            <a:custGeom>
              <a:avLst/>
              <a:gdLst/>
              <a:ahLst/>
              <a:cxnLst/>
              <a:rect l="l" t="t" r="r" b="b"/>
              <a:pathLst>
                <a:path w="1519" h="1813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348"/>
                    <a:pt x="589" y="764"/>
                    <a:pt x="893" y="1121"/>
                  </a:cubicBezTo>
                  <a:cubicBezTo>
                    <a:pt x="893" y="1121"/>
                    <a:pt x="1122" y="1392"/>
                    <a:pt x="1122" y="1392"/>
                  </a:cubicBezTo>
                  <a:lnTo>
                    <a:pt x="1165" y="1443"/>
                  </a:lnTo>
                  <a:cubicBezTo>
                    <a:pt x="1288" y="1577"/>
                    <a:pt x="1403" y="1697"/>
                    <a:pt x="1519" y="1812"/>
                  </a:cubicBezTo>
                  <a:cubicBezTo>
                    <a:pt x="1470" y="1724"/>
                    <a:pt x="1237" y="1384"/>
                    <a:pt x="1155" y="1287"/>
                  </a:cubicBezTo>
                  <a:lnTo>
                    <a:pt x="953" y="1050"/>
                  </a:lnTo>
                  <a:cubicBezTo>
                    <a:pt x="865" y="944"/>
                    <a:pt x="773" y="835"/>
                    <a:pt x="680" y="724"/>
                  </a:cubicBezTo>
                  <a:cubicBezTo>
                    <a:pt x="541" y="559"/>
                    <a:pt x="403" y="422"/>
                    <a:pt x="265" y="264"/>
                  </a:cubicBezTo>
                  <a:cubicBezTo>
                    <a:pt x="110" y="88"/>
                    <a:pt x="103" y="8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6">
              <a:extLst>
                <a:ext uri="{FF2B5EF4-FFF2-40B4-BE49-F238E27FC236}">
                  <a16:creationId xmlns:a16="http://schemas.microsoft.com/office/drawing/2014/main" id="{31F74DA2-734B-6D26-AB76-036D165E10D3}"/>
                </a:ext>
              </a:extLst>
            </p:cNvPr>
            <p:cNvSpPr/>
            <p:nvPr/>
          </p:nvSpPr>
          <p:spPr>
            <a:xfrm>
              <a:off x="5395925" y="1784000"/>
              <a:ext cx="52675" cy="41175"/>
            </a:xfrm>
            <a:custGeom>
              <a:avLst/>
              <a:gdLst/>
              <a:ahLst/>
              <a:cxnLst/>
              <a:rect l="l" t="t" r="r" b="b"/>
              <a:pathLst>
                <a:path w="2107" h="1647" extrusionOk="0">
                  <a:moveTo>
                    <a:pt x="1043" y="1"/>
                  </a:moveTo>
                  <a:cubicBezTo>
                    <a:pt x="702" y="1"/>
                    <a:pt x="339" y="129"/>
                    <a:pt x="132" y="406"/>
                  </a:cubicBezTo>
                  <a:cubicBezTo>
                    <a:pt x="132" y="406"/>
                    <a:pt x="110" y="433"/>
                    <a:pt x="85" y="481"/>
                  </a:cubicBezTo>
                  <a:cubicBezTo>
                    <a:pt x="58" y="526"/>
                    <a:pt x="31" y="593"/>
                    <a:pt x="17" y="664"/>
                  </a:cubicBezTo>
                  <a:cubicBezTo>
                    <a:pt x="1" y="733"/>
                    <a:pt x="3" y="804"/>
                    <a:pt x="6" y="857"/>
                  </a:cubicBezTo>
                  <a:cubicBezTo>
                    <a:pt x="11" y="910"/>
                    <a:pt x="20" y="945"/>
                    <a:pt x="20" y="945"/>
                  </a:cubicBezTo>
                  <a:cubicBezTo>
                    <a:pt x="20" y="945"/>
                    <a:pt x="25" y="971"/>
                    <a:pt x="32" y="996"/>
                  </a:cubicBezTo>
                  <a:lnTo>
                    <a:pt x="48" y="1045"/>
                  </a:lnTo>
                  <a:lnTo>
                    <a:pt x="49" y="1045"/>
                  </a:lnTo>
                  <a:cubicBezTo>
                    <a:pt x="158" y="1310"/>
                    <a:pt x="352" y="1484"/>
                    <a:pt x="529" y="1646"/>
                  </a:cubicBezTo>
                  <a:cubicBezTo>
                    <a:pt x="485" y="1586"/>
                    <a:pt x="357" y="1442"/>
                    <a:pt x="256" y="1279"/>
                  </a:cubicBezTo>
                  <a:cubicBezTo>
                    <a:pt x="205" y="1198"/>
                    <a:pt x="162" y="1111"/>
                    <a:pt x="136" y="1033"/>
                  </a:cubicBezTo>
                  <a:cubicBezTo>
                    <a:pt x="110" y="954"/>
                    <a:pt x="102" y="886"/>
                    <a:pt x="97" y="843"/>
                  </a:cubicBezTo>
                  <a:cubicBezTo>
                    <a:pt x="97" y="843"/>
                    <a:pt x="86" y="734"/>
                    <a:pt x="119" y="632"/>
                  </a:cubicBezTo>
                  <a:cubicBezTo>
                    <a:pt x="149" y="528"/>
                    <a:pt x="219" y="444"/>
                    <a:pt x="219" y="444"/>
                  </a:cubicBezTo>
                  <a:cubicBezTo>
                    <a:pt x="338" y="290"/>
                    <a:pt x="526" y="185"/>
                    <a:pt x="724" y="129"/>
                  </a:cubicBezTo>
                  <a:cubicBezTo>
                    <a:pt x="859" y="95"/>
                    <a:pt x="994" y="78"/>
                    <a:pt x="1129" y="78"/>
                  </a:cubicBezTo>
                  <a:cubicBezTo>
                    <a:pt x="1291" y="78"/>
                    <a:pt x="1452" y="103"/>
                    <a:pt x="1612" y="154"/>
                  </a:cubicBezTo>
                  <a:cubicBezTo>
                    <a:pt x="1775" y="210"/>
                    <a:pt x="1853" y="257"/>
                    <a:pt x="1916" y="288"/>
                  </a:cubicBezTo>
                  <a:cubicBezTo>
                    <a:pt x="1977" y="321"/>
                    <a:pt x="2023" y="345"/>
                    <a:pt x="2107" y="393"/>
                  </a:cubicBezTo>
                  <a:cubicBezTo>
                    <a:pt x="1863" y="177"/>
                    <a:pt x="1512" y="23"/>
                    <a:pt x="1138" y="4"/>
                  </a:cubicBezTo>
                  <a:cubicBezTo>
                    <a:pt x="1107" y="2"/>
                    <a:pt x="1075" y="1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6">
              <a:extLst>
                <a:ext uri="{FF2B5EF4-FFF2-40B4-BE49-F238E27FC236}">
                  <a16:creationId xmlns:a16="http://schemas.microsoft.com/office/drawing/2014/main" id="{DC8F3717-9BEB-B9E7-E05A-6137F2368261}"/>
                </a:ext>
              </a:extLst>
            </p:cNvPr>
            <p:cNvSpPr/>
            <p:nvPr/>
          </p:nvSpPr>
          <p:spPr>
            <a:xfrm>
              <a:off x="5525775" y="2207975"/>
              <a:ext cx="47050" cy="96600"/>
            </a:xfrm>
            <a:custGeom>
              <a:avLst/>
              <a:gdLst/>
              <a:ahLst/>
              <a:cxnLst/>
              <a:rect l="l" t="t" r="r" b="b"/>
              <a:pathLst>
                <a:path w="1882" h="3864" extrusionOk="0">
                  <a:moveTo>
                    <a:pt x="262" y="1"/>
                  </a:moveTo>
                  <a:cubicBezTo>
                    <a:pt x="218" y="89"/>
                    <a:pt x="120" y="321"/>
                    <a:pt x="68" y="575"/>
                  </a:cubicBezTo>
                  <a:cubicBezTo>
                    <a:pt x="12" y="829"/>
                    <a:pt x="0" y="1098"/>
                    <a:pt x="8" y="1225"/>
                  </a:cubicBezTo>
                  <a:cubicBezTo>
                    <a:pt x="8" y="1225"/>
                    <a:pt x="13" y="1380"/>
                    <a:pt x="37" y="1532"/>
                  </a:cubicBezTo>
                  <a:cubicBezTo>
                    <a:pt x="58" y="1686"/>
                    <a:pt x="96" y="1835"/>
                    <a:pt x="96" y="1835"/>
                  </a:cubicBezTo>
                  <a:cubicBezTo>
                    <a:pt x="162" y="2102"/>
                    <a:pt x="267" y="2371"/>
                    <a:pt x="413" y="2620"/>
                  </a:cubicBezTo>
                  <a:cubicBezTo>
                    <a:pt x="629" y="2991"/>
                    <a:pt x="905" y="3272"/>
                    <a:pt x="1236" y="3522"/>
                  </a:cubicBezTo>
                  <a:cubicBezTo>
                    <a:pt x="1422" y="3660"/>
                    <a:pt x="1531" y="3714"/>
                    <a:pt x="1613" y="3758"/>
                  </a:cubicBezTo>
                  <a:cubicBezTo>
                    <a:pt x="1698" y="3799"/>
                    <a:pt x="1761" y="3823"/>
                    <a:pt x="1882" y="3863"/>
                  </a:cubicBezTo>
                  <a:cubicBezTo>
                    <a:pt x="1495" y="3683"/>
                    <a:pt x="1109" y="3399"/>
                    <a:pt x="807" y="3033"/>
                  </a:cubicBezTo>
                  <a:cubicBezTo>
                    <a:pt x="501" y="2670"/>
                    <a:pt x="281" y="2226"/>
                    <a:pt x="180" y="1785"/>
                  </a:cubicBezTo>
                  <a:cubicBezTo>
                    <a:pt x="180" y="1785"/>
                    <a:pt x="137" y="1619"/>
                    <a:pt x="119" y="1448"/>
                  </a:cubicBezTo>
                  <a:cubicBezTo>
                    <a:pt x="98" y="1277"/>
                    <a:pt x="96" y="1105"/>
                    <a:pt x="96" y="1105"/>
                  </a:cubicBezTo>
                  <a:lnTo>
                    <a:pt x="98" y="977"/>
                  </a:lnTo>
                  <a:cubicBezTo>
                    <a:pt x="104" y="626"/>
                    <a:pt x="163" y="304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6">
              <a:extLst>
                <a:ext uri="{FF2B5EF4-FFF2-40B4-BE49-F238E27FC236}">
                  <a16:creationId xmlns:a16="http://schemas.microsoft.com/office/drawing/2014/main" id="{7390235A-0B53-A146-AA7F-A525179A0418}"/>
                </a:ext>
              </a:extLst>
            </p:cNvPr>
            <p:cNvSpPr/>
            <p:nvPr/>
          </p:nvSpPr>
          <p:spPr>
            <a:xfrm>
              <a:off x="5613000" y="2111425"/>
              <a:ext cx="56325" cy="23050"/>
            </a:xfrm>
            <a:custGeom>
              <a:avLst/>
              <a:gdLst/>
              <a:ahLst/>
              <a:cxnLst/>
              <a:rect l="l" t="t" r="r" b="b"/>
              <a:pathLst>
                <a:path w="2253" h="922" extrusionOk="0">
                  <a:moveTo>
                    <a:pt x="546" y="1"/>
                  </a:moveTo>
                  <a:cubicBezTo>
                    <a:pt x="349" y="1"/>
                    <a:pt x="168" y="31"/>
                    <a:pt x="0" y="83"/>
                  </a:cubicBezTo>
                  <a:cubicBezTo>
                    <a:pt x="49" y="82"/>
                    <a:pt x="163" y="71"/>
                    <a:pt x="284" y="71"/>
                  </a:cubicBezTo>
                  <a:cubicBezTo>
                    <a:pt x="300" y="71"/>
                    <a:pt x="315" y="72"/>
                    <a:pt x="330" y="72"/>
                  </a:cubicBezTo>
                  <a:cubicBezTo>
                    <a:pt x="470" y="77"/>
                    <a:pt x="609" y="92"/>
                    <a:pt x="675" y="101"/>
                  </a:cubicBezTo>
                  <a:cubicBezTo>
                    <a:pt x="675" y="101"/>
                    <a:pt x="695" y="103"/>
                    <a:pt x="725" y="106"/>
                  </a:cubicBezTo>
                  <a:cubicBezTo>
                    <a:pt x="755" y="110"/>
                    <a:pt x="796" y="114"/>
                    <a:pt x="835" y="123"/>
                  </a:cubicBezTo>
                  <a:cubicBezTo>
                    <a:pt x="916" y="136"/>
                    <a:pt x="994" y="156"/>
                    <a:pt x="994" y="156"/>
                  </a:cubicBezTo>
                  <a:cubicBezTo>
                    <a:pt x="1136" y="189"/>
                    <a:pt x="1276" y="243"/>
                    <a:pt x="1414" y="307"/>
                  </a:cubicBezTo>
                  <a:cubicBezTo>
                    <a:pt x="1616" y="404"/>
                    <a:pt x="1796" y="503"/>
                    <a:pt x="1964" y="650"/>
                  </a:cubicBezTo>
                  <a:cubicBezTo>
                    <a:pt x="2147" y="818"/>
                    <a:pt x="2146" y="831"/>
                    <a:pt x="2253" y="922"/>
                  </a:cubicBezTo>
                  <a:cubicBezTo>
                    <a:pt x="2124" y="727"/>
                    <a:pt x="1939" y="537"/>
                    <a:pt x="1721" y="384"/>
                  </a:cubicBezTo>
                  <a:cubicBezTo>
                    <a:pt x="1503" y="231"/>
                    <a:pt x="1249" y="124"/>
                    <a:pt x="1002" y="63"/>
                  </a:cubicBezTo>
                  <a:lnTo>
                    <a:pt x="942" y="48"/>
                  </a:lnTo>
                  <a:cubicBezTo>
                    <a:pt x="907" y="42"/>
                    <a:pt x="859" y="34"/>
                    <a:pt x="811" y="25"/>
                  </a:cubicBezTo>
                  <a:cubicBezTo>
                    <a:pt x="764" y="17"/>
                    <a:pt x="715" y="13"/>
                    <a:pt x="679" y="9"/>
                  </a:cubicBezTo>
                  <a:cubicBezTo>
                    <a:pt x="644" y="5"/>
                    <a:pt x="620" y="4"/>
                    <a:pt x="620" y="4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6">
              <a:extLst>
                <a:ext uri="{FF2B5EF4-FFF2-40B4-BE49-F238E27FC236}">
                  <a16:creationId xmlns:a16="http://schemas.microsoft.com/office/drawing/2014/main" id="{A45F6407-7B26-E965-A074-6A9A1C21CB7F}"/>
                </a:ext>
              </a:extLst>
            </p:cNvPr>
            <p:cNvSpPr/>
            <p:nvPr/>
          </p:nvSpPr>
          <p:spPr>
            <a:xfrm>
              <a:off x="5602900" y="2093800"/>
              <a:ext cx="57825" cy="11250"/>
            </a:xfrm>
            <a:custGeom>
              <a:avLst/>
              <a:gdLst/>
              <a:ahLst/>
              <a:cxnLst/>
              <a:rect l="l" t="t" r="r" b="b"/>
              <a:pathLst>
                <a:path w="2313" h="450" extrusionOk="0">
                  <a:moveTo>
                    <a:pt x="877" y="1"/>
                  </a:moveTo>
                  <a:cubicBezTo>
                    <a:pt x="843" y="2"/>
                    <a:pt x="797" y="3"/>
                    <a:pt x="752" y="4"/>
                  </a:cubicBezTo>
                  <a:cubicBezTo>
                    <a:pt x="660" y="10"/>
                    <a:pt x="569" y="19"/>
                    <a:pt x="569" y="19"/>
                  </a:cubicBezTo>
                  <a:lnTo>
                    <a:pt x="501" y="29"/>
                  </a:lnTo>
                  <a:cubicBezTo>
                    <a:pt x="317" y="61"/>
                    <a:pt x="152" y="116"/>
                    <a:pt x="0" y="184"/>
                  </a:cubicBezTo>
                  <a:cubicBezTo>
                    <a:pt x="52" y="177"/>
                    <a:pt x="180" y="151"/>
                    <a:pt x="310" y="134"/>
                  </a:cubicBezTo>
                  <a:cubicBezTo>
                    <a:pt x="442" y="118"/>
                    <a:pt x="575" y="110"/>
                    <a:pt x="639" y="105"/>
                  </a:cubicBezTo>
                  <a:cubicBezTo>
                    <a:pt x="639" y="105"/>
                    <a:pt x="657" y="103"/>
                    <a:pt x="687" y="101"/>
                  </a:cubicBezTo>
                  <a:cubicBezTo>
                    <a:pt x="716" y="98"/>
                    <a:pt x="755" y="96"/>
                    <a:pt x="793" y="95"/>
                  </a:cubicBezTo>
                  <a:cubicBezTo>
                    <a:pt x="819" y="93"/>
                    <a:pt x="844" y="93"/>
                    <a:pt x="867" y="93"/>
                  </a:cubicBezTo>
                  <a:cubicBezTo>
                    <a:pt x="913" y="93"/>
                    <a:pt x="947" y="95"/>
                    <a:pt x="947" y="95"/>
                  </a:cubicBezTo>
                  <a:cubicBezTo>
                    <a:pt x="1086" y="96"/>
                    <a:pt x="1228" y="113"/>
                    <a:pt x="1370" y="139"/>
                  </a:cubicBezTo>
                  <a:cubicBezTo>
                    <a:pt x="1580" y="179"/>
                    <a:pt x="1771" y="219"/>
                    <a:pt x="1967" y="301"/>
                  </a:cubicBezTo>
                  <a:cubicBezTo>
                    <a:pt x="2183" y="396"/>
                    <a:pt x="2186" y="406"/>
                    <a:pt x="2313" y="449"/>
                  </a:cubicBezTo>
                  <a:cubicBezTo>
                    <a:pt x="2132" y="321"/>
                    <a:pt x="1912" y="206"/>
                    <a:pt x="1672" y="127"/>
                  </a:cubicBezTo>
                  <a:cubicBezTo>
                    <a:pt x="1434" y="46"/>
                    <a:pt x="1176" y="6"/>
                    <a:pt x="934" y="2"/>
                  </a:cubicBezTo>
                  <a:cubicBezTo>
                    <a:pt x="934" y="2"/>
                    <a:pt x="912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6">
              <a:extLst>
                <a:ext uri="{FF2B5EF4-FFF2-40B4-BE49-F238E27FC236}">
                  <a16:creationId xmlns:a16="http://schemas.microsoft.com/office/drawing/2014/main" id="{F731303E-DB33-6D9C-D7FB-DADEB0519550}"/>
                </a:ext>
              </a:extLst>
            </p:cNvPr>
            <p:cNvSpPr/>
            <p:nvPr/>
          </p:nvSpPr>
          <p:spPr>
            <a:xfrm>
              <a:off x="5627425" y="2243275"/>
              <a:ext cx="47025" cy="7475"/>
            </a:xfrm>
            <a:custGeom>
              <a:avLst/>
              <a:gdLst/>
              <a:ahLst/>
              <a:cxnLst/>
              <a:rect l="l" t="t" r="r" b="b"/>
              <a:pathLst>
                <a:path w="1881" h="299" extrusionOk="0">
                  <a:moveTo>
                    <a:pt x="1880" y="0"/>
                  </a:moveTo>
                  <a:lnTo>
                    <a:pt x="1880" y="0"/>
                  </a:lnTo>
                  <a:cubicBezTo>
                    <a:pt x="1604" y="132"/>
                    <a:pt x="1251" y="208"/>
                    <a:pt x="919" y="208"/>
                  </a:cubicBezTo>
                  <a:cubicBezTo>
                    <a:pt x="859" y="208"/>
                    <a:pt x="799" y="205"/>
                    <a:pt x="740" y="200"/>
                  </a:cubicBezTo>
                  <a:cubicBezTo>
                    <a:pt x="740" y="200"/>
                    <a:pt x="723" y="198"/>
                    <a:pt x="696" y="197"/>
                  </a:cubicBezTo>
                  <a:cubicBezTo>
                    <a:pt x="669" y="194"/>
                    <a:pt x="633" y="188"/>
                    <a:pt x="598" y="185"/>
                  </a:cubicBezTo>
                  <a:cubicBezTo>
                    <a:pt x="526" y="173"/>
                    <a:pt x="456" y="159"/>
                    <a:pt x="456" y="159"/>
                  </a:cubicBezTo>
                  <a:lnTo>
                    <a:pt x="403" y="146"/>
                  </a:lnTo>
                  <a:cubicBezTo>
                    <a:pt x="259" y="116"/>
                    <a:pt x="127" y="79"/>
                    <a:pt x="1" y="32"/>
                  </a:cubicBezTo>
                  <a:lnTo>
                    <a:pt x="1" y="32"/>
                  </a:lnTo>
                  <a:cubicBezTo>
                    <a:pt x="32" y="60"/>
                    <a:pt x="122" y="118"/>
                    <a:pt x="223" y="165"/>
                  </a:cubicBezTo>
                  <a:cubicBezTo>
                    <a:pt x="323" y="212"/>
                    <a:pt x="432" y="250"/>
                    <a:pt x="485" y="258"/>
                  </a:cubicBezTo>
                  <a:cubicBezTo>
                    <a:pt x="485" y="258"/>
                    <a:pt x="549" y="273"/>
                    <a:pt x="615" y="279"/>
                  </a:cubicBezTo>
                  <a:cubicBezTo>
                    <a:pt x="680" y="289"/>
                    <a:pt x="746" y="292"/>
                    <a:pt x="746" y="292"/>
                  </a:cubicBezTo>
                  <a:cubicBezTo>
                    <a:pt x="797" y="296"/>
                    <a:pt x="848" y="298"/>
                    <a:pt x="901" y="298"/>
                  </a:cubicBezTo>
                  <a:cubicBezTo>
                    <a:pt x="969" y="298"/>
                    <a:pt x="1038" y="295"/>
                    <a:pt x="1107" y="289"/>
                  </a:cubicBezTo>
                  <a:cubicBezTo>
                    <a:pt x="1289" y="271"/>
                    <a:pt x="1447" y="217"/>
                    <a:pt x="1611" y="155"/>
                  </a:cubicBezTo>
                  <a:cubicBezTo>
                    <a:pt x="1793" y="81"/>
                    <a:pt x="1797" y="70"/>
                    <a:pt x="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6">
              <a:extLst>
                <a:ext uri="{FF2B5EF4-FFF2-40B4-BE49-F238E27FC236}">
                  <a16:creationId xmlns:a16="http://schemas.microsoft.com/office/drawing/2014/main" id="{95F27531-2086-4032-2466-8CE0C3AB60D9}"/>
                </a:ext>
              </a:extLst>
            </p:cNvPr>
            <p:cNvSpPr/>
            <p:nvPr/>
          </p:nvSpPr>
          <p:spPr>
            <a:xfrm>
              <a:off x="5629275" y="2226850"/>
              <a:ext cx="34325" cy="5850"/>
            </a:xfrm>
            <a:custGeom>
              <a:avLst/>
              <a:gdLst/>
              <a:ahLst/>
              <a:cxnLst/>
              <a:rect l="l" t="t" r="r" b="b"/>
              <a:pathLst>
                <a:path w="1373" h="234" extrusionOk="0">
                  <a:moveTo>
                    <a:pt x="0" y="1"/>
                  </a:moveTo>
                  <a:cubicBezTo>
                    <a:pt x="22" y="23"/>
                    <a:pt x="85" y="71"/>
                    <a:pt x="156" y="111"/>
                  </a:cubicBezTo>
                  <a:cubicBezTo>
                    <a:pt x="226" y="150"/>
                    <a:pt x="305" y="182"/>
                    <a:pt x="344" y="190"/>
                  </a:cubicBezTo>
                  <a:cubicBezTo>
                    <a:pt x="344" y="190"/>
                    <a:pt x="391" y="203"/>
                    <a:pt x="438" y="209"/>
                  </a:cubicBezTo>
                  <a:cubicBezTo>
                    <a:pt x="486" y="218"/>
                    <a:pt x="533" y="222"/>
                    <a:pt x="533" y="222"/>
                  </a:cubicBezTo>
                  <a:cubicBezTo>
                    <a:pt x="595" y="230"/>
                    <a:pt x="659" y="233"/>
                    <a:pt x="724" y="233"/>
                  </a:cubicBezTo>
                  <a:cubicBezTo>
                    <a:pt x="749" y="233"/>
                    <a:pt x="774" y="233"/>
                    <a:pt x="798" y="232"/>
                  </a:cubicBezTo>
                  <a:cubicBezTo>
                    <a:pt x="932" y="227"/>
                    <a:pt x="1049" y="189"/>
                    <a:pt x="1171" y="150"/>
                  </a:cubicBezTo>
                  <a:cubicBezTo>
                    <a:pt x="1308" y="105"/>
                    <a:pt x="1311" y="97"/>
                    <a:pt x="1373" y="44"/>
                  </a:cubicBezTo>
                  <a:lnTo>
                    <a:pt x="1373" y="44"/>
                  </a:lnTo>
                  <a:cubicBezTo>
                    <a:pt x="1191" y="109"/>
                    <a:pt x="974" y="144"/>
                    <a:pt x="763" y="144"/>
                  </a:cubicBezTo>
                  <a:cubicBezTo>
                    <a:pt x="685" y="144"/>
                    <a:pt x="609" y="139"/>
                    <a:pt x="536" y="129"/>
                  </a:cubicBezTo>
                  <a:cubicBezTo>
                    <a:pt x="536" y="129"/>
                    <a:pt x="484" y="124"/>
                    <a:pt x="433" y="115"/>
                  </a:cubicBezTo>
                  <a:cubicBezTo>
                    <a:pt x="382" y="105"/>
                    <a:pt x="331" y="93"/>
                    <a:pt x="331" y="93"/>
                  </a:cubicBezTo>
                  <a:lnTo>
                    <a:pt x="293" y="82"/>
                  </a:lnTo>
                  <a:cubicBezTo>
                    <a:pt x="190" y="59"/>
                    <a:pt x="93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6">
              <a:extLst>
                <a:ext uri="{FF2B5EF4-FFF2-40B4-BE49-F238E27FC236}">
                  <a16:creationId xmlns:a16="http://schemas.microsoft.com/office/drawing/2014/main" id="{6B11F31F-BE2D-D6C1-885D-526C8060FCB1}"/>
                </a:ext>
              </a:extLst>
            </p:cNvPr>
            <p:cNvSpPr/>
            <p:nvPr/>
          </p:nvSpPr>
          <p:spPr>
            <a:xfrm>
              <a:off x="5613675" y="2180600"/>
              <a:ext cx="25900" cy="7950"/>
            </a:xfrm>
            <a:custGeom>
              <a:avLst/>
              <a:gdLst/>
              <a:ahLst/>
              <a:cxnLst/>
              <a:rect l="l" t="t" r="r" b="b"/>
              <a:pathLst>
                <a:path w="1036" h="318" extrusionOk="0">
                  <a:moveTo>
                    <a:pt x="443" y="0"/>
                  </a:moveTo>
                  <a:cubicBezTo>
                    <a:pt x="335" y="0"/>
                    <a:pt x="242" y="34"/>
                    <a:pt x="148" y="73"/>
                  </a:cubicBezTo>
                  <a:cubicBezTo>
                    <a:pt x="40" y="121"/>
                    <a:pt x="39" y="130"/>
                    <a:pt x="0" y="184"/>
                  </a:cubicBezTo>
                  <a:cubicBezTo>
                    <a:pt x="117" y="120"/>
                    <a:pt x="261" y="88"/>
                    <a:pt x="404" y="88"/>
                  </a:cubicBezTo>
                  <a:cubicBezTo>
                    <a:pt x="489" y="88"/>
                    <a:pt x="573" y="100"/>
                    <a:pt x="650" y="122"/>
                  </a:cubicBezTo>
                  <a:cubicBezTo>
                    <a:pt x="650" y="121"/>
                    <a:pt x="651" y="121"/>
                    <a:pt x="652" y="121"/>
                  </a:cubicBezTo>
                  <a:cubicBezTo>
                    <a:pt x="667" y="121"/>
                    <a:pt x="804" y="176"/>
                    <a:pt x="803" y="179"/>
                  </a:cubicBezTo>
                  <a:lnTo>
                    <a:pt x="829" y="194"/>
                  </a:lnTo>
                  <a:lnTo>
                    <a:pt x="829" y="193"/>
                  </a:lnTo>
                  <a:cubicBezTo>
                    <a:pt x="904" y="229"/>
                    <a:pt x="973" y="269"/>
                    <a:pt x="1035" y="317"/>
                  </a:cubicBezTo>
                  <a:cubicBezTo>
                    <a:pt x="1027" y="294"/>
                    <a:pt x="994" y="237"/>
                    <a:pt x="949" y="188"/>
                  </a:cubicBezTo>
                  <a:cubicBezTo>
                    <a:pt x="903" y="139"/>
                    <a:pt x="847" y="96"/>
                    <a:pt x="817" y="84"/>
                  </a:cubicBezTo>
                  <a:cubicBezTo>
                    <a:pt x="818" y="81"/>
                    <a:pt x="682" y="30"/>
                    <a:pt x="669" y="30"/>
                  </a:cubicBezTo>
                  <a:cubicBezTo>
                    <a:pt x="668" y="30"/>
                    <a:pt x="668" y="31"/>
                    <a:pt x="668" y="31"/>
                  </a:cubicBezTo>
                  <a:cubicBezTo>
                    <a:pt x="599" y="11"/>
                    <a:pt x="526" y="3"/>
                    <a:pt x="452" y="1"/>
                  </a:cubicBezTo>
                  <a:cubicBezTo>
                    <a:pt x="449" y="1"/>
                    <a:pt x="44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6">
              <a:extLst>
                <a:ext uri="{FF2B5EF4-FFF2-40B4-BE49-F238E27FC236}">
                  <a16:creationId xmlns:a16="http://schemas.microsoft.com/office/drawing/2014/main" id="{8FA55E3F-5BCB-BEE5-688C-C109E6DDB359}"/>
                </a:ext>
              </a:extLst>
            </p:cNvPr>
            <p:cNvSpPr/>
            <p:nvPr/>
          </p:nvSpPr>
          <p:spPr>
            <a:xfrm>
              <a:off x="5542400" y="2303900"/>
              <a:ext cx="29950" cy="27675"/>
            </a:xfrm>
            <a:custGeom>
              <a:avLst/>
              <a:gdLst/>
              <a:ahLst/>
              <a:cxnLst/>
              <a:rect l="l" t="t" r="r" b="b"/>
              <a:pathLst>
                <a:path w="1198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6"/>
                    <a:pt x="30" y="125"/>
                    <a:pt x="67" y="213"/>
                  </a:cubicBezTo>
                  <a:cubicBezTo>
                    <a:pt x="105" y="301"/>
                    <a:pt x="153" y="388"/>
                    <a:pt x="182" y="423"/>
                  </a:cubicBezTo>
                  <a:cubicBezTo>
                    <a:pt x="182" y="423"/>
                    <a:pt x="214" y="470"/>
                    <a:pt x="252" y="512"/>
                  </a:cubicBezTo>
                  <a:cubicBezTo>
                    <a:pt x="288" y="555"/>
                    <a:pt x="327" y="596"/>
                    <a:pt x="327" y="596"/>
                  </a:cubicBezTo>
                  <a:cubicBezTo>
                    <a:pt x="395" y="671"/>
                    <a:pt x="471" y="741"/>
                    <a:pt x="553" y="807"/>
                  </a:cubicBezTo>
                  <a:cubicBezTo>
                    <a:pt x="675" y="907"/>
                    <a:pt x="803" y="967"/>
                    <a:pt x="941" y="1032"/>
                  </a:cubicBezTo>
                  <a:cubicBezTo>
                    <a:pt x="1094" y="1101"/>
                    <a:pt x="1103" y="1098"/>
                    <a:pt x="1197" y="1107"/>
                  </a:cubicBezTo>
                  <a:cubicBezTo>
                    <a:pt x="912" y="986"/>
                    <a:pt x="607" y="768"/>
                    <a:pt x="387" y="526"/>
                  </a:cubicBezTo>
                  <a:cubicBezTo>
                    <a:pt x="387" y="526"/>
                    <a:pt x="345" y="481"/>
                    <a:pt x="306" y="433"/>
                  </a:cubicBezTo>
                  <a:cubicBezTo>
                    <a:pt x="267" y="384"/>
                    <a:pt x="230" y="336"/>
                    <a:pt x="230" y="336"/>
                  </a:cubicBezTo>
                  <a:lnTo>
                    <a:pt x="203" y="297"/>
                  </a:lnTo>
                  <a:lnTo>
                    <a:pt x="204" y="297"/>
                  </a:lnTo>
                  <a:cubicBezTo>
                    <a:pt x="128" y="196"/>
                    <a:pt x="61" y="1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6">
              <a:extLst>
                <a:ext uri="{FF2B5EF4-FFF2-40B4-BE49-F238E27FC236}">
                  <a16:creationId xmlns:a16="http://schemas.microsoft.com/office/drawing/2014/main" id="{4EEB4A6D-27BE-4D17-5E56-3792976C117C}"/>
                </a:ext>
              </a:extLst>
            </p:cNvPr>
            <p:cNvSpPr/>
            <p:nvPr/>
          </p:nvSpPr>
          <p:spPr>
            <a:xfrm>
              <a:off x="5577075" y="2357675"/>
              <a:ext cx="11675" cy="42875"/>
            </a:xfrm>
            <a:custGeom>
              <a:avLst/>
              <a:gdLst/>
              <a:ahLst/>
              <a:cxnLst/>
              <a:rect l="l" t="t" r="r" b="b"/>
              <a:pathLst>
                <a:path w="467" h="1715" extrusionOk="0">
                  <a:moveTo>
                    <a:pt x="292" y="0"/>
                  </a:moveTo>
                  <a:cubicBezTo>
                    <a:pt x="263" y="27"/>
                    <a:pt x="194" y="104"/>
                    <a:pt x="140" y="197"/>
                  </a:cubicBezTo>
                  <a:cubicBezTo>
                    <a:pt x="87" y="290"/>
                    <a:pt x="47" y="395"/>
                    <a:pt x="38" y="447"/>
                  </a:cubicBezTo>
                  <a:cubicBezTo>
                    <a:pt x="33" y="447"/>
                    <a:pt x="0" y="700"/>
                    <a:pt x="9" y="701"/>
                  </a:cubicBezTo>
                  <a:cubicBezTo>
                    <a:pt x="4" y="814"/>
                    <a:pt x="17" y="932"/>
                    <a:pt x="40" y="1049"/>
                  </a:cubicBezTo>
                  <a:cubicBezTo>
                    <a:pt x="78" y="1222"/>
                    <a:pt x="156" y="1366"/>
                    <a:pt x="251" y="1505"/>
                  </a:cubicBezTo>
                  <a:cubicBezTo>
                    <a:pt x="363" y="1660"/>
                    <a:pt x="378" y="1659"/>
                    <a:pt x="466" y="1714"/>
                  </a:cubicBezTo>
                  <a:cubicBezTo>
                    <a:pt x="347" y="1589"/>
                    <a:pt x="249" y="1424"/>
                    <a:pt x="185" y="1245"/>
                  </a:cubicBezTo>
                  <a:cubicBezTo>
                    <a:pt x="119" y="1066"/>
                    <a:pt x="97" y="872"/>
                    <a:pt x="102" y="692"/>
                  </a:cubicBezTo>
                  <a:cubicBezTo>
                    <a:pt x="102" y="692"/>
                    <a:pt x="102" y="675"/>
                    <a:pt x="103" y="649"/>
                  </a:cubicBezTo>
                  <a:cubicBezTo>
                    <a:pt x="105" y="623"/>
                    <a:pt x="108" y="589"/>
                    <a:pt x="113" y="555"/>
                  </a:cubicBezTo>
                  <a:cubicBezTo>
                    <a:pt x="124" y="488"/>
                    <a:pt x="138" y="421"/>
                    <a:pt x="138" y="421"/>
                  </a:cubicBezTo>
                  <a:lnTo>
                    <a:pt x="152" y="372"/>
                  </a:lnTo>
                  <a:cubicBezTo>
                    <a:pt x="184" y="236"/>
                    <a:pt x="231" y="114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6">
              <a:extLst>
                <a:ext uri="{FF2B5EF4-FFF2-40B4-BE49-F238E27FC236}">
                  <a16:creationId xmlns:a16="http://schemas.microsoft.com/office/drawing/2014/main" id="{AB5D739F-EAED-B231-F738-496C89190464}"/>
                </a:ext>
              </a:extLst>
            </p:cNvPr>
            <p:cNvSpPr/>
            <p:nvPr/>
          </p:nvSpPr>
          <p:spPr>
            <a:xfrm>
              <a:off x="5587450" y="2342950"/>
              <a:ext cx="17400" cy="54275"/>
            </a:xfrm>
            <a:custGeom>
              <a:avLst/>
              <a:gdLst/>
              <a:ahLst/>
              <a:cxnLst/>
              <a:rect l="l" t="t" r="r" b="b"/>
              <a:pathLst>
                <a:path w="696" h="2171" extrusionOk="0">
                  <a:moveTo>
                    <a:pt x="1" y="1"/>
                  </a:moveTo>
                  <a:cubicBezTo>
                    <a:pt x="25" y="44"/>
                    <a:pt x="97" y="149"/>
                    <a:pt x="161" y="259"/>
                  </a:cubicBezTo>
                  <a:cubicBezTo>
                    <a:pt x="223" y="372"/>
                    <a:pt x="282" y="488"/>
                    <a:pt x="309" y="543"/>
                  </a:cubicBezTo>
                  <a:cubicBezTo>
                    <a:pt x="309" y="543"/>
                    <a:pt x="317" y="560"/>
                    <a:pt x="330" y="585"/>
                  </a:cubicBezTo>
                  <a:cubicBezTo>
                    <a:pt x="344" y="610"/>
                    <a:pt x="361" y="643"/>
                    <a:pt x="376" y="677"/>
                  </a:cubicBezTo>
                  <a:cubicBezTo>
                    <a:pt x="408" y="745"/>
                    <a:pt x="434" y="815"/>
                    <a:pt x="434" y="815"/>
                  </a:cubicBezTo>
                  <a:cubicBezTo>
                    <a:pt x="484" y="939"/>
                    <a:pt x="523" y="1074"/>
                    <a:pt x="552" y="1210"/>
                  </a:cubicBezTo>
                  <a:cubicBezTo>
                    <a:pt x="594" y="1413"/>
                    <a:pt x="630" y="1599"/>
                    <a:pt x="629" y="1805"/>
                  </a:cubicBezTo>
                  <a:cubicBezTo>
                    <a:pt x="624" y="2034"/>
                    <a:pt x="617" y="2040"/>
                    <a:pt x="626" y="2170"/>
                  </a:cubicBezTo>
                  <a:cubicBezTo>
                    <a:pt x="674" y="1960"/>
                    <a:pt x="696" y="1720"/>
                    <a:pt x="677" y="1476"/>
                  </a:cubicBezTo>
                  <a:cubicBezTo>
                    <a:pt x="662" y="1231"/>
                    <a:pt x="601" y="986"/>
                    <a:pt x="515" y="768"/>
                  </a:cubicBezTo>
                  <a:cubicBezTo>
                    <a:pt x="515" y="768"/>
                    <a:pt x="507" y="747"/>
                    <a:pt x="495" y="716"/>
                  </a:cubicBezTo>
                  <a:cubicBezTo>
                    <a:pt x="481" y="685"/>
                    <a:pt x="462" y="645"/>
                    <a:pt x="444" y="604"/>
                  </a:cubicBezTo>
                  <a:cubicBezTo>
                    <a:pt x="404" y="525"/>
                    <a:pt x="362" y="448"/>
                    <a:pt x="362" y="448"/>
                  </a:cubicBezTo>
                  <a:lnTo>
                    <a:pt x="328" y="390"/>
                  </a:lnTo>
                  <a:cubicBezTo>
                    <a:pt x="230" y="238"/>
                    <a:pt x="118" y="1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6">
              <a:extLst>
                <a:ext uri="{FF2B5EF4-FFF2-40B4-BE49-F238E27FC236}">
                  <a16:creationId xmlns:a16="http://schemas.microsoft.com/office/drawing/2014/main" id="{4682632F-A480-A8D2-98C0-076CF2ABA55C}"/>
                </a:ext>
              </a:extLst>
            </p:cNvPr>
            <p:cNvSpPr/>
            <p:nvPr/>
          </p:nvSpPr>
          <p:spPr>
            <a:xfrm>
              <a:off x="5610750" y="2327550"/>
              <a:ext cx="6000" cy="31625"/>
            </a:xfrm>
            <a:custGeom>
              <a:avLst/>
              <a:gdLst/>
              <a:ahLst/>
              <a:cxnLst/>
              <a:rect l="l" t="t" r="r" b="b"/>
              <a:pathLst>
                <a:path w="240" h="1265" extrusionOk="0">
                  <a:moveTo>
                    <a:pt x="240" y="1"/>
                  </a:moveTo>
                  <a:cubicBezTo>
                    <a:pt x="200" y="43"/>
                    <a:pt x="95" y="248"/>
                    <a:pt x="81" y="318"/>
                  </a:cubicBezTo>
                  <a:cubicBezTo>
                    <a:pt x="81" y="318"/>
                    <a:pt x="72" y="360"/>
                    <a:pt x="62" y="402"/>
                  </a:cubicBezTo>
                  <a:cubicBezTo>
                    <a:pt x="55" y="444"/>
                    <a:pt x="46" y="486"/>
                    <a:pt x="46" y="486"/>
                  </a:cubicBezTo>
                  <a:cubicBezTo>
                    <a:pt x="32" y="562"/>
                    <a:pt x="21" y="641"/>
                    <a:pt x="13" y="720"/>
                  </a:cubicBezTo>
                  <a:cubicBezTo>
                    <a:pt x="1" y="839"/>
                    <a:pt x="14" y="947"/>
                    <a:pt x="18" y="1062"/>
                  </a:cubicBezTo>
                  <a:cubicBezTo>
                    <a:pt x="26" y="1191"/>
                    <a:pt x="29" y="1197"/>
                    <a:pt x="59" y="1265"/>
                  </a:cubicBezTo>
                  <a:cubicBezTo>
                    <a:pt x="62" y="1026"/>
                    <a:pt x="93" y="743"/>
                    <a:pt x="139" y="496"/>
                  </a:cubicBezTo>
                  <a:cubicBezTo>
                    <a:pt x="139" y="496"/>
                    <a:pt x="148" y="448"/>
                    <a:pt x="157" y="402"/>
                  </a:cubicBezTo>
                  <a:lnTo>
                    <a:pt x="178" y="309"/>
                  </a:lnTo>
                  <a:lnTo>
                    <a:pt x="188" y="274"/>
                  </a:lnTo>
                  <a:cubicBezTo>
                    <a:pt x="202" y="198"/>
                    <a:pt x="220" y="105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6">
              <a:extLst>
                <a:ext uri="{FF2B5EF4-FFF2-40B4-BE49-F238E27FC236}">
                  <a16:creationId xmlns:a16="http://schemas.microsoft.com/office/drawing/2014/main" id="{A742FA03-4CF6-9575-B80A-5BE33628EC96}"/>
                </a:ext>
              </a:extLst>
            </p:cNvPr>
            <p:cNvSpPr/>
            <p:nvPr/>
          </p:nvSpPr>
          <p:spPr>
            <a:xfrm>
              <a:off x="5633775" y="2321950"/>
              <a:ext cx="14250" cy="29225"/>
            </a:xfrm>
            <a:custGeom>
              <a:avLst/>
              <a:gdLst/>
              <a:ahLst/>
              <a:cxnLst/>
              <a:rect l="l" t="t" r="r" b="b"/>
              <a:pathLst>
                <a:path w="570" h="1169" extrusionOk="0">
                  <a:moveTo>
                    <a:pt x="523" y="1"/>
                  </a:moveTo>
                  <a:cubicBezTo>
                    <a:pt x="517" y="31"/>
                    <a:pt x="513" y="105"/>
                    <a:pt x="502" y="177"/>
                  </a:cubicBezTo>
                  <a:cubicBezTo>
                    <a:pt x="490" y="251"/>
                    <a:pt x="473" y="322"/>
                    <a:pt x="467" y="355"/>
                  </a:cubicBezTo>
                  <a:cubicBezTo>
                    <a:pt x="467" y="355"/>
                    <a:pt x="462" y="398"/>
                    <a:pt x="451" y="439"/>
                  </a:cubicBezTo>
                  <a:cubicBezTo>
                    <a:pt x="442" y="480"/>
                    <a:pt x="429" y="520"/>
                    <a:pt x="429" y="520"/>
                  </a:cubicBezTo>
                  <a:cubicBezTo>
                    <a:pt x="408" y="592"/>
                    <a:pt x="375" y="665"/>
                    <a:pt x="337" y="733"/>
                  </a:cubicBezTo>
                  <a:cubicBezTo>
                    <a:pt x="280" y="834"/>
                    <a:pt x="228" y="931"/>
                    <a:pt x="146" y="1015"/>
                  </a:cubicBezTo>
                  <a:cubicBezTo>
                    <a:pt x="53" y="1106"/>
                    <a:pt x="46" y="1105"/>
                    <a:pt x="1" y="1169"/>
                  </a:cubicBezTo>
                  <a:cubicBezTo>
                    <a:pt x="227" y="1059"/>
                    <a:pt x="444" y="807"/>
                    <a:pt x="520" y="539"/>
                  </a:cubicBezTo>
                  <a:cubicBezTo>
                    <a:pt x="520" y="539"/>
                    <a:pt x="520" y="539"/>
                    <a:pt x="520" y="539"/>
                  </a:cubicBezTo>
                  <a:cubicBezTo>
                    <a:pt x="527" y="539"/>
                    <a:pt x="566" y="336"/>
                    <a:pt x="563" y="335"/>
                  </a:cubicBezTo>
                  <a:lnTo>
                    <a:pt x="566" y="296"/>
                  </a:lnTo>
                  <a:cubicBezTo>
                    <a:pt x="570" y="189"/>
                    <a:pt x="552" y="90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6">
              <a:extLst>
                <a:ext uri="{FF2B5EF4-FFF2-40B4-BE49-F238E27FC236}">
                  <a16:creationId xmlns:a16="http://schemas.microsoft.com/office/drawing/2014/main" id="{00A2B494-F6AF-51C0-4E62-A075F46A66AC}"/>
                </a:ext>
              </a:extLst>
            </p:cNvPr>
            <p:cNvSpPr/>
            <p:nvPr/>
          </p:nvSpPr>
          <p:spPr>
            <a:xfrm>
              <a:off x="5640175" y="2356000"/>
              <a:ext cx="31525" cy="17750"/>
            </a:xfrm>
            <a:custGeom>
              <a:avLst/>
              <a:gdLst/>
              <a:ahLst/>
              <a:cxnLst/>
              <a:rect l="l" t="t" r="r" b="b"/>
              <a:pathLst>
                <a:path w="1261" h="710" extrusionOk="0">
                  <a:moveTo>
                    <a:pt x="1022" y="0"/>
                  </a:moveTo>
                  <a:cubicBezTo>
                    <a:pt x="950" y="0"/>
                    <a:pt x="881" y="7"/>
                    <a:pt x="847" y="17"/>
                  </a:cubicBezTo>
                  <a:cubicBezTo>
                    <a:pt x="847" y="17"/>
                    <a:pt x="796" y="28"/>
                    <a:pt x="748" y="47"/>
                  </a:cubicBezTo>
                  <a:cubicBezTo>
                    <a:pt x="700" y="63"/>
                    <a:pt x="652" y="82"/>
                    <a:pt x="652" y="82"/>
                  </a:cubicBezTo>
                  <a:cubicBezTo>
                    <a:pt x="568" y="117"/>
                    <a:pt x="485" y="162"/>
                    <a:pt x="403" y="213"/>
                  </a:cubicBezTo>
                  <a:cubicBezTo>
                    <a:pt x="285" y="292"/>
                    <a:pt x="199" y="390"/>
                    <a:pt x="114" y="496"/>
                  </a:cubicBezTo>
                  <a:cubicBezTo>
                    <a:pt x="21" y="616"/>
                    <a:pt x="23" y="627"/>
                    <a:pt x="0" y="709"/>
                  </a:cubicBezTo>
                  <a:cubicBezTo>
                    <a:pt x="158" y="479"/>
                    <a:pt x="425" y="272"/>
                    <a:pt x="696" y="164"/>
                  </a:cubicBezTo>
                  <a:cubicBezTo>
                    <a:pt x="696" y="164"/>
                    <a:pt x="747" y="144"/>
                    <a:pt x="799" y="127"/>
                  </a:cubicBezTo>
                  <a:cubicBezTo>
                    <a:pt x="852" y="111"/>
                    <a:pt x="905" y="97"/>
                    <a:pt x="905" y="97"/>
                  </a:cubicBezTo>
                  <a:lnTo>
                    <a:pt x="945" y="90"/>
                  </a:lnTo>
                  <a:cubicBezTo>
                    <a:pt x="1054" y="62"/>
                    <a:pt x="1157" y="43"/>
                    <a:pt x="1261" y="34"/>
                  </a:cubicBezTo>
                  <a:cubicBezTo>
                    <a:pt x="1231" y="23"/>
                    <a:pt x="1150" y="6"/>
                    <a:pt x="1063" y="1"/>
                  </a:cubicBezTo>
                  <a:cubicBezTo>
                    <a:pt x="1049" y="1"/>
                    <a:pt x="1036" y="0"/>
                    <a:pt x="1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6">
              <a:extLst>
                <a:ext uri="{FF2B5EF4-FFF2-40B4-BE49-F238E27FC236}">
                  <a16:creationId xmlns:a16="http://schemas.microsoft.com/office/drawing/2014/main" id="{C4A2C1E4-A410-CF89-4467-E79D5FA37D42}"/>
                </a:ext>
              </a:extLst>
            </p:cNvPr>
            <p:cNvSpPr/>
            <p:nvPr/>
          </p:nvSpPr>
          <p:spPr>
            <a:xfrm>
              <a:off x="5624525" y="2353025"/>
              <a:ext cx="10425" cy="42425"/>
            </a:xfrm>
            <a:custGeom>
              <a:avLst/>
              <a:gdLst/>
              <a:ahLst/>
              <a:cxnLst/>
              <a:rect l="l" t="t" r="r" b="b"/>
              <a:pathLst>
                <a:path w="417" h="1697" extrusionOk="0">
                  <a:moveTo>
                    <a:pt x="416" y="0"/>
                  </a:moveTo>
                  <a:cubicBezTo>
                    <a:pt x="388" y="26"/>
                    <a:pt x="326" y="101"/>
                    <a:pt x="270" y="184"/>
                  </a:cubicBezTo>
                  <a:cubicBezTo>
                    <a:pt x="215" y="267"/>
                    <a:pt x="165" y="359"/>
                    <a:pt x="150" y="406"/>
                  </a:cubicBezTo>
                  <a:cubicBezTo>
                    <a:pt x="150" y="406"/>
                    <a:pt x="129" y="461"/>
                    <a:pt x="113" y="518"/>
                  </a:cubicBezTo>
                  <a:cubicBezTo>
                    <a:pt x="94" y="574"/>
                    <a:pt x="80" y="632"/>
                    <a:pt x="80" y="632"/>
                  </a:cubicBezTo>
                  <a:cubicBezTo>
                    <a:pt x="52" y="734"/>
                    <a:pt x="32" y="843"/>
                    <a:pt x="18" y="952"/>
                  </a:cubicBezTo>
                  <a:cubicBezTo>
                    <a:pt x="0" y="1116"/>
                    <a:pt x="15" y="1265"/>
                    <a:pt x="32" y="1424"/>
                  </a:cubicBezTo>
                  <a:cubicBezTo>
                    <a:pt x="54" y="1601"/>
                    <a:pt x="62" y="1606"/>
                    <a:pt x="104" y="1697"/>
                  </a:cubicBezTo>
                  <a:cubicBezTo>
                    <a:pt x="56" y="1372"/>
                    <a:pt x="81" y="978"/>
                    <a:pt x="172" y="645"/>
                  </a:cubicBezTo>
                  <a:cubicBezTo>
                    <a:pt x="172" y="645"/>
                    <a:pt x="188" y="582"/>
                    <a:pt x="208" y="519"/>
                  </a:cubicBezTo>
                  <a:cubicBezTo>
                    <a:pt x="229" y="458"/>
                    <a:pt x="252" y="396"/>
                    <a:pt x="252" y="396"/>
                  </a:cubicBezTo>
                  <a:lnTo>
                    <a:pt x="270" y="352"/>
                  </a:lnTo>
                  <a:cubicBezTo>
                    <a:pt x="316" y="225"/>
                    <a:pt x="363" y="11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6">
              <a:extLst>
                <a:ext uri="{FF2B5EF4-FFF2-40B4-BE49-F238E27FC236}">
                  <a16:creationId xmlns:a16="http://schemas.microsoft.com/office/drawing/2014/main" id="{F488ACEC-5123-EA32-4707-63250A8C9488}"/>
                </a:ext>
              </a:extLst>
            </p:cNvPr>
            <p:cNvSpPr/>
            <p:nvPr/>
          </p:nvSpPr>
          <p:spPr>
            <a:xfrm>
              <a:off x="5620625" y="2414250"/>
              <a:ext cx="23050" cy="38175"/>
            </a:xfrm>
            <a:custGeom>
              <a:avLst/>
              <a:gdLst/>
              <a:ahLst/>
              <a:cxnLst/>
              <a:rect l="l" t="t" r="r" b="b"/>
              <a:pathLst>
                <a:path w="922" h="1527" extrusionOk="0">
                  <a:moveTo>
                    <a:pt x="0" y="0"/>
                  </a:moveTo>
                  <a:cubicBezTo>
                    <a:pt x="0" y="40"/>
                    <a:pt x="9" y="139"/>
                    <a:pt x="28" y="239"/>
                  </a:cubicBezTo>
                  <a:cubicBezTo>
                    <a:pt x="49" y="340"/>
                    <a:pt x="78" y="442"/>
                    <a:pt x="99" y="487"/>
                  </a:cubicBezTo>
                  <a:cubicBezTo>
                    <a:pt x="99" y="487"/>
                    <a:pt x="121" y="543"/>
                    <a:pt x="148" y="597"/>
                  </a:cubicBezTo>
                  <a:cubicBezTo>
                    <a:pt x="174" y="652"/>
                    <a:pt x="203" y="705"/>
                    <a:pt x="203" y="705"/>
                  </a:cubicBezTo>
                  <a:cubicBezTo>
                    <a:pt x="252" y="802"/>
                    <a:pt x="311" y="897"/>
                    <a:pt x="373" y="991"/>
                  </a:cubicBezTo>
                  <a:cubicBezTo>
                    <a:pt x="469" y="1130"/>
                    <a:pt x="578" y="1237"/>
                    <a:pt x="692" y="1352"/>
                  </a:cubicBezTo>
                  <a:cubicBezTo>
                    <a:pt x="822" y="1478"/>
                    <a:pt x="832" y="1480"/>
                    <a:pt x="922" y="1526"/>
                  </a:cubicBezTo>
                  <a:cubicBezTo>
                    <a:pt x="682" y="1292"/>
                    <a:pt x="442" y="968"/>
                    <a:pt x="279" y="652"/>
                  </a:cubicBezTo>
                  <a:cubicBezTo>
                    <a:pt x="279" y="652"/>
                    <a:pt x="248" y="593"/>
                    <a:pt x="220" y="532"/>
                  </a:cubicBezTo>
                  <a:cubicBezTo>
                    <a:pt x="192" y="471"/>
                    <a:pt x="166" y="409"/>
                    <a:pt x="166" y="409"/>
                  </a:cubicBezTo>
                  <a:lnTo>
                    <a:pt x="147" y="363"/>
                  </a:lnTo>
                  <a:cubicBezTo>
                    <a:pt x="91" y="237"/>
                    <a:pt x="44" y="1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6">
              <a:extLst>
                <a:ext uri="{FF2B5EF4-FFF2-40B4-BE49-F238E27FC236}">
                  <a16:creationId xmlns:a16="http://schemas.microsoft.com/office/drawing/2014/main" id="{D7645B5C-6A0B-6BD1-5F63-E4274D20AB71}"/>
                </a:ext>
              </a:extLst>
            </p:cNvPr>
            <p:cNvSpPr/>
            <p:nvPr/>
          </p:nvSpPr>
          <p:spPr>
            <a:xfrm>
              <a:off x="5618200" y="2394450"/>
              <a:ext cx="8050" cy="19150"/>
            </a:xfrm>
            <a:custGeom>
              <a:avLst/>
              <a:gdLst/>
              <a:ahLst/>
              <a:cxnLst/>
              <a:rect l="l" t="t" r="r" b="b"/>
              <a:pathLst>
                <a:path w="322" h="766" extrusionOk="0">
                  <a:moveTo>
                    <a:pt x="5" y="1"/>
                  </a:moveTo>
                  <a:cubicBezTo>
                    <a:pt x="0" y="41"/>
                    <a:pt x="19" y="188"/>
                    <a:pt x="37" y="229"/>
                  </a:cubicBezTo>
                  <a:lnTo>
                    <a:pt x="80" y="328"/>
                  </a:lnTo>
                  <a:cubicBezTo>
                    <a:pt x="98" y="373"/>
                    <a:pt x="118" y="419"/>
                    <a:pt x="137" y="466"/>
                  </a:cubicBezTo>
                  <a:cubicBezTo>
                    <a:pt x="167" y="536"/>
                    <a:pt x="209" y="591"/>
                    <a:pt x="241" y="658"/>
                  </a:cubicBezTo>
                  <a:cubicBezTo>
                    <a:pt x="277" y="732"/>
                    <a:pt x="279" y="734"/>
                    <a:pt x="321" y="765"/>
                  </a:cubicBezTo>
                  <a:cubicBezTo>
                    <a:pt x="283" y="616"/>
                    <a:pt x="228" y="439"/>
                    <a:pt x="163" y="288"/>
                  </a:cubicBezTo>
                  <a:lnTo>
                    <a:pt x="115" y="175"/>
                  </a:lnTo>
                  <a:lnTo>
                    <a:pt x="105" y="153"/>
                  </a:lnTo>
                  <a:cubicBezTo>
                    <a:pt x="75" y="97"/>
                    <a:pt x="40" y="48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6">
              <a:extLst>
                <a:ext uri="{FF2B5EF4-FFF2-40B4-BE49-F238E27FC236}">
                  <a16:creationId xmlns:a16="http://schemas.microsoft.com/office/drawing/2014/main" id="{CA84EB1F-D184-8B25-AE8A-50675BA2DA5B}"/>
                </a:ext>
              </a:extLst>
            </p:cNvPr>
            <p:cNvSpPr/>
            <p:nvPr/>
          </p:nvSpPr>
          <p:spPr>
            <a:xfrm>
              <a:off x="5639200" y="2385600"/>
              <a:ext cx="44200" cy="50600"/>
            </a:xfrm>
            <a:custGeom>
              <a:avLst/>
              <a:gdLst/>
              <a:ahLst/>
              <a:cxnLst/>
              <a:rect l="l" t="t" r="r" b="b"/>
              <a:pathLst>
                <a:path w="1768" h="2024" extrusionOk="0">
                  <a:moveTo>
                    <a:pt x="864" y="0"/>
                  </a:moveTo>
                  <a:cubicBezTo>
                    <a:pt x="817" y="0"/>
                    <a:pt x="750" y="3"/>
                    <a:pt x="684" y="17"/>
                  </a:cubicBezTo>
                  <a:cubicBezTo>
                    <a:pt x="623" y="30"/>
                    <a:pt x="564" y="51"/>
                    <a:pt x="521" y="70"/>
                  </a:cubicBezTo>
                  <a:cubicBezTo>
                    <a:pt x="479" y="90"/>
                    <a:pt x="452" y="107"/>
                    <a:pt x="452" y="107"/>
                  </a:cubicBezTo>
                  <a:cubicBezTo>
                    <a:pt x="258" y="223"/>
                    <a:pt x="134" y="435"/>
                    <a:pt x="80" y="651"/>
                  </a:cubicBezTo>
                  <a:cubicBezTo>
                    <a:pt x="0" y="981"/>
                    <a:pt x="61" y="1293"/>
                    <a:pt x="192" y="1584"/>
                  </a:cubicBezTo>
                  <a:cubicBezTo>
                    <a:pt x="268" y="1746"/>
                    <a:pt x="328" y="1819"/>
                    <a:pt x="373" y="1875"/>
                  </a:cubicBezTo>
                  <a:cubicBezTo>
                    <a:pt x="421" y="1930"/>
                    <a:pt x="461" y="1965"/>
                    <a:pt x="539" y="2023"/>
                  </a:cubicBezTo>
                  <a:cubicBezTo>
                    <a:pt x="308" y="1792"/>
                    <a:pt x="148" y="1450"/>
                    <a:pt x="127" y="1090"/>
                  </a:cubicBezTo>
                  <a:cubicBezTo>
                    <a:pt x="117" y="911"/>
                    <a:pt x="138" y="728"/>
                    <a:pt x="202" y="564"/>
                  </a:cubicBezTo>
                  <a:cubicBezTo>
                    <a:pt x="265" y="399"/>
                    <a:pt x="373" y="254"/>
                    <a:pt x="517" y="175"/>
                  </a:cubicBezTo>
                  <a:cubicBezTo>
                    <a:pt x="517" y="175"/>
                    <a:pt x="627" y="114"/>
                    <a:pt x="754" y="100"/>
                  </a:cubicBezTo>
                  <a:cubicBezTo>
                    <a:pt x="790" y="94"/>
                    <a:pt x="827" y="92"/>
                    <a:pt x="860" y="92"/>
                  </a:cubicBezTo>
                  <a:cubicBezTo>
                    <a:pt x="943" y="92"/>
                    <a:pt x="1007" y="104"/>
                    <a:pt x="1007" y="104"/>
                  </a:cubicBezTo>
                  <a:cubicBezTo>
                    <a:pt x="1007" y="104"/>
                    <a:pt x="1031" y="108"/>
                    <a:pt x="1054" y="113"/>
                  </a:cubicBezTo>
                  <a:lnTo>
                    <a:pt x="1101" y="123"/>
                  </a:lnTo>
                  <a:cubicBezTo>
                    <a:pt x="1356" y="187"/>
                    <a:pt x="1569" y="328"/>
                    <a:pt x="1767" y="471"/>
                  </a:cubicBezTo>
                  <a:cubicBezTo>
                    <a:pt x="1715" y="415"/>
                    <a:pt x="1577" y="281"/>
                    <a:pt x="1406" y="174"/>
                  </a:cubicBezTo>
                  <a:cubicBezTo>
                    <a:pt x="1238" y="63"/>
                    <a:pt x="1030" y="4"/>
                    <a:pt x="929" y="2"/>
                  </a:cubicBezTo>
                  <a:cubicBezTo>
                    <a:pt x="929" y="2"/>
                    <a:pt x="904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6">
              <a:extLst>
                <a:ext uri="{FF2B5EF4-FFF2-40B4-BE49-F238E27FC236}">
                  <a16:creationId xmlns:a16="http://schemas.microsoft.com/office/drawing/2014/main" id="{1FE9A3E8-8577-67A1-EFF1-4DFE782DB783}"/>
                </a:ext>
              </a:extLst>
            </p:cNvPr>
            <p:cNvSpPr/>
            <p:nvPr/>
          </p:nvSpPr>
          <p:spPr>
            <a:xfrm>
              <a:off x="5664000" y="2410075"/>
              <a:ext cx="7100" cy="27725"/>
            </a:xfrm>
            <a:custGeom>
              <a:avLst/>
              <a:gdLst/>
              <a:ahLst/>
              <a:cxnLst/>
              <a:rect l="l" t="t" r="r" b="b"/>
              <a:pathLst>
                <a:path w="284" h="1109" extrusionOk="0">
                  <a:moveTo>
                    <a:pt x="283" y="1"/>
                  </a:moveTo>
                  <a:cubicBezTo>
                    <a:pt x="259" y="13"/>
                    <a:pt x="205" y="53"/>
                    <a:pt x="159" y="106"/>
                  </a:cubicBezTo>
                  <a:cubicBezTo>
                    <a:pt x="113" y="158"/>
                    <a:pt x="74" y="220"/>
                    <a:pt x="64" y="253"/>
                  </a:cubicBezTo>
                  <a:cubicBezTo>
                    <a:pt x="60" y="253"/>
                    <a:pt x="15" y="412"/>
                    <a:pt x="20" y="413"/>
                  </a:cubicBezTo>
                  <a:cubicBezTo>
                    <a:pt x="5" y="486"/>
                    <a:pt x="1" y="563"/>
                    <a:pt x="3" y="640"/>
                  </a:cubicBezTo>
                  <a:cubicBezTo>
                    <a:pt x="7" y="756"/>
                    <a:pt x="46" y="855"/>
                    <a:pt x="91" y="955"/>
                  </a:cubicBezTo>
                  <a:cubicBezTo>
                    <a:pt x="142" y="1066"/>
                    <a:pt x="152" y="1067"/>
                    <a:pt x="208" y="1108"/>
                  </a:cubicBezTo>
                  <a:cubicBezTo>
                    <a:pt x="98" y="915"/>
                    <a:pt x="66" y="646"/>
                    <a:pt x="112" y="424"/>
                  </a:cubicBezTo>
                  <a:cubicBezTo>
                    <a:pt x="106" y="421"/>
                    <a:pt x="156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lnTo>
                    <a:pt x="174" y="229"/>
                  </a:lnTo>
                  <a:cubicBezTo>
                    <a:pt x="204" y="146"/>
                    <a:pt x="239" y="7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6">
              <a:extLst>
                <a:ext uri="{FF2B5EF4-FFF2-40B4-BE49-F238E27FC236}">
                  <a16:creationId xmlns:a16="http://schemas.microsoft.com/office/drawing/2014/main" id="{70C56E22-D987-1EAA-4F44-7D33F1C46B53}"/>
                </a:ext>
              </a:extLst>
            </p:cNvPr>
            <p:cNvSpPr/>
            <p:nvPr/>
          </p:nvSpPr>
          <p:spPr>
            <a:xfrm>
              <a:off x="5690050" y="2416475"/>
              <a:ext cx="44225" cy="21100"/>
            </a:xfrm>
            <a:custGeom>
              <a:avLst/>
              <a:gdLst/>
              <a:ahLst/>
              <a:cxnLst/>
              <a:rect l="l" t="t" r="r" b="b"/>
              <a:pathLst>
                <a:path w="1769" h="844" extrusionOk="0">
                  <a:moveTo>
                    <a:pt x="1265" y="1"/>
                  </a:moveTo>
                  <a:cubicBezTo>
                    <a:pt x="1245" y="1"/>
                    <a:pt x="1228" y="1"/>
                    <a:pt x="1214" y="3"/>
                  </a:cubicBezTo>
                  <a:cubicBezTo>
                    <a:pt x="1214" y="3"/>
                    <a:pt x="1213" y="3"/>
                    <a:pt x="1211" y="3"/>
                  </a:cubicBezTo>
                  <a:cubicBezTo>
                    <a:pt x="1179" y="3"/>
                    <a:pt x="937" y="43"/>
                    <a:pt x="938" y="52"/>
                  </a:cubicBezTo>
                  <a:cubicBezTo>
                    <a:pt x="817" y="81"/>
                    <a:pt x="695" y="132"/>
                    <a:pt x="580" y="192"/>
                  </a:cubicBezTo>
                  <a:cubicBezTo>
                    <a:pt x="408" y="287"/>
                    <a:pt x="279" y="411"/>
                    <a:pt x="159" y="555"/>
                  </a:cubicBezTo>
                  <a:cubicBezTo>
                    <a:pt x="29" y="719"/>
                    <a:pt x="35" y="734"/>
                    <a:pt x="0" y="843"/>
                  </a:cubicBezTo>
                  <a:cubicBezTo>
                    <a:pt x="97" y="679"/>
                    <a:pt x="241" y="523"/>
                    <a:pt x="412" y="400"/>
                  </a:cubicBezTo>
                  <a:cubicBezTo>
                    <a:pt x="581" y="275"/>
                    <a:pt x="781" y="189"/>
                    <a:pt x="974" y="137"/>
                  </a:cubicBezTo>
                  <a:cubicBezTo>
                    <a:pt x="974" y="137"/>
                    <a:pt x="993" y="133"/>
                    <a:pt x="1020" y="125"/>
                  </a:cubicBezTo>
                  <a:cubicBezTo>
                    <a:pt x="1048" y="120"/>
                    <a:pt x="1085" y="114"/>
                    <a:pt x="1123" y="106"/>
                  </a:cubicBezTo>
                  <a:cubicBezTo>
                    <a:pt x="1160" y="99"/>
                    <a:pt x="1197" y="98"/>
                    <a:pt x="1226" y="94"/>
                  </a:cubicBezTo>
                  <a:cubicBezTo>
                    <a:pt x="1254" y="91"/>
                    <a:pt x="1273" y="91"/>
                    <a:pt x="1273" y="91"/>
                  </a:cubicBezTo>
                  <a:lnTo>
                    <a:pt x="1330" y="90"/>
                  </a:lnTo>
                  <a:cubicBezTo>
                    <a:pt x="1359" y="89"/>
                    <a:pt x="1387" y="88"/>
                    <a:pt x="1415" y="88"/>
                  </a:cubicBezTo>
                  <a:cubicBezTo>
                    <a:pt x="1538" y="88"/>
                    <a:pt x="1654" y="100"/>
                    <a:pt x="1768" y="124"/>
                  </a:cubicBezTo>
                  <a:cubicBezTo>
                    <a:pt x="1730" y="103"/>
                    <a:pt x="1626" y="56"/>
                    <a:pt x="1511" y="29"/>
                  </a:cubicBezTo>
                  <a:cubicBezTo>
                    <a:pt x="1423" y="10"/>
                    <a:pt x="1329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6">
              <a:extLst>
                <a:ext uri="{FF2B5EF4-FFF2-40B4-BE49-F238E27FC236}">
                  <a16:creationId xmlns:a16="http://schemas.microsoft.com/office/drawing/2014/main" id="{11C5257D-E99F-4254-F917-2E8D6F998434}"/>
                </a:ext>
              </a:extLst>
            </p:cNvPr>
            <p:cNvSpPr/>
            <p:nvPr/>
          </p:nvSpPr>
          <p:spPr>
            <a:xfrm>
              <a:off x="5699775" y="2425150"/>
              <a:ext cx="19100" cy="8250"/>
            </a:xfrm>
            <a:custGeom>
              <a:avLst/>
              <a:gdLst/>
              <a:ahLst/>
              <a:cxnLst/>
              <a:rect l="l" t="t" r="r" b="b"/>
              <a:pathLst>
                <a:path w="764" h="330" extrusionOk="0">
                  <a:moveTo>
                    <a:pt x="616" y="1"/>
                  </a:moveTo>
                  <a:cubicBezTo>
                    <a:pt x="579" y="1"/>
                    <a:pt x="546" y="4"/>
                    <a:pt x="529" y="10"/>
                  </a:cubicBezTo>
                  <a:cubicBezTo>
                    <a:pt x="529" y="10"/>
                    <a:pt x="502" y="18"/>
                    <a:pt x="475" y="26"/>
                  </a:cubicBezTo>
                  <a:lnTo>
                    <a:pt x="422" y="46"/>
                  </a:lnTo>
                  <a:cubicBezTo>
                    <a:pt x="375" y="62"/>
                    <a:pt x="326" y="81"/>
                    <a:pt x="278" y="103"/>
                  </a:cubicBezTo>
                  <a:cubicBezTo>
                    <a:pt x="207" y="136"/>
                    <a:pt x="154" y="185"/>
                    <a:pt x="92" y="228"/>
                  </a:cubicBezTo>
                  <a:cubicBezTo>
                    <a:pt x="24" y="278"/>
                    <a:pt x="22" y="282"/>
                    <a:pt x="0" y="330"/>
                  </a:cubicBezTo>
                  <a:cubicBezTo>
                    <a:pt x="138" y="256"/>
                    <a:pt x="305" y="185"/>
                    <a:pt x="458" y="130"/>
                  </a:cubicBezTo>
                  <a:cubicBezTo>
                    <a:pt x="458" y="130"/>
                    <a:pt x="486" y="120"/>
                    <a:pt x="515" y="110"/>
                  </a:cubicBezTo>
                  <a:lnTo>
                    <a:pt x="574" y="92"/>
                  </a:lnTo>
                  <a:lnTo>
                    <a:pt x="596" y="87"/>
                  </a:lnTo>
                  <a:cubicBezTo>
                    <a:pt x="637" y="69"/>
                    <a:pt x="697" y="46"/>
                    <a:pt x="764" y="18"/>
                  </a:cubicBezTo>
                  <a:cubicBezTo>
                    <a:pt x="741" y="8"/>
                    <a:pt x="674" y="1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6">
              <a:extLst>
                <a:ext uri="{FF2B5EF4-FFF2-40B4-BE49-F238E27FC236}">
                  <a16:creationId xmlns:a16="http://schemas.microsoft.com/office/drawing/2014/main" id="{45CB840B-5E57-D912-C1EA-15443EDA34E4}"/>
                </a:ext>
              </a:extLst>
            </p:cNvPr>
            <p:cNvSpPr/>
            <p:nvPr/>
          </p:nvSpPr>
          <p:spPr>
            <a:xfrm>
              <a:off x="5701900" y="2437450"/>
              <a:ext cx="29875" cy="23300"/>
            </a:xfrm>
            <a:custGeom>
              <a:avLst/>
              <a:gdLst/>
              <a:ahLst/>
              <a:cxnLst/>
              <a:rect l="l" t="t" r="r" b="b"/>
              <a:pathLst>
                <a:path w="1195" h="932" extrusionOk="0">
                  <a:moveTo>
                    <a:pt x="483" y="0"/>
                  </a:moveTo>
                  <a:cubicBezTo>
                    <a:pt x="435" y="0"/>
                    <a:pt x="397" y="4"/>
                    <a:pt x="397" y="4"/>
                  </a:cubicBezTo>
                  <a:lnTo>
                    <a:pt x="344" y="12"/>
                  </a:lnTo>
                  <a:cubicBezTo>
                    <a:pt x="201" y="44"/>
                    <a:pt x="83" y="119"/>
                    <a:pt x="1" y="213"/>
                  </a:cubicBezTo>
                  <a:cubicBezTo>
                    <a:pt x="35" y="195"/>
                    <a:pt x="120" y="145"/>
                    <a:pt x="214" y="122"/>
                  </a:cubicBezTo>
                  <a:cubicBezTo>
                    <a:pt x="307" y="97"/>
                    <a:pt x="403" y="94"/>
                    <a:pt x="447" y="93"/>
                  </a:cubicBezTo>
                  <a:cubicBezTo>
                    <a:pt x="447" y="93"/>
                    <a:pt x="461" y="92"/>
                    <a:pt x="482" y="92"/>
                  </a:cubicBezTo>
                  <a:cubicBezTo>
                    <a:pt x="503" y="92"/>
                    <a:pt x="530" y="93"/>
                    <a:pt x="558" y="96"/>
                  </a:cubicBezTo>
                  <a:cubicBezTo>
                    <a:pt x="612" y="103"/>
                    <a:pt x="665" y="118"/>
                    <a:pt x="665" y="118"/>
                  </a:cubicBezTo>
                  <a:cubicBezTo>
                    <a:pt x="758" y="145"/>
                    <a:pt x="847" y="196"/>
                    <a:pt x="918" y="269"/>
                  </a:cubicBezTo>
                  <a:cubicBezTo>
                    <a:pt x="1023" y="376"/>
                    <a:pt x="1101" y="502"/>
                    <a:pt x="1126" y="654"/>
                  </a:cubicBezTo>
                  <a:cubicBezTo>
                    <a:pt x="1138" y="739"/>
                    <a:pt x="1132" y="784"/>
                    <a:pt x="1134" y="819"/>
                  </a:cubicBezTo>
                  <a:cubicBezTo>
                    <a:pt x="1133" y="854"/>
                    <a:pt x="1135" y="880"/>
                    <a:pt x="1134" y="931"/>
                  </a:cubicBezTo>
                  <a:cubicBezTo>
                    <a:pt x="1195" y="776"/>
                    <a:pt x="1192" y="573"/>
                    <a:pt x="1109" y="397"/>
                  </a:cubicBezTo>
                  <a:cubicBezTo>
                    <a:pt x="1031" y="219"/>
                    <a:pt x="864" y="71"/>
                    <a:pt x="679" y="26"/>
                  </a:cubicBezTo>
                  <a:cubicBezTo>
                    <a:pt x="679" y="26"/>
                    <a:pt x="610" y="5"/>
                    <a:pt x="538" y="2"/>
                  </a:cubicBezTo>
                  <a:cubicBezTo>
                    <a:pt x="519" y="1"/>
                    <a:pt x="501" y="0"/>
                    <a:pt x="4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6">
              <a:extLst>
                <a:ext uri="{FF2B5EF4-FFF2-40B4-BE49-F238E27FC236}">
                  <a16:creationId xmlns:a16="http://schemas.microsoft.com/office/drawing/2014/main" id="{DEE60B85-A94D-7570-6727-D369EAF80F4F}"/>
                </a:ext>
              </a:extLst>
            </p:cNvPr>
            <p:cNvSpPr/>
            <p:nvPr/>
          </p:nvSpPr>
          <p:spPr>
            <a:xfrm>
              <a:off x="5706100" y="2370050"/>
              <a:ext cx="29700" cy="34275"/>
            </a:xfrm>
            <a:custGeom>
              <a:avLst/>
              <a:gdLst/>
              <a:ahLst/>
              <a:cxnLst/>
              <a:rect l="l" t="t" r="r" b="b"/>
              <a:pathLst>
                <a:path w="1188" h="1371" extrusionOk="0">
                  <a:moveTo>
                    <a:pt x="1179" y="0"/>
                  </a:moveTo>
                  <a:cubicBezTo>
                    <a:pt x="1167" y="40"/>
                    <a:pt x="1146" y="143"/>
                    <a:pt x="1110" y="243"/>
                  </a:cubicBezTo>
                  <a:cubicBezTo>
                    <a:pt x="1073" y="342"/>
                    <a:pt x="1029" y="438"/>
                    <a:pt x="1006" y="484"/>
                  </a:cubicBezTo>
                  <a:cubicBezTo>
                    <a:pt x="1006" y="484"/>
                    <a:pt x="1000" y="498"/>
                    <a:pt x="990" y="518"/>
                  </a:cubicBezTo>
                  <a:cubicBezTo>
                    <a:pt x="981" y="540"/>
                    <a:pt x="968" y="568"/>
                    <a:pt x="952" y="594"/>
                  </a:cubicBezTo>
                  <a:cubicBezTo>
                    <a:pt x="924" y="648"/>
                    <a:pt x="889" y="699"/>
                    <a:pt x="889" y="699"/>
                  </a:cubicBezTo>
                  <a:cubicBezTo>
                    <a:pt x="831" y="792"/>
                    <a:pt x="755" y="878"/>
                    <a:pt x="673" y="957"/>
                  </a:cubicBezTo>
                  <a:cubicBezTo>
                    <a:pt x="550" y="1074"/>
                    <a:pt x="431" y="1176"/>
                    <a:pt x="278" y="1249"/>
                  </a:cubicBezTo>
                  <a:cubicBezTo>
                    <a:pt x="105" y="1326"/>
                    <a:pt x="97" y="1320"/>
                    <a:pt x="0" y="1370"/>
                  </a:cubicBezTo>
                  <a:cubicBezTo>
                    <a:pt x="178" y="1349"/>
                    <a:pt x="371" y="1280"/>
                    <a:pt x="544" y="1169"/>
                  </a:cubicBezTo>
                  <a:cubicBezTo>
                    <a:pt x="718" y="1060"/>
                    <a:pt x="865" y="904"/>
                    <a:pt x="974" y="740"/>
                  </a:cubicBezTo>
                  <a:cubicBezTo>
                    <a:pt x="974" y="740"/>
                    <a:pt x="983" y="724"/>
                    <a:pt x="998" y="701"/>
                  </a:cubicBezTo>
                  <a:cubicBezTo>
                    <a:pt x="1013" y="676"/>
                    <a:pt x="1031" y="644"/>
                    <a:pt x="1048" y="611"/>
                  </a:cubicBezTo>
                  <a:cubicBezTo>
                    <a:pt x="1081" y="543"/>
                    <a:pt x="1111" y="475"/>
                    <a:pt x="1111" y="475"/>
                  </a:cubicBezTo>
                  <a:lnTo>
                    <a:pt x="1129" y="422"/>
                  </a:lnTo>
                  <a:cubicBezTo>
                    <a:pt x="1175" y="276"/>
                    <a:pt x="1188" y="134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6">
              <a:extLst>
                <a:ext uri="{FF2B5EF4-FFF2-40B4-BE49-F238E27FC236}">
                  <a16:creationId xmlns:a16="http://schemas.microsoft.com/office/drawing/2014/main" id="{31FFBB1E-056D-B135-E48A-07FADDC6DA82}"/>
                </a:ext>
              </a:extLst>
            </p:cNvPr>
            <p:cNvSpPr/>
            <p:nvPr/>
          </p:nvSpPr>
          <p:spPr>
            <a:xfrm>
              <a:off x="5711700" y="2382900"/>
              <a:ext cx="10950" cy="11725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05" y="7"/>
                    <a:pt x="301" y="62"/>
                    <a:pt x="277" y="88"/>
                  </a:cubicBezTo>
                  <a:lnTo>
                    <a:pt x="221" y="150"/>
                  </a:lnTo>
                  <a:cubicBezTo>
                    <a:pt x="196" y="177"/>
                    <a:pt x="169" y="207"/>
                    <a:pt x="143" y="235"/>
                  </a:cubicBezTo>
                  <a:cubicBezTo>
                    <a:pt x="103" y="277"/>
                    <a:pt x="80" y="328"/>
                    <a:pt x="46" y="373"/>
                  </a:cubicBezTo>
                  <a:cubicBezTo>
                    <a:pt x="6" y="423"/>
                    <a:pt x="5" y="425"/>
                    <a:pt x="0" y="468"/>
                  </a:cubicBezTo>
                  <a:cubicBezTo>
                    <a:pt x="98" y="398"/>
                    <a:pt x="207" y="304"/>
                    <a:pt x="292" y="210"/>
                  </a:cubicBezTo>
                  <a:lnTo>
                    <a:pt x="356" y="137"/>
                  </a:lnTo>
                  <a:lnTo>
                    <a:pt x="368" y="124"/>
                  </a:lnTo>
                  <a:cubicBezTo>
                    <a:pt x="396" y="84"/>
                    <a:pt x="418" y="42"/>
                    <a:pt x="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6">
              <a:extLst>
                <a:ext uri="{FF2B5EF4-FFF2-40B4-BE49-F238E27FC236}">
                  <a16:creationId xmlns:a16="http://schemas.microsoft.com/office/drawing/2014/main" id="{880390A0-A258-7A9C-1DF0-B8D3CF224621}"/>
                </a:ext>
              </a:extLst>
            </p:cNvPr>
            <p:cNvSpPr/>
            <p:nvPr/>
          </p:nvSpPr>
          <p:spPr>
            <a:xfrm>
              <a:off x="5692825" y="2374550"/>
              <a:ext cx="6700" cy="22800"/>
            </a:xfrm>
            <a:custGeom>
              <a:avLst/>
              <a:gdLst/>
              <a:ahLst/>
              <a:cxnLst/>
              <a:rect l="l" t="t" r="r" b="b"/>
              <a:pathLst>
                <a:path w="268" h="912" extrusionOk="0">
                  <a:moveTo>
                    <a:pt x="252" y="1"/>
                  </a:moveTo>
                  <a:cubicBezTo>
                    <a:pt x="232" y="41"/>
                    <a:pt x="175" y="198"/>
                    <a:pt x="165" y="245"/>
                  </a:cubicBezTo>
                  <a:cubicBezTo>
                    <a:pt x="165" y="245"/>
                    <a:pt x="159" y="276"/>
                    <a:pt x="154" y="306"/>
                  </a:cubicBezTo>
                  <a:lnTo>
                    <a:pt x="142" y="365"/>
                  </a:lnTo>
                  <a:cubicBezTo>
                    <a:pt x="130" y="418"/>
                    <a:pt x="115" y="472"/>
                    <a:pt x="99" y="526"/>
                  </a:cubicBezTo>
                  <a:cubicBezTo>
                    <a:pt x="74" y="608"/>
                    <a:pt x="63" y="685"/>
                    <a:pt x="35" y="763"/>
                  </a:cubicBezTo>
                  <a:cubicBezTo>
                    <a:pt x="2" y="851"/>
                    <a:pt x="1" y="853"/>
                    <a:pt x="1" y="911"/>
                  </a:cubicBezTo>
                  <a:cubicBezTo>
                    <a:pt x="102" y="767"/>
                    <a:pt x="194" y="569"/>
                    <a:pt x="234" y="381"/>
                  </a:cubicBezTo>
                  <a:lnTo>
                    <a:pt x="248" y="309"/>
                  </a:lnTo>
                  <a:cubicBezTo>
                    <a:pt x="254" y="273"/>
                    <a:pt x="260" y="238"/>
                    <a:pt x="260" y="238"/>
                  </a:cubicBezTo>
                  <a:lnTo>
                    <a:pt x="264" y="211"/>
                  </a:lnTo>
                  <a:cubicBezTo>
                    <a:pt x="268" y="136"/>
                    <a:pt x="262" y="67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6">
              <a:extLst>
                <a:ext uri="{FF2B5EF4-FFF2-40B4-BE49-F238E27FC236}">
                  <a16:creationId xmlns:a16="http://schemas.microsoft.com/office/drawing/2014/main" id="{03861A32-BBE9-498B-51D4-5A70F2595F00}"/>
                </a:ext>
              </a:extLst>
            </p:cNvPr>
            <p:cNvSpPr/>
            <p:nvPr/>
          </p:nvSpPr>
          <p:spPr>
            <a:xfrm>
              <a:off x="5550425" y="2343725"/>
              <a:ext cx="13775" cy="31625"/>
            </a:xfrm>
            <a:custGeom>
              <a:avLst/>
              <a:gdLst/>
              <a:ahLst/>
              <a:cxnLst/>
              <a:rect l="l" t="t" r="r" b="b"/>
              <a:pathLst>
                <a:path w="551" h="1265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61"/>
                    <a:pt x="20" y="307"/>
                    <a:pt x="46" y="380"/>
                  </a:cubicBezTo>
                  <a:cubicBezTo>
                    <a:pt x="46" y="380"/>
                    <a:pt x="59" y="424"/>
                    <a:pt x="75" y="467"/>
                  </a:cubicBezTo>
                  <a:cubicBezTo>
                    <a:pt x="91" y="511"/>
                    <a:pt x="106" y="554"/>
                    <a:pt x="106" y="554"/>
                  </a:cubicBezTo>
                  <a:cubicBezTo>
                    <a:pt x="135" y="632"/>
                    <a:pt x="169" y="711"/>
                    <a:pt x="206" y="788"/>
                  </a:cubicBezTo>
                  <a:cubicBezTo>
                    <a:pt x="261" y="905"/>
                    <a:pt x="332" y="997"/>
                    <a:pt x="401" y="1101"/>
                  </a:cubicBezTo>
                  <a:cubicBezTo>
                    <a:pt x="480" y="1216"/>
                    <a:pt x="486" y="1218"/>
                    <a:pt x="551" y="1264"/>
                  </a:cubicBezTo>
                  <a:cubicBezTo>
                    <a:pt x="418" y="1045"/>
                    <a:pt x="285" y="768"/>
                    <a:pt x="191" y="514"/>
                  </a:cubicBezTo>
                  <a:cubicBezTo>
                    <a:pt x="191" y="514"/>
                    <a:pt x="172" y="465"/>
                    <a:pt x="155" y="418"/>
                  </a:cubicBezTo>
                  <a:cubicBezTo>
                    <a:pt x="139" y="369"/>
                    <a:pt x="123" y="319"/>
                    <a:pt x="123" y="319"/>
                  </a:cubicBezTo>
                  <a:lnTo>
                    <a:pt x="113" y="282"/>
                  </a:lnTo>
                  <a:cubicBezTo>
                    <a:pt x="85" y="202"/>
                    <a:pt x="50" y="10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6">
              <a:extLst>
                <a:ext uri="{FF2B5EF4-FFF2-40B4-BE49-F238E27FC236}">
                  <a16:creationId xmlns:a16="http://schemas.microsoft.com/office/drawing/2014/main" id="{01655D7D-DCF9-5422-CE31-0346E20FCCD5}"/>
                </a:ext>
              </a:extLst>
            </p:cNvPr>
            <p:cNvSpPr/>
            <p:nvPr/>
          </p:nvSpPr>
          <p:spPr>
            <a:xfrm>
              <a:off x="5511700" y="2340775"/>
              <a:ext cx="31600" cy="31000"/>
            </a:xfrm>
            <a:custGeom>
              <a:avLst/>
              <a:gdLst/>
              <a:ahLst/>
              <a:cxnLst/>
              <a:rect l="l" t="t" r="r" b="b"/>
              <a:pathLst>
                <a:path w="1264" h="1240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60"/>
                    <a:pt x="268" y="279"/>
                    <a:pt x="338" y="342"/>
                  </a:cubicBezTo>
                  <a:cubicBezTo>
                    <a:pt x="338" y="342"/>
                    <a:pt x="381" y="380"/>
                    <a:pt x="426" y="418"/>
                  </a:cubicBezTo>
                  <a:cubicBezTo>
                    <a:pt x="468" y="457"/>
                    <a:pt x="511" y="494"/>
                    <a:pt x="511" y="494"/>
                  </a:cubicBezTo>
                  <a:cubicBezTo>
                    <a:pt x="587" y="564"/>
                    <a:pt x="664" y="638"/>
                    <a:pt x="738" y="715"/>
                  </a:cubicBezTo>
                  <a:cubicBezTo>
                    <a:pt x="851" y="831"/>
                    <a:pt x="960" y="926"/>
                    <a:pt x="1065" y="1043"/>
                  </a:cubicBezTo>
                  <a:cubicBezTo>
                    <a:pt x="1180" y="1175"/>
                    <a:pt x="1184" y="1180"/>
                    <a:pt x="1264" y="1240"/>
                  </a:cubicBezTo>
                  <a:cubicBezTo>
                    <a:pt x="1085" y="966"/>
                    <a:pt x="829" y="657"/>
                    <a:pt x="565" y="419"/>
                  </a:cubicBezTo>
                  <a:cubicBezTo>
                    <a:pt x="565" y="419"/>
                    <a:pt x="515" y="374"/>
                    <a:pt x="466" y="330"/>
                  </a:cubicBezTo>
                  <a:cubicBezTo>
                    <a:pt x="415" y="287"/>
                    <a:pt x="364" y="243"/>
                    <a:pt x="364" y="243"/>
                  </a:cubicBezTo>
                  <a:lnTo>
                    <a:pt x="325" y="211"/>
                  </a:lnTo>
                  <a:cubicBezTo>
                    <a:pt x="215" y="129"/>
                    <a:pt x="108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6">
              <a:extLst>
                <a:ext uri="{FF2B5EF4-FFF2-40B4-BE49-F238E27FC236}">
                  <a16:creationId xmlns:a16="http://schemas.microsoft.com/office/drawing/2014/main" id="{84418FC8-D57D-6539-0950-C53B67984E22}"/>
                </a:ext>
              </a:extLst>
            </p:cNvPr>
            <p:cNvSpPr/>
            <p:nvPr/>
          </p:nvSpPr>
          <p:spPr>
            <a:xfrm>
              <a:off x="5648325" y="2272900"/>
              <a:ext cx="10375" cy="39350"/>
            </a:xfrm>
            <a:custGeom>
              <a:avLst/>
              <a:gdLst/>
              <a:ahLst/>
              <a:cxnLst/>
              <a:rect l="l" t="t" r="r" b="b"/>
              <a:pathLst>
                <a:path w="415" h="1574" extrusionOk="0">
                  <a:moveTo>
                    <a:pt x="275" y="0"/>
                  </a:moveTo>
                  <a:cubicBezTo>
                    <a:pt x="279" y="37"/>
                    <a:pt x="297" y="127"/>
                    <a:pt x="306" y="218"/>
                  </a:cubicBezTo>
                  <a:cubicBezTo>
                    <a:pt x="313" y="309"/>
                    <a:pt x="316" y="401"/>
                    <a:pt x="319" y="445"/>
                  </a:cubicBezTo>
                  <a:cubicBezTo>
                    <a:pt x="319" y="445"/>
                    <a:pt x="324" y="498"/>
                    <a:pt x="323" y="551"/>
                  </a:cubicBezTo>
                  <a:cubicBezTo>
                    <a:pt x="324" y="604"/>
                    <a:pt x="320" y="657"/>
                    <a:pt x="320" y="657"/>
                  </a:cubicBezTo>
                  <a:cubicBezTo>
                    <a:pt x="315" y="751"/>
                    <a:pt x="298" y="848"/>
                    <a:pt x="273" y="944"/>
                  </a:cubicBezTo>
                  <a:cubicBezTo>
                    <a:pt x="235" y="1086"/>
                    <a:pt x="200" y="1217"/>
                    <a:pt x="128" y="1344"/>
                  </a:cubicBezTo>
                  <a:cubicBezTo>
                    <a:pt x="46" y="1485"/>
                    <a:pt x="39" y="1486"/>
                    <a:pt x="1" y="1573"/>
                  </a:cubicBezTo>
                  <a:cubicBezTo>
                    <a:pt x="112" y="1465"/>
                    <a:pt x="215" y="1323"/>
                    <a:pt x="287" y="1161"/>
                  </a:cubicBezTo>
                  <a:cubicBezTo>
                    <a:pt x="363" y="1001"/>
                    <a:pt x="403" y="822"/>
                    <a:pt x="413" y="652"/>
                  </a:cubicBezTo>
                  <a:cubicBezTo>
                    <a:pt x="413" y="652"/>
                    <a:pt x="414" y="636"/>
                    <a:pt x="415" y="611"/>
                  </a:cubicBezTo>
                  <a:lnTo>
                    <a:pt x="415" y="522"/>
                  </a:lnTo>
                  <a:cubicBezTo>
                    <a:pt x="412" y="459"/>
                    <a:pt x="406" y="394"/>
                    <a:pt x="406" y="394"/>
                  </a:cubicBezTo>
                  <a:lnTo>
                    <a:pt x="400" y="346"/>
                  </a:lnTo>
                  <a:cubicBezTo>
                    <a:pt x="376" y="216"/>
                    <a:pt x="332" y="103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6">
              <a:extLst>
                <a:ext uri="{FF2B5EF4-FFF2-40B4-BE49-F238E27FC236}">
                  <a16:creationId xmlns:a16="http://schemas.microsoft.com/office/drawing/2014/main" id="{657F3466-9695-137C-2346-E1CC9B1D8E77}"/>
                </a:ext>
              </a:extLst>
            </p:cNvPr>
            <p:cNvSpPr/>
            <p:nvPr/>
          </p:nvSpPr>
          <p:spPr>
            <a:xfrm>
              <a:off x="5669975" y="2256775"/>
              <a:ext cx="12375" cy="43375"/>
            </a:xfrm>
            <a:custGeom>
              <a:avLst/>
              <a:gdLst/>
              <a:ahLst/>
              <a:cxnLst/>
              <a:rect l="l" t="t" r="r" b="b"/>
              <a:pathLst>
                <a:path w="495" h="1735" extrusionOk="0">
                  <a:moveTo>
                    <a:pt x="1" y="1"/>
                  </a:moveTo>
                  <a:cubicBezTo>
                    <a:pt x="26" y="34"/>
                    <a:pt x="94" y="114"/>
                    <a:pt x="148" y="204"/>
                  </a:cubicBezTo>
                  <a:cubicBezTo>
                    <a:pt x="203" y="293"/>
                    <a:pt x="246" y="389"/>
                    <a:pt x="268" y="433"/>
                  </a:cubicBezTo>
                  <a:cubicBezTo>
                    <a:pt x="268" y="433"/>
                    <a:pt x="295" y="487"/>
                    <a:pt x="317" y="545"/>
                  </a:cubicBezTo>
                  <a:cubicBezTo>
                    <a:pt x="338" y="601"/>
                    <a:pt x="353" y="659"/>
                    <a:pt x="353" y="659"/>
                  </a:cubicBezTo>
                  <a:cubicBezTo>
                    <a:pt x="380" y="764"/>
                    <a:pt x="394" y="875"/>
                    <a:pt x="390" y="988"/>
                  </a:cubicBezTo>
                  <a:cubicBezTo>
                    <a:pt x="384" y="1154"/>
                    <a:pt x="365" y="1309"/>
                    <a:pt x="299" y="1464"/>
                  </a:cubicBezTo>
                  <a:cubicBezTo>
                    <a:pt x="219" y="1632"/>
                    <a:pt x="211" y="1635"/>
                    <a:pt x="168" y="1734"/>
                  </a:cubicBezTo>
                  <a:cubicBezTo>
                    <a:pt x="290" y="1604"/>
                    <a:pt x="392" y="1427"/>
                    <a:pt x="443" y="1228"/>
                  </a:cubicBezTo>
                  <a:cubicBezTo>
                    <a:pt x="495" y="1031"/>
                    <a:pt x="494" y="814"/>
                    <a:pt x="439" y="624"/>
                  </a:cubicBezTo>
                  <a:cubicBezTo>
                    <a:pt x="439" y="624"/>
                    <a:pt x="420" y="551"/>
                    <a:pt x="391" y="483"/>
                  </a:cubicBezTo>
                  <a:cubicBezTo>
                    <a:pt x="363" y="414"/>
                    <a:pt x="327" y="349"/>
                    <a:pt x="327" y="349"/>
                  </a:cubicBezTo>
                  <a:lnTo>
                    <a:pt x="299" y="300"/>
                  </a:lnTo>
                  <a:cubicBezTo>
                    <a:pt x="215" y="173"/>
                    <a:pt x="112" y="7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6">
              <a:extLst>
                <a:ext uri="{FF2B5EF4-FFF2-40B4-BE49-F238E27FC236}">
                  <a16:creationId xmlns:a16="http://schemas.microsoft.com/office/drawing/2014/main" id="{B24DDD12-2016-69CE-0373-0ADE60C3F0EA}"/>
                </a:ext>
              </a:extLst>
            </p:cNvPr>
            <p:cNvSpPr/>
            <p:nvPr/>
          </p:nvSpPr>
          <p:spPr>
            <a:xfrm>
              <a:off x="5669925" y="2253200"/>
              <a:ext cx="18175" cy="26375"/>
            </a:xfrm>
            <a:custGeom>
              <a:avLst/>
              <a:gdLst/>
              <a:ahLst/>
              <a:cxnLst/>
              <a:rect l="l" t="t" r="r" b="b"/>
              <a:pathLst>
                <a:path w="727" h="1055" extrusionOk="0">
                  <a:moveTo>
                    <a:pt x="1" y="1"/>
                  </a:moveTo>
                  <a:cubicBezTo>
                    <a:pt x="24" y="19"/>
                    <a:pt x="88" y="58"/>
                    <a:pt x="146" y="104"/>
                  </a:cubicBezTo>
                  <a:cubicBezTo>
                    <a:pt x="203" y="150"/>
                    <a:pt x="257" y="200"/>
                    <a:pt x="283" y="224"/>
                  </a:cubicBezTo>
                  <a:cubicBezTo>
                    <a:pt x="283" y="224"/>
                    <a:pt x="316" y="249"/>
                    <a:pt x="346" y="279"/>
                  </a:cubicBezTo>
                  <a:cubicBezTo>
                    <a:pt x="377" y="308"/>
                    <a:pt x="404" y="341"/>
                    <a:pt x="404" y="341"/>
                  </a:cubicBezTo>
                  <a:cubicBezTo>
                    <a:pt x="455" y="397"/>
                    <a:pt x="498" y="463"/>
                    <a:pt x="536" y="531"/>
                  </a:cubicBezTo>
                  <a:cubicBezTo>
                    <a:pt x="590" y="635"/>
                    <a:pt x="642" y="731"/>
                    <a:pt x="665" y="845"/>
                  </a:cubicBezTo>
                  <a:cubicBezTo>
                    <a:pt x="686" y="975"/>
                    <a:pt x="681" y="980"/>
                    <a:pt x="706" y="1054"/>
                  </a:cubicBezTo>
                  <a:cubicBezTo>
                    <a:pt x="726" y="930"/>
                    <a:pt x="718" y="786"/>
                    <a:pt x="676" y="648"/>
                  </a:cubicBezTo>
                  <a:cubicBezTo>
                    <a:pt x="638" y="508"/>
                    <a:pt x="560" y="377"/>
                    <a:pt x="468" y="273"/>
                  </a:cubicBezTo>
                  <a:cubicBezTo>
                    <a:pt x="468" y="273"/>
                    <a:pt x="432" y="235"/>
                    <a:pt x="394" y="198"/>
                  </a:cubicBezTo>
                  <a:cubicBezTo>
                    <a:pt x="354" y="163"/>
                    <a:pt x="313" y="130"/>
                    <a:pt x="313" y="130"/>
                  </a:cubicBezTo>
                  <a:lnTo>
                    <a:pt x="282" y="107"/>
                  </a:lnTo>
                  <a:cubicBezTo>
                    <a:pt x="190" y="50"/>
                    <a:pt x="94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6">
              <a:extLst>
                <a:ext uri="{FF2B5EF4-FFF2-40B4-BE49-F238E27FC236}">
                  <a16:creationId xmlns:a16="http://schemas.microsoft.com/office/drawing/2014/main" id="{A57A5D77-39E2-EBC3-5BCB-F2ED8281249D}"/>
                </a:ext>
              </a:extLst>
            </p:cNvPr>
            <p:cNvSpPr/>
            <p:nvPr/>
          </p:nvSpPr>
          <p:spPr>
            <a:xfrm>
              <a:off x="5695100" y="2129850"/>
              <a:ext cx="18900" cy="91500"/>
            </a:xfrm>
            <a:custGeom>
              <a:avLst/>
              <a:gdLst/>
              <a:ahLst/>
              <a:cxnLst/>
              <a:rect l="l" t="t" r="r" b="b"/>
              <a:pathLst>
                <a:path w="756" h="3660" extrusionOk="0">
                  <a:moveTo>
                    <a:pt x="58" y="1"/>
                  </a:moveTo>
                  <a:lnTo>
                    <a:pt x="58" y="1"/>
                  </a:lnTo>
                  <a:cubicBezTo>
                    <a:pt x="101" y="72"/>
                    <a:pt x="219" y="252"/>
                    <a:pt x="310" y="450"/>
                  </a:cubicBezTo>
                  <a:cubicBezTo>
                    <a:pt x="403" y="647"/>
                    <a:pt x="471" y="857"/>
                    <a:pt x="500" y="958"/>
                  </a:cubicBezTo>
                  <a:cubicBezTo>
                    <a:pt x="500" y="958"/>
                    <a:pt x="540" y="1079"/>
                    <a:pt x="566" y="1203"/>
                  </a:cubicBezTo>
                  <a:cubicBezTo>
                    <a:pt x="595" y="1329"/>
                    <a:pt x="610" y="1455"/>
                    <a:pt x="610" y="1455"/>
                  </a:cubicBezTo>
                  <a:cubicBezTo>
                    <a:pt x="638" y="1680"/>
                    <a:pt x="640" y="1918"/>
                    <a:pt x="609" y="2154"/>
                  </a:cubicBezTo>
                  <a:cubicBezTo>
                    <a:pt x="562" y="2503"/>
                    <a:pt x="478" y="2818"/>
                    <a:pt x="321" y="3129"/>
                  </a:cubicBezTo>
                  <a:cubicBezTo>
                    <a:pt x="232" y="3302"/>
                    <a:pt x="172" y="3383"/>
                    <a:pt x="132" y="3451"/>
                  </a:cubicBezTo>
                  <a:cubicBezTo>
                    <a:pt x="98" y="3505"/>
                    <a:pt x="65" y="3557"/>
                    <a:pt x="0" y="3659"/>
                  </a:cubicBezTo>
                  <a:cubicBezTo>
                    <a:pt x="246" y="3389"/>
                    <a:pt x="462" y="3035"/>
                    <a:pt x="589" y="2639"/>
                  </a:cubicBezTo>
                  <a:cubicBezTo>
                    <a:pt x="718" y="2246"/>
                    <a:pt x="755" y="1813"/>
                    <a:pt x="699" y="1419"/>
                  </a:cubicBezTo>
                  <a:cubicBezTo>
                    <a:pt x="699" y="1419"/>
                    <a:pt x="679" y="1268"/>
                    <a:pt x="643" y="1122"/>
                  </a:cubicBezTo>
                  <a:cubicBezTo>
                    <a:pt x="607" y="976"/>
                    <a:pt x="556" y="834"/>
                    <a:pt x="556" y="834"/>
                  </a:cubicBezTo>
                  <a:lnTo>
                    <a:pt x="517" y="728"/>
                  </a:lnTo>
                  <a:cubicBezTo>
                    <a:pt x="397" y="444"/>
                    <a:pt x="238" y="206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6">
              <a:extLst>
                <a:ext uri="{FF2B5EF4-FFF2-40B4-BE49-F238E27FC236}">
                  <a16:creationId xmlns:a16="http://schemas.microsoft.com/office/drawing/2014/main" id="{D8566729-C020-ECA9-04B2-9E25A6F83D58}"/>
                </a:ext>
              </a:extLst>
            </p:cNvPr>
            <p:cNvSpPr/>
            <p:nvPr/>
          </p:nvSpPr>
          <p:spPr>
            <a:xfrm>
              <a:off x="5539425" y="2136375"/>
              <a:ext cx="22650" cy="31700"/>
            </a:xfrm>
            <a:custGeom>
              <a:avLst/>
              <a:gdLst/>
              <a:ahLst/>
              <a:cxnLst/>
              <a:rect l="l" t="t" r="r" b="b"/>
              <a:pathLst>
                <a:path w="906" h="1268" extrusionOk="0">
                  <a:moveTo>
                    <a:pt x="905" y="1"/>
                  </a:moveTo>
                  <a:cubicBezTo>
                    <a:pt x="851" y="43"/>
                    <a:pt x="663" y="241"/>
                    <a:pt x="614" y="309"/>
                  </a:cubicBezTo>
                  <a:lnTo>
                    <a:pt x="496" y="476"/>
                  </a:lnTo>
                  <a:cubicBezTo>
                    <a:pt x="445" y="551"/>
                    <a:pt x="389" y="628"/>
                    <a:pt x="334" y="704"/>
                  </a:cubicBezTo>
                  <a:cubicBezTo>
                    <a:pt x="252" y="820"/>
                    <a:pt x="193" y="935"/>
                    <a:pt x="116" y="1051"/>
                  </a:cubicBezTo>
                  <a:cubicBezTo>
                    <a:pt x="30" y="1179"/>
                    <a:pt x="28" y="1185"/>
                    <a:pt x="0" y="1268"/>
                  </a:cubicBezTo>
                  <a:cubicBezTo>
                    <a:pt x="185" y="1048"/>
                    <a:pt x="400" y="775"/>
                    <a:pt x="578" y="522"/>
                  </a:cubicBezTo>
                  <a:lnTo>
                    <a:pt x="713" y="330"/>
                  </a:lnTo>
                  <a:lnTo>
                    <a:pt x="738" y="295"/>
                  </a:lnTo>
                  <a:cubicBezTo>
                    <a:pt x="801" y="193"/>
                    <a:pt x="855" y="97"/>
                    <a:pt x="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6">
              <a:extLst>
                <a:ext uri="{FF2B5EF4-FFF2-40B4-BE49-F238E27FC236}">
                  <a16:creationId xmlns:a16="http://schemas.microsoft.com/office/drawing/2014/main" id="{81DA1BFB-EAA1-BA7D-F953-F6904B007428}"/>
                </a:ext>
              </a:extLst>
            </p:cNvPr>
            <p:cNvSpPr/>
            <p:nvPr/>
          </p:nvSpPr>
          <p:spPr>
            <a:xfrm>
              <a:off x="5484425" y="2159075"/>
              <a:ext cx="16925" cy="37025"/>
            </a:xfrm>
            <a:custGeom>
              <a:avLst/>
              <a:gdLst/>
              <a:ahLst/>
              <a:cxnLst/>
              <a:rect l="l" t="t" r="r" b="b"/>
              <a:pathLst>
                <a:path w="677" h="1481" extrusionOk="0">
                  <a:moveTo>
                    <a:pt x="1" y="1"/>
                  </a:moveTo>
                  <a:cubicBezTo>
                    <a:pt x="27" y="68"/>
                    <a:pt x="145" y="326"/>
                    <a:pt x="185" y="402"/>
                  </a:cubicBezTo>
                  <a:lnTo>
                    <a:pt x="235" y="495"/>
                  </a:lnTo>
                  <a:lnTo>
                    <a:pt x="285" y="589"/>
                  </a:lnTo>
                  <a:cubicBezTo>
                    <a:pt x="328" y="672"/>
                    <a:pt x="368" y="762"/>
                    <a:pt x="407" y="853"/>
                  </a:cubicBezTo>
                  <a:cubicBezTo>
                    <a:pt x="465" y="988"/>
                    <a:pt x="526" y="1106"/>
                    <a:pt x="575" y="1242"/>
                  </a:cubicBezTo>
                  <a:cubicBezTo>
                    <a:pt x="627" y="1395"/>
                    <a:pt x="628" y="1401"/>
                    <a:pt x="677" y="1480"/>
                  </a:cubicBezTo>
                  <a:cubicBezTo>
                    <a:pt x="626" y="1183"/>
                    <a:pt x="514" y="828"/>
                    <a:pt x="363" y="538"/>
                  </a:cubicBezTo>
                  <a:lnTo>
                    <a:pt x="305" y="428"/>
                  </a:lnTo>
                  <a:cubicBezTo>
                    <a:pt x="274" y="375"/>
                    <a:pt x="244" y="321"/>
                    <a:pt x="244" y="321"/>
                  </a:cubicBezTo>
                  <a:lnTo>
                    <a:pt x="220" y="281"/>
                  </a:lnTo>
                  <a:cubicBezTo>
                    <a:pt x="150" y="176"/>
                    <a:pt x="76" y="8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6">
              <a:extLst>
                <a:ext uri="{FF2B5EF4-FFF2-40B4-BE49-F238E27FC236}">
                  <a16:creationId xmlns:a16="http://schemas.microsoft.com/office/drawing/2014/main" id="{86AEBCC8-EFC4-94BA-9DD7-DDE1C5E6D1CA}"/>
                </a:ext>
              </a:extLst>
            </p:cNvPr>
            <p:cNvSpPr/>
            <p:nvPr/>
          </p:nvSpPr>
          <p:spPr>
            <a:xfrm>
              <a:off x="5393475" y="2184475"/>
              <a:ext cx="24725" cy="32950"/>
            </a:xfrm>
            <a:custGeom>
              <a:avLst/>
              <a:gdLst/>
              <a:ahLst/>
              <a:cxnLst/>
              <a:rect l="l" t="t" r="r" b="b"/>
              <a:pathLst>
                <a:path w="989" h="1318" extrusionOk="0">
                  <a:moveTo>
                    <a:pt x="23" y="0"/>
                  </a:moveTo>
                  <a:cubicBezTo>
                    <a:pt x="13" y="36"/>
                    <a:pt x="0" y="132"/>
                    <a:pt x="4" y="233"/>
                  </a:cubicBezTo>
                  <a:cubicBezTo>
                    <a:pt x="11" y="332"/>
                    <a:pt x="30" y="435"/>
                    <a:pt x="50" y="480"/>
                  </a:cubicBezTo>
                  <a:cubicBezTo>
                    <a:pt x="50" y="480"/>
                    <a:pt x="55" y="494"/>
                    <a:pt x="63" y="515"/>
                  </a:cubicBezTo>
                  <a:cubicBezTo>
                    <a:pt x="70" y="537"/>
                    <a:pt x="82" y="564"/>
                    <a:pt x="95" y="591"/>
                  </a:cubicBezTo>
                  <a:cubicBezTo>
                    <a:pt x="120" y="645"/>
                    <a:pt x="150" y="695"/>
                    <a:pt x="150" y="695"/>
                  </a:cubicBezTo>
                  <a:cubicBezTo>
                    <a:pt x="201" y="790"/>
                    <a:pt x="267" y="878"/>
                    <a:pt x="341" y="960"/>
                  </a:cubicBezTo>
                  <a:cubicBezTo>
                    <a:pt x="452" y="1084"/>
                    <a:pt x="581" y="1164"/>
                    <a:pt x="720" y="1238"/>
                  </a:cubicBezTo>
                  <a:cubicBezTo>
                    <a:pt x="879" y="1316"/>
                    <a:pt x="891" y="1310"/>
                    <a:pt x="988" y="1317"/>
                  </a:cubicBezTo>
                  <a:cubicBezTo>
                    <a:pt x="684" y="1206"/>
                    <a:pt x="386" y="939"/>
                    <a:pt x="225" y="641"/>
                  </a:cubicBezTo>
                  <a:cubicBezTo>
                    <a:pt x="225" y="641"/>
                    <a:pt x="217" y="627"/>
                    <a:pt x="206" y="607"/>
                  </a:cubicBezTo>
                  <a:cubicBezTo>
                    <a:pt x="196" y="585"/>
                    <a:pt x="182" y="556"/>
                    <a:pt x="168" y="527"/>
                  </a:cubicBezTo>
                  <a:cubicBezTo>
                    <a:pt x="143" y="468"/>
                    <a:pt x="121" y="408"/>
                    <a:pt x="121" y="408"/>
                  </a:cubicBezTo>
                  <a:lnTo>
                    <a:pt x="108" y="362"/>
                  </a:lnTo>
                  <a:lnTo>
                    <a:pt x="107" y="362"/>
                  </a:lnTo>
                  <a:cubicBezTo>
                    <a:pt x="65" y="239"/>
                    <a:pt x="37" y="12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6">
              <a:extLst>
                <a:ext uri="{FF2B5EF4-FFF2-40B4-BE49-F238E27FC236}">
                  <a16:creationId xmlns:a16="http://schemas.microsoft.com/office/drawing/2014/main" id="{2DAF260E-8C20-ADCF-9E2E-FE2B5BE51B40}"/>
                </a:ext>
              </a:extLst>
            </p:cNvPr>
            <p:cNvSpPr/>
            <p:nvPr/>
          </p:nvSpPr>
          <p:spPr>
            <a:xfrm>
              <a:off x="5379575" y="2207875"/>
              <a:ext cx="60800" cy="22150"/>
            </a:xfrm>
            <a:custGeom>
              <a:avLst/>
              <a:gdLst/>
              <a:ahLst/>
              <a:cxnLst/>
              <a:rect l="l" t="t" r="r" b="b"/>
              <a:pathLst>
                <a:path w="2432" h="886" extrusionOk="0">
                  <a:moveTo>
                    <a:pt x="0" y="1"/>
                  </a:moveTo>
                  <a:cubicBezTo>
                    <a:pt x="23" y="54"/>
                    <a:pt x="98" y="186"/>
                    <a:pt x="199" y="303"/>
                  </a:cubicBezTo>
                  <a:cubicBezTo>
                    <a:pt x="299" y="423"/>
                    <a:pt x="423" y="528"/>
                    <a:pt x="488" y="569"/>
                  </a:cubicBezTo>
                  <a:cubicBezTo>
                    <a:pt x="488" y="569"/>
                    <a:pt x="565" y="622"/>
                    <a:pt x="647" y="665"/>
                  </a:cubicBezTo>
                  <a:cubicBezTo>
                    <a:pt x="729" y="709"/>
                    <a:pt x="816" y="745"/>
                    <a:pt x="816" y="745"/>
                  </a:cubicBezTo>
                  <a:cubicBezTo>
                    <a:pt x="968" y="807"/>
                    <a:pt x="1136" y="854"/>
                    <a:pt x="1308" y="874"/>
                  </a:cubicBezTo>
                  <a:cubicBezTo>
                    <a:pt x="1370" y="882"/>
                    <a:pt x="1431" y="885"/>
                    <a:pt x="1490" y="885"/>
                  </a:cubicBezTo>
                  <a:cubicBezTo>
                    <a:pt x="1678" y="885"/>
                    <a:pt x="1857" y="851"/>
                    <a:pt x="2038" y="800"/>
                  </a:cubicBezTo>
                  <a:cubicBezTo>
                    <a:pt x="2301" y="714"/>
                    <a:pt x="2308" y="698"/>
                    <a:pt x="2431" y="608"/>
                  </a:cubicBezTo>
                  <a:lnTo>
                    <a:pt x="2431" y="608"/>
                  </a:lnTo>
                  <a:cubicBezTo>
                    <a:pt x="2203" y="720"/>
                    <a:pt x="1928" y="794"/>
                    <a:pt x="1647" y="802"/>
                  </a:cubicBezTo>
                  <a:cubicBezTo>
                    <a:pt x="1624" y="803"/>
                    <a:pt x="1601" y="803"/>
                    <a:pt x="1577" y="803"/>
                  </a:cubicBezTo>
                  <a:cubicBezTo>
                    <a:pt x="1319" y="803"/>
                    <a:pt x="1060" y="749"/>
                    <a:pt x="835" y="652"/>
                  </a:cubicBezTo>
                  <a:cubicBezTo>
                    <a:pt x="835" y="652"/>
                    <a:pt x="741" y="614"/>
                    <a:pt x="653" y="563"/>
                  </a:cubicBezTo>
                  <a:cubicBezTo>
                    <a:pt x="565" y="513"/>
                    <a:pt x="483" y="454"/>
                    <a:pt x="483" y="454"/>
                  </a:cubicBezTo>
                  <a:lnTo>
                    <a:pt x="422" y="408"/>
                  </a:lnTo>
                  <a:cubicBezTo>
                    <a:pt x="254" y="286"/>
                    <a:pt x="117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6">
              <a:extLst>
                <a:ext uri="{FF2B5EF4-FFF2-40B4-BE49-F238E27FC236}">
                  <a16:creationId xmlns:a16="http://schemas.microsoft.com/office/drawing/2014/main" id="{34E09D1B-EA5D-54E4-81E0-F330B625CB58}"/>
                </a:ext>
              </a:extLst>
            </p:cNvPr>
            <p:cNvSpPr/>
            <p:nvPr/>
          </p:nvSpPr>
          <p:spPr>
            <a:xfrm>
              <a:off x="5384850" y="2130850"/>
              <a:ext cx="42475" cy="24700"/>
            </a:xfrm>
            <a:custGeom>
              <a:avLst/>
              <a:gdLst/>
              <a:ahLst/>
              <a:cxnLst/>
              <a:rect l="l" t="t" r="r" b="b"/>
              <a:pathLst>
                <a:path w="1699" h="988" extrusionOk="0">
                  <a:moveTo>
                    <a:pt x="1429" y="1"/>
                  </a:moveTo>
                  <a:cubicBezTo>
                    <a:pt x="1312" y="3"/>
                    <a:pt x="1192" y="18"/>
                    <a:pt x="1137" y="36"/>
                  </a:cubicBezTo>
                  <a:cubicBezTo>
                    <a:pt x="1137" y="36"/>
                    <a:pt x="1120" y="40"/>
                    <a:pt x="1096" y="47"/>
                  </a:cubicBezTo>
                  <a:cubicBezTo>
                    <a:pt x="1071" y="54"/>
                    <a:pt x="1037" y="65"/>
                    <a:pt x="1005" y="78"/>
                  </a:cubicBezTo>
                  <a:cubicBezTo>
                    <a:pt x="939" y="99"/>
                    <a:pt x="876" y="129"/>
                    <a:pt x="876" y="129"/>
                  </a:cubicBezTo>
                  <a:cubicBezTo>
                    <a:pt x="763" y="176"/>
                    <a:pt x="650" y="240"/>
                    <a:pt x="543" y="312"/>
                  </a:cubicBezTo>
                  <a:cubicBezTo>
                    <a:pt x="385" y="422"/>
                    <a:pt x="268" y="554"/>
                    <a:pt x="155" y="699"/>
                  </a:cubicBezTo>
                  <a:cubicBezTo>
                    <a:pt x="32" y="866"/>
                    <a:pt x="35" y="879"/>
                    <a:pt x="0" y="987"/>
                  </a:cubicBezTo>
                  <a:cubicBezTo>
                    <a:pt x="100" y="827"/>
                    <a:pt x="237" y="668"/>
                    <a:pt x="397" y="532"/>
                  </a:cubicBezTo>
                  <a:cubicBezTo>
                    <a:pt x="556" y="396"/>
                    <a:pt x="742" y="288"/>
                    <a:pt x="925" y="208"/>
                  </a:cubicBezTo>
                  <a:cubicBezTo>
                    <a:pt x="925" y="208"/>
                    <a:pt x="942" y="200"/>
                    <a:pt x="968" y="189"/>
                  </a:cubicBezTo>
                  <a:cubicBezTo>
                    <a:pt x="994" y="179"/>
                    <a:pt x="1030" y="166"/>
                    <a:pt x="1065" y="153"/>
                  </a:cubicBezTo>
                  <a:cubicBezTo>
                    <a:pt x="1138" y="131"/>
                    <a:pt x="1210" y="111"/>
                    <a:pt x="1210" y="111"/>
                  </a:cubicBezTo>
                  <a:lnTo>
                    <a:pt x="1265" y="99"/>
                  </a:lnTo>
                  <a:cubicBezTo>
                    <a:pt x="1416" y="60"/>
                    <a:pt x="1557" y="38"/>
                    <a:pt x="1699" y="29"/>
                  </a:cubicBezTo>
                  <a:cubicBezTo>
                    <a:pt x="1657" y="18"/>
                    <a:pt x="1545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6">
              <a:extLst>
                <a:ext uri="{FF2B5EF4-FFF2-40B4-BE49-F238E27FC236}">
                  <a16:creationId xmlns:a16="http://schemas.microsoft.com/office/drawing/2014/main" id="{100716F5-9424-E62F-764D-4249E41AC19C}"/>
                </a:ext>
              </a:extLst>
            </p:cNvPr>
            <p:cNvSpPr/>
            <p:nvPr/>
          </p:nvSpPr>
          <p:spPr>
            <a:xfrm>
              <a:off x="5404550" y="2138100"/>
              <a:ext cx="74775" cy="12775"/>
            </a:xfrm>
            <a:custGeom>
              <a:avLst/>
              <a:gdLst/>
              <a:ahLst/>
              <a:cxnLst/>
              <a:rect l="l" t="t" r="r" b="b"/>
              <a:pathLst>
                <a:path w="2991" h="511" extrusionOk="0">
                  <a:moveTo>
                    <a:pt x="1506" y="0"/>
                  </a:moveTo>
                  <a:cubicBezTo>
                    <a:pt x="1416" y="0"/>
                    <a:pt x="1326" y="5"/>
                    <a:pt x="1235" y="13"/>
                  </a:cubicBezTo>
                  <a:cubicBezTo>
                    <a:pt x="941" y="41"/>
                    <a:pt x="685" y="123"/>
                    <a:pt x="424" y="238"/>
                  </a:cubicBezTo>
                  <a:cubicBezTo>
                    <a:pt x="137" y="373"/>
                    <a:pt x="132" y="393"/>
                    <a:pt x="0" y="506"/>
                  </a:cubicBezTo>
                  <a:cubicBezTo>
                    <a:pt x="247" y="349"/>
                    <a:pt x="548" y="225"/>
                    <a:pt x="866" y="156"/>
                  </a:cubicBezTo>
                  <a:cubicBezTo>
                    <a:pt x="1062" y="112"/>
                    <a:pt x="1264" y="93"/>
                    <a:pt x="1463" y="93"/>
                  </a:cubicBezTo>
                  <a:cubicBezTo>
                    <a:pt x="1586" y="93"/>
                    <a:pt x="1708" y="100"/>
                    <a:pt x="1826" y="113"/>
                  </a:cubicBezTo>
                  <a:cubicBezTo>
                    <a:pt x="1826" y="113"/>
                    <a:pt x="1856" y="115"/>
                    <a:pt x="1899" y="122"/>
                  </a:cubicBezTo>
                  <a:cubicBezTo>
                    <a:pt x="1942" y="129"/>
                    <a:pt x="2000" y="139"/>
                    <a:pt x="2058" y="150"/>
                  </a:cubicBezTo>
                  <a:cubicBezTo>
                    <a:pt x="2116" y="162"/>
                    <a:pt x="2172" y="178"/>
                    <a:pt x="2215" y="189"/>
                  </a:cubicBezTo>
                  <a:cubicBezTo>
                    <a:pt x="2258" y="199"/>
                    <a:pt x="2285" y="208"/>
                    <a:pt x="2285" y="208"/>
                  </a:cubicBezTo>
                  <a:lnTo>
                    <a:pt x="2369" y="236"/>
                  </a:lnTo>
                  <a:cubicBezTo>
                    <a:pt x="2598" y="308"/>
                    <a:pt x="2801" y="400"/>
                    <a:pt x="2990" y="510"/>
                  </a:cubicBezTo>
                  <a:cubicBezTo>
                    <a:pt x="2965" y="488"/>
                    <a:pt x="2918" y="452"/>
                    <a:pt x="2859" y="406"/>
                  </a:cubicBezTo>
                  <a:cubicBezTo>
                    <a:pt x="2800" y="363"/>
                    <a:pt x="2724" y="318"/>
                    <a:pt x="2648" y="272"/>
                  </a:cubicBezTo>
                  <a:cubicBezTo>
                    <a:pt x="2491" y="187"/>
                    <a:pt x="2319" y="118"/>
                    <a:pt x="2234" y="98"/>
                  </a:cubicBezTo>
                  <a:cubicBezTo>
                    <a:pt x="2234" y="98"/>
                    <a:pt x="2208" y="92"/>
                    <a:pt x="2170" y="82"/>
                  </a:cubicBezTo>
                  <a:cubicBezTo>
                    <a:pt x="2131" y="71"/>
                    <a:pt x="2080" y="59"/>
                    <a:pt x="2027" y="51"/>
                  </a:cubicBezTo>
                  <a:cubicBezTo>
                    <a:pt x="1975" y="42"/>
                    <a:pt x="1922" y="31"/>
                    <a:pt x="1883" y="26"/>
                  </a:cubicBezTo>
                  <a:cubicBezTo>
                    <a:pt x="1843" y="21"/>
                    <a:pt x="1817" y="19"/>
                    <a:pt x="1817" y="19"/>
                  </a:cubicBezTo>
                  <a:cubicBezTo>
                    <a:pt x="1716" y="6"/>
                    <a:pt x="1611" y="0"/>
                    <a:pt x="1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6">
              <a:extLst>
                <a:ext uri="{FF2B5EF4-FFF2-40B4-BE49-F238E27FC236}">
                  <a16:creationId xmlns:a16="http://schemas.microsoft.com/office/drawing/2014/main" id="{BB2EA514-4CAA-BE5B-7EE4-BD2CF8E45FED}"/>
                </a:ext>
              </a:extLst>
            </p:cNvPr>
            <p:cNvSpPr/>
            <p:nvPr/>
          </p:nvSpPr>
          <p:spPr>
            <a:xfrm>
              <a:off x="5514650" y="2030275"/>
              <a:ext cx="92025" cy="57625"/>
            </a:xfrm>
            <a:custGeom>
              <a:avLst/>
              <a:gdLst/>
              <a:ahLst/>
              <a:cxnLst/>
              <a:rect l="l" t="t" r="r" b="b"/>
              <a:pathLst>
                <a:path w="3681" h="2305" extrusionOk="0">
                  <a:moveTo>
                    <a:pt x="3601" y="0"/>
                  </a:moveTo>
                  <a:cubicBezTo>
                    <a:pt x="3680" y="497"/>
                    <a:pt x="3531" y="1075"/>
                    <a:pt x="3178" y="1509"/>
                  </a:cubicBezTo>
                  <a:cubicBezTo>
                    <a:pt x="2846" y="1940"/>
                    <a:pt x="2314" y="2212"/>
                    <a:pt x="1796" y="2212"/>
                  </a:cubicBezTo>
                  <a:cubicBezTo>
                    <a:pt x="1780" y="2212"/>
                    <a:pt x="1764" y="2212"/>
                    <a:pt x="1748" y="2212"/>
                  </a:cubicBezTo>
                  <a:cubicBezTo>
                    <a:pt x="1748" y="2212"/>
                    <a:pt x="1745" y="2212"/>
                    <a:pt x="1740" y="2212"/>
                  </a:cubicBezTo>
                  <a:cubicBezTo>
                    <a:pt x="1700" y="2212"/>
                    <a:pt x="1522" y="2209"/>
                    <a:pt x="1349" y="2167"/>
                  </a:cubicBezTo>
                  <a:cubicBezTo>
                    <a:pt x="1251" y="2145"/>
                    <a:pt x="1153" y="2118"/>
                    <a:pt x="1083" y="2090"/>
                  </a:cubicBezTo>
                  <a:cubicBezTo>
                    <a:pt x="1048" y="2077"/>
                    <a:pt x="1019" y="2065"/>
                    <a:pt x="998" y="2057"/>
                  </a:cubicBezTo>
                  <a:cubicBezTo>
                    <a:pt x="978" y="2048"/>
                    <a:pt x="966" y="2043"/>
                    <a:pt x="966" y="2043"/>
                  </a:cubicBezTo>
                  <a:cubicBezTo>
                    <a:pt x="966" y="2043"/>
                    <a:pt x="933" y="2027"/>
                    <a:pt x="898" y="2011"/>
                  </a:cubicBezTo>
                  <a:cubicBezTo>
                    <a:pt x="865" y="1994"/>
                    <a:pt x="831" y="1977"/>
                    <a:pt x="831" y="1977"/>
                  </a:cubicBezTo>
                  <a:lnTo>
                    <a:pt x="830" y="1977"/>
                  </a:lnTo>
                  <a:cubicBezTo>
                    <a:pt x="463" y="1789"/>
                    <a:pt x="181" y="1510"/>
                    <a:pt x="1" y="1180"/>
                  </a:cubicBezTo>
                  <a:lnTo>
                    <a:pt x="1" y="1180"/>
                  </a:lnTo>
                  <a:cubicBezTo>
                    <a:pt x="42" y="1286"/>
                    <a:pt x="178" y="1558"/>
                    <a:pt x="407" y="1768"/>
                  </a:cubicBezTo>
                  <a:cubicBezTo>
                    <a:pt x="629" y="1984"/>
                    <a:pt x="918" y="2133"/>
                    <a:pt x="1060" y="2179"/>
                  </a:cubicBezTo>
                  <a:cubicBezTo>
                    <a:pt x="1060" y="2179"/>
                    <a:pt x="1233" y="2246"/>
                    <a:pt x="1416" y="2274"/>
                  </a:cubicBezTo>
                  <a:cubicBezTo>
                    <a:pt x="1568" y="2303"/>
                    <a:pt x="1723" y="2305"/>
                    <a:pt x="1769" y="2305"/>
                  </a:cubicBezTo>
                  <a:cubicBezTo>
                    <a:pt x="1778" y="2305"/>
                    <a:pt x="1783" y="2305"/>
                    <a:pt x="1783" y="2305"/>
                  </a:cubicBezTo>
                  <a:cubicBezTo>
                    <a:pt x="2110" y="2301"/>
                    <a:pt x="2454" y="2210"/>
                    <a:pt x="2742" y="2020"/>
                  </a:cubicBezTo>
                  <a:cubicBezTo>
                    <a:pt x="3172" y="1739"/>
                    <a:pt x="3440" y="1329"/>
                    <a:pt x="3581" y="859"/>
                  </a:cubicBezTo>
                  <a:cubicBezTo>
                    <a:pt x="3655" y="593"/>
                    <a:pt x="3649" y="447"/>
                    <a:pt x="3653" y="337"/>
                  </a:cubicBezTo>
                  <a:cubicBezTo>
                    <a:pt x="3649" y="285"/>
                    <a:pt x="3645" y="238"/>
                    <a:pt x="3639" y="181"/>
                  </a:cubicBezTo>
                  <a:cubicBezTo>
                    <a:pt x="3631" y="129"/>
                    <a:pt x="3617" y="73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6">
              <a:extLst>
                <a:ext uri="{FF2B5EF4-FFF2-40B4-BE49-F238E27FC236}">
                  <a16:creationId xmlns:a16="http://schemas.microsoft.com/office/drawing/2014/main" id="{7AD9B09B-15B5-6CD4-41E2-10BAA98EF6E5}"/>
                </a:ext>
              </a:extLst>
            </p:cNvPr>
            <p:cNvSpPr/>
            <p:nvPr/>
          </p:nvSpPr>
          <p:spPr>
            <a:xfrm>
              <a:off x="5528425" y="2037800"/>
              <a:ext cx="58975" cy="36325"/>
            </a:xfrm>
            <a:custGeom>
              <a:avLst/>
              <a:gdLst/>
              <a:ahLst/>
              <a:cxnLst/>
              <a:rect l="l" t="t" r="r" b="b"/>
              <a:pathLst>
                <a:path w="2359" h="1453" extrusionOk="0">
                  <a:moveTo>
                    <a:pt x="2358" y="0"/>
                  </a:moveTo>
                  <a:lnTo>
                    <a:pt x="2358" y="0"/>
                  </a:lnTo>
                  <a:cubicBezTo>
                    <a:pt x="2284" y="269"/>
                    <a:pt x="2137" y="548"/>
                    <a:pt x="1924" y="774"/>
                  </a:cubicBezTo>
                  <a:cubicBezTo>
                    <a:pt x="1715" y="1003"/>
                    <a:pt x="1444" y="1178"/>
                    <a:pt x="1163" y="1271"/>
                  </a:cubicBezTo>
                  <a:cubicBezTo>
                    <a:pt x="1163" y="1271"/>
                    <a:pt x="1058" y="1307"/>
                    <a:pt x="948" y="1329"/>
                  </a:cubicBezTo>
                  <a:cubicBezTo>
                    <a:pt x="839" y="1352"/>
                    <a:pt x="727" y="1360"/>
                    <a:pt x="727" y="1360"/>
                  </a:cubicBezTo>
                  <a:lnTo>
                    <a:pt x="643" y="1366"/>
                  </a:lnTo>
                  <a:cubicBezTo>
                    <a:pt x="599" y="1368"/>
                    <a:pt x="555" y="1370"/>
                    <a:pt x="512" y="1370"/>
                  </a:cubicBezTo>
                  <a:cubicBezTo>
                    <a:pt x="333" y="1370"/>
                    <a:pt x="163" y="1347"/>
                    <a:pt x="0" y="1304"/>
                  </a:cubicBezTo>
                  <a:lnTo>
                    <a:pt x="0" y="1304"/>
                  </a:lnTo>
                  <a:cubicBezTo>
                    <a:pt x="56" y="1333"/>
                    <a:pt x="211" y="1397"/>
                    <a:pt x="381" y="1426"/>
                  </a:cubicBezTo>
                  <a:cubicBezTo>
                    <a:pt x="483" y="1445"/>
                    <a:pt x="590" y="1452"/>
                    <a:pt x="676" y="1452"/>
                  </a:cubicBezTo>
                  <a:cubicBezTo>
                    <a:pt x="733" y="1452"/>
                    <a:pt x="780" y="1449"/>
                    <a:pt x="813" y="1445"/>
                  </a:cubicBezTo>
                  <a:cubicBezTo>
                    <a:pt x="813" y="1445"/>
                    <a:pt x="915" y="1434"/>
                    <a:pt x="1014" y="1409"/>
                  </a:cubicBezTo>
                  <a:cubicBezTo>
                    <a:pt x="1115" y="1386"/>
                    <a:pt x="1212" y="1352"/>
                    <a:pt x="1212" y="1352"/>
                  </a:cubicBezTo>
                  <a:cubicBezTo>
                    <a:pt x="1384" y="1291"/>
                    <a:pt x="1555" y="1204"/>
                    <a:pt x="1707" y="1088"/>
                  </a:cubicBezTo>
                  <a:cubicBezTo>
                    <a:pt x="1934" y="914"/>
                    <a:pt x="2090" y="703"/>
                    <a:pt x="2218" y="461"/>
                  </a:cubicBezTo>
                  <a:cubicBezTo>
                    <a:pt x="2288" y="324"/>
                    <a:pt x="2310" y="248"/>
                    <a:pt x="2329" y="188"/>
                  </a:cubicBezTo>
                  <a:cubicBezTo>
                    <a:pt x="2344" y="129"/>
                    <a:pt x="2352" y="83"/>
                    <a:pt x="2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6">
              <a:extLst>
                <a:ext uri="{FF2B5EF4-FFF2-40B4-BE49-F238E27FC236}">
                  <a16:creationId xmlns:a16="http://schemas.microsoft.com/office/drawing/2014/main" id="{CCEBF305-F08E-CF9E-6D7B-7AB446677F7B}"/>
                </a:ext>
              </a:extLst>
            </p:cNvPr>
            <p:cNvSpPr/>
            <p:nvPr/>
          </p:nvSpPr>
          <p:spPr>
            <a:xfrm>
              <a:off x="5518200" y="2042025"/>
              <a:ext cx="44275" cy="16000"/>
            </a:xfrm>
            <a:custGeom>
              <a:avLst/>
              <a:gdLst/>
              <a:ahLst/>
              <a:cxnLst/>
              <a:rect l="l" t="t" r="r" b="b"/>
              <a:pathLst>
                <a:path w="1771" h="640" extrusionOk="0">
                  <a:moveTo>
                    <a:pt x="1770" y="1"/>
                  </a:moveTo>
                  <a:cubicBezTo>
                    <a:pt x="1673" y="171"/>
                    <a:pt x="1517" y="327"/>
                    <a:pt x="1326" y="426"/>
                  </a:cubicBezTo>
                  <a:cubicBezTo>
                    <a:pt x="1173" y="506"/>
                    <a:pt x="1001" y="548"/>
                    <a:pt x="836" y="548"/>
                  </a:cubicBezTo>
                  <a:cubicBezTo>
                    <a:pt x="794" y="548"/>
                    <a:pt x="754" y="546"/>
                    <a:pt x="714" y="540"/>
                  </a:cubicBezTo>
                  <a:cubicBezTo>
                    <a:pt x="714" y="540"/>
                    <a:pt x="637" y="532"/>
                    <a:pt x="564" y="510"/>
                  </a:cubicBezTo>
                  <a:cubicBezTo>
                    <a:pt x="489" y="491"/>
                    <a:pt x="419" y="459"/>
                    <a:pt x="419" y="459"/>
                  </a:cubicBezTo>
                  <a:lnTo>
                    <a:pt x="366" y="434"/>
                  </a:lnTo>
                  <a:cubicBezTo>
                    <a:pt x="223" y="368"/>
                    <a:pt x="102" y="282"/>
                    <a:pt x="0" y="176"/>
                  </a:cubicBezTo>
                  <a:lnTo>
                    <a:pt x="0" y="176"/>
                  </a:lnTo>
                  <a:cubicBezTo>
                    <a:pt x="20" y="216"/>
                    <a:pt x="84" y="317"/>
                    <a:pt x="174" y="398"/>
                  </a:cubicBezTo>
                  <a:cubicBezTo>
                    <a:pt x="264" y="481"/>
                    <a:pt x="377" y="545"/>
                    <a:pt x="433" y="565"/>
                  </a:cubicBezTo>
                  <a:cubicBezTo>
                    <a:pt x="433" y="565"/>
                    <a:pt x="501" y="592"/>
                    <a:pt x="572" y="608"/>
                  </a:cubicBezTo>
                  <a:cubicBezTo>
                    <a:pt x="644" y="626"/>
                    <a:pt x="717" y="633"/>
                    <a:pt x="717" y="633"/>
                  </a:cubicBezTo>
                  <a:cubicBezTo>
                    <a:pt x="756" y="638"/>
                    <a:pt x="795" y="640"/>
                    <a:pt x="834" y="640"/>
                  </a:cubicBezTo>
                  <a:cubicBezTo>
                    <a:pt x="928" y="640"/>
                    <a:pt x="1023" y="628"/>
                    <a:pt x="1116" y="601"/>
                  </a:cubicBezTo>
                  <a:cubicBezTo>
                    <a:pt x="1313" y="545"/>
                    <a:pt x="1464" y="432"/>
                    <a:pt x="1598" y="294"/>
                  </a:cubicBezTo>
                  <a:cubicBezTo>
                    <a:pt x="1741" y="131"/>
                    <a:pt x="1736" y="113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6">
              <a:extLst>
                <a:ext uri="{FF2B5EF4-FFF2-40B4-BE49-F238E27FC236}">
                  <a16:creationId xmlns:a16="http://schemas.microsoft.com/office/drawing/2014/main" id="{8BEB0524-189F-A954-9F3C-0A4A822126D9}"/>
                </a:ext>
              </a:extLst>
            </p:cNvPr>
            <p:cNvSpPr/>
            <p:nvPr/>
          </p:nvSpPr>
          <p:spPr>
            <a:xfrm>
              <a:off x="5532250" y="2021850"/>
              <a:ext cx="34775" cy="8475"/>
            </a:xfrm>
            <a:custGeom>
              <a:avLst/>
              <a:gdLst/>
              <a:ahLst/>
              <a:cxnLst/>
              <a:rect l="l" t="t" r="r" b="b"/>
              <a:pathLst>
                <a:path w="1391" h="339" extrusionOk="0">
                  <a:moveTo>
                    <a:pt x="586" y="1"/>
                  </a:moveTo>
                  <a:cubicBezTo>
                    <a:pt x="579" y="1"/>
                    <a:pt x="573" y="1"/>
                    <a:pt x="566" y="1"/>
                  </a:cubicBezTo>
                  <a:cubicBezTo>
                    <a:pt x="566" y="1"/>
                    <a:pt x="509" y="1"/>
                    <a:pt x="451" y="5"/>
                  </a:cubicBezTo>
                  <a:cubicBezTo>
                    <a:pt x="395" y="11"/>
                    <a:pt x="339" y="20"/>
                    <a:pt x="339" y="20"/>
                  </a:cubicBezTo>
                  <a:lnTo>
                    <a:pt x="297" y="28"/>
                  </a:lnTo>
                  <a:cubicBezTo>
                    <a:pt x="183" y="57"/>
                    <a:pt x="86" y="106"/>
                    <a:pt x="1" y="163"/>
                  </a:cubicBezTo>
                  <a:cubicBezTo>
                    <a:pt x="33" y="159"/>
                    <a:pt x="111" y="138"/>
                    <a:pt x="191" y="127"/>
                  </a:cubicBezTo>
                  <a:cubicBezTo>
                    <a:pt x="271" y="116"/>
                    <a:pt x="351" y="109"/>
                    <a:pt x="389" y="105"/>
                  </a:cubicBezTo>
                  <a:cubicBezTo>
                    <a:pt x="389" y="105"/>
                    <a:pt x="435" y="97"/>
                    <a:pt x="482" y="96"/>
                  </a:cubicBezTo>
                  <a:cubicBezTo>
                    <a:pt x="512" y="93"/>
                    <a:pt x="543" y="93"/>
                    <a:pt x="560" y="93"/>
                  </a:cubicBezTo>
                  <a:cubicBezTo>
                    <a:pt x="568" y="93"/>
                    <a:pt x="574" y="93"/>
                    <a:pt x="574" y="93"/>
                  </a:cubicBezTo>
                  <a:cubicBezTo>
                    <a:pt x="657" y="93"/>
                    <a:pt x="742" y="104"/>
                    <a:pt x="828" y="122"/>
                  </a:cubicBezTo>
                  <a:cubicBezTo>
                    <a:pt x="952" y="149"/>
                    <a:pt x="1069" y="174"/>
                    <a:pt x="1184" y="234"/>
                  </a:cubicBezTo>
                  <a:cubicBezTo>
                    <a:pt x="1309" y="303"/>
                    <a:pt x="1310" y="309"/>
                    <a:pt x="1390" y="339"/>
                  </a:cubicBezTo>
                  <a:cubicBezTo>
                    <a:pt x="1205" y="144"/>
                    <a:pt x="88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6">
              <a:extLst>
                <a:ext uri="{FF2B5EF4-FFF2-40B4-BE49-F238E27FC236}">
                  <a16:creationId xmlns:a16="http://schemas.microsoft.com/office/drawing/2014/main" id="{2958C94C-50C9-151D-78B4-E98E23838E3C}"/>
                </a:ext>
              </a:extLst>
            </p:cNvPr>
            <p:cNvSpPr/>
            <p:nvPr/>
          </p:nvSpPr>
          <p:spPr>
            <a:xfrm>
              <a:off x="5540850" y="1991050"/>
              <a:ext cx="7225" cy="18750"/>
            </a:xfrm>
            <a:custGeom>
              <a:avLst/>
              <a:gdLst/>
              <a:ahLst/>
              <a:cxnLst/>
              <a:rect l="l" t="t" r="r" b="b"/>
              <a:pathLst>
                <a:path w="289" h="750" extrusionOk="0">
                  <a:moveTo>
                    <a:pt x="288" y="0"/>
                  </a:moveTo>
                  <a:cubicBezTo>
                    <a:pt x="249" y="8"/>
                    <a:pt x="131" y="106"/>
                    <a:pt x="112" y="151"/>
                  </a:cubicBezTo>
                  <a:cubicBezTo>
                    <a:pt x="112" y="151"/>
                    <a:pt x="63" y="252"/>
                    <a:pt x="65" y="253"/>
                  </a:cubicBezTo>
                  <a:cubicBezTo>
                    <a:pt x="47" y="299"/>
                    <a:pt x="31" y="349"/>
                    <a:pt x="19" y="399"/>
                  </a:cubicBezTo>
                  <a:cubicBezTo>
                    <a:pt x="0" y="476"/>
                    <a:pt x="10" y="549"/>
                    <a:pt x="13" y="622"/>
                  </a:cubicBezTo>
                  <a:cubicBezTo>
                    <a:pt x="19" y="705"/>
                    <a:pt x="23" y="709"/>
                    <a:pt x="52" y="750"/>
                  </a:cubicBezTo>
                  <a:cubicBezTo>
                    <a:pt x="56" y="598"/>
                    <a:pt x="94" y="425"/>
                    <a:pt x="153" y="283"/>
                  </a:cubicBezTo>
                  <a:cubicBezTo>
                    <a:pt x="153" y="283"/>
                    <a:pt x="164" y="256"/>
                    <a:pt x="176" y="229"/>
                  </a:cubicBezTo>
                  <a:lnTo>
                    <a:pt x="203" y="177"/>
                  </a:lnTo>
                  <a:lnTo>
                    <a:pt x="213" y="158"/>
                  </a:lnTo>
                  <a:cubicBezTo>
                    <a:pt x="238" y="103"/>
                    <a:pt x="261" y="51"/>
                    <a:pt x="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6">
              <a:extLst>
                <a:ext uri="{FF2B5EF4-FFF2-40B4-BE49-F238E27FC236}">
                  <a16:creationId xmlns:a16="http://schemas.microsoft.com/office/drawing/2014/main" id="{DB059BB0-39A4-9EF4-6AD0-36AA52F77BFB}"/>
                </a:ext>
              </a:extLst>
            </p:cNvPr>
            <p:cNvSpPr/>
            <p:nvPr/>
          </p:nvSpPr>
          <p:spPr>
            <a:xfrm>
              <a:off x="5519150" y="1989850"/>
              <a:ext cx="18675" cy="19900"/>
            </a:xfrm>
            <a:custGeom>
              <a:avLst/>
              <a:gdLst/>
              <a:ahLst/>
              <a:cxnLst/>
              <a:rect l="l" t="t" r="r" b="b"/>
              <a:pathLst>
                <a:path w="747" h="796" extrusionOk="0">
                  <a:moveTo>
                    <a:pt x="23" y="1"/>
                  </a:moveTo>
                  <a:cubicBezTo>
                    <a:pt x="13" y="25"/>
                    <a:pt x="0" y="90"/>
                    <a:pt x="2" y="159"/>
                  </a:cubicBezTo>
                  <a:cubicBezTo>
                    <a:pt x="6" y="227"/>
                    <a:pt x="21" y="298"/>
                    <a:pt x="36" y="329"/>
                  </a:cubicBezTo>
                  <a:cubicBezTo>
                    <a:pt x="33" y="330"/>
                    <a:pt x="112" y="469"/>
                    <a:pt x="118" y="469"/>
                  </a:cubicBezTo>
                  <a:cubicBezTo>
                    <a:pt x="118" y="469"/>
                    <a:pt x="118" y="469"/>
                    <a:pt x="118" y="469"/>
                  </a:cubicBezTo>
                  <a:cubicBezTo>
                    <a:pt x="159" y="530"/>
                    <a:pt x="211" y="585"/>
                    <a:pt x="268" y="635"/>
                  </a:cubicBezTo>
                  <a:cubicBezTo>
                    <a:pt x="355" y="708"/>
                    <a:pt x="453" y="745"/>
                    <a:pt x="557" y="775"/>
                  </a:cubicBezTo>
                  <a:cubicBezTo>
                    <a:pt x="614" y="790"/>
                    <a:pt x="644" y="796"/>
                    <a:pt x="669" y="796"/>
                  </a:cubicBezTo>
                  <a:cubicBezTo>
                    <a:pt x="694" y="796"/>
                    <a:pt x="713" y="789"/>
                    <a:pt x="746" y="780"/>
                  </a:cubicBezTo>
                  <a:cubicBezTo>
                    <a:pt x="530" y="746"/>
                    <a:pt x="313" y="593"/>
                    <a:pt x="189" y="411"/>
                  </a:cubicBezTo>
                  <a:cubicBezTo>
                    <a:pt x="189" y="411"/>
                    <a:pt x="189" y="411"/>
                    <a:pt x="189" y="411"/>
                  </a:cubicBezTo>
                  <a:cubicBezTo>
                    <a:pt x="182" y="411"/>
                    <a:pt x="105" y="267"/>
                    <a:pt x="108" y="265"/>
                  </a:cubicBezTo>
                  <a:lnTo>
                    <a:pt x="97" y="236"/>
                  </a:lnTo>
                  <a:cubicBezTo>
                    <a:pt x="63" y="158"/>
                    <a:pt x="37" y="8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6">
              <a:extLst>
                <a:ext uri="{FF2B5EF4-FFF2-40B4-BE49-F238E27FC236}">
                  <a16:creationId xmlns:a16="http://schemas.microsoft.com/office/drawing/2014/main" id="{20A65B25-798F-88AF-683D-9C68CFAD0BAC}"/>
                </a:ext>
              </a:extLst>
            </p:cNvPr>
            <p:cNvSpPr/>
            <p:nvPr/>
          </p:nvSpPr>
          <p:spPr>
            <a:xfrm>
              <a:off x="5511500" y="2006050"/>
              <a:ext cx="10125" cy="10825"/>
            </a:xfrm>
            <a:custGeom>
              <a:avLst/>
              <a:gdLst/>
              <a:ahLst/>
              <a:cxnLst/>
              <a:rect l="l" t="t" r="r" b="b"/>
              <a:pathLst>
                <a:path w="405" h="433" extrusionOk="0">
                  <a:moveTo>
                    <a:pt x="8" y="1"/>
                  </a:moveTo>
                  <a:cubicBezTo>
                    <a:pt x="0" y="32"/>
                    <a:pt x="23" y="143"/>
                    <a:pt x="44" y="170"/>
                  </a:cubicBezTo>
                  <a:lnTo>
                    <a:pt x="96" y="233"/>
                  </a:lnTo>
                  <a:cubicBezTo>
                    <a:pt x="119" y="261"/>
                    <a:pt x="145" y="288"/>
                    <a:pt x="172" y="315"/>
                  </a:cubicBezTo>
                  <a:cubicBezTo>
                    <a:pt x="212" y="355"/>
                    <a:pt x="263" y="375"/>
                    <a:pt x="308" y="404"/>
                  </a:cubicBezTo>
                  <a:cubicBezTo>
                    <a:pt x="345" y="426"/>
                    <a:pt x="357" y="432"/>
                    <a:pt x="376" y="432"/>
                  </a:cubicBezTo>
                  <a:cubicBezTo>
                    <a:pt x="384" y="432"/>
                    <a:pt x="393" y="431"/>
                    <a:pt x="405" y="430"/>
                  </a:cubicBezTo>
                  <a:cubicBezTo>
                    <a:pt x="323" y="353"/>
                    <a:pt x="238" y="258"/>
                    <a:pt x="164" y="171"/>
                  </a:cubicBezTo>
                  <a:lnTo>
                    <a:pt x="137" y="138"/>
                  </a:lnTo>
                  <a:cubicBezTo>
                    <a:pt x="124" y="122"/>
                    <a:pt x="110" y="104"/>
                    <a:pt x="110" y="104"/>
                  </a:cubicBezTo>
                  <a:lnTo>
                    <a:pt x="102" y="91"/>
                  </a:lnTo>
                  <a:lnTo>
                    <a:pt x="102" y="90"/>
                  </a:lnTo>
                  <a:cubicBezTo>
                    <a:pt x="71" y="59"/>
                    <a:pt x="40" y="3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6">
              <a:extLst>
                <a:ext uri="{FF2B5EF4-FFF2-40B4-BE49-F238E27FC236}">
                  <a16:creationId xmlns:a16="http://schemas.microsoft.com/office/drawing/2014/main" id="{52149A60-89C8-2B6E-151F-1723C10991B3}"/>
                </a:ext>
              </a:extLst>
            </p:cNvPr>
            <p:cNvSpPr/>
            <p:nvPr/>
          </p:nvSpPr>
          <p:spPr>
            <a:xfrm>
              <a:off x="5506425" y="2016025"/>
              <a:ext cx="3550" cy="9100"/>
            </a:xfrm>
            <a:custGeom>
              <a:avLst/>
              <a:gdLst/>
              <a:ahLst/>
              <a:cxnLst/>
              <a:rect l="l" t="t" r="r" b="b"/>
              <a:pathLst>
                <a:path w="142" h="364" extrusionOk="0">
                  <a:moveTo>
                    <a:pt x="34" y="1"/>
                  </a:moveTo>
                  <a:cubicBezTo>
                    <a:pt x="19" y="21"/>
                    <a:pt x="1" y="96"/>
                    <a:pt x="7" y="115"/>
                  </a:cubicBezTo>
                  <a:lnTo>
                    <a:pt x="23" y="162"/>
                  </a:lnTo>
                  <a:cubicBezTo>
                    <a:pt x="29" y="183"/>
                    <a:pt x="36" y="205"/>
                    <a:pt x="42" y="228"/>
                  </a:cubicBezTo>
                  <a:cubicBezTo>
                    <a:pt x="52" y="260"/>
                    <a:pt x="78" y="285"/>
                    <a:pt x="92" y="316"/>
                  </a:cubicBezTo>
                  <a:cubicBezTo>
                    <a:pt x="107" y="350"/>
                    <a:pt x="109" y="351"/>
                    <a:pt x="139" y="364"/>
                  </a:cubicBezTo>
                  <a:cubicBezTo>
                    <a:pt x="141" y="290"/>
                    <a:pt x="134" y="205"/>
                    <a:pt x="110" y="134"/>
                  </a:cubicBezTo>
                  <a:lnTo>
                    <a:pt x="93" y="80"/>
                  </a:lnTo>
                  <a:lnTo>
                    <a:pt x="90" y="69"/>
                  </a:lnTo>
                  <a:lnTo>
                    <a:pt x="90" y="70"/>
                  </a:lnTo>
                  <a:cubicBezTo>
                    <a:pt x="74" y="44"/>
                    <a:pt x="55" y="2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6">
              <a:extLst>
                <a:ext uri="{FF2B5EF4-FFF2-40B4-BE49-F238E27FC236}">
                  <a16:creationId xmlns:a16="http://schemas.microsoft.com/office/drawing/2014/main" id="{947BA66A-4752-9929-1BB0-3999C7A8E0B0}"/>
                </a:ext>
              </a:extLst>
            </p:cNvPr>
            <p:cNvSpPr/>
            <p:nvPr/>
          </p:nvSpPr>
          <p:spPr>
            <a:xfrm>
              <a:off x="5621125" y="1921550"/>
              <a:ext cx="35275" cy="7600"/>
            </a:xfrm>
            <a:custGeom>
              <a:avLst/>
              <a:gdLst/>
              <a:ahLst/>
              <a:cxnLst/>
              <a:rect l="l" t="t" r="r" b="b"/>
              <a:pathLst>
                <a:path w="1411" h="304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33"/>
                    <a:pt x="293" y="122"/>
                    <a:pt x="369" y="137"/>
                  </a:cubicBezTo>
                  <a:lnTo>
                    <a:pt x="555" y="174"/>
                  </a:lnTo>
                  <a:cubicBezTo>
                    <a:pt x="637" y="192"/>
                    <a:pt x="722" y="209"/>
                    <a:pt x="809" y="227"/>
                  </a:cubicBezTo>
                  <a:cubicBezTo>
                    <a:pt x="937" y="255"/>
                    <a:pt x="1056" y="261"/>
                    <a:pt x="1183" y="283"/>
                  </a:cubicBezTo>
                  <a:cubicBezTo>
                    <a:pt x="1269" y="298"/>
                    <a:pt x="1305" y="304"/>
                    <a:pt x="1338" y="304"/>
                  </a:cubicBezTo>
                  <a:cubicBezTo>
                    <a:pt x="1359" y="304"/>
                    <a:pt x="1379" y="302"/>
                    <a:pt x="1411" y="298"/>
                  </a:cubicBezTo>
                  <a:cubicBezTo>
                    <a:pt x="1156" y="221"/>
                    <a:pt x="844" y="139"/>
                    <a:pt x="564" y="83"/>
                  </a:cubicBezTo>
                  <a:cubicBezTo>
                    <a:pt x="564" y="83"/>
                    <a:pt x="352" y="39"/>
                    <a:pt x="352" y="39"/>
                  </a:cubicBezTo>
                  <a:lnTo>
                    <a:pt x="312" y="32"/>
                  </a:lnTo>
                  <a:cubicBezTo>
                    <a:pt x="202" y="16"/>
                    <a:pt x="10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6">
              <a:extLst>
                <a:ext uri="{FF2B5EF4-FFF2-40B4-BE49-F238E27FC236}">
                  <a16:creationId xmlns:a16="http://schemas.microsoft.com/office/drawing/2014/main" id="{6555C992-574D-D7C4-AC46-4DAA8FDED61C}"/>
                </a:ext>
              </a:extLst>
            </p:cNvPr>
            <p:cNvSpPr/>
            <p:nvPr/>
          </p:nvSpPr>
          <p:spPr>
            <a:xfrm>
              <a:off x="5655525" y="1913825"/>
              <a:ext cx="46400" cy="33775"/>
            </a:xfrm>
            <a:custGeom>
              <a:avLst/>
              <a:gdLst/>
              <a:ahLst/>
              <a:cxnLst/>
              <a:rect l="l" t="t" r="r" b="b"/>
              <a:pathLst>
                <a:path w="1856" h="1351" extrusionOk="0">
                  <a:moveTo>
                    <a:pt x="104" y="1"/>
                  </a:moveTo>
                  <a:cubicBezTo>
                    <a:pt x="74" y="1"/>
                    <a:pt x="44" y="3"/>
                    <a:pt x="0" y="4"/>
                  </a:cubicBezTo>
                  <a:cubicBezTo>
                    <a:pt x="218" y="40"/>
                    <a:pt x="451" y="113"/>
                    <a:pt x="673" y="220"/>
                  </a:cubicBezTo>
                  <a:cubicBezTo>
                    <a:pt x="895" y="325"/>
                    <a:pt x="1100" y="469"/>
                    <a:pt x="1275" y="624"/>
                  </a:cubicBezTo>
                  <a:cubicBezTo>
                    <a:pt x="1275" y="624"/>
                    <a:pt x="1291" y="639"/>
                    <a:pt x="1316" y="661"/>
                  </a:cubicBezTo>
                  <a:cubicBezTo>
                    <a:pt x="1340" y="684"/>
                    <a:pt x="1371" y="715"/>
                    <a:pt x="1403" y="746"/>
                  </a:cubicBezTo>
                  <a:cubicBezTo>
                    <a:pt x="1463" y="811"/>
                    <a:pt x="1521" y="878"/>
                    <a:pt x="1521" y="878"/>
                  </a:cubicBezTo>
                  <a:lnTo>
                    <a:pt x="1562" y="930"/>
                  </a:lnTo>
                  <a:cubicBezTo>
                    <a:pt x="1677" y="1070"/>
                    <a:pt x="1774" y="1207"/>
                    <a:pt x="1856" y="1351"/>
                  </a:cubicBezTo>
                  <a:cubicBezTo>
                    <a:pt x="1843" y="1302"/>
                    <a:pt x="1800" y="1178"/>
                    <a:pt x="1738" y="1058"/>
                  </a:cubicBezTo>
                  <a:cubicBezTo>
                    <a:pt x="1675" y="938"/>
                    <a:pt x="1596" y="821"/>
                    <a:pt x="1552" y="773"/>
                  </a:cubicBezTo>
                  <a:cubicBezTo>
                    <a:pt x="1552" y="773"/>
                    <a:pt x="1538" y="758"/>
                    <a:pt x="1518" y="735"/>
                  </a:cubicBezTo>
                  <a:cubicBezTo>
                    <a:pt x="1499" y="713"/>
                    <a:pt x="1471" y="682"/>
                    <a:pt x="1442" y="655"/>
                  </a:cubicBezTo>
                  <a:cubicBezTo>
                    <a:pt x="1387" y="597"/>
                    <a:pt x="1325" y="545"/>
                    <a:pt x="1325" y="545"/>
                  </a:cubicBezTo>
                  <a:cubicBezTo>
                    <a:pt x="1219" y="449"/>
                    <a:pt x="1098" y="361"/>
                    <a:pt x="970" y="283"/>
                  </a:cubicBezTo>
                  <a:cubicBezTo>
                    <a:pt x="779" y="168"/>
                    <a:pt x="586" y="103"/>
                    <a:pt x="378" y="48"/>
                  </a:cubicBezTo>
                  <a:cubicBezTo>
                    <a:pt x="221" y="9"/>
                    <a:pt x="16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6">
              <a:extLst>
                <a:ext uri="{FF2B5EF4-FFF2-40B4-BE49-F238E27FC236}">
                  <a16:creationId xmlns:a16="http://schemas.microsoft.com/office/drawing/2014/main" id="{E17FADF1-1C0C-DF56-C900-5E056C38E7F2}"/>
                </a:ext>
              </a:extLst>
            </p:cNvPr>
            <p:cNvSpPr/>
            <p:nvPr/>
          </p:nvSpPr>
          <p:spPr>
            <a:xfrm>
              <a:off x="5698125" y="1931675"/>
              <a:ext cx="17250" cy="20100"/>
            </a:xfrm>
            <a:custGeom>
              <a:avLst/>
              <a:gdLst/>
              <a:ahLst/>
              <a:cxnLst/>
              <a:rect l="l" t="t" r="r" b="b"/>
              <a:pathLst>
                <a:path w="690" h="804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42"/>
                    <a:pt x="149" y="184"/>
                    <a:pt x="188" y="223"/>
                  </a:cubicBezTo>
                  <a:cubicBezTo>
                    <a:pt x="188" y="223"/>
                    <a:pt x="213" y="244"/>
                    <a:pt x="238" y="269"/>
                  </a:cubicBezTo>
                  <a:cubicBezTo>
                    <a:pt x="262" y="293"/>
                    <a:pt x="287" y="317"/>
                    <a:pt x="287" y="317"/>
                  </a:cubicBezTo>
                  <a:cubicBezTo>
                    <a:pt x="329" y="360"/>
                    <a:pt x="370" y="409"/>
                    <a:pt x="410" y="458"/>
                  </a:cubicBezTo>
                  <a:cubicBezTo>
                    <a:pt x="469" y="532"/>
                    <a:pt x="531" y="592"/>
                    <a:pt x="583" y="671"/>
                  </a:cubicBezTo>
                  <a:cubicBezTo>
                    <a:pt x="640" y="760"/>
                    <a:pt x="640" y="763"/>
                    <a:pt x="689" y="803"/>
                  </a:cubicBezTo>
                  <a:cubicBezTo>
                    <a:pt x="628" y="615"/>
                    <a:pt x="502" y="401"/>
                    <a:pt x="349" y="247"/>
                  </a:cubicBezTo>
                  <a:cubicBezTo>
                    <a:pt x="349" y="247"/>
                    <a:pt x="319" y="219"/>
                    <a:pt x="290" y="191"/>
                  </a:cubicBezTo>
                  <a:cubicBezTo>
                    <a:pt x="260" y="163"/>
                    <a:pt x="230" y="136"/>
                    <a:pt x="230" y="136"/>
                  </a:cubicBezTo>
                  <a:lnTo>
                    <a:pt x="206" y="116"/>
                  </a:lnTo>
                  <a:cubicBezTo>
                    <a:pt x="138" y="67"/>
                    <a:pt x="70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6">
              <a:extLst>
                <a:ext uri="{FF2B5EF4-FFF2-40B4-BE49-F238E27FC236}">
                  <a16:creationId xmlns:a16="http://schemas.microsoft.com/office/drawing/2014/main" id="{C1032BB7-C2E6-2145-DE5D-488D0EFFAEC1}"/>
                </a:ext>
              </a:extLst>
            </p:cNvPr>
            <p:cNvSpPr/>
            <p:nvPr/>
          </p:nvSpPr>
          <p:spPr>
            <a:xfrm>
              <a:off x="5727275" y="1935175"/>
              <a:ext cx="23825" cy="39400"/>
            </a:xfrm>
            <a:custGeom>
              <a:avLst/>
              <a:gdLst/>
              <a:ahLst/>
              <a:cxnLst/>
              <a:rect l="l" t="t" r="r" b="b"/>
              <a:pathLst>
                <a:path w="953" h="1576" extrusionOk="0">
                  <a:moveTo>
                    <a:pt x="0" y="0"/>
                  </a:moveTo>
                  <a:cubicBezTo>
                    <a:pt x="23" y="35"/>
                    <a:pt x="86" y="114"/>
                    <a:pt x="147" y="196"/>
                  </a:cubicBezTo>
                  <a:cubicBezTo>
                    <a:pt x="217" y="292"/>
                    <a:pt x="277" y="373"/>
                    <a:pt x="299" y="404"/>
                  </a:cubicBezTo>
                  <a:cubicBezTo>
                    <a:pt x="299" y="404"/>
                    <a:pt x="337" y="449"/>
                    <a:pt x="373" y="498"/>
                  </a:cubicBezTo>
                  <a:cubicBezTo>
                    <a:pt x="410" y="546"/>
                    <a:pt x="443" y="596"/>
                    <a:pt x="443" y="596"/>
                  </a:cubicBezTo>
                  <a:cubicBezTo>
                    <a:pt x="505" y="684"/>
                    <a:pt x="562" y="779"/>
                    <a:pt x="616" y="877"/>
                  </a:cubicBezTo>
                  <a:cubicBezTo>
                    <a:pt x="695" y="1023"/>
                    <a:pt x="774" y="1154"/>
                    <a:pt x="835" y="1307"/>
                  </a:cubicBezTo>
                  <a:cubicBezTo>
                    <a:pt x="900" y="1479"/>
                    <a:pt x="900" y="1485"/>
                    <a:pt x="953" y="1576"/>
                  </a:cubicBezTo>
                  <a:cubicBezTo>
                    <a:pt x="890" y="1237"/>
                    <a:pt x="731" y="839"/>
                    <a:pt x="513" y="533"/>
                  </a:cubicBezTo>
                  <a:cubicBezTo>
                    <a:pt x="513" y="533"/>
                    <a:pt x="472" y="475"/>
                    <a:pt x="429" y="419"/>
                  </a:cubicBezTo>
                  <a:cubicBezTo>
                    <a:pt x="385" y="364"/>
                    <a:pt x="341" y="309"/>
                    <a:pt x="341" y="309"/>
                  </a:cubicBezTo>
                  <a:lnTo>
                    <a:pt x="306" y="269"/>
                  </a:lnTo>
                  <a:cubicBezTo>
                    <a:pt x="207" y="164"/>
                    <a:pt x="105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6">
              <a:extLst>
                <a:ext uri="{FF2B5EF4-FFF2-40B4-BE49-F238E27FC236}">
                  <a16:creationId xmlns:a16="http://schemas.microsoft.com/office/drawing/2014/main" id="{1035ED82-9DB7-A87B-A9B0-C1D101252666}"/>
                </a:ext>
              </a:extLst>
            </p:cNvPr>
            <p:cNvSpPr/>
            <p:nvPr/>
          </p:nvSpPr>
          <p:spPr>
            <a:xfrm>
              <a:off x="5730725" y="1931700"/>
              <a:ext cx="16325" cy="20975"/>
            </a:xfrm>
            <a:custGeom>
              <a:avLst/>
              <a:gdLst/>
              <a:ahLst/>
              <a:cxnLst/>
              <a:rect l="l" t="t" r="r" b="b"/>
              <a:pathLst>
                <a:path w="653" h="83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4"/>
                    <a:pt x="132" y="196"/>
                    <a:pt x="170" y="238"/>
                  </a:cubicBezTo>
                  <a:cubicBezTo>
                    <a:pt x="170" y="238"/>
                    <a:pt x="193" y="263"/>
                    <a:pt x="217" y="288"/>
                  </a:cubicBezTo>
                  <a:cubicBezTo>
                    <a:pt x="239" y="312"/>
                    <a:pt x="262" y="338"/>
                    <a:pt x="262" y="338"/>
                  </a:cubicBezTo>
                  <a:cubicBezTo>
                    <a:pt x="303" y="385"/>
                    <a:pt x="342" y="435"/>
                    <a:pt x="379" y="486"/>
                  </a:cubicBezTo>
                  <a:cubicBezTo>
                    <a:pt x="435" y="563"/>
                    <a:pt x="497" y="626"/>
                    <a:pt x="547" y="706"/>
                  </a:cubicBezTo>
                  <a:cubicBezTo>
                    <a:pt x="602" y="795"/>
                    <a:pt x="604" y="798"/>
                    <a:pt x="653" y="839"/>
                  </a:cubicBezTo>
                  <a:cubicBezTo>
                    <a:pt x="590" y="651"/>
                    <a:pt x="472" y="435"/>
                    <a:pt x="328" y="273"/>
                  </a:cubicBezTo>
                  <a:lnTo>
                    <a:pt x="274" y="213"/>
                  </a:lnTo>
                  <a:lnTo>
                    <a:pt x="218" y="155"/>
                  </a:lnTo>
                  <a:lnTo>
                    <a:pt x="196" y="133"/>
                  </a:lnTo>
                  <a:lnTo>
                    <a:pt x="195" y="133"/>
                  </a:lnTo>
                  <a:cubicBezTo>
                    <a:pt x="131" y="79"/>
                    <a:pt x="66" y="3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6">
              <a:extLst>
                <a:ext uri="{FF2B5EF4-FFF2-40B4-BE49-F238E27FC236}">
                  <a16:creationId xmlns:a16="http://schemas.microsoft.com/office/drawing/2014/main" id="{DC3696A5-398D-9E9C-D0C3-8FE93B093A68}"/>
                </a:ext>
              </a:extLst>
            </p:cNvPr>
            <p:cNvSpPr/>
            <p:nvPr/>
          </p:nvSpPr>
          <p:spPr>
            <a:xfrm>
              <a:off x="5759950" y="1936175"/>
              <a:ext cx="16200" cy="40075"/>
            </a:xfrm>
            <a:custGeom>
              <a:avLst/>
              <a:gdLst/>
              <a:ahLst/>
              <a:cxnLst/>
              <a:rect l="l" t="t" r="r" b="b"/>
              <a:pathLst>
                <a:path w="648" h="1603" extrusionOk="0">
                  <a:moveTo>
                    <a:pt x="0" y="0"/>
                  </a:moveTo>
                  <a:cubicBezTo>
                    <a:pt x="27" y="72"/>
                    <a:pt x="146" y="349"/>
                    <a:pt x="185" y="432"/>
                  </a:cubicBezTo>
                  <a:lnTo>
                    <a:pt x="236" y="532"/>
                  </a:lnTo>
                  <a:cubicBezTo>
                    <a:pt x="260" y="583"/>
                    <a:pt x="284" y="634"/>
                    <a:pt x="284" y="634"/>
                  </a:cubicBezTo>
                  <a:cubicBezTo>
                    <a:pt x="326" y="725"/>
                    <a:pt x="365" y="822"/>
                    <a:pt x="402" y="921"/>
                  </a:cubicBezTo>
                  <a:cubicBezTo>
                    <a:pt x="456" y="1067"/>
                    <a:pt x="514" y="1196"/>
                    <a:pt x="556" y="1343"/>
                  </a:cubicBezTo>
                  <a:cubicBezTo>
                    <a:pt x="603" y="1509"/>
                    <a:pt x="603" y="1515"/>
                    <a:pt x="647" y="1603"/>
                  </a:cubicBezTo>
                  <a:cubicBezTo>
                    <a:pt x="611" y="1284"/>
                    <a:pt x="512" y="901"/>
                    <a:pt x="364" y="585"/>
                  </a:cubicBezTo>
                  <a:cubicBezTo>
                    <a:pt x="364" y="585"/>
                    <a:pt x="336" y="527"/>
                    <a:pt x="306" y="468"/>
                  </a:cubicBezTo>
                  <a:cubicBezTo>
                    <a:pt x="276" y="408"/>
                    <a:pt x="247" y="351"/>
                    <a:pt x="247" y="351"/>
                  </a:cubicBezTo>
                  <a:lnTo>
                    <a:pt x="223" y="306"/>
                  </a:lnTo>
                  <a:lnTo>
                    <a:pt x="223" y="307"/>
                  </a:lnTo>
                  <a:cubicBezTo>
                    <a:pt x="153" y="192"/>
                    <a:pt x="78" y="9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6">
              <a:extLst>
                <a:ext uri="{FF2B5EF4-FFF2-40B4-BE49-F238E27FC236}">
                  <a16:creationId xmlns:a16="http://schemas.microsoft.com/office/drawing/2014/main" id="{4DBD5782-46EA-B972-4E4A-3FC710F860A3}"/>
                </a:ext>
              </a:extLst>
            </p:cNvPr>
            <p:cNvSpPr/>
            <p:nvPr/>
          </p:nvSpPr>
          <p:spPr>
            <a:xfrm>
              <a:off x="5766300" y="1923775"/>
              <a:ext cx="10675" cy="26100"/>
            </a:xfrm>
            <a:custGeom>
              <a:avLst/>
              <a:gdLst/>
              <a:ahLst/>
              <a:cxnLst/>
              <a:rect l="l" t="t" r="r" b="b"/>
              <a:pathLst>
                <a:path w="427" h="1044" extrusionOk="0">
                  <a:moveTo>
                    <a:pt x="29" y="0"/>
                  </a:moveTo>
                  <a:cubicBezTo>
                    <a:pt x="9" y="48"/>
                    <a:pt x="1" y="253"/>
                    <a:pt x="19" y="315"/>
                  </a:cubicBezTo>
                  <a:cubicBezTo>
                    <a:pt x="19" y="315"/>
                    <a:pt x="28" y="351"/>
                    <a:pt x="38" y="388"/>
                  </a:cubicBezTo>
                  <a:cubicBezTo>
                    <a:pt x="49" y="425"/>
                    <a:pt x="61" y="462"/>
                    <a:pt x="61" y="462"/>
                  </a:cubicBezTo>
                  <a:cubicBezTo>
                    <a:pt x="82" y="527"/>
                    <a:pt x="106" y="593"/>
                    <a:pt x="136" y="658"/>
                  </a:cubicBezTo>
                  <a:cubicBezTo>
                    <a:pt x="178" y="755"/>
                    <a:pt x="239" y="831"/>
                    <a:pt x="297" y="915"/>
                  </a:cubicBezTo>
                  <a:cubicBezTo>
                    <a:pt x="364" y="1008"/>
                    <a:pt x="369" y="1010"/>
                    <a:pt x="427" y="1044"/>
                  </a:cubicBezTo>
                  <a:cubicBezTo>
                    <a:pt x="316" y="865"/>
                    <a:pt x="214" y="637"/>
                    <a:pt x="146" y="427"/>
                  </a:cubicBezTo>
                  <a:cubicBezTo>
                    <a:pt x="146" y="427"/>
                    <a:pt x="134" y="387"/>
                    <a:pt x="123" y="347"/>
                  </a:cubicBezTo>
                  <a:cubicBezTo>
                    <a:pt x="112" y="306"/>
                    <a:pt x="102" y="266"/>
                    <a:pt x="102" y="266"/>
                  </a:cubicBezTo>
                  <a:lnTo>
                    <a:pt x="96" y="236"/>
                  </a:lnTo>
                  <a:cubicBezTo>
                    <a:pt x="77" y="173"/>
                    <a:pt x="55" y="92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6">
              <a:extLst>
                <a:ext uri="{FF2B5EF4-FFF2-40B4-BE49-F238E27FC236}">
                  <a16:creationId xmlns:a16="http://schemas.microsoft.com/office/drawing/2014/main" id="{A055AAA9-4EDC-745C-8324-68669910459F}"/>
                </a:ext>
              </a:extLst>
            </p:cNvPr>
            <p:cNvSpPr/>
            <p:nvPr/>
          </p:nvSpPr>
          <p:spPr>
            <a:xfrm>
              <a:off x="5791425" y="1953650"/>
              <a:ext cx="2375" cy="38975"/>
            </a:xfrm>
            <a:custGeom>
              <a:avLst/>
              <a:gdLst/>
              <a:ahLst/>
              <a:cxnLst/>
              <a:rect l="l" t="t" r="r" b="b"/>
              <a:pathLst>
                <a:path w="95" h="1559" extrusionOk="0">
                  <a:moveTo>
                    <a:pt x="60" y="1"/>
                  </a:moveTo>
                  <a:cubicBezTo>
                    <a:pt x="39" y="66"/>
                    <a:pt x="0" y="336"/>
                    <a:pt x="0" y="421"/>
                  </a:cubicBezTo>
                  <a:lnTo>
                    <a:pt x="1" y="625"/>
                  </a:lnTo>
                  <a:cubicBezTo>
                    <a:pt x="1" y="716"/>
                    <a:pt x="1" y="810"/>
                    <a:pt x="0" y="905"/>
                  </a:cubicBezTo>
                  <a:cubicBezTo>
                    <a:pt x="0" y="1047"/>
                    <a:pt x="17" y="1174"/>
                    <a:pt x="22" y="1313"/>
                  </a:cubicBezTo>
                  <a:cubicBezTo>
                    <a:pt x="26" y="1467"/>
                    <a:pt x="27" y="1473"/>
                    <a:pt x="53" y="1558"/>
                  </a:cubicBezTo>
                  <a:cubicBezTo>
                    <a:pt x="77" y="1272"/>
                    <a:pt x="94" y="923"/>
                    <a:pt x="93" y="615"/>
                  </a:cubicBezTo>
                  <a:cubicBezTo>
                    <a:pt x="93" y="615"/>
                    <a:pt x="92" y="382"/>
                    <a:pt x="92" y="382"/>
                  </a:cubicBezTo>
                  <a:lnTo>
                    <a:pt x="92" y="337"/>
                  </a:lnTo>
                  <a:cubicBezTo>
                    <a:pt x="85" y="218"/>
                    <a:pt x="74" y="108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6">
              <a:extLst>
                <a:ext uri="{FF2B5EF4-FFF2-40B4-BE49-F238E27FC236}">
                  <a16:creationId xmlns:a16="http://schemas.microsoft.com/office/drawing/2014/main" id="{246DD216-D68E-F7E3-DA26-F857B6CB7D56}"/>
                </a:ext>
              </a:extLst>
            </p:cNvPr>
            <p:cNvSpPr/>
            <p:nvPr/>
          </p:nvSpPr>
          <p:spPr>
            <a:xfrm>
              <a:off x="5796525" y="1987075"/>
              <a:ext cx="9250" cy="38050"/>
            </a:xfrm>
            <a:custGeom>
              <a:avLst/>
              <a:gdLst/>
              <a:ahLst/>
              <a:cxnLst/>
              <a:rect l="l" t="t" r="r" b="b"/>
              <a:pathLst>
                <a:path w="370" h="1522" extrusionOk="0">
                  <a:moveTo>
                    <a:pt x="319" y="0"/>
                  </a:moveTo>
                  <a:cubicBezTo>
                    <a:pt x="306" y="122"/>
                    <a:pt x="279" y="375"/>
                    <a:pt x="274" y="423"/>
                  </a:cubicBezTo>
                  <a:cubicBezTo>
                    <a:pt x="274" y="423"/>
                    <a:pt x="273" y="474"/>
                    <a:pt x="266" y="524"/>
                  </a:cubicBezTo>
                  <a:cubicBezTo>
                    <a:pt x="262" y="575"/>
                    <a:pt x="256" y="624"/>
                    <a:pt x="256" y="624"/>
                  </a:cubicBezTo>
                  <a:cubicBezTo>
                    <a:pt x="244" y="714"/>
                    <a:pt x="224" y="806"/>
                    <a:pt x="200" y="898"/>
                  </a:cubicBezTo>
                  <a:cubicBezTo>
                    <a:pt x="164" y="1033"/>
                    <a:pt x="138" y="1159"/>
                    <a:pt x="85" y="1287"/>
                  </a:cubicBezTo>
                  <a:cubicBezTo>
                    <a:pt x="24" y="1430"/>
                    <a:pt x="19" y="1433"/>
                    <a:pt x="0" y="1522"/>
                  </a:cubicBezTo>
                  <a:cubicBezTo>
                    <a:pt x="169" y="1284"/>
                    <a:pt x="310" y="944"/>
                    <a:pt x="348" y="628"/>
                  </a:cubicBezTo>
                  <a:cubicBezTo>
                    <a:pt x="348" y="628"/>
                    <a:pt x="356" y="568"/>
                    <a:pt x="362" y="508"/>
                  </a:cubicBezTo>
                  <a:cubicBezTo>
                    <a:pt x="365" y="448"/>
                    <a:pt x="368" y="388"/>
                    <a:pt x="368" y="388"/>
                  </a:cubicBezTo>
                  <a:lnTo>
                    <a:pt x="369" y="342"/>
                  </a:lnTo>
                  <a:cubicBezTo>
                    <a:pt x="365" y="219"/>
                    <a:pt x="345" y="108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6">
              <a:extLst>
                <a:ext uri="{FF2B5EF4-FFF2-40B4-BE49-F238E27FC236}">
                  <a16:creationId xmlns:a16="http://schemas.microsoft.com/office/drawing/2014/main" id="{8431D739-9B05-2DF7-152E-FC3EAAD2B90B}"/>
                </a:ext>
              </a:extLst>
            </p:cNvPr>
            <p:cNvSpPr/>
            <p:nvPr/>
          </p:nvSpPr>
          <p:spPr>
            <a:xfrm>
              <a:off x="5814950" y="1977400"/>
              <a:ext cx="36150" cy="45675"/>
            </a:xfrm>
            <a:custGeom>
              <a:avLst/>
              <a:gdLst/>
              <a:ahLst/>
              <a:cxnLst/>
              <a:rect l="l" t="t" r="r" b="b"/>
              <a:pathLst>
                <a:path w="1446" h="1827" extrusionOk="0">
                  <a:moveTo>
                    <a:pt x="1445" y="0"/>
                  </a:moveTo>
                  <a:cubicBezTo>
                    <a:pt x="1400" y="22"/>
                    <a:pt x="1290" y="87"/>
                    <a:pt x="1182" y="163"/>
                  </a:cubicBezTo>
                  <a:cubicBezTo>
                    <a:pt x="1074" y="239"/>
                    <a:pt x="968" y="326"/>
                    <a:pt x="923" y="371"/>
                  </a:cubicBezTo>
                  <a:cubicBezTo>
                    <a:pt x="923" y="371"/>
                    <a:pt x="867" y="425"/>
                    <a:pt x="814" y="484"/>
                  </a:cubicBezTo>
                  <a:cubicBezTo>
                    <a:pt x="761" y="541"/>
                    <a:pt x="709" y="601"/>
                    <a:pt x="709" y="601"/>
                  </a:cubicBezTo>
                  <a:cubicBezTo>
                    <a:pt x="617" y="704"/>
                    <a:pt x="527" y="819"/>
                    <a:pt x="442" y="937"/>
                  </a:cubicBezTo>
                  <a:cubicBezTo>
                    <a:pt x="314" y="1113"/>
                    <a:pt x="227" y="1289"/>
                    <a:pt x="132" y="1477"/>
                  </a:cubicBezTo>
                  <a:cubicBezTo>
                    <a:pt x="28" y="1689"/>
                    <a:pt x="30" y="1699"/>
                    <a:pt x="1" y="1827"/>
                  </a:cubicBezTo>
                  <a:cubicBezTo>
                    <a:pt x="190" y="1435"/>
                    <a:pt x="480" y="996"/>
                    <a:pt x="789" y="650"/>
                  </a:cubicBezTo>
                  <a:cubicBezTo>
                    <a:pt x="789" y="650"/>
                    <a:pt x="846" y="584"/>
                    <a:pt x="907" y="520"/>
                  </a:cubicBezTo>
                  <a:cubicBezTo>
                    <a:pt x="968" y="458"/>
                    <a:pt x="1030" y="395"/>
                    <a:pt x="1030" y="395"/>
                  </a:cubicBezTo>
                  <a:lnTo>
                    <a:pt x="1078" y="351"/>
                  </a:lnTo>
                  <a:lnTo>
                    <a:pt x="1078" y="350"/>
                  </a:lnTo>
                  <a:cubicBezTo>
                    <a:pt x="1204" y="223"/>
                    <a:pt x="1324" y="109"/>
                    <a:pt x="1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6">
              <a:extLst>
                <a:ext uri="{FF2B5EF4-FFF2-40B4-BE49-F238E27FC236}">
                  <a16:creationId xmlns:a16="http://schemas.microsoft.com/office/drawing/2014/main" id="{254DEB69-169B-D8D5-FA2B-52A06FF14EC2}"/>
                </a:ext>
              </a:extLst>
            </p:cNvPr>
            <p:cNvSpPr/>
            <p:nvPr/>
          </p:nvSpPr>
          <p:spPr>
            <a:xfrm>
              <a:off x="5828575" y="2000050"/>
              <a:ext cx="10025" cy="12675"/>
            </a:xfrm>
            <a:custGeom>
              <a:avLst/>
              <a:gdLst/>
              <a:ahLst/>
              <a:cxnLst/>
              <a:rect l="l" t="t" r="r" b="b"/>
              <a:pathLst>
                <a:path w="401" h="507" extrusionOk="0">
                  <a:moveTo>
                    <a:pt x="401" y="1"/>
                  </a:moveTo>
                  <a:cubicBezTo>
                    <a:pt x="368" y="10"/>
                    <a:pt x="269" y="74"/>
                    <a:pt x="247" y="101"/>
                  </a:cubicBezTo>
                  <a:lnTo>
                    <a:pt x="197" y="169"/>
                  </a:lnTo>
                  <a:cubicBezTo>
                    <a:pt x="173" y="198"/>
                    <a:pt x="149" y="230"/>
                    <a:pt x="124" y="260"/>
                  </a:cubicBezTo>
                  <a:cubicBezTo>
                    <a:pt x="88" y="307"/>
                    <a:pt x="70" y="360"/>
                    <a:pt x="38" y="407"/>
                  </a:cubicBezTo>
                  <a:cubicBezTo>
                    <a:pt x="2" y="460"/>
                    <a:pt x="2" y="463"/>
                    <a:pt x="1" y="507"/>
                  </a:cubicBezTo>
                  <a:cubicBezTo>
                    <a:pt x="92" y="428"/>
                    <a:pt x="194" y="325"/>
                    <a:pt x="271" y="222"/>
                  </a:cubicBezTo>
                  <a:lnTo>
                    <a:pt x="330" y="145"/>
                  </a:lnTo>
                  <a:lnTo>
                    <a:pt x="341" y="131"/>
                  </a:lnTo>
                  <a:cubicBezTo>
                    <a:pt x="366" y="88"/>
                    <a:pt x="385" y="45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6">
              <a:extLst>
                <a:ext uri="{FF2B5EF4-FFF2-40B4-BE49-F238E27FC236}">
                  <a16:creationId xmlns:a16="http://schemas.microsoft.com/office/drawing/2014/main" id="{6D8D141B-5907-C8CA-AF25-A5649AACC6CE}"/>
                </a:ext>
              </a:extLst>
            </p:cNvPr>
            <p:cNvSpPr/>
            <p:nvPr/>
          </p:nvSpPr>
          <p:spPr>
            <a:xfrm>
              <a:off x="5820150" y="2019425"/>
              <a:ext cx="35575" cy="32900"/>
            </a:xfrm>
            <a:custGeom>
              <a:avLst/>
              <a:gdLst/>
              <a:ahLst/>
              <a:cxnLst/>
              <a:rect l="l" t="t" r="r" b="b"/>
              <a:pathLst>
                <a:path w="1423" h="1316" extrusionOk="0">
                  <a:moveTo>
                    <a:pt x="1422" y="1"/>
                  </a:moveTo>
                  <a:lnTo>
                    <a:pt x="1422" y="1"/>
                  </a:lnTo>
                  <a:cubicBezTo>
                    <a:pt x="1380" y="6"/>
                    <a:pt x="1274" y="33"/>
                    <a:pt x="1169" y="73"/>
                  </a:cubicBezTo>
                  <a:cubicBezTo>
                    <a:pt x="1066" y="113"/>
                    <a:pt x="961" y="165"/>
                    <a:pt x="916" y="195"/>
                  </a:cubicBezTo>
                  <a:cubicBezTo>
                    <a:pt x="916" y="195"/>
                    <a:pt x="860" y="231"/>
                    <a:pt x="807" y="271"/>
                  </a:cubicBezTo>
                  <a:cubicBezTo>
                    <a:pt x="753" y="310"/>
                    <a:pt x="702" y="352"/>
                    <a:pt x="702" y="352"/>
                  </a:cubicBezTo>
                  <a:cubicBezTo>
                    <a:pt x="609" y="426"/>
                    <a:pt x="518" y="509"/>
                    <a:pt x="433" y="598"/>
                  </a:cubicBezTo>
                  <a:cubicBezTo>
                    <a:pt x="305" y="732"/>
                    <a:pt x="217" y="875"/>
                    <a:pt x="125" y="1026"/>
                  </a:cubicBezTo>
                  <a:cubicBezTo>
                    <a:pt x="24" y="1198"/>
                    <a:pt x="26" y="1209"/>
                    <a:pt x="0" y="1316"/>
                  </a:cubicBezTo>
                  <a:cubicBezTo>
                    <a:pt x="177" y="995"/>
                    <a:pt x="463" y="656"/>
                    <a:pt x="769" y="416"/>
                  </a:cubicBezTo>
                  <a:cubicBezTo>
                    <a:pt x="769" y="416"/>
                    <a:pt x="827" y="371"/>
                    <a:pt x="886" y="327"/>
                  </a:cubicBezTo>
                  <a:cubicBezTo>
                    <a:pt x="947" y="285"/>
                    <a:pt x="1008" y="245"/>
                    <a:pt x="1008" y="245"/>
                  </a:cubicBezTo>
                  <a:lnTo>
                    <a:pt x="1056" y="217"/>
                  </a:lnTo>
                  <a:lnTo>
                    <a:pt x="1055" y="217"/>
                  </a:lnTo>
                  <a:cubicBezTo>
                    <a:pt x="1180" y="135"/>
                    <a:pt x="1300" y="64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6">
              <a:extLst>
                <a:ext uri="{FF2B5EF4-FFF2-40B4-BE49-F238E27FC236}">
                  <a16:creationId xmlns:a16="http://schemas.microsoft.com/office/drawing/2014/main" id="{6891426C-F10C-BA9F-AF34-89695DE01650}"/>
                </a:ext>
              </a:extLst>
            </p:cNvPr>
            <p:cNvSpPr/>
            <p:nvPr/>
          </p:nvSpPr>
          <p:spPr>
            <a:xfrm>
              <a:off x="5829400" y="2016250"/>
              <a:ext cx="24325" cy="14550"/>
            </a:xfrm>
            <a:custGeom>
              <a:avLst/>
              <a:gdLst/>
              <a:ahLst/>
              <a:cxnLst/>
              <a:rect l="l" t="t" r="r" b="b"/>
              <a:pathLst>
                <a:path w="973" h="582" extrusionOk="0">
                  <a:moveTo>
                    <a:pt x="959" y="1"/>
                  </a:moveTo>
                  <a:cubicBezTo>
                    <a:pt x="892" y="1"/>
                    <a:pt x="715" y="36"/>
                    <a:pt x="663" y="64"/>
                  </a:cubicBezTo>
                  <a:cubicBezTo>
                    <a:pt x="663" y="64"/>
                    <a:pt x="629" y="81"/>
                    <a:pt x="595" y="99"/>
                  </a:cubicBezTo>
                  <a:cubicBezTo>
                    <a:pt x="561" y="116"/>
                    <a:pt x="528" y="134"/>
                    <a:pt x="528" y="134"/>
                  </a:cubicBezTo>
                  <a:cubicBezTo>
                    <a:pt x="467" y="167"/>
                    <a:pt x="407" y="204"/>
                    <a:pt x="347" y="241"/>
                  </a:cubicBezTo>
                  <a:cubicBezTo>
                    <a:pt x="258" y="300"/>
                    <a:pt x="192" y="370"/>
                    <a:pt x="115" y="439"/>
                  </a:cubicBezTo>
                  <a:cubicBezTo>
                    <a:pt x="31" y="516"/>
                    <a:pt x="29" y="521"/>
                    <a:pt x="0" y="582"/>
                  </a:cubicBezTo>
                  <a:cubicBezTo>
                    <a:pt x="169" y="454"/>
                    <a:pt x="382" y="319"/>
                    <a:pt x="578" y="212"/>
                  </a:cubicBezTo>
                  <a:lnTo>
                    <a:pt x="652" y="172"/>
                  </a:lnTo>
                  <a:cubicBezTo>
                    <a:pt x="690" y="154"/>
                    <a:pt x="728" y="135"/>
                    <a:pt x="728" y="135"/>
                  </a:cubicBezTo>
                  <a:lnTo>
                    <a:pt x="757" y="122"/>
                  </a:lnTo>
                  <a:cubicBezTo>
                    <a:pt x="814" y="90"/>
                    <a:pt x="889" y="48"/>
                    <a:pt x="972" y="1"/>
                  </a:cubicBezTo>
                  <a:cubicBezTo>
                    <a:pt x="969" y="1"/>
                    <a:pt x="964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6">
              <a:extLst>
                <a:ext uri="{FF2B5EF4-FFF2-40B4-BE49-F238E27FC236}">
                  <a16:creationId xmlns:a16="http://schemas.microsoft.com/office/drawing/2014/main" id="{F8786F64-2775-D7A1-5769-9399A2C630DB}"/>
                </a:ext>
              </a:extLst>
            </p:cNvPr>
            <p:cNvSpPr/>
            <p:nvPr/>
          </p:nvSpPr>
          <p:spPr>
            <a:xfrm>
              <a:off x="5833825" y="2047725"/>
              <a:ext cx="6125" cy="30025"/>
            </a:xfrm>
            <a:custGeom>
              <a:avLst/>
              <a:gdLst/>
              <a:ahLst/>
              <a:cxnLst/>
              <a:rect l="l" t="t" r="r" b="b"/>
              <a:pathLst>
                <a:path w="245" h="1201" extrusionOk="0">
                  <a:moveTo>
                    <a:pt x="196" y="1"/>
                  </a:moveTo>
                  <a:cubicBezTo>
                    <a:pt x="186" y="56"/>
                    <a:pt x="156" y="267"/>
                    <a:pt x="151" y="331"/>
                  </a:cubicBezTo>
                  <a:cubicBezTo>
                    <a:pt x="151" y="331"/>
                    <a:pt x="151" y="370"/>
                    <a:pt x="148" y="409"/>
                  </a:cubicBezTo>
                  <a:cubicBezTo>
                    <a:pt x="145" y="449"/>
                    <a:pt x="142" y="488"/>
                    <a:pt x="142" y="488"/>
                  </a:cubicBezTo>
                  <a:cubicBezTo>
                    <a:pt x="135" y="557"/>
                    <a:pt x="124" y="629"/>
                    <a:pt x="109" y="701"/>
                  </a:cubicBezTo>
                  <a:cubicBezTo>
                    <a:pt x="86" y="808"/>
                    <a:pt x="76" y="907"/>
                    <a:pt x="44" y="1010"/>
                  </a:cubicBezTo>
                  <a:cubicBezTo>
                    <a:pt x="6" y="1124"/>
                    <a:pt x="4" y="1128"/>
                    <a:pt x="1" y="1200"/>
                  </a:cubicBezTo>
                  <a:cubicBezTo>
                    <a:pt x="118" y="1005"/>
                    <a:pt x="214" y="737"/>
                    <a:pt x="234" y="489"/>
                  </a:cubicBezTo>
                  <a:cubicBezTo>
                    <a:pt x="234" y="489"/>
                    <a:pt x="238" y="442"/>
                    <a:pt x="242" y="396"/>
                  </a:cubicBezTo>
                  <a:lnTo>
                    <a:pt x="245" y="302"/>
                  </a:lnTo>
                  <a:lnTo>
                    <a:pt x="245" y="267"/>
                  </a:lnTo>
                  <a:cubicBezTo>
                    <a:pt x="237" y="171"/>
                    <a:pt x="220" y="83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6">
              <a:extLst>
                <a:ext uri="{FF2B5EF4-FFF2-40B4-BE49-F238E27FC236}">
                  <a16:creationId xmlns:a16="http://schemas.microsoft.com/office/drawing/2014/main" id="{81629D12-4948-69E1-E7A2-547346CCE1B5}"/>
                </a:ext>
              </a:extLst>
            </p:cNvPr>
            <p:cNvSpPr/>
            <p:nvPr/>
          </p:nvSpPr>
          <p:spPr>
            <a:xfrm>
              <a:off x="5845325" y="2061825"/>
              <a:ext cx="31300" cy="32050"/>
            </a:xfrm>
            <a:custGeom>
              <a:avLst/>
              <a:gdLst/>
              <a:ahLst/>
              <a:cxnLst/>
              <a:rect l="l" t="t" r="r" b="b"/>
              <a:pathLst>
                <a:path w="1252" h="128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176" y="22"/>
                    <a:pt x="898" y="180"/>
                    <a:pt x="825" y="247"/>
                  </a:cubicBezTo>
                  <a:cubicBezTo>
                    <a:pt x="825" y="247"/>
                    <a:pt x="779" y="286"/>
                    <a:pt x="735" y="326"/>
                  </a:cubicBezTo>
                  <a:cubicBezTo>
                    <a:pt x="691" y="367"/>
                    <a:pt x="647" y="408"/>
                    <a:pt x="647" y="408"/>
                  </a:cubicBezTo>
                  <a:cubicBezTo>
                    <a:pt x="569" y="481"/>
                    <a:pt x="492" y="560"/>
                    <a:pt x="416" y="643"/>
                  </a:cubicBezTo>
                  <a:cubicBezTo>
                    <a:pt x="305" y="766"/>
                    <a:pt x="224" y="895"/>
                    <a:pt x="133" y="1028"/>
                  </a:cubicBezTo>
                  <a:cubicBezTo>
                    <a:pt x="33" y="1177"/>
                    <a:pt x="33" y="1184"/>
                    <a:pt x="0" y="1282"/>
                  </a:cubicBezTo>
                  <a:cubicBezTo>
                    <a:pt x="195" y="1010"/>
                    <a:pt x="460" y="710"/>
                    <a:pt x="718" y="467"/>
                  </a:cubicBezTo>
                  <a:lnTo>
                    <a:pt x="818" y="377"/>
                  </a:lnTo>
                  <a:cubicBezTo>
                    <a:pt x="868" y="332"/>
                    <a:pt x="919" y="288"/>
                    <a:pt x="919" y="288"/>
                  </a:cubicBezTo>
                  <a:lnTo>
                    <a:pt x="958" y="257"/>
                  </a:lnTo>
                  <a:cubicBezTo>
                    <a:pt x="1061" y="166"/>
                    <a:pt x="1156" y="81"/>
                    <a:pt x="1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6">
              <a:extLst>
                <a:ext uri="{FF2B5EF4-FFF2-40B4-BE49-F238E27FC236}">
                  <a16:creationId xmlns:a16="http://schemas.microsoft.com/office/drawing/2014/main" id="{08F8F334-AFA6-F9C0-CD2A-06BF3F284D97}"/>
                </a:ext>
              </a:extLst>
            </p:cNvPr>
            <p:cNvSpPr/>
            <p:nvPr/>
          </p:nvSpPr>
          <p:spPr>
            <a:xfrm>
              <a:off x="5847550" y="2067125"/>
              <a:ext cx="14550" cy="11775"/>
            </a:xfrm>
            <a:custGeom>
              <a:avLst/>
              <a:gdLst/>
              <a:ahLst/>
              <a:cxnLst/>
              <a:rect l="l" t="t" r="r" b="b"/>
              <a:pathLst>
                <a:path w="582" h="471" extrusionOk="0">
                  <a:moveTo>
                    <a:pt x="582" y="0"/>
                  </a:moveTo>
                  <a:cubicBezTo>
                    <a:pt x="545" y="5"/>
                    <a:pt x="419" y="56"/>
                    <a:pt x="388" y="82"/>
                  </a:cubicBezTo>
                  <a:lnTo>
                    <a:pt x="313" y="145"/>
                  </a:lnTo>
                  <a:cubicBezTo>
                    <a:pt x="280" y="173"/>
                    <a:pt x="244" y="201"/>
                    <a:pt x="210" y="231"/>
                  </a:cubicBezTo>
                  <a:cubicBezTo>
                    <a:pt x="157" y="274"/>
                    <a:pt x="120" y="326"/>
                    <a:pt x="71" y="371"/>
                  </a:cubicBezTo>
                  <a:cubicBezTo>
                    <a:pt x="17" y="422"/>
                    <a:pt x="16" y="424"/>
                    <a:pt x="1" y="471"/>
                  </a:cubicBezTo>
                  <a:cubicBezTo>
                    <a:pt x="122" y="401"/>
                    <a:pt x="263" y="310"/>
                    <a:pt x="375" y="214"/>
                  </a:cubicBezTo>
                  <a:lnTo>
                    <a:pt x="462" y="142"/>
                  </a:lnTo>
                  <a:lnTo>
                    <a:pt x="478" y="129"/>
                  </a:lnTo>
                  <a:cubicBezTo>
                    <a:pt x="518" y="87"/>
                    <a:pt x="550" y="45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6">
              <a:extLst>
                <a:ext uri="{FF2B5EF4-FFF2-40B4-BE49-F238E27FC236}">
                  <a16:creationId xmlns:a16="http://schemas.microsoft.com/office/drawing/2014/main" id="{0490D44A-7807-6F9D-A347-C0FDFF52CCF5}"/>
                </a:ext>
              </a:extLst>
            </p:cNvPr>
            <p:cNvSpPr/>
            <p:nvPr/>
          </p:nvSpPr>
          <p:spPr>
            <a:xfrm>
              <a:off x="5841725" y="2101300"/>
              <a:ext cx="40375" cy="27825"/>
            </a:xfrm>
            <a:custGeom>
              <a:avLst/>
              <a:gdLst/>
              <a:ahLst/>
              <a:cxnLst/>
              <a:rect l="l" t="t" r="r" b="b"/>
              <a:pathLst>
                <a:path w="1615" h="1113" extrusionOk="0">
                  <a:moveTo>
                    <a:pt x="1615" y="0"/>
                  </a:moveTo>
                  <a:cubicBezTo>
                    <a:pt x="1529" y="5"/>
                    <a:pt x="1195" y="111"/>
                    <a:pt x="1101" y="168"/>
                  </a:cubicBezTo>
                  <a:cubicBezTo>
                    <a:pt x="1101" y="168"/>
                    <a:pt x="1043" y="198"/>
                    <a:pt x="986" y="233"/>
                  </a:cubicBezTo>
                  <a:cubicBezTo>
                    <a:pt x="929" y="265"/>
                    <a:pt x="874" y="301"/>
                    <a:pt x="874" y="301"/>
                  </a:cubicBezTo>
                  <a:cubicBezTo>
                    <a:pt x="773" y="362"/>
                    <a:pt x="673" y="431"/>
                    <a:pt x="576" y="505"/>
                  </a:cubicBezTo>
                  <a:cubicBezTo>
                    <a:pt x="429" y="615"/>
                    <a:pt x="316" y="736"/>
                    <a:pt x="192" y="864"/>
                  </a:cubicBezTo>
                  <a:cubicBezTo>
                    <a:pt x="55" y="1007"/>
                    <a:pt x="53" y="1015"/>
                    <a:pt x="0" y="1113"/>
                  </a:cubicBezTo>
                  <a:cubicBezTo>
                    <a:pt x="257" y="851"/>
                    <a:pt x="600" y="576"/>
                    <a:pt x="932" y="372"/>
                  </a:cubicBezTo>
                  <a:cubicBezTo>
                    <a:pt x="932" y="372"/>
                    <a:pt x="995" y="333"/>
                    <a:pt x="1059" y="296"/>
                  </a:cubicBezTo>
                  <a:cubicBezTo>
                    <a:pt x="1124" y="261"/>
                    <a:pt x="1189" y="225"/>
                    <a:pt x="1189" y="225"/>
                  </a:cubicBezTo>
                  <a:lnTo>
                    <a:pt x="1237" y="200"/>
                  </a:lnTo>
                  <a:cubicBezTo>
                    <a:pt x="1369" y="128"/>
                    <a:pt x="1493" y="61"/>
                    <a:pt x="1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6">
              <a:extLst>
                <a:ext uri="{FF2B5EF4-FFF2-40B4-BE49-F238E27FC236}">
                  <a16:creationId xmlns:a16="http://schemas.microsoft.com/office/drawing/2014/main" id="{09E6C920-87C5-888B-53BD-83E2F69FEEF3}"/>
                </a:ext>
              </a:extLst>
            </p:cNvPr>
            <p:cNvSpPr/>
            <p:nvPr/>
          </p:nvSpPr>
          <p:spPr>
            <a:xfrm>
              <a:off x="5850100" y="2104075"/>
              <a:ext cx="15450" cy="9925"/>
            </a:xfrm>
            <a:custGeom>
              <a:avLst/>
              <a:gdLst/>
              <a:ahLst/>
              <a:cxnLst/>
              <a:rect l="l" t="t" r="r" b="b"/>
              <a:pathLst>
                <a:path w="618" h="397" extrusionOk="0">
                  <a:moveTo>
                    <a:pt x="618" y="0"/>
                  </a:moveTo>
                  <a:cubicBezTo>
                    <a:pt x="581" y="0"/>
                    <a:pt x="453" y="37"/>
                    <a:pt x="420" y="59"/>
                  </a:cubicBezTo>
                  <a:lnTo>
                    <a:pt x="340" y="112"/>
                  </a:lnTo>
                  <a:cubicBezTo>
                    <a:pt x="303" y="136"/>
                    <a:pt x="267" y="159"/>
                    <a:pt x="229" y="183"/>
                  </a:cubicBezTo>
                  <a:cubicBezTo>
                    <a:pt x="172" y="220"/>
                    <a:pt x="131" y="267"/>
                    <a:pt x="79" y="306"/>
                  </a:cubicBezTo>
                  <a:cubicBezTo>
                    <a:pt x="21" y="350"/>
                    <a:pt x="20" y="352"/>
                    <a:pt x="1" y="396"/>
                  </a:cubicBezTo>
                  <a:cubicBezTo>
                    <a:pt x="126" y="342"/>
                    <a:pt x="273" y="267"/>
                    <a:pt x="394" y="186"/>
                  </a:cubicBezTo>
                  <a:lnTo>
                    <a:pt x="485" y="126"/>
                  </a:lnTo>
                  <a:lnTo>
                    <a:pt x="502" y="115"/>
                  </a:lnTo>
                  <a:cubicBezTo>
                    <a:pt x="547" y="78"/>
                    <a:pt x="583" y="39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6">
              <a:extLst>
                <a:ext uri="{FF2B5EF4-FFF2-40B4-BE49-F238E27FC236}">
                  <a16:creationId xmlns:a16="http://schemas.microsoft.com/office/drawing/2014/main" id="{E9CCB544-BD9C-E333-8093-D4CD511397E9}"/>
                </a:ext>
              </a:extLst>
            </p:cNvPr>
            <p:cNvSpPr/>
            <p:nvPr/>
          </p:nvSpPr>
          <p:spPr>
            <a:xfrm>
              <a:off x="5707125" y="1959675"/>
              <a:ext cx="134575" cy="257975"/>
            </a:xfrm>
            <a:custGeom>
              <a:avLst/>
              <a:gdLst/>
              <a:ahLst/>
              <a:cxnLst/>
              <a:rect l="l" t="t" r="r" b="b"/>
              <a:pathLst>
                <a:path w="5383" h="10319" extrusionOk="0">
                  <a:moveTo>
                    <a:pt x="1" y="0"/>
                  </a:moveTo>
                  <a:cubicBezTo>
                    <a:pt x="118" y="55"/>
                    <a:pt x="329" y="151"/>
                    <a:pt x="574" y="296"/>
                  </a:cubicBezTo>
                  <a:cubicBezTo>
                    <a:pt x="817" y="441"/>
                    <a:pt x="1095" y="632"/>
                    <a:pt x="1355" y="852"/>
                  </a:cubicBezTo>
                  <a:cubicBezTo>
                    <a:pt x="1882" y="1286"/>
                    <a:pt x="2326" y="1827"/>
                    <a:pt x="2528" y="2087"/>
                  </a:cubicBezTo>
                  <a:cubicBezTo>
                    <a:pt x="2528" y="2087"/>
                    <a:pt x="2777" y="2403"/>
                    <a:pt x="3000" y="2740"/>
                  </a:cubicBezTo>
                  <a:cubicBezTo>
                    <a:pt x="3225" y="3074"/>
                    <a:pt x="3428" y="3422"/>
                    <a:pt x="3428" y="3422"/>
                  </a:cubicBezTo>
                  <a:cubicBezTo>
                    <a:pt x="3792" y="4043"/>
                    <a:pt x="4146" y="4702"/>
                    <a:pt x="4474" y="5377"/>
                  </a:cubicBezTo>
                  <a:cubicBezTo>
                    <a:pt x="4714" y="5882"/>
                    <a:pt x="4919" y="6374"/>
                    <a:pt x="5068" y="6880"/>
                  </a:cubicBezTo>
                  <a:cubicBezTo>
                    <a:pt x="5217" y="7385"/>
                    <a:pt x="5308" y="7907"/>
                    <a:pt x="5305" y="8453"/>
                  </a:cubicBezTo>
                  <a:cubicBezTo>
                    <a:pt x="5302" y="8758"/>
                    <a:pt x="5274" y="8988"/>
                    <a:pt x="5243" y="9171"/>
                  </a:cubicBezTo>
                  <a:cubicBezTo>
                    <a:pt x="5212" y="9353"/>
                    <a:pt x="5177" y="9490"/>
                    <a:pt x="5145" y="9609"/>
                  </a:cubicBezTo>
                  <a:cubicBezTo>
                    <a:pt x="5075" y="9845"/>
                    <a:pt x="5020" y="10016"/>
                    <a:pt x="4872" y="10319"/>
                  </a:cubicBezTo>
                  <a:cubicBezTo>
                    <a:pt x="5155" y="9825"/>
                    <a:pt x="5318" y="9230"/>
                    <a:pt x="5349" y="8613"/>
                  </a:cubicBezTo>
                  <a:cubicBezTo>
                    <a:pt x="5382" y="7994"/>
                    <a:pt x="5288" y="7355"/>
                    <a:pt x="5104" y="6741"/>
                  </a:cubicBezTo>
                  <a:cubicBezTo>
                    <a:pt x="4920" y="6125"/>
                    <a:pt x="4657" y="5531"/>
                    <a:pt x="4370" y="4961"/>
                  </a:cubicBezTo>
                  <a:cubicBezTo>
                    <a:pt x="4080" y="4392"/>
                    <a:pt x="3783" y="3835"/>
                    <a:pt x="3468" y="3309"/>
                  </a:cubicBezTo>
                  <a:cubicBezTo>
                    <a:pt x="3468" y="3309"/>
                    <a:pt x="3233" y="2909"/>
                    <a:pt x="2967" y="2527"/>
                  </a:cubicBezTo>
                  <a:cubicBezTo>
                    <a:pt x="2704" y="2143"/>
                    <a:pt x="2403" y="1789"/>
                    <a:pt x="2403" y="1789"/>
                  </a:cubicBezTo>
                  <a:cubicBezTo>
                    <a:pt x="2403" y="1789"/>
                    <a:pt x="2346" y="1721"/>
                    <a:pt x="2290" y="1656"/>
                  </a:cubicBezTo>
                  <a:lnTo>
                    <a:pt x="2173" y="1526"/>
                  </a:lnTo>
                  <a:cubicBezTo>
                    <a:pt x="1525" y="832"/>
                    <a:pt x="795" y="30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6">
              <a:extLst>
                <a:ext uri="{FF2B5EF4-FFF2-40B4-BE49-F238E27FC236}">
                  <a16:creationId xmlns:a16="http://schemas.microsoft.com/office/drawing/2014/main" id="{2E2CAF10-A849-E995-E156-EB002FCC3624}"/>
                </a:ext>
              </a:extLst>
            </p:cNvPr>
            <p:cNvSpPr/>
            <p:nvPr/>
          </p:nvSpPr>
          <p:spPr>
            <a:xfrm>
              <a:off x="5768925" y="2018550"/>
              <a:ext cx="26050" cy="48500"/>
            </a:xfrm>
            <a:custGeom>
              <a:avLst/>
              <a:gdLst/>
              <a:ahLst/>
              <a:cxnLst/>
              <a:rect l="l" t="t" r="r" b="b"/>
              <a:pathLst>
                <a:path w="1042" h="1940" extrusionOk="0">
                  <a:moveTo>
                    <a:pt x="0" y="0"/>
                  </a:moveTo>
                  <a:cubicBezTo>
                    <a:pt x="47" y="83"/>
                    <a:pt x="243" y="414"/>
                    <a:pt x="303" y="514"/>
                  </a:cubicBezTo>
                  <a:cubicBezTo>
                    <a:pt x="303" y="514"/>
                    <a:pt x="344" y="574"/>
                    <a:pt x="381" y="635"/>
                  </a:cubicBezTo>
                  <a:cubicBezTo>
                    <a:pt x="419" y="697"/>
                    <a:pt x="456" y="758"/>
                    <a:pt x="456" y="758"/>
                  </a:cubicBezTo>
                  <a:cubicBezTo>
                    <a:pt x="522" y="868"/>
                    <a:pt x="584" y="985"/>
                    <a:pt x="645" y="1105"/>
                  </a:cubicBezTo>
                  <a:cubicBezTo>
                    <a:pt x="734" y="1284"/>
                    <a:pt x="822" y="1442"/>
                    <a:pt x="897" y="1623"/>
                  </a:cubicBezTo>
                  <a:cubicBezTo>
                    <a:pt x="978" y="1826"/>
                    <a:pt x="979" y="1834"/>
                    <a:pt x="1042" y="1940"/>
                  </a:cubicBezTo>
                  <a:cubicBezTo>
                    <a:pt x="942" y="1544"/>
                    <a:pt x="757" y="1078"/>
                    <a:pt x="528" y="699"/>
                  </a:cubicBezTo>
                  <a:cubicBezTo>
                    <a:pt x="528" y="699"/>
                    <a:pt x="485" y="627"/>
                    <a:pt x="440" y="557"/>
                  </a:cubicBezTo>
                  <a:cubicBezTo>
                    <a:pt x="395" y="487"/>
                    <a:pt x="350" y="416"/>
                    <a:pt x="350" y="416"/>
                  </a:cubicBezTo>
                  <a:lnTo>
                    <a:pt x="314" y="365"/>
                  </a:lnTo>
                  <a:cubicBezTo>
                    <a:pt x="211" y="228"/>
                    <a:pt x="107" y="1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6">
              <a:extLst>
                <a:ext uri="{FF2B5EF4-FFF2-40B4-BE49-F238E27FC236}">
                  <a16:creationId xmlns:a16="http://schemas.microsoft.com/office/drawing/2014/main" id="{887A79D3-6A70-7340-6910-C89F06D0DB2E}"/>
                </a:ext>
              </a:extLst>
            </p:cNvPr>
            <p:cNvSpPr/>
            <p:nvPr/>
          </p:nvSpPr>
          <p:spPr>
            <a:xfrm>
              <a:off x="5769650" y="2001475"/>
              <a:ext cx="18725" cy="22900"/>
            </a:xfrm>
            <a:custGeom>
              <a:avLst/>
              <a:gdLst/>
              <a:ahLst/>
              <a:cxnLst/>
              <a:rect l="l" t="t" r="r" b="b"/>
              <a:pathLst>
                <a:path w="749" h="916" extrusionOk="0">
                  <a:moveTo>
                    <a:pt x="1" y="1"/>
                  </a:moveTo>
                  <a:cubicBezTo>
                    <a:pt x="16" y="53"/>
                    <a:pt x="117" y="235"/>
                    <a:pt x="157" y="284"/>
                  </a:cubicBezTo>
                  <a:lnTo>
                    <a:pt x="257" y="403"/>
                  </a:lnTo>
                  <a:cubicBezTo>
                    <a:pt x="301" y="457"/>
                    <a:pt x="347" y="512"/>
                    <a:pt x="392" y="567"/>
                  </a:cubicBezTo>
                  <a:cubicBezTo>
                    <a:pt x="461" y="651"/>
                    <a:pt x="536" y="714"/>
                    <a:pt x="606" y="792"/>
                  </a:cubicBezTo>
                  <a:cubicBezTo>
                    <a:pt x="684" y="880"/>
                    <a:pt x="688" y="883"/>
                    <a:pt x="749" y="916"/>
                  </a:cubicBezTo>
                  <a:cubicBezTo>
                    <a:pt x="629" y="733"/>
                    <a:pt x="474" y="519"/>
                    <a:pt x="324" y="339"/>
                  </a:cubicBezTo>
                  <a:lnTo>
                    <a:pt x="209" y="203"/>
                  </a:lnTo>
                  <a:lnTo>
                    <a:pt x="189" y="177"/>
                  </a:lnTo>
                  <a:cubicBezTo>
                    <a:pt x="125" y="112"/>
                    <a:pt x="63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6">
              <a:extLst>
                <a:ext uri="{FF2B5EF4-FFF2-40B4-BE49-F238E27FC236}">
                  <a16:creationId xmlns:a16="http://schemas.microsoft.com/office/drawing/2014/main" id="{5B97ADB1-FF59-BD62-7B06-7E4A55D10922}"/>
                </a:ext>
              </a:extLst>
            </p:cNvPr>
            <p:cNvSpPr/>
            <p:nvPr/>
          </p:nvSpPr>
          <p:spPr>
            <a:xfrm>
              <a:off x="5797450" y="2189575"/>
              <a:ext cx="15950" cy="68525"/>
            </a:xfrm>
            <a:custGeom>
              <a:avLst/>
              <a:gdLst/>
              <a:ahLst/>
              <a:cxnLst/>
              <a:rect l="l" t="t" r="r" b="b"/>
              <a:pathLst>
                <a:path w="638" h="2741" extrusionOk="0">
                  <a:moveTo>
                    <a:pt x="551" y="1"/>
                  </a:moveTo>
                  <a:lnTo>
                    <a:pt x="551" y="1"/>
                  </a:lnTo>
                  <a:cubicBezTo>
                    <a:pt x="549" y="62"/>
                    <a:pt x="558" y="216"/>
                    <a:pt x="557" y="373"/>
                  </a:cubicBezTo>
                  <a:cubicBezTo>
                    <a:pt x="555" y="530"/>
                    <a:pt x="546" y="690"/>
                    <a:pt x="543" y="765"/>
                  </a:cubicBezTo>
                  <a:cubicBezTo>
                    <a:pt x="543" y="765"/>
                    <a:pt x="542" y="789"/>
                    <a:pt x="541" y="823"/>
                  </a:cubicBezTo>
                  <a:cubicBezTo>
                    <a:pt x="540" y="858"/>
                    <a:pt x="538" y="905"/>
                    <a:pt x="533" y="950"/>
                  </a:cubicBezTo>
                  <a:cubicBezTo>
                    <a:pt x="527" y="1042"/>
                    <a:pt x="515" y="1134"/>
                    <a:pt x="515" y="1134"/>
                  </a:cubicBezTo>
                  <a:cubicBezTo>
                    <a:pt x="496" y="1297"/>
                    <a:pt x="462" y="1466"/>
                    <a:pt x="419" y="1631"/>
                  </a:cubicBezTo>
                  <a:cubicBezTo>
                    <a:pt x="354" y="1879"/>
                    <a:pt x="291" y="2104"/>
                    <a:pt x="187" y="2333"/>
                  </a:cubicBezTo>
                  <a:cubicBezTo>
                    <a:pt x="67" y="2587"/>
                    <a:pt x="57" y="2592"/>
                    <a:pt x="0" y="2741"/>
                  </a:cubicBezTo>
                  <a:cubicBezTo>
                    <a:pt x="150" y="2524"/>
                    <a:pt x="290" y="2265"/>
                    <a:pt x="396" y="1987"/>
                  </a:cubicBezTo>
                  <a:cubicBezTo>
                    <a:pt x="505" y="1709"/>
                    <a:pt x="574" y="1411"/>
                    <a:pt x="609" y="1127"/>
                  </a:cubicBezTo>
                  <a:cubicBezTo>
                    <a:pt x="609" y="1127"/>
                    <a:pt x="612" y="1100"/>
                    <a:pt x="617" y="1060"/>
                  </a:cubicBezTo>
                  <a:cubicBezTo>
                    <a:pt x="620" y="1020"/>
                    <a:pt x="624" y="966"/>
                    <a:pt x="628" y="912"/>
                  </a:cubicBezTo>
                  <a:cubicBezTo>
                    <a:pt x="634" y="804"/>
                    <a:pt x="637" y="696"/>
                    <a:pt x="637" y="696"/>
                  </a:cubicBezTo>
                  <a:lnTo>
                    <a:pt x="636" y="615"/>
                  </a:lnTo>
                  <a:cubicBezTo>
                    <a:pt x="627" y="394"/>
                    <a:pt x="596" y="192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6">
              <a:extLst>
                <a:ext uri="{FF2B5EF4-FFF2-40B4-BE49-F238E27FC236}">
                  <a16:creationId xmlns:a16="http://schemas.microsoft.com/office/drawing/2014/main" id="{AD06BBF3-5D3C-7637-FC3D-7EB98E5461A3}"/>
                </a:ext>
              </a:extLst>
            </p:cNvPr>
            <p:cNvSpPr/>
            <p:nvPr/>
          </p:nvSpPr>
          <p:spPr>
            <a:xfrm>
              <a:off x="5813125" y="2198975"/>
              <a:ext cx="9125" cy="48050"/>
            </a:xfrm>
            <a:custGeom>
              <a:avLst/>
              <a:gdLst/>
              <a:ahLst/>
              <a:cxnLst/>
              <a:rect l="l" t="t" r="r" b="b"/>
              <a:pathLst>
                <a:path w="365" h="1922" extrusionOk="0">
                  <a:moveTo>
                    <a:pt x="365" y="1"/>
                  </a:moveTo>
                  <a:cubicBezTo>
                    <a:pt x="330" y="79"/>
                    <a:pt x="231" y="405"/>
                    <a:pt x="212" y="508"/>
                  </a:cubicBezTo>
                  <a:cubicBezTo>
                    <a:pt x="212" y="508"/>
                    <a:pt x="166" y="760"/>
                    <a:pt x="166" y="760"/>
                  </a:cubicBezTo>
                  <a:cubicBezTo>
                    <a:pt x="145" y="872"/>
                    <a:pt x="125" y="989"/>
                    <a:pt x="102" y="1106"/>
                  </a:cubicBezTo>
                  <a:cubicBezTo>
                    <a:pt x="70" y="1281"/>
                    <a:pt x="59" y="1442"/>
                    <a:pt x="31" y="1613"/>
                  </a:cubicBezTo>
                  <a:cubicBezTo>
                    <a:pt x="0" y="1804"/>
                    <a:pt x="0" y="1812"/>
                    <a:pt x="7" y="1921"/>
                  </a:cubicBezTo>
                  <a:cubicBezTo>
                    <a:pt x="95" y="1572"/>
                    <a:pt x="191" y="1146"/>
                    <a:pt x="260" y="765"/>
                  </a:cubicBezTo>
                  <a:cubicBezTo>
                    <a:pt x="260" y="765"/>
                    <a:pt x="312" y="477"/>
                    <a:pt x="312" y="477"/>
                  </a:cubicBezTo>
                  <a:lnTo>
                    <a:pt x="321" y="423"/>
                  </a:lnTo>
                  <a:cubicBezTo>
                    <a:pt x="342" y="273"/>
                    <a:pt x="355" y="136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6">
              <a:extLst>
                <a:ext uri="{FF2B5EF4-FFF2-40B4-BE49-F238E27FC236}">
                  <a16:creationId xmlns:a16="http://schemas.microsoft.com/office/drawing/2014/main" id="{9C652D02-CB19-FD61-24F8-D3D1A38537F1}"/>
                </a:ext>
              </a:extLst>
            </p:cNvPr>
            <p:cNvSpPr/>
            <p:nvPr/>
          </p:nvSpPr>
          <p:spPr>
            <a:xfrm>
              <a:off x="5815975" y="2214525"/>
              <a:ext cx="15500" cy="37100"/>
            </a:xfrm>
            <a:custGeom>
              <a:avLst/>
              <a:gdLst/>
              <a:ahLst/>
              <a:cxnLst/>
              <a:rect l="l" t="t" r="r" b="b"/>
              <a:pathLst>
                <a:path w="620" h="1484" extrusionOk="0">
                  <a:moveTo>
                    <a:pt x="619" y="1"/>
                  </a:moveTo>
                  <a:cubicBezTo>
                    <a:pt x="575" y="55"/>
                    <a:pt x="432" y="298"/>
                    <a:pt x="400" y="378"/>
                  </a:cubicBezTo>
                  <a:lnTo>
                    <a:pt x="320" y="573"/>
                  </a:lnTo>
                  <a:cubicBezTo>
                    <a:pt x="284" y="659"/>
                    <a:pt x="246" y="750"/>
                    <a:pt x="210" y="840"/>
                  </a:cubicBezTo>
                  <a:cubicBezTo>
                    <a:pt x="152" y="975"/>
                    <a:pt x="119" y="1104"/>
                    <a:pt x="68" y="1238"/>
                  </a:cubicBezTo>
                  <a:cubicBezTo>
                    <a:pt x="12" y="1387"/>
                    <a:pt x="11" y="1392"/>
                    <a:pt x="1" y="1483"/>
                  </a:cubicBezTo>
                  <a:cubicBezTo>
                    <a:pt x="136" y="1219"/>
                    <a:pt x="289" y="894"/>
                    <a:pt x="410" y="599"/>
                  </a:cubicBezTo>
                  <a:lnTo>
                    <a:pt x="501" y="376"/>
                  </a:lnTo>
                  <a:lnTo>
                    <a:pt x="518" y="334"/>
                  </a:lnTo>
                  <a:cubicBezTo>
                    <a:pt x="559" y="217"/>
                    <a:pt x="590" y="108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6">
              <a:extLst>
                <a:ext uri="{FF2B5EF4-FFF2-40B4-BE49-F238E27FC236}">
                  <a16:creationId xmlns:a16="http://schemas.microsoft.com/office/drawing/2014/main" id="{B4C5E950-F9FF-30AE-6F3A-00FB9DB22EB7}"/>
                </a:ext>
              </a:extLst>
            </p:cNvPr>
            <p:cNvSpPr/>
            <p:nvPr/>
          </p:nvSpPr>
          <p:spPr>
            <a:xfrm>
              <a:off x="5846875" y="2131850"/>
              <a:ext cx="20325" cy="29125"/>
            </a:xfrm>
            <a:custGeom>
              <a:avLst/>
              <a:gdLst/>
              <a:ahLst/>
              <a:cxnLst/>
              <a:rect l="l" t="t" r="r" b="b"/>
              <a:pathLst>
                <a:path w="813" h="1165" extrusionOk="0">
                  <a:moveTo>
                    <a:pt x="813" y="1"/>
                  </a:moveTo>
                  <a:cubicBezTo>
                    <a:pt x="782" y="6"/>
                    <a:pt x="703" y="29"/>
                    <a:pt x="627" y="66"/>
                  </a:cubicBezTo>
                  <a:cubicBezTo>
                    <a:pt x="551" y="104"/>
                    <a:pt x="478" y="152"/>
                    <a:pt x="449" y="180"/>
                  </a:cubicBezTo>
                  <a:cubicBezTo>
                    <a:pt x="449" y="180"/>
                    <a:pt x="411" y="214"/>
                    <a:pt x="377" y="252"/>
                  </a:cubicBezTo>
                  <a:cubicBezTo>
                    <a:pt x="343" y="288"/>
                    <a:pt x="311" y="326"/>
                    <a:pt x="311" y="326"/>
                  </a:cubicBezTo>
                  <a:cubicBezTo>
                    <a:pt x="253" y="395"/>
                    <a:pt x="201" y="471"/>
                    <a:pt x="156" y="552"/>
                  </a:cubicBezTo>
                  <a:cubicBezTo>
                    <a:pt x="87" y="675"/>
                    <a:pt x="57" y="798"/>
                    <a:pt x="29" y="929"/>
                  </a:cubicBezTo>
                  <a:cubicBezTo>
                    <a:pt x="1" y="1075"/>
                    <a:pt x="6" y="1082"/>
                    <a:pt x="24" y="1164"/>
                  </a:cubicBezTo>
                  <a:cubicBezTo>
                    <a:pt x="63" y="894"/>
                    <a:pt x="202" y="595"/>
                    <a:pt x="388" y="378"/>
                  </a:cubicBezTo>
                  <a:cubicBezTo>
                    <a:pt x="388" y="378"/>
                    <a:pt x="423" y="337"/>
                    <a:pt x="459" y="298"/>
                  </a:cubicBezTo>
                  <a:cubicBezTo>
                    <a:pt x="497" y="260"/>
                    <a:pt x="537" y="224"/>
                    <a:pt x="537" y="224"/>
                  </a:cubicBezTo>
                  <a:lnTo>
                    <a:pt x="569" y="199"/>
                  </a:lnTo>
                  <a:cubicBezTo>
                    <a:pt x="649" y="123"/>
                    <a:pt x="729" y="58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6">
              <a:extLst>
                <a:ext uri="{FF2B5EF4-FFF2-40B4-BE49-F238E27FC236}">
                  <a16:creationId xmlns:a16="http://schemas.microsoft.com/office/drawing/2014/main" id="{FD0294F5-B429-DD8C-D895-6E63DD06EEA6}"/>
                </a:ext>
              </a:extLst>
            </p:cNvPr>
            <p:cNvSpPr/>
            <p:nvPr/>
          </p:nvSpPr>
          <p:spPr>
            <a:xfrm>
              <a:off x="5850900" y="2130250"/>
              <a:ext cx="9200" cy="8925"/>
            </a:xfrm>
            <a:custGeom>
              <a:avLst/>
              <a:gdLst/>
              <a:ahLst/>
              <a:cxnLst/>
              <a:rect l="l" t="t" r="r" b="b"/>
              <a:pathLst>
                <a:path w="368" h="357" extrusionOk="0">
                  <a:moveTo>
                    <a:pt x="368" y="0"/>
                  </a:moveTo>
                  <a:cubicBezTo>
                    <a:pt x="338" y="1"/>
                    <a:pt x="248" y="36"/>
                    <a:pt x="228" y="55"/>
                  </a:cubicBezTo>
                  <a:lnTo>
                    <a:pt x="180" y="103"/>
                  </a:lnTo>
                  <a:cubicBezTo>
                    <a:pt x="160" y="124"/>
                    <a:pt x="137" y="146"/>
                    <a:pt x="116" y="168"/>
                  </a:cubicBezTo>
                  <a:cubicBezTo>
                    <a:pt x="82" y="201"/>
                    <a:pt x="65" y="243"/>
                    <a:pt x="36" y="278"/>
                  </a:cubicBezTo>
                  <a:cubicBezTo>
                    <a:pt x="3" y="317"/>
                    <a:pt x="2" y="319"/>
                    <a:pt x="1" y="357"/>
                  </a:cubicBezTo>
                  <a:cubicBezTo>
                    <a:pt x="84" y="307"/>
                    <a:pt x="177" y="239"/>
                    <a:pt x="249" y="167"/>
                  </a:cubicBezTo>
                  <a:lnTo>
                    <a:pt x="302" y="111"/>
                  </a:lnTo>
                  <a:lnTo>
                    <a:pt x="312" y="102"/>
                  </a:lnTo>
                  <a:cubicBezTo>
                    <a:pt x="335" y="69"/>
                    <a:pt x="352" y="35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6">
              <a:extLst>
                <a:ext uri="{FF2B5EF4-FFF2-40B4-BE49-F238E27FC236}">
                  <a16:creationId xmlns:a16="http://schemas.microsoft.com/office/drawing/2014/main" id="{A064CD94-772D-5F49-50D2-FBEC36C64F0D}"/>
                </a:ext>
              </a:extLst>
            </p:cNvPr>
            <p:cNvSpPr/>
            <p:nvPr/>
          </p:nvSpPr>
          <p:spPr>
            <a:xfrm>
              <a:off x="5598475" y="2272250"/>
              <a:ext cx="26200" cy="22950"/>
            </a:xfrm>
            <a:custGeom>
              <a:avLst/>
              <a:gdLst/>
              <a:ahLst/>
              <a:cxnLst/>
              <a:rect l="l" t="t" r="r" b="b"/>
              <a:pathLst>
                <a:path w="1048" h="918" extrusionOk="0">
                  <a:moveTo>
                    <a:pt x="5" y="0"/>
                  </a:moveTo>
                  <a:cubicBezTo>
                    <a:pt x="1" y="32"/>
                    <a:pt x="1" y="115"/>
                    <a:pt x="19" y="200"/>
                  </a:cubicBezTo>
                  <a:cubicBezTo>
                    <a:pt x="39" y="284"/>
                    <a:pt x="72" y="368"/>
                    <a:pt x="96" y="402"/>
                  </a:cubicBezTo>
                  <a:cubicBezTo>
                    <a:pt x="93" y="406"/>
                    <a:pt x="213" y="566"/>
                    <a:pt x="220" y="566"/>
                  </a:cubicBezTo>
                  <a:cubicBezTo>
                    <a:pt x="220" y="566"/>
                    <a:pt x="220" y="566"/>
                    <a:pt x="220" y="566"/>
                  </a:cubicBezTo>
                  <a:cubicBezTo>
                    <a:pt x="281" y="635"/>
                    <a:pt x="353" y="697"/>
                    <a:pt x="431" y="752"/>
                  </a:cubicBezTo>
                  <a:cubicBezTo>
                    <a:pt x="550" y="833"/>
                    <a:pt x="675" y="871"/>
                    <a:pt x="808" y="900"/>
                  </a:cubicBezTo>
                  <a:cubicBezTo>
                    <a:pt x="876" y="913"/>
                    <a:pt x="915" y="918"/>
                    <a:pt x="944" y="918"/>
                  </a:cubicBezTo>
                  <a:cubicBezTo>
                    <a:pt x="980" y="918"/>
                    <a:pt x="1003" y="910"/>
                    <a:pt x="1047" y="899"/>
                  </a:cubicBezTo>
                  <a:cubicBezTo>
                    <a:pt x="771" y="878"/>
                    <a:pt x="470" y="715"/>
                    <a:pt x="283" y="498"/>
                  </a:cubicBezTo>
                  <a:cubicBezTo>
                    <a:pt x="283" y="498"/>
                    <a:pt x="274" y="488"/>
                    <a:pt x="260" y="473"/>
                  </a:cubicBezTo>
                  <a:cubicBezTo>
                    <a:pt x="247" y="457"/>
                    <a:pt x="231" y="435"/>
                    <a:pt x="215" y="414"/>
                  </a:cubicBezTo>
                  <a:cubicBezTo>
                    <a:pt x="183" y="369"/>
                    <a:pt x="155" y="324"/>
                    <a:pt x="155" y="324"/>
                  </a:cubicBezTo>
                  <a:lnTo>
                    <a:pt x="136" y="288"/>
                  </a:lnTo>
                  <a:cubicBezTo>
                    <a:pt x="80" y="193"/>
                    <a:pt x="35" y="99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6">
              <a:extLst>
                <a:ext uri="{FF2B5EF4-FFF2-40B4-BE49-F238E27FC236}">
                  <a16:creationId xmlns:a16="http://schemas.microsoft.com/office/drawing/2014/main" id="{46D6FE5D-2EAD-65A6-415B-5F9E3C469D5B}"/>
                </a:ext>
              </a:extLst>
            </p:cNvPr>
            <p:cNvSpPr/>
            <p:nvPr/>
          </p:nvSpPr>
          <p:spPr>
            <a:xfrm>
              <a:off x="5586775" y="2305550"/>
              <a:ext cx="46025" cy="14300"/>
            </a:xfrm>
            <a:custGeom>
              <a:avLst/>
              <a:gdLst/>
              <a:ahLst/>
              <a:cxnLst/>
              <a:rect l="l" t="t" r="r" b="b"/>
              <a:pathLst>
                <a:path w="1841" h="572" extrusionOk="0">
                  <a:moveTo>
                    <a:pt x="1" y="0"/>
                  </a:moveTo>
                  <a:cubicBezTo>
                    <a:pt x="29" y="32"/>
                    <a:pt x="108" y="104"/>
                    <a:pt x="196" y="170"/>
                  </a:cubicBezTo>
                  <a:cubicBezTo>
                    <a:pt x="285" y="235"/>
                    <a:pt x="381" y="295"/>
                    <a:pt x="431" y="316"/>
                  </a:cubicBezTo>
                  <a:cubicBezTo>
                    <a:pt x="431" y="316"/>
                    <a:pt x="489" y="344"/>
                    <a:pt x="551" y="368"/>
                  </a:cubicBezTo>
                  <a:cubicBezTo>
                    <a:pt x="610" y="393"/>
                    <a:pt x="672" y="415"/>
                    <a:pt x="672" y="415"/>
                  </a:cubicBezTo>
                  <a:cubicBezTo>
                    <a:pt x="781" y="456"/>
                    <a:pt x="898" y="489"/>
                    <a:pt x="1016" y="517"/>
                  </a:cubicBezTo>
                  <a:cubicBezTo>
                    <a:pt x="1192" y="558"/>
                    <a:pt x="1357" y="564"/>
                    <a:pt x="1532" y="570"/>
                  </a:cubicBezTo>
                  <a:cubicBezTo>
                    <a:pt x="1568" y="571"/>
                    <a:pt x="1597" y="571"/>
                    <a:pt x="1622" y="571"/>
                  </a:cubicBezTo>
                  <a:cubicBezTo>
                    <a:pt x="1733" y="571"/>
                    <a:pt x="1754" y="563"/>
                    <a:pt x="1841" y="540"/>
                  </a:cubicBezTo>
                  <a:cubicBezTo>
                    <a:pt x="1480" y="537"/>
                    <a:pt x="1052" y="458"/>
                    <a:pt x="693" y="324"/>
                  </a:cubicBezTo>
                  <a:cubicBezTo>
                    <a:pt x="693" y="324"/>
                    <a:pt x="624" y="299"/>
                    <a:pt x="557" y="272"/>
                  </a:cubicBezTo>
                  <a:cubicBezTo>
                    <a:pt x="491" y="243"/>
                    <a:pt x="426" y="212"/>
                    <a:pt x="426" y="212"/>
                  </a:cubicBezTo>
                  <a:lnTo>
                    <a:pt x="377" y="187"/>
                  </a:lnTo>
                  <a:cubicBezTo>
                    <a:pt x="242" y="127"/>
                    <a:pt x="118" y="6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6">
              <a:extLst>
                <a:ext uri="{FF2B5EF4-FFF2-40B4-BE49-F238E27FC236}">
                  <a16:creationId xmlns:a16="http://schemas.microsoft.com/office/drawing/2014/main" id="{DE2D30D0-6544-38CC-FE2E-C4468A99C87F}"/>
                </a:ext>
              </a:extLst>
            </p:cNvPr>
            <p:cNvSpPr/>
            <p:nvPr/>
          </p:nvSpPr>
          <p:spPr>
            <a:xfrm>
              <a:off x="5393450" y="2161175"/>
              <a:ext cx="7875" cy="13375"/>
            </a:xfrm>
            <a:custGeom>
              <a:avLst/>
              <a:gdLst/>
              <a:ahLst/>
              <a:cxnLst/>
              <a:rect l="l" t="t" r="r" b="b"/>
              <a:pathLst>
                <a:path w="315" h="535" extrusionOk="0">
                  <a:moveTo>
                    <a:pt x="315" y="0"/>
                  </a:moveTo>
                  <a:cubicBezTo>
                    <a:pt x="282" y="1"/>
                    <a:pt x="176" y="59"/>
                    <a:pt x="157" y="89"/>
                  </a:cubicBezTo>
                  <a:cubicBezTo>
                    <a:pt x="157" y="89"/>
                    <a:pt x="144" y="107"/>
                    <a:pt x="132" y="124"/>
                  </a:cubicBezTo>
                  <a:lnTo>
                    <a:pt x="109" y="160"/>
                  </a:lnTo>
                  <a:cubicBezTo>
                    <a:pt x="89" y="193"/>
                    <a:pt x="69" y="228"/>
                    <a:pt x="52" y="264"/>
                  </a:cubicBezTo>
                  <a:cubicBezTo>
                    <a:pt x="26" y="318"/>
                    <a:pt x="24" y="375"/>
                    <a:pt x="12" y="430"/>
                  </a:cubicBezTo>
                  <a:cubicBezTo>
                    <a:pt x="0" y="493"/>
                    <a:pt x="2" y="496"/>
                    <a:pt x="22" y="534"/>
                  </a:cubicBezTo>
                  <a:cubicBezTo>
                    <a:pt x="64" y="425"/>
                    <a:pt x="127" y="307"/>
                    <a:pt x="189" y="207"/>
                  </a:cubicBezTo>
                  <a:cubicBezTo>
                    <a:pt x="189" y="207"/>
                    <a:pt x="201" y="188"/>
                    <a:pt x="213" y="169"/>
                  </a:cubicBezTo>
                  <a:lnTo>
                    <a:pt x="239" y="132"/>
                  </a:lnTo>
                  <a:lnTo>
                    <a:pt x="250" y="119"/>
                  </a:lnTo>
                  <a:cubicBezTo>
                    <a:pt x="265" y="92"/>
                    <a:pt x="289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6">
              <a:extLst>
                <a:ext uri="{FF2B5EF4-FFF2-40B4-BE49-F238E27FC236}">
                  <a16:creationId xmlns:a16="http://schemas.microsoft.com/office/drawing/2014/main" id="{B22B4C33-A63A-0BA7-6A5E-93257C14935D}"/>
                </a:ext>
              </a:extLst>
            </p:cNvPr>
            <p:cNvSpPr/>
            <p:nvPr/>
          </p:nvSpPr>
          <p:spPr>
            <a:xfrm>
              <a:off x="5414800" y="1922250"/>
              <a:ext cx="25350" cy="16200"/>
            </a:xfrm>
            <a:custGeom>
              <a:avLst/>
              <a:gdLst/>
              <a:ahLst/>
              <a:cxnLst/>
              <a:rect l="l" t="t" r="r" b="b"/>
              <a:pathLst>
                <a:path w="1014" h="648" extrusionOk="0">
                  <a:moveTo>
                    <a:pt x="1012" y="1"/>
                  </a:moveTo>
                  <a:cubicBezTo>
                    <a:pt x="954" y="1"/>
                    <a:pt x="748" y="53"/>
                    <a:pt x="691" y="86"/>
                  </a:cubicBezTo>
                  <a:cubicBezTo>
                    <a:pt x="691" y="86"/>
                    <a:pt x="656" y="106"/>
                    <a:pt x="621" y="126"/>
                  </a:cubicBezTo>
                  <a:cubicBezTo>
                    <a:pt x="585" y="145"/>
                    <a:pt x="551" y="166"/>
                    <a:pt x="551" y="166"/>
                  </a:cubicBezTo>
                  <a:cubicBezTo>
                    <a:pt x="489" y="203"/>
                    <a:pt x="426" y="243"/>
                    <a:pt x="365" y="285"/>
                  </a:cubicBezTo>
                  <a:cubicBezTo>
                    <a:pt x="272" y="349"/>
                    <a:pt x="202" y="424"/>
                    <a:pt x="122" y="497"/>
                  </a:cubicBezTo>
                  <a:cubicBezTo>
                    <a:pt x="33" y="579"/>
                    <a:pt x="32" y="584"/>
                    <a:pt x="0" y="647"/>
                  </a:cubicBezTo>
                  <a:cubicBezTo>
                    <a:pt x="178" y="511"/>
                    <a:pt x="400" y="363"/>
                    <a:pt x="605" y="242"/>
                  </a:cubicBezTo>
                  <a:cubicBezTo>
                    <a:pt x="605" y="242"/>
                    <a:pt x="644" y="219"/>
                    <a:pt x="682" y="196"/>
                  </a:cubicBezTo>
                  <a:cubicBezTo>
                    <a:pt x="722" y="176"/>
                    <a:pt x="760" y="154"/>
                    <a:pt x="760" y="154"/>
                  </a:cubicBezTo>
                  <a:lnTo>
                    <a:pt x="791" y="139"/>
                  </a:lnTo>
                  <a:cubicBezTo>
                    <a:pt x="851" y="101"/>
                    <a:pt x="927" y="54"/>
                    <a:pt x="1013" y="1"/>
                  </a:cubicBezTo>
                  <a:cubicBezTo>
                    <a:pt x="1013" y="1"/>
                    <a:pt x="101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6">
              <a:extLst>
                <a:ext uri="{FF2B5EF4-FFF2-40B4-BE49-F238E27FC236}">
                  <a16:creationId xmlns:a16="http://schemas.microsoft.com/office/drawing/2014/main" id="{9DEA709F-95FF-13FD-15E1-DAF1E34E089B}"/>
                </a:ext>
              </a:extLst>
            </p:cNvPr>
            <p:cNvSpPr/>
            <p:nvPr/>
          </p:nvSpPr>
          <p:spPr>
            <a:xfrm>
              <a:off x="5486300" y="1913600"/>
              <a:ext cx="27975" cy="8650"/>
            </a:xfrm>
            <a:custGeom>
              <a:avLst/>
              <a:gdLst/>
              <a:ahLst/>
              <a:cxnLst/>
              <a:rect l="l" t="t" r="r" b="b"/>
              <a:pathLst>
                <a:path w="1119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45"/>
                    <a:pt x="199" y="172"/>
                    <a:pt x="262" y="195"/>
                  </a:cubicBezTo>
                  <a:cubicBezTo>
                    <a:pt x="262" y="195"/>
                    <a:pt x="298" y="210"/>
                    <a:pt x="336" y="223"/>
                  </a:cubicBezTo>
                  <a:cubicBezTo>
                    <a:pt x="372" y="236"/>
                    <a:pt x="410" y="249"/>
                    <a:pt x="410" y="249"/>
                  </a:cubicBezTo>
                  <a:cubicBezTo>
                    <a:pt x="476" y="272"/>
                    <a:pt x="546" y="292"/>
                    <a:pt x="618" y="310"/>
                  </a:cubicBezTo>
                  <a:cubicBezTo>
                    <a:pt x="725" y="336"/>
                    <a:pt x="825" y="336"/>
                    <a:pt x="930" y="342"/>
                  </a:cubicBezTo>
                  <a:cubicBezTo>
                    <a:pt x="967" y="345"/>
                    <a:pt x="993" y="346"/>
                    <a:pt x="1013" y="346"/>
                  </a:cubicBezTo>
                  <a:cubicBezTo>
                    <a:pt x="1057" y="346"/>
                    <a:pt x="1074" y="339"/>
                    <a:pt x="1118" y="324"/>
                  </a:cubicBezTo>
                  <a:cubicBezTo>
                    <a:pt x="902" y="295"/>
                    <a:pt x="650" y="234"/>
                    <a:pt x="433" y="159"/>
                  </a:cubicBezTo>
                  <a:cubicBezTo>
                    <a:pt x="433" y="159"/>
                    <a:pt x="392" y="145"/>
                    <a:pt x="351" y="130"/>
                  </a:cubicBezTo>
                  <a:cubicBezTo>
                    <a:pt x="311" y="114"/>
                    <a:pt x="270" y="99"/>
                    <a:pt x="270" y="99"/>
                  </a:cubicBezTo>
                  <a:lnTo>
                    <a:pt x="240" y="85"/>
                  </a:lnTo>
                  <a:cubicBezTo>
                    <a:pt x="176" y="62"/>
                    <a:pt x="93" y="3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6">
              <a:extLst>
                <a:ext uri="{FF2B5EF4-FFF2-40B4-BE49-F238E27FC236}">
                  <a16:creationId xmlns:a16="http://schemas.microsoft.com/office/drawing/2014/main" id="{80FB3FE1-E587-8149-181C-87B19C235CE3}"/>
                </a:ext>
              </a:extLst>
            </p:cNvPr>
            <p:cNvSpPr/>
            <p:nvPr/>
          </p:nvSpPr>
          <p:spPr>
            <a:xfrm>
              <a:off x="5571200" y="1923775"/>
              <a:ext cx="8275" cy="5400"/>
            </a:xfrm>
            <a:custGeom>
              <a:avLst/>
              <a:gdLst/>
              <a:ahLst/>
              <a:cxnLst/>
              <a:rect l="l" t="t" r="r" b="b"/>
              <a:pathLst>
                <a:path w="331" h="216" extrusionOk="0">
                  <a:moveTo>
                    <a:pt x="291" y="1"/>
                  </a:moveTo>
                  <a:cubicBezTo>
                    <a:pt x="260" y="1"/>
                    <a:pt x="222" y="5"/>
                    <a:pt x="210" y="13"/>
                  </a:cubicBezTo>
                  <a:lnTo>
                    <a:pt x="167" y="42"/>
                  </a:lnTo>
                  <a:cubicBezTo>
                    <a:pt x="149" y="54"/>
                    <a:pt x="128" y="67"/>
                    <a:pt x="109" y="80"/>
                  </a:cubicBezTo>
                  <a:cubicBezTo>
                    <a:pt x="79" y="100"/>
                    <a:pt x="61" y="132"/>
                    <a:pt x="35" y="155"/>
                  </a:cubicBezTo>
                  <a:cubicBezTo>
                    <a:pt x="5" y="181"/>
                    <a:pt x="5" y="182"/>
                    <a:pt x="1" y="215"/>
                  </a:cubicBezTo>
                  <a:cubicBezTo>
                    <a:pt x="74" y="196"/>
                    <a:pt x="156" y="162"/>
                    <a:pt x="220" y="118"/>
                  </a:cubicBezTo>
                  <a:lnTo>
                    <a:pt x="269" y="84"/>
                  </a:lnTo>
                  <a:lnTo>
                    <a:pt x="278" y="79"/>
                  </a:lnTo>
                  <a:lnTo>
                    <a:pt x="278" y="78"/>
                  </a:lnTo>
                  <a:cubicBezTo>
                    <a:pt x="299" y="56"/>
                    <a:pt x="315" y="30"/>
                    <a:pt x="331" y="4"/>
                  </a:cubicBezTo>
                  <a:cubicBezTo>
                    <a:pt x="322" y="2"/>
                    <a:pt x="308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6">
              <a:extLst>
                <a:ext uri="{FF2B5EF4-FFF2-40B4-BE49-F238E27FC236}">
                  <a16:creationId xmlns:a16="http://schemas.microsoft.com/office/drawing/2014/main" id="{07F3FED3-A132-A3C4-3312-DA9F93CC47EE}"/>
                </a:ext>
              </a:extLst>
            </p:cNvPr>
            <p:cNvSpPr/>
            <p:nvPr/>
          </p:nvSpPr>
          <p:spPr>
            <a:xfrm>
              <a:off x="5603025" y="1927425"/>
              <a:ext cx="9100" cy="4725"/>
            </a:xfrm>
            <a:custGeom>
              <a:avLst/>
              <a:gdLst/>
              <a:ahLst/>
              <a:cxnLst/>
              <a:rect l="l" t="t" r="r" b="b"/>
              <a:pathLst>
                <a:path w="364" h="189" extrusionOk="0">
                  <a:moveTo>
                    <a:pt x="287" y="1"/>
                  </a:moveTo>
                  <a:cubicBezTo>
                    <a:pt x="267" y="1"/>
                    <a:pt x="248" y="3"/>
                    <a:pt x="240" y="7"/>
                  </a:cubicBezTo>
                  <a:lnTo>
                    <a:pt x="193" y="31"/>
                  </a:lnTo>
                  <a:cubicBezTo>
                    <a:pt x="172" y="42"/>
                    <a:pt x="151" y="53"/>
                    <a:pt x="128" y="64"/>
                  </a:cubicBezTo>
                  <a:cubicBezTo>
                    <a:pt x="96" y="80"/>
                    <a:pt x="74" y="111"/>
                    <a:pt x="44" y="131"/>
                  </a:cubicBezTo>
                  <a:cubicBezTo>
                    <a:pt x="9" y="154"/>
                    <a:pt x="9" y="156"/>
                    <a:pt x="0" y="188"/>
                  </a:cubicBezTo>
                  <a:cubicBezTo>
                    <a:pt x="77" y="176"/>
                    <a:pt x="166" y="150"/>
                    <a:pt x="237" y="113"/>
                  </a:cubicBezTo>
                  <a:lnTo>
                    <a:pt x="290" y="84"/>
                  </a:lnTo>
                  <a:lnTo>
                    <a:pt x="301" y="79"/>
                  </a:lnTo>
                  <a:cubicBezTo>
                    <a:pt x="326" y="60"/>
                    <a:pt x="345" y="36"/>
                    <a:pt x="364" y="11"/>
                  </a:cubicBezTo>
                  <a:cubicBezTo>
                    <a:pt x="350" y="4"/>
                    <a:pt x="31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6">
              <a:extLst>
                <a:ext uri="{FF2B5EF4-FFF2-40B4-BE49-F238E27FC236}">
                  <a16:creationId xmlns:a16="http://schemas.microsoft.com/office/drawing/2014/main" id="{AFE54ED1-9BDE-7A6F-D400-4E8558AB52CE}"/>
                </a:ext>
              </a:extLst>
            </p:cNvPr>
            <p:cNvSpPr/>
            <p:nvPr/>
          </p:nvSpPr>
          <p:spPr>
            <a:xfrm>
              <a:off x="5441225" y="1873775"/>
              <a:ext cx="15525" cy="18850"/>
            </a:xfrm>
            <a:custGeom>
              <a:avLst/>
              <a:gdLst/>
              <a:ahLst/>
              <a:cxnLst/>
              <a:rect l="l" t="t" r="r" b="b"/>
              <a:pathLst>
                <a:path w="621" h="75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46"/>
                    <a:pt x="72" y="209"/>
                    <a:pt x="106" y="252"/>
                  </a:cubicBezTo>
                  <a:lnTo>
                    <a:pt x="186" y="353"/>
                  </a:lnTo>
                  <a:cubicBezTo>
                    <a:pt x="222" y="398"/>
                    <a:pt x="260" y="444"/>
                    <a:pt x="299" y="491"/>
                  </a:cubicBezTo>
                  <a:cubicBezTo>
                    <a:pt x="358" y="559"/>
                    <a:pt x="426" y="607"/>
                    <a:pt x="488" y="667"/>
                  </a:cubicBezTo>
                  <a:cubicBezTo>
                    <a:pt x="561" y="734"/>
                    <a:pt x="564" y="735"/>
                    <a:pt x="620" y="753"/>
                  </a:cubicBezTo>
                  <a:cubicBezTo>
                    <a:pt x="473" y="567"/>
                    <a:pt x="352" y="415"/>
                    <a:pt x="254" y="292"/>
                  </a:cubicBezTo>
                  <a:lnTo>
                    <a:pt x="164" y="177"/>
                  </a:lnTo>
                  <a:lnTo>
                    <a:pt x="148" y="154"/>
                  </a:lnTo>
                  <a:cubicBezTo>
                    <a:pt x="99" y="98"/>
                    <a:pt x="51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6">
              <a:extLst>
                <a:ext uri="{FF2B5EF4-FFF2-40B4-BE49-F238E27FC236}">
                  <a16:creationId xmlns:a16="http://schemas.microsoft.com/office/drawing/2014/main" id="{23F0ABA6-3C3B-7A51-C32F-0B216721F73D}"/>
                </a:ext>
              </a:extLst>
            </p:cNvPr>
            <p:cNvSpPr/>
            <p:nvPr/>
          </p:nvSpPr>
          <p:spPr>
            <a:xfrm>
              <a:off x="5613025" y="2545400"/>
              <a:ext cx="95075" cy="25725"/>
            </a:xfrm>
            <a:custGeom>
              <a:avLst/>
              <a:gdLst/>
              <a:ahLst/>
              <a:cxnLst/>
              <a:rect l="l" t="t" r="r" b="b"/>
              <a:pathLst>
                <a:path w="3803" h="1029" extrusionOk="0">
                  <a:moveTo>
                    <a:pt x="836" y="1"/>
                  </a:moveTo>
                  <a:cubicBezTo>
                    <a:pt x="681" y="1"/>
                    <a:pt x="530" y="33"/>
                    <a:pt x="392" y="122"/>
                  </a:cubicBezTo>
                  <a:cubicBezTo>
                    <a:pt x="19" y="365"/>
                    <a:pt x="1" y="892"/>
                    <a:pt x="455" y="1027"/>
                  </a:cubicBezTo>
                  <a:cubicBezTo>
                    <a:pt x="457" y="1028"/>
                    <a:pt x="459" y="1028"/>
                    <a:pt x="461" y="1028"/>
                  </a:cubicBezTo>
                  <a:cubicBezTo>
                    <a:pt x="481" y="1028"/>
                    <a:pt x="493" y="998"/>
                    <a:pt x="472" y="987"/>
                  </a:cubicBezTo>
                  <a:cubicBezTo>
                    <a:pt x="265" y="421"/>
                    <a:pt x="359" y="137"/>
                    <a:pt x="756" y="137"/>
                  </a:cubicBezTo>
                  <a:cubicBezTo>
                    <a:pt x="866" y="137"/>
                    <a:pt x="999" y="159"/>
                    <a:pt x="1155" y="203"/>
                  </a:cubicBezTo>
                  <a:cubicBezTo>
                    <a:pt x="1288" y="243"/>
                    <a:pt x="1418" y="290"/>
                    <a:pt x="1546" y="340"/>
                  </a:cubicBezTo>
                  <a:cubicBezTo>
                    <a:pt x="1778" y="418"/>
                    <a:pt x="1998" y="490"/>
                    <a:pt x="2242" y="522"/>
                  </a:cubicBezTo>
                  <a:cubicBezTo>
                    <a:pt x="2373" y="539"/>
                    <a:pt x="2503" y="548"/>
                    <a:pt x="2632" y="548"/>
                  </a:cubicBezTo>
                  <a:cubicBezTo>
                    <a:pt x="3007" y="548"/>
                    <a:pt x="3373" y="472"/>
                    <a:pt x="3717" y="306"/>
                  </a:cubicBezTo>
                  <a:cubicBezTo>
                    <a:pt x="3802" y="265"/>
                    <a:pt x="3752" y="145"/>
                    <a:pt x="3671" y="145"/>
                  </a:cubicBezTo>
                  <a:cubicBezTo>
                    <a:pt x="3664" y="145"/>
                    <a:pt x="3658" y="145"/>
                    <a:pt x="3651" y="147"/>
                  </a:cubicBezTo>
                  <a:cubicBezTo>
                    <a:pt x="3277" y="235"/>
                    <a:pt x="2946" y="277"/>
                    <a:pt x="2620" y="277"/>
                  </a:cubicBezTo>
                  <a:cubicBezTo>
                    <a:pt x="2227" y="277"/>
                    <a:pt x="1842" y="215"/>
                    <a:pt x="1400" y="97"/>
                  </a:cubicBezTo>
                  <a:cubicBezTo>
                    <a:pt x="1220" y="49"/>
                    <a:pt x="1026" y="1"/>
                    <a:pt x="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6">
              <a:extLst>
                <a:ext uri="{FF2B5EF4-FFF2-40B4-BE49-F238E27FC236}">
                  <a16:creationId xmlns:a16="http://schemas.microsoft.com/office/drawing/2014/main" id="{00718B3C-F7BD-CCB2-A387-40589F8986A2}"/>
                </a:ext>
              </a:extLst>
            </p:cNvPr>
            <p:cNvSpPr/>
            <p:nvPr/>
          </p:nvSpPr>
          <p:spPr>
            <a:xfrm>
              <a:off x="5588275" y="2557075"/>
              <a:ext cx="36950" cy="21850"/>
            </a:xfrm>
            <a:custGeom>
              <a:avLst/>
              <a:gdLst/>
              <a:ahLst/>
              <a:cxnLst/>
              <a:rect l="l" t="t" r="r" b="b"/>
              <a:pathLst>
                <a:path w="1478" h="874" extrusionOk="0">
                  <a:moveTo>
                    <a:pt x="131" y="0"/>
                  </a:moveTo>
                  <a:cubicBezTo>
                    <a:pt x="103" y="0"/>
                    <a:pt x="74" y="17"/>
                    <a:pt x="68" y="45"/>
                  </a:cubicBezTo>
                  <a:cubicBezTo>
                    <a:pt x="0" y="366"/>
                    <a:pt x="274" y="701"/>
                    <a:pt x="560" y="814"/>
                  </a:cubicBezTo>
                  <a:cubicBezTo>
                    <a:pt x="659" y="854"/>
                    <a:pt x="764" y="873"/>
                    <a:pt x="867" y="873"/>
                  </a:cubicBezTo>
                  <a:cubicBezTo>
                    <a:pt x="1098" y="873"/>
                    <a:pt x="1322" y="776"/>
                    <a:pt x="1463" y="582"/>
                  </a:cubicBezTo>
                  <a:cubicBezTo>
                    <a:pt x="1477" y="561"/>
                    <a:pt x="1457" y="538"/>
                    <a:pt x="1436" y="538"/>
                  </a:cubicBezTo>
                  <a:cubicBezTo>
                    <a:pt x="1432" y="538"/>
                    <a:pt x="1427" y="539"/>
                    <a:pt x="1423" y="542"/>
                  </a:cubicBezTo>
                  <a:lnTo>
                    <a:pt x="1424" y="542"/>
                  </a:lnTo>
                  <a:cubicBezTo>
                    <a:pt x="1263" y="636"/>
                    <a:pt x="1079" y="708"/>
                    <a:pt x="896" y="708"/>
                  </a:cubicBezTo>
                  <a:cubicBezTo>
                    <a:pt x="794" y="708"/>
                    <a:pt x="693" y="686"/>
                    <a:pt x="596" y="634"/>
                  </a:cubicBezTo>
                  <a:cubicBezTo>
                    <a:pt x="346" y="498"/>
                    <a:pt x="282" y="272"/>
                    <a:pt x="180" y="30"/>
                  </a:cubicBezTo>
                  <a:cubicBezTo>
                    <a:pt x="171" y="10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6">
              <a:extLst>
                <a:ext uri="{FF2B5EF4-FFF2-40B4-BE49-F238E27FC236}">
                  <a16:creationId xmlns:a16="http://schemas.microsoft.com/office/drawing/2014/main" id="{A3B08B39-5748-3EEF-EC65-82BA72489F77}"/>
                </a:ext>
              </a:extLst>
            </p:cNvPr>
            <p:cNvSpPr/>
            <p:nvPr/>
          </p:nvSpPr>
          <p:spPr>
            <a:xfrm>
              <a:off x="5581500" y="2562650"/>
              <a:ext cx="10875" cy="15050"/>
            </a:xfrm>
            <a:custGeom>
              <a:avLst/>
              <a:gdLst/>
              <a:ahLst/>
              <a:cxnLst/>
              <a:rect l="l" t="t" r="r" b="b"/>
              <a:pathLst>
                <a:path w="435" h="602" extrusionOk="0">
                  <a:moveTo>
                    <a:pt x="407" y="1"/>
                  </a:moveTo>
                  <a:cubicBezTo>
                    <a:pt x="404" y="1"/>
                    <a:pt x="401" y="1"/>
                    <a:pt x="398" y="3"/>
                  </a:cubicBezTo>
                  <a:cubicBezTo>
                    <a:pt x="287" y="56"/>
                    <a:pt x="210" y="138"/>
                    <a:pt x="141" y="239"/>
                  </a:cubicBezTo>
                  <a:cubicBezTo>
                    <a:pt x="76" y="332"/>
                    <a:pt x="1" y="445"/>
                    <a:pt x="9" y="564"/>
                  </a:cubicBezTo>
                  <a:cubicBezTo>
                    <a:pt x="12" y="585"/>
                    <a:pt x="30" y="601"/>
                    <a:pt x="48" y="601"/>
                  </a:cubicBezTo>
                  <a:cubicBezTo>
                    <a:pt x="57" y="601"/>
                    <a:pt x="66" y="598"/>
                    <a:pt x="73" y="590"/>
                  </a:cubicBezTo>
                  <a:cubicBezTo>
                    <a:pt x="147" y="512"/>
                    <a:pt x="177" y="403"/>
                    <a:pt x="232" y="312"/>
                  </a:cubicBezTo>
                  <a:cubicBezTo>
                    <a:pt x="293" y="215"/>
                    <a:pt x="366" y="127"/>
                    <a:pt x="426" y="30"/>
                  </a:cubicBezTo>
                  <a:cubicBezTo>
                    <a:pt x="434" y="15"/>
                    <a:pt x="422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6">
              <a:extLst>
                <a:ext uri="{FF2B5EF4-FFF2-40B4-BE49-F238E27FC236}">
                  <a16:creationId xmlns:a16="http://schemas.microsoft.com/office/drawing/2014/main" id="{937534B2-4BA9-545E-FFAB-52EC28CC4F66}"/>
                </a:ext>
              </a:extLst>
            </p:cNvPr>
            <p:cNvSpPr/>
            <p:nvPr/>
          </p:nvSpPr>
          <p:spPr>
            <a:xfrm>
              <a:off x="5565950" y="2525975"/>
              <a:ext cx="27375" cy="50500"/>
            </a:xfrm>
            <a:custGeom>
              <a:avLst/>
              <a:gdLst/>
              <a:ahLst/>
              <a:cxnLst/>
              <a:rect l="l" t="t" r="r" b="b"/>
              <a:pathLst>
                <a:path w="1095" h="2020" extrusionOk="0">
                  <a:moveTo>
                    <a:pt x="1034" y="0"/>
                  </a:moveTo>
                  <a:cubicBezTo>
                    <a:pt x="1029" y="0"/>
                    <a:pt x="1023" y="1"/>
                    <a:pt x="1017" y="4"/>
                  </a:cubicBezTo>
                  <a:cubicBezTo>
                    <a:pt x="565" y="202"/>
                    <a:pt x="118" y="639"/>
                    <a:pt x="52" y="1149"/>
                  </a:cubicBezTo>
                  <a:cubicBezTo>
                    <a:pt x="1" y="1544"/>
                    <a:pt x="238" y="2004"/>
                    <a:pt x="671" y="2019"/>
                  </a:cubicBezTo>
                  <a:cubicBezTo>
                    <a:pt x="672" y="2019"/>
                    <a:pt x="672" y="2019"/>
                    <a:pt x="672" y="2019"/>
                  </a:cubicBezTo>
                  <a:cubicBezTo>
                    <a:pt x="706" y="2019"/>
                    <a:pt x="722" y="1968"/>
                    <a:pt x="690" y="1953"/>
                  </a:cubicBezTo>
                  <a:cubicBezTo>
                    <a:pt x="197" y="1727"/>
                    <a:pt x="66" y="1251"/>
                    <a:pt x="335" y="781"/>
                  </a:cubicBezTo>
                  <a:cubicBezTo>
                    <a:pt x="512" y="471"/>
                    <a:pt x="813" y="302"/>
                    <a:pt x="1065" y="65"/>
                  </a:cubicBezTo>
                  <a:cubicBezTo>
                    <a:pt x="1095" y="37"/>
                    <a:pt x="1067" y="0"/>
                    <a:pt x="1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6">
              <a:extLst>
                <a:ext uri="{FF2B5EF4-FFF2-40B4-BE49-F238E27FC236}">
                  <a16:creationId xmlns:a16="http://schemas.microsoft.com/office/drawing/2014/main" id="{AA49D216-EC02-1FBE-F18E-499894FF1610}"/>
                </a:ext>
              </a:extLst>
            </p:cNvPr>
            <p:cNvSpPr/>
            <p:nvPr/>
          </p:nvSpPr>
          <p:spPr>
            <a:xfrm>
              <a:off x="5524850" y="2563000"/>
              <a:ext cx="43825" cy="18625"/>
            </a:xfrm>
            <a:custGeom>
              <a:avLst/>
              <a:gdLst/>
              <a:ahLst/>
              <a:cxnLst/>
              <a:rect l="l" t="t" r="r" b="b"/>
              <a:pathLst>
                <a:path w="1753" h="745" extrusionOk="0">
                  <a:moveTo>
                    <a:pt x="1740" y="1"/>
                  </a:moveTo>
                  <a:cubicBezTo>
                    <a:pt x="1737" y="1"/>
                    <a:pt x="1735" y="1"/>
                    <a:pt x="1734" y="3"/>
                  </a:cubicBezTo>
                  <a:cubicBezTo>
                    <a:pt x="1524" y="217"/>
                    <a:pt x="1313" y="414"/>
                    <a:pt x="1019" y="501"/>
                  </a:cubicBezTo>
                  <a:cubicBezTo>
                    <a:pt x="925" y="529"/>
                    <a:pt x="836" y="540"/>
                    <a:pt x="750" y="540"/>
                  </a:cubicBezTo>
                  <a:cubicBezTo>
                    <a:pt x="520" y="540"/>
                    <a:pt x="308" y="462"/>
                    <a:pt x="66" y="421"/>
                  </a:cubicBezTo>
                  <a:cubicBezTo>
                    <a:pt x="64" y="421"/>
                    <a:pt x="61" y="421"/>
                    <a:pt x="58" y="421"/>
                  </a:cubicBezTo>
                  <a:cubicBezTo>
                    <a:pt x="24" y="421"/>
                    <a:pt x="0" y="459"/>
                    <a:pt x="27" y="490"/>
                  </a:cubicBezTo>
                  <a:cubicBezTo>
                    <a:pt x="187" y="668"/>
                    <a:pt x="408" y="744"/>
                    <a:pt x="640" y="744"/>
                  </a:cubicBezTo>
                  <a:cubicBezTo>
                    <a:pt x="1108" y="744"/>
                    <a:pt x="1618" y="432"/>
                    <a:pt x="1750" y="14"/>
                  </a:cubicBezTo>
                  <a:cubicBezTo>
                    <a:pt x="1752" y="7"/>
                    <a:pt x="1746" y="1"/>
                    <a:pt x="1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6">
              <a:extLst>
                <a:ext uri="{FF2B5EF4-FFF2-40B4-BE49-F238E27FC236}">
                  <a16:creationId xmlns:a16="http://schemas.microsoft.com/office/drawing/2014/main" id="{82136121-684B-21AF-74A9-1D1422974AA0}"/>
                </a:ext>
              </a:extLst>
            </p:cNvPr>
            <p:cNvSpPr/>
            <p:nvPr/>
          </p:nvSpPr>
          <p:spPr>
            <a:xfrm>
              <a:off x="5525725" y="2528875"/>
              <a:ext cx="51900" cy="45800"/>
            </a:xfrm>
            <a:custGeom>
              <a:avLst/>
              <a:gdLst/>
              <a:ahLst/>
              <a:cxnLst/>
              <a:rect l="l" t="t" r="r" b="b"/>
              <a:pathLst>
                <a:path w="2076" h="1832" extrusionOk="0">
                  <a:moveTo>
                    <a:pt x="1982" y="1"/>
                  </a:moveTo>
                  <a:cubicBezTo>
                    <a:pt x="1978" y="1"/>
                    <a:pt x="1973" y="1"/>
                    <a:pt x="1969" y="2"/>
                  </a:cubicBezTo>
                  <a:cubicBezTo>
                    <a:pt x="1546" y="93"/>
                    <a:pt x="1156" y="384"/>
                    <a:pt x="872" y="702"/>
                  </a:cubicBezTo>
                  <a:cubicBezTo>
                    <a:pt x="548" y="1066"/>
                    <a:pt x="410" y="1486"/>
                    <a:pt x="17" y="1793"/>
                  </a:cubicBezTo>
                  <a:cubicBezTo>
                    <a:pt x="1" y="1806"/>
                    <a:pt x="15" y="1830"/>
                    <a:pt x="32" y="1831"/>
                  </a:cubicBezTo>
                  <a:cubicBezTo>
                    <a:pt x="40" y="1831"/>
                    <a:pt x="48" y="1831"/>
                    <a:pt x="56" y="1831"/>
                  </a:cubicBezTo>
                  <a:cubicBezTo>
                    <a:pt x="396" y="1831"/>
                    <a:pt x="561" y="1419"/>
                    <a:pt x="717" y="1170"/>
                  </a:cubicBezTo>
                  <a:cubicBezTo>
                    <a:pt x="1044" y="646"/>
                    <a:pt x="1480" y="383"/>
                    <a:pt x="2015" y="115"/>
                  </a:cubicBezTo>
                  <a:cubicBezTo>
                    <a:pt x="2076" y="84"/>
                    <a:pt x="2040" y="1"/>
                    <a:pt x="1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6">
              <a:extLst>
                <a:ext uri="{FF2B5EF4-FFF2-40B4-BE49-F238E27FC236}">
                  <a16:creationId xmlns:a16="http://schemas.microsoft.com/office/drawing/2014/main" id="{4D05E7E3-873A-8EB6-7445-211B3273841D}"/>
                </a:ext>
              </a:extLst>
            </p:cNvPr>
            <p:cNvSpPr/>
            <p:nvPr/>
          </p:nvSpPr>
          <p:spPr>
            <a:xfrm>
              <a:off x="5535850" y="2538150"/>
              <a:ext cx="12600" cy="23000"/>
            </a:xfrm>
            <a:custGeom>
              <a:avLst/>
              <a:gdLst/>
              <a:ahLst/>
              <a:cxnLst/>
              <a:rect l="l" t="t" r="r" b="b"/>
              <a:pathLst>
                <a:path w="504" h="920" extrusionOk="0">
                  <a:moveTo>
                    <a:pt x="460" y="1"/>
                  </a:moveTo>
                  <a:cubicBezTo>
                    <a:pt x="295" y="1"/>
                    <a:pt x="160" y="209"/>
                    <a:pt x="102" y="344"/>
                  </a:cubicBezTo>
                  <a:cubicBezTo>
                    <a:pt x="27" y="519"/>
                    <a:pt x="0" y="742"/>
                    <a:pt x="106" y="907"/>
                  </a:cubicBezTo>
                  <a:cubicBezTo>
                    <a:pt x="112" y="916"/>
                    <a:pt x="122" y="920"/>
                    <a:pt x="131" y="920"/>
                  </a:cubicBezTo>
                  <a:cubicBezTo>
                    <a:pt x="145" y="920"/>
                    <a:pt x="158" y="911"/>
                    <a:pt x="157" y="893"/>
                  </a:cubicBezTo>
                  <a:cubicBezTo>
                    <a:pt x="144" y="718"/>
                    <a:pt x="130" y="554"/>
                    <a:pt x="209" y="389"/>
                  </a:cubicBezTo>
                  <a:cubicBezTo>
                    <a:pt x="277" y="245"/>
                    <a:pt x="416" y="176"/>
                    <a:pt x="491" y="48"/>
                  </a:cubicBezTo>
                  <a:cubicBezTo>
                    <a:pt x="503" y="27"/>
                    <a:pt x="488" y="2"/>
                    <a:pt x="465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6">
              <a:extLst>
                <a:ext uri="{FF2B5EF4-FFF2-40B4-BE49-F238E27FC236}">
                  <a16:creationId xmlns:a16="http://schemas.microsoft.com/office/drawing/2014/main" id="{4BA64D9F-C9FB-F3AE-09EF-6B2B4261A723}"/>
                </a:ext>
              </a:extLst>
            </p:cNvPr>
            <p:cNvSpPr/>
            <p:nvPr/>
          </p:nvSpPr>
          <p:spPr>
            <a:xfrm>
              <a:off x="5526775" y="2536275"/>
              <a:ext cx="21350" cy="7350"/>
            </a:xfrm>
            <a:custGeom>
              <a:avLst/>
              <a:gdLst/>
              <a:ahLst/>
              <a:cxnLst/>
              <a:rect l="l" t="t" r="r" b="b"/>
              <a:pathLst>
                <a:path w="854" h="294" extrusionOk="0">
                  <a:moveTo>
                    <a:pt x="44" y="0"/>
                  </a:moveTo>
                  <a:cubicBezTo>
                    <a:pt x="24" y="0"/>
                    <a:pt x="0" y="21"/>
                    <a:pt x="3" y="43"/>
                  </a:cubicBezTo>
                  <a:cubicBezTo>
                    <a:pt x="23" y="198"/>
                    <a:pt x="227" y="265"/>
                    <a:pt x="362" y="285"/>
                  </a:cubicBezTo>
                  <a:cubicBezTo>
                    <a:pt x="399" y="290"/>
                    <a:pt x="437" y="293"/>
                    <a:pt x="474" y="293"/>
                  </a:cubicBezTo>
                  <a:cubicBezTo>
                    <a:pt x="600" y="293"/>
                    <a:pt x="724" y="259"/>
                    <a:pt x="823" y="177"/>
                  </a:cubicBezTo>
                  <a:cubicBezTo>
                    <a:pt x="854" y="151"/>
                    <a:pt x="826" y="107"/>
                    <a:pt x="793" y="107"/>
                  </a:cubicBezTo>
                  <a:cubicBezTo>
                    <a:pt x="790" y="107"/>
                    <a:pt x="787" y="108"/>
                    <a:pt x="784" y="108"/>
                  </a:cubicBezTo>
                  <a:cubicBezTo>
                    <a:pt x="692" y="130"/>
                    <a:pt x="603" y="149"/>
                    <a:pt x="513" y="149"/>
                  </a:cubicBezTo>
                  <a:cubicBezTo>
                    <a:pt x="463" y="149"/>
                    <a:pt x="413" y="143"/>
                    <a:pt x="361" y="129"/>
                  </a:cubicBezTo>
                  <a:cubicBezTo>
                    <a:pt x="252" y="100"/>
                    <a:pt x="157" y="5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6">
              <a:extLst>
                <a:ext uri="{FF2B5EF4-FFF2-40B4-BE49-F238E27FC236}">
                  <a16:creationId xmlns:a16="http://schemas.microsoft.com/office/drawing/2014/main" id="{C82399D4-5387-E8D8-839A-CE163EF50AEE}"/>
                </a:ext>
              </a:extLst>
            </p:cNvPr>
            <p:cNvSpPr/>
            <p:nvPr/>
          </p:nvSpPr>
          <p:spPr>
            <a:xfrm>
              <a:off x="5527225" y="2522450"/>
              <a:ext cx="33300" cy="15400"/>
            </a:xfrm>
            <a:custGeom>
              <a:avLst/>
              <a:gdLst/>
              <a:ahLst/>
              <a:cxnLst/>
              <a:rect l="l" t="t" r="r" b="b"/>
              <a:pathLst>
                <a:path w="1332" h="616" extrusionOk="0">
                  <a:moveTo>
                    <a:pt x="1267" y="1"/>
                  </a:moveTo>
                  <a:cubicBezTo>
                    <a:pt x="1266" y="1"/>
                    <a:pt x="1265" y="1"/>
                    <a:pt x="1263" y="1"/>
                  </a:cubicBezTo>
                  <a:cubicBezTo>
                    <a:pt x="1061" y="15"/>
                    <a:pt x="878" y="131"/>
                    <a:pt x="696" y="213"/>
                  </a:cubicBezTo>
                  <a:cubicBezTo>
                    <a:pt x="463" y="317"/>
                    <a:pt x="226" y="417"/>
                    <a:pt x="22" y="568"/>
                  </a:cubicBezTo>
                  <a:cubicBezTo>
                    <a:pt x="0" y="584"/>
                    <a:pt x="10" y="616"/>
                    <a:pt x="35" y="616"/>
                  </a:cubicBezTo>
                  <a:cubicBezTo>
                    <a:pt x="37" y="616"/>
                    <a:pt x="39" y="616"/>
                    <a:pt x="42" y="615"/>
                  </a:cubicBezTo>
                  <a:cubicBezTo>
                    <a:pt x="268" y="573"/>
                    <a:pt x="479" y="482"/>
                    <a:pt x="690" y="392"/>
                  </a:cubicBezTo>
                  <a:cubicBezTo>
                    <a:pt x="891" y="307"/>
                    <a:pt x="1140" y="241"/>
                    <a:pt x="1300" y="91"/>
                  </a:cubicBezTo>
                  <a:cubicBezTo>
                    <a:pt x="1332" y="61"/>
                    <a:pt x="131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6">
              <a:extLst>
                <a:ext uri="{FF2B5EF4-FFF2-40B4-BE49-F238E27FC236}">
                  <a16:creationId xmlns:a16="http://schemas.microsoft.com/office/drawing/2014/main" id="{D686AB1F-2B44-B19D-ECB7-A428E527D5F9}"/>
                </a:ext>
              </a:extLst>
            </p:cNvPr>
            <p:cNvSpPr/>
            <p:nvPr/>
          </p:nvSpPr>
          <p:spPr>
            <a:xfrm>
              <a:off x="5547950" y="2492075"/>
              <a:ext cx="60325" cy="33925"/>
            </a:xfrm>
            <a:custGeom>
              <a:avLst/>
              <a:gdLst/>
              <a:ahLst/>
              <a:cxnLst/>
              <a:rect l="l" t="t" r="r" b="b"/>
              <a:pathLst>
                <a:path w="2413" h="1357" extrusionOk="0">
                  <a:moveTo>
                    <a:pt x="1367" y="0"/>
                  </a:moveTo>
                  <a:cubicBezTo>
                    <a:pt x="1185" y="0"/>
                    <a:pt x="1003" y="40"/>
                    <a:pt x="838" y="126"/>
                  </a:cubicBezTo>
                  <a:cubicBezTo>
                    <a:pt x="446" y="328"/>
                    <a:pt x="1" y="1211"/>
                    <a:pt x="679" y="1355"/>
                  </a:cubicBezTo>
                  <a:cubicBezTo>
                    <a:pt x="683" y="1356"/>
                    <a:pt x="686" y="1356"/>
                    <a:pt x="690" y="1356"/>
                  </a:cubicBezTo>
                  <a:cubicBezTo>
                    <a:pt x="730" y="1356"/>
                    <a:pt x="755" y="1309"/>
                    <a:pt x="725" y="1275"/>
                  </a:cubicBezTo>
                  <a:cubicBezTo>
                    <a:pt x="282" y="781"/>
                    <a:pt x="683" y="230"/>
                    <a:pt x="1264" y="145"/>
                  </a:cubicBezTo>
                  <a:cubicBezTo>
                    <a:pt x="1320" y="137"/>
                    <a:pt x="1375" y="133"/>
                    <a:pt x="1430" y="133"/>
                  </a:cubicBezTo>
                  <a:cubicBezTo>
                    <a:pt x="1794" y="133"/>
                    <a:pt x="2128" y="307"/>
                    <a:pt x="2368" y="590"/>
                  </a:cubicBezTo>
                  <a:cubicBezTo>
                    <a:pt x="2372" y="595"/>
                    <a:pt x="2377" y="597"/>
                    <a:pt x="2382" y="597"/>
                  </a:cubicBezTo>
                  <a:cubicBezTo>
                    <a:pt x="2397" y="597"/>
                    <a:pt x="2412" y="579"/>
                    <a:pt x="2402" y="563"/>
                  </a:cubicBezTo>
                  <a:cubicBezTo>
                    <a:pt x="2186" y="206"/>
                    <a:pt x="1777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6">
              <a:extLst>
                <a:ext uri="{FF2B5EF4-FFF2-40B4-BE49-F238E27FC236}">
                  <a16:creationId xmlns:a16="http://schemas.microsoft.com/office/drawing/2014/main" id="{A04163B7-3FBC-C708-49A7-45E84556E0D7}"/>
                </a:ext>
              </a:extLst>
            </p:cNvPr>
            <p:cNvSpPr/>
            <p:nvPr/>
          </p:nvSpPr>
          <p:spPr>
            <a:xfrm>
              <a:off x="5529225" y="2471750"/>
              <a:ext cx="76650" cy="54525"/>
            </a:xfrm>
            <a:custGeom>
              <a:avLst/>
              <a:gdLst/>
              <a:ahLst/>
              <a:cxnLst/>
              <a:rect l="l" t="t" r="r" b="b"/>
              <a:pathLst>
                <a:path w="3066" h="2181" extrusionOk="0">
                  <a:moveTo>
                    <a:pt x="1536" y="0"/>
                  </a:moveTo>
                  <a:cubicBezTo>
                    <a:pt x="1168" y="0"/>
                    <a:pt x="809" y="139"/>
                    <a:pt x="535" y="470"/>
                  </a:cubicBezTo>
                  <a:cubicBezTo>
                    <a:pt x="1" y="1115"/>
                    <a:pt x="437" y="2180"/>
                    <a:pt x="1252" y="2180"/>
                  </a:cubicBezTo>
                  <a:cubicBezTo>
                    <a:pt x="1317" y="2180"/>
                    <a:pt x="1384" y="2174"/>
                    <a:pt x="1453" y="2160"/>
                  </a:cubicBezTo>
                  <a:cubicBezTo>
                    <a:pt x="1482" y="2153"/>
                    <a:pt x="1483" y="2106"/>
                    <a:pt x="1453" y="2100"/>
                  </a:cubicBezTo>
                  <a:cubicBezTo>
                    <a:pt x="1044" y="2027"/>
                    <a:pt x="702" y="1882"/>
                    <a:pt x="524" y="1477"/>
                  </a:cubicBezTo>
                  <a:cubicBezTo>
                    <a:pt x="298" y="967"/>
                    <a:pt x="622" y="458"/>
                    <a:pt x="1094" y="265"/>
                  </a:cubicBezTo>
                  <a:cubicBezTo>
                    <a:pt x="1258" y="198"/>
                    <a:pt x="1418" y="168"/>
                    <a:pt x="1574" y="168"/>
                  </a:cubicBezTo>
                  <a:cubicBezTo>
                    <a:pt x="2089" y="168"/>
                    <a:pt x="2555" y="493"/>
                    <a:pt x="2949" y="851"/>
                  </a:cubicBezTo>
                  <a:cubicBezTo>
                    <a:pt x="2963" y="863"/>
                    <a:pt x="2977" y="868"/>
                    <a:pt x="2990" y="868"/>
                  </a:cubicBezTo>
                  <a:cubicBezTo>
                    <a:pt x="3033" y="868"/>
                    <a:pt x="3065" y="814"/>
                    <a:pt x="3031" y="770"/>
                  </a:cubicBezTo>
                  <a:cubicBezTo>
                    <a:pt x="2682" y="321"/>
                    <a:pt x="2097" y="0"/>
                    <a:pt x="1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6">
              <a:extLst>
                <a:ext uri="{FF2B5EF4-FFF2-40B4-BE49-F238E27FC236}">
                  <a16:creationId xmlns:a16="http://schemas.microsoft.com/office/drawing/2014/main" id="{66D1D518-9B96-CC5C-FF60-D1337CF086F6}"/>
                </a:ext>
              </a:extLst>
            </p:cNvPr>
            <p:cNvSpPr/>
            <p:nvPr/>
          </p:nvSpPr>
          <p:spPr>
            <a:xfrm>
              <a:off x="5513425" y="2487350"/>
              <a:ext cx="27325" cy="27025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1063" y="1"/>
                  </a:moveTo>
                  <a:cubicBezTo>
                    <a:pt x="1055" y="1"/>
                    <a:pt x="1047" y="4"/>
                    <a:pt x="1042" y="13"/>
                  </a:cubicBezTo>
                  <a:cubicBezTo>
                    <a:pt x="914" y="233"/>
                    <a:pt x="787" y="441"/>
                    <a:pt x="600" y="617"/>
                  </a:cubicBezTo>
                  <a:cubicBezTo>
                    <a:pt x="426" y="780"/>
                    <a:pt x="197" y="857"/>
                    <a:pt x="27" y="1013"/>
                  </a:cubicBezTo>
                  <a:cubicBezTo>
                    <a:pt x="1" y="1037"/>
                    <a:pt x="22" y="1080"/>
                    <a:pt x="54" y="1080"/>
                  </a:cubicBezTo>
                  <a:cubicBezTo>
                    <a:pt x="289" y="1080"/>
                    <a:pt x="537" y="872"/>
                    <a:pt x="696" y="713"/>
                  </a:cubicBezTo>
                  <a:cubicBezTo>
                    <a:pt x="881" y="527"/>
                    <a:pt x="1035" y="291"/>
                    <a:pt x="1089" y="33"/>
                  </a:cubicBezTo>
                  <a:cubicBezTo>
                    <a:pt x="1092" y="15"/>
                    <a:pt x="1077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6">
              <a:extLst>
                <a:ext uri="{FF2B5EF4-FFF2-40B4-BE49-F238E27FC236}">
                  <a16:creationId xmlns:a16="http://schemas.microsoft.com/office/drawing/2014/main" id="{9E1BA19C-AC4D-D58B-73F0-724B8DE41265}"/>
                </a:ext>
              </a:extLst>
            </p:cNvPr>
            <p:cNvSpPr/>
            <p:nvPr/>
          </p:nvSpPr>
          <p:spPr>
            <a:xfrm>
              <a:off x="5501250" y="2480600"/>
              <a:ext cx="25800" cy="33750"/>
            </a:xfrm>
            <a:custGeom>
              <a:avLst/>
              <a:gdLst/>
              <a:ahLst/>
              <a:cxnLst/>
              <a:rect l="l" t="t" r="r" b="b"/>
              <a:pathLst>
                <a:path w="1032" h="1350" extrusionOk="0">
                  <a:moveTo>
                    <a:pt x="580" y="1"/>
                  </a:moveTo>
                  <a:cubicBezTo>
                    <a:pt x="435" y="1"/>
                    <a:pt x="317" y="154"/>
                    <a:pt x="293" y="303"/>
                  </a:cubicBezTo>
                  <a:cubicBezTo>
                    <a:pt x="272" y="440"/>
                    <a:pt x="332" y="570"/>
                    <a:pt x="391" y="690"/>
                  </a:cubicBezTo>
                  <a:cubicBezTo>
                    <a:pt x="504" y="919"/>
                    <a:pt x="566" y="1065"/>
                    <a:pt x="488" y="1315"/>
                  </a:cubicBezTo>
                  <a:cubicBezTo>
                    <a:pt x="482" y="1334"/>
                    <a:pt x="499" y="1349"/>
                    <a:pt x="516" y="1349"/>
                  </a:cubicBezTo>
                  <a:cubicBezTo>
                    <a:pt x="520" y="1349"/>
                    <a:pt x="524" y="1348"/>
                    <a:pt x="528" y="1346"/>
                  </a:cubicBezTo>
                  <a:cubicBezTo>
                    <a:pt x="1032" y="1068"/>
                    <a:pt x="0" y="260"/>
                    <a:pt x="665" y="97"/>
                  </a:cubicBezTo>
                  <a:cubicBezTo>
                    <a:pt x="698" y="89"/>
                    <a:pt x="707" y="38"/>
                    <a:pt x="675" y="23"/>
                  </a:cubicBezTo>
                  <a:cubicBezTo>
                    <a:pt x="643" y="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6">
              <a:extLst>
                <a:ext uri="{FF2B5EF4-FFF2-40B4-BE49-F238E27FC236}">
                  <a16:creationId xmlns:a16="http://schemas.microsoft.com/office/drawing/2014/main" id="{91DC8B69-13FB-40CF-5D97-5425AEDCF736}"/>
                </a:ext>
              </a:extLst>
            </p:cNvPr>
            <p:cNvSpPr/>
            <p:nvPr/>
          </p:nvSpPr>
          <p:spPr>
            <a:xfrm>
              <a:off x="5474800" y="2482925"/>
              <a:ext cx="36775" cy="17575"/>
            </a:xfrm>
            <a:custGeom>
              <a:avLst/>
              <a:gdLst/>
              <a:ahLst/>
              <a:cxnLst/>
              <a:rect l="l" t="t" r="r" b="b"/>
              <a:pathLst>
                <a:path w="1471" h="703" extrusionOk="0">
                  <a:moveTo>
                    <a:pt x="120" y="1"/>
                  </a:moveTo>
                  <a:cubicBezTo>
                    <a:pt x="110" y="1"/>
                    <a:pt x="101" y="7"/>
                    <a:pt x="98" y="17"/>
                  </a:cubicBezTo>
                  <a:cubicBezTo>
                    <a:pt x="1" y="349"/>
                    <a:pt x="385" y="639"/>
                    <a:pt x="674" y="691"/>
                  </a:cubicBezTo>
                  <a:cubicBezTo>
                    <a:pt x="719" y="699"/>
                    <a:pt x="765" y="703"/>
                    <a:pt x="810" y="703"/>
                  </a:cubicBezTo>
                  <a:cubicBezTo>
                    <a:pt x="1091" y="703"/>
                    <a:pt x="1378" y="556"/>
                    <a:pt x="1467" y="279"/>
                  </a:cubicBezTo>
                  <a:cubicBezTo>
                    <a:pt x="1470" y="269"/>
                    <a:pt x="1461" y="257"/>
                    <a:pt x="1451" y="257"/>
                  </a:cubicBezTo>
                  <a:cubicBezTo>
                    <a:pt x="1448" y="257"/>
                    <a:pt x="1445" y="258"/>
                    <a:pt x="1442" y="260"/>
                  </a:cubicBezTo>
                  <a:cubicBezTo>
                    <a:pt x="1264" y="396"/>
                    <a:pt x="1064" y="524"/>
                    <a:pt x="841" y="524"/>
                  </a:cubicBezTo>
                  <a:cubicBezTo>
                    <a:pt x="791" y="524"/>
                    <a:pt x="740" y="518"/>
                    <a:pt x="688" y="504"/>
                  </a:cubicBezTo>
                  <a:cubicBezTo>
                    <a:pt x="414" y="429"/>
                    <a:pt x="315" y="193"/>
                    <a:pt x="135" y="7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6">
              <a:extLst>
                <a:ext uri="{FF2B5EF4-FFF2-40B4-BE49-F238E27FC236}">
                  <a16:creationId xmlns:a16="http://schemas.microsoft.com/office/drawing/2014/main" id="{019C960A-652D-E978-196D-2F3579EDCF66}"/>
                </a:ext>
              </a:extLst>
            </p:cNvPr>
            <p:cNvSpPr/>
            <p:nvPr/>
          </p:nvSpPr>
          <p:spPr>
            <a:xfrm>
              <a:off x="5476950" y="2463225"/>
              <a:ext cx="31850" cy="24025"/>
            </a:xfrm>
            <a:custGeom>
              <a:avLst/>
              <a:gdLst/>
              <a:ahLst/>
              <a:cxnLst/>
              <a:rect l="l" t="t" r="r" b="b"/>
              <a:pathLst>
                <a:path w="1274" h="961" extrusionOk="0">
                  <a:moveTo>
                    <a:pt x="1075" y="1"/>
                  </a:moveTo>
                  <a:cubicBezTo>
                    <a:pt x="937" y="1"/>
                    <a:pt x="807" y="85"/>
                    <a:pt x="714" y="194"/>
                  </a:cubicBezTo>
                  <a:cubicBezTo>
                    <a:pt x="631" y="293"/>
                    <a:pt x="581" y="409"/>
                    <a:pt x="520" y="522"/>
                  </a:cubicBezTo>
                  <a:cubicBezTo>
                    <a:pt x="404" y="740"/>
                    <a:pt x="287" y="826"/>
                    <a:pt x="41" y="853"/>
                  </a:cubicBezTo>
                  <a:cubicBezTo>
                    <a:pt x="20" y="855"/>
                    <a:pt x="0" y="884"/>
                    <a:pt x="21" y="902"/>
                  </a:cubicBezTo>
                  <a:cubicBezTo>
                    <a:pt x="70" y="943"/>
                    <a:pt x="124" y="960"/>
                    <a:pt x="179" y="960"/>
                  </a:cubicBezTo>
                  <a:cubicBezTo>
                    <a:pt x="290" y="960"/>
                    <a:pt x="405" y="890"/>
                    <a:pt x="489" y="808"/>
                  </a:cubicBezTo>
                  <a:cubicBezTo>
                    <a:pt x="726" y="575"/>
                    <a:pt x="754" y="152"/>
                    <a:pt x="1149" y="152"/>
                  </a:cubicBezTo>
                  <a:cubicBezTo>
                    <a:pt x="1160" y="152"/>
                    <a:pt x="1172" y="152"/>
                    <a:pt x="1184" y="153"/>
                  </a:cubicBezTo>
                  <a:cubicBezTo>
                    <a:pt x="1186" y="153"/>
                    <a:pt x="1187" y="153"/>
                    <a:pt x="1188" y="153"/>
                  </a:cubicBezTo>
                  <a:cubicBezTo>
                    <a:pt x="1248" y="153"/>
                    <a:pt x="1274" y="60"/>
                    <a:pt x="1218" y="33"/>
                  </a:cubicBezTo>
                  <a:cubicBezTo>
                    <a:pt x="1170" y="11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6">
              <a:extLst>
                <a:ext uri="{FF2B5EF4-FFF2-40B4-BE49-F238E27FC236}">
                  <a16:creationId xmlns:a16="http://schemas.microsoft.com/office/drawing/2014/main" id="{1F266CCF-EB45-6788-3CE0-633D9CC0E99C}"/>
                </a:ext>
              </a:extLst>
            </p:cNvPr>
            <p:cNvSpPr/>
            <p:nvPr/>
          </p:nvSpPr>
          <p:spPr>
            <a:xfrm>
              <a:off x="5483175" y="245195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81" y="1"/>
                  </a:moveTo>
                  <a:cubicBezTo>
                    <a:pt x="69" y="1"/>
                    <a:pt x="58" y="8"/>
                    <a:pt x="54" y="21"/>
                  </a:cubicBezTo>
                  <a:cubicBezTo>
                    <a:pt x="1" y="177"/>
                    <a:pt x="159" y="359"/>
                    <a:pt x="268" y="454"/>
                  </a:cubicBezTo>
                  <a:cubicBezTo>
                    <a:pt x="363" y="537"/>
                    <a:pt x="493" y="614"/>
                    <a:pt x="623" y="614"/>
                  </a:cubicBezTo>
                  <a:cubicBezTo>
                    <a:pt x="656" y="614"/>
                    <a:pt x="688" y="609"/>
                    <a:pt x="720" y="599"/>
                  </a:cubicBezTo>
                  <a:cubicBezTo>
                    <a:pt x="724" y="598"/>
                    <a:pt x="724" y="592"/>
                    <a:pt x="721" y="589"/>
                  </a:cubicBezTo>
                  <a:cubicBezTo>
                    <a:pt x="600" y="502"/>
                    <a:pt x="461" y="451"/>
                    <a:pt x="349" y="347"/>
                  </a:cubicBezTo>
                  <a:cubicBezTo>
                    <a:pt x="245" y="249"/>
                    <a:pt x="206" y="97"/>
                    <a:pt x="102" y="8"/>
                  </a:cubicBezTo>
                  <a:cubicBezTo>
                    <a:pt x="96" y="3"/>
                    <a:pt x="88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6">
              <a:extLst>
                <a:ext uri="{FF2B5EF4-FFF2-40B4-BE49-F238E27FC236}">
                  <a16:creationId xmlns:a16="http://schemas.microsoft.com/office/drawing/2014/main" id="{32098BE0-73C7-A876-9D9B-D1CA078658BF}"/>
                </a:ext>
              </a:extLst>
            </p:cNvPr>
            <p:cNvSpPr/>
            <p:nvPr/>
          </p:nvSpPr>
          <p:spPr>
            <a:xfrm>
              <a:off x="5483950" y="2439050"/>
              <a:ext cx="28475" cy="17075"/>
            </a:xfrm>
            <a:custGeom>
              <a:avLst/>
              <a:gdLst/>
              <a:ahLst/>
              <a:cxnLst/>
              <a:rect l="l" t="t" r="r" b="b"/>
              <a:pathLst>
                <a:path w="1139" h="683" extrusionOk="0">
                  <a:moveTo>
                    <a:pt x="1025" y="1"/>
                  </a:moveTo>
                  <a:cubicBezTo>
                    <a:pt x="646" y="1"/>
                    <a:pt x="173" y="305"/>
                    <a:pt x="11" y="640"/>
                  </a:cubicBezTo>
                  <a:cubicBezTo>
                    <a:pt x="1" y="663"/>
                    <a:pt x="17" y="683"/>
                    <a:pt x="36" y="683"/>
                  </a:cubicBezTo>
                  <a:cubicBezTo>
                    <a:pt x="43" y="683"/>
                    <a:pt x="50" y="680"/>
                    <a:pt x="56" y="675"/>
                  </a:cubicBezTo>
                  <a:cubicBezTo>
                    <a:pt x="209" y="549"/>
                    <a:pt x="344" y="414"/>
                    <a:pt x="520" y="320"/>
                  </a:cubicBezTo>
                  <a:cubicBezTo>
                    <a:pt x="699" y="224"/>
                    <a:pt x="880" y="195"/>
                    <a:pt x="1069" y="131"/>
                  </a:cubicBezTo>
                  <a:cubicBezTo>
                    <a:pt x="1139" y="107"/>
                    <a:pt x="1127" y="3"/>
                    <a:pt x="1050" y="1"/>
                  </a:cubicBezTo>
                  <a:cubicBezTo>
                    <a:pt x="1042" y="1"/>
                    <a:pt x="1033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6">
              <a:extLst>
                <a:ext uri="{FF2B5EF4-FFF2-40B4-BE49-F238E27FC236}">
                  <a16:creationId xmlns:a16="http://schemas.microsoft.com/office/drawing/2014/main" id="{DCBC541A-677A-6C6C-4233-535BCCF9C279}"/>
                </a:ext>
              </a:extLst>
            </p:cNvPr>
            <p:cNvSpPr/>
            <p:nvPr/>
          </p:nvSpPr>
          <p:spPr>
            <a:xfrm>
              <a:off x="5494750" y="2421250"/>
              <a:ext cx="64050" cy="32725"/>
            </a:xfrm>
            <a:custGeom>
              <a:avLst/>
              <a:gdLst/>
              <a:ahLst/>
              <a:cxnLst/>
              <a:rect l="l" t="t" r="r" b="b"/>
              <a:pathLst>
                <a:path w="2562" h="1309" extrusionOk="0">
                  <a:moveTo>
                    <a:pt x="55" y="1"/>
                  </a:moveTo>
                  <a:cubicBezTo>
                    <a:pt x="29" y="1"/>
                    <a:pt x="1" y="24"/>
                    <a:pt x="13" y="53"/>
                  </a:cubicBezTo>
                  <a:cubicBezTo>
                    <a:pt x="271" y="700"/>
                    <a:pt x="1195" y="1308"/>
                    <a:pt x="1984" y="1308"/>
                  </a:cubicBezTo>
                  <a:cubicBezTo>
                    <a:pt x="2184" y="1308"/>
                    <a:pt x="2376" y="1269"/>
                    <a:pt x="2545" y="1181"/>
                  </a:cubicBezTo>
                  <a:cubicBezTo>
                    <a:pt x="2561" y="1173"/>
                    <a:pt x="2559" y="1144"/>
                    <a:pt x="2540" y="1141"/>
                  </a:cubicBezTo>
                  <a:cubicBezTo>
                    <a:pt x="2089" y="1062"/>
                    <a:pt x="1663" y="1102"/>
                    <a:pt x="1224" y="920"/>
                  </a:cubicBezTo>
                  <a:cubicBezTo>
                    <a:pt x="740" y="717"/>
                    <a:pt x="434" y="381"/>
                    <a:pt x="83" y="12"/>
                  </a:cubicBezTo>
                  <a:cubicBezTo>
                    <a:pt x="75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6">
              <a:extLst>
                <a:ext uri="{FF2B5EF4-FFF2-40B4-BE49-F238E27FC236}">
                  <a16:creationId xmlns:a16="http://schemas.microsoft.com/office/drawing/2014/main" id="{D09C2BE2-02EB-28FB-54BB-CC74C1DD3E2F}"/>
                </a:ext>
              </a:extLst>
            </p:cNvPr>
            <p:cNvSpPr/>
            <p:nvPr/>
          </p:nvSpPr>
          <p:spPr>
            <a:xfrm>
              <a:off x="5495600" y="2423000"/>
              <a:ext cx="22875" cy="8100"/>
            </a:xfrm>
            <a:custGeom>
              <a:avLst/>
              <a:gdLst/>
              <a:ahLst/>
              <a:cxnLst/>
              <a:rect l="l" t="t" r="r" b="b"/>
              <a:pathLst>
                <a:path w="915" h="324" extrusionOk="0">
                  <a:moveTo>
                    <a:pt x="41" y="1"/>
                  </a:moveTo>
                  <a:cubicBezTo>
                    <a:pt x="38" y="1"/>
                    <a:pt x="35" y="1"/>
                    <a:pt x="33" y="1"/>
                  </a:cubicBezTo>
                  <a:cubicBezTo>
                    <a:pt x="7" y="2"/>
                    <a:pt x="0" y="34"/>
                    <a:pt x="21" y="48"/>
                  </a:cubicBezTo>
                  <a:lnTo>
                    <a:pt x="20" y="48"/>
                  </a:lnTo>
                  <a:cubicBezTo>
                    <a:pt x="139" y="130"/>
                    <a:pt x="291" y="166"/>
                    <a:pt x="425" y="215"/>
                  </a:cubicBezTo>
                  <a:cubicBezTo>
                    <a:pt x="565" y="266"/>
                    <a:pt x="703" y="323"/>
                    <a:pt x="852" y="324"/>
                  </a:cubicBezTo>
                  <a:cubicBezTo>
                    <a:pt x="853" y="324"/>
                    <a:pt x="853" y="324"/>
                    <a:pt x="854" y="324"/>
                  </a:cubicBezTo>
                  <a:cubicBezTo>
                    <a:pt x="902" y="324"/>
                    <a:pt x="915" y="260"/>
                    <a:pt x="877" y="235"/>
                  </a:cubicBezTo>
                  <a:cubicBezTo>
                    <a:pt x="752" y="154"/>
                    <a:pt x="604" y="124"/>
                    <a:pt x="461" y="88"/>
                  </a:cubicBezTo>
                  <a:cubicBezTo>
                    <a:pt x="324" y="54"/>
                    <a:pt x="182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6">
              <a:extLst>
                <a:ext uri="{FF2B5EF4-FFF2-40B4-BE49-F238E27FC236}">
                  <a16:creationId xmlns:a16="http://schemas.microsoft.com/office/drawing/2014/main" id="{427513A6-D9B1-6A76-35C3-86DB2E467EEC}"/>
                </a:ext>
              </a:extLst>
            </p:cNvPr>
            <p:cNvSpPr/>
            <p:nvPr/>
          </p:nvSpPr>
          <p:spPr>
            <a:xfrm>
              <a:off x="5514375" y="2406350"/>
              <a:ext cx="73000" cy="50300"/>
            </a:xfrm>
            <a:custGeom>
              <a:avLst/>
              <a:gdLst/>
              <a:ahLst/>
              <a:cxnLst/>
              <a:rect l="l" t="t" r="r" b="b"/>
              <a:pathLst>
                <a:path w="2920" h="2012" extrusionOk="0">
                  <a:moveTo>
                    <a:pt x="921" y="1"/>
                  </a:moveTo>
                  <a:cubicBezTo>
                    <a:pt x="894" y="1"/>
                    <a:pt x="867" y="1"/>
                    <a:pt x="840" y="3"/>
                  </a:cubicBezTo>
                  <a:cubicBezTo>
                    <a:pt x="461" y="22"/>
                    <a:pt x="1" y="222"/>
                    <a:pt x="27" y="673"/>
                  </a:cubicBezTo>
                  <a:cubicBezTo>
                    <a:pt x="47" y="1038"/>
                    <a:pt x="388" y="1232"/>
                    <a:pt x="716" y="1269"/>
                  </a:cubicBezTo>
                  <a:cubicBezTo>
                    <a:pt x="763" y="1274"/>
                    <a:pt x="809" y="1276"/>
                    <a:pt x="856" y="1276"/>
                  </a:cubicBezTo>
                  <a:cubicBezTo>
                    <a:pt x="1140" y="1276"/>
                    <a:pt x="1418" y="1193"/>
                    <a:pt x="1703" y="1193"/>
                  </a:cubicBezTo>
                  <a:cubicBezTo>
                    <a:pt x="1738" y="1193"/>
                    <a:pt x="1774" y="1195"/>
                    <a:pt x="1810" y="1198"/>
                  </a:cubicBezTo>
                  <a:cubicBezTo>
                    <a:pt x="2354" y="1242"/>
                    <a:pt x="2613" y="1576"/>
                    <a:pt x="2889" y="2004"/>
                  </a:cubicBezTo>
                  <a:cubicBezTo>
                    <a:pt x="2892" y="2009"/>
                    <a:pt x="2898" y="2011"/>
                    <a:pt x="2903" y="2011"/>
                  </a:cubicBezTo>
                  <a:cubicBezTo>
                    <a:pt x="2912" y="2011"/>
                    <a:pt x="2919" y="2006"/>
                    <a:pt x="2918" y="1997"/>
                  </a:cubicBezTo>
                  <a:cubicBezTo>
                    <a:pt x="2855" y="1482"/>
                    <a:pt x="2342" y="1113"/>
                    <a:pt x="1850" y="1057"/>
                  </a:cubicBezTo>
                  <a:cubicBezTo>
                    <a:pt x="1806" y="1052"/>
                    <a:pt x="1762" y="1050"/>
                    <a:pt x="1718" y="1050"/>
                  </a:cubicBezTo>
                  <a:cubicBezTo>
                    <a:pt x="1457" y="1050"/>
                    <a:pt x="1197" y="1128"/>
                    <a:pt x="937" y="1128"/>
                  </a:cubicBezTo>
                  <a:cubicBezTo>
                    <a:pt x="891" y="1128"/>
                    <a:pt x="846" y="1125"/>
                    <a:pt x="800" y="1120"/>
                  </a:cubicBezTo>
                  <a:cubicBezTo>
                    <a:pt x="64" y="1017"/>
                    <a:pt x="77" y="689"/>
                    <a:pt x="840" y="137"/>
                  </a:cubicBezTo>
                  <a:cubicBezTo>
                    <a:pt x="858" y="136"/>
                    <a:pt x="876" y="136"/>
                    <a:pt x="894" y="136"/>
                  </a:cubicBezTo>
                  <a:cubicBezTo>
                    <a:pt x="1036" y="136"/>
                    <a:pt x="1177" y="155"/>
                    <a:pt x="1315" y="193"/>
                  </a:cubicBezTo>
                  <a:cubicBezTo>
                    <a:pt x="1636" y="281"/>
                    <a:pt x="1888" y="460"/>
                    <a:pt x="2128" y="685"/>
                  </a:cubicBezTo>
                  <a:cubicBezTo>
                    <a:pt x="2141" y="697"/>
                    <a:pt x="2155" y="703"/>
                    <a:pt x="2169" y="703"/>
                  </a:cubicBezTo>
                  <a:cubicBezTo>
                    <a:pt x="2215" y="703"/>
                    <a:pt x="2254" y="644"/>
                    <a:pt x="2213" y="599"/>
                  </a:cubicBezTo>
                  <a:cubicBezTo>
                    <a:pt x="1885" y="233"/>
                    <a:pt x="1417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6">
              <a:extLst>
                <a:ext uri="{FF2B5EF4-FFF2-40B4-BE49-F238E27FC236}">
                  <a16:creationId xmlns:a16="http://schemas.microsoft.com/office/drawing/2014/main" id="{85B50269-3E19-B6C3-FA86-0997D7D707A2}"/>
                </a:ext>
              </a:extLst>
            </p:cNvPr>
            <p:cNvSpPr/>
            <p:nvPr/>
          </p:nvSpPr>
          <p:spPr>
            <a:xfrm>
              <a:off x="5495475" y="2382975"/>
              <a:ext cx="38300" cy="28225"/>
            </a:xfrm>
            <a:custGeom>
              <a:avLst/>
              <a:gdLst/>
              <a:ahLst/>
              <a:cxnLst/>
              <a:rect l="l" t="t" r="r" b="b"/>
              <a:pathLst>
                <a:path w="1532" h="1129" extrusionOk="0">
                  <a:moveTo>
                    <a:pt x="46" y="0"/>
                  </a:moveTo>
                  <a:cubicBezTo>
                    <a:pt x="23" y="0"/>
                    <a:pt x="1" y="19"/>
                    <a:pt x="6" y="50"/>
                  </a:cubicBezTo>
                  <a:cubicBezTo>
                    <a:pt x="77" y="409"/>
                    <a:pt x="271" y="701"/>
                    <a:pt x="577" y="903"/>
                  </a:cubicBezTo>
                  <a:cubicBezTo>
                    <a:pt x="756" y="1022"/>
                    <a:pt x="1008" y="1128"/>
                    <a:pt x="1242" y="1128"/>
                  </a:cubicBezTo>
                  <a:cubicBezTo>
                    <a:pt x="1336" y="1128"/>
                    <a:pt x="1427" y="1111"/>
                    <a:pt x="1509" y="1071"/>
                  </a:cubicBezTo>
                  <a:cubicBezTo>
                    <a:pt x="1531" y="1060"/>
                    <a:pt x="1523" y="1027"/>
                    <a:pt x="1503" y="1021"/>
                  </a:cubicBezTo>
                  <a:cubicBezTo>
                    <a:pt x="1222" y="938"/>
                    <a:pt x="959" y="937"/>
                    <a:pt x="700" y="774"/>
                  </a:cubicBezTo>
                  <a:cubicBezTo>
                    <a:pt x="419" y="599"/>
                    <a:pt x="199" y="339"/>
                    <a:pt x="85" y="28"/>
                  </a:cubicBez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6">
              <a:extLst>
                <a:ext uri="{FF2B5EF4-FFF2-40B4-BE49-F238E27FC236}">
                  <a16:creationId xmlns:a16="http://schemas.microsoft.com/office/drawing/2014/main" id="{48263115-1EDB-CFD6-051F-20432AACC3A3}"/>
                </a:ext>
              </a:extLst>
            </p:cNvPr>
            <p:cNvSpPr/>
            <p:nvPr/>
          </p:nvSpPr>
          <p:spPr>
            <a:xfrm>
              <a:off x="5497450" y="2382300"/>
              <a:ext cx="55500" cy="27150"/>
            </a:xfrm>
            <a:custGeom>
              <a:avLst/>
              <a:gdLst/>
              <a:ahLst/>
              <a:cxnLst/>
              <a:rect l="l" t="t" r="r" b="b"/>
              <a:pathLst>
                <a:path w="2220" h="1086" extrusionOk="0">
                  <a:moveTo>
                    <a:pt x="685" y="1"/>
                  </a:moveTo>
                  <a:cubicBezTo>
                    <a:pt x="454" y="1"/>
                    <a:pt x="226" y="52"/>
                    <a:pt x="21" y="164"/>
                  </a:cubicBezTo>
                  <a:cubicBezTo>
                    <a:pt x="1" y="176"/>
                    <a:pt x="8" y="215"/>
                    <a:pt x="33" y="215"/>
                  </a:cubicBezTo>
                  <a:cubicBezTo>
                    <a:pt x="34" y="215"/>
                    <a:pt x="35" y="214"/>
                    <a:pt x="36" y="214"/>
                  </a:cubicBezTo>
                  <a:cubicBezTo>
                    <a:pt x="249" y="189"/>
                    <a:pt x="452" y="161"/>
                    <a:pt x="654" y="161"/>
                  </a:cubicBezTo>
                  <a:cubicBezTo>
                    <a:pt x="843" y="161"/>
                    <a:pt x="1032" y="186"/>
                    <a:pt x="1226" y="261"/>
                  </a:cubicBezTo>
                  <a:cubicBezTo>
                    <a:pt x="1628" y="414"/>
                    <a:pt x="1915" y="706"/>
                    <a:pt x="2135" y="1066"/>
                  </a:cubicBezTo>
                  <a:cubicBezTo>
                    <a:pt x="2143" y="1080"/>
                    <a:pt x="2156" y="1086"/>
                    <a:pt x="2169" y="1086"/>
                  </a:cubicBezTo>
                  <a:cubicBezTo>
                    <a:pt x="2194" y="1086"/>
                    <a:pt x="2219" y="1065"/>
                    <a:pt x="2210" y="1035"/>
                  </a:cubicBezTo>
                  <a:cubicBezTo>
                    <a:pt x="2006" y="412"/>
                    <a:pt x="133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6">
              <a:extLst>
                <a:ext uri="{FF2B5EF4-FFF2-40B4-BE49-F238E27FC236}">
                  <a16:creationId xmlns:a16="http://schemas.microsoft.com/office/drawing/2014/main" id="{FE1F53F7-0D78-33A3-8EA7-015EEE3B90CB}"/>
                </a:ext>
              </a:extLst>
            </p:cNvPr>
            <p:cNvSpPr/>
            <p:nvPr/>
          </p:nvSpPr>
          <p:spPr>
            <a:xfrm>
              <a:off x="5500750" y="2340050"/>
              <a:ext cx="36275" cy="51525"/>
            </a:xfrm>
            <a:custGeom>
              <a:avLst/>
              <a:gdLst/>
              <a:ahLst/>
              <a:cxnLst/>
              <a:rect l="l" t="t" r="r" b="b"/>
              <a:pathLst>
                <a:path w="1451" h="2061" extrusionOk="0">
                  <a:moveTo>
                    <a:pt x="24" y="1"/>
                  </a:moveTo>
                  <a:cubicBezTo>
                    <a:pt x="15" y="1"/>
                    <a:pt x="7" y="7"/>
                    <a:pt x="7" y="17"/>
                  </a:cubicBezTo>
                  <a:cubicBezTo>
                    <a:pt x="1" y="786"/>
                    <a:pt x="637" y="1826"/>
                    <a:pt x="1395" y="2059"/>
                  </a:cubicBezTo>
                  <a:cubicBezTo>
                    <a:pt x="1398" y="2060"/>
                    <a:pt x="1401" y="2060"/>
                    <a:pt x="1404" y="2060"/>
                  </a:cubicBezTo>
                  <a:cubicBezTo>
                    <a:pt x="1432" y="2060"/>
                    <a:pt x="1451" y="2022"/>
                    <a:pt x="1428" y="2002"/>
                  </a:cubicBezTo>
                  <a:cubicBezTo>
                    <a:pt x="1130" y="1729"/>
                    <a:pt x="814" y="1520"/>
                    <a:pt x="562" y="1194"/>
                  </a:cubicBezTo>
                  <a:cubicBezTo>
                    <a:pt x="284" y="832"/>
                    <a:pt x="177" y="438"/>
                    <a:pt x="40" y="13"/>
                  </a:cubicBezTo>
                  <a:cubicBezTo>
                    <a:pt x="37" y="5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6">
              <a:extLst>
                <a:ext uri="{FF2B5EF4-FFF2-40B4-BE49-F238E27FC236}">
                  <a16:creationId xmlns:a16="http://schemas.microsoft.com/office/drawing/2014/main" id="{9AAD4860-32D0-00BD-36C2-CA6526268966}"/>
                </a:ext>
              </a:extLst>
            </p:cNvPr>
            <p:cNvSpPr/>
            <p:nvPr/>
          </p:nvSpPr>
          <p:spPr>
            <a:xfrm>
              <a:off x="5624675" y="2499000"/>
              <a:ext cx="48075" cy="39300"/>
            </a:xfrm>
            <a:custGeom>
              <a:avLst/>
              <a:gdLst/>
              <a:ahLst/>
              <a:cxnLst/>
              <a:rect l="l" t="t" r="r" b="b"/>
              <a:pathLst>
                <a:path w="1923" h="1572" extrusionOk="0">
                  <a:moveTo>
                    <a:pt x="432" y="0"/>
                  </a:moveTo>
                  <a:cubicBezTo>
                    <a:pt x="90" y="0"/>
                    <a:pt x="22" y="476"/>
                    <a:pt x="190" y="712"/>
                  </a:cubicBezTo>
                  <a:cubicBezTo>
                    <a:pt x="606" y="1292"/>
                    <a:pt x="1605" y="797"/>
                    <a:pt x="1874" y="1562"/>
                  </a:cubicBezTo>
                  <a:cubicBezTo>
                    <a:pt x="1876" y="1568"/>
                    <a:pt x="1882" y="1572"/>
                    <a:pt x="1887" y="1572"/>
                  </a:cubicBezTo>
                  <a:cubicBezTo>
                    <a:pt x="1893" y="1572"/>
                    <a:pt x="1900" y="1567"/>
                    <a:pt x="1900" y="1558"/>
                  </a:cubicBezTo>
                  <a:cubicBezTo>
                    <a:pt x="1922" y="1257"/>
                    <a:pt x="1682" y="1073"/>
                    <a:pt x="1416" y="986"/>
                  </a:cubicBezTo>
                  <a:cubicBezTo>
                    <a:pt x="1185" y="911"/>
                    <a:pt x="937" y="916"/>
                    <a:pt x="704" y="845"/>
                  </a:cubicBezTo>
                  <a:cubicBezTo>
                    <a:pt x="368" y="742"/>
                    <a:pt x="1" y="313"/>
                    <a:pt x="489" y="100"/>
                  </a:cubicBezTo>
                  <a:cubicBezTo>
                    <a:pt x="541" y="76"/>
                    <a:pt x="509" y="5"/>
                    <a:pt x="462" y="1"/>
                  </a:cubicBezTo>
                  <a:cubicBezTo>
                    <a:pt x="452" y="0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6">
              <a:extLst>
                <a:ext uri="{FF2B5EF4-FFF2-40B4-BE49-F238E27FC236}">
                  <a16:creationId xmlns:a16="http://schemas.microsoft.com/office/drawing/2014/main" id="{F84FB356-9AAE-005C-FDD6-2DB38CDF0418}"/>
                </a:ext>
              </a:extLst>
            </p:cNvPr>
            <p:cNvSpPr/>
            <p:nvPr/>
          </p:nvSpPr>
          <p:spPr>
            <a:xfrm>
              <a:off x="5600875" y="2504275"/>
              <a:ext cx="103075" cy="48700"/>
            </a:xfrm>
            <a:custGeom>
              <a:avLst/>
              <a:gdLst/>
              <a:ahLst/>
              <a:cxnLst/>
              <a:rect l="l" t="t" r="r" b="b"/>
              <a:pathLst>
                <a:path w="4123" h="1948" extrusionOk="0">
                  <a:moveTo>
                    <a:pt x="617" y="0"/>
                  </a:moveTo>
                  <a:cubicBezTo>
                    <a:pt x="612" y="0"/>
                    <a:pt x="607" y="1"/>
                    <a:pt x="602" y="3"/>
                  </a:cubicBezTo>
                  <a:cubicBezTo>
                    <a:pt x="1" y="237"/>
                    <a:pt x="264" y="879"/>
                    <a:pt x="682" y="1160"/>
                  </a:cubicBezTo>
                  <a:cubicBezTo>
                    <a:pt x="1377" y="1629"/>
                    <a:pt x="2385" y="1947"/>
                    <a:pt x="3297" y="1947"/>
                  </a:cubicBezTo>
                  <a:cubicBezTo>
                    <a:pt x="3576" y="1947"/>
                    <a:pt x="3845" y="1917"/>
                    <a:pt x="4095" y="1853"/>
                  </a:cubicBezTo>
                  <a:cubicBezTo>
                    <a:pt x="4123" y="1846"/>
                    <a:pt x="4113" y="1810"/>
                    <a:pt x="4088" y="1807"/>
                  </a:cubicBezTo>
                  <a:cubicBezTo>
                    <a:pt x="3464" y="1726"/>
                    <a:pt x="2847" y="1731"/>
                    <a:pt x="2226" y="1589"/>
                  </a:cubicBezTo>
                  <a:cubicBezTo>
                    <a:pt x="1979" y="1531"/>
                    <a:pt x="1736" y="1460"/>
                    <a:pt x="1499" y="1372"/>
                  </a:cubicBezTo>
                  <a:cubicBezTo>
                    <a:pt x="1306" y="1304"/>
                    <a:pt x="1118" y="1223"/>
                    <a:pt x="936" y="1128"/>
                  </a:cubicBezTo>
                  <a:cubicBezTo>
                    <a:pt x="548" y="977"/>
                    <a:pt x="444" y="629"/>
                    <a:pt x="625" y="86"/>
                  </a:cubicBezTo>
                  <a:cubicBezTo>
                    <a:pt x="673" y="71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6">
              <a:extLst>
                <a:ext uri="{FF2B5EF4-FFF2-40B4-BE49-F238E27FC236}">
                  <a16:creationId xmlns:a16="http://schemas.microsoft.com/office/drawing/2014/main" id="{2E28AABE-EE12-E797-192E-5E59B162BBC6}"/>
                </a:ext>
              </a:extLst>
            </p:cNvPr>
            <p:cNvSpPr/>
            <p:nvPr/>
          </p:nvSpPr>
          <p:spPr>
            <a:xfrm>
              <a:off x="5420225" y="2509350"/>
              <a:ext cx="63675" cy="89100"/>
            </a:xfrm>
            <a:custGeom>
              <a:avLst/>
              <a:gdLst/>
              <a:ahLst/>
              <a:cxnLst/>
              <a:rect l="l" t="t" r="r" b="b"/>
              <a:pathLst>
                <a:path w="2547" h="3564" extrusionOk="0">
                  <a:moveTo>
                    <a:pt x="2528" y="1"/>
                  </a:moveTo>
                  <a:cubicBezTo>
                    <a:pt x="2521" y="1"/>
                    <a:pt x="2512" y="5"/>
                    <a:pt x="2509" y="13"/>
                  </a:cubicBezTo>
                  <a:cubicBezTo>
                    <a:pt x="2258" y="703"/>
                    <a:pt x="2052" y="1378"/>
                    <a:pt x="1616" y="1982"/>
                  </a:cubicBezTo>
                  <a:cubicBezTo>
                    <a:pt x="1177" y="2590"/>
                    <a:pt x="629" y="2997"/>
                    <a:pt x="51" y="3459"/>
                  </a:cubicBezTo>
                  <a:cubicBezTo>
                    <a:pt x="0" y="3500"/>
                    <a:pt x="49" y="3563"/>
                    <a:pt x="101" y="3563"/>
                  </a:cubicBezTo>
                  <a:cubicBezTo>
                    <a:pt x="110" y="3563"/>
                    <a:pt x="119" y="3562"/>
                    <a:pt x="127" y="3558"/>
                  </a:cubicBezTo>
                  <a:cubicBezTo>
                    <a:pt x="1376" y="2989"/>
                    <a:pt x="2480" y="1392"/>
                    <a:pt x="2546" y="19"/>
                  </a:cubicBezTo>
                  <a:cubicBezTo>
                    <a:pt x="2547" y="7"/>
                    <a:pt x="2538" y="1"/>
                    <a:pt x="2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6">
              <a:extLst>
                <a:ext uri="{FF2B5EF4-FFF2-40B4-BE49-F238E27FC236}">
                  <a16:creationId xmlns:a16="http://schemas.microsoft.com/office/drawing/2014/main" id="{325D9B9D-2D74-2360-5701-F4ACA1AE04EA}"/>
                </a:ext>
              </a:extLst>
            </p:cNvPr>
            <p:cNvSpPr/>
            <p:nvPr/>
          </p:nvSpPr>
          <p:spPr>
            <a:xfrm>
              <a:off x="5411200" y="2509425"/>
              <a:ext cx="73925" cy="26625"/>
            </a:xfrm>
            <a:custGeom>
              <a:avLst/>
              <a:gdLst/>
              <a:ahLst/>
              <a:cxnLst/>
              <a:rect l="l" t="t" r="r" b="b"/>
              <a:pathLst>
                <a:path w="2957" h="1065" extrusionOk="0">
                  <a:moveTo>
                    <a:pt x="2926" y="1"/>
                  </a:moveTo>
                  <a:cubicBezTo>
                    <a:pt x="2920" y="1"/>
                    <a:pt x="2914" y="3"/>
                    <a:pt x="2909" y="7"/>
                  </a:cubicBezTo>
                  <a:lnTo>
                    <a:pt x="2910" y="7"/>
                  </a:lnTo>
                  <a:cubicBezTo>
                    <a:pt x="2442" y="403"/>
                    <a:pt x="1731" y="880"/>
                    <a:pt x="1101" y="880"/>
                  </a:cubicBezTo>
                  <a:cubicBezTo>
                    <a:pt x="720" y="880"/>
                    <a:pt x="369" y="706"/>
                    <a:pt x="118" y="234"/>
                  </a:cubicBezTo>
                  <a:cubicBezTo>
                    <a:pt x="107" y="213"/>
                    <a:pt x="87" y="203"/>
                    <a:pt x="67" y="203"/>
                  </a:cubicBezTo>
                  <a:cubicBezTo>
                    <a:pt x="35" y="203"/>
                    <a:pt x="1" y="228"/>
                    <a:pt x="2" y="266"/>
                  </a:cubicBezTo>
                  <a:cubicBezTo>
                    <a:pt x="6" y="854"/>
                    <a:pt x="606" y="1065"/>
                    <a:pt x="1120" y="1065"/>
                  </a:cubicBezTo>
                  <a:cubicBezTo>
                    <a:pt x="1196" y="1065"/>
                    <a:pt x="1269" y="1060"/>
                    <a:pt x="1339" y="1052"/>
                  </a:cubicBezTo>
                  <a:cubicBezTo>
                    <a:pt x="1967" y="973"/>
                    <a:pt x="2651" y="617"/>
                    <a:pt x="2947" y="36"/>
                  </a:cubicBezTo>
                  <a:cubicBezTo>
                    <a:pt x="2957" y="18"/>
                    <a:pt x="2942" y="1"/>
                    <a:pt x="2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6">
              <a:extLst>
                <a:ext uri="{FF2B5EF4-FFF2-40B4-BE49-F238E27FC236}">
                  <a16:creationId xmlns:a16="http://schemas.microsoft.com/office/drawing/2014/main" id="{F2DDFA97-5F91-99D2-E0FF-C7243A6E6353}"/>
                </a:ext>
              </a:extLst>
            </p:cNvPr>
            <p:cNvSpPr/>
            <p:nvPr/>
          </p:nvSpPr>
          <p:spPr>
            <a:xfrm>
              <a:off x="5411300" y="2496300"/>
              <a:ext cx="22850" cy="22575"/>
            </a:xfrm>
            <a:custGeom>
              <a:avLst/>
              <a:gdLst/>
              <a:ahLst/>
              <a:cxnLst/>
              <a:rect l="l" t="t" r="r" b="b"/>
              <a:pathLst>
                <a:path w="914" h="903" extrusionOk="0">
                  <a:moveTo>
                    <a:pt x="866" y="1"/>
                  </a:moveTo>
                  <a:cubicBezTo>
                    <a:pt x="647" y="1"/>
                    <a:pt x="448" y="153"/>
                    <a:pt x="302" y="307"/>
                  </a:cubicBezTo>
                  <a:cubicBezTo>
                    <a:pt x="167" y="452"/>
                    <a:pt x="1" y="665"/>
                    <a:pt x="45" y="875"/>
                  </a:cubicBezTo>
                  <a:cubicBezTo>
                    <a:pt x="49" y="892"/>
                    <a:pt x="66" y="903"/>
                    <a:pt x="83" y="903"/>
                  </a:cubicBezTo>
                  <a:cubicBezTo>
                    <a:pt x="94" y="903"/>
                    <a:pt x="104" y="899"/>
                    <a:pt x="111" y="891"/>
                  </a:cubicBezTo>
                  <a:cubicBezTo>
                    <a:pt x="239" y="752"/>
                    <a:pt x="283" y="559"/>
                    <a:pt x="411" y="414"/>
                  </a:cubicBezTo>
                  <a:cubicBezTo>
                    <a:pt x="548" y="259"/>
                    <a:pt x="731" y="175"/>
                    <a:pt x="893" y="51"/>
                  </a:cubicBezTo>
                  <a:cubicBezTo>
                    <a:pt x="913" y="36"/>
                    <a:pt x="908" y="1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6">
              <a:extLst>
                <a:ext uri="{FF2B5EF4-FFF2-40B4-BE49-F238E27FC236}">
                  <a16:creationId xmlns:a16="http://schemas.microsoft.com/office/drawing/2014/main" id="{6C520C23-5C76-E56E-00FC-92EE93911776}"/>
                </a:ext>
              </a:extLst>
            </p:cNvPr>
            <p:cNvSpPr/>
            <p:nvPr/>
          </p:nvSpPr>
          <p:spPr>
            <a:xfrm>
              <a:off x="5429625" y="2495050"/>
              <a:ext cx="44550" cy="14550"/>
            </a:xfrm>
            <a:custGeom>
              <a:avLst/>
              <a:gdLst/>
              <a:ahLst/>
              <a:cxnLst/>
              <a:rect l="l" t="t" r="r" b="b"/>
              <a:pathLst>
                <a:path w="1782" h="582" extrusionOk="0">
                  <a:moveTo>
                    <a:pt x="1712" y="0"/>
                  </a:moveTo>
                  <a:cubicBezTo>
                    <a:pt x="1704" y="0"/>
                    <a:pt x="1694" y="2"/>
                    <a:pt x="1685" y="7"/>
                  </a:cubicBezTo>
                  <a:cubicBezTo>
                    <a:pt x="1421" y="134"/>
                    <a:pt x="983" y="413"/>
                    <a:pt x="633" y="413"/>
                  </a:cubicBezTo>
                  <a:cubicBezTo>
                    <a:pt x="444" y="413"/>
                    <a:pt x="281" y="332"/>
                    <a:pt x="183" y="104"/>
                  </a:cubicBezTo>
                  <a:cubicBezTo>
                    <a:pt x="178" y="94"/>
                    <a:pt x="170" y="90"/>
                    <a:pt x="162" y="90"/>
                  </a:cubicBezTo>
                  <a:cubicBezTo>
                    <a:pt x="149" y="90"/>
                    <a:pt x="135" y="99"/>
                    <a:pt x="130" y="111"/>
                  </a:cubicBezTo>
                  <a:lnTo>
                    <a:pt x="130" y="112"/>
                  </a:lnTo>
                  <a:cubicBezTo>
                    <a:pt x="1" y="424"/>
                    <a:pt x="387" y="581"/>
                    <a:pt x="638" y="581"/>
                  </a:cubicBezTo>
                  <a:cubicBezTo>
                    <a:pt x="644" y="581"/>
                    <a:pt x="649" y="581"/>
                    <a:pt x="655" y="581"/>
                  </a:cubicBezTo>
                  <a:cubicBezTo>
                    <a:pt x="1039" y="568"/>
                    <a:pt x="1509" y="403"/>
                    <a:pt x="1750" y="92"/>
                  </a:cubicBezTo>
                  <a:cubicBezTo>
                    <a:pt x="1781" y="53"/>
                    <a:pt x="1755" y="0"/>
                    <a:pt x="1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6">
              <a:extLst>
                <a:ext uri="{FF2B5EF4-FFF2-40B4-BE49-F238E27FC236}">
                  <a16:creationId xmlns:a16="http://schemas.microsoft.com/office/drawing/2014/main" id="{26FD3B13-DC8E-5AA2-1EC5-85B82C025639}"/>
                </a:ext>
              </a:extLst>
            </p:cNvPr>
            <p:cNvSpPr/>
            <p:nvPr/>
          </p:nvSpPr>
          <p:spPr>
            <a:xfrm>
              <a:off x="5429950" y="2478450"/>
              <a:ext cx="13450" cy="25675"/>
            </a:xfrm>
            <a:custGeom>
              <a:avLst/>
              <a:gdLst/>
              <a:ahLst/>
              <a:cxnLst/>
              <a:rect l="l" t="t" r="r" b="b"/>
              <a:pathLst>
                <a:path w="538" h="1027" extrusionOk="0">
                  <a:moveTo>
                    <a:pt x="453" y="1"/>
                  </a:moveTo>
                  <a:cubicBezTo>
                    <a:pt x="450" y="1"/>
                    <a:pt x="447" y="1"/>
                    <a:pt x="444" y="2"/>
                  </a:cubicBezTo>
                  <a:cubicBezTo>
                    <a:pt x="244" y="34"/>
                    <a:pt x="97" y="272"/>
                    <a:pt x="52" y="454"/>
                  </a:cubicBezTo>
                  <a:cubicBezTo>
                    <a:pt x="1" y="660"/>
                    <a:pt x="28" y="870"/>
                    <a:pt x="183" y="1021"/>
                  </a:cubicBezTo>
                  <a:cubicBezTo>
                    <a:pt x="186" y="1025"/>
                    <a:pt x="192" y="1027"/>
                    <a:pt x="197" y="1027"/>
                  </a:cubicBezTo>
                  <a:cubicBezTo>
                    <a:pt x="211" y="1027"/>
                    <a:pt x="226" y="1015"/>
                    <a:pt x="219" y="1000"/>
                  </a:cubicBezTo>
                  <a:cubicBezTo>
                    <a:pt x="157" y="838"/>
                    <a:pt x="128" y="657"/>
                    <a:pt x="178" y="489"/>
                  </a:cubicBezTo>
                  <a:cubicBezTo>
                    <a:pt x="237" y="298"/>
                    <a:pt x="360" y="219"/>
                    <a:pt x="497" y="92"/>
                  </a:cubicBezTo>
                  <a:cubicBezTo>
                    <a:pt x="538" y="55"/>
                    <a:pt x="498" y="1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6">
              <a:extLst>
                <a:ext uri="{FF2B5EF4-FFF2-40B4-BE49-F238E27FC236}">
                  <a16:creationId xmlns:a16="http://schemas.microsoft.com/office/drawing/2014/main" id="{F3F37F5C-A3BF-E3A7-6E99-2D3CEC873ECA}"/>
                </a:ext>
              </a:extLst>
            </p:cNvPr>
            <p:cNvSpPr/>
            <p:nvPr/>
          </p:nvSpPr>
          <p:spPr>
            <a:xfrm>
              <a:off x="5349800" y="2414350"/>
              <a:ext cx="129350" cy="68350"/>
            </a:xfrm>
            <a:custGeom>
              <a:avLst/>
              <a:gdLst/>
              <a:ahLst/>
              <a:cxnLst/>
              <a:rect l="l" t="t" r="r" b="b"/>
              <a:pathLst>
                <a:path w="5174" h="2734" extrusionOk="0">
                  <a:moveTo>
                    <a:pt x="1942" y="1"/>
                  </a:moveTo>
                  <a:cubicBezTo>
                    <a:pt x="1204" y="1"/>
                    <a:pt x="495" y="252"/>
                    <a:pt x="18" y="858"/>
                  </a:cubicBezTo>
                  <a:cubicBezTo>
                    <a:pt x="0" y="881"/>
                    <a:pt x="16" y="918"/>
                    <a:pt x="41" y="918"/>
                  </a:cubicBezTo>
                  <a:cubicBezTo>
                    <a:pt x="47" y="918"/>
                    <a:pt x="53" y="917"/>
                    <a:pt x="59" y="912"/>
                  </a:cubicBezTo>
                  <a:cubicBezTo>
                    <a:pt x="682" y="474"/>
                    <a:pt x="1307" y="179"/>
                    <a:pt x="2040" y="179"/>
                  </a:cubicBezTo>
                  <a:cubicBezTo>
                    <a:pt x="2186" y="179"/>
                    <a:pt x="2337" y="191"/>
                    <a:pt x="2493" y="216"/>
                  </a:cubicBezTo>
                  <a:cubicBezTo>
                    <a:pt x="2967" y="292"/>
                    <a:pt x="3415" y="456"/>
                    <a:pt x="3823" y="712"/>
                  </a:cubicBezTo>
                  <a:cubicBezTo>
                    <a:pt x="3997" y="821"/>
                    <a:pt x="4177" y="942"/>
                    <a:pt x="4325" y="1085"/>
                  </a:cubicBezTo>
                  <a:cubicBezTo>
                    <a:pt x="4480" y="1208"/>
                    <a:pt x="4588" y="1362"/>
                    <a:pt x="4649" y="1545"/>
                  </a:cubicBezTo>
                  <a:cubicBezTo>
                    <a:pt x="4911" y="1981"/>
                    <a:pt x="4627" y="2282"/>
                    <a:pt x="3799" y="2449"/>
                  </a:cubicBezTo>
                  <a:cubicBezTo>
                    <a:pt x="3791" y="2444"/>
                    <a:pt x="3783" y="2441"/>
                    <a:pt x="3776" y="2441"/>
                  </a:cubicBezTo>
                  <a:cubicBezTo>
                    <a:pt x="3739" y="2441"/>
                    <a:pt x="3713" y="2492"/>
                    <a:pt x="3742" y="2523"/>
                  </a:cubicBezTo>
                  <a:cubicBezTo>
                    <a:pt x="3872" y="2664"/>
                    <a:pt x="4042" y="2734"/>
                    <a:pt x="4214" y="2734"/>
                  </a:cubicBezTo>
                  <a:cubicBezTo>
                    <a:pt x="4401" y="2734"/>
                    <a:pt x="4589" y="2652"/>
                    <a:pt x="4728" y="2493"/>
                  </a:cubicBezTo>
                  <a:cubicBezTo>
                    <a:pt x="5174" y="1984"/>
                    <a:pt x="4786" y="1269"/>
                    <a:pt x="4366" y="901"/>
                  </a:cubicBezTo>
                  <a:cubicBezTo>
                    <a:pt x="3747" y="360"/>
                    <a:pt x="2824" y="1"/>
                    <a:pt x="19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6">
              <a:extLst>
                <a:ext uri="{FF2B5EF4-FFF2-40B4-BE49-F238E27FC236}">
                  <a16:creationId xmlns:a16="http://schemas.microsoft.com/office/drawing/2014/main" id="{39223C98-A5F7-ADB9-7614-4FD2D8B2E1B2}"/>
                </a:ext>
              </a:extLst>
            </p:cNvPr>
            <p:cNvSpPr/>
            <p:nvPr/>
          </p:nvSpPr>
          <p:spPr>
            <a:xfrm>
              <a:off x="5345725" y="2427100"/>
              <a:ext cx="105100" cy="47525"/>
            </a:xfrm>
            <a:custGeom>
              <a:avLst/>
              <a:gdLst/>
              <a:ahLst/>
              <a:cxnLst/>
              <a:rect l="l" t="t" r="r" b="b"/>
              <a:pathLst>
                <a:path w="4204" h="1901" extrusionOk="0">
                  <a:moveTo>
                    <a:pt x="1818" y="0"/>
                  </a:moveTo>
                  <a:cubicBezTo>
                    <a:pt x="1182" y="0"/>
                    <a:pt x="534" y="210"/>
                    <a:pt x="29" y="635"/>
                  </a:cubicBezTo>
                  <a:cubicBezTo>
                    <a:pt x="0" y="659"/>
                    <a:pt x="27" y="697"/>
                    <a:pt x="58" y="697"/>
                  </a:cubicBezTo>
                  <a:cubicBezTo>
                    <a:pt x="63" y="697"/>
                    <a:pt x="69" y="696"/>
                    <a:pt x="74" y="693"/>
                  </a:cubicBezTo>
                  <a:cubicBezTo>
                    <a:pt x="672" y="389"/>
                    <a:pt x="1278" y="137"/>
                    <a:pt x="1928" y="137"/>
                  </a:cubicBezTo>
                  <a:cubicBezTo>
                    <a:pt x="2134" y="137"/>
                    <a:pt x="2344" y="162"/>
                    <a:pt x="2560" y="219"/>
                  </a:cubicBezTo>
                  <a:cubicBezTo>
                    <a:pt x="3381" y="437"/>
                    <a:pt x="3940" y="1056"/>
                    <a:pt x="4126" y="1874"/>
                  </a:cubicBezTo>
                  <a:cubicBezTo>
                    <a:pt x="4130" y="1892"/>
                    <a:pt x="4144" y="1900"/>
                    <a:pt x="4158" y="1900"/>
                  </a:cubicBezTo>
                  <a:cubicBezTo>
                    <a:pt x="4180" y="1900"/>
                    <a:pt x="4203" y="1881"/>
                    <a:pt x="4198" y="1853"/>
                  </a:cubicBezTo>
                  <a:cubicBezTo>
                    <a:pt x="3976" y="626"/>
                    <a:pt x="2915" y="0"/>
                    <a:pt x="1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6">
              <a:extLst>
                <a:ext uri="{FF2B5EF4-FFF2-40B4-BE49-F238E27FC236}">
                  <a16:creationId xmlns:a16="http://schemas.microsoft.com/office/drawing/2014/main" id="{A0F481A5-88E6-9F15-3AD3-CE20C7BF144A}"/>
                </a:ext>
              </a:extLst>
            </p:cNvPr>
            <p:cNvSpPr/>
            <p:nvPr/>
          </p:nvSpPr>
          <p:spPr>
            <a:xfrm>
              <a:off x="5239275" y="2351900"/>
              <a:ext cx="210125" cy="208050"/>
            </a:xfrm>
            <a:custGeom>
              <a:avLst/>
              <a:gdLst/>
              <a:ahLst/>
              <a:cxnLst/>
              <a:rect l="l" t="t" r="r" b="b"/>
              <a:pathLst>
                <a:path w="8405" h="8322" extrusionOk="0">
                  <a:moveTo>
                    <a:pt x="3439" y="1"/>
                  </a:moveTo>
                  <a:cubicBezTo>
                    <a:pt x="3427" y="1"/>
                    <a:pt x="3414" y="4"/>
                    <a:pt x="3400" y="9"/>
                  </a:cubicBezTo>
                  <a:cubicBezTo>
                    <a:pt x="1367" y="899"/>
                    <a:pt x="0" y="2967"/>
                    <a:pt x="426" y="5224"/>
                  </a:cubicBezTo>
                  <a:cubicBezTo>
                    <a:pt x="752" y="6946"/>
                    <a:pt x="2328" y="8321"/>
                    <a:pt x="4054" y="8321"/>
                  </a:cubicBezTo>
                  <a:cubicBezTo>
                    <a:pt x="4356" y="8321"/>
                    <a:pt x="4663" y="8279"/>
                    <a:pt x="4968" y="8190"/>
                  </a:cubicBezTo>
                  <a:cubicBezTo>
                    <a:pt x="6614" y="7706"/>
                    <a:pt x="8404" y="5338"/>
                    <a:pt x="6721" y="3871"/>
                  </a:cubicBezTo>
                  <a:cubicBezTo>
                    <a:pt x="6326" y="3527"/>
                    <a:pt x="5722" y="3269"/>
                    <a:pt x="5150" y="3269"/>
                  </a:cubicBezTo>
                  <a:cubicBezTo>
                    <a:pt x="4832" y="3269"/>
                    <a:pt x="4523" y="3349"/>
                    <a:pt x="4267" y="3539"/>
                  </a:cubicBezTo>
                  <a:cubicBezTo>
                    <a:pt x="3716" y="3949"/>
                    <a:pt x="3583" y="4772"/>
                    <a:pt x="4008" y="5319"/>
                  </a:cubicBezTo>
                  <a:cubicBezTo>
                    <a:pt x="4224" y="5597"/>
                    <a:pt x="4632" y="5785"/>
                    <a:pt x="5007" y="5785"/>
                  </a:cubicBezTo>
                  <a:cubicBezTo>
                    <a:pt x="5349" y="5785"/>
                    <a:pt x="5664" y="5628"/>
                    <a:pt x="5779" y="5240"/>
                  </a:cubicBezTo>
                  <a:cubicBezTo>
                    <a:pt x="5906" y="4812"/>
                    <a:pt x="5610" y="4450"/>
                    <a:pt x="5259" y="4450"/>
                  </a:cubicBezTo>
                  <a:cubicBezTo>
                    <a:pt x="5130" y="4450"/>
                    <a:pt x="4992" y="4499"/>
                    <a:pt x="4866" y="4613"/>
                  </a:cubicBezTo>
                  <a:cubicBezTo>
                    <a:pt x="4832" y="4642"/>
                    <a:pt x="4863" y="4686"/>
                    <a:pt x="4899" y="4686"/>
                  </a:cubicBezTo>
                  <a:cubicBezTo>
                    <a:pt x="4908" y="4686"/>
                    <a:pt x="4919" y="4682"/>
                    <a:pt x="4928" y="4674"/>
                  </a:cubicBezTo>
                  <a:lnTo>
                    <a:pt x="5188" y="5597"/>
                  </a:lnTo>
                  <a:cubicBezTo>
                    <a:pt x="5107" y="5618"/>
                    <a:pt x="5030" y="5629"/>
                    <a:pt x="4955" y="5629"/>
                  </a:cubicBezTo>
                  <a:cubicBezTo>
                    <a:pt x="4780" y="5629"/>
                    <a:pt x="4622" y="5570"/>
                    <a:pt x="4481" y="5453"/>
                  </a:cubicBezTo>
                  <a:cubicBezTo>
                    <a:pt x="4150" y="5258"/>
                    <a:pt x="3928" y="4984"/>
                    <a:pt x="3910" y="4565"/>
                  </a:cubicBezTo>
                  <a:cubicBezTo>
                    <a:pt x="3880" y="3865"/>
                    <a:pt x="4538" y="3437"/>
                    <a:pt x="5173" y="3429"/>
                  </a:cubicBezTo>
                  <a:cubicBezTo>
                    <a:pt x="5183" y="3428"/>
                    <a:pt x="5193" y="3428"/>
                    <a:pt x="5203" y="3428"/>
                  </a:cubicBezTo>
                  <a:cubicBezTo>
                    <a:pt x="6456" y="3428"/>
                    <a:pt x="7418" y="4565"/>
                    <a:pt x="7139" y="5793"/>
                  </a:cubicBezTo>
                  <a:cubicBezTo>
                    <a:pt x="6814" y="7225"/>
                    <a:pt x="5459" y="8151"/>
                    <a:pt x="4060" y="8151"/>
                  </a:cubicBezTo>
                  <a:cubicBezTo>
                    <a:pt x="3740" y="8151"/>
                    <a:pt x="3418" y="8102"/>
                    <a:pt x="3105" y="8000"/>
                  </a:cubicBezTo>
                  <a:cubicBezTo>
                    <a:pt x="1355" y="7429"/>
                    <a:pt x="322" y="5653"/>
                    <a:pt x="546" y="3848"/>
                  </a:cubicBezTo>
                  <a:cubicBezTo>
                    <a:pt x="758" y="2153"/>
                    <a:pt x="1963" y="833"/>
                    <a:pt x="3491" y="165"/>
                  </a:cubicBezTo>
                  <a:cubicBezTo>
                    <a:pt x="3583" y="125"/>
                    <a:pt x="3526" y="1"/>
                    <a:pt x="3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6">
              <a:extLst>
                <a:ext uri="{FF2B5EF4-FFF2-40B4-BE49-F238E27FC236}">
                  <a16:creationId xmlns:a16="http://schemas.microsoft.com/office/drawing/2014/main" id="{995E6B8B-0FA4-2AF1-C49B-046C45144AD9}"/>
                </a:ext>
              </a:extLst>
            </p:cNvPr>
            <p:cNvSpPr/>
            <p:nvPr/>
          </p:nvSpPr>
          <p:spPr>
            <a:xfrm>
              <a:off x="5281575" y="2373900"/>
              <a:ext cx="143300" cy="142550"/>
            </a:xfrm>
            <a:custGeom>
              <a:avLst/>
              <a:gdLst/>
              <a:ahLst/>
              <a:cxnLst/>
              <a:rect l="l" t="t" r="r" b="b"/>
              <a:pathLst>
                <a:path w="5732" h="5702" extrusionOk="0">
                  <a:moveTo>
                    <a:pt x="3894" y="0"/>
                  </a:moveTo>
                  <a:cubicBezTo>
                    <a:pt x="2186" y="0"/>
                    <a:pt x="467" y="1096"/>
                    <a:pt x="166" y="2905"/>
                  </a:cubicBezTo>
                  <a:cubicBezTo>
                    <a:pt x="1" y="3899"/>
                    <a:pt x="428" y="5013"/>
                    <a:pt x="1352" y="5489"/>
                  </a:cubicBezTo>
                  <a:cubicBezTo>
                    <a:pt x="1629" y="5630"/>
                    <a:pt x="1943" y="5702"/>
                    <a:pt x="2257" y="5702"/>
                  </a:cubicBezTo>
                  <a:cubicBezTo>
                    <a:pt x="2851" y="5702"/>
                    <a:pt x="3442" y="5446"/>
                    <a:pt x="3762" y="4929"/>
                  </a:cubicBezTo>
                  <a:cubicBezTo>
                    <a:pt x="3776" y="4906"/>
                    <a:pt x="3756" y="4884"/>
                    <a:pt x="3734" y="4884"/>
                  </a:cubicBezTo>
                  <a:cubicBezTo>
                    <a:pt x="3727" y="4884"/>
                    <a:pt x="3720" y="4886"/>
                    <a:pt x="3714" y="4892"/>
                  </a:cubicBezTo>
                  <a:cubicBezTo>
                    <a:pt x="3297" y="5286"/>
                    <a:pt x="2767" y="5512"/>
                    <a:pt x="2242" y="5512"/>
                  </a:cubicBezTo>
                  <a:cubicBezTo>
                    <a:pt x="1798" y="5512"/>
                    <a:pt x="1357" y="5350"/>
                    <a:pt x="988" y="4991"/>
                  </a:cubicBezTo>
                  <a:cubicBezTo>
                    <a:pt x="189" y="4213"/>
                    <a:pt x="112" y="2993"/>
                    <a:pt x="596" y="2031"/>
                  </a:cubicBezTo>
                  <a:cubicBezTo>
                    <a:pt x="1245" y="744"/>
                    <a:pt x="2589" y="148"/>
                    <a:pt x="3950" y="148"/>
                  </a:cubicBezTo>
                  <a:cubicBezTo>
                    <a:pt x="4555" y="148"/>
                    <a:pt x="5164" y="266"/>
                    <a:pt x="5715" y="494"/>
                  </a:cubicBezTo>
                  <a:cubicBezTo>
                    <a:pt x="5716" y="495"/>
                    <a:pt x="5718" y="495"/>
                    <a:pt x="5719" y="495"/>
                  </a:cubicBezTo>
                  <a:cubicBezTo>
                    <a:pt x="5727" y="495"/>
                    <a:pt x="5732" y="481"/>
                    <a:pt x="5723" y="476"/>
                  </a:cubicBezTo>
                  <a:cubicBezTo>
                    <a:pt x="5164" y="152"/>
                    <a:pt x="4530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6">
              <a:extLst>
                <a:ext uri="{FF2B5EF4-FFF2-40B4-BE49-F238E27FC236}">
                  <a16:creationId xmlns:a16="http://schemas.microsoft.com/office/drawing/2014/main" id="{2A6D577A-372D-3476-D44B-D6975B3E8485}"/>
                </a:ext>
              </a:extLst>
            </p:cNvPr>
            <p:cNvSpPr/>
            <p:nvPr/>
          </p:nvSpPr>
          <p:spPr>
            <a:xfrm>
              <a:off x="5426150" y="2387250"/>
              <a:ext cx="37750" cy="41850"/>
            </a:xfrm>
            <a:custGeom>
              <a:avLst/>
              <a:gdLst/>
              <a:ahLst/>
              <a:cxnLst/>
              <a:rect l="l" t="t" r="r" b="b"/>
              <a:pathLst>
                <a:path w="1510" h="1674" extrusionOk="0">
                  <a:moveTo>
                    <a:pt x="3" y="1"/>
                  </a:moveTo>
                  <a:cubicBezTo>
                    <a:pt x="2" y="1"/>
                    <a:pt x="1" y="3"/>
                    <a:pt x="3" y="4"/>
                  </a:cubicBezTo>
                  <a:cubicBezTo>
                    <a:pt x="354" y="246"/>
                    <a:pt x="647" y="525"/>
                    <a:pt x="904" y="865"/>
                  </a:cubicBezTo>
                  <a:cubicBezTo>
                    <a:pt x="1094" y="1115"/>
                    <a:pt x="1231" y="1452"/>
                    <a:pt x="1455" y="1666"/>
                  </a:cubicBezTo>
                  <a:cubicBezTo>
                    <a:pt x="1460" y="1672"/>
                    <a:pt x="1468" y="1674"/>
                    <a:pt x="1476" y="1674"/>
                  </a:cubicBezTo>
                  <a:cubicBezTo>
                    <a:pt x="1492" y="1674"/>
                    <a:pt x="1510" y="1663"/>
                    <a:pt x="1507" y="1644"/>
                  </a:cubicBezTo>
                  <a:cubicBezTo>
                    <a:pt x="1467" y="1319"/>
                    <a:pt x="1179" y="992"/>
                    <a:pt x="958" y="760"/>
                  </a:cubicBezTo>
                  <a:cubicBezTo>
                    <a:pt x="678" y="466"/>
                    <a:pt x="351" y="21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6">
              <a:extLst>
                <a:ext uri="{FF2B5EF4-FFF2-40B4-BE49-F238E27FC236}">
                  <a16:creationId xmlns:a16="http://schemas.microsoft.com/office/drawing/2014/main" id="{AB6E6595-9621-CEA8-6B57-63726BF62507}"/>
                </a:ext>
              </a:extLst>
            </p:cNvPr>
            <p:cNvSpPr/>
            <p:nvPr/>
          </p:nvSpPr>
          <p:spPr>
            <a:xfrm>
              <a:off x="5336525" y="2408500"/>
              <a:ext cx="126400" cy="44125"/>
            </a:xfrm>
            <a:custGeom>
              <a:avLst/>
              <a:gdLst/>
              <a:ahLst/>
              <a:cxnLst/>
              <a:rect l="l" t="t" r="r" b="b"/>
              <a:pathLst>
                <a:path w="5056" h="1765" extrusionOk="0">
                  <a:moveTo>
                    <a:pt x="2867" y="1"/>
                  </a:moveTo>
                  <a:cubicBezTo>
                    <a:pt x="1688" y="1"/>
                    <a:pt x="506" y="595"/>
                    <a:pt x="11" y="1715"/>
                  </a:cubicBezTo>
                  <a:cubicBezTo>
                    <a:pt x="1" y="1738"/>
                    <a:pt x="20" y="1765"/>
                    <a:pt x="41" y="1765"/>
                  </a:cubicBezTo>
                  <a:cubicBezTo>
                    <a:pt x="48" y="1765"/>
                    <a:pt x="55" y="1762"/>
                    <a:pt x="61" y="1754"/>
                  </a:cubicBezTo>
                  <a:cubicBezTo>
                    <a:pt x="883" y="762"/>
                    <a:pt x="1869" y="228"/>
                    <a:pt x="2927" y="228"/>
                  </a:cubicBezTo>
                  <a:cubicBezTo>
                    <a:pt x="3594" y="228"/>
                    <a:pt x="4290" y="440"/>
                    <a:pt x="4991" y="882"/>
                  </a:cubicBezTo>
                  <a:cubicBezTo>
                    <a:pt x="4997" y="886"/>
                    <a:pt x="5003" y="887"/>
                    <a:pt x="5008" y="887"/>
                  </a:cubicBezTo>
                  <a:cubicBezTo>
                    <a:pt x="5035" y="887"/>
                    <a:pt x="5056" y="852"/>
                    <a:pt x="5033" y="829"/>
                  </a:cubicBezTo>
                  <a:cubicBezTo>
                    <a:pt x="4453" y="270"/>
                    <a:pt x="3661" y="1"/>
                    <a:pt x="2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6">
              <a:extLst>
                <a:ext uri="{FF2B5EF4-FFF2-40B4-BE49-F238E27FC236}">
                  <a16:creationId xmlns:a16="http://schemas.microsoft.com/office/drawing/2014/main" id="{D4D49C83-149D-A3FD-F039-3C6AFA129BA8}"/>
                </a:ext>
              </a:extLst>
            </p:cNvPr>
            <p:cNvSpPr/>
            <p:nvPr/>
          </p:nvSpPr>
          <p:spPr>
            <a:xfrm>
              <a:off x="5509275" y="2408500"/>
              <a:ext cx="10150" cy="7675"/>
            </a:xfrm>
            <a:custGeom>
              <a:avLst/>
              <a:gdLst/>
              <a:ahLst/>
              <a:cxnLst/>
              <a:rect l="l" t="t" r="r" b="b"/>
              <a:pathLst>
                <a:path w="406" h="307" extrusionOk="0">
                  <a:moveTo>
                    <a:pt x="365" y="1"/>
                  </a:moveTo>
                  <a:cubicBezTo>
                    <a:pt x="363" y="1"/>
                    <a:pt x="360" y="1"/>
                    <a:pt x="357" y="2"/>
                  </a:cubicBezTo>
                  <a:lnTo>
                    <a:pt x="356" y="2"/>
                  </a:lnTo>
                  <a:cubicBezTo>
                    <a:pt x="289" y="27"/>
                    <a:pt x="235" y="51"/>
                    <a:pt x="177" y="93"/>
                  </a:cubicBezTo>
                  <a:cubicBezTo>
                    <a:pt x="123" y="131"/>
                    <a:pt x="61" y="163"/>
                    <a:pt x="25" y="220"/>
                  </a:cubicBezTo>
                  <a:cubicBezTo>
                    <a:pt x="1" y="257"/>
                    <a:pt x="35" y="307"/>
                    <a:pt x="76" y="307"/>
                  </a:cubicBezTo>
                  <a:cubicBezTo>
                    <a:pt x="81" y="307"/>
                    <a:pt x="86" y="306"/>
                    <a:pt x="90" y="305"/>
                  </a:cubicBezTo>
                  <a:cubicBezTo>
                    <a:pt x="154" y="285"/>
                    <a:pt x="204" y="235"/>
                    <a:pt x="255" y="195"/>
                  </a:cubicBezTo>
                  <a:cubicBezTo>
                    <a:pt x="311" y="149"/>
                    <a:pt x="349" y="105"/>
                    <a:pt x="391" y="47"/>
                  </a:cubicBezTo>
                  <a:cubicBezTo>
                    <a:pt x="405" y="28"/>
                    <a:pt x="386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6">
              <a:extLst>
                <a:ext uri="{FF2B5EF4-FFF2-40B4-BE49-F238E27FC236}">
                  <a16:creationId xmlns:a16="http://schemas.microsoft.com/office/drawing/2014/main" id="{E723EB16-ABE1-E1E1-3D99-74C99C0F43FF}"/>
                </a:ext>
              </a:extLst>
            </p:cNvPr>
            <p:cNvSpPr/>
            <p:nvPr/>
          </p:nvSpPr>
          <p:spPr>
            <a:xfrm>
              <a:off x="5303425" y="2243675"/>
              <a:ext cx="208850" cy="173650"/>
            </a:xfrm>
            <a:custGeom>
              <a:avLst/>
              <a:gdLst/>
              <a:ahLst/>
              <a:cxnLst/>
              <a:rect l="l" t="t" r="r" b="b"/>
              <a:pathLst>
                <a:path w="8354" h="6946" extrusionOk="0">
                  <a:moveTo>
                    <a:pt x="1332" y="1"/>
                  </a:moveTo>
                  <a:cubicBezTo>
                    <a:pt x="618" y="1"/>
                    <a:pt x="73" y="651"/>
                    <a:pt x="41" y="1350"/>
                  </a:cubicBezTo>
                  <a:cubicBezTo>
                    <a:pt x="0" y="2278"/>
                    <a:pt x="710" y="3020"/>
                    <a:pt x="1494" y="3395"/>
                  </a:cubicBezTo>
                  <a:cubicBezTo>
                    <a:pt x="2578" y="3914"/>
                    <a:pt x="3832" y="3883"/>
                    <a:pt x="4972" y="4234"/>
                  </a:cubicBezTo>
                  <a:cubicBezTo>
                    <a:pt x="6445" y="4686"/>
                    <a:pt x="7563" y="5544"/>
                    <a:pt x="8258" y="6924"/>
                  </a:cubicBezTo>
                  <a:cubicBezTo>
                    <a:pt x="8266" y="6939"/>
                    <a:pt x="8281" y="6946"/>
                    <a:pt x="8295" y="6946"/>
                  </a:cubicBezTo>
                  <a:cubicBezTo>
                    <a:pt x="8323" y="6946"/>
                    <a:pt x="8353" y="6921"/>
                    <a:pt x="8343" y="6888"/>
                  </a:cubicBezTo>
                  <a:cubicBezTo>
                    <a:pt x="7814" y="5293"/>
                    <a:pt x="6191" y="4385"/>
                    <a:pt x="4655" y="3981"/>
                  </a:cubicBezTo>
                  <a:cubicBezTo>
                    <a:pt x="3671" y="3722"/>
                    <a:pt x="2621" y="3680"/>
                    <a:pt x="1680" y="3272"/>
                  </a:cubicBezTo>
                  <a:cubicBezTo>
                    <a:pt x="1081" y="3013"/>
                    <a:pt x="547" y="2603"/>
                    <a:pt x="327" y="1965"/>
                  </a:cubicBezTo>
                  <a:cubicBezTo>
                    <a:pt x="14" y="1061"/>
                    <a:pt x="513" y="287"/>
                    <a:pt x="1433" y="151"/>
                  </a:cubicBezTo>
                  <a:cubicBezTo>
                    <a:pt x="1522" y="138"/>
                    <a:pt x="1493" y="10"/>
                    <a:pt x="1414" y="4"/>
                  </a:cubicBezTo>
                  <a:cubicBezTo>
                    <a:pt x="1386" y="2"/>
                    <a:pt x="1359" y="1"/>
                    <a:pt x="1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6">
              <a:extLst>
                <a:ext uri="{FF2B5EF4-FFF2-40B4-BE49-F238E27FC236}">
                  <a16:creationId xmlns:a16="http://schemas.microsoft.com/office/drawing/2014/main" id="{A7208B4F-306A-4F47-807A-31902E9E23CF}"/>
                </a:ext>
              </a:extLst>
            </p:cNvPr>
            <p:cNvSpPr/>
            <p:nvPr/>
          </p:nvSpPr>
          <p:spPr>
            <a:xfrm>
              <a:off x="5265875" y="2205500"/>
              <a:ext cx="150425" cy="147475"/>
            </a:xfrm>
            <a:custGeom>
              <a:avLst/>
              <a:gdLst/>
              <a:ahLst/>
              <a:cxnLst/>
              <a:rect l="l" t="t" r="r" b="b"/>
              <a:pathLst>
                <a:path w="6017" h="5899" extrusionOk="0">
                  <a:moveTo>
                    <a:pt x="3131" y="1"/>
                  </a:moveTo>
                  <a:cubicBezTo>
                    <a:pt x="2119" y="1"/>
                    <a:pt x="1168" y="625"/>
                    <a:pt x="732" y="1619"/>
                  </a:cubicBezTo>
                  <a:cubicBezTo>
                    <a:pt x="0" y="3291"/>
                    <a:pt x="965" y="5138"/>
                    <a:pt x="2536" y="5894"/>
                  </a:cubicBezTo>
                  <a:cubicBezTo>
                    <a:pt x="2544" y="5897"/>
                    <a:pt x="2551" y="5899"/>
                    <a:pt x="2558" y="5899"/>
                  </a:cubicBezTo>
                  <a:cubicBezTo>
                    <a:pt x="2601" y="5899"/>
                    <a:pt x="2629" y="5839"/>
                    <a:pt x="2584" y="5811"/>
                  </a:cubicBezTo>
                  <a:cubicBezTo>
                    <a:pt x="1581" y="5199"/>
                    <a:pt x="753" y="4245"/>
                    <a:pt x="684" y="3019"/>
                  </a:cubicBezTo>
                  <a:cubicBezTo>
                    <a:pt x="621" y="1892"/>
                    <a:pt x="1268" y="646"/>
                    <a:pt x="2390" y="290"/>
                  </a:cubicBezTo>
                  <a:cubicBezTo>
                    <a:pt x="2617" y="218"/>
                    <a:pt x="2854" y="184"/>
                    <a:pt x="3091" y="184"/>
                  </a:cubicBezTo>
                  <a:cubicBezTo>
                    <a:pt x="4045" y="184"/>
                    <a:pt x="4989" y="749"/>
                    <a:pt x="5203" y="1746"/>
                  </a:cubicBezTo>
                  <a:cubicBezTo>
                    <a:pt x="5367" y="2518"/>
                    <a:pt x="4955" y="3418"/>
                    <a:pt x="4140" y="3597"/>
                  </a:cubicBezTo>
                  <a:cubicBezTo>
                    <a:pt x="4042" y="3618"/>
                    <a:pt x="3948" y="3628"/>
                    <a:pt x="3858" y="3628"/>
                  </a:cubicBezTo>
                  <a:cubicBezTo>
                    <a:pt x="2886" y="3628"/>
                    <a:pt x="2349" y="2472"/>
                    <a:pt x="3055" y="1710"/>
                  </a:cubicBezTo>
                  <a:cubicBezTo>
                    <a:pt x="3095" y="1667"/>
                    <a:pt x="3058" y="1614"/>
                    <a:pt x="3013" y="1614"/>
                  </a:cubicBezTo>
                  <a:cubicBezTo>
                    <a:pt x="3000" y="1614"/>
                    <a:pt x="2987" y="1618"/>
                    <a:pt x="2974" y="1629"/>
                  </a:cubicBezTo>
                  <a:cubicBezTo>
                    <a:pt x="1943" y="2473"/>
                    <a:pt x="2823" y="3829"/>
                    <a:pt x="3919" y="3829"/>
                  </a:cubicBezTo>
                  <a:cubicBezTo>
                    <a:pt x="4082" y="3829"/>
                    <a:pt x="4248" y="3800"/>
                    <a:pt x="4414" y="3734"/>
                  </a:cubicBezTo>
                  <a:cubicBezTo>
                    <a:pt x="6017" y="3103"/>
                    <a:pt x="5568" y="922"/>
                    <a:pt x="4252" y="268"/>
                  </a:cubicBezTo>
                  <a:cubicBezTo>
                    <a:pt x="3885" y="85"/>
                    <a:pt x="3504" y="1"/>
                    <a:pt x="3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6">
              <a:extLst>
                <a:ext uri="{FF2B5EF4-FFF2-40B4-BE49-F238E27FC236}">
                  <a16:creationId xmlns:a16="http://schemas.microsoft.com/office/drawing/2014/main" id="{E2B75EBA-3E78-7CB4-79CC-CC2099B1DDCC}"/>
                </a:ext>
              </a:extLst>
            </p:cNvPr>
            <p:cNvSpPr/>
            <p:nvPr/>
          </p:nvSpPr>
          <p:spPr>
            <a:xfrm>
              <a:off x="5254875" y="2351075"/>
              <a:ext cx="243000" cy="187225"/>
            </a:xfrm>
            <a:custGeom>
              <a:avLst/>
              <a:gdLst/>
              <a:ahLst/>
              <a:cxnLst/>
              <a:rect l="l" t="t" r="r" b="b"/>
              <a:pathLst>
                <a:path w="9720" h="7489" extrusionOk="0">
                  <a:moveTo>
                    <a:pt x="5016" y="1"/>
                  </a:moveTo>
                  <a:cubicBezTo>
                    <a:pt x="3107" y="1"/>
                    <a:pt x="1249" y="1185"/>
                    <a:pt x="606" y="3021"/>
                  </a:cubicBezTo>
                  <a:cubicBezTo>
                    <a:pt x="0" y="4749"/>
                    <a:pt x="782" y="6965"/>
                    <a:pt x="2694" y="7427"/>
                  </a:cubicBezTo>
                  <a:cubicBezTo>
                    <a:pt x="2868" y="7469"/>
                    <a:pt x="3051" y="7489"/>
                    <a:pt x="3237" y="7489"/>
                  </a:cubicBezTo>
                  <a:cubicBezTo>
                    <a:pt x="4676" y="7489"/>
                    <a:pt x="6332" y="6294"/>
                    <a:pt x="5846" y="4720"/>
                  </a:cubicBezTo>
                  <a:cubicBezTo>
                    <a:pt x="5690" y="4219"/>
                    <a:pt x="5208" y="3807"/>
                    <a:pt x="4714" y="3807"/>
                  </a:cubicBezTo>
                  <a:cubicBezTo>
                    <a:pt x="4499" y="3807"/>
                    <a:pt x="4283" y="3884"/>
                    <a:pt x="4090" y="4066"/>
                  </a:cubicBezTo>
                  <a:cubicBezTo>
                    <a:pt x="3622" y="4506"/>
                    <a:pt x="3856" y="5283"/>
                    <a:pt x="4490" y="5357"/>
                  </a:cubicBezTo>
                  <a:cubicBezTo>
                    <a:pt x="4491" y="5357"/>
                    <a:pt x="4492" y="5357"/>
                    <a:pt x="4493" y="5357"/>
                  </a:cubicBezTo>
                  <a:cubicBezTo>
                    <a:pt x="4518" y="5357"/>
                    <a:pt x="4518" y="5319"/>
                    <a:pt x="4495" y="5311"/>
                  </a:cubicBezTo>
                  <a:cubicBezTo>
                    <a:pt x="4025" y="4469"/>
                    <a:pt x="4030" y="4049"/>
                    <a:pt x="4510" y="4049"/>
                  </a:cubicBezTo>
                  <a:cubicBezTo>
                    <a:pt x="4585" y="4049"/>
                    <a:pt x="4671" y="4059"/>
                    <a:pt x="4768" y="4079"/>
                  </a:cubicBezTo>
                  <a:cubicBezTo>
                    <a:pt x="4847" y="4058"/>
                    <a:pt x="4922" y="4048"/>
                    <a:pt x="4992" y="4048"/>
                  </a:cubicBezTo>
                  <a:cubicBezTo>
                    <a:pt x="5254" y="4048"/>
                    <a:pt x="5455" y="4192"/>
                    <a:pt x="5593" y="4481"/>
                  </a:cubicBezTo>
                  <a:cubicBezTo>
                    <a:pt x="5767" y="4843"/>
                    <a:pt x="5792" y="5279"/>
                    <a:pt x="5676" y="5658"/>
                  </a:cubicBezTo>
                  <a:cubicBezTo>
                    <a:pt x="5540" y="6105"/>
                    <a:pt x="5272" y="6475"/>
                    <a:pt x="4901" y="6758"/>
                  </a:cubicBezTo>
                  <a:cubicBezTo>
                    <a:pt x="4448" y="7106"/>
                    <a:pt x="3884" y="7298"/>
                    <a:pt x="3318" y="7298"/>
                  </a:cubicBezTo>
                  <a:cubicBezTo>
                    <a:pt x="3030" y="7298"/>
                    <a:pt x="2741" y="7248"/>
                    <a:pt x="2467" y="7143"/>
                  </a:cubicBezTo>
                  <a:cubicBezTo>
                    <a:pt x="542" y="6411"/>
                    <a:pt x="132" y="4016"/>
                    <a:pt x="1091" y="2380"/>
                  </a:cubicBezTo>
                  <a:cubicBezTo>
                    <a:pt x="1922" y="965"/>
                    <a:pt x="3506" y="191"/>
                    <a:pt x="5109" y="191"/>
                  </a:cubicBezTo>
                  <a:cubicBezTo>
                    <a:pt x="5355" y="191"/>
                    <a:pt x="5601" y="209"/>
                    <a:pt x="5846" y="246"/>
                  </a:cubicBezTo>
                  <a:cubicBezTo>
                    <a:pt x="7723" y="530"/>
                    <a:pt x="8982" y="1930"/>
                    <a:pt x="9548" y="3675"/>
                  </a:cubicBezTo>
                  <a:cubicBezTo>
                    <a:pt x="9561" y="3714"/>
                    <a:pt x="9593" y="3732"/>
                    <a:pt x="9625" y="3732"/>
                  </a:cubicBezTo>
                  <a:cubicBezTo>
                    <a:pt x="9672" y="3732"/>
                    <a:pt x="9720" y="3693"/>
                    <a:pt x="9705" y="3631"/>
                  </a:cubicBezTo>
                  <a:cubicBezTo>
                    <a:pt x="9262" y="1774"/>
                    <a:pt x="7510" y="299"/>
                    <a:pt x="5634" y="42"/>
                  </a:cubicBezTo>
                  <a:cubicBezTo>
                    <a:pt x="5428" y="14"/>
                    <a:pt x="5222" y="1"/>
                    <a:pt x="5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6">
              <a:extLst>
                <a:ext uri="{FF2B5EF4-FFF2-40B4-BE49-F238E27FC236}">
                  <a16:creationId xmlns:a16="http://schemas.microsoft.com/office/drawing/2014/main" id="{D76D806E-F70F-0F64-CD5F-5559E2D1D9F2}"/>
                </a:ext>
              </a:extLst>
            </p:cNvPr>
            <p:cNvSpPr/>
            <p:nvPr/>
          </p:nvSpPr>
          <p:spPr>
            <a:xfrm>
              <a:off x="5284000" y="2219950"/>
              <a:ext cx="108075" cy="135675"/>
            </a:xfrm>
            <a:custGeom>
              <a:avLst/>
              <a:gdLst/>
              <a:ahLst/>
              <a:cxnLst/>
              <a:rect l="l" t="t" r="r" b="b"/>
              <a:pathLst>
                <a:path w="4323" h="5427" extrusionOk="0">
                  <a:moveTo>
                    <a:pt x="2465" y="1"/>
                  </a:moveTo>
                  <a:cubicBezTo>
                    <a:pt x="1392" y="1"/>
                    <a:pt x="395" y="924"/>
                    <a:pt x="252" y="2019"/>
                  </a:cubicBezTo>
                  <a:cubicBezTo>
                    <a:pt x="0" y="3937"/>
                    <a:pt x="1754" y="5427"/>
                    <a:pt x="3562" y="5427"/>
                  </a:cubicBezTo>
                  <a:cubicBezTo>
                    <a:pt x="3665" y="5427"/>
                    <a:pt x="3769" y="5422"/>
                    <a:pt x="3872" y="5412"/>
                  </a:cubicBezTo>
                  <a:cubicBezTo>
                    <a:pt x="3914" y="5408"/>
                    <a:pt x="3913" y="5351"/>
                    <a:pt x="3872" y="5347"/>
                  </a:cubicBezTo>
                  <a:cubicBezTo>
                    <a:pt x="2135" y="5150"/>
                    <a:pt x="186" y="4193"/>
                    <a:pt x="376" y="2121"/>
                  </a:cubicBezTo>
                  <a:cubicBezTo>
                    <a:pt x="463" y="1183"/>
                    <a:pt x="1135" y="451"/>
                    <a:pt x="2047" y="239"/>
                  </a:cubicBezTo>
                  <a:cubicBezTo>
                    <a:pt x="2176" y="209"/>
                    <a:pt x="2317" y="193"/>
                    <a:pt x="2460" y="193"/>
                  </a:cubicBezTo>
                  <a:cubicBezTo>
                    <a:pt x="2897" y="193"/>
                    <a:pt x="3363" y="338"/>
                    <a:pt x="3636" y="663"/>
                  </a:cubicBezTo>
                  <a:cubicBezTo>
                    <a:pt x="3828" y="890"/>
                    <a:pt x="4003" y="1208"/>
                    <a:pt x="3987" y="1515"/>
                  </a:cubicBezTo>
                  <a:cubicBezTo>
                    <a:pt x="4002" y="1919"/>
                    <a:pt x="3811" y="2138"/>
                    <a:pt x="3417" y="2172"/>
                  </a:cubicBezTo>
                  <a:cubicBezTo>
                    <a:pt x="3255" y="2290"/>
                    <a:pt x="3123" y="2350"/>
                    <a:pt x="3019" y="2350"/>
                  </a:cubicBezTo>
                  <a:cubicBezTo>
                    <a:pt x="2885" y="2350"/>
                    <a:pt x="2799" y="2250"/>
                    <a:pt x="2762" y="2051"/>
                  </a:cubicBezTo>
                  <a:lnTo>
                    <a:pt x="2762" y="2051"/>
                  </a:lnTo>
                  <a:cubicBezTo>
                    <a:pt x="2839" y="2102"/>
                    <a:pt x="2937" y="2126"/>
                    <a:pt x="3039" y="2126"/>
                  </a:cubicBezTo>
                  <a:cubicBezTo>
                    <a:pt x="3407" y="2126"/>
                    <a:pt x="3828" y="1812"/>
                    <a:pt x="3494" y="1319"/>
                  </a:cubicBezTo>
                  <a:cubicBezTo>
                    <a:pt x="3367" y="1132"/>
                    <a:pt x="3210" y="1055"/>
                    <a:pt x="3054" y="1055"/>
                  </a:cubicBezTo>
                  <a:cubicBezTo>
                    <a:pt x="2470" y="1055"/>
                    <a:pt x="1889" y="2126"/>
                    <a:pt x="2856" y="2491"/>
                  </a:cubicBezTo>
                  <a:cubicBezTo>
                    <a:pt x="2967" y="2534"/>
                    <a:pt x="3080" y="2553"/>
                    <a:pt x="3188" y="2553"/>
                  </a:cubicBezTo>
                  <a:cubicBezTo>
                    <a:pt x="3616" y="2553"/>
                    <a:pt x="3996" y="2249"/>
                    <a:pt x="4124" y="1814"/>
                  </a:cubicBezTo>
                  <a:cubicBezTo>
                    <a:pt x="4323" y="1141"/>
                    <a:pt x="3900" y="499"/>
                    <a:pt x="3306" y="202"/>
                  </a:cubicBezTo>
                  <a:cubicBezTo>
                    <a:pt x="3030" y="63"/>
                    <a:pt x="274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6">
              <a:extLst>
                <a:ext uri="{FF2B5EF4-FFF2-40B4-BE49-F238E27FC236}">
                  <a16:creationId xmlns:a16="http://schemas.microsoft.com/office/drawing/2014/main" id="{FCBD1D39-DABA-7F57-07D4-C6C0462420B8}"/>
                </a:ext>
              </a:extLst>
            </p:cNvPr>
            <p:cNvSpPr/>
            <p:nvPr/>
          </p:nvSpPr>
          <p:spPr>
            <a:xfrm>
              <a:off x="5357450" y="2264300"/>
              <a:ext cx="24300" cy="11250"/>
            </a:xfrm>
            <a:custGeom>
              <a:avLst/>
              <a:gdLst/>
              <a:ahLst/>
              <a:cxnLst/>
              <a:rect l="l" t="t" r="r" b="b"/>
              <a:pathLst>
                <a:path w="972" h="450" extrusionOk="0">
                  <a:moveTo>
                    <a:pt x="112" y="0"/>
                  </a:moveTo>
                  <a:cubicBezTo>
                    <a:pt x="98" y="0"/>
                    <a:pt x="83" y="7"/>
                    <a:pt x="78" y="19"/>
                  </a:cubicBezTo>
                  <a:cubicBezTo>
                    <a:pt x="1" y="200"/>
                    <a:pt x="227" y="345"/>
                    <a:pt x="372" y="403"/>
                  </a:cubicBezTo>
                  <a:cubicBezTo>
                    <a:pt x="449" y="433"/>
                    <a:pt x="529" y="450"/>
                    <a:pt x="608" y="450"/>
                  </a:cubicBezTo>
                  <a:cubicBezTo>
                    <a:pt x="725" y="450"/>
                    <a:pt x="839" y="413"/>
                    <a:pt x="935" y="333"/>
                  </a:cubicBezTo>
                  <a:cubicBezTo>
                    <a:pt x="972" y="304"/>
                    <a:pt x="939" y="246"/>
                    <a:pt x="897" y="246"/>
                  </a:cubicBezTo>
                  <a:cubicBezTo>
                    <a:pt x="893" y="246"/>
                    <a:pt x="889" y="247"/>
                    <a:pt x="885" y="248"/>
                  </a:cubicBezTo>
                  <a:cubicBezTo>
                    <a:pt x="815" y="269"/>
                    <a:pt x="743" y="281"/>
                    <a:pt x="670" y="281"/>
                  </a:cubicBezTo>
                  <a:cubicBezTo>
                    <a:pt x="586" y="281"/>
                    <a:pt x="502" y="265"/>
                    <a:pt x="424" y="228"/>
                  </a:cubicBezTo>
                  <a:cubicBezTo>
                    <a:pt x="305" y="171"/>
                    <a:pt x="247" y="36"/>
                    <a:pt x="122" y="1"/>
                  </a:cubicBezTo>
                  <a:cubicBezTo>
                    <a:pt x="119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6">
              <a:extLst>
                <a:ext uri="{FF2B5EF4-FFF2-40B4-BE49-F238E27FC236}">
                  <a16:creationId xmlns:a16="http://schemas.microsoft.com/office/drawing/2014/main" id="{4239ACD2-70AD-385D-7AE4-584E97E37362}"/>
                </a:ext>
              </a:extLst>
            </p:cNvPr>
            <p:cNvSpPr/>
            <p:nvPr/>
          </p:nvSpPr>
          <p:spPr>
            <a:xfrm>
              <a:off x="5348575" y="2268000"/>
              <a:ext cx="20525" cy="13550"/>
            </a:xfrm>
            <a:custGeom>
              <a:avLst/>
              <a:gdLst/>
              <a:ahLst/>
              <a:cxnLst/>
              <a:rect l="l" t="t" r="r" b="b"/>
              <a:pathLst>
                <a:path w="821" h="542" extrusionOk="0">
                  <a:moveTo>
                    <a:pt x="469" y="0"/>
                  </a:moveTo>
                  <a:cubicBezTo>
                    <a:pt x="424" y="0"/>
                    <a:pt x="385" y="41"/>
                    <a:pt x="389" y="85"/>
                  </a:cubicBezTo>
                  <a:lnTo>
                    <a:pt x="389" y="85"/>
                  </a:lnTo>
                  <a:cubicBezTo>
                    <a:pt x="370" y="73"/>
                    <a:pt x="350" y="61"/>
                    <a:pt x="330" y="49"/>
                  </a:cubicBezTo>
                  <a:cubicBezTo>
                    <a:pt x="317" y="41"/>
                    <a:pt x="303" y="38"/>
                    <a:pt x="289" y="38"/>
                  </a:cubicBezTo>
                  <a:cubicBezTo>
                    <a:pt x="240" y="38"/>
                    <a:pt x="194" y="85"/>
                    <a:pt x="202" y="136"/>
                  </a:cubicBezTo>
                  <a:lnTo>
                    <a:pt x="202" y="136"/>
                  </a:lnTo>
                  <a:cubicBezTo>
                    <a:pt x="182" y="129"/>
                    <a:pt x="161" y="124"/>
                    <a:pt x="141" y="119"/>
                  </a:cubicBezTo>
                  <a:cubicBezTo>
                    <a:pt x="133" y="118"/>
                    <a:pt x="126" y="117"/>
                    <a:pt x="119" y="117"/>
                  </a:cubicBezTo>
                  <a:cubicBezTo>
                    <a:pt x="44" y="117"/>
                    <a:pt x="1" y="206"/>
                    <a:pt x="55" y="266"/>
                  </a:cubicBezTo>
                  <a:lnTo>
                    <a:pt x="279" y="515"/>
                  </a:lnTo>
                  <a:cubicBezTo>
                    <a:pt x="296" y="534"/>
                    <a:pt x="316" y="541"/>
                    <a:pt x="337" y="541"/>
                  </a:cubicBezTo>
                  <a:cubicBezTo>
                    <a:pt x="372" y="541"/>
                    <a:pt x="407" y="520"/>
                    <a:pt x="424" y="490"/>
                  </a:cubicBezTo>
                  <a:lnTo>
                    <a:pt x="424" y="490"/>
                  </a:lnTo>
                  <a:cubicBezTo>
                    <a:pt x="438" y="501"/>
                    <a:pt x="454" y="506"/>
                    <a:pt x="470" y="506"/>
                  </a:cubicBezTo>
                  <a:cubicBezTo>
                    <a:pt x="529" y="506"/>
                    <a:pt x="589" y="436"/>
                    <a:pt x="550" y="375"/>
                  </a:cubicBezTo>
                  <a:lnTo>
                    <a:pt x="550" y="375"/>
                  </a:lnTo>
                  <a:cubicBezTo>
                    <a:pt x="562" y="382"/>
                    <a:pt x="574" y="389"/>
                    <a:pt x="586" y="396"/>
                  </a:cubicBezTo>
                  <a:cubicBezTo>
                    <a:pt x="599" y="403"/>
                    <a:pt x="612" y="406"/>
                    <a:pt x="624" y="406"/>
                  </a:cubicBezTo>
                  <a:cubicBezTo>
                    <a:pt x="671" y="406"/>
                    <a:pt x="714" y="365"/>
                    <a:pt x="710" y="318"/>
                  </a:cubicBezTo>
                  <a:lnTo>
                    <a:pt x="710" y="318"/>
                  </a:lnTo>
                  <a:cubicBezTo>
                    <a:pt x="724" y="331"/>
                    <a:pt x="739" y="344"/>
                    <a:pt x="755" y="356"/>
                  </a:cubicBezTo>
                  <a:cubicBezTo>
                    <a:pt x="763" y="363"/>
                    <a:pt x="773" y="366"/>
                    <a:pt x="782" y="366"/>
                  </a:cubicBezTo>
                  <a:cubicBezTo>
                    <a:pt x="801" y="366"/>
                    <a:pt x="819" y="353"/>
                    <a:pt x="819" y="330"/>
                  </a:cubicBezTo>
                  <a:cubicBezTo>
                    <a:pt x="821" y="154"/>
                    <a:pt x="639" y="40"/>
                    <a:pt x="488" y="3"/>
                  </a:cubicBezTo>
                  <a:cubicBezTo>
                    <a:pt x="481" y="1"/>
                    <a:pt x="475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6">
              <a:extLst>
                <a:ext uri="{FF2B5EF4-FFF2-40B4-BE49-F238E27FC236}">
                  <a16:creationId xmlns:a16="http://schemas.microsoft.com/office/drawing/2014/main" id="{6CEC376B-08A3-0543-2243-21EC610006AF}"/>
                </a:ext>
              </a:extLst>
            </p:cNvPr>
            <p:cNvSpPr/>
            <p:nvPr/>
          </p:nvSpPr>
          <p:spPr>
            <a:xfrm>
              <a:off x="5184650" y="2432450"/>
              <a:ext cx="70725" cy="20875"/>
            </a:xfrm>
            <a:custGeom>
              <a:avLst/>
              <a:gdLst/>
              <a:ahLst/>
              <a:cxnLst/>
              <a:rect l="l" t="t" r="r" b="b"/>
              <a:pathLst>
                <a:path w="2829" h="835" extrusionOk="0">
                  <a:moveTo>
                    <a:pt x="2752" y="1"/>
                  </a:moveTo>
                  <a:cubicBezTo>
                    <a:pt x="2739" y="1"/>
                    <a:pt x="2726" y="6"/>
                    <a:pt x="2713" y="20"/>
                  </a:cubicBezTo>
                  <a:cubicBezTo>
                    <a:pt x="2376" y="374"/>
                    <a:pt x="1927" y="628"/>
                    <a:pt x="1428" y="643"/>
                  </a:cubicBezTo>
                  <a:cubicBezTo>
                    <a:pt x="1415" y="644"/>
                    <a:pt x="1401" y="644"/>
                    <a:pt x="1387" y="644"/>
                  </a:cubicBezTo>
                  <a:cubicBezTo>
                    <a:pt x="870" y="644"/>
                    <a:pt x="511" y="369"/>
                    <a:pt x="73" y="134"/>
                  </a:cubicBezTo>
                  <a:cubicBezTo>
                    <a:pt x="66" y="131"/>
                    <a:pt x="60" y="129"/>
                    <a:pt x="53" y="129"/>
                  </a:cubicBezTo>
                  <a:cubicBezTo>
                    <a:pt x="25" y="129"/>
                    <a:pt x="1" y="160"/>
                    <a:pt x="17" y="189"/>
                  </a:cubicBezTo>
                  <a:cubicBezTo>
                    <a:pt x="278" y="645"/>
                    <a:pt x="734" y="834"/>
                    <a:pt x="1213" y="834"/>
                  </a:cubicBezTo>
                  <a:cubicBezTo>
                    <a:pt x="1813" y="834"/>
                    <a:pt x="2451" y="539"/>
                    <a:pt x="2794" y="102"/>
                  </a:cubicBezTo>
                  <a:cubicBezTo>
                    <a:pt x="2829" y="58"/>
                    <a:pt x="2794" y="1"/>
                    <a:pt x="2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6">
              <a:extLst>
                <a:ext uri="{FF2B5EF4-FFF2-40B4-BE49-F238E27FC236}">
                  <a16:creationId xmlns:a16="http://schemas.microsoft.com/office/drawing/2014/main" id="{98B6CEFB-9DB0-E490-A706-93F91EC3887B}"/>
                </a:ext>
              </a:extLst>
            </p:cNvPr>
            <p:cNvSpPr/>
            <p:nvPr/>
          </p:nvSpPr>
          <p:spPr>
            <a:xfrm>
              <a:off x="5184475" y="2385400"/>
              <a:ext cx="60200" cy="53400"/>
            </a:xfrm>
            <a:custGeom>
              <a:avLst/>
              <a:gdLst/>
              <a:ahLst/>
              <a:cxnLst/>
              <a:rect l="l" t="t" r="r" b="b"/>
              <a:pathLst>
                <a:path w="2408" h="2136" extrusionOk="0">
                  <a:moveTo>
                    <a:pt x="2325" y="0"/>
                  </a:moveTo>
                  <a:cubicBezTo>
                    <a:pt x="2303" y="0"/>
                    <a:pt x="2281" y="12"/>
                    <a:pt x="2273" y="40"/>
                  </a:cubicBezTo>
                  <a:cubicBezTo>
                    <a:pt x="2139" y="548"/>
                    <a:pt x="1988" y="1003"/>
                    <a:pt x="1591" y="1375"/>
                  </a:cubicBezTo>
                  <a:cubicBezTo>
                    <a:pt x="1184" y="1757"/>
                    <a:pt x="661" y="1954"/>
                    <a:pt x="107" y="1972"/>
                  </a:cubicBezTo>
                  <a:cubicBezTo>
                    <a:pt x="2" y="1975"/>
                    <a:pt x="1" y="2134"/>
                    <a:pt x="107" y="2135"/>
                  </a:cubicBezTo>
                  <a:cubicBezTo>
                    <a:pt x="109" y="2135"/>
                    <a:pt x="111" y="2135"/>
                    <a:pt x="113" y="2135"/>
                  </a:cubicBezTo>
                  <a:cubicBezTo>
                    <a:pt x="1243" y="2135"/>
                    <a:pt x="2408" y="1272"/>
                    <a:pt x="2384" y="55"/>
                  </a:cubicBezTo>
                  <a:cubicBezTo>
                    <a:pt x="2383" y="20"/>
                    <a:pt x="2354" y="0"/>
                    <a:pt x="2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6">
              <a:extLst>
                <a:ext uri="{FF2B5EF4-FFF2-40B4-BE49-F238E27FC236}">
                  <a16:creationId xmlns:a16="http://schemas.microsoft.com/office/drawing/2014/main" id="{9FA61548-CF5C-21A6-65CE-6D420B1F7123}"/>
                </a:ext>
              </a:extLst>
            </p:cNvPr>
            <p:cNvSpPr/>
            <p:nvPr/>
          </p:nvSpPr>
          <p:spPr>
            <a:xfrm>
              <a:off x="5191800" y="2421875"/>
              <a:ext cx="34150" cy="8825"/>
            </a:xfrm>
            <a:custGeom>
              <a:avLst/>
              <a:gdLst/>
              <a:ahLst/>
              <a:cxnLst/>
              <a:rect l="l" t="t" r="r" b="b"/>
              <a:pathLst>
                <a:path w="1366" h="353" extrusionOk="0">
                  <a:moveTo>
                    <a:pt x="1328" y="0"/>
                  </a:moveTo>
                  <a:cubicBezTo>
                    <a:pt x="1325" y="0"/>
                    <a:pt x="1322" y="0"/>
                    <a:pt x="1319" y="1"/>
                  </a:cubicBezTo>
                  <a:lnTo>
                    <a:pt x="1320" y="2"/>
                  </a:lnTo>
                  <a:cubicBezTo>
                    <a:pt x="1099" y="64"/>
                    <a:pt x="902" y="154"/>
                    <a:pt x="668" y="160"/>
                  </a:cubicBezTo>
                  <a:cubicBezTo>
                    <a:pt x="662" y="160"/>
                    <a:pt x="655" y="161"/>
                    <a:pt x="649" y="161"/>
                  </a:cubicBezTo>
                  <a:cubicBezTo>
                    <a:pt x="453" y="161"/>
                    <a:pt x="274" y="66"/>
                    <a:pt x="84" y="66"/>
                  </a:cubicBezTo>
                  <a:cubicBezTo>
                    <a:pt x="77" y="66"/>
                    <a:pt x="70" y="66"/>
                    <a:pt x="63" y="66"/>
                  </a:cubicBezTo>
                  <a:cubicBezTo>
                    <a:pt x="16" y="68"/>
                    <a:pt x="1" y="119"/>
                    <a:pt x="28" y="153"/>
                  </a:cubicBezTo>
                  <a:cubicBezTo>
                    <a:pt x="138" y="294"/>
                    <a:pt x="336" y="352"/>
                    <a:pt x="550" y="352"/>
                  </a:cubicBezTo>
                  <a:cubicBezTo>
                    <a:pt x="859" y="352"/>
                    <a:pt x="1200" y="229"/>
                    <a:pt x="1349" y="53"/>
                  </a:cubicBezTo>
                  <a:cubicBezTo>
                    <a:pt x="1366" y="33"/>
                    <a:pt x="1353" y="0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6">
              <a:extLst>
                <a:ext uri="{FF2B5EF4-FFF2-40B4-BE49-F238E27FC236}">
                  <a16:creationId xmlns:a16="http://schemas.microsoft.com/office/drawing/2014/main" id="{F96A6B5A-20AE-C5D7-5698-2B34250243C7}"/>
                </a:ext>
              </a:extLst>
            </p:cNvPr>
            <p:cNvSpPr/>
            <p:nvPr/>
          </p:nvSpPr>
          <p:spPr>
            <a:xfrm>
              <a:off x="5194375" y="2358425"/>
              <a:ext cx="37675" cy="66700"/>
            </a:xfrm>
            <a:custGeom>
              <a:avLst/>
              <a:gdLst/>
              <a:ahLst/>
              <a:cxnLst/>
              <a:rect l="l" t="t" r="r" b="b"/>
              <a:pathLst>
                <a:path w="1507" h="2668" extrusionOk="0">
                  <a:moveTo>
                    <a:pt x="864" y="0"/>
                  </a:moveTo>
                  <a:cubicBezTo>
                    <a:pt x="836" y="0"/>
                    <a:pt x="825" y="40"/>
                    <a:pt x="842" y="62"/>
                  </a:cubicBezTo>
                  <a:cubicBezTo>
                    <a:pt x="1245" y="579"/>
                    <a:pt x="1403" y="1075"/>
                    <a:pt x="1029" y="1685"/>
                  </a:cubicBezTo>
                  <a:cubicBezTo>
                    <a:pt x="771" y="2105"/>
                    <a:pt x="337" y="2287"/>
                    <a:pt x="14" y="2630"/>
                  </a:cubicBezTo>
                  <a:cubicBezTo>
                    <a:pt x="1" y="2646"/>
                    <a:pt x="12" y="2668"/>
                    <a:pt x="30" y="2668"/>
                  </a:cubicBezTo>
                  <a:cubicBezTo>
                    <a:pt x="32" y="2668"/>
                    <a:pt x="34" y="2667"/>
                    <a:pt x="36" y="2667"/>
                  </a:cubicBezTo>
                  <a:cubicBezTo>
                    <a:pt x="643" y="2540"/>
                    <a:pt x="1223" y="1907"/>
                    <a:pt x="1380" y="1320"/>
                  </a:cubicBezTo>
                  <a:cubicBezTo>
                    <a:pt x="1507" y="845"/>
                    <a:pt x="1384" y="192"/>
                    <a:pt x="877" y="3"/>
                  </a:cubicBezTo>
                  <a:cubicBezTo>
                    <a:pt x="873" y="1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6">
              <a:extLst>
                <a:ext uri="{FF2B5EF4-FFF2-40B4-BE49-F238E27FC236}">
                  <a16:creationId xmlns:a16="http://schemas.microsoft.com/office/drawing/2014/main" id="{A8A67A95-0E1B-F24A-9F67-477632371C10}"/>
                </a:ext>
              </a:extLst>
            </p:cNvPr>
            <p:cNvSpPr/>
            <p:nvPr/>
          </p:nvSpPr>
          <p:spPr>
            <a:xfrm>
              <a:off x="5199425" y="2382750"/>
              <a:ext cx="30525" cy="20925"/>
            </a:xfrm>
            <a:custGeom>
              <a:avLst/>
              <a:gdLst/>
              <a:ahLst/>
              <a:cxnLst/>
              <a:rect l="l" t="t" r="r" b="b"/>
              <a:pathLst>
                <a:path w="1221" h="837" extrusionOk="0">
                  <a:moveTo>
                    <a:pt x="1196" y="0"/>
                  </a:moveTo>
                  <a:cubicBezTo>
                    <a:pt x="1189" y="0"/>
                    <a:pt x="1183" y="3"/>
                    <a:pt x="1179" y="10"/>
                  </a:cubicBezTo>
                  <a:cubicBezTo>
                    <a:pt x="1061" y="215"/>
                    <a:pt x="894" y="391"/>
                    <a:pt x="690" y="510"/>
                  </a:cubicBezTo>
                  <a:cubicBezTo>
                    <a:pt x="487" y="630"/>
                    <a:pt x="292" y="642"/>
                    <a:pt x="69" y="684"/>
                  </a:cubicBezTo>
                  <a:cubicBezTo>
                    <a:pt x="1" y="698"/>
                    <a:pt x="1" y="808"/>
                    <a:pt x="69" y="822"/>
                  </a:cubicBezTo>
                  <a:cubicBezTo>
                    <a:pt x="117" y="832"/>
                    <a:pt x="166" y="837"/>
                    <a:pt x="215" y="837"/>
                  </a:cubicBezTo>
                  <a:cubicBezTo>
                    <a:pt x="667" y="837"/>
                    <a:pt x="1098" y="439"/>
                    <a:pt x="1216" y="27"/>
                  </a:cubicBezTo>
                  <a:cubicBezTo>
                    <a:pt x="1220" y="12"/>
                    <a:pt x="1208" y="0"/>
                    <a:pt x="1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6">
              <a:extLst>
                <a:ext uri="{FF2B5EF4-FFF2-40B4-BE49-F238E27FC236}">
                  <a16:creationId xmlns:a16="http://schemas.microsoft.com/office/drawing/2014/main" id="{893DA5B3-0BA0-710A-902C-CA5C5FD81829}"/>
                </a:ext>
              </a:extLst>
            </p:cNvPr>
            <p:cNvSpPr/>
            <p:nvPr/>
          </p:nvSpPr>
          <p:spPr>
            <a:xfrm>
              <a:off x="5184725" y="2358575"/>
              <a:ext cx="28200" cy="43775"/>
            </a:xfrm>
            <a:custGeom>
              <a:avLst/>
              <a:gdLst/>
              <a:ahLst/>
              <a:cxnLst/>
              <a:rect l="l" t="t" r="r" b="b"/>
              <a:pathLst>
                <a:path w="1128" h="1751" extrusionOk="0">
                  <a:moveTo>
                    <a:pt x="161" y="1"/>
                  </a:moveTo>
                  <a:cubicBezTo>
                    <a:pt x="123" y="1"/>
                    <a:pt x="85" y="4"/>
                    <a:pt x="47" y="12"/>
                  </a:cubicBezTo>
                  <a:cubicBezTo>
                    <a:pt x="0" y="20"/>
                    <a:pt x="10" y="83"/>
                    <a:pt x="47" y="96"/>
                  </a:cubicBezTo>
                  <a:cubicBezTo>
                    <a:pt x="363" y="213"/>
                    <a:pt x="660" y="286"/>
                    <a:pt x="826" y="618"/>
                  </a:cubicBezTo>
                  <a:cubicBezTo>
                    <a:pt x="1007" y="980"/>
                    <a:pt x="891" y="1377"/>
                    <a:pt x="637" y="1665"/>
                  </a:cubicBezTo>
                  <a:cubicBezTo>
                    <a:pt x="604" y="1703"/>
                    <a:pt x="635" y="1751"/>
                    <a:pt x="674" y="1751"/>
                  </a:cubicBezTo>
                  <a:cubicBezTo>
                    <a:pt x="685" y="1751"/>
                    <a:pt x="697" y="1747"/>
                    <a:pt x="709" y="1736"/>
                  </a:cubicBezTo>
                  <a:cubicBezTo>
                    <a:pt x="1010" y="1463"/>
                    <a:pt x="1127" y="1021"/>
                    <a:pt x="981" y="636"/>
                  </a:cubicBezTo>
                  <a:cubicBezTo>
                    <a:pt x="861" y="318"/>
                    <a:pt x="51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6">
              <a:extLst>
                <a:ext uri="{FF2B5EF4-FFF2-40B4-BE49-F238E27FC236}">
                  <a16:creationId xmlns:a16="http://schemas.microsoft.com/office/drawing/2014/main" id="{1DA8024B-DB33-A1AE-A410-E3DEF0D43FF4}"/>
                </a:ext>
              </a:extLst>
            </p:cNvPr>
            <p:cNvSpPr/>
            <p:nvPr/>
          </p:nvSpPr>
          <p:spPr>
            <a:xfrm>
              <a:off x="5188300" y="2371500"/>
              <a:ext cx="19600" cy="40225"/>
            </a:xfrm>
            <a:custGeom>
              <a:avLst/>
              <a:gdLst/>
              <a:ahLst/>
              <a:cxnLst/>
              <a:rect l="l" t="t" r="r" b="b"/>
              <a:pathLst>
                <a:path w="784" h="1609" extrusionOk="0">
                  <a:moveTo>
                    <a:pt x="699" y="0"/>
                  </a:moveTo>
                  <a:cubicBezTo>
                    <a:pt x="692" y="0"/>
                    <a:pt x="686" y="4"/>
                    <a:pt x="684" y="13"/>
                  </a:cubicBezTo>
                  <a:cubicBezTo>
                    <a:pt x="623" y="385"/>
                    <a:pt x="399" y="605"/>
                    <a:pt x="211" y="914"/>
                  </a:cubicBezTo>
                  <a:cubicBezTo>
                    <a:pt x="84" y="1123"/>
                    <a:pt x="0" y="1346"/>
                    <a:pt x="101" y="1577"/>
                  </a:cubicBezTo>
                  <a:cubicBezTo>
                    <a:pt x="110" y="1599"/>
                    <a:pt x="129" y="1608"/>
                    <a:pt x="149" y="1608"/>
                  </a:cubicBezTo>
                  <a:cubicBezTo>
                    <a:pt x="182" y="1608"/>
                    <a:pt x="218" y="1582"/>
                    <a:pt x="217" y="1545"/>
                  </a:cubicBezTo>
                  <a:cubicBezTo>
                    <a:pt x="211" y="1124"/>
                    <a:pt x="431" y="913"/>
                    <a:pt x="617" y="573"/>
                  </a:cubicBezTo>
                  <a:cubicBezTo>
                    <a:pt x="714" y="395"/>
                    <a:pt x="784" y="209"/>
                    <a:pt x="717" y="13"/>
                  </a:cubicBezTo>
                  <a:cubicBezTo>
                    <a:pt x="715" y="5"/>
                    <a:pt x="70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6">
              <a:extLst>
                <a:ext uri="{FF2B5EF4-FFF2-40B4-BE49-F238E27FC236}">
                  <a16:creationId xmlns:a16="http://schemas.microsoft.com/office/drawing/2014/main" id="{AC6AF51C-9D63-BFE4-1B51-657071B511A5}"/>
                </a:ext>
              </a:extLst>
            </p:cNvPr>
            <p:cNvSpPr/>
            <p:nvPr/>
          </p:nvSpPr>
          <p:spPr>
            <a:xfrm>
              <a:off x="5172925" y="2369600"/>
              <a:ext cx="22100" cy="40525"/>
            </a:xfrm>
            <a:custGeom>
              <a:avLst/>
              <a:gdLst/>
              <a:ahLst/>
              <a:cxnLst/>
              <a:rect l="l" t="t" r="r" b="b"/>
              <a:pathLst>
                <a:path w="884" h="1621" extrusionOk="0">
                  <a:moveTo>
                    <a:pt x="188" y="0"/>
                  </a:moveTo>
                  <a:cubicBezTo>
                    <a:pt x="177" y="0"/>
                    <a:pt x="166" y="7"/>
                    <a:pt x="161" y="23"/>
                  </a:cubicBezTo>
                  <a:cubicBezTo>
                    <a:pt x="1" y="528"/>
                    <a:pt x="76" y="1621"/>
                    <a:pt x="817" y="1621"/>
                  </a:cubicBezTo>
                  <a:cubicBezTo>
                    <a:pt x="821" y="1621"/>
                    <a:pt x="824" y="1621"/>
                    <a:pt x="828" y="1621"/>
                  </a:cubicBezTo>
                  <a:cubicBezTo>
                    <a:pt x="867" y="1620"/>
                    <a:pt x="883" y="1567"/>
                    <a:pt x="849" y="1547"/>
                  </a:cubicBezTo>
                  <a:cubicBezTo>
                    <a:pt x="598" y="1408"/>
                    <a:pt x="407" y="1251"/>
                    <a:pt x="313" y="968"/>
                  </a:cubicBezTo>
                  <a:cubicBezTo>
                    <a:pt x="213" y="662"/>
                    <a:pt x="258" y="344"/>
                    <a:pt x="220" y="30"/>
                  </a:cubicBezTo>
                  <a:cubicBezTo>
                    <a:pt x="219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6">
              <a:extLst>
                <a:ext uri="{FF2B5EF4-FFF2-40B4-BE49-F238E27FC236}">
                  <a16:creationId xmlns:a16="http://schemas.microsoft.com/office/drawing/2014/main" id="{D5907F94-53AC-EFBA-976E-5E2048BE3A64}"/>
                </a:ext>
              </a:extLst>
            </p:cNvPr>
            <p:cNvSpPr/>
            <p:nvPr/>
          </p:nvSpPr>
          <p:spPr>
            <a:xfrm>
              <a:off x="5136125" y="2386100"/>
              <a:ext cx="47150" cy="60625"/>
            </a:xfrm>
            <a:custGeom>
              <a:avLst/>
              <a:gdLst/>
              <a:ahLst/>
              <a:cxnLst/>
              <a:rect l="l" t="t" r="r" b="b"/>
              <a:pathLst>
                <a:path w="1886" h="2425" extrusionOk="0">
                  <a:moveTo>
                    <a:pt x="1252" y="0"/>
                  </a:moveTo>
                  <a:cubicBezTo>
                    <a:pt x="990" y="0"/>
                    <a:pt x="727" y="109"/>
                    <a:pt x="529" y="312"/>
                  </a:cubicBezTo>
                  <a:cubicBezTo>
                    <a:pt x="0" y="854"/>
                    <a:pt x="80" y="1690"/>
                    <a:pt x="210" y="2368"/>
                  </a:cubicBezTo>
                  <a:cubicBezTo>
                    <a:pt x="217" y="2407"/>
                    <a:pt x="245" y="2424"/>
                    <a:pt x="275" y="2424"/>
                  </a:cubicBezTo>
                  <a:cubicBezTo>
                    <a:pt x="321" y="2424"/>
                    <a:pt x="371" y="2385"/>
                    <a:pt x="360" y="2327"/>
                  </a:cubicBezTo>
                  <a:cubicBezTo>
                    <a:pt x="265" y="1795"/>
                    <a:pt x="170" y="1223"/>
                    <a:pt x="416" y="714"/>
                  </a:cubicBezTo>
                  <a:cubicBezTo>
                    <a:pt x="594" y="348"/>
                    <a:pt x="951" y="85"/>
                    <a:pt x="1326" y="85"/>
                  </a:cubicBezTo>
                  <a:cubicBezTo>
                    <a:pt x="1499" y="85"/>
                    <a:pt x="1676" y="142"/>
                    <a:pt x="1842" y="270"/>
                  </a:cubicBezTo>
                  <a:cubicBezTo>
                    <a:pt x="1846" y="274"/>
                    <a:pt x="1851" y="275"/>
                    <a:pt x="1856" y="275"/>
                  </a:cubicBezTo>
                  <a:cubicBezTo>
                    <a:pt x="1872" y="275"/>
                    <a:pt x="1886" y="256"/>
                    <a:pt x="1871" y="242"/>
                  </a:cubicBezTo>
                  <a:cubicBezTo>
                    <a:pt x="1692" y="78"/>
                    <a:pt x="14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6">
              <a:extLst>
                <a:ext uri="{FF2B5EF4-FFF2-40B4-BE49-F238E27FC236}">
                  <a16:creationId xmlns:a16="http://schemas.microsoft.com/office/drawing/2014/main" id="{98D7B6CF-8578-1A69-5F9C-B3AAC7568923}"/>
                </a:ext>
              </a:extLst>
            </p:cNvPr>
            <p:cNvSpPr/>
            <p:nvPr/>
          </p:nvSpPr>
          <p:spPr>
            <a:xfrm>
              <a:off x="5052200" y="2299850"/>
              <a:ext cx="38775" cy="207425"/>
            </a:xfrm>
            <a:custGeom>
              <a:avLst/>
              <a:gdLst/>
              <a:ahLst/>
              <a:cxnLst/>
              <a:rect l="l" t="t" r="r" b="b"/>
              <a:pathLst>
                <a:path w="1551" h="8297" extrusionOk="0">
                  <a:moveTo>
                    <a:pt x="80" y="0"/>
                  </a:moveTo>
                  <a:cubicBezTo>
                    <a:pt x="40" y="0"/>
                    <a:pt x="0" y="45"/>
                    <a:pt x="28" y="85"/>
                  </a:cubicBezTo>
                  <a:cubicBezTo>
                    <a:pt x="950" y="1372"/>
                    <a:pt x="1040" y="2790"/>
                    <a:pt x="994" y="4327"/>
                  </a:cubicBezTo>
                  <a:cubicBezTo>
                    <a:pt x="954" y="5640"/>
                    <a:pt x="839" y="7080"/>
                    <a:pt x="1478" y="8279"/>
                  </a:cubicBezTo>
                  <a:cubicBezTo>
                    <a:pt x="1484" y="8291"/>
                    <a:pt x="1495" y="8296"/>
                    <a:pt x="1506" y="8296"/>
                  </a:cubicBezTo>
                  <a:cubicBezTo>
                    <a:pt x="1528" y="8296"/>
                    <a:pt x="1550" y="8277"/>
                    <a:pt x="1543" y="8252"/>
                  </a:cubicBezTo>
                  <a:cubicBezTo>
                    <a:pt x="1043" y="6625"/>
                    <a:pt x="1218" y="5067"/>
                    <a:pt x="1165" y="3400"/>
                  </a:cubicBezTo>
                  <a:cubicBezTo>
                    <a:pt x="1130" y="2222"/>
                    <a:pt x="941" y="918"/>
                    <a:pt x="116" y="16"/>
                  </a:cubicBezTo>
                  <a:cubicBezTo>
                    <a:pt x="106" y="5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6">
              <a:extLst>
                <a:ext uri="{FF2B5EF4-FFF2-40B4-BE49-F238E27FC236}">
                  <a16:creationId xmlns:a16="http://schemas.microsoft.com/office/drawing/2014/main" id="{89F01F2B-AF13-CAFD-6066-46406801217E}"/>
                </a:ext>
              </a:extLst>
            </p:cNvPr>
            <p:cNvSpPr/>
            <p:nvPr/>
          </p:nvSpPr>
          <p:spPr>
            <a:xfrm>
              <a:off x="5071425" y="2488300"/>
              <a:ext cx="41700" cy="54975"/>
            </a:xfrm>
            <a:custGeom>
              <a:avLst/>
              <a:gdLst/>
              <a:ahLst/>
              <a:cxnLst/>
              <a:rect l="l" t="t" r="r" b="b"/>
              <a:pathLst>
                <a:path w="1668" h="2199" extrusionOk="0">
                  <a:moveTo>
                    <a:pt x="31" y="0"/>
                  </a:moveTo>
                  <a:cubicBezTo>
                    <a:pt x="16" y="0"/>
                    <a:pt x="0" y="15"/>
                    <a:pt x="4" y="32"/>
                  </a:cubicBezTo>
                  <a:cubicBezTo>
                    <a:pt x="68" y="393"/>
                    <a:pt x="362" y="575"/>
                    <a:pt x="645" y="768"/>
                  </a:cubicBezTo>
                  <a:cubicBezTo>
                    <a:pt x="1182" y="1134"/>
                    <a:pt x="1412" y="1563"/>
                    <a:pt x="1593" y="2175"/>
                  </a:cubicBezTo>
                  <a:cubicBezTo>
                    <a:pt x="1598" y="2191"/>
                    <a:pt x="1612" y="2198"/>
                    <a:pt x="1625" y="2198"/>
                  </a:cubicBezTo>
                  <a:cubicBezTo>
                    <a:pt x="1642" y="2198"/>
                    <a:pt x="1660" y="2186"/>
                    <a:pt x="1660" y="2165"/>
                  </a:cubicBezTo>
                  <a:cubicBezTo>
                    <a:pt x="1668" y="1759"/>
                    <a:pt x="1462" y="1345"/>
                    <a:pt x="1192" y="1050"/>
                  </a:cubicBezTo>
                  <a:cubicBezTo>
                    <a:pt x="834" y="662"/>
                    <a:pt x="300" y="503"/>
                    <a:pt x="50" y="13"/>
                  </a:cubicBezTo>
                  <a:cubicBezTo>
                    <a:pt x="46" y="4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6">
              <a:extLst>
                <a:ext uri="{FF2B5EF4-FFF2-40B4-BE49-F238E27FC236}">
                  <a16:creationId xmlns:a16="http://schemas.microsoft.com/office/drawing/2014/main" id="{6739060E-0F1F-53D1-388C-7B376574FE27}"/>
                </a:ext>
              </a:extLst>
            </p:cNvPr>
            <p:cNvSpPr/>
            <p:nvPr/>
          </p:nvSpPr>
          <p:spPr>
            <a:xfrm>
              <a:off x="5064775" y="2487525"/>
              <a:ext cx="68200" cy="90650"/>
            </a:xfrm>
            <a:custGeom>
              <a:avLst/>
              <a:gdLst/>
              <a:ahLst/>
              <a:cxnLst/>
              <a:rect l="l" t="t" r="r" b="b"/>
              <a:pathLst>
                <a:path w="2728" h="3626" extrusionOk="0">
                  <a:moveTo>
                    <a:pt x="343" y="1"/>
                  </a:moveTo>
                  <a:cubicBezTo>
                    <a:pt x="334" y="1"/>
                    <a:pt x="325" y="6"/>
                    <a:pt x="323" y="16"/>
                  </a:cubicBezTo>
                  <a:cubicBezTo>
                    <a:pt x="1" y="1478"/>
                    <a:pt x="1236" y="3215"/>
                    <a:pt x="2621" y="3623"/>
                  </a:cubicBezTo>
                  <a:cubicBezTo>
                    <a:pt x="2627" y="3625"/>
                    <a:pt x="2633" y="3626"/>
                    <a:pt x="2639" y="3626"/>
                  </a:cubicBezTo>
                  <a:cubicBezTo>
                    <a:pt x="2698" y="3626"/>
                    <a:pt x="2727" y="3539"/>
                    <a:pt x="2670" y="3505"/>
                  </a:cubicBezTo>
                  <a:cubicBezTo>
                    <a:pt x="1983" y="3104"/>
                    <a:pt x="1372" y="2717"/>
                    <a:pt x="943" y="2016"/>
                  </a:cubicBezTo>
                  <a:cubicBezTo>
                    <a:pt x="555" y="1379"/>
                    <a:pt x="499" y="725"/>
                    <a:pt x="363" y="16"/>
                  </a:cubicBezTo>
                  <a:cubicBezTo>
                    <a:pt x="361" y="6"/>
                    <a:pt x="352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6">
              <a:extLst>
                <a:ext uri="{FF2B5EF4-FFF2-40B4-BE49-F238E27FC236}">
                  <a16:creationId xmlns:a16="http://schemas.microsoft.com/office/drawing/2014/main" id="{B5E0FECC-7867-6603-8936-EB3ABC497B64}"/>
                </a:ext>
              </a:extLst>
            </p:cNvPr>
            <p:cNvSpPr/>
            <p:nvPr/>
          </p:nvSpPr>
          <p:spPr>
            <a:xfrm>
              <a:off x="5084375" y="2561250"/>
              <a:ext cx="39700" cy="11375"/>
            </a:xfrm>
            <a:custGeom>
              <a:avLst/>
              <a:gdLst/>
              <a:ahLst/>
              <a:cxnLst/>
              <a:rect l="l" t="t" r="r" b="b"/>
              <a:pathLst>
                <a:path w="1588" h="455" extrusionOk="0">
                  <a:moveTo>
                    <a:pt x="274" y="0"/>
                  </a:moveTo>
                  <a:cubicBezTo>
                    <a:pt x="193" y="0"/>
                    <a:pt x="114" y="10"/>
                    <a:pt x="43" y="35"/>
                  </a:cubicBezTo>
                  <a:cubicBezTo>
                    <a:pt x="0" y="50"/>
                    <a:pt x="2" y="105"/>
                    <a:pt x="43" y="121"/>
                  </a:cubicBezTo>
                  <a:cubicBezTo>
                    <a:pt x="279" y="205"/>
                    <a:pt x="555" y="175"/>
                    <a:pt x="803" y="226"/>
                  </a:cubicBezTo>
                  <a:cubicBezTo>
                    <a:pt x="1057" y="279"/>
                    <a:pt x="1288" y="391"/>
                    <a:pt x="1537" y="454"/>
                  </a:cubicBezTo>
                  <a:cubicBezTo>
                    <a:pt x="1539" y="454"/>
                    <a:pt x="1541" y="454"/>
                    <a:pt x="1543" y="454"/>
                  </a:cubicBezTo>
                  <a:cubicBezTo>
                    <a:pt x="1567" y="454"/>
                    <a:pt x="1588" y="423"/>
                    <a:pt x="1565" y="406"/>
                  </a:cubicBezTo>
                  <a:cubicBezTo>
                    <a:pt x="1361" y="246"/>
                    <a:pt x="1087" y="162"/>
                    <a:pt x="839" y="98"/>
                  </a:cubicBezTo>
                  <a:cubicBezTo>
                    <a:pt x="670" y="55"/>
                    <a:pt x="465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6">
              <a:extLst>
                <a:ext uri="{FF2B5EF4-FFF2-40B4-BE49-F238E27FC236}">
                  <a16:creationId xmlns:a16="http://schemas.microsoft.com/office/drawing/2014/main" id="{1ABF90E7-E9F7-98E5-36FD-4B725FA83F7D}"/>
                </a:ext>
              </a:extLst>
            </p:cNvPr>
            <p:cNvSpPr/>
            <p:nvPr/>
          </p:nvSpPr>
          <p:spPr>
            <a:xfrm>
              <a:off x="5086475" y="2563325"/>
              <a:ext cx="59450" cy="40250"/>
            </a:xfrm>
            <a:custGeom>
              <a:avLst/>
              <a:gdLst/>
              <a:ahLst/>
              <a:cxnLst/>
              <a:rect l="l" t="t" r="r" b="b"/>
              <a:pathLst>
                <a:path w="2378" h="1610" extrusionOk="0">
                  <a:moveTo>
                    <a:pt x="23" y="1"/>
                  </a:moveTo>
                  <a:cubicBezTo>
                    <a:pt x="11" y="1"/>
                    <a:pt x="0" y="9"/>
                    <a:pt x="1" y="22"/>
                  </a:cubicBezTo>
                  <a:cubicBezTo>
                    <a:pt x="47" y="1045"/>
                    <a:pt x="1520" y="1493"/>
                    <a:pt x="2319" y="1609"/>
                  </a:cubicBezTo>
                  <a:cubicBezTo>
                    <a:pt x="2321" y="1609"/>
                    <a:pt x="2324" y="1609"/>
                    <a:pt x="2326" y="1609"/>
                  </a:cubicBezTo>
                  <a:cubicBezTo>
                    <a:pt x="2363" y="1609"/>
                    <a:pt x="2377" y="1557"/>
                    <a:pt x="2338" y="1544"/>
                  </a:cubicBezTo>
                  <a:cubicBezTo>
                    <a:pt x="1862" y="1379"/>
                    <a:pt x="1361" y="1273"/>
                    <a:pt x="925" y="1013"/>
                  </a:cubicBezTo>
                  <a:cubicBezTo>
                    <a:pt x="492" y="753"/>
                    <a:pt x="304" y="417"/>
                    <a:pt x="42" y="12"/>
                  </a:cubicBezTo>
                  <a:cubicBezTo>
                    <a:pt x="38" y="4"/>
                    <a:pt x="30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6">
              <a:extLst>
                <a:ext uri="{FF2B5EF4-FFF2-40B4-BE49-F238E27FC236}">
                  <a16:creationId xmlns:a16="http://schemas.microsoft.com/office/drawing/2014/main" id="{5E255AE1-2FF6-1571-AA7F-366D45714C9A}"/>
                </a:ext>
              </a:extLst>
            </p:cNvPr>
            <p:cNvSpPr/>
            <p:nvPr/>
          </p:nvSpPr>
          <p:spPr>
            <a:xfrm>
              <a:off x="5078025" y="2591125"/>
              <a:ext cx="35375" cy="18500"/>
            </a:xfrm>
            <a:custGeom>
              <a:avLst/>
              <a:gdLst/>
              <a:ahLst/>
              <a:cxnLst/>
              <a:rect l="l" t="t" r="r" b="b"/>
              <a:pathLst>
                <a:path w="1415" h="740" extrusionOk="0">
                  <a:moveTo>
                    <a:pt x="1166" y="0"/>
                  </a:moveTo>
                  <a:cubicBezTo>
                    <a:pt x="715" y="0"/>
                    <a:pt x="116" y="246"/>
                    <a:pt x="8" y="678"/>
                  </a:cubicBezTo>
                  <a:cubicBezTo>
                    <a:pt x="0" y="708"/>
                    <a:pt x="26" y="740"/>
                    <a:pt x="55" y="740"/>
                  </a:cubicBezTo>
                  <a:cubicBezTo>
                    <a:pt x="62" y="740"/>
                    <a:pt x="70" y="737"/>
                    <a:pt x="77" y="732"/>
                  </a:cubicBezTo>
                  <a:cubicBezTo>
                    <a:pt x="264" y="605"/>
                    <a:pt x="391" y="416"/>
                    <a:pt x="593" y="300"/>
                  </a:cubicBezTo>
                  <a:cubicBezTo>
                    <a:pt x="831" y="165"/>
                    <a:pt x="1091" y="119"/>
                    <a:pt x="1360" y="93"/>
                  </a:cubicBezTo>
                  <a:cubicBezTo>
                    <a:pt x="1399" y="90"/>
                    <a:pt x="1415" y="30"/>
                    <a:pt x="1370" y="20"/>
                  </a:cubicBezTo>
                  <a:cubicBezTo>
                    <a:pt x="1308" y="7"/>
                    <a:pt x="1239" y="0"/>
                    <a:pt x="1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6">
              <a:extLst>
                <a:ext uri="{FF2B5EF4-FFF2-40B4-BE49-F238E27FC236}">
                  <a16:creationId xmlns:a16="http://schemas.microsoft.com/office/drawing/2014/main" id="{3C759854-6219-BC61-A25E-6EF10452807F}"/>
                </a:ext>
              </a:extLst>
            </p:cNvPr>
            <p:cNvSpPr/>
            <p:nvPr/>
          </p:nvSpPr>
          <p:spPr>
            <a:xfrm>
              <a:off x="5079175" y="2606475"/>
              <a:ext cx="76950" cy="21000"/>
            </a:xfrm>
            <a:custGeom>
              <a:avLst/>
              <a:gdLst/>
              <a:ahLst/>
              <a:cxnLst/>
              <a:rect l="l" t="t" r="r" b="b"/>
              <a:pathLst>
                <a:path w="3078" h="840" extrusionOk="0">
                  <a:moveTo>
                    <a:pt x="59" y="0"/>
                  </a:moveTo>
                  <a:cubicBezTo>
                    <a:pt x="50" y="0"/>
                    <a:pt x="41" y="0"/>
                    <a:pt x="32" y="1"/>
                  </a:cubicBezTo>
                  <a:cubicBezTo>
                    <a:pt x="4" y="2"/>
                    <a:pt x="1" y="38"/>
                    <a:pt x="26" y="47"/>
                  </a:cubicBezTo>
                  <a:cubicBezTo>
                    <a:pt x="566" y="251"/>
                    <a:pt x="956" y="648"/>
                    <a:pt x="1540" y="766"/>
                  </a:cubicBezTo>
                  <a:cubicBezTo>
                    <a:pt x="1784" y="815"/>
                    <a:pt x="2040" y="840"/>
                    <a:pt x="2294" y="840"/>
                  </a:cubicBezTo>
                  <a:cubicBezTo>
                    <a:pt x="2539" y="840"/>
                    <a:pt x="2784" y="817"/>
                    <a:pt x="3020" y="773"/>
                  </a:cubicBezTo>
                  <a:cubicBezTo>
                    <a:pt x="3077" y="762"/>
                    <a:pt x="3059" y="681"/>
                    <a:pt x="3006" y="676"/>
                  </a:cubicBezTo>
                  <a:cubicBezTo>
                    <a:pt x="2372" y="629"/>
                    <a:pt x="1752" y="719"/>
                    <a:pt x="1139" y="484"/>
                  </a:cubicBezTo>
                  <a:cubicBezTo>
                    <a:pt x="767" y="341"/>
                    <a:pt x="468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6">
              <a:extLst>
                <a:ext uri="{FF2B5EF4-FFF2-40B4-BE49-F238E27FC236}">
                  <a16:creationId xmlns:a16="http://schemas.microsoft.com/office/drawing/2014/main" id="{6F13AE34-AC19-27BC-3F10-D16FB665E78D}"/>
                </a:ext>
              </a:extLst>
            </p:cNvPr>
            <p:cNvSpPr/>
            <p:nvPr/>
          </p:nvSpPr>
          <p:spPr>
            <a:xfrm>
              <a:off x="5103350" y="2628225"/>
              <a:ext cx="71250" cy="13275"/>
            </a:xfrm>
            <a:custGeom>
              <a:avLst/>
              <a:gdLst/>
              <a:ahLst/>
              <a:cxnLst/>
              <a:rect l="l" t="t" r="r" b="b"/>
              <a:pathLst>
                <a:path w="2850" h="531" extrusionOk="0">
                  <a:moveTo>
                    <a:pt x="50" y="0"/>
                  </a:moveTo>
                  <a:cubicBezTo>
                    <a:pt x="24" y="0"/>
                    <a:pt x="0" y="31"/>
                    <a:pt x="17" y="56"/>
                  </a:cubicBezTo>
                  <a:cubicBezTo>
                    <a:pt x="255" y="415"/>
                    <a:pt x="637" y="530"/>
                    <a:pt x="1058" y="530"/>
                  </a:cubicBezTo>
                  <a:cubicBezTo>
                    <a:pt x="1666" y="530"/>
                    <a:pt x="2358" y="290"/>
                    <a:pt x="2823" y="195"/>
                  </a:cubicBezTo>
                  <a:cubicBezTo>
                    <a:pt x="2850" y="189"/>
                    <a:pt x="2842" y="149"/>
                    <a:pt x="2816" y="148"/>
                  </a:cubicBezTo>
                  <a:cubicBezTo>
                    <a:pt x="2793" y="147"/>
                    <a:pt x="2770" y="147"/>
                    <a:pt x="2747" y="147"/>
                  </a:cubicBezTo>
                  <a:cubicBezTo>
                    <a:pt x="2345" y="147"/>
                    <a:pt x="1971" y="251"/>
                    <a:pt x="1573" y="312"/>
                  </a:cubicBezTo>
                  <a:cubicBezTo>
                    <a:pt x="1434" y="333"/>
                    <a:pt x="1302" y="344"/>
                    <a:pt x="1176" y="344"/>
                  </a:cubicBezTo>
                  <a:cubicBezTo>
                    <a:pt x="783" y="344"/>
                    <a:pt x="440" y="239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6">
              <a:extLst>
                <a:ext uri="{FF2B5EF4-FFF2-40B4-BE49-F238E27FC236}">
                  <a16:creationId xmlns:a16="http://schemas.microsoft.com/office/drawing/2014/main" id="{3671511D-AD73-ED95-0AB0-F5B8D45248A7}"/>
                </a:ext>
              </a:extLst>
            </p:cNvPr>
            <p:cNvSpPr/>
            <p:nvPr/>
          </p:nvSpPr>
          <p:spPr>
            <a:xfrm>
              <a:off x="5107500" y="2624400"/>
              <a:ext cx="18450" cy="7200"/>
            </a:xfrm>
            <a:custGeom>
              <a:avLst/>
              <a:gdLst/>
              <a:ahLst/>
              <a:cxnLst/>
              <a:rect l="l" t="t" r="r" b="b"/>
              <a:pathLst>
                <a:path w="738" h="288" extrusionOk="0">
                  <a:moveTo>
                    <a:pt x="675" y="1"/>
                  </a:moveTo>
                  <a:cubicBezTo>
                    <a:pt x="582" y="1"/>
                    <a:pt x="498" y="95"/>
                    <a:pt x="412" y="128"/>
                  </a:cubicBezTo>
                  <a:cubicBezTo>
                    <a:pt x="303" y="171"/>
                    <a:pt x="179" y="204"/>
                    <a:pt x="61" y="204"/>
                  </a:cubicBezTo>
                  <a:cubicBezTo>
                    <a:pt x="52" y="204"/>
                    <a:pt x="43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6" y="204"/>
                    <a:pt x="0" y="247"/>
                    <a:pt x="28" y="253"/>
                  </a:cubicBezTo>
                  <a:cubicBezTo>
                    <a:pt x="110" y="274"/>
                    <a:pt x="188" y="287"/>
                    <a:pt x="265" y="287"/>
                  </a:cubicBezTo>
                  <a:cubicBezTo>
                    <a:pt x="328" y="287"/>
                    <a:pt x="391" y="279"/>
                    <a:pt x="457" y="258"/>
                  </a:cubicBezTo>
                  <a:cubicBezTo>
                    <a:pt x="566" y="223"/>
                    <a:pt x="718" y="175"/>
                    <a:pt x="734" y="49"/>
                  </a:cubicBezTo>
                  <a:cubicBezTo>
                    <a:pt x="737" y="22"/>
                    <a:pt x="709" y="4"/>
                    <a:pt x="687" y="2"/>
                  </a:cubicBezTo>
                  <a:cubicBezTo>
                    <a:pt x="683" y="1"/>
                    <a:pt x="679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6">
              <a:extLst>
                <a:ext uri="{FF2B5EF4-FFF2-40B4-BE49-F238E27FC236}">
                  <a16:creationId xmlns:a16="http://schemas.microsoft.com/office/drawing/2014/main" id="{55BE65A5-54BB-8B67-A9F4-27CB42E7C176}"/>
                </a:ext>
              </a:extLst>
            </p:cNvPr>
            <p:cNvSpPr/>
            <p:nvPr/>
          </p:nvSpPr>
          <p:spPr>
            <a:xfrm>
              <a:off x="5143725" y="2640925"/>
              <a:ext cx="65850" cy="13200"/>
            </a:xfrm>
            <a:custGeom>
              <a:avLst/>
              <a:gdLst/>
              <a:ahLst/>
              <a:cxnLst/>
              <a:rect l="l" t="t" r="r" b="b"/>
              <a:pathLst>
                <a:path w="2634" h="528" extrusionOk="0">
                  <a:moveTo>
                    <a:pt x="31" y="0"/>
                  </a:moveTo>
                  <a:cubicBezTo>
                    <a:pt x="27" y="0"/>
                    <a:pt x="23" y="3"/>
                    <a:pt x="23" y="9"/>
                  </a:cubicBezTo>
                  <a:lnTo>
                    <a:pt x="22" y="9"/>
                  </a:lnTo>
                  <a:cubicBezTo>
                    <a:pt x="1" y="372"/>
                    <a:pt x="258" y="527"/>
                    <a:pt x="596" y="527"/>
                  </a:cubicBezTo>
                  <a:cubicBezTo>
                    <a:pt x="605" y="527"/>
                    <a:pt x="615" y="527"/>
                    <a:pt x="624" y="527"/>
                  </a:cubicBezTo>
                  <a:cubicBezTo>
                    <a:pt x="1256" y="509"/>
                    <a:pt x="1976" y="321"/>
                    <a:pt x="2580" y="148"/>
                  </a:cubicBezTo>
                  <a:cubicBezTo>
                    <a:pt x="2634" y="132"/>
                    <a:pt x="2627" y="44"/>
                    <a:pt x="2571" y="44"/>
                  </a:cubicBezTo>
                  <a:cubicBezTo>
                    <a:pt x="2569" y="44"/>
                    <a:pt x="2568" y="44"/>
                    <a:pt x="2566" y="44"/>
                  </a:cubicBezTo>
                  <a:cubicBezTo>
                    <a:pt x="2240" y="74"/>
                    <a:pt x="1366" y="328"/>
                    <a:pt x="734" y="328"/>
                  </a:cubicBezTo>
                  <a:cubicBezTo>
                    <a:pt x="381" y="328"/>
                    <a:pt x="104" y="249"/>
                    <a:pt x="39" y="7"/>
                  </a:cubicBezTo>
                  <a:cubicBezTo>
                    <a:pt x="38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6">
              <a:extLst>
                <a:ext uri="{FF2B5EF4-FFF2-40B4-BE49-F238E27FC236}">
                  <a16:creationId xmlns:a16="http://schemas.microsoft.com/office/drawing/2014/main" id="{4165F964-1C77-9983-3BFF-C945D7B1A6B6}"/>
                </a:ext>
              </a:extLst>
            </p:cNvPr>
            <p:cNvSpPr/>
            <p:nvPr/>
          </p:nvSpPr>
          <p:spPr>
            <a:xfrm>
              <a:off x="5133500" y="2650825"/>
              <a:ext cx="23250" cy="47225"/>
            </a:xfrm>
            <a:custGeom>
              <a:avLst/>
              <a:gdLst/>
              <a:ahLst/>
              <a:cxnLst/>
              <a:rect l="l" t="t" r="r" b="b"/>
              <a:pathLst>
                <a:path w="930" h="1889" extrusionOk="0">
                  <a:moveTo>
                    <a:pt x="894" y="0"/>
                  </a:moveTo>
                  <a:cubicBezTo>
                    <a:pt x="888" y="0"/>
                    <a:pt x="882" y="2"/>
                    <a:pt x="877" y="6"/>
                  </a:cubicBezTo>
                  <a:cubicBezTo>
                    <a:pt x="413" y="395"/>
                    <a:pt x="0" y="1250"/>
                    <a:pt x="169" y="1862"/>
                  </a:cubicBezTo>
                  <a:cubicBezTo>
                    <a:pt x="174" y="1879"/>
                    <a:pt x="190" y="1888"/>
                    <a:pt x="205" y="1888"/>
                  </a:cubicBezTo>
                  <a:cubicBezTo>
                    <a:pt x="221" y="1888"/>
                    <a:pt x="237" y="1880"/>
                    <a:pt x="241" y="1862"/>
                  </a:cubicBezTo>
                  <a:cubicBezTo>
                    <a:pt x="324" y="1560"/>
                    <a:pt x="325" y="1247"/>
                    <a:pt x="423" y="946"/>
                  </a:cubicBezTo>
                  <a:cubicBezTo>
                    <a:pt x="534" y="608"/>
                    <a:pt x="727" y="333"/>
                    <a:pt x="917" y="38"/>
                  </a:cubicBezTo>
                  <a:cubicBezTo>
                    <a:pt x="929" y="18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6">
              <a:extLst>
                <a:ext uri="{FF2B5EF4-FFF2-40B4-BE49-F238E27FC236}">
                  <a16:creationId xmlns:a16="http://schemas.microsoft.com/office/drawing/2014/main" id="{F2D87BF3-1595-98C6-C3DB-9ED025EBD818}"/>
                </a:ext>
              </a:extLst>
            </p:cNvPr>
            <p:cNvSpPr/>
            <p:nvPr/>
          </p:nvSpPr>
          <p:spPr>
            <a:xfrm>
              <a:off x="5138750" y="2653800"/>
              <a:ext cx="74000" cy="44000"/>
            </a:xfrm>
            <a:custGeom>
              <a:avLst/>
              <a:gdLst/>
              <a:ahLst/>
              <a:cxnLst/>
              <a:rect l="l" t="t" r="r" b="b"/>
              <a:pathLst>
                <a:path w="2960" h="1760" extrusionOk="0">
                  <a:moveTo>
                    <a:pt x="2851" y="0"/>
                  </a:moveTo>
                  <a:cubicBezTo>
                    <a:pt x="2228" y="0"/>
                    <a:pt x="1769" y="617"/>
                    <a:pt x="1226" y="849"/>
                  </a:cubicBezTo>
                  <a:cubicBezTo>
                    <a:pt x="773" y="1041"/>
                    <a:pt x="17" y="1101"/>
                    <a:pt x="1" y="1734"/>
                  </a:cubicBezTo>
                  <a:cubicBezTo>
                    <a:pt x="0" y="1750"/>
                    <a:pt x="14" y="1760"/>
                    <a:pt x="27" y="1760"/>
                  </a:cubicBezTo>
                  <a:cubicBezTo>
                    <a:pt x="36" y="1760"/>
                    <a:pt x="43" y="1756"/>
                    <a:pt x="48" y="1747"/>
                  </a:cubicBezTo>
                  <a:lnTo>
                    <a:pt x="48" y="1748"/>
                  </a:lnTo>
                  <a:cubicBezTo>
                    <a:pt x="367" y="1136"/>
                    <a:pt x="1072" y="1174"/>
                    <a:pt x="1602" y="854"/>
                  </a:cubicBezTo>
                  <a:cubicBezTo>
                    <a:pt x="2058" y="578"/>
                    <a:pt x="2411" y="260"/>
                    <a:pt x="2922" y="72"/>
                  </a:cubicBezTo>
                  <a:cubicBezTo>
                    <a:pt x="2960" y="58"/>
                    <a:pt x="2953" y="5"/>
                    <a:pt x="2912" y="2"/>
                  </a:cubicBezTo>
                  <a:cubicBezTo>
                    <a:pt x="2892" y="1"/>
                    <a:pt x="2871" y="0"/>
                    <a:pt x="2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6">
              <a:extLst>
                <a:ext uri="{FF2B5EF4-FFF2-40B4-BE49-F238E27FC236}">
                  <a16:creationId xmlns:a16="http://schemas.microsoft.com/office/drawing/2014/main" id="{F7E7D498-93F4-213B-6209-50A7EB135517}"/>
                </a:ext>
              </a:extLst>
            </p:cNvPr>
            <p:cNvSpPr/>
            <p:nvPr/>
          </p:nvSpPr>
          <p:spPr>
            <a:xfrm>
              <a:off x="5172500" y="2670425"/>
              <a:ext cx="11725" cy="30725"/>
            </a:xfrm>
            <a:custGeom>
              <a:avLst/>
              <a:gdLst/>
              <a:ahLst/>
              <a:cxnLst/>
              <a:rect l="l" t="t" r="r" b="b"/>
              <a:pathLst>
                <a:path w="469" h="1229" extrusionOk="0">
                  <a:moveTo>
                    <a:pt x="442" y="1"/>
                  </a:moveTo>
                  <a:cubicBezTo>
                    <a:pt x="437" y="1"/>
                    <a:pt x="432" y="2"/>
                    <a:pt x="429" y="6"/>
                  </a:cubicBezTo>
                  <a:cubicBezTo>
                    <a:pt x="152" y="290"/>
                    <a:pt x="1" y="829"/>
                    <a:pt x="176" y="1203"/>
                  </a:cubicBezTo>
                  <a:cubicBezTo>
                    <a:pt x="184" y="1221"/>
                    <a:pt x="199" y="1228"/>
                    <a:pt x="215" y="1228"/>
                  </a:cubicBezTo>
                  <a:cubicBezTo>
                    <a:pt x="241" y="1228"/>
                    <a:pt x="270" y="1207"/>
                    <a:pt x="271" y="1177"/>
                  </a:cubicBezTo>
                  <a:cubicBezTo>
                    <a:pt x="277" y="965"/>
                    <a:pt x="238" y="769"/>
                    <a:pt x="282" y="556"/>
                  </a:cubicBezTo>
                  <a:cubicBezTo>
                    <a:pt x="317" y="376"/>
                    <a:pt x="391" y="194"/>
                    <a:pt x="462" y="26"/>
                  </a:cubicBezTo>
                  <a:cubicBezTo>
                    <a:pt x="468" y="12"/>
                    <a:pt x="455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6">
              <a:extLst>
                <a:ext uri="{FF2B5EF4-FFF2-40B4-BE49-F238E27FC236}">
                  <a16:creationId xmlns:a16="http://schemas.microsoft.com/office/drawing/2014/main" id="{394C1C9A-A5C5-0375-764F-97B753935429}"/>
                </a:ext>
              </a:extLst>
            </p:cNvPr>
            <p:cNvSpPr/>
            <p:nvPr/>
          </p:nvSpPr>
          <p:spPr>
            <a:xfrm>
              <a:off x="5176450" y="2662525"/>
              <a:ext cx="52475" cy="36975"/>
            </a:xfrm>
            <a:custGeom>
              <a:avLst/>
              <a:gdLst/>
              <a:ahLst/>
              <a:cxnLst/>
              <a:rect l="l" t="t" r="r" b="b"/>
              <a:pathLst>
                <a:path w="2099" h="1479" extrusionOk="0">
                  <a:moveTo>
                    <a:pt x="1982" y="0"/>
                  </a:moveTo>
                  <a:cubicBezTo>
                    <a:pt x="1979" y="0"/>
                    <a:pt x="1975" y="1"/>
                    <a:pt x="1972" y="1"/>
                  </a:cubicBezTo>
                  <a:cubicBezTo>
                    <a:pt x="1220" y="125"/>
                    <a:pt x="382" y="736"/>
                    <a:pt x="20" y="1405"/>
                  </a:cubicBezTo>
                  <a:cubicBezTo>
                    <a:pt x="0" y="1440"/>
                    <a:pt x="31" y="1479"/>
                    <a:pt x="65" y="1479"/>
                  </a:cubicBezTo>
                  <a:cubicBezTo>
                    <a:pt x="76" y="1479"/>
                    <a:pt x="88" y="1475"/>
                    <a:pt x="98" y="1464"/>
                  </a:cubicBezTo>
                  <a:cubicBezTo>
                    <a:pt x="388" y="1161"/>
                    <a:pt x="650" y="861"/>
                    <a:pt x="1003" y="623"/>
                  </a:cubicBezTo>
                  <a:cubicBezTo>
                    <a:pt x="1323" y="408"/>
                    <a:pt x="1675" y="283"/>
                    <a:pt x="2026" y="129"/>
                  </a:cubicBezTo>
                  <a:cubicBezTo>
                    <a:pt x="2099" y="96"/>
                    <a:pt x="2049" y="0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6">
              <a:extLst>
                <a:ext uri="{FF2B5EF4-FFF2-40B4-BE49-F238E27FC236}">
                  <a16:creationId xmlns:a16="http://schemas.microsoft.com/office/drawing/2014/main" id="{CCEB3CE1-350A-117E-BADE-834E3BEA98B6}"/>
                </a:ext>
              </a:extLst>
            </p:cNvPr>
            <p:cNvSpPr/>
            <p:nvPr/>
          </p:nvSpPr>
          <p:spPr>
            <a:xfrm>
              <a:off x="5203325" y="2674100"/>
              <a:ext cx="33100" cy="13025"/>
            </a:xfrm>
            <a:custGeom>
              <a:avLst/>
              <a:gdLst/>
              <a:ahLst/>
              <a:cxnLst/>
              <a:rect l="l" t="t" r="r" b="b"/>
              <a:pathLst>
                <a:path w="1324" h="521" extrusionOk="0">
                  <a:moveTo>
                    <a:pt x="99" y="0"/>
                  </a:moveTo>
                  <a:cubicBezTo>
                    <a:pt x="47" y="0"/>
                    <a:pt x="1" y="49"/>
                    <a:pt x="34" y="108"/>
                  </a:cubicBezTo>
                  <a:cubicBezTo>
                    <a:pt x="180" y="378"/>
                    <a:pt x="520" y="520"/>
                    <a:pt x="842" y="520"/>
                  </a:cubicBezTo>
                  <a:cubicBezTo>
                    <a:pt x="1004" y="520"/>
                    <a:pt x="1162" y="484"/>
                    <a:pt x="1289" y="410"/>
                  </a:cubicBezTo>
                  <a:cubicBezTo>
                    <a:pt x="1324" y="389"/>
                    <a:pt x="1303" y="344"/>
                    <a:pt x="1268" y="344"/>
                  </a:cubicBezTo>
                  <a:cubicBezTo>
                    <a:pt x="1266" y="344"/>
                    <a:pt x="1263" y="344"/>
                    <a:pt x="1261" y="345"/>
                  </a:cubicBezTo>
                  <a:cubicBezTo>
                    <a:pt x="1158" y="362"/>
                    <a:pt x="1055" y="374"/>
                    <a:pt x="953" y="374"/>
                  </a:cubicBezTo>
                  <a:cubicBezTo>
                    <a:pt x="854" y="374"/>
                    <a:pt x="755" y="363"/>
                    <a:pt x="657" y="336"/>
                  </a:cubicBezTo>
                  <a:cubicBezTo>
                    <a:pt x="444" y="277"/>
                    <a:pt x="317" y="147"/>
                    <a:pt x="151" y="18"/>
                  </a:cubicBezTo>
                  <a:cubicBezTo>
                    <a:pt x="134" y="6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6">
              <a:extLst>
                <a:ext uri="{FF2B5EF4-FFF2-40B4-BE49-F238E27FC236}">
                  <a16:creationId xmlns:a16="http://schemas.microsoft.com/office/drawing/2014/main" id="{D7AB6E5B-D7F8-2FA9-B7D0-7A3DF0AB639A}"/>
                </a:ext>
              </a:extLst>
            </p:cNvPr>
            <p:cNvSpPr/>
            <p:nvPr/>
          </p:nvSpPr>
          <p:spPr>
            <a:xfrm>
              <a:off x="5217925" y="2672750"/>
              <a:ext cx="31650" cy="49575"/>
            </a:xfrm>
            <a:custGeom>
              <a:avLst/>
              <a:gdLst/>
              <a:ahLst/>
              <a:cxnLst/>
              <a:rect l="l" t="t" r="r" b="b"/>
              <a:pathLst>
                <a:path w="1266" h="1983" extrusionOk="0">
                  <a:moveTo>
                    <a:pt x="1230" y="1"/>
                  </a:moveTo>
                  <a:cubicBezTo>
                    <a:pt x="1227" y="1"/>
                    <a:pt x="1223" y="2"/>
                    <a:pt x="1220" y="3"/>
                  </a:cubicBezTo>
                  <a:cubicBezTo>
                    <a:pt x="514" y="294"/>
                    <a:pt x="29" y="1176"/>
                    <a:pt x="2" y="1916"/>
                  </a:cubicBezTo>
                  <a:cubicBezTo>
                    <a:pt x="0" y="1958"/>
                    <a:pt x="38" y="1983"/>
                    <a:pt x="73" y="1983"/>
                  </a:cubicBezTo>
                  <a:cubicBezTo>
                    <a:pt x="101" y="1983"/>
                    <a:pt x="129" y="1968"/>
                    <a:pt x="135" y="1934"/>
                  </a:cubicBezTo>
                  <a:cubicBezTo>
                    <a:pt x="208" y="1560"/>
                    <a:pt x="301" y="1210"/>
                    <a:pt x="499" y="879"/>
                  </a:cubicBezTo>
                  <a:cubicBezTo>
                    <a:pt x="697" y="548"/>
                    <a:pt x="978" y="317"/>
                    <a:pt x="1248" y="51"/>
                  </a:cubicBezTo>
                  <a:cubicBezTo>
                    <a:pt x="1265" y="35"/>
                    <a:pt x="1252" y="1"/>
                    <a:pt x="1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6">
              <a:extLst>
                <a:ext uri="{FF2B5EF4-FFF2-40B4-BE49-F238E27FC236}">
                  <a16:creationId xmlns:a16="http://schemas.microsoft.com/office/drawing/2014/main" id="{BCF1FEF7-FE0E-714C-941D-9AD6E0088972}"/>
                </a:ext>
              </a:extLst>
            </p:cNvPr>
            <p:cNvSpPr/>
            <p:nvPr/>
          </p:nvSpPr>
          <p:spPr>
            <a:xfrm>
              <a:off x="5220275" y="2677200"/>
              <a:ext cx="59150" cy="44625"/>
            </a:xfrm>
            <a:custGeom>
              <a:avLst/>
              <a:gdLst/>
              <a:ahLst/>
              <a:cxnLst/>
              <a:rect l="l" t="t" r="r" b="b"/>
              <a:pathLst>
                <a:path w="2366" h="1785" extrusionOk="0">
                  <a:moveTo>
                    <a:pt x="2308" y="1"/>
                  </a:moveTo>
                  <a:cubicBezTo>
                    <a:pt x="2297" y="1"/>
                    <a:pt x="2286" y="4"/>
                    <a:pt x="2277" y="13"/>
                  </a:cubicBezTo>
                  <a:cubicBezTo>
                    <a:pt x="1809" y="494"/>
                    <a:pt x="1461" y="932"/>
                    <a:pt x="807" y="1185"/>
                  </a:cubicBezTo>
                  <a:cubicBezTo>
                    <a:pt x="484" y="1311"/>
                    <a:pt x="158" y="1381"/>
                    <a:pt x="13" y="1728"/>
                  </a:cubicBezTo>
                  <a:cubicBezTo>
                    <a:pt x="0" y="1760"/>
                    <a:pt x="30" y="1784"/>
                    <a:pt x="59" y="1784"/>
                  </a:cubicBezTo>
                  <a:cubicBezTo>
                    <a:pt x="74" y="1784"/>
                    <a:pt x="89" y="1778"/>
                    <a:pt x="98" y="1763"/>
                  </a:cubicBezTo>
                  <a:cubicBezTo>
                    <a:pt x="273" y="1468"/>
                    <a:pt x="625" y="1435"/>
                    <a:pt x="915" y="1324"/>
                  </a:cubicBezTo>
                  <a:cubicBezTo>
                    <a:pt x="1132" y="1242"/>
                    <a:pt x="1339" y="1132"/>
                    <a:pt x="1530" y="1000"/>
                  </a:cubicBezTo>
                  <a:cubicBezTo>
                    <a:pt x="1870" y="767"/>
                    <a:pt x="2211" y="453"/>
                    <a:pt x="2354" y="58"/>
                  </a:cubicBezTo>
                  <a:cubicBezTo>
                    <a:pt x="2365" y="26"/>
                    <a:pt x="2336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6">
              <a:extLst>
                <a:ext uri="{FF2B5EF4-FFF2-40B4-BE49-F238E27FC236}">
                  <a16:creationId xmlns:a16="http://schemas.microsoft.com/office/drawing/2014/main" id="{3008A925-06DF-B71B-4A2A-840F2F7C647D}"/>
                </a:ext>
              </a:extLst>
            </p:cNvPr>
            <p:cNvSpPr/>
            <p:nvPr/>
          </p:nvSpPr>
          <p:spPr>
            <a:xfrm>
              <a:off x="5260500" y="2690950"/>
              <a:ext cx="9825" cy="31225"/>
            </a:xfrm>
            <a:custGeom>
              <a:avLst/>
              <a:gdLst/>
              <a:ahLst/>
              <a:cxnLst/>
              <a:rect l="l" t="t" r="r" b="b"/>
              <a:pathLst>
                <a:path w="393" h="1249" extrusionOk="0">
                  <a:moveTo>
                    <a:pt x="357" y="1"/>
                  </a:moveTo>
                  <a:cubicBezTo>
                    <a:pt x="350" y="1"/>
                    <a:pt x="343" y="3"/>
                    <a:pt x="338" y="8"/>
                  </a:cubicBezTo>
                  <a:cubicBezTo>
                    <a:pt x="42" y="298"/>
                    <a:pt x="0" y="867"/>
                    <a:pt x="193" y="1221"/>
                  </a:cubicBezTo>
                  <a:cubicBezTo>
                    <a:pt x="203" y="1241"/>
                    <a:pt x="220" y="1249"/>
                    <a:pt x="237" y="1249"/>
                  </a:cubicBezTo>
                  <a:cubicBezTo>
                    <a:pt x="271" y="1249"/>
                    <a:pt x="305" y="1218"/>
                    <a:pt x="294" y="1178"/>
                  </a:cubicBezTo>
                  <a:cubicBezTo>
                    <a:pt x="241" y="974"/>
                    <a:pt x="196" y="781"/>
                    <a:pt x="219" y="568"/>
                  </a:cubicBezTo>
                  <a:cubicBezTo>
                    <a:pt x="239" y="378"/>
                    <a:pt x="319" y="214"/>
                    <a:pt x="385" y="36"/>
                  </a:cubicBezTo>
                  <a:cubicBezTo>
                    <a:pt x="393" y="16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6">
              <a:extLst>
                <a:ext uri="{FF2B5EF4-FFF2-40B4-BE49-F238E27FC236}">
                  <a16:creationId xmlns:a16="http://schemas.microsoft.com/office/drawing/2014/main" id="{378B07DF-9FF7-B92F-83A4-932AB5FA518E}"/>
                </a:ext>
              </a:extLst>
            </p:cNvPr>
            <p:cNvSpPr/>
            <p:nvPr/>
          </p:nvSpPr>
          <p:spPr>
            <a:xfrm>
              <a:off x="5265600" y="2683750"/>
              <a:ext cx="35875" cy="36175"/>
            </a:xfrm>
            <a:custGeom>
              <a:avLst/>
              <a:gdLst/>
              <a:ahLst/>
              <a:cxnLst/>
              <a:rect l="l" t="t" r="r" b="b"/>
              <a:pathLst>
                <a:path w="1435" h="1447" extrusionOk="0">
                  <a:moveTo>
                    <a:pt x="1392" y="1"/>
                  </a:moveTo>
                  <a:cubicBezTo>
                    <a:pt x="1386" y="1"/>
                    <a:pt x="1381" y="2"/>
                    <a:pt x="1375" y="5"/>
                  </a:cubicBezTo>
                  <a:cubicBezTo>
                    <a:pt x="1100" y="159"/>
                    <a:pt x="885" y="441"/>
                    <a:pt x="668" y="668"/>
                  </a:cubicBezTo>
                  <a:cubicBezTo>
                    <a:pt x="448" y="898"/>
                    <a:pt x="198" y="1127"/>
                    <a:pt x="18" y="1389"/>
                  </a:cubicBezTo>
                  <a:cubicBezTo>
                    <a:pt x="0" y="1413"/>
                    <a:pt x="25" y="1446"/>
                    <a:pt x="51" y="1446"/>
                  </a:cubicBezTo>
                  <a:cubicBezTo>
                    <a:pt x="57" y="1446"/>
                    <a:pt x="63" y="1444"/>
                    <a:pt x="69" y="1440"/>
                  </a:cubicBezTo>
                  <a:cubicBezTo>
                    <a:pt x="327" y="1253"/>
                    <a:pt x="549" y="999"/>
                    <a:pt x="774" y="774"/>
                  </a:cubicBezTo>
                  <a:cubicBezTo>
                    <a:pt x="995" y="552"/>
                    <a:pt x="1274" y="331"/>
                    <a:pt x="1421" y="52"/>
                  </a:cubicBezTo>
                  <a:cubicBezTo>
                    <a:pt x="1435" y="27"/>
                    <a:pt x="1416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6">
              <a:extLst>
                <a:ext uri="{FF2B5EF4-FFF2-40B4-BE49-F238E27FC236}">
                  <a16:creationId xmlns:a16="http://schemas.microsoft.com/office/drawing/2014/main" id="{BFF66304-D541-F264-87A5-42536343B84A}"/>
                </a:ext>
              </a:extLst>
            </p:cNvPr>
            <p:cNvSpPr/>
            <p:nvPr/>
          </p:nvSpPr>
          <p:spPr>
            <a:xfrm>
              <a:off x="5284400" y="2691575"/>
              <a:ext cx="10675" cy="22250"/>
            </a:xfrm>
            <a:custGeom>
              <a:avLst/>
              <a:gdLst/>
              <a:ahLst/>
              <a:cxnLst/>
              <a:rect l="l" t="t" r="r" b="b"/>
              <a:pathLst>
                <a:path w="427" h="890" extrusionOk="0">
                  <a:moveTo>
                    <a:pt x="379" y="1"/>
                  </a:moveTo>
                  <a:cubicBezTo>
                    <a:pt x="371" y="1"/>
                    <a:pt x="361" y="4"/>
                    <a:pt x="353" y="12"/>
                  </a:cubicBezTo>
                  <a:cubicBezTo>
                    <a:pt x="174" y="184"/>
                    <a:pt x="0" y="637"/>
                    <a:pt x="155" y="864"/>
                  </a:cubicBezTo>
                  <a:cubicBezTo>
                    <a:pt x="166" y="881"/>
                    <a:pt x="184" y="889"/>
                    <a:pt x="201" y="889"/>
                  </a:cubicBezTo>
                  <a:cubicBezTo>
                    <a:pt x="223" y="889"/>
                    <a:pt x="244" y="877"/>
                    <a:pt x="251" y="851"/>
                  </a:cubicBezTo>
                  <a:cubicBezTo>
                    <a:pt x="284" y="734"/>
                    <a:pt x="251" y="604"/>
                    <a:pt x="268" y="482"/>
                  </a:cubicBezTo>
                  <a:cubicBezTo>
                    <a:pt x="290" y="330"/>
                    <a:pt x="355" y="198"/>
                    <a:pt x="414" y="60"/>
                  </a:cubicBezTo>
                  <a:cubicBezTo>
                    <a:pt x="426" y="31"/>
                    <a:pt x="405" y="1"/>
                    <a:pt x="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6">
              <a:extLst>
                <a:ext uri="{FF2B5EF4-FFF2-40B4-BE49-F238E27FC236}">
                  <a16:creationId xmlns:a16="http://schemas.microsoft.com/office/drawing/2014/main" id="{51A1D7CC-A645-B70D-00F1-ABB0DD5D71B9}"/>
                </a:ext>
              </a:extLst>
            </p:cNvPr>
            <p:cNvSpPr/>
            <p:nvPr/>
          </p:nvSpPr>
          <p:spPr>
            <a:xfrm>
              <a:off x="5289725" y="2509750"/>
              <a:ext cx="231500" cy="200800"/>
            </a:xfrm>
            <a:custGeom>
              <a:avLst/>
              <a:gdLst/>
              <a:ahLst/>
              <a:cxnLst/>
              <a:rect l="l" t="t" r="r" b="b"/>
              <a:pathLst>
                <a:path w="9260" h="8032" extrusionOk="0">
                  <a:moveTo>
                    <a:pt x="9165" y="1"/>
                  </a:moveTo>
                  <a:cubicBezTo>
                    <a:pt x="9129" y="1"/>
                    <a:pt x="9094" y="20"/>
                    <a:pt x="9087" y="61"/>
                  </a:cubicBezTo>
                  <a:cubicBezTo>
                    <a:pt x="8798" y="2139"/>
                    <a:pt x="7742" y="4068"/>
                    <a:pt x="6091" y="5377"/>
                  </a:cubicBezTo>
                  <a:cubicBezTo>
                    <a:pt x="5167" y="6109"/>
                    <a:pt x="4114" y="6555"/>
                    <a:pt x="2984" y="6867"/>
                  </a:cubicBezTo>
                  <a:cubicBezTo>
                    <a:pt x="1979" y="7144"/>
                    <a:pt x="909" y="7336"/>
                    <a:pt x="41" y="7950"/>
                  </a:cubicBezTo>
                  <a:cubicBezTo>
                    <a:pt x="0" y="7979"/>
                    <a:pt x="24" y="8031"/>
                    <a:pt x="65" y="8031"/>
                  </a:cubicBezTo>
                  <a:cubicBezTo>
                    <a:pt x="71" y="8031"/>
                    <a:pt x="78" y="8030"/>
                    <a:pt x="86" y="8027"/>
                  </a:cubicBezTo>
                  <a:cubicBezTo>
                    <a:pt x="2247" y="7105"/>
                    <a:pt x="4630" y="6891"/>
                    <a:pt x="6473" y="5315"/>
                  </a:cubicBezTo>
                  <a:cubicBezTo>
                    <a:pt x="8028" y="3987"/>
                    <a:pt x="9044" y="2120"/>
                    <a:pt x="9255" y="84"/>
                  </a:cubicBezTo>
                  <a:cubicBezTo>
                    <a:pt x="9260" y="31"/>
                    <a:pt x="9211" y="1"/>
                    <a:pt x="9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6">
              <a:extLst>
                <a:ext uri="{FF2B5EF4-FFF2-40B4-BE49-F238E27FC236}">
                  <a16:creationId xmlns:a16="http://schemas.microsoft.com/office/drawing/2014/main" id="{9043EC72-3090-63F4-9389-85A4EDE5B720}"/>
                </a:ext>
              </a:extLst>
            </p:cNvPr>
            <p:cNvSpPr/>
            <p:nvPr/>
          </p:nvSpPr>
          <p:spPr>
            <a:xfrm>
              <a:off x="5386150" y="2491675"/>
              <a:ext cx="124550" cy="114125"/>
            </a:xfrm>
            <a:custGeom>
              <a:avLst/>
              <a:gdLst/>
              <a:ahLst/>
              <a:cxnLst/>
              <a:rect l="l" t="t" r="r" b="b"/>
              <a:pathLst>
                <a:path w="4982" h="4565" extrusionOk="0">
                  <a:moveTo>
                    <a:pt x="4923" y="0"/>
                  </a:moveTo>
                  <a:cubicBezTo>
                    <a:pt x="4908" y="0"/>
                    <a:pt x="4894" y="8"/>
                    <a:pt x="4891" y="26"/>
                  </a:cubicBezTo>
                  <a:cubicBezTo>
                    <a:pt x="4618" y="1395"/>
                    <a:pt x="4246" y="2854"/>
                    <a:pt x="3188" y="3857"/>
                  </a:cubicBezTo>
                  <a:cubicBezTo>
                    <a:pt x="2831" y="4196"/>
                    <a:pt x="2543" y="4322"/>
                    <a:pt x="2293" y="4322"/>
                  </a:cubicBezTo>
                  <a:cubicBezTo>
                    <a:pt x="1554" y="4322"/>
                    <a:pt x="1149" y="3215"/>
                    <a:pt x="299" y="3215"/>
                  </a:cubicBezTo>
                  <a:cubicBezTo>
                    <a:pt x="226" y="3215"/>
                    <a:pt x="149" y="3223"/>
                    <a:pt x="69" y="3241"/>
                  </a:cubicBezTo>
                  <a:cubicBezTo>
                    <a:pt x="0" y="3257"/>
                    <a:pt x="25" y="3347"/>
                    <a:pt x="84" y="3354"/>
                  </a:cubicBezTo>
                  <a:cubicBezTo>
                    <a:pt x="952" y="3468"/>
                    <a:pt x="1218" y="4334"/>
                    <a:pt x="2004" y="4533"/>
                  </a:cubicBezTo>
                  <a:cubicBezTo>
                    <a:pt x="2088" y="4554"/>
                    <a:pt x="2171" y="4564"/>
                    <a:pt x="2252" y="4564"/>
                  </a:cubicBezTo>
                  <a:cubicBezTo>
                    <a:pt x="2670" y="4564"/>
                    <a:pt x="3040" y="4301"/>
                    <a:pt x="3334" y="4004"/>
                  </a:cubicBezTo>
                  <a:cubicBezTo>
                    <a:pt x="4309" y="3018"/>
                    <a:pt x="4982" y="1423"/>
                    <a:pt x="4961" y="35"/>
                  </a:cubicBezTo>
                  <a:cubicBezTo>
                    <a:pt x="4961" y="13"/>
                    <a:pt x="4941" y="0"/>
                    <a:pt x="4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6">
              <a:extLst>
                <a:ext uri="{FF2B5EF4-FFF2-40B4-BE49-F238E27FC236}">
                  <a16:creationId xmlns:a16="http://schemas.microsoft.com/office/drawing/2014/main" id="{5EA4FEB9-542F-3126-7C97-A175BCA0BB02}"/>
                </a:ext>
              </a:extLst>
            </p:cNvPr>
            <p:cNvSpPr/>
            <p:nvPr/>
          </p:nvSpPr>
          <p:spPr>
            <a:xfrm>
              <a:off x="5373875" y="2575025"/>
              <a:ext cx="56000" cy="49675"/>
            </a:xfrm>
            <a:custGeom>
              <a:avLst/>
              <a:gdLst/>
              <a:ahLst/>
              <a:cxnLst/>
              <a:rect l="l" t="t" r="r" b="b"/>
              <a:pathLst>
                <a:path w="2240" h="1987" extrusionOk="0">
                  <a:moveTo>
                    <a:pt x="582" y="1"/>
                  </a:moveTo>
                  <a:cubicBezTo>
                    <a:pt x="577" y="1"/>
                    <a:pt x="571" y="3"/>
                    <a:pt x="567" y="9"/>
                  </a:cubicBezTo>
                  <a:cubicBezTo>
                    <a:pt x="235" y="436"/>
                    <a:pt x="0" y="1077"/>
                    <a:pt x="391" y="1544"/>
                  </a:cubicBezTo>
                  <a:cubicBezTo>
                    <a:pt x="674" y="1883"/>
                    <a:pt x="1098" y="1986"/>
                    <a:pt x="1526" y="1986"/>
                  </a:cubicBezTo>
                  <a:cubicBezTo>
                    <a:pt x="1743" y="1986"/>
                    <a:pt x="1961" y="1960"/>
                    <a:pt x="2162" y="1924"/>
                  </a:cubicBezTo>
                  <a:cubicBezTo>
                    <a:pt x="2240" y="1910"/>
                    <a:pt x="2223" y="1783"/>
                    <a:pt x="2145" y="1783"/>
                  </a:cubicBezTo>
                  <a:cubicBezTo>
                    <a:pt x="2144" y="1783"/>
                    <a:pt x="2143" y="1783"/>
                    <a:pt x="2142" y="1783"/>
                  </a:cubicBezTo>
                  <a:cubicBezTo>
                    <a:pt x="1945" y="1793"/>
                    <a:pt x="1738" y="1813"/>
                    <a:pt x="1533" y="1813"/>
                  </a:cubicBezTo>
                  <a:cubicBezTo>
                    <a:pt x="1220" y="1813"/>
                    <a:pt x="912" y="1765"/>
                    <a:pt x="658" y="1559"/>
                  </a:cubicBezTo>
                  <a:cubicBezTo>
                    <a:pt x="120" y="1123"/>
                    <a:pt x="425" y="558"/>
                    <a:pt x="609" y="33"/>
                  </a:cubicBezTo>
                  <a:cubicBezTo>
                    <a:pt x="615" y="17"/>
                    <a:pt x="598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6">
              <a:extLst>
                <a:ext uri="{FF2B5EF4-FFF2-40B4-BE49-F238E27FC236}">
                  <a16:creationId xmlns:a16="http://schemas.microsoft.com/office/drawing/2014/main" id="{82116FE3-CBC3-CDC4-E90D-E74936490107}"/>
                </a:ext>
              </a:extLst>
            </p:cNvPr>
            <p:cNvSpPr/>
            <p:nvPr/>
          </p:nvSpPr>
          <p:spPr>
            <a:xfrm>
              <a:off x="5345500" y="2573825"/>
              <a:ext cx="55125" cy="65700"/>
            </a:xfrm>
            <a:custGeom>
              <a:avLst/>
              <a:gdLst/>
              <a:ahLst/>
              <a:cxnLst/>
              <a:rect l="l" t="t" r="r" b="b"/>
              <a:pathLst>
                <a:path w="2205" h="2628" extrusionOk="0">
                  <a:moveTo>
                    <a:pt x="1061" y="1"/>
                  </a:moveTo>
                  <a:cubicBezTo>
                    <a:pt x="1038" y="1"/>
                    <a:pt x="1016" y="13"/>
                    <a:pt x="1002" y="33"/>
                  </a:cubicBezTo>
                  <a:cubicBezTo>
                    <a:pt x="766" y="361"/>
                    <a:pt x="325" y="371"/>
                    <a:pt x="146" y="763"/>
                  </a:cubicBezTo>
                  <a:cubicBezTo>
                    <a:pt x="6" y="1069"/>
                    <a:pt x="1" y="1528"/>
                    <a:pt x="74" y="1850"/>
                  </a:cubicBezTo>
                  <a:cubicBezTo>
                    <a:pt x="136" y="2123"/>
                    <a:pt x="287" y="2319"/>
                    <a:pt x="552" y="2422"/>
                  </a:cubicBezTo>
                  <a:cubicBezTo>
                    <a:pt x="982" y="2591"/>
                    <a:pt x="1589" y="2627"/>
                    <a:pt x="2055" y="2627"/>
                  </a:cubicBezTo>
                  <a:cubicBezTo>
                    <a:pt x="2084" y="2627"/>
                    <a:pt x="2111" y="2627"/>
                    <a:pt x="2139" y="2627"/>
                  </a:cubicBezTo>
                  <a:cubicBezTo>
                    <a:pt x="2192" y="2626"/>
                    <a:pt x="2205" y="2547"/>
                    <a:pt x="2152" y="2533"/>
                  </a:cubicBezTo>
                  <a:cubicBezTo>
                    <a:pt x="1805" y="2445"/>
                    <a:pt x="1444" y="2427"/>
                    <a:pt x="1090" y="2381"/>
                  </a:cubicBezTo>
                  <a:cubicBezTo>
                    <a:pt x="679" y="2328"/>
                    <a:pt x="345" y="2307"/>
                    <a:pt x="204" y="1815"/>
                  </a:cubicBezTo>
                  <a:cubicBezTo>
                    <a:pt x="156" y="1641"/>
                    <a:pt x="170" y="1411"/>
                    <a:pt x="184" y="1233"/>
                  </a:cubicBezTo>
                  <a:cubicBezTo>
                    <a:pt x="220" y="789"/>
                    <a:pt x="518" y="443"/>
                    <a:pt x="934" y="293"/>
                  </a:cubicBezTo>
                  <a:cubicBezTo>
                    <a:pt x="975" y="279"/>
                    <a:pt x="1017" y="194"/>
                    <a:pt x="1045" y="194"/>
                  </a:cubicBezTo>
                  <a:cubicBezTo>
                    <a:pt x="1045" y="194"/>
                    <a:pt x="1045" y="194"/>
                    <a:pt x="1045" y="194"/>
                  </a:cubicBezTo>
                  <a:cubicBezTo>
                    <a:pt x="1220" y="198"/>
                    <a:pt x="1353" y="623"/>
                    <a:pt x="1406" y="745"/>
                  </a:cubicBezTo>
                  <a:cubicBezTo>
                    <a:pt x="1411" y="759"/>
                    <a:pt x="1421" y="765"/>
                    <a:pt x="1432" y="765"/>
                  </a:cubicBezTo>
                  <a:cubicBezTo>
                    <a:pt x="1454" y="765"/>
                    <a:pt x="1478" y="742"/>
                    <a:pt x="1474" y="716"/>
                  </a:cubicBezTo>
                  <a:cubicBezTo>
                    <a:pt x="1424" y="436"/>
                    <a:pt x="1296" y="227"/>
                    <a:pt x="1104" y="20"/>
                  </a:cubicBezTo>
                  <a:cubicBezTo>
                    <a:pt x="1091" y="6"/>
                    <a:pt x="1076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6">
              <a:extLst>
                <a:ext uri="{FF2B5EF4-FFF2-40B4-BE49-F238E27FC236}">
                  <a16:creationId xmlns:a16="http://schemas.microsoft.com/office/drawing/2014/main" id="{E662F552-3A56-34F0-097F-B68184EFE95E}"/>
                </a:ext>
              </a:extLst>
            </p:cNvPr>
            <p:cNvSpPr/>
            <p:nvPr/>
          </p:nvSpPr>
          <p:spPr>
            <a:xfrm>
              <a:off x="5350825" y="2557400"/>
              <a:ext cx="9075" cy="34675"/>
            </a:xfrm>
            <a:custGeom>
              <a:avLst/>
              <a:gdLst/>
              <a:ahLst/>
              <a:cxnLst/>
              <a:rect l="l" t="t" r="r" b="b"/>
              <a:pathLst>
                <a:path w="363" h="1387" extrusionOk="0">
                  <a:moveTo>
                    <a:pt x="64" y="1"/>
                  </a:moveTo>
                  <a:cubicBezTo>
                    <a:pt x="43" y="1"/>
                    <a:pt x="23" y="19"/>
                    <a:pt x="21" y="42"/>
                  </a:cubicBezTo>
                  <a:cubicBezTo>
                    <a:pt x="1" y="258"/>
                    <a:pt x="93" y="478"/>
                    <a:pt x="92" y="699"/>
                  </a:cubicBezTo>
                  <a:cubicBezTo>
                    <a:pt x="92" y="923"/>
                    <a:pt x="28" y="1133"/>
                    <a:pt x="8" y="1354"/>
                  </a:cubicBezTo>
                  <a:cubicBezTo>
                    <a:pt x="7" y="1375"/>
                    <a:pt x="23" y="1386"/>
                    <a:pt x="41" y="1386"/>
                  </a:cubicBezTo>
                  <a:cubicBezTo>
                    <a:pt x="53" y="1386"/>
                    <a:pt x="65" y="1381"/>
                    <a:pt x="72" y="1371"/>
                  </a:cubicBezTo>
                  <a:cubicBezTo>
                    <a:pt x="292" y="1054"/>
                    <a:pt x="362" y="316"/>
                    <a:pt x="91" y="13"/>
                  </a:cubicBezTo>
                  <a:cubicBezTo>
                    <a:pt x="83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6">
              <a:extLst>
                <a:ext uri="{FF2B5EF4-FFF2-40B4-BE49-F238E27FC236}">
                  <a16:creationId xmlns:a16="http://schemas.microsoft.com/office/drawing/2014/main" id="{5475994D-DB2E-E3BD-21CF-BE4BB22BFC33}"/>
                </a:ext>
              </a:extLst>
            </p:cNvPr>
            <p:cNvSpPr/>
            <p:nvPr/>
          </p:nvSpPr>
          <p:spPr>
            <a:xfrm>
              <a:off x="5307275" y="2559600"/>
              <a:ext cx="30925" cy="61275"/>
            </a:xfrm>
            <a:custGeom>
              <a:avLst/>
              <a:gdLst/>
              <a:ahLst/>
              <a:cxnLst/>
              <a:rect l="l" t="t" r="r" b="b"/>
              <a:pathLst>
                <a:path w="1237" h="2451" extrusionOk="0">
                  <a:moveTo>
                    <a:pt x="716" y="1"/>
                  </a:moveTo>
                  <a:cubicBezTo>
                    <a:pt x="713" y="1"/>
                    <a:pt x="711" y="1"/>
                    <a:pt x="708" y="2"/>
                  </a:cubicBezTo>
                  <a:cubicBezTo>
                    <a:pt x="211" y="121"/>
                    <a:pt x="1" y="726"/>
                    <a:pt x="74" y="1188"/>
                  </a:cubicBezTo>
                  <a:cubicBezTo>
                    <a:pt x="166" y="1760"/>
                    <a:pt x="639" y="2228"/>
                    <a:pt x="1156" y="2446"/>
                  </a:cubicBezTo>
                  <a:cubicBezTo>
                    <a:pt x="1163" y="2450"/>
                    <a:pt x="1170" y="2451"/>
                    <a:pt x="1176" y="2451"/>
                  </a:cubicBezTo>
                  <a:cubicBezTo>
                    <a:pt x="1222" y="2451"/>
                    <a:pt x="1237" y="2376"/>
                    <a:pt x="1198" y="2347"/>
                  </a:cubicBezTo>
                  <a:cubicBezTo>
                    <a:pt x="805" y="2059"/>
                    <a:pt x="396" y="1777"/>
                    <a:pt x="254" y="1281"/>
                  </a:cubicBezTo>
                  <a:cubicBezTo>
                    <a:pt x="109" y="777"/>
                    <a:pt x="337" y="357"/>
                    <a:pt x="731" y="55"/>
                  </a:cubicBezTo>
                  <a:cubicBezTo>
                    <a:pt x="753" y="38"/>
                    <a:pt x="743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6">
              <a:extLst>
                <a:ext uri="{FF2B5EF4-FFF2-40B4-BE49-F238E27FC236}">
                  <a16:creationId xmlns:a16="http://schemas.microsoft.com/office/drawing/2014/main" id="{DB6FD67F-5EB0-A2CC-06C6-F93D4CA16066}"/>
                </a:ext>
              </a:extLst>
            </p:cNvPr>
            <p:cNvSpPr/>
            <p:nvPr/>
          </p:nvSpPr>
          <p:spPr>
            <a:xfrm>
              <a:off x="5288650" y="2586050"/>
              <a:ext cx="35825" cy="21975"/>
            </a:xfrm>
            <a:custGeom>
              <a:avLst/>
              <a:gdLst/>
              <a:ahLst/>
              <a:cxnLst/>
              <a:rect l="l" t="t" r="r" b="b"/>
              <a:pathLst>
                <a:path w="1433" h="879" extrusionOk="0">
                  <a:moveTo>
                    <a:pt x="36" y="1"/>
                  </a:moveTo>
                  <a:cubicBezTo>
                    <a:pt x="20" y="1"/>
                    <a:pt x="4" y="14"/>
                    <a:pt x="4" y="31"/>
                  </a:cubicBezTo>
                  <a:cubicBezTo>
                    <a:pt x="1" y="258"/>
                    <a:pt x="228" y="376"/>
                    <a:pt x="418" y="439"/>
                  </a:cubicBezTo>
                  <a:cubicBezTo>
                    <a:pt x="757" y="553"/>
                    <a:pt x="1211" y="483"/>
                    <a:pt x="1389" y="868"/>
                  </a:cubicBezTo>
                  <a:cubicBezTo>
                    <a:pt x="1393" y="875"/>
                    <a:pt x="1399" y="878"/>
                    <a:pt x="1406" y="878"/>
                  </a:cubicBezTo>
                  <a:cubicBezTo>
                    <a:pt x="1419" y="878"/>
                    <a:pt x="1433" y="867"/>
                    <a:pt x="1427" y="853"/>
                  </a:cubicBezTo>
                  <a:lnTo>
                    <a:pt x="1427" y="852"/>
                  </a:lnTo>
                  <a:cubicBezTo>
                    <a:pt x="1340" y="634"/>
                    <a:pt x="1154" y="534"/>
                    <a:pt x="939" y="457"/>
                  </a:cubicBezTo>
                  <a:cubicBezTo>
                    <a:pt x="803" y="407"/>
                    <a:pt x="659" y="384"/>
                    <a:pt x="522" y="340"/>
                  </a:cubicBezTo>
                  <a:cubicBezTo>
                    <a:pt x="312" y="271"/>
                    <a:pt x="205" y="164"/>
                    <a:pt x="56" y="10"/>
                  </a:cubicBez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6">
              <a:extLst>
                <a:ext uri="{FF2B5EF4-FFF2-40B4-BE49-F238E27FC236}">
                  <a16:creationId xmlns:a16="http://schemas.microsoft.com/office/drawing/2014/main" id="{DABD34FD-951B-5718-DBC7-8470475C3F6B}"/>
                </a:ext>
              </a:extLst>
            </p:cNvPr>
            <p:cNvSpPr/>
            <p:nvPr/>
          </p:nvSpPr>
          <p:spPr>
            <a:xfrm>
              <a:off x="5285425" y="2587350"/>
              <a:ext cx="65200" cy="86700"/>
            </a:xfrm>
            <a:custGeom>
              <a:avLst/>
              <a:gdLst/>
              <a:ahLst/>
              <a:cxnLst/>
              <a:rect l="l" t="t" r="r" b="b"/>
              <a:pathLst>
                <a:path w="2608" h="3468" extrusionOk="0">
                  <a:moveTo>
                    <a:pt x="119" y="1"/>
                  </a:moveTo>
                  <a:cubicBezTo>
                    <a:pt x="112" y="1"/>
                    <a:pt x="104" y="8"/>
                    <a:pt x="105" y="18"/>
                  </a:cubicBezTo>
                  <a:lnTo>
                    <a:pt x="106" y="18"/>
                  </a:lnTo>
                  <a:cubicBezTo>
                    <a:pt x="210" y="515"/>
                    <a:pt x="0" y="974"/>
                    <a:pt x="93" y="1467"/>
                  </a:cubicBezTo>
                  <a:cubicBezTo>
                    <a:pt x="145" y="1742"/>
                    <a:pt x="273" y="2008"/>
                    <a:pt x="439" y="2232"/>
                  </a:cubicBezTo>
                  <a:cubicBezTo>
                    <a:pt x="920" y="2882"/>
                    <a:pt x="1748" y="3238"/>
                    <a:pt x="2499" y="3464"/>
                  </a:cubicBezTo>
                  <a:cubicBezTo>
                    <a:pt x="2505" y="3466"/>
                    <a:pt x="2511" y="3467"/>
                    <a:pt x="2516" y="3467"/>
                  </a:cubicBezTo>
                  <a:cubicBezTo>
                    <a:pt x="2574" y="3467"/>
                    <a:pt x="2608" y="3377"/>
                    <a:pt x="2548" y="3350"/>
                  </a:cubicBezTo>
                  <a:cubicBezTo>
                    <a:pt x="1784" y="2998"/>
                    <a:pt x="921" y="2728"/>
                    <a:pt x="460" y="1963"/>
                  </a:cubicBezTo>
                  <a:cubicBezTo>
                    <a:pt x="226" y="1575"/>
                    <a:pt x="185" y="1182"/>
                    <a:pt x="225" y="741"/>
                  </a:cubicBezTo>
                  <a:cubicBezTo>
                    <a:pt x="254" y="429"/>
                    <a:pt x="273" y="268"/>
                    <a:pt x="130" y="8"/>
                  </a:cubicBezTo>
                  <a:cubicBezTo>
                    <a:pt x="127" y="3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6">
              <a:extLst>
                <a:ext uri="{FF2B5EF4-FFF2-40B4-BE49-F238E27FC236}">
                  <a16:creationId xmlns:a16="http://schemas.microsoft.com/office/drawing/2014/main" id="{07C67809-A399-0608-A974-043CBFD269FA}"/>
                </a:ext>
              </a:extLst>
            </p:cNvPr>
            <p:cNvSpPr/>
            <p:nvPr/>
          </p:nvSpPr>
          <p:spPr>
            <a:xfrm>
              <a:off x="5271525" y="2597575"/>
              <a:ext cx="19000" cy="9200"/>
            </a:xfrm>
            <a:custGeom>
              <a:avLst/>
              <a:gdLst/>
              <a:ahLst/>
              <a:cxnLst/>
              <a:rect l="l" t="t" r="r" b="b"/>
              <a:pathLst>
                <a:path w="760" h="368" extrusionOk="0">
                  <a:moveTo>
                    <a:pt x="218" y="1"/>
                  </a:moveTo>
                  <a:cubicBezTo>
                    <a:pt x="161" y="1"/>
                    <a:pt x="105" y="10"/>
                    <a:pt x="51" y="31"/>
                  </a:cubicBezTo>
                  <a:cubicBezTo>
                    <a:pt x="0" y="51"/>
                    <a:pt x="4" y="132"/>
                    <a:pt x="65" y="132"/>
                  </a:cubicBezTo>
                  <a:cubicBezTo>
                    <a:pt x="96" y="131"/>
                    <a:pt x="127" y="131"/>
                    <a:pt x="158" y="131"/>
                  </a:cubicBezTo>
                  <a:cubicBezTo>
                    <a:pt x="242" y="131"/>
                    <a:pt x="325" y="135"/>
                    <a:pt x="406" y="163"/>
                  </a:cubicBezTo>
                  <a:cubicBezTo>
                    <a:pt x="520" y="203"/>
                    <a:pt x="630" y="283"/>
                    <a:pt x="719" y="363"/>
                  </a:cubicBezTo>
                  <a:cubicBezTo>
                    <a:pt x="723" y="366"/>
                    <a:pt x="728" y="368"/>
                    <a:pt x="733" y="368"/>
                  </a:cubicBezTo>
                  <a:cubicBezTo>
                    <a:pt x="746" y="368"/>
                    <a:pt x="759" y="358"/>
                    <a:pt x="753" y="344"/>
                  </a:cubicBezTo>
                  <a:cubicBezTo>
                    <a:pt x="670" y="145"/>
                    <a:pt x="440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6">
              <a:extLst>
                <a:ext uri="{FF2B5EF4-FFF2-40B4-BE49-F238E27FC236}">
                  <a16:creationId xmlns:a16="http://schemas.microsoft.com/office/drawing/2014/main" id="{AEB38DEE-0189-CFA8-F7F3-2BAEA8297415}"/>
                </a:ext>
              </a:extLst>
            </p:cNvPr>
            <p:cNvSpPr/>
            <p:nvPr/>
          </p:nvSpPr>
          <p:spPr>
            <a:xfrm>
              <a:off x="5264550" y="2600100"/>
              <a:ext cx="26325" cy="62975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350" y="0"/>
                  </a:moveTo>
                  <a:cubicBezTo>
                    <a:pt x="336" y="0"/>
                    <a:pt x="323" y="7"/>
                    <a:pt x="316" y="23"/>
                  </a:cubicBezTo>
                  <a:lnTo>
                    <a:pt x="316" y="24"/>
                  </a:lnTo>
                  <a:cubicBezTo>
                    <a:pt x="0" y="826"/>
                    <a:pt x="174" y="2057"/>
                    <a:pt x="993" y="2515"/>
                  </a:cubicBezTo>
                  <a:cubicBezTo>
                    <a:pt x="997" y="2518"/>
                    <a:pt x="1002" y="2519"/>
                    <a:pt x="1007" y="2519"/>
                  </a:cubicBezTo>
                  <a:cubicBezTo>
                    <a:pt x="1030" y="2519"/>
                    <a:pt x="1053" y="2494"/>
                    <a:pt x="1037" y="2471"/>
                  </a:cubicBezTo>
                  <a:cubicBezTo>
                    <a:pt x="795" y="2121"/>
                    <a:pt x="531" y="1824"/>
                    <a:pt x="403" y="1407"/>
                  </a:cubicBezTo>
                  <a:cubicBezTo>
                    <a:pt x="264" y="959"/>
                    <a:pt x="272" y="493"/>
                    <a:pt x="382" y="41"/>
                  </a:cubicBezTo>
                  <a:cubicBezTo>
                    <a:pt x="389" y="16"/>
                    <a:pt x="370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6">
              <a:extLst>
                <a:ext uri="{FF2B5EF4-FFF2-40B4-BE49-F238E27FC236}">
                  <a16:creationId xmlns:a16="http://schemas.microsoft.com/office/drawing/2014/main" id="{C2F64EA1-391D-8529-5378-4753FB39E672}"/>
                </a:ext>
              </a:extLst>
            </p:cNvPr>
            <p:cNvSpPr/>
            <p:nvPr/>
          </p:nvSpPr>
          <p:spPr>
            <a:xfrm>
              <a:off x="5258225" y="2570675"/>
              <a:ext cx="17375" cy="35375"/>
            </a:xfrm>
            <a:custGeom>
              <a:avLst/>
              <a:gdLst/>
              <a:ahLst/>
              <a:cxnLst/>
              <a:rect l="l" t="t" r="r" b="b"/>
              <a:pathLst>
                <a:path w="695" h="1415" extrusionOk="0">
                  <a:moveTo>
                    <a:pt x="91" y="0"/>
                  </a:moveTo>
                  <a:cubicBezTo>
                    <a:pt x="46" y="0"/>
                    <a:pt x="0" y="51"/>
                    <a:pt x="33" y="94"/>
                  </a:cubicBezTo>
                  <a:cubicBezTo>
                    <a:pt x="187" y="298"/>
                    <a:pt x="323" y="498"/>
                    <a:pt x="407" y="744"/>
                  </a:cubicBezTo>
                  <a:cubicBezTo>
                    <a:pt x="480" y="958"/>
                    <a:pt x="503" y="1184"/>
                    <a:pt x="549" y="1404"/>
                  </a:cubicBezTo>
                  <a:cubicBezTo>
                    <a:pt x="550" y="1411"/>
                    <a:pt x="555" y="1415"/>
                    <a:pt x="561" y="1415"/>
                  </a:cubicBezTo>
                  <a:cubicBezTo>
                    <a:pt x="567" y="1415"/>
                    <a:pt x="573" y="1411"/>
                    <a:pt x="575" y="1404"/>
                  </a:cubicBezTo>
                  <a:cubicBezTo>
                    <a:pt x="695" y="931"/>
                    <a:pt x="460" y="362"/>
                    <a:pt x="131" y="18"/>
                  </a:cubicBezTo>
                  <a:cubicBezTo>
                    <a:pt x="120" y="6"/>
                    <a:pt x="105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6">
              <a:extLst>
                <a:ext uri="{FF2B5EF4-FFF2-40B4-BE49-F238E27FC236}">
                  <a16:creationId xmlns:a16="http://schemas.microsoft.com/office/drawing/2014/main" id="{464A2AAE-378E-BFA4-3FD2-AD79A5E0E824}"/>
                </a:ext>
              </a:extLst>
            </p:cNvPr>
            <p:cNvSpPr/>
            <p:nvPr/>
          </p:nvSpPr>
          <p:spPr>
            <a:xfrm>
              <a:off x="5237900" y="2572000"/>
              <a:ext cx="24175" cy="62400"/>
            </a:xfrm>
            <a:custGeom>
              <a:avLst/>
              <a:gdLst/>
              <a:ahLst/>
              <a:cxnLst/>
              <a:rect l="l" t="t" r="r" b="b"/>
              <a:pathLst>
                <a:path w="967" h="2496" extrusionOk="0">
                  <a:moveTo>
                    <a:pt x="921" y="1"/>
                  </a:moveTo>
                  <a:cubicBezTo>
                    <a:pt x="916" y="1"/>
                    <a:pt x="911" y="2"/>
                    <a:pt x="906" y="5"/>
                  </a:cubicBezTo>
                  <a:cubicBezTo>
                    <a:pt x="145" y="510"/>
                    <a:pt x="0" y="1754"/>
                    <a:pt x="481" y="2484"/>
                  </a:cubicBezTo>
                  <a:cubicBezTo>
                    <a:pt x="487" y="2492"/>
                    <a:pt x="497" y="2496"/>
                    <a:pt x="506" y="2496"/>
                  </a:cubicBezTo>
                  <a:cubicBezTo>
                    <a:pt x="524" y="2496"/>
                    <a:pt x="542" y="2482"/>
                    <a:pt x="534" y="2461"/>
                  </a:cubicBezTo>
                  <a:cubicBezTo>
                    <a:pt x="195" y="1537"/>
                    <a:pt x="393" y="817"/>
                    <a:pt x="951" y="50"/>
                  </a:cubicBezTo>
                  <a:cubicBezTo>
                    <a:pt x="967" y="28"/>
                    <a:pt x="944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6">
              <a:extLst>
                <a:ext uri="{FF2B5EF4-FFF2-40B4-BE49-F238E27FC236}">
                  <a16:creationId xmlns:a16="http://schemas.microsoft.com/office/drawing/2014/main" id="{7A8A9EFE-5160-B90D-3AB0-3DF7CB9D7BE4}"/>
                </a:ext>
              </a:extLst>
            </p:cNvPr>
            <p:cNvSpPr/>
            <p:nvPr/>
          </p:nvSpPr>
          <p:spPr>
            <a:xfrm>
              <a:off x="5215700" y="2577650"/>
              <a:ext cx="30600" cy="33600"/>
            </a:xfrm>
            <a:custGeom>
              <a:avLst/>
              <a:gdLst/>
              <a:ahLst/>
              <a:cxnLst/>
              <a:rect l="l" t="t" r="r" b="b"/>
              <a:pathLst>
                <a:path w="1224" h="1344" extrusionOk="0">
                  <a:moveTo>
                    <a:pt x="83" y="0"/>
                  </a:moveTo>
                  <a:cubicBezTo>
                    <a:pt x="37" y="0"/>
                    <a:pt x="0" y="61"/>
                    <a:pt x="42" y="98"/>
                  </a:cubicBezTo>
                  <a:cubicBezTo>
                    <a:pt x="244" y="280"/>
                    <a:pt x="461" y="436"/>
                    <a:pt x="648" y="636"/>
                  </a:cubicBezTo>
                  <a:cubicBezTo>
                    <a:pt x="848" y="850"/>
                    <a:pt x="1024" y="1089"/>
                    <a:pt x="1185" y="1334"/>
                  </a:cubicBezTo>
                  <a:cubicBezTo>
                    <a:pt x="1189" y="1341"/>
                    <a:pt x="1194" y="1343"/>
                    <a:pt x="1200" y="1343"/>
                  </a:cubicBezTo>
                  <a:cubicBezTo>
                    <a:pt x="1212" y="1343"/>
                    <a:pt x="1223" y="1331"/>
                    <a:pt x="1216" y="1316"/>
                  </a:cubicBezTo>
                  <a:cubicBezTo>
                    <a:pt x="981" y="820"/>
                    <a:pt x="591" y="293"/>
                    <a:pt x="111" y="8"/>
                  </a:cubicBezTo>
                  <a:cubicBezTo>
                    <a:pt x="102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6">
              <a:extLst>
                <a:ext uri="{FF2B5EF4-FFF2-40B4-BE49-F238E27FC236}">
                  <a16:creationId xmlns:a16="http://schemas.microsoft.com/office/drawing/2014/main" id="{6EFDF45B-6141-076C-96E8-886D0F5F5115}"/>
                </a:ext>
              </a:extLst>
            </p:cNvPr>
            <p:cNvSpPr/>
            <p:nvPr/>
          </p:nvSpPr>
          <p:spPr>
            <a:xfrm>
              <a:off x="5198500" y="2547825"/>
              <a:ext cx="31425" cy="75800"/>
            </a:xfrm>
            <a:custGeom>
              <a:avLst/>
              <a:gdLst/>
              <a:ahLst/>
              <a:cxnLst/>
              <a:rect l="l" t="t" r="r" b="b"/>
              <a:pathLst>
                <a:path w="1257" h="3032" extrusionOk="0">
                  <a:moveTo>
                    <a:pt x="1122" y="1"/>
                  </a:moveTo>
                  <a:cubicBezTo>
                    <a:pt x="1114" y="1"/>
                    <a:pt x="1106" y="6"/>
                    <a:pt x="1103" y="16"/>
                  </a:cubicBezTo>
                  <a:cubicBezTo>
                    <a:pt x="859" y="865"/>
                    <a:pt x="1" y="2244"/>
                    <a:pt x="816" y="3016"/>
                  </a:cubicBezTo>
                  <a:cubicBezTo>
                    <a:pt x="828" y="3027"/>
                    <a:pt x="841" y="3032"/>
                    <a:pt x="855" y="3032"/>
                  </a:cubicBezTo>
                  <a:cubicBezTo>
                    <a:pt x="895" y="3032"/>
                    <a:pt x="933" y="2989"/>
                    <a:pt x="907" y="2946"/>
                  </a:cubicBezTo>
                  <a:cubicBezTo>
                    <a:pt x="255" y="1873"/>
                    <a:pt x="1256" y="1086"/>
                    <a:pt x="1146" y="22"/>
                  </a:cubicBezTo>
                  <a:cubicBezTo>
                    <a:pt x="1145" y="9"/>
                    <a:pt x="1133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6">
              <a:extLst>
                <a:ext uri="{FF2B5EF4-FFF2-40B4-BE49-F238E27FC236}">
                  <a16:creationId xmlns:a16="http://schemas.microsoft.com/office/drawing/2014/main" id="{664644DA-9148-A00D-6D2F-8BF54CCB6E9D}"/>
                </a:ext>
              </a:extLst>
            </p:cNvPr>
            <p:cNvSpPr/>
            <p:nvPr/>
          </p:nvSpPr>
          <p:spPr>
            <a:xfrm>
              <a:off x="5193050" y="2545100"/>
              <a:ext cx="34750" cy="59250"/>
            </a:xfrm>
            <a:custGeom>
              <a:avLst/>
              <a:gdLst/>
              <a:ahLst/>
              <a:cxnLst/>
              <a:rect l="l" t="t" r="r" b="b"/>
              <a:pathLst>
                <a:path w="1390" h="2370" extrusionOk="0">
                  <a:moveTo>
                    <a:pt x="1053" y="1"/>
                  </a:moveTo>
                  <a:cubicBezTo>
                    <a:pt x="821" y="1"/>
                    <a:pt x="590" y="209"/>
                    <a:pt x="450" y="422"/>
                  </a:cubicBezTo>
                  <a:cubicBezTo>
                    <a:pt x="94" y="964"/>
                    <a:pt x="0" y="1682"/>
                    <a:pt x="68" y="2316"/>
                  </a:cubicBezTo>
                  <a:cubicBezTo>
                    <a:pt x="72" y="2348"/>
                    <a:pt x="102" y="2370"/>
                    <a:pt x="130" y="2370"/>
                  </a:cubicBezTo>
                  <a:cubicBezTo>
                    <a:pt x="151" y="2370"/>
                    <a:pt x="169" y="2358"/>
                    <a:pt x="174" y="2330"/>
                  </a:cubicBezTo>
                  <a:cubicBezTo>
                    <a:pt x="241" y="1980"/>
                    <a:pt x="252" y="1623"/>
                    <a:pt x="318" y="1273"/>
                  </a:cubicBezTo>
                  <a:cubicBezTo>
                    <a:pt x="377" y="964"/>
                    <a:pt x="604" y="118"/>
                    <a:pt x="1057" y="118"/>
                  </a:cubicBezTo>
                  <a:cubicBezTo>
                    <a:pt x="1140" y="118"/>
                    <a:pt x="1230" y="147"/>
                    <a:pt x="1328" y="212"/>
                  </a:cubicBezTo>
                  <a:cubicBezTo>
                    <a:pt x="1334" y="216"/>
                    <a:pt x="1340" y="218"/>
                    <a:pt x="1346" y="218"/>
                  </a:cubicBezTo>
                  <a:cubicBezTo>
                    <a:pt x="1372" y="218"/>
                    <a:pt x="1390" y="182"/>
                    <a:pt x="1369" y="159"/>
                  </a:cubicBezTo>
                  <a:lnTo>
                    <a:pt x="1370" y="159"/>
                  </a:lnTo>
                  <a:cubicBezTo>
                    <a:pt x="1271" y="46"/>
                    <a:pt x="1162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6">
              <a:extLst>
                <a:ext uri="{FF2B5EF4-FFF2-40B4-BE49-F238E27FC236}">
                  <a16:creationId xmlns:a16="http://schemas.microsoft.com/office/drawing/2014/main" id="{0A928B9A-4201-51B1-823F-51B09A93F2C9}"/>
                </a:ext>
              </a:extLst>
            </p:cNvPr>
            <p:cNvSpPr/>
            <p:nvPr/>
          </p:nvSpPr>
          <p:spPr>
            <a:xfrm>
              <a:off x="5175100" y="2512525"/>
              <a:ext cx="38375" cy="76925"/>
            </a:xfrm>
            <a:custGeom>
              <a:avLst/>
              <a:gdLst/>
              <a:ahLst/>
              <a:cxnLst/>
              <a:rect l="l" t="t" r="r" b="b"/>
              <a:pathLst>
                <a:path w="1535" h="3077" extrusionOk="0">
                  <a:moveTo>
                    <a:pt x="1238" y="1"/>
                  </a:moveTo>
                  <a:cubicBezTo>
                    <a:pt x="1212" y="1"/>
                    <a:pt x="1187" y="13"/>
                    <a:pt x="1171" y="40"/>
                  </a:cubicBezTo>
                  <a:cubicBezTo>
                    <a:pt x="1059" y="239"/>
                    <a:pt x="711" y="289"/>
                    <a:pt x="547" y="456"/>
                  </a:cubicBezTo>
                  <a:cubicBezTo>
                    <a:pt x="405" y="601"/>
                    <a:pt x="331" y="791"/>
                    <a:pt x="270" y="982"/>
                  </a:cubicBezTo>
                  <a:cubicBezTo>
                    <a:pt x="64" y="1627"/>
                    <a:pt x="0" y="2368"/>
                    <a:pt x="47" y="3039"/>
                  </a:cubicBezTo>
                  <a:cubicBezTo>
                    <a:pt x="48" y="3064"/>
                    <a:pt x="67" y="3077"/>
                    <a:pt x="85" y="3077"/>
                  </a:cubicBezTo>
                  <a:cubicBezTo>
                    <a:pt x="104" y="3077"/>
                    <a:pt x="123" y="3064"/>
                    <a:pt x="125" y="3039"/>
                  </a:cubicBezTo>
                  <a:cubicBezTo>
                    <a:pt x="184" y="2394"/>
                    <a:pt x="222" y="1728"/>
                    <a:pt x="410" y="1104"/>
                  </a:cubicBezTo>
                  <a:cubicBezTo>
                    <a:pt x="536" y="689"/>
                    <a:pt x="802" y="605"/>
                    <a:pt x="1099" y="346"/>
                  </a:cubicBezTo>
                  <a:cubicBezTo>
                    <a:pt x="1158" y="295"/>
                    <a:pt x="1190" y="276"/>
                    <a:pt x="1215" y="256"/>
                  </a:cubicBezTo>
                  <a:lnTo>
                    <a:pt x="1215" y="256"/>
                  </a:lnTo>
                  <a:cubicBezTo>
                    <a:pt x="1384" y="804"/>
                    <a:pt x="1314" y="1277"/>
                    <a:pt x="1163" y="1846"/>
                  </a:cubicBezTo>
                  <a:cubicBezTo>
                    <a:pt x="1158" y="1863"/>
                    <a:pt x="1172" y="1876"/>
                    <a:pt x="1186" y="1876"/>
                  </a:cubicBezTo>
                  <a:cubicBezTo>
                    <a:pt x="1194" y="1876"/>
                    <a:pt x="1201" y="1872"/>
                    <a:pt x="1206" y="1864"/>
                  </a:cubicBezTo>
                  <a:cubicBezTo>
                    <a:pt x="1535" y="1309"/>
                    <a:pt x="1509" y="659"/>
                    <a:pt x="1320" y="59"/>
                  </a:cubicBezTo>
                  <a:cubicBezTo>
                    <a:pt x="1308" y="22"/>
                    <a:pt x="1273" y="1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6">
              <a:extLst>
                <a:ext uri="{FF2B5EF4-FFF2-40B4-BE49-F238E27FC236}">
                  <a16:creationId xmlns:a16="http://schemas.microsoft.com/office/drawing/2014/main" id="{9E0AE6FB-605A-470D-41DD-A2DAE2EB4CDB}"/>
                </a:ext>
              </a:extLst>
            </p:cNvPr>
            <p:cNvSpPr/>
            <p:nvPr/>
          </p:nvSpPr>
          <p:spPr>
            <a:xfrm>
              <a:off x="5165675" y="2527625"/>
              <a:ext cx="20225" cy="11575"/>
            </a:xfrm>
            <a:custGeom>
              <a:avLst/>
              <a:gdLst/>
              <a:ahLst/>
              <a:cxnLst/>
              <a:rect l="l" t="t" r="r" b="b"/>
              <a:pathLst>
                <a:path w="809" h="463" extrusionOk="0">
                  <a:moveTo>
                    <a:pt x="647" y="1"/>
                  </a:moveTo>
                  <a:cubicBezTo>
                    <a:pt x="542" y="1"/>
                    <a:pt x="437" y="30"/>
                    <a:pt x="343" y="75"/>
                  </a:cubicBezTo>
                  <a:cubicBezTo>
                    <a:pt x="219" y="134"/>
                    <a:pt x="29" y="247"/>
                    <a:pt x="6" y="393"/>
                  </a:cubicBezTo>
                  <a:cubicBezTo>
                    <a:pt x="0" y="431"/>
                    <a:pt x="26" y="463"/>
                    <a:pt x="60" y="463"/>
                  </a:cubicBezTo>
                  <a:cubicBezTo>
                    <a:pt x="69" y="463"/>
                    <a:pt x="79" y="461"/>
                    <a:pt x="89" y="456"/>
                  </a:cubicBezTo>
                  <a:cubicBezTo>
                    <a:pt x="203" y="397"/>
                    <a:pt x="275" y="269"/>
                    <a:pt x="390" y="201"/>
                  </a:cubicBezTo>
                  <a:cubicBezTo>
                    <a:pt x="517" y="129"/>
                    <a:pt x="652" y="100"/>
                    <a:pt x="789" y="60"/>
                  </a:cubicBezTo>
                  <a:cubicBezTo>
                    <a:pt x="809" y="54"/>
                    <a:pt x="809" y="26"/>
                    <a:pt x="789" y="21"/>
                  </a:cubicBezTo>
                  <a:cubicBezTo>
                    <a:pt x="743" y="7"/>
                    <a:pt x="69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6">
              <a:extLst>
                <a:ext uri="{FF2B5EF4-FFF2-40B4-BE49-F238E27FC236}">
                  <a16:creationId xmlns:a16="http://schemas.microsoft.com/office/drawing/2014/main" id="{1C8D2167-C0A4-B797-F8DA-6F75F2DE2272}"/>
                </a:ext>
              </a:extLst>
            </p:cNvPr>
            <p:cNvSpPr/>
            <p:nvPr/>
          </p:nvSpPr>
          <p:spPr>
            <a:xfrm>
              <a:off x="5164750" y="2483700"/>
              <a:ext cx="16950" cy="78700"/>
            </a:xfrm>
            <a:custGeom>
              <a:avLst/>
              <a:gdLst/>
              <a:ahLst/>
              <a:cxnLst/>
              <a:rect l="l" t="t" r="r" b="b"/>
              <a:pathLst>
                <a:path w="678" h="3148" extrusionOk="0">
                  <a:moveTo>
                    <a:pt x="404" y="1"/>
                  </a:moveTo>
                  <a:cubicBezTo>
                    <a:pt x="383" y="1"/>
                    <a:pt x="362" y="17"/>
                    <a:pt x="370" y="45"/>
                  </a:cubicBezTo>
                  <a:cubicBezTo>
                    <a:pt x="564" y="718"/>
                    <a:pt x="399" y="1226"/>
                    <a:pt x="203" y="1871"/>
                  </a:cubicBezTo>
                  <a:cubicBezTo>
                    <a:pt x="76" y="2295"/>
                    <a:pt x="0" y="2685"/>
                    <a:pt x="126" y="3117"/>
                  </a:cubicBezTo>
                  <a:cubicBezTo>
                    <a:pt x="132" y="3137"/>
                    <a:pt x="151" y="3147"/>
                    <a:pt x="171" y="3147"/>
                  </a:cubicBezTo>
                  <a:cubicBezTo>
                    <a:pt x="194" y="3147"/>
                    <a:pt x="216" y="3133"/>
                    <a:pt x="212" y="3105"/>
                  </a:cubicBezTo>
                  <a:cubicBezTo>
                    <a:pt x="120" y="2376"/>
                    <a:pt x="459" y="1793"/>
                    <a:pt x="595" y="1100"/>
                  </a:cubicBezTo>
                  <a:cubicBezTo>
                    <a:pt x="672" y="708"/>
                    <a:pt x="677" y="343"/>
                    <a:pt x="435" y="16"/>
                  </a:cubicBezTo>
                  <a:cubicBezTo>
                    <a:pt x="427" y="6"/>
                    <a:pt x="41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6">
              <a:extLst>
                <a:ext uri="{FF2B5EF4-FFF2-40B4-BE49-F238E27FC236}">
                  <a16:creationId xmlns:a16="http://schemas.microsoft.com/office/drawing/2014/main" id="{1701B02C-80FE-8026-BDE2-E6ED0F2DEADB}"/>
                </a:ext>
              </a:extLst>
            </p:cNvPr>
            <p:cNvSpPr/>
            <p:nvPr/>
          </p:nvSpPr>
          <p:spPr>
            <a:xfrm>
              <a:off x="5129900" y="2485175"/>
              <a:ext cx="48325" cy="65450"/>
            </a:xfrm>
            <a:custGeom>
              <a:avLst/>
              <a:gdLst/>
              <a:ahLst/>
              <a:cxnLst/>
              <a:rect l="l" t="t" r="r" b="b"/>
              <a:pathLst>
                <a:path w="1933" h="2618" extrusionOk="0">
                  <a:moveTo>
                    <a:pt x="1865" y="1"/>
                  </a:moveTo>
                  <a:cubicBezTo>
                    <a:pt x="1861" y="1"/>
                    <a:pt x="1857" y="1"/>
                    <a:pt x="1853" y="2"/>
                  </a:cubicBezTo>
                  <a:cubicBezTo>
                    <a:pt x="731" y="219"/>
                    <a:pt x="0" y="1506"/>
                    <a:pt x="390" y="2581"/>
                  </a:cubicBezTo>
                  <a:cubicBezTo>
                    <a:pt x="399" y="2607"/>
                    <a:pt x="419" y="2618"/>
                    <a:pt x="438" y="2618"/>
                  </a:cubicBezTo>
                  <a:cubicBezTo>
                    <a:pt x="468" y="2618"/>
                    <a:pt x="497" y="2592"/>
                    <a:pt x="491" y="2553"/>
                  </a:cubicBezTo>
                  <a:cubicBezTo>
                    <a:pt x="330" y="1391"/>
                    <a:pt x="797" y="549"/>
                    <a:pt x="1879" y="97"/>
                  </a:cubicBezTo>
                  <a:cubicBezTo>
                    <a:pt x="1932" y="75"/>
                    <a:pt x="1919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6">
              <a:extLst>
                <a:ext uri="{FF2B5EF4-FFF2-40B4-BE49-F238E27FC236}">
                  <a16:creationId xmlns:a16="http://schemas.microsoft.com/office/drawing/2014/main" id="{D2D6079D-F1B2-E47A-8204-514A55935E72}"/>
                </a:ext>
              </a:extLst>
            </p:cNvPr>
            <p:cNvSpPr/>
            <p:nvPr/>
          </p:nvSpPr>
          <p:spPr>
            <a:xfrm>
              <a:off x="5142900" y="2443200"/>
              <a:ext cx="18425" cy="70500"/>
            </a:xfrm>
            <a:custGeom>
              <a:avLst/>
              <a:gdLst/>
              <a:ahLst/>
              <a:cxnLst/>
              <a:rect l="l" t="t" r="r" b="b"/>
              <a:pathLst>
                <a:path w="737" h="2820" extrusionOk="0">
                  <a:moveTo>
                    <a:pt x="507" y="0"/>
                  </a:moveTo>
                  <a:cubicBezTo>
                    <a:pt x="497" y="0"/>
                    <a:pt x="487" y="7"/>
                    <a:pt x="487" y="19"/>
                  </a:cubicBezTo>
                  <a:cubicBezTo>
                    <a:pt x="471" y="523"/>
                    <a:pt x="493" y="1000"/>
                    <a:pt x="400" y="1501"/>
                  </a:cubicBezTo>
                  <a:cubicBezTo>
                    <a:pt x="320" y="1937"/>
                    <a:pt x="162" y="2339"/>
                    <a:pt x="13" y="2756"/>
                  </a:cubicBezTo>
                  <a:cubicBezTo>
                    <a:pt x="1" y="2792"/>
                    <a:pt x="33" y="2819"/>
                    <a:pt x="65" y="2819"/>
                  </a:cubicBezTo>
                  <a:cubicBezTo>
                    <a:pt x="81" y="2819"/>
                    <a:pt x="97" y="2812"/>
                    <a:pt x="106" y="2795"/>
                  </a:cubicBezTo>
                  <a:cubicBezTo>
                    <a:pt x="541" y="2006"/>
                    <a:pt x="737" y="895"/>
                    <a:pt x="523" y="13"/>
                  </a:cubicBezTo>
                  <a:cubicBezTo>
                    <a:pt x="521" y="4"/>
                    <a:pt x="514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6">
              <a:extLst>
                <a:ext uri="{FF2B5EF4-FFF2-40B4-BE49-F238E27FC236}">
                  <a16:creationId xmlns:a16="http://schemas.microsoft.com/office/drawing/2014/main" id="{1DA4338B-80D0-DB56-6D4D-6B42885B6F8C}"/>
                </a:ext>
              </a:extLst>
            </p:cNvPr>
            <p:cNvSpPr/>
            <p:nvPr/>
          </p:nvSpPr>
          <p:spPr>
            <a:xfrm>
              <a:off x="5117300" y="2443750"/>
              <a:ext cx="39900" cy="85975"/>
            </a:xfrm>
            <a:custGeom>
              <a:avLst/>
              <a:gdLst/>
              <a:ahLst/>
              <a:cxnLst/>
              <a:rect l="l" t="t" r="r" b="b"/>
              <a:pathLst>
                <a:path w="1596" h="3439" extrusionOk="0">
                  <a:moveTo>
                    <a:pt x="1464" y="0"/>
                  </a:moveTo>
                  <a:cubicBezTo>
                    <a:pt x="954" y="0"/>
                    <a:pt x="681" y="573"/>
                    <a:pt x="498" y="996"/>
                  </a:cubicBezTo>
                  <a:cubicBezTo>
                    <a:pt x="183" y="1728"/>
                    <a:pt x="1" y="2621"/>
                    <a:pt x="191" y="3407"/>
                  </a:cubicBezTo>
                  <a:cubicBezTo>
                    <a:pt x="196" y="3429"/>
                    <a:pt x="212" y="3438"/>
                    <a:pt x="229" y="3438"/>
                  </a:cubicBezTo>
                  <a:cubicBezTo>
                    <a:pt x="250" y="3438"/>
                    <a:pt x="272" y="3423"/>
                    <a:pt x="274" y="3396"/>
                  </a:cubicBezTo>
                  <a:cubicBezTo>
                    <a:pt x="341" y="2380"/>
                    <a:pt x="336" y="435"/>
                    <a:pt x="1567" y="60"/>
                  </a:cubicBezTo>
                  <a:cubicBezTo>
                    <a:pt x="1590" y="52"/>
                    <a:pt x="1595" y="11"/>
                    <a:pt x="1567" y="8"/>
                  </a:cubicBezTo>
                  <a:cubicBezTo>
                    <a:pt x="1532" y="2"/>
                    <a:pt x="1497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6">
              <a:extLst>
                <a:ext uri="{FF2B5EF4-FFF2-40B4-BE49-F238E27FC236}">
                  <a16:creationId xmlns:a16="http://schemas.microsoft.com/office/drawing/2014/main" id="{6B6C7DED-FBFE-EE33-8F02-886A06802A44}"/>
                </a:ext>
              </a:extLst>
            </p:cNvPr>
            <p:cNvSpPr/>
            <p:nvPr/>
          </p:nvSpPr>
          <p:spPr>
            <a:xfrm>
              <a:off x="5097475" y="2409825"/>
              <a:ext cx="45475" cy="85150"/>
            </a:xfrm>
            <a:custGeom>
              <a:avLst/>
              <a:gdLst/>
              <a:ahLst/>
              <a:cxnLst/>
              <a:rect l="l" t="t" r="r" b="b"/>
              <a:pathLst>
                <a:path w="1819" h="3406" extrusionOk="0">
                  <a:moveTo>
                    <a:pt x="1771" y="1"/>
                  </a:moveTo>
                  <a:cubicBezTo>
                    <a:pt x="1770" y="1"/>
                    <a:pt x="1768" y="1"/>
                    <a:pt x="1767" y="1"/>
                  </a:cubicBezTo>
                  <a:cubicBezTo>
                    <a:pt x="331" y="224"/>
                    <a:pt x="1" y="2181"/>
                    <a:pt x="57" y="3348"/>
                  </a:cubicBezTo>
                  <a:cubicBezTo>
                    <a:pt x="59" y="3386"/>
                    <a:pt x="87" y="3405"/>
                    <a:pt x="115" y="3405"/>
                  </a:cubicBezTo>
                  <a:cubicBezTo>
                    <a:pt x="143" y="3405"/>
                    <a:pt x="172" y="3386"/>
                    <a:pt x="176" y="3348"/>
                  </a:cubicBezTo>
                  <a:cubicBezTo>
                    <a:pt x="329" y="1936"/>
                    <a:pt x="419" y="781"/>
                    <a:pt x="1788" y="54"/>
                  </a:cubicBezTo>
                  <a:cubicBezTo>
                    <a:pt x="1818" y="39"/>
                    <a:pt x="1799" y="1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6">
              <a:extLst>
                <a:ext uri="{FF2B5EF4-FFF2-40B4-BE49-F238E27FC236}">
                  <a16:creationId xmlns:a16="http://schemas.microsoft.com/office/drawing/2014/main" id="{D396BA1E-CFC0-7324-56D3-4A6B61539C47}"/>
                </a:ext>
              </a:extLst>
            </p:cNvPr>
            <p:cNvSpPr/>
            <p:nvPr/>
          </p:nvSpPr>
          <p:spPr>
            <a:xfrm>
              <a:off x="5125450" y="2408600"/>
              <a:ext cx="16875" cy="69275"/>
            </a:xfrm>
            <a:custGeom>
              <a:avLst/>
              <a:gdLst/>
              <a:ahLst/>
              <a:cxnLst/>
              <a:rect l="l" t="t" r="r" b="b"/>
              <a:pathLst>
                <a:path w="675" h="2771" extrusionOk="0">
                  <a:moveTo>
                    <a:pt x="621" y="0"/>
                  </a:moveTo>
                  <a:cubicBezTo>
                    <a:pt x="607" y="0"/>
                    <a:pt x="593" y="6"/>
                    <a:pt x="585" y="20"/>
                  </a:cubicBezTo>
                  <a:cubicBezTo>
                    <a:pt x="377" y="367"/>
                    <a:pt x="319" y="745"/>
                    <a:pt x="287" y="1143"/>
                  </a:cubicBezTo>
                  <a:cubicBezTo>
                    <a:pt x="242" y="1694"/>
                    <a:pt x="179" y="2195"/>
                    <a:pt x="10" y="2723"/>
                  </a:cubicBezTo>
                  <a:cubicBezTo>
                    <a:pt x="1" y="2752"/>
                    <a:pt x="23" y="2771"/>
                    <a:pt x="46" y="2771"/>
                  </a:cubicBezTo>
                  <a:cubicBezTo>
                    <a:pt x="59" y="2771"/>
                    <a:pt x="72" y="2765"/>
                    <a:pt x="81" y="2753"/>
                  </a:cubicBezTo>
                  <a:cubicBezTo>
                    <a:pt x="628" y="2025"/>
                    <a:pt x="350" y="885"/>
                    <a:pt x="663" y="52"/>
                  </a:cubicBezTo>
                  <a:cubicBezTo>
                    <a:pt x="674" y="22"/>
                    <a:pt x="648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6">
              <a:extLst>
                <a:ext uri="{FF2B5EF4-FFF2-40B4-BE49-F238E27FC236}">
                  <a16:creationId xmlns:a16="http://schemas.microsoft.com/office/drawing/2014/main" id="{FE80CB17-5561-E7B3-58D9-79B628F0FAB1}"/>
                </a:ext>
              </a:extLst>
            </p:cNvPr>
            <p:cNvSpPr/>
            <p:nvPr/>
          </p:nvSpPr>
          <p:spPr>
            <a:xfrm>
              <a:off x="5095575" y="2399950"/>
              <a:ext cx="48575" cy="46475"/>
            </a:xfrm>
            <a:custGeom>
              <a:avLst/>
              <a:gdLst/>
              <a:ahLst/>
              <a:cxnLst/>
              <a:rect l="l" t="t" r="r" b="b"/>
              <a:pathLst>
                <a:path w="1943" h="1859" extrusionOk="0">
                  <a:moveTo>
                    <a:pt x="1585" y="1"/>
                  </a:moveTo>
                  <a:cubicBezTo>
                    <a:pt x="1334" y="1"/>
                    <a:pt x="1049" y="182"/>
                    <a:pt x="875" y="334"/>
                  </a:cubicBezTo>
                  <a:cubicBezTo>
                    <a:pt x="451" y="709"/>
                    <a:pt x="70" y="1249"/>
                    <a:pt x="3" y="1821"/>
                  </a:cubicBezTo>
                  <a:cubicBezTo>
                    <a:pt x="1" y="1844"/>
                    <a:pt x="22" y="1858"/>
                    <a:pt x="42" y="1858"/>
                  </a:cubicBezTo>
                  <a:cubicBezTo>
                    <a:pt x="54" y="1858"/>
                    <a:pt x="66" y="1853"/>
                    <a:pt x="73" y="1841"/>
                  </a:cubicBezTo>
                  <a:cubicBezTo>
                    <a:pt x="381" y="1222"/>
                    <a:pt x="839" y="162"/>
                    <a:pt x="1626" y="162"/>
                  </a:cubicBezTo>
                  <a:cubicBezTo>
                    <a:pt x="1719" y="162"/>
                    <a:pt x="1816" y="177"/>
                    <a:pt x="1918" y="209"/>
                  </a:cubicBezTo>
                  <a:cubicBezTo>
                    <a:pt x="1920" y="209"/>
                    <a:pt x="1921" y="209"/>
                    <a:pt x="1922" y="209"/>
                  </a:cubicBezTo>
                  <a:cubicBezTo>
                    <a:pt x="1933" y="209"/>
                    <a:pt x="1943" y="196"/>
                    <a:pt x="1936" y="186"/>
                  </a:cubicBezTo>
                  <a:cubicBezTo>
                    <a:pt x="1843" y="52"/>
                    <a:pt x="1719" y="1"/>
                    <a:pt x="1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6">
              <a:extLst>
                <a:ext uri="{FF2B5EF4-FFF2-40B4-BE49-F238E27FC236}">
                  <a16:creationId xmlns:a16="http://schemas.microsoft.com/office/drawing/2014/main" id="{DED97809-EBBC-95DC-E3D6-B6885B579C75}"/>
                </a:ext>
              </a:extLst>
            </p:cNvPr>
            <p:cNvSpPr/>
            <p:nvPr/>
          </p:nvSpPr>
          <p:spPr>
            <a:xfrm>
              <a:off x="5124100" y="2376075"/>
              <a:ext cx="31800" cy="30975"/>
            </a:xfrm>
            <a:custGeom>
              <a:avLst/>
              <a:gdLst/>
              <a:ahLst/>
              <a:cxnLst/>
              <a:rect l="l" t="t" r="r" b="b"/>
              <a:pathLst>
                <a:path w="1272" h="1239" extrusionOk="0">
                  <a:moveTo>
                    <a:pt x="1231" y="0"/>
                  </a:moveTo>
                  <a:cubicBezTo>
                    <a:pt x="1224" y="0"/>
                    <a:pt x="1216" y="4"/>
                    <a:pt x="1210" y="11"/>
                  </a:cubicBezTo>
                  <a:cubicBezTo>
                    <a:pt x="1035" y="224"/>
                    <a:pt x="867" y="443"/>
                    <a:pt x="668" y="633"/>
                  </a:cubicBezTo>
                  <a:cubicBezTo>
                    <a:pt x="469" y="822"/>
                    <a:pt x="212" y="957"/>
                    <a:pt x="29" y="1156"/>
                  </a:cubicBezTo>
                  <a:cubicBezTo>
                    <a:pt x="1" y="1188"/>
                    <a:pt x="23" y="1238"/>
                    <a:pt x="62" y="1238"/>
                  </a:cubicBezTo>
                  <a:cubicBezTo>
                    <a:pt x="67" y="1238"/>
                    <a:pt x="71" y="1238"/>
                    <a:pt x="76" y="1236"/>
                  </a:cubicBezTo>
                  <a:cubicBezTo>
                    <a:pt x="322" y="1167"/>
                    <a:pt x="562" y="936"/>
                    <a:pt x="740" y="759"/>
                  </a:cubicBezTo>
                  <a:cubicBezTo>
                    <a:pt x="947" y="549"/>
                    <a:pt x="1135" y="320"/>
                    <a:pt x="1261" y="50"/>
                  </a:cubicBezTo>
                  <a:cubicBezTo>
                    <a:pt x="1271" y="28"/>
                    <a:pt x="1252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6">
              <a:extLst>
                <a:ext uri="{FF2B5EF4-FFF2-40B4-BE49-F238E27FC236}">
                  <a16:creationId xmlns:a16="http://schemas.microsoft.com/office/drawing/2014/main" id="{B0208E16-60C4-CD53-A689-90E0E2EA4058}"/>
                </a:ext>
              </a:extLst>
            </p:cNvPr>
            <p:cNvSpPr/>
            <p:nvPr/>
          </p:nvSpPr>
          <p:spPr>
            <a:xfrm>
              <a:off x="5093600" y="2367025"/>
              <a:ext cx="62675" cy="37825"/>
            </a:xfrm>
            <a:custGeom>
              <a:avLst/>
              <a:gdLst/>
              <a:ahLst/>
              <a:cxnLst/>
              <a:rect l="l" t="t" r="r" b="b"/>
              <a:pathLst>
                <a:path w="2507" h="1513" extrusionOk="0">
                  <a:moveTo>
                    <a:pt x="1647" y="0"/>
                  </a:moveTo>
                  <a:cubicBezTo>
                    <a:pt x="1474" y="0"/>
                    <a:pt x="1299" y="35"/>
                    <a:pt x="1143" y="99"/>
                  </a:cubicBezTo>
                  <a:cubicBezTo>
                    <a:pt x="575" y="332"/>
                    <a:pt x="188" y="898"/>
                    <a:pt x="9" y="1467"/>
                  </a:cubicBezTo>
                  <a:cubicBezTo>
                    <a:pt x="0" y="1493"/>
                    <a:pt x="23" y="1512"/>
                    <a:pt x="46" y="1512"/>
                  </a:cubicBezTo>
                  <a:cubicBezTo>
                    <a:pt x="58" y="1512"/>
                    <a:pt x="70" y="1507"/>
                    <a:pt x="78" y="1495"/>
                  </a:cubicBezTo>
                  <a:cubicBezTo>
                    <a:pt x="321" y="1111"/>
                    <a:pt x="513" y="712"/>
                    <a:pt x="885" y="430"/>
                  </a:cubicBezTo>
                  <a:cubicBezTo>
                    <a:pt x="1130" y="243"/>
                    <a:pt x="1380" y="152"/>
                    <a:pt x="1627" y="152"/>
                  </a:cubicBezTo>
                  <a:cubicBezTo>
                    <a:pt x="1906" y="152"/>
                    <a:pt x="2181" y="269"/>
                    <a:pt x="2439" y="496"/>
                  </a:cubicBezTo>
                  <a:cubicBezTo>
                    <a:pt x="2446" y="502"/>
                    <a:pt x="2454" y="505"/>
                    <a:pt x="2463" y="505"/>
                  </a:cubicBezTo>
                  <a:cubicBezTo>
                    <a:pt x="2486" y="505"/>
                    <a:pt x="2506" y="481"/>
                    <a:pt x="2493" y="454"/>
                  </a:cubicBezTo>
                  <a:cubicBezTo>
                    <a:pt x="2324" y="136"/>
                    <a:pt x="1989" y="0"/>
                    <a:pt x="1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6">
              <a:extLst>
                <a:ext uri="{FF2B5EF4-FFF2-40B4-BE49-F238E27FC236}">
                  <a16:creationId xmlns:a16="http://schemas.microsoft.com/office/drawing/2014/main" id="{78E25313-5B72-AC07-9545-569BD9B85DC1}"/>
                </a:ext>
              </a:extLst>
            </p:cNvPr>
            <p:cNvSpPr/>
            <p:nvPr/>
          </p:nvSpPr>
          <p:spPr>
            <a:xfrm>
              <a:off x="5126775" y="2336100"/>
              <a:ext cx="33500" cy="34500"/>
            </a:xfrm>
            <a:custGeom>
              <a:avLst/>
              <a:gdLst/>
              <a:ahLst/>
              <a:cxnLst/>
              <a:rect l="l" t="t" r="r" b="b"/>
              <a:pathLst>
                <a:path w="1340" h="1380" extrusionOk="0">
                  <a:moveTo>
                    <a:pt x="1297" y="0"/>
                  </a:moveTo>
                  <a:cubicBezTo>
                    <a:pt x="1285" y="0"/>
                    <a:pt x="1273" y="5"/>
                    <a:pt x="1265" y="15"/>
                  </a:cubicBezTo>
                  <a:cubicBezTo>
                    <a:pt x="1076" y="265"/>
                    <a:pt x="916" y="528"/>
                    <a:pt x="695" y="755"/>
                  </a:cubicBezTo>
                  <a:cubicBezTo>
                    <a:pt x="492" y="965"/>
                    <a:pt x="245" y="1112"/>
                    <a:pt x="28" y="1302"/>
                  </a:cubicBezTo>
                  <a:cubicBezTo>
                    <a:pt x="0" y="1327"/>
                    <a:pt x="24" y="1379"/>
                    <a:pt x="58" y="1379"/>
                  </a:cubicBezTo>
                  <a:cubicBezTo>
                    <a:pt x="62" y="1379"/>
                    <a:pt x="67" y="1379"/>
                    <a:pt x="71" y="1377"/>
                  </a:cubicBezTo>
                  <a:cubicBezTo>
                    <a:pt x="590" y="1167"/>
                    <a:pt x="1138" y="564"/>
                    <a:pt x="1330" y="42"/>
                  </a:cubicBezTo>
                  <a:cubicBezTo>
                    <a:pt x="1340" y="16"/>
                    <a:pt x="1319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6">
              <a:extLst>
                <a:ext uri="{FF2B5EF4-FFF2-40B4-BE49-F238E27FC236}">
                  <a16:creationId xmlns:a16="http://schemas.microsoft.com/office/drawing/2014/main" id="{C89B29F1-AA3C-83A3-269E-1E4BFF7BECA4}"/>
                </a:ext>
              </a:extLst>
            </p:cNvPr>
            <p:cNvSpPr/>
            <p:nvPr/>
          </p:nvSpPr>
          <p:spPr>
            <a:xfrm>
              <a:off x="5101850" y="2331200"/>
              <a:ext cx="56575" cy="38800"/>
            </a:xfrm>
            <a:custGeom>
              <a:avLst/>
              <a:gdLst/>
              <a:ahLst/>
              <a:cxnLst/>
              <a:rect l="l" t="t" r="r" b="b"/>
              <a:pathLst>
                <a:path w="2263" h="1552" extrusionOk="0">
                  <a:moveTo>
                    <a:pt x="1773" y="1"/>
                  </a:moveTo>
                  <a:cubicBezTo>
                    <a:pt x="1082" y="1"/>
                    <a:pt x="237" y="1023"/>
                    <a:pt x="15" y="1494"/>
                  </a:cubicBezTo>
                  <a:cubicBezTo>
                    <a:pt x="0" y="1525"/>
                    <a:pt x="24" y="1551"/>
                    <a:pt x="49" y="1551"/>
                  </a:cubicBezTo>
                  <a:cubicBezTo>
                    <a:pt x="61" y="1551"/>
                    <a:pt x="73" y="1546"/>
                    <a:pt x="82" y="1533"/>
                  </a:cubicBezTo>
                  <a:cubicBezTo>
                    <a:pt x="401" y="1086"/>
                    <a:pt x="1138" y="105"/>
                    <a:pt x="1826" y="105"/>
                  </a:cubicBezTo>
                  <a:cubicBezTo>
                    <a:pt x="1967" y="105"/>
                    <a:pt x="2107" y="146"/>
                    <a:pt x="2240" y="243"/>
                  </a:cubicBezTo>
                  <a:cubicBezTo>
                    <a:pt x="2243" y="244"/>
                    <a:pt x="2245" y="245"/>
                    <a:pt x="2246" y="245"/>
                  </a:cubicBezTo>
                  <a:cubicBezTo>
                    <a:pt x="2256" y="245"/>
                    <a:pt x="2263" y="231"/>
                    <a:pt x="2256" y="223"/>
                  </a:cubicBezTo>
                  <a:cubicBezTo>
                    <a:pt x="2113" y="66"/>
                    <a:pt x="1948" y="1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6">
              <a:extLst>
                <a:ext uri="{FF2B5EF4-FFF2-40B4-BE49-F238E27FC236}">
                  <a16:creationId xmlns:a16="http://schemas.microsoft.com/office/drawing/2014/main" id="{23A33ACE-2928-A10D-D597-6DC706E9FEC9}"/>
                </a:ext>
              </a:extLst>
            </p:cNvPr>
            <p:cNvSpPr/>
            <p:nvPr/>
          </p:nvSpPr>
          <p:spPr>
            <a:xfrm>
              <a:off x="5141450" y="2298000"/>
              <a:ext cx="28225" cy="34925"/>
            </a:xfrm>
            <a:custGeom>
              <a:avLst/>
              <a:gdLst/>
              <a:ahLst/>
              <a:cxnLst/>
              <a:rect l="l" t="t" r="r" b="b"/>
              <a:pathLst>
                <a:path w="1129" h="1397" extrusionOk="0">
                  <a:moveTo>
                    <a:pt x="1095" y="1"/>
                  </a:moveTo>
                  <a:cubicBezTo>
                    <a:pt x="1088" y="1"/>
                    <a:pt x="1081" y="4"/>
                    <a:pt x="1075" y="10"/>
                  </a:cubicBezTo>
                  <a:cubicBezTo>
                    <a:pt x="876" y="214"/>
                    <a:pt x="758" y="509"/>
                    <a:pt x="575" y="734"/>
                  </a:cubicBezTo>
                  <a:cubicBezTo>
                    <a:pt x="405" y="941"/>
                    <a:pt x="183" y="1113"/>
                    <a:pt x="25" y="1329"/>
                  </a:cubicBezTo>
                  <a:cubicBezTo>
                    <a:pt x="1" y="1362"/>
                    <a:pt x="34" y="1396"/>
                    <a:pt x="67" y="1396"/>
                  </a:cubicBezTo>
                  <a:cubicBezTo>
                    <a:pt x="74" y="1396"/>
                    <a:pt x="81" y="1395"/>
                    <a:pt x="88" y="1391"/>
                  </a:cubicBezTo>
                  <a:cubicBezTo>
                    <a:pt x="323" y="1270"/>
                    <a:pt x="520" y="1023"/>
                    <a:pt x="681" y="815"/>
                  </a:cubicBezTo>
                  <a:cubicBezTo>
                    <a:pt x="849" y="599"/>
                    <a:pt x="1084" y="316"/>
                    <a:pt x="1126" y="40"/>
                  </a:cubicBezTo>
                  <a:cubicBezTo>
                    <a:pt x="1129" y="19"/>
                    <a:pt x="1113" y="1"/>
                    <a:pt x="10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6">
              <a:extLst>
                <a:ext uri="{FF2B5EF4-FFF2-40B4-BE49-F238E27FC236}">
                  <a16:creationId xmlns:a16="http://schemas.microsoft.com/office/drawing/2014/main" id="{B43E90B8-5E4F-CF4A-F543-C02B4815DFA0}"/>
                </a:ext>
              </a:extLst>
            </p:cNvPr>
            <p:cNvSpPr/>
            <p:nvPr/>
          </p:nvSpPr>
          <p:spPr>
            <a:xfrm>
              <a:off x="5100925" y="2297400"/>
              <a:ext cx="68400" cy="50600"/>
            </a:xfrm>
            <a:custGeom>
              <a:avLst/>
              <a:gdLst/>
              <a:ahLst/>
              <a:cxnLst/>
              <a:rect l="l" t="t" r="r" b="b"/>
              <a:pathLst>
                <a:path w="2736" h="2024" extrusionOk="0">
                  <a:moveTo>
                    <a:pt x="2715" y="1"/>
                  </a:moveTo>
                  <a:cubicBezTo>
                    <a:pt x="2715" y="1"/>
                    <a:pt x="2715" y="1"/>
                    <a:pt x="2714" y="1"/>
                  </a:cubicBezTo>
                  <a:cubicBezTo>
                    <a:pt x="1649" y="67"/>
                    <a:pt x="393" y="972"/>
                    <a:pt x="11" y="1970"/>
                  </a:cubicBezTo>
                  <a:cubicBezTo>
                    <a:pt x="0" y="1998"/>
                    <a:pt x="28" y="2024"/>
                    <a:pt x="54" y="2024"/>
                  </a:cubicBezTo>
                  <a:cubicBezTo>
                    <a:pt x="64" y="2024"/>
                    <a:pt x="74" y="2020"/>
                    <a:pt x="81" y="2011"/>
                  </a:cubicBezTo>
                  <a:cubicBezTo>
                    <a:pt x="464" y="1554"/>
                    <a:pt x="791" y="1092"/>
                    <a:pt x="1278" y="734"/>
                  </a:cubicBezTo>
                  <a:cubicBezTo>
                    <a:pt x="1724" y="407"/>
                    <a:pt x="2220" y="241"/>
                    <a:pt x="2722" y="29"/>
                  </a:cubicBezTo>
                  <a:cubicBezTo>
                    <a:pt x="2736" y="24"/>
                    <a:pt x="2729" y="1"/>
                    <a:pt x="2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6">
              <a:extLst>
                <a:ext uri="{FF2B5EF4-FFF2-40B4-BE49-F238E27FC236}">
                  <a16:creationId xmlns:a16="http://schemas.microsoft.com/office/drawing/2014/main" id="{C1904094-C404-B5ED-DF51-24EA0C87D188}"/>
                </a:ext>
              </a:extLst>
            </p:cNvPr>
            <p:cNvSpPr/>
            <p:nvPr/>
          </p:nvSpPr>
          <p:spPr>
            <a:xfrm>
              <a:off x="5151900" y="2283700"/>
              <a:ext cx="6075" cy="18600"/>
            </a:xfrm>
            <a:custGeom>
              <a:avLst/>
              <a:gdLst/>
              <a:ahLst/>
              <a:cxnLst/>
              <a:rect l="l" t="t" r="r" b="b"/>
              <a:pathLst>
                <a:path w="243" h="744" extrusionOk="0">
                  <a:moveTo>
                    <a:pt x="213" y="1"/>
                  </a:moveTo>
                  <a:cubicBezTo>
                    <a:pt x="203" y="1"/>
                    <a:pt x="192" y="7"/>
                    <a:pt x="188" y="20"/>
                  </a:cubicBezTo>
                  <a:cubicBezTo>
                    <a:pt x="105" y="240"/>
                    <a:pt x="51" y="478"/>
                    <a:pt x="5" y="708"/>
                  </a:cubicBezTo>
                  <a:cubicBezTo>
                    <a:pt x="0" y="729"/>
                    <a:pt x="17" y="743"/>
                    <a:pt x="34" y="743"/>
                  </a:cubicBezTo>
                  <a:cubicBezTo>
                    <a:pt x="45" y="743"/>
                    <a:pt x="56" y="737"/>
                    <a:pt x="60" y="723"/>
                  </a:cubicBezTo>
                  <a:cubicBezTo>
                    <a:pt x="133" y="500"/>
                    <a:pt x="204" y="267"/>
                    <a:pt x="240" y="34"/>
                  </a:cubicBezTo>
                  <a:cubicBezTo>
                    <a:pt x="243" y="14"/>
                    <a:pt x="228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6">
              <a:extLst>
                <a:ext uri="{FF2B5EF4-FFF2-40B4-BE49-F238E27FC236}">
                  <a16:creationId xmlns:a16="http://schemas.microsoft.com/office/drawing/2014/main" id="{F6715DBD-3A3D-2A36-0038-5CB975317EE9}"/>
                </a:ext>
              </a:extLst>
            </p:cNvPr>
            <p:cNvSpPr/>
            <p:nvPr/>
          </p:nvSpPr>
          <p:spPr>
            <a:xfrm>
              <a:off x="5095575" y="2281825"/>
              <a:ext cx="63925" cy="49225"/>
            </a:xfrm>
            <a:custGeom>
              <a:avLst/>
              <a:gdLst/>
              <a:ahLst/>
              <a:cxnLst/>
              <a:rect l="l" t="t" r="r" b="b"/>
              <a:pathLst>
                <a:path w="2557" h="1969" extrusionOk="0">
                  <a:moveTo>
                    <a:pt x="2213" y="1"/>
                  </a:moveTo>
                  <a:cubicBezTo>
                    <a:pt x="1817" y="1"/>
                    <a:pt x="1417" y="298"/>
                    <a:pt x="1120" y="530"/>
                  </a:cubicBezTo>
                  <a:cubicBezTo>
                    <a:pt x="658" y="892"/>
                    <a:pt x="213" y="1379"/>
                    <a:pt x="8" y="1938"/>
                  </a:cubicBezTo>
                  <a:cubicBezTo>
                    <a:pt x="1" y="1956"/>
                    <a:pt x="16" y="1968"/>
                    <a:pt x="32" y="1968"/>
                  </a:cubicBezTo>
                  <a:cubicBezTo>
                    <a:pt x="41" y="1968"/>
                    <a:pt x="49" y="1965"/>
                    <a:pt x="54" y="1957"/>
                  </a:cubicBezTo>
                  <a:cubicBezTo>
                    <a:pt x="323" y="1570"/>
                    <a:pt x="565" y="1181"/>
                    <a:pt x="911" y="855"/>
                  </a:cubicBezTo>
                  <a:cubicBezTo>
                    <a:pt x="1230" y="555"/>
                    <a:pt x="1773" y="97"/>
                    <a:pt x="2266" y="97"/>
                  </a:cubicBezTo>
                  <a:cubicBezTo>
                    <a:pt x="2344" y="97"/>
                    <a:pt x="2421" y="108"/>
                    <a:pt x="2496" y="134"/>
                  </a:cubicBezTo>
                  <a:cubicBezTo>
                    <a:pt x="2499" y="135"/>
                    <a:pt x="2503" y="136"/>
                    <a:pt x="2506" y="136"/>
                  </a:cubicBezTo>
                  <a:cubicBezTo>
                    <a:pt x="2538" y="136"/>
                    <a:pt x="2556" y="84"/>
                    <a:pt x="2523" y="68"/>
                  </a:cubicBezTo>
                  <a:lnTo>
                    <a:pt x="2523" y="68"/>
                  </a:lnTo>
                  <a:lnTo>
                    <a:pt x="2523" y="69"/>
                  </a:lnTo>
                  <a:cubicBezTo>
                    <a:pt x="2421" y="21"/>
                    <a:pt x="2317" y="1"/>
                    <a:pt x="2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6">
              <a:extLst>
                <a:ext uri="{FF2B5EF4-FFF2-40B4-BE49-F238E27FC236}">
                  <a16:creationId xmlns:a16="http://schemas.microsoft.com/office/drawing/2014/main" id="{FBAA8017-E229-37F2-8028-9C7008B0AEFE}"/>
                </a:ext>
              </a:extLst>
            </p:cNvPr>
            <p:cNvSpPr/>
            <p:nvPr/>
          </p:nvSpPr>
          <p:spPr>
            <a:xfrm>
              <a:off x="5132600" y="2269450"/>
              <a:ext cx="15875" cy="20350"/>
            </a:xfrm>
            <a:custGeom>
              <a:avLst/>
              <a:gdLst/>
              <a:ahLst/>
              <a:cxnLst/>
              <a:rect l="l" t="t" r="r" b="b"/>
              <a:pathLst>
                <a:path w="635" h="814" extrusionOk="0">
                  <a:moveTo>
                    <a:pt x="591" y="0"/>
                  </a:moveTo>
                  <a:cubicBezTo>
                    <a:pt x="586" y="0"/>
                    <a:pt x="581" y="2"/>
                    <a:pt x="578" y="5"/>
                  </a:cubicBezTo>
                  <a:cubicBezTo>
                    <a:pt x="473" y="114"/>
                    <a:pt x="424" y="269"/>
                    <a:pt x="337" y="391"/>
                  </a:cubicBezTo>
                  <a:cubicBezTo>
                    <a:pt x="240" y="524"/>
                    <a:pt x="113" y="629"/>
                    <a:pt x="16" y="762"/>
                  </a:cubicBezTo>
                  <a:cubicBezTo>
                    <a:pt x="0" y="783"/>
                    <a:pt x="22" y="813"/>
                    <a:pt x="46" y="813"/>
                  </a:cubicBezTo>
                  <a:cubicBezTo>
                    <a:pt x="49" y="813"/>
                    <a:pt x="52" y="813"/>
                    <a:pt x="55" y="812"/>
                  </a:cubicBezTo>
                  <a:cubicBezTo>
                    <a:pt x="224" y="756"/>
                    <a:pt x="339" y="624"/>
                    <a:pt x="441" y="479"/>
                  </a:cubicBezTo>
                  <a:cubicBezTo>
                    <a:pt x="533" y="347"/>
                    <a:pt x="634" y="180"/>
                    <a:pt x="609" y="14"/>
                  </a:cubicBezTo>
                  <a:cubicBezTo>
                    <a:pt x="608" y="5"/>
                    <a:pt x="599" y="0"/>
                    <a:pt x="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6">
              <a:extLst>
                <a:ext uri="{FF2B5EF4-FFF2-40B4-BE49-F238E27FC236}">
                  <a16:creationId xmlns:a16="http://schemas.microsoft.com/office/drawing/2014/main" id="{B39A0C47-C521-0833-CF15-7D8809DA9CA6}"/>
                </a:ext>
              </a:extLst>
            </p:cNvPr>
            <p:cNvSpPr/>
            <p:nvPr/>
          </p:nvSpPr>
          <p:spPr>
            <a:xfrm>
              <a:off x="5095775" y="2263625"/>
              <a:ext cx="53875" cy="37250"/>
            </a:xfrm>
            <a:custGeom>
              <a:avLst/>
              <a:gdLst/>
              <a:ahLst/>
              <a:cxnLst/>
              <a:rect l="l" t="t" r="r" b="b"/>
              <a:pathLst>
                <a:path w="2155" h="1490" extrusionOk="0">
                  <a:moveTo>
                    <a:pt x="1594" y="0"/>
                  </a:moveTo>
                  <a:cubicBezTo>
                    <a:pt x="897" y="0"/>
                    <a:pt x="255" y="883"/>
                    <a:pt x="13" y="1436"/>
                  </a:cubicBezTo>
                  <a:cubicBezTo>
                    <a:pt x="1" y="1465"/>
                    <a:pt x="22" y="1489"/>
                    <a:pt x="45" y="1489"/>
                  </a:cubicBezTo>
                  <a:cubicBezTo>
                    <a:pt x="55" y="1489"/>
                    <a:pt x="66" y="1484"/>
                    <a:pt x="74" y="1473"/>
                  </a:cubicBezTo>
                  <a:cubicBezTo>
                    <a:pt x="521" y="853"/>
                    <a:pt x="918" y="209"/>
                    <a:pt x="1661" y="209"/>
                  </a:cubicBezTo>
                  <a:cubicBezTo>
                    <a:pt x="1789" y="209"/>
                    <a:pt x="1927" y="228"/>
                    <a:pt x="2077" y="270"/>
                  </a:cubicBezTo>
                  <a:cubicBezTo>
                    <a:pt x="2082" y="271"/>
                    <a:pt x="2087" y="272"/>
                    <a:pt x="2092" y="272"/>
                  </a:cubicBezTo>
                  <a:cubicBezTo>
                    <a:pt x="2138" y="272"/>
                    <a:pt x="2154" y="208"/>
                    <a:pt x="2115" y="180"/>
                  </a:cubicBezTo>
                  <a:cubicBezTo>
                    <a:pt x="1941" y="54"/>
                    <a:pt x="1766" y="0"/>
                    <a:pt x="1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6">
              <a:extLst>
                <a:ext uri="{FF2B5EF4-FFF2-40B4-BE49-F238E27FC236}">
                  <a16:creationId xmlns:a16="http://schemas.microsoft.com/office/drawing/2014/main" id="{D8D1645F-0A00-0FC4-2966-C56398940C9E}"/>
                </a:ext>
              </a:extLst>
            </p:cNvPr>
            <p:cNvSpPr/>
            <p:nvPr/>
          </p:nvSpPr>
          <p:spPr>
            <a:xfrm>
              <a:off x="5141300" y="2247525"/>
              <a:ext cx="21325" cy="18100"/>
            </a:xfrm>
            <a:custGeom>
              <a:avLst/>
              <a:gdLst/>
              <a:ahLst/>
              <a:cxnLst/>
              <a:rect l="l" t="t" r="r" b="b"/>
              <a:pathLst>
                <a:path w="853" h="724" extrusionOk="0">
                  <a:moveTo>
                    <a:pt x="817" y="0"/>
                  </a:moveTo>
                  <a:cubicBezTo>
                    <a:pt x="811" y="0"/>
                    <a:pt x="806" y="3"/>
                    <a:pt x="801" y="8"/>
                  </a:cubicBezTo>
                  <a:cubicBezTo>
                    <a:pt x="582" y="272"/>
                    <a:pt x="323" y="457"/>
                    <a:pt x="36" y="640"/>
                  </a:cubicBezTo>
                  <a:cubicBezTo>
                    <a:pt x="1" y="662"/>
                    <a:pt x="16" y="723"/>
                    <a:pt x="54" y="723"/>
                  </a:cubicBezTo>
                  <a:cubicBezTo>
                    <a:pt x="59" y="723"/>
                    <a:pt x="64" y="722"/>
                    <a:pt x="70" y="720"/>
                  </a:cubicBezTo>
                  <a:cubicBezTo>
                    <a:pt x="392" y="591"/>
                    <a:pt x="658" y="329"/>
                    <a:pt x="841" y="39"/>
                  </a:cubicBezTo>
                  <a:cubicBezTo>
                    <a:pt x="852" y="21"/>
                    <a:pt x="835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6">
              <a:extLst>
                <a:ext uri="{FF2B5EF4-FFF2-40B4-BE49-F238E27FC236}">
                  <a16:creationId xmlns:a16="http://schemas.microsoft.com/office/drawing/2014/main" id="{2522ADCB-43DA-7C4F-3AAD-711BC9FF374F}"/>
                </a:ext>
              </a:extLst>
            </p:cNvPr>
            <p:cNvSpPr/>
            <p:nvPr/>
          </p:nvSpPr>
          <p:spPr>
            <a:xfrm>
              <a:off x="5097100" y="2238525"/>
              <a:ext cx="67525" cy="31175"/>
            </a:xfrm>
            <a:custGeom>
              <a:avLst/>
              <a:gdLst/>
              <a:ahLst/>
              <a:cxnLst/>
              <a:rect l="l" t="t" r="r" b="b"/>
              <a:pathLst>
                <a:path w="2701" h="1247" extrusionOk="0">
                  <a:moveTo>
                    <a:pt x="1881" y="0"/>
                  </a:moveTo>
                  <a:cubicBezTo>
                    <a:pt x="1160" y="0"/>
                    <a:pt x="420" y="630"/>
                    <a:pt x="22" y="1184"/>
                  </a:cubicBezTo>
                  <a:cubicBezTo>
                    <a:pt x="0" y="1214"/>
                    <a:pt x="30" y="1246"/>
                    <a:pt x="61" y="1246"/>
                  </a:cubicBezTo>
                  <a:cubicBezTo>
                    <a:pt x="71" y="1246"/>
                    <a:pt x="81" y="1243"/>
                    <a:pt x="89" y="1236"/>
                  </a:cubicBezTo>
                  <a:cubicBezTo>
                    <a:pt x="632" y="723"/>
                    <a:pt x="1204" y="174"/>
                    <a:pt x="1897" y="174"/>
                  </a:cubicBezTo>
                  <a:cubicBezTo>
                    <a:pt x="2124" y="174"/>
                    <a:pt x="2364" y="233"/>
                    <a:pt x="2621" y="371"/>
                  </a:cubicBezTo>
                  <a:cubicBezTo>
                    <a:pt x="2627" y="374"/>
                    <a:pt x="2633" y="376"/>
                    <a:pt x="2640" y="376"/>
                  </a:cubicBezTo>
                  <a:cubicBezTo>
                    <a:pt x="2672" y="376"/>
                    <a:pt x="2700" y="333"/>
                    <a:pt x="2669" y="307"/>
                  </a:cubicBezTo>
                  <a:cubicBezTo>
                    <a:pt x="2422" y="90"/>
                    <a:pt x="2153" y="0"/>
                    <a:pt x="1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6">
              <a:extLst>
                <a:ext uri="{FF2B5EF4-FFF2-40B4-BE49-F238E27FC236}">
                  <a16:creationId xmlns:a16="http://schemas.microsoft.com/office/drawing/2014/main" id="{892FD1D2-2660-EDB4-15ED-48812D91ED0D}"/>
                </a:ext>
              </a:extLst>
            </p:cNvPr>
            <p:cNvSpPr/>
            <p:nvPr/>
          </p:nvSpPr>
          <p:spPr>
            <a:xfrm>
              <a:off x="5145275" y="2175400"/>
              <a:ext cx="32850" cy="67600"/>
            </a:xfrm>
            <a:custGeom>
              <a:avLst/>
              <a:gdLst/>
              <a:ahLst/>
              <a:cxnLst/>
              <a:rect l="l" t="t" r="r" b="b"/>
              <a:pathLst>
                <a:path w="1314" h="2704" extrusionOk="0">
                  <a:moveTo>
                    <a:pt x="170" y="0"/>
                  </a:moveTo>
                  <a:cubicBezTo>
                    <a:pt x="149" y="0"/>
                    <a:pt x="134" y="25"/>
                    <a:pt x="151" y="43"/>
                  </a:cubicBezTo>
                  <a:cubicBezTo>
                    <a:pt x="489" y="399"/>
                    <a:pt x="780" y="743"/>
                    <a:pt x="792" y="1268"/>
                  </a:cubicBezTo>
                  <a:cubicBezTo>
                    <a:pt x="803" y="1814"/>
                    <a:pt x="501" y="2270"/>
                    <a:pt x="64" y="2567"/>
                  </a:cubicBezTo>
                  <a:cubicBezTo>
                    <a:pt x="0" y="2610"/>
                    <a:pt x="38" y="2704"/>
                    <a:pt x="100" y="2704"/>
                  </a:cubicBezTo>
                  <a:cubicBezTo>
                    <a:pt x="112" y="2704"/>
                    <a:pt x="125" y="2700"/>
                    <a:pt x="138" y="2692"/>
                  </a:cubicBezTo>
                  <a:cubicBezTo>
                    <a:pt x="1075" y="2128"/>
                    <a:pt x="1313" y="529"/>
                    <a:pt x="182" y="3"/>
                  </a:cubicBezTo>
                  <a:cubicBezTo>
                    <a:pt x="178" y="1"/>
                    <a:pt x="174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6">
              <a:extLst>
                <a:ext uri="{FF2B5EF4-FFF2-40B4-BE49-F238E27FC236}">
                  <a16:creationId xmlns:a16="http://schemas.microsoft.com/office/drawing/2014/main" id="{743793C0-990D-88F4-BB3C-4B50F2CB07B7}"/>
                </a:ext>
              </a:extLst>
            </p:cNvPr>
            <p:cNvSpPr/>
            <p:nvPr/>
          </p:nvSpPr>
          <p:spPr>
            <a:xfrm>
              <a:off x="5134950" y="2176900"/>
              <a:ext cx="26200" cy="38475"/>
            </a:xfrm>
            <a:custGeom>
              <a:avLst/>
              <a:gdLst/>
              <a:ahLst/>
              <a:cxnLst/>
              <a:rect l="l" t="t" r="r" b="b"/>
              <a:pathLst>
                <a:path w="1048" h="1539" extrusionOk="0">
                  <a:moveTo>
                    <a:pt x="604" y="0"/>
                  </a:moveTo>
                  <a:cubicBezTo>
                    <a:pt x="589" y="0"/>
                    <a:pt x="576" y="16"/>
                    <a:pt x="578" y="33"/>
                  </a:cubicBezTo>
                  <a:cubicBezTo>
                    <a:pt x="629" y="365"/>
                    <a:pt x="713" y="635"/>
                    <a:pt x="546" y="957"/>
                  </a:cubicBezTo>
                  <a:cubicBezTo>
                    <a:pt x="423" y="1194"/>
                    <a:pt x="211" y="1297"/>
                    <a:pt x="25" y="1469"/>
                  </a:cubicBezTo>
                  <a:cubicBezTo>
                    <a:pt x="0" y="1492"/>
                    <a:pt x="18" y="1538"/>
                    <a:pt x="51" y="1538"/>
                  </a:cubicBezTo>
                  <a:cubicBezTo>
                    <a:pt x="52" y="1538"/>
                    <a:pt x="53" y="1538"/>
                    <a:pt x="54" y="1538"/>
                  </a:cubicBezTo>
                  <a:cubicBezTo>
                    <a:pt x="696" y="1511"/>
                    <a:pt x="1047" y="449"/>
                    <a:pt x="620" y="8"/>
                  </a:cubicBezTo>
                  <a:cubicBezTo>
                    <a:pt x="615" y="3"/>
                    <a:pt x="610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6">
              <a:extLst>
                <a:ext uri="{FF2B5EF4-FFF2-40B4-BE49-F238E27FC236}">
                  <a16:creationId xmlns:a16="http://schemas.microsoft.com/office/drawing/2014/main" id="{205C0D77-E5F4-54EF-9B48-C0FC162E3B05}"/>
                </a:ext>
              </a:extLst>
            </p:cNvPr>
            <p:cNvSpPr/>
            <p:nvPr/>
          </p:nvSpPr>
          <p:spPr>
            <a:xfrm>
              <a:off x="5090400" y="2202625"/>
              <a:ext cx="51650" cy="47675"/>
            </a:xfrm>
            <a:custGeom>
              <a:avLst/>
              <a:gdLst/>
              <a:ahLst/>
              <a:cxnLst/>
              <a:rect l="l" t="t" r="r" b="b"/>
              <a:pathLst>
                <a:path w="2066" h="1907" extrusionOk="0">
                  <a:moveTo>
                    <a:pt x="2043" y="0"/>
                  </a:moveTo>
                  <a:cubicBezTo>
                    <a:pt x="2037" y="0"/>
                    <a:pt x="2030" y="3"/>
                    <a:pt x="2026" y="9"/>
                  </a:cubicBezTo>
                  <a:cubicBezTo>
                    <a:pt x="1771" y="398"/>
                    <a:pt x="1583" y="785"/>
                    <a:pt x="1230" y="1105"/>
                  </a:cubicBezTo>
                  <a:cubicBezTo>
                    <a:pt x="880" y="1424"/>
                    <a:pt x="488" y="1590"/>
                    <a:pt x="66" y="1787"/>
                  </a:cubicBezTo>
                  <a:cubicBezTo>
                    <a:pt x="1" y="1817"/>
                    <a:pt x="42" y="1906"/>
                    <a:pt x="102" y="1906"/>
                  </a:cubicBezTo>
                  <a:cubicBezTo>
                    <a:pt x="107" y="1906"/>
                    <a:pt x="111" y="1906"/>
                    <a:pt x="115" y="1905"/>
                  </a:cubicBezTo>
                  <a:cubicBezTo>
                    <a:pt x="938" y="1739"/>
                    <a:pt x="1905" y="868"/>
                    <a:pt x="2063" y="26"/>
                  </a:cubicBezTo>
                  <a:cubicBezTo>
                    <a:pt x="2066" y="11"/>
                    <a:pt x="2054" y="0"/>
                    <a:pt x="2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6">
              <a:extLst>
                <a:ext uri="{FF2B5EF4-FFF2-40B4-BE49-F238E27FC236}">
                  <a16:creationId xmlns:a16="http://schemas.microsoft.com/office/drawing/2014/main" id="{7999E321-F330-2E0C-ADFF-004F1CF112B4}"/>
                </a:ext>
              </a:extLst>
            </p:cNvPr>
            <p:cNvSpPr/>
            <p:nvPr/>
          </p:nvSpPr>
          <p:spPr>
            <a:xfrm>
              <a:off x="5058225" y="2203200"/>
              <a:ext cx="84200" cy="83475"/>
            </a:xfrm>
            <a:custGeom>
              <a:avLst/>
              <a:gdLst/>
              <a:ahLst/>
              <a:cxnLst/>
              <a:rect l="l" t="t" r="r" b="b"/>
              <a:pathLst>
                <a:path w="3368" h="3339" extrusionOk="0">
                  <a:moveTo>
                    <a:pt x="3319" y="1"/>
                  </a:moveTo>
                  <a:cubicBezTo>
                    <a:pt x="3314" y="1"/>
                    <a:pt x="3309" y="2"/>
                    <a:pt x="3304" y="5"/>
                  </a:cubicBezTo>
                  <a:cubicBezTo>
                    <a:pt x="2798" y="280"/>
                    <a:pt x="2194" y="153"/>
                    <a:pt x="1657" y="354"/>
                  </a:cubicBezTo>
                  <a:cubicBezTo>
                    <a:pt x="1272" y="499"/>
                    <a:pt x="931" y="750"/>
                    <a:pt x="673" y="1071"/>
                  </a:cubicBezTo>
                  <a:cubicBezTo>
                    <a:pt x="179" y="1686"/>
                    <a:pt x="1" y="2599"/>
                    <a:pt x="365" y="3316"/>
                  </a:cubicBezTo>
                  <a:cubicBezTo>
                    <a:pt x="374" y="3332"/>
                    <a:pt x="386" y="3338"/>
                    <a:pt x="399" y="3338"/>
                  </a:cubicBezTo>
                  <a:cubicBezTo>
                    <a:pt x="425" y="3338"/>
                    <a:pt x="451" y="3313"/>
                    <a:pt x="446" y="3282"/>
                  </a:cubicBezTo>
                  <a:cubicBezTo>
                    <a:pt x="271" y="2220"/>
                    <a:pt x="447" y="1182"/>
                    <a:pt x="1476" y="626"/>
                  </a:cubicBezTo>
                  <a:cubicBezTo>
                    <a:pt x="2064" y="307"/>
                    <a:pt x="2831" y="496"/>
                    <a:pt x="3343" y="55"/>
                  </a:cubicBezTo>
                  <a:cubicBezTo>
                    <a:pt x="3368" y="35"/>
                    <a:pt x="3346" y="1"/>
                    <a:pt x="3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6">
              <a:extLst>
                <a:ext uri="{FF2B5EF4-FFF2-40B4-BE49-F238E27FC236}">
                  <a16:creationId xmlns:a16="http://schemas.microsoft.com/office/drawing/2014/main" id="{87638AE1-2FD1-ACF5-F4D8-BDFCC49F55FC}"/>
                </a:ext>
              </a:extLst>
            </p:cNvPr>
            <p:cNvSpPr/>
            <p:nvPr/>
          </p:nvSpPr>
          <p:spPr>
            <a:xfrm>
              <a:off x="4952525" y="2250700"/>
              <a:ext cx="107600" cy="58650"/>
            </a:xfrm>
            <a:custGeom>
              <a:avLst/>
              <a:gdLst/>
              <a:ahLst/>
              <a:cxnLst/>
              <a:rect l="l" t="t" r="r" b="b"/>
              <a:pathLst>
                <a:path w="4304" h="2346" extrusionOk="0">
                  <a:moveTo>
                    <a:pt x="940" y="0"/>
                  </a:moveTo>
                  <a:cubicBezTo>
                    <a:pt x="166" y="0"/>
                    <a:pt x="0" y="801"/>
                    <a:pt x="179" y="1541"/>
                  </a:cubicBezTo>
                  <a:cubicBezTo>
                    <a:pt x="187" y="1570"/>
                    <a:pt x="206" y="1582"/>
                    <a:pt x="227" y="1582"/>
                  </a:cubicBezTo>
                  <a:cubicBezTo>
                    <a:pt x="259" y="1582"/>
                    <a:pt x="293" y="1553"/>
                    <a:pt x="288" y="1511"/>
                  </a:cubicBezTo>
                  <a:cubicBezTo>
                    <a:pt x="102" y="886"/>
                    <a:pt x="409" y="449"/>
                    <a:pt x="1210" y="199"/>
                  </a:cubicBezTo>
                  <a:cubicBezTo>
                    <a:pt x="1425" y="250"/>
                    <a:pt x="1629" y="331"/>
                    <a:pt x="1823" y="439"/>
                  </a:cubicBezTo>
                  <a:cubicBezTo>
                    <a:pt x="2106" y="583"/>
                    <a:pt x="2374" y="757"/>
                    <a:pt x="2631" y="944"/>
                  </a:cubicBezTo>
                  <a:cubicBezTo>
                    <a:pt x="3214" y="1367"/>
                    <a:pt x="3699" y="1896"/>
                    <a:pt x="4261" y="2340"/>
                  </a:cubicBezTo>
                  <a:cubicBezTo>
                    <a:pt x="4266" y="2344"/>
                    <a:pt x="4271" y="2346"/>
                    <a:pt x="4275" y="2346"/>
                  </a:cubicBezTo>
                  <a:cubicBezTo>
                    <a:pt x="4291" y="2346"/>
                    <a:pt x="4303" y="2327"/>
                    <a:pt x="4291" y="2311"/>
                  </a:cubicBezTo>
                  <a:cubicBezTo>
                    <a:pt x="3575" y="1431"/>
                    <a:pt x="2407" y="298"/>
                    <a:pt x="1254" y="38"/>
                  </a:cubicBezTo>
                  <a:cubicBezTo>
                    <a:pt x="1140" y="12"/>
                    <a:pt x="1036" y="0"/>
                    <a:pt x="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6">
              <a:extLst>
                <a:ext uri="{FF2B5EF4-FFF2-40B4-BE49-F238E27FC236}">
                  <a16:creationId xmlns:a16="http://schemas.microsoft.com/office/drawing/2014/main" id="{13537B3E-5890-FCCD-B319-3F8DB95FC4C4}"/>
                </a:ext>
              </a:extLst>
            </p:cNvPr>
            <p:cNvSpPr/>
            <p:nvPr/>
          </p:nvSpPr>
          <p:spPr>
            <a:xfrm>
              <a:off x="4930100" y="2228775"/>
              <a:ext cx="53025" cy="60450"/>
            </a:xfrm>
            <a:custGeom>
              <a:avLst/>
              <a:gdLst/>
              <a:ahLst/>
              <a:cxnLst/>
              <a:rect l="l" t="t" r="r" b="b"/>
              <a:pathLst>
                <a:path w="2121" h="2418" extrusionOk="0">
                  <a:moveTo>
                    <a:pt x="1422" y="1"/>
                  </a:moveTo>
                  <a:cubicBezTo>
                    <a:pt x="929" y="1"/>
                    <a:pt x="433" y="333"/>
                    <a:pt x="250" y="813"/>
                  </a:cubicBezTo>
                  <a:cubicBezTo>
                    <a:pt x="0" y="1467"/>
                    <a:pt x="388" y="2340"/>
                    <a:pt x="1134" y="2417"/>
                  </a:cubicBezTo>
                  <a:cubicBezTo>
                    <a:pt x="1135" y="2417"/>
                    <a:pt x="1136" y="2417"/>
                    <a:pt x="1137" y="2417"/>
                  </a:cubicBezTo>
                  <a:cubicBezTo>
                    <a:pt x="1167" y="2417"/>
                    <a:pt x="1177" y="2370"/>
                    <a:pt x="1150" y="2357"/>
                  </a:cubicBezTo>
                  <a:cubicBezTo>
                    <a:pt x="572" y="2063"/>
                    <a:pt x="130" y="1562"/>
                    <a:pt x="388" y="870"/>
                  </a:cubicBezTo>
                  <a:cubicBezTo>
                    <a:pt x="569" y="381"/>
                    <a:pt x="956" y="195"/>
                    <a:pt x="1382" y="195"/>
                  </a:cubicBezTo>
                  <a:cubicBezTo>
                    <a:pt x="1600" y="195"/>
                    <a:pt x="1828" y="243"/>
                    <a:pt x="2043" y="325"/>
                  </a:cubicBezTo>
                  <a:cubicBezTo>
                    <a:pt x="2048" y="327"/>
                    <a:pt x="2052" y="327"/>
                    <a:pt x="2057" y="327"/>
                  </a:cubicBezTo>
                  <a:cubicBezTo>
                    <a:pt x="2094" y="327"/>
                    <a:pt x="2120" y="272"/>
                    <a:pt x="2088" y="245"/>
                  </a:cubicBezTo>
                  <a:cubicBezTo>
                    <a:pt x="1890" y="75"/>
                    <a:pt x="1656" y="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6">
              <a:extLst>
                <a:ext uri="{FF2B5EF4-FFF2-40B4-BE49-F238E27FC236}">
                  <a16:creationId xmlns:a16="http://schemas.microsoft.com/office/drawing/2014/main" id="{145D3E2A-4344-6C2C-C73D-D29102C36FA7}"/>
                </a:ext>
              </a:extLst>
            </p:cNvPr>
            <p:cNvSpPr/>
            <p:nvPr/>
          </p:nvSpPr>
          <p:spPr>
            <a:xfrm>
              <a:off x="4959850" y="2199350"/>
              <a:ext cx="48050" cy="51075"/>
            </a:xfrm>
            <a:custGeom>
              <a:avLst/>
              <a:gdLst/>
              <a:ahLst/>
              <a:cxnLst/>
              <a:rect l="l" t="t" r="r" b="b"/>
              <a:pathLst>
                <a:path w="1922" h="2043" extrusionOk="0">
                  <a:moveTo>
                    <a:pt x="96" y="1"/>
                  </a:moveTo>
                  <a:cubicBezTo>
                    <a:pt x="83" y="1"/>
                    <a:pt x="70" y="8"/>
                    <a:pt x="68" y="23"/>
                  </a:cubicBezTo>
                  <a:cubicBezTo>
                    <a:pt x="1" y="441"/>
                    <a:pt x="321" y="946"/>
                    <a:pt x="574" y="1255"/>
                  </a:cubicBezTo>
                  <a:cubicBezTo>
                    <a:pt x="909" y="1664"/>
                    <a:pt x="1355" y="1961"/>
                    <a:pt x="1881" y="2043"/>
                  </a:cubicBezTo>
                  <a:cubicBezTo>
                    <a:pt x="1882" y="2043"/>
                    <a:pt x="1883" y="2043"/>
                    <a:pt x="1884" y="2043"/>
                  </a:cubicBezTo>
                  <a:cubicBezTo>
                    <a:pt x="1905" y="2043"/>
                    <a:pt x="1921" y="2013"/>
                    <a:pt x="1898" y="2003"/>
                  </a:cubicBezTo>
                  <a:cubicBezTo>
                    <a:pt x="1472" y="1815"/>
                    <a:pt x="1074" y="1578"/>
                    <a:pt x="759" y="1229"/>
                  </a:cubicBezTo>
                  <a:cubicBezTo>
                    <a:pt x="599" y="1053"/>
                    <a:pt x="465" y="853"/>
                    <a:pt x="360" y="639"/>
                  </a:cubicBezTo>
                  <a:cubicBezTo>
                    <a:pt x="262" y="437"/>
                    <a:pt x="232" y="210"/>
                    <a:pt x="123" y="15"/>
                  </a:cubicBezTo>
                  <a:cubicBezTo>
                    <a:pt x="118" y="6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6">
              <a:extLst>
                <a:ext uri="{FF2B5EF4-FFF2-40B4-BE49-F238E27FC236}">
                  <a16:creationId xmlns:a16="http://schemas.microsoft.com/office/drawing/2014/main" id="{47B6C73C-F424-09E7-4B9C-3C84F8C2292D}"/>
                </a:ext>
              </a:extLst>
            </p:cNvPr>
            <p:cNvSpPr/>
            <p:nvPr/>
          </p:nvSpPr>
          <p:spPr>
            <a:xfrm>
              <a:off x="4962500" y="2200625"/>
              <a:ext cx="67800" cy="67075"/>
            </a:xfrm>
            <a:custGeom>
              <a:avLst/>
              <a:gdLst/>
              <a:ahLst/>
              <a:cxnLst/>
              <a:rect l="l" t="t" r="r" b="b"/>
              <a:pathLst>
                <a:path w="2712" h="2683" extrusionOk="0">
                  <a:moveTo>
                    <a:pt x="17" y="1"/>
                  </a:moveTo>
                  <a:cubicBezTo>
                    <a:pt x="6" y="1"/>
                    <a:pt x="0" y="16"/>
                    <a:pt x="9" y="25"/>
                  </a:cubicBezTo>
                  <a:lnTo>
                    <a:pt x="9" y="24"/>
                  </a:lnTo>
                  <a:cubicBezTo>
                    <a:pt x="440" y="438"/>
                    <a:pt x="1093" y="493"/>
                    <a:pt x="1566" y="867"/>
                  </a:cubicBezTo>
                  <a:cubicBezTo>
                    <a:pt x="2161" y="1341"/>
                    <a:pt x="2358" y="1941"/>
                    <a:pt x="2559" y="2642"/>
                  </a:cubicBezTo>
                  <a:cubicBezTo>
                    <a:pt x="2567" y="2670"/>
                    <a:pt x="2589" y="2683"/>
                    <a:pt x="2611" y="2683"/>
                  </a:cubicBezTo>
                  <a:cubicBezTo>
                    <a:pt x="2639" y="2683"/>
                    <a:pt x="2667" y="2662"/>
                    <a:pt x="2670" y="2627"/>
                  </a:cubicBezTo>
                  <a:cubicBezTo>
                    <a:pt x="2712" y="2004"/>
                    <a:pt x="2347" y="1360"/>
                    <a:pt x="1916" y="932"/>
                  </a:cubicBezTo>
                  <a:cubicBezTo>
                    <a:pt x="1398" y="416"/>
                    <a:pt x="694" y="235"/>
                    <a:pt x="22" y="2"/>
                  </a:cubicBezTo>
                  <a:cubicBezTo>
                    <a:pt x="20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6">
              <a:extLst>
                <a:ext uri="{FF2B5EF4-FFF2-40B4-BE49-F238E27FC236}">
                  <a16:creationId xmlns:a16="http://schemas.microsoft.com/office/drawing/2014/main" id="{3C17F8A6-AE37-2C5D-14E2-E7AA6EE00E60}"/>
                </a:ext>
              </a:extLst>
            </p:cNvPr>
            <p:cNvSpPr/>
            <p:nvPr/>
          </p:nvSpPr>
          <p:spPr>
            <a:xfrm>
              <a:off x="5018625" y="2210050"/>
              <a:ext cx="10525" cy="38600"/>
            </a:xfrm>
            <a:custGeom>
              <a:avLst/>
              <a:gdLst/>
              <a:ahLst/>
              <a:cxnLst/>
              <a:rect l="l" t="t" r="r" b="b"/>
              <a:pathLst>
                <a:path w="421" h="1544" extrusionOk="0">
                  <a:moveTo>
                    <a:pt x="369" y="0"/>
                  </a:moveTo>
                  <a:cubicBezTo>
                    <a:pt x="359" y="0"/>
                    <a:pt x="349" y="4"/>
                    <a:pt x="341" y="13"/>
                  </a:cubicBezTo>
                  <a:cubicBezTo>
                    <a:pt x="1" y="395"/>
                    <a:pt x="15" y="1065"/>
                    <a:pt x="119" y="1532"/>
                  </a:cubicBezTo>
                  <a:cubicBezTo>
                    <a:pt x="120" y="1540"/>
                    <a:pt x="126" y="1543"/>
                    <a:pt x="132" y="1543"/>
                  </a:cubicBezTo>
                  <a:cubicBezTo>
                    <a:pt x="140" y="1543"/>
                    <a:pt x="150" y="1536"/>
                    <a:pt x="148" y="1525"/>
                  </a:cubicBezTo>
                  <a:cubicBezTo>
                    <a:pt x="110" y="1243"/>
                    <a:pt x="123" y="961"/>
                    <a:pt x="187" y="684"/>
                  </a:cubicBezTo>
                  <a:cubicBezTo>
                    <a:pt x="239" y="463"/>
                    <a:pt x="355" y="270"/>
                    <a:pt x="413" y="54"/>
                  </a:cubicBezTo>
                  <a:cubicBezTo>
                    <a:pt x="421" y="26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6">
              <a:extLst>
                <a:ext uri="{FF2B5EF4-FFF2-40B4-BE49-F238E27FC236}">
                  <a16:creationId xmlns:a16="http://schemas.microsoft.com/office/drawing/2014/main" id="{C69BE192-0C17-A8CB-C830-351C4674E310}"/>
                </a:ext>
              </a:extLst>
            </p:cNvPr>
            <p:cNvSpPr/>
            <p:nvPr/>
          </p:nvSpPr>
          <p:spPr>
            <a:xfrm>
              <a:off x="5027425" y="2209750"/>
              <a:ext cx="38975" cy="56900"/>
            </a:xfrm>
            <a:custGeom>
              <a:avLst/>
              <a:gdLst/>
              <a:ahLst/>
              <a:cxnLst/>
              <a:rect l="l" t="t" r="r" b="b"/>
              <a:pathLst>
                <a:path w="1559" h="2276" extrusionOk="0">
                  <a:moveTo>
                    <a:pt x="44" y="0"/>
                  </a:moveTo>
                  <a:cubicBezTo>
                    <a:pt x="36" y="0"/>
                    <a:pt x="27" y="7"/>
                    <a:pt x="26" y="16"/>
                  </a:cubicBezTo>
                  <a:cubicBezTo>
                    <a:pt x="0" y="377"/>
                    <a:pt x="398" y="559"/>
                    <a:pt x="630" y="767"/>
                  </a:cubicBezTo>
                  <a:cubicBezTo>
                    <a:pt x="1094" y="1188"/>
                    <a:pt x="1203" y="1681"/>
                    <a:pt x="1416" y="2239"/>
                  </a:cubicBezTo>
                  <a:cubicBezTo>
                    <a:pt x="1425" y="2264"/>
                    <a:pt x="1446" y="2276"/>
                    <a:pt x="1466" y="2276"/>
                  </a:cubicBezTo>
                  <a:cubicBezTo>
                    <a:pt x="1491" y="2276"/>
                    <a:pt x="1516" y="2258"/>
                    <a:pt x="1519" y="2224"/>
                  </a:cubicBezTo>
                  <a:cubicBezTo>
                    <a:pt x="1558" y="1796"/>
                    <a:pt x="1311" y="1335"/>
                    <a:pt x="1056" y="1005"/>
                  </a:cubicBezTo>
                  <a:cubicBezTo>
                    <a:pt x="766" y="632"/>
                    <a:pt x="271" y="430"/>
                    <a:pt x="57" y="9"/>
                  </a:cubicBezTo>
                  <a:cubicBezTo>
                    <a:pt x="55" y="3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6">
              <a:extLst>
                <a:ext uri="{FF2B5EF4-FFF2-40B4-BE49-F238E27FC236}">
                  <a16:creationId xmlns:a16="http://schemas.microsoft.com/office/drawing/2014/main" id="{8C9E4143-DBD4-1548-F125-02221BD7C807}"/>
                </a:ext>
              </a:extLst>
            </p:cNvPr>
            <p:cNvSpPr/>
            <p:nvPr/>
          </p:nvSpPr>
          <p:spPr>
            <a:xfrm>
              <a:off x="5154350" y="2338950"/>
              <a:ext cx="118100" cy="73825"/>
            </a:xfrm>
            <a:custGeom>
              <a:avLst/>
              <a:gdLst/>
              <a:ahLst/>
              <a:cxnLst/>
              <a:rect l="l" t="t" r="r" b="b"/>
              <a:pathLst>
                <a:path w="4724" h="2953" extrusionOk="0">
                  <a:moveTo>
                    <a:pt x="1394" y="1"/>
                  </a:moveTo>
                  <a:cubicBezTo>
                    <a:pt x="961" y="1"/>
                    <a:pt x="527" y="39"/>
                    <a:pt x="113" y="80"/>
                  </a:cubicBezTo>
                  <a:cubicBezTo>
                    <a:pt x="5" y="91"/>
                    <a:pt x="0" y="257"/>
                    <a:pt x="104" y="257"/>
                  </a:cubicBezTo>
                  <a:cubicBezTo>
                    <a:pt x="107" y="257"/>
                    <a:pt x="110" y="256"/>
                    <a:pt x="113" y="256"/>
                  </a:cubicBezTo>
                  <a:cubicBezTo>
                    <a:pt x="560" y="215"/>
                    <a:pt x="1017" y="169"/>
                    <a:pt x="1470" y="169"/>
                  </a:cubicBezTo>
                  <a:cubicBezTo>
                    <a:pt x="1925" y="169"/>
                    <a:pt x="2377" y="215"/>
                    <a:pt x="2812" y="361"/>
                  </a:cubicBezTo>
                  <a:cubicBezTo>
                    <a:pt x="3892" y="720"/>
                    <a:pt x="4691" y="1746"/>
                    <a:pt x="4284" y="2903"/>
                  </a:cubicBezTo>
                  <a:cubicBezTo>
                    <a:pt x="4275" y="2930"/>
                    <a:pt x="4302" y="2952"/>
                    <a:pt x="4326" y="2952"/>
                  </a:cubicBezTo>
                  <a:cubicBezTo>
                    <a:pt x="4338" y="2952"/>
                    <a:pt x="4350" y="2947"/>
                    <a:pt x="4355" y="2933"/>
                  </a:cubicBezTo>
                  <a:cubicBezTo>
                    <a:pt x="4723" y="2093"/>
                    <a:pt x="4403" y="1190"/>
                    <a:pt x="3685" y="642"/>
                  </a:cubicBezTo>
                  <a:cubicBezTo>
                    <a:pt x="3022" y="136"/>
                    <a:pt x="2210" y="1"/>
                    <a:pt x="1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6">
              <a:extLst>
                <a:ext uri="{FF2B5EF4-FFF2-40B4-BE49-F238E27FC236}">
                  <a16:creationId xmlns:a16="http://schemas.microsoft.com/office/drawing/2014/main" id="{9F98D766-6882-2389-5344-D8107970AF64}"/>
                </a:ext>
              </a:extLst>
            </p:cNvPr>
            <p:cNvSpPr/>
            <p:nvPr/>
          </p:nvSpPr>
          <p:spPr>
            <a:xfrm>
              <a:off x="5445125" y="2503475"/>
              <a:ext cx="52275" cy="96250"/>
            </a:xfrm>
            <a:custGeom>
              <a:avLst/>
              <a:gdLst/>
              <a:ahLst/>
              <a:cxnLst/>
              <a:rect l="l" t="t" r="r" b="b"/>
              <a:pathLst>
                <a:path w="2091" h="3850" extrusionOk="0">
                  <a:moveTo>
                    <a:pt x="2091" y="1"/>
                  </a:moveTo>
                  <a:lnTo>
                    <a:pt x="2091" y="1"/>
                  </a:lnTo>
                  <a:cubicBezTo>
                    <a:pt x="2047" y="308"/>
                    <a:pt x="1981" y="618"/>
                    <a:pt x="1883" y="947"/>
                  </a:cubicBezTo>
                  <a:lnTo>
                    <a:pt x="1850" y="1068"/>
                  </a:lnTo>
                  <a:cubicBezTo>
                    <a:pt x="1850" y="1068"/>
                    <a:pt x="1838" y="1108"/>
                    <a:pt x="1817" y="1167"/>
                  </a:cubicBezTo>
                  <a:cubicBezTo>
                    <a:pt x="1797" y="1227"/>
                    <a:pt x="1772" y="1307"/>
                    <a:pt x="1742" y="1386"/>
                  </a:cubicBezTo>
                  <a:cubicBezTo>
                    <a:pt x="1711" y="1464"/>
                    <a:pt x="1681" y="1542"/>
                    <a:pt x="1657" y="1601"/>
                  </a:cubicBezTo>
                  <a:cubicBezTo>
                    <a:pt x="1632" y="1658"/>
                    <a:pt x="1615" y="1696"/>
                    <a:pt x="1615" y="1696"/>
                  </a:cubicBezTo>
                  <a:cubicBezTo>
                    <a:pt x="1434" y="2102"/>
                    <a:pt x="1202" y="2516"/>
                    <a:pt x="920" y="2883"/>
                  </a:cubicBezTo>
                  <a:cubicBezTo>
                    <a:pt x="640" y="3254"/>
                    <a:pt x="321" y="3585"/>
                    <a:pt x="1" y="3849"/>
                  </a:cubicBezTo>
                  <a:cubicBezTo>
                    <a:pt x="205" y="3712"/>
                    <a:pt x="228" y="3712"/>
                    <a:pt x="550" y="3399"/>
                  </a:cubicBezTo>
                  <a:cubicBezTo>
                    <a:pt x="833" y="3114"/>
                    <a:pt x="1080" y="2832"/>
                    <a:pt x="1302" y="2481"/>
                  </a:cubicBezTo>
                  <a:cubicBezTo>
                    <a:pt x="1449" y="2247"/>
                    <a:pt x="1581" y="2004"/>
                    <a:pt x="1687" y="1760"/>
                  </a:cubicBezTo>
                  <a:cubicBezTo>
                    <a:pt x="1687" y="1760"/>
                    <a:pt x="1704" y="1725"/>
                    <a:pt x="1726" y="1675"/>
                  </a:cubicBezTo>
                  <a:cubicBezTo>
                    <a:pt x="1749" y="1624"/>
                    <a:pt x="1775" y="1553"/>
                    <a:pt x="1802" y="1484"/>
                  </a:cubicBezTo>
                  <a:cubicBezTo>
                    <a:pt x="1831" y="1416"/>
                    <a:pt x="1856" y="1345"/>
                    <a:pt x="1872" y="1292"/>
                  </a:cubicBezTo>
                  <a:lnTo>
                    <a:pt x="1903" y="1203"/>
                  </a:lnTo>
                  <a:cubicBezTo>
                    <a:pt x="1943" y="1089"/>
                    <a:pt x="2003" y="835"/>
                    <a:pt x="2042" y="588"/>
                  </a:cubicBezTo>
                  <a:cubicBezTo>
                    <a:pt x="2080" y="339"/>
                    <a:pt x="2091" y="95"/>
                    <a:pt x="2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6">
              <a:extLst>
                <a:ext uri="{FF2B5EF4-FFF2-40B4-BE49-F238E27FC236}">
                  <a16:creationId xmlns:a16="http://schemas.microsoft.com/office/drawing/2014/main" id="{F0BE288F-194D-6928-6AD4-FCBF3C646951}"/>
                </a:ext>
              </a:extLst>
            </p:cNvPr>
            <p:cNvSpPr/>
            <p:nvPr/>
          </p:nvSpPr>
          <p:spPr>
            <a:xfrm>
              <a:off x="5434400" y="2519500"/>
              <a:ext cx="58950" cy="80150"/>
            </a:xfrm>
            <a:custGeom>
              <a:avLst/>
              <a:gdLst/>
              <a:ahLst/>
              <a:cxnLst/>
              <a:rect l="l" t="t" r="r" b="b"/>
              <a:pathLst>
                <a:path w="2358" h="3206" extrusionOk="0">
                  <a:moveTo>
                    <a:pt x="2357" y="1"/>
                  </a:moveTo>
                  <a:cubicBezTo>
                    <a:pt x="2266" y="266"/>
                    <a:pt x="2155" y="530"/>
                    <a:pt x="2018" y="808"/>
                  </a:cubicBezTo>
                  <a:lnTo>
                    <a:pt x="1970" y="910"/>
                  </a:lnTo>
                  <a:cubicBezTo>
                    <a:pt x="1970" y="910"/>
                    <a:pt x="1954" y="945"/>
                    <a:pt x="1927" y="995"/>
                  </a:cubicBezTo>
                  <a:cubicBezTo>
                    <a:pt x="1900" y="1044"/>
                    <a:pt x="1867" y="1113"/>
                    <a:pt x="1829" y="1178"/>
                  </a:cubicBezTo>
                  <a:cubicBezTo>
                    <a:pt x="1791" y="1243"/>
                    <a:pt x="1753" y="1309"/>
                    <a:pt x="1724" y="1358"/>
                  </a:cubicBezTo>
                  <a:cubicBezTo>
                    <a:pt x="1694" y="1407"/>
                    <a:pt x="1673" y="1438"/>
                    <a:pt x="1673" y="1438"/>
                  </a:cubicBezTo>
                  <a:cubicBezTo>
                    <a:pt x="1459" y="1775"/>
                    <a:pt x="1202" y="2117"/>
                    <a:pt x="911" y="2419"/>
                  </a:cubicBezTo>
                  <a:cubicBezTo>
                    <a:pt x="622" y="2723"/>
                    <a:pt x="306" y="2991"/>
                    <a:pt x="0" y="3206"/>
                  </a:cubicBezTo>
                  <a:cubicBezTo>
                    <a:pt x="196" y="3100"/>
                    <a:pt x="215" y="3101"/>
                    <a:pt x="532" y="2849"/>
                  </a:cubicBezTo>
                  <a:cubicBezTo>
                    <a:pt x="813" y="2620"/>
                    <a:pt x="1064" y="2394"/>
                    <a:pt x="1303" y="2106"/>
                  </a:cubicBezTo>
                  <a:cubicBezTo>
                    <a:pt x="1462" y="1913"/>
                    <a:pt x="1610" y="1713"/>
                    <a:pt x="1738" y="1509"/>
                  </a:cubicBezTo>
                  <a:cubicBezTo>
                    <a:pt x="1738" y="1509"/>
                    <a:pt x="1811" y="1397"/>
                    <a:pt x="1877" y="1279"/>
                  </a:cubicBezTo>
                  <a:cubicBezTo>
                    <a:pt x="1912" y="1222"/>
                    <a:pt x="1944" y="1162"/>
                    <a:pt x="1967" y="1118"/>
                  </a:cubicBezTo>
                  <a:cubicBezTo>
                    <a:pt x="1990" y="1073"/>
                    <a:pt x="2006" y="1043"/>
                    <a:pt x="2006" y="1043"/>
                  </a:cubicBezTo>
                  <a:cubicBezTo>
                    <a:pt x="2058" y="946"/>
                    <a:pt x="2149" y="731"/>
                    <a:pt x="2221" y="516"/>
                  </a:cubicBezTo>
                  <a:cubicBezTo>
                    <a:pt x="2293" y="300"/>
                    <a:pt x="2342" y="85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6">
              <a:extLst>
                <a:ext uri="{FF2B5EF4-FFF2-40B4-BE49-F238E27FC236}">
                  <a16:creationId xmlns:a16="http://schemas.microsoft.com/office/drawing/2014/main" id="{0417584C-352F-4549-20D3-6645C71115EC}"/>
                </a:ext>
              </a:extLst>
            </p:cNvPr>
            <p:cNvSpPr/>
            <p:nvPr/>
          </p:nvSpPr>
          <p:spPr>
            <a:xfrm>
              <a:off x="5417975" y="2495275"/>
              <a:ext cx="93725" cy="154050"/>
            </a:xfrm>
            <a:custGeom>
              <a:avLst/>
              <a:gdLst/>
              <a:ahLst/>
              <a:cxnLst/>
              <a:rect l="l" t="t" r="r" b="b"/>
              <a:pathLst>
                <a:path w="3749" h="6162" extrusionOk="0">
                  <a:moveTo>
                    <a:pt x="3719" y="0"/>
                  </a:moveTo>
                  <a:cubicBezTo>
                    <a:pt x="3704" y="207"/>
                    <a:pt x="3696" y="317"/>
                    <a:pt x="3690" y="468"/>
                  </a:cubicBezTo>
                  <a:cubicBezTo>
                    <a:pt x="3682" y="545"/>
                    <a:pt x="3673" y="630"/>
                    <a:pt x="3661" y="743"/>
                  </a:cubicBezTo>
                  <a:cubicBezTo>
                    <a:pt x="3656" y="800"/>
                    <a:pt x="3649" y="864"/>
                    <a:pt x="3643" y="936"/>
                  </a:cubicBezTo>
                  <a:cubicBezTo>
                    <a:pt x="3630" y="1009"/>
                    <a:pt x="3617" y="1090"/>
                    <a:pt x="3601" y="1182"/>
                  </a:cubicBezTo>
                  <a:cubicBezTo>
                    <a:pt x="3486" y="1843"/>
                    <a:pt x="3277" y="2431"/>
                    <a:pt x="2979" y="3046"/>
                  </a:cubicBezTo>
                  <a:cubicBezTo>
                    <a:pt x="2774" y="3457"/>
                    <a:pt x="2540" y="3851"/>
                    <a:pt x="2267" y="4197"/>
                  </a:cubicBezTo>
                  <a:cubicBezTo>
                    <a:pt x="2267" y="4197"/>
                    <a:pt x="2231" y="4246"/>
                    <a:pt x="2174" y="4320"/>
                  </a:cubicBezTo>
                  <a:cubicBezTo>
                    <a:pt x="2118" y="4393"/>
                    <a:pt x="2035" y="4484"/>
                    <a:pt x="1955" y="4578"/>
                  </a:cubicBezTo>
                  <a:cubicBezTo>
                    <a:pt x="1914" y="4625"/>
                    <a:pt x="1874" y="4671"/>
                    <a:pt x="1836" y="4715"/>
                  </a:cubicBezTo>
                  <a:cubicBezTo>
                    <a:pt x="1795" y="4756"/>
                    <a:pt x="1757" y="4793"/>
                    <a:pt x="1724" y="4826"/>
                  </a:cubicBezTo>
                  <a:cubicBezTo>
                    <a:pt x="1659" y="4892"/>
                    <a:pt x="1615" y="4935"/>
                    <a:pt x="1615" y="4935"/>
                  </a:cubicBezTo>
                  <a:cubicBezTo>
                    <a:pt x="1476" y="5081"/>
                    <a:pt x="1159" y="5370"/>
                    <a:pt x="828" y="5625"/>
                  </a:cubicBezTo>
                  <a:cubicBezTo>
                    <a:pt x="745" y="5689"/>
                    <a:pt x="657" y="5744"/>
                    <a:pt x="576" y="5801"/>
                  </a:cubicBezTo>
                  <a:cubicBezTo>
                    <a:pt x="493" y="5856"/>
                    <a:pt x="418" y="5916"/>
                    <a:pt x="341" y="5957"/>
                  </a:cubicBezTo>
                  <a:cubicBezTo>
                    <a:pt x="196" y="6045"/>
                    <a:pt x="74" y="6117"/>
                    <a:pt x="1" y="6161"/>
                  </a:cubicBezTo>
                  <a:cubicBezTo>
                    <a:pt x="473" y="5939"/>
                    <a:pt x="934" y="5654"/>
                    <a:pt x="1381" y="5277"/>
                  </a:cubicBezTo>
                  <a:lnTo>
                    <a:pt x="1542" y="5135"/>
                  </a:lnTo>
                  <a:cubicBezTo>
                    <a:pt x="1542" y="5135"/>
                    <a:pt x="1555" y="5123"/>
                    <a:pt x="1579" y="5103"/>
                  </a:cubicBezTo>
                  <a:cubicBezTo>
                    <a:pt x="1600" y="5081"/>
                    <a:pt x="1633" y="5049"/>
                    <a:pt x="1670" y="5011"/>
                  </a:cubicBezTo>
                  <a:cubicBezTo>
                    <a:pt x="1745" y="4934"/>
                    <a:pt x="1850" y="4837"/>
                    <a:pt x="1945" y="4730"/>
                  </a:cubicBezTo>
                  <a:cubicBezTo>
                    <a:pt x="2039" y="4622"/>
                    <a:pt x="2132" y="4513"/>
                    <a:pt x="2202" y="4432"/>
                  </a:cubicBezTo>
                  <a:cubicBezTo>
                    <a:pt x="2271" y="4349"/>
                    <a:pt x="2313" y="4291"/>
                    <a:pt x="2313" y="4291"/>
                  </a:cubicBezTo>
                  <a:cubicBezTo>
                    <a:pt x="2771" y="3692"/>
                    <a:pt x="3169" y="2980"/>
                    <a:pt x="3405" y="2226"/>
                  </a:cubicBezTo>
                  <a:cubicBezTo>
                    <a:pt x="3647" y="1476"/>
                    <a:pt x="3749" y="697"/>
                    <a:pt x="3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6">
              <a:extLst>
                <a:ext uri="{FF2B5EF4-FFF2-40B4-BE49-F238E27FC236}">
                  <a16:creationId xmlns:a16="http://schemas.microsoft.com/office/drawing/2014/main" id="{39A3A934-670C-FB66-E372-1E78AEA4F894}"/>
                </a:ext>
              </a:extLst>
            </p:cNvPr>
            <p:cNvSpPr/>
            <p:nvPr/>
          </p:nvSpPr>
          <p:spPr>
            <a:xfrm>
              <a:off x="5389200" y="2573925"/>
              <a:ext cx="43600" cy="39925"/>
            </a:xfrm>
            <a:custGeom>
              <a:avLst/>
              <a:gdLst/>
              <a:ahLst/>
              <a:cxnLst/>
              <a:rect l="l" t="t" r="r" b="b"/>
              <a:pathLst>
                <a:path w="1744" h="1597" extrusionOk="0">
                  <a:moveTo>
                    <a:pt x="19" y="1"/>
                  </a:moveTo>
                  <a:cubicBezTo>
                    <a:pt x="5" y="69"/>
                    <a:pt x="0" y="107"/>
                    <a:pt x="1" y="160"/>
                  </a:cubicBezTo>
                  <a:cubicBezTo>
                    <a:pt x="6" y="210"/>
                    <a:pt x="9" y="279"/>
                    <a:pt x="50" y="401"/>
                  </a:cubicBezTo>
                  <a:cubicBezTo>
                    <a:pt x="124" y="618"/>
                    <a:pt x="234" y="809"/>
                    <a:pt x="405" y="976"/>
                  </a:cubicBezTo>
                  <a:cubicBezTo>
                    <a:pt x="518" y="1087"/>
                    <a:pt x="649" y="1178"/>
                    <a:pt x="779" y="1256"/>
                  </a:cubicBezTo>
                  <a:cubicBezTo>
                    <a:pt x="779" y="1256"/>
                    <a:pt x="851" y="1299"/>
                    <a:pt x="927" y="1337"/>
                  </a:cubicBezTo>
                  <a:cubicBezTo>
                    <a:pt x="1003" y="1376"/>
                    <a:pt x="1079" y="1411"/>
                    <a:pt x="1079" y="1411"/>
                  </a:cubicBezTo>
                  <a:cubicBezTo>
                    <a:pt x="1205" y="1473"/>
                    <a:pt x="1636" y="1584"/>
                    <a:pt x="1743" y="1597"/>
                  </a:cubicBezTo>
                  <a:cubicBezTo>
                    <a:pt x="1568" y="1521"/>
                    <a:pt x="1402" y="1448"/>
                    <a:pt x="1241" y="1379"/>
                  </a:cubicBezTo>
                  <a:lnTo>
                    <a:pt x="1175" y="1352"/>
                  </a:lnTo>
                  <a:cubicBezTo>
                    <a:pt x="1175" y="1352"/>
                    <a:pt x="1088" y="1314"/>
                    <a:pt x="1004" y="1272"/>
                  </a:cubicBezTo>
                  <a:cubicBezTo>
                    <a:pt x="919" y="1232"/>
                    <a:pt x="839" y="1184"/>
                    <a:pt x="839" y="1184"/>
                  </a:cubicBezTo>
                  <a:cubicBezTo>
                    <a:pt x="625" y="1060"/>
                    <a:pt x="418" y="895"/>
                    <a:pt x="266" y="686"/>
                  </a:cubicBezTo>
                  <a:cubicBezTo>
                    <a:pt x="112" y="482"/>
                    <a:pt x="21" y="234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6">
              <a:extLst>
                <a:ext uri="{FF2B5EF4-FFF2-40B4-BE49-F238E27FC236}">
                  <a16:creationId xmlns:a16="http://schemas.microsoft.com/office/drawing/2014/main" id="{53F8ADB4-6952-6AB8-0A61-1F9121D47E17}"/>
                </a:ext>
              </a:extLst>
            </p:cNvPr>
            <p:cNvSpPr/>
            <p:nvPr/>
          </p:nvSpPr>
          <p:spPr>
            <a:xfrm>
              <a:off x="5386925" y="2574925"/>
              <a:ext cx="26575" cy="43900"/>
            </a:xfrm>
            <a:custGeom>
              <a:avLst/>
              <a:gdLst/>
              <a:ahLst/>
              <a:cxnLst/>
              <a:rect l="l" t="t" r="r" b="b"/>
              <a:pathLst>
                <a:path w="1063" h="175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16" y="102"/>
                    <a:pt x="100" y="109"/>
                    <a:pt x="47" y="334"/>
                  </a:cubicBezTo>
                  <a:cubicBezTo>
                    <a:pt x="8" y="536"/>
                    <a:pt x="0" y="736"/>
                    <a:pt x="64" y="945"/>
                  </a:cubicBezTo>
                  <a:cubicBezTo>
                    <a:pt x="108" y="1083"/>
                    <a:pt x="177" y="1212"/>
                    <a:pt x="261" y="1323"/>
                  </a:cubicBezTo>
                  <a:cubicBezTo>
                    <a:pt x="261" y="1323"/>
                    <a:pt x="308" y="1386"/>
                    <a:pt x="362" y="1441"/>
                  </a:cubicBezTo>
                  <a:cubicBezTo>
                    <a:pt x="416" y="1498"/>
                    <a:pt x="477" y="1546"/>
                    <a:pt x="477" y="1546"/>
                  </a:cubicBezTo>
                  <a:cubicBezTo>
                    <a:pt x="525" y="1588"/>
                    <a:pt x="643" y="1658"/>
                    <a:pt x="766" y="1700"/>
                  </a:cubicBezTo>
                  <a:cubicBezTo>
                    <a:pt x="883" y="1743"/>
                    <a:pt x="1004" y="1756"/>
                    <a:pt x="1056" y="1756"/>
                  </a:cubicBezTo>
                  <a:cubicBezTo>
                    <a:pt x="1058" y="1756"/>
                    <a:pt x="1060" y="1756"/>
                    <a:pt x="1062" y="1756"/>
                  </a:cubicBezTo>
                  <a:cubicBezTo>
                    <a:pt x="912" y="1712"/>
                    <a:pt x="767" y="1644"/>
                    <a:pt x="630" y="1545"/>
                  </a:cubicBezTo>
                  <a:lnTo>
                    <a:pt x="579" y="1509"/>
                  </a:lnTo>
                  <a:cubicBezTo>
                    <a:pt x="579" y="1509"/>
                    <a:pt x="512" y="1459"/>
                    <a:pt x="452" y="1401"/>
                  </a:cubicBezTo>
                  <a:cubicBezTo>
                    <a:pt x="393" y="1345"/>
                    <a:pt x="342" y="1278"/>
                    <a:pt x="342" y="1278"/>
                  </a:cubicBezTo>
                  <a:cubicBezTo>
                    <a:pt x="207" y="1106"/>
                    <a:pt x="116" y="884"/>
                    <a:pt x="92" y="655"/>
                  </a:cubicBezTo>
                  <a:cubicBezTo>
                    <a:pt x="65" y="425"/>
                    <a:pt x="106" y="192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6">
              <a:extLst>
                <a:ext uri="{FF2B5EF4-FFF2-40B4-BE49-F238E27FC236}">
                  <a16:creationId xmlns:a16="http://schemas.microsoft.com/office/drawing/2014/main" id="{17AD2BBC-BF72-8781-C945-227E6F0F5778}"/>
                </a:ext>
              </a:extLst>
            </p:cNvPr>
            <p:cNvSpPr/>
            <p:nvPr/>
          </p:nvSpPr>
          <p:spPr>
            <a:xfrm>
              <a:off x="5360000" y="2580400"/>
              <a:ext cx="25575" cy="50675"/>
            </a:xfrm>
            <a:custGeom>
              <a:avLst/>
              <a:gdLst/>
              <a:ahLst/>
              <a:cxnLst/>
              <a:rect l="l" t="t" r="r" b="b"/>
              <a:pathLst>
                <a:path w="1023" h="2027" extrusionOk="0">
                  <a:moveTo>
                    <a:pt x="580" y="0"/>
                  </a:moveTo>
                  <a:lnTo>
                    <a:pt x="580" y="0"/>
                  </a:lnTo>
                  <a:cubicBezTo>
                    <a:pt x="511" y="29"/>
                    <a:pt x="475" y="49"/>
                    <a:pt x="430" y="81"/>
                  </a:cubicBezTo>
                  <a:cubicBezTo>
                    <a:pt x="387" y="117"/>
                    <a:pt x="328" y="160"/>
                    <a:pt x="246" y="271"/>
                  </a:cubicBezTo>
                  <a:cubicBezTo>
                    <a:pt x="101" y="470"/>
                    <a:pt x="4" y="694"/>
                    <a:pt x="3" y="955"/>
                  </a:cubicBezTo>
                  <a:cubicBezTo>
                    <a:pt x="0" y="1129"/>
                    <a:pt x="47" y="1302"/>
                    <a:pt x="122" y="1449"/>
                  </a:cubicBezTo>
                  <a:cubicBezTo>
                    <a:pt x="122" y="1449"/>
                    <a:pt x="164" y="1533"/>
                    <a:pt x="220" y="1608"/>
                  </a:cubicBezTo>
                  <a:cubicBezTo>
                    <a:pt x="274" y="1685"/>
                    <a:pt x="341" y="1750"/>
                    <a:pt x="341" y="1750"/>
                  </a:cubicBezTo>
                  <a:cubicBezTo>
                    <a:pt x="393" y="1805"/>
                    <a:pt x="525" y="1902"/>
                    <a:pt x="670" y="1959"/>
                  </a:cubicBezTo>
                  <a:cubicBezTo>
                    <a:pt x="800" y="2013"/>
                    <a:pt x="935" y="2027"/>
                    <a:pt x="1002" y="2027"/>
                  </a:cubicBezTo>
                  <a:cubicBezTo>
                    <a:pt x="1010" y="2027"/>
                    <a:pt x="1017" y="2027"/>
                    <a:pt x="1022" y="2026"/>
                  </a:cubicBezTo>
                  <a:cubicBezTo>
                    <a:pt x="840" y="1989"/>
                    <a:pt x="665" y="1906"/>
                    <a:pt x="511" y="1777"/>
                  </a:cubicBezTo>
                  <a:lnTo>
                    <a:pt x="454" y="1730"/>
                  </a:lnTo>
                  <a:cubicBezTo>
                    <a:pt x="454" y="1730"/>
                    <a:pt x="380" y="1663"/>
                    <a:pt x="319" y="1586"/>
                  </a:cubicBezTo>
                  <a:cubicBezTo>
                    <a:pt x="257" y="1510"/>
                    <a:pt x="212" y="1422"/>
                    <a:pt x="212" y="1422"/>
                  </a:cubicBezTo>
                  <a:cubicBezTo>
                    <a:pt x="87" y="1194"/>
                    <a:pt x="56" y="902"/>
                    <a:pt x="132" y="638"/>
                  </a:cubicBezTo>
                  <a:cubicBezTo>
                    <a:pt x="203" y="372"/>
                    <a:pt x="375" y="141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6">
              <a:extLst>
                <a:ext uri="{FF2B5EF4-FFF2-40B4-BE49-F238E27FC236}">
                  <a16:creationId xmlns:a16="http://schemas.microsoft.com/office/drawing/2014/main" id="{581B72D5-ADBB-B80F-2AD9-73F890DAD28F}"/>
                </a:ext>
              </a:extLst>
            </p:cNvPr>
            <p:cNvSpPr/>
            <p:nvPr/>
          </p:nvSpPr>
          <p:spPr>
            <a:xfrm>
              <a:off x="5370625" y="2578600"/>
              <a:ext cx="13900" cy="46075"/>
            </a:xfrm>
            <a:custGeom>
              <a:avLst/>
              <a:gdLst/>
              <a:ahLst/>
              <a:cxnLst/>
              <a:rect l="l" t="t" r="r" b="b"/>
              <a:pathLst>
                <a:path w="556" h="1843" extrusionOk="0">
                  <a:moveTo>
                    <a:pt x="126" y="1"/>
                  </a:moveTo>
                  <a:cubicBezTo>
                    <a:pt x="77" y="98"/>
                    <a:pt x="66" y="104"/>
                    <a:pt x="37" y="301"/>
                  </a:cubicBezTo>
                  <a:cubicBezTo>
                    <a:pt x="14" y="476"/>
                    <a:pt x="0" y="644"/>
                    <a:pt x="27" y="827"/>
                  </a:cubicBezTo>
                  <a:cubicBezTo>
                    <a:pt x="46" y="949"/>
                    <a:pt x="74" y="1069"/>
                    <a:pt x="112" y="1180"/>
                  </a:cubicBezTo>
                  <a:cubicBezTo>
                    <a:pt x="112" y="1180"/>
                    <a:pt x="132" y="1244"/>
                    <a:pt x="158" y="1305"/>
                  </a:cubicBezTo>
                  <a:cubicBezTo>
                    <a:pt x="181" y="1367"/>
                    <a:pt x="211" y="1427"/>
                    <a:pt x="211" y="1427"/>
                  </a:cubicBezTo>
                  <a:cubicBezTo>
                    <a:pt x="233" y="1477"/>
                    <a:pt x="298" y="1574"/>
                    <a:pt x="368" y="1659"/>
                  </a:cubicBezTo>
                  <a:cubicBezTo>
                    <a:pt x="441" y="1745"/>
                    <a:pt x="522" y="1817"/>
                    <a:pt x="555" y="1842"/>
                  </a:cubicBezTo>
                  <a:cubicBezTo>
                    <a:pt x="477" y="1731"/>
                    <a:pt x="407" y="1612"/>
                    <a:pt x="341" y="1479"/>
                  </a:cubicBezTo>
                  <a:lnTo>
                    <a:pt x="315" y="1430"/>
                  </a:lnTo>
                  <a:cubicBezTo>
                    <a:pt x="315" y="1430"/>
                    <a:pt x="284" y="1365"/>
                    <a:pt x="255" y="1299"/>
                  </a:cubicBezTo>
                  <a:cubicBezTo>
                    <a:pt x="242" y="1265"/>
                    <a:pt x="229" y="1231"/>
                    <a:pt x="218" y="1206"/>
                  </a:cubicBezTo>
                  <a:cubicBezTo>
                    <a:pt x="209" y="1180"/>
                    <a:pt x="204" y="1163"/>
                    <a:pt x="204" y="1163"/>
                  </a:cubicBezTo>
                  <a:cubicBezTo>
                    <a:pt x="76" y="800"/>
                    <a:pt x="48" y="356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6">
              <a:extLst>
                <a:ext uri="{FF2B5EF4-FFF2-40B4-BE49-F238E27FC236}">
                  <a16:creationId xmlns:a16="http://schemas.microsoft.com/office/drawing/2014/main" id="{40C7F3E7-E830-4FBF-CF03-189AFCF2ABAC}"/>
                </a:ext>
              </a:extLst>
            </p:cNvPr>
            <p:cNvSpPr/>
            <p:nvPr/>
          </p:nvSpPr>
          <p:spPr>
            <a:xfrm>
              <a:off x="5338425" y="2557850"/>
              <a:ext cx="13550" cy="56750"/>
            </a:xfrm>
            <a:custGeom>
              <a:avLst/>
              <a:gdLst/>
              <a:ahLst/>
              <a:cxnLst/>
              <a:rect l="l" t="t" r="r" b="b"/>
              <a:pathLst>
                <a:path w="542" h="2270" extrusionOk="0">
                  <a:moveTo>
                    <a:pt x="541" y="0"/>
                  </a:moveTo>
                  <a:cubicBezTo>
                    <a:pt x="436" y="85"/>
                    <a:pt x="419" y="85"/>
                    <a:pt x="286" y="293"/>
                  </a:cubicBezTo>
                  <a:cubicBezTo>
                    <a:pt x="171" y="483"/>
                    <a:pt x="84" y="673"/>
                    <a:pt x="42" y="900"/>
                  </a:cubicBezTo>
                  <a:cubicBezTo>
                    <a:pt x="15" y="1051"/>
                    <a:pt x="2" y="1204"/>
                    <a:pt x="11" y="1352"/>
                  </a:cubicBezTo>
                  <a:cubicBezTo>
                    <a:pt x="1" y="1352"/>
                    <a:pt x="46" y="1680"/>
                    <a:pt x="52" y="1680"/>
                  </a:cubicBezTo>
                  <a:cubicBezTo>
                    <a:pt x="52" y="1680"/>
                    <a:pt x="52" y="1680"/>
                    <a:pt x="53" y="1680"/>
                  </a:cubicBezTo>
                  <a:cubicBezTo>
                    <a:pt x="64" y="1747"/>
                    <a:pt x="115" y="1882"/>
                    <a:pt x="179" y="2005"/>
                  </a:cubicBezTo>
                  <a:cubicBezTo>
                    <a:pt x="246" y="2127"/>
                    <a:pt x="329" y="2232"/>
                    <a:pt x="366" y="2270"/>
                  </a:cubicBezTo>
                  <a:cubicBezTo>
                    <a:pt x="284" y="2122"/>
                    <a:pt x="221" y="1962"/>
                    <a:pt x="175" y="1783"/>
                  </a:cubicBezTo>
                  <a:lnTo>
                    <a:pt x="156" y="1718"/>
                  </a:lnTo>
                  <a:cubicBezTo>
                    <a:pt x="156" y="1718"/>
                    <a:pt x="150" y="1697"/>
                    <a:pt x="144" y="1663"/>
                  </a:cubicBezTo>
                  <a:cubicBezTo>
                    <a:pt x="138" y="1630"/>
                    <a:pt x="127" y="1587"/>
                    <a:pt x="121" y="1542"/>
                  </a:cubicBezTo>
                  <a:cubicBezTo>
                    <a:pt x="116" y="1497"/>
                    <a:pt x="111" y="1452"/>
                    <a:pt x="107" y="1419"/>
                  </a:cubicBezTo>
                  <a:cubicBezTo>
                    <a:pt x="105" y="1384"/>
                    <a:pt x="104" y="1362"/>
                    <a:pt x="104" y="1362"/>
                  </a:cubicBezTo>
                  <a:cubicBezTo>
                    <a:pt x="94" y="1125"/>
                    <a:pt x="118" y="869"/>
                    <a:pt x="197" y="631"/>
                  </a:cubicBezTo>
                  <a:cubicBezTo>
                    <a:pt x="273" y="392"/>
                    <a:pt x="395" y="172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6">
              <a:extLst>
                <a:ext uri="{FF2B5EF4-FFF2-40B4-BE49-F238E27FC236}">
                  <a16:creationId xmlns:a16="http://schemas.microsoft.com/office/drawing/2014/main" id="{6567B545-9215-E604-4640-D1274B7E3FE3}"/>
                </a:ext>
              </a:extLst>
            </p:cNvPr>
            <p:cNvSpPr/>
            <p:nvPr/>
          </p:nvSpPr>
          <p:spPr>
            <a:xfrm>
              <a:off x="5327675" y="2566250"/>
              <a:ext cx="11675" cy="48375"/>
            </a:xfrm>
            <a:custGeom>
              <a:avLst/>
              <a:gdLst/>
              <a:ahLst/>
              <a:cxnLst/>
              <a:rect l="l" t="t" r="r" b="b"/>
              <a:pathLst>
                <a:path w="467" h="1935" extrusionOk="0">
                  <a:moveTo>
                    <a:pt x="242" y="1"/>
                  </a:moveTo>
                  <a:cubicBezTo>
                    <a:pt x="161" y="119"/>
                    <a:pt x="93" y="254"/>
                    <a:pt x="49" y="410"/>
                  </a:cubicBezTo>
                  <a:lnTo>
                    <a:pt x="36" y="469"/>
                  </a:lnTo>
                  <a:cubicBezTo>
                    <a:pt x="36" y="469"/>
                    <a:pt x="22" y="547"/>
                    <a:pt x="12" y="626"/>
                  </a:cubicBezTo>
                  <a:cubicBezTo>
                    <a:pt x="9" y="666"/>
                    <a:pt x="6" y="704"/>
                    <a:pt x="3" y="735"/>
                  </a:cubicBezTo>
                  <a:cubicBezTo>
                    <a:pt x="2" y="764"/>
                    <a:pt x="2" y="784"/>
                    <a:pt x="2" y="784"/>
                  </a:cubicBezTo>
                  <a:cubicBezTo>
                    <a:pt x="0" y="994"/>
                    <a:pt x="37" y="1219"/>
                    <a:pt x="121" y="1420"/>
                  </a:cubicBezTo>
                  <a:cubicBezTo>
                    <a:pt x="205" y="1622"/>
                    <a:pt x="328" y="1802"/>
                    <a:pt x="466" y="1935"/>
                  </a:cubicBezTo>
                  <a:cubicBezTo>
                    <a:pt x="414" y="1831"/>
                    <a:pt x="404" y="1830"/>
                    <a:pt x="301" y="1656"/>
                  </a:cubicBezTo>
                  <a:cubicBezTo>
                    <a:pt x="213" y="1498"/>
                    <a:pt x="170" y="1335"/>
                    <a:pt x="131" y="1158"/>
                  </a:cubicBezTo>
                  <a:cubicBezTo>
                    <a:pt x="107" y="1038"/>
                    <a:pt x="92" y="915"/>
                    <a:pt x="95" y="799"/>
                  </a:cubicBezTo>
                  <a:cubicBezTo>
                    <a:pt x="95" y="799"/>
                    <a:pt x="94" y="733"/>
                    <a:pt x="101" y="667"/>
                  </a:cubicBezTo>
                  <a:cubicBezTo>
                    <a:pt x="103" y="634"/>
                    <a:pt x="107" y="602"/>
                    <a:pt x="112" y="577"/>
                  </a:cubicBezTo>
                  <a:cubicBezTo>
                    <a:pt x="115" y="553"/>
                    <a:pt x="118" y="537"/>
                    <a:pt x="118" y="537"/>
                  </a:cubicBezTo>
                  <a:cubicBezTo>
                    <a:pt x="125" y="483"/>
                    <a:pt x="141" y="370"/>
                    <a:pt x="166" y="260"/>
                  </a:cubicBezTo>
                  <a:cubicBezTo>
                    <a:pt x="192" y="150"/>
                    <a:pt x="231" y="4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6">
              <a:extLst>
                <a:ext uri="{FF2B5EF4-FFF2-40B4-BE49-F238E27FC236}">
                  <a16:creationId xmlns:a16="http://schemas.microsoft.com/office/drawing/2014/main" id="{F7C55AD9-6336-D1BF-0B98-043051CA0259}"/>
                </a:ext>
              </a:extLst>
            </p:cNvPr>
            <p:cNvSpPr/>
            <p:nvPr/>
          </p:nvSpPr>
          <p:spPr>
            <a:xfrm>
              <a:off x="5322150" y="2570500"/>
              <a:ext cx="4675" cy="26000"/>
            </a:xfrm>
            <a:custGeom>
              <a:avLst/>
              <a:gdLst/>
              <a:ahLst/>
              <a:cxnLst/>
              <a:rect l="l" t="t" r="r" b="b"/>
              <a:pathLst>
                <a:path w="187" h="1040" extrusionOk="0">
                  <a:moveTo>
                    <a:pt x="148" y="0"/>
                  </a:moveTo>
                  <a:cubicBezTo>
                    <a:pt x="103" y="46"/>
                    <a:pt x="97" y="49"/>
                    <a:pt x="63" y="153"/>
                  </a:cubicBezTo>
                  <a:cubicBezTo>
                    <a:pt x="36" y="246"/>
                    <a:pt x="5" y="334"/>
                    <a:pt x="2" y="436"/>
                  </a:cubicBezTo>
                  <a:cubicBezTo>
                    <a:pt x="1" y="504"/>
                    <a:pt x="3" y="572"/>
                    <a:pt x="10" y="637"/>
                  </a:cubicBezTo>
                  <a:cubicBezTo>
                    <a:pt x="10" y="637"/>
                    <a:pt x="14" y="674"/>
                    <a:pt x="20" y="710"/>
                  </a:cubicBezTo>
                  <a:cubicBezTo>
                    <a:pt x="26" y="746"/>
                    <a:pt x="34" y="782"/>
                    <a:pt x="34" y="782"/>
                  </a:cubicBezTo>
                  <a:cubicBezTo>
                    <a:pt x="43" y="844"/>
                    <a:pt x="146" y="1012"/>
                    <a:pt x="187" y="1039"/>
                  </a:cubicBezTo>
                  <a:cubicBezTo>
                    <a:pt x="167" y="967"/>
                    <a:pt x="152" y="893"/>
                    <a:pt x="138" y="816"/>
                  </a:cubicBezTo>
                  <a:lnTo>
                    <a:pt x="129" y="786"/>
                  </a:lnTo>
                  <a:cubicBezTo>
                    <a:pt x="129" y="786"/>
                    <a:pt x="122" y="749"/>
                    <a:pt x="114" y="711"/>
                  </a:cubicBezTo>
                  <a:cubicBezTo>
                    <a:pt x="108" y="672"/>
                    <a:pt x="103" y="633"/>
                    <a:pt x="103" y="633"/>
                  </a:cubicBezTo>
                  <a:cubicBezTo>
                    <a:pt x="77" y="428"/>
                    <a:pt x="93" y="192"/>
                    <a:pt x="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6">
              <a:extLst>
                <a:ext uri="{FF2B5EF4-FFF2-40B4-BE49-F238E27FC236}">
                  <a16:creationId xmlns:a16="http://schemas.microsoft.com/office/drawing/2014/main" id="{5B1F4231-7CB2-C7F4-3275-2E5F5EE7717F}"/>
                </a:ext>
              </a:extLst>
            </p:cNvPr>
            <p:cNvSpPr/>
            <p:nvPr/>
          </p:nvSpPr>
          <p:spPr>
            <a:xfrm>
              <a:off x="5292500" y="2589325"/>
              <a:ext cx="60350" cy="46125"/>
            </a:xfrm>
            <a:custGeom>
              <a:avLst/>
              <a:gdLst/>
              <a:ahLst/>
              <a:cxnLst/>
              <a:rect l="l" t="t" r="r" b="b"/>
              <a:pathLst>
                <a:path w="2414" h="1845" extrusionOk="0">
                  <a:moveTo>
                    <a:pt x="19" y="1"/>
                  </a:moveTo>
                  <a:cubicBezTo>
                    <a:pt x="4" y="90"/>
                    <a:pt x="0" y="139"/>
                    <a:pt x="3" y="207"/>
                  </a:cubicBezTo>
                  <a:cubicBezTo>
                    <a:pt x="11" y="275"/>
                    <a:pt x="17" y="363"/>
                    <a:pt x="75" y="521"/>
                  </a:cubicBezTo>
                  <a:cubicBezTo>
                    <a:pt x="183" y="800"/>
                    <a:pt x="349" y="1038"/>
                    <a:pt x="588" y="1235"/>
                  </a:cubicBezTo>
                  <a:cubicBezTo>
                    <a:pt x="749" y="1368"/>
                    <a:pt x="930" y="1468"/>
                    <a:pt x="1110" y="1549"/>
                  </a:cubicBezTo>
                  <a:cubicBezTo>
                    <a:pt x="1110" y="1549"/>
                    <a:pt x="1210" y="1595"/>
                    <a:pt x="1315" y="1633"/>
                  </a:cubicBezTo>
                  <a:cubicBezTo>
                    <a:pt x="1419" y="1671"/>
                    <a:pt x="1525" y="1702"/>
                    <a:pt x="1525" y="1702"/>
                  </a:cubicBezTo>
                  <a:cubicBezTo>
                    <a:pt x="1697" y="1763"/>
                    <a:pt x="2273" y="1841"/>
                    <a:pt x="2414" y="1845"/>
                  </a:cubicBezTo>
                  <a:cubicBezTo>
                    <a:pt x="2191" y="1787"/>
                    <a:pt x="1963" y="1732"/>
                    <a:pt x="1721" y="1662"/>
                  </a:cubicBezTo>
                  <a:lnTo>
                    <a:pt x="1631" y="1637"/>
                  </a:lnTo>
                  <a:cubicBezTo>
                    <a:pt x="1631" y="1637"/>
                    <a:pt x="1512" y="1603"/>
                    <a:pt x="1395" y="1563"/>
                  </a:cubicBezTo>
                  <a:cubicBezTo>
                    <a:pt x="1279" y="1523"/>
                    <a:pt x="1166" y="1473"/>
                    <a:pt x="1166" y="1473"/>
                  </a:cubicBezTo>
                  <a:cubicBezTo>
                    <a:pt x="869" y="1345"/>
                    <a:pt x="576" y="1153"/>
                    <a:pt x="362" y="890"/>
                  </a:cubicBezTo>
                  <a:cubicBezTo>
                    <a:pt x="143" y="632"/>
                    <a:pt x="13" y="30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6">
              <a:extLst>
                <a:ext uri="{FF2B5EF4-FFF2-40B4-BE49-F238E27FC236}">
                  <a16:creationId xmlns:a16="http://schemas.microsoft.com/office/drawing/2014/main" id="{0C37FADE-8312-F663-73A4-F8755E86DB5E}"/>
                </a:ext>
              </a:extLst>
            </p:cNvPr>
            <p:cNvSpPr/>
            <p:nvPr/>
          </p:nvSpPr>
          <p:spPr>
            <a:xfrm>
              <a:off x="5301025" y="2618400"/>
              <a:ext cx="23650" cy="22100"/>
            </a:xfrm>
            <a:custGeom>
              <a:avLst/>
              <a:gdLst/>
              <a:ahLst/>
              <a:cxnLst/>
              <a:rect l="l" t="t" r="r" b="b"/>
              <a:pathLst>
                <a:path w="946" h="884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97"/>
                    <a:pt x="18" y="198"/>
                    <a:pt x="60" y="301"/>
                  </a:cubicBezTo>
                  <a:lnTo>
                    <a:pt x="78" y="337"/>
                  </a:lnTo>
                  <a:cubicBezTo>
                    <a:pt x="78" y="337"/>
                    <a:pt x="104" y="384"/>
                    <a:pt x="132" y="430"/>
                  </a:cubicBezTo>
                  <a:cubicBezTo>
                    <a:pt x="148" y="452"/>
                    <a:pt x="163" y="474"/>
                    <a:pt x="175" y="490"/>
                  </a:cubicBezTo>
                  <a:cubicBezTo>
                    <a:pt x="188" y="506"/>
                    <a:pt x="197" y="517"/>
                    <a:pt x="197" y="517"/>
                  </a:cubicBezTo>
                  <a:cubicBezTo>
                    <a:pt x="287" y="628"/>
                    <a:pt x="406" y="726"/>
                    <a:pt x="540" y="790"/>
                  </a:cubicBezTo>
                  <a:cubicBezTo>
                    <a:pt x="670" y="852"/>
                    <a:pt x="813" y="884"/>
                    <a:pt x="939" y="884"/>
                  </a:cubicBezTo>
                  <a:cubicBezTo>
                    <a:pt x="941" y="884"/>
                    <a:pt x="943" y="884"/>
                    <a:pt x="945" y="884"/>
                  </a:cubicBezTo>
                  <a:cubicBezTo>
                    <a:pt x="874" y="848"/>
                    <a:pt x="868" y="852"/>
                    <a:pt x="742" y="810"/>
                  </a:cubicBezTo>
                  <a:cubicBezTo>
                    <a:pt x="628" y="769"/>
                    <a:pt x="540" y="701"/>
                    <a:pt x="444" y="630"/>
                  </a:cubicBezTo>
                  <a:cubicBezTo>
                    <a:pt x="381" y="580"/>
                    <a:pt x="321" y="526"/>
                    <a:pt x="274" y="465"/>
                  </a:cubicBezTo>
                  <a:cubicBezTo>
                    <a:pt x="274" y="465"/>
                    <a:pt x="246" y="432"/>
                    <a:pt x="222" y="396"/>
                  </a:cubicBezTo>
                  <a:cubicBezTo>
                    <a:pt x="195" y="362"/>
                    <a:pt x="175" y="323"/>
                    <a:pt x="175" y="323"/>
                  </a:cubicBezTo>
                  <a:cubicBezTo>
                    <a:pt x="157" y="292"/>
                    <a:pt x="116" y="230"/>
                    <a:pt x="78" y="164"/>
                  </a:cubicBezTo>
                  <a:cubicBezTo>
                    <a:pt x="43" y="98"/>
                    <a:pt x="15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6">
              <a:extLst>
                <a:ext uri="{FF2B5EF4-FFF2-40B4-BE49-F238E27FC236}">
                  <a16:creationId xmlns:a16="http://schemas.microsoft.com/office/drawing/2014/main" id="{A92351D8-26C5-C99A-3580-DDD8F807A753}"/>
                </a:ext>
              </a:extLst>
            </p:cNvPr>
            <p:cNvSpPr/>
            <p:nvPr/>
          </p:nvSpPr>
          <p:spPr>
            <a:xfrm>
              <a:off x="5280025" y="2600900"/>
              <a:ext cx="31425" cy="63925"/>
            </a:xfrm>
            <a:custGeom>
              <a:avLst/>
              <a:gdLst/>
              <a:ahLst/>
              <a:cxnLst/>
              <a:rect l="l" t="t" r="r" b="b"/>
              <a:pathLst>
                <a:path w="1257" h="255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58" y="155"/>
                    <a:pt x="44" y="166"/>
                    <a:pt x="16" y="469"/>
                  </a:cubicBezTo>
                  <a:cubicBezTo>
                    <a:pt x="1" y="740"/>
                    <a:pt x="15" y="998"/>
                    <a:pt x="99" y="1268"/>
                  </a:cubicBezTo>
                  <a:cubicBezTo>
                    <a:pt x="156" y="1449"/>
                    <a:pt x="237" y="1619"/>
                    <a:pt x="331" y="1774"/>
                  </a:cubicBezTo>
                  <a:cubicBezTo>
                    <a:pt x="331" y="1774"/>
                    <a:pt x="384" y="1861"/>
                    <a:pt x="445" y="1942"/>
                  </a:cubicBezTo>
                  <a:cubicBezTo>
                    <a:pt x="505" y="2024"/>
                    <a:pt x="574" y="2100"/>
                    <a:pt x="574" y="2100"/>
                  </a:cubicBezTo>
                  <a:cubicBezTo>
                    <a:pt x="628" y="2162"/>
                    <a:pt x="760" y="2281"/>
                    <a:pt x="903" y="2375"/>
                  </a:cubicBezTo>
                  <a:cubicBezTo>
                    <a:pt x="1044" y="2470"/>
                    <a:pt x="1196" y="2536"/>
                    <a:pt x="1256" y="2557"/>
                  </a:cubicBezTo>
                  <a:cubicBezTo>
                    <a:pt x="1079" y="2448"/>
                    <a:pt x="911" y="2316"/>
                    <a:pt x="752" y="2153"/>
                  </a:cubicBezTo>
                  <a:lnTo>
                    <a:pt x="693" y="2093"/>
                  </a:lnTo>
                  <a:cubicBezTo>
                    <a:pt x="693" y="2093"/>
                    <a:pt x="616" y="2012"/>
                    <a:pt x="548" y="1924"/>
                  </a:cubicBezTo>
                  <a:cubicBezTo>
                    <a:pt x="479" y="1837"/>
                    <a:pt x="421" y="1742"/>
                    <a:pt x="421" y="1742"/>
                  </a:cubicBezTo>
                  <a:cubicBezTo>
                    <a:pt x="263" y="1492"/>
                    <a:pt x="147" y="1195"/>
                    <a:pt x="98" y="890"/>
                  </a:cubicBezTo>
                  <a:cubicBezTo>
                    <a:pt x="45" y="584"/>
                    <a:pt x="60" y="273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6">
              <a:extLst>
                <a:ext uri="{FF2B5EF4-FFF2-40B4-BE49-F238E27FC236}">
                  <a16:creationId xmlns:a16="http://schemas.microsoft.com/office/drawing/2014/main" id="{0BB183EE-5772-E076-9058-B5953E0EFED2}"/>
                </a:ext>
              </a:extLst>
            </p:cNvPr>
            <p:cNvSpPr/>
            <p:nvPr/>
          </p:nvSpPr>
          <p:spPr>
            <a:xfrm>
              <a:off x="5261300" y="2583150"/>
              <a:ext cx="12050" cy="68575"/>
            </a:xfrm>
            <a:custGeom>
              <a:avLst/>
              <a:gdLst/>
              <a:ahLst/>
              <a:cxnLst/>
              <a:rect l="l" t="t" r="r" b="b"/>
              <a:pathLst>
                <a:path w="482" h="2743" extrusionOk="0">
                  <a:moveTo>
                    <a:pt x="263" y="0"/>
                  </a:moveTo>
                  <a:lnTo>
                    <a:pt x="263" y="0"/>
                  </a:lnTo>
                  <a:cubicBezTo>
                    <a:pt x="189" y="138"/>
                    <a:pt x="176" y="145"/>
                    <a:pt x="104" y="421"/>
                  </a:cubicBezTo>
                  <a:cubicBezTo>
                    <a:pt x="44" y="669"/>
                    <a:pt x="1" y="903"/>
                    <a:pt x="3" y="1167"/>
                  </a:cubicBezTo>
                  <a:cubicBezTo>
                    <a:pt x="5" y="1343"/>
                    <a:pt x="18" y="1519"/>
                    <a:pt x="47" y="1685"/>
                  </a:cubicBezTo>
                  <a:cubicBezTo>
                    <a:pt x="47" y="1685"/>
                    <a:pt x="61" y="1779"/>
                    <a:pt x="83" y="1872"/>
                  </a:cubicBezTo>
                  <a:cubicBezTo>
                    <a:pt x="93" y="1919"/>
                    <a:pt x="103" y="1964"/>
                    <a:pt x="114" y="1999"/>
                  </a:cubicBezTo>
                  <a:cubicBezTo>
                    <a:pt x="123" y="2032"/>
                    <a:pt x="129" y="2056"/>
                    <a:pt x="129" y="2056"/>
                  </a:cubicBezTo>
                  <a:cubicBezTo>
                    <a:pt x="149" y="2131"/>
                    <a:pt x="210" y="2284"/>
                    <a:pt x="283" y="2426"/>
                  </a:cubicBezTo>
                  <a:cubicBezTo>
                    <a:pt x="356" y="2568"/>
                    <a:pt x="444" y="2696"/>
                    <a:pt x="482" y="2743"/>
                  </a:cubicBezTo>
                  <a:cubicBezTo>
                    <a:pt x="397" y="2565"/>
                    <a:pt x="325" y="2379"/>
                    <a:pt x="262" y="2173"/>
                  </a:cubicBezTo>
                  <a:lnTo>
                    <a:pt x="262" y="2174"/>
                  </a:lnTo>
                  <a:lnTo>
                    <a:pt x="237" y="2098"/>
                  </a:lnTo>
                  <a:cubicBezTo>
                    <a:pt x="237" y="2098"/>
                    <a:pt x="208" y="1998"/>
                    <a:pt x="182" y="1895"/>
                  </a:cubicBezTo>
                  <a:cubicBezTo>
                    <a:pt x="171" y="1843"/>
                    <a:pt x="161" y="1792"/>
                    <a:pt x="152" y="1753"/>
                  </a:cubicBezTo>
                  <a:cubicBezTo>
                    <a:pt x="146" y="1714"/>
                    <a:pt x="141" y="1687"/>
                    <a:pt x="141" y="1687"/>
                  </a:cubicBezTo>
                  <a:cubicBezTo>
                    <a:pt x="97" y="1413"/>
                    <a:pt x="76" y="1115"/>
                    <a:pt x="100" y="824"/>
                  </a:cubicBezTo>
                  <a:cubicBezTo>
                    <a:pt x="122" y="532"/>
                    <a:pt x="181" y="249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6">
              <a:extLst>
                <a:ext uri="{FF2B5EF4-FFF2-40B4-BE49-F238E27FC236}">
                  <a16:creationId xmlns:a16="http://schemas.microsoft.com/office/drawing/2014/main" id="{2363BECC-F5C4-6199-354A-E847D6D509E3}"/>
                </a:ext>
              </a:extLst>
            </p:cNvPr>
            <p:cNvSpPr/>
            <p:nvPr/>
          </p:nvSpPr>
          <p:spPr>
            <a:xfrm>
              <a:off x="5253975" y="2572150"/>
              <a:ext cx="13400" cy="80450"/>
            </a:xfrm>
            <a:custGeom>
              <a:avLst/>
              <a:gdLst/>
              <a:ahLst/>
              <a:cxnLst/>
              <a:rect l="l" t="t" r="r" b="b"/>
              <a:pathLst>
                <a:path w="536" h="3218" extrusionOk="0">
                  <a:moveTo>
                    <a:pt x="368" y="0"/>
                  </a:moveTo>
                  <a:cubicBezTo>
                    <a:pt x="311" y="72"/>
                    <a:pt x="283" y="113"/>
                    <a:pt x="250" y="172"/>
                  </a:cubicBezTo>
                  <a:cubicBezTo>
                    <a:pt x="220" y="233"/>
                    <a:pt x="179" y="311"/>
                    <a:pt x="130" y="471"/>
                  </a:cubicBezTo>
                  <a:cubicBezTo>
                    <a:pt x="44" y="758"/>
                    <a:pt x="1" y="1037"/>
                    <a:pt x="12" y="1346"/>
                  </a:cubicBezTo>
                  <a:cubicBezTo>
                    <a:pt x="20" y="1553"/>
                    <a:pt x="50" y="1756"/>
                    <a:pt x="89" y="1950"/>
                  </a:cubicBezTo>
                  <a:cubicBezTo>
                    <a:pt x="89" y="1950"/>
                    <a:pt x="111" y="2059"/>
                    <a:pt x="138" y="2166"/>
                  </a:cubicBezTo>
                  <a:cubicBezTo>
                    <a:pt x="164" y="2273"/>
                    <a:pt x="194" y="2380"/>
                    <a:pt x="194" y="2380"/>
                  </a:cubicBezTo>
                  <a:cubicBezTo>
                    <a:pt x="240" y="2556"/>
                    <a:pt x="468" y="3093"/>
                    <a:pt x="536" y="3217"/>
                  </a:cubicBezTo>
                  <a:cubicBezTo>
                    <a:pt x="467" y="2984"/>
                    <a:pt x="401" y="2755"/>
                    <a:pt x="334" y="2524"/>
                  </a:cubicBezTo>
                  <a:lnTo>
                    <a:pt x="307" y="2435"/>
                  </a:lnTo>
                  <a:cubicBezTo>
                    <a:pt x="307" y="2435"/>
                    <a:pt x="271" y="2315"/>
                    <a:pt x="241" y="2194"/>
                  </a:cubicBezTo>
                  <a:cubicBezTo>
                    <a:pt x="208" y="2074"/>
                    <a:pt x="184" y="1952"/>
                    <a:pt x="184" y="1952"/>
                  </a:cubicBezTo>
                  <a:cubicBezTo>
                    <a:pt x="117" y="1631"/>
                    <a:pt x="78" y="1283"/>
                    <a:pt x="104" y="941"/>
                  </a:cubicBezTo>
                  <a:cubicBezTo>
                    <a:pt x="127" y="599"/>
                    <a:pt x="220" y="268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6">
              <a:extLst>
                <a:ext uri="{FF2B5EF4-FFF2-40B4-BE49-F238E27FC236}">
                  <a16:creationId xmlns:a16="http://schemas.microsoft.com/office/drawing/2014/main" id="{2395D720-FFA3-87E7-33C0-697C479528B6}"/>
                </a:ext>
              </a:extLst>
            </p:cNvPr>
            <p:cNvSpPr/>
            <p:nvPr/>
          </p:nvSpPr>
          <p:spPr>
            <a:xfrm>
              <a:off x="5222125" y="2583075"/>
              <a:ext cx="17250" cy="47450"/>
            </a:xfrm>
            <a:custGeom>
              <a:avLst/>
              <a:gdLst/>
              <a:ahLst/>
              <a:cxnLst/>
              <a:rect l="l" t="t" r="r" b="b"/>
              <a:pathLst>
                <a:path w="690" h="1898" extrusionOk="0">
                  <a:moveTo>
                    <a:pt x="34" y="0"/>
                  </a:moveTo>
                  <a:cubicBezTo>
                    <a:pt x="7" y="110"/>
                    <a:pt x="1" y="119"/>
                    <a:pt x="11" y="324"/>
                  </a:cubicBezTo>
                  <a:cubicBezTo>
                    <a:pt x="22" y="508"/>
                    <a:pt x="35" y="681"/>
                    <a:pt x="86" y="865"/>
                  </a:cubicBezTo>
                  <a:cubicBezTo>
                    <a:pt x="121" y="987"/>
                    <a:pt x="162" y="1108"/>
                    <a:pt x="211" y="1221"/>
                  </a:cubicBezTo>
                  <a:cubicBezTo>
                    <a:pt x="211" y="1221"/>
                    <a:pt x="237" y="1284"/>
                    <a:pt x="267" y="1345"/>
                  </a:cubicBezTo>
                  <a:cubicBezTo>
                    <a:pt x="295" y="1408"/>
                    <a:pt x="330" y="1469"/>
                    <a:pt x="330" y="1469"/>
                  </a:cubicBezTo>
                  <a:cubicBezTo>
                    <a:pt x="354" y="1518"/>
                    <a:pt x="424" y="1617"/>
                    <a:pt x="498" y="1705"/>
                  </a:cubicBezTo>
                  <a:cubicBezTo>
                    <a:pt x="573" y="1793"/>
                    <a:pt x="654" y="1871"/>
                    <a:pt x="690" y="1898"/>
                  </a:cubicBezTo>
                  <a:cubicBezTo>
                    <a:pt x="611" y="1780"/>
                    <a:pt x="536" y="1656"/>
                    <a:pt x="464" y="1518"/>
                  </a:cubicBezTo>
                  <a:lnTo>
                    <a:pt x="434" y="1470"/>
                  </a:lnTo>
                  <a:cubicBezTo>
                    <a:pt x="434" y="1470"/>
                    <a:pt x="399" y="1403"/>
                    <a:pt x="364" y="1334"/>
                  </a:cubicBezTo>
                  <a:cubicBezTo>
                    <a:pt x="331" y="1266"/>
                    <a:pt x="301" y="1196"/>
                    <a:pt x="301" y="1196"/>
                  </a:cubicBezTo>
                  <a:cubicBezTo>
                    <a:pt x="139" y="827"/>
                    <a:pt x="42" y="379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6">
              <a:extLst>
                <a:ext uri="{FF2B5EF4-FFF2-40B4-BE49-F238E27FC236}">
                  <a16:creationId xmlns:a16="http://schemas.microsoft.com/office/drawing/2014/main" id="{96258874-6452-425F-2EAD-60AF1474F4A1}"/>
                </a:ext>
              </a:extLst>
            </p:cNvPr>
            <p:cNvSpPr/>
            <p:nvPr/>
          </p:nvSpPr>
          <p:spPr>
            <a:xfrm>
              <a:off x="5226225" y="2587500"/>
              <a:ext cx="12750" cy="23525"/>
            </a:xfrm>
            <a:custGeom>
              <a:avLst/>
              <a:gdLst/>
              <a:ahLst/>
              <a:cxnLst/>
              <a:rect l="l" t="t" r="r" b="b"/>
              <a:pathLst>
                <a:path w="510" h="941" extrusionOk="0">
                  <a:moveTo>
                    <a:pt x="0" y="0"/>
                  </a:moveTo>
                  <a:cubicBezTo>
                    <a:pt x="4" y="64"/>
                    <a:pt x="6" y="67"/>
                    <a:pt x="51" y="164"/>
                  </a:cubicBezTo>
                  <a:cubicBezTo>
                    <a:pt x="92" y="249"/>
                    <a:pt x="118" y="335"/>
                    <a:pt x="164" y="420"/>
                  </a:cubicBezTo>
                  <a:cubicBezTo>
                    <a:pt x="196" y="477"/>
                    <a:pt x="226" y="535"/>
                    <a:pt x="255" y="590"/>
                  </a:cubicBezTo>
                  <a:lnTo>
                    <a:pt x="321" y="714"/>
                  </a:lnTo>
                  <a:cubicBezTo>
                    <a:pt x="348" y="765"/>
                    <a:pt x="470" y="910"/>
                    <a:pt x="509" y="940"/>
                  </a:cubicBezTo>
                  <a:cubicBezTo>
                    <a:pt x="487" y="869"/>
                    <a:pt x="462" y="796"/>
                    <a:pt x="429" y="721"/>
                  </a:cubicBezTo>
                  <a:lnTo>
                    <a:pt x="415" y="695"/>
                  </a:lnTo>
                  <a:lnTo>
                    <a:pt x="341" y="552"/>
                  </a:lnTo>
                  <a:cubicBezTo>
                    <a:pt x="241" y="365"/>
                    <a:pt x="114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6">
              <a:extLst>
                <a:ext uri="{FF2B5EF4-FFF2-40B4-BE49-F238E27FC236}">
                  <a16:creationId xmlns:a16="http://schemas.microsoft.com/office/drawing/2014/main" id="{2479C5B2-37DE-0B63-CB0D-9C13D7591CC3}"/>
                </a:ext>
              </a:extLst>
            </p:cNvPr>
            <p:cNvSpPr/>
            <p:nvPr/>
          </p:nvSpPr>
          <p:spPr>
            <a:xfrm>
              <a:off x="5203750" y="2545925"/>
              <a:ext cx="23175" cy="64275"/>
            </a:xfrm>
            <a:custGeom>
              <a:avLst/>
              <a:gdLst/>
              <a:ahLst/>
              <a:cxnLst/>
              <a:rect l="l" t="t" r="r" b="b"/>
              <a:pathLst>
                <a:path w="927" h="2571" extrusionOk="0">
                  <a:moveTo>
                    <a:pt x="926" y="0"/>
                  </a:moveTo>
                  <a:cubicBezTo>
                    <a:pt x="805" y="96"/>
                    <a:pt x="790" y="98"/>
                    <a:pt x="618" y="319"/>
                  </a:cubicBezTo>
                  <a:cubicBezTo>
                    <a:pt x="469" y="520"/>
                    <a:pt x="338" y="716"/>
                    <a:pt x="238" y="956"/>
                  </a:cubicBezTo>
                  <a:cubicBezTo>
                    <a:pt x="172" y="1117"/>
                    <a:pt x="117" y="1282"/>
                    <a:pt x="81" y="1444"/>
                  </a:cubicBezTo>
                  <a:cubicBezTo>
                    <a:pt x="81" y="1444"/>
                    <a:pt x="57" y="1535"/>
                    <a:pt x="42" y="1627"/>
                  </a:cubicBezTo>
                  <a:cubicBezTo>
                    <a:pt x="32" y="1673"/>
                    <a:pt x="25" y="1719"/>
                    <a:pt x="21" y="1754"/>
                  </a:cubicBezTo>
                  <a:cubicBezTo>
                    <a:pt x="17" y="1789"/>
                    <a:pt x="14" y="1812"/>
                    <a:pt x="14" y="1812"/>
                  </a:cubicBezTo>
                  <a:cubicBezTo>
                    <a:pt x="3" y="1887"/>
                    <a:pt x="1" y="2051"/>
                    <a:pt x="12" y="2207"/>
                  </a:cubicBezTo>
                  <a:cubicBezTo>
                    <a:pt x="25" y="2364"/>
                    <a:pt x="58" y="2513"/>
                    <a:pt x="74" y="2571"/>
                  </a:cubicBezTo>
                  <a:cubicBezTo>
                    <a:pt x="64" y="2377"/>
                    <a:pt x="70" y="2180"/>
                    <a:pt x="91" y="1969"/>
                  </a:cubicBezTo>
                  <a:lnTo>
                    <a:pt x="97" y="1892"/>
                  </a:lnTo>
                  <a:cubicBezTo>
                    <a:pt x="97" y="1892"/>
                    <a:pt x="109" y="1789"/>
                    <a:pt x="124" y="1686"/>
                  </a:cubicBezTo>
                  <a:cubicBezTo>
                    <a:pt x="134" y="1635"/>
                    <a:pt x="143" y="1585"/>
                    <a:pt x="151" y="1546"/>
                  </a:cubicBezTo>
                  <a:cubicBezTo>
                    <a:pt x="161" y="1508"/>
                    <a:pt x="166" y="1483"/>
                    <a:pt x="166" y="1483"/>
                  </a:cubicBezTo>
                  <a:cubicBezTo>
                    <a:pt x="231" y="1216"/>
                    <a:pt x="326" y="938"/>
                    <a:pt x="460" y="684"/>
                  </a:cubicBezTo>
                  <a:cubicBezTo>
                    <a:pt x="592" y="428"/>
                    <a:pt x="755" y="193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6">
              <a:extLst>
                <a:ext uri="{FF2B5EF4-FFF2-40B4-BE49-F238E27FC236}">
                  <a16:creationId xmlns:a16="http://schemas.microsoft.com/office/drawing/2014/main" id="{C020CD8D-26C3-D484-C16D-E206497CB81E}"/>
                </a:ext>
              </a:extLst>
            </p:cNvPr>
            <p:cNvSpPr/>
            <p:nvPr/>
          </p:nvSpPr>
          <p:spPr>
            <a:xfrm>
              <a:off x="5185650" y="2517925"/>
              <a:ext cx="21425" cy="71575"/>
            </a:xfrm>
            <a:custGeom>
              <a:avLst/>
              <a:gdLst/>
              <a:ahLst/>
              <a:cxnLst/>
              <a:rect l="l" t="t" r="r" b="b"/>
              <a:pathLst>
                <a:path w="857" h="2863" extrusionOk="0">
                  <a:moveTo>
                    <a:pt x="856" y="0"/>
                  </a:moveTo>
                  <a:lnTo>
                    <a:pt x="856" y="0"/>
                  </a:lnTo>
                  <a:cubicBezTo>
                    <a:pt x="775" y="144"/>
                    <a:pt x="770" y="153"/>
                    <a:pt x="667" y="432"/>
                  </a:cubicBezTo>
                  <a:cubicBezTo>
                    <a:pt x="575" y="681"/>
                    <a:pt x="481" y="910"/>
                    <a:pt x="400" y="1170"/>
                  </a:cubicBezTo>
                  <a:cubicBezTo>
                    <a:pt x="346" y="1345"/>
                    <a:pt x="294" y="1519"/>
                    <a:pt x="246" y="1687"/>
                  </a:cubicBezTo>
                  <a:lnTo>
                    <a:pt x="140" y="2067"/>
                  </a:lnTo>
                  <a:cubicBezTo>
                    <a:pt x="95" y="2221"/>
                    <a:pt x="8" y="2736"/>
                    <a:pt x="0" y="2862"/>
                  </a:cubicBezTo>
                  <a:cubicBezTo>
                    <a:pt x="64" y="2652"/>
                    <a:pt x="125" y="2447"/>
                    <a:pt x="187" y="2244"/>
                  </a:cubicBezTo>
                  <a:lnTo>
                    <a:pt x="209" y="2163"/>
                  </a:lnTo>
                  <a:lnTo>
                    <a:pt x="330" y="1731"/>
                  </a:lnTo>
                  <a:cubicBezTo>
                    <a:pt x="493" y="1161"/>
                    <a:pt x="686" y="524"/>
                    <a:pt x="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6">
              <a:extLst>
                <a:ext uri="{FF2B5EF4-FFF2-40B4-BE49-F238E27FC236}">
                  <a16:creationId xmlns:a16="http://schemas.microsoft.com/office/drawing/2014/main" id="{0965140E-F269-F8AD-CB30-0A4265B4EAF5}"/>
                </a:ext>
              </a:extLst>
            </p:cNvPr>
            <p:cNvSpPr/>
            <p:nvPr/>
          </p:nvSpPr>
          <p:spPr>
            <a:xfrm>
              <a:off x="5187200" y="2534250"/>
              <a:ext cx="7350" cy="24475"/>
            </a:xfrm>
            <a:custGeom>
              <a:avLst/>
              <a:gdLst/>
              <a:ahLst/>
              <a:cxnLst/>
              <a:rect l="l" t="t" r="r" b="b"/>
              <a:pathLst>
                <a:path w="294" h="979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54" y="46"/>
                    <a:pt x="252" y="49"/>
                    <a:pt x="218" y="145"/>
                  </a:cubicBezTo>
                  <a:cubicBezTo>
                    <a:pt x="188" y="231"/>
                    <a:pt x="147" y="305"/>
                    <a:pt x="121" y="395"/>
                  </a:cubicBezTo>
                  <a:cubicBezTo>
                    <a:pt x="104" y="454"/>
                    <a:pt x="86" y="514"/>
                    <a:pt x="69" y="571"/>
                  </a:cubicBezTo>
                  <a:lnTo>
                    <a:pt x="30" y="699"/>
                  </a:lnTo>
                  <a:cubicBezTo>
                    <a:pt x="14" y="751"/>
                    <a:pt x="1" y="932"/>
                    <a:pt x="7" y="979"/>
                  </a:cubicBezTo>
                  <a:cubicBezTo>
                    <a:pt x="41" y="916"/>
                    <a:pt x="73" y="850"/>
                    <a:pt x="102" y="777"/>
                  </a:cubicBezTo>
                  <a:lnTo>
                    <a:pt x="111" y="750"/>
                  </a:lnTo>
                  <a:lnTo>
                    <a:pt x="155" y="604"/>
                  </a:lnTo>
                  <a:cubicBezTo>
                    <a:pt x="215" y="410"/>
                    <a:pt x="264" y="187"/>
                    <a:pt x="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6">
              <a:extLst>
                <a:ext uri="{FF2B5EF4-FFF2-40B4-BE49-F238E27FC236}">
                  <a16:creationId xmlns:a16="http://schemas.microsoft.com/office/drawing/2014/main" id="{6AE98BB4-BEFE-A72A-D12D-01254336F1EC}"/>
                </a:ext>
              </a:extLst>
            </p:cNvPr>
            <p:cNvSpPr/>
            <p:nvPr/>
          </p:nvSpPr>
          <p:spPr>
            <a:xfrm>
              <a:off x="5151225" y="2487825"/>
              <a:ext cx="24800" cy="71725"/>
            </a:xfrm>
            <a:custGeom>
              <a:avLst/>
              <a:gdLst/>
              <a:ahLst/>
              <a:cxnLst/>
              <a:rect l="l" t="t" r="r" b="b"/>
              <a:pathLst>
                <a:path w="992" h="2869" extrusionOk="0">
                  <a:moveTo>
                    <a:pt x="991" y="1"/>
                  </a:moveTo>
                  <a:lnTo>
                    <a:pt x="991" y="1"/>
                  </a:lnTo>
                  <a:cubicBezTo>
                    <a:pt x="868" y="116"/>
                    <a:pt x="853" y="121"/>
                    <a:pt x="677" y="375"/>
                  </a:cubicBezTo>
                  <a:cubicBezTo>
                    <a:pt x="524" y="605"/>
                    <a:pt x="390" y="826"/>
                    <a:pt x="283" y="1091"/>
                  </a:cubicBezTo>
                  <a:cubicBezTo>
                    <a:pt x="212" y="1268"/>
                    <a:pt x="152" y="1449"/>
                    <a:pt x="109" y="1627"/>
                  </a:cubicBezTo>
                  <a:cubicBezTo>
                    <a:pt x="109" y="1627"/>
                    <a:pt x="82" y="1726"/>
                    <a:pt x="62" y="1827"/>
                  </a:cubicBezTo>
                  <a:cubicBezTo>
                    <a:pt x="51" y="1877"/>
                    <a:pt x="42" y="1928"/>
                    <a:pt x="36" y="1965"/>
                  </a:cubicBezTo>
                  <a:cubicBezTo>
                    <a:pt x="30" y="2004"/>
                    <a:pt x="25" y="2029"/>
                    <a:pt x="25" y="2029"/>
                  </a:cubicBezTo>
                  <a:cubicBezTo>
                    <a:pt x="11" y="2112"/>
                    <a:pt x="1" y="2291"/>
                    <a:pt x="4" y="2464"/>
                  </a:cubicBezTo>
                  <a:cubicBezTo>
                    <a:pt x="8" y="2637"/>
                    <a:pt x="29" y="2803"/>
                    <a:pt x="41" y="2868"/>
                  </a:cubicBezTo>
                  <a:cubicBezTo>
                    <a:pt x="45" y="2655"/>
                    <a:pt x="62" y="2438"/>
                    <a:pt x="96" y="2205"/>
                  </a:cubicBezTo>
                  <a:lnTo>
                    <a:pt x="105" y="2119"/>
                  </a:lnTo>
                  <a:cubicBezTo>
                    <a:pt x="105" y="2119"/>
                    <a:pt x="123" y="2005"/>
                    <a:pt x="143" y="1893"/>
                  </a:cubicBezTo>
                  <a:cubicBezTo>
                    <a:pt x="155" y="1837"/>
                    <a:pt x="167" y="1780"/>
                    <a:pt x="176" y="1737"/>
                  </a:cubicBezTo>
                  <a:cubicBezTo>
                    <a:pt x="187" y="1696"/>
                    <a:pt x="193" y="1668"/>
                    <a:pt x="193" y="1668"/>
                  </a:cubicBezTo>
                  <a:cubicBezTo>
                    <a:pt x="269" y="1374"/>
                    <a:pt x="374" y="1067"/>
                    <a:pt x="513" y="780"/>
                  </a:cubicBezTo>
                  <a:cubicBezTo>
                    <a:pt x="652" y="494"/>
                    <a:pt x="818" y="227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6">
              <a:extLst>
                <a:ext uri="{FF2B5EF4-FFF2-40B4-BE49-F238E27FC236}">
                  <a16:creationId xmlns:a16="http://schemas.microsoft.com/office/drawing/2014/main" id="{7F2562AA-6999-666D-4F84-3AA27A2EE65B}"/>
                </a:ext>
              </a:extLst>
            </p:cNvPr>
            <p:cNvSpPr/>
            <p:nvPr/>
          </p:nvSpPr>
          <p:spPr>
            <a:xfrm>
              <a:off x="5148225" y="2504375"/>
              <a:ext cx="11800" cy="23575"/>
            </a:xfrm>
            <a:custGeom>
              <a:avLst/>
              <a:gdLst/>
              <a:ahLst/>
              <a:cxnLst/>
              <a:rect l="l" t="t" r="r" b="b"/>
              <a:pathLst>
                <a:path w="472" h="943" extrusionOk="0">
                  <a:moveTo>
                    <a:pt x="472" y="0"/>
                  </a:moveTo>
                  <a:cubicBezTo>
                    <a:pt x="417" y="30"/>
                    <a:pt x="411" y="32"/>
                    <a:pt x="347" y="116"/>
                  </a:cubicBezTo>
                  <a:cubicBezTo>
                    <a:pt x="289" y="192"/>
                    <a:pt x="228" y="258"/>
                    <a:pt x="181" y="344"/>
                  </a:cubicBezTo>
                  <a:cubicBezTo>
                    <a:pt x="151" y="403"/>
                    <a:pt x="122" y="462"/>
                    <a:pt x="96" y="519"/>
                  </a:cubicBezTo>
                  <a:cubicBezTo>
                    <a:pt x="96" y="519"/>
                    <a:pt x="82" y="552"/>
                    <a:pt x="68" y="584"/>
                  </a:cubicBezTo>
                  <a:cubicBezTo>
                    <a:pt x="55" y="618"/>
                    <a:pt x="42" y="650"/>
                    <a:pt x="42" y="650"/>
                  </a:cubicBezTo>
                  <a:cubicBezTo>
                    <a:pt x="18" y="704"/>
                    <a:pt x="1" y="895"/>
                    <a:pt x="11" y="942"/>
                  </a:cubicBezTo>
                  <a:cubicBezTo>
                    <a:pt x="49" y="861"/>
                    <a:pt x="83" y="790"/>
                    <a:pt x="109" y="735"/>
                  </a:cubicBezTo>
                  <a:lnTo>
                    <a:pt x="109" y="736"/>
                  </a:lnTo>
                  <a:lnTo>
                    <a:pt x="118" y="708"/>
                  </a:lnTo>
                  <a:cubicBezTo>
                    <a:pt x="118" y="708"/>
                    <a:pt x="132" y="671"/>
                    <a:pt x="147" y="635"/>
                  </a:cubicBezTo>
                  <a:cubicBezTo>
                    <a:pt x="163" y="599"/>
                    <a:pt x="178" y="563"/>
                    <a:pt x="178" y="563"/>
                  </a:cubicBezTo>
                  <a:cubicBezTo>
                    <a:pt x="261" y="375"/>
                    <a:pt x="368" y="167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6">
              <a:extLst>
                <a:ext uri="{FF2B5EF4-FFF2-40B4-BE49-F238E27FC236}">
                  <a16:creationId xmlns:a16="http://schemas.microsoft.com/office/drawing/2014/main" id="{F331E4A1-FC93-3DC9-2B3C-8C98A013A02F}"/>
                </a:ext>
              </a:extLst>
            </p:cNvPr>
            <p:cNvSpPr/>
            <p:nvPr/>
          </p:nvSpPr>
          <p:spPr>
            <a:xfrm>
              <a:off x="5133300" y="2443775"/>
              <a:ext cx="24050" cy="90375"/>
            </a:xfrm>
            <a:custGeom>
              <a:avLst/>
              <a:gdLst/>
              <a:ahLst/>
              <a:cxnLst/>
              <a:rect l="l" t="t" r="r" b="b"/>
              <a:pathLst>
                <a:path w="962" h="3615" extrusionOk="0">
                  <a:moveTo>
                    <a:pt x="962" y="0"/>
                  </a:moveTo>
                  <a:lnTo>
                    <a:pt x="962" y="0"/>
                  </a:lnTo>
                  <a:cubicBezTo>
                    <a:pt x="828" y="159"/>
                    <a:pt x="811" y="166"/>
                    <a:pt x="623" y="495"/>
                  </a:cubicBezTo>
                  <a:cubicBezTo>
                    <a:pt x="461" y="794"/>
                    <a:pt x="324" y="1079"/>
                    <a:pt x="222" y="1414"/>
                  </a:cubicBezTo>
                  <a:cubicBezTo>
                    <a:pt x="155" y="1639"/>
                    <a:pt x="101" y="1866"/>
                    <a:pt x="67" y="2089"/>
                  </a:cubicBezTo>
                  <a:cubicBezTo>
                    <a:pt x="67" y="2089"/>
                    <a:pt x="45" y="2214"/>
                    <a:pt x="32" y="2339"/>
                  </a:cubicBezTo>
                  <a:cubicBezTo>
                    <a:pt x="23" y="2401"/>
                    <a:pt x="18" y="2463"/>
                    <a:pt x="15" y="2511"/>
                  </a:cubicBezTo>
                  <a:cubicBezTo>
                    <a:pt x="11" y="2558"/>
                    <a:pt x="9" y="2590"/>
                    <a:pt x="9" y="2590"/>
                  </a:cubicBezTo>
                  <a:cubicBezTo>
                    <a:pt x="1" y="2693"/>
                    <a:pt x="5" y="2912"/>
                    <a:pt x="24" y="3123"/>
                  </a:cubicBezTo>
                  <a:cubicBezTo>
                    <a:pt x="45" y="3335"/>
                    <a:pt x="86" y="3537"/>
                    <a:pt x="106" y="3615"/>
                  </a:cubicBezTo>
                  <a:cubicBezTo>
                    <a:pt x="84" y="3353"/>
                    <a:pt x="80" y="3086"/>
                    <a:pt x="93" y="2796"/>
                  </a:cubicBezTo>
                  <a:lnTo>
                    <a:pt x="96" y="2690"/>
                  </a:lnTo>
                  <a:cubicBezTo>
                    <a:pt x="96" y="2690"/>
                    <a:pt x="97" y="2655"/>
                    <a:pt x="101" y="2602"/>
                  </a:cubicBezTo>
                  <a:cubicBezTo>
                    <a:pt x="106" y="2549"/>
                    <a:pt x="109" y="2478"/>
                    <a:pt x="116" y="2408"/>
                  </a:cubicBezTo>
                  <a:cubicBezTo>
                    <a:pt x="125" y="2338"/>
                    <a:pt x="134" y="2268"/>
                    <a:pt x="140" y="2215"/>
                  </a:cubicBezTo>
                  <a:cubicBezTo>
                    <a:pt x="149" y="2162"/>
                    <a:pt x="154" y="2127"/>
                    <a:pt x="154" y="2127"/>
                  </a:cubicBezTo>
                  <a:cubicBezTo>
                    <a:pt x="215" y="1757"/>
                    <a:pt x="311" y="1369"/>
                    <a:pt x="454" y="1005"/>
                  </a:cubicBezTo>
                  <a:cubicBezTo>
                    <a:pt x="594" y="638"/>
                    <a:pt x="772" y="294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6">
              <a:extLst>
                <a:ext uri="{FF2B5EF4-FFF2-40B4-BE49-F238E27FC236}">
                  <a16:creationId xmlns:a16="http://schemas.microsoft.com/office/drawing/2014/main" id="{B2E61E44-AF92-C648-9852-2926479C69FE}"/>
                </a:ext>
              </a:extLst>
            </p:cNvPr>
            <p:cNvSpPr/>
            <p:nvPr/>
          </p:nvSpPr>
          <p:spPr>
            <a:xfrm>
              <a:off x="5131150" y="2458200"/>
              <a:ext cx="9975" cy="30825"/>
            </a:xfrm>
            <a:custGeom>
              <a:avLst/>
              <a:gdLst/>
              <a:ahLst/>
              <a:cxnLst/>
              <a:rect l="l" t="t" r="r" b="b"/>
              <a:pathLst>
                <a:path w="399" h="1233" extrusionOk="0">
                  <a:moveTo>
                    <a:pt x="398" y="1"/>
                  </a:moveTo>
                  <a:lnTo>
                    <a:pt x="398" y="1"/>
                  </a:lnTo>
                  <a:cubicBezTo>
                    <a:pt x="352" y="60"/>
                    <a:pt x="348" y="63"/>
                    <a:pt x="305" y="184"/>
                  </a:cubicBezTo>
                  <a:cubicBezTo>
                    <a:pt x="265" y="292"/>
                    <a:pt x="215" y="388"/>
                    <a:pt x="180" y="500"/>
                  </a:cubicBezTo>
                  <a:cubicBezTo>
                    <a:pt x="155" y="575"/>
                    <a:pt x="131" y="649"/>
                    <a:pt x="107" y="722"/>
                  </a:cubicBezTo>
                  <a:cubicBezTo>
                    <a:pt x="107" y="722"/>
                    <a:pt x="54" y="883"/>
                    <a:pt x="54" y="883"/>
                  </a:cubicBezTo>
                  <a:cubicBezTo>
                    <a:pt x="33" y="949"/>
                    <a:pt x="0" y="1175"/>
                    <a:pt x="3" y="1232"/>
                  </a:cubicBezTo>
                  <a:cubicBezTo>
                    <a:pt x="43" y="1152"/>
                    <a:pt x="83" y="1069"/>
                    <a:pt x="120" y="977"/>
                  </a:cubicBezTo>
                  <a:lnTo>
                    <a:pt x="121" y="977"/>
                  </a:lnTo>
                  <a:lnTo>
                    <a:pt x="132" y="942"/>
                  </a:lnTo>
                  <a:lnTo>
                    <a:pt x="193" y="757"/>
                  </a:lnTo>
                  <a:cubicBezTo>
                    <a:pt x="274" y="514"/>
                    <a:pt x="346" y="234"/>
                    <a:pt x="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6">
              <a:extLst>
                <a:ext uri="{FF2B5EF4-FFF2-40B4-BE49-F238E27FC236}">
                  <a16:creationId xmlns:a16="http://schemas.microsoft.com/office/drawing/2014/main" id="{C68DD130-43BC-72A7-9AB7-029371AC273A}"/>
                </a:ext>
              </a:extLst>
            </p:cNvPr>
            <p:cNvSpPr/>
            <p:nvPr/>
          </p:nvSpPr>
          <p:spPr>
            <a:xfrm>
              <a:off x="5115025" y="2412300"/>
              <a:ext cx="23950" cy="95650"/>
            </a:xfrm>
            <a:custGeom>
              <a:avLst/>
              <a:gdLst/>
              <a:ahLst/>
              <a:cxnLst/>
              <a:rect l="l" t="t" r="r" b="b"/>
              <a:pathLst>
                <a:path w="958" h="3826" extrusionOk="0">
                  <a:moveTo>
                    <a:pt x="958" y="0"/>
                  </a:moveTo>
                  <a:cubicBezTo>
                    <a:pt x="835" y="181"/>
                    <a:pt x="820" y="191"/>
                    <a:pt x="654" y="550"/>
                  </a:cubicBezTo>
                  <a:cubicBezTo>
                    <a:pt x="507" y="873"/>
                    <a:pt x="378" y="1176"/>
                    <a:pt x="276" y="1527"/>
                  </a:cubicBezTo>
                  <a:cubicBezTo>
                    <a:pt x="209" y="1762"/>
                    <a:pt x="151" y="1999"/>
                    <a:pt x="109" y="2229"/>
                  </a:cubicBezTo>
                  <a:cubicBezTo>
                    <a:pt x="109" y="2229"/>
                    <a:pt x="83" y="2358"/>
                    <a:pt x="63" y="2487"/>
                  </a:cubicBezTo>
                  <a:cubicBezTo>
                    <a:pt x="53" y="2552"/>
                    <a:pt x="44" y="2618"/>
                    <a:pt x="37" y="2667"/>
                  </a:cubicBezTo>
                  <a:cubicBezTo>
                    <a:pt x="31" y="2716"/>
                    <a:pt x="27" y="2748"/>
                    <a:pt x="27" y="2748"/>
                  </a:cubicBezTo>
                  <a:cubicBezTo>
                    <a:pt x="13" y="2855"/>
                    <a:pt x="1" y="3083"/>
                    <a:pt x="2" y="3305"/>
                  </a:cubicBezTo>
                  <a:cubicBezTo>
                    <a:pt x="3" y="3527"/>
                    <a:pt x="20" y="3742"/>
                    <a:pt x="31" y="3825"/>
                  </a:cubicBezTo>
                  <a:cubicBezTo>
                    <a:pt x="41" y="3550"/>
                    <a:pt x="61" y="3271"/>
                    <a:pt x="96" y="2970"/>
                  </a:cubicBezTo>
                  <a:lnTo>
                    <a:pt x="107" y="2858"/>
                  </a:lnTo>
                  <a:cubicBezTo>
                    <a:pt x="107" y="2858"/>
                    <a:pt x="124" y="2711"/>
                    <a:pt x="145" y="2564"/>
                  </a:cubicBezTo>
                  <a:cubicBezTo>
                    <a:pt x="156" y="2491"/>
                    <a:pt x="168" y="2417"/>
                    <a:pt x="178" y="2362"/>
                  </a:cubicBezTo>
                  <a:cubicBezTo>
                    <a:pt x="188" y="2307"/>
                    <a:pt x="195" y="2270"/>
                    <a:pt x="195" y="2270"/>
                  </a:cubicBezTo>
                  <a:cubicBezTo>
                    <a:pt x="335" y="1497"/>
                    <a:pt x="625" y="654"/>
                    <a:pt x="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6">
              <a:extLst>
                <a:ext uri="{FF2B5EF4-FFF2-40B4-BE49-F238E27FC236}">
                  <a16:creationId xmlns:a16="http://schemas.microsoft.com/office/drawing/2014/main" id="{732857C8-4F6E-4975-6C9B-3985DE21842D}"/>
                </a:ext>
              </a:extLst>
            </p:cNvPr>
            <p:cNvSpPr/>
            <p:nvPr/>
          </p:nvSpPr>
          <p:spPr>
            <a:xfrm>
              <a:off x="5111950" y="2434700"/>
              <a:ext cx="10150" cy="28950"/>
            </a:xfrm>
            <a:custGeom>
              <a:avLst/>
              <a:gdLst/>
              <a:ahLst/>
              <a:cxnLst/>
              <a:rect l="l" t="t" r="r" b="b"/>
              <a:pathLst>
                <a:path w="406" h="1158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53" y="48"/>
                    <a:pt x="348" y="51"/>
                    <a:pt x="291" y="160"/>
                  </a:cubicBezTo>
                  <a:cubicBezTo>
                    <a:pt x="240" y="257"/>
                    <a:pt x="184" y="345"/>
                    <a:pt x="144" y="451"/>
                  </a:cubicBezTo>
                  <a:cubicBezTo>
                    <a:pt x="118" y="522"/>
                    <a:pt x="93" y="593"/>
                    <a:pt x="73" y="664"/>
                  </a:cubicBezTo>
                  <a:cubicBezTo>
                    <a:pt x="73" y="664"/>
                    <a:pt x="61" y="703"/>
                    <a:pt x="49" y="742"/>
                  </a:cubicBezTo>
                  <a:cubicBezTo>
                    <a:pt x="37" y="781"/>
                    <a:pt x="26" y="819"/>
                    <a:pt x="26" y="819"/>
                  </a:cubicBezTo>
                  <a:cubicBezTo>
                    <a:pt x="7" y="884"/>
                    <a:pt x="0" y="1104"/>
                    <a:pt x="13" y="1158"/>
                  </a:cubicBezTo>
                  <a:cubicBezTo>
                    <a:pt x="47" y="1061"/>
                    <a:pt x="76" y="975"/>
                    <a:pt x="100" y="906"/>
                  </a:cubicBezTo>
                  <a:lnTo>
                    <a:pt x="107" y="873"/>
                  </a:lnTo>
                  <a:cubicBezTo>
                    <a:pt x="107" y="873"/>
                    <a:pt x="120" y="829"/>
                    <a:pt x="132" y="785"/>
                  </a:cubicBezTo>
                  <a:cubicBezTo>
                    <a:pt x="145" y="742"/>
                    <a:pt x="158" y="697"/>
                    <a:pt x="158" y="697"/>
                  </a:cubicBezTo>
                  <a:cubicBezTo>
                    <a:pt x="230" y="467"/>
                    <a:pt x="319" y="21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6">
              <a:extLst>
                <a:ext uri="{FF2B5EF4-FFF2-40B4-BE49-F238E27FC236}">
                  <a16:creationId xmlns:a16="http://schemas.microsoft.com/office/drawing/2014/main" id="{CE94A082-1B52-6DA7-06B1-64CA0287B608}"/>
                </a:ext>
              </a:extLst>
            </p:cNvPr>
            <p:cNvSpPr/>
            <p:nvPr/>
          </p:nvSpPr>
          <p:spPr>
            <a:xfrm>
              <a:off x="5097075" y="2377700"/>
              <a:ext cx="53550" cy="45425"/>
            </a:xfrm>
            <a:custGeom>
              <a:avLst/>
              <a:gdLst/>
              <a:ahLst/>
              <a:cxnLst/>
              <a:rect l="l" t="t" r="r" b="b"/>
              <a:pathLst>
                <a:path w="2142" h="1817" extrusionOk="0">
                  <a:moveTo>
                    <a:pt x="2142" y="0"/>
                  </a:moveTo>
                  <a:lnTo>
                    <a:pt x="2142" y="0"/>
                  </a:lnTo>
                  <a:cubicBezTo>
                    <a:pt x="1987" y="32"/>
                    <a:pt x="1973" y="27"/>
                    <a:pt x="1712" y="146"/>
                  </a:cubicBezTo>
                  <a:cubicBezTo>
                    <a:pt x="1479" y="256"/>
                    <a:pt x="1266" y="365"/>
                    <a:pt x="1053" y="524"/>
                  </a:cubicBezTo>
                  <a:cubicBezTo>
                    <a:pt x="911" y="632"/>
                    <a:pt x="776" y="745"/>
                    <a:pt x="655" y="865"/>
                  </a:cubicBezTo>
                  <a:cubicBezTo>
                    <a:pt x="655" y="865"/>
                    <a:pt x="586" y="931"/>
                    <a:pt x="522" y="1002"/>
                  </a:cubicBezTo>
                  <a:cubicBezTo>
                    <a:pt x="488" y="1035"/>
                    <a:pt x="456" y="1071"/>
                    <a:pt x="433" y="1099"/>
                  </a:cubicBezTo>
                  <a:cubicBezTo>
                    <a:pt x="409" y="1126"/>
                    <a:pt x="394" y="1144"/>
                    <a:pt x="394" y="1144"/>
                  </a:cubicBezTo>
                  <a:cubicBezTo>
                    <a:pt x="342" y="1203"/>
                    <a:pt x="247" y="1339"/>
                    <a:pt x="166" y="1479"/>
                  </a:cubicBezTo>
                  <a:cubicBezTo>
                    <a:pt x="86" y="1618"/>
                    <a:pt x="21" y="1761"/>
                    <a:pt x="1" y="1817"/>
                  </a:cubicBezTo>
                  <a:cubicBezTo>
                    <a:pt x="109" y="1652"/>
                    <a:pt x="229" y="1489"/>
                    <a:pt x="368" y="1322"/>
                  </a:cubicBezTo>
                  <a:lnTo>
                    <a:pt x="418" y="1258"/>
                  </a:lnTo>
                  <a:cubicBezTo>
                    <a:pt x="418" y="1258"/>
                    <a:pt x="487" y="1177"/>
                    <a:pt x="558" y="1097"/>
                  </a:cubicBezTo>
                  <a:cubicBezTo>
                    <a:pt x="594" y="1058"/>
                    <a:pt x="631" y="1020"/>
                    <a:pt x="659" y="991"/>
                  </a:cubicBezTo>
                  <a:cubicBezTo>
                    <a:pt x="687" y="963"/>
                    <a:pt x="707" y="943"/>
                    <a:pt x="707" y="943"/>
                  </a:cubicBezTo>
                  <a:cubicBezTo>
                    <a:pt x="1106" y="544"/>
                    <a:pt x="1649" y="193"/>
                    <a:pt x="2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6">
              <a:extLst>
                <a:ext uri="{FF2B5EF4-FFF2-40B4-BE49-F238E27FC236}">
                  <a16:creationId xmlns:a16="http://schemas.microsoft.com/office/drawing/2014/main" id="{315E6C6E-025A-42AF-0556-85DE1FECA764}"/>
                </a:ext>
              </a:extLst>
            </p:cNvPr>
            <p:cNvSpPr/>
            <p:nvPr/>
          </p:nvSpPr>
          <p:spPr>
            <a:xfrm>
              <a:off x="5116700" y="2374125"/>
              <a:ext cx="18000" cy="12750"/>
            </a:xfrm>
            <a:custGeom>
              <a:avLst/>
              <a:gdLst/>
              <a:ahLst/>
              <a:cxnLst/>
              <a:rect l="l" t="t" r="r" b="b"/>
              <a:pathLst>
                <a:path w="720" h="510" extrusionOk="0">
                  <a:moveTo>
                    <a:pt x="689" y="0"/>
                  </a:moveTo>
                  <a:cubicBezTo>
                    <a:pt x="660" y="0"/>
                    <a:pt x="643" y="7"/>
                    <a:pt x="580" y="34"/>
                  </a:cubicBezTo>
                  <a:cubicBezTo>
                    <a:pt x="508" y="68"/>
                    <a:pt x="434" y="90"/>
                    <a:pt x="365" y="136"/>
                  </a:cubicBezTo>
                  <a:cubicBezTo>
                    <a:pt x="319" y="166"/>
                    <a:pt x="274" y="197"/>
                    <a:pt x="232" y="230"/>
                  </a:cubicBezTo>
                  <a:cubicBezTo>
                    <a:pt x="232" y="230"/>
                    <a:pt x="208" y="247"/>
                    <a:pt x="185" y="266"/>
                  </a:cubicBezTo>
                  <a:lnTo>
                    <a:pt x="138" y="302"/>
                  </a:lnTo>
                  <a:cubicBezTo>
                    <a:pt x="99" y="333"/>
                    <a:pt x="10" y="469"/>
                    <a:pt x="1" y="510"/>
                  </a:cubicBezTo>
                  <a:cubicBezTo>
                    <a:pt x="54" y="476"/>
                    <a:pt x="107" y="442"/>
                    <a:pt x="162" y="404"/>
                  </a:cubicBezTo>
                  <a:lnTo>
                    <a:pt x="180" y="388"/>
                  </a:lnTo>
                  <a:cubicBezTo>
                    <a:pt x="180" y="388"/>
                    <a:pt x="206" y="367"/>
                    <a:pt x="231" y="347"/>
                  </a:cubicBezTo>
                  <a:cubicBezTo>
                    <a:pt x="257" y="326"/>
                    <a:pt x="283" y="307"/>
                    <a:pt x="283" y="307"/>
                  </a:cubicBezTo>
                  <a:cubicBezTo>
                    <a:pt x="421" y="203"/>
                    <a:pt x="580" y="89"/>
                    <a:pt x="720" y="2"/>
                  </a:cubicBezTo>
                  <a:cubicBezTo>
                    <a:pt x="707" y="1"/>
                    <a:pt x="697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6">
              <a:extLst>
                <a:ext uri="{FF2B5EF4-FFF2-40B4-BE49-F238E27FC236}">
                  <a16:creationId xmlns:a16="http://schemas.microsoft.com/office/drawing/2014/main" id="{9DF16DC0-923F-E9C6-4662-4E9E918FF68E}"/>
                </a:ext>
              </a:extLst>
            </p:cNvPr>
            <p:cNvSpPr/>
            <p:nvPr/>
          </p:nvSpPr>
          <p:spPr>
            <a:xfrm>
              <a:off x="5093650" y="2404175"/>
              <a:ext cx="49350" cy="62400"/>
            </a:xfrm>
            <a:custGeom>
              <a:avLst/>
              <a:gdLst/>
              <a:ahLst/>
              <a:cxnLst/>
              <a:rect l="l" t="t" r="r" b="b"/>
              <a:pathLst>
                <a:path w="1974" h="2496" extrusionOk="0">
                  <a:moveTo>
                    <a:pt x="1911" y="1"/>
                  </a:moveTo>
                  <a:cubicBezTo>
                    <a:pt x="1854" y="1"/>
                    <a:pt x="1813" y="5"/>
                    <a:pt x="1762" y="12"/>
                  </a:cubicBezTo>
                  <a:cubicBezTo>
                    <a:pt x="1695" y="27"/>
                    <a:pt x="1605" y="42"/>
                    <a:pt x="1448" y="112"/>
                  </a:cubicBezTo>
                  <a:cubicBezTo>
                    <a:pt x="1169" y="240"/>
                    <a:pt x="931" y="413"/>
                    <a:pt x="727" y="655"/>
                  </a:cubicBezTo>
                  <a:cubicBezTo>
                    <a:pt x="590" y="819"/>
                    <a:pt x="480" y="999"/>
                    <a:pt x="389" y="1180"/>
                  </a:cubicBezTo>
                  <a:cubicBezTo>
                    <a:pt x="389" y="1180"/>
                    <a:pt x="337" y="1280"/>
                    <a:pt x="292" y="1385"/>
                  </a:cubicBezTo>
                  <a:cubicBezTo>
                    <a:pt x="246" y="1489"/>
                    <a:pt x="207" y="1595"/>
                    <a:pt x="207" y="1595"/>
                  </a:cubicBezTo>
                  <a:cubicBezTo>
                    <a:pt x="174" y="1681"/>
                    <a:pt x="120" y="1870"/>
                    <a:pt x="80" y="2056"/>
                  </a:cubicBezTo>
                  <a:cubicBezTo>
                    <a:pt x="39" y="2242"/>
                    <a:pt x="8" y="2423"/>
                    <a:pt x="0" y="2496"/>
                  </a:cubicBezTo>
                  <a:cubicBezTo>
                    <a:pt x="73" y="2272"/>
                    <a:pt x="145" y="2042"/>
                    <a:pt x="234" y="1797"/>
                  </a:cubicBezTo>
                  <a:lnTo>
                    <a:pt x="233" y="1797"/>
                  </a:lnTo>
                  <a:lnTo>
                    <a:pt x="264" y="1707"/>
                  </a:lnTo>
                  <a:cubicBezTo>
                    <a:pt x="264" y="1707"/>
                    <a:pt x="306" y="1587"/>
                    <a:pt x="356" y="1471"/>
                  </a:cubicBezTo>
                  <a:cubicBezTo>
                    <a:pt x="404" y="1353"/>
                    <a:pt x="461" y="1240"/>
                    <a:pt x="461" y="1240"/>
                  </a:cubicBezTo>
                  <a:cubicBezTo>
                    <a:pt x="609" y="941"/>
                    <a:pt x="814" y="646"/>
                    <a:pt x="1080" y="420"/>
                  </a:cubicBezTo>
                  <a:cubicBezTo>
                    <a:pt x="1341" y="190"/>
                    <a:pt x="1663" y="39"/>
                    <a:pt x="1974" y="2"/>
                  </a:cubicBezTo>
                  <a:cubicBezTo>
                    <a:pt x="1951" y="1"/>
                    <a:pt x="1930" y="1"/>
                    <a:pt x="1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6">
              <a:extLst>
                <a:ext uri="{FF2B5EF4-FFF2-40B4-BE49-F238E27FC236}">
                  <a16:creationId xmlns:a16="http://schemas.microsoft.com/office/drawing/2014/main" id="{8B7B6D68-B2AD-4CDA-40DF-961F99248FAB}"/>
                </a:ext>
              </a:extLst>
            </p:cNvPr>
            <p:cNvSpPr/>
            <p:nvPr/>
          </p:nvSpPr>
          <p:spPr>
            <a:xfrm>
              <a:off x="5090025" y="2335550"/>
              <a:ext cx="68500" cy="64125"/>
            </a:xfrm>
            <a:custGeom>
              <a:avLst/>
              <a:gdLst/>
              <a:ahLst/>
              <a:cxnLst/>
              <a:rect l="l" t="t" r="r" b="b"/>
              <a:pathLst>
                <a:path w="2740" h="2565" extrusionOk="0">
                  <a:moveTo>
                    <a:pt x="2739" y="1"/>
                  </a:moveTo>
                  <a:cubicBezTo>
                    <a:pt x="2539" y="63"/>
                    <a:pt x="2521" y="60"/>
                    <a:pt x="2184" y="239"/>
                  </a:cubicBezTo>
                  <a:cubicBezTo>
                    <a:pt x="1884" y="403"/>
                    <a:pt x="1612" y="569"/>
                    <a:pt x="1340" y="794"/>
                  </a:cubicBezTo>
                  <a:cubicBezTo>
                    <a:pt x="1160" y="947"/>
                    <a:pt x="988" y="1107"/>
                    <a:pt x="835" y="1273"/>
                  </a:cubicBezTo>
                  <a:cubicBezTo>
                    <a:pt x="835" y="1273"/>
                    <a:pt x="748" y="1365"/>
                    <a:pt x="665" y="1463"/>
                  </a:cubicBezTo>
                  <a:cubicBezTo>
                    <a:pt x="623" y="1509"/>
                    <a:pt x="583" y="1559"/>
                    <a:pt x="554" y="1597"/>
                  </a:cubicBezTo>
                  <a:cubicBezTo>
                    <a:pt x="525" y="1634"/>
                    <a:pt x="505" y="1659"/>
                    <a:pt x="505" y="1659"/>
                  </a:cubicBezTo>
                  <a:cubicBezTo>
                    <a:pt x="439" y="1739"/>
                    <a:pt x="319" y="1924"/>
                    <a:pt x="215" y="2111"/>
                  </a:cubicBezTo>
                  <a:cubicBezTo>
                    <a:pt x="112" y="2298"/>
                    <a:pt x="29" y="2489"/>
                    <a:pt x="0" y="2564"/>
                  </a:cubicBezTo>
                  <a:cubicBezTo>
                    <a:pt x="133" y="2336"/>
                    <a:pt x="282" y="2111"/>
                    <a:pt x="457" y="1878"/>
                  </a:cubicBezTo>
                  <a:lnTo>
                    <a:pt x="520" y="1791"/>
                  </a:lnTo>
                  <a:cubicBezTo>
                    <a:pt x="520" y="1791"/>
                    <a:pt x="540" y="1762"/>
                    <a:pt x="574" y="1721"/>
                  </a:cubicBezTo>
                  <a:cubicBezTo>
                    <a:pt x="607" y="1679"/>
                    <a:pt x="650" y="1622"/>
                    <a:pt x="697" y="1567"/>
                  </a:cubicBezTo>
                  <a:cubicBezTo>
                    <a:pt x="743" y="1513"/>
                    <a:pt x="790" y="1459"/>
                    <a:pt x="826" y="1419"/>
                  </a:cubicBezTo>
                  <a:cubicBezTo>
                    <a:pt x="861" y="1379"/>
                    <a:pt x="886" y="1353"/>
                    <a:pt x="886" y="1353"/>
                  </a:cubicBezTo>
                  <a:cubicBezTo>
                    <a:pt x="1143" y="1079"/>
                    <a:pt x="1440" y="806"/>
                    <a:pt x="1761" y="576"/>
                  </a:cubicBezTo>
                  <a:cubicBezTo>
                    <a:pt x="2081" y="344"/>
                    <a:pt x="2419" y="149"/>
                    <a:pt x="2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6">
              <a:extLst>
                <a:ext uri="{FF2B5EF4-FFF2-40B4-BE49-F238E27FC236}">
                  <a16:creationId xmlns:a16="http://schemas.microsoft.com/office/drawing/2014/main" id="{B637B90D-047C-3C5D-B834-54D55EB72BB4}"/>
                </a:ext>
              </a:extLst>
            </p:cNvPr>
            <p:cNvSpPr/>
            <p:nvPr/>
          </p:nvSpPr>
          <p:spPr>
            <a:xfrm>
              <a:off x="5091975" y="2299225"/>
              <a:ext cx="77275" cy="78325"/>
            </a:xfrm>
            <a:custGeom>
              <a:avLst/>
              <a:gdLst/>
              <a:ahLst/>
              <a:cxnLst/>
              <a:rect l="l" t="t" r="r" b="b"/>
              <a:pathLst>
                <a:path w="3091" h="3133" extrusionOk="0">
                  <a:moveTo>
                    <a:pt x="3091" y="0"/>
                  </a:moveTo>
                  <a:cubicBezTo>
                    <a:pt x="2877" y="114"/>
                    <a:pt x="2858" y="117"/>
                    <a:pt x="2501" y="376"/>
                  </a:cubicBezTo>
                  <a:cubicBezTo>
                    <a:pt x="2183" y="611"/>
                    <a:pt x="1893" y="833"/>
                    <a:pt x="1597" y="1112"/>
                  </a:cubicBezTo>
                  <a:cubicBezTo>
                    <a:pt x="1400" y="1299"/>
                    <a:pt x="1209" y="1491"/>
                    <a:pt x="1035" y="1685"/>
                  </a:cubicBezTo>
                  <a:cubicBezTo>
                    <a:pt x="1035" y="1685"/>
                    <a:pt x="936" y="1792"/>
                    <a:pt x="842" y="1903"/>
                  </a:cubicBezTo>
                  <a:cubicBezTo>
                    <a:pt x="744" y="2014"/>
                    <a:pt x="653" y="2128"/>
                    <a:pt x="653" y="2128"/>
                  </a:cubicBezTo>
                  <a:cubicBezTo>
                    <a:pt x="577" y="2220"/>
                    <a:pt x="429" y="2427"/>
                    <a:pt x="294" y="2633"/>
                  </a:cubicBezTo>
                  <a:cubicBezTo>
                    <a:pt x="160" y="2841"/>
                    <a:pt x="43" y="3050"/>
                    <a:pt x="0" y="3133"/>
                  </a:cubicBezTo>
                  <a:cubicBezTo>
                    <a:pt x="177" y="2883"/>
                    <a:pt x="366" y="2634"/>
                    <a:pt x="578" y="2371"/>
                  </a:cubicBezTo>
                  <a:lnTo>
                    <a:pt x="655" y="2272"/>
                  </a:lnTo>
                  <a:cubicBezTo>
                    <a:pt x="655" y="2272"/>
                    <a:pt x="759" y="2144"/>
                    <a:pt x="865" y="2017"/>
                  </a:cubicBezTo>
                  <a:cubicBezTo>
                    <a:pt x="919" y="1954"/>
                    <a:pt x="975" y="1892"/>
                    <a:pt x="1015" y="1844"/>
                  </a:cubicBezTo>
                  <a:cubicBezTo>
                    <a:pt x="1057" y="1799"/>
                    <a:pt x="1085" y="1767"/>
                    <a:pt x="1085" y="1767"/>
                  </a:cubicBezTo>
                  <a:cubicBezTo>
                    <a:pt x="1670" y="1114"/>
                    <a:pt x="2418" y="463"/>
                    <a:pt x="3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6">
              <a:extLst>
                <a:ext uri="{FF2B5EF4-FFF2-40B4-BE49-F238E27FC236}">
                  <a16:creationId xmlns:a16="http://schemas.microsoft.com/office/drawing/2014/main" id="{CC5A3742-88EB-5D75-63FD-2090071F7A37}"/>
                </a:ext>
              </a:extLst>
            </p:cNvPr>
            <p:cNvSpPr/>
            <p:nvPr/>
          </p:nvSpPr>
          <p:spPr>
            <a:xfrm>
              <a:off x="5104425" y="2282275"/>
              <a:ext cx="53850" cy="49650"/>
            </a:xfrm>
            <a:custGeom>
              <a:avLst/>
              <a:gdLst/>
              <a:ahLst/>
              <a:cxnLst/>
              <a:rect l="l" t="t" r="r" b="b"/>
              <a:pathLst>
                <a:path w="2154" h="1986" extrusionOk="0">
                  <a:moveTo>
                    <a:pt x="2154" y="0"/>
                  </a:moveTo>
                  <a:lnTo>
                    <a:pt x="2154" y="0"/>
                  </a:lnTo>
                  <a:cubicBezTo>
                    <a:pt x="2007" y="71"/>
                    <a:pt x="1996" y="73"/>
                    <a:pt x="1757" y="243"/>
                  </a:cubicBezTo>
                  <a:cubicBezTo>
                    <a:pt x="1544" y="395"/>
                    <a:pt x="1344" y="533"/>
                    <a:pt x="1142" y="711"/>
                  </a:cubicBezTo>
                  <a:cubicBezTo>
                    <a:pt x="1006" y="830"/>
                    <a:pt x="873" y="952"/>
                    <a:pt x="750" y="1073"/>
                  </a:cubicBezTo>
                  <a:cubicBezTo>
                    <a:pt x="750" y="1073"/>
                    <a:pt x="682" y="1141"/>
                    <a:pt x="613" y="1209"/>
                  </a:cubicBezTo>
                  <a:cubicBezTo>
                    <a:pt x="546" y="1278"/>
                    <a:pt x="478" y="1349"/>
                    <a:pt x="478" y="1349"/>
                  </a:cubicBezTo>
                  <a:cubicBezTo>
                    <a:pt x="364" y="1461"/>
                    <a:pt x="58" y="1875"/>
                    <a:pt x="1" y="1986"/>
                  </a:cubicBezTo>
                  <a:cubicBezTo>
                    <a:pt x="138" y="1838"/>
                    <a:pt x="282" y="1687"/>
                    <a:pt x="439" y="1526"/>
                  </a:cubicBezTo>
                  <a:lnTo>
                    <a:pt x="494" y="1466"/>
                  </a:lnTo>
                  <a:cubicBezTo>
                    <a:pt x="494" y="1466"/>
                    <a:pt x="570" y="1387"/>
                    <a:pt x="646" y="1307"/>
                  </a:cubicBezTo>
                  <a:cubicBezTo>
                    <a:pt x="724" y="1229"/>
                    <a:pt x="802" y="1152"/>
                    <a:pt x="802" y="1152"/>
                  </a:cubicBezTo>
                  <a:cubicBezTo>
                    <a:pt x="1216" y="744"/>
                    <a:pt x="1716" y="320"/>
                    <a:pt x="2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6">
              <a:extLst>
                <a:ext uri="{FF2B5EF4-FFF2-40B4-BE49-F238E27FC236}">
                  <a16:creationId xmlns:a16="http://schemas.microsoft.com/office/drawing/2014/main" id="{D49BD0FA-CF25-151A-1948-E5FAF9782F80}"/>
                </a:ext>
              </a:extLst>
            </p:cNvPr>
            <p:cNvSpPr/>
            <p:nvPr/>
          </p:nvSpPr>
          <p:spPr>
            <a:xfrm>
              <a:off x="5089500" y="2270025"/>
              <a:ext cx="55150" cy="56100"/>
            </a:xfrm>
            <a:custGeom>
              <a:avLst/>
              <a:gdLst/>
              <a:ahLst/>
              <a:cxnLst/>
              <a:rect l="l" t="t" r="r" b="b"/>
              <a:pathLst>
                <a:path w="2206" h="2244" extrusionOk="0">
                  <a:moveTo>
                    <a:pt x="2206" y="1"/>
                  </a:moveTo>
                  <a:cubicBezTo>
                    <a:pt x="2045" y="68"/>
                    <a:pt x="2029" y="68"/>
                    <a:pt x="1763" y="242"/>
                  </a:cubicBezTo>
                  <a:cubicBezTo>
                    <a:pt x="1528" y="400"/>
                    <a:pt x="1310" y="551"/>
                    <a:pt x="1095" y="750"/>
                  </a:cubicBezTo>
                  <a:cubicBezTo>
                    <a:pt x="952" y="884"/>
                    <a:pt x="815" y="1023"/>
                    <a:pt x="691" y="1165"/>
                  </a:cubicBezTo>
                  <a:cubicBezTo>
                    <a:pt x="691" y="1165"/>
                    <a:pt x="621" y="1243"/>
                    <a:pt x="553" y="1325"/>
                  </a:cubicBezTo>
                  <a:cubicBezTo>
                    <a:pt x="485" y="1405"/>
                    <a:pt x="423" y="1490"/>
                    <a:pt x="423" y="1490"/>
                  </a:cubicBezTo>
                  <a:cubicBezTo>
                    <a:pt x="369" y="1558"/>
                    <a:pt x="270" y="1712"/>
                    <a:pt x="183" y="1867"/>
                  </a:cubicBezTo>
                  <a:cubicBezTo>
                    <a:pt x="96" y="2023"/>
                    <a:pt x="25" y="2180"/>
                    <a:pt x="1" y="2243"/>
                  </a:cubicBezTo>
                  <a:cubicBezTo>
                    <a:pt x="120" y="2058"/>
                    <a:pt x="249" y="1874"/>
                    <a:pt x="396" y="1682"/>
                  </a:cubicBezTo>
                  <a:lnTo>
                    <a:pt x="396" y="1681"/>
                  </a:lnTo>
                  <a:lnTo>
                    <a:pt x="448" y="1610"/>
                  </a:lnTo>
                  <a:cubicBezTo>
                    <a:pt x="448" y="1610"/>
                    <a:pt x="519" y="1514"/>
                    <a:pt x="593" y="1421"/>
                  </a:cubicBezTo>
                  <a:cubicBezTo>
                    <a:pt x="669" y="1329"/>
                    <a:pt x="747" y="1241"/>
                    <a:pt x="747" y="1241"/>
                  </a:cubicBezTo>
                  <a:cubicBezTo>
                    <a:pt x="1159" y="766"/>
                    <a:pt x="1705" y="308"/>
                    <a:pt x="2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6">
              <a:extLst>
                <a:ext uri="{FF2B5EF4-FFF2-40B4-BE49-F238E27FC236}">
                  <a16:creationId xmlns:a16="http://schemas.microsoft.com/office/drawing/2014/main" id="{C8EF8339-2AAD-4610-50F0-289D5C224AB7}"/>
                </a:ext>
              </a:extLst>
            </p:cNvPr>
            <p:cNvSpPr/>
            <p:nvPr/>
          </p:nvSpPr>
          <p:spPr>
            <a:xfrm>
              <a:off x="5082150" y="2246150"/>
              <a:ext cx="75175" cy="51875"/>
            </a:xfrm>
            <a:custGeom>
              <a:avLst/>
              <a:gdLst/>
              <a:ahLst/>
              <a:cxnLst/>
              <a:rect l="l" t="t" r="r" b="b"/>
              <a:pathLst>
                <a:path w="3007" h="2075" extrusionOk="0">
                  <a:moveTo>
                    <a:pt x="2727" y="1"/>
                  </a:moveTo>
                  <a:cubicBezTo>
                    <a:pt x="2657" y="1"/>
                    <a:pt x="2563" y="12"/>
                    <a:pt x="2420" y="56"/>
                  </a:cubicBezTo>
                  <a:cubicBezTo>
                    <a:pt x="2258" y="107"/>
                    <a:pt x="2108" y="178"/>
                    <a:pt x="1964" y="254"/>
                  </a:cubicBezTo>
                  <a:cubicBezTo>
                    <a:pt x="1818" y="328"/>
                    <a:pt x="1676" y="411"/>
                    <a:pt x="1532" y="507"/>
                  </a:cubicBezTo>
                  <a:cubicBezTo>
                    <a:pt x="1338" y="637"/>
                    <a:pt x="1155" y="777"/>
                    <a:pt x="984" y="921"/>
                  </a:cubicBezTo>
                  <a:cubicBezTo>
                    <a:pt x="984" y="921"/>
                    <a:pt x="889" y="1001"/>
                    <a:pt x="797" y="1085"/>
                  </a:cubicBezTo>
                  <a:cubicBezTo>
                    <a:pt x="705" y="1170"/>
                    <a:pt x="616" y="1258"/>
                    <a:pt x="616" y="1258"/>
                  </a:cubicBezTo>
                  <a:cubicBezTo>
                    <a:pt x="543" y="1330"/>
                    <a:pt x="400" y="1493"/>
                    <a:pt x="274" y="1662"/>
                  </a:cubicBezTo>
                  <a:cubicBezTo>
                    <a:pt x="147" y="1830"/>
                    <a:pt x="40" y="2004"/>
                    <a:pt x="1" y="2075"/>
                  </a:cubicBezTo>
                  <a:cubicBezTo>
                    <a:pt x="163" y="1871"/>
                    <a:pt x="340" y="1672"/>
                    <a:pt x="541" y="1467"/>
                  </a:cubicBezTo>
                  <a:lnTo>
                    <a:pt x="614" y="1390"/>
                  </a:lnTo>
                  <a:cubicBezTo>
                    <a:pt x="614" y="1390"/>
                    <a:pt x="712" y="1290"/>
                    <a:pt x="815" y="1193"/>
                  </a:cubicBezTo>
                  <a:cubicBezTo>
                    <a:pt x="919" y="1097"/>
                    <a:pt x="1026" y="1006"/>
                    <a:pt x="1026" y="1006"/>
                  </a:cubicBezTo>
                  <a:cubicBezTo>
                    <a:pt x="1309" y="764"/>
                    <a:pt x="1631" y="534"/>
                    <a:pt x="1967" y="336"/>
                  </a:cubicBezTo>
                  <a:cubicBezTo>
                    <a:pt x="2134" y="236"/>
                    <a:pt x="2304" y="145"/>
                    <a:pt x="2480" y="87"/>
                  </a:cubicBezTo>
                  <a:cubicBezTo>
                    <a:pt x="2582" y="54"/>
                    <a:pt x="2687" y="34"/>
                    <a:pt x="2790" y="34"/>
                  </a:cubicBezTo>
                  <a:cubicBezTo>
                    <a:pt x="2865" y="34"/>
                    <a:pt x="2938" y="45"/>
                    <a:pt x="3007" y="68"/>
                  </a:cubicBezTo>
                  <a:cubicBezTo>
                    <a:pt x="2915" y="23"/>
                    <a:pt x="2858" y="9"/>
                    <a:pt x="2781" y="3"/>
                  </a:cubicBezTo>
                  <a:cubicBezTo>
                    <a:pt x="2764" y="2"/>
                    <a:pt x="2747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6">
              <a:extLst>
                <a:ext uri="{FF2B5EF4-FFF2-40B4-BE49-F238E27FC236}">
                  <a16:creationId xmlns:a16="http://schemas.microsoft.com/office/drawing/2014/main" id="{BE6D049E-2F96-72CB-109B-882B9D29503E}"/>
                </a:ext>
              </a:extLst>
            </p:cNvPr>
            <p:cNvSpPr/>
            <p:nvPr/>
          </p:nvSpPr>
          <p:spPr>
            <a:xfrm>
              <a:off x="5120850" y="2182375"/>
              <a:ext cx="38625" cy="62825"/>
            </a:xfrm>
            <a:custGeom>
              <a:avLst/>
              <a:gdLst/>
              <a:ahLst/>
              <a:cxnLst/>
              <a:rect l="l" t="t" r="r" b="b"/>
              <a:pathLst>
                <a:path w="1545" h="2513" extrusionOk="0">
                  <a:moveTo>
                    <a:pt x="1323" y="1"/>
                  </a:moveTo>
                  <a:lnTo>
                    <a:pt x="1323" y="1"/>
                  </a:lnTo>
                  <a:cubicBezTo>
                    <a:pt x="1369" y="76"/>
                    <a:pt x="1384" y="118"/>
                    <a:pt x="1409" y="174"/>
                  </a:cubicBezTo>
                  <a:cubicBezTo>
                    <a:pt x="1430" y="232"/>
                    <a:pt x="1463" y="305"/>
                    <a:pt x="1475" y="456"/>
                  </a:cubicBezTo>
                  <a:cubicBezTo>
                    <a:pt x="1492" y="731"/>
                    <a:pt x="1389" y="972"/>
                    <a:pt x="1230" y="1196"/>
                  </a:cubicBezTo>
                  <a:cubicBezTo>
                    <a:pt x="1121" y="1347"/>
                    <a:pt x="990" y="1480"/>
                    <a:pt x="854" y="1601"/>
                  </a:cubicBezTo>
                  <a:cubicBezTo>
                    <a:pt x="854" y="1601"/>
                    <a:pt x="778" y="1668"/>
                    <a:pt x="701" y="1734"/>
                  </a:cubicBezTo>
                  <a:cubicBezTo>
                    <a:pt x="622" y="1800"/>
                    <a:pt x="543" y="1866"/>
                    <a:pt x="543" y="1866"/>
                  </a:cubicBezTo>
                  <a:cubicBezTo>
                    <a:pt x="479" y="1920"/>
                    <a:pt x="347" y="2042"/>
                    <a:pt x="233" y="2175"/>
                  </a:cubicBezTo>
                  <a:cubicBezTo>
                    <a:pt x="117" y="2307"/>
                    <a:pt x="26" y="2452"/>
                    <a:pt x="0" y="2513"/>
                  </a:cubicBezTo>
                  <a:cubicBezTo>
                    <a:pt x="131" y="2342"/>
                    <a:pt x="292" y="2196"/>
                    <a:pt x="476" y="2045"/>
                  </a:cubicBezTo>
                  <a:lnTo>
                    <a:pt x="543" y="1987"/>
                  </a:lnTo>
                  <a:cubicBezTo>
                    <a:pt x="543" y="1987"/>
                    <a:pt x="633" y="1912"/>
                    <a:pt x="722" y="1837"/>
                  </a:cubicBezTo>
                  <a:cubicBezTo>
                    <a:pt x="812" y="1760"/>
                    <a:pt x="902" y="1683"/>
                    <a:pt x="902" y="1683"/>
                  </a:cubicBezTo>
                  <a:cubicBezTo>
                    <a:pt x="1133" y="1477"/>
                    <a:pt x="1373" y="1221"/>
                    <a:pt x="1478" y="898"/>
                  </a:cubicBezTo>
                  <a:cubicBezTo>
                    <a:pt x="1529" y="738"/>
                    <a:pt x="1544" y="570"/>
                    <a:pt x="1519" y="411"/>
                  </a:cubicBezTo>
                  <a:cubicBezTo>
                    <a:pt x="1495" y="253"/>
                    <a:pt x="1424" y="107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6">
              <a:extLst>
                <a:ext uri="{FF2B5EF4-FFF2-40B4-BE49-F238E27FC236}">
                  <a16:creationId xmlns:a16="http://schemas.microsoft.com/office/drawing/2014/main" id="{AC771389-15F5-3A8D-77A7-740D9EEBB5BA}"/>
                </a:ext>
              </a:extLst>
            </p:cNvPr>
            <p:cNvSpPr/>
            <p:nvPr/>
          </p:nvSpPr>
          <p:spPr>
            <a:xfrm>
              <a:off x="5076075" y="2207775"/>
              <a:ext cx="59975" cy="66675"/>
            </a:xfrm>
            <a:custGeom>
              <a:avLst/>
              <a:gdLst/>
              <a:ahLst/>
              <a:cxnLst/>
              <a:rect l="l" t="t" r="r" b="b"/>
              <a:pathLst>
                <a:path w="2399" h="2667" extrusionOk="0">
                  <a:moveTo>
                    <a:pt x="2399" y="0"/>
                  </a:moveTo>
                  <a:lnTo>
                    <a:pt x="2399" y="0"/>
                  </a:lnTo>
                  <a:cubicBezTo>
                    <a:pt x="2324" y="74"/>
                    <a:pt x="2278" y="104"/>
                    <a:pt x="2218" y="151"/>
                  </a:cubicBezTo>
                  <a:cubicBezTo>
                    <a:pt x="2157" y="194"/>
                    <a:pt x="2078" y="250"/>
                    <a:pt x="1909" y="331"/>
                  </a:cubicBezTo>
                  <a:cubicBezTo>
                    <a:pt x="1757" y="403"/>
                    <a:pt x="1603" y="454"/>
                    <a:pt x="1451" y="517"/>
                  </a:cubicBezTo>
                  <a:cubicBezTo>
                    <a:pt x="1297" y="578"/>
                    <a:pt x="1147" y="657"/>
                    <a:pt x="1002" y="758"/>
                  </a:cubicBezTo>
                  <a:cubicBezTo>
                    <a:pt x="808" y="896"/>
                    <a:pt x="637" y="1060"/>
                    <a:pt x="497" y="1237"/>
                  </a:cubicBezTo>
                  <a:cubicBezTo>
                    <a:pt x="497" y="1237"/>
                    <a:pt x="476" y="1262"/>
                    <a:pt x="447" y="1299"/>
                  </a:cubicBezTo>
                  <a:cubicBezTo>
                    <a:pt x="419" y="1338"/>
                    <a:pt x="383" y="1390"/>
                    <a:pt x="347" y="1443"/>
                  </a:cubicBezTo>
                  <a:cubicBezTo>
                    <a:pt x="314" y="1497"/>
                    <a:pt x="280" y="1551"/>
                    <a:pt x="257" y="1592"/>
                  </a:cubicBezTo>
                  <a:cubicBezTo>
                    <a:pt x="234" y="1634"/>
                    <a:pt x="220" y="1662"/>
                    <a:pt x="220" y="1662"/>
                  </a:cubicBezTo>
                  <a:cubicBezTo>
                    <a:pt x="170" y="1754"/>
                    <a:pt x="87" y="1961"/>
                    <a:pt x="46" y="2170"/>
                  </a:cubicBezTo>
                  <a:cubicBezTo>
                    <a:pt x="1" y="2379"/>
                    <a:pt x="2" y="2588"/>
                    <a:pt x="6" y="2667"/>
                  </a:cubicBezTo>
                  <a:cubicBezTo>
                    <a:pt x="34" y="2407"/>
                    <a:pt x="101" y="2148"/>
                    <a:pt x="217" y="1885"/>
                  </a:cubicBezTo>
                  <a:lnTo>
                    <a:pt x="217" y="1886"/>
                  </a:lnTo>
                  <a:lnTo>
                    <a:pt x="259" y="1790"/>
                  </a:lnTo>
                  <a:cubicBezTo>
                    <a:pt x="259" y="1790"/>
                    <a:pt x="318" y="1662"/>
                    <a:pt x="393" y="1543"/>
                  </a:cubicBezTo>
                  <a:cubicBezTo>
                    <a:pt x="465" y="1423"/>
                    <a:pt x="554" y="1313"/>
                    <a:pt x="554" y="1313"/>
                  </a:cubicBezTo>
                  <a:cubicBezTo>
                    <a:pt x="781" y="1020"/>
                    <a:pt x="1092" y="764"/>
                    <a:pt x="1445" y="599"/>
                  </a:cubicBezTo>
                  <a:cubicBezTo>
                    <a:pt x="1621" y="516"/>
                    <a:pt x="1805" y="444"/>
                    <a:pt x="1974" y="352"/>
                  </a:cubicBezTo>
                  <a:cubicBezTo>
                    <a:pt x="2143" y="261"/>
                    <a:pt x="2296" y="145"/>
                    <a:pt x="2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6">
              <a:extLst>
                <a:ext uri="{FF2B5EF4-FFF2-40B4-BE49-F238E27FC236}">
                  <a16:creationId xmlns:a16="http://schemas.microsoft.com/office/drawing/2014/main" id="{F8FBD4E4-FEA2-F850-6D31-1DE988A3B00A}"/>
                </a:ext>
              </a:extLst>
            </p:cNvPr>
            <p:cNvSpPr/>
            <p:nvPr/>
          </p:nvSpPr>
          <p:spPr>
            <a:xfrm>
              <a:off x="5089450" y="2403950"/>
              <a:ext cx="14550" cy="27150"/>
            </a:xfrm>
            <a:custGeom>
              <a:avLst/>
              <a:gdLst/>
              <a:ahLst/>
              <a:cxnLst/>
              <a:rect l="l" t="t" r="r" b="b"/>
              <a:pathLst>
                <a:path w="582" h="1086" extrusionOk="0">
                  <a:moveTo>
                    <a:pt x="581" y="0"/>
                  </a:moveTo>
                  <a:cubicBezTo>
                    <a:pt x="520" y="38"/>
                    <a:pt x="514" y="40"/>
                    <a:pt x="440" y="139"/>
                  </a:cubicBezTo>
                  <a:cubicBezTo>
                    <a:pt x="373" y="226"/>
                    <a:pt x="302" y="304"/>
                    <a:pt x="246" y="404"/>
                  </a:cubicBezTo>
                  <a:cubicBezTo>
                    <a:pt x="208" y="470"/>
                    <a:pt x="173" y="537"/>
                    <a:pt x="140" y="603"/>
                  </a:cubicBezTo>
                  <a:cubicBezTo>
                    <a:pt x="140" y="603"/>
                    <a:pt x="122" y="639"/>
                    <a:pt x="105" y="677"/>
                  </a:cubicBezTo>
                  <a:cubicBezTo>
                    <a:pt x="87" y="714"/>
                    <a:pt x="70" y="752"/>
                    <a:pt x="70" y="752"/>
                  </a:cubicBezTo>
                  <a:cubicBezTo>
                    <a:pt x="41" y="813"/>
                    <a:pt x="1" y="1030"/>
                    <a:pt x="5" y="1086"/>
                  </a:cubicBezTo>
                  <a:cubicBezTo>
                    <a:pt x="53" y="995"/>
                    <a:pt x="95" y="913"/>
                    <a:pt x="128" y="848"/>
                  </a:cubicBezTo>
                  <a:lnTo>
                    <a:pt x="142" y="817"/>
                  </a:lnTo>
                  <a:cubicBezTo>
                    <a:pt x="142" y="817"/>
                    <a:pt x="161" y="775"/>
                    <a:pt x="179" y="732"/>
                  </a:cubicBezTo>
                  <a:cubicBezTo>
                    <a:pt x="200" y="691"/>
                    <a:pt x="219" y="650"/>
                    <a:pt x="219" y="650"/>
                  </a:cubicBezTo>
                  <a:cubicBezTo>
                    <a:pt x="326" y="433"/>
                    <a:pt x="458" y="194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6">
              <a:extLst>
                <a:ext uri="{FF2B5EF4-FFF2-40B4-BE49-F238E27FC236}">
                  <a16:creationId xmlns:a16="http://schemas.microsoft.com/office/drawing/2014/main" id="{20D912B9-2BC6-5FA9-7B97-DE2B5E4F6F5E}"/>
                </a:ext>
              </a:extLst>
            </p:cNvPr>
            <p:cNvSpPr/>
            <p:nvPr/>
          </p:nvSpPr>
          <p:spPr>
            <a:xfrm>
              <a:off x="5086725" y="2399425"/>
              <a:ext cx="6425" cy="9150"/>
            </a:xfrm>
            <a:custGeom>
              <a:avLst/>
              <a:gdLst/>
              <a:ahLst/>
              <a:cxnLst/>
              <a:rect l="l" t="t" r="r" b="b"/>
              <a:pathLst>
                <a:path w="257" h="366" extrusionOk="0">
                  <a:moveTo>
                    <a:pt x="257" y="1"/>
                  </a:moveTo>
                  <a:lnTo>
                    <a:pt x="257" y="1"/>
                  </a:lnTo>
                  <a:cubicBezTo>
                    <a:pt x="222" y="6"/>
                    <a:pt x="220" y="6"/>
                    <a:pt x="191" y="40"/>
                  </a:cubicBezTo>
                  <a:cubicBezTo>
                    <a:pt x="165" y="69"/>
                    <a:pt x="129" y="88"/>
                    <a:pt x="107" y="122"/>
                  </a:cubicBezTo>
                  <a:cubicBezTo>
                    <a:pt x="91" y="145"/>
                    <a:pt x="76" y="166"/>
                    <a:pt x="61" y="187"/>
                  </a:cubicBezTo>
                  <a:lnTo>
                    <a:pt x="27" y="234"/>
                  </a:lnTo>
                  <a:cubicBezTo>
                    <a:pt x="12" y="253"/>
                    <a:pt x="1" y="338"/>
                    <a:pt x="6" y="365"/>
                  </a:cubicBezTo>
                  <a:cubicBezTo>
                    <a:pt x="35" y="348"/>
                    <a:pt x="63" y="329"/>
                    <a:pt x="88" y="306"/>
                  </a:cubicBezTo>
                  <a:lnTo>
                    <a:pt x="96" y="296"/>
                  </a:lnTo>
                  <a:lnTo>
                    <a:pt x="135" y="242"/>
                  </a:lnTo>
                  <a:cubicBezTo>
                    <a:pt x="187" y="172"/>
                    <a:pt x="230" y="8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6">
              <a:extLst>
                <a:ext uri="{FF2B5EF4-FFF2-40B4-BE49-F238E27FC236}">
                  <a16:creationId xmlns:a16="http://schemas.microsoft.com/office/drawing/2014/main" id="{DEFADBD3-84CB-9E3B-56D3-6B76A06B9976}"/>
                </a:ext>
              </a:extLst>
            </p:cNvPr>
            <p:cNvSpPr/>
            <p:nvPr/>
          </p:nvSpPr>
          <p:spPr>
            <a:xfrm>
              <a:off x="5087625" y="2347750"/>
              <a:ext cx="12625" cy="27250"/>
            </a:xfrm>
            <a:custGeom>
              <a:avLst/>
              <a:gdLst/>
              <a:ahLst/>
              <a:cxnLst/>
              <a:rect l="l" t="t" r="r" b="b"/>
              <a:pathLst>
                <a:path w="505" h="1090" extrusionOk="0">
                  <a:moveTo>
                    <a:pt x="504" y="0"/>
                  </a:moveTo>
                  <a:lnTo>
                    <a:pt x="504" y="0"/>
                  </a:lnTo>
                  <a:cubicBezTo>
                    <a:pt x="446" y="40"/>
                    <a:pt x="441" y="42"/>
                    <a:pt x="373" y="142"/>
                  </a:cubicBezTo>
                  <a:cubicBezTo>
                    <a:pt x="314" y="232"/>
                    <a:pt x="249" y="311"/>
                    <a:pt x="200" y="410"/>
                  </a:cubicBezTo>
                  <a:cubicBezTo>
                    <a:pt x="168" y="477"/>
                    <a:pt x="136" y="545"/>
                    <a:pt x="109" y="611"/>
                  </a:cubicBezTo>
                  <a:cubicBezTo>
                    <a:pt x="109" y="611"/>
                    <a:pt x="94" y="648"/>
                    <a:pt x="79" y="685"/>
                  </a:cubicBezTo>
                  <a:cubicBezTo>
                    <a:pt x="64" y="723"/>
                    <a:pt x="50" y="760"/>
                    <a:pt x="50" y="760"/>
                  </a:cubicBezTo>
                  <a:cubicBezTo>
                    <a:pt x="25" y="822"/>
                    <a:pt x="0" y="1036"/>
                    <a:pt x="10" y="1089"/>
                  </a:cubicBezTo>
                  <a:cubicBezTo>
                    <a:pt x="51" y="997"/>
                    <a:pt x="87" y="916"/>
                    <a:pt x="116" y="851"/>
                  </a:cubicBezTo>
                  <a:lnTo>
                    <a:pt x="127" y="820"/>
                  </a:lnTo>
                  <a:lnTo>
                    <a:pt x="158" y="736"/>
                  </a:lnTo>
                  <a:cubicBezTo>
                    <a:pt x="175" y="695"/>
                    <a:pt x="192" y="653"/>
                    <a:pt x="192" y="653"/>
                  </a:cubicBezTo>
                  <a:cubicBezTo>
                    <a:pt x="282" y="435"/>
                    <a:pt x="396" y="195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6">
              <a:extLst>
                <a:ext uri="{FF2B5EF4-FFF2-40B4-BE49-F238E27FC236}">
                  <a16:creationId xmlns:a16="http://schemas.microsoft.com/office/drawing/2014/main" id="{06DA77C3-C69D-E32F-2F0E-57ED9EF750B2}"/>
                </a:ext>
              </a:extLst>
            </p:cNvPr>
            <p:cNvSpPr/>
            <p:nvPr/>
          </p:nvSpPr>
          <p:spPr>
            <a:xfrm>
              <a:off x="5089300" y="2333100"/>
              <a:ext cx="8825" cy="18300"/>
            </a:xfrm>
            <a:custGeom>
              <a:avLst/>
              <a:gdLst/>
              <a:ahLst/>
              <a:cxnLst/>
              <a:rect l="l" t="t" r="r" b="b"/>
              <a:pathLst>
                <a:path w="353" h="732" extrusionOk="0">
                  <a:moveTo>
                    <a:pt x="353" y="0"/>
                  </a:moveTo>
                  <a:lnTo>
                    <a:pt x="353" y="0"/>
                  </a:lnTo>
                  <a:cubicBezTo>
                    <a:pt x="311" y="29"/>
                    <a:pt x="307" y="32"/>
                    <a:pt x="268" y="101"/>
                  </a:cubicBezTo>
                  <a:cubicBezTo>
                    <a:pt x="233" y="165"/>
                    <a:pt x="188" y="217"/>
                    <a:pt x="156" y="282"/>
                  </a:cubicBezTo>
                  <a:cubicBezTo>
                    <a:pt x="135" y="327"/>
                    <a:pt x="114" y="371"/>
                    <a:pt x="93" y="413"/>
                  </a:cubicBezTo>
                  <a:lnTo>
                    <a:pt x="46" y="508"/>
                  </a:lnTo>
                  <a:cubicBezTo>
                    <a:pt x="26" y="547"/>
                    <a:pt x="0" y="691"/>
                    <a:pt x="4" y="731"/>
                  </a:cubicBezTo>
                  <a:cubicBezTo>
                    <a:pt x="40" y="687"/>
                    <a:pt x="76" y="640"/>
                    <a:pt x="110" y="588"/>
                  </a:cubicBezTo>
                  <a:lnTo>
                    <a:pt x="119" y="568"/>
                  </a:lnTo>
                  <a:lnTo>
                    <a:pt x="173" y="459"/>
                  </a:lnTo>
                  <a:cubicBezTo>
                    <a:pt x="246" y="315"/>
                    <a:pt x="308" y="145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6">
              <a:extLst>
                <a:ext uri="{FF2B5EF4-FFF2-40B4-BE49-F238E27FC236}">
                  <a16:creationId xmlns:a16="http://schemas.microsoft.com/office/drawing/2014/main" id="{E706EBC4-EA14-54A0-24C6-A4B56BAD7AF3}"/>
                </a:ext>
              </a:extLst>
            </p:cNvPr>
            <p:cNvSpPr/>
            <p:nvPr/>
          </p:nvSpPr>
          <p:spPr>
            <a:xfrm>
              <a:off x="5084150" y="2295300"/>
              <a:ext cx="7300" cy="25400"/>
            </a:xfrm>
            <a:custGeom>
              <a:avLst/>
              <a:gdLst/>
              <a:ahLst/>
              <a:cxnLst/>
              <a:rect l="l" t="t" r="r" b="b"/>
              <a:pathLst>
                <a:path w="292" h="1016" extrusionOk="0">
                  <a:moveTo>
                    <a:pt x="292" y="1"/>
                  </a:moveTo>
                  <a:cubicBezTo>
                    <a:pt x="252" y="49"/>
                    <a:pt x="248" y="52"/>
                    <a:pt x="216" y="152"/>
                  </a:cubicBezTo>
                  <a:cubicBezTo>
                    <a:pt x="186" y="241"/>
                    <a:pt x="146" y="318"/>
                    <a:pt x="120" y="411"/>
                  </a:cubicBezTo>
                  <a:cubicBezTo>
                    <a:pt x="102" y="473"/>
                    <a:pt x="85" y="535"/>
                    <a:pt x="68" y="594"/>
                  </a:cubicBezTo>
                  <a:lnTo>
                    <a:pt x="29" y="727"/>
                  </a:lnTo>
                  <a:cubicBezTo>
                    <a:pt x="13" y="781"/>
                    <a:pt x="1" y="968"/>
                    <a:pt x="8" y="1016"/>
                  </a:cubicBezTo>
                  <a:cubicBezTo>
                    <a:pt x="41" y="950"/>
                    <a:pt x="73" y="882"/>
                    <a:pt x="102" y="806"/>
                  </a:cubicBezTo>
                  <a:lnTo>
                    <a:pt x="110" y="778"/>
                  </a:lnTo>
                  <a:lnTo>
                    <a:pt x="154" y="626"/>
                  </a:lnTo>
                  <a:cubicBezTo>
                    <a:pt x="214" y="424"/>
                    <a:pt x="261" y="194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6">
              <a:extLst>
                <a:ext uri="{FF2B5EF4-FFF2-40B4-BE49-F238E27FC236}">
                  <a16:creationId xmlns:a16="http://schemas.microsoft.com/office/drawing/2014/main" id="{780BDB84-E397-CD14-27AE-71DBD93C3AA0}"/>
                </a:ext>
              </a:extLst>
            </p:cNvPr>
            <p:cNvSpPr/>
            <p:nvPr/>
          </p:nvSpPr>
          <p:spPr>
            <a:xfrm>
              <a:off x="5075075" y="2285425"/>
              <a:ext cx="4925" cy="17250"/>
            </a:xfrm>
            <a:custGeom>
              <a:avLst/>
              <a:gdLst/>
              <a:ahLst/>
              <a:cxnLst/>
              <a:rect l="l" t="t" r="r" b="b"/>
              <a:pathLst>
                <a:path w="197" h="690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62" y="31"/>
                    <a:pt x="159" y="33"/>
                    <a:pt x="137" y="100"/>
                  </a:cubicBezTo>
                  <a:cubicBezTo>
                    <a:pt x="117" y="161"/>
                    <a:pt x="85" y="213"/>
                    <a:pt x="69" y="276"/>
                  </a:cubicBezTo>
                  <a:cubicBezTo>
                    <a:pt x="58" y="318"/>
                    <a:pt x="46" y="359"/>
                    <a:pt x="35" y="400"/>
                  </a:cubicBezTo>
                  <a:lnTo>
                    <a:pt x="10" y="490"/>
                  </a:lnTo>
                  <a:cubicBezTo>
                    <a:pt x="1" y="526"/>
                    <a:pt x="7" y="656"/>
                    <a:pt x="19" y="690"/>
                  </a:cubicBezTo>
                  <a:cubicBezTo>
                    <a:pt x="45" y="645"/>
                    <a:pt x="70" y="601"/>
                    <a:pt x="90" y="549"/>
                  </a:cubicBezTo>
                  <a:lnTo>
                    <a:pt x="96" y="530"/>
                  </a:lnTo>
                  <a:lnTo>
                    <a:pt x="124" y="427"/>
                  </a:lnTo>
                  <a:cubicBezTo>
                    <a:pt x="162" y="291"/>
                    <a:pt x="187" y="134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6">
              <a:extLst>
                <a:ext uri="{FF2B5EF4-FFF2-40B4-BE49-F238E27FC236}">
                  <a16:creationId xmlns:a16="http://schemas.microsoft.com/office/drawing/2014/main" id="{E5F16EE2-8013-E40E-0115-554F40A06BC8}"/>
                </a:ext>
              </a:extLst>
            </p:cNvPr>
            <p:cNvSpPr/>
            <p:nvPr/>
          </p:nvSpPr>
          <p:spPr>
            <a:xfrm>
              <a:off x="5072350" y="2272625"/>
              <a:ext cx="3550" cy="14500"/>
            </a:xfrm>
            <a:custGeom>
              <a:avLst/>
              <a:gdLst/>
              <a:ahLst/>
              <a:cxnLst/>
              <a:rect l="l" t="t" r="r" b="b"/>
              <a:pathLst>
                <a:path w="142" h="580" extrusionOk="0">
                  <a:moveTo>
                    <a:pt x="139" y="0"/>
                  </a:moveTo>
                  <a:lnTo>
                    <a:pt x="139" y="0"/>
                  </a:lnTo>
                  <a:cubicBezTo>
                    <a:pt x="107" y="26"/>
                    <a:pt x="106" y="28"/>
                    <a:pt x="91" y="86"/>
                  </a:cubicBezTo>
                  <a:cubicBezTo>
                    <a:pt x="77" y="136"/>
                    <a:pt x="51" y="180"/>
                    <a:pt x="41" y="233"/>
                  </a:cubicBezTo>
                  <a:cubicBezTo>
                    <a:pt x="35" y="269"/>
                    <a:pt x="28" y="304"/>
                    <a:pt x="22" y="338"/>
                  </a:cubicBezTo>
                  <a:lnTo>
                    <a:pt x="7" y="413"/>
                  </a:lnTo>
                  <a:cubicBezTo>
                    <a:pt x="0" y="445"/>
                    <a:pt x="20" y="552"/>
                    <a:pt x="35" y="580"/>
                  </a:cubicBezTo>
                  <a:cubicBezTo>
                    <a:pt x="57" y="543"/>
                    <a:pt x="76" y="504"/>
                    <a:pt x="91" y="461"/>
                  </a:cubicBezTo>
                  <a:lnTo>
                    <a:pt x="94" y="445"/>
                  </a:lnTo>
                  <a:lnTo>
                    <a:pt x="112" y="358"/>
                  </a:lnTo>
                  <a:cubicBezTo>
                    <a:pt x="135" y="244"/>
                    <a:pt x="142" y="111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6">
              <a:extLst>
                <a:ext uri="{FF2B5EF4-FFF2-40B4-BE49-F238E27FC236}">
                  <a16:creationId xmlns:a16="http://schemas.microsoft.com/office/drawing/2014/main" id="{418F577E-CF22-DEF6-A58E-9374D79288B9}"/>
                </a:ext>
              </a:extLst>
            </p:cNvPr>
            <p:cNvSpPr/>
            <p:nvPr/>
          </p:nvSpPr>
          <p:spPr>
            <a:xfrm>
              <a:off x="5028775" y="2211075"/>
              <a:ext cx="24275" cy="71575"/>
            </a:xfrm>
            <a:custGeom>
              <a:avLst/>
              <a:gdLst/>
              <a:ahLst/>
              <a:cxnLst/>
              <a:rect l="l" t="t" r="r" b="b"/>
              <a:pathLst>
                <a:path w="971" h="2863" extrusionOk="0">
                  <a:moveTo>
                    <a:pt x="67" y="0"/>
                  </a:moveTo>
                  <a:lnTo>
                    <a:pt x="67" y="0"/>
                  </a:lnTo>
                  <a:cubicBezTo>
                    <a:pt x="37" y="78"/>
                    <a:pt x="24" y="122"/>
                    <a:pt x="14" y="184"/>
                  </a:cubicBezTo>
                  <a:cubicBezTo>
                    <a:pt x="10" y="246"/>
                    <a:pt x="0" y="328"/>
                    <a:pt x="23" y="480"/>
                  </a:cubicBezTo>
                  <a:cubicBezTo>
                    <a:pt x="68" y="753"/>
                    <a:pt x="160" y="995"/>
                    <a:pt x="295" y="1242"/>
                  </a:cubicBezTo>
                  <a:cubicBezTo>
                    <a:pt x="388" y="1404"/>
                    <a:pt x="481" y="1564"/>
                    <a:pt x="570" y="1719"/>
                  </a:cubicBezTo>
                  <a:cubicBezTo>
                    <a:pt x="570" y="1719"/>
                    <a:pt x="619" y="1806"/>
                    <a:pt x="663" y="1895"/>
                  </a:cubicBezTo>
                  <a:cubicBezTo>
                    <a:pt x="707" y="1983"/>
                    <a:pt x="744" y="2075"/>
                    <a:pt x="744" y="2075"/>
                  </a:cubicBezTo>
                  <a:cubicBezTo>
                    <a:pt x="777" y="2149"/>
                    <a:pt x="845" y="2306"/>
                    <a:pt x="884" y="2468"/>
                  </a:cubicBezTo>
                  <a:cubicBezTo>
                    <a:pt x="926" y="2630"/>
                    <a:pt x="920" y="2798"/>
                    <a:pt x="919" y="2862"/>
                  </a:cubicBezTo>
                  <a:cubicBezTo>
                    <a:pt x="970" y="2655"/>
                    <a:pt x="957" y="2426"/>
                    <a:pt x="888" y="2195"/>
                  </a:cubicBezTo>
                  <a:lnTo>
                    <a:pt x="859" y="2112"/>
                  </a:lnTo>
                  <a:cubicBezTo>
                    <a:pt x="859" y="2112"/>
                    <a:pt x="818" y="2003"/>
                    <a:pt x="767" y="1898"/>
                  </a:cubicBezTo>
                  <a:cubicBezTo>
                    <a:pt x="717" y="1793"/>
                    <a:pt x="661" y="1691"/>
                    <a:pt x="661" y="1691"/>
                  </a:cubicBezTo>
                  <a:cubicBezTo>
                    <a:pt x="514" y="1422"/>
                    <a:pt x="331" y="1158"/>
                    <a:pt x="206" y="871"/>
                  </a:cubicBezTo>
                  <a:cubicBezTo>
                    <a:pt x="75" y="588"/>
                    <a:pt x="9" y="277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6">
              <a:extLst>
                <a:ext uri="{FF2B5EF4-FFF2-40B4-BE49-F238E27FC236}">
                  <a16:creationId xmlns:a16="http://schemas.microsoft.com/office/drawing/2014/main" id="{FE917E86-DB32-90B2-5543-5A99ACAE7F98}"/>
                </a:ext>
              </a:extLst>
            </p:cNvPr>
            <p:cNvSpPr/>
            <p:nvPr/>
          </p:nvSpPr>
          <p:spPr>
            <a:xfrm>
              <a:off x="5030225" y="2242850"/>
              <a:ext cx="8400" cy="18100"/>
            </a:xfrm>
            <a:custGeom>
              <a:avLst/>
              <a:gdLst/>
              <a:ahLst/>
              <a:cxnLst/>
              <a:rect l="l" t="t" r="r" b="b"/>
              <a:pathLst>
                <a:path w="336" h="724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56"/>
                    <a:pt x="22" y="112"/>
                    <a:pt x="41" y="171"/>
                  </a:cubicBezTo>
                  <a:lnTo>
                    <a:pt x="42" y="171"/>
                  </a:lnTo>
                  <a:lnTo>
                    <a:pt x="50" y="191"/>
                  </a:lnTo>
                  <a:lnTo>
                    <a:pt x="98" y="300"/>
                  </a:lnTo>
                  <a:cubicBezTo>
                    <a:pt x="161" y="445"/>
                    <a:pt x="249" y="600"/>
                    <a:pt x="330" y="723"/>
                  </a:cubicBezTo>
                  <a:cubicBezTo>
                    <a:pt x="336" y="673"/>
                    <a:pt x="336" y="670"/>
                    <a:pt x="308" y="597"/>
                  </a:cubicBezTo>
                  <a:cubicBezTo>
                    <a:pt x="283" y="530"/>
                    <a:pt x="273" y="464"/>
                    <a:pt x="243" y="398"/>
                  </a:cubicBezTo>
                  <a:cubicBezTo>
                    <a:pt x="222" y="353"/>
                    <a:pt x="203" y="309"/>
                    <a:pt x="184" y="267"/>
                  </a:cubicBezTo>
                  <a:lnTo>
                    <a:pt x="142" y="172"/>
                  </a:lnTo>
                  <a:cubicBezTo>
                    <a:pt x="125" y="133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6">
              <a:extLst>
                <a:ext uri="{FF2B5EF4-FFF2-40B4-BE49-F238E27FC236}">
                  <a16:creationId xmlns:a16="http://schemas.microsoft.com/office/drawing/2014/main" id="{AA1424B1-56D7-85DC-FB2D-A28031CD2391}"/>
                </a:ext>
              </a:extLst>
            </p:cNvPr>
            <p:cNvSpPr/>
            <p:nvPr/>
          </p:nvSpPr>
          <p:spPr>
            <a:xfrm>
              <a:off x="4965925" y="2204000"/>
              <a:ext cx="45350" cy="38000"/>
            </a:xfrm>
            <a:custGeom>
              <a:avLst/>
              <a:gdLst/>
              <a:ahLst/>
              <a:cxnLst/>
              <a:rect l="l" t="t" r="r" b="b"/>
              <a:pathLst>
                <a:path w="1814" h="1520" extrusionOk="0">
                  <a:moveTo>
                    <a:pt x="0" y="1"/>
                  </a:moveTo>
                  <a:cubicBezTo>
                    <a:pt x="82" y="104"/>
                    <a:pt x="88" y="110"/>
                    <a:pt x="265" y="265"/>
                  </a:cubicBezTo>
                  <a:cubicBezTo>
                    <a:pt x="423" y="403"/>
                    <a:pt x="559" y="542"/>
                    <a:pt x="725" y="680"/>
                  </a:cubicBezTo>
                  <a:cubicBezTo>
                    <a:pt x="835" y="773"/>
                    <a:pt x="945" y="865"/>
                    <a:pt x="1051" y="954"/>
                  </a:cubicBezTo>
                  <a:lnTo>
                    <a:pt x="1288" y="1155"/>
                  </a:lnTo>
                  <a:cubicBezTo>
                    <a:pt x="1384" y="1237"/>
                    <a:pt x="1724" y="1470"/>
                    <a:pt x="1814" y="1519"/>
                  </a:cubicBezTo>
                  <a:cubicBezTo>
                    <a:pt x="1698" y="1403"/>
                    <a:pt x="1578" y="1288"/>
                    <a:pt x="1444" y="1166"/>
                  </a:cubicBezTo>
                  <a:lnTo>
                    <a:pt x="1393" y="1122"/>
                  </a:lnTo>
                  <a:cubicBezTo>
                    <a:pt x="1393" y="1122"/>
                    <a:pt x="1122" y="893"/>
                    <a:pt x="1122" y="893"/>
                  </a:cubicBezTo>
                  <a:cubicBezTo>
                    <a:pt x="764" y="589"/>
                    <a:pt x="348" y="26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6">
              <a:extLst>
                <a:ext uri="{FF2B5EF4-FFF2-40B4-BE49-F238E27FC236}">
                  <a16:creationId xmlns:a16="http://schemas.microsoft.com/office/drawing/2014/main" id="{5F58BB63-67AF-84DA-C185-CF8AA7F02317}"/>
                </a:ext>
              </a:extLst>
            </p:cNvPr>
            <p:cNvSpPr/>
            <p:nvPr/>
          </p:nvSpPr>
          <p:spPr>
            <a:xfrm>
              <a:off x="4946300" y="2234925"/>
              <a:ext cx="41725" cy="52625"/>
            </a:xfrm>
            <a:custGeom>
              <a:avLst/>
              <a:gdLst/>
              <a:ahLst/>
              <a:cxnLst/>
              <a:rect l="l" t="t" r="r" b="b"/>
              <a:pathLst>
                <a:path w="1669" h="2105" extrusionOk="0">
                  <a:moveTo>
                    <a:pt x="813" y="1"/>
                  </a:moveTo>
                  <a:cubicBezTo>
                    <a:pt x="773" y="1"/>
                    <a:pt x="729" y="4"/>
                    <a:pt x="685" y="14"/>
                  </a:cubicBezTo>
                  <a:cubicBezTo>
                    <a:pt x="614" y="28"/>
                    <a:pt x="548" y="55"/>
                    <a:pt x="502" y="82"/>
                  </a:cubicBezTo>
                  <a:cubicBezTo>
                    <a:pt x="455" y="107"/>
                    <a:pt x="428" y="130"/>
                    <a:pt x="428" y="130"/>
                  </a:cubicBezTo>
                  <a:cubicBezTo>
                    <a:pt x="125" y="356"/>
                    <a:pt x="0" y="768"/>
                    <a:pt x="26" y="1135"/>
                  </a:cubicBezTo>
                  <a:cubicBezTo>
                    <a:pt x="46" y="1509"/>
                    <a:pt x="199" y="1860"/>
                    <a:pt x="415" y="2104"/>
                  </a:cubicBezTo>
                  <a:cubicBezTo>
                    <a:pt x="366" y="2020"/>
                    <a:pt x="342" y="1974"/>
                    <a:pt x="311" y="1913"/>
                  </a:cubicBezTo>
                  <a:cubicBezTo>
                    <a:pt x="278" y="1850"/>
                    <a:pt x="233" y="1772"/>
                    <a:pt x="176" y="1609"/>
                  </a:cubicBezTo>
                  <a:cubicBezTo>
                    <a:pt x="81" y="1316"/>
                    <a:pt x="76" y="1020"/>
                    <a:pt x="152" y="721"/>
                  </a:cubicBezTo>
                  <a:cubicBezTo>
                    <a:pt x="207" y="523"/>
                    <a:pt x="313" y="335"/>
                    <a:pt x="465" y="216"/>
                  </a:cubicBezTo>
                  <a:cubicBezTo>
                    <a:pt x="465" y="216"/>
                    <a:pt x="551" y="146"/>
                    <a:pt x="654" y="117"/>
                  </a:cubicBezTo>
                  <a:cubicBezTo>
                    <a:pt x="716" y="96"/>
                    <a:pt x="781" y="92"/>
                    <a:pt x="822" y="92"/>
                  </a:cubicBezTo>
                  <a:cubicBezTo>
                    <a:pt x="848" y="92"/>
                    <a:pt x="865" y="94"/>
                    <a:pt x="865" y="94"/>
                  </a:cubicBezTo>
                  <a:cubicBezTo>
                    <a:pt x="908" y="99"/>
                    <a:pt x="977" y="107"/>
                    <a:pt x="1056" y="133"/>
                  </a:cubicBezTo>
                  <a:cubicBezTo>
                    <a:pt x="1133" y="159"/>
                    <a:pt x="1220" y="202"/>
                    <a:pt x="1301" y="253"/>
                  </a:cubicBezTo>
                  <a:cubicBezTo>
                    <a:pt x="1464" y="355"/>
                    <a:pt x="1608" y="482"/>
                    <a:pt x="1669" y="528"/>
                  </a:cubicBezTo>
                  <a:cubicBezTo>
                    <a:pt x="1506" y="349"/>
                    <a:pt x="1332" y="156"/>
                    <a:pt x="1067" y="46"/>
                  </a:cubicBezTo>
                  <a:lnTo>
                    <a:pt x="1066" y="45"/>
                  </a:lnTo>
                  <a:lnTo>
                    <a:pt x="1017" y="29"/>
                  </a:lnTo>
                  <a:cubicBezTo>
                    <a:pt x="992" y="23"/>
                    <a:pt x="966" y="17"/>
                    <a:pt x="966" y="17"/>
                  </a:cubicBezTo>
                  <a:cubicBezTo>
                    <a:pt x="966" y="17"/>
                    <a:pt x="931" y="9"/>
                    <a:pt x="879" y="3"/>
                  </a:cubicBezTo>
                  <a:cubicBezTo>
                    <a:pt x="859" y="2"/>
                    <a:pt x="837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6">
              <a:extLst>
                <a:ext uri="{FF2B5EF4-FFF2-40B4-BE49-F238E27FC236}">
                  <a16:creationId xmlns:a16="http://schemas.microsoft.com/office/drawing/2014/main" id="{D3B8FD73-974E-3FC6-E79B-DE1097D0FD60}"/>
                </a:ext>
              </a:extLst>
            </p:cNvPr>
            <p:cNvSpPr/>
            <p:nvPr/>
          </p:nvSpPr>
          <p:spPr>
            <a:xfrm>
              <a:off x="5370850" y="2364825"/>
              <a:ext cx="96575" cy="46925"/>
            </a:xfrm>
            <a:custGeom>
              <a:avLst/>
              <a:gdLst/>
              <a:ahLst/>
              <a:cxnLst/>
              <a:rect l="l" t="t" r="r" b="b"/>
              <a:pathLst>
                <a:path w="3863" h="1877" extrusionOk="0">
                  <a:moveTo>
                    <a:pt x="1148" y="1"/>
                  </a:moveTo>
                  <a:cubicBezTo>
                    <a:pt x="1007" y="1"/>
                    <a:pt x="785" y="18"/>
                    <a:pt x="574" y="63"/>
                  </a:cubicBezTo>
                  <a:cubicBezTo>
                    <a:pt x="319" y="116"/>
                    <a:pt x="87" y="214"/>
                    <a:pt x="0" y="257"/>
                  </a:cubicBezTo>
                  <a:cubicBezTo>
                    <a:pt x="303" y="159"/>
                    <a:pt x="625" y="99"/>
                    <a:pt x="975" y="94"/>
                  </a:cubicBezTo>
                  <a:lnTo>
                    <a:pt x="1104" y="92"/>
                  </a:lnTo>
                  <a:cubicBezTo>
                    <a:pt x="1104" y="92"/>
                    <a:pt x="1276" y="94"/>
                    <a:pt x="1446" y="114"/>
                  </a:cubicBezTo>
                  <a:cubicBezTo>
                    <a:pt x="1617" y="133"/>
                    <a:pt x="1784" y="175"/>
                    <a:pt x="1784" y="175"/>
                  </a:cubicBezTo>
                  <a:cubicBezTo>
                    <a:pt x="2225" y="276"/>
                    <a:pt x="2668" y="496"/>
                    <a:pt x="3031" y="802"/>
                  </a:cubicBezTo>
                  <a:cubicBezTo>
                    <a:pt x="3399" y="1105"/>
                    <a:pt x="3682" y="1492"/>
                    <a:pt x="3863" y="1877"/>
                  </a:cubicBezTo>
                  <a:cubicBezTo>
                    <a:pt x="3823" y="1757"/>
                    <a:pt x="3798" y="1693"/>
                    <a:pt x="3757" y="1609"/>
                  </a:cubicBezTo>
                  <a:cubicBezTo>
                    <a:pt x="3712" y="1526"/>
                    <a:pt x="3658" y="1418"/>
                    <a:pt x="3520" y="1231"/>
                  </a:cubicBezTo>
                  <a:cubicBezTo>
                    <a:pt x="3270" y="900"/>
                    <a:pt x="2990" y="625"/>
                    <a:pt x="2618" y="408"/>
                  </a:cubicBezTo>
                  <a:cubicBezTo>
                    <a:pt x="2370" y="262"/>
                    <a:pt x="2101" y="159"/>
                    <a:pt x="1834" y="92"/>
                  </a:cubicBezTo>
                  <a:cubicBezTo>
                    <a:pt x="1834" y="92"/>
                    <a:pt x="1684" y="54"/>
                    <a:pt x="1531" y="32"/>
                  </a:cubicBezTo>
                  <a:cubicBezTo>
                    <a:pt x="1379" y="8"/>
                    <a:pt x="1223" y="3"/>
                    <a:pt x="1223" y="3"/>
                  </a:cubicBezTo>
                  <a:cubicBezTo>
                    <a:pt x="1202" y="2"/>
                    <a:pt x="1176" y="1"/>
                    <a:pt x="1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6">
              <a:extLst>
                <a:ext uri="{FF2B5EF4-FFF2-40B4-BE49-F238E27FC236}">
                  <a16:creationId xmlns:a16="http://schemas.microsoft.com/office/drawing/2014/main" id="{E8558347-115B-CFCF-8A01-23AF27C8D212}"/>
                </a:ext>
              </a:extLst>
            </p:cNvPr>
            <p:cNvSpPr/>
            <p:nvPr/>
          </p:nvSpPr>
          <p:spPr>
            <a:xfrm>
              <a:off x="5274250" y="2451925"/>
              <a:ext cx="23050" cy="56350"/>
            </a:xfrm>
            <a:custGeom>
              <a:avLst/>
              <a:gdLst/>
              <a:ahLst/>
              <a:cxnLst/>
              <a:rect l="l" t="t" r="r" b="b"/>
              <a:pathLst>
                <a:path w="922" h="2254" extrusionOk="0">
                  <a:moveTo>
                    <a:pt x="83" y="1"/>
                  </a:moveTo>
                  <a:lnTo>
                    <a:pt x="83" y="1"/>
                  </a:lnTo>
                  <a:cubicBezTo>
                    <a:pt x="32" y="168"/>
                    <a:pt x="1" y="349"/>
                    <a:pt x="2" y="547"/>
                  </a:cubicBezTo>
                  <a:lnTo>
                    <a:pt x="5" y="619"/>
                  </a:lnTo>
                  <a:cubicBezTo>
                    <a:pt x="5" y="619"/>
                    <a:pt x="6" y="644"/>
                    <a:pt x="10" y="680"/>
                  </a:cubicBezTo>
                  <a:cubicBezTo>
                    <a:pt x="15" y="715"/>
                    <a:pt x="18" y="764"/>
                    <a:pt x="25" y="812"/>
                  </a:cubicBezTo>
                  <a:cubicBezTo>
                    <a:pt x="34" y="859"/>
                    <a:pt x="43" y="907"/>
                    <a:pt x="49" y="942"/>
                  </a:cubicBezTo>
                  <a:lnTo>
                    <a:pt x="63" y="1002"/>
                  </a:lnTo>
                  <a:cubicBezTo>
                    <a:pt x="124" y="1250"/>
                    <a:pt x="231" y="1504"/>
                    <a:pt x="386" y="1721"/>
                  </a:cubicBezTo>
                  <a:cubicBezTo>
                    <a:pt x="537" y="1939"/>
                    <a:pt x="727" y="2123"/>
                    <a:pt x="922" y="2253"/>
                  </a:cubicBezTo>
                  <a:cubicBezTo>
                    <a:pt x="831" y="2145"/>
                    <a:pt x="819" y="2147"/>
                    <a:pt x="652" y="1964"/>
                  </a:cubicBezTo>
                  <a:cubicBezTo>
                    <a:pt x="504" y="1797"/>
                    <a:pt x="405" y="1616"/>
                    <a:pt x="308" y="1414"/>
                  </a:cubicBezTo>
                  <a:cubicBezTo>
                    <a:pt x="243" y="1277"/>
                    <a:pt x="190" y="1136"/>
                    <a:pt x="157" y="994"/>
                  </a:cubicBezTo>
                  <a:cubicBezTo>
                    <a:pt x="157" y="994"/>
                    <a:pt x="136" y="917"/>
                    <a:pt x="124" y="835"/>
                  </a:cubicBezTo>
                  <a:cubicBezTo>
                    <a:pt x="115" y="797"/>
                    <a:pt x="110" y="755"/>
                    <a:pt x="108" y="725"/>
                  </a:cubicBezTo>
                  <a:cubicBezTo>
                    <a:pt x="104" y="695"/>
                    <a:pt x="102" y="675"/>
                    <a:pt x="102" y="675"/>
                  </a:cubicBezTo>
                  <a:cubicBezTo>
                    <a:pt x="94" y="609"/>
                    <a:pt x="78" y="470"/>
                    <a:pt x="73" y="330"/>
                  </a:cubicBezTo>
                  <a:cubicBezTo>
                    <a:pt x="70" y="192"/>
                    <a:pt x="83" y="56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6">
              <a:extLst>
                <a:ext uri="{FF2B5EF4-FFF2-40B4-BE49-F238E27FC236}">
                  <a16:creationId xmlns:a16="http://schemas.microsoft.com/office/drawing/2014/main" id="{D3E52415-CD2E-5356-A7AB-1F0708543F83}"/>
                </a:ext>
              </a:extLst>
            </p:cNvPr>
            <p:cNvSpPr/>
            <p:nvPr/>
          </p:nvSpPr>
          <p:spPr>
            <a:xfrm>
              <a:off x="5256650" y="2441825"/>
              <a:ext cx="11250" cy="57850"/>
            </a:xfrm>
            <a:custGeom>
              <a:avLst/>
              <a:gdLst/>
              <a:ahLst/>
              <a:cxnLst/>
              <a:rect l="l" t="t" r="r" b="b"/>
              <a:pathLst>
                <a:path w="450" h="2314" extrusionOk="0">
                  <a:moveTo>
                    <a:pt x="183" y="0"/>
                  </a:moveTo>
                  <a:cubicBezTo>
                    <a:pt x="115" y="153"/>
                    <a:pt x="61" y="317"/>
                    <a:pt x="28" y="501"/>
                  </a:cubicBezTo>
                  <a:lnTo>
                    <a:pt x="29" y="501"/>
                  </a:lnTo>
                  <a:lnTo>
                    <a:pt x="19" y="569"/>
                  </a:lnTo>
                  <a:cubicBezTo>
                    <a:pt x="19" y="569"/>
                    <a:pt x="10" y="660"/>
                    <a:pt x="4" y="752"/>
                  </a:cubicBezTo>
                  <a:cubicBezTo>
                    <a:pt x="3" y="797"/>
                    <a:pt x="1" y="843"/>
                    <a:pt x="1" y="877"/>
                  </a:cubicBezTo>
                  <a:cubicBezTo>
                    <a:pt x="1" y="912"/>
                    <a:pt x="1" y="935"/>
                    <a:pt x="1" y="935"/>
                  </a:cubicBezTo>
                  <a:cubicBezTo>
                    <a:pt x="6" y="1177"/>
                    <a:pt x="45" y="1434"/>
                    <a:pt x="126" y="1672"/>
                  </a:cubicBezTo>
                  <a:cubicBezTo>
                    <a:pt x="206" y="1911"/>
                    <a:pt x="321" y="2133"/>
                    <a:pt x="449" y="2313"/>
                  </a:cubicBezTo>
                  <a:cubicBezTo>
                    <a:pt x="405" y="2187"/>
                    <a:pt x="395" y="2183"/>
                    <a:pt x="301" y="1967"/>
                  </a:cubicBezTo>
                  <a:cubicBezTo>
                    <a:pt x="219" y="1771"/>
                    <a:pt x="178" y="1580"/>
                    <a:pt x="138" y="1369"/>
                  </a:cubicBezTo>
                  <a:cubicBezTo>
                    <a:pt x="112" y="1228"/>
                    <a:pt x="96" y="1086"/>
                    <a:pt x="94" y="947"/>
                  </a:cubicBezTo>
                  <a:cubicBezTo>
                    <a:pt x="94" y="947"/>
                    <a:pt x="91" y="871"/>
                    <a:pt x="95" y="793"/>
                  </a:cubicBezTo>
                  <a:cubicBezTo>
                    <a:pt x="95" y="754"/>
                    <a:pt x="98" y="716"/>
                    <a:pt x="100" y="687"/>
                  </a:cubicBezTo>
                  <a:cubicBezTo>
                    <a:pt x="103" y="658"/>
                    <a:pt x="104" y="638"/>
                    <a:pt x="104" y="638"/>
                  </a:cubicBezTo>
                  <a:cubicBezTo>
                    <a:pt x="109" y="576"/>
                    <a:pt x="117" y="441"/>
                    <a:pt x="134" y="311"/>
                  </a:cubicBezTo>
                  <a:cubicBezTo>
                    <a:pt x="150" y="180"/>
                    <a:pt x="177" y="52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6">
              <a:extLst>
                <a:ext uri="{FF2B5EF4-FFF2-40B4-BE49-F238E27FC236}">
                  <a16:creationId xmlns:a16="http://schemas.microsoft.com/office/drawing/2014/main" id="{2627FC12-066A-A221-9DB1-FA25F2847D20}"/>
                </a:ext>
              </a:extLst>
            </p:cNvPr>
            <p:cNvSpPr/>
            <p:nvPr/>
          </p:nvSpPr>
          <p:spPr>
            <a:xfrm>
              <a:off x="5406125" y="2466375"/>
              <a:ext cx="7550" cy="47000"/>
            </a:xfrm>
            <a:custGeom>
              <a:avLst/>
              <a:gdLst/>
              <a:ahLst/>
              <a:cxnLst/>
              <a:rect l="l" t="t" r="r" b="b"/>
              <a:pathLst>
                <a:path w="302" h="1880" extrusionOk="0">
                  <a:moveTo>
                    <a:pt x="33" y="0"/>
                  </a:moveTo>
                  <a:lnTo>
                    <a:pt x="33" y="0"/>
                  </a:lnTo>
                  <a:cubicBezTo>
                    <a:pt x="79" y="127"/>
                    <a:pt x="116" y="259"/>
                    <a:pt x="145" y="403"/>
                  </a:cubicBezTo>
                  <a:lnTo>
                    <a:pt x="146" y="402"/>
                  </a:lnTo>
                  <a:lnTo>
                    <a:pt x="159" y="455"/>
                  </a:lnTo>
                  <a:cubicBezTo>
                    <a:pt x="159" y="455"/>
                    <a:pt x="172" y="526"/>
                    <a:pt x="184" y="597"/>
                  </a:cubicBezTo>
                  <a:cubicBezTo>
                    <a:pt x="188" y="633"/>
                    <a:pt x="193" y="668"/>
                    <a:pt x="196" y="695"/>
                  </a:cubicBezTo>
                  <a:cubicBezTo>
                    <a:pt x="198" y="722"/>
                    <a:pt x="199" y="740"/>
                    <a:pt x="199" y="740"/>
                  </a:cubicBezTo>
                  <a:cubicBezTo>
                    <a:pt x="233" y="1119"/>
                    <a:pt x="156" y="1553"/>
                    <a:pt x="0" y="1879"/>
                  </a:cubicBezTo>
                  <a:cubicBezTo>
                    <a:pt x="70" y="1796"/>
                    <a:pt x="81" y="1792"/>
                    <a:pt x="155" y="1610"/>
                  </a:cubicBezTo>
                  <a:cubicBezTo>
                    <a:pt x="218" y="1446"/>
                    <a:pt x="271" y="1288"/>
                    <a:pt x="289" y="1106"/>
                  </a:cubicBezTo>
                  <a:cubicBezTo>
                    <a:pt x="300" y="984"/>
                    <a:pt x="302" y="862"/>
                    <a:pt x="292" y="745"/>
                  </a:cubicBezTo>
                  <a:cubicBezTo>
                    <a:pt x="292" y="745"/>
                    <a:pt x="289" y="679"/>
                    <a:pt x="279" y="614"/>
                  </a:cubicBezTo>
                  <a:cubicBezTo>
                    <a:pt x="273" y="548"/>
                    <a:pt x="259" y="485"/>
                    <a:pt x="259" y="485"/>
                  </a:cubicBezTo>
                  <a:cubicBezTo>
                    <a:pt x="250" y="432"/>
                    <a:pt x="212" y="322"/>
                    <a:pt x="166" y="222"/>
                  </a:cubicBezTo>
                  <a:cubicBezTo>
                    <a:pt x="118" y="122"/>
                    <a:pt x="60" y="33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6">
              <a:extLst>
                <a:ext uri="{FF2B5EF4-FFF2-40B4-BE49-F238E27FC236}">
                  <a16:creationId xmlns:a16="http://schemas.microsoft.com/office/drawing/2014/main" id="{4D9357BF-C79B-C538-3AA5-0AEAC3A30A67}"/>
                </a:ext>
              </a:extLst>
            </p:cNvPr>
            <p:cNvSpPr/>
            <p:nvPr/>
          </p:nvSpPr>
          <p:spPr>
            <a:xfrm>
              <a:off x="5389700" y="2468175"/>
              <a:ext cx="5900" cy="34350"/>
            </a:xfrm>
            <a:custGeom>
              <a:avLst/>
              <a:gdLst/>
              <a:ahLst/>
              <a:cxnLst/>
              <a:rect l="l" t="t" r="r" b="b"/>
              <a:pathLst>
                <a:path w="236" h="137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5"/>
                    <a:pt x="58" y="191"/>
                    <a:pt x="82" y="295"/>
                  </a:cubicBezTo>
                  <a:lnTo>
                    <a:pt x="93" y="333"/>
                  </a:lnTo>
                  <a:cubicBezTo>
                    <a:pt x="93" y="333"/>
                    <a:pt x="105" y="383"/>
                    <a:pt x="114" y="434"/>
                  </a:cubicBezTo>
                  <a:cubicBezTo>
                    <a:pt x="123" y="485"/>
                    <a:pt x="130" y="537"/>
                    <a:pt x="130" y="537"/>
                  </a:cubicBezTo>
                  <a:cubicBezTo>
                    <a:pt x="164" y="810"/>
                    <a:pt x="132" y="1126"/>
                    <a:pt x="43" y="1374"/>
                  </a:cubicBezTo>
                  <a:cubicBezTo>
                    <a:pt x="96" y="1312"/>
                    <a:pt x="104" y="1309"/>
                    <a:pt x="150" y="1173"/>
                  </a:cubicBezTo>
                  <a:cubicBezTo>
                    <a:pt x="189" y="1050"/>
                    <a:pt x="226" y="934"/>
                    <a:pt x="232" y="800"/>
                  </a:cubicBezTo>
                  <a:cubicBezTo>
                    <a:pt x="235" y="710"/>
                    <a:pt x="233" y="620"/>
                    <a:pt x="223" y="535"/>
                  </a:cubicBezTo>
                  <a:cubicBezTo>
                    <a:pt x="223" y="535"/>
                    <a:pt x="217" y="487"/>
                    <a:pt x="208" y="440"/>
                  </a:cubicBezTo>
                  <a:cubicBezTo>
                    <a:pt x="202" y="392"/>
                    <a:pt x="190" y="345"/>
                    <a:pt x="190" y="345"/>
                  </a:cubicBezTo>
                  <a:cubicBezTo>
                    <a:pt x="182" y="307"/>
                    <a:pt x="149" y="228"/>
                    <a:pt x="110" y="156"/>
                  </a:cubicBezTo>
                  <a:cubicBezTo>
                    <a:pt x="70" y="86"/>
                    <a:pt x="2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6">
              <a:extLst>
                <a:ext uri="{FF2B5EF4-FFF2-40B4-BE49-F238E27FC236}">
                  <a16:creationId xmlns:a16="http://schemas.microsoft.com/office/drawing/2014/main" id="{5491D906-DF6D-19B0-1A3A-1BF6288FF344}"/>
                </a:ext>
              </a:extLst>
            </p:cNvPr>
            <p:cNvSpPr/>
            <p:nvPr/>
          </p:nvSpPr>
          <p:spPr>
            <a:xfrm>
              <a:off x="5343400" y="2452600"/>
              <a:ext cx="8000" cy="25875"/>
            </a:xfrm>
            <a:custGeom>
              <a:avLst/>
              <a:gdLst/>
              <a:ahLst/>
              <a:cxnLst/>
              <a:rect l="l" t="t" r="r" b="b"/>
              <a:pathLst>
                <a:path w="320" h="1035" extrusionOk="0">
                  <a:moveTo>
                    <a:pt x="185" y="1"/>
                  </a:moveTo>
                  <a:lnTo>
                    <a:pt x="185" y="1"/>
                  </a:lnTo>
                  <a:cubicBezTo>
                    <a:pt x="132" y="40"/>
                    <a:pt x="123" y="41"/>
                    <a:pt x="75" y="148"/>
                  </a:cubicBezTo>
                  <a:cubicBezTo>
                    <a:pt x="35" y="244"/>
                    <a:pt x="1" y="341"/>
                    <a:pt x="2" y="452"/>
                  </a:cubicBezTo>
                  <a:cubicBezTo>
                    <a:pt x="4" y="526"/>
                    <a:pt x="12" y="599"/>
                    <a:pt x="32" y="668"/>
                  </a:cubicBezTo>
                  <a:cubicBezTo>
                    <a:pt x="27" y="669"/>
                    <a:pt x="81" y="817"/>
                    <a:pt x="86" y="817"/>
                  </a:cubicBezTo>
                  <a:cubicBezTo>
                    <a:pt x="86" y="817"/>
                    <a:pt x="86" y="817"/>
                    <a:pt x="86" y="817"/>
                  </a:cubicBezTo>
                  <a:cubicBezTo>
                    <a:pt x="98" y="847"/>
                    <a:pt x="141" y="904"/>
                    <a:pt x="190" y="949"/>
                  </a:cubicBezTo>
                  <a:cubicBezTo>
                    <a:pt x="240" y="994"/>
                    <a:pt x="296" y="1026"/>
                    <a:pt x="320" y="1034"/>
                  </a:cubicBezTo>
                  <a:cubicBezTo>
                    <a:pt x="270" y="973"/>
                    <a:pt x="231" y="905"/>
                    <a:pt x="195" y="829"/>
                  </a:cubicBezTo>
                  <a:lnTo>
                    <a:pt x="180" y="803"/>
                  </a:lnTo>
                  <a:cubicBezTo>
                    <a:pt x="180" y="803"/>
                    <a:pt x="180" y="803"/>
                    <a:pt x="180" y="803"/>
                  </a:cubicBezTo>
                  <a:cubicBezTo>
                    <a:pt x="176" y="803"/>
                    <a:pt x="117" y="653"/>
                    <a:pt x="123" y="651"/>
                  </a:cubicBezTo>
                  <a:cubicBezTo>
                    <a:pt x="64" y="443"/>
                    <a:pt x="83" y="186"/>
                    <a:pt x="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6">
              <a:extLst>
                <a:ext uri="{FF2B5EF4-FFF2-40B4-BE49-F238E27FC236}">
                  <a16:creationId xmlns:a16="http://schemas.microsoft.com/office/drawing/2014/main" id="{7066958B-F6C8-02DD-E59D-1A9B5899441A}"/>
                </a:ext>
              </a:extLst>
            </p:cNvPr>
            <p:cNvSpPr/>
            <p:nvPr/>
          </p:nvSpPr>
          <p:spPr>
            <a:xfrm>
              <a:off x="5466750" y="2381325"/>
              <a:ext cx="27675" cy="29950"/>
            </a:xfrm>
            <a:custGeom>
              <a:avLst/>
              <a:gdLst/>
              <a:ahLst/>
              <a:cxnLst/>
              <a:rect l="l" t="t" r="r" b="b"/>
              <a:pathLst>
                <a:path w="1107" h="1198" extrusionOk="0">
                  <a:moveTo>
                    <a:pt x="1" y="0"/>
                  </a:moveTo>
                  <a:cubicBezTo>
                    <a:pt x="100" y="61"/>
                    <a:pt x="196" y="128"/>
                    <a:pt x="297" y="205"/>
                  </a:cubicBezTo>
                  <a:lnTo>
                    <a:pt x="297" y="204"/>
                  </a:lnTo>
                  <a:lnTo>
                    <a:pt x="335" y="231"/>
                  </a:lnTo>
                  <a:cubicBezTo>
                    <a:pt x="335" y="231"/>
                    <a:pt x="384" y="267"/>
                    <a:pt x="433" y="306"/>
                  </a:cubicBezTo>
                  <a:cubicBezTo>
                    <a:pt x="481" y="345"/>
                    <a:pt x="526" y="387"/>
                    <a:pt x="526" y="387"/>
                  </a:cubicBezTo>
                  <a:cubicBezTo>
                    <a:pt x="768" y="607"/>
                    <a:pt x="986" y="912"/>
                    <a:pt x="1107" y="1197"/>
                  </a:cubicBezTo>
                  <a:cubicBezTo>
                    <a:pt x="1098" y="1103"/>
                    <a:pt x="1101" y="1095"/>
                    <a:pt x="1032" y="941"/>
                  </a:cubicBezTo>
                  <a:cubicBezTo>
                    <a:pt x="967" y="804"/>
                    <a:pt x="906" y="675"/>
                    <a:pt x="807" y="553"/>
                  </a:cubicBezTo>
                  <a:cubicBezTo>
                    <a:pt x="741" y="472"/>
                    <a:pt x="670" y="394"/>
                    <a:pt x="596" y="327"/>
                  </a:cubicBezTo>
                  <a:cubicBezTo>
                    <a:pt x="596" y="327"/>
                    <a:pt x="555" y="288"/>
                    <a:pt x="512" y="252"/>
                  </a:cubicBezTo>
                  <a:cubicBezTo>
                    <a:pt x="470" y="214"/>
                    <a:pt x="423" y="182"/>
                    <a:pt x="423" y="182"/>
                  </a:cubicBezTo>
                  <a:cubicBezTo>
                    <a:pt x="387" y="153"/>
                    <a:pt x="300" y="105"/>
                    <a:pt x="212" y="67"/>
                  </a:cubicBezTo>
                  <a:cubicBezTo>
                    <a:pt x="125" y="31"/>
                    <a:pt x="3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6">
              <a:extLst>
                <a:ext uri="{FF2B5EF4-FFF2-40B4-BE49-F238E27FC236}">
                  <a16:creationId xmlns:a16="http://schemas.microsoft.com/office/drawing/2014/main" id="{32A52A16-6397-ABBF-1D00-4D8FFAEAFF1B}"/>
                </a:ext>
              </a:extLst>
            </p:cNvPr>
            <p:cNvSpPr/>
            <p:nvPr/>
          </p:nvSpPr>
          <p:spPr>
            <a:xfrm>
              <a:off x="5520525" y="2416200"/>
              <a:ext cx="42875" cy="11475"/>
            </a:xfrm>
            <a:custGeom>
              <a:avLst/>
              <a:gdLst/>
              <a:ahLst/>
              <a:cxnLst/>
              <a:rect l="l" t="t" r="r" b="b"/>
              <a:pathLst>
                <a:path w="1715" h="459" extrusionOk="0">
                  <a:moveTo>
                    <a:pt x="692" y="0"/>
                  </a:moveTo>
                  <a:cubicBezTo>
                    <a:pt x="649" y="0"/>
                    <a:pt x="446" y="26"/>
                    <a:pt x="447" y="30"/>
                  </a:cubicBezTo>
                  <a:cubicBezTo>
                    <a:pt x="395" y="39"/>
                    <a:pt x="290" y="79"/>
                    <a:pt x="197" y="132"/>
                  </a:cubicBezTo>
                  <a:cubicBezTo>
                    <a:pt x="104" y="186"/>
                    <a:pt x="26" y="255"/>
                    <a:pt x="0" y="285"/>
                  </a:cubicBezTo>
                  <a:cubicBezTo>
                    <a:pt x="114" y="223"/>
                    <a:pt x="236" y="176"/>
                    <a:pt x="371" y="144"/>
                  </a:cubicBezTo>
                  <a:lnTo>
                    <a:pt x="421" y="130"/>
                  </a:lnTo>
                  <a:cubicBezTo>
                    <a:pt x="421" y="130"/>
                    <a:pt x="488" y="116"/>
                    <a:pt x="555" y="105"/>
                  </a:cubicBezTo>
                  <a:cubicBezTo>
                    <a:pt x="590" y="101"/>
                    <a:pt x="623" y="98"/>
                    <a:pt x="649" y="95"/>
                  </a:cubicBezTo>
                  <a:cubicBezTo>
                    <a:pt x="674" y="94"/>
                    <a:pt x="691" y="94"/>
                    <a:pt x="691" y="94"/>
                  </a:cubicBezTo>
                  <a:cubicBezTo>
                    <a:pt x="706" y="94"/>
                    <a:pt x="721" y="94"/>
                    <a:pt x="735" y="94"/>
                  </a:cubicBezTo>
                  <a:cubicBezTo>
                    <a:pt x="903" y="94"/>
                    <a:pt x="1080" y="117"/>
                    <a:pt x="1245" y="178"/>
                  </a:cubicBezTo>
                  <a:cubicBezTo>
                    <a:pt x="1423" y="241"/>
                    <a:pt x="1588" y="340"/>
                    <a:pt x="1714" y="459"/>
                  </a:cubicBezTo>
                  <a:cubicBezTo>
                    <a:pt x="1658" y="370"/>
                    <a:pt x="1659" y="355"/>
                    <a:pt x="1505" y="243"/>
                  </a:cubicBezTo>
                  <a:cubicBezTo>
                    <a:pt x="1365" y="148"/>
                    <a:pt x="1222" y="70"/>
                    <a:pt x="1048" y="33"/>
                  </a:cubicBezTo>
                  <a:cubicBezTo>
                    <a:pt x="948" y="12"/>
                    <a:pt x="846" y="0"/>
                    <a:pt x="746" y="0"/>
                  </a:cubicBezTo>
                  <a:cubicBezTo>
                    <a:pt x="731" y="0"/>
                    <a:pt x="715" y="1"/>
                    <a:pt x="700" y="1"/>
                  </a:cubicBezTo>
                  <a:cubicBezTo>
                    <a:pt x="700" y="0"/>
                    <a:pt x="697" y="0"/>
                    <a:pt x="6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6">
              <a:extLst>
                <a:ext uri="{FF2B5EF4-FFF2-40B4-BE49-F238E27FC236}">
                  <a16:creationId xmlns:a16="http://schemas.microsoft.com/office/drawing/2014/main" id="{3D139ABE-B5DE-2373-D1F8-6F4E1E4EC74E}"/>
                </a:ext>
              </a:extLst>
            </p:cNvPr>
            <p:cNvSpPr/>
            <p:nvPr/>
          </p:nvSpPr>
          <p:spPr>
            <a:xfrm>
              <a:off x="5505775" y="2426375"/>
              <a:ext cx="54300" cy="17100"/>
            </a:xfrm>
            <a:custGeom>
              <a:avLst/>
              <a:gdLst/>
              <a:ahLst/>
              <a:cxnLst/>
              <a:rect l="l" t="t" r="r" b="b"/>
              <a:pathLst>
                <a:path w="2172" h="684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19"/>
                    <a:pt x="238" y="229"/>
                    <a:pt x="390" y="328"/>
                  </a:cubicBezTo>
                  <a:lnTo>
                    <a:pt x="448" y="362"/>
                  </a:lnTo>
                  <a:cubicBezTo>
                    <a:pt x="448" y="362"/>
                    <a:pt x="526" y="404"/>
                    <a:pt x="605" y="444"/>
                  </a:cubicBezTo>
                  <a:cubicBezTo>
                    <a:pt x="647" y="463"/>
                    <a:pt x="687" y="481"/>
                    <a:pt x="717" y="495"/>
                  </a:cubicBezTo>
                  <a:cubicBezTo>
                    <a:pt x="748" y="507"/>
                    <a:pt x="769" y="516"/>
                    <a:pt x="769" y="516"/>
                  </a:cubicBezTo>
                  <a:cubicBezTo>
                    <a:pt x="987" y="601"/>
                    <a:pt x="1231" y="663"/>
                    <a:pt x="1476" y="678"/>
                  </a:cubicBezTo>
                  <a:cubicBezTo>
                    <a:pt x="1533" y="682"/>
                    <a:pt x="1591" y="684"/>
                    <a:pt x="1648" y="684"/>
                  </a:cubicBezTo>
                  <a:cubicBezTo>
                    <a:pt x="1832" y="684"/>
                    <a:pt x="2011" y="663"/>
                    <a:pt x="2171" y="626"/>
                  </a:cubicBezTo>
                  <a:cubicBezTo>
                    <a:pt x="2128" y="623"/>
                    <a:pt x="2098" y="622"/>
                    <a:pt x="2069" y="622"/>
                  </a:cubicBezTo>
                  <a:cubicBezTo>
                    <a:pt x="2012" y="622"/>
                    <a:pt x="1958" y="626"/>
                    <a:pt x="1806" y="629"/>
                  </a:cubicBezTo>
                  <a:cubicBezTo>
                    <a:pt x="1803" y="629"/>
                    <a:pt x="1800" y="629"/>
                    <a:pt x="1797" y="629"/>
                  </a:cubicBezTo>
                  <a:cubicBezTo>
                    <a:pt x="1595" y="629"/>
                    <a:pt x="1410" y="594"/>
                    <a:pt x="1210" y="552"/>
                  </a:cubicBezTo>
                  <a:cubicBezTo>
                    <a:pt x="1074" y="522"/>
                    <a:pt x="940" y="484"/>
                    <a:pt x="816" y="434"/>
                  </a:cubicBezTo>
                  <a:cubicBezTo>
                    <a:pt x="816" y="434"/>
                    <a:pt x="746" y="408"/>
                    <a:pt x="678" y="376"/>
                  </a:cubicBezTo>
                  <a:cubicBezTo>
                    <a:pt x="643" y="361"/>
                    <a:pt x="610" y="345"/>
                    <a:pt x="585" y="331"/>
                  </a:cubicBezTo>
                  <a:cubicBezTo>
                    <a:pt x="560" y="318"/>
                    <a:pt x="544" y="309"/>
                    <a:pt x="544" y="309"/>
                  </a:cubicBezTo>
                  <a:cubicBezTo>
                    <a:pt x="489" y="282"/>
                    <a:pt x="372" y="224"/>
                    <a:pt x="260" y="161"/>
                  </a:cubicBezTo>
                  <a:cubicBezTo>
                    <a:pt x="149" y="97"/>
                    <a:pt x="45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6">
              <a:extLst>
                <a:ext uri="{FF2B5EF4-FFF2-40B4-BE49-F238E27FC236}">
                  <a16:creationId xmlns:a16="http://schemas.microsoft.com/office/drawing/2014/main" id="{50992BDC-5F11-7596-34AF-DCC92685C8E7}"/>
                </a:ext>
              </a:extLst>
            </p:cNvPr>
            <p:cNvSpPr/>
            <p:nvPr/>
          </p:nvSpPr>
          <p:spPr>
            <a:xfrm>
              <a:off x="5490400" y="2449850"/>
              <a:ext cx="31600" cy="5825"/>
            </a:xfrm>
            <a:custGeom>
              <a:avLst/>
              <a:gdLst/>
              <a:ahLst/>
              <a:cxnLst/>
              <a:rect l="l" t="t" r="r" b="b"/>
              <a:pathLst>
                <a:path w="1264" h="233" extrusionOk="0">
                  <a:moveTo>
                    <a:pt x="829" y="0"/>
                  </a:moveTo>
                  <a:cubicBezTo>
                    <a:pt x="793" y="0"/>
                    <a:pt x="757" y="2"/>
                    <a:pt x="720" y="6"/>
                  </a:cubicBezTo>
                  <a:cubicBezTo>
                    <a:pt x="640" y="14"/>
                    <a:pt x="561" y="25"/>
                    <a:pt x="486" y="39"/>
                  </a:cubicBezTo>
                  <a:cubicBezTo>
                    <a:pt x="486" y="39"/>
                    <a:pt x="444" y="47"/>
                    <a:pt x="402" y="56"/>
                  </a:cubicBezTo>
                  <a:cubicBezTo>
                    <a:pt x="360" y="65"/>
                    <a:pt x="318" y="74"/>
                    <a:pt x="318" y="74"/>
                  </a:cubicBezTo>
                  <a:cubicBezTo>
                    <a:pt x="247" y="88"/>
                    <a:pt x="43" y="193"/>
                    <a:pt x="1" y="233"/>
                  </a:cubicBezTo>
                  <a:cubicBezTo>
                    <a:pt x="105" y="212"/>
                    <a:pt x="199" y="195"/>
                    <a:pt x="274" y="180"/>
                  </a:cubicBezTo>
                  <a:lnTo>
                    <a:pt x="274" y="181"/>
                  </a:lnTo>
                  <a:lnTo>
                    <a:pt x="309" y="171"/>
                  </a:lnTo>
                  <a:cubicBezTo>
                    <a:pt x="309" y="171"/>
                    <a:pt x="355" y="160"/>
                    <a:pt x="402" y="150"/>
                  </a:cubicBezTo>
                  <a:cubicBezTo>
                    <a:pt x="448" y="141"/>
                    <a:pt x="495" y="131"/>
                    <a:pt x="495" y="131"/>
                  </a:cubicBezTo>
                  <a:cubicBezTo>
                    <a:pt x="742" y="86"/>
                    <a:pt x="1026" y="56"/>
                    <a:pt x="1264" y="52"/>
                  </a:cubicBezTo>
                  <a:cubicBezTo>
                    <a:pt x="1196" y="22"/>
                    <a:pt x="1191" y="19"/>
                    <a:pt x="1063" y="11"/>
                  </a:cubicBezTo>
                  <a:cubicBezTo>
                    <a:pt x="983" y="8"/>
                    <a:pt x="907" y="0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36">
              <a:extLst>
                <a:ext uri="{FF2B5EF4-FFF2-40B4-BE49-F238E27FC236}">
                  <a16:creationId xmlns:a16="http://schemas.microsoft.com/office/drawing/2014/main" id="{5074EBBC-FD13-147B-9C45-3915ADA7E0DC}"/>
                </a:ext>
              </a:extLst>
            </p:cNvPr>
            <p:cNvSpPr/>
            <p:nvPr/>
          </p:nvSpPr>
          <p:spPr>
            <a:xfrm>
              <a:off x="5484800" y="2472725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1104" y="46"/>
                    <a:pt x="1106" y="52"/>
                    <a:pt x="1014" y="145"/>
                  </a:cubicBezTo>
                  <a:cubicBezTo>
                    <a:pt x="930" y="227"/>
                    <a:pt x="835" y="279"/>
                    <a:pt x="733" y="336"/>
                  </a:cubicBezTo>
                  <a:cubicBezTo>
                    <a:pt x="664" y="374"/>
                    <a:pt x="592" y="407"/>
                    <a:pt x="520" y="428"/>
                  </a:cubicBezTo>
                  <a:cubicBezTo>
                    <a:pt x="520" y="428"/>
                    <a:pt x="480" y="441"/>
                    <a:pt x="438" y="450"/>
                  </a:cubicBezTo>
                  <a:cubicBezTo>
                    <a:pt x="398" y="461"/>
                    <a:pt x="356" y="466"/>
                    <a:pt x="356" y="466"/>
                  </a:cubicBezTo>
                  <a:cubicBezTo>
                    <a:pt x="321" y="473"/>
                    <a:pt x="250" y="489"/>
                    <a:pt x="177" y="501"/>
                  </a:cubicBezTo>
                  <a:cubicBezTo>
                    <a:pt x="105" y="513"/>
                    <a:pt x="31" y="516"/>
                    <a:pt x="1" y="522"/>
                  </a:cubicBezTo>
                  <a:cubicBezTo>
                    <a:pt x="83" y="549"/>
                    <a:pt x="172" y="566"/>
                    <a:pt x="270" y="566"/>
                  </a:cubicBezTo>
                  <a:cubicBezTo>
                    <a:pt x="279" y="566"/>
                    <a:pt x="287" y="566"/>
                    <a:pt x="296" y="566"/>
                  </a:cubicBezTo>
                  <a:lnTo>
                    <a:pt x="335" y="562"/>
                  </a:lnTo>
                  <a:cubicBezTo>
                    <a:pt x="335" y="563"/>
                    <a:pt x="336" y="563"/>
                    <a:pt x="336" y="563"/>
                  </a:cubicBezTo>
                  <a:cubicBezTo>
                    <a:pt x="355" y="563"/>
                    <a:pt x="540" y="525"/>
                    <a:pt x="539" y="519"/>
                  </a:cubicBezTo>
                  <a:cubicBezTo>
                    <a:pt x="808" y="444"/>
                    <a:pt x="1059" y="22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36">
              <a:extLst>
                <a:ext uri="{FF2B5EF4-FFF2-40B4-BE49-F238E27FC236}">
                  <a16:creationId xmlns:a16="http://schemas.microsoft.com/office/drawing/2014/main" id="{B983CFD2-4BA7-33EE-6D0A-439B329A9074}"/>
                </a:ext>
              </a:extLst>
            </p:cNvPr>
            <p:cNvSpPr/>
            <p:nvPr/>
          </p:nvSpPr>
          <p:spPr>
            <a:xfrm>
              <a:off x="5518800" y="2479100"/>
              <a:ext cx="17775" cy="31550"/>
            </a:xfrm>
            <a:custGeom>
              <a:avLst/>
              <a:gdLst/>
              <a:ahLst/>
              <a:cxnLst/>
              <a:rect l="l" t="t" r="r" b="b"/>
              <a:pathLst>
                <a:path w="711" h="1262" extrusionOk="0">
                  <a:moveTo>
                    <a:pt x="710" y="0"/>
                  </a:moveTo>
                  <a:cubicBezTo>
                    <a:pt x="628" y="23"/>
                    <a:pt x="619" y="21"/>
                    <a:pt x="499" y="114"/>
                  </a:cubicBezTo>
                  <a:cubicBezTo>
                    <a:pt x="393" y="199"/>
                    <a:pt x="294" y="285"/>
                    <a:pt x="215" y="404"/>
                  </a:cubicBezTo>
                  <a:cubicBezTo>
                    <a:pt x="163" y="485"/>
                    <a:pt x="118" y="568"/>
                    <a:pt x="84" y="652"/>
                  </a:cubicBezTo>
                  <a:cubicBezTo>
                    <a:pt x="84" y="652"/>
                    <a:pt x="64" y="700"/>
                    <a:pt x="49" y="749"/>
                  </a:cubicBezTo>
                  <a:cubicBezTo>
                    <a:pt x="30" y="796"/>
                    <a:pt x="20" y="847"/>
                    <a:pt x="20" y="847"/>
                  </a:cubicBezTo>
                  <a:cubicBezTo>
                    <a:pt x="8" y="887"/>
                    <a:pt x="0" y="977"/>
                    <a:pt x="3" y="1063"/>
                  </a:cubicBezTo>
                  <a:cubicBezTo>
                    <a:pt x="7" y="1150"/>
                    <a:pt x="25" y="1231"/>
                    <a:pt x="36" y="1261"/>
                  </a:cubicBezTo>
                  <a:cubicBezTo>
                    <a:pt x="44" y="1157"/>
                    <a:pt x="64" y="1055"/>
                    <a:pt x="91" y="945"/>
                  </a:cubicBezTo>
                  <a:lnTo>
                    <a:pt x="100" y="905"/>
                  </a:lnTo>
                  <a:cubicBezTo>
                    <a:pt x="100" y="905"/>
                    <a:pt x="113" y="852"/>
                    <a:pt x="129" y="799"/>
                  </a:cubicBezTo>
                  <a:cubicBezTo>
                    <a:pt x="146" y="748"/>
                    <a:pt x="167" y="697"/>
                    <a:pt x="167" y="697"/>
                  </a:cubicBezTo>
                  <a:cubicBezTo>
                    <a:pt x="273" y="425"/>
                    <a:pt x="481" y="158"/>
                    <a:pt x="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36">
              <a:extLst>
                <a:ext uri="{FF2B5EF4-FFF2-40B4-BE49-F238E27FC236}">
                  <a16:creationId xmlns:a16="http://schemas.microsoft.com/office/drawing/2014/main" id="{01973AF0-B68F-7D47-4C06-43626023EA52}"/>
                </a:ext>
              </a:extLst>
            </p:cNvPr>
            <p:cNvSpPr/>
            <p:nvPr/>
          </p:nvSpPr>
          <p:spPr>
            <a:xfrm>
              <a:off x="5515875" y="2463700"/>
              <a:ext cx="42400" cy="10175"/>
            </a:xfrm>
            <a:custGeom>
              <a:avLst/>
              <a:gdLst/>
              <a:ahLst/>
              <a:cxnLst/>
              <a:rect l="l" t="t" r="r" b="b"/>
              <a:pathLst>
                <a:path w="1696" h="407" extrusionOk="0">
                  <a:moveTo>
                    <a:pt x="1107" y="0"/>
                  </a:moveTo>
                  <a:cubicBezTo>
                    <a:pt x="1056" y="0"/>
                    <a:pt x="1005" y="3"/>
                    <a:pt x="952" y="9"/>
                  </a:cubicBezTo>
                  <a:cubicBezTo>
                    <a:pt x="843" y="23"/>
                    <a:pt x="734" y="42"/>
                    <a:pt x="632" y="70"/>
                  </a:cubicBezTo>
                  <a:cubicBezTo>
                    <a:pt x="632" y="70"/>
                    <a:pt x="574" y="84"/>
                    <a:pt x="517" y="103"/>
                  </a:cubicBezTo>
                  <a:cubicBezTo>
                    <a:pt x="461" y="119"/>
                    <a:pt x="405" y="141"/>
                    <a:pt x="405" y="141"/>
                  </a:cubicBezTo>
                  <a:cubicBezTo>
                    <a:pt x="359" y="156"/>
                    <a:pt x="267" y="205"/>
                    <a:pt x="184" y="261"/>
                  </a:cubicBezTo>
                  <a:cubicBezTo>
                    <a:pt x="100" y="316"/>
                    <a:pt x="26" y="379"/>
                    <a:pt x="0" y="407"/>
                  </a:cubicBezTo>
                  <a:cubicBezTo>
                    <a:pt x="111" y="354"/>
                    <a:pt x="225" y="306"/>
                    <a:pt x="351" y="261"/>
                  </a:cubicBezTo>
                  <a:lnTo>
                    <a:pt x="396" y="242"/>
                  </a:lnTo>
                  <a:cubicBezTo>
                    <a:pt x="396" y="242"/>
                    <a:pt x="458" y="220"/>
                    <a:pt x="519" y="198"/>
                  </a:cubicBezTo>
                  <a:cubicBezTo>
                    <a:pt x="581" y="178"/>
                    <a:pt x="645" y="162"/>
                    <a:pt x="645" y="162"/>
                  </a:cubicBezTo>
                  <a:cubicBezTo>
                    <a:pt x="867" y="102"/>
                    <a:pt x="1116" y="70"/>
                    <a:pt x="1354" y="70"/>
                  </a:cubicBezTo>
                  <a:cubicBezTo>
                    <a:pt x="1472" y="70"/>
                    <a:pt x="1588" y="78"/>
                    <a:pt x="1696" y="94"/>
                  </a:cubicBezTo>
                  <a:cubicBezTo>
                    <a:pt x="1606" y="52"/>
                    <a:pt x="1600" y="44"/>
                    <a:pt x="1423" y="23"/>
                  </a:cubicBezTo>
                  <a:cubicBezTo>
                    <a:pt x="1316" y="11"/>
                    <a:pt x="1213" y="0"/>
                    <a:pt x="1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36">
              <a:extLst>
                <a:ext uri="{FF2B5EF4-FFF2-40B4-BE49-F238E27FC236}">
                  <a16:creationId xmlns:a16="http://schemas.microsoft.com/office/drawing/2014/main" id="{7A2AE9C2-7638-70F5-9D2D-02DB1780FF03}"/>
                </a:ext>
              </a:extLst>
            </p:cNvPr>
            <p:cNvSpPr/>
            <p:nvPr/>
          </p:nvSpPr>
          <p:spPr>
            <a:xfrm>
              <a:off x="5577100" y="2459550"/>
              <a:ext cx="38175" cy="23050"/>
            </a:xfrm>
            <a:custGeom>
              <a:avLst/>
              <a:gdLst/>
              <a:ahLst/>
              <a:cxnLst/>
              <a:rect l="l" t="t" r="r" b="b"/>
              <a:pathLst>
                <a:path w="1527" h="922" extrusionOk="0">
                  <a:moveTo>
                    <a:pt x="0" y="1"/>
                  </a:moveTo>
                  <a:cubicBezTo>
                    <a:pt x="118" y="44"/>
                    <a:pt x="236" y="91"/>
                    <a:pt x="362" y="148"/>
                  </a:cubicBezTo>
                  <a:lnTo>
                    <a:pt x="409" y="166"/>
                  </a:lnTo>
                  <a:cubicBezTo>
                    <a:pt x="409" y="166"/>
                    <a:pt x="471" y="192"/>
                    <a:pt x="531" y="220"/>
                  </a:cubicBezTo>
                  <a:cubicBezTo>
                    <a:pt x="593" y="248"/>
                    <a:pt x="652" y="280"/>
                    <a:pt x="652" y="280"/>
                  </a:cubicBezTo>
                  <a:cubicBezTo>
                    <a:pt x="968" y="442"/>
                    <a:pt x="1293" y="682"/>
                    <a:pt x="1526" y="922"/>
                  </a:cubicBezTo>
                  <a:cubicBezTo>
                    <a:pt x="1480" y="832"/>
                    <a:pt x="1479" y="822"/>
                    <a:pt x="1352" y="693"/>
                  </a:cubicBezTo>
                  <a:cubicBezTo>
                    <a:pt x="1236" y="578"/>
                    <a:pt x="1129" y="469"/>
                    <a:pt x="990" y="374"/>
                  </a:cubicBezTo>
                  <a:cubicBezTo>
                    <a:pt x="897" y="311"/>
                    <a:pt x="801" y="253"/>
                    <a:pt x="705" y="203"/>
                  </a:cubicBezTo>
                  <a:cubicBezTo>
                    <a:pt x="705" y="203"/>
                    <a:pt x="651" y="175"/>
                    <a:pt x="597" y="149"/>
                  </a:cubicBezTo>
                  <a:cubicBezTo>
                    <a:pt x="542" y="122"/>
                    <a:pt x="486" y="99"/>
                    <a:pt x="486" y="99"/>
                  </a:cubicBezTo>
                  <a:cubicBezTo>
                    <a:pt x="442" y="78"/>
                    <a:pt x="339" y="49"/>
                    <a:pt x="239" y="29"/>
                  </a:cubicBezTo>
                  <a:cubicBezTo>
                    <a:pt x="139" y="9"/>
                    <a:pt x="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36">
              <a:extLst>
                <a:ext uri="{FF2B5EF4-FFF2-40B4-BE49-F238E27FC236}">
                  <a16:creationId xmlns:a16="http://schemas.microsoft.com/office/drawing/2014/main" id="{62285640-DF2D-5187-FB37-D66D13902A4C}"/>
                </a:ext>
              </a:extLst>
            </p:cNvPr>
            <p:cNvSpPr/>
            <p:nvPr/>
          </p:nvSpPr>
          <p:spPr>
            <a:xfrm>
              <a:off x="5557300" y="245722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19" y="1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47" y="36"/>
                    <a:pt x="97" y="71"/>
                    <a:pt x="152" y="101"/>
                  </a:cubicBezTo>
                  <a:lnTo>
                    <a:pt x="174" y="110"/>
                  </a:lnTo>
                  <a:lnTo>
                    <a:pt x="289" y="160"/>
                  </a:lnTo>
                  <a:cubicBezTo>
                    <a:pt x="439" y="224"/>
                    <a:pt x="616" y="280"/>
                    <a:pt x="765" y="317"/>
                  </a:cubicBezTo>
                  <a:cubicBezTo>
                    <a:pt x="734" y="275"/>
                    <a:pt x="732" y="273"/>
                    <a:pt x="657" y="237"/>
                  </a:cubicBezTo>
                  <a:cubicBezTo>
                    <a:pt x="591" y="205"/>
                    <a:pt x="536" y="163"/>
                    <a:pt x="466" y="134"/>
                  </a:cubicBezTo>
                  <a:cubicBezTo>
                    <a:pt x="419" y="114"/>
                    <a:pt x="373" y="95"/>
                    <a:pt x="329" y="76"/>
                  </a:cubicBezTo>
                  <a:lnTo>
                    <a:pt x="229" y="33"/>
                  </a:lnTo>
                  <a:cubicBezTo>
                    <a:pt x="193" y="18"/>
                    <a:pt x="74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36">
              <a:extLst>
                <a:ext uri="{FF2B5EF4-FFF2-40B4-BE49-F238E27FC236}">
                  <a16:creationId xmlns:a16="http://schemas.microsoft.com/office/drawing/2014/main" id="{53EB4D28-A599-2C2F-3C90-27873AFC8B07}"/>
                </a:ext>
              </a:extLst>
            </p:cNvPr>
            <p:cNvSpPr/>
            <p:nvPr/>
          </p:nvSpPr>
          <p:spPr>
            <a:xfrm>
              <a:off x="5548200" y="2479225"/>
              <a:ext cx="50850" cy="43100"/>
            </a:xfrm>
            <a:custGeom>
              <a:avLst/>
              <a:gdLst/>
              <a:ahLst/>
              <a:cxnLst/>
              <a:rect l="l" t="t" r="r" b="b"/>
              <a:pathLst>
                <a:path w="2034" h="1724" extrusionOk="0">
                  <a:moveTo>
                    <a:pt x="959" y="0"/>
                  </a:moveTo>
                  <a:cubicBezTo>
                    <a:pt x="861" y="0"/>
                    <a:pt x="762" y="11"/>
                    <a:pt x="661" y="35"/>
                  </a:cubicBezTo>
                  <a:cubicBezTo>
                    <a:pt x="444" y="91"/>
                    <a:pt x="232" y="214"/>
                    <a:pt x="116" y="408"/>
                  </a:cubicBezTo>
                  <a:cubicBezTo>
                    <a:pt x="116" y="408"/>
                    <a:pt x="100" y="434"/>
                    <a:pt x="79" y="478"/>
                  </a:cubicBezTo>
                  <a:cubicBezTo>
                    <a:pt x="60" y="520"/>
                    <a:pt x="39" y="579"/>
                    <a:pt x="28" y="640"/>
                  </a:cubicBezTo>
                  <a:cubicBezTo>
                    <a:pt x="1" y="761"/>
                    <a:pt x="12" y="885"/>
                    <a:pt x="12" y="885"/>
                  </a:cubicBezTo>
                  <a:cubicBezTo>
                    <a:pt x="15" y="986"/>
                    <a:pt x="73" y="1195"/>
                    <a:pt x="183" y="1362"/>
                  </a:cubicBezTo>
                  <a:cubicBezTo>
                    <a:pt x="290" y="1533"/>
                    <a:pt x="425" y="1671"/>
                    <a:pt x="480" y="1723"/>
                  </a:cubicBezTo>
                  <a:cubicBezTo>
                    <a:pt x="338" y="1525"/>
                    <a:pt x="197" y="1312"/>
                    <a:pt x="134" y="1057"/>
                  </a:cubicBezTo>
                  <a:lnTo>
                    <a:pt x="134" y="1056"/>
                  </a:lnTo>
                  <a:lnTo>
                    <a:pt x="123" y="1010"/>
                  </a:lnTo>
                  <a:cubicBezTo>
                    <a:pt x="118" y="987"/>
                    <a:pt x="114" y="963"/>
                    <a:pt x="114" y="963"/>
                  </a:cubicBezTo>
                  <a:cubicBezTo>
                    <a:pt x="114" y="963"/>
                    <a:pt x="90" y="836"/>
                    <a:pt x="109" y="710"/>
                  </a:cubicBezTo>
                  <a:cubicBezTo>
                    <a:pt x="123" y="584"/>
                    <a:pt x="185" y="473"/>
                    <a:pt x="185" y="473"/>
                  </a:cubicBezTo>
                  <a:cubicBezTo>
                    <a:pt x="264" y="330"/>
                    <a:pt x="409" y="221"/>
                    <a:pt x="573" y="159"/>
                  </a:cubicBezTo>
                  <a:cubicBezTo>
                    <a:pt x="711" y="104"/>
                    <a:pt x="864" y="81"/>
                    <a:pt x="1016" y="81"/>
                  </a:cubicBezTo>
                  <a:cubicBezTo>
                    <a:pt x="1044" y="81"/>
                    <a:pt x="1072" y="81"/>
                    <a:pt x="1100" y="83"/>
                  </a:cubicBezTo>
                  <a:cubicBezTo>
                    <a:pt x="1459" y="105"/>
                    <a:pt x="1802" y="265"/>
                    <a:pt x="2033" y="495"/>
                  </a:cubicBezTo>
                  <a:cubicBezTo>
                    <a:pt x="1975" y="417"/>
                    <a:pt x="1939" y="377"/>
                    <a:pt x="1884" y="330"/>
                  </a:cubicBezTo>
                  <a:cubicBezTo>
                    <a:pt x="1829" y="284"/>
                    <a:pt x="1755" y="225"/>
                    <a:pt x="1593" y="148"/>
                  </a:cubicBezTo>
                  <a:cubicBezTo>
                    <a:pt x="1391" y="57"/>
                    <a:pt x="1180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36">
              <a:extLst>
                <a:ext uri="{FF2B5EF4-FFF2-40B4-BE49-F238E27FC236}">
                  <a16:creationId xmlns:a16="http://schemas.microsoft.com/office/drawing/2014/main" id="{30486889-6F7D-BE5A-B24B-A2113F72CFFF}"/>
                </a:ext>
              </a:extLst>
            </p:cNvPr>
            <p:cNvSpPr/>
            <p:nvPr/>
          </p:nvSpPr>
          <p:spPr>
            <a:xfrm>
              <a:off x="5572900" y="2502950"/>
              <a:ext cx="27750" cy="7075"/>
            </a:xfrm>
            <a:custGeom>
              <a:avLst/>
              <a:gdLst/>
              <a:ahLst/>
              <a:cxnLst/>
              <a:rect l="l" t="t" r="r" b="b"/>
              <a:pathLst>
                <a:path w="1110" h="283" extrusionOk="0">
                  <a:moveTo>
                    <a:pt x="608" y="1"/>
                  </a:moveTo>
                  <a:cubicBezTo>
                    <a:pt x="541" y="1"/>
                    <a:pt x="476" y="6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399" y="18"/>
                    <a:pt x="253" y="60"/>
                    <a:pt x="254" y="63"/>
                  </a:cubicBezTo>
                  <a:cubicBezTo>
                    <a:pt x="221" y="74"/>
                    <a:pt x="159" y="113"/>
                    <a:pt x="106" y="158"/>
                  </a:cubicBezTo>
                  <a:cubicBezTo>
                    <a:pt x="54" y="204"/>
                    <a:pt x="14" y="259"/>
                    <a:pt x="1" y="282"/>
                  </a:cubicBezTo>
                  <a:cubicBezTo>
                    <a:pt x="72" y="238"/>
                    <a:pt x="147" y="203"/>
                    <a:pt x="230" y="172"/>
                  </a:cubicBezTo>
                  <a:lnTo>
                    <a:pt x="259" y="159"/>
                  </a:lnTo>
                  <a:cubicBezTo>
                    <a:pt x="258" y="156"/>
                    <a:pt x="403" y="111"/>
                    <a:pt x="423" y="111"/>
                  </a:cubicBezTo>
                  <a:cubicBezTo>
                    <a:pt x="424" y="111"/>
                    <a:pt x="425" y="111"/>
                    <a:pt x="425" y="111"/>
                  </a:cubicBezTo>
                  <a:cubicBezTo>
                    <a:pt x="491" y="97"/>
                    <a:pt x="560" y="90"/>
                    <a:pt x="631" y="90"/>
                  </a:cubicBezTo>
                  <a:cubicBezTo>
                    <a:pt x="800" y="90"/>
                    <a:pt x="973" y="130"/>
                    <a:pt x="1109" y="208"/>
                  </a:cubicBezTo>
                  <a:cubicBezTo>
                    <a:pt x="1068" y="151"/>
                    <a:pt x="1067" y="142"/>
                    <a:pt x="956" y="90"/>
                  </a:cubicBezTo>
                  <a:cubicBezTo>
                    <a:pt x="855" y="46"/>
                    <a:pt x="757" y="7"/>
                    <a:pt x="641" y="1"/>
                  </a:cubicBezTo>
                  <a:cubicBezTo>
                    <a:pt x="630" y="1"/>
                    <a:pt x="619" y="1"/>
                    <a:pt x="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36">
              <a:extLst>
                <a:ext uri="{FF2B5EF4-FFF2-40B4-BE49-F238E27FC236}">
                  <a16:creationId xmlns:a16="http://schemas.microsoft.com/office/drawing/2014/main" id="{9DD89589-25F1-3F9F-2BC1-59B409B4C021}"/>
                </a:ext>
              </a:extLst>
            </p:cNvPr>
            <p:cNvSpPr/>
            <p:nvPr/>
          </p:nvSpPr>
          <p:spPr>
            <a:xfrm>
              <a:off x="5579200" y="2528975"/>
              <a:ext cx="21225" cy="44225"/>
            </a:xfrm>
            <a:custGeom>
              <a:avLst/>
              <a:gdLst/>
              <a:ahLst/>
              <a:cxnLst/>
              <a:rect l="l" t="t" r="r" b="b"/>
              <a:pathLst>
                <a:path w="849" h="1769" extrusionOk="0">
                  <a:moveTo>
                    <a:pt x="849" y="0"/>
                  </a:moveTo>
                  <a:lnTo>
                    <a:pt x="849" y="0"/>
                  </a:lnTo>
                  <a:cubicBezTo>
                    <a:pt x="739" y="35"/>
                    <a:pt x="724" y="30"/>
                    <a:pt x="560" y="159"/>
                  </a:cubicBezTo>
                  <a:cubicBezTo>
                    <a:pt x="416" y="279"/>
                    <a:pt x="291" y="408"/>
                    <a:pt x="198" y="580"/>
                  </a:cubicBezTo>
                  <a:cubicBezTo>
                    <a:pt x="136" y="696"/>
                    <a:pt x="86" y="817"/>
                    <a:pt x="56" y="938"/>
                  </a:cubicBezTo>
                  <a:cubicBezTo>
                    <a:pt x="56" y="938"/>
                    <a:pt x="56" y="938"/>
                    <a:pt x="56" y="938"/>
                  </a:cubicBezTo>
                  <a:cubicBezTo>
                    <a:pt x="47" y="938"/>
                    <a:pt x="2" y="1215"/>
                    <a:pt x="7" y="1215"/>
                  </a:cubicBezTo>
                  <a:cubicBezTo>
                    <a:pt x="1" y="1272"/>
                    <a:pt x="9" y="1396"/>
                    <a:pt x="34" y="1511"/>
                  </a:cubicBezTo>
                  <a:cubicBezTo>
                    <a:pt x="60" y="1627"/>
                    <a:pt x="108" y="1730"/>
                    <a:pt x="129" y="1768"/>
                  </a:cubicBezTo>
                  <a:cubicBezTo>
                    <a:pt x="99" y="1629"/>
                    <a:pt x="87" y="1485"/>
                    <a:pt x="95" y="1330"/>
                  </a:cubicBezTo>
                  <a:lnTo>
                    <a:pt x="95" y="1273"/>
                  </a:lnTo>
                  <a:cubicBezTo>
                    <a:pt x="95" y="1273"/>
                    <a:pt x="96" y="1255"/>
                    <a:pt x="99" y="1227"/>
                  </a:cubicBezTo>
                  <a:cubicBezTo>
                    <a:pt x="102" y="1197"/>
                    <a:pt x="105" y="1160"/>
                    <a:pt x="111" y="1123"/>
                  </a:cubicBezTo>
                  <a:cubicBezTo>
                    <a:pt x="118" y="1085"/>
                    <a:pt x="125" y="1048"/>
                    <a:pt x="131" y="1020"/>
                  </a:cubicBezTo>
                  <a:cubicBezTo>
                    <a:pt x="137" y="993"/>
                    <a:pt x="142" y="975"/>
                    <a:pt x="142" y="975"/>
                  </a:cubicBezTo>
                  <a:cubicBezTo>
                    <a:pt x="193" y="781"/>
                    <a:pt x="279" y="581"/>
                    <a:pt x="404" y="411"/>
                  </a:cubicBezTo>
                  <a:cubicBezTo>
                    <a:pt x="527" y="242"/>
                    <a:pt x="684" y="98"/>
                    <a:pt x="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36">
              <a:extLst>
                <a:ext uri="{FF2B5EF4-FFF2-40B4-BE49-F238E27FC236}">
                  <a16:creationId xmlns:a16="http://schemas.microsoft.com/office/drawing/2014/main" id="{8594A56A-E203-B0BE-B0F8-E2988520F3CF}"/>
                </a:ext>
              </a:extLst>
            </p:cNvPr>
            <p:cNvSpPr/>
            <p:nvPr/>
          </p:nvSpPr>
          <p:spPr>
            <a:xfrm>
              <a:off x="5587825" y="2538700"/>
              <a:ext cx="8400" cy="19075"/>
            </a:xfrm>
            <a:custGeom>
              <a:avLst/>
              <a:gdLst/>
              <a:ahLst/>
              <a:cxnLst/>
              <a:rect l="l" t="t" r="r" b="b"/>
              <a:pathLst>
                <a:path w="336" h="763" extrusionOk="0">
                  <a:moveTo>
                    <a:pt x="336" y="1"/>
                  </a:moveTo>
                  <a:cubicBezTo>
                    <a:pt x="289" y="22"/>
                    <a:pt x="285" y="24"/>
                    <a:pt x="235" y="93"/>
                  </a:cubicBezTo>
                  <a:cubicBezTo>
                    <a:pt x="192" y="154"/>
                    <a:pt x="143" y="207"/>
                    <a:pt x="110" y="279"/>
                  </a:cubicBezTo>
                  <a:cubicBezTo>
                    <a:pt x="88" y="326"/>
                    <a:pt x="69" y="375"/>
                    <a:pt x="52" y="421"/>
                  </a:cubicBezTo>
                  <a:lnTo>
                    <a:pt x="33" y="475"/>
                  </a:lnTo>
                  <a:cubicBezTo>
                    <a:pt x="25" y="502"/>
                    <a:pt x="16" y="528"/>
                    <a:pt x="16" y="528"/>
                  </a:cubicBezTo>
                  <a:cubicBezTo>
                    <a:pt x="1" y="574"/>
                    <a:pt x="8" y="727"/>
                    <a:pt x="26" y="763"/>
                  </a:cubicBezTo>
                  <a:cubicBezTo>
                    <a:pt x="53" y="696"/>
                    <a:pt x="76" y="638"/>
                    <a:pt x="94" y="596"/>
                  </a:cubicBezTo>
                  <a:lnTo>
                    <a:pt x="94" y="595"/>
                  </a:lnTo>
                  <a:lnTo>
                    <a:pt x="99" y="574"/>
                  </a:lnTo>
                  <a:lnTo>
                    <a:pt x="116" y="515"/>
                  </a:lnTo>
                  <a:cubicBezTo>
                    <a:pt x="127" y="486"/>
                    <a:pt x="137" y="458"/>
                    <a:pt x="137" y="458"/>
                  </a:cubicBezTo>
                  <a:cubicBezTo>
                    <a:pt x="191" y="306"/>
                    <a:pt x="263" y="138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36">
              <a:extLst>
                <a:ext uri="{FF2B5EF4-FFF2-40B4-BE49-F238E27FC236}">
                  <a16:creationId xmlns:a16="http://schemas.microsoft.com/office/drawing/2014/main" id="{7761CC0F-24A9-73A3-66CA-7B6A40FB4497}"/>
                </a:ext>
              </a:extLst>
            </p:cNvPr>
            <p:cNvSpPr/>
            <p:nvPr/>
          </p:nvSpPr>
          <p:spPr>
            <a:xfrm>
              <a:off x="5600200" y="2540850"/>
              <a:ext cx="23400" cy="29400"/>
            </a:xfrm>
            <a:custGeom>
              <a:avLst/>
              <a:gdLst/>
              <a:ahLst/>
              <a:cxnLst/>
              <a:rect l="l" t="t" r="r" b="b"/>
              <a:pathLst>
                <a:path w="936" h="1176" extrusionOk="0">
                  <a:moveTo>
                    <a:pt x="217" y="0"/>
                  </a:moveTo>
                  <a:cubicBezTo>
                    <a:pt x="123" y="83"/>
                    <a:pt x="47" y="200"/>
                    <a:pt x="16" y="343"/>
                  </a:cubicBezTo>
                  <a:lnTo>
                    <a:pt x="9" y="396"/>
                  </a:lnTo>
                  <a:cubicBezTo>
                    <a:pt x="9" y="396"/>
                    <a:pt x="1" y="466"/>
                    <a:pt x="5" y="538"/>
                  </a:cubicBezTo>
                  <a:cubicBezTo>
                    <a:pt x="10" y="609"/>
                    <a:pt x="30" y="678"/>
                    <a:pt x="30" y="678"/>
                  </a:cubicBezTo>
                  <a:cubicBezTo>
                    <a:pt x="76" y="864"/>
                    <a:pt x="223" y="1031"/>
                    <a:pt x="400" y="1108"/>
                  </a:cubicBezTo>
                  <a:cubicBezTo>
                    <a:pt x="496" y="1154"/>
                    <a:pt x="600" y="1176"/>
                    <a:pt x="700" y="1176"/>
                  </a:cubicBezTo>
                  <a:cubicBezTo>
                    <a:pt x="784" y="1176"/>
                    <a:pt x="864" y="1161"/>
                    <a:pt x="935" y="1133"/>
                  </a:cubicBezTo>
                  <a:lnTo>
                    <a:pt x="935" y="1133"/>
                  </a:lnTo>
                  <a:cubicBezTo>
                    <a:pt x="924" y="1134"/>
                    <a:pt x="915" y="1134"/>
                    <a:pt x="906" y="1134"/>
                  </a:cubicBezTo>
                  <a:cubicBezTo>
                    <a:pt x="882" y="1134"/>
                    <a:pt x="864" y="1133"/>
                    <a:pt x="844" y="1133"/>
                  </a:cubicBezTo>
                  <a:cubicBezTo>
                    <a:pt x="837" y="1133"/>
                    <a:pt x="830" y="1133"/>
                    <a:pt x="823" y="1133"/>
                  </a:cubicBezTo>
                  <a:cubicBezTo>
                    <a:pt x="817" y="1133"/>
                    <a:pt x="810" y="1133"/>
                    <a:pt x="804" y="1133"/>
                  </a:cubicBezTo>
                  <a:cubicBezTo>
                    <a:pt x="792" y="1133"/>
                    <a:pt x="779" y="1133"/>
                    <a:pt x="763" y="1133"/>
                  </a:cubicBezTo>
                  <a:cubicBezTo>
                    <a:pt x="736" y="1133"/>
                    <a:pt x="703" y="1132"/>
                    <a:pt x="657" y="1126"/>
                  </a:cubicBezTo>
                  <a:cubicBezTo>
                    <a:pt x="505" y="1100"/>
                    <a:pt x="381" y="1022"/>
                    <a:pt x="273" y="917"/>
                  </a:cubicBezTo>
                  <a:cubicBezTo>
                    <a:pt x="200" y="847"/>
                    <a:pt x="149" y="757"/>
                    <a:pt x="122" y="664"/>
                  </a:cubicBezTo>
                  <a:cubicBezTo>
                    <a:pt x="122" y="664"/>
                    <a:pt x="106" y="611"/>
                    <a:pt x="100" y="557"/>
                  </a:cubicBezTo>
                  <a:cubicBezTo>
                    <a:pt x="93" y="502"/>
                    <a:pt x="97" y="448"/>
                    <a:pt x="97" y="448"/>
                  </a:cubicBezTo>
                  <a:cubicBezTo>
                    <a:pt x="97" y="402"/>
                    <a:pt x="100" y="306"/>
                    <a:pt x="125" y="213"/>
                  </a:cubicBezTo>
                  <a:cubicBezTo>
                    <a:pt x="149" y="120"/>
                    <a:pt x="199" y="35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36">
              <a:extLst>
                <a:ext uri="{FF2B5EF4-FFF2-40B4-BE49-F238E27FC236}">
                  <a16:creationId xmlns:a16="http://schemas.microsoft.com/office/drawing/2014/main" id="{3A0BEB0E-12F2-983E-D7B3-024EA8CD649A}"/>
                </a:ext>
              </a:extLst>
            </p:cNvPr>
            <p:cNvSpPr/>
            <p:nvPr/>
          </p:nvSpPr>
          <p:spPr>
            <a:xfrm>
              <a:off x="5532875" y="2545025"/>
              <a:ext cx="34300" cy="29550"/>
            </a:xfrm>
            <a:custGeom>
              <a:avLst/>
              <a:gdLst/>
              <a:ahLst/>
              <a:cxnLst/>
              <a:rect l="l" t="t" r="r" b="b"/>
              <a:pathLst>
                <a:path w="1372" h="1182" extrusionOk="0">
                  <a:moveTo>
                    <a:pt x="1372" y="1"/>
                  </a:moveTo>
                  <a:lnTo>
                    <a:pt x="1372" y="1"/>
                  </a:lnTo>
                  <a:cubicBezTo>
                    <a:pt x="1320" y="97"/>
                    <a:pt x="1326" y="106"/>
                    <a:pt x="1249" y="278"/>
                  </a:cubicBezTo>
                  <a:cubicBezTo>
                    <a:pt x="1177" y="431"/>
                    <a:pt x="1074" y="550"/>
                    <a:pt x="957" y="673"/>
                  </a:cubicBezTo>
                  <a:cubicBezTo>
                    <a:pt x="878" y="755"/>
                    <a:pt x="792" y="831"/>
                    <a:pt x="700" y="890"/>
                  </a:cubicBezTo>
                  <a:cubicBezTo>
                    <a:pt x="700" y="890"/>
                    <a:pt x="649" y="924"/>
                    <a:pt x="594" y="952"/>
                  </a:cubicBezTo>
                  <a:cubicBezTo>
                    <a:pt x="568" y="968"/>
                    <a:pt x="540" y="981"/>
                    <a:pt x="519" y="990"/>
                  </a:cubicBezTo>
                  <a:cubicBezTo>
                    <a:pt x="498" y="1000"/>
                    <a:pt x="484" y="1006"/>
                    <a:pt x="484" y="1006"/>
                  </a:cubicBezTo>
                  <a:cubicBezTo>
                    <a:pt x="439" y="1028"/>
                    <a:pt x="343" y="1073"/>
                    <a:pt x="244" y="1110"/>
                  </a:cubicBezTo>
                  <a:cubicBezTo>
                    <a:pt x="144" y="1146"/>
                    <a:pt x="42" y="1167"/>
                    <a:pt x="0" y="1179"/>
                  </a:cubicBezTo>
                  <a:cubicBezTo>
                    <a:pt x="26" y="1181"/>
                    <a:pt x="52" y="1182"/>
                    <a:pt x="78" y="1182"/>
                  </a:cubicBezTo>
                  <a:cubicBezTo>
                    <a:pt x="189" y="1182"/>
                    <a:pt x="304" y="1166"/>
                    <a:pt x="423" y="1130"/>
                  </a:cubicBezTo>
                  <a:lnTo>
                    <a:pt x="476" y="1111"/>
                  </a:lnTo>
                  <a:cubicBezTo>
                    <a:pt x="476" y="1111"/>
                    <a:pt x="544" y="1081"/>
                    <a:pt x="611" y="1048"/>
                  </a:cubicBezTo>
                  <a:cubicBezTo>
                    <a:pt x="644" y="1031"/>
                    <a:pt x="676" y="1013"/>
                    <a:pt x="701" y="999"/>
                  </a:cubicBezTo>
                  <a:cubicBezTo>
                    <a:pt x="725" y="984"/>
                    <a:pt x="740" y="974"/>
                    <a:pt x="740" y="974"/>
                  </a:cubicBezTo>
                  <a:cubicBezTo>
                    <a:pt x="905" y="866"/>
                    <a:pt x="1061" y="719"/>
                    <a:pt x="1169" y="545"/>
                  </a:cubicBezTo>
                  <a:cubicBezTo>
                    <a:pt x="1281" y="372"/>
                    <a:pt x="1349" y="178"/>
                    <a:pt x="1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36">
              <a:extLst>
                <a:ext uri="{FF2B5EF4-FFF2-40B4-BE49-F238E27FC236}">
                  <a16:creationId xmlns:a16="http://schemas.microsoft.com/office/drawing/2014/main" id="{9EA99A53-410E-61E0-D23B-EDAAB78E4D0E}"/>
                </a:ext>
              </a:extLst>
            </p:cNvPr>
            <p:cNvSpPr/>
            <p:nvPr/>
          </p:nvSpPr>
          <p:spPr>
            <a:xfrm>
              <a:off x="5545750" y="2550625"/>
              <a:ext cx="11725" cy="10950"/>
            </a:xfrm>
            <a:custGeom>
              <a:avLst/>
              <a:gdLst/>
              <a:ahLst/>
              <a:cxnLst/>
              <a:rect l="l" t="t" r="r" b="b"/>
              <a:pathLst>
                <a:path w="469" h="438" extrusionOk="0">
                  <a:moveTo>
                    <a:pt x="468" y="1"/>
                  </a:moveTo>
                  <a:cubicBezTo>
                    <a:pt x="425" y="5"/>
                    <a:pt x="423" y="6"/>
                    <a:pt x="372" y="46"/>
                  </a:cubicBezTo>
                  <a:cubicBezTo>
                    <a:pt x="328" y="81"/>
                    <a:pt x="277" y="103"/>
                    <a:pt x="235" y="143"/>
                  </a:cubicBezTo>
                  <a:cubicBezTo>
                    <a:pt x="206" y="170"/>
                    <a:pt x="177" y="196"/>
                    <a:pt x="149" y="221"/>
                  </a:cubicBezTo>
                  <a:lnTo>
                    <a:pt x="87" y="277"/>
                  </a:lnTo>
                  <a:cubicBezTo>
                    <a:pt x="62" y="301"/>
                    <a:pt x="6" y="405"/>
                    <a:pt x="0" y="437"/>
                  </a:cubicBezTo>
                  <a:cubicBezTo>
                    <a:pt x="42" y="418"/>
                    <a:pt x="83" y="396"/>
                    <a:pt x="124" y="368"/>
                  </a:cubicBezTo>
                  <a:lnTo>
                    <a:pt x="137" y="356"/>
                  </a:lnTo>
                  <a:lnTo>
                    <a:pt x="209" y="292"/>
                  </a:lnTo>
                  <a:cubicBezTo>
                    <a:pt x="304" y="207"/>
                    <a:pt x="397" y="98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36">
              <a:extLst>
                <a:ext uri="{FF2B5EF4-FFF2-40B4-BE49-F238E27FC236}">
                  <a16:creationId xmlns:a16="http://schemas.microsoft.com/office/drawing/2014/main" id="{B3C80B8F-64FE-33B5-8194-2200B92987D1}"/>
                </a:ext>
              </a:extLst>
            </p:cNvPr>
            <p:cNvSpPr/>
            <p:nvPr/>
          </p:nvSpPr>
          <p:spPr>
            <a:xfrm>
              <a:off x="5537425" y="2531750"/>
              <a:ext cx="22775" cy="6650"/>
            </a:xfrm>
            <a:custGeom>
              <a:avLst/>
              <a:gdLst/>
              <a:ahLst/>
              <a:cxnLst/>
              <a:rect l="l" t="t" r="r" b="b"/>
              <a:pathLst>
                <a:path w="911" h="266" extrusionOk="0">
                  <a:moveTo>
                    <a:pt x="893" y="1"/>
                  </a:moveTo>
                  <a:cubicBezTo>
                    <a:pt x="850" y="1"/>
                    <a:pt x="839" y="6"/>
                    <a:pt x="762" y="34"/>
                  </a:cubicBezTo>
                  <a:cubicBezTo>
                    <a:pt x="683" y="63"/>
                    <a:pt x="606" y="73"/>
                    <a:pt x="526" y="99"/>
                  </a:cubicBezTo>
                  <a:cubicBezTo>
                    <a:pt x="472" y="115"/>
                    <a:pt x="417" y="131"/>
                    <a:pt x="363" y="142"/>
                  </a:cubicBezTo>
                  <a:lnTo>
                    <a:pt x="304" y="154"/>
                  </a:lnTo>
                  <a:cubicBezTo>
                    <a:pt x="275" y="160"/>
                    <a:pt x="244" y="165"/>
                    <a:pt x="244" y="165"/>
                  </a:cubicBezTo>
                  <a:cubicBezTo>
                    <a:pt x="196" y="175"/>
                    <a:pt x="39" y="232"/>
                    <a:pt x="0" y="253"/>
                  </a:cubicBezTo>
                  <a:cubicBezTo>
                    <a:pt x="53" y="261"/>
                    <a:pt x="108" y="266"/>
                    <a:pt x="166" y="266"/>
                  </a:cubicBezTo>
                  <a:cubicBezTo>
                    <a:pt x="180" y="266"/>
                    <a:pt x="194" y="265"/>
                    <a:pt x="209" y="265"/>
                  </a:cubicBezTo>
                  <a:lnTo>
                    <a:pt x="236" y="260"/>
                  </a:lnTo>
                  <a:lnTo>
                    <a:pt x="307" y="248"/>
                  </a:lnTo>
                  <a:lnTo>
                    <a:pt x="379" y="233"/>
                  </a:lnTo>
                  <a:cubicBezTo>
                    <a:pt x="567" y="194"/>
                    <a:pt x="766" y="101"/>
                    <a:pt x="911" y="1"/>
                  </a:cubicBezTo>
                  <a:cubicBezTo>
                    <a:pt x="904" y="1"/>
                    <a:pt x="898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6">
              <a:extLst>
                <a:ext uri="{FF2B5EF4-FFF2-40B4-BE49-F238E27FC236}">
                  <a16:creationId xmlns:a16="http://schemas.microsoft.com/office/drawing/2014/main" id="{C4A5A712-E1EB-697E-7020-E7B02EB9BF33}"/>
                </a:ext>
              </a:extLst>
            </p:cNvPr>
            <p:cNvSpPr/>
            <p:nvPr/>
          </p:nvSpPr>
          <p:spPr>
            <a:xfrm>
              <a:off x="5506550" y="2389550"/>
              <a:ext cx="31650" cy="13575"/>
            </a:xfrm>
            <a:custGeom>
              <a:avLst/>
              <a:gdLst/>
              <a:ahLst/>
              <a:cxnLst/>
              <a:rect l="l" t="t" r="r" b="b"/>
              <a:pathLst>
                <a:path w="1266" h="543" extrusionOk="0">
                  <a:moveTo>
                    <a:pt x="61" y="1"/>
                  </a:moveTo>
                  <a:cubicBezTo>
                    <a:pt x="34" y="1"/>
                    <a:pt x="13" y="2"/>
                    <a:pt x="0" y="4"/>
                  </a:cubicBezTo>
                  <a:cubicBezTo>
                    <a:pt x="107" y="42"/>
                    <a:pt x="204" y="77"/>
                    <a:pt x="282" y="105"/>
                  </a:cubicBezTo>
                  <a:lnTo>
                    <a:pt x="284" y="105"/>
                  </a:lnTo>
                  <a:lnTo>
                    <a:pt x="320" y="116"/>
                  </a:lnTo>
                  <a:cubicBezTo>
                    <a:pt x="320" y="116"/>
                    <a:pt x="369" y="131"/>
                    <a:pt x="418" y="147"/>
                  </a:cubicBezTo>
                  <a:cubicBezTo>
                    <a:pt x="466" y="164"/>
                    <a:pt x="515" y="182"/>
                    <a:pt x="515" y="182"/>
                  </a:cubicBezTo>
                  <a:cubicBezTo>
                    <a:pt x="769" y="277"/>
                    <a:pt x="1046" y="410"/>
                    <a:pt x="1265" y="543"/>
                  </a:cubicBezTo>
                  <a:cubicBezTo>
                    <a:pt x="1219" y="478"/>
                    <a:pt x="1217" y="473"/>
                    <a:pt x="1102" y="394"/>
                  </a:cubicBezTo>
                  <a:cubicBezTo>
                    <a:pt x="998" y="324"/>
                    <a:pt x="905" y="253"/>
                    <a:pt x="789" y="198"/>
                  </a:cubicBezTo>
                  <a:cubicBezTo>
                    <a:pt x="711" y="161"/>
                    <a:pt x="633" y="128"/>
                    <a:pt x="555" y="98"/>
                  </a:cubicBezTo>
                  <a:cubicBezTo>
                    <a:pt x="555" y="98"/>
                    <a:pt x="512" y="83"/>
                    <a:pt x="468" y="67"/>
                  </a:cubicBezTo>
                  <a:cubicBezTo>
                    <a:pt x="425" y="51"/>
                    <a:pt x="380" y="38"/>
                    <a:pt x="380" y="38"/>
                  </a:cubicBezTo>
                  <a:cubicBezTo>
                    <a:pt x="324" y="17"/>
                    <a:pt x="158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36">
              <a:extLst>
                <a:ext uri="{FF2B5EF4-FFF2-40B4-BE49-F238E27FC236}">
                  <a16:creationId xmlns:a16="http://schemas.microsoft.com/office/drawing/2014/main" id="{325C3914-3F0A-054A-93B9-32CCF938E310}"/>
                </a:ext>
              </a:extLst>
            </p:cNvPr>
            <p:cNvSpPr/>
            <p:nvPr/>
          </p:nvSpPr>
          <p:spPr>
            <a:xfrm>
              <a:off x="5503625" y="2350650"/>
              <a:ext cx="31000" cy="31575"/>
            </a:xfrm>
            <a:custGeom>
              <a:avLst/>
              <a:gdLst/>
              <a:ahLst/>
              <a:cxnLst/>
              <a:rect l="l" t="t" r="r" b="b"/>
              <a:pathLst>
                <a:path w="1240" h="1263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7"/>
                    <a:pt x="128" y="214"/>
                    <a:pt x="210" y="323"/>
                  </a:cubicBezTo>
                  <a:lnTo>
                    <a:pt x="210" y="324"/>
                  </a:lnTo>
                  <a:lnTo>
                    <a:pt x="243" y="363"/>
                  </a:lnTo>
                  <a:cubicBezTo>
                    <a:pt x="243" y="363"/>
                    <a:pt x="286" y="414"/>
                    <a:pt x="329" y="465"/>
                  </a:cubicBezTo>
                  <a:cubicBezTo>
                    <a:pt x="375" y="515"/>
                    <a:pt x="419" y="564"/>
                    <a:pt x="419" y="564"/>
                  </a:cubicBezTo>
                  <a:cubicBezTo>
                    <a:pt x="657" y="828"/>
                    <a:pt x="965" y="1083"/>
                    <a:pt x="1240" y="1263"/>
                  </a:cubicBezTo>
                  <a:cubicBezTo>
                    <a:pt x="1179" y="1183"/>
                    <a:pt x="1175" y="1180"/>
                    <a:pt x="1043" y="1064"/>
                  </a:cubicBezTo>
                  <a:cubicBezTo>
                    <a:pt x="925" y="959"/>
                    <a:pt x="830" y="849"/>
                    <a:pt x="715" y="737"/>
                  </a:cubicBezTo>
                  <a:cubicBezTo>
                    <a:pt x="638" y="662"/>
                    <a:pt x="564" y="586"/>
                    <a:pt x="495" y="510"/>
                  </a:cubicBezTo>
                  <a:cubicBezTo>
                    <a:pt x="495" y="510"/>
                    <a:pt x="456" y="467"/>
                    <a:pt x="417" y="424"/>
                  </a:cubicBezTo>
                  <a:cubicBezTo>
                    <a:pt x="380" y="381"/>
                    <a:pt x="342" y="337"/>
                    <a:pt x="342" y="337"/>
                  </a:cubicBezTo>
                  <a:cubicBezTo>
                    <a:pt x="279" y="267"/>
                    <a:pt x="59" y="5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36">
              <a:extLst>
                <a:ext uri="{FF2B5EF4-FFF2-40B4-BE49-F238E27FC236}">
                  <a16:creationId xmlns:a16="http://schemas.microsoft.com/office/drawing/2014/main" id="{3CED13B6-A70E-BC1A-45CB-D8C05D37B0AD}"/>
                </a:ext>
              </a:extLst>
            </p:cNvPr>
            <p:cNvSpPr/>
            <p:nvPr/>
          </p:nvSpPr>
          <p:spPr>
            <a:xfrm>
              <a:off x="5435750" y="2487250"/>
              <a:ext cx="39350" cy="10400"/>
            </a:xfrm>
            <a:custGeom>
              <a:avLst/>
              <a:gdLst/>
              <a:ahLst/>
              <a:cxnLst/>
              <a:rect l="l" t="t" r="r" b="b"/>
              <a:pathLst>
                <a:path w="1574" h="416" extrusionOk="0">
                  <a:moveTo>
                    <a:pt x="1574" y="1"/>
                  </a:moveTo>
                  <a:cubicBezTo>
                    <a:pt x="1486" y="39"/>
                    <a:pt x="1485" y="46"/>
                    <a:pt x="1344" y="129"/>
                  </a:cubicBezTo>
                  <a:cubicBezTo>
                    <a:pt x="1216" y="200"/>
                    <a:pt x="1085" y="236"/>
                    <a:pt x="943" y="273"/>
                  </a:cubicBezTo>
                  <a:cubicBezTo>
                    <a:pt x="848" y="298"/>
                    <a:pt x="751" y="316"/>
                    <a:pt x="657" y="320"/>
                  </a:cubicBezTo>
                  <a:cubicBezTo>
                    <a:pt x="657" y="320"/>
                    <a:pt x="615" y="323"/>
                    <a:pt x="568" y="323"/>
                  </a:cubicBezTo>
                  <a:cubicBezTo>
                    <a:pt x="562" y="323"/>
                    <a:pt x="556" y="323"/>
                    <a:pt x="550" y="323"/>
                  </a:cubicBezTo>
                  <a:cubicBezTo>
                    <a:pt x="545" y="323"/>
                    <a:pt x="540" y="323"/>
                    <a:pt x="535" y="323"/>
                  </a:cubicBezTo>
                  <a:cubicBezTo>
                    <a:pt x="487" y="323"/>
                    <a:pt x="444" y="319"/>
                    <a:pt x="444" y="319"/>
                  </a:cubicBezTo>
                  <a:cubicBezTo>
                    <a:pt x="400" y="317"/>
                    <a:pt x="308" y="313"/>
                    <a:pt x="218" y="306"/>
                  </a:cubicBezTo>
                  <a:cubicBezTo>
                    <a:pt x="126" y="297"/>
                    <a:pt x="37" y="280"/>
                    <a:pt x="0" y="277"/>
                  </a:cubicBezTo>
                  <a:lnTo>
                    <a:pt x="0" y="277"/>
                  </a:lnTo>
                  <a:cubicBezTo>
                    <a:pt x="103" y="332"/>
                    <a:pt x="217" y="376"/>
                    <a:pt x="346" y="400"/>
                  </a:cubicBezTo>
                  <a:lnTo>
                    <a:pt x="394" y="406"/>
                  </a:lnTo>
                  <a:cubicBezTo>
                    <a:pt x="394" y="406"/>
                    <a:pt x="458" y="412"/>
                    <a:pt x="523" y="415"/>
                  </a:cubicBezTo>
                  <a:lnTo>
                    <a:pt x="611" y="415"/>
                  </a:lnTo>
                  <a:cubicBezTo>
                    <a:pt x="635" y="414"/>
                    <a:pt x="651" y="413"/>
                    <a:pt x="651" y="413"/>
                  </a:cubicBezTo>
                  <a:cubicBezTo>
                    <a:pt x="821" y="403"/>
                    <a:pt x="1001" y="363"/>
                    <a:pt x="1162" y="287"/>
                  </a:cubicBezTo>
                  <a:cubicBezTo>
                    <a:pt x="1323" y="215"/>
                    <a:pt x="1465" y="112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36">
              <a:extLst>
                <a:ext uri="{FF2B5EF4-FFF2-40B4-BE49-F238E27FC236}">
                  <a16:creationId xmlns:a16="http://schemas.microsoft.com/office/drawing/2014/main" id="{ACDCC2FD-B41E-348B-E2D0-2B91E169C893}"/>
                </a:ext>
              </a:extLst>
            </p:cNvPr>
            <p:cNvSpPr/>
            <p:nvPr/>
          </p:nvSpPr>
          <p:spPr>
            <a:xfrm>
              <a:off x="5419625" y="2508950"/>
              <a:ext cx="43375" cy="12000"/>
            </a:xfrm>
            <a:custGeom>
              <a:avLst/>
              <a:gdLst/>
              <a:ahLst/>
              <a:cxnLst/>
              <a:rect l="l" t="t" r="r" b="b"/>
              <a:pathLst>
                <a:path w="1735" h="48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10"/>
                    <a:pt x="173" y="214"/>
                    <a:pt x="299" y="298"/>
                  </a:cubicBezTo>
                  <a:lnTo>
                    <a:pt x="348" y="326"/>
                  </a:lnTo>
                  <a:cubicBezTo>
                    <a:pt x="348" y="326"/>
                    <a:pt x="414" y="361"/>
                    <a:pt x="482" y="389"/>
                  </a:cubicBezTo>
                  <a:cubicBezTo>
                    <a:pt x="551" y="419"/>
                    <a:pt x="624" y="437"/>
                    <a:pt x="624" y="437"/>
                  </a:cubicBezTo>
                  <a:cubicBezTo>
                    <a:pt x="721" y="465"/>
                    <a:pt x="825" y="479"/>
                    <a:pt x="930" y="479"/>
                  </a:cubicBezTo>
                  <a:cubicBezTo>
                    <a:pt x="1031" y="479"/>
                    <a:pt x="1132" y="467"/>
                    <a:pt x="1228" y="441"/>
                  </a:cubicBezTo>
                  <a:cubicBezTo>
                    <a:pt x="1426" y="391"/>
                    <a:pt x="1603" y="288"/>
                    <a:pt x="1734" y="167"/>
                  </a:cubicBezTo>
                  <a:lnTo>
                    <a:pt x="1734" y="167"/>
                  </a:lnTo>
                  <a:cubicBezTo>
                    <a:pt x="1635" y="209"/>
                    <a:pt x="1633" y="217"/>
                    <a:pt x="1464" y="298"/>
                  </a:cubicBezTo>
                  <a:cubicBezTo>
                    <a:pt x="1309" y="363"/>
                    <a:pt x="1155" y="382"/>
                    <a:pt x="988" y="388"/>
                  </a:cubicBezTo>
                  <a:cubicBezTo>
                    <a:pt x="975" y="389"/>
                    <a:pt x="961" y="389"/>
                    <a:pt x="948" y="389"/>
                  </a:cubicBezTo>
                  <a:cubicBezTo>
                    <a:pt x="849" y="389"/>
                    <a:pt x="751" y="375"/>
                    <a:pt x="659" y="352"/>
                  </a:cubicBezTo>
                  <a:cubicBezTo>
                    <a:pt x="659" y="352"/>
                    <a:pt x="601" y="336"/>
                    <a:pt x="544" y="315"/>
                  </a:cubicBezTo>
                  <a:cubicBezTo>
                    <a:pt x="487" y="293"/>
                    <a:pt x="433" y="266"/>
                    <a:pt x="433" y="266"/>
                  </a:cubicBezTo>
                  <a:cubicBezTo>
                    <a:pt x="389" y="245"/>
                    <a:pt x="293" y="201"/>
                    <a:pt x="203" y="146"/>
                  </a:cubicBezTo>
                  <a:cubicBezTo>
                    <a:pt x="114" y="92"/>
                    <a:pt x="34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36">
              <a:extLst>
                <a:ext uri="{FF2B5EF4-FFF2-40B4-BE49-F238E27FC236}">
                  <a16:creationId xmlns:a16="http://schemas.microsoft.com/office/drawing/2014/main" id="{35371739-D4E2-4345-026E-7567873E9AAB}"/>
                </a:ext>
              </a:extLst>
            </p:cNvPr>
            <p:cNvSpPr/>
            <p:nvPr/>
          </p:nvSpPr>
          <p:spPr>
            <a:xfrm>
              <a:off x="5416050" y="2508850"/>
              <a:ext cx="26375" cy="17925"/>
            </a:xfrm>
            <a:custGeom>
              <a:avLst/>
              <a:gdLst/>
              <a:ahLst/>
              <a:cxnLst/>
              <a:rect l="l" t="t" r="r" b="b"/>
              <a:pathLst>
                <a:path w="1055" h="717" extrusionOk="0">
                  <a:moveTo>
                    <a:pt x="0" y="1"/>
                  </a:moveTo>
                  <a:cubicBezTo>
                    <a:pt x="17" y="94"/>
                    <a:pt x="50" y="189"/>
                    <a:pt x="107" y="282"/>
                  </a:cubicBezTo>
                  <a:lnTo>
                    <a:pt x="130" y="313"/>
                  </a:lnTo>
                  <a:cubicBezTo>
                    <a:pt x="130" y="313"/>
                    <a:pt x="162" y="354"/>
                    <a:pt x="198" y="395"/>
                  </a:cubicBezTo>
                  <a:cubicBezTo>
                    <a:pt x="234" y="432"/>
                    <a:pt x="274" y="468"/>
                    <a:pt x="274" y="468"/>
                  </a:cubicBezTo>
                  <a:cubicBezTo>
                    <a:pt x="377" y="560"/>
                    <a:pt x="508" y="638"/>
                    <a:pt x="647" y="677"/>
                  </a:cubicBezTo>
                  <a:cubicBezTo>
                    <a:pt x="737" y="704"/>
                    <a:pt x="829" y="717"/>
                    <a:pt x="917" y="717"/>
                  </a:cubicBezTo>
                  <a:cubicBezTo>
                    <a:pt x="965" y="717"/>
                    <a:pt x="1011" y="713"/>
                    <a:pt x="1054" y="706"/>
                  </a:cubicBezTo>
                  <a:cubicBezTo>
                    <a:pt x="979" y="681"/>
                    <a:pt x="975" y="686"/>
                    <a:pt x="846" y="665"/>
                  </a:cubicBezTo>
                  <a:cubicBezTo>
                    <a:pt x="730" y="642"/>
                    <a:pt x="635" y="590"/>
                    <a:pt x="531" y="536"/>
                  </a:cubicBezTo>
                  <a:cubicBezTo>
                    <a:pt x="462" y="498"/>
                    <a:pt x="396" y="455"/>
                    <a:pt x="341" y="404"/>
                  </a:cubicBezTo>
                  <a:cubicBezTo>
                    <a:pt x="341" y="404"/>
                    <a:pt x="308" y="377"/>
                    <a:pt x="279" y="346"/>
                  </a:cubicBezTo>
                  <a:cubicBezTo>
                    <a:pt x="249" y="317"/>
                    <a:pt x="223" y="283"/>
                    <a:pt x="223" y="283"/>
                  </a:cubicBezTo>
                  <a:cubicBezTo>
                    <a:pt x="200" y="257"/>
                    <a:pt x="150" y="203"/>
                    <a:pt x="104" y="146"/>
                  </a:cubicBezTo>
                  <a:cubicBezTo>
                    <a:pt x="58" y="88"/>
                    <a:pt x="19" y="2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36">
              <a:extLst>
                <a:ext uri="{FF2B5EF4-FFF2-40B4-BE49-F238E27FC236}">
                  <a16:creationId xmlns:a16="http://schemas.microsoft.com/office/drawing/2014/main" id="{8C574E48-1A9D-9B1C-98B9-ABD596C86623}"/>
                </a:ext>
              </a:extLst>
            </p:cNvPr>
            <p:cNvSpPr/>
            <p:nvPr/>
          </p:nvSpPr>
          <p:spPr>
            <a:xfrm>
              <a:off x="5292725" y="2534025"/>
              <a:ext cx="91475" cy="18125"/>
            </a:xfrm>
            <a:custGeom>
              <a:avLst/>
              <a:gdLst/>
              <a:ahLst/>
              <a:cxnLst/>
              <a:rect l="l" t="t" r="r" b="b"/>
              <a:pathLst>
                <a:path w="3659" h="725" extrusionOk="0">
                  <a:moveTo>
                    <a:pt x="3658" y="1"/>
                  </a:moveTo>
                  <a:cubicBezTo>
                    <a:pt x="3557" y="65"/>
                    <a:pt x="3505" y="98"/>
                    <a:pt x="3451" y="133"/>
                  </a:cubicBezTo>
                  <a:cubicBezTo>
                    <a:pt x="3382" y="173"/>
                    <a:pt x="3300" y="232"/>
                    <a:pt x="3128" y="322"/>
                  </a:cubicBezTo>
                  <a:cubicBezTo>
                    <a:pt x="2817" y="480"/>
                    <a:pt x="2502" y="562"/>
                    <a:pt x="2152" y="609"/>
                  </a:cubicBezTo>
                  <a:cubicBezTo>
                    <a:pt x="2036" y="625"/>
                    <a:pt x="1919" y="632"/>
                    <a:pt x="1803" y="632"/>
                  </a:cubicBezTo>
                  <a:cubicBezTo>
                    <a:pt x="1684" y="632"/>
                    <a:pt x="1567" y="625"/>
                    <a:pt x="1453" y="610"/>
                  </a:cubicBezTo>
                  <a:cubicBezTo>
                    <a:pt x="1453" y="610"/>
                    <a:pt x="1327" y="595"/>
                    <a:pt x="1203" y="566"/>
                  </a:cubicBezTo>
                  <a:cubicBezTo>
                    <a:pt x="1078" y="540"/>
                    <a:pt x="956" y="500"/>
                    <a:pt x="956" y="500"/>
                  </a:cubicBezTo>
                  <a:cubicBezTo>
                    <a:pt x="857" y="471"/>
                    <a:pt x="646" y="403"/>
                    <a:pt x="449" y="310"/>
                  </a:cubicBezTo>
                  <a:cubicBezTo>
                    <a:pt x="251" y="219"/>
                    <a:pt x="71" y="101"/>
                    <a:pt x="0" y="58"/>
                  </a:cubicBezTo>
                  <a:lnTo>
                    <a:pt x="0" y="58"/>
                  </a:lnTo>
                  <a:cubicBezTo>
                    <a:pt x="206" y="238"/>
                    <a:pt x="443" y="397"/>
                    <a:pt x="727" y="517"/>
                  </a:cubicBezTo>
                  <a:lnTo>
                    <a:pt x="727" y="516"/>
                  </a:lnTo>
                  <a:lnTo>
                    <a:pt x="833" y="556"/>
                  </a:lnTo>
                  <a:cubicBezTo>
                    <a:pt x="833" y="556"/>
                    <a:pt x="974" y="606"/>
                    <a:pt x="1121" y="643"/>
                  </a:cubicBezTo>
                  <a:cubicBezTo>
                    <a:pt x="1267" y="680"/>
                    <a:pt x="1417" y="699"/>
                    <a:pt x="1417" y="699"/>
                  </a:cubicBezTo>
                  <a:cubicBezTo>
                    <a:pt x="1536" y="716"/>
                    <a:pt x="1659" y="725"/>
                    <a:pt x="1783" y="725"/>
                  </a:cubicBezTo>
                  <a:cubicBezTo>
                    <a:pt x="2069" y="725"/>
                    <a:pt x="2363" y="679"/>
                    <a:pt x="2638" y="589"/>
                  </a:cubicBezTo>
                  <a:cubicBezTo>
                    <a:pt x="3034" y="462"/>
                    <a:pt x="3388" y="246"/>
                    <a:pt x="3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36">
              <a:extLst>
                <a:ext uri="{FF2B5EF4-FFF2-40B4-BE49-F238E27FC236}">
                  <a16:creationId xmlns:a16="http://schemas.microsoft.com/office/drawing/2014/main" id="{921BDDC6-9A0F-853F-72C6-9048502D4974}"/>
                </a:ext>
              </a:extLst>
            </p:cNvPr>
            <p:cNvSpPr/>
            <p:nvPr/>
          </p:nvSpPr>
          <p:spPr>
            <a:xfrm>
              <a:off x="5299225" y="2378350"/>
              <a:ext cx="31700" cy="22650"/>
            </a:xfrm>
            <a:custGeom>
              <a:avLst/>
              <a:gdLst/>
              <a:ahLst/>
              <a:cxnLst/>
              <a:rect l="l" t="t" r="r" b="b"/>
              <a:pathLst>
                <a:path w="1268" h="90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84" y="28"/>
                    <a:pt x="1178" y="31"/>
                    <a:pt x="1050" y="116"/>
                  </a:cubicBezTo>
                  <a:cubicBezTo>
                    <a:pt x="934" y="193"/>
                    <a:pt x="820" y="252"/>
                    <a:pt x="705" y="334"/>
                  </a:cubicBezTo>
                  <a:cubicBezTo>
                    <a:pt x="627" y="390"/>
                    <a:pt x="550" y="445"/>
                    <a:pt x="475" y="498"/>
                  </a:cubicBezTo>
                  <a:lnTo>
                    <a:pt x="309" y="615"/>
                  </a:lnTo>
                  <a:cubicBezTo>
                    <a:pt x="240" y="663"/>
                    <a:pt x="42" y="851"/>
                    <a:pt x="1" y="905"/>
                  </a:cubicBezTo>
                  <a:cubicBezTo>
                    <a:pt x="96" y="856"/>
                    <a:pt x="193" y="802"/>
                    <a:pt x="294" y="738"/>
                  </a:cubicBezTo>
                  <a:lnTo>
                    <a:pt x="295" y="738"/>
                  </a:lnTo>
                  <a:lnTo>
                    <a:pt x="331" y="713"/>
                  </a:lnTo>
                  <a:lnTo>
                    <a:pt x="522" y="579"/>
                  </a:lnTo>
                  <a:cubicBezTo>
                    <a:pt x="774" y="400"/>
                    <a:pt x="1047" y="185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36">
              <a:extLst>
                <a:ext uri="{FF2B5EF4-FFF2-40B4-BE49-F238E27FC236}">
                  <a16:creationId xmlns:a16="http://schemas.microsoft.com/office/drawing/2014/main" id="{8C444E58-E601-1CB3-C7AD-FD0B570EEF02}"/>
                </a:ext>
              </a:extLst>
            </p:cNvPr>
            <p:cNvSpPr/>
            <p:nvPr/>
          </p:nvSpPr>
          <p:spPr>
            <a:xfrm>
              <a:off x="5321900" y="2323350"/>
              <a:ext cx="37050" cy="16925"/>
            </a:xfrm>
            <a:custGeom>
              <a:avLst/>
              <a:gdLst/>
              <a:ahLst/>
              <a:cxnLst/>
              <a:rect l="l" t="t" r="r" b="b"/>
              <a:pathLst>
                <a:path w="1482" h="677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77"/>
                    <a:pt x="176" y="150"/>
                    <a:pt x="282" y="220"/>
                  </a:cubicBezTo>
                  <a:lnTo>
                    <a:pt x="321" y="244"/>
                  </a:lnTo>
                  <a:cubicBezTo>
                    <a:pt x="321" y="244"/>
                    <a:pt x="375" y="275"/>
                    <a:pt x="429" y="305"/>
                  </a:cubicBezTo>
                  <a:lnTo>
                    <a:pt x="538" y="363"/>
                  </a:lnTo>
                  <a:cubicBezTo>
                    <a:pt x="829" y="514"/>
                    <a:pt x="1184" y="626"/>
                    <a:pt x="1481" y="677"/>
                  </a:cubicBezTo>
                  <a:cubicBezTo>
                    <a:pt x="1401" y="628"/>
                    <a:pt x="1396" y="627"/>
                    <a:pt x="1243" y="575"/>
                  </a:cubicBezTo>
                  <a:cubicBezTo>
                    <a:pt x="1107" y="526"/>
                    <a:pt x="989" y="464"/>
                    <a:pt x="853" y="408"/>
                  </a:cubicBezTo>
                  <a:cubicBezTo>
                    <a:pt x="762" y="369"/>
                    <a:pt x="673" y="328"/>
                    <a:pt x="589" y="284"/>
                  </a:cubicBezTo>
                  <a:lnTo>
                    <a:pt x="495" y="236"/>
                  </a:lnTo>
                  <a:lnTo>
                    <a:pt x="403" y="184"/>
                  </a:lnTo>
                  <a:cubicBezTo>
                    <a:pt x="326" y="144"/>
                    <a:pt x="68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36">
              <a:extLst>
                <a:ext uri="{FF2B5EF4-FFF2-40B4-BE49-F238E27FC236}">
                  <a16:creationId xmlns:a16="http://schemas.microsoft.com/office/drawing/2014/main" id="{0B84AD33-3E9D-5939-34F8-82A1028CC997}"/>
                </a:ext>
              </a:extLst>
            </p:cNvPr>
            <p:cNvSpPr/>
            <p:nvPr/>
          </p:nvSpPr>
          <p:spPr>
            <a:xfrm>
              <a:off x="5347325" y="2232475"/>
              <a:ext cx="32950" cy="24650"/>
            </a:xfrm>
            <a:custGeom>
              <a:avLst/>
              <a:gdLst/>
              <a:ahLst/>
              <a:cxnLst/>
              <a:rect l="l" t="t" r="r" b="b"/>
              <a:pathLst>
                <a:path w="1318" h="986" extrusionOk="0">
                  <a:moveTo>
                    <a:pt x="191" y="1"/>
                  </a:moveTo>
                  <a:cubicBezTo>
                    <a:pt x="107" y="1"/>
                    <a:pt x="31" y="12"/>
                    <a:pt x="0" y="20"/>
                  </a:cubicBezTo>
                  <a:cubicBezTo>
                    <a:pt x="120" y="34"/>
                    <a:pt x="239" y="62"/>
                    <a:pt x="363" y="104"/>
                  </a:cubicBezTo>
                  <a:lnTo>
                    <a:pt x="363" y="105"/>
                  </a:lnTo>
                  <a:lnTo>
                    <a:pt x="408" y="118"/>
                  </a:lnTo>
                  <a:cubicBezTo>
                    <a:pt x="408" y="118"/>
                    <a:pt x="469" y="140"/>
                    <a:pt x="527" y="165"/>
                  </a:cubicBezTo>
                  <a:cubicBezTo>
                    <a:pt x="556" y="179"/>
                    <a:pt x="584" y="193"/>
                    <a:pt x="606" y="203"/>
                  </a:cubicBezTo>
                  <a:cubicBezTo>
                    <a:pt x="626" y="215"/>
                    <a:pt x="640" y="222"/>
                    <a:pt x="640" y="222"/>
                  </a:cubicBezTo>
                  <a:cubicBezTo>
                    <a:pt x="939" y="383"/>
                    <a:pt x="1206" y="681"/>
                    <a:pt x="1317" y="986"/>
                  </a:cubicBezTo>
                  <a:cubicBezTo>
                    <a:pt x="1310" y="888"/>
                    <a:pt x="1316" y="876"/>
                    <a:pt x="1237" y="718"/>
                  </a:cubicBezTo>
                  <a:cubicBezTo>
                    <a:pt x="1164" y="578"/>
                    <a:pt x="1084" y="449"/>
                    <a:pt x="961" y="338"/>
                  </a:cubicBezTo>
                  <a:cubicBezTo>
                    <a:pt x="877" y="264"/>
                    <a:pt x="789" y="198"/>
                    <a:pt x="696" y="148"/>
                  </a:cubicBezTo>
                  <a:cubicBezTo>
                    <a:pt x="696" y="148"/>
                    <a:pt x="645" y="117"/>
                    <a:pt x="590" y="93"/>
                  </a:cubicBezTo>
                  <a:cubicBezTo>
                    <a:pt x="564" y="80"/>
                    <a:pt x="536" y="68"/>
                    <a:pt x="515" y="60"/>
                  </a:cubicBezTo>
                  <a:cubicBezTo>
                    <a:pt x="495" y="53"/>
                    <a:pt x="480" y="47"/>
                    <a:pt x="480" y="47"/>
                  </a:cubicBezTo>
                  <a:cubicBezTo>
                    <a:pt x="435" y="28"/>
                    <a:pt x="332" y="8"/>
                    <a:pt x="232" y="2"/>
                  </a:cubicBezTo>
                  <a:cubicBezTo>
                    <a:pt x="218" y="1"/>
                    <a:pt x="205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36">
              <a:extLst>
                <a:ext uri="{FF2B5EF4-FFF2-40B4-BE49-F238E27FC236}">
                  <a16:creationId xmlns:a16="http://schemas.microsoft.com/office/drawing/2014/main" id="{9A6FD0E7-30CE-EF72-3C7B-DB392DAC25AB}"/>
                </a:ext>
              </a:extLst>
            </p:cNvPr>
            <p:cNvSpPr/>
            <p:nvPr/>
          </p:nvSpPr>
          <p:spPr>
            <a:xfrm>
              <a:off x="5370700" y="2218500"/>
              <a:ext cx="22625" cy="60800"/>
            </a:xfrm>
            <a:custGeom>
              <a:avLst/>
              <a:gdLst/>
              <a:ahLst/>
              <a:cxnLst/>
              <a:rect l="l" t="t" r="r" b="b"/>
              <a:pathLst>
                <a:path w="905" h="2432" extrusionOk="0">
                  <a:moveTo>
                    <a:pt x="1" y="1"/>
                  </a:moveTo>
                  <a:lnTo>
                    <a:pt x="1" y="1"/>
                  </a:lnTo>
                  <a:cubicBezTo>
                    <a:pt x="151" y="117"/>
                    <a:pt x="287" y="255"/>
                    <a:pt x="409" y="422"/>
                  </a:cubicBezTo>
                  <a:lnTo>
                    <a:pt x="455" y="483"/>
                  </a:lnTo>
                  <a:cubicBezTo>
                    <a:pt x="455" y="483"/>
                    <a:pt x="514" y="565"/>
                    <a:pt x="564" y="654"/>
                  </a:cubicBezTo>
                  <a:cubicBezTo>
                    <a:pt x="614" y="741"/>
                    <a:pt x="653" y="835"/>
                    <a:pt x="653" y="835"/>
                  </a:cubicBezTo>
                  <a:cubicBezTo>
                    <a:pt x="759" y="1081"/>
                    <a:pt x="814" y="1366"/>
                    <a:pt x="803" y="1647"/>
                  </a:cubicBezTo>
                  <a:cubicBezTo>
                    <a:pt x="794" y="1929"/>
                    <a:pt x="720" y="2203"/>
                    <a:pt x="609" y="2431"/>
                  </a:cubicBezTo>
                  <a:cubicBezTo>
                    <a:pt x="698" y="2308"/>
                    <a:pt x="715" y="2302"/>
                    <a:pt x="801" y="2038"/>
                  </a:cubicBezTo>
                  <a:cubicBezTo>
                    <a:pt x="868" y="1800"/>
                    <a:pt x="905" y="1565"/>
                    <a:pt x="874" y="1308"/>
                  </a:cubicBezTo>
                  <a:cubicBezTo>
                    <a:pt x="855" y="1136"/>
                    <a:pt x="808" y="968"/>
                    <a:pt x="745" y="816"/>
                  </a:cubicBezTo>
                  <a:cubicBezTo>
                    <a:pt x="745" y="816"/>
                    <a:pt x="710" y="729"/>
                    <a:pt x="666" y="647"/>
                  </a:cubicBezTo>
                  <a:cubicBezTo>
                    <a:pt x="622" y="565"/>
                    <a:pt x="571" y="488"/>
                    <a:pt x="571" y="488"/>
                  </a:cubicBezTo>
                  <a:cubicBezTo>
                    <a:pt x="529" y="423"/>
                    <a:pt x="425" y="299"/>
                    <a:pt x="305" y="200"/>
                  </a:cubicBezTo>
                  <a:cubicBezTo>
                    <a:pt x="187" y="98"/>
                    <a:pt x="55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36">
              <a:extLst>
                <a:ext uri="{FF2B5EF4-FFF2-40B4-BE49-F238E27FC236}">
                  <a16:creationId xmlns:a16="http://schemas.microsoft.com/office/drawing/2014/main" id="{9C05BE69-501F-E81C-9C36-E14FED66BF98}"/>
                </a:ext>
              </a:extLst>
            </p:cNvPr>
            <p:cNvSpPr/>
            <p:nvPr/>
          </p:nvSpPr>
          <p:spPr>
            <a:xfrm>
              <a:off x="5293700" y="2223750"/>
              <a:ext cx="24700" cy="42525"/>
            </a:xfrm>
            <a:custGeom>
              <a:avLst/>
              <a:gdLst/>
              <a:ahLst/>
              <a:cxnLst/>
              <a:rect l="l" t="t" r="r" b="b"/>
              <a:pathLst>
                <a:path w="988" h="1701" extrusionOk="0">
                  <a:moveTo>
                    <a:pt x="987" y="0"/>
                  </a:moveTo>
                  <a:cubicBezTo>
                    <a:pt x="878" y="36"/>
                    <a:pt x="865" y="33"/>
                    <a:pt x="700" y="156"/>
                  </a:cubicBezTo>
                  <a:cubicBezTo>
                    <a:pt x="553" y="270"/>
                    <a:pt x="422" y="385"/>
                    <a:pt x="311" y="544"/>
                  </a:cubicBezTo>
                  <a:cubicBezTo>
                    <a:pt x="239" y="651"/>
                    <a:pt x="175" y="763"/>
                    <a:pt x="128" y="877"/>
                  </a:cubicBezTo>
                  <a:cubicBezTo>
                    <a:pt x="128" y="877"/>
                    <a:pt x="100" y="940"/>
                    <a:pt x="77" y="1006"/>
                  </a:cubicBezTo>
                  <a:cubicBezTo>
                    <a:pt x="64" y="1038"/>
                    <a:pt x="54" y="1071"/>
                    <a:pt x="48" y="1097"/>
                  </a:cubicBezTo>
                  <a:cubicBezTo>
                    <a:pt x="40" y="1122"/>
                    <a:pt x="35" y="1138"/>
                    <a:pt x="35" y="1138"/>
                  </a:cubicBezTo>
                  <a:cubicBezTo>
                    <a:pt x="18" y="1192"/>
                    <a:pt x="2" y="1313"/>
                    <a:pt x="1" y="1429"/>
                  </a:cubicBezTo>
                  <a:cubicBezTo>
                    <a:pt x="0" y="1547"/>
                    <a:pt x="17" y="1658"/>
                    <a:pt x="28" y="1700"/>
                  </a:cubicBezTo>
                  <a:cubicBezTo>
                    <a:pt x="38" y="1559"/>
                    <a:pt x="61" y="1416"/>
                    <a:pt x="98" y="1267"/>
                  </a:cubicBezTo>
                  <a:lnTo>
                    <a:pt x="110" y="1211"/>
                  </a:lnTo>
                  <a:cubicBezTo>
                    <a:pt x="110" y="1211"/>
                    <a:pt x="131" y="1138"/>
                    <a:pt x="154" y="1067"/>
                  </a:cubicBezTo>
                  <a:cubicBezTo>
                    <a:pt x="167" y="1031"/>
                    <a:pt x="180" y="995"/>
                    <a:pt x="189" y="969"/>
                  </a:cubicBezTo>
                  <a:cubicBezTo>
                    <a:pt x="200" y="943"/>
                    <a:pt x="208" y="925"/>
                    <a:pt x="208" y="925"/>
                  </a:cubicBezTo>
                  <a:cubicBezTo>
                    <a:pt x="288" y="743"/>
                    <a:pt x="395" y="557"/>
                    <a:pt x="532" y="398"/>
                  </a:cubicBezTo>
                  <a:cubicBezTo>
                    <a:pt x="667" y="237"/>
                    <a:pt x="826" y="101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36">
              <a:extLst>
                <a:ext uri="{FF2B5EF4-FFF2-40B4-BE49-F238E27FC236}">
                  <a16:creationId xmlns:a16="http://schemas.microsoft.com/office/drawing/2014/main" id="{E6E779F7-E58B-7603-014E-AAEBC6BB1F82}"/>
                </a:ext>
              </a:extLst>
            </p:cNvPr>
            <p:cNvSpPr/>
            <p:nvPr/>
          </p:nvSpPr>
          <p:spPr>
            <a:xfrm>
              <a:off x="5300800" y="2243475"/>
              <a:ext cx="12925" cy="74775"/>
            </a:xfrm>
            <a:custGeom>
              <a:avLst/>
              <a:gdLst/>
              <a:ahLst/>
              <a:cxnLst/>
              <a:rect l="l" t="t" r="r" b="b"/>
              <a:pathLst>
                <a:path w="517" h="2991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99" y="133"/>
                    <a:pt x="379" y="137"/>
                    <a:pt x="244" y="425"/>
                  </a:cubicBezTo>
                  <a:cubicBezTo>
                    <a:pt x="129" y="686"/>
                    <a:pt x="47" y="941"/>
                    <a:pt x="18" y="1236"/>
                  </a:cubicBezTo>
                  <a:cubicBezTo>
                    <a:pt x="2" y="1432"/>
                    <a:pt x="0" y="1629"/>
                    <a:pt x="25" y="1817"/>
                  </a:cubicBezTo>
                  <a:cubicBezTo>
                    <a:pt x="25" y="1817"/>
                    <a:pt x="27" y="1843"/>
                    <a:pt x="32" y="1883"/>
                  </a:cubicBezTo>
                  <a:cubicBezTo>
                    <a:pt x="36" y="1923"/>
                    <a:pt x="48" y="1975"/>
                    <a:pt x="57" y="2027"/>
                  </a:cubicBezTo>
                  <a:cubicBezTo>
                    <a:pt x="64" y="2080"/>
                    <a:pt x="77" y="2132"/>
                    <a:pt x="88" y="2170"/>
                  </a:cubicBezTo>
                  <a:cubicBezTo>
                    <a:pt x="98" y="2209"/>
                    <a:pt x="104" y="2235"/>
                    <a:pt x="104" y="2235"/>
                  </a:cubicBezTo>
                  <a:cubicBezTo>
                    <a:pt x="124" y="2319"/>
                    <a:pt x="193" y="2491"/>
                    <a:pt x="278" y="2648"/>
                  </a:cubicBezTo>
                  <a:cubicBezTo>
                    <a:pt x="324" y="2725"/>
                    <a:pt x="368" y="2800"/>
                    <a:pt x="412" y="2860"/>
                  </a:cubicBezTo>
                  <a:cubicBezTo>
                    <a:pt x="458" y="2918"/>
                    <a:pt x="495" y="2966"/>
                    <a:pt x="516" y="2991"/>
                  </a:cubicBezTo>
                  <a:cubicBezTo>
                    <a:pt x="405" y="2802"/>
                    <a:pt x="314" y="2598"/>
                    <a:pt x="243" y="2370"/>
                  </a:cubicBezTo>
                  <a:lnTo>
                    <a:pt x="243" y="2369"/>
                  </a:lnTo>
                  <a:lnTo>
                    <a:pt x="213" y="2286"/>
                  </a:lnTo>
                  <a:cubicBezTo>
                    <a:pt x="213" y="2286"/>
                    <a:pt x="205" y="2258"/>
                    <a:pt x="194" y="2215"/>
                  </a:cubicBezTo>
                  <a:cubicBezTo>
                    <a:pt x="184" y="2172"/>
                    <a:pt x="167" y="2116"/>
                    <a:pt x="156" y="2058"/>
                  </a:cubicBezTo>
                  <a:cubicBezTo>
                    <a:pt x="145" y="2001"/>
                    <a:pt x="135" y="1943"/>
                    <a:pt x="127" y="1899"/>
                  </a:cubicBezTo>
                  <a:cubicBezTo>
                    <a:pt x="120" y="1856"/>
                    <a:pt x="118" y="1826"/>
                    <a:pt x="118" y="1826"/>
                  </a:cubicBezTo>
                  <a:cubicBezTo>
                    <a:pt x="84" y="1519"/>
                    <a:pt x="89" y="1184"/>
                    <a:pt x="162" y="866"/>
                  </a:cubicBezTo>
                  <a:cubicBezTo>
                    <a:pt x="231" y="548"/>
                    <a:pt x="355" y="247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36">
              <a:extLst>
                <a:ext uri="{FF2B5EF4-FFF2-40B4-BE49-F238E27FC236}">
                  <a16:creationId xmlns:a16="http://schemas.microsoft.com/office/drawing/2014/main" id="{F41D4CCE-7149-0DEF-4F3E-C1B16B56133E}"/>
                </a:ext>
              </a:extLst>
            </p:cNvPr>
            <p:cNvSpPr/>
            <p:nvPr/>
          </p:nvSpPr>
          <p:spPr>
            <a:xfrm>
              <a:off x="5193125" y="2353575"/>
              <a:ext cx="57725" cy="91400"/>
            </a:xfrm>
            <a:custGeom>
              <a:avLst/>
              <a:gdLst/>
              <a:ahLst/>
              <a:cxnLst/>
              <a:rect l="l" t="t" r="r" b="b"/>
              <a:pathLst>
                <a:path w="2309" h="3656" extrusionOk="0">
                  <a:moveTo>
                    <a:pt x="1180" y="1"/>
                  </a:moveTo>
                  <a:lnTo>
                    <a:pt x="1180" y="1"/>
                  </a:lnTo>
                  <a:cubicBezTo>
                    <a:pt x="1510" y="183"/>
                    <a:pt x="1789" y="465"/>
                    <a:pt x="1977" y="831"/>
                  </a:cubicBezTo>
                  <a:cubicBezTo>
                    <a:pt x="1977" y="831"/>
                    <a:pt x="1995" y="865"/>
                    <a:pt x="2011" y="898"/>
                  </a:cubicBezTo>
                  <a:cubicBezTo>
                    <a:pt x="2027" y="933"/>
                    <a:pt x="2042" y="966"/>
                    <a:pt x="2042" y="966"/>
                  </a:cubicBezTo>
                  <a:cubicBezTo>
                    <a:pt x="2042" y="966"/>
                    <a:pt x="2047" y="978"/>
                    <a:pt x="2057" y="998"/>
                  </a:cubicBezTo>
                  <a:cubicBezTo>
                    <a:pt x="2065" y="1019"/>
                    <a:pt x="2076" y="1049"/>
                    <a:pt x="2089" y="1084"/>
                  </a:cubicBezTo>
                  <a:cubicBezTo>
                    <a:pt x="2118" y="1154"/>
                    <a:pt x="2145" y="1251"/>
                    <a:pt x="2168" y="1349"/>
                  </a:cubicBezTo>
                  <a:cubicBezTo>
                    <a:pt x="2215" y="1546"/>
                    <a:pt x="2212" y="1748"/>
                    <a:pt x="2212" y="1748"/>
                  </a:cubicBezTo>
                  <a:cubicBezTo>
                    <a:pt x="2229" y="2281"/>
                    <a:pt x="1953" y="2836"/>
                    <a:pt x="1509" y="3178"/>
                  </a:cubicBezTo>
                  <a:cubicBezTo>
                    <a:pt x="1150" y="3470"/>
                    <a:pt x="694" y="3622"/>
                    <a:pt x="267" y="3622"/>
                  </a:cubicBezTo>
                  <a:cubicBezTo>
                    <a:pt x="176" y="3622"/>
                    <a:pt x="87" y="3615"/>
                    <a:pt x="1" y="3602"/>
                  </a:cubicBezTo>
                  <a:lnTo>
                    <a:pt x="1" y="3602"/>
                  </a:lnTo>
                  <a:cubicBezTo>
                    <a:pt x="73" y="3617"/>
                    <a:pt x="129" y="3631"/>
                    <a:pt x="181" y="3639"/>
                  </a:cubicBezTo>
                  <a:cubicBezTo>
                    <a:pt x="237" y="3645"/>
                    <a:pt x="285" y="3649"/>
                    <a:pt x="337" y="3654"/>
                  </a:cubicBezTo>
                  <a:cubicBezTo>
                    <a:pt x="447" y="3649"/>
                    <a:pt x="593" y="3656"/>
                    <a:pt x="859" y="3581"/>
                  </a:cubicBezTo>
                  <a:cubicBezTo>
                    <a:pt x="1330" y="3441"/>
                    <a:pt x="1738" y="3172"/>
                    <a:pt x="2019" y="2742"/>
                  </a:cubicBezTo>
                  <a:cubicBezTo>
                    <a:pt x="2209" y="2454"/>
                    <a:pt x="2302" y="2111"/>
                    <a:pt x="2305" y="1783"/>
                  </a:cubicBezTo>
                  <a:cubicBezTo>
                    <a:pt x="2305" y="1783"/>
                    <a:pt x="2308" y="1598"/>
                    <a:pt x="2275" y="1416"/>
                  </a:cubicBezTo>
                  <a:cubicBezTo>
                    <a:pt x="2246" y="1234"/>
                    <a:pt x="2179" y="1061"/>
                    <a:pt x="2179" y="1061"/>
                  </a:cubicBezTo>
                  <a:cubicBezTo>
                    <a:pt x="2133" y="918"/>
                    <a:pt x="1984" y="630"/>
                    <a:pt x="1767" y="407"/>
                  </a:cubicBezTo>
                  <a:cubicBezTo>
                    <a:pt x="1558" y="178"/>
                    <a:pt x="1286" y="43"/>
                    <a:pt x="1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36">
              <a:extLst>
                <a:ext uri="{FF2B5EF4-FFF2-40B4-BE49-F238E27FC236}">
                  <a16:creationId xmlns:a16="http://schemas.microsoft.com/office/drawing/2014/main" id="{3DFB26EC-125D-61A4-EAE1-E5D106A03A92}"/>
                </a:ext>
              </a:extLst>
            </p:cNvPr>
            <p:cNvSpPr/>
            <p:nvPr/>
          </p:nvSpPr>
          <p:spPr>
            <a:xfrm>
              <a:off x="5200650" y="2367350"/>
              <a:ext cx="36425" cy="58975"/>
            </a:xfrm>
            <a:custGeom>
              <a:avLst/>
              <a:gdLst/>
              <a:ahLst/>
              <a:cxnLst/>
              <a:rect l="l" t="t" r="r" b="b"/>
              <a:pathLst>
                <a:path w="1457" h="2359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56" y="202"/>
                    <a:pt x="1380" y="415"/>
                    <a:pt x="1366" y="644"/>
                  </a:cubicBezTo>
                  <a:lnTo>
                    <a:pt x="1360" y="727"/>
                  </a:lnTo>
                  <a:cubicBezTo>
                    <a:pt x="1360" y="727"/>
                    <a:pt x="1352" y="839"/>
                    <a:pt x="1329" y="949"/>
                  </a:cubicBezTo>
                  <a:cubicBezTo>
                    <a:pt x="1307" y="1058"/>
                    <a:pt x="1271" y="1164"/>
                    <a:pt x="1271" y="1164"/>
                  </a:cubicBezTo>
                  <a:cubicBezTo>
                    <a:pt x="1178" y="1444"/>
                    <a:pt x="1004" y="1715"/>
                    <a:pt x="774" y="1924"/>
                  </a:cubicBezTo>
                  <a:cubicBezTo>
                    <a:pt x="547" y="2137"/>
                    <a:pt x="269" y="2284"/>
                    <a:pt x="0" y="2359"/>
                  </a:cubicBezTo>
                  <a:cubicBezTo>
                    <a:pt x="83" y="2351"/>
                    <a:pt x="128" y="2345"/>
                    <a:pt x="188" y="2329"/>
                  </a:cubicBezTo>
                  <a:cubicBezTo>
                    <a:pt x="248" y="2310"/>
                    <a:pt x="325" y="2288"/>
                    <a:pt x="461" y="2218"/>
                  </a:cubicBezTo>
                  <a:cubicBezTo>
                    <a:pt x="702" y="2090"/>
                    <a:pt x="914" y="1935"/>
                    <a:pt x="1087" y="1708"/>
                  </a:cubicBezTo>
                  <a:cubicBezTo>
                    <a:pt x="1203" y="1555"/>
                    <a:pt x="1291" y="1384"/>
                    <a:pt x="1352" y="1212"/>
                  </a:cubicBezTo>
                  <a:cubicBezTo>
                    <a:pt x="1352" y="1212"/>
                    <a:pt x="1386" y="1115"/>
                    <a:pt x="1409" y="1015"/>
                  </a:cubicBezTo>
                  <a:cubicBezTo>
                    <a:pt x="1433" y="915"/>
                    <a:pt x="1445" y="813"/>
                    <a:pt x="1445" y="813"/>
                  </a:cubicBezTo>
                  <a:cubicBezTo>
                    <a:pt x="1457" y="730"/>
                    <a:pt x="1457" y="551"/>
                    <a:pt x="1425" y="381"/>
                  </a:cubicBezTo>
                  <a:cubicBezTo>
                    <a:pt x="1396" y="211"/>
                    <a:pt x="1333" y="56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36">
              <a:extLst>
                <a:ext uri="{FF2B5EF4-FFF2-40B4-BE49-F238E27FC236}">
                  <a16:creationId xmlns:a16="http://schemas.microsoft.com/office/drawing/2014/main" id="{713193FF-CD3E-1323-42E8-9603D72A9C8B}"/>
                </a:ext>
              </a:extLst>
            </p:cNvPr>
            <p:cNvSpPr/>
            <p:nvPr/>
          </p:nvSpPr>
          <p:spPr>
            <a:xfrm>
              <a:off x="5204875" y="2357125"/>
              <a:ext cx="16175" cy="44275"/>
            </a:xfrm>
            <a:custGeom>
              <a:avLst/>
              <a:gdLst/>
              <a:ahLst/>
              <a:cxnLst/>
              <a:rect l="l" t="t" r="r" b="b"/>
              <a:pathLst>
                <a:path w="647" h="1771" extrusionOk="0">
                  <a:moveTo>
                    <a:pt x="175" y="1"/>
                  </a:moveTo>
                  <a:lnTo>
                    <a:pt x="175" y="1"/>
                  </a:lnTo>
                  <a:cubicBezTo>
                    <a:pt x="281" y="102"/>
                    <a:pt x="369" y="223"/>
                    <a:pt x="435" y="366"/>
                  </a:cubicBezTo>
                  <a:lnTo>
                    <a:pt x="459" y="419"/>
                  </a:lnTo>
                  <a:cubicBezTo>
                    <a:pt x="459" y="419"/>
                    <a:pt x="490" y="489"/>
                    <a:pt x="510" y="564"/>
                  </a:cubicBezTo>
                  <a:cubicBezTo>
                    <a:pt x="532" y="637"/>
                    <a:pt x="539" y="714"/>
                    <a:pt x="539" y="714"/>
                  </a:cubicBezTo>
                  <a:cubicBezTo>
                    <a:pt x="565" y="915"/>
                    <a:pt x="526" y="1136"/>
                    <a:pt x="425" y="1326"/>
                  </a:cubicBezTo>
                  <a:cubicBezTo>
                    <a:pt x="326" y="1517"/>
                    <a:pt x="170" y="1673"/>
                    <a:pt x="1" y="1771"/>
                  </a:cubicBezTo>
                  <a:cubicBezTo>
                    <a:pt x="112" y="1736"/>
                    <a:pt x="130" y="1741"/>
                    <a:pt x="293" y="1599"/>
                  </a:cubicBezTo>
                  <a:cubicBezTo>
                    <a:pt x="432" y="1465"/>
                    <a:pt x="545" y="1313"/>
                    <a:pt x="601" y="1116"/>
                  </a:cubicBezTo>
                  <a:cubicBezTo>
                    <a:pt x="638" y="985"/>
                    <a:pt x="646" y="847"/>
                    <a:pt x="634" y="717"/>
                  </a:cubicBezTo>
                  <a:cubicBezTo>
                    <a:pt x="634" y="717"/>
                    <a:pt x="626" y="644"/>
                    <a:pt x="608" y="573"/>
                  </a:cubicBezTo>
                  <a:cubicBezTo>
                    <a:pt x="591" y="501"/>
                    <a:pt x="564" y="433"/>
                    <a:pt x="564" y="433"/>
                  </a:cubicBezTo>
                  <a:cubicBezTo>
                    <a:pt x="545" y="377"/>
                    <a:pt x="481" y="264"/>
                    <a:pt x="398" y="175"/>
                  </a:cubicBezTo>
                  <a:cubicBezTo>
                    <a:pt x="316" y="84"/>
                    <a:pt x="216" y="20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6">
              <a:extLst>
                <a:ext uri="{FF2B5EF4-FFF2-40B4-BE49-F238E27FC236}">
                  <a16:creationId xmlns:a16="http://schemas.microsoft.com/office/drawing/2014/main" id="{27BE6D35-3563-1D8E-A082-87FF35F7389C}"/>
                </a:ext>
              </a:extLst>
            </p:cNvPr>
            <p:cNvSpPr/>
            <p:nvPr/>
          </p:nvSpPr>
          <p:spPr>
            <a:xfrm>
              <a:off x="5184550" y="2371175"/>
              <a:ext cx="8625" cy="34750"/>
            </a:xfrm>
            <a:custGeom>
              <a:avLst/>
              <a:gdLst/>
              <a:ahLst/>
              <a:cxnLst/>
              <a:rect l="l" t="t" r="r" b="b"/>
              <a:pathLst>
                <a:path w="345" h="1390" extrusionOk="0">
                  <a:moveTo>
                    <a:pt x="168" y="1"/>
                  </a:moveTo>
                  <a:cubicBezTo>
                    <a:pt x="111" y="86"/>
                    <a:pt x="64" y="184"/>
                    <a:pt x="33" y="297"/>
                  </a:cubicBezTo>
                  <a:lnTo>
                    <a:pt x="26" y="339"/>
                  </a:lnTo>
                  <a:cubicBezTo>
                    <a:pt x="26" y="339"/>
                    <a:pt x="17" y="395"/>
                    <a:pt x="11" y="452"/>
                  </a:cubicBezTo>
                  <a:cubicBezTo>
                    <a:pt x="6" y="509"/>
                    <a:pt x="6" y="566"/>
                    <a:pt x="6" y="566"/>
                  </a:cubicBezTo>
                  <a:cubicBezTo>
                    <a:pt x="1" y="870"/>
                    <a:pt x="146" y="1201"/>
                    <a:pt x="345" y="1389"/>
                  </a:cubicBezTo>
                  <a:cubicBezTo>
                    <a:pt x="315" y="1310"/>
                    <a:pt x="309" y="1309"/>
                    <a:pt x="240" y="1184"/>
                  </a:cubicBezTo>
                  <a:cubicBezTo>
                    <a:pt x="180" y="1069"/>
                    <a:pt x="155" y="952"/>
                    <a:pt x="127" y="827"/>
                  </a:cubicBezTo>
                  <a:cubicBezTo>
                    <a:pt x="110" y="743"/>
                    <a:pt x="98" y="657"/>
                    <a:pt x="99" y="574"/>
                  </a:cubicBezTo>
                  <a:cubicBezTo>
                    <a:pt x="99" y="574"/>
                    <a:pt x="98" y="527"/>
                    <a:pt x="101" y="481"/>
                  </a:cubicBezTo>
                  <a:cubicBezTo>
                    <a:pt x="102" y="434"/>
                    <a:pt x="111" y="389"/>
                    <a:pt x="111" y="389"/>
                  </a:cubicBezTo>
                  <a:cubicBezTo>
                    <a:pt x="115" y="351"/>
                    <a:pt x="121" y="271"/>
                    <a:pt x="133" y="191"/>
                  </a:cubicBezTo>
                  <a:cubicBezTo>
                    <a:pt x="145" y="111"/>
                    <a:pt x="164" y="33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36">
              <a:extLst>
                <a:ext uri="{FF2B5EF4-FFF2-40B4-BE49-F238E27FC236}">
                  <a16:creationId xmlns:a16="http://schemas.microsoft.com/office/drawing/2014/main" id="{5DF00CF2-E1D8-2F79-303B-CF1EEFE0DD1F}"/>
                </a:ext>
              </a:extLst>
            </p:cNvPr>
            <p:cNvSpPr/>
            <p:nvPr/>
          </p:nvSpPr>
          <p:spPr>
            <a:xfrm>
              <a:off x="5153875" y="2379975"/>
              <a:ext cx="18775" cy="7025"/>
            </a:xfrm>
            <a:custGeom>
              <a:avLst/>
              <a:gdLst/>
              <a:ahLst/>
              <a:cxnLst/>
              <a:rect l="l" t="t" r="r" b="b"/>
              <a:pathLst>
                <a:path w="751" h="281" extrusionOk="0">
                  <a:moveTo>
                    <a:pt x="503" y="0"/>
                  </a:moveTo>
                  <a:cubicBezTo>
                    <a:pt x="469" y="0"/>
                    <a:pt x="435" y="3"/>
                    <a:pt x="401" y="11"/>
                  </a:cubicBezTo>
                  <a:cubicBezTo>
                    <a:pt x="350" y="23"/>
                    <a:pt x="300" y="39"/>
                    <a:pt x="254" y="58"/>
                  </a:cubicBezTo>
                  <a:cubicBezTo>
                    <a:pt x="254" y="57"/>
                    <a:pt x="253" y="57"/>
                    <a:pt x="253" y="57"/>
                  </a:cubicBezTo>
                  <a:cubicBezTo>
                    <a:pt x="248" y="57"/>
                    <a:pt x="152" y="104"/>
                    <a:pt x="152" y="104"/>
                  </a:cubicBezTo>
                  <a:cubicBezTo>
                    <a:pt x="108" y="124"/>
                    <a:pt x="9" y="241"/>
                    <a:pt x="1" y="280"/>
                  </a:cubicBezTo>
                  <a:cubicBezTo>
                    <a:pt x="52" y="253"/>
                    <a:pt x="104" y="231"/>
                    <a:pt x="158" y="206"/>
                  </a:cubicBezTo>
                  <a:lnTo>
                    <a:pt x="178" y="195"/>
                  </a:lnTo>
                  <a:lnTo>
                    <a:pt x="230" y="168"/>
                  </a:lnTo>
                  <a:cubicBezTo>
                    <a:pt x="257" y="156"/>
                    <a:pt x="284" y="145"/>
                    <a:pt x="284" y="145"/>
                  </a:cubicBezTo>
                  <a:cubicBezTo>
                    <a:pt x="427" y="87"/>
                    <a:pt x="600" y="48"/>
                    <a:pt x="751" y="45"/>
                  </a:cubicBezTo>
                  <a:cubicBezTo>
                    <a:pt x="710" y="15"/>
                    <a:pt x="707" y="11"/>
                    <a:pt x="623" y="6"/>
                  </a:cubicBezTo>
                  <a:cubicBezTo>
                    <a:pt x="583" y="4"/>
                    <a:pt x="543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36">
              <a:extLst>
                <a:ext uri="{FF2B5EF4-FFF2-40B4-BE49-F238E27FC236}">
                  <a16:creationId xmlns:a16="http://schemas.microsoft.com/office/drawing/2014/main" id="{B428E84D-8E90-59F1-30FB-7FB94501FA25}"/>
                </a:ext>
              </a:extLst>
            </p:cNvPr>
            <p:cNvSpPr/>
            <p:nvPr/>
          </p:nvSpPr>
          <p:spPr>
            <a:xfrm>
              <a:off x="5152725" y="2358125"/>
              <a:ext cx="20100" cy="18625"/>
            </a:xfrm>
            <a:custGeom>
              <a:avLst/>
              <a:gdLst/>
              <a:ahLst/>
              <a:cxnLst/>
              <a:rect l="l" t="t" r="r" b="b"/>
              <a:pathLst>
                <a:path w="804" h="745" extrusionOk="0">
                  <a:moveTo>
                    <a:pt x="142" y="0"/>
                  </a:moveTo>
                  <a:cubicBezTo>
                    <a:pt x="79" y="0"/>
                    <a:pt x="22" y="12"/>
                    <a:pt x="0" y="21"/>
                  </a:cubicBezTo>
                  <a:cubicBezTo>
                    <a:pt x="80" y="35"/>
                    <a:pt x="157" y="61"/>
                    <a:pt x="235" y="96"/>
                  </a:cubicBezTo>
                  <a:lnTo>
                    <a:pt x="264" y="107"/>
                  </a:lnTo>
                  <a:cubicBezTo>
                    <a:pt x="264" y="106"/>
                    <a:pt x="264" y="106"/>
                    <a:pt x="264" y="106"/>
                  </a:cubicBezTo>
                  <a:cubicBezTo>
                    <a:pt x="271" y="106"/>
                    <a:pt x="413" y="182"/>
                    <a:pt x="409" y="188"/>
                  </a:cubicBezTo>
                  <a:cubicBezTo>
                    <a:pt x="593" y="311"/>
                    <a:pt x="745" y="528"/>
                    <a:pt x="779" y="744"/>
                  </a:cubicBezTo>
                  <a:cubicBezTo>
                    <a:pt x="797" y="679"/>
                    <a:pt x="803" y="671"/>
                    <a:pt x="773" y="555"/>
                  </a:cubicBezTo>
                  <a:cubicBezTo>
                    <a:pt x="743" y="451"/>
                    <a:pt x="707" y="353"/>
                    <a:pt x="634" y="267"/>
                  </a:cubicBezTo>
                  <a:cubicBezTo>
                    <a:pt x="584" y="209"/>
                    <a:pt x="528" y="157"/>
                    <a:pt x="468" y="116"/>
                  </a:cubicBezTo>
                  <a:cubicBezTo>
                    <a:pt x="471" y="111"/>
                    <a:pt x="334" y="34"/>
                    <a:pt x="327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297" y="19"/>
                    <a:pt x="226" y="4"/>
                    <a:pt x="158" y="1"/>
                  </a:cubicBezTo>
                  <a:cubicBezTo>
                    <a:pt x="153" y="0"/>
                    <a:pt x="148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36">
              <a:extLst>
                <a:ext uri="{FF2B5EF4-FFF2-40B4-BE49-F238E27FC236}">
                  <a16:creationId xmlns:a16="http://schemas.microsoft.com/office/drawing/2014/main" id="{BC8123E6-F32E-B41B-F811-F3618D865852}"/>
                </a:ext>
              </a:extLst>
            </p:cNvPr>
            <p:cNvSpPr/>
            <p:nvPr/>
          </p:nvSpPr>
          <p:spPr>
            <a:xfrm>
              <a:off x="5168900" y="2350575"/>
              <a:ext cx="10900" cy="9975"/>
            </a:xfrm>
            <a:custGeom>
              <a:avLst/>
              <a:gdLst/>
              <a:ahLst/>
              <a:cxnLst/>
              <a:rect l="l" t="t" r="r" b="b"/>
              <a:pathLst>
                <a:path w="436" h="399" extrusionOk="0">
                  <a:moveTo>
                    <a:pt x="17" y="0"/>
                  </a:moveTo>
                  <a:cubicBezTo>
                    <a:pt x="10" y="0"/>
                    <a:pt x="5" y="1"/>
                    <a:pt x="1" y="2"/>
                  </a:cubicBezTo>
                  <a:cubicBezTo>
                    <a:pt x="30" y="34"/>
                    <a:pt x="58" y="66"/>
                    <a:pt x="90" y="96"/>
                  </a:cubicBezTo>
                  <a:lnTo>
                    <a:pt x="105" y="105"/>
                  </a:lnTo>
                  <a:cubicBezTo>
                    <a:pt x="105" y="105"/>
                    <a:pt x="121" y="119"/>
                    <a:pt x="138" y="132"/>
                  </a:cubicBezTo>
                  <a:lnTo>
                    <a:pt x="172" y="159"/>
                  </a:lnTo>
                  <a:cubicBezTo>
                    <a:pt x="257" y="232"/>
                    <a:pt x="353" y="318"/>
                    <a:pt x="430" y="399"/>
                  </a:cubicBezTo>
                  <a:cubicBezTo>
                    <a:pt x="434" y="358"/>
                    <a:pt x="435" y="354"/>
                    <a:pt x="403" y="303"/>
                  </a:cubicBezTo>
                  <a:cubicBezTo>
                    <a:pt x="375" y="257"/>
                    <a:pt x="355" y="206"/>
                    <a:pt x="315" y="166"/>
                  </a:cubicBezTo>
                  <a:cubicBezTo>
                    <a:pt x="288" y="139"/>
                    <a:pt x="261" y="113"/>
                    <a:pt x="233" y="91"/>
                  </a:cubicBezTo>
                  <a:lnTo>
                    <a:pt x="169" y="39"/>
                  </a:lnTo>
                  <a:cubicBezTo>
                    <a:pt x="147" y="20"/>
                    <a:pt x="6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36">
              <a:extLst>
                <a:ext uri="{FF2B5EF4-FFF2-40B4-BE49-F238E27FC236}">
                  <a16:creationId xmlns:a16="http://schemas.microsoft.com/office/drawing/2014/main" id="{27C5678D-0007-0F3A-7B09-589D920566AA}"/>
                </a:ext>
              </a:extLst>
            </p:cNvPr>
            <p:cNvSpPr/>
            <p:nvPr/>
          </p:nvSpPr>
          <p:spPr>
            <a:xfrm>
              <a:off x="5178875" y="2345500"/>
              <a:ext cx="9075" cy="3350"/>
            </a:xfrm>
            <a:custGeom>
              <a:avLst/>
              <a:gdLst/>
              <a:ahLst/>
              <a:cxnLst/>
              <a:rect l="l" t="t" r="r" b="b"/>
              <a:pathLst>
                <a:path w="363" h="134" extrusionOk="0">
                  <a:moveTo>
                    <a:pt x="103" y="0"/>
                  </a:moveTo>
                  <a:cubicBezTo>
                    <a:pt x="76" y="0"/>
                    <a:pt x="18" y="16"/>
                    <a:pt x="1" y="29"/>
                  </a:cubicBezTo>
                  <a:cubicBezTo>
                    <a:pt x="21" y="49"/>
                    <a:pt x="43" y="69"/>
                    <a:pt x="69" y="84"/>
                  </a:cubicBezTo>
                  <a:lnTo>
                    <a:pt x="79" y="87"/>
                  </a:lnTo>
                  <a:lnTo>
                    <a:pt x="133" y="104"/>
                  </a:lnTo>
                  <a:cubicBezTo>
                    <a:pt x="196" y="126"/>
                    <a:pt x="271" y="134"/>
                    <a:pt x="339" y="134"/>
                  </a:cubicBezTo>
                  <a:cubicBezTo>
                    <a:pt x="347" y="134"/>
                    <a:pt x="355" y="134"/>
                    <a:pt x="363" y="134"/>
                  </a:cubicBezTo>
                  <a:cubicBezTo>
                    <a:pt x="351" y="103"/>
                    <a:pt x="350" y="101"/>
                    <a:pt x="315" y="86"/>
                  </a:cubicBezTo>
                  <a:cubicBezTo>
                    <a:pt x="285" y="72"/>
                    <a:pt x="260" y="46"/>
                    <a:pt x="227" y="36"/>
                  </a:cubicBezTo>
                  <a:cubicBezTo>
                    <a:pt x="205" y="30"/>
                    <a:pt x="183" y="23"/>
                    <a:pt x="162" y="17"/>
                  </a:cubicBezTo>
                  <a:lnTo>
                    <a:pt x="114" y="2"/>
                  </a:lnTo>
                  <a:cubicBezTo>
                    <a:pt x="112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36">
              <a:extLst>
                <a:ext uri="{FF2B5EF4-FFF2-40B4-BE49-F238E27FC236}">
                  <a16:creationId xmlns:a16="http://schemas.microsoft.com/office/drawing/2014/main" id="{BDC6ACC4-7C4C-E0A2-1C0A-EAAE5FD8E1CE}"/>
                </a:ext>
              </a:extLst>
            </p:cNvPr>
            <p:cNvSpPr/>
            <p:nvPr/>
          </p:nvSpPr>
          <p:spPr>
            <a:xfrm>
              <a:off x="5084400" y="2460050"/>
              <a:ext cx="7700" cy="35300"/>
            </a:xfrm>
            <a:custGeom>
              <a:avLst/>
              <a:gdLst/>
              <a:ahLst/>
              <a:cxnLst/>
              <a:rect l="l" t="t" r="r" b="b"/>
              <a:pathLst>
                <a:path w="308" h="141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01"/>
                    <a:pt x="16" y="202"/>
                    <a:pt x="31" y="313"/>
                  </a:cubicBezTo>
                  <a:lnTo>
                    <a:pt x="39" y="353"/>
                  </a:lnTo>
                  <a:lnTo>
                    <a:pt x="82" y="565"/>
                  </a:lnTo>
                  <a:cubicBezTo>
                    <a:pt x="139" y="845"/>
                    <a:pt x="221" y="1156"/>
                    <a:pt x="298" y="1411"/>
                  </a:cubicBezTo>
                  <a:cubicBezTo>
                    <a:pt x="308" y="1329"/>
                    <a:pt x="308" y="1324"/>
                    <a:pt x="283" y="1183"/>
                  </a:cubicBezTo>
                  <a:cubicBezTo>
                    <a:pt x="261" y="1057"/>
                    <a:pt x="255" y="936"/>
                    <a:pt x="228" y="809"/>
                  </a:cubicBezTo>
                  <a:cubicBezTo>
                    <a:pt x="209" y="722"/>
                    <a:pt x="191" y="637"/>
                    <a:pt x="175" y="554"/>
                  </a:cubicBezTo>
                  <a:lnTo>
                    <a:pt x="137" y="369"/>
                  </a:lnTo>
                  <a:cubicBezTo>
                    <a:pt x="122" y="293"/>
                    <a:pt x="32" y="5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36">
              <a:extLst>
                <a:ext uri="{FF2B5EF4-FFF2-40B4-BE49-F238E27FC236}">
                  <a16:creationId xmlns:a16="http://schemas.microsoft.com/office/drawing/2014/main" id="{37EF72A5-5EB5-30EF-49C0-614AD128AFF8}"/>
                </a:ext>
              </a:extLst>
            </p:cNvPr>
            <p:cNvSpPr/>
            <p:nvPr/>
          </p:nvSpPr>
          <p:spPr>
            <a:xfrm>
              <a:off x="5076400" y="2494450"/>
              <a:ext cx="34050" cy="46425"/>
            </a:xfrm>
            <a:custGeom>
              <a:avLst/>
              <a:gdLst/>
              <a:ahLst/>
              <a:cxnLst/>
              <a:rect l="l" t="t" r="r" b="b"/>
              <a:pathLst>
                <a:path w="1362" h="1857" extrusionOk="0">
                  <a:moveTo>
                    <a:pt x="16" y="1"/>
                  </a:moveTo>
                  <a:lnTo>
                    <a:pt x="16" y="1"/>
                  </a:lnTo>
                  <a:cubicBezTo>
                    <a:pt x="9" y="132"/>
                    <a:pt x="1" y="144"/>
                    <a:pt x="59" y="378"/>
                  </a:cubicBezTo>
                  <a:cubicBezTo>
                    <a:pt x="114" y="587"/>
                    <a:pt x="179" y="779"/>
                    <a:pt x="295" y="971"/>
                  </a:cubicBezTo>
                  <a:cubicBezTo>
                    <a:pt x="372" y="1098"/>
                    <a:pt x="460" y="1219"/>
                    <a:pt x="556" y="1325"/>
                  </a:cubicBezTo>
                  <a:cubicBezTo>
                    <a:pt x="556" y="1325"/>
                    <a:pt x="608" y="1387"/>
                    <a:pt x="666" y="1442"/>
                  </a:cubicBezTo>
                  <a:cubicBezTo>
                    <a:pt x="694" y="1471"/>
                    <a:pt x="723" y="1499"/>
                    <a:pt x="747" y="1519"/>
                  </a:cubicBezTo>
                  <a:cubicBezTo>
                    <a:pt x="768" y="1539"/>
                    <a:pt x="783" y="1552"/>
                    <a:pt x="783" y="1552"/>
                  </a:cubicBezTo>
                  <a:cubicBezTo>
                    <a:pt x="832" y="1597"/>
                    <a:pt x="949" y="1676"/>
                    <a:pt x="1068" y="1738"/>
                  </a:cubicBezTo>
                  <a:cubicBezTo>
                    <a:pt x="1189" y="1801"/>
                    <a:pt x="1312" y="1843"/>
                    <a:pt x="1362" y="1856"/>
                  </a:cubicBezTo>
                  <a:cubicBezTo>
                    <a:pt x="1218" y="1774"/>
                    <a:pt x="1080" y="1678"/>
                    <a:pt x="941" y="1562"/>
                  </a:cubicBezTo>
                  <a:lnTo>
                    <a:pt x="889" y="1521"/>
                  </a:lnTo>
                  <a:cubicBezTo>
                    <a:pt x="889" y="1521"/>
                    <a:pt x="822" y="1464"/>
                    <a:pt x="757" y="1403"/>
                  </a:cubicBezTo>
                  <a:cubicBezTo>
                    <a:pt x="726" y="1372"/>
                    <a:pt x="695" y="1340"/>
                    <a:pt x="672" y="1317"/>
                  </a:cubicBezTo>
                  <a:cubicBezTo>
                    <a:pt x="649" y="1292"/>
                    <a:pt x="635" y="1275"/>
                    <a:pt x="635" y="1275"/>
                  </a:cubicBezTo>
                  <a:cubicBezTo>
                    <a:pt x="481" y="1100"/>
                    <a:pt x="336" y="895"/>
                    <a:pt x="231" y="673"/>
                  </a:cubicBezTo>
                  <a:cubicBezTo>
                    <a:pt x="124" y="451"/>
                    <a:pt x="51" y="218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36">
              <a:extLst>
                <a:ext uri="{FF2B5EF4-FFF2-40B4-BE49-F238E27FC236}">
                  <a16:creationId xmlns:a16="http://schemas.microsoft.com/office/drawing/2014/main" id="{2D446BD3-C167-EF13-EAD9-1F6C2C6FAA07}"/>
                </a:ext>
              </a:extLst>
            </p:cNvPr>
            <p:cNvSpPr/>
            <p:nvPr/>
          </p:nvSpPr>
          <p:spPr>
            <a:xfrm>
              <a:off x="5094550" y="2537050"/>
              <a:ext cx="20075" cy="17250"/>
            </a:xfrm>
            <a:custGeom>
              <a:avLst/>
              <a:gdLst/>
              <a:ahLst/>
              <a:cxnLst/>
              <a:rect l="l" t="t" r="r" b="b"/>
              <a:pathLst>
                <a:path w="803" h="690" extrusionOk="0">
                  <a:moveTo>
                    <a:pt x="0" y="1"/>
                  </a:moveTo>
                  <a:cubicBezTo>
                    <a:pt x="29" y="70"/>
                    <a:pt x="66" y="138"/>
                    <a:pt x="115" y="206"/>
                  </a:cubicBezTo>
                  <a:lnTo>
                    <a:pt x="135" y="230"/>
                  </a:lnTo>
                  <a:cubicBezTo>
                    <a:pt x="135" y="230"/>
                    <a:pt x="162" y="260"/>
                    <a:pt x="189" y="291"/>
                  </a:cubicBezTo>
                  <a:lnTo>
                    <a:pt x="247" y="349"/>
                  </a:lnTo>
                  <a:cubicBezTo>
                    <a:pt x="400" y="502"/>
                    <a:pt x="614" y="628"/>
                    <a:pt x="802" y="690"/>
                  </a:cubicBezTo>
                  <a:cubicBezTo>
                    <a:pt x="762" y="640"/>
                    <a:pt x="759" y="640"/>
                    <a:pt x="670" y="584"/>
                  </a:cubicBezTo>
                  <a:cubicBezTo>
                    <a:pt x="592" y="532"/>
                    <a:pt x="531" y="469"/>
                    <a:pt x="456" y="411"/>
                  </a:cubicBezTo>
                  <a:cubicBezTo>
                    <a:pt x="407" y="371"/>
                    <a:pt x="359" y="329"/>
                    <a:pt x="316" y="287"/>
                  </a:cubicBezTo>
                  <a:cubicBezTo>
                    <a:pt x="316" y="287"/>
                    <a:pt x="292" y="262"/>
                    <a:pt x="268" y="239"/>
                  </a:cubicBezTo>
                  <a:cubicBezTo>
                    <a:pt x="243" y="214"/>
                    <a:pt x="222" y="188"/>
                    <a:pt x="222" y="188"/>
                  </a:cubicBezTo>
                  <a:cubicBezTo>
                    <a:pt x="183" y="149"/>
                    <a:pt x="4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36">
              <a:extLst>
                <a:ext uri="{FF2B5EF4-FFF2-40B4-BE49-F238E27FC236}">
                  <a16:creationId xmlns:a16="http://schemas.microsoft.com/office/drawing/2014/main" id="{3E4A2D30-0B4C-7CF8-D596-1A961FB071EE}"/>
                </a:ext>
              </a:extLst>
            </p:cNvPr>
            <p:cNvSpPr/>
            <p:nvPr/>
          </p:nvSpPr>
          <p:spPr>
            <a:xfrm>
              <a:off x="5098025" y="2566200"/>
              <a:ext cx="39375" cy="23825"/>
            </a:xfrm>
            <a:custGeom>
              <a:avLst/>
              <a:gdLst/>
              <a:ahLst/>
              <a:cxnLst/>
              <a:rect l="l" t="t" r="r" b="b"/>
              <a:pathLst>
                <a:path w="1575" h="953" extrusionOk="0">
                  <a:moveTo>
                    <a:pt x="1" y="0"/>
                  </a:moveTo>
                  <a:cubicBezTo>
                    <a:pt x="76" y="105"/>
                    <a:pt x="163" y="207"/>
                    <a:pt x="269" y="306"/>
                  </a:cubicBezTo>
                  <a:lnTo>
                    <a:pt x="309" y="341"/>
                  </a:lnTo>
                  <a:cubicBezTo>
                    <a:pt x="309" y="341"/>
                    <a:pt x="364" y="385"/>
                    <a:pt x="419" y="430"/>
                  </a:cubicBezTo>
                  <a:cubicBezTo>
                    <a:pt x="475" y="472"/>
                    <a:pt x="534" y="513"/>
                    <a:pt x="534" y="513"/>
                  </a:cubicBezTo>
                  <a:cubicBezTo>
                    <a:pt x="839" y="731"/>
                    <a:pt x="1238" y="890"/>
                    <a:pt x="1575" y="953"/>
                  </a:cubicBezTo>
                  <a:cubicBezTo>
                    <a:pt x="1485" y="900"/>
                    <a:pt x="1478" y="900"/>
                    <a:pt x="1307" y="835"/>
                  </a:cubicBezTo>
                  <a:cubicBezTo>
                    <a:pt x="1154" y="775"/>
                    <a:pt x="1023" y="696"/>
                    <a:pt x="876" y="617"/>
                  </a:cubicBezTo>
                  <a:cubicBezTo>
                    <a:pt x="779" y="563"/>
                    <a:pt x="683" y="505"/>
                    <a:pt x="595" y="444"/>
                  </a:cubicBezTo>
                  <a:cubicBezTo>
                    <a:pt x="595" y="444"/>
                    <a:pt x="546" y="410"/>
                    <a:pt x="498" y="373"/>
                  </a:cubicBezTo>
                  <a:cubicBezTo>
                    <a:pt x="449" y="338"/>
                    <a:pt x="403" y="299"/>
                    <a:pt x="403" y="299"/>
                  </a:cubicBezTo>
                  <a:cubicBezTo>
                    <a:pt x="374" y="277"/>
                    <a:pt x="293" y="218"/>
                    <a:pt x="196" y="147"/>
                  </a:cubicBezTo>
                  <a:cubicBezTo>
                    <a:pt x="114" y="86"/>
                    <a:pt x="35" y="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36">
              <a:extLst>
                <a:ext uri="{FF2B5EF4-FFF2-40B4-BE49-F238E27FC236}">
                  <a16:creationId xmlns:a16="http://schemas.microsoft.com/office/drawing/2014/main" id="{54CBD085-0E91-BFAD-7322-E9F95556F6D6}"/>
                </a:ext>
              </a:extLst>
            </p:cNvPr>
            <p:cNvSpPr/>
            <p:nvPr/>
          </p:nvSpPr>
          <p:spPr>
            <a:xfrm>
              <a:off x="5094550" y="2569650"/>
              <a:ext cx="20975" cy="16325"/>
            </a:xfrm>
            <a:custGeom>
              <a:avLst/>
              <a:gdLst/>
              <a:ahLst/>
              <a:cxnLst/>
              <a:rect l="l" t="t" r="r" b="b"/>
              <a:pathLst>
                <a:path w="839" h="653" extrusionOk="0">
                  <a:moveTo>
                    <a:pt x="0" y="1"/>
                  </a:moveTo>
                  <a:cubicBezTo>
                    <a:pt x="37" y="67"/>
                    <a:pt x="78" y="132"/>
                    <a:pt x="132" y="196"/>
                  </a:cubicBezTo>
                  <a:lnTo>
                    <a:pt x="154" y="218"/>
                  </a:lnTo>
                  <a:lnTo>
                    <a:pt x="213" y="274"/>
                  </a:lnTo>
                  <a:lnTo>
                    <a:pt x="274" y="328"/>
                  </a:lnTo>
                  <a:cubicBezTo>
                    <a:pt x="435" y="472"/>
                    <a:pt x="651" y="590"/>
                    <a:pt x="838" y="653"/>
                  </a:cubicBezTo>
                  <a:cubicBezTo>
                    <a:pt x="798" y="604"/>
                    <a:pt x="795" y="602"/>
                    <a:pt x="705" y="547"/>
                  </a:cubicBezTo>
                  <a:cubicBezTo>
                    <a:pt x="626" y="497"/>
                    <a:pt x="563" y="435"/>
                    <a:pt x="486" y="379"/>
                  </a:cubicBezTo>
                  <a:cubicBezTo>
                    <a:pt x="435" y="342"/>
                    <a:pt x="384" y="304"/>
                    <a:pt x="339" y="262"/>
                  </a:cubicBezTo>
                  <a:cubicBezTo>
                    <a:pt x="339" y="262"/>
                    <a:pt x="313" y="240"/>
                    <a:pt x="287" y="217"/>
                  </a:cubicBezTo>
                  <a:cubicBezTo>
                    <a:pt x="262" y="193"/>
                    <a:pt x="237" y="171"/>
                    <a:pt x="237" y="171"/>
                  </a:cubicBezTo>
                  <a:cubicBezTo>
                    <a:pt x="196" y="133"/>
                    <a:pt x="43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36">
              <a:extLst>
                <a:ext uri="{FF2B5EF4-FFF2-40B4-BE49-F238E27FC236}">
                  <a16:creationId xmlns:a16="http://schemas.microsoft.com/office/drawing/2014/main" id="{90641043-E69E-DB79-C2DF-104DCC964BED}"/>
                </a:ext>
              </a:extLst>
            </p:cNvPr>
            <p:cNvSpPr/>
            <p:nvPr/>
          </p:nvSpPr>
          <p:spPr>
            <a:xfrm>
              <a:off x="5099025" y="2598875"/>
              <a:ext cx="40100" cy="16200"/>
            </a:xfrm>
            <a:custGeom>
              <a:avLst/>
              <a:gdLst/>
              <a:ahLst/>
              <a:cxnLst/>
              <a:rect l="l" t="t" r="r" b="b"/>
              <a:pathLst>
                <a:path w="1604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79"/>
                    <a:pt x="192" y="153"/>
                    <a:pt x="307" y="223"/>
                  </a:cubicBezTo>
                  <a:lnTo>
                    <a:pt x="350" y="247"/>
                  </a:lnTo>
                  <a:cubicBezTo>
                    <a:pt x="350" y="247"/>
                    <a:pt x="408" y="276"/>
                    <a:pt x="467" y="308"/>
                  </a:cubicBezTo>
                  <a:cubicBezTo>
                    <a:pt x="526" y="336"/>
                    <a:pt x="586" y="364"/>
                    <a:pt x="586" y="364"/>
                  </a:cubicBezTo>
                  <a:cubicBezTo>
                    <a:pt x="901" y="512"/>
                    <a:pt x="1284" y="613"/>
                    <a:pt x="1603" y="647"/>
                  </a:cubicBezTo>
                  <a:cubicBezTo>
                    <a:pt x="1515" y="603"/>
                    <a:pt x="1509" y="603"/>
                    <a:pt x="1344" y="556"/>
                  </a:cubicBezTo>
                  <a:cubicBezTo>
                    <a:pt x="1196" y="514"/>
                    <a:pt x="1067" y="456"/>
                    <a:pt x="920" y="402"/>
                  </a:cubicBezTo>
                  <a:cubicBezTo>
                    <a:pt x="821" y="366"/>
                    <a:pt x="725" y="327"/>
                    <a:pt x="634" y="285"/>
                  </a:cubicBezTo>
                  <a:cubicBezTo>
                    <a:pt x="634" y="285"/>
                    <a:pt x="583" y="260"/>
                    <a:pt x="533" y="236"/>
                  </a:cubicBezTo>
                  <a:lnTo>
                    <a:pt x="432" y="186"/>
                  </a:lnTo>
                  <a:cubicBezTo>
                    <a:pt x="349" y="147"/>
                    <a:pt x="72" y="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36">
              <a:extLst>
                <a:ext uri="{FF2B5EF4-FFF2-40B4-BE49-F238E27FC236}">
                  <a16:creationId xmlns:a16="http://schemas.microsoft.com/office/drawing/2014/main" id="{C750BD68-8509-D0D3-6419-FA27C2324C5C}"/>
                </a:ext>
              </a:extLst>
            </p:cNvPr>
            <p:cNvSpPr/>
            <p:nvPr/>
          </p:nvSpPr>
          <p:spPr>
            <a:xfrm>
              <a:off x="5086625" y="2605425"/>
              <a:ext cx="26100" cy="10475"/>
            </a:xfrm>
            <a:custGeom>
              <a:avLst/>
              <a:gdLst/>
              <a:ahLst/>
              <a:cxnLst/>
              <a:rect l="l" t="t" r="r" b="b"/>
              <a:pathLst>
                <a:path w="1044" h="419" extrusionOk="0">
                  <a:moveTo>
                    <a:pt x="194" y="1"/>
                  </a:moveTo>
                  <a:cubicBezTo>
                    <a:pt x="116" y="1"/>
                    <a:pt x="29" y="8"/>
                    <a:pt x="0" y="21"/>
                  </a:cubicBezTo>
                  <a:cubicBezTo>
                    <a:pt x="91" y="47"/>
                    <a:pt x="172" y="70"/>
                    <a:pt x="235" y="88"/>
                  </a:cubicBezTo>
                  <a:lnTo>
                    <a:pt x="235" y="87"/>
                  </a:lnTo>
                  <a:lnTo>
                    <a:pt x="266" y="93"/>
                  </a:lnTo>
                  <a:cubicBezTo>
                    <a:pt x="266" y="93"/>
                    <a:pt x="306" y="104"/>
                    <a:pt x="346" y="114"/>
                  </a:cubicBezTo>
                  <a:cubicBezTo>
                    <a:pt x="386" y="126"/>
                    <a:pt x="426" y="139"/>
                    <a:pt x="426" y="139"/>
                  </a:cubicBezTo>
                  <a:cubicBezTo>
                    <a:pt x="636" y="205"/>
                    <a:pt x="864" y="309"/>
                    <a:pt x="1044" y="419"/>
                  </a:cubicBezTo>
                  <a:cubicBezTo>
                    <a:pt x="1009" y="362"/>
                    <a:pt x="1008" y="355"/>
                    <a:pt x="915" y="289"/>
                  </a:cubicBezTo>
                  <a:cubicBezTo>
                    <a:pt x="831" y="231"/>
                    <a:pt x="755" y="170"/>
                    <a:pt x="658" y="127"/>
                  </a:cubicBezTo>
                  <a:cubicBezTo>
                    <a:pt x="592" y="99"/>
                    <a:pt x="526" y="74"/>
                    <a:pt x="461" y="53"/>
                  </a:cubicBezTo>
                  <a:cubicBezTo>
                    <a:pt x="461" y="53"/>
                    <a:pt x="425" y="40"/>
                    <a:pt x="388" y="31"/>
                  </a:cubicBezTo>
                  <a:cubicBezTo>
                    <a:pt x="352" y="20"/>
                    <a:pt x="314" y="11"/>
                    <a:pt x="314" y="11"/>
                  </a:cubicBezTo>
                  <a:cubicBezTo>
                    <a:pt x="290" y="4"/>
                    <a:pt x="24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36">
              <a:extLst>
                <a:ext uri="{FF2B5EF4-FFF2-40B4-BE49-F238E27FC236}">
                  <a16:creationId xmlns:a16="http://schemas.microsoft.com/office/drawing/2014/main" id="{B6DB0ED0-023C-4240-0FA0-685573EF14C1}"/>
                </a:ext>
              </a:extLst>
            </p:cNvPr>
            <p:cNvSpPr/>
            <p:nvPr/>
          </p:nvSpPr>
          <p:spPr>
            <a:xfrm>
              <a:off x="5116500" y="2630350"/>
              <a:ext cx="38950" cy="2350"/>
            </a:xfrm>
            <a:custGeom>
              <a:avLst/>
              <a:gdLst/>
              <a:ahLst/>
              <a:cxnLst/>
              <a:rect l="l" t="t" r="r" b="b"/>
              <a:pathLst>
                <a:path w="1558" h="94" extrusionOk="0">
                  <a:moveTo>
                    <a:pt x="420" y="0"/>
                  </a:moveTo>
                  <a:cubicBezTo>
                    <a:pt x="336" y="0"/>
                    <a:pt x="66" y="39"/>
                    <a:pt x="0" y="60"/>
                  </a:cubicBezTo>
                  <a:cubicBezTo>
                    <a:pt x="107" y="74"/>
                    <a:pt x="217" y="86"/>
                    <a:pt x="336" y="92"/>
                  </a:cubicBezTo>
                  <a:lnTo>
                    <a:pt x="381" y="92"/>
                  </a:lnTo>
                  <a:cubicBezTo>
                    <a:pt x="381" y="92"/>
                    <a:pt x="614" y="93"/>
                    <a:pt x="614" y="93"/>
                  </a:cubicBezTo>
                  <a:cubicBezTo>
                    <a:pt x="631" y="93"/>
                    <a:pt x="648" y="93"/>
                    <a:pt x="664" y="93"/>
                  </a:cubicBezTo>
                  <a:cubicBezTo>
                    <a:pt x="961" y="93"/>
                    <a:pt x="1286" y="76"/>
                    <a:pt x="1557" y="53"/>
                  </a:cubicBezTo>
                  <a:cubicBezTo>
                    <a:pt x="1473" y="27"/>
                    <a:pt x="1467" y="26"/>
                    <a:pt x="1313" y="22"/>
                  </a:cubicBezTo>
                  <a:cubicBezTo>
                    <a:pt x="1174" y="18"/>
                    <a:pt x="1047" y="0"/>
                    <a:pt x="904" y="0"/>
                  </a:cubicBezTo>
                  <a:cubicBezTo>
                    <a:pt x="810" y="1"/>
                    <a:pt x="715" y="1"/>
                    <a:pt x="624" y="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36">
              <a:extLst>
                <a:ext uri="{FF2B5EF4-FFF2-40B4-BE49-F238E27FC236}">
                  <a16:creationId xmlns:a16="http://schemas.microsoft.com/office/drawing/2014/main" id="{B0E7339E-191C-1A04-6CDC-0640FCDE1996}"/>
                </a:ext>
              </a:extLst>
            </p:cNvPr>
            <p:cNvSpPr/>
            <p:nvPr/>
          </p:nvSpPr>
          <p:spPr>
            <a:xfrm>
              <a:off x="5149925" y="2635450"/>
              <a:ext cx="38025" cy="9250"/>
            </a:xfrm>
            <a:custGeom>
              <a:avLst/>
              <a:gdLst/>
              <a:ahLst/>
              <a:cxnLst/>
              <a:rect l="l" t="t" r="r" b="b"/>
              <a:pathLst>
                <a:path w="1521" h="370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433" y="19"/>
                    <a:pt x="1429" y="24"/>
                    <a:pt x="1287" y="85"/>
                  </a:cubicBezTo>
                  <a:cubicBezTo>
                    <a:pt x="1159" y="138"/>
                    <a:pt x="1033" y="164"/>
                    <a:pt x="897" y="201"/>
                  </a:cubicBezTo>
                  <a:cubicBezTo>
                    <a:pt x="806" y="225"/>
                    <a:pt x="714" y="244"/>
                    <a:pt x="625" y="255"/>
                  </a:cubicBezTo>
                  <a:cubicBezTo>
                    <a:pt x="625" y="255"/>
                    <a:pt x="575" y="262"/>
                    <a:pt x="524" y="267"/>
                  </a:cubicBezTo>
                  <a:cubicBezTo>
                    <a:pt x="473" y="273"/>
                    <a:pt x="422" y="274"/>
                    <a:pt x="422" y="274"/>
                  </a:cubicBezTo>
                  <a:cubicBezTo>
                    <a:pt x="374" y="280"/>
                    <a:pt x="122" y="307"/>
                    <a:pt x="1" y="320"/>
                  </a:cubicBezTo>
                  <a:cubicBezTo>
                    <a:pt x="107" y="346"/>
                    <a:pt x="219" y="365"/>
                    <a:pt x="342" y="369"/>
                  </a:cubicBezTo>
                  <a:lnTo>
                    <a:pt x="388" y="368"/>
                  </a:lnTo>
                  <a:cubicBezTo>
                    <a:pt x="388" y="368"/>
                    <a:pt x="447" y="365"/>
                    <a:pt x="508" y="361"/>
                  </a:cubicBezTo>
                  <a:cubicBezTo>
                    <a:pt x="567" y="355"/>
                    <a:pt x="628" y="348"/>
                    <a:pt x="628" y="348"/>
                  </a:cubicBezTo>
                  <a:cubicBezTo>
                    <a:pt x="945" y="310"/>
                    <a:pt x="1283" y="169"/>
                    <a:pt x="1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36">
              <a:extLst>
                <a:ext uri="{FF2B5EF4-FFF2-40B4-BE49-F238E27FC236}">
                  <a16:creationId xmlns:a16="http://schemas.microsoft.com/office/drawing/2014/main" id="{B432A46A-740B-ED55-D5A4-44846FB60B34}"/>
                </a:ext>
              </a:extLst>
            </p:cNvPr>
            <p:cNvSpPr/>
            <p:nvPr/>
          </p:nvSpPr>
          <p:spPr>
            <a:xfrm>
              <a:off x="5140225" y="2653900"/>
              <a:ext cx="45700" cy="36150"/>
            </a:xfrm>
            <a:custGeom>
              <a:avLst/>
              <a:gdLst/>
              <a:ahLst/>
              <a:cxnLst/>
              <a:rect l="l" t="t" r="r" b="b"/>
              <a:pathLst>
                <a:path w="1828" h="1446" extrusionOk="0">
                  <a:moveTo>
                    <a:pt x="1828" y="0"/>
                  </a:moveTo>
                  <a:cubicBezTo>
                    <a:pt x="1700" y="29"/>
                    <a:pt x="1689" y="28"/>
                    <a:pt x="1479" y="131"/>
                  </a:cubicBezTo>
                  <a:cubicBezTo>
                    <a:pt x="1290" y="226"/>
                    <a:pt x="1114" y="314"/>
                    <a:pt x="937" y="441"/>
                  </a:cubicBezTo>
                  <a:cubicBezTo>
                    <a:pt x="819" y="527"/>
                    <a:pt x="705" y="616"/>
                    <a:pt x="601" y="709"/>
                  </a:cubicBezTo>
                  <a:cubicBezTo>
                    <a:pt x="601" y="709"/>
                    <a:pt x="541" y="760"/>
                    <a:pt x="485" y="814"/>
                  </a:cubicBezTo>
                  <a:cubicBezTo>
                    <a:pt x="427" y="866"/>
                    <a:pt x="372" y="922"/>
                    <a:pt x="372" y="922"/>
                  </a:cubicBezTo>
                  <a:cubicBezTo>
                    <a:pt x="326" y="968"/>
                    <a:pt x="241" y="1074"/>
                    <a:pt x="164" y="1181"/>
                  </a:cubicBezTo>
                  <a:cubicBezTo>
                    <a:pt x="87" y="1289"/>
                    <a:pt x="22" y="1400"/>
                    <a:pt x="0" y="1446"/>
                  </a:cubicBezTo>
                  <a:cubicBezTo>
                    <a:pt x="109" y="1324"/>
                    <a:pt x="223" y="1204"/>
                    <a:pt x="351" y="1077"/>
                  </a:cubicBezTo>
                  <a:lnTo>
                    <a:pt x="396" y="1030"/>
                  </a:lnTo>
                  <a:cubicBezTo>
                    <a:pt x="396" y="1030"/>
                    <a:pt x="458" y="967"/>
                    <a:pt x="521" y="906"/>
                  </a:cubicBezTo>
                  <a:cubicBezTo>
                    <a:pt x="585" y="846"/>
                    <a:pt x="651" y="788"/>
                    <a:pt x="651" y="788"/>
                  </a:cubicBezTo>
                  <a:cubicBezTo>
                    <a:pt x="997" y="479"/>
                    <a:pt x="1435" y="189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36">
              <a:extLst>
                <a:ext uri="{FF2B5EF4-FFF2-40B4-BE49-F238E27FC236}">
                  <a16:creationId xmlns:a16="http://schemas.microsoft.com/office/drawing/2014/main" id="{E0B61E0F-F5B9-7E0B-8650-C19EA844D913}"/>
                </a:ext>
              </a:extLst>
            </p:cNvPr>
            <p:cNvSpPr/>
            <p:nvPr/>
          </p:nvSpPr>
          <p:spPr>
            <a:xfrm>
              <a:off x="5162900" y="2667525"/>
              <a:ext cx="12650" cy="10025"/>
            </a:xfrm>
            <a:custGeom>
              <a:avLst/>
              <a:gdLst/>
              <a:ahLst/>
              <a:cxnLst/>
              <a:rect l="l" t="t" r="r" b="b"/>
              <a:pathLst>
                <a:path w="506" h="401" extrusionOk="0">
                  <a:moveTo>
                    <a:pt x="506" y="0"/>
                  </a:moveTo>
                  <a:lnTo>
                    <a:pt x="506" y="0"/>
                  </a:lnTo>
                  <a:cubicBezTo>
                    <a:pt x="462" y="1"/>
                    <a:pt x="460" y="1"/>
                    <a:pt x="406" y="37"/>
                  </a:cubicBezTo>
                  <a:cubicBezTo>
                    <a:pt x="359" y="69"/>
                    <a:pt x="307" y="88"/>
                    <a:pt x="260" y="123"/>
                  </a:cubicBezTo>
                  <a:cubicBezTo>
                    <a:pt x="229" y="148"/>
                    <a:pt x="199" y="172"/>
                    <a:pt x="168" y="196"/>
                  </a:cubicBezTo>
                  <a:lnTo>
                    <a:pt x="101" y="247"/>
                  </a:lnTo>
                  <a:cubicBezTo>
                    <a:pt x="74" y="267"/>
                    <a:pt x="9" y="368"/>
                    <a:pt x="1" y="400"/>
                  </a:cubicBezTo>
                  <a:cubicBezTo>
                    <a:pt x="44" y="384"/>
                    <a:pt x="87" y="366"/>
                    <a:pt x="130" y="341"/>
                  </a:cubicBezTo>
                  <a:lnTo>
                    <a:pt x="146" y="329"/>
                  </a:lnTo>
                  <a:lnTo>
                    <a:pt x="222" y="270"/>
                  </a:lnTo>
                  <a:cubicBezTo>
                    <a:pt x="324" y="194"/>
                    <a:pt x="427" y="91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36">
              <a:extLst>
                <a:ext uri="{FF2B5EF4-FFF2-40B4-BE49-F238E27FC236}">
                  <a16:creationId xmlns:a16="http://schemas.microsoft.com/office/drawing/2014/main" id="{E9D82B93-0941-3BDE-03B9-D9E9F479199F}"/>
                </a:ext>
              </a:extLst>
            </p:cNvPr>
            <p:cNvSpPr/>
            <p:nvPr/>
          </p:nvSpPr>
          <p:spPr>
            <a:xfrm>
              <a:off x="5182250" y="2659075"/>
              <a:ext cx="32925" cy="35575"/>
            </a:xfrm>
            <a:custGeom>
              <a:avLst/>
              <a:gdLst/>
              <a:ahLst/>
              <a:cxnLst/>
              <a:rect l="l" t="t" r="r" b="b"/>
              <a:pathLst>
                <a:path w="1317" h="1423" extrusionOk="0">
                  <a:moveTo>
                    <a:pt x="1317" y="1"/>
                  </a:moveTo>
                  <a:cubicBezTo>
                    <a:pt x="1209" y="27"/>
                    <a:pt x="1199" y="25"/>
                    <a:pt x="1027" y="125"/>
                  </a:cubicBezTo>
                  <a:cubicBezTo>
                    <a:pt x="875" y="217"/>
                    <a:pt x="732" y="306"/>
                    <a:pt x="599" y="433"/>
                  </a:cubicBezTo>
                  <a:cubicBezTo>
                    <a:pt x="510" y="519"/>
                    <a:pt x="426" y="610"/>
                    <a:pt x="352" y="703"/>
                  </a:cubicBezTo>
                  <a:cubicBezTo>
                    <a:pt x="352" y="703"/>
                    <a:pt x="310" y="753"/>
                    <a:pt x="271" y="807"/>
                  </a:cubicBezTo>
                  <a:cubicBezTo>
                    <a:pt x="231" y="860"/>
                    <a:pt x="196" y="917"/>
                    <a:pt x="196" y="917"/>
                  </a:cubicBezTo>
                  <a:cubicBezTo>
                    <a:pt x="165" y="961"/>
                    <a:pt x="114" y="1066"/>
                    <a:pt x="73" y="1170"/>
                  </a:cubicBezTo>
                  <a:cubicBezTo>
                    <a:pt x="34" y="1276"/>
                    <a:pt x="7" y="1380"/>
                    <a:pt x="1" y="1423"/>
                  </a:cubicBezTo>
                  <a:cubicBezTo>
                    <a:pt x="65" y="1300"/>
                    <a:pt x="135" y="1180"/>
                    <a:pt x="218" y="1055"/>
                  </a:cubicBezTo>
                  <a:lnTo>
                    <a:pt x="218" y="1056"/>
                  </a:lnTo>
                  <a:lnTo>
                    <a:pt x="246" y="1009"/>
                  </a:lnTo>
                  <a:cubicBezTo>
                    <a:pt x="246" y="1009"/>
                    <a:pt x="286" y="947"/>
                    <a:pt x="329" y="886"/>
                  </a:cubicBezTo>
                  <a:cubicBezTo>
                    <a:pt x="372" y="827"/>
                    <a:pt x="417" y="770"/>
                    <a:pt x="417" y="770"/>
                  </a:cubicBezTo>
                  <a:cubicBezTo>
                    <a:pt x="656" y="464"/>
                    <a:pt x="995" y="177"/>
                    <a:pt x="1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6">
              <a:extLst>
                <a:ext uri="{FF2B5EF4-FFF2-40B4-BE49-F238E27FC236}">
                  <a16:creationId xmlns:a16="http://schemas.microsoft.com/office/drawing/2014/main" id="{9FC90887-58AC-6BFC-2C54-E5998F548A88}"/>
                </a:ext>
              </a:extLst>
            </p:cNvPr>
            <p:cNvSpPr/>
            <p:nvPr/>
          </p:nvSpPr>
          <p:spPr>
            <a:xfrm>
              <a:off x="5178950" y="2668325"/>
              <a:ext cx="14725" cy="24325"/>
            </a:xfrm>
            <a:custGeom>
              <a:avLst/>
              <a:gdLst/>
              <a:ahLst/>
              <a:cxnLst/>
              <a:rect l="l" t="t" r="r" b="b"/>
              <a:pathLst>
                <a:path w="589" h="973" extrusionOk="0">
                  <a:moveTo>
                    <a:pt x="588" y="1"/>
                  </a:moveTo>
                  <a:cubicBezTo>
                    <a:pt x="526" y="29"/>
                    <a:pt x="521" y="31"/>
                    <a:pt x="444" y="115"/>
                  </a:cubicBezTo>
                  <a:cubicBezTo>
                    <a:pt x="376" y="192"/>
                    <a:pt x="306" y="258"/>
                    <a:pt x="248" y="348"/>
                  </a:cubicBezTo>
                  <a:cubicBezTo>
                    <a:pt x="209" y="407"/>
                    <a:pt x="173" y="468"/>
                    <a:pt x="140" y="528"/>
                  </a:cubicBezTo>
                  <a:cubicBezTo>
                    <a:pt x="140" y="528"/>
                    <a:pt x="122" y="562"/>
                    <a:pt x="104" y="595"/>
                  </a:cubicBezTo>
                  <a:lnTo>
                    <a:pt x="69" y="663"/>
                  </a:lnTo>
                  <a:cubicBezTo>
                    <a:pt x="40" y="720"/>
                    <a:pt x="1" y="922"/>
                    <a:pt x="7" y="973"/>
                  </a:cubicBezTo>
                  <a:cubicBezTo>
                    <a:pt x="54" y="889"/>
                    <a:pt x="95" y="815"/>
                    <a:pt x="127" y="757"/>
                  </a:cubicBezTo>
                  <a:lnTo>
                    <a:pt x="140" y="728"/>
                  </a:lnTo>
                  <a:cubicBezTo>
                    <a:pt x="140" y="728"/>
                    <a:pt x="159" y="690"/>
                    <a:pt x="178" y="653"/>
                  </a:cubicBezTo>
                  <a:lnTo>
                    <a:pt x="218" y="578"/>
                  </a:lnTo>
                  <a:cubicBezTo>
                    <a:pt x="324" y="382"/>
                    <a:pt x="459" y="169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36">
              <a:extLst>
                <a:ext uri="{FF2B5EF4-FFF2-40B4-BE49-F238E27FC236}">
                  <a16:creationId xmlns:a16="http://schemas.microsoft.com/office/drawing/2014/main" id="{C5221790-E5DE-1632-DA93-E67A7B53402F}"/>
                </a:ext>
              </a:extLst>
            </p:cNvPr>
            <p:cNvSpPr/>
            <p:nvPr/>
          </p:nvSpPr>
          <p:spPr>
            <a:xfrm>
              <a:off x="5210600" y="2672750"/>
              <a:ext cx="29975" cy="6150"/>
            </a:xfrm>
            <a:custGeom>
              <a:avLst/>
              <a:gdLst/>
              <a:ahLst/>
              <a:cxnLst/>
              <a:rect l="l" t="t" r="r" b="b"/>
              <a:pathLst>
                <a:path w="1199" h="246" extrusionOk="0">
                  <a:moveTo>
                    <a:pt x="1198" y="1"/>
                  </a:moveTo>
                  <a:cubicBezTo>
                    <a:pt x="1127" y="4"/>
                    <a:pt x="1124" y="6"/>
                    <a:pt x="1009" y="44"/>
                  </a:cubicBezTo>
                  <a:cubicBezTo>
                    <a:pt x="906" y="77"/>
                    <a:pt x="806" y="86"/>
                    <a:pt x="700" y="109"/>
                  </a:cubicBezTo>
                  <a:cubicBezTo>
                    <a:pt x="628" y="124"/>
                    <a:pt x="556" y="136"/>
                    <a:pt x="486" y="143"/>
                  </a:cubicBezTo>
                  <a:cubicBezTo>
                    <a:pt x="486" y="143"/>
                    <a:pt x="447" y="147"/>
                    <a:pt x="408" y="148"/>
                  </a:cubicBezTo>
                  <a:cubicBezTo>
                    <a:pt x="369" y="151"/>
                    <a:pt x="329" y="152"/>
                    <a:pt x="329" y="152"/>
                  </a:cubicBezTo>
                  <a:cubicBezTo>
                    <a:pt x="266" y="157"/>
                    <a:pt x="55" y="186"/>
                    <a:pt x="0" y="197"/>
                  </a:cubicBezTo>
                  <a:cubicBezTo>
                    <a:pt x="82" y="220"/>
                    <a:pt x="170" y="238"/>
                    <a:pt x="265" y="245"/>
                  </a:cubicBezTo>
                  <a:lnTo>
                    <a:pt x="301" y="245"/>
                  </a:lnTo>
                  <a:lnTo>
                    <a:pt x="394" y="242"/>
                  </a:lnTo>
                  <a:cubicBezTo>
                    <a:pt x="441" y="239"/>
                    <a:pt x="488" y="236"/>
                    <a:pt x="488" y="236"/>
                  </a:cubicBezTo>
                  <a:cubicBezTo>
                    <a:pt x="735" y="214"/>
                    <a:pt x="1005" y="119"/>
                    <a:pt x="1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36">
              <a:extLst>
                <a:ext uri="{FF2B5EF4-FFF2-40B4-BE49-F238E27FC236}">
                  <a16:creationId xmlns:a16="http://schemas.microsoft.com/office/drawing/2014/main" id="{4B086885-0881-F6CA-21FD-48E181438BAB}"/>
                </a:ext>
              </a:extLst>
            </p:cNvPr>
            <p:cNvSpPr/>
            <p:nvPr/>
          </p:nvSpPr>
          <p:spPr>
            <a:xfrm>
              <a:off x="5224650" y="2684250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1282" y="0"/>
                  </a:moveTo>
                  <a:lnTo>
                    <a:pt x="1282" y="0"/>
                  </a:lnTo>
                  <a:cubicBezTo>
                    <a:pt x="1185" y="33"/>
                    <a:pt x="1177" y="33"/>
                    <a:pt x="1028" y="133"/>
                  </a:cubicBezTo>
                  <a:cubicBezTo>
                    <a:pt x="895" y="224"/>
                    <a:pt x="767" y="305"/>
                    <a:pt x="644" y="417"/>
                  </a:cubicBezTo>
                  <a:cubicBezTo>
                    <a:pt x="561" y="492"/>
                    <a:pt x="482" y="569"/>
                    <a:pt x="408" y="647"/>
                  </a:cubicBezTo>
                  <a:cubicBezTo>
                    <a:pt x="408" y="647"/>
                    <a:pt x="367" y="691"/>
                    <a:pt x="327" y="736"/>
                  </a:cubicBezTo>
                  <a:cubicBezTo>
                    <a:pt x="286" y="779"/>
                    <a:pt x="248" y="825"/>
                    <a:pt x="248" y="825"/>
                  </a:cubicBezTo>
                  <a:cubicBezTo>
                    <a:pt x="180" y="898"/>
                    <a:pt x="22" y="1176"/>
                    <a:pt x="0" y="1252"/>
                  </a:cubicBezTo>
                  <a:cubicBezTo>
                    <a:pt x="81" y="1156"/>
                    <a:pt x="166" y="1061"/>
                    <a:pt x="258" y="958"/>
                  </a:cubicBezTo>
                  <a:lnTo>
                    <a:pt x="289" y="920"/>
                  </a:lnTo>
                  <a:cubicBezTo>
                    <a:pt x="289" y="920"/>
                    <a:pt x="332" y="869"/>
                    <a:pt x="377" y="818"/>
                  </a:cubicBezTo>
                  <a:lnTo>
                    <a:pt x="468" y="718"/>
                  </a:lnTo>
                  <a:cubicBezTo>
                    <a:pt x="711" y="460"/>
                    <a:pt x="1011" y="195"/>
                    <a:pt x="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36">
              <a:extLst>
                <a:ext uri="{FF2B5EF4-FFF2-40B4-BE49-F238E27FC236}">
                  <a16:creationId xmlns:a16="http://schemas.microsoft.com/office/drawing/2014/main" id="{A31EB004-8A68-5A21-0364-FA89F2E4A220}"/>
                </a:ext>
              </a:extLst>
            </p:cNvPr>
            <p:cNvSpPr/>
            <p:nvPr/>
          </p:nvSpPr>
          <p:spPr>
            <a:xfrm>
              <a:off x="5229975" y="2686500"/>
              <a:ext cx="11750" cy="14525"/>
            </a:xfrm>
            <a:custGeom>
              <a:avLst/>
              <a:gdLst/>
              <a:ahLst/>
              <a:cxnLst/>
              <a:rect l="l" t="t" r="r" b="b"/>
              <a:pathLst>
                <a:path w="470" h="581" extrusionOk="0">
                  <a:moveTo>
                    <a:pt x="470" y="0"/>
                  </a:moveTo>
                  <a:lnTo>
                    <a:pt x="470" y="0"/>
                  </a:lnTo>
                  <a:cubicBezTo>
                    <a:pt x="424" y="15"/>
                    <a:pt x="421" y="16"/>
                    <a:pt x="371" y="72"/>
                  </a:cubicBezTo>
                  <a:cubicBezTo>
                    <a:pt x="326" y="120"/>
                    <a:pt x="273" y="156"/>
                    <a:pt x="231" y="209"/>
                  </a:cubicBezTo>
                  <a:cubicBezTo>
                    <a:pt x="202" y="245"/>
                    <a:pt x="173" y="279"/>
                    <a:pt x="145" y="313"/>
                  </a:cubicBezTo>
                  <a:lnTo>
                    <a:pt x="83" y="388"/>
                  </a:lnTo>
                  <a:cubicBezTo>
                    <a:pt x="57" y="419"/>
                    <a:pt x="5" y="544"/>
                    <a:pt x="0" y="581"/>
                  </a:cubicBezTo>
                  <a:cubicBezTo>
                    <a:pt x="44" y="549"/>
                    <a:pt x="87" y="517"/>
                    <a:pt x="128" y="477"/>
                  </a:cubicBezTo>
                  <a:lnTo>
                    <a:pt x="142" y="461"/>
                  </a:lnTo>
                  <a:lnTo>
                    <a:pt x="213" y="374"/>
                  </a:lnTo>
                  <a:cubicBezTo>
                    <a:pt x="309" y="261"/>
                    <a:pt x="402" y="121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36">
              <a:extLst>
                <a:ext uri="{FF2B5EF4-FFF2-40B4-BE49-F238E27FC236}">
                  <a16:creationId xmlns:a16="http://schemas.microsoft.com/office/drawing/2014/main" id="{073D5B1F-86A0-40ED-F207-C0E1C70405E3}"/>
                </a:ext>
              </a:extLst>
            </p:cNvPr>
            <p:cNvSpPr/>
            <p:nvPr/>
          </p:nvSpPr>
          <p:spPr>
            <a:xfrm>
              <a:off x="5264125" y="2680650"/>
              <a:ext cx="27850" cy="40400"/>
            </a:xfrm>
            <a:custGeom>
              <a:avLst/>
              <a:gdLst/>
              <a:ahLst/>
              <a:cxnLst/>
              <a:rect l="l" t="t" r="r" b="b"/>
              <a:pathLst>
                <a:path w="1114" h="161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017" y="54"/>
                    <a:pt x="1008" y="56"/>
                    <a:pt x="864" y="192"/>
                  </a:cubicBezTo>
                  <a:cubicBezTo>
                    <a:pt x="738" y="316"/>
                    <a:pt x="616" y="429"/>
                    <a:pt x="505" y="576"/>
                  </a:cubicBezTo>
                  <a:cubicBezTo>
                    <a:pt x="433" y="673"/>
                    <a:pt x="362" y="774"/>
                    <a:pt x="301" y="874"/>
                  </a:cubicBezTo>
                  <a:cubicBezTo>
                    <a:pt x="301" y="874"/>
                    <a:pt x="266" y="929"/>
                    <a:pt x="233" y="987"/>
                  </a:cubicBezTo>
                  <a:cubicBezTo>
                    <a:pt x="199" y="1043"/>
                    <a:pt x="169" y="1101"/>
                    <a:pt x="169" y="1101"/>
                  </a:cubicBezTo>
                  <a:cubicBezTo>
                    <a:pt x="113" y="1195"/>
                    <a:pt x="5" y="1530"/>
                    <a:pt x="0" y="1615"/>
                  </a:cubicBezTo>
                  <a:cubicBezTo>
                    <a:pt x="62" y="1493"/>
                    <a:pt x="128" y="1370"/>
                    <a:pt x="201" y="1238"/>
                  </a:cubicBezTo>
                  <a:lnTo>
                    <a:pt x="226" y="1189"/>
                  </a:lnTo>
                  <a:cubicBezTo>
                    <a:pt x="226" y="1189"/>
                    <a:pt x="262" y="1124"/>
                    <a:pt x="297" y="1059"/>
                  </a:cubicBezTo>
                  <a:cubicBezTo>
                    <a:pt x="334" y="995"/>
                    <a:pt x="373" y="933"/>
                    <a:pt x="373" y="933"/>
                  </a:cubicBezTo>
                  <a:cubicBezTo>
                    <a:pt x="576" y="601"/>
                    <a:pt x="852" y="257"/>
                    <a:pt x="1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36">
              <a:extLst>
                <a:ext uri="{FF2B5EF4-FFF2-40B4-BE49-F238E27FC236}">
                  <a16:creationId xmlns:a16="http://schemas.microsoft.com/office/drawing/2014/main" id="{160473D4-D450-E552-9FEC-7F2BDD58F13E}"/>
                </a:ext>
              </a:extLst>
            </p:cNvPr>
            <p:cNvSpPr/>
            <p:nvPr/>
          </p:nvSpPr>
          <p:spPr>
            <a:xfrm>
              <a:off x="5266925" y="2689025"/>
              <a:ext cx="9900" cy="15475"/>
            </a:xfrm>
            <a:custGeom>
              <a:avLst/>
              <a:gdLst/>
              <a:ahLst/>
              <a:cxnLst/>
              <a:rect l="l" t="t" r="r" b="b"/>
              <a:pathLst>
                <a:path w="396" h="619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52" y="20"/>
                    <a:pt x="350" y="21"/>
                    <a:pt x="305" y="80"/>
                  </a:cubicBezTo>
                  <a:cubicBezTo>
                    <a:pt x="267" y="133"/>
                    <a:pt x="219" y="173"/>
                    <a:pt x="183" y="229"/>
                  </a:cubicBezTo>
                  <a:cubicBezTo>
                    <a:pt x="158" y="267"/>
                    <a:pt x="135" y="305"/>
                    <a:pt x="112" y="340"/>
                  </a:cubicBezTo>
                  <a:lnTo>
                    <a:pt x="58" y="420"/>
                  </a:lnTo>
                  <a:cubicBezTo>
                    <a:pt x="36" y="453"/>
                    <a:pt x="1" y="581"/>
                    <a:pt x="1" y="618"/>
                  </a:cubicBezTo>
                  <a:cubicBezTo>
                    <a:pt x="39" y="583"/>
                    <a:pt x="78" y="546"/>
                    <a:pt x="114" y="503"/>
                  </a:cubicBezTo>
                  <a:lnTo>
                    <a:pt x="126" y="485"/>
                  </a:lnTo>
                  <a:lnTo>
                    <a:pt x="187" y="394"/>
                  </a:lnTo>
                  <a:cubicBezTo>
                    <a:pt x="267" y="273"/>
                    <a:pt x="342" y="126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36">
              <a:extLst>
                <a:ext uri="{FF2B5EF4-FFF2-40B4-BE49-F238E27FC236}">
                  <a16:creationId xmlns:a16="http://schemas.microsoft.com/office/drawing/2014/main" id="{86460453-7DE5-5F04-282B-2711199ACC63}"/>
                </a:ext>
              </a:extLst>
            </p:cNvPr>
            <p:cNvSpPr/>
            <p:nvPr/>
          </p:nvSpPr>
          <p:spPr>
            <a:xfrm>
              <a:off x="5122525" y="2546050"/>
              <a:ext cx="258000" cy="133875"/>
            </a:xfrm>
            <a:custGeom>
              <a:avLst/>
              <a:gdLst/>
              <a:ahLst/>
              <a:cxnLst/>
              <a:rect l="l" t="t" r="r" b="b"/>
              <a:pathLst>
                <a:path w="10320" h="5355" extrusionOk="0">
                  <a:moveTo>
                    <a:pt x="0" y="1"/>
                  </a:moveTo>
                  <a:lnTo>
                    <a:pt x="0" y="1"/>
                  </a:lnTo>
                  <a:cubicBezTo>
                    <a:pt x="307" y="796"/>
                    <a:pt x="832" y="1525"/>
                    <a:pt x="1526" y="2173"/>
                  </a:cubicBezTo>
                  <a:lnTo>
                    <a:pt x="1656" y="2290"/>
                  </a:lnTo>
                  <a:cubicBezTo>
                    <a:pt x="1722" y="2346"/>
                    <a:pt x="1788" y="2403"/>
                    <a:pt x="1788" y="2403"/>
                  </a:cubicBezTo>
                  <a:cubicBezTo>
                    <a:pt x="1788" y="2403"/>
                    <a:pt x="2143" y="2704"/>
                    <a:pt x="2527" y="2967"/>
                  </a:cubicBezTo>
                  <a:cubicBezTo>
                    <a:pt x="2908" y="3232"/>
                    <a:pt x="3309" y="3469"/>
                    <a:pt x="3309" y="3469"/>
                  </a:cubicBezTo>
                  <a:cubicBezTo>
                    <a:pt x="3836" y="3783"/>
                    <a:pt x="4391" y="4081"/>
                    <a:pt x="4961" y="4370"/>
                  </a:cubicBezTo>
                  <a:cubicBezTo>
                    <a:pt x="5531" y="4657"/>
                    <a:pt x="6125" y="4921"/>
                    <a:pt x="6740" y="5103"/>
                  </a:cubicBezTo>
                  <a:cubicBezTo>
                    <a:pt x="7271" y="5262"/>
                    <a:pt x="7821" y="5355"/>
                    <a:pt x="8359" y="5355"/>
                  </a:cubicBezTo>
                  <a:cubicBezTo>
                    <a:pt x="8444" y="5355"/>
                    <a:pt x="8529" y="5353"/>
                    <a:pt x="8613" y="5348"/>
                  </a:cubicBezTo>
                  <a:cubicBezTo>
                    <a:pt x="9230" y="5318"/>
                    <a:pt x="9825" y="5155"/>
                    <a:pt x="10319" y="4872"/>
                  </a:cubicBezTo>
                  <a:lnTo>
                    <a:pt x="10319" y="4872"/>
                  </a:lnTo>
                  <a:cubicBezTo>
                    <a:pt x="10016" y="5020"/>
                    <a:pt x="9845" y="5075"/>
                    <a:pt x="9609" y="5145"/>
                  </a:cubicBezTo>
                  <a:cubicBezTo>
                    <a:pt x="9490" y="5177"/>
                    <a:pt x="9354" y="5213"/>
                    <a:pt x="9170" y="5243"/>
                  </a:cubicBezTo>
                  <a:cubicBezTo>
                    <a:pt x="8987" y="5274"/>
                    <a:pt x="8757" y="5302"/>
                    <a:pt x="8453" y="5306"/>
                  </a:cubicBezTo>
                  <a:cubicBezTo>
                    <a:pt x="8446" y="5306"/>
                    <a:pt x="8440" y="5306"/>
                    <a:pt x="8434" y="5306"/>
                  </a:cubicBezTo>
                  <a:cubicBezTo>
                    <a:pt x="7895" y="5306"/>
                    <a:pt x="7380" y="5215"/>
                    <a:pt x="6881" y="5068"/>
                  </a:cubicBezTo>
                  <a:cubicBezTo>
                    <a:pt x="6375" y="4920"/>
                    <a:pt x="5883" y="4714"/>
                    <a:pt x="5376" y="4474"/>
                  </a:cubicBezTo>
                  <a:cubicBezTo>
                    <a:pt x="4702" y="4147"/>
                    <a:pt x="4043" y="3792"/>
                    <a:pt x="3423" y="3429"/>
                  </a:cubicBezTo>
                  <a:cubicBezTo>
                    <a:pt x="3423" y="3429"/>
                    <a:pt x="3073" y="3225"/>
                    <a:pt x="2739" y="3000"/>
                  </a:cubicBezTo>
                  <a:cubicBezTo>
                    <a:pt x="2403" y="2778"/>
                    <a:pt x="2087" y="2528"/>
                    <a:pt x="2087" y="2528"/>
                  </a:cubicBezTo>
                  <a:cubicBezTo>
                    <a:pt x="1828" y="2327"/>
                    <a:pt x="1285" y="1882"/>
                    <a:pt x="852" y="1356"/>
                  </a:cubicBezTo>
                  <a:cubicBezTo>
                    <a:pt x="632" y="1095"/>
                    <a:pt x="441" y="817"/>
                    <a:pt x="296" y="574"/>
                  </a:cubicBezTo>
                  <a:cubicBezTo>
                    <a:pt x="152" y="330"/>
                    <a:pt x="55" y="1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36">
              <a:extLst>
                <a:ext uri="{FF2B5EF4-FFF2-40B4-BE49-F238E27FC236}">
                  <a16:creationId xmlns:a16="http://schemas.microsoft.com/office/drawing/2014/main" id="{F5206D37-99C3-3397-9D76-7B3A2AA2EBC4}"/>
                </a:ext>
              </a:extLst>
            </p:cNvPr>
            <p:cNvSpPr/>
            <p:nvPr/>
          </p:nvSpPr>
          <p:spPr>
            <a:xfrm>
              <a:off x="5181400" y="2607850"/>
              <a:ext cx="48525" cy="26025"/>
            </a:xfrm>
            <a:custGeom>
              <a:avLst/>
              <a:gdLst/>
              <a:ahLst/>
              <a:cxnLst/>
              <a:rect l="l" t="t" r="r" b="b"/>
              <a:pathLst>
                <a:path w="1941" h="1041" extrusionOk="0">
                  <a:moveTo>
                    <a:pt x="0" y="1"/>
                  </a:moveTo>
                  <a:cubicBezTo>
                    <a:pt x="110" y="107"/>
                    <a:pt x="228" y="212"/>
                    <a:pt x="365" y="314"/>
                  </a:cubicBezTo>
                  <a:lnTo>
                    <a:pt x="417" y="350"/>
                  </a:lnTo>
                  <a:lnTo>
                    <a:pt x="556" y="441"/>
                  </a:lnTo>
                  <a:cubicBezTo>
                    <a:pt x="627" y="485"/>
                    <a:pt x="699" y="528"/>
                    <a:pt x="699" y="528"/>
                  </a:cubicBezTo>
                  <a:cubicBezTo>
                    <a:pt x="1077" y="758"/>
                    <a:pt x="1544" y="942"/>
                    <a:pt x="1940" y="1041"/>
                  </a:cubicBezTo>
                  <a:cubicBezTo>
                    <a:pt x="1834" y="978"/>
                    <a:pt x="1826" y="978"/>
                    <a:pt x="1623" y="897"/>
                  </a:cubicBezTo>
                  <a:cubicBezTo>
                    <a:pt x="1442" y="822"/>
                    <a:pt x="1284" y="734"/>
                    <a:pt x="1105" y="645"/>
                  </a:cubicBezTo>
                  <a:cubicBezTo>
                    <a:pt x="985" y="585"/>
                    <a:pt x="868" y="522"/>
                    <a:pt x="758" y="456"/>
                  </a:cubicBezTo>
                  <a:cubicBezTo>
                    <a:pt x="758" y="456"/>
                    <a:pt x="697" y="419"/>
                    <a:pt x="635" y="381"/>
                  </a:cubicBezTo>
                  <a:cubicBezTo>
                    <a:pt x="573" y="343"/>
                    <a:pt x="514" y="303"/>
                    <a:pt x="514" y="303"/>
                  </a:cubicBezTo>
                  <a:cubicBezTo>
                    <a:pt x="414" y="243"/>
                    <a:pt x="84" y="4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6">
              <a:extLst>
                <a:ext uri="{FF2B5EF4-FFF2-40B4-BE49-F238E27FC236}">
                  <a16:creationId xmlns:a16="http://schemas.microsoft.com/office/drawing/2014/main" id="{A7739DC7-A6F7-2238-417E-48E0C6704233}"/>
                </a:ext>
              </a:extLst>
            </p:cNvPr>
            <p:cNvSpPr/>
            <p:nvPr/>
          </p:nvSpPr>
          <p:spPr>
            <a:xfrm>
              <a:off x="5164325" y="2608550"/>
              <a:ext cx="22900" cy="18775"/>
            </a:xfrm>
            <a:custGeom>
              <a:avLst/>
              <a:gdLst/>
              <a:ahLst/>
              <a:cxnLst/>
              <a:rect l="l" t="t" r="r" b="b"/>
              <a:pathLst>
                <a:path w="916" h="751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63"/>
                    <a:pt x="111" y="126"/>
                    <a:pt x="177" y="189"/>
                  </a:cubicBezTo>
                  <a:lnTo>
                    <a:pt x="177" y="190"/>
                  </a:lnTo>
                  <a:lnTo>
                    <a:pt x="203" y="211"/>
                  </a:lnTo>
                  <a:lnTo>
                    <a:pt x="338" y="325"/>
                  </a:lnTo>
                  <a:cubicBezTo>
                    <a:pt x="519" y="475"/>
                    <a:pt x="733" y="630"/>
                    <a:pt x="916" y="750"/>
                  </a:cubicBezTo>
                  <a:cubicBezTo>
                    <a:pt x="882" y="690"/>
                    <a:pt x="880" y="685"/>
                    <a:pt x="793" y="607"/>
                  </a:cubicBezTo>
                  <a:cubicBezTo>
                    <a:pt x="715" y="537"/>
                    <a:pt x="651" y="461"/>
                    <a:pt x="568" y="393"/>
                  </a:cubicBezTo>
                  <a:cubicBezTo>
                    <a:pt x="511" y="348"/>
                    <a:pt x="456" y="302"/>
                    <a:pt x="403" y="258"/>
                  </a:cubicBezTo>
                  <a:lnTo>
                    <a:pt x="284" y="159"/>
                  </a:lnTo>
                  <a:cubicBezTo>
                    <a:pt x="236" y="118"/>
                    <a:pt x="52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6">
              <a:extLst>
                <a:ext uri="{FF2B5EF4-FFF2-40B4-BE49-F238E27FC236}">
                  <a16:creationId xmlns:a16="http://schemas.microsoft.com/office/drawing/2014/main" id="{E447880C-B36F-DBD5-1A2A-7002A3BAD975}"/>
                </a:ext>
              </a:extLst>
            </p:cNvPr>
            <p:cNvSpPr/>
            <p:nvPr/>
          </p:nvSpPr>
          <p:spPr>
            <a:xfrm>
              <a:off x="5352425" y="2636375"/>
              <a:ext cx="68500" cy="15950"/>
            </a:xfrm>
            <a:custGeom>
              <a:avLst/>
              <a:gdLst/>
              <a:ahLst/>
              <a:cxnLst/>
              <a:rect l="l" t="t" r="r" b="b"/>
              <a:pathLst>
                <a:path w="2740" h="638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593" y="58"/>
                    <a:pt x="2587" y="67"/>
                    <a:pt x="2332" y="188"/>
                  </a:cubicBezTo>
                  <a:cubicBezTo>
                    <a:pt x="2103" y="291"/>
                    <a:pt x="1879" y="354"/>
                    <a:pt x="1631" y="419"/>
                  </a:cubicBezTo>
                  <a:cubicBezTo>
                    <a:pt x="1465" y="462"/>
                    <a:pt x="1297" y="497"/>
                    <a:pt x="1134" y="515"/>
                  </a:cubicBezTo>
                  <a:cubicBezTo>
                    <a:pt x="1134" y="515"/>
                    <a:pt x="1042" y="527"/>
                    <a:pt x="950" y="534"/>
                  </a:cubicBezTo>
                  <a:cubicBezTo>
                    <a:pt x="904" y="538"/>
                    <a:pt x="858" y="540"/>
                    <a:pt x="824" y="541"/>
                  </a:cubicBezTo>
                  <a:cubicBezTo>
                    <a:pt x="789" y="542"/>
                    <a:pt x="765" y="543"/>
                    <a:pt x="765" y="543"/>
                  </a:cubicBezTo>
                  <a:cubicBezTo>
                    <a:pt x="690" y="547"/>
                    <a:pt x="531" y="555"/>
                    <a:pt x="373" y="557"/>
                  </a:cubicBezTo>
                  <a:cubicBezTo>
                    <a:pt x="363" y="557"/>
                    <a:pt x="354" y="557"/>
                    <a:pt x="345" y="557"/>
                  </a:cubicBezTo>
                  <a:cubicBezTo>
                    <a:pt x="207" y="557"/>
                    <a:pt x="75" y="551"/>
                    <a:pt x="12" y="551"/>
                  </a:cubicBezTo>
                  <a:cubicBezTo>
                    <a:pt x="8" y="551"/>
                    <a:pt x="4" y="551"/>
                    <a:pt x="1" y="551"/>
                  </a:cubicBezTo>
                  <a:cubicBezTo>
                    <a:pt x="192" y="596"/>
                    <a:pt x="394" y="628"/>
                    <a:pt x="615" y="636"/>
                  </a:cubicBezTo>
                  <a:lnTo>
                    <a:pt x="696" y="637"/>
                  </a:lnTo>
                  <a:cubicBezTo>
                    <a:pt x="696" y="637"/>
                    <a:pt x="804" y="634"/>
                    <a:pt x="912" y="629"/>
                  </a:cubicBezTo>
                  <a:cubicBezTo>
                    <a:pt x="965" y="624"/>
                    <a:pt x="1019" y="620"/>
                    <a:pt x="1060" y="617"/>
                  </a:cubicBezTo>
                  <a:cubicBezTo>
                    <a:pt x="1100" y="612"/>
                    <a:pt x="1127" y="609"/>
                    <a:pt x="1127" y="609"/>
                  </a:cubicBezTo>
                  <a:cubicBezTo>
                    <a:pt x="1411" y="575"/>
                    <a:pt x="1709" y="505"/>
                    <a:pt x="1986" y="396"/>
                  </a:cubicBezTo>
                  <a:cubicBezTo>
                    <a:pt x="2265" y="290"/>
                    <a:pt x="2523" y="151"/>
                    <a:pt x="2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6">
              <a:extLst>
                <a:ext uri="{FF2B5EF4-FFF2-40B4-BE49-F238E27FC236}">
                  <a16:creationId xmlns:a16="http://schemas.microsoft.com/office/drawing/2014/main" id="{2D79F7B7-2748-348D-CE87-5E5D1D8457C1}"/>
                </a:ext>
              </a:extLst>
            </p:cNvPr>
            <p:cNvSpPr/>
            <p:nvPr/>
          </p:nvSpPr>
          <p:spPr>
            <a:xfrm>
              <a:off x="5361850" y="2652125"/>
              <a:ext cx="48000" cy="9100"/>
            </a:xfrm>
            <a:custGeom>
              <a:avLst/>
              <a:gdLst/>
              <a:ahLst/>
              <a:cxnLst/>
              <a:rect l="l" t="t" r="r" b="b"/>
              <a:pathLst>
                <a:path w="1920" h="364" extrusionOk="0">
                  <a:moveTo>
                    <a:pt x="1838" y="1"/>
                  </a:moveTo>
                  <a:cubicBezTo>
                    <a:pt x="1788" y="1"/>
                    <a:pt x="1744" y="7"/>
                    <a:pt x="1612" y="29"/>
                  </a:cubicBezTo>
                  <a:cubicBezTo>
                    <a:pt x="1440" y="56"/>
                    <a:pt x="1280" y="68"/>
                    <a:pt x="1105" y="100"/>
                  </a:cubicBezTo>
                  <a:cubicBezTo>
                    <a:pt x="988" y="122"/>
                    <a:pt x="872" y="144"/>
                    <a:pt x="759" y="164"/>
                  </a:cubicBezTo>
                  <a:lnTo>
                    <a:pt x="507" y="210"/>
                  </a:lnTo>
                  <a:cubicBezTo>
                    <a:pt x="403" y="228"/>
                    <a:pt x="77" y="327"/>
                    <a:pt x="0" y="363"/>
                  </a:cubicBezTo>
                  <a:cubicBezTo>
                    <a:pt x="135" y="352"/>
                    <a:pt x="272" y="339"/>
                    <a:pt x="421" y="319"/>
                  </a:cubicBezTo>
                  <a:lnTo>
                    <a:pt x="422" y="319"/>
                  </a:lnTo>
                  <a:lnTo>
                    <a:pt x="476" y="309"/>
                  </a:lnTo>
                  <a:lnTo>
                    <a:pt x="763" y="257"/>
                  </a:lnTo>
                  <a:cubicBezTo>
                    <a:pt x="1145" y="188"/>
                    <a:pt x="1571" y="93"/>
                    <a:pt x="1919" y="4"/>
                  </a:cubicBezTo>
                  <a:cubicBezTo>
                    <a:pt x="1885" y="2"/>
                    <a:pt x="1861" y="1"/>
                    <a:pt x="1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6">
              <a:extLst>
                <a:ext uri="{FF2B5EF4-FFF2-40B4-BE49-F238E27FC236}">
                  <a16:creationId xmlns:a16="http://schemas.microsoft.com/office/drawing/2014/main" id="{06D1C18C-56A8-FBEE-00D5-789942E207BC}"/>
                </a:ext>
              </a:extLst>
            </p:cNvPr>
            <p:cNvSpPr/>
            <p:nvPr/>
          </p:nvSpPr>
          <p:spPr>
            <a:xfrm>
              <a:off x="5377350" y="2654925"/>
              <a:ext cx="37125" cy="15475"/>
            </a:xfrm>
            <a:custGeom>
              <a:avLst/>
              <a:gdLst/>
              <a:ahLst/>
              <a:cxnLst/>
              <a:rect l="l" t="t" r="r" b="b"/>
              <a:pathLst>
                <a:path w="1485" h="619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1393" y="10"/>
                    <a:pt x="1387" y="11"/>
                    <a:pt x="1238" y="67"/>
                  </a:cubicBezTo>
                  <a:cubicBezTo>
                    <a:pt x="1105" y="118"/>
                    <a:pt x="976" y="152"/>
                    <a:pt x="841" y="208"/>
                  </a:cubicBezTo>
                  <a:cubicBezTo>
                    <a:pt x="750" y="246"/>
                    <a:pt x="660" y="284"/>
                    <a:pt x="574" y="319"/>
                  </a:cubicBezTo>
                  <a:lnTo>
                    <a:pt x="378" y="399"/>
                  </a:lnTo>
                  <a:cubicBezTo>
                    <a:pt x="298" y="432"/>
                    <a:pt x="56" y="574"/>
                    <a:pt x="1" y="619"/>
                  </a:cubicBezTo>
                  <a:cubicBezTo>
                    <a:pt x="109" y="590"/>
                    <a:pt x="218" y="558"/>
                    <a:pt x="335" y="517"/>
                  </a:cubicBezTo>
                  <a:lnTo>
                    <a:pt x="376" y="500"/>
                  </a:lnTo>
                  <a:cubicBezTo>
                    <a:pt x="376" y="500"/>
                    <a:pt x="600" y="408"/>
                    <a:pt x="600" y="408"/>
                  </a:cubicBezTo>
                  <a:cubicBezTo>
                    <a:pt x="895" y="288"/>
                    <a:pt x="1219" y="134"/>
                    <a:pt x="1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6">
              <a:extLst>
                <a:ext uri="{FF2B5EF4-FFF2-40B4-BE49-F238E27FC236}">
                  <a16:creationId xmlns:a16="http://schemas.microsoft.com/office/drawing/2014/main" id="{D5692EDE-A078-83CF-1166-29CAAA70844B}"/>
                </a:ext>
              </a:extLst>
            </p:cNvPr>
            <p:cNvSpPr/>
            <p:nvPr/>
          </p:nvSpPr>
          <p:spPr>
            <a:xfrm>
              <a:off x="5294725" y="2686025"/>
              <a:ext cx="29075" cy="20125"/>
            </a:xfrm>
            <a:custGeom>
              <a:avLst/>
              <a:gdLst/>
              <a:ahLst/>
              <a:cxnLst/>
              <a:rect l="l" t="t" r="r" b="b"/>
              <a:pathLst>
                <a:path w="1163" h="805" extrusionOk="0">
                  <a:moveTo>
                    <a:pt x="1069" y="1"/>
                  </a:moveTo>
                  <a:cubicBezTo>
                    <a:pt x="1039" y="1"/>
                    <a:pt x="1000" y="6"/>
                    <a:pt x="927" y="20"/>
                  </a:cubicBezTo>
                  <a:cubicBezTo>
                    <a:pt x="797" y="48"/>
                    <a:pt x="674" y="79"/>
                    <a:pt x="552" y="147"/>
                  </a:cubicBezTo>
                  <a:cubicBezTo>
                    <a:pt x="470" y="192"/>
                    <a:pt x="394" y="244"/>
                    <a:pt x="326" y="302"/>
                  </a:cubicBezTo>
                  <a:cubicBezTo>
                    <a:pt x="326" y="302"/>
                    <a:pt x="287" y="334"/>
                    <a:pt x="250" y="368"/>
                  </a:cubicBezTo>
                  <a:cubicBezTo>
                    <a:pt x="213" y="402"/>
                    <a:pt x="180" y="440"/>
                    <a:pt x="180" y="440"/>
                  </a:cubicBezTo>
                  <a:cubicBezTo>
                    <a:pt x="150" y="469"/>
                    <a:pt x="103" y="543"/>
                    <a:pt x="65" y="618"/>
                  </a:cubicBezTo>
                  <a:cubicBezTo>
                    <a:pt x="28" y="694"/>
                    <a:pt x="4" y="773"/>
                    <a:pt x="0" y="804"/>
                  </a:cubicBezTo>
                  <a:cubicBezTo>
                    <a:pt x="57" y="720"/>
                    <a:pt x="122" y="640"/>
                    <a:pt x="197" y="559"/>
                  </a:cubicBezTo>
                  <a:lnTo>
                    <a:pt x="197" y="560"/>
                  </a:lnTo>
                  <a:lnTo>
                    <a:pt x="223" y="528"/>
                  </a:lnTo>
                  <a:cubicBezTo>
                    <a:pt x="223" y="528"/>
                    <a:pt x="260" y="488"/>
                    <a:pt x="297" y="451"/>
                  </a:cubicBezTo>
                  <a:cubicBezTo>
                    <a:pt x="336" y="414"/>
                    <a:pt x="378" y="379"/>
                    <a:pt x="378" y="379"/>
                  </a:cubicBezTo>
                  <a:cubicBezTo>
                    <a:pt x="594" y="193"/>
                    <a:pt x="893" y="54"/>
                    <a:pt x="1163" y="15"/>
                  </a:cubicBezTo>
                  <a:cubicBezTo>
                    <a:pt x="1122" y="6"/>
                    <a:pt x="1100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6">
              <a:extLst>
                <a:ext uri="{FF2B5EF4-FFF2-40B4-BE49-F238E27FC236}">
                  <a16:creationId xmlns:a16="http://schemas.microsoft.com/office/drawing/2014/main" id="{14B0F625-7621-6FFD-0CEB-2BAEEA86654C}"/>
                </a:ext>
              </a:extLst>
            </p:cNvPr>
            <p:cNvSpPr/>
            <p:nvPr/>
          </p:nvSpPr>
          <p:spPr>
            <a:xfrm>
              <a:off x="5293100" y="2689850"/>
              <a:ext cx="8950" cy="917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19" y="1"/>
                    <a:pt x="317" y="1"/>
                    <a:pt x="278" y="35"/>
                  </a:cubicBezTo>
                  <a:cubicBezTo>
                    <a:pt x="242" y="64"/>
                    <a:pt x="200" y="81"/>
                    <a:pt x="168" y="115"/>
                  </a:cubicBezTo>
                  <a:cubicBezTo>
                    <a:pt x="146" y="137"/>
                    <a:pt x="125" y="159"/>
                    <a:pt x="103" y="180"/>
                  </a:cubicBezTo>
                  <a:lnTo>
                    <a:pt x="55" y="227"/>
                  </a:lnTo>
                  <a:cubicBezTo>
                    <a:pt x="35" y="247"/>
                    <a:pt x="0" y="338"/>
                    <a:pt x="0" y="367"/>
                  </a:cubicBezTo>
                  <a:cubicBezTo>
                    <a:pt x="35" y="352"/>
                    <a:pt x="68" y="334"/>
                    <a:pt x="101" y="312"/>
                  </a:cubicBezTo>
                  <a:lnTo>
                    <a:pt x="112" y="301"/>
                  </a:lnTo>
                  <a:lnTo>
                    <a:pt x="167" y="248"/>
                  </a:lnTo>
                  <a:cubicBezTo>
                    <a:pt x="239" y="177"/>
                    <a:pt x="307" y="84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6">
              <a:extLst>
                <a:ext uri="{FF2B5EF4-FFF2-40B4-BE49-F238E27FC236}">
                  <a16:creationId xmlns:a16="http://schemas.microsoft.com/office/drawing/2014/main" id="{D3BEA45D-6747-33A5-3DB1-C79E16B746B7}"/>
                </a:ext>
              </a:extLst>
            </p:cNvPr>
            <p:cNvSpPr/>
            <p:nvPr/>
          </p:nvSpPr>
          <p:spPr>
            <a:xfrm>
              <a:off x="5435075" y="2437450"/>
              <a:ext cx="23250" cy="26150"/>
            </a:xfrm>
            <a:custGeom>
              <a:avLst/>
              <a:gdLst/>
              <a:ahLst/>
              <a:cxnLst/>
              <a:rect l="l" t="t" r="r" b="b"/>
              <a:pathLst>
                <a:path w="930" h="1046" extrusionOk="0">
                  <a:moveTo>
                    <a:pt x="47" y="1"/>
                  </a:moveTo>
                  <a:cubicBezTo>
                    <a:pt x="27" y="1"/>
                    <a:pt x="11" y="2"/>
                    <a:pt x="0" y="3"/>
                  </a:cubicBezTo>
                  <a:cubicBezTo>
                    <a:pt x="100" y="34"/>
                    <a:pt x="194" y="78"/>
                    <a:pt x="288" y="134"/>
                  </a:cubicBezTo>
                  <a:lnTo>
                    <a:pt x="325" y="154"/>
                  </a:lnTo>
                  <a:cubicBezTo>
                    <a:pt x="325" y="154"/>
                    <a:pt x="370" y="182"/>
                    <a:pt x="414" y="213"/>
                  </a:cubicBezTo>
                  <a:cubicBezTo>
                    <a:pt x="436" y="229"/>
                    <a:pt x="458" y="246"/>
                    <a:pt x="473" y="259"/>
                  </a:cubicBezTo>
                  <a:cubicBezTo>
                    <a:pt x="488" y="273"/>
                    <a:pt x="499" y="281"/>
                    <a:pt x="499" y="281"/>
                  </a:cubicBezTo>
                  <a:cubicBezTo>
                    <a:pt x="716" y="468"/>
                    <a:pt x="878" y="769"/>
                    <a:pt x="900" y="1046"/>
                  </a:cubicBezTo>
                  <a:cubicBezTo>
                    <a:pt x="920" y="965"/>
                    <a:pt x="929" y="956"/>
                    <a:pt x="901" y="807"/>
                  </a:cubicBezTo>
                  <a:cubicBezTo>
                    <a:pt x="872" y="674"/>
                    <a:pt x="834" y="547"/>
                    <a:pt x="753" y="429"/>
                  </a:cubicBezTo>
                  <a:cubicBezTo>
                    <a:pt x="698" y="352"/>
                    <a:pt x="636" y="279"/>
                    <a:pt x="567" y="219"/>
                  </a:cubicBezTo>
                  <a:cubicBezTo>
                    <a:pt x="571" y="214"/>
                    <a:pt x="410" y="94"/>
                    <a:pt x="404" y="94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69" y="70"/>
                    <a:pt x="285" y="37"/>
                    <a:pt x="200" y="17"/>
                  </a:cubicBezTo>
                  <a:cubicBezTo>
                    <a:pt x="144" y="5"/>
                    <a:pt x="8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6">
              <a:extLst>
                <a:ext uri="{FF2B5EF4-FFF2-40B4-BE49-F238E27FC236}">
                  <a16:creationId xmlns:a16="http://schemas.microsoft.com/office/drawing/2014/main" id="{8CC180B4-C33A-81DC-CD58-678E21E60028}"/>
                </a:ext>
              </a:extLst>
            </p:cNvPr>
            <p:cNvSpPr/>
            <p:nvPr/>
          </p:nvSpPr>
          <p:spPr>
            <a:xfrm>
              <a:off x="5468400" y="2425700"/>
              <a:ext cx="14350" cy="46050"/>
            </a:xfrm>
            <a:custGeom>
              <a:avLst/>
              <a:gdLst/>
              <a:ahLst/>
              <a:cxnLst/>
              <a:rect l="l" t="t" r="r" b="b"/>
              <a:pathLst>
                <a:path w="574" h="1842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119"/>
                    <a:pt x="127" y="242"/>
                    <a:pt x="188" y="377"/>
                  </a:cubicBezTo>
                  <a:lnTo>
                    <a:pt x="212" y="426"/>
                  </a:lnTo>
                  <a:cubicBezTo>
                    <a:pt x="212" y="426"/>
                    <a:pt x="243" y="492"/>
                    <a:pt x="271" y="558"/>
                  </a:cubicBezTo>
                  <a:cubicBezTo>
                    <a:pt x="299" y="625"/>
                    <a:pt x="324" y="693"/>
                    <a:pt x="324" y="693"/>
                  </a:cubicBezTo>
                  <a:cubicBezTo>
                    <a:pt x="457" y="1052"/>
                    <a:pt x="536" y="1480"/>
                    <a:pt x="539" y="1841"/>
                  </a:cubicBezTo>
                  <a:cubicBezTo>
                    <a:pt x="568" y="1736"/>
                    <a:pt x="574" y="1728"/>
                    <a:pt x="569" y="1532"/>
                  </a:cubicBezTo>
                  <a:cubicBezTo>
                    <a:pt x="563" y="1358"/>
                    <a:pt x="557" y="1193"/>
                    <a:pt x="516" y="1016"/>
                  </a:cubicBezTo>
                  <a:cubicBezTo>
                    <a:pt x="488" y="898"/>
                    <a:pt x="455" y="782"/>
                    <a:pt x="415" y="673"/>
                  </a:cubicBezTo>
                  <a:cubicBezTo>
                    <a:pt x="415" y="673"/>
                    <a:pt x="393" y="611"/>
                    <a:pt x="368" y="551"/>
                  </a:cubicBezTo>
                  <a:cubicBezTo>
                    <a:pt x="344" y="490"/>
                    <a:pt x="316" y="431"/>
                    <a:pt x="316" y="431"/>
                  </a:cubicBezTo>
                  <a:cubicBezTo>
                    <a:pt x="295" y="383"/>
                    <a:pt x="234" y="285"/>
                    <a:pt x="169" y="197"/>
                  </a:cubicBezTo>
                  <a:cubicBezTo>
                    <a:pt x="103" y="108"/>
                    <a:pt x="32" y="2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6">
              <a:extLst>
                <a:ext uri="{FF2B5EF4-FFF2-40B4-BE49-F238E27FC236}">
                  <a16:creationId xmlns:a16="http://schemas.microsoft.com/office/drawing/2014/main" id="{207B71A9-B013-EC9F-3630-6794820E1EA8}"/>
                </a:ext>
              </a:extLst>
            </p:cNvPr>
            <p:cNvSpPr/>
            <p:nvPr/>
          </p:nvSpPr>
          <p:spPr>
            <a:xfrm>
              <a:off x="5324025" y="2232475"/>
              <a:ext cx="13375" cy="7775"/>
            </a:xfrm>
            <a:custGeom>
              <a:avLst/>
              <a:gdLst/>
              <a:ahLst/>
              <a:cxnLst/>
              <a:rect l="l" t="t" r="r" b="b"/>
              <a:pathLst>
                <a:path w="535" h="311" extrusionOk="0">
                  <a:moveTo>
                    <a:pt x="484" y="1"/>
                  </a:moveTo>
                  <a:cubicBezTo>
                    <a:pt x="472" y="1"/>
                    <a:pt x="456" y="3"/>
                    <a:pt x="431" y="8"/>
                  </a:cubicBezTo>
                  <a:cubicBezTo>
                    <a:pt x="374" y="20"/>
                    <a:pt x="318" y="22"/>
                    <a:pt x="264" y="48"/>
                  </a:cubicBezTo>
                  <a:cubicBezTo>
                    <a:pt x="227" y="65"/>
                    <a:pt x="193" y="85"/>
                    <a:pt x="160" y="104"/>
                  </a:cubicBezTo>
                  <a:lnTo>
                    <a:pt x="125" y="128"/>
                  </a:lnTo>
                  <a:cubicBezTo>
                    <a:pt x="106" y="140"/>
                    <a:pt x="89" y="153"/>
                    <a:pt x="89" y="153"/>
                  </a:cubicBezTo>
                  <a:cubicBezTo>
                    <a:pt x="58" y="173"/>
                    <a:pt x="0" y="279"/>
                    <a:pt x="0" y="311"/>
                  </a:cubicBezTo>
                  <a:cubicBezTo>
                    <a:pt x="49" y="284"/>
                    <a:pt x="91" y="261"/>
                    <a:pt x="119" y="246"/>
                  </a:cubicBezTo>
                  <a:lnTo>
                    <a:pt x="132" y="235"/>
                  </a:lnTo>
                  <a:cubicBezTo>
                    <a:pt x="132" y="235"/>
                    <a:pt x="151" y="222"/>
                    <a:pt x="169" y="209"/>
                  </a:cubicBezTo>
                  <a:cubicBezTo>
                    <a:pt x="187" y="197"/>
                    <a:pt x="207" y="186"/>
                    <a:pt x="207" y="186"/>
                  </a:cubicBezTo>
                  <a:cubicBezTo>
                    <a:pt x="306" y="123"/>
                    <a:pt x="425" y="60"/>
                    <a:pt x="534" y="18"/>
                  </a:cubicBezTo>
                  <a:cubicBezTo>
                    <a:pt x="512" y="6"/>
                    <a:pt x="502" y="1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6">
              <a:extLst>
                <a:ext uri="{FF2B5EF4-FFF2-40B4-BE49-F238E27FC236}">
                  <a16:creationId xmlns:a16="http://schemas.microsoft.com/office/drawing/2014/main" id="{8CA5B439-A411-0E92-98DD-A0A8842C9E71}"/>
                </a:ext>
              </a:extLst>
            </p:cNvPr>
            <p:cNvSpPr/>
            <p:nvPr/>
          </p:nvSpPr>
          <p:spPr>
            <a:xfrm>
              <a:off x="5085050" y="2253725"/>
              <a:ext cx="16250" cy="25325"/>
            </a:xfrm>
            <a:custGeom>
              <a:avLst/>
              <a:gdLst/>
              <a:ahLst/>
              <a:cxnLst/>
              <a:rect l="l" t="t" r="r" b="b"/>
              <a:pathLst>
                <a:path w="650" h="1013" extrusionOk="0">
                  <a:moveTo>
                    <a:pt x="649" y="1"/>
                  </a:moveTo>
                  <a:cubicBezTo>
                    <a:pt x="586" y="32"/>
                    <a:pt x="580" y="33"/>
                    <a:pt x="499" y="123"/>
                  </a:cubicBezTo>
                  <a:cubicBezTo>
                    <a:pt x="425" y="203"/>
                    <a:pt x="351" y="272"/>
                    <a:pt x="287" y="365"/>
                  </a:cubicBezTo>
                  <a:cubicBezTo>
                    <a:pt x="245" y="427"/>
                    <a:pt x="205" y="489"/>
                    <a:pt x="168" y="551"/>
                  </a:cubicBezTo>
                  <a:cubicBezTo>
                    <a:pt x="168" y="551"/>
                    <a:pt x="148" y="586"/>
                    <a:pt x="127" y="620"/>
                  </a:cubicBezTo>
                  <a:cubicBezTo>
                    <a:pt x="108" y="656"/>
                    <a:pt x="88" y="691"/>
                    <a:pt x="88" y="691"/>
                  </a:cubicBezTo>
                  <a:cubicBezTo>
                    <a:pt x="55" y="749"/>
                    <a:pt x="1" y="959"/>
                    <a:pt x="3" y="1013"/>
                  </a:cubicBezTo>
                  <a:cubicBezTo>
                    <a:pt x="56" y="927"/>
                    <a:pt x="103" y="852"/>
                    <a:pt x="140" y="791"/>
                  </a:cubicBezTo>
                  <a:lnTo>
                    <a:pt x="155" y="761"/>
                  </a:lnTo>
                  <a:cubicBezTo>
                    <a:pt x="155" y="761"/>
                    <a:pt x="177" y="722"/>
                    <a:pt x="198" y="682"/>
                  </a:cubicBezTo>
                  <a:cubicBezTo>
                    <a:pt x="221" y="644"/>
                    <a:pt x="244" y="605"/>
                    <a:pt x="244" y="605"/>
                  </a:cubicBezTo>
                  <a:cubicBezTo>
                    <a:pt x="365" y="401"/>
                    <a:pt x="513" y="178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6">
              <a:extLst>
                <a:ext uri="{FF2B5EF4-FFF2-40B4-BE49-F238E27FC236}">
                  <a16:creationId xmlns:a16="http://schemas.microsoft.com/office/drawing/2014/main" id="{56BF1CF3-97E6-71FF-8873-DE8FBB1CC57C}"/>
                </a:ext>
              </a:extLst>
            </p:cNvPr>
            <p:cNvSpPr/>
            <p:nvPr/>
          </p:nvSpPr>
          <p:spPr>
            <a:xfrm>
              <a:off x="5076450" y="2325225"/>
              <a:ext cx="8750" cy="27950"/>
            </a:xfrm>
            <a:custGeom>
              <a:avLst/>
              <a:gdLst/>
              <a:ahLst/>
              <a:cxnLst/>
              <a:rect l="l" t="t" r="r" b="b"/>
              <a:pathLst>
                <a:path w="350" h="1118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4"/>
                    <a:pt x="62" y="176"/>
                    <a:pt x="85" y="241"/>
                  </a:cubicBezTo>
                  <a:lnTo>
                    <a:pt x="98" y="270"/>
                  </a:lnTo>
                  <a:cubicBezTo>
                    <a:pt x="98" y="270"/>
                    <a:pt x="114" y="310"/>
                    <a:pt x="130" y="351"/>
                  </a:cubicBezTo>
                  <a:cubicBezTo>
                    <a:pt x="144" y="392"/>
                    <a:pt x="160" y="433"/>
                    <a:pt x="160" y="433"/>
                  </a:cubicBezTo>
                  <a:cubicBezTo>
                    <a:pt x="233" y="649"/>
                    <a:pt x="295" y="902"/>
                    <a:pt x="324" y="1118"/>
                  </a:cubicBezTo>
                  <a:cubicBezTo>
                    <a:pt x="347" y="1053"/>
                    <a:pt x="350" y="1048"/>
                    <a:pt x="342" y="931"/>
                  </a:cubicBezTo>
                  <a:cubicBezTo>
                    <a:pt x="335" y="825"/>
                    <a:pt x="336" y="724"/>
                    <a:pt x="310" y="618"/>
                  </a:cubicBezTo>
                  <a:cubicBezTo>
                    <a:pt x="292" y="547"/>
                    <a:pt x="272" y="476"/>
                    <a:pt x="249" y="410"/>
                  </a:cubicBezTo>
                  <a:cubicBezTo>
                    <a:pt x="249" y="410"/>
                    <a:pt x="236" y="373"/>
                    <a:pt x="223" y="336"/>
                  </a:cubicBezTo>
                  <a:cubicBezTo>
                    <a:pt x="210" y="298"/>
                    <a:pt x="194" y="262"/>
                    <a:pt x="194" y="262"/>
                  </a:cubicBezTo>
                  <a:cubicBezTo>
                    <a:pt x="173" y="200"/>
                    <a:pt x="45" y="3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6">
              <a:extLst>
                <a:ext uri="{FF2B5EF4-FFF2-40B4-BE49-F238E27FC236}">
                  <a16:creationId xmlns:a16="http://schemas.microsoft.com/office/drawing/2014/main" id="{BEBAED76-DFCA-159D-D6A3-DAF69B5707F3}"/>
                </a:ext>
              </a:extLst>
            </p:cNvPr>
            <p:cNvSpPr/>
            <p:nvPr/>
          </p:nvSpPr>
          <p:spPr>
            <a:xfrm>
              <a:off x="5086500" y="2410125"/>
              <a:ext cx="5525" cy="8275"/>
            </a:xfrm>
            <a:custGeom>
              <a:avLst/>
              <a:gdLst/>
              <a:ahLst/>
              <a:cxnLst/>
              <a:rect l="l" t="t" r="r" b="b"/>
              <a:pathLst>
                <a:path w="221" h="33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87" y="5"/>
                    <a:pt x="185" y="5"/>
                    <a:pt x="160" y="36"/>
                  </a:cubicBezTo>
                  <a:cubicBezTo>
                    <a:pt x="137" y="62"/>
                    <a:pt x="105" y="79"/>
                    <a:pt x="85" y="109"/>
                  </a:cubicBezTo>
                  <a:cubicBezTo>
                    <a:pt x="72" y="130"/>
                    <a:pt x="59" y="149"/>
                    <a:pt x="46" y="167"/>
                  </a:cubicBezTo>
                  <a:lnTo>
                    <a:pt x="18" y="211"/>
                  </a:lnTo>
                  <a:cubicBezTo>
                    <a:pt x="6" y="228"/>
                    <a:pt x="1" y="306"/>
                    <a:pt x="8" y="331"/>
                  </a:cubicBezTo>
                  <a:cubicBezTo>
                    <a:pt x="36" y="316"/>
                    <a:pt x="61" y="299"/>
                    <a:pt x="83" y="278"/>
                  </a:cubicBezTo>
                  <a:lnTo>
                    <a:pt x="90" y="269"/>
                  </a:lnTo>
                  <a:lnTo>
                    <a:pt x="123" y="220"/>
                  </a:lnTo>
                  <a:cubicBezTo>
                    <a:pt x="167" y="157"/>
                    <a:pt x="201" y="75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6">
              <a:extLst>
                <a:ext uri="{FF2B5EF4-FFF2-40B4-BE49-F238E27FC236}">
                  <a16:creationId xmlns:a16="http://schemas.microsoft.com/office/drawing/2014/main" id="{1B287BAC-6C49-B9E4-4E98-F407BB8268B3}"/>
                </a:ext>
              </a:extLst>
            </p:cNvPr>
            <p:cNvSpPr/>
            <p:nvPr/>
          </p:nvSpPr>
          <p:spPr>
            <a:xfrm>
              <a:off x="5090175" y="2441950"/>
              <a:ext cx="4825" cy="9100"/>
            </a:xfrm>
            <a:custGeom>
              <a:avLst/>
              <a:gdLst/>
              <a:ahLst/>
              <a:cxnLst/>
              <a:rect l="l" t="t" r="r" b="b"/>
              <a:pathLst>
                <a:path w="193" h="364" extrusionOk="0">
                  <a:moveTo>
                    <a:pt x="192" y="1"/>
                  </a:moveTo>
                  <a:cubicBezTo>
                    <a:pt x="159" y="9"/>
                    <a:pt x="158" y="9"/>
                    <a:pt x="135" y="43"/>
                  </a:cubicBezTo>
                  <a:cubicBezTo>
                    <a:pt x="115" y="73"/>
                    <a:pt x="84" y="95"/>
                    <a:pt x="68" y="128"/>
                  </a:cubicBezTo>
                  <a:cubicBezTo>
                    <a:pt x="57" y="151"/>
                    <a:pt x="46" y="173"/>
                    <a:pt x="36" y="193"/>
                  </a:cubicBezTo>
                  <a:lnTo>
                    <a:pt x="11" y="241"/>
                  </a:lnTo>
                  <a:cubicBezTo>
                    <a:pt x="1" y="260"/>
                    <a:pt x="4" y="340"/>
                    <a:pt x="14" y="364"/>
                  </a:cubicBezTo>
                  <a:cubicBezTo>
                    <a:pt x="39" y="346"/>
                    <a:pt x="63" y="325"/>
                    <a:pt x="83" y="300"/>
                  </a:cubicBezTo>
                  <a:lnTo>
                    <a:pt x="83" y="301"/>
                  </a:lnTo>
                  <a:lnTo>
                    <a:pt x="89" y="290"/>
                  </a:lnTo>
                  <a:lnTo>
                    <a:pt x="117" y="237"/>
                  </a:lnTo>
                  <a:cubicBezTo>
                    <a:pt x="155" y="166"/>
                    <a:pt x="179" y="77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6">
              <a:extLst>
                <a:ext uri="{FF2B5EF4-FFF2-40B4-BE49-F238E27FC236}">
                  <a16:creationId xmlns:a16="http://schemas.microsoft.com/office/drawing/2014/main" id="{A28DA8AB-4E5D-97A5-D6C6-CC129F19403A}"/>
                </a:ext>
              </a:extLst>
            </p:cNvPr>
            <p:cNvSpPr/>
            <p:nvPr/>
          </p:nvSpPr>
          <p:spPr>
            <a:xfrm>
              <a:off x="5036625" y="2280175"/>
              <a:ext cx="18850" cy="15500"/>
            </a:xfrm>
            <a:custGeom>
              <a:avLst/>
              <a:gdLst/>
              <a:ahLst/>
              <a:cxnLst/>
              <a:rect l="l" t="t" r="r" b="b"/>
              <a:pathLst>
                <a:path w="754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9"/>
                    <a:pt x="98" y="98"/>
                    <a:pt x="154" y="147"/>
                  </a:cubicBezTo>
                  <a:lnTo>
                    <a:pt x="176" y="163"/>
                  </a:lnTo>
                  <a:lnTo>
                    <a:pt x="291" y="253"/>
                  </a:lnTo>
                  <a:cubicBezTo>
                    <a:pt x="414" y="350"/>
                    <a:pt x="568" y="471"/>
                    <a:pt x="753" y="620"/>
                  </a:cubicBezTo>
                  <a:cubicBezTo>
                    <a:pt x="735" y="563"/>
                    <a:pt x="733" y="560"/>
                    <a:pt x="667" y="488"/>
                  </a:cubicBezTo>
                  <a:cubicBezTo>
                    <a:pt x="606" y="425"/>
                    <a:pt x="559" y="357"/>
                    <a:pt x="491" y="298"/>
                  </a:cubicBezTo>
                  <a:cubicBezTo>
                    <a:pt x="444" y="260"/>
                    <a:pt x="398" y="222"/>
                    <a:pt x="353" y="185"/>
                  </a:cubicBezTo>
                  <a:lnTo>
                    <a:pt x="251" y="105"/>
                  </a:lnTo>
                  <a:cubicBezTo>
                    <a:pt x="209" y="71"/>
                    <a:pt x="46" y="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2" name="Google Shape;10062;p36">
            <a:extLst>
              <a:ext uri="{FF2B5EF4-FFF2-40B4-BE49-F238E27FC236}">
                <a16:creationId xmlns:a16="http://schemas.microsoft.com/office/drawing/2014/main" id="{89479AA4-3516-0A45-6161-5D6B4E1A91A1}"/>
              </a:ext>
            </a:extLst>
          </p:cNvPr>
          <p:cNvGrpSpPr/>
          <p:nvPr/>
        </p:nvGrpSpPr>
        <p:grpSpPr>
          <a:xfrm rot="10800000">
            <a:off x="1609575" y="3510788"/>
            <a:ext cx="3668264" cy="1240529"/>
            <a:chOff x="1533075" y="1604525"/>
            <a:chExt cx="2406050" cy="813675"/>
          </a:xfrm>
        </p:grpSpPr>
        <p:sp>
          <p:nvSpPr>
            <p:cNvPr id="10063" name="Google Shape;10063;p36">
              <a:extLst>
                <a:ext uri="{FF2B5EF4-FFF2-40B4-BE49-F238E27FC236}">
                  <a16:creationId xmlns:a16="http://schemas.microsoft.com/office/drawing/2014/main" id="{D44FA083-AA1A-8C27-24B0-410F9336B6F5}"/>
                </a:ext>
              </a:extLst>
            </p:cNvPr>
            <p:cNvSpPr/>
            <p:nvPr/>
          </p:nvSpPr>
          <p:spPr>
            <a:xfrm>
              <a:off x="3046975" y="2206725"/>
              <a:ext cx="77450" cy="96550"/>
            </a:xfrm>
            <a:custGeom>
              <a:avLst/>
              <a:gdLst/>
              <a:ahLst/>
              <a:cxnLst/>
              <a:rect l="l" t="t" r="r" b="b"/>
              <a:pathLst>
                <a:path w="3098" h="3862" extrusionOk="0">
                  <a:moveTo>
                    <a:pt x="2481" y="0"/>
                  </a:moveTo>
                  <a:cubicBezTo>
                    <a:pt x="2480" y="0"/>
                    <a:pt x="2480" y="0"/>
                    <a:pt x="2479" y="0"/>
                  </a:cubicBezTo>
                  <a:cubicBezTo>
                    <a:pt x="1356" y="29"/>
                    <a:pt x="204" y="894"/>
                    <a:pt x="87" y="2063"/>
                  </a:cubicBezTo>
                  <a:cubicBezTo>
                    <a:pt x="1" y="2941"/>
                    <a:pt x="651" y="3861"/>
                    <a:pt x="1523" y="3861"/>
                  </a:cubicBezTo>
                  <a:cubicBezTo>
                    <a:pt x="1665" y="3861"/>
                    <a:pt x="1814" y="3837"/>
                    <a:pt x="1965" y="3784"/>
                  </a:cubicBezTo>
                  <a:cubicBezTo>
                    <a:pt x="2762" y="3506"/>
                    <a:pt x="3098" y="2275"/>
                    <a:pt x="2260" y="1820"/>
                  </a:cubicBezTo>
                  <a:cubicBezTo>
                    <a:pt x="2137" y="1754"/>
                    <a:pt x="2011" y="1724"/>
                    <a:pt x="1890" y="1724"/>
                  </a:cubicBezTo>
                  <a:cubicBezTo>
                    <a:pt x="1318" y="1724"/>
                    <a:pt x="845" y="2371"/>
                    <a:pt x="1345" y="2866"/>
                  </a:cubicBezTo>
                  <a:cubicBezTo>
                    <a:pt x="1353" y="2874"/>
                    <a:pt x="1363" y="2878"/>
                    <a:pt x="1372" y="2878"/>
                  </a:cubicBezTo>
                  <a:cubicBezTo>
                    <a:pt x="1401" y="2878"/>
                    <a:pt x="1429" y="2846"/>
                    <a:pt x="1410" y="2815"/>
                  </a:cubicBezTo>
                  <a:cubicBezTo>
                    <a:pt x="1528" y="2180"/>
                    <a:pt x="1691" y="1862"/>
                    <a:pt x="1900" y="1862"/>
                  </a:cubicBezTo>
                  <a:cubicBezTo>
                    <a:pt x="2095" y="1862"/>
                    <a:pt x="2329" y="2139"/>
                    <a:pt x="2603" y="2692"/>
                  </a:cubicBezTo>
                  <a:cubicBezTo>
                    <a:pt x="2561" y="2846"/>
                    <a:pt x="2519" y="3002"/>
                    <a:pt x="2477" y="3156"/>
                  </a:cubicBezTo>
                  <a:cubicBezTo>
                    <a:pt x="2293" y="3509"/>
                    <a:pt x="1914" y="3691"/>
                    <a:pt x="1530" y="3691"/>
                  </a:cubicBezTo>
                  <a:cubicBezTo>
                    <a:pt x="1448" y="3691"/>
                    <a:pt x="1365" y="3683"/>
                    <a:pt x="1284" y="3666"/>
                  </a:cubicBezTo>
                  <a:cubicBezTo>
                    <a:pt x="558" y="3513"/>
                    <a:pt x="197" y="2761"/>
                    <a:pt x="263" y="2076"/>
                  </a:cubicBezTo>
                  <a:cubicBezTo>
                    <a:pt x="374" y="929"/>
                    <a:pt x="1445" y="252"/>
                    <a:pt x="2493" y="99"/>
                  </a:cubicBezTo>
                  <a:cubicBezTo>
                    <a:pt x="2549" y="90"/>
                    <a:pt x="2534" y="0"/>
                    <a:pt x="2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6">
              <a:extLst>
                <a:ext uri="{FF2B5EF4-FFF2-40B4-BE49-F238E27FC236}">
                  <a16:creationId xmlns:a16="http://schemas.microsoft.com/office/drawing/2014/main" id="{32FEBB6D-39F0-D415-76FD-D721618685FF}"/>
                </a:ext>
              </a:extLst>
            </p:cNvPr>
            <p:cNvSpPr/>
            <p:nvPr/>
          </p:nvSpPr>
          <p:spPr>
            <a:xfrm>
              <a:off x="3094225" y="2171575"/>
              <a:ext cx="27100" cy="45600"/>
            </a:xfrm>
            <a:custGeom>
              <a:avLst/>
              <a:gdLst/>
              <a:ahLst/>
              <a:cxnLst/>
              <a:rect l="l" t="t" r="r" b="b"/>
              <a:pathLst>
                <a:path w="1084" h="1824" extrusionOk="0">
                  <a:moveTo>
                    <a:pt x="139" y="1"/>
                  </a:moveTo>
                  <a:cubicBezTo>
                    <a:pt x="102" y="1"/>
                    <a:pt x="64" y="25"/>
                    <a:pt x="59" y="72"/>
                  </a:cubicBezTo>
                  <a:cubicBezTo>
                    <a:pt x="1" y="709"/>
                    <a:pt x="334" y="1639"/>
                    <a:pt x="1025" y="1822"/>
                  </a:cubicBezTo>
                  <a:cubicBezTo>
                    <a:pt x="1028" y="1823"/>
                    <a:pt x="1032" y="1824"/>
                    <a:pt x="1035" y="1824"/>
                  </a:cubicBezTo>
                  <a:cubicBezTo>
                    <a:pt x="1065" y="1824"/>
                    <a:pt x="1084" y="1785"/>
                    <a:pt x="1060" y="1762"/>
                  </a:cubicBezTo>
                  <a:cubicBezTo>
                    <a:pt x="828" y="1530"/>
                    <a:pt x="579" y="1365"/>
                    <a:pt x="416" y="1069"/>
                  </a:cubicBezTo>
                  <a:cubicBezTo>
                    <a:pt x="247" y="762"/>
                    <a:pt x="181" y="419"/>
                    <a:pt x="206" y="72"/>
                  </a:cubicBezTo>
                  <a:cubicBezTo>
                    <a:pt x="209" y="24"/>
                    <a:pt x="175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6">
              <a:extLst>
                <a:ext uri="{FF2B5EF4-FFF2-40B4-BE49-F238E27FC236}">
                  <a16:creationId xmlns:a16="http://schemas.microsoft.com/office/drawing/2014/main" id="{AA5C77C6-F227-35A6-8352-8AEF43DCD71E}"/>
                </a:ext>
              </a:extLst>
            </p:cNvPr>
            <p:cNvSpPr/>
            <p:nvPr/>
          </p:nvSpPr>
          <p:spPr>
            <a:xfrm>
              <a:off x="3097375" y="2171825"/>
              <a:ext cx="55200" cy="35150"/>
            </a:xfrm>
            <a:custGeom>
              <a:avLst/>
              <a:gdLst/>
              <a:ahLst/>
              <a:cxnLst/>
              <a:rect l="l" t="t" r="r" b="b"/>
              <a:pathLst>
                <a:path w="2208" h="1406" extrusionOk="0">
                  <a:moveTo>
                    <a:pt x="13" y="1"/>
                  </a:moveTo>
                  <a:cubicBezTo>
                    <a:pt x="6" y="1"/>
                    <a:pt x="0" y="8"/>
                    <a:pt x="5" y="15"/>
                  </a:cubicBezTo>
                  <a:cubicBezTo>
                    <a:pt x="187" y="309"/>
                    <a:pt x="499" y="398"/>
                    <a:pt x="822" y="481"/>
                  </a:cubicBezTo>
                  <a:cubicBezTo>
                    <a:pt x="1071" y="545"/>
                    <a:pt x="1342" y="591"/>
                    <a:pt x="1567" y="724"/>
                  </a:cubicBezTo>
                  <a:cubicBezTo>
                    <a:pt x="1821" y="875"/>
                    <a:pt x="1905" y="1097"/>
                    <a:pt x="1983" y="1366"/>
                  </a:cubicBezTo>
                  <a:cubicBezTo>
                    <a:pt x="1991" y="1392"/>
                    <a:pt x="2013" y="1405"/>
                    <a:pt x="2035" y="1405"/>
                  </a:cubicBezTo>
                  <a:cubicBezTo>
                    <a:pt x="2058" y="1405"/>
                    <a:pt x="2081" y="1392"/>
                    <a:pt x="2089" y="1366"/>
                  </a:cubicBezTo>
                  <a:cubicBezTo>
                    <a:pt x="2207" y="1014"/>
                    <a:pt x="1892" y="692"/>
                    <a:pt x="1601" y="543"/>
                  </a:cubicBezTo>
                  <a:cubicBezTo>
                    <a:pt x="1096" y="283"/>
                    <a:pt x="524" y="292"/>
                    <a:pt x="18" y="2"/>
                  </a:cubicBezTo>
                  <a:lnTo>
                    <a:pt x="19" y="2"/>
                  </a:lnTo>
                  <a:cubicBezTo>
                    <a:pt x="17" y="1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6">
              <a:extLst>
                <a:ext uri="{FF2B5EF4-FFF2-40B4-BE49-F238E27FC236}">
                  <a16:creationId xmlns:a16="http://schemas.microsoft.com/office/drawing/2014/main" id="{09A69030-2B4C-63E7-8B93-20897DF0B473}"/>
                </a:ext>
              </a:extLst>
            </p:cNvPr>
            <p:cNvSpPr/>
            <p:nvPr/>
          </p:nvSpPr>
          <p:spPr>
            <a:xfrm>
              <a:off x="3139550" y="2159825"/>
              <a:ext cx="10000" cy="34400"/>
            </a:xfrm>
            <a:custGeom>
              <a:avLst/>
              <a:gdLst/>
              <a:ahLst/>
              <a:cxnLst/>
              <a:rect l="l" t="t" r="r" b="b"/>
              <a:pathLst>
                <a:path w="400" h="1376" extrusionOk="0">
                  <a:moveTo>
                    <a:pt x="73" y="0"/>
                  </a:moveTo>
                  <a:cubicBezTo>
                    <a:pt x="37" y="0"/>
                    <a:pt x="0" y="33"/>
                    <a:pt x="13" y="75"/>
                  </a:cubicBezTo>
                  <a:cubicBezTo>
                    <a:pt x="81" y="295"/>
                    <a:pt x="148" y="503"/>
                    <a:pt x="169" y="735"/>
                  </a:cubicBezTo>
                  <a:cubicBezTo>
                    <a:pt x="187" y="942"/>
                    <a:pt x="153" y="1140"/>
                    <a:pt x="156" y="1344"/>
                  </a:cubicBezTo>
                  <a:cubicBezTo>
                    <a:pt x="156" y="1363"/>
                    <a:pt x="174" y="1376"/>
                    <a:pt x="191" y="1376"/>
                  </a:cubicBezTo>
                  <a:cubicBezTo>
                    <a:pt x="201" y="1376"/>
                    <a:pt x="210" y="1371"/>
                    <a:pt x="215" y="1360"/>
                  </a:cubicBezTo>
                  <a:cubicBezTo>
                    <a:pt x="399" y="971"/>
                    <a:pt x="317" y="398"/>
                    <a:pt x="120" y="29"/>
                  </a:cubicBezTo>
                  <a:cubicBezTo>
                    <a:pt x="109" y="9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6">
              <a:extLst>
                <a:ext uri="{FF2B5EF4-FFF2-40B4-BE49-F238E27FC236}">
                  <a16:creationId xmlns:a16="http://schemas.microsoft.com/office/drawing/2014/main" id="{EC58175C-2F99-4AAF-4001-502E8C51ED4A}"/>
                </a:ext>
              </a:extLst>
            </p:cNvPr>
            <p:cNvSpPr/>
            <p:nvPr/>
          </p:nvSpPr>
          <p:spPr>
            <a:xfrm>
              <a:off x="3138550" y="2158525"/>
              <a:ext cx="51875" cy="50725"/>
            </a:xfrm>
            <a:custGeom>
              <a:avLst/>
              <a:gdLst/>
              <a:ahLst/>
              <a:cxnLst/>
              <a:rect l="l" t="t" r="r" b="b"/>
              <a:pathLst>
                <a:path w="2075" h="2029" extrusionOk="0">
                  <a:moveTo>
                    <a:pt x="100" y="0"/>
                  </a:moveTo>
                  <a:cubicBezTo>
                    <a:pt x="26" y="0"/>
                    <a:pt x="0" y="111"/>
                    <a:pt x="80" y="134"/>
                  </a:cubicBezTo>
                  <a:cubicBezTo>
                    <a:pt x="564" y="277"/>
                    <a:pt x="989" y="489"/>
                    <a:pt x="1346" y="852"/>
                  </a:cubicBezTo>
                  <a:cubicBezTo>
                    <a:pt x="1690" y="1203"/>
                    <a:pt x="1844" y="1589"/>
                    <a:pt x="2049" y="2022"/>
                  </a:cubicBezTo>
                  <a:cubicBezTo>
                    <a:pt x="2051" y="2027"/>
                    <a:pt x="2055" y="2028"/>
                    <a:pt x="2059" y="2028"/>
                  </a:cubicBezTo>
                  <a:cubicBezTo>
                    <a:pt x="2067" y="2028"/>
                    <a:pt x="2075" y="2023"/>
                    <a:pt x="2074" y="2015"/>
                  </a:cubicBezTo>
                  <a:cubicBezTo>
                    <a:pt x="2010" y="1054"/>
                    <a:pt x="1008" y="190"/>
                    <a:pt x="117" y="2"/>
                  </a:cubicBezTo>
                  <a:cubicBezTo>
                    <a:pt x="111" y="1"/>
                    <a:pt x="105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6">
              <a:extLst>
                <a:ext uri="{FF2B5EF4-FFF2-40B4-BE49-F238E27FC236}">
                  <a16:creationId xmlns:a16="http://schemas.microsoft.com/office/drawing/2014/main" id="{53E01F82-84B1-5C78-6B9D-3ED79B17F72F}"/>
                </a:ext>
              </a:extLst>
            </p:cNvPr>
            <p:cNvSpPr/>
            <p:nvPr/>
          </p:nvSpPr>
          <p:spPr>
            <a:xfrm>
              <a:off x="3171500" y="2138625"/>
              <a:ext cx="11575" cy="42125"/>
            </a:xfrm>
            <a:custGeom>
              <a:avLst/>
              <a:gdLst/>
              <a:ahLst/>
              <a:cxnLst/>
              <a:rect l="l" t="t" r="r" b="b"/>
              <a:pathLst>
                <a:path w="463" h="1685" extrusionOk="0">
                  <a:moveTo>
                    <a:pt x="391" y="0"/>
                  </a:moveTo>
                  <a:cubicBezTo>
                    <a:pt x="375" y="0"/>
                    <a:pt x="360" y="8"/>
                    <a:pt x="350" y="27"/>
                  </a:cubicBezTo>
                  <a:cubicBezTo>
                    <a:pt x="106" y="524"/>
                    <a:pt x="0" y="1162"/>
                    <a:pt x="245" y="1679"/>
                  </a:cubicBezTo>
                  <a:cubicBezTo>
                    <a:pt x="247" y="1683"/>
                    <a:pt x="250" y="1684"/>
                    <a:pt x="254" y="1684"/>
                  </a:cubicBezTo>
                  <a:cubicBezTo>
                    <a:pt x="260" y="1684"/>
                    <a:pt x="267" y="1680"/>
                    <a:pt x="266" y="1673"/>
                  </a:cubicBezTo>
                  <a:cubicBezTo>
                    <a:pt x="214" y="1108"/>
                    <a:pt x="201" y="611"/>
                    <a:pt x="443" y="81"/>
                  </a:cubicBezTo>
                  <a:cubicBezTo>
                    <a:pt x="463" y="39"/>
                    <a:pt x="426" y="0"/>
                    <a:pt x="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6">
              <a:extLst>
                <a:ext uri="{FF2B5EF4-FFF2-40B4-BE49-F238E27FC236}">
                  <a16:creationId xmlns:a16="http://schemas.microsoft.com/office/drawing/2014/main" id="{DB04CBCD-3E71-439E-C251-3D9DBFDDD8CF}"/>
                </a:ext>
              </a:extLst>
            </p:cNvPr>
            <p:cNvSpPr/>
            <p:nvPr/>
          </p:nvSpPr>
          <p:spPr>
            <a:xfrm>
              <a:off x="3179750" y="2140100"/>
              <a:ext cx="29200" cy="39150"/>
            </a:xfrm>
            <a:custGeom>
              <a:avLst/>
              <a:gdLst/>
              <a:ahLst/>
              <a:cxnLst/>
              <a:rect l="l" t="t" r="r" b="b"/>
              <a:pathLst>
                <a:path w="1168" h="1566" extrusionOk="0">
                  <a:moveTo>
                    <a:pt x="55" y="1"/>
                  </a:moveTo>
                  <a:cubicBezTo>
                    <a:pt x="17" y="1"/>
                    <a:pt x="1" y="61"/>
                    <a:pt x="37" y="79"/>
                  </a:cubicBezTo>
                  <a:cubicBezTo>
                    <a:pt x="323" y="221"/>
                    <a:pt x="575" y="327"/>
                    <a:pt x="760" y="607"/>
                  </a:cubicBezTo>
                  <a:cubicBezTo>
                    <a:pt x="945" y="887"/>
                    <a:pt x="1010" y="1233"/>
                    <a:pt x="962" y="1563"/>
                  </a:cubicBezTo>
                  <a:cubicBezTo>
                    <a:pt x="962" y="1565"/>
                    <a:pt x="963" y="1566"/>
                    <a:pt x="964" y="1566"/>
                  </a:cubicBezTo>
                  <a:cubicBezTo>
                    <a:pt x="965" y="1566"/>
                    <a:pt x="965" y="1565"/>
                    <a:pt x="966" y="1564"/>
                  </a:cubicBezTo>
                  <a:cubicBezTo>
                    <a:pt x="1168" y="970"/>
                    <a:pt x="756" y="42"/>
                    <a:pt x="57" y="1"/>
                  </a:cubicBezTo>
                  <a:cubicBezTo>
                    <a:pt x="57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6">
              <a:extLst>
                <a:ext uri="{FF2B5EF4-FFF2-40B4-BE49-F238E27FC236}">
                  <a16:creationId xmlns:a16="http://schemas.microsoft.com/office/drawing/2014/main" id="{7B948350-1710-CB53-D25D-EFC2162C0D19}"/>
                </a:ext>
              </a:extLst>
            </p:cNvPr>
            <p:cNvSpPr/>
            <p:nvPr/>
          </p:nvSpPr>
          <p:spPr>
            <a:xfrm>
              <a:off x="3200700" y="2123575"/>
              <a:ext cx="39725" cy="33100"/>
            </a:xfrm>
            <a:custGeom>
              <a:avLst/>
              <a:gdLst/>
              <a:ahLst/>
              <a:cxnLst/>
              <a:rect l="l" t="t" r="r" b="b"/>
              <a:pathLst>
                <a:path w="1589" h="1324" extrusionOk="0">
                  <a:moveTo>
                    <a:pt x="1516" y="0"/>
                  </a:moveTo>
                  <a:cubicBezTo>
                    <a:pt x="900" y="5"/>
                    <a:pt x="81" y="699"/>
                    <a:pt x="1" y="1313"/>
                  </a:cubicBezTo>
                  <a:cubicBezTo>
                    <a:pt x="0" y="1319"/>
                    <a:pt x="7" y="1324"/>
                    <a:pt x="13" y="1324"/>
                  </a:cubicBezTo>
                  <a:cubicBezTo>
                    <a:pt x="16" y="1324"/>
                    <a:pt x="19" y="1323"/>
                    <a:pt x="22" y="1320"/>
                  </a:cubicBezTo>
                  <a:cubicBezTo>
                    <a:pt x="230" y="1073"/>
                    <a:pt x="377" y="795"/>
                    <a:pt x="630" y="582"/>
                  </a:cubicBezTo>
                  <a:cubicBezTo>
                    <a:pt x="912" y="345"/>
                    <a:pt x="1224" y="258"/>
                    <a:pt x="1542" y="96"/>
                  </a:cubicBezTo>
                  <a:cubicBezTo>
                    <a:pt x="1588" y="72"/>
                    <a:pt x="1566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6">
              <a:extLst>
                <a:ext uri="{FF2B5EF4-FFF2-40B4-BE49-F238E27FC236}">
                  <a16:creationId xmlns:a16="http://schemas.microsoft.com/office/drawing/2014/main" id="{DD20EA8E-2ACC-F69D-AC02-9A65B5F1F160}"/>
                </a:ext>
              </a:extLst>
            </p:cNvPr>
            <p:cNvSpPr/>
            <p:nvPr/>
          </p:nvSpPr>
          <p:spPr>
            <a:xfrm>
              <a:off x="2883350" y="2171300"/>
              <a:ext cx="310575" cy="227550"/>
            </a:xfrm>
            <a:custGeom>
              <a:avLst/>
              <a:gdLst/>
              <a:ahLst/>
              <a:cxnLst/>
              <a:rect l="l" t="t" r="r" b="b"/>
              <a:pathLst>
                <a:path w="12423" h="9102" extrusionOk="0">
                  <a:moveTo>
                    <a:pt x="40" y="1"/>
                  </a:moveTo>
                  <a:cubicBezTo>
                    <a:pt x="20" y="1"/>
                    <a:pt x="1" y="24"/>
                    <a:pt x="13" y="44"/>
                  </a:cubicBezTo>
                  <a:cubicBezTo>
                    <a:pt x="1151" y="1828"/>
                    <a:pt x="1047" y="4033"/>
                    <a:pt x="2112" y="5860"/>
                  </a:cubicBezTo>
                  <a:cubicBezTo>
                    <a:pt x="3027" y="7432"/>
                    <a:pt x="4533" y="8665"/>
                    <a:pt x="6346" y="9005"/>
                  </a:cubicBezTo>
                  <a:cubicBezTo>
                    <a:pt x="6689" y="9069"/>
                    <a:pt x="7040" y="9101"/>
                    <a:pt x="7389" y="9101"/>
                  </a:cubicBezTo>
                  <a:cubicBezTo>
                    <a:pt x="8828" y="9101"/>
                    <a:pt x="10258" y="8551"/>
                    <a:pt x="11176" y="7397"/>
                  </a:cubicBezTo>
                  <a:cubicBezTo>
                    <a:pt x="12153" y="6166"/>
                    <a:pt x="12423" y="4492"/>
                    <a:pt x="11794" y="3046"/>
                  </a:cubicBezTo>
                  <a:cubicBezTo>
                    <a:pt x="11786" y="3026"/>
                    <a:pt x="11768" y="3018"/>
                    <a:pt x="11750" y="3018"/>
                  </a:cubicBezTo>
                  <a:cubicBezTo>
                    <a:pt x="11714" y="3018"/>
                    <a:pt x="11674" y="3050"/>
                    <a:pt x="11691" y="3090"/>
                  </a:cubicBezTo>
                  <a:cubicBezTo>
                    <a:pt x="12381" y="4726"/>
                    <a:pt x="11835" y="6689"/>
                    <a:pt x="10502" y="7841"/>
                  </a:cubicBezTo>
                  <a:cubicBezTo>
                    <a:pt x="9647" y="8581"/>
                    <a:pt x="8537" y="8923"/>
                    <a:pt x="7420" y="8923"/>
                  </a:cubicBezTo>
                  <a:cubicBezTo>
                    <a:pt x="6565" y="8923"/>
                    <a:pt x="5705" y="8722"/>
                    <a:pt x="4951" y="8347"/>
                  </a:cubicBezTo>
                  <a:cubicBezTo>
                    <a:pt x="3348" y="7550"/>
                    <a:pt x="2179" y="6014"/>
                    <a:pt x="1601" y="4342"/>
                  </a:cubicBezTo>
                  <a:cubicBezTo>
                    <a:pt x="1112" y="2927"/>
                    <a:pt x="1132" y="1158"/>
                    <a:pt x="59" y="9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6">
              <a:extLst>
                <a:ext uri="{FF2B5EF4-FFF2-40B4-BE49-F238E27FC236}">
                  <a16:creationId xmlns:a16="http://schemas.microsoft.com/office/drawing/2014/main" id="{6099E5A5-C202-D63A-3103-A4852F437009}"/>
                </a:ext>
              </a:extLst>
            </p:cNvPr>
            <p:cNvSpPr/>
            <p:nvPr/>
          </p:nvSpPr>
          <p:spPr>
            <a:xfrm>
              <a:off x="3110800" y="2212250"/>
              <a:ext cx="34775" cy="15975"/>
            </a:xfrm>
            <a:custGeom>
              <a:avLst/>
              <a:gdLst/>
              <a:ahLst/>
              <a:cxnLst/>
              <a:rect l="l" t="t" r="r" b="b"/>
              <a:pathLst>
                <a:path w="1391" h="639" extrusionOk="0">
                  <a:moveTo>
                    <a:pt x="999" y="0"/>
                  </a:moveTo>
                  <a:cubicBezTo>
                    <a:pt x="847" y="0"/>
                    <a:pt x="687" y="38"/>
                    <a:pt x="576" y="80"/>
                  </a:cubicBezTo>
                  <a:cubicBezTo>
                    <a:pt x="316" y="176"/>
                    <a:pt x="87" y="354"/>
                    <a:pt x="3" y="624"/>
                  </a:cubicBezTo>
                  <a:cubicBezTo>
                    <a:pt x="0" y="632"/>
                    <a:pt x="8" y="639"/>
                    <a:pt x="15" y="639"/>
                  </a:cubicBezTo>
                  <a:cubicBezTo>
                    <a:pt x="18" y="639"/>
                    <a:pt x="20" y="638"/>
                    <a:pt x="22" y="636"/>
                  </a:cubicBezTo>
                  <a:cubicBezTo>
                    <a:pt x="197" y="443"/>
                    <a:pt x="389" y="269"/>
                    <a:pt x="645" y="198"/>
                  </a:cubicBezTo>
                  <a:cubicBezTo>
                    <a:pt x="742" y="171"/>
                    <a:pt x="842" y="157"/>
                    <a:pt x="943" y="157"/>
                  </a:cubicBezTo>
                  <a:cubicBezTo>
                    <a:pt x="985" y="157"/>
                    <a:pt x="1026" y="159"/>
                    <a:pt x="1068" y="164"/>
                  </a:cubicBezTo>
                  <a:cubicBezTo>
                    <a:pt x="1149" y="175"/>
                    <a:pt x="1222" y="200"/>
                    <a:pt x="1301" y="200"/>
                  </a:cubicBezTo>
                  <a:cubicBezTo>
                    <a:pt x="1316" y="200"/>
                    <a:pt x="1332" y="199"/>
                    <a:pt x="1348" y="197"/>
                  </a:cubicBezTo>
                  <a:cubicBezTo>
                    <a:pt x="1377" y="192"/>
                    <a:pt x="1390" y="163"/>
                    <a:pt x="1372" y="139"/>
                  </a:cubicBezTo>
                  <a:cubicBezTo>
                    <a:pt x="1289" y="36"/>
                    <a:pt x="1148" y="0"/>
                    <a:pt x="9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6">
              <a:extLst>
                <a:ext uri="{FF2B5EF4-FFF2-40B4-BE49-F238E27FC236}">
                  <a16:creationId xmlns:a16="http://schemas.microsoft.com/office/drawing/2014/main" id="{6157FDBB-CDFB-6E24-BAA6-1479F9A83241}"/>
                </a:ext>
              </a:extLst>
            </p:cNvPr>
            <p:cNvSpPr/>
            <p:nvPr/>
          </p:nvSpPr>
          <p:spPr>
            <a:xfrm>
              <a:off x="3111800" y="2221550"/>
              <a:ext cx="83300" cy="28250"/>
            </a:xfrm>
            <a:custGeom>
              <a:avLst/>
              <a:gdLst/>
              <a:ahLst/>
              <a:cxnLst/>
              <a:rect l="l" t="t" r="r" b="b"/>
              <a:pathLst>
                <a:path w="3332" h="1130" extrusionOk="0">
                  <a:moveTo>
                    <a:pt x="650" y="0"/>
                  </a:moveTo>
                  <a:cubicBezTo>
                    <a:pt x="437" y="0"/>
                    <a:pt x="226" y="58"/>
                    <a:pt x="19" y="203"/>
                  </a:cubicBezTo>
                  <a:cubicBezTo>
                    <a:pt x="1" y="216"/>
                    <a:pt x="8" y="247"/>
                    <a:pt x="29" y="247"/>
                  </a:cubicBezTo>
                  <a:cubicBezTo>
                    <a:pt x="31" y="247"/>
                    <a:pt x="34" y="247"/>
                    <a:pt x="36" y="246"/>
                  </a:cubicBezTo>
                  <a:cubicBezTo>
                    <a:pt x="212" y="188"/>
                    <a:pt x="378" y="163"/>
                    <a:pt x="538" y="163"/>
                  </a:cubicBezTo>
                  <a:cubicBezTo>
                    <a:pt x="1501" y="163"/>
                    <a:pt x="2208" y="1080"/>
                    <a:pt x="3220" y="1130"/>
                  </a:cubicBezTo>
                  <a:cubicBezTo>
                    <a:pt x="3221" y="1130"/>
                    <a:pt x="3223" y="1130"/>
                    <a:pt x="3225" y="1130"/>
                  </a:cubicBezTo>
                  <a:cubicBezTo>
                    <a:pt x="3331" y="1130"/>
                    <a:pt x="3329" y="959"/>
                    <a:pt x="3220" y="956"/>
                  </a:cubicBezTo>
                  <a:cubicBezTo>
                    <a:pt x="2393" y="929"/>
                    <a:pt x="1503" y="0"/>
                    <a:pt x="6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6">
              <a:extLst>
                <a:ext uri="{FF2B5EF4-FFF2-40B4-BE49-F238E27FC236}">
                  <a16:creationId xmlns:a16="http://schemas.microsoft.com/office/drawing/2014/main" id="{727A49F0-C6A6-6227-19D1-C61047427276}"/>
                </a:ext>
              </a:extLst>
            </p:cNvPr>
            <p:cNvSpPr/>
            <p:nvPr/>
          </p:nvSpPr>
          <p:spPr>
            <a:xfrm>
              <a:off x="3212125" y="2283700"/>
              <a:ext cx="475" cy="37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0" y="1"/>
                  </a:moveTo>
                  <a:cubicBezTo>
                    <a:pt x="0" y="1"/>
                    <a:pt x="0" y="15"/>
                    <a:pt x="10" y="15"/>
                  </a:cubicBezTo>
                  <a:cubicBezTo>
                    <a:pt x="19" y="15"/>
                    <a:pt x="19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6">
              <a:extLst>
                <a:ext uri="{FF2B5EF4-FFF2-40B4-BE49-F238E27FC236}">
                  <a16:creationId xmlns:a16="http://schemas.microsoft.com/office/drawing/2014/main" id="{2288FD20-8F7F-F272-2C48-0752E340D959}"/>
                </a:ext>
              </a:extLst>
            </p:cNvPr>
            <p:cNvSpPr/>
            <p:nvPr/>
          </p:nvSpPr>
          <p:spPr>
            <a:xfrm>
              <a:off x="3193475" y="2243975"/>
              <a:ext cx="228775" cy="132925"/>
            </a:xfrm>
            <a:custGeom>
              <a:avLst/>
              <a:gdLst/>
              <a:ahLst/>
              <a:cxnLst/>
              <a:rect l="l" t="t" r="r" b="b"/>
              <a:pathLst>
                <a:path w="9151" h="5317" extrusionOk="0">
                  <a:moveTo>
                    <a:pt x="74" y="1"/>
                  </a:moveTo>
                  <a:cubicBezTo>
                    <a:pt x="36" y="1"/>
                    <a:pt x="1" y="25"/>
                    <a:pt x="1" y="75"/>
                  </a:cubicBezTo>
                  <a:cubicBezTo>
                    <a:pt x="15" y="2161"/>
                    <a:pt x="1404" y="4144"/>
                    <a:pt x="3326" y="4932"/>
                  </a:cubicBezTo>
                  <a:cubicBezTo>
                    <a:pt x="3960" y="5191"/>
                    <a:pt x="4633" y="5316"/>
                    <a:pt x="5304" y="5316"/>
                  </a:cubicBezTo>
                  <a:cubicBezTo>
                    <a:pt x="6706" y="5316"/>
                    <a:pt x="8100" y="4771"/>
                    <a:pt x="9110" y="3769"/>
                  </a:cubicBezTo>
                  <a:cubicBezTo>
                    <a:pt x="9151" y="3727"/>
                    <a:pt x="9112" y="3672"/>
                    <a:pt x="9068" y="3672"/>
                  </a:cubicBezTo>
                  <a:cubicBezTo>
                    <a:pt x="9055" y="3672"/>
                    <a:pt x="9041" y="3677"/>
                    <a:pt x="9029" y="3687"/>
                  </a:cubicBezTo>
                  <a:cubicBezTo>
                    <a:pt x="8001" y="4588"/>
                    <a:pt x="6653" y="5108"/>
                    <a:pt x="5302" y="5108"/>
                  </a:cubicBezTo>
                  <a:cubicBezTo>
                    <a:pt x="4602" y="5108"/>
                    <a:pt x="3901" y="4969"/>
                    <a:pt x="3244" y="4670"/>
                  </a:cubicBezTo>
                  <a:cubicBezTo>
                    <a:pt x="1421" y="3843"/>
                    <a:pt x="328" y="2025"/>
                    <a:pt x="155" y="75"/>
                  </a:cubicBezTo>
                  <a:cubicBezTo>
                    <a:pt x="151" y="26"/>
                    <a:pt x="111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6">
              <a:extLst>
                <a:ext uri="{FF2B5EF4-FFF2-40B4-BE49-F238E27FC236}">
                  <a16:creationId xmlns:a16="http://schemas.microsoft.com/office/drawing/2014/main" id="{5095F92D-E8FB-0F6D-C8A9-48316EE30F9A}"/>
                </a:ext>
              </a:extLst>
            </p:cNvPr>
            <p:cNvSpPr/>
            <p:nvPr/>
          </p:nvSpPr>
          <p:spPr>
            <a:xfrm>
              <a:off x="3241550" y="2280200"/>
              <a:ext cx="134900" cy="59300"/>
            </a:xfrm>
            <a:custGeom>
              <a:avLst/>
              <a:gdLst/>
              <a:ahLst/>
              <a:cxnLst/>
              <a:rect l="l" t="t" r="r" b="b"/>
              <a:pathLst>
                <a:path w="5396" h="2372" extrusionOk="0">
                  <a:moveTo>
                    <a:pt x="105" y="0"/>
                  </a:moveTo>
                  <a:cubicBezTo>
                    <a:pt x="52" y="0"/>
                    <a:pt x="0" y="60"/>
                    <a:pt x="28" y="124"/>
                  </a:cubicBezTo>
                  <a:cubicBezTo>
                    <a:pt x="600" y="1460"/>
                    <a:pt x="2098" y="2371"/>
                    <a:pt x="3556" y="2371"/>
                  </a:cubicBezTo>
                  <a:cubicBezTo>
                    <a:pt x="4196" y="2371"/>
                    <a:pt x="4828" y="2196"/>
                    <a:pt x="5371" y="1803"/>
                  </a:cubicBezTo>
                  <a:cubicBezTo>
                    <a:pt x="5396" y="1785"/>
                    <a:pt x="5385" y="1742"/>
                    <a:pt x="5357" y="1742"/>
                  </a:cubicBezTo>
                  <a:cubicBezTo>
                    <a:pt x="5354" y="1742"/>
                    <a:pt x="5351" y="1743"/>
                    <a:pt x="5347" y="1744"/>
                  </a:cubicBezTo>
                  <a:cubicBezTo>
                    <a:pt x="4697" y="1966"/>
                    <a:pt x="4065" y="2139"/>
                    <a:pt x="3419" y="2139"/>
                  </a:cubicBezTo>
                  <a:cubicBezTo>
                    <a:pt x="3048" y="2139"/>
                    <a:pt x="2673" y="2082"/>
                    <a:pt x="2288" y="1944"/>
                  </a:cubicBezTo>
                  <a:cubicBezTo>
                    <a:pt x="1327" y="1600"/>
                    <a:pt x="672" y="903"/>
                    <a:pt x="170" y="41"/>
                  </a:cubicBezTo>
                  <a:cubicBezTo>
                    <a:pt x="153" y="12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6">
              <a:extLst>
                <a:ext uri="{FF2B5EF4-FFF2-40B4-BE49-F238E27FC236}">
                  <a16:creationId xmlns:a16="http://schemas.microsoft.com/office/drawing/2014/main" id="{5DAEE88F-A1CA-E855-1EA7-7F0B46AA6647}"/>
                </a:ext>
              </a:extLst>
            </p:cNvPr>
            <p:cNvSpPr/>
            <p:nvPr/>
          </p:nvSpPr>
          <p:spPr>
            <a:xfrm>
              <a:off x="3225850" y="2270100"/>
              <a:ext cx="49525" cy="35450"/>
            </a:xfrm>
            <a:custGeom>
              <a:avLst/>
              <a:gdLst/>
              <a:ahLst/>
              <a:cxnLst/>
              <a:rect l="l" t="t" r="r" b="b"/>
              <a:pathLst>
                <a:path w="1981" h="1418" extrusionOk="0">
                  <a:moveTo>
                    <a:pt x="1695" y="0"/>
                  </a:moveTo>
                  <a:cubicBezTo>
                    <a:pt x="910" y="0"/>
                    <a:pt x="154" y="647"/>
                    <a:pt x="3" y="1400"/>
                  </a:cubicBezTo>
                  <a:cubicBezTo>
                    <a:pt x="1" y="1409"/>
                    <a:pt x="9" y="1417"/>
                    <a:pt x="17" y="1417"/>
                  </a:cubicBezTo>
                  <a:cubicBezTo>
                    <a:pt x="21" y="1417"/>
                    <a:pt x="25" y="1415"/>
                    <a:pt x="27" y="1410"/>
                  </a:cubicBezTo>
                  <a:cubicBezTo>
                    <a:pt x="372" y="598"/>
                    <a:pt x="1034" y="207"/>
                    <a:pt x="1886" y="145"/>
                  </a:cubicBezTo>
                  <a:cubicBezTo>
                    <a:pt x="1955" y="139"/>
                    <a:pt x="1981" y="28"/>
                    <a:pt x="1904" y="16"/>
                  </a:cubicBezTo>
                  <a:cubicBezTo>
                    <a:pt x="1834" y="5"/>
                    <a:pt x="1764" y="0"/>
                    <a:pt x="1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6">
              <a:extLst>
                <a:ext uri="{FF2B5EF4-FFF2-40B4-BE49-F238E27FC236}">
                  <a16:creationId xmlns:a16="http://schemas.microsoft.com/office/drawing/2014/main" id="{01FE7529-F75F-FDFE-55C9-6F5FB630F2AE}"/>
                </a:ext>
              </a:extLst>
            </p:cNvPr>
            <p:cNvSpPr/>
            <p:nvPr/>
          </p:nvSpPr>
          <p:spPr>
            <a:xfrm>
              <a:off x="3264200" y="2264100"/>
              <a:ext cx="11400" cy="8750"/>
            </a:xfrm>
            <a:custGeom>
              <a:avLst/>
              <a:gdLst/>
              <a:ahLst/>
              <a:cxnLst/>
              <a:rect l="l" t="t" r="r" b="b"/>
              <a:pathLst>
                <a:path w="456" h="350" extrusionOk="0">
                  <a:moveTo>
                    <a:pt x="28" y="0"/>
                  </a:moveTo>
                  <a:cubicBezTo>
                    <a:pt x="12" y="0"/>
                    <a:pt x="1" y="20"/>
                    <a:pt x="14" y="34"/>
                  </a:cubicBezTo>
                  <a:cubicBezTo>
                    <a:pt x="46" y="70"/>
                    <a:pt x="73" y="113"/>
                    <a:pt x="108" y="148"/>
                  </a:cubicBezTo>
                  <a:cubicBezTo>
                    <a:pt x="139" y="178"/>
                    <a:pt x="178" y="204"/>
                    <a:pt x="213" y="231"/>
                  </a:cubicBezTo>
                  <a:cubicBezTo>
                    <a:pt x="274" y="279"/>
                    <a:pt x="328" y="339"/>
                    <a:pt x="407" y="349"/>
                  </a:cubicBezTo>
                  <a:cubicBezTo>
                    <a:pt x="408" y="349"/>
                    <a:pt x="409" y="349"/>
                    <a:pt x="410" y="349"/>
                  </a:cubicBezTo>
                  <a:cubicBezTo>
                    <a:pt x="434" y="349"/>
                    <a:pt x="456" y="319"/>
                    <a:pt x="447" y="296"/>
                  </a:cubicBezTo>
                  <a:cubicBezTo>
                    <a:pt x="416" y="223"/>
                    <a:pt x="344" y="187"/>
                    <a:pt x="281" y="141"/>
                  </a:cubicBezTo>
                  <a:cubicBezTo>
                    <a:pt x="242" y="113"/>
                    <a:pt x="203" y="80"/>
                    <a:pt x="160" y="57"/>
                  </a:cubicBezTo>
                  <a:cubicBezTo>
                    <a:pt x="121" y="36"/>
                    <a:pt x="78" y="22"/>
                    <a:pt x="38" y="2"/>
                  </a:cubicBezTo>
                  <a:lnTo>
                    <a:pt x="38" y="3"/>
                  </a:lnTo>
                  <a:cubicBezTo>
                    <a:pt x="34" y="1"/>
                    <a:pt x="31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6">
              <a:extLst>
                <a:ext uri="{FF2B5EF4-FFF2-40B4-BE49-F238E27FC236}">
                  <a16:creationId xmlns:a16="http://schemas.microsoft.com/office/drawing/2014/main" id="{214083F3-8586-889C-68BC-A5088DAF4C72}"/>
                </a:ext>
              </a:extLst>
            </p:cNvPr>
            <p:cNvSpPr/>
            <p:nvPr/>
          </p:nvSpPr>
          <p:spPr>
            <a:xfrm>
              <a:off x="3265850" y="2254600"/>
              <a:ext cx="40100" cy="12600"/>
            </a:xfrm>
            <a:custGeom>
              <a:avLst/>
              <a:gdLst/>
              <a:ahLst/>
              <a:cxnLst/>
              <a:rect l="l" t="t" r="r" b="b"/>
              <a:pathLst>
                <a:path w="1604" h="504" extrusionOk="0">
                  <a:moveTo>
                    <a:pt x="1572" y="0"/>
                  </a:moveTo>
                  <a:cubicBezTo>
                    <a:pt x="1572" y="0"/>
                    <a:pt x="1571" y="0"/>
                    <a:pt x="1570" y="0"/>
                  </a:cubicBezTo>
                  <a:cubicBezTo>
                    <a:pt x="1341" y="26"/>
                    <a:pt x="1144" y="193"/>
                    <a:pt x="921" y="262"/>
                  </a:cubicBezTo>
                  <a:cubicBezTo>
                    <a:pt x="634" y="352"/>
                    <a:pt x="344" y="337"/>
                    <a:pt x="49" y="374"/>
                  </a:cubicBezTo>
                  <a:cubicBezTo>
                    <a:pt x="10" y="379"/>
                    <a:pt x="1" y="428"/>
                    <a:pt x="40" y="443"/>
                  </a:cubicBezTo>
                  <a:cubicBezTo>
                    <a:pt x="156" y="486"/>
                    <a:pt x="281" y="504"/>
                    <a:pt x="407" y="504"/>
                  </a:cubicBezTo>
                  <a:cubicBezTo>
                    <a:pt x="579" y="504"/>
                    <a:pt x="755" y="471"/>
                    <a:pt x="916" y="428"/>
                  </a:cubicBezTo>
                  <a:cubicBezTo>
                    <a:pt x="1150" y="367"/>
                    <a:pt x="1477" y="273"/>
                    <a:pt x="1595" y="43"/>
                  </a:cubicBezTo>
                  <a:cubicBezTo>
                    <a:pt x="1603" y="27"/>
                    <a:pt x="1593" y="0"/>
                    <a:pt x="15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6">
              <a:extLst>
                <a:ext uri="{FF2B5EF4-FFF2-40B4-BE49-F238E27FC236}">
                  <a16:creationId xmlns:a16="http://schemas.microsoft.com/office/drawing/2014/main" id="{3D7E4079-E006-6E10-A84A-6B59043E0486}"/>
                </a:ext>
              </a:extLst>
            </p:cNvPr>
            <p:cNvSpPr/>
            <p:nvPr/>
          </p:nvSpPr>
          <p:spPr>
            <a:xfrm>
              <a:off x="3225275" y="2225775"/>
              <a:ext cx="78450" cy="31800"/>
            </a:xfrm>
            <a:custGeom>
              <a:avLst/>
              <a:gdLst/>
              <a:ahLst/>
              <a:cxnLst/>
              <a:rect l="l" t="t" r="r" b="b"/>
              <a:pathLst>
                <a:path w="3138" h="1272" extrusionOk="0">
                  <a:moveTo>
                    <a:pt x="1488" y="1"/>
                  </a:moveTo>
                  <a:cubicBezTo>
                    <a:pt x="786" y="1"/>
                    <a:pt x="301" y="633"/>
                    <a:pt x="15" y="1207"/>
                  </a:cubicBezTo>
                  <a:cubicBezTo>
                    <a:pt x="0" y="1237"/>
                    <a:pt x="27" y="1272"/>
                    <a:pt x="54" y="1272"/>
                  </a:cubicBezTo>
                  <a:cubicBezTo>
                    <a:pt x="64" y="1272"/>
                    <a:pt x="73" y="1268"/>
                    <a:pt x="81" y="1258"/>
                  </a:cubicBezTo>
                  <a:cubicBezTo>
                    <a:pt x="455" y="809"/>
                    <a:pt x="889" y="178"/>
                    <a:pt x="1490" y="178"/>
                  </a:cubicBezTo>
                  <a:cubicBezTo>
                    <a:pt x="1634" y="178"/>
                    <a:pt x="1788" y="215"/>
                    <a:pt x="1953" y="299"/>
                  </a:cubicBezTo>
                  <a:cubicBezTo>
                    <a:pt x="2397" y="526"/>
                    <a:pt x="2670" y="990"/>
                    <a:pt x="3088" y="1252"/>
                  </a:cubicBezTo>
                  <a:cubicBezTo>
                    <a:pt x="3092" y="1254"/>
                    <a:pt x="3097" y="1255"/>
                    <a:pt x="3101" y="1255"/>
                  </a:cubicBezTo>
                  <a:cubicBezTo>
                    <a:pt x="3120" y="1255"/>
                    <a:pt x="3137" y="1233"/>
                    <a:pt x="3125" y="1215"/>
                  </a:cubicBezTo>
                  <a:cubicBezTo>
                    <a:pt x="2817" y="730"/>
                    <a:pt x="2204" y="56"/>
                    <a:pt x="1585" y="5"/>
                  </a:cubicBezTo>
                  <a:cubicBezTo>
                    <a:pt x="1552" y="2"/>
                    <a:pt x="1520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6">
              <a:extLst>
                <a:ext uri="{FF2B5EF4-FFF2-40B4-BE49-F238E27FC236}">
                  <a16:creationId xmlns:a16="http://schemas.microsoft.com/office/drawing/2014/main" id="{852F0CA1-C603-F7A8-4CB6-6EF5D21F4416}"/>
                </a:ext>
              </a:extLst>
            </p:cNvPr>
            <p:cNvSpPr/>
            <p:nvPr/>
          </p:nvSpPr>
          <p:spPr>
            <a:xfrm>
              <a:off x="3252150" y="2209950"/>
              <a:ext cx="4325" cy="17975"/>
            </a:xfrm>
            <a:custGeom>
              <a:avLst/>
              <a:gdLst/>
              <a:ahLst/>
              <a:cxnLst/>
              <a:rect l="l" t="t" r="r" b="b"/>
              <a:pathLst>
                <a:path w="173" h="719" extrusionOk="0">
                  <a:moveTo>
                    <a:pt x="72" y="1"/>
                  </a:moveTo>
                  <a:cubicBezTo>
                    <a:pt x="43" y="1"/>
                    <a:pt x="11" y="22"/>
                    <a:pt x="9" y="57"/>
                  </a:cubicBezTo>
                  <a:cubicBezTo>
                    <a:pt x="1" y="256"/>
                    <a:pt x="31" y="492"/>
                    <a:pt x="73" y="686"/>
                  </a:cubicBezTo>
                  <a:cubicBezTo>
                    <a:pt x="78" y="709"/>
                    <a:pt x="95" y="719"/>
                    <a:pt x="113" y="719"/>
                  </a:cubicBezTo>
                  <a:cubicBezTo>
                    <a:pt x="136" y="719"/>
                    <a:pt x="161" y="702"/>
                    <a:pt x="162" y="675"/>
                  </a:cubicBezTo>
                  <a:cubicBezTo>
                    <a:pt x="173" y="476"/>
                    <a:pt x="163" y="238"/>
                    <a:pt x="121" y="42"/>
                  </a:cubicBezTo>
                  <a:cubicBezTo>
                    <a:pt x="115" y="13"/>
                    <a:pt x="94" y="1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6">
              <a:extLst>
                <a:ext uri="{FF2B5EF4-FFF2-40B4-BE49-F238E27FC236}">
                  <a16:creationId xmlns:a16="http://schemas.microsoft.com/office/drawing/2014/main" id="{4FCB1313-87AD-895D-8879-B43BD2FF9EAC}"/>
                </a:ext>
              </a:extLst>
            </p:cNvPr>
            <p:cNvSpPr/>
            <p:nvPr/>
          </p:nvSpPr>
          <p:spPr>
            <a:xfrm>
              <a:off x="3215325" y="2210725"/>
              <a:ext cx="39575" cy="29225"/>
            </a:xfrm>
            <a:custGeom>
              <a:avLst/>
              <a:gdLst/>
              <a:ahLst/>
              <a:cxnLst/>
              <a:rect l="l" t="t" r="r" b="b"/>
              <a:pathLst>
                <a:path w="1583" h="1169" extrusionOk="0">
                  <a:moveTo>
                    <a:pt x="1358" y="1"/>
                  </a:moveTo>
                  <a:cubicBezTo>
                    <a:pt x="790" y="1"/>
                    <a:pt x="118" y="600"/>
                    <a:pt x="9" y="1101"/>
                  </a:cubicBezTo>
                  <a:cubicBezTo>
                    <a:pt x="0" y="1142"/>
                    <a:pt x="31" y="1169"/>
                    <a:pt x="63" y="1169"/>
                  </a:cubicBezTo>
                  <a:cubicBezTo>
                    <a:pt x="80" y="1169"/>
                    <a:pt x="98" y="1161"/>
                    <a:pt x="110" y="1143"/>
                  </a:cubicBezTo>
                  <a:cubicBezTo>
                    <a:pt x="307" y="858"/>
                    <a:pt x="470" y="596"/>
                    <a:pt x="766" y="397"/>
                  </a:cubicBezTo>
                  <a:cubicBezTo>
                    <a:pt x="1017" y="227"/>
                    <a:pt x="1296" y="199"/>
                    <a:pt x="1561" y="76"/>
                  </a:cubicBezTo>
                  <a:cubicBezTo>
                    <a:pt x="1583" y="65"/>
                    <a:pt x="1575" y="33"/>
                    <a:pt x="1555" y="27"/>
                  </a:cubicBezTo>
                  <a:cubicBezTo>
                    <a:pt x="1491" y="9"/>
                    <a:pt x="1425" y="1"/>
                    <a:pt x="1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6">
              <a:extLst>
                <a:ext uri="{FF2B5EF4-FFF2-40B4-BE49-F238E27FC236}">
                  <a16:creationId xmlns:a16="http://schemas.microsoft.com/office/drawing/2014/main" id="{F42417FC-BC57-3944-D2A6-277B5148E25D}"/>
                </a:ext>
              </a:extLst>
            </p:cNvPr>
            <p:cNvSpPr/>
            <p:nvPr/>
          </p:nvSpPr>
          <p:spPr>
            <a:xfrm>
              <a:off x="3234875" y="2173625"/>
              <a:ext cx="36325" cy="44225"/>
            </a:xfrm>
            <a:custGeom>
              <a:avLst/>
              <a:gdLst/>
              <a:ahLst/>
              <a:cxnLst/>
              <a:rect l="l" t="t" r="r" b="b"/>
              <a:pathLst>
                <a:path w="1453" h="1769" extrusionOk="0">
                  <a:moveTo>
                    <a:pt x="1373" y="1"/>
                  </a:moveTo>
                  <a:cubicBezTo>
                    <a:pt x="1368" y="1"/>
                    <a:pt x="1364" y="2"/>
                    <a:pt x="1359" y="3"/>
                  </a:cubicBezTo>
                  <a:cubicBezTo>
                    <a:pt x="638" y="187"/>
                    <a:pt x="15" y="1012"/>
                    <a:pt x="1" y="1749"/>
                  </a:cubicBezTo>
                  <a:cubicBezTo>
                    <a:pt x="1" y="1762"/>
                    <a:pt x="11" y="1769"/>
                    <a:pt x="21" y="1769"/>
                  </a:cubicBezTo>
                  <a:cubicBezTo>
                    <a:pt x="30" y="1769"/>
                    <a:pt x="38" y="1764"/>
                    <a:pt x="41" y="1754"/>
                  </a:cubicBezTo>
                  <a:cubicBezTo>
                    <a:pt x="152" y="1378"/>
                    <a:pt x="280" y="1025"/>
                    <a:pt x="540" y="723"/>
                  </a:cubicBezTo>
                  <a:cubicBezTo>
                    <a:pt x="783" y="442"/>
                    <a:pt x="1082" y="279"/>
                    <a:pt x="1401" y="103"/>
                  </a:cubicBezTo>
                  <a:cubicBezTo>
                    <a:pt x="1453" y="75"/>
                    <a:pt x="1424" y="1"/>
                    <a:pt x="13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6">
              <a:extLst>
                <a:ext uri="{FF2B5EF4-FFF2-40B4-BE49-F238E27FC236}">
                  <a16:creationId xmlns:a16="http://schemas.microsoft.com/office/drawing/2014/main" id="{B67563E1-25F2-6726-C856-B5774DCC4AB3}"/>
                </a:ext>
              </a:extLst>
            </p:cNvPr>
            <p:cNvSpPr/>
            <p:nvPr/>
          </p:nvSpPr>
          <p:spPr>
            <a:xfrm>
              <a:off x="3260750" y="2167800"/>
              <a:ext cx="10675" cy="8150"/>
            </a:xfrm>
            <a:custGeom>
              <a:avLst/>
              <a:gdLst/>
              <a:ahLst/>
              <a:cxnLst/>
              <a:rect l="l" t="t" r="r" b="b"/>
              <a:pathLst>
                <a:path w="427" h="326" extrusionOk="0">
                  <a:moveTo>
                    <a:pt x="111" y="0"/>
                  </a:moveTo>
                  <a:cubicBezTo>
                    <a:pt x="47" y="0"/>
                    <a:pt x="0" y="93"/>
                    <a:pt x="71" y="144"/>
                  </a:cubicBezTo>
                  <a:cubicBezTo>
                    <a:pt x="153" y="202"/>
                    <a:pt x="236" y="260"/>
                    <a:pt x="320" y="317"/>
                  </a:cubicBezTo>
                  <a:lnTo>
                    <a:pt x="319" y="317"/>
                  </a:lnTo>
                  <a:cubicBezTo>
                    <a:pt x="328" y="323"/>
                    <a:pt x="337" y="326"/>
                    <a:pt x="347" y="326"/>
                  </a:cubicBezTo>
                  <a:cubicBezTo>
                    <a:pt x="391" y="326"/>
                    <a:pt x="426" y="263"/>
                    <a:pt x="388" y="227"/>
                  </a:cubicBezTo>
                  <a:cubicBezTo>
                    <a:pt x="314" y="159"/>
                    <a:pt x="240" y="90"/>
                    <a:pt x="164" y="23"/>
                  </a:cubicBezTo>
                  <a:cubicBezTo>
                    <a:pt x="146" y="7"/>
                    <a:pt x="128" y="0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6">
              <a:extLst>
                <a:ext uri="{FF2B5EF4-FFF2-40B4-BE49-F238E27FC236}">
                  <a16:creationId xmlns:a16="http://schemas.microsoft.com/office/drawing/2014/main" id="{CF531665-DD5E-0799-C241-8420DE011750}"/>
                </a:ext>
              </a:extLst>
            </p:cNvPr>
            <p:cNvSpPr/>
            <p:nvPr/>
          </p:nvSpPr>
          <p:spPr>
            <a:xfrm>
              <a:off x="3264350" y="2165700"/>
              <a:ext cx="32550" cy="50050"/>
            </a:xfrm>
            <a:custGeom>
              <a:avLst/>
              <a:gdLst/>
              <a:ahLst/>
              <a:cxnLst/>
              <a:rect l="l" t="t" r="r" b="b"/>
              <a:pathLst>
                <a:path w="1302" h="2002" extrusionOk="0">
                  <a:moveTo>
                    <a:pt x="22" y="1"/>
                  </a:moveTo>
                  <a:cubicBezTo>
                    <a:pt x="8" y="1"/>
                    <a:pt x="0" y="22"/>
                    <a:pt x="14" y="29"/>
                  </a:cubicBezTo>
                  <a:cubicBezTo>
                    <a:pt x="354" y="179"/>
                    <a:pt x="678" y="347"/>
                    <a:pt x="870" y="684"/>
                  </a:cubicBezTo>
                  <a:cubicBezTo>
                    <a:pt x="1120" y="1125"/>
                    <a:pt x="968" y="1495"/>
                    <a:pt x="908" y="1948"/>
                  </a:cubicBezTo>
                  <a:cubicBezTo>
                    <a:pt x="904" y="1976"/>
                    <a:pt x="924" y="2001"/>
                    <a:pt x="949" y="2001"/>
                  </a:cubicBezTo>
                  <a:cubicBezTo>
                    <a:pt x="958" y="2001"/>
                    <a:pt x="968" y="1997"/>
                    <a:pt x="978" y="1988"/>
                  </a:cubicBezTo>
                  <a:cubicBezTo>
                    <a:pt x="1301" y="1679"/>
                    <a:pt x="1254" y="1078"/>
                    <a:pt x="1064" y="704"/>
                  </a:cubicBezTo>
                  <a:cubicBezTo>
                    <a:pt x="867" y="312"/>
                    <a:pt x="469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6">
              <a:extLst>
                <a:ext uri="{FF2B5EF4-FFF2-40B4-BE49-F238E27FC236}">
                  <a16:creationId xmlns:a16="http://schemas.microsoft.com/office/drawing/2014/main" id="{099999FA-768E-26B8-59B1-0747EF7FED7C}"/>
                </a:ext>
              </a:extLst>
            </p:cNvPr>
            <p:cNvSpPr/>
            <p:nvPr/>
          </p:nvSpPr>
          <p:spPr>
            <a:xfrm>
              <a:off x="3286300" y="2196025"/>
              <a:ext cx="19900" cy="18600"/>
            </a:xfrm>
            <a:custGeom>
              <a:avLst/>
              <a:gdLst/>
              <a:ahLst/>
              <a:cxnLst/>
              <a:rect l="l" t="t" r="r" b="b"/>
              <a:pathLst>
                <a:path w="796" h="744" extrusionOk="0">
                  <a:moveTo>
                    <a:pt x="750" y="0"/>
                  </a:moveTo>
                  <a:cubicBezTo>
                    <a:pt x="743" y="0"/>
                    <a:pt x="736" y="2"/>
                    <a:pt x="729" y="5"/>
                  </a:cubicBezTo>
                  <a:cubicBezTo>
                    <a:pt x="591" y="78"/>
                    <a:pt x="495" y="255"/>
                    <a:pt x="383" y="365"/>
                  </a:cubicBezTo>
                  <a:cubicBezTo>
                    <a:pt x="268" y="481"/>
                    <a:pt x="108" y="562"/>
                    <a:pt x="15" y="696"/>
                  </a:cubicBezTo>
                  <a:lnTo>
                    <a:pt x="13" y="696"/>
                  </a:lnTo>
                  <a:cubicBezTo>
                    <a:pt x="1" y="714"/>
                    <a:pt x="17" y="744"/>
                    <a:pt x="39" y="744"/>
                  </a:cubicBezTo>
                  <a:cubicBezTo>
                    <a:pt x="40" y="744"/>
                    <a:pt x="41" y="744"/>
                    <a:pt x="42" y="744"/>
                  </a:cubicBezTo>
                  <a:cubicBezTo>
                    <a:pt x="212" y="724"/>
                    <a:pt x="363" y="582"/>
                    <a:pt x="487" y="469"/>
                  </a:cubicBezTo>
                  <a:cubicBezTo>
                    <a:pt x="606" y="363"/>
                    <a:pt x="776" y="210"/>
                    <a:pt x="793" y="41"/>
                  </a:cubicBezTo>
                  <a:cubicBezTo>
                    <a:pt x="796" y="16"/>
                    <a:pt x="773" y="0"/>
                    <a:pt x="7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6">
              <a:extLst>
                <a:ext uri="{FF2B5EF4-FFF2-40B4-BE49-F238E27FC236}">
                  <a16:creationId xmlns:a16="http://schemas.microsoft.com/office/drawing/2014/main" id="{A5672515-C776-2FE1-5B4F-8CD35DF2E8CF}"/>
                </a:ext>
              </a:extLst>
            </p:cNvPr>
            <p:cNvSpPr/>
            <p:nvPr/>
          </p:nvSpPr>
          <p:spPr>
            <a:xfrm>
              <a:off x="3301825" y="2196625"/>
              <a:ext cx="18275" cy="50125"/>
            </a:xfrm>
            <a:custGeom>
              <a:avLst/>
              <a:gdLst/>
              <a:ahLst/>
              <a:cxnLst/>
              <a:rect l="l" t="t" r="r" b="b"/>
              <a:pathLst>
                <a:path w="731" h="2005" extrusionOk="0">
                  <a:moveTo>
                    <a:pt x="171" y="1"/>
                  </a:moveTo>
                  <a:cubicBezTo>
                    <a:pt x="164" y="1"/>
                    <a:pt x="156" y="5"/>
                    <a:pt x="155" y="13"/>
                  </a:cubicBezTo>
                  <a:cubicBezTo>
                    <a:pt x="0" y="611"/>
                    <a:pt x="209" y="1538"/>
                    <a:pt x="638" y="1991"/>
                  </a:cubicBezTo>
                  <a:cubicBezTo>
                    <a:pt x="647" y="2001"/>
                    <a:pt x="659" y="2005"/>
                    <a:pt x="670" y="2005"/>
                  </a:cubicBezTo>
                  <a:cubicBezTo>
                    <a:pt x="700" y="2005"/>
                    <a:pt x="731" y="1977"/>
                    <a:pt x="719" y="1944"/>
                  </a:cubicBezTo>
                  <a:cubicBezTo>
                    <a:pt x="608" y="1625"/>
                    <a:pt x="432" y="1338"/>
                    <a:pt x="341" y="1007"/>
                  </a:cubicBezTo>
                  <a:cubicBezTo>
                    <a:pt x="251" y="680"/>
                    <a:pt x="243" y="346"/>
                    <a:pt x="186" y="14"/>
                  </a:cubicBezTo>
                  <a:lnTo>
                    <a:pt x="186" y="13"/>
                  </a:lnTo>
                  <a:cubicBezTo>
                    <a:pt x="185" y="5"/>
                    <a:pt x="178" y="1"/>
                    <a:pt x="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6">
              <a:extLst>
                <a:ext uri="{FF2B5EF4-FFF2-40B4-BE49-F238E27FC236}">
                  <a16:creationId xmlns:a16="http://schemas.microsoft.com/office/drawing/2014/main" id="{67B50B8E-ABC6-9265-69E8-E40130304B3E}"/>
                </a:ext>
              </a:extLst>
            </p:cNvPr>
            <p:cNvSpPr/>
            <p:nvPr/>
          </p:nvSpPr>
          <p:spPr>
            <a:xfrm>
              <a:off x="3314225" y="2213200"/>
              <a:ext cx="31275" cy="69000"/>
            </a:xfrm>
            <a:custGeom>
              <a:avLst/>
              <a:gdLst/>
              <a:ahLst/>
              <a:cxnLst/>
              <a:rect l="l" t="t" r="r" b="b"/>
              <a:pathLst>
                <a:path w="1251" h="2760" extrusionOk="0">
                  <a:moveTo>
                    <a:pt x="1208" y="1"/>
                  </a:moveTo>
                  <a:cubicBezTo>
                    <a:pt x="1204" y="1"/>
                    <a:pt x="1200" y="1"/>
                    <a:pt x="1196" y="3"/>
                  </a:cubicBezTo>
                  <a:cubicBezTo>
                    <a:pt x="257" y="425"/>
                    <a:pt x="0" y="1885"/>
                    <a:pt x="349" y="2748"/>
                  </a:cubicBezTo>
                  <a:cubicBezTo>
                    <a:pt x="352" y="2756"/>
                    <a:pt x="358" y="2759"/>
                    <a:pt x="364" y="2759"/>
                  </a:cubicBezTo>
                  <a:cubicBezTo>
                    <a:pt x="374" y="2759"/>
                    <a:pt x="384" y="2752"/>
                    <a:pt x="381" y="2739"/>
                  </a:cubicBezTo>
                  <a:cubicBezTo>
                    <a:pt x="277" y="2222"/>
                    <a:pt x="276" y="1702"/>
                    <a:pt x="455" y="1200"/>
                  </a:cubicBezTo>
                  <a:cubicBezTo>
                    <a:pt x="624" y="721"/>
                    <a:pt x="944" y="433"/>
                    <a:pt x="1235" y="42"/>
                  </a:cubicBezTo>
                  <a:cubicBezTo>
                    <a:pt x="1251" y="21"/>
                    <a:pt x="1229" y="1"/>
                    <a:pt x="1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6">
              <a:extLst>
                <a:ext uri="{FF2B5EF4-FFF2-40B4-BE49-F238E27FC236}">
                  <a16:creationId xmlns:a16="http://schemas.microsoft.com/office/drawing/2014/main" id="{18B53238-0A78-ED90-F757-D07B2C0F5A1C}"/>
                </a:ext>
              </a:extLst>
            </p:cNvPr>
            <p:cNvSpPr/>
            <p:nvPr/>
          </p:nvSpPr>
          <p:spPr>
            <a:xfrm>
              <a:off x="3321975" y="2209025"/>
              <a:ext cx="59475" cy="72700"/>
            </a:xfrm>
            <a:custGeom>
              <a:avLst/>
              <a:gdLst/>
              <a:ahLst/>
              <a:cxnLst/>
              <a:rect l="l" t="t" r="r" b="b"/>
              <a:pathLst>
                <a:path w="2379" h="2908" extrusionOk="0">
                  <a:moveTo>
                    <a:pt x="2332" y="1"/>
                  </a:moveTo>
                  <a:cubicBezTo>
                    <a:pt x="2312" y="1"/>
                    <a:pt x="2291" y="11"/>
                    <a:pt x="2284" y="34"/>
                  </a:cubicBezTo>
                  <a:cubicBezTo>
                    <a:pt x="2029" y="873"/>
                    <a:pt x="1626" y="1383"/>
                    <a:pt x="902" y="1876"/>
                  </a:cubicBezTo>
                  <a:cubicBezTo>
                    <a:pt x="535" y="2126"/>
                    <a:pt x="88" y="2402"/>
                    <a:pt x="5" y="2871"/>
                  </a:cubicBezTo>
                  <a:cubicBezTo>
                    <a:pt x="1" y="2893"/>
                    <a:pt x="17" y="2908"/>
                    <a:pt x="34" y="2908"/>
                  </a:cubicBezTo>
                  <a:cubicBezTo>
                    <a:pt x="43" y="2908"/>
                    <a:pt x="53" y="2903"/>
                    <a:pt x="60" y="2894"/>
                  </a:cubicBezTo>
                  <a:cubicBezTo>
                    <a:pt x="499" y="2289"/>
                    <a:pt x="1116" y="2063"/>
                    <a:pt x="1642" y="1568"/>
                  </a:cubicBezTo>
                  <a:cubicBezTo>
                    <a:pt x="2060" y="1177"/>
                    <a:pt x="2345" y="620"/>
                    <a:pt x="2376" y="45"/>
                  </a:cubicBezTo>
                  <a:cubicBezTo>
                    <a:pt x="2378" y="16"/>
                    <a:pt x="2355" y="1"/>
                    <a:pt x="2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6">
              <a:extLst>
                <a:ext uri="{FF2B5EF4-FFF2-40B4-BE49-F238E27FC236}">
                  <a16:creationId xmlns:a16="http://schemas.microsoft.com/office/drawing/2014/main" id="{FE79766F-B108-4DD7-E483-72BF7806F81D}"/>
                </a:ext>
              </a:extLst>
            </p:cNvPr>
            <p:cNvSpPr/>
            <p:nvPr/>
          </p:nvSpPr>
          <p:spPr>
            <a:xfrm>
              <a:off x="3362050" y="2244050"/>
              <a:ext cx="23075" cy="11875"/>
            </a:xfrm>
            <a:custGeom>
              <a:avLst/>
              <a:gdLst/>
              <a:ahLst/>
              <a:cxnLst/>
              <a:rect l="l" t="t" r="r" b="b"/>
              <a:pathLst>
                <a:path w="923" h="475" extrusionOk="0">
                  <a:moveTo>
                    <a:pt x="311" y="0"/>
                  </a:moveTo>
                  <a:cubicBezTo>
                    <a:pt x="215" y="0"/>
                    <a:pt x="120" y="24"/>
                    <a:pt x="31" y="78"/>
                  </a:cubicBezTo>
                  <a:cubicBezTo>
                    <a:pt x="0" y="97"/>
                    <a:pt x="9" y="153"/>
                    <a:pt x="48" y="153"/>
                  </a:cubicBezTo>
                  <a:cubicBezTo>
                    <a:pt x="49" y="153"/>
                    <a:pt x="50" y="153"/>
                    <a:pt x="51" y="153"/>
                  </a:cubicBezTo>
                  <a:cubicBezTo>
                    <a:pt x="92" y="149"/>
                    <a:pt x="135" y="147"/>
                    <a:pt x="177" y="147"/>
                  </a:cubicBezTo>
                  <a:cubicBezTo>
                    <a:pt x="288" y="147"/>
                    <a:pt x="401" y="163"/>
                    <a:pt x="501" y="208"/>
                  </a:cubicBezTo>
                  <a:cubicBezTo>
                    <a:pt x="634" y="270"/>
                    <a:pt x="700" y="400"/>
                    <a:pt x="821" y="466"/>
                  </a:cubicBezTo>
                  <a:cubicBezTo>
                    <a:pt x="832" y="472"/>
                    <a:pt x="843" y="474"/>
                    <a:pt x="854" y="474"/>
                  </a:cubicBezTo>
                  <a:cubicBezTo>
                    <a:pt x="889" y="474"/>
                    <a:pt x="922" y="448"/>
                    <a:pt x="922" y="408"/>
                  </a:cubicBezTo>
                  <a:cubicBezTo>
                    <a:pt x="918" y="234"/>
                    <a:pt x="714" y="107"/>
                    <a:pt x="568" y="51"/>
                  </a:cubicBezTo>
                  <a:cubicBezTo>
                    <a:pt x="483" y="19"/>
                    <a:pt x="396" y="0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6">
              <a:extLst>
                <a:ext uri="{FF2B5EF4-FFF2-40B4-BE49-F238E27FC236}">
                  <a16:creationId xmlns:a16="http://schemas.microsoft.com/office/drawing/2014/main" id="{B37627D7-9E91-DC7C-3C89-F1A5384646CF}"/>
                </a:ext>
              </a:extLst>
            </p:cNvPr>
            <p:cNvSpPr/>
            <p:nvPr/>
          </p:nvSpPr>
          <p:spPr>
            <a:xfrm>
              <a:off x="3351025" y="2148325"/>
              <a:ext cx="56450" cy="78550"/>
            </a:xfrm>
            <a:custGeom>
              <a:avLst/>
              <a:gdLst/>
              <a:ahLst/>
              <a:cxnLst/>
              <a:rect l="l" t="t" r="r" b="b"/>
              <a:pathLst>
                <a:path w="2258" h="3142" extrusionOk="0">
                  <a:moveTo>
                    <a:pt x="30" y="0"/>
                  </a:moveTo>
                  <a:cubicBezTo>
                    <a:pt x="9" y="0"/>
                    <a:pt x="0" y="27"/>
                    <a:pt x="18" y="41"/>
                  </a:cubicBezTo>
                  <a:cubicBezTo>
                    <a:pt x="581" y="449"/>
                    <a:pt x="1091" y="756"/>
                    <a:pt x="1465" y="1371"/>
                  </a:cubicBezTo>
                  <a:cubicBezTo>
                    <a:pt x="1804" y="1927"/>
                    <a:pt x="1863" y="2480"/>
                    <a:pt x="1959" y="3105"/>
                  </a:cubicBezTo>
                  <a:cubicBezTo>
                    <a:pt x="1963" y="3129"/>
                    <a:pt x="1985" y="3141"/>
                    <a:pt x="2007" y="3141"/>
                  </a:cubicBezTo>
                  <a:cubicBezTo>
                    <a:pt x="2030" y="3141"/>
                    <a:pt x="2052" y="3129"/>
                    <a:pt x="2057" y="3105"/>
                  </a:cubicBezTo>
                  <a:cubicBezTo>
                    <a:pt x="2258" y="1917"/>
                    <a:pt x="1241" y="256"/>
                    <a:pt x="35" y="0"/>
                  </a:cubicBezTo>
                  <a:cubicBezTo>
                    <a:pt x="33" y="0"/>
                    <a:pt x="31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6">
              <a:extLst>
                <a:ext uri="{FF2B5EF4-FFF2-40B4-BE49-F238E27FC236}">
                  <a16:creationId xmlns:a16="http://schemas.microsoft.com/office/drawing/2014/main" id="{57499760-4EA9-1869-72BE-16EF9AB07D37}"/>
                </a:ext>
              </a:extLst>
            </p:cNvPr>
            <p:cNvSpPr/>
            <p:nvPr/>
          </p:nvSpPr>
          <p:spPr>
            <a:xfrm>
              <a:off x="3242025" y="2134175"/>
              <a:ext cx="48750" cy="23200"/>
            </a:xfrm>
            <a:custGeom>
              <a:avLst/>
              <a:gdLst/>
              <a:ahLst/>
              <a:cxnLst/>
              <a:rect l="l" t="t" r="r" b="b"/>
              <a:pathLst>
                <a:path w="1950" h="928" extrusionOk="0">
                  <a:moveTo>
                    <a:pt x="1670" y="0"/>
                  </a:moveTo>
                  <a:cubicBezTo>
                    <a:pt x="1072" y="0"/>
                    <a:pt x="323" y="442"/>
                    <a:pt x="16" y="878"/>
                  </a:cubicBezTo>
                  <a:cubicBezTo>
                    <a:pt x="1" y="900"/>
                    <a:pt x="23" y="928"/>
                    <a:pt x="47" y="928"/>
                  </a:cubicBezTo>
                  <a:cubicBezTo>
                    <a:pt x="52" y="928"/>
                    <a:pt x="58" y="926"/>
                    <a:pt x="63" y="923"/>
                  </a:cubicBezTo>
                  <a:cubicBezTo>
                    <a:pt x="385" y="721"/>
                    <a:pt x="670" y="486"/>
                    <a:pt x="1029" y="347"/>
                  </a:cubicBezTo>
                  <a:cubicBezTo>
                    <a:pt x="1319" y="233"/>
                    <a:pt x="1637" y="214"/>
                    <a:pt x="1922" y="92"/>
                  </a:cubicBezTo>
                  <a:cubicBezTo>
                    <a:pt x="1950" y="80"/>
                    <a:pt x="1940" y="34"/>
                    <a:pt x="1913" y="28"/>
                  </a:cubicBezTo>
                  <a:cubicBezTo>
                    <a:pt x="1836" y="9"/>
                    <a:pt x="1754" y="0"/>
                    <a:pt x="16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6">
              <a:extLst>
                <a:ext uri="{FF2B5EF4-FFF2-40B4-BE49-F238E27FC236}">
                  <a16:creationId xmlns:a16="http://schemas.microsoft.com/office/drawing/2014/main" id="{B2637B39-2CCA-BE49-BD5A-5A08C4795C5B}"/>
                </a:ext>
              </a:extLst>
            </p:cNvPr>
            <p:cNvSpPr/>
            <p:nvPr/>
          </p:nvSpPr>
          <p:spPr>
            <a:xfrm>
              <a:off x="3234125" y="2124975"/>
              <a:ext cx="11350" cy="33125"/>
            </a:xfrm>
            <a:custGeom>
              <a:avLst/>
              <a:gdLst/>
              <a:ahLst/>
              <a:cxnLst/>
              <a:rect l="l" t="t" r="r" b="b"/>
              <a:pathLst>
                <a:path w="454" h="1325" extrusionOk="0">
                  <a:moveTo>
                    <a:pt x="187" y="1"/>
                  </a:moveTo>
                  <a:cubicBezTo>
                    <a:pt x="178" y="1"/>
                    <a:pt x="170" y="4"/>
                    <a:pt x="166" y="13"/>
                  </a:cubicBezTo>
                  <a:cubicBezTo>
                    <a:pt x="1" y="338"/>
                    <a:pt x="130" y="1002"/>
                    <a:pt x="326" y="1293"/>
                  </a:cubicBezTo>
                  <a:cubicBezTo>
                    <a:pt x="340" y="1315"/>
                    <a:pt x="361" y="1325"/>
                    <a:pt x="380" y="1325"/>
                  </a:cubicBezTo>
                  <a:cubicBezTo>
                    <a:pt x="418" y="1325"/>
                    <a:pt x="453" y="1290"/>
                    <a:pt x="445" y="1243"/>
                  </a:cubicBezTo>
                  <a:cubicBezTo>
                    <a:pt x="408" y="1036"/>
                    <a:pt x="323" y="843"/>
                    <a:pt x="286" y="635"/>
                  </a:cubicBezTo>
                  <a:cubicBezTo>
                    <a:pt x="250" y="435"/>
                    <a:pt x="281" y="211"/>
                    <a:pt x="215" y="20"/>
                  </a:cubicBezTo>
                  <a:cubicBezTo>
                    <a:pt x="211" y="8"/>
                    <a:pt x="198" y="1"/>
                    <a:pt x="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6">
              <a:extLst>
                <a:ext uri="{FF2B5EF4-FFF2-40B4-BE49-F238E27FC236}">
                  <a16:creationId xmlns:a16="http://schemas.microsoft.com/office/drawing/2014/main" id="{47AEBA93-09D5-C3AA-DA1E-27441C574E3E}"/>
                </a:ext>
              </a:extLst>
            </p:cNvPr>
            <p:cNvSpPr/>
            <p:nvPr/>
          </p:nvSpPr>
          <p:spPr>
            <a:xfrm>
              <a:off x="3190275" y="2153475"/>
              <a:ext cx="56975" cy="111525"/>
            </a:xfrm>
            <a:custGeom>
              <a:avLst/>
              <a:gdLst/>
              <a:ahLst/>
              <a:cxnLst/>
              <a:rect l="l" t="t" r="r" b="b"/>
              <a:pathLst>
                <a:path w="2279" h="4461" extrusionOk="0">
                  <a:moveTo>
                    <a:pt x="2243" y="0"/>
                  </a:moveTo>
                  <a:cubicBezTo>
                    <a:pt x="2239" y="0"/>
                    <a:pt x="2235" y="1"/>
                    <a:pt x="2231" y="3"/>
                  </a:cubicBezTo>
                  <a:cubicBezTo>
                    <a:pt x="746" y="731"/>
                    <a:pt x="1" y="2884"/>
                    <a:pt x="279" y="4426"/>
                  </a:cubicBezTo>
                  <a:cubicBezTo>
                    <a:pt x="283" y="4450"/>
                    <a:pt x="302" y="4460"/>
                    <a:pt x="322" y="4460"/>
                  </a:cubicBezTo>
                  <a:cubicBezTo>
                    <a:pt x="348" y="4460"/>
                    <a:pt x="375" y="4443"/>
                    <a:pt x="374" y="4413"/>
                  </a:cubicBezTo>
                  <a:cubicBezTo>
                    <a:pt x="340" y="3576"/>
                    <a:pt x="426" y="2763"/>
                    <a:pt x="763" y="1990"/>
                  </a:cubicBezTo>
                  <a:cubicBezTo>
                    <a:pt x="1112" y="1188"/>
                    <a:pt x="1681" y="664"/>
                    <a:pt x="2262" y="42"/>
                  </a:cubicBezTo>
                  <a:cubicBezTo>
                    <a:pt x="2278" y="24"/>
                    <a:pt x="2263" y="0"/>
                    <a:pt x="2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6">
              <a:extLst>
                <a:ext uri="{FF2B5EF4-FFF2-40B4-BE49-F238E27FC236}">
                  <a16:creationId xmlns:a16="http://schemas.microsoft.com/office/drawing/2014/main" id="{06670672-0852-5BF4-9506-E8C5BC1B1099}"/>
                </a:ext>
              </a:extLst>
            </p:cNvPr>
            <p:cNvSpPr/>
            <p:nvPr/>
          </p:nvSpPr>
          <p:spPr>
            <a:xfrm>
              <a:off x="3308675" y="2121075"/>
              <a:ext cx="38275" cy="57375"/>
            </a:xfrm>
            <a:custGeom>
              <a:avLst/>
              <a:gdLst/>
              <a:ahLst/>
              <a:cxnLst/>
              <a:rect l="l" t="t" r="r" b="b"/>
              <a:pathLst>
                <a:path w="1531" h="2295" extrusionOk="0">
                  <a:moveTo>
                    <a:pt x="358" y="1"/>
                  </a:moveTo>
                  <a:cubicBezTo>
                    <a:pt x="348" y="1"/>
                    <a:pt x="337" y="6"/>
                    <a:pt x="333" y="19"/>
                  </a:cubicBezTo>
                  <a:cubicBezTo>
                    <a:pt x="1" y="950"/>
                    <a:pt x="739" y="1771"/>
                    <a:pt x="1439" y="2286"/>
                  </a:cubicBezTo>
                  <a:cubicBezTo>
                    <a:pt x="1447" y="2292"/>
                    <a:pt x="1455" y="2295"/>
                    <a:pt x="1463" y="2295"/>
                  </a:cubicBezTo>
                  <a:cubicBezTo>
                    <a:pt x="1500" y="2295"/>
                    <a:pt x="1530" y="2240"/>
                    <a:pt x="1498" y="2210"/>
                  </a:cubicBezTo>
                  <a:cubicBezTo>
                    <a:pt x="872" y="1630"/>
                    <a:pt x="63" y="1008"/>
                    <a:pt x="384" y="33"/>
                  </a:cubicBezTo>
                  <a:cubicBezTo>
                    <a:pt x="390" y="13"/>
                    <a:pt x="374" y="1"/>
                    <a:pt x="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6">
              <a:extLst>
                <a:ext uri="{FF2B5EF4-FFF2-40B4-BE49-F238E27FC236}">
                  <a16:creationId xmlns:a16="http://schemas.microsoft.com/office/drawing/2014/main" id="{220B99F8-F7B6-BB98-55FF-F29AE1DB9BCE}"/>
                </a:ext>
              </a:extLst>
            </p:cNvPr>
            <p:cNvSpPr/>
            <p:nvPr/>
          </p:nvSpPr>
          <p:spPr>
            <a:xfrm>
              <a:off x="3334875" y="2108725"/>
              <a:ext cx="40325" cy="70300"/>
            </a:xfrm>
            <a:custGeom>
              <a:avLst/>
              <a:gdLst/>
              <a:ahLst/>
              <a:cxnLst/>
              <a:rect l="l" t="t" r="r" b="b"/>
              <a:pathLst>
                <a:path w="1613" h="2812" extrusionOk="0">
                  <a:moveTo>
                    <a:pt x="681" y="1"/>
                  </a:moveTo>
                  <a:cubicBezTo>
                    <a:pt x="608" y="1"/>
                    <a:pt x="587" y="106"/>
                    <a:pt x="663" y="134"/>
                  </a:cubicBezTo>
                  <a:cubicBezTo>
                    <a:pt x="1613" y="496"/>
                    <a:pt x="398" y="1578"/>
                    <a:pt x="264" y="2019"/>
                  </a:cubicBezTo>
                  <a:cubicBezTo>
                    <a:pt x="172" y="2317"/>
                    <a:pt x="209" y="2598"/>
                    <a:pt x="448" y="2803"/>
                  </a:cubicBezTo>
                  <a:cubicBezTo>
                    <a:pt x="455" y="2809"/>
                    <a:pt x="462" y="2811"/>
                    <a:pt x="470" y="2811"/>
                  </a:cubicBezTo>
                  <a:cubicBezTo>
                    <a:pt x="492" y="2811"/>
                    <a:pt x="513" y="2789"/>
                    <a:pt x="498" y="2765"/>
                  </a:cubicBezTo>
                  <a:cubicBezTo>
                    <a:pt x="1" y="1974"/>
                    <a:pt x="1081" y="1482"/>
                    <a:pt x="1181" y="762"/>
                  </a:cubicBezTo>
                  <a:cubicBezTo>
                    <a:pt x="1231" y="410"/>
                    <a:pt x="1056" y="79"/>
                    <a:pt x="699" y="3"/>
                  </a:cubicBezTo>
                  <a:cubicBezTo>
                    <a:pt x="693" y="1"/>
                    <a:pt x="687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6">
              <a:extLst>
                <a:ext uri="{FF2B5EF4-FFF2-40B4-BE49-F238E27FC236}">
                  <a16:creationId xmlns:a16="http://schemas.microsoft.com/office/drawing/2014/main" id="{2A3C46D6-F295-A5F5-C13E-EB8E2DECD04D}"/>
                </a:ext>
              </a:extLst>
            </p:cNvPr>
            <p:cNvSpPr/>
            <p:nvPr/>
          </p:nvSpPr>
          <p:spPr>
            <a:xfrm>
              <a:off x="3353350" y="2111475"/>
              <a:ext cx="34275" cy="15125"/>
            </a:xfrm>
            <a:custGeom>
              <a:avLst/>
              <a:gdLst/>
              <a:ahLst/>
              <a:cxnLst/>
              <a:rect l="l" t="t" r="r" b="b"/>
              <a:pathLst>
                <a:path w="1371" h="605" extrusionOk="0">
                  <a:moveTo>
                    <a:pt x="67" y="1"/>
                  </a:moveTo>
                  <a:cubicBezTo>
                    <a:pt x="29" y="1"/>
                    <a:pt x="0" y="53"/>
                    <a:pt x="33" y="84"/>
                  </a:cubicBezTo>
                  <a:cubicBezTo>
                    <a:pt x="214" y="261"/>
                    <a:pt x="425" y="393"/>
                    <a:pt x="663" y="482"/>
                  </a:cubicBezTo>
                  <a:cubicBezTo>
                    <a:pt x="805" y="535"/>
                    <a:pt x="988" y="604"/>
                    <a:pt x="1155" y="604"/>
                  </a:cubicBezTo>
                  <a:cubicBezTo>
                    <a:pt x="1217" y="604"/>
                    <a:pt x="1277" y="595"/>
                    <a:pt x="1332" y="571"/>
                  </a:cubicBezTo>
                  <a:cubicBezTo>
                    <a:pt x="1370" y="554"/>
                    <a:pt x="1364" y="497"/>
                    <a:pt x="1332" y="479"/>
                  </a:cubicBezTo>
                  <a:cubicBezTo>
                    <a:pt x="1164" y="377"/>
                    <a:pt x="934" y="395"/>
                    <a:pt x="744" y="334"/>
                  </a:cubicBezTo>
                  <a:cubicBezTo>
                    <a:pt x="512" y="257"/>
                    <a:pt x="297" y="139"/>
                    <a:pt x="91" y="7"/>
                  </a:cubicBezTo>
                  <a:lnTo>
                    <a:pt x="91" y="8"/>
                  </a:lnTo>
                  <a:cubicBezTo>
                    <a:pt x="83" y="3"/>
                    <a:pt x="75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6">
              <a:extLst>
                <a:ext uri="{FF2B5EF4-FFF2-40B4-BE49-F238E27FC236}">
                  <a16:creationId xmlns:a16="http://schemas.microsoft.com/office/drawing/2014/main" id="{DB44F3DD-1226-5078-74F9-3DECB1A009EB}"/>
                </a:ext>
              </a:extLst>
            </p:cNvPr>
            <p:cNvSpPr/>
            <p:nvPr/>
          </p:nvSpPr>
          <p:spPr>
            <a:xfrm>
              <a:off x="3353400" y="2060200"/>
              <a:ext cx="33800" cy="65575"/>
            </a:xfrm>
            <a:custGeom>
              <a:avLst/>
              <a:gdLst/>
              <a:ahLst/>
              <a:cxnLst/>
              <a:rect l="l" t="t" r="r" b="b"/>
              <a:pathLst>
                <a:path w="1352" h="2623" extrusionOk="0">
                  <a:moveTo>
                    <a:pt x="68" y="1"/>
                  </a:moveTo>
                  <a:cubicBezTo>
                    <a:pt x="34" y="1"/>
                    <a:pt x="1" y="37"/>
                    <a:pt x="24" y="70"/>
                  </a:cubicBezTo>
                  <a:cubicBezTo>
                    <a:pt x="267" y="419"/>
                    <a:pt x="578" y="697"/>
                    <a:pt x="776" y="1083"/>
                  </a:cubicBezTo>
                  <a:cubicBezTo>
                    <a:pt x="1021" y="1561"/>
                    <a:pt x="1099" y="2047"/>
                    <a:pt x="1166" y="2573"/>
                  </a:cubicBezTo>
                  <a:cubicBezTo>
                    <a:pt x="1170" y="2606"/>
                    <a:pt x="1195" y="2623"/>
                    <a:pt x="1219" y="2623"/>
                  </a:cubicBezTo>
                  <a:cubicBezTo>
                    <a:pt x="1243" y="2623"/>
                    <a:pt x="1266" y="2606"/>
                    <a:pt x="1270" y="2573"/>
                  </a:cubicBezTo>
                  <a:cubicBezTo>
                    <a:pt x="1352" y="1708"/>
                    <a:pt x="888" y="441"/>
                    <a:pt x="89" y="6"/>
                  </a:cubicBezTo>
                  <a:cubicBezTo>
                    <a:pt x="82" y="2"/>
                    <a:pt x="75" y="1"/>
                    <a:pt x="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6">
              <a:extLst>
                <a:ext uri="{FF2B5EF4-FFF2-40B4-BE49-F238E27FC236}">
                  <a16:creationId xmlns:a16="http://schemas.microsoft.com/office/drawing/2014/main" id="{3AE3F998-453E-C923-C0E2-9911432C9CA6}"/>
                </a:ext>
              </a:extLst>
            </p:cNvPr>
            <p:cNvSpPr/>
            <p:nvPr/>
          </p:nvSpPr>
          <p:spPr>
            <a:xfrm>
              <a:off x="3354150" y="2060975"/>
              <a:ext cx="35150" cy="11125"/>
            </a:xfrm>
            <a:custGeom>
              <a:avLst/>
              <a:gdLst/>
              <a:ahLst/>
              <a:cxnLst/>
              <a:rect l="l" t="t" r="r" b="b"/>
              <a:pathLst>
                <a:path w="1406" h="445" extrusionOk="0">
                  <a:moveTo>
                    <a:pt x="36" y="0"/>
                  </a:moveTo>
                  <a:cubicBezTo>
                    <a:pt x="14" y="0"/>
                    <a:pt x="1" y="26"/>
                    <a:pt x="17" y="43"/>
                  </a:cubicBezTo>
                  <a:cubicBezTo>
                    <a:pt x="253" y="289"/>
                    <a:pt x="723" y="445"/>
                    <a:pt x="1106" y="445"/>
                  </a:cubicBezTo>
                  <a:cubicBezTo>
                    <a:pt x="1189" y="445"/>
                    <a:pt x="1268" y="438"/>
                    <a:pt x="1339" y="423"/>
                  </a:cubicBezTo>
                  <a:cubicBezTo>
                    <a:pt x="1404" y="408"/>
                    <a:pt x="1405" y="302"/>
                    <a:pt x="1339" y="290"/>
                  </a:cubicBezTo>
                  <a:cubicBezTo>
                    <a:pt x="1120" y="246"/>
                    <a:pt x="896" y="258"/>
                    <a:pt x="675" y="204"/>
                  </a:cubicBezTo>
                  <a:cubicBezTo>
                    <a:pt x="459" y="151"/>
                    <a:pt x="259" y="49"/>
                    <a:pt x="42" y="1"/>
                  </a:cubicBezTo>
                  <a:cubicBezTo>
                    <a:pt x="40" y="0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6">
              <a:extLst>
                <a:ext uri="{FF2B5EF4-FFF2-40B4-BE49-F238E27FC236}">
                  <a16:creationId xmlns:a16="http://schemas.microsoft.com/office/drawing/2014/main" id="{79D1F4A0-7D6F-61FA-DA23-06DDED54A739}"/>
                </a:ext>
              </a:extLst>
            </p:cNvPr>
            <p:cNvSpPr/>
            <p:nvPr/>
          </p:nvSpPr>
          <p:spPr>
            <a:xfrm>
              <a:off x="3352400" y="2006650"/>
              <a:ext cx="42200" cy="64000"/>
            </a:xfrm>
            <a:custGeom>
              <a:avLst/>
              <a:gdLst/>
              <a:ahLst/>
              <a:cxnLst/>
              <a:rect l="l" t="t" r="r" b="b"/>
              <a:pathLst>
                <a:path w="1688" h="2560" extrusionOk="0">
                  <a:moveTo>
                    <a:pt x="82" y="1"/>
                  </a:moveTo>
                  <a:cubicBezTo>
                    <a:pt x="38" y="1"/>
                    <a:pt x="1" y="50"/>
                    <a:pt x="40" y="89"/>
                  </a:cubicBezTo>
                  <a:cubicBezTo>
                    <a:pt x="399" y="436"/>
                    <a:pt x="758" y="708"/>
                    <a:pt x="1004" y="1157"/>
                  </a:cubicBezTo>
                  <a:cubicBezTo>
                    <a:pt x="1251" y="1613"/>
                    <a:pt x="1262" y="2056"/>
                    <a:pt x="1404" y="2537"/>
                  </a:cubicBezTo>
                  <a:lnTo>
                    <a:pt x="1404" y="2536"/>
                  </a:lnTo>
                  <a:cubicBezTo>
                    <a:pt x="1408" y="2551"/>
                    <a:pt x="1422" y="2559"/>
                    <a:pt x="1435" y="2559"/>
                  </a:cubicBezTo>
                  <a:cubicBezTo>
                    <a:pt x="1448" y="2559"/>
                    <a:pt x="1461" y="2552"/>
                    <a:pt x="1464" y="2536"/>
                  </a:cubicBezTo>
                  <a:cubicBezTo>
                    <a:pt x="1687" y="1663"/>
                    <a:pt x="904" y="350"/>
                    <a:pt x="105" y="6"/>
                  </a:cubicBezTo>
                  <a:cubicBezTo>
                    <a:pt x="97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6">
              <a:extLst>
                <a:ext uri="{FF2B5EF4-FFF2-40B4-BE49-F238E27FC236}">
                  <a16:creationId xmlns:a16="http://schemas.microsoft.com/office/drawing/2014/main" id="{DE3FC418-E886-BE72-AAC8-93D9EFFF4BC1}"/>
                </a:ext>
              </a:extLst>
            </p:cNvPr>
            <p:cNvSpPr/>
            <p:nvPr/>
          </p:nvSpPr>
          <p:spPr>
            <a:xfrm>
              <a:off x="3281750" y="2059600"/>
              <a:ext cx="10700" cy="35825"/>
            </a:xfrm>
            <a:custGeom>
              <a:avLst/>
              <a:gdLst/>
              <a:ahLst/>
              <a:cxnLst/>
              <a:rect l="l" t="t" r="r" b="b"/>
              <a:pathLst>
                <a:path w="428" h="1433" extrusionOk="0">
                  <a:moveTo>
                    <a:pt x="321" y="0"/>
                  </a:moveTo>
                  <a:cubicBezTo>
                    <a:pt x="314" y="0"/>
                    <a:pt x="307" y="3"/>
                    <a:pt x="300" y="10"/>
                  </a:cubicBezTo>
                  <a:cubicBezTo>
                    <a:pt x="1" y="359"/>
                    <a:pt x="30" y="1088"/>
                    <a:pt x="339" y="1419"/>
                  </a:cubicBezTo>
                  <a:cubicBezTo>
                    <a:pt x="348" y="1429"/>
                    <a:pt x="359" y="1433"/>
                    <a:pt x="370" y="1433"/>
                  </a:cubicBezTo>
                  <a:cubicBezTo>
                    <a:pt x="399" y="1433"/>
                    <a:pt x="427" y="1406"/>
                    <a:pt x="417" y="1374"/>
                  </a:cubicBezTo>
                  <a:cubicBezTo>
                    <a:pt x="349" y="1153"/>
                    <a:pt x="255" y="950"/>
                    <a:pt x="240" y="715"/>
                  </a:cubicBezTo>
                  <a:cubicBezTo>
                    <a:pt x="225" y="473"/>
                    <a:pt x="308" y="272"/>
                    <a:pt x="353" y="41"/>
                  </a:cubicBezTo>
                  <a:cubicBezTo>
                    <a:pt x="357" y="20"/>
                    <a:pt x="340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6">
              <a:extLst>
                <a:ext uri="{FF2B5EF4-FFF2-40B4-BE49-F238E27FC236}">
                  <a16:creationId xmlns:a16="http://schemas.microsoft.com/office/drawing/2014/main" id="{A261A816-8F82-7812-953F-5AED42CD419D}"/>
                </a:ext>
              </a:extLst>
            </p:cNvPr>
            <p:cNvSpPr/>
            <p:nvPr/>
          </p:nvSpPr>
          <p:spPr>
            <a:xfrm>
              <a:off x="3288025" y="2046300"/>
              <a:ext cx="45875" cy="49025"/>
            </a:xfrm>
            <a:custGeom>
              <a:avLst/>
              <a:gdLst/>
              <a:ahLst/>
              <a:cxnLst/>
              <a:rect l="l" t="t" r="r" b="b"/>
              <a:pathLst>
                <a:path w="1835" h="1961" extrusionOk="0">
                  <a:moveTo>
                    <a:pt x="1680" y="1"/>
                  </a:moveTo>
                  <a:cubicBezTo>
                    <a:pt x="1660" y="1"/>
                    <a:pt x="1639" y="16"/>
                    <a:pt x="1637" y="40"/>
                  </a:cubicBezTo>
                  <a:cubicBezTo>
                    <a:pt x="1584" y="594"/>
                    <a:pt x="1393" y="1115"/>
                    <a:pt x="866" y="1381"/>
                  </a:cubicBezTo>
                  <a:cubicBezTo>
                    <a:pt x="576" y="1527"/>
                    <a:pt x="191" y="1579"/>
                    <a:pt x="22" y="1888"/>
                  </a:cubicBezTo>
                  <a:cubicBezTo>
                    <a:pt x="0" y="1927"/>
                    <a:pt x="31" y="1961"/>
                    <a:pt x="66" y="1961"/>
                  </a:cubicBezTo>
                  <a:cubicBezTo>
                    <a:pt x="78" y="1961"/>
                    <a:pt x="90" y="1957"/>
                    <a:pt x="101" y="1948"/>
                  </a:cubicBezTo>
                  <a:cubicBezTo>
                    <a:pt x="502" y="1623"/>
                    <a:pt x="1040" y="1596"/>
                    <a:pt x="1396" y="1197"/>
                  </a:cubicBezTo>
                  <a:cubicBezTo>
                    <a:pt x="1679" y="881"/>
                    <a:pt x="1835" y="446"/>
                    <a:pt x="1716" y="30"/>
                  </a:cubicBezTo>
                  <a:cubicBezTo>
                    <a:pt x="1710" y="10"/>
                    <a:pt x="1695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6">
              <a:extLst>
                <a:ext uri="{FF2B5EF4-FFF2-40B4-BE49-F238E27FC236}">
                  <a16:creationId xmlns:a16="http://schemas.microsoft.com/office/drawing/2014/main" id="{EA39ED5D-4F65-C53D-D13D-2F150E8076C3}"/>
                </a:ext>
              </a:extLst>
            </p:cNvPr>
            <p:cNvSpPr/>
            <p:nvPr/>
          </p:nvSpPr>
          <p:spPr>
            <a:xfrm>
              <a:off x="3272375" y="2090525"/>
              <a:ext cx="20950" cy="39850"/>
            </a:xfrm>
            <a:custGeom>
              <a:avLst/>
              <a:gdLst/>
              <a:ahLst/>
              <a:cxnLst/>
              <a:rect l="l" t="t" r="r" b="b"/>
              <a:pathLst>
                <a:path w="838" h="1594" extrusionOk="0">
                  <a:moveTo>
                    <a:pt x="818" y="1"/>
                  </a:moveTo>
                  <a:cubicBezTo>
                    <a:pt x="816" y="1"/>
                    <a:pt x="814" y="1"/>
                    <a:pt x="812" y="3"/>
                  </a:cubicBezTo>
                  <a:cubicBezTo>
                    <a:pt x="572" y="154"/>
                    <a:pt x="414" y="456"/>
                    <a:pt x="285" y="700"/>
                  </a:cubicBezTo>
                  <a:cubicBezTo>
                    <a:pt x="154" y="951"/>
                    <a:pt x="1" y="1260"/>
                    <a:pt x="8" y="1547"/>
                  </a:cubicBezTo>
                  <a:cubicBezTo>
                    <a:pt x="9" y="1575"/>
                    <a:pt x="33" y="1594"/>
                    <a:pt x="57" y="1594"/>
                  </a:cubicBezTo>
                  <a:cubicBezTo>
                    <a:pt x="72" y="1594"/>
                    <a:pt x="86" y="1587"/>
                    <a:pt x="95" y="1571"/>
                  </a:cubicBezTo>
                  <a:cubicBezTo>
                    <a:pt x="237" y="1307"/>
                    <a:pt x="291" y="997"/>
                    <a:pt x="426" y="724"/>
                  </a:cubicBezTo>
                  <a:cubicBezTo>
                    <a:pt x="544" y="481"/>
                    <a:pt x="735" y="269"/>
                    <a:pt x="833" y="20"/>
                  </a:cubicBezTo>
                  <a:cubicBezTo>
                    <a:pt x="837" y="10"/>
                    <a:pt x="827" y="1"/>
                    <a:pt x="8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6">
              <a:extLst>
                <a:ext uri="{FF2B5EF4-FFF2-40B4-BE49-F238E27FC236}">
                  <a16:creationId xmlns:a16="http://schemas.microsoft.com/office/drawing/2014/main" id="{15F210FD-30C4-7917-4B76-3142C85B9D66}"/>
                </a:ext>
              </a:extLst>
            </p:cNvPr>
            <p:cNvSpPr/>
            <p:nvPr/>
          </p:nvSpPr>
          <p:spPr>
            <a:xfrm>
              <a:off x="3271950" y="2095600"/>
              <a:ext cx="59475" cy="36525"/>
            </a:xfrm>
            <a:custGeom>
              <a:avLst/>
              <a:gdLst/>
              <a:ahLst/>
              <a:cxnLst/>
              <a:rect l="l" t="t" r="r" b="b"/>
              <a:pathLst>
                <a:path w="2379" h="1461" extrusionOk="0">
                  <a:moveTo>
                    <a:pt x="2365" y="1"/>
                  </a:moveTo>
                  <a:cubicBezTo>
                    <a:pt x="2360" y="1"/>
                    <a:pt x="2356" y="3"/>
                    <a:pt x="2353" y="6"/>
                  </a:cubicBezTo>
                  <a:cubicBezTo>
                    <a:pt x="2108" y="399"/>
                    <a:pt x="1883" y="778"/>
                    <a:pt x="1481" y="1030"/>
                  </a:cubicBezTo>
                  <a:cubicBezTo>
                    <a:pt x="1126" y="1253"/>
                    <a:pt x="756" y="1297"/>
                    <a:pt x="367" y="1297"/>
                  </a:cubicBezTo>
                  <a:cubicBezTo>
                    <a:pt x="259" y="1297"/>
                    <a:pt x="149" y="1294"/>
                    <a:pt x="38" y="1290"/>
                  </a:cubicBezTo>
                  <a:cubicBezTo>
                    <a:pt x="38" y="1290"/>
                    <a:pt x="37" y="1290"/>
                    <a:pt x="37" y="1290"/>
                  </a:cubicBezTo>
                  <a:cubicBezTo>
                    <a:pt x="12" y="1290"/>
                    <a:pt x="1" y="1329"/>
                    <a:pt x="24" y="1340"/>
                  </a:cubicBezTo>
                  <a:cubicBezTo>
                    <a:pt x="208" y="1422"/>
                    <a:pt x="410" y="1460"/>
                    <a:pt x="615" y="1460"/>
                  </a:cubicBezTo>
                  <a:cubicBezTo>
                    <a:pt x="1436" y="1460"/>
                    <a:pt x="2314" y="847"/>
                    <a:pt x="2378" y="14"/>
                  </a:cubicBezTo>
                  <a:cubicBezTo>
                    <a:pt x="2379" y="5"/>
                    <a:pt x="2372" y="1"/>
                    <a:pt x="2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6">
              <a:extLst>
                <a:ext uri="{FF2B5EF4-FFF2-40B4-BE49-F238E27FC236}">
                  <a16:creationId xmlns:a16="http://schemas.microsoft.com/office/drawing/2014/main" id="{A5C44817-3092-0652-B0F6-0D5F0D9E4DCB}"/>
                </a:ext>
              </a:extLst>
            </p:cNvPr>
            <p:cNvSpPr/>
            <p:nvPr/>
          </p:nvSpPr>
          <p:spPr>
            <a:xfrm>
              <a:off x="3311175" y="2116725"/>
              <a:ext cx="36525" cy="58475"/>
            </a:xfrm>
            <a:custGeom>
              <a:avLst/>
              <a:gdLst/>
              <a:ahLst/>
              <a:cxnLst/>
              <a:rect l="l" t="t" r="r" b="b"/>
              <a:pathLst>
                <a:path w="1461" h="2339" extrusionOk="0">
                  <a:moveTo>
                    <a:pt x="246" y="1"/>
                  </a:moveTo>
                  <a:cubicBezTo>
                    <a:pt x="238" y="1"/>
                    <a:pt x="229" y="5"/>
                    <a:pt x="226" y="15"/>
                  </a:cubicBezTo>
                  <a:cubicBezTo>
                    <a:pt x="0" y="807"/>
                    <a:pt x="449" y="2167"/>
                    <a:pt x="1372" y="2337"/>
                  </a:cubicBezTo>
                  <a:cubicBezTo>
                    <a:pt x="1376" y="2338"/>
                    <a:pt x="1379" y="2338"/>
                    <a:pt x="1382" y="2338"/>
                  </a:cubicBezTo>
                  <a:cubicBezTo>
                    <a:pt x="1425" y="2338"/>
                    <a:pt x="1460" y="2286"/>
                    <a:pt x="1422" y="2251"/>
                  </a:cubicBezTo>
                  <a:cubicBezTo>
                    <a:pt x="1098" y="1949"/>
                    <a:pt x="757" y="1772"/>
                    <a:pt x="530" y="1362"/>
                  </a:cubicBezTo>
                  <a:cubicBezTo>
                    <a:pt x="299" y="942"/>
                    <a:pt x="233" y="492"/>
                    <a:pt x="266" y="20"/>
                  </a:cubicBezTo>
                  <a:cubicBezTo>
                    <a:pt x="267" y="7"/>
                    <a:pt x="257" y="1"/>
                    <a:pt x="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6">
              <a:extLst>
                <a:ext uri="{FF2B5EF4-FFF2-40B4-BE49-F238E27FC236}">
                  <a16:creationId xmlns:a16="http://schemas.microsoft.com/office/drawing/2014/main" id="{223F9BA6-1637-8291-C3CB-B4731CC93C87}"/>
                </a:ext>
              </a:extLst>
            </p:cNvPr>
            <p:cNvSpPr/>
            <p:nvPr/>
          </p:nvSpPr>
          <p:spPr>
            <a:xfrm>
              <a:off x="3330975" y="2112600"/>
              <a:ext cx="41050" cy="63400"/>
            </a:xfrm>
            <a:custGeom>
              <a:avLst/>
              <a:gdLst/>
              <a:ahLst/>
              <a:cxnLst/>
              <a:rect l="l" t="t" r="r" b="b"/>
              <a:pathLst>
                <a:path w="1642" h="2536" extrusionOk="0">
                  <a:moveTo>
                    <a:pt x="1139" y="0"/>
                  </a:moveTo>
                  <a:cubicBezTo>
                    <a:pt x="1112" y="0"/>
                    <a:pt x="1084" y="28"/>
                    <a:pt x="1089" y="61"/>
                  </a:cubicBezTo>
                  <a:cubicBezTo>
                    <a:pt x="1201" y="784"/>
                    <a:pt x="638" y="1101"/>
                    <a:pt x="445" y="1718"/>
                  </a:cubicBezTo>
                  <a:cubicBezTo>
                    <a:pt x="348" y="2033"/>
                    <a:pt x="392" y="2305"/>
                    <a:pt x="632" y="2528"/>
                  </a:cubicBezTo>
                  <a:cubicBezTo>
                    <a:pt x="638" y="2533"/>
                    <a:pt x="643" y="2535"/>
                    <a:pt x="649" y="2535"/>
                  </a:cubicBezTo>
                  <a:cubicBezTo>
                    <a:pt x="666" y="2535"/>
                    <a:pt x="679" y="2513"/>
                    <a:pt x="666" y="2496"/>
                  </a:cubicBezTo>
                  <a:cubicBezTo>
                    <a:pt x="1" y="1636"/>
                    <a:pt x="1641" y="923"/>
                    <a:pt x="1175" y="25"/>
                  </a:cubicBezTo>
                  <a:cubicBezTo>
                    <a:pt x="1166" y="7"/>
                    <a:pt x="1153" y="0"/>
                    <a:pt x="1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6">
              <a:extLst>
                <a:ext uri="{FF2B5EF4-FFF2-40B4-BE49-F238E27FC236}">
                  <a16:creationId xmlns:a16="http://schemas.microsoft.com/office/drawing/2014/main" id="{EA6A3FFA-EA20-2611-A46D-F0DE58E3DBE4}"/>
                </a:ext>
              </a:extLst>
            </p:cNvPr>
            <p:cNvSpPr/>
            <p:nvPr/>
          </p:nvSpPr>
          <p:spPr>
            <a:xfrm>
              <a:off x="2992300" y="2239775"/>
              <a:ext cx="171625" cy="124675"/>
            </a:xfrm>
            <a:custGeom>
              <a:avLst/>
              <a:gdLst/>
              <a:ahLst/>
              <a:cxnLst/>
              <a:rect l="l" t="t" r="r" b="b"/>
              <a:pathLst>
                <a:path w="6865" h="4987" extrusionOk="0">
                  <a:moveTo>
                    <a:pt x="4782" y="1"/>
                  </a:moveTo>
                  <a:cubicBezTo>
                    <a:pt x="4451" y="1"/>
                    <a:pt x="4120" y="135"/>
                    <a:pt x="3830" y="456"/>
                  </a:cubicBezTo>
                  <a:cubicBezTo>
                    <a:pt x="3811" y="477"/>
                    <a:pt x="3828" y="507"/>
                    <a:pt x="3852" y="507"/>
                  </a:cubicBezTo>
                  <a:cubicBezTo>
                    <a:pt x="3857" y="507"/>
                    <a:pt x="3862" y="506"/>
                    <a:pt x="3867" y="503"/>
                  </a:cubicBezTo>
                  <a:cubicBezTo>
                    <a:pt x="4163" y="342"/>
                    <a:pt x="4465" y="268"/>
                    <a:pt x="4753" y="268"/>
                  </a:cubicBezTo>
                  <a:cubicBezTo>
                    <a:pt x="5687" y="268"/>
                    <a:pt x="6482" y="1041"/>
                    <a:pt x="6485" y="2124"/>
                  </a:cubicBezTo>
                  <a:cubicBezTo>
                    <a:pt x="6487" y="3169"/>
                    <a:pt x="5827" y="4088"/>
                    <a:pt x="4895" y="4515"/>
                  </a:cubicBezTo>
                  <a:cubicBezTo>
                    <a:pt x="4479" y="4706"/>
                    <a:pt x="4031" y="4796"/>
                    <a:pt x="3582" y="4796"/>
                  </a:cubicBezTo>
                  <a:cubicBezTo>
                    <a:pt x="3053" y="4796"/>
                    <a:pt x="2521" y="4671"/>
                    <a:pt x="2038" y="4439"/>
                  </a:cubicBezTo>
                  <a:cubicBezTo>
                    <a:pt x="1608" y="4233"/>
                    <a:pt x="1202" y="3939"/>
                    <a:pt x="870" y="3595"/>
                  </a:cubicBezTo>
                  <a:cubicBezTo>
                    <a:pt x="675" y="3393"/>
                    <a:pt x="445" y="3123"/>
                    <a:pt x="373" y="2837"/>
                  </a:cubicBezTo>
                  <a:cubicBezTo>
                    <a:pt x="260" y="2377"/>
                    <a:pt x="549" y="1808"/>
                    <a:pt x="1015" y="1808"/>
                  </a:cubicBezTo>
                  <a:cubicBezTo>
                    <a:pt x="1096" y="1808"/>
                    <a:pt x="1181" y="1824"/>
                    <a:pt x="1271" y="1861"/>
                  </a:cubicBezTo>
                  <a:cubicBezTo>
                    <a:pt x="1279" y="1865"/>
                    <a:pt x="1288" y="1867"/>
                    <a:pt x="1296" y="1867"/>
                  </a:cubicBezTo>
                  <a:cubicBezTo>
                    <a:pt x="1364" y="1867"/>
                    <a:pt x="1403" y="1751"/>
                    <a:pt x="1331" y="1718"/>
                  </a:cubicBezTo>
                  <a:cubicBezTo>
                    <a:pt x="1219" y="1665"/>
                    <a:pt x="1104" y="1641"/>
                    <a:pt x="991" y="1641"/>
                  </a:cubicBezTo>
                  <a:cubicBezTo>
                    <a:pt x="699" y="1641"/>
                    <a:pt x="425" y="1808"/>
                    <a:pt x="265" y="2090"/>
                  </a:cubicBezTo>
                  <a:cubicBezTo>
                    <a:pt x="0" y="2555"/>
                    <a:pt x="216" y="3101"/>
                    <a:pt x="514" y="3492"/>
                  </a:cubicBezTo>
                  <a:cubicBezTo>
                    <a:pt x="1220" y="4422"/>
                    <a:pt x="2410" y="4987"/>
                    <a:pt x="3580" y="4987"/>
                  </a:cubicBezTo>
                  <a:cubicBezTo>
                    <a:pt x="3950" y="4987"/>
                    <a:pt x="4317" y="4930"/>
                    <a:pt x="4667" y="4811"/>
                  </a:cubicBezTo>
                  <a:cubicBezTo>
                    <a:pt x="5965" y="4370"/>
                    <a:pt x="6864" y="3077"/>
                    <a:pt x="6603" y="1688"/>
                  </a:cubicBezTo>
                  <a:cubicBezTo>
                    <a:pt x="6443" y="845"/>
                    <a:pt x="5614" y="1"/>
                    <a:pt x="47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6">
              <a:extLst>
                <a:ext uri="{FF2B5EF4-FFF2-40B4-BE49-F238E27FC236}">
                  <a16:creationId xmlns:a16="http://schemas.microsoft.com/office/drawing/2014/main" id="{5CEE00F2-68A5-8CDC-80DE-4230AEA34525}"/>
                </a:ext>
              </a:extLst>
            </p:cNvPr>
            <p:cNvSpPr/>
            <p:nvPr/>
          </p:nvSpPr>
          <p:spPr>
            <a:xfrm>
              <a:off x="3010675" y="2254525"/>
              <a:ext cx="18175" cy="30400"/>
            </a:xfrm>
            <a:custGeom>
              <a:avLst/>
              <a:gdLst/>
              <a:ahLst/>
              <a:cxnLst/>
              <a:rect l="l" t="t" r="r" b="b"/>
              <a:pathLst>
                <a:path w="727" h="1216" extrusionOk="0">
                  <a:moveTo>
                    <a:pt x="86" y="1"/>
                  </a:moveTo>
                  <a:cubicBezTo>
                    <a:pt x="36" y="1"/>
                    <a:pt x="1" y="81"/>
                    <a:pt x="56" y="119"/>
                  </a:cubicBezTo>
                  <a:cubicBezTo>
                    <a:pt x="425" y="374"/>
                    <a:pt x="518" y="749"/>
                    <a:pt x="503" y="1173"/>
                  </a:cubicBezTo>
                  <a:cubicBezTo>
                    <a:pt x="503" y="1201"/>
                    <a:pt x="524" y="1215"/>
                    <a:pt x="546" y="1215"/>
                  </a:cubicBezTo>
                  <a:cubicBezTo>
                    <a:pt x="564" y="1215"/>
                    <a:pt x="582" y="1206"/>
                    <a:pt x="589" y="1185"/>
                  </a:cubicBezTo>
                  <a:cubicBezTo>
                    <a:pt x="726" y="750"/>
                    <a:pt x="468" y="262"/>
                    <a:pt x="117" y="12"/>
                  </a:cubicBezTo>
                  <a:cubicBezTo>
                    <a:pt x="106" y="4"/>
                    <a:pt x="96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6">
              <a:extLst>
                <a:ext uri="{FF2B5EF4-FFF2-40B4-BE49-F238E27FC236}">
                  <a16:creationId xmlns:a16="http://schemas.microsoft.com/office/drawing/2014/main" id="{D3B5C2B1-E45B-C1AD-942E-003BEF6A4C61}"/>
                </a:ext>
              </a:extLst>
            </p:cNvPr>
            <p:cNvSpPr/>
            <p:nvPr/>
          </p:nvSpPr>
          <p:spPr>
            <a:xfrm>
              <a:off x="2974375" y="2212925"/>
              <a:ext cx="69125" cy="122900"/>
            </a:xfrm>
            <a:custGeom>
              <a:avLst/>
              <a:gdLst/>
              <a:ahLst/>
              <a:cxnLst/>
              <a:rect l="l" t="t" r="r" b="b"/>
              <a:pathLst>
                <a:path w="2765" h="4916" extrusionOk="0">
                  <a:moveTo>
                    <a:pt x="2603" y="1"/>
                  </a:moveTo>
                  <a:cubicBezTo>
                    <a:pt x="2588" y="1"/>
                    <a:pt x="2572" y="9"/>
                    <a:pt x="2569" y="26"/>
                  </a:cubicBezTo>
                  <a:cubicBezTo>
                    <a:pt x="2359" y="1351"/>
                    <a:pt x="1000" y="1590"/>
                    <a:pt x="406" y="2646"/>
                  </a:cubicBezTo>
                  <a:cubicBezTo>
                    <a:pt x="19" y="3335"/>
                    <a:pt x="0" y="4220"/>
                    <a:pt x="413" y="4897"/>
                  </a:cubicBezTo>
                  <a:cubicBezTo>
                    <a:pt x="421" y="4910"/>
                    <a:pt x="434" y="4916"/>
                    <a:pt x="447" y="4916"/>
                  </a:cubicBezTo>
                  <a:cubicBezTo>
                    <a:pt x="473" y="4916"/>
                    <a:pt x="498" y="4895"/>
                    <a:pt x="487" y="4867"/>
                  </a:cubicBezTo>
                  <a:cubicBezTo>
                    <a:pt x="254" y="4281"/>
                    <a:pt x="153" y="3693"/>
                    <a:pt x="370" y="3081"/>
                  </a:cubicBezTo>
                  <a:cubicBezTo>
                    <a:pt x="612" y="2402"/>
                    <a:pt x="1155" y="2061"/>
                    <a:pt x="1707" y="1654"/>
                  </a:cubicBezTo>
                  <a:cubicBezTo>
                    <a:pt x="2239" y="1261"/>
                    <a:pt x="2764" y="739"/>
                    <a:pt x="2638" y="26"/>
                  </a:cubicBezTo>
                  <a:cubicBezTo>
                    <a:pt x="2634" y="9"/>
                    <a:pt x="2619" y="1"/>
                    <a:pt x="2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6">
              <a:extLst>
                <a:ext uri="{FF2B5EF4-FFF2-40B4-BE49-F238E27FC236}">
                  <a16:creationId xmlns:a16="http://schemas.microsoft.com/office/drawing/2014/main" id="{1C1F9462-888F-B3AD-8526-975B7034B4A7}"/>
                </a:ext>
              </a:extLst>
            </p:cNvPr>
            <p:cNvSpPr/>
            <p:nvPr/>
          </p:nvSpPr>
          <p:spPr>
            <a:xfrm>
              <a:off x="2952450" y="2213175"/>
              <a:ext cx="87825" cy="75725"/>
            </a:xfrm>
            <a:custGeom>
              <a:avLst/>
              <a:gdLst/>
              <a:ahLst/>
              <a:cxnLst/>
              <a:rect l="l" t="t" r="r" b="b"/>
              <a:pathLst>
                <a:path w="3513" h="3029" extrusionOk="0">
                  <a:moveTo>
                    <a:pt x="3474" y="1"/>
                  </a:moveTo>
                  <a:cubicBezTo>
                    <a:pt x="3467" y="1"/>
                    <a:pt x="3460" y="3"/>
                    <a:pt x="3454" y="10"/>
                  </a:cubicBezTo>
                  <a:cubicBezTo>
                    <a:pt x="3227" y="257"/>
                    <a:pt x="2981" y="320"/>
                    <a:pt x="2722" y="320"/>
                  </a:cubicBezTo>
                  <a:cubicBezTo>
                    <a:pt x="2453" y="320"/>
                    <a:pt x="2172" y="252"/>
                    <a:pt x="1885" y="252"/>
                  </a:cubicBezTo>
                  <a:cubicBezTo>
                    <a:pt x="1824" y="252"/>
                    <a:pt x="1763" y="255"/>
                    <a:pt x="1702" y="262"/>
                  </a:cubicBezTo>
                  <a:cubicBezTo>
                    <a:pt x="1398" y="298"/>
                    <a:pt x="1136" y="423"/>
                    <a:pt x="901" y="616"/>
                  </a:cubicBezTo>
                  <a:cubicBezTo>
                    <a:pt x="212" y="1182"/>
                    <a:pt x="40" y="2127"/>
                    <a:pt x="2" y="2971"/>
                  </a:cubicBezTo>
                  <a:cubicBezTo>
                    <a:pt x="1" y="3008"/>
                    <a:pt x="33" y="3028"/>
                    <a:pt x="63" y="3028"/>
                  </a:cubicBezTo>
                  <a:cubicBezTo>
                    <a:pt x="88" y="3028"/>
                    <a:pt x="111" y="3015"/>
                    <a:pt x="117" y="2987"/>
                  </a:cubicBezTo>
                  <a:cubicBezTo>
                    <a:pt x="342" y="1870"/>
                    <a:pt x="568" y="438"/>
                    <a:pt x="1979" y="438"/>
                  </a:cubicBezTo>
                  <a:cubicBezTo>
                    <a:pt x="2009" y="438"/>
                    <a:pt x="2038" y="438"/>
                    <a:pt x="2069" y="440"/>
                  </a:cubicBezTo>
                  <a:cubicBezTo>
                    <a:pt x="2257" y="447"/>
                    <a:pt x="2467" y="473"/>
                    <a:pt x="2669" y="473"/>
                  </a:cubicBezTo>
                  <a:cubicBezTo>
                    <a:pt x="3011" y="473"/>
                    <a:pt x="3334" y="400"/>
                    <a:pt x="3502" y="47"/>
                  </a:cubicBezTo>
                  <a:cubicBezTo>
                    <a:pt x="3512" y="25"/>
                    <a:pt x="3494" y="1"/>
                    <a:pt x="34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6">
              <a:extLst>
                <a:ext uri="{FF2B5EF4-FFF2-40B4-BE49-F238E27FC236}">
                  <a16:creationId xmlns:a16="http://schemas.microsoft.com/office/drawing/2014/main" id="{4B983035-DCFD-586E-CFD0-2F0137987EB2}"/>
                </a:ext>
              </a:extLst>
            </p:cNvPr>
            <p:cNvSpPr/>
            <p:nvPr/>
          </p:nvSpPr>
          <p:spPr>
            <a:xfrm>
              <a:off x="2981325" y="2186175"/>
              <a:ext cx="36775" cy="36300"/>
            </a:xfrm>
            <a:custGeom>
              <a:avLst/>
              <a:gdLst/>
              <a:ahLst/>
              <a:cxnLst/>
              <a:rect l="l" t="t" r="r" b="b"/>
              <a:pathLst>
                <a:path w="1471" h="1452" extrusionOk="0">
                  <a:moveTo>
                    <a:pt x="1312" y="1"/>
                  </a:moveTo>
                  <a:cubicBezTo>
                    <a:pt x="1274" y="1"/>
                    <a:pt x="1238" y="30"/>
                    <a:pt x="1254" y="76"/>
                  </a:cubicBezTo>
                  <a:cubicBezTo>
                    <a:pt x="1449" y="610"/>
                    <a:pt x="486" y="591"/>
                    <a:pt x="247" y="873"/>
                  </a:cubicBezTo>
                  <a:cubicBezTo>
                    <a:pt x="106" y="1037"/>
                    <a:pt x="56" y="1310"/>
                    <a:pt x="254" y="1444"/>
                  </a:cubicBezTo>
                  <a:cubicBezTo>
                    <a:pt x="262" y="1449"/>
                    <a:pt x="269" y="1451"/>
                    <a:pt x="277" y="1451"/>
                  </a:cubicBezTo>
                  <a:cubicBezTo>
                    <a:pt x="308" y="1451"/>
                    <a:pt x="335" y="1413"/>
                    <a:pt x="316" y="1382"/>
                  </a:cubicBezTo>
                  <a:cubicBezTo>
                    <a:pt x="0" y="878"/>
                    <a:pt x="840" y="797"/>
                    <a:pt x="1107" y="643"/>
                  </a:cubicBezTo>
                  <a:cubicBezTo>
                    <a:pt x="1320" y="518"/>
                    <a:pt x="1471" y="287"/>
                    <a:pt x="1375" y="43"/>
                  </a:cubicBezTo>
                  <a:cubicBezTo>
                    <a:pt x="1363" y="14"/>
                    <a:pt x="1337" y="1"/>
                    <a:pt x="1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6">
              <a:extLst>
                <a:ext uri="{FF2B5EF4-FFF2-40B4-BE49-F238E27FC236}">
                  <a16:creationId xmlns:a16="http://schemas.microsoft.com/office/drawing/2014/main" id="{8651909D-490D-D21F-39E2-18D1E6079ACE}"/>
                </a:ext>
              </a:extLst>
            </p:cNvPr>
            <p:cNvSpPr/>
            <p:nvPr/>
          </p:nvSpPr>
          <p:spPr>
            <a:xfrm>
              <a:off x="2960925" y="2142850"/>
              <a:ext cx="99475" cy="79575"/>
            </a:xfrm>
            <a:custGeom>
              <a:avLst/>
              <a:gdLst/>
              <a:ahLst/>
              <a:cxnLst/>
              <a:rect l="l" t="t" r="r" b="b"/>
              <a:pathLst>
                <a:path w="3979" h="3183" extrusionOk="0">
                  <a:moveTo>
                    <a:pt x="3950" y="1"/>
                  </a:moveTo>
                  <a:cubicBezTo>
                    <a:pt x="3943" y="1"/>
                    <a:pt x="3936" y="4"/>
                    <a:pt x="3932" y="13"/>
                  </a:cubicBezTo>
                  <a:cubicBezTo>
                    <a:pt x="3700" y="559"/>
                    <a:pt x="3358" y="1058"/>
                    <a:pt x="2841" y="1368"/>
                  </a:cubicBezTo>
                  <a:cubicBezTo>
                    <a:pt x="2321" y="1679"/>
                    <a:pt x="1764" y="1651"/>
                    <a:pt x="1209" y="1823"/>
                  </a:cubicBezTo>
                  <a:cubicBezTo>
                    <a:pt x="585" y="2016"/>
                    <a:pt x="87" y="2505"/>
                    <a:pt x="2" y="3166"/>
                  </a:cubicBezTo>
                  <a:cubicBezTo>
                    <a:pt x="1" y="3176"/>
                    <a:pt x="11" y="3183"/>
                    <a:pt x="20" y="3183"/>
                  </a:cubicBezTo>
                  <a:cubicBezTo>
                    <a:pt x="25" y="3183"/>
                    <a:pt x="31" y="3180"/>
                    <a:pt x="33" y="3175"/>
                  </a:cubicBezTo>
                  <a:cubicBezTo>
                    <a:pt x="325" y="2492"/>
                    <a:pt x="722" y="2082"/>
                    <a:pt x="1464" y="1912"/>
                  </a:cubicBezTo>
                  <a:cubicBezTo>
                    <a:pt x="1867" y="1820"/>
                    <a:pt x="2268" y="1810"/>
                    <a:pt x="2653" y="1645"/>
                  </a:cubicBezTo>
                  <a:cubicBezTo>
                    <a:pt x="3340" y="1348"/>
                    <a:pt x="3829" y="761"/>
                    <a:pt x="3975" y="31"/>
                  </a:cubicBezTo>
                  <a:cubicBezTo>
                    <a:pt x="3978" y="15"/>
                    <a:pt x="3963" y="1"/>
                    <a:pt x="3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6">
              <a:extLst>
                <a:ext uri="{FF2B5EF4-FFF2-40B4-BE49-F238E27FC236}">
                  <a16:creationId xmlns:a16="http://schemas.microsoft.com/office/drawing/2014/main" id="{30E1E442-26A1-CB04-CC25-05B65AE29304}"/>
                </a:ext>
              </a:extLst>
            </p:cNvPr>
            <p:cNvSpPr/>
            <p:nvPr/>
          </p:nvSpPr>
          <p:spPr>
            <a:xfrm>
              <a:off x="2991450" y="2145575"/>
              <a:ext cx="69350" cy="21525"/>
            </a:xfrm>
            <a:custGeom>
              <a:avLst/>
              <a:gdLst/>
              <a:ahLst/>
              <a:cxnLst/>
              <a:rect l="l" t="t" r="r" b="b"/>
              <a:pathLst>
                <a:path w="2774" h="861" extrusionOk="0">
                  <a:moveTo>
                    <a:pt x="2739" y="0"/>
                  </a:moveTo>
                  <a:cubicBezTo>
                    <a:pt x="2198" y="10"/>
                    <a:pt x="1592" y="51"/>
                    <a:pt x="1060" y="159"/>
                  </a:cubicBezTo>
                  <a:cubicBezTo>
                    <a:pt x="635" y="247"/>
                    <a:pt x="266" y="420"/>
                    <a:pt x="26" y="786"/>
                  </a:cubicBezTo>
                  <a:cubicBezTo>
                    <a:pt x="0" y="824"/>
                    <a:pt x="35" y="860"/>
                    <a:pt x="71" y="860"/>
                  </a:cubicBezTo>
                  <a:cubicBezTo>
                    <a:pt x="83" y="860"/>
                    <a:pt x="94" y="857"/>
                    <a:pt x="104" y="848"/>
                  </a:cubicBezTo>
                  <a:cubicBezTo>
                    <a:pt x="560" y="435"/>
                    <a:pt x="1082" y="317"/>
                    <a:pt x="1678" y="251"/>
                  </a:cubicBezTo>
                  <a:cubicBezTo>
                    <a:pt x="2041" y="210"/>
                    <a:pt x="2421" y="216"/>
                    <a:pt x="2751" y="48"/>
                  </a:cubicBezTo>
                  <a:cubicBezTo>
                    <a:pt x="2773" y="36"/>
                    <a:pt x="2762" y="0"/>
                    <a:pt x="27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6">
              <a:extLst>
                <a:ext uri="{FF2B5EF4-FFF2-40B4-BE49-F238E27FC236}">
                  <a16:creationId xmlns:a16="http://schemas.microsoft.com/office/drawing/2014/main" id="{A28CB224-B67C-68DF-06F1-31D736968B61}"/>
                </a:ext>
              </a:extLst>
            </p:cNvPr>
            <p:cNvSpPr/>
            <p:nvPr/>
          </p:nvSpPr>
          <p:spPr>
            <a:xfrm>
              <a:off x="3040525" y="2113925"/>
              <a:ext cx="13550" cy="35775"/>
            </a:xfrm>
            <a:custGeom>
              <a:avLst/>
              <a:gdLst/>
              <a:ahLst/>
              <a:cxnLst/>
              <a:rect l="l" t="t" r="r" b="b"/>
              <a:pathLst>
                <a:path w="542" h="1431" extrusionOk="0">
                  <a:moveTo>
                    <a:pt x="212" y="0"/>
                  </a:moveTo>
                  <a:cubicBezTo>
                    <a:pt x="181" y="0"/>
                    <a:pt x="151" y="24"/>
                    <a:pt x="166" y="58"/>
                  </a:cubicBezTo>
                  <a:cubicBezTo>
                    <a:pt x="352" y="505"/>
                    <a:pt x="357" y="945"/>
                    <a:pt x="34" y="1338"/>
                  </a:cubicBezTo>
                  <a:cubicBezTo>
                    <a:pt x="1" y="1378"/>
                    <a:pt x="35" y="1431"/>
                    <a:pt x="74" y="1431"/>
                  </a:cubicBezTo>
                  <a:cubicBezTo>
                    <a:pt x="86" y="1431"/>
                    <a:pt x="98" y="1426"/>
                    <a:pt x="109" y="1413"/>
                  </a:cubicBezTo>
                  <a:cubicBezTo>
                    <a:pt x="433" y="1050"/>
                    <a:pt x="542" y="442"/>
                    <a:pt x="254" y="22"/>
                  </a:cubicBezTo>
                  <a:cubicBezTo>
                    <a:pt x="244" y="7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36">
              <a:extLst>
                <a:ext uri="{FF2B5EF4-FFF2-40B4-BE49-F238E27FC236}">
                  <a16:creationId xmlns:a16="http://schemas.microsoft.com/office/drawing/2014/main" id="{B812B70A-DE11-043D-68B9-2A4BCF86247A}"/>
                </a:ext>
              </a:extLst>
            </p:cNvPr>
            <p:cNvSpPr/>
            <p:nvPr/>
          </p:nvSpPr>
          <p:spPr>
            <a:xfrm>
              <a:off x="2928100" y="2081400"/>
              <a:ext cx="165450" cy="143600"/>
            </a:xfrm>
            <a:custGeom>
              <a:avLst/>
              <a:gdLst/>
              <a:ahLst/>
              <a:cxnLst/>
              <a:rect l="l" t="t" r="r" b="b"/>
              <a:pathLst>
                <a:path w="6618" h="5744" extrusionOk="0">
                  <a:moveTo>
                    <a:pt x="6554" y="0"/>
                  </a:moveTo>
                  <a:cubicBezTo>
                    <a:pt x="6538" y="0"/>
                    <a:pt x="6523" y="7"/>
                    <a:pt x="6515" y="25"/>
                  </a:cubicBezTo>
                  <a:cubicBezTo>
                    <a:pt x="5997" y="1144"/>
                    <a:pt x="4765" y="1150"/>
                    <a:pt x="3715" y="1353"/>
                  </a:cubicBezTo>
                  <a:cubicBezTo>
                    <a:pt x="3022" y="1487"/>
                    <a:pt x="2388" y="1767"/>
                    <a:pt x="1830" y="2202"/>
                  </a:cubicBezTo>
                  <a:cubicBezTo>
                    <a:pt x="786" y="3014"/>
                    <a:pt x="0" y="4371"/>
                    <a:pt x="106" y="5722"/>
                  </a:cubicBezTo>
                  <a:cubicBezTo>
                    <a:pt x="107" y="5736"/>
                    <a:pt x="117" y="5743"/>
                    <a:pt x="127" y="5743"/>
                  </a:cubicBezTo>
                  <a:cubicBezTo>
                    <a:pt x="137" y="5743"/>
                    <a:pt x="148" y="5736"/>
                    <a:pt x="150" y="5722"/>
                  </a:cubicBezTo>
                  <a:cubicBezTo>
                    <a:pt x="371" y="3931"/>
                    <a:pt x="1326" y="2277"/>
                    <a:pt x="3121" y="1668"/>
                  </a:cubicBezTo>
                  <a:cubicBezTo>
                    <a:pt x="4294" y="1269"/>
                    <a:pt x="6142" y="1550"/>
                    <a:pt x="6607" y="64"/>
                  </a:cubicBezTo>
                  <a:cubicBezTo>
                    <a:pt x="6618" y="28"/>
                    <a:pt x="6584" y="0"/>
                    <a:pt x="65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36">
              <a:extLst>
                <a:ext uri="{FF2B5EF4-FFF2-40B4-BE49-F238E27FC236}">
                  <a16:creationId xmlns:a16="http://schemas.microsoft.com/office/drawing/2014/main" id="{C6132290-03E6-0C7E-8AB9-81597117C640}"/>
                </a:ext>
              </a:extLst>
            </p:cNvPr>
            <p:cNvSpPr/>
            <p:nvPr/>
          </p:nvSpPr>
          <p:spPr>
            <a:xfrm>
              <a:off x="2962050" y="2082675"/>
              <a:ext cx="131950" cy="44750"/>
            </a:xfrm>
            <a:custGeom>
              <a:avLst/>
              <a:gdLst/>
              <a:ahLst/>
              <a:cxnLst/>
              <a:rect l="l" t="t" r="r" b="b"/>
              <a:pathLst>
                <a:path w="5278" h="1790" extrusionOk="0">
                  <a:moveTo>
                    <a:pt x="5238" y="0"/>
                  </a:moveTo>
                  <a:cubicBezTo>
                    <a:pt x="5234" y="0"/>
                    <a:pt x="5230" y="1"/>
                    <a:pt x="5225" y="3"/>
                  </a:cubicBezTo>
                  <a:cubicBezTo>
                    <a:pt x="4663" y="256"/>
                    <a:pt x="4073" y="168"/>
                    <a:pt x="3477" y="235"/>
                  </a:cubicBezTo>
                  <a:cubicBezTo>
                    <a:pt x="3083" y="278"/>
                    <a:pt x="2694" y="358"/>
                    <a:pt x="2314" y="471"/>
                  </a:cubicBezTo>
                  <a:cubicBezTo>
                    <a:pt x="1485" y="717"/>
                    <a:pt x="688" y="1114"/>
                    <a:pt x="41" y="1691"/>
                  </a:cubicBezTo>
                  <a:cubicBezTo>
                    <a:pt x="1" y="1727"/>
                    <a:pt x="38" y="1789"/>
                    <a:pt x="83" y="1789"/>
                  </a:cubicBezTo>
                  <a:cubicBezTo>
                    <a:pt x="92" y="1789"/>
                    <a:pt x="101" y="1787"/>
                    <a:pt x="110" y="1781"/>
                  </a:cubicBezTo>
                  <a:cubicBezTo>
                    <a:pt x="1027" y="1185"/>
                    <a:pt x="1955" y="695"/>
                    <a:pt x="3042" y="490"/>
                  </a:cubicBezTo>
                  <a:cubicBezTo>
                    <a:pt x="3667" y="371"/>
                    <a:pt x="4799" y="594"/>
                    <a:pt x="5260" y="49"/>
                  </a:cubicBezTo>
                  <a:cubicBezTo>
                    <a:pt x="5278" y="27"/>
                    <a:pt x="5262" y="0"/>
                    <a:pt x="5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36">
              <a:extLst>
                <a:ext uri="{FF2B5EF4-FFF2-40B4-BE49-F238E27FC236}">
                  <a16:creationId xmlns:a16="http://schemas.microsoft.com/office/drawing/2014/main" id="{D4D4C946-1FCD-824A-4F4F-4B588F33B9B2}"/>
                </a:ext>
              </a:extLst>
            </p:cNvPr>
            <p:cNvSpPr/>
            <p:nvPr/>
          </p:nvSpPr>
          <p:spPr>
            <a:xfrm>
              <a:off x="3030025" y="2052225"/>
              <a:ext cx="11700" cy="41325"/>
            </a:xfrm>
            <a:custGeom>
              <a:avLst/>
              <a:gdLst/>
              <a:ahLst/>
              <a:cxnLst/>
              <a:rect l="l" t="t" r="r" b="b"/>
              <a:pathLst>
                <a:path w="468" h="1653" extrusionOk="0">
                  <a:moveTo>
                    <a:pt x="253" y="0"/>
                  </a:moveTo>
                  <a:cubicBezTo>
                    <a:pt x="232" y="0"/>
                    <a:pt x="210" y="18"/>
                    <a:pt x="210" y="40"/>
                  </a:cubicBezTo>
                  <a:cubicBezTo>
                    <a:pt x="216" y="287"/>
                    <a:pt x="320" y="512"/>
                    <a:pt x="301" y="769"/>
                  </a:cubicBezTo>
                  <a:cubicBezTo>
                    <a:pt x="282" y="1061"/>
                    <a:pt x="176" y="1368"/>
                    <a:pt x="14" y="1612"/>
                  </a:cubicBezTo>
                  <a:cubicBezTo>
                    <a:pt x="1" y="1630"/>
                    <a:pt x="20" y="1652"/>
                    <a:pt x="39" y="1652"/>
                  </a:cubicBezTo>
                  <a:cubicBezTo>
                    <a:pt x="45" y="1652"/>
                    <a:pt x="51" y="1650"/>
                    <a:pt x="56" y="1644"/>
                  </a:cubicBezTo>
                  <a:cubicBezTo>
                    <a:pt x="256" y="1405"/>
                    <a:pt x="381" y="1175"/>
                    <a:pt x="425" y="861"/>
                  </a:cubicBezTo>
                  <a:cubicBezTo>
                    <a:pt x="460" y="597"/>
                    <a:pt x="468" y="223"/>
                    <a:pt x="280" y="12"/>
                  </a:cubicBezTo>
                  <a:cubicBezTo>
                    <a:pt x="272" y="4"/>
                    <a:pt x="263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36">
              <a:extLst>
                <a:ext uri="{FF2B5EF4-FFF2-40B4-BE49-F238E27FC236}">
                  <a16:creationId xmlns:a16="http://schemas.microsoft.com/office/drawing/2014/main" id="{352A5EE4-4A00-93E1-CD78-4A0F36D193F3}"/>
                </a:ext>
              </a:extLst>
            </p:cNvPr>
            <p:cNvSpPr/>
            <p:nvPr/>
          </p:nvSpPr>
          <p:spPr>
            <a:xfrm>
              <a:off x="2926475" y="2027575"/>
              <a:ext cx="102700" cy="144000"/>
            </a:xfrm>
            <a:custGeom>
              <a:avLst/>
              <a:gdLst/>
              <a:ahLst/>
              <a:cxnLst/>
              <a:rect l="l" t="t" r="r" b="b"/>
              <a:pathLst>
                <a:path w="4108" h="5760" extrusionOk="0">
                  <a:moveTo>
                    <a:pt x="4068" y="0"/>
                  </a:moveTo>
                  <a:cubicBezTo>
                    <a:pt x="4065" y="0"/>
                    <a:pt x="4061" y="1"/>
                    <a:pt x="4058" y="2"/>
                  </a:cubicBezTo>
                  <a:cubicBezTo>
                    <a:pt x="2049" y="849"/>
                    <a:pt x="102" y="3543"/>
                    <a:pt x="1" y="5734"/>
                  </a:cubicBezTo>
                  <a:lnTo>
                    <a:pt x="1" y="5736"/>
                  </a:lnTo>
                  <a:cubicBezTo>
                    <a:pt x="0" y="5751"/>
                    <a:pt x="12" y="5759"/>
                    <a:pt x="24" y="5759"/>
                  </a:cubicBezTo>
                  <a:cubicBezTo>
                    <a:pt x="35" y="5759"/>
                    <a:pt x="46" y="5753"/>
                    <a:pt x="50" y="5742"/>
                  </a:cubicBezTo>
                  <a:cubicBezTo>
                    <a:pt x="458" y="4589"/>
                    <a:pt x="765" y="3495"/>
                    <a:pt x="1486" y="2479"/>
                  </a:cubicBezTo>
                  <a:cubicBezTo>
                    <a:pt x="2206" y="1464"/>
                    <a:pt x="3122" y="806"/>
                    <a:pt x="4088" y="52"/>
                  </a:cubicBezTo>
                  <a:cubicBezTo>
                    <a:pt x="4108" y="37"/>
                    <a:pt x="4090" y="0"/>
                    <a:pt x="40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36">
              <a:extLst>
                <a:ext uri="{FF2B5EF4-FFF2-40B4-BE49-F238E27FC236}">
                  <a16:creationId xmlns:a16="http://schemas.microsoft.com/office/drawing/2014/main" id="{D7C6E1DE-C3D6-BFFB-894E-032595CEC4F0}"/>
                </a:ext>
              </a:extLst>
            </p:cNvPr>
            <p:cNvSpPr/>
            <p:nvPr/>
          </p:nvSpPr>
          <p:spPr>
            <a:xfrm>
              <a:off x="2975775" y="1967225"/>
              <a:ext cx="276950" cy="139650"/>
            </a:xfrm>
            <a:custGeom>
              <a:avLst/>
              <a:gdLst/>
              <a:ahLst/>
              <a:cxnLst/>
              <a:rect l="l" t="t" r="r" b="b"/>
              <a:pathLst>
                <a:path w="11078" h="5586" extrusionOk="0">
                  <a:moveTo>
                    <a:pt x="8938" y="1"/>
                  </a:moveTo>
                  <a:cubicBezTo>
                    <a:pt x="8150" y="1"/>
                    <a:pt x="7312" y="354"/>
                    <a:pt x="6640" y="640"/>
                  </a:cubicBezTo>
                  <a:cubicBezTo>
                    <a:pt x="4209" y="1674"/>
                    <a:pt x="1556" y="3352"/>
                    <a:pt x="12" y="5550"/>
                  </a:cubicBezTo>
                  <a:cubicBezTo>
                    <a:pt x="1" y="5568"/>
                    <a:pt x="17" y="5585"/>
                    <a:pt x="34" y="5585"/>
                  </a:cubicBezTo>
                  <a:cubicBezTo>
                    <a:pt x="39" y="5585"/>
                    <a:pt x="45" y="5584"/>
                    <a:pt x="49" y="5579"/>
                  </a:cubicBezTo>
                  <a:cubicBezTo>
                    <a:pt x="861" y="4825"/>
                    <a:pt x="1595" y="4011"/>
                    <a:pt x="2466" y="3318"/>
                  </a:cubicBezTo>
                  <a:cubicBezTo>
                    <a:pt x="3324" y="2634"/>
                    <a:pt x="4245" y="2025"/>
                    <a:pt x="5209" y="1503"/>
                  </a:cubicBezTo>
                  <a:cubicBezTo>
                    <a:pt x="6160" y="988"/>
                    <a:pt x="7201" y="460"/>
                    <a:pt x="8266" y="240"/>
                  </a:cubicBezTo>
                  <a:cubicBezTo>
                    <a:pt x="8452" y="201"/>
                    <a:pt x="8634" y="183"/>
                    <a:pt x="8810" y="183"/>
                  </a:cubicBezTo>
                  <a:cubicBezTo>
                    <a:pt x="10106" y="183"/>
                    <a:pt x="11029" y="1196"/>
                    <a:pt x="10555" y="2594"/>
                  </a:cubicBezTo>
                  <a:cubicBezTo>
                    <a:pt x="10540" y="2639"/>
                    <a:pt x="10581" y="2673"/>
                    <a:pt x="10620" y="2673"/>
                  </a:cubicBezTo>
                  <a:cubicBezTo>
                    <a:pt x="10640" y="2673"/>
                    <a:pt x="10660" y="2664"/>
                    <a:pt x="10672" y="2642"/>
                  </a:cubicBezTo>
                  <a:cubicBezTo>
                    <a:pt x="11077" y="1888"/>
                    <a:pt x="10806" y="871"/>
                    <a:pt x="10123" y="366"/>
                  </a:cubicBezTo>
                  <a:cubicBezTo>
                    <a:pt x="9764" y="101"/>
                    <a:pt x="9358" y="1"/>
                    <a:pt x="89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36">
              <a:extLst>
                <a:ext uri="{FF2B5EF4-FFF2-40B4-BE49-F238E27FC236}">
                  <a16:creationId xmlns:a16="http://schemas.microsoft.com/office/drawing/2014/main" id="{0A399B9A-9187-DB5A-683B-D133ECD97308}"/>
                </a:ext>
              </a:extLst>
            </p:cNvPr>
            <p:cNvSpPr/>
            <p:nvPr/>
          </p:nvSpPr>
          <p:spPr>
            <a:xfrm>
              <a:off x="3239175" y="2022100"/>
              <a:ext cx="18700" cy="11200"/>
            </a:xfrm>
            <a:custGeom>
              <a:avLst/>
              <a:gdLst/>
              <a:ahLst/>
              <a:cxnLst/>
              <a:rect l="l" t="t" r="r" b="b"/>
              <a:pathLst>
                <a:path w="748" h="448" extrusionOk="0">
                  <a:moveTo>
                    <a:pt x="686" y="1"/>
                  </a:moveTo>
                  <a:cubicBezTo>
                    <a:pt x="681" y="1"/>
                    <a:pt x="677" y="1"/>
                    <a:pt x="673" y="2"/>
                  </a:cubicBezTo>
                  <a:cubicBezTo>
                    <a:pt x="565" y="27"/>
                    <a:pt x="481" y="145"/>
                    <a:pt x="386" y="201"/>
                  </a:cubicBezTo>
                  <a:cubicBezTo>
                    <a:pt x="276" y="267"/>
                    <a:pt x="150" y="281"/>
                    <a:pt x="42" y="340"/>
                  </a:cubicBezTo>
                  <a:cubicBezTo>
                    <a:pt x="1" y="362"/>
                    <a:pt x="8" y="431"/>
                    <a:pt x="55" y="441"/>
                  </a:cubicBezTo>
                  <a:cubicBezTo>
                    <a:pt x="76" y="446"/>
                    <a:pt x="98" y="448"/>
                    <a:pt x="121" y="448"/>
                  </a:cubicBezTo>
                  <a:cubicBezTo>
                    <a:pt x="239" y="448"/>
                    <a:pt x="367" y="389"/>
                    <a:pt x="466" y="337"/>
                  </a:cubicBezTo>
                  <a:cubicBezTo>
                    <a:pt x="576" y="279"/>
                    <a:pt x="726" y="189"/>
                    <a:pt x="743" y="55"/>
                  </a:cubicBezTo>
                  <a:cubicBezTo>
                    <a:pt x="747" y="22"/>
                    <a:pt x="714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36">
              <a:extLst>
                <a:ext uri="{FF2B5EF4-FFF2-40B4-BE49-F238E27FC236}">
                  <a16:creationId xmlns:a16="http://schemas.microsoft.com/office/drawing/2014/main" id="{9097C1B2-A15B-75E0-84C5-9026F3F9C9B4}"/>
                </a:ext>
              </a:extLst>
            </p:cNvPr>
            <p:cNvSpPr/>
            <p:nvPr/>
          </p:nvSpPr>
          <p:spPr>
            <a:xfrm>
              <a:off x="3234050" y="2013825"/>
              <a:ext cx="36225" cy="83750"/>
            </a:xfrm>
            <a:custGeom>
              <a:avLst/>
              <a:gdLst/>
              <a:ahLst/>
              <a:cxnLst/>
              <a:rect l="l" t="t" r="r" b="b"/>
              <a:pathLst>
                <a:path w="1449" h="3350" extrusionOk="0">
                  <a:moveTo>
                    <a:pt x="1402" y="0"/>
                  </a:moveTo>
                  <a:cubicBezTo>
                    <a:pt x="1397" y="0"/>
                    <a:pt x="1391" y="2"/>
                    <a:pt x="1385" y="5"/>
                  </a:cubicBezTo>
                  <a:cubicBezTo>
                    <a:pt x="320" y="679"/>
                    <a:pt x="0" y="2414"/>
                    <a:pt x="940" y="3334"/>
                  </a:cubicBezTo>
                  <a:cubicBezTo>
                    <a:pt x="952" y="3345"/>
                    <a:pt x="965" y="3350"/>
                    <a:pt x="977" y="3350"/>
                  </a:cubicBezTo>
                  <a:cubicBezTo>
                    <a:pt x="1015" y="3350"/>
                    <a:pt x="1047" y="3307"/>
                    <a:pt x="1026" y="3267"/>
                  </a:cubicBezTo>
                  <a:cubicBezTo>
                    <a:pt x="745" y="2704"/>
                    <a:pt x="510" y="2236"/>
                    <a:pt x="590" y="1586"/>
                  </a:cubicBezTo>
                  <a:cubicBezTo>
                    <a:pt x="667" y="957"/>
                    <a:pt x="997" y="499"/>
                    <a:pt x="1427" y="58"/>
                  </a:cubicBezTo>
                  <a:cubicBezTo>
                    <a:pt x="1448" y="36"/>
                    <a:pt x="1428" y="0"/>
                    <a:pt x="1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6">
              <a:extLst>
                <a:ext uri="{FF2B5EF4-FFF2-40B4-BE49-F238E27FC236}">
                  <a16:creationId xmlns:a16="http://schemas.microsoft.com/office/drawing/2014/main" id="{5CD4F71A-4237-4ABC-2329-371FB953CF9B}"/>
                </a:ext>
              </a:extLst>
            </p:cNvPr>
            <p:cNvSpPr/>
            <p:nvPr/>
          </p:nvSpPr>
          <p:spPr>
            <a:xfrm>
              <a:off x="3249825" y="2054400"/>
              <a:ext cx="41925" cy="41400"/>
            </a:xfrm>
            <a:custGeom>
              <a:avLst/>
              <a:gdLst/>
              <a:ahLst/>
              <a:cxnLst/>
              <a:rect l="l" t="t" r="r" b="b"/>
              <a:pathLst>
                <a:path w="1677" h="1656" extrusionOk="0">
                  <a:moveTo>
                    <a:pt x="1626" y="1"/>
                  </a:moveTo>
                  <a:cubicBezTo>
                    <a:pt x="1621" y="1"/>
                    <a:pt x="1615" y="2"/>
                    <a:pt x="1610" y="4"/>
                  </a:cubicBezTo>
                  <a:cubicBezTo>
                    <a:pt x="1369" y="101"/>
                    <a:pt x="1151" y="269"/>
                    <a:pt x="914" y="385"/>
                  </a:cubicBezTo>
                  <a:cubicBezTo>
                    <a:pt x="705" y="487"/>
                    <a:pt x="490" y="600"/>
                    <a:pt x="336" y="781"/>
                  </a:cubicBezTo>
                  <a:cubicBezTo>
                    <a:pt x="109" y="1048"/>
                    <a:pt x="87" y="1406"/>
                    <a:pt x="351" y="1647"/>
                  </a:cubicBezTo>
                  <a:cubicBezTo>
                    <a:pt x="358" y="1653"/>
                    <a:pt x="365" y="1656"/>
                    <a:pt x="372" y="1656"/>
                  </a:cubicBezTo>
                  <a:cubicBezTo>
                    <a:pt x="394" y="1656"/>
                    <a:pt x="413" y="1627"/>
                    <a:pt x="393" y="1605"/>
                  </a:cubicBezTo>
                  <a:cubicBezTo>
                    <a:pt x="1" y="1157"/>
                    <a:pt x="601" y="715"/>
                    <a:pt x="954" y="549"/>
                  </a:cubicBezTo>
                  <a:cubicBezTo>
                    <a:pt x="1193" y="438"/>
                    <a:pt x="1548" y="334"/>
                    <a:pt x="1664" y="76"/>
                  </a:cubicBezTo>
                  <a:cubicBezTo>
                    <a:pt x="1677" y="46"/>
                    <a:pt x="1659" y="1"/>
                    <a:pt x="16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6">
              <a:extLst>
                <a:ext uri="{FF2B5EF4-FFF2-40B4-BE49-F238E27FC236}">
                  <a16:creationId xmlns:a16="http://schemas.microsoft.com/office/drawing/2014/main" id="{9D79CA4E-9500-4FA2-7640-994ED10895C6}"/>
                </a:ext>
              </a:extLst>
            </p:cNvPr>
            <p:cNvSpPr/>
            <p:nvPr/>
          </p:nvSpPr>
          <p:spPr>
            <a:xfrm>
              <a:off x="3387850" y="2060775"/>
              <a:ext cx="46750" cy="29300"/>
            </a:xfrm>
            <a:custGeom>
              <a:avLst/>
              <a:gdLst/>
              <a:ahLst/>
              <a:cxnLst/>
              <a:rect l="l" t="t" r="r" b="b"/>
              <a:pathLst>
                <a:path w="1870" h="1172" extrusionOk="0">
                  <a:moveTo>
                    <a:pt x="33" y="0"/>
                  </a:moveTo>
                  <a:cubicBezTo>
                    <a:pt x="17" y="0"/>
                    <a:pt x="0" y="14"/>
                    <a:pt x="7" y="31"/>
                  </a:cubicBezTo>
                  <a:cubicBezTo>
                    <a:pt x="255" y="628"/>
                    <a:pt x="902" y="1172"/>
                    <a:pt x="1579" y="1172"/>
                  </a:cubicBezTo>
                  <a:cubicBezTo>
                    <a:pt x="1653" y="1172"/>
                    <a:pt x="1726" y="1165"/>
                    <a:pt x="1800" y="1152"/>
                  </a:cubicBezTo>
                  <a:cubicBezTo>
                    <a:pt x="1867" y="1140"/>
                    <a:pt x="1869" y="1023"/>
                    <a:pt x="1800" y="1013"/>
                  </a:cubicBezTo>
                  <a:cubicBezTo>
                    <a:pt x="1453" y="965"/>
                    <a:pt x="1148" y="943"/>
                    <a:pt x="832" y="773"/>
                  </a:cubicBezTo>
                  <a:cubicBezTo>
                    <a:pt x="505" y="598"/>
                    <a:pt x="241" y="330"/>
                    <a:pt x="54" y="12"/>
                  </a:cubicBezTo>
                  <a:cubicBezTo>
                    <a:pt x="49" y="4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6">
              <a:extLst>
                <a:ext uri="{FF2B5EF4-FFF2-40B4-BE49-F238E27FC236}">
                  <a16:creationId xmlns:a16="http://schemas.microsoft.com/office/drawing/2014/main" id="{920127B1-AF6E-395C-F756-F2B853DA8CF7}"/>
                </a:ext>
              </a:extLst>
            </p:cNvPr>
            <p:cNvSpPr/>
            <p:nvPr/>
          </p:nvSpPr>
          <p:spPr>
            <a:xfrm>
              <a:off x="3419725" y="2087150"/>
              <a:ext cx="50525" cy="44925"/>
            </a:xfrm>
            <a:custGeom>
              <a:avLst/>
              <a:gdLst/>
              <a:ahLst/>
              <a:cxnLst/>
              <a:rect l="l" t="t" r="r" b="b"/>
              <a:pathLst>
                <a:path w="2021" h="1797" extrusionOk="0">
                  <a:moveTo>
                    <a:pt x="15" y="0"/>
                  </a:moveTo>
                  <a:cubicBezTo>
                    <a:pt x="8" y="0"/>
                    <a:pt x="0" y="5"/>
                    <a:pt x="1" y="13"/>
                  </a:cubicBezTo>
                  <a:cubicBezTo>
                    <a:pt x="84" y="831"/>
                    <a:pt x="993" y="1796"/>
                    <a:pt x="1863" y="1796"/>
                  </a:cubicBezTo>
                  <a:cubicBezTo>
                    <a:pt x="1885" y="1796"/>
                    <a:pt x="1906" y="1796"/>
                    <a:pt x="1928" y="1794"/>
                  </a:cubicBezTo>
                  <a:cubicBezTo>
                    <a:pt x="2012" y="1790"/>
                    <a:pt x="2021" y="1682"/>
                    <a:pt x="1946" y="1653"/>
                  </a:cubicBezTo>
                  <a:cubicBezTo>
                    <a:pt x="1504" y="1479"/>
                    <a:pt x="1103" y="1393"/>
                    <a:pt x="735" y="1057"/>
                  </a:cubicBezTo>
                  <a:cubicBezTo>
                    <a:pt x="414" y="762"/>
                    <a:pt x="212" y="395"/>
                    <a:pt x="27" y="6"/>
                  </a:cubicBezTo>
                  <a:lnTo>
                    <a:pt x="26" y="6"/>
                  </a:lnTo>
                  <a:cubicBezTo>
                    <a:pt x="24" y="2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6">
              <a:extLst>
                <a:ext uri="{FF2B5EF4-FFF2-40B4-BE49-F238E27FC236}">
                  <a16:creationId xmlns:a16="http://schemas.microsoft.com/office/drawing/2014/main" id="{02D7035F-0655-0E11-9918-56AD23F4E498}"/>
                </a:ext>
              </a:extLst>
            </p:cNvPr>
            <p:cNvSpPr/>
            <p:nvPr/>
          </p:nvSpPr>
          <p:spPr>
            <a:xfrm>
              <a:off x="3402725" y="2246975"/>
              <a:ext cx="27225" cy="62275"/>
            </a:xfrm>
            <a:custGeom>
              <a:avLst/>
              <a:gdLst/>
              <a:ahLst/>
              <a:cxnLst/>
              <a:rect l="l" t="t" r="r" b="b"/>
              <a:pathLst>
                <a:path w="1089" h="2491" extrusionOk="0">
                  <a:moveTo>
                    <a:pt x="931" y="0"/>
                  </a:moveTo>
                  <a:cubicBezTo>
                    <a:pt x="919" y="0"/>
                    <a:pt x="907" y="4"/>
                    <a:pt x="895" y="12"/>
                  </a:cubicBezTo>
                  <a:cubicBezTo>
                    <a:pt x="1" y="621"/>
                    <a:pt x="99" y="1987"/>
                    <a:pt x="1035" y="2487"/>
                  </a:cubicBezTo>
                  <a:cubicBezTo>
                    <a:pt x="1040" y="2489"/>
                    <a:pt x="1044" y="2490"/>
                    <a:pt x="1048" y="2490"/>
                  </a:cubicBezTo>
                  <a:cubicBezTo>
                    <a:pt x="1070" y="2490"/>
                    <a:pt x="1089" y="2462"/>
                    <a:pt x="1068" y="2445"/>
                  </a:cubicBezTo>
                  <a:cubicBezTo>
                    <a:pt x="262" y="1798"/>
                    <a:pt x="258" y="827"/>
                    <a:pt x="984" y="128"/>
                  </a:cubicBezTo>
                  <a:cubicBezTo>
                    <a:pt x="1033" y="81"/>
                    <a:pt x="987" y="0"/>
                    <a:pt x="9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6">
              <a:extLst>
                <a:ext uri="{FF2B5EF4-FFF2-40B4-BE49-F238E27FC236}">
                  <a16:creationId xmlns:a16="http://schemas.microsoft.com/office/drawing/2014/main" id="{7BC9F0E3-C0F1-ADBE-2914-BD3D3A50C7B6}"/>
                </a:ext>
              </a:extLst>
            </p:cNvPr>
            <p:cNvSpPr/>
            <p:nvPr/>
          </p:nvSpPr>
          <p:spPr>
            <a:xfrm>
              <a:off x="3420575" y="2249375"/>
              <a:ext cx="27250" cy="55900"/>
            </a:xfrm>
            <a:custGeom>
              <a:avLst/>
              <a:gdLst/>
              <a:ahLst/>
              <a:cxnLst/>
              <a:rect l="l" t="t" r="r" b="b"/>
              <a:pathLst>
                <a:path w="1090" h="2236" extrusionOk="0">
                  <a:moveTo>
                    <a:pt x="272" y="0"/>
                  </a:moveTo>
                  <a:cubicBezTo>
                    <a:pt x="266" y="0"/>
                    <a:pt x="259" y="3"/>
                    <a:pt x="257" y="10"/>
                  </a:cubicBezTo>
                  <a:cubicBezTo>
                    <a:pt x="0" y="824"/>
                    <a:pt x="1081" y="1321"/>
                    <a:pt x="791" y="2157"/>
                  </a:cubicBezTo>
                  <a:cubicBezTo>
                    <a:pt x="774" y="2206"/>
                    <a:pt x="812" y="2236"/>
                    <a:pt x="852" y="2236"/>
                  </a:cubicBezTo>
                  <a:cubicBezTo>
                    <a:pt x="874" y="2236"/>
                    <a:pt x="896" y="2227"/>
                    <a:pt x="910" y="2207"/>
                  </a:cubicBezTo>
                  <a:cubicBezTo>
                    <a:pt x="1089" y="1960"/>
                    <a:pt x="1044" y="1676"/>
                    <a:pt x="923" y="1409"/>
                  </a:cubicBezTo>
                  <a:cubicBezTo>
                    <a:pt x="704" y="928"/>
                    <a:pt x="247" y="593"/>
                    <a:pt x="287" y="14"/>
                  </a:cubicBezTo>
                  <a:cubicBezTo>
                    <a:pt x="287" y="5"/>
                    <a:pt x="280" y="0"/>
                    <a:pt x="2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6">
              <a:extLst>
                <a:ext uri="{FF2B5EF4-FFF2-40B4-BE49-F238E27FC236}">
                  <a16:creationId xmlns:a16="http://schemas.microsoft.com/office/drawing/2014/main" id="{A813F51A-35A1-25EB-08E8-9E29AF7A36E9}"/>
                </a:ext>
              </a:extLst>
            </p:cNvPr>
            <p:cNvSpPr/>
            <p:nvPr/>
          </p:nvSpPr>
          <p:spPr>
            <a:xfrm>
              <a:off x="3439475" y="2127475"/>
              <a:ext cx="62450" cy="160650"/>
            </a:xfrm>
            <a:custGeom>
              <a:avLst/>
              <a:gdLst/>
              <a:ahLst/>
              <a:cxnLst/>
              <a:rect l="l" t="t" r="r" b="b"/>
              <a:pathLst>
                <a:path w="2498" h="6426" extrusionOk="0">
                  <a:moveTo>
                    <a:pt x="1157" y="1"/>
                  </a:moveTo>
                  <a:cubicBezTo>
                    <a:pt x="1126" y="1"/>
                    <a:pt x="1097" y="33"/>
                    <a:pt x="1114" y="70"/>
                  </a:cubicBezTo>
                  <a:cubicBezTo>
                    <a:pt x="1675" y="1252"/>
                    <a:pt x="1968" y="2299"/>
                    <a:pt x="1674" y="3611"/>
                  </a:cubicBezTo>
                  <a:cubicBezTo>
                    <a:pt x="1427" y="4710"/>
                    <a:pt x="801" y="5559"/>
                    <a:pt x="29" y="6346"/>
                  </a:cubicBezTo>
                  <a:cubicBezTo>
                    <a:pt x="1" y="6375"/>
                    <a:pt x="28" y="6425"/>
                    <a:pt x="62" y="6425"/>
                  </a:cubicBezTo>
                  <a:cubicBezTo>
                    <a:pt x="69" y="6425"/>
                    <a:pt x="77" y="6423"/>
                    <a:pt x="84" y="6417"/>
                  </a:cubicBezTo>
                  <a:cubicBezTo>
                    <a:pt x="1985" y="5034"/>
                    <a:pt x="2498" y="1980"/>
                    <a:pt x="1195" y="22"/>
                  </a:cubicBezTo>
                  <a:cubicBezTo>
                    <a:pt x="1185" y="7"/>
                    <a:pt x="117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6">
              <a:extLst>
                <a:ext uri="{FF2B5EF4-FFF2-40B4-BE49-F238E27FC236}">
                  <a16:creationId xmlns:a16="http://schemas.microsoft.com/office/drawing/2014/main" id="{8DA3AC77-A0B3-26A2-3AAE-5F22000ABF8C}"/>
                </a:ext>
              </a:extLst>
            </p:cNvPr>
            <p:cNvSpPr/>
            <p:nvPr/>
          </p:nvSpPr>
          <p:spPr>
            <a:xfrm>
              <a:off x="3348250" y="2286400"/>
              <a:ext cx="129800" cy="55425"/>
            </a:xfrm>
            <a:custGeom>
              <a:avLst/>
              <a:gdLst/>
              <a:ahLst/>
              <a:cxnLst/>
              <a:rect l="l" t="t" r="r" b="b"/>
              <a:pathLst>
                <a:path w="5192" h="2217" extrusionOk="0">
                  <a:moveTo>
                    <a:pt x="118" y="1"/>
                  </a:moveTo>
                  <a:cubicBezTo>
                    <a:pt x="59" y="1"/>
                    <a:pt x="1" y="47"/>
                    <a:pt x="24" y="120"/>
                  </a:cubicBezTo>
                  <a:cubicBezTo>
                    <a:pt x="366" y="1195"/>
                    <a:pt x="1270" y="2042"/>
                    <a:pt x="2411" y="2194"/>
                  </a:cubicBezTo>
                  <a:cubicBezTo>
                    <a:pt x="2525" y="2209"/>
                    <a:pt x="2642" y="2216"/>
                    <a:pt x="2760" y="2216"/>
                  </a:cubicBezTo>
                  <a:cubicBezTo>
                    <a:pt x="3730" y="2216"/>
                    <a:pt x="4808" y="1714"/>
                    <a:pt x="5186" y="805"/>
                  </a:cubicBezTo>
                  <a:cubicBezTo>
                    <a:pt x="5191" y="791"/>
                    <a:pt x="5178" y="781"/>
                    <a:pt x="5165" y="781"/>
                  </a:cubicBezTo>
                  <a:cubicBezTo>
                    <a:pt x="5161" y="781"/>
                    <a:pt x="5156" y="782"/>
                    <a:pt x="5152" y="786"/>
                  </a:cubicBezTo>
                  <a:cubicBezTo>
                    <a:pt x="4473" y="1455"/>
                    <a:pt x="3770" y="2020"/>
                    <a:pt x="2786" y="2020"/>
                  </a:cubicBezTo>
                  <a:cubicBezTo>
                    <a:pt x="2729" y="2020"/>
                    <a:pt x="2670" y="2018"/>
                    <a:pt x="2611" y="2014"/>
                  </a:cubicBezTo>
                  <a:cubicBezTo>
                    <a:pt x="1481" y="1941"/>
                    <a:pt x="559" y="1117"/>
                    <a:pt x="211" y="68"/>
                  </a:cubicBezTo>
                  <a:cubicBezTo>
                    <a:pt x="195" y="21"/>
                    <a:pt x="156" y="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6">
              <a:extLst>
                <a:ext uri="{FF2B5EF4-FFF2-40B4-BE49-F238E27FC236}">
                  <a16:creationId xmlns:a16="http://schemas.microsoft.com/office/drawing/2014/main" id="{CB5DBBFA-787B-2C43-CB75-938F2492C47A}"/>
                </a:ext>
              </a:extLst>
            </p:cNvPr>
            <p:cNvSpPr/>
            <p:nvPr/>
          </p:nvSpPr>
          <p:spPr>
            <a:xfrm>
              <a:off x="3350700" y="2288550"/>
              <a:ext cx="28600" cy="14975"/>
            </a:xfrm>
            <a:custGeom>
              <a:avLst/>
              <a:gdLst/>
              <a:ahLst/>
              <a:cxnLst/>
              <a:rect l="l" t="t" r="r" b="b"/>
              <a:pathLst>
                <a:path w="1144" h="599" extrusionOk="0">
                  <a:moveTo>
                    <a:pt x="252" y="1"/>
                  </a:moveTo>
                  <a:cubicBezTo>
                    <a:pt x="175" y="1"/>
                    <a:pt x="99" y="12"/>
                    <a:pt x="26" y="35"/>
                  </a:cubicBezTo>
                  <a:cubicBezTo>
                    <a:pt x="4" y="41"/>
                    <a:pt x="0" y="78"/>
                    <a:pt x="26" y="84"/>
                  </a:cubicBezTo>
                  <a:cubicBezTo>
                    <a:pt x="207" y="115"/>
                    <a:pt x="392" y="145"/>
                    <a:pt x="557" y="225"/>
                  </a:cubicBezTo>
                  <a:cubicBezTo>
                    <a:pt x="732" y="310"/>
                    <a:pt x="855" y="436"/>
                    <a:pt x="985" y="576"/>
                  </a:cubicBezTo>
                  <a:cubicBezTo>
                    <a:pt x="1001" y="592"/>
                    <a:pt x="1019" y="599"/>
                    <a:pt x="1038" y="599"/>
                  </a:cubicBezTo>
                  <a:cubicBezTo>
                    <a:pt x="1092" y="599"/>
                    <a:pt x="1144" y="537"/>
                    <a:pt x="1110" y="480"/>
                  </a:cubicBezTo>
                  <a:cubicBezTo>
                    <a:pt x="942" y="203"/>
                    <a:pt x="587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6">
              <a:extLst>
                <a:ext uri="{FF2B5EF4-FFF2-40B4-BE49-F238E27FC236}">
                  <a16:creationId xmlns:a16="http://schemas.microsoft.com/office/drawing/2014/main" id="{CED6D8F9-C080-5660-45E2-A3A01E778230}"/>
                </a:ext>
              </a:extLst>
            </p:cNvPr>
            <p:cNvSpPr/>
            <p:nvPr/>
          </p:nvSpPr>
          <p:spPr>
            <a:xfrm>
              <a:off x="3366925" y="2195650"/>
              <a:ext cx="44450" cy="122925"/>
            </a:xfrm>
            <a:custGeom>
              <a:avLst/>
              <a:gdLst/>
              <a:ahLst/>
              <a:cxnLst/>
              <a:rect l="l" t="t" r="r" b="b"/>
              <a:pathLst>
                <a:path w="1778" h="4917" extrusionOk="0">
                  <a:moveTo>
                    <a:pt x="1544" y="0"/>
                  </a:moveTo>
                  <a:cubicBezTo>
                    <a:pt x="1510" y="0"/>
                    <a:pt x="1476" y="23"/>
                    <a:pt x="1479" y="64"/>
                  </a:cubicBezTo>
                  <a:cubicBezTo>
                    <a:pt x="1600" y="1417"/>
                    <a:pt x="155" y="1998"/>
                    <a:pt x="57" y="3255"/>
                  </a:cubicBezTo>
                  <a:cubicBezTo>
                    <a:pt x="1" y="3987"/>
                    <a:pt x="467" y="4728"/>
                    <a:pt x="1186" y="4915"/>
                  </a:cubicBezTo>
                  <a:cubicBezTo>
                    <a:pt x="1189" y="4916"/>
                    <a:pt x="1191" y="4916"/>
                    <a:pt x="1193" y="4916"/>
                  </a:cubicBezTo>
                  <a:cubicBezTo>
                    <a:pt x="1218" y="4916"/>
                    <a:pt x="1230" y="4881"/>
                    <a:pt x="1207" y="4867"/>
                  </a:cubicBezTo>
                  <a:cubicBezTo>
                    <a:pt x="677" y="4552"/>
                    <a:pt x="248" y="4094"/>
                    <a:pt x="227" y="3444"/>
                  </a:cubicBezTo>
                  <a:cubicBezTo>
                    <a:pt x="208" y="2812"/>
                    <a:pt x="632" y="2329"/>
                    <a:pt x="988" y="1862"/>
                  </a:cubicBezTo>
                  <a:cubicBezTo>
                    <a:pt x="1402" y="1318"/>
                    <a:pt x="1778" y="749"/>
                    <a:pt x="1607" y="46"/>
                  </a:cubicBezTo>
                  <a:cubicBezTo>
                    <a:pt x="1599" y="15"/>
                    <a:pt x="1572" y="0"/>
                    <a:pt x="1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6">
              <a:extLst>
                <a:ext uri="{FF2B5EF4-FFF2-40B4-BE49-F238E27FC236}">
                  <a16:creationId xmlns:a16="http://schemas.microsoft.com/office/drawing/2014/main" id="{C90C806F-624D-7E2B-D7C2-A377AD06DC7A}"/>
                </a:ext>
              </a:extLst>
            </p:cNvPr>
            <p:cNvSpPr/>
            <p:nvPr/>
          </p:nvSpPr>
          <p:spPr>
            <a:xfrm>
              <a:off x="3403975" y="2197775"/>
              <a:ext cx="25350" cy="55625"/>
            </a:xfrm>
            <a:custGeom>
              <a:avLst/>
              <a:gdLst/>
              <a:ahLst/>
              <a:cxnLst/>
              <a:rect l="l" t="t" r="r" b="b"/>
              <a:pathLst>
                <a:path w="1014" h="2225" extrusionOk="0">
                  <a:moveTo>
                    <a:pt x="32" y="0"/>
                  </a:moveTo>
                  <a:cubicBezTo>
                    <a:pt x="13" y="0"/>
                    <a:pt x="0" y="24"/>
                    <a:pt x="9" y="41"/>
                  </a:cubicBezTo>
                  <a:cubicBezTo>
                    <a:pt x="182" y="410"/>
                    <a:pt x="429" y="713"/>
                    <a:pt x="554" y="1110"/>
                  </a:cubicBezTo>
                  <a:cubicBezTo>
                    <a:pt x="668" y="1463"/>
                    <a:pt x="651" y="1822"/>
                    <a:pt x="723" y="2179"/>
                  </a:cubicBezTo>
                  <a:cubicBezTo>
                    <a:pt x="729" y="2210"/>
                    <a:pt x="754" y="2224"/>
                    <a:pt x="781" y="2224"/>
                  </a:cubicBezTo>
                  <a:cubicBezTo>
                    <a:pt x="809" y="2224"/>
                    <a:pt x="837" y="2209"/>
                    <a:pt x="845" y="2179"/>
                  </a:cubicBezTo>
                  <a:cubicBezTo>
                    <a:pt x="1014" y="1508"/>
                    <a:pt x="617" y="400"/>
                    <a:pt x="46" y="5"/>
                  </a:cubicBezTo>
                  <a:cubicBezTo>
                    <a:pt x="41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6">
              <a:extLst>
                <a:ext uri="{FF2B5EF4-FFF2-40B4-BE49-F238E27FC236}">
                  <a16:creationId xmlns:a16="http://schemas.microsoft.com/office/drawing/2014/main" id="{9183F235-7E8A-009B-551E-9E5E74CAF8AF}"/>
                </a:ext>
              </a:extLst>
            </p:cNvPr>
            <p:cNvSpPr/>
            <p:nvPr/>
          </p:nvSpPr>
          <p:spPr>
            <a:xfrm>
              <a:off x="3468775" y="2283075"/>
              <a:ext cx="48350" cy="63625"/>
            </a:xfrm>
            <a:custGeom>
              <a:avLst/>
              <a:gdLst/>
              <a:ahLst/>
              <a:cxnLst/>
              <a:rect l="l" t="t" r="r" b="b"/>
              <a:pathLst>
                <a:path w="1934" h="2545" extrusionOk="0">
                  <a:moveTo>
                    <a:pt x="570" y="0"/>
                  </a:moveTo>
                  <a:cubicBezTo>
                    <a:pt x="563" y="0"/>
                    <a:pt x="555" y="4"/>
                    <a:pt x="551" y="13"/>
                  </a:cubicBezTo>
                  <a:cubicBezTo>
                    <a:pt x="0" y="999"/>
                    <a:pt x="729" y="2353"/>
                    <a:pt x="1814" y="2543"/>
                  </a:cubicBezTo>
                  <a:cubicBezTo>
                    <a:pt x="1819" y="2544"/>
                    <a:pt x="1825" y="2544"/>
                    <a:pt x="1830" y="2544"/>
                  </a:cubicBezTo>
                  <a:cubicBezTo>
                    <a:pt x="1909" y="2544"/>
                    <a:pt x="1934" y="2435"/>
                    <a:pt x="1851" y="2405"/>
                  </a:cubicBezTo>
                  <a:cubicBezTo>
                    <a:pt x="755" y="1992"/>
                    <a:pt x="381" y="1165"/>
                    <a:pt x="596" y="32"/>
                  </a:cubicBezTo>
                  <a:cubicBezTo>
                    <a:pt x="600" y="14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6">
              <a:extLst>
                <a:ext uri="{FF2B5EF4-FFF2-40B4-BE49-F238E27FC236}">
                  <a16:creationId xmlns:a16="http://schemas.microsoft.com/office/drawing/2014/main" id="{B76852EF-0458-5227-DD78-BBE3409CEA13}"/>
                </a:ext>
              </a:extLst>
            </p:cNvPr>
            <p:cNvSpPr/>
            <p:nvPr/>
          </p:nvSpPr>
          <p:spPr>
            <a:xfrm>
              <a:off x="3501000" y="2245075"/>
              <a:ext cx="25750" cy="101700"/>
            </a:xfrm>
            <a:custGeom>
              <a:avLst/>
              <a:gdLst/>
              <a:ahLst/>
              <a:cxnLst/>
              <a:rect l="l" t="t" r="r" b="b"/>
              <a:pathLst>
                <a:path w="1030" h="4068" extrusionOk="0">
                  <a:moveTo>
                    <a:pt x="790" y="1"/>
                  </a:moveTo>
                  <a:cubicBezTo>
                    <a:pt x="768" y="1"/>
                    <a:pt x="748" y="14"/>
                    <a:pt x="751" y="43"/>
                  </a:cubicBezTo>
                  <a:cubicBezTo>
                    <a:pt x="794" y="611"/>
                    <a:pt x="851" y="1141"/>
                    <a:pt x="706" y="1705"/>
                  </a:cubicBezTo>
                  <a:cubicBezTo>
                    <a:pt x="612" y="2072"/>
                    <a:pt x="411" y="2401"/>
                    <a:pt x="308" y="2765"/>
                  </a:cubicBezTo>
                  <a:cubicBezTo>
                    <a:pt x="172" y="3243"/>
                    <a:pt x="193" y="3694"/>
                    <a:pt x="559" y="4055"/>
                  </a:cubicBezTo>
                  <a:cubicBezTo>
                    <a:pt x="568" y="4064"/>
                    <a:pt x="577" y="4068"/>
                    <a:pt x="586" y="4068"/>
                  </a:cubicBezTo>
                  <a:cubicBezTo>
                    <a:pt x="615" y="4068"/>
                    <a:pt x="640" y="4028"/>
                    <a:pt x="615" y="3998"/>
                  </a:cubicBezTo>
                  <a:cubicBezTo>
                    <a:pt x="0" y="3254"/>
                    <a:pt x="721" y="2383"/>
                    <a:pt x="894" y="1630"/>
                  </a:cubicBezTo>
                  <a:cubicBezTo>
                    <a:pt x="1016" y="1105"/>
                    <a:pt x="1030" y="538"/>
                    <a:pt x="836" y="31"/>
                  </a:cubicBezTo>
                  <a:cubicBezTo>
                    <a:pt x="828" y="11"/>
                    <a:pt x="808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6">
              <a:extLst>
                <a:ext uri="{FF2B5EF4-FFF2-40B4-BE49-F238E27FC236}">
                  <a16:creationId xmlns:a16="http://schemas.microsoft.com/office/drawing/2014/main" id="{55F74D79-A469-44BB-C25E-523DC09A3972}"/>
                </a:ext>
              </a:extLst>
            </p:cNvPr>
            <p:cNvSpPr/>
            <p:nvPr/>
          </p:nvSpPr>
          <p:spPr>
            <a:xfrm>
              <a:off x="3520100" y="2246025"/>
              <a:ext cx="298675" cy="132075"/>
            </a:xfrm>
            <a:custGeom>
              <a:avLst/>
              <a:gdLst/>
              <a:ahLst/>
              <a:cxnLst/>
              <a:rect l="l" t="t" r="r" b="b"/>
              <a:pathLst>
                <a:path w="11947" h="5283" extrusionOk="0">
                  <a:moveTo>
                    <a:pt x="56" y="0"/>
                  </a:moveTo>
                  <a:cubicBezTo>
                    <a:pt x="29" y="0"/>
                    <a:pt x="1" y="24"/>
                    <a:pt x="11" y="53"/>
                  </a:cubicBezTo>
                  <a:cubicBezTo>
                    <a:pt x="1261" y="3377"/>
                    <a:pt x="4455" y="5283"/>
                    <a:pt x="7750" y="5283"/>
                  </a:cubicBezTo>
                  <a:cubicBezTo>
                    <a:pt x="9147" y="5283"/>
                    <a:pt x="10563" y="4940"/>
                    <a:pt x="11856" y="4216"/>
                  </a:cubicBezTo>
                  <a:cubicBezTo>
                    <a:pt x="11946" y="4166"/>
                    <a:pt x="11891" y="4042"/>
                    <a:pt x="11808" y="4042"/>
                  </a:cubicBezTo>
                  <a:cubicBezTo>
                    <a:pt x="11793" y="4042"/>
                    <a:pt x="11778" y="4045"/>
                    <a:pt x="11762" y="4054"/>
                  </a:cubicBezTo>
                  <a:cubicBezTo>
                    <a:pt x="10475" y="4775"/>
                    <a:pt x="9106" y="5110"/>
                    <a:pt x="7765" y="5110"/>
                  </a:cubicBezTo>
                  <a:cubicBezTo>
                    <a:pt x="4553" y="5110"/>
                    <a:pt x="1498" y="3188"/>
                    <a:pt x="88" y="21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6">
              <a:extLst>
                <a:ext uri="{FF2B5EF4-FFF2-40B4-BE49-F238E27FC236}">
                  <a16:creationId xmlns:a16="http://schemas.microsoft.com/office/drawing/2014/main" id="{71A2D631-7DC3-7AF3-E6C5-39329CA31E67}"/>
                </a:ext>
              </a:extLst>
            </p:cNvPr>
            <p:cNvSpPr/>
            <p:nvPr/>
          </p:nvSpPr>
          <p:spPr>
            <a:xfrm>
              <a:off x="3815925" y="2348300"/>
              <a:ext cx="43950" cy="40250"/>
            </a:xfrm>
            <a:custGeom>
              <a:avLst/>
              <a:gdLst/>
              <a:ahLst/>
              <a:cxnLst/>
              <a:rect l="l" t="t" r="r" b="b"/>
              <a:pathLst>
                <a:path w="1758" h="1610" extrusionOk="0">
                  <a:moveTo>
                    <a:pt x="274" y="1"/>
                  </a:moveTo>
                  <a:cubicBezTo>
                    <a:pt x="187" y="1"/>
                    <a:pt x="102" y="11"/>
                    <a:pt x="18" y="35"/>
                  </a:cubicBezTo>
                  <a:lnTo>
                    <a:pt x="18" y="33"/>
                  </a:lnTo>
                  <a:cubicBezTo>
                    <a:pt x="3" y="38"/>
                    <a:pt x="0" y="64"/>
                    <a:pt x="18" y="66"/>
                  </a:cubicBezTo>
                  <a:cubicBezTo>
                    <a:pt x="415" y="130"/>
                    <a:pt x="795" y="203"/>
                    <a:pt x="1091" y="504"/>
                  </a:cubicBezTo>
                  <a:cubicBezTo>
                    <a:pt x="1407" y="824"/>
                    <a:pt x="1406" y="1176"/>
                    <a:pt x="1524" y="1576"/>
                  </a:cubicBezTo>
                  <a:cubicBezTo>
                    <a:pt x="1530" y="1599"/>
                    <a:pt x="1548" y="1610"/>
                    <a:pt x="1567" y="1610"/>
                  </a:cubicBezTo>
                  <a:cubicBezTo>
                    <a:pt x="1586" y="1610"/>
                    <a:pt x="1606" y="1598"/>
                    <a:pt x="1614" y="1576"/>
                  </a:cubicBezTo>
                  <a:cubicBezTo>
                    <a:pt x="1758" y="1183"/>
                    <a:pt x="1477" y="667"/>
                    <a:pt x="1197" y="398"/>
                  </a:cubicBezTo>
                  <a:cubicBezTo>
                    <a:pt x="957" y="168"/>
                    <a:pt x="613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6">
              <a:extLst>
                <a:ext uri="{FF2B5EF4-FFF2-40B4-BE49-F238E27FC236}">
                  <a16:creationId xmlns:a16="http://schemas.microsoft.com/office/drawing/2014/main" id="{6888EAEF-D9FD-81F8-ECAC-FC4D81065E6F}"/>
                </a:ext>
              </a:extLst>
            </p:cNvPr>
            <p:cNvSpPr/>
            <p:nvPr/>
          </p:nvSpPr>
          <p:spPr>
            <a:xfrm>
              <a:off x="3853750" y="2374725"/>
              <a:ext cx="11700" cy="13575"/>
            </a:xfrm>
            <a:custGeom>
              <a:avLst/>
              <a:gdLst/>
              <a:ahLst/>
              <a:cxnLst/>
              <a:rect l="l" t="t" r="r" b="b"/>
              <a:pathLst>
                <a:path w="468" h="543" extrusionOk="0">
                  <a:moveTo>
                    <a:pt x="422" y="1"/>
                  </a:moveTo>
                  <a:cubicBezTo>
                    <a:pt x="416" y="1"/>
                    <a:pt x="409" y="2"/>
                    <a:pt x="403" y="6"/>
                  </a:cubicBezTo>
                  <a:cubicBezTo>
                    <a:pt x="307" y="60"/>
                    <a:pt x="245" y="163"/>
                    <a:pt x="177" y="248"/>
                  </a:cubicBezTo>
                  <a:cubicBezTo>
                    <a:pt x="115" y="328"/>
                    <a:pt x="41" y="405"/>
                    <a:pt x="8" y="503"/>
                  </a:cubicBezTo>
                  <a:cubicBezTo>
                    <a:pt x="1" y="525"/>
                    <a:pt x="20" y="543"/>
                    <a:pt x="39" y="543"/>
                  </a:cubicBezTo>
                  <a:cubicBezTo>
                    <a:pt x="44" y="543"/>
                    <a:pt x="50" y="542"/>
                    <a:pt x="54" y="539"/>
                  </a:cubicBezTo>
                  <a:cubicBezTo>
                    <a:pt x="149" y="484"/>
                    <a:pt x="214" y="385"/>
                    <a:pt x="283" y="303"/>
                  </a:cubicBezTo>
                  <a:cubicBezTo>
                    <a:pt x="349" y="224"/>
                    <a:pt x="428" y="149"/>
                    <a:pt x="460" y="49"/>
                  </a:cubicBezTo>
                  <a:cubicBezTo>
                    <a:pt x="467" y="23"/>
                    <a:pt x="445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6">
              <a:extLst>
                <a:ext uri="{FF2B5EF4-FFF2-40B4-BE49-F238E27FC236}">
                  <a16:creationId xmlns:a16="http://schemas.microsoft.com/office/drawing/2014/main" id="{6BAAFA27-409A-EA53-6F99-74923D1A1707}"/>
                </a:ext>
              </a:extLst>
            </p:cNvPr>
            <p:cNvSpPr/>
            <p:nvPr/>
          </p:nvSpPr>
          <p:spPr>
            <a:xfrm>
              <a:off x="3861825" y="2374350"/>
              <a:ext cx="54675" cy="43850"/>
            </a:xfrm>
            <a:custGeom>
              <a:avLst/>
              <a:gdLst/>
              <a:ahLst/>
              <a:cxnLst/>
              <a:rect l="l" t="t" r="r" b="b"/>
              <a:pathLst>
                <a:path w="2187" h="1754" extrusionOk="0">
                  <a:moveTo>
                    <a:pt x="87" y="1"/>
                  </a:moveTo>
                  <a:cubicBezTo>
                    <a:pt x="70" y="1"/>
                    <a:pt x="55" y="10"/>
                    <a:pt x="51" y="33"/>
                  </a:cubicBezTo>
                  <a:cubicBezTo>
                    <a:pt x="0" y="397"/>
                    <a:pt x="303" y="590"/>
                    <a:pt x="618" y="683"/>
                  </a:cubicBezTo>
                  <a:cubicBezTo>
                    <a:pt x="923" y="772"/>
                    <a:pt x="1202" y="809"/>
                    <a:pt x="1471" y="996"/>
                  </a:cubicBezTo>
                  <a:cubicBezTo>
                    <a:pt x="1746" y="1188"/>
                    <a:pt x="1912" y="1458"/>
                    <a:pt x="2094" y="1731"/>
                  </a:cubicBezTo>
                  <a:cubicBezTo>
                    <a:pt x="2104" y="1747"/>
                    <a:pt x="2119" y="1754"/>
                    <a:pt x="2133" y="1754"/>
                  </a:cubicBezTo>
                  <a:cubicBezTo>
                    <a:pt x="2160" y="1754"/>
                    <a:pt x="2186" y="1730"/>
                    <a:pt x="2179" y="1696"/>
                  </a:cubicBezTo>
                  <a:cubicBezTo>
                    <a:pt x="2103" y="1342"/>
                    <a:pt x="1849" y="1055"/>
                    <a:pt x="1554" y="855"/>
                  </a:cubicBezTo>
                  <a:cubicBezTo>
                    <a:pt x="1392" y="746"/>
                    <a:pt x="1214" y="664"/>
                    <a:pt x="1026" y="613"/>
                  </a:cubicBezTo>
                  <a:cubicBezTo>
                    <a:pt x="678" y="519"/>
                    <a:pt x="173" y="541"/>
                    <a:pt x="137" y="44"/>
                  </a:cubicBezTo>
                  <a:cubicBezTo>
                    <a:pt x="135" y="18"/>
                    <a:pt x="110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6">
              <a:extLst>
                <a:ext uri="{FF2B5EF4-FFF2-40B4-BE49-F238E27FC236}">
                  <a16:creationId xmlns:a16="http://schemas.microsoft.com/office/drawing/2014/main" id="{D94B238A-C21A-DC88-759C-0DBC67FE877D}"/>
                </a:ext>
              </a:extLst>
            </p:cNvPr>
            <p:cNvSpPr/>
            <p:nvPr/>
          </p:nvSpPr>
          <p:spPr>
            <a:xfrm>
              <a:off x="3904600" y="2345875"/>
              <a:ext cx="19900" cy="69375"/>
            </a:xfrm>
            <a:custGeom>
              <a:avLst/>
              <a:gdLst/>
              <a:ahLst/>
              <a:cxnLst/>
              <a:rect l="l" t="t" r="r" b="b"/>
              <a:pathLst>
                <a:path w="796" h="2775" extrusionOk="0">
                  <a:moveTo>
                    <a:pt x="45" y="1"/>
                  </a:moveTo>
                  <a:cubicBezTo>
                    <a:pt x="22" y="1"/>
                    <a:pt x="1" y="33"/>
                    <a:pt x="12" y="59"/>
                  </a:cubicBezTo>
                  <a:cubicBezTo>
                    <a:pt x="223" y="553"/>
                    <a:pt x="439" y="992"/>
                    <a:pt x="495" y="1533"/>
                  </a:cubicBezTo>
                  <a:cubicBezTo>
                    <a:pt x="539" y="1950"/>
                    <a:pt x="473" y="2344"/>
                    <a:pt x="425" y="2758"/>
                  </a:cubicBezTo>
                  <a:cubicBezTo>
                    <a:pt x="424" y="2769"/>
                    <a:pt x="431" y="2774"/>
                    <a:pt x="440" y="2774"/>
                  </a:cubicBezTo>
                  <a:cubicBezTo>
                    <a:pt x="447" y="2774"/>
                    <a:pt x="454" y="2770"/>
                    <a:pt x="457" y="2763"/>
                  </a:cubicBezTo>
                  <a:cubicBezTo>
                    <a:pt x="796" y="1932"/>
                    <a:pt x="638" y="715"/>
                    <a:pt x="69" y="14"/>
                  </a:cubicBezTo>
                  <a:cubicBezTo>
                    <a:pt x="62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6">
              <a:extLst>
                <a:ext uri="{FF2B5EF4-FFF2-40B4-BE49-F238E27FC236}">
                  <a16:creationId xmlns:a16="http://schemas.microsoft.com/office/drawing/2014/main" id="{02275BA4-852D-233A-472A-DCFB5AB37F65}"/>
                </a:ext>
              </a:extLst>
            </p:cNvPr>
            <p:cNvSpPr/>
            <p:nvPr/>
          </p:nvSpPr>
          <p:spPr>
            <a:xfrm>
              <a:off x="3905925" y="2340100"/>
              <a:ext cx="26300" cy="10050"/>
            </a:xfrm>
            <a:custGeom>
              <a:avLst/>
              <a:gdLst/>
              <a:ahLst/>
              <a:cxnLst/>
              <a:rect l="l" t="t" r="r" b="b"/>
              <a:pathLst>
                <a:path w="1052" h="402" extrusionOk="0">
                  <a:moveTo>
                    <a:pt x="973" y="0"/>
                  </a:moveTo>
                  <a:cubicBezTo>
                    <a:pt x="962" y="0"/>
                    <a:pt x="951" y="3"/>
                    <a:pt x="939" y="10"/>
                  </a:cubicBezTo>
                  <a:cubicBezTo>
                    <a:pt x="794" y="93"/>
                    <a:pt x="679" y="194"/>
                    <a:pt x="516" y="245"/>
                  </a:cubicBezTo>
                  <a:cubicBezTo>
                    <a:pt x="369" y="291"/>
                    <a:pt x="200" y="311"/>
                    <a:pt x="46" y="311"/>
                  </a:cubicBezTo>
                  <a:cubicBezTo>
                    <a:pt x="42" y="311"/>
                    <a:pt x="38" y="311"/>
                    <a:pt x="34" y="311"/>
                  </a:cubicBezTo>
                  <a:cubicBezTo>
                    <a:pt x="4" y="311"/>
                    <a:pt x="0" y="352"/>
                    <a:pt x="26" y="360"/>
                  </a:cubicBezTo>
                  <a:cubicBezTo>
                    <a:pt x="115" y="387"/>
                    <a:pt x="215" y="401"/>
                    <a:pt x="318" y="401"/>
                  </a:cubicBezTo>
                  <a:cubicBezTo>
                    <a:pt x="581" y="401"/>
                    <a:pt x="860" y="309"/>
                    <a:pt x="1016" y="110"/>
                  </a:cubicBezTo>
                  <a:cubicBezTo>
                    <a:pt x="1051" y="65"/>
                    <a:pt x="1021" y="0"/>
                    <a:pt x="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6">
              <a:extLst>
                <a:ext uri="{FF2B5EF4-FFF2-40B4-BE49-F238E27FC236}">
                  <a16:creationId xmlns:a16="http://schemas.microsoft.com/office/drawing/2014/main" id="{F51582FB-BC18-1FBD-7EAE-B00A2D9730A9}"/>
                </a:ext>
              </a:extLst>
            </p:cNvPr>
            <p:cNvSpPr/>
            <p:nvPr/>
          </p:nvSpPr>
          <p:spPr>
            <a:xfrm>
              <a:off x="3892400" y="2310050"/>
              <a:ext cx="40650" cy="32775"/>
            </a:xfrm>
            <a:custGeom>
              <a:avLst/>
              <a:gdLst/>
              <a:ahLst/>
              <a:cxnLst/>
              <a:rect l="l" t="t" r="r" b="b"/>
              <a:pathLst>
                <a:path w="1626" h="1311" extrusionOk="0">
                  <a:moveTo>
                    <a:pt x="57" y="1"/>
                  </a:moveTo>
                  <a:cubicBezTo>
                    <a:pt x="29" y="1"/>
                    <a:pt x="0" y="27"/>
                    <a:pt x="9" y="60"/>
                  </a:cubicBezTo>
                  <a:cubicBezTo>
                    <a:pt x="182" y="755"/>
                    <a:pt x="845" y="1220"/>
                    <a:pt x="1528" y="1310"/>
                  </a:cubicBezTo>
                  <a:lnTo>
                    <a:pt x="1528" y="1309"/>
                  </a:lnTo>
                  <a:cubicBezTo>
                    <a:pt x="1532" y="1310"/>
                    <a:pt x="1535" y="1310"/>
                    <a:pt x="1538" y="1310"/>
                  </a:cubicBezTo>
                  <a:cubicBezTo>
                    <a:pt x="1612" y="1310"/>
                    <a:pt x="1626" y="1179"/>
                    <a:pt x="1548" y="1166"/>
                  </a:cubicBezTo>
                  <a:cubicBezTo>
                    <a:pt x="874" y="1047"/>
                    <a:pt x="408" y="611"/>
                    <a:pt x="94" y="24"/>
                  </a:cubicBezTo>
                  <a:cubicBezTo>
                    <a:pt x="86" y="8"/>
                    <a:pt x="72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6">
              <a:extLst>
                <a:ext uri="{FF2B5EF4-FFF2-40B4-BE49-F238E27FC236}">
                  <a16:creationId xmlns:a16="http://schemas.microsoft.com/office/drawing/2014/main" id="{8B9C3A53-E447-80EF-458C-4325F7A31C1B}"/>
                </a:ext>
              </a:extLst>
            </p:cNvPr>
            <p:cNvSpPr/>
            <p:nvPr/>
          </p:nvSpPr>
          <p:spPr>
            <a:xfrm>
              <a:off x="3889525" y="2274375"/>
              <a:ext cx="48825" cy="38975"/>
            </a:xfrm>
            <a:custGeom>
              <a:avLst/>
              <a:gdLst/>
              <a:ahLst/>
              <a:cxnLst/>
              <a:rect l="l" t="t" r="r" b="b"/>
              <a:pathLst>
                <a:path w="1953" h="1559" extrusionOk="0">
                  <a:moveTo>
                    <a:pt x="1760" y="0"/>
                  </a:moveTo>
                  <a:cubicBezTo>
                    <a:pt x="1508" y="0"/>
                    <a:pt x="1294" y="177"/>
                    <a:pt x="1137" y="380"/>
                  </a:cubicBezTo>
                  <a:cubicBezTo>
                    <a:pt x="802" y="811"/>
                    <a:pt x="707" y="1396"/>
                    <a:pt x="62" y="1454"/>
                  </a:cubicBezTo>
                  <a:lnTo>
                    <a:pt x="62" y="1455"/>
                  </a:lnTo>
                  <a:cubicBezTo>
                    <a:pt x="16" y="1459"/>
                    <a:pt x="1" y="1527"/>
                    <a:pt x="52" y="1540"/>
                  </a:cubicBezTo>
                  <a:cubicBezTo>
                    <a:pt x="100" y="1552"/>
                    <a:pt x="147" y="1558"/>
                    <a:pt x="193" y="1558"/>
                  </a:cubicBezTo>
                  <a:cubicBezTo>
                    <a:pt x="445" y="1558"/>
                    <a:pt x="662" y="1390"/>
                    <a:pt x="823" y="1188"/>
                  </a:cubicBezTo>
                  <a:cubicBezTo>
                    <a:pt x="1170" y="751"/>
                    <a:pt x="1268" y="214"/>
                    <a:pt x="1902" y="115"/>
                  </a:cubicBezTo>
                  <a:cubicBezTo>
                    <a:pt x="1953" y="108"/>
                    <a:pt x="1947" y="31"/>
                    <a:pt x="1902" y="19"/>
                  </a:cubicBezTo>
                  <a:cubicBezTo>
                    <a:pt x="1853" y="6"/>
                    <a:pt x="1806" y="0"/>
                    <a:pt x="1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36">
              <a:extLst>
                <a:ext uri="{FF2B5EF4-FFF2-40B4-BE49-F238E27FC236}">
                  <a16:creationId xmlns:a16="http://schemas.microsoft.com/office/drawing/2014/main" id="{35EFAC7B-2AF6-EEFA-64EF-98C999D24CBF}"/>
                </a:ext>
              </a:extLst>
            </p:cNvPr>
            <p:cNvSpPr/>
            <p:nvPr/>
          </p:nvSpPr>
          <p:spPr>
            <a:xfrm>
              <a:off x="3894300" y="2264350"/>
              <a:ext cx="44825" cy="13425"/>
            </a:xfrm>
            <a:custGeom>
              <a:avLst/>
              <a:gdLst/>
              <a:ahLst/>
              <a:cxnLst/>
              <a:rect l="l" t="t" r="r" b="b"/>
              <a:pathLst>
                <a:path w="1793" h="537" extrusionOk="0">
                  <a:moveTo>
                    <a:pt x="611" y="1"/>
                  </a:moveTo>
                  <a:cubicBezTo>
                    <a:pt x="399" y="1"/>
                    <a:pt x="198" y="48"/>
                    <a:pt x="43" y="158"/>
                  </a:cubicBezTo>
                  <a:cubicBezTo>
                    <a:pt x="0" y="189"/>
                    <a:pt x="13" y="260"/>
                    <a:pt x="71" y="261"/>
                  </a:cubicBezTo>
                  <a:cubicBezTo>
                    <a:pt x="77" y="261"/>
                    <a:pt x="82" y="261"/>
                    <a:pt x="88" y="261"/>
                  </a:cubicBezTo>
                  <a:cubicBezTo>
                    <a:pt x="299" y="261"/>
                    <a:pt x="499" y="213"/>
                    <a:pt x="709" y="213"/>
                  </a:cubicBezTo>
                  <a:cubicBezTo>
                    <a:pt x="759" y="213"/>
                    <a:pt x="809" y="215"/>
                    <a:pt x="860" y="222"/>
                  </a:cubicBezTo>
                  <a:cubicBezTo>
                    <a:pt x="1164" y="261"/>
                    <a:pt x="1408" y="389"/>
                    <a:pt x="1674" y="529"/>
                  </a:cubicBezTo>
                  <a:cubicBezTo>
                    <a:pt x="1684" y="534"/>
                    <a:pt x="1694" y="537"/>
                    <a:pt x="1704" y="537"/>
                  </a:cubicBezTo>
                  <a:cubicBezTo>
                    <a:pt x="1754" y="537"/>
                    <a:pt x="1792" y="475"/>
                    <a:pt x="1750" y="433"/>
                  </a:cubicBezTo>
                  <a:cubicBezTo>
                    <a:pt x="1499" y="186"/>
                    <a:pt x="1032" y="1"/>
                    <a:pt x="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36">
              <a:extLst>
                <a:ext uri="{FF2B5EF4-FFF2-40B4-BE49-F238E27FC236}">
                  <a16:creationId xmlns:a16="http://schemas.microsoft.com/office/drawing/2014/main" id="{9ADCED8A-B8A4-D77F-D543-016E1918B903}"/>
                </a:ext>
              </a:extLst>
            </p:cNvPr>
            <p:cNvSpPr/>
            <p:nvPr/>
          </p:nvSpPr>
          <p:spPr>
            <a:xfrm>
              <a:off x="3884725" y="2205150"/>
              <a:ext cx="20400" cy="65825"/>
            </a:xfrm>
            <a:custGeom>
              <a:avLst/>
              <a:gdLst/>
              <a:ahLst/>
              <a:cxnLst/>
              <a:rect l="l" t="t" r="r" b="b"/>
              <a:pathLst>
                <a:path w="816" h="2633" extrusionOk="0">
                  <a:moveTo>
                    <a:pt x="62" y="1"/>
                  </a:moveTo>
                  <a:cubicBezTo>
                    <a:pt x="32" y="1"/>
                    <a:pt x="1" y="30"/>
                    <a:pt x="12" y="62"/>
                  </a:cubicBezTo>
                  <a:cubicBezTo>
                    <a:pt x="156" y="451"/>
                    <a:pt x="344" y="808"/>
                    <a:pt x="430" y="1218"/>
                  </a:cubicBezTo>
                  <a:cubicBezTo>
                    <a:pt x="528" y="1686"/>
                    <a:pt x="486" y="2121"/>
                    <a:pt x="473" y="2591"/>
                  </a:cubicBezTo>
                  <a:cubicBezTo>
                    <a:pt x="472" y="2619"/>
                    <a:pt x="493" y="2633"/>
                    <a:pt x="515" y="2633"/>
                  </a:cubicBezTo>
                  <a:cubicBezTo>
                    <a:pt x="533" y="2633"/>
                    <a:pt x="552" y="2623"/>
                    <a:pt x="558" y="2602"/>
                  </a:cubicBezTo>
                  <a:cubicBezTo>
                    <a:pt x="816" y="1815"/>
                    <a:pt x="634" y="655"/>
                    <a:pt x="93" y="16"/>
                  </a:cubicBezTo>
                  <a:cubicBezTo>
                    <a:pt x="85" y="5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6">
              <a:extLst>
                <a:ext uri="{FF2B5EF4-FFF2-40B4-BE49-F238E27FC236}">
                  <a16:creationId xmlns:a16="http://schemas.microsoft.com/office/drawing/2014/main" id="{C34030B7-E75E-33F6-71FA-78FC48CD085B}"/>
                </a:ext>
              </a:extLst>
            </p:cNvPr>
            <p:cNvSpPr/>
            <p:nvPr/>
          </p:nvSpPr>
          <p:spPr>
            <a:xfrm>
              <a:off x="3851500" y="2204650"/>
              <a:ext cx="39100" cy="58300"/>
            </a:xfrm>
            <a:custGeom>
              <a:avLst/>
              <a:gdLst/>
              <a:ahLst/>
              <a:cxnLst/>
              <a:rect l="l" t="t" r="r" b="b"/>
              <a:pathLst>
                <a:path w="1564" h="2332" extrusionOk="0">
                  <a:moveTo>
                    <a:pt x="1359" y="1"/>
                  </a:moveTo>
                  <a:cubicBezTo>
                    <a:pt x="1339" y="1"/>
                    <a:pt x="1319" y="19"/>
                    <a:pt x="1325" y="43"/>
                  </a:cubicBezTo>
                  <a:cubicBezTo>
                    <a:pt x="1422" y="481"/>
                    <a:pt x="586" y="932"/>
                    <a:pt x="352" y="1262"/>
                  </a:cubicBezTo>
                  <a:cubicBezTo>
                    <a:pt x="144" y="1554"/>
                    <a:pt x="0" y="1907"/>
                    <a:pt x="4" y="2266"/>
                  </a:cubicBezTo>
                  <a:cubicBezTo>
                    <a:pt x="4" y="2309"/>
                    <a:pt x="38" y="2332"/>
                    <a:pt x="71" y="2332"/>
                  </a:cubicBezTo>
                  <a:cubicBezTo>
                    <a:pt x="99" y="2332"/>
                    <a:pt x="126" y="2317"/>
                    <a:pt x="136" y="2285"/>
                  </a:cubicBezTo>
                  <a:cubicBezTo>
                    <a:pt x="219" y="1997"/>
                    <a:pt x="287" y="1725"/>
                    <a:pt x="444" y="1466"/>
                  </a:cubicBezTo>
                  <a:cubicBezTo>
                    <a:pt x="633" y="1155"/>
                    <a:pt x="868" y="995"/>
                    <a:pt x="1137" y="763"/>
                  </a:cubicBezTo>
                  <a:cubicBezTo>
                    <a:pt x="1374" y="562"/>
                    <a:pt x="1564" y="318"/>
                    <a:pt x="1386" y="17"/>
                  </a:cubicBezTo>
                  <a:cubicBezTo>
                    <a:pt x="1379" y="6"/>
                    <a:pt x="1369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6">
              <a:extLst>
                <a:ext uri="{FF2B5EF4-FFF2-40B4-BE49-F238E27FC236}">
                  <a16:creationId xmlns:a16="http://schemas.microsoft.com/office/drawing/2014/main" id="{B750EFCA-884C-99C1-8D64-96A0BEB1D0AD}"/>
                </a:ext>
              </a:extLst>
            </p:cNvPr>
            <p:cNvSpPr/>
            <p:nvPr/>
          </p:nvSpPr>
          <p:spPr>
            <a:xfrm>
              <a:off x="3667775" y="2148450"/>
              <a:ext cx="197850" cy="130300"/>
            </a:xfrm>
            <a:custGeom>
              <a:avLst/>
              <a:gdLst/>
              <a:ahLst/>
              <a:cxnLst/>
              <a:rect l="l" t="t" r="r" b="b"/>
              <a:pathLst>
                <a:path w="7914" h="5212" extrusionOk="0">
                  <a:moveTo>
                    <a:pt x="2756" y="0"/>
                  </a:moveTo>
                  <a:cubicBezTo>
                    <a:pt x="1828" y="0"/>
                    <a:pt x="893" y="217"/>
                    <a:pt x="54" y="606"/>
                  </a:cubicBezTo>
                  <a:cubicBezTo>
                    <a:pt x="0" y="631"/>
                    <a:pt x="30" y="713"/>
                    <a:pt x="80" y="713"/>
                  </a:cubicBezTo>
                  <a:cubicBezTo>
                    <a:pt x="86" y="713"/>
                    <a:pt x="91" y="712"/>
                    <a:pt x="97" y="710"/>
                  </a:cubicBezTo>
                  <a:cubicBezTo>
                    <a:pt x="994" y="392"/>
                    <a:pt x="1923" y="173"/>
                    <a:pt x="2844" y="173"/>
                  </a:cubicBezTo>
                  <a:cubicBezTo>
                    <a:pt x="3647" y="173"/>
                    <a:pt x="4444" y="340"/>
                    <a:pt x="5206" y="750"/>
                  </a:cubicBezTo>
                  <a:cubicBezTo>
                    <a:pt x="6852" y="1636"/>
                    <a:pt x="7592" y="3351"/>
                    <a:pt x="7211" y="5154"/>
                  </a:cubicBezTo>
                  <a:cubicBezTo>
                    <a:pt x="7204" y="5190"/>
                    <a:pt x="7230" y="5212"/>
                    <a:pt x="7257" y="5212"/>
                  </a:cubicBezTo>
                  <a:cubicBezTo>
                    <a:pt x="7275" y="5212"/>
                    <a:pt x="7293" y="5202"/>
                    <a:pt x="7302" y="5179"/>
                  </a:cubicBezTo>
                  <a:cubicBezTo>
                    <a:pt x="7914" y="3523"/>
                    <a:pt x="6989" y="1692"/>
                    <a:pt x="5572" y="787"/>
                  </a:cubicBezTo>
                  <a:cubicBezTo>
                    <a:pt x="4724" y="245"/>
                    <a:pt x="3744" y="0"/>
                    <a:pt x="2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6">
              <a:extLst>
                <a:ext uri="{FF2B5EF4-FFF2-40B4-BE49-F238E27FC236}">
                  <a16:creationId xmlns:a16="http://schemas.microsoft.com/office/drawing/2014/main" id="{327BAA8D-4346-D11D-34A0-67D2D154BE53}"/>
                </a:ext>
              </a:extLst>
            </p:cNvPr>
            <p:cNvSpPr/>
            <p:nvPr/>
          </p:nvSpPr>
          <p:spPr>
            <a:xfrm>
              <a:off x="3639525" y="2192925"/>
              <a:ext cx="30425" cy="6575"/>
            </a:xfrm>
            <a:custGeom>
              <a:avLst/>
              <a:gdLst/>
              <a:ahLst/>
              <a:cxnLst/>
              <a:rect l="l" t="t" r="r" b="b"/>
              <a:pathLst>
                <a:path w="1217" h="263" extrusionOk="0">
                  <a:moveTo>
                    <a:pt x="1140" y="0"/>
                  </a:moveTo>
                  <a:cubicBezTo>
                    <a:pt x="1137" y="0"/>
                    <a:pt x="1134" y="0"/>
                    <a:pt x="1131" y="1"/>
                  </a:cubicBezTo>
                  <a:cubicBezTo>
                    <a:pt x="958" y="22"/>
                    <a:pt x="787" y="64"/>
                    <a:pt x="612" y="84"/>
                  </a:cubicBezTo>
                  <a:cubicBezTo>
                    <a:pt x="437" y="103"/>
                    <a:pt x="260" y="90"/>
                    <a:pt x="85" y="108"/>
                  </a:cubicBezTo>
                  <a:cubicBezTo>
                    <a:pt x="23" y="114"/>
                    <a:pt x="1" y="207"/>
                    <a:pt x="69" y="222"/>
                  </a:cubicBezTo>
                  <a:cubicBezTo>
                    <a:pt x="184" y="249"/>
                    <a:pt x="313" y="262"/>
                    <a:pt x="445" y="262"/>
                  </a:cubicBezTo>
                  <a:cubicBezTo>
                    <a:pt x="690" y="262"/>
                    <a:pt x="947" y="218"/>
                    <a:pt x="1150" y="139"/>
                  </a:cubicBezTo>
                  <a:cubicBezTo>
                    <a:pt x="1215" y="113"/>
                    <a:pt x="1216" y="0"/>
                    <a:pt x="1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6">
              <a:extLst>
                <a:ext uri="{FF2B5EF4-FFF2-40B4-BE49-F238E27FC236}">
                  <a16:creationId xmlns:a16="http://schemas.microsoft.com/office/drawing/2014/main" id="{85EF7AFA-9D74-7429-0974-F8D97CDFD8EA}"/>
                </a:ext>
              </a:extLst>
            </p:cNvPr>
            <p:cNvSpPr/>
            <p:nvPr/>
          </p:nvSpPr>
          <p:spPr>
            <a:xfrm>
              <a:off x="3641550" y="2166150"/>
              <a:ext cx="57300" cy="116725"/>
            </a:xfrm>
            <a:custGeom>
              <a:avLst/>
              <a:gdLst/>
              <a:ahLst/>
              <a:cxnLst/>
              <a:rect l="l" t="t" r="r" b="b"/>
              <a:pathLst>
                <a:path w="2292" h="4669" extrusionOk="0">
                  <a:moveTo>
                    <a:pt x="2267" y="0"/>
                  </a:moveTo>
                  <a:cubicBezTo>
                    <a:pt x="2264" y="0"/>
                    <a:pt x="2261" y="1"/>
                    <a:pt x="2259" y="2"/>
                  </a:cubicBezTo>
                  <a:cubicBezTo>
                    <a:pt x="647" y="829"/>
                    <a:pt x="1" y="3056"/>
                    <a:pt x="780" y="4658"/>
                  </a:cubicBezTo>
                  <a:cubicBezTo>
                    <a:pt x="783" y="4665"/>
                    <a:pt x="789" y="4668"/>
                    <a:pt x="796" y="4668"/>
                  </a:cubicBezTo>
                  <a:cubicBezTo>
                    <a:pt x="808" y="4668"/>
                    <a:pt x="821" y="4657"/>
                    <a:pt x="816" y="4643"/>
                  </a:cubicBezTo>
                  <a:cubicBezTo>
                    <a:pt x="283" y="2756"/>
                    <a:pt x="808" y="1277"/>
                    <a:pt x="2279" y="28"/>
                  </a:cubicBezTo>
                  <a:cubicBezTo>
                    <a:pt x="2292" y="17"/>
                    <a:pt x="2280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6">
              <a:extLst>
                <a:ext uri="{FF2B5EF4-FFF2-40B4-BE49-F238E27FC236}">
                  <a16:creationId xmlns:a16="http://schemas.microsoft.com/office/drawing/2014/main" id="{8032DA8A-3DA4-1277-6763-44303EB9058A}"/>
                </a:ext>
              </a:extLst>
            </p:cNvPr>
            <p:cNvSpPr/>
            <p:nvPr/>
          </p:nvSpPr>
          <p:spPr>
            <a:xfrm>
              <a:off x="3657625" y="2202025"/>
              <a:ext cx="41400" cy="80775"/>
            </a:xfrm>
            <a:custGeom>
              <a:avLst/>
              <a:gdLst/>
              <a:ahLst/>
              <a:cxnLst/>
              <a:rect l="l" t="t" r="r" b="b"/>
              <a:pathLst>
                <a:path w="1656" h="3231" extrusionOk="0">
                  <a:moveTo>
                    <a:pt x="1607" y="1"/>
                  </a:moveTo>
                  <a:cubicBezTo>
                    <a:pt x="1588" y="1"/>
                    <a:pt x="1571" y="11"/>
                    <a:pt x="1567" y="33"/>
                  </a:cubicBezTo>
                  <a:cubicBezTo>
                    <a:pt x="1412" y="902"/>
                    <a:pt x="1377" y="1812"/>
                    <a:pt x="625" y="2406"/>
                  </a:cubicBezTo>
                  <a:cubicBezTo>
                    <a:pt x="333" y="2637"/>
                    <a:pt x="0" y="2795"/>
                    <a:pt x="68" y="3208"/>
                  </a:cubicBezTo>
                  <a:cubicBezTo>
                    <a:pt x="71" y="3223"/>
                    <a:pt x="85" y="3231"/>
                    <a:pt x="99" y="3231"/>
                  </a:cubicBezTo>
                  <a:cubicBezTo>
                    <a:pt x="113" y="3231"/>
                    <a:pt x="127" y="3223"/>
                    <a:pt x="130" y="3208"/>
                  </a:cubicBezTo>
                  <a:cubicBezTo>
                    <a:pt x="207" y="2744"/>
                    <a:pt x="643" y="2633"/>
                    <a:pt x="930" y="2341"/>
                  </a:cubicBezTo>
                  <a:cubicBezTo>
                    <a:pt x="1092" y="2176"/>
                    <a:pt x="1222" y="1982"/>
                    <a:pt x="1324" y="1773"/>
                  </a:cubicBezTo>
                  <a:cubicBezTo>
                    <a:pt x="1579" y="1250"/>
                    <a:pt x="1655" y="622"/>
                    <a:pt x="1656" y="45"/>
                  </a:cubicBezTo>
                  <a:cubicBezTo>
                    <a:pt x="1656" y="17"/>
                    <a:pt x="1630" y="1"/>
                    <a:pt x="1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6">
              <a:extLst>
                <a:ext uri="{FF2B5EF4-FFF2-40B4-BE49-F238E27FC236}">
                  <a16:creationId xmlns:a16="http://schemas.microsoft.com/office/drawing/2014/main" id="{24C467FC-C3B0-1CD2-0A83-3BC9FF1A647A}"/>
                </a:ext>
              </a:extLst>
            </p:cNvPr>
            <p:cNvSpPr/>
            <p:nvPr/>
          </p:nvSpPr>
          <p:spPr>
            <a:xfrm>
              <a:off x="3680775" y="2256650"/>
              <a:ext cx="68200" cy="23325"/>
            </a:xfrm>
            <a:custGeom>
              <a:avLst/>
              <a:gdLst/>
              <a:ahLst/>
              <a:cxnLst/>
              <a:rect l="l" t="t" r="r" b="b"/>
              <a:pathLst>
                <a:path w="2728" h="933" extrusionOk="0">
                  <a:moveTo>
                    <a:pt x="55" y="0"/>
                  </a:moveTo>
                  <a:cubicBezTo>
                    <a:pt x="27" y="0"/>
                    <a:pt x="1" y="36"/>
                    <a:pt x="19" y="62"/>
                  </a:cubicBezTo>
                  <a:cubicBezTo>
                    <a:pt x="381" y="561"/>
                    <a:pt x="1164" y="932"/>
                    <a:pt x="1868" y="932"/>
                  </a:cubicBezTo>
                  <a:cubicBezTo>
                    <a:pt x="2171" y="932"/>
                    <a:pt x="2459" y="864"/>
                    <a:pt x="2693" y="707"/>
                  </a:cubicBezTo>
                  <a:cubicBezTo>
                    <a:pt x="2727" y="685"/>
                    <a:pt x="2719" y="623"/>
                    <a:pt x="2673" y="623"/>
                  </a:cubicBezTo>
                  <a:cubicBezTo>
                    <a:pt x="2672" y="623"/>
                    <a:pt x="2671" y="623"/>
                    <a:pt x="2671" y="623"/>
                  </a:cubicBezTo>
                  <a:cubicBezTo>
                    <a:pt x="2339" y="642"/>
                    <a:pt x="2044" y="702"/>
                    <a:pt x="1733" y="702"/>
                  </a:cubicBezTo>
                  <a:cubicBezTo>
                    <a:pt x="1591" y="702"/>
                    <a:pt x="1446" y="690"/>
                    <a:pt x="1293" y="656"/>
                  </a:cubicBezTo>
                  <a:cubicBezTo>
                    <a:pt x="817" y="549"/>
                    <a:pt x="456" y="293"/>
                    <a:pt x="74" y="7"/>
                  </a:cubicBezTo>
                  <a:cubicBezTo>
                    <a:pt x="68" y="2"/>
                    <a:pt x="62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6">
              <a:extLst>
                <a:ext uri="{FF2B5EF4-FFF2-40B4-BE49-F238E27FC236}">
                  <a16:creationId xmlns:a16="http://schemas.microsoft.com/office/drawing/2014/main" id="{FF9B37B9-40C8-F11F-BF93-4B9AE88F1A36}"/>
                </a:ext>
              </a:extLst>
            </p:cNvPr>
            <p:cNvSpPr/>
            <p:nvPr/>
          </p:nvSpPr>
          <p:spPr>
            <a:xfrm>
              <a:off x="3703100" y="2205700"/>
              <a:ext cx="46300" cy="69000"/>
            </a:xfrm>
            <a:custGeom>
              <a:avLst/>
              <a:gdLst/>
              <a:ahLst/>
              <a:cxnLst/>
              <a:rect l="l" t="t" r="r" b="b"/>
              <a:pathLst>
                <a:path w="1852" h="2760" extrusionOk="0">
                  <a:moveTo>
                    <a:pt x="1111" y="1"/>
                  </a:moveTo>
                  <a:cubicBezTo>
                    <a:pt x="1100" y="1"/>
                    <a:pt x="1088" y="4"/>
                    <a:pt x="1076" y="13"/>
                  </a:cubicBezTo>
                  <a:cubicBezTo>
                    <a:pt x="0" y="776"/>
                    <a:pt x="1052" y="2122"/>
                    <a:pt x="1693" y="2738"/>
                  </a:cubicBezTo>
                  <a:cubicBezTo>
                    <a:pt x="1709" y="2753"/>
                    <a:pt x="1727" y="2760"/>
                    <a:pt x="1744" y="2760"/>
                  </a:cubicBezTo>
                  <a:cubicBezTo>
                    <a:pt x="1802" y="2760"/>
                    <a:pt x="1852" y="2685"/>
                    <a:pt x="1799" y="2632"/>
                  </a:cubicBezTo>
                  <a:cubicBezTo>
                    <a:pt x="1136" y="1953"/>
                    <a:pt x="383" y="1014"/>
                    <a:pt x="1157" y="118"/>
                  </a:cubicBezTo>
                  <a:cubicBezTo>
                    <a:pt x="1195" y="74"/>
                    <a:pt x="1160" y="1"/>
                    <a:pt x="1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6">
              <a:extLst>
                <a:ext uri="{FF2B5EF4-FFF2-40B4-BE49-F238E27FC236}">
                  <a16:creationId xmlns:a16="http://schemas.microsoft.com/office/drawing/2014/main" id="{961444E0-F8EB-5CE9-A249-B8CA7DDF0380}"/>
                </a:ext>
              </a:extLst>
            </p:cNvPr>
            <p:cNvSpPr/>
            <p:nvPr/>
          </p:nvSpPr>
          <p:spPr>
            <a:xfrm>
              <a:off x="3726900" y="2180075"/>
              <a:ext cx="85150" cy="48650"/>
            </a:xfrm>
            <a:custGeom>
              <a:avLst/>
              <a:gdLst/>
              <a:ahLst/>
              <a:cxnLst/>
              <a:rect l="l" t="t" r="r" b="b"/>
              <a:pathLst>
                <a:path w="3406" h="1946" extrusionOk="0">
                  <a:moveTo>
                    <a:pt x="1688" y="0"/>
                  </a:moveTo>
                  <a:cubicBezTo>
                    <a:pt x="1632" y="0"/>
                    <a:pt x="1574" y="3"/>
                    <a:pt x="1516" y="10"/>
                  </a:cubicBezTo>
                  <a:cubicBezTo>
                    <a:pt x="1085" y="55"/>
                    <a:pt x="705" y="289"/>
                    <a:pt x="488" y="667"/>
                  </a:cubicBezTo>
                  <a:cubicBezTo>
                    <a:pt x="387" y="846"/>
                    <a:pt x="374" y="1027"/>
                    <a:pt x="319" y="1221"/>
                  </a:cubicBezTo>
                  <a:cubicBezTo>
                    <a:pt x="286" y="1335"/>
                    <a:pt x="298" y="1387"/>
                    <a:pt x="281" y="1387"/>
                  </a:cubicBezTo>
                  <a:cubicBezTo>
                    <a:pt x="262" y="1387"/>
                    <a:pt x="211" y="1329"/>
                    <a:pt x="40" y="1224"/>
                  </a:cubicBezTo>
                  <a:cubicBezTo>
                    <a:pt x="36" y="1221"/>
                    <a:pt x="32" y="1220"/>
                    <a:pt x="28" y="1220"/>
                  </a:cubicBezTo>
                  <a:cubicBezTo>
                    <a:pt x="11" y="1220"/>
                    <a:pt x="0" y="1244"/>
                    <a:pt x="13" y="1259"/>
                  </a:cubicBezTo>
                  <a:cubicBezTo>
                    <a:pt x="119" y="1396"/>
                    <a:pt x="240" y="1519"/>
                    <a:pt x="377" y="1627"/>
                  </a:cubicBezTo>
                  <a:cubicBezTo>
                    <a:pt x="392" y="1640"/>
                    <a:pt x="408" y="1646"/>
                    <a:pt x="423" y="1646"/>
                  </a:cubicBezTo>
                  <a:cubicBezTo>
                    <a:pt x="463" y="1646"/>
                    <a:pt x="499" y="1609"/>
                    <a:pt x="490" y="1560"/>
                  </a:cubicBezTo>
                  <a:cubicBezTo>
                    <a:pt x="342" y="744"/>
                    <a:pt x="970" y="179"/>
                    <a:pt x="1689" y="179"/>
                  </a:cubicBezTo>
                  <a:cubicBezTo>
                    <a:pt x="1832" y="179"/>
                    <a:pt x="1978" y="201"/>
                    <a:pt x="2123" y="249"/>
                  </a:cubicBezTo>
                  <a:cubicBezTo>
                    <a:pt x="2851" y="488"/>
                    <a:pt x="3146" y="1195"/>
                    <a:pt x="3249" y="1889"/>
                  </a:cubicBezTo>
                  <a:cubicBezTo>
                    <a:pt x="3255" y="1928"/>
                    <a:pt x="3286" y="1945"/>
                    <a:pt x="3319" y="1945"/>
                  </a:cubicBezTo>
                  <a:cubicBezTo>
                    <a:pt x="3361" y="1945"/>
                    <a:pt x="3406" y="1917"/>
                    <a:pt x="3404" y="1868"/>
                  </a:cubicBezTo>
                  <a:cubicBezTo>
                    <a:pt x="3355" y="922"/>
                    <a:pt x="2679" y="0"/>
                    <a:pt x="1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6">
              <a:extLst>
                <a:ext uri="{FF2B5EF4-FFF2-40B4-BE49-F238E27FC236}">
                  <a16:creationId xmlns:a16="http://schemas.microsoft.com/office/drawing/2014/main" id="{84F2411D-E839-AA6A-3CC4-B0E5426E6E1A}"/>
                </a:ext>
              </a:extLst>
            </p:cNvPr>
            <p:cNvSpPr/>
            <p:nvPr/>
          </p:nvSpPr>
          <p:spPr>
            <a:xfrm>
              <a:off x="3768075" y="2269975"/>
              <a:ext cx="9375" cy="22025"/>
            </a:xfrm>
            <a:custGeom>
              <a:avLst/>
              <a:gdLst/>
              <a:ahLst/>
              <a:cxnLst/>
              <a:rect l="l" t="t" r="r" b="b"/>
              <a:pathLst>
                <a:path w="375" h="881" extrusionOk="0">
                  <a:moveTo>
                    <a:pt x="323" y="1"/>
                  </a:moveTo>
                  <a:cubicBezTo>
                    <a:pt x="311" y="1"/>
                    <a:pt x="299" y="6"/>
                    <a:pt x="290" y="18"/>
                  </a:cubicBezTo>
                  <a:cubicBezTo>
                    <a:pt x="131" y="236"/>
                    <a:pt x="0" y="656"/>
                    <a:pt x="236" y="871"/>
                  </a:cubicBezTo>
                  <a:cubicBezTo>
                    <a:pt x="243" y="877"/>
                    <a:pt x="251" y="880"/>
                    <a:pt x="259" y="880"/>
                  </a:cubicBezTo>
                  <a:cubicBezTo>
                    <a:pt x="276" y="880"/>
                    <a:pt x="293" y="868"/>
                    <a:pt x="292" y="847"/>
                  </a:cubicBezTo>
                  <a:cubicBezTo>
                    <a:pt x="289" y="723"/>
                    <a:pt x="242" y="609"/>
                    <a:pt x="242" y="484"/>
                  </a:cubicBezTo>
                  <a:cubicBezTo>
                    <a:pt x="242" y="341"/>
                    <a:pt x="283" y="179"/>
                    <a:pt x="356" y="57"/>
                  </a:cubicBezTo>
                  <a:cubicBezTo>
                    <a:pt x="374" y="27"/>
                    <a:pt x="349" y="1"/>
                    <a:pt x="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6">
              <a:extLst>
                <a:ext uri="{FF2B5EF4-FFF2-40B4-BE49-F238E27FC236}">
                  <a16:creationId xmlns:a16="http://schemas.microsoft.com/office/drawing/2014/main" id="{BDFFCF00-D0E1-8DF6-A524-3DC708FC7633}"/>
                </a:ext>
              </a:extLst>
            </p:cNvPr>
            <p:cNvSpPr/>
            <p:nvPr/>
          </p:nvSpPr>
          <p:spPr>
            <a:xfrm>
              <a:off x="3573825" y="2249175"/>
              <a:ext cx="237525" cy="101850"/>
            </a:xfrm>
            <a:custGeom>
              <a:avLst/>
              <a:gdLst/>
              <a:ahLst/>
              <a:cxnLst/>
              <a:rect l="l" t="t" r="r" b="b"/>
              <a:pathLst>
                <a:path w="9501" h="4074" extrusionOk="0">
                  <a:moveTo>
                    <a:pt x="106" y="0"/>
                  </a:moveTo>
                  <a:cubicBezTo>
                    <a:pt x="54" y="0"/>
                    <a:pt x="1" y="44"/>
                    <a:pt x="14" y="110"/>
                  </a:cubicBezTo>
                  <a:cubicBezTo>
                    <a:pt x="511" y="2568"/>
                    <a:pt x="2781" y="4074"/>
                    <a:pt x="5143" y="4074"/>
                  </a:cubicBezTo>
                  <a:cubicBezTo>
                    <a:pt x="5594" y="4074"/>
                    <a:pt x="6049" y="4019"/>
                    <a:pt x="6495" y="3905"/>
                  </a:cubicBezTo>
                  <a:cubicBezTo>
                    <a:pt x="7381" y="3679"/>
                    <a:pt x="9501" y="2901"/>
                    <a:pt x="9210" y="1647"/>
                  </a:cubicBezTo>
                  <a:cubicBezTo>
                    <a:pt x="9133" y="1317"/>
                    <a:pt x="8808" y="1123"/>
                    <a:pt x="8525" y="1123"/>
                  </a:cubicBezTo>
                  <a:cubicBezTo>
                    <a:pt x="8274" y="1123"/>
                    <a:pt x="8056" y="1275"/>
                    <a:pt x="8071" y="1618"/>
                  </a:cubicBezTo>
                  <a:cubicBezTo>
                    <a:pt x="8072" y="1642"/>
                    <a:pt x="8091" y="1656"/>
                    <a:pt x="8110" y="1656"/>
                  </a:cubicBezTo>
                  <a:cubicBezTo>
                    <a:pt x="8126" y="1656"/>
                    <a:pt x="8141" y="1647"/>
                    <a:pt x="8147" y="1628"/>
                  </a:cubicBezTo>
                  <a:cubicBezTo>
                    <a:pt x="8311" y="1602"/>
                    <a:pt x="8453" y="1589"/>
                    <a:pt x="8573" y="1589"/>
                  </a:cubicBezTo>
                  <a:cubicBezTo>
                    <a:pt x="9081" y="1589"/>
                    <a:pt x="9195" y="1824"/>
                    <a:pt x="8915" y="2293"/>
                  </a:cubicBezTo>
                  <a:cubicBezTo>
                    <a:pt x="8831" y="2391"/>
                    <a:pt x="8748" y="2488"/>
                    <a:pt x="8665" y="2585"/>
                  </a:cubicBezTo>
                  <a:cubicBezTo>
                    <a:pt x="8470" y="2772"/>
                    <a:pt x="8213" y="2933"/>
                    <a:pt x="7979" y="3071"/>
                  </a:cubicBezTo>
                  <a:cubicBezTo>
                    <a:pt x="7564" y="3315"/>
                    <a:pt x="7120" y="3509"/>
                    <a:pt x="6657" y="3643"/>
                  </a:cubicBezTo>
                  <a:cubicBezTo>
                    <a:pt x="6143" y="3793"/>
                    <a:pt x="5609" y="3872"/>
                    <a:pt x="5075" y="3872"/>
                  </a:cubicBezTo>
                  <a:cubicBezTo>
                    <a:pt x="4652" y="3872"/>
                    <a:pt x="4229" y="3823"/>
                    <a:pt x="3817" y="3719"/>
                  </a:cubicBezTo>
                  <a:cubicBezTo>
                    <a:pt x="2009" y="3267"/>
                    <a:pt x="661" y="1841"/>
                    <a:pt x="185" y="64"/>
                  </a:cubicBezTo>
                  <a:cubicBezTo>
                    <a:pt x="173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6">
              <a:extLst>
                <a:ext uri="{FF2B5EF4-FFF2-40B4-BE49-F238E27FC236}">
                  <a16:creationId xmlns:a16="http://schemas.microsoft.com/office/drawing/2014/main" id="{EF7FB0F9-8340-2856-15A8-629744D4DDF9}"/>
                </a:ext>
              </a:extLst>
            </p:cNvPr>
            <p:cNvSpPr/>
            <p:nvPr/>
          </p:nvSpPr>
          <p:spPr>
            <a:xfrm>
              <a:off x="3547200" y="2191625"/>
              <a:ext cx="80600" cy="86425"/>
            </a:xfrm>
            <a:custGeom>
              <a:avLst/>
              <a:gdLst/>
              <a:ahLst/>
              <a:cxnLst/>
              <a:rect l="l" t="t" r="r" b="b"/>
              <a:pathLst>
                <a:path w="3224" h="3457" extrusionOk="0">
                  <a:moveTo>
                    <a:pt x="29" y="1"/>
                  </a:moveTo>
                  <a:cubicBezTo>
                    <a:pt x="14" y="1"/>
                    <a:pt x="0" y="10"/>
                    <a:pt x="2" y="27"/>
                  </a:cubicBezTo>
                  <a:cubicBezTo>
                    <a:pt x="140" y="1498"/>
                    <a:pt x="1555" y="3408"/>
                    <a:pt x="3159" y="3457"/>
                  </a:cubicBezTo>
                  <a:cubicBezTo>
                    <a:pt x="3159" y="3457"/>
                    <a:pt x="3159" y="3457"/>
                    <a:pt x="3160" y="3457"/>
                  </a:cubicBezTo>
                  <a:cubicBezTo>
                    <a:pt x="3204" y="3457"/>
                    <a:pt x="3223" y="3390"/>
                    <a:pt x="3182" y="3369"/>
                  </a:cubicBezTo>
                  <a:cubicBezTo>
                    <a:pt x="2464" y="2997"/>
                    <a:pt x="1801" y="2794"/>
                    <a:pt x="1213" y="2194"/>
                  </a:cubicBezTo>
                  <a:cubicBezTo>
                    <a:pt x="611" y="1579"/>
                    <a:pt x="274" y="841"/>
                    <a:pt x="55" y="19"/>
                  </a:cubicBezTo>
                  <a:cubicBezTo>
                    <a:pt x="51" y="7"/>
                    <a:pt x="40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6">
              <a:extLst>
                <a:ext uri="{FF2B5EF4-FFF2-40B4-BE49-F238E27FC236}">
                  <a16:creationId xmlns:a16="http://schemas.microsoft.com/office/drawing/2014/main" id="{45CC2072-03EE-E258-5D0E-AB20DC6F2EC3}"/>
                </a:ext>
              </a:extLst>
            </p:cNvPr>
            <p:cNvSpPr/>
            <p:nvPr/>
          </p:nvSpPr>
          <p:spPr>
            <a:xfrm>
              <a:off x="3579450" y="2208200"/>
              <a:ext cx="46250" cy="69150"/>
            </a:xfrm>
            <a:custGeom>
              <a:avLst/>
              <a:gdLst/>
              <a:ahLst/>
              <a:cxnLst/>
              <a:rect l="l" t="t" r="r" b="b"/>
              <a:pathLst>
                <a:path w="1850" h="2766" extrusionOk="0">
                  <a:moveTo>
                    <a:pt x="52" y="1"/>
                  </a:moveTo>
                  <a:cubicBezTo>
                    <a:pt x="14" y="1"/>
                    <a:pt x="1" y="61"/>
                    <a:pt x="34" y="84"/>
                  </a:cubicBezTo>
                  <a:cubicBezTo>
                    <a:pt x="674" y="542"/>
                    <a:pt x="1064" y="1005"/>
                    <a:pt x="1254" y="1784"/>
                  </a:cubicBezTo>
                  <a:cubicBezTo>
                    <a:pt x="1341" y="2141"/>
                    <a:pt x="1417" y="2592"/>
                    <a:pt x="1782" y="2762"/>
                  </a:cubicBezTo>
                  <a:cubicBezTo>
                    <a:pt x="1787" y="2764"/>
                    <a:pt x="1792" y="2765"/>
                    <a:pt x="1797" y="2765"/>
                  </a:cubicBezTo>
                  <a:cubicBezTo>
                    <a:pt x="1823" y="2765"/>
                    <a:pt x="1850" y="2740"/>
                    <a:pt x="1831" y="2714"/>
                  </a:cubicBezTo>
                  <a:cubicBezTo>
                    <a:pt x="1450" y="2203"/>
                    <a:pt x="1459" y="1626"/>
                    <a:pt x="1184" y="1072"/>
                  </a:cubicBezTo>
                  <a:cubicBezTo>
                    <a:pt x="952" y="607"/>
                    <a:pt x="560" y="188"/>
                    <a:pt x="67" y="4"/>
                  </a:cubicBezTo>
                  <a:cubicBezTo>
                    <a:pt x="62" y="2"/>
                    <a:pt x="57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6">
              <a:extLst>
                <a:ext uri="{FF2B5EF4-FFF2-40B4-BE49-F238E27FC236}">
                  <a16:creationId xmlns:a16="http://schemas.microsoft.com/office/drawing/2014/main" id="{0DE506BE-9D3A-368B-9D0B-375D5F528E2D}"/>
                </a:ext>
              </a:extLst>
            </p:cNvPr>
            <p:cNvSpPr/>
            <p:nvPr/>
          </p:nvSpPr>
          <p:spPr>
            <a:xfrm>
              <a:off x="3599875" y="2223300"/>
              <a:ext cx="56850" cy="16700"/>
            </a:xfrm>
            <a:custGeom>
              <a:avLst/>
              <a:gdLst/>
              <a:ahLst/>
              <a:cxnLst/>
              <a:rect l="l" t="t" r="r" b="b"/>
              <a:pathLst>
                <a:path w="2274" h="668" extrusionOk="0">
                  <a:moveTo>
                    <a:pt x="55" y="1"/>
                  </a:moveTo>
                  <a:cubicBezTo>
                    <a:pt x="23" y="1"/>
                    <a:pt x="1" y="45"/>
                    <a:pt x="25" y="72"/>
                  </a:cubicBezTo>
                  <a:cubicBezTo>
                    <a:pt x="350" y="426"/>
                    <a:pt x="948" y="668"/>
                    <a:pt x="1498" y="668"/>
                  </a:cubicBezTo>
                  <a:cubicBezTo>
                    <a:pt x="1765" y="668"/>
                    <a:pt x="2020" y="611"/>
                    <a:pt x="2227" y="482"/>
                  </a:cubicBezTo>
                  <a:cubicBezTo>
                    <a:pt x="2274" y="453"/>
                    <a:pt x="2262" y="363"/>
                    <a:pt x="2202" y="363"/>
                  </a:cubicBezTo>
                  <a:cubicBezTo>
                    <a:pt x="2199" y="363"/>
                    <a:pt x="2197" y="363"/>
                    <a:pt x="2195" y="363"/>
                  </a:cubicBezTo>
                  <a:cubicBezTo>
                    <a:pt x="1901" y="397"/>
                    <a:pt x="1633" y="467"/>
                    <a:pt x="1346" y="467"/>
                  </a:cubicBezTo>
                  <a:cubicBezTo>
                    <a:pt x="1264" y="467"/>
                    <a:pt x="1181" y="462"/>
                    <a:pt x="1095" y="448"/>
                  </a:cubicBezTo>
                  <a:cubicBezTo>
                    <a:pt x="709" y="385"/>
                    <a:pt x="403" y="206"/>
                    <a:pt x="76" y="8"/>
                  </a:cubicBezTo>
                  <a:cubicBezTo>
                    <a:pt x="69" y="3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6">
              <a:extLst>
                <a:ext uri="{FF2B5EF4-FFF2-40B4-BE49-F238E27FC236}">
                  <a16:creationId xmlns:a16="http://schemas.microsoft.com/office/drawing/2014/main" id="{D749FCCA-5F10-7F62-7288-9CDFAC53E9EB}"/>
                </a:ext>
              </a:extLst>
            </p:cNvPr>
            <p:cNvSpPr/>
            <p:nvPr/>
          </p:nvSpPr>
          <p:spPr>
            <a:xfrm>
              <a:off x="3628725" y="2193025"/>
              <a:ext cx="30925" cy="26700"/>
            </a:xfrm>
            <a:custGeom>
              <a:avLst/>
              <a:gdLst/>
              <a:ahLst/>
              <a:cxnLst/>
              <a:rect l="l" t="t" r="r" b="b"/>
              <a:pathLst>
                <a:path w="1237" h="1068" extrusionOk="0">
                  <a:moveTo>
                    <a:pt x="156" y="0"/>
                  </a:moveTo>
                  <a:cubicBezTo>
                    <a:pt x="134" y="0"/>
                    <a:pt x="111" y="2"/>
                    <a:pt x="89" y="4"/>
                  </a:cubicBezTo>
                  <a:cubicBezTo>
                    <a:pt x="35" y="11"/>
                    <a:pt x="0" y="85"/>
                    <a:pt x="59" y="117"/>
                  </a:cubicBezTo>
                  <a:cubicBezTo>
                    <a:pt x="281" y="235"/>
                    <a:pt x="514" y="276"/>
                    <a:pt x="715" y="443"/>
                  </a:cubicBezTo>
                  <a:cubicBezTo>
                    <a:pt x="912" y="609"/>
                    <a:pt x="1030" y="816"/>
                    <a:pt x="1141" y="1042"/>
                  </a:cubicBezTo>
                  <a:cubicBezTo>
                    <a:pt x="1150" y="1060"/>
                    <a:pt x="1164" y="1067"/>
                    <a:pt x="1178" y="1067"/>
                  </a:cubicBezTo>
                  <a:cubicBezTo>
                    <a:pt x="1206" y="1067"/>
                    <a:pt x="1236" y="1039"/>
                    <a:pt x="1230" y="1006"/>
                  </a:cubicBezTo>
                  <a:cubicBezTo>
                    <a:pt x="1149" y="574"/>
                    <a:pt x="639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6">
              <a:extLst>
                <a:ext uri="{FF2B5EF4-FFF2-40B4-BE49-F238E27FC236}">
                  <a16:creationId xmlns:a16="http://schemas.microsoft.com/office/drawing/2014/main" id="{9BB1EB45-CEAA-8D7F-A2D4-7278141ABC06}"/>
                </a:ext>
              </a:extLst>
            </p:cNvPr>
            <p:cNvSpPr/>
            <p:nvPr/>
          </p:nvSpPr>
          <p:spPr>
            <a:xfrm>
              <a:off x="3581875" y="2086150"/>
              <a:ext cx="101325" cy="92000"/>
            </a:xfrm>
            <a:custGeom>
              <a:avLst/>
              <a:gdLst/>
              <a:ahLst/>
              <a:cxnLst/>
              <a:rect l="l" t="t" r="r" b="b"/>
              <a:pathLst>
                <a:path w="4053" h="3680" extrusionOk="0">
                  <a:moveTo>
                    <a:pt x="1926" y="0"/>
                  </a:moveTo>
                  <a:cubicBezTo>
                    <a:pt x="879" y="0"/>
                    <a:pt x="105" y="1114"/>
                    <a:pt x="4" y="2152"/>
                  </a:cubicBezTo>
                  <a:cubicBezTo>
                    <a:pt x="1" y="2178"/>
                    <a:pt x="20" y="2191"/>
                    <a:pt x="41" y="2191"/>
                  </a:cubicBezTo>
                  <a:cubicBezTo>
                    <a:pt x="58" y="2191"/>
                    <a:pt x="76" y="2182"/>
                    <a:pt x="82" y="2163"/>
                  </a:cubicBezTo>
                  <a:cubicBezTo>
                    <a:pt x="371" y="1278"/>
                    <a:pt x="954" y="130"/>
                    <a:pt x="1907" y="130"/>
                  </a:cubicBezTo>
                  <a:cubicBezTo>
                    <a:pt x="2139" y="130"/>
                    <a:pt x="2393" y="198"/>
                    <a:pt x="2670" y="354"/>
                  </a:cubicBezTo>
                  <a:cubicBezTo>
                    <a:pt x="3908" y="1053"/>
                    <a:pt x="3753" y="2502"/>
                    <a:pt x="3281" y="3619"/>
                  </a:cubicBezTo>
                  <a:lnTo>
                    <a:pt x="3281" y="3620"/>
                  </a:lnTo>
                  <a:cubicBezTo>
                    <a:pt x="3268" y="3651"/>
                    <a:pt x="3292" y="3680"/>
                    <a:pt x="3318" y="3680"/>
                  </a:cubicBezTo>
                  <a:cubicBezTo>
                    <a:pt x="3330" y="3680"/>
                    <a:pt x="3342" y="3674"/>
                    <a:pt x="3350" y="3660"/>
                  </a:cubicBezTo>
                  <a:cubicBezTo>
                    <a:pt x="4052" y="2499"/>
                    <a:pt x="3972" y="730"/>
                    <a:pt x="2569" y="137"/>
                  </a:cubicBezTo>
                  <a:cubicBezTo>
                    <a:pt x="2346" y="43"/>
                    <a:pt x="2131" y="0"/>
                    <a:pt x="1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6">
              <a:extLst>
                <a:ext uri="{FF2B5EF4-FFF2-40B4-BE49-F238E27FC236}">
                  <a16:creationId xmlns:a16="http://schemas.microsoft.com/office/drawing/2014/main" id="{BE93A98E-9D49-3D28-D71E-78A3EEF22F0C}"/>
                </a:ext>
              </a:extLst>
            </p:cNvPr>
            <p:cNvSpPr/>
            <p:nvPr/>
          </p:nvSpPr>
          <p:spPr>
            <a:xfrm>
              <a:off x="3582225" y="2108125"/>
              <a:ext cx="84825" cy="35325"/>
            </a:xfrm>
            <a:custGeom>
              <a:avLst/>
              <a:gdLst/>
              <a:ahLst/>
              <a:cxnLst/>
              <a:rect l="l" t="t" r="r" b="b"/>
              <a:pathLst>
                <a:path w="3393" h="1413" extrusionOk="0">
                  <a:moveTo>
                    <a:pt x="2338" y="0"/>
                  </a:moveTo>
                  <a:cubicBezTo>
                    <a:pt x="2057" y="0"/>
                    <a:pt x="1837" y="147"/>
                    <a:pt x="1619" y="327"/>
                  </a:cubicBezTo>
                  <a:cubicBezTo>
                    <a:pt x="1107" y="749"/>
                    <a:pt x="674" y="996"/>
                    <a:pt x="29" y="1164"/>
                  </a:cubicBezTo>
                  <a:lnTo>
                    <a:pt x="29" y="1163"/>
                  </a:lnTo>
                  <a:lnTo>
                    <a:pt x="29" y="1163"/>
                  </a:lnTo>
                  <a:cubicBezTo>
                    <a:pt x="1" y="1171"/>
                    <a:pt x="8" y="1212"/>
                    <a:pt x="35" y="1213"/>
                  </a:cubicBezTo>
                  <a:cubicBezTo>
                    <a:pt x="55" y="1213"/>
                    <a:pt x="75" y="1214"/>
                    <a:pt x="95" y="1214"/>
                  </a:cubicBezTo>
                  <a:cubicBezTo>
                    <a:pt x="527" y="1214"/>
                    <a:pt x="952" y="1059"/>
                    <a:pt x="1307" y="812"/>
                  </a:cubicBezTo>
                  <a:cubicBezTo>
                    <a:pt x="1527" y="657"/>
                    <a:pt x="1696" y="443"/>
                    <a:pt x="1939" y="318"/>
                  </a:cubicBezTo>
                  <a:cubicBezTo>
                    <a:pt x="2089" y="241"/>
                    <a:pt x="2227" y="207"/>
                    <a:pt x="2352" y="207"/>
                  </a:cubicBezTo>
                  <a:cubicBezTo>
                    <a:pt x="2869" y="207"/>
                    <a:pt x="3164" y="797"/>
                    <a:pt x="3190" y="1368"/>
                  </a:cubicBezTo>
                  <a:cubicBezTo>
                    <a:pt x="3192" y="1396"/>
                    <a:pt x="3217" y="1413"/>
                    <a:pt x="3240" y="1413"/>
                  </a:cubicBezTo>
                  <a:cubicBezTo>
                    <a:pt x="3258" y="1413"/>
                    <a:pt x="3275" y="1403"/>
                    <a:pt x="3279" y="1380"/>
                  </a:cubicBezTo>
                  <a:cubicBezTo>
                    <a:pt x="3393" y="791"/>
                    <a:pt x="3109" y="94"/>
                    <a:pt x="2445" y="7"/>
                  </a:cubicBezTo>
                  <a:cubicBezTo>
                    <a:pt x="2408" y="2"/>
                    <a:pt x="2373" y="0"/>
                    <a:pt x="2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6">
              <a:extLst>
                <a:ext uri="{FF2B5EF4-FFF2-40B4-BE49-F238E27FC236}">
                  <a16:creationId xmlns:a16="http://schemas.microsoft.com/office/drawing/2014/main" id="{DE26814D-4413-95E5-5826-14AD23E4954C}"/>
                </a:ext>
              </a:extLst>
            </p:cNvPr>
            <p:cNvSpPr/>
            <p:nvPr/>
          </p:nvSpPr>
          <p:spPr>
            <a:xfrm>
              <a:off x="3502950" y="2101975"/>
              <a:ext cx="154325" cy="82475"/>
            </a:xfrm>
            <a:custGeom>
              <a:avLst/>
              <a:gdLst/>
              <a:ahLst/>
              <a:cxnLst/>
              <a:rect l="l" t="t" r="r" b="b"/>
              <a:pathLst>
                <a:path w="6173" h="3299" extrusionOk="0">
                  <a:moveTo>
                    <a:pt x="127" y="1"/>
                  </a:moveTo>
                  <a:cubicBezTo>
                    <a:pt x="66" y="1"/>
                    <a:pt x="0" y="70"/>
                    <a:pt x="34" y="146"/>
                  </a:cubicBezTo>
                  <a:cubicBezTo>
                    <a:pt x="668" y="1593"/>
                    <a:pt x="2116" y="3299"/>
                    <a:pt x="3779" y="3299"/>
                  </a:cubicBezTo>
                  <a:cubicBezTo>
                    <a:pt x="4202" y="3299"/>
                    <a:pt x="4640" y="3188"/>
                    <a:pt x="5081" y="2935"/>
                  </a:cubicBezTo>
                  <a:cubicBezTo>
                    <a:pt x="5630" y="2619"/>
                    <a:pt x="6172" y="1732"/>
                    <a:pt x="5480" y="1252"/>
                  </a:cubicBezTo>
                  <a:cubicBezTo>
                    <a:pt x="5362" y="1170"/>
                    <a:pt x="5239" y="1133"/>
                    <a:pt x="5123" y="1133"/>
                  </a:cubicBezTo>
                  <a:cubicBezTo>
                    <a:pt x="4922" y="1133"/>
                    <a:pt x="4742" y="1243"/>
                    <a:pt x="4645" y="1413"/>
                  </a:cubicBezTo>
                  <a:lnTo>
                    <a:pt x="4645" y="1413"/>
                  </a:lnTo>
                  <a:cubicBezTo>
                    <a:pt x="4613" y="1223"/>
                    <a:pt x="4580" y="1033"/>
                    <a:pt x="4547" y="842"/>
                  </a:cubicBezTo>
                  <a:cubicBezTo>
                    <a:pt x="4543" y="820"/>
                    <a:pt x="4523" y="809"/>
                    <a:pt x="4503" y="809"/>
                  </a:cubicBezTo>
                  <a:cubicBezTo>
                    <a:pt x="4478" y="809"/>
                    <a:pt x="4451" y="826"/>
                    <a:pt x="4454" y="855"/>
                  </a:cubicBezTo>
                  <a:cubicBezTo>
                    <a:pt x="4481" y="1069"/>
                    <a:pt x="4468" y="1421"/>
                    <a:pt x="4553" y="1627"/>
                  </a:cubicBezTo>
                  <a:cubicBezTo>
                    <a:pt x="4560" y="1629"/>
                    <a:pt x="4567" y="1631"/>
                    <a:pt x="4573" y="1633"/>
                  </a:cubicBezTo>
                  <a:lnTo>
                    <a:pt x="4573" y="1633"/>
                  </a:lnTo>
                  <a:cubicBezTo>
                    <a:pt x="4564" y="1710"/>
                    <a:pt x="4569" y="1793"/>
                    <a:pt x="4592" y="1878"/>
                  </a:cubicBezTo>
                  <a:cubicBezTo>
                    <a:pt x="4601" y="1909"/>
                    <a:pt x="4623" y="1923"/>
                    <a:pt x="4646" y="1923"/>
                  </a:cubicBezTo>
                  <a:cubicBezTo>
                    <a:pt x="4682" y="1923"/>
                    <a:pt x="4719" y="1892"/>
                    <a:pt x="4712" y="1846"/>
                  </a:cubicBezTo>
                  <a:cubicBezTo>
                    <a:pt x="4704" y="1786"/>
                    <a:pt x="4695" y="1727"/>
                    <a:pt x="4686" y="1668"/>
                  </a:cubicBezTo>
                  <a:lnTo>
                    <a:pt x="4686" y="1668"/>
                  </a:lnTo>
                  <a:cubicBezTo>
                    <a:pt x="5632" y="1970"/>
                    <a:pt x="5762" y="2321"/>
                    <a:pt x="5078" y="2721"/>
                  </a:cubicBezTo>
                  <a:cubicBezTo>
                    <a:pt x="4960" y="2796"/>
                    <a:pt x="4833" y="2855"/>
                    <a:pt x="4698" y="2894"/>
                  </a:cubicBezTo>
                  <a:cubicBezTo>
                    <a:pt x="4411" y="3000"/>
                    <a:pt x="4115" y="3049"/>
                    <a:pt x="3820" y="3049"/>
                  </a:cubicBezTo>
                  <a:cubicBezTo>
                    <a:pt x="3407" y="3049"/>
                    <a:pt x="2995" y="2954"/>
                    <a:pt x="2608" y="2789"/>
                  </a:cubicBezTo>
                  <a:cubicBezTo>
                    <a:pt x="1423" y="2283"/>
                    <a:pt x="714" y="1179"/>
                    <a:pt x="198" y="51"/>
                  </a:cubicBezTo>
                  <a:cubicBezTo>
                    <a:pt x="182" y="16"/>
                    <a:pt x="155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6">
              <a:extLst>
                <a:ext uri="{FF2B5EF4-FFF2-40B4-BE49-F238E27FC236}">
                  <a16:creationId xmlns:a16="http://schemas.microsoft.com/office/drawing/2014/main" id="{8658E2A3-E046-0CC6-7207-AB9A45822730}"/>
                </a:ext>
              </a:extLst>
            </p:cNvPr>
            <p:cNvSpPr/>
            <p:nvPr/>
          </p:nvSpPr>
          <p:spPr>
            <a:xfrm>
              <a:off x="3487275" y="2082825"/>
              <a:ext cx="67175" cy="39325"/>
            </a:xfrm>
            <a:custGeom>
              <a:avLst/>
              <a:gdLst/>
              <a:ahLst/>
              <a:cxnLst/>
              <a:rect l="l" t="t" r="r" b="b"/>
              <a:pathLst>
                <a:path w="2687" h="1573" extrusionOk="0">
                  <a:moveTo>
                    <a:pt x="76" y="0"/>
                  </a:moveTo>
                  <a:cubicBezTo>
                    <a:pt x="37" y="0"/>
                    <a:pt x="1" y="41"/>
                    <a:pt x="24" y="88"/>
                  </a:cubicBezTo>
                  <a:cubicBezTo>
                    <a:pt x="379" y="819"/>
                    <a:pt x="1316" y="1573"/>
                    <a:pt x="2204" y="1573"/>
                  </a:cubicBezTo>
                  <a:cubicBezTo>
                    <a:pt x="2345" y="1573"/>
                    <a:pt x="2485" y="1554"/>
                    <a:pt x="2622" y="1512"/>
                  </a:cubicBezTo>
                  <a:cubicBezTo>
                    <a:pt x="2678" y="1495"/>
                    <a:pt x="2687" y="1402"/>
                    <a:pt x="2622" y="1390"/>
                  </a:cubicBezTo>
                  <a:cubicBezTo>
                    <a:pt x="2143" y="1297"/>
                    <a:pt x="1699" y="1300"/>
                    <a:pt x="1249" y="1075"/>
                  </a:cubicBezTo>
                  <a:cubicBezTo>
                    <a:pt x="772" y="837"/>
                    <a:pt x="412" y="473"/>
                    <a:pt x="124" y="29"/>
                  </a:cubicBezTo>
                  <a:cubicBezTo>
                    <a:pt x="111" y="9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6">
              <a:extLst>
                <a:ext uri="{FF2B5EF4-FFF2-40B4-BE49-F238E27FC236}">
                  <a16:creationId xmlns:a16="http://schemas.microsoft.com/office/drawing/2014/main" id="{871624E5-D7D4-E37F-FBBB-6080F31D5AF4}"/>
                </a:ext>
              </a:extLst>
            </p:cNvPr>
            <p:cNvSpPr/>
            <p:nvPr/>
          </p:nvSpPr>
          <p:spPr>
            <a:xfrm>
              <a:off x="3522050" y="2076625"/>
              <a:ext cx="28550" cy="44700"/>
            </a:xfrm>
            <a:custGeom>
              <a:avLst/>
              <a:gdLst/>
              <a:ahLst/>
              <a:cxnLst/>
              <a:rect l="l" t="t" r="r" b="b"/>
              <a:pathLst>
                <a:path w="1142" h="1788" extrusionOk="0">
                  <a:moveTo>
                    <a:pt x="106" y="0"/>
                  </a:moveTo>
                  <a:cubicBezTo>
                    <a:pt x="48" y="0"/>
                    <a:pt x="0" y="79"/>
                    <a:pt x="48" y="139"/>
                  </a:cubicBezTo>
                  <a:cubicBezTo>
                    <a:pt x="258" y="407"/>
                    <a:pt x="464" y="669"/>
                    <a:pt x="640" y="961"/>
                  </a:cubicBezTo>
                  <a:cubicBezTo>
                    <a:pt x="795" y="1221"/>
                    <a:pt x="889" y="1530"/>
                    <a:pt x="1068" y="1770"/>
                  </a:cubicBezTo>
                  <a:cubicBezTo>
                    <a:pt x="1076" y="1781"/>
                    <a:pt x="1090" y="1787"/>
                    <a:pt x="1104" y="1787"/>
                  </a:cubicBezTo>
                  <a:cubicBezTo>
                    <a:pt x="1123" y="1787"/>
                    <a:pt x="1141" y="1775"/>
                    <a:pt x="1140" y="1750"/>
                  </a:cubicBezTo>
                  <a:cubicBezTo>
                    <a:pt x="1119" y="1450"/>
                    <a:pt x="934" y="1133"/>
                    <a:pt x="789" y="873"/>
                  </a:cubicBezTo>
                  <a:cubicBezTo>
                    <a:pt x="618" y="570"/>
                    <a:pt x="407" y="273"/>
                    <a:pt x="162" y="26"/>
                  </a:cubicBezTo>
                  <a:cubicBezTo>
                    <a:pt x="144" y="8"/>
                    <a:pt x="125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6">
              <a:extLst>
                <a:ext uri="{FF2B5EF4-FFF2-40B4-BE49-F238E27FC236}">
                  <a16:creationId xmlns:a16="http://schemas.microsoft.com/office/drawing/2014/main" id="{36686090-1706-EB99-4E3F-A7D4AB91F10A}"/>
                </a:ext>
              </a:extLst>
            </p:cNvPr>
            <p:cNvSpPr/>
            <p:nvPr/>
          </p:nvSpPr>
          <p:spPr>
            <a:xfrm>
              <a:off x="3521625" y="2076425"/>
              <a:ext cx="79200" cy="29000"/>
            </a:xfrm>
            <a:custGeom>
              <a:avLst/>
              <a:gdLst/>
              <a:ahLst/>
              <a:cxnLst/>
              <a:rect l="l" t="t" r="r" b="b"/>
              <a:pathLst>
                <a:path w="3168" h="1160" extrusionOk="0">
                  <a:moveTo>
                    <a:pt x="38" y="1"/>
                  </a:moveTo>
                  <a:cubicBezTo>
                    <a:pt x="16" y="1"/>
                    <a:pt x="0" y="30"/>
                    <a:pt x="18" y="50"/>
                  </a:cubicBezTo>
                  <a:cubicBezTo>
                    <a:pt x="725" y="847"/>
                    <a:pt x="1949" y="1160"/>
                    <a:pt x="2983" y="1160"/>
                  </a:cubicBezTo>
                  <a:cubicBezTo>
                    <a:pt x="3002" y="1160"/>
                    <a:pt x="3022" y="1160"/>
                    <a:pt x="3041" y="1159"/>
                  </a:cubicBezTo>
                  <a:cubicBezTo>
                    <a:pt x="3166" y="1157"/>
                    <a:pt x="3167" y="961"/>
                    <a:pt x="3045" y="961"/>
                  </a:cubicBezTo>
                  <a:cubicBezTo>
                    <a:pt x="3044" y="961"/>
                    <a:pt x="3042" y="961"/>
                    <a:pt x="3041" y="962"/>
                  </a:cubicBezTo>
                  <a:cubicBezTo>
                    <a:pt x="2988" y="963"/>
                    <a:pt x="2937" y="964"/>
                    <a:pt x="2886" y="964"/>
                  </a:cubicBezTo>
                  <a:cubicBezTo>
                    <a:pt x="1788" y="964"/>
                    <a:pt x="994" y="549"/>
                    <a:pt x="52" y="5"/>
                  </a:cubicBezTo>
                  <a:cubicBezTo>
                    <a:pt x="47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6">
              <a:extLst>
                <a:ext uri="{FF2B5EF4-FFF2-40B4-BE49-F238E27FC236}">
                  <a16:creationId xmlns:a16="http://schemas.microsoft.com/office/drawing/2014/main" id="{FB30EC0E-2594-308F-539A-59BEF9A177AC}"/>
                </a:ext>
              </a:extLst>
            </p:cNvPr>
            <p:cNvSpPr/>
            <p:nvPr/>
          </p:nvSpPr>
          <p:spPr>
            <a:xfrm>
              <a:off x="3547700" y="1959625"/>
              <a:ext cx="115650" cy="126250"/>
            </a:xfrm>
            <a:custGeom>
              <a:avLst/>
              <a:gdLst/>
              <a:ahLst/>
              <a:cxnLst/>
              <a:rect l="l" t="t" r="r" b="b"/>
              <a:pathLst>
                <a:path w="4626" h="5050" extrusionOk="0">
                  <a:moveTo>
                    <a:pt x="1345" y="1"/>
                  </a:moveTo>
                  <a:cubicBezTo>
                    <a:pt x="885" y="1"/>
                    <a:pt x="432" y="114"/>
                    <a:pt x="42" y="365"/>
                  </a:cubicBezTo>
                  <a:cubicBezTo>
                    <a:pt x="1" y="392"/>
                    <a:pt x="20" y="460"/>
                    <a:pt x="65" y="460"/>
                  </a:cubicBezTo>
                  <a:cubicBezTo>
                    <a:pt x="70" y="460"/>
                    <a:pt x="75" y="459"/>
                    <a:pt x="81" y="457"/>
                  </a:cubicBezTo>
                  <a:cubicBezTo>
                    <a:pt x="524" y="305"/>
                    <a:pt x="982" y="217"/>
                    <a:pt x="1431" y="217"/>
                  </a:cubicBezTo>
                  <a:cubicBezTo>
                    <a:pt x="2197" y="217"/>
                    <a:pt x="2934" y="474"/>
                    <a:pt x="3508" y="1106"/>
                  </a:cubicBezTo>
                  <a:cubicBezTo>
                    <a:pt x="4531" y="2230"/>
                    <a:pt x="4237" y="3907"/>
                    <a:pt x="3352" y="5001"/>
                  </a:cubicBezTo>
                  <a:cubicBezTo>
                    <a:pt x="3334" y="5023"/>
                    <a:pt x="3351" y="5050"/>
                    <a:pt x="3372" y="5050"/>
                  </a:cubicBezTo>
                  <a:cubicBezTo>
                    <a:pt x="3378" y="5050"/>
                    <a:pt x="3385" y="5047"/>
                    <a:pt x="3392" y="5042"/>
                  </a:cubicBezTo>
                  <a:cubicBezTo>
                    <a:pt x="4540" y="4084"/>
                    <a:pt x="4625" y="2222"/>
                    <a:pt x="3689" y="1083"/>
                  </a:cubicBezTo>
                  <a:cubicBezTo>
                    <a:pt x="3144" y="421"/>
                    <a:pt x="2231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6">
              <a:extLst>
                <a:ext uri="{FF2B5EF4-FFF2-40B4-BE49-F238E27FC236}">
                  <a16:creationId xmlns:a16="http://schemas.microsoft.com/office/drawing/2014/main" id="{12B586CC-8B75-B23F-2883-F2943D49A84A}"/>
                </a:ext>
              </a:extLst>
            </p:cNvPr>
            <p:cNvSpPr/>
            <p:nvPr/>
          </p:nvSpPr>
          <p:spPr>
            <a:xfrm>
              <a:off x="3547600" y="1969600"/>
              <a:ext cx="40175" cy="14250"/>
            </a:xfrm>
            <a:custGeom>
              <a:avLst/>
              <a:gdLst/>
              <a:ahLst/>
              <a:cxnLst/>
              <a:rect l="l" t="t" r="r" b="b"/>
              <a:pathLst>
                <a:path w="1607" h="570" extrusionOk="0">
                  <a:moveTo>
                    <a:pt x="35" y="1"/>
                  </a:moveTo>
                  <a:cubicBezTo>
                    <a:pt x="13" y="1"/>
                    <a:pt x="1" y="32"/>
                    <a:pt x="15" y="51"/>
                  </a:cubicBezTo>
                  <a:cubicBezTo>
                    <a:pt x="255" y="357"/>
                    <a:pt x="701" y="570"/>
                    <a:pt x="1119" y="570"/>
                  </a:cubicBezTo>
                  <a:cubicBezTo>
                    <a:pt x="1271" y="570"/>
                    <a:pt x="1419" y="542"/>
                    <a:pt x="1553" y="480"/>
                  </a:cubicBezTo>
                  <a:cubicBezTo>
                    <a:pt x="1607" y="454"/>
                    <a:pt x="1580" y="367"/>
                    <a:pt x="1524" y="367"/>
                  </a:cubicBezTo>
                  <a:cubicBezTo>
                    <a:pt x="1523" y="367"/>
                    <a:pt x="1522" y="368"/>
                    <a:pt x="1522" y="368"/>
                  </a:cubicBezTo>
                  <a:cubicBezTo>
                    <a:pt x="1366" y="373"/>
                    <a:pt x="1219" y="389"/>
                    <a:pt x="1070" y="389"/>
                  </a:cubicBezTo>
                  <a:cubicBezTo>
                    <a:pt x="964" y="389"/>
                    <a:pt x="858" y="381"/>
                    <a:pt x="746" y="353"/>
                  </a:cubicBezTo>
                  <a:cubicBezTo>
                    <a:pt x="493" y="291"/>
                    <a:pt x="262" y="153"/>
                    <a:pt x="50" y="6"/>
                  </a:cubicBezTo>
                  <a:cubicBezTo>
                    <a:pt x="45" y="3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6">
              <a:extLst>
                <a:ext uri="{FF2B5EF4-FFF2-40B4-BE49-F238E27FC236}">
                  <a16:creationId xmlns:a16="http://schemas.microsoft.com/office/drawing/2014/main" id="{BC761141-0000-35F6-0486-B0FA54129996}"/>
                </a:ext>
              </a:extLst>
            </p:cNvPr>
            <p:cNvSpPr/>
            <p:nvPr/>
          </p:nvSpPr>
          <p:spPr>
            <a:xfrm>
              <a:off x="3541950" y="1979675"/>
              <a:ext cx="28375" cy="61050"/>
            </a:xfrm>
            <a:custGeom>
              <a:avLst/>
              <a:gdLst/>
              <a:ahLst/>
              <a:cxnLst/>
              <a:rect l="l" t="t" r="r" b="b"/>
              <a:pathLst>
                <a:path w="1135" h="2442" extrusionOk="0">
                  <a:moveTo>
                    <a:pt x="1026" y="0"/>
                  </a:moveTo>
                  <a:cubicBezTo>
                    <a:pt x="1009" y="0"/>
                    <a:pt x="991" y="7"/>
                    <a:pt x="975" y="22"/>
                  </a:cubicBezTo>
                  <a:cubicBezTo>
                    <a:pt x="349" y="600"/>
                    <a:pt x="0" y="1622"/>
                    <a:pt x="376" y="2425"/>
                  </a:cubicBezTo>
                  <a:cubicBezTo>
                    <a:pt x="381" y="2436"/>
                    <a:pt x="392" y="2441"/>
                    <a:pt x="403" y="2441"/>
                  </a:cubicBezTo>
                  <a:cubicBezTo>
                    <a:pt x="421" y="2441"/>
                    <a:pt x="440" y="2428"/>
                    <a:pt x="438" y="2408"/>
                  </a:cubicBezTo>
                  <a:cubicBezTo>
                    <a:pt x="365" y="1538"/>
                    <a:pt x="472" y="797"/>
                    <a:pt x="1083" y="131"/>
                  </a:cubicBezTo>
                  <a:cubicBezTo>
                    <a:pt x="1135" y="74"/>
                    <a:pt x="1085" y="0"/>
                    <a:pt x="10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6">
              <a:extLst>
                <a:ext uri="{FF2B5EF4-FFF2-40B4-BE49-F238E27FC236}">
                  <a16:creationId xmlns:a16="http://schemas.microsoft.com/office/drawing/2014/main" id="{E30765DA-3C09-A7A9-EC58-6F63ACA43410}"/>
                </a:ext>
              </a:extLst>
            </p:cNvPr>
            <p:cNvSpPr/>
            <p:nvPr/>
          </p:nvSpPr>
          <p:spPr>
            <a:xfrm>
              <a:off x="3549025" y="2008875"/>
              <a:ext cx="68175" cy="28225"/>
            </a:xfrm>
            <a:custGeom>
              <a:avLst/>
              <a:gdLst/>
              <a:ahLst/>
              <a:cxnLst/>
              <a:rect l="l" t="t" r="r" b="b"/>
              <a:pathLst>
                <a:path w="2727" h="1129" extrusionOk="0">
                  <a:moveTo>
                    <a:pt x="2664" y="0"/>
                  </a:moveTo>
                  <a:cubicBezTo>
                    <a:pt x="2661" y="0"/>
                    <a:pt x="2658" y="0"/>
                    <a:pt x="2655" y="1"/>
                  </a:cubicBezTo>
                  <a:cubicBezTo>
                    <a:pt x="2152" y="112"/>
                    <a:pt x="1666" y="335"/>
                    <a:pt x="1186" y="521"/>
                  </a:cubicBezTo>
                  <a:cubicBezTo>
                    <a:pt x="782" y="677"/>
                    <a:pt x="367" y="828"/>
                    <a:pt x="17" y="1087"/>
                  </a:cubicBezTo>
                  <a:cubicBezTo>
                    <a:pt x="1" y="1098"/>
                    <a:pt x="7" y="1128"/>
                    <a:pt x="25" y="1128"/>
                  </a:cubicBezTo>
                  <a:cubicBezTo>
                    <a:pt x="28" y="1128"/>
                    <a:pt x="30" y="1128"/>
                    <a:pt x="33" y="1127"/>
                  </a:cubicBezTo>
                  <a:cubicBezTo>
                    <a:pt x="901" y="774"/>
                    <a:pt x="1866" y="530"/>
                    <a:pt x="2687" y="78"/>
                  </a:cubicBezTo>
                  <a:cubicBezTo>
                    <a:pt x="2727" y="56"/>
                    <a:pt x="2704" y="0"/>
                    <a:pt x="2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36">
              <a:extLst>
                <a:ext uri="{FF2B5EF4-FFF2-40B4-BE49-F238E27FC236}">
                  <a16:creationId xmlns:a16="http://schemas.microsoft.com/office/drawing/2014/main" id="{3127D961-225B-9A56-2126-DE4DAF3D6984}"/>
                </a:ext>
              </a:extLst>
            </p:cNvPr>
            <p:cNvSpPr/>
            <p:nvPr/>
          </p:nvSpPr>
          <p:spPr>
            <a:xfrm>
              <a:off x="3589725" y="2016600"/>
              <a:ext cx="6650" cy="19400"/>
            </a:xfrm>
            <a:custGeom>
              <a:avLst/>
              <a:gdLst/>
              <a:ahLst/>
              <a:cxnLst/>
              <a:rect l="l" t="t" r="r" b="b"/>
              <a:pathLst>
                <a:path w="266" h="776" extrusionOk="0">
                  <a:moveTo>
                    <a:pt x="222" y="1"/>
                  </a:moveTo>
                  <a:cubicBezTo>
                    <a:pt x="215" y="1"/>
                    <a:pt x="209" y="2"/>
                    <a:pt x="203" y="5"/>
                  </a:cubicBezTo>
                  <a:cubicBezTo>
                    <a:pt x="98" y="57"/>
                    <a:pt x="48" y="210"/>
                    <a:pt x="26" y="319"/>
                  </a:cubicBezTo>
                  <a:cubicBezTo>
                    <a:pt x="0" y="456"/>
                    <a:pt x="10" y="592"/>
                    <a:pt x="53" y="724"/>
                  </a:cubicBezTo>
                  <a:cubicBezTo>
                    <a:pt x="65" y="760"/>
                    <a:pt x="95" y="775"/>
                    <a:pt x="125" y="775"/>
                  </a:cubicBezTo>
                  <a:cubicBezTo>
                    <a:pt x="171" y="775"/>
                    <a:pt x="218" y="739"/>
                    <a:pt x="198" y="684"/>
                  </a:cubicBezTo>
                  <a:cubicBezTo>
                    <a:pt x="156" y="564"/>
                    <a:pt x="142" y="441"/>
                    <a:pt x="169" y="316"/>
                  </a:cubicBezTo>
                  <a:cubicBezTo>
                    <a:pt x="189" y="219"/>
                    <a:pt x="250" y="135"/>
                    <a:pt x="262" y="38"/>
                  </a:cubicBezTo>
                  <a:cubicBezTo>
                    <a:pt x="265" y="14"/>
                    <a:pt x="243" y="1"/>
                    <a:pt x="2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36">
              <a:extLst>
                <a:ext uri="{FF2B5EF4-FFF2-40B4-BE49-F238E27FC236}">
                  <a16:creationId xmlns:a16="http://schemas.microsoft.com/office/drawing/2014/main" id="{6DC5CE1F-0BB1-D6F0-CD7B-FB5C6F0C05FA}"/>
                </a:ext>
              </a:extLst>
            </p:cNvPr>
            <p:cNvSpPr/>
            <p:nvPr/>
          </p:nvSpPr>
          <p:spPr>
            <a:xfrm>
              <a:off x="3375050" y="1985550"/>
              <a:ext cx="248525" cy="88300"/>
            </a:xfrm>
            <a:custGeom>
              <a:avLst/>
              <a:gdLst/>
              <a:ahLst/>
              <a:cxnLst/>
              <a:rect l="l" t="t" r="r" b="b"/>
              <a:pathLst>
                <a:path w="9941" h="3532" extrusionOk="0">
                  <a:moveTo>
                    <a:pt x="106" y="1"/>
                  </a:moveTo>
                  <a:cubicBezTo>
                    <a:pt x="92" y="1"/>
                    <a:pt x="78" y="1"/>
                    <a:pt x="63" y="1"/>
                  </a:cubicBezTo>
                  <a:cubicBezTo>
                    <a:pt x="10" y="1"/>
                    <a:pt x="0" y="78"/>
                    <a:pt x="51" y="93"/>
                  </a:cubicBezTo>
                  <a:cubicBezTo>
                    <a:pt x="848" y="332"/>
                    <a:pt x="1592" y="541"/>
                    <a:pt x="2330" y="947"/>
                  </a:cubicBezTo>
                  <a:cubicBezTo>
                    <a:pt x="2997" y="1316"/>
                    <a:pt x="3621" y="1752"/>
                    <a:pt x="4264" y="2158"/>
                  </a:cubicBezTo>
                  <a:cubicBezTo>
                    <a:pt x="5374" y="2859"/>
                    <a:pt x="6623" y="3532"/>
                    <a:pt x="7971" y="3532"/>
                  </a:cubicBezTo>
                  <a:cubicBezTo>
                    <a:pt x="7986" y="3532"/>
                    <a:pt x="8001" y="3532"/>
                    <a:pt x="8016" y="3531"/>
                  </a:cubicBezTo>
                  <a:cubicBezTo>
                    <a:pt x="8781" y="3523"/>
                    <a:pt x="9941" y="3162"/>
                    <a:pt x="9774" y="2170"/>
                  </a:cubicBezTo>
                  <a:cubicBezTo>
                    <a:pt x="9715" y="1812"/>
                    <a:pt x="9380" y="1565"/>
                    <a:pt x="9061" y="1565"/>
                  </a:cubicBezTo>
                  <a:cubicBezTo>
                    <a:pt x="8866" y="1565"/>
                    <a:pt x="8677" y="1657"/>
                    <a:pt x="8560" y="1872"/>
                  </a:cubicBezTo>
                  <a:cubicBezTo>
                    <a:pt x="8546" y="1897"/>
                    <a:pt x="8567" y="1921"/>
                    <a:pt x="8590" y="1921"/>
                  </a:cubicBezTo>
                  <a:cubicBezTo>
                    <a:pt x="8598" y="1921"/>
                    <a:pt x="8606" y="1918"/>
                    <a:pt x="8613" y="1912"/>
                  </a:cubicBezTo>
                  <a:cubicBezTo>
                    <a:pt x="8829" y="1789"/>
                    <a:pt x="9003" y="1727"/>
                    <a:pt x="9135" y="1727"/>
                  </a:cubicBezTo>
                  <a:cubicBezTo>
                    <a:pt x="9475" y="1727"/>
                    <a:pt x="9537" y="2136"/>
                    <a:pt x="9322" y="2954"/>
                  </a:cubicBezTo>
                  <a:cubicBezTo>
                    <a:pt x="9162" y="3045"/>
                    <a:pt x="9001" y="3137"/>
                    <a:pt x="8841" y="3229"/>
                  </a:cubicBezTo>
                  <a:cubicBezTo>
                    <a:pt x="8621" y="3308"/>
                    <a:pt x="8373" y="3329"/>
                    <a:pt x="8140" y="3341"/>
                  </a:cubicBezTo>
                  <a:cubicBezTo>
                    <a:pt x="8082" y="3344"/>
                    <a:pt x="8023" y="3346"/>
                    <a:pt x="7964" y="3346"/>
                  </a:cubicBezTo>
                  <a:cubicBezTo>
                    <a:pt x="7498" y="3346"/>
                    <a:pt x="7031" y="3250"/>
                    <a:pt x="6589" y="3109"/>
                  </a:cubicBezTo>
                  <a:cubicBezTo>
                    <a:pt x="5714" y="2829"/>
                    <a:pt x="4921" y="2341"/>
                    <a:pt x="4155" y="1847"/>
                  </a:cubicBezTo>
                  <a:cubicBezTo>
                    <a:pt x="2977" y="1088"/>
                    <a:pt x="1578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6">
              <a:extLst>
                <a:ext uri="{FF2B5EF4-FFF2-40B4-BE49-F238E27FC236}">
                  <a16:creationId xmlns:a16="http://schemas.microsoft.com/office/drawing/2014/main" id="{CA0FE386-793E-4029-EE72-CEEF15861AB6}"/>
                </a:ext>
              </a:extLst>
            </p:cNvPr>
            <p:cNvSpPr/>
            <p:nvPr/>
          </p:nvSpPr>
          <p:spPr>
            <a:xfrm>
              <a:off x="3436025" y="2005100"/>
              <a:ext cx="23300" cy="4225"/>
            </a:xfrm>
            <a:custGeom>
              <a:avLst/>
              <a:gdLst/>
              <a:ahLst/>
              <a:cxnLst/>
              <a:rect l="l" t="t" r="r" b="b"/>
              <a:pathLst>
                <a:path w="932" h="169" extrusionOk="0">
                  <a:moveTo>
                    <a:pt x="748" y="1"/>
                  </a:moveTo>
                  <a:cubicBezTo>
                    <a:pt x="648" y="1"/>
                    <a:pt x="547" y="15"/>
                    <a:pt x="447" y="22"/>
                  </a:cubicBezTo>
                  <a:cubicBezTo>
                    <a:pt x="304" y="32"/>
                    <a:pt x="173" y="41"/>
                    <a:pt x="34" y="84"/>
                  </a:cubicBezTo>
                  <a:cubicBezTo>
                    <a:pt x="5" y="94"/>
                    <a:pt x="1" y="142"/>
                    <a:pt x="34" y="149"/>
                  </a:cubicBezTo>
                  <a:cubicBezTo>
                    <a:pt x="114" y="164"/>
                    <a:pt x="189" y="169"/>
                    <a:pt x="265" y="169"/>
                  </a:cubicBezTo>
                  <a:cubicBezTo>
                    <a:pt x="325" y="169"/>
                    <a:pt x="385" y="166"/>
                    <a:pt x="447" y="163"/>
                  </a:cubicBezTo>
                  <a:cubicBezTo>
                    <a:pt x="587" y="156"/>
                    <a:pt x="734" y="166"/>
                    <a:pt x="869" y="128"/>
                  </a:cubicBezTo>
                  <a:cubicBezTo>
                    <a:pt x="923" y="113"/>
                    <a:pt x="932" y="19"/>
                    <a:pt x="869" y="9"/>
                  </a:cubicBezTo>
                  <a:cubicBezTo>
                    <a:pt x="829" y="3"/>
                    <a:pt x="789" y="1"/>
                    <a:pt x="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6">
              <a:extLst>
                <a:ext uri="{FF2B5EF4-FFF2-40B4-BE49-F238E27FC236}">
                  <a16:creationId xmlns:a16="http://schemas.microsoft.com/office/drawing/2014/main" id="{112B051A-69AF-E5F8-36A8-54F69AAD0C4E}"/>
                </a:ext>
              </a:extLst>
            </p:cNvPr>
            <p:cNvSpPr/>
            <p:nvPr/>
          </p:nvSpPr>
          <p:spPr>
            <a:xfrm>
              <a:off x="3366250" y="1959675"/>
              <a:ext cx="90950" cy="48900"/>
            </a:xfrm>
            <a:custGeom>
              <a:avLst/>
              <a:gdLst/>
              <a:ahLst/>
              <a:cxnLst/>
              <a:rect l="l" t="t" r="r" b="b"/>
              <a:pathLst>
                <a:path w="3638" h="1956" extrusionOk="0">
                  <a:moveTo>
                    <a:pt x="1080" y="1"/>
                  </a:moveTo>
                  <a:cubicBezTo>
                    <a:pt x="733" y="1"/>
                    <a:pt x="385" y="121"/>
                    <a:pt x="53" y="412"/>
                  </a:cubicBezTo>
                  <a:cubicBezTo>
                    <a:pt x="0" y="458"/>
                    <a:pt x="49" y="542"/>
                    <a:pt x="107" y="542"/>
                  </a:cubicBezTo>
                  <a:cubicBezTo>
                    <a:pt x="119" y="542"/>
                    <a:pt x="132" y="539"/>
                    <a:pt x="144" y="530"/>
                  </a:cubicBezTo>
                  <a:cubicBezTo>
                    <a:pt x="485" y="284"/>
                    <a:pt x="811" y="182"/>
                    <a:pt x="1119" y="182"/>
                  </a:cubicBezTo>
                  <a:cubicBezTo>
                    <a:pt x="2094" y="182"/>
                    <a:pt x="2905" y="1200"/>
                    <a:pt x="3547" y="1941"/>
                  </a:cubicBezTo>
                  <a:cubicBezTo>
                    <a:pt x="3555" y="1951"/>
                    <a:pt x="3566" y="1956"/>
                    <a:pt x="3577" y="1956"/>
                  </a:cubicBezTo>
                  <a:cubicBezTo>
                    <a:pt x="3607" y="1956"/>
                    <a:pt x="3637" y="1919"/>
                    <a:pt x="3618" y="1887"/>
                  </a:cubicBezTo>
                  <a:cubicBezTo>
                    <a:pt x="3115" y="1054"/>
                    <a:pt x="2105" y="1"/>
                    <a:pt x="10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6">
              <a:extLst>
                <a:ext uri="{FF2B5EF4-FFF2-40B4-BE49-F238E27FC236}">
                  <a16:creationId xmlns:a16="http://schemas.microsoft.com/office/drawing/2014/main" id="{6FEAFE28-1CFD-5E14-E4D5-63A33D0BEF52}"/>
                </a:ext>
              </a:extLst>
            </p:cNvPr>
            <p:cNvSpPr/>
            <p:nvPr/>
          </p:nvSpPr>
          <p:spPr>
            <a:xfrm>
              <a:off x="3391375" y="1930050"/>
              <a:ext cx="20625" cy="31325"/>
            </a:xfrm>
            <a:custGeom>
              <a:avLst/>
              <a:gdLst/>
              <a:ahLst/>
              <a:cxnLst/>
              <a:rect l="l" t="t" r="r" b="b"/>
              <a:pathLst>
                <a:path w="825" h="1253" extrusionOk="0">
                  <a:moveTo>
                    <a:pt x="586" y="1"/>
                  </a:moveTo>
                  <a:cubicBezTo>
                    <a:pt x="574" y="1"/>
                    <a:pt x="562" y="9"/>
                    <a:pt x="558" y="20"/>
                  </a:cubicBezTo>
                  <a:cubicBezTo>
                    <a:pt x="489" y="222"/>
                    <a:pt x="494" y="438"/>
                    <a:pt x="411" y="639"/>
                  </a:cubicBezTo>
                  <a:cubicBezTo>
                    <a:pt x="323" y="856"/>
                    <a:pt x="176" y="1043"/>
                    <a:pt x="16" y="1213"/>
                  </a:cubicBezTo>
                  <a:cubicBezTo>
                    <a:pt x="0" y="1230"/>
                    <a:pt x="14" y="1253"/>
                    <a:pt x="32" y="1253"/>
                  </a:cubicBezTo>
                  <a:cubicBezTo>
                    <a:pt x="36" y="1253"/>
                    <a:pt x="40" y="1252"/>
                    <a:pt x="44" y="1250"/>
                  </a:cubicBezTo>
                  <a:cubicBezTo>
                    <a:pt x="425" y="1059"/>
                    <a:pt x="824" y="445"/>
                    <a:pt x="607" y="14"/>
                  </a:cubicBezTo>
                  <a:cubicBezTo>
                    <a:pt x="603" y="5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6">
              <a:extLst>
                <a:ext uri="{FF2B5EF4-FFF2-40B4-BE49-F238E27FC236}">
                  <a16:creationId xmlns:a16="http://schemas.microsoft.com/office/drawing/2014/main" id="{64EB9B07-8793-0AAD-8826-2D4C5C38228D}"/>
                </a:ext>
              </a:extLst>
            </p:cNvPr>
            <p:cNvSpPr/>
            <p:nvPr/>
          </p:nvSpPr>
          <p:spPr>
            <a:xfrm>
              <a:off x="3275600" y="1922925"/>
              <a:ext cx="120450" cy="32100"/>
            </a:xfrm>
            <a:custGeom>
              <a:avLst/>
              <a:gdLst/>
              <a:ahLst/>
              <a:cxnLst/>
              <a:rect l="l" t="t" r="r" b="b"/>
              <a:pathLst>
                <a:path w="4818" h="1284" extrusionOk="0">
                  <a:moveTo>
                    <a:pt x="3020" y="1"/>
                  </a:moveTo>
                  <a:cubicBezTo>
                    <a:pt x="2831" y="1"/>
                    <a:pt x="2643" y="48"/>
                    <a:pt x="2467" y="110"/>
                  </a:cubicBezTo>
                  <a:cubicBezTo>
                    <a:pt x="1622" y="409"/>
                    <a:pt x="1074" y="1131"/>
                    <a:pt x="121" y="1131"/>
                  </a:cubicBezTo>
                  <a:cubicBezTo>
                    <a:pt x="111" y="1131"/>
                    <a:pt x="101" y="1131"/>
                    <a:pt x="91" y="1131"/>
                  </a:cubicBezTo>
                  <a:cubicBezTo>
                    <a:pt x="91" y="1131"/>
                    <a:pt x="90" y="1131"/>
                    <a:pt x="90" y="1131"/>
                  </a:cubicBezTo>
                  <a:cubicBezTo>
                    <a:pt x="18" y="1131"/>
                    <a:pt x="1" y="1245"/>
                    <a:pt x="74" y="1259"/>
                  </a:cubicBezTo>
                  <a:cubicBezTo>
                    <a:pt x="164" y="1276"/>
                    <a:pt x="250" y="1283"/>
                    <a:pt x="335" y="1283"/>
                  </a:cubicBezTo>
                  <a:cubicBezTo>
                    <a:pt x="1019" y="1283"/>
                    <a:pt x="1539" y="783"/>
                    <a:pt x="2136" y="454"/>
                  </a:cubicBezTo>
                  <a:cubicBezTo>
                    <a:pt x="2417" y="298"/>
                    <a:pt x="2686" y="220"/>
                    <a:pt x="2970" y="220"/>
                  </a:cubicBezTo>
                  <a:cubicBezTo>
                    <a:pt x="3146" y="220"/>
                    <a:pt x="3327" y="250"/>
                    <a:pt x="3522" y="310"/>
                  </a:cubicBezTo>
                  <a:cubicBezTo>
                    <a:pt x="3709" y="368"/>
                    <a:pt x="3866" y="520"/>
                    <a:pt x="4058" y="579"/>
                  </a:cubicBezTo>
                  <a:cubicBezTo>
                    <a:pt x="4159" y="610"/>
                    <a:pt x="4249" y="626"/>
                    <a:pt x="4335" y="626"/>
                  </a:cubicBezTo>
                  <a:cubicBezTo>
                    <a:pt x="4465" y="626"/>
                    <a:pt x="4588" y="589"/>
                    <a:pt x="4729" y="511"/>
                  </a:cubicBezTo>
                  <a:cubicBezTo>
                    <a:pt x="4817" y="462"/>
                    <a:pt x="4763" y="340"/>
                    <a:pt x="4681" y="340"/>
                  </a:cubicBezTo>
                  <a:cubicBezTo>
                    <a:pt x="4666" y="340"/>
                    <a:pt x="4651" y="343"/>
                    <a:pt x="4636" y="352"/>
                  </a:cubicBezTo>
                  <a:cubicBezTo>
                    <a:pt x="4540" y="405"/>
                    <a:pt x="4444" y="427"/>
                    <a:pt x="4347" y="427"/>
                  </a:cubicBezTo>
                  <a:cubicBezTo>
                    <a:pt x="3944" y="427"/>
                    <a:pt x="3530" y="55"/>
                    <a:pt x="3145" y="8"/>
                  </a:cubicBezTo>
                  <a:cubicBezTo>
                    <a:pt x="3103" y="3"/>
                    <a:pt x="3061" y="1"/>
                    <a:pt x="30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6">
              <a:extLst>
                <a:ext uri="{FF2B5EF4-FFF2-40B4-BE49-F238E27FC236}">
                  <a16:creationId xmlns:a16="http://schemas.microsoft.com/office/drawing/2014/main" id="{D2F28C7C-9E2C-C038-4595-B9F7A5C04A00}"/>
                </a:ext>
              </a:extLst>
            </p:cNvPr>
            <p:cNvSpPr/>
            <p:nvPr/>
          </p:nvSpPr>
          <p:spPr>
            <a:xfrm>
              <a:off x="3235600" y="1913875"/>
              <a:ext cx="106600" cy="37100"/>
            </a:xfrm>
            <a:custGeom>
              <a:avLst/>
              <a:gdLst/>
              <a:ahLst/>
              <a:cxnLst/>
              <a:rect l="l" t="t" r="r" b="b"/>
              <a:pathLst>
                <a:path w="4264" h="1484" extrusionOk="0">
                  <a:moveTo>
                    <a:pt x="4175" y="0"/>
                  </a:moveTo>
                  <a:cubicBezTo>
                    <a:pt x="4162" y="0"/>
                    <a:pt x="4149" y="4"/>
                    <a:pt x="4136" y="12"/>
                  </a:cubicBezTo>
                  <a:cubicBezTo>
                    <a:pt x="3981" y="111"/>
                    <a:pt x="3807" y="143"/>
                    <a:pt x="3624" y="143"/>
                  </a:cubicBezTo>
                  <a:cubicBezTo>
                    <a:pt x="3307" y="143"/>
                    <a:pt x="2959" y="48"/>
                    <a:pt x="2623" y="48"/>
                  </a:cubicBezTo>
                  <a:cubicBezTo>
                    <a:pt x="2453" y="48"/>
                    <a:pt x="2285" y="73"/>
                    <a:pt x="2126" y="146"/>
                  </a:cubicBezTo>
                  <a:cubicBezTo>
                    <a:pt x="1373" y="493"/>
                    <a:pt x="903" y="1197"/>
                    <a:pt x="58" y="1382"/>
                  </a:cubicBezTo>
                  <a:cubicBezTo>
                    <a:pt x="0" y="1395"/>
                    <a:pt x="14" y="1484"/>
                    <a:pt x="71" y="1484"/>
                  </a:cubicBezTo>
                  <a:cubicBezTo>
                    <a:pt x="72" y="1484"/>
                    <a:pt x="72" y="1484"/>
                    <a:pt x="72" y="1484"/>
                  </a:cubicBezTo>
                  <a:cubicBezTo>
                    <a:pt x="980" y="1474"/>
                    <a:pt x="1442" y="663"/>
                    <a:pt x="2211" y="321"/>
                  </a:cubicBezTo>
                  <a:cubicBezTo>
                    <a:pt x="2416" y="231"/>
                    <a:pt x="2631" y="201"/>
                    <a:pt x="2851" y="201"/>
                  </a:cubicBezTo>
                  <a:cubicBezTo>
                    <a:pt x="3185" y="201"/>
                    <a:pt x="3529" y="270"/>
                    <a:pt x="3860" y="298"/>
                  </a:cubicBezTo>
                  <a:cubicBezTo>
                    <a:pt x="3862" y="298"/>
                    <a:pt x="3864" y="298"/>
                    <a:pt x="3866" y="298"/>
                  </a:cubicBezTo>
                  <a:cubicBezTo>
                    <a:pt x="3891" y="298"/>
                    <a:pt x="3924" y="287"/>
                    <a:pt x="3956" y="274"/>
                  </a:cubicBezTo>
                  <a:lnTo>
                    <a:pt x="3956" y="274"/>
                  </a:lnTo>
                  <a:cubicBezTo>
                    <a:pt x="3866" y="373"/>
                    <a:pt x="3758" y="586"/>
                    <a:pt x="3707" y="648"/>
                  </a:cubicBezTo>
                  <a:cubicBezTo>
                    <a:pt x="3686" y="673"/>
                    <a:pt x="3704" y="713"/>
                    <a:pt x="3732" y="713"/>
                  </a:cubicBezTo>
                  <a:cubicBezTo>
                    <a:pt x="3738" y="713"/>
                    <a:pt x="3744" y="711"/>
                    <a:pt x="3751" y="706"/>
                  </a:cubicBezTo>
                  <a:cubicBezTo>
                    <a:pt x="3985" y="545"/>
                    <a:pt x="4114" y="370"/>
                    <a:pt x="4239" y="115"/>
                  </a:cubicBezTo>
                  <a:cubicBezTo>
                    <a:pt x="4263" y="64"/>
                    <a:pt x="4226" y="0"/>
                    <a:pt x="4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6">
              <a:extLst>
                <a:ext uri="{FF2B5EF4-FFF2-40B4-BE49-F238E27FC236}">
                  <a16:creationId xmlns:a16="http://schemas.microsoft.com/office/drawing/2014/main" id="{30A1E1D7-32B8-4381-E783-E9EF1DAC243C}"/>
                </a:ext>
              </a:extLst>
            </p:cNvPr>
            <p:cNvSpPr/>
            <p:nvPr/>
          </p:nvSpPr>
          <p:spPr>
            <a:xfrm>
              <a:off x="3193050" y="1870775"/>
              <a:ext cx="117975" cy="76925"/>
            </a:xfrm>
            <a:custGeom>
              <a:avLst/>
              <a:gdLst/>
              <a:ahLst/>
              <a:cxnLst/>
              <a:rect l="l" t="t" r="r" b="b"/>
              <a:pathLst>
                <a:path w="4719" h="3077" extrusionOk="0">
                  <a:moveTo>
                    <a:pt x="4667" y="0"/>
                  </a:moveTo>
                  <a:cubicBezTo>
                    <a:pt x="4665" y="0"/>
                    <a:pt x="4663" y="0"/>
                    <a:pt x="4661" y="1"/>
                  </a:cubicBezTo>
                  <a:cubicBezTo>
                    <a:pt x="3889" y="83"/>
                    <a:pt x="3381" y="203"/>
                    <a:pt x="2899" y="841"/>
                  </a:cubicBezTo>
                  <a:cubicBezTo>
                    <a:pt x="2117" y="1878"/>
                    <a:pt x="1282" y="2568"/>
                    <a:pt x="43" y="3001"/>
                  </a:cubicBezTo>
                  <a:cubicBezTo>
                    <a:pt x="1" y="3016"/>
                    <a:pt x="12" y="3076"/>
                    <a:pt x="52" y="3076"/>
                  </a:cubicBezTo>
                  <a:cubicBezTo>
                    <a:pt x="56" y="3076"/>
                    <a:pt x="60" y="3076"/>
                    <a:pt x="64" y="3075"/>
                  </a:cubicBezTo>
                  <a:cubicBezTo>
                    <a:pt x="1112" y="2807"/>
                    <a:pt x="2016" y="2175"/>
                    <a:pt x="2672" y="1319"/>
                  </a:cubicBezTo>
                  <a:cubicBezTo>
                    <a:pt x="2918" y="998"/>
                    <a:pt x="3136" y="640"/>
                    <a:pt x="3487" y="418"/>
                  </a:cubicBezTo>
                  <a:cubicBezTo>
                    <a:pt x="3600" y="347"/>
                    <a:pt x="4013" y="145"/>
                    <a:pt x="4298" y="145"/>
                  </a:cubicBezTo>
                  <a:cubicBezTo>
                    <a:pt x="4412" y="145"/>
                    <a:pt x="4505" y="177"/>
                    <a:pt x="4550" y="265"/>
                  </a:cubicBezTo>
                  <a:cubicBezTo>
                    <a:pt x="4644" y="447"/>
                    <a:pt x="4205" y="1174"/>
                    <a:pt x="4121" y="1327"/>
                  </a:cubicBezTo>
                  <a:cubicBezTo>
                    <a:pt x="3969" y="1599"/>
                    <a:pt x="3783" y="1848"/>
                    <a:pt x="3599" y="2095"/>
                  </a:cubicBezTo>
                  <a:cubicBezTo>
                    <a:pt x="3583" y="2116"/>
                    <a:pt x="3605" y="2140"/>
                    <a:pt x="3626" y="2140"/>
                  </a:cubicBezTo>
                  <a:cubicBezTo>
                    <a:pt x="3633" y="2140"/>
                    <a:pt x="3640" y="2138"/>
                    <a:pt x="3646" y="2132"/>
                  </a:cubicBezTo>
                  <a:cubicBezTo>
                    <a:pt x="4205" y="1563"/>
                    <a:pt x="4561" y="848"/>
                    <a:pt x="4712" y="68"/>
                  </a:cubicBezTo>
                  <a:cubicBezTo>
                    <a:pt x="4718" y="39"/>
                    <a:pt x="4700" y="0"/>
                    <a:pt x="4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6">
              <a:extLst>
                <a:ext uri="{FF2B5EF4-FFF2-40B4-BE49-F238E27FC236}">
                  <a16:creationId xmlns:a16="http://schemas.microsoft.com/office/drawing/2014/main" id="{14677BDA-5A64-CBC5-E6D7-5A128D6063D6}"/>
                </a:ext>
              </a:extLst>
            </p:cNvPr>
            <p:cNvSpPr/>
            <p:nvPr/>
          </p:nvSpPr>
          <p:spPr>
            <a:xfrm>
              <a:off x="3172875" y="1836775"/>
              <a:ext cx="103600" cy="101925"/>
            </a:xfrm>
            <a:custGeom>
              <a:avLst/>
              <a:gdLst/>
              <a:ahLst/>
              <a:cxnLst/>
              <a:rect l="l" t="t" r="r" b="b"/>
              <a:pathLst>
                <a:path w="4144" h="4077" extrusionOk="0">
                  <a:moveTo>
                    <a:pt x="3182" y="0"/>
                  </a:moveTo>
                  <a:cubicBezTo>
                    <a:pt x="3150" y="0"/>
                    <a:pt x="3121" y="26"/>
                    <a:pt x="3131" y="66"/>
                  </a:cubicBezTo>
                  <a:cubicBezTo>
                    <a:pt x="3277" y="664"/>
                    <a:pt x="2752" y="890"/>
                    <a:pt x="2484" y="1292"/>
                  </a:cubicBezTo>
                  <a:cubicBezTo>
                    <a:pt x="2305" y="1560"/>
                    <a:pt x="2272" y="1844"/>
                    <a:pt x="2207" y="2153"/>
                  </a:cubicBezTo>
                  <a:cubicBezTo>
                    <a:pt x="1972" y="3275"/>
                    <a:pt x="1003" y="3618"/>
                    <a:pt x="45" y="3994"/>
                  </a:cubicBezTo>
                  <a:cubicBezTo>
                    <a:pt x="0" y="4012"/>
                    <a:pt x="12" y="4077"/>
                    <a:pt x="55" y="4077"/>
                  </a:cubicBezTo>
                  <a:cubicBezTo>
                    <a:pt x="59" y="4077"/>
                    <a:pt x="63" y="4076"/>
                    <a:pt x="67" y="4075"/>
                  </a:cubicBezTo>
                  <a:cubicBezTo>
                    <a:pt x="1224" y="3779"/>
                    <a:pt x="2088" y="3287"/>
                    <a:pt x="2365" y="2078"/>
                  </a:cubicBezTo>
                  <a:cubicBezTo>
                    <a:pt x="2515" y="1420"/>
                    <a:pt x="2952" y="1015"/>
                    <a:pt x="3262" y="445"/>
                  </a:cubicBezTo>
                  <a:cubicBezTo>
                    <a:pt x="3287" y="396"/>
                    <a:pt x="3266" y="234"/>
                    <a:pt x="3283" y="226"/>
                  </a:cubicBezTo>
                  <a:cubicBezTo>
                    <a:pt x="3287" y="225"/>
                    <a:pt x="3292" y="224"/>
                    <a:pt x="3296" y="224"/>
                  </a:cubicBezTo>
                  <a:cubicBezTo>
                    <a:pt x="3397" y="224"/>
                    <a:pt x="3656" y="605"/>
                    <a:pt x="3682" y="647"/>
                  </a:cubicBezTo>
                  <a:cubicBezTo>
                    <a:pt x="3931" y="1049"/>
                    <a:pt x="4001" y="1492"/>
                    <a:pt x="3978" y="1957"/>
                  </a:cubicBezTo>
                  <a:cubicBezTo>
                    <a:pt x="3978" y="1964"/>
                    <a:pt x="3986" y="1969"/>
                    <a:pt x="3993" y="1969"/>
                  </a:cubicBezTo>
                  <a:cubicBezTo>
                    <a:pt x="3999" y="1969"/>
                    <a:pt x="4004" y="1966"/>
                    <a:pt x="4005" y="1960"/>
                  </a:cubicBezTo>
                  <a:cubicBezTo>
                    <a:pt x="4144" y="1192"/>
                    <a:pt x="3829" y="486"/>
                    <a:pt x="3220" y="13"/>
                  </a:cubicBezTo>
                  <a:cubicBezTo>
                    <a:pt x="3209" y="4"/>
                    <a:pt x="3195" y="0"/>
                    <a:pt x="3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6">
              <a:extLst>
                <a:ext uri="{FF2B5EF4-FFF2-40B4-BE49-F238E27FC236}">
                  <a16:creationId xmlns:a16="http://schemas.microsoft.com/office/drawing/2014/main" id="{BD134FDA-6325-DD0E-9FD9-146A08500CD0}"/>
                </a:ext>
              </a:extLst>
            </p:cNvPr>
            <p:cNvSpPr/>
            <p:nvPr/>
          </p:nvSpPr>
          <p:spPr>
            <a:xfrm>
              <a:off x="3188525" y="1871900"/>
              <a:ext cx="42200" cy="48325"/>
            </a:xfrm>
            <a:custGeom>
              <a:avLst/>
              <a:gdLst/>
              <a:ahLst/>
              <a:cxnLst/>
              <a:rect l="l" t="t" r="r" b="b"/>
              <a:pathLst>
                <a:path w="1688" h="1933" extrusionOk="0">
                  <a:moveTo>
                    <a:pt x="1445" y="1"/>
                  </a:moveTo>
                  <a:cubicBezTo>
                    <a:pt x="1407" y="1"/>
                    <a:pt x="1368" y="30"/>
                    <a:pt x="1367" y="72"/>
                  </a:cubicBezTo>
                  <a:cubicBezTo>
                    <a:pt x="1363" y="381"/>
                    <a:pt x="856" y="487"/>
                    <a:pt x="647" y="641"/>
                  </a:cubicBezTo>
                  <a:cubicBezTo>
                    <a:pt x="526" y="730"/>
                    <a:pt x="421" y="837"/>
                    <a:pt x="331" y="957"/>
                  </a:cubicBezTo>
                  <a:cubicBezTo>
                    <a:pt x="137" y="1217"/>
                    <a:pt x="0" y="1548"/>
                    <a:pt x="33" y="1876"/>
                  </a:cubicBezTo>
                  <a:cubicBezTo>
                    <a:pt x="37" y="1910"/>
                    <a:pt x="68" y="1932"/>
                    <a:pt x="97" y="1932"/>
                  </a:cubicBezTo>
                  <a:cubicBezTo>
                    <a:pt x="118" y="1932"/>
                    <a:pt x="138" y="1920"/>
                    <a:pt x="144" y="1891"/>
                  </a:cubicBezTo>
                  <a:cubicBezTo>
                    <a:pt x="254" y="1386"/>
                    <a:pt x="430" y="943"/>
                    <a:pt x="907" y="675"/>
                  </a:cubicBezTo>
                  <a:cubicBezTo>
                    <a:pt x="1110" y="560"/>
                    <a:pt x="1364" y="489"/>
                    <a:pt x="1466" y="299"/>
                  </a:cubicBezTo>
                  <a:lnTo>
                    <a:pt x="1466" y="299"/>
                  </a:lnTo>
                  <a:cubicBezTo>
                    <a:pt x="1517" y="438"/>
                    <a:pt x="1541" y="578"/>
                    <a:pt x="1560" y="735"/>
                  </a:cubicBezTo>
                  <a:cubicBezTo>
                    <a:pt x="1564" y="774"/>
                    <a:pt x="1594" y="793"/>
                    <a:pt x="1623" y="793"/>
                  </a:cubicBezTo>
                  <a:cubicBezTo>
                    <a:pt x="1651" y="793"/>
                    <a:pt x="1679" y="774"/>
                    <a:pt x="1680" y="735"/>
                  </a:cubicBezTo>
                  <a:cubicBezTo>
                    <a:pt x="1687" y="482"/>
                    <a:pt x="1613" y="261"/>
                    <a:pt x="1500" y="36"/>
                  </a:cubicBezTo>
                  <a:cubicBezTo>
                    <a:pt x="1488" y="11"/>
                    <a:pt x="1467" y="1"/>
                    <a:pt x="1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6">
              <a:extLst>
                <a:ext uri="{FF2B5EF4-FFF2-40B4-BE49-F238E27FC236}">
                  <a16:creationId xmlns:a16="http://schemas.microsoft.com/office/drawing/2014/main" id="{564CC9EF-8270-472D-51C1-618F0E67EFA1}"/>
                </a:ext>
              </a:extLst>
            </p:cNvPr>
            <p:cNvSpPr/>
            <p:nvPr/>
          </p:nvSpPr>
          <p:spPr>
            <a:xfrm>
              <a:off x="3159850" y="1868300"/>
              <a:ext cx="38800" cy="55275"/>
            </a:xfrm>
            <a:custGeom>
              <a:avLst/>
              <a:gdLst/>
              <a:ahLst/>
              <a:cxnLst/>
              <a:rect l="l" t="t" r="r" b="b"/>
              <a:pathLst>
                <a:path w="1552" h="2211" extrusionOk="0">
                  <a:moveTo>
                    <a:pt x="1129" y="0"/>
                  </a:moveTo>
                  <a:cubicBezTo>
                    <a:pt x="1112" y="0"/>
                    <a:pt x="1095" y="7"/>
                    <a:pt x="1080" y="20"/>
                  </a:cubicBezTo>
                  <a:cubicBezTo>
                    <a:pt x="489" y="553"/>
                    <a:pt x="8" y="1352"/>
                    <a:pt x="1" y="2168"/>
                  </a:cubicBezTo>
                  <a:cubicBezTo>
                    <a:pt x="1" y="2196"/>
                    <a:pt x="22" y="2211"/>
                    <a:pt x="45" y="2211"/>
                  </a:cubicBezTo>
                  <a:cubicBezTo>
                    <a:pt x="62" y="2211"/>
                    <a:pt x="80" y="2201"/>
                    <a:pt x="87" y="2180"/>
                  </a:cubicBezTo>
                  <a:cubicBezTo>
                    <a:pt x="302" y="1405"/>
                    <a:pt x="557" y="758"/>
                    <a:pt x="1119" y="176"/>
                  </a:cubicBezTo>
                  <a:lnTo>
                    <a:pt x="1119" y="176"/>
                  </a:lnTo>
                  <a:cubicBezTo>
                    <a:pt x="1309" y="473"/>
                    <a:pt x="1402" y="776"/>
                    <a:pt x="1483" y="1123"/>
                  </a:cubicBezTo>
                  <a:cubicBezTo>
                    <a:pt x="1486" y="1140"/>
                    <a:pt x="1500" y="1148"/>
                    <a:pt x="1515" y="1148"/>
                  </a:cubicBezTo>
                  <a:cubicBezTo>
                    <a:pt x="1533" y="1148"/>
                    <a:pt x="1552" y="1136"/>
                    <a:pt x="1552" y="1114"/>
                  </a:cubicBezTo>
                  <a:cubicBezTo>
                    <a:pt x="1545" y="721"/>
                    <a:pt x="1395" y="361"/>
                    <a:pt x="1188" y="34"/>
                  </a:cubicBezTo>
                  <a:cubicBezTo>
                    <a:pt x="1174" y="12"/>
                    <a:pt x="1152" y="0"/>
                    <a:pt x="1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6">
              <a:extLst>
                <a:ext uri="{FF2B5EF4-FFF2-40B4-BE49-F238E27FC236}">
                  <a16:creationId xmlns:a16="http://schemas.microsoft.com/office/drawing/2014/main" id="{5AE23CFC-AAD2-49D6-766B-E58FEDEC91B1}"/>
                </a:ext>
              </a:extLst>
            </p:cNvPr>
            <p:cNvSpPr/>
            <p:nvPr/>
          </p:nvSpPr>
          <p:spPr>
            <a:xfrm>
              <a:off x="3116950" y="1836825"/>
              <a:ext cx="55700" cy="57250"/>
            </a:xfrm>
            <a:custGeom>
              <a:avLst/>
              <a:gdLst/>
              <a:ahLst/>
              <a:cxnLst/>
              <a:rect l="l" t="t" r="r" b="b"/>
              <a:pathLst>
                <a:path w="2228" h="2290" extrusionOk="0">
                  <a:moveTo>
                    <a:pt x="51" y="0"/>
                  </a:moveTo>
                  <a:cubicBezTo>
                    <a:pt x="29" y="0"/>
                    <a:pt x="7" y="17"/>
                    <a:pt x="7" y="42"/>
                  </a:cubicBezTo>
                  <a:cubicBezTo>
                    <a:pt x="0" y="419"/>
                    <a:pt x="300" y="698"/>
                    <a:pt x="598" y="888"/>
                  </a:cubicBezTo>
                  <a:cubicBezTo>
                    <a:pt x="1194" y="1267"/>
                    <a:pt x="2018" y="1412"/>
                    <a:pt x="2101" y="2254"/>
                  </a:cubicBezTo>
                  <a:cubicBezTo>
                    <a:pt x="2104" y="2278"/>
                    <a:pt x="2121" y="2289"/>
                    <a:pt x="2138" y="2289"/>
                  </a:cubicBezTo>
                  <a:cubicBezTo>
                    <a:pt x="2155" y="2289"/>
                    <a:pt x="2172" y="2277"/>
                    <a:pt x="2175" y="2254"/>
                  </a:cubicBezTo>
                  <a:cubicBezTo>
                    <a:pt x="2228" y="1827"/>
                    <a:pt x="1953" y="1485"/>
                    <a:pt x="1617" y="1252"/>
                  </a:cubicBezTo>
                  <a:cubicBezTo>
                    <a:pt x="1342" y="1061"/>
                    <a:pt x="1024" y="953"/>
                    <a:pt x="742" y="777"/>
                  </a:cubicBezTo>
                  <a:cubicBezTo>
                    <a:pt x="421" y="577"/>
                    <a:pt x="255" y="346"/>
                    <a:pt x="84" y="21"/>
                  </a:cubicBezTo>
                  <a:cubicBezTo>
                    <a:pt x="77" y="7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6">
              <a:extLst>
                <a:ext uri="{FF2B5EF4-FFF2-40B4-BE49-F238E27FC236}">
                  <a16:creationId xmlns:a16="http://schemas.microsoft.com/office/drawing/2014/main" id="{B29EC27E-14BC-484A-F02F-26039E479A63}"/>
                </a:ext>
              </a:extLst>
            </p:cNvPr>
            <p:cNvSpPr/>
            <p:nvPr/>
          </p:nvSpPr>
          <p:spPr>
            <a:xfrm>
              <a:off x="3098725" y="1837525"/>
              <a:ext cx="45350" cy="64625"/>
            </a:xfrm>
            <a:custGeom>
              <a:avLst/>
              <a:gdLst/>
              <a:ahLst/>
              <a:cxnLst/>
              <a:rect l="l" t="t" r="r" b="b"/>
              <a:pathLst>
                <a:path w="1814" h="2585" extrusionOk="0">
                  <a:moveTo>
                    <a:pt x="762" y="1"/>
                  </a:moveTo>
                  <a:cubicBezTo>
                    <a:pt x="755" y="1"/>
                    <a:pt x="748" y="4"/>
                    <a:pt x="742" y="10"/>
                  </a:cubicBezTo>
                  <a:cubicBezTo>
                    <a:pt x="0" y="858"/>
                    <a:pt x="662" y="2404"/>
                    <a:pt x="1727" y="2584"/>
                  </a:cubicBezTo>
                  <a:cubicBezTo>
                    <a:pt x="1730" y="2584"/>
                    <a:pt x="1733" y="2585"/>
                    <a:pt x="1736" y="2585"/>
                  </a:cubicBezTo>
                  <a:cubicBezTo>
                    <a:pt x="1782" y="2585"/>
                    <a:pt x="1814" y="2521"/>
                    <a:pt x="1764" y="2495"/>
                  </a:cubicBezTo>
                  <a:cubicBezTo>
                    <a:pt x="1349" y="2281"/>
                    <a:pt x="969" y="2055"/>
                    <a:pt x="754" y="1616"/>
                  </a:cubicBezTo>
                  <a:cubicBezTo>
                    <a:pt x="484" y="1067"/>
                    <a:pt x="633" y="584"/>
                    <a:pt x="792" y="40"/>
                  </a:cubicBezTo>
                  <a:cubicBezTo>
                    <a:pt x="798" y="19"/>
                    <a:pt x="780" y="1"/>
                    <a:pt x="7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6">
              <a:extLst>
                <a:ext uri="{FF2B5EF4-FFF2-40B4-BE49-F238E27FC236}">
                  <a16:creationId xmlns:a16="http://schemas.microsoft.com/office/drawing/2014/main" id="{720F7DC3-5CF8-E419-E31D-D0913E6C0182}"/>
                </a:ext>
              </a:extLst>
            </p:cNvPr>
            <p:cNvSpPr/>
            <p:nvPr/>
          </p:nvSpPr>
          <p:spPr>
            <a:xfrm>
              <a:off x="3095275" y="1887000"/>
              <a:ext cx="31125" cy="29025"/>
            </a:xfrm>
            <a:custGeom>
              <a:avLst/>
              <a:gdLst/>
              <a:ahLst/>
              <a:cxnLst/>
              <a:rect l="l" t="t" r="r" b="b"/>
              <a:pathLst>
                <a:path w="1245" h="1161" extrusionOk="0">
                  <a:moveTo>
                    <a:pt x="978" y="0"/>
                  </a:moveTo>
                  <a:cubicBezTo>
                    <a:pt x="493" y="0"/>
                    <a:pt x="85" y="698"/>
                    <a:pt x="9" y="1093"/>
                  </a:cubicBezTo>
                  <a:cubicBezTo>
                    <a:pt x="1" y="1132"/>
                    <a:pt x="31" y="1161"/>
                    <a:pt x="62" y="1161"/>
                  </a:cubicBezTo>
                  <a:cubicBezTo>
                    <a:pt x="79" y="1161"/>
                    <a:pt x="95" y="1153"/>
                    <a:pt x="106" y="1135"/>
                  </a:cubicBezTo>
                  <a:cubicBezTo>
                    <a:pt x="238" y="922"/>
                    <a:pt x="297" y="680"/>
                    <a:pt x="456" y="481"/>
                  </a:cubicBezTo>
                  <a:cubicBezTo>
                    <a:pt x="654" y="232"/>
                    <a:pt x="884" y="167"/>
                    <a:pt x="1184" y="127"/>
                  </a:cubicBezTo>
                  <a:cubicBezTo>
                    <a:pt x="1218" y="123"/>
                    <a:pt x="1244" y="72"/>
                    <a:pt x="1204" y="52"/>
                  </a:cubicBezTo>
                  <a:cubicBezTo>
                    <a:pt x="1128" y="17"/>
                    <a:pt x="1052" y="0"/>
                    <a:pt x="9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6">
              <a:extLst>
                <a:ext uri="{FF2B5EF4-FFF2-40B4-BE49-F238E27FC236}">
                  <a16:creationId xmlns:a16="http://schemas.microsoft.com/office/drawing/2014/main" id="{D3AD1043-B095-9AB0-2066-371564A9F5E1}"/>
                </a:ext>
              </a:extLst>
            </p:cNvPr>
            <p:cNvSpPr/>
            <p:nvPr/>
          </p:nvSpPr>
          <p:spPr>
            <a:xfrm>
              <a:off x="2931700" y="1909125"/>
              <a:ext cx="194425" cy="188125"/>
            </a:xfrm>
            <a:custGeom>
              <a:avLst/>
              <a:gdLst/>
              <a:ahLst/>
              <a:cxnLst/>
              <a:rect l="l" t="t" r="r" b="b"/>
              <a:pathLst>
                <a:path w="7777" h="7525" extrusionOk="0">
                  <a:moveTo>
                    <a:pt x="6982" y="0"/>
                  </a:moveTo>
                  <a:cubicBezTo>
                    <a:pt x="6861" y="0"/>
                    <a:pt x="6735" y="38"/>
                    <a:pt x="6612" y="125"/>
                  </a:cubicBezTo>
                  <a:cubicBezTo>
                    <a:pt x="6605" y="130"/>
                    <a:pt x="6608" y="142"/>
                    <a:pt x="6616" y="142"/>
                  </a:cubicBezTo>
                  <a:cubicBezTo>
                    <a:pt x="6617" y="142"/>
                    <a:pt x="6618" y="142"/>
                    <a:pt x="6619" y="142"/>
                  </a:cubicBezTo>
                  <a:cubicBezTo>
                    <a:pt x="6722" y="118"/>
                    <a:pt x="6816" y="108"/>
                    <a:pt x="6901" y="108"/>
                  </a:cubicBezTo>
                  <a:cubicBezTo>
                    <a:pt x="7611" y="108"/>
                    <a:pt x="7692" y="863"/>
                    <a:pt x="7461" y="1421"/>
                  </a:cubicBezTo>
                  <a:cubicBezTo>
                    <a:pt x="7364" y="1655"/>
                    <a:pt x="7081" y="1886"/>
                    <a:pt x="6886" y="2051"/>
                  </a:cubicBezTo>
                  <a:cubicBezTo>
                    <a:pt x="6513" y="2365"/>
                    <a:pt x="6102" y="2639"/>
                    <a:pt x="5692" y="2901"/>
                  </a:cubicBezTo>
                  <a:cubicBezTo>
                    <a:pt x="4906" y="3403"/>
                    <a:pt x="4081" y="3838"/>
                    <a:pt x="3287" y="4326"/>
                  </a:cubicBezTo>
                  <a:cubicBezTo>
                    <a:pt x="1970" y="5138"/>
                    <a:pt x="738" y="6086"/>
                    <a:pt x="13" y="7482"/>
                  </a:cubicBezTo>
                  <a:cubicBezTo>
                    <a:pt x="1" y="7504"/>
                    <a:pt x="20" y="7524"/>
                    <a:pt x="39" y="7524"/>
                  </a:cubicBezTo>
                  <a:cubicBezTo>
                    <a:pt x="47" y="7524"/>
                    <a:pt x="56" y="7520"/>
                    <a:pt x="62" y="7511"/>
                  </a:cubicBezTo>
                  <a:cubicBezTo>
                    <a:pt x="1491" y="5200"/>
                    <a:pt x="4057" y="4245"/>
                    <a:pt x="6200" y="2767"/>
                  </a:cubicBezTo>
                  <a:cubicBezTo>
                    <a:pt x="6842" y="2325"/>
                    <a:pt x="7777" y="1721"/>
                    <a:pt x="7728" y="817"/>
                  </a:cubicBezTo>
                  <a:cubicBezTo>
                    <a:pt x="7705" y="394"/>
                    <a:pt x="7370" y="0"/>
                    <a:pt x="6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6">
              <a:extLst>
                <a:ext uri="{FF2B5EF4-FFF2-40B4-BE49-F238E27FC236}">
                  <a16:creationId xmlns:a16="http://schemas.microsoft.com/office/drawing/2014/main" id="{F5A42F0C-1FD8-47DB-9D00-AC826C327169}"/>
                </a:ext>
              </a:extLst>
            </p:cNvPr>
            <p:cNvSpPr/>
            <p:nvPr/>
          </p:nvSpPr>
          <p:spPr>
            <a:xfrm>
              <a:off x="3022000" y="1947050"/>
              <a:ext cx="13550" cy="67075"/>
            </a:xfrm>
            <a:custGeom>
              <a:avLst/>
              <a:gdLst/>
              <a:ahLst/>
              <a:cxnLst/>
              <a:rect l="l" t="t" r="r" b="b"/>
              <a:pathLst>
                <a:path w="542" h="2683" extrusionOk="0">
                  <a:moveTo>
                    <a:pt x="147" y="0"/>
                  </a:moveTo>
                  <a:cubicBezTo>
                    <a:pt x="140" y="0"/>
                    <a:pt x="133" y="8"/>
                    <a:pt x="135" y="16"/>
                  </a:cubicBezTo>
                  <a:cubicBezTo>
                    <a:pt x="295" y="936"/>
                    <a:pt x="307" y="1720"/>
                    <a:pt x="12" y="2619"/>
                  </a:cubicBezTo>
                  <a:cubicBezTo>
                    <a:pt x="1" y="2655"/>
                    <a:pt x="34" y="2683"/>
                    <a:pt x="65" y="2683"/>
                  </a:cubicBezTo>
                  <a:cubicBezTo>
                    <a:pt x="81" y="2683"/>
                    <a:pt x="96" y="2676"/>
                    <a:pt x="104" y="2658"/>
                  </a:cubicBezTo>
                  <a:cubicBezTo>
                    <a:pt x="471" y="1846"/>
                    <a:pt x="541" y="825"/>
                    <a:pt x="156" y="7"/>
                  </a:cubicBezTo>
                  <a:cubicBezTo>
                    <a:pt x="154" y="2"/>
                    <a:pt x="151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6">
              <a:extLst>
                <a:ext uri="{FF2B5EF4-FFF2-40B4-BE49-F238E27FC236}">
                  <a16:creationId xmlns:a16="http://schemas.microsoft.com/office/drawing/2014/main" id="{B227D0C8-E111-4C4D-D0FE-EF57FAA8D3D9}"/>
                </a:ext>
              </a:extLst>
            </p:cNvPr>
            <p:cNvSpPr/>
            <p:nvPr/>
          </p:nvSpPr>
          <p:spPr>
            <a:xfrm>
              <a:off x="3008250" y="1946975"/>
              <a:ext cx="18050" cy="5500"/>
            </a:xfrm>
            <a:custGeom>
              <a:avLst/>
              <a:gdLst/>
              <a:ahLst/>
              <a:cxnLst/>
              <a:rect l="l" t="t" r="r" b="b"/>
              <a:pathLst>
                <a:path w="722" h="220" extrusionOk="0">
                  <a:moveTo>
                    <a:pt x="623" y="0"/>
                  </a:moveTo>
                  <a:cubicBezTo>
                    <a:pt x="548" y="0"/>
                    <a:pt x="471" y="24"/>
                    <a:pt x="399" y="37"/>
                  </a:cubicBezTo>
                  <a:cubicBezTo>
                    <a:pt x="283" y="58"/>
                    <a:pt x="160" y="68"/>
                    <a:pt x="52" y="117"/>
                  </a:cubicBezTo>
                  <a:cubicBezTo>
                    <a:pt x="0" y="139"/>
                    <a:pt x="28" y="219"/>
                    <a:pt x="80" y="219"/>
                  </a:cubicBezTo>
                  <a:cubicBezTo>
                    <a:pt x="197" y="218"/>
                    <a:pt x="315" y="173"/>
                    <a:pt x="428" y="145"/>
                  </a:cubicBezTo>
                  <a:cubicBezTo>
                    <a:pt x="526" y="120"/>
                    <a:pt x="635" y="109"/>
                    <a:pt x="712" y="40"/>
                  </a:cubicBezTo>
                  <a:cubicBezTo>
                    <a:pt x="721" y="31"/>
                    <a:pt x="716" y="15"/>
                    <a:pt x="704" y="12"/>
                  </a:cubicBezTo>
                  <a:cubicBezTo>
                    <a:pt x="678" y="4"/>
                    <a:pt x="650" y="0"/>
                    <a:pt x="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6">
              <a:extLst>
                <a:ext uri="{FF2B5EF4-FFF2-40B4-BE49-F238E27FC236}">
                  <a16:creationId xmlns:a16="http://schemas.microsoft.com/office/drawing/2014/main" id="{A484A321-73D0-3CF6-7A11-681F06C75A16}"/>
                </a:ext>
              </a:extLst>
            </p:cNvPr>
            <p:cNvSpPr/>
            <p:nvPr/>
          </p:nvSpPr>
          <p:spPr>
            <a:xfrm>
              <a:off x="2885500" y="1716150"/>
              <a:ext cx="139550" cy="238300"/>
            </a:xfrm>
            <a:custGeom>
              <a:avLst/>
              <a:gdLst/>
              <a:ahLst/>
              <a:cxnLst/>
              <a:rect l="l" t="t" r="r" b="b"/>
              <a:pathLst>
                <a:path w="5582" h="9532" extrusionOk="0">
                  <a:moveTo>
                    <a:pt x="77" y="1"/>
                  </a:moveTo>
                  <a:cubicBezTo>
                    <a:pt x="39" y="1"/>
                    <a:pt x="1" y="34"/>
                    <a:pt x="9" y="84"/>
                  </a:cubicBezTo>
                  <a:cubicBezTo>
                    <a:pt x="128" y="823"/>
                    <a:pt x="709" y="1298"/>
                    <a:pt x="1319" y="1667"/>
                  </a:cubicBezTo>
                  <a:cubicBezTo>
                    <a:pt x="2168" y="2181"/>
                    <a:pt x="2975" y="2624"/>
                    <a:pt x="3634" y="3388"/>
                  </a:cubicBezTo>
                  <a:cubicBezTo>
                    <a:pt x="5121" y="5109"/>
                    <a:pt x="5421" y="7316"/>
                    <a:pt x="4839" y="9464"/>
                  </a:cubicBezTo>
                  <a:cubicBezTo>
                    <a:pt x="4827" y="9506"/>
                    <a:pt x="4859" y="9531"/>
                    <a:pt x="4891" y="9531"/>
                  </a:cubicBezTo>
                  <a:cubicBezTo>
                    <a:pt x="4913" y="9531"/>
                    <a:pt x="4935" y="9520"/>
                    <a:pt x="4945" y="9493"/>
                  </a:cubicBezTo>
                  <a:cubicBezTo>
                    <a:pt x="5582" y="7769"/>
                    <a:pt x="5344" y="5763"/>
                    <a:pt x="4405" y="4194"/>
                  </a:cubicBezTo>
                  <a:cubicBezTo>
                    <a:pt x="3999" y="3515"/>
                    <a:pt x="3464" y="2917"/>
                    <a:pt x="2841" y="2430"/>
                  </a:cubicBezTo>
                  <a:cubicBezTo>
                    <a:pt x="1859" y="1665"/>
                    <a:pt x="568" y="1341"/>
                    <a:pt x="137" y="48"/>
                  </a:cubicBezTo>
                  <a:cubicBezTo>
                    <a:pt x="127" y="15"/>
                    <a:pt x="102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6">
              <a:extLst>
                <a:ext uri="{FF2B5EF4-FFF2-40B4-BE49-F238E27FC236}">
                  <a16:creationId xmlns:a16="http://schemas.microsoft.com/office/drawing/2014/main" id="{EEA116F7-2B42-A826-A85C-BE86E0F1B94B}"/>
                </a:ext>
              </a:extLst>
            </p:cNvPr>
            <p:cNvSpPr/>
            <p:nvPr/>
          </p:nvSpPr>
          <p:spPr>
            <a:xfrm>
              <a:off x="2872075" y="1715950"/>
              <a:ext cx="14225" cy="19575"/>
            </a:xfrm>
            <a:custGeom>
              <a:avLst/>
              <a:gdLst/>
              <a:ahLst/>
              <a:cxnLst/>
              <a:rect l="l" t="t" r="r" b="b"/>
              <a:pathLst>
                <a:path w="569" h="783" extrusionOk="0">
                  <a:moveTo>
                    <a:pt x="520" y="1"/>
                  </a:moveTo>
                  <a:cubicBezTo>
                    <a:pt x="333" y="1"/>
                    <a:pt x="191" y="107"/>
                    <a:pt x="109" y="272"/>
                  </a:cubicBezTo>
                  <a:cubicBezTo>
                    <a:pt x="35" y="421"/>
                    <a:pt x="1" y="642"/>
                    <a:pt x="133" y="769"/>
                  </a:cubicBezTo>
                  <a:cubicBezTo>
                    <a:pt x="142" y="778"/>
                    <a:pt x="154" y="782"/>
                    <a:pt x="165" y="782"/>
                  </a:cubicBezTo>
                  <a:cubicBezTo>
                    <a:pt x="189" y="782"/>
                    <a:pt x="211" y="763"/>
                    <a:pt x="213" y="735"/>
                  </a:cubicBezTo>
                  <a:cubicBezTo>
                    <a:pt x="219" y="599"/>
                    <a:pt x="200" y="473"/>
                    <a:pt x="263" y="343"/>
                  </a:cubicBezTo>
                  <a:cubicBezTo>
                    <a:pt x="321" y="225"/>
                    <a:pt x="430" y="115"/>
                    <a:pt x="545" y="52"/>
                  </a:cubicBezTo>
                  <a:cubicBezTo>
                    <a:pt x="568" y="38"/>
                    <a:pt x="556" y="2"/>
                    <a:pt x="532" y="1"/>
                  </a:cubicBezTo>
                  <a:cubicBezTo>
                    <a:pt x="528" y="1"/>
                    <a:pt x="524" y="1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6">
              <a:extLst>
                <a:ext uri="{FF2B5EF4-FFF2-40B4-BE49-F238E27FC236}">
                  <a16:creationId xmlns:a16="http://schemas.microsoft.com/office/drawing/2014/main" id="{5F3DE910-01E6-E210-4669-420408639E77}"/>
                </a:ext>
              </a:extLst>
            </p:cNvPr>
            <p:cNvSpPr/>
            <p:nvPr/>
          </p:nvSpPr>
          <p:spPr>
            <a:xfrm>
              <a:off x="2852925" y="1685825"/>
              <a:ext cx="24525" cy="41825"/>
            </a:xfrm>
            <a:custGeom>
              <a:avLst/>
              <a:gdLst/>
              <a:ahLst/>
              <a:cxnLst/>
              <a:rect l="l" t="t" r="r" b="b"/>
              <a:pathLst>
                <a:path w="981" h="1673" extrusionOk="0">
                  <a:moveTo>
                    <a:pt x="64" y="0"/>
                  </a:moveTo>
                  <a:cubicBezTo>
                    <a:pt x="31" y="0"/>
                    <a:pt x="0" y="32"/>
                    <a:pt x="23" y="66"/>
                  </a:cubicBezTo>
                  <a:cubicBezTo>
                    <a:pt x="175" y="309"/>
                    <a:pt x="407" y="487"/>
                    <a:pt x="551" y="742"/>
                  </a:cubicBezTo>
                  <a:cubicBezTo>
                    <a:pt x="713" y="1025"/>
                    <a:pt x="787" y="1317"/>
                    <a:pt x="861" y="1630"/>
                  </a:cubicBezTo>
                  <a:lnTo>
                    <a:pt x="860" y="1630"/>
                  </a:lnTo>
                  <a:cubicBezTo>
                    <a:pt x="867" y="1659"/>
                    <a:pt x="892" y="1673"/>
                    <a:pt x="917" y="1673"/>
                  </a:cubicBezTo>
                  <a:cubicBezTo>
                    <a:pt x="948" y="1673"/>
                    <a:pt x="980" y="1652"/>
                    <a:pt x="979" y="1614"/>
                  </a:cubicBezTo>
                  <a:cubicBezTo>
                    <a:pt x="955" y="1082"/>
                    <a:pt x="607" y="233"/>
                    <a:pt x="84" y="5"/>
                  </a:cubicBezTo>
                  <a:cubicBezTo>
                    <a:pt x="78" y="2"/>
                    <a:pt x="71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6">
              <a:extLst>
                <a:ext uri="{FF2B5EF4-FFF2-40B4-BE49-F238E27FC236}">
                  <a16:creationId xmlns:a16="http://schemas.microsoft.com/office/drawing/2014/main" id="{01BBEED4-7B91-20E2-AC88-5BE8B1706532}"/>
                </a:ext>
              </a:extLst>
            </p:cNvPr>
            <p:cNvSpPr/>
            <p:nvPr/>
          </p:nvSpPr>
          <p:spPr>
            <a:xfrm>
              <a:off x="2851700" y="1665900"/>
              <a:ext cx="27875" cy="21050"/>
            </a:xfrm>
            <a:custGeom>
              <a:avLst/>
              <a:gdLst/>
              <a:ahLst/>
              <a:cxnLst/>
              <a:rect l="l" t="t" r="r" b="b"/>
              <a:pathLst>
                <a:path w="1115" h="842" extrusionOk="0">
                  <a:moveTo>
                    <a:pt x="1058" y="0"/>
                  </a:moveTo>
                  <a:cubicBezTo>
                    <a:pt x="1050" y="0"/>
                    <a:pt x="1043" y="3"/>
                    <a:pt x="1036" y="10"/>
                  </a:cubicBezTo>
                  <a:cubicBezTo>
                    <a:pt x="899" y="154"/>
                    <a:pt x="823" y="339"/>
                    <a:pt x="666" y="473"/>
                  </a:cubicBezTo>
                  <a:cubicBezTo>
                    <a:pt x="484" y="631"/>
                    <a:pt x="275" y="685"/>
                    <a:pt x="50" y="753"/>
                  </a:cubicBezTo>
                  <a:cubicBezTo>
                    <a:pt x="0" y="768"/>
                    <a:pt x="15" y="833"/>
                    <a:pt x="62" y="838"/>
                  </a:cubicBezTo>
                  <a:cubicBezTo>
                    <a:pt x="82" y="841"/>
                    <a:pt x="103" y="842"/>
                    <a:pt x="125" y="842"/>
                  </a:cubicBezTo>
                  <a:cubicBezTo>
                    <a:pt x="521" y="842"/>
                    <a:pt x="1115" y="454"/>
                    <a:pt x="1090" y="33"/>
                  </a:cubicBezTo>
                  <a:cubicBezTo>
                    <a:pt x="1090" y="14"/>
                    <a:pt x="1074" y="0"/>
                    <a:pt x="10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6">
              <a:extLst>
                <a:ext uri="{FF2B5EF4-FFF2-40B4-BE49-F238E27FC236}">
                  <a16:creationId xmlns:a16="http://schemas.microsoft.com/office/drawing/2014/main" id="{68304F55-8259-6730-8DB2-ADD85340EC57}"/>
                </a:ext>
              </a:extLst>
            </p:cNvPr>
            <p:cNvSpPr/>
            <p:nvPr/>
          </p:nvSpPr>
          <p:spPr>
            <a:xfrm>
              <a:off x="2874350" y="1664600"/>
              <a:ext cx="29050" cy="15500"/>
            </a:xfrm>
            <a:custGeom>
              <a:avLst/>
              <a:gdLst/>
              <a:ahLst/>
              <a:cxnLst/>
              <a:rect l="l" t="t" r="r" b="b"/>
              <a:pathLst>
                <a:path w="1162" h="620" extrusionOk="0">
                  <a:moveTo>
                    <a:pt x="275" y="0"/>
                  </a:moveTo>
                  <a:cubicBezTo>
                    <a:pt x="201" y="0"/>
                    <a:pt x="125" y="9"/>
                    <a:pt x="46" y="27"/>
                  </a:cubicBezTo>
                  <a:cubicBezTo>
                    <a:pt x="0" y="36"/>
                    <a:pt x="13" y="104"/>
                    <a:pt x="57" y="105"/>
                  </a:cubicBezTo>
                  <a:cubicBezTo>
                    <a:pt x="263" y="109"/>
                    <a:pt x="484" y="158"/>
                    <a:pt x="664" y="261"/>
                  </a:cubicBezTo>
                  <a:cubicBezTo>
                    <a:pt x="827" y="353"/>
                    <a:pt x="918" y="523"/>
                    <a:pt x="1072" y="613"/>
                  </a:cubicBezTo>
                  <a:cubicBezTo>
                    <a:pt x="1080" y="618"/>
                    <a:pt x="1090" y="620"/>
                    <a:pt x="1099" y="620"/>
                  </a:cubicBezTo>
                  <a:cubicBezTo>
                    <a:pt x="1130" y="620"/>
                    <a:pt x="1162" y="597"/>
                    <a:pt x="1157" y="564"/>
                  </a:cubicBezTo>
                  <a:cubicBezTo>
                    <a:pt x="1131" y="353"/>
                    <a:pt x="896" y="195"/>
                    <a:pt x="718" y="109"/>
                  </a:cubicBezTo>
                  <a:cubicBezTo>
                    <a:pt x="571" y="36"/>
                    <a:pt x="426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6">
              <a:extLst>
                <a:ext uri="{FF2B5EF4-FFF2-40B4-BE49-F238E27FC236}">
                  <a16:creationId xmlns:a16="http://schemas.microsoft.com/office/drawing/2014/main" id="{C5E9860A-A4C5-8B1D-3B5D-BC791A7A18B0}"/>
                </a:ext>
              </a:extLst>
            </p:cNvPr>
            <p:cNvSpPr/>
            <p:nvPr/>
          </p:nvSpPr>
          <p:spPr>
            <a:xfrm>
              <a:off x="2746625" y="1604525"/>
              <a:ext cx="156850" cy="162225"/>
            </a:xfrm>
            <a:custGeom>
              <a:avLst/>
              <a:gdLst/>
              <a:ahLst/>
              <a:cxnLst/>
              <a:rect l="l" t="t" r="r" b="b"/>
              <a:pathLst>
                <a:path w="6274" h="6489" extrusionOk="0">
                  <a:moveTo>
                    <a:pt x="3552" y="0"/>
                  </a:moveTo>
                  <a:cubicBezTo>
                    <a:pt x="2887" y="0"/>
                    <a:pt x="2228" y="296"/>
                    <a:pt x="1756" y="778"/>
                  </a:cubicBezTo>
                  <a:cubicBezTo>
                    <a:pt x="0" y="2574"/>
                    <a:pt x="1404" y="5471"/>
                    <a:pt x="3320" y="6478"/>
                  </a:cubicBezTo>
                  <a:cubicBezTo>
                    <a:pt x="3334" y="6485"/>
                    <a:pt x="3348" y="6489"/>
                    <a:pt x="3360" y="6489"/>
                  </a:cubicBezTo>
                  <a:cubicBezTo>
                    <a:pt x="3427" y="6489"/>
                    <a:pt x="3462" y="6395"/>
                    <a:pt x="3397" y="6345"/>
                  </a:cubicBezTo>
                  <a:cubicBezTo>
                    <a:pt x="2584" y="5724"/>
                    <a:pt x="1835" y="5114"/>
                    <a:pt x="1431" y="4140"/>
                  </a:cubicBezTo>
                  <a:cubicBezTo>
                    <a:pt x="1028" y="3170"/>
                    <a:pt x="1042" y="1993"/>
                    <a:pt x="1697" y="1134"/>
                  </a:cubicBezTo>
                  <a:cubicBezTo>
                    <a:pt x="2149" y="542"/>
                    <a:pt x="2854" y="185"/>
                    <a:pt x="3566" y="185"/>
                  </a:cubicBezTo>
                  <a:cubicBezTo>
                    <a:pt x="3939" y="185"/>
                    <a:pt x="4313" y="283"/>
                    <a:pt x="4655" y="496"/>
                  </a:cubicBezTo>
                  <a:cubicBezTo>
                    <a:pt x="5569" y="1066"/>
                    <a:pt x="5835" y="2074"/>
                    <a:pt x="6189" y="3017"/>
                  </a:cubicBezTo>
                  <a:cubicBezTo>
                    <a:pt x="6196" y="3037"/>
                    <a:pt x="6212" y="3046"/>
                    <a:pt x="6227" y="3046"/>
                  </a:cubicBezTo>
                  <a:cubicBezTo>
                    <a:pt x="6251" y="3046"/>
                    <a:pt x="6274" y="3026"/>
                    <a:pt x="6270" y="2995"/>
                  </a:cubicBezTo>
                  <a:cubicBezTo>
                    <a:pt x="6115" y="1873"/>
                    <a:pt x="5471" y="625"/>
                    <a:pt x="4378" y="165"/>
                  </a:cubicBezTo>
                  <a:cubicBezTo>
                    <a:pt x="4111" y="53"/>
                    <a:pt x="3831" y="0"/>
                    <a:pt x="3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6">
              <a:extLst>
                <a:ext uri="{FF2B5EF4-FFF2-40B4-BE49-F238E27FC236}">
                  <a16:creationId xmlns:a16="http://schemas.microsoft.com/office/drawing/2014/main" id="{C52B7A7A-BBA7-402F-35E7-DBF6F7756524}"/>
                </a:ext>
              </a:extLst>
            </p:cNvPr>
            <p:cNvSpPr/>
            <p:nvPr/>
          </p:nvSpPr>
          <p:spPr>
            <a:xfrm>
              <a:off x="2792000" y="1760300"/>
              <a:ext cx="35650" cy="39450"/>
            </a:xfrm>
            <a:custGeom>
              <a:avLst/>
              <a:gdLst/>
              <a:ahLst/>
              <a:cxnLst/>
              <a:rect l="l" t="t" r="r" b="b"/>
              <a:pathLst>
                <a:path w="1426" h="1578" extrusionOk="0">
                  <a:moveTo>
                    <a:pt x="1358" y="0"/>
                  </a:moveTo>
                  <a:cubicBezTo>
                    <a:pt x="1356" y="0"/>
                    <a:pt x="1355" y="0"/>
                    <a:pt x="1353" y="0"/>
                  </a:cubicBezTo>
                  <a:cubicBezTo>
                    <a:pt x="704" y="47"/>
                    <a:pt x="1" y="889"/>
                    <a:pt x="65" y="1536"/>
                  </a:cubicBezTo>
                  <a:cubicBezTo>
                    <a:pt x="68" y="1563"/>
                    <a:pt x="89" y="1578"/>
                    <a:pt x="110" y="1578"/>
                  </a:cubicBezTo>
                  <a:cubicBezTo>
                    <a:pt x="126" y="1578"/>
                    <a:pt x="143" y="1568"/>
                    <a:pt x="150" y="1548"/>
                  </a:cubicBezTo>
                  <a:cubicBezTo>
                    <a:pt x="271" y="1216"/>
                    <a:pt x="350" y="907"/>
                    <a:pt x="592" y="634"/>
                  </a:cubicBezTo>
                  <a:cubicBezTo>
                    <a:pt x="821" y="377"/>
                    <a:pt x="1094" y="269"/>
                    <a:pt x="1382" y="103"/>
                  </a:cubicBezTo>
                  <a:cubicBezTo>
                    <a:pt x="1426" y="77"/>
                    <a:pt x="1411" y="0"/>
                    <a:pt x="1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6">
              <a:extLst>
                <a:ext uri="{FF2B5EF4-FFF2-40B4-BE49-F238E27FC236}">
                  <a16:creationId xmlns:a16="http://schemas.microsoft.com/office/drawing/2014/main" id="{01993843-1C38-0E40-68CB-CDE6F62BB73C}"/>
                </a:ext>
              </a:extLst>
            </p:cNvPr>
            <p:cNvSpPr/>
            <p:nvPr/>
          </p:nvSpPr>
          <p:spPr>
            <a:xfrm>
              <a:off x="2793750" y="1785225"/>
              <a:ext cx="29050" cy="11250"/>
            </a:xfrm>
            <a:custGeom>
              <a:avLst/>
              <a:gdLst/>
              <a:ahLst/>
              <a:cxnLst/>
              <a:rect l="l" t="t" r="r" b="b"/>
              <a:pathLst>
                <a:path w="1162" h="450" extrusionOk="0">
                  <a:moveTo>
                    <a:pt x="878" y="1"/>
                  </a:moveTo>
                  <a:cubicBezTo>
                    <a:pt x="561" y="1"/>
                    <a:pt x="181" y="199"/>
                    <a:pt x="16" y="408"/>
                  </a:cubicBezTo>
                  <a:cubicBezTo>
                    <a:pt x="1" y="427"/>
                    <a:pt x="13" y="450"/>
                    <a:pt x="34" y="450"/>
                  </a:cubicBezTo>
                  <a:cubicBezTo>
                    <a:pt x="38" y="450"/>
                    <a:pt x="42" y="449"/>
                    <a:pt x="46" y="447"/>
                  </a:cubicBezTo>
                  <a:cubicBezTo>
                    <a:pt x="224" y="369"/>
                    <a:pt x="397" y="272"/>
                    <a:pt x="584" y="221"/>
                  </a:cubicBezTo>
                  <a:cubicBezTo>
                    <a:pt x="755" y="173"/>
                    <a:pt x="943" y="200"/>
                    <a:pt x="1106" y="141"/>
                  </a:cubicBezTo>
                  <a:cubicBezTo>
                    <a:pt x="1144" y="128"/>
                    <a:pt x="1161" y="70"/>
                    <a:pt x="1119" y="50"/>
                  </a:cubicBezTo>
                  <a:cubicBezTo>
                    <a:pt x="1047" y="16"/>
                    <a:pt x="96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6">
              <a:extLst>
                <a:ext uri="{FF2B5EF4-FFF2-40B4-BE49-F238E27FC236}">
                  <a16:creationId xmlns:a16="http://schemas.microsoft.com/office/drawing/2014/main" id="{93F8070B-1DC7-226F-BAC4-9025364D5B13}"/>
                </a:ext>
              </a:extLst>
            </p:cNvPr>
            <p:cNvSpPr/>
            <p:nvPr/>
          </p:nvSpPr>
          <p:spPr>
            <a:xfrm>
              <a:off x="2797925" y="1786975"/>
              <a:ext cx="66850" cy="167050"/>
            </a:xfrm>
            <a:custGeom>
              <a:avLst/>
              <a:gdLst/>
              <a:ahLst/>
              <a:cxnLst/>
              <a:rect l="l" t="t" r="r" b="b"/>
              <a:pathLst>
                <a:path w="2674" h="6682" extrusionOk="0">
                  <a:moveTo>
                    <a:pt x="965" y="0"/>
                  </a:moveTo>
                  <a:cubicBezTo>
                    <a:pt x="957" y="0"/>
                    <a:pt x="947" y="4"/>
                    <a:pt x="939" y="11"/>
                  </a:cubicBezTo>
                  <a:cubicBezTo>
                    <a:pt x="139" y="754"/>
                    <a:pt x="6" y="2119"/>
                    <a:pt x="285" y="3122"/>
                  </a:cubicBezTo>
                  <a:cubicBezTo>
                    <a:pt x="681" y="4540"/>
                    <a:pt x="2159" y="5204"/>
                    <a:pt x="2522" y="6628"/>
                  </a:cubicBezTo>
                  <a:cubicBezTo>
                    <a:pt x="2532" y="6665"/>
                    <a:pt x="2564" y="6682"/>
                    <a:pt x="2595" y="6682"/>
                  </a:cubicBezTo>
                  <a:cubicBezTo>
                    <a:pt x="2634" y="6682"/>
                    <a:pt x="2673" y="6656"/>
                    <a:pt x="2670" y="6609"/>
                  </a:cubicBezTo>
                  <a:cubicBezTo>
                    <a:pt x="2609" y="5496"/>
                    <a:pt x="1557" y="4886"/>
                    <a:pt x="954" y="4065"/>
                  </a:cubicBezTo>
                  <a:cubicBezTo>
                    <a:pt x="1" y="2764"/>
                    <a:pt x="327" y="1374"/>
                    <a:pt x="1000" y="58"/>
                  </a:cubicBezTo>
                  <a:cubicBezTo>
                    <a:pt x="1014" y="29"/>
                    <a:pt x="991" y="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36">
              <a:extLst>
                <a:ext uri="{FF2B5EF4-FFF2-40B4-BE49-F238E27FC236}">
                  <a16:creationId xmlns:a16="http://schemas.microsoft.com/office/drawing/2014/main" id="{FE64CE9D-56EA-78C0-4397-75D026EDDC02}"/>
                </a:ext>
              </a:extLst>
            </p:cNvPr>
            <p:cNvSpPr/>
            <p:nvPr/>
          </p:nvSpPr>
          <p:spPr>
            <a:xfrm>
              <a:off x="2859625" y="1882475"/>
              <a:ext cx="16425" cy="71475"/>
            </a:xfrm>
            <a:custGeom>
              <a:avLst/>
              <a:gdLst/>
              <a:ahLst/>
              <a:cxnLst/>
              <a:rect l="l" t="t" r="r" b="b"/>
              <a:pathLst>
                <a:path w="657" h="2859" extrusionOk="0">
                  <a:moveTo>
                    <a:pt x="149" y="1"/>
                  </a:moveTo>
                  <a:cubicBezTo>
                    <a:pt x="122" y="1"/>
                    <a:pt x="95" y="24"/>
                    <a:pt x="104" y="55"/>
                  </a:cubicBezTo>
                  <a:cubicBezTo>
                    <a:pt x="392" y="1007"/>
                    <a:pt x="446" y="1873"/>
                    <a:pt x="14" y="2797"/>
                  </a:cubicBezTo>
                  <a:cubicBezTo>
                    <a:pt x="0" y="2829"/>
                    <a:pt x="27" y="2858"/>
                    <a:pt x="53" y="2858"/>
                  </a:cubicBezTo>
                  <a:cubicBezTo>
                    <a:pt x="65" y="2858"/>
                    <a:pt x="77" y="2852"/>
                    <a:pt x="84" y="2838"/>
                  </a:cubicBezTo>
                  <a:cubicBezTo>
                    <a:pt x="542" y="1993"/>
                    <a:pt x="656" y="891"/>
                    <a:pt x="183" y="21"/>
                  </a:cubicBezTo>
                  <a:cubicBezTo>
                    <a:pt x="175" y="7"/>
                    <a:pt x="162" y="1"/>
                    <a:pt x="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36">
              <a:extLst>
                <a:ext uri="{FF2B5EF4-FFF2-40B4-BE49-F238E27FC236}">
                  <a16:creationId xmlns:a16="http://schemas.microsoft.com/office/drawing/2014/main" id="{F819C89E-00EE-2612-951E-EC6B16CBAB82}"/>
                </a:ext>
              </a:extLst>
            </p:cNvPr>
            <p:cNvSpPr/>
            <p:nvPr/>
          </p:nvSpPr>
          <p:spPr>
            <a:xfrm>
              <a:off x="2815375" y="1778350"/>
              <a:ext cx="101900" cy="108600"/>
            </a:xfrm>
            <a:custGeom>
              <a:avLst/>
              <a:gdLst/>
              <a:ahLst/>
              <a:cxnLst/>
              <a:rect l="l" t="t" r="r" b="b"/>
              <a:pathLst>
                <a:path w="4076" h="4344" extrusionOk="0">
                  <a:moveTo>
                    <a:pt x="1387" y="0"/>
                  </a:moveTo>
                  <a:cubicBezTo>
                    <a:pt x="1382" y="0"/>
                    <a:pt x="1376" y="2"/>
                    <a:pt x="1371" y="5"/>
                  </a:cubicBezTo>
                  <a:cubicBezTo>
                    <a:pt x="0" y="896"/>
                    <a:pt x="455" y="3120"/>
                    <a:pt x="1608" y="4017"/>
                  </a:cubicBezTo>
                  <a:cubicBezTo>
                    <a:pt x="1863" y="4215"/>
                    <a:pt x="2190" y="4343"/>
                    <a:pt x="2512" y="4343"/>
                  </a:cubicBezTo>
                  <a:cubicBezTo>
                    <a:pt x="2718" y="4343"/>
                    <a:pt x="2922" y="4291"/>
                    <a:pt x="3103" y="4170"/>
                  </a:cubicBezTo>
                  <a:cubicBezTo>
                    <a:pt x="4075" y="3524"/>
                    <a:pt x="3150" y="2326"/>
                    <a:pt x="3771" y="1545"/>
                  </a:cubicBezTo>
                  <a:cubicBezTo>
                    <a:pt x="3794" y="1516"/>
                    <a:pt x="3772" y="1479"/>
                    <a:pt x="3743" y="1479"/>
                  </a:cubicBezTo>
                  <a:cubicBezTo>
                    <a:pt x="3735" y="1479"/>
                    <a:pt x="3725" y="1483"/>
                    <a:pt x="3716" y="1491"/>
                  </a:cubicBezTo>
                  <a:cubicBezTo>
                    <a:pt x="3439" y="1744"/>
                    <a:pt x="3429" y="2030"/>
                    <a:pt x="3454" y="2395"/>
                  </a:cubicBezTo>
                  <a:cubicBezTo>
                    <a:pt x="3503" y="3113"/>
                    <a:pt x="3373" y="4140"/>
                    <a:pt x="2544" y="4140"/>
                  </a:cubicBezTo>
                  <a:cubicBezTo>
                    <a:pt x="2409" y="4140"/>
                    <a:pt x="2255" y="4112"/>
                    <a:pt x="2079" y="4051"/>
                  </a:cubicBezTo>
                  <a:cubicBezTo>
                    <a:pt x="1370" y="3806"/>
                    <a:pt x="916" y="2881"/>
                    <a:pt x="749" y="2201"/>
                  </a:cubicBezTo>
                  <a:cubicBezTo>
                    <a:pt x="550" y="1384"/>
                    <a:pt x="761" y="603"/>
                    <a:pt x="1411" y="58"/>
                  </a:cubicBezTo>
                  <a:cubicBezTo>
                    <a:pt x="1435" y="37"/>
                    <a:pt x="1413" y="0"/>
                    <a:pt x="1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6">
              <a:extLst>
                <a:ext uri="{FF2B5EF4-FFF2-40B4-BE49-F238E27FC236}">
                  <a16:creationId xmlns:a16="http://schemas.microsoft.com/office/drawing/2014/main" id="{6ADCE368-6B38-EC0F-6D3D-05CA7103C03D}"/>
                </a:ext>
              </a:extLst>
            </p:cNvPr>
            <p:cNvSpPr/>
            <p:nvPr/>
          </p:nvSpPr>
          <p:spPr>
            <a:xfrm>
              <a:off x="2859275" y="1817175"/>
              <a:ext cx="51425" cy="47925"/>
            </a:xfrm>
            <a:custGeom>
              <a:avLst/>
              <a:gdLst/>
              <a:ahLst/>
              <a:cxnLst/>
              <a:rect l="l" t="t" r="r" b="b"/>
              <a:pathLst>
                <a:path w="2057" h="1917" extrusionOk="0">
                  <a:moveTo>
                    <a:pt x="2024" y="0"/>
                  </a:moveTo>
                  <a:cubicBezTo>
                    <a:pt x="1699" y="0"/>
                    <a:pt x="1465" y="289"/>
                    <a:pt x="1308" y="549"/>
                  </a:cubicBezTo>
                  <a:cubicBezTo>
                    <a:pt x="985" y="1083"/>
                    <a:pt x="837" y="1735"/>
                    <a:pt x="89" y="1763"/>
                  </a:cubicBezTo>
                  <a:cubicBezTo>
                    <a:pt x="15" y="1766"/>
                    <a:pt x="0" y="1871"/>
                    <a:pt x="71" y="1892"/>
                  </a:cubicBezTo>
                  <a:cubicBezTo>
                    <a:pt x="131" y="1909"/>
                    <a:pt x="191" y="1917"/>
                    <a:pt x="249" y="1917"/>
                  </a:cubicBezTo>
                  <a:cubicBezTo>
                    <a:pt x="533" y="1917"/>
                    <a:pt x="792" y="1727"/>
                    <a:pt x="970" y="1503"/>
                  </a:cubicBezTo>
                  <a:cubicBezTo>
                    <a:pt x="1151" y="1274"/>
                    <a:pt x="1252" y="996"/>
                    <a:pt x="1390" y="741"/>
                  </a:cubicBezTo>
                  <a:cubicBezTo>
                    <a:pt x="1555" y="432"/>
                    <a:pt x="1763" y="260"/>
                    <a:pt x="2037" y="50"/>
                  </a:cubicBezTo>
                  <a:cubicBezTo>
                    <a:pt x="2057" y="35"/>
                    <a:pt x="2052" y="0"/>
                    <a:pt x="2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6">
              <a:extLst>
                <a:ext uri="{FF2B5EF4-FFF2-40B4-BE49-F238E27FC236}">
                  <a16:creationId xmlns:a16="http://schemas.microsoft.com/office/drawing/2014/main" id="{4515F4D0-2BAE-2793-8C0C-FF3F32255244}"/>
                </a:ext>
              </a:extLst>
            </p:cNvPr>
            <p:cNvSpPr/>
            <p:nvPr/>
          </p:nvSpPr>
          <p:spPr>
            <a:xfrm>
              <a:off x="2847675" y="1791425"/>
              <a:ext cx="150625" cy="173500"/>
            </a:xfrm>
            <a:custGeom>
              <a:avLst/>
              <a:gdLst/>
              <a:ahLst/>
              <a:cxnLst/>
              <a:rect l="l" t="t" r="r" b="b"/>
              <a:pathLst>
                <a:path w="6025" h="6940" extrusionOk="0">
                  <a:moveTo>
                    <a:pt x="1805" y="1"/>
                  </a:moveTo>
                  <a:cubicBezTo>
                    <a:pt x="1004" y="1"/>
                    <a:pt x="191" y="359"/>
                    <a:pt x="76" y="1236"/>
                  </a:cubicBezTo>
                  <a:cubicBezTo>
                    <a:pt x="1" y="1810"/>
                    <a:pt x="448" y="2363"/>
                    <a:pt x="954" y="2363"/>
                  </a:cubicBezTo>
                  <a:cubicBezTo>
                    <a:pt x="1127" y="2363"/>
                    <a:pt x="1307" y="2299"/>
                    <a:pt x="1476" y="2147"/>
                  </a:cubicBezTo>
                  <a:lnTo>
                    <a:pt x="1475" y="2146"/>
                  </a:lnTo>
                  <a:cubicBezTo>
                    <a:pt x="1508" y="2118"/>
                    <a:pt x="1478" y="2078"/>
                    <a:pt x="1443" y="2078"/>
                  </a:cubicBezTo>
                  <a:cubicBezTo>
                    <a:pt x="1437" y="2078"/>
                    <a:pt x="1431" y="2079"/>
                    <a:pt x="1425" y="2082"/>
                  </a:cubicBezTo>
                  <a:cubicBezTo>
                    <a:pt x="1298" y="2139"/>
                    <a:pt x="1173" y="2164"/>
                    <a:pt x="1055" y="2164"/>
                  </a:cubicBezTo>
                  <a:cubicBezTo>
                    <a:pt x="529" y="2164"/>
                    <a:pt x="142" y="1647"/>
                    <a:pt x="307" y="1093"/>
                  </a:cubicBezTo>
                  <a:cubicBezTo>
                    <a:pt x="412" y="742"/>
                    <a:pt x="742" y="480"/>
                    <a:pt x="1058" y="341"/>
                  </a:cubicBezTo>
                  <a:cubicBezTo>
                    <a:pt x="1292" y="237"/>
                    <a:pt x="1540" y="190"/>
                    <a:pt x="1790" y="190"/>
                  </a:cubicBezTo>
                  <a:cubicBezTo>
                    <a:pt x="2027" y="190"/>
                    <a:pt x="2265" y="232"/>
                    <a:pt x="2494" y="307"/>
                  </a:cubicBezTo>
                  <a:cubicBezTo>
                    <a:pt x="3354" y="589"/>
                    <a:pt x="4036" y="1277"/>
                    <a:pt x="4479" y="2049"/>
                  </a:cubicBezTo>
                  <a:cubicBezTo>
                    <a:pt x="5343" y="3555"/>
                    <a:pt x="5287" y="5245"/>
                    <a:pt x="4655" y="6814"/>
                  </a:cubicBezTo>
                  <a:cubicBezTo>
                    <a:pt x="4627" y="6885"/>
                    <a:pt x="4693" y="6940"/>
                    <a:pt x="4757" y="6940"/>
                  </a:cubicBezTo>
                  <a:cubicBezTo>
                    <a:pt x="4789" y="6940"/>
                    <a:pt x="4820" y="6925"/>
                    <a:pt x="4838" y="6892"/>
                  </a:cubicBezTo>
                  <a:cubicBezTo>
                    <a:pt x="6024" y="4674"/>
                    <a:pt x="5214" y="1166"/>
                    <a:pt x="2747" y="174"/>
                  </a:cubicBezTo>
                  <a:cubicBezTo>
                    <a:pt x="2469" y="62"/>
                    <a:pt x="2138" y="1"/>
                    <a:pt x="18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6">
              <a:extLst>
                <a:ext uri="{FF2B5EF4-FFF2-40B4-BE49-F238E27FC236}">
                  <a16:creationId xmlns:a16="http://schemas.microsoft.com/office/drawing/2014/main" id="{DEDA5CE2-24C2-E81C-4241-A94457F2F881}"/>
                </a:ext>
              </a:extLst>
            </p:cNvPr>
            <p:cNvSpPr/>
            <p:nvPr/>
          </p:nvSpPr>
          <p:spPr>
            <a:xfrm>
              <a:off x="2933675" y="1939075"/>
              <a:ext cx="26625" cy="110125"/>
            </a:xfrm>
            <a:custGeom>
              <a:avLst/>
              <a:gdLst/>
              <a:ahLst/>
              <a:cxnLst/>
              <a:rect l="l" t="t" r="r" b="b"/>
              <a:pathLst>
                <a:path w="1065" h="4405" extrusionOk="0">
                  <a:moveTo>
                    <a:pt x="391" y="1"/>
                  </a:moveTo>
                  <a:cubicBezTo>
                    <a:pt x="346" y="1"/>
                    <a:pt x="310" y="58"/>
                    <a:pt x="347" y="104"/>
                  </a:cubicBezTo>
                  <a:cubicBezTo>
                    <a:pt x="1065" y="995"/>
                    <a:pt x="188" y="1906"/>
                    <a:pt x="71" y="2822"/>
                  </a:cubicBezTo>
                  <a:cubicBezTo>
                    <a:pt x="1" y="3379"/>
                    <a:pt x="138" y="3938"/>
                    <a:pt x="472" y="4387"/>
                  </a:cubicBezTo>
                  <a:cubicBezTo>
                    <a:pt x="481" y="4399"/>
                    <a:pt x="493" y="4405"/>
                    <a:pt x="505" y="4405"/>
                  </a:cubicBezTo>
                  <a:cubicBezTo>
                    <a:pt x="530" y="4405"/>
                    <a:pt x="552" y="4379"/>
                    <a:pt x="538" y="4348"/>
                  </a:cubicBezTo>
                  <a:cubicBezTo>
                    <a:pt x="249" y="3702"/>
                    <a:pt x="137" y="3113"/>
                    <a:pt x="338" y="2423"/>
                  </a:cubicBezTo>
                  <a:cubicBezTo>
                    <a:pt x="445" y="2059"/>
                    <a:pt x="646" y="1725"/>
                    <a:pt x="736" y="1354"/>
                  </a:cubicBezTo>
                  <a:cubicBezTo>
                    <a:pt x="855" y="862"/>
                    <a:pt x="816" y="373"/>
                    <a:pt x="432" y="18"/>
                  </a:cubicBezTo>
                  <a:cubicBezTo>
                    <a:pt x="419" y="6"/>
                    <a:pt x="404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6">
              <a:extLst>
                <a:ext uri="{FF2B5EF4-FFF2-40B4-BE49-F238E27FC236}">
                  <a16:creationId xmlns:a16="http://schemas.microsoft.com/office/drawing/2014/main" id="{8A077717-C03A-605D-B19E-D7209D0ECF14}"/>
                </a:ext>
              </a:extLst>
            </p:cNvPr>
            <p:cNvSpPr/>
            <p:nvPr/>
          </p:nvSpPr>
          <p:spPr>
            <a:xfrm>
              <a:off x="2942525" y="1938875"/>
              <a:ext cx="38025" cy="76025"/>
            </a:xfrm>
            <a:custGeom>
              <a:avLst/>
              <a:gdLst/>
              <a:ahLst/>
              <a:cxnLst/>
              <a:rect l="l" t="t" r="r" b="b"/>
              <a:pathLst>
                <a:path w="1521" h="3041" extrusionOk="0">
                  <a:moveTo>
                    <a:pt x="55" y="1"/>
                  </a:moveTo>
                  <a:cubicBezTo>
                    <a:pt x="25" y="1"/>
                    <a:pt x="0" y="42"/>
                    <a:pt x="28" y="66"/>
                  </a:cubicBezTo>
                  <a:cubicBezTo>
                    <a:pt x="917" y="889"/>
                    <a:pt x="1153" y="1802"/>
                    <a:pt x="966" y="2980"/>
                  </a:cubicBezTo>
                  <a:cubicBezTo>
                    <a:pt x="961" y="3012"/>
                    <a:pt x="990" y="3041"/>
                    <a:pt x="1017" y="3041"/>
                  </a:cubicBezTo>
                  <a:cubicBezTo>
                    <a:pt x="1031" y="3041"/>
                    <a:pt x="1044" y="3034"/>
                    <a:pt x="1052" y="3016"/>
                  </a:cubicBezTo>
                  <a:cubicBezTo>
                    <a:pt x="1521" y="1992"/>
                    <a:pt x="1013" y="588"/>
                    <a:pt x="74" y="6"/>
                  </a:cubicBezTo>
                  <a:cubicBezTo>
                    <a:pt x="68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6">
              <a:extLst>
                <a:ext uri="{FF2B5EF4-FFF2-40B4-BE49-F238E27FC236}">
                  <a16:creationId xmlns:a16="http://schemas.microsoft.com/office/drawing/2014/main" id="{82C22072-2325-27DD-80BB-63437715AFA6}"/>
                </a:ext>
              </a:extLst>
            </p:cNvPr>
            <p:cNvSpPr/>
            <p:nvPr/>
          </p:nvSpPr>
          <p:spPr>
            <a:xfrm>
              <a:off x="2979275" y="1944400"/>
              <a:ext cx="47800" cy="43425"/>
            </a:xfrm>
            <a:custGeom>
              <a:avLst/>
              <a:gdLst/>
              <a:ahLst/>
              <a:cxnLst/>
              <a:rect l="l" t="t" r="r" b="b"/>
              <a:pathLst>
                <a:path w="1912" h="1737" extrusionOk="0">
                  <a:moveTo>
                    <a:pt x="1754" y="1"/>
                  </a:moveTo>
                  <a:cubicBezTo>
                    <a:pt x="1746" y="1"/>
                    <a:pt x="1738" y="2"/>
                    <a:pt x="1730" y="3"/>
                  </a:cubicBezTo>
                  <a:cubicBezTo>
                    <a:pt x="883" y="182"/>
                    <a:pt x="191" y="837"/>
                    <a:pt x="6" y="1689"/>
                  </a:cubicBezTo>
                  <a:cubicBezTo>
                    <a:pt x="1" y="1718"/>
                    <a:pt x="23" y="1737"/>
                    <a:pt x="45" y="1737"/>
                  </a:cubicBezTo>
                  <a:cubicBezTo>
                    <a:pt x="60" y="1737"/>
                    <a:pt x="75" y="1728"/>
                    <a:pt x="81" y="1710"/>
                  </a:cubicBezTo>
                  <a:cubicBezTo>
                    <a:pt x="345" y="931"/>
                    <a:pt x="975" y="360"/>
                    <a:pt x="1786" y="207"/>
                  </a:cubicBezTo>
                  <a:cubicBezTo>
                    <a:pt x="1911" y="183"/>
                    <a:pt x="1869" y="1"/>
                    <a:pt x="1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6">
              <a:extLst>
                <a:ext uri="{FF2B5EF4-FFF2-40B4-BE49-F238E27FC236}">
                  <a16:creationId xmlns:a16="http://schemas.microsoft.com/office/drawing/2014/main" id="{4887FF1F-3FE7-2D7E-0BB9-CAEE91728CB5}"/>
                </a:ext>
              </a:extLst>
            </p:cNvPr>
            <p:cNvSpPr/>
            <p:nvPr/>
          </p:nvSpPr>
          <p:spPr>
            <a:xfrm>
              <a:off x="3022950" y="1946900"/>
              <a:ext cx="12425" cy="69525"/>
            </a:xfrm>
            <a:custGeom>
              <a:avLst/>
              <a:gdLst/>
              <a:ahLst/>
              <a:cxnLst/>
              <a:rect l="l" t="t" r="r" b="b"/>
              <a:pathLst>
                <a:path w="497" h="2781" extrusionOk="0">
                  <a:moveTo>
                    <a:pt x="18" y="1"/>
                  </a:moveTo>
                  <a:cubicBezTo>
                    <a:pt x="9" y="1"/>
                    <a:pt x="1" y="6"/>
                    <a:pt x="1" y="17"/>
                  </a:cubicBezTo>
                  <a:cubicBezTo>
                    <a:pt x="27" y="473"/>
                    <a:pt x="182" y="905"/>
                    <a:pt x="187" y="1370"/>
                  </a:cubicBezTo>
                  <a:cubicBezTo>
                    <a:pt x="193" y="1837"/>
                    <a:pt x="68" y="2274"/>
                    <a:pt x="13" y="2731"/>
                  </a:cubicBezTo>
                  <a:cubicBezTo>
                    <a:pt x="10" y="2761"/>
                    <a:pt x="38" y="2780"/>
                    <a:pt x="65" y="2780"/>
                  </a:cubicBezTo>
                  <a:cubicBezTo>
                    <a:pt x="82" y="2780"/>
                    <a:pt x="99" y="2773"/>
                    <a:pt x="107" y="2756"/>
                  </a:cubicBezTo>
                  <a:cubicBezTo>
                    <a:pt x="472" y="2032"/>
                    <a:pt x="497" y="693"/>
                    <a:pt x="33" y="8"/>
                  </a:cubicBezTo>
                  <a:cubicBezTo>
                    <a:pt x="29" y="3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6">
              <a:extLst>
                <a:ext uri="{FF2B5EF4-FFF2-40B4-BE49-F238E27FC236}">
                  <a16:creationId xmlns:a16="http://schemas.microsoft.com/office/drawing/2014/main" id="{C1F68D1C-A01D-E203-7A8F-90DF173B7E1A}"/>
                </a:ext>
              </a:extLst>
            </p:cNvPr>
            <p:cNvSpPr/>
            <p:nvPr/>
          </p:nvSpPr>
          <p:spPr>
            <a:xfrm>
              <a:off x="2881725" y="2168675"/>
              <a:ext cx="17325" cy="7375"/>
            </a:xfrm>
            <a:custGeom>
              <a:avLst/>
              <a:gdLst/>
              <a:ahLst/>
              <a:cxnLst/>
              <a:rect l="l" t="t" r="r" b="b"/>
              <a:pathLst>
                <a:path w="693" h="295" extrusionOk="0">
                  <a:moveTo>
                    <a:pt x="234" y="1"/>
                  </a:moveTo>
                  <a:cubicBezTo>
                    <a:pt x="159" y="1"/>
                    <a:pt x="86" y="16"/>
                    <a:pt x="29" y="47"/>
                  </a:cubicBezTo>
                  <a:cubicBezTo>
                    <a:pt x="1" y="63"/>
                    <a:pt x="7" y="109"/>
                    <a:pt x="38" y="118"/>
                  </a:cubicBezTo>
                  <a:cubicBezTo>
                    <a:pt x="134" y="142"/>
                    <a:pt x="233" y="145"/>
                    <a:pt x="328" y="175"/>
                  </a:cubicBezTo>
                  <a:cubicBezTo>
                    <a:pt x="425" y="204"/>
                    <a:pt x="506" y="265"/>
                    <a:pt x="603" y="293"/>
                  </a:cubicBezTo>
                  <a:cubicBezTo>
                    <a:pt x="608" y="294"/>
                    <a:pt x="613" y="295"/>
                    <a:pt x="618" y="295"/>
                  </a:cubicBezTo>
                  <a:cubicBezTo>
                    <a:pt x="660" y="295"/>
                    <a:pt x="692" y="245"/>
                    <a:pt x="669" y="206"/>
                  </a:cubicBezTo>
                  <a:cubicBezTo>
                    <a:pt x="592" y="77"/>
                    <a:pt x="405" y="1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6">
              <a:extLst>
                <a:ext uri="{FF2B5EF4-FFF2-40B4-BE49-F238E27FC236}">
                  <a16:creationId xmlns:a16="http://schemas.microsoft.com/office/drawing/2014/main" id="{E6FE0395-9D7A-9464-3948-436180F55068}"/>
                </a:ext>
              </a:extLst>
            </p:cNvPr>
            <p:cNvSpPr/>
            <p:nvPr/>
          </p:nvSpPr>
          <p:spPr>
            <a:xfrm>
              <a:off x="2854625" y="2105625"/>
              <a:ext cx="50750" cy="84300"/>
            </a:xfrm>
            <a:custGeom>
              <a:avLst/>
              <a:gdLst/>
              <a:ahLst/>
              <a:cxnLst/>
              <a:rect l="l" t="t" r="r" b="b"/>
              <a:pathLst>
                <a:path w="2030" h="3372" extrusionOk="0">
                  <a:moveTo>
                    <a:pt x="415" y="1"/>
                  </a:moveTo>
                  <a:cubicBezTo>
                    <a:pt x="398" y="1"/>
                    <a:pt x="382" y="10"/>
                    <a:pt x="375" y="31"/>
                  </a:cubicBezTo>
                  <a:cubicBezTo>
                    <a:pt x="0" y="1300"/>
                    <a:pt x="1746" y="2185"/>
                    <a:pt x="1945" y="3341"/>
                  </a:cubicBezTo>
                  <a:cubicBezTo>
                    <a:pt x="1949" y="3362"/>
                    <a:pt x="1966" y="3371"/>
                    <a:pt x="1984" y="3371"/>
                  </a:cubicBezTo>
                  <a:cubicBezTo>
                    <a:pt x="2006" y="3371"/>
                    <a:pt x="2029" y="3356"/>
                    <a:pt x="2028" y="3330"/>
                  </a:cubicBezTo>
                  <a:cubicBezTo>
                    <a:pt x="1984" y="2809"/>
                    <a:pt x="1756" y="2410"/>
                    <a:pt x="1441" y="2002"/>
                  </a:cubicBezTo>
                  <a:cubicBezTo>
                    <a:pt x="948" y="1364"/>
                    <a:pt x="527" y="891"/>
                    <a:pt x="461" y="43"/>
                  </a:cubicBezTo>
                  <a:cubicBezTo>
                    <a:pt x="459" y="16"/>
                    <a:pt x="437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6">
              <a:extLst>
                <a:ext uri="{FF2B5EF4-FFF2-40B4-BE49-F238E27FC236}">
                  <a16:creationId xmlns:a16="http://schemas.microsoft.com/office/drawing/2014/main" id="{56FA5641-62BA-7CBB-E2FC-BEB7D228E5FE}"/>
                </a:ext>
              </a:extLst>
            </p:cNvPr>
            <p:cNvSpPr/>
            <p:nvPr/>
          </p:nvSpPr>
          <p:spPr>
            <a:xfrm>
              <a:off x="2864625" y="2106175"/>
              <a:ext cx="48550" cy="60200"/>
            </a:xfrm>
            <a:custGeom>
              <a:avLst/>
              <a:gdLst/>
              <a:ahLst/>
              <a:cxnLst/>
              <a:rect l="l" t="t" r="r" b="b"/>
              <a:pathLst>
                <a:path w="1942" h="2408" extrusionOk="0">
                  <a:moveTo>
                    <a:pt x="32" y="0"/>
                  </a:moveTo>
                  <a:cubicBezTo>
                    <a:pt x="15" y="0"/>
                    <a:pt x="0" y="19"/>
                    <a:pt x="3" y="38"/>
                  </a:cubicBezTo>
                  <a:cubicBezTo>
                    <a:pt x="64" y="452"/>
                    <a:pt x="584" y="571"/>
                    <a:pt x="879" y="784"/>
                  </a:cubicBezTo>
                  <a:cubicBezTo>
                    <a:pt x="1417" y="1172"/>
                    <a:pt x="1684" y="1734"/>
                    <a:pt x="1825" y="2366"/>
                  </a:cubicBezTo>
                  <a:cubicBezTo>
                    <a:pt x="1832" y="2394"/>
                    <a:pt x="1855" y="2407"/>
                    <a:pt x="1879" y="2407"/>
                  </a:cubicBezTo>
                  <a:cubicBezTo>
                    <a:pt x="1910" y="2407"/>
                    <a:pt x="1941" y="2387"/>
                    <a:pt x="1940" y="2350"/>
                  </a:cubicBezTo>
                  <a:cubicBezTo>
                    <a:pt x="1925" y="1863"/>
                    <a:pt x="1723" y="1398"/>
                    <a:pt x="1404" y="1029"/>
                  </a:cubicBezTo>
                  <a:cubicBezTo>
                    <a:pt x="1019" y="582"/>
                    <a:pt x="434" y="442"/>
                    <a:pt x="51" y="9"/>
                  </a:cubicBezTo>
                  <a:cubicBezTo>
                    <a:pt x="45" y="3"/>
                    <a:pt x="39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6">
              <a:extLst>
                <a:ext uri="{FF2B5EF4-FFF2-40B4-BE49-F238E27FC236}">
                  <a16:creationId xmlns:a16="http://schemas.microsoft.com/office/drawing/2014/main" id="{7B00259B-08BF-8164-BBBA-170E0A6809B1}"/>
                </a:ext>
              </a:extLst>
            </p:cNvPr>
            <p:cNvSpPr/>
            <p:nvPr/>
          </p:nvSpPr>
          <p:spPr>
            <a:xfrm>
              <a:off x="2846475" y="2053125"/>
              <a:ext cx="36525" cy="67600"/>
            </a:xfrm>
            <a:custGeom>
              <a:avLst/>
              <a:gdLst/>
              <a:ahLst/>
              <a:cxnLst/>
              <a:rect l="l" t="t" r="r" b="b"/>
              <a:pathLst>
                <a:path w="1461" h="2704" extrusionOk="0">
                  <a:moveTo>
                    <a:pt x="149" y="1"/>
                  </a:moveTo>
                  <a:cubicBezTo>
                    <a:pt x="128" y="1"/>
                    <a:pt x="106" y="12"/>
                    <a:pt x="100" y="38"/>
                  </a:cubicBezTo>
                  <a:cubicBezTo>
                    <a:pt x="1" y="452"/>
                    <a:pt x="162" y="827"/>
                    <a:pt x="397" y="1169"/>
                  </a:cubicBezTo>
                  <a:cubicBezTo>
                    <a:pt x="753" y="1685"/>
                    <a:pt x="1145" y="2084"/>
                    <a:pt x="1384" y="2679"/>
                  </a:cubicBezTo>
                  <a:cubicBezTo>
                    <a:pt x="1390" y="2695"/>
                    <a:pt x="1405" y="2703"/>
                    <a:pt x="1419" y="2703"/>
                  </a:cubicBezTo>
                  <a:cubicBezTo>
                    <a:pt x="1435" y="2703"/>
                    <a:pt x="1451" y="2692"/>
                    <a:pt x="1452" y="2669"/>
                  </a:cubicBezTo>
                  <a:cubicBezTo>
                    <a:pt x="1460" y="2305"/>
                    <a:pt x="1268" y="2011"/>
                    <a:pt x="1052" y="1731"/>
                  </a:cubicBezTo>
                  <a:cubicBezTo>
                    <a:pt x="641" y="1199"/>
                    <a:pt x="193" y="777"/>
                    <a:pt x="202" y="51"/>
                  </a:cubicBezTo>
                  <a:cubicBezTo>
                    <a:pt x="202" y="19"/>
                    <a:pt x="175" y="1"/>
                    <a:pt x="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6">
              <a:extLst>
                <a:ext uri="{FF2B5EF4-FFF2-40B4-BE49-F238E27FC236}">
                  <a16:creationId xmlns:a16="http://schemas.microsoft.com/office/drawing/2014/main" id="{AB0366E1-615B-ACE9-02CB-844BCA728F8C}"/>
                </a:ext>
              </a:extLst>
            </p:cNvPr>
            <p:cNvSpPr/>
            <p:nvPr/>
          </p:nvSpPr>
          <p:spPr>
            <a:xfrm>
              <a:off x="2849700" y="2056500"/>
              <a:ext cx="63025" cy="64175"/>
            </a:xfrm>
            <a:custGeom>
              <a:avLst/>
              <a:gdLst/>
              <a:ahLst/>
              <a:cxnLst/>
              <a:rect l="l" t="t" r="r" b="b"/>
              <a:pathLst>
                <a:path w="2521" h="2567" extrusionOk="0">
                  <a:moveTo>
                    <a:pt x="60" y="1"/>
                  </a:moveTo>
                  <a:cubicBezTo>
                    <a:pt x="21" y="1"/>
                    <a:pt x="1" y="60"/>
                    <a:pt x="39" y="81"/>
                  </a:cubicBezTo>
                  <a:cubicBezTo>
                    <a:pt x="554" y="384"/>
                    <a:pt x="1047" y="660"/>
                    <a:pt x="1467" y="1098"/>
                  </a:cubicBezTo>
                  <a:cubicBezTo>
                    <a:pt x="1889" y="1538"/>
                    <a:pt x="2106" y="2059"/>
                    <a:pt x="2446" y="2548"/>
                  </a:cubicBezTo>
                  <a:cubicBezTo>
                    <a:pt x="2455" y="2561"/>
                    <a:pt x="2467" y="2566"/>
                    <a:pt x="2479" y="2566"/>
                  </a:cubicBezTo>
                  <a:cubicBezTo>
                    <a:pt x="2500" y="2566"/>
                    <a:pt x="2521" y="2546"/>
                    <a:pt x="2516" y="2519"/>
                  </a:cubicBezTo>
                  <a:cubicBezTo>
                    <a:pt x="2352" y="1429"/>
                    <a:pt x="1091" y="297"/>
                    <a:pt x="73" y="2"/>
                  </a:cubicBezTo>
                  <a:cubicBezTo>
                    <a:pt x="68" y="1"/>
                    <a:pt x="64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6">
              <a:extLst>
                <a:ext uri="{FF2B5EF4-FFF2-40B4-BE49-F238E27FC236}">
                  <a16:creationId xmlns:a16="http://schemas.microsoft.com/office/drawing/2014/main" id="{B6A978F3-4CBD-B36B-D5E9-4ED92D5DC183}"/>
                </a:ext>
              </a:extLst>
            </p:cNvPr>
            <p:cNvSpPr/>
            <p:nvPr/>
          </p:nvSpPr>
          <p:spPr>
            <a:xfrm>
              <a:off x="2861550" y="2017100"/>
              <a:ext cx="67500" cy="94475"/>
            </a:xfrm>
            <a:custGeom>
              <a:avLst/>
              <a:gdLst/>
              <a:ahLst/>
              <a:cxnLst/>
              <a:rect l="l" t="t" r="r" b="b"/>
              <a:pathLst>
                <a:path w="2700" h="3779" extrusionOk="0">
                  <a:moveTo>
                    <a:pt x="261" y="1"/>
                  </a:moveTo>
                  <a:cubicBezTo>
                    <a:pt x="230" y="1"/>
                    <a:pt x="199" y="18"/>
                    <a:pt x="188" y="56"/>
                  </a:cubicBezTo>
                  <a:cubicBezTo>
                    <a:pt x="1" y="725"/>
                    <a:pt x="23" y="1456"/>
                    <a:pt x="431" y="2041"/>
                  </a:cubicBezTo>
                  <a:cubicBezTo>
                    <a:pt x="439" y="2053"/>
                    <a:pt x="451" y="2058"/>
                    <a:pt x="463" y="2058"/>
                  </a:cubicBezTo>
                  <a:cubicBezTo>
                    <a:pt x="486" y="2058"/>
                    <a:pt x="508" y="2040"/>
                    <a:pt x="498" y="2013"/>
                  </a:cubicBezTo>
                  <a:cubicBezTo>
                    <a:pt x="295" y="1455"/>
                    <a:pt x="180" y="977"/>
                    <a:pt x="267" y="420"/>
                  </a:cubicBezTo>
                  <a:lnTo>
                    <a:pt x="267" y="420"/>
                  </a:lnTo>
                  <a:cubicBezTo>
                    <a:pt x="447" y="756"/>
                    <a:pt x="889" y="837"/>
                    <a:pt x="1250" y="1052"/>
                  </a:cubicBezTo>
                  <a:cubicBezTo>
                    <a:pt x="2212" y="1624"/>
                    <a:pt x="2369" y="2745"/>
                    <a:pt x="2595" y="3742"/>
                  </a:cubicBezTo>
                  <a:cubicBezTo>
                    <a:pt x="2601" y="3767"/>
                    <a:pt x="2623" y="3779"/>
                    <a:pt x="2644" y="3779"/>
                  </a:cubicBezTo>
                  <a:cubicBezTo>
                    <a:pt x="2672" y="3779"/>
                    <a:pt x="2700" y="3761"/>
                    <a:pt x="2697" y="3728"/>
                  </a:cubicBezTo>
                  <a:cubicBezTo>
                    <a:pt x="2625" y="3004"/>
                    <a:pt x="2493" y="2263"/>
                    <a:pt x="2088" y="1643"/>
                  </a:cubicBezTo>
                  <a:cubicBezTo>
                    <a:pt x="1949" y="1431"/>
                    <a:pt x="1785" y="1237"/>
                    <a:pt x="1585" y="1080"/>
                  </a:cubicBezTo>
                  <a:cubicBezTo>
                    <a:pt x="1194" y="773"/>
                    <a:pt x="353" y="678"/>
                    <a:pt x="342" y="77"/>
                  </a:cubicBezTo>
                  <a:cubicBezTo>
                    <a:pt x="340" y="28"/>
                    <a:pt x="300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6">
              <a:extLst>
                <a:ext uri="{FF2B5EF4-FFF2-40B4-BE49-F238E27FC236}">
                  <a16:creationId xmlns:a16="http://schemas.microsoft.com/office/drawing/2014/main" id="{8A775117-18DC-02B9-065C-DECE830022DC}"/>
                </a:ext>
              </a:extLst>
            </p:cNvPr>
            <p:cNvSpPr/>
            <p:nvPr/>
          </p:nvSpPr>
          <p:spPr>
            <a:xfrm>
              <a:off x="2906800" y="2009075"/>
              <a:ext cx="32025" cy="63800"/>
            </a:xfrm>
            <a:custGeom>
              <a:avLst/>
              <a:gdLst/>
              <a:ahLst/>
              <a:cxnLst/>
              <a:rect l="l" t="t" r="r" b="b"/>
              <a:pathLst>
                <a:path w="1281" h="2552" extrusionOk="0">
                  <a:moveTo>
                    <a:pt x="439" y="0"/>
                  </a:moveTo>
                  <a:cubicBezTo>
                    <a:pt x="350" y="0"/>
                    <a:pt x="261" y="8"/>
                    <a:pt x="175" y="21"/>
                  </a:cubicBezTo>
                  <a:cubicBezTo>
                    <a:pt x="127" y="30"/>
                    <a:pt x="128" y="97"/>
                    <a:pt x="162" y="119"/>
                  </a:cubicBezTo>
                  <a:cubicBezTo>
                    <a:pt x="982" y="648"/>
                    <a:pt x="0" y="1813"/>
                    <a:pt x="440" y="2544"/>
                  </a:cubicBezTo>
                  <a:cubicBezTo>
                    <a:pt x="443" y="2549"/>
                    <a:pt x="448" y="2551"/>
                    <a:pt x="453" y="2551"/>
                  </a:cubicBezTo>
                  <a:cubicBezTo>
                    <a:pt x="461" y="2551"/>
                    <a:pt x="470" y="2544"/>
                    <a:pt x="467" y="2533"/>
                  </a:cubicBezTo>
                  <a:cubicBezTo>
                    <a:pt x="297" y="1768"/>
                    <a:pt x="1011" y="717"/>
                    <a:pt x="332" y="116"/>
                  </a:cubicBezTo>
                  <a:lnTo>
                    <a:pt x="332" y="116"/>
                  </a:lnTo>
                  <a:cubicBezTo>
                    <a:pt x="336" y="116"/>
                    <a:pt x="341" y="116"/>
                    <a:pt x="345" y="116"/>
                  </a:cubicBezTo>
                  <a:cubicBezTo>
                    <a:pt x="673" y="116"/>
                    <a:pt x="917" y="257"/>
                    <a:pt x="1224" y="407"/>
                  </a:cubicBezTo>
                  <a:cubicBezTo>
                    <a:pt x="1228" y="409"/>
                    <a:pt x="1233" y="410"/>
                    <a:pt x="1237" y="410"/>
                  </a:cubicBezTo>
                  <a:cubicBezTo>
                    <a:pt x="1259" y="410"/>
                    <a:pt x="1280" y="389"/>
                    <a:pt x="1265" y="366"/>
                  </a:cubicBezTo>
                  <a:cubicBezTo>
                    <a:pt x="1080" y="95"/>
                    <a:pt x="757" y="0"/>
                    <a:pt x="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6">
              <a:extLst>
                <a:ext uri="{FF2B5EF4-FFF2-40B4-BE49-F238E27FC236}">
                  <a16:creationId xmlns:a16="http://schemas.microsoft.com/office/drawing/2014/main" id="{0B51AEE3-547B-B1A0-84E1-63154805718C}"/>
                </a:ext>
              </a:extLst>
            </p:cNvPr>
            <p:cNvSpPr/>
            <p:nvPr/>
          </p:nvSpPr>
          <p:spPr>
            <a:xfrm>
              <a:off x="2817250" y="1656300"/>
              <a:ext cx="32475" cy="78875"/>
            </a:xfrm>
            <a:custGeom>
              <a:avLst/>
              <a:gdLst/>
              <a:ahLst/>
              <a:cxnLst/>
              <a:rect l="l" t="t" r="r" b="b"/>
              <a:pathLst>
                <a:path w="1299" h="3155" extrusionOk="0">
                  <a:moveTo>
                    <a:pt x="28" y="1"/>
                  </a:moveTo>
                  <a:cubicBezTo>
                    <a:pt x="13" y="1"/>
                    <a:pt x="1" y="19"/>
                    <a:pt x="9" y="32"/>
                  </a:cubicBezTo>
                  <a:cubicBezTo>
                    <a:pt x="319" y="504"/>
                    <a:pt x="630" y="918"/>
                    <a:pt x="763" y="1483"/>
                  </a:cubicBezTo>
                  <a:cubicBezTo>
                    <a:pt x="898" y="2053"/>
                    <a:pt x="794" y="2550"/>
                    <a:pt x="741" y="3115"/>
                  </a:cubicBezTo>
                  <a:cubicBezTo>
                    <a:pt x="739" y="3139"/>
                    <a:pt x="761" y="3155"/>
                    <a:pt x="783" y="3155"/>
                  </a:cubicBezTo>
                  <a:cubicBezTo>
                    <a:pt x="796" y="3155"/>
                    <a:pt x="809" y="3149"/>
                    <a:pt x="816" y="3135"/>
                  </a:cubicBezTo>
                  <a:cubicBezTo>
                    <a:pt x="1298" y="2190"/>
                    <a:pt x="885" y="622"/>
                    <a:pt x="37" y="4"/>
                  </a:cubicBezTo>
                  <a:cubicBezTo>
                    <a:pt x="34" y="2"/>
                    <a:pt x="31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6">
              <a:extLst>
                <a:ext uri="{FF2B5EF4-FFF2-40B4-BE49-F238E27FC236}">
                  <a16:creationId xmlns:a16="http://schemas.microsoft.com/office/drawing/2014/main" id="{44CE538C-F5A6-001B-4188-81A57D2A42FC}"/>
                </a:ext>
              </a:extLst>
            </p:cNvPr>
            <p:cNvSpPr/>
            <p:nvPr/>
          </p:nvSpPr>
          <p:spPr>
            <a:xfrm>
              <a:off x="2793100" y="1652600"/>
              <a:ext cx="43350" cy="82625"/>
            </a:xfrm>
            <a:custGeom>
              <a:avLst/>
              <a:gdLst/>
              <a:ahLst/>
              <a:cxnLst/>
              <a:rect l="l" t="t" r="r" b="b"/>
              <a:pathLst>
                <a:path w="1734" h="3305" extrusionOk="0">
                  <a:moveTo>
                    <a:pt x="911" y="0"/>
                  </a:moveTo>
                  <a:cubicBezTo>
                    <a:pt x="893" y="0"/>
                    <a:pt x="876" y="7"/>
                    <a:pt x="863" y="22"/>
                  </a:cubicBezTo>
                  <a:cubicBezTo>
                    <a:pt x="0" y="1008"/>
                    <a:pt x="236" y="2982"/>
                    <a:pt x="1685" y="3304"/>
                  </a:cubicBezTo>
                  <a:cubicBezTo>
                    <a:pt x="1687" y="3304"/>
                    <a:pt x="1690" y="3305"/>
                    <a:pt x="1693" y="3305"/>
                  </a:cubicBezTo>
                  <a:cubicBezTo>
                    <a:pt x="1722" y="3305"/>
                    <a:pt x="1733" y="3267"/>
                    <a:pt x="1707" y="3249"/>
                  </a:cubicBezTo>
                  <a:cubicBezTo>
                    <a:pt x="1194" y="2894"/>
                    <a:pt x="748" y="2579"/>
                    <a:pt x="564" y="1942"/>
                  </a:cubicBezTo>
                  <a:cubicBezTo>
                    <a:pt x="371" y="1275"/>
                    <a:pt x="582" y="652"/>
                    <a:pt x="981" y="114"/>
                  </a:cubicBezTo>
                  <a:cubicBezTo>
                    <a:pt x="1019" y="62"/>
                    <a:pt x="964" y="0"/>
                    <a:pt x="9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6">
              <a:extLst>
                <a:ext uri="{FF2B5EF4-FFF2-40B4-BE49-F238E27FC236}">
                  <a16:creationId xmlns:a16="http://schemas.microsoft.com/office/drawing/2014/main" id="{259EA38B-AEC1-E580-D7BA-96C0F9A03527}"/>
                </a:ext>
              </a:extLst>
            </p:cNvPr>
            <p:cNvSpPr/>
            <p:nvPr/>
          </p:nvSpPr>
          <p:spPr>
            <a:xfrm>
              <a:off x="3739825" y="2261450"/>
              <a:ext cx="36900" cy="10325"/>
            </a:xfrm>
            <a:custGeom>
              <a:avLst/>
              <a:gdLst/>
              <a:ahLst/>
              <a:cxnLst/>
              <a:rect l="l" t="t" r="r" b="b"/>
              <a:pathLst>
                <a:path w="1476" h="413" extrusionOk="0">
                  <a:moveTo>
                    <a:pt x="575" y="0"/>
                  </a:moveTo>
                  <a:cubicBezTo>
                    <a:pt x="366" y="0"/>
                    <a:pt x="165" y="52"/>
                    <a:pt x="11" y="177"/>
                  </a:cubicBezTo>
                  <a:cubicBezTo>
                    <a:pt x="1" y="185"/>
                    <a:pt x="10" y="202"/>
                    <a:pt x="22" y="202"/>
                  </a:cubicBezTo>
                  <a:cubicBezTo>
                    <a:pt x="195" y="202"/>
                    <a:pt x="365" y="171"/>
                    <a:pt x="536" y="171"/>
                  </a:cubicBezTo>
                  <a:cubicBezTo>
                    <a:pt x="565" y="171"/>
                    <a:pt x="594" y="172"/>
                    <a:pt x="622" y="174"/>
                  </a:cubicBezTo>
                  <a:cubicBezTo>
                    <a:pt x="876" y="190"/>
                    <a:pt x="1089" y="280"/>
                    <a:pt x="1310" y="401"/>
                  </a:cubicBezTo>
                  <a:cubicBezTo>
                    <a:pt x="1325" y="409"/>
                    <a:pt x="1340" y="413"/>
                    <a:pt x="1354" y="413"/>
                  </a:cubicBezTo>
                  <a:cubicBezTo>
                    <a:pt x="1430" y="413"/>
                    <a:pt x="1475" y="304"/>
                    <a:pt x="1398" y="251"/>
                  </a:cubicBezTo>
                  <a:cubicBezTo>
                    <a:pt x="1183" y="104"/>
                    <a:pt x="871" y="0"/>
                    <a:pt x="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6">
              <a:extLst>
                <a:ext uri="{FF2B5EF4-FFF2-40B4-BE49-F238E27FC236}">
                  <a16:creationId xmlns:a16="http://schemas.microsoft.com/office/drawing/2014/main" id="{088E1C55-2C03-F281-A958-0E81BDE6BB16}"/>
                </a:ext>
              </a:extLst>
            </p:cNvPr>
            <p:cNvSpPr/>
            <p:nvPr/>
          </p:nvSpPr>
          <p:spPr>
            <a:xfrm>
              <a:off x="3720150" y="2230375"/>
              <a:ext cx="67300" cy="16500"/>
            </a:xfrm>
            <a:custGeom>
              <a:avLst/>
              <a:gdLst/>
              <a:ahLst/>
              <a:cxnLst/>
              <a:rect l="l" t="t" r="r" b="b"/>
              <a:pathLst>
                <a:path w="2692" h="660" extrusionOk="0">
                  <a:moveTo>
                    <a:pt x="425" y="1"/>
                  </a:moveTo>
                  <a:cubicBezTo>
                    <a:pt x="294" y="1"/>
                    <a:pt x="166" y="8"/>
                    <a:pt x="44" y="22"/>
                  </a:cubicBezTo>
                  <a:cubicBezTo>
                    <a:pt x="11" y="26"/>
                    <a:pt x="0" y="72"/>
                    <a:pt x="36" y="81"/>
                  </a:cubicBezTo>
                  <a:cubicBezTo>
                    <a:pt x="451" y="193"/>
                    <a:pt x="886" y="222"/>
                    <a:pt x="1307" y="314"/>
                  </a:cubicBezTo>
                  <a:cubicBezTo>
                    <a:pt x="1731" y="407"/>
                    <a:pt x="2137" y="566"/>
                    <a:pt x="2560" y="658"/>
                  </a:cubicBezTo>
                  <a:cubicBezTo>
                    <a:pt x="2566" y="659"/>
                    <a:pt x="2571" y="660"/>
                    <a:pt x="2577" y="660"/>
                  </a:cubicBezTo>
                  <a:cubicBezTo>
                    <a:pt x="2647" y="660"/>
                    <a:pt x="2691" y="557"/>
                    <a:pt x="2618" y="520"/>
                  </a:cubicBezTo>
                  <a:cubicBezTo>
                    <a:pt x="2013" y="212"/>
                    <a:pt x="1160" y="1"/>
                    <a:pt x="4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6">
              <a:extLst>
                <a:ext uri="{FF2B5EF4-FFF2-40B4-BE49-F238E27FC236}">
                  <a16:creationId xmlns:a16="http://schemas.microsoft.com/office/drawing/2014/main" id="{A7703482-F776-B225-9F0A-9D744AD9F8CE}"/>
                </a:ext>
              </a:extLst>
            </p:cNvPr>
            <p:cNvSpPr/>
            <p:nvPr/>
          </p:nvSpPr>
          <p:spPr>
            <a:xfrm>
              <a:off x="3768050" y="2215200"/>
              <a:ext cx="17950" cy="30000"/>
            </a:xfrm>
            <a:custGeom>
              <a:avLst/>
              <a:gdLst/>
              <a:ahLst/>
              <a:cxnLst/>
              <a:rect l="l" t="t" r="r" b="b"/>
              <a:pathLst>
                <a:path w="718" h="1200" extrusionOk="0">
                  <a:moveTo>
                    <a:pt x="61" y="0"/>
                  </a:moveTo>
                  <a:cubicBezTo>
                    <a:pt x="30" y="0"/>
                    <a:pt x="0" y="34"/>
                    <a:pt x="17" y="73"/>
                  </a:cubicBezTo>
                  <a:cubicBezTo>
                    <a:pt x="179" y="448"/>
                    <a:pt x="391" y="808"/>
                    <a:pt x="585" y="1168"/>
                  </a:cubicBezTo>
                  <a:cubicBezTo>
                    <a:pt x="597" y="1190"/>
                    <a:pt x="615" y="1199"/>
                    <a:pt x="634" y="1199"/>
                  </a:cubicBezTo>
                  <a:cubicBezTo>
                    <a:pt x="675" y="1199"/>
                    <a:pt x="718" y="1154"/>
                    <a:pt x="692" y="1106"/>
                  </a:cubicBezTo>
                  <a:cubicBezTo>
                    <a:pt x="502" y="744"/>
                    <a:pt x="322" y="367"/>
                    <a:pt x="101" y="23"/>
                  </a:cubicBezTo>
                  <a:cubicBezTo>
                    <a:pt x="90" y="7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6">
              <a:extLst>
                <a:ext uri="{FF2B5EF4-FFF2-40B4-BE49-F238E27FC236}">
                  <a16:creationId xmlns:a16="http://schemas.microsoft.com/office/drawing/2014/main" id="{02FD1E93-D1F1-55C9-6801-8077C8B41537}"/>
                </a:ext>
              </a:extLst>
            </p:cNvPr>
            <p:cNvSpPr/>
            <p:nvPr/>
          </p:nvSpPr>
          <p:spPr>
            <a:xfrm>
              <a:off x="3769975" y="2215075"/>
              <a:ext cx="53925" cy="51625"/>
            </a:xfrm>
            <a:custGeom>
              <a:avLst/>
              <a:gdLst/>
              <a:ahLst/>
              <a:cxnLst/>
              <a:rect l="l" t="t" r="r" b="b"/>
              <a:pathLst>
                <a:path w="2157" h="2065" extrusionOk="0">
                  <a:moveTo>
                    <a:pt x="47" y="7"/>
                  </a:moveTo>
                  <a:cubicBezTo>
                    <a:pt x="20" y="7"/>
                    <a:pt x="1" y="40"/>
                    <a:pt x="22" y="64"/>
                  </a:cubicBezTo>
                  <a:cubicBezTo>
                    <a:pt x="295" y="385"/>
                    <a:pt x="727" y="231"/>
                    <a:pt x="1087" y="355"/>
                  </a:cubicBezTo>
                  <a:cubicBezTo>
                    <a:pt x="1788" y="596"/>
                    <a:pt x="1872" y="1362"/>
                    <a:pt x="1932" y="1991"/>
                  </a:cubicBezTo>
                  <a:cubicBezTo>
                    <a:pt x="1937" y="2040"/>
                    <a:pt x="1972" y="2065"/>
                    <a:pt x="2008" y="2065"/>
                  </a:cubicBezTo>
                  <a:cubicBezTo>
                    <a:pt x="2044" y="2065"/>
                    <a:pt x="2080" y="2040"/>
                    <a:pt x="2086" y="1991"/>
                  </a:cubicBezTo>
                  <a:cubicBezTo>
                    <a:pt x="2156" y="1438"/>
                    <a:pt x="2029" y="827"/>
                    <a:pt x="1607" y="436"/>
                  </a:cubicBezTo>
                  <a:cubicBezTo>
                    <a:pt x="1139" y="0"/>
                    <a:pt x="589" y="260"/>
                    <a:pt x="63" y="11"/>
                  </a:cubicBezTo>
                  <a:cubicBezTo>
                    <a:pt x="57" y="8"/>
                    <a:pt x="52" y="7"/>
                    <a:pt x="47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6">
              <a:extLst>
                <a:ext uri="{FF2B5EF4-FFF2-40B4-BE49-F238E27FC236}">
                  <a16:creationId xmlns:a16="http://schemas.microsoft.com/office/drawing/2014/main" id="{7EDFE0F9-5E0C-8E0D-B3A3-3589D2728151}"/>
                </a:ext>
              </a:extLst>
            </p:cNvPr>
            <p:cNvSpPr/>
            <p:nvPr/>
          </p:nvSpPr>
          <p:spPr>
            <a:xfrm>
              <a:off x="3379950" y="1932625"/>
              <a:ext cx="16450" cy="19375"/>
            </a:xfrm>
            <a:custGeom>
              <a:avLst/>
              <a:gdLst/>
              <a:ahLst/>
              <a:cxnLst/>
              <a:rect l="l" t="t" r="r" b="b"/>
              <a:pathLst>
                <a:path w="658" h="775" extrusionOk="0">
                  <a:moveTo>
                    <a:pt x="573" y="0"/>
                  </a:moveTo>
                  <a:cubicBezTo>
                    <a:pt x="567" y="0"/>
                    <a:pt x="560" y="3"/>
                    <a:pt x="557" y="9"/>
                  </a:cubicBezTo>
                  <a:cubicBezTo>
                    <a:pt x="492" y="124"/>
                    <a:pt x="481" y="257"/>
                    <a:pt x="405" y="369"/>
                  </a:cubicBezTo>
                  <a:cubicBezTo>
                    <a:pt x="317" y="499"/>
                    <a:pt x="195" y="571"/>
                    <a:pt x="63" y="646"/>
                  </a:cubicBezTo>
                  <a:cubicBezTo>
                    <a:pt x="0" y="683"/>
                    <a:pt x="34" y="774"/>
                    <a:pt x="98" y="774"/>
                  </a:cubicBezTo>
                  <a:cubicBezTo>
                    <a:pt x="104" y="774"/>
                    <a:pt x="110" y="773"/>
                    <a:pt x="116" y="772"/>
                  </a:cubicBezTo>
                  <a:cubicBezTo>
                    <a:pt x="283" y="730"/>
                    <a:pt x="420" y="597"/>
                    <a:pt x="507" y="452"/>
                  </a:cubicBezTo>
                  <a:cubicBezTo>
                    <a:pt x="580" y="329"/>
                    <a:pt x="658" y="147"/>
                    <a:pt x="588" y="9"/>
                  </a:cubicBezTo>
                  <a:cubicBezTo>
                    <a:pt x="586" y="3"/>
                    <a:pt x="580" y="0"/>
                    <a:pt x="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6">
              <a:extLst>
                <a:ext uri="{FF2B5EF4-FFF2-40B4-BE49-F238E27FC236}">
                  <a16:creationId xmlns:a16="http://schemas.microsoft.com/office/drawing/2014/main" id="{7BD45784-93FD-F380-8340-BA14F866539A}"/>
                </a:ext>
              </a:extLst>
            </p:cNvPr>
            <p:cNvSpPr/>
            <p:nvPr/>
          </p:nvSpPr>
          <p:spPr>
            <a:xfrm>
              <a:off x="3379700" y="1930150"/>
              <a:ext cx="25925" cy="21125"/>
            </a:xfrm>
            <a:custGeom>
              <a:avLst/>
              <a:gdLst/>
              <a:ahLst/>
              <a:cxnLst/>
              <a:rect l="l" t="t" r="r" b="b"/>
              <a:pathLst>
                <a:path w="1037" h="845" extrusionOk="0">
                  <a:moveTo>
                    <a:pt x="1011" y="1"/>
                  </a:moveTo>
                  <a:cubicBezTo>
                    <a:pt x="1004" y="1"/>
                    <a:pt x="996" y="4"/>
                    <a:pt x="992" y="11"/>
                  </a:cubicBezTo>
                  <a:cubicBezTo>
                    <a:pt x="772" y="365"/>
                    <a:pt x="446" y="635"/>
                    <a:pt x="49" y="764"/>
                  </a:cubicBezTo>
                  <a:cubicBezTo>
                    <a:pt x="0" y="780"/>
                    <a:pt x="17" y="844"/>
                    <a:pt x="63" y="844"/>
                  </a:cubicBezTo>
                  <a:cubicBezTo>
                    <a:pt x="66" y="844"/>
                    <a:pt x="69" y="844"/>
                    <a:pt x="72" y="844"/>
                  </a:cubicBezTo>
                  <a:cubicBezTo>
                    <a:pt x="526" y="776"/>
                    <a:pt x="899" y="465"/>
                    <a:pt x="1032" y="27"/>
                  </a:cubicBezTo>
                  <a:cubicBezTo>
                    <a:pt x="1037" y="12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6">
              <a:extLst>
                <a:ext uri="{FF2B5EF4-FFF2-40B4-BE49-F238E27FC236}">
                  <a16:creationId xmlns:a16="http://schemas.microsoft.com/office/drawing/2014/main" id="{0AF42DA6-D655-43EF-E467-BEFD8D5F4FCC}"/>
                </a:ext>
              </a:extLst>
            </p:cNvPr>
            <p:cNvSpPr/>
            <p:nvPr/>
          </p:nvSpPr>
          <p:spPr>
            <a:xfrm>
              <a:off x="2850975" y="2059800"/>
              <a:ext cx="46125" cy="54900"/>
            </a:xfrm>
            <a:custGeom>
              <a:avLst/>
              <a:gdLst/>
              <a:ahLst/>
              <a:cxnLst/>
              <a:rect l="l" t="t" r="r" b="b"/>
              <a:pathLst>
                <a:path w="1845" h="2196" extrusionOk="0">
                  <a:moveTo>
                    <a:pt x="0" y="0"/>
                  </a:moveTo>
                  <a:cubicBezTo>
                    <a:pt x="306" y="433"/>
                    <a:pt x="693" y="943"/>
                    <a:pt x="1063" y="1376"/>
                  </a:cubicBezTo>
                  <a:cubicBezTo>
                    <a:pt x="1063" y="1376"/>
                    <a:pt x="1343" y="1703"/>
                    <a:pt x="1343" y="1703"/>
                  </a:cubicBezTo>
                  <a:lnTo>
                    <a:pt x="1395" y="1765"/>
                  </a:lnTo>
                  <a:cubicBezTo>
                    <a:pt x="1547" y="1924"/>
                    <a:pt x="1697" y="2062"/>
                    <a:pt x="1845" y="2195"/>
                  </a:cubicBezTo>
                  <a:cubicBezTo>
                    <a:pt x="1798" y="2077"/>
                    <a:pt x="1534" y="1648"/>
                    <a:pt x="1435" y="1530"/>
                  </a:cubicBezTo>
                  <a:cubicBezTo>
                    <a:pt x="1435" y="1530"/>
                    <a:pt x="1191" y="1245"/>
                    <a:pt x="1191" y="1245"/>
                  </a:cubicBezTo>
                  <a:cubicBezTo>
                    <a:pt x="1081" y="1116"/>
                    <a:pt x="970" y="983"/>
                    <a:pt x="858" y="850"/>
                  </a:cubicBezTo>
                  <a:cubicBezTo>
                    <a:pt x="689" y="650"/>
                    <a:pt x="510" y="493"/>
                    <a:pt x="340" y="304"/>
                  </a:cubicBezTo>
                  <a:cubicBezTo>
                    <a:pt x="148" y="92"/>
                    <a:pt x="140" y="8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6">
              <a:extLst>
                <a:ext uri="{FF2B5EF4-FFF2-40B4-BE49-F238E27FC236}">
                  <a16:creationId xmlns:a16="http://schemas.microsoft.com/office/drawing/2014/main" id="{B03A3013-7703-1752-D504-2527C159C5E4}"/>
                </a:ext>
              </a:extLst>
            </p:cNvPr>
            <p:cNvSpPr/>
            <p:nvPr/>
          </p:nvSpPr>
          <p:spPr>
            <a:xfrm>
              <a:off x="2865500" y="2113975"/>
              <a:ext cx="40025" cy="47400"/>
            </a:xfrm>
            <a:custGeom>
              <a:avLst/>
              <a:gdLst/>
              <a:ahLst/>
              <a:cxnLst/>
              <a:rect l="l" t="t" r="r" b="b"/>
              <a:pathLst>
                <a:path w="1601" h="1896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379"/>
                    <a:pt x="593" y="822"/>
                    <a:pt x="915" y="1195"/>
                  </a:cubicBezTo>
                  <a:cubicBezTo>
                    <a:pt x="915" y="1195"/>
                    <a:pt x="1158" y="1477"/>
                    <a:pt x="1158" y="1477"/>
                  </a:cubicBezTo>
                  <a:lnTo>
                    <a:pt x="1203" y="1530"/>
                  </a:lnTo>
                  <a:cubicBezTo>
                    <a:pt x="1336" y="1666"/>
                    <a:pt x="1468" y="1784"/>
                    <a:pt x="1600" y="1896"/>
                  </a:cubicBezTo>
                  <a:cubicBezTo>
                    <a:pt x="1563" y="1791"/>
                    <a:pt x="1343" y="1412"/>
                    <a:pt x="1256" y="1312"/>
                  </a:cubicBezTo>
                  <a:cubicBezTo>
                    <a:pt x="1255" y="1312"/>
                    <a:pt x="1043" y="1065"/>
                    <a:pt x="1043" y="1065"/>
                  </a:cubicBezTo>
                  <a:cubicBezTo>
                    <a:pt x="949" y="955"/>
                    <a:pt x="852" y="840"/>
                    <a:pt x="755" y="725"/>
                  </a:cubicBezTo>
                  <a:cubicBezTo>
                    <a:pt x="609" y="552"/>
                    <a:pt x="451" y="420"/>
                    <a:pt x="301" y="256"/>
                  </a:cubicBezTo>
                  <a:cubicBezTo>
                    <a:pt x="135" y="76"/>
                    <a:pt x="127" y="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6">
              <a:extLst>
                <a:ext uri="{FF2B5EF4-FFF2-40B4-BE49-F238E27FC236}">
                  <a16:creationId xmlns:a16="http://schemas.microsoft.com/office/drawing/2014/main" id="{3E4A2688-D793-1A6F-3718-B1C84828F36A}"/>
                </a:ext>
              </a:extLst>
            </p:cNvPr>
            <p:cNvSpPr/>
            <p:nvPr/>
          </p:nvSpPr>
          <p:spPr>
            <a:xfrm>
              <a:off x="2885875" y="2172150"/>
              <a:ext cx="21800" cy="37000"/>
            </a:xfrm>
            <a:custGeom>
              <a:avLst/>
              <a:gdLst/>
              <a:ahLst/>
              <a:cxnLst/>
              <a:rect l="l" t="t" r="r" b="b"/>
              <a:pathLst>
                <a:path w="872" h="1480" extrusionOk="0">
                  <a:moveTo>
                    <a:pt x="0" y="0"/>
                  </a:moveTo>
                  <a:cubicBezTo>
                    <a:pt x="208" y="248"/>
                    <a:pt x="413" y="569"/>
                    <a:pt x="563" y="868"/>
                  </a:cubicBezTo>
                  <a:cubicBezTo>
                    <a:pt x="563" y="868"/>
                    <a:pt x="593" y="925"/>
                    <a:pt x="619" y="982"/>
                  </a:cubicBezTo>
                  <a:cubicBezTo>
                    <a:pt x="645" y="1040"/>
                    <a:pt x="669" y="1099"/>
                    <a:pt x="669" y="1099"/>
                  </a:cubicBezTo>
                  <a:lnTo>
                    <a:pt x="686" y="1143"/>
                  </a:lnTo>
                  <a:cubicBezTo>
                    <a:pt x="735" y="1244"/>
                    <a:pt x="792" y="1357"/>
                    <a:pt x="853" y="1479"/>
                  </a:cubicBezTo>
                  <a:cubicBezTo>
                    <a:pt x="864" y="1440"/>
                    <a:pt x="872" y="1341"/>
                    <a:pt x="865" y="1239"/>
                  </a:cubicBezTo>
                  <a:cubicBezTo>
                    <a:pt x="859" y="1139"/>
                    <a:pt x="840" y="1035"/>
                    <a:pt x="821" y="991"/>
                  </a:cubicBezTo>
                  <a:cubicBezTo>
                    <a:pt x="821" y="991"/>
                    <a:pt x="799" y="935"/>
                    <a:pt x="773" y="882"/>
                  </a:cubicBezTo>
                  <a:cubicBezTo>
                    <a:pt x="748" y="829"/>
                    <a:pt x="721" y="777"/>
                    <a:pt x="721" y="777"/>
                  </a:cubicBezTo>
                  <a:cubicBezTo>
                    <a:pt x="674" y="682"/>
                    <a:pt x="619" y="588"/>
                    <a:pt x="559" y="495"/>
                  </a:cubicBezTo>
                  <a:cubicBezTo>
                    <a:pt x="469" y="357"/>
                    <a:pt x="352" y="262"/>
                    <a:pt x="239" y="152"/>
                  </a:cubicBezTo>
                  <a:cubicBezTo>
                    <a:pt x="113" y="28"/>
                    <a:pt x="103" y="2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6">
              <a:extLst>
                <a:ext uri="{FF2B5EF4-FFF2-40B4-BE49-F238E27FC236}">
                  <a16:creationId xmlns:a16="http://schemas.microsoft.com/office/drawing/2014/main" id="{998DB194-9A1B-34A5-9D58-023D73BAADD5}"/>
                </a:ext>
              </a:extLst>
            </p:cNvPr>
            <p:cNvSpPr/>
            <p:nvPr/>
          </p:nvSpPr>
          <p:spPr>
            <a:xfrm>
              <a:off x="2959550" y="2147575"/>
              <a:ext cx="96650" cy="57650"/>
            </a:xfrm>
            <a:custGeom>
              <a:avLst/>
              <a:gdLst/>
              <a:ahLst/>
              <a:cxnLst/>
              <a:rect l="l" t="t" r="r" b="b"/>
              <a:pathLst>
                <a:path w="3866" h="2306" extrusionOk="0">
                  <a:moveTo>
                    <a:pt x="3865" y="0"/>
                  </a:moveTo>
                  <a:cubicBezTo>
                    <a:pt x="3773" y="194"/>
                    <a:pt x="3593" y="337"/>
                    <a:pt x="3388" y="436"/>
                  </a:cubicBezTo>
                  <a:cubicBezTo>
                    <a:pt x="3183" y="537"/>
                    <a:pt x="2955" y="601"/>
                    <a:pt x="2721" y="673"/>
                  </a:cubicBezTo>
                  <a:cubicBezTo>
                    <a:pt x="2255" y="816"/>
                    <a:pt x="1784" y="966"/>
                    <a:pt x="1344" y="1117"/>
                  </a:cubicBezTo>
                  <a:cubicBezTo>
                    <a:pt x="1344" y="1117"/>
                    <a:pt x="1176" y="1175"/>
                    <a:pt x="1008" y="1233"/>
                  </a:cubicBezTo>
                  <a:cubicBezTo>
                    <a:pt x="840" y="1292"/>
                    <a:pt x="674" y="1373"/>
                    <a:pt x="674" y="1373"/>
                  </a:cubicBezTo>
                  <a:cubicBezTo>
                    <a:pt x="674" y="1373"/>
                    <a:pt x="644" y="1390"/>
                    <a:pt x="614" y="1406"/>
                  </a:cubicBezTo>
                  <a:cubicBezTo>
                    <a:pt x="584" y="1422"/>
                    <a:pt x="553" y="1439"/>
                    <a:pt x="553" y="1439"/>
                  </a:cubicBezTo>
                  <a:cubicBezTo>
                    <a:pt x="232" y="1635"/>
                    <a:pt x="1" y="1964"/>
                    <a:pt x="4" y="2306"/>
                  </a:cubicBezTo>
                  <a:cubicBezTo>
                    <a:pt x="18" y="2255"/>
                    <a:pt x="41" y="2167"/>
                    <a:pt x="94" y="2073"/>
                  </a:cubicBezTo>
                  <a:cubicBezTo>
                    <a:pt x="146" y="1979"/>
                    <a:pt x="225" y="1880"/>
                    <a:pt x="319" y="1797"/>
                  </a:cubicBezTo>
                  <a:cubicBezTo>
                    <a:pt x="505" y="1628"/>
                    <a:pt x="748" y="1538"/>
                    <a:pt x="858" y="1488"/>
                  </a:cubicBezTo>
                  <a:cubicBezTo>
                    <a:pt x="858" y="1488"/>
                    <a:pt x="994" y="1429"/>
                    <a:pt x="1139" y="1379"/>
                  </a:cubicBezTo>
                  <a:cubicBezTo>
                    <a:pt x="1284" y="1329"/>
                    <a:pt x="1429" y="1279"/>
                    <a:pt x="1429" y="1279"/>
                  </a:cubicBezTo>
                  <a:cubicBezTo>
                    <a:pt x="1690" y="1192"/>
                    <a:pt x="1960" y="1101"/>
                    <a:pt x="2231" y="1009"/>
                  </a:cubicBezTo>
                  <a:cubicBezTo>
                    <a:pt x="2434" y="941"/>
                    <a:pt x="2624" y="869"/>
                    <a:pt x="2812" y="794"/>
                  </a:cubicBezTo>
                  <a:cubicBezTo>
                    <a:pt x="2999" y="720"/>
                    <a:pt x="3191" y="647"/>
                    <a:pt x="3380" y="547"/>
                  </a:cubicBezTo>
                  <a:cubicBezTo>
                    <a:pt x="3590" y="435"/>
                    <a:pt x="3683" y="344"/>
                    <a:pt x="3744" y="269"/>
                  </a:cubicBezTo>
                  <a:cubicBezTo>
                    <a:pt x="3804" y="193"/>
                    <a:pt x="3837" y="125"/>
                    <a:pt x="3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6">
              <a:extLst>
                <a:ext uri="{FF2B5EF4-FFF2-40B4-BE49-F238E27FC236}">
                  <a16:creationId xmlns:a16="http://schemas.microsoft.com/office/drawing/2014/main" id="{138B341A-17BA-30F0-F093-0960B2B225A9}"/>
                </a:ext>
              </a:extLst>
            </p:cNvPr>
            <p:cNvSpPr/>
            <p:nvPr/>
          </p:nvSpPr>
          <p:spPr>
            <a:xfrm>
              <a:off x="2976125" y="2188975"/>
              <a:ext cx="35500" cy="22175"/>
            </a:xfrm>
            <a:custGeom>
              <a:avLst/>
              <a:gdLst/>
              <a:ahLst/>
              <a:cxnLst/>
              <a:rect l="l" t="t" r="r" b="b"/>
              <a:pathLst>
                <a:path w="1420" h="887" extrusionOk="0">
                  <a:moveTo>
                    <a:pt x="1419" y="1"/>
                  </a:moveTo>
                  <a:cubicBezTo>
                    <a:pt x="1114" y="69"/>
                    <a:pt x="756" y="218"/>
                    <a:pt x="480" y="415"/>
                  </a:cubicBezTo>
                  <a:lnTo>
                    <a:pt x="376" y="491"/>
                  </a:lnTo>
                  <a:lnTo>
                    <a:pt x="274" y="568"/>
                  </a:lnTo>
                  <a:lnTo>
                    <a:pt x="236" y="599"/>
                  </a:lnTo>
                  <a:cubicBezTo>
                    <a:pt x="141" y="691"/>
                    <a:pt x="67" y="787"/>
                    <a:pt x="1" y="886"/>
                  </a:cubicBezTo>
                  <a:cubicBezTo>
                    <a:pt x="78" y="864"/>
                    <a:pt x="347" y="737"/>
                    <a:pt x="418" y="686"/>
                  </a:cubicBezTo>
                  <a:cubicBezTo>
                    <a:pt x="418" y="686"/>
                    <a:pt x="460" y="654"/>
                    <a:pt x="503" y="623"/>
                  </a:cubicBezTo>
                  <a:cubicBezTo>
                    <a:pt x="548" y="591"/>
                    <a:pt x="591" y="560"/>
                    <a:pt x="591" y="560"/>
                  </a:cubicBezTo>
                  <a:cubicBezTo>
                    <a:pt x="670" y="505"/>
                    <a:pt x="754" y="452"/>
                    <a:pt x="841" y="401"/>
                  </a:cubicBezTo>
                  <a:cubicBezTo>
                    <a:pt x="969" y="325"/>
                    <a:pt x="1072" y="232"/>
                    <a:pt x="1203" y="162"/>
                  </a:cubicBezTo>
                  <a:cubicBezTo>
                    <a:pt x="1349" y="85"/>
                    <a:pt x="1353" y="83"/>
                    <a:pt x="1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36">
              <a:extLst>
                <a:ext uri="{FF2B5EF4-FFF2-40B4-BE49-F238E27FC236}">
                  <a16:creationId xmlns:a16="http://schemas.microsoft.com/office/drawing/2014/main" id="{E990200F-0969-CF96-4BFC-CABCB48264F3}"/>
                </a:ext>
              </a:extLst>
            </p:cNvPr>
            <p:cNvSpPr/>
            <p:nvPr/>
          </p:nvSpPr>
          <p:spPr>
            <a:xfrm>
              <a:off x="2970150" y="2218825"/>
              <a:ext cx="67075" cy="75825"/>
            </a:xfrm>
            <a:custGeom>
              <a:avLst/>
              <a:gdLst/>
              <a:ahLst/>
              <a:cxnLst/>
              <a:rect l="l" t="t" r="r" b="b"/>
              <a:pathLst>
                <a:path w="2683" h="3033" extrusionOk="0">
                  <a:moveTo>
                    <a:pt x="2657" y="1"/>
                  </a:moveTo>
                  <a:lnTo>
                    <a:pt x="2657" y="1"/>
                  </a:lnTo>
                  <a:cubicBezTo>
                    <a:pt x="2650" y="197"/>
                    <a:pt x="2490" y="361"/>
                    <a:pt x="2307" y="444"/>
                  </a:cubicBezTo>
                  <a:cubicBezTo>
                    <a:pt x="2120" y="531"/>
                    <a:pt x="1898" y="552"/>
                    <a:pt x="1676" y="623"/>
                  </a:cubicBezTo>
                  <a:cubicBezTo>
                    <a:pt x="1227" y="753"/>
                    <a:pt x="828" y="1048"/>
                    <a:pt x="547" y="1393"/>
                  </a:cubicBezTo>
                  <a:cubicBezTo>
                    <a:pt x="547" y="1393"/>
                    <a:pt x="440" y="1524"/>
                    <a:pt x="352" y="1668"/>
                  </a:cubicBezTo>
                  <a:cubicBezTo>
                    <a:pt x="308" y="1740"/>
                    <a:pt x="269" y="1815"/>
                    <a:pt x="237" y="1870"/>
                  </a:cubicBezTo>
                  <a:cubicBezTo>
                    <a:pt x="211" y="1927"/>
                    <a:pt x="194" y="1966"/>
                    <a:pt x="194" y="1966"/>
                  </a:cubicBezTo>
                  <a:cubicBezTo>
                    <a:pt x="194" y="1966"/>
                    <a:pt x="141" y="2081"/>
                    <a:pt x="143" y="2082"/>
                  </a:cubicBezTo>
                  <a:lnTo>
                    <a:pt x="144" y="2082"/>
                  </a:lnTo>
                  <a:cubicBezTo>
                    <a:pt x="31" y="2409"/>
                    <a:pt x="1" y="2731"/>
                    <a:pt x="35" y="3033"/>
                  </a:cubicBezTo>
                  <a:cubicBezTo>
                    <a:pt x="57" y="2940"/>
                    <a:pt x="82" y="2705"/>
                    <a:pt x="164" y="2481"/>
                  </a:cubicBezTo>
                  <a:cubicBezTo>
                    <a:pt x="237" y="2255"/>
                    <a:pt x="355" y="2046"/>
                    <a:pt x="404" y="1946"/>
                  </a:cubicBezTo>
                  <a:cubicBezTo>
                    <a:pt x="404" y="1946"/>
                    <a:pt x="420" y="1916"/>
                    <a:pt x="445" y="1871"/>
                  </a:cubicBezTo>
                  <a:cubicBezTo>
                    <a:pt x="469" y="1825"/>
                    <a:pt x="502" y="1765"/>
                    <a:pt x="542" y="1709"/>
                  </a:cubicBezTo>
                  <a:cubicBezTo>
                    <a:pt x="579" y="1651"/>
                    <a:pt x="619" y="1595"/>
                    <a:pt x="652" y="1555"/>
                  </a:cubicBezTo>
                  <a:cubicBezTo>
                    <a:pt x="683" y="1514"/>
                    <a:pt x="705" y="1487"/>
                    <a:pt x="705" y="1487"/>
                  </a:cubicBezTo>
                  <a:cubicBezTo>
                    <a:pt x="861" y="1299"/>
                    <a:pt x="1053" y="1127"/>
                    <a:pt x="1269" y="992"/>
                  </a:cubicBezTo>
                  <a:cubicBezTo>
                    <a:pt x="1432" y="895"/>
                    <a:pt x="1592" y="810"/>
                    <a:pt x="1761" y="746"/>
                  </a:cubicBezTo>
                  <a:cubicBezTo>
                    <a:pt x="1930" y="681"/>
                    <a:pt x="2117" y="640"/>
                    <a:pt x="2298" y="553"/>
                  </a:cubicBezTo>
                  <a:cubicBezTo>
                    <a:pt x="2503" y="454"/>
                    <a:pt x="2577" y="348"/>
                    <a:pt x="2623" y="270"/>
                  </a:cubicBezTo>
                  <a:cubicBezTo>
                    <a:pt x="2663" y="189"/>
                    <a:pt x="2682" y="115"/>
                    <a:pt x="2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36">
              <a:extLst>
                <a:ext uri="{FF2B5EF4-FFF2-40B4-BE49-F238E27FC236}">
                  <a16:creationId xmlns:a16="http://schemas.microsoft.com/office/drawing/2014/main" id="{D31E9155-EAA4-19C5-229C-BD50FC759345}"/>
                </a:ext>
              </a:extLst>
            </p:cNvPr>
            <p:cNvSpPr/>
            <p:nvPr/>
          </p:nvSpPr>
          <p:spPr>
            <a:xfrm>
              <a:off x="2986300" y="2276125"/>
              <a:ext cx="39275" cy="84925"/>
            </a:xfrm>
            <a:custGeom>
              <a:avLst/>
              <a:gdLst/>
              <a:ahLst/>
              <a:cxnLst/>
              <a:rect l="l" t="t" r="r" b="b"/>
              <a:pathLst>
                <a:path w="1571" h="3397" extrusionOk="0">
                  <a:moveTo>
                    <a:pt x="988" y="1"/>
                  </a:moveTo>
                  <a:cubicBezTo>
                    <a:pt x="956" y="1"/>
                    <a:pt x="924" y="2"/>
                    <a:pt x="892" y="6"/>
                  </a:cubicBezTo>
                  <a:cubicBezTo>
                    <a:pt x="623" y="38"/>
                    <a:pt x="378" y="214"/>
                    <a:pt x="225" y="444"/>
                  </a:cubicBezTo>
                  <a:cubicBezTo>
                    <a:pt x="67" y="677"/>
                    <a:pt x="3" y="961"/>
                    <a:pt x="2" y="1233"/>
                  </a:cubicBezTo>
                  <a:cubicBezTo>
                    <a:pt x="0" y="1505"/>
                    <a:pt x="53" y="1772"/>
                    <a:pt x="145" y="2015"/>
                  </a:cubicBezTo>
                  <a:cubicBezTo>
                    <a:pt x="145" y="2015"/>
                    <a:pt x="212" y="2201"/>
                    <a:pt x="312" y="2371"/>
                  </a:cubicBezTo>
                  <a:cubicBezTo>
                    <a:pt x="409" y="2542"/>
                    <a:pt x="531" y="2696"/>
                    <a:pt x="531" y="2696"/>
                  </a:cubicBezTo>
                  <a:lnTo>
                    <a:pt x="625" y="2809"/>
                  </a:lnTo>
                  <a:cubicBezTo>
                    <a:pt x="902" y="3100"/>
                    <a:pt x="1230" y="3290"/>
                    <a:pt x="1564" y="3396"/>
                  </a:cubicBezTo>
                  <a:cubicBezTo>
                    <a:pt x="1472" y="3338"/>
                    <a:pt x="1234" y="3198"/>
                    <a:pt x="1037" y="3007"/>
                  </a:cubicBezTo>
                  <a:cubicBezTo>
                    <a:pt x="835" y="2819"/>
                    <a:pt x="673" y="2593"/>
                    <a:pt x="600" y="2486"/>
                  </a:cubicBezTo>
                  <a:cubicBezTo>
                    <a:pt x="600" y="2486"/>
                    <a:pt x="505" y="2357"/>
                    <a:pt x="434" y="2214"/>
                  </a:cubicBezTo>
                  <a:cubicBezTo>
                    <a:pt x="359" y="2074"/>
                    <a:pt x="305" y="1923"/>
                    <a:pt x="305" y="1923"/>
                  </a:cubicBezTo>
                  <a:cubicBezTo>
                    <a:pt x="212" y="1657"/>
                    <a:pt x="160" y="1360"/>
                    <a:pt x="187" y="1069"/>
                  </a:cubicBezTo>
                  <a:cubicBezTo>
                    <a:pt x="208" y="854"/>
                    <a:pt x="264" y="654"/>
                    <a:pt x="373" y="482"/>
                  </a:cubicBezTo>
                  <a:cubicBezTo>
                    <a:pt x="481" y="312"/>
                    <a:pt x="642" y="167"/>
                    <a:pt x="847" y="111"/>
                  </a:cubicBezTo>
                  <a:cubicBezTo>
                    <a:pt x="917" y="93"/>
                    <a:pt x="978" y="87"/>
                    <a:pt x="1032" y="87"/>
                  </a:cubicBezTo>
                  <a:cubicBezTo>
                    <a:pt x="1066" y="87"/>
                    <a:pt x="1096" y="90"/>
                    <a:pt x="1124" y="93"/>
                  </a:cubicBezTo>
                  <a:cubicBezTo>
                    <a:pt x="1196" y="100"/>
                    <a:pt x="1249" y="116"/>
                    <a:pt x="1296" y="130"/>
                  </a:cubicBezTo>
                  <a:cubicBezTo>
                    <a:pt x="1386" y="163"/>
                    <a:pt x="1458" y="184"/>
                    <a:pt x="1570" y="272"/>
                  </a:cubicBezTo>
                  <a:cubicBezTo>
                    <a:pt x="1444" y="102"/>
                    <a:pt x="1220" y="1"/>
                    <a:pt x="9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36">
              <a:extLst>
                <a:ext uri="{FF2B5EF4-FFF2-40B4-BE49-F238E27FC236}">
                  <a16:creationId xmlns:a16="http://schemas.microsoft.com/office/drawing/2014/main" id="{301B13B0-424A-0B1B-78B4-DA9B046D1773}"/>
                </a:ext>
              </a:extLst>
            </p:cNvPr>
            <p:cNvSpPr/>
            <p:nvPr/>
          </p:nvSpPr>
          <p:spPr>
            <a:xfrm>
              <a:off x="3078225" y="2296375"/>
              <a:ext cx="96650" cy="88000"/>
            </a:xfrm>
            <a:custGeom>
              <a:avLst/>
              <a:gdLst/>
              <a:ahLst/>
              <a:cxnLst/>
              <a:rect l="l" t="t" r="r" b="b"/>
              <a:pathLst>
                <a:path w="3866" h="3520" extrusionOk="0">
                  <a:moveTo>
                    <a:pt x="3853" y="1"/>
                  </a:moveTo>
                  <a:cubicBezTo>
                    <a:pt x="3828" y="122"/>
                    <a:pt x="3780" y="432"/>
                    <a:pt x="3676" y="731"/>
                  </a:cubicBezTo>
                  <a:cubicBezTo>
                    <a:pt x="3578" y="1032"/>
                    <a:pt x="3433" y="1319"/>
                    <a:pt x="3364" y="1453"/>
                  </a:cubicBezTo>
                  <a:cubicBezTo>
                    <a:pt x="3364" y="1453"/>
                    <a:pt x="3283" y="1620"/>
                    <a:pt x="3183" y="1774"/>
                  </a:cubicBezTo>
                  <a:cubicBezTo>
                    <a:pt x="3086" y="1931"/>
                    <a:pt x="2971" y="2076"/>
                    <a:pt x="2971" y="2076"/>
                  </a:cubicBezTo>
                  <a:cubicBezTo>
                    <a:pt x="2767" y="2334"/>
                    <a:pt x="2518" y="2572"/>
                    <a:pt x="2235" y="2766"/>
                  </a:cubicBezTo>
                  <a:cubicBezTo>
                    <a:pt x="1814" y="3054"/>
                    <a:pt x="1390" y="3269"/>
                    <a:pt x="895" y="3378"/>
                  </a:cubicBezTo>
                  <a:cubicBezTo>
                    <a:pt x="618" y="3436"/>
                    <a:pt x="471" y="3442"/>
                    <a:pt x="356" y="3459"/>
                  </a:cubicBezTo>
                  <a:cubicBezTo>
                    <a:pt x="242" y="3470"/>
                    <a:pt x="160" y="3484"/>
                    <a:pt x="1" y="3502"/>
                  </a:cubicBezTo>
                  <a:cubicBezTo>
                    <a:pt x="111" y="3513"/>
                    <a:pt x="225" y="3519"/>
                    <a:pt x="341" y="3519"/>
                  </a:cubicBezTo>
                  <a:cubicBezTo>
                    <a:pt x="782" y="3519"/>
                    <a:pt x="1257" y="3435"/>
                    <a:pt x="1703" y="3248"/>
                  </a:cubicBezTo>
                  <a:cubicBezTo>
                    <a:pt x="2268" y="3020"/>
                    <a:pt x="2782" y="2627"/>
                    <a:pt x="3136" y="2160"/>
                  </a:cubicBezTo>
                  <a:cubicBezTo>
                    <a:pt x="3136" y="2160"/>
                    <a:pt x="3275" y="1985"/>
                    <a:pt x="3386" y="1793"/>
                  </a:cubicBezTo>
                  <a:cubicBezTo>
                    <a:pt x="3441" y="1697"/>
                    <a:pt x="3495" y="1600"/>
                    <a:pt x="3531" y="1524"/>
                  </a:cubicBezTo>
                  <a:cubicBezTo>
                    <a:pt x="3568" y="1451"/>
                    <a:pt x="3591" y="1400"/>
                    <a:pt x="3591" y="1400"/>
                  </a:cubicBezTo>
                  <a:lnTo>
                    <a:pt x="3655" y="1246"/>
                  </a:lnTo>
                  <a:cubicBezTo>
                    <a:pt x="3811" y="820"/>
                    <a:pt x="3865" y="401"/>
                    <a:pt x="3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36">
              <a:extLst>
                <a:ext uri="{FF2B5EF4-FFF2-40B4-BE49-F238E27FC236}">
                  <a16:creationId xmlns:a16="http://schemas.microsoft.com/office/drawing/2014/main" id="{14B3D882-2419-AA55-D2C0-84C690536802}"/>
                </a:ext>
              </a:extLst>
            </p:cNvPr>
            <p:cNvSpPr/>
            <p:nvPr/>
          </p:nvSpPr>
          <p:spPr>
            <a:xfrm>
              <a:off x="3058875" y="2219400"/>
              <a:ext cx="47875" cy="75750"/>
            </a:xfrm>
            <a:custGeom>
              <a:avLst/>
              <a:gdLst/>
              <a:ahLst/>
              <a:cxnLst/>
              <a:rect l="l" t="t" r="r" b="b"/>
              <a:pathLst>
                <a:path w="1915" h="3030" extrusionOk="0">
                  <a:moveTo>
                    <a:pt x="1638" y="0"/>
                  </a:moveTo>
                  <a:cubicBezTo>
                    <a:pt x="1495" y="0"/>
                    <a:pt x="1114" y="77"/>
                    <a:pt x="791" y="308"/>
                  </a:cubicBezTo>
                  <a:cubicBezTo>
                    <a:pt x="629" y="420"/>
                    <a:pt x="483" y="561"/>
                    <a:pt x="373" y="700"/>
                  </a:cubicBezTo>
                  <a:cubicBezTo>
                    <a:pt x="262" y="837"/>
                    <a:pt x="194" y="976"/>
                    <a:pt x="153" y="1063"/>
                  </a:cubicBezTo>
                  <a:cubicBezTo>
                    <a:pt x="153" y="1063"/>
                    <a:pt x="131" y="1118"/>
                    <a:pt x="99" y="1203"/>
                  </a:cubicBezTo>
                  <a:cubicBezTo>
                    <a:pt x="87" y="1245"/>
                    <a:pt x="72" y="1296"/>
                    <a:pt x="56" y="1349"/>
                  </a:cubicBezTo>
                  <a:cubicBezTo>
                    <a:pt x="46" y="1404"/>
                    <a:pt x="32" y="1462"/>
                    <a:pt x="22" y="1522"/>
                  </a:cubicBezTo>
                  <a:cubicBezTo>
                    <a:pt x="4" y="1640"/>
                    <a:pt x="0" y="1760"/>
                    <a:pt x="5" y="1849"/>
                  </a:cubicBezTo>
                  <a:cubicBezTo>
                    <a:pt x="9" y="1939"/>
                    <a:pt x="18" y="1999"/>
                    <a:pt x="18" y="1999"/>
                  </a:cubicBezTo>
                  <a:cubicBezTo>
                    <a:pt x="47" y="2212"/>
                    <a:pt x="123" y="2427"/>
                    <a:pt x="260" y="2608"/>
                  </a:cubicBezTo>
                  <a:cubicBezTo>
                    <a:pt x="396" y="2787"/>
                    <a:pt x="588" y="2933"/>
                    <a:pt x="814" y="2997"/>
                  </a:cubicBezTo>
                  <a:cubicBezTo>
                    <a:pt x="889" y="3019"/>
                    <a:pt x="966" y="3029"/>
                    <a:pt x="1042" y="3029"/>
                  </a:cubicBezTo>
                  <a:cubicBezTo>
                    <a:pt x="1309" y="3029"/>
                    <a:pt x="1564" y="2900"/>
                    <a:pt x="1713" y="2691"/>
                  </a:cubicBezTo>
                  <a:cubicBezTo>
                    <a:pt x="1914" y="2417"/>
                    <a:pt x="1860" y="2017"/>
                    <a:pt x="1610" y="1795"/>
                  </a:cubicBezTo>
                  <a:cubicBezTo>
                    <a:pt x="1498" y="1695"/>
                    <a:pt x="1374" y="1665"/>
                    <a:pt x="1273" y="1665"/>
                  </a:cubicBezTo>
                  <a:cubicBezTo>
                    <a:pt x="1246" y="1665"/>
                    <a:pt x="1221" y="1667"/>
                    <a:pt x="1199" y="1671"/>
                  </a:cubicBezTo>
                  <a:cubicBezTo>
                    <a:pt x="1087" y="1689"/>
                    <a:pt x="1010" y="1729"/>
                    <a:pt x="952" y="1773"/>
                  </a:cubicBezTo>
                  <a:cubicBezTo>
                    <a:pt x="894" y="1816"/>
                    <a:pt x="849" y="1863"/>
                    <a:pt x="817" y="1924"/>
                  </a:cubicBezTo>
                  <a:cubicBezTo>
                    <a:pt x="784" y="1983"/>
                    <a:pt x="761" y="2057"/>
                    <a:pt x="767" y="2149"/>
                  </a:cubicBezTo>
                  <a:cubicBezTo>
                    <a:pt x="787" y="1919"/>
                    <a:pt x="1024" y="1747"/>
                    <a:pt x="1252" y="1747"/>
                  </a:cubicBezTo>
                  <a:cubicBezTo>
                    <a:pt x="1333" y="1747"/>
                    <a:pt x="1413" y="1769"/>
                    <a:pt x="1482" y="1818"/>
                  </a:cubicBezTo>
                  <a:cubicBezTo>
                    <a:pt x="1613" y="1903"/>
                    <a:pt x="1695" y="2059"/>
                    <a:pt x="1710" y="2218"/>
                  </a:cubicBezTo>
                  <a:cubicBezTo>
                    <a:pt x="1729" y="2379"/>
                    <a:pt x="1671" y="2537"/>
                    <a:pt x="1559" y="2652"/>
                  </a:cubicBezTo>
                  <a:cubicBezTo>
                    <a:pt x="1446" y="2766"/>
                    <a:pt x="1288" y="2838"/>
                    <a:pt x="1128" y="2854"/>
                  </a:cubicBezTo>
                  <a:cubicBezTo>
                    <a:pt x="1106" y="2856"/>
                    <a:pt x="1085" y="2857"/>
                    <a:pt x="1063" y="2857"/>
                  </a:cubicBezTo>
                  <a:cubicBezTo>
                    <a:pt x="925" y="2857"/>
                    <a:pt x="787" y="2814"/>
                    <a:pt x="669" y="2740"/>
                  </a:cubicBezTo>
                  <a:cubicBezTo>
                    <a:pt x="385" y="2571"/>
                    <a:pt x="223" y="2253"/>
                    <a:pt x="194" y="1934"/>
                  </a:cubicBezTo>
                  <a:cubicBezTo>
                    <a:pt x="194" y="1934"/>
                    <a:pt x="185" y="1873"/>
                    <a:pt x="185" y="1781"/>
                  </a:cubicBezTo>
                  <a:cubicBezTo>
                    <a:pt x="185" y="1690"/>
                    <a:pt x="193" y="1566"/>
                    <a:pt x="222" y="1447"/>
                  </a:cubicBezTo>
                  <a:cubicBezTo>
                    <a:pt x="269" y="1204"/>
                    <a:pt x="393" y="986"/>
                    <a:pt x="393" y="986"/>
                  </a:cubicBezTo>
                  <a:cubicBezTo>
                    <a:pt x="393" y="986"/>
                    <a:pt x="416" y="945"/>
                    <a:pt x="439" y="905"/>
                  </a:cubicBezTo>
                  <a:cubicBezTo>
                    <a:pt x="463" y="866"/>
                    <a:pt x="490" y="829"/>
                    <a:pt x="490" y="829"/>
                  </a:cubicBezTo>
                  <a:cubicBezTo>
                    <a:pt x="767" y="404"/>
                    <a:pt x="1180" y="112"/>
                    <a:pt x="1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36">
              <a:extLst>
                <a:ext uri="{FF2B5EF4-FFF2-40B4-BE49-F238E27FC236}">
                  <a16:creationId xmlns:a16="http://schemas.microsoft.com/office/drawing/2014/main" id="{5ADC4AE7-12E0-09EA-3A82-3147C671B99C}"/>
                </a:ext>
              </a:extLst>
            </p:cNvPr>
            <p:cNvSpPr/>
            <p:nvPr/>
          </p:nvSpPr>
          <p:spPr>
            <a:xfrm>
              <a:off x="3097475" y="2172225"/>
              <a:ext cx="47625" cy="38525"/>
            </a:xfrm>
            <a:custGeom>
              <a:avLst/>
              <a:gdLst/>
              <a:ahLst/>
              <a:cxnLst/>
              <a:rect l="l" t="t" r="r" b="b"/>
              <a:pathLst>
                <a:path w="1905" h="1541" extrusionOk="0">
                  <a:moveTo>
                    <a:pt x="30" y="0"/>
                  </a:moveTo>
                  <a:lnTo>
                    <a:pt x="30" y="0"/>
                  </a:lnTo>
                  <a:cubicBezTo>
                    <a:pt x="1" y="119"/>
                    <a:pt x="14" y="259"/>
                    <a:pt x="65" y="385"/>
                  </a:cubicBezTo>
                  <a:cubicBezTo>
                    <a:pt x="118" y="513"/>
                    <a:pt x="205" y="629"/>
                    <a:pt x="311" y="725"/>
                  </a:cubicBezTo>
                  <a:cubicBezTo>
                    <a:pt x="529" y="917"/>
                    <a:pt x="805" y="1008"/>
                    <a:pt x="1045" y="1089"/>
                  </a:cubicBezTo>
                  <a:cubicBezTo>
                    <a:pt x="1045" y="1089"/>
                    <a:pt x="1136" y="1120"/>
                    <a:pt x="1226" y="1151"/>
                  </a:cubicBezTo>
                  <a:cubicBezTo>
                    <a:pt x="1315" y="1182"/>
                    <a:pt x="1399" y="1221"/>
                    <a:pt x="1399" y="1221"/>
                  </a:cubicBezTo>
                  <a:lnTo>
                    <a:pt x="1461" y="1251"/>
                  </a:lnTo>
                  <a:cubicBezTo>
                    <a:pt x="1634" y="1325"/>
                    <a:pt x="1786" y="1411"/>
                    <a:pt x="1905" y="1540"/>
                  </a:cubicBezTo>
                  <a:cubicBezTo>
                    <a:pt x="1895" y="1486"/>
                    <a:pt x="1829" y="1355"/>
                    <a:pt x="1720" y="1248"/>
                  </a:cubicBezTo>
                  <a:cubicBezTo>
                    <a:pt x="1614" y="1139"/>
                    <a:pt x="1480" y="1057"/>
                    <a:pt x="1414" y="1029"/>
                  </a:cubicBezTo>
                  <a:cubicBezTo>
                    <a:pt x="1414" y="1029"/>
                    <a:pt x="1333" y="995"/>
                    <a:pt x="1251" y="966"/>
                  </a:cubicBezTo>
                  <a:cubicBezTo>
                    <a:pt x="1169" y="939"/>
                    <a:pt x="1088" y="911"/>
                    <a:pt x="1088" y="911"/>
                  </a:cubicBezTo>
                  <a:cubicBezTo>
                    <a:pt x="945" y="863"/>
                    <a:pt x="799" y="815"/>
                    <a:pt x="663" y="751"/>
                  </a:cubicBezTo>
                  <a:cubicBezTo>
                    <a:pt x="562" y="702"/>
                    <a:pt x="468" y="657"/>
                    <a:pt x="383" y="597"/>
                  </a:cubicBezTo>
                  <a:cubicBezTo>
                    <a:pt x="299" y="538"/>
                    <a:pt x="221" y="464"/>
                    <a:pt x="165" y="371"/>
                  </a:cubicBezTo>
                  <a:cubicBezTo>
                    <a:pt x="104" y="267"/>
                    <a:pt x="92" y="205"/>
                    <a:pt x="76" y="157"/>
                  </a:cubicBezTo>
                  <a:cubicBezTo>
                    <a:pt x="63" y="110"/>
                    <a:pt x="46" y="75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36">
              <a:extLst>
                <a:ext uri="{FF2B5EF4-FFF2-40B4-BE49-F238E27FC236}">
                  <a16:creationId xmlns:a16="http://schemas.microsoft.com/office/drawing/2014/main" id="{AFF5689E-4C57-E747-A669-FDB3D5D823CF}"/>
                </a:ext>
              </a:extLst>
            </p:cNvPr>
            <p:cNvSpPr/>
            <p:nvPr/>
          </p:nvSpPr>
          <p:spPr>
            <a:xfrm>
              <a:off x="3141750" y="2162300"/>
              <a:ext cx="34500" cy="42300"/>
            </a:xfrm>
            <a:custGeom>
              <a:avLst/>
              <a:gdLst/>
              <a:ahLst/>
              <a:cxnLst/>
              <a:rect l="l" t="t" r="r" b="b"/>
              <a:pathLst>
                <a:path w="1380" h="1692" extrusionOk="0">
                  <a:moveTo>
                    <a:pt x="1" y="1"/>
                  </a:moveTo>
                  <a:cubicBezTo>
                    <a:pt x="345" y="234"/>
                    <a:pt x="692" y="586"/>
                    <a:pt x="937" y="941"/>
                  </a:cubicBezTo>
                  <a:cubicBezTo>
                    <a:pt x="937" y="941"/>
                    <a:pt x="949" y="959"/>
                    <a:pt x="966" y="983"/>
                  </a:cubicBezTo>
                  <a:cubicBezTo>
                    <a:pt x="983" y="1009"/>
                    <a:pt x="1005" y="1044"/>
                    <a:pt x="1027" y="1078"/>
                  </a:cubicBezTo>
                  <a:cubicBezTo>
                    <a:pt x="1069" y="1148"/>
                    <a:pt x="1109" y="1219"/>
                    <a:pt x="1109" y="1219"/>
                  </a:cubicBezTo>
                  <a:lnTo>
                    <a:pt x="1137" y="1274"/>
                  </a:lnTo>
                  <a:cubicBezTo>
                    <a:pt x="1225" y="1417"/>
                    <a:pt x="1303" y="1553"/>
                    <a:pt x="1375" y="1692"/>
                  </a:cubicBezTo>
                  <a:cubicBezTo>
                    <a:pt x="1379" y="1642"/>
                    <a:pt x="1371" y="1517"/>
                    <a:pt x="1344" y="1390"/>
                  </a:cubicBezTo>
                  <a:cubicBezTo>
                    <a:pt x="1316" y="1265"/>
                    <a:pt x="1273" y="1137"/>
                    <a:pt x="1241" y="1083"/>
                  </a:cubicBezTo>
                  <a:cubicBezTo>
                    <a:pt x="1241" y="1083"/>
                    <a:pt x="1205" y="1016"/>
                    <a:pt x="1163" y="952"/>
                  </a:cubicBezTo>
                  <a:cubicBezTo>
                    <a:pt x="1123" y="888"/>
                    <a:pt x="1078" y="827"/>
                    <a:pt x="1078" y="827"/>
                  </a:cubicBezTo>
                  <a:cubicBezTo>
                    <a:pt x="1001" y="714"/>
                    <a:pt x="911" y="605"/>
                    <a:pt x="816" y="501"/>
                  </a:cubicBezTo>
                  <a:cubicBezTo>
                    <a:pt x="671" y="345"/>
                    <a:pt x="505" y="246"/>
                    <a:pt x="336" y="136"/>
                  </a:cubicBezTo>
                  <a:cubicBezTo>
                    <a:pt x="145" y="15"/>
                    <a:pt x="130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36">
              <a:extLst>
                <a:ext uri="{FF2B5EF4-FFF2-40B4-BE49-F238E27FC236}">
                  <a16:creationId xmlns:a16="http://schemas.microsoft.com/office/drawing/2014/main" id="{A7D51B66-1E9E-285E-ACD4-C90DDDA2C871}"/>
                </a:ext>
              </a:extLst>
            </p:cNvPr>
            <p:cNvSpPr/>
            <p:nvPr/>
          </p:nvSpPr>
          <p:spPr>
            <a:xfrm>
              <a:off x="3180625" y="2141325"/>
              <a:ext cx="12750" cy="38150"/>
            </a:xfrm>
            <a:custGeom>
              <a:avLst/>
              <a:gdLst/>
              <a:ahLst/>
              <a:cxnLst/>
              <a:rect l="l" t="t" r="r" b="b"/>
              <a:pathLst>
                <a:path w="510" h="1526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266"/>
                    <a:pt x="248" y="602"/>
                    <a:pt x="299" y="905"/>
                  </a:cubicBezTo>
                  <a:cubicBezTo>
                    <a:pt x="299" y="905"/>
                    <a:pt x="309" y="963"/>
                    <a:pt x="316" y="1020"/>
                  </a:cubicBezTo>
                  <a:cubicBezTo>
                    <a:pt x="323" y="1079"/>
                    <a:pt x="327" y="1137"/>
                    <a:pt x="327" y="1137"/>
                  </a:cubicBezTo>
                  <a:lnTo>
                    <a:pt x="328" y="1180"/>
                  </a:lnTo>
                  <a:cubicBezTo>
                    <a:pt x="344" y="1299"/>
                    <a:pt x="362" y="1412"/>
                    <a:pt x="374" y="1525"/>
                  </a:cubicBezTo>
                  <a:cubicBezTo>
                    <a:pt x="397" y="1494"/>
                    <a:pt x="439" y="1410"/>
                    <a:pt x="466" y="1320"/>
                  </a:cubicBezTo>
                  <a:cubicBezTo>
                    <a:pt x="494" y="1229"/>
                    <a:pt x="510" y="1130"/>
                    <a:pt x="505" y="1085"/>
                  </a:cubicBezTo>
                  <a:cubicBezTo>
                    <a:pt x="505" y="1085"/>
                    <a:pt x="502" y="1030"/>
                    <a:pt x="494" y="975"/>
                  </a:cubicBezTo>
                  <a:cubicBezTo>
                    <a:pt x="487" y="920"/>
                    <a:pt x="476" y="865"/>
                    <a:pt x="476" y="865"/>
                  </a:cubicBezTo>
                  <a:cubicBezTo>
                    <a:pt x="460" y="767"/>
                    <a:pt x="435" y="668"/>
                    <a:pt x="405" y="569"/>
                  </a:cubicBezTo>
                  <a:cubicBezTo>
                    <a:pt x="359" y="421"/>
                    <a:pt x="271" y="308"/>
                    <a:pt x="192" y="183"/>
                  </a:cubicBezTo>
                  <a:cubicBezTo>
                    <a:pt x="102" y="46"/>
                    <a:pt x="93" y="4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36">
              <a:extLst>
                <a:ext uri="{FF2B5EF4-FFF2-40B4-BE49-F238E27FC236}">
                  <a16:creationId xmlns:a16="http://schemas.microsoft.com/office/drawing/2014/main" id="{661AB1DE-F194-D030-B122-805114F71EFA}"/>
                </a:ext>
              </a:extLst>
            </p:cNvPr>
            <p:cNvSpPr/>
            <p:nvPr/>
          </p:nvSpPr>
          <p:spPr>
            <a:xfrm>
              <a:off x="3216925" y="2126500"/>
              <a:ext cx="19575" cy="39750"/>
            </a:xfrm>
            <a:custGeom>
              <a:avLst/>
              <a:gdLst/>
              <a:ahLst/>
              <a:cxnLst/>
              <a:rect l="l" t="t" r="r" b="b"/>
              <a:pathLst>
                <a:path w="783" h="1590" extrusionOk="0">
                  <a:moveTo>
                    <a:pt x="783" y="1"/>
                  </a:moveTo>
                  <a:lnTo>
                    <a:pt x="783" y="1"/>
                  </a:lnTo>
                  <a:cubicBezTo>
                    <a:pt x="634" y="81"/>
                    <a:pt x="484" y="202"/>
                    <a:pt x="360" y="351"/>
                  </a:cubicBezTo>
                  <a:cubicBezTo>
                    <a:pt x="233" y="500"/>
                    <a:pt x="138" y="680"/>
                    <a:pt x="81" y="858"/>
                  </a:cubicBezTo>
                  <a:cubicBezTo>
                    <a:pt x="81" y="858"/>
                    <a:pt x="75" y="875"/>
                    <a:pt x="67" y="901"/>
                  </a:cubicBezTo>
                  <a:cubicBezTo>
                    <a:pt x="60" y="926"/>
                    <a:pt x="52" y="960"/>
                    <a:pt x="42" y="995"/>
                  </a:cubicBezTo>
                  <a:cubicBezTo>
                    <a:pt x="27" y="1064"/>
                    <a:pt x="15" y="1134"/>
                    <a:pt x="15" y="1134"/>
                  </a:cubicBezTo>
                  <a:lnTo>
                    <a:pt x="7" y="1187"/>
                  </a:lnTo>
                  <a:cubicBezTo>
                    <a:pt x="1" y="1332"/>
                    <a:pt x="24" y="1467"/>
                    <a:pt x="61" y="1589"/>
                  </a:cubicBezTo>
                  <a:cubicBezTo>
                    <a:pt x="79" y="1549"/>
                    <a:pt x="101" y="1450"/>
                    <a:pt x="129" y="1355"/>
                  </a:cubicBezTo>
                  <a:cubicBezTo>
                    <a:pt x="160" y="1260"/>
                    <a:pt x="192" y="1167"/>
                    <a:pt x="202" y="1122"/>
                  </a:cubicBezTo>
                  <a:cubicBezTo>
                    <a:pt x="202" y="1122"/>
                    <a:pt x="210" y="1066"/>
                    <a:pt x="226" y="1013"/>
                  </a:cubicBezTo>
                  <a:cubicBezTo>
                    <a:pt x="239" y="958"/>
                    <a:pt x="257" y="905"/>
                    <a:pt x="257" y="905"/>
                  </a:cubicBezTo>
                  <a:cubicBezTo>
                    <a:pt x="287" y="810"/>
                    <a:pt x="331" y="715"/>
                    <a:pt x="380" y="623"/>
                  </a:cubicBezTo>
                  <a:cubicBezTo>
                    <a:pt x="456" y="487"/>
                    <a:pt x="511" y="352"/>
                    <a:pt x="614" y="233"/>
                  </a:cubicBezTo>
                  <a:cubicBezTo>
                    <a:pt x="731" y="103"/>
                    <a:pt x="737" y="103"/>
                    <a:pt x="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36">
              <a:extLst>
                <a:ext uri="{FF2B5EF4-FFF2-40B4-BE49-F238E27FC236}">
                  <a16:creationId xmlns:a16="http://schemas.microsoft.com/office/drawing/2014/main" id="{285AA32D-CEF4-E850-B1A3-20557DB9524C}"/>
                </a:ext>
              </a:extLst>
            </p:cNvPr>
            <p:cNvSpPr/>
            <p:nvPr/>
          </p:nvSpPr>
          <p:spPr>
            <a:xfrm>
              <a:off x="3250550" y="2032275"/>
              <a:ext cx="28825" cy="54525"/>
            </a:xfrm>
            <a:custGeom>
              <a:avLst/>
              <a:gdLst/>
              <a:ahLst/>
              <a:cxnLst/>
              <a:rect l="l" t="t" r="r" b="b"/>
              <a:pathLst>
                <a:path w="1153" h="2181" extrusionOk="0">
                  <a:moveTo>
                    <a:pt x="1153" y="0"/>
                  </a:moveTo>
                  <a:lnTo>
                    <a:pt x="1153" y="0"/>
                  </a:lnTo>
                  <a:cubicBezTo>
                    <a:pt x="1097" y="9"/>
                    <a:pt x="959" y="52"/>
                    <a:pt x="826" y="125"/>
                  </a:cubicBezTo>
                  <a:cubicBezTo>
                    <a:pt x="695" y="198"/>
                    <a:pt x="570" y="295"/>
                    <a:pt x="523" y="351"/>
                  </a:cubicBezTo>
                  <a:lnTo>
                    <a:pt x="486" y="393"/>
                  </a:lnTo>
                  <a:cubicBezTo>
                    <a:pt x="464" y="418"/>
                    <a:pt x="436" y="452"/>
                    <a:pt x="411" y="489"/>
                  </a:cubicBezTo>
                  <a:cubicBezTo>
                    <a:pt x="356" y="561"/>
                    <a:pt x="309" y="637"/>
                    <a:pt x="309" y="637"/>
                  </a:cubicBezTo>
                  <a:cubicBezTo>
                    <a:pt x="223" y="770"/>
                    <a:pt x="151" y="920"/>
                    <a:pt x="93" y="1075"/>
                  </a:cubicBezTo>
                  <a:cubicBezTo>
                    <a:pt x="9" y="1310"/>
                    <a:pt x="1" y="1538"/>
                    <a:pt x="4" y="1775"/>
                  </a:cubicBezTo>
                  <a:cubicBezTo>
                    <a:pt x="14" y="2039"/>
                    <a:pt x="31" y="2050"/>
                    <a:pt x="102" y="2180"/>
                  </a:cubicBezTo>
                  <a:cubicBezTo>
                    <a:pt x="77" y="1942"/>
                    <a:pt x="97" y="1680"/>
                    <a:pt x="162" y="1427"/>
                  </a:cubicBezTo>
                  <a:cubicBezTo>
                    <a:pt x="225" y="1173"/>
                    <a:pt x="339" y="931"/>
                    <a:pt x="471" y="722"/>
                  </a:cubicBezTo>
                  <a:cubicBezTo>
                    <a:pt x="471" y="722"/>
                    <a:pt x="484" y="702"/>
                    <a:pt x="503" y="672"/>
                  </a:cubicBezTo>
                  <a:cubicBezTo>
                    <a:pt x="523" y="644"/>
                    <a:pt x="551" y="606"/>
                    <a:pt x="578" y="568"/>
                  </a:cubicBezTo>
                  <a:cubicBezTo>
                    <a:pt x="606" y="530"/>
                    <a:pt x="639" y="496"/>
                    <a:pt x="662" y="469"/>
                  </a:cubicBezTo>
                  <a:cubicBezTo>
                    <a:pt x="683" y="442"/>
                    <a:pt x="701" y="425"/>
                    <a:pt x="701" y="425"/>
                  </a:cubicBezTo>
                  <a:lnTo>
                    <a:pt x="750" y="376"/>
                  </a:lnTo>
                  <a:cubicBezTo>
                    <a:pt x="878" y="232"/>
                    <a:pt x="1009" y="109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36">
              <a:extLst>
                <a:ext uri="{FF2B5EF4-FFF2-40B4-BE49-F238E27FC236}">
                  <a16:creationId xmlns:a16="http://schemas.microsoft.com/office/drawing/2014/main" id="{4357CDFB-49AA-F62E-8206-55800EDDE54B}"/>
                </a:ext>
              </a:extLst>
            </p:cNvPr>
            <p:cNvSpPr/>
            <p:nvPr/>
          </p:nvSpPr>
          <p:spPr>
            <a:xfrm>
              <a:off x="3289325" y="2039325"/>
              <a:ext cx="26600" cy="52900"/>
            </a:xfrm>
            <a:custGeom>
              <a:avLst/>
              <a:gdLst/>
              <a:ahLst/>
              <a:cxnLst/>
              <a:rect l="l" t="t" r="r" b="b"/>
              <a:pathLst>
                <a:path w="1064" h="2116" extrusionOk="0">
                  <a:moveTo>
                    <a:pt x="1035" y="1"/>
                  </a:moveTo>
                  <a:lnTo>
                    <a:pt x="1035" y="1"/>
                  </a:lnTo>
                  <a:cubicBezTo>
                    <a:pt x="1016" y="51"/>
                    <a:pt x="981" y="178"/>
                    <a:pt x="926" y="295"/>
                  </a:cubicBezTo>
                  <a:cubicBezTo>
                    <a:pt x="872" y="413"/>
                    <a:pt x="805" y="523"/>
                    <a:pt x="779" y="578"/>
                  </a:cubicBezTo>
                  <a:cubicBezTo>
                    <a:pt x="779" y="578"/>
                    <a:pt x="749" y="646"/>
                    <a:pt x="713" y="713"/>
                  </a:cubicBezTo>
                  <a:cubicBezTo>
                    <a:pt x="679" y="779"/>
                    <a:pt x="640" y="844"/>
                    <a:pt x="640" y="844"/>
                  </a:cubicBezTo>
                  <a:cubicBezTo>
                    <a:pt x="569" y="961"/>
                    <a:pt x="489" y="1077"/>
                    <a:pt x="406" y="1196"/>
                  </a:cubicBezTo>
                  <a:cubicBezTo>
                    <a:pt x="282" y="1373"/>
                    <a:pt x="197" y="1555"/>
                    <a:pt x="102" y="1747"/>
                  </a:cubicBezTo>
                  <a:cubicBezTo>
                    <a:pt x="1" y="1963"/>
                    <a:pt x="5" y="1978"/>
                    <a:pt x="10" y="2116"/>
                  </a:cubicBezTo>
                  <a:cubicBezTo>
                    <a:pt x="181" y="1712"/>
                    <a:pt x="554" y="1343"/>
                    <a:pt x="803" y="925"/>
                  </a:cubicBezTo>
                  <a:cubicBezTo>
                    <a:pt x="803" y="925"/>
                    <a:pt x="849" y="847"/>
                    <a:pt x="892" y="765"/>
                  </a:cubicBezTo>
                  <a:cubicBezTo>
                    <a:pt x="934" y="683"/>
                    <a:pt x="969" y="598"/>
                    <a:pt x="969" y="598"/>
                  </a:cubicBezTo>
                  <a:lnTo>
                    <a:pt x="995" y="533"/>
                  </a:lnTo>
                  <a:cubicBezTo>
                    <a:pt x="1052" y="350"/>
                    <a:pt x="1063" y="167"/>
                    <a:pt x="10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36">
              <a:extLst>
                <a:ext uri="{FF2B5EF4-FFF2-40B4-BE49-F238E27FC236}">
                  <a16:creationId xmlns:a16="http://schemas.microsoft.com/office/drawing/2014/main" id="{572635DE-4085-3597-5DFB-B50102E711DC}"/>
                </a:ext>
              </a:extLst>
            </p:cNvPr>
            <p:cNvSpPr/>
            <p:nvPr/>
          </p:nvSpPr>
          <p:spPr>
            <a:xfrm>
              <a:off x="3274700" y="2089400"/>
              <a:ext cx="46975" cy="38400"/>
            </a:xfrm>
            <a:custGeom>
              <a:avLst/>
              <a:gdLst/>
              <a:ahLst/>
              <a:cxnLst/>
              <a:rect l="l" t="t" r="r" b="b"/>
              <a:pathLst>
                <a:path w="1879" h="1536" extrusionOk="0">
                  <a:moveTo>
                    <a:pt x="1879" y="0"/>
                  </a:moveTo>
                  <a:cubicBezTo>
                    <a:pt x="1837" y="40"/>
                    <a:pt x="1752" y="147"/>
                    <a:pt x="1660" y="249"/>
                  </a:cubicBezTo>
                  <a:cubicBezTo>
                    <a:pt x="1567" y="351"/>
                    <a:pt x="1471" y="449"/>
                    <a:pt x="1430" y="499"/>
                  </a:cubicBezTo>
                  <a:cubicBezTo>
                    <a:pt x="1430" y="499"/>
                    <a:pt x="1417" y="514"/>
                    <a:pt x="1399" y="537"/>
                  </a:cubicBezTo>
                  <a:cubicBezTo>
                    <a:pt x="1379" y="560"/>
                    <a:pt x="1354" y="591"/>
                    <a:pt x="1327" y="619"/>
                  </a:cubicBezTo>
                  <a:cubicBezTo>
                    <a:pt x="1275" y="678"/>
                    <a:pt x="1218" y="733"/>
                    <a:pt x="1218" y="733"/>
                  </a:cubicBezTo>
                  <a:cubicBezTo>
                    <a:pt x="1119" y="833"/>
                    <a:pt x="1005" y="926"/>
                    <a:pt x="885" y="1011"/>
                  </a:cubicBezTo>
                  <a:cubicBezTo>
                    <a:pt x="707" y="1137"/>
                    <a:pt x="549" y="1264"/>
                    <a:pt x="350" y="1355"/>
                  </a:cubicBezTo>
                  <a:cubicBezTo>
                    <a:pt x="127" y="1452"/>
                    <a:pt x="118" y="1449"/>
                    <a:pt x="1" y="1536"/>
                  </a:cubicBezTo>
                  <a:cubicBezTo>
                    <a:pt x="230" y="1503"/>
                    <a:pt x="481" y="1428"/>
                    <a:pt x="717" y="1311"/>
                  </a:cubicBezTo>
                  <a:cubicBezTo>
                    <a:pt x="956" y="1195"/>
                    <a:pt x="1177" y="1032"/>
                    <a:pt x="1357" y="852"/>
                  </a:cubicBezTo>
                  <a:cubicBezTo>
                    <a:pt x="1357" y="852"/>
                    <a:pt x="1374" y="835"/>
                    <a:pt x="1400" y="809"/>
                  </a:cubicBezTo>
                  <a:cubicBezTo>
                    <a:pt x="1424" y="783"/>
                    <a:pt x="1456" y="747"/>
                    <a:pt x="1488" y="712"/>
                  </a:cubicBezTo>
                  <a:cubicBezTo>
                    <a:pt x="1551" y="638"/>
                    <a:pt x="1611" y="563"/>
                    <a:pt x="1611" y="563"/>
                  </a:cubicBezTo>
                  <a:lnTo>
                    <a:pt x="1654" y="504"/>
                  </a:lnTo>
                  <a:cubicBezTo>
                    <a:pt x="1760" y="338"/>
                    <a:pt x="1830" y="168"/>
                    <a:pt x="1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36">
              <a:extLst>
                <a:ext uri="{FF2B5EF4-FFF2-40B4-BE49-F238E27FC236}">
                  <a16:creationId xmlns:a16="http://schemas.microsoft.com/office/drawing/2014/main" id="{D1DB8087-FE2A-D9FF-5315-7B0ED5FD7F9A}"/>
                </a:ext>
              </a:extLst>
            </p:cNvPr>
            <p:cNvSpPr/>
            <p:nvPr/>
          </p:nvSpPr>
          <p:spPr>
            <a:xfrm>
              <a:off x="3326575" y="2110675"/>
              <a:ext cx="12675" cy="57550"/>
            </a:xfrm>
            <a:custGeom>
              <a:avLst/>
              <a:gdLst/>
              <a:ahLst/>
              <a:cxnLst/>
              <a:rect l="l" t="t" r="r" b="b"/>
              <a:pathLst>
                <a:path w="507" h="2302" extrusionOk="0">
                  <a:moveTo>
                    <a:pt x="391" y="0"/>
                  </a:moveTo>
                  <a:lnTo>
                    <a:pt x="391" y="0"/>
                  </a:lnTo>
                  <a:cubicBezTo>
                    <a:pt x="350" y="35"/>
                    <a:pt x="261" y="138"/>
                    <a:pt x="189" y="260"/>
                  </a:cubicBezTo>
                  <a:cubicBezTo>
                    <a:pt x="118" y="382"/>
                    <a:pt x="62" y="519"/>
                    <a:pt x="51" y="586"/>
                  </a:cubicBezTo>
                  <a:cubicBezTo>
                    <a:pt x="51" y="586"/>
                    <a:pt x="47" y="607"/>
                    <a:pt x="42" y="638"/>
                  </a:cubicBezTo>
                  <a:cubicBezTo>
                    <a:pt x="35" y="670"/>
                    <a:pt x="29" y="711"/>
                    <a:pt x="25" y="752"/>
                  </a:cubicBezTo>
                  <a:cubicBezTo>
                    <a:pt x="14" y="835"/>
                    <a:pt x="11" y="919"/>
                    <a:pt x="11" y="919"/>
                  </a:cubicBezTo>
                  <a:cubicBezTo>
                    <a:pt x="1" y="1067"/>
                    <a:pt x="9" y="1223"/>
                    <a:pt x="31" y="1377"/>
                  </a:cubicBezTo>
                  <a:cubicBezTo>
                    <a:pt x="63" y="1608"/>
                    <a:pt x="157" y="1801"/>
                    <a:pt x="258" y="1997"/>
                  </a:cubicBezTo>
                  <a:cubicBezTo>
                    <a:pt x="375" y="2216"/>
                    <a:pt x="393" y="2219"/>
                    <a:pt x="507" y="2301"/>
                  </a:cubicBezTo>
                  <a:cubicBezTo>
                    <a:pt x="394" y="2107"/>
                    <a:pt x="304" y="1876"/>
                    <a:pt x="250" y="1636"/>
                  </a:cubicBezTo>
                  <a:cubicBezTo>
                    <a:pt x="194" y="1396"/>
                    <a:pt x="182" y="1146"/>
                    <a:pt x="193" y="914"/>
                  </a:cubicBezTo>
                  <a:cubicBezTo>
                    <a:pt x="193" y="914"/>
                    <a:pt x="194" y="892"/>
                    <a:pt x="196" y="859"/>
                  </a:cubicBezTo>
                  <a:cubicBezTo>
                    <a:pt x="200" y="826"/>
                    <a:pt x="205" y="782"/>
                    <a:pt x="209" y="739"/>
                  </a:cubicBezTo>
                  <a:cubicBezTo>
                    <a:pt x="215" y="694"/>
                    <a:pt x="224" y="651"/>
                    <a:pt x="230" y="619"/>
                  </a:cubicBezTo>
                  <a:cubicBezTo>
                    <a:pt x="235" y="586"/>
                    <a:pt x="241" y="565"/>
                    <a:pt x="241" y="565"/>
                  </a:cubicBezTo>
                  <a:lnTo>
                    <a:pt x="258" y="501"/>
                  </a:lnTo>
                  <a:cubicBezTo>
                    <a:pt x="291" y="324"/>
                    <a:pt x="334" y="159"/>
                    <a:pt x="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36">
              <a:extLst>
                <a:ext uri="{FF2B5EF4-FFF2-40B4-BE49-F238E27FC236}">
                  <a16:creationId xmlns:a16="http://schemas.microsoft.com/office/drawing/2014/main" id="{AFB2A6E7-8FAC-ECB8-66AB-046A5D5A3771}"/>
                </a:ext>
              </a:extLst>
            </p:cNvPr>
            <p:cNvSpPr/>
            <p:nvPr/>
          </p:nvSpPr>
          <p:spPr>
            <a:xfrm>
              <a:off x="3347475" y="2071400"/>
              <a:ext cx="32425" cy="49275"/>
            </a:xfrm>
            <a:custGeom>
              <a:avLst/>
              <a:gdLst/>
              <a:ahLst/>
              <a:cxnLst/>
              <a:rect l="l" t="t" r="r" b="b"/>
              <a:pathLst>
                <a:path w="1297" h="1971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46"/>
                    <a:pt x="122" y="143"/>
                    <a:pt x="207" y="244"/>
                  </a:cubicBezTo>
                  <a:cubicBezTo>
                    <a:pt x="291" y="348"/>
                    <a:pt x="374" y="453"/>
                    <a:pt x="416" y="499"/>
                  </a:cubicBezTo>
                  <a:cubicBezTo>
                    <a:pt x="416" y="499"/>
                    <a:pt x="471" y="553"/>
                    <a:pt x="519" y="612"/>
                  </a:cubicBezTo>
                  <a:cubicBezTo>
                    <a:pt x="570" y="668"/>
                    <a:pt x="618" y="729"/>
                    <a:pt x="618" y="729"/>
                  </a:cubicBezTo>
                  <a:cubicBezTo>
                    <a:pt x="703" y="836"/>
                    <a:pt x="781" y="955"/>
                    <a:pt x="853" y="1078"/>
                  </a:cubicBezTo>
                  <a:cubicBezTo>
                    <a:pt x="956" y="1262"/>
                    <a:pt x="1068" y="1424"/>
                    <a:pt x="1141" y="1622"/>
                  </a:cubicBezTo>
                  <a:cubicBezTo>
                    <a:pt x="1220" y="1844"/>
                    <a:pt x="1218" y="1852"/>
                    <a:pt x="1297" y="1970"/>
                  </a:cubicBezTo>
                  <a:cubicBezTo>
                    <a:pt x="1277" y="1747"/>
                    <a:pt x="1223" y="1501"/>
                    <a:pt x="1130" y="1263"/>
                  </a:cubicBezTo>
                  <a:cubicBezTo>
                    <a:pt x="1039" y="1024"/>
                    <a:pt x="904" y="797"/>
                    <a:pt x="752" y="605"/>
                  </a:cubicBezTo>
                  <a:cubicBezTo>
                    <a:pt x="752" y="605"/>
                    <a:pt x="737" y="587"/>
                    <a:pt x="715" y="559"/>
                  </a:cubicBezTo>
                  <a:cubicBezTo>
                    <a:pt x="692" y="533"/>
                    <a:pt x="662" y="499"/>
                    <a:pt x="632" y="463"/>
                  </a:cubicBezTo>
                  <a:cubicBezTo>
                    <a:pt x="568" y="395"/>
                    <a:pt x="503" y="329"/>
                    <a:pt x="503" y="329"/>
                  </a:cubicBezTo>
                  <a:lnTo>
                    <a:pt x="454" y="280"/>
                  </a:lnTo>
                  <a:cubicBezTo>
                    <a:pt x="306" y="159"/>
                    <a:pt x="154" y="6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36">
              <a:extLst>
                <a:ext uri="{FF2B5EF4-FFF2-40B4-BE49-F238E27FC236}">
                  <a16:creationId xmlns:a16="http://schemas.microsoft.com/office/drawing/2014/main" id="{B973D664-0DA3-D863-D82A-623F04AB44EA}"/>
                </a:ext>
              </a:extLst>
            </p:cNvPr>
            <p:cNvSpPr/>
            <p:nvPr/>
          </p:nvSpPr>
          <p:spPr>
            <a:xfrm>
              <a:off x="3346100" y="2017650"/>
              <a:ext cx="39800" cy="51100"/>
            </a:xfrm>
            <a:custGeom>
              <a:avLst/>
              <a:gdLst/>
              <a:ahLst/>
              <a:cxnLst/>
              <a:rect l="l" t="t" r="r" b="b"/>
              <a:pathLst>
                <a:path w="1592" h="2044" extrusionOk="0">
                  <a:moveTo>
                    <a:pt x="0" y="0"/>
                  </a:moveTo>
                  <a:cubicBezTo>
                    <a:pt x="38" y="46"/>
                    <a:pt x="145" y="144"/>
                    <a:pt x="248" y="248"/>
                  </a:cubicBezTo>
                  <a:cubicBezTo>
                    <a:pt x="350" y="353"/>
                    <a:pt x="449" y="460"/>
                    <a:pt x="500" y="507"/>
                  </a:cubicBezTo>
                  <a:cubicBezTo>
                    <a:pt x="500" y="507"/>
                    <a:pt x="515" y="522"/>
                    <a:pt x="539" y="542"/>
                  </a:cubicBezTo>
                  <a:cubicBezTo>
                    <a:pt x="563" y="563"/>
                    <a:pt x="594" y="592"/>
                    <a:pt x="623" y="622"/>
                  </a:cubicBezTo>
                  <a:cubicBezTo>
                    <a:pt x="684" y="681"/>
                    <a:pt x="740" y="743"/>
                    <a:pt x="740" y="743"/>
                  </a:cubicBezTo>
                  <a:cubicBezTo>
                    <a:pt x="843" y="853"/>
                    <a:pt x="939" y="977"/>
                    <a:pt x="1028" y="1106"/>
                  </a:cubicBezTo>
                  <a:cubicBezTo>
                    <a:pt x="1159" y="1298"/>
                    <a:pt x="1292" y="1467"/>
                    <a:pt x="1392" y="1676"/>
                  </a:cubicBezTo>
                  <a:cubicBezTo>
                    <a:pt x="1500" y="1911"/>
                    <a:pt x="1498" y="1921"/>
                    <a:pt x="1592" y="2043"/>
                  </a:cubicBezTo>
                  <a:cubicBezTo>
                    <a:pt x="1545" y="1802"/>
                    <a:pt x="1460" y="1540"/>
                    <a:pt x="1336" y="1290"/>
                  </a:cubicBezTo>
                  <a:cubicBezTo>
                    <a:pt x="1212" y="1040"/>
                    <a:pt x="1045" y="805"/>
                    <a:pt x="863" y="608"/>
                  </a:cubicBezTo>
                  <a:cubicBezTo>
                    <a:pt x="863" y="608"/>
                    <a:pt x="846" y="590"/>
                    <a:pt x="820" y="562"/>
                  </a:cubicBezTo>
                  <a:cubicBezTo>
                    <a:pt x="793" y="535"/>
                    <a:pt x="757" y="499"/>
                    <a:pt x="720" y="463"/>
                  </a:cubicBezTo>
                  <a:cubicBezTo>
                    <a:pt x="647" y="394"/>
                    <a:pt x="570" y="327"/>
                    <a:pt x="570" y="327"/>
                  </a:cubicBezTo>
                  <a:lnTo>
                    <a:pt x="512" y="278"/>
                  </a:lnTo>
                  <a:cubicBezTo>
                    <a:pt x="343" y="156"/>
                    <a:pt x="172" y="6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6">
              <a:extLst>
                <a:ext uri="{FF2B5EF4-FFF2-40B4-BE49-F238E27FC236}">
                  <a16:creationId xmlns:a16="http://schemas.microsoft.com/office/drawing/2014/main" id="{167AC65B-FCB8-348B-067C-700510344743}"/>
                </a:ext>
              </a:extLst>
            </p:cNvPr>
            <p:cNvSpPr/>
            <p:nvPr/>
          </p:nvSpPr>
          <p:spPr>
            <a:xfrm>
              <a:off x="3263750" y="1917400"/>
              <a:ext cx="73850" cy="39850"/>
            </a:xfrm>
            <a:custGeom>
              <a:avLst/>
              <a:gdLst/>
              <a:ahLst/>
              <a:cxnLst/>
              <a:rect l="l" t="t" r="r" b="b"/>
              <a:pathLst>
                <a:path w="2954" h="1594" extrusionOk="0">
                  <a:moveTo>
                    <a:pt x="2954" y="1"/>
                  </a:moveTo>
                  <a:cubicBezTo>
                    <a:pt x="2713" y="202"/>
                    <a:pt x="2395" y="337"/>
                    <a:pt x="2059" y="433"/>
                  </a:cubicBezTo>
                  <a:cubicBezTo>
                    <a:pt x="1725" y="534"/>
                    <a:pt x="1371" y="602"/>
                    <a:pt x="1044" y="727"/>
                  </a:cubicBezTo>
                  <a:cubicBezTo>
                    <a:pt x="1044" y="727"/>
                    <a:pt x="921" y="771"/>
                    <a:pt x="801" y="827"/>
                  </a:cubicBezTo>
                  <a:cubicBezTo>
                    <a:pt x="681" y="882"/>
                    <a:pt x="565" y="950"/>
                    <a:pt x="565" y="950"/>
                  </a:cubicBezTo>
                  <a:lnTo>
                    <a:pt x="480" y="1002"/>
                  </a:lnTo>
                  <a:cubicBezTo>
                    <a:pt x="256" y="1161"/>
                    <a:pt x="90" y="1369"/>
                    <a:pt x="1" y="1594"/>
                  </a:cubicBezTo>
                  <a:cubicBezTo>
                    <a:pt x="54" y="1538"/>
                    <a:pt x="175" y="1396"/>
                    <a:pt x="329" y="1292"/>
                  </a:cubicBezTo>
                  <a:cubicBezTo>
                    <a:pt x="481" y="1185"/>
                    <a:pt x="651" y="1107"/>
                    <a:pt x="728" y="1066"/>
                  </a:cubicBezTo>
                  <a:cubicBezTo>
                    <a:pt x="728" y="1066"/>
                    <a:pt x="824" y="1015"/>
                    <a:pt x="924" y="971"/>
                  </a:cubicBezTo>
                  <a:cubicBezTo>
                    <a:pt x="1024" y="928"/>
                    <a:pt x="1126" y="890"/>
                    <a:pt x="1126" y="890"/>
                  </a:cubicBezTo>
                  <a:cubicBezTo>
                    <a:pt x="1310" y="822"/>
                    <a:pt x="1508" y="768"/>
                    <a:pt x="1709" y="711"/>
                  </a:cubicBezTo>
                  <a:cubicBezTo>
                    <a:pt x="2010" y="625"/>
                    <a:pt x="2275" y="509"/>
                    <a:pt x="2547" y="361"/>
                  </a:cubicBezTo>
                  <a:cubicBezTo>
                    <a:pt x="2699" y="278"/>
                    <a:pt x="2769" y="219"/>
                    <a:pt x="2822" y="174"/>
                  </a:cubicBezTo>
                  <a:cubicBezTo>
                    <a:pt x="2873" y="124"/>
                    <a:pt x="2904" y="82"/>
                    <a:pt x="29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36">
              <a:extLst>
                <a:ext uri="{FF2B5EF4-FFF2-40B4-BE49-F238E27FC236}">
                  <a16:creationId xmlns:a16="http://schemas.microsoft.com/office/drawing/2014/main" id="{65AB2B5D-B742-A9B7-C9AD-91A3E9C3430E}"/>
                </a:ext>
              </a:extLst>
            </p:cNvPr>
            <p:cNvSpPr/>
            <p:nvPr/>
          </p:nvSpPr>
          <p:spPr>
            <a:xfrm>
              <a:off x="3234725" y="1872975"/>
              <a:ext cx="71675" cy="68225"/>
            </a:xfrm>
            <a:custGeom>
              <a:avLst/>
              <a:gdLst/>
              <a:ahLst/>
              <a:cxnLst/>
              <a:rect l="l" t="t" r="r" b="b"/>
              <a:pathLst>
                <a:path w="2867" h="2729" extrusionOk="0">
                  <a:moveTo>
                    <a:pt x="2867" y="0"/>
                  </a:moveTo>
                  <a:lnTo>
                    <a:pt x="2867" y="0"/>
                  </a:lnTo>
                  <a:cubicBezTo>
                    <a:pt x="2658" y="305"/>
                    <a:pt x="2408" y="626"/>
                    <a:pt x="2133" y="933"/>
                  </a:cubicBezTo>
                  <a:cubicBezTo>
                    <a:pt x="1859" y="1242"/>
                    <a:pt x="1554" y="1530"/>
                    <a:pt x="1257" y="1787"/>
                  </a:cubicBezTo>
                  <a:cubicBezTo>
                    <a:pt x="1257" y="1787"/>
                    <a:pt x="1229" y="1811"/>
                    <a:pt x="1187" y="1848"/>
                  </a:cubicBezTo>
                  <a:cubicBezTo>
                    <a:pt x="1143" y="1883"/>
                    <a:pt x="1085" y="1930"/>
                    <a:pt x="1028" y="1977"/>
                  </a:cubicBezTo>
                  <a:cubicBezTo>
                    <a:pt x="910" y="2069"/>
                    <a:pt x="790" y="2158"/>
                    <a:pt x="790" y="2158"/>
                  </a:cubicBezTo>
                  <a:lnTo>
                    <a:pt x="699" y="2221"/>
                  </a:lnTo>
                  <a:cubicBezTo>
                    <a:pt x="457" y="2406"/>
                    <a:pt x="230" y="2573"/>
                    <a:pt x="0" y="2728"/>
                  </a:cubicBezTo>
                  <a:cubicBezTo>
                    <a:pt x="83" y="2705"/>
                    <a:pt x="287" y="2627"/>
                    <a:pt x="490" y="2527"/>
                  </a:cubicBezTo>
                  <a:cubicBezTo>
                    <a:pt x="691" y="2427"/>
                    <a:pt x="892" y="2310"/>
                    <a:pt x="979" y="2243"/>
                  </a:cubicBezTo>
                  <a:cubicBezTo>
                    <a:pt x="979" y="2243"/>
                    <a:pt x="1006" y="2223"/>
                    <a:pt x="1045" y="2193"/>
                  </a:cubicBezTo>
                  <a:cubicBezTo>
                    <a:pt x="1086" y="2163"/>
                    <a:pt x="1139" y="2123"/>
                    <a:pt x="1190" y="2080"/>
                  </a:cubicBezTo>
                  <a:cubicBezTo>
                    <a:pt x="1295" y="1997"/>
                    <a:pt x="1394" y="1909"/>
                    <a:pt x="1394" y="1909"/>
                  </a:cubicBezTo>
                  <a:cubicBezTo>
                    <a:pt x="1576" y="1755"/>
                    <a:pt x="1754" y="1584"/>
                    <a:pt x="1926" y="1406"/>
                  </a:cubicBezTo>
                  <a:cubicBezTo>
                    <a:pt x="2183" y="1138"/>
                    <a:pt x="2369" y="859"/>
                    <a:pt x="2572" y="564"/>
                  </a:cubicBezTo>
                  <a:cubicBezTo>
                    <a:pt x="2796" y="231"/>
                    <a:pt x="2796" y="212"/>
                    <a:pt x="2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36">
              <a:extLst>
                <a:ext uri="{FF2B5EF4-FFF2-40B4-BE49-F238E27FC236}">
                  <a16:creationId xmlns:a16="http://schemas.microsoft.com/office/drawing/2014/main" id="{B20A8166-D070-435F-5719-8B8FE3110B7B}"/>
                </a:ext>
              </a:extLst>
            </p:cNvPr>
            <p:cNvSpPr/>
            <p:nvPr/>
          </p:nvSpPr>
          <p:spPr>
            <a:xfrm>
              <a:off x="3219675" y="1839650"/>
              <a:ext cx="37975" cy="87800"/>
            </a:xfrm>
            <a:custGeom>
              <a:avLst/>
              <a:gdLst/>
              <a:ahLst/>
              <a:cxnLst/>
              <a:rect l="l" t="t" r="r" b="b"/>
              <a:pathLst>
                <a:path w="1519" h="3512" extrusionOk="0">
                  <a:moveTo>
                    <a:pt x="1352" y="0"/>
                  </a:moveTo>
                  <a:lnTo>
                    <a:pt x="1352" y="0"/>
                  </a:lnTo>
                  <a:cubicBezTo>
                    <a:pt x="1415" y="363"/>
                    <a:pt x="1419" y="771"/>
                    <a:pt x="1352" y="1172"/>
                  </a:cubicBezTo>
                  <a:cubicBezTo>
                    <a:pt x="1289" y="1576"/>
                    <a:pt x="1144" y="1967"/>
                    <a:pt x="967" y="2310"/>
                  </a:cubicBezTo>
                  <a:cubicBezTo>
                    <a:pt x="967" y="2310"/>
                    <a:pt x="952" y="2343"/>
                    <a:pt x="925" y="2392"/>
                  </a:cubicBezTo>
                  <a:cubicBezTo>
                    <a:pt x="896" y="2438"/>
                    <a:pt x="859" y="2502"/>
                    <a:pt x="821" y="2565"/>
                  </a:cubicBezTo>
                  <a:cubicBezTo>
                    <a:pt x="782" y="2627"/>
                    <a:pt x="737" y="2685"/>
                    <a:pt x="706" y="2730"/>
                  </a:cubicBezTo>
                  <a:cubicBezTo>
                    <a:pt x="676" y="2776"/>
                    <a:pt x="652" y="2805"/>
                    <a:pt x="652" y="2805"/>
                  </a:cubicBezTo>
                  <a:lnTo>
                    <a:pt x="582" y="2889"/>
                  </a:lnTo>
                  <a:cubicBezTo>
                    <a:pt x="400" y="3127"/>
                    <a:pt x="209" y="3332"/>
                    <a:pt x="0" y="3511"/>
                  </a:cubicBezTo>
                  <a:cubicBezTo>
                    <a:pt x="39" y="3495"/>
                    <a:pt x="106" y="3460"/>
                    <a:pt x="188" y="3414"/>
                  </a:cubicBezTo>
                  <a:cubicBezTo>
                    <a:pt x="269" y="3367"/>
                    <a:pt x="360" y="3302"/>
                    <a:pt x="452" y="3235"/>
                  </a:cubicBezTo>
                  <a:cubicBezTo>
                    <a:pt x="629" y="3094"/>
                    <a:pt x="795" y="2924"/>
                    <a:pt x="856" y="2833"/>
                  </a:cubicBezTo>
                  <a:cubicBezTo>
                    <a:pt x="856" y="2833"/>
                    <a:pt x="876" y="2805"/>
                    <a:pt x="905" y="2764"/>
                  </a:cubicBezTo>
                  <a:cubicBezTo>
                    <a:pt x="935" y="2723"/>
                    <a:pt x="973" y="2667"/>
                    <a:pt x="1007" y="2608"/>
                  </a:cubicBezTo>
                  <a:cubicBezTo>
                    <a:pt x="1041" y="2550"/>
                    <a:pt x="1078" y="2492"/>
                    <a:pt x="1101" y="2448"/>
                  </a:cubicBezTo>
                  <a:cubicBezTo>
                    <a:pt x="1125" y="2403"/>
                    <a:pt x="1140" y="2372"/>
                    <a:pt x="1140" y="2372"/>
                  </a:cubicBezTo>
                  <a:cubicBezTo>
                    <a:pt x="1253" y="2160"/>
                    <a:pt x="1342" y="1926"/>
                    <a:pt x="1412" y="1685"/>
                  </a:cubicBezTo>
                  <a:cubicBezTo>
                    <a:pt x="1512" y="1321"/>
                    <a:pt x="1518" y="979"/>
                    <a:pt x="1498" y="620"/>
                  </a:cubicBezTo>
                  <a:cubicBezTo>
                    <a:pt x="1465" y="217"/>
                    <a:pt x="1441" y="203"/>
                    <a:pt x="1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36">
              <a:extLst>
                <a:ext uri="{FF2B5EF4-FFF2-40B4-BE49-F238E27FC236}">
                  <a16:creationId xmlns:a16="http://schemas.microsoft.com/office/drawing/2014/main" id="{873158A2-A2C9-FD59-2F99-06E1F67966CC}"/>
                </a:ext>
              </a:extLst>
            </p:cNvPr>
            <p:cNvSpPr/>
            <p:nvPr/>
          </p:nvSpPr>
          <p:spPr>
            <a:xfrm>
              <a:off x="3201950" y="1878975"/>
              <a:ext cx="22975" cy="35175"/>
            </a:xfrm>
            <a:custGeom>
              <a:avLst/>
              <a:gdLst/>
              <a:ahLst/>
              <a:cxnLst/>
              <a:rect l="l" t="t" r="r" b="b"/>
              <a:pathLst>
                <a:path w="919" h="1407" extrusionOk="0">
                  <a:moveTo>
                    <a:pt x="865" y="0"/>
                  </a:moveTo>
                  <a:cubicBezTo>
                    <a:pt x="815" y="319"/>
                    <a:pt x="656" y="664"/>
                    <a:pt x="456" y="924"/>
                  </a:cubicBezTo>
                  <a:cubicBezTo>
                    <a:pt x="456" y="924"/>
                    <a:pt x="447" y="936"/>
                    <a:pt x="433" y="954"/>
                  </a:cubicBezTo>
                  <a:cubicBezTo>
                    <a:pt x="418" y="972"/>
                    <a:pt x="399" y="996"/>
                    <a:pt x="378" y="1020"/>
                  </a:cubicBezTo>
                  <a:cubicBezTo>
                    <a:pt x="337" y="1067"/>
                    <a:pt x="293" y="1111"/>
                    <a:pt x="293" y="1111"/>
                  </a:cubicBezTo>
                  <a:lnTo>
                    <a:pt x="259" y="1141"/>
                  </a:lnTo>
                  <a:lnTo>
                    <a:pt x="259" y="1142"/>
                  </a:lnTo>
                  <a:cubicBezTo>
                    <a:pt x="174" y="1236"/>
                    <a:pt x="91" y="1324"/>
                    <a:pt x="1" y="1406"/>
                  </a:cubicBezTo>
                  <a:cubicBezTo>
                    <a:pt x="41" y="1405"/>
                    <a:pt x="138" y="1383"/>
                    <a:pt x="232" y="1343"/>
                  </a:cubicBezTo>
                  <a:cubicBezTo>
                    <a:pt x="326" y="1302"/>
                    <a:pt x="418" y="1245"/>
                    <a:pt x="451" y="1208"/>
                  </a:cubicBezTo>
                  <a:cubicBezTo>
                    <a:pt x="451" y="1208"/>
                    <a:pt x="495" y="1167"/>
                    <a:pt x="533" y="1119"/>
                  </a:cubicBezTo>
                  <a:cubicBezTo>
                    <a:pt x="573" y="1074"/>
                    <a:pt x="607" y="1025"/>
                    <a:pt x="607" y="1025"/>
                  </a:cubicBezTo>
                  <a:cubicBezTo>
                    <a:pt x="673" y="940"/>
                    <a:pt x="732" y="845"/>
                    <a:pt x="783" y="744"/>
                  </a:cubicBezTo>
                  <a:cubicBezTo>
                    <a:pt x="858" y="594"/>
                    <a:pt x="873" y="439"/>
                    <a:pt x="896" y="283"/>
                  </a:cubicBezTo>
                  <a:cubicBezTo>
                    <a:pt x="919" y="106"/>
                    <a:pt x="910" y="97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36">
              <a:extLst>
                <a:ext uri="{FF2B5EF4-FFF2-40B4-BE49-F238E27FC236}">
                  <a16:creationId xmlns:a16="http://schemas.microsoft.com/office/drawing/2014/main" id="{4B2CC79B-00E9-AA5B-FC4D-802F70100EEE}"/>
                </a:ext>
              </a:extLst>
            </p:cNvPr>
            <p:cNvSpPr/>
            <p:nvPr/>
          </p:nvSpPr>
          <p:spPr>
            <a:xfrm>
              <a:off x="3174850" y="1873625"/>
              <a:ext cx="13500" cy="42400"/>
            </a:xfrm>
            <a:custGeom>
              <a:avLst/>
              <a:gdLst/>
              <a:ahLst/>
              <a:cxnLst/>
              <a:rect l="l" t="t" r="r" b="b"/>
              <a:pathLst>
                <a:path w="540" h="1696" extrusionOk="0">
                  <a:moveTo>
                    <a:pt x="458" y="0"/>
                  </a:moveTo>
                  <a:cubicBezTo>
                    <a:pt x="433" y="332"/>
                    <a:pt x="351" y="715"/>
                    <a:pt x="240" y="1043"/>
                  </a:cubicBezTo>
                  <a:cubicBezTo>
                    <a:pt x="240" y="1043"/>
                    <a:pt x="221" y="1104"/>
                    <a:pt x="197" y="1166"/>
                  </a:cubicBezTo>
                  <a:cubicBezTo>
                    <a:pt x="173" y="1226"/>
                    <a:pt x="148" y="1287"/>
                    <a:pt x="148" y="1287"/>
                  </a:cubicBezTo>
                  <a:lnTo>
                    <a:pt x="128" y="1331"/>
                  </a:lnTo>
                  <a:cubicBezTo>
                    <a:pt x="89" y="1441"/>
                    <a:pt x="46" y="1563"/>
                    <a:pt x="0" y="1696"/>
                  </a:cubicBezTo>
                  <a:cubicBezTo>
                    <a:pt x="36" y="1675"/>
                    <a:pt x="113" y="1608"/>
                    <a:pt x="183" y="1530"/>
                  </a:cubicBezTo>
                  <a:cubicBezTo>
                    <a:pt x="251" y="1452"/>
                    <a:pt x="314" y="1364"/>
                    <a:pt x="332" y="1318"/>
                  </a:cubicBezTo>
                  <a:cubicBezTo>
                    <a:pt x="332" y="1318"/>
                    <a:pt x="357" y="1262"/>
                    <a:pt x="377" y="1205"/>
                  </a:cubicBezTo>
                  <a:cubicBezTo>
                    <a:pt x="398" y="1148"/>
                    <a:pt x="417" y="1089"/>
                    <a:pt x="417" y="1089"/>
                  </a:cubicBezTo>
                  <a:cubicBezTo>
                    <a:pt x="451" y="986"/>
                    <a:pt x="480" y="878"/>
                    <a:pt x="504" y="767"/>
                  </a:cubicBezTo>
                  <a:cubicBezTo>
                    <a:pt x="540" y="601"/>
                    <a:pt x="524" y="446"/>
                    <a:pt x="523" y="284"/>
                  </a:cubicBezTo>
                  <a:cubicBezTo>
                    <a:pt x="519" y="103"/>
                    <a:pt x="512" y="95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36">
              <a:extLst>
                <a:ext uri="{FF2B5EF4-FFF2-40B4-BE49-F238E27FC236}">
                  <a16:creationId xmlns:a16="http://schemas.microsoft.com/office/drawing/2014/main" id="{8453CF80-64EC-ADD8-F7E4-4CBFD116434E}"/>
                </a:ext>
              </a:extLst>
            </p:cNvPr>
            <p:cNvSpPr/>
            <p:nvPr/>
          </p:nvSpPr>
          <p:spPr>
            <a:xfrm>
              <a:off x="3115900" y="1841400"/>
              <a:ext cx="33650" cy="49600"/>
            </a:xfrm>
            <a:custGeom>
              <a:avLst/>
              <a:gdLst/>
              <a:ahLst/>
              <a:cxnLst/>
              <a:rect l="l" t="t" r="r" b="b"/>
              <a:pathLst>
                <a:path w="1346" h="1984" extrusionOk="0">
                  <a:moveTo>
                    <a:pt x="72" y="0"/>
                  </a:moveTo>
                  <a:cubicBezTo>
                    <a:pt x="13" y="231"/>
                    <a:pt x="1" y="505"/>
                    <a:pt x="64" y="775"/>
                  </a:cubicBezTo>
                  <a:cubicBezTo>
                    <a:pt x="123" y="1043"/>
                    <a:pt x="258" y="1303"/>
                    <a:pt x="440" y="1499"/>
                  </a:cubicBezTo>
                  <a:cubicBezTo>
                    <a:pt x="440" y="1499"/>
                    <a:pt x="507" y="1575"/>
                    <a:pt x="583" y="1641"/>
                  </a:cubicBezTo>
                  <a:cubicBezTo>
                    <a:pt x="658" y="1708"/>
                    <a:pt x="741" y="1766"/>
                    <a:pt x="741" y="1766"/>
                  </a:cubicBezTo>
                  <a:lnTo>
                    <a:pt x="802" y="1808"/>
                  </a:lnTo>
                  <a:cubicBezTo>
                    <a:pt x="982" y="1910"/>
                    <a:pt x="1167" y="1962"/>
                    <a:pt x="1345" y="1983"/>
                  </a:cubicBezTo>
                  <a:cubicBezTo>
                    <a:pt x="1297" y="1949"/>
                    <a:pt x="1174" y="1882"/>
                    <a:pt x="1063" y="1799"/>
                  </a:cubicBezTo>
                  <a:cubicBezTo>
                    <a:pt x="950" y="1716"/>
                    <a:pt x="848" y="1622"/>
                    <a:pt x="798" y="1582"/>
                  </a:cubicBezTo>
                  <a:cubicBezTo>
                    <a:pt x="798" y="1582"/>
                    <a:pt x="734" y="1535"/>
                    <a:pt x="676" y="1480"/>
                  </a:cubicBezTo>
                  <a:cubicBezTo>
                    <a:pt x="617" y="1425"/>
                    <a:pt x="565" y="1366"/>
                    <a:pt x="565" y="1366"/>
                  </a:cubicBezTo>
                  <a:cubicBezTo>
                    <a:pt x="471" y="1260"/>
                    <a:pt x="388" y="1139"/>
                    <a:pt x="324" y="1005"/>
                  </a:cubicBezTo>
                  <a:cubicBezTo>
                    <a:pt x="230" y="808"/>
                    <a:pt x="145" y="620"/>
                    <a:pt x="119" y="399"/>
                  </a:cubicBezTo>
                  <a:cubicBezTo>
                    <a:pt x="99" y="153"/>
                    <a:pt x="107" y="145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36">
              <a:extLst>
                <a:ext uri="{FF2B5EF4-FFF2-40B4-BE49-F238E27FC236}">
                  <a16:creationId xmlns:a16="http://schemas.microsoft.com/office/drawing/2014/main" id="{FAAF1218-2553-8E96-5A89-8E427281EC14}"/>
                </a:ext>
              </a:extLst>
            </p:cNvPr>
            <p:cNvSpPr/>
            <p:nvPr/>
          </p:nvSpPr>
          <p:spPr>
            <a:xfrm>
              <a:off x="3097675" y="1901600"/>
              <a:ext cx="41150" cy="12175"/>
            </a:xfrm>
            <a:custGeom>
              <a:avLst/>
              <a:gdLst/>
              <a:ahLst/>
              <a:cxnLst/>
              <a:rect l="l" t="t" r="r" b="b"/>
              <a:pathLst>
                <a:path w="1646" h="487" extrusionOk="0">
                  <a:moveTo>
                    <a:pt x="806" y="1"/>
                  </a:moveTo>
                  <a:cubicBezTo>
                    <a:pt x="762" y="1"/>
                    <a:pt x="718" y="3"/>
                    <a:pt x="674" y="8"/>
                  </a:cubicBezTo>
                  <a:cubicBezTo>
                    <a:pt x="489" y="29"/>
                    <a:pt x="342" y="117"/>
                    <a:pt x="198" y="210"/>
                  </a:cubicBezTo>
                  <a:cubicBezTo>
                    <a:pt x="40" y="322"/>
                    <a:pt x="39" y="337"/>
                    <a:pt x="0" y="442"/>
                  </a:cubicBezTo>
                  <a:cubicBezTo>
                    <a:pt x="136" y="338"/>
                    <a:pt x="305" y="256"/>
                    <a:pt x="482" y="214"/>
                  </a:cubicBezTo>
                  <a:cubicBezTo>
                    <a:pt x="579" y="191"/>
                    <a:pt x="678" y="180"/>
                    <a:pt x="775" y="180"/>
                  </a:cubicBezTo>
                  <a:cubicBezTo>
                    <a:pt x="857" y="180"/>
                    <a:pt x="937" y="188"/>
                    <a:pt x="1013" y="203"/>
                  </a:cubicBezTo>
                  <a:cubicBezTo>
                    <a:pt x="1013" y="203"/>
                    <a:pt x="1077" y="214"/>
                    <a:pt x="1139" y="235"/>
                  </a:cubicBezTo>
                  <a:cubicBezTo>
                    <a:pt x="1200" y="256"/>
                    <a:pt x="1260" y="283"/>
                    <a:pt x="1260" y="283"/>
                  </a:cubicBezTo>
                  <a:lnTo>
                    <a:pt x="1303" y="303"/>
                  </a:lnTo>
                  <a:lnTo>
                    <a:pt x="1303" y="304"/>
                  </a:lnTo>
                  <a:cubicBezTo>
                    <a:pt x="1427" y="354"/>
                    <a:pt x="1540" y="412"/>
                    <a:pt x="1646" y="487"/>
                  </a:cubicBezTo>
                  <a:cubicBezTo>
                    <a:pt x="1635" y="446"/>
                    <a:pt x="1585" y="352"/>
                    <a:pt x="1510" y="270"/>
                  </a:cubicBezTo>
                  <a:cubicBezTo>
                    <a:pt x="1436" y="186"/>
                    <a:pt x="1341" y="117"/>
                    <a:pt x="1290" y="98"/>
                  </a:cubicBezTo>
                  <a:cubicBezTo>
                    <a:pt x="1290" y="98"/>
                    <a:pt x="1230" y="72"/>
                    <a:pt x="1166" y="53"/>
                  </a:cubicBezTo>
                  <a:cubicBezTo>
                    <a:pt x="1102" y="34"/>
                    <a:pt x="1037" y="22"/>
                    <a:pt x="1037" y="22"/>
                  </a:cubicBezTo>
                  <a:cubicBezTo>
                    <a:pt x="962" y="8"/>
                    <a:pt x="884" y="1"/>
                    <a:pt x="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36">
              <a:extLst>
                <a:ext uri="{FF2B5EF4-FFF2-40B4-BE49-F238E27FC236}">
                  <a16:creationId xmlns:a16="http://schemas.microsoft.com/office/drawing/2014/main" id="{1F562601-E096-003C-2CDD-11A3692DA459}"/>
                </a:ext>
              </a:extLst>
            </p:cNvPr>
            <p:cNvSpPr/>
            <p:nvPr/>
          </p:nvSpPr>
          <p:spPr>
            <a:xfrm>
              <a:off x="2988850" y="1948950"/>
              <a:ext cx="35600" cy="63400"/>
            </a:xfrm>
            <a:custGeom>
              <a:avLst/>
              <a:gdLst/>
              <a:ahLst/>
              <a:cxnLst/>
              <a:rect l="l" t="t" r="r" b="b"/>
              <a:pathLst>
                <a:path w="1424" h="2536" extrusionOk="0">
                  <a:moveTo>
                    <a:pt x="1424" y="1"/>
                  </a:moveTo>
                  <a:lnTo>
                    <a:pt x="1424" y="1"/>
                  </a:lnTo>
                  <a:cubicBezTo>
                    <a:pt x="1064" y="401"/>
                    <a:pt x="681" y="937"/>
                    <a:pt x="417" y="1457"/>
                  </a:cubicBezTo>
                  <a:cubicBezTo>
                    <a:pt x="417" y="1457"/>
                    <a:pt x="367" y="1556"/>
                    <a:pt x="318" y="1654"/>
                  </a:cubicBezTo>
                  <a:cubicBezTo>
                    <a:pt x="271" y="1754"/>
                    <a:pt x="224" y="1853"/>
                    <a:pt x="224" y="1853"/>
                  </a:cubicBezTo>
                  <a:lnTo>
                    <a:pt x="189" y="1928"/>
                  </a:lnTo>
                  <a:cubicBezTo>
                    <a:pt x="107" y="2139"/>
                    <a:pt x="48" y="2339"/>
                    <a:pt x="1" y="2535"/>
                  </a:cubicBezTo>
                  <a:cubicBezTo>
                    <a:pt x="80" y="2433"/>
                    <a:pt x="349" y="2002"/>
                    <a:pt x="418" y="1865"/>
                  </a:cubicBezTo>
                  <a:cubicBezTo>
                    <a:pt x="418" y="1865"/>
                    <a:pt x="460" y="1780"/>
                    <a:pt x="501" y="1694"/>
                  </a:cubicBezTo>
                  <a:lnTo>
                    <a:pt x="587" y="1525"/>
                  </a:lnTo>
                  <a:cubicBezTo>
                    <a:pt x="664" y="1375"/>
                    <a:pt x="749" y="1223"/>
                    <a:pt x="839" y="1071"/>
                  </a:cubicBezTo>
                  <a:cubicBezTo>
                    <a:pt x="972" y="844"/>
                    <a:pt x="1070" y="626"/>
                    <a:pt x="1209" y="409"/>
                  </a:cubicBezTo>
                  <a:cubicBezTo>
                    <a:pt x="1364" y="167"/>
                    <a:pt x="1371" y="160"/>
                    <a:pt x="1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36">
              <a:extLst>
                <a:ext uri="{FF2B5EF4-FFF2-40B4-BE49-F238E27FC236}">
                  <a16:creationId xmlns:a16="http://schemas.microsoft.com/office/drawing/2014/main" id="{32C43505-8DA1-A021-115D-967DFE8657A7}"/>
                </a:ext>
              </a:extLst>
            </p:cNvPr>
            <p:cNvSpPr/>
            <p:nvPr/>
          </p:nvSpPr>
          <p:spPr>
            <a:xfrm>
              <a:off x="2945600" y="1945850"/>
              <a:ext cx="17375" cy="85900"/>
            </a:xfrm>
            <a:custGeom>
              <a:avLst/>
              <a:gdLst/>
              <a:ahLst/>
              <a:cxnLst/>
              <a:rect l="l" t="t" r="r" b="b"/>
              <a:pathLst>
                <a:path w="695" h="3436" extrusionOk="0">
                  <a:moveTo>
                    <a:pt x="1" y="0"/>
                  </a:moveTo>
                  <a:cubicBezTo>
                    <a:pt x="283" y="184"/>
                    <a:pt x="454" y="536"/>
                    <a:pt x="493" y="896"/>
                  </a:cubicBezTo>
                  <a:cubicBezTo>
                    <a:pt x="534" y="1259"/>
                    <a:pt x="452" y="1633"/>
                    <a:pt x="369" y="1985"/>
                  </a:cubicBezTo>
                  <a:cubicBezTo>
                    <a:pt x="369" y="1985"/>
                    <a:pt x="337" y="2119"/>
                    <a:pt x="305" y="2252"/>
                  </a:cubicBezTo>
                  <a:cubicBezTo>
                    <a:pt x="272" y="2387"/>
                    <a:pt x="243" y="2523"/>
                    <a:pt x="243" y="2523"/>
                  </a:cubicBezTo>
                  <a:lnTo>
                    <a:pt x="221" y="2627"/>
                  </a:lnTo>
                  <a:cubicBezTo>
                    <a:pt x="178" y="2910"/>
                    <a:pt x="177" y="3184"/>
                    <a:pt x="233" y="3436"/>
                  </a:cubicBezTo>
                  <a:cubicBezTo>
                    <a:pt x="243" y="3356"/>
                    <a:pt x="262" y="3156"/>
                    <a:pt x="309" y="2960"/>
                  </a:cubicBezTo>
                  <a:cubicBezTo>
                    <a:pt x="354" y="2764"/>
                    <a:pt x="418" y="2569"/>
                    <a:pt x="440" y="2472"/>
                  </a:cubicBezTo>
                  <a:lnTo>
                    <a:pt x="552" y="2004"/>
                  </a:lnTo>
                  <a:cubicBezTo>
                    <a:pt x="601" y="1793"/>
                    <a:pt x="648" y="1571"/>
                    <a:pt x="667" y="1338"/>
                  </a:cubicBezTo>
                  <a:cubicBezTo>
                    <a:pt x="695" y="992"/>
                    <a:pt x="613" y="667"/>
                    <a:pt x="444" y="376"/>
                  </a:cubicBezTo>
                  <a:cubicBezTo>
                    <a:pt x="348" y="212"/>
                    <a:pt x="271" y="146"/>
                    <a:pt x="213" y="98"/>
                  </a:cubicBezTo>
                  <a:cubicBezTo>
                    <a:pt x="150" y="55"/>
                    <a:pt x="99" y="2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36">
              <a:extLst>
                <a:ext uri="{FF2B5EF4-FFF2-40B4-BE49-F238E27FC236}">
                  <a16:creationId xmlns:a16="http://schemas.microsoft.com/office/drawing/2014/main" id="{71818AF8-616B-4E85-588A-3FBAA9921655}"/>
                </a:ext>
              </a:extLst>
            </p:cNvPr>
            <p:cNvSpPr/>
            <p:nvPr/>
          </p:nvSpPr>
          <p:spPr>
            <a:xfrm>
              <a:off x="2915575" y="2013900"/>
              <a:ext cx="17650" cy="64425"/>
            </a:xfrm>
            <a:custGeom>
              <a:avLst/>
              <a:gdLst/>
              <a:ahLst/>
              <a:cxnLst/>
              <a:rect l="l" t="t" r="r" b="b"/>
              <a:pathLst>
                <a:path w="706" h="2577" extrusionOk="0">
                  <a:moveTo>
                    <a:pt x="82" y="0"/>
                  </a:moveTo>
                  <a:cubicBezTo>
                    <a:pt x="58" y="0"/>
                    <a:pt x="32" y="3"/>
                    <a:pt x="0" y="8"/>
                  </a:cubicBezTo>
                  <a:cubicBezTo>
                    <a:pt x="259" y="67"/>
                    <a:pt x="442" y="322"/>
                    <a:pt x="500" y="591"/>
                  </a:cubicBezTo>
                  <a:cubicBezTo>
                    <a:pt x="559" y="863"/>
                    <a:pt x="505" y="1158"/>
                    <a:pt x="463" y="1438"/>
                  </a:cubicBezTo>
                  <a:lnTo>
                    <a:pt x="432" y="1655"/>
                  </a:lnTo>
                  <a:cubicBezTo>
                    <a:pt x="417" y="1764"/>
                    <a:pt x="410" y="1876"/>
                    <a:pt x="410" y="1876"/>
                  </a:cubicBezTo>
                  <a:lnTo>
                    <a:pt x="407" y="1961"/>
                  </a:lnTo>
                  <a:cubicBezTo>
                    <a:pt x="412" y="2191"/>
                    <a:pt x="474" y="2410"/>
                    <a:pt x="596" y="2577"/>
                  </a:cubicBezTo>
                  <a:cubicBezTo>
                    <a:pt x="581" y="2513"/>
                    <a:pt x="549" y="2358"/>
                    <a:pt x="556" y="2203"/>
                  </a:cubicBezTo>
                  <a:cubicBezTo>
                    <a:pt x="559" y="2047"/>
                    <a:pt x="590" y="1892"/>
                    <a:pt x="596" y="1818"/>
                  </a:cubicBezTo>
                  <a:cubicBezTo>
                    <a:pt x="596" y="1818"/>
                    <a:pt x="604" y="1727"/>
                    <a:pt x="618" y="1635"/>
                  </a:cubicBezTo>
                  <a:cubicBezTo>
                    <a:pt x="632" y="1542"/>
                    <a:pt x="645" y="1449"/>
                    <a:pt x="645" y="1449"/>
                  </a:cubicBezTo>
                  <a:cubicBezTo>
                    <a:pt x="671" y="1282"/>
                    <a:pt x="699" y="1104"/>
                    <a:pt x="701" y="919"/>
                  </a:cubicBezTo>
                  <a:cubicBezTo>
                    <a:pt x="705" y="642"/>
                    <a:pt x="602" y="384"/>
                    <a:pt x="421" y="186"/>
                  </a:cubicBezTo>
                  <a:cubicBezTo>
                    <a:pt x="318" y="74"/>
                    <a:pt x="243" y="39"/>
                    <a:pt x="186" y="17"/>
                  </a:cubicBezTo>
                  <a:cubicBezTo>
                    <a:pt x="151" y="6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36">
              <a:extLst>
                <a:ext uri="{FF2B5EF4-FFF2-40B4-BE49-F238E27FC236}">
                  <a16:creationId xmlns:a16="http://schemas.microsoft.com/office/drawing/2014/main" id="{5C8D5D9C-720C-6640-BE28-170991E5C2BD}"/>
                </a:ext>
              </a:extLst>
            </p:cNvPr>
            <p:cNvSpPr/>
            <p:nvPr/>
          </p:nvSpPr>
          <p:spPr>
            <a:xfrm>
              <a:off x="2867250" y="2022525"/>
              <a:ext cx="48125" cy="74650"/>
            </a:xfrm>
            <a:custGeom>
              <a:avLst/>
              <a:gdLst/>
              <a:ahLst/>
              <a:cxnLst/>
              <a:rect l="l" t="t" r="r" b="b"/>
              <a:pathLst>
                <a:path w="1925" h="2986" extrusionOk="0">
                  <a:moveTo>
                    <a:pt x="37" y="0"/>
                  </a:moveTo>
                  <a:lnTo>
                    <a:pt x="37" y="0"/>
                  </a:lnTo>
                  <a:cubicBezTo>
                    <a:pt x="0" y="336"/>
                    <a:pt x="85" y="719"/>
                    <a:pt x="257" y="1062"/>
                  </a:cubicBezTo>
                  <a:cubicBezTo>
                    <a:pt x="429" y="1407"/>
                    <a:pt x="676" y="1712"/>
                    <a:pt x="917" y="1978"/>
                  </a:cubicBezTo>
                  <a:lnTo>
                    <a:pt x="1284" y="2378"/>
                  </a:lnTo>
                  <a:lnTo>
                    <a:pt x="1352" y="2454"/>
                  </a:lnTo>
                  <a:lnTo>
                    <a:pt x="1352" y="2452"/>
                  </a:lnTo>
                  <a:cubicBezTo>
                    <a:pt x="1547" y="2648"/>
                    <a:pt x="1737" y="2821"/>
                    <a:pt x="1925" y="2986"/>
                  </a:cubicBezTo>
                  <a:cubicBezTo>
                    <a:pt x="1852" y="2847"/>
                    <a:pt x="1487" y="2331"/>
                    <a:pt x="1356" y="2189"/>
                  </a:cubicBezTo>
                  <a:lnTo>
                    <a:pt x="1037" y="1839"/>
                  </a:lnTo>
                  <a:cubicBezTo>
                    <a:pt x="898" y="1684"/>
                    <a:pt x="757" y="1519"/>
                    <a:pt x="630" y="1344"/>
                  </a:cubicBezTo>
                  <a:cubicBezTo>
                    <a:pt x="443" y="1086"/>
                    <a:pt x="271" y="848"/>
                    <a:pt x="173" y="547"/>
                  </a:cubicBezTo>
                  <a:cubicBezTo>
                    <a:pt x="120" y="381"/>
                    <a:pt x="109" y="290"/>
                    <a:pt x="92" y="221"/>
                  </a:cubicBezTo>
                  <a:cubicBezTo>
                    <a:pt x="78" y="150"/>
                    <a:pt x="61" y="10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36">
              <a:extLst>
                <a:ext uri="{FF2B5EF4-FFF2-40B4-BE49-F238E27FC236}">
                  <a16:creationId xmlns:a16="http://schemas.microsoft.com/office/drawing/2014/main" id="{F040678E-B097-FC4F-AE9C-A85C77721383}"/>
                </a:ext>
              </a:extLst>
            </p:cNvPr>
            <p:cNvSpPr/>
            <p:nvPr/>
          </p:nvSpPr>
          <p:spPr>
            <a:xfrm>
              <a:off x="2814225" y="1808975"/>
              <a:ext cx="50725" cy="138900"/>
            </a:xfrm>
            <a:custGeom>
              <a:avLst/>
              <a:gdLst/>
              <a:ahLst/>
              <a:cxnLst/>
              <a:rect l="l" t="t" r="r" b="b"/>
              <a:pathLst>
                <a:path w="2029" h="5556" extrusionOk="0">
                  <a:moveTo>
                    <a:pt x="413" y="1"/>
                  </a:moveTo>
                  <a:cubicBezTo>
                    <a:pt x="322" y="87"/>
                    <a:pt x="133" y="373"/>
                    <a:pt x="71" y="718"/>
                  </a:cubicBezTo>
                  <a:cubicBezTo>
                    <a:pt x="1" y="1059"/>
                    <a:pt x="45" y="1423"/>
                    <a:pt x="86" y="1585"/>
                  </a:cubicBezTo>
                  <a:cubicBezTo>
                    <a:pt x="86" y="1585"/>
                    <a:pt x="133" y="1786"/>
                    <a:pt x="211" y="1977"/>
                  </a:cubicBezTo>
                  <a:cubicBezTo>
                    <a:pt x="287" y="2168"/>
                    <a:pt x="382" y="2347"/>
                    <a:pt x="382" y="2347"/>
                  </a:cubicBezTo>
                  <a:cubicBezTo>
                    <a:pt x="549" y="2670"/>
                    <a:pt x="756" y="2980"/>
                    <a:pt x="964" y="3288"/>
                  </a:cubicBezTo>
                  <a:cubicBezTo>
                    <a:pt x="1273" y="3745"/>
                    <a:pt x="1579" y="4138"/>
                    <a:pt x="1777" y="4637"/>
                  </a:cubicBezTo>
                  <a:cubicBezTo>
                    <a:pt x="1885" y="4914"/>
                    <a:pt x="1910" y="5068"/>
                    <a:pt x="1939" y="5185"/>
                  </a:cubicBezTo>
                  <a:cubicBezTo>
                    <a:pt x="1962" y="5304"/>
                    <a:pt x="1987" y="5389"/>
                    <a:pt x="2012" y="5556"/>
                  </a:cubicBezTo>
                  <a:cubicBezTo>
                    <a:pt x="2028" y="5273"/>
                    <a:pt x="1986" y="4973"/>
                    <a:pt x="1893" y="4679"/>
                  </a:cubicBezTo>
                  <a:cubicBezTo>
                    <a:pt x="1801" y="4384"/>
                    <a:pt x="1664" y="4097"/>
                    <a:pt x="1506" y="3820"/>
                  </a:cubicBezTo>
                  <a:cubicBezTo>
                    <a:pt x="1187" y="3267"/>
                    <a:pt x="794" y="2759"/>
                    <a:pt x="526" y="2230"/>
                  </a:cubicBezTo>
                  <a:cubicBezTo>
                    <a:pt x="526" y="2230"/>
                    <a:pt x="422" y="2032"/>
                    <a:pt x="348" y="1823"/>
                  </a:cubicBezTo>
                  <a:cubicBezTo>
                    <a:pt x="270" y="1615"/>
                    <a:pt x="232" y="1397"/>
                    <a:pt x="232" y="1397"/>
                  </a:cubicBezTo>
                  <a:cubicBezTo>
                    <a:pt x="232" y="1397"/>
                    <a:pt x="224" y="1357"/>
                    <a:pt x="218" y="1316"/>
                  </a:cubicBezTo>
                  <a:lnTo>
                    <a:pt x="208" y="1234"/>
                  </a:lnTo>
                  <a:cubicBezTo>
                    <a:pt x="143" y="790"/>
                    <a:pt x="200" y="358"/>
                    <a:pt x="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36">
              <a:extLst>
                <a:ext uri="{FF2B5EF4-FFF2-40B4-BE49-F238E27FC236}">
                  <a16:creationId xmlns:a16="http://schemas.microsoft.com/office/drawing/2014/main" id="{8406EA9F-601B-BA85-D76E-EDA6134F79BF}"/>
                </a:ext>
              </a:extLst>
            </p:cNvPr>
            <p:cNvSpPr/>
            <p:nvPr/>
          </p:nvSpPr>
          <p:spPr>
            <a:xfrm>
              <a:off x="2797700" y="1773350"/>
              <a:ext cx="27250" cy="20075"/>
            </a:xfrm>
            <a:custGeom>
              <a:avLst/>
              <a:gdLst/>
              <a:ahLst/>
              <a:cxnLst/>
              <a:rect l="l" t="t" r="r" b="b"/>
              <a:pathLst>
                <a:path w="1090" h="803" extrusionOk="0">
                  <a:moveTo>
                    <a:pt x="788" y="1"/>
                  </a:moveTo>
                  <a:cubicBezTo>
                    <a:pt x="746" y="1"/>
                    <a:pt x="710" y="5"/>
                    <a:pt x="689" y="13"/>
                  </a:cubicBezTo>
                  <a:cubicBezTo>
                    <a:pt x="689" y="12"/>
                    <a:pt x="688" y="12"/>
                    <a:pt x="688" y="12"/>
                  </a:cubicBezTo>
                  <a:cubicBezTo>
                    <a:pt x="678" y="12"/>
                    <a:pt x="502" y="85"/>
                    <a:pt x="504" y="90"/>
                  </a:cubicBezTo>
                  <a:cubicBezTo>
                    <a:pt x="425" y="130"/>
                    <a:pt x="348" y="183"/>
                    <a:pt x="277" y="244"/>
                  </a:cubicBezTo>
                  <a:cubicBezTo>
                    <a:pt x="171" y="335"/>
                    <a:pt x="117" y="455"/>
                    <a:pt x="60" y="573"/>
                  </a:cubicBezTo>
                  <a:cubicBezTo>
                    <a:pt x="1" y="706"/>
                    <a:pt x="7" y="716"/>
                    <a:pt x="31" y="803"/>
                  </a:cubicBezTo>
                  <a:cubicBezTo>
                    <a:pt x="144" y="567"/>
                    <a:pt x="366" y="364"/>
                    <a:pt x="595" y="248"/>
                  </a:cubicBezTo>
                  <a:cubicBezTo>
                    <a:pt x="595" y="248"/>
                    <a:pt x="605" y="243"/>
                    <a:pt x="622" y="234"/>
                  </a:cubicBezTo>
                  <a:cubicBezTo>
                    <a:pt x="639" y="228"/>
                    <a:pt x="661" y="217"/>
                    <a:pt x="683" y="207"/>
                  </a:cubicBezTo>
                  <a:cubicBezTo>
                    <a:pt x="729" y="191"/>
                    <a:pt x="774" y="176"/>
                    <a:pt x="774" y="176"/>
                  </a:cubicBezTo>
                  <a:lnTo>
                    <a:pt x="810" y="167"/>
                  </a:lnTo>
                  <a:lnTo>
                    <a:pt x="809" y="167"/>
                  </a:lnTo>
                  <a:cubicBezTo>
                    <a:pt x="902" y="132"/>
                    <a:pt x="992" y="101"/>
                    <a:pt x="1090" y="81"/>
                  </a:cubicBezTo>
                  <a:cubicBezTo>
                    <a:pt x="1063" y="59"/>
                    <a:pt x="987" y="26"/>
                    <a:pt x="903" y="10"/>
                  </a:cubicBezTo>
                  <a:cubicBezTo>
                    <a:pt x="864" y="4"/>
                    <a:pt x="823" y="1"/>
                    <a:pt x="7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36">
              <a:extLst>
                <a:ext uri="{FF2B5EF4-FFF2-40B4-BE49-F238E27FC236}">
                  <a16:creationId xmlns:a16="http://schemas.microsoft.com/office/drawing/2014/main" id="{FBCC5CBF-E2A7-5E19-B8AC-DAF57EA7142E}"/>
                </a:ext>
              </a:extLst>
            </p:cNvPr>
            <p:cNvSpPr/>
            <p:nvPr/>
          </p:nvSpPr>
          <p:spPr>
            <a:xfrm>
              <a:off x="2784700" y="1624400"/>
              <a:ext cx="115450" cy="101850"/>
            </a:xfrm>
            <a:custGeom>
              <a:avLst/>
              <a:gdLst/>
              <a:ahLst/>
              <a:cxnLst/>
              <a:rect l="l" t="t" r="r" b="b"/>
              <a:pathLst>
                <a:path w="4618" h="4074" extrusionOk="0">
                  <a:moveTo>
                    <a:pt x="1729" y="0"/>
                  </a:moveTo>
                  <a:cubicBezTo>
                    <a:pt x="1631" y="0"/>
                    <a:pt x="1533" y="8"/>
                    <a:pt x="1435" y="24"/>
                  </a:cubicBezTo>
                  <a:cubicBezTo>
                    <a:pt x="1204" y="63"/>
                    <a:pt x="982" y="156"/>
                    <a:pt x="796" y="295"/>
                  </a:cubicBezTo>
                  <a:cubicBezTo>
                    <a:pt x="610" y="432"/>
                    <a:pt x="458" y="606"/>
                    <a:pt x="340" y="794"/>
                  </a:cubicBezTo>
                  <a:cubicBezTo>
                    <a:pt x="340" y="794"/>
                    <a:pt x="295" y="866"/>
                    <a:pt x="239" y="978"/>
                  </a:cubicBezTo>
                  <a:cubicBezTo>
                    <a:pt x="180" y="1090"/>
                    <a:pt x="122" y="1247"/>
                    <a:pt x="79" y="1409"/>
                  </a:cubicBezTo>
                  <a:cubicBezTo>
                    <a:pt x="35" y="1570"/>
                    <a:pt x="12" y="1735"/>
                    <a:pt x="6" y="1861"/>
                  </a:cubicBezTo>
                  <a:cubicBezTo>
                    <a:pt x="1" y="1923"/>
                    <a:pt x="2" y="1975"/>
                    <a:pt x="1" y="2011"/>
                  </a:cubicBezTo>
                  <a:cubicBezTo>
                    <a:pt x="1" y="2048"/>
                    <a:pt x="1" y="2068"/>
                    <a:pt x="1" y="2068"/>
                  </a:cubicBezTo>
                  <a:cubicBezTo>
                    <a:pt x="1" y="2068"/>
                    <a:pt x="3" y="2130"/>
                    <a:pt x="5" y="2192"/>
                  </a:cubicBezTo>
                  <a:cubicBezTo>
                    <a:pt x="11" y="2254"/>
                    <a:pt x="15" y="2316"/>
                    <a:pt x="15" y="2316"/>
                  </a:cubicBezTo>
                  <a:cubicBezTo>
                    <a:pt x="99" y="2989"/>
                    <a:pt x="367" y="3550"/>
                    <a:pt x="630" y="4074"/>
                  </a:cubicBezTo>
                  <a:cubicBezTo>
                    <a:pt x="576" y="3902"/>
                    <a:pt x="407" y="3468"/>
                    <a:pt x="296" y="3011"/>
                  </a:cubicBezTo>
                  <a:cubicBezTo>
                    <a:pt x="241" y="2783"/>
                    <a:pt x="203" y="2549"/>
                    <a:pt x="188" y="2345"/>
                  </a:cubicBezTo>
                  <a:cubicBezTo>
                    <a:pt x="172" y="2142"/>
                    <a:pt x="180" y="1968"/>
                    <a:pt x="189" y="1858"/>
                  </a:cubicBezTo>
                  <a:cubicBezTo>
                    <a:pt x="189" y="1858"/>
                    <a:pt x="203" y="1586"/>
                    <a:pt x="292" y="1331"/>
                  </a:cubicBezTo>
                  <a:cubicBezTo>
                    <a:pt x="371" y="1071"/>
                    <a:pt x="523" y="847"/>
                    <a:pt x="523" y="847"/>
                  </a:cubicBezTo>
                  <a:cubicBezTo>
                    <a:pt x="653" y="647"/>
                    <a:pt x="829" y="474"/>
                    <a:pt x="1038" y="353"/>
                  </a:cubicBezTo>
                  <a:cubicBezTo>
                    <a:pt x="1247" y="236"/>
                    <a:pt x="1488" y="176"/>
                    <a:pt x="1734" y="176"/>
                  </a:cubicBezTo>
                  <a:cubicBezTo>
                    <a:pt x="1736" y="176"/>
                    <a:pt x="1738" y="176"/>
                    <a:pt x="1741" y="176"/>
                  </a:cubicBezTo>
                  <a:cubicBezTo>
                    <a:pt x="2113" y="177"/>
                    <a:pt x="2466" y="279"/>
                    <a:pt x="2797" y="418"/>
                  </a:cubicBezTo>
                  <a:cubicBezTo>
                    <a:pt x="3128" y="561"/>
                    <a:pt x="3443" y="747"/>
                    <a:pt x="3728" y="991"/>
                  </a:cubicBezTo>
                  <a:cubicBezTo>
                    <a:pt x="4045" y="1267"/>
                    <a:pt x="4180" y="1440"/>
                    <a:pt x="4290" y="1570"/>
                  </a:cubicBezTo>
                  <a:cubicBezTo>
                    <a:pt x="4397" y="1703"/>
                    <a:pt x="4481" y="1796"/>
                    <a:pt x="4618" y="1987"/>
                  </a:cubicBezTo>
                  <a:cubicBezTo>
                    <a:pt x="4257" y="1284"/>
                    <a:pt x="3606" y="620"/>
                    <a:pt x="2777" y="252"/>
                  </a:cubicBezTo>
                  <a:cubicBezTo>
                    <a:pt x="2454" y="106"/>
                    <a:pt x="2095" y="0"/>
                    <a:pt x="1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36">
              <a:extLst>
                <a:ext uri="{FF2B5EF4-FFF2-40B4-BE49-F238E27FC236}">
                  <a16:creationId xmlns:a16="http://schemas.microsoft.com/office/drawing/2014/main" id="{2BCAA67F-162B-5AAF-B67A-44F6B9DAD9C2}"/>
                </a:ext>
              </a:extLst>
            </p:cNvPr>
            <p:cNvSpPr/>
            <p:nvPr/>
          </p:nvSpPr>
          <p:spPr>
            <a:xfrm>
              <a:off x="2846250" y="1667475"/>
              <a:ext cx="17875" cy="12350"/>
            </a:xfrm>
            <a:custGeom>
              <a:avLst/>
              <a:gdLst/>
              <a:ahLst/>
              <a:cxnLst/>
              <a:rect l="l" t="t" r="r" b="b"/>
              <a:pathLst>
                <a:path w="715" h="494" extrusionOk="0">
                  <a:moveTo>
                    <a:pt x="715" y="0"/>
                  </a:moveTo>
                  <a:cubicBezTo>
                    <a:pt x="661" y="0"/>
                    <a:pt x="501" y="42"/>
                    <a:pt x="467" y="69"/>
                  </a:cubicBezTo>
                  <a:lnTo>
                    <a:pt x="383" y="139"/>
                  </a:lnTo>
                  <a:cubicBezTo>
                    <a:pt x="344" y="169"/>
                    <a:pt x="303" y="198"/>
                    <a:pt x="259" y="226"/>
                  </a:cubicBezTo>
                  <a:cubicBezTo>
                    <a:pt x="197" y="267"/>
                    <a:pt x="156" y="332"/>
                    <a:pt x="93" y="376"/>
                  </a:cubicBezTo>
                  <a:cubicBezTo>
                    <a:pt x="23" y="424"/>
                    <a:pt x="22" y="426"/>
                    <a:pt x="1" y="493"/>
                  </a:cubicBezTo>
                  <a:cubicBezTo>
                    <a:pt x="165" y="467"/>
                    <a:pt x="357" y="393"/>
                    <a:pt x="496" y="281"/>
                  </a:cubicBezTo>
                  <a:cubicBezTo>
                    <a:pt x="496" y="281"/>
                    <a:pt x="522" y="260"/>
                    <a:pt x="548" y="238"/>
                  </a:cubicBezTo>
                  <a:lnTo>
                    <a:pt x="600" y="195"/>
                  </a:lnTo>
                  <a:lnTo>
                    <a:pt x="618" y="179"/>
                  </a:lnTo>
                  <a:cubicBezTo>
                    <a:pt x="662" y="123"/>
                    <a:pt x="692" y="63"/>
                    <a:pt x="7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6">
              <a:extLst>
                <a:ext uri="{FF2B5EF4-FFF2-40B4-BE49-F238E27FC236}">
                  <a16:creationId xmlns:a16="http://schemas.microsoft.com/office/drawing/2014/main" id="{5D57C68F-01CA-012F-F073-60516F99B477}"/>
                </a:ext>
              </a:extLst>
            </p:cNvPr>
            <p:cNvSpPr/>
            <p:nvPr/>
          </p:nvSpPr>
          <p:spPr>
            <a:xfrm>
              <a:off x="2849875" y="1693525"/>
              <a:ext cx="17850" cy="48175"/>
            </a:xfrm>
            <a:custGeom>
              <a:avLst/>
              <a:gdLst/>
              <a:ahLst/>
              <a:cxnLst/>
              <a:rect l="l" t="t" r="r" b="b"/>
              <a:pathLst>
                <a:path w="714" h="1927" extrusionOk="0">
                  <a:moveTo>
                    <a:pt x="1" y="1"/>
                  </a:moveTo>
                  <a:cubicBezTo>
                    <a:pt x="179" y="339"/>
                    <a:pt x="346" y="762"/>
                    <a:pt x="456" y="1147"/>
                  </a:cubicBezTo>
                  <a:cubicBezTo>
                    <a:pt x="456" y="1147"/>
                    <a:pt x="478" y="1219"/>
                    <a:pt x="496" y="1293"/>
                  </a:cubicBezTo>
                  <a:cubicBezTo>
                    <a:pt x="513" y="1367"/>
                    <a:pt x="531" y="1441"/>
                    <a:pt x="531" y="1441"/>
                  </a:cubicBezTo>
                  <a:lnTo>
                    <a:pt x="542" y="1497"/>
                  </a:lnTo>
                  <a:cubicBezTo>
                    <a:pt x="578" y="1630"/>
                    <a:pt x="618" y="1773"/>
                    <a:pt x="662" y="1926"/>
                  </a:cubicBezTo>
                  <a:cubicBezTo>
                    <a:pt x="678" y="1882"/>
                    <a:pt x="698" y="1769"/>
                    <a:pt x="706" y="1650"/>
                  </a:cubicBezTo>
                  <a:cubicBezTo>
                    <a:pt x="713" y="1532"/>
                    <a:pt x="710" y="1408"/>
                    <a:pt x="697" y="1353"/>
                  </a:cubicBezTo>
                  <a:cubicBezTo>
                    <a:pt x="697" y="1353"/>
                    <a:pt x="683" y="1285"/>
                    <a:pt x="665" y="1218"/>
                  </a:cubicBezTo>
                  <a:cubicBezTo>
                    <a:pt x="647" y="1151"/>
                    <a:pt x="627" y="1084"/>
                    <a:pt x="627" y="1084"/>
                  </a:cubicBezTo>
                  <a:cubicBezTo>
                    <a:pt x="593" y="965"/>
                    <a:pt x="551" y="844"/>
                    <a:pt x="504" y="723"/>
                  </a:cubicBezTo>
                  <a:cubicBezTo>
                    <a:pt x="432" y="543"/>
                    <a:pt x="326" y="402"/>
                    <a:pt x="227" y="244"/>
                  </a:cubicBezTo>
                  <a:cubicBezTo>
                    <a:pt x="115" y="70"/>
                    <a:pt x="105" y="6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36">
              <a:extLst>
                <a:ext uri="{FF2B5EF4-FFF2-40B4-BE49-F238E27FC236}">
                  <a16:creationId xmlns:a16="http://schemas.microsoft.com/office/drawing/2014/main" id="{B6107E6E-31E8-21EB-1AA6-2EB7C4B8349F}"/>
                </a:ext>
              </a:extLst>
            </p:cNvPr>
            <p:cNvSpPr/>
            <p:nvPr/>
          </p:nvSpPr>
          <p:spPr>
            <a:xfrm>
              <a:off x="2883125" y="1718300"/>
              <a:ext cx="104850" cy="140375"/>
            </a:xfrm>
            <a:custGeom>
              <a:avLst/>
              <a:gdLst/>
              <a:ahLst/>
              <a:cxnLst/>
              <a:rect l="l" t="t" r="r" b="b"/>
              <a:pathLst>
                <a:path w="4194" h="5615" extrusionOk="0">
                  <a:moveTo>
                    <a:pt x="32" y="0"/>
                  </a:moveTo>
                  <a:cubicBezTo>
                    <a:pt x="1" y="338"/>
                    <a:pt x="119" y="700"/>
                    <a:pt x="327" y="1002"/>
                  </a:cubicBezTo>
                  <a:cubicBezTo>
                    <a:pt x="534" y="1311"/>
                    <a:pt x="829" y="1563"/>
                    <a:pt x="1137" y="1780"/>
                  </a:cubicBezTo>
                  <a:cubicBezTo>
                    <a:pt x="1445" y="2000"/>
                    <a:pt x="1770" y="2193"/>
                    <a:pt x="2059" y="2421"/>
                  </a:cubicBezTo>
                  <a:cubicBezTo>
                    <a:pt x="2351" y="2646"/>
                    <a:pt x="2615" y="2897"/>
                    <a:pt x="2851" y="3161"/>
                  </a:cubicBezTo>
                  <a:cubicBezTo>
                    <a:pt x="2851" y="3161"/>
                    <a:pt x="3029" y="3362"/>
                    <a:pt x="3187" y="3576"/>
                  </a:cubicBezTo>
                  <a:cubicBezTo>
                    <a:pt x="3344" y="3792"/>
                    <a:pt x="3483" y="4021"/>
                    <a:pt x="3483" y="4021"/>
                  </a:cubicBezTo>
                  <a:lnTo>
                    <a:pt x="3582" y="4196"/>
                  </a:lnTo>
                  <a:lnTo>
                    <a:pt x="3583" y="4196"/>
                  </a:lnTo>
                  <a:cubicBezTo>
                    <a:pt x="3719" y="4432"/>
                    <a:pt x="3836" y="4668"/>
                    <a:pt x="3939" y="4904"/>
                  </a:cubicBezTo>
                  <a:cubicBezTo>
                    <a:pt x="4038" y="5140"/>
                    <a:pt x="4122" y="5376"/>
                    <a:pt x="4193" y="5614"/>
                  </a:cubicBezTo>
                  <a:cubicBezTo>
                    <a:pt x="4178" y="5464"/>
                    <a:pt x="4110" y="5076"/>
                    <a:pt x="3975" y="4693"/>
                  </a:cubicBezTo>
                  <a:cubicBezTo>
                    <a:pt x="3845" y="4309"/>
                    <a:pt x="3650" y="3936"/>
                    <a:pt x="3541" y="3772"/>
                  </a:cubicBezTo>
                  <a:cubicBezTo>
                    <a:pt x="3541" y="3772"/>
                    <a:pt x="3412" y="3567"/>
                    <a:pt x="3264" y="3377"/>
                  </a:cubicBezTo>
                  <a:cubicBezTo>
                    <a:pt x="3119" y="3183"/>
                    <a:pt x="2956" y="3006"/>
                    <a:pt x="2956" y="3006"/>
                  </a:cubicBezTo>
                  <a:cubicBezTo>
                    <a:pt x="2667" y="2687"/>
                    <a:pt x="2334" y="2386"/>
                    <a:pt x="1966" y="2131"/>
                  </a:cubicBezTo>
                  <a:cubicBezTo>
                    <a:pt x="1690" y="1941"/>
                    <a:pt x="1417" y="1789"/>
                    <a:pt x="1160" y="1620"/>
                  </a:cubicBezTo>
                  <a:cubicBezTo>
                    <a:pt x="903" y="1451"/>
                    <a:pt x="657" y="1267"/>
                    <a:pt x="459" y="1021"/>
                  </a:cubicBezTo>
                  <a:cubicBezTo>
                    <a:pt x="243" y="743"/>
                    <a:pt x="181" y="567"/>
                    <a:pt x="132" y="435"/>
                  </a:cubicBezTo>
                  <a:cubicBezTo>
                    <a:pt x="86" y="300"/>
                    <a:pt x="52" y="20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36">
              <a:extLst>
                <a:ext uri="{FF2B5EF4-FFF2-40B4-BE49-F238E27FC236}">
                  <a16:creationId xmlns:a16="http://schemas.microsoft.com/office/drawing/2014/main" id="{AFD23D87-0655-C63C-E856-E560AF176D95}"/>
                </a:ext>
              </a:extLst>
            </p:cNvPr>
            <p:cNvSpPr/>
            <p:nvPr/>
          </p:nvSpPr>
          <p:spPr>
            <a:xfrm>
              <a:off x="3235400" y="2238275"/>
              <a:ext cx="64800" cy="23350"/>
            </a:xfrm>
            <a:custGeom>
              <a:avLst/>
              <a:gdLst/>
              <a:ahLst/>
              <a:cxnLst/>
              <a:rect l="l" t="t" r="r" b="b"/>
              <a:pathLst>
                <a:path w="2592" h="934" extrusionOk="0">
                  <a:moveTo>
                    <a:pt x="946" y="1"/>
                  </a:moveTo>
                  <a:cubicBezTo>
                    <a:pt x="908" y="1"/>
                    <a:pt x="871" y="3"/>
                    <a:pt x="834" y="8"/>
                  </a:cubicBezTo>
                  <a:cubicBezTo>
                    <a:pt x="834" y="8"/>
                    <a:pt x="702" y="21"/>
                    <a:pt x="578" y="69"/>
                  </a:cubicBezTo>
                  <a:cubicBezTo>
                    <a:pt x="516" y="94"/>
                    <a:pt x="458" y="125"/>
                    <a:pt x="416" y="151"/>
                  </a:cubicBezTo>
                  <a:cubicBezTo>
                    <a:pt x="373" y="178"/>
                    <a:pt x="347" y="199"/>
                    <a:pt x="347" y="199"/>
                  </a:cubicBezTo>
                  <a:cubicBezTo>
                    <a:pt x="347" y="199"/>
                    <a:pt x="327" y="213"/>
                    <a:pt x="309" y="229"/>
                  </a:cubicBezTo>
                  <a:cubicBezTo>
                    <a:pt x="290" y="245"/>
                    <a:pt x="272" y="262"/>
                    <a:pt x="272" y="262"/>
                  </a:cubicBezTo>
                  <a:lnTo>
                    <a:pt x="271" y="262"/>
                  </a:lnTo>
                  <a:cubicBezTo>
                    <a:pt x="83" y="456"/>
                    <a:pt x="0" y="706"/>
                    <a:pt x="12" y="933"/>
                  </a:cubicBezTo>
                  <a:cubicBezTo>
                    <a:pt x="35" y="865"/>
                    <a:pt x="93" y="697"/>
                    <a:pt x="203" y="566"/>
                  </a:cubicBezTo>
                  <a:cubicBezTo>
                    <a:pt x="307" y="429"/>
                    <a:pt x="450" y="342"/>
                    <a:pt x="515" y="303"/>
                  </a:cubicBezTo>
                  <a:cubicBezTo>
                    <a:pt x="515" y="303"/>
                    <a:pt x="595" y="253"/>
                    <a:pt x="686" y="224"/>
                  </a:cubicBezTo>
                  <a:cubicBezTo>
                    <a:pt x="777" y="195"/>
                    <a:pt x="872" y="186"/>
                    <a:pt x="872" y="186"/>
                  </a:cubicBezTo>
                  <a:cubicBezTo>
                    <a:pt x="896" y="184"/>
                    <a:pt x="920" y="183"/>
                    <a:pt x="945" y="183"/>
                  </a:cubicBezTo>
                  <a:cubicBezTo>
                    <a:pt x="1091" y="183"/>
                    <a:pt x="1239" y="222"/>
                    <a:pt x="1371" y="302"/>
                  </a:cubicBezTo>
                  <a:cubicBezTo>
                    <a:pt x="1604" y="438"/>
                    <a:pt x="1810" y="628"/>
                    <a:pt x="2092" y="737"/>
                  </a:cubicBezTo>
                  <a:cubicBezTo>
                    <a:pt x="2204" y="780"/>
                    <a:pt x="2283" y="791"/>
                    <a:pt x="2344" y="791"/>
                  </a:cubicBezTo>
                  <a:cubicBezTo>
                    <a:pt x="2367" y="791"/>
                    <a:pt x="2388" y="790"/>
                    <a:pt x="2406" y="787"/>
                  </a:cubicBezTo>
                  <a:cubicBezTo>
                    <a:pt x="2473" y="776"/>
                    <a:pt x="2523" y="755"/>
                    <a:pt x="2591" y="699"/>
                  </a:cubicBezTo>
                  <a:lnTo>
                    <a:pt x="2591" y="699"/>
                  </a:lnTo>
                  <a:cubicBezTo>
                    <a:pt x="2540" y="718"/>
                    <a:pt x="2487" y="726"/>
                    <a:pt x="2433" y="726"/>
                  </a:cubicBezTo>
                  <a:cubicBezTo>
                    <a:pt x="2343" y="726"/>
                    <a:pt x="2251" y="702"/>
                    <a:pt x="2164" y="664"/>
                  </a:cubicBezTo>
                  <a:cubicBezTo>
                    <a:pt x="2023" y="603"/>
                    <a:pt x="1902" y="505"/>
                    <a:pt x="1777" y="396"/>
                  </a:cubicBezTo>
                  <a:cubicBezTo>
                    <a:pt x="1653" y="290"/>
                    <a:pt x="1521" y="173"/>
                    <a:pt x="1356" y="94"/>
                  </a:cubicBezTo>
                  <a:cubicBezTo>
                    <a:pt x="1227" y="31"/>
                    <a:pt x="1085" y="1"/>
                    <a:pt x="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36">
              <a:extLst>
                <a:ext uri="{FF2B5EF4-FFF2-40B4-BE49-F238E27FC236}">
                  <a16:creationId xmlns:a16="http://schemas.microsoft.com/office/drawing/2014/main" id="{D4812B73-C958-7ECC-E7E4-3398C0F4DBD7}"/>
                </a:ext>
              </a:extLst>
            </p:cNvPr>
            <p:cNvSpPr/>
            <p:nvPr/>
          </p:nvSpPr>
          <p:spPr>
            <a:xfrm>
              <a:off x="3229275" y="2266200"/>
              <a:ext cx="39075" cy="13675"/>
            </a:xfrm>
            <a:custGeom>
              <a:avLst/>
              <a:gdLst/>
              <a:ahLst/>
              <a:cxnLst/>
              <a:rect l="l" t="t" r="r" b="b"/>
              <a:pathLst>
                <a:path w="1563" h="547" extrusionOk="0">
                  <a:moveTo>
                    <a:pt x="966" y="1"/>
                  </a:moveTo>
                  <a:cubicBezTo>
                    <a:pt x="813" y="1"/>
                    <a:pt x="658" y="32"/>
                    <a:pt x="521" y="87"/>
                  </a:cubicBezTo>
                  <a:cubicBezTo>
                    <a:pt x="521" y="87"/>
                    <a:pt x="506" y="93"/>
                    <a:pt x="482" y="103"/>
                  </a:cubicBezTo>
                  <a:cubicBezTo>
                    <a:pt x="458" y="114"/>
                    <a:pt x="428" y="129"/>
                    <a:pt x="398" y="143"/>
                  </a:cubicBezTo>
                  <a:cubicBezTo>
                    <a:pt x="337" y="175"/>
                    <a:pt x="280" y="211"/>
                    <a:pt x="280" y="211"/>
                  </a:cubicBezTo>
                  <a:lnTo>
                    <a:pt x="238" y="239"/>
                  </a:lnTo>
                  <a:lnTo>
                    <a:pt x="238" y="240"/>
                  </a:lnTo>
                  <a:cubicBezTo>
                    <a:pt x="131" y="330"/>
                    <a:pt x="54" y="436"/>
                    <a:pt x="1" y="546"/>
                  </a:cubicBezTo>
                  <a:cubicBezTo>
                    <a:pt x="40" y="530"/>
                    <a:pt x="121" y="479"/>
                    <a:pt x="204" y="439"/>
                  </a:cubicBezTo>
                  <a:cubicBezTo>
                    <a:pt x="290" y="398"/>
                    <a:pt x="373" y="364"/>
                    <a:pt x="411" y="344"/>
                  </a:cubicBezTo>
                  <a:cubicBezTo>
                    <a:pt x="411" y="344"/>
                    <a:pt x="422" y="337"/>
                    <a:pt x="439" y="328"/>
                  </a:cubicBezTo>
                  <a:cubicBezTo>
                    <a:pt x="455" y="318"/>
                    <a:pt x="478" y="305"/>
                    <a:pt x="502" y="295"/>
                  </a:cubicBezTo>
                  <a:cubicBezTo>
                    <a:pt x="548" y="271"/>
                    <a:pt x="597" y="253"/>
                    <a:pt x="597" y="253"/>
                  </a:cubicBezTo>
                  <a:cubicBezTo>
                    <a:pt x="682" y="218"/>
                    <a:pt x="777" y="196"/>
                    <a:pt x="873" y="182"/>
                  </a:cubicBezTo>
                  <a:cubicBezTo>
                    <a:pt x="984" y="166"/>
                    <a:pt x="1090" y="142"/>
                    <a:pt x="1201" y="142"/>
                  </a:cubicBezTo>
                  <a:cubicBezTo>
                    <a:pt x="1231" y="142"/>
                    <a:pt x="1261" y="144"/>
                    <a:pt x="1292" y="148"/>
                  </a:cubicBezTo>
                  <a:cubicBezTo>
                    <a:pt x="1396" y="165"/>
                    <a:pt x="1434" y="173"/>
                    <a:pt x="1476" y="173"/>
                  </a:cubicBezTo>
                  <a:cubicBezTo>
                    <a:pt x="1499" y="173"/>
                    <a:pt x="1524" y="171"/>
                    <a:pt x="1562" y="165"/>
                  </a:cubicBezTo>
                  <a:cubicBezTo>
                    <a:pt x="1427" y="81"/>
                    <a:pt x="1251" y="21"/>
                    <a:pt x="1066" y="5"/>
                  </a:cubicBezTo>
                  <a:cubicBezTo>
                    <a:pt x="1033" y="2"/>
                    <a:pt x="1000" y="1"/>
                    <a:pt x="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36">
              <a:extLst>
                <a:ext uri="{FF2B5EF4-FFF2-40B4-BE49-F238E27FC236}">
                  <a16:creationId xmlns:a16="http://schemas.microsoft.com/office/drawing/2014/main" id="{96733D88-0648-875D-6794-EAF1FBA74D9E}"/>
                </a:ext>
              </a:extLst>
            </p:cNvPr>
            <p:cNvSpPr/>
            <p:nvPr/>
          </p:nvSpPr>
          <p:spPr>
            <a:xfrm>
              <a:off x="3352825" y="2290775"/>
              <a:ext cx="37375" cy="30350"/>
            </a:xfrm>
            <a:custGeom>
              <a:avLst/>
              <a:gdLst/>
              <a:ahLst/>
              <a:cxnLst/>
              <a:rect l="l" t="t" r="r" b="b"/>
              <a:pathLst>
                <a:path w="1495" h="1214" extrusionOk="0">
                  <a:moveTo>
                    <a:pt x="1" y="1"/>
                  </a:moveTo>
                  <a:cubicBezTo>
                    <a:pt x="154" y="329"/>
                    <a:pt x="444" y="687"/>
                    <a:pt x="775" y="908"/>
                  </a:cubicBezTo>
                  <a:cubicBezTo>
                    <a:pt x="775" y="908"/>
                    <a:pt x="836" y="951"/>
                    <a:pt x="900" y="991"/>
                  </a:cubicBezTo>
                  <a:cubicBezTo>
                    <a:pt x="965" y="1029"/>
                    <a:pt x="1030" y="1067"/>
                    <a:pt x="1030" y="1067"/>
                  </a:cubicBezTo>
                  <a:lnTo>
                    <a:pt x="1080" y="1094"/>
                  </a:lnTo>
                  <a:cubicBezTo>
                    <a:pt x="1220" y="1156"/>
                    <a:pt x="1360" y="1190"/>
                    <a:pt x="1495" y="1213"/>
                  </a:cubicBezTo>
                  <a:cubicBezTo>
                    <a:pt x="1464" y="1180"/>
                    <a:pt x="1377" y="1114"/>
                    <a:pt x="1292" y="1047"/>
                  </a:cubicBezTo>
                  <a:cubicBezTo>
                    <a:pt x="1206" y="980"/>
                    <a:pt x="1122" y="911"/>
                    <a:pt x="1079" y="886"/>
                  </a:cubicBezTo>
                  <a:cubicBezTo>
                    <a:pt x="1079" y="886"/>
                    <a:pt x="1025" y="855"/>
                    <a:pt x="973" y="822"/>
                  </a:cubicBezTo>
                  <a:cubicBezTo>
                    <a:pt x="921" y="788"/>
                    <a:pt x="870" y="753"/>
                    <a:pt x="870" y="753"/>
                  </a:cubicBezTo>
                  <a:cubicBezTo>
                    <a:pt x="779" y="690"/>
                    <a:pt x="689" y="617"/>
                    <a:pt x="604" y="542"/>
                  </a:cubicBezTo>
                  <a:cubicBezTo>
                    <a:pt x="476" y="427"/>
                    <a:pt x="343" y="338"/>
                    <a:pt x="230" y="211"/>
                  </a:cubicBezTo>
                  <a:cubicBezTo>
                    <a:pt x="105" y="67"/>
                    <a:pt x="103" y="6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36">
              <a:extLst>
                <a:ext uri="{FF2B5EF4-FFF2-40B4-BE49-F238E27FC236}">
                  <a16:creationId xmlns:a16="http://schemas.microsoft.com/office/drawing/2014/main" id="{EDB8339C-D2CA-4A5A-9A69-CBC353640BC4}"/>
                </a:ext>
              </a:extLst>
            </p:cNvPr>
            <p:cNvSpPr/>
            <p:nvPr/>
          </p:nvSpPr>
          <p:spPr>
            <a:xfrm>
              <a:off x="3383625" y="2201425"/>
              <a:ext cx="28450" cy="108775"/>
            </a:xfrm>
            <a:custGeom>
              <a:avLst/>
              <a:gdLst/>
              <a:ahLst/>
              <a:cxnLst/>
              <a:rect l="l" t="t" r="r" b="b"/>
              <a:pathLst>
                <a:path w="1138" h="4351" extrusionOk="0">
                  <a:moveTo>
                    <a:pt x="777" y="0"/>
                  </a:moveTo>
                  <a:lnTo>
                    <a:pt x="777" y="0"/>
                  </a:lnTo>
                  <a:cubicBezTo>
                    <a:pt x="974" y="128"/>
                    <a:pt x="1039" y="391"/>
                    <a:pt x="1004" y="627"/>
                  </a:cubicBezTo>
                  <a:cubicBezTo>
                    <a:pt x="972" y="873"/>
                    <a:pt x="830" y="1086"/>
                    <a:pt x="665" y="1288"/>
                  </a:cubicBezTo>
                  <a:cubicBezTo>
                    <a:pt x="502" y="1491"/>
                    <a:pt x="312" y="1692"/>
                    <a:pt x="187" y="1947"/>
                  </a:cubicBezTo>
                  <a:cubicBezTo>
                    <a:pt x="63" y="2196"/>
                    <a:pt x="2" y="2472"/>
                    <a:pt x="2" y="2739"/>
                  </a:cubicBezTo>
                  <a:cubicBezTo>
                    <a:pt x="2" y="2739"/>
                    <a:pt x="0" y="2942"/>
                    <a:pt x="47" y="3140"/>
                  </a:cubicBezTo>
                  <a:cubicBezTo>
                    <a:pt x="68" y="3240"/>
                    <a:pt x="103" y="3335"/>
                    <a:pt x="130" y="3406"/>
                  </a:cubicBezTo>
                  <a:cubicBezTo>
                    <a:pt x="159" y="3477"/>
                    <a:pt x="182" y="3521"/>
                    <a:pt x="182" y="3521"/>
                  </a:cubicBezTo>
                  <a:cubicBezTo>
                    <a:pt x="182" y="3521"/>
                    <a:pt x="198" y="3556"/>
                    <a:pt x="215" y="3589"/>
                  </a:cubicBezTo>
                  <a:cubicBezTo>
                    <a:pt x="234" y="3621"/>
                    <a:pt x="253" y="3655"/>
                    <a:pt x="253" y="3655"/>
                  </a:cubicBezTo>
                  <a:cubicBezTo>
                    <a:pt x="476" y="4003"/>
                    <a:pt x="798" y="4236"/>
                    <a:pt x="1138" y="4350"/>
                  </a:cubicBezTo>
                  <a:cubicBezTo>
                    <a:pt x="1044" y="4291"/>
                    <a:pt x="808" y="4138"/>
                    <a:pt x="633" y="3921"/>
                  </a:cubicBezTo>
                  <a:cubicBezTo>
                    <a:pt x="451" y="3709"/>
                    <a:pt x="341" y="3452"/>
                    <a:pt x="295" y="3331"/>
                  </a:cubicBezTo>
                  <a:cubicBezTo>
                    <a:pt x="295" y="3331"/>
                    <a:pt x="236" y="3184"/>
                    <a:pt x="210" y="3026"/>
                  </a:cubicBezTo>
                  <a:cubicBezTo>
                    <a:pt x="181" y="2869"/>
                    <a:pt x="185" y="2709"/>
                    <a:pt x="185" y="2709"/>
                  </a:cubicBezTo>
                  <a:cubicBezTo>
                    <a:pt x="190" y="2424"/>
                    <a:pt x="270" y="2130"/>
                    <a:pt x="427" y="1880"/>
                  </a:cubicBezTo>
                  <a:cubicBezTo>
                    <a:pt x="544" y="1690"/>
                    <a:pt x="686" y="1519"/>
                    <a:pt x="811" y="1333"/>
                  </a:cubicBezTo>
                  <a:cubicBezTo>
                    <a:pt x="935" y="1151"/>
                    <a:pt x="1054" y="944"/>
                    <a:pt x="1088" y="705"/>
                  </a:cubicBezTo>
                  <a:cubicBezTo>
                    <a:pt x="1121" y="441"/>
                    <a:pt x="1070" y="300"/>
                    <a:pt x="1020" y="207"/>
                  </a:cubicBezTo>
                  <a:cubicBezTo>
                    <a:pt x="965" y="115"/>
                    <a:pt x="904" y="52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36">
              <a:extLst>
                <a:ext uri="{FF2B5EF4-FFF2-40B4-BE49-F238E27FC236}">
                  <a16:creationId xmlns:a16="http://schemas.microsoft.com/office/drawing/2014/main" id="{F6FFB60A-E50F-EA71-9573-830548C5807C}"/>
                </a:ext>
              </a:extLst>
            </p:cNvPr>
            <p:cNvSpPr/>
            <p:nvPr/>
          </p:nvSpPr>
          <p:spPr>
            <a:xfrm>
              <a:off x="3419750" y="2249725"/>
              <a:ext cx="13800" cy="51650"/>
            </a:xfrm>
            <a:custGeom>
              <a:avLst/>
              <a:gdLst/>
              <a:ahLst/>
              <a:cxnLst/>
              <a:rect l="l" t="t" r="r" b="b"/>
              <a:pathLst>
                <a:path w="552" h="2066" extrusionOk="0">
                  <a:moveTo>
                    <a:pt x="228" y="0"/>
                  </a:moveTo>
                  <a:lnTo>
                    <a:pt x="228" y="0"/>
                  </a:lnTo>
                  <a:cubicBezTo>
                    <a:pt x="130" y="178"/>
                    <a:pt x="57" y="398"/>
                    <a:pt x="30" y="630"/>
                  </a:cubicBezTo>
                  <a:cubicBezTo>
                    <a:pt x="1" y="862"/>
                    <a:pt x="25" y="1106"/>
                    <a:pt x="85" y="1322"/>
                  </a:cubicBezTo>
                  <a:cubicBezTo>
                    <a:pt x="85" y="1322"/>
                    <a:pt x="92" y="1342"/>
                    <a:pt x="100" y="1373"/>
                  </a:cubicBezTo>
                  <a:cubicBezTo>
                    <a:pt x="110" y="1403"/>
                    <a:pt x="124" y="1443"/>
                    <a:pt x="138" y="1484"/>
                  </a:cubicBezTo>
                  <a:cubicBezTo>
                    <a:pt x="170" y="1563"/>
                    <a:pt x="204" y="1641"/>
                    <a:pt x="204" y="1641"/>
                  </a:cubicBezTo>
                  <a:lnTo>
                    <a:pt x="232" y="1698"/>
                  </a:lnTo>
                  <a:cubicBezTo>
                    <a:pt x="322" y="1848"/>
                    <a:pt x="432" y="1967"/>
                    <a:pt x="551" y="2066"/>
                  </a:cubicBezTo>
                  <a:cubicBezTo>
                    <a:pt x="537" y="2016"/>
                    <a:pt x="485" y="1908"/>
                    <a:pt x="444" y="1795"/>
                  </a:cubicBezTo>
                  <a:cubicBezTo>
                    <a:pt x="401" y="1670"/>
                    <a:pt x="363" y="1561"/>
                    <a:pt x="348" y="1518"/>
                  </a:cubicBezTo>
                  <a:cubicBezTo>
                    <a:pt x="348" y="1518"/>
                    <a:pt x="341" y="1501"/>
                    <a:pt x="332" y="1478"/>
                  </a:cubicBezTo>
                  <a:cubicBezTo>
                    <a:pt x="321" y="1455"/>
                    <a:pt x="309" y="1423"/>
                    <a:pt x="298" y="1391"/>
                  </a:cubicBezTo>
                  <a:cubicBezTo>
                    <a:pt x="274" y="1326"/>
                    <a:pt x="257" y="1260"/>
                    <a:pt x="257" y="1260"/>
                  </a:cubicBezTo>
                  <a:cubicBezTo>
                    <a:pt x="224" y="1143"/>
                    <a:pt x="204" y="1018"/>
                    <a:pt x="194" y="893"/>
                  </a:cubicBezTo>
                  <a:cubicBezTo>
                    <a:pt x="183" y="704"/>
                    <a:pt x="159" y="530"/>
                    <a:pt x="189" y="342"/>
                  </a:cubicBezTo>
                  <a:cubicBezTo>
                    <a:pt x="227" y="135"/>
                    <a:pt x="236" y="13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36">
              <a:extLst>
                <a:ext uri="{FF2B5EF4-FFF2-40B4-BE49-F238E27FC236}">
                  <a16:creationId xmlns:a16="http://schemas.microsoft.com/office/drawing/2014/main" id="{6A8EFADB-FAFC-ADFA-95EF-CAD10DF8DDDB}"/>
                </a:ext>
              </a:extLst>
            </p:cNvPr>
            <p:cNvSpPr/>
            <p:nvPr/>
          </p:nvSpPr>
          <p:spPr>
            <a:xfrm>
              <a:off x="3495450" y="2253975"/>
              <a:ext cx="14575" cy="88075"/>
            </a:xfrm>
            <a:custGeom>
              <a:avLst/>
              <a:gdLst/>
              <a:ahLst/>
              <a:cxnLst/>
              <a:rect l="l" t="t" r="r" b="b"/>
              <a:pathLst>
                <a:path w="583" h="3523" extrusionOk="0">
                  <a:moveTo>
                    <a:pt x="232" y="0"/>
                  </a:moveTo>
                  <a:cubicBezTo>
                    <a:pt x="259" y="78"/>
                    <a:pt x="316" y="275"/>
                    <a:pt x="318" y="476"/>
                  </a:cubicBezTo>
                  <a:cubicBezTo>
                    <a:pt x="326" y="677"/>
                    <a:pt x="290" y="879"/>
                    <a:pt x="281" y="975"/>
                  </a:cubicBezTo>
                  <a:cubicBezTo>
                    <a:pt x="281" y="975"/>
                    <a:pt x="269" y="1092"/>
                    <a:pt x="246" y="1209"/>
                  </a:cubicBezTo>
                  <a:cubicBezTo>
                    <a:pt x="224" y="1327"/>
                    <a:pt x="197" y="1446"/>
                    <a:pt x="197" y="1446"/>
                  </a:cubicBezTo>
                  <a:cubicBezTo>
                    <a:pt x="151" y="1656"/>
                    <a:pt x="94" y="1876"/>
                    <a:pt x="57" y="2107"/>
                  </a:cubicBezTo>
                  <a:cubicBezTo>
                    <a:pt x="1" y="2450"/>
                    <a:pt x="39" y="2785"/>
                    <a:pt x="176" y="3098"/>
                  </a:cubicBezTo>
                  <a:cubicBezTo>
                    <a:pt x="254" y="3273"/>
                    <a:pt x="324" y="3349"/>
                    <a:pt x="378" y="3404"/>
                  </a:cubicBezTo>
                  <a:cubicBezTo>
                    <a:pt x="436" y="3454"/>
                    <a:pt x="486" y="3486"/>
                    <a:pt x="582" y="3522"/>
                  </a:cubicBezTo>
                  <a:cubicBezTo>
                    <a:pt x="311" y="3313"/>
                    <a:pt x="185" y="2936"/>
                    <a:pt x="187" y="2569"/>
                  </a:cubicBezTo>
                  <a:cubicBezTo>
                    <a:pt x="187" y="2199"/>
                    <a:pt x="302" y="1826"/>
                    <a:pt x="381" y="1462"/>
                  </a:cubicBezTo>
                  <a:cubicBezTo>
                    <a:pt x="381" y="1462"/>
                    <a:pt x="412" y="1325"/>
                    <a:pt x="435" y="1183"/>
                  </a:cubicBezTo>
                  <a:cubicBezTo>
                    <a:pt x="460" y="1043"/>
                    <a:pt x="470" y="898"/>
                    <a:pt x="470" y="898"/>
                  </a:cubicBezTo>
                  <a:lnTo>
                    <a:pt x="473" y="844"/>
                  </a:lnTo>
                  <a:lnTo>
                    <a:pt x="474" y="789"/>
                  </a:lnTo>
                  <a:lnTo>
                    <a:pt x="474" y="789"/>
                  </a:lnTo>
                  <a:cubicBezTo>
                    <a:pt x="474" y="789"/>
                    <a:pt x="474" y="789"/>
                    <a:pt x="474" y="790"/>
                  </a:cubicBezTo>
                  <a:lnTo>
                    <a:pt x="474" y="789"/>
                  </a:lnTo>
                  <a:lnTo>
                    <a:pt x="474" y="789"/>
                  </a:lnTo>
                  <a:lnTo>
                    <a:pt x="474" y="789"/>
                  </a:lnTo>
                  <a:cubicBezTo>
                    <a:pt x="470" y="493"/>
                    <a:pt x="390" y="212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36">
              <a:extLst>
                <a:ext uri="{FF2B5EF4-FFF2-40B4-BE49-F238E27FC236}">
                  <a16:creationId xmlns:a16="http://schemas.microsoft.com/office/drawing/2014/main" id="{550EFE37-435B-07E7-3AD6-CB6963501700}"/>
                </a:ext>
              </a:extLst>
            </p:cNvPr>
            <p:cNvSpPr/>
            <p:nvPr/>
          </p:nvSpPr>
          <p:spPr>
            <a:xfrm>
              <a:off x="3873250" y="2349200"/>
              <a:ext cx="39750" cy="63450"/>
            </a:xfrm>
            <a:custGeom>
              <a:avLst/>
              <a:gdLst/>
              <a:ahLst/>
              <a:cxnLst/>
              <a:rect l="l" t="t" r="r" b="b"/>
              <a:pathLst>
                <a:path w="1590" h="2538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26"/>
                    <a:pt x="73" y="64"/>
                    <a:pt x="132" y="110"/>
                  </a:cubicBezTo>
                  <a:cubicBezTo>
                    <a:pt x="188" y="157"/>
                    <a:pt x="254" y="215"/>
                    <a:pt x="318" y="274"/>
                  </a:cubicBezTo>
                  <a:cubicBezTo>
                    <a:pt x="445" y="393"/>
                    <a:pt x="563" y="525"/>
                    <a:pt x="619" y="585"/>
                  </a:cubicBezTo>
                  <a:cubicBezTo>
                    <a:pt x="619" y="585"/>
                    <a:pt x="694" y="654"/>
                    <a:pt x="759" y="731"/>
                  </a:cubicBezTo>
                  <a:cubicBezTo>
                    <a:pt x="793" y="768"/>
                    <a:pt x="825" y="807"/>
                    <a:pt x="848" y="838"/>
                  </a:cubicBezTo>
                  <a:cubicBezTo>
                    <a:pt x="870" y="868"/>
                    <a:pt x="886" y="887"/>
                    <a:pt x="886" y="887"/>
                  </a:cubicBezTo>
                  <a:cubicBezTo>
                    <a:pt x="992" y="1032"/>
                    <a:pt x="1094" y="1192"/>
                    <a:pt x="1171" y="1364"/>
                  </a:cubicBezTo>
                  <a:cubicBezTo>
                    <a:pt x="1288" y="1617"/>
                    <a:pt x="1396" y="1853"/>
                    <a:pt x="1441" y="2129"/>
                  </a:cubicBezTo>
                  <a:cubicBezTo>
                    <a:pt x="1471" y="2335"/>
                    <a:pt x="1468" y="2409"/>
                    <a:pt x="1489" y="2488"/>
                  </a:cubicBezTo>
                  <a:lnTo>
                    <a:pt x="1502" y="2537"/>
                  </a:lnTo>
                  <a:lnTo>
                    <a:pt x="1523" y="2502"/>
                  </a:lnTo>
                  <a:cubicBezTo>
                    <a:pt x="1526" y="2497"/>
                    <a:pt x="1529" y="2492"/>
                    <a:pt x="1532" y="2487"/>
                  </a:cubicBezTo>
                  <a:lnTo>
                    <a:pt x="1532" y="2487"/>
                  </a:lnTo>
                  <a:lnTo>
                    <a:pt x="1535" y="2489"/>
                  </a:lnTo>
                  <a:cubicBezTo>
                    <a:pt x="1535" y="2486"/>
                    <a:pt x="1536" y="2483"/>
                    <a:pt x="1536" y="2480"/>
                  </a:cubicBezTo>
                  <a:lnTo>
                    <a:pt x="1536" y="2480"/>
                  </a:lnTo>
                  <a:cubicBezTo>
                    <a:pt x="1552" y="2452"/>
                    <a:pt x="1568" y="2421"/>
                    <a:pt x="1589" y="2380"/>
                  </a:cubicBezTo>
                  <a:lnTo>
                    <a:pt x="1589" y="2380"/>
                  </a:lnTo>
                  <a:cubicBezTo>
                    <a:pt x="1573" y="2394"/>
                    <a:pt x="1557" y="2409"/>
                    <a:pt x="1540" y="2424"/>
                  </a:cubicBezTo>
                  <a:lnTo>
                    <a:pt x="1540" y="2424"/>
                  </a:lnTo>
                  <a:cubicBezTo>
                    <a:pt x="1576" y="1876"/>
                    <a:pt x="1384" y="1221"/>
                    <a:pt x="1019" y="763"/>
                  </a:cubicBezTo>
                  <a:cubicBezTo>
                    <a:pt x="1019" y="763"/>
                    <a:pt x="946" y="664"/>
                    <a:pt x="862" y="573"/>
                  </a:cubicBezTo>
                  <a:cubicBezTo>
                    <a:pt x="822" y="526"/>
                    <a:pt x="777" y="484"/>
                    <a:pt x="744" y="452"/>
                  </a:cubicBezTo>
                  <a:cubicBezTo>
                    <a:pt x="710" y="419"/>
                    <a:pt x="689" y="398"/>
                    <a:pt x="689" y="398"/>
                  </a:cubicBezTo>
                  <a:cubicBezTo>
                    <a:pt x="690" y="395"/>
                    <a:pt x="619" y="336"/>
                    <a:pt x="619" y="336"/>
                  </a:cubicBezTo>
                  <a:cubicBezTo>
                    <a:pt x="420" y="180"/>
                    <a:pt x="211" y="7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36">
              <a:extLst>
                <a:ext uri="{FF2B5EF4-FFF2-40B4-BE49-F238E27FC236}">
                  <a16:creationId xmlns:a16="http://schemas.microsoft.com/office/drawing/2014/main" id="{6243AAE7-59AF-DA24-AA5B-C0BAEAACE3D3}"/>
                </a:ext>
              </a:extLst>
            </p:cNvPr>
            <p:cNvSpPr/>
            <p:nvPr/>
          </p:nvSpPr>
          <p:spPr>
            <a:xfrm>
              <a:off x="3885000" y="2326950"/>
              <a:ext cx="43250" cy="16000"/>
            </a:xfrm>
            <a:custGeom>
              <a:avLst/>
              <a:gdLst/>
              <a:ahLst/>
              <a:cxnLst/>
              <a:rect l="l" t="t" r="r" b="b"/>
              <a:pathLst>
                <a:path w="1730" h="64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40"/>
                    <a:pt x="82" y="125"/>
                    <a:pt x="158" y="203"/>
                  </a:cubicBezTo>
                  <a:cubicBezTo>
                    <a:pt x="234" y="280"/>
                    <a:pt x="321" y="351"/>
                    <a:pt x="368" y="374"/>
                  </a:cubicBezTo>
                  <a:cubicBezTo>
                    <a:pt x="368" y="374"/>
                    <a:pt x="424" y="404"/>
                    <a:pt x="482" y="429"/>
                  </a:cubicBezTo>
                  <a:cubicBezTo>
                    <a:pt x="540" y="455"/>
                    <a:pt x="599" y="479"/>
                    <a:pt x="599" y="479"/>
                  </a:cubicBezTo>
                  <a:cubicBezTo>
                    <a:pt x="704" y="522"/>
                    <a:pt x="815" y="559"/>
                    <a:pt x="929" y="591"/>
                  </a:cubicBezTo>
                  <a:cubicBezTo>
                    <a:pt x="1100" y="638"/>
                    <a:pt x="1262" y="631"/>
                    <a:pt x="1431" y="638"/>
                  </a:cubicBezTo>
                  <a:cubicBezTo>
                    <a:pt x="1463" y="639"/>
                    <a:pt x="1491" y="639"/>
                    <a:pt x="1514" y="639"/>
                  </a:cubicBezTo>
                  <a:cubicBezTo>
                    <a:pt x="1625" y="639"/>
                    <a:pt x="1645" y="627"/>
                    <a:pt x="1729" y="585"/>
                  </a:cubicBezTo>
                  <a:cubicBezTo>
                    <a:pt x="1384" y="549"/>
                    <a:pt x="990" y="443"/>
                    <a:pt x="658" y="306"/>
                  </a:cubicBezTo>
                  <a:cubicBezTo>
                    <a:pt x="658" y="306"/>
                    <a:pt x="595" y="280"/>
                    <a:pt x="533" y="252"/>
                  </a:cubicBezTo>
                  <a:cubicBezTo>
                    <a:pt x="472" y="222"/>
                    <a:pt x="411" y="191"/>
                    <a:pt x="411" y="191"/>
                  </a:cubicBezTo>
                  <a:lnTo>
                    <a:pt x="367" y="166"/>
                  </a:lnTo>
                  <a:cubicBezTo>
                    <a:pt x="239" y="110"/>
                    <a:pt x="119" y="5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36">
              <a:extLst>
                <a:ext uri="{FF2B5EF4-FFF2-40B4-BE49-F238E27FC236}">
                  <a16:creationId xmlns:a16="http://schemas.microsoft.com/office/drawing/2014/main" id="{8B33CE2B-8D59-8495-7569-001596467E3D}"/>
                </a:ext>
              </a:extLst>
            </p:cNvPr>
            <p:cNvSpPr/>
            <p:nvPr/>
          </p:nvSpPr>
          <p:spPr>
            <a:xfrm>
              <a:off x="3884575" y="2271150"/>
              <a:ext cx="47600" cy="31025"/>
            </a:xfrm>
            <a:custGeom>
              <a:avLst/>
              <a:gdLst/>
              <a:ahLst/>
              <a:cxnLst/>
              <a:rect l="l" t="t" r="r" b="b"/>
              <a:pathLst>
                <a:path w="1904" h="1241" extrusionOk="0">
                  <a:moveTo>
                    <a:pt x="1615" y="1"/>
                  </a:moveTo>
                  <a:cubicBezTo>
                    <a:pt x="1594" y="1"/>
                    <a:pt x="1573" y="2"/>
                    <a:pt x="1553" y="4"/>
                  </a:cubicBezTo>
                  <a:cubicBezTo>
                    <a:pt x="1424" y="19"/>
                    <a:pt x="1298" y="72"/>
                    <a:pt x="1188" y="151"/>
                  </a:cubicBezTo>
                  <a:cubicBezTo>
                    <a:pt x="968" y="315"/>
                    <a:pt x="840" y="550"/>
                    <a:pt x="706" y="735"/>
                  </a:cubicBezTo>
                  <a:cubicBezTo>
                    <a:pt x="706" y="735"/>
                    <a:pt x="656" y="808"/>
                    <a:pt x="602" y="869"/>
                  </a:cubicBezTo>
                  <a:cubicBezTo>
                    <a:pt x="548" y="932"/>
                    <a:pt x="483" y="983"/>
                    <a:pt x="483" y="983"/>
                  </a:cubicBezTo>
                  <a:lnTo>
                    <a:pt x="435" y="1018"/>
                  </a:lnTo>
                  <a:cubicBezTo>
                    <a:pt x="319" y="1113"/>
                    <a:pt x="189" y="1178"/>
                    <a:pt x="48" y="1178"/>
                  </a:cubicBezTo>
                  <a:cubicBezTo>
                    <a:pt x="32" y="1178"/>
                    <a:pt x="17" y="1177"/>
                    <a:pt x="1" y="1175"/>
                  </a:cubicBezTo>
                  <a:lnTo>
                    <a:pt x="1" y="1175"/>
                  </a:lnTo>
                  <a:cubicBezTo>
                    <a:pt x="30" y="1203"/>
                    <a:pt x="121" y="1240"/>
                    <a:pt x="232" y="1240"/>
                  </a:cubicBezTo>
                  <a:cubicBezTo>
                    <a:pt x="259" y="1240"/>
                    <a:pt x="288" y="1238"/>
                    <a:pt x="318" y="1233"/>
                  </a:cubicBezTo>
                  <a:cubicBezTo>
                    <a:pt x="463" y="1210"/>
                    <a:pt x="596" y="1130"/>
                    <a:pt x="646" y="1083"/>
                  </a:cubicBezTo>
                  <a:cubicBezTo>
                    <a:pt x="646" y="1083"/>
                    <a:pt x="710" y="1026"/>
                    <a:pt x="764" y="959"/>
                  </a:cubicBezTo>
                  <a:cubicBezTo>
                    <a:pt x="817" y="895"/>
                    <a:pt x="863" y="828"/>
                    <a:pt x="863" y="828"/>
                  </a:cubicBezTo>
                  <a:cubicBezTo>
                    <a:pt x="946" y="710"/>
                    <a:pt x="1022" y="586"/>
                    <a:pt x="1106" y="475"/>
                  </a:cubicBezTo>
                  <a:cubicBezTo>
                    <a:pt x="1170" y="391"/>
                    <a:pt x="1227" y="313"/>
                    <a:pt x="1295" y="250"/>
                  </a:cubicBezTo>
                  <a:cubicBezTo>
                    <a:pt x="1364" y="186"/>
                    <a:pt x="1447" y="132"/>
                    <a:pt x="1543" y="104"/>
                  </a:cubicBezTo>
                  <a:cubicBezTo>
                    <a:pt x="1616" y="84"/>
                    <a:pt x="1666" y="82"/>
                    <a:pt x="1705" y="82"/>
                  </a:cubicBezTo>
                  <a:cubicBezTo>
                    <a:pt x="1718" y="82"/>
                    <a:pt x="1730" y="82"/>
                    <a:pt x="1741" y="82"/>
                  </a:cubicBezTo>
                  <a:cubicBezTo>
                    <a:pt x="1745" y="82"/>
                    <a:pt x="1748" y="82"/>
                    <a:pt x="1752" y="82"/>
                  </a:cubicBezTo>
                  <a:cubicBezTo>
                    <a:pt x="1797" y="86"/>
                    <a:pt x="1833" y="81"/>
                    <a:pt x="1904" y="94"/>
                  </a:cubicBezTo>
                  <a:cubicBezTo>
                    <a:pt x="1828" y="33"/>
                    <a:pt x="1723" y="1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36">
              <a:extLst>
                <a:ext uri="{FF2B5EF4-FFF2-40B4-BE49-F238E27FC236}">
                  <a16:creationId xmlns:a16="http://schemas.microsoft.com/office/drawing/2014/main" id="{704EAA1B-0503-1F98-B9ED-4F7B05CBA5D8}"/>
                </a:ext>
              </a:extLst>
            </p:cNvPr>
            <p:cNvSpPr/>
            <p:nvPr/>
          </p:nvSpPr>
          <p:spPr>
            <a:xfrm>
              <a:off x="3869825" y="2211725"/>
              <a:ext cx="20425" cy="56550"/>
            </a:xfrm>
            <a:custGeom>
              <a:avLst/>
              <a:gdLst/>
              <a:ahLst/>
              <a:cxnLst/>
              <a:rect l="l" t="t" r="r" b="b"/>
              <a:pathLst>
                <a:path w="817" h="2262" extrusionOk="0">
                  <a:moveTo>
                    <a:pt x="613" y="0"/>
                  </a:moveTo>
                  <a:lnTo>
                    <a:pt x="613" y="0"/>
                  </a:lnTo>
                  <a:cubicBezTo>
                    <a:pt x="659" y="224"/>
                    <a:pt x="672" y="475"/>
                    <a:pt x="648" y="724"/>
                  </a:cubicBezTo>
                  <a:cubicBezTo>
                    <a:pt x="627" y="972"/>
                    <a:pt x="560" y="1218"/>
                    <a:pt x="476" y="1439"/>
                  </a:cubicBezTo>
                  <a:cubicBezTo>
                    <a:pt x="476" y="1439"/>
                    <a:pt x="468" y="1460"/>
                    <a:pt x="456" y="1491"/>
                  </a:cubicBezTo>
                  <a:cubicBezTo>
                    <a:pt x="442" y="1523"/>
                    <a:pt x="423" y="1563"/>
                    <a:pt x="405" y="1604"/>
                  </a:cubicBezTo>
                  <a:cubicBezTo>
                    <a:pt x="387" y="1645"/>
                    <a:pt x="364" y="1684"/>
                    <a:pt x="349" y="1713"/>
                  </a:cubicBezTo>
                  <a:cubicBezTo>
                    <a:pt x="332" y="1743"/>
                    <a:pt x="321" y="1762"/>
                    <a:pt x="321" y="1762"/>
                  </a:cubicBezTo>
                  <a:lnTo>
                    <a:pt x="285" y="1819"/>
                  </a:lnTo>
                  <a:cubicBezTo>
                    <a:pt x="197" y="1980"/>
                    <a:pt x="105" y="2125"/>
                    <a:pt x="1" y="2261"/>
                  </a:cubicBezTo>
                  <a:cubicBezTo>
                    <a:pt x="50" y="2241"/>
                    <a:pt x="168" y="2167"/>
                    <a:pt x="275" y="2072"/>
                  </a:cubicBezTo>
                  <a:cubicBezTo>
                    <a:pt x="381" y="1976"/>
                    <a:pt x="477" y="1860"/>
                    <a:pt x="509" y="1798"/>
                  </a:cubicBezTo>
                  <a:cubicBezTo>
                    <a:pt x="509" y="1798"/>
                    <a:pt x="518" y="1780"/>
                    <a:pt x="534" y="1752"/>
                  </a:cubicBezTo>
                  <a:cubicBezTo>
                    <a:pt x="550" y="1724"/>
                    <a:pt x="569" y="1686"/>
                    <a:pt x="586" y="1647"/>
                  </a:cubicBezTo>
                  <a:cubicBezTo>
                    <a:pt x="622" y="1570"/>
                    <a:pt x="651" y="1490"/>
                    <a:pt x="651" y="1490"/>
                  </a:cubicBezTo>
                  <a:cubicBezTo>
                    <a:pt x="708" y="1350"/>
                    <a:pt x="748" y="1198"/>
                    <a:pt x="776" y="1043"/>
                  </a:cubicBezTo>
                  <a:cubicBezTo>
                    <a:pt x="817" y="810"/>
                    <a:pt x="788" y="595"/>
                    <a:pt x="754" y="373"/>
                  </a:cubicBezTo>
                  <a:cubicBezTo>
                    <a:pt x="712" y="125"/>
                    <a:pt x="696" y="117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36">
              <a:extLst>
                <a:ext uri="{FF2B5EF4-FFF2-40B4-BE49-F238E27FC236}">
                  <a16:creationId xmlns:a16="http://schemas.microsoft.com/office/drawing/2014/main" id="{1D9C24D9-2163-9D5B-5ECC-E8376B1D07D3}"/>
                </a:ext>
              </a:extLst>
            </p:cNvPr>
            <p:cNvSpPr/>
            <p:nvPr/>
          </p:nvSpPr>
          <p:spPr>
            <a:xfrm>
              <a:off x="3769200" y="2218100"/>
              <a:ext cx="40775" cy="47700"/>
            </a:xfrm>
            <a:custGeom>
              <a:avLst/>
              <a:gdLst/>
              <a:ahLst/>
              <a:cxnLst/>
              <a:rect l="l" t="t" r="r" b="b"/>
              <a:pathLst>
                <a:path w="1631" h="1908" extrusionOk="0">
                  <a:moveTo>
                    <a:pt x="1" y="0"/>
                  </a:moveTo>
                  <a:cubicBezTo>
                    <a:pt x="69" y="108"/>
                    <a:pt x="179" y="200"/>
                    <a:pt x="302" y="267"/>
                  </a:cubicBezTo>
                  <a:cubicBezTo>
                    <a:pt x="424" y="336"/>
                    <a:pt x="556" y="387"/>
                    <a:pt x="680" y="445"/>
                  </a:cubicBezTo>
                  <a:cubicBezTo>
                    <a:pt x="931" y="552"/>
                    <a:pt x="1131" y="729"/>
                    <a:pt x="1268" y="941"/>
                  </a:cubicBezTo>
                  <a:cubicBezTo>
                    <a:pt x="1268" y="941"/>
                    <a:pt x="1320" y="1020"/>
                    <a:pt x="1360" y="1107"/>
                  </a:cubicBezTo>
                  <a:cubicBezTo>
                    <a:pt x="1400" y="1193"/>
                    <a:pt x="1427" y="1285"/>
                    <a:pt x="1427" y="1285"/>
                  </a:cubicBezTo>
                  <a:cubicBezTo>
                    <a:pt x="1427" y="1285"/>
                    <a:pt x="1427" y="1285"/>
                    <a:pt x="1427" y="1285"/>
                  </a:cubicBezTo>
                  <a:cubicBezTo>
                    <a:pt x="1428" y="1285"/>
                    <a:pt x="1444" y="1354"/>
                    <a:pt x="1444" y="1354"/>
                  </a:cubicBezTo>
                  <a:cubicBezTo>
                    <a:pt x="1503" y="1540"/>
                    <a:pt x="1520" y="1724"/>
                    <a:pt x="1506" y="1908"/>
                  </a:cubicBezTo>
                  <a:cubicBezTo>
                    <a:pt x="1537" y="1860"/>
                    <a:pt x="1597" y="1720"/>
                    <a:pt x="1612" y="1562"/>
                  </a:cubicBezTo>
                  <a:cubicBezTo>
                    <a:pt x="1630" y="1405"/>
                    <a:pt x="1607" y="1238"/>
                    <a:pt x="1580" y="1166"/>
                  </a:cubicBezTo>
                  <a:cubicBezTo>
                    <a:pt x="1580" y="1166"/>
                    <a:pt x="1549" y="1075"/>
                    <a:pt x="1506" y="991"/>
                  </a:cubicBezTo>
                  <a:cubicBezTo>
                    <a:pt x="1486" y="949"/>
                    <a:pt x="1463" y="906"/>
                    <a:pt x="1443" y="877"/>
                  </a:cubicBezTo>
                  <a:cubicBezTo>
                    <a:pt x="1425" y="847"/>
                    <a:pt x="1412" y="826"/>
                    <a:pt x="1412" y="826"/>
                  </a:cubicBezTo>
                  <a:cubicBezTo>
                    <a:pt x="1319" y="687"/>
                    <a:pt x="1196" y="557"/>
                    <a:pt x="1050" y="456"/>
                  </a:cubicBezTo>
                  <a:cubicBezTo>
                    <a:pt x="827" y="298"/>
                    <a:pt x="588" y="285"/>
                    <a:pt x="373" y="196"/>
                  </a:cubicBezTo>
                  <a:cubicBezTo>
                    <a:pt x="252" y="146"/>
                    <a:pt x="197" y="110"/>
                    <a:pt x="150" y="85"/>
                  </a:cubicBezTo>
                  <a:cubicBezTo>
                    <a:pt x="105" y="58"/>
                    <a:pt x="68" y="4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36">
              <a:extLst>
                <a:ext uri="{FF2B5EF4-FFF2-40B4-BE49-F238E27FC236}">
                  <a16:creationId xmlns:a16="http://schemas.microsoft.com/office/drawing/2014/main" id="{C6DE868D-E54E-01BF-EE34-44B5AD0DBA6E}"/>
                </a:ext>
              </a:extLst>
            </p:cNvPr>
            <p:cNvSpPr/>
            <p:nvPr/>
          </p:nvSpPr>
          <p:spPr>
            <a:xfrm>
              <a:off x="3732925" y="2244900"/>
              <a:ext cx="66550" cy="20125"/>
            </a:xfrm>
            <a:custGeom>
              <a:avLst/>
              <a:gdLst/>
              <a:ahLst/>
              <a:cxnLst/>
              <a:rect l="l" t="t" r="r" b="b"/>
              <a:pathLst>
                <a:path w="2662" h="805" extrusionOk="0">
                  <a:moveTo>
                    <a:pt x="165" y="0"/>
                  </a:moveTo>
                  <a:cubicBezTo>
                    <a:pt x="114" y="0"/>
                    <a:pt x="73" y="7"/>
                    <a:pt x="1" y="19"/>
                  </a:cubicBezTo>
                  <a:cubicBezTo>
                    <a:pt x="500" y="142"/>
                    <a:pt x="1094" y="312"/>
                    <a:pt x="1616" y="479"/>
                  </a:cubicBezTo>
                  <a:cubicBezTo>
                    <a:pt x="1616" y="479"/>
                    <a:pt x="1715" y="511"/>
                    <a:pt x="1813" y="543"/>
                  </a:cubicBezTo>
                  <a:cubicBezTo>
                    <a:pt x="1911" y="577"/>
                    <a:pt x="2010" y="612"/>
                    <a:pt x="2010" y="612"/>
                  </a:cubicBezTo>
                  <a:lnTo>
                    <a:pt x="2082" y="639"/>
                  </a:lnTo>
                  <a:cubicBezTo>
                    <a:pt x="2286" y="701"/>
                    <a:pt x="2475" y="753"/>
                    <a:pt x="2662" y="804"/>
                  </a:cubicBezTo>
                  <a:cubicBezTo>
                    <a:pt x="2573" y="718"/>
                    <a:pt x="2149" y="465"/>
                    <a:pt x="2006" y="417"/>
                  </a:cubicBezTo>
                  <a:cubicBezTo>
                    <a:pt x="2006" y="417"/>
                    <a:pt x="1918" y="387"/>
                    <a:pt x="1830" y="357"/>
                  </a:cubicBezTo>
                  <a:cubicBezTo>
                    <a:pt x="1743" y="329"/>
                    <a:pt x="1655" y="301"/>
                    <a:pt x="1655" y="301"/>
                  </a:cubicBezTo>
                  <a:cubicBezTo>
                    <a:pt x="1498" y="250"/>
                    <a:pt x="1335" y="202"/>
                    <a:pt x="1170" y="157"/>
                  </a:cubicBezTo>
                  <a:cubicBezTo>
                    <a:pt x="922" y="91"/>
                    <a:pt x="690" y="72"/>
                    <a:pt x="444" y="33"/>
                  </a:cubicBezTo>
                  <a:cubicBezTo>
                    <a:pt x="296" y="10"/>
                    <a:pt x="224" y="0"/>
                    <a:pt x="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36">
              <a:extLst>
                <a:ext uri="{FF2B5EF4-FFF2-40B4-BE49-F238E27FC236}">
                  <a16:creationId xmlns:a16="http://schemas.microsoft.com/office/drawing/2014/main" id="{1DDD8030-2D43-189B-28FD-A33FD6FC6387}"/>
                </a:ext>
              </a:extLst>
            </p:cNvPr>
            <p:cNvSpPr/>
            <p:nvPr/>
          </p:nvSpPr>
          <p:spPr>
            <a:xfrm>
              <a:off x="3556850" y="2280000"/>
              <a:ext cx="222000" cy="87700"/>
            </a:xfrm>
            <a:custGeom>
              <a:avLst/>
              <a:gdLst/>
              <a:ahLst/>
              <a:cxnLst/>
              <a:rect l="l" t="t" r="r" b="b"/>
              <a:pathLst>
                <a:path w="8880" h="3508" extrusionOk="0">
                  <a:moveTo>
                    <a:pt x="0" y="1"/>
                  </a:moveTo>
                  <a:lnTo>
                    <a:pt x="0" y="1"/>
                  </a:lnTo>
                  <a:cubicBezTo>
                    <a:pt x="458" y="818"/>
                    <a:pt x="1151" y="1631"/>
                    <a:pt x="2023" y="2244"/>
                  </a:cubicBezTo>
                  <a:cubicBezTo>
                    <a:pt x="2887" y="2866"/>
                    <a:pt x="3923" y="3281"/>
                    <a:pt x="4935" y="3427"/>
                  </a:cubicBezTo>
                  <a:cubicBezTo>
                    <a:pt x="4935" y="3427"/>
                    <a:pt x="5318" y="3490"/>
                    <a:pt x="5705" y="3501"/>
                  </a:cubicBezTo>
                  <a:cubicBezTo>
                    <a:pt x="5815" y="3505"/>
                    <a:pt x="5925" y="3508"/>
                    <a:pt x="6026" y="3508"/>
                  </a:cubicBezTo>
                  <a:cubicBezTo>
                    <a:pt x="6102" y="3508"/>
                    <a:pt x="6174" y="3506"/>
                    <a:pt x="6236" y="3503"/>
                  </a:cubicBezTo>
                  <a:cubicBezTo>
                    <a:pt x="6308" y="3501"/>
                    <a:pt x="6369" y="3499"/>
                    <a:pt x="6411" y="3496"/>
                  </a:cubicBezTo>
                  <a:cubicBezTo>
                    <a:pt x="6453" y="3493"/>
                    <a:pt x="6477" y="3492"/>
                    <a:pt x="6477" y="3492"/>
                  </a:cubicBezTo>
                  <a:lnTo>
                    <a:pt x="6621" y="3480"/>
                  </a:lnTo>
                  <a:cubicBezTo>
                    <a:pt x="6693" y="3475"/>
                    <a:pt x="6766" y="3468"/>
                    <a:pt x="6766" y="3468"/>
                  </a:cubicBezTo>
                  <a:lnTo>
                    <a:pt x="6766" y="3467"/>
                  </a:lnTo>
                  <a:cubicBezTo>
                    <a:pt x="7550" y="3371"/>
                    <a:pt x="8249" y="3144"/>
                    <a:pt x="8880" y="2837"/>
                  </a:cubicBezTo>
                  <a:lnTo>
                    <a:pt x="8880" y="2837"/>
                  </a:lnTo>
                  <a:cubicBezTo>
                    <a:pt x="8675" y="2905"/>
                    <a:pt x="8156" y="3089"/>
                    <a:pt x="7604" y="3186"/>
                  </a:cubicBezTo>
                  <a:cubicBezTo>
                    <a:pt x="7054" y="3291"/>
                    <a:pt x="6482" y="3319"/>
                    <a:pt x="6212" y="3321"/>
                  </a:cubicBezTo>
                  <a:cubicBezTo>
                    <a:pt x="6212" y="3321"/>
                    <a:pt x="6119" y="3325"/>
                    <a:pt x="5983" y="3325"/>
                  </a:cubicBezTo>
                  <a:cubicBezTo>
                    <a:pt x="5863" y="3325"/>
                    <a:pt x="5708" y="3322"/>
                    <a:pt x="5554" y="3310"/>
                  </a:cubicBezTo>
                  <a:cubicBezTo>
                    <a:pt x="5225" y="3291"/>
                    <a:pt x="4900" y="3238"/>
                    <a:pt x="4900" y="3238"/>
                  </a:cubicBezTo>
                  <a:cubicBezTo>
                    <a:pt x="4321" y="3144"/>
                    <a:pt x="3732" y="2972"/>
                    <a:pt x="3176" y="2714"/>
                  </a:cubicBezTo>
                  <a:cubicBezTo>
                    <a:pt x="2348" y="2330"/>
                    <a:pt x="1646" y="1868"/>
                    <a:pt x="1013" y="1230"/>
                  </a:cubicBezTo>
                  <a:cubicBezTo>
                    <a:pt x="664" y="870"/>
                    <a:pt x="514" y="656"/>
                    <a:pt x="383" y="500"/>
                  </a:cubicBezTo>
                  <a:cubicBezTo>
                    <a:pt x="322" y="419"/>
                    <a:pt x="268" y="350"/>
                    <a:pt x="207" y="274"/>
                  </a:cubicBezTo>
                  <a:cubicBezTo>
                    <a:pt x="149" y="197"/>
                    <a:pt x="85" y="11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36">
              <a:extLst>
                <a:ext uri="{FF2B5EF4-FFF2-40B4-BE49-F238E27FC236}">
                  <a16:creationId xmlns:a16="http://schemas.microsoft.com/office/drawing/2014/main" id="{19BC32AD-6187-6A6E-B5F7-A9A917431AC3}"/>
                </a:ext>
              </a:extLst>
            </p:cNvPr>
            <p:cNvSpPr/>
            <p:nvPr/>
          </p:nvSpPr>
          <p:spPr>
            <a:xfrm>
              <a:off x="3658625" y="2201950"/>
              <a:ext cx="31625" cy="73925"/>
            </a:xfrm>
            <a:custGeom>
              <a:avLst/>
              <a:gdLst/>
              <a:ahLst/>
              <a:cxnLst/>
              <a:rect l="l" t="t" r="r" b="b"/>
              <a:pathLst>
                <a:path w="1265" h="2957" extrusionOk="0">
                  <a:moveTo>
                    <a:pt x="1264" y="1"/>
                  </a:moveTo>
                  <a:lnTo>
                    <a:pt x="1264" y="1"/>
                  </a:lnTo>
                  <a:cubicBezTo>
                    <a:pt x="1203" y="36"/>
                    <a:pt x="1059" y="146"/>
                    <a:pt x="925" y="274"/>
                  </a:cubicBezTo>
                  <a:cubicBezTo>
                    <a:pt x="793" y="405"/>
                    <a:pt x="667" y="552"/>
                    <a:pt x="622" y="630"/>
                  </a:cubicBezTo>
                  <a:cubicBezTo>
                    <a:pt x="622" y="630"/>
                    <a:pt x="607" y="653"/>
                    <a:pt x="585" y="689"/>
                  </a:cubicBezTo>
                  <a:cubicBezTo>
                    <a:pt x="564" y="723"/>
                    <a:pt x="536" y="771"/>
                    <a:pt x="510" y="819"/>
                  </a:cubicBezTo>
                  <a:cubicBezTo>
                    <a:pt x="456" y="916"/>
                    <a:pt x="408" y="1015"/>
                    <a:pt x="408" y="1015"/>
                  </a:cubicBezTo>
                  <a:cubicBezTo>
                    <a:pt x="319" y="1190"/>
                    <a:pt x="242" y="1379"/>
                    <a:pt x="177" y="1573"/>
                  </a:cubicBezTo>
                  <a:cubicBezTo>
                    <a:pt x="79" y="1864"/>
                    <a:pt x="53" y="2142"/>
                    <a:pt x="26" y="2435"/>
                  </a:cubicBezTo>
                  <a:cubicBezTo>
                    <a:pt x="0" y="2764"/>
                    <a:pt x="12" y="2778"/>
                    <a:pt x="59" y="2956"/>
                  </a:cubicBezTo>
                  <a:cubicBezTo>
                    <a:pt x="79" y="2654"/>
                    <a:pt x="134" y="2327"/>
                    <a:pt x="223" y="2003"/>
                  </a:cubicBezTo>
                  <a:cubicBezTo>
                    <a:pt x="311" y="1679"/>
                    <a:pt x="439" y="1364"/>
                    <a:pt x="580" y="1078"/>
                  </a:cubicBezTo>
                  <a:cubicBezTo>
                    <a:pt x="580" y="1078"/>
                    <a:pt x="593" y="1051"/>
                    <a:pt x="613" y="1010"/>
                  </a:cubicBezTo>
                  <a:cubicBezTo>
                    <a:pt x="635" y="970"/>
                    <a:pt x="664" y="917"/>
                    <a:pt x="692" y="864"/>
                  </a:cubicBezTo>
                  <a:cubicBezTo>
                    <a:pt x="754" y="760"/>
                    <a:pt x="819" y="657"/>
                    <a:pt x="819" y="657"/>
                  </a:cubicBezTo>
                  <a:lnTo>
                    <a:pt x="870" y="583"/>
                  </a:lnTo>
                  <a:lnTo>
                    <a:pt x="870" y="584"/>
                  </a:lnTo>
                  <a:cubicBezTo>
                    <a:pt x="999" y="373"/>
                    <a:pt x="1127" y="182"/>
                    <a:pt x="1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36">
              <a:extLst>
                <a:ext uri="{FF2B5EF4-FFF2-40B4-BE49-F238E27FC236}">
                  <a16:creationId xmlns:a16="http://schemas.microsoft.com/office/drawing/2014/main" id="{F6013049-8EC7-0174-FECC-A6359BC91827}"/>
                </a:ext>
              </a:extLst>
            </p:cNvPr>
            <p:cNvSpPr/>
            <p:nvPr/>
          </p:nvSpPr>
          <p:spPr>
            <a:xfrm>
              <a:off x="3556875" y="2200200"/>
              <a:ext cx="61525" cy="70475"/>
            </a:xfrm>
            <a:custGeom>
              <a:avLst/>
              <a:gdLst/>
              <a:ahLst/>
              <a:cxnLst/>
              <a:rect l="l" t="t" r="r" b="b"/>
              <a:pathLst>
                <a:path w="2461" h="2819" extrusionOk="0">
                  <a:moveTo>
                    <a:pt x="0" y="1"/>
                  </a:moveTo>
                  <a:lnTo>
                    <a:pt x="0" y="1"/>
                  </a:lnTo>
                  <a:cubicBezTo>
                    <a:pt x="19" y="81"/>
                    <a:pt x="87" y="276"/>
                    <a:pt x="172" y="471"/>
                  </a:cubicBezTo>
                  <a:cubicBezTo>
                    <a:pt x="260" y="664"/>
                    <a:pt x="362" y="858"/>
                    <a:pt x="423" y="942"/>
                  </a:cubicBezTo>
                  <a:cubicBezTo>
                    <a:pt x="423" y="942"/>
                    <a:pt x="493" y="1047"/>
                    <a:pt x="570" y="1147"/>
                  </a:cubicBezTo>
                  <a:cubicBezTo>
                    <a:pt x="644" y="1248"/>
                    <a:pt x="724" y="1347"/>
                    <a:pt x="724" y="1347"/>
                  </a:cubicBezTo>
                  <a:cubicBezTo>
                    <a:pt x="862" y="1523"/>
                    <a:pt x="1016" y="1698"/>
                    <a:pt x="1176" y="1868"/>
                  </a:cubicBezTo>
                  <a:cubicBezTo>
                    <a:pt x="1418" y="2122"/>
                    <a:pt x="1673" y="2308"/>
                    <a:pt x="1942" y="2515"/>
                  </a:cubicBezTo>
                  <a:cubicBezTo>
                    <a:pt x="2245" y="2741"/>
                    <a:pt x="2262" y="2742"/>
                    <a:pt x="2460" y="2818"/>
                  </a:cubicBezTo>
                  <a:cubicBezTo>
                    <a:pt x="1907" y="2392"/>
                    <a:pt x="1309" y="1801"/>
                    <a:pt x="851" y="1215"/>
                  </a:cubicBezTo>
                  <a:cubicBezTo>
                    <a:pt x="851" y="1215"/>
                    <a:pt x="830" y="1187"/>
                    <a:pt x="797" y="1146"/>
                  </a:cubicBezTo>
                  <a:cubicBezTo>
                    <a:pt x="765" y="1103"/>
                    <a:pt x="723" y="1047"/>
                    <a:pt x="680" y="991"/>
                  </a:cubicBezTo>
                  <a:cubicBezTo>
                    <a:pt x="598" y="877"/>
                    <a:pt x="518" y="762"/>
                    <a:pt x="518" y="762"/>
                  </a:cubicBezTo>
                  <a:lnTo>
                    <a:pt x="461" y="673"/>
                  </a:lnTo>
                  <a:cubicBezTo>
                    <a:pt x="294" y="440"/>
                    <a:pt x="143" y="2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6">
              <a:extLst>
                <a:ext uri="{FF2B5EF4-FFF2-40B4-BE49-F238E27FC236}">
                  <a16:creationId xmlns:a16="http://schemas.microsoft.com/office/drawing/2014/main" id="{8A959A10-E5DC-CB43-B853-160CF3C100E3}"/>
                </a:ext>
              </a:extLst>
            </p:cNvPr>
            <p:cNvSpPr/>
            <p:nvPr/>
          </p:nvSpPr>
          <p:spPr>
            <a:xfrm>
              <a:off x="3616275" y="2209275"/>
              <a:ext cx="39350" cy="16125"/>
            </a:xfrm>
            <a:custGeom>
              <a:avLst/>
              <a:gdLst/>
              <a:ahLst/>
              <a:cxnLst/>
              <a:rect l="l" t="t" r="r" b="b"/>
              <a:pathLst>
                <a:path w="1574" h="645" extrusionOk="0">
                  <a:moveTo>
                    <a:pt x="1" y="1"/>
                  </a:moveTo>
                  <a:lnTo>
                    <a:pt x="1" y="1"/>
                  </a:lnTo>
                  <a:cubicBezTo>
                    <a:pt x="53" y="65"/>
                    <a:pt x="297" y="245"/>
                    <a:pt x="383" y="278"/>
                  </a:cubicBezTo>
                  <a:lnTo>
                    <a:pt x="590" y="359"/>
                  </a:lnTo>
                  <a:cubicBezTo>
                    <a:pt x="682" y="394"/>
                    <a:pt x="777" y="433"/>
                    <a:pt x="874" y="472"/>
                  </a:cubicBezTo>
                  <a:cubicBezTo>
                    <a:pt x="1017" y="530"/>
                    <a:pt x="1159" y="548"/>
                    <a:pt x="1302" y="597"/>
                  </a:cubicBezTo>
                  <a:cubicBezTo>
                    <a:pt x="1408" y="632"/>
                    <a:pt x="1446" y="645"/>
                    <a:pt x="1491" y="645"/>
                  </a:cubicBezTo>
                  <a:cubicBezTo>
                    <a:pt x="1514" y="645"/>
                    <a:pt x="1538" y="641"/>
                    <a:pt x="1573" y="637"/>
                  </a:cubicBezTo>
                  <a:cubicBezTo>
                    <a:pt x="1301" y="479"/>
                    <a:pt x="961" y="307"/>
                    <a:pt x="648" y="186"/>
                  </a:cubicBezTo>
                  <a:cubicBezTo>
                    <a:pt x="648" y="186"/>
                    <a:pt x="410" y="94"/>
                    <a:pt x="410" y="94"/>
                  </a:cubicBezTo>
                  <a:lnTo>
                    <a:pt x="365" y="77"/>
                  </a:lnTo>
                  <a:cubicBezTo>
                    <a:pt x="240" y="41"/>
                    <a:pt x="120" y="1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36">
              <a:extLst>
                <a:ext uri="{FF2B5EF4-FFF2-40B4-BE49-F238E27FC236}">
                  <a16:creationId xmlns:a16="http://schemas.microsoft.com/office/drawing/2014/main" id="{2166F2EC-10FA-8F01-BE35-FC3970364A9E}"/>
                </a:ext>
              </a:extLst>
            </p:cNvPr>
            <p:cNvSpPr/>
            <p:nvPr/>
          </p:nvSpPr>
          <p:spPr>
            <a:xfrm>
              <a:off x="3585100" y="2100875"/>
              <a:ext cx="50650" cy="37750"/>
            </a:xfrm>
            <a:custGeom>
              <a:avLst/>
              <a:gdLst/>
              <a:ahLst/>
              <a:cxnLst/>
              <a:rect l="l" t="t" r="r" b="b"/>
              <a:pathLst>
                <a:path w="2026" h="1510" extrusionOk="0">
                  <a:moveTo>
                    <a:pt x="1749" y="1"/>
                  </a:moveTo>
                  <a:cubicBezTo>
                    <a:pt x="1723" y="1"/>
                    <a:pt x="1696" y="1"/>
                    <a:pt x="1669" y="3"/>
                  </a:cubicBezTo>
                  <a:cubicBezTo>
                    <a:pt x="1516" y="13"/>
                    <a:pt x="1358" y="44"/>
                    <a:pt x="1290" y="74"/>
                  </a:cubicBezTo>
                  <a:cubicBezTo>
                    <a:pt x="1290" y="74"/>
                    <a:pt x="1268" y="83"/>
                    <a:pt x="1237" y="96"/>
                  </a:cubicBezTo>
                  <a:cubicBezTo>
                    <a:pt x="1206" y="109"/>
                    <a:pt x="1164" y="126"/>
                    <a:pt x="1124" y="148"/>
                  </a:cubicBezTo>
                  <a:cubicBezTo>
                    <a:pt x="1041" y="187"/>
                    <a:pt x="964" y="234"/>
                    <a:pt x="964" y="234"/>
                  </a:cubicBezTo>
                  <a:cubicBezTo>
                    <a:pt x="822" y="314"/>
                    <a:pt x="686" y="415"/>
                    <a:pt x="558" y="525"/>
                  </a:cubicBezTo>
                  <a:cubicBezTo>
                    <a:pt x="369" y="694"/>
                    <a:pt x="249" y="893"/>
                    <a:pt x="130" y="1103"/>
                  </a:cubicBezTo>
                  <a:cubicBezTo>
                    <a:pt x="2" y="1341"/>
                    <a:pt x="10" y="1358"/>
                    <a:pt x="0" y="1509"/>
                  </a:cubicBezTo>
                  <a:cubicBezTo>
                    <a:pt x="107" y="1288"/>
                    <a:pt x="260" y="1066"/>
                    <a:pt x="445" y="871"/>
                  </a:cubicBezTo>
                  <a:cubicBezTo>
                    <a:pt x="628" y="674"/>
                    <a:pt x="849" y="512"/>
                    <a:pt x="1068" y="384"/>
                  </a:cubicBezTo>
                  <a:cubicBezTo>
                    <a:pt x="1068" y="384"/>
                    <a:pt x="1089" y="372"/>
                    <a:pt x="1120" y="353"/>
                  </a:cubicBezTo>
                  <a:cubicBezTo>
                    <a:pt x="1153" y="337"/>
                    <a:pt x="1196" y="315"/>
                    <a:pt x="1239" y="294"/>
                  </a:cubicBezTo>
                  <a:cubicBezTo>
                    <a:pt x="1283" y="272"/>
                    <a:pt x="1328" y="256"/>
                    <a:pt x="1360" y="242"/>
                  </a:cubicBezTo>
                  <a:cubicBezTo>
                    <a:pt x="1394" y="227"/>
                    <a:pt x="1417" y="219"/>
                    <a:pt x="1417" y="219"/>
                  </a:cubicBezTo>
                  <a:lnTo>
                    <a:pt x="1486" y="197"/>
                  </a:lnTo>
                  <a:cubicBezTo>
                    <a:pt x="1669" y="123"/>
                    <a:pt x="1845" y="67"/>
                    <a:pt x="2025" y="28"/>
                  </a:cubicBezTo>
                  <a:cubicBezTo>
                    <a:pt x="1979" y="15"/>
                    <a:pt x="1872" y="1"/>
                    <a:pt x="1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36">
              <a:extLst>
                <a:ext uri="{FF2B5EF4-FFF2-40B4-BE49-F238E27FC236}">
                  <a16:creationId xmlns:a16="http://schemas.microsoft.com/office/drawing/2014/main" id="{F71B8E1E-FA24-DEBD-E6DF-D9526C4240FA}"/>
                </a:ext>
              </a:extLst>
            </p:cNvPr>
            <p:cNvSpPr/>
            <p:nvPr/>
          </p:nvSpPr>
          <p:spPr>
            <a:xfrm>
              <a:off x="3506350" y="2085025"/>
              <a:ext cx="43425" cy="33650"/>
            </a:xfrm>
            <a:custGeom>
              <a:avLst/>
              <a:gdLst/>
              <a:ahLst/>
              <a:cxnLst/>
              <a:rect l="l" t="t" r="r" b="b"/>
              <a:pathLst>
                <a:path w="1737" h="1346" extrusionOk="0">
                  <a:moveTo>
                    <a:pt x="0" y="0"/>
                  </a:moveTo>
                  <a:cubicBezTo>
                    <a:pt x="28" y="97"/>
                    <a:pt x="245" y="430"/>
                    <a:pt x="339" y="509"/>
                  </a:cubicBezTo>
                  <a:cubicBezTo>
                    <a:pt x="339" y="509"/>
                    <a:pt x="393" y="560"/>
                    <a:pt x="449" y="608"/>
                  </a:cubicBezTo>
                  <a:lnTo>
                    <a:pt x="563" y="703"/>
                  </a:lnTo>
                  <a:cubicBezTo>
                    <a:pt x="663" y="787"/>
                    <a:pt x="771" y="871"/>
                    <a:pt x="883" y="952"/>
                  </a:cubicBezTo>
                  <a:cubicBezTo>
                    <a:pt x="1049" y="1072"/>
                    <a:pt x="1223" y="1142"/>
                    <a:pt x="1399" y="1235"/>
                  </a:cubicBezTo>
                  <a:cubicBezTo>
                    <a:pt x="1596" y="1335"/>
                    <a:pt x="1606" y="1335"/>
                    <a:pt x="1737" y="1345"/>
                  </a:cubicBezTo>
                  <a:cubicBezTo>
                    <a:pt x="1392" y="1122"/>
                    <a:pt x="1000" y="831"/>
                    <a:pt x="669" y="554"/>
                  </a:cubicBezTo>
                  <a:cubicBezTo>
                    <a:pt x="669" y="554"/>
                    <a:pt x="606" y="501"/>
                    <a:pt x="543" y="448"/>
                  </a:cubicBezTo>
                  <a:cubicBezTo>
                    <a:pt x="481" y="394"/>
                    <a:pt x="421" y="339"/>
                    <a:pt x="421" y="339"/>
                  </a:cubicBezTo>
                  <a:lnTo>
                    <a:pt x="377" y="296"/>
                  </a:lnTo>
                  <a:cubicBezTo>
                    <a:pt x="246" y="190"/>
                    <a:pt x="122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36">
              <a:extLst>
                <a:ext uri="{FF2B5EF4-FFF2-40B4-BE49-F238E27FC236}">
                  <a16:creationId xmlns:a16="http://schemas.microsoft.com/office/drawing/2014/main" id="{7C493697-7247-F956-E2C3-C0AFF753B9EF}"/>
                </a:ext>
              </a:extLst>
            </p:cNvPr>
            <p:cNvSpPr/>
            <p:nvPr/>
          </p:nvSpPr>
          <p:spPr>
            <a:xfrm>
              <a:off x="3434700" y="2094075"/>
              <a:ext cx="38625" cy="26500"/>
            </a:xfrm>
            <a:custGeom>
              <a:avLst/>
              <a:gdLst/>
              <a:ahLst/>
              <a:cxnLst/>
              <a:rect l="l" t="t" r="r" b="b"/>
              <a:pathLst>
                <a:path w="1545" h="1060" extrusionOk="0">
                  <a:moveTo>
                    <a:pt x="1" y="0"/>
                  </a:moveTo>
                  <a:lnTo>
                    <a:pt x="1" y="0"/>
                  </a:lnTo>
                  <a:cubicBezTo>
                    <a:pt x="62" y="170"/>
                    <a:pt x="165" y="347"/>
                    <a:pt x="301" y="504"/>
                  </a:cubicBezTo>
                  <a:cubicBezTo>
                    <a:pt x="436" y="662"/>
                    <a:pt x="606" y="794"/>
                    <a:pt x="783" y="887"/>
                  </a:cubicBezTo>
                  <a:cubicBezTo>
                    <a:pt x="783" y="887"/>
                    <a:pt x="800" y="897"/>
                    <a:pt x="825" y="910"/>
                  </a:cubicBezTo>
                  <a:cubicBezTo>
                    <a:pt x="851" y="922"/>
                    <a:pt x="885" y="937"/>
                    <a:pt x="919" y="953"/>
                  </a:cubicBezTo>
                  <a:cubicBezTo>
                    <a:pt x="989" y="982"/>
                    <a:pt x="1059" y="1009"/>
                    <a:pt x="1059" y="1009"/>
                  </a:cubicBezTo>
                  <a:lnTo>
                    <a:pt x="1113" y="1026"/>
                  </a:lnTo>
                  <a:cubicBezTo>
                    <a:pt x="1213" y="1050"/>
                    <a:pt x="1310" y="1060"/>
                    <a:pt x="1403" y="1060"/>
                  </a:cubicBezTo>
                  <a:cubicBezTo>
                    <a:pt x="1451" y="1060"/>
                    <a:pt x="1498" y="1057"/>
                    <a:pt x="1545" y="1052"/>
                  </a:cubicBezTo>
                  <a:cubicBezTo>
                    <a:pt x="1506" y="1028"/>
                    <a:pt x="1407" y="986"/>
                    <a:pt x="1311" y="939"/>
                  </a:cubicBezTo>
                  <a:cubicBezTo>
                    <a:pt x="1216" y="891"/>
                    <a:pt x="1123" y="840"/>
                    <a:pt x="1078" y="821"/>
                  </a:cubicBezTo>
                  <a:cubicBezTo>
                    <a:pt x="1078" y="821"/>
                    <a:pt x="1022" y="802"/>
                    <a:pt x="968" y="775"/>
                  </a:cubicBezTo>
                  <a:cubicBezTo>
                    <a:pt x="912" y="751"/>
                    <a:pt x="859" y="722"/>
                    <a:pt x="859" y="722"/>
                  </a:cubicBezTo>
                  <a:cubicBezTo>
                    <a:pt x="764" y="672"/>
                    <a:pt x="671" y="608"/>
                    <a:pt x="584" y="539"/>
                  </a:cubicBezTo>
                  <a:cubicBezTo>
                    <a:pt x="454" y="434"/>
                    <a:pt x="322" y="350"/>
                    <a:pt x="214" y="221"/>
                  </a:cubicBezTo>
                  <a:cubicBezTo>
                    <a:pt x="97" y="74"/>
                    <a:pt x="98" y="6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36">
              <a:extLst>
                <a:ext uri="{FF2B5EF4-FFF2-40B4-BE49-F238E27FC236}">
                  <a16:creationId xmlns:a16="http://schemas.microsoft.com/office/drawing/2014/main" id="{53851954-BB91-0B4E-001E-8972135712C0}"/>
                </a:ext>
              </a:extLst>
            </p:cNvPr>
            <p:cNvSpPr/>
            <p:nvPr/>
          </p:nvSpPr>
          <p:spPr>
            <a:xfrm>
              <a:off x="3481750" y="2133825"/>
              <a:ext cx="19250" cy="92300"/>
            </a:xfrm>
            <a:custGeom>
              <a:avLst/>
              <a:gdLst/>
              <a:ahLst/>
              <a:cxnLst/>
              <a:rect l="l" t="t" r="r" b="b"/>
              <a:pathLst>
                <a:path w="770" h="369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81"/>
                    <a:pt x="99" y="273"/>
                    <a:pt x="165" y="473"/>
                  </a:cubicBezTo>
                  <a:cubicBezTo>
                    <a:pt x="228" y="684"/>
                    <a:pt x="290" y="885"/>
                    <a:pt x="317" y="974"/>
                  </a:cubicBezTo>
                  <a:cubicBezTo>
                    <a:pt x="317" y="974"/>
                    <a:pt x="327" y="1003"/>
                    <a:pt x="342" y="1048"/>
                  </a:cubicBezTo>
                  <a:cubicBezTo>
                    <a:pt x="357" y="1091"/>
                    <a:pt x="376" y="1149"/>
                    <a:pt x="392" y="1209"/>
                  </a:cubicBezTo>
                  <a:cubicBezTo>
                    <a:pt x="427" y="1326"/>
                    <a:pt x="456" y="1446"/>
                    <a:pt x="456" y="1446"/>
                  </a:cubicBezTo>
                  <a:cubicBezTo>
                    <a:pt x="509" y="1657"/>
                    <a:pt x="544" y="1882"/>
                    <a:pt x="568" y="2109"/>
                  </a:cubicBezTo>
                  <a:cubicBezTo>
                    <a:pt x="602" y="2448"/>
                    <a:pt x="639" y="2756"/>
                    <a:pt x="619" y="3092"/>
                  </a:cubicBezTo>
                  <a:cubicBezTo>
                    <a:pt x="591" y="3465"/>
                    <a:pt x="581" y="3477"/>
                    <a:pt x="595" y="3691"/>
                  </a:cubicBezTo>
                  <a:cubicBezTo>
                    <a:pt x="689" y="3352"/>
                    <a:pt x="750" y="2963"/>
                    <a:pt x="758" y="2561"/>
                  </a:cubicBezTo>
                  <a:cubicBezTo>
                    <a:pt x="769" y="2161"/>
                    <a:pt x="718" y="1753"/>
                    <a:pt x="627" y="1380"/>
                  </a:cubicBezTo>
                  <a:cubicBezTo>
                    <a:pt x="627" y="1380"/>
                    <a:pt x="619" y="1344"/>
                    <a:pt x="605" y="1291"/>
                  </a:cubicBezTo>
                  <a:cubicBezTo>
                    <a:pt x="591" y="1239"/>
                    <a:pt x="570" y="1169"/>
                    <a:pt x="551" y="1100"/>
                  </a:cubicBezTo>
                  <a:cubicBezTo>
                    <a:pt x="529" y="1029"/>
                    <a:pt x="504" y="961"/>
                    <a:pt x="488" y="909"/>
                  </a:cubicBezTo>
                  <a:cubicBezTo>
                    <a:pt x="471" y="857"/>
                    <a:pt x="458" y="824"/>
                    <a:pt x="458" y="824"/>
                  </a:cubicBezTo>
                  <a:lnTo>
                    <a:pt x="419" y="722"/>
                  </a:lnTo>
                  <a:cubicBezTo>
                    <a:pt x="299" y="450"/>
                    <a:pt x="156" y="21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36">
              <a:extLst>
                <a:ext uri="{FF2B5EF4-FFF2-40B4-BE49-F238E27FC236}">
                  <a16:creationId xmlns:a16="http://schemas.microsoft.com/office/drawing/2014/main" id="{8DE31083-59EC-6577-95BB-91707F2B383A}"/>
                </a:ext>
              </a:extLst>
            </p:cNvPr>
            <p:cNvSpPr/>
            <p:nvPr/>
          </p:nvSpPr>
          <p:spPr>
            <a:xfrm>
              <a:off x="3501525" y="2124400"/>
              <a:ext cx="24950" cy="37725"/>
            </a:xfrm>
            <a:custGeom>
              <a:avLst/>
              <a:gdLst/>
              <a:ahLst/>
              <a:cxnLst/>
              <a:rect l="l" t="t" r="r" b="b"/>
              <a:pathLst>
                <a:path w="998" h="1509" extrusionOk="0">
                  <a:moveTo>
                    <a:pt x="1" y="1"/>
                  </a:moveTo>
                  <a:cubicBezTo>
                    <a:pt x="84" y="327"/>
                    <a:pt x="256" y="710"/>
                    <a:pt x="478" y="1003"/>
                  </a:cubicBezTo>
                  <a:cubicBezTo>
                    <a:pt x="478" y="1003"/>
                    <a:pt x="520" y="1058"/>
                    <a:pt x="562" y="1113"/>
                  </a:cubicBezTo>
                  <a:lnTo>
                    <a:pt x="650" y="1220"/>
                  </a:lnTo>
                  <a:lnTo>
                    <a:pt x="683" y="1260"/>
                  </a:lnTo>
                  <a:lnTo>
                    <a:pt x="682" y="1260"/>
                  </a:lnTo>
                  <a:cubicBezTo>
                    <a:pt x="784" y="1360"/>
                    <a:pt x="891" y="1439"/>
                    <a:pt x="998" y="1509"/>
                  </a:cubicBezTo>
                  <a:cubicBezTo>
                    <a:pt x="969" y="1427"/>
                    <a:pt x="817" y="1146"/>
                    <a:pt x="761" y="1071"/>
                  </a:cubicBezTo>
                  <a:cubicBezTo>
                    <a:pt x="761" y="1071"/>
                    <a:pt x="723" y="1026"/>
                    <a:pt x="689" y="979"/>
                  </a:cubicBezTo>
                  <a:cubicBezTo>
                    <a:pt x="653" y="933"/>
                    <a:pt x="618" y="886"/>
                    <a:pt x="618" y="886"/>
                  </a:cubicBezTo>
                  <a:cubicBezTo>
                    <a:pt x="556" y="803"/>
                    <a:pt x="496" y="713"/>
                    <a:pt x="439" y="621"/>
                  </a:cubicBezTo>
                  <a:cubicBezTo>
                    <a:pt x="354" y="484"/>
                    <a:pt x="253" y="373"/>
                    <a:pt x="175" y="233"/>
                  </a:cubicBezTo>
                  <a:cubicBezTo>
                    <a:pt x="89" y="76"/>
                    <a:pt x="87" y="7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36">
              <a:extLst>
                <a:ext uri="{FF2B5EF4-FFF2-40B4-BE49-F238E27FC236}">
                  <a16:creationId xmlns:a16="http://schemas.microsoft.com/office/drawing/2014/main" id="{5F382821-B69C-4A6D-77E2-789F1A123F25}"/>
                </a:ext>
              </a:extLst>
            </p:cNvPr>
            <p:cNvSpPr/>
            <p:nvPr/>
          </p:nvSpPr>
          <p:spPr>
            <a:xfrm>
              <a:off x="3394850" y="2009300"/>
              <a:ext cx="129800" cy="77125"/>
            </a:xfrm>
            <a:custGeom>
              <a:avLst/>
              <a:gdLst/>
              <a:ahLst/>
              <a:cxnLst/>
              <a:rect l="l" t="t" r="r" b="b"/>
              <a:pathLst>
                <a:path w="5192" h="3085" extrusionOk="0">
                  <a:moveTo>
                    <a:pt x="1" y="0"/>
                  </a:moveTo>
                  <a:lnTo>
                    <a:pt x="1" y="0"/>
                  </a:lnTo>
                  <a:cubicBezTo>
                    <a:pt x="526" y="194"/>
                    <a:pt x="1096" y="438"/>
                    <a:pt x="1658" y="722"/>
                  </a:cubicBezTo>
                  <a:cubicBezTo>
                    <a:pt x="2220" y="1002"/>
                    <a:pt x="2770" y="1327"/>
                    <a:pt x="3273" y="1655"/>
                  </a:cubicBezTo>
                  <a:cubicBezTo>
                    <a:pt x="3273" y="1655"/>
                    <a:pt x="3321" y="1686"/>
                    <a:pt x="3392" y="1733"/>
                  </a:cubicBezTo>
                  <a:cubicBezTo>
                    <a:pt x="3462" y="1781"/>
                    <a:pt x="3556" y="1845"/>
                    <a:pt x="3650" y="1909"/>
                  </a:cubicBezTo>
                  <a:cubicBezTo>
                    <a:pt x="3742" y="1976"/>
                    <a:pt x="3834" y="2042"/>
                    <a:pt x="3903" y="2093"/>
                  </a:cubicBezTo>
                  <a:cubicBezTo>
                    <a:pt x="3973" y="2141"/>
                    <a:pt x="4018" y="2177"/>
                    <a:pt x="4018" y="2177"/>
                  </a:cubicBezTo>
                  <a:lnTo>
                    <a:pt x="4152" y="2281"/>
                  </a:lnTo>
                  <a:cubicBezTo>
                    <a:pt x="4527" y="2555"/>
                    <a:pt x="4867" y="2817"/>
                    <a:pt x="5191" y="3084"/>
                  </a:cubicBezTo>
                  <a:cubicBezTo>
                    <a:pt x="5111" y="2984"/>
                    <a:pt x="4890" y="2738"/>
                    <a:pt x="4646" y="2501"/>
                  </a:cubicBezTo>
                  <a:cubicBezTo>
                    <a:pt x="4401" y="2266"/>
                    <a:pt x="4137" y="2036"/>
                    <a:pt x="4003" y="1940"/>
                  </a:cubicBezTo>
                  <a:cubicBezTo>
                    <a:pt x="4003" y="1940"/>
                    <a:pt x="3962" y="1910"/>
                    <a:pt x="3901" y="1866"/>
                  </a:cubicBezTo>
                  <a:cubicBezTo>
                    <a:pt x="3841" y="1821"/>
                    <a:pt x="3759" y="1762"/>
                    <a:pt x="3675" y="1706"/>
                  </a:cubicBezTo>
                  <a:cubicBezTo>
                    <a:pt x="3511" y="1590"/>
                    <a:pt x="3341" y="1482"/>
                    <a:pt x="3341" y="1482"/>
                  </a:cubicBezTo>
                  <a:cubicBezTo>
                    <a:pt x="3042" y="1284"/>
                    <a:pt x="2720" y="1095"/>
                    <a:pt x="2393" y="914"/>
                  </a:cubicBezTo>
                  <a:cubicBezTo>
                    <a:pt x="1901" y="647"/>
                    <a:pt x="1430" y="464"/>
                    <a:pt x="923" y="268"/>
                  </a:cubicBezTo>
                  <a:cubicBezTo>
                    <a:pt x="357" y="55"/>
                    <a:pt x="331" y="5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36">
              <a:extLst>
                <a:ext uri="{FF2B5EF4-FFF2-40B4-BE49-F238E27FC236}">
                  <a16:creationId xmlns:a16="http://schemas.microsoft.com/office/drawing/2014/main" id="{6355CC9E-CD5D-B574-D9D1-0B0B2D8584F0}"/>
                </a:ext>
              </a:extLst>
            </p:cNvPr>
            <p:cNvSpPr/>
            <p:nvPr/>
          </p:nvSpPr>
          <p:spPr>
            <a:xfrm>
              <a:off x="3383175" y="1973700"/>
              <a:ext cx="66975" cy="30225"/>
            </a:xfrm>
            <a:custGeom>
              <a:avLst/>
              <a:gdLst/>
              <a:ahLst/>
              <a:cxnLst/>
              <a:rect l="l" t="t" r="r" b="b"/>
              <a:pathLst>
                <a:path w="2679" h="1209" extrusionOk="0">
                  <a:moveTo>
                    <a:pt x="526" y="0"/>
                  </a:moveTo>
                  <a:cubicBezTo>
                    <a:pt x="340" y="0"/>
                    <a:pt x="166" y="24"/>
                    <a:pt x="1" y="62"/>
                  </a:cubicBezTo>
                  <a:cubicBezTo>
                    <a:pt x="67" y="77"/>
                    <a:pt x="231" y="92"/>
                    <a:pt x="394" y="121"/>
                  </a:cubicBezTo>
                  <a:cubicBezTo>
                    <a:pt x="558" y="153"/>
                    <a:pt x="720" y="192"/>
                    <a:pt x="797" y="208"/>
                  </a:cubicBezTo>
                  <a:cubicBezTo>
                    <a:pt x="797" y="208"/>
                    <a:pt x="820" y="212"/>
                    <a:pt x="856" y="219"/>
                  </a:cubicBezTo>
                  <a:cubicBezTo>
                    <a:pt x="892" y="224"/>
                    <a:pt x="938" y="234"/>
                    <a:pt x="985" y="247"/>
                  </a:cubicBezTo>
                  <a:cubicBezTo>
                    <a:pt x="1078" y="267"/>
                    <a:pt x="1170" y="298"/>
                    <a:pt x="1170" y="298"/>
                  </a:cubicBezTo>
                  <a:cubicBezTo>
                    <a:pt x="1334" y="346"/>
                    <a:pt x="1497" y="417"/>
                    <a:pt x="1656" y="499"/>
                  </a:cubicBezTo>
                  <a:cubicBezTo>
                    <a:pt x="1891" y="623"/>
                    <a:pt x="2110" y="733"/>
                    <a:pt x="2312" y="905"/>
                  </a:cubicBezTo>
                  <a:cubicBezTo>
                    <a:pt x="2532" y="1102"/>
                    <a:pt x="2532" y="1114"/>
                    <a:pt x="2678" y="1208"/>
                  </a:cubicBezTo>
                  <a:cubicBezTo>
                    <a:pt x="2525" y="973"/>
                    <a:pt x="2311" y="740"/>
                    <a:pt x="2054" y="547"/>
                  </a:cubicBezTo>
                  <a:cubicBezTo>
                    <a:pt x="1799" y="353"/>
                    <a:pt x="1501" y="208"/>
                    <a:pt x="1207" y="117"/>
                  </a:cubicBezTo>
                  <a:cubicBezTo>
                    <a:pt x="1207" y="117"/>
                    <a:pt x="1178" y="109"/>
                    <a:pt x="1136" y="96"/>
                  </a:cubicBezTo>
                  <a:cubicBezTo>
                    <a:pt x="1094" y="86"/>
                    <a:pt x="1037" y="72"/>
                    <a:pt x="981" y="58"/>
                  </a:cubicBezTo>
                  <a:cubicBezTo>
                    <a:pt x="924" y="45"/>
                    <a:pt x="866" y="36"/>
                    <a:pt x="824" y="27"/>
                  </a:cubicBezTo>
                  <a:cubicBezTo>
                    <a:pt x="780" y="19"/>
                    <a:pt x="751" y="15"/>
                    <a:pt x="751" y="15"/>
                  </a:cubicBezTo>
                  <a:lnTo>
                    <a:pt x="665" y="5"/>
                  </a:lnTo>
                  <a:cubicBezTo>
                    <a:pt x="618" y="2"/>
                    <a:pt x="571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6">
              <a:extLst>
                <a:ext uri="{FF2B5EF4-FFF2-40B4-BE49-F238E27FC236}">
                  <a16:creationId xmlns:a16="http://schemas.microsoft.com/office/drawing/2014/main" id="{77F4C73D-2C49-FCB7-D368-436839D34CBC}"/>
                </a:ext>
              </a:extLst>
            </p:cNvPr>
            <p:cNvSpPr/>
            <p:nvPr/>
          </p:nvSpPr>
          <p:spPr>
            <a:xfrm>
              <a:off x="3551000" y="1996925"/>
              <a:ext cx="35725" cy="36375"/>
            </a:xfrm>
            <a:custGeom>
              <a:avLst/>
              <a:gdLst/>
              <a:ahLst/>
              <a:cxnLst/>
              <a:rect l="l" t="t" r="r" b="b"/>
              <a:pathLst>
                <a:path w="1429" h="1455" extrusionOk="0">
                  <a:moveTo>
                    <a:pt x="1267" y="1"/>
                  </a:moveTo>
                  <a:cubicBezTo>
                    <a:pt x="1226" y="1"/>
                    <a:pt x="1181" y="3"/>
                    <a:pt x="1135" y="9"/>
                  </a:cubicBezTo>
                  <a:cubicBezTo>
                    <a:pt x="1009" y="26"/>
                    <a:pt x="882" y="66"/>
                    <a:pt x="829" y="98"/>
                  </a:cubicBezTo>
                  <a:cubicBezTo>
                    <a:pt x="829" y="98"/>
                    <a:pt x="829" y="98"/>
                    <a:pt x="829" y="98"/>
                  </a:cubicBezTo>
                  <a:cubicBezTo>
                    <a:pt x="819" y="98"/>
                    <a:pt x="576" y="263"/>
                    <a:pt x="582" y="269"/>
                  </a:cubicBezTo>
                  <a:cubicBezTo>
                    <a:pt x="476" y="353"/>
                    <a:pt x="381" y="454"/>
                    <a:pt x="295" y="563"/>
                  </a:cubicBezTo>
                  <a:cubicBezTo>
                    <a:pt x="166" y="730"/>
                    <a:pt x="108" y="915"/>
                    <a:pt x="55" y="1105"/>
                  </a:cubicBezTo>
                  <a:cubicBezTo>
                    <a:pt x="1" y="1319"/>
                    <a:pt x="12" y="1333"/>
                    <a:pt x="47" y="1454"/>
                  </a:cubicBezTo>
                  <a:cubicBezTo>
                    <a:pt x="86" y="1260"/>
                    <a:pt x="168" y="1058"/>
                    <a:pt x="284" y="875"/>
                  </a:cubicBezTo>
                  <a:cubicBezTo>
                    <a:pt x="397" y="691"/>
                    <a:pt x="550" y="532"/>
                    <a:pt x="707" y="402"/>
                  </a:cubicBezTo>
                  <a:cubicBezTo>
                    <a:pt x="707" y="402"/>
                    <a:pt x="722" y="390"/>
                    <a:pt x="745" y="372"/>
                  </a:cubicBezTo>
                  <a:cubicBezTo>
                    <a:pt x="767" y="356"/>
                    <a:pt x="800" y="333"/>
                    <a:pt x="831" y="310"/>
                  </a:cubicBezTo>
                  <a:cubicBezTo>
                    <a:pt x="862" y="289"/>
                    <a:pt x="897" y="270"/>
                    <a:pt x="921" y="255"/>
                  </a:cubicBezTo>
                  <a:cubicBezTo>
                    <a:pt x="946" y="240"/>
                    <a:pt x="963" y="231"/>
                    <a:pt x="963" y="231"/>
                  </a:cubicBezTo>
                  <a:lnTo>
                    <a:pt x="1015" y="207"/>
                  </a:lnTo>
                  <a:cubicBezTo>
                    <a:pt x="1152" y="128"/>
                    <a:pt x="1286" y="64"/>
                    <a:pt x="1429" y="15"/>
                  </a:cubicBezTo>
                  <a:cubicBezTo>
                    <a:pt x="1399" y="8"/>
                    <a:pt x="134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6">
              <a:extLst>
                <a:ext uri="{FF2B5EF4-FFF2-40B4-BE49-F238E27FC236}">
                  <a16:creationId xmlns:a16="http://schemas.microsoft.com/office/drawing/2014/main" id="{95202D4B-9D59-8B23-9CAE-73E725781AC1}"/>
                </a:ext>
              </a:extLst>
            </p:cNvPr>
            <p:cNvSpPr/>
            <p:nvPr/>
          </p:nvSpPr>
          <p:spPr>
            <a:xfrm>
              <a:off x="3549975" y="1968550"/>
              <a:ext cx="58350" cy="15700"/>
            </a:xfrm>
            <a:custGeom>
              <a:avLst/>
              <a:gdLst/>
              <a:ahLst/>
              <a:cxnLst/>
              <a:rect l="l" t="t" r="r" b="b"/>
              <a:pathLst>
                <a:path w="2334" h="628" extrusionOk="0">
                  <a:moveTo>
                    <a:pt x="819" y="0"/>
                  </a:moveTo>
                  <a:cubicBezTo>
                    <a:pt x="670" y="0"/>
                    <a:pt x="526" y="18"/>
                    <a:pt x="378" y="34"/>
                  </a:cubicBezTo>
                  <a:cubicBezTo>
                    <a:pt x="132" y="64"/>
                    <a:pt x="123" y="74"/>
                    <a:pt x="1" y="147"/>
                  </a:cubicBezTo>
                  <a:cubicBezTo>
                    <a:pt x="109" y="136"/>
                    <a:pt x="221" y="130"/>
                    <a:pt x="337" y="130"/>
                  </a:cubicBezTo>
                  <a:cubicBezTo>
                    <a:pt x="705" y="130"/>
                    <a:pt x="1100" y="185"/>
                    <a:pt x="1446" y="287"/>
                  </a:cubicBezTo>
                  <a:cubicBezTo>
                    <a:pt x="1446" y="287"/>
                    <a:pt x="1468" y="294"/>
                    <a:pt x="1500" y="302"/>
                  </a:cubicBezTo>
                  <a:cubicBezTo>
                    <a:pt x="1532" y="313"/>
                    <a:pt x="1575" y="327"/>
                    <a:pt x="1617" y="341"/>
                  </a:cubicBezTo>
                  <a:cubicBezTo>
                    <a:pt x="1701" y="372"/>
                    <a:pt x="1785" y="404"/>
                    <a:pt x="1785" y="404"/>
                  </a:cubicBezTo>
                  <a:lnTo>
                    <a:pt x="1846" y="432"/>
                  </a:lnTo>
                  <a:cubicBezTo>
                    <a:pt x="2019" y="495"/>
                    <a:pt x="2178" y="558"/>
                    <a:pt x="2334" y="628"/>
                  </a:cubicBezTo>
                  <a:cubicBezTo>
                    <a:pt x="2302" y="584"/>
                    <a:pt x="2206" y="486"/>
                    <a:pt x="2096" y="400"/>
                  </a:cubicBezTo>
                  <a:cubicBezTo>
                    <a:pt x="1985" y="314"/>
                    <a:pt x="1860" y="238"/>
                    <a:pt x="1797" y="214"/>
                  </a:cubicBezTo>
                  <a:cubicBezTo>
                    <a:pt x="1797" y="214"/>
                    <a:pt x="1720" y="181"/>
                    <a:pt x="1640" y="158"/>
                  </a:cubicBezTo>
                  <a:cubicBezTo>
                    <a:pt x="1562" y="129"/>
                    <a:pt x="1482" y="109"/>
                    <a:pt x="1482" y="109"/>
                  </a:cubicBezTo>
                  <a:cubicBezTo>
                    <a:pt x="1339" y="67"/>
                    <a:pt x="1189" y="36"/>
                    <a:pt x="1036" y="15"/>
                  </a:cubicBezTo>
                  <a:cubicBezTo>
                    <a:pt x="962" y="4"/>
                    <a:pt x="890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6">
              <a:extLst>
                <a:ext uri="{FF2B5EF4-FFF2-40B4-BE49-F238E27FC236}">
                  <a16:creationId xmlns:a16="http://schemas.microsoft.com/office/drawing/2014/main" id="{56FD7FF2-F60D-2C64-AFEB-A471A8546388}"/>
                </a:ext>
              </a:extLst>
            </p:cNvPr>
            <p:cNvSpPr/>
            <p:nvPr/>
          </p:nvSpPr>
          <p:spPr>
            <a:xfrm>
              <a:off x="3616475" y="1996000"/>
              <a:ext cx="23075" cy="80550"/>
            </a:xfrm>
            <a:custGeom>
              <a:avLst/>
              <a:gdLst/>
              <a:ahLst/>
              <a:cxnLst/>
              <a:rect l="l" t="t" r="r" b="b"/>
              <a:pathLst>
                <a:path w="923" h="3222" extrusionOk="0">
                  <a:moveTo>
                    <a:pt x="471" y="0"/>
                  </a:moveTo>
                  <a:lnTo>
                    <a:pt x="471" y="0"/>
                  </a:lnTo>
                  <a:cubicBezTo>
                    <a:pt x="493" y="75"/>
                    <a:pt x="562" y="253"/>
                    <a:pt x="606" y="439"/>
                  </a:cubicBezTo>
                  <a:cubicBezTo>
                    <a:pt x="654" y="626"/>
                    <a:pt x="679" y="818"/>
                    <a:pt x="693" y="906"/>
                  </a:cubicBezTo>
                  <a:cubicBezTo>
                    <a:pt x="693" y="906"/>
                    <a:pt x="714" y="1016"/>
                    <a:pt x="724" y="1126"/>
                  </a:cubicBezTo>
                  <a:cubicBezTo>
                    <a:pt x="735" y="1236"/>
                    <a:pt x="735" y="1348"/>
                    <a:pt x="735" y="1348"/>
                  </a:cubicBezTo>
                  <a:cubicBezTo>
                    <a:pt x="734" y="1546"/>
                    <a:pt x="709" y="1750"/>
                    <a:pt x="656" y="1949"/>
                  </a:cubicBezTo>
                  <a:cubicBezTo>
                    <a:pt x="576" y="2244"/>
                    <a:pt x="486" y="2515"/>
                    <a:pt x="316" y="2772"/>
                  </a:cubicBezTo>
                  <a:cubicBezTo>
                    <a:pt x="221" y="2913"/>
                    <a:pt x="161" y="2978"/>
                    <a:pt x="122" y="3037"/>
                  </a:cubicBezTo>
                  <a:cubicBezTo>
                    <a:pt x="78" y="3092"/>
                    <a:pt x="54" y="3137"/>
                    <a:pt x="1" y="3222"/>
                  </a:cubicBezTo>
                  <a:cubicBezTo>
                    <a:pt x="256" y="3022"/>
                    <a:pt x="500" y="2739"/>
                    <a:pt x="666" y="2403"/>
                  </a:cubicBezTo>
                  <a:cubicBezTo>
                    <a:pt x="834" y="2070"/>
                    <a:pt x="923" y="1686"/>
                    <a:pt x="916" y="1325"/>
                  </a:cubicBezTo>
                  <a:cubicBezTo>
                    <a:pt x="916" y="1325"/>
                    <a:pt x="916" y="1189"/>
                    <a:pt x="899" y="1054"/>
                  </a:cubicBezTo>
                  <a:cubicBezTo>
                    <a:pt x="883" y="918"/>
                    <a:pt x="854" y="785"/>
                    <a:pt x="854" y="785"/>
                  </a:cubicBezTo>
                  <a:lnTo>
                    <a:pt x="831" y="686"/>
                  </a:lnTo>
                  <a:cubicBezTo>
                    <a:pt x="748" y="420"/>
                    <a:pt x="620" y="194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6">
              <a:extLst>
                <a:ext uri="{FF2B5EF4-FFF2-40B4-BE49-F238E27FC236}">
                  <a16:creationId xmlns:a16="http://schemas.microsoft.com/office/drawing/2014/main" id="{CC250915-E29D-ADD0-4667-1B329909B2E7}"/>
                </a:ext>
              </a:extLst>
            </p:cNvPr>
            <p:cNvSpPr/>
            <p:nvPr/>
          </p:nvSpPr>
          <p:spPr>
            <a:xfrm>
              <a:off x="3324900" y="1936750"/>
              <a:ext cx="64950" cy="23825"/>
            </a:xfrm>
            <a:custGeom>
              <a:avLst/>
              <a:gdLst/>
              <a:ahLst/>
              <a:cxnLst/>
              <a:rect l="l" t="t" r="r" b="b"/>
              <a:pathLst>
                <a:path w="2598" h="953" extrusionOk="0">
                  <a:moveTo>
                    <a:pt x="2598" y="0"/>
                  </a:moveTo>
                  <a:lnTo>
                    <a:pt x="2598" y="0"/>
                  </a:lnTo>
                  <a:cubicBezTo>
                    <a:pt x="2536" y="111"/>
                    <a:pt x="2414" y="181"/>
                    <a:pt x="2285" y="210"/>
                  </a:cubicBezTo>
                  <a:cubicBezTo>
                    <a:pt x="2217" y="226"/>
                    <a:pt x="2144" y="231"/>
                    <a:pt x="2069" y="231"/>
                  </a:cubicBezTo>
                  <a:cubicBezTo>
                    <a:pt x="2003" y="231"/>
                    <a:pt x="1934" y="227"/>
                    <a:pt x="1865" y="224"/>
                  </a:cubicBezTo>
                  <a:cubicBezTo>
                    <a:pt x="1822" y="222"/>
                    <a:pt x="1778" y="220"/>
                    <a:pt x="1735" y="220"/>
                  </a:cubicBezTo>
                  <a:cubicBezTo>
                    <a:pt x="1473" y="220"/>
                    <a:pt x="1208" y="262"/>
                    <a:pt x="969" y="341"/>
                  </a:cubicBezTo>
                  <a:cubicBezTo>
                    <a:pt x="969" y="341"/>
                    <a:pt x="863" y="374"/>
                    <a:pt x="761" y="416"/>
                  </a:cubicBezTo>
                  <a:cubicBezTo>
                    <a:pt x="658" y="457"/>
                    <a:pt x="559" y="507"/>
                    <a:pt x="559" y="507"/>
                  </a:cubicBezTo>
                  <a:lnTo>
                    <a:pt x="485" y="545"/>
                  </a:lnTo>
                  <a:cubicBezTo>
                    <a:pt x="291" y="663"/>
                    <a:pt x="134" y="804"/>
                    <a:pt x="1" y="953"/>
                  </a:cubicBezTo>
                  <a:cubicBezTo>
                    <a:pt x="60" y="929"/>
                    <a:pt x="197" y="852"/>
                    <a:pt x="341" y="789"/>
                  </a:cubicBezTo>
                  <a:cubicBezTo>
                    <a:pt x="485" y="725"/>
                    <a:pt x="634" y="672"/>
                    <a:pt x="702" y="640"/>
                  </a:cubicBezTo>
                  <a:cubicBezTo>
                    <a:pt x="702" y="640"/>
                    <a:pt x="785" y="602"/>
                    <a:pt x="869" y="569"/>
                  </a:cubicBezTo>
                  <a:cubicBezTo>
                    <a:pt x="954" y="536"/>
                    <a:pt x="1041" y="509"/>
                    <a:pt x="1041" y="509"/>
                  </a:cubicBezTo>
                  <a:cubicBezTo>
                    <a:pt x="1195" y="461"/>
                    <a:pt x="1360" y="425"/>
                    <a:pt x="1528" y="406"/>
                  </a:cubicBezTo>
                  <a:cubicBezTo>
                    <a:pt x="1654" y="392"/>
                    <a:pt x="1771" y="376"/>
                    <a:pt x="1894" y="368"/>
                  </a:cubicBezTo>
                  <a:cubicBezTo>
                    <a:pt x="2017" y="358"/>
                    <a:pt x="2145" y="347"/>
                    <a:pt x="2276" y="312"/>
                  </a:cubicBezTo>
                  <a:cubicBezTo>
                    <a:pt x="2421" y="268"/>
                    <a:pt x="2484" y="214"/>
                    <a:pt x="2526" y="170"/>
                  </a:cubicBezTo>
                  <a:cubicBezTo>
                    <a:pt x="2567" y="123"/>
                    <a:pt x="2589" y="79"/>
                    <a:pt x="2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6">
              <a:extLst>
                <a:ext uri="{FF2B5EF4-FFF2-40B4-BE49-F238E27FC236}">
                  <a16:creationId xmlns:a16="http://schemas.microsoft.com/office/drawing/2014/main" id="{9C1C1E39-FF1F-E506-13A5-D243B02B20AB}"/>
                </a:ext>
              </a:extLst>
            </p:cNvPr>
            <p:cNvSpPr/>
            <p:nvPr/>
          </p:nvSpPr>
          <p:spPr>
            <a:xfrm>
              <a:off x="3353725" y="1936750"/>
              <a:ext cx="49175" cy="27375"/>
            </a:xfrm>
            <a:custGeom>
              <a:avLst/>
              <a:gdLst/>
              <a:ahLst/>
              <a:cxnLst/>
              <a:rect l="l" t="t" r="r" b="b"/>
              <a:pathLst>
                <a:path w="1967" h="1095" extrusionOk="0">
                  <a:moveTo>
                    <a:pt x="1954" y="0"/>
                  </a:moveTo>
                  <a:cubicBezTo>
                    <a:pt x="1888" y="210"/>
                    <a:pt x="1741" y="403"/>
                    <a:pt x="1552" y="546"/>
                  </a:cubicBezTo>
                  <a:cubicBezTo>
                    <a:pt x="1364" y="691"/>
                    <a:pt x="1140" y="785"/>
                    <a:pt x="918" y="845"/>
                  </a:cubicBezTo>
                  <a:cubicBezTo>
                    <a:pt x="918" y="845"/>
                    <a:pt x="835" y="869"/>
                    <a:pt x="748" y="886"/>
                  </a:cubicBezTo>
                  <a:cubicBezTo>
                    <a:pt x="663" y="903"/>
                    <a:pt x="575" y="916"/>
                    <a:pt x="575" y="916"/>
                  </a:cubicBezTo>
                  <a:lnTo>
                    <a:pt x="511" y="925"/>
                  </a:lnTo>
                  <a:lnTo>
                    <a:pt x="510" y="925"/>
                  </a:lnTo>
                  <a:cubicBezTo>
                    <a:pt x="332" y="960"/>
                    <a:pt x="165" y="994"/>
                    <a:pt x="0" y="1032"/>
                  </a:cubicBezTo>
                  <a:cubicBezTo>
                    <a:pt x="81" y="1060"/>
                    <a:pt x="365" y="1095"/>
                    <a:pt x="546" y="1095"/>
                  </a:cubicBezTo>
                  <a:cubicBezTo>
                    <a:pt x="594" y="1095"/>
                    <a:pt x="634" y="1092"/>
                    <a:pt x="662" y="1087"/>
                  </a:cubicBezTo>
                  <a:cubicBezTo>
                    <a:pt x="662" y="1087"/>
                    <a:pt x="742" y="1074"/>
                    <a:pt x="822" y="1057"/>
                  </a:cubicBezTo>
                  <a:cubicBezTo>
                    <a:pt x="902" y="1039"/>
                    <a:pt x="981" y="1017"/>
                    <a:pt x="981" y="1017"/>
                  </a:cubicBezTo>
                  <a:cubicBezTo>
                    <a:pt x="1122" y="977"/>
                    <a:pt x="1268" y="924"/>
                    <a:pt x="1403" y="847"/>
                  </a:cubicBezTo>
                  <a:cubicBezTo>
                    <a:pt x="1606" y="732"/>
                    <a:pt x="1745" y="565"/>
                    <a:pt x="1862" y="376"/>
                  </a:cubicBezTo>
                  <a:cubicBezTo>
                    <a:pt x="1927" y="269"/>
                    <a:pt x="1946" y="206"/>
                    <a:pt x="1957" y="157"/>
                  </a:cubicBezTo>
                  <a:cubicBezTo>
                    <a:pt x="1966" y="107"/>
                    <a:pt x="1965" y="68"/>
                    <a:pt x="19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6">
              <a:extLst>
                <a:ext uri="{FF2B5EF4-FFF2-40B4-BE49-F238E27FC236}">
                  <a16:creationId xmlns:a16="http://schemas.microsoft.com/office/drawing/2014/main" id="{6E72C07C-E85D-4C41-C2E6-E4497C54FEB8}"/>
                </a:ext>
              </a:extLst>
            </p:cNvPr>
            <p:cNvSpPr/>
            <p:nvPr/>
          </p:nvSpPr>
          <p:spPr>
            <a:xfrm>
              <a:off x="3188825" y="1957625"/>
              <a:ext cx="113525" cy="38050"/>
            </a:xfrm>
            <a:custGeom>
              <a:avLst/>
              <a:gdLst/>
              <a:ahLst/>
              <a:cxnLst/>
              <a:rect l="l" t="t" r="r" b="b"/>
              <a:pathLst>
                <a:path w="4541" h="1522" extrusionOk="0">
                  <a:moveTo>
                    <a:pt x="1013" y="0"/>
                  </a:moveTo>
                  <a:cubicBezTo>
                    <a:pt x="932" y="0"/>
                    <a:pt x="851" y="1"/>
                    <a:pt x="769" y="3"/>
                  </a:cubicBezTo>
                  <a:cubicBezTo>
                    <a:pt x="277" y="23"/>
                    <a:pt x="259" y="43"/>
                    <a:pt x="0" y="124"/>
                  </a:cubicBezTo>
                  <a:cubicBezTo>
                    <a:pt x="182" y="106"/>
                    <a:pt x="372" y="96"/>
                    <a:pt x="567" y="96"/>
                  </a:cubicBezTo>
                  <a:cubicBezTo>
                    <a:pt x="855" y="96"/>
                    <a:pt x="1153" y="117"/>
                    <a:pt x="1450" y="161"/>
                  </a:cubicBezTo>
                  <a:cubicBezTo>
                    <a:pt x="1950" y="230"/>
                    <a:pt x="2443" y="377"/>
                    <a:pt x="2888" y="556"/>
                  </a:cubicBezTo>
                  <a:cubicBezTo>
                    <a:pt x="2888" y="556"/>
                    <a:pt x="2932" y="571"/>
                    <a:pt x="2994" y="598"/>
                  </a:cubicBezTo>
                  <a:cubicBezTo>
                    <a:pt x="3056" y="627"/>
                    <a:pt x="3139" y="665"/>
                    <a:pt x="3221" y="703"/>
                  </a:cubicBezTo>
                  <a:cubicBezTo>
                    <a:pt x="3304" y="742"/>
                    <a:pt x="3384" y="786"/>
                    <a:pt x="3444" y="817"/>
                  </a:cubicBezTo>
                  <a:cubicBezTo>
                    <a:pt x="3505" y="849"/>
                    <a:pt x="3544" y="872"/>
                    <a:pt x="3544" y="872"/>
                  </a:cubicBezTo>
                  <a:lnTo>
                    <a:pt x="3660" y="943"/>
                  </a:lnTo>
                  <a:cubicBezTo>
                    <a:pt x="3985" y="1124"/>
                    <a:pt x="4273" y="1315"/>
                    <a:pt x="4541" y="1521"/>
                  </a:cubicBezTo>
                  <a:cubicBezTo>
                    <a:pt x="4509" y="1480"/>
                    <a:pt x="4448" y="1411"/>
                    <a:pt x="4370" y="1327"/>
                  </a:cubicBezTo>
                  <a:cubicBezTo>
                    <a:pt x="4292" y="1243"/>
                    <a:pt x="4191" y="1151"/>
                    <a:pt x="4089" y="1058"/>
                  </a:cubicBezTo>
                  <a:cubicBezTo>
                    <a:pt x="3878" y="880"/>
                    <a:pt x="3643" y="715"/>
                    <a:pt x="3523" y="654"/>
                  </a:cubicBezTo>
                  <a:cubicBezTo>
                    <a:pt x="3523" y="654"/>
                    <a:pt x="3487" y="635"/>
                    <a:pt x="3432" y="606"/>
                  </a:cubicBezTo>
                  <a:cubicBezTo>
                    <a:pt x="3378" y="576"/>
                    <a:pt x="3305" y="539"/>
                    <a:pt x="3230" y="506"/>
                  </a:cubicBezTo>
                  <a:cubicBezTo>
                    <a:pt x="3156" y="472"/>
                    <a:pt x="3081" y="437"/>
                    <a:pt x="3024" y="413"/>
                  </a:cubicBezTo>
                  <a:cubicBezTo>
                    <a:pt x="2966" y="390"/>
                    <a:pt x="2928" y="375"/>
                    <a:pt x="2928" y="375"/>
                  </a:cubicBezTo>
                  <a:cubicBezTo>
                    <a:pt x="2658" y="264"/>
                    <a:pt x="2367" y="175"/>
                    <a:pt x="2070" y="105"/>
                  </a:cubicBezTo>
                  <a:cubicBezTo>
                    <a:pt x="1707" y="22"/>
                    <a:pt x="1365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6">
              <a:extLst>
                <a:ext uri="{FF2B5EF4-FFF2-40B4-BE49-F238E27FC236}">
                  <a16:creationId xmlns:a16="http://schemas.microsoft.com/office/drawing/2014/main" id="{789F2AA7-0784-6644-9449-2680828B5BAA}"/>
                </a:ext>
              </a:extLst>
            </p:cNvPr>
            <p:cNvSpPr/>
            <p:nvPr/>
          </p:nvSpPr>
          <p:spPr>
            <a:xfrm>
              <a:off x="3321500" y="2209850"/>
              <a:ext cx="38175" cy="67375"/>
            </a:xfrm>
            <a:custGeom>
              <a:avLst/>
              <a:gdLst/>
              <a:ahLst/>
              <a:cxnLst/>
              <a:rect l="l" t="t" r="r" b="b"/>
              <a:pathLst>
                <a:path w="1527" h="2695" extrusionOk="0">
                  <a:moveTo>
                    <a:pt x="1460" y="1"/>
                  </a:moveTo>
                  <a:cubicBezTo>
                    <a:pt x="1451" y="71"/>
                    <a:pt x="1436" y="247"/>
                    <a:pt x="1387" y="414"/>
                  </a:cubicBezTo>
                  <a:cubicBezTo>
                    <a:pt x="1339" y="581"/>
                    <a:pt x="1261" y="736"/>
                    <a:pt x="1227" y="809"/>
                  </a:cubicBezTo>
                  <a:cubicBezTo>
                    <a:pt x="1227" y="809"/>
                    <a:pt x="1187" y="900"/>
                    <a:pt x="1132" y="983"/>
                  </a:cubicBezTo>
                  <a:cubicBezTo>
                    <a:pt x="1081" y="1068"/>
                    <a:pt x="1016" y="1142"/>
                    <a:pt x="1016" y="1142"/>
                  </a:cubicBezTo>
                  <a:cubicBezTo>
                    <a:pt x="902" y="1277"/>
                    <a:pt x="751" y="1393"/>
                    <a:pt x="596" y="1514"/>
                  </a:cubicBezTo>
                  <a:cubicBezTo>
                    <a:pt x="366" y="1693"/>
                    <a:pt x="166" y="1909"/>
                    <a:pt x="59" y="2190"/>
                  </a:cubicBezTo>
                  <a:cubicBezTo>
                    <a:pt x="0" y="2347"/>
                    <a:pt x="1" y="2439"/>
                    <a:pt x="9" y="2506"/>
                  </a:cubicBezTo>
                  <a:cubicBezTo>
                    <a:pt x="19" y="2572"/>
                    <a:pt x="37" y="2623"/>
                    <a:pt x="90" y="2694"/>
                  </a:cubicBezTo>
                  <a:cubicBezTo>
                    <a:pt x="49" y="2555"/>
                    <a:pt x="70" y="2401"/>
                    <a:pt x="132" y="2263"/>
                  </a:cubicBezTo>
                  <a:cubicBezTo>
                    <a:pt x="194" y="2124"/>
                    <a:pt x="291" y="1997"/>
                    <a:pt x="408" y="1891"/>
                  </a:cubicBezTo>
                  <a:cubicBezTo>
                    <a:pt x="642" y="1674"/>
                    <a:pt x="949" y="1510"/>
                    <a:pt x="1167" y="1245"/>
                  </a:cubicBezTo>
                  <a:cubicBezTo>
                    <a:pt x="1167" y="1245"/>
                    <a:pt x="1250" y="1146"/>
                    <a:pt x="1314" y="1035"/>
                  </a:cubicBezTo>
                  <a:cubicBezTo>
                    <a:pt x="1379" y="925"/>
                    <a:pt x="1424" y="806"/>
                    <a:pt x="1424" y="806"/>
                  </a:cubicBezTo>
                  <a:cubicBezTo>
                    <a:pt x="1424" y="806"/>
                    <a:pt x="1433" y="783"/>
                    <a:pt x="1442" y="762"/>
                  </a:cubicBezTo>
                  <a:lnTo>
                    <a:pt x="1457" y="716"/>
                  </a:lnTo>
                  <a:cubicBezTo>
                    <a:pt x="1526" y="464"/>
                    <a:pt x="1518" y="219"/>
                    <a:pt x="1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6">
              <a:extLst>
                <a:ext uri="{FF2B5EF4-FFF2-40B4-BE49-F238E27FC236}">
                  <a16:creationId xmlns:a16="http://schemas.microsoft.com/office/drawing/2014/main" id="{ADDA28AD-48C3-FF04-01F8-46F4C171897F}"/>
                </a:ext>
              </a:extLst>
            </p:cNvPr>
            <p:cNvSpPr/>
            <p:nvPr/>
          </p:nvSpPr>
          <p:spPr>
            <a:xfrm>
              <a:off x="3355400" y="2162925"/>
              <a:ext cx="33675" cy="37425"/>
            </a:xfrm>
            <a:custGeom>
              <a:avLst/>
              <a:gdLst/>
              <a:ahLst/>
              <a:cxnLst/>
              <a:rect l="l" t="t" r="r" b="b"/>
              <a:pathLst>
                <a:path w="1347" h="1497" extrusionOk="0">
                  <a:moveTo>
                    <a:pt x="0" y="0"/>
                  </a:moveTo>
                  <a:lnTo>
                    <a:pt x="0" y="0"/>
                  </a:lnTo>
                  <a:cubicBezTo>
                    <a:pt x="272" y="261"/>
                    <a:pt x="573" y="591"/>
                    <a:pt x="829" y="894"/>
                  </a:cubicBezTo>
                  <a:cubicBezTo>
                    <a:pt x="829" y="894"/>
                    <a:pt x="876" y="952"/>
                    <a:pt x="925" y="1009"/>
                  </a:cubicBezTo>
                  <a:lnTo>
                    <a:pt x="1017" y="1127"/>
                  </a:lnTo>
                  <a:lnTo>
                    <a:pt x="1050" y="1173"/>
                  </a:lnTo>
                  <a:cubicBezTo>
                    <a:pt x="1151" y="1288"/>
                    <a:pt x="1249" y="1393"/>
                    <a:pt x="1347" y="1497"/>
                  </a:cubicBezTo>
                  <a:cubicBezTo>
                    <a:pt x="1339" y="1404"/>
                    <a:pt x="1203" y="1064"/>
                    <a:pt x="1130" y="978"/>
                  </a:cubicBezTo>
                  <a:cubicBezTo>
                    <a:pt x="1130" y="978"/>
                    <a:pt x="1090" y="924"/>
                    <a:pt x="1046" y="871"/>
                  </a:cubicBezTo>
                  <a:cubicBezTo>
                    <a:pt x="1003" y="819"/>
                    <a:pt x="959" y="767"/>
                    <a:pt x="959" y="767"/>
                  </a:cubicBezTo>
                  <a:cubicBezTo>
                    <a:pt x="882" y="674"/>
                    <a:pt x="798" y="581"/>
                    <a:pt x="711" y="490"/>
                  </a:cubicBezTo>
                  <a:cubicBezTo>
                    <a:pt x="580" y="354"/>
                    <a:pt x="433" y="264"/>
                    <a:pt x="289" y="152"/>
                  </a:cubicBezTo>
                  <a:cubicBezTo>
                    <a:pt x="128" y="29"/>
                    <a:pt x="118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6">
              <a:extLst>
                <a:ext uri="{FF2B5EF4-FFF2-40B4-BE49-F238E27FC236}">
                  <a16:creationId xmlns:a16="http://schemas.microsoft.com/office/drawing/2014/main" id="{3D7B907A-520C-349D-7C7A-6F455578D9A2}"/>
                </a:ext>
              </a:extLst>
            </p:cNvPr>
            <p:cNvSpPr/>
            <p:nvPr/>
          </p:nvSpPr>
          <p:spPr>
            <a:xfrm>
              <a:off x="3312950" y="2193950"/>
              <a:ext cx="8200" cy="52400"/>
            </a:xfrm>
            <a:custGeom>
              <a:avLst/>
              <a:gdLst/>
              <a:ahLst/>
              <a:cxnLst/>
              <a:rect l="l" t="t" r="r" b="b"/>
              <a:pathLst>
                <a:path w="328" h="2096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63" y="35"/>
                    <a:pt x="196" y="136"/>
                    <a:pt x="141" y="247"/>
                  </a:cubicBezTo>
                  <a:cubicBezTo>
                    <a:pt x="88" y="359"/>
                    <a:pt x="45" y="481"/>
                    <a:pt x="37" y="540"/>
                  </a:cubicBezTo>
                  <a:cubicBezTo>
                    <a:pt x="37" y="540"/>
                    <a:pt x="24" y="613"/>
                    <a:pt x="19" y="685"/>
                  </a:cubicBezTo>
                  <a:cubicBezTo>
                    <a:pt x="11" y="758"/>
                    <a:pt x="8" y="831"/>
                    <a:pt x="8" y="831"/>
                  </a:cubicBezTo>
                  <a:cubicBezTo>
                    <a:pt x="1" y="961"/>
                    <a:pt x="4" y="1096"/>
                    <a:pt x="14" y="1231"/>
                  </a:cubicBezTo>
                  <a:cubicBezTo>
                    <a:pt x="29" y="1435"/>
                    <a:pt x="96" y="1609"/>
                    <a:pt x="156" y="1794"/>
                  </a:cubicBezTo>
                  <a:cubicBezTo>
                    <a:pt x="227" y="1999"/>
                    <a:pt x="239" y="2004"/>
                    <a:pt x="327" y="2095"/>
                  </a:cubicBezTo>
                  <a:cubicBezTo>
                    <a:pt x="215" y="1712"/>
                    <a:pt x="165" y="1242"/>
                    <a:pt x="191" y="828"/>
                  </a:cubicBezTo>
                  <a:cubicBezTo>
                    <a:pt x="191" y="828"/>
                    <a:pt x="195" y="749"/>
                    <a:pt x="203" y="671"/>
                  </a:cubicBezTo>
                  <a:cubicBezTo>
                    <a:pt x="213" y="593"/>
                    <a:pt x="224" y="515"/>
                    <a:pt x="224" y="515"/>
                  </a:cubicBezTo>
                  <a:lnTo>
                    <a:pt x="235" y="458"/>
                  </a:lnTo>
                  <a:cubicBezTo>
                    <a:pt x="254" y="298"/>
                    <a:pt x="272" y="149"/>
                    <a:pt x="2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6">
              <a:extLst>
                <a:ext uri="{FF2B5EF4-FFF2-40B4-BE49-F238E27FC236}">
                  <a16:creationId xmlns:a16="http://schemas.microsoft.com/office/drawing/2014/main" id="{B551361E-F68C-68F2-D9F3-0CB870ECEE15}"/>
                </a:ext>
              </a:extLst>
            </p:cNvPr>
            <p:cNvSpPr/>
            <p:nvPr/>
          </p:nvSpPr>
          <p:spPr>
            <a:xfrm>
              <a:off x="3290975" y="2165850"/>
              <a:ext cx="8550" cy="40725"/>
            </a:xfrm>
            <a:custGeom>
              <a:avLst/>
              <a:gdLst/>
              <a:ahLst/>
              <a:cxnLst/>
              <a:rect l="l" t="t" r="r" b="b"/>
              <a:pathLst>
                <a:path w="342" h="1629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2"/>
                    <a:pt x="32" y="134"/>
                    <a:pt x="49" y="226"/>
                  </a:cubicBezTo>
                  <a:cubicBezTo>
                    <a:pt x="66" y="319"/>
                    <a:pt x="79" y="409"/>
                    <a:pt x="90" y="451"/>
                  </a:cubicBezTo>
                  <a:cubicBezTo>
                    <a:pt x="90" y="451"/>
                    <a:pt x="108" y="500"/>
                    <a:pt x="117" y="552"/>
                  </a:cubicBezTo>
                  <a:cubicBezTo>
                    <a:pt x="129" y="602"/>
                    <a:pt x="136" y="654"/>
                    <a:pt x="136" y="654"/>
                  </a:cubicBezTo>
                  <a:cubicBezTo>
                    <a:pt x="151" y="747"/>
                    <a:pt x="152" y="845"/>
                    <a:pt x="147" y="942"/>
                  </a:cubicBezTo>
                  <a:cubicBezTo>
                    <a:pt x="136" y="1086"/>
                    <a:pt x="142" y="1223"/>
                    <a:pt x="97" y="1364"/>
                  </a:cubicBezTo>
                  <a:cubicBezTo>
                    <a:pt x="44" y="1519"/>
                    <a:pt x="37" y="1521"/>
                    <a:pt x="35" y="1629"/>
                  </a:cubicBezTo>
                  <a:cubicBezTo>
                    <a:pt x="139" y="1508"/>
                    <a:pt x="229" y="1346"/>
                    <a:pt x="280" y="1168"/>
                  </a:cubicBezTo>
                  <a:cubicBezTo>
                    <a:pt x="332" y="990"/>
                    <a:pt x="341" y="795"/>
                    <a:pt x="315" y="619"/>
                  </a:cubicBezTo>
                  <a:cubicBezTo>
                    <a:pt x="315" y="619"/>
                    <a:pt x="312" y="602"/>
                    <a:pt x="309" y="577"/>
                  </a:cubicBezTo>
                  <a:cubicBezTo>
                    <a:pt x="303" y="552"/>
                    <a:pt x="296" y="519"/>
                    <a:pt x="289" y="486"/>
                  </a:cubicBezTo>
                  <a:cubicBezTo>
                    <a:pt x="272" y="421"/>
                    <a:pt x="251" y="356"/>
                    <a:pt x="251" y="356"/>
                  </a:cubicBezTo>
                  <a:lnTo>
                    <a:pt x="234" y="308"/>
                  </a:lnTo>
                  <a:cubicBezTo>
                    <a:pt x="174" y="183"/>
                    <a:pt x="91" y="8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6">
              <a:extLst>
                <a:ext uri="{FF2B5EF4-FFF2-40B4-BE49-F238E27FC236}">
                  <a16:creationId xmlns:a16="http://schemas.microsoft.com/office/drawing/2014/main" id="{386AEC39-3472-14B6-C0B7-47284EB76B2F}"/>
                </a:ext>
              </a:extLst>
            </p:cNvPr>
            <p:cNvSpPr/>
            <p:nvPr/>
          </p:nvSpPr>
          <p:spPr>
            <a:xfrm>
              <a:off x="3211150" y="2163875"/>
              <a:ext cx="39550" cy="60375"/>
            </a:xfrm>
            <a:custGeom>
              <a:avLst/>
              <a:gdLst/>
              <a:ahLst/>
              <a:cxnLst/>
              <a:rect l="l" t="t" r="r" b="b"/>
              <a:pathLst>
                <a:path w="1582" h="2415" extrusionOk="0">
                  <a:moveTo>
                    <a:pt x="1581" y="0"/>
                  </a:moveTo>
                  <a:cubicBezTo>
                    <a:pt x="1521" y="21"/>
                    <a:pt x="1375" y="93"/>
                    <a:pt x="1234" y="185"/>
                  </a:cubicBezTo>
                  <a:cubicBezTo>
                    <a:pt x="1095" y="277"/>
                    <a:pt x="960" y="387"/>
                    <a:pt x="907" y="448"/>
                  </a:cubicBezTo>
                  <a:cubicBezTo>
                    <a:pt x="907" y="448"/>
                    <a:pt x="890" y="467"/>
                    <a:pt x="865" y="494"/>
                  </a:cubicBezTo>
                  <a:cubicBezTo>
                    <a:pt x="841" y="523"/>
                    <a:pt x="808" y="559"/>
                    <a:pt x="777" y="598"/>
                  </a:cubicBezTo>
                  <a:cubicBezTo>
                    <a:pt x="713" y="675"/>
                    <a:pt x="656" y="755"/>
                    <a:pt x="656" y="755"/>
                  </a:cubicBezTo>
                  <a:cubicBezTo>
                    <a:pt x="548" y="896"/>
                    <a:pt x="449" y="1050"/>
                    <a:pt x="358" y="1210"/>
                  </a:cubicBezTo>
                  <a:cubicBezTo>
                    <a:pt x="223" y="1451"/>
                    <a:pt x="155" y="1694"/>
                    <a:pt x="80" y="1948"/>
                  </a:cubicBezTo>
                  <a:cubicBezTo>
                    <a:pt x="0" y="2233"/>
                    <a:pt x="8" y="2247"/>
                    <a:pt x="21" y="2415"/>
                  </a:cubicBezTo>
                  <a:cubicBezTo>
                    <a:pt x="169" y="1889"/>
                    <a:pt x="463" y="1305"/>
                    <a:pt x="811" y="850"/>
                  </a:cubicBezTo>
                  <a:cubicBezTo>
                    <a:pt x="811" y="850"/>
                    <a:pt x="828" y="827"/>
                    <a:pt x="852" y="795"/>
                  </a:cubicBezTo>
                  <a:cubicBezTo>
                    <a:pt x="877" y="764"/>
                    <a:pt x="912" y="721"/>
                    <a:pt x="945" y="679"/>
                  </a:cubicBezTo>
                  <a:cubicBezTo>
                    <a:pt x="1017" y="597"/>
                    <a:pt x="1090" y="517"/>
                    <a:pt x="1090" y="517"/>
                  </a:cubicBezTo>
                  <a:lnTo>
                    <a:pt x="1147" y="459"/>
                  </a:lnTo>
                  <a:cubicBezTo>
                    <a:pt x="1294" y="292"/>
                    <a:pt x="1434" y="142"/>
                    <a:pt x="1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6">
              <a:extLst>
                <a:ext uri="{FF2B5EF4-FFF2-40B4-BE49-F238E27FC236}">
                  <a16:creationId xmlns:a16="http://schemas.microsoft.com/office/drawing/2014/main" id="{B9DE5B7A-54E6-83B0-5CA6-20F5FCCC3EC2}"/>
                </a:ext>
              </a:extLst>
            </p:cNvPr>
            <p:cNvSpPr/>
            <p:nvPr/>
          </p:nvSpPr>
          <p:spPr>
            <a:xfrm>
              <a:off x="3238975" y="2314825"/>
              <a:ext cx="116800" cy="45725"/>
            </a:xfrm>
            <a:custGeom>
              <a:avLst/>
              <a:gdLst/>
              <a:ahLst/>
              <a:cxnLst/>
              <a:rect l="l" t="t" r="r" b="b"/>
              <a:pathLst>
                <a:path w="4672" h="1829" extrusionOk="0">
                  <a:moveTo>
                    <a:pt x="0" y="0"/>
                  </a:moveTo>
                  <a:cubicBezTo>
                    <a:pt x="293" y="378"/>
                    <a:pt x="688" y="746"/>
                    <a:pt x="1143" y="1043"/>
                  </a:cubicBezTo>
                  <a:cubicBezTo>
                    <a:pt x="1596" y="1343"/>
                    <a:pt x="2116" y="1557"/>
                    <a:pt x="2622" y="1684"/>
                  </a:cubicBezTo>
                  <a:cubicBezTo>
                    <a:pt x="2622" y="1684"/>
                    <a:pt x="2670" y="1698"/>
                    <a:pt x="2742" y="1714"/>
                  </a:cubicBezTo>
                  <a:cubicBezTo>
                    <a:pt x="2815" y="1728"/>
                    <a:pt x="2912" y="1747"/>
                    <a:pt x="3008" y="1766"/>
                  </a:cubicBezTo>
                  <a:cubicBezTo>
                    <a:pt x="3106" y="1783"/>
                    <a:pt x="3204" y="1793"/>
                    <a:pt x="3278" y="1803"/>
                  </a:cubicBezTo>
                  <a:cubicBezTo>
                    <a:pt x="3351" y="1814"/>
                    <a:pt x="3400" y="1817"/>
                    <a:pt x="3400" y="1817"/>
                  </a:cubicBezTo>
                  <a:lnTo>
                    <a:pt x="3548" y="1828"/>
                  </a:lnTo>
                  <a:lnTo>
                    <a:pt x="3548" y="1827"/>
                  </a:lnTo>
                  <a:cubicBezTo>
                    <a:pt x="3594" y="1828"/>
                    <a:pt x="3639" y="1829"/>
                    <a:pt x="3684" y="1829"/>
                  </a:cubicBezTo>
                  <a:cubicBezTo>
                    <a:pt x="4035" y="1829"/>
                    <a:pt x="4362" y="1785"/>
                    <a:pt x="4671" y="1712"/>
                  </a:cubicBezTo>
                  <a:cubicBezTo>
                    <a:pt x="4646" y="1711"/>
                    <a:pt x="4612" y="1710"/>
                    <a:pt x="4572" y="1710"/>
                  </a:cubicBezTo>
                  <a:cubicBezTo>
                    <a:pt x="4523" y="1710"/>
                    <a:pt x="4464" y="1711"/>
                    <a:pt x="4398" y="1712"/>
                  </a:cubicBezTo>
                  <a:cubicBezTo>
                    <a:pt x="4390" y="1712"/>
                    <a:pt x="4382" y="1712"/>
                    <a:pt x="4374" y="1712"/>
                  </a:cubicBezTo>
                  <a:cubicBezTo>
                    <a:pt x="4260" y="1712"/>
                    <a:pt x="4128" y="1705"/>
                    <a:pt x="3996" y="1700"/>
                  </a:cubicBezTo>
                  <a:cubicBezTo>
                    <a:pt x="3711" y="1680"/>
                    <a:pt x="3425" y="1642"/>
                    <a:pt x="3291" y="1621"/>
                  </a:cubicBezTo>
                  <a:cubicBezTo>
                    <a:pt x="3291" y="1621"/>
                    <a:pt x="3248" y="1616"/>
                    <a:pt x="3187" y="1608"/>
                  </a:cubicBezTo>
                  <a:cubicBezTo>
                    <a:pt x="3125" y="1601"/>
                    <a:pt x="3043" y="1589"/>
                    <a:pt x="2961" y="1571"/>
                  </a:cubicBezTo>
                  <a:cubicBezTo>
                    <a:pt x="2880" y="1554"/>
                    <a:pt x="2797" y="1541"/>
                    <a:pt x="2737" y="1526"/>
                  </a:cubicBezTo>
                  <a:cubicBezTo>
                    <a:pt x="2676" y="1510"/>
                    <a:pt x="2635" y="1499"/>
                    <a:pt x="2635" y="1499"/>
                  </a:cubicBezTo>
                  <a:cubicBezTo>
                    <a:pt x="2347" y="1430"/>
                    <a:pt x="2057" y="1322"/>
                    <a:pt x="1773" y="1194"/>
                  </a:cubicBezTo>
                  <a:cubicBezTo>
                    <a:pt x="1355" y="999"/>
                    <a:pt x="980" y="806"/>
                    <a:pt x="623" y="523"/>
                  </a:cubicBezTo>
                  <a:cubicBezTo>
                    <a:pt x="231" y="197"/>
                    <a:pt x="231" y="17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6">
              <a:extLst>
                <a:ext uri="{FF2B5EF4-FFF2-40B4-BE49-F238E27FC236}">
                  <a16:creationId xmlns:a16="http://schemas.microsoft.com/office/drawing/2014/main" id="{75357703-9226-4DF8-763C-869A4CB874F0}"/>
                </a:ext>
              </a:extLst>
            </p:cNvPr>
            <p:cNvSpPr/>
            <p:nvPr/>
          </p:nvSpPr>
          <p:spPr>
            <a:xfrm>
              <a:off x="3071975" y="1946500"/>
              <a:ext cx="80925" cy="57250"/>
            </a:xfrm>
            <a:custGeom>
              <a:avLst/>
              <a:gdLst/>
              <a:ahLst/>
              <a:cxnLst/>
              <a:rect l="l" t="t" r="r" b="b"/>
              <a:pathLst>
                <a:path w="3237" h="2290" extrusionOk="0">
                  <a:moveTo>
                    <a:pt x="3236" y="0"/>
                  </a:moveTo>
                  <a:cubicBezTo>
                    <a:pt x="3088" y="87"/>
                    <a:pt x="2516" y="475"/>
                    <a:pt x="2348" y="603"/>
                  </a:cubicBezTo>
                  <a:lnTo>
                    <a:pt x="2145" y="764"/>
                  </a:lnTo>
                  <a:lnTo>
                    <a:pt x="1940" y="921"/>
                  </a:lnTo>
                  <a:cubicBezTo>
                    <a:pt x="1756" y="1060"/>
                    <a:pt x="1560" y="1199"/>
                    <a:pt x="1361" y="1334"/>
                  </a:cubicBezTo>
                  <a:cubicBezTo>
                    <a:pt x="1064" y="1536"/>
                    <a:pt x="810" y="1739"/>
                    <a:pt x="511" y="1926"/>
                  </a:cubicBezTo>
                  <a:cubicBezTo>
                    <a:pt x="177" y="2134"/>
                    <a:pt x="165" y="2140"/>
                    <a:pt x="1" y="2290"/>
                  </a:cubicBezTo>
                  <a:cubicBezTo>
                    <a:pt x="666" y="1982"/>
                    <a:pt x="1439" y="1533"/>
                    <a:pt x="2068" y="1051"/>
                  </a:cubicBezTo>
                  <a:cubicBezTo>
                    <a:pt x="2068" y="1051"/>
                    <a:pt x="2187" y="961"/>
                    <a:pt x="2306" y="869"/>
                  </a:cubicBezTo>
                  <a:cubicBezTo>
                    <a:pt x="2423" y="776"/>
                    <a:pt x="2541" y="683"/>
                    <a:pt x="2541" y="683"/>
                  </a:cubicBezTo>
                  <a:lnTo>
                    <a:pt x="2627" y="611"/>
                  </a:lnTo>
                  <a:cubicBezTo>
                    <a:pt x="2856" y="407"/>
                    <a:pt x="3052" y="204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6">
              <a:extLst>
                <a:ext uri="{FF2B5EF4-FFF2-40B4-BE49-F238E27FC236}">
                  <a16:creationId xmlns:a16="http://schemas.microsoft.com/office/drawing/2014/main" id="{6C94F851-69C2-C560-1CF3-507BD61B62C5}"/>
                </a:ext>
              </a:extLst>
            </p:cNvPr>
            <p:cNvSpPr/>
            <p:nvPr/>
          </p:nvSpPr>
          <p:spPr>
            <a:xfrm>
              <a:off x="2895350" y="1768650"/>
              <a:ext cx="47875" cy="32250"/>
            </a:xfrm>
            <a:custGeom>
              <a:avLst/>
              <a:gdLst/>
              <a:ahLst/>
              <a:cxnLst/>
              <a:rect l="l" t="t" r="r" b="b"/>
              <a:pathLst>
                <a:path w="1915" h="1290" extrusionOk="0">
                  <a:moveTo>
                    <a:pt x="1" y="1"/>
                  </a:moveTo>
                  <a:cubicBezTo>
                    <a:pt x="381" y="203"/>
                    <a:pt x="815" y="480"/>
                    <a:pt x="1181" y="748"/>
                  </a:cubicBezTo>
                  <a:cubicBezTo>
                    <a:pt x="1181" y="748"/>
                    <a:pt x="1252" y="797"/>
                    <a:pt x="1321" y="850"/>
                  </a:cubicBezTo>
                  <a:cubicBezTo>
                    <a:pt x="1388" y="903"/>
                    <a:pt x="1455" y="956"/>
                    <a:pt x="1455" y="956"/>
                  </a:cubicBezTo>
                  <a:lnTo>
                    <a:pt x="1505" y="999"/>
                  </a:lnTo>
                  <a:cubicBezTo>
                    <a:pt x="1634" y="1090"/>
                    <a:pt x="1771" y="1187"/>
                    <a:pt x="1915" y="1289"/>
                  </a:cubicBezTo>
                  <a:cubicBezTo>
                    <a:pt x="1879" y="1191"/>
                    <a:pt x="1628" y="857"/>
                    <a:pt x="1525" y="779"/>
                  </a:cubicBezTo>
                  <a:cubicBezTo>
                    <a:pt x="1525" y="779"/>
                    <a:pt x="1465" y="730"/>
                    <a:pt x="1402" y="684"/>
                  </a:cubicBezTo>
                  <a:cubicBezTo>
                    <a:pt x="1340" y="636"/>
                    <a:pt x="1278" y="592"/>
                    <a:pt x="1278" y="592"/>
                  </a:cubicBezTo>
                  <a:cubicBezTo>
                    <a:pt x="1165" y="510"/>
                    <a:pt x="1046" y="430"/>
                    <a:pt x="924" y="353"/>
                  </a:cubicBezTo>
                  <a:cubicBezTo>
                    <a:pt x="740" y="238"/>
                    <a:pt x="553" y="176"/>
                    <a:pt x="362" y="92"/>
                  </a:cubicBezTo>
                  <a:cubicBezTo>
                    <a:pt x="148" y="2"/>
                    <a:pt x="137" y="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36">
              <a:extLst>
                <a:ext uri="{FF2B5EF4-FFF2-40B4-BE49-F238E27FC236}">
                  <a16:creationId xmlns:a16="http://schemas.microsoft.com/office/drawing/2014/main" id="{95F38C00-730A-7802-838F-10D58DDBF832}"/>
                </a:ext>
              </a:extLst>
            </p:cNvPr>
            <p:cNvSpPr/>
            <p:nvPr/>
          </p:nvSpPr>
          <p:spPr>
            <a:xfrm>
              <a:off x="2998125" y="1879775"/>
              <a:ext cx="6250" cy="52900"/>
            </a:xfrm>
            <a:custGeom>
              <a:avLst/>
              <a:gdLst/>
              <a:ahLst/>
              <a:cxnLst/>
              <a:rect l="l" t="t" r="r" b="b"/>
              <a:pathLst>
                <a:path w="250" h="2116" extrusionOk="0">
                  <a:moveTo>
                    <a:pt x="84" y="1"/>
                  </a:moveTo>
                  <a:cubicBezTo>
                    <a:pt x="65" y="97"/>
                    <a:pt x="34" y="468"/>
                    <a:pt x="39" y="578"/>
                  </a:cubicBezTo>
                  <a:cubicBezTo>
                    <a:pt x="39" y="578"/>
                    <a:pt x="45" y="646"/>
                    <a:pt x="47" y="716"/>
                  </a:cubicBezTo>
                  <a:cubicBezTo>
                    <a:pt x="52" y="784"/>
                    <a:pt x="53" y="852"/>
                    <a:pt x="53" y="852"/>
                  </a:cubicBezTo>
                  <a:cubicBezTo>
                    <a:pt x="56" y="974"/>
                    <a:pt x="53" y="1100"/>
                    <a:pt x="45" y="1227"/>
                  </a:cubicBezTo>
                  <a:cubicBezTo>
                    <a:pt x="34" y="1417"/>
                    <a:pt x="50" y="1591"/>
                    <a:pt x="29" y="1777"/>
                  </a:cubicBezTo>
                  <a:cubicBezTo>
                    <a:pt x="3" y="1985"/>
                    <a:pt x="1" y="1991"/>
                    <a:pt x="28" y="2116"/>
                  </a:cubicBezTo>
                  <a:cubicBezTo>
                    <a:pt x="161" y="1745"/>
                    <a:pt x="249" y="1264"/>
                    <a:pt x="234" y="836"/>
                  </a:cubicBezTo>
                  <a:cubicBezTo>
                    <a:pt x="234" y="836"/>
                    <a:pt x="232" y="754"/>
                    <a:pt x="228" y="673"/>
                  </a:cubicBezTo>
                  <a:cubicBezTo>
                    <a:pt x="221" y="592"/>
                    <a:pt x="216" y="512"/>
                    <a:pt x="216" y="512"/>
                  </a:cubicBezTo>
                  <a:lnTo>
                    <a:pt x="211" y="452"/>
                  </a:lnTo>
                  <a:lnTo>
                    <a:pt x="209" y="452"/>
                  </a:lnTo>
                  <a:cubicBezTo>
                    <a:pt x="181" y="288"/>
                    <a:pt x="136" y="140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36">
              <a:extLst>
                <a:ext uri="{FF2B5EF4-FFF2-40B4-BE49-F238E27FC236}">
                  <a16:creationId xmlns:a16="http://schemas.microsoft.com/office/drawing/2014/main" id="{525B0AC3-A7BF-0E6B-1CB4-C8C019EF1046}"/>
                </a:ext>
              </a:extLst>
            </p:cNvPr>
            <p:cNvSpPr/>
            <p:nvPr/>
          </p:nvSpPr>
          <p:spPr>
            <a:xfrm>
              <a:off x="3234525" y="2291225"/>
              <a:ext cx="151250" cy="59925"/>
            </a:xfrm>
            <a:custGeom>
              <a:avLst/>
              <a:gdLst/>
              <a:ahLst/>
              <a:cxnLst/>
              <a:rect l="l" t="t" r="r" b="b"/>
              <a:pathLst>
                <a:path w="6050" h="2397" extrusionOk="0">
                  <a:moveTo>
                    <a:pt x="1" y="0"/>
                  </a:moveTo>
                  <a:cubicBezTo>
                    <a:pt x="269" y="596"/>
                    <a:pt x="728" y="1192"/>
                    <a:pt x="1333" y="1624"/>
                  </a:cubicBezTo>
                  <a:cubicBezTo>
                    <a:pt x="1931" y="2066"/>
                    <a:pt x="2671" y="2336"/>
                    <a:pt x="3382" y="2383"/>
                  </a:cubicBezTo>
                  <a:cubicBezTo>
                    <a:pt x="3382" y="2383"/>
                    <a:pt x="3527" y="2396"/>
                    <a:pt x="3710" y="2396"/>
                  </a:cubicBezTo>
                  <a:cubicBezTo>
                    <a:pt x="3777" y="2396"/>
                    <a:pt x="3849" y="2395"/>
                    <a:pt x="3920" y="2390"/>
                  </a:cubicBezTo>
                  <a:cubicBezTo>
                    <a:pt x="4056" y="2381"/>
                    <a:pt x="4190" y="2369"/>
                    <a:pt x="4289" y="2353"/>
                  </a:cubicBezTo>
                  <a:cubicBezTo>
                    <a:pt x="4390" y="2340"/>
                    <a:pt x="4456" y="2327"/>
                    <a:pt x="4456" y="2327"/>
                  </a:cubicBezTo>
                  <a:cubicBezTo>
                    <a:pt x="4456" y="2327"/>
                    <a:pt x="4505" y="2318"/>
                    <a:pt x="4554" y="2308"/>
                  </a:cubicBezTo>
                  <a:cubicBezTo>
                    <a:pt x="4604" y="2298"/>
                    <a:pt x="4654" y="2287"/>
                    <a:pt x="4654" y="2287"/>
                  </a:cubicBezTo>
                  <a:cubicBezTo>
                    <a:pt x="5189" y="2156"/>
                    <a:pt x="5651" y="1929"/>
                    <a:pt x="6050" y="1644"/>
                  </a:cubicBezTo>
                  <a:lnTo>
                    <a:pt x="6050" y="1644"/>
                  </a:lnTo>
                  <a:cubicBezTo>
                    <a:pt x="5920" y="1720"/>
                    <a:pt x="5587" y="1914"/>
                    <a:pt x="5216" y="2042"/>
                  </a:cubicBezTo>
                  <a:cubicBezTo>
                    <a:pt x="4847" y="2174"/>
                    <a:pt x="4451" y="2243"/>
                    <a:pt x="4264" y="2265"/>
                  </a:cubicBezTo>
                  <a:cubicBezTo>
                    <a:pt x="4264" y="2265"/>
                    <a:pt x="4035" y="2299"/>
                    <a:pt x="3805" y="2302"/>
                  </a:cubicBezTo>
                  <a:cubicBezTo>
                    <a:pt x="3769" y="2304"/>
                    <a:pt x="3733" y="2304"/>
                    <a:pt x="3698" y="2304"/>
                  </a:cubicBezTo>
                  <a:cubicBezTo>
                    <a:pt x="3508" y="2304"/>
                    <a:pt x="3344" y="2289"/>
                    <a:pt x="3344" y="2289"/>
                  </a:cubicBezTo>
                  <a:cubicBezTo>
                    <a:pt x="2935" y="2253"/>
                    <a:pt x="2516" y="2152"/>
                    <a:pt x="2123" y="1979"/>
                  </a:cubicBezTo>
                  <a:cubicBezTo>
                    <a:pt x="1538" y="1721"/>
                    <a:pt x="1054" y="1381"/>
                    <a:pt x="635" y="913"/>
                  </a:cubicBezTo>
                  <a:cubicBezTo>
                    <a:pt x="404" y="649"/>
                    <a:pt x="312" y="490"/>
                    <a:pt x="230" y="374"/>
                  </a:cubicBezTo>
                  <a:cubicBezTo>
                    <a:pt x="154" y="254"/>
                    <a:pt x="97" y="16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36">
              <a:extLst>
                <a:ext uri="{FF2B5EF4-FFF2-40B4-BE49-F238E27FC236}">
                  <a16:creationId xmlns:a16="http://schemas.microsoft.com/office/drawing/2014/main" id="{1C9CF1C2-6A51-D3DD-E2A3-ADDB7DA61AFF}"/>
                </a:ext>
              </a:extLst>
            </p:cNvPr>
            <p:cNvSpPr/>
            <p:nvPr/>
          </p:nvSpPr>
          <p:spPr>
            <a:xfrm>
              <a:off x="3395125" y="2204375"/>
              <a:ext cx="19425" cy="103600"/>
            </a:xfrm>
            <a:custGeom>
              <a:avLst/>
              <a:gdLst/>
              <a:ahLst/>
              <a:cxnLst/>
              <a:rect l="l" t="t" r="r" b="b"/>
              <a:pathLst>
                <a:path w="777" h="4144" extrusionOk="0">
                  <a:moveTo>
                    <a:pt x="435" y="0"/>
                  </a:moveTo>
                  <a:cubicBezTo>
                    <a:pt x="488" y="81"/>
                    <a:pt x="611" y="303"/>
                    <a:pt x="658" y="550"/>
                  </a:cubicBezTo>
                  <a:cubicBezTo>
                    <a:pt x="711" y="797"/>
                    <a:pt x="687" y="1054"/>
                    <a:pt x="666" y="1171"/>
                  </a:cubicBezTo>
                  <a:cubicBezTo>
                    <a:pt x="666" y="1171"/>
                    <a:pt x="644" y="1317"/>
                    <a:pt x="591" y="1453"/>
                  </a:cubicBezTo>
                  <a:cubicBezTo>
                    <a:pt x="541" y="1591"/>
                    <a:pt x="464" y="1718"/>
                    <a:pt x="464" y="1718"/>
                  </a:cubicBezTo>
                  <a:cubicBezTo>
                    <a:pt x="333" y="1947"/>
                    <a:pt x="158" y="2176"/>
                    <a:pt x="71" y="2456"/>
                  </a:cubicBezTo>
                  <a:cubicBezTo>
                    <a:pt x="6" y="2663"/>
                    <a:pt x="1" y="2873"/>
                    <a:pt x="31" y="3073"/>
                  </a:cubicBezTo>
                  <a:cubicBezTo>
                    <a:pt x="60" y="3273"/>
                    <a:pt x="128" y="3465"/>
                    <a:pt x="232" y="3644"/>
                  </a:cubicBezTo>
                  <a:cubicBezTo>
                    <a:pt x="351" y="3843"/>
                    <a:pt x="441" y="3926"/>
                    <a:pt x="509" y="3989"/>
                  </a:cubicBezTo>
                  <a:cubicBezTo>
                    <a:pt x="580" y="4050"/>
                    <a:pt x="638" y="4086"/>
                    <a:pt x="749" y="4144"/>
                  </a:cubicBezTo>
                  <a:cubicBezTo>
                    <a:pt x="394" y="3917"/>
                    <a:pt x="132" y="3485"/>
                    <a:pt x="97" y="3019"/>
                  </a:cubicBezTo>
                  <a:cubicBezTo>
                    <a:pt x="78" y="2788"/>
                    <a:pt x="114" y="2550"/>
                    <a:pt x="208" y="2340"/>
                  </a:cubicBezTo>
                  <a:cubicBezTo>
                    <a:pt x="304" y="2129"/>
                    <a:pt x="444" y="1940"/>
                    <a:pt x="557" y="1738"/>
                  </a:cubicBezTo>
                  <a:cubicBezTo>
                    <a:pt x="557" y="1738"/>
                    <a:pt x="648" y="1586"/>
                    <a:pt x="701" y="1415"/>
                  </a:cubicBezTo>
                  <a:cubicBezTo>
                    <a:pt x="758" y="1246"/>
                    <a:pt x="770" y="1067"/>
                    <a:pt x="770" y="1067"/>
                  </a:cubicBezTo>
                  <a:cubicBezTo>
                    <a:pt x="770" y="1067"/>
                    <a:pt x="773" y="1034"/>
                    <a:pt x="774" y="1001"/>
                  </a:cubicBezTo>
                  <a:cubicBezTo>
                    <a:pt x="775" y="968"/>
                    <a:pt x="776" y="934"/>
                    <a:pt x="776" y="934"/>
                  </a:cubicBezTo>
                  <a:lnTo>
                    <a:pt x="775" y="934"/>
                  </a:lnTo>
                  <a:cubicBezTo>
                    <a:pt x="767" y="571"/>
                    <a:pt x="638" y="247"/>
                    <a:pt x="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6">
              <a:extLst>
                <a:ext uri="{FF2B5EF4-FFF2-40B4-BE49-F238E27FC236}">
                  <a16:creationId xmlns:a16="http://schemas.microsoft.com/office/drawing/2014/main" id="{04D9BB29-322A-4EE5-7538-7234B398ECA1}"/>
                </a:ext>
              </a:extLst>
            </p:cNvPr>
            <p:cNvSpPr/>
            <p:nvPr/>
          </p:nvSpPr>
          <p:spPr>
            <a:xfrm>
              <a:off x="3419600" y="2255125"/>
              <a:ext cx="17250" cy="43100"/>
            </a:xfrm>
            <a:custGeom>
              <a:avLst/>
              <a:gdLst/>
              <a:ahLst/>
              <a:cxnLst/>
              <a:rect l="l" t="t" r="r" b="b"/>
              <a:pathLst>
                <a:path w="690" h="1724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76"/>
                    <a:pt x="153" y="376"/>
                    <a:pt x="194" y="465"/>
                  </a:cubicBezTo>
                  <a:cubicBezTo>
                    <a:pt x="194" y="465"/>
                    <a:pt x="221" y="520"/>
                    <a:pt x="248" y="574"/>
                  </a:cubicBezTo>
                  <a:cubicBezTo>
                    <a:pt x="273" y="629"/>
                    <a:pt x="299" y="684"/>
                    <a:pt x="299" y="684"/>
                  </a:cubicBezTo>
                  <a:cubicBezTo>
                    <a:pt x="343" y="781"/>
                    <a:pt x="384" y="886"/>
                    <a:pt x="423" y="991"/>
                  </a:cubicBezTo>
                  <a:cubicBezTo>
                    <a:pt x="482" y="1149"/>
                    <a:pt x="544" y="1289"/>
                    <a:pt x="591" y="1446"/>
                  </a:cubicBezTo>
                  <a:cubicBezTo>
                    <a:pt x="642" y="1624"/>
                    <a:pt x="643" y="1630"/>
                    <a:pt x="689" y="1723"/>
                  </a:cubicBezTo>
                  <a:cubicBezTo>
                    <a:pt x="643" y="1383"/>
                    <a:pt x="532" y="975"/>
                    <a:pt x="377" y="635"/>
                  </a:cubicBezTo>
                  <a:cubicBezTo>
                    <a:pt x="377" y="635"/>
                    <a:pt x="347" y="572"/>
                    <a:pt x="317" y="508"/>
                  </a:cubicBezTo>
                  <a:cubicBezTo>
                    <a:pt x="286" y="445"/>
                    <a:pt x="254" y="382"/>
                    <a:pt x="254" y="382"/>
                  </a:cubicBezTo>
                  <a:lnTo>
                    <a:pt x="230" y="335"/>
                  </a:lnTo>
                  <a:cubicBezTo>
                    <a:pt x="157" y="211"/>
                    <a:pt x="79" y="10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6">
              <a:extLst>
                <a:ext uri="{FF2B5EF4-FFF2-40B4-BE49-F238E27FC236}">
                  <a16:creationId xmlns:a16="http://schemas.microsoft.com/office/drawing/2014/main" id="{D14367D1-7543-5FDB-1406-B8007B589ACD}"/>
                </a:ext>
              </a:extLst>
            </p:cNvPr>
            <p:cNvSpPr/>
            <p:nvPr/>
          </p:nvSpPr>
          <p:spPr>
            <a:xfrm>
              <a:off x="3373025" y="2244450"/>
              <a:ext cx="21750" cy="70925"/>
            </a:xfrm>
            <a:custGeom>
              <a:avLst/>
              <a:gdLst/>
              <a:ahLst/>
              <a:cxnLst/>
              <a:rect l="l" t="t" r="r" b="b"/>
              <a:pathLst>
                <a:path w="870" h="2837" extrusionOk="0">
                  <a:moveTo>
                    <a:pt x="413" y="1"/>
                  </a:moveTo>
                  <a:cubicBezTo>
                    <a:pt x="369" y="50"/>
                    <a:pt x="264" y="189"/>
                    <a:pt x="186" y="350"/>
                  </a:cubicBezTo>
                  <a:cubicBezTo>
                    <a:pt x="106" y="510"/>
                    <a:pt x="53" y="687"/>
                    <a:pt x="39" y="773"/>
                  </a:cubicBezTo>
                  <a:cubicBezTo>
                    <a:pt x="39" y="773"/>
                    <a:pt x="19" y="878"/>
                    <a:pt x="10" y="984"/>
                  </a:cubicBezTo>
                  <a:cubicBezTo>
                    <a:pt x="0" y="1090"/>
                    <a:pt x="1" y="1197"/>
                    <a:pt x="1" y="1197"/>
                  </a:cubicBezTo>
                  <a:cubicBezTo>
                    <a:pt x="4" y="1386"/>
                    <a:pt x="31" y="1583"/>
                    <a:pt x="87" y="1773"/>
                  </a:cubicBezTo>
                  <a:cubicBezTo>
                    <a:pt x="171" y="2056"/>
                    <a:pt x="314" y="2288"/>
                    <a:pt x="492" y="2508"/>
                  </a:cubicBezTo>
                  <a:cubicBezTo>
                    <a:pt x="594" y="2630"/>
                    <a:pt x="657" y="2684"/>
                    <a:pt x="705" y="2728"/>
                  </a:cubicBezTo>
                  <a:cubicBezTo>
                    <a:pt x="755" y="2768"/>
                    <a:pt x="795" y="2794"/>
                    <a:pt x="870" y="2837"/>
                  </a:cubicBezTo>
                  <a:cubicBezTo>
                    <a:pt x="648" y="2650"/>
                    <a:pt x="443" y="2396"/>
                    <a:pt x="304" y="2103"/>
                  </a:cubicBezTo>
                  <a:cubicBezTo>
                    <a:pt x="164" y="1812"/>
                    <a:pt x="91" y="1484"/>
                    <a:pt x="93" y="1176"/>
                  </a:cubicBezTo>
                  <a:cubicBezTo>
                    <a:pt x="93" y="1176"/>
                    <a:pt x="91" y="1059"/>
                    <a:pt x="105" y="944"/>
                  </a:cubicBezTo>
                  <a:cubicBezTo>
                    <a:pt x="118" y="828"/>
                    <a:pt x="144" y="713"/>
                    <a:pt x="144" y="713"/>
                  </a:cubicBezTo>
                  <a:lnTo>
                    <a:pt x="165" y="629"/>
                  </a:lnTo>
                  <a:lnTo>
                    <a:pt x="165" y="628"/>
                  </a:lnTo>
                  <a:cubicBezTo>
                    <a:pt x="221" y="396"/>
                    <a:pt x="305" y="190"/>
                    <a:pt x="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6">
              <a:extLst>
                <a:ext uri="{FF2B5EF4-FFF2-40B4-BE49-F238E27FC236}">
                  <a16:creationId xmlns:a16="http://schemas.microsoft.com/office/drawing/2014/main" id="{08A27DCC-6EE6-5D1D-36EE-A82D968A2FBE}"/>
                </a:ext>
              </a:extLst>
            </p:cNvPr>
            <p:cNvSpPr/>
            <p:nvPr/>
          </p:nvSpPr>
          <p:spPr>
            <a:xfrm>
              <a:off x="3501475" y="2252075"/>
              <a:ext cx="16050" cy="90675"/>
            </a:xfrm>
            <a:custGeom>
              <a:avLst/>
              <a:gdLst/>
              <a:ahLst/>
              <a:cxnLst/>
              <a:rect l="l" t="t" r="r" b="b"/>
              <a:pathLst>
                <a:path w="642" h="3627" extrusionOk="0">
                  <a:moveTo>
                    <a:pt x="462" y="1"/>
                  </a:moveTo>
                  <a:lnTo>
                    <a:pt x="462" y="1"/>
                  </a:lnTo>
                  <a:cubicBezTo>
                    <a:pt x="493" y="75"/>
                    <a:pt x="553" y="273"/>
                    <a:pt x="553" y="481"/>
                  </a:cubicBezTo>
                  <a:cubicBezTo>
                    <a:pt x="558" y="688"/>
                    <a:pt x="513" y="896"/>
                    <a:pt x="494" y="994"/>
                  </a:cubicBezTo>
                  <a:cubicBezTo>
                    <a:pt x="494" y="994"/>
                    <a:pt x="470" y="1114"/>
                    <a:pt x="435" y="1231"/>
                  </a:cubicBezTo>
                  <a:cubicBezTo>
                    <a:pt x="401" y="1349"/>
                    <a:pt x="361" y="1466"/>
                    <a:pt x="361" y="1466"/>
                  </a:cubicBezTo>
                  <a:cubicBezTo>
                    <a:pt x="289" y="1674"/>
                    <a:pt x="205" y="1889"/>
                    <a:pt x="136" y="2112"/>
                  </a:cubicBezTo>
                  <a:cubicBezTo>
                    <a:pt x="34" y="2444"/>
                    <a:pt x="1" y="2773"/>
                    <a:pt x="71" y="3108"/>
                  </a:cubicBezTo>
                  <a:cubicBezTo>
                    <a:pt x="112" y="3295"/>
                    <a:pt x="163" y="3383"/>
                    <a:pt x="202" y="3450"/>
                  </a:cubicBezTo>
                  <a:cubicBezTo>
                    <a:pt x="245" y="3514"/>
                    <a:pt x="280" y="3558"/>
                    <a:pt x="359" y="3626"/>
                  </a:cubicBezTo>
                  <a:cubicBezTo>
                    <a:pt x="245" y="3495"/>
                    <a:pt x="166" y="3327"/>
                    <a:pt x="127" y="3145"/>
                  </a:cubicBezTo>
                  <a:cubicBezTo>
                    <a:pt x="89" y="2963"/>
                    <a:pt x="88" y="2770"/>
                    <a:pt x="115" y="2579"/>
                  </a:cubicBezTo>
                  <a:cubicBezTo>
                    <a:pt x="169" y="2197"/>
                    <a:pt x="334" y="1830"/>
                    <a:pt x="454" y="1473"/>
                  </a:cubicBezTo>
                  <a:cubicBezTo>
                    <a:pt x="454" y="1473"/>
                    <a:pt x="501" y="1338"/>
                    <a:pt x="538" y="1199"/>
                  </a:cubicBezTo>
                  <a:cubicBezTo>
                    <a:pt x="577" y="1059"/>
                    <a:pt x="600" y="915"/>
                    <a:pt x="600" y="915"/>
                  </a:cubicBezTo>
                  <a:cubicBezTo>
                    <a:pt x="600" y="915"/>
                    <a:pt x="603" y="889"/>
                    <a:pt x="607" y="862"/>
                  </a:cubicBezTo>
                  <a:lnTo>
                    <a:pt x="614" y="808"/>
                  </a:lnTo>
                  <a:cubicBezTo>
                    <a:pt x="642" y="514"/>
                    <a:pt x="594" y="230"/>
                    <a:pt x="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6">
              <a:extLst>
                <a:ext uri="{FF2B5EF4-FFF2-40B4-BE49-F238E27FC236}">
                  <a16:creationId xmlns:a16="http://schemas.microsoft.com/office/drawing/2014/main" id="{F3325096-1C9E-7DD4-76B9-F1789CD46225}"/>
                </a:ext>
              </a:extLst>
            </p:cNvPr>
            <p:cNvSpPr/>
            <p:nvPr/>
          </p:nvSpPr>
          <p:spPr>
            <a:xfrm>
              <a:off x="3573150" y="2168400"/>
              <a:ext cx="267500" cy="189700"/>
            </a:xfrm>
            <a:custGeom>
              <a:avLst/>
              <a:gdLst/>
              <a:ahLst/>
              <a:cxnLst/>
              <a:rect l="l" t="t" r="r" b="b"/>
              <a:pathLst>
                <a:path w="10700" h="7588" extrusionOk="0">
                  <a:moveTo>
                    <a:pt x="7173" y="0"/>
                  </a:moveTo>
                  <a:cubicBezTo>
                    <a:pt x="7113" y="0"/>
                    <a:pt x="7053" y="2"/>
                    <a:pt x="6994" y="5"/>
                  </a:cubicBezTo>
                  <a:cubicBezTo>
                    <a:pt x="6222" y="52"/>
                    <a:pt x="5488" y="366"/>
                    <a:pt x="4962" y="889"/>
                  </a:cubicBezTo>
                  <a:cubicBezTo>
                    <a:pt x="5128" y="737"/>
                    <a:pt x="5441" y="472"/>
                    <a:pt x="5902" y="292"/>
                  </a:cubicBezTo>
                  <a:cubicBezTo>
                    <a:pt x="6250" y="144"/>
                    <a:pt x="6682" y="54"/>
                    <a:pt x="7130" y="54"/>
                  </a:cubicBezTo>
                  <a:cubicBezTo>
                    <a:pt x="7263" y="54"/>
                    <a:pt x="7397" y="62"/>
                    <a:pt x="7531" y="79"/>
                  </a:cubicBezTo>
                  <a:cubicBezTo>
                    <a:pt x="8119" y="144"/>
                    <a:pt x="8672" y="412"/>
                    <a:pt x="9067" y="746"/>
                  </a:cubicBezTo>
                  <a:cubicBezTo>
                    <a:pt x="9466" y="1078"/>
                    <a:pt x="9727" y="1443"/>
                    <a:pt x="9877" y="1683"/>
                  </a:cubicBezTo>
                  <a:cubicBezTo>
                    <a:pt x="9877" y="1683"/>
                    <a:pt x="9974" y="1828"/>
                    <a:pt x="10093" y="2061"/>
                  </a:cubicBezTo>
                  <a:cubicBezTo>
                    <a:pt x="10212" y="2292"/>
                    <a:pt x="10352" y="2613"/>
                    <a:pt x="10448" y="2947"/>
                  </a:cubicBezTo>
                  <a:cubicBezTo>
                    <a:pt x="10548" y="3281"/>
                    <a:pt x="10599" y="3625"/>
                    <a:pt x="10607" y="3885"/>
                  </a:cubicBezTo>
                  <a:cubicBezTo>
                    <a:pt x="10611" y="4015"/>
                    <a:pt x="10607" y="4123"/>
                    <a:pt x="10601" y="4197"/>
                  </a:cubicBezTo>
                  <a:cubicBezTo>
                    <a:pt x="10594" y="4273"/>
                    <a:pt x="10590" y="4315"/>
                    <a:pt x="10590" y="4315"/>
                  </a:cubicBezTo>
                  <a:cubicBezTo>
                    <a:pt x="10556" y="4621"/>
                    <a:pt x="10464" y="4923"/>
                    <a:pt x="10312" y="5196"/>
                  </a:cubicBezTo>
                  <a:cubicBezTo>
                    <a:pt x="10161" y="5469"/>
                    <a:pt x="9955" y="5713"/>
                    <a:pt x="9721" y="5929"/>
                  </a:cubicBezTo>
                  <a:cubicBezTo>
                    <a:pt x="9486" y="6144"/>
                    <a:pt x="9226" y="6334"/>
                    <a:pt x="8950" y="6501"/>
                  </a:cubicBezTo>
                  <a:cubicBezTo>
                    <a:pt x="8676" y="6672"/>
                    <a:pt x="8386" y="6816"/>
                    <a:pt x="8088" y="6945"/>
                  </a:cubicBezTo>
                  <a:cubicBezTo>
                    <a:pt x="7198" y="7327"/>
                    <a:pt x="6277" y="7511"/>
                    <a:pt x="5363" y="7516"/>
                  </a:cubicBezTo>
                  <a:cubicBezTo>
                    <a:pt x="5352" y="7516"/>
                    <a:pt x="5341" y="7516"/>
                    <a:pt x="5330" y="7516"/>
                  </a:cubicBezTo>
                  <a:cubicBezTo>
                    <a:pt x="4428" y="7516"/>
                    <a:pt x="3526" y="7342"/>
                    <a:pt x="2667" y="6967"/>
                  </a:cubicBezTo>
                  <a:cubicBezTo>
                    <a:pt x="2182" y="6756"/>
                    <a:pt x="1836" y="6547"/>
                    <a:pt x="1567" y="6371"/>
                  </a:cubicBezTo>
                  <a:cubicBezTo>
                    <a:pt x="1297" y="6195"/>
                    <a:pt x="1106" y="6040"/>
                    <a:pt x="940" y="5905"/>
                  </a:cubicBezTo>
                  <a:cubicBezTo>
                    <a:pt x="613" y="5628"/>
                    <a:pt x="382" y="5418"/>
                    <a:pt x="0" y="4977"/>
                  </a:cubicBezTo>
                  <a:lnTo>
                    <a:pt x="0" y="4977"/>
                  </a:lnTo>
                  <a:cubicBezTo>
                    <a:pt x="612" y="5749"/>
                    <a:pt x="1433" y="6427"/>
                    <a:pt x="2396" y="6896"/>
                  </a:cubicBezTo>
                  <a:cubicBezTo>
                    <a:pt x="2878" y="7132"/>
                    <a:pt x="3395" y="7311"/>
                    <a:pt x="3931" y="7433"/>
                  </a:cubicBezTo>
                  <a:cubicBezTo>
                    <a:pt x="4398" y="7532"/>
                    <a:pt x="4880" y="7588"/>
                    <a:pt x="5364" y="7588"/>
                  </a:cubicBezTo>
                  <a:cubicBezTo>
                    <a:pt x="5436" y="7588"/>
                    <a:pt x="5508" y="7587"/>
                    <a:pt x="5580" y="7584"/>
                  </a:cubicBezTo>
                  <a:cubicBezTo>
                    <a:pt x="6693" y="7555"/>
                    <a:pt x="7808" y="7247"/>
                    <a:pt x="8780" y="6704"/>
                  </a:cubicBezTo>
                  <a:cubicBezTo>
                    <a:pt x="9264" y="6433"/>
                    <a:pt x="9723" y="6106"/>
                    <a:pt x="10082" y="5683"/>
                  </a:cubicBezTo>
                  <a:cubicBezTo>
                    <a:pt x="10261" y="5473"/>
                    <a:pt x="10410" y="5238"/>
                    <a:pt x="10515" y="4984"/>
                  </a:cubicBezTo>
                  <a:cubicBezTo>
                    <a:pt x="10616" y="4728"/>
                    <a:pt x="10676" y="4459"/>
                    <a:pt x="10693" y="4190"/>
                  </a:cubicBezTo>
                  <a:cubicBezTo>
                    <a:pt x="10693" y="4190"/>
                    <a:pt x="10695" y="4139"/>
                    <a:pt x="10699" y="4049"/>
                  </a:cubicBezTo>
                  <a:cubicBezTo>
                    <a:pt x="10700" y="3961"/>
                    <a:pt x="10700" y="3833"/>
                    <a:pt x="10685" y="3681"/>
                  </a:cubicBezTo>
                  <a:cubicBezTo>
                    <a:pt x="10660" y="3377"/>
                    <a:pt x="10569" y="2978"/>
                    <a:pt x="10428" y="2598"/>
                  </a:cubicBezTo>
                  <a:cubicBezTo>
                    <a:pt x="10289" y="2218"/>
                    <a:pt x="10100" y="1858"/>
                    <a:pt x="9933" y="1602"/>
                  </a:cubicBezTo>
                  <a:cubicBezTo>
                    <a:pt x="9851" y="1475"/>
                    <a:pt x="9775" y="1373"/>
                    <a:pt x="9722" y="1303"/>
                  </a:cubicBezTo>
                  <a:cubicBezTo>
                    <a:pt x="9666" y="1234"/>
                    <a:pt x="9635" y="1194"/>
                    <a:pt x="9635" y="1194"/>
                  </a:cubicBezTo>
                  <a:cubicBezTo>
                    <a:pt x="9635" y="1194"/>
                    <a:pt x="9538" y="1076"/>
                    <a:pt x="9431" y="968"/>
                  </a:cubicBezTo>
                  <a:cubicBezTo>
                    <a:pt x="9326" y="856"/>
                    <a:pt x="9211" y="757"/>
                    <a:pt x="9211" y="757"/>
                  </a:cubicBezTo>
                  <a:lnTo>
                    <a:pt x="9212" y="757"/>
                  </a:lnTo>
                  <a:cubicBezTo>
                    <a:pt x="8898" y="485"/>
                    <a:pt x="8539" y="273"/>
                    <a:pt x="8158" y="152"/>
                  </a:cubicBezTo>
                  <a:cubicBezTo>
                    <a:pt x="7835" y="49"/>
                    <a:pt x="7502" y="0"/>
                    <a:pt x="7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6">
              <a:extLst>
                <a:ext uri="{FF2B5EF4-FFF2-40B4-BE49-F238E27FC236}">
                  <a16:creationId xmlns:a16="http://schemas.microsoft.com/office/drawing/2014/main" id="{4A7677A4-6836-E5E3-0A79-8CDC25D3D3AE}"/>
                </a:ext>
              </a:extLst>
            </p:cNvPr>
            <p:cNvSpPr/>
            <p:nvPr/>
          </p:nvSpPr>
          <p:spPr>
            <a:xfrm>
              <a:off x="3705975" y="2213900"/>
              <a:ext cx="38300" cy="60225"/>
            </a:xfrm>
            <a:custGeom>
              <a:avLst/>
              <a:gdLst/>
              <a:ahLst/>
              <a:cxnLst/>
              <a:rect l="l" t="t" r="r" b="b"/>
              <a:pathLst>
                <a:path w="1532" h="2409" extrusionOk="0">
                  <a:moveTo>
                    <a:pt x="118" y="1"/>
                  </a:moveTo>
                  <a:cubicBezTo>
                    <a:pt x="93" y="60"/>
                    <a:pt x="40" y="222"/>
                    <a:pt x="21" y="398"/>
                  </a:cubicBezTo>
                  <a:cubicBezTo>
                    <a:pt x="1" y="572"/>
                    <a:pt x="12" y="754"/>
                    <a:pt x="28" y="838"/>
                  </a:cubicBezTo>
                  <a:cubicBezTo>
                    <a:pt x="28" y="838"/>
                    <a:pt x="44" y="941"/>
                    <a:pt x="73" y="1042"/>
                  </a:cubicBezTo>
                  <a:cubicBezTo>
                    <a:pt x="101" y="1143"/>
                    <a:pt x="140" y="1240"/>
                    <a:pt x="140" y="1240"/>
                  </a:cubicBezTo>
                  <a:cubicBezTo>
                    <a:pt x="208" y="1414"/>
                    <a:pt x="302" y="1585"/>
                    <a:pt x="424" y="1738"/>
                  </a:cubicBezTo>
                  <a:cubicBezTo>
                    <a:pt x="603" y="1967"/>
                    <a:pt x="819" y="2124"/>
                    <a:pt x="1065" y="2256"/>
                  </a:cubicBezTo>
                  <a:cubicBezTo>
                    <a:pt x="1203" y="2329"/>
                    <a:pt x="1281" y="2354"/>
                    <a:pt x="1340" y="2373"/>
                  </a:cubicBezTo>
                  <a:cubicBezTo>
                    <a:pt x="1402" y="2390"/>
                    <a:pt x="1448" y="2399"/>
                    <a:pt x="1532" y="2409"/>
                  </a:cubicBezTo>
                  <a:cubicBezTo>
                    <a:pt x="1259" y="2326"/>
                    <a:pt x="976" y="2173"/>
                    <a:pt x="743" y="1958"/>
                  </a:cubicBezTo>
                  <a:cubicBezTo>
                    <a:pt x="507" y="1745"/>
                    <a:pt x="324" y="1472"/>
                    <a:pt x="218" y="1189"/>
                  </a:cubicBezTo>
                  <a:cubicBezTo>
                    <a:pt x="218" y="1189"/>
                    <a:pt x="176" y="1083"/>
                    <a:pt x="149" y="972"/>
                  </a:cubicBezTo>
                  <a:cubicBezTo>
                    <a:pt x="121" y="860"/>
                    <a:pt x="106" y="747"/>
                    <a:pt x="106" y="747"/>
                  </a:cubicBezTo>
                  <a:lnTo>
                    <a:pt x="96" y="661"/>
                  </a:lnTo>
                  <a:cubicBezTo>
                    <a:pt x="69" y="429"/>
                    <a:pt x="79" y="21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6">
              <a:extLst>
                <a:ext uri="{FF2B5EF4-FFF2-40B4-BE49-F238E27FC236}">
                  <a16:creationId xmlns:a16="http://schemas.microsoft.com/office/drawing/2014/main" id="{A4944348-CC1E-039B-F6AC-1DE49ABA9499}"/>
                </a:ext>
              </a:extLst>
            </p:cNvPr>
            <p:cNvSpPr/>
            <p:nvPr/>
          </p:nvSpPr>
          <p:spPr>
            <a:xfrm>
              <a:off x="3694900" y="2253100"/>
              <a:ext cx="44225" cy="25650"/>
            </a:xfrm>
            <a:custGeom>
              <a:avLst/>
              <a:gdLst/>
              <a:ahLst/>
              <a:cxnLst/>
              <a:rect l="l" t="t" r="r" b="b"/>
              <a:pathLst>
                <a:path w="1769" h="1026" extrusionOk="0">
                  <a:moveTo>
                    <a:pt x="0" y="1"/>
                  </a:moveTo>
                  <a:cubicBezTo>
                    <a:pt x="14" y="44"/>
                    <a:pt x="61" y="151"/>
                    <a:pt x="125" y="254"/>
                  </a:cubicBezTo>
                  <a:cubicBezTo>
                    <a:pt x="191" y="355"/>
                    <a:pt x="270" y="454"/>
                    <a:pt x="314" y="493"/>
                  </a:cubicBezTo>
                  <a:cubicBezTo>
                    <a:pt x="314" y="493"/>
                    <a:pt x="327" y="505"/>
                    <a:pt x="347" y="523"/>
                  </a:cubicBezTo>
                  <a:cubicBezTo>
                    <a:pt x="367" y="541"/>
                    <a:pt x="394" y="565"/>
                    <a:pt x="422" y="587"/>
                  </a:cubicBezTo>
                  <a:cubicBezTo>
                    <a:pt x="477" y="633"/>
                    <a:pt x="537" y="673"/>
                    <a:pt x="537" y="673"/>
                  </a:cubicBezTo>
                  <a:cubicBezTo>
                    <a:pt x="641" y="749"/>
                    <a:pt x="757" y="814"/>
                    <a:pt x="878" y="870"/>
                  </a:cubicBezTo>
                  <a:cubicBezTo>
                    <a:pt x="1060" y="953"/>
                    <a:pt x="1240" y="988"/>
                    <a:pt x="1430" y="1013"/>
                  </a:cubicBezTo>
                  <a:cubicBezTo>
                    <a:pt x="1514" y="1022"/>
                    <a:pt x="1566" y="1026"/>
                    <a:pt x="1606" y="1026"/>
                  </a:cubicBezTo>
                  <a:cubicBezTo>
                    <a:pt x="1667" y="1026"/>
                    <a:pt x="1698" y="1016"/>
                    <a:pt x="1768" y="1002"/>
                  </a:cubicBezTo>
                  <a:cubicBezTo>
                    <a:pt x="1572" y="997"/>
                    <a:pt x="1357" y="959"/>
                    <a:pt x="1151" y="887"/>
                  </a:cubicBezTo>
                  <a:cubicBezTo>
                    <a:pt x="944" y="819"/>
                    <a:pt x="749" y="711"/>
                    <a:pt x="579" y="591"/>
                  </a:cubicBezTo>
                  <a:cubicBezTo>
                    <a:pt x="579" y="591"/>
                    <a:pt x="563" y="580"/>
                    <a:pt x="539" y="563"/>
                  </a:cubicBezTo>
                  <a:cubicBezTo>
                    <a:pt x="515" y="545"/>
                    <a:pt x="485" y="520"/>
                    <a:pt x="455" y="496"/>
                  </a:cubicBezTo>
                  <a:cubicBezTo>
                    <a:pt x="395" y="444"/>
                    <a:pt x="338" y="390"/>
                    <a:pt x="338" y="390"/>
                  </a:cubicBezTo>
                  <a:lnTo>
                    <a:pt x="298" y="347"/>
                  </a:lnTo>
                  <a:lnTo>
                    <a:pt x="297" y="348"/>
                  </a:lnTo>
                  <a:cubicBezTo>
                    <a:pt x="182" y="235"/>
                    <a:pt x="85" y="1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6">
              <a:extLst>
                <a:ext uri="{FF2B5EF4-FFF2-40B4-BE49-F238E27FC236}">
                  <a16:creationId xmlns:a16="http://schemas.microsoft.com/office/drawing/2014/main" id="{9D6E2721-791C-40E7-5125-145225C861D4}"/>
                </a:ext>
              </a:extLst>
            </p:cNvPr>
            <p:cNvSpPr/>
            <p:nvPr/>
          </p:nvSpPr>
          <p:spPr>
            <a:xfrm>
              <a:off x="3659750" y="2214050"/>
              <a:ext cx="28050" cy="59775"/>
            </a:xfrm>
            <a:custGeom>
              <a:avLst/>
              <a:gdLst/>
              <a:ahLst/>
              <a:cxnLst/>
              <a:rect l="l" t="t" r="r" b="b"/>
              <a:pathLst>
                <a:path w="1122" h="23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039" y="77"/>
                    <a:pt x="757" y="448"/>
                    <a:pt x="689" y="575"/>
                  </a:cubicBezTo>
                  <a:cubicBezTo>
                    <a:pt x="689" y="575"/>
                    <a:pt x="645" y="651"/>
                    <a:pt x="605" y="729"/>
                  </a:cubicBezTo>
                  <a:lnTo>
                    <a:pt x="524" y="885"/>
                  </a:lnTo>
                  <a:cubicBezTo>
                    <a:pt x="453" y="1023"/>
                    <a:pt x="383" y="1170"/>
                    <a:pt x="319" y="1320"/>
                  </a:cubicBezTo>
                  <a:cubicBezTo>
                    <a:pt x="221" y="1543"/>
                    <a:pt x="161" y="1755"/>
                    <a:pt x="90" y="1981"/>
                  </a:cubicBezTo>
                  <a:cubicBezTo>
                    <a:pt x="14" y="2234"/>
                    <a:pt x="16" y="2245"/>
                    <a:pt x="1" y="2391"/>
                  </a:cubicBezTo>
                  <a:cubicBezTo>
                    <a:pt x="148" y="1924"/>
                    <a:pt x="372" y="1377"/>
                    <a:pt x="613" y="911"/>
                  </a:cubicBezTo>
                  <a:cubicBezTo>
                    <a:pt x="613" y="911"/>
                    <a:pt x="658" y="823"/>
                    <a:pt x="705" y="735"/>
                  </a:cubicBezTo>
                  <a:lnTo>
                    <a:pt x="801" y="562"/>
                  </a:lnTo>
                  <a:lnTo>
                    <a:pt x="839" y="499"/>
                  </a:lnTo>
                  <a:cubicBezTo>
                    <a:pt x="937" y="321"/>
                    <a:pt x="1029" y="158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6">
              <a:extLst>
                <a:ext uri="{FF2B5EF4-FFF2-40B4-BE49-F238E27FC236}">
                  <a16:creationId xmlns:a16="http://schemas.microsoft.com/office/drawing/2014/main" id="{DEE96D3A-B4BA-1A18-647E-1BB30ED346E6}"/>
                </a:ext>
              </a:extLst>
            </p:cNvPr>
            <p:cNvSpPr/>
            <p:nvPr/>
          </p:nvSpPr>
          <p:spPr>
            <a:xfrm>
              <a:off x="3654700" y="2206875"/>
              <a:ext cx="21700" cy="63875"/>
            </a:xfrm>
            <a:custGeom>
              <a:avLst/>
              <a:gdLst/>
              <a:ahLst/>
              <a:cxnLst/>
              <a:rect l="l" t="t" r="r" b="b"/>
              <a:pathLst>
                <a:path w="868" h="2555" extrusionOk="0">
                  <a:moveTo>
                    <a:pt x="868" y="1"/>
                  </a:moveTo>
                  <a:cubicBezTo>
                    <a:pt x="819" y="33"/>
                    <a:pt x="699" y="127"/>
                    <a:pt x="591" y="242"/>
                  </a:cubicBezTo>
                  <a:cubicBezTo>
                    <a:pt x="484" y="357"/>
                    <a:pt x="387" y="489"/>
                    <a:pt x="351" y="556"/>
                  </a:cubicBezTo>
                  <a:cubicBezTo>
                    <a:pt x="351" y="556"/>
                    <a:pt x="340" y="577"/>
                    <a:pt x="323" y="608"/>
                  </a:cubicBezTo>
                  <a:cubicBezTo>
                    <a:pt x="305" y="639"/>
                    <a:pt x="284" y="680"/>
                    <a:pt x="264" y="722"/>
                  </a:cubicBezTo>
                  <a:cubicBezTo>
                    <a:pt x="223" y="806"/>
                    <a:pt x="190" y="894"/>
                    <a:pt x="190" y="894"/>
                  </a:cubicBezTo>
                  <a:cubicBezTo>
                    <a:pt x="127" y="1048"/>
                    <a:pt x="81" y="1216"/>
                    <a:pt x="48" y="1386"/>
                  </a:cubicBezTo>
                  <a:cubicBezTo>
                    <a:pt x="0" y="1642"/>
                    <a:pt x="9" y="1879"/>
                    <a:pt x="38" y="2128"/>
                  </a:cubicBezTo>
                  <a:cubicBezTo>
                    <a:pt x="77" y="2404"/>
                    <a:pt x="92" y="2413"/>
                    <a:pt x="154" y="2555"/>
                  </a:cubicBezTo>
                  <a:cubicBezTo>
                    <a:pt x="91" y="2305"/>
                    <a:pt x="66" y="2019"/>
                    <a:pt x="88" y="1735"/>
                  </a:cubicBezTo>
                  <a:cubicBezTo>
                    <a:pt x="106" y="1448"/>
                    <a:pt x="181" y="1165"/>
                    <a:pt x="281" y="911"/>
                  </a:cubicBezTo>
                  <a:cubicBezTo>
                    <a:pt x="281" y="911"/>
                    <a:pt x="290" y="887"/>
                    <a:pt x="305" y="852"/>
                  </a:cubicBezTo>
                  <a:cubicBezTo>
                    <a:pt x="322" y="816"/>
                    <a:pt x="343" y="769"/>
                    <a:pt x="365" y="723"/>
                  </a:cubicBezTo>
                  <a:cubicBezTo>
                    <a:pt x="388" y="676"/>
                    <a:pt x="415" y="632"/>
                    <a:pt x="432" y="597"/>
                  </a:cubicBezTo>
                  <a:cubicBezTo>
                    <a:pt x="450" y="563"/>
                    <a:pt x="464" y="541"/>
                    <a:pt x="464" y="541"/>
                  </a:cubicBezTo>
                  <a:lnTo>
                    <a:pt x="507" y="476"/>
                  </a:lnTo>
                  <a:cubicBezTo>
                    <a:pt x="617" y="297"/>
                    <a:pt x="736" y="14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6">
              <a:extLst>
                <a:ext uri="{FF2B5EF4-FFF2-40B4-BE49-F238E27FC236}">
                  <a16:creationId xmlns:a16="http://schemas.microsoft.com/office/drawing/2014/main" id="{531981BE-1F24-07C3-8DBF-571E69BFE127}"/>
                </a:ext>
              </a:extLst>
            </p:cNvPr>
            <p:cNvSpPr/>
            <p:nvPr/>
          </p:nvSpPr>
          <p:spPr>
            <a:xfrm>
              <a:off x="3587900" y="2112875"/>
              <a:ext cx="38300" cy="24050"/>
            </a:xfrm>
            <a:custGeom>
              <a:avLst/>
              <a:gdLst/>
              <a:ahLst/>
              <a:cxnLst/>
              <a:rect l="l" t="t" r="r" b="b"/>
              <a:pathLst>
                <a:path w="1532" h="962" extrusionOk="0">
                  <a:moveTo>
                    <a:pt x="1342" y="1"/>
                  </a:moveTo>
                  <a:cubicBezTo>
                    <a:pt x="1322" y="1"/>
                    <a:pt x="1302" y="1"/>
                    <a:pt x="1282" y="2"/>
                  </a:cubicBezTo>
                  <a:cubicBezTo>
                    <a:pt x="1175" y="7"/>
                    <a:pt x="1065" y="27"/>
                    <a:pt x="1015" y="45"/>
                  </a:cubicBezTo>
                  <a:cubicBezTo>
                    <a:pt x="1015" y="45"/>
                    <a:pt x="1000" y="51"/>
                    <a:pt x="977" y="58"/>
                  </a:cubicBezTo>
                  <a:cubicBezTo>
                    <a:pt x="954" y="66"/>
                    <a:pt x="925" y="77"/>
                    <a:pt x="896" y="90"/>
                  </a:cubicBezTo>
                  <a:cubicBezTo>
                    <a:pt x="836" y="112"/>
                    <a:pt x="779" y="141"/>
                    <a:pt x="779" y="141"/>
                  </a:cubicBezTo>
                  <a:cubicBezTo>
                    <a:pt x="676" y="190"/>
                    <a:pt x="576" y="253"/>
                    <a:pt x="480" y="323"/>
                  </a:cubicBezTo>
                  <a:cubicBezTo>
                    <a:pt x="338" y="429"/>
                    <a:pt x="235" y="555"/>
                    <a:pt x="135" y="692"/>
                  </a:cubicBezTo>
                  <a:cubicBezTo>
                    <a:pt x="25" y="848"/>
                    <a:pt x="29" y="859"/>
                    <a:pt x="1" y="961"/>
                  </a:cubicBezTo>
                  <a:cubicBezTo>
                    <a:pt x="177" y="659"/>
                    <a:pt x="496" y="373"/>
                    <a:pt x="829" y="218"/>
                  </a:cubicBezTo>
                  <a:cubicBezTo>
                    <a:pt x="829" y="218"/>
                    <a:pt x="845" y="211"/>
                    <a:pt x="868" y="199"/>
                  </a:cubicBezTo>
                  <a:cubicBezTo>
                    <a:pt x="893" y="189"/>
                    <a:pt x="924" y="176"/>
                    <a:pt x="956" y="162"/>
                  </a:cubicBezTo>
                  <a:cubicBezTo>
                    <a:pt x="1021" y="138"/>
                    <a:pt x="1087" y="117"/>
                    <a:pt x="1087" y="117"/>
                  </a:cubicBezTo>
                  <a:lnTo>
                    <a:pt x="1138" y="104"/>
                  </a:lnTo>
                  <a:cubicBezTo>
                    <a:pt x="1273" y="61"/>
                    <a:pt x="1402" y="32"/>
                    <a:pt x="1532" y="15"/>
                  </a:cubicBezTo>
                  <a:cubicBezTo>
                    <a:pt x="1500" y="9"/>
                    <a:pt x="1426" y="1"/>
                    <a:pt x="1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6">
              <a:extLst>
                <a:ext uri="{FF2B5EF4-FFF2-40B4-BE49-F238E27FC236}">
                  <a16:creationId xmlns:a16="http://schemas.microsoft.com/office/drawing/2014/main" id="{7A2020FC-98AA-AFF4-7BAA-9F8598168AC3}"/>
                </a:ext>
              </a:extLst>
            </p:cNvPr>
            <p:cNvSpPr/>
            <p:nvPr/>
          </p:nvSpPr>
          <p:spPr>
            <a:xfrm>
              <a:off x="3615400" y="2119375"/>
              <a:ext cx="38850" cy="17025"/>
            </a:xfrm>
            <a:custGeom>
              <a:avLst/>
              <a:gdLst/>
              <a:ahLst/>
              <a:cxnLst/>
              <a:rect l="l" t="t" r="r" b="b"/>
              <a:pathLst>
                <a:path w="1554" h="681" extrusionOk="0">
                  <a:moveTo>
                    <a:pt x="930" y="1"/>
                  </a:moveTo>
                  <a:cubicBezTo>
                    <a:pt x="888" y="1"/>
                    <a:pt x="855" y="4"/>
                    <a:pt x="855" y="4"/>
                  </a:cubicBezTo>
                  <a:cubicBezTo>
                    <a:pt x="740" y="10"/>
                    <a:pt x="621" y="37"/>
                    <a:pt x="512" y="86"/>
                  </a:cubicBezTo>
                  <a:cubicBezTo>
                    <a:pt x="346" y="159"/>
                    <a:pt x="227" y="275"/>
                    <a:pt x="124" y="409"/>
                  </a:cubicBezTo>
                  <a:cubicBezTo>
                    <a:pt x="14" y="565"/>
                    <a:pt x="19" y="579"/>
                    <a:pt x="0" y="681"/>
                  </a:cubicBezTo>
                  <a:cubicBezTo>
                    <a:pt x="74" y="526"/>
                    <a:pt x="197" y="377"/>
                    <a:pt x="354" y="271"/>
                  </a:cubicBezTo>
                  <a:cubicBezTo>
                    <a:pt x="508" y="164"/>
                    <a:pt x="693" y="102"/>
                    <a:pt x="872" y="93"/>
                  </a:cubicBezTo>
                  <a:cubicBezTo>
                    <a:pt x="872" y="93"/>
                    <a:pt x="894" y="92"/>
                    <a:pt x="925" y="92"/>
                  </a:cubicBezTo>
                  <a:cubicBezTo>
                    <a:pt x="948" y="92"/>
                    <a:pt x="977" y="93"/>
                    <a:pt x="1006" y="96"/>
                  </a:cubicBezTo>
                  <a:cubicBezTo>
                    <a:pt x="1074" y="101"/>
                    <a:pt x="1140" y="116"/>
                    <a:pt x="1140" y="116"/>
                  </a:cubicBezTo>
                  <a:lnTo>
                    <a:pt x="1189" y="128"/>
                  </a:lnTo>
                  <a:cubicBezTo>
                    <a:pt x="1324" y="159"/>
                    <a:pt x="1444" y="210"/>
                    <a:pt x="1553" y="279"/>
                  </a:cubicBezTo>
                  <a:cubicBezTo>
                    <a:pt x="1529" y="248"/>
                    <a:pt x="1456" y="173"/>
                    <a:pt x="1363" y="119"/>
                  </a:cubicBezTo>
                  <a:cubicBezTo>
                    <a:pt x="1271" y="63"/>
                    <a:pt x="1164" y="25"/>
                    <a:pt x="1112" y="18"/>
                  </a:cubicBezTo>
                  <a:cubicBezTo>
                    <a:pt x="1112" y="18"/>
                    <a:pt x="1048" y="6"/>
                    <a:pt x="983" y="3"/>
                  </a:cubicBezTo>
                  <a:cubicBezTo>
                    <a:pt x="965" y="1"/>
                    <a:pt x="947" y="1"/>
                    <a:pt x="9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6">
              <a:extLst>
                <a:ext uri="{FF2B5EF4-FFF2-40B4-BE49-F238E27FC236}">
                  <a16:creationId xmlns:a16="http://schemas.microsoft.com/office/drawing/2014/main" id="{08ADBFCA-8442-0444-5A6A-B820AF1D6076}"/>
                </a:ext>
              </a:extLst>
            </p:cNvPr>
            <p:cNvSpPr/>
            <p:nvPr/>
          </p:nvSpPr>
          <p:spPr>
            <a:xfrm>
              <a:off x="3863025" y="2355925"/>
              <a:ext cx="47050" cy="51750"/>
            </a:xfrm>
            <a:custGeom>
              <a:avLst/>
              <a:gdLst/>
              <a:ahLst/>
              <a:cxnLst/>
              <a:rect l="l" t="t" r="r" b="b"/>
              <a:pathLst>
                <a:path w="1882" h="2070" extrusionOk="0">
                  <a:moveTo>
                    <a:pt x="0" y="1"/>
                  </a:moveTo>
                  <a:cubicBezTo>
                    <a:pt x="51" y="36"/>
                    <a:pt x="186" y="113"/>
                    <a:pt x="317" y="202"/>
                  </a:cubicBezTo>
                  <a:cubicBezTo>
                    <a:pt x="447" y="293"/>
                    <a:pt x="574" y="391"/>
                    <a:pt x="634" y="438"/>
                  </a:cubicBezTo>
                  <a:cubicBezTo>
                    <a:pt x="634" y="438"/>
                    <a:pt x="653" y="452"/>
                    <a:pt x="680" y="473"/>
                  </a:cubicBezTo>
                  <a:cubicBezTo>
                    <a:pt x="708" y="494"/>
                    <a:pt x="745" y="522"/>
                    <a:pt x="780" y="553"/>
                  </a:cubicBezTo>
                  <a:cubicBezTo>
                    <a:pt x="852" y="612"/>
                    <a:pt x="919" y="676"/>
                    <a:pt x="919" y="676"/>
                  </a:cubicBezTo>
                  <a:cubicBezTo>
                    <a:pt x="1042" y="787"/>
                    <a:pt x="1158" y="915"/>
                    <a:pt x="1266" y="1050"/>
                  </a:cubicBezTo>
                  <a:cubicBezTo>
                    <a:pt x="1426" y="1252"/>
                    <a:pt x="1566" y="1440"/>
                    <a:pt x="1681" y="1666"/>
                  </a:cubicBezTo>
                  <a:cubicBezTo>
                    <a:pt x="1807" y="1919"/>
                    <a:pt x="1804" y="1931"/>
                    <a:pt x="1882" y="2069"/>
                  </a:cubicBezTo>
                  <a:cubicBezTo>
                    <a:pt x="1810" y="1815"/>
                    <a:pt x="1692" y="1542"/>
                    <a:pt x="1535" y="1286"/>
                  </a:cubicBezTo>
                  <a:cubicBezTo>
                    <a:pt x="1381" y="1027"/>
                    <a:pt x="1180" y="792"/>
                    <a:pt x="969" y="597"/>
                  </a:cubicBezTo>
                  <a:cubicBezTo>
                    <a:pt x="969" y="597"/>
                    <a:pt x="948" y="578"/>
                    <a:pt x="918" y="550"/>
                  </a:cubicBezTo>
                  <a:cubicBezTo>
                    <a:pt x="887" y="524"/>
                    <a:pt x="846" y="489"/>
                    <a:pt x="803" y="454"/>
                  </a:cubicBezTo>
                  <a:cubicBezTo>
                    <a:pt x="718" y="386"/>
                    <a:pt x="629" y="322"/>
                    <a:pt x="629" y="322"/>
                  </a:cubicBezTo>
                  <a:lnTo>
                    <a:pt x="562" y="276"/>
                  </a:lnTo>
                  <a:cubicBezTo>
                    <a:pt x="374" y="157"/>
                    <a:pt x="187" y="6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6">
              <a:extLst>
                <a:ext uri="{FF2B5EF4-FFF2-40B4-BE49-F238E27FC236}">
                  <a16:creationId xmlns:a16="http://schemas.microsoft.com/office/drawing/2014/main" id="{5DC83689-0E87-B94B-FB58-543605F681B4}"/>
                </a:ext>
              </a:extLst>
            </p:cNvPr>
            <p:cNvSpPr/>
            <p:nvPr/>
          </p:nvSpPr>
          <p:spPr>
            <a:xfrm>
              <a:off x="3887800" y="2339750"/>
              <a:ext cx="28125" cy="70150"/>
            </a:xfrm>
            <a:custGeom>
              <a:avLst/>
              <a:gdLst/>
              <a:ahLst/>
              <a:cxnLst/>
              <a:rect l="l" t="t" r="r" b="b"/>
              <a:pathLst>
                <a:path w="1125" h="2806" extrusionOk="0">
                  <a:moveTo>
                    <a:pt x="1" y="0"/>
                  </a:moveTo>
                  <a:cubicBezTo>
                    <a:pt x="43" y="52"/>
                    <a:pt x="157" y="175"/>
                    <a:pt x="262" y="312"/>
                  </a:cubicBezTo>
                  <a:cubicBezTo>
                    <a:pt x="365" y="449"/>
                    <a:pt x="461" y="594"/>
                    <a:pt x="504" y="664"/>
                  </a:cubicBezTo>
                  <a:cubicBezTo>
                    <a:pt x="504" y="664"/>
                    <a:pt x="519" y="686"/>
                    <a:pt x="539" y="717"/>
                  </a:cubicBezTo>
                  <a:cubicBezTo>
                    <a:pt x="561" y="749"/>
                    <a:pt x="587" y="791"/>
                    <a:pt x="612" y="835"/>
                  </a:cubicBezTo>
                  <a:cubicBezTo>
                    <a:pt x="662" y="922"/>
                    <a:pt x="707" y="1012"/>
                    <a:pt x="707" y="1012"/>
                  </a:cubicBezTo>
                  <a:cubicBezTo>
                    <a:pt x="789" y="1172"/>
                    <a:pt x="855" y="1346"/>
                    <a:pt x="909" y="1526"/>
                  </a:cubicBezTo>
                  <a:cubicBezTo>
                    <a:pt x="988" y="1794"/>
                    <a:pt x="1046" y="2042"/>
                    <a:pt x="1061" y="2316"/>
                  </a:cubicBezTo>
                  <a:cubicBezTo>
                    <a:pt x="1072" y="2622"/>
                    <a:pt x="1061" y="2633"/>
                    <a:pt x="1073" y="2805"/>
                  </a:cubicBezTo>
                  <a:cubicBezTo>
                    <a:pt x="1120" y="2521"/>
                    <a:pt x="1124" y="2197"/>
                    <a:pt x="1075" y="1875"/>
                  </a:cubicBezTo>
                  <a:cubicBezTo>
                    <a:pt x="1029" y="1552"/>
                    <a:pt x="920" y="1234"/>
                    <a:pt x="779" y="954"/>
                  </a:cubicBezTo>
                  <a:cubicBezTo>
                    <a:pt x="779" y="954"/>
                    <a:pt x="766" y="928"/>
                    <a:pt x="746" y="888"/>
                  </a:cubicBezTo>
                  <a:cubicBezTo>
                    <a:pt x="724" y="849"/>
                    <a:pt x="695" y="798"/>
                    <a:pt x="666" y="746"/>
                  </a:cubicBezTo>
                  <a:cubicBezTo>
                    <a:pt x="635" y="696"/>
                    <a:pt x="601" y="647"/>
                    <a:pt x="577" y="609"/>
                  </a:cubicBezTo>
                  <a:cubicBezTo>
                    <a:pt x="553" y="572"/>
                    <a:pt x="536" y="548"/>
                    <a:pt x="536" y="548"/>
                  </a:cubicBezTo>
                  <a:lnTo>
                    <a:pt x="483" y="477"/>
                  </a:lnTo>
                  <a:lnTo>
                    <a:pt x="483" y="476"/>
                  </a:lnTo>
                  <a:cubicBezTo>
                    <a:pt x="334" y="286"/>
                    <a:pt x="171" y="1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6">
              <a:extLst>
                <a:ext uri="{FF2B5EF4-FFF2-40B4-BE49-F238E27FC236}">
                  <a16:creationId xmlns:a16="http://schemas.microsoft.com/office/drawing/2014/main" id="{2710EB14-3343-E057-15A9-64E3EADE2DB7}"/>
                </a:ext>
              </a:extLst>
            </p:cNvPr>
            <p:cNvSpPr/>
            <p:nvPr/>
          </p:nvSpPr>
          <p:spPr>
            <a:xfrm>
              <a:off x="3900850" y="2340975"/>
              <a:ext cx="19000" cy="7425"/>
            </a:xfrm>
            <a:custGeom>
              <a:avLst/>
              <a:gdLst/>
              <a:ahLst/>
              <a:cxnLst/>
              <a:rect l="l" t="t" r="r" b="b"/>
              <a:pathLst>
                <a:path w="760" h="297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31"/>
                    <a:pt x="145" y="118"/>
                    <a:pt x="186" y="133"/>
                  </a:cubicBezTo>
                  <a:lnTo>
                    <a:pt x="285" y="169"/>
                  </a:lnTo>
                  <a:cubicBezTo>
                    <a:pt x="330" y="186"/>
                    <a:pt x="376" y="203"/>
                    <a:pt x="423" y="220"/>
                  </a:cubicBezTo>
                  <a:cubicBezTo>
                    <a:pt x="492" y="246"/>
                    <a:pt x="560" y="254"/>
                    <a:pt x="629" y="276"/>
                  </a:cubicBezTo>
                  <a:cubicBezTo>
                    <a:pt x="677" y="290"/>
                    <a:pt x="696" y="296"/>
                    <a:pt x="716" y="296"/>
                  </a:cubicBezTo>
                  <a:cubicBezTo>
                    <a:pt x="728" y="296"/>
                    <a:pt x="741" y="294"/>
                    <a:pt x="760" y="291"/>
                  </a:cubicBezTo>
                  <a:cubicBezTo>
                    <a:pt x="628" y="217"/>
                    <a:pt x="465" y="137"/>
                    <a:pt x="312" y="82"/>
                  </a:cubicBezTo>
                  <a:lnTo>
                    <a:pt x="198" y="40"/>
                  </a:lnTo>
                  <a:lnTo>
                    <a:pt x="176" y="32"/>
                  </a:lnTo>
                  <a:lnTo>
                    <a:pt x="177" y="32"/>
                  </a:lnTo>
                  <a:cubicBezTo>
                    <a:pt x="115" y="17"/>
                    <a:pt x="58" y="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6">
              <a:extLst>
                <a:ext uri="{FF2B5EF4-FFF2-40B4-BE49-F238E27FC236}">
                  <a16:creationId xmlns:a16="http://schemas.microsoft.com/office/drawing/2014/main" id="{C7A7FB41-94C1-3AEB-94F5-286A09BE94D4}"/>
                </a:ext>
              </a:extLst>
            </p:cNvPr>
            <p:cNvSpPr/>
            <p:nvPr/>
          </p:nvSpPr>
          <p:spPr>
            <a:xfrm>
              <a:off x="3888700" y="2267775"/>
              <a:ext cx="33925" cy="22525"/>
            </a:xfrm>
            <a:custGeom>
              <a:avLst/>
              <a:gdLst/>
              <a:ahLst/>
              <a:cxnLst/>
              <a:rect l="l" t="t" r="r" b="b"/>
              <a:pathLst>
                <a:path w="1357" h="901" extrusionOk="0">
                  <a:moveTo>
                    <a:pt x="1027" y="1"/>
                  </a:moveTo>
                  <a:cubicBezTo>
                    <a:pt x="982" y="1"/>
                    <a:pt x="936" y="8"/>
                    <a:pt x="891" y="22"/>
                  </a:cubicBezTo>
                  <a:cubicBezTo>
                    <a:pt x="691" y="97"/>
                    <a:pt x="579" y="284"/>
                    <a:pt x="487" y="435"/>
                  </a:cubicBezTo>
                  <a:cubicBezTo>
                    <a:pt x="487" y="435"/>
                    <a:pt x="451" y="494"/>
                    <a:pt x="415" y="551"/>
                  </a:cubicBezTo>
                  <a:cubicBezTo>
                    <a:pt x="381" y="607"/>
                    <a:pt x="339" y="658"/>
                    <a:pt x="339" y="658"/>
                  </a:cubicBezTo>
                  <a:lnTo>
                    <a:pt x="306" y="695"/>
                  </a:lnTo>
                  <a:cubicBezTo>
                    <a:pt x="222" y="797"/>
                    <a:pt x="122" y="876"/>
                    <a:pt x="0" y="896"/>
                  </a:cubicBezTo>
                  <a:cubicBezTo>
                    <a:pt x="10" y="899"/>
                    <a:pt x="25" y="901"/>
                    <a:pt x="42" y="901"/>
                  </a:cubicBezTo>
                  <a:cubicBezTo>
                    <a:pt x="92" y="901"/>
                    <a:pt x="167" y="887"/>
                    <a:pt x="236" y="849"/>
                  </a:cubicBezTo>
                  <a:cubicBezTo>
                    <a:pt x="331" y="799"/>
                    <a:pt x="408" y="719"/>
                    <a:pt x="438" y="678"/>
                  </a:cubicBezTo>
                  <a:cubicBezTo>
                    <a:pt x="438" y="678"/>
                    <a:pt x="476" y="628"/>
                    <a:pt x="508" y="576"/>
                  </a:cubicBezTo>
                  <a:cubicBezTo>
                    <a:pt x="540" y="524"/>
                    <a:pt x="571" y="472"/>
                    <a:pt x="571" y="472"/>
                  </a:cubicBezTo>
                  <a:cubicBezTo>
                    <a:pt x="625" y="381"/>
                    <a:pt x="683" y="290"/>
                    <a:pt x="756" y="214"/>
                  </a:cubicBezTo>
                  <a:cubicBezTo>
                    <a:pt x="810" y="159"/>
                    <a:pt x="867" y="110"/>
                    <a:pt x="932" y="84"/>
                  </a:cubicBezTo>
                  <a:cubicBezTo>
                    <a:pt x="975" y="68"/>
                    <a:pt x="1021" y="59"/>
                    <a:pt x="1068" y="59"/>
                  </a:cubicBezTo>
                  <a:cubicBezTo>
                    <a:pt x="1095" y="59"/>
                    <a:pt x="1122" y="62"/>
                    <a:pt x="1150" y="69"/>
                  </a:cubicBezTo>
                  <a:cubicBezTo>
                    <a:pt x="1232" y="93"/>
                    <a:pt x="1265" y="124"/>
                    <a:pt x="1290" y="147"/>
                  </a:cubicBezTo>
                  <a:cubicBezTo>
                    <a:pt x="1313" y="173"/>
                    <a:pt x="1334" y="190"/>
                    <a:pt x="1356" y="238"/>
                  </a:cubicBezTo>
                  <a:cubicBezTo>
                    <a:pt x="1349" y="149"/>
                    <a:pt x="1277" y="67"/>
                    <a:pt x="1186" y="32"/>
                  </a:cubicBezTo>
                  <a:cubicBezTo>
                    <a:pt x="1137" y="11"/>
                    <a:pt x="1083" y="1"/>
                    <a:pt x="10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6">
              <a:extLst>
                <a:ext uri="{FF2B5EF4-FFF2-40B4-BE49-F238E27FC236}">
                  <a16:creationId xmlns:a16="http://schemas.microsoft.com/office/drawing/2014/main" id="{F1378617-174F-96AF-BDC8-E9F6940324AA}"/>
                </a:ext>
              </a:extLst>
            </p:cNvPr>
            <p:cNvSpPr/>
            <p:nvPr/>
          </p:nvSpPr>
          <p:spPr>
            <a:xfrm>
              <a:off x="3883675" y="2212150"/>
              <a:ext cx="8775" cy="57175"/>
            </a:xfrm>
            <a:custGeom>
              <a:avLst/>
              <a:gdLst/>
              <a:ahLst/>
              <a:cxnLst/>
              <a:rect l="l" t="t" r="r" b="b"/>
              <a:pathLst>
                <a:path w="351" h="2287" extrusionOk="0">
                  <a:moveTo>
                    <a:pt x="2" y="0"/>
                  </a:moveTo>
                  <a:cubicBezTo>
                    <a:pt x="100" y="198"/>
                    <a:pt x="175" y="429"/>
                    <a:pt x="217" y="670"/>
                  </a:cubicBezTo>
                  <a:cubicBezTo>
                    <a:pt x="262" y="910"/>
                    <a:pt x="265" y="1160"/>
                    <a:pt x="242" y="1392"/>
                  </a:cubicBezTo>
                  <a:cubicBezTo>
                    <a:pt x="242" y="1392"/>
                    <a:pt x="240" y="1414"/>
                    <a:pt x="238" y="1447"/>
                  </a:cubicBezTo>
                  <a:cubicBezTo>
                    <a:pt x="233" y="1480"/>
                    <a:pt x="226" y="1523"/>
                    <a:pt x="220" y="1566"/>
                  </a:cubicBezTo>
                  <a:cubicBezTo>
                    <a:pt x="202" y="1653"/>
                    <a:pt x="183" y="1739"/>
                    <a:pt x="183" y="1739"/>
                  </a:cubicBezTo>
                  <a:lnTo>
                    <a:pt x="165" y="1803"/>
                  </a:lnTo>
                  <a:cubicBezTo>
                    <a:pt x="120" y="1977"/>
                    <a:pt x="66" y="2136"/>
                    <a:pt x="0" y="2286"/>
                  </a:cubicBezTo>
                  <a:cubicBezTo>
                    <a:pt x="32" y="2247"/>
                    <a:pt x="105" y="2139"/>
                    <a:pt x="166" y="2018"/>
                  </a:cubicBezTo>
                  <a:cubicBezTo>
                    <a:pt x="224" y="1897"/>
                    <a:pt x="272" y="1766"/>
                    <a:pt x="285" y="1701"/>
                  </a:cubicBezTo>
                  <a:cubicBezTo>
                    <a:pt x="285" y="1701"/>
                    <a:pt x="289" y="1682"/>
                    <a:pt x="295" y="1653"/>
                  </a:cubicBezTo>
                  <a:cubicBezTo>
                    <a:pt x="302" y="1624"/>
                    <a:pt x="309" y="1585"/>
                    <a:pt x="315" y="1545"/>
                  </a:cubicBezTo>
                  <a:cubicBezTo>
                    <a:pt x="329" y="1466"/>
                    <a:pt x="335" y="1386"/>
                    <a:pt x="335" y="1386"/>
                  </a:cubicBezTo>
                  <a:cubicBezTo>
                    <a:pt x="350" y="1244"/>
                    <a:pt x="349" y="1096"/>
                    <a:pt x="339" y="948"/>
                  </a:cubicBezTo>
                  <a:cubicBezTo>
                    <a:pt x="320" y="725"/>
                    <a:pt x="261" y="532"/>
                    <a:pt x="185" y="331"/>
                  </a:cubicBezTo>
                  <a:cubicBezTo>
                    <a:pt x="96" y="109"/>
                    <a:pt x="83" y="104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6">
              <a:extLst>
                <a:ext uri="{FF2B5EF4-FFF2-40B4-BE49-F238E27FC236}">
                  <a16:creationId xmlns:a16="http://schemas.microsoft.com/office/drawing/2014/main" id="{049685FE-E7D1-6A1A-E374-D23086AF3368}"/>
                </a:ext>
              </a:extLst>
            </p:cNvPr>
            <p:cNvSpPr/>
            <p:nvPr/>
          </p:nvSpPr>
          <p:spPr>
            <a:xfrm>
              <a:off x="3863575" y="2216100"/>
              <a:ext cx="19175" cy="40000"/>
            </a:xfrm>
            <a:custGeom>
              <a:avLst/>
              <a:gdLst/>
              <a:ahLst/>
              <a:cxnLst/>
              <a:rect l="l" t="t" r="r" b="b"/>
              <a:pathLst>
                <a:path w="767" h="1600" extrusionOk="0">
                  <a:moveTo>
                    <a:pt x="740" y="0"/>
                  </a:moveTo>
                  <a:cubicBezTo>
                    <a:pt x="712" y="334"/>
                    <a:pt x="591" y="722"/>
                    <a:pt x="415" y="1028"/>
                  </a:cubicBezTo>
                  <a:cubicBezTo>
                    <a:pt x="415" y="1028"/>
                    <a:pt x="382" y="1086"/>
                    <a:pt x="347" y="1143"/>
                  </a:cubicBezTo>
                  <a:cubicBezTo>
                    <a:pt x="309" y="1198"/>
                    <a:pt x="271" y="1254"/>
                    <a:pt x="271" y="1254"/>
                  </a:cubicBezTo>
                  <a:lnTo>
                    <a:pt x="241" y="1293"/>
                  </a:lnTo>
                  <a:lnTo>
                    <a:pt x="240" y="1293"/>
                  </a:lnTo>
                  <a:cubicBezTo>
                    <a:pt x="162" y="1405"/>
                    <a:pt x="84" y="1506"/>
                    <a:pt x="1" y="1600"/>
                  </a:cubicBezTo>
                  <a:cubicBezTo>
                    <a:pt x="35" y="1581"/>
                    <a:pt x="118" y="1525"/>
                    <a:pt x="194" y="1457"/>
                  </a:cubicBezTo>
                  <a:cubicBezTo>
                    <a:pt x="271" y="1389"/>
                    <a:pt x="344" y="1310"/>
                    <a:pt x="371" y="1269"/>
                  </a:cubicBezTo>
                  <a:cubicBezTo>
                    <a:pt x="371" y="1269"/>
                    <a:pt x="407" y="1220"/>
                    <a:pt x="438" y="1167"/>
                  </a:cubicBezTo>
                  <a:cubicBezTo>
                    <a:pt x="471" y="1116"/>
                    <a:pt x="499" y="1062"/>
                    <a:pt x="499" y="1062"/>
                  </a:cubicBezTo>
                  <a:cubicBezTo>
                    <a:pt x="553" y="968"/>
                    <a:pt x="600" y="865"/>
                    <a:pt x="641" y="760"/>
                  </a:cubicBezTo>
                  <a:cubicBezTo>
                    <a:pt x="701" y="603"/>
                    <a:pt x="724" y="450"/>
                    <a:pt x="745" y="289"/>
                  </a:cubicBezTo>
                  <a:cubicBezTo>
                    <a:pt x="766" y="108"/>
                    <a:pt x="760" y="100"/>
                    <a:pt x="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6">
              <a:extLst>
                <a:ext uri="{FF2B5EF4-FFF2-40B4-BE49-F238E27FC236}">
                  <a16:creationId xmlns:a16="http://schemas.microsoft.com/office/drawing/2014/main" id="{D79134D1-7557-22FE-88D0-10955A6FBC80}"/>
                </a:ext>
              </a:extLst>
            </p:cNvPr>
            <p:cNvSpPr/>
            <p:nvPr/>
          </p:nvSpPr>
          <p:spPr>
            <a:xfrm>
              <a:off x="3318175" y="2217950"/>
              <a:ext cx="24450" cy="57650"/>
            </a:xfrm>
            <a:custGeom>
              <a:avLst/>
              <a:gdLst/>
              <a:ahLst/>
              <a:cxnLst/>
              <a:rect l="l" t="t" r="r" b="b"/>
              <a:pathLst>
                <a:path w="978" h="2306" extrusionOk="0">
                  <a:moveTo>
                    <a:pt x="943" y="1"/>
                  </a:moveTo>
                  <a:cubicBezTo>
                    <a:pt x="940" y="57"/>
                    <a:pt x="931" y="197"/>
                    <a:pt x="876" y="326"/>
                  </a:cubicBezTo>
                  <a:cubicBezTo>
                    <a:pt x="825" y="456"/>
                    <a:pt x="747" y="575"/>
                    <a:pt x="712" y="632"/>
                  </a:cubicBezTo>
                  <a:cubicBezTo>
                    <a:pt x="712" y="632"/>
                    <a:pt x="670" y="703"/>
                    <a:pt x="621" y="771"/>
                  </a:cubicBezTo>
                  <a:lnTo>
                    <a:pt x="524" y="905"/>
                  </a:lnTo>
                  <a:cubicBezTo>
                    <a:pt x="434" y="1024"/>
                    <a:pt x="332" y="1143"/>
                    <a:pt x="245" y="1277"/>
                  </a:cubicBezTo>
                  <a:cubicBezTo>
                    <a:pt x="115" y="1476"/>
                    <a:pt x="33" y="1683"/>
                    <a:pt x="11" y="1917"/>
                  </a:cubicBezTo>
                  <a:cubicBezTo>
                    <a:pt x="0" y="2048"/>
                    <a:pt x="22" y="2115"/>
                    <a:pt x="35" y="2166"/>
                  </a:cubicBezTo>
                  <a:cubicBezTo>
                    <a:pt x="53" y="2215"/>
                    <a:pt x="73" y="2249"/>
                    <a:pt x="115" y="2305"/>
                  </a:cubicBezTo>
                  <a:cubicBezTo>
                    <a:pt x="64" y="2199"/>
                    <a:pt x="44" y="2076"/>
                    <a:pt x="55" y="1953"/>
                  </a:cubicBezTo>
                  <a:cubicBezTo>
                    <a:pt x="66" y="1829"/>
                    <a:pt x="110" y="1706"/>
                    <a:pt x="164" y="1589"/>
                  </a:cubicBezTo>
                  <a:cubicBezTo>
                    <a:pt x="274" y="1352"/>
                    <a:pt x="450" y="1151"/>
                    <a:pt x="606" y="947"/>
                  </a:cubicBezTo>
                  <a:cubicBezTo>
                    <a:pt x="606" y="947"/>
                    <a:pt x="664" y="870"/>
                    <a:pt x="719" y="789"/>
                  </a:cubicBezTo>
                  <a:cubicBezTo>
                    <a:pt x="775" y="708"/>
                    <a:pt x="823" y="623"/>
                    <a:pt x="823" y="623"/>
                  </a:cubicBezTo>
                  <a:lnTo>
                    <a:pt x="858" y="557"/>
                  </a:lnTo>
                  <a:cubicBezTo>
                    <a:pt x="943" y="374"/>
                    <a:pt x="978" y="178"/>
                    <a:pt x="9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6">
              <a:extLst>
                <a:ext uri="{FF2B5EF4-FFF2-40B4-BE49-F238E27FC236}">
                  <a16:creationId xmlns:a16="http://schemas.microsoft.com/office/drawing/2014/main" id="{D87F52E4-F886-D975-8F90-750278F9F299}"/>
                </a:ext>
              </a:extLst>
            </p:cNvPr>
            <p:cNvSpPr/>
            <p:nvPr/>
          </p:nvSpPr>
          <p:spPr>
            <a:xfrm>
              <a:off x="3322750" y="2225200"/>
              <a:ext cx="41200" cy="51950"/>
            </a:xfrm>
            <a:custGeom>
              <a:avLst/>
              <a:gdLst/>
              <a:ahLst/>
              <a:cxnLst/>
              <a:rect l="l" t="t" r="r" b="b"/>
              <a:pathLst>
                <a:path w="1648" h="2078" extrusionOk="0">
                  <a:moveTo>
                    <a:pt x="1617" y="1"/>
                  </a:moveTo>
                  <a:cubicBezTo>
                    <a:pt x="1616" y="60"/>
                    <a:pt x="1594" y="211"/>
                    <a:pt x="1521" y="341"/>
                  </a:cubicBezTo>
                  <a:cubicBezTo>
                    <a:pt x="1452" y="474"/>
                    <a:pt x="1346" y="585"/>
                    <a:pt x="1299" y="637"/>
                  </a:cubicBezTo>
                  <a:cubicBezTo>
                    <a:pt x="1299" y="637"/>
                    <a:pt x="1239" y="701"/>
                    <a:pt x="1172" y="757"/>
                  </a:cubicBezTo>
                  <a:cubicBezTo>
                    <a:pt x="1104" y="814"/>
                    <a:pt x="1032" y="865"/>
                    <a:pt x="1032" y="865"/>
                  </a:cubicBezTo>
                  <a:cubicBezTo>
                    <a:pt x="903" y="958"/>
                    <a:pt x="760" y="1043"/>
                    <a:pt x="619" y="1137"/>
                  </a:cubicBezTo>
                  <a:cubicBezTo>
                    <a:pt x="409" y="1277"/>
                    <a:pt x="235" y="1442"/>
                    <a:pt x="108" y="1657"/>
                  </a:cubicBezTo>
                  <a:cubicBezTo>
                    <a:pt x="38" y="1778"/>
                    <a:pt x="21" y="1851"/>
                    <a:pt x="10" y="1906"/>
                  </a:cubicBezTo>
                  <a:cubicBezTo>
                    <a:pt x="1" y="1961"/>
                    <a:pt x="0" y="2003"/>
                    <a:pt x="11" y="2078"/>
                  </a:cubicBezTo>
                  <a:cubicBezTo>
                    <a:pt x="22" y="1824"/>
                    <a:pt x="189" y="1582"/>
                    <a:pt x="401" y="1403"/>
                  </a:cubicBezTo>
                  <a:cubicBezTo>
                    <a:pt x="614" y="1224"/>
                    <a:pt x="875" y="1093"/>
                    <a:pt x="1099" y="930"/>
                  </a:cubicBezTo>
                  <a:cubicBezTo>
                    <a:pt x="1099" y="930"/>
                    <a:pt x="1185" y="868"/>
                    <a:pt x="1264" y="798"/>
                  </a:cubicBezTo>
                  <a:cubicBezTo>
                    <a:pt x="1344" y="727"/>
                    <a:pt x="1412" y="644"/>
                    <a:pt x="1412" y="644"/>
                  </a:cubicBezTo>
                  <a:cubicBezTo>
                    <a:pt x="1412" y="644"/>
                    <a:pt x="1425" y="629"/>
                    <a:pt x="1437" y="613"/>
                  </a:cubicBezTo>
                  <a:cubicBezTo>
                    <a:pt x="1450" y="597"/>
                    <a:pt x="1462" y="581"/>
                    <a:pt x="1462" y="581"/>
                  </a:cubicBezTo>
                  <a:lnTo>
                    <a:pt x="1461" y="581"/>
                  </a:lnTo>
                  <a:cubicBezTo>
                    <a:pt x="1586" y="403"/>
                    <a:pt x="1648" y="193"/>
                    <a:pt x="1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6">
              <a:extLst>
                <a:ext uri="{FF2B5EF4-FFF2-40B4-BE49-F238E27FC236}">
                  <a16:creationId xmlns:a16="http://schemas.microsoft.com/office/drawing/2014/main" id="{A4E0E932-16CA-1A47-72F1-8E4DAE214985}"/>
                </a:ext>
              </a:extLst>
            </p:cNvPr>
            <p:cNvSpPr/>
            <p:nvPr/>
          </p:nvSpPr>
          <p:spPr>
            <a:xfrm>
              <a:off x="3247700" y="2250650"/>
              <a:ext cx="52075" cy="9200"/>
            </a:xfrm>
            <a:custGeom>
              <a:avLst/>
              <a:gdLst/>
              <a:ahLst/>
              <a:cxnLst/>
              <a:rect l="l" t="t" r="r" b="b"/>
              <a:pathLst>
                <a:path w="2083" h="368" extrusionOk="0">
                  <a:moveTo>
                    <a:pt x="1003" y="1"/>
                  </a:moveTo>
                  <a:cubicBezTo>
                    <a:pt x="959" y="1"/>
                    <a:pt x="915" y="2"/>
                    <a:pt x="871" y="5"/>
                  </a:cubicBezTo>
                  <a:cubicBezTo>
                    <a:pt x="666" y="16"/>
                    <a:pt x="488" y="69"/>
                    <a:pt x="303" y="138"/>
                  </a:cubicBezTo>
                  <a:cubicBezTo>
                    <a:pt x="99" y="218"/>
                    <a:pt x="94" y="231"/>
                    <a:pt x="0" y="307"/>
                  </a:cubicBezTo>
                  <a:cubicBezTo>
                    <a:pt x="181" y="219"/>
                    <a:pt x="394" y="151"/>
                    <a:pt x="615" y="116"/>
                  </a:cubicBezTo>
                  <a:cubicBezTo>
                    <a:pt x="725" y="98"/>
                    <a:pt x="837" y="90"/>
                    <a:pt x="949" y="90"/>
                  </a:cubicBezTo>
                  <a:cubicBezTo>
                    <a:pt x="1060" y="90"/>
                    <a:pt x="1170" y="98"/>
                    <a:pt x="1275" y="112"/>
                  </a:cubicBezTo>
                  <a:cubicBezTo>
                    <a:pt x="1275" y="112"/>
                    <a:pt x="1295" y="114"/>
                    <a:pt x="1325" y="118"/>
                  </a:cubicBezTo>
                  <a:cubicBezTo>
                    <a:pt x="1355" y="124"/>
                    <a:pt x="1394" y="131"/>
                    <a:pt x="1434" y="139"/>
                  </a:cubicBezTo>
                  <a:cubicBezTo>
                    <a:pt x="1512" y="157"/>
                    <a:pt x="1590" y="179"/>
                    <a:pt x="1590" y="179"/>
                  </a:cubicBezTo>
                  <a:lnTo>
                    <a:pt x="1647" y="197"/>
                  </a:lnTo>
                  <a:cubicBezTo>
                    <a:pt x="1805" y="244"/>
                    <a:pt x="1948" y="300"/>
                    <a:pt x="2083" y="368"/>
                  </a:cubicBezTo>
                  <a:cubicBezTo>
                    <a:pt x="2049" y="335"/>
                    <a:pt x="1955" y="262"/>
                    <a:pt x="1847" y="200"/>
                  </a:cubicBezTo>
                  <a:cubicBezTo>
                    <a:pt x="1739" y="140"/>
                    <a:pt x="1620" y="90"/>
                    <a:pt x="1562" y="76"/>
                  </a:cubicBezTo>
                  <a:lnTo>
                    <a:pt x="1517" y="65"/>
                  </a:lnTo>
                  <a:cubicBezTo>
                    <a:pt x="1490" y="58"/>
                    <a:pt x="1455" y="49"/>
                    <a:pt x="1418" y="42"/>
                  </a:cubicBezTo>
                  <a:cubicBezTo>
                    <a:pt x="1347" y="27"/>
                    <a:pt x="1273" y="20"/>
                    <a:pt x="1273" y="20"/>
                  </a:cubicBezTo>
                  <a:cubicBezTo>
                    <a:pt x="1185" y="7"/>
                    <a:pt x="1095" y="1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6">
              <a:extLst>
                <a:ext uri="{FF2B5EF4-FFF2-40B4-BE49-F238E27FC236}">
                  <a16:creationId xmlns:a16="http://schemas.microsoft.com/office/drawing/2014/main" id="{DEAFC084-706A-8496-1D40-9CA4AF149E07}"/>
                </a:ext>
              </a:extLst>
            </p:cNvPr>
            <p:cNvSpPr/>
            <p:nvPr/>
          </p:nvSpPr>
          <p:spPr>
            <a:xfrm>
              <a:off x="3260025" y="2229475"/>
              <a:ext cx="36575" cy="27175"/>
            </a:xfrm>
            <a:custGeom>
              <a:avLst/>
              <a:gdLst/>
              <a:ahLst/>
              <a:cxnLst/>
              <a:rect l="l" t="t" r="r" b="b"/>
              <a:pathLst>
                <a:path w="1463" h="1087" extrusionOk="0">
                  <a:moveTo>
                    <a:pt x="0" y="1"/>
                  </a:moveTo>
                  <a:cubicBezTo>
                    <a:pt x="39" y="16"/>
                    <a:pt x="138" y="44"/>
                    <a:pt x="235" y="82"/>
                  </a:cubicBezTo>
                  <a:cubicBezTo>
                    <a:pt x="332" y="121"/>
                    <a:pt x="428" y="165"/>
                    <a:pt x="472" y="185"/>
                  </a:cubicBezTo>
                  <a:cubicBezTo>
                    <a:pt x="472" y="185"/>
                    <a:pt x="529" y="207"/>
                    <a:pt x="582" y="236"/>
                  </a:cubicBezTo>
                  <a:cubicBezTo>
                    <a:pt x="637" y="263"/>
                    <a:pt x="688" y="295"/>
                    <a:pt x="688" y="295"/>
                  </a:cubicBezTo>
                  <a:cubicBezTo>
                    <a:pt x="782" y="349"/>
                    <a:pt x="873" y="416"/>
                    <a:pt x="957" y="489"/>
                  </a:cubicBezTo>
                  <a:cubicBezTo>
                    <a:pt x="1084" y="601"/>
                    <a:pt x="1197" y="705"/>
                    <a:pt x="1294" y="841"/>
                  </a:cubicBezTo>
                  <a:cubicBezTo>
                    <a:pt x="1396" y="995"/>
                    <a:pt x="1394" y="1004"/>
                    <a:pt x="1462" y="1086"/>
                  </a:cubicBezTo>
                  <a:cubicBezTo>
                    <a:pt x="1404" y="921"/>
                    <a:pt x="1307" y="748"/>
                    <a:pt x="1178" y="593"/>
                  </a:cubicBezTo>
                  <a:cubicBezTo>
                    <a:pt x="1051" y="439"/>
                    <a:pt x="890" y="308"/>
                    <a:pt x="725" y="210"/>
                  </a:cubicBezTo>
                  <a:cubicBezTo>
                    <a:pt x="725" y="210"/>
                    <a:pt x="709" y="201"/>
                    <a:pt x="685" y="188"/>
                  </a:cubicBezTo>
                  <a:cubicBezTo>
                    <a:pt x="661" y="175"/>
                    <a:pt x="629" y="158"/>
                    <a:pt x="596" y="141"/>
                  </a:cubicBezTo>
                  <a:cubicBezTo>
                    <a:pt x="530" y="111"/>
                    <a:pt x="463" y="83"/>
                    <a:pt x="463" y="83"/>
                  </a:cubicBezTo>
                  <a:lnTo>
                    <a:pt x="411" y="64"/>
                  </a:lnTo>
                  <a:cubicBezTo>
                    <a:pt x="269" y="20"/>
                    <a:pt x="132" y="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6">
              <a:extLst>
                <a:ext uri="{FF2B5EF4-FFF2-40B4-BE49-F238E27FC236}">
                  <a16:creationId xmlns:a16="http://schemas.microsoft.com/office/drawing/2014/main" id="{7C54B9B5-E93C-7005-5759-052661730395}"/>
                </a:ext>
              </a:extLst>
            </p:cNvPr>
            <p:cNvSpPr/>
            <p:nvPr/>
          </p:nvSpPr>
          <p:spPr>
            <a:xfrm>
              <a:off x="3234325" y="2268150"/>
              <a:ext cx="42375" cy="18525"/>
            </a:xfrm>
            <a:custGeom>
              <a:avLst/>
              <a:gdLst/>
              <a:ahLst/>
              <a:cxnLst/>
              <a:rect l="l" t="t" r="r" b="b"/>
              <a:pathLst>
                <a:path w="1695" h="741" extrusionOk="0">
                  <a:moveTo>
                    <a:pt x="1247" y="1"/>
                  </a:moveTo>
                  <a:cubicBezTo>
                    <a:pt x="1217" y="1"/>
                    <a:pt x="1192" y="2"/>
                    <a:pt x="1174" y="5"/>
                  </a:cubicBezTo>
                  <a:cubicBezTo>
                    <a:pt x="1174" y="5"/>
                    <a:pt x="1158" y="7"/>
                    <a:pt x="1134" y="11"/>
                  </a:cubicBezTo>
                  <a:cubicBezTo>
                    <a:pt x="1111" y="13"/>
                    <a:pt x="1078" y="17"/>
                    <a:pt x="1046" y="25"/>
                  </a:cubicBezTo>
                  <a:cubicBezTo>
                    <a:pt x="982" y="37"/>
                    <a:pt x="920" y="54"/>
                    <a:pt x="920" y="54"/>
                  </a:cubicBezTo>
                  <a:cubicBezTo>
                    <a:pt x="808" y="83"/>
                    <a:pt x="695" y="127"/>
                    <a:pt x="586" y="179"/>
                  </a:cubicBezTo>
                  <a:cubicBezTo>
                    <a:pt x="425" y="260"/>
                    <a:pt x="301" y="369"/>
                    <a:pt x="177" y="491"/>
                  </a:cubicBezTo>
                  <a:cubicBezTo>
                    <a:pt x="42" y="630"/>
                    <a:pt x="44" y="643"/>
                    <a:pt x="0" y="741"/>
                  </a:cubicBezTo>
                  <a:cubicBezTo>
                    <a:pt x="113" y="603"/>
                    <a:pt x="259" y="473"/>
                    <a:pt x="424" y="369"/>
                  </a:cubicBezTo>
                  <a:cubicBezTo>
                    <a:pt x="588" y="263"/>
                    <a:pt x="775" y="188"/>
                    <a:pt x="955" y="139"/>
                  </a:cubicBezTo>
                  <a:cubicBezTo>
                    <a:pt x="955" y="139"/>
                    <a:pt x="972" y="135"/>
                    <a:pt x="997" y="127"/>
                  </a:cubicBezTo>
                  <a:cubicBezTo>
                    <a:pt x="1023" y="122"/>
                    <a:pt x="1058" y="116"/>
                    <a:pt x="1092" y="108"/>
                  </a:cubicBezTo>
                  <a:cubicBezTo>
                    <a:pt x="1161" y="97"/>
                    <a:pt x="1232" y="90"/>
                    <a:pt x="1232" y="90"/>
                  </a:cubicBezTo>
                  <a:lnTo>
                    <a:pt x="1285" y="86"/>
                  </a:lnTo>
                  <a:cubicBezTo>
                    <a:pt x="1360" y="80"/>
                    <a:pt x="1432" y="76"/>
                    <a:pt x="1503" y="76"/>
                  </a:cubicBezTo>
                  <a:cubicBezTo>
                    <a:pt x="1568" y="76"/>
                    <a:pt x="1631" y="79"/>
                    <a:pt x="1695" y="85"/>
                  </a:cubicBezTo>
                  <a:cubicBezTo>
                    <a:pt x="1658" y="68"/>
                    <a:pt x="1557" y="34"/>
                    <a:pt x="1449" y="17"/>
                  </a:cubicBezTo>
                  <a:cubicBezTo>
                    <a:pt x="1378" y="6"/>
                    <a:pt x="1304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6">
              <a:extLst>
                <a:ext uri="{FF2B5EF4-FFF2-40B4-BE49-F238E27FC236}">
                  <a16:creationId xmlns:a16="http://schemas.microsoft.com/office/drawing/2014/main" id="{6418F310-0C9A-D984-5476-B4FF344C7049}"/>
                </a:ext>
              </a:extLst>
            </p:cNvPr>
            <p:cNvSpPr/>
            <p:nvPr/>
          </p:nvSpPr>
          <p:spPr>
            <a:xfrm>
              <a:off x="3138700" y="2163675"/>
              <a:ext cx="22500" cy="41775"/>
            </a:xfrm>
            <a:custGeom>
              <a:avLst/>
              <a:gdLst/>
              <a:ahLst/>
              <a:cxnLst/>
              <a:rect l="l" t="t" r="r" b="b"/>
              <a:pathLst>
                <a:path w="900" h="1671" extrusionOk="0">
                  <a:moveTo>
                    <a:pt x="1" y="1"/>
                  </a:moveTo>
                  <a:cubicBezTo>
                    <a:pt x="276" y="233"/>
                    <a:pt x="535" y="587"/>
                    <a:pt x="681" y="939"/>
                  </a:cubicBezTo>
                  <a:cubicBezTo>
                    <a:pt x="681" y="939"/>
                    <a:pt x="709" y="1005"/>
                    <a:pt x="734" y="1073"/>
                  </a:cubicBezTo>
                  <a:cubicBezTo>
                    <a:pt x="756" y="1141"/>
                    <a:pt x="777" y="1211"/>
                    <a:pt x="777" y="1211"/>
                  </a:cubicBezTo>
                  <a:lnTo>
                    <a:pt x="790" y="1263"/>
                  </a:lnTo>
                  <a:cubicBezTo>
                    <a:pt x="832" y="1404"/>
                    <a:pt x="863" y="1537"/>
                    <a:pt x="885" y="1670"/>
                  </a:cubicBezTo>
                  <a:cubicBezTo>
                    <a:pt x="893" y="1629"/>
                    <a:pt x="899" y="1522"/>
                    <a:pt x="893" y="1412"/>
                  </a:cubicBezTo>
                  <a:cubicBezTo>
                    <a:pt x="885" y="1303"/>
                    <a:pt x="867" y="1189"/>
                    <a:pt x="849" y="1138"/>
                  </a:cubicBezTo>
                  <a:cubicBezTo>
                    <a:pt x="849" y="1138"/>
                    <a:pt x="832" y="1074"/>
                    <a:pt x="808" y="1014"/>
                  </a:cubicBezTo>
                  <a:cubicBezTo>
                    <a:pt x="787" y="952"/>
                    <a:pt x="760" y="893"/>
                    <a:pt x="760" y="893"/>
                  </a:cubicBezTo>
                  <a:cubicBezTo>
                    <a:pt x="714" y="785"/>
                    <a:pt x="657" y="678"/>
                    <a:pt x="593" y="574"/>
                  </a:cubicBezTo>
                  <a:cubicBezTo>
                    <a:pt x="497" y="419"/>
                    <a:pt x="380" y="301"/>
                    <a:pt x="254" y="180"/>
                  </a:cubicBezTo>
                  <a:cubicBezTo>
                    <a:pt x="110" y="46"/>
                    <a:pt x="99" y="4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6">
              <a:extLst>
                <a:ext uri="{FF2B5EF4-FFF2-40B4-BE49-F238E27FC236}">
                  <a16:creationId xmlns:a16="http://schemas.microsoft.com/office/drawing/2014/main" id="{27B5AA63-47C6-B6A5-9D9D-12193AB3A157}"/>
                </a:ext>
              </a:extLst>
            </p:cNvPr>
            <p:cNvSpPr/>
            <p:nvPr/>
          </p:nvSpPr>
          <p:spPr>
            <a:xfrm>
              <a:off x="3144725" y="2161225"/>
              <a:ext cx="33450" cy="28425"/>
            </a:xfrm>
            <a:custGeom>
              <a:avLst/>
              <a:gdLst/>
              <a:ahLst/>
              <a:cxnLst/>
              <a:rect l="l" t="t" r="r" b="b"/>
              <a:pathLst>
                <a:path w="1338" h="1137" extrusionOk="0">
                  <a:moveTo>
                    <a:pt x="1" y="0"/>
                  </a:moveTo>
                  <a:cubicBezTo>
                    <a:pt x="232" y="226"/>
                    <a:pt x="520" y="492"/>
                    <a:pt x="787" y="716"/>
                  </a:cubicBezTo>
                  <a:lnTo>
                    <a:pt x="989" y="885"/>
                  </a:lnTo>
                  <a:lnTo>
                    <a:pt x="1026" y="917"/>
                  </a:lnTo>
                  <a:cubicBezTo>
                    <a:pt x="1133" y="998"/>
                    <a:pt x="1236" y="1070"/>
                    <a:pt x="1337" y="1137"/>
                  </a:cubicBezTo>
                  <a:cubicBezTo>
                    <a:pt x="1293" y="1074"/>
                    <a:pt x="1085" y="848"/>
                    <a:pt x="1014" y="787"/>
                  </a:cubicBezTo>
                  <a:lnTo>
                    <a:pt x="837" y="639"/>
                  </a:lnTo>
                  <a:cubicBezTo>
                    <a:pt x="759" y="573"/>
                    <a:pt x="678" y="504"/>
                    <a:pt x="595" y="435"/>
                  </a:cubicBezTo>
                  <a:cubicBezTo>
                    <a:pt x="474" y="331"/>
                    <a:pt x="353" y="252"/>
                    <a:pt x="231" y="155"/>
                  </a:cubicBezTo>
                  <a:cubicBezTo>
                    <a:pt x="96" y="46"/>
                    <a:pt x="89" y="4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6">
              <a:extLst>
                <a:ext uri="{FF2B5EF4-FFF2-40B4-BE49-F238E27FC236}">
                  <a16:creationId xmlns:a16="http://schemas.microsoft.com/office/drawing/2014/main" id="{E7A26CCB-E05E-F6BC-64EF-7904E3A1E35C}"/>
                </a:ext>
              </a:extLst>
            </p:cNvPr>
            <p:cNvSpPr/>
            <p:nvPr/>
          </p:nvSpPr>
          <p:spPr>
            <a:xfrm>
              <a:off x="3180050" y="2143625"/>
              <a:ext cx="6000" cy="32075"/>
            </a:xfrm>
            <a:custGeom>
              <a:avLst/>
              <a:gdLst/>
              <a:ahLst/>
              <a:cxnLst/>
              <a:rect l="l" t="t" r="r" b="b"/>
              <a:pathLst>
                <a:path w="240" h="1283" extrusionOk="0">
                  <a:moveTo>
                    <a:pt x="1" y="0"/>
                  </a:moveTo>
                  <a:cubicBezTo>
                    <a:pt x="50" y="236"/>
                    <a:pt x="94" y="520"/>
                    <a:pt x="124" y="775"/>
                  </a:cubicBezTo>
                  <a:lnTo>
                    <a:pt x="135" y="871"/>
                  </a:lnTo>
                  <a:cubicBezTo>
                    <a:pt x="139" y="919"/>
                    <a:pt x="144" y="967"/>
                    <a:pt x="144" y="967"/>
                  </a:cubicBezTo>
                  <a:lnTo>
                    <a:pt x="146" y="1004"/>
                  </a:lnTo>
                  <a:lnTo>
                    <a:pt x="147" y="1004"/>
                  </a:lnTo>
                  <a:cubicBezTo>
                    <a:pt x="158" y="1081"/>
                    <a:pt x="172" y="1177"/>
                    <a:pt x="187" y="1283"/>
                  </a:cubicBezTo>
                  <a:cubicBezTo>
                    <a:pt x="210" y="1229"/>
                    <a:pt x="240" y="999"/>
                    <a:pt x="232" y="928"/>
                  </a:cubicBezTo>
                  <a:cubicBezTo>
                    <a:pt x="232" y="928"/>
                    <a:pt x="228" y="885"/>
                    <a:pt x="224" y="842"/>
                  </a:cubicBezTo>
                  <a:cubicBezTo>
                    <a:pt x="219" y="799"/>
                    <a:pt x="214" y="756"/>
                    <a:pt x="214" y="756"/>
                  </a:cubicBezTo>
                  <a:cubicBezTo>
                    <a:pt x="205" y="679"/>
                    <a:pt x="193" y="600"/>
                    <a:pt x="179" y="522"/>
                  </a:cubicBezTo>
                  <a:cubicBezTo>
                    <a:pt x="160" y="403"/>
                    <a:pt x="120" y="301"/>
                    <a:pt x="86" y="190"/>
                  </a:cubicBezTo>
                  <a:cubicBezTo>
                    <a:pt x="50" y="65"/>
                    <a:pt x="45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6">
              <a:extLst>
                <a:ext uri="{FF2B5EF4-FFF2-40B4-BE49-F238E27FC236}">
                  <a16:creationId xmlns:a16="http://schemas.microsoft.com/office/drawing/2014/main" id="{A6B20FA4-E077-4370-CDAD-D292F6A4818E}"/>
                </a:ext>
              </a:extLst>
            </p:cNvPr>
            <p:cNvSpPr/>
            <p:nvPr/>
          </p:nvSpPr>
          <p:spPr>
            <a:xfrm>
              <a:off x="3179075" y="2138775"/>
              <a:ext cx="22275" cy="39375"/>
            </a:xfrm>
            <a:custGeom>
              <a:avLst/>
              <a:gdLst/>
              <a:ahLst/>
              <a:cxnLst/>
              <a:rect l="l" t="t" r="r" b="b"/>
              <a:pathLst>
                <a:path w="891" h="1575" extrusionOk="0">
                  <a:moveTo>
                    <a:pt x="1" y="1"/>
                  </a:moveTo>
                  <a:cubicBezTo>
                    <a:pt x="245" y="238"/>
                    <a:pt x="485" y="572"/>
                    <a:pt x="638" y="898"/>
                  </a:cubicBezTo>
                  <a:cubicBezTo>
                    <a:pt x="638" y="898"/>
                    <a:pt x="667" y="960"/>
                    <a:pt x="694" y="1023"/>
                  </a:cubicBezTo>
                  <a:cubicBezTo>
                    <a:pt x="720" y="1086"/>
                    <a:pt x="744" y="1150"/>
                    <a:pt x="744" y="1150"/>
                  </a:cubicBezTo>
                  <a:lnTo>
                    <a:pt x="760" y="1199"/>
                  </a:lnTo>
                  <a:cubicBezTo>
                    <a:pt x="810" y="1329"/>
                    <a:pt x="852" y="1452"/>
                    <a:pt x="888" y="1574"/>
                  </a:cubicBezTo>
                  <a:cubicBezTo>
                    <a:pt x="891" y="1534"/>
                    <a:pt x="887" y="1434"/>
                    <a:pt x="871" y="1331"/>
                  </a:cubicBezTo>
                  <a:cubicBezTo>
                    <a:pt x="856" y="1227"/>
                    <a:pt x="831" y="1122"/>
                    <a:pt x="813" y="1076"/>
                  </a:cubicBezTo>
                  <a:cubicBezTo>
                    <a:pt x="813" y="1076"/>
                    <a:pt x="791" y="1017"/>
                    <a:pt x="767" y="961"/>
                  </a:cubicBezTo>
                  <a:cubicBezTo>
                    <a:pt x="743" y="905"/>
                    <a:pt x="715" y="849"/>
                    <a:pt x="715" y="849"/>
                  </a:cubicBezTo>
                  <a:cubicBezTo>
                    <a:pt x="668" y="749"/>
                    <a:pt x="612" y="651"/>
                    <a:pt x="550" y="553"/>
                  </a:cubicBezTo>
                  <a:cubicBezTo>
                    <a:pt x="457" y="410"/>
                    <a:pt x="348" y="298"/>
                    <a:pt x="232" y="179"/>
                  </a:cubicBezTo>
                  <a:cubicBezTo>
                    <a:pt x="102" y="49"/>
                    <a:pt x="92" y="4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36">
              <a:extLst>
                <a:ext uri="{FF2B5EF4-FFF2-40B4-BE49-F238E27FC236}">
                  <a16:creationId xmlns:a16="http://schemas.microsoft.com/office/drawing/2014/main" id="{21D11E10-F744-C8D7-0CBF-0B335EB90046}"/>
                </a:ext>
              </a:extLst>
            </p:cNvPr>
            <p:cNvSpPr/>
            <p:nvPr/>
          </p:nvSpPr>
          <p:spPr>
            <a:xfrm>
              <a:off x="3209475" y="2124900"/>
              <a:ext cx="20750" cy="29025"/>
            </a:xfrm>
            <a:custGeom>
              <a:avLst/>
              <a:gdLst/>
              <a:ahLst/>
              <a:cxnLst/>
              <a:rect l="l" t="t" r="r" b="b"/>
              <a:pathLst>
                <a:path w="830" h="1161" extrusionOk="0">
                  <a:moveTo>
                    <a:pt x="830" y="0"/>
                  </a:moveTo>
                  <a:lnTo>
                    <a:pt x="830" y="0"/>
                  </a:lnTo>
                  <a:cubicBezTo>
                    <a:pt x="659" y="201"/>
                    <a:pt x="461" y="451"/>
                    <a:pt x="299" y="682"/>
                  </a:cubicBezTo>
                  <a:lnTo>
                    <a:pt x="176" y="857"/>
                  </a:lnTo>
                  <a:lnTo>
                    <a:pt x="152" y="890"/>
                  </a:lnTo>
                  <a:cubicBezTo>
                    <a:pt x="94" y="983"/>
                    <a:pt x="46" y="1073"/>
                    <a:pt x="0" y="1160"/>
                  </a:cubicBezTo>
                  <a:cubicBezTo>
                    <a:pt x="51" y="1123"/>
                    <a:pt x="226" y="944"/>
                    <a:pt x="270" y="881"/>
                  </a:cubicBezTo>
                  <a:cubicBezTo>
                    <a:pt x="270" y="881"/>
                    <a:pt x="378" y="728"/>
                    <a:pt x="378" y="728"/>
                  </a:cubicBezTo>
                  <a:cubicBezTo>
                    <a:pt x="425" y="660"/>
                    <a:pt x="476" y="589"/>
                    <a:pt x="527" y="518"/>
                  </a:cubicBezTo>
                  <a:cubicBezTo>
                    <a:pt x="602" y="413"/>
                    <a:pt x="656" y="307"/>
                    <a:pt x="726" y="201"/>
                  </a:cubicBezTo>
                  <a:cubicBezTo>
                    <a:pt x="804" y="83"/>
                    <a:pt x="806" y="78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36">
              <a:extLst>
                <a:ext uri="{FF2B5EF4-FFF2-40B4-BE49-F238E27FC236}">
                  <a16:creationId xmlns:a16="http://schemas.microsoft.com/office/drawing/2014/main" id="{AF004279-309A-5FD4-B464-30B3A73609C7}"/>
                </a:ext>
              </a:extLst>
            </p:cNvPr>
            <p:cNvSpPr/>
            <p:nvPr/>
          </p:nvSpPr>
          <p:spPr>
            <a:xfrm>
              <a:off x="3229375" y="2128025"/>
              <a:ext cx="5500" cy="28500"/>
            </a:xfrm>
            <a:custGeom>
              <a:avLst/>
              <a:gdLst/>
              <a:ahLst/>
              <a:cxnLst/>
              <a:rect l="l" t="t" r="r" b="b"/>
              <a:pathLst>
                <a:path w="220" h="114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146" y="206"/>
                    <a:pt x="85" y="458"/>
                    <a:pt x="46" y="684"/>
                  </a:cubicBezTo>
                  <a:lnTo>
                    <a:pt x="16" y="855"/>
                  </a:lnTo>
                  <a:lnTo>
                    <a:pt x="11" y="887"/>
                  </a:lnTo>
                  <a:cubicBezTo>
                    <a:pt x="2" y="976"/>
                    <a:pt x="0" y="1058"/>
                    <a:pt x="0" y="1139"/>
                  </a:cubicBezTo>
                  <a:cubicBezTo>
                    <a:pt x="27" y="1095"/>
                    <a:pt x="101" y="903"/>
                    <a:pt x="112" y="842"/>
                  </a:cubicBezTo>
                  <a:lnTo>
                    <a:pt x="136" y="692"/>
                  </a:lnTo>
                  <a:cubicBezTo>
                    <a:pt x="148" y="625"/>
                    <a:pt x="160" y="556"/>
                    <a:pt x="173" y="487"/>
                  </a:cubicBezTo>
                  <a:cubicBezTo>
                    <a:pt x="192" y="383"/>
                    <a:pt x="191" y="287"/>
                    <a:pt x="205" y="185"/>
                  </a:cubicBezTo>
                  <a:cubicBezTo>
                    <a:pt x="220" y="71"/>
                    <a:pt x="220" y="66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6">
              <a:extLst>
                <a:ext uri="{FF2B5EF4-FFF2-40B4-BE49-F238E27FC236}">
                  <a16:creationId xmlns:a16="http://schemas.microsoft.com/office/drawing/2014/main" id="{44C3D635-949B-721B-B1DE-45616A7D17E4}"/>
                </a:ext>
              </a:extLst>
            </p:cNvPr>
            <p:cNvSpPr/>
            <p:nvPr/>
          </p:nvSpPr>
          <p:spPr>
            <a:xfrm>
              <a:off x="3098050" y="2175625"/>
              <a:ext cx="47925" cy="25850"/>
            </a:xfrm>
            <a:custGeom>
              <a:avLst/>
              <a:gdLst/>
              <a:ahLst/>
              <a:cxnLst/>
              <a:rect l="l" t="t" r="r" b="b"/>
              <a:pathLst>
                <a:path w="1917" h="1034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104"/>
                    <a:pt x="89" y="205"/>
                    <a:pt x="175" y="285"/>
                  </a:cubicBezTo>
                  <a:cubicBezTo>
                    <a:pt x="261" y="366"/>
                    <a:pt x="369" y="426"/>
                    <a:pt x="480" y="472"/>
                  </a:cubicBezTo>
                  <a:cubicBezTo>
                    <a:pt x="704" y="567"/>
                    <a:pt x="952" y="593"/>
                    <a:pt x="1168" y="635"/>
                  </a:cubicBezTo>
                  <a:cubicBezTo>
                    <a:pt x="1168" y="635"/>
                    <a:pt x="1251" y="650"/>
                    <a:pt x="1332" y="673"/>
                  </a:cubicBezTo>
                  <a:cubicBezTo>
                    <a:pt x="1414" y="694"/>
                    <a:pt x="1490" y="724"/>
                    <a:pt x="1490" y="724"/>
                  </a:cubicBezTo>
                  <a:lnTo>
                    <a:pt x="1548" y="748"/>
                  </a:lnTo>
                  <a:cubicBezTo>
                    <a:pt x="1702" y="811"/>
                    <a:pt x="1832" y="902"/>
                    <a:pt x="1916" y="1033"/>
                  </a:cubicBezTo>
                  <a:cubicBezTo>
                    <a:pt x="1903" y="989"/>
                    <a:pt x="1850" y="871"/>
                    <a:pt x="1749" y="786"/>
                  </a:cubicBezTo>
                  <a:cubicBezTo>
                    <a:pt x="1651" y="697"/>
                    <a:pt x="1527" y="639"/>
                    <a:pt x="1468" y="619"/>
                  </a:cubicBezTo>
                  <a:cubicBezTo>
                    <a:pt x="1468" y="619"/>
                    <a:pt x="1394" y="594"/>
                    <a:pt x="1321" y="576"/>
                  </a:cubicBezTo>
                  <a:cubicBezTo>
                    <a:pt x="1246" y="557"/>
                    <a:pt x="1172" y="543"/>
                    <a:pt x="1172" y="543"/>
                  </a:cubicBezTo>
                  <a:cubicBezTo>
                    <a:pt x="1039" y="516"/>
                    <a:pt x="901" y="501"/>
                    <a:pt x="769" y="471"/>
                  </a:cubicBezTo>
                  <a:cubicBezTo>
                    <a:pt x="571" y="427"/>
                    <a:pt x="387" y="384"/>
                    <a:pt x="227" y="268"/>
                  </a:cubicBezTo>
                  <a:cubicBezTo>
                    <a:pt x="140" y="201"/>
                    <a:pt x="109" y="151"/>
                    <a:pt x="80" y="118"/>
                  </a:cubicBezTo>
                  <a:cubicBezTo>
                    <a:pt x="54" y="82"/>
                    <a:pt x="34" y="5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6">
              <a:extLst>
                <a:ext uri="{FF2B5EF4-FFF2-40B4-BE49-F238E27FC236}">
                  <a16:creationId xmlns:a16="http://schemas.microsoft.com/office/drawing/2014/main" id="{F1104A7F-ACFA-9EB6-7782-4CADD28D0A59}"/>
                </a:ext>
              </a:extLst>
            </p:cNvPr>
            <p:cNvSpPr/>
            <p:nvPr/>
          </p:nvSpPr>
          <p:spPr>
            <a:xfrm>
              <a:off x="3097500" y="2176800"/>
              <a:ext cx="32550" cy="37950"/>
            </a:xfrm>
            <a:custGeom>
              <a:avLst/>
              <a:gdLst/>
              <a:ahLst/>
              <a:cxnLst/>
              <a:rect l="l" t="t" r="r" b="b"/>
              <a:pathLst>
                <a:path w="1302" h="1518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94"/>
                    <a:pt x="73" y="406"/>
                    <a:pt x="170" y="605"/>
                  </a:cubicBezTo>
                  <a:cubicBezTo>
                    <a:pt x="267" y="805"/>
                    <a:pt x="408" y="985"/>
                    <a:pt x="564" y="1130"/>
                  </a:cubicBezTo>
                  <a:cubicBezTo>
                    <a:pt x="564" y="1130"/>
                    <a:pt x="579" y="1143"/>
                    <a:pt x="601" y="1164"/>
                  </a:cubicBezTo>
                  <a:cubicBezTo>
                    <a:pt x="625" y="1183"/>
                    <a:pt x="656" y="1208"/>
                    <a:pt x="687" y="1234"/>
                  </a:cubicBezTo>
                  <a:cubicBezTo>
                    <a:pt x="751" y="1281"/>
                    <a:pt x="818" y="1327"/>
                    <a:pt x="818" y="1327"/>
                  </a:cubicBezTo>
                  <a:lnTo>
                    <a:pt x="870" y="1358"/>
                  </a:lnTo>
                  <a:cubicBezTo>
                    <a:pt x="1014" y="1438"/>
                    <a:pt x="1159" y="1488"/>
                    <a:pt x="1301" y="1517"/>
                  </a:cubicBezTo>
                  <a:cubicBezTo>
                    <a:pt x="1261" y="1493"/>
                    <a:pt x="1159" y="1445"/>
                    <a:pt x="1060" y="1384"/>
                  </a:cubicBezTo>
                  <a:cubicBezTo>
                    <a:pt x="963" y="1323"/>
                    <a:pt x="869" y="1254"/>
                    <a:pt x="826" y="1222"/>
                  </a:cubicBezTo>
                  <a:cubicBezTo>
                    <a:pt x="826" y="1222"/>
                    <a:pt x="812" y="1212"/>
                    <a:pt x="791" y="1197"/>
                  </a:cubicBezTo>
                  <a:cubicBezTo>
                    <a:pt x="771" y="1183"/>
                    <a:pt x="743" y="1164"/>
                    <a:pt x="718" y="1142"/>
                  </a:cubicBezTo>
                  <a:cubicBezTo>
                    <a:pt x="665" y="1100"/>
                    <a:pt x="617" y="1054"/>
                    <a:pt x="617" y="1054"/>
                  </a:cubicBezTo>
                  <a:cubicBezTo>
                    <a:pt x="527" y="973"/>
                    <a:pt x="447" y="878"/>
                    <a:pt x="374" y="778"/>
                  </a:cubicBezTo>
                  <a:cubicBezTo>
                    <a:pt x="266" y="626"/>
                    <a:pt x="173" y="483"/>
                    <a:pt x="108" y="310"/>
                  </a:cubicBezTo>
                  <a:cubicBezTo>
                    <a:pt x="41" y="117"/>
                    <a:pt x="47" y="10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6">
              <a:extLst>
                <a:ext uri="{FF2B5EF4-FFF2-40B4-BE49-F238E27FC236}">
                  <a16:creationId xmlns:a16="http://schemas.microsoft.com/office/drawing/2014/main" id="{586E6DDF-169B-7EEC-B228-4E2069E82BD9}"/>
                </a:ext>
              </a:extLst>
            </p:cNvPr>
            <p:cNvSpPr/>
            <p:nvPr/>
          </p:nvSpPr>
          <p:spPr>
            <a:xfrm>
              <a:off x="3118350" y="2218500"/>
              <a:ext cx="28350" cy="7425"/>
            </a:xfrm>
            <a:custGeom>
              <a:avLst/>
              <a:gdLst/>
              <a:ahLst/>
              <a:cxnLst/>
              <a:rect l="l" t="t" r="r" b="b"/>
              <a:pathLst>
                <a:path w="1134" h="297" extrusionOk="0">
                  <a:moveTo>
                    <a:pt x="487" y="1"/>
                  </a:moveTo>
                  <a:cubicBezTo>
                    <a:pt x="370" y="1"/>
                    <a:pt x="267" y="35"/>
                    <a:pt x="164" y="75"/>
                  </a:cubicBezTo>
                  <a:cubicBezTo>
                    <a:pt x="48" y="123"/>
                    <a:pt x="46" y="131"/>
                    <a:pt x="0" y="185"/>
                  </a:cubicBezTo>
                  <a:cubicBezTo>
                    <a:pt x="133" y="120"/>
                    <a:pt x="296" y="88"/>
                    <a:pt x="457" y="88"/>
                  </a:cubicBezTo>
                  <a:cubicBezTo>
                    <a:pt x="542" y="88"/>
                    <a:pt x="626" y="97"/>
                    <a:pt x="704" y="115"/>
                  </a:cubicBezTo>
                  <a:cubicBezTo>
                    <a:pt x="704" y="115"/>
                    <a:pt x="705" y="115"/>
                    <a:pt x="705" y="115"/>
                  </a:cubicBezTo>
                  <a:cubicBezTo>
                    <a:pt x="721" y="115"/>
                    <a:pt x="873" y="165"/>
                    <a:pt x="872" y="168"/>
                  </a:cubicBezTo>
                  <a:lnTo>
                    <a:pt x="902" y="182"/>
                  </a:lnTo>
                  <a:cubicBezTo>
                    <a:pt x="985" y="215"/>
                    <a:pt x="1062" y="251"/>
                    <a:pt x="1134" y="297"/>
                  </a:cubicBezTo>
                  <a:cubicBezTo>
                    <a:pt x="1121" y="273"/>
                    <a:pt x="1079" y="219"/>
                    <a:pt x="1026" y="171"/>
                  </a:cubicBezTo>
                  <a:cubicBezTo>
                    <a:pt x="973" y="125"/>
                    <a:pt x="911" y="85"/>
                    <a:pt x="878" y="73"/>
                  </a:cubicBezTo>
                  <a:cubicBezTo>
                    <a:pt x="878" y="73"/>
                    <a:pt x="839" y="56"/>
                    <a:pt x="798" y="46"/>
                  </a:cubicBezTo>
                  <a:cubicBezTo>
                    <a:pt x="757" y="33"/>
                    <a:pt x="716" y="25"/>
                    <a:pt x="716" y="25"/>
                  </a:cubicBezTo>
                  <a:cubicBezTo>
                    <a:pt x="644" y="8"/>
                    <a:pt x="566" y="1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6">
              <a:extLst>
                <a:ext uri="{FF2B5EF4-FFF2-40B4-BE49-F238E27FC236}">
                  <a16:creationId xmlns:a16="http://schemas.microsoft.com/office/drawing/2014/main" id="{B04FCBA5-856A-D697-D4A2-CA12FD492769}"/>
                </a:ext>
              </a:extLst>
            </p:cNvPr>
            <p:cNvSpPr/>
            <p:nvPr/>
          </p:nvSpPr>
          <p:spPr>
            <a:xfrm>
              <a:off x="3067525" y="2236725"/>
              <a:ext cx="20175" cy="39975"/>
            </a:xfrm>
            <a:custGeom>
              <a:avLst/>
              <a:gdLst/>
              <a:ahLst/>
              <a:cxnLst/>
              <a:rect l="l" t="t" r="r" b="b"/>
              <a:pathLst>
                <a:path w="807" h="1599" extrusionOk="0">
                  <a:moveTo>
                    <a:pt x="806" y="0"/>
                  </a:moveTo>
                  <a:lnTo>
                    <a:pt x="806" y="0"/>
                  </a:lnTo>
                  <a:cubicBezTo>
                    <a:pt x="766" y="7"/>
                    <a:pt x="663" y="36"/>
                    <a:pt x="566" y="88"/>
                  </a:cubicBezTo>
                  <a:cubicBezTo>
                    <a:pt x="471" y="142"/>
                    <a:pt x="380" y="214"/>
                    <a:pt x="346" y="256"/>
                  </a:cubicBezTo>
                  <a:cubicBezTo>
                    <a:pt x="346" y="256"/>
                    <a:pt x="346" y="256"/>
                    <a:pt x="346" y="256"/>
                  </a:cubicBezTo>
                  <a:cubicBezTo>
                    <a:pt x="339" y="256"/>
                    <a:pt x="184" y="462"/>
                    <a:pt x="192" y="468"/>
                  </a:cubicBezTo>
                  <a:cubicBezTo>
                    <a:pt x="130" y="567"/>
                    <a:pt x="84" y="679"/>
                    <a:pt x="50" y="796"/>
                  </a:cubicBezTo>
                  <a:cubicBezTo>
                    <a:pt x="0" y="972"/>
                    <a:pt x="5" y="1140"/>
                    <a:pt x="31" y="1312"/>
                  </a:cubicBezTo>
                  <a:cubicBezTo>
                    <a:pt x="66" y="1503"/>
                    <a:pt x="82" y="1509"/>
                    <a:pt x="140" y="1599"/>
                  </a:cubicBezTo>
                  <a:cubicBezTo>
                    <a:pt x="80" y="1431"/>
                    <a:pt x="61" y="1235"/>
                    <a:pt x="86" y="1043"/>
                  </a:cubicBezTo>
                  <a:cubicBezTo>
                    <a:pt x="109" y="849"/>
                    <a:pt x="182" y="662"/>
                    <a:pt x="276" y="504"/>
                  </a:cubicBezTo>
                  <a:cubicBezTo>
                    <a:pt x="276" y="504"/>
                    <a:pt x="285" y="489"/>
                    <a:pt x="298" y="466"/>
                  </a:cubicBezTo>
                  <a:cubicBezTo>
                    <a:pt x="314" y="445"/>
                    <a:pt x="333" y="417"/>
                    <a:pt x="354" y="387"/>
                  </a:cubicBezTo>
                  <a:cubicBezTo>
                    <a:pt x="375" y="359"/>
                    <a:pt x="399" y="335"/>
                    <a:pt x="416" y="314"/>
                  </a:cubicBezTo>
                  <a:cubicBezTo>
                    <a:pt x="432" y="294"/>
                    <a:pt x="445" y="282"/>
                    <a:pt x="445" y="282"/>
                  </a:cubicBezTo>
                  <a:lnTo>
                    <a:pt x="483" y="246"/>
                  </a:lnTo>
                  <a:cubicBezTo>
                    <a:pt x="582" y="144"/>
                    <a:pt x="689" y="63"/>
                    <a:pt x="8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6">
              <a:extLst>
                <a:ext uri="{FF2B5EF4-FFF2-40B4-BE49-F238E27FC236}">
                  <a16:creationId xmlns:a16="http://schemas.microsoft.com/office/drawing/2014/main" id="{838EDDA0-E924-21DE-49D7-C5EB3FDB397B}"/>
                </a:ext>
              </a:extLst>
            </p:cNvPr>
            <p:cNvSpPr/>
            <p:nvPr/>
          </p:nvSpPr>
          <p:spPr>
            <a:xfrm>
              <a:off x="2968125" y="2220850"/>
              <a:ext cx="64775" cy="39450"/>
            </a:xfrm>
            <a:custGeom>
              <a:avLst/>
              <a:gdLst/>
              <a:ahLst/>
              <a:cxnLst/>
              <a:rect l="l" t="t" r="r" b="b"/>
              <a:pathLst>
                <a:path w="2591" h="1578" extrusionOk="0">
                  <a:moveTo>
                    <a:pt x="2590" y="1"/>
                  </a:moveTo>
                  <a:cubicBezTo>
                    <a:pt x="2555" y="150"/>
                    <a:pt x="2414" y="256"/>
                    <a:pt x="2261" y="299"/>
                  </a:cubicBezTo>
                  <a:cubicBezTo>
                    <a:pt x="2189" y="320"/>
                    <a:pt x="2112" y="328"/>
                    <a:pt x="2034" y="328"/>
                  </a:cubicBezTo>
                  <a:cubicBezTo>
                    <a:pt x="1946" y="328"/>
                    <a:pt x="1856" y="318"/>
                    <a:pt x="1765" y="310"/>
                  </a:cubicBezTo>
                  <a:cubicBezTo>
                    <a:pt x="1692" y="301"/>
                    <a:pt x="1617" y="296"/>
                    <a:pt x="1541" y="296"/>
                  </a:cubicBezTo>
                  <a:cubicBezTo>
                    <a:pt x="1439" y="296"/>
                    <a:pt x="1336" y="305"/>
                    <a:pt x="1236" y="326"/>
                  </a:cubicBezTo>
                  <a:cubicBezTo>
                    <a:pt x="1063" y="362"/>
                    <a:pt x="898" y="428"/>
                    <a:pt x="752" y="514"/>
                  </a:cubicBezTo>
                  <a:cubicBezTo>
                    <a:pt x="752" y="514"/>
                    <a:pt x="641" y="579"/>
                    <a:pt x="541" y="660"/>
                  </a:cubicBezTo>
                  <a:cubicBezTo>
                    <a:pt x="441" y="741"/>
                    <a:pt x="354" y="837"/>
                    <a:pt x="354" y="837"/>
                  </a:cubicBezTo>
                  <a:cubicBezTo>
                    <a:pt x="354" y="836"/>
                    <a:pt x="354" y="836"/>
                    <a:pt x="354" y="836"/>
                  </a:cubicBezTo>
                  <a:cubicBezTo>
                    <a:pt x="352" y="836"/>
                    <a:pt x="291" y="910"/>
                    <a:pt x="291" y="910"/>
                  </a:cubicBezTo>
                  <a:cubicBezTo>
                    <a:pt x="128" y="1117"/>
                    <a:pt x="39" y="1349"/>
                    <a:pt x="0" y="1577"/>
                  </a:cubicBezTo>
                  <a:cubicBezTo>
                    <a:pt x="28" y="1510"/>
                    <a:pt x="86" y="1338"/>
                    <a:pt x="188" y="1186"/>
                  </a:cubicBezTo>
                  <a:cubicBezTo>
                    <a:pt x="286" y="1032"/>
                    <a:pt x="415" y="898"/>
                    <a:pt x="478" y="840"/>
                  </a:cubicBezTo>
                  <a:cubicBezTo>
                    <a:pt x="478" y="840"/>
                    <a:pt x="553" y="764"/>
                    <a:pt x="638" y="700"/>
                  </a:cubicBezTo>
                  <a:cubicBezTo>
                    <a:pt x="681" y="668"/>
                    <a:pt x="724" y="636"/>
                    <a:pt x="758" y="617"/>
                  </a:cubicBezTo>
                  <a:cubicBezTo>
                    <a:pt x="793" y="595"/>
                    <a:pt x="815" y="581"/>
                    <a:pt x="815" y="581"/>
                  </a:cubicBezTo>
                  <a:cubicBezTo>
                    <a:pt x="980" y="487"/>
                    <a:pt x="1168" y="420"/>
                    <a:pt x="1364" y="394"/>
                  </a:cubicBezTo>
                  <a:cubicBezTo>
                    <a:pt x="1436" y="382"/>
                    <a:pt x="1507" y="378"/>
                    <a:pt x="1578" y="378"/>
                  </a:cubicBezTo>
                  <a:cubicBezTo>
                    <a:pt x="1698" y="378"/>
                    <a:pt x="1818" y="389"/>
                    <a:pt x="1940" y="389"/>
                  </a:cubicBezTo>
                  <a:cubicBezTo>
                    <a:pt x="2036" y="389"/>
                    <a:pt x="2133" y="382"/>
                    <a:pt x="2233" y="357"/>
                  </a:cubicBezTo>
                  <a:cubicBezTo>
                    <a:pt x="2399" y="309"/>
                    <a:pt x="2468" y="243"/>
                    <a:pt x="2513" y="192"/>
                  </a:cubicBezTo>
                  <a:cubicBezTo>
                    <a:pt x="2556" y="139"/>
                    <a:pt x="2583" y="90"/>
                    <a:pt x="2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6">
              <a:extLst>
                <a:ext uri="{FF2B5EF4-FFF2-40B4-BE49-F238E27FC236}">
                  <a16:creationId xmlns:a16="http://schemas.microsoft.com/office/drawing/2014/main" id="{93577B88-44FB-443B-0FA5-A13CC6EAB27C}"/>
                </a:ext>
              </a:extLst>
            </p:cNvPr>
            <p:cNvSpPr/>
            <p:nvPr/>
          </p:nvSpPr>
          <p:spPr>
            <a:xfrm>
              <a:off x="2990875" y="2221850"/>
              <a:ext cx="43925" cy="42675"/>
            </a:xfrm>
            <a:custGeom>
              <a:avLst/>
              <a:gdLst/>
              <a:ahLst/>
              <a:cxnLst/>
              <a:rect l="l" t="t" r="r" b="b"/>
              <a:pathLst>
                <a:path w="1757" h="1707" extrusionOk="0">
                  <a:moveTo>
                    <a:pt x="1732" y="1"/>
                  </a:moveTo>
                  <a:cubicBezTo>
                    <a:pt x="1757" y="237"/>
                    <a:pt x="1619" y="482"/>
                    <a:pt x="1423" y="647"/>
                  </a:cubicBezTo>
                  <a:cubicBezTo>
                    <a:pt x="1226" y="815"/>
                    <a:pt x="974" y="915"/>
                    <a:pt x="744" y="1026"/>
                  </a:cubicBezTo>
                  <a:cubicBezTo>
                    <a:pt x="744" y="1026"/>
                    <a:pt x="656" y="1067"/>
                    <a:pt x="570" y="1113"/>
                  </a:cubicBezTo>
                  <a:cubicBezTo>
                    <a:pt x="482" y="1160"/>
                    <a:pt x="400" y="1214"/>
                    <a:pt x="400" y="1214"/>
                  </a:cubicBezTo>
                  <a:lnTo>
                    <a:pt x="339" y="1257"/>
                  </a:lnTo>
                  <a:cubicBezTo>
                    <a:pt x="178" y="1379"/>
                    <a:pt x="56" y="1535"/>
                    <a:pt x="1" y="1707"/>
                  </a:cubicBezTo>
                  <a:cubicBezTo>
                    <a:pt x="29" y="1659"/>
                    <a:pt x="108" y="1543"/>
                    <a:pt x="215" y="1453"/>
                  </a:cubicBezTo>
                  <a:cubicBezTo>
                    <a:pt x="321" y="1361"/>
                    <a:pt x="445" y="1292"/>
                    <a:pt x="503" y="1256"/>
                  </a:cubicBezTo>
                  <a:cubicBezTo>
                    <a:pt x="503" y="1256"/>
                    <a:pt x="573" y="1213"/>
                    <a:pt x="648" y="1175"/>
                  </a:cubicBezTo>
                  <a:cubicBezTo>
                    <a:pt x="722" y="1138"/>
                    <a:pt x="797" y="1101"/>
                    <a:pt x="797" y="1101"/>
                  </a:cubicBezTo>
                  <a:cubicBezTo>
                    <a:pt x="932" y="1037"/>
                    <a:pt x="1076" y="973"/>
                    <a:pt x="1215" y="894"/>
                  </a:cubicBezTo>
                  <a:cubicBezTo>
                    <a:pt x="1423" y="776"/>
                    <a:pt x="1585" y="612"/>
                    <a:pt x="1688" y="402"/>
                  </a:cubicBezTo>
                  <a:cubicBezTo>
                    <a:pt x="1745" y="283"/>
                    <a:pt x="1752" y="213"/>
                    <a:pt x="1757" y="161"/>
                  </a:cubicBezTo>
                  <a:cubicBezTo>
                    <a:pt x="1757" y="108"/>
                    <a:pt x="1754" y="68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6">
              <a:extLst>
                <a:ext uri="{FF2B5EF4-FFF2-40B4-BE49-F238E27FC236}">
                  <a16:creationId xmlns:a16="http://schemas.microsoft.com/office/drawing/2014/main" id="{25F634F6-8A72-8AC5-B2BE-C7B3EDAD9B0C}"/>
                </a:ext>
              </a:extLst>
            </p:cNvPr>
            <p:cNvSpPr/>
            <p:nvPr/>
          </p:nvSpPr>
          <p:spPr>
            <a:xfrm>
              <a:off x="2980700" y="2270900"/>
              <a:ext cx="40950" cy="15475"/>
            </a:xfrm>
            <a:custGeom>
              <a:avLst/>
              <a:gdLst/>
              <a:ahLst/>
              <a:cxnLst/>
              <a:rect l="l" t="t" r="r" b="b"/>
              <a:pathLst>
                <a:path w="1638" h="619" extrusionOk="0">
                  <a:moveTo>
                    <a:pt x="886" y="0"/>
                  </a:moveTo>
                  <a:cubicBezTo>
                    <a:pt x="764" y="0"/>
                    <a:pt x="643" y="23"/>
                    <a:pt x="536" y="68"/>
                  </a:cubicBezTo>
                  <a:cubicBezTo>
                    <a:pt x="536" y="68"/>
                    <a:pt x="464" y="95"/>
                    <a:pt x="399" y="135"/>
                  </a:cubicBezTo>
                  <a:cubicBezTo>
                    <a:pt x="333" y="173"/>
                    <a:pt x="274" y="221"/>
                    <a:pt x="274" y="221"/>
                  </a:cubicBezTo>
                  <a:lnTo>
                    <a:pt x="231" y="258"/>
                  </a:lnTo>
                  <a:lnTo>
                    <a:pt x="231" y="256"/>
                  </a:lnTo>
                  <a:cubicBezTo>
                    <a:pt x="118" y="365"/>
                    <a:pt x="44" y="490"/>
                    <a:pt x="0" y="619"/>
                  </a:cubicBezTo>
                  <a:cubicBezTo>
                    <a:pt x="26" y="585"/>
                    <a:pt x="87" y="498"/>
                    <a:pt x="164" y="425"/>
                  </a:cubicBezTo>
                  <a:cubicBezTo>
                    <a:pt x="239" y="352"/>
                    <a:pt x="327" y="292"/>
                    <a:pt x="367" y="264"/>
                  </a:cubicBezTo>
                  <a:cubicBezTo>
                    <a:pt x="367" y="264"/>
                    <a:pt x="417" y="227"/>
                    <a:pt x="471" y="199"/>
                  </a:cubicBezTo>
                  <a:cubicBezTo>
                    <a:pt x="524" y="170"/>
                    <a:pt x="580" y="148"/>
                    <a:pt x="580" y="148"/>
                  </a:cubicBezTo>
                  <a:cubicBezTo>
                    <a:pt x="678" y="110"/>
                    <a:pt x="786" y="89"/>
                    <a:pt x="897" y="89"/>
                  </a:cubicBezTo>
                  <a:cubicBezTo>
                    <a:pt x="900" y="89"/>
                    <a:pt x="903" y="89"/>
                    <a:pt x="905" y="89"/>
                  </a:cubicBezTo>
                  <a:cubicBezTo>
                    <a:pt x="1072" y="90"/>
                    <a:pt x="1230" y="114"/>
                    <a:pt x="1380" y="190"/>
                  </a:cubicBezTo>
                  <a:cubicBezTo>
                    <a:pt x="1543" y="285"/>
                    <a:pt x="1543" y="295"/>
                    <a:pt x="1637" y="350"/>
                  </a:cubicBezTo>
                  <a:cubicBezTo>
                    <a:pt x="1523" y="211"/>
                    <a:pt x="1349" y="91"/>
                    <a:pt x="1148" y="37"/>
                  </a:cubicBezTo>
                  <a:cubicBezTo>
                    <a:pt x="1063" y="12"/>
                    <a:pt x="975" y="0"/>
                    <a:pt x="8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6">
              <a:extLst>
                <a:ext uri="{FF2B5EF4-FFF2-40B4-BE49-F238E27FC236}">
                  <a16:creationId xmlns:a16="http://schemas.microsoft.com/office/drawing/2014/main" id="{564113B7-63E5-681C-C721-F98F78AA894D}"/>
                </a:ext>
              </a:extLst>
            </p:cNvPr>
            <p:cNvSpPr/>
            <p:nvPr/>
          </p:nvSpPr>
          <p:spPr>
            <a:xfrm>
              <a:off x="2866325" y="2118600"/>
              <a:ext cx="34250" cy="28700"/>
            </a:xfrm>
            <a:custGeom>
              <a:avLst/>
              <a:gdLst/>
              <a:ahLst/>
              <a:cxnLst/>
              <a:rect l="l" t="t" r="r" b="b"/>
              <a:pathLst>
                <a:path w="1370" h="1148" extrusionOk="0">
                  <a:moveTo>
                    <a:pt x="0" y="0"/>
                  </a:moveTo>
                  <a:lnTo>
                    <a:pt x="0" y="0"/>
                  </a:lnTo>
                  <a:cubicBezTo>
                    <a:pt x="300" y="149"/>
                    <a:pt x="631" y="381"/>
                    <a:pt x="888" y="626"/>
                  </a:cubicBezTo>
                  <a:cubicBezTo>
                    <a:pt x="888" y="626"/>
                    <a:pt x="938" y="672"/>
                    <a:pt x="985" y="720"/>
                  </a:cubicBezTo>
                  <a:cubicBezTo>
                    <a:pt x="1032" y="769"/>
                    <a:pt x="1077" y="819"/>
                    <a:pt x="1077" y="819"/>
                  </a:cubicBezTo>
                  <a:lnTo>
                    <a:pt x="1110" y="856"/>
                  </a:lnTo>
                  <a:cubicBezTo>
                    <a:pt x="1204" y="956"/>
                    <a:pt x="1289" y="1051"/>
                    <a:pt x="1369" y="1147"/>
                  </a:cubicBezTo>
                  <a:cubicBezTo>
                    <a:pt x="1356" y="1111"/>
                    <a:pt x="1314" y="1021"/>
                    <a:pt x="1261" y="933"/>
                  </a:cubicBezTo>
                  <a:cubicBezTo>
                    <a:pt x="1209" y="846"/>
                    <a:pt x="1148" y="759"/>
                    <a:pt x="1113" y="723"/>
                  </a:cubicBezTo>
                  <a:cubicBezTo>
                    <a:pt x="1113" y="723"/>
                    <a:pt x="1073" y="678"/>
                    <a:pt x="1030" y="636"/>
                  </a:cubicBezTo>
                  <a:cubicBezTo>
                    <a:pt x="988" y="593"/>
                    <a:pt x="942" y="552"/>
                    <a:pt x="942" y="552"/>
                  </a:cubicBezTo>
                  <a:cubicBezTo>
                    <a:pt x="864" y="478"/>
                    <a:pt x="778" y="406"/>
                    <a:pt x="689" y="337"/>
                  </a:cubicBezTo>
                  <a:cubicBezTo>
                    <a:pt x="554" y="236"/>
                    <a:pt x="417" y="169"/>
                    <a:pt x="272" y="95"/>
                  </a:cubicBezTo>
                  <a:cubicBezTo>
                    <a:pt x="110" y="15"/>
                    <a:pt x="101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6">
              <a:extLst>
                <a:ext uri="{FF2B5EF4-FFF2-40B4-BE49-F238E27FC236}">
                  <a16:creationId xmlns:a16="http://schemas.microsoft.com/office/drawing/2014/main" id="{0C4B9FA8-F7A9-10EC-D3E7-1FCE6114F0FB}"/>
                </a:ext>
              </a:extLst>
            </p:cNvPr>
            <p:cNvSpPr/>
            <p:nvPr/>
          </p:nvSpPr>
          <p:spPr>
            <a:xfrm>
              <a:off x="2852475" y="2059850"/>
              <a:ext cx="43600" cy="40925"/>
            </a:xfrm>
            <a:custGeom>
              <a:avLst/>
              <a:gdLst/>
              <a:ahLst/>
              <a:cxnLst/>
              <a:rect l="l" t="t" r="r" b="b"/>
              <a:pathLst>
                <a:path w="1744" h="1637" extrusionOk="0">
                  <a:moveTo>
                    <a:pt x="1" y="0"/>
                  </a:moveTo>
                  <a:cubicBezTo>
                    <a:pt x="306" y="318"/>
                    <a:pt x="684" y="695"/>
                    <a:pt x="1031" y="1018"/>
                  </a:cubicBezTo>
                  <a:cubicBezTo>
                    <a:pt x="1032" y="1018"/>
                    <a:pt x="1295" y="1261"/>
                    <a:pt x="1295" y="1261"/>
                  </a:cubicBezTo>
                  <a:lnTo>
                    <a:pt x="1344" y="1308"/>
                  </a:lnTo>
                  <a:cubicBezTo>
                    <a:pt x="1482" y="1428"/>
                    <a:pt x="1614" y="1534"/>
                    <a:pt x="1744" y="1636"/>
                  </a:cubicBezTo>
                  <a:cubicBezTo>
                    <a:pt x="1683" y="1553"/>
                    <a:pt x="1406" y="1242"/>
                    <a:pt x="1312" y="1154"/>
                  </a:cubicBezTo>
                  <a:cubicBezTo>
                    <a:pt x="1312" y="1154"/>
                    <a:pt x="1083" y="940"/>
                    <a:pt x="1083" y="940"/>
                  </a:cubicBezTo>
                  <a:cubicBezTo>
                    <a:pt x="980" y="845"/>
                    <a:pt x="874" y="746"/>
                    <a:pt x="768" y="646"/>
                  </a:cubicBezTo>
                  <a:cubicBezTo>
                    <a:pt x="609" y="498"/>
                    <a:pt x="455" y="377"/>
                    <a:pt x="297" y="235"/>
                  </a:cubicBezTo>
                  <a:cubicBezTo>
                    <a:pt x="121" y="76"/>
                    <a:pt x="113" y="7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6">
              <a:extLst>
                <a:ext uri="{FF2B5EF4-FFF2-40B4-BE49-F238E27FC236}">
                  <a16:creationId xmlns:a16="http://schemas.microsoft.com/office/drawing/2014/main" id="{24CC1128-1F93-F2A7-D43B-1FA44C370583}"/>
                </a:ext>
              </a:extLst>
            </p:cNvPr>
            <p:cNvSpPr/>
            <p:nvPr/>
          </p:nvSpPr>
          <p:spPr>
            <a:xfrm>
              <a:off x="2868700" y="2032875"/>
              <a:ext cx="48900" cy="64300"/>
            </a:xfrm>
            <a:custGeom>
              <a:avLst/>
              <a:gdLst/>
              <a:ahLst/>
              <a:cxnLst/>
              <a:rect l="l" t="t" r="r" b="b"/>
              <a:pathLst>
                <a:path w="1956" h="2572" extrusionOk="0">
                  <a:moveTo>
                    <a:pt x="0" y="0"/>
                  </a:moveTo>
                  <a:lnTo>
                    <a:pt x="0" y="0"/>
                  </a:lnTo>
                  <a:cubicBezTo>
                    <a:pt x="268" y="153"/>
                    <a:pt x="541" y="355"/>
                    <a:pt x="789" y="592"/>
                  </a:cubicBezTo>
                  <a:cubicBezTo>
                    <a:pt x="1039" y="827"/>
                    <a:pt x="1255" y="1104"/>
                    <a:pt x="1430" y="1380"/>
                  </a:cubicBezTo>
                  <a:cubicBezTo>
                    <a:pt x="1430" y="1380"/>
                    <a:pt x="1447" y="1406"/>
                    <a:pt x="1472" y="1446"/>
                  </a:cubicBezTo>
                  <a:cubicBezTo>
                    <a:pt x="1495" y="1486"/>
                    <a:pt x="1526" y="1540"/>
                    <a:pt x="1556" y="1594"/>
                  </a:cubicBezTo>
                  <a:cubicBezTo>
                    <a:pt x="1587" y="1648"/>
                    <a:pt x="1613" y="1704"/>
                    <a:pt x="1634" y="1745"/>
                  </a:cubicBezTo>
                  <a:cubicBezTo>
                    <a:pt x="1656" y="1787"/>
                    <a:pt x="1668" y="1815"/>
                    <a:pt x="1668" y="1815"/>
                  </a:cubicBezTo>
                  <a:lnTo>
                    <a:pt x="1705" y="1900"/>
                  </a:lnTo>
                  <a:cubicBezTo>
                    <a:pt x="1811" y="2130"/>
                    <a:pt x="1892" y="2351"/>
                    <a:pt x="1955" y="2572"/>
                  </a:cubicBezTo>
                  <a:cubicBezTo>
                    <a:pt x="1949" y="2501"/>
                    <a:pt x="1922" y="2323"/>
                    <a:pt x="1873" y="2142"/>
                  </a:cubicBezTo>
                  <a:cubicBezTo>
                    <a:pt x="1822" y="1962"/>
                    <a:pt x="1755" y="1781"/>
                    <a:pt x="1713" y="1700"/>
                  </a:cubicBezTo>
                  <a:cubicBezTo>
                    <a:pt x="1713" y="1700"/>
                    <a:pt x="1701" y="1675"/>
                    <a:pt x="1682" y="1638"/>
                  </a:cubicBezTo>
                  <a:cubicBezTo>
                    <a:pt x="1663" y="1601"/>
                    <a:pt x="1639" y="1552"/>
                    <a:pt x="1609" y="1504"/>
                  </a:cubicBezTo>
                  <a:cubicBezTo>
                    <a:pt x="1556" y="1407"/>
                    <a:pt x="1496" y="1314"/>
                    <a:pt x="1496" y="1314"/>
                  </a:cubicBezTo>
                  <a:cubicBezTo>
                    <a:pt x="1392" y="1146"/>
                    <a:pt x="1267" y="983"/>
                    <a:pt x="1131" y="827"/>
                  </a:cubicBezTo>
                  <a:cubicBezTo>
                    <a:pt x="927" y="596"/>
                    <a:pt x="709" y="422"/>
                    <a:pt x="464" y="250"/>
                  </a:cubicBezTo>
                  <a:cubicBezTo>
                    <a:pt x="189" y="64"/>
                    <a:pt x="170" y="6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6">
              <a:extLst>
                <a:ext uri="{FF2B5EF4-FFF2-40B4-BE49-F238E27FC236}">
                  <a16:creationId xmlns:a16="http://schemas.microsoft.com/office/drawing/2014/main" id="{6D8BA307-FC38-6F9E-AEED-E5D5C95F0AAF}"/>
                </a:ext>
              </a:extLst>
            </p:cNvPr>
            <p:cNvSpPr/>
            <p:nvPr/>
          </p:nvSpPr>
          <p:spPr>
            <a:xfrm>
              <a:off x="2916625" y="2010900"/>
              <a:ext cx="23600" cy="58225"/>
            </a:xfrm>
            <a:custGeom>
              <a:avLst/>
              <a:gdLst/>
              <a:ahLst/>
              <a:cxnLst/>
              <a:rect l="l" t="t" r="r" b="b"/>
              <a:pathLst>
                <a:path w="944" h="2329" extrusionOk="0">
                  <a:moveTo>
                    <a:pt x="1" y="0"/>
                  </a:moveTo>
                  <a:lnTo>
                    <a:pt x="1" y="0"/>
                  </a:lnTo>
                  <a:cubicBezTo>
                    <a:pt x="209" y="133"/>
                    <a:pt x="410" y="323"/>
                    <a:pt x="559" y="554"/>
                  </a:cubicBezTo>
                  <a:cubicBezTo>
                    <a:pt x="709" y="783"/>
                    <a:pt x="804" y="1050"/>
                    <a:pt x="835" y="1309"/>
                  </a:cubicBezTo>
                  <a:cubicBezTo>
                    <a:pt x="835" y="1309"/>
                    <a:pt x="849" y="1406"/>
                    <a:pt x="849" y="1504"/>
                  </a:cubicBezTo>
                  <a:cubicBezTo>
                    <a:pt x="851" y="1604"/>
                    <a:pt x="841" y="1702"/>
                    <a:pt x="841" y="1702"/>
                  </a:cubicBezTo>
                  <a:lnTo>
                    <a:pt x="832" y="1775"/>
                  </a:lnTo>
                  <a:cubicBezTo>
                    <a:pt x="810" y="1976"/>
                    <a:pt x="761" y="2158"/>
                    <a:pt x="690" y="2328"/>
                  </a:cubicBezTo>
                  <a:cubicBezTo>
                    <a:pt x="724" y="2284"/>
                    <a:pt x="801" y="2157"/>
                    <a:pt x="853" y="2014"/>
                  </a:cubicBezTo>
                  <a:cubicBezTo>
                    <a:pt x="906" y="1872"/>
                    <a:pt x="934" y="1715"/>
                    <a:pt x="937" y="1642"/>
                  </a:cubicBezTo>
                  <a:cubicBezTo>
                    <a:pt x="937" y="1642"/>
                    <a:pt x="944" y="1551"/>
                    <a:pt x="939" y="1460"/>
                  </a:cubicBezTo>
                  <a:cubicBezTo>
                    <a:pt x="937" y="1369"/>
                    <a:pt x="924" y="1279"/>
                    <a:pt x="924" y="1279"/>
                  </a:cubicBezTo>
                  <a:cubicBezTo>
                    <a:pt x="901" y="1119"/>
                    <a:pt x="858" y="956"/>
                    <a:pt x="789" y="801"/>
                  </a:cubicBezTo>
                  <a:cubicBezTo>
                    <a:pt x="686" y="571"/>
                    <a:pt x="537" y="394"/>
                    <a:pt x="361" y="229"/>
                  </a:cubicBezTo>
                  <a:cubicBezTo>
                    <a:pt x="155" y="53"/>
                    <a:pt x="138" y="5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6">
              <a:extLst>
                <a:ext uri="{FF2B5EF4-FFF2-40B4-BE49-F238E27FC236}">
                  <a16:creationId xmlns:a16="http://schemas.microsoft.com/office/drawing/2014/main" id="{BDE716E9-0169-7F88-36D5-6E20598FF135}"/>
                </a:ext>
              </a:extLst>
            </p:cNvPr>
            <p:cNvSpPr/>
            <p:nvPr/>
          </p:nvSpPr>
          <p:spPr>
            <a:xfrm>
              <a:off x="2942175" y="1951650"/>
              <a:ext cx="14575" cy="70700"/>
            </a:xfrm>
            <a:custGeom>
              <a:avLst/>
              <a:gdLst/>
              <a:ahLst/>
              <a:cxnLst/>
              <a:rect l="l" t="t" r="r" b="b"/>
              <a:pathLst>
                <a:path w="583" h="2828" extrusionOk="0">
                  <a:moveTo>
                    <a:pt x="249" y="1"/>
                  </a:moveTo>
                  <a:cubicBezTo>
                    <a:pt x="454" y="189"/>
                    <a:pt x="519" y="509"/>
                    <a:pt x="477" y="804"/>
                  </a:cubicBezTo>
                  <a:cubicBezTo>
                    <a:pt x="436" y="1105"/>
                    <a:pt x="297" y="1388"/>
                    <a:pt x="189" y="1664"/>
                  </a:cubicBezTo>
                  <a:cubicBezTo>
                    <a:pt x="189" y="1664"/>
                    <a:pt x="147" y="1769"/>
                    <a:pt x="112" y="1878"/>
                  </a:cubicBezTo>
                  <a:cubicBezTo>
                    <a:pt x="75" y="1986"/>
                    <a:pt x="51" y="2099"/>
                    <a:pt x="51" y="2099"/>
                  </a:cubicBezTo>
                  <a:lnTo>
                    <a:pt x="34" y="2183"/>
                  </a:lnTo>
                  <a:cubicBezTo>
                    <a:pt x="0" y="2414"/>
                    <a:pt x="26" y="2643"/>
                    <a:pt x="125" y="2828"/>
                  </a:cubicBezTo>
                  <a:cubicBezTo>
                    <a:pt x="105" y="2767"/>
                    <a:pt x="69" y="2607"/>
                    <a:pt x="82" y="2445"/>
                  </a:cubicBezTo>
                  <a:cubicBezTo>
                    <a:pt x="90" y="2281"/>
                    <a:pt x="137" y="2121"/>
                    <a:pt x="156" y="2046"/>
                  </a:cubicBezTo>
                  <a:cubicBezTo>
                    <a:pt x="156" y="2046"/>
                    <a:pt x="180" y="1953"/>
                    <a:pt x="212" y="1862"/>
                  </a:cubicBezTo>
                  <a:cubicBezTo>
                    <a:pt x="245" y="1771"/>
                    <a:pt x="280" y="1680"/>
                    <a:pt x="280" y="1680"/>
                  </a:cubicBezTo>
                  <a:cubicBezTo>
                    <a:pt x="344" y="1519"/>
                    <a:pt x="418" y="1353"/>
                    <a:pt x="475" y="1176"/>
                  </a:cubicBezTo>
                  <a:cubicBezTo>
                    <a:pt x="563" y="915"/>
                    <a:pt x="582" y="650"/>
                    <a:pt x="512" y="387"/>
                  </a:cubicBezTo>
                  <a:cubicBezTo>
                    <a:pt x="472" y="241"/>
                    <a:pt x="424" y="174"/>
                    <a:pt x="390" y="124"/>
                  </a:cubicBezTo>
                  <a:cubicBezTo>
                    <a:pt x="351" y="78"/>
                    <a:pt x="318" y="45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6">
              <a:extLst>
                <a:ext uri="{FF2B5EF4-FFF2-40B4-BE49-F238E27FC236}">
                  <a16:creationId xmlns:a16="http://schemas.microsoft.com/office/drawing/2014/main" id="{686537A9-6C96-FE1A-B744-A44476B46F32}"/>
                </a:ext>
              </a:extLst>
            </p:cNvPr>
            <p:cNvSpPr/>
            <p:nvPr/>
          </p:nvSpPr>
          <p:spPr>
            <a:xfrm>
              <a:off x="2957500" y="1963950"/>
              <a:ext cx="7575" cy="49800"/>
            </a:xfrm>
            <a:custGeom>
              <a:avLst/>
              <a:gdLst/>
              <a:ahLst/>
              <a:cxnLst/>
              <a:rect l="l" t="t" r="r" b="b"/>
              <a:pathLst>
                <a:path w="303" h="1992" extrusionOk="0">
                  <a:moveTo>
                    <a:pt x="18" y="1"/>
                  </a:moveTo>
                  <a:cubicBezTo>
                    <a:pt x="172" y="350"/>
                    <a:pt x="243" y="812"/>
                    <a:pt x="197" y="1213"/>
                  </a:cubicBezTo>
                  <a:cubicBezTo>
                    <a:pt x="197" y="1213"/>
                    <a:pt x="195" y="1232"/>
                    <a:pt x="192" y="1261"/>
                  </a:cubicBezTo>
                  <a:cubicBezTo>
                    <a:pt x="189" y="1289"/>
                    <a:pt x="182" y="1327"/>
                    <a:pt x="177" y="1365"/>
                  </a:cubicBezTo>
                  <a:cubicBezTo>
                    <a:pt x="163" y="1439"/>
                    <a:pt x="147" y="1514"/>
                    <a:pt x="147" y="1514"/>
                  </a:cubicBezTo>
                  <a:lnTo>
                    <a:pt x="131" y="1569"/>
                  </a:lnTo>
                  <a:cubicBezTo>
                    <a:pt x="96" y="1720"/>
                    <a:pt x="52" y="1859"/>
                    <a:pt x="1" y="1992"/>
                  </a:cubicBezTo>
                  <a:cubicBezTo>
                    <a:pt x="28" y="1957"/>
                    <a:pt x="91" y="1864"/>
                    <a:pt x="143" y="1758"/>
                  </a:cubicBezTo>
                  <a:cubicBezTo>
                    <a:pt x="194" y="1653"/>
                    <a:pt x="235" y="1540"/>
                    <a:pt x="246" y="1483"/>
                  </a:cubicBezTo>
                  <a:cubicBezTo>
                    <a:pt x="246" y="1483"/>
                    <a:pt x="262" y="1415"/>
                    <a:pt x="272" y="1347"/>
                  </a:cubicBezTo>
                  <a:cubicBezTo>
                    <a:pt x="283" y="1278"/>
                    <a:pt x="289" y="1209"/>
                    <a:pt x="289" y="1209"/>
                  </a:cubicBezTo>
                  <a:cubicBezTo>
                    <a:pt x="302" y="1087"/>
                    <a:pt x="302" y="957"/>
                    <a:pt x="295" y="828"/>
                  </a:cubicBezTo>
                  <a:cubicBezTo>
                    <a:pt x="282" y="636"/>
                    <a:pt x="231" y="468"/>
                    <a:pt x="170" y="292"/>
                  </a:cubicBezTo>
                  <a:cubicBezTo>
                    <a:pt x="99" y="97"/>
                    <a:pt x="87" y="93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36">
              <a:extLst>
                <a:ext uri="{FF2B5EF4-FFF2-40B4-BE49-F238E27FC236}">
                  <a16:creationId xmlns:a16="http://schemas.microsoft.com/office/drawing/2014/main" id="{03F2B01A-4C99-A698-0755-751AF7E2DBBB}"/>
                </a:ext>
              </a:extLst>
            </p:cNvPr>
            <p:cNvSpPr/>
            <p:nvPr/>
          </p:nvSpPr>
          <p:spPr>
            <a:xfrm>
              <a:off x="2989475" y="1949075"/>
              <a:ext cx="34200" cy="39675"/>
            </a:xfrm>
            <a:custGeom>
              <a:avLst/>
              <a:gdLst/>
              <a:ahLst/>
              <a:cxnLst/>
              <a:rect l="l" t="t" r="r" b="b"/>
              <a:pathLst>
                <a:path w="1368" h="1587" extrusionOk="0">
                  <a:moveTo>
                    <a:pt x="1367" y="0"/>
                  </a:moveTo>
                  <a:lnTo>
                    <a:pt x="1367" y="0"/>
                  </a:lnTo>
                  <a:cubicBezTo>
                    <a:pt x="1037" y="205"/>
                    <a:pt x="673" y="522"/>
                    <a:pt x="418" y="861"/>
                  </a:cubicBezTo>
                  <a:cubicBezTo>
                    <a:pt x="418" y="861"/>
                    <a:pt x="369" y="925"/>
                    <a:pt x="323" y="990"/>
                  </a:cubicBezTo>
                  <a:cubicBezTo>
                    <a:pt x="278" y="1056"/>
                    <a:pt x="233" y="1121"/>
                    <a:pt x="233" y="1121"/>
                  </a:cubicBezTo>
                  <a:lnTo>
                    <a:pt x="201" y="1172"/>
                  </a:lnTo>
                  <a:cubicBezTo>
                    <a:pt x="118" y="1313"/>
                    <a:pt x="54" y="1450"/>
                    <a:pt x="1" y="1586"/>
                  </a:cubicBezTo>
                  <a:cubicBezTo>
                    <a:pt x="89" y="1466"/>
                    <a:pt x="292" y="1191"/>
                    <a:pt x="338" y="1128"/>
                  </a:cubicBezTo>
                  <a:cubicBezTo>
                    <a:pt x="338" y="1128"/>
                    <a:pt x="376" y="1071"/>
                    <a:pt x="416" y="1016"/>
                  </a:cubicBezTo>
                  <a:cubicBezTo>
                    <a:pt x="456" y="960"/>
                    <a:pt x="498" y="906"/>
                    <a:pt x="498" y="906"/>
                  </a:cubicBezTo>
                  <a:cubicBezTo>
                    <a:pt x="573" y="809"/>
                    <a:pt x="656" y="714"/>
                    <a:pt x="742" y="620"/>
                  </a:cubicBezTo>
                  <a:cubicBezTo>
                    <a:pt x="872" y="481"/>
                    <a:pt x="985" y="351"/>
                    <a:pt x="1125" y="227"/>
                  </a:cubicBezTo>
                  <a:cubicBezTo>
                    <a:pt x="1283" y="92"/>
                    <a:pt x="1291" y="9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36">
              <a:extLst>
                <a:ext uri="{FF2B5EF4-FFF2-40B4-BE49-F238E27FC236}">
                  <a16:creationId xmlns:a16="http://schemas.microsoft.com/office/drawing/2014/main" id="{1288312E-8E20-FA23-6C53-BBDBFD3AE034}"/>
                </a:ext>
              </a:extLst>
            </p:cNvPr>
            <p:cNvSpPr/>
            <p:nvPr/>
          </p:nvSpPr>
          <p:spPr>
            <a:xfrm>
              <a:off x="3002525" y="1949725"/>
              <a:ext cx="21725" cy="59050"/>
            </a:xfrm>
            <a:custGeom>
              <a:avLst/>
              <a:gdLst/>
              <a:ahLst/>
              <a:cxnLst/>
              <a:rect l="l" t="t" r="r" b="b"/>
              <a:pathLst>
                <a:path w="869" h="2362" extrusionOk="0">
                  <a:moveTo>
                    <a:pt x="839" y="0"/>
                  </a:moveTo>
                  <a:cubicBezTo>
                    <a:pt x="822" y="473"/>
                    <a:pt x="696" y="1032"/>
                    <a:pt x="492" y="1490"/>
                  </a:cubicBezTo>
                  <a:cubicBezTo>
                    <a:pt x="492" y="1490"/>
                    <a:pt x="482" y="1513"/>
                    <a:pt x="468" y="1545"/>
                  </a:cubicBezTo>
                  <a:cubicBezTo>
                    <a:pt x="453" y="1578"/>
                    <a:pt x="432" y="1620"/>
                    <a:pt x="413" y="1663"/>
                  </a:cubicBezTo>
                  <a:cubicBezTo>
                    <a:pt x="370" y="1748"/>
                    <a:pt x="324" y="1832"/>
                    <a:pt x="324" y="1832"/>
                  </a:cubicBezTo>
                  <a:lnTo>
                    <a:pt x="289" y="1892"/>
                  </a:lnTo>
                  <a:lnTo>
                    <a:pt x="288" y="1892"/>
                  </a:lnTo>
                  <a:cubicBezTo>
                    <a:pt x="195" y="2063"/>
                    <a:pt x="102" y="2217"/>
                    <a:pt x="1" y="2362"/>
                  </a:cubicBezTo>
                  <a:cubicBezTo>
                    <a:pt x="42" y="2326"/>
                    <a:pt x="140" y="2228"/>
                    <a:pt x="230" y="2115"/>
                  </a:cubicBezTo>
                  <a:cubicBezTo>
                    <a:pt x="319" y="2003"/>
                    <a:pt x="402" y="1881"/>
                    <a:pt x="435" y="1819"/>
                  </a:cubicBezTo>
                  <a:cubicBezTo>
                    <a:pt x="435" y="1819"/>
                    <a:pt x="476" y="1744"/>
                    <a:pt x="511" y="1666"/>
                  </a:cubicBezTo>
                  <a:cubicBezTo>
                    <a:pt x="549" y="1591"/>
                    <a:pt x="582" y="1512"/>
                    <a:pt x="582" y="1512"/>
                  </a:cubicBezTo>
                  <a:cubicBezTo>
                    <a:pt x="642" y="1373"/>
                    <a:pt x="695" y="1224"/>
                    <a:pt x="740" y="1073"/>
                  </a:cubicBezTo>
                  <a:cubicBezTo>
                    <a:pt x="805" y="846"/>
                    <a:pt x="829" y="633"/>
                    <a:pt x="850" y="406"/>
                  </a:cubicBezTo>
                  <a:cubicBezTo>
                    <a:pt x="868" y="150"/>
                    <a:pt x="861" y="14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6">
              <a:extLst>
                <a:ext uri="{FF2B5EF4-FFF2-40B4-BE49-F238E27FC236}">
                  <a16:creationId xmlns:a16="http://schemas.microsoft.com/office/drawing/2014/main" id="{77EF22AE-9D99-64B0-8406-43C6F0770F02}"/>
                </a:ext>
              </a:extLst>
            </p:cNvPr>
            <p:cNvSpPr/>
            <p:nvPr/>
          </p:nvSpPr>
          <p:spPr>
            <a:xfrm>
              <a:off x="2961675" y="2036825"/>
              <a:ext cx="73675" cy="66500"/>
            </a:xfrm>
            <a:custGeom>
              <a:avLst/>
              <a:gdLst/>
              <a:ahLst/>
              <a:cxnLst/>
              <a:rect l="l" t="t" r="r" b="b"/>
              <a:pathLst>
                <a:path w="2947" h="2660" extrusionOk="0">
                  <a:moveTo>
                    <a:pt x="2947" y="0"/>
                  </a:moveTo>
                  <a:cubicBezTo>
                    <a:pt x="2868" y="33"/>
                    <a:pt x="2672" y="124"/>
                    <a:pt x="2476" y="233"/>
                  </a:cubicBezTo>
                  <a:cubicBezTo>
                    <a:pt x="2282" y="342"/>
                    <a:pt x="2087" y="464"/>
                    <a:pt x="2000" y="529"/>
                  </a:cubicBezTo>
                  <a:cubicBezTo>
                    <a:pt x="2000" y="529"/>
                    <a:pt x="1892" y="605"/>
                    <a:pt x="1790" y="688"/>
                  </a:cubicBezTo>
                  <a:cubicBezTo>
                    <a:pt x="1684" y="768"/>
                    <a:pt x="1583" y="853"/>
                    <a:pt x="1583" y="853"/>
                  </a:cubicBezTo>
                  <a:cubicBezTo>
                    <a:pt x="1400" y="1001"/>
                    <a:pt x="1219" y="1166"/>
                    <a:pt x="1042" y="1338"/>
                  </a:cubicBezTo>
                  <a:cubicBezTo>
                    <a:pt x="780" y="1595"/>
                    <a:pt x="571" y="1852"/>
                    <a:pt x="350" y="2134"/>
                  </a:cubicBezTo>
                  <a:cubicBezTo>
                    <a:pt x="108" y="2449"/>
                    <a:pt x="106" y="2467"/>
                    <a:pt x="0" y="2659"/>
                  </a:cubicBezTo>
                  <a:cubicBezTo>
                    <a:pt x="433" y="2060"/>
                    <a:pt x="1045" y="1406"/>
                    <a:pt x="1660" y="907"/>
                  </a:cubicBezTo>
                  <a:cubicBezTo>
                    <a:pt x="1660" y="907"/>
                    <a:pt x="1689" y="884"/>
                    <a:pt x="1732" y="848"/>
                  </a:cubicBezTo>
                  <a:cubicBezTo>
                    <a:pt x="1777" y="813"/>
                    <a:pt x="1836" y="767"/>
                    <a:pt x="1895" y="721"/>
                  </a:cubicBezTo>
                  <a:cubicBezTo>
                    <a:pt x="2015" y="632"/>
                    <a:pt x="2136" y="543"/>
                    <a:pt x="2136" y="543"/>
                  </a:cubicBezTo>
                  <a:lnTo>
                    <a:pt x="2228" y="480"/>
                  </a:lnTo>
                  <a:lnTo>
                    <a:pt x="2228" y="479"/>
                  </a:lnTo>
                  <a:cubicBezTo>
                    <a:pt x="2476" y="301"/>
                    <a:pt x="2711" y="145"/>
                    <a:pt x="29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6">
              <a:extLst>
                <a:ext uri="{FF2B5EF4-FFF2-40B4-BE49-F238E27FC236}">
                  <a16:creationId xmlns:a16="http://schemas.microsoft.com/office/drawing/2014/main" id="{7E6B4318-46DF-7458-6E4C-83EF8C90090C}"/>
                </a:ext>
              </a:extLst>
            </p:cNvPr>
            <p:cNvSpPr/>
            <p:nvPr/>
          </p:nvSpPr>
          <p:spPr>
            <a:xfrm>
              <a:off x="2993100" y="2050975"/>
              <a:ext cx="40475" cy="55025"/>
            </a:xfrm>
            <a:custGeom>
              <a:avLst/>
              <a:gdLst/>
              <a:ahLst/>
              <a:cxnLst/>
              <a:rect l="l" t="t" r="r" b="b"/>
              <a:pathLst>
                <a:path w="1619" h="2201" extrusionOk="0">
                  <a:moveTo>
                    <a:pt x="1618" y="1"/>
                  </a:moveTo>
                  <a:lnTo>
                    <a:pt x="1618" y="1"/>
                  </a:lnTo>
                  <a:cubicBezTo>
                    <a:pt x="1546" y="248"/>
                    <a:pt x="1438" y="513"/>
                    <a:pt x="1300" y="766"/>
                  </a:cubicBezTo>
                  <a:cubicBezTo>
                    <a:pt x="1164" y="1020"/>
                    <a:pt x="992" y="1258"/>
                    <a:pt x="814" y="1467"/>
                  </a:cubicBezTo>
                  <a:cubicBezTo>
                    <a:pt x="814" y="1467"/>
                    <a:pt x="796" y="1486"/>
                    <a:pt x="772" y="1517"/>
                  </a:cubicBezTo>
                  <a:cubicBezTo>
                    <a:pt x="745" y="1545"/>
                    <a:pt x="709" y="1583"/>
                    <a:pt x="673" y="1621"/>
                  </a:cubicBezTo>
                  <a:cubicBezTo>
                    <a:pt x="600" y="1695"/>
                    <a:pt x="525" y="1766"/>
                    <a:pt x="525" y="1766"/>
                  </a:cubicBezTo>
                  <a:lnTo>
                    <a:pt x="467" y="1818"/>
                  </a:lnTo>
                  <a:lnTo>
                    <a:pt x="467" y="1817"/>
                  </a:lnTo>
                  <a:cubicBezTo>
                    <a:pt x="311" y="1962"/>
                    <a:pt x="158" y="2088"/>
                    <a:pt x="1" y="2200"/>
                  </a:cubicBezTo>
                  <a:cubicBezTo>
                    <a:pt x="56" y="2177"/>
                    <a:pt x="192" y="2109"/>
                    <a:pt x="324" y="2024"/>
                  </a:cubicBezTo>
                  <a:cubicBezTo>
                    <a:pt x="456" y="1937"/>
                    <a:pt x="583" y="1838"/>
                    <a:pt x="638" y="1784"/>
                  </a:cubicBezTo>
                  <a:cubicBezTo>
                    <a:pt x="638" y="1784"/>
                    <a:pt x="655" y="1768"/>
                    <a:pt x="680" y="1744"/>
                  </a:cubicBezTo>
                  <a:cubicBezTo>
                    <a:pt x="706" y="1719"/>
                    <a:pt x="738" y="1686"/>
                    <a:pt x="769" y="1652"/>
                  </a:cubicBezTo>
                  <a:cubicBezTo>
                    <a:pt x="834" y="1585"/>
                    <a:pt x="894" y="1513"/>
                    <a:pt x="894" y="1513"/>
                  </a:cubicBezTo>
                  <a:cubicBezTo>
                    <a:pt x="1004" y="1388"/>
                    <a:pt x="1106" y="1249"/>
                    <a:pt x="1200" y="1103"/>
                  </a:cubicBezTo>
                  <a:cubicBezTo>
                    <a:pt x="1339" y="884"/>
                    <a:pt x="1429" y="667"/>
                    <a:pt x="1516" y="432"/>
                  </a:cubicBezTo>
                  <a:cubicBezTo>
                    <a:pt x="1607" y="167"/>
                    <a:pt x="1602" y="154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36">
              <a:extLst>
                <a:ext uri="{FF2B5EF4-FFF2-40B4-BE49-F238E27FC236}">
                  <a16:creationId xmlns:a16="http://schemas.microsoft.com/office/drawing/2014/main" id="{1BCD6804-2470-3234-62E0-25CB490A3518}"/>
                </a:ext>
              </a:extLst>
            </p:cNvPr>
            <p:cNvSpPr/>
            <p:nvPr/>
          </p:nvSpPr>
          <p:spPr>
            <a:xfrm>
              <a:off x="3001675" y="2055475"/>
              <a:ext cx="27400" cy="34400"/>
            </a:xfrm>
            <a:custGeom>
              <a:avLst/>
              <a:gdLst/>
              <a:ahLst/>
              <a:cxnLst/>
              <a:rect l="l" t="t" r="r" b="b"/>
              <a:pathLst>
                <a:path w="1096" h="1376" extrusionOk="0">
                  <a:moveTo>
                    <a:pt x="1096" y="0"/>
                  </a:moveTo>
                  <a:cubicBezTo>
                    <a:pt x="908" y="265"/>
                    <a:pt x="668" y="574"/>
                    <a:pt x="445" y="843"/>
                  </a:cubicBezTo>
                  <a:cubicBezTo>
                    <a:pt x="445" y="843"/>
                    <a:pt x="403" y="892"/>
                    <a:pt x="359" y="943"/>
                  </a:cubicBezTo>
                  <a:lnTo>
                    <a:pt x="273" y="1042"/>
                  </a:lnTo>
                  <a:lnTo>
                    <a:pt x="240" y="1078"/>
                  </a:lnTo>
                  <a:cubicBezTo>
                    <a:pt x="168" y="1167"/>
                    <a:pt x="88" y="1266"/>
                    <a:pt x="0" y="1376"/>
                  </a:cubicBezTo>
                  <a:cubicBezTo>
                    <a:pt x="69" y="1339"/>
                    <a:pt x="309" y="1142"/>
                    <a:pt x="370" y="1070"/>
                  </a:cubicBezTo>
                  <a:cubicBezTo>
                    <a:pt x="370" y="1070"/>
                    <a:pt x="408" y="1025"/>
                    <a:pt x="447" y="981"/>
                  </a:cubicBezTo>
                  <a:lnTo>
                    <a:pt x="522" y="892"/>
                  </a:lnTo>
                  <a:cubicBezTo>
                    <a:pt x="589" y="812"/>
                    <a:pt x="655" y="728"/>
                    <a:pt x="721" y="641"/>
                  </a:cubicBezTo>
                  <a:cubicBezTo>
                    <a:pt x="819" y="513"/>
                    <a:pt x="889" y="384"/>
                    <a:pt x="972" y="251"/>
                  </a:cubicBezTo>
                  <a:cubicBezTo>
                    <a:pt x="1065" y="102"/>
                    <a:pt x="1067" y="94"/>
                    <a:pt x="10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36">
              <a:extLst>
                <a:ext uri="{FF2B5EF4-FFF2-40B4-BE49-F238E27FC236}">
                  <a16:creationId xmlns:a16="http://schemas.microsoft.com/office/drawing/2014/main" id="{DBF4226D-BEBF-C944-1F0C-3AAFE9EC8438}"/>
                </a:ext>
              </a:extLst>
            </p:cNvPr>
            <p:cNvSpPr/>
            <p:nvPr/>
          </p:nvSpPr>
          <p:spPr>
            <a:xfrm>
              <a:off x="3001600" y="2086300"/>
              <a:ext cx="84400" cy="28325"/>
            </a:xfrm>
            <a:custGeom>
              <a:avLst/>
              <a:gdLst/>
              <a:ahLst/>
              <a:cxnLst/>
              <a:rect l="l" t="t" r="r" b="b"/>
              <a:pathLst>
                <a:path w="3376" h="1133" extrusionOk="0">
                  <a:moveTo>
                    <a:pt x="3376" y="1"/>
                  </a:moveTo>
                  <a:lnTo>
                    <a:pt x="3376" y="1"/>
                  </a:lnTo>
                  <a:cubicBezTo>
                    <a:pt x="3298" y="150"/>
                    <a:pt x="3156" y="266"/>
                    <a:pt x="2992" y="337"/>
                  </a:cubicBezTo>
                  <a:cubicBezTo>
                    <a:pt x="2828" y="411"/>
                    <a:pt x="2643" y="438"/>
                    <a:pt x="2455" y="445"/>
                  </a:cubicBezTo>
                  <a:cubicBezTo>
                    <a:pt x="2387" y="448"/>
                    <a:pt x="2318" y="449"/>
                    <a:pt x="2249" y="449"/>
                  </a:cubicBezTo>
                  <a:cubicBezTo>
                    <a:pt x="2213" y="449"/>
                    <a:pt x="2176" y="448"/>
                    <a:pt x="2140" y="448"/>
                  </a:cubicBezTo>
                  <a:cubicBezTo>
                    <a:pt x="2054" y="448"/>
                    <a:pt x="1968" y="449"/>
                    <a:pt x="1882" y="454"/>
                  </a:cubicBezTo>
                  <a:cubicBezTo>
                    <a:pt x="1690" y="464"/>
                    <a:pt x="1501" y="490"/>
                    <a:pt x="1320" y="529"/>
                  </a:cubicBezTo>
                  <a:cubicBezTo>
                    <a:pt x="1320" y="529"/>
                    <a:pt x="1183" y="558"/>
                    <a:pt x="1050" y="598"/>
                  </a:cubicBezTo>
                  <a:cubicBezTo>
                    <a:pt x="916" y="638"/>
                    <a:pt x="785" y="687"/>
                    <a:pt x="785" y="687"/>
                  </a:cubicBezTo>
                  <a:lnTo>
                    <a:pt x="688" y="725"/>
                  </a:lnTo>
                  <a:cubicBezTo>
                    <a:pt x="426" y="839"/>
                    <a:pt x="202" y="977"/>
                    <a:pt x="0" y="1132"/>
                  </a:cubicBezTo>
                  <a:cubicBezTo>
                    <a:pt x="70" y="1096"/>
                    <a:pt x="243" y="1000"/>
                    <a:pt x="429" y="919"/>
                  </a:cubicBezTo>
                  <a:cubicBezTo>
                    <a:pt x="615" y="837"/>
                    <a:pt x="811" y="772"/>
                    <a:pt x="903" y="741"/>
                  </a:cubicBezTo>
                  <a:cubicBezTo>
                    <a:pt x="903" y="741"/>
                    <a:pt x="1015" y="701"/>
                    <a:pt x="1131" y="669"/>
                  </a:cubicBezTo>
                  <a:cubicBezTo>
                    <a:pt x="1246" y="637"/>
                    <a:pt x="1363" y="613"/>
                    <a:pt x="1363" y="613"/>
                  </a:cubicBezTo>
                  <a:cubicBezTo>
                    <a:pt x="1570" y="569"/>
                    <a:pt x="1789" y="544"/>
                    <a:pt x="2011" y="537"/>
                  </a:cubicBezTo>
                  <a:cubicBezTo>
                    <a:pt x="2340" y="528"/>
                    <a:pt x="2658" y="532"/>
                    <a:pt x="2968" y="400"/>
                  </a:cubicBezTo>
                  <a:cubicBezTo>
                    <a:pt x="3138" y="323"/>
                    <a:pt x="3211" y="253"/>
                    <a:pt x="3262" y="199"/>
                  </a:cubicBezTo>
                  <a:cubicBezTo>
                    <a:pt x="3311" y="143"/>
                    <a:pt x="3342" y="94"/>
                    <a:pt x="33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36">
              <a:extLst>
                <a:ext uri="{FF2B5EF4-FFF2-40B4-BE49-F238E27FC236}">
                  <a16:creationId xmlns:a16="http://schemas.microsoft.com/office/drawing/2014/main" id="{4AB6ABBD-D256-7211-DAE8-17D5407D701E}"/>
                </a:ext>
              </a:extLst>
            </p:cNvPr>
            <p:cNvSpPr/>
            <p:nvPr/>
          </p:nvSpPr>
          <p:spPr>
            <a:xfrm>
              <a:off x="3015825" y="2117300"/>
              <a:ext cx="24800" cy="39675"/>
            </a:xfrm>
            <a:custGeom>
              <a:avLst/>
              <a:gdLst/>
              <a:ahLst/>
              <a:cxnLst/>
              <a:rect l="l" t="t" r="r" b="b"/>
              <a:pathLst>
                <a:path w="992" h="1587" extrusionOk="0">
                  <a:moveTo>
                    <a:pt x="944" y="0"/>
                  </a:moveTo>
                  <a:lnTo>
                    <a:pt x="944" y="0"/>
                  </a:lnTo>
                  <a:cubicBezTo>
                    <a:pt x="960" y="183"/>
                    <a:pt x="938" y="386"/>
                    <a:pt x="877" y="580"/>
                  </a:cubicBezTo>
                  <a:cubicBezTo>
                    <a:pt x="818" y="773"/>
                    <a:pt x="715" y="954"/>
                    <a:pt x="597" y="1106"/>
                  </a:cubicBezTo>
                  <a:cubicBezTo>
                    <a:pt x="597" y="1106"/>
                    <a:pt x="586" y="1120"/>
                    <a:pt x="569" y="1142"/>
                  </a:cubicBezTo>
                  <a:cubicBezTo>
                    <a:pt x="550" y="1163"/>
                    <a:pt x="527" y="1190"/>
                    <a:pt x="502" y="1217"/>
                  </a:cubicBezTo>
                  <a:cubicBezTo>
                    <a:pt x="450" y="1269"/>
                    <a:pt x="396" y="1317"/>
                    <a:pt x="396" y="1317"/>
                  </a:cubicBezTo>
                  <a:lnTo>
                    <a:pt x="353" y="1352"/>
                  </a:lnTo>
                  <a:lnTo>
                    <a:pt x="353" y="1351"/>
                  </a:lnTo>
                  <a:cubicBezTo>
                    <a:pt x="240" y="1448"/>
                    <a:pt x="124" y="1525"/>
                    <a:pt x="1" y="1586"/>
                  </a:cubicBezTo>
                  <a:cubicBezTo>
                    <a:pt x="43" y="1580"/>
                    <a:pt x="149" y="1554"/>
                    <a:pt x="253" y="1505"/>
                  </a:cubicBezTo>
                  <a:cubicBezTo>
                    <a:pt x="355" y="1457"/>
                    <a:pt x="454" y="1391"/>
                    <a:pt x="493" y="1352"/>
                  </a:cubicBezTo>
                  <a:cubicBezTo>
                    <a:pt x="493" y="1352"/>
                    <a:pt x="493" y="1352"/>
                    <a:pt x="493" y="1352"/>
                  </a:cubicBezTo>
                  <a:cubicBezTo>
                    <a:pt x="500" y="1352"/>
                    <a:pt x="682" y="1158"/>
                    <a:pt x="676" y="1153"/>
                  </a:cubicBezTo>
                  <a:cubicBezTo>
                    <a:pt x="751" y="1059"/>
                    <a:pt x="815" y="950"/>
                    <a:pt x="868" y="836"/>
                  </a:cubicBezTo>
                  <a:cubicBezTo>
                    <a:pt x="947" y="665"/>
                    <a:pt x="974" y="495"/>
                    <a:pt x="985" y="315"/>
                  </a:cubicBezTo>
                  <a:cubicBezTo>
                    <a:pt x="991" y="114"/>
                    <a:pt x="980" y="105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6">
              <a:extLst>
                <a:ext uri="{FF2B5EF4-FFF2-40B4-BE49-F238E27FC236}">
                  <a16:creationId xmlns:a16="http://schemas.microsoft.com/office/drawing/2014/main" id="{6B5C13DD-B55F-C4FA-8CCC-DFB4365BAD5B}"/>
                </a:ext>
              </a:extLst>
            </p:cNvPr>
            <p:cNvSpPr/>
            <p:nvPr/>
          </p:nvSpPr>
          <p:spPr>
            <a:xfrm>
              <a:off x="3011225" y="2121000"/>
              <a:ext cx="18825" cy="35350"/>
            </a:xfrm>
            <a:custGeom>
              <a:avLst/>
              <a:gdLst/>
              <a:ahLst/>
              <a:cxnLst/>
              <a:rect l="l" t="t" r="r" b="b"/>
              <a:pathLst>
                <a:path w="753" h="1414" extrusionOk="0">
                  <a:moveTo>
                    <a:pt x="713" y="0"/>
                  </a:moveTo>
                  <a:lnTo>
                    <a:pt x="713" y="0"/>
                  </a:lnTo>
                  <a:cubicBezTo>
                    <a:pt x="727" y="310"/>
                    <a:pt x="621" y="674"/>
                    <a:pt x="440" y="942"/>
                  </a:cubicBezTo>
                  <a:cubicBezTo>
                    <a:pt x="440" y="942"/>
                    <a:pt x="433" y="955"/>
                    <a:pt x="420" y="975"/>
                  </a:cubicBezTo>
                  <a:cubicBezTo>
                    <a:pt x="407" y="993"/>
                    <a:pt x="388" y="1018"/>
                    <a:pt x="370" y="1043"/>
                  </a:cubicBezTo>
                  <a:cubicBezTo>
                    <a:pt x="332" y="1090"/>
                    <a:pt x="291" y="1137"/>
                    <a:pt x="291" y="1137"/>
                  </a:cubicBezTo>
                  <a:lnTo>
                    <a:pt x="260" y="1169"/>
                  </a:lnTo>
                  <a:cubicBezTo>
                    <a:pt x="176" y="1262"/>
                    <a:pt x="91" y="1342"/>
                    <a:pt x="0" y="1414"/>
                  </a:cubicBezTo>
                  <a:cubicBezTo>
                    <a:pt x="35" y="1404"/>
                    <a:pt x="119" y="1368"/>
                    <a:pt x="200" y="1317"/>
                  </a:cubicBezTo>
                  <a:cubicBezTo>
                    <a:pt x="280" y="1265"/>
                    <a:pt x="357" y="1202"/>
                    <a:pt x="386" y="1165"/>
                  </a:cubicBezTo>
                  <a:cubicBezTo>
                    <a:pt x="386" y="1165"/>
                    <a:pt x="425" y="1124"/>
                    <a:pt x="457" y="1077"/>
                  </a:cubicBezTo>
                  <a:cubicBezTo>
                    <a:pt x="493" y="1032"/>
                    <a:pt x="522" y="983"/>
                    <a:pt x="522" y="983"/>
                  </a:cubicBezTo>
                  <a:cubicBezTo>
                    <a:pt x="579" y="899"/>
                    <a:pt x="625" y="805"/>
                    <a:pt x="665" y="706"/>
                  </a:cubicBezTo>
                  <a:cubicBezTo>
                    <a:pt x="722" y="559"/>
                    <a:pt x="739" y="416"/>
                    <a:pt x="746" y="265"/>
                  </a:cubicBezTo>
                  <a:cubicBezTo>
                    <a:pt x="753" y="95"/>
                    <a:pt x="743" y="89"/>
                    <a:pt x="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6">
              <a:extLst>
                <a:ext uri="{FF2B5EF4-FFF2-40B4-BE49-F238E27FC236}">
                  <a16:creationId xmlns:a16="http://schemas.microsoft.com/office/drawing/2014/main" id="{4BD71F1D-1E9E-36AF-1351-1308E3E50A82}"/>
                </a:ext>
              </a:extLst>
            </p:cNvPr>
            <p:cNvSpPr/>
            <p:nvPr/>
          </p:nvSpPr>
          <p:spPr>
            <a:xfrm>
              <a:off x="2994000" y="2148700"/>
              <a:ext cx="55900" cy="23950"/>
            </a:xfrm>
            <a:custGeom>
              <a:avLst/>
              <a:gdLst/>
              <a:ahLst/>
              <a:cxnLst/>
              <a:rect l="l" t="t" r="r" b="b"/>
              <a:pathLst>
                <a:path w="2236" h="958" extrusionOk="0">
                  <a:moveTo>
                    <a:pt x="2235" y="1"/>
                  </a:moveTo>
                  <a:lnTo>
                    <a:pt x="2235" y="1"/>
                  </a:lnTo>
                  <a:cubicBezTo>
                    <a:pt x="2175" y="100"/>
                    <a:pt x="2085" y="184"/>
                    <a:pt x="1978" y="245"/>
                  </a:cubicBezTo>
                  <a:cubicBezTo>
                    <a:pt x="1872" y="308"/>
                    <a:pt x="1749" y="346"/>
                    <a:pt x="1623" y="373"/>
                  </a:cubicBezTo>
                  <a:cubicBezTo>
                    <a:pt x="1370" y="430"/>
                    <a:pt x="1104" y="422"/>
                    <a:pt x="849" y="459"/>
                  </a:cubicBezTo>
                  <a:cubicBezTo>
                    <a:pt x="849" y="459"/>
                    <a:pt x="754" y="471"/>
                    <a:pt x="659" y="493"/>
                  </a:cubicBezTo>
                  <a:cubicBezTo>
                    <a:pt x="564" y="513"/>
                    <a:pt x="471" y="546"/>
                    <a:pt x="471" y="546"/>
                  </a:cubicBezTo>
                  <a:lnTo>
                    <a:pt x="401" y="573"/>
                  </a:lnTo>
                  <a:cubicBezTo>
                    <a:pt x="217" y="654"/>
                    <a:pt x="68" y="792"/>
                    <a:pt x="0" y="958"/>
                  </a:cubicBezTo>
                  <a:cubicBezTo>
                    <a:pt x="34" y="914"/>
                    <a:pt x="119" y="803"/>
                    <a:pt x="241" y="737"/>
                  </a:cubicBezTo>
                  <a:cubicBezTo>
                    <a:pt x="359" y="667"/>
                    <a:pt x="496" y="631"/>
                    <a:pt x="558" y="613"/>
                  </a:cubicBezTo>
                  <a:cubicBezTo>
                    <a:pt x="558" y="613"/>
                    <a:pt x="636" y="590"/>
                    <a:pt x="716" y="574"/>
                  </a:cubicBezTo>
                  <a:cubicBezTo>
                    <a:pt x="796" y="558"/>
                    <a:pt x="877" y="547"/>
                    <a:pt x="877" y="547"/>
                  </a:cubicBezTo>
                  <a:cubicBezTo>
                    <a:pt x="1022" y="526"/>
                    <a:pt x="1176" y="522"/>
                    <a:pt x="1331" y="505"/>
                  </a:cubicBezTo>
                  <a:cubicBezTo>
                    <a:pt x="1564" y="476"/>
                    <a:pt x="1775" y="419"/>
                    <a:pt x="1975" y="302"/>
                  </a:cubicBezTo>
                  <a:cubicBezTo>
                    <a:pt x="2086" y="236"/>
                    <a:pt x="2129" y="182"/>
                    <a:pt x="2164" y="143"/>
                  </a:cubicBezTo>
                  <a:cubicBezTo>
                    <a:pt x="2194" y="101"/>
                    <a:pt x="2212" y="67"/>
                    <a:pt x="22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36">
              <a:extLst>
                <a:ext uri="{FF2B5EF4-FFF2-40B4-BE49-F238E27FC236}">
                  <a16:creationId xmlns:a16="http://schemas.microsoft.com/office/drawing/2014/main" id="{63E916BC-5588-BEE6-4A78-BE9544FC7537}"/>
                </a:ext>
              </a:extLst>
            </p:cNvPr>
            <p:cNvSpPr/>
            <p:nvPr/>
          </p:nvSpPr>
          <p:spPr>
            <a:xfrm>
              <a:off x="3009000" y="2155550"/>
              <a:ext cx="43000" cy="21925"/>
            </a:xfrm>
            <a:custGeom>
              <a:avLst/>
              <a:gdLst/>
              <a:ahLst/>
              <a:cxnLst/>
              <a:rect l="l" t="t" r="r" b="b"/>
              <a:pathLst>
                <a:path w="1720" h="877" extrusionOk="0">
                  <a:moveTo>
                    <a:pt x="1720" y="0"/>
                  </a:moveTo>
                  <a:cubicBezTo>
                    <a:pt x="1689" y="32"/>
                    <a:pt x="1619" y="117"/>
                    <a:pt x="1540" y="194"/>
                  </a:cubicBezTo>
                  <a:cubicBezTo>
                    <a:pt x="1460" y="271"/>
                    <a:pt x="1375" y="342"/>
                    <a:pt x="1334" y="375"/>
                  </a:cubicBezTo>
                  <a:cubicBezTo>
                    <a:pt x="1334" y="375"/>
                    <a:pt x="1322" y="386"/>
                    <a:pt x="1303" y="401"/>
                  </a:cubicBezTo>
                  <a:cubicBezTo>
                    <a:pt x="1285" y="418"/>
                    <a:pt x="1260" y="438"/>
                    <a:pt x="1234" y="457"/>
                  </a:cubicBezTo>
                  <a:cubicBezTo>
                    <a:pt x="1183" y="497"/>
                    <a:pt x="1129" y="531"/>
                    <a:pt x="1129" y="531"/>
                  </a:cubicBezTo>
                  <a:cubicBezTo>
                    <a:pt x="1033" y="595"/>
                    <a:pt x="926" y="648"/>
                    <a:pt x="815" y="692"/>
                  </a:cubicBezTo>
                  <a:cubicBezTo>
                    <a:pt x="648" y="756"/>
                    <a:pt x="492" y="810"/>
                    <a:pt x="316" y="828"/>
                  </a:cubicBezTo>
                  <a:cubicBezTo>
                    <a:pt x="119" y="844"/>
                    <a:pt x="113" y="836"/>
                    <a:pt x="0" y="853"/>
                  </a:cubicBezTo>
                  <a:cubicBezTo>
                    <a:pt x="85" y="869"/>
                    <a:pt x="176" y="877"/>
                    <a:pt x="270" y="877"/>
                  </a:cubicBezTo>
                  <a:cubicBezTo>
                    <a:pt x="379" y="877"/>
                    <a:pt x="493" y="866"/>
                    <a:pt x="606" y="843"/>
                  </a:cubicBezTo>
                  <a:cubicBezTo>
                    <a:pt x="815" y="801"/>
                    <a:pt x="1018" y="713"/>
                    <a:pt x="1189" y="600"/>
                  </a:cubicBezTo>
                  <a:cubicBezTo>
                    <a:pt x="1189" y="600"/>
                    <a:pt x="1205" y="590"/>
                    <a:pt x="1230" y="573"/>
                  </a:cubicBezTo>
                  <a:cubicBezTo>
                    <a:pt x="1253" y="556"/>
                    <a:pt x="1284" y="533"/>
                    <a:pt x="1315" y="511"/>
                  </a:cubicBezTo>
                  <a:cubicBezTo>
                    <a:pt x="1375" y="461"/>
                    <a:pt x="1433" y="409"/>
                    <a:pt x="1433" y="409"/>
                  </a:cubicBezTo>
                  <a:lnTo>
                    <a:pt x="1474" y="368"/>
                  </a:lnTo>
                  <a:cubicBezTo>
                    <a:pt x="1582" y="252"/>
                    <a:pt x="1661" y="128"/>
                    <a:pt x="17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36">
              <a:extLst>
                <a:ext uri="{FF2B5EF4-FFF2-40B4-BE49-F238E27FC236}">
                  <a16:creationId xmlns:a16="http://schemas.microsoft.com/office/drawing/2014/main" id="{33DAB924-5A83-B4DB-E911-49EF2CC79B4E}"/>
                </a:ext>
              </a:extLst>
            </p:cNvPr>
            <p:cNvSpPr/>
            <p:nvPr/>
          </p:nvSpPr>
          <p:spPr>
            <a:xfrm>
              <a:off x="2830400" y="1848325"/>
              <a:ext cx="37825" cy="100775"/>
            </a:xfrm>
            <a:custGeom>
              <a:avLst/>
              <a:gdLst/>
              <a:ahLst/>
              <a:cxnLst/>
              <a:rect l="l" t="t" r="r" b="b"/>
              <a:pathLst>
                <a:path w="1513" h="4031" extrusionOk="0">
                  <a:moveTo>
                    <a:pt x="2" y="0"/>
                  </a:moveTo>
                  <a:lnTo>
                    <a:pt x="2" y="0"/>
                  </a:lnTo>
                  <a:cubicBezTo>
                    <a:pt x="0" y="93"/>
                    <a:pt x="28" y="334"/>
                    <a:pt x="115" y="569"/>
                  </a:cubicBezTo>
                  <a:cubicBezTo>
                    <a:pt x="196" y="804"/>
                    <a:pt x="321" y="1027"/>
                    <a:pt x="384" y="1129"/>
                  </a:cubicBezTo>
                  <a:cubicBezTo>
                    <a:pt x="384" y="1129"/>
                    <a:pt x="463" y="1253"/>
                    <a:pt x="546" y="1373"/>
                  </a:cubicBezTo>
                  <a:cubicBezTo>
                    <a:pt x="630" y="1493"/>
                    <a:pt x="713" y="1612"/>
                    <a:pt x="713" y="1612"/>
                  </a:cubicBezTo>
                  <a:cubicBezTo>
                    <a:pt x="861" y="1825"/>
                    <a:pt x="1013" y="2045"/>
                    <a:pt x="1141" y="2281"/>
                  </a:cubicBezTo>
                  <a:cubicBezTo>
                    <a:pt x="1329" y="2630"/>
                    <a:pt x="1458" y="2977"/>
                    <a:pt x="1446" y="3368"/>
                  </a:cubicBezTo>
                  <a:cubicBezTo>
                    <a:pt x="1436" y="3586"/>
                    <a:pt x="1396" y="3693"/>
                    <a:pt x="1373" y="3777"/>
                  </a:cubicBezTo>
                  <a:cubicBezTo>
                    <a:pt x="1343" y="3860"/>
                    <a:pt x="1325" y="3922"/>
                    <a:pt x="1269" y="4030"/>
                  </a:cubicBezTo>
                  <a:cubicBezTo>
                    <a:pt x="1389" y="3864"/>
                    <a:pt x="1466" y="3652"/>
                    <a:pt x="1490" y="3428"/>
                  </a:cubicBezTo>
                  <a:cubicBezTo>
                    <a:pt x="1513" y="3204"/>
                    <a:pt x="1488" y="2970"/>
                    <a:pt x="1425" y="2746"/>
                  </a:cubicBezTo>
                  <a:cubicBezTo>
                    <a:pt x="1297" y="2291"/>
                    <a:pt x="1022" y="1896"/>
                    <a:pt x="771" y="1538"/>
                  </a:cubicBezTo>
                  <a:cubicBezTo>
                    <a:pt x="771" y="1538"/>
                    <a:pt x="676" y="1402"/>
                    <a:pt x="582" y="1264"/>
                  </a:cubicBezTo>
                  <a:cubicBezTo>
                    <a:pt x="488" y="1128"/>
                    <a:pt x="404" y="986"/>
                    <a:pt x="404" y="986"/>
                  </a:cubicBezTo>
                  <a:lnTo>
                    <a:pt x="342" y="879"/>
                  </a:lnTo>
                  <a:cubicBezTo>
                    <a:pt x="172" y="589"/>
                    <a:pt x="50" y="302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36">
              <a:extLst>
                <a:ext uri="{FF2B5EF4-FFF2-40B4-BE49-F238E27FC236}">
                  <a16:creationId xmlns:a16="http://schemas.microsoft.com/office/drawing/2014/main" id="{D8995CAB-0CF5-12A6-C143-EB1F5B7C0B30}"/>
                </a:ext>
              </a:extLst>
            </p:cNvPr>
            <p:cNvSpPr/>
            <p:nvPr/>
          </p:nvSpPr>
          <p:spPr>
            <a:xfrm>
              <a:off x="2809450" y="1836775"/>
              <a:ext cx="52700" cy="105675"/>
            </a:xfrm>
            <a:custGeom>
              <a:avLst/>
              <a:gdLst/>
              <a:ahLst/>
              <a:cxnLst/>
              <a:rect l="l" t="t" r="r" b="b"/>
              <a:pathLst>
                <a:path w="2108" h="4227" extrusionOk="0">
                  <a:moveTo>
                    <a:pt x="69" y="0"/>
                  </a:moveTo>
                  <a:cubicBezTo>
                    <a:pt x="45" y="98"/>
                    <a:pt x="0" y="357"/>
                    <a:pt x="32" y="626"/>
                  </a:cubicBezTo>
                  <a:cubicBezTo>
                    <a:pt x="56" y="896"/>
                    <a:pt x="140" y="1164"/>
                    <a:pt x="191" y="1284"/>
                  </a:cubicBezTo>
                  <a:cubicBezTo>
                    <a:pt x="191" y="1284"/>
                    <a:pt x="250" y="1432"/>
                    <a:pt x="322" y="1575"/>
                  </a:cubicBezTo>
                  <a:cubicBezTo>
                    <a:pt x="395" y="1716"/>
                    <a:pt x="476" y="1854"/>
                    <a:pt x="476" y="1854"/>
                  </a:cubicBezTo>
                  <a:cubicBezTo>
                    <a:pt x="620" y="2098"/>
                    <a:pt x="792" y="2337"/>
                    <a:pt x="968" y="2572"/>
                  </a:cubicBezTo>
                  <a:cubicBezTo>
                    <a:pt x="1232" y="2923"/>
                    <a:pt x="1492" y="3218"/>
                    <a:pt x="1726" y="3575"/>
                  </a:cubicBezTo>
                  <a:cubicBezTo>
                    <a:pt x="1857" y="3774"/>
                    <a:pt x="1912" y="3883"/>
                    <a:pt x="1962" y="3967"/>
                  </a:cubicBezTo>
                  <a:cubicBezTo>
                    <a:pt x="2002" y="4038"/>
                    <a:pt x="2037" y="4102"/>
                    <a:pt x="2108" y="4226"/>
                  </a:cubicBezTo>
                  <a:cubicBezTo>
                    <a:pt x="1950" y="3811"/>
                    <a:pt x="1683" y="3390"/>
                    <a:pt x="1388" y="2989"/>
                  </a:cubicBezTo>
                  <a:cubicBezTo>
                    <a:pt x="1093" y="2586"/>
                    <a:pt x="776" y="2191"/>
                    <a:pt x="540" y="1781"/>
                  </a:cubicBezTo>
                  <a:cubicBezTo>
                    <a:pt x="540" y="1781"/>
                    <a:pt x="447" y="1628"/>
                    <a:pt x="371" y="1466"/>
                  </a:cubicBezTo>
                  <a:cubicBezTo>
                    <a:pt x="293" y="1306"/>
                    <a:pt x="232" y="1138"/>
                    <a:pt x="232" y="1138"/>
                  </a:cubicBezTo>
                  <a:lnTo>
                    <a:pt x="189" y="1011"/>
                  </a:lnTo>
                  <a:cubicBezTo>
                    <a:pt x="76" y="668"/>
                    <a:pt x="33" y="329"/>
                    <a:pt x="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6">
              <a:extLst>
                <a:ext uri="{FF2B5EF4-FFF2-40B4-BE49-F238E27FC236}">
                  <a16:creationId xmlns:a16="http://schemas.microsoft.com/office/drawing/2014/main" id="{05F778DA-20A2-3771-F2C2-87833DE25477}"/>
                </a:ext>
              </a:extLst>
            </p:cNvPr>
            <p:cNvSpPr/>
            <p:nvPr/>
          </p:nvSpPr>
          <p:spPr>
            <a:xfrm>
              <a:off x="2832225" y="1790325"/>
              <a:ext cx="71650" cy="88400"/>
            </a:xfrm>
            <a:custGeom>
              <a:avLst/>
              <a:gdLst/>
              <a:ahLst/>
              <a:cxnLst/>
              <a:rect l="l" t="t" r="r" b="b"/>
              <a:pathLst>
                <a:path w="2866" h="3536" extrusionOk="0">
                  <a:moveTo>
                    <a:pt x="555" y="1"/>
                  </a:moveTo>
                  <a:cubicBezTo>
                    <a:pt x="495" y="44"/>
                    <a:pt x="393" y="132"/>
                    <a:pt x="301" y="268"/>
                  </a:cubicBezTo>
                  <a:cubicBezTo>
                    <a:pt x="207" y="403"/>
                    <a:pt x="128" y="586"/>
                    <a:pt x="87" y="781"/>
                  </a:cubicBezTo>
                  <a:cubicBezTo>
                    <a:pt x="1" y="1176"/>
                    <a:pt x="79" y="1590"/>
                    <a:pt x="124" y="1774"/>
                  </a:cubicBezTo>
                  <a:cubicBezTo>
                    <a:pt x="124" y="1774"/>
                    <a:pt x="178" y="2003"/>
                    <a:pt x="254" y="2225"/>
                  </a:cubicBezTo>
                  <a:cubicBezTo>
                    <a:pt x="325" y="2450"/>
                    <a:pt x="431" y="2662"/>
                    <a:pt x="431" y="2662"/>
                  </a:cubicBezTo>
                  <a:cubicBezTo>
                    <a:pt x="524" y="2851"/>
                    <a:pt x="644" y="3035"/>
                    <a:pt x="803" y="3187"/>
                  </a:cubicBezTo>
                  <a:cubicBezTo>
                    <a:pt x="960" y="3343"/>
                    <a:pt x="1164" y="3457"/>
                    <a:pt x="1383" y="3507"/>
                  </a:cubicBezTo>
                  <a:cubicBezTo>
                    <a:pt x="1465" y="3526"/>
                    <a:pt x="1550" y="3536"/>
                    <a:pt x="1634" y="3536"/>
                  </a:cubicBezTo>
                  <a:cubicBezTo>
                    <a:pt x="1715" y="3536"/>
                    <a:pt x="1796" y="3526"/>
                    <a:pt x="1874" y="3505"/>
                  </a:cubicBezTo>
                  <a:cubicBezTo>
                    <a:pt x="2031" y="3466"/>
                    <a:pt x="2175" y="3375"/>
                    <a:pt x="2277" y="3253"/>
                  </a:cubicBezTo>
                  <a:cubicBezTo>
                    <a:pt x="2488" y="3007"/>
                    <a:pt x="2531" y="2682"/>
                    <a:pt x="2568" y="2374"/>
                  </a:cubicBezTo>
                  <a:cubicBezTo>
                    <a:pt x="2608" y="2024"/>
                    <a:pt x="2638" y="1847"/>
                    <a:pt x="2679" y="1710"/>
                  </a:cubicBezTo>
                  <a:cubicBezTo>
                    <a:pt x="2722" y="1578"/>
                    <a:pt x="2748" y="1475"/>
                    <a:pt x="2865" y="1318"/>
                  </a:cubicBezTo>
                  <a:lnTo>
                    <a:pt x="2865" y="1318"/>
                  </a:lnTo>
                  <a:cubicBezTo>
                    <a:pt x="2753" y="1439"/>
                    <a:pt x="2677" y="1597"/>
                    <a:pt x="2629" y="1762"/>
                  </a:cubicBezTo>
                  <a:cubicBezTo>
                    <a:pt x="2582" y="1928"/>
                    <a:pt x="2557" y="2103"/>
                    <a:pt x="2533" y="2278"/>
                  </a:cubicBezTo>
                  <a:cubicBezTo>
                    <a:pt x="2508" y="2452"/>
                    <a:pt x="2485" y="2630"/>
                    <a:pt x="2436" y="2801"/>
                  </a:cubicBezTo>
                  <a:cubicBezTo>
                    <a:pt x="2387" y="2972"/>
                    <a:pt x="2306" y="3137"/>
                    <a:pt x="2176" y="3255"/>
                  </a:cubicBezTo>
                  <a:cubicBezTo>
                    <a:pt x="2049" y="3375"/>
                    <a:pt x="1875" y="3439"/>
                    <a:pt x="1698" y="3448"/>
                  </a:cubicBezTo>
                  <a:cubicBezTo>
                    <a:pt x="1679" y="3449"/>
                    <a:pt x="1660" y="3450"/>
                    <a:pt x="1641" y="3450"/>
                  </a:cubicBezTo>
                  <a:cubicBezTo>
                    <a:pt x="1484" y="3450"/>
                    <a:pt x="1326" y="3411"/>
                    <a:pt x="1184" y="3344"/>
                  </a:cubicBezTo>
                  <a:cubicBezTo>
                    <a:pt x="860" y="3196"/>
                    <a:pt x="639" y="2891"/>
                    <a:pt x="493" y="2583"/>
                  </a:cubicBezTo>
                  <a:cubicBezTo>
                    <a:pt x="493" y="2583"/>
                    <a:pt x="465" y="2523"/>
                    <a:pt x="427" y="2433"/>
                  </a:cubicBezTo>
                  <a:cubicBezTo>
                    <a:pt x="389" y="2342"/>
                    <a:pt x="345" y="2217"/>
                    <a:pt x="306" y="2091"/>
                  </a:cubicBezTo>
                  <a:cubicBezTo>
                    <a:pt x="225" y="1839"/>
                    <a:pt x="175" y="1581"/>
                    <a:pt x="175" y="1581"/>
                  </a:cubicBezTo>
                  <a:cubicBezTo>
                    <a:pt x="175" y="1581"/>
                    <a:pt x="166" y="1533"/>
                    <a:pt x="158" y="1484"/>
                  </a:cubicBezTo>
                  <a:cubicBezTo>
                    <a:pt x="151" y="1436"/>
                    <a:pt x="145" y="1387"/>
                    <a:pt x="145" y="1387"/>
                  </a:cubicBezTo>
                  <a:lnTo>
                    <a:pt x="145" y="1386"/>
                  </a:lnTo>
                  <a:cubicBezTo>
                    <a:pt x="109" y="1122"/>
                    <a:pt x="115" y="861"/>
                    <a:pt x="182" y="620"/>
                  </a:cubicBezTo>
                  <a:cubicBezTo>
                    <a:pt x="248" y="381"/>
                    <a:pt x="373" y="16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6">
              <a:extLst>
                <a:ext uri="{FF2B5EF4-FFF2-40B4-BE49-F238E27FC236}">
                  <a16:creationId xmlns:a16="http://schemas.microsoft.com/office/drawing/2014/main" id="{AEF8D488-EE9E-0172-2CB3-9A946ED59F6F}"/>
                </a:ext>
              </a:extLst>
            </p:cNvPr>
            <p:cNvSpPr/>
            <p:nvPr/>
          </p:nvSpPr>
          <p:spPr>
            <a:xfrm>
              <a:off x="2841875" y="1802525"/>
              <a:ext cx="20525" cy="65575"/>
            </a:xfrm>
            <a:custGeom>
              <a:avLst/>
              <a:gdLst/>
              <a:ahLst/>
              <a:cxnLst/>
              <a:rect l="l" t="t" r="r" b="b"/>
              <a:pathLst>
                <a:path w="821" h="2623" extrusionOk="0">
                  <a:moveTo>
                    <a:pt x="195" y="0"/>
                  </a:moveTo>
                  <a:cubicBezTo>
                    <a:pt x="167" y="53"/>
                    <a:pt x="105" y="195"/>
                    <a:pt x="64" y="351"/>
                  </a:cubicBezTo>
                  <a:cubicBezTo>
                    <a:pt x="23" y="506"/>
                    <a:pt x="1" y="671"/>
                    <a:pt x="2" y="750"/>
                  </a:cubicBezTo>
                  <a:cubicBezTo>
                    <a:pt x="2" y="750"/>
                    <a:pt x="2" y="774"/>
                    <a:pt x="2" y="809"/>
                  </a:cubicBezTo>
                  <a:cubicBezTo>
                    <a:pt x="1" y="845"/>
                    <a:pt x="1" y="892"/>
                    <a:pt x="5" y="940"/>
                  </a:cubicBezTo>
                  <a:cubicBezTo>
                    <a:pt x="9" y="1036"/>
                    <a:pt x="23" y="1130"/>
                    <a:pt x="23" y="1130"/>
                  </a:cubicBezTo>
                  <a:cubicBezTo>
                    <a:pt x="42" y="1299"/>
                    <a:pt x="84" y="1471"/>
                    <a:pt x="139" y="1640"/>
                  </a:cubicBezTo>
                  <a:cubicBezTo>
                    <a:pt x="225" y="1891"/>
                    <a:pt x="350" y="2097"/>
                    <a:pt x="501" y="2304"/>
                  </a:cubicBezTo>
                  <a:cubicBezTo>
                    <a:pt x="677" y="2530"/>
                    <a:pt x="695" y="2529"/>
                    <a:pt x="820" y="2623"/>
                  </a:cubicBezTo>
                  <a:cubicBezTo>
                    <a:pt x="638" y="2434"/>
                    <a:pt x="471" y="2194"/>
                    <a:pt x="347" y="1931"/>
                  </a:cubicBezTo>
                  <a:cubicBezTo>
                    <a:pt x="221" y="1667"/>
                    <a:pt x="147" y="1377"/>
                    <a:pt x="111" y="1101"/>
                  </a:cubicBezTo>
                  <a:cubicBezTo>
                    <a:pt x="111" y="1101"/>
                    <a:pt x="108" y="1075"/>
                    <a:pt x="104" y="1036"/>
                  </a:cubicBezTo>
                  <a:cubicBezTo>
                    <a:pt x="100" y="996"/>
                    <a:pt x="97" y="943"/>
                    <a:pt x="94" y="891"/>
                  </a:cubicBezTo>
                  <a:cubicBezTo>
                    <a:pt x="92" y="838"/>
                    <a:pt x="94" y="785"/>
                    <a:pt x="93" y="747"/>
                  </a:cubicBezTo>
                  <a:cubicBezTo>
                    <a:pt x="93" y="706"/>
                    <a:pt x="95" y="681"/>
                    <a:pt x="95" y="681"/>
                  </a:cubicBezTo>
                  <a:lnTo>
                    <a:pt x="100" y="602"/>
                  </a:lnTo>
                  <a:cubicBezTo>
                    <a:pt x="112" y="388"/>
                    <a:pt x="144" y="190"/>
                    <a:pt x="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36">
              <a:extLst>
                <a:ext uri="{FF2B5EF4-FFF2-40B4-BE49-F238E27FC236}">
                  <a16:creationId xmlns:a16="http://schemas.microsoft.com/office/drawing/2014/main" id="{2AA9FA8D-D656-CA8D-7735-A69787059093}"/>
                </a:ext>
              </a:extLst>
            </p:cNvPr>
            <p:cNvSpPr/>
            <p:nvPr/>
          </p:nvSpPr>
          <p:spPr>
            <a:xfrm>
              <a:off x="2796875" y="1782600"/>
              <a:ext cx="26450" cy="11025"/>
            </a:xfrm>
            <a:custGeom>
              <a:avLst/>
              <a:gdLst/>
              <a:ahLst/>
              <a:cxnLst/>
              <a:rect l="l" t="t" r="r" b="b"/>
              <a:pathLst>
                <a:path w="1058" h="441" extrusionOk="0">
                  <a:moveTo>
                    <a:pt x="756" y="1"/>
                  </a:moveTo>
                  <a:cubicBezTo>
                    <a:pt x="751" y="1"/>
                    <a:pt x="746" y="1"/>
                    <a:pt x="742" y="2"/>
                  </a:cubicBezTo>
                  <a:cubicBezTo>
                    <a:pt x="742" y="2"/>
                    <a:pt x="701" y="2"/>
                    <a:pt x="660" y="9"/>
                  </a:cubicBezTo>
                  <a:cubicBezTo>
                    <a:pt x="620" y="13"/>
                    <a:pt x="580" y="22"/>
                    <a:pt x="580" y="22"/>
                  </a:cubicBezTo>
                  <a:cubicBezTo>
                    <a:pt x="508" y="36"/>
                    <a:pt x="436" y="60"/>
                    <a:pt x="366" y="89"/>
                  </a:cubicBezTo>
                  <a:cubicBezTo>
                    <a:pt x="261" y="136"/>
                    <a:pt x="183" y="206"/>
                    <a:pt x="105" y="281"/>
                  </a:cubicBezTo>
                  <a:cubicBezTo>
                    <a:pt x="20" y="366"/>
                    <a:pt x="21" y="376"/>
                    <a:pt x="0" y="441"/>
                  </a:cubicBezTo>
                  <a:cubicBezTo>
                    <a:pt x="147" y="276"/>
                    <a:pt x="382" y="152"/>
                    <a:pt x="605" y="110"/>
                  </a:cubicBezTo>
                  <a:cubicBezTo>
                    <a:pt x="604" y="105"/>
                    <a:pt x="747" y="90"/>
                    <a:pt x="771" y="90"/>
                  </a:cubicBezTo>
                  <a:cubicBezTo>
                    <a:pt x="773" y="90"/>
                    <a:pt x="775" y="90"/>
                    <a:pt x="775" y="90"/>
                  </a:cubicBezTo>
                  <a:lnTo>
                    <a:pt x="806" y="91"/>
                  </a:lnTo>
                  <a:lnTo>
                    <a:pt x="807" y="91"/>
                  </a:lnTo>
                  <a:cubicBezTo>
                    <a:pt x="838" y="90"/>
                    <a:pt x="869" y="89"/>
                    <a:pt x="899" y="89"/>
                  </a:cubicBezTo>
                  <a:cubicBezTo>
                    <a:pt x="953" y="89"/>
                    <a:pt x="1005" y="92"/>
                    <a:pt x="1058" y="98"/>
                  </a:cubicBezTo>
                  <a:cubicBezTo>
                    <a:pt x="1037" y="83"/>
                    <a:pt x="979" y="50"/>
                    <a:pt x="913" y="30"/>
                  </a:cubicBezTo>
                  <a:cubicBezTo>
                    <a:pt x="855" y="12"/>
                    <a:pt x="792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36">
              <a:extLst>
                <a:ext uri="{FF2B5EF4-FFF2-40B4-BE49-F238E27FC236}">
                  <a16:creationId xmlns:a16="http://schemas.microsoft.com/office/drawing/2014/main" id="{0A8354E1-E6C7-A573-E563-E47000E4C8EF}"/>
                </a:ext>
              </a:extLst>
            </p:cNvPr>
            <p:cNvSpPr/>
            <p:nvPr/>
          </p:nvSpPr>
          <p:spPr>
            <a:xfrm>
              <a:off x="2792150" y="1632625"/>
              <a:ext cx="55525" cy="79275"/>
            </a:xfrm>
            <a:custGeom>
              <a:avLst/>
              <a:gdLst/>
              <a:ahLst/>
              <a:cxnLst/>
              <a:rect l="l" t="t" r="r" b="b"/>
              <a:pathLst>
                <a:path w="2221" h="3171" extrusionOk="0">
                  <a:moveTo>
                    <a:pt x="1434" y="0"/>
                  </a:moveTo>
                  <a:cubicBezTo>
                    <a:pt x="1266" y="0"/>
                    <a:pt x="1116" y="34"/>
                    <a:pt x="1037" y="65"/>
                  </a:cubicBezTo>
                  <a:cubicBezTo>
                    <a:pt x="1037" y="65"/>
                    <a:pt x="999" y="80"/>
                    <a:pt x="943" y="103"/>
                  </a:cubicBezTo>
                  <a:cubicBezTo>
                    <a:pt x="888" y="129"/>
                    <a:pt x="817" y="168"/>
                    <a:pt x="751" y="214"/>
                  </a:cubicBezTo>
                  <a:cubicBezTo>
                    <a:pt x="620" y="307"/>
                    <a:pt x="513" y="429"/>
                    <a:pt x="513" y="429"/>
                  </a:cubicBezTo>
                  <a:cubicBezTo>
                    <a:pt x="321" y="642"/>
                    <a:pt x="188" y="912"/>
                    <a:pt x="113" y="1196"/>
                  </a:cubicBezTo>
                  <a:cubicBezTo>
                    <a:pt x="0" y="1626"/>
                    <a:pt x="38" y="2028"/>
                    <a:pt x="100" y="2443"/>
                  </a:cubicBezTo>
                  <a:cubicBezTo>
                    <a:pt x="179" y="2908"/>
                    <a:pt x="193" y="2922"/>
                    <a:pt x="268" y="3171"/>
                  </a:cubicBezTo>
                  <a:cubicBezTo>
                    <a:pt x="191" y="2743"/>
                    <a:pt x="95" y="2266"/>
                    <a:pt x="114" y="1779"/>
                  </a:cubicBezTo>
                  <a:cubicBezTo>
                    <a:pt x="128" y="1297"/>
                    <a:pt x="288" y="804"/>
                    <a:pt x="599" y="468"/>
                  </a:cubicBezTo>
                  <a:cubicBezTo>
                    <a:pt x="599" y="468"/>
                    <a:pt x="716" y="338"/>
                    <a:pt x="864" y="250"/>
                  </a:cubicBezTo>
                  <a:cubicBezTo>
                    <a:pt x="1008" y="156"/>
                    <a:pt x="1178" y="117"/>
                    <a:pt x="1178" y="117"/>
                  </a:cubicBezTo>
                  <a:cubicBezTo>
                    <a:pt x="1178" y="117"/>
                    <a:pt x="1209" y="110"/>
                    <a:pt x="1240" y="103"/>
                  </a:cubicBezTo>
                  <a:cubicBezTo>
                    <a:pt x="1272" y="96"/>
                    <a:pt x="1303" y="92"/>
                    <a:pt x="1303" y="92"/>
                  </a:cubicBezTo>
                  <a:cubicBezTo>
                    <a:pt x="1370" y="81"/>
                    <a:pt x="1437" y="75"/>
                    <a:pt x="1503" y="75"/>
                  </a:cubicBezTo>
                  <a:cubicBezTo>
                    <a:pt x="1779" y="75"/>
                    <a:pt x="2041" y="173"/>
                    <a:pt x="2220" y="364"/>
                  </a:cubicBezTo>
                  <a:cubicBezTo>
                    <a:pt x="2170" y="280"/>
                    <a:pt x="1974" y="94"/>
                    <a:pt x="1706" y="34"/>
                  </a:cubicBezTo>
                  <a:cubicBezTo>
                    <a:pt x="1616" y="10"/>
                    <a:pt x="1522" y="0"/>
                    <a:pt x="1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36">
              <a:extLst>
                <a:ext uri="{FF2B5EF4-FFF2-40B4-BE49-F238E27FC236}">
                  <a16:creationId xmlns:a16="http://schemas.microsoft.com/office/drawing/2014/main" id="{1F5E6025-E36D-1262-FF4A-721519DED710}"/>
                </a:ext>
              </a:extLst>
            </p:cNvPr>
            <p:cNvSpPr/>
            <p:nvPr/>
          </p:nvSpPr>
          <p:spPr>
            <a:xfrm>
              <a:off x="2850700" y="1695300"/>
              <a:ext cx="6200" cy="47475"/>
            </a:xfrm>
            <a:custGeom>
              <a:avLst/>
              <a:gdLst/>
              <a:ahLst/>
              <a:cxnLst/>
              <a:rect l="l" t="t" r="r" b="b"/>
              <a:pathLst>
                <a:path w="248" h="1899" extrusionOk="0">
                  <a:moveTo>
                    <a:pt x="0" y="1"/>
                  </a:moveTo>
                  <a:cubicBezTo>
                    <a:pt x="102" y="343"/>
                    <a:pt x="161" y="768"/>
                    <a:pt x="155" y="1146"/>
                  </a:cubicBezTo>
                  <a:cubicBezTo>
                    <a:pt x="155" y="1146"/>
                    <a:pt x="154" y="1217"/>
                    <a:pt x="151" y="1290"/>
                  </a:cubicBezTo>
                  <a:cubicBezTo>
                    <a:pt x="146" y="1361"/>
                    <a:pt x="140" y="1433"/>
                    <a:pt x="140" y="1433"/>
                  </a:cubicBezTo>
                  <a:lnTo>
                    <a:pt x="134" y="1486"/>
                  </a:lnTo>
                  <a:cubicBezTo>
                    <a:pt x="124" y="1632"/>
                    <a:pt x="110" y="1767"/>
                    <a:pt x="91" y="1899"/>
                  </a:cubicBezTo>
                  <a:cubicBezTo>
                    <a:pt x="111" y="1862"/>
                    <a:pt x="148" y="1763"/>
                    <a:pt x="179" y="1659"/>
                  </a:cubicBezTo>
                  <a:cubicBezTo>
                    <a:pt x="209" y="1555"/>
                    <a:pt x="232" y="1444"/>
                    <a:pt x="235" y="1393"/>
                  </a:cubicBezTo>
                  <a:cubicBezTo>
                    <a:pt x="235" y="1393"/>
                    <a:pt x="241" y="1328"/>
                    <a:pt x="243" y="1264"/>
                  </a:cubicBezTo>
                  <a:cubicBezTo>
                    <a:pt x="246" y="1199"/>
                    <a:pt x="246" y="1135"/>
                    <a:pt x="246" y="1135"/>
                  </a:cubicBezTo>
                  <a:cubicBezTo>
                    <a:pt x="248" y="1021"/>
                    <a:pt x="241" y="902"/>
                    <a:pt x="231" y="783"/>
                  </a:cubicBezTo>
                  <a:cubicBezTo>
                    <a:pt x="212" y="604"/>
                    <a:pt x="167" y="449"/>
                    <a:pt x="120" y="283"/>
                  </a:cubicBezTo>
                  <a:cubicBezTo>
                    <a:pt x="65" y="97"/>
                    <a:pt x="58" y="9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6">
              <a:extLst>
                <a:ext uri="{FF2B5EF4-FFF2-40B4-BE49-F238E27FC236}">
                  <a16:creationId xmlns:a16="http://schemas.microsoft.com/office/drawing/2014/main" id="{2E675ED9-CDF7-4379-6461-1501199E7AA0}"/>
                </a:ext>
              </a:extLst>
            </p:cNvPr>
            <p:cNvSpPr/>
            <p:nvPr/>
          </p:nvSpPr>
          <p:spPr>
            <a:xfrm>
              <a:off x="2953475" y="1786350"/>
              <a:ext cx="56450" cy="143200"/>
            </a:xfrm>
            <a:custGeom>
              <a:avLst/>
              <a:gdLst/>
              <a:ahLst/>
              <a:cxnLst/>
              <a:rect l="l" t="t" r="r" b="b"/>
              <a:pathLst>
                <a:path w="2258" h="5728" extrusionOk="0">
                  <a:moveTo>
                    <a:pt x="0" y="1"/>
                  </a:moveTo>
                  <a:cubicBezTo>
                    <a:pt x="54" y="52"/>
                    <a:pt x="142" y="132"/>
                    <a:pt x="246" y="229"/>
                  </a:cubicBezTo>
                  <a:cubicBezTo>
                    <a:pt x="354" y="331"/>
                    <a:pt x="472" y="459"/>
                    <a:pt x="592" y="588"/>
                  </a:cubicBezTo>
                  <a:cubicBezTo>
                    <a:pt x="822" y="856"/>
                    <a:pt x="1035" y="1148"/>
                    <a:pt x="1127" y="1292"/>
                  </a:cubicBezTo>
                  <a:cubicBezTo>
                    <a:pt x="1127" y="1292"/>
                    <a:pt x="1155" y="1335"/>
                    <a:pt x="1199" y="1400"/>
                  </a:cubicBezTo>
                  <a:cubicBezTo>
                    <a:pt x="1244" y="1465"/>
                    <a:pt x="1299" y="1552"/>
                    <a:pt x="1349" y="1644"/>
                  </a:cubicBezTo>
                  <a:cubicBezTo>
                    <a:pt x="1400" y="1735"/>
                    <a:pt x="1454" y="1824"/>
                    <a:pt x="1488" y="1894"/>
                  </a:cubicBezTo>
                  <a:cubicBezTo>
                    <a:pt x="1523" y="1964"/>
                    <a:pt x="1546" y="2011"/>
                    <a:pt x="1546" y="2011"/>
                  </a:cubicBezTo>
                  <a:cubicBezTo>
                    <a:pt x="1714" y="2343"/>
                    <a:pt x="1844" y="2707"/>
                    <a:pt x="1947" y="3080"/>
                  </a:cubicBezTo>
                  <a:cubicBezTo>
                    <a:pt x="2094" y="3639"/>
                    <a:pt x="2174" y="4159"/>
                    <a:pt x="2165" y="4726"/>
                  </a:cubicBezTo>
                  <a:cubicBezTo>
                    <a:pt x="2163" y="4806"/>
                    <a:pt x="2161" y="4875"/>
                    <a:pt x="2160" y="4937"/>
                  </a:cubicBezTo>
                  <a:cubicBezTo>
                    <a:pt x="2154" y="4999"/>
                    <a:pt x="2149" y="5053"/>
                    <a:pt x="2145" y="5100"/>
                  </a:cubicBezTo>
                  <a:cubicBezTo>
                    <a:pt x="2137" y="5195"/>
                    <a:pt x="2131" y="5268"/>
                    <a:pt x="2125" y="5334"/>
                  </a:cubicBezTo>
                  <a:cubicBezTo>
                    <a:pt x="2107" y="5460"/>
                    <a:pt x="2097" y="5552"/>
                    <a:pt x="2080" y="5727"/>
                  </a:cubicBezTo>
                  <a:cubicBezTo>
                    <a:pt x="2215" y="5153"/>
                    <a:pt x="2257" y="4490"/>
                    <a:pt x="2178" y="3828"/>
                  </a:cubicBezTo>
                  <a:cubicBezTo>
                    <a:pt x="2106" y="3164"/>
                    <a:pt x="1892" y="2507"/>
                    <a:pt x="1609" y="1935"/>
                  </a:cubicBezTo>
                  <a:cubicBezTo>
                    <a:pt x="1609" y="1935"/>
                    <a:pt x="1585" y="1879"/>
                    <a:pt x="1541" y="1799"/>
                  </a:cubicBezTo>
                  <a:cubicBezTo>
                    <a:pt x="1497" y="1720"/>
                    <a:pt x="1436" y="1615"/>
                    <a:pt x="1377" y="1510"/>
                  </a:cubicBezTo>
                  <a:cubicBezTo>
                    <a:pt x="1315" y="1406"/>
                    <a:pt x="1244" y="1307"/>
                    <a:pt x="1195" y="1231"/>
                  </a:cubicBezTo>
                  <a:cubicBezTo>
                    <a:pt x="1170" y="1193"/>
                    <a:pt x="1149" y="1162"/>
                    <a:pt x="1135" y="1140"/>
                  </a:cubicBezTo>
                  <a:cubicBezTo>
                    <a:pt x="1118" y="1119"/>
                    <a:pt x="1110" y="1107"/>
                    <a:pt x="1110" y="1107"/>
                  </a:cubicBezTo>
                  <a:lnTo>
                    <a:pt x="998" y="963"/>
                  </a:lnTo>
                  <a:lnTo>
                    <a:pt x="1000" y="963"/>
                  </a:lnTo>
                  <a:cubicBezTo>
                    <a:pt x="691" y="576"/>
                    <a:pt x="356" y="26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6">
              <a:extLst>
                <a:ext uri="{FF2B5EF4-FFF2-40B4-BE49-F238E27FC236}">
                  <a16:creationId xmlns:a16="http://schemas.microsoft.com/office/drawing/2014/main" id="{BE4D72EE-20E0-7A15-D2A8-1463DE3D4DFF}"/>
                </a:ext>
              </a:extLst>
            </p:cNvPr>
            <p:cNvSpPr/>
            <p:nvPr/>
          </p:nvSpPr>
          <p:spPr>
            <a:xfrm>
              <a:off x="3116150" y="1844375"/>
              <a:ext cx="43900" cy="35675"/>
            </a:xfrm>
            <a:custGeom>
              <a:avLst/>
              <a:gdLst/>
              <a:ahLst/>
              <a:cxnLst/>
              <a:rect l="l" t="t" r="r" b="b"/>
              <a:pathLst>
                <a:path w="1756" h="1427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222"/>
                    <a:pt x="130" y="459"/>
                    <a:pt x="276" y="670"/>
                  </a:cubicBezTo>
                  <a:cubicBezTo>
                    <a:pt x="419" y="883"/>
                    <a:pt x="618" y="1060"/>
                    <a:pt x="828" y="1188"/>
                  </a:cubicBezTo>
                  <a:cubicBezTo>
                    <a:pt x="828" y="1188"/>
                    <a:pt x="847" y="1199"/>
                    <a:pt x="878" y="1218"/>
                  </a:cubicBezTo>
                  <a:cubicBezTo>
                    <a:pt x="908" y="1234"/>
                    <a:pt x="949" y="1255"/>
                    <a:pt x="991" y="1276"/>
                  </a:cubicBezTo>
                  <a:cubicBezTo>
                    <a:pt x="1032" y="1297"/>
                    <a:pt x="1077" y="1313"/>
                    <a:pt x="1108" y="1327"/>
                  </a:cubicBezTo>
                  <a:cubicBezTo>
                    <a:pt x="1140" y="1340"/>
                    <a:pt x="1162" y="1348"/>
                    <a:pt x="1162" y="1348"/>
                  </a:cubicBezTo>
                  <a:lnTo>
                    <a:pt x="1229" y="1369"/>
                  </a:lnTo>
                  <a:cubicBezTo>
                    <a:pt x="1370" y="1409"/>
                    <a:pt x="1507" y="1427"/>
                    <a:pt x="1639" y="1427"/>
                  </a:cubicBezTo>
                  <a:cubicBezTo>
                    <a:pt x="1678" y="1427"/>
                    <a:pt x="1717" y="1425"/>
                    <a:pt x="1756" y="1422"/>
                  </a:cubicBezTo>
                  <a:cubicBezTo>
                    <a:pt x="1705" y="1411"/>
                    <a:pt x="1575" y="1393"/>
                    <a:pt x="1448" y="1356"/>
                  </a:cubicBezTo>
                  <a:cubicBezTo>
                    <a:pt x="1320" y="1317"/>
                    <a:pt x="1196" y="1266"/>
                    <a:pt x="1138" y="1241"/>
                  </a:cubicBezTo>
                  <a:cubicBezTo>
                    <a:pt x="1138" y="1241"/>
                    <a:pt x="1138" y="1241"/>
                    <a:pt x="1138" y="1241"/>
                  </a:cubicBezTo>
                  <a:cubicBezTo>
                    <a:pt x="1125" y="1241"/>
                    <a:pt x="858" y="1110"/>
                    <a:pt x="863" y="1102"/>
                  </a:cubicBezTo>
                  <a:cubicBezTo>
                    <a:pt x="744" y="1031"/>
                    <a:pt x="632" y="940"/>
                    <a:pt x="529" y="839"/>
                  </a:cubicBezTo>
                  <a:cubicBezTo>
                    <a:pt x="378" y="687"/>
                    <a:pt x="249" y="538"/>
                    <a:pt x="154" y="347"/>
                  </a:cubicBezTo>
                  <a:cubicBezTo>
                    <a:pt x="54" y="133"/>
                    <a:pt x="61" y="1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36">
              <a:extLst>
                <a:ext uri="{FF2B5EF4-FFF2-40B4-BE49-F238E27FC236}">
                  <a16:creationId xmlns:a16="http://schemas.microsoft.com/office/drawing/2014/main" id="{5F621F30-4459-57E8-E37D-87926D692DBD}"/>
                </a:ext>
              </a:extLst>
            </p:cNvPr>
            <p:cNvSpPr/>
            <p:nvPr/>
          </p:nvSpPr>
          <p:spPr>
            <a:xfrm>
              <a:off x="3113825" y="1847300"/>
              <a:ext cx="41475" cy="55025"/>
            </a:xfrm>
            <a:custGeom>
              <a:avLst/>
              <a:gdLst/>
              <a:ahLst/>
              <a:cxnLst/>
              <a:rect l="l" t="t" r="r" b="b"/>
              <a:pathLst>
                <a:path w="1659" h="2201" extrusionOk="0">
                  <a:moveTo>
                    <a:pt x="113" y="0"/>
                  </a:moveTo>
                  <a:lnTo>
                    <a:pt x="113" y="0"/>
                  </a:lnTo>
                  <a:cubicBezTo>
                    <a:pt x="25" y="269"/>
                    <a:pt x="1" y="596"/>
                    <a:pt x="75" y="912"/>
                  </a:cubicBezTo>
                  <a:cubicBezTo>
                    <a:pt x="146" y="1227"/>
                    <a:pt x="318" y="1529"/>
                    <a:pt x="546" y="1741"/>
                  </a:cubicBezTo>
                  <a:cubicBezTo>
                    <a:pt x="546" y="1741"/>
                    <a:pt x="630" y="1824"/>
                    <a:pt x="727" y="1892"/>
                  </a:cubicBezTo>
                  <a:cubicBezTo>
                    <a:pt x="823" y="1962"/>
                    <a:pt x="926" y="2018"/>
                    <a:pt x="926" y="2018"/>
                  </a:cubicBezTo>
                  <a:lnTo>
                    <a:pt x="1004" y="2059"/>
                  </a:lnTo>
                  <a:cubicBezTo>
                    <a:pt x="1224" y="2157"/>
                    <a:pt x="1445" y="2198"/>
                    <a:pt x="1658" y="2201"/>
                  </a:cubicBezTo>
                  <a:cubicBezTo>
                    <a:pt x="1595" y="2185"/>
                    <a:pt x="1430" y="2155"/>
                    <a:pt x="1276" y="2091"/>
                  </a:cubicBezTo>
                  <a:cubicBezTo>
                    <a:pt x="1119" y="2031"/>
                    <a:pt x="972" y="1943"/>
                    <a:pt x="905" y="1901"/>
                  </a:cubicBezTo>
                  <a:cubicBezTo>
                    <a:pt x="905" y="1901"/>
                    <a:pt x="819" y="1851"/>
                    <a:pt x="743" y="1791"/>
                  </a:cubicBezTo>
                  <a:cubicBezTo>
                    <a:pt x="665" y="1731"/>
                    <a:pt x="595" y="1663"/>
                    <a:pt x="595" y="1663"/>
                  </a:cubicBezTo>
                  <a:cubicBezTo>
                    <a:pt x="470" y="1541"/>
                    <a:pt x="361" y="1395"/>
                    <a:pt x="281" y="1232"/>
                  </a:cubicBezTo>
                  <a:cubicBezTo>
                    <a:pt x="161" y="988"/>
                    <a:pt x="87" y="747"/>
                    <a:pt x="80" y="478"/>
                  </a:cubicBezTo>
                  <a:cubicBezTo>
                    <a:pt x="77" y="328"/>
                    <a:pt x="92" y="251"/>
                    <a:pt x="95" y="190"/>
                  </a:cubicBezTo>
                  <a:cubicBezTo>
                    <a:pt x="99" y="144"/>
                    <a:pt x="105" y="95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36">
              <a:extLst>
                <a:ext uri="{FF2B5EF4-FFF2-40B4-BE49-F238E27FC236}">
                  <a16:creationId xmlns:a16="http://schemas.microsoft.com/office/drawing/2014/main" id="{7225E6D4-71EB-54B7-3A99-A3F7A10B175D}"/>
                </a:ext>
              </a:extLst>
            </p:cNvPr>
            <p:cNvSpPr/>
            <p:nvPr/>
          </p:nvSpPr>
          <p:spPr>
            <a:xfrm>
              <a:off x="3104175" y="1907900"/>
              <a:ext cx="29175" cy="15925"/>
            </a:xfrm>
            <a:custGeom>
              <a:avLst/>
              <a:gdLst/>
              <a:ahLst/>
              <a:cxnLst/>
              <a:rect l="l" t="t" r="r" b="b"/>
              <a:pathLst>
                <a:path w="1167" h="637" extrusionOk="0">
                  <a:moveTo>
                    <a:pt x="303" y="1"/>
                  </a:moveTo>
                  <a:cubicBezTo>
                    <a:pt x="275" y="1"/>
                    <a:pt x="247" y="1"/>
                    <a:pt x="219" y="3"/>
                  </a:cubicBezTo>
                  <a:cubicBezTo>
                    <a:pt x="75" y="12"/>
                    <a:pt x="70" y="22"/>
                    <a:pt x="1" y="62"/>
                  </a:cubicBezTo>
                  <a:cubicBezTo>
                    <a:pt x="51" y="53"/>
                    <a:pt x="103" y="49"/>
                    <a:pt x="156" y="49"/>
                  </a:cubicBezTo>
                  <a:cubicBezTo>
                    <a:pt x="377" y="49"/>
                    <a:pt x="615" y="123"/>
                    <a:pt x="794" y="248"/>
                  </a:cubicBezTo>
                  <a:cubicBezTo>
                    <a:pt x="794" y="248"/>
                    <a:pt x="805" y="254"/>
                    <a:pt x="820" y="265"/>
                  </a:cubicBezTo>
                  <a:cubicBezTo>
                    <a:pt x="837" y="277"/>
                    <a:pt x="856" y="292"/>
                    <a:pt x="877" y="309"/>
                  </a:cubicBezTo>
                  <a:cubicBezTo>
                    <a:pt x="915" y="342"/>
                    <a:pt x="952" y="377"/>
                    <a:pt x="952" y="377"/>
                  </a:cubicBezTo>
                  <a:lnTo>
                    <a:pt x="977" y="405"/>
                  </a:lnTo>
                  <a:cubicBezTo>
                    <a:pt x="1052" y="478"/>
                    <a:pt x="1114" y="554"/>
                    <a:pt x="1166" y="636"/>
                  </a:cubicBezTo>
                  <a:cubicBezTo>
                    <a:pt x="1163" y="606"/>
                    <a:pt x="1144" y="530"/>
                    <a:pt x="1107" y="457"/>
                  </a:cubicBezTo>
                  <a:cubicBezTo>
                    <a:pt x="1070" y="384"/>
                    <a:pt x="1019" y="314"/>
                    <a:pt x="990" y="288"/>
                  </a:cubicBezTo>
                  <a:cubicBezTo>
                    <a:pt x="992" y="285"/>
                    <a:pt x="846" y="167"/>
                    <a:pt x="838" y="167"/>
                  </a:cubicBezTo>
                  <a:cubicBezTo>
                    <a:pt x="838" y="167"/>
                    <a:pt x="838" y="167"/>
                    <a:pt x="838" y="167"/>
                  </a:cubicBezTo>
                  <a:cubicBezTo>
                    <a:pt x="766" y="118"/>
                    <a:pt x="684" y="79"/>
                    <a:pt x="600" y="47"/>
                  </a:cubicBezTo>
                  <a:cubicBezTo>
                    <a:pt x="500" y="10"/>
                    <a:pt x="402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36">
              <a:extLst>
                <a:ext uri="{FF2B5EF4-FFF2-40B4-BE49-F238E27FC236}">
                  <a16:creationId xmlns:a16="http://schemas.microsoft.com/office/drawing/2014/main" id="{83610553-1037-2559-B59B-6F6E05175CA8}"/>
                </a:ext>
              </a:extLst>
            </p:cNvPr>
            <p:cNvSpPr/>
            <p:nvPr/>
          </p:nvSpPr>
          <p:spPr>
            <a:xfrm>
              <a:off x="3101700" y="1896200"/>
              <a:ext cx="36275" cy="10100"/>
            </a:xfrm>
            <a:custGeom>
              <a:avLst/>
              <a:gdLst/>
              <a:ahLst/>
              <a:cxnLst/>
              <a:rect l="l" t="t" r="r" b="b"/>
              <a:pathLst>
                <a:path w="1451" h="404" extrusionOk="0">
                  <a:moveTo>
                    <a:pt x="692" y="1"/>
                  </a:moveTo>
                  <a:cubicBezTo>
                    <a:pt x="663" y="1"/>
                    <a:pt x="635" y="2"/>
                    <a:pt x="606" y="3"/>
                  </a:cubicBezTo>
                  <a:cubicBezTo>
                    <a:pt x="449" y="16"/>
                    <a:pt x="316" y="73"/>
                    <a:pt x="187" y="148"/>
                  </a:cubicBezTo>
                  <a:cubicBezTo>
                    <a:pt x="47" y="238"/>
                    <a:pt x="48" y="253"/>
                    <a:pt x="0" y="331"/>
                  </a:cubicBezTo>
                  <a:cubicBezTo>
                    <a:pt x="112" y="229"/>
                    <a:pt x="261" y="154"/>
                    <a:pt x="422" y="117"/>
                  </a:cubicBezTo>
                  <a:cubicBezTo>
                    <a:pt x="501" y="98"/>
                    <a:pt x="582" y="89"/>
                    <a:pt x="662" y="89"/>
                  </a:cubicBezTo>
                  <a:cubicBezTo>
                    <a:pt x="745" y="89"/>
                    <a:pt x="827" y="98"/>
                    <a:pt x="904" y="114"/>
                  </a:cubicBezTo>
                  <a:cubicBezTo>
                    <a:pt x="904" y="114"/>
                    <a:pt x="919" y="117"/>
                    <a:pt x="941" y="121"/>
                  </a:cubicBezTo>
                  <a:cubicBezTo>
                    <a:pt x="961" y="128"/>
                    <a:pt x="991" y="135"/>
                    <a:pt x="1019" y="144"/>
                  </a:cubicBezTo>
                  <a:cubicBezTo>
                    <a:pt x="1074" y="164"/>
                    <a:pt x="1128" y="188"/>
                    <a:pt x="1128" y="188"/>
                  </a:cubicBezTo>
                  <a:lnTo>
                    <a:pt x="1167" y="209"/>
                  </a:lnTo>
                  <a:cubicBezTo>
                    <a:pt x="1275" y="261"/>
                    <a:pt x="1369" y="325"/>
                    <a:pt x="1450" y="403"/>
                  </a:cubicBezTo>
                  <a:cubicBezTo>
                    <a:pt x="1436" y="371"/>
                    <a:pt x="1390" y="293"/>
                    <a:pt x="1322" y="226"/>
                  </a:cubicBezTo>
                  <a:cubicBezTo>
                    <a:pt x="1255" y="161"/>
                    <a:pt x="1171" y="105"/>
                    <a:pt x="1128" y="89"/>
                  </a:cubicBezTo>
                  <a:cubicBezTo>
                    <a:pt x="1129" y="84"/>
                    <a:pt x="939" y="22"/>
                    <a:pt x="915" y="22"/>
                  </a:cubicBezTo>
                  <a:cubicBezTo>
                    <a:pt x="914" y="22"/>
                    <a:pt x="913" y="22"/>
                    <a:pt x="913" y="23"/>
                  </a:cubicBezTo>
                  <a:cubicBezTo>
                    <a:pt x="842" y="7"/>
                    <a:pt x="767" y="1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6">
              <a:extLst>
                <a:ext uri="{FF2B5EF4-FFF2-40B4-BE49-F238E27FC236}">
                  <a16:creationId xmlns:a16="http://schemas.microsoft.com/office/drawing/2014/main" id="{EA5B5B99-7C72-DF2A-6FD6-5F4CEA0B8103}"/>
                </a:ext>
              </a:extLst>
            </p:cNvPr>
            <p:cNvSpPr/>
            <p:nvPr/>
          </p:nvSpPr>
          <p:spPr>
            <a:xfrm>
              <a:off x="3182700" y="1876175"/>
              <a:ext cx="9425" cy="43900"/>
            </a:xfrm>
            <a:custGeom>
              <a:avLst/>
              <a:gdLst/>
              <a:ahLst/>
              <a:cxnLst/>
              <a:rect l="l" t="t" r="r" b="b"/>
              <a:pathLst>
                <a:path w="377" h="1756" extrusionOk="0">
                  <a:moveTo>
                    <a:pt x="171" y="1"/>
                  </a:moveTo>
                  <a:lnTo>
                    <a:pt x="171" y="1"/>
                  </a:lnTo>
                  <a:cubicBezTo>
                    <a:pt x="292" y="320"/>
                    <a:pt x="322" y="735"/>
                    <a:pt x="247" y="1086"/>
                  </a:cubicBezTo>
                  <a:cubicBezTo>
                    <a:pt x="247" y="1086"/>
                    <a:pt x="244" y="1103"/>
                    <a:pt x="239" y="1128"/>
                  </a:cubicBezTo>
                  <a:cubicBezTo>
                    <a:pt x="233" y="1153"/>
                    <a:pt x="225" y="1185"/>
                    <a:pt x="216" y="1217"/>
                  </a:cubicBezTo>
                  <a:cubicBezTo>
                    <a:pt x="198" y="1282"/>
                    <a:pt x="176" y="1347"/>
                    <a:pt x="176" y="1347"/>
                  </a:cubicBezTo>
                  <a:lnTo>
                    <a:pt x="157" y="1394"/>
                  </a:lnTo>
                  <a:lnTo>
                    <a:pt x="158" y="1394"/>
                  </a:lnTo>
                  <a:cubicBezTo>
                    <a:pt x="112" y="1525"/>
                    <a:pt x="61" y="1643"/>
                    <a:pt x="1" y="1756"/>
                  </a:cubicBezTo>
                  <a:cubicBezTo>
                    <a:pt x="30" y="1729"/>
                    <a:pt x="98" y="1654"/>
                    <a:pt x="156" y="1567"/>
                  </a:cubicBezTo>
                  <a:cubicBezTo>
                    <a:pt x="213" y="1479"/>
                    <a:pt x="261" y="1382"/>
                    <a:pt x="277" y="1333"/>
                  </a:cubicBezTo>
                  <a:cubicBezTo>
                    <a:pt x="277" y="1333"/>
                    <a:pt x="298" y="1274"/>
                    <a:pt x="311" y="1213"/>
                  </a:cubicBezTo>
                  <a:cubicBezTo>
                    <a:pt x="329" y="1154"/>
                    <a:pt x="339" y="1092"/>
                    <a:pt x="339" y="1092"/>
                  </a:cubicBezTo>
                  <a:cubicBezTo>
                    <a:pt x="361" y="984"/>
                    <a:pt x="372" y="869"/>
                    <a:pt x="374" y="754"/>
                  </a:cubicBezTo>
                  <a:cubicBezTo>
                    <a:pt x="376" y="581"/>
                    <a:pt x="340" y="427"/>
                    <a:pt x="296" y="267"/>
                  </a:cubicBezTo>
                  <a:cubicBezTo>
                    <a:pt x="242" y="90"/>
                    <a:pt x="231" y="84"/>
                    <a:pt x="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36">
              <a:extLst>
                <a:ext uri="{FF2B5EF4-FFF2-40B4-BE49-F238E27FC236}">
                  <a16:creationId xmlns:a16="http://schemas.microsoft.com/office/drawing/2014/main" id="{1679ACF1-7CBD-F032-3BC5-04C717D54AE7}"/>
                </a:ext>
              </a:extLst>
            </p:cNvPr>
            <p:cNvSpPr/>
            <p:nvPr/>
          </p:nvSpPr>
          <p:spPr>
            <a:xfrm>
              <a:off x="3195525" y="1883125"/>
              <a:ext cx="25350" cy="25550"/>
            </a:xfrm>
            <a:custGeom>
              <a:avLst/>
              <a:gdLst/>
              <a:ahLst/>
              <a:cxnLst/>
              <a:rect l="l" t="t" r="r" b="b"/>
              <a:pathLst>
                <a:path w="1014" h="1022" extrusionOk="0">
                  <a:moveTo>
                    <a:pt x="1007" y="1"/>
                  </a:moveTo>
                  <a:lnTo>
                    <a:pt x="1007" y="1"/>
                  </a:lnTo>
                  <a:cubicBezTo>
                    <a:pt x="921" y="266"/>
                    <a:pt x="726" y="543"/>
                    <a:pt x="500" y="724"/>
                  </a:cubicBezTo>
                  <a:cubicBezTo>
                    <a:pt x="500" y="724"/>
                    <a:pt x="458" y="760"/>
                    <a:pt x="412" y="791"/>
                  </a:cubicBezTo>
                  <a:cubicBezTo>
                    <a:pt x="367" y="823"/>
                    <a:pt x="320" y="852"/>
                    <a:pt x="320" y="852"/>
                  </a:cubicBezTo>
                  <a:lnTo>
                    <a:pt x="285" y="871"/>
                  </a:lnTo>
                  <a:cubicBezTo>
                    <a:pt x="190" y="931"/>
                    <a:pt x="97" y="981"/>
                    <a:pt x="0" y="1022"/>
                  </a:cubicBezTo>
                  <a:cubicBezTo>
                    <a:pt x="33" y="1022"/>
                    <a:pt x="116" y="1013"/>
                    <a:pt x="199" y="990"/>
                  </a:cubicBezTo>
                  <a:cubicBezTo>
                    <a:pt x="282" y="968"/>
                    <a:pt x="365" y="933"/>
                    <a:pt x="399" y="909"/>
                  </a:cubicBezTo>
                  <a:cubicBezTo>
                    <a:pt x="399" y="909"/>
                    <a:pt x="444" y="883"/>
                    <a:pt x="485" y="852"/>
                  </a:cubicBezTo>
                  <a:cubicBezTo>
                    <a:pt x="526" y="822"/>
                    <a:pt x="565" y="789"/>
                    <a:pt x="565" y="789"/>
                  </a:cubicBezTo>
                  <a:cubicBezTo>
                    <a:pt x="635" y="731"/>
                    <a:pt x="702" y="664"/>
                    <a:pt x="763" y="591"/>
                  </a:cubicBezTo>
                  <a:cubicBezTo>
                    <a:pt x="854" y="481"/>
                    <a:pt x="907" y="362"/>
                    <a:pt x="958" y="237"/>
                  </a:cubicBezTo>
                  <a:cubicBezTo>
                    <a:pt x="1014" y="95"/>
                    <a:pt x="1009" y="86"/>
                    <a:pt x="10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36">
              <a:extLst>
                <a:ext uri="{FF2B5EF4-FFF2-40B4-BE49-F238E27FC236}">
                  <a16:creationId xmlns:a16="http://schemas.microsoft.com/office/drawing/2014/main" id="{B2129362-D7DF-659F-FC60-C54F5DB42361}"/>
                </a:ext>
              </a:extLst>
            </p:cNvPr>
            <p:cNvSpPr/>
            <p:nvPr/>
          </p:nvSpPr>
          <p:spPr>
            <a:xfrm>
              <a:off x="3247500" y="1841575"/>
              <a:ext cx="16125" cy="68450"/>
            </a:xfrm>
            <a:custGeom>
              <a:avLst/>
              <a:gdLst/>
              <a:ahLst/>
              <a:cxnLst/>
              <a:rect l="l" t="t" r="r" b="b"/>
              <a:pathLst>
                <a:path w="645" h="2738" extrusionOk="0">
                  <a:moveTo>
                    <a:pt x="256" y="1"/>
                  </a:moveTo>
                  <a:cubicBezTo>
                    <a:pt x="392" y="236"/>
                    <a:pt x="492" y="522"/>
                    <a:pt x="534" y="821"/>
                  </a:cubicBezTo>
                  <a:cubicBezTo>
                    <a:pt x="579" y="1120"/>
                    <a:pt x="557" y="1430"/>
                    <a:pt x="496" y="1710"/>
                  </a:cubicBezTo>
                  <a:cubicBezTo>
                    <a:pt x="496" y="1710"/>
                    <a:pt x="491" y="1737"/>
                    <a:pt x="481" y="1777"/>
                  </a:cubicBezTo>
                  <a:cubicBezTo>
                    <a:pt x="470" y="1816"/>
                    <a:pt x="454" y="1869"/>
                    <a:pt x="439" y="1921"/>
                  </a:cubicBezTo>
                  <a:cubicBezTo>
                    <a:pt x="422" y="1973"/>
                    <a:pt x="402" y="2024"/>
                    <a:pt x="388" y="2062"/>
                  </a:cubicBezTo>
                  <a:cubicBezTo>
                    <a:pt x="374" y="2101"/>
                    <a:pt x="362" y="2126"/>
                    <a:pt x="362" y="2126"/>
                  </a:cubicBezTo>
                  <a:lnTo>
                    <a:pt x="327" y="2199"/>
                  </a:lnTo>
                  <a:cubicBezTo>
                    <a:pt x="237" y="2401"/>
                    <a:pt x="128" y="2579"/>
                    <a:pt x="1" y="2738"/>
                  </a:cubicBezTo>
                  <a:cubicBezTo>
                    <a:pt x="25" y="2717"/>
                    <a:pt x="66" y="2679"/>
                    <a:pt x="114" y="2632"/>
                  </a:cubicBezTo>
                  <a:cubicBezTo>
                    <a:pt x="163" y="2583"/>
                    <a:pt x="214" y="2519"/>
                    <a:pt x="266" y="2453"/>
                  </a:cubicBezTo>
                  <a:cubicBezTo>
                    <a:pt x="363" y="2319"/>
                    <a:pt x="447" y="2168"/>
                    <a:pt x="474" y="2091"/>
                  </a:cubicBezTo>
                  <a:cubicBezTo>
                    <a:pt x="474" y="2091"/>
                    <a:pt x="483" y="2067"/>
                    <a:pt x="496" y="2033"/>
                  </a:cubicBezTo>
                  <a:cubicBezTo>
                    <a:pt x="510" y="1998"/>
                    <a:pt x="526" y="1952"/>
                    <a:pt x="539" y="1904"/>
                  </a:cubicBezTo>
                  <a:cubicBezTo>
                    <a:pt x="552" y="1856"/>
                    <a:pt x="568" y="1809"/>
                    <a:pt x="576" y="1773"/>
                  </a:cubicBezTo>
                  <a:cubicBezTo>
                    <a:pt x="584" y="1736"/>
                    <a:pt x="588" y="1713"/>
                    <a:pt x="588" y="1713"/>
                  </a:cubicBezTo>
                  <a:cubicBezTo>
                    <a:pt x="629" y="1541"/>
                    <a:pt x="644" y="1357"/>
                    <a:pt x="644" y="1173"/>
                  </a:cubicBezTo>
                  <a:cubicBezTo>
                    <a:pt x="641" y="898"/>
                    <a:pt x="580" y="654"/>
                    <a:pt x="487" y="406"/>
                  </a:cubicBezTo>
                  <a:cubicBezTo>
                    <a:pt x="377" y="131"/>
                    <a:pt x="357" y="127"/>
                    <a:pt x="2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36">
              <a:extLst>
                <a:ext uri="{FF2B5EF4-FFF2-40B4-BE49-F238E27FC236}">
                  <a16:creationId xmlns:a16="http://schemas.microsoft.com/office/drawing/2014/main" id="{F4F5EC73-9BC7-C7FE-07AF-DE4AB16FA187}"/>
                </a:ext>
              </a:extLst>
            </p:cNvPr>
            <p:cNvSpPr/>
            <p:nvPr/>
          </p:nvSpPr>
          <p:spPr>
            <a:xfrm>
              <a:off x="3228675" y="1841500"/>
              <a:ext cx="24300" cy="69875"/>
            </a:xfrm>
            <a:custGeom>
              <a:avLst/>
              <a:gdLst/>
              <a:ahLst/>
              <a:cxnLst/>
              <a:rect l="l" t="t" r="r" b="b"/>
              <a:pathLst>
                <a:path w="972" h="2795" extrusionOk="0">
                  <a:moveTo>
                    <a:pt x="925" y="1"/>
                  </a:moveTo>
                  <a:lnTo>
                    <a:pt x="925" y="1"/>
                  </a:lnTo>
                  <a:cubicBezTo>
                    <a:pt x="940" y="279"/>
                    <a:pt x="922" y="588"/>
                    <a:pt x="868" y="894"/>
                  </a:cubicBezTo>
                  <a:cubicBezTo>
                    <a:pt x="815" y="1201"/>
                    <a:pt x="719" y="1505"/>
                    <a:pt x="605" y="1778"/>
                  </a:cubicBezTo>
                  <a:cubicBezTo>
                    <a:pt x="605" y="1778"/>
                    <a:pt x="594" y="1804"/>
                    <a:pt x="578" y="1843"/>
                  </a:cubicBezTo>
                  <a:cubicBezTo>
                    <a:pt x="559" y="1881"/>
                    <a:pt x="535" y="1932"/>
                    <a:pt x="510" y="1983"/>
                  </a:cubicBezTo>
                  <a:cubicBezTo>
                    <a:pt x="460" y="2083"/>
                    <a:pt x="405" y="2182"/>
                    <a:pt x="405" y="2182"/>
                  </a:cubicBezTo>
                  <a:lnTo>
                    <a:pt x="361" y="2254"/>
                  </a:lnTo>
                  <a:cubicBezTo>
                    <a:pt x="247" y="2453"/>
                    <a:pt x="128" y="2630"/>
                    <a:pt x="0" y="2795"/>
                  </a:cubicBezTo>
                  <a:cubicBezTo>
                    <a:pt x="49" y="2754"/>
                    <a:pt x="168" y="2639"/>
                    <a:pt x="276" y="2508"/>
                  </a:cubicBezTo>
                  <a:cubicBezTo>
                    <a:pt x="383" y="2377"/>
                    <a:pt x="482" y="2232"/>
                    <a:pt x="521" y="2159"/>
                  </a:cubicBezTo>
                  <a:cubicBezTo>
                    <a:pt x="521" y="2159"/>
                    <a:pt x="533" y="2137"/>
                    <a:pt x="550" y="2104"/>
                  </a:cubicBezTo>
                  <a:cubicBezTo>
                    <a:pt x="569" y="2071"/>
                    <a:pt x="593" y="2026"/>
                    <a:pt x="613" y="1981"/>
                  </a:cubicBezTo>
                  <a:cubicBezTo>
                    <a:pt x="658" y="1890"/>
                    <a:pt x="695" y="1797"/>
                    <a:pt x="695" y="1797"/>
                  </a:cubicBezTo>
                  <a:cubicBezTo>
                    <a:pt x="767" y="1631"/>
                    <a:pt x="825" y="1454"/>
                    <a:pt x="873" y="1272"/>
                  </a:cubicBezTo>
                  <a:cubicBezTo>
                    <a:pt x="942" y="1001"/>
                    <a:pt x="961" y="748"/>
                    <a:pt x="968" y="478"/>
                  </a:cubicBezTo>
                  <a:cubicBezTo>
                    <a:pt x="971" y="175"/>
                    <a:pt x="960" y="163"/>
                    <a:pt x="9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36">
              <a:extLst>
                <a:ext uri="{FF2B5EF4-FFF2-40B4-BE49-F238E27FC236}">
                  <a16:creationId xmlns:a16="http://schemas.microsoft.com/office/drawing/2014/main" id="{F92234BB-112B-308B-D3A4-AF97D0F386D2}"/>
                </a:ext>
              </a:extLst>
            </p:cNvPr>
            <p:cNvSpPr/>
            <p:nvPr/>
          </p:nvSpPr>
          <p:spPr>
            <a:xfrm>
              <a:off x="3270350" y="1874600"/>
              <a:ext cx="33350" cy="34450"/>
            </a:xfrm>
            <a:custGeom>
              <a:avLst/>
              <a:gdLst/>
              <a:ahLst/>
              <a:cxnLst/>
              <a:rect l="l" t="t" r="r" b="b"/>
              <a:pathLst>
                <a:path w="1334" h="1378" extrusionOk="0">
                  <a:moveTo>
                    <a:pt x="1334" y="0"/>
                  </a:moveTo>
                  <a:lnTo>
                    <a:pt x="1334" y="0"/>
                  </a:lnTo>
                  <a:cubicBezTo>
                    <a:pt x="1072" y="238"/>
                    <a:pt x="764" y="534"/>
                    <a:pt x="501" y="810"/>
                  </a:cubicBezTo>
                  <a:lnTo>
                    <a:pt x="302" y="1018"/>
                  </a:lnTo>
                  <a:lnTo>
                    <a:pt x="264" y="1057"/>
                  </a:lnTo>
                  <a:cubicBezTo>
                    <a:pt x="167" y="1167"/>
                    <a:pt x="83" y="1273"/>
                    <a:pt x="0" y="1378"/>
                  </a:cubicBezTo>
                  <a:cubicBezTo>
                    <a:pt x="71" y="1333"/>
                    <a:pt x="329" y="1120"/>
                    <a:pt x="401" y="1046"/>
                  </a:cubicBezTo>
                  <a:lnTo>
                    <a:pt x="575" y="864"/>
                  </a:lnTo>
                  <a:cubicBezTo>
                    <a:pt x="653" y="783"/>
                    <a:pt x="733" y="700"/>
                    <a:pt x="815" y="615"/>
                  </a:cubicBezTo>
                  <a:cubicBezTo>
                    <a:pt x="936" y="490"/>
                    <a:pt x="1032" y="365"/>
                    <a:pt x="1148" y="239"/>
                  </a:cubicBezTo>
                  <a:cubicBezTo>
                    <a:pt x="1276" y="99"/>
                    <a:pt x="1280" y="93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6">
              <a:extLst>
                <a:ext uri="{FF2B5EF4-FFF2-40B4-BE49-F238E27FC236}">
                  <a16:creationId xmlns:a16="http://schemas.microsoft.com/office/drawing/2014/main" id="{A46181BE-61B8-6D6D-F1E5-DF5582B054D3}"/>
                </a:ext>
              </a:extLst>
            </p:cNvPr>
            <p:cNvSpPr/>
            <p:nvPr/>
          </p:nvSpPr>
          <p:spPr>
            <a:xfrm>
              <a:off x="3259725" y="1879550"/>
              <a:ext cx="42925" cy="55500"/>
            </a:xfrm>
            <a:custGeom>
              <a:avLst/>
              <a:gdLst/>
              <a:ahLst/>
              <a:cxnLst/>
              <a:rect l="l" t="t" r="r" b="b"/>
              <a:pathLst>
                <a:path w="1717" h="2220" extrusionOk="0">
                  <a:moveTo>
                    <a:pt x="1717" y="0"/>
                  </a:moveTo>
                  <a:cubicBezTo>
                    <a:pt x="1652" y="260"/>
                    <a:pt x="1545" y="536"/>
                    <a:pt x="1402" y="798"/>
                  </a:cubicBezTo>
                  <a:cubicBezTo>
                    <a:pt x="1261" y="1061"/>
                    <a:pt x="1078" y="1304"/>
                    <a:pt x="885" y="1514"/>
                  </a:cubicBezTo>
                  <a:cubicBezTo>
                    <a:pt x="885" y="1514"/>
                    <a:pt x="867" y="1534"/>
                    <a:pt x="840" y="1564"/>
                  </a:cubicBezTo>
                  <a:cubicBezTo>
                    <a:pt x="810" y="1592"/>
                    <a:pt x="773" y="1630"/>
                    <a:pt x="734" y="1667"/>
                  </a:cubicBezTo>
                  <a:cubicBezTo>
                    <a:pt x="655" y="1741"/>
                    <a:pt x="573" y="1810"/>
                    <a:pt x="573" y="1810"/>
                  </a:cubicBezTo>
                  <a:lnTo>
                    <a:pt x="509" y="1861"/>
                  </a:lnTo>
                  <a:lnTo>
                    <a:pt x="509" y="1860"/>
                  </a:lnTo>
                  <a:cubicBezTo>
                    <a:pt x="339" y="2000"/>
                    <a:pt x="172" y="2118"/>
                    <a:pt x="1" y="2220"/>
                  </a:cubicBezTo>
                  <a:cubicBezTo>
                    <a:pt x="59" y="2202"/>
                    <a:pt x="205" y="2142"/>
                    <a:pt x="348" y="2062"/>
                  </a:cubicBezTo>
                  <a:cubicBezTo>
                    <a:pt x="489" y="1982"/>
                    <a:pt x="628" y="1886"/>
                    <a:pt x="686" y="1832"/>
                  </a:cubicBezTo>
                  <a:cubicBezTo>
                    <a:pt x="686" y="1832"/>
                    <a:pt x="704" y="1816"/>
                    <a:pt x="731" y="1792"/>
                  </a:cubicBezTo>
                  <a:cubicBezTo>
                    <a:pt x="760" y="1768"/>
                    <a:pt x="795" y="1736"/>
                    <a:pt x="829" y="1701"/>
                  </a:cubicBezTo>
                  <a:cubicBezTo>
                    <a:pt x="899" y="1635"/>
                    <a:pt x="964" y="1563"/>
                    <a:pt x="964" y="1563"/>
                  </a:cubicBezTo>
                  <a:cubicBezTo>
                    <a:pt x="1082" y="1436"/>
                    <a:pt x="1191" y="1294"/>
                    <a:pt x="1292" y="1145"/>
                  </a:cubicBezTo>
                  <a:cubicBezTo>
                    <a:pt x="1440" y="920"/>
                    <a:pt x="1534" y="695"/>
                    <a:pt x="1620" y="450"/>
                  </a:cubicBezTo>
                  <a:cubicBezTo>
                    <a:pt x="1711" y="173"/>
                    <a:pt x="1704" y="159"/>
                    <a:pt x="1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6">
              <a:extLst>
                <a:ext uri="{FF2B5EF4-FFF2-40B4-BE49-F238E27FC236}">
                  <a16:creationId xmlns:a16="http://schemas.microsoft.com/office/drawing/2014/main" id="{9E2703CE-14FF-3AB6-FEAE-CC2C485923E6}"/>
                </a:ext>
              </a:extLst>
            </p:cNvPr>
            <p:cNvSpPr/>
            <p:nvPr/>
          </p:nvSpPr>
          <p:spPr>
            <a:xfrm>
              <a:off x="3265900" y="1921750"/>
              <a:ext cx="64225" cy="26825"/>
            </a:xfrm>
            <a:custGeom>
              <a:avLst/>
              <a:gdLst/>
              <a:ahLst/>
              <a:cxnLst/>
              <a:rect l="l" t="t" r="r" b="b"/>
              <a:pathLst>
                <a:path w="2569" h="1073" extrusionOk="0">
                  <a:moveTo>
                    <a:pt x="2200" y="1"/>
                  </a:moveTo>
                  <a:cubicBezTo>
                    <a:pt x="2040" y="1"/>
                    <a:pt x="1875" y="14"/>
                    <a:pt x="1710" y="43"/>
                  </a:cubicBezTo>
                  <a:cubicBezTo>
                    <a:pt x="1412" y="93"/>
                    <a:pt x="1120" y="200"/>
                    <a:pt x="865" y="334"/>
                  </a:cubicBezTo>
                  <a:cubicBezTo>
                    <a:pt x="865" y="334"/>
                    <a:pt x="840" y="347"/>
                    <a:pt x="805" y="367"/>
                  </a:cubicBezTo>
                  <a:cubicBezTo>
                    <a:pt x="769" y="388"/>
                    <a:pt x="722" y="416"/>
                    <a:pt x="675" y="444"/>
                  </a:cubicBezTo>
                  <a:cubicBezTo>
                    <a:pt x="628" y="473"/>
                    <a:pt x="584" y="505"/>
                    <a:pt x="550" y="528"/>
                  </a:cubicBezTo>
                  <a:cubicBezTo>
                    <a:pt x="516" y="550"/>
                    <a:pt x="494" y="567"/>
                    <a:pt x="494" y="567"/>
                  </a:cubicBezTo>
                  <a:lnTo>
                    <a:pt x="429" y="617"/>
                  </a:lnTo>
                  <a:cubicBezTo>
                    <a:pt x="256" y="759"/>
                    <a:pt x="118" y="913"/>
                    <a:pt x="0" y="1073"/>
                  </a:cubicBezTo>
                  <a:cubicBezTo>
                    <a:pt x="48" y="1033"/>
                    <a:pt x="160" y="926"/>
                    <a:pt x="284" y="828"/>
                  </a:cubicBezTo>
                  <a:cubicBezTo>
                    <a:pt x="410" y="731"/>
                    <a:pt x="543" y="641"/>
                    <a:pt x="607" y="599"/>
                  </a:cubicBezTo>
                  <a:cubicBezTo>
                    <a:pt x="607" y="599"/>
                    <a:pt x="625" y="586"/>
                    <a:pt x="654" y="567"/>
                  </a:cubicBezTo>
                  <a:cubicBezTo>
                    <a:pt x="682" y="547"/>
                    <a:pt x="721" y="521"/>
                    <a:pt x="762" y="498"/>
                  </a:cubicBezTo>
                  <a:cubicBezTo>
                    <a:pt x="840" y="449"/>
                    <a:pt x="924" y="407"/>
                    <a:pt x="924" y="407"/>
                  </a:cubicBezTo>
                  <a:cubicBezTo>
                    <a:pt x="1069" y="328"/>
                    <a:pt x="1228" y="264"/>
                    <a:pt x="1393" y="210"/>
                  </a:cubicBezTo>
                  <a:cubicBezTo>
                    <a:pt x="1638" y="132"/>
                    <a:pt x="1864" y="71"/>
                    <a:pt x="2117" y="51"/>
                  </a:cubicBezTo>
                  <a:cubicBezTo>
                    <a:pt x="2399" y="33"/>
                    <a:pt x="2409" y="43"/>
                    <a:pt x="2568" y="26"/>
                  </a:cubicBezTo>
                  <a:cubicBezTo>
                    <a:pt x="2451" y="10"/>
                    <a:pt x="2327" y="1"/>
                    <a:pt x="2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36">
              <a:extLst>
                <a:ext uri="{FF2B5EF4-FFF2-40B4-BE49-F238E27FC236}">
                  <a16:creationId xmlns:a16="http://schemas.microsoft.com/office/drawing/2014/main" id="{D285D9C6-D1F2-E94C-E9EE-976C7860975A}"/>
                </a:ext>
              </a:extLst>
            </p:cNvPr>
            <p:cNvSpPr/>
            <p:nvPr/>
          </p:nvSpPr>
          <p:spPr>
            <a:xfrm>
              <a:off x="3293150" y="1925800"/>
              <a:ext cx="34400" cy="21350"/>
            </a:xfrm>
            <a:custGeom>
              <a:avLst/>
              <a:gdLst/>
              <a:ahLst/>
              <a:cxnLst/>
              <a:rect l="l" t="t" r="r" b="b"/>
              <a:pathLst>
                <a:path w="1376" h="854" extrusionOk="0">
                  <a:moveTo>
                    <a:pt x="1375" y="0"/>
                  </a:moveTo>
                  <a:lnTo>
                    <a:pt x="1375" y="0"/>
                  </a:lnTo>
                  <a:cubicBezTo>
                    <a:pt x="1146" y="196"/>
                    <a:pt x="849" y="403"/>
                    <a:pt x="569" y="559"/>
                  </a:cubicBezTo>
                  <a:lnTo>
                    <a:pt x="463" y="618"/>
                  </a:lnTo>
                  <a:lnTo>
                    <a:pt x="355" y="673"/>
                  </a:lnTo>
                  <a:lnTo>
                    <a:pt x="313" y="691"/>
                  </a:lnTo>
                  <a:cubicBezTo>
                    <a:pt x="221" y="739"/>
                    <a:pt x="116" y="794"/>
                    <a:pt x="0" y="853"/>
                  </a:cubicBezTo>
                  <a:cubicBezTo>
                    <a:pt x="71" y="853"/>
                    <a:pt x="351" y="779"/>
                    <a:pt x="430" y="735"/>
                  </a:cubicBezTo>
                  <a:cubicBezTo>
                    <a:pt x="430" y="735"/>
                    <a:pt x="480" y="713"/>
                    <a:pt x="528" y="686"/>
                  </a:cubicBezTo>
                  <a:lnTo>
                    <a:pt x="623" y="634"/>
                  </a:lnTo>
                  <a:cubicBezTo>
                    <a:pt x="707" y="586"/>
                    <a:pt x="793" y="533"/>
                    <a:pt x="877" y="477"/>
                  </a:cubicBezTo>
                  <a:cubicBezTo>
                    <a:pt x="1001" y="393"/>
                    <a:pt x="1099" y="295"/>
                    <a:pt x="1208" y="198"/>
                  </a:cubicBezTo>
                  <a:cubicBezTo>
                    <a:pt x="1327" y="87"/>
                    <a:pt x="1329" y="79"/>
                    <a:pt x="1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36">
              <a:extLst>
                <a:ext uri="{FF2B5EF4-FFF2-40B4-BE49-F238E27FC236}">
                  <a16:creationId xmlns:a16="http://schemas.microsoft.com/office/drawing/2014/main" id="{F30D1CB9-D363-6A9C-9BF6-E1024C6363B2}"/>
                </a:ext>
              </a:extLst>
            </p:cNvPr>
            <p:cNvSpPr/>
            <p:nvPr/>
          </p:nvSpPr>
          <p:spPr>
            <a:xfrm>
              <a:off x="3316300" y="1937250"/>
              <a:ext cx="74675" cy="19625"/>
            </a:xfrm>
            <a:custGeom>
              <a:avLst/>
              <a:gdLst/>
              <a:ahLst/>
              <a:cxnLst/>
              <a:rect l="l" t="t" r="r" b="b"/>
              <a:pathLst>
                <a:path w="2987" h="785" extrusionOk="0">
                  <a:moveTo>
                    <a:pt x="2986" y="1"/>
                  </a:moveTo>
                  <a:cubicBezTo>
                    <a:pt x="2784" y="129"/>
                    <a:pt x="2529" y="175"/>
                    <a:pt x="2268" y="175"/>
                  </a:cubicBezTo>
                  <a:cubicBezTo>
                    <a:pt x="2194" y="175"/>
                    <a:pt x="2119" y="172"/>
                    <a:pt x="2045" y="165"/>
                  </a:cubicBezTo>
                  <a:cubicBezTo>
                    <a:pt x="1734" y="138"/>
                    <a:pt x="1416" y="71"/>
                    <a:pt x="1104" y="71"/>
                  </a:cubicBezTo>
                  <a:cubicBezTo>
                    <a:pt x="1078" y="71"/>
                    <a:pt x="1052" y="71"/>
                    <a:pt x="1026" y="72"/>
                  </a:cubicBezTo>
                  <a:cubicBezTo>
                    <a:pt x="1026" y="72"/>
                    <a:pt x="898" y="75"/>
                    <a:pt x="772" y="101"/>
                  </a:cubicBezTo>
                  <a:cubicBezTo>
                    <a:pt x="644" y="124"/>
                    <a:pt x="525" y="177"/>
                    <a:pt x="525" y="177"/>
                  </a:cubicBezTo>
                  <a:cubicBezTo>
                    <a:pt x="525" y="177"/>
                    <a:pt x="504" y="187"/>
                    <a:pt x="481" y="196"/>
                  </a:cubicBezTo>
                  <a:cubicBezTo>
                    <a:pt x="459" y="206"/>
                    <a:pt x="438" y="218"/>
                    <a:pt x="438" y="218"/>
                  </a:cubicBezTo>
                  <a:cubicBezTo>
                    <a:pt x="206" y="342"/>
                    <a:pt x="36" y="552"/>
                    <a:pt x="1" y="785"/>
                  </a:cubicBezTo>
                  <a:cubicBezTo>
                    <a:pt x="21" y="716"/>
                    <a:pt x="102" y="550"/>
                    <a:pt x="244" y="439"/>
                  </a:cubicBezTo>
                  <a:cubicBezTo>
                    <a:pt x="381" y="322"/>
                    <a:pt x="555" y="258"/>
                    <a:pt x="635" y="232"/>
                  </a:cubicBezTo>
                  <a:cubicBezTo>
                    <a:pt x="635" y="232"/>
                    <a:pt x="735" y="196"/>
                    <a:pt x="839" y="181"/>
                  </a:cubicBezTo>
                  <a:cubicBezTo>
                    <a:pt x="943" y="166"/>
                    <a:pt x="1050" y="163"/>
                    <a:pt x="1050" y="163"/>
                  </a:cubicBezTo>
                  <a:cubicBezTo>
                    <a:pt x="1069" y="162"/>
                    <a:pt x="1088" y="162"/>
                    <a:pt x="1107" y="162"/>
                  </a:cubicBezTo>
                  <a:cubicBezTo>
                    <a:pt x="1279" y="162"/>
                    <a:pt x="1457" y="183"/>
                    <a:pt x="1637" y="205"/>
                  </a:cubicBezTo>
                  <a:cubicBezTo>
                    <a:pt x="1804" y="226"/>
                    <a:pt x="1966" y="240"/>
                    <a:pt x="2128" y="240"/>
                  </a:cubicBezTo>
                  <a:cubicBezTo>
                    <a:pt x="2254" y="240"/>
                    <a:pt x="2380" y="231"/>
                    <a:pt x="2509" y="210"/>
                  </a:cubicBezTo>
                  <a:cubicBezTo>
                    <a:pt x="2674" y="182"/>
                    <a:pt x="2755" y="147"/>
                    <a:pt x="2816" y="120"/>
                  </a:cubicBezTo>
                  <a:cubicBezTo>
                    <a:pt x="2876" y="87"/>
                    <a:pt x="2918" y="61"/>
                    <a:pt x="2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36">
              <a:extLst>
                <a:ext uri="{FF2B5EF4-FFF2-40B4-BE49-F238E27FC236}">
                  <a16:creationId xmlns:a16="http://schemas.microsoft.com/office/drawing/2014/main" id="{FFAE6EE8-3CD4-3E0C-DEAC-52D6B15FC103}"/>
                </a:ext>
              </a:extLst>
            </p:cNvPr>
            <p:cNvSpPr/>
            <p:nvPr/>
          </p:nvSpPr>
          <p:spPr>
            <a:xfrm>
              <a:off x="3345525" y="1937650"/>
              <a:ext cx="37775" cy="22800"/>
            </a:xfrm>
            <a:custGeom>
              <a:avLst/>
              <a:gdLst/>
              <a:ahLst/>
              <a:cxnLst/>
              <a:rect l="l" t="t" r="r" b="b"/>
              <a:pathLst>
                <a:path w="1511" h="912" extrusionOk="0">
                  <a:moveTo>
                    <a:pt x="1510" y="1"/>
                  </a:moveTo>
                  <a:lnTo>
                    <a:pt x="1510" y="1"/>
                  </a:lnTo>
                  <a:cubicBezTo>
                    <a:pt x="1328" y="288"/>
                    <a:pt x="1013" y="558"/>
                    <a:pt x="686" y="703"/>
                  </a:cubicBezTo>
                  <a:cubicBezTo>
                    <a:pt x="686" y="703"/>
                    <a:pt x="671" y="710"/>
                    <a:pt x="647" y="721"/>
                  </a:cubicBezTo>
                  <a:cubicBezTo>
                    <a:pt x="625" y="731"/>
                    <a:pt x="593" y="743"/>
                    <a:pt x="562" y="756"/>
                  </a:cubicBezTo>
                  <a:cubicBezTo>
                    <a:pt x="498" y="778"/>
                    <a:pt x="433" y="798"/>
                    <a:pt x="433" y="798"/>
                  </a:cubicBezTo>
                  <a:lnTo>
                    <a:pt x="384" y="811"/>
                  </a:lnTo>
                  <a:cubicBezTo>
                    <a:pt x="253" y="851"/>
                    <a:pt x="127" y="878"/>
                    <a:pt x="1" y="894"/>
                  </a:cubicBezTo>
                  <a:cubicBezTo>
                    <a:pt x="34" y="901"/>
                    <a:pt x="112" y="911"/>
                    <a:pt x="199" y="911"/>
                  </a:cubicBezTo>
                  <a:cubicBezTo>
                    <a:pt x="214" y="911"/>
                    <a:pt x="229" y="911"/>
                    <a:pt x="244" y="910"/>
                  </a:cubicBezTo>
                  <a:cubicBezTo>
                    <a:pt x="348" y="906"/>
                    <a:pt x="456" y="889"/>
                    <a:pt x="503" y="871"/>
                  </a:cubicBezTo>
                  <a:cubicBezTo>
                    <a:pt x="503" y="871"/>
                    <a:pt x="564" y="854"/>
                    <a:pt x="620" y="830"/>
                  </a:cubicBezTo>
                  <a:cubicBezTo>
                    <a:pt x="679" y="809"/>
                    <a:pt x="735" y="780"/>
                    <a:pt x="735" y="780"/>
                  </a:cubicBezTo>
                  <a:cubicBezTo>
                    <a:pt x="835" y="735"/>
                    <a:pt x="934" y="677"/>
                    <a:pt x="1029" y="610"/>
                  </a:cubicBezTo>
                  <a:cubicBezTo>
                    <a:pt x="1169" y="509"/>
                    <a:pt x="1271" y="390"/>
                    <a:pt x="1373" y="259"/>
                  </a:cubicBezTo>
                  <a:cubicBezTo>
                    <a:pt x="1483" y="110"/>
                    <a:pt x="1480" y="99"/>
                    <a:pt x="15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36">
              <a:extLst>
                <a:ext uri="{FF2B5EF4-FFF2-40B4-BE49-F238E27FC236}">
                  <a16:creationId xmlns:a16="http://schemas.microsoft.com/office/drawing/2014/main" id="{73206AB3-53D0-4795-9F86-0B0D8A5BF5E5}"/>
                </a:ext>
              </a:extLst>
            </p:cNvPr>
            <p:cNvSpPr/>
            <p:nvPr/>
          </p:nvSpPr>
          <p:spPr>
            <a:xfrm>
              <a:off x="3388325" y="1980675"/>
              <a:ext cx="56900" cy="26425"/>
            </a:xfrm>
            <a:custGeom>
              <a:avLst/>
              <a:gdLst/>
              <a:ahLst/>
              <a:cxnLst/>
              <a:rect l="l" t="t" r="r" b="b"/>
              <a:pathLst>
                <a:path w="2276" h="1057" extrusionOk="0">
                  <a:moveTo>
                    <a:pt x="0" y="2"/>
                  </a:moveTo>
                  <a:cubicBezTo>
                    <a:pt x="457" y="104"/>
                    <a:pt x="989" y="300"/>
                    <a:pt x="1429" y="534"/>
                  </a:cubicBezTo>
                  <a:cubicBezTo>
                    <a:pt x="1429" y="534"/>
                    <a:pt x="1512" y="579"/>
                    <a:pt x="1594" y="625"/>
                  </a:cubicBezTo>
                  <a:cubicBezTo>
                    <a:pt x="1676" y="673"/>
                    <a:pt x="1756" y="723"/>
                    <a:pt x="1756" y="723"/>
                  </a:cubicBezTo>
                  <a:lnTo>
                    <a:pt x="1816" y="761"/>
                  </a:lnTo>
                  <a:cubicBezTo>
                    <a:pt x="1981" y="861"/>
                    <a:pt x="2132" y="957"/>
                    <a:pt x="2275" y="1057"/>
                  </a:cubicBezTo>
                  <a:cubicBezTo>
                    <a:pt x="2241" y="1016"/>
                    <a:pt x="2142" y="918"/>
                    <a:pt x="2034" y="826"/>
                  </a:cubicBezTo>
                  <a:cubicBezTo>
                    <a:pt x="1926" y="734"/>
                    <a:pt x="1809" y="647"/>
                    <a:pt x="1750" y="612"/>
                  </a:cubicBezTo>
                  <a:cubicBezTo>
                    <a:pt x="1750" y="612"/>
                    <a:pt x="1678" y="567"/>
                    <a:pt x="1605" y="527"/>
                  </a:cubicBezTo>
                  <a:cubicBezTo>
                    <a:pt x="1531" y="486"/>
                    <a:pt x="1457" y="447"/>
                    <a:pt x="1457" y="447"/>
                  </a:cubicBezTo>
                  <a:cubicBezTo>
                    <a:pt x="1325" y="377"/>
                    <a:pt x="1183" y="312"/>
                    <a:pt x="1039" y="251"/>
                  </a:cubicBezTo>
                  <a:cubicBezTo>
                    <a:pt x="823" y="162"/>
                    <a:pt x="618" y="113"/>
                    <a:pt x="398" y="59"/>
                  </a:cubicBezTo>
                  <a:cubicBezTo>
                    <a:pt x="152" y="0"/>
                    <a:pt x="141" y="5"/>
                    <a:pt x="0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36">
              <a:extLst>
                <a:ext uri="{FF2B5EF4-FFF2-40B4-BE49-F238E27FC236}">
                  <a16:creationId xmlns:a16="http://schemas.microsoft.com/office/drawing/2014/main" id="{E2745B2C-7552-6479-A35F-D1032BA29AC6}"/>
                </a:ext>
              </a:extLst>
            </p:cNvPr>
            <p:cNvSpPr/>
            <p:nvPr/>
          </p:nvSpPr>
          <p:spPr>
            <a:xfrm>
              <a:off x="3549350" y="2012950"/>
              <a:ext cx="57575" cy="21925"/>
            </a:xfrm>
            <a:custGeom>
              <a:avLst/>
              <a:gdLst/>
              <a:ahLst/>
              <a:cxnLst/>
              <a:rect l="l" t="t" r="r" b="b"/>
              <a:pathLst>
                <a:path w="2303" h="877" extrusionOk="0">
                  <a:moveTo>
                    <a:pt x="1647" y="1"/>
                  </a:moveTo>
                  <a:cubicBezTo>
                    <a:pt x="1637" y="1"/>
                    <a:pt x="1629" y="1"/>
                    <a:pt x="1622" y="1"/>
                  </a:cubicBezTo>
                  <a:cubicBezTo>
                    <a:pt x="1622" y="1"/>
                    <a:pt x="1599" y="2"/>
                    <a:pt x="1566" y="4"/>
                  </a:cubicBezTo>
                  <a:cubicBezTo>
                    <a:pt x="1534" y="4"/>
                    <a:pt x="1491" y="7"/>
                    <a:pt x="1449" y="13"/>
                  </a:cubicBezTo>
                  <a:cubicBezTo>
                    <a:pt x="1362" y="21"/>
                    <a:pt x="1277" y="38"/>
                    <a:pt x="1277" y="38"/>
                  </a:cubicBezTo>
                  <a:cubicBezTo>
                    <a:pt x="1125" y="64"/>
                    <a:pt x="972" y="113"/>
                    <a:pt x="822" y="174"/>
                  </a:cubicBezTo>
                  <a:cubicBezTo>
                    <a:pt x="601" y="268"/>
                    <a:pt x="425" y="399"/>
                    <a:pt x="254" y="555"/>
                  </a:cubicBezTo>
                  <a:cubicBezTo>
                    <a:pt x="67" y="735"/>
                    <a:pt x="70" y="752"/>
                    <a:pt x="1" y="876"/>
                  </a:cubicBezTo>
                  <a:cubicBezTo>
                    <a:pt x="151" y="691"/>
                    <a:pt x="351" y="520"/>
                    <a:pt x="579" y="390"/>
                  </a:cubicBezTo>
                  <a:cubicBezTo>
                    <a:pt x="806" y="255"/>
                    <a:pt x="1064" y="171"/>
                    <a:pt x="1309" y="125"/>
                  </a:cubicBezTo>
                  <a:cubicBezTo>
                    <a:pt x="1309" y="125"/>
                    <a:pt x="1333" y="120"/>
                    <a:pt x="1367" y="114"/>
                  </a:cubicBezTo>
                  <a:cubicBezTo>
                    <a:pt x="1403" y="110"/>
                    <a:pt x="1451" y="104"/>
                    <a:pt x="1497" y="99"/>
                  </a:cubicBezTo>
                  <a:cubicBezTo>
                    <a:pt x="1545" y="94"/>
                    <a:pt x="1592" y="94"/>
                    <a:pt x="1628" y="92"/>
                  </a:cubicBezTo>
                  <a:cubicBezTo>
                    <a:pt x="1664" y="90"/>
                    <a:pt x="1687" y="90"/>
                    <a:pt x="1687" y="90"/>
                  </a:cubicBezTo>
                  <a:lnTo>
                    <a:pt x="1758" y="93"/>
                  </a:lnTo>
                  <a:cubicBezTo>
                    <a:pt x="1951" y="95"/>
                    <a:pt x="2131" y="119"/>
                    <a:pt x="2303" y="163"/>
                  </a:cubicBezTo>
                  <a:cubicBezTo>
                    <a:pt x="2255" y="137"/>
                    <a:pt x="2125" y="80"/>
                    <a:pt x="1984" y="46"/>
                  </a:cubicBezTo>
                  <a:cubicBezTo>
                    <a:pt x="1857" y="17"/>
                    <a:pt x="1724" y="1"/>
                    <a:pt x="1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36">
              <a:extLst>
                <a:ext uri="{FF2B5EF4-FFF2-40B4-BE49-F238E27FC236}">
                  <a16:creationId xmlns:a16="http://schemas.microsoft.com/office/drawing/2014/main" id="{A75CBB5C-DBC4-4C7B-0602-573340741ADB}"/>
                </a:ext>
              </a:extLst>
            </p:cNvPr>
            <p:cNvSpPr/>
            <p:nvPr/>
          </p:nvSpPr>
          <p:spPr>
            <a:xfrm>
              <a:off x="3549825" y="1989900"/>
              <a:ext cx="38175" cy="38525"/>
            </a:xfrm>
            <a:custGeom>
              <a:avLst/>
              <a:gdLst/>
              <a:ahLst/>
              <a:cxnLst/>
              <a:rect l="l" t="t" r="r" b="b"/>
              <a:pathLst>
                <a:path w="1527" h="1541" extrusionOk="0">
                  <a:moveTo>
                    <a:pt x="1137" y="1"/>
                  </a:moveTo>
                  <a:cubicBezTo>
                    <a:pt x="1017" y="1"/>
                    <a:pt x="903" y="21"/>
                    <a:pt x="848" y="40"/>
                  </a:cubicBezTo>
                  <a:cubicBezTo>
                    <a:pt x="848" y="40"/>
                    <a:pt x="766" y="65"/>
                    <a:pt x="688" y="102"/>
                  </a:cubicBezTo>
                  <a:cubicBezTo>
                    <a:pt x="610" y="137"/>
                    <a:pt x="539" y="185"/>
                    <a:pt x="539" y="185"/>
                  </a:cubicBezTo>
                  <a:cubicBezTo>
                    <a:pt x="411" y="268"/>
                    <a:pt x="292" y="378"/>
                    <a:pt x="203" y="510"/>
                  </a:cubicBezTo>
                  <a:cubicBezTo>
                    <a:pt x="69" y="709"/>
                    <a:pt x="17" y="924"/>
                    <a:pt x="4" y="1150"/>
                  </a:cubicBezTo>
                  <a:cubicBezTo>
                    <a:pt x="0" y="1277"/>
                    <a:pt x="13" y="1343"/>
                    <a:pt x="22" y="1394"/>
                  </a:cubicBezTo>
                  <a:cubicBezTo>
                    <a:pt x="34" y="1443"/>
                    <a:pt x="47" y="1479"/>
                    <a:pt x="76" y="1541"/>
                  </a:cubicBezTo>
                  <a:cubicBezTo>
                    <a:pt x="26" y="1317"/>
                    <a:pt x="40" y="1055"/>
                    <a:pt x="135" y="821"/>
                  </a:cubicBezTo>
                  <a:cubicBezTo>
                    <a:pt x="226" y="584"/>
                    <a:pt x="397" y="378"/>
                    <a:pt x="601" y="253"/>
                  </a:cubicBezTo>
                  <a:cubicBezTo>
                    <a:pt x="601" y="253"/>
                    <a:pt x="677" y="203"/>
                    <a:pt x="761" y="169"/>
                  </a:cubicBezTo>
                  <a:cubicBezTo>
                    <a:pt x="846" y="133"/>
                    <a:pt x="933" y="110"/>
                    <a:pt x="933" y="110"/>
                  </a:cubicBezTo>
                  <a:lnTo>
                    <a:pt x="1000" y="94"/>
                  </a:lnTo>
                  <a:cubicBezTo>
                    <a:pt x="1103" y="70"/>
                    <a:pt x="1204" y="59"/>
                    <a:pt x="1304" y="59"/>
                  </a:cubicBezTo>
                  <a:cubicBezTo>
                    <a:pt x="1379" y="59"/>
                    <a:pt x="1454" y="65"/>
                    <a:pt x="1527" y="78"/>
                  </a:cubicBezTo>
                  <a:cubicBezTo>
                    <a:pt x="1479" y="55"/>
                    <a:pt x="1348" y="11"/>
                    <a:pt x="1205" y="3"/>
                  </a:cubicBezTo>
                  <a:cubicBezTo>
                    <a:pt x="1182" y="2"/>
                    <a:pt x="1159" y="1"/>
                    <a:pt x="1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36">
              <a:extLst>
                <a:ext uri="{FF2B5EF4-FFF2-40B4-BE49-F238E27FC236}">
                  <a16:creationId xmlns:a16="http://schemas.microsoft.com/office/drawing/2014/main" id="{6A7DB0F6-2C09-D487-E7C1-3EDEC3B9D88D}"/>
                </a:ext>
              </a:extLst>
            </p:cNvPr>
            <p:cNvSpPr/>
            <p:nvPr/>
          </p:nvSpPr>
          <p:spPr>
            <a:xfrm>
              <a:off x="3554825" y="1961850"/>
              <a:ext cx="83725" cy="42975"/>
            </a:xfrm>
            <a:custGeom>
              <a:avLst/>
              <a:gdLst/>
              <a:ahLst/>
              <a:cxnLst/>
              <a:rect l="l" t="t" r="r" b="b"/>
              <a:pathLst>
                <a:path w="3349" h="1719" extrusionOk="0">
                  <a:moveTo>
                    <a:pt x="761" y="1"/>
                  </a:moveTo>
                  <a:cubicBezTo>
                    <a:pt x="671" y="1"/>
                    <a:pt x="580" y="8"/>
                    <a:pt x="489" y="27"/>
                  </a:cubicBezTo>
                  <a:cubicBezTo>
                    <a:pt x="282" y="70"/>
                    <a:pt x="186" y="137"/>
                    <a:pt x="123" y="194"/>
                  </a:cubicBezTo>
                  <a:cubicBezTo>
                    <a:pt x="63" y="254"/>
                    <a:pt x="25" y="310"/>
                    <a:pt x="0" y="419"/>
                  </a:cubicBezTo>
                  <a:cubicBezTo>
                    <a:pt x="30" y="329"/>
                    <a:pt x="92" y="251"/>
                    <a:pt x="172" y="195"/>
                  </a:cubicBezTo>
                  <a:cubicBezTo>
                    <a:pt x="252" y="139"/>
                    <a:pt x="347" y="106"/>
                    <a:pt x="447" y="84"/>
                  </a:cubicBezTo>
                  <a:cubicBezTo>
                    <a:pt x="526" y="66"/>
                    <a:pt x="607" y="59"/>
                    <a:pt x="689" y="59"/>
                  </a:cubicBezTo>
                  <a:cubicBezTo>
                    <a:pt x="814" y="59"/>
                    <a:pt x="941" y="75"/>
                    <a:pt x="1067" y="97"/>
                  </a:cubicBezTo>
                  <a:cubicBezTo>
                    <a:pt x="1487" y="173"/>
                    <a:pt x="1895" y="337"/>
                    <a:pt x="2236" y="558"/>
                  </a:cubicBezTo>
                  <a:cubicBezTo>
                    <a:pt x="2236" y="558"/>
                    <a:pt x="2270" y="577"/>
                    <a:pt x="2317" y="610"/>
                  </a:cubicBezTo>
                  <a:cubicBezTo>
                    <a:pt x="2364" y="645"/>
                    <a:pt x="2429" y="686"/>
                    <a:pt x="2488" y="736"/>
                  </a:cubicBezTo>
                  <a:cubicBezTo>
                    <a:pt x="2610" y="829"/>
                    <a:pt x="2721" y="936"/>
                    <a:pt x="2721" y="936"/>
                  </a:cubicBezTo>
                  <a:cubicBezTo>
                    <a:pt x="2721" y="936"/>
                    <a:pt x="2743" y="955"/>
                    <a:pt x="2763" y="976"/>
                  </a:cubicBezTo>
                  <a:lnTo>
                    <a:pt x="2803" y="1018"/>
                  </a:lnTo>
                  <a:cubicBezTo>
                    <a:pt x="3026" y="1240"/>
                    <a:pt x="3205" y="1471"/>
                    <a:pt x="3349" y="1719"/>
                  </a:cubicBezTo>
                  <a:cubicBezTo>
                    <a:pt x="3315" y="1639"/>
                    <a:pt x="3223" y="1431"/>
                    <a:pt x="3088" y="1242"/>
                  </a:cubicBezTo>
                  <a:cubicBezTo>
                    <a:pt x="2955" y="1050"/>
                    <a:pt x="2791" y="873"/>
                    <a:pt x="2705" y="800"/>
                  </a:cubicBezTo>
                  <a:cubicBezTo>
                    <a:pt x="2705" y="800"/>
                    <a:pt x="2681" y="775"/>
                    <a:pt x="2641" y="742"/>
                  </a:cubicBezTo>
                  <a:cubicBezTo>
                    <a:pt x="2600" y="710"/>
                    <a:pt x="2548" y="665"/>
                    <a:pt x="2491" y="623"/>
                  </a:cubicBezTo>
                  <a:cubicBezTo>
                    <a:pt x="2435" y="583"/>
                    <a:pt x="2379" y="543"/>
                    <a:pt x="2337" y="513"/>
                  </a:cubicBezTo>
                  <a:cubicBezTo>
                    <a:pt x="2292" y="486"/>
                    <a:pt x="2263" y="468"/>
                    <a:pt x="2263" y="468"/>
                  </a:cubicBezTo>
                  <a:cubicBezTo>
                    <a:pt x="2055" y="336"/>
                    <a:pt x="1823" y="223"/>
                    <a:pt x="1579" y="141"/>
                  </a:cubicBezTo>
                  <a:cubicBezTo>
                    <a:pt x="1397" y="76"/>
                    <a:pt x="1217" y="44"/>
                    <a:pt x="1037" y="19"/>
                  </a:cubicBezTo>
                  <a:cubicBezTo>
                    <a:pt x="946" y="9"/>
                    <a:pt x="854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36">
              <a:extLst>
                <a:ext uri="{FF2B5EF4-FFF2-40B4-BE49-F238E27FC236}">
                  <a16:creationId xmlns:a16="http://schemas.microsoft.com/office/drawing/2014/main" id="{BBB32C4B-21AF-1358-69B4-3666DE186218}"/>
                </a:ext>
              </a:extLst>
            </p:cNvPr>
            <p:cNvSpPr/>
            <p:nvPr/>
          </p:nvSpPr>
          <p:spPr>
            <a:xfrm>
              <a:off x="3616525" y="2125475"/>
              <a:ext cx="46475" cy="30825"/>
            </a:xfrm>
            <a:custGeom>
              <a:avLst/>
              <a:gdLst/>
              <a:ahLst/>
              <a:cxnLst/>
              <a:rect l="l" t="t" r="r" b="b"/>
              <a:pathLst>
                <a:path w="1859" h="1233" extrusionOk="0">
                  <a:moveTo>
                    <a:pt x="889" y="0"/>
                  </a:moveTo>
                  <a:cubicBezTo>
                    <a:pt x="661" y="0"/>
                    <a:pt x="455" y="82"/>
                    <a:pt x="274" y="208"/>
                  </a:cubicBezTo>
                  <a:cubicBezTo>
                    <a:pt x="159" y="291"/>
                    <a:pt x="114" y="352"/>
                    <a:pt x="79" y="395"/>
                  </a:cubicBezTo>
                  <a:cubicBezTo>
                    <a:pt x="46" y="443"/>
                    <a:pt x="27" y="480"/>
                    <a:pt x="1" y="552"/>
                  </a:cubicBezTo>
                  <a:cubicBezTo>
                    <a:pt x="133" y="334"/>
                    <a:pt x="377" y="161"/>
                    <a:pt x="652" y="107"/>
                  </a:cubicBezTo>
                  <a:cubicBezTo>
                    <a:pt x="718" y="92"/>
                    <a:pt x="786" y="84"/>
                    <a:pt x="854" y="84"/>
                  </a:cubicBezTo>
                  <a:cubicBezTo>
                    <a:pt x="1064" y="84"/>
                    <a:pt x="1272" y="155"/>
                    <a:pt x="1424" y="285"/>
                  </a:cubicBezTo>
                  <a:cubicBezTo>
                    <a:pt x="1424" y="285"/>
                    <a:pt x="1504" y="347"/>
                    <a:pt x="1565" y="427"/>
                  </a:cubicBezTo>
                  <a:cubicBezTo>
                    <a:pt x="1628" y="505"/>
                    <a:pt x="1675" y="594"/>
                    <a:pt x="1675" y="594"/>
                  </a:cubicBezTo>
                  <a:lnTo>
                    <a:pt x="1707" y="663"/>
                  </a:lnTo>
                  <a:lnTo>
                    <a:pt x="1707" y="661"/>
                  </a:lnTo>
                  <a:cubicBezTo>
                    <a:pt x="1793" y="849"/>
                    <a:pt x="1824" y="1044"/>
                    <a:pt x="1798" y="1232"/>
                  </a:cubicBezTo>
                  <a:cubicBezTo>
                    <a:pt x="1819" y="1179"/>
                    <a:pt x="1858" y="1029"/>
                    <a:pt x="1840" y="869"/>
                  </a:cubicBezTo>
                  <a:cubicBezTo>
                    <a:pt x="1826" y="710"/>
                    <a:pt x="1762" y="553"/>
                    <a:pt x="1719" y="488"/>
                  </a:cubicBezTo>
                  <a:cubicBezTo>
                    <a:pt x="1719" y="488"/>
                    <a:pt x="1671" y="405"/>
                    <a:pt x="1606" y="335"/>
                  </a:cubicBezTo>
                  <a:cubicBezTo>
                    <a:pt x="1544" y="262"/>
                    <a:pt x="1468" y="203"/>
                    <a:pt x="1468" y="203"/>
                  </a:cubicBezTo>
                  <a:cubicBezTo>
                    <a:pt x="1334" y="98"/>
                    <a:pt x="1164" y="22"/>
                    <a:pt x="986" y="5"/>
                  </a:cubicBezTo>
                  <a:cubicBezTo>
                    <a:pt x="953" y="2"/>
                    <a:pt x="921" y="0"/>
                    <a:pt x="8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36">
              <a:extLst>
                <a:ext uri="{FF2B5EF4-FFF2-40B4-BE49-F238E27FC236}">
                  <a16:creationId xmlns:a16="http://schemas.microsoft.com/office/drawing/2014/main" id="{A01BEC9D-1524-8EAC-8CB7-6CFBD0C30757}"/>
                </a:ext>
              </a:extLst>
            </p:cNvPr>
            <p:cNvSpPr/>
            <p:nvPr/>
          </p:nvSpPr>
          <p:spPr>
            <a:xfrm>
              <a:off x="3594725" y="2212175"/>
              <a:ext cx="56425" cy="17100"/>
            </a:xfrm>
            <a:custGeom>
              <a:avLst/>
              <a:gdLst/>
              <a:ahLst/>
              <a:cxnLst/>
              <a:rect l="l" t="t" r="r" b="b"/>
              <a:pathLst>
                <a:path w="2257" h="684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36"/>
                    <a:pt x="137" y="117"/>
                    <a:pt x="249" y="192"/>
                  </a:cubicBezTo>
                  <a:cubicBezTo>
                    <a:pt x="360" y="267"/>
                    <a:pt x="480" y="335"/>
                    <a:pt x="541" y="360"/>
                  </a:cubicBezTo>
                  <a:cubicBezTo>
                    <a:pt x="541" y="360"/>
                    <a:pt x="612" y="393"/>
                    <a:pt x="687" y="421"/>
                  </a:cubicBezTo>
                  <a:cubicBezTo>
                    <a:pt x="760" y="450"/>
                    <a:pt x="836" y="476"/>
                    <a:pt x="836" y="476"/>
                  </a:cubicBezTo>
                  <a:cubicBezTo>
                    <a:pt x="969" y="524"/>
                    <a:pt x="1109" y="565"/>
                    <a:pt x="1253" y="600"/>
                  </a:cubicBezTo>
                  <a:cubicBezTo>
                    <a:pt x="1467" y="650"/>
                    <a:pt x="1666" y="664"/>
                    <a:pt x="1879" y="677"/>
                  </a:cubicBezTo>
                  <a:cubicBezTo>
                    <a:pt x="1959" y="681"/>
                    <a:pt x="2014" y="683"/>
                    <a:pt x="2055" y="683"/>
                  </a:cubicBezTo>
                  <a:cubicBezTo>
                    <a:pt x="2137" y="683"/>
                    <a:pt x="2171" y="676"/>
                    <a:pt x="2257" y="659"/>
                  </a:cubicBezTo>
                  <a:cubicBezTo>
                    <a:pt x="1817" y="645"/>
                    <a:pt x="1293" y="546"/>
                    <a:pt x="852" y="385"/>
                  </a:cubicBezTo>
                  <a:cubicBezTo>
                    <a:pt x="852" y="385"/>
                    <a:pt x="768" y="355"/>
                    <a:pt x="686" y="323"/>
                  </a:cubicBezTo>
                  <a:cubicBezTo>
                    <a:pt x="603" y="288"/>
                    <a:pt x="522" y="252"/>
                    <a:pt x="522" y="252"/>
                  </a:cubicBezTo>
                  <a:lnTo>
                    <a:pt x="463" y="223"/>
                  </a:lnTo>
                  <a:lnTo>
                    <a:pt x="463" y="224"/>
                  </a:lnTo>
                  <a:cubicBezTo>
                    <a:pt x="296" y="151"/>
                    <a:pt x="145" y="7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36">
              <a:extLst>
                <a:ext uri="{FF2B5EF4-FFF2-40B4-BE49-F238E27FC236}">
                  <a16:creationId xmlns:a16="http://schemas.microsoft.com/office/drawing/2014/main" id="{8DF93DD5-9307-D75E-571D-BC95DDB7008B}"/>
                </a:ext>
              </a:extLst>
            </p:cNvPr>
            <p:cNvSpPr/>
            <p:nvPr/>
          </p:nvSpPr>
          <p:spPr>
            <a:xfrm>
              <a:off x="3615425" y="2198550"/>
              <a:ext cx="41875" cy="25750"/>
            </a:xfrm>
            <a:custGeom>
              <a:avLst/>
              <a:gdLst/>
              <a:ahLst/>
              <a:cxnLst/>
              <a:rect l="l" t="t" r="r" b="b"/>
              <a:pathLst>
                <a:path w="1675" h="1030" extrusionOk="0">
                  <a:moveTo>
                    <a:pt x="57" y="0"/>
                  </a:moveTo>
                  <a:cubicBezTo>
                    <a:pt x="40" y="0"/>
                    <a:pt x="22" y="0"/>
                    <a:pt x="0" y="1"/>
                  </a:cubicBezTo>
                  <a:cubicBezTo>
                    <a:pt x="360" y="90"/>
                    <a:pt x="767" y="280"/>
                    <a:pt x="1085" y="512"/>
                  </a:cubicBezTo>
                  <a:cubicBezTo>
                    <a:pt x="1085" y="512"/>
                    <a:pt x="1145" y="555"/>
                    <a:pt x="1204" y="601"/>
                  </a:cubicBezTo>
                  <a:cubicBezTo>
                    <a:pt x="1262" y="648"/>
                    <a:pt x="1318" y="697"/>
                    <a:pt x="1318" y="697"/>
                  </a:cubicBezTo>
                  <a:lnTo>
                    <a:pt x="1360" y="735"/>
                  </a:lnTo>
                  <a:cubicBezTo>
                    <a:pt x="1475" y="833"/>
                    <a:pt x="1578" y="929"/>
                    <a:pt x="1674" y="1030"/>
                  </a:cubicBezTo>
                  <a:cubicBezTo>
                    <a:pt x="1656" y="991"/>
                    <a:pt x="1599" y="897"/>
                    <a:pt x="1530" y="806"/>
                  </a:cubicBezTo>
                  <a:cubicBezTo>
                    <a:pt x="1461" y="717"/>
                    <a:pt x="1382" y="630"/>
                    <a:pt x="1340" y="595"/>
                  </a:cubicBezTo>
                  <a:cubicBezTo>
                    <a:pt x="1340" y="595"/>
                    <a:pt x="1289" y="551"/>
                    <a:pt x="1235" y="511"/>
                  </a:cubicBezTo>
                  <a:cubicBezTo>
                    <a:pt x="1183" y="469"/>
                    <a:pt x="1128" y="431"/>
                    <a:pt x="1128" y="431"/>
                  </a:cubicBezTo>
                  <a:cubicBezTo>
                    <a:pt x="1031" y="361"/>
                    <a:pt x="925" y="296"/>
                    <a:pt x="815" y="236"/>
                  </a:cubicBezTo>
                  <a:cubicBezTo>
                    <a:pt x="650" y="148"/>
                    <a:pt x="488" y="99"/>
                    <a:pt x="315" y="48"/>
                  </a:cubicBezTo>
                  <a:cubicBezTo>
                    <a:pt x="160" y="6"/>
                    <a:pt x="123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36">
              <a:extLst>
                <a:ext uri="{FF2B5EF4-FFF2-40B4-BE49-F238E27FC236}">
                  <a16:creationId xmlns:a16="http://schemas.microsoft.com/office/drawing/2014/main" id="{7A3B807D-54AD-41D9-93B8-B15FAAB41211}"/>
                </a:ext>
              </a:extLst>
            </p:cNvPr>
            <p:cNvSpPr/>
            <p:nvPr/>
          </p:nvSpPr>
          <p:spPr>
            <a:xfrm>
              <a:off x="3566550" y="2204125"/>
              <a:ext cx="49550" cy="67875"/>
            </a:xfrm>
            <a:custGeom>
              <a:avLst/>
              <a:gdLst/>
              <a:ahLst/>
              <a:cxnLst/>
              <a:rect l="l" t="t" r="r" b="b"/>
              <a:pathLst>
                <a:path w="1982" h="2715" extrusionOk="0">
                  <a:moveTo>
                    <a:pt x="0" y="0"/>
                  </a:moveTo>
                  <a:cubicBezTo>
                    <a:pt x="11" y="71"/>
                    <a:pt x="59" y="251"/>
                    <a:pt x="151" y="421"/>
                  </a:cubicBezTo>
                  <a:cubicBezTo>
                    <a:pt x="240" y="591"/>
                    <a:pt x="360" y="749"/>
                    <a:pt x="423" y="818"/>
                  </a:cubicBezTo>
                  <a:cubicBezTo>
                    <a:pt x="423" y="818"/>
                    <a:pt x="499" y="902"/>
                    <a:pt x="579" y="982"/>
                  </a:cubicBezTo>
                  <a:cubicBezTo>
                    <a:pt x="660" y="1060"/>
                    <a:pt x="741" y="1139"/>
                    <a:pt x="741" y="1139"/>
                  </a:cubicBezTo>
                  <a:cubicBezTo>
                    <a:pt x="886" y="1277"/>
                    <a:pt x="1043" y="1414"/>
                    <a:pt x="1191" y="1557"/>
                  </a:cubicBezTo>
                  <a:cubicBezTo>
                    <a:pt x="1410" y="1773"/>
                    <a:pt x="1611" y="1968"/>
                    <a:pt x="1766" y="2227"/>
                  </a:cubicBezTo>
                  <a:cubicBezTo>
                    <a:pt x="1850" y="2372"/>
                    <a:pt x="1877" y="2455"/>
                    <a:pt x="1906" y="2517"/>
                  </a:cubicBezTo>
                  <a:cubicBezTo>
                    <a:pt x="1930" y="2580"/>
                    <a:pt x="1950" y="2625"/>
                    <a:pt x="1981" y="2714"/>
                  </a:cubicBezTo>
                  <a:cubicBezTo>
                    <a:pt x="1938" y="2399"/>
                    <a:pt x="1765" y="2075"/>
                    <a:pt x="1536" y="1803"/>
                  </a:cubicBezTo>
                  <a:cubicBezTo>
                    <a:pt x="1309" y="1525"/>
                    <a:pt x="1032" y="1289"/>
                    <a:pt x="788" y="1058"/>
                  </a:cubicBezTo>
                  <a:cubicBezTo>
                    <a:pt x="788" y="1058"/>
                    <a:pt x="695" y="971"/>
                    <a:pt x="606" y="879"/>
                  </a:cubicBezTo>
                  <a:cubicBezTo>
                    <a:pt x="517" y="789"/>
                    <a:pt x="435" y="693"/>
                    <a:pt x="435" y="693"/>
                  </a:cubicBezTo>
                  <a:lnTo>
                    <a:pt x="374" y="620"/>
                  </a:lnTo>
                  <a:cubicBezTo>
                    <a:pt x="209" y="422"/>
                    <a:pt x="81" y="22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36">
              <a:extLst>
                <a:ext uri="{FF2B5EF4-FFF2-40B4-BE49-F238E27FC236}">
                  <a16:creationId xmlns:a16="http://schemas.microsoft.com/office/drawing/2014/main" id="{AB5320F1-5607-1206-9E6F-22986F6C31D7}"/>
                </a:ext>
              </a:extLst>
            </p:cNvPr>
            <p:cNvSpPr/>
            <p:nvPr/>
          </p:nvSpPr>
          <p:spPr>
            <a:xfrm>
              <a:off x="3815300" y="2282775"/>
              <a:ext cx="36025" cy="54700"/>
            </a:xfrm>
            <a:custGeom>
              <a:avLst/>
              <a:gdLst/>
              <a:ahLst/>
              <a:cxnLst/>
              <a:rect l="l" t="t" r="r" b="b"/>
              <a:pathLst>
                <a:path w="1441" h="2188" extrusionOk="0">
                  <a:moveTo>
                    <a:pt x="1441" y="1"/>
                  </a:moveTo>
                  <a:cubicBezTo>
                    <a:pt x="1416" y="52"/>
                    <a:pt x="1361" y="185"/>
                    <a:pt x="1298" y="318"/>
                  </a:cubicBezTo>
                  <a:cubicBezTo>
                    <a:pt x="1227" y="462"/>
                    <a:pt x="1162" y="591"/>
                    <a:pt x="1135" y="645"/>
                  </a:cubicBezTo>
                  <a:cubicBezTo>
                    <a:pt x="1135" y="645"/>
                    <a:pt x="1100" y="724"/>
                    <a:pt x="1059" y="800"/>
                  </a:cubicBezTo>
                  <a:cubicBezTo>
                    <a:pt x="1020" y="877"/>
                    <a:pt x="976" y="951"/>
                    <a:pt x="976" y="951"/>
                  </a:cubicBezTo>
                  <a:cubicBezTo>
                    <a:pt x="901" y="1084"/>
                    <a:pt x="813" y="1217"/>
                    <a:pt x="719" y="1347"/>
                  </a:cubicBezTo>
                  <a:cubicBezTo>
                    <a:pt x="578" y="1540"/>
                    <a:pt x="450" y="1715"/>
                    <a:pt x="287" y="1885"/>
                  </a:cubicBezTo>
                  <a:cubicBezTo>
                    <a:pt x="103" y="2071"/>
                    <a:pt x="94" y="2073"/>
                    <a:pt x="1" y="2187"/>
                  </a:cubicBezTo>
                  <a:cubicBezTo>
                    <a:pt x="395" y="1898"/>
                    <a:pt x="806" y="1448"/>
                    <a:pt x="1063" y="982"/>
                  </a:cubicBezTo>
                  <a:cubicBezTo>
                    <a:pt x="1063" y="982"/>
                    <a:pt x="1113" y="894"/>
                    <a:pt x="1159" y="805"/>
                  </a:cubicBezTo>
                  <a:cubicBezTo>
                    <a:pt x="1204" y="715"/>
                    <a:pt x="1246" y="624"/>
                    <a:pt x="1246" y="624"/>
                  </a:cubicBezTo>
                  <a:lnTo>
                    <a:pt x="1276" y="555"/>
                  </a:lnTo>
                  <a:cubicBezTo>
                    <a:pt x="1352" y="363"/>
                    <a:pt x="1403" y="180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36">
              <a:extLst>
                <a:ext uri="{FF2B5EF4-FFF2-40B4-BE49-F238E27FC236}">
                  <a16:creationId xmlns:a16="http://schemas.microsoft.com/office/drawing/2014/main" id="{6B1212D9-94FF-CD26-7F73-4B603273ECA3}"/>
                </a:ext>
              </a:extLst>
            </p:cNvPr>
            <p:cNvSpPr/>
            <p:nvPr/>
          </p:nvSpPr>
          <p:spPr>
            <a:xfrm>
              <a:off x="3847450" y="2304250"/>
              <a:ext cx="8500" cy="14250"/>
            </a:xfrm>
            <a:custGeom>
              <a:avLst/>
              <a:gdLst/>
              <a:ahLst/>
              <a:cxnLst/>
              <a:rect l="l" t="t" r="r" b="b"/>
              <a:pathLst>
                <a:path w="340" h="570" extrusionOk="0">
                  <a:moveTo>
                    <a:pt x="340" y="0"/>
                  </a:moveTo>
                  <a:lnTo>
                    <a:pt x="340" y="0"/>
                  </a:lnTo>
                  <a:cubicBezTo>
                    <a:pt x="308" y="15"/>
                    <a:pt x="218" y="93"/>
                    <a:pt x="200" y="125"/>
                  </a:cubicBezTo>
                  <a:lnTo>
                    <a:pt x="157" y="201"/>
                  </a:lnTo>
                  <a:cubicBezTo>
                    <a:pt x="138" y="234"/>
                    <a:pt x="118" y="269"/>
                    <a:pt x="98" y="303"/>
                  </a:cubicBezTo>
                  <a:cubicBezTo>
                    <a:pt x="67" y="355"/>
                    <a:pt x="54" y="410"/>
                    <a:pt x="28" y="463"/>
                  </a:cubicBezTo>
                  <a:cubicBezTo>
                    <a:pt x="0" y="523"/>
                    <a:pt x="0" y="525"/>
                    <a:pt x="3" y="569"/>
                  </a:cubicBezTo>
                  <a:cubicBezTo>
                    <a:pt x="85" y="475"/>
                    <a:pt x="173" y="356"/>
                    <a:pt x="238" y="243"/>
                  </a:cubicBezTo>
                  <a:lnTo>
                    <a:pt x="287" y="156"/>
                  </a:lnTo>
                  <a:lnTo>
                    <a:pt x="296" y="140"/>
                  </a:lnTo>
                  <a:cubicBezTo>
                    <a:pt x="316" y="92"/>
                    <a:pt x="329" y="46"/>
                    <a:pt x="3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36">
              <a:extLst>
                <a:ext uri="{FF2B5EF4-FFF2-40B4-BE49-F238E27FC236}">
                  <a16:creationId xmlns:a16="http://schemas.microsoft.com/office/drawing/2014/main" id="{72407D65-1B8A-B654-ECC2-6A1C45C0F0DA}"/>
                </a:ext>
              </a:extLst>
            </p:cNvPr>
            <p:cNvSpPr/>
            <p:nvPr/>
          </p:nvSpPr>
          <p:spPr>
            <a:xfrm>
              <a:off x="3404900" y="2288250"/>
              <a:ext cx="69200" cy="40575"/>
            </a:xfrm>
            <a:custGeom>
              <a:avLst/>
              <a:gdLst/>
              <a:ahLst/>
              <a:cxnLst/>
              <a:rect l="l" t="t" r="r" b="b"/>
              <a:pathLst>
                <a:path w="2768" h="1623" extrusionOk="0">
                  <a:moveTo>
                    <a:pt x="2767" y="0"/>
                  </a:moveTo>
                  <a:lnTo>
                    <a:pt x="2767" y="0"/>
                  </a:lnTo>
                  <a:cubicBezTo>
                    <a:pt x="2734" y="65"/>
                    <a:pt x="2653" y="234"/>
                    <a:pt x="2546" y="391"/>
                  </a:cubicBezTo>
                  <a:cubicBezTo>
                    <a:pt x="2440" y="549"/>
                    <a:pt x="2312" y="693"/>
                    <a:pt x="2250" y="759"/>
                  </a:cubicBezTo>
                  <a:cubicBezTo>
                    <a:pt x="2250" y="759"/>
                    <a:pt x="2178" y="844"/>
                    <a:pt x="2096" y="919"/>
                  </a:cubicBezTo>
                  <a:cubicBezTo>
                    <a:pt x="2016" y="996"/>
                    <a:pt x="1927" y="1063"/>
                    <a:pt x="1927" y="1063"/>
                  </a:cubicBezTo>
                  <a:cubicBezTo>
                    <a:pt x="1771" y="1184"/>
                    <a:pt x="1593" y="1290"/>
                    <a:pt x="1403" y="1369"/>
                  </a:cubicBezTo>
                  <a:cubicBezTo>
                    <a:pt x="1118" y="1486"/>
                    <a:pt x="845" y="1561"/>
                    <a:pt x="541" y="1575"/>
                  </a:cubicBezTo>
                  <a:cubicBezTo>
                    <a:pt x="507" y="1576"/>
                    <a:pt x="477" y="1576"/>
                    <a:pt x="449" y="1576"/>
                  </a:cubicBezTo>
                  <a:cubicBezTo>
                    <a:pt x="337" y="1576"/>
                    <a:pt x="270" y="1569"/>
                    <a:pt x="214" y="1568"/>
                  </a:cubicBezTo>
                  <a:cubicBezTo>
                    <a:pt x="160" y="1566"/>
                    <a:pt x="106" y="1563"/>
                    <a:pt x="0" y="1559"/>
                  </a:cubicBezTo>
                  <a:lnTo>
                    <a:pt x="0" y="1559"/>
                  </a:lnTo>
                  <a:cubicBezTo>
                    <a:pt x="170" y="1600"/>
                    <a:pt x="357" y="1623"/>
                    <a:pt x="549" y="1623"/>
                  </a:cubicBezTo>
                  <a:cubicBezTo>
                    <a:pt x="707" y="1623"/>
                    <a:pt x="868" y="1607"/>
                    <a:pt x="1027" y="1574"/>
                  </a:cubicBezTo>
                  <a:cubicBezTo>
                    <a:pt x="1383" y="1502"/>
                    <a:pt x="1728" y="1340"/>
                    <a:pt x="2001" y="1122"/>
                  </a:cubicBezTo>
                  <a:cubicBezTo>
                    <a:pt x="2001" y="1122"/>
                    <a:pt x="2105" y="1042"/>
                    <a:pt x="2198" y="948"/>
                  </a:cubicBezTo>
                  <a:cubicBezTo>
                    <a:pt x="2293" y="855"/>
                    <a:pt x="2376" y="753"/>
                    <a:pt x="2376" y="753"/>
                  </a:cubicBezTo>
                  <a:lnTo>
                    <a:pt x="2437" y="676"/>
                  </a:lnTo>
                  <a:lnTo>
                    <a:pt x="2437" y="675"/>
                  </a:lnTo>
                  <a:cubicBezTo>
                    <a:pt x="2595" y="457"/>
                    <a:pt x="2699" y="229"/>
                    <a:pt x="2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36">
              <a:extLst>
                <a:ext uri="{FF2B5EF4-FFF2-40B4-BE49-F238E27FC236}">
                  <a16:creationId xmlns:a16="http://schemas.microsoft.com/office/drawing/2014/main" id="{27C79BE4-754A-E11B-A9D4-35E90C868D8C}"/>
                </a:ext>
              </a:extLst>
            </p:cNvPr>
            <p:cNvSpPr/>
            <p:nvPr/>
          </p:nvSpPr>
          <p:spPr>
            <a:xfrm>
              <a:off x="3144675" y="2239725"/>
              <a:ext cx="21750" cy="50075"/>
            </a:xfrm>
            <a:custGeom>
              <a:avLst/>
              <a:gdLst/>
              <a:ahLst/>
              <a:cxnLst/>
              <a:rect l="l" t="t" r="r" b="b"/>
              <a:pathLst>
                <a:path w="870" h="2003" extrusionOk="0">
                  <a:moveTo>
                    <a:pt x="0" y="0"/>
                  </a:moveTo>
                  <a:lnTo>
                    <a:pt x="0" y="0"/>
                  </a:lnTo>
                  <a:cubicBezTo>
                    <a:pt x="159" y="137"/>
                    <a:pt x="311" y="311"/>
                    <a:pt x="434" y="506"/>
                  </a:cubicBezTo>
                  <a:cubicBezTo>
                    <a:pt x="558" y="701"/>
                    <a:pt x="648" y="920"/>
                    <a:pt x="710" y="1131"/>
                  </a:cubicBezTo>
                  <a:cubicBezTo>
                    <a:pt x="710" y="1131"/>
                    <a:pt x="715" y="1151"/>
                    <a:pt x="724" y="1181"/>
                  </a:cubicBezTo>
                  <a:cubicBezTo>
                    <a:pt x="730" y="1211"/>
                    <a:pt x="740" y="1253"/>
                    <a:pt x="749" y="1293"/>
                  </a:cubicBezTo>
                  <a:cubicBezTo>
                    <a:pt x="764" y="1375"/>
                    <a:pt x="776" y="1458"/>
                    <a:pt x="776" y="1458"/>
                  </a:cubicBezTo>
                  <a:lnTo>
                    <a:pt x="781" y="1520"/>
                  </a:lnTo>
                  <a:cubicBezTo>
                    <a:pt x="802" y="1689"/>
                    <a:pt x="806" y="1847"/>
                    <a:pt x="797" y="2003"/>
                  </a:cubicBezTo>
                  <a:cubicBezTo>
                    <a:pt x="813" y="1958"/>
                    <a:pt x="844" y="1839"/>
                    <a:pt x="858" y="1711"/>
                  </a:cubicBezTo>
                  <a:cubicBezTo>
                    <a:pt x="870" y="1583"/>
                    <a:pt x="868" y="1450"/>
                    <a:pt x="857" y="1390"/>
                  </a:cubicBezTo>
                  <a:cubicBezTo>
                    <a:pt x="857" y="1390"/>
                    <a:pt x="855" y="1370"/>
                    <a:pt x="850" y="1342"/>
                  </a:cubicBezTo>
                  <a:cubicBezTo>
                    <a:pt x="846" y="1314"/>
                    <a:pt x="840" y="1276"/>
                    <a:pt x="830" y="1240"/>
                  </a:cubicBezTo>
                  <a:cubicBezTo>
                    <a:pt x="816" y="1165"/>
                    <a:pt x="793" y="1093"/>
                    <a:pt x="793" y="1093"/>
                  </a:cubicBezTo>
                  <a:cubicBezTo>
                    <a:pt x="757" y="962"/>
                    <a:pt x="704" y="831"/>
                    <a:pt x="643" y="704"/>
                  </a:cubicBezTo>
                  <a:cubicBezTo>
                    <a:pt x="548" y="515"/>
                    <a:pt x="424" y="368"/>
                    <a:pt x="285" y="220"/>
                  </a:cubicBezTo>
                  <a:cubicBezTo>
                    <a:pt x="125" y="59"/>
                    <a:pt x="111" y="6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36">
              <a:extLst>
                <a:ext uri="{FF2B5EF4-FFF2-40B4-BE49-F238E27FC236}">
                  <a16:creationId xmlns:a16="http://schemas.microsoft.com/office/drawing/2014/main" id="{D6348ECE-4F34-67ED-FDC9-36D0050B0D1D}"/>
                </a:ext>
              </a:extLst>
            </p:cNvPr>
            <p:cNvSpPr/>
            <p:nvPr/>
          </p:nvSpPr>
          <p:spPr>
            <a:xfrm>
              <a:off x="3161225" y="2245825"/>
              <a:ext cx="16600" cy="34550"/>
            </a:xfrm>
            <a:custGeom>
              <a:avLst/>
              <a:gdLst/>
              <a:ahLst/>
              <a:cxnLst/>
              <a:rect l="l" t="t" r="r" b="b"/>
              <a:pathLst>
                <a:path w="664" h="1382" extrusionOk="0">
                  <a:moveTo>
                    <a:pt x="0" y="1"/>
                  </a:moveTo>
                  <a:cubicBezTo>
                    <a:pt x="191" y="218"/>
                    <a:pt x="369" y="514"/>
                    <a:pt x="478" y="799"/>
                  </a:cubicBezTo>
                  <a:cubicBezTo>
                    <a:pt x="478" y="799"/>
                    <a:pt x="500" y="852"/>
                    <a:pt x="518" y="907"/>
                  </a:cubicBezTo>
                  <a:cubicBezTo>
                    <a:pt x="536" y="961"/>
                    <a:pt x="552" y="1016"/>
                    <a:pt x="552" y="1016"/>
                  </a:cubicBezTo>
                  <a:lnTo>
                    <a:pt x="563" y="1058"/>
                  </a:lnTo>
                  <a:cubicBezTo>
                    <a:pt x="598" y="1171"/>
                    <a:pt x="627" y="1276"/>
                    <a:pt x="651" y="1382"/>
                  </a:cubicBezTo>
                  <a:cubicBezTo>
                    <a:pt x="658" y="1348"/>
                    <a:pt x="663" y="1263"/>
                    <a:pt x="659" y="1174"/>
                  </a:cubicBezTo>
                  <a:cubicBezTo>
                    <a:pt x="654" y="1085"/>
                    <a:pt x="641" y="995"/>
                    <a:pt x="628" y="954"/>
                  </a:cubicBezTo>
                  <a:cubicBezTo>
                    <a:pt x="628" y="954"/>
                    <a:pt x="614" y="904"/>
                    <a:pt x="596" y="854"/>
                  </a:cubicBezTo>
                  <a:cubicBezTo>
                    <a:pt x="580" y="804"/>
                    <a:pt x="559" y="757"/>
                    <a:pt x="559" y="757"/>
                  </a:cubicBezTo>
                  <a:cubicBezTo>
                    <a:pt x="526" y="669"/>
                    <a:pt x="484" y="581"/>
                    <a:pt x="438" y="496"/>
                  </a:cubicBezTo>
                  <a:cubicBezTo>
                    <a:pt x="368" y="368"/>
                    <a:pt x="280" y="269"/>
                    <a:pt x="188" y="163"/>
                  </a:cubicBezTo>
                  <a:cubicBezTo>
                    <a:pt x="85" y="45"/>
                    <a:pt x="77" y="4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36">
              <a:extLst>
                <a:ext uri="{FF2B5EF4-FFF2-40B4-BE49-F238E27FC236}">
                  <a16:creationId xmlns:a16="http://schemas.microsoft.com/office/drawing/2014/main" id="{7CA87D09-3560-7092-2EF8-8FEC883AF72B}"/>
                </a:ext>
              </a:extLst>
            </p:cNvPr>
            <p:cNvSpPr/>
            <p:nvPr/>
          </p:nvSpPr>
          <p:spPr>
            <a:xfrm>
              <a:off x="3163325" y="2221000"/>
              <a:ext cx="31200" cy="20300"/>
            </a:xfrm>
            <a:custGeom>
              <a:avLst/>
              <a:gdLst/>
              <a:ahLst/>
              <a:cxnLst/>
              <a:rect l="l" t="t" r="r" b="b"/>
              <a:pathLst>
                <a:path w="1248" h="812" extrusionOk="0">
                  <a:moveTo>
                    <a:pt x="1" y="0"/>
                  </a:moveTo>
                  <a:lnTo>
                    <a:pt x="1" y="0"/>
                  </a:lnTo>
                  <a:cubicBezTo>
                    <a:pt x="109" y="266"/>
                    <a:pt x="360" y="542"/>
                    <a:pt x="645" y="679"/>
                  </a:cubicBezTo>
                  <a:cubicBezTo>
                    <a:pt x="645" y="679"/>
                    <a:pt x="699" y="705"/>
                    <a:pt x="754" y="729"/>
                  </a:cubicBezTo>
                  <a:cubicBezTo>
                    <a:pt x="809" y="749"/>
                    <a:pt x="866" y="769"/>
                    <a:pt x="866" y="769"/>
                  </a:cubicBezTo>
                  <a:lnTo>
                    <a:pt x="909" y="782"/>
                  </a:lnTo>
                  <a:cubicBezTo>
                    <a:pt x="998" y="803"/>
                    <a:pt x="1084" y="811"/>
                    <a:pt x="1167" y="811"/>
                  </a:cubicBezTo>
                  <a:cubicBezTo>
                    <a:pt x="1194" y="811"/>
                    <a:pt x="1221" y="810"/>
                    <a:pt x="1247" y="809"/>
                  </a:cubicBezTo>
                  <a:cubicBezTo>
                    <a:pt x="1216" y="796"/>
                    <a:pt x="1134" y="775"/>
                    <a:pt x="1054" y="747"/>
                  </a:cubicBezTo>
                  <a:cubicBezTo>
                    <a:pt x="974" y="718"/>
                    <a:pt x="896" y="685"/>
                    <a:pt x="858" y="670"/>
                  </a:cubicBezTo>
                  <a:cubicBezTo>
                    <a:pt x="858" y="670"/>
                    <a:pt x="812" y="655"/>
                    <a:pt x="767" y="635"/>
                  </a:cubicBezTo>
                  <a:cubicBezTo>
                    <a:pt x="722" y="616"/>
                    <a:pt x="677" y="594"/>
                    <a:pt x="677" y="594"/>
                  </a:cubicBezTo>
                  <a:cubicBezTo>
                    <a:pt x="600" y="555"/>
                    <a:pt x="523" y="505"/>
                    <a:pt x="450" y="450"/>
                  </a:cubicBezTo>
                  <a:cubicBezTo>
                    <a:pt x="343" y="367"/>
                    <a:pt x="243" y="291"/>
                    <a:pt x="157" y="186"/>
                  </a:cubicBezTo>
                  <a:cubicBezTo>
                    <a:pt x="64" y="67"/>
                    <a:pt x="65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36">
              <a:extLst>
                <a:ext uri="{FF2B5EF4-FFF2-40B4-BE49-F238E27FC236}">
                  <a16:creationId xmlns:a16="http://schemas.microsoft.com/office/drawing/2014/main" id="{EC78CA92-AF25-24A9-B558-5CA46C6092DE}"/>
                </a:ext>
              </a:extLst>
            </p:cNvPr>
            <p:cNvSpPr/>
            <p:nvPr/>
          </p:nvSpPr>
          <p:spPr>
            <a:xfrm>
              <a:off x="3104425" y="1952500"/>
              <a:ext cx="55925" cy="41625"/>
            </a:xfrm>
            <a:custGeom>
              <a:avLst/>
              <a:gdLst/>
              <a:ahLst/>
              <a:cxnLst/>
              <a:rect l="l" t="t" r="r" b="b"/>
              <a:pathLst>
                <a:path w="2237" h="1665" extrusionOk="0">
                  <a:moveTo>
                    <a:pt x="2237" y="1"/>
                  </a:moveTo>
                  <a:lnTo>
                    <a:pt x="2237" y="1"/>
                  </a:lnTo>
                  <a:cubicBezTo>
                    <a:pt x="2131" y="55"/>
                    <a:pt x="1720" y="314"/>
                    <a:pt x="1601" y="404"/>
                  </a:cubicBezTo>
                  <a:cubicBezTo>
                    <a:pt x="1600" y="404"/>
                    <a:pt x="1308" y="623"/>
                    <a:pt x="1308" y="623"/>
                  </a:cubicBezTo>
                  <a:cubicBezTo>
                    <a:pt x="1177" y="721"/>
                    <a:pt x="1042" y="821"/>
                    <a:pt x="905" y="923"/>
                  </a:cubicBezTo>
                  <a:cubicBezTo>
                    <a:pt x="701" y="1075"/>
                    <a:pt x="529" y="1226"/>
                    <a:pt x="332" y="1377"/>
                  </a:cubicBezTo>
                  <a:cubicBezTo>
                    <a:pt x="114" y="1546"/>
                    <a:pt x="106" y="1553"/>
                    <a:pt x="0" y="1665"/>
                  </a:cubicBezTo>
                  <a:cubicBezTo>
                    <a:pt x="425" y="1376"/>
                    <a:pt x="934" y="1018"/>
                    <a:pt x="1376" y="686"/>
                  </a:cubicBezTo>
                  <a:cubicBezTo>
                    <a:pt x="1376" y="685"/>
                    <a:pt x="1711" y="434"/>
                    <a:pt x="1711" y="434"/>
                  </a:cubicBezTo>
                  <a:lnTo>
                    <a:pt x="1774" y="388"/>
                  </a:lnTo>
                  <a:cubicBezTo>
                    <a:pt x="1941" y="255"/>
                    <a:pt x="2092" y="127"/>
                    <a:pt x="2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36">
              <a:extLst>
                <a:ext uri="{FF2B5EF4-FFF2-40B4-BE49-F238E27FC236}">
                  <a16:creationId xmlns:a16="http://schemas.microsoft.com/office/drawing/2014/main" id="{11E0F585-B067-F251-9516-E7675ADEEDFF}"/>
                </a:ext>
              </a:extLst>
            </p:cNvPr>
            <p:cNvSpPr/>
            <p:nvPr/>
          </p:nvSpPr>
          <p:spPr>
            <a:xfrm>
              <a:off x="2934625" y="2028225"/>
              <a:ext cx="47075" cy="51525"/>
            </a:xfrm>
            <a:custGeom>
              <a:avLst/>
              <a:gdLst/>
              <a:ahLst/>
              <a:cxnLst/>
              <a:rect l="l" t="t" r="r" b="b"/>
              <a:pathLst>
                <a:path w="1883" h="2061" extrusionOk="0">
                  <a:moveTo>
                    <a:pt x="1882" y="0"/>
                  </a:moveTo>
                  <a:lnTo>
                    <a:pt x="1882" y="0"/>
                  </a:lnTo>
                  <a:cubicBezTo>
                    <a:pt x="1777" y="58"/>
                    <a:pt x="1386" y="353"/>
                    <a:pt x="1280" y="461"/>
                  </a:cubicBezTo>
                  <a:cubicBezTo>
                    <a:pt x="1280" y="461"/>
                    <a:pt x="1214" y="526"/>
                    <a:pt x="1148" y="591"/>
                  </a:cubicBezTo>
                  <a:cubicBezTo>
                    <a:pt x="1084" y="657"/>
                    <a:pt x="1019" y="723"/>
                    <a:pt x="1019" y="723"/>
                  </a:cubicBezTo>
                  <a:cubicBezTo>
                    <a:pt x="905" y="842"/>
                    <a:pt x="790" y="967"/>
                    <a:pt x="677" y="1097"/>
                  </a:cubicBezTo>
                  <a:cubicBezTo>
                    <a:pt x="509" y="1290"/>
                    <a:pt x="378" y="1481"/>
                    <a:pt x="232" y="1683"/>
                  </a:cubicBezTo>
                  <a:cubicBezTo>
                    <a:pt x="70" y="1910"/>
                    <a:pt x="68" y="1921"/>
                    <a:pt x="1" y="2060"/>
                  </a:cubicBezTo>
                  <a:cubicBezTo>
                    <a:pt x="309" y="1646"/>
                    <a:pt x="712" y="1170"/>
                    <a:pt x="1097" y="773"/>
                  </a:cubicBezTo>
                  <a:cubicBezTo>
                    <a:pt x="1097" y="773"/>
                    <a:pt x="1171" y="699"/>
                    <a:pt x="1244" y="624"/>
                  </a:cubicBezTo>
                  <a:lnTo>
                    <a:pt x="1393" y="477"/>
                  </a:lnTo>
                  <a:lnTo>
                    <a:pt x="1451" y="424"/>
                  </a:lnTo>
                  <a:cubicBezTo>
                    <a:pt x="1591" y="286"/>
                    <a:pt x="1734" y="146"/>
                    <a:pt x="18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36">
              <a:extLst>
                <a:ext uri="{FF2B5EF4-FFF2-40B4-BE49-F238E27FC236}">
                  <a16:creationId xmlns:a16="http://schemas.microsoft.com/office/drawing/2014/main" id="{24158B2B-8A0D-5290-32B1-9FF28FA9970C}"/>
                </a:ext>
              </a:extLst>
            </p:cNvPr>
            <p:cNvSpPr/>
            <p:nvPr/>
          </p:nvSpPr>
          <p:spPr>
            <a:xfrm>
              <a:off x="2921500" y="2222075"/>
              <a:ext cx="47325" cy="112750"/>
            </a:xfrm>
            <a:custGeom>
              <a:avLst/>
              <a:gdLst/>
              <a:ahLst/>
              <a:cxnLst/>
              <a:rect l="l" t="t" r="r" b="b"/>
              <a:pathLst>
                <a:path w="1893" h="4510" extrusionOk="0">
                  <a:moveTo>
                    <a:pt x="0" y="0"/>
                  </a:moveTo>
                  <a:cubicBezTo>
                    <a:pt x="10" y="460"/>
                    <a:pt x="74" y="968"/>
                    <a:pt x="198" y="1472"/>
                  </a:cubicBezTo>
                  <a:cubicBezTo>
                    <a:pt x="320" y="1977"/>
                    <a:pt x="514" y="2472"/>
                    <a:pt x="740" y="2916"/>
                  </a:cubicBezTo>
                  <a:cubicBezTo>
                    <a:pt x="740" y="2916"/>
                    <a:pt x="761" y="2958"/>
                    <a:pt x="793" y="3020"/>
                  </a:cubicBezTo>
                  <a:cubicBezTo>
                    <a:pt x="827" y="3082"/>
                    <a:pt x="873" y="3164"/>
                    <a:pt x="919" y="3246"/>
                  </a:cubicBezTo>
                  <a:cubicBezTo>
                    <a:pt x="966" y="3329"/>
                    <a:pt x="1017" y="3408"/>
                    <a:pt x="1053" y="3468"/>
                  </a:cubicBezTo>
                  <a:cubicBezTo>
                    <a:pt x="1090" y="3529"/>
                    <a:pt x="1116" y="3568"/>
                    <a:pt x="1116" y="3568"/>
                  </a:cubicBezTo>
                  <a:lnTo>
                    <a:pt x="1195" y="3684"/>
                  </a:lnTo>
                  <a:cubicBezTo>
                    <a:pt x="1417" y="3999"/>
                    <a:pt x="1649" y="4267"/>
                    <a:pt x="1893" y="4509"/>
                  </a:cubicBezTo>
                  <a:cubicBezTo>
                    <a:pt x="1829" y="4425"/>
                    <a:pt x="1660" y="4216"/>
                    <a:pt x="1501" y="3991"/>
                  </a:cubicBezTo>
                  <a:cubicBezTo>
                    <a:pt x="1343" y="3764"/>
                    <a:pt x="1194" y="3526"/>
                    <a:pt x="1126" y="3412"/>
                  </a:cubicBezTo>
                  <a:cubicBezTo>
                    <a:pt x="1126" y="3412"/>
                    <a:pt x="1104" y="3377"/>
                    <a:pt x="1073" y="3325"/>
                  </a:cubicBezTo>
                  <a:cubicBezTo>
                    <a:pt x="1039" y="3275"/>
                    <a:pt x="998" y="3204"/>
                    <a:pt x="959" y="3133"/>
                  </a:cubicBezTo>
                  <a:cubicBezTo>
                    <a:pt x="920" y="3061"/>
                    <a:pt x="879" y="2991"/>
                    <a:pt x="852" y="2937"/>
                  </a:cubicBezTo>
                  <a:cubicBezTo>
                    <a:pt x="825" y="2883"/>
                    <a:pt x="807" y="2846"/>
                    <a:pt x="807" y="2846"/>
                  </a:cubicBezTo>
                  <a:cubicBezTo>
                    <a:pt x="674" y="2589"/>
                    <a:pt x="558" y="2311"/>
                    <a:pt x="455" y="2027"/>
                  </a:cubicBezTo>
                  <a:cubicBezTo>
                    <a:pt x="305" y="1602"/>
                    <a:pt x="187" y="1211"/>
                    <a:pt x="113" y="776"/>
                  </a:cubicBezTo>
                  <a:cubicBezTo>
                    <a:pt x="36" y="289"/>
                    <a:pt x="46" y="27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36">
              <a:extLst>
                <a:ext uri="{FF2B5EF4-FFF2-40B4-BE49-F238E27FC236}">
                  <a16:creationId xmlns:a16="http://schemas.microsoft.com/office/drawing/2014/main" id="{15ADD731-6907-BA57-4C99-7695F193FEE9}"/>
                </a:ext>
              </a:extLst>
            </p:cNvPr>
            <p:cNvSpPr/>
            <p:nvPr/>
          </p:nvSpPr>
          <p:spPr>
            <a:xfrm>
              <a:off x="2938875" y="2305275"/>
              <a:ext cx="46100" cy="53975"/>
            </a:xfrm>
            <a:custGeom>
              <a:avLst/>
              <a:gdLst/>
              <a:ahLst/>
              <a:cxnLst/>
              <a:rect l="l" t="t" r="r" b="b"/>
              <a:pathLst>
                <a:path w="1844" h="2159" extrusionOk="0">
                  <a:moveTo>
                    <a:pt x="1" y="1"/>
                  </a:moveTo>
                  <a:lnTo>
                    <a:pt x="1" y="1"/>
                  </a:lnTo>
                  <a:cubicBezTo>
                    <a:pt x="205" y="487"/>
                    <a:pt x="557" y="1039"/>
                    <a:pt x="959" y="1448"/>
                  </a:cubicBezTo>
                  <a:cubicBezTo>
                    <a:pt x="959" y="1448"/>
                    <a:pt x="1033" y="1527"/>
                    <a:pt x="1111" y="1603"/>
                  </a:cubicBezTo>
                  <a:cubicBezTo>
                    <a:pt x="1190" y="1677"/>
                    <a:pt x="1270" y="1750"/>
                    <a:pt x="1270" y="1750"/>
                  </a:cubicBezTo>
                  <a:lnTo>
                    <a:pt x="1332" y="1803"/>
                  </a:lnTo>
                  <a:cubicBezTo>
                    <a:pt x="1504" y="1944"/>
                    <a:pt x="1672" y="2057"/>
                    <a:pt x="1843" y="2159"/>
                  </a:cubicBezTo>
                  <a:cubicBezTo>
                    <a:pt x="1799" y="2116"/>
                    <a:pt x="1681" y="2015"/>
                    <a:pt x="1565" y="1908"/>
                  </a:cubicBezTo>
                  <a:cubicBezTo>
                    <a:pt x="1440" y="1788"/>
                    <a:pt x="1326" y="1680"/>
                    <a:pt x="1278" y="1634"/>
                  </a:cubicBezTo>
                  <a:cubicBezTo>
                    <a:pt x="1278" y="1634"/>
                    <a:pt x="1208" y="1572"/>
                    <a:pt x="1142" y="1506"/>
                  </a:cubicBezTo>
                  <a:cubicBezTo>
                    <a:pt x="1075" y="1441"/>
                    <a:pt x="1012" y="1373"/>
                    <a:pt x="1012" y="1373"/>
                  </a:cubicBezTo>
                  <a:cubicBezTo>
                    <a:pt x="896" y="1254"/>
                    <a:pt x="784" y="1122"/>
                    <a:pt x="677" y="986"/>
                  </a:cubicBezTo>
                  <a:cubicBezTo>
                    <a:pt x="517" y="782"/>
                    <a:pt x="372" y="599"/>
                    <a:pt x="239" y="382"/>
                  </a:cubicBezTo>
                  <a:cubicBezTo>
                    <a:pt x="95" y="139"/>
                    <a:pt x="94" y="1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36">
              <a:extLst>
                <a:ext uri="{FF2B5EF4-FFF2-40B4-BE49-F238E27FC236}">
                  <a16:creationId xmlns:a16="http://schemas.microsoft.com/office/drawing/2014/main" id="{2AF6EE73-B3C6-DBD7-D956-AFCE19FCA141}"/>
                </a:ext>
              </a:extLst>
            </p:cNvPr>
            <p:cNvSpPr/>
            <p:nvPr/>
          </p:nvSpPr>
          <p:spPr>
            <a:xfrm>
              <a:off x="3279375" y="1973650"/>
              <a:ext cx="63375" cy="37325"/>
            </a:xfrm>
            <a:custGeom>
              <a:avLst/>
              <a:gdLst/>
              <a:ahLst/>
              <a:cxnLst/>
              <a:rect l="l" t="t" r="r" b="b"/>
              <a:pathLst>
                <a:path w="2535" h="1493" extrusionOk="0">
                  <a:moveTo>
                    <a:pt x="1" y="0"/>
                  </a:moveTo>
                  <a:lnTo>
                    <a:pt x="1" y="0"/>
                  </a:lnTo>
                  <a:cubicBezTo>
                    <a:pt x="494" y="229"/>
                    <a:pt x="1071" y="544"/>
                    <a:pt x="1565" y="853"/>
                  </a:cubicBezTo>
                  <a:cubicBezTo>
                    <a:pt x="1565" y="853"/>
                    <a:pt x="1658" y="913"/>
                    <a:pt x="1751" y="972"/>
                  </a:cubicBezTo>
                  <a:cubicBezTo>
                    <a:pt x="1843" y="1033"/>
                    <a:pt x="1935" y="1093"/>
                    <a:pt x="1935" y="1093"/>
                  </a:cubicBezTo>
                  <a:lnTo>
                    <a:pt x="2003" y="1141"/>
                  </a:lnTo>
                  <a:cubicBezTo>
                    <a:pt x="2177" y="1257"/>
                    <a:pt x="2352" y="1372"/>
                    <a:pt x="2534" y="1492"/>
                  </a:cubicBezTo>
                  <a:cubicBezTo>
                    <a:pt x="2452" y="1398"/>
                    <a:pt x="2059" y="1063"/>
                    <a:pt x="1924" y="978"/>
                  </a:cubicBezTo>
                  <a:cubicBezTo>
                    <a:pt x="1924" y="978"/>
                    <a:pt x="1843" y="924"/>
                    <a:pt x="1762" y="871"/>
                  </a:cubicBezTo>
                  <a:cubicBezTo>
                    <a:pt x="1680" y="819"/>
                    <a:pt x="1598" y="767"/>
                    <a:pt x="1598" y="767"/>
                  </a:cubicBezTo>
                  <a:cubicBezTo>
                    <a:pt x="1451" y="675"/>
                    <a:pt x="1295" y="584"/>
                    <a:pt x="1138" y="495"/>
                  </a:cubicBezTo>
                  <a:cubicBezTo>
                    <a:pt x="901" y="363"/>
                    <a:pt x="678" y="268"/>
                    <a:pt x="439" y="160"/>
                  </a:cubicBezTo>
                  <a:cubicBezTo>
                    <a:pt x="170" y="41"/>
                    <a:pt x="159" y="4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36">
              <a:extLst>
                <a:ext uri="{FF2B5EF4-FFF2-40B4-BE49-F238E27FC236}">
                  <a16:creationId xmlns:a16="http://schemas.microsoft.com/office/drawing/2014/main" id="{3684432A-2803-DF6B-3479-17ABF90886F8}"/>
                </a:ext>
              </a:extLst>
            </p:cNvPr>
            <p:cNvSpPr/>
            <p:nvPr/>
          </p:nvSpPr>
          <p:spPr>
            <a:xfrm>
              <a:off x="3337325" y="1990050"/>
              <a:ext cx="151875" cy="104050"/>
            </a:xfrm>
            <a:custGeom>
              <a:avLst/>
              <a:gdLst/>
              <a:ahLst/>
              <a:cxnLst/>
              <a:rect l="l" t="t" r="r" b="b"/>
              <a:pathLst>
                <a:path w="6075" h="4162" extrusionOk="0">
                  <a:moveTo>
                    <a:pt x="1" y="0"/>
                  </a:moveTo>
                  <a:lnTo>
                    <a:pt x="1" y="0"/>
                  </a:lnTo>
                  <a:cubicBezTo>
                    <a:pt x="632" y="280"/>
                    <a:pt x="1237" y="758"/>
                    <a:pt x="1788" y="1300"/>
                  </a:cubicBezTo>
                  <a:cubicBezTo>
                    <a:pt x="2345" y="1838"/>
                    <a:pt x="2865" y="2436"/>
                    <a:pt x="3432" y="2924"/>
                  </a:cubicBezTo>
                  <a:cubicBezTo>
                    <a:pt x="3432" y="2924"/>
                    <a:pt x="3644" y="3112"/>
                    <a:pt x="3872" y="3281"/>
                  </a:cubicBezTo>
                  <a:cubicBezTo>
                    <a:pt x="4097" y="3452"/>
                    <a:pt x="4338" y="3601"/>
                    <a:pt x="4338" y="3601"/>
                  </a:cubicBezTo>
                  <a:lnTo>
                    <a:pt x="4522" y="3709"/>
                  </a:lnTo>
                  <a:cubicBezTo>
                    <a:pt x="5030" y="3987"/>
                    <a:pt x="5557" y="4142"/>
                    <a:pt x="6075" y="4161"/>
                  </a:cubicBezTo>
                  <a:cubicBezTo>
                    <a:pt x="5918" y="4141"/>
                    <a:pt x="5515" y="4082"/>
                    <a:pt x="5134" y="3919"/>
                  </a:cubicBezTo>
                  <a:cubicBezTo>
                    <a:pt x="4750" y="3763"/>
                    <a:pt x="4393" y="3535"/>
                    <a:pt x="4229" y="3423"/>
                  </a:cubicBezTo>
                  <a:cubicBezTo>
                    <a:pt x="4229" y="3423"/>
                    <a:pt x="4025" y="3289"/>
                    <a:pt x="3833" y="3136"/>
                  </a:cubicBezTo>
                  <a:cubicBezTo>
                    <a:pt x="3640" y="2987"/>
                    <a:pt x="3457" y="2825"/>
                    <a:pt x="3457" y="2825"/>
                  </a:cubicBezTo>
                  <a:cubicBezTo>
                    <a:pt x="3128" y="2537"/>
                    <a:pt x="2811" y="2213"/>
                    <a:pt x="2491" y="1886"/>
                  </a:cubicBezTo>
                  <a:cubicBezTo>
                    <a:pt x="2013" y="1400"/>
                    <a:pt x="1568" y="970"/>
                    <a:pt x="1031" y="570"/>
                  </a:cubicBezTo>
                  <a:cubicBezTo>
                    <a:pt x="732" y="349"/>
                    <a:pt x="559" y="259"/>
                    <a:pt x="428" y="184"/>
                  </a:cubicBezTo>
                  <a:cubicBezTo>
                    <a:pt x="293" y="116"/>
                    <a:pt x="192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36">
              <a:extLst>
                <a:ext uri="{FF2B5EF4-FFF2-40B4-BE49-F238E27FC236}">
                  <a16:creationId xmlns:a16="http://schemas.microsoft.com/office/drawing/2014/main" id="{2476ADEF-4498-2A48-BB73-5B975F37214E}"/>
                </a:ext>
              </a:extLst>
            </p:cNvPr>
            <p:cNvSpPr/>
            <p:nvPr/>
          </p:nvSpPr>
          <p:spPr>
            <a:xfrm>
              <a:off x="3417975" y="2039150"/>
              <a:ext cx="59425" cy="38050"/>
            </a:xfrm>
            <a:custGeom>
              <a:avLst/>
              <a:gdLst/>
              <a:ahLst/>
              <a:cxnLst/>
              <a:rect l="l" t="t" r="r" b="b"/>
              <a:pathLst>
                <a:path w="2377" h="1522" extrusionOk="0">
                  <a:moveTo>
                    <a:pt x="0" y="0"/>
                  </a:moveTo>
                  <a:cubicBezTo>
                    <a:pt x="458" y="250"/>
                    <a:pt x="995" y="576"/>
                    <a:pt x="1459" y="889"/>
                  </a:cubicBezTo>
                  <a:lnTo>
                    <a:pt x="1634" y="1008"/>
                  </a:lnTo>
                  <a:cubicBezTo>
                    <a:pt x="1721" y="1068"/>
                    <a:pt x="1807" y="1130"/>
                    <a:pt x="1807" y="1130"/>
                  </a:cubicBezTo>
                  <a:lnTo>
                    <a:pt x="1872" y="1177"/>
                  </a:lnTo>
                  <a:cubicBezTo>
                    <a:pt x="2037" y="1289"/>
                    <a:pt x="2203" y="1404"/>
                    <a:pt x="2376" y="1521"/>
                  </a:cubicBezTo>
                  <a:cubicBezTo>
                    <a:pt x="2298" y="1430"/>
                    <a:pt x="1930" y="1101"/>
                    <a:pt x="1803" y="1014"/>
                  </a:cubicBezTo>
                  <a:cubicBezTo>
                    <a:pt x="1803" y="1014"/>
                    <a:pt x="1726" y="961"/>
                    <a:pt x="1649" y="908"/>
                  </a:cubicBezTo>
                  <a:cubicBezTo>
                    <a:pt x="1573" y="855"/>
                    <a:pt x="1496" y="804"/>
                    <a:pt x="1496" y="804"/>
                  </a:cubicBezTo>
                  <a:cubicBezTo>
                    <a:pt x="1358" y="711"/>
                    <a:pt x="1213" y="619"/>
                    <a:pt x="1066" y="528"/>
                  </a:cubicBezTo>
                  <a:cubicBezTo>
                    <a:pt x="845" y="392"/>
                    <a:pt x="634" y="291"/>
                    <a:pt x="410" y="176"/>
                  </a:cubicBezTo>
                  <a:cubicBezTo>
                    <a:pt x="159" y="49"/>
                    <a:pt x="149" y="4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36">
              <a:extLst>
                <a:ext uri="{FF2B5EF4-FFF2-40B4-BE49-F238E27FC236}">
                  <a16:creationId xmlns:a16="http://schemas.microsoft.com/office/drawing/2014/main" id="{BC2B27EE-2961-0B62-DD81-1E38B4D3461B}"/>
                </a:ext>
              </a:extLst>
            </p:cNvPr>
            <p:cNvSpPr/>
            <p:nvPr/>
          </p:nvSpPr>
          <p:spPr>
            <a:xfrm>
              <a:off x="3529400" y="2161775"/>
              <a:ext cx="46850" cy="24700"/>
            </a:xfrm>
            <a:custGeom>
              <a:avLst/>
              <a:gdLst/>
              <a:ahLst/>
              <a:cxnLst/>
              <a:rect l="l" t="t" r="r" b="b"/>
              <a:pathLst>
                <a:path w="1874" h="988" extrusionOk="0">
                  <a:moveTo>
                    <a:pt x="1" y="1"/>
                  </a:moveTo>
                  <a:lnTo>
                    <a:pt x="1" y="1"/>
                  </a:lnTo>
                  <a:cubicBezTo>
                    <a:pt x="245" y="316"/>
                    <a:pt x="638" y="627"/>
                    <a:pt x="1040" y="794"/>
                  </a:cubicBezTo>
                  <a:cubicBezTo>
                    <a:pt x="1040" y="794"/>
                    <a:pt x="1115" y="825"/>
                    <a:pt x="1192" y="854"/>
                  </a:cubicBezTo>
                  <a:cubicBezTo>
                    <a:pt x="1270" y="881"/>
                    <a:pt x="1348" y="906"/>
                    <a:pt x="1348" y="906"/>
                  </a:cubicBezTo>
                  <a:lnTo>
                    <a:pt x="1407" y="923"/>
                  </a:lnTo>
                  <a:cubicBezTo>
                    <a:pt x="1570" y="963"/>
                    <a:pt x="1724" y="982"/>
                    <a:pt x="1873" y="987"/>
                  </a:cubicBezTo>
                  <a:cubicBezTo>
                    <a:pt x="1829" y="971"/>
                    <a:pt x="1717" y="941"/>
                    <a:pt x="1603" y="903"/>
                  </a:cubicBezTo>
                  <a:cubicBezTo>
                    <a:pt x="1477" y="857"/>
                    <a:pt x="1367" y="818"/>
                    <a:pt x="1324" y="803"/>
                  </a:cubicBezTo>
                  <a:cubicBezTo>
                    <a:pt x="1324" y="803"/>
                    <a:pt x="1257" y="783"/>
                    <a:pt x="1192" y="757"/>
                  </a:cubicBezTo>
                  <a:cubicBezTo>
                    <a:pt x="1127" y="733"/>
                    <a:pt x="1064" y="705"/>
                    <a:pt x="1064" y="705"/>
                  </a:cubicBezTo>
                  <a:cubicBezTo>
                    <a:pt x="949" y="656"/>
                    <a:pt x="835" y="596"/>
                    <a:pt x="724" y="530"/>
                  </a:cubicBezTo>
                  <a:cubicBezTo>
                    <a:pt x="559" y="429"/>
                    <a:pt x="407" y="341"/>
                    <a:pt x="262" y="217"/>
                  </a:cubicBezTo>
                  <a:cubicBezTo>
                    <a:pt x="102" y="78"/>
                    <a:pt x="100" y="6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36">
              <a:extLst>
                <a:ext uri="{FF2B5EF4-FFF2-40B4-BE49-F238E27FC236}">
                  <a16:creationId xmlns:a16="http://schemas.microsoft.com/office/drawing/2014/main" id="{32851AF2-E01A-BBE5-75E9-7806DAE8D903}"/>
                </a:ext>
              </a:extLst>
            </p:cNvPr>
            <p:cNvSpPr/>
            <p:nvPr/>
          </p:nvSpPr>
          <p:spPr>
            <a:xfrm>
              <a:off x="3513050" y="2170950"/>
              <a:ext cx="43900" cy="88150"/>
            </a:xfrm>
            <a:custGeom>
              <a:avLst/>
              <a:gdLst/>
              <a:ahLst/>
              <a:cxnLst/>
              <a:rect l="l" t="t" r="r" b="b"/>
              <a:pathLst>
                <a:path w="1756" h="352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694"/>
                    <a:pt x="558" y="1512"/>
                    <a:pt x="931" y="2203"/>
                  </a:cubicBezTo>
                  <a:lnTo>
                    <a:pt x="1073" y="2465"/>
                  </a:lnTo>
                  <a:cubicBezTo>
                    <a:pt x="1147" y="2594"/>
                    <a:pt x="1220" y="2722"/>
                    <a:pt x="1220" y="2722"/>
                  </a:cubicBezTo>
                  <a:lnTo>
                    <a:pt x="1276" y="2818"/>
                  </a:lnTo>
                  <a:cubicBezTo>
                    <a:pt x="1436" y="3077"/>
                    <a:pt x="1594" y="3306"/>
                    <a:pt x="1755" y="3526"/>
                  </a:cubicBezTo>
                  <a:cubicBezTo>
                    <a:pt x="1649" y="3329"/>
                    <a:pt x="1337" y="2752"/>
                    <a:pt x="1249" y="2591"/>
                  </a:cubicBezTo>
                  <a:cubicBezTo>
                    <a:pt x="1249" y="2591"/>
                    <a:pt x="1187" y="2478"/>
                    <a:pt x="1123" y="2365"/>
                  </a:cubicBezTo>
                  <a:cubicBezTo>
                    <a:pt x="1062" y="2253"/>
                    <a:pt x="1001" y="2139"/>
                    <a:pt x="1001" y="2139"/>
                  </a:cubicBezTo>
                  <a:cubicBezTo>
                    <a:pt x="891" y="1936"/>
                    <a:pt x="785" y="1722"/>
                    <a:pt x="683" y="1506"/>
                  </a:cubicBezTo>
                  <a:cubicBezTo>
                    <a:pt x="529" y="1181"/>
                    <a:pt x="384" y="893"/>
                    <a:pt x="249" y="569"/>
                  </a:cubicBezTo>
                  <a:cubicBezTo>
                    <a:pt x="101" y="208"/>
                    <a:pt x="99" y="19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36">
              <a:extLst>
                <a:ext uri="{FF2B5EF4-FFF2-40B4-BE49-F238E27FC236}">
                  <a16:creationId xmlns:a16="http://schemas.microsoft.com/office/drawing/2014/main" id="{097C52E0-9CB8-8D99-8807-0912AD9AF5F4}"/>
                </a:ext>
              </a:extLst>
            </p:cNvPr>
            <p:cNvSpPr/>
            <p:nvPr/>
          </p:nvSpPr>
          <p:spPr>
            <a:xfrm>
              <a:off x="3234750" y="1975125"/>
              <a:ext cx="24200" cy="34075"/>
            </a:xfrm>
            <a:custGeom>
              <a:avLst/>
              <a:gdLst/>
              <a:ahLst/>
              <a:cxnLst/>
              <a:rect l="l" t="t" r="r" b="b"/>
              <a:pathLst>
                <a:path w="968" h="1363" extrusionOk="0">
                  <a:moveTo>
                    <a:pt x="0" y="1"/>
                  </a:moveTo>
                  <a:lnTo>
                    <a:pt x="0" y="1"/>
                  </a:lnTo>
                  <a:cubicBezTo>
                    <a:pt x="282" y="157"/>
                    <a:pt x="556" y="437"/>
                    <a:pt x="719" y="734"/>
                  </a:cubicBezTo>
                  <a:cubicBezTo>
                    <a:pt x="719" y="734"/>
                    <a:pt x="751" y="789"/>
                    <a:pt x="779" y="846"/>
                  </a:cubicBezTo>
                  <a:cubicBezTo>
                    <a:pt x="805" y="905"/>
                    <a:pt x="830" y="964"/>
                    <a:pt x="830" y="964"/>
                  </a:cubicBezTo>
                  <a:lnTo>
                    <a:pt x="845" y="1009"/>
                  </a:lnTo>
                  <a:cubicBezTo>
                    <a:pt x="895" y="1129"/>
                    <a:pt x="931" y="1245"/>
                    <a:pt x="960" y="1363"/>
                  </a:cubicBezTo>
                  <a:cubicBezTo>
                    <a:pt x="965" y="1326"/>
                    <a:pt x="967" y="1230"/>
                    <a:pt x="955" y="1132"/>
                  </a:cubicBezTo>
                  <a:cubicBezTo>
                    <a:pt x="942" y="1033"/>
                    <a:pt x="917" y="934"/>
                    <a:pt x="897" y="889"/>
                  </a:cubicBezTo>
                  <a:cubicBezTo>
                    <a:pt x="897" y="889"/>
                    <a:pt x="876" y="834"/>
                    <a:pt x="848" y="782"/>
                  </a:cubicBezTo>
                  <a:cubicBezTo>
                    <a:pt x="823" y="729"/>
                    <a:pt x="793" y="679"/>
                    <a:pt x="793" y="679"/>
                  </a:cubicBezTo>
                  <a:cubicBezTo>
                    <a:pt x="742" y="588"/>
                    <a:pt x="678" y="499"/>
                    <a:pt x="609" y="414"/>
                  </a:cubicBezTo>
                  <a:cubicBezTo>
                    <a:pt x="504" y="288"/>
                    <a:pt x="383" y="202"/>
                    <a:pt x="253" y="114"/>
                  </a:cubicBezTo>
                  <a:cubicBezTo>
                    <a:pt x="105" y="19"/>
                    <a:pt x="94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36">
              <a:extLst>
                <a:ext uri="{FF2B5EF4-FFF2-40B4-BE49-F238E27FC236}">
                  <a16:creationId xmlns:a16="http://schemas.microsoft.com/office/drawing/2014/main" id="{EC870323-DF21-CC34-35F6-C0B5A4ED37CD}"/>
                </a:ext>
              </a:extLst>
            </p:cNvPr>
            <p:cNvSpPr/>
            <p:nvPr/>
          </p:nvSpPr>
          <p:spPr>
            <a:xfrm>
              <a:off x="3262125" y="1990300"/>
              <a:ext cx="7600" cy="14200"/>
            </a:xfrm>
            <a:custGeom>
              <a:avLst/>
              <a:gdLst/>
              <a:ahLst/>
              <a:cxnLst/>
              <a:rect l="l" t="t" r="r" b="b"/>
              <a:pathLst>
                <a:path w="304" h="568" extrusionOk="0">
                  <a:moveTo>
                    <a:pt x="1" y="0"/>
                  </a:moveTo>
                  <a:cubicBezTo>
                    <a:pt x="62" y="104"/>
                    <a:pt x="124" y="229"/>
                    <a:pt x="174" y="342"/>
                  </a:cubicBezTo>
                  <a:cubicBezTo>
                    <a:pt x="174" y="342"/>
                    <a:pt x="184" y="363"/>
                    <a:pt x="192" y="384"/>
                  </a:cubicBezTo>
                  <a:cubicBezTo>
                    <a:pt x="201" y="407"/>
                    <a:pt x="209" y="428"/>
                    <a:pt x="209" y="428"/>
                  </a:cubicBezTo>
                  <a:lnTo>
                    <a:pt x="215" y="445"/>
                  </a:lnTo>
                  <a:cubicBezTo>
                    <a:pt x="235" y="488"/>
                    <a:pt x="259" y="528"/>
                    <a:pt x="282" y="568"/>
                  </a:cubicBezTo>
                  <a:cubicBezTo>
                    <a:pt x="297" y="539"/>
                    <a:pt x="304" y="418"/>
                    <a:pt x="289" y="383"/>
                  </a:cubicBezTo>
                  <a:cubicBezTo>
                    <a:pt x="289" y="383"/>
                    <a:pt x="281" y="362"/>
                    <a:pt x="273" y="342"/>
                  </a:cubicBezTo>
                  <a:lnTo>
                    <a:pt x="256" y="302"/>
                  </a:lnTo>
                  <a:cubicBezTo>
                    <a:pt x="240" y="266"/>
                    <a:pt x="221" y="229"/>
                    <a:pt x="202" y="194"/>
                  </a:cubicBezTo>
                  <a:cubicBezTo>
                    <a:pt x="173" y="140"/>
                    <a:pt x="128" y="104"/>
                    <a:pt x="89" y="60"/>
                  </a:cubicBezTo>
                  <a:cubicBezTo>
                    <a:pt x="47" y="11"/>
                    <a:pt x="43" y="1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36">
              <a:extLst>
                <a:ext uri="{FF2B5EF4-FFF2-40B4-BE49-F238E27FC236}">
                  <a16:creationId xmlns:a16="http://schemas.microsoft.com/office/drawing/2014/main" id="{A15D178B-C556-247B-A068-07EEB343F000}"/>
                </a:ext>
              </a:extLst>
            </p:cNvPr>
            <p:cNvSpPr/>
            <p:nvPr/>
          </p:nvSpPr>
          <p:spPr>
            <a:xfrm>
              <a:off x="3261175" y="2044025"/>
              <a:ext cx="21525" cy="19925"/>
            </a:xfrm>
            <a:custGeom>
              <a:avLst/>
              <a:gdLst/>
              <a:ahLst/>
              <a:cxnLst/>
              <a:rect l="l" t="t" r="r" b="b"/>
              <a:pathLst>
                <a:path w="861" h="797" extrusionOk="0">
                  <a:moveTo>
                    <a:pt x="859" y="1"/>
                  </a:moveTo>
                  <a:cubicBezTo>
                    <a:pt x="803" y="1"/>
                    <a:pt x="601" y="68"/>
                    <a:pt x="548" y="109"/>
                  </a:cubicBezTo>
                  <a:cubicBezTo>
                    <a:pt x="548" y="109"/>
                    <a:pt x="515" y="132"/>
                    <a:pt x="483" y="157"/>
                  </a:cubicBezTo>
                  <a:cubicBezTo>
                    <a:pt x="451" y="180"/>
                    <a:pt x="419" y="206"/>
                    <a:pt x="419" y="206"/>
                  </a:cubicBezTo>
                  <a:cubicBezTo>
                    <a:pt x="363" y="252"/>
                    <a:pt x="309" y="302"/>
                    <a:pt x="256" y="357"/>
                  </a:cubicBezTo>
                  <a:cubicBezTo>
                    <a:pt x="178" y="438"/>
                    <a:pt x="129" y="526"/>
                    <a:pt x="71" y="618"/>
                  </a:cubicBezTo>
                  <a:cubicBezTo>
                    <a:pt x="10" y="721"/>
                    <a:pt x="11" y="727"/>
                    <a:pt x="1" y="797"/>
                  </a:cubicBezTo>
                  <a:cubicBezTo>
                    <a:pt x="123" y="612"/>
                    <a:pt x="302" y="418"/>
                    <a:pt x="482" y="272"/>
                  </a:cubicBezTo>
                  <a:cubicBezTo>
                    <a:pt x="482" y="272"/>
                    <a:pt x="517" y="245"/>
                    <a:pt x="551" y="218"/>
                  </a:cubicBezTo>
                  <a:cubicBezTo>
                    <a:pt x="588" y="193"/>
                    <a:pt x="624" y="168"/>
                    <a:pt x="624" y="168"/>
                  </a:cubicBezTo>
                  <a:lnTo>
                    <a:pt x="651" y="150"/>
                  </a:lnTo>
                  <a:lnTo>
                    <a:pt x="652" y="150"/>
                  </a:lnTo>
                  <a:cubicBezTo>
                    <a:pt x="723" y="97"/>
                    <a:pt x="791" y="47"/>
                    <a:pt x="861" y="1"/>
                  </a:cubicBezTo>
                  <a:cubicBezTo>
                    <a:pt x="860" y="1"/>
                    <a:pt x="860" y="1"/>
                    <a:pt x="8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36">
              <a:extLst>
                <a:ext uri="{FF2B5EF4-FFF2-40B4-BE49-F238E27FC236}">
                  <a16:creationId xmlns:a16="http://schemas.microsoft.com/office/drawing/2014/main" id="{89885448-FA79-8D2E-A4FC-2FA739ECA109}"/>
                </a:ext>
              </a:extLst>
            </p:cNvPr>
            <p:cNvSpPr/>
            <p:nvPr/>
          </p:nvSpPr>
          <p:spPr>
            <a:xfrm>
              <a:off x="3295750" y="2048600"/>
              <a:ext cx="10825" cy="14250"/>
            </a:xfrm>
            <a:custGeom>
              <a:avLst/>
              <a:gdLst/>
              <a:ahLst/>
              <a:cxnLst/>
              <a:rect l="l" t="t" r="r" b="b"/>
              <a:pathLst>
                <a:path w="433" h="570" extrusionOk="0">
                  <a:moveTo>
                    <a:pt x="432" y="1"/>
                  </a:moveTo>
                  <a:cubicBezTo>
                    <a:pt x="398" y="12"/>
                    <a:pt x="293" y="89"/>
                    <a:pt x="270" y="119"/>
                  </a:cubicBezTo>
                  <a:lnTo>
                    <a:pt x="215" y="195"/>
                  </a:lnTo>
                  <a:cubicBezTo>
                    <a:pt x="190" y="229"/>
                    <a:pt x="164" y="263"/>
                    <a:pt x="138" y="298"/>
                  </a:cubicBezTo>
                  <a:cubicBezTo>
                    <a:pt x="98" y="350"/>
                    <a:pt x="78" y="407"/>
                    <a:pt x="43" y="460"/>
                  </a:cubicBezTo>
                  <a:cubicBezTo>
                    <a:pt x="4" y="520"/>
                    <a:pt x="4" y="523"/>
                    <a:pt x="1" y="569"/>
                  </a:cubicBezTo>
                  <a:cubicBezTo>
                    <a:pt x="98" y="478"/>
                    <a:pt x="207" y="361"/>
                    <a:pt x="291" y="246"/>
                  </a:cubicBezTo>
                  <a:lnTo>
                    <a:pt x="353" y="160"/>
                  </a:lnTo>
                  <a:lnTo>
                    <a:pt x="365" y="143"/>
                  </a:lnTo>
                  <a:cubicBezTo>
                    <a:pt x="393" y="96"/>
                    <a:pt x="414" y="48"/>
                    <a:pt x="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36">
              <a:extLst>
                <a:ext uri="{FF2B5EF4-FFF2-40B4-BE49-F238E27FC236}">
                  <a16:creationId xmlns:a16="http://schemas.microsoft.com/office/drawing/2014/main" id="{AF09A386-65C0-452C-8CFE-E1F941C57630}"/>
                </a:ext>
              </a:extLst>
            </p:cNvPr>
            <p:cNvSpPr/>
            <p:nvPr/>
          </p:nvSpPr>
          <p:spPr>
            <a:xfrm>
              <a:off x="3308800" y="2056850"/>
              <a:ext cx="14425" cy="17950"/>
            </a:xfrm>
            <a:custGeom>
              <a:avLst/>
              <a:gdLst/>
              <a:ahLst/>
              <a:cxnLst/>
              <a:rect l="l" t="t" r="r" b="b"/>
              <a:pathLst>
                <a:path w="577" h="718" extrusionOk="0">
                  <a:moveTo>
                    <a:pt x="576" y="0"/>
                  </a:moveTo>
                  <a:lnTo>
                    <a:pt x="576" y="0"/>
                  </a:lnTo>
                  <a:cubicBezTo>
                    <a:pt x="547" y="34"/>
                    <a:pt x="447" y="161"/>
                    <a:pt x="422" y="201"/>
                  </a:cubicBezTo>
                  <a:cubicBezTo>
                    <a:pt x="422" y="201"/>
                    <a:pt x="408" y="227"/>
                    <a:pt x="392" y="252"/>
                  </a:cubicBezTo>
                  <a:cubicBezTo>
                    <a:pt x="376" y="277"/>
                    <a:pt x="359" y="302"/>
                    <a:pt x="359" y="302"/>
                  </a:cubicBezTo>
                  <a:cubicBezTo>
                    <a:pt x="330" y="345"/>
                    <a:pt x="295" y="387"/>
                    <a:pt x="259" y="429"/>
                  </a:cubicBezTo>
                  <a:cubicBezTo>
                    <a:pt x="204" y="490"/>
                    <a:pt x="162" y="553"/>
                    <a:pt x="101" y="607"/>
                  </a:cubicBezTo>
                  <a:cubicBezTo>
                    <a:pt x="31" y="666"/>
                    <a:pt x="28" y="668"/>
                    <a:pt x="0" y="717"/>
                  </a:cubicBezTo>
                  <a:cubicBezTo>
                    <a:pt x="159" y="647"/>
                    <a:pt x="332" y="509"/>
                    <a:pt x="437" y="349"/>
                  </a:cubicBezTo>
                  <a:cubicBezTo>
                    <a:pt x="437" y="349"/>
                    <a:pt x="457" y="318"/>
                    <a:pt x="476" y="288"/>
                  </a:cubicBezTo>
                  <a:cubicBezTo>
                    <a:pt x="494" y="257"/>
                    <a:pt x="512" y="225"/>
                    <a:pt x="512" y="225"/>
                  </a:cubicBezTo>
                  <a:lnTo>
                    <a:pt x="525" y="201"/>
                  </a:lnTo>
                  <a:cubicBezTo>
                    <a:pt x="553" y="133"/>
                    <a:pt x="568" y="66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36">
              <a:extLst>
                <a:ext uri="{FF2B5EF4-FFF2-40B4-BE49-F238E27FC236}">
                  <a16:creationId xmlns:a16="http://schemas.microsoft.com/office/drawing/2014/main" id="{AF246C7F-0F04-E469-C40F-0FED8A4FE3D5}"/>
                </a:ext>
              </a:extLst>
            </p:cNvPr>
            <p:cNvSpPr/>
            <p:nvPr/>
          </p:nvSpPr>
          <p:spPr>
            <a:xfrm>
              <a:off x="3340750" y="2078225"/>
              <a:ext cx="21125" cy="26275"/>
            </a:xfrm>
            <a:custGeom>
              <a:avLst/>
              <a:gdLst/>
              <a:ahLst/>
              <a:cxnLst/>
              <a:rect l="l" t="t" r="r" b="b"/>
              <a:pathLst>
                <a:path w="845" h="1051" extrusionOk="0">
                  <a:moveTo>
                    <a:pt x="0" y="1"/>
                  </a:moveTo>
                  <a:lnTo>
                    <a:pt x="0" y="1"/>
                  </a:lnTo>
                  <a:cubicBezTo>
                    <a:pt x="182" y="174"/>
                    <a:pt x="380" y="401"/>
                    <a:pt x="538" y="615"/>
                  </a:cubicBezTo>
                  <a:cubicBezTo>
                    <a:pt x="538" y="615"/>
                    <a:pt x="567" y="656"/>
                    <a:pt x="597" y="697"/>
                  </a:cubicBezTo>
                  <a:cubicBezTo>
                    <a:pt x="625" y="739"/>
                    <a:pt x="653" y="780"/>
                    <a:pt x="653" y="780"/>
                  </a:cubicBezTo>
                  <a:lnTo>
                    <a:pt x="673" y="813"/>
                  </a:lnTo>
                  <a:cubicBezTo>
                    <a:pt x="721" y="880"/>
                    <a:pt x="780" y="961"/>
                    <a:pt x="845" y="1051"/>
                  </a:cubicBezTo>
                  <a:cubicBezTo>
                    <a:pt x="839" y="990"/>
                    <a:pt x="754" y="763"/>
                    <a:pt x="711" y="702"/>
                  </a:cubicBezTo>
                  <a:lnTo>
                    <a:pt x="659" y="628"/>
                  </a:lnTo>
                  <a:cubicBezTo>
                    <a:pt x="632" y="591"/>
                    <a:pt x="606" y="554"/>
                    <a:pt x="606" y="554"/>
                  </a:cubicBezTo>
                  <a:cubicBezTo>
                    <a:pt x="557" y="489"/>
                    <a:pt x="505" y="425"/>
                    <a:pt x="450" y="361"/>
                  </a:cubicBezTo>
                  <a:cubicBezTo>
                    <a:pt x="367" y="265"/>
                    <a:pt x="276" y="196"/>
                    <a:pt x="183" y="116"/>
                  </a:cubicBezTo>
                  <a:cubicBezTo>
                    <a:pt x="79" y="29"/>
                    <a:pt x="73" y="2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36">
              <a:extLst>
                <a:ext uri="{FF2B5EF4-FFF2-40B4-BE49-F238E27FC236}">
                  <a16:creationId xmlns:a16="http://schemas.microsoft.com/office/drawing/2014/main" id="{1FE0D31F-35E6-656C-AA55-F5264231C1B8}"/>
                </a:ext>
              </a:extLst>
            </p:cNvPr>
            <p:cNvSpPr/>
            <p:nvPr/>
          </p:nvSpPr>
          <p:spPr>
            <a:xfrm>
              <a:off x="3336650" y="2121000"/>
              <a:ext cx="5400" cy="22500"/>
            </a:xfrm>
            <a:custGeom>
              <a:avLst/>
              <a:gdLst/>
              <a:ahLst/>
              <a:cxnLst/>
              <a:rect l="l" t="t" r="r" b="b"/>
              <a:pathLst>
                <a:path w="216" h="900" extrusionOk="0">
                  <a:moveTo>
                    <a:pt x="215" y="0"/>
                  </a:moveTo>
                  <a:lnTo>
                    <a:pt x="215" y="0"/>
                  </a:lnTo>
                  <a:cubicBezTo>
                    <a:pt x="177" y="22"/>
                    <a:pt x="77" y="161"/>
                    <a:pt x="65" y="213"/>
                  </a:cubicBezTo>
                  <a:cubicBezTo>
                    <a:pt x="65" y="213"/>
                    <a:pt x="55" y="244"/>
                    <a:pt x="49" y="275"/>
                  </a:cubicBezTo>
                  <a:cubicBezTo>
                    <a:pt x="40" y="305"/>
                    <a:pt x="34" y="337"/>
                    <a:pt x="34" y="337"/>
                  </a:cubicBezTo>
                  <a:cubicBezTo>
                    <a:pt x="21" y="392"/>
                    <a:pt x="14" y="449"/>
                    <a:pt x="8" y="509"/>
                  </a:cubicBezTo>
                  <a:cubicBezTo>
                    <a:pt x="1" y="596"/>
                    <a:pt x="19" y="675"/>
                    <a:pt x="31" y="758"/>
                  </a:cubicBezTo>
                  <a:cubicBezTo>
                    <a:pt x="45" y="851"/>
                    <a:pt x="50" y="856"/>
                    <a:pt x="84" y="900"/>
                  </a:cubicBezTo>
                  <a:cubicBezTo>
                    <a:pt x="70" y="728"/>
                    <a:pt x="86" y="525"/>
                    <a:pt x="124" y="350"/>
                  </a:cubicBezTo>
                  <a:cubicBezTo>
                    <a:pt x="124" y="350"/>
                    <a:pt x="132" y="316"/>
                    <a:pt x="139" y="284"/>
                  </a:cubicBezTo>
                  <a:cubicBezTo>
                    <a:pt x="149" y="251"/>
                    <a:pt x="159" y="219"/>
                    <a:pt x="159" y="219"/>
                  </a:cubicBezTo>
                  <a:lnTo>
                    <a:pt x="166" y="194"/>
                  </a:lnTo>
                  <a:cubicBezTo>
                    <a:pt x="179" y="145"/>
                    <a:pt x="196" y="77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36">
              <a:extLst>
                <a:ext uri="{FF2B5EF4-FFF2-40B4-BE49-F238E27FC236}">
                  <a16:creationId xmlns:a16="http://schemas.microsoft.com/office/drawing/2014/main" id="{246FF861-7FAD-98DA-24FB-FDF3D6E7CECF}"/>
                </a:ext>
              </a:extLst>
            </p:cNvPr>
            <p:cNvSpPr/>
            <p:nvPr/>
          </p:nvSpPr>
          <p:spPr>
            <a:xfrm>
              <a:off x="3292200" y="2096175"/>
              <a:ext cx="14350" cy="16625"/>
            </a:xfrm>
            <a:custGeom>
              <a:avLst/>
              <a:gdLst/>
              <a:ahLst/>
              <a:cxnLst/>
              <a:rect l="l" t="t" r="r" b="b"/>
              <a:pathLst>
                <a:path w="574" h="665" extrusionOk="0">
                  <a:moveTo>
                    <a:pt x="573" y="1"/>
                  </a:moveTo>
                  <a:cubicBezTo>
                    <a:pt x="534" y="16"/>
                    <a:pt x="406" y="107"/>
                    <a:pt x="375" y="142"/>
                  </a:cubicBezTo>
                  <a:lnTo>
                    <a:pt x="302" y="231"/>
                  </a:lnTo>
                  <a:cubicBezTo>
                    <a:pt x="268" y="270"/>
                    <a:pt x="234" y="310"/>
                    <a:pt x="199" y="351"/>
                  </a:cubicBezTo>
                  <a:cubicBezTo>
                    <a:pt x="146" y="412"/>
                    <a:pt x="113" y="478"/>
                    <a:pt x="65" y="539"/>
                  </a:cubicBezTo>
                  <a:cubicBezTo>
                    <a:pt x="12" y="608"/>
                    <a:pt x="11" y="612"/>
                    <a:pt x="0" y="665"/>
                  </a:cubicBezTo>
                  <a:cubicBezTo>
                    <a:pt x="122" y="556"/>
                    <a:pt x="262" y="419"/>
                    <a:pt x="374" y="286"/>
                  </a:cubicBezTo>
                  <a:lnTo>
                    <a:pt x="459" y="184"/>
                  </a:lnTo>
                  <a:lnTo>
                    <a:pt x="475" y="166"/>
                  </a:lnTo>
                  <a:cubicBezTo>
                    <a:pt x="514" y="110"/>
                    <a:pt x="544" y="56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36">
              <a:extLst>
                <a:ext uri="{FF2B5EF4-FFF2-40B4-BE49-F238E27FC236}">
                  <a16:creationId xmlns:a16="http://schemas.microsoft.com/office/drawing/2014/main" id="{84A94B01-B5DE-8DBB-1CD0-49ABD75C18C7}"/>
                </a:ext>
              </a:extLst>
            </p:cNvPr>
            <p:cNvSpPr/>
            <p:nvPr/>
          </p:nvSpPr>
          <p:spPr>
            <a:xfrm>
              <a:off x="3467175" y="2099250"/>
              <a:ext cx="49300" cy="75400"/>
            </a:xfrm>
            <a:custGeom>
              <a:avLst/>
              <a:gdLst/>
              <a:ahLst/>
              <a:cxnLst/>
              <a:rect l="l" t="t" r="r" b="b"/>
              <a:pathLst>
                <a:path w="1972" h="3016" extrusionOk="0">
                  <a:moveTo>
                    <a:pt x="0" y="1"/>
                  </a:moveTo>
                  <a:lnTo>
                    <a:pt x="0" y="1"/>
                  </a:lnTo>
                  <a:cubicBezTo>
                    <a:pt x="405" y="530"/>
                    <a:pt x="862" y="1191"/>
                    <a:pt x="1240" y="1797"/>
                  </a:cubicBezTo>
                  <a:cubicBezTo>
                    <a:pt x="1240" y="1797"/>
                    <a:pt x="1311" y="1913"/>
                    <a:pt x="1382" y="2027"/>
                  </a:cubicBezTo>
                  <a:cubicBezTo>
                    <a:pt x="1452" y="2144"/>
                    <a:pt x="1521" y="2260"/>
                    <a:pt x="1521" y="2260"/>
                  </a:cubicBezTo>
                  <a:lnTo>
                    <a:pt x="1571" y="2347"/>
                  </a:lnTo>
                  <a:cubicBezTo>
                    <a:pt x="1706" y="2571"/>
                    <a:pt x="1838" y="2792"/>
                    <a:pt x="1972" y="3016"/>
                  </a:cubicBezTo>
                  <a:cubicBezTo>
                    <a:pt x="1923" y="2871"/>
                    <a:pt x="1655" y="2301"/>
                    <a:pt x="1552" y="2135"/>
                  </a:cubicBezTo>
                  <a:cubicBezTo>
                    <a:pt x="1552" y="2135"/>
                    <a:pt x="1492" y="2034"/>
                    <a:pt x="1430" y="1931"/>
                  </a:cubicBezTo>
                  <a:cubicBezTo>
                    <a:pt x="1367" y="1830"/>
                    <a:pt x="1306" y="1730"/>
                    <a:pt x="1306" y="1730"/>
                  </a:cubicBezTo>
                  <a:cubicBezTo>
                    <a:pt x="1193" y="1550"/>
                    <a:pt x="1073" y="1367"/>
                    <a:pt x="949" y="1184"/>
                  </a:cubicBezTo>
                  <a:cubicBezTo>
                    <a:pt x="763" y="910"/>
                    <a:pt x="576" y="681"/>
                    <a:pt x="378" y="428"/>
                  </a:cubicBezTo>
                  <a:cubicBezTo>
                    <a:pt x="155" y="146"/>
                    <a:pt x="144" y="13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36">
              <a:extLst>
                <a:ext uri="{FF2B5EF4-FFF2-40B4-BE49-F238E27FC236}">
                  <a16:creationId xmlns:a16="http://schemas.microsoft.com/office/drawing/2014/main" id="{56EA51C8-210F-2FF8-EE6C-9FD71BA3EE38}"/>
                </a:ext>
              </a:extLst>
            </p:cNvPr>
            <p:cNvSpPr/>
            <p:nvPr/>
          </p:nvSpPr>
          <p:spPr>
            <a:xfrm>
              <a:off x="2860525" y="1767800"/>
              <a:ext cx="22375" cy="8475"/>
            </a:xfrm>
            <a:custGeom>
              <a:avLst/>
              <a:gdLst/>
              <a:ahLst/>
              <a:cxnLst/>
              <a:rect l="l" t="t" r="r" b="b"/>
              <a:pathLst>
                <a:path w="895" h="339" extrusionOk="0">
                  <a:moveTo>
                    <a:pt x="622" y="1"/>
                  </a:moveTo>
                  <a:cubicBezTo>
                    <a:pt x="609" y="1"/>
                    <a:pt x="589" y="1"/>
                    <a:pt x="569" y="3"/>
                  </a:cubicBezTo>
                  <a:cubicBezTo>
                    <a:pt x="534" y="5"/>
                    <a:pt x="499" y="11"/>
                    <a:pt x="499" y="11"/>
                  </a:cubicBezTo>
                  <a:cubicBezTo>
                    <a:pt x="439" y="19"/>
                    <a:pt x="377" y="36"/>
                    <a:pt x="318" y="57"/>
                  </a:cubicBezTo>
                  <a:cubicBezTo>
                    <a:pt x="228" y="91"/>
                    <a:pt x="161" y="148"/>
                    <a:pt x="93" y="208"/>
                  </a:cubicBezTo>
                  <a:cubicBezTo>
                    <a:pt x="17" y="275"/>
                    <a:pt x="18" y="283"/>
                    <a:pt x="1" y="338"/>
                  </a:cubicBezTo>
                  <a:cubicBezTo>
                    <a:pt x="134" y="213"/>
                    <a:pt x="334" y="124"/>
                    <a:pt x="519" y="100"/>
                  </a:cubicBezTo>
                  <a:cubicBezTo>
                    <a:pt x="519" y="97"/>
                    <a:pt x="624" y="91"/>
                    <a:pt x="652" y="91"/>
                  </a:cubicBezTo>
                  <a:cubicBezTo>
                    <a:pt x="657" y="91"/>
                    <a:pt x="659" y="92"/>
                    <a:pt x="659" y="92"/>
                  </a:cubicBezTo>
                  <a:lnTo>
                    <a:pt x="685" y="94"/>
                  </a:lnTo>
                  <a:cubicBezTo>
                    <a:pt x="694" y="94"/>
                    <a:pt x="703" y="94"/>
                    <a:pt x="712" y="94"/>
                  </a:cubicBezTo>
                  <a:cubicBezTo>
                    <a:pt x="774" y="94"/>
                    <a:pt x="834" y="97"/>
                    <a:pt x="894" y="106"/>
                  </a:cubicBezTo>
                  <a:cubicBezTo>
                    <a:pt x="878" y="91"/>
                    <a:pt x="831" y="59"/>
                    <a:pt x="778" y="37"/>
                  </a:cubicBezTo>
                  <a:cubicBezTo>
                    <a:pt x="726" y="15"/>
                    <a:pt x="669" y="1"/>
                    <a:pt x="640" y="1"/>
                  </a:cubicBezTo>
                  <a:cubicBezTo>
                    <a:pt x="639" y="1"/>
                    <a:pt x="638" y="1"/>
                    <a:pt x="637" y="1"/>
                  </a:cubicBezTo>
                  <a:cubicBezTo>
                    <a:pt x="637" y="1"/>
                    <a:pt x="631" y="1"/>
                    <a:pt x="6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36">
              <a:extLst>
                <a:ext uri="{FF2B5EF4-FFF2-40B4-BE49-F238E27FC236}">
                  <a16:creationId xmlns:a16="http://schemas.microsoft.com/office/drawing/2014/main" id="{38969311-6704-30AE-90AF-39BD214A8D51}"/>
                </a:ext>
              </a:extLst>
            </p:cNvPr>
            <p:cNvSpPr/>
            <p:nvPr/>
          </p:nvSpPr>
          <p:spPr>
            <a:xfrm>
              <a:off x="2842650" y="1755725"/>
              <a:ext cx="26075" cy="8925"/>
            </a:xfrm>
            <a:custGeom>
              <a:avLst/>
              <a:gdLst/>
              <a:ahLst/>
              <a:cxnLst/>
              <a:rect l="l" t="t" r="r" b="b"/>
              <a:pathLst>
                <a:path w="1043" h="35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44"/>
                    <a:pt x="180" y="174"/>
                    <a:pt x="237" y="196"/>
                  </a:cubicBezTo>
                  <a:cubicBezTo>
                    <a:pt x="237" y="196"/>
                    <a:pt x="271" y="213"/>
                    <a:pt x="306" y="226"/>
                  </a:cubicBezTo>
                  <a:lnTo>
                    <a:pt x="375" y="253"/>
                  </a:lnTo>
                  <a:cubicBezTo>
                    <a:pt x="437" y="276"/>
                    <a:pt x="503" y="297"/>
                    <a:pt x="570" y="316"/>
                  </a:cubicBezTo>
                  <a:cubicBezTo>
                    <a:pt x="670" y="343"/>
                    <a:pt x="766" y="343"/>
                    <a:pt x="865" y="352"/>
                  </a:cubicBezTo>
                  <a:cubicBezTo>
                    <a:pt x="902" y="355"/>
                    <a:pt x="927" y="357"/>
                    <a:pt x="946" y="357"/>
                  </a:cubicBezTo>
                  <a:cubicBezTo>
                    <a:pt x="985" y="357"/>
                    <a:pt x="1001" y="350"/>
                    <a:pt x="1042" y="336"/>
                  </a:cubicBezTo>
                  <a:cubicBezTo>
                    <a:pt x="839" y="306"/>
                    <a:pt x="602" y="242"/>
                    <a:pt x="401" y="165"/>
                  </a:cubicBezTo>
                  <a:cubicBezTo>
                    <a:pt x="401" y="165"/>
                    <a:pt x="363" y="151"/>
                    <a:pt x="324" y="136"/>
                  </a:cubicBezTo>
                  <a:cubicBezTo>
                    <a:pt x="288" y="120"/>
                    <a:pt x="250" y="102"/>
                    <a:pt x="250" y="102"/>
                  </a:cubicBezTo>
                  <a:lnTo>
                    <a:pt x="223" y="89"/>
                  </a:lnTo>
                  <a:cubicBezTo>
                    <a:pt x="163" y="66"/>
                    <a:pt x="87" y="3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36">
              <a:extLst>
                <a:ext uri="{FF2B5EF4-FFF2-40B4-BE49-F238E27FC236}">
                  <a16:creationId xmlns:a16="http://schemas.microsoft.com/office/drawing/2014/main" id="{417F5B4A-F7DF-8DFE-E5B2-47FB1A832F37}"/>
                </a:ext>
              </a:extLst>
            </p:cNvPr>
            <p:cNvSpPr/>
            <p:nvPr/>
          </p:nvSpPr>
          <p:spPr>
            <a:xfrm>
              <a:off x="2867600" y="1736825"/>
              <a:ext cx="9450" cy="25125"/>
            </a:xfrm>
            <a:custGeom>
              <a:avLst/>
              <a:gdLst/>
              <a:ahLst/>
              <a:cxnLst/>
              <a:rect l="l" t="t" r="r" b="b"/>
              <a:pathLst>
                <a:path w="378" h="1005" extrusionOk="0">
                  <a:moveTo>
                    <a:pt x="343" y="1"/>
                  </a:moveTo>
                  <a:cubicBezTo>
                    <a:pt x="323" y="89"/>
                    <a:pt x="286" y="261"/>
                    <a:pt x="280" y="287"/>
                  </a:cubicBezTo>
                  <a:cubicBezTo>
                    <a:pt x="280" y="287"/>
                    <a:pt x="277" y="322"/>
                    <a:pt x="270" y="355"/>
                  </a:cubicBezTo>
                  <a:cubicBezTo>
                    <a:pt x="264" y="389"/>
                    <a:pt x="255" y="423"/>
                    <a:pt x="255" y="423"/>
                  </a:cubicBezTo>
                  <a:cubicBezTo>
                    <a:pt x="242" y="482"/>
                    <a:pt x="222" y="543"/>
                    <a:pt x="197" y="601"/>
                  </a:cubicBezTo>
                  <a:cubicBezTo>
                    <a:pt x="160" y="689"/>
                    <a:pt x="134" y="773"/>
                    <a:pt x="82" y="853"/>
                  </a:cubicBezTo>
                  <a:cubicBezTo>
                    <a:pt x="24" y="942"/>
                    <a:pt x="21" y="943"/>
                    <a:pt x="0" y="1004"/>
                  </a:cubicBezTo>
                  <a:cubicBezTo>
                    <a:pt x="156" y="876"/>
                    <a:pt x="299" y="656"/>
                    <a:pt x="346" y="438"/>
                  </a:cubicBezTo>
                  <a:cubicBezTo>
                    <a:pt x="346" y="438"/>
                    <a:pt x="355" y="397"/>
                    <a:pt x="362" y="354"/>
                  </a:cubicBezTo>
                  <a:cubicBezTo>
                    <a:pt x="369" y="313"/>
                    <a:pt x="374" y="271"/>
                    <a:pt x="374" y="271"/>
                  </a:cubicBezTo>
                  <a:lnTo>
                    <a:pt x="376" y="240"/>
                  </a:lnTo>
                  <a:cubicBezTo>
                    <a:pt x="377" y="153"/>
                    <a:pt x="363" y="74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36">
              <a:extLst>
                <a:ext uri="{FF2B5EF4-FFF2-40B4-BE49-F238E27FC236}">
                  <a16:creationId xmlns:a16="http://schemas.microsoft.com/office/drawing/2014/main" id="{37B4F867-935C-B27E-A938-D2D3AD515CE4}"/>
                </a:ext>
              </a:extLst>
            </p:cNvPr>
            <p:cNvSpPr/>
            <p:nvPr/>
          </p:nvSpPr>
          <p:spPr>
            <a:xfrm>
              <a:off x="2875850" y="1759775"/>
              <a:ext cx="27175" cy="5950"/>
            </a:xfrm>
            <a:custGeom>
              <a:avLst/>
              <a:gdLst/>
              <a:ahLst/>
              <a:cxnLst/>
              <a:rect l="l" t="t" r="r" b="b"/>
              <a:pathLst>
                <a:path w="1087" h="238" extrusionOk="0">
                  <a:moveTo>
                    <a:pt x="460" y="1"/>
                  </a:moveTo>
                  <a:cubicBezTo>
                    <a:pt x="354" y="1"/>
                    <a:pt x="262" y="27"/>
                    <a:pt x="164" y="53"/>
                  </a:cubicBezTo>
                  <a:cubicBezTo>
                    <a:pt x="54" y="83"/>
                    <a:pt x="51" y="90"/>
                    <a:pt x="1" y="134"/>
                  </a:cubicBezTo>
                  <a:cubicBezTo>
                    <a:pt x="116" y="102"/>
                    <a:pt x="247" y="87"/>
                    <a:pt x="378" y="87"/>
                  </a:cubicBezTo>
                  <a:cubicBezTo>
                    <a:pt x="477" y="87"/>
                    <a:pt x="576" y="96"/>
                    <a:pt x="667" y="113"/>
                  </a:cubicBezTo>
                  <a:cubicBezTo>
                    <a:pt x="667" y="113"/>
                    <a:pt x="708" y="121"/>
                    <a:pt x="748" y="131"/>
                  </a:cubicBezTo>
                  <a:cubicBezTo>
                    <a:pt x="787" y="141"/>
                    <a:pt x="827" y="153"/>
                    <a:pt x="827" y="153"/>
                  </a:cubicBezTo>
                  <a:lnTo>
                    <a:pt x="856" y="163"/>
                  </a:lnTo>
                  <a:cubicBezTo>
                    <a:pt x="937" y="186"/>
                    <a:pt x="1013" y="210"/>
                    <a:pt x="1087" y="238"/>
                  </a:cubicBezTo>
                  <a:cubicBezTo>
                    <a:pt x="1071" y="217"/>
                    <a:pt x="1026" y="174"/>
                    <a:pt x="972" y="136"/>
                  </a:cubicBezTo>
                  <a:cubicBezTo>
                    <a:pt x="918" y="98"/>
                    <a:pt x="857" y="67"/>
                    <a:pt x="827" y="58"/>
                  </a:cubicBezTo>
                  <a:cubicBezTo>
                    <a:pt x="827" y="58"/>
                    <a:pt x="790" y="46"/>
                    <a:pt x="753" y="38"/>
                  </a:cubicBezTo>
                  <a:cubicBezTo>
                    <a:pt x="715" y="29"/>
                    <a:pt x="677" y="22"/>
                    <a:pt x="677" y="22"/>
                  </a:cubicBezTo>
                  <a:cubicBezTo>
                    <a:pt x="609" y="10"/>
                    <a:pt x="537" y="3"/>
                    <a:pt x="466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36">
              <a:extLst>
                <a:ext uri="{FF2B5EF4-FFF2-40B4-BE49-F238E27FC236}">
                  <a16:creationId xmlns:a16="http://schemas.microsoft.com/office/drawing/2014/main" id="{6DBA7910-B7A5-52C5-1D7A-B95297DB130E}"/>
                </a:ext>
              </a:extLst>
            </p:cNvPr>
            <p:cNvSpPr/>
            <p:nvPr/>
          </p:nvSpPr>
          <p:spPr>
            <a:xfrm>
              <a:off x="2347750" y="2206725"/>
              <a:ext cx="77475" cy="96550"/>
            </a:xfrm>
            <a:custGeom>
              <a:avLst/>
              <a:gdLst/>
              <a:ahLst/>
              <a:cxnLst/>
              <a:rect l="l" t="t" r="r" b="b"/>
              <a:pathLst>
                <a:path w="3099" h="3862" extrusionOk="0">
                  <a:moveTo>
                    <a:pt x="617" y="0"/>
                  </a:moveTo>
                  <a:cubicBezTo>
                    <a:pt x="564" y="0"/>
                    <a:pt x="549" y="90"/>
                    <a:pt x="606" y="99"/>
                  </a:cubicBezTo>
                  <a:cubicBezTo>
                    <a:pt x="1654" y="252"/>
                    <a:pt x="2724" y="929"/>
                    <a:pt x="2836" y="2076"/>
                  </a:cubicBezTo>
                  <a:cubicBezTo>
                    <a:pt x="2902" y="2761"/>
                    <a:pt x="2542" y="3513"/>
                    <a:pt x="1814" y="3666"/>
                  </a:cubicBezTo>
                  <a:cubicBezTo>
                    <a:pt x="1733" y="3683"/>
                    <a:pt x="1651" y="3691"/>
                    <a:pt x="1568" y="3691"/>
                  </a:cubicBezTo>
                  <a:cubicBezTo>
                    <a:pt x="1185" y="3691"/>
                    <a:pt x="807" y="3509"/>
                    <a:pt x="622" y="3156"/>
                  </a:cubicBezTo>
                  <a:cubicBezTo>
                    <a:pt x="580" y="3002"/>
                    <a:pt x="538" y="2846"/>
                    <a:pt x="496" y="2692"/>
                  </a:cubicBezTo>
                  <a:cubicBezTo>
                    <a:pt x="769" y="2139"/>
                    <a:pt x="1004" y="1862"/>
                    <a:pt x="1198" y="1862"/>
                  </a:cubicBezTo>
                  <a:cubicBezTo>
                    <a:pt x="1407" y="1862"/>
                    <a:pt x="1570" y="2180"/>
                    <a:pt x="1689" y="2815"/>
                  </a:cubicBezTo>
                  <a:cubicBezTo>
                    <a:pt x="1669" y="2846"/>
                    <a:pt x="1697" y="2878"/>
                    <a:pt x="1726" y="2878"/>
                  </a:cubicBezTo>
                  <a:cubicBezTo>
                    <a:pt x="1736" y="2878"/>
                    <a:pt x="1746" y="2874"/>
                    <a:pt x="1754" y="2866"/>
                  </a:cubicBezTo>
                  <a:cubicBezTo>
                    <a:pt x="2254" y="2371"/>
                    <a:pt x="1780" y="1724"/>
                    <a:pt x="1209" y="1724"/>
                  </a:cubicBezTo>
                  <a:cubicBezTo>
                    <a:pt x="1088" y="1724"/>
                    <a:pt x="962" y="1754"/>
                    <a:pt x="840" y="1820"/>
                  </a:cubicBezTo>
                  <a:cubicBezTo>
                    <a:pt x="1" y="2275"/>
                    <a:pt x="337" y="3506"/>
                    <a:pt x="1133" y="3784"/>
                  </a:cubicBezTo>
                  <a:cubicBezTo>
                    <a:pt x="1285" y="3837"/>
                    <a:pt x="1433" y="3861"/>
                    <a:pt x="1575" y="3861"/>
                  </a:cubicBezTo>
                  <a:cubicBezTo>
                    <a:pt x="2449" y="3861"/>
                    <a:pt x="3098" y="2941"/>
                    <a:pt x="3011" y="2063"/>
                  </a:cubicBezTo>
                  <a:cubicBezTo>
                    <a:pt x="2895" y="894"/>
                    <a:pt x="1744" y="29"/>
                    <a:pt x="619" y="0"/>
                  </a:cubicBezTo>
                  <a:cubicBezTo>
                    <a:pt x="618" y="0"/>
                    <a:pt x="618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36">
              <a:extLst>
                <a:ext uri="{FF2B5EF4-FFF2-40B4-BE49-F238E27FC236}">
                  <a16:creationId xmlns:a16="http://schemas.microsoft.com/office/drawing/2014/main" id="{E09E99C8-A180-4A1B-618E-59EEDA1070D9}"/>
                </a:ext>
              </a:extLst>
            </p:cNvPr>
            <p:cNvSpPr/>
            <p:nvPr/>
          </p:nvSpPr>
          <p:spPr>
            <a:xfrm>
              <a:off x="2350850" y="2171575"/>
              <a:ext cx="27125" cy="45600"/>
            </a:xfrm>
            <a:custGeom>
              <a:avLst/>
              <a:gdLst/>
              <a:ahLst/>
              <a:cxnLst/>
              <a:rect l="l" t="t" r="r" b="b"/>
              <a:pathLst>
                <a:path w="1085" h="1824" extrusionOk="0">
                  <a:moveTo>
                    <a:pt x="946" y="1"/>
                  </a:moveTo>
                  <a:cubicBezTo>
                    <a:pt x="910" y="1"/>
                    <a:pt x="875" y="24"/>
                    <a:pt x="879" y="72"/>
                  </a:cubicBezTo>
                  <a:cubicBezTo>
                    <a:pt x="904" y="419"/>
                    <a:pt x="837" y="762"/>
                    <a:pt x="668" y="1069"/>
                  </a:cubicBezTo>
                  <a:cubicBezTo>
                    <a:pt x="506" y="1365"/>
                    <a:pt x="257" y="1530"/>
                    <a:pt x="24" y="1762"/>
                  </a:cubicBezTo>
                  <a:cubicBezTo>
                    <a:pt x="0" y="1785"/>
                    <a:pt x="20" y="1824"/>
                    <a:pt x="50" y="1824"/>
                  </a:cubicBezTo>
                  <a:cubicBezTo>
                    <a:pt x="54" y="1824"/>
                    <a:pt x="57" y="1823"/>
                    <a:pt x="60" y="1822"/>
                  </a:cubicBezTo>
                  <a:cubicBezTo>
                    <a:pt x="751" y="1639"/>
                    <a:pt x="1084" y="709"/>
                    <a:pt x="1026" y="72"/>
                  </a:cubicBezTo>
                  <a:cubicBezTo>
                    <a:pt x="1022" y="25"/>
                    <a:pt x="983" y="1"/>
                    <a:pt x="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36">
              <a:extLst>
                <a:ext uri="{FF2B5EF4-FFF2-40B4-BE49-F238E27FC236}">
                  <a16:creationId xmlns:a16="http://schemas.microsoft.com/office/drawing/2014/main" id="{220AE59F-7292-6D17-5CA8-A882E2B7D441}"/>
                </a:ext>
              </a:extLst>
            </p:cNvPr>
            <p:cNvSpPr/>
            <p:nvPr/>
          </p:nvSpPr>
          <p:spPr>
            <a:xfrm>
              <a:off x="2319600" y="2171825"/>
              <a:ext cx="55225" cy="35150"/>
            </a:xfrm>
            <a:custGeom>
              <a:avLst/>
              <a:gdLst/>
              <a:ahLst/>
              <a:cxnLst/>
              <a:rect l="l" t="t" r="r" b="b"/>
              <a:pathLst>
                <a:path w="2209" h="1406" extrusionOk="0">
                  <a:moveTo>
                    <a:pt x="2196" y="1"/>
                  </a:moveTo>
                  <a:cubicBezTo>
                    <a:pt x="2194" y="1"/>
                    <a:pt x="2192" y="1"/>
                    <a:pt x="2191" y="2"/>
                  </a:cubicBezTo>
                  <a:cubicBezTo>
                    <a:pt x="1685" y="292"/>
                    <a:pt x="1114" y="283"/>
                    <a:pt x="608" y="543"/>
                  </a:cubicBezTo>
                  <a:cubicBezTo>
                    <a:pt x="317" y="692"/>
                    <a:pt x="1" y="1014"/>
                    <a:pt x="119" y="1366"/>
                  </a:cubicBezTo>
                  <a:cubicBezTo>
                    <a:pt x="128" y="1392"/>
                    <a:pt x="151" y="1405"/>
                    <a:pt x="174" y="1405"/>
                  </a:cubicBezTo>
                  <a:cubicBezTo>
                    <a:pt x="196" y="1405"/>
                    <a:pt x="218" y="1392"/>
                    <a:pt x="226" y="1366"/>
                  </a:cubicBezTo>
                  <a:cubicBezTo>
                    <a:pt x="304" y="1097"/>
                    <a:pt x="388" y="875"/>
                    <a:pt x="642" y="724"/>
                  </a:cubicBezTo>
                  <a:cubicBezTo>
                    <a:pt x="866" y="591"/>
                    <a:pt x="1137" y="545"/>
                    <a:pt x="1387" y="481"/>
                  </a:cubicBezTo>
                  <a:cubicBezTo>
                    <a:pt x="1709" y="398"/>
                    <a:pt x="2021" y="309"/>
                    <a:pt x="2205" y="15"/>
                  </a:cubicBezTo>
                  <a:cubicBezTo>
                    <a:pt x="2209" y="8"/>
                    <a:pt x="2203" y="1"/>
                    <a:pt x="2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36">
              <a:extLst>
                <a:ext uri="{FF2B5EF4-FFF2-40B4-BE49-F238E27FC236}">
                  <a16:creationId xmlns:a16="http://schemas.microsoft.com/office/drawing/2014/main" id="{799C618B-591E-8549-7D23-C1A3EAE64853}"/>
                </a:ext>
              </a:extLst>
            </p:cNvPr>
            <p:cNvSpPr/>
            <p:nvPr/>
          </p:nvSpPr>
          <p:spPr>
            <a:xfrm>
              <a:off x="2322650" y="2159825"/>
              <a:ext cx="10025" cy="34400"/>
            </a:xfrm>
            <a:custGeom>
              <a:avLst/>
              <a:gdLst/>
              <a:ahLst/>
              <a:cxnLst/>
              <a:rect l="l" t="t" r="r" b="b"/>
              <a:pathLst>
                <a:path w="401" h="1376" extrusionOk="0">
                  <a:moveTo>
                    <a:pt x="327" y="0"/>
                  </a:moveTo>
                  <a:cubicBezTo>
                    <a:pt x="309" y="0"/>
                    <a:pt x="291" y="9"/>
                    <a:pt x="280" y="29"/>
                  </a:cubicBezTo>
                  <a:cubicBezTo>
                    <a:pt x="82" y="398"/>
                    <a:pt x="0" y="971"/>
                    <a:pt x="185" y="1360"/>
                  </a:cubicBezTo>
                  <a:cubicBezTo>
                    <a:pt x="190" y="1371"/>
                    <a:pt x="200" y="1376"/>
                    <a:pt x="209" y="1376"/>
                  </a:cubicBezTo>
                  <a:cubicBezTo>
                    <a:pt x="226" y="1376"/>
                    <a:pt x="243" y="1363"/>
                    <a:pt x="243" y="1344"/>
                  </a:cubicBezTo>
                  <a:cubicBezTo>
                    <a:pt x="248" y="1140"/>
                    <a:pt x="213" y="942"/>
                    <a:pt x="231" y="735"/>
                  </a:cubicBezTo>
                  <a:cubicBezTo>
                    <a:pt x="252" y="503"/>
                    <a:pt x="318" y="295"/>
                    <a:pt x="387" y="75"/>
                  </a:cubicBezTo>
                  <a:cubicBezTo>
                    <a:pt x="400" y="33"/>
                    <a:pt x="363" y="0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36">
              <a:extLst>
                <a:ext uri="{FF2B5EF4-FFF2-40B4-BE49-F238E27FC236}">
                  <a16:creationId xmlns:a16="http://schemas.microsoft.com/office/drawing/2014/main" id="{9590EC9C-9F20-DB25-8574-314A3D2D50BC}"/>
                </a:ext>
              </a:extLst>
            </p:cNvPr>
            <p:cNvSpPr/>
            <p:nvPr/>
          </p:nvSpPr>
          <p:spPr>
            <a:xfrm>
              <a:off x="2281775" y="2158525"/>
              <a:ext cx="51850" cy="50725"/>
            </a:xfrm>
            <a:custGeom>
              <a:avLst/>
              <a:gdLst/>
              <a:ahLst/>
              <a:cxnLst/>
              <a:rect l="l" t="t" r="r" b="b"/>
              <a:pathLst>
                <a:path w="2074" h="2029" extrusionOk="0">
                  <a:moveTo>
                    <a:pt x="1975" y="0"/>
                  </a:moveTo>
                  <a:cubicBezTo>
                    <a:pt x="1970" y="0"/>
                    <a:pt x="1964" y="1"/>
                    <a:pt x="1958" y="2"/>
                  </a:cubicBezTo>
                  <a:cubicBezTo>
                    <a:pt x="1066" y="190"/>
                    <a:pt x="65" y="1054"/>
                    <a:pt x="0" y="2015"/>
                  </a:cubicBezTo>
                  <a:cubicBezTo>
                    <a:pt x="0" y="2023"/>
                    <a:pt x="8" y="2028"/>
                    <a:pt x="15" y="2028"/>
                  </a:cubicBezTo>
                  <a:cubicBezTo>
                    <a:pt x="19" y="2028"/>
                    <a:pt x="23" y="2027"/>
                    <a:pt x="25" y="2022"/>
                  </a:cubicBezTo>
                  <a:cubicBezTo>
                    <a:pt x="230" y="1589"/>
                    <a:pt x="384" y="1203"/>
                    <a:pt x="729" y="852"/>
                  </a:cubicBezTo>
                  <a:cubicBezTo>
                    <a:pt x="1086" y="489"/>
                    <a:pt x="1511" y="277"/>
                    <a:pt x="1994" y="134"/>
                  </a:cubicBezTo>
                  <a:cubicBezTo>
                    <a:pt x="2074" y="111"/>
                    <a:pt x="2048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36">
              <a:extLst>
                <a:ext uri="{FF2B5EF4-FFF2-40B4-BE49-F238E27FC236}">
                  <a16:creationId xmlns:a16="http://schemas.microsoft.com/office/drawing/2014/main" id="{2D08D808-CA61-F14E-ED0D-52D5D167F050}"/>
                </a:ext>
              </a:extLst>
            </p:cNvPr>
            <p:cNvSpPr/>
            <p:nvPr/>
          </p:nvSpPr>
          <p:spPr>
            <a:xfrm>
              <a:off x="2289125" y="2138625"/>
              <a:ext cx="11600" cy="42125"/>
            </a:xfrm>
            <a:custGeom>
              <a:avLst/>
              <a:gdLst/>
              <a:ahLst/>
              <a:cxnLst/>
              <a:rect l="l" t="t" r="r" b="b"/>
              <a:pathLst>
                <a:path w="464" h="1685" extrusionOk="0">
                  <a:moveTo>
                    <a:pt x="72" y="0"/>
                  </a:moveTo>
                  <a:cubicBezTo>
                    <a:pt x="37" y="0"/>
                    <a:pt x="0" y="39"/>
                    <a:pt x="20" y="81"/>
                  </a:cubicBezTo>
                  <a:cubicBezTo>
                    <a:pt x="262" y="611"/>
                    <a:pt x="249" y="1108"/>
                    <a:pt x="197" y="1673"/>
                  </a:cubicBezTo>
                  <a:cubicBezTo>
                    <a:pt x="196" y="1680"/>
                    <a:pt x="203" y="1684"/>
                    <a:pt x="209" y="1684"/>
                  </a:cubicBezTo>
                  <a:cubicBezTo>
                    <a:pt x="213" y="1684"/>
                    <a:pt x="217" y="1683"/>
                    <a:pt x="219" y="1679"/>
                  </a:cubicBezTo>
                  <a:cubicBezTo>
                    <a:pt x="463" y="1162"/>
                    <a:pt x="357" y="524"/>
                    <a:pt x="113" y="27"/>
                  </a:cubicBezTo>
                  <a:cubicBezTo>
                    <a:pt x="103" y="8"/>
                    <a:pt x="87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36">
              <a:extLst>
                <a:ext uri="{FF2B5EF4-FFF2-40B4-BE49-F238E27FC236}">
                  <a16:creationId xmlns:a16="http://schemas.microsoft.com/office/drawing/2014/main" id="{5984F055-ACD1-D30F-2294-5FE464B2FEED}"/>
                </a:ext>
              </a:extLst>
            </p:cNvPr>
            <p:cNvSpPr/>
            <p:nvPr/>
          </p:nvSpPr>
          <p:spPr>
            <a:xfrm>
              <a:off x="2263225" y="2140100"/>
              <a:ext cx="29225" cy="39150"/>
            </a:xfrm>
            <a:custGeom>
              <a:avLst/>
              <a:gdLst/>
              <a:ahLst/>
              <a:cxnLst/>
              <a:rect l="l" t="t" r="r" b="b"/>
              <a:pathLst>
                <a:path w="1169" h="1566" extrusionOk="0">
                  <a:moveTo>
                    <a:pt x="1113" y="1"/>
                  </a:moveTo>
                  <a:cubicBezTo>
                    <a:pt x="1112" y="1"/>
                    <a:pt x="1112" y="1"/>
                    <a:pt x="1111" y="1"/>
                  </a:cubicBezTo>
                  <a:cubicBezTo>
                    <a:pt x="412" y="42"/>
                    <a:pt x="0" y="970"/>
                    <a:pt x="204" y="1564"/>
                  </a:cubicBezTo>
                  <a:cubicBezTo>
                    <a:pt x="204" y="1565"/>
                    <a:pt x="204" y="1566"/>
                    <a:pt x="205" y="1566"/>
                  </a:cubicBezTo>
                  <a:cubicBezTo>
                    <a:pt x="206" y="1566"/>
                    <a:pt x="207" y="1565"/>
                    <a:pt x="207" y="1563"/>
                  </a:cubicBezTo>
                  <a:cubicBezTo>
                    <a:pt x="158" y="1233"/>
                    <a:pt x="224" y="887"/>
                    <a:pt x="408" y="607"/>
                  </a:cubicBezTo>
                  <a:cubicBezTo>
                    <a:pt x="593" y="327"/>
                    <a:pt x="845" y="221"/>
                    <a:pt x="1132" y="79"/>
                  </a:cubicBezTo>
                  <a:cubicBezTo>
                    <a:pt x="1169" y="61"/>
                    <a:pt x="1153" y="1"/>
                    <a:pt x="1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36">
              <a:extLst>
                <a:ext uri="{FF2B5EF4-FFF2-40B4-BE49-F238E27FC236}">
                  <a16:creationId xmlns:a16="http://schemas.microsoft.com/office/drawing/2014/main" id="{DE82A79C-A6B2-8D81-BB0D-DCAFF9FE5A99}"/>
                </a:ext>
              </a:extLst>
            </p:cNvPr>
            <p:cNvSpPr/>
            <p:nvPr/>
          </p:nvSpPr>
          <p:spPr>
            <a:xfrm>
              <a:off x="2231750" y="2123575"/>
              <a:ext cx="39725" cy="33100"/>
            </a:xfrm>
            <a:custGeom>
              <a:avLst/>
              <a:gdLst/>
              <a:ahLst/>
              <a:cxnLst/>
              <a:rect l="l" t="t" r="r" b="b"/>
              <a:pathLst>
                <a:path w="1589" h="1324" extrusionOk="0">
                  <a:moveTo>
                    <a:pt x="73" y="0"/>
                  </a:moveTo>
                  <a:cubicBezTo>
                    <a:pt x="25" y="0"/>
                    <a:pt x="1" y="72"/>
                    <a:pt x="47" y="96"/>
                  </a:cubicBezTo>
                  <a:cubicBezTo>
                    <a:pt x="365" y="258"/>
                    <a:pt x="678" y="345"/>
                    <a:pt x="959" y="582"/>
                  </a:cubicBezTo>
                  <a:cubicBezTo>
                    <a:pt x="1212" y="795"/>
                    <a:pt x="1359" y="1073"/>
                    <a:pt x="1569" y="1320"/>
                  </a:cubicBezTo>
                  <a:cubicBezTo>
                    <a:pt x="1571" y="1323"/>
                    <a:pt x="1574" y="1324"/>
                    <a:pt x="1577" y="1324"/>
                  </a:cubicBezTo>
                  <a:cubicBezTo>
                    <a:pt x="1583" y="1324"/>
                    <a:pt x="1589" y="1319"/>
                    <a:pt x="1588" y="1313"/>
                  </a:cubicBezTo>
                  <a:cubicBezTo>
                    <a:pt x="1509" y="699"/>
                    <a:pt x="690" y="5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36">
              <a:extLst>
                <a:ext uri="{FF2B5EF4-FFF2-40B4-BE49-F238E27FC236}">
                  <a16:creationId xmlns:a16="http://schemas.microsoft.com/office/drawing/2014/main" id="{B60F71A0-7DD4-3946-B3A5-E3AF879D90C2}"/>
                </a:ext>
              </a:extLst>
            </p:cNvPr>
            <p:cNvSpPr/>
            <p:nvPr/>
          </p:nvSpPr>
          <p:spPr>
            <a:xfrm>
              <a:off x="2278275" y="2171300"/>
              <a:ext cx="310550" cy="227550"/>
            </a:xfrm>
            <a:custGeom>
              <a:avLst/>
              <a:gdLst/>
              <a:ahLst/>
              <a:cxnLst/>
              <a:rect l="l" t="t" r="r" b="b"/>
              <a:pathLst>
                <a:path w="12422" h="9102" extrusionOk="0">
                  <a:moveTo>
                    <a:pt x="12383" y="1"/>
                  </a:moveTo>
                  <a:cubicBezTo>
                    <a:pt x="12376" y="1"/>
                    <a:pt x="12370" y="3"/>
                    <a:pt x="12364" y="9"/>
                  </a:cubicBezTo>
                  <a:cubicBezTo>
                    <a:pt x="11291" y="1158"/>
                    <a:pt x="11311" y="2927"/>
                    <a:pt x="10821" y="4342"/>
                  </a:cubicBezTo>
                  <a:cubicBezTo>
                    <a:pt x="10244" y="6014"/>
                    <a:pt x="9075" y="7550"/>
                    <a:pt x="7471" y="8347"/>
                  </a:cubicBezTo>
                  <a:cubicBezTo>
                    <a:pt x="6718" y="8722"/>
                    <a:pt x="5858" y="8923"/>
                    <a:pt x="5003" y="8923"/>
                  </a:cubicBezTo>
                  <a:cubicBezTo>
                    <a:pt x="3886" y="8923"/>
                    <a:pt x="2776" y="8581"/>
                    <a:pt x="1921" y="7841"/>
                  </a:cubicBezTo>
                  <a:cubicBezTo>
                    <a:pt x="588" y="6689"/>
                    <a:pt x="42" y="4726"/>
                    <a:pt x="733" y="3090"/>
                  </a:cubicBezTo>
                  <a:cubicBezTo>
                    <a:pt x="749" y="3050"/>
                    <a:pt x="708" y="3018"/>
                    <a:pt x="672" y="3018"/>
                  </a:cubicBezTo>
                  <a:cubicBezTo>
                    <a:pt x="654" y="3018"/>
                    <a:pt x="636" y="3026"/>
                    <a:pt x="628" y="3046"/>
                  </a:cubicBezTo>
                  <a:cubicBezTo>
                    <a:pt x="1" y="4492"/>
                    <a:pt x="269" y="6166"/>
                    <a:pt x="1247" y="7397"/>
                  </a:cubicBezTo>
                  <a:cubicBezTo>
                    <a:pt x="2164" y="8551"/>
                    <a:pt x="3595" y="9101"/>
                    <a:pt x="5034" y="9101"/>
                  </a:cubicBezTo>
                  <a:cubicBezTo>
                    <a:pt x="5384" y="9101"/>
                    <a:pt x="5734" y="9069"/>
                    <a:pt x="6078" y="9005"/>
                  </a:cubicBezTo>
                  <a:cubicBezTo>
                    <a:pt x="7890" y="8665"/>
                    <a:pt x="9395" y="7432"/>
                    <a:pt x="10311" y="5860"/>
                  </a:cubicBezTo>
                  <a:cubicBezTo>
                    <a:pt x="11375" y="4033"/>
                    <a:pt x="11272" y="1828"/>
                    <a:pt x="12409" y="44"/>
                  </a:cubicBezTo>
                  <a:cubicBezTo>
                    <a:pt x="12422" y="24"/>
                    <a:pt x="12402" y="1"/>
                    <a:pt x="1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36">
              <a:extLst>
                <a:ext uri="{FF2B5EF4-FFF2-40B4-BE49-F238E27FC236}">
                  <a16:creationId xmlns:a16="http://schemas.microsoft.com/office/drawing/2014/main" id="{F84722CE-C0F3-02AB-BFB7-D8C342EEA38A}"/>
                </a:ext>
              </a:extLst>
            </p:cNvPr>
            <p:cNvSpPr/>
            <p:nvPr/>
          </p:nvSpPr>
          <p:spPr>
            <a:xfrm>
              <a:off x="2326625" y="2212250"/>
              <a:ext cx="34775" cy="15975"/>
            </a:xfrm>
            <a:custGeom>
              <a:avLst/>
              <a:gdLst/>
              <a:ahLst/>
              <a:cxnLst/>
              <a:rect l="l" t="t" r="r" b="b"/>
              <a:pathLst>
                <a:path w="1391" h="639" extrusionOk="0">
                  <a:moveTo>
                    <a:pt x="392" y="0"/>
                  </a:moveTo>
                  <a:cubicBezTo>
                    <a:pt x="244" y="0"/>
                    <a:pt x="102" y="36"/>
                    <a:pt x="19" y="139"/>
                  </a:cubicBezTo>
                  <a:cubicBezTo>
                    <a:pt x="0" y="163"/>
                    <a:pt x="14" y="192"/>
                    <a:pt x="43" y="197"/>
                  </a:cubicBezTo>
                  <a:cubicBezTo>
                    <a:pt x="59" y="199"/>
                    <a:pt x="74" y="200"/>
                    <a:pt x="90" y="200"/>
                  </a:cubicBezTo>
                  <a:cubicBezTo>
                    <a:pt x="168" y="200"/>
                    <a:pt x="242" y="175"/>
                    <a:pt x="323" y="164"/>
                  </a:cubicBezTo>
                  <a:cubicBezTo>
                    <a:pt x="365" y="159"/>
                    <a:pt x="407" y="157"/>
                    <a:pt x="448" y="157"/>
                  </a:cubicBezTo>
                  <a:cubicBezTo>
                    <a:pt x="549" y="157"/>
                    <a:pt x="649" y="171"/>
                    <a:pt x="746" y="198"/>
                  </a:cubicBezTo>
                  <a:cubicBezTo>
                    <a:pt x="1002" y="269"/>
                    <a:pt x="1194" y="443"/>
                    <a:pt x="1368" y="636"/>
                  </a:cubicBezTo>
                  <a:cubicBezTo>
                    <a:pt x="1370" y="638"/>
                    <a:pt x="1373" y="639"/>
                    <a:pt x="1376" y="639"/>
                  </a:cubicBezTo>
                  <a:cubicBezTo>
                    <a:pt x="1383" y="639"/>
                    <a:pt x="1391" y="632"/>
                    <a:pt x="1387" y="624"/>
                  </a:cubicBezTo>
                  <a:cubicBezTo>
                    <a:pt x="1304" y="354"/>
                    <a:pt x="1074" y="176"/>
                    <a:pt x="815" y="80"/>
                  </a:cubicBezTo>
                  <a:cubicBezTo>
                    <a:pt x="704" y="38"/>
                    <a:pt x="544" y="0"/>
                    <a:pt x="3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36">
              <a:extLst>
                <a:ext uri="{FF2B5EF4-FFF2-40B4-BE49-F238E27FC236}">
                  <a16:creationId xmlns:a16="http://schemas.microsoft.com/office/drawing/2014/main" id="{7CBBD68D-D7CB-907F-3A08-254515A90444}"/>
                </a:ext>
              </a:extLst>
            </p:cNvPr>
            <p:cNvSpPr/>
            <p:nvPr/>
          </p:nvSpPr>
          <p:spPr>
            <a:xfrm>
              <a:off x="2277100" y="2221550"/>
              <a:ext cx="83300" cy="28250"/>
            </a:xfrm>
            <a:custGeom>
              <a:avLst/>
              <a:gdLst/>
              <a:ahLst/>
              <a:cxnLst/>
              <a:rect l="l" t="t" r="r" b="b"/>
              <a:pathLst>
                <a:path w="3332" h="1130" extrusionOk="0">
                  <a:moveTo>
                    <a:pt x="2682" y="0"/>
                  </a:moveTo>
                  <a:cubicBezTo>
                    <a:pt x="1828" y="0"/>
                    <a:pt x="939" y="929"/>
                    <a:pt x="113" y="956"/>
                  </a:cubicBezTo>
                  <a:cubicBezTo>
                    <a:pt x="2" y="959"/>
                    <a:pt x="0" y="1130"/>
                    <a:pt x="108" y="1130"/>
                  </a:cubicBezTo>
                  <a:cubicBezTo>
                    <a:pt x="109" y="1130"/>
                    <a:pt x="111" y="1130"/>
                    <a:pt x="113" y="1130"/>
                  </a:cubicBezTo>
                  <a:cubicBezTo>
                    <a:pt x="1123" y="1080"/>
                    <a:pt x="1830" y="163"/>
                    <a:pt x="2794" y="163"/>
                  </a:cubicBezTo>
                  <a:cubicBezTo>
                    <a:pt x="2953" y="163"/>
                    <a:pt x="3119" y="188"/>
                    <a:pt x="3295" y="246"/>
                  </a:cubicBezTo>
                  <a:cubicBezTo>
                    <a:pt x="3298" y="247"/>
                    <a:pt x="3300" y="247"/>
                    <a:pt x="3303" y="247"/>
                  </a:cubicBezTo>
                  <a:cubicBezTo>
                    <a:pt x="3324" y="247"/>
                    <a:pt x="3332" y="216"/>
                    <a:pt x="3313" y="203"/>
                  </a:cubicBezTo>
                  <a:cubicBezTo>
                    <a:pt x="3106" y="58"/>
                    <a:pt x="2895" y="0"/>
                    <a:pt x="26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36">
              <a:extLst>
                <a:ext uri="{FF2B5EF4-FFF2-40B4-BE49-F238E27FC236}">
                  <a16:creationId xmlns:a16="http://schemas.microsoft.com/office/drawing/2014/main" id="{87EB2407-E90A-BB83-8305-9DBC90921F45}"/>
                </a:ext>
              </a:extLst>
            </p:cNvPr>
            <p:cNvSpPr/>
            <p:nvPr/>
          </p:nvSpPr>
          <p:spPr>
            <a:xfrm>
              <a:off x="2259600" y="2283700"/>
              <a:ext cx="475" cy="37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9" y="1"/>
                  </a:moveTo>
                  <a:cubicBezTo>
                    <a:pt x="0" y="1"/>
                    <a:pt x="0" y="15"/>
                    <a:pt x="9" y="15"/>
                  </a:cubicBezTo>
                  <a:cubicBezTo>
                    <a:pt x="19" y="15"/>
                    <a:pt x="19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36">
              <a:extLst>
                <a:ext uri="{FF2B5EF4-FFF2-40B4-BE49-F238E27FC236}">
                  <a16:creationId xmlns:a16="http://schemas.microsoft.com/office/drawing/2014/main" id="{801E3D2F-4427-943C-04B4-FD385E6E7067}"/>
                </a:ext>
              </a:extLst>
            </p:cNvPr>
            <p:cNvSpPr/>
            <p:nvPr/>
          </p:nvSpPr>
          <p:spPr>
            <a:xfrm>
              <a:off x="2049925" y="2243975"/>
              <a:ext cx="228800" cy="132925"/>
            </a:xfrm>
            <a:custGeom>
              <a:avLst/>
              <a:gdLst/>
              <a:ahLst/>
              <a:cxnLst/>
              <a:rect l="l" t="t" r="r" b="b"/>
              <a:pathLst>
                <a:path w="9152" h="5317" extrusionOk="0">
                  <a:moveTo>
                    <a:pt x="9079" y="1"/>
                  </a:moveTo>
                  <a:cubicBezTo>
                    <a:pt x="9041" y="1"/>
                    <a:pt x="9002" y="26"/>
                    <a:pt x="8997" y="75"/>
                  </a:cubicBezTo>
                  <a:cubicBezTo>
                    <a:pt x="8824" y="2025"/>
                    <a:pt x="7731" y="3843"/>
                    <a:pt x="5907" y="4670"/>
                  </a:cubicBezTo>
                  <a:cubicBezTo>
                    <a:pt x="5250" y="4969"/>
                    <a:pt x="4549" y="5108"/>
                    <a:pt x="3849" y="5108"/>
                  </a:cubicBezTo>
                  <a:cubicBezTo>
                    <a:pt x="2498" y="5108"/>
                    <a:pt x="1150" y="4588"/>
                    <a:pt x="122" y="3687"/>
                  </a:cubicBezTo>
                  <a:cubicBezTo>
                    <a:pt x="110" y="3677"/>
                    <a:pt x="97" y="3672"/>
                    <a:pt x="84" y="3672"/>
                  </a:cubicBezTo>
                  <a:cubicBezTo>
                    <a:pt x="39" y="3672"/>
                    <a:pt x="1" y="3727"/>
                    <a:pt x="42" y="3769"/>
                  </a:cubicBezTo>
                  <a:cubicBezTo>
                    <a:pt x="1052" y="4771"/>
                    <a:pt x="2446" y="5316"/>
                    <a:pt x="3848" y="5316"/>
                  </a:cubicBezTo>
                  <a:cubicBezTo>
                    <a:pt x="4519" y="5316"/>
                    <a:pt x="5192" y="5191"/>
                    <a:pt x="5825" y="4932"/>
                  </a:cubicBezTo>
                  <a:cubicBezTo>
                    <a:pt x="7747" y="4144"/>
                    <a:pt x="9137" y="2161"/>
                    <a:pt x="9151" y="75"/>
                  </a:cubicBezTo>
                  <a:cubicBezTo>
                    <a:pt x="9151" y="25"/>
                    <a:pt x="9116" y="1"/>
                    <a:pt x="90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36">
              <a:extLst>
                <a:ext uri="{FF2B5EF4-FFF2-40B4-BE49-F238E27FC236}">
                  <a16:creationId xmlns:a16="http://schemas.microsoft.com/office/drawing/2014/main" id="{ADC29245-DDB8-2CB1-DE1A-8ABCD5763A92}"/>
                </a:ext>
              </a:extLst>
            </p:cNvPr>
            <p:cNvSpPr/>
            <p:nvPr/>
          </p:nvSpPr>
          <p:spPr>
            <a:xfrm>
              <a:off x="2095750" y="2280200"/>
              <a:ext cx="134875" cy="59300"/>
            </a:xfrm>
            <a:custGeom>
              <a:avLst/>
              <a:gdLst/>
              <a:ahLst/>
              <a:cxnLst/>
              <a:rect l="l" t="t" r="r" b="b"/>
              <a:pathLst>
                <a:path w="5395" h="2372" extrusionOk="0">
                  <a:moveTo>
                    <a:pt x="5290" y="0"/>
                  </a:moveTo>
                  <a:cubicBezTo>
                    <a:pt x="5267" y="0"/>
                    <a:pt x="5243" y="12"/>
                    <a:pt x="5226" y="41"/>
                  </a:cubicBezTo>
                  <a:cubicBezTo>
                    <a:pt x="4724" y="903"/>
                    <a:pt x="4069" y="1600"/>
                    <a:pt x="3108" y="1944"/>
                  </a:cubicBezTo>
                  <a:cubicBezTo>
                    <a:pt x="2723" y="2082"/>
                    <a:pt x="2348" y="2139"/>
                    <a:pt x="1977" y="2139"/>
                  </a:cubicBezTo>
                  <a:cubicBezTo>
                    <a:pt x="1331" y="2139"/>
                    <a:pt x="699" y="1966"/>
                    <a:pt x="49" y="1744"/>
                  </a:cubicBezTo>
                  <a:cubicBezTo>
                    <a:pt x="46" y="1743"/>
                    <a:pt x="42" y="1742"/>
                    <a:pt x="39" y="1742"/>
                  </a:cubicBezTo>
                  <a:cubicBezTo>
                    <a:pt x="10" y="1742"/>
                    <a:pt x="0" y="1785"/>
                    <a:pt x="24" y="1803"/>
                  </a:cubicBezTo>
                  <a:cubicBezTo>
                    <a:pt x="567" y="2196"/>
                    <a:pt x="1199" y="2371"/>
                    <a:pt x="1839" y="2371"/>
                  </a:cubicBezTo>
                  <a:cubicBezTo>
                    <a:pt x="3297" y="2371"/>
                    <a:pt x="4796" y="1460"/>
                    <a:pt x="5367" y="124"/>
                  </a:cubicBezTo>
                  <a:cubicBezTo>
                    <a:pt x="5395" y="60"/>
                    <a:pt x="5343" y="0"/>
                    <a:pt x="5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36">
              <a:extLst>
                <a:ext uri="{FF2B5EF4-FFF2-40B4-BE49-F238E27FC236}">
                  <a16:creationId xmlns:a16="http://schemas.microsoft.com/office/drawing/2014/main" id="{FC2CC09E-3EFC-E4C0-6AAA-89730285A6AF}"/>
                </a:ext>
              </a:extLst>
            </p:cNvPr>
            <p:cNvSpPr/>
            <p:nvPr/>
          </p:nvSpPr>
          <p:spPr>
            <a:xfrm>
              <a:off x="2196825" y="2270100"/>
              <a:ext cx="49500" cy="35450"/>
            </a:xfrm>
            <a:custGeom>
              <a:avLst/>
              <a:gdLst/>
              <a:ahLst/>
              <a:cxnLst/>
              <a:rect l="l" t="t" r="r" b="b"/>
              <a:pathLst>
                <a:path w="1980" h="1418" extrusionOk="0">
                  <a:moveTo>
                    <a:pt x="286" y="0"/>
                  </a:moveTo>
                  <a:cubicBezTo>
                    <a:pt x="217" y="0"/>
                    <a:pt x="147" y="5"/>
                    <a:pt x="77" y="16"/>
                  </a:cubicBezTo>
                  <a:cubicBezTo>
                    <a:pt x="1" y="28"/>
                    <a:pt x="26" y="139"/>
                    <a:pt x="95" y="145"/>
                  </a:cubicBezTo>
                  <a:cubicBezTo>
                    <a:pt x="947" y="207"/>
                    <a:pt x="1610" y="598"/>
                    <a:pt x="1954" y="1410"/>
                  </a:cubicBezTo>
                  <a:cubicBezTo>
                    <a:pt x="1956" y="1415"/>
                    <a:pt x="1960" y="1417"/>
                    <a:pt x="1964" y="1417"/>
                  </a:cubicBezTo>
                  <a:cubicBezTo>
                    <a:pt x="1971" y="1417"/>
                    <a:pt x="1980" y="1409"/>
                    <a:pt x="1978" y="1400"/>
                  </a:cubicBezTo>
                  <a:cubicBezTo>
                    <a:pt x="1826" y="647"/>
                    <a:pt x="1070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36">
              <a:extLst>
                <a:ext uri="{FF2B5EF4-FFF2-40B4-BE49-F238E27FC236}">
                  <a16:creationId xmlns:a16="http://schemas.microsoft.com/office/drawing/2014/main" id="{372B15DF-4F38-F630-D1B0-42822C5FA2BE}"/>
                </a:ext>
              </a:extLst>
            </p:cNvPr>
            <p:cNvSpPr/>
            <p:nvPr/>
          </p:nvSpPr>
          <p:spPr>
            <a:xfrm>
              <a:off x="2196575" y="2264100"/>
              <a:ext cx="11400" cy="8750"/>
            </a:xfrm>
            <a:custGeom>
              <a:avLst/>
              <a:gdLst/>
              <a:ahLst/>
              <a:cxnLst/>
              <a:rect l="l" t="t" r="r" b="b"/>
              <a:pathLst>
                <a:path w="456" h="350" extrusionOk="0">
                  <a:moveTo>
                    <a:pt x="428" y="0"/>
                  </a:moveTo>
                  <a:cubicBezTo>
                    <a:pt x="425" y="0"/>
                    <a:pt x="422" y="1"/>
                    <a:pt x="418" y="3"/>
                  </a:cubicBezTo>
                  <a:lnTo>
                    <a:pt x="418" y="2"/>
                  </a:lnTo>
                  <a:cubicBezTo>
                    <a:pt x="378" y="22"/>
                    <a:pt x="336" y="36"/>
                    <a:pt x="297" y="57"/>
                  </a:cubicBezTo>
                  <a:cubicBezTo>
                    <a:pt x="254" y="80"/>
                    <a:pt x="215" y="113"/>
                    <a:pt x="175" y="141"/>
                  </a:cubicBezTo>
                  <a:cubicBezTo>
                    <a:pt x="113" y="187"/>
                    <a:pt x="41" y="223"/>
                    <a:pt x="10" y="296"/>
                  </a:cubicBezTo>
                  <a:cubicBezTo>
                    <a:pt x="0" y="319"/>
                    <a:pt x="22" y="349"/>
                    <a:pt x="47" y="349"/>
                  </a:cubicBezTo>
                  <a:cubicBezTo>
                    <a:pt x="48" y="349"/>
                    <a:pt x="49" y="349"/>
                    <a:pt x="51" y="349"/>
                  </a:cubicBezTo>
                  <a:cubicBezTo>
                    <a:pt x="130" y="339"/>
                    <a:pt x="184" y="279"/>
                    <a:pt x="244" y="231"/>
                  </a:cubicBezTo>
                  <a:cubicBezTo>
                    <a:pt x="278" y="204"/>
                    <a:pt x="318" y="178"/>
                    <a:pt x="348" y="148"/>
                  </a:cubicBezTo>
                  <a:cubicBezTo>
                    <a:pt x="383" y="113"/>
                    <a:pt x="411" y="70"/>
                    <a:pt x="443" y="34"/>
                  </a:cubicBezTo>
                  <a:cubicBezTo>
                    <a:pt x="456" y="20"/>
                    <a:pt x="444" y="0"/>
                    <a:pt x="4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36">
              <a:extLst>
                <a:ext uri="{FF2B5EF4-FFF2-40B4-BE49-F238E27FC236}">
                  <a16:creationId xmlns:a16="http://schemas.microsoft.com/office/drawing/2014/main" id="{B761DC96-DB38-7047-D60B-2EE9431C5F0D}"/>
                </a:ext>
              </a:extLst>
            </p:cNvPr>
            <p:cNvSpPr/>
            <p:nvPr/>
          </p:nvSpPr>
          <p:spPr>
            <a:xfrm>
              <a:off x="2166275" y="2254600"/>
              <a:ext cx="40050" cy="12600"/>
            </a:xfrm>
            <a:custGeom>
              <a:avLst/>
              <a:gdLst/>
              <a:ahLst/>
              <a:cxnLst/>
              <a:rect l="l" t="t" r="r" b="b"/>
              <a:pathLst>
                <a:path w="1602" h="504" extrusionOk="0">
                  <a:moveTo>
                    <a:pt x="31" y="0"/>
                  </a:moveTo>
                  <a:cubicBezTo>
                    <a:pt x="10" y="0"/>
                    <a:pt x="0" y="27"/>
                    <a:pt x="8" y="43"/>
                  </a:cubicBezTo>
                  <a:cubicBezTo>
                    <a:pt x="125" y="273"/>
                    <a:pt x="453" y="367"/>
                    <a:pt x="687" y="428"/>
                  </a:cubicBezTo>
                  <a:cubicBezTo>
                    <a:pt x="849" y="471"/>
                    <a:pt x="1024" y="504"/>
                    <a:pt x="1196" y="504"/>
                  </a:cubicBezTo>
                  <a:cubicBezTo>
                    <a:pt x="1322" y="504"/>
                    <a:pt x="1447" y="486"/>
                    <a:pt x="1563" y="443"/>
                  </a:cubicBezTo>
                  <a:cubicBezTo>
                    <a:pt x="1601" y="428"/>
                    <a:pt x="1592" y="379"/>
                    <a:pt x="1554" y="374"/>
                  </a:cubicBezTo>
                  <a:cubicBezTo>
                    <a:pt x="1259" y="337"/>
                    <a:pt x="970" y="352"/>
                    <a:pt x="681" y="262"/>
                  </a:cubicBezTo>
                  <a:cubicBezTo>
                    <a:pt x="459" y="193"/>
                    <a:pt x="262" y="26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36">
              <a:extLst>
                <a:ext uri="{FF2B5EF4-FFF2-40B4-BE49-F238E27FC236}">
                  <a16:creationId xmlns:a16="http://schemas.microsoft.com/office/drawing/2014/main" id="{770F7601-3EDF-49F5-974C-EFDCE71EF734}"/>
                </a:ext>
              </a:extLst>
            </p:cNvPr>
            <p:cNvSpPr/>
            <p:nvPr/>
          </p:nvSpPr>
          <p:spPr>
            <a:xfrm>
              <a:off x="2168475" y="2225775"/>
              <a:ext cx="78450" cy="31800"/>
            </a:xfrm>
            <a:custGeom>
              <a:avLst/>
              <a:gdLst/>
              <a:ahLst/>
              <a:cxnLst/>
              <a:rect l="l" t="t" r="r" b="b"/>
              <a:pathLst>
                <a:path w="3138" h="1272" extrusionOk="0">
                  <a:moveTo>
                    <a:pt x="1650" y="1"/>
                  </a:moveTo>
                  <a:cubicBezTo>
                    <a:pt x="1618" y="1"/>
                    <a:pt x="1586" y="2"/>
                    <a:pt x="1553" y="5"/>
                  </a:cubicBezTo>
                  <a:cubicBezTo>
                    <a:pt x="934" y="56"/>
                    <a:pt x="322" y="730"/>
                    <a:pt x="12" y="1215"/>
                  </a:cubicBezTo>
                  <a:cubicBezTo>
                    <a:pt x="1" y="1233"/>
                    <a:pt x="17" y="1255"/>
                    <a:pt x="36" y="1255"/>
                  </a:cubicBezTo>
                  <a:cubicBezTo>
                    <a:pt x="40" y="1255"/>
                    <a:pt x="45" y="1254"/>
                    <a:pt x="49" y="1252"/>
                  </a:cubicBezTo>
                  <a:cubicBezTo>
                    <a:pt x="468" y="990"/>
                    <a:pt x="740" y="526"/>
                    <a:pt x="1184" y="299"/>
                  </a:cubicBezTo>
                  <a:cubicBezTo>
                    <a:pt x="1350" y="215"/>
                    <a:pt x="1504" y="178"/>
                    <a:pt x="1648" y="178"/>
                  </a:cubicBezTo>
                  <a:cubicBezTo>
                    <a:pt x="2249" y="178"/>
                    <a:pt x="2683" y="809"/>
                    <a:pt x="3057" y="1258"/>
                  </a:cubicBezTo>
                  <a:cubicBezTo>
                    <a:pt x="3065" y="1268"/>
                    <a:pt x="3075" y="1272"/>
                    <a:pt x="3084" y="1272"/>
                  </a:cubicBezTo>
                  <a:cubicBezTo>
                    <a:pt x="3111" y="1272"/>
                    <a:pt x="3137" y="1237"/>
                    <a:pt x="3122" y="1207"/>
                  </a:cubicBezTo>
                  <a:cubicBezTo>
                    <a:pt x="2837" y="633"/>
                    <a:pt x="2352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36">
              <a:extLst>
                <a:ext uri="{FF2B5EF4-FFF2-40B4-BE49-F238E27FC236}">
                  <a16:creationId xmlns:a16="http://schemas.microsoft.com/office/drawing/2014/main" id="{5B8B8B7D-B398-484D-ACB2-B8FA9C45B0B9}"/>
                </a:ext>
              </a:extLst>
            </p:cNvPr>
            <p:cNvSpPr/>
            <p:nvPr/>
          </p:nvSpPr>
          <p:spPr>
            <a:xfrm>
              <a:off x="2215700" y="2209950"/>
              <a:ext cx="4350" cy="17975"/>
            </a:xfrm>
            <a:custGeom>
              <a:avLst/>
              <a:gdLst/>
              <a:ahLst/>
              <a:cxnLst/>
              <a:rect l="l" t="t" r="r" b="b"/>
              <a:pathLst>
                <a:path w="174" h="719" extrusionOk="0">
                  <a:moveTo>
                    <a:pt x="102" y="1"/>
                  </a:moveTo>
                  <a:cubicBezTo>
                    <a:pt x="80" y="1"/>
                    <a:pt x="58" y="13"/>
                    <a:pt x="52" y="42"/>
                  </a:cubicBezTo>
                  <a:cubicBezTo>
                    <a:pt x="11" y="238"/>
                    <a:pt x="0" y="476"/>
                    <a:pt x="11" y="675"/>
                  </a:cubicBezTo>
                  <a:cubicBezTo>
                    <a:pt x="12" y="702"/>
                    <a:pt x="37" y="719"/>
                    <a:pt x="60" y="719"/>
                  </a:cubicBezTo>
                  <a:cubicBezTo>
                    <a:pt x="78" y="719"/>
                    <a:pt x="95" y="709"/>
                    <a:pt x="100" y="686"/>
                  </a:cubicBezTo>
                  <a:cubicBezTo>
                    <a:pt x="143" y="492"/>
                    <a:pt x="173" y="256"/>
                    <a:pt x="164" y="57"/>
                  </a:cubicBezTo>
                  <a:cubicBezTo>
                    <a:pt x="162" y="22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36">
              <a:extLst>
                <a:ext uri="{FF2B5EF4-FFF2-40B4-BE49-F238E27FC236}">
                  <a16:creationId xmlns:a16="http://schemas.microsoft.com/office/drawing/2014/main" id="{42348633-C1FB-875D-9848-4E1F1B12F3FD}"/>
                </a:ext>
              </a:extLst>
            </p:cNvPr>
            <p:cNvSpPr/>
            <p:nvPr/>
          </p:nvSpPr>
          <p:spPr>
            <a:xfrm>
              <a:off x="2217275" y="2210725"/>
              <a:ext cx="39600" cy="29225"/>
            </a:xfrm>
            <a:custGeom>
              <a:avLst/>
              <a:gdLst/>
              <a:ahLst/>
              <a:cxnLst/>
              <a:rect l="l" t="t" r="r" b="b"/>
              <a:pathLst>
                <a:path w="1584" h="1169" extrusionOk="0">
                  <a:moveTo>
                    <a:pt x="226" y="1"/>
                  </a:moveTo>
                  <a:cubicBezTo>
                    <a:pt x="158" y="1"/>
                    <a:pt x="92" y="9"/>
                    <a:pt x="28" y="27"/>
                  </a:cubicBezTo>
                  <a:cubicBezTo>
                    <a:pt x="8" y="33"/>
                    <a:pt x="0" y="65"/>
                    <a:pt x="23" y="76"/>
                  </a:cubicBezTo>
                  <a:cubicBezTo>
                    <a:pt x="288" y="199"/>
                    <a:pt x="567" y="227"/>
                    <a:pt x="819" y="397"/>
                  </a:cubicBezTo>
                  <a:cubicBezTo>
                    <a:pt x="1113" y="596"/>
                    <a:pt x="1277" y="858"/>
                    <a:pt x="1474" y="1143"/>
                  </a:cubicBezTo>
                  <a:cubicBezTo>
                    <a:pt x="1486" y="1161"/>
                    <a:pt x="1504" y="1169"/>
                    <a:pt x="1522" y="1169"/>
                  </a:cubicBezTo>
                  <a:cubicBezTo>
                    <a:pt x="1554" y="1169"/>
                    <a:pt x="1584" y="1142"/>
                    <a:pt x="1575" y="1101"/>
                  </a:cubicBezTo>
                  <a:cubicBezTo>
                    <a:pt x="1466" y="600"/>
                    <a:pt x="794" y="1"/>
                    <a:pt x="2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36">
              <a:extLst>
                <a:ext uri="{FF2B5EF4-FFF2-40B4-BE49-F238E27FC236}">
                  <a16:creationId xmlns:a16="http://schemas.microsoft.com/office/drawing/2014/main" id="{8C6047E5-E30D-A6F4-8270-0AEACB328395}"/>
                </a:ext>
              </a:extLst>
            </p:cNvPr>
            <p:cNvSpPr/>
            <p:nvPr/>
          </p:nvSpPr>
          <p:spPr>
            <a:xfrm>
              <a:off x="2201000" y="2173625"/>
              <a:ext cx="36300" cy="44225"/>
            </a:xfrm>
            <a:custGeom>
              <a:avLst/>
              <a:gdLst/>
              <a:ahLst/>
              <a:cxnLst/>
              <a:rect l="l" t="t" r="r" b="b"/>
              <a:pathLst>
                <a:path w="1452" h="1769" extrusionOk="0">
                  <a:moveTo>
                    <a:pt x="80" y="1"/>
                  </a:moveTo>
                  <a:cubicBezTo>
                    <a:pt x="29" y="1"/>
                    <a:pt x="0" y="75"/>
                    <a:pt x="52" y="103"/>
                  </a:cubicBezTo>
                  <a:cubicBezTo>
                    <a:pt x="370" y="279"/>
                    <a:pt x="670" y="442"/>
                    <a:pt x="912" y="723"/>
                  </a:cubicBezTo>
                  <a:cubicBezTo>
                    <a:pt x="1172" y="1025"/>
                    <a:pt x="1300" y="1378"/>
                    <a:pt x="1412" y="1754"/>
                  </a:cubicBezTo>
                  <a:cubicBezTo>
                    <a:pt x="1415" y="1764"/>
                    <a:pt x="1423" y="1769"/>
                    <a:pt x="1431" y="1769"/>
                  </a:cubicBezTo>
                  <a:cubicBezTo>
                    <a:pt x="1441" y="1769"/>
                    <a:pt x="1451" y="1762"/>
                    <a:pt x="1451" y="1749"/>
                  </a:cubicBezTo>
                  <a:cubicBezTo>
                    <a:pt x="1438" y="1012"/>
                    <a:pt x="816" y="187"/>
                    <a:pt x="94" y="3"/>
                  </a:cubicBezTo>
                  <a:cubicBezTo>
                    <a:pt x="90" y="2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36">
              <a:extLst>
                <a:ext uri="{FF2B5EF4-FFF2-40B4-BE49-F238E27FC236}">
                  <a16:creationId xmlns:a16="http://schemas.microsoft.com/office/drawing/2014/main" id="{035423B9-A8EB-A21A-4D14-5FC4EF617AC1}"/>
                </a:ext>
              </a:extLst>
            </p:cNvPr>
            <p:cNvSpPr/>
            <p:nvPr/>
          </p:nvSpPr>
          <p:spPr>
            <a:xfrm>
              <a:off x="2200750" y="2167800"/>
              <a:ext cx="10700" cy="8150"/>
            </a:xfrm>
            <a:custGeom>
              <a:avLst/>
              <a:gdLst/>
              <a:ahLst/>
              <a:cxnLst/>
              <a:rect l="l" t="t" r="r" b="b"/>
              <a:pathLst>
                <a:path w="428" h="326" extrusionOk="0">
                  <a:moveTo>
                    <a:pt x="317" y="0"/>
                  </a:moveTo>
                  <a:cubicBezTo>
                    <a:pt x="299" y="0"/>
                    <a:pt x="281" y="7"/>
                    <a:pt x="263" y="23"/>
                  </a:cubicBezTo>
                  <a:cubicBezTo>
                    <a:pt x="188" y="90"/>
                    <a:pt x="114" y="159"/>
                    <a:pt x="39" y="227"/>
                  </a:cubicBezTo>
                  <a:cubicBezTo>
                    <a:pt x="1" y="263"/>
                    <a:pt x="36" y="326"/>
                    <a:pt x="80" y="326"/>
                  </a:cubicBezTo>
                  <a:cubicBezTo>
                    <a:pt x="90" y="326"/>
                    <a:pt x="99" y="323"/>
                    <a:pt x="109" y="317"/>
                  </a:cubicBezTo>
                  <a:cubicBezTo>
                    <a:pt x="192" y="260"/>
                    <a:pt x="275" y="202"/>
                    <a:pt x="356" y="144"/>
                  </a:cubicBezTo>
                  <a:cubicBezTo>
                    <a:pt x="428" y="93"/>
                    <a:pt x="381" y="0"/>
                    <a:pt x="3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36">
              <a:extLst>
                <a:ext uri="{FF2B5EF4-FFF2-40B4-BE49-F238E27FC236}">
                  <a16:creationId xmlns:a16="http://schemas.microsoft.com/office/drawing/2014/main" id="{D9A8F0AE-BCFE-6C6F-8E93-2AE4900B8667}"/>
                </a:ext>
              </a:extLst>
            </p:cNvPr>
            <p:cNvSpPr/>
            <p:nvPr/>
          </p:nvSpPr>
          <p:spPr>
            <a:xfrm>
              <a:off x="2175300" y="2165700"/>
              <a:ext cx="32550" cy="50050"/>
            </a:xfrm>
            <a:custGeom>
              <a:avLst/>
              <a:gdLst/>
              <a:ahLst/>
              <a:cxnLst/>
              <a:rect l="l" t="t" r="r" b="b"/>
              <a:pathLst>
                <a:path w="1302" h="2002" extrusionOk="0">
                  <a:moveTo>
                    <a:pt x="1280" y="1"/>
                  </a:moveTo>
                  <a:cubicBezTo>
                    <a:pt x="832" y="1"/>
                    <a:pt x="436" y="312"/>
                    <a:pt x="237" y="704"/>
                  </a:cubicBezTo>
                  <a:cubicBezTo>
                    <a:pt x="47" y="1078"/>
                    <a:pt x="1" y="1679"/>
                    <a:pt x="324" y="1988"/>
                  </a:cubicBezTo>
                  <a:cubicBezTo>
                    <a:pt x="333" y="1997"/>
                    <a:pt x="343" y="2001"/>
                    <a:pt x="353" y="2001"/>
                  </a:cubicBezTo>
                  <a:cubicBezTo>
                    <a:pt x="377" y="2001"/>
                    <a:pt x="398" y="1976"/>
                    <a:pt x="395" y="1948"/>
                  </a:cubicBezTo>
                  <a:cubicBezTo>
                    <a:pt x="333" y="1495"/>
                    <a:pt x="182" y="1125"/>
                    <a:pt x="431" y="684"/>
                  </a:cubicBezTo>
                  <a:cubicBezTo>
                    <a:pt x="623" y="347"/>
                    <a:pt x="947" y="179"/>
                    <a:pt x="1288" y="29"/>
                  </a:cubicBezTo>
                  <a:cubicBezTo>
                    <a:pt x="1302" y="22"/>
                    <a:pt x="1294" y="1"/>
                    <a:pt x="1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36">
              <a:extLst>
                <a:ext uri="{FF2B5EF4-FFF2-40B4-BE49-F238E27FC236}">
                  <a16:creationId xmlns:a16="http://schemas.microsoft.com/office/drawing/2014/main" id="{E689CA2C-8EAD-95B5-7714-58F2CF023421}"/>
                </a:ext>
              </a:extLst>
            </p:cNvPr>
            <p:cNvSpPr/>
            <p:nvPr/>
          </p:nvSpPr>
          <p:spPr>
            <a:xfrm>
              <a:off x="2166000" y="2196025"/>
              <a:ext cx="19875" cy="18600"/>
            </a:xfrm>
            <a:custGeom>
              <a:avLst/>
              <a:gdLst/>
              <a:ahLst/>
              <a:cxnLst/>
              <a:rect l="l" t="t" r="r" b="b"/>
              <a:pathLst>
                <a:path w="795" h="744" extrusionOk="0">
                  <a:moveTo>
                    <a:pt x="46" y="0"/>
                  </a:moveTo>
                  <a:cubicBezTo>
                    <a:pt x="24" y="0"/>
                    <a:pt x="1" y="16"/>
                    <a:pt x="3" y="41"/>
                  </a:cubicBezTo>
                  <a:cubicBezTo>
                    <a:pt x="20" y="210"/>
                    <a:pt x="190" y="363"/>
                    <a:pt x="309" y="469"/>
                  </a:cubicBezTo>
                  <a:cubicBezTo>
                    <a:pt x="432" y="582"/>
                    <a:pt x="584" y="724"/>
                    <a:pt x="755" y="744"/>
                  </a:cubicBezTo>
                  <a:cubicBezTo>
                    <a:pt x="755" y="744"/>
                    <a:pt x="756" y="744"/>
                    <a:pt x="757" y="744"/>
                  </a:cubicBezTo>
                  <a:cubicBezTo>
                    <a:pt x="778" y="744"/>
                    <a:pt x="794" y="714"/>
                    <a:pt x="782" y="696"/>
                  </a:cubicBezTo>
                  <a:cubicBezTo>
                    <a:pt x="689" y="562"/>
                    <a:pt x="529" y="481"/>
                    <a:pt x="413" y="365"/>
                  </a:cubicBezTo>
                  <a:cubicBezTo>
                    <a:pt x="302" y="255"/>
                    <a:pt x="204" y="78"/>
                    <a:pt x="66" y="5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36">
              <a:extLst>
                <a:ext uri="{FF2B5EF4-FFF2-40B4-BE49-F238E27FC236}">
                  <a16:creationId xmlns:a16="http://schemas.microsoft.com/office/drawing/2014/main" id="{89CB5B01-C876-570B-CD4B-5A2DCF67C8DE}"/>
                </a:ext>
              </a:extLst>
            </p:cNvPr>
            <p:cNvSpPr/>
            <p:nvPr/>
          </p:nvSpPr>
          <p:spPr>
            <a:xfrm>
              <a:off x="2152075" y="2196625"/>
              <a:ext cx="18325" cy="50125"/>
            </a:xfrm>
            <a:custGeom>
              <a:avLst/>
              <a:gdLst/>
              <a:ahLst/>
              <a:cxnLst/>
              <a:rect l="l" t="t" r="r" b="b"/>
              <a:pathLst>
                <a:path w="733" h="2005" extrusionOk="0">
                  <a:moveTo>
                    <a:pt x="560" y="1"/>
                  </a:moveTo>
                  <a:cubicBezTo>
                    <a:pt x="553" y="1"/>
                    <a:pt x="547" y="5"/>
                    <a:pt x="545" y="13"/>
                  </a:cubicBezTo>
                  <a:lnTo>
                    <a:pt x="545" y="14"/>
                  </a:lnTo>
                  <a:cubicBezTo>
                    <a:pt x="488" y="346"/>
                    <a:pt x="480" y="680"/>
                    <a:pt x="391" y="1007"/>
                  </a:cubicBezTo>
                  <a:cubicBezTo>
                    <a:pt x="301" y="1338"/>
                    <a:pt x="123" y="1625"/>
                    <a:pt x="12" y="1944"/>
                  </a:cubicBezTo>
                  <a:cubicBezTo>
                    <a:pt x="0" y="1977"/>
                    <a:pt x="31" y="2005"/>
                    <a:pt x="61" y="2005"/>
                  </a:cubicBezTo>
                  <a:cubicBezTo>
                    <a:pt x="72" y="2005"/>
                    <a:pt x="84" y="2001"/>
                    <a:pt x="93" y="1991"/>
                  </a:cubicBezTo>
                  <a:cubicBezTo>
                    <a:pt x="522" y="1538"/>
                    <a:pt x="732" y="611"/>
                    <a:pt x="577" y="13"/>
                  </a:cubicBezTo>
                  <a:cubicBezTo>
                    <a:pt x="575" y="5"/>
                    <a:pt x="568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36">
              <a:extLst>
                <a:ext uri="{FF2B5EF4-FFF2-40B4-BE49-F238E27FC236}">
                  <a16:creationId xmlns:a16="http://schemas.microsoft.com/office/drawing/2014/main" id="{E89AD23F-B216-6F4E-0360-843C85FD9578}"/>
                </a:ext>
              </a:extLst>
            </p:cNvPr>
            <p:cNvSpPr/>
            <p:nvPr/>
          </p:nvSpPr>
          <p:spPr>
            <a:xfrm>
              <a:off x="2126675" y="2213200"/>
              <a:ext cx="31300" cy="69000"/>
            </a:xfrm>
            <a:custGeom>
              <a:avLst/>
              <a:gdLst/>
              <a:ahLst/>
              <a:cxnLst/>
              <a:rect l="l" t="t" r="r" b="b"/>
              <a:pathLst>
                <a:path w="1252" h="2760" extrusionOk="0">
                  <a:moveTo>
                    <a:pt x="44" y="1"/>
                  </a:moveTo>
                  <a:cubicBezTo>
                    <a:pt x="23" y="1"/>
                    <a:pt x="1" y="21"/>
                    <a:pt x="17" y="42"/>
                  </a:cubicBezTo>
                  <a:cubicBezTo>
                    <a:pt x="308" y="433"/>
                    <a:pt x="628" y="721"/>
                    <a:pt x="798" y="1200"/>
                  </a:cubicBezTo>
                  <a:cubicBezTo>
                    <a:pt x="975" y="1702"/>
                    <a:pt x="975" y="2222"/>
                    <a:pt x="871" y="2739"/>
                  </a:cubicBezTo>
                  <a:cubicBezTo>
                    <a:pt x="869" y="2752"/>
                    <a:pt x="878" y="2759"/>
                    <a:pt x="888" y="2759"/>
                  </a:cubicBezTo>
                  <a:cubicBezTo>
                    <a:pt x="894" y="2759"/>
                    <a:pt x="901" y="2756"/>
                    <a:pt x="904" y="2748"/>
                  </a:cubicBezTo>
                  <a:cubicBezTo>
                    <a:pt x="1252" y="1885"/>
                    <a:pt x="994" y="425"/>
                    <a:pt x="56" y="3"/>
                  </a:cubicBezTo>
                  <a:cubicBezTo>
                    <a:pt x="52" y="1"/>
                    <a:pt x="48" y="1"/>
                    <a:pt x="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36">
              <a:extLst>
                <a:ext uri="{FF2B5EF4-FFF2-40B4-BE49-F238E27FC236}">
                  <a16:creationId xmlns:a16="http://schemas.microsoft.com/office/drawing/2014/main" id="{D8AF28DE-E24B-1ADE-04E7-F975A8FB9BB4}"/>
                </a:ext>
              </a:extLst>
            </p:cNvPr>
            <p:cNvSpPr/>
            <p:nvPr/>
          </p:nvSpPr>
          <p:spPr>
            <a:xfrm>
              <a:off x="2090725" y="2209025"/>
              <a:ext cx="59500" cy="72700"/>
            </a:xfrm>
            <a:custGeom>
              <a:avLst/>
              <a:gdLst/>
              <a:ahLst/>
              <a:cxnLst/>
              <a:rect l="l" t="t" r="r" b="b"/>
              <a:pathLst>
                <a:path w="2380" h="2908" extrusionOk="0">
                  <a:moveTo>
                    <a:pt x="48" y="1"/>
                  </a:moveTo>
                  <a:cubicBezTo>
                    <a:pt x="24" y="1"/>
                    <a:pt x="1" y="16"/>
                    <a:pt x="3" y="45"/>
                  </a:cubicBezTo>
                  <a:cubicBezTo>
                    <a:pt x="35" y="620"/>
                    <a:pt x="321" y="1177"/>
                    <a:pt x="737" y="1568"/>
                  </a:cubicBezTo>
                  <a:cubicBezTo>
                    <a:pt x="1264" y="2063"/>
                    <a:pt x="1881" y="2289"/>
                    <a:pt x="2320" y="2894"/>
                  </a:cubicBezTo>
                  <a:cubicBezTo>
                    <a:pt x="2327" y="2903"/>
                    <a:pt x="2337" y="2908"/>
                    <a:pt x="2346" y="2908"/>
                  </a:cubicBezTo>
                  <a:cubicBezTo>
                    <a:pt x="2363" y="2908"/>
                    <a:pt x="2379" y="2893"/>
                    <a:pt x="2375" y="2871"/>
                  </a:cubicBezTo>
                  <a:cubicBezTo>
                    <a:pt x="2292" y="2402"/>
                    <a:pt x="1845" y="2126"/>
                    <a:pt x="1478" y="1876"/>
                  </a:cubicBezTo>
                  <a:cubicBezTo>
                    <a:pt x="754" y="1383"/>
                    <a:pt x="350" y="873"/>
                    <a:pt x="95" y="34"/>
                  </a:cubicBezTo>
                  <a:cubicBezTo>
                    <a:pt x="88" y="11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36">
              <a:extLst>
                <a:ext uri="{FF2B5EF4-FFF2-40B4-BE49-F238E27FC236}">
                  <a16:creationId xmlns:a16="http://schemas.microsoft.com/office/drawing/2014/main" id="{18351496-93E4-F569-9199-18E063A5F67B}"/>
                </a:ext>
              </a:extLst>
            </p:cNvPr>
            <p:cNvSpPr/>
            <p:nvPr/>
          </p:nvSpPr>
          <p:spPr>
            <a:xfrm>
              <a:off x="2087050" y="2244050"/>
              <a:ext cx="23100" cy="11875"/>
            </a:xfrm>
            <a:custGeom>
              <a:avLst/>
              <a:gdLst/>
              <a:ahLst/>
              <a:cxnLst/>
              <a:rect l="l" t="t" r="r" b="b"/>
              <a:pathLst>
                <a:path w="924" h="475" extrusionOk="0">
                  <a:moveTo>
                    <a:pt x="612" y="0"/>
                  </a:moveTo>
                  <a:cubicBezTo>
                    <a:pt x="527" y="0"/>
                    <a:pt x="441" y="19"/>
                    <a:pt x="356" y="51"/>
                  </a:cubicBezTo>
                  <a:cubicBezTo>
                    <a:pt x="209" y="107"/>
                    <a:pt x="5" y="234"/>
                    <a:pt x="2" y="408"/>
                  </a:cubicBezTo>
                  <a:cubicBezTo>
                    <a:pt x="1" y="448"/>
                    <a:pt x="34" y="474"/>
                    <a:pt x="70" y="474"/>
                  </a:cubicBezTo>
                  <a:cubicBezTo>
                    <a:pt x="81" y="474"/>
                    <a:pt x="92" y="472"/>
                    <a:pt x="102" y="466"/>
                  </a:cubicBezTo>
                  <a:cubicBezTo>
                    <a:pt x="224" y="400"/>
                    <a:pt x="290" y="270"/>
                    <a:pt x="422" y="208"/>
                  </a:cubicBezTo>
                  <a:cubicBezTo>
                    <a:pt x="522" y="163"/>
                    <a:pt x="635" y="147"/>
                    <a:pt x="747" y="147"/>
                  </a:cubicBezTo>
                  <a:cubicBezTo>
                    <a:pt x="789" y="147"/>
                    <a:pt x="831" y="149"/>
                    <a:pt x="872" y="153"/>
                  </a:cubicBezTo>
                  <a:cubicBezTo>
                    <a:pt x="873" y="153"/>
                    <a:pt x="874" y="153"/>
                    <a:pt x="875" y="153"/>
                  </a:cubicBezTo>
                  <a:cubicBezTo>
                    <a:pt x="915" y="153"/>
                    <a:pt x="923" y="97"/>
                    <a:pt x="893" y="78"/>
                  </a:cubicBezTo>
                  <a:cubicBezTo>
                    <a:pt x="803" y="24"/>
                    <a:pt x="708" y="0"/>
                    <a:pt x="6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36">
              <a:extLst>
                <a:ext uri="{FF2B5EF4-FFF2-40B4-BE49-F238E27FC236}">
                  <a16:creationId xmlns:a16="http://schemas.microsoft.com/office/drawing/2014/main" id="{C394CC40-2A1E-3464-F2C8-5F5FF1904AC8}"/>
                </a:ext>
              </a:extLst>
            </p:cNvPr>
            <p:cNvSpPr/>
            <p:nvPr/>
          </p:nvSpPr>
          <p:spPr>
            <a:xfrm>
              <a:off x="2064725" y="2148325"/>
              <a:ext cx="56450" cy="78550"/>
            </a:xfrm>
            <a:custGeom>
              <a:avLst/>
              <a:gdLst/>
              <a:ahLst/>
              <a:cxnLst/>
              <a:rect l="l" t="t" r="r" b="b"/>
              <a:pathLst>
                <a:path w="2258" h="3142" extrusionOk="0">
                  <a:moveTo>
                    <a:pt x="2227" y="0"/>
                  </a:moveTo>
                  <a:cubicBezTo>
                    <a:pt x="2226" y="0"/>
                    <a:pt x="2224" y="0"/>
                    <a:pt x="2222" y="0"/>
                  </a:cubicBezTo>
                  <a:cubicBezTo>
                    <a:pt x="1017" y="256"/>
                    <a:pt x="0" y="1917"/>
                    <a:pt x="201" y="3105"/>
                  </a:cubicBezTo>
                  <a:cubicBezTo>
                    <a:pt x="205" y="3129"/>
                    <a:pt x="228" y="3141"/>
                    <a:pt x="250" y="3141"/>
                  </a:cubicBezTo>
                  <a:cubicBezTo>
                    <a:pt x="272" y="3141"/>
                    <a:pt x="294" y="3129"/>
                    <a:pt x="298" y="3105"/>
                  </a:cubicBezTo>
                  <a:cubicBezTo>
                    <a:pt x="395" y="2480"/>
                    <a:pt x="453" y="1927"/>
                    <a:pt x="793" y="1371"/>
                  </a:cubicBezTo>
                  <a:cubicBezTo>
                    <a:pt x="1167" y="756"/>
                    <a:pt x="1677" y="449"/>
                    <a:pt x="2240" y="41"/>
                  </a:cubicBezTo>
                  <a:cubicBezTo>
                    <a:pt x="2258" y="27"/>
                    <a:pt x="2249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36">
              <a:extLst>
                <a:ext uri="{FF2B5EF4-FFF2-40B4-BE49-F238E27FC236}">
                  <a16:creationId xmlns:a16="http://schemas.microsoft.com/office/drawing/2014/main" id="{6832BA5B-F85E-B95A-7A40-8FC30187B5F4}"/>
                </a:ext>
              </a:extLst>
            </p:cNvPr>
            <p:cNvSpPr/>
            <p:nvPr/>
          </p:nvSpPr>
          <p:spPr>
            <a:xfrm>
              <a:off x="2181400" y="2134175"/>
              <a:ext cx="48750" cy="23200"/>
            </a:xfrm>
            <a:custGeom>
              <a:avLst/>
              <a:gdLst/>
              <a:ahLst/>
              <a:cxnLst/>
              <a:rect l="l" t="t" r="r" b="b"/>
              <a:pathLst>
                <a:path w="1950" h="928" extrusionOk="0">
                  <a:moveTo>
                    <a:pt x="281" y="0"/>
                  </a:moveTo>
                  <a:cubicBezTo>
                    <a:pt x="197" y="0"/>
                    <a:pt x="115" y="9"/>
                    <a:pt x="38" y="28"/>
                  </a:cubicBezTo>
                  <a:cubicBezTo>
                    <a:pt x="11" y="34"/>
                    <a:pt x="0" y="80"/>
                    <a:pt x="29" y="92"/>
                  </a:cubicBezTo>
                  <a:cubicBezTo>
                    <a:pt x="314" y="214"/>
                    <a:pt x="632" y="233"/>
                    <a:pt x="923" y="347"/>
                  </a:cubicBezTo>
                  <a:cubicBezTo>
                    <a:pt x="1282" y="486"/>
                    <a:pt x="1566" y="721"/>
                    <a:pt x="1888" y="923"/>
                  </a:cubicBezTo>
                  <a:cubicBezTo>
                    <a:pt x="1893" y="926"/>
                    <a:pt x="1898" y="928"/>
                    <a:pt x="1904" y="928"/>
                  </a:cubicBezTo>
                  <a:cubicBezTo>
                    <a:pt x="1927" y="928"/>
                    <a:pt x="1950" y="900"/>
                    <a:pt x="1934" y="878"/>
                  </a:cubicBezTo>
                  <a:cubicBezTo>
                    <a:pt x="1628" y="442"/>
                    <a:pt x="878" y="0"/>
                    <a:pt x="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36">
              <a:extLst>
                <a:ext uri="{FF2B5EF4-FFF2-40B4-BE49-F238E27FC236}">
                  <a16:creationId xmlns:a16="http://schemas.microsoft.com/office/drawing/2014/main" id="{88F3E2D5-7F41-48A5-5C0C-D498BB5A120D}"/>
                </a:ext>
              </a:extLst>
            </p:cNvPr>
            <p:cNvSpPr/>
            <p:nvPr/>
          </p:nvSpPr>
          <p:spPr>
            <a:xfrm>
              <a:off x="2226725" y="2124975"/>
              <a:ext cx="11350" cy="33125"/>
            </a:xfrm>
            <a:custGeom>
              <a:avLst/>
              <a:gdLst/>
              <a:ahLst/>
              <a:cxnLst/>
              <a:rect l="l" t="t" r="r" b="b"/>
              <a:pathLst>
                <a:path w="454" h="1325" extrusionOk="0">
                  <a:moveTo>
                    <a:pt x="267" y="1"/>
                  </a:moveTo>
                  <a:cubicBezTo>
                    <a:pt x="255" y="1"/>
                    <a:pt x="243" y="8"/>
                    <a:pt x="238" y="20"/>
                  </a:cubicBezTo>
                  <a:cubicBezTo>
                    <a:pt x="174" y="211"/>
                    <a:pt x="204" y="435"/>
                    <a:pt x="168" y="635"/>
                  </a:cubicBezTo>
                  <a:cubicBezTo>
                    <a:pt x="131" y="843"/>
                    <a:pt x="45" y="1036"/>
                    <a:pt x="9" y="1243"/>
                  </a:cubicBezTo>
                  <a:cubicBezTo>
                    <a:pt x="1" y="1290"/>
                    <a:pt x="37" y="1325"/>
                    <a:pt x="74" y="1325"/>
                  </a:cubicBezTo>
                  <a:cubicBezTo>
                    <a:pt x="94" y="1325"/>
                    <a:pt x="114" y="1315"/>
                    <a:pt x="128" y="1293"/>
                  </a:cubicBezTo>
                  <a:cubicBezTo>
                    <a:pt x="324" y="1002"/>
                    <a:pt x="454" y="338"/>
                    <a:pt x="288" y="13"/>
                  </a:cubicBezTo>
                  <a:cubicBezTo>
                    <a:pt x="283" y="4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36">
              <a:extLst>
                <a:ext uri="{FF2B5EF4-FFF2-40B4-BE49-F238E27FC236}">
                  <a16:creationId xmlns:a16="http://schemas.microsoft.com/office/drawing/2014/main" id="{0657D60E-250E-A9DD-FD0A-F5E59D09B2BF}"/>
                </a:ext>
              </a:extLst>
            </p:cNvPr>
            <p:cNvSpPr/>
            <p:nvPr/>
          </p:nvSpPr>
          <p:spPr>
            <a:xfrm>
              <a:off x="2224950" y="2153475"/>
              <a:ext cx="56975" cy="111525"/>
            </a:xfrm>
            <a:custGeom>
              <a:avLst/>
              <a:gdLst/>
              <a:ahLst/>
              <a:cxnLst/>
              <a:rect l="l" t="t" r="r" b="b"/>
              <a:pathLst>
                <a:path w="2279" h="4461" extrusionOk="0">
                  <a:moveTo>
                    <a:pt x="36" y="0"/>
                  </a:moveTo>
                  <a:cubicBezTo>
                    <a:pt x="16" y="0"/>
                    <a:pt x="0" y="24"/>
                    <a:pt x="18" y="42"/>
                  </a:cubicBezTo>
                  <a:cubicBezTo>
                    <a:pt x="598" y="664"/>
                    <a:pt x="1167" y="1188"/>
                    <a:pt x="1516" y="1990"/>
                  </a:cubicBezTo>
                  <a:cubicBezTo>
                    <a:pt x="1854" y="2763"/>
                    <a:pt x="1939" y="3576"/>
                    <a:pt x="1905" y="4413"/>
                  </a:cubicBezTo>
                  <a:cubicBezTo>
                    <a:pt x="1904" y="4443"/>
                    <a:pt x="1931" y="4460"/>
                    <a:pt x="1957" y="4460"/>
                  </a:cubicBezTo>
                  <a:cubicBezTo>
                    <a:pt x="1977" y="4460"/>
                    <a:pt x="1996" y="4450"/>
                    <a:pt x="2001" y="4426"/>
                  </a:cubicBezTo>
                  <a:cubicBezTo>
                    <a:pt x="2279" y="2884"/>
                    <a:pt x="1534" y="731"/>
                    <a:pt x="48" y="3"/>
                  </a:cubicBezTo>
                  <a:cubicBezTo>
                    <a:pt x="44" y="1"/>
                    <a:pt x="40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36">
              <a:extLst>
                <a:ext uri="{FF2B5EF4-FFF2-40B4-BE49-F238E27FC236}">
                  <a16:creationId xmlns:a16="http://schemas.microsoft.com/office/drawing/2014/main" id="{1D982A18-104B-BC76-0CC2-2F03C75774F2}"/>
                </a:ext>
              </a:extLst>
            </p:cNvPr>
            <p:cNvSpPr/>
            <p:nvPr/>
          </p:nvSpPr>
          <p:spPr>
            <a:xfrm>
              <a:off x="2125225" y="2121075"/>
              <a:ext cx="38275" cy="57375"/>
            </a:xfrm>
            <a:custGeom>
              <a:avLst/>
              <a:gdLst/>
              <a:ahLst/>
              <a:cxnLst/>
              <a:rect l="l" t="t" r="r" b="b"/>
              <a:pathLst>
                <a:path w="1531" h="2295" extrusionOk="0">
                  <a:moveTo>
                    <a:pt x="1173" y="1"/>
                  </a:moveTo>
                  <a:cubicBezTo>
                    <a:pt x="1157" y="1"/>
                    <a:pt x="1141" y="13"/>
                    <a:pt x="1148" y="33"/>
                  </a:cubicBezTo>
                  <a:cubicBezTo>
                    <a:pt x="1469" y="1008"/>
                    <a:pt x="659" y="1630"/>
                    <a:pt x="34" y="2210"/>
                  </a:cubicBezTo>
                  <a:cubicBezTo>
                    <a:pt x="1" y="2240"/>
                    <a:pt x="32" y="2295"/>
                    <a:pt x="69" y="2295"/>
                  </a:cubicBezTo>
                  <a:cubicBezTo>
                    <a:pt x="76" y="2295"/>
                    <a:pt x="84" y="2292"/>
                    <a:pt x="92" y="2286"/>
                  </a:cubicBezTo>
                  <a:cubicBezTo>
                    <a:pt x="792" y="1771"/>
                    <a:pt x="1530" y="950"/>
                    <a:pt x="1199" y="19"/>
                  </a:cubicBezTo>
                  <a:cubicBezTo>
                    <a:pt x="1195" y="6"/>
                    <a:pt x="1184" y="1"/>
                    <a:pt x="1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36">
              <a:extLst>
                <a:ext uri="{FF2B5EF4-FFF2-40B4-BE49-F238E27FC236}">
                  <a16:creationId xmlns:a16="http://schemas.microsoft.com/office/drawing/2014/main" id="{296D6E09-CD12-5263-4F1F-D1C22A78DD09}"/>
                </a:ext>
              </a:extLst>
            </p:cNvPr>
            <p:cNvSpPr/>
            <p:nvPr/>
          </p:nvSpPr>
          <p:spPr>
            <a:xfrm>
              <a:off x="2096975" y="2108725"/>
              <a:ext cx="40350" cy="70300"/>
            </a:xfrm>
            <a:custGeom>
              <a:avLst/>
              <a:gdLst/>
              <a:ahLst/>
              <a:cxnLst/>
              <a:rect l="l" t="t" r="r" b="b"/>
              <a:pathLst>
                <a:path w="1614" h="2812" extrusionOk="0">
                  <a:moveTo>
                    <a:pt x="932" y="1"/>
                  </a:moveTo>
                  <a:cubicBezTo>
                    <a:pt x="926" y="1"/>
                    <a:pt x="920" y="1"/>
                    <a:pt x="914" y="3"/>
                  </a:cubicBezTo>
                  <a:cubicBezTo>
                    <a:pt x="557" y="79"/>
                    <a:pt x="382" y="410"/>
                    <a:pt x="432" y="762"/>
                  </a:cubicBezTo>
                  <a:cubicBezTo>
                    <a:pt x="532" y="1482"/>
                    <a:pt x="1614" y="1974"/>
                    <a:pt x="1115" y="2765"/>
                  </a:cubicBezTo>
                  <a:cubicBezTo>
                    <a:pt x="1101" y="2789"/>
                    <a:pt x="1121" y="2811"/>
                    <a:pt x="1144" y="2811"/>
                  </a:cubicBezTo>
                  <a:cubicBezTo>
                    <a:pt x="1152" y="2811"/>
                    <a:pt x="1159" y="2809"/>
                    <a:pt x="1166" y="2803"/>
                  </a:cubicBezTo>
                  <a:cubicBezTo>
                    <a:pt x="1405" y="2598"/>
                    <a:pt x="1441" y="2317"/>
                    <a:pt x="1350" y="2019"/>
                  </a:cubicBezTo>
                  <a:cubicBezTo>
                    <a:pt x="1215" y="1578"/>
                    <a:pt x="0" y="496"/>
                    <a:pt x="951" y="134"/>
                  </a:cubicBezTo>
                  <a:cubicBezTo>
                    <a:pt x="1026" y="106"/>
                    <a:pt x="1005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36">
              <a:extLst>
                <a:ext uri="{FF2B5EF4-FFF2-40B4-BE49-F238E27FC236}">
                  <a16:creationId xmlns:a16="http://schemas.microsoft.com/office/drawing/2014/main" id="{58CA2C76-3718-B6EA-3E69-BE5E034A0CE0}"/>
                </a:ext>
              </a:extLst>
            </p:cNvPr>
            <p:cNvSpPr/>
            <p:nvPr/>
          </p:nvSpPr>
          <p:spPr>
            <a:xfrm>
              <a:off x="2084575" y="2111475"/>
              <a:ext cx="34275" cy="15125"/>
            </a:xfrm>
            <a:custGeom>
              <a:avLst/>
              <a:gdLst/>
              <a:ahLst/>
              <a:cxnLst/>
              <a:rect l="l" t="t" r="r" b="b"/>
              <a:pathLst>
                <a:path w="1371" h="605" extrusionOk="0">
                  <a:moveTo>
                    <a:pt x="1304" y="1"/>
                  </a:moveTo>
                  <a:cubicBezTo>
                    <a:pt x="1296" y="1"/>
                    <a:pt x="1287" y="3"/>
                    <a:pt x="1279" y="8"/>
                  </a:cubicBezTo>
                  <a:lnTo>
                    <a:pt x="1279" y="7"/>
                  </a:lnTo>
                  <a:cubicBezTo>
                    <a:pt x="1074" y="139"/>
                    <a:pt x="860" y="257"/>
                    <a:pt x="626" y="334"/>
                  </a:cubicBezTo>
                  <a:cubicBezTo>
                    <a:pt x="437" y="395"/>
                    <a:pt x="208" y="377"/>
                    <a:pt x="39" y="479"/>
                  </a:cubicBezTo>
                  <a:cubicBezTo>
                    <a:pt x="8" y="497"/>
                    <a:pt x="0" y="554"/>
                    <a:pt x="39" y="571"/>
                  </a:cubicBezTo>
                  <a:cubicBezTo>
                    <a:pt x="93" y="595"/>
                    <a:pt x="153" y="604"/>
                    <a:pt x="216" y="604"/>
                  </a:cubicBezTo>
                  <a:cubicBezTo>
                    <a:pt x="382" y="604"/>
                    <a:pt x="566" y="535"/>
                    <a:pt x="708" y="482"/>
                  </a:cubicBezTo>
                  <a:cubicBezTo>
                    <a:pt x="946" y="393"/>
                    <a:pt x="1157" y="261"/>
                    <a:pt x="1339" y="84"/>
                  </a:cubicBezTo>
                  <a:cubicBezTo>
                    <a:pt x="1371" y="53"/>
                    <a:pt x="1342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36">
              <a:extLst>
                <a:ext uri="{FF2B5EF4-FFF2-40B4-BE49-F238E27FC236}">
                  <a16:creationId xmlns:a16="http://schemas.microsoft.com/office/drawing/2014/main" id="{8E769AEE-E9F2-ACB0-7B79-8360764E090C}"/>
                </a:ext>
              </a:extLst>
            </p:cNvPr>
            <p:cNvSpPr/>
            <p:nvPr/>
          </p:nvSpPr>
          <p:spPr>
            <a:xfrm>
              <a:off x="2085000" y="2060200"/>
              <a:ext cx="33775" cy="65575"/>
            </a:xfrm>
            <a:custGeom>
              <a:avLst/>
              <a:gdLst/>
              <a:ahLst/>
              <a:cxnLst/>
              <a:rect l="l" t="t" r="r" b="b"/>
              <a:pathLst>
                <a:path w="1351" h="2623" extrusionOk="0">
                  <a:moveTo>
                    <a:pt x="1284" y="1"/>
                  </a:moveTo>
                  <a:cubicBezTo>
                    <a:pt x="1277" y="1"/>
                    <a:pt x="1270" y="2"/>
                    <a:pt x="1263" y="6"/>
                  </a:cubicBezTo>
                  <a:cubicBezTo>
                    <a:pt x="464" y="441"/>
                    <a:pt x="0" y="1708"/>
                    <a:pt x="82" y="2573"/>
                  </a:cubicBezTo>
                  <a:cubicBezTo>
                    <a:pt x="86" y="2606"/>
                    <a:pt x="109" y="2623"/>
                    <a:pt x="133" y="2623"/>
                  </a:cubicBezTo>
                  <a:cubicBezTo>
                    <a:pt x="157" y="2623"/>
                    <a:pt x="182" y="2606"/>
                    <a:pt x="186" y="2573"/>
                  </a:cubicBezTo>
                  <a:cubicBezTo>
                    <a:pt x="253" y="2047"/>
                    <a:pt x="330" y="1561"/>
                    <a:pt x="576" y="1083"/>
                  </a:cubicBezTo>
                  <a:cubicBezTo>
                    <a:pt x="773" y="697"/>
                    <a:pt x="1085" y="419"/>
                    <a:pt x="1327" y="70"/>
                  </a:cubicBezTo>
                  <a:cubicBezTo>
                    <a:pt x="1350" y="37"/>
                    <a:pt x="1318" y="1"/>
                    <a:pt x="1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36">
              <a:extLst>
                <a:ext uri="{FF2B5EF4-FFF2-40B4-BE49-F238E27FC236}">
                  <a16:creationId xmlns:a16="http://schemas.microsoft.com/office/drawing/2014/main" id="{98282066-017A-739A-BCD0-FACED7C1FA4D}"/>
                </a:ext>
              </a:extLst>
            </p:cNvPr>
            <p:cNvSpPr/>
            <p:nvPr/>
          </p:nvSpPr>
          <p:spPr>
            <a:xfrm>
              <a:off x="2082925" y="2060975"/>
              <a:ext cx="35125" cy="11125"/>
            </a:xfrm>
            <a:custGeom>
              <a:avLst/>
              <a:gdLst/>
              <a:ahLst/>
              <a:cxnLst/>
              <a:rect l="l" t="t" r="r" b="b"/>
              <a:pathLst>
                <a:path w="1405" h="445" extrusionOk="0">
                  <a:moveTo>
                    <a:pt x="1370" y="0"/>
                  </a:moveTo>
                  <a:cubicBezTo>
                    <a:pt x="1368" y="0"/>
                    <a:pt x="1366" y="0"/>
                    <a:pt x="1364" y="1"/>
                  </a:cubicBezTo>
                  <a:cubicBezTo>
                    <a:pt x="1146" y="49"/>
                    <a:pt x="946" y="151"/>
                    <a:pt x="729" y="204"/>
                  </a:cubicBezTo>
                  <a:cubicBezTo>
                    <a:pt x="508" y="258"/>
                    <a:pt x="286" y="246"/>
                    <a:pt x="66" y="290"/>
                  </a:cubicBezTo>
                  <a:cubicBezTo>
                    <a:pt x="0" y="302"/>
                    <a:pt x="1" y="408"/>
                    <a:pt x="66" y="423"/>
                  </a:cubicBezTo>
                  <a:cubicBezTo>
                    <a:pt x="137" y="438"/>
                    <a:pt x="216" y="445"/>
                    <a:pt x="299" y="445"/>
                  </a:cubicBezTo>
                  <a:cubicBezTo>
                    <a:pt x="681" y="445"/>
                    <a:pt x="1152" y="289"/>
                    <a:pt x="1388" y="43"/>
                  </a:cubicBezTo>
                  <a:cubicBezTo>
                    <a:pt x="1404" y="26"/>
                    <a:pt x="1391" y="0"/>
                    <a:pt x="13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36">
              <a:extLst>
                <a:ext uri="{FF2B5EF4-FFF2-40B4-BE49-F238E27FC236}">
                  <a16:creationId xmlns:a16="http://schemas.microsoft.com/office/drawing/2014/main" id="{5FA852A0-C4B3-12B9-4D07-213824A61E1E}"/>
                </a:ext>
              </a:extLst>
            </p:cNvPr>
            <p:cNvSpPr/>
            <p:nvPr/>
          </p:nvSpPr>
          <p:spPr>
            <a:xfrm>
              <a:off x="2077600" y="2006650"/>
              <a:ext cx="42200" cy="64000"/>
            </a:xfrm>
            <a:custGeom>
              <a:avLst/>
              <a:gdLst/>
              <a:ahLst/>
              <a:cxnLst/>
              <a:rect l="l" t="t" r="r" b="b"/>
              <a:pathLst>
                <a:path w="1688" h="2560" extrusionOk="0">
                  <a:moveTo>
                    <a:pt x="1606" y="1"/>
                  </a:moveTo>
                  <a:cubicBezTo>
                    <a:pt x="1598" y="1"/>
                    <a:pt x="1590" y="2"/>
                    <a:pt x="1582" y="6"/>
                  </a:cubicBezTo>
                  <a:cubicBezTo>
                    <a:pt x="783" y="350"/>
                    <a:pt x="0" y="1663"/>
                    <a:pt x="223" y="2536"/>
                  </a:cubicBezTo>
                  <a:cubicBezTo>
                    <a:pt x="227" y="2552"/>
                    <a:pt x="240" y="2559"/>
                    <a:pt x="253" y="2559"/>
                  </a:cubicBezTo>
                  <a:cubicBezTo>
                    <a:pt x="267" y="2559"/>
                    <a:pt x="280" y="2551"/>
                    <a:pt x="284" y="2536"/>
                  </a:cubicBezTo>
                  <a:lnTo>
                    <a:pt x="284" y="2537"/>
                  </a:lnTo>
                  <a:cubicBezTo>
                    <a:pt x="426" y="2056"/>
                    <a:pt x="436" y="1613"/>
                    <a:pt x="685" y="1157"/>
                  </a:cubicBezTo>
                  <a:cubicBezTo>
                    <a:pt x="929" y="708"/>
                    <a:pt x="1289" y="436"/>
                    <a:pt x="1647" y="89"/>
                  </a:cubicBezTo>
                  <a:cubicBezTo>
                    <a:pt x="1687" y="50"/>
                    <a:pt x="1650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36">
              <a:extLst>
                <a:ext uri="{FF2B5EF4-FFF2-40B4-BE49-F238E27FC236}">
                  <a16:creationId xmlns:a16="http://schemas.microsoft.com/office/drawing/2014/main" id="{97E798BB-1A59-EAAD-AEBC-095338B7B1B7}"/>
                </a:ext>
              </a:extLst>
            </p:cNvPr>
            <p:cNvSpPr/>
            <p:nvPr/>
          </p:nvSpPr>
          <p:spPr>
            <a:xfrm>
              <a:off x="2179750" y="2059600"/>
              <a:ext cx="10700" cy="35825"/>
            </a:xfrm>
            <a:custGeom>
              <a:avLst/>
              <a:gdLst/>
              <a:ahLst/>
              <a:cxnLst/>
              <a:rect l="l" t="t" r="r" b="b"/>
              <a:pathLst>
                <a:path w="428" h="1433" extrusionOk="0">
                  <a:moveTo>
                    <a:pt x="107" y="0"/>
                  </a:moveTo>
                  <a:cubicBezTo>
                    <a:pt x="88" y="0"/>
                    <a:pt x="70" y="20"/>
                    <a:pt x="74" y="41"/>
                  </a:cubicBezTo>
                  <a:cubicBezTo>
                    <a:pt x="119" y="272"/>
                    <a:pt x="204" y="473"/>
                    <a:pt x="188" y="715"/>
                  </a:cubicBezTo>
                  <a:cubicBezTo>
                    <a:pt x="173" y="950"/>
                    <a:pt x="78" y="1153"/>
                    <a:pt x="11" y="1374"/>
                  </a:cubicBezTo>
                  <a:cubicBezTo>
                    <a:pt x="1" y="1406"/>
                    <a:pt x="30" y="1433"/>
                    <a:pt x="58" y="1433"/>
                  </a:cubicBezTo>
                  <a:cubicBezTo>
                    <a:pt x="69" y="1433"/>
                    <a:pt x="80" y="1429"/>
                    <a:pt x="89" y="1419"/>
                  </a:cubicBezTo>
                  <a:cubicBezTo>
                    <a:pt x="398" y="1088"/>
                    <a:pt x="427" y="359"/>
                    <a:pt x="128" y="10"/>
                  </a:cubicBezTo>
                  <a:cubicBezTo>
                    <a:pt x="122" y="3"/>
                    <a:pt x="114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36">
              <a:extLst>
                <a:ext uri="{FF2B5EF4-FFF2-40B4-BE49-F238E27FC236}">
                  <a16:creationId xmlns:a16="http://schemas.microsoft.com/office/drawing/2014/main" id="{7658E321-E369-1F1F-4F47-C7F2C9B6C890}"/>
                </a:ext>
              </a:extLst>
            </p:cNvPr>
            <p:cNvSpPr/>
            <p:nvPr/>
          </p:nvSpPr>
          <p:spPr>
            <a:xfrm>
              <a:off x="2138300" y="2046300"/>
              <a:ext cx="45850" cy="49025"/>
            </a:xfrm>
            <a:custGeom>
              <a:avLst/>
              <a:gdLst/>
              <a:ahLst/>
              <a:cxnLst/>
              <a:rect l="l" t="t" r="r" b="b"/>
              <a:pathLst>
                <a:path w="1834" h="1961" extrusionOk="0">
                  <a:moveTo>
                    <a:pt x="155" y="1"/>
                  </a:moveTo>
                  <a:cubicBezTo>
                    <a:pt x="140" y="1"/>
                    <a:pt x="125" y="10"/>
                    <a:pt x="120" y="30"/>
                  </a:cubicBezTo>
                  <a:cubicBezTo>
                    <a:pt x="1" y="446"/>
                    <a:pt x="156" y="881"/>
                    <a:pt x="439" y="1197"/>
                  </a:cubicBezTo>
                  <a:cubicBezTo>
                    <a:pt x="794" y="1596"/>
                    <a:pt x="1332" y="1623"/>
                    <a:pt x="1734" y="1948"/>
                  </a:cubicBezTo>
                  <a:cubicBezTo>
                    <a:pt x="1745" y="1957"/>
                    <a:pt x="1757" y="1961"/>
                    <a:pt x="1768" y="1961"/>
                  </a:cubicBezTo>
                  <a:cubicBezTo>
                    <a:pt x="1803" y="1961"/>
                    <a:pt x="1834" y="1927"/>
                    <a:pt x="1813" y="1888"/>
                  </a:cubicBezTo>
                  <a:cubicBezTo>
                    <a:pt x="1644" y="1579"/>
                    <a:pt x="1259" y="1527"/>
                    <a:pt x="970" y="1381"/>
                  </a:cubicBezTo>
                  <a:cubicBezTo>
                    <a:pt x="441" y="1115"/>
                    <a:pt x="252" y="594"/>
                    <a:pt x="199" y="40"/>
                  </a:cubicBezTo>
                  <a:cubicBezTo>
                    <a:pt x="196" y="16"/>
                    <a:pt x="175" y="1"/>
                    <a:pt x="1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36">
              <a:extLst>
                <a:ext uri="{FF2B5EF4-FFF2-40B4-BE49-F238E27FC236}">
                  <a16:creationId xmlns:a16="http://schemas.microsoft.com/office/drawing/2014/main" id="{209625B5-0700-3912-5DC2-D02BC22C625E}"/>
                </a:ext>
              </a:extLst>
            </p:cNvPr>
            <p:cNvSpPr/>
            <p:nvPr/>
          </p:nvSpPr>
          <p:spPr>
            <a:xfrm>
              <a:off x="2178875" y="2090525"/>
              <a:ext cx="20925" cy="39850"/>
            </a:xfrm>
            <a:custGeom>
              <a:avLst/>
              <a:gdLst/>
              <a:ahLst/>
              <a:cxnLst/>
              <a:rect l="l" t="t" r="r" b="b"/>
              <a:pathLst>
                <a:path w="837" h="1594" extrusionOk="0">
                  <a:moveTo>
                    <a:pt x="19" y="1"/>
                  </a:moveTo>
                  <a:cubicBezTo>
                    <a:pt x="10" y="1"/>
                    <a:pt x="1" y="10"/>
                    <a:pt x="4" y="20"/>
                  </a:cubicBezTo>
                  <a:lnTo>
                    <a:pt x="5" y="20"/>
                  </a:lnTo>
                  <a:cubicBezTo>
                    <a:pt x="102" y="269"/>
                    <a:pt x="294" y="481"/>
                    <a:pt x="413" y="724"/>
                  </a:cubicBezTo>
                  <a:cubicBezTo>
                    <a:pt x="546" y="997"/>
                    <a:pt x="600" y="1307"/>
                    <a:pt x="742" y="1571"/>
                  </a:cubicBezTo>
                  <a:cubicBezTo>
                    <a:pt x="751" y="1587"/>
                    <a:pt x="766" y="1594"/>
                    <a:pt x="780" y="1594"/>
                  </a:cubicBezTo>
                  <a:cubicBezTo>
                    <a:pt x="805" y="1594"/>
                    <a:pt x="829" y="1575"/>
                    <a:pt x="830" y="1547"/>
                  </a:cubicBezTo>
                  <a:cubicBezTo>
                    <a:pt x="837" y="1260"/>
                    <a:pt x="683" y="951"/>
                    <a:pt x="552" y="700"/>
                  </a:cubicBezTo>
                  <a:cubicBezTo>
                    <a:pt x="425" y="456"/>
                    <a:pt x="267" y="154"/>
                    <a:pt x="27" y="3"/>
                  </a:cubicBezTo>
                  <a:cubicBezTo>
                    <a:pt x="24" y="1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36">
              <a:extLst>
                <a:ext uri="{FF2B5EF4-FFF2-40B4-BE49-F238E27FC236}">
                  <a16:creationId xmlns:a16="http://schemas.microsoft.com/office/drawing/2014/main" id="{03ED1669-D54C-1CC0-9045-D1F406F96F5C}"/>
                </a:ext>
              </a:extLst>
            </p:cNvPr>
            <p:cNvSpPr/>
            <p:nvPr/>
          </p:nvSpPr>
          <p:spPr>
            <a:xfrm>
              <a:off x="2140775" y="2095600"/>
              <a:ext cx="59475" cy="36525"/>
            </a:xfrm>
            <a:custGeom>
              <a:avLst/>
              <a:gdLst/>
              <a:ahLst/>
              <a:cxnLst/>
              <a:rect l="l" t="t" r="r" b="b"/>
              <a:pathLst>
                <a:path w="2379" h="1461" extrusionOk="0">
                  <a:moveTo>
                    <a:pt x="15" y="1"/>
                  </a:moveTo>
                  <a:cubicBezTo>
                    <a:pt x="8" y="1"/>
                    <a:pt x="0" y="5"/>
                    <a:pt x="1" y="14"/>
                  </a:cubicBezTo>
                  <a:cubicBezTo>
                    <a:pt x="65" y="847"/>
                    <a:pt x="943" y="1460"/>
                    <a:pt x="1764" y="1460"/>
                  </a:cubicBezTo>
                  <a:cubicBezTo>
                    <a:pt x="1969" y="1460"/>
                    <a:pt x="2170" y="1422"/>
                    <a:pt x="2354" y="1340"/>
                  </a:cubicBezTo>
                  <a:cubicBezTo>
                    <a:pt x="2379" y="1329"/>
                    <a:pt x="2366" y="1290"/>
                    <a:pt x="2342" y="1290"/>
                  </a:cubicBezTo>
                  <a:cubicBezTo>
                    <a:pt x="2342" y="1290"/>
                    <a:pt x="2341" y="1290"/>
                    <a:pt x="2341" y="1290"/>
                  </a:cubicBezTo>
                  <a:cubicBezTo>
                    <a:pt x="2230" y="1294"/>
                    <a:pt x="2120" y="1297"/>
                    <a:pt x="2012" y="1297"/>
                  </a:cubicBezTo>
                  <a:cubicBezTo>
                    <a:pt x="1623" y="1297"/>
                    <a:pt x="1253" y="1253"/>
                    <a:pt x="898" y="1030"/>
                  </a:cubicBezTo>
                  <a:cubicBezTo>
                    <a:pt x="495" y="778"/>
                    <a:pt x="271" y="399"/>
                    <a:pt x="26" y="6"/>
                  </a:cubicBezTo>
                  <a:cubicBezTo>
                    <a:pt x="23" y="3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36">
              <a:extLst>
                <a:ext uri="{FF2B5EF4-FFF2-40B4-BE49-F238E27FC236}">
                  <a16:creationId xmlns:a16="http://schemas.microsoft.com/office/drawing/2014/main" id="{0BAC6140-C6E1-5DF7-2BBB-8356C4CB3449}"/>
                </a:ext>
              </a:extLst>
            </p:cNvPr>
            <p:cNvSpPr/>
            <p:nvPr/>
          </p:nvSpPr>
          <p:spPr>
            <a:xfrm>
              <a:off x="2124500" y="2116725"/>
              <a:ext cx="36525" cy="58475"/>
            </a:xfrm>
            <a:custGeom>
              <a:avLst/>
              <a:gdLst/>
              <a:ahLst/>
              <a:cxnLst/>
              <a:rect l="l" t="t" r="r" b="b"/>
              <a:pathLst>
                <a:path w="1461" h="2339" extrusionOk="0">
                  <a:moveTo>
                    <a:pt x="1214" y="1"/>
                  </a:moveTo>
                  <a:cubicBezTo>
                    <a:pt x="1204" y="1"/>
                    <a:pt x="1194" y="7"/>
                    <a:pt x="1195" y="20"/>
                  </a:cubicBezTo>
                  <a:cubicBezTo>
                    <a:pt x="1227" y="492"/>
                    <a:pt x="1163" y="942"/>
                    <a:pt x="930" y="1362"/>
                  </a:cubicBezTo>
                  <a:cubicBezTo>
                    <a:pt x="704" y="1772"/>
                    <a:pt x="363" y="1949"/>
                    <a:pt x="38" y="2251"/>
                  </a:cubicBezTo>
                  <a:cubicBezTo>
                    <a:pt x="1" y="2286"/>
                    <a:pt x="36" y="2338"/>
                    <a:pt x="79" y="2338"/>
                  </a:cubicBezTo>
                  <a:cubicBezTo>
                    <a:pt x="82" y="2338"/>
                    <a:pt x="86" y="2338"/>
                    <a:pt x="89" y="2337"/>
                  </a:cubicBezTo>
                  <a:cubicBezTo>
                    <a:pt x="1012" y="2167"/>
                    <a:pt x="1461" y="807"/>
                    <a:pt x="1234" y="15"/>
                  </a:cubicBezTo>
                  <a:cubicBezTo>
                    <a:pt x="1231" y="5"/>
                    <a:pt x="1223" y="1"/>
                    <a:pt x="1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36">
              <a:extLst>
                <a:ext uri="{FF2B5EF4-FFF2-40B4-BE49-F238E27FC236}">
                  <a16:creationId xmlns:a16="http://schemas.microsoft.com/office/drawing/2014/main" id="{3D0382B5-429F-08DD-C4A7-FA559B73401D}"/>
                </a:ext>
              </a:extLst>
            </p:cNvPr>
            <p:cNvSpPr/>
            <p:nvPr/>
          </p:nvSpPr>
          <p:spPr>
            <a:xfrm>
              <a:off x="2100150" y="2112600"/>
              <a:ext cx="41050" cy="63400"/>
            </a:xfrm>
            <a:custGeom>
              <a:avLst/>
              <a:gdLst/>
              <a:ahLst/>
              <a:cxnLst/>
              <a:rect l="l" t="t" r="r" b="b"/>
              <a:pathLst>
                <a:path w="1642" h="2536" extrusionOk="0">
                  <a:moveTo>
                    <a:pt x="504" y="0"/>
                  </a:moveTo>
                  <a:cubicBezTo>
                    <a:pt x="491" y="0"/>
                    <a:pt x="477" y="7"/>
                    <a:pt x="468" y="25"/>
                  </a:cubicBezTo>
                  <a:cubicBezTo>
                    <a:pt x="1" y="923"/>
                    <a:pt x="1641" y="1636"/>
                    <a:pt x="977" y="2496"/>
                  </a:cubicBezTo>
                  <a:cubicBezTo>
                    <a:pt x="963" y="2513"/>
                    <a:pt x="977" y="2535"/>
                    <a:pt x="994" y="2535"/>
                  </a:cubicBezTo>
                  <a:cubicBezTo>
                    <a:pt x="1000" y="2535"/>
                    <a:pt x="1005" y="2533"/>
                    <a:pt x="1011" y="2528"/>
                  </a:cubicBezTo>
                  <a:cubicBezTo>
                    <a:pt x="1250" y="2305"/>
                    <a:pt x="1294" y="2033"/>
                    <a:pt x="1197" y="1718"/>
                  </a:cubicBezTo>
                  <a:cubicBezTo>
                    <a:pt x="1005" y="1101"/>
                    <a:pt x="442" y="784"/>
                    <a:pt x="553" y="61"/>
                  </a:cubicBezTo>
                  <a:cubicBezTo>
                    <a:pt x="559" y="28"/>
                    <a:pt x="531" y="0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36">
              <a:extLst>
                <a:ext uri="{FF2B5EF4-FFF2-40B4-BE49-F238E27FC236}">
                  <a16:creationId xmlns:a16="http://schemas.microsoft.com/office/drawing/2014/main" id="{F143615B-D82D-B1A7-C156-911837CCCF73}"/>
                </a:ext>
              </a:extLst>
            </p:cNvPr>
            <p:cNvSpPr/>
            <p:nvPr/>
          </p:nvSpPr>
          <p:spPr>
            <a:xfrm>
              <a:off x="2308275" y="2239775"/>
              <a:ext cx="171650" cy="124675"/>
            </a:xfrm>
            <a:custGeom>
              <a:avLst/>
              <a:gdLst/>
              <a:ahLst/>
              <a:cxnLst/>
              <a:rect l="l" t="t" r="r" b="b"/>
              <a:pathLst>
                <a:path w="6866" h="4987" extrusionOk="0">
                  <a:moveTo>
                    <a:pt x="2083" y="1"/>
                  </a:moveTo>
                  <a:cubicBezTo>
                    <a:pt x="1251" y="1"/>
                    <a:pt x="421" y="845"/>
                    <a:pt x="263" y="1688"/>
                  </a:cubicBezTo>
                  <a:cubicBezTo>
                    <a:pt x="1" y="3077"/>
                    <a:pt x="901" y="4370"/>
                    <a:pt x="2198" y="4811"/>
                  </a:cubicBezTo>
                  <a:cubicBezTo>
                    <a:pt x="2548" y="4930"/>
                    <a:pt x="2915" y="4987"/>
                    <a:pt x="3285" y="4987"/>
                  </a:cubicBezTo>
                  <a:cubicBezTo>
                    <a:pt x="4455" y="4987"/>
                    <a:pt x="5645" y="4422"/>
                    <a:pt x="6350" y="3492"/>
                  </a:cubicBezTo>
                  <a:cubicBezTo>
                    <a:pt x="6648" y="3101"/>
                    <a:pt x="6865" y="2555"/>
                    <a:pt x="6600" y="2090"/>
                  </a:cubicBezTo>
                  <a:cubicBezTo>
                    <a:pt x="6439" y="1808"/>
                    <a:pt x="6165" y="1641"/>
                    <a:pt x="5873" y="1641"/>
                  </a:cubicBezTo>
                  <a:cubicBezTo>
                    <a:pt x="5761" y="1641"/>
                    <a:pt x="5646" y="1665"/>
                    <a:pt x="5534" y="1718"/>
                  </a:cubicBezTo>
                  <a:cubicBezTo>
                    <a:pt x="5462" y="1751"/>
                    <a:pt x="5501" y="1867"/>
                    <a:pt x="5569" y="1867"/>
                  </a:cubicBezTo>
                  <a:cubicBezTo>
                    <a:pt x="5577" y="1867"/>
                    <a:pt x="5586" y="1865"/>
                    <a:pt x="5594" y="1861"/>
                  </a:cubicBezTo>
                  <a:cubicBezTo>
                    <a:pt x="5684" y="1824"/>
                    <a:pt x="5769" y="1808"/>
                    <a:pt x="5849" y="1808"/>
                  </a:cubicBezTo>
                  <a:cubicBezTo>
                    <a:pt x="6316" y="1808"/>
                    <a:pt x="6605" y="2377"/>
                    <a:pt x="6491" y="2837"/>
                  </a:cubicBezTo>
                  <a:cubicBezTo>
                    <a:pt x="6421" y="3123"/>
                    <a:pt x="6190" y="3393"/>
                    <a:pt x="5995" y="3595"/>
                  </a:cubicBezTo>
                  <a:cubicBezTo>
                    <a:pt x="5664" y="3939"/>
                    <a:pt x="5257" y="4233"/>
                    <a:pt x="4826" y="4439"/>
                  </a:cubicBezTo>
                  <a:cubicBezTo>
                    <a:pt x="4343" y="4671"/>
                    <a:pt x="3812" y="4796"/>
                    <a:pt x="3283" y="4796"/>
                  </a:cubicBezTo>
                  <a:cubicBezTo>
                    <a:pt x="2834" y="4796"/>
                    <a:pt x="2385" y="4706"/>
                    <a:pt x="1969" y="4515"/>
                  </a:cubicBezTo>
                  <a:cubicBezTo>
                    <a:pt x="1038" y="4088"/>
                    <a:pt x="377" y="3169"/>
                    <a:pt x="379" y="2124"/>
                  </a:cubicBezTo>
                  <a:cubicBezTo>
                    <a:pt x="383" y="1041"/>
                    <a:pt x="1177" y="268"/>
                    <a:pt x="2111" y="268"/>
                  </a:cubicBezTo>
                  <a:cubicBezTo>
                    <a:pt x="2400" y="268"/>
                    <a:pt x="2702" y="342"/>
                    <a:pt x="2998" y="503"/>
                  </a:cubicBezTo>
                  <a:cubicBezTo>
                    <a:pt x="3003" y="506"/>
                    <a:pt x="3008" y="507"/>
                    <a:pt x="3013" y="507"/>
                  </a:cubicBezTo>
                  <a:cubicBezTo>
                    <a:pt x="3037" y="507"/>
                    <a:pt x="3054" y="477"/>
                    <a:pt x="3035" y="456"/>
                  </a:cubicBezTo>
                  <a:cubicBezTo>
                    <a:pt x="2746" y="135"/>
                    <a:pt x="2414" y="1"/>
                    <a:pt x="20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36">
              <a:extLst>
                <a:ext uri="{FF2B5EF4-FFF2-40B4-BE49-F238E27FC236}">
                  <a16:creationId xmlns:a16="http://schemas.microsoft.com/office/drawing/2014/main" id="{3357E523-BF2E-C39F-173D-F4F4D8A1443A}"/>
                </a:ext>
              </a:extLst>
            </p:cNvPr>
            <p:cNvSpPr/>
            <p:nvPr/>
          </p:nvSpPr>
          <p:spPr>
            <a:xfrm>
              <a:off x="2443375" y="2254525"/>
              <a:ext cx="18125" cy="30400"/>
            </a:xfrm>
            <a:custGeom>
              <a:avLst/>
              <a:gdLst/>
              <a:ahLst/>
              <a:cxnLst/>
              <a:rect l="l" t="t" r="r" b="b"/>
              <a:pathLst>
                <a:path w="725" h="1216" extrusionOk="0">
                  <a:moveTo>
                    <a:pt x="640" y="1"/>
                  </a:moveTo>
                  <a:cubicBezTo>
                    <a:pt x="630" y="1"/>
                    <a:pt x="619" y="4"/>
                    <a:pt x="608" y="12"/>
                  </a:cubicBezTo>
                  <a:cubicBezTo>
                    <a:pt x="259" y="262"/>
                    <a:pt x="0" y="750"/>
                    <a:pt x="136" y="1185"/>
                  </a:cubicBezTo>
                  <a:cubicBezTo>
                    <a:pt x="143" y="1206"/>
                    <a:pt x="162" y="1215"/>
                    <a:pt x="180" y="1215"/>
                  </a:cubicBezTo>
                  <a:cubicBezTo>
                    <a:pt x="202" y="1215"/>
                    <a:pt x="223" y="1201"/>
                    <a:pt x="222" y="1173"/>
                  </a:cubicBezTo>
                  <a:cubicBezTo>
                    <a:pt x="207" y="749"/>
                    <a:pt x="301" y="374"/>
                    <a:pt x="671" y="119"/>
                  </a:cubicBezTo>
                  <a:cubicBezTo>
                    <a:pt x="725" y="81"/>
                    <a:pt x="690" y="1"/>
                    <a:pt x="6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36">
              <a:extLst>
                <a:ext uri="{FF2B5EF4-FFF2-40B4-BE49-F238E27FC236}">
                  <a16:creationId xmlns:a16="http://schemas.microsoft.com/office/drawing/2014/main" id="{5872A912-4340-5DC7-3A09-4B8DBFFF6AD2}"/>
                </a:ext>
              </a:extLst>
            </p:cNvPr>
            <p:cNvSpPr/>
            <p:nvPr/>
          </p:nvSpPr>
          <p:spPr>
            <a:xfrm>
              <a:off x="2428725" y="2212925"/>
              <a:ext cx="69100" cy="122900"/>
            </a:xfrm>
            <a:custGeom>
              <a:avLst/>
              <a:gdLst/>
              <a:ahLst/>
              <a:cxnLst/>
              <a:rect l="l" t="t" r="r" b="b"/>
              <a:pathLst>
                <a:path w="2764" h="4916" extrusionOk="0">
                  <a:moveTo>
                    <a:pt x="161" y="1"/>
                  </a:moveTo>
                  <a:cubicBezTo>
                    <a:pt x="146" y="1"/>
                    <a:pt x="130" y="9"/>
                    <a:pt x="127" y="26"/>
                  </a:cubicBezTo>
                  <a:cubicBezTo>
                    <a:pt x="0" y="739"/>
                    <a:pt x="525" y="1261"/>
                    <a:pt x="1058" y="1654"/>
                  </a:cubicBezTo>
                  <a:cubicBezTo>
                    <a:pt x="1609" y="2061"/>
                    <a:pt x="2152" y="2402"/>
                    <a:pt x="2394" y="3081"/>
                  </a:cubicBezTo>
                  <a:cubicBezTo>
                    <a:pt x="2611" y="3693"/>
                    <a:pt x="2510" y="4281"/>
                    <a:pt x="2277" y="4867"/>
                  </a:cubicBezTo>
                  <a:cubicBezTo>
                    <a:pt x="2266" y="4895"/>
                    <a:pt x="2291" y="4916"/>
                    <a:pt x="2316" y="4916"/>
                  </a:cubicBezTo>
                  <a:cubicBezTo>
                    <a:pt x="2329" y="4916"/>
                    <a:pt x="2343" y="4910"/>
                    <a:pt x="2351" y="4897"/>
                  </a:cubicBezTo>
                  <a:cubicBezTo>
                    <a:pt x="2764" y="4220"/>
                    <a:pt x="2746" y="3335"/>
                    <a:pt x="2358" y="2646"/>
                  </a:cubicBezTo>
                  <a:cubicBezTo>
                    <a:pt x="1764" y="1590"/>
                    <a:pt x="406" y="1351"/>
                    <a:pt x="195" y="26"/>
                  </a:cubicBezTo>
                  <a:cubicBezTo>
                    <a:pt x="192" y="9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36">
              <a:extLst>
                <a:ext uri="{FF2B5EF4-FFF2-40B4-BE49-F238E27FC236}">
                  <a16:creationId xmlns:a16="http://schemas.microsoft.com/office/drawing/2014/main" id="{EA3316D2-AD23-BA4F-73D3-2A8E77604B48}"/>
                </a:ext>
              </a:extLst>
            </p:cNvPr>
            <p:cNvSpPr/>
            <p:nvPr/>
          </p:nvSpPr>
          <p:spPr>
            <a:xfrm>
              <a:off x="2431925" y="2213175"/>
              <a:ext cx="87825" cy="75725"/>
            </a:xfrm>
            <a:custGeom>
              <a:avLst/>
              <a:gdLst/>
              <a:ahLst/>
              <a:cxnLst/>
              <a:rect l="l" t="t" r="r" b="b"/>
              <a:pathLst>
                <a:path w="3513" h="3029" extrusionOk="0">
                  <a:moveTo>
                    <a:pt x="38" y="1"/>
                  </a:moveTo>
                  <a:cubicBezTo>
                    <a:pt x="18" y="1"/>
                    <a:pt x="0" y="25"/>
                    <a:pt x="11" y="47"/>
                  </a:cubicBezTo>
                  <a:cubicBezTo>
                    <a:pt x="178" y="400"/>
                    <a:pt x="501" y="473"/>
                    <a:pt x="844" y="473"/>
                  </a:cubicBezTo>
                  <a:cubicBezTo>
                    <a:pt x="1046" y="473"/>
                    <a:pt x="1256" y="447"/>
                    <a:pt x="1444" y="440"/>
                  </a:cubicBezTo>
                  <a:cubicBezTo>
                    <a:pt x="1475" y="438"/>
                    <a:pt x="1505" y="438"/>
                    <a:pt x="1534" y="438"/>
                  </a:cubicBezTo>
                  <a:cubicBezTo>
                    <a:pt x="2944" y="438"/>
                    <a:pt x="3172" y="1870"/>
                    <a:pt x="3396" y="2987"/>
                  </a:cubicBezTo>
                  <a:cubicBezTo>
                    <a:pt x="3402" y="3015"/>
                    <a:pt x="3426" y="3028"/>
                    <a:pt x="3450" y="3028"/>
                  </a:cubicBezTo>
                  <a:cubicBezTo>
                    <a:pt x="3481" y="3028"/>
                    <a:pt x="3513" y="3008"/>
                    <a:pt x="3511" y="2971"/>
                  </a:cubicBezTo>
                  <a:cubicBezTo>
                    <a:pt x="3472" y="2127"/>
                    <a:pt x="3301" y="1182"/>
                    <a:pt x="2612" y="616"/>
                  </a:cubicBezTo>
                  <a:cubicBezTo>
                    <a:pt x="2378" y="423"/>
                    <a:pt x="2114" y="298"/>
                    <a:pt x="1811" y="262"/>
                  </a:cubicBezTo>
                  <a:cubicBezTo>
                    <a:pt x="1750" y="255"/>
                    <a:pt x="1689" y="252"/>
                    <a:pt x="1628" y="252"/>
                  </a:cubicBezTo>
                  <a:cubicBezTo>
                    <a:pt x="1341" y="252"/>
                    <a:pt x="1059" y="320"/>
                    <a:pt x="790" y="320"/>
                  </a:cubicBezTo>
                  <a:cubicBezTo>
                    <a:pt x="532" y="320"/>
                    <a:pt x="286" y="257"/>
                    <a:pt x="58" y="10"/>
                  </a:cubicBezTo>
                  <a:cubicBezTo>
                    <a:pt x="52" y="3"/>
                    <a:pt x="45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36">
              <a:extLst>
                <a:ext uri="{FF2B5EF4-FFF2-40B4-BE49-F238E27FC236}">
                  <a16:creationId xmlns:a16="http://schemas.microsoft.com/office/drawing/2014/main" id="{B5DD5CE4-57A2-691F-C7F7-81B55FA6A7B3}"/>
                </a:ext>
              </a:extLst>
            </p:cNvPr>
            <p:cNvSpPr/>
            <p:nvPr/>
          </p:nvSpPr>
          <p:spPr>
            <a:xfrm>
              <a:off x="2454100" y="2186175"/>
              <a:ext cx="36750" cy="36300"/>
            </a:xfrm>
            <a:custGeom>
              <a:avLst/>
              <a:gdLst/>
              <a:ahLst/>
              <a:cxnLst/>
              <a:rect l="l" t="t" r="r" b="b"/>
              <a:pathLst>
                <a:path w="1470" h="1452" extrusionOk="0">
                  <a:moveTo>
                    <a:pt x="159" y="1"/>
                  </a:moveTo>
                  <a:cubicBezTo>
                    <a:pt x="134" y="1"/>
                    <a:pt x="108" y="14"/>
                    <a:pt x="97" y="43"/>
                  </a:cubicBezTo>
                  <a:cubicBezTo>
                    <a:pt x="0" y="287"/>
                    <a:pt x="151" y="518"/>
                    <a:pt x="364" y="643"/>
                  </a:cubicBezTo>
                  <a:cubicBezTo>
                    <a:pt x="631" y="797"/>
                    <a:pt x="1470" y="878"/>
                    <a:pt x="1154" y="1382"/>
                  </a:cubicBezTo>
                  <a:cubicBezTo>
                    <a:pt x="1136" y="1413"/>
                    <a:pt x="1163" y="1451"/>
                    <a:pt x="1194" y="1451"/>
                  </a:cubicBezTo>
                  <a:cubicBezTo>
                    <a:pt x="1201" y="1451"/>
                    <a:pt x="1209" y="1449"/>
                    <a:pt x="1216" y="1444"/>
                  </a:cubicBezTo>
                  <a:cubicBezTo>
                    <a:pt x="1415" y="1310"/>
                    <a:pt x="1364" y="1037"/>
                    <a:pt x="1225" y="873"/>
                  </a:cubicBezTo>
                  <a:cubicBezTo>
                    <a:pt x="986" y="591"/>
                    <a:pt x="21" y="610"/>
                    <a:pt x="216" y="76"/>
                  </a:cubicBezTo>
                  <a:cubicBezTo>
                    <a:pt x="233" y="30"/>
                    <a:pt x="196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36">
              <a:extLst>
                <a:ext uri="{FF2B5EF4-FFF2-40B4-BE49-F238E27FC236}">
                  <a16:creationId xmlns:a16="http://schemas.microsoft.com/office/drawing/2014/main" id="{FA811262-50F9-78E0-314F-2931D1AF4ECD}"/>
                </a:ext>
              </a:extLst>
            </p:cNvPr>
            <p:cNvSpPr/>
            <p:nvPr/>
          </p:nvSpPr>
          <p:spPr>
            <a:xfrm>
              <a:off x="2411800" y="2142850"/>
              <a:ext cx="99475" cy="79575"/>
            </a:xfrm>
            <a:custGeom>
              <a:avLst/>
              <a:gdLst/>
              <a:ahLst/>
              <a:cxnLst/>
              <a:rect l="l" t="t" r="r" b="b"/>
              <a:pathLst>
                <a:path w="3979" h="3183" extrusionOk="0">
                  <a:moveTo>
                    <a:pt x="30" y="1"/>
                  </a:moveTo>
                  <a:cubicBezTo>
                    <a:pt x="16" y="1"/>
                    <a:pt x="1" y="15"/>
                    <a:pt x="3" y="31"/>
                  </a:cubicBezTo>
                  <a:cubicBezTo>
                    <a:pt x="149" y="761"/>
                    <a:pt x="639" y="1348"/>
                    <a:pt x="1326" y="1645"/>
                  </a:cubicBezTo>
                  <a:cubicBezTo>
                    <a:pt x="1711" y="1810"/>
                    <a:pt x="2112" y="1820"/>
                    <a:pt x="2514" y="1912"/>
                  </a:cubicBezTo>
                  <a:cubicBezTo>
                    <a:pt x="3257" y="2082"/>
                    <a:pt x="3653" y="2492"/>
                    <a:pt x="3946" y="3175"/>
                  </a:cubicBezTo>
                  <a:cubicBezTo>
                    <a:pt x="3948" y="3180"/>
                    <a:pt x="3954" y="3183"/>
                    <a:pt x="3959" y="3183"/>
                  </a:cubicBezTo>
                  <a:cubicBezTo>
                    <a:pt x="3969" y="3183"/>
                    <a:pt x="3979" y="3176"/>
                    <a:pt x="3977" y="3166"/>
                  </a:cubicBezTo>
                  <a:cubicBezTo>
                    <a:pt x="3891" y="2505"/>
                    <a:pt x="3394" y="2016"/>
                    <a:pt x="2771" y="1823"/>
                  </a:cubicBezTo>
                  <a:cubicBezTo>
                    <a:pt x="2214" y="1651"/>
                    <a:pt x="1658" y="1679"/>
                    <a:pt x="1138" y="1368"/>
                  </a:cubicBezTo>
                  <a:cubicBezTo>
                    <a:pt x="620" y="1058"/>
                    <a:pt x="279" y="559"/>
                    <a:pt x="47" y="13"/>
                  </a:cubicBezTo>
                  <a:cubicBezTo>
                    <a:pt x="43" y="4"/>
                    <a:pt x="37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36">
              <a:extLst>
                <a:ext uri="{FF2B5EF4-FFF2-40B4-BE49-F238E27FC236}">
                  <a16:creationId xmlns:a16="http://schemas.microsoft.com/office/drawing/2014/main" id="{1A4E88E3-6097-A826-9B7C-FA3D8ED61B39}"/>
                </a:ext>
              </a:extLst>
            </p:cNvPr>
            <p:cNvSpPr/>
            <p:nvPr/>
          </p:nvSpPr>
          <p:spPr>
            <a:xfrm>
              <a:off x="2411400" y="2145575"/>
              <a:ext cx="69350" cy="21525"/>
            </a:xfrm>
            <a:custGeom>
              <a:avLst/>
              <a:gdLst/>
              <a:ahLst/>
              <a:cxnLst/>
              <a:rect l="l" t="t" r="r" b="b"/>
              <a:pathLst>
                <a:path w="2774" h="861" extrusionOk="0">
                  <a:moveTo>
                    <a:pt x="36" y="0"/>
                  </a:moveTo>
                  <a:cubicBezTo>
                    <a:pt x="11" y="0"/>
                    <a:pt x="0" y="36"/>
                    <a:pt x="23" y="48"/>
                  </a:cubicBezTo>
                  <a:cubicBezTo>
                    <a:pt x="354" y="216"/>
                    <a:pt x="732" y="210"/>
                    <a:pt x="1096" y="251"/>
                  </a:cubicBezTo>
                  <a:cubicBezTo>
                    <a:pt x="1692" y="317"/>
                    <a:pt x="2213" y="435"/>
                    <a:pt x="2670" y="848"/>
                  </a:cubicBezTo>
                  <a:cubicBezTo>
                    <a:pt x="2679" y="857"/>
                    <a:pt x="2691" y="860"/>
                    <a:pt x="2703" y="860"/>
                  </a:cubicBezTo>
                  <a:cubicBezTo>
                    <a:pt x="2738" y="860"/>
                    <a:pt x="2773" y="824"/>
                    <a:pt x="2749" y="786"/>
                  </a:cubicBezTo>
                  <a:cubicBezTo>
                    <a:pt x="2508" y="420"/>
                    <a:pt x="2138" y="247"/>
                    <a:pt x="1714" y="159"/>
                  </a:cubicBezTo>
                  <a:cubicBezTo>
                    <a:pt x="1182" y="51"/>
                    <a:pt x="576" y="1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36">
              <a:extLst>
                <a:ext uri="{FF2B5EF4-FFF2-40B4-BE49-F238E27FC236}">
                  <a16:creationId xmlns:a16="http://schemas.microsoft.com/office/drawing/2014/main" id="{9252E54B-E269-1636-E2DC-7E86A991CDF8}"/>
                </a:ext>
              </a:extLst>
            </p:cNvPr>
            <p:cNvSpPr/>
            <p:nvPr/>
          </p:nvSpPr>
          <p:spPr>
            <a:xfrm>
              <a:off x="2418100" y="2113925"/>
              <a:ext cx="13575" cy="35775"/>
            </a:xfrm>
            <a:custGeom>
              <a:avLst/>
              <a:gdLst/>
              <a:ahLst/>
              <a:cxnLst/>
              <a:rect l="l" t="t" r="r" b="b"/>
              <a:pathLst>
                <a:path w="543" h="1431" extrusionOk="0">
                  <a:moveTo>
                    <a:pt x="332" y="0"/>
                  </a:moveTo>
                  <a:cubicBezTo>
                    <a:pt x="315" y="0"/>
                    <a:pt x="299" y="7"/>
                    <a:pt x="289" y="22"/>
                  </a:cubicBezTo>
                  <a:cubicBezTo>
                    <a:pt x="0" y="442"/>
                    <a:pt x="109" y="1050"/>
                    <a:pt x="434" y="1413"/>
                  </a:cubicBezTo>
                  <a:cubicBezTo>
                    <a:pt x="445" y="1426"/>
                    <a:pt x="457" y="1431"/>
                    <a:pt x="470" y="1431"/>
                  </a:cubicBezTo>
                  <a:cubicBezTo>
                    <a:pt x="508" y="1431"/>
                    <a:pt x="542" y="1378"/>
                    <a:pt x="509" y="1338"/>
                  </a:cubicBezTo>
                  <a:cubicBezTo>
                    <a:pt x="186" y="945"/>
                    <a:pt x="192" y="505"/>
                    <a:pt x="378" y="58"/>
                  </a:cubicBezTo>
                  <a:cubicBezTo>
                    <a:pt x="392" y="24"/>
                    <a:pt x="362" y="0"/>
                    <a:pt x="3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36">
              <a:extLst>
                <a:ext uri="{FF2B5EF4-FFF2-40B4-BE49-F238E27FC236}">
                  <a16:creationId xmlns:a16="http://schemas.microsoft.com/office/drawing/2014/main" id="{CDEC9336-CB35-E0C8-BA6A-C4A28621885B}"/>
                </a:ext>
              </a:extLst>
            </p:cNvPr>
            <p:cNvSpPr/>
            <p:nvPr/>
          </p:nvSpPr>
          <p:spPr>
            <a:xfrm>
              <a:off x="2378625" y="2081400"/>
              <a:ext cx="165475" cy="143600"/>
            </a:xfrm>
            <a:custGeom>
              <a:avLst/>
              <a:gdLst/>
              <a:ahLst/>
              <a:cxnLst/>
              <a:rect l="l" t="t" r="r" b="b"/>
              <a:pathLst>
                <a:path w="6619" h="5744" extrusionOk="0">
                  <a:moveTo>
                    <a:pt x="65" y="0"/>
                  </a:moveTo>
                  <a:cubicBezTo>
                    <a:pt x="34" y="0"/>
                    <a:pt x="1" y="28"/>
                    <a:pt x="12" y="64"/>
                  </a:cubicBezTo>
                  <a:cubicBezTo>
                    <a:pt x="477" y="1550"/>
                    <a:pt x="2324" y="1269"/>
                    <a:pt x="3498" y="1668"/>
                  </a:cubicBezTo>
                  <a:cubicBezTo>
                    <a:pt x="5293" y="2277"/>
                    <a:pt x="6247" y="3931"/>
                    <a:pt x="6469" y="5722"/>
                  </a:cubicBezTo>
                  <a:cubicBezTo>
                    <a:pt x="6470" y="5736"/>
                    <a:pt x="6481" y="5743"/>
                    <a:pt x="6491" y="5743"/>
                  </a:cubicBezTo>
                  <a:cubicBezTo>
                    <a:pt x="6501" y="5743"/>
                    <a:pt x="6511" y="5736"/>
                    <a:pt x="6512" y="5722"/>
                  </a:cubicBezTo>
                  <a:cubicBezTo>
                    <a:pt x="6618" y="4371"/>
                    <a:pt x="5833" y="3014"/>
                    <a:pt x="4790" y="2202"/>
                  </a:cubicBezTo>
                  <a:cubicBezTo>
                    <a:pt x="4231" y="1767"/>
                    <a:pt x="3597" y="1487"/>
                    <a:pt x="2904" y="1353"/>
                  </a:cubicBezTo>
                  <a:cubicBezTo>
                    <a:pt x="1853" y="1150"/>
                    <a:pt x="622" y="1144"/>
                    <a:pt x="104" y="25"/>
                  </a:cubicBezTo>
                  <a:cubicBezTo>
                    <a:pt x="96" y="7"/>
                    <a:pt x="81" y="0"/>
                    <a:pt x="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36">
              <a:extLst>
                <a:ext uri="{FF2B5EF4-FFF2-40B4-BE49-F238E27FC236}">
                  <a16:creationId xmlns:a16="http://schemas.microsoft.com/office/drawing/2014/main" id="{A1CBD3E5-36A2-A5B2-A934-C35181798BDE}"/>
                </a:ext>
              </a:extLst>
            </p:cNvPr>
            <p:cNvSpPr/>
            <p:nvPr/>
          </p:nvSpPr>
          <p:spPr>
            <a:xfrm>
              <a:off x="2378200" y="2082675"/>
              <a:ext cx="131925" cy="44750"/>
            </a:xfrm>
            <a:custGeom>
              <a:avLst/>
              <a:gdLst/>
              <a:ahLst/>
              <a:cxnLst/>
              <a:rect l="l" t="t" r="r" b="b"/>
              <a:pathLst>
                <a:path w="5277" h="1790" extrusionOk="0">
                  <a:moveTo>
                    <a:pt x="39" y="0"/>
                  </a:moveTo>
                  <a:cubicBezTo>
                    <a:pt x="16" y="0"/>
                    <a:pt x="0" y="27"/>
                    <a:pt x="19" y="49"/>
                  </a:cubicBezTo>
                  <a:cubicBezTo>
                    <a:pt x="479" y="594"/>
                    <a:pt x="1611" y="371"/>
                    <a:pt x="2235" y="490"/>
                  </a:cubicBezTo>
                  <a:cubicBezTo>
                    <a:pt x="3322" y="695"/>
                    <a:pt x="4250" y="1185"/>
                    <a:pt x="5168" y="1781"/>
                  </a:cubicBezTo>
                  <a:cubicBezTo>
                    <a:pt x="5177" y="1787"/>
                    <a:pt x="5186" y="1789"/>
                    <a:pt x="5195" y="1789"/>
                  </a:cubicBezTo>
                  <a:cubicBezTo>
                    <a:pt x="5240" y="1789"/>
                    <a:pt x="5276" y="1727"/>
                    <a:pt x="5237" y="1691"/>
                  </a:cubicBezTo>
                  <a:cubicBezTo>
                    <a:pt x="4589" y="1114"/>
                    <a:pt x="3793" y="717"/>
                    <a:pt x="2964" y="471"/>
                  </a:cubicBezTo>
                  <a:cubicBezTo>
                    <a:pt x="2583" y="358"/>
                    <a:pt x="2195" y="278"/>
                    <a:pt x="1802" y="235"/>
                  </a:cubicBezTo>
                  <a:cubicBezTo>
                    <a:pt x="1204" y="168"/>
                    <a:pt x="614" y="256"/>
                    <a:pt x="53" y="3"/>
                  </a:cubicBezTo>
                  <a:cubicBezTo>
                    <a:pt x="48" y="1"/>
                    <a:pt x="44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36">
              <a:extLst>
                <a:ext uri="{FF2B5EF4-FFF2-40B4-BE49-F238E27FC236}">
                  <a16:creationId xmlns:a16="http://schemas.microsoft.com/office/drawing/2014/main" id="{8118BEFF-76B8-A050-7677-2ECD12042212}"/>
                </a:ext>
              </a:extLst>
            </p:cNvPr>
            <p:cNvSpPr/>
            <p:nvPr/>
          </p:nvSpPr>
          <p:spPr>
            <a:xfrm>
              <a:off x="2430475" y="2052225"/>
              <a:ext cx="11700" cy="41325"/>
            </a:xfrm>
            <a:custGeom>
              <a:avLst/>
              <a:gdLst/>
              <a:ahLst/>
              <a:cxnLst/>
              <a:rect l="l" t="t" r="r" b="b"/>
              <a:pathLst>
                <a:path w="468" h="1653" extrusionOk="0">
                  <a:moveTo>
                    <a:pt x="215" y="0"/>
                  </a:moveTo>
                  <a:cubicBezTo>
                    <a:pt x="206" y="0"/>
                    <a:pt x="196" y="4"/>
                    <a:pt x="189" y="12"/>
                  </a:cubicBezTo>
                  <a:cubicBezTo>
                    <a:pt x="0" y="223"/>
                    <a:pt x="7" y="597"/>
                    <a:pt x="44" y="861"/>
                  </a:cubicBezTo>
                  <a:cubicBezTo>
                    <a:pt x="87" y="1175"/>
                    <a:pt x="212" y="1405"/>
                    <a:pt x="412" y="1644"/>
                  </a:cubicBezTo>
                  <a:cubicBezTo>
                    <a:pt x="417" y="1650"/>
                    <a:pt x="423" y="1652"/>
                    <a:pt x="429" y="1652"/>
                  </a:cubicBezTo>
                  <a:cubicBezTo>
                    <a:pt x="448" y="1652"/>
                    <a:pt x="468" y="1630"/>
                    <a:pt x="455" y="1612"/>
                  </a:cubicBezTo>
                  <a:cubicBezTo>
                    <a:pt x="291" y="1368"/>
                    <a:pt x="186" y="1061"/>
                    <a:pt x="166" y="769"/>
                  </a:cubicBezTo>
                  <a:cubicBezTo>
                    <a:pt x="149" y="512"/>
                    <a:pt x="252" y="287"/>
                    <a:pt x="257" y="40"/>
                  </a:cubicBezTo>
                  <a:cubicBezTo>
                    <a:pt x="257" y="18"/>
                    <a:pt x="236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36">
              <a:extLst>
                <a:ext uri="{FF2B5EF4-FFF2-40B4-BE49-F238E27FC236}">
                  <a16:creationId xmlns:a16="http://schemas.microsoft.com/office/drawing/2014/main" id="{0192E3EC-7B50-B953-7B6F-E37C2650B6DF}"/>
                </a:ext>
              </a:extLst>
            </p:cNvPr>
            <p:cNvSpPr/>
            <p:nvPr/>
          </p:nvSpPr>
          <p:spPr>
            <a:xfrm>
              <a:off x="2443000" y="2027575"/>
              <a:ext cx="102725" cy="144000"/>
            </a:xfrm>
            <a:custGeom>
              <a:avLst/>
              <a:gdLst/>
              <a:ahLst/>
              <a:cxnLst/>
              <a:rect l="l" t="t" r="r" b="b"/>
              <a:pathLst>
                <a:path w="4109" h="5760" extrusionOk="0">
                  <a:moveTo>
                    <a:pt x="42" y="0"/>
                  </a:moveTo>
                  <a:cubicBezTo>
                    <a:pt x="18" y="0"/>
                    <a:pt x="1" y="37"/>
                    <a:pt x="22" y="52"/>
                  </a:cubicBezTo>
                  <a:cubicBezTo>
                    <a:pt x="986" y="806"/>
                    <a:pt x="1903" y="1464"/>
                    <a:pt x="2622" y="2479"/>
                  </a:cubicBezTo>
                  <a:cubicBezTo>
                    <a:pt x="3343" y="3495"/>
                    <a:pt x="3652" y="4589"/>
                    <a:pt x="4058" y="5742"/>
                  </a:cubicBezTo>
                  <a:cubicBezTo>
                    <a:pt x="4063" y="5753"/>
                    <a:pt x="4074" y="5759"/>
                    <a:pt x="4084" y="5759"/>
                  </a:cubicBezTo>
                  <a:cubicBezTo>
                    <a:pt x="4097" y="5759"/>
                    <a:pt x="4109" y="5751"/>
                    <a:pt x="4108" y="5736"/>
                  </a:cubicBezTo>
                  <a:lnTo>
                    <a:pt x="4108" y="5734"/>
                  </a:lnTo>
                  <a:cubicBezTo>
                    <a:pt x="4007" y="3543"/>
                    <a:pt x="2059" y="849"/>
                    <a:pt x="51" y="2"/>
                  </a:cubicBezTo>
                  <a:cubicBezTo>
                    <a:pt x="48" y="1"/>
                    <a:pt x="45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36">
              <a:extLst>
                <a:ext uri="{FF2B5EF4-FFF2-40B4-BE49-F238E27FC236}">
                  <a16:creationId xmlns:a16="http://schemas.microsoft.com/office/drawing/2014/main" id="{CA9117B6-EBEE-94FB-38AD-83A0720E505E}"/>
                </a:ext>
              </a:extLst>
            </p:cNvPr>
            <p:cNvSpPr/>
            <p:nvPr/>
          </p:nvSpPr>
          <p:spPr>
            <a:xfrm>
              <a:off x="2219450" y="1967225"/>
              <a:ext cx="276950" cy="139650"/>
            </a:xfrm>
            <a:custGeom>
              <a:avLst/>
              <a:gdLst/>
              <a:ahLst/>
              <a:cxnLst/>
              <a:rect l="l" t="t" r="r" b="b"/>
              <a:pathLst>
                <a:path w="11078" h="5586" extrusionOk="0">
                  <a:moveTo>
                    <a:pt x="2141" y="1"/>
                  </a:moveTo>
                  <a:cubicBezTo>
                    <a:pt x="1720" y="1"/>
                    <a:pt x="1314" y="101"/>
                    <a:pt x="956" y="366"/>
                  </a:cubicBezTo>
                  <a:cubicBezTo>
                    <a:pt x="273" y="871"/>
                    <a:pt x="1" y="1888"/>
                    <a:pt x="407" y="2642"/>
                  </a:cubicBezTo>
                  <a:cubicBezTo>
                    <a:pt x="419" y="2664"/>
                    <a:pt x="439" y="2673"/>
                    <a:pt x="459" y="2673"/>
                  </a:cubicBezTo>
                  <a:cubicBezTo>
                    <a:pt x="498" y="2673"/>
                    <a:pt x="539" y="2639"/>
                    <a:pt x="523" y="2594"/>
                  </a:cubicBezTo>
                  <a:cubicBezTo>
                    <a:pt x="50" y="1196"/>
                    <a:pt x="972" y="183"/>
                    <a:pt x="2268" y="183"/>
                  </a:cubicBezTo>
                  <a:cubicBezTo>
                    <a:pt x="2444" y="183"/>
                    <a:pt x="2626" y="201"/>
                    <a:pt x="2812" y="240"/>
                  </a:cubicBezTo>
                  <a:cubicBezTo>
                    <a:pt x="3877" y="460"/>
                    <a:pt x="4919" y="988"/>
                    <a:pt x="5869" y="1503"/>
                  </a:cubicBezTo>
                  <a:cubicBezTo>
                    <a:pt x="6835" y="2025"/>
                    <a:pt x="7754" y="2634"/>
                    <a:pt x="8612" y="3318"/>
                  </a:cubicBezTo>
                  <a:cubicBezTo>
                    <a:pt x="9483" y="4011"/>
                    <a:pt x="10217" y="4825"/>
                    <a:pt x="11029" y="5579"/>
                  </a:cubicBezTo>
                  <a:cubicBezTo>
                    <a:pt x="11033" y="5584"/>
                    <a:pt x="11039" y="5585"/>
                    <a:pt x="11044" y="5585"/>
                  </a:cubicBezTo>
                  <a:cubicBezTo>
                    <a:pt x="11061" y="5585"/>
                    <a:pt x="11078" y="5568"/>
                    <a:pt x="11066" y="5550"/>
                  </a:cubicBezTo>
                  <a:cubicBezTo>
                    <a:pt x="9523" y="3352"/>
                    <a:pt x="6870" y="1674"/>
                    <a:pt x="4438" y="640"/>
                  </a:cubicBezTo>
                  <a:cubicBezTo>
                    <a:pt x="3767" y="354"/>
                    <a:pt x="292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36">
              <a:extLst>
                <a:ext uri="{FF2B5EF4-FFF2-40B4-BE49-F238E27FC236}">
                  <a16:creationId xmlns:a16="http://schemas.microsoft.com/office/drawing/2014/main" id="{6AB967DF-AFE5-1802-0047-79A5AEB862DA}"/>
                </a:ext>
              </a:extLst>
            </p:cNvPr>
            <p:cNvSpPr/>
            <p:nvPr/>
          </p:nvSpPr>
          <p:spPr>
            <a:xfrm>
              <a:off x="2214325" y="2022100"/>
              <a:ext cx="18675" cy="11200"/>
            </a:xfrm>
            <a:custGeom>
              <a:avLst/>
              <a:gdLst/>
              <a:ahLst/>
              <a:cxnLst/>
              <a:rect l="l" t="t" r="r" b="b"/>
              <a:pathLst>
                <a:path w="747" h="448" extrusionOk="0">
                  <a:moveTo>
                    <a:pt x="62" y="1"/>
                  </a:moveTo>
                  <a:cubicBezTo>
                    <a:pt x="33" y="1"/>
                    <a:pt x="1" y="22"/>
                    <a:pt x="5" y="55"/>
                  </a:cubicBezTo>
                  <a:cubicBezTo>
                    <a:pt x="22" y="189"/>
                    <a:pt x="171" y="279"/>
                    <a:pt x="283" y="337"/>
                  </a:cubicBezTo>
                  <a:cubicBezTo>
                    <a:pt x="382" y="389"/>
                    <a:pt x="509" y="448"/>
                    <a:pt x="627" y="448"/>
                  </a:cubicBezTo>
                  <a:cubicBezTo>
                    <a:pt x="650" y="448"/>
                    <a:pt x="672" y="446"/>
                    <a:pt x="693" y="441"/>
                  </a:cubicBezTo>
                  <a:cubicBezTo>
                    <a:pt x="740" y="431"/>
                    <a:pt x="746" y="362"/>
                    <a:pt x="706" y="340"/>
                  </a:cubicBezTo>
                  <a:cubicBezTo>
                    <a:pt x="598" y="281"/>
                    <a:pt x="471" y="267"/>
                    <a:pt x="361" y="201"/>
                  </a:cubicBezTo>
                  <a:cubicBezTo>
                    <a:pt x="266" y="145"/>
                    <a:pt x="183" y="27"/>
                    <a:pt x="75" y="2"/>
                  </a:cubicBezTo>
                  <a:cubicBezTo>
                    <a:pt x="71" y="1"/>
                    <a:pt x="67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36">
              <a:extLst>
                <a:ext uri="{FF2B5EF4-FFF2-40B4-BE49-F238E27FC236}">
                  <a16:creationId xmlns:a16="http://schemas.microsoft.com/office/drawing/2014/main" id="{08CBC6F8-002F-4934-1462-0736EA4D97E6}"/>
                </a:ext>
              </a:extLst>
            </p:cNvPr>
            <p:cNvSpPr/>
            <p:nvPr/>
          </p:nvSpPr>
          <p:spPr>
            <a:xfrm>
              <a:off x="2201950" y="2013825"/>
              <a:ext cx="36200" cy="83750"/>
            </a:xfrm>
            <a:custGeom>
              <a:avLst/>
              <a:gdLst/>
              <a:ahLst/>
              <a:cxnLst/>
              <a:rect l="l" t="t" r="r" b="b"/>
              <a:pathLst>
                <a:path w="1448" h="3350" extrusionOk="0">
                  <a:moveTo>
                    <a:pt x="46" y="0"/>
                  </a:moveTo>
                  <a:cubicBezTo>
                    <a:pt x="19" y="0"/>
                    <a:pt x="0" y="36"/>
                    <a:pt x="22" y="58"/>
                  </a:cubicBezTo>
                  <a:cubicBezTo>
                    <a:pt x="450" y="499"/>
                    <a:pt x="780" y="957"/>
                    <a:pt x="859" y="1586"/>
                  </a:cubicBezTo>
                  <a:cubicBezTo>
                    <a:pt x="939" y="2236"/>
                    <a:pt x="703" y="2704"/>
                    <a:pt x="421" y="3267"/>
                  </a:cubicBezTo>
                  <a:cubicBezTo>
                    <a:pt x="400" y="3307"/>
                    <a:pt x="433" y="3350"/>
                    <a:pt x="470" y="3350"/>
                  </a:cubicBezTo>
                  <a:cubicBezTo>
                    <a:pt x="482" y="3350"/>
                    <a:pt x="495" y="3345"/>
                    <a:pt x="507" y="3334"/>
                  </a:cubicBezTo>
                  <a:cubicBezTo>
                    <a:pt x="1448" y="2414"/>
                    <a:pt x="1127" y="679"/>
                    <a:pt x="63" y="5"/>
                  </a:cubicBezTo>
                  <a:cubicBezTo>
                    <a:pt x="57" y="2"/>
                    <a:pt x="51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36">
              <a:extLst>
                <a:ext uri="{FF2B5EF4-FFF2-40B4-BE49-F238E27FC236}">
                  <a16:creationId xmlns:a16="http://schemas.microsoft.com/office/drawing/2014/main" id="{7C2374E7-6A55-A766-24AB-AA9A7525400E}"/>
                </a:ext>
              </a:extLst>
            </p:cNvPr>
            <p:cNvSpPr/>
            <p:nvPr/>
          </p:nvSpPr>
          <p:spPr>
            <a:xfrm>
              <a:off x="2180425" y="2054400"/>
              <a:ext cx="41925" cy="41400"/>
            </a:xfrm>
            <a:custGeom>
              <a:avLst/>
              <a:gdLst/>
              <a:ahLst/>
              <a:cxnLst/>
              <a:rect l="l" t="t" r="r" b="b"/>
              <a:pathLst>
                <a:path w="1677" h="1656" extrusionOk="0">
                  <a:moveTo>
                    <a:pt x="52" y="1"/>
                  </a:moveTo>
                  <a:cubicBezTo>
                    <a:pt x="19" y="1"/>
                    <a:pt x="0" y="46"/>
                    <a:pt x="13" y="76"/>
                  </a:cubicBezTo>
                  <a:cubicBezTo>
                    <a:pt x="130" y="334"/>
                    <a:pt x="485" y="438"/>
                    <a:pt x="724" y="549"/>
                  </a:cubicBezTo>
                  <a:cubicBezTo>
                    <a:pt x="1077" y="715"/>
                    <a:pt x="1676" y="1157"/>
                    <a:pt x="1285" y="1605"/>
                  </a:cubicBezTo>
                  <a:cubicBezTo>
                    <a:pt x="1265" y="1627"/>
                    <a:pt x="1283" y="1656"/>
                    <a:pt x="1306" y="1656"/>
                  </a:cubicBezTo>
                  <a:cubicBezTo>
                    <a:pt x="1313" y="1656"/>
                    <a:pt x="1320" y="1653"/>
                    <a:pt x="1327" y="1647"/>
                  </a:cubicBezTo>
                  <a:cubicBezTo>
                    <a:pt x="1590" y="1406"/>
                    <a:pt x="1568" y="1048"/>
                    <a:pt x="1342" y="781"/>
                  </a:cubicBezTo>
                  <a:cubicBezTo>
                    <a:pt x="1189" y="600"/>
                    <a:pt x="972" y="487"/>
                    <a:pt x="763" y="385"/>
                  </a:cubicBezTo>
                  <a:cubicBezTo>
                    <a:pt x="527" y="269"/>
                    <a:pt x="309" y="101"/>
                    <a:pt x="68" y="4"/>
                  </a:cubicBezTo>
                  <a:cubicBezTo>
                    <a:pt x="63" y="2"/>
                    <a:pt x="57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36">
              <a:extLst>
                <a:ext uri="{FF2B5EF4-FFF2-40B4-BE49-F238E27FC236}">
                  <a16:creationId xmlns:a16="http://schemas.microsoft.com/office/drawing/2014/main" id="{56D72490-543F-ED63-A20E-7FA87491F274}"/>
                </a:ext>
              </a:extLst>
            </p:cNvPr>
            <p:cNvSpPr/>
            <p:nvPr/>
          </p:nvSpPr>
          <p:spPr>
            <a:xfrm>
              <a:off x="2037575" y="2060775"/>
              <a:ext cx="46775" cy="29300"/>
            </a:xfrm>
            <a:custGeom>
              <a:avLst/>
              <a:gdLst/>
              <a:ahLst/>
              <a:cxnLst/>
              <a:rect l="l" t="t" r="r" b="b"/>
              <a:pathLst>
                <a:path w="1871" h="1172" extrusionOk="0">
                  <a:moveTo>
                    <a:pt x="1838" y="0"/>
                  </a:moveTo>
                  <a:cubicBezTo>
                    <a:pt x="1830" y="0"/>
                    <a:pt x="1822" y="4"/>
                    <a:pt x="1817" y="12"/>
                  </a:cubicBezTo>
                  <a:cubicBezTo>
                    <a:pt x="1629" y="330"/>
                    <a:pt x="1365" y="598"/>
                    <a:pt x="1039" y="773"/>
                  </a:cubicBezTo>
                  <a:cubicBezTo>
                    <a:pt x="722" y="943"/>
                    <a:pt x="418" y="965"/>
                    <a:pt x="71" y="1013"/>
                  </a:cubicBezTo>
                  <a:cubicBezTo>
                    <a:pt x="1" y="1023"/>
                    <a:pt x="4" y="1140"/>
                    <a:pt x="71" y="1152"/>
                  </a:cubicBezTo>
                  <a:cubicBezTo>
                    <a:pt x="145" y="1165"/>
                    <a:pt x="218" y="1172"/>
                    <a:pt x="292" y="1172"/>
                  </a:cubicBezTo>
                  <a:cubicBezTo>
                    <a:pt x="969" y="1172"/>
                    <a:pt x="1616" y="628"/>
                    <a:pt x="1863" y="31"/>
                  </a:cubicBezTo>
                  <a:cubicBezTo>
                    <a:pt x="1871" y="14"/>
                    <a:pt x="1854" y="0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36">
              <a:extLst>
                <a:ext uri="{FF2B5EF4-FFF2-40B4-BE49-F238E27FC236}">
                  <a16:creationId xmlns:a16="http://schemas.microsoft.com/office/drawing/2014/main" id="{E5E31618-ADD6-32DB-B24A-562B9E10CE07}"/>
                </a:ext>
              </a:extLst>
            </p:cNvPr>
            <p:cNvSpPr/>
            <p:nvPr/>
          </p:nvSpPr>
          <p:spPr>
            <a:xfrm>
              <a:off x="2001950" y="2087150"/>
              <a:ext cx="50525" cy="44925"/>
            </a:xfrm>
            <a:custGeom>
              <a:avLst/>
              <a:gdLst/>
              <a:ahLst/>
              <a:cxnLst/>
              <a:rect l="l" t="t" r="r" b="b"/>
              <a:pathLst>
                <a:path w="2021" h="1797" extrusionOk="0">
                  <a:moveTo>
                    <a:pt x="2005" y="0"/>
                  </a:moveTo>
                  <a:cubicBezTo>
                    <a:pt x="2001" y="0"/>
                    <a:pt x="1996" y="2"/>
                    <a:pt x="1994" y="6"/>
                  </a:cubicBezTo>
                  <a:cubicBezTo>
                    <a:pt x="1810" y="395"/>
                    <a:pt x="1607" y="762"/>
                    <a:pt x="1285" y="1057"/>
                  </a:cubicBezTo>
                  <a:cubicBezTo>
                    <a:pt x="919" y="1393"/>
                    <a:pt x="517" y="1479"/>
                    <a:pt x="74" y="1653"/>
                  </a:cubicBezTo>
                  <a:cubicBezTo>
                    <a:pt x="1" y="1682"/>
                    <a:pt x="9" y="1790"/>
                    <a:pt x="94" y="1794"/>
                  </a:cubicBezTo>
                  <a:cubicBezTo>
                    <a:pt x="115" y="1796"/>
                    <a:pt x="137" y="1796"/>
                    <a:pt x="158" y="1796"/>
                  </a:cubicBezTo>
                  <a:cubicBezTo>
                    <a:pt x="1027" y="1796"/>
                    <a:pt x="1937" y="831"/>
                    <a:pt x="2019" y="13"/>
                  </a:cubicBezTo>
                  <a:cubicBezTo>
                    <a:pt x="2020" y="5"/>
                    <a:pt x="2012" y="0"/>
                    <a:pt x="20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36">
              <a:extLst>
                <a:ext uri="{FF2B5EF4-FFF2-40B4-BE49-F238E27FC236}">
                  <a16:creationId xmlns:a16="http://schemas.microsoft.com/office/drawing/2014/main" id="{6A6AB65D-A95E-DD4A-8224-8FB045C3CA99}"/>
                </a:ext>
              </a:extLst>
            </p:cNvPr>
            <p:cNvSpPr/>
            <p:nvPr/>
          </p:nvSpPr>
          <p:spPr>
            <a:xfrm>
              <a:off x="2042250" y="2246975"/>
              <a:ext cx="27200" cy="62275"/>
            </a:xfrm>
            <a:custGeom>
              <a:avLst/>
              <a:gdLst/>
              <a:ahLst/>
              <a:cxnLst/>
              <a:rect l="l" t="t" r="r" b="b"/>
              <a:pathLst>
                <a:path w="1088" h="2491" extrusionOk="0">
                  <a:moveTo>
                    <a:pt x="158" y="0"/>
                  </a:moveTo>
                  <a:cubicBezTo>
                    <a:pt x="102" y="0"/>
                    <a:pt x="57" y="81"/>
                    <a:pt x="106" y="128"/>
                  </a:cubicBezTo>
                  <a:cubicBezTo>
                    <a:pt x="831" y="827"/>
                    <a:pt x="827" y="1798"/>
                    <a:pt x="20" y="2445"/>
                  </a:cubicBezTo>
                  <a:cubicBezTo>
                    <a:pt x="0" y="2462"/>
                    <a:pt x="19" y="2490"/>
                    <a:pt x="41" y="2490"/>
                  </a:cubicBezTo>
                  <a:cubicBezTo>
                    <a:pt x="45" y="2490"/>
                    <a:pt x="49" y="2489"/>
                    <a:pt x="53" y="2487"/>
                  </a:cubicBezTo>
                  <a:cubicBezTo>
                    <a:pt x="990" y="1987"/>
                    <a:pt x="1087" y="621"/>
                    <a:pt x="194" y="12"/>
                  </a:cubicBezTo>
                  <a:cubicBezTo>
                    <a:pt x="182" y="4"/>
                    <a:pt x="170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36">
              <a:extLst>
                <a:ext uri="{FF2B5EF4-FFF2-40B4-BE49-F238E27FC236}">
                  <a16:creationId xmlns:a16="http://schemas.microsoft.com/office/drawing/2014/main" id="{5F156E7D-755B-38D5-E77A-DBE7C22DD550}"/>
                </a:ext>
              </a:extLst>
            </p:cNvPr>
            <p:cNvSpPr/>
            <p:nvPr/>
          </p:nvSpPr>
          <p:spPr>
            <a:xfrm>
              <a:off x="2024400" y="2249375"/>
              <a:ext cx="27225" cy="55900"/>
            </a:xfrm>
            <a:custGeom>
              <a:avLst/>
              <a:gdLst/>
              <a:ahLst/>
              <a:cxnLst/>
              <a:rect l="l" t="t" r="r" b="b"/>
              <a:pathLst>
                <a:path w="1089" h="2236" extrusionOk="0">
                  <a:moveTo>
                    <a:pt x="817" y="0"/>
                  </a:moveTo>
                  <a:cubicBezTo>
                    <a:pt x="809" y="0"/>
                    <a:pt x="802" y="5"/>
                    <a:pt x="802" y="14"/>
                  </a:cubicBezTo>
                  <a:cubicBezTo>
                    <a:pt x="841" y="593"/>
                    <a:pt x="384" y="928"/>
                    <a:pt x="167" y="1409"/>
                  </a:cubicBezTo>
                  <a:cubicBezTo>
                    <a:pt x="45" y="1676"/>
                    <a:pt x="0" y="1960"/>
                    <a:pt x="178" y="2207"/>
                  </a:cubicBezTo>
                  <a:cubicBezTo>
                    <a:pt x="193" y="2227"/>
                    <a:pt x="215" y="2236"/>
                    <a:pt x="236" y="2236"/>
                  </a:cubicBezTo>
                  <a:cubicBezTo>
                    <a:pt x="277" y="2236"/>
                    <a:pt x="315" y="2206"/>
                    <a:pt x="297" y="2157"/>
                  </a:cubicBezTo>
                  <a:cubicBezTo>
                    <a:pt x="9" y="1321"/>
                    <a:pt x="1089" y="824"/>
                    <a:pt x="832" y="10"/>
                  </a:cubicBezTo>
                  <a:cubicBezTo>
                    <a:pt x="830" y="3"/>
                    <a:pt x="823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36">
              <a:extLst>
                <a:ext uri="{FF2B5EF4-FFF2-40B4-BE49-F238E27FC236}">
                  <a16:creationId xmlns:a16="http://schemas.microsoft.com/office/drawing/2014/main" id="{14EE4E27-F7B2-D317-1A24-DBACDA16C92E}"/>
                </a:ext>
              </a:extLst>
            </p:cNvPr>
            <p:cNvSpPr/>
            <p:nvPr/>
          </p:nvSpPr>
          <p:spPr>
            <a:xfrm>
              <a:off x="1970275" y="2127475"/>
              <a:ext cx="62425" cy="160650"/>
            </a:xfrm>
            <a:custGeom>
              <a:avLst/>
              <a:gdLst/>
              <a:ahLst/>
              <a:cxnLst/>
              <a:rect l="l" t="t" r="r" b="b"/>
              <a:pathLst>
                <a:path w="2497" h="6426" extrusionOk="0">
                  <a:moveTo>
                    <a:pt x="1341" y="1"/>
                  </a:moveTo>
                  <a:cubicBezTo>
                    <a:pt x="1327" y="1"/>
                    <a:pt x="1313" y="7"/>
                    <a:pt x="1302" y="22"/>
                  </a:cubicBezTo>
                  <a:cubicBezTo>
                    <a:pt x="0" y="1980"/>
                    <a:pt x="512" y="5034"/>
                    <a:pt x="2414" y="6417"/>
                  </a:cubicBezTo>
                  <a:cubicBezTo>
                    <a:pt x="2421" y="6423"/>
                    <a:pt x="2429" y="6425"/>
                    <a:pt x="2436" y="6425"/>
                  </a:cubicBezTo>
                  <a:cubicBezTo>
                    <a:pt x="2470" y="6425"/>
                    <a:pt x="2496" y="6375"/>
                    <a:pt x="2468" y="6346"/>
                  </a:cubicBezTo>
                  <a:cubicBezTo>
                    <a:pt x="1697" y="5559"/>
                    <a:pt x="1070" y="4710"/>
                    <a:pt x="824" y="3611"/>
                  </a:cubicBezTo>
                  <a:cubicBezTo>
                    <a:pt x="529" y="2299"/>
                    <a:pt x="822" y="1252"/>
                    <a:pt x="1383" y="70"/>
                  </a:cubicBezTo>
                  <a:cubicBezTo>
                    <a:pt x="1401" y="33"/>
                    <a:pt x="1372" y="1"/>
                    <a:pt x="1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36">
              <a:extLst>
                <a:ext uri="{FF2B5EF4-FFF2-40B4-BE49-F238E27FC236}">
                  <a16:creationId xmlns:a16="http://schemas.microsoft.com/office/drawing/2014/main" id="{D0D188C4-3567-66CB-D653-511643A036C9}"/>
                </a:ext>
              </a:extLst>
            </p:cNvPr>
            <p:cNvSpPr/>
            <p:nvPr/>
          </p:nvSpPr>
          <p:spPr>
            <a:xfrm>
              <a:off x="1994150" y="2286400"/>
              <a:ext cx="129800" cy="55425"/>
            </a:xfrm>
            <a:custGeom>
              <a:avLst/>
              <a:gdLst/>
              <a:ahLst/>
              <a:cxnLst/>
              <a:rect l="l" t="t" r="r" b="b"/>
              <a:pathLst>
                <a:path w="5192" h="2217" extrusionOk="0">
                  <a:moveTo>
                    <a:pt x="5074" y="1"/>
                  </a:moveTo>
                  <a:cubicBezTo>
                    <a:pt x="5036" y="1"/>
                    <a:pt x="4997" y="21"/>
                    <a:pt x="4982" y="68"/>
                  </a:cubicBezTo>
                  <a:cubicBezTo>
                    <a:pt x="4633" y="1117"/>
                    <a:pt x="3711" y="1941"/>
                    <a:pt x="2581" y="2014"/>
                  </a:cubicBezTo>
                  <a:cubicBezTo>
                    <a:pt x="2522" y="2018"/>
                    <a:pt x="2463" y="2020"/>
                    <a:pt x="2406" y="2020"/>
                  </a:cubicBezTo>
                  <a:cubicBezTo>
                    <a:pt x="1421" y="2020"/>
                    <a:pt x="718" y="1455"/>
                    <a:pt x="40" y="786"/>
                  </a:cubicBezTo>
                  <a:cubicBezTo>
                    <a:pt x="36" y="782"/>
                    <a:pt x="32" y="781"/>
                    <a:pt x="27" y="781"/>
                  </a:cubicBezTo>
                  <a:cubicBezTo>
                    <a:pt x="14" y="781"/>
                    <a:pt x="0" y="791"/>
                    <a:pt x="7" y="805"/>
                  </a:cubicBezTo>
                  <a:cubicBezTo>
                    <a:pt x="384" y="1714"/>
                    <a:pt x="1463" y="2216"/>
                    <a:pt x="2432" y="2216"/>
                  </a:cubicBezTo>
                  <a:cubicBezTo>
                    <a:pt x="2551" y="2216"/>
                    <a:pt x="2667" y="2209"/>
                    <a:pt x="2781" y="2194"/>
                  </a:cubicBezTo>
                  <a:cubicBezTo>
                    <a:pt x="3921" y="2042"/>
                    <a:pt x="4825" y="1195"/>
                    <a:pt x="5169" y="120"/>
                  </a:cubicBezTo>
                  <a:cubicBezTo>
                    <a:pt x="5191" y="47"/>
                    <a:pt x="5133" y="1"/>
                    <a:pt x="5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36">
              <a:extLst>
                <a:ext uri="{FF2B5EF4-FFF2-40B4-BE49-F238E27FC236}">
                  <a16:creationId xmlns:a16="http://schemas.microsoft.com/office/drawing/2014/main" id="{8DBEDF63-C4DB-78D4-E52E-00CE953C0ED0}"/>
                </a:ext>
              </a:extLst>
            </p:cNvPr>
            <p:cNvSpPr/>
            <p:nvPr/>
          </p:nvSpPr>
          <p:spPr>
            <a:xfrm>
              <a:off x="2092900" y="2288550"/>
              <a:ext cx="28625" cy="14975"/>
            </a:xfrm>
            <a:custGeom>
              <a:avLst/>
              <a:gdLst/>
              <a:ahLst/>
              <a:cxnLst/>
              <a:rect l="l" t="t" r="r" b="b"/>
              <a:pathLst>
                <a:path w="1145" h="599" extrusionOk="0">
                  <a:moveTo>
                    <a:pt x="892" y="1"/>
                  </a:moveTo>
                  <a:cubicBezTo>
                    <a:pt x="557" y="1"/>
                    <a:pt x="202" y="203"/>
                    <a:pt x="35" y="480"/>
                  </a:cubicBezTo>
                  <a:cubicBezTo>
                    <a:pt x="1" y="537"/>
                    <a:pt x="52" y="599"/>
                    <a:pt x="106" y="599"/>
                  </a:cubicBezTo>
                  <a:cubicBezTo>
                    <a:pt x="124" y="599"/>
                    <a:pt x="142" y="592"/>
                    <a:pt x="158" y="576"/>
                  </a:cubicBezTo>
                  <a:cubicBezTo>
                    <a:pt x="289" y="436"/>
                    <a:pt x="411" y="310"/>
                    <a:pt x="586" y="225"/>
                  </a:cubicBezTo>
                  <a:cubicBezTo>
                    <a:pt x="753" y="145"/>
                    <a:pt x="938" y="115"/>
                    <a:pt x="1118" y="84"/>
                  </a:cubicBezTo>
                  <a:cubicBezTo>
                    <a:pt x="1144" y="78"/>
                    <a:pt x="1140" y="41"/>
                    <a:pt x="1118" y="35"/>
                  </a:cubicBezTo>
                  <a:cubicBezTo>
                    <a:pt x="1045" y="12"/>
                    <a:pt x="969" y="1"/>
                    <a:pt x="8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36">
              <a:extLst>
                <a:ext uri="{FF2B5EF4-FFF2-40B4-BE49-F238E27FC236}">
                  <a16:creationId xmlns:a16="http://schemas.microsoft.com/office/drawing/2014/main" id="{1E724F8F-F6FE-47FC-4C2D-EE6C3B38FDD4}"/>
                </a:ext>
              </a:extLst>
            </p:cNvPr>
            <p:cNvSpPr/>
            <p:nvPr/>
          </p:nvSpPr>
          <p:spPr>
            <a:xfrm>
              <a:off x="2060825" y="2195650"/>
              <a:ext cx="44450" cy="122925"/>
            </a:xfrm>
            <a:custGeom>
              <a:avLst/>
              <a:gdLst/>
              <a:ahLst/>
              <a:cxnLst/>
              <a:rect l="l" t="t" r="r" b="b"/>
              <a:pathLst>
                <a:path w="1778" h="4917" extrusionOk="0">
                  <a:moveTo>
                    <a:pt x="234" y="0"/>
                  </a:moveTo>
                  <a:cubicBezTo>
                    <a:pt x="206" y="0"/>
                    <a:pt x="178" y="15"/>
                    <a:pt x="170" y="46"/>
                  </a:cubicBezTo>
                  <a:cubicBezTo>
                    <a:pt x="1" y="749"/>
                    <a:pt x="375" y="1318"/>
                    <a:pt x="790" y="1862"/>
                  </a:cubicBezTo>
                  <a:cubicBezTo>
                    <a:pt x="1146" y="2329"/>
                    <a:pt x="1571" y="2812"/>
                    <a:pt x="1550" y="3444"/>
                  </a:cubicBezTo>
                  <a:cubicBezTo>
                    <a:pt x="1530" y="4094"/>
                    <a:pt x="1101" y="4552"/>
                    <a:pt x="572" y="4867"/>
                  </a:cubicBezTo>
                  <a:cubicBezTo>
                    <a:pt x="548" y="4881"/>
                    <a:pt x="560" y="4916"/>
                    <a:pt x="585" y="4916"/>
                  </a:cubicBezTo>
                  <a:cubicBezTo>
                    <a:pt x="587" y="4916"/>
                    <a:pt x="590" y="4916"/>
                    <a:pt x="592" y="4915"/>
                  </a:cubicBezTo>
                  <a:cubicBezTo>
                    <a:pt x="1310" y="4728"/>
                    <a:pt x="1777" y="3987"/>
                    <a:pt x="1721" y="3255"/>
                  </a:cubicBezTo>
                  <a:cubicBezTo>
                    <a:pt x="1624" y="1998"/>
                    <a:pt x="178" y="1417"/>
                    <a:pt x="299" y="64"/>
                  </a:cubicBezTo>
                  <a:cubicBezTo>
                    <a:pt x="303" y="23"/>
                    <a:pt x="268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36">
              <a:extLst>
                <a:ext uri="{FF2B5EF4-FFF2-40B4-BE49-F238E27FC236}">
                  <a16:creationId xmlns:a16="http://schemas.microsoft.com/office/drawing/2014/main" id="{BA9E609F-1EB6-5596-049B-FC433AD1772B}"/>
                </a:ext>
              </a:extLst>
            </p:cNvPr>
            <p:cNvSpPr/>
            <p:nvPr/>
          </p:nvSpPr>
          <p:spPr>
            <a:xfrm>
              <a:off x="2042850" y="2197775"/>
              <a:ext cx="25375" cy="55625"/>
            </a:xfrm>
            <a:custGeom>
              <a:avLst/>
              <a:gdLst/>
              <a:ahLst/>
              <a:cxnLst/>
              <a:rect l="l" t="t" r="r" b="b"/>
              <a:pathLst>
                <a:path w="1015" h="2225" extrusionOk="0">
                  <a:moveTo>
                    <a:pt x="983" y="0"/>
                  </a:moveTo>
                  <a:cubicBezTo>
                    <a:pt x="979" y="0"/>
                    <a:pt x="974" y="1"/>
                    <a:pt x="969" y="5"/>
                  </a:cubicBezTo>
                  <a:cubicBezTo>
                    <a:pt x="398" y="400"/>
                    <a:pt x="1" y="1508"/>
                    <a:pt x="170" y="2179"/>
                  </a:cubicBezTo>
                  <a:cubicBezTo>
                    <a:pt x="177" y="2209"/>
                    <a:pt x="206" y="2224"/>
                    <a:pt x="234" y="2224"/>
                  </a:cubicBezTo>
                  <a:cubicBezTo>
                    <a:pt x="260" y="2224"/>
                    <a:pt x="287" y="2210"/>
                    <a:pt x="293" y="2179"/>
                  </a:cubicBezTo>
                  <a:cubicBezTo>
                    <a:pt x="363" y="1822"/>
                    <a:pt x="348" y="1463"/>
                    <a:pt x="460" y="1110"/>
                  </a:cubicBezTo>
                  <a:cubicBezTo>
                    <a:pt x="587" y="713"/>
                    <a:pt x="832" y="410"/>
                    <a:pt x="1006" y="41"/>
                  </a:cubicBezTo>
                  <a:cubicBezTo>
                    <a:pt x="1014" y="24"/>
                    <a:pt x="1001" y="0"/>
                    <a:pt x="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36">
              <a:extLst>
                <a:ext uri="{FF2B5EF4-FFF2-40B4-BE49-F238E27FC236}">
                  <a16:creationId xmlns:a16="http://schemas.microsoft.com/office/drawing/2014/main" id="{1C4C4FAA-1A41-2888-4912-ACEAF659D15F}"/>
                </a:ext>
              </a:extLst>
            </p:cNvPr>
            <p:cNvSpPr/>
            <p:nvPr/>
          </p:nvSpPr>
          <p:spPr>
            <a:xfrm>
              <a:off x="1955075" y="2283075"/>
              <a:ext cx="48350" cy="63625"/>
            </a:xfrm>
            <a:custGeom>
              <a:avLst/>
              <a:gdLst/>
              <a:ahLst/>
              <a:cxnLst/>
              <a:rect l="l" t="t" r="r" b="b"/>
              <a:pathLst>
                <a:path w="1934" h="2545" extrusionOk="0">
                  <a:moveTo>
                    <a:pt x="1363" y="0"/>
                  </a:moveTo>
                  <a:cubicBezTo>
                    <a:pt x="1349" y="0"/>
                    <a:pt x="1334" y="14"/>
                    <a:pt x="1337" y="32"/>
                  </a:cubicBezTo>
                  <a:cubicBezTo>
                    <a:pt x="1553" y="1165"/>
                    <a:pt x="1178" y="1992"/>
                    <a:pt x="82" y="2405"/>
                  </a:cubicBezTo>
                  <a:cubicBezTo>
                    <a:pt x="1" y="2435"/>
                    <a:pt x="25" y="2544"/>
                    <a:pt x="104" y="2544"/>
                  </a:cubicBezTo>
                  <a:cubicBezTo>
                    <a:pt x="109" y="2544"/>
                    <a:pt x="115" y="2544"/>
                    <a:pt x="121" y="2543"/>
                  </a:cubicBezTo>
                  <a:cubicBezTo>
                    <a:pt x="1204" y="2353"/>
                    <a:pt x="1934" y="999"/>
                    <a:pt x="1384" y="13"/>
                  </a:cubicBezTo>
                  <a:cubicBezTo>
                    <a:pt x="1378" y="4"/>
                    <a:pt x="1371" y="0"/>
                    <a:pt x="1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6">
              <a:extLst>
                <a:ext uri="{FF2B5EF4-FFF2-40B4-BE49-F238E27FC236}">
                  <a16:creationId xmlns:a16="http://schemas.microsoft.com/office/drawing/2014/main" id="{F824517A-0BF2-3E98-D8FA-F2AC830A9F60}"/>
                </a:ext>
              </a:extLst>
            </p:cNvPr>
            <p:cNvSpPr/>
            <p:nvPr/>
          </p:nvSpPr>
          <p:spPr>
            <a:xfrm>
              <a:off x="1945425" y="2245075"/>
              <a:ext cx="25800" cy="101700"/>
            </a:xfrm>
            <a:custGeom>
              <a:avLst/>
              <a:gdLst/>
              <a:ahLst/>
              <a:cxnLst/>
              <a:rect l="l" t="t" r="r" b="b"/>
              <a:pathLst>
                <a:path w="1032" h="4068" extrusionOk="0">
                  <a:moveTo>
                    <a:pt x="241" y="1"/>
                  </a:moveTo>
                  <a:cubicBezTo>
                    <a:pt x="222" y="1"/>
                    <a:pt x="203" y="11"/>
                    <a:pt x="195" y="31"/>
                  </a:cubicBezTo>
                  <a:cubicBezTo>
                    <a:pt x="1" y="538"/>
                    <a:pt x="16" y="1105"/>
                    <a:pt x="136" y="1630"/>
                  </a:cubicBezTo>
                  <a:cubicBezTo>
                    <a:pt x="309" y="2383"/>
                    <a:pt x="1031" y="3254"/>
                    <a:pt x="415" y="3998"/>
                  </a:cubicBezTo>
                  <a:cubicBezTo>
                    <a:pt x="390" y="4028"/>
                    <a:pt x="415" y="4068"/>
                    <a:pt x="445" y="4068"/>
                  </a:cubicBezTo>
                  <a:cubicBezTo>
                    <a:pt x="454" y="4068"/>
                    <a:pt x="463" y="4064"/>
                    <a:pt x="472" y="4055"/>
                  </a:cubicBezTo>
                  <a:cubicBezTo>
                    <a:pt x="839" y="3694"/>
                    <a:pt x="859" y="3243"/>
                    <a:pt x="723" y="2765"/>
                  </a:cubicBezTo>
                  <a:cubicBezTo>
                    <a:pt x="620" y="2401"/>
                    <a:pt x="419" y="2072"/>
                    <a:pt x="324" y="1705"/>
                  </a:cubicBezTo>
                  <a:cubicBezTo>
                    <a:pt x="179" y="1141"/>
                    <a:pt x="237" y="611"/>
                    <a:pt x="281" y="43"/>
                  </a:cubicBezTo>
                  <a:cubicBezTo>
                    <a:pt x="282" y="14"/>
                    <a:pt x="262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36">
              <a:extLst>
                <a:ext uri="{FF2B5EF4-FFF2-40B4-BE49-F238E27FC236}">
                  <a16:creationId xmlns:a16="http://schemas.microsoft.com/office/drawing/2014/main" id="{EF279E2B-1DB0-8ADC-38AE-E18CF98728CF}"/>
                </a:ext>
              </a:extLst>
            </p:cNvPr>
            <p:cNvSpPr/>
            <p:nvPr/>
          </p:nvSpPr>
          <p:spPr>
            <a:xfrm>
              <a:off x="1653425" y="2246025"/>
              <a:ext cx="298650" cy="132075"/>
            </a:xfrm>
            <a:custGeom>
              <a:avLst/>
              <a:gdLst/>
              <a:ahLst/>
              <a:cxnLst/>
              <a:rect l="l" t="t" r="r" b="b"/>
              <a:pathLst>
                <a:path w="11946" h="5283" extrusionOk="0">
                  <a:moveTo>
                    <a:pt x="11891" y="0"/>
                  </a:moveTo>
                  <a:cubicBezTo>
                    <a:pt x="11878" y="0"/>
                    <a:pt x="11865" y="6"/>
                    <a:pt x="11859" y="21"/>
                  </a:cubicBezTo>
                  <a:lnTo>
                    <a:pt x="11858" y="21"/>
                  </a:lnTo>
                  <a:cubicBezTo>
                    <a:pt x="10449" y="3188"/>
                    <a:pt x="7393" y="5110"/>
                    <a:pt x="4182" y="5110"/>
                  </a:cubicBezTo>
                  <a:cubicBezTo>
                    <a:pt x="2841" y="5110"/>
                    <a:pt x="1472" y="4775"/>
                    <a:pt x="185" y="4054"/>
                  </a:cubicBezTo>
                  <a:cubicBezTo>
                    <a:pt x="169" y="4045"/>
                    <a:pt x="154" y="4042"/>
                    <a:pt x="139" y="4042"/>
                  </a:cubicBezTo>
                  <a:cubicBezTo>
                    <a:pt x="56" y="4042"/>
                    <a:pt x="1" y="4166"/>
                    <a:pt x="90" y="4216"/>
                  </a:cubicBezTo>
                  <a:cubicBezTo>
                    <a:pt x="1383" y="4940"/>
                    <a:pt x="2799" y="5283"/>
                    <a:pt x="4197" y="5283"/>
                  </a:cubicBezTo>
                  <a:cubicBezTo>
                    <a:pt x="7492" y="5283"/>
                    <a:pt x="10685" y="3377"/>
                    <a:pt x="11935" y="53"/>
                  </a:cubicBezTo>
                  <a:cubicBezTo>
                    <a:pt x="11945" y="24"/>
                    <a:pt x="11917" y="0"/>
                    <a:pt x="118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36">
              <a:extLst>
                <a:ext uri="{FF2B5EF4-FFF2-40B4-BE49-F238E27FC236}">
                  <a16:creationId xmlns:a16="http://schemas.microsoft.com/office/drawing/2014/main" id="{972308F3-3808-DCDB-B9F9-4F0F6413EDD9}"/>
                </a:ext>
              </a:extLst>
            </p:cNvPr>
            <p:cNvSpPr/>
            <p:nvPr/>
          </p:nvSpPr>
          <p:spPr>
            <a:xfrm>
              <a:off x="1612325" y="2348300"/>
              <a:ext cx="43925" cy="40250"/>
            </a:xfrm>
            <a:custGeom>
              <a:avLst/>
              <a:gdLst/>
              <a:ahLst/>
              <a:cxnLst/>
              <a:rect l="l" t="t" r="r" b="b"/>
              <a:pathLst>
                <a:path w="1757" h="1610" extrusionOk="0">
                  <a:moveTo>
                    <a:pt x="1484" y="1"/>
                  </a:moveTo>
                  <a:cubicBezTo>
                    <a:pt x="1145" y="1"/>
                    <a:pt x="801" y="168"/>
                    <a:pt x="561" y="398"/>
                  </a:cubicBezTo>
                  <a:cubicBezTo>
                    <a:pt x="280" y="667"/>
                    <a:pt x="1" y="1183"/>
                    <a:pt x="143" y="1576"/>
                  </a:cubicBezTo>
                  <a:cubicBezTo>
                    <a:pt x="152" y="1598"/>
                    <a:pt x="172" y="1610"/>
                    <a:pt x="191" y="1610"/>
                  </a:cubicBezTo>
                  <a:cubicBezTo>
                    <a:pt x="209" y="1610"/>
                    <a:pt x="227" y="1599"/>
                    <a:pt x="234" y="1576"/>
                  </a:cubicBezTo>
                  <a:cubicBezTo>
                    <a:pt x="352" y="1176"/>
                    <a:pt x="351" y="824"/>
                    <a:pt x="667" y="504"/>
                  </a:cubicBezTo>
                  <a:cubicBezTo>
                    <a:pt x="962" y="203"/>
                    <a:pt x="1344" y="130"/>
                    <a:pt x="1741" y="66"/>
                  </a:cubicBezTo>
                  <a:cubicBezTo>
                    <a:pt x="1757" y="64"/>
                    <a:pt x="1756" y="38"/>
                    <a:pt x="1741" y="33"/>
                  </a:cubicBezTo>
                  <a:lnTo>
                    <a:pt x="1741" y="35"/>
                  </a:lnTo>
                  <a:cubicBezTo>
                    <a:pt x="1656" y="11"/>
                    <a:pt x="1570" y="1"/>
                    <a:pt x="1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36">
              <a:extLst>
                <a:ext uri="{FF2B5EF4-FFF2-40B4-BE49-F238E27FC236}">
                  <a16:creationId xmlns:a16="http://schemas.microsoft.com/office/drawing/2014/main" id="{710734D1-0FF3-7A8B-272F-F2F2499533EA}"/>
                </a:ext>
              </a:extLst>
            </p:cNvPr>
            <p:cNvSpPr/>
            <p:nvPr/>
          </p:nvSpPr>
          <p:spPr>
            <a:xfrm>
              <a:off x="1606725" y="2374725"/>
              <a:ext cx="11725" cy="13575"/>
            </a:xfrm>
            <a:custGeom>
              <a:avLst/>
              <a:gdLst/>
              <a:ahLst/>
              <a:cxnLst/>
              <a:rect l="l" t="t" r="r" b="b"/>
              <a:pathLst>
                <a:path w="469" h="543" extrusionOk="0">
                  <a:moveTo>
                    <a:pt x="47" y="1"/>
                  </a:moveTo>
                  <a:cubicBezTo>
                    <a:pt x="23" y="1"/>
                    <a:pt x="1" y="23"/>
                    <a:pt x="10" y="49"/>
                  </a:cubicBezTo>
                  <a:cubicBezTo>
                    <a:pt x="41" y="149"/>
                    <a:pt x="120" y="224"/>
                    <a:pt x="186" y="303"/>
                  </a:cubicBezTo>
                  <a:cubicBezTo>
                    <a:pt x="255" y="385"/>
                    <a:pt x="320" y="484"/>
                    <a:pt x="414" y="539"/>
                  </a:cubicBezTo>
                  <a:cubicBezTo>
                    <a:pt x="419" y="542"/>
                    <a:pt x="424" y="543"/>
                    <a:pt x="429" y="543"/>
                  </a:cubicBezTo>
                  <a:cubicBezTo>
                    <a:pt x="449" y="543"/>
                    <a:pt x="468" y="525"/>
                    <a:pt x="460" y="503"/>
                  </a:cubicBezTo>
                  <a:cubicBezTo>
                    <a:pt x="428" y="405"/>
                    <a:pt x="353" y="328"/>
                    <a:pt x="291" y="248"/>
                  </a:cubicBezTo>
                  <a:cubicBezTo>
                    <a:pt x="224" y="163"/>
                    <a:pt x="162" y="60"/>
                    <a:pt x="66" y="6"/>
                  </a:cubicBezTo>
                  <a:cubicBezTo>
                    <a:pt x="60" y="2"/>
                    <a:pt x="53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36">
              <a:extLst>
                <a:ext uri="{FF2B5EF4-FFF2-40B4-BE49-F238E27FC236}">
                  <a16:creationId xmlns:a16="http://schemas.microsoft.com/office/drawing/2014/main" id="{C8E06D2B-C79F-6091-6DBD-5AEE9AAF0C7E}"/>
                </a:ext>
              </a:extLst>
            </p:cNvPr>
            <p:cNvSpPr/>
            <p:nvPr/>
          </p:nvSpPr>
          <p:spPr>
            <a:xfrm>
              <a:off x="1555700" y="2374350"/>
              <a:ext cx="54675" cy="43850"/>
            </a:xfrm>
            <a:custGeom>
              <a:avLst/>
              <a:gdLst/>
              <a:ahLst/>
              <a:cxnLst/>
              <a:rect l="l" t="t" r="r" b="b"/>
              <a:pathLst>
                <a:path w="2187" h="1754" extrusionOk="0">
                  <a:moveTo>
                    <a:pt x="2100" y="1"/>
                  </a:moveTo>
                  <a:cubicBezTo>
                    <a:pt x="2077" y="1"/>
                    <a:pt x="2052" y="18"/>
                    <a:pt x="2051" y="44"/>
                  </a:cubicBezTo>
                  <a:lnTo>
                    <a:pt x="2049" y="44"/>
                  </a:lnTo>
                  <a:cubicBezTo>
                    <a:pt x="2013" y="541"/>
                    <a:pt x="1509" y="519"/>
                    <a:pt x="1162" y="613"/>
                  </a:cubicBezTo>
                  <a:cubicBezTo>
                    <a:pt x="974" y="664"/>
                    <a:pt x="794" y="746"/>
                    <a:pt x="633" y="855"/>
                  </a:cubicBezTo>
                  <a:cubicBezTo>
                    <a:pt x="338" y="1055"/>
                    <a:pt x="85" y="1342"/>
                    <a:pt x="8" y="1696"/>
                  </a:cubicBezTo>
                  <a:cubicBezTo>
                    <a:pt x="1" y="1730"/>
                    <a:pt x="27" y="1754"/>
                    <a:pt x="54" y="1754"/>
                  </a:cubicBezTo>
                  <a:cubicBezTo>
                    <a:pt x="69" y="1754"/>
                    <a:pt x="83" y="1747"/>
                    <a:pt x="93" y="1731"/>
                  </a:cubicBezTo>
                  <a:cubicBezTo>
                    <a:pt x="275" y="1458"/>
                    <a:pt x="442" y="1188"/>
                    <a:pt x="715" y="996"/>
                  </a:cubicBezTo>
                  <a:cubicBezTo>
                    <a:pt x="985" y="809"/>
                    <a:pt x="1264" y="772"/>
                    <a:pt x="1568" y="683"/>
                  </a:cubicBezTo>
                  <a:cubicBezTo>
                    <a:pt x="1884" y="590"/>
                    <a:pt x="2187" y="397"/>
                    <a:pt x="2136" y="33"/>
                  </a:cubicBezTo>
                  <a:cubicBezTo>
                    <a:pt x="2133" y="10"/>
                    <a:pt x="2117" y="1"/>
                    <a:pt x="2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36">
              <a:extLst>
                <a:ext uri="{FF2B5EF4-FFF2-40B4-BE49-F238E27FC236}">
                  <a16:creationId xmlns:a16="http://schemas.microsoft.com/office/drawing/2014/main" id="{95A31EDB-53AB-4F96-BF92-AE514CDA721A}"/>
                </a:ext>
              </a:extLst>
            </p:cNvPr>
            <p:cNvSpPr/>
            <p:nvPr/>
          </p:nvSpPr>
          <p:spPr>
            <a:xfrm>
              <a:off x="1547700" y="2345875"/>
              <a:ext cx="19875" cy="69375"/>
            </a:xfrm>
            <a:custGeom>
              <a:avLst/>
              <a:gdLst/>
              <a:ahLst/>
              <a:cxnLst/>
              <a:rect l="l" t="t" r="r" b="b"/>
              <a:pathLst>
                <a:path w="795" h="2775" extrusionOk="0">
                  <a:moveTo>
                    <a:pt x="750" y="1"/>
                  </a:moveTo>
                  <a:cubicBezTo>
                    <a:pt x="742" y="1"/>
                    <a:pt x="733" y="5"/>
                    <a:pt x="726" y="14"/>
                  </a:cubicBezTo>
                  <a:cubicBezTo>
                    <a:pt x="158" y="715"/>
                    <a:pt x="0" y="1932"/>
                    <a:pt x="338" y="2763"/>
                  </a:cubicBezTo>
                  <a:cubicBezTo>
                    <a:pt x="341" y="2770"/>
                    <a:pt x="348" y="2774"/>
                    <a:pt x="356" y="2774"/>
                  </a:cubicBezTo>
                  <a:cubicBezTo>
                    <a:pt x="364" y="2774"/>
                    <a:pt x="372" y="2769"/>
                    <a:pt x="371" y="2758"/>
                  </a:cubicBezTo>
                  <a:cubicBezTo>
                    <a:pt x="323" y="2344"/>
                    <a:pt x="258" y="1950"/>
                    <a:pt x="301" y="1533"/>
                  </a:cubicBezTo>
                  <a:cubicBezTo>
                    <a:pt x="356" y="992"/>
                    <a:pt x="573" y="553"/>
                    <a:pt x="784" y="59"/>
                  </a:cubicBezTo>
                  <a:cubicBezTo>
                    <a:pt x="795" y="33"/>
                    <a:pt x="773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36">
              <a:extLst>
                <a:ext uri="{FF2B5EF4-FFF2-40B4-BE49-F238E27FC236}">
                  <a16:creationId xmlns:a16="http://schemas.microsoft.com/office/drawing/2014/main" id="{CF869D22-4088-A445-9CD0-35BFF4C8F127}"/>
                </a:ext>
              </a:extLst>
            </p:cNvPr>
            <p:cNvSpPr/>
            <p:nvPr/>
          </p:nvSpPr>
          <p:spPr>
            <a:xfrm>
              <a:off x="1540000" y="2340100"/>
              <a:ext cx="26300" cy="10050"/>
            </a:xfrm>
            <a:custGeom>
              <a:avLst/>
              <a:gdLst/>
              <a:ahLst/>
              <a:cxnLst/>
              <a:rect l="l" t="t" r="r" b="b"/>
              <a:pathLst>
                <a:path w="1052" h="402" extrusionOk="0">
                  <a:moveTo>
                    <a:pt x="78" y="0"/>
                  </a:moveTo>
                  <a:cubicBezTo>
                    <a:pt x="29" y="0"/>
                    <a:pt x="0" y="65"/>
                    <a:pt x="35" y="110"/>
                  </a:cubicBezTo>
                  <a:cubicBezTo>
                    <a:pt x="191" y="309"/>
                    <a:pt x="471" y="401"/>
                    <a:pt x="733" y="401"/>
                  </a:cubicBezTo>
                  <a:cubicBezTo>
                    <a:pt x="835" y="401"/>
                    <a:pt x="935" y="387"/>
                    <a:pt x="1024" y="360"/>
                  </a:cubicBezTo>
                  <a:cubicBezTo>
                    <a:pt x="1051" y="352"/>
                    <a:pt x="1047" y="311"/>
                    <a:pt x="1018" y="311"/>
                  </a:cubicBezTo>
                  <a:cubicBezTo>
                    <a:pt x="1014" y="311"/>
                    <a:pt x="1009" y="311"/>
                    <a:pt x="1005" y="311"/>
                  </a:cubicBezTo>
                  <a:cubicBezTo>
                    <a:pt x="852" y="311"/>
                    <a:pt x="681" y="291"/>
                    <a:pt x="535" y="245"/>
                  </a:cubicBezTo>
                  <a:cubicBezTo>
                    <a:pt x="371" y="194"/>
                    <a:pt x="256" y="93"/>
                    <a:pt x="111" y="10"/>
                  </a:cubicBezTo>
                  <a:cubicBezTo>
                    <a:pt x="100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36">
              <a:extLst>
                <a:ext uri="{FF2B5EF4-FFF2-40B4-BE49-F238E27FC236}">
                  <a16:creationId xmlns:a16="http://schemas.microsoft.com/office/drawing/2014/main" id="{2855FD06-8914-2086-CCBB-79886C9ECAF1}"/>
                </a:ext>
              </a:extLst>
            </p:cNvPr>
            <p:cNvSpPr/>
            <p:nvPr/>
          </p:nvSpPr>
          <p:spPr>
            <a:xfrm>
              <a:off x="1539150" y="2310050"/>
              <a:ext cx="40650" cy="32775"/>
            </a:xfrm>
            <a:custGeom>
              <a:avLst/>
              <a:gdLst/>
              <a:ahLst/>
              <a:cxnLst/>
              <a:rect l="l" t="t" r="r" b="b"/>
              <a:pathLst>
                <a:path w="1626" h="1311" extrusionOk="0">
                  <a:moveTo>
                    <a:pt x="1569" y="1"/>
                  </a:moveTo>
                  <a:cubicBezTo>
                    <a:pt x="1554" y="1"/>
                    <a:pt x="1541" y="8"/>
                    <a:pt x="1532" y="24"/>
                  </a:cubicBezTo>
                  <a:cubicBezTo>
                    <a:pt x="1218" y="611"/>
                    <a:pt x="751" y="1047"/>
                    <a:pt x="78" y="1166"/>
                  </a:cubicBezTo>
                  <a:cubicBezTo>
                    <a:pt x="1" y="1179"/>
                    <a:pt x="14" y="1310"/>
                    <a:pt x="88" y="1310"/>
                  </a:cubicBezTo>
                  <a:cubicBezTo>
                    <a:pt x="91" y="1310"/>
                    <a:pt x="95" y="1310"/>
                    <a:pt x="98" y="1309"/>
                  </a:cubicBezTo>
                  <a:lnTo>
                    <a:pt x="98" y="1310"/>
                  </a:lnTo>
                  <a:cubicBezTo>
                    <a:pt x="780" y="1220"/>
                    <a:pt x="1444" y="755"/>
                    <a:pt x="1617" y="60"/>
                  </a:cubicBezTo>
                  <a:cubicBezTo>
                    <a:pt x="1625" y="27"/>
                    <a:pt x="1596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36">
              <a:extLst>
                <a:ext uri="{FF2B5EF4-FFF2-40B4-BE49-F238E27FC236}">
                  <a16:creationId xmlns:a16="http://schemas.microsoft.com/office/drawing/2014/main" id="{F5F884B9-90CC-DB64-2E1E-7331FB2EE1F0}"/>
                </a:ext>
              </a:extLst>
            </p:cNvPr>
            <p:cNvSpPr/>
            <p:nvPr/>
          </p:nvSpPr>
          <p:spPr>
            <a:xfrm>
              <a:off x="1533850" y="2274375"/>
              <a:ext cx="48800" cy="38975"/>
            </a:xfrm>
            <a:custGeom>
              <a:avLst/>
              <a:gdLst/>
              <a:ahLst/>
              <a:cxnLst/>
              <a:rect l="l" t="t" r="r" b="b"/>
              <a:pathLst>
                <a:path w="1952" h="1559" extrusionOk="0">
                  <a:moveTo>
                    <a:pt x="193" y="0"/>
                  </a:moveTo>
                  <a:cubicBezTo>
                    <a:pt x="147" y="0"/>
                    <a:pt x="100" y="6"/>
                    <a:pt x="51" y="19"/>
                  </a:cubicBezTo>
                  <a:cubicBezTo>
                    <a:pt x="6" y="31"/>
                    <a:pt x="1" y="108"/>
                    <a:pt x="51" y="115"/>
                  </a:cubicBezTo>
                  <a:cubicBezTo>
                    <a:pt x="685" y="214"/>
                    <a:pt x="784" y="751"/>
                    <a:pt x="1131" y="1188"/>
                  </a:cubicBezTo>
                  <a:cubicBezTo>
                    <a:pt x="1291" y="1390"/>
                    <a:pt x="1507" y="1558"/>
                    <a:pt x="1760" y="1558"/>
                  </a:cubicBezTo>
                  <a:cubicBezTo>
                    <a:pt x="1806" y="1558"/>
                    <a:pt x="1853" y="1552"/>
                    <a:pt x="1902" y="1540"/>
                  </a:cubicBezTo>
                  <a:cubicBezTo>
                    <a:pt x="1951" y="1527"/>
                    <a:pt x="1936" y="1459"/>
                    <a:pt x="1890" y="1455"/>
                  </a:cubicBezTo>
                  <a:lnTo>
                    <a:pt x="1890" y="1454"/>
                  </a:lnTo>
                  <a:cubicBezTo>
                    <a:pt x="1246" y="1396"/>
                    <a:pt x="1150" y="811"/>
                    <a:pt x="816" y="380"/>
                  </a:cubicBezTo>
                  <a:cubicBezTo>
                    <a:pt x="659" y="177"/>
                    <a:pt x="444" y="0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36">
              <a:extLst>
                <a:ext uri="{FF2B5EF4-FFF2-40B4-BE49-F238E27FC236}">
                  <a16:creationId xmlns:a16="http://schemas.microsoft.com/office/drawing/2014/main" id="{92EAD8BF-0FF9-B205-48C4-352C1811ECBC}"/>
                </a:ext>
              </a:extLst>
            </p:cNvPr>
            <p:cNvSpPr/>
            <p:nvPr/>
          </p:nvSpPr>
          <p:spPr>
            <a:xfrm>
              <a:off x="1533075" y="2264350"/>
              <a:ext cx="44825" cy="13425"/>
            </a:xfrm>
            <a:custGeom>
              <a:avLst/>
              <a:gdLst/>
              <a:ahLst/>
              <a:cxnLst/>
              <a:rect l="l" t="t" r="r" b="b"/>
              <a:pathLst>
                <a:path w="1793" h="537" extrusionOk="0">
                  <a:moveTo>
                    <a:pt x="1181" y="1"/>
                  </a:moveTo>
                  <a:cubicBezTo>
                    <a:pt x="760" y="1"/>
                    <a:pt x="294" y="186"/>
                    <a:pt x="44" y="433"/>
                  </a:cubicBezTo>
                  <a:cubicBezTo>
                    <a:pt x="0" y="475"/>
                    <a:pt x="39" y="537"/>
                    <a:pt x="88" y="537"/>
                  </a:cubicBezTo>
                  <a:cubicBezTo>
                    <a:pt x="98" y="537"/>
                    <a:pt x="108" y="534"/>
                    <a:pt x="118" y="529"/>
                  </a:cubicBezTo>
                  <a:cubicBezTo>
                    <a:pt x="385" y="389"/>
                    <a:pt x="630" y="261"/>
                    <a:pt x="933" y="222"/>
                  </a:cubicBezTo>
                  <a:cubicBezTo>
                    <a:pt x="984" y="215"/>
                    <a:pt x="1034" y="213"/>
                    <a:pt x="1084" y="213"/>
                  </a:cubicBezTo>
                  <a:cubicBezTo>
                    <a:pt x="1293" y="213"/>
                    <a:pt x="1493" y="261"/>
                    <a:pt x="1705" y="261"/>
                  </a:cubicBezTo>
                  <a:cubicBezTo>
                    <a:pt x="1711" y="261"/>
                    <a:pt x="1716" y="261"/>
                    <a:pt x="1722" y="261"/>
                  </a:cubicBezTo>
                  <a:cubicBezTo>
                    <a:pt x="1779" y="260"/>
                    <a:pt x="1792" y="189"/>
                    <a:pt x="1750" y="158"/>
                  </a:cubicBezTo>
                  <a:cubicBezTo>
                    <a:pt x="1594" y="48"/>
                    <a:pt x="1394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36">
              <a:extLst>
                <a:ext uri="{FF2B5EF4-FFF2-40B4-BE49-F238E27FC236}">
                  <a16:creationId xmlns:a16="http://schemas.microsoft.com/office/drawing/2014/main" id="{7E07D745-15D6-BA51-87B1-515C5B8153EB}"/>
                </a:ext>
              </a:extLst>
            </p:cNvPr>
            <p:cNvSpPr/>
            <p:nvPr/>
          </p:nvSpPr>
          <p:spPr>
            <a:xfrm>
              <a:off x="1567050" y="2205150"/>
              <a:ext cx="20425" cy="65825"/>
            </a:xfrm>
            <a:custGeom>
              <a:avLst/>
              <a:gdLst/>
              <a:ahLst/>
              <a:cxnLst/>
              <a:rect l="l" t="t" r="r" b="b"/>
              <a:pathLst>
                <a:path w="817" h="2633" extrusionOk="0">
                  <a:moveTo>
                    <a:pt x="755" y="1"/>
                  </a:moveTo>
                  <a:cubicBezTo>
                    <a:pt x="743" y="1"/>
                    <a:pt x="732" y="5"/>
                    <a:pt x="723" y="16"/>
                  </a:cubicBezTo>
                  <a:cubicBezTo>
                    <a:pt x="183" y="655"/>
                    <a:pt x="1" y="1815"/>
                    <a:pt x="258" y="2602"/>
                  </a:cubicBezTo>
                  <a:cubicBezTo>
                    <a:pt x="265" y="2623"/>
                    <a:pt x="284" y="2633"/>
                    <a:pt x="302" y="2633"/>
                  </a:cubicBezTo>
                  <a:cubicBezTo>
                    <a:pt x="324" y="2633"/>
                    <a:pt x="344" y="2619"/>
                    <a:pt x="343" y="2591"/>
                  </a:cubicBezTo>
                  <a:cubicBezTo>
                    <a:pt x="330" y="2121"/>
                    <a:pt x="289" y="1686"/>
                    <a:pt x="387" y="1218"/>
                  </a:cubicBezTo>
                  <a:cubicBezTo>
                    <a:pt x="473" y="808"/>
                    <a:pt x="661" y="451"/>
                    <a:pt x="804" y="62"/>
                  </a:cubicBezTo>
                  <a:cubicBezTo>
                    <a:pt x="816" y="30"/>
                    <a:pt x="785" y="1"/>
                    <a:pt x="7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36">
              <a:extLst>
                <a:ext uri="{FF2B5EF4-FFF2-40B4-BE49-F238E27FC236}">
                  <a16:creationId xmlns:a16="http://schemas.microsoft.com/office/drawing/2014/main" id="{B1AD83A0-EBB9-7ECB-F048-5F7D7BE1CD40}"/>
                </a:ext>
              </a:extLst>
            </p:cNvPr>
            <p:cNvSpPr/>
            <p:nvPr/>
          </p:nvSpPr>
          <p:spPr>
            <a:xfrm>
              <a:off x="1581600" y="2204650"/>
              <a:ext cx="39100" cy="58300"/>
            </a:xfrm>
            <a:custGeom>
              <a:avLst/>
              <a:gdLst/>
              <a:ahLst/>
              <a:cxnLst/>
              <a:rect l="l" t="t" r="r" b="b"/>
              <a:pathLst>
                <a:path w="1564" h="2332" extrusionOk="0">
                  <a:moveTo>
                    <a:pt x="205" y="1"/>
                  </a:moveTo>
                  <a:cubicBezTo>
                    <a:pt x="195" y="1"/>
                    <a:pt x="185" y="6"/>
                    <a:pt x="178" y="17"/>
                  </a:cubicBezTo>
                  <a:cubicBezTo>
                    <a:pt x="0" y="318"/>
                    <a:pt x="191" y="562"/>
                    <a:pt x="426" y="763"/>
                  </a:cubicBezTo>
                  <a:cubicBezTo>
                    <a:pt x="697" y="995"/>
                    <a:pt x="931" y="1155"/>
                    <a:pt x="1120" y="1466"/>
                  </a:cubicBezTo>
                  <a:cubicBezTo>
                    <a:pt x="1277" y="1725"/>
                    <a:pt x="1344" y="1997"/>
                    <a:pt x="1429" y="2285"/>
                  </a:cubicBezTo>
                  <a:cubicBezTo>
                    <a:pt x="1438" y="2317"/>
                    <a:pt x="1465" y="2332"/>
                    <a:pt x="1492" y="2332"/>
                  </a:cubicBezTo>
                  <a:cubicBezTo>
                    <a:pt x="1526" y="2332"/>
                    <a:pt x="1559" y="2309"/>
                    <a:pt x="1559" y="2266"/>
                  </a:cubicBezTo>
                  <a:cubicBezTo>
                    <a:pt x="1564" y="1907"/>
                    <a:pt x="1419" y="1554"/>
                    <a:pt x="1212" y="1262"/>
                  </a:cubicBezTo>
                  <a:cubicBezTo>
                    <a:pt x="978" y="932"/>
                    <a:pt x="142" y="481"/>
                    <a:pt x="239" y="43"/>
                  </a:cubicBezTo>
                  <a:cubicBezTo>
                    <a:pt x="244" y="19"/>
                    <a:pt x="225" y="1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36">
              <a:extLst>
                <a:ext uri="{FF2B5EF4-FFF2-40B4-BE49-F238E27FC236}">
                  <a16:creationId xmlns:a16="http://schemas.microsoft.com/office/drawing/2014/main" id="{445CBFD6-510C-DFB3-3DFF-156AD1F1681A}"/>
                </a:ext>
              </a:extLst>
            </p:cNvPr>
            <p:cNvSpPr/>
            <p:nvPr/>
          </p:nvSpPr>
          <p:spPr>
            <a:xfrm>
              <a:off x="1606575" y="2148450"/>
              <a:ext cx="197850" cy="130300"/>
            </a:xfrm>
            <a:custGeom>
              <a:avLst/>
              <a:gdLst/>
              <a:ahLst/>
              <a:cxnLst/>
              <a:rect l="l" t="t" r="r" b="b"/>
              <a:pathLst>
                <a:path w="7914" h="5212" extrusionOk="0">
                  <a:moveTo>
                    <a:pt x="5158" y="0"/>
                  </a:moveTo>
                  <a:cubicBezTo>
                    <a:pt x="4170" y="0"/>
                    <a:pt x="3190" y="245"/>
                    <a:pt x="2342" y="787"/>
                  </a:cubicBezTo>
                  <a:cubicBezTo>
                    <a:pt x="924" y="1692"/>
                    <a:pt x="0" y="3523"/>
                    <a:pt x="612" y="5179"/>
                  </a:cubicBezTo>
                  <a:cubicBezTo>
                    <a:pt x="621" y="5202"/>
                    <a:pt x="639" y="5212"/>
                    <a:pt x="657" y="5212"/>
                  </a:cubicBezTo>
                  <a:cubicBezTo>
                    <a:pt x="684" y="5212"/>
                    <a:pt x="710" y="5190"/>
                    <a:pt x="702" y="5154"/>
                  </a:cubicBezTo>
                  <a:lnTo>
                    <a:pt x="703" y="5154"/>
                  </a:lnTo>
                  <a:cubicBezTo>
                    <a:pt x="323" y="3351"/>
                    <a:pt x="1061" y="1636"/>
                    <a:pt x="2707" y="750"/>
                  </a:cubicBezTo>
                  <a:cubicBezTo>
                    <a:pt x="3469" y="340"/>
                    <a:pt x="4266" y="173"/>
                    <a:pt x="5070" y="173"/>
                  </a:cubicBezTo>
                  <a:cubicBezTo>
                    <a:pt x="5991" y="173"/>
                    <a:pt x="6920" y="392"/>
                    <a:pt x="7817" y="710"/>
                  </a:cubicBezTo>
                  <a:cubicBezTo>
                    <a:pt x="7823" y="712"/>
                    <a:pt x="7829" y="713"/>
                    <a:pt x="7834" y="713"/>
                  </a:cubicBezTo>
                  <a:cubicBezTo>
                    <a:pt x="7884" y="713"/>
                    <a:pt x="7913" y="631"/>
                    <a:pt x="7860" y="606"/>
                  </a:cubicBezTo>
                  <a:cubicBezTo>
                    <a:pt x="7022" y="217"/>
                    <a:pt x="6086" y="0"/>
                    <a:pt x="5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36">
              <a:extLst>
                <a:ext uri="{FF2B5EF4-FFF2-40B4-BE49-F238E27FC236}">
                  <a16:creationId xmlns:a16="http://schemas.microsoft.com/office/drawing/2014/main" id="{4CD467C7-F7A1-4C17-4E05-014A69C2A0EC}"/>
                </a:ext>
              </a:extLst>
            </p:cNvPr>
            <p:cNvSpPr/>
            <p:nvPr/>
          </p:nvSpPr>
          <p:spPr>
            <a:xfrm>
              <a:off x="1802250" y="2192925"/>
              <a:ext cx="30400" cy="6575"/>
            </a:xfrm>
            <a:custGeom>
              <a:avLst/>
              <a:gdLst/>
              <a:ahLst/>
              <a:cxnLst/>
              <a:rect l="l" t="t" r="r" b="b"/>
              <a:pathLst>
                <a:path w="1216" h="263" extrusionOk="0">
                  <a:moveTo>
                    <a:pt x="76" y="0"/>
                  </a:moveTo>
                  <a:cubicBezTo>
                    <a:pt x="1" y="0"/>
                    <a:pt x="2" y="113"/>
                    <a:pt x="67" y="139"/>
                  </a:cubicBezTo>
                  <a:cubicBezTo>
                    <a:pt x="270" y="218"/>
                    <a:pt x="527" y="262"/>
                    <a:pt x="771" y="262"/>
                  </a:cubicBezTo>
                  <a:cubicBezTo>
                    <a:pt x="903" y="262"/>
                    <a:pt x="1032" y="249"/>
                    <a:pt x="1147" y="222"/>
                  </a:cubicBezTo>
                  <a:cubicBezTo>
                    <a:pt x="1215" y="207"/>
                    <a:pt x="1194" y="114"/>
                    <a:pt x="1132" y="108"/>
                  </a:cubicBezTo>
                  <a:cubicBezTo>
                    <a:pt x="957" y="90"/>
                    <a:pt x="781" y="103"/>
                    <a:pt x="604" y="84"/>
                  </a:cubicBezTo>
                  <a:cubicBezTo>
                    <a:pt x="430" y="64"/>
                    <a:pt x="259" y="22"/>
                    <a:pt x="85" y="1"/>
                  </a:cubicBezTo>
                  <a:cubicBezTo>
                    <a:pt x="82" y="0"/>
                    <a:pt x="79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36">
              <a:extLst>
                <a:ext uri="{FF2B5EF4-FFF2-40B4-BE49-F238E27FC236}">
                  <a16:creationId xmlns:a16="http://schemas.microsoft.com/office/drawing/2014/main" id="{75E6BE3B-87F2-CBDF-ABDD-A57A92AD6894}"/>
                </a:ext>
              </a:extLst>
            </p:cNvPr>
            <p:cNvSpPr/>
            <p:nvPr/>
          </p:nvSpPr>
          <p:spPr>
            <a:xfrm>
              <a:off x="1773350" y="2166150"/>
              <a:ext cx="57300" cy="116725"/>
            </a:xfrm>
            <a:custGeom>
              <a:avLst/>
              <a:gdLst/>
              <a:ahLst/>
              <a:cxnLst/>
              <a:rect l="l" t="t" r="r" b="b"/>
              <a:pathLst>
                <a:path w="2292" h="4669" extrusionOk="0">
                  <a:moveTo>
                    <a:pt x="26" y="0"/>
                  </a:moveTo>
                  <a:cubicBezTo>
                    <a:pt x="12" y="0"/>
                    <a:pt x="0" y="17"/>
                    <a:pt x="13" y="28"/>
                  </a:cubicBezTo>
                  <a:cubicBezTo>
                    <a:pt x="1485" y="1277"/>
                    <a:pt x="2008" y="2756"/>
                    <a:pt x="1475" y="4643"/>
                  </a:cubicBezTo>
                  <a:cubicBezTo>
                    <a:pt x="1471" y="4657"/>
                    <a:pt x="1484" y="4668"/>
                    <a:pt x="1496" y="4668"/>
                  </a:cubicBezTo>
                  <a:cubicBezTo>
                    <a:pt x="1502" y="4668"/>
                    <a:pt x="1508" y="4665"/>
                    <a:pt x="1512" y="4658"/>
                  </a:cubicBezTo>
                  <a:cubicBezTo>
                    <a:pt x="2291" y="3056"/>
                    <a:pt x="1646" y="829"/>
                    <a:pt x="33" y="2"/>
                  </a:cubicBezTo>
                  <a:cubicBezTo>
                    <a:pt x="31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36">
              <a:extLst>
                <a:ext uri="{FF2B5EF4-FFF2-40B4-BE49-F238E27FC236}">
                  <a16:creationId xmlns:a16="http://schemas.microsoft.com/office/drawing/2014/main" id="{0009F6E8-7247-9059-240B-B481DD8ED85F}"/>
                </a:ext>
              </a:extLst>
            </p:cNvPr>
            <p:cNvSpPr/>
            <p:nvPr/>
          </p:nvSpPr>
          <p:spPr>
            <a:xfrm>
              <a:off x="1773150" y="2202025"/>
              <a:ext cx="41425" cy="80775"/>
            </a:xfrm>
            <a:custGeom>
              <a:avLst/>
              <a:gdLst/>
              <a:ahLst/>
              <a:cxnLst/>
              <a:rect l="l" t="t" r="r" b="b"/>
              <a:pathLst>
                <a:path w="1657" h="3231" extrusionOk="0">
                  <a:moveTo>
                    <a:pt x="50" y="1"/>
                  </a:moveTo>
                  <a:cubicBezTo>
                    <a:pt x="26" y="1"/>
                    <a:pt x="1" y="17"/>
                    <a:pt x="1" y="45"/>
                  </a:cubicBezTo>
                  <a:cubicBezTo>
                    <a:pt x="1" y="622"/>
                    <a:pt x="78" y="1250"/>
                    <a:pt x="333" y="1773"/>
                  </a:cubicBezTo>
                  <a:cubicBezTo>
                    <a:pt x="434" y="1982"/>
                    <a:pt x="564" y="2176"/>
                    <a:pt x="726" y="2341"/>
                  </a:cubicBezTo>
                  <a:cubicBezTo>
                    <a:pt x="1014" y="2633"/>
                    <a:pt x="1449" y="2744"/>
                    <a:pt x="1527" y="3208"/>
                  </a:cubicBezTo>
                  <a:cubicBezTo>
                    <a:pt x="1530" y="3223"/>
                    <a:pt x="1544" y="3231"/>
                    <a:pt x="1558" y="3231"/>
                  </a:cubicBezTo>
                  <a:cubicBezTo>
                    <a:pt x="1572" y="3231"/>
                    <a:pt x="1586" y="3223"/>
                    <a:pt x="1589" y="3208"/>
                  </a:cubicBezTo>
                  <a:cubicBezTo>
                    <a:pt x="1657" y="2795"/>
                    <a:pt x="1323" y="2637"/>
                    <a:pt x="1031" y="2406"/>
                  </a:cubicBezTo>
                  <a:cubicBezTo>
                    <a:pt x="280" y="1812"/>
                    <a:pt x="244" y="902"/>
                    <a:pt x="90" y="33"/>
                  </a:cubicBezTo>
                  <a:cubicBezTo>
                    <a:pt x="86" y="11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36">
              <a:extLst>
                <a:ext uri="{FF2B5EF4-FFF2-40B4-BE49-F238E27FC236}">
                  <a16:creationId xmlns:a16="http://schemas.microsoft.com/office/drawing/2014/main" id="{18DAA795-F7DF-6A51-FE14-1C49037B40A7}"/>
                </a:ext>
              </a:extLst>
            </p:cNvPr>
            <p:cNvSpPr/>
            <p:nvPr/>
          </p:nvSpPr>
          <p:spPr>
            <a:xfrm>
              <a:off x="1723200" y="2256650"/>
              <a:ext cx="68225" cy="23325"/>
            </a:xfrm>
            <a:custGeom>
              <a:avLst/>
              <a:gdLst/>
              <a:ahLst/>
              <a:cxnLst/>
              <a:rect l="l" t="t" r="r" b="b"/>
              <a:pathLst>
                <a:path w="2729" h="933" extrusionOk="0">
                  <a:moveTo>
                    <a:pt x="2674" y="0"/>
                  </a:moveTo>
                  <a:cubicBezTo>
                    <a:pt x="2667" y="0"/>
                    <a:pt x="2661" y="2"/>
                    <a:pt x="2655" y="7"/>
                  </a:cubicBezTo>
                  <a:cubicBezTo>
                    <a:pt x="2272" y="293"/>
                    <a:pt x="1912" y="549"/>
                    <a:pt x="1435" y="656"/>
                  </a:cubicBezTo>
                  <a:cubicBezTo>
                    <a:pt x="1282" y="690"/>
                    <a:pt x="1138" y="702"/>
                    <a:pt x="996" y="702"/>
                  </a:cubicBezTo>
                  <a:cubicBezTo>
                    <a:pt x="685" y="702"/>
                    <a:pt x="390" y="642"/>
                    <a:pt x="57" y="623"/>
                  </a:cubicBezTo>
                  <a:cubicBezTo>
                    <a:pt x="57" y="623"/>
                    <a:pt x="56" y="623"/>
                    <a:pt x="55" y="623"/>
                  </a:cubicBezTo>
                  <a:cubicBezTo>
                    <a:pt x="10" y="623"/>
                    <a:pt x="1" y="685"/>
                    <a:pt x="35" y="707"/>
                  </a:cubicBezTo>
                  <a:cubicBezTo>
                    <a:pt x="269" y="864"/>
                    <a:pt x="558" y="932"/>
                    <a:pt x="860" y="932"/>
                  </a:cubicBezTo>
                  <a:cubicBezTo>
                    <a:pt x="1565" y="932"/>
                    <a:pt x="2347" y="561"/>
                    <a:pt x="2710" y="62"/>
                  </a:cubicBezTo>
                  <a:cubicBezTo>
                    <a:pt x="2728" y="36"/>
                    <a:pt x="2701" y="0"/>
                    <a:pt x="2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36">
              <a:extLst>
                <a:ext uri="{FF2B5EF4-FFF2-40B4-BE49-F238E27FC236}">
                  <a16:creationId xmlns:a16="http://schemas.microsoft.com/office/drawing/2014/main" id="{818DF287-96AC-AE03-F553-6C8D19CBE4F5}"/>
                </a:ext>
              </a:extLst>
            </p:cNvPr>
            <p:cNvSpPr/>
            <p:nvPr/>
          </p:nvSpPr>
          <p:spPr>
            <a:xfrm>
              <a:off x="1722775" y="2205700"/>
              <a:ext cx="46350" cy="69000"/>
            </a:xfrm>
            <a:custGeom>
              <a:avLst/>
              <a:gdLst/>
              <a:ahLst/>
              <a:cxnLst/>
              <a:rect l="l" t="t" r="r" b="b"/>
              <a:pathLst>
                <a:path w="1854" h="2760" extrusionOk="0">
                  <a:moveTo>
                    <a:pt x="742" y="1"/>
                  </a:moveTo>
                  <a:cubicBezTo>
                    <a:pt x="692" y="1"/>
                    <a:pt x="658" y="74"/>
                    <a:pt x="696" y="118"/>
                  </a:cubicBezTo>
                  <a:cubicBezTo>
                    <a:pt x="1470" y="1014"/>
                    <a:pt x="716" y="1953"/>
                    <a:pt x="53" y="2632"/>
                  </a:cubicBezTo>
                  <a:cubicBezTo>
                    <a:pt x="0" y="2685"/>
                    <a:pt x="51" y="2760"/>
                    <a:pt x="109" y="2760"/>
                  </a:cubicBezTo>
                  <a:cubicBezTo>
                    <a:pt x="126" y="2760"/>
                    <a:pt x="144" y="2753"/>
                    <a:pt x="160" y="2738"/>
                  </a:cubicBezTo>
                  <a:cubicBezTo>
                    <a:pt x="800" y="2122"/>
                    <a:pt x="1853" y="776"/>
                    <a:pt x="777" y="13"/>
                  </a:cubicBezTo>
                  <a:cubicBezTo>
                    <a:pt x="765" y="4"/>
                    <a:pt x="753" y="1"/>
                    <a:pt x="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36">
              <a:extLst>
                <a:ext uri="{FF2B5EF4-FFF2-40B4-BE49-F238E27FC236}">
                  <a16:creationId xmlns:a16="http://schemas.microsoft.com/office/drawing/2014/main" id="{A025EDE7-D0C2-1F58-D119-AB814E073676}"/>
                </a:ext>
              </a:extLst>
            </p:cNvPr>
            <p:cNvSpPr/>
            <p:nvPr/>
          </p:nvSpPr>
          <p:spPr>
            <a:xfrm>
              <a:off x="1660150" y="2180075"/>
              <a:ext cx="85150" cy="48650"/>
            </a:xfrm>
            <a:custGeom>
              <a:avLst/>
              <a:gdLst/>
              <a:ahLst/>
              <a:cxnLst/>
              <a:rect l="l" t="t" r="r" b="b"/>
              <a:pathLst>
                <a:path w="3406" h="1946" extrusionOk="0">
                  <a:moveTo>
                    <a:pt x="1718" y="0"/>
                  </a:moveTo>
                  <a:cubicBezTo>
                    <a:pt x="728" y="0"/>
                    <a:pt x="51" y="922"/>
                    <a:pt x="3" y="1868"/>
                  </a:cubicBezTo>
                  <a:cubicBezTo>
                    <a:pt x="0" y="1917"/>
                    <a:pt x="45" y="1945"/>
                    <a:pt x="87" y="1945"/>
                  </a:cubicBezTo>
                  <a:cubicBezTo>
                    <a:pt x="120" y="1945"/>
                    <a:pt x="152" y="1928"/>
                    <a:pt x="157" y="1889"/>
                  </a:cubicBezTo>
                  <a:cubicBezTo>
                    <a:pt x="260" y="1195"/>
                    <a:pt x="555" y="488"/>
                    <a:pt x="1283" y="249"/>
                  </a:cubicBezTo>
                  <a:cubicBezTo>
                    <a:pt x="1428" y="201"/>
                    <a:pt x="1575" y="179"/>
                    <a:pt x="1718" y="179"/>
                  </a:cubicBezTo>
                  <a:cubicBezTo>
                    <a:pt x="2436" y="179"/>
                    <a:pt x="3064" y="744"/>
                    <a:pt x="2916" y="1560"/>
                  </a:cubicBezTo>
                  <a:cubicBezTo>
                    <a:pt x="2907" y="1609"/>
                    <a:pt x="2942" y="1646"/>
                    <a:pt x="2982" y="1646"/>
                  </a:cubicBezTo>
                  <a:cubicBezTo>
                    <a:pt x="2998" y="1646"/>
                    <a:pt x="3014" y="1640"/>
                    <a:pt x="3029" y="1627"/>
                  </a:cubicBezTo>
                  <a:cubicBezTo>
                    <a:pt x="3166" y="1519"/>
                    <a:pt x="3287" y="1396"/>
                    <a:pt x="3393" y="1259"/>
                  </a:cubicBezTo>
                  <a:cubicBezTo>
                    <a:pt x="3406" y="1244"/>
                    <a:pt x="3394" y="1220"/>
                    <a:pt x="3378" y="1220"/>
                  </a:cubicBezTo>
                  <a:cubicBezTo>
                    <a:pt x="3374" y="1220"/>
                    <a:pt x="3370" y="1221"/>
                    <a:pt x="3367" y="1224"/>
                  </a:cubicBezTo>
                  <a:cubicBezTo>
                    <a:pt x="3195" y="1329"/>
                    <a:pt x="3144" y="1387"/>
                    <a:pt x="3126" y="1387"/>
                  </a:cubicBezTo>
                  <a:cubicBezTo>
                    <a:pt x="3108" y="1387"/>
                    <a:pt x="3120" y="1335"/>
                    <a:pt x="3088" y="1221"/>
                  </a:cubicBezTo>
                  <a:cubicBezTo>
                    <a:pt x="3033" y="1027"/>
                    <a:pt x="3020" y="846"/>
                    <a:pt x="2918" y="667"/>
                  </a:cubicBezTo>
                  <a:cubicBezTo>
                    <a:pt x="2701" y="289"/>
                    <a:pt x="2320" y="55"/>
                    <a:pt x="1891" y="10"/>
                  </a:cubicBezTo>
                  <a:cubicBezTo>
                    <a:pt x="1832" y="3"/>
                    <a:pt x="1774" y="0"/>
                    <a:pt x="1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36">
              <a:extLst>
                <a:ext uri="{FF2B5EF4-FFF2-40B4-BE49-F238E27FC236}">
                  <a16:creationId xmlns:a16="http://schemas.microsoft.com/office/drawing/2014/main" id="{2080CFE2-62BA-D082-BBF2-DD2567118311}"/>
                </a:ext>
              </a:extLst>
            </p:cNvPr>
            <p:cNvSpPr/>
            <p:nvPr/>
          </p:nvSpPr>
          <p:spPr>
            <a:xfrm>
              <a:off x="1694725" y="2269975"/>
              <a:ext cx="9400" cy="22025"/>
            </a:xfrm>
            <a:custGeom>
              <a:avLst/>
              <a:gdLst/>
              <a:ahLst/>
              <a:cxnLst/>
              <a:rect l="l" t="t" r="r" b="b"/>
              <a:pathLst>
                <a:path w="376" h="881" extrusionOk="0">
                  <a:moveTo>
                    <a:pt x="53" y="1"/>
                  </a:moveTo>
                  <a:cubicBezTo>
                    <a:pt x="26" y="1"/>
                    <a:pt x="1" y="27"/>
                    <a:pt x="19" y="57"/>
                  </a:cubicBezTo>
                  <a:cubicBezTo>
                    <a:pt x="94" y="179"/>
                    <a:pt x="135" y="341"/>
                    <a:pt x="135" y="484"/>
                  </a:cubicBezTo>
                  <a:cubicBezTo>
                    <a:pt x="135" y="609"/>
                    <a:pt x="87" y="723"/>
                    <a:pt x="83" y="847"/>
                  </a:cubicBezTo>
                  <a:cubicBezTo>
                    <a:pt x="82" y="868"/>
                    <a:pt x="99" y="880"/>
                    <a:pt x="116" y="880"/>
                  </a:cubicBezTo>
                  <a:cubicBezTo>
                    <a:pt x="125" y="880"/>
                    <a:pt x="133" y="877"/>
                    <a:pt x="140" y="871"/>
                  </a:cubicBezTo>
                  <a:cubicBezTo>
                    <a:pt x="376" y="656"/>
                    <a:pt x="245" y="236"/>
                    <a:pt x="86" y="18"/>
                  </a:cubicBezTo>
                  <a:cubicBezTo>
                    <a:pt x="77" y="6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36">
              <a:extLst>
                <a:ext uri="{FF2B5EF4-FFF2-40B4-BE49-F238E27FC236}">
                  <a16:creationId xmlns:a16="http://schemas.microsoft.com/office/drawing/2014/main" id="{A026F96A-768E-87D2-7D8A-7ABE3546C9A2}"/>
                </a:ext>
              </a:extLst>
            </p:cNvPr>
            <p:cNvSpPr/>
            <p:nvPr/>
          </p:nvSpPr>
          <p:spPr>
            <a:xfrm>
              <a:off x="1660825" y="2249175"/>
              <a:ext cx="237550" cy="101850"/>
            </a:xfrm>
            <a:custGeom>
              <a:avLst/>
              <a:gdLst/>
              <a:ahLst/>
              <a:cxnLst/>
              <a:rect l="l" t="t" r="r" b="b"/>
              <a:pathLst>
                <a:path w="9502" h="4074" extrusionOk="0">
                  <a:moveTo>
                    <a:pt x="9396" y="0"/>
                  </a:moveTo>
                  <a:cubicBezTo>
                    <a:pt x="9362" y="0"/>
                    <a:pt x="9329" y="19"/>
                    <a:pt x="9317" y="64"/>
                  </a:cubicBezTo>
                  <a:cubicBezTo>
                    <a:pt x="8841" y="1841"/>
                    <a:pt x="7493" y="3267"/>
                    <a:pt x="5684" y="3719"/>
                  </a:cubicBezTo>
                  <a:cubicBezTo>
                    <a:pt x="5272" y="3823"/>
                    <a:pt x="4850" y="3872"/>
                    <a:pt x="4427" y="3872"/>
                  </a:cubicBezTo>
                  <a:cubicBezTo>
                    <a:pt x="3893" y="3872"/>
                    <a:pt x="3358" y="3793"/>
                    <a:pt x="2844" y="3643"/>
                  </a:cubicBezTo>
                  <a:cubicBezTo>
                    <a:pt x="2383" y="3509"/>
                    <a:pt x="1937" y="3315"/>
                    <a:pt x="1523" y="3071"/>
                  </a:cubicBezTo>
                  <a:cubicBezTo>
                    <a:pt x="1289" y="2933"/>
                    <a:pt x="1032" y="2772"/>
                    <a:pt x="837" y="2585"/>
                  </a:cubicBezTo>
                  <a:cubicBezTo>
                    <a:pt x="754" y="2488"/>
                    <a:pt x="671" y="2391"/>
                    <a:pt x="587" y="2293"/>
                  </a:cubicBezTo>
                  <a:cubicBezTo>
                    <a:pt x="307" y="1824"/>
                    <a:pt x="420" y="1589"/>
                    <a:pt x="928" y="1589"/>
                  </a:cubicBezTo>
                  <a:cubicBezTo>
                    <a:pt x="1049" y="1589"/>
                    <a:pt x="1191" y="1602"/>
                    <a:pt x="1355" y="1628"/>
                  </a:cubicBezTo>
                  <a:cubicBezTo>
                    <a:pt x="1361" y="1647"/>
                    <a:pt x="1377" y="1656"/>
                    <a:pt x="1392" y="1656"/>
                  </a:cubicBezTo>
                  <a:cubicBezTo>
                    <a:pt x="1411" y="1656"/>
                    <a:pt x="1430" y="1642"/>
                    <a:pt x="1431" y="1618"/>
                  </a:cubicBezTo>
                  <a:lnTo>
                    <a:pt x="1430" y="1618"/>
                  </a:lnTo>
                  <a:cubicBezTo>
                    <a:pt x="1445" y="1275"/>
                    <a:pt x="1228" y="1123"/>
                    <a:pt x="977" y="1123"/>
                  </a:cubicBezTo>
                  <a:cubicBezTo>
                    <a:pt x="694" y="1123"/>
                    <a:pt x="369" y="1317"/>
                    <a:pt x="293" y="1647"/>
                  </a:cubicBezTo>
                  <a:cubicBezTo>
                    <a:pt x="1" y="2901"/>
                    <a:pt x="2121" y="3679"/>
                    <a:pt x="3007" y="3905"/>
                  </a:cubicBezTo>
                  <a:cubicBezTo>
                    <a:pt x="3453" y="4019"/>
                    <a:pt x="3907" y="4074"/>
                    <a:pt x="4358" y="4074"/>
                  </a:cubicBezTo>
                  <a:cubicBezTo>
                    <a:pt x="6721" y="4074"/>
                    <a:pt x="8991" y="2568"/>
                    <a:pt x="9488" y="110"/>
                  </a:cubicBezTo>
                  <a:cubicBezTo>
                    <a:pt x="9502" y="44"/>
                    <a:pt x="9448" y="0"/>
                    <a:pt x="9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36">
              <a:extLst>
                <a:ext uri="{FF2B5EF4-FFF2-40B4-BE49-F238E27FC236}">
                  <a16:creationId xmlns:a16="http://schemas.microsoft.com/office/drawing/2014/main" id="{B8F20748-1F9A-EC53-00CB-6E42D35E8FF5}"/>
                </a:ext>
              </a:extLst>
            </p:cNvPr>
            <p:cNvSpPr/>
            <p:nvPr/>
          </p:nvSpPr>
          <p:spPr>
            <a:xfrm>
              <a:off x="1844425" y="2191625"/>
              <a:ext cx="80575" cy="86425"/>
            </a:xfrm>
            <a:custGeom>
              <a:avLst/>
              <a:gdLst/>
              <a:ahLst/>
              <a:cxnLst/>
              <a:rect l="l" t="t" r="r" b="b"/>
              <a:pathLst>
                <a:path w="3223" h="3457" extrusionOk="0">
                  <a:moveTo>
                    <a:pt x="3194" y="1"/>
                  </a:moveTo>
                  <a:cubicBezTo>
                    <a:pt x="3183" y="1"/>
                    <a:pt x="3171" y="7"/>
                    <a:pt x="3168" y="19"/>
                  </a:cubicBezTo>
                  <a:cubicBezTo>
                    <a:pt x="2950" y="841"/>
                    <a:pt x="2612" y="1579"/>
                    <a:pt x="2010" y="2194"/>
                  </a:cubicBezTo>
                  <a:cubicBezTo>
                    <a:pt x="1422" y="2794"/>
                    <a:pt x="759" y="2997"/>
                    <a:pt x="41" y="3369"/>
                  </a:cubicBezTo>
                  <a:cubicBezTo>
                    <a:pt x="0" y="3390"/>
                    <a:pt x="19" y="3457"/>
                    <a:pt x="63" y="3457"/>
                  </a:cubicBezTo>
                  <a:cubicBezTo>
                    <a:pt x="64" y="3457"/>
                    <a:pt x="64" y="3457"/>
                    <a:pt x="65" y="3457"/>
                  </a:cubicBezTo>
                  <a:cubicBezTo>
                    <a:pt x="1668" y="3408"/>
                    <a:pt x="3084" y="1498"/>
                    <a:pt x="3221" y="27"/>
                  </a:cubicBezTo>
                  <a:cubicBezTo>
                    <a:pt x="3222" y="10"/>
                    <a:pt x="3208" y="1"/>
                    <a:pt x="3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36">
              <a:extLst>
                <a:ext uri="{FF2B5EF4-FFF2-40B4-BE49-F238E27FC236}">
                  <a16:creationId xmlns:a16="http://schemas.microsoft.com/office/drawing/2014/main" id="{C4C947A1-BFFC-31A9-B0D3-0B5660BA14BD}"/>
                </a:ext>
              </a:extLst>
            </p:cNvPr>
            <p:cNvSpPr/>
            <p:nvPr/>
          </p:nvSpPr>
          <p:spPr>
            <a:xfrm>
              <a:off x="1846475" y="2208200"/>
              <a:ext cx="46275" cy="69150"/>
            </a:xfrm>
            <a:custGeom>
              <a:avLst/>
              <a:gdLst/>
              <a:ahLst/>
              <a:cxnLst/>
              <a:rect l="l" t="t" r="r" b="b"/>
              <a:pathLst>
                <a:path w="1851" h="2766" extrusionOk="0">
                  <a:moveTo>
                    <a:pt x="1799" y="1"/>
                  </a:moveTo>
                  <a:cubicBezTo>
                    <a:pt x="1795" y="1"/>
                    <a:pt x="1790" y="2"/>
                    <a:pt x="1784" y="4"/>
                  </a:cubicBezTo>
                  <a:cubicBezTo>
                    <a:pt x="1290" y="188"/>
                    <a:pt x="898" y="607"/>
                    <a:pt x="667" y="1072"/>
                  </a:cubicBezTo>
                  <a:cubicBezTo>
                    <a:pt x="391" y="1626"/>
                    <a:pt x="400" y="2203"/>
                    <a:pt x="20" y="2714"/>
                  </a:cubicBezTo>
                  <a:cubicBezTo>
                    <a:pt x="1" y="2740"/>
                    <a:pt x="28" y="2765"/>
                    <a:pt x="53" y="2765"/>
                  </a:cubicBezTo>
                  <a:cubicBezTo>
                    <a:pt x="58" y="2765"/>
                    <a:pt x="63" y="2764"/>
                    <a:pt x="68" y="2762"/>
                  </a:cubicBezTo>
                  <a:cubicBezTo>
                    <a:pt x="435" y="2592"/>
                    <a:pt x="509" y="2141"/>
                    <a:pt x="597" y="1784"/>
                  </a:cubicBezTo>
                  <a:cubicBezTo>
                    <a:pt x="787" y="1005"/>
                    <a:pt x="1177" y="542"/>
                    <a:pt x="1818" y="84"/>
                  </a:cubicBezTo>
                  <a:cubicBezTo>
                    <a:pt x="1850" y="61"/>
                    <a:pt x="1838" y="1"/>
                    <a:pt x="17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36">
              <a:extLst>
                <a:ext uri="{FF2B5EF4-FFF2-40B4-BE49-F238E27FC236}">
                  <a16:creationId xmlns:a16="http://schemas.microsoft.com/office/drawing/2014/main" id="{679DC780-6BEF-E0FE-B970-A92051B76D9C}"/>
                </a:ext>
              </a:extLst>
            </p:cNvPr>
            <p:cNvSpPr/>
            <p:nvPr/>
          </p:nvSpPr>
          <p:spPr>
            <a:xfrm>
              <a:off x="1815475" y="2223300"/>
              <a:ext cx="56850" cy="16700"/>
            </a:xfrm>
            <a:custGeom>
              <a:avLst/>
              <a:gdLst/>
              <a:ahLst/>
              <a:cxnLst/>
              <a:rect l="l" t="t" r="r" b="b"/>
              <a:pathLst>
                <a:path w="2274" h="668" extrusionOk="0">
                  <a:moveTo>
                    <a:pt x="2218" y="1"/>
                  </a:moveTo>
                  <a:cubicBezTo>
                    <a:pt x="2212" y="1"/>
                    <a:pt x="2204" y="3"/>
                    <a:pt x="2197" y="8"/>
                  </a:cubicBezTo>
                  <a:cubicBezTo>
                    <a:pt x="1871" y="206"/>
                    <a:pt x="1564" y="385"/>
                    <a:pt x="1179" y="448"/>
                  </a:cubicBezTo>
                  <a:cubicBezTo>
                    <a:pt x="1093" y="462"/>
                    <a:pt x="1010" y="467"/>
                    <a:pt x="928" y="467"/>
                  </a:cubicBezTo>
                  <a:cubicBezTo>
                    <a:pt x="640" y="467"/>
                    <a:pt x="372" y="397"/>
                    <a:pt x="80" y="363"/>
                  </a:cubicBezTo>
                  <a:cubicBezTo>
                    <a:pt x="77" y="363"/>
                    <a:pt x="75" y="363"/>
                    <a:pt x="72" y="363"/>
                  </a:cubicBezTo>
                  <a:cubicBezTo>
                    <a:pt x="12" y="363"/>
                    <a:pt x="0" y="453"/>
                    <a:pt x="47" y="482"/>
                  </a:cubicBezTo>
                  <a:cubicBezTo>
                    <a:pt x="254" y="611"/>
                    <a:pt x="509" y="668"/>
                    <a:pt x="776" y="668"/>
                  </a:cubicBezTo>
                  <a:cubicBezTo>
                    <a:pt x="1326" y="668"/>
                    <a:pt x="1924" y="426"/>
                    <a:pt x="2248" y="72"/>
                  </a:cubicBezTo>
                  <a:cubicBezTo>
                    <a:pt x="2274" y="45"/>
                    <a:pt x="2251" y="1"/>
                    <a:pt x="2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36">
              <a:extLst>
                <a:ext uri="{FF2B5EF4-FFF2-40B4-BE49-F238E27FC236}">
                  <a16:creationId xmlns:a16="http://schemas.microsoft.com/office/drawing/2014/main" id="{35862887-842E-5566-B552-B9A530AD4E7C}"/>
                </a:ext>
              </a:extLst>
            </p:cNvPr>
            <p:cNvSpPr/>
            <p:nvPr/>
          </p:nvSpPr>
          <p:spPr>
            <a:xfrm>
              <a:off x="1812525" y="2193025"/>
              <a:ext cx="30925" cy="26700"/>
            </a:xfrm>
            <a:custGeom>
              <a:avLst/>
              <a:gdLst/>
              <a:ahLst/>
              <a:cxnLst/>
              <a:rect l="l" t="t" r="r" b="b"/>
              <a:pathLst>
                <a:path w="1237" h="1068" extrusionOk="0">
                  <a:moveTo>
                    <a:pt x="1081" y="0"/>
                  </a:moveTo>
                  <a:cubicBezTo>
                    <a:pt x="599" y="0"/>
                    <a:pt x="88" y="574"/>
                    <a:pt x="7" y="1006"/>
                  </a:cubicBezTo>
                  <a:cubicBezTo>
                    <a:pt x="1" y="1039"/>
                    <a:pt x="31" y="1067"/>
                    <a:pt x="59" y="1067"/>
                  </a:cubicBezTo>
                  <a:cubicBezTo>
                    <a:pt x="73" y="1067"/>
                    <a:pt x="87" y="1060"/>
                    <a:pt x="96" y="1042"/>
                  </a:cubicBezTo>
                  <a:cubicBezTo>
                    <a:pt x="208" y="816"/>
                    <a:pt x="325" y="609"/>
                    <a:pt x="523" y="443"/>
                  </a:cubicBezTo>
                  <a:cubicBezTo>
                    <a:pt x="723" y="276"/>
                    <a:pt x="956" y="235"/>
                    <a:pt x="1178" y="117"/>
                  </a:cubicBezTo>
                  <a:cubicBezTo>
                    <a:pt x="1237" y="85"/>
                    <a:pt x="1202" y="11"/>
                    <a:pt x="1148" y="4"/>
                  </a:cubicBezTo>
                  <a:cubicBezTo>
                    <a:pt x="1126" y="2"/>
                    <a:pt x="1104" y="0"/>
                    <a:pt x="10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36">
              <a:extLst>
                <a:ext uri="{FF2B5EF4-FFF2-40B4-BE49-F238E27FC236}">
                  <a16:creationId xmlns:a16="http://schemas.microsoft.com/office/drawing/2014/main" id="{D8AE8B63-3A18-D5FD-E3A4-2705ED2DDF61}"/>
                </a:ext>
              </a:extLst>
            </p:cNvPr>
            <p:cNvSpPr/>
            <p:nvPr/>
          </p:nvSpPr>
          <p:spPr>
            <a:xfrm>
              <a:off x="1789025" y="2086150"/>
              <a:ext cx="101275" cy="92000"/>
            </a:xfrm>
            <a:custGeom>
              <a:avLst/>
              <a:gdLst/>
              <a:ahLst/>
              <a:cxnLst/>
              <a:rect l="l" t="t" r="r" b="b"/>
              <a:pathLst>
                <a:path w="4051" h="3680" extrusionOk="0">
                  <a:moveTo>
                    <a:pt x="2125" y="0"/>
                  </a:moveTo>
                  <a:cubicBezTo>
                    <a:pt x="1920" y="0"/>
                    <a:pt x="1705" y="43"/>
                    <a:pt x="1483" y="137"/>
                  </a:cubicBezTo>
                  <a:cubicBezTo>
                    <a:pt x="79" y="730"/>
                    <a:pt x="0" y="2499"/>
                    <a:pt x="702" y="3660"/>
                  </a:cubicBezTo>
                  <a:cubicBezTo>
                    <a:pt x="710" y="3674"/>
                    <a:pt x="722" y="3680"/>
                    <a:pt x="734" y="3680"/>
                  </a:cubicBezTo>
                  <a:cubicBezTo>
                    <a:pt x="759" y="3680"/>
                    <a:pt x="784" y="3651"/>
                    <a:pt x="771" y="3620"/>
                  </a:cubicBezTo>
                  <a:lnTo>
                    <a:pt x="771" y="3619"/>
                  </a:lnTo>
                  <a:cubicBezTo>
                    <a:pt x="300" y="2502"/>
                    <a:pt x="144" y="1053"/>
                    <a:pt x="1381" y="354"/>
                  </a:cubicBezTo>
                  <a:cubicBezTo>
                    <a:pt x="1658" y="198"/>
                    <a:pt x="1912" y="130"/>
                    <a:pt x="2144" y="130"/>
                  </a:cubicBezTo>
                  <a:cubicBezTo>
                    <a:pt x="3097" y="130"/>
                    <a:pt x="3681" y="1278"/>
                    <a:pt x="3970" y="2163"/>
                  </a:cubicBezTo>
                  <a:cubicBezTo>
                    <a:pt x="3976" y="2182"/>
                    <a:pt x="3994" y="2191"/>
                    <a:pt x="4011" y="2191"/>
                  </a:cubicBezTo>
                  <a:cubicBezTo>
                    <a:pt x="4032" y="2191"/>
                    <a:pt x="4051" y="2178"/>
                    <a:pt x="4049" y="2152"/>
                  </a:cubicBezTo>
                  <a:cubicBezTo>
                    <a:pt x="3947" y="1114"/>
                    <a:pt x="3173" y="0"/>
                    <a:pt x="2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36">
              <a:extLst>
                <a:ext uri="{FF2B5EF4-FFF2-40B4-BE49-F238E27FC236}">
                  <a16:creationId xmlns:a16="http://schemas.microsoft.com/office/drawing/2014/main" id="{61F300FE-9DFC-A8C2-ADA9-BCAB2B1CB303}"/>
                </a:ext>
              </a:extLst>
            </p:cNvPr>
            <p:cNvSpPr/>
            <p:nvPr/>
          </p:nvSpPr>
          <p:spPr>
            <a:xfrm>
              <a:off x="1805125" y="2108125"/>
              <a:ext cx="84825" cy="35325"/>
            </a:xfrm>
            <a:custGeom>
              <a:avLst/>
              <a:gdLst/>
              <a:ahLst/>
              <a:cxnLst/>
              <a:rect l="l" t="t" r="r" b="b"/>
              <a:pathLst>
                <a:path w="3393" h="1413" extrusionOk="0">
                  <a:moveTo>
                    <a:pt x="1055" y="0"/>
                  </a:moveTo>
                  <a:cubicBezTo>
                    <a:pt x="1021" y="0"/>
                    <a:pt x="985" y="2"/>
                    <a:pt x="948" y="7"/>
                  </a:cubicBezTo>
                  <a:cubicBezTo>
                    <a:pt x="285" y="94"/>
                    <a:pt x="1" y="791"/>
                    <a:pt x="115" y="1380"/>
                  </a:cubicBezTo>
                  <a:cubicBezTo>
                    <a:pt x="119" y="1403"/>
                    <a:pt x="136" y="1413"/>
                    <a:pt x="154" y="1413"/>
                  </a:cubicBezTo>
                  <a:cubicBezTo>
                    <a:pt x="178" y="1413"/>
                    <a:pt x="203" y="1396"/>
                    <a:pt x="204" y="1368"/>
                  </a:cubicBezTo>
                  <a:cubicBezTo>
                    <a:pt x="230" y="797"/>
                    <a:pt x="526" y="207"/>
                    <a:pt x="1042" y="207"/>
                  </a:cubicBezTo>
                  <a:cubicBezTo>
                    <a:pt x="1167" y="207"/>
                    <a:pt x="1305" y="241"/>
                    <a:pt x="1455" y="318"/>
                  </a:cubicBezTo>
                  <a:cubicBezTo>
                    <a:pt x="1698" y="443"/>
                    <a:pt x="1866" y="657"/>
                    <a:pt x="2087" y="812"/>
                  </a:cubicBezTo>
                  <a:cubicBezTo>
                    <a:pt x="2441" y="1059"/>
                    <a:pt x="2867" y="1214"/>
                    <a:pt x="3298" y="1214"/>
                  </a:cubicBezTo>
                  <a:cubicBezTo>
                    <a:pt x="3318" y="1214"/>
                    <a:pt x="3338" y="1213"/>
                    <a:pt x="3358" y="1213"/>
                  </a:cubicBezTo>
                  <a:cubicBezTo>
                    <a:pt x="3386" y="1212"/>
                    <a:pt x="3393" y="1171"/>
                    <a:pt x="3365" y="1163"/>
                  </a:cubicBezTo>
                  <a:lnTo>
                    <a:pt x="3365" y="1163"/>
                  </a:lnTo>
                  <a:lnTo>
                    <a:pt x="3365" y="1164"/>
                  </a:lnTo>
                  <a:cubicBezTo>
                    <a:pt x="2720" y="996"/>
                    <a:pt x="2288" y="749"/>
                    <a:pt x="1775" y="327"/>
                  </a:cubicBezTo>
                  <a:cubicBezTo>
                    <a:pt x="1558" y="147"/>
                    <a:pt x="1336" y="0"/>
                    <a:pt x="10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36">
              <a:extLst>
                <a:ext uri="{FF2B5EF4-FFF2-40B4-BE49-F238E27FC236}">
                  <a16:creationId xmlns:a16="http://schemas.microsoft.com/office/drawing/2014/main" id="{EAC2438E-D9B9-695D-7E95-436D45BB36BE}"/>
                </a:ext>
              </a:extLst>
            </p:cNvPr>
            <p:cNvSpPr/>
            <p:nvPr/>
          </p:nvSpPr>
          <p:spPr>
            <a:xfrm>
              <a:off x="1814950" y="2101975"/>
              <a:ext cx="154325" cy="82475"/>
            </a:xfrm>
            <a:custGeom>
              <a:avLst/>
              <a:gdLst/>
              <a:ahLst/>
              <a:cxnLst/>
              <a:rect l="l" t="t" r="r" b="b"/>
              <a:pathLst>
                <a:path w="6173" h="3299" extrusionOk="0">
                  <a:moveTo>
                    <a:pt x="6045" y="1"/>
                  </a:moveTo>
                  <a:cubicBezTo>
                    <a:pt x="6017" y="1"/>
                    <a:pt x="5990" y="16"/>
                    <a:pt x="5973" y="51"/>
                  </a:cubicBezTo>
                  <a:cubicBezTo>
                    <a:pt x="5457" y="1179"/>
                    <a:pt x="4749" y="2283"/>
                    <a:pt x="3563" y="2789"/>
                  </a:cubicBezTo>
                  <a:cubicBezTo>
                    <a:pt x="3176" y="2954"/>
                    <a:pt x="2765" y="3049"/>
                    <a:pt x="2353" y="3049"/>
                  </a:cubicBezTo>
                  <a:cubicBezTo>
                    <a:pt x="2057" y="3049"/>
                    <a:pt x="1761" y="3000"/>
                    <a:pt x="1474" y="2894"/>
                  </a:cubicBezTo>
                  <a:cubicBezTo>
                    <a:pt x="1339" y="2855"/>
                    <a:pt x="1212" y="2796"/>
                    <a:pt x="1094" y="2721"/>
                  </a:cubicBezTo>
                  <a:cubicBezTo>
                    <a:pt x="409" y="2321"/>
                    <a:pt x="540" y="1970"/>
                    <a:pt x="1486" y="1668"/>
                  </a:cubicBezTo>
                  <a:lnTo>
                    <a:pt x="1486" y="1668"/>
                  </a:lnTo>
                  <a:cubicBezTo>
                    <a:pt x="1477" y="1727"/>
                    <a:pt x="1468" y="1786"/>
                    <a:pt x="1460" y="1846"/>
                  </a:cubicBezTo>
                  <a:cubicBezTo>
                    <a:pt x="1453" y="1892"/>
                    <a:pt x="1490" y="1923"/>
                    <a:pt x="1525" y="1923"/>
                  </a:cubicBezTo>
                  <a:cubicBezTo>
                    <a:pt x="1549" y="1923"/>
                    <a:pt x="1571" y="1909"/>
                    <a:pt x="1579" y="1878"/>
                  </a:cubicBezTo>
                  <a:cubicBezTo>
                    <a:pt x="1602" y="1793"/>
                    <a:pt x="1607" y="1710"/>
                    <a:pt x="1599" y="1633"/>
                  </a:cubicBezTo>
                  <a:lnTo>
                    <a:pt x="1599" y="1633"/>
                  </a:lnTo>
                  <a:cubicBezTo>
                    <a:pt x="1605" y="1631"/>
                    <a:pt x="1611" y="1629"/>
                    <a:pt x="1618" y="1627"/>
                  </a:cubicBezTo>
                  <a:cubicBezTo>
                    <a:pt x="1703" y="1421"/>
                    <a:pt x="1691" y="1069"/>
                    <a:pt x="1717" y="855"/>
                  </a:cubicBezTo>
                  <a:cubicBezTo>
                    <a:pt x="1721" y="826"/>
                    <a:pt x="1694" y="809"/>
                    <a:pt x="1669" y="809"/>
                  </a:cubicBezTo>
                  <a:cubicBezTo>
                    <a:pt x="1649" y="809"/>
                    <a:pt x="1630" y="820"/>
                    <a:pt x="1625" y="842"/>
                  </a:cubicBezTo>
                  <a:cubicBezTo>
                    <a:pt x="1591" y="1033"/>
                    <a:pt x="1558" y="1223"/>
                    <a:pt x="1527" y="1413"/>
                  </a:cubicBezTo>
                  <a:lnTo>
                    <a:pt x="1527" y="1413"/>
                  </a:lnTo>
                  <a:cubicBezTo>
                    <a:pt x="1430" y="1243"/>
                    <a:pt x="1250" y="1133"/>
                    <a:pt x="1049" y="1133"/>
                  </a:cubicBezTo>
                  <a:cubicBezTo>
                    <a:pt x="933" y="1133"/>
                    <a:pt x="810" y="1170"/>
                    <a:pt x="691" y="1252"/>
                  </a:cubicBezTo>
                  <a:cubicBezTo>
                    <a:pt x="0" y="1732"/>
                    <a:pt x="541" y="2619"/>
                    <a:pt x="1090" y="2935"/>
                  </a:cubicBezTo>
                  <a:cubicBezTo>
                    <a:pt x="1531" y="3188"/>
                    <a:pt x="1969" y="3299"/>
                    <a:pt x="2392" y="3299"/>
                  </a:cubicBezTo>
                  <a:cubicBezTo>
                    <a:pt x="4056" y="3299"/>
                    <a:pt x="5504" y="1593"/>
                    <a:pt x="6139" y="146"/>
                  </a:cubicBezTo>
                  <a:cubicBezTo>
                    <a:pt x="6172" y="70"/>
                    <a:pt x="6106" y="1"/>
                    <a:pt x="60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36">
              <a:extLst>
                <a:ext uri="{FF2B5EF4-FFF2-40B4-BE49-F238E27FC236}">
                  <a16:creationId xmlns:a16="http://schemas.microsoft.com/office/drawing/2014/main" id="{B69E21EE-3B37-D42A-7D14-2D03FF5D2D02}"/>
                </a:ext>
              </a:extLst>
            </p:cNvPr>
            <p:cNvSpPr/>
            <p:nvPr/>
          </p:nvSpPr>
          <p:spPr>
            <a:xfrm>
              <a:off x="1917750" y="2082825"/>
              <a:ext cx="67150" cy="39325"/>
            </a:xfrm>
            <a:custGeom>
              <a:avLst/>
              <a:gdLst/>
              <a:ahLst/>
              <a:cxnLst/>
              <a:rect l="l" t="t" r="r" b="b"/>
              <a:pathLst>
                <a:path w="2686" h="1573" extrusionOk="0">
                  <a:moveTo>
                    <a:pt x="2611" y="0"/>
                  </a:moveTo>
                  <a:cubicBezTo>
                    <a:pt x="2593" y="0"/>
                    <a:pt x="2575" y="9"/>
                    <a:pt x="2562" y="29"/>
                  </a:cubicBezTo>
                  <a:cubicBezTo>
                    <a:pt x="2274" y="473"/>
                    <a:pt x="1914" y="837"/>
                    <a:pt x="1438" y="1075"/>
                  </a:cubicBezTo>
                  <a:cubicBezTo>
                    <a:pt x="989" y="1300"/>
                    <a:pt x="543" y="1297"/>
                    <a:pt x="64" y="1390"/>
                  </a:cubicBezTo>
                  <a:cubicBezTo>
                    <a:pt x="0" y="1402"/>
                    <a:pt x="8" y="1495"/>
                    <a:pt x="64" y="1512"/>
                  </a:cubicBezTo>
                  <a:cubicBezTo>
                    <a:pt x="201" y="1554"/>
                    <a:pt x="341" y="1573"/>
                    <a:pt x="483" y="1573"/>
                  </a:cubicBezTo>
                  <a:cubicBezTo>
                    <a:pt x="1371" y="1573"/>
                    <a:pt x="2307" y="819"/>
                    <a:pt x="2664" y="88"/>
                  </a:cubicBezTo>
                  <a:cubicBezTo>
                    <a:pt x="2686" y="41"/>
                    <a:pt x="2649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36">
              <a:extLst>
                <a:ext uri="{FF2B5EF4-FFF2-40B4-BE49-F238E27FC236}">
                  <a16:creationId xmlns:a16="http://schemas.microsoft.com/office/drawing/2014/main" id="{AB55B158-CD24-4F0F-C6AE-5DE95ED23E71}"/>
                </a:ext>
              </a:extLst>
            </p:cNvPr>
            <p:cNvSpPr/>
            <p:nvPr/>
          </p:nvSpPr>
          <p:spPr>
            <a:xfrm>
              <a:off x="1921600" y="2076625"/>
              <a:ext cx="28550" cy="44700"/>
            </a:xfrm>
            <a:custGeom>
              <a:avLst/>
              <a:gdLst/>
              <a:ahLst/>
              <a:cxnLst/>
              <a:rect l="l" t="t" r="r" b="b"/>
              <a:pathLst>
                <a:path w="1142" h="1788" extrusionOk="0">
                  <a:moveTo>
                    <a:pt x="1035" y="0"/>
                  </a:moveTo>
                  <a:cubicBezTo>
                    <a:pt x="1017" y="0"/>
                    <a:pt x="998" y="8"/>
                    <a:pt x="981" y="26"/>
                  </a:cubicBezTo>
                  <a:cubicBezTo>
                    <a:pt x="734" y="273"/>
                    <a:pt x="524" y="570"/>
                    <a:pt x="353" y="873"/>
                  </a:cubicBezTo>
                  <a:cubicBezTo>
                    <a:pt x="209" y="1133"/>
                    <a:pt x="23" y="1450"/>
                    <a:pt x="2" y="1750"/>
                  </a:cubicBezTo>
                  <a:cubicBezTo>
                    <a:pt x="0" y="1775"/>
                    <a:pt x="18" y="1787"/>
                    <a:pt x="38" y="1787"/>
                  </a:cubicBezTo>
                  <a:cubicBezTo>
                    <a:pt x="51" y="1787"/>
                    <a:pt x="65" y="1781"/>
                    <a:pt x="73" y="1770"/>
                  </a:cubicBezTo>
                  <a:cubicBezTo>
                    <a:pt x="252" y="1530"/>
                    <a:pt x="346" y="1221"/>
                    <a:pt x="502" y="961"/>
                  </a:cubicBezTo>
                  <a:cubicBezTo>
                    <a:pt x="678" y="669"/>
                    <a:pt x="884" y="407"/>
                    <a:pt x="1094" y="139"/>
                  </a:cubicBezTo>
                  <a:cubicBezTo>
                    <a:pt x="1141" y="79"/>
                    <a:pt x="1094" y="0"/>
                    <a:pt x="10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36">
              <a:extLst>
                <a:ext uri="{FF2B5EF4-FFF2-40B4-BE49-F238E27FC236}">
                  <a16:creationId xmlns:a16="http://schemas.microsoft.com/office/drawing/2014/main" id="{7FC0FB8D-1B55-7862-BCE7-BB6F8E847263}"/>
                </a:ext>
              </a:extLst>
            </p:cNvPr>
            <p:cNvSpPr/>
            <p:nvPr/>
          </p:nvSpPr>
          <p:spPr>
            <a:xfrm>
              <a:off x="1871375" y="2076425"/>
              <a:ext cx="79200" cy="29000"/>
            </a:xfrm>
            <a:custGeom>
              <a:avLst/>
              <a:gdLst/>
              <a:ahLst/>
              <a:cxnLst/>
              <a:rect l="l" t="t" r="r" b="b"/>
              <a:pathLst>
                <a:path w="3168" h="1160" extrusionOk="0">
                  <a:moveTo>
                    <a:pt x="3129" y="1"/>
                  </a:moveTo>
                  <a:cubicBezTo>
                    <a:pt x="3125" y="1"/>
                    <a:pt x="3120" y="2"/>
                    <a:pt x="3115" y="5"/>
                  </a:cubicBezTo>
                  <a:cubicBezTo>
                    <a:pt x="2174" y="549"/>
                    <a:pt x="1380" y="964"/>
                    <a:pt x="283" y="964"/>
                  </a:cubicBezTo>
                  <a:cubicBezTo>
                    <a:pt x="231" y="964"/>
                    <a:pt x="180" y="963"/>
                    <a:pt x="127" y="962"/>
                  </a:cubicBezTo>
                  <a:cubicBezTo>
                    <a:pt x="126" y="961"/>
                    <a:pt x="125" y="961"/>
                    <a:pt x="123" y="961"/>
                  </a:cubicBezTo>
                  <a:cubicBezTo>
                    <a:pt x="1" y="961"/>
                    <a:pt x="1" y="1157"/>
                    <a:pt x="127" y="1159"/>
                  </a:cubicBezTo>
                  <a:cubicBezTo>
                    <a:pt x="147" y="1160"/>
                    <a:pt x="166" y="1160"/>
                    <a:pt x="185" y="1160"/>
                  </a:cubicBezTo>
                  <a:cubicBezTo>
                    <a:pt x="1218" y="1160"/>
                    <a:pt x="2443" y="847"/>
                    <a:pt x="3150" y="50"/>
                  </a:cubicBezTo>
                  <a:cubicBezTo>
                    <a:pt x="3168" y="30"/>
                    <a:pt x="3152" y="1"/>
                    <a:pt x="3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36">
              <a:extLst>
                <a:ext uri="{FF2B5EF4-FFF2-40B4-BE49-F238E27FC236}">
                  <a16:creationId xmlns:a16="http://schemas.microsoft.com/office/drawing/2014/main" id="{411E1FC7-22A3-7F24-487A-3082E0E82B09}"/>
                </a:ext>
              </a:extLst>
            </p:cNvPr>
            <p:cNvSpPr/>
            <p:nvPr/>
          </p:nvSpPr>
          <p:spPr>
            <a:xfrm>
              <a:off x="1808850" y="1959625"/>
              <a:ext cx="115650" cy="126250"/>
            </a:xfrm>
            <a:custGeom>
              <a:avLst/>
              <a:gdLst/>
              <a:ahLst/>
              <a:cxnLst/>
              <a:rect l="l" t="t" r="r" b="b"/>
              <a:pathLst>
                <a:path w="4626" h="5050" extrusionOk="0">
                  <a:moveTo>
                    <a:pt x="3280" y="1"/>
                  </a:moveTo>
                  <a:cubicBezTo>
                    <a:pt x="2395" y="1"/>
                    <a:pt x="1482" y="421"/>
                    <a:pt x="937" y="1083"/>
                  </a:cubicBezTo>
                  <a:cubicBezTo>
                    <a:pt x="1" y="2222"/>
                    <a:pt x="86" y="4084"/>
                    <a:pt x="1233" y="5042"/>
                  </a:cubicBezTo>
                  <a:cubicBezTo>
                    <a:pt x="1240" y="5047"/>
                    <a:pt x="1247" y="5050"/>
                    <a:pt x="1253" y="5050"/>
                  </a:cubicBezTo>
                  <a:cubicBezTo>
                    <a:pt x="1275" y="5050"/>
                    <a:pt x="1292" y="5023"/>
                    <a:pt x="1273" y="5001"/>
                  </a:cubicBezTo>
                  <a:cubicBezTo>
                    <a:pt x="389" y="3907"/>
                    <a:pt x="95" y="2230"/>
                    <a:pt x="1118" y="1106"/>
                  </a:cubicBezTo>
                  <a:cubicBezTo>
                    <a:pt x="1692" y="474"/>
                    <a:pt x="2428" y="217"/>
                    <a:pt x="3195" y="217"/>
                  </a:cubicBezTo>
                  <a:cubicBezTo>
                    <a:pt x="3643" y="217"/>
                    <a:pt x="4102" y="305"/>
                    <a:pt x="4544" y="457"/>
                  </a:cubicBezTo>
                  <a:cubicBezTo>
                    <a:pt x="4550" y="459"/>
                    <a:pt x="4555" y="460"/>
                    <a:pt x="4560" y="460"/>
                  </a:cubicBezTo>
                  <a:cubicBezTo>
                    <a:pt x="4606" y="460"/>
                    <a:pt x="4625" y="392"/>
                    <a:pt x="4583" y="365"/>
                  </a:cubicBezTo>
                  <a:cubicBezTo>
                    <a:pt x="4193" y="114"/>
                    <a:pt x="3740" y="1"/>
                    <a:pt x="3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36">
              <a:extLst>
                <a:ext uri="{FF2B5EF4-FFF2-40B4-BE49-F238E27FC236}">
                  <a16:creationId xmlns:a16="http://schemas.microsoft.com/office/drawing/2014/main" id="{35C8163C-4B3E-0351-06C4-92F6C9C7CBDA}"/>
                </a:ext>
              </a:extLst>
            </p:cNvPr>
            <p:cNvSpPr/>
            <p:nvPr/>
          </p:nvSpPr>
          <p:spPr>
            <a:xfrm>
              <a:off x="1884400" y="1969600"/>
              <a:ext cx="40175" cy="14250"/>
            </a:xfrm>
            <a:custGeom>
              <a:avLst/>
              <a:gdLst/>
              <a:ahLst/>
              <a:cxnLst/>
              <a:rect l="l" t="t" r="r" b="b"/>
              <a:pathLst>
                <a:path w="1607" h="570" extrusionOk="0">
                  <a:moveTo>
                    <a:pt x="1574" y="1"/>
                  </a:moveTo>
                  <a:cubicBezTo>
                    <a:pt x="1569" y="1"/>
                    <a:pt x="1564" y="3"/>
                    <a:pt x="1558" y="6"/>
                  </a:cubicBezTo>
                  <a:cubicBezTo>
                    <a:pt x="1345" y="153"/>
                    <a:pt x="1115" y="291"/>
                    <a:pt x="862" y="353"/>
                  </a:cubicBezTo>
                  <a:cubicBezTo>
                    <a:pt x="751" y="381"/>
                    <a:pt x="644" y="389"/>
                    <a:pt x="538" y="389"/>
                  </a:cubicBezTo>
                  <a:cubicBezTo>
                    <a:pt x="389" y="389"/>
                    <a:pt x="242" y="373"/>
                    <a:pt x="85" y="368"/>
                  </a:cubicBezTo>
                  <a:cubicBezTo>
                    <a:pt x="85" y="368"/>
                    <a:pt x="84" y="367"/>
                    <a:pt x="83" y="367"/>
                  </a:cubicBezTo>
                  <a:cubicBezTo>
                    <a:pt x="27" y="367"/>
                    <a:pt x="1" y="454"/>
                    <a:pt x="55" y="480"/>
                  </a:cubicBezTo>
                  <a:cubicBezTo>
                    <a:pt x="189" y="542"/>
                    <a:pt x="337" y="570"/>
                    <a:pt x="489" y="570"/>
                  </a:cubicBezTo>
                  <a:cubicBezTo>
                    <a:pt x="907" y="570"/>
                    <a:pt x="1352" y="357"/>
                    <a:pt x="1593" y="51"/>
                  </a:cubicBezTo>
                  <a:cubicBezTo>
                    <a:pt x="1607" y="32"/>
                    <a:pt x="1594" y="1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36">
              <a:extLst>
                <a:ext uri="{FF2B5EF4-FFF2-40B4-BE49-F238E27FC236}">
                  <a16:creationId xmlns:a16="http://schemas.microsoft.com/office/drawing/2014/main" id="{47F52ECB-5C6A-8BD0-74A2-81FB6EAC3E4D}"/>
                </a:ext>
              </a:extLst>
            </p:cNvPr>
            <p:cNvSpPr/>
            <p:nvPr/>
          </p:nvSpPr>
          <p:spPr>
            <a:xfrm>
              <a:off x="1901850" y="1979675"/>
              <a:ext cx="28400" cy="61050"/>
            </a:xfrm>
            <a:custGeom>
              <a:avLst/>
              <a:gdLst/>
              <a:ahLst/>
              <a:cxnLst/>
              <a:rect l="l" t="t" r="r" b="b"/>
              <a:pathLst>
                <a:path w="1136" h="2442" extrusionOk="0">
                  <a:moveTo>
                    <a:pt x="110" y="0"/>
                  </a:moveTo>
                  <a:cubicBezTo>
                    <a:pt x="51" y="0"/>
                    <a:pt x="1" y="74"/>
                    <a:pt x="52" y="131"/>
                  </a:cubicBezTo>
                  <a:cubicBezTo>
                    <a:pt x="664" y="797"/>
                    <a:pt x="770" y="1538"/>
                    <a:pt x="698" y="2408"/>
                  </a:cubicBezTo>
                  <a:cubicBezTo>
                    <a:pt x="696" y="2428"/>
                    <a:pt x="714" y="2441"/>
                    <a:pt x="732" y="2441"/>
                  </a:cubicBezTo>
                  <a:cubicBezTo>
                    <a:pt x="743" y="2441"/>
                    <a:pt x="754" y="2436"/>
                    <a:pt x="760" y="2425"/>
                  </a:cubicBezTo>
                  <a:cubicBezTo>
                    <a:pt x="1136" y="1622"/>
                    <a:pt x="788" y="600"/>
                    <a:pt x="162" y="22"/>
                  </a:cubicBezTo>
                  <a:cubicBezTo>
                    <a:pt x="145" y="7"/>
                    <a:pt x="127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36">
              <a:extLst>
                <a:ext uri="{FF2B5EF4-FFF2-40B4-BE49-F238E27FC236}">
                  <a16:creationId xmlns:a16="http://schemas.microsoft.com/office/drawing/2014/main" id="{2D68A82B-52FB-C3A9-D98F-81E6FE0829AD}"/>
                </a:ext>
              </a:extLst>
            </p:cNvPr>
            <p:cNvSpPr/>
            <p:nvPr/>
          </p:nvSpPr>
          <p:spPr>
            <a:xfrm>
              <a:off x="1854975" y="2008875"/>
              <a:ext cx="68175" cy="28225"/>
            </a:xfrm>
            <a:custGeom>
              <a:avLst/>
              <a:gdLst/>
              <a:ahLst/>
              <a:cxnLst/>
              <a:rect l="l" t="t" r="r" b="b"/>
              <a:pathLst>
                <a:path w="2727" h="1129" extrusionOk="0">
                  <a:moveTo>
                    <a:pt x="64" y="0"/>
                  </a:moveTo>
                  <a:cubicBezTo>
                    <a:pt x="25" y="0"/>
                    <a:pt x="0" y="56"/>
                    <a:pt x="41" y="78"/>
                  </a:cubicBezTo>
                  <a:cubicBezTo>
                    <a:pt x="861" y="530"/>
                    <a:pt x="1827" y="774"/>
                    <a:pt x="2694" y="1127"/>
                  </a:cubicBezTo>
                  <a:cubicBezTo>
                    <a:pt x="2697" y="1128"/>
                    <a:pt x="2700" y="1128"/>
                    <a:pt x="2702" y="1128"/>
                  </a:cubicBezTo>
                  <a:cubicBezTo>
                    <a:pt x="2721" y="1128"/>
                    <a:pt x="2727" y="1098"/>
                    <a:pt x="2711" y="1087"/>
                  </a:cubicBezTo>
                  <a:cubicBezTo>
                    <a:pt x="2360" y="828"/>
                    <a:pt x="1946" y="677"/>
                    <a:pt x="1541" y="521"/>
                  </a:cubicBezTo>
                  <a:cubicBezTo>
                    <a:pt x="1062" y="335"/>
                    <a:pt x="575" y="112"/>
                    <a:pt x="73" y="1"/>
                  </a:cubicBezTo>
                  <a:cubicBezTo>
                    <a:pt x="70" y="0"/>
                    <a:pt x="67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36">
              <a:extLst>
                <a:ext uri="{FF2B5EF4-FFF2-40B4-BE49-F238E27FC236}">
                  <a16:creationId xmlns:a16="http://schemas.microsoft.com/office/drawing/2014/main" id="{126A371B-9D89-5CED-F94E-C484A2196482}"/>
                </a:ext>
              </a:extLst>
            </p:cNvPr>
            <p:cNvSpPr/>
            <p:nvPr/>
          </p:nvSpPr>
          <p:spPr>
            <a:xfrm>
              <a:off x="1875850" y="2016600"/>
              <a:ext cx="6650" cy="19400"/>
            </a:xfrm>
            <a:custGeom>
              <a:avLst/>
              <a:gdLst/>
              <a:ahLst/>
              <a:cxnLst/>
              <a:rect l="l" t="t" r="r" b="b"/>
              <a:pathLst>
                <a:path w="266" h="776" extrusionOk="0">
                  <a:moveTo>
                    <a:pt x="43" y="1"/>
                  </a:moveTo>
                  <a:cubicBezTo>
                    <a:pt x="22" y="1"/>
                    <a:pt x="0" y="14"/>
                    <a:pt x="4" y="38"/>
                  </a:cubicBezTo>
                  <a:cubicBezTo>
                    <a:pt x="15" y="135"/>
                    <a:pt x="75" y="219"/>
                    <a:pt x="96" y="316"/>
                  </a:cubicBezTo>
                  <a:cubicBezTo>
                    <a:pt x="122" y="441"/>
                    <a:pt x="109" y="564"/>
                    <a:pt x="67" y="684"/>
                  </a:cubicBezTo>
                  <a:cubicBezTo>
                    <a:pt x="48" y="739"/>
                    <a:pt x="94" y="775"/>
                    <a:pt x="140" y="775"/>
                  </a:cubicBezTo>
                  <a:cubicBezTo>
                    <a:pt x="170" y="775"/>
                    <a:pt x="200" y="760"/>
                    <a:pt x="212" y="724"/>
                  </a:cubicBezTo>
                  <a:cubicBezTo>
                    <a:pt x="254" y="592"/>
                    <a:pt x="265" y="456"/>
                    <a:pt x="238" y="319"/>
                  </a:cubicBezTo>
                  <a:cubicBezTo>
                    <a:pt x="218" y="210"/>
                    <a:pt x="167" y="57"/>
                    <a:pt x="61" y="5"/>
                  </a:cubicBezTo>
                  <a:cubicBezTo>
                    <a:pt x="56" y="2"/>
                    <a:pt x="4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36">
              <a:extLst>
                <a:ext uri="{FF2B5EF4-FFF2-40B4-BE49-F238E27FC236}">
                  <a16:creationId xmlns:a16="http://schemas.microsoft.com/office/drawing/2014/main" id="{8BF7BBCB-74C4-159C-9D9E-ADAB6D74A78B}"/>
                </a:ext>
              </a:extLst>
            </p:cNvPr>
            <p:cNvSpPr/>
            <p:nvPr/>
          </p:nvSpPr>
          <p:spPr>
            <a:xfrm>
              <a:off x="1848625" y="1985550"/>
              <a:ext cx="248500" cy="88300"/>
            </a:xfrm>
            <a:custGeom>
              <a:avLst/>
              <a:gdLst/>
              <a:ahLst/>
              <a:cxnLst/>
              <a:rect l="l" t="t" r="r" b="b"/>
              <a:pathLst>
                <a:path w="9940" h="3532" extrusionOk="0">
                  <a:moveTo>
                    <a:pt x="9834" y="1"/>
                  </a:moveTo>
                  <a:cubicBezTo>
                    <a:pt x="8363" y="1"/>
                    <a:pt x="6963" y="1088"/>
                    <a:pt x="5785" y="1847"/>
                  </a:cubicBezTo>
                  <a:cubicBezTo>
                    <a:pt x="5020" y="2341"/>
                    <a:pt x="4227" y="2829"/>
                    <a:pt x="3352" y="3109"/>
                  </a:cubicBezTo>
                  <a:cubicBezTo>
                    <a:pt x="2911" y="3250"/>
                    <a:pt x="2443" y="3346"/>
                    <a:pt x="1977" y="3346"/>
                  </a:cubicBezTo>
                  <a:cubicBezTo>
                    <a:pt x="1918" y="3346"/>
                    <a:pt x="1859" y="3344"/>
                    <a:pt x="1801" y="3341"/>
                  </a:cubicBezTo>
                  <a:cubicBezTo>
                    <a:pt x="1568" y="3329"/>
                    <a:pt x="1321" y="3308"/>
                    <a:pt x="1099" y="3229"/>
                  </a:cubicBezTo>
                  <a:cubicBezTo>
                    <a:pt x="939" y="3137"/>
                    <a:pt x="779" y="3045"/>
                    <a:pt x="619" y="2954"/>
                  </a:cubicBezTo>
                  <a:cubicBezTo>
                    <a:pt x="403" y="2136"/>
                    <a:pt x="466" y="1727"/>
                    <a:pt x="806" y="1727"/>
                  </a:cubicBezTo>
                  <a:cubicBezTo>
                    <a:pt x="938" y="1727"/>
                    <a:pt x="1112" y="1789"/>
                    <a:pt x="1328" y="1912"/>
                  </a:cubicBezTo>
                  <a:cubicBezTo>
                    <a:pt x="1335" y="1918"/>
                    <a:pt x="1343" y="1921"/>
                    <a:pt x="1351" y="1921"/>
                  </a:cubicBezTo>
                  <a:cubicBezTo>
                    <a:pt x="1374" y="1921"/>
                    <a:pt x="1395" y="1897"/>
                    <a:pt x="1381" y="1872"/>
                  </a:cubicBezTo>
                  <a:lnTo>
                    <a:pt x="1380" y="1872"/>
                  </a:lnTo>
                  <a:cubicBezTo>
                    <a:pt x="1263" y="1657"/>
                    <a:pt x="1074" y="1565"/>
                    <a:pt x="880" y="1565"/>
                  </a:cubicBezTo>
                  <a:cubicBezTo>
                    <a:pt x="561" y="1565"/>
                    <a:pt x="226" y="1812"/>
                    <a:pt x="166" y="2170"/>
                  </a:cubicBezTo>
                  <a:cubicBezTo>
                    <a:pt x="0" y="3162"/>
                    <a:pt x="1160" y="3523"/>
                    <a:pt x="1925" y="3531"/>
                  </a:cubicBezTo>
                  <a:cubicBezTo>
                    <a:pt x="1940" y="3532"/>
                    <a:pt x="1955" y="3532"/>
                    <a:pt x="1970" y="3532"/>
                  </a:cubicBezTo>
                  <a:cubicBezTo>
                    <a:pt x="3318" y="3532"/>
                    <a:pt x="4567" y="2859"/>
                    <a:pt x="5677" y="2158"/>
                  </a:cubicBezTo>
                  <a:cubicBezTo>
                    <a:pt x="6321" y="1752"/>
                    <a:pt x="6945" y="1316"/>
                    <a:pt x="7612" y="947"/>
                  </a:cubicBezTo>
                  <a:cubicBezTo>
                    <a:pt x="8349" y="541"/>
                    <a:pt x="9093" y="332"/>
                    <a:pt x="9890" y="93"/>
                  </a:cubicBezTo>
                  <a:cubicBezTo>
                    <a:pt x="9940" y="78"/>
                    <a:pt x="9931" y="1"/>
                    <a:pt x="9877" y="1"/>
                  </a:cubicBezTo>
                  <a:cubicBezTo>
                    <a:pt x="9863" y="1"/>
                    <a:pt x="9848" y="1"/>
                    <a:pt x="9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36">
              <a:extLst>
                <a:ext uri="{FF2B5EF4-FFF2-40B4-BE49-F238E27FC236}">
                  <a16:creationId xmlns:a16="http://schemas.microsoft.com/office/drawing/2014/main" id="{F731A1D5-CE91-C099-A60F-C2A1528BE043}"/>
                </a:ext>
              </a:extLst>
            </p:cNvPr>
            <p:cNvSpPr/>
            <p:nvPr/>
          </p:nvSpPr>
          <p:spPr>
            <a:xfrm>
              <a:off x="2012875" y="2005100"/>
              <a:ext cx="23300" cy="4225"/>
            </a:xfrm>
            <a:custGeom>
              <a:avLst/>
              <a:gdLst/>
              <a:ahLst/>
              <a:cxnLst/>
              <a:rect l="l" t="t" r="r" b="b"/>
              <a:pathLst>
                <a:path w="932" h="169" extrusionOk="0">
                  <a:moveTo>
                    <a:pt x="183" y="1"/>
                  </a:moveTo>
                  <a:cubicBezTo>
                    <a:pt x="143" y="1"/>
                    <a:pt x="103" y="3"/>
                    <a:pt x="63" y="9"/>
                  </a:cubicBezTo>
                  <a:cubicBezTo>
                    <a:pt x="0" y="19"/>
                    <a:pt x="8" y="113"/>
                    <a:pt x="63" y="128"/>
                  </a:cubicBezTo>
                  <a:cubicBezTo>
                    <a:pt x="197" y="166"/>
                    <a:pt x="345" y="156"/>
                    <a:pt x="484" y="163"/>
                  </a:cubicBezTo>
                  <a:cubicBezTo>
                    <a:pt x="547" y="166"/>
                    <a:pt x="607" y="169"/>
                    <a:pt x="667" y="169"/>
                  </a:cubicBezTo>
                  <a:cubicBezTo>
                    <a:pt x="743" y="169"/>
                    <a:pt x="818" y="164"/>
                    <a:pt x="897" y="149"/>
                  </a:cubicBezTo>
                  <a:cubicBezTo>
                    <a:pt x="931" y="142"/>
                    <a:pt x="926" y="94"/>
                    <a:pt x="897" y="84"/>
                  </a:cubicBezTo>
                  <a:cubicBezTo>
                    <a:pt x="759" y="41"/>
                    <a:pt x="628" y="32"/>
                    <a:pt x="484" y="22"/>
                  </a:cubicBezTo>
                  <a:cubicBezTo>
                    <a:pt x="384" y="15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36">
              <a:extLst>
                <a:ext uri="{FF2B5EF4-FFF2-40B4-BE49-F238E27FC236}">
                  <a16:creationId xmlns:a16="http://schemas.microsoft.com/office/drawing/2014/main" id="{B75CBB9F-6025-A780-53B3-BED962351B56}"/>
                </a:ext>
              </a:extLst>
            </p:cNvPr>
            <p:cNvSpPr/>
            <p:nvPr/>
          </p:nvSpPr>
          <p:spPr>
            <a:xfrm>
              <a:off x="2015000" y="1959675"/>
              <a:ext cx="90950" cy="48900"/>
            </a:xfrm>
            <a:custGeom>
              <a:avLst/>
              <a:gdLst/>
              <a:ahLst/>
              <a:cxnLst/>
              <a:rect l="l" t="t" r="r" b="b"/>
              <a:pathLst>
                <a:path w="3638" h="1956" extrusionOk="0">
                  <a:moveTo>
                    <a:pt x="2558" y="1"/>
                  </a:moveTo>
                  <a:cubicBezTo>
                    <a:pt x="1533" y="1"/>
                    <a:pt x="524" y="1054"/>
                    <a:pt x="20" y="1887"/>
                  </a:cubicBezTo>
                  <a:cubicBezTo>
                    <a:pt x="1" y="1919"/>
                    <a:pt x="31" y="1956"/>
                    <a:pt x="61" y="1956"/>
                  </a:cubicBezTo>
                  <a:cubicBezTo>
                    <a:pt x="72" y="1956"/>
                    <a:pt x="82" y="1951"/>
                    <a:pt x="91" y="1941"/>
                  </a:cubicBezTo>
                  <a:cubicBezTo>
                    <a:pt x="733" y="1200"/>
                    <a:pt x="1544" y="182"/>
                    <a:pt x="2518" y="182"/>
                  </a:cubicBezTo>
                  <a:cubicBezTo>
                    <a:pt x="2827" y="182"/>
                    <a:pt x="3152" y="284"/>
                    <a:pt x="3493" y="530"/>
                  </a:cubicBezTo>
                  <a:cubicBezTo>
                    <a:pt x="3506" y="539"/>
                    <a:pt x="3518" y="542"/>
                    <a:pt x="3530" y="542"/>
                  </a:cubicBezTo>
                  <a:cubicBezTo>
                    <a:pt x="3588" y="542"/>
                    <a:pt x="3638" y="458"/>
                    <a:pt x="3585" y="412"/>
                  </a:cubicBezTo>
                  <a:cubicBezTo>
                    <a:pt x="3254" y="121"/>
                    <a:pt x="2905" y="1"/>
                    <a:pt x="25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36">
              <a:extLst>
                <a:ext uri="{FF2B5EF4-FFF2-40B4-BE49-F238E27FC236}">
                  <a16:creationId xmlns:a16="http://schemas.microsoft.com/office/drawing/2014/main" id="{6B852636-9BA4-F44D-D27A-398714CB1F42}"/>
                </a:ext>
              </a:extLst>
            </p:cNvPr>
            <p:cNvSpPr/>
            <p:nvPr/>
          </p:nvSpPr>
          <p:spPr>
            <a:xfrm>
              <a:off x="2060175" y="1930050"/>
              <a:ext cx="20650" cy="31325"/>
            </a:xfrm>
            <a:custGeom>
              <a:avLst/>
              <a:gdLst/>
              <a:ahLst/>
              <a:cxnLst/>
              <a:rect l="l" t="t" r="r" b="b"/>
              <a:pathLst>
                <a:path w="826" h="1253" extrusionOk="0">
                  <a:moveTo>
                    <a:pt x="240" y="1"/>
                  </a:moveTo>
                  <a:cubicBezTo>
                    <a:pt x="231" y="1"/>
                    <a:pt x="223" y="5"/>
                    <a:pt x="218" y="14"/>
                  </a:cubicBezTo>
                  <a:cubicBezTo>
                    <a:pt x="1" y="445"/>
                    <a:pt x="400" y="1059"/>
                    <a:pt x="781" y="1250"/>
                  </a:cubicBezTo>
                  <a:cubicBezTo>
                    <a:pt x="785" y="1252"/>
                    <a:pt x="789" y="1253"/>
                    <a:pt x="793" y="1253"/>
                  </a:cubicBezTo>
                  <a:cubicBezTo>
                    <a:pt x="812" y="1253"/>
                    <a:pt x="826" y="1230"/>
                    <a:pt x="811" y="1213"/>
                  </a:cubicBezTo>
                  <a:cubicBezTo>
                    <a:pt x="651" y="1043"/>
                    <a:pt x="502" y="856"/>
                    <a:pt x="414" y="639"/>
                  </a:cubicBezTo>
                  <a:cubicBezTo>
                    <a:pt x="332" y="438"/>
                    <a:pt x="337" y="222"/>
                    <a:pt x="268" y="20"/>
                  </a:cubicBezTo>
                  <a:cubicBezTo>
                    <a:pt x="263" y="9"/>
                    <a:pt x="2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36">
              <a:extLst>
                <a:ext uri="{FF2B5EF4-FFF2-40B4-BE49-F238E27FC236}">
                  <a16:creationId xmlns:a16="http://schemas.microsoft.com/office/drawing/2014/main" id="{91660F4E-FE05-B86F-7E04-02ACE88A2FE3}"/>
                </a:ext>
              </a:extLst>
            </p:cNvPr>
            <p:cNvSpPr/>
            <p:nvPr/>
          </p:nvSpPr>
          <p:spPr>
            <a:xfrm>
              <a:off x="2076175" y="1922925"/>
              <a:ext cx="120400" cy="32100"/>
            </a:xfrm>
            <a:custGeom>
              <a:avLst/>
              <a:gdLst/>
              <a:ahLst/>
              <a:cxnLst/>
              <a:rect l="l" t="t" r="r" b="b"/>
              <a:pathLst>
                <a:path w="4816" h="1284" extrusionOk="0">
                  <a:moveTo>
                    <a:pt x="1796" y="1"/>
                  </a:moveTo>
                  <a:cubicBezTo>
                    <a:pt x="1755" y="1"/>
                    <a:pt x="1713" y="3"/>
                    <a:pt x="1671" y="8"/>
                  </a:cubicBezTo>
                  <a:cubicBezTo>
                    <a:pt x="1287" y="55"/>
                    <a:pt x="872" y="427"/>
                    <a:pt x="470" y="427"/>
                  </a:cubicBezTo>
                  <a:cubicBezTo>
                    <a:pt x="373" y="427"/>
                    <a:pt x="277" y="405"/>
                    <a:pt x="181" y="352"/>
                  </a:cubicBezTo>
                  <a:cubicBezTo>
                    <a:pt x="166" y="343"/>
                    <a:pt x="151" y="340"/>
                    <a:pt x="136" y="340"/>
                  </a:cubicBezTo>
                  <a:cubicBezTo>
                    <a:pt x="54" y="340"/>
                    <a:pt x="0" y="462"/>
                    <a:pt x="88" y="511"/>
                  </a:cubicBezTo>
                  <a:cubicBezTo>
                    <a:pt x="230" y="589"/>
                    <a:pt x="352" y="626"/>
                    <a:pt x="483" y="626"/>
                  </a:cubicBezTo>
                  <a:cubicBezTo>
                    <a:pt x="568" y="626"/>
                    <a:pt x="658" y="610"/>
                    <a:pt x="759" y="579"/>
                  </a:cubicBezTo>
                  <a:cubicBezTo>
                    <a:pt x="951" y="520"/>
                    <a:pt x="1107" y="368"/>
                    <a:pt x="1295" y="310"/>
                  </a:cubicBezTo>
                  <a:cubicBezTo>
                    <a:pt x="1489" y="250"/>
                    <a:pt x="1671" y="220"/>
                    <a:pt x="1846" y="220"/>
                  </a:cubicBezTo>
                  <a:cubicBezTo>
                    <a:pt x="2131" y="220"/>
                    <a:pt x="2399" y="298"/>
                    <a:pt x="2681" y="454"/>
                  </a:cubicBezTo>
                  <a:cubicBezTo>
                    <a:pt x="3277" y="783"/>
                    <a:pt x="3798" y="1283"/>
                    <a:pt x="4482" y="1283"/>
                  </a:cubicBezTo>
                  <a:cubicBezTo>
                    <a:pt x="4567" y="1283"/>
                    <a:pt x="4653" y="1276"/>
                    <a:pt x="4743" y="1259"/>
                  </a:cubicBezTo>
                  <a:cubicBezTo>
                    <a:pt x="4816" y="1245"/>
                    <a:pt x="4799" y="1131"/>
                    <a:pt x="4727" y="1131"/>
                  </a:cubicBezTo>
                  <a:cubicBezTo>
                    <a:pt x="4727" y="1131"/>
                    <a:pt x="4726" y="1131"/>
                    <a:pt x="4726" y="1131"/>
                  </a:cubicBezTo>
                  <a:cubicBezTo>
                    <a:pt x="4716" y="1131"/>
                    <a:pt x="4706" y="1131"/>
                    <a:pt x="4697" y="1131"/>
                  </a:cubicBezTo>
                  <a:cubicBezTo>
                    <a:pt x="3743" y="1131"/>
                    <a:pt x="3195" y="409"/>
                    <a:pt x="2350" y="110"/>
                  </a:cubicBezTo>
                  <a:cubicBezTo>
                    <a:pt x="2173" y="48"/>
                    <a:pt x="1985" y="1"/>
                    <a:pt x="17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36">
              <a:extLst>
                <a:ext uri="{FF2B5EF4-FFF2-40B4-BE49-F238E27FC236}">
                  <a16:creationId xmlns:a16="http://schemas.microsoft.com/office/drawing/2014/main" id="{3F322067-D295-5762-ABDE-841CD0C14BE2}"/>
                </a:ext>
              </a:extLst>
            </p:cNvPr>
            <p:cNvSpPr/>
            <p:nvPr/>
          </p:nvSpPr>
          <p:spPr>
            <a:xfrm>
              <a:off x="2130000" y="1913875"/>
              <a:ext cx="106575" cy="37100"/>
            </a:xfrm>
            <a:custGeom>
              <a:avLst/>
              <a:gdLst/>
              <a:ahLst/>
              <a:cxnLst/>
              <a:rect l="l" t="t" r="r" b="b"/>
              <a:pathLst>
                <a:path w="4263" h="1484" extrusionOk="0">
                  <a:moveTo>
                    <a:pt x="90" y="0"/>
                  </a:moveTo>
                  <a:cubicBezTo>
                    <a:pt x="38" y="0"/>
                    <a:pt x="0" y="64"/>
                    <a:pt x="26" y="115"/>
                  </a:cubicBezTo>
                  <a:cubicBezTo>
                    <a:pt x="149" y="370"/>
                    <a:pt x="280" y="545"/>
                    <a:pt x="512" y="706"/>
                  </a:cubicBezTo>
                  <a:cubicBezTo>
                    <a:pt x="519" y="711"/>
                    <a:pt x="525" y="713"/>
                    <a:pt x="531" y="713"/>
                  </a:cubicBezTo>
                  <a:cubicBezTo>
                    <a:pt x="559" y="713"/>
                    <a:pt x="578" y="673"/>
                    <a:pt x="558" y="648"/>
                  </a:cubicBezTo>
                  <a:cubicBezTo>
                    <a:pt x="506" y="586"/>
                    <a:pt x="397" y="373"/>
                    <a:pt x="306" y="273"/>
                  </a:cubicBezTo>
                  <a:lnTo>
                    <a:pt x="306" y="273"/>
                  </a:lnTo>
                  <a:cubicBezTo>
                    <a:pt x="339" y="287"/>
                    <a:pt x="373" y="298"/>
                    <a:pt x="398" y="298"/>
                  </a:cubicBezTo>
                  <a:cubicBezTo>
                    <a:pt x="400" y="298"/>
                    <a:pt x="402" y="298"/>
                    <a:pt x="404" y="298"/>
                  </a:cubicBezTo>
                  <a:cubicBezTo>
                    <a:pt x="735" y="270"/>
                    <a:pt x="1079" y="201"/>
                    <a:pt x="1413" y="201"/>
                  </a:cubicBezTo>
                  <a:cubicBezTo>
                    <a:pt x="1632" y="201"/>
                    <a:pt x="1848" y="231"/>
                    <a:pt x="2053" y="321"/>
                  </a:cubicBezTo>
                  <a:cubicBezTo>
                    <a:pt x="2822" y="663"/>
                    <a:pt x="3284" y="1474"/>
                    <a:pt x="4192" y="1484"/>
                  </a:cubicBezTo>
                  <a:cubicBezTo>
                    <a:pt x="4192" y="1484"/>
                    <a:pt x="4193" y="1484"/>
                    <a:pt x="4193" y="1484"/>
                  </a:cubicBezTo>
                  <a:cubicBezTo>
                    <a:pt x="4249" y="1484"/>
                    <a:pt x="4263" y="1395"/>
                    <a:pt x="4206" y="1382"/>
                  </a:cubicBezTo>
                  <a:cubicBezTo>
                    <a:pt x="3360" y="1197"/>
                    <a:pt x="2890" y="493"/>
                    <a:pt x="2138" y="146"/>
                  </a:cubicBezTo>
                  <a:cubicBezTo>
                    <a:pt x="1979" y="73"/>
                    <a:pt x="1811" y="48"/>
                    <a:pt x="1641" y="48"/>
                  </a:cubicBezTo>
                  <a:cubicBezTo>
                    <a:pt x="1305" y="48"/>
                    <a:pt x="958" y="143"/>
                    <a:pt x="640" y="143"/>
                  </a:cubicBezTo>
                  <a:cubicBezTo>
                    <a:pt x="457" y="143"/>
                    <a:pt x="284" y="111"/>
                    <a:pt x="128" y="12"/>
                  </a:cubicBezTo>
                  <a:cubicBezTo>
                    <a:pt x="115" y="4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36">
              <a:extLst>
                <a:ext uri="{FF2B5EF4-FFF2-40B4-BE49-F238E27FC236}">
                  <a16:creationId xmlns:a16="http://schemas.microsoft.com/office/drawing/2014/main" id="{DA2ECD3D-F315-D771-DCEC-D4E06F38DDB1}"/>
                </a:ext>
              </a:extLst>
            </p:cNvPr>
            <p:cNvSpPr/>
            <p:nvPr/>
          </p:nvSpPr>
          <p:spPr>
            <a:xfrm>
              <a:off x="2161175" y="1870775"/>
              <a:ext cx="117975" cy="76925"/>
            </a:xfrm>
            <a:custGeom>
              <a:avLst/>
              <a:gdLst/>
              <a:ahLst/>
              <a:cxnLst/>
              <a:rect l="l" t="t" r="r" b="b"/>
              <a:pathLst>
                <a:path w="4719" h="3077" extrusionOk="0">
                  <a:moveTo>
                    <a:pt x="52" y="0"/>
                  </a:moveTo>
                  <a:cubicBezTo>
                    <a:pt x="18" y="0"/>
                    <a:pt x="1" y="39"/>
                    <a:pt x="6" y="68"/>
                  </a:cubicBezTo>
                  <a:cubicBezTo>
                    <a:pt x="158" y="848"/>
                    <a:pt x="514" y="1563"/>
                    <a:pt x="1073" y="2132"/>
                  </a:cubicBezTo>
                  <a:cubicBezTo>
                    <a:pt x="1079" y="2138"/>
                    <a:pt x="1085" y="2140"/>
                    <a:pt x="1092" y="2140"/>
                  </a:cubicBezTo>
                  <a:cubicBezTo>
                    <a:pt x="1114" y="2140"/>
                    <a:pt x="1136" y="2116"/>
                    <a:pt x="1120" y="2095"/>
                  </a:cubicBezTo>
                  <a:cubicBezTo>
                    <a:pt x="936" y="1848"/>
                    <a:pt x="749" y="1599"/>
                    <a:pt x="598" y="1327"/>
                  </a:cubicBezTo>
                  <a:cubicBezTo>
                    <a:pt x="513" y="1174"/>
                    <a:pt x="74" y="447"/>
                    <a:pt x="168" y="265"/>
                  </a:cubicBezTo>
                  <a:cubicBezTo>
                    <a:pt x="213" y="177"/>
                    <a:pt x="307" y="145"/>
                    <a:pt x="421" y="145"/>
                  </a:cubicBezTo>
                  <a:cubicBezTo>
                    <a:pt x="706" y="145"/>
                    <a:pt x="1119" y="347"/>
                    <a:pt x="1232" y="418"/>
                  </a:cubicBezTo>
                  <a:cubicBezTo>
                    <a:pt x="1583" y="640"/>
                    <a:pt x="1800" y="998"/>
                    <a:pt x="2046" y="1319"/>
                  </a:cubicBezTo>
                  <a:cubicBezTo>
                    <a:pt x="2703" y="2175"/>
                    <a:pt x="3608" y="2807"/>
                    <a:pt x="4655" y="3075"/>
                  </a:cubicBezTo>
                  <a:cubicBezTo>
                    <a:pt x="4660" y="3076"/>
                    <a:pt x="4663" y="3076"/>
                    <a:pt x="4667" y="3076"/>
                  </a:cubicBezTo>
                  <a:cubicBezTo>
                    <a:pt x="4707" y="3076"/>
                    <a:pt x="4719" y="3016"/>
                    <a:pt x="4676" y="3001"/>
                  </a:cubicBezTo>
                  <a:cubicBezTo>
                    <a:pt x="3437" y="2568"/>
                    <a:pt x="2602" y="1878"/>
                    <a:pt x="1819" y="841"/>
                  </a:cubicBezTo>
                  <a:cubicBezTo>
                    <a:pt x="1337" y="203"/>
                    <a:pt x="829" y="83"/>
                    <a:pt x="58" y="1"/>
                  </a:cubicBezTo>
                  <a:cubicBezTo>
                    <a:pt x="56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36">
              <a:extLst>
                <a:ext uri="{FF2B5EF4-FFF2-40B4-BE49-F238E27FC236}">
                  <a16:creationId xmlns:a16="http://schemas.microsoft.com/office/drawing/2014/main" id="{52BF081E-CC00-D0E2-EC0B-2BA60E045B3F}"/>
                </a:ext>
              </a:extLst>
            </p:cNvPr>
            <p:cNvSpPr/>
            <p:nvPr/>
          </p:nvSpPr>
          <p:spPr>
            <a:xfrm>
              <a:off x="2195700" y="1836775"/>
              <a:ext cx="103650" cy="101925"/>
            </a:xfrm>
            <a:custGeom>
              <a:avLst/>
              <a:gdLst/>
              <a:ahLst/>
              <a:cxnLst/>
              <a:rect l="l" t="t" r="r" b="b"/>
              <a:pathLst>
                <a:path w="4146" h="4077" extrusionOk="0">
                  <a:moveTo>
                    <a:pt x="962" y="0"/>
                  </a:moveTo>
                  <a:cubicBezTo>
                    <a:pt x="949" y="0"/>
                    <a:pt x="936" y="4"/>
                    <a:pt x="925" y="13"/>
                  </a:cubicBezTo>
                  <a:cubicBezTo>
                    <a:pt x="316" y="486"/>
                    <a:pt x="0" y="1192"/>
                    <a:pt x="140" y="1960"/>
                  </a:cubicBezTo>
                  <a:cubicBezTo>
                    <a:pt x="141" y="1966"/>
                    <a:pt x="146" y="1969"/>
                    <a:pt x="152" y="1969"/>
                  </a:cubicBezTo>
                  <a:cubicBezTo>
                    <a:pt x="159" y="1969"/>
                    <a:pt x="166" y="1964"/>
                    <a:pt x="166" y="1957"/>
                  </a:cubicBezTo>
                  <a:cubicBezTo>
                    <a:pt x="143" y="1492"/>
                    <a:pt x="214" y="1049"/>
                    <a:pt x="462" y="647"/>
                  </a:cubicBezTo>
                  <a:cubicBezTo>
                    <a:pt x="489" y="605"/>
                    <a:pt x="747" y="224"/>
                    <a:pt x="849" y="224"/>
                  </a:cubicBezTo>
                  <a:cubicBezTo>
                    <a:pt x="853" y="224"/>
                    <a:pt x="858" y="225"/>
                    <a:pt x="862" y="226"/>
                  </a:cubicBezTo>
                  <a:cubicBezTo>
                    <a:pt x="879" y="234"/>
                    <a:pt x="858" y="396"/>
                    <a:pt x="884" y="445"/>
                  </a:cubicBezTo>
                  <a:cubicBezTo>
                    <a:pt x="1193" y="1015"/>
                    <a:pt x="1630" y="1420"/>
                    <a:pt x="1780" y="2078"/>
                  </a:cubicBezTo>
                  <a:cubicBezTo>
                    <a:pt x="2056" y="3287"/>
                    <a:pt x="2920" y="3779"/>
                    <a:pt x="4078" y="4075"/>
                  </a:cubicBezTo>
                  <a:cubicBezTo>
                    <a:pt x="4082" y="4076"/>
                    <a:pt x="4087" y="4077"/>
                    <a:pt x="4090" y="4077"/>
                  </a:cubicBezTo>
                  <a:cubicBezTo>
                    <a:pt x="4133" y="4077"/>
                    <a:pt x="4145" y="4012"/>
                    <a:pt x="4099" y="3994"/>
                  </a:cubicBezTo>
                  <a:cubicBezTo>
                    <a:pt x="3143" y="3618"/>
                    <a:pt x="2174" y="3275"/>
                    <a:pt x="1937" y="2153"/>
                  </a:cubicBezTo>
                  <a:cubicBezTo>
                    <a:pt x="1872" y="1844"/>
                    <a:pt x="1840" y="1560"/>
                    <a:pt x="1661" y="1292"/>
                  </a:cubicBezTo>
                  <a:cubicBezTo>
                    <a:pt x="1393" y="890"/>
                    <a:pt x="869" y="664"/>
                    <a:pt x="1015" y="66"/>
                  </a:cubicBezTo>
                  <a:cubicBezTo>
                    <a:pt x="1024" y="26"/>
                    <a:pt x="99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36">
              <a:extLst>
                <a:ext uri="{FF2B5EF4-FFF2-40B4-BE49-F238E27FC236}">
                  <a16:creationId xmlns:a16="http://schemas.microsoft.com/office/drawing/2014/main" id="{3C6F5F88-7059-66C1-7BDE-02B9DA7A61D9}"/>
                </a:ext>
              </a:extLst>
            </p:cNvPr>
            <p:cNvSpPr/>
            <p:nvPr/>
          </p:nvSpPr>
          <p:spPr>
            <a:xfrm>
              <a:off x="2241475" y="1871900"/>
              <a:ext cx="42200" cy="48325"/>
            </a:xfrm>
            <a:custGeom>
              <a:avLst/>
              <a:gdLst/>
              <a:ahLst/>
              <a:cxnLst/>
              <a:rect l="l" t="t" r="r" b="b"/>
              <a:pathLst>
                <a:path w="1688" h="1933" extrusionOk="0">
                  <a:moveTo>
                    <a:pt x="243" y="1"/>
                  </a:moveTo>
                  <a:cubicBezTo>
                    <a:pt x="220" y="1"/>
                    <a:pt x="199" y="11"/>
                    <a:pt x="187" y="36"/>
                  </a:cubicBezTo>
                  <a:cubicBezTo>
                    <a:pt x="75" y="261"/>
                    <a:pt x="1" y="482"/>
                    <a:pt x="7" y="735"/>
                  </a:cubicBezTo>
                  <a:cubicBezTo>
                    <a:pt x="9" y="774"/>
                    <a:pt x="36" y="793"/>
                    <a:pt x="65" y="793"/>
                  </a:cubicBezTo>
                  <a:cubicBezTo>
                    <a:pt x="94" y="793"/>
                    <a:pt x="124" y="774"/>
                    <a:pt x="129" y="735"/>
                  </a:cubicBezTo>
                  <a:cubicBezTo>
                    <a:pt x="146" y="578"/>
                    <a:pt x="171" y="438"/>
                    <a:pt x="222" y="299"/>
                  </a:cubicBezTo>
                  <a:lnTo>
                    <a:pt x="222" y="299"/>
                  </a:lnTo>
                  <a:cubicBezTo>
                    <a:pt x="324" y="489"/>
                    <a:pt x="578" y="560"/>
                    <a:pt x="782" y="675"/>
                  </a:cubicBezTo>
                  <a:cubicBezTo>
                    <a:pt x="1259" y="943"/>
                    <a:pt x="1434" y="1386"/>
                    <a:pt x="1543" y="1891"/>
                  </a:cubicBezTo>
                  <a:cubicBezTo>
                    <a:pt x="1549" y="1920"/>
                    <a:pt x="1570" y="1932"/>
                    <a:pt x="1591" y="1932"/>
                  </a:cubicBezTo>
                  <a:cubicBezTo>
                    <a:pt x="1620" y="1932"/>
                    <a:pt x="1651" y="1910"/>
                    <a:pt x="1654" y="1876"/>
                  </a:cubicBezTo>
                  <a:cubicBezTo>
                    <a:pt x="1688" y="1548"/>
                    <a:pt x="1552" y="1217"/>
                    <a:pt x="1357" y="957"/>
                  </a:cubicBezTo>
                  <a:cubicBezTo>
                    <a:pt x="1266" y="837"/>
                    <a:pt x="1162" y="730"/>
                    <a:pt x="1041" y="641"/>
                  </a:cubicBezTo>
                  <a:cubicBezTo>
                    <a:pt x="833" y="487"/>
                    <a:pt x="325" y="381"/>
                    <a:pt x="320" y="72"/>
                  </a:cubicBezTo>
                  <a:cubicBezTo>
                    <a:pt x="319" y="30"/>
                    <a:pt x="280" y="1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36">
              <a:extLst>
                <a:ext uri="{FF2B5EF4-FFF2-40B4-BE49-F238E27FC236}">
                  <a16:creationId xmlns:a16="http://schemas.microsoft.com/office/drawing/2014/main" id="{E78210A4-7EAD-AE11-2E9F-0CD3FD199DF8}"/>
                </a:ext>
              </a:extLst>
            </p:cNvPr>
            <p:cNvSpPr/>
            <p:nvPr/>
          </p:nvSpPr>
          <p:spPr>
            <a:xfrm>
              <a:off x="2273525" y="1868300"/>
              <a:ext cx="38825" cy="55275"/>
            </a:xfrm>
            <a:custGeom>
              <a:avLst/>
              <a:gdLst/>
              <a:ahLst/>
              <a:cxnLst/>
              <a:rect l="l" t="t" r="r" b="b"/>
              <a:pathLst>
                <a:path w="1553" h="2211" extrusionOk="0">
                  <a:moveTo>
                    <a:pt x="423" y="0"/>
                  </a:moveTo>
                  <a:cubicBezTo>
                    <a:pt x="400" y="0"/>
                    <a:pt x="378" y="12"/>
                    <a:pt x="365" y="34"/>
                  </a:cubicBezTo>
                  <a:cubicBezTo>
                    <a:pt x="157" y="361"/>
                    <a:pt x="8" y="721"/>
                    <a:pt x="1" y="1114"/>
                  </a:cubicBezTo>
                  <a:cubicBezTo>
                    <a:pt x="1" y="1136"/>
                    <a:pt x="19" y="1148"/>
                    <a:pt x="37" y="1148"/>
                  </a:cubicBezTo>
                  <a:cubicBezTo>
                    <a:pt x="52" y="1148"/>
                    <a:pt x="66" y="1140"/>
                    <a:pt x="70" y="1123"/>
                  </a:cubicBezTo>
                  <a:cubicBezTo>
                    <a:pt x="151" y="776"/>
                    <a:pt x="244" y="473"/>
                    <a:pt x="434" y="176"/>
                  </a:cubicBezTo>
                  <a:lnTo>
                    <a:pt x="434" y="176"/>
                  </a:lnTo>
                  <a:cubicBezTo>
                    <a:pt x="995" y="758"/>
                    <a:pt x="1250" y="1405"/>
                    <a:pt x="1467" y="2180"/>
                  </a:cubicBezTo>
                  <a:cubicBezTo>
                    <a:pt x="1472" y="2201"/>
                    <a:pt x="1490" y="2211"/>
                    <a:pt x="1508" y="2211"/>
                  </a:cubicBezTo>
                  <a:cubicBezTo>
                    <a:pt x="1530" y="2211"/>
                    <a:pt x="1552" y="2196"/>
                    <a:pt x="1552" y="2168"/>
                  </a:cubicBezTo>
                  <a:cubicBezTo>
                    <a:pt x="1546" y="1352"/>
                    <a:pt x="1063" y="553"/>
                    <a:pt x="472" y="20"/>
                  </a:cubicBezTo>
                  <a:cubicBezTo>
                    <a:pt x="457" y="7"/>
                    <a:pt x="440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36">
              <a:extLst>
                <a:ext uri="{FF2B5EF4-FFF2-40B4-BE49-F238E27FC236}">
                  <a16:creationId xmlns:a16="http://schemas.microsoft.com/office/drawing/2014/main" id="{34D240D7-81D3-3376-0B46-D7E6A3A41DBE}"/>
                </a:ext>
              </a:extLst>
            </p:cNvPr>
            <p:cNvSpPr/>
            <p:nvPr/>
          </p:nvSpPr>
          <p:spPr>
            <a:xfrm>
              <a:off x="2299550" y="1836825"/>
              <a:ext cx="55700" cy="57250"/>
            </a:xfrm>
            <a:custGeom>
              <a:avLst/>
              <a:gdLst/>
              <a:ahLst/>
              <a:cxnLst/>
              <a:rect l="l" t="t" r="r" b="b"/>
              <a:pathLst>
                <a:path w="2228" h="2290" extrusionOk="0">
                  <a:moveTo>
                    <a:pt x="2177" y="0"/>
                  </a:moveTo>
                  <a:cubicBezTo>
                    <a:pt x="2164" y="0"/>
                    <a:pt x="2151" y="7"/>
                    <a:pt x="2144" y="21"/>
                  </a:cubicBezTo>
                  <a:cubicBezTo>
                    <a:pt x="1973" y="346"/>
                    <a:pt x="1808" y="577"/>
                    <a:pt x="1486" y="777"/>
                  </a:cubicBezTo>
                  <a:cubicBezTo>
                    <a:pt x="1204" y="953"/>
                    <a:pt x="886" y="1061"/>
                    <a:pt x="612" y="1252"/>
                  </a:cubicBezTo>
                  <a:cubicBezTo>
                    <a:pt x="275" y="1485"/>
                    <a:pt x="1" y="1827"/>
                    <a:pt x="53" y="2254"/>
                  </a:cubicBezTo>
                  <a:cubicBezTo>
                    <a:pt x="56" y="2277"/>
                    <a:pt x="73" y="2289"/>
                    <a:pt x="90" y="2289"/>
                  </a:cubicBezTo>
                  <a:cubicBezTo>
                    <a:pt x="107" y="2289"/>
                    <a:pt x="124" y="2278"/>
                    <a:pt x="126" y="2254"/>
                  </a:cubicBezTo>
                  <a:lnTo>
                    <a:pt x="127" y="2254"/>
                  </a:lnTo>
                  <a:cubicBezTo>
                    <a:pt x="209" y="1412"/>
                    <a:pt x="1034" y="1267"/>
                    <a:pt x="1630" y="888"/>
                  </a:cubicBezTo>
                  <a:cubicBezTo>
                    <a:pt x="1929" y="698"/>
                    <a:pt x="2227" y="419"/>
                    <a:pt x="2222" y="42"/>
                  </a:cubicBezTo>
                  <a:cubicBezTo>
                    <a:pt x="2221" y="17"/>
                    <a:pt x="2199" y="0"/>
                    <a:pt x="21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36">
              <a:extLst>
                <a:ext uri="{FF2B5EF4-FFF2-40B4-BE49-F238E27FC236}">
                  <a16:creationId xmlns:a16="http://schemas.microsoft.com/office/drawing/2014/main" id="{4E005BC0-7851-3140-4372-643601979B03}"/>
                </a:ext>
              </a:extLst>
            </p:cNvPr>
            <p:cNvSpPr/>
            <p:nvPr/>
          </p:nvSpPr>
          <p:spPr>
            <a:xfrm>
              <a:off x="2328125" y="1837525"/>
              <a:ext cx="45350" cy="64625"/>
            </a:xfrm>
            <a:custGeom>
              <a:avLst/>
              <a:gdLst/>
              <a:ahLst/>
              <a:cxnLst/>
              <a:rect l="l" t="t" r="r" b="b"/>
              <a:pathLst>
                <a:path w="1814" h="2585" extrusionOk="0">
                  <a:moveTo>
                    <a:pt x="1053" y="1"/>
                  </a:moveTo>
                  <a:cubicBezTo>
                    <a:pt x="1035" y="1"/>
                    <a:pt x="1016" y="19"/>
                    <a:pt x="1022" y="40"/>
                  </a:cubicBezTo>
                  <a:cubicBezTo>
                    <a:pt x="1181" y="584"/>
                    <a:pt x="1330" y="1067"/>
                    <a:pt x="1060" y="1616"/>
                  </a:cubicBezTo>
                  <a:cubicBezTo>
                    <a:pt x="844" y="2055"/>
                    <a:pt x="466" y="2281"/>
                    <a:pt x="49" y="2495"/>
                  </a:cubicBezTo>
                  <a:cubicBezTo>
                    <a:pt x="0" y="2521"/>
                    <a:pt x="32" y="2585"/>
                    <a:pt x="78" y="2585"/>
                  </a:cubicBezTo>
                  <a:cubicBezTo>
                    <a:pt x="81" y="2585"/>
                    <a:pt x="84" y="2584"/>
                    <a:pt x="87" y="2584"/>
                  </a:cubicBezTo>
                  <a:cubicBezTo>
                    <a:pt x="1151" y="2404"/>
                    <a:pt x="1814" y="858"/>
                    <a:pt x="1072" y="10"/>
                  </a:cubicBezTo>
                  <a:cubicBezTo>
                    <a:pt x="1067" y="4"/>
                    <a:pt x="1060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36">
              <a:extLst>
                <a:ext uri="{FF2B5EF4-FFF2-40B4-BE49-F238E27FC236}">
                  <a16:creationId xmlns:a16="http://schemas.microsoft.com/office/drawing/2014/main" id="{DB56FC0A-32E0-3F78-48AF-E5AC336ED932}"/>
                </a:ext>
              </a:extLst>
            </p:cNvPr>
            <p:cNvSpPr/>
            <p:nvPr/>
          </p:nvSpPr>
          <p:spPr>
            <a:xfrm>
              <a:off x="2345775" y="1887000"/>
              <a:ext cx="31150" cy="29025"/>
            </a:xfrm>
            <a:custGeom>
              <a:avLst/>
              <a:gdLst/>
              <a:ahLst/>
              <a:cxnLst/>
              <a:rect l="l" t="t" r="r" b="b"/>
              <a:pathLst>
                <a:path w="1246" h="1161" extrusionOk="0">
                  <a:moveTo>
                    <a:pt x="267" y="0"/>
                  </a:moveTo>
                  <a:cubicBezTo>
                    <a:pt x="194" y="0"/>
                    <a:pt x="118" y="17"/>
                    <a:pt x="42" y="52"/>
                  </a:cubicBezTo>
                  <a:cubicBezTo>
                    <a:pt x="1" y="72"/>
                    <a:pt x="28" y="123"/>
                    <a:pt x="62" y="127"/>
                  </a:cubicBezTo>
                  <a:cubicBezTo>
                    <a:pt x="362" y="167"/>
                    <a:pt x="592" y="232"/>
                    <a:pt x="789" y="481"/>
                  </a:cubicBezTo>
                  <a:cubicBezTo>
                    <a:pt x="948" y="680"/>
                    <a:pt x="1008" y="922"/>
                    <a:pt x="1139" y="1135"/>
                  </a:cubicBezTo>
                  <a:cubicBezTo>
                    <a:pt x="1151" y="1153"/>
                    <a:pt x="1167" y="1161"/>
                    <a:pt x="1183" y="1161"/>
                  </a:cubicBezTo>
                  <a:cubicBezTo>
                    <a:pt x="1215" y="1161"/>
                    <a:pt x="1246" y="1132"/>
                    <a:pt x="1238" y="1093"/>
                  </a:cubicBezTo>
                  <a:cubicBezTo>
                    <a:pt x="1160" y="698"/>
                    <a:pt x="752" y="0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36">
              <a:extLst>
                <a:ext uri="{FF2B5EF4-FFF2-40B4-BE49-F238E27FC236}">
                  <a16:creationId xmlns:a16="http://schemas.microsoft.com/office/drawing/2014/main" id="{E75287BA-2ADE-2B97-C474-A9569107DE69}"/>
                </a:ext>
              </a:extLst>
            </p:cNvPr>
            <p:cNvSpPr/>
            <p:nvPr/>
          </p:nvSpPr>
          <p:spPr>
            <a:xfrm>
              <a:off x="2346075" y="1909125"/>
              <a:ext cx="194400" cy="188125"/>
            </a:xfrm>
            <a:custGeom>
              <a:avLst/>
              <a:gdLst/>
              <a:ahLst/>
              <a:cxnLst/>
              <a:rect l="l" t="t" r="r" b="b"/>
              <a:pathLst>
                <a:path w="7776" h="7525" extrusionOk="0">
                  <a:moveTo>
                    <a:pt x="795" y="0"/>
                  </a:moveTo>
                  <a:cubicBezTo>
                    <a:pt x="406" y="0"/>
                    <a:pt x="71" y="394"/>
                    <a:pt x="49" y="817"/>
                  </a:cubicBezTo>
                  <a:cubicBezTo>
                    <a:pt x="1" y="1721"/>
                    <a:pt x="935" y="2325"/>
                    <a:pt x="1577" y="2767"/>
                  </a:cubicBezTo>
                  <a:cubicBezTo>
                    <a:pt x="3719" y="4245"/>
                    <a:pt x="6286" y="5200"/>
                    <a:pt x="7715" y="7511"/>
                  </a:cubicBezTo>
                  <a:cubicBezTo>
                    <a:pt x="7721" y="7520"/>
                    <a:pt x="7729" y="7524"/>
                    <a:pt x="7738" y="7524"/>
                  </a:cubicBezTo>
                  <a:cubicBezTo>
                    <a:pt x="7757" y="7524"/>
                    <a:pt x="7776" y="7504"/>
                    <a:pt x="7764" y="7482"/>
                  </a:cubicBezTo>
                  <a:cubicBezTo>
                    <a:pt x="7039" y="6086"/>
                    <a:pt x="5807" y="5138"/>
                    <a:pt x="4490" y="4326"/>
                  </a:cubicBezTo>
                  <a:cubicBezTo>
                    <a:pt x="3696" y="3838"/>
                    <a:pt x="2871" y="3403"/>
                    <a:pt x="2085" y="2901"/>
                  </a:cubicBezTo>
                  <a:cubicBezTo>
                    <a:pt x="1674" y="2639"/>
                    <a:pt x="1264" y="2365"/>
                    <a:pt x="890" y="2051"/>
                  </a:cubicBezTo>
                  <a:cubicBezTo>
                    <a:pt x="696" y="1886"/>
                    <a:pt x="413" y="1655"/>
                    <a:pt x="316" y="1421"/>
                  </a:cubicBezTo>
                  <a:cubicBezTo>
                    <a:pt x="85" y="863"/>
                    <a:pt x="166" y="108"/>
                    <a:pt x="876" y="108"/>
                  </a:cubicBezTo>
                  <a:cubicBezTo>
                    <a:pt x="961" y="108"/>
                    <a:pt x="1055" y="118"/>
                    <a:pt x="1159" y="142"/>
                  </a:cubicBezTo>
                  <a:cubicBezTo>
                    <a:pt x="1159" y="142"/>
                    <a:pt x="1160" y="142"/>
                    <a:pt x="1161" y="142"/>
                  </a:cubicBezTo>
                  <a:cubicBezTo>
                    <a:pt x="1169" y="142"/>
                    <a:pt x="1172" y="130"/>
                    <a:pt x="1165" y="125"/>
                  </a:cubicBezTo>
                  <a:cubicBezTo>
                    <a:pt x="1042" y="38"/>
                    <a:pt x="916" y="0"/>
                    <a:pt x="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36">
              <a:extLst>
                <a:ext uri="{FF2B5EF4-FFF2-40B4-BE49-F238E27FC236}">
                  <a16:creationId xmlns:a16="http://schemas.microsoft.com/office/drawing/2014/main" id="{3E418F01-7498-6BB0-EF98-B6B155D1BCFD}"/>
                </a:ext>
              </a:extLst>
            </p:cNvPr>
            <p:cNvSpPr/>
            <p:nvPr/>
          </p:nvSpPr>
          <p:spPr>
            <a:xfrm>
              <a:off x="2436675" y="1947050"/>
              <a:ext cx="13525" cy="67075"/>
            </a:xfrm>
            <a:custGeom>
              <a:avLst/>
              <a:gdLst/>
              <a:ahLst/>
              <a:cxnLst/>
              <a:rect l="l" t="t" r="r" b="b"/>
              <a:pathLst>
                <a:path w="541" h="2683" extrusionOk="0">
                  <a:moveTo>
                    <a:pt x="394" y="0"/>
                  </a:moveTo>
                  <a:cubicBezTo>
                    <a:pt x="390" y="0"/>
                    <a:pt x="387" y="2"/>
                    <a:pt x="385" y="7"/>
                  </a:cubicBezTo>
                  <a:cubicBezTo>
                    <a:pt x="0" y="825"/>
                    <a:pt x="69" y="1846"/>
                    <a:pt x="437" y="2658"/>
                  </a:cubicBezTo>
                  <a:cubicBezTo>
                    <a:pt x="445" y="2676"/>
                    <a:pt x="460" y="2683"/>
                    <a:pt x="475" y="2683"/>
                  </a:cubicBezTo>
                  <a:cubicBezTo>
                    <a:pt x="506" y="2683"/>
                    <a:pt x="540" y="2655"/>
                    <a:pt x="529" y="2619"/>
                  </a:cubicBezTo>
                  <a:cubicBezTo>
                    <a:pt x="235" y="1720"/>
                    <a:pt x="247" y="936"/>
                    <a:pt x="407" y="16"/>
                  </a:cubicBezTo>
                  <a:cubicBezTo>
                    <a:pt x="408" y="8"/>
                    <a:pt x="401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36">
              <a:extLst>
                <a:ext uri="{FF2B5EF4-FFF2-40B4-BE49-F238E27FC236}">
                  <a16:creationId xmlns:a16="http://schemas.microsoft.com/office/drawing/2014/main" id="{AD5BFC29-EF9B-D9F3-7ADD-D1EE252BC745}"/>
                </a:ext>
              </a:extLst>
            </p:cNvPr>
            <p:cNvSpPr/>
            <p:nvPr/>
          </p:nvSpPr>
          <p:spPr>
            <a:xfrm>
              <a:off x="2445900" y="1946975"/>
              <a:ext cx="18075" cy="5500"/>
            </a:xfrm>
            <a:custGeom>
              <a:avLst/>
              <a:gdLst/>
              <a:ahLst/>
              <a:cxnLst/>
              <a:rect l="l" t="t" r="r" b="b"/>
              <a:pathLst>
                <a:path w="723" h="220" extrusionOk="0">
                  <a:moveTo>
                    <a:pt x="99" y="0"/>
                  </a:moveTo>
                  <a:cubicBezTo>
                    <a:pt x="72" y="0"/>
                    <a:pt x="45" y="4"/>
                    <a:pt x="18" y="12"/>
                  </a:cubicBezTo>
                  <a:cubicBezTo>
                    <a:pt x="6" y="15"/>
                    <a:pt x="1" y="31"/>
                    <a:pt x="11" y="40"/>
                  </a:cubicBezTo>
                  <a:cubicBezTo>
                    <a:pt x="87" y="109"/>
                    <a:pt x="195" y="120"/>
                    <a:pt x="294" y="145"/>
                  </a:cubicBezTo>
                  <a:cubicBezTo>
                    <a:pt x="407" y="173"/>
                    <a:pt x="524" y="218"/>
                    <a:pt x="642" y="219"/>
                  </a:cubicBezTo>
                  <a:cubicBezTo>
                    <a:pt x="694" y="219"/>
                    <a:pt x="722" y="139"/>
                    <a:pt x="670" y="117"/>
                  </a:cubicBezTo>
                  <a:cubicBezTo>
                    <a:pt x="562" y="68"/>
                    <a:pt x="439" y="58"/>
                    <a:pt x="323" y="37"/>
                  </a:cubicBezTo>
                  <a:cubicBezTo>
                    <a:pt x="251" y="24"/>
                    <a:pt x="174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36">
              <a:extLst>
                <a:ext uri="{FF2B5EF4-FFF2-40B4-BE49-F238E27FC236}">
                  <a16:creationId xmlns:a16="http://schemas.microsoft.com/office/drawing/2014/main" id="{55AFBB5B-2C84-CA81-B016-0A60A53C7CC7}"/>
                </a:ext>
              </a:extLst>
            </p:cNvPr>
            <p:cNvSpPr/>
            <p:nvPr/>
          </p:nvSpPr>
          <p:spPr>
            <a:xfrm>
              <a:off x="2447125" y="1716150"/>
              <a:ext cx="139575" cy="238300"/>
            </a:xfrm>
            <a:custGeom>
              <a:avLst/>
              <a:gdLst/>
              <a:ahLst/>
              <a:cxnLst/>
              <a:rect l="l" t="t" r="r" b="b"/>
              <a:pathLst>
                <a:path w="5583" h="9532" extrusionOk="0">
                  <a:moveTo>
                    <a:pt x="5506" y="1"/>
                  </a:moveTo>
                  <a:cubicBezTo>
                    <a:pt x="5481" y="1"/>
                    <a:pt x="5456" y="15"/>
                    <a:pt x="5445" y="48"/>
                  </a:cubicBezTo>
                  <a:cubicBezTo>
                    <a:pt x="5015" y="1341"/>
                    <a:pt x="3723" y="1665"/>
                    <a:pt x="2743" y="2430"/>
                  </a:cubicBezTo>
                  <a:cubicBezTo>
                    <a:pt x="2118" y="2917"/>
                    <a:pt x="1584" y="3515"/>
                    <a:pt x="1178" y="4194"/>
                  </a:cubicBezTo>
                  <a:cubicBezTo>
                    <a:pt x="239" y="5763"/>
                    <a:pt x="0" y="7769"/>
                    <a:pt x="638" y="9493"/>
                  </a:cubicBezTo>
                  <a:cubicBezTo>
                    <a:pt x="648" y="9520"/>
                    <a:pt x="670" y="9531"/>
                    <a:pt x="692" y="9531"/>
                  </a:cubicBezTo>
                  <a:cubicBezTo>
                    <a:pt x="724" y="9531"/>
                    <a:pt x="755" y="9506"/>
                    <a:pt x="744" y="9464"/>
                  </a:cubicBezTo>
                  <a:cubicBezTo>
                    <a:pt x="163" y="7316"/>
                    <a:pt x="462" y="5109"/>
                    <a:pt x="1949" y="3388"/>
                  </a:cubicBezTo>
                  <a:cubicBezTo>
                    <a:pt x="2609" y="2624"/>
                    <a:pt x="3415" y="2181"/>
                    <a:pt x="4264" y="1667"/>
                  </a:cubicBezTo>
                  <a:cubicBezTo>
                    <a:pt x="4874" y="1298"/>
                    <a:pt x="5455" y="823"/>
                    <a:pt x="5575" y="84"/>
                  </a:cubicBezTo>
                  <a:cubicBezTo>
                    <a:pt x="5582" y="34"/>
                    <a:pt x="5544" y="1"/>
                    <a:pt x="55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36">
              <a:extLst>
                <a:ext uri="{FF2B5EF4-FFF2-40B4-BE49-F238E27FC236}">
                  <a16:creationId xmlns:a16="http://schemas.microsoft.com/office/drawing/2014/main" id="{6235DB04-44BC-E50C-9903-480E6AA2E25E}"/>
                </a:ext>
              </a:extLst>
            </p:cNvPr>
            <p:cNvSpPr/>
            <p:nvPr/>
          </p:nvSpPr>
          <p:spPr>
            <a:xfrm>
              <a:off x="2585875" y="1715950"/>
              <a:ext cx="14250" cy="19575"/>
            </a:xfrm>
            <a:custGeom>
              <a:avLst/>
              <a:gdLst/>
              <a:ahLst/>
              <a:cxnLst/>
              <a:rect l="l" t="t" r="r" b="b"/>
              <a:pathLst>
                <a:path w="570" h="783" extrusionOk="0">
                  <a:moveTo>
                    <a:pt x="50" y="1"/>
                  </a:moveTo>
                  <a:cubicBezTo>
                    <a:pt x="46" y="1"/>
                    <a:pt x="42" y="1"/>
                    <a:pt x="39" y="1"/>
                  </a:cubicBezTo>
                  <a:cubicBezTo>
                    <a:pt x="13" y="2"/>
                    <a:pt x="1" y="38"/>
                    <a:pt x="26" y="52"/>
                  </a:cubicBezTo>
                  <a:cubicBezTo>
                    <a:pt x="139" y="115"/>
                    <a:pt x="248" y="225"/>
                    <a:pt x="307" y="343"/>
                  </a:cubicBezTo>
                  <a:cubicBezTo>
                    <a:pt x="370" y="473"/>
                    <a:pt x="351" y="599"/>
                    <a:pt x="358" y="735"/>
                  </a:cubicBezTo>
                  <a:cubicBezTo>
                    <a:pt x="359" y="763"/>
                    <a:pt x="382" y="782"/>
                    <a:pt x="406" y="782"/>
                  </a:cubicBezTo>
                  <a:cubicBezTo>
                    <a:pt x="417" y="782"/>
                    <a:pt x="428" y="778"/>
                    <a:pt x="438" y="769"/>
                  </a:cubicBezTo>
                  <a:cubicBezTo>
                    <a:pt x="570" y="642"/>
                    <a:pt x="534" y="421"/>
                    <a:pt x="460" y="272"/>
                  </a:cubicBezTo>
                  <a:cubicBezTo>
                    <a:pt x="379" y="107"/>
                    <a:pt x="237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36">
              <a:extLst>
                <a:ext uri="{FF2B5EF4-FFF2-40B4-BE49-F238E27FC236}">
                  <a16:creationId xmlns:a16="http://schemas.microsoft.com/office/drawing/2014/main" id="{F37509F4-B256-35D7-9601-C565A4CD6ACD}"/>
                </a:ext>
              </a:extLst>
            </p:cNvPr>
            <p:cNvSpPr/>
            <p:nvPr/>
          </p:nvSpPr>
          <p:spPr>
            <a:xfrm>
              <a:off x="2594750" y="1685825"/>
              <a:ext cx="24500" cy="41825"/>
            </a:xfrm>
            <a:custGeom>
              <a:avLst/>
              <a:gdLst/>
              <a:ahLst/>
              <a:cxnLst/>
              <a:rect l="l" t="t" r="r" b="b"/>
              <a:pathLst>
                <a:path w="980" h="1673" extrusionOk="0">
                  <a:moveTo>
                    <a:pt x="917" y="0"/>
                  </a:moveTo>
                  <a:cubicBezTo>
                    <a:pt x="910" y="0"/>
                    <a:pt x="903" y="2"/>
                    <a:pt x="897" y="5"/>
                  </a:cubicBezTo>
                  <a:cubicBezTo>
                    <a:pt x="374" y="233"/>
                    <a:pt x="26" y="1082"/>
                    <a:pt x="3" y="1614"/>
                  </a:cubicBezTo>
                  <a:cubicBezTo>
                    <a:pt x="1" y="1652"/>
                    <a:pt x="33" y="1673"/>
                    <a:pt x="64" y="1673"/>
                  </a:cubicBezTo>
                  <a:cubicBezTo>
                    <a:pt x="89" y="1673"/>
                    <a:pt x="114" y="1659"/>
                    <a:pt x="121" y="1630"/>
                  </a:cubicBezTo>
                  <a:cubicBezTo>
                    <a:pt x="194" y="1317"/>
                    <a:pt x="268" y="1025"/>
                    <a:pt x="429" y="742"/>
                  </a:cubicBezTo>
                  <a:cubicBezTo>
                    <a:pt x="574" y="487"/>
                    <a:pt x="806" y="309"/>
                    <a:pt x="959" y="66"/>
                  </a:cubicBezTo>
                  <a:cubicBezTo>
                    <a:pt x="980" y="32"/>
                    <a:pt x="950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36">
              <a:extLst>
                <a:ext uri="{FF2B5EF4-FFF2-40B4-BE49-F238E27FC236}">
                  <a16:creationId xmlns:a16="http://schemas.microsoft.com/office/drawing/2014/main" id="{C0A0EAB8-DC36-22C6-4E37-93E965CBC582}"/>
                </a:ext>
              </a:extLst>
            </p:cNvPr>
            <p:cNvSpPr/>
            <p:nvPr/>
          </p:nvSpPr>
          <p:spPr>
            <a:xfrm>
              <a:off x="2592625" y="1665900"/>
              <a:ext cx="27875" cy="21050"/>
            </a:xfrm>
            <a:custGeom>
              <a:avLst/>
              <a:gdLst/>
              <a:ahLst/>
              <a:cxnLst/>
              <a:rect l="l" t="t" r="r" b="b"/>
              <a:pathLst>
                <a:path w="1115" h="842" extrusionOk="0">
                  <a:moveTo>
                    <a:pt x="57" y="0"/>
                  </a:moveTo>
                  <a:cubicBezTo>
                    <a:pt x="41" y="0"/>
                    <a:pt x="25" y="14"/>
                    <a:pt x="24" y="33"/>
                  </a:cubicBezTo>
                  <a:cubicBezTo>
                    <a:pt x="0" y="454"/>
                    <a:pt x="593" y="842"/>
                    <a:pt x="991" y="842"/>
                  </a:cubicBezTo>
                  <a:cubicBezTo>
                    <a:pt x="1012" y="842"/>
                    <a:pt x="1033" y="841"/>
                    <a:pt x="1053" y="838"/>
                  </a:cubicBezTo>
                  <a:cubicBezTo>
                    <a:pt x="1100" y="833"/>
                    <a:pt x="1115" y="768"/>
                    <a:pt x="1064" y="753"/>
                  </a:cubicBezTo>
                  <a:cubicBezTo>
                    <a:pt x="840" y="685"/>
                    <a:pt x="630" y="631"/>
                    <a:pt x="448" y="473"/>
                  </a:cubicBezTo>
                  <a:cubicBezTo>
                    <a:pt x="292" y="339"/>
                    <a:pt x="216" y="154"/>
                    <a:pt x="78" y="10"/>
                  </a:cubicBezTo>
                  <a:cubicBezTo>
                    <a:pt x="72" y="3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36">
              <a:extLst>
                <a:ext uri="{FF2B5EF4-FFF2-40B4-BE49-F238E27FC236}">
                  <a16:creationId xmlns:a16="http://schemas.microsoft.com/office/drawing/2014/main" id="{17899113-68B4-C78C-5B91-834C800E3328}"/>
                </a:ext>
              </a:extLst>
            </p:cNvPr>
            <p:cNvSpPr/>
            <p:nvPr/>
          </p:nvSpPr>
          <p:spPr>
            <a:xfrm>
              <a:off x="2568800" y="1664600"/>
              <a:ext cx="29025" cy="15500"/>
            </a:xfrm>
            <a:custGeom>
              <a:avLst/>
              <a:gdLst/>
              <a:ahLst/>
              <a:cxnLst/>
              <a:rect l="l" t="t" r="r" b="b"/>
              <a:pathLst>
                <a:path w="1161" h="620" extrusionOk="0">
                  <a:moveTo>
                    <a:pt x="886" y="0"/>
                  </a:moveTo>
                  <a:cubicBezTo>
                    <a:pt x="735" y="0"/>
                    <a:pt x="591" y="36"/>
                    <a:pt x="444" y="109"/>
                  </a:cubicBezTo>
                  <a:cubicBezTo>
                    <a:pt x="265" y="195"/>
                    <a:pt x="30" y="353"/>
                    <a:pt x="5" y="564"/>
                  </a:cubicBezTo>
                  <a:cubicBezTo>
                    <a:pt x="1" y="597"/>
                    <a:pt x="33" y="620"/>
                    <a:pt x="63" y="620"/>
                  </a:cubicBezTo>
                  <a:cubicBezTo>
                    <a:pt x="72" y="620"/>
                    <a:pt x="82" y="618"/>
                    <a:pt x="90" y="613"/>
                  </a:cubicBezTo>
                  <a:cubicBezTo>
                    <a:pt x="244" y="523"/>
                    <a:pt x="335" y="353"/>
                    <a:pt x="498" y="261"/>
                  </a:cubicBezTo>
                  <a:cubicBezTo>
                    <a:pt x="678" y="158"/>
                    <a:pt x="898" y="109"/>
                    <a:pt x="1104" y="105"/>
                  </a:cubicBezTo>
                  <a:cubicBezTo>
                    <a:pt x="1149" y="104"/>
                    <a:pt x="1161" y="36"/>
                    <a:pt x="1115" y="27"/>
                  </a:cubicBezTo>
                  <a:cubicBezTo>
                    <a:pt x="1037" y="9"/>
                    <a:pt x="961" y="0"/>
                    <a:pt x="8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36">
              <a:extLst>
                <a:ext uri="{FF2B5EF4-FFF2-40B4-BE49-F238E27FC236}">
                  <a16:creationId xmlns:a16="http://schemas.microsoft.com/office/drawing/2014/main" id="{F739F634-2987-962E-6ABB-567DDD3B0084}"/>
                </a:ext>
              </a:extLst>
            </p:cNvPr>
            <p:cNvSpPr/>
            <p:nvPr/>
          </p:nvSpPr>
          <p:spPr>
            <a:xfrm>
              <a:off x="2568700" y="1604525"/>
              <a:ext cx="156875" cy="162225"/>
            </a:xfrm>
            <a:custGeom>
              <a:avLst/>
              <a:gdLst/>
              <a:ahLst/>
              <a:cxnLst/>
              <a:rect l="l" t="t" r="r" b="b"/>
              <a:pathLst>
                <a:path w="6275" h="6489" extrusionOk="0">
                  <a:moveTo>
                    <a:pt x="2723" y="0"/>
                  </a:moveTo>
                  <a:cubicBezTo>
                    <a:pt x="2444" y="0"/>
                    <a:pt x="2164" y="53"/>
                    <a:pt x="1897" y="165"/>
                  </a:cubicBezTo>
                  <a:cubicBezTo>
                    <a:pt x="805" y="625"/>
                    <a:pt x="160" y="1873"/>
                    <a:pt x="6" y="2995"/>
                  </a:cubicBezTo>
                  <a:cubicBezTo>
                    <a:pt x="1" y="3026"/>
                    <a:pt x="24" y="3046"/>
                    <a:pt x="47" y="3046"/>
                  </a:cubicBezTo>
                  <a:cubicBezTo>
                    <a:pt x="63" y="3046"/>
                    <a:pt x="78" y="3037"/>
                    <a:pt x="86" y="3017"/>
                  </a:cubicBezTo>
                  <a:cubicBezTo>
                    <a:pt x="439" y="2074"/>
                    <a:pt x="705" y="1066"/>
                    <a:pt x="1620" y="496"/>
                  </a:cubicBezTo>
                  <a:cubicBezTo>
                    <a:pt x="1961" y="283"/>
                    <a:pt x="2336" y="185"/>
                    <a:pt x="2709" y="185"/>
                  </a:cubicBezTo>
                  <a:cubicBezTo>
                    <a:pt x="3421" y="185"/>
                    <a:pt x="4125" y="542"/>
                    <a:pt x="4577" y="1134"/>
                  </a:cubicBezTo>
                  <a:cubicBezTo>
                    <a:pt x="5234" y="1993"/>
                    <a:pt x="5247" y="3170"/>
                    <a:pt x="4844" y="4140"/>
                  </a:cubicBezTo>
                  <a:cubicBezTo>
                    <a:pt x="4439" y="5114"/>
                    <a:pt x="3692" y="5724"/>
                    <a:pt x="2877" y="6345"/>
                  </a:cubicBezTo>
                  <a:cubicBezTo>
                    <a:pt x="2813" y="6395"/>
                    <a:pt x="2848" y="6489"/>
                    <a:pt x="2915" y="6489"/>
                  </a:cubicBezTo>
                  <a:cubicBezTo>
                    <a:pt x="2927" y="6489"/>
                    <a:pt x="2941" y="6485"/>
                    <a:pt x="2955" y="6478"/>
                  </a:cubicBezTo>
                  <a:cubicBezTo>
                    <a:pt x="4870" y="5471"/>
                    <a:pt x="6275" y="2574"/>
                    <a:pt x="4519" y="778"/>
                  </a:cubicBezTo>
                  <a:cubicBezTo>
                    <a:pt x="4047" y="296"/>
                    <a:pt x="3388" y="0"/>
                    <a:pt x="27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36">
              <a:extLst>
                <a:ext uri="{FF2B5EF4-FFF2-40B4-BE49-F238E27FC236}">
                  <a16:creationId xmlns:a16="http://schemas.microsoft.com/office/drawing/2014/main" id="{55AFF1EA-A9F1-2EEB-D1D2-4BFF0E486A0F}"/>
                </a:ext>
              </a:extLst>
            </p:cNvPr>
            <p:cNvSpPr/>
            <p:nvPr/>
          </p:nvSpPr>
          <p:spPr>
            <a:xfrm>
              <a:off x="2644525" y="1760300"/>
              <a:ext cx="35675" cy="39450"/>
            </a:xfrm>
            <a:custGeom>
              <a:avLst/>
              <a:gdLst/>
              <a:ahLst/>
              <a:cxnLst/>
              <a:rect l="l" t="t" r="r" b="b"/>
              <a:pathLst>
                <a:path w="1427" h="1578" extrusionOk="0">
                  <a:moveTo>
                    <a:pt x="68" y="0"/>
                  </a:moveTo>
                  <a:cubicBezTo>
                    <a:pt x="16" y="0"/>
                    <a:pt x="0" y="77"/>
                    <a:pt x="45" y="103"/>
                  </a:cubicBezTo>
                  <a:cubicBezTo>
                    <a:pt x="333" y="269"/>
                    <a:pt x="606" y="377"/>
                    <a:pt x="835" y="634"/>
                  </a:cubicBezTo>
                  <a:cubicBezTo>
                    <a:pt x="1076" y="907"/>
                    <a:pt x="1155" y="1216"/>
                    <a:pt x="1276" y="1548"/>
                  </a:cubicBezTo>
                  <a:cubicBezTo>
                    <a:pt x="1284" y="1568"/>
                    <a:pt x="1301" y="1578"/>
                    <a:pt x="1317" y="1578"/>
                  </a:cubicBezTo>
                  <a:cubicBezTo>
                    <a:pt x="1338" y="1578"/>
                    <a:pt x="1359" y="1563"/>
                    <a:pt x="1362" y="1536"/>
                  </a:cubicBezTo>
                  <a:cubicBezTo>
                    <a:pt x="1426" y="889"/>
                    <a:pt x="722" y="47"/>
                    <a:pt x="73" y="0"/>
                  </a:cubicBezTo>
                  <a:cubicBezTo>
                    <a:pt x="71" y="0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36">
              <a:extLst>
                <a:ext uri="{FF2B5EF4-FFF2-40B4-BE49-F238E27FC236}">
                  <a16:creationId xmlns:a16="http://schemas.microsoft.com/office/drawing/2014/main" id="{07D02DE9-D82E-62D2-4D47-9FAF450EB0C8}"/>
                </a:ext>
              </a:extLst>
            </p:cNvPr>
            <p:cNvSpPr/>
            <p:nvPr/>
          </p:nvSpPr>
          <p:spPr>
            <a:xfrm>
              <a:off x="2649400" y="1785225"/>
              <a:ext cx="29025" cy="11250"/>
            </a:xfrm>
            <a:custGeom>
              <a:avLst/>
              <a:gdLst/>
              <a:ahLst/>
              <a:cxnLst/>
              <a:rect l="l" t="t" r="r" b="b"/>
              <a:pathLst>
                <a:path w="1161" h="450" extrusionOk="0">
                  <a:moveTo>
                    <a:pt x="285" y="1"/>
                  </a:moveTo>
                  <a:cubicBezTo>
                    <a:pt x="197" y="1"/>
                    <a:pt x="115" y="16"/>
                    <a:pt x="43" y="50"/>
                  </a:cubicBezTo>
                  <a:cubicBezTo>
                    <a:pt x="1" y="70"/>
                    <a:pt x="18" y="128"/>
                    <a:pt x="55" y="141"/>
                  </a:cubicBezTo>
                  <a:cubicBezTo>
                    <a:pt x="219" y="200"/>
                    <a:pt x="406" y="173"/>
                    <a:pt x="578" y="221"/>
                  </a:cubicBezTo>
                  <a:cubicBezTo>
                    <a:pt x="765" y="272"/>
                    <a:pt x="938" y="369"/>
                    <a:pt x="1116" y="447"/>
                  </a:cubicBezTo>
                  <a:cubicBezTo>
                    <a:pt x="1120" y="449"/>
                    <a:pt x="1124" y="450"/>
                    <a:pt x="1128" y="450"/>
                  </a:cubicBezTo>
                  <a:cubicBezTo>
                    <a:pt x="1148" y="450"/>
                    <a:pt x="1160" y="427"/>
                    <a:pt x="1146" y="408"/>
                  </a:cubicBezTo>
                  <a:cubicBezTo>
                    <a:pt x="982" y="199"/>
                    <a:pt x="601" y="1"/>
                    <a:pt x="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36">
              <a:extLst>
                <a:ext uri="{FF2B5EF4-FFF2-40B4-BE49-F238E27FC236}">
                  <a16:creationId xmlns:a16="http://schemas.microsoft.com/office/drawing/2014/main" id="{710282EA-8CD3-DEBC-4458-988C570A4DDF}"/>
                </a:ext>
              </a:extLst>
            </p:cNvPr>
            <p:cNvSpPr/>
            <p:nvPr/>
          </p:nvSpPr>
          <p:spPr>
            <a:xfrm>
              <a:off x="2607425" y="1786975"/>
              <a:ext cx="66850" cy="167050"/>
            </a:xfrm>
            <a:custGeom>
              <a:avLst/>
              <a:gdLst/>
              <a:ahLst/>
              <a:cxnLst/>
              <a:rect l="l" t="t" r="r" b="b"/>
              <a:pathLst>
                <a:path w="2674" h="6682" extrusionOk="0">
                  <a:moveTo>
                    <a:pt x="1709" y="0"/>
                  </a:moveTo>
                  <a:cubicBezTo>
                    <a:pt x="1682" y="0"/>
                    <a:pt x="1659" y="29"/>
                    <a:pt x="1674" y="58"/>
                  </a:cubicBezTo>
                  <a:cubicBezTo>
                    <a:pt x="2347" y="1374"/>
                    <a:pt x="2674" y="2764"/>
                    <a:pt x="1719" y="4065"/>
                  </a:cubicBezTo>
                  <a:cubicBezTo>
                    <a:pt x="1117" y="4886"/>
                    <a:pt x="64" y="5496"/>
                    <a:pt x="3" y="6609"/>
                  </a:cubicBezTo>
                  <a:cubicBezTo>
                    <a:pt x="0" y="6656"/>
                    <a:pt x="40" y="6682"/>
                    <a:pt x="79" y="6682"/>
                  </a:cubicBezTo>
                  <a:cubicBezTo>
                    <a:pt x="110" y="6682"/>
                    <a:pt x="142" y="6665"/>
                    <a:pt x="151" y="6628"/>
                  </a:cubicBezTo>
                  <a:cubicBezTo>
                    <a:pt x="514" y="5204"/>
                    <a:pt x="1993" y="4540"/>
                    <a:pt x="2388" y="3122"/>
                  </a:cubicBezTo>
                  <a:cubicBezTo>
                    <a:pt x="2668" y="2119"/>
                    <a:pt x="2535" y="754"/>
                    <a:pt x="1735" y="11"/>
                  </a:cubicBezTo>
                  <a:cubicBezTo>
                    <a:pt x="1727" y="4"/>
                    <a:pt x="1718" y="0"/>
                    <a:pt x="1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36">
              <a:extLst>
                <a:ext uri="{FF2B5EF4-FFF2-40B4-BE49-F238E27FC236}">
                  <a16:creationId xmlns:a16="http://schemas.microsoft.com/office/drawing/2014/main" id="{C8C8DA12-3142-16A2-2125-7057CD6B3E8E}"/>
                </a:ext>
              </a:extLst>
            </p:cNvPr>
            <p:cNvSpPr/>
            <p:nvPr/>
          </p:nvSpPr>
          <p:spPr>
            <a:xfrm>
              <a:off x="2596150" y="1882475"/>
              <a:ext cx="16425" cy="71475"/>
            </a:xfrm>
            <a:custGeom>
              <a:avLst/>
              <a:gdLst/>
              <a:ahLst/>
              <a:cxnLst/>
              <a:rect l="l" t="t" r="r" b="b"/>
              <a:pathLst>
                <a:path w="657" h="2859" extrusionOk="0">
                  <a:moveTo>
                    <a:pt x="508" y="1"/>
                  </a:moveTo>
                  <a:cubicBezTo>
                    <a:pt x="495" y="1"/>
                    <a:pt x="481" y="7"/>
                    <a:pt x="473" y="21"/>
                  </a:cubicBezTo>
                  <a:cubicBezTo>
                    <a:pt x="1" y="891"/>
                    <a:pt x="115" y="1993"/>
                    <a:pt x="573" y="2838"/>
                  </a:cubicBezTo>
                  <a:cubicBezTo>
                    <a:pt x="580" y="2852"/>
                    <a:pt x="592" y="2858"/>
                    <a:pt x="604" y="2858"/>
                  </a:cubicBezTo>
                  <a:cubicBezTo>
                    <a:pt x="630" y="2858"/>
                    <a:pt x="657" y="2829"/>
                    <a:pt x="642" y="2797"/>
                  </a:cubicBezTo>
                  <a:cubicBezTo>
                    <a:pt x="212" y="1873"/>
                    <a:pt x="266" y="1007"/>
                    <a:pt x="553" y="55"/>
                  </a:cubicBezTo>
                  <a:cubicBezTo>
                    <a:pt x="563" y="24"/>
                    <a:pt x="535" y="1"/>
                    <a:pt x="5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36">
              <a:extLst>
                <a:ext uri="{FF2B5EF4-FFF2-40B4-BE49-F238E27FC236}">
                  <a16:creationId xmlns:a16="http://schemas.microsoft.com/office/drawing/2014/main" id="{9DA26015-7467-8589-A7DC-4D11BBAE9C07}"/>
                </a:ext>
              </a:extLst>
            </p:cNvPr>
            <p:cNvSpPr/>
            <p:nvPr/>
          </p:nvSpPr>
          <p:spPr>
            <a:xfrm>
              <a:off x="2554900" y="1778350"/>
              <a:ext cx="101925" cy="108600"/>
            </a:xfrm>
            <a:custGeom>
              <a:avLst/>
              <a:gdLst/>
              <a:ahLst/>
              <a:cxnLst/>
              <a:rect l="l" t="t" r="r" b="b"/>
              <a:pathLst>
                <a:path w="4077" h="4344" extrusionOk="0">
                  <a:moveTo>
                    <a:pt x="2690" y="0"/>
                  </a:moveTo>
                  <a:cubicBezTo>
                    <a:pt x="2664" y="0"/>
                    <a:pt x="2641" y="37"/>
                    <a:pt x="2665" y="58"/>
                  </a:cubicBezTo>
                  <a:cubicBezTo>
                    <a:pt x="3315" y="603"/>
                    <a:pt x="3527" y="1384"/>
                    <a:pt x="3327" y="2201"/>
                  </a:cubicBezTo>
                  <a:cubicBezTo>
                    <a:pt x="3160" y="2881"/>
                    <a:pt x="2706" y="3806"/>
                    <a:pt x="1997" y="4051"/>
                  </a:cubicBezTo>
                  <a:cubicBezTo>
                    <a:pt x="1822" y="4112"/>
                    <a:pt x="1668" y="4140"/>
                    <a:pt x="1532" y="4140"/>
                  </a:cubicBezTo>
                  <a:cubicBezTo>
                    <a:pt x="704" y="4140"/>
                    <a:pt x="573" y="3113"/>
                    <a:pt x="622" y="2395"/>
                  </a:cubicBezTo>
                  <a:cubicBezTo>
                    <a:pt x="647" y="2030"/>
                    <a:pt x="638" y="1744"/>
                    <a:pt x="360" y="1491"/>
                  </a:cubicBezTo>
                  <a:cubicBezTo>
                    <a:pt x="351" y="1483"/>
                    <a:pt x="342" y="1479"/>
                    <a:pt x="333" y="1479"/>
                  </a:cubicBezTo>
                  <a:cubicBezTo>
                    <a:pt x="305" y="1479"/>
                    <a:pt x="282" y="1516"/>
                    <a:pt x="306" y="1545"/>
                  </a:cubicBezTo>
                  <a:cubicBezTo>
                    <a:pt x="926" y="2326"/>
                    <a:pt x="1" y="3524"/>
                    <a:pt x="974" y="4170"/>
                  </a:cubicBezTo>
                  <a:cubicBezTo>
                    <a:pt x="1156" y="4291"/>
                    <a:pt x="1359" y="4343"/>
                    <a:pt x="1565" y="4343"/>
                  </a:cubicBezTo>
                  <a:cubicBezTo>
                    <a:pt x="1887" y="4343"/>
                    <a:pt x="2215" y="4215"/>
                    <a:pt x="2469" y="4017"/>
                  </a:cubicBezTo>
                  <a:cubicBezTo>
                    <a:pt x="3622" y="3120"/>
                    <a:pt x="4076" y="896"/>
                    <a:pt x="2706" y="5"/>
                  </a:cubicBezTo>
                  <a:cubicBezTo>
                    <a:pt x="2701" y="2"/>
                    <a:pt x="2695" y="0"/>
                    <a:pt x="2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36">
              <a:extLst>
                <a:ext uri="{FF2B5EF4-FFF2-40B4-BE49-F238E27FC236}">
                  <a16:creationId xmlns:a16="http://schemas.microsoft.com/office/drawing/2014/main" id="{633404E1-6F08-8AB0-9E64-55B5A359AC91}"/>
                </a:ext>
              </a:extLst>
            </p:cNvPr>
            <p:cNvSpPr/>
            <p:nvPr/>
          </p:nvSpPr>
          <p:spPr>
            <a:xfrm>
              <a:off x="2561475" y="1817175"/>
              <a:ext cx="51475" cy="47925"/>
            </a:xfrm>
            <a:custGeom>
              <a:avLst/>
              <a:gdLst/>
              <a:ahLst/>
              <a:cxnLst/>
              <a:rect l="l" t="t" r="r" b="b"/>
              <a:pathLst>
                <a:path w="2059" h="1917" extrusionOk="0">
                  <a:moveTo>
                    <a:pt x="34" y="0"/>
                  </a:moveTo>
                  <a:cubicBezTo>
                    <a:pt x="5" y="0"/>
                    <a:pt x="0" y="35"/>
                    <a:pt x="20" y="50"/>
                  </a:cubicBezTo>
                  <a:cubicBezTo>
                    <a:pt x="296" y="260"/>
                    <a:pt x="503" y="432"/>
                    <a:pt x="669" y="741"/>
                  </a:cubicBezTo>
                  <a:cubicBezTo>
                    <a:pt x="805" y="996"/>
                    <a:pt x="907" y="1274"/>
                    <a:pt x="1088" y="1503"/>
                  </a:cubicBezTo>
                  <a:cubicBezTo>
                    <a:pt x="1266" y="1727"/>
                    <a:pt x="1525" y="1917"/>
                    <a:pt x="1809" y="1917"/>
                  </a:cubicBezTo>
                  <a:cubicBezTo>
                    <a:pt x="1868" y="1917"/>
                    <a:pt x="1927" y="1909"/>
                    <a:pt x="1987" y="1892"/>
                  </a:cubicBezTo>
                  <a:cubicBezTo>
                    <a:pt x="2058" y="1871"/>
                    <a:pt x="2042" y="1766"/>
                    <a:pt x="1969" y="1763"/>
                  </a:cubicBezTo>
                  <a:cubicBezTo>
                    <a:pt x="1221" y="1735"/>
                    <a:pt x="1073" y="1083"/>
                    <a:pt x="749" y="549"/>
                  </a:cubicBezTo>
                  <a:cubicBezTo>
                    <a:pt x="592" y="289"/>
                    <a:pt x="359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36">
              <a:extLst>
                <a:ext uri="{FF2B5EF4-FFF2-40B4-BE49-F238E27FC236}">
                  <a16:creationId xmlns:a16="http://schemas.microsoft.com/office/drawing/2014/main" id="{BFED2A6D-7514-9E05-6438-DEB1FBA45EFE}"/>
                </a:ext>
              </a:extLst>
            </p:cNvPr>
            <p:cNvSpPr/>
            <p:nvPr/>
          </p:nvSpPr>
          <p:spPr>
            <a:xfrm>
              <a:off x="2473875" y="1791425"/>
              <a:ext cx="150650" cy="173500"/>
            </a:xfrm>
            <a:custGeom>
              <a:avLst/>
              <a:gdLst/>
              <a:ahLst/>
              <a:cxnLst/>
              <a:rect l="l" t="t" r="r" b="b"/>
              <a:pathLst>
                <a:path w="6026" h="6940" extrusionOk="0">
                  <a:moveTo>
                    <a:pt x="4220" y="1"/>
                  </a:moveTo>
                  <a:cubicBezTo>
                    <a:pt x="3888" y="1"/>
                    <a:pt x="3557" y="62"/>
                    <a:pt x="3279" y="174"/>
                  </a:cubicBezTo>
                  <a:cubicBezTo>
                    <a:pt x="812" y="1166"/>
                    <a:pt x="1" y="4674"/>
                    <a:pt x="1187" y="6892"/>
                  </a:cubicBezTo>
                  <a:cubicBezTo>
                    <a:pt x="1205" y="6925"/>
                    <a:pt x="1237" y="6940"/>
                    <a:pt x="1269" y="6940"/>
                  </a:cubicBezTo>
                  <a:cubicBezTo>
                    <a:pt x="1333" y="6940"/>
                    <a:pt x="1400" y="6885"/>
                    <a:pt x="1371" y="6814"/>
                  </a:cubicBezTo>
                  <a:cubicBezTo>
                    <a:pt x="740" y="5245"/>
                    <a:pt x="682" y="3555"/>
                    <a:pt x="1547" y="2049"/>
                  </a:cubicBezTo>
                  <a:cubicBezTo>
                    <a:pt x="1991" y="1277"/>
                    <a:pt x="2671" y="589"/>
                    <a:pt x="3533" y="307"/>
                  </a:cubicBezTo>
                  <a:cubicBezTo>
                    <a:pt x="3761" y="232"/>
                    <a:pt x="3999" y="190"/>
                    <a:pt x="4236" y="190"/>
                  </a:cubicBezTo>
                  <a:cubicBezTo>
                    <a:pt x="4486" y="190"/>
                    <a:pt x="4734" y="237"/>
                    <a:pt x="4968" y="341"/>
                  </a:cubicBezTo>
                  <a:cubicBezTo>
                    <a:pt x="5284" y="480"/>
                    <a:pt x="5613" y="742"/>
                    <a:pt x="5718" y="1093"/>
                  </a:cubicBezTo>
                  <a:cubicBezTo>
                    <a:pt x="5884" y="1647"/>
                    <a:pt x="5498" y="2164"/>
                    <a:pt x="4971" y="2164"/>
                  </a:cubicBezTo>
                  <a:cubicBezTo>
                    <a:pt x="4853" y="2164"/>
                    <a:pt x="4728" y="2139"/>
                    <a:pt x="4601" y="2082"/>
                  </a:cubicBezTo>
                  <a:cubicBezTo>
                    <a:pt x="4595" y="2079"/>
                    <a:pt x="4589" y="2078"/>
                    <a:pt x="4583" y="2078"/>
                  </a:cubicBezTo>
                  <a:cubicBezTo>
                    <a:pt x="4548" y="2078"/>
                    <a:pt x="4518" y="2118"/>
                    <a:pt x="4550" y="2146"/>
                  </a:cubicBezTo>
                  <a:lnTo>
                    <a:pt x="4550" y="2147"/>
                  </a:lnTo>
                  <a:cubicBezTo>
                    <a:pt x="4718" y="2299"/>
                    <a:pt x="4899" y="2363"/>
                    <a:pt x="5072" y="2363"/>
                  </a:cubicBezTo>
                  <a:cubicBezTo>
                    <a:pt x="5578" y="2363"/>
                    <a:pt x="6025" y="1810"/>
                    <a:pt x="5950" y="1236"/>
                  </a:cubicBezTo>
                  <a:cubicBezTo>
                    <a:pt x="5835" y="359"/>
                    <a:pt x="5022" y="1"/>
                    <a:pt x="4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36">
              <a:extLst>
                <a:ext uri="{FF2B5EF4-FFF2-40B4-BE49-F238E27FC236}">
                  <a16:creationId xmlns:a16="http://schemas.microsoft.com/office/drawing/2014/main" id="{49AD910F-4758-A157-7475-8E7E61EA8B82}"/>
                </a:ext>
              </a:extLst>
            </p:cNvPr>
            <p:cNvSpPr/>
            <p:nvPr/>
          </p:nvSpPr>
          <p:spPr>
            <a:xfrm>
              <a:off x="2511900" y="1939075"/>
              <a:ext cx="26625" cy="110125"/>
            </a:xfrm>
            <a:custGeom>
              <a:avLst/>
              <a:gdLst/>
              <a:ahLst/>
              <a:cxnLst/>
              <a:rect l="l" t="t" r="r" b="b"/>
              <a:pathLst>
                <a:path w="1065" h="4405" extrusionOk="0">
                  <a:moveTo>
                    <a:pt x="674" y="1"/>
                  </a:moveTo>
                  <a:cubicBezTo>
                    <a:pt x="660" y="1"/>
                    <a:pt x="646" y="6"/>
                    <a:pt x="633" y="18"/>
                  </a:cubicBezTo>
                  <a:cubicBezTo>
                    <a:pt x="249" y="373"/>
                    <a:pt x="209" y="862"/>
                    <a:pt x="329" y="1354"/>
                  </a:cubicBezTo>
                  <a:cubicBezTo>
                    <a:pt x="419" y="1725"/>
                    <a:pt x="620" y="2059"/>
                    <a:pt x="727" y="2423"/>
                  </a:cubicBezTo>
                  <a:cubicBezTo>
                    <a:pt x="928" y="3113"/>
                    <a:pt x="816" y="3702"/>
                    <a:pt x="527" y="4348"/>
                  </a:cubicBezTo>
                  <a:cubicBezTo>
                    <a:pt x="513" y="4379"/>
                    <a:pt x="535" y="4405"/>
                    <a:pt x="560" y="4405"/>
                  </a:cubicBezTo>
                  <a:cubicBezTo>
                    <a:pt x="572" y="4405"/>
                    <a:pt x="584" y="4399"/>
                    <a:pt x="593" y="4387"/>
                  </a:cubicBezTo>
                  <a:cubicBezTo>
                    <a:pt x="926" y="3938"/>
                    <a:pt x="1064" y="3379"/>
                    <a:pt x="993" y="2822"/>
                  </a:cubicBezTo>
                  <a:cubicBezTo>
                    <a:pt x="877" y="1906"/>
                    <a:pt x="0" y="995"/>
                    <a:pt x="717" y="104"/>
                  </a:cubicBezTo>
                  <a:cubicBezTo>
                    <a:pt x="754" y="58"/>
                    <a:pt x="718" y="1"/>
                    <a:pt x="6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36">
              <a:extLst>
                <a:ext uri="{FF2B5EF4-FFF2-40B4-BE49-F238E27FC236}">
                  <a16:creationId xmlns:a16="http://schemas.microsoft.com/office/drawing/2014/main" id="{43CA8D7B-89CC-D74F-FD10-59CE1AD1CFF7}"/>
                </a:ext>
              </a:extLst>
            </p:cNvPr>
            <p:cNvSpPr/>
            <p:nvPr/>
          </p:nvSpPr>
          <p:spPr>
            <a:xfrm>
              <a:off x="2491650" y="1938875"/>
              <a:ext cx="38025" cy="76025"/>
            </a:xfrm>
            <a:custGeom>
              <a:avLst/>
              <a:gdLst/>
              <a:ahLst/>
              <a:cxnLst/>
              <a:rect l="l" t="t" r="r" b="b"/>
              <a:pathLst>
                <a:path w="1521" h="3041" extrusionOk="0">
                  <a:moveTo>
                    <a:pt x="1466" y="1"/>
                  </a:moveTo>
                  <a:cubicBezTo>
                    <a:pt x="1460" y="1"/>
                    <a:pt x="1453" y="2"/>
                    <a:pt x="1447" y="6"/>
                  </a:cubicBezTo>
                  <a:cubicBezTo>
                    <a:pt x="508" y="588"/>
                    <a:pt x="0" y="1992"/>
                    <a:pt x="469" y="3016"/>
                  </a:cubicBezTo>
                  <a:cubicBezTo>
                    <a:pt x="477" y="3034"/>
                    <a:pt x="490" y="3041"/>
                    <a:pt x="503" y="3041"/>
                  </a:cubicBezTo>
                  <a:cubicBezTo>
                    <a:pt x="531" y="3041"/>
                    <a:pt x="560" y="3012"/>
                    <a:pt x="555" y="2980"/>
                  </a:cubicBezTo>
                  <a:cubicBezTo>
                    <a:pt x="367" y="1802"/>
                    <a:pt x="604" y="889"/>
                    <a:pt x="1494" y="66"/>
                  </a:cubicBezTo>
                  <a:cubicBezTo>
                    <a:pt x="1521" y="42"/>
                    <a:pt x="1496" y="1"/>
                    <a:pt x="14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36">
              <a:extLst>
                <a:ext uri="{FF2B5EF4-FFF2-40B4-BE49-F238E27FC236}">
                  <a16:creationId xmlns:a16="http://schemas.microsoft.com/office/drawing/2014/main" id="{C45CCCC2-C94A-04AB-5601-72EF83892DE9}"/>
                </a:ext>
              </a:extLst>
            </p:cNvPr>
            <p:cNvSpPr/>
            <p:nvPr/>
          </p:nvSpPr>
          <p:spPr>
            <a:xfrm>
              <a:off x="2445150" y="1944400"/>
              <a:ext cx="47775" cy="43425"/>
            </a:xfrm>
            <a:custGeom>
              <a:avLst/>
              <a:gdLst/>
              <a:ahLst/>
              <a:cxnLst/>
              <a:rect l="l" t="t" r="r" b="b"/>
              <a:pathLst>
                <a:path w="1911" h="1737" extrusionOk="0">
                  <a:moveTo>
                    <a:pt x="156" y="1"/>
                  </a:moveTo>
                  <a:cubicBezTo>
                    <a:pt x="41" y="1"/>
                    <a:pt x="0" y="183"/>
                    <a:pt x="124" y="207"/>
                  </a:cubicBezTo>
                  <a:cubicBezTo>
                    <a:pt x="936" y="360"/>
                    <a:pt x="1566" y="931"/>
                    <a:pt x="1830" y="1710"/>
                  </a:cubicBezTo>
                  <a:cubicBezTo>
                    <a:pt x="1836" y="1728"/>
                    <a:pt x="1851" y="1737"/>
                    <a:pt x="1866" y="1737"/>
                  </a:cubicBezTo>
                  <a:cubicBezTo>
                    <a:pt x="1888" y="1737"/>
                    <a:pt x="1910" y="1718"/>
                    <a:pt x="1904" y="1689"/>
                  </a:cubicBezTo>
                  <a:cubicBezTo>
                    <a:pt x="1719" y="837"/>
                    <a:pt x="1027" y="182"/>
                    <a:pt x="180" y="3"/>
                  </a:cubicBezTo>
                  <a:cubicBezTo>
                    <a:pt x="172" y="2"/>
                    <a:pt x="164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36">
              <a:extLst>
                <a:ext uri="{FF2B5EF4-FFF2-40B4-BE49-F238E27FC236}">
                  <a16:creationId xmlns:a16="http://schemas.microsoft.com/office/drawing/2014/main" id="{4DCBB62C-F85C-387F-BDDC-4929A8505B1A}"/>
                </a:ext>
              </a:extLst>
            </p:cNvPr>
            <p:cNvSpPr/>
            <p:nvPr/>
          </p:nvSpPr>
          <p:spPr>
            <a:xfrm>
              <a:off x="2436800" y="1946900"/>
              <a:ext cx="12450" cy="69525"/>
            </a:xfrm>
            <a:custGeom>
              <a:avLst/>
              <a:gdLst/>
              <a:ahLst/>
              <a:cxnLst/>
              <a:rect l="l" t="t" r="r" b="b"/>
              <a:pathLst>
                <a:path w="498" h="2781" extrusionOk="0">
                  <a:moveTo>
                    <a:pt x="480" y="1"/>
                  </a:moveTo>
                  <a:cubicBezTo>
                    <a:pt x="475" y="1"/>
                    <a:pt x="469" y="3"/>
                    <a:pt x="465" y="8"/>
                  </a:cubicBezTo>
                  <a:cubicBezTo>
                    <a:pt x="0" y="693"/>
                    <a:pt x="25" y="2032"/>
                    <a:pt x="391" y="2756"/>
                  </a:cubicBezTo>
                  <a:cubicBezTo>
                    <a:pt x="399" y="2773"/>
                    <a:pt x="416" y="2780"/>
                    <a:pt x="433" y="2780"/>
                  </a:cubicBezTo>
                  <a:cubicBezTo>
                    <a:pt x="460" y="2780"/>
                    <a:pt x="488" y="2761"/>
                    <a:pt x="484" y="2731"/>
                  </a:cubicBezTo>
                  <a:cubicBezTo>
                    <a:pt x="429" y="2274"/>
                    <a:pt x="305" y="1837"/>
                    <a:pt x="311" y="1370"/>
                  </a:cubicBezTo>
                  <a:cubicBezTo>
                    <a:pt x="316" y="905"/>
                    <a:pt x="471" y="473"/>
                    <a:pt x="497" y="17"/>
                  </a:cubicBezTo>
                  <a:cubicBezTo>
                    <a:pt x="497" y="6"/>
                    <a:pt x="489" y="1"/>
                    <a:pt x="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36">
              <a:extLst>
                <a:ext uri="{FF2B5EF4-FFF2-40B4-BE49-F238E27FC236}">
                  <a16:creationId xmlns:a16="http://schemas.microsoft.com/office/drawing/2014/main" id="{D97A7719-6CD9-69FC-B3F1-E30A5CC039FB}"/>
                </a:ext>
              </a:extLst>
            </p:cNvPr>
            <p:cNvSpPr/>
            <p:nvPr/>
          </p:nvSpPr>
          <p:spPr>
            <a:xfrm>
              <a:off x="2573175" y="2168675"/>
              <a:ext cx="17300" cy="7375"/>
            </a:xfrm>
            <a:custGeom>
              <a:avLst/>
              <a:gdLst/>
              <a:ahLst/>
              <a:cxnLst/>
              <a:rect l="l" t="t" r="r" b="b"/>
              <a:pathLst>
                <a:path w="692" h="295" extrusionOk="0">
                  <a:moveTo>
                    <a:pt x="457" y="1"/>
                  </a:moveTo>
                  <a:cubicBezTo>
                    <a:pt x="287" y="1"/>
                    <a:pt x="100" y="77"/>
                    <a:pt x="23" y="206"/>
                  </a:cubicBezTo>
                  <a:cubicBezTo>
                    <a:pt x="0" y="245"/>
                    <a:pt x="31" y="295"/>
                    <a:pt x="74" y="295"/>
                  </a:cubicBezTo>
                  <a:cubicBezTo>
                    <a:pt x="79" y="295"/>
                    <a:pt x="84" y="294"/>
                    <a:pt x="89" y="293"/>
                  </a:cubicBezTo>
                  <a:cubicBezTo>
                    <a:pt x="186" y="265"/>
                    <a:pt x="267" y="204"/>
                    <a:pt x="363" y="175"/>
                  </a:cubicBezTo>
                  <a:cubicBezTo>
                    <a:pt x="458" y="145"/>
                    <a:pt x="557" y="142"/>
                    <a:pt x="654" y="118"/>
                  </a:cubicBezTo>
                  <a:cubicBezTo>
                    <a:pt x="685" y="109"/>
                    <a:pt x="692" y="63"/>
                    <a:pt x="662" y="47"/>
                  </a:cubicBezTo>
                  <a:cubicBezTo>
                    <a:pt x="605" y="16"/>
                    <a:pt x="533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36">
              <a:extLst>
                <a:ext uri="{FF2B5EF4-FFF2-40B4-BE49-F238E27FC236}">
                  <a16:creationId xmlns:a16="http://schemas.microsoft.com/office/drawing/2014/main" id="{66397601-A456-BE09-AAD2-431DC64AB9E1}"/>
                </a:ext>
              </a:extLst>
            </p:cNvPr>
            <p:cNvSpPr/>
            <p:nvPr/>
          </p:nvSpPr>
          <p:spPr>
            <a:xfrm>
              <a:off x="2566825" y="2105625"/>
              <a:ext cx="50750" cy="84300"/>
            </a:xfrm>
            <a:custGeom>
              <a:avLst/>
              <a:gdLst/>
              <a:ahLst/>
              <a:cxnLst/>
              <a:rect l="l" t="t" r="r" b="b"/>
              <a:pathLst>
                <a:path w="2030" h="3372" extrusionOk="0">
                  <a:moveTo>
                    <a:pt x="1615" y="1"/>
                  </a:moveTo>
                  <a:cubicBezTo>
                    <a:pt x="1593" y="1"/>
                    <a:pt x="1571" y="16"/>
                    <a:pt x="1568" y="43"/>
                  </a:cubicBezTo>
                  <a:cubicBezTo>
                    <a:pt x="1502" y="891"/>
                    <a:pt x="1082" y="1364"/>
                    <a:pt x="589" y="2002"/>
                  </a:cubicBezTo>
                  <a:cubicBezTo>
                    <a:pt x="273" y="2410"/>
                    <a:pt x="45" y="2809"/>
                    <a:pt x="3" y="3330"/>
                  </a:cubicBezTo>
                  <a:cubicBezTo>
                    <a:pt x="0" y="3356"/>
                    <a:pt x="23" y="3371"/>
                    <a:pt x="46" y="3371"/>
                  </a:cubicBezTo>
                  <a:cubicBezTo>
                    <a:pt x="64" y="3371"/>
                    <a:pt x="81" y="3362"/>
                    <a:pt x="85" y="3341"/>
                  </a:cubicBezTo>
                  <a:cubicBezTo>
                    <a:pt x="283" y="2185"/>
                    <a:pt x="2029" y="1300"/>
                    <a:pt x="1654" y="31"/>
                  </a:cubicBezTo>
                  <a:cubicBezTo>
                    <a:pt x="1648" y="10"/>
                    <a:pt x="1631" y="1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36">
              <a:extLst>
                <a:ext uri="{FF2B5EF4-FFF2-40B4-BE49-F238E27FC236}">
                  <a16:creationId xmlns:a16="http://schemas.microsoft.com/office/drawing/2014/main" id="{923FB6EE-4F16-7C76-BD06-896A13F7750D}"/>
                </a:ext>
              </a:extLst>
            </p:cNvPr>
            <p:cNvSpPr/>
            <p:nvPr/>
          </p:nvSpPr>
          <p:spPr>
            <a:xfrm>
              <a:off x="2559000" y="2106175"/>
              <a:ext cx="48575" cy="60200"/>
            </a:xfrm>
            <a:custGeom>
              <a:avLst/>
              <a:gdLst/>
              <a:ahLst/>
              <a:cxnLst/>
              <a:rect l="l" t="t" r="r" b="b"/>
              <a:pathLst>
                <a:path w="1943" h="2408" extrusionOk="0">
                  <a:moveTo>
                    <a:pt x="1910" y="0"/>
                  </a:moveTo>
                  <a:cubicBezTo>
                    <a:pt x="1904" y="0"/>
                    <a:pt x="1898" y="3"/>
                    <a:pt x="1892" y="9"/>
                  </a:cubicBezTo>
                  <a:cubicBezTo>
                    <a:pt x="1508" y="442"/>
                    <a:pt x="924" y="582"/>
                    <a:pt x="538" y="1029"/>
                  </a:cubicBezTo>
                  <a:cubicBezTo>
                    <a:pt x="221" y="1398"/>
                    <a:pt x="17" y="1863"/>
                    <a:pt x="2" y="2350"/>
                  </a:cubicBezTo>
                  <a:cubicBezTo>
                    <a:pt x="1" y="2387"/>
                    <a:pt x="32" y="2407"/>
                    <a:pt x="63" y="2407"/>
                  </a:cubicBezTo>
                  <a:cubicBezTo>
                    <a:pt x="87" y="2407"/>
                    <a:pt x="111" y="2394"/>
                    <a:pt x="118" y="2366"/>
                  </a:cubicBezTo>
                  <a:cubicBezTo>
                    <a:pt x="258" y="1734"/>
                    <a:pt x="525" y="1172"/>
                    <a:pt x="1063" y="784"/>
                  </a:cubicBezTo>
                  <a:cubicBezTo>
                    <a:pt x="1359" y="571"/>
                    <a:pt x="1879" y="452"/>
                    <a:pt x="1940" y="38"/>
                  </a:cubicBezTo>
                  <a:cubicBezTo>
                    <a:pt x="1942" y="19"/>
                    <a:pt x="1927" y="0"/>
                    <a:pt x="1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36">
              <a:extLst>
                <a:ext uri="{FF2B5EF4-FFF2-40B4-BE49-F238E27FC236}">
                  <a16:creationId xmlns:a16="http://schemas.microsoft.com/office/drawing/2014/main" id="{DF846902-2BAB-75AA-6DCC-BC4B796D9203}"/>
                </a:ext>
              </a:extLst>
            </p:cNvPr>
            <p:cNvSpPr/>
            <p:nvPr/>
          </p:nvSpPr>
          <p:spPr>
            <a:xfrm>
              <a:off x="2589200" y="2053125"/>
              <a:ext cx="36525" cy="67600"/>
            </a:xfrm>
            <a:custGeom>
              <a:avLst/>
              <a:gdLst/>
              <a:ahLst/>
              <a:cxnLst/>
              <a:rect l="l" t="t" r="r" b="b"/>
              <a:pathLst>
                <a:path w="1461" h="2704" extrusionOk="0">
                  <a:moveTo>
                    <a:pt x="1312" y="1"/>
                  </a:moveTo>
                  <a:cubicBezTo>
                    <a:pt x="1286" y="1"/>
                    <a:pt x="1258" y="19"/>
                    <a:pt x="1258" y="51"/>
                  </a:cubicBezTo>
                  <a:cubicBezTo>
                    <a:pt x="1267" y="777"/>
                    <a:pt x="820" y="1199"/>
                    <a:pt x="410" y="1731"/>
                  </a:cubicBezTo>
                  <a:cubicBezTo>
                    <a:pt x="192" y="2011"/>
                    <a:pt x="1" y="2305"/>
                    <a:pt x="8" y="2669"/>
                  </a:cubicBezTo>
                  <a:cubicBezTo>
                    <a:pt x="9" y="2692"/>
                    <a:pt x="25" y="2703"/>
                    <a:pt x="42" y="2703"/>
                  </a:cubicBezTo>
                  <a:cubicBezTo>
                    <a:pt x="56" y="2703"/>
                    <a:pt x="71" y="2695"/>
                    <a:pt x="78" y="2679"/>
                  </a:cubicBezTo>
                  <a:cubicBezTo>
                    <a:pt x="315" y="2084"/>
                    <a:pt x="708" y="1685"/>
                    <a:pt x="1064" y="1169"/>
                  </a:cubicBezTo>
                  <a:cubicBezTo>
                    <a:pt x="1299" y="827"/>
                    <a:pt x="1461" y="452"/>
                    <a:pt x="1360" y="38"/>
                  </a:cubicBezTo>
                  <a:cubicBezTo>
                    <a:pt x="1354" y="12"/>
                    <a:pt x="1333" y="1"/>
                    <a:pt x="1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36">
              <a:extLst>
                <a:ext uri="{FF2B5EF4-FFF2-40B4-BE49-F238E27FC236}">
                  <a16:creationId xmlns:a16="http://schemas.microsoft.com/office/drawing/2014/main" id="{384DC5A5-D19B-88CB-BE6C-48E6C9E0B156}"/>
                </a:ext>
              </a:extLst>
            </p:cNvPr>
            <p:cNvSpPr/>
            <p:nvPr/>
          </p:nvSpPr>
          <p:spPr>
            <a:xfrm>
              <a:off x="2559450" y="2056500"/>
              <a:ext cx="63025" cy="64175"/>
            </a:xfrm>
            <a:custGeom>
              <a:avLst/>
              <a:gdLst/>
              <a:ahLst/>
              <a:cxnLst/>
              <a:rect l="l" t="t" r="r" b="b"/>
              <a:pathLst>
                <a:path w="2521" h="2567" extrusionOk="0">
                  <a:moveTo>
                    <a:pt x="2462" y="1"/>
                  </a:moveTo>
                  <a:cubicBezTo>
                    <a:pt x="2458" y="1"/>
                    <a:pt x="2454" y="1"/>
                    <a:pt x="2449" y="2"/>
                  </a:cubicBezTo>
                  <a:cubicBezTo>
                    <a:pt x="1430" y="297"/>
                    <a:pt x="169" y="1429"/>
                    <a:pt x="5" y="2519"/>
                  </a:cubicBezTo>
                  <a:cubicBezTo>
                    <a:pt x="0" y="2546"/>
                    <a:pt x="21" y="2566"/>
                    <a:pt x="43" y="2566"/>
                  </a:cubicBezTo>
                  <a:cubicBezTo>
                    <a:pt x="54" y="2566"/>
                    <a:pt x="66" y="2561"/>
                    <a:pt x="75" y="2548"/>
                  </a:cubicBezTo>
                  <a:cubicBezTo>
                    <a:pt x="417" y="2059"/>
                    <a:pt x="633" y="1538"/>
                    <a:pt x="1056" y="1098"/>
                  </a:cubicBezTo>
                  <a:cubicBezTo>
                    <a:pt x="1475" y="660"/>
                    <a:pt x="1968" y="384"/>
                    <a:pt x="2483" y="81"/>
                  </a:cubicBezTo>
                  <a:cubicBezTo>
                    <a:pt x="2520" y="60"/>
                    <a:pt x="2501" y="1"/>
                    <a:pt x="2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36">
              <a:extLst>
                <a:ext uri="{FF2B5EF4-FFF2-40B4-BE49-F238E27FC236}">
                  <a16:creationId xmlns:a16="http://schemas.microsoft.com/office/drawing/2014/main" id="{0E798BE0-0DEF-5EEB-9417-F5D2F3C28E71}"/>
                </a:ext>
              </a:extLst>
            </p:cNvPr>
            <p:cNvSpPr/>
            <p:nvPr/>
          </p:nvSpPr>
          <p:spPr>
            <a:xfrm>
              <a:off x="2543125" y="2017100"/>
              <a:ext cx="67525" cy="94475"/>
            </a:xfrm>
            <a:custGeom>
              <a:avLst/>
              <a:gdLst/>
              <a:ahLst/>
              <a:cxnLst/>
              <a:rect l="l" t="t" r="r" b="b"/>
              <a:pathLst>
                <a:path w="2701" h="3779" extrusionOk="0">
                  <a:moveTo>
                    <a:pt x="2439" y="1"/>
                  </a:moveTo>
                  <a:cubicBezTo>
                    <a:pt x="2400" y="1"/>
                    <a:pt x="2360" y="28"/>
                    <a:pt x="2360" y="77"/>
                  </a:cubicBezTo>
                  <a:cubicBezTo>
                    <a:pt x="2347" y="678"/>
                    <a:pt x="1508" y="773"/>
                    <a:pt x="1115" y="1080"/>
                  </a:cubicBezTo>
                  <a:cubicBezTo>
                    <a:pt x="916" y="1237"/>
                    <a:pt x="752" y="1431"/>
                    <a:pt x="612" y="1643"/>
                  </a:cubicBezTo>
                  <a:cubicBezTo>
                    <a:pt x="207" y="2263"/>
                    <a:pt x="75" y="3004"/>
                    <a:pt x="5" y="3728"/>
                  </a:cubicBezTo>
                  <a:cubicBezTo>
                    <a:pt x="1" y="3761"/>
                    <a:pt x="29" y="3779"/>
                    <a:pt x="56" y="3779"/>
                  </a:cubicBezTo>
                  <a:cubicBezTo>
                    <a:pt x="78" y="3779"/>
                    <a:pt x="100" y="3767"/>
                    <a:pt x="106" y="3742"/>
                  </a:cubicBezTo>
                  <a:cubicBezTo>
                    <a:pt x="331" y="2745"/>
                    <a:pt x="488" y="1624"/>
                    <a:pt x="1451" y="1052"/>
                  </a:cubicBezTo>
                  <a:cubicBezTo>
                    <a:pt x="1811" y="837"/>
                    <a:pt x="2253" y="756"/>
                    <a:pt x="2434" y="421"/>
                  </a:cubicBezTo>
                  <a:lnTo>
                    <a:pt x="2434" y="421"/>
                  </a:lnTo>
                  <a:cubicBezTo>
                    <a:pt x="2521" y="978"/>
                    <a:pt x="2405" y="1455"/>
                    <a:pt x="2203" y="2013"/>
                  </a:cubicBezTo>
                  <a:cubicBezTo>
                    <a:pt x="2193" y="2040"/>
                    <a:pt x="2215" y="2058"/>
                    <a:pt x="2238" y="2058"/>
                  </a:cubicBezTo>
                  <a:cubicBezTo>
                    <a:pt x="2250" y="2058"/>
                    <a:pt x="2262" y="2053"/>
                    <a:pt x="2270" y="2041"/>
                  </a:cubicBezTo>
                  <a:cubicBezTo>
                    <a:pt x="2679" y="1456"/>
                    <a:pt x="2700" y="725"/>
                    <a:pt x="2513" y="56"/>
                  </a:cubicBezTo>
                  <a:cubicBezTo>
                    <a:pt x="2502" y="18"/>
                    <a:pt x="2471" y="1"/>
                    <a:pt x="2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36">
              <a:extLst>
                <a:ext uri="{FF2B5EF4-FFF2-40B4-BE49-F238E27FC236}">
                  <a16:creationId xmlns:a16="http://schemas.microsoft.com/office/drawing/2014/main" id="{39E0980F-53C9-3C0C-13FD-37827B5DCFA8}"/>
                </a:ext>
              </a:extLst>
            </p:cNvPr>
            <p:cNvSpPr/>
            <p:nvPr/>
          </p:nvSpPr>
          <p:spPr>
            <a:xfrm>
              <a:off x="2533350" y="2009075"/>
              <a:ext cx="32050" cy="63800"/>
            </a:xfrm>
            <a:custGeom>
              <a:avLst/>
              <a:gdLst/>
              <a:ahLst/>
              <a:cxnLst/>
              <a:rect l="l" t="t" r="r" b="b"/>
              <a:pathLst>
                <a:path w="1282" h="2552" extrusionOk="0">
                  <a:moveTo>
                    <a:pt x="842" y="0"/>
                  </a:moveTo>
                  <a:cubicBezTo>
                    <a:pt x="525" y="0"/>
                    <a:pt x="202" y="95"/>
                    <a:pt x="16" y="366"/>
                  </a:cubicBezTo>
                  <a:cubicBezTo>
                    <a:pt x="1" y="389"/>
                    <a:pt x="22" y="410"/>
                    <a:pt x="44" y="410"/>
                  </a:cubicBezTo>
                  <a:cubicBezTo>
                    <a:pt x="49" y="410"/>
                    <a:pt x="54" y="409"/>
                    <a:pt x="58" y="407"/>
                  </a:cubicBezTo>
                  <a:cubicBezTo>
                    <a:pt x="364" y="257"/>
                    <a:pt x="609" y="116"/>
                    <a:pt x="937" y="116"/>
                  </a:cubicBezTo>
                  <a:cubicBezTo>
                    <a:pt x="941" y="116"/>
                    <a:pt x="945" y="116"/>
                    <a:pt x="949" y="116"/>
                  </a:cubicBezTo>
                  <a:lnTo>
                    <a:pt x="949" y="116"/>
                  </a:lnTo>
                  <a:cubicBezTo>
                    <a:pt x="270" y="717"/>
                    <a:pt x="985" y="1768"/>
                    <a:pt x="814" y="2533"/>
                  </a:cubicBezTo>
                  <a:cubicBezTo>
                    <a:pt x="812" y="2544"/>
                    <a:pt x="820" y="2551"/>
                    <a:pt x="829" y="2551"/>
                  </a:cubicBezTo>
                  <a:cubicBezTo>
                    <a:pt x="834" y="2551"/>
                    <a:pt x="839" y="2549"/>
                    <a:pt x="842" y="2544"/>
                  </a:cubicBezTo>
                  <a:cubicBezTo>
                    <a:pt x="1281" y="1813"/>
                    <a:pt x="299" y="648"/>
                    <a:pt x="1120" y="119"/>
                  </a:cubicBezTo>
                  <a:cubicBezTo>
                    <a:pt x="1155" y="97"/>
                    <a:pt x="1156" y="30"/>
                    <a:pt x="1107" y="21"/>
                  </a:cubicBezTo>
                  <a:cubicBezTo>
                    <a:pt x="1021" y="8"/>
                    <a:pt x="932" y="0"/>
                    <a:pt x="8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36">
              <a:extLst>
                <a:ext uri="{FF2B5EF4-FFF2-40B4-BE49-F238E27FC236}">
                  <a16:creationId xmlns:a16="http://schemas.microsoft.com/office/drawing/2014/main" id="{2B1BA04D-1D2D-37B0-4367-5309C021C3C3}"/>
                </a:ext>
              </a:extLst>
            </p:cNvPr>
            <p:cNvSpPr/>
            <p:nvPr/>
          </p:nvSpPr>
          <p:spPr>
            <a:xfrm>
              <a:off x="2622450" y="1656300"/>
              <a:ext cx="32475" cy="78875"/>
            </a:xfrm>
            <a:custGeom>
              <a:avLst/>
              <a:gdLst/>
              <a:ahLst/>
              <a:cxnLst/>
              <a:rect l="l" t="t" r="r" b="b"/>
              <a:pathLst>
                <a:path w="1299" h="3155" extrusionOk="0">
                  <a:moveTo>
                    <a:pt x="1272" y="1"/>
                  </a:moveTo>
                  <a:cubicBezTo>
                    <a:pt x="1269" y="1"/>
                    <a:pt x="1266" y="2"/>
                    <a:pt x="1263" y="4"/>
                  </a:cubicBezTo>
                  <a:cubicBezTo>
                    <a:pt x="414" y="622"/>
                    <a:pt x="1" y="2190"/>
                    <a:pt x="483" y="3135"/>
                  </a:cubicBezTo>
                  <a:cubicBezTo>
                    <a:pt x="490" y="3149"/>
                    <a:pt x="503" y="3155"/>
                    <a:pt x="517" y="3155"/>
                  </a:cubicBezTo>
                  <a:cubicBezTo>
                    <a:pt x="539" y="3155"/>
                    <a:pt x="561" y="3139"/>
                    <a:pt x="559" y="3115"/>
                  </a:cubicBezTo>
                  <a:cubicBezTo>
                    <a:pt x="506" y="2550"/>
                    <a:pt x="402" y="2053"/>
                    <a:pt x="536" y="1483"/>
                  </a:cubicBezTo>
                  <a:cubicBezTo>
                    <a:pt x="670" y="918"/>
                    <a:pt x="980" y="504"/>
                    <a:pt x="1290" y="32"/>
                  </a:cubicBezTo>
                  <a:cubicBezTo>
                    <a:pt x="1299" y="19"/>
                    <a:pt x="1286" y="1"/>
                    <a:pt x="1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36">
              <a:extLst>
                <a:ext uri="{FF2B5EF4-FFF2-40B4-BE49-F238E27FC236}">
                  <a16:creationId xmlns:a16="http://schemas.microsoft.com/office/drawing/2014/main" id="{95EBD7B0-FE64-0DE9-EF4A-D9F3CDA4EBFC}"/>
                </a:ext>
              </a:extLst>
            </p:cNvPr>
            <p:cNvSpPr/>
            <p:nvPr/>
          </p:nvSpPr>
          <p:spPr>
            <a:xfrm>
              <a:off x="2635725" y="1652600"/>
              <a:ext cx="43375" cy="82625"/>
            </a:xfrm>
            <a:custGeom>
              <a:avLst/>
              <a:gdLst/>
              <a:ahLst/>
              <a:cxnLst/>
              <a:rect l="l" t="t" r="r" b="b"/>
              <a:pathLst>
                <a:path w="1735" h="3305" extrusionOk="0">
                  <a:moveTo>
                    <a:pt x="824" y="0"/>
                  </a:moveTo>
                  <a:cubicBezTo>
                    <a:pt x="770" y="0"/>
                    <a:pt x="715" y="62"/>
                    <a:pt x="753" y="114"/>
                  </a:cubicBezTo>
                  <a:cubicBezTo>
                    <a:pt x="1152" y="652"/>
                    <a:pt x="1363" y="1275"/>
                    <a:pt x="1171" y="1942"/>
                  </a:cubicBezTo>
                  <a:cubicBezTo>
                    <a:pt x="987" y="2579"/>
                    <a:pt x="541" y="2894"/>
                    <a:pt x="27" y="3249"/>
                  </a:cubicBezTo>
                  <a:cubicBezTo>
                    <a:pt x="1" y="3267"/>
                    <a:pt x="13" y="3305"/>
                    <a:pt x="43" y="3305"/>
                  </a:cubicBezTo>
                  <a:cubicBezTo>
                    <a:pt x="45" y="3305"/>
                    <a:pt x="48" y="3304"/>
                    <a:pt x="50" y="3304"/>
                  </a:cubicBezTo>
                  <a:cubicBezTo>
                    <a:pt x="1499" y="2982"/>
                    <a:pt x="1734" y="1008"/>
                    <a:pt x="872" y="22"/>
                  </a:cubicBezTo>
                  <a:cubicBezTo>
                    <a:pt x="859" y="7"/>
                    <a:pt x="841" y="0"/>
                    <a:pt x="8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36">
              <a:extLst>
                <a:ext uri="{FF2B5EF4-FFF2-40B4-BE49-F238E27FC236}">
                  <a16:creationId xmlns:a16="http://schemas.microsoft.com/office/drawing/2014/main" id="{69249C82-AE13-17B3-1602-76CF12B1DE33}"/>
                </a:ext>
              </a:extLst>
            </p:cNvPr>
            <p:cNvSpPr/>
            <p:nvPr/>
          </p:nvSpPr>
          <p:spPr>
            <a:xfrm>
              <a:off x="1695475" y="2261450"/>
              <a:ext cx="36875" cy="10325"/>
            </a:xfrm>
            <a:custGeom>
              <a:avLst/>
              <a:gdLst/>
              <a:ahLst/>
              <a:cxnLst/>
              <a:rect l="l" t="t" r="r" b="b"/>
              <a:pathLst>
                <a:path w="1475" h="413" extrusionOk="0">
                  <a:moveTo>
                    <a:pt x="901" y="0"/>
                  </a:moveTo>
                  <a:cubicBezTo>
                    <a:pt x="605" y="0"/>
                    <a:pt x="293" y="104"/>
                    <a:pt x="79" y="251"/>
                  </a:cubicBezTo>
                  <a:cubicBezTo>
                    <a:pt x="1" y="304"/>
                    <a:pt x="46" y="413"/>
                    <a:pt x="122" y="413"/>
                  </a:cubicBezTo>
                  <a:cubicBezTo>
                    <a:pt x="136" y="413"/>
                    <a:pt x="151" y="409"/>
                    <a:pt x="166" y="401"/>
                  </a:cubicBezTo>
                  <a:cubicBezTo>
                    <a:pt x="387" y="280"/>
                    <a:pt x="600" y="190"/>
                    <a:pt x="853" y="174"/>
                  </a:cubicBezTo>
                  <a:cubicBezTo>
                    <a:pt x="882" y="172"/>
                    <a:pt x="911" y="171"/>
                    <a:pt x="939" y="171"/>
                  </a:cubicBezTo>
                  <a:cubicBezTo>
                    <a:pt x="1112" y="171"/>
                    <a:pt x="1282" y="202"/>
                    <a:pt x="1454" y="202"/>
                  </a:cubicBezTo>
                  <a:cubicBezTo>
                    <a:pt x="1466" y="202"/>
                    <a:pt x="1475" y="185"/>
                    <a:pt x="1465" y="177"/>
                  </a:cubicBezTo>
                  <a:cubicBezTo>
                    <a:pt x="1311" y="52"/>
                    <a:pt x="1110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36">
              <a:extLst>
                <a:ext uri="{FF2B5EF4-FFF2-40B4-BE49-F238E27FC236}">
                  <a16:creationId xmlns:a16="http://schemas.microsoft.com/office/drawing/2014/main" id="{CD03AA0C-0DFA-3E29-C9E7-3AA7B8962CDA}"/>
                </a:ext>
              </a:extLst>
            </p:cNvPr>
            <p:cNvSpPr/>
            <p:nvPr/>
          </p:nvSpPr>
          <p:spPr>
            <a:xfrm>
              <a:off x="1684750" y="2230375"/>
              <a:ext cx="67275" cy="16500"/>
            </a:xfrm>
            <a:custGeom>
              <a:avLst/>
              <a:gdLst/>
              <a:ahLst/>
              <a:cxnLst/>
              <a:rect l="l" t="t" r="r" b="b"/>
              <a:pathLst>
                <a:path w="2691" h="660" extrusionOk="0">
                  <a:moveTo>
                    <a:pt x="2267" y="1"/>
                  </a:moveTo>
                  <a:cubicBezTo>
                    <a:pt x="1532" y="1"/>
                    <a:pt x="678" y="212"/>
                    <a:pt x="74" y="520"/>
                  </a:cubicBezTo>
                  <a:cubicBezTo>
                    <a:pt x="1" y="557"/>
                    <a:pt x="44" y="660"/>
                    <a:pt x="115" y="660"/>
                  </a:cubicBezTo>
                  <a:cubicBezTo>
                    <a:pt x="121" y="660"/>
                    <a:pt x="127" y="659"/>
                    <a:pt x="132" y="658"/>
                  </a:cubicBezTo>
                  <a:cubicBezTo>
                    <a:pt x="555" y="566"/>
                    <a:pt x="961" y="407"/>
                    <a:pt x="1385" y="314"/>
                  </a:cubicBezTo>
                  <a:cubicBezTo>
                    <a:pt x="1805" y="222"/>
                    <a:pt x="2241" y="193"/>
                    <a:pt x="2656" y="81"/>
                  </a:cubicBezTo>
                  <a:cubicBezTo>
                    <a:pt x="2691" y="72"/>
                    <a:pt x="2680" y="26"/>
                    <a:pt x="2649" y="22"/>
                  </a:cubicBezTo>
                  <a:cubicBezTo>
                    <a:pt x="2527" y="8"/>
                    <a:pt x="2399" y="1"/>
                    <a:pt x="2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36">
              <a:extLst>
                <a:ext uri="{FF2B5EF4-FFF2-40B4-BE49-F238E27FC236}">
                  <a16:creationId xmlns:a16="http://schemas.microsoft.com/office/drawing/2014/main" id="{C9F11F67-0A05-B30E-9218-72DED7DBA9FB}"/>
                </a:ext>
              </a:extLst>
            </p:cNvPr>
            <p:cNvSpPr/>
            <p:nvPr/>
          </p:nvSpPr>
          <p:spPr>
            <a:xfrm>
              <a:off x="1686200" y="2215200"/>
              <a:ext cx="17975" cy="30000"/>
            </a:xfrm>
            <a:custGeom>
              <a:avLst/>
              <a:gdLst/>
              <a:ahLst/>
              <a:cxnLst/>
              <a:rect l="l" t="t" r="r" b="b"/>
              <a:pathLst>
                <a:path w="719" h="1200" extrusionOk="0">
                  <a:moveTo>
                    <a:pt x="657" y="0"/>
                  </a:moveTo>
                  <a:cubicBezTo>
                    <a:pt x="642" y="0"/>
                    <a:pt x="628" y="7"/>
                    <a:pt x="617" y="23"/>
                  </a:cubicBezTo>
                  <a:cubicBezTo>
                    <a:pt x="396" y="367"/>
                    <a:pt x="216" y="744"/>
                    <a:pt x="26" y="1106"/>
                  </a:cubicBezTo>
                  <a:cubicBezTo>
                    <a:pt x="0" y="1154"/>
                    <a:pt x="43" y="1199"/>
                    <a:pt x="84" y="1199"/>
                  </a:cubicBezTo>
                  <a:cubicBezTo>
                    <a:pt x="102" y="1199"/>
                    <a:pt x="120" y="1190"/>
                    <a:pt x="132" y="1168"/>
                  </a:cubicBezTo>
                  <a:lnTo>
                    <a:pt x="133" y="1168"/>
                  </a:lnTo>
                  <a:cubicBezTo>
                    <a:pt x="327" y="808"/>
                    <a:pt x="539" y="448"/>
                    <a:pt x="702" y="73"/>
                  </a:cubicBezTo>
                  <a:cubicBezTo>
                    <a:pt x="718" y="34"/>
                    <a:pt x="688" y="0"/>
                    <a:pt x="6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36">
              <a:extLst>
                <a:ext uri="{FF2B5EF4-FFF2-40B4-BE49-F238E27FC236}">
                  <a16:creationId xmlns:a16="http://schemas.microsoft.com/office/drawing/2014/main" id="{2083EBBB-E2EE-2783-9E6F-8D7DE2242567}"/>
                </a:ext>
              </a:extLst>
            </p:cNvPr>
            <p:cNvSpPr/>
            <p:nvPr/>
          </p:nvSpPr>
          <p:spPr>
            <a:xfrm>
              <a:off x="1648300" y="2215075"/>
              <a:ext cx="53900" cy="51625"/>
            </a:xfrm>
            <a:custGeom>
              <a:avLst/>
              <a:gdLst/>
              <a:ahLst/>
              <a:cxnLst/>
              <a:rect l="l" t="t" r="r" b="b"/>
              <a:pathLst>
                <a:path w="2156" h="2065" extrusionOk="0">
                  <a:moveTo>
                    <a:pt x="2110" y="7"/>
                  </a:moveTo>
                  <a:cubicBezTo>
                    <a:pt x="2105" y="7"/>
                    <a:pt x="2100" y="8"/>
                    <a:pt x="2094" y="11"/>
                  </a:cubicBezTo>
                  <a:cubicBezTo>
                    <a:pt x="1568" y="260"/>
                    <a:pt x="1018" y="0"/>
                    <a:pt x="549" y="436"/>
                  </a:cubicBezTo>
                  <a:cubicBezTo>
                    <a:pt x="129" y="827"/>
                    <a:pt x="1" y="1438"/>
                    <a:pt x="71" y="1991"/>
                  </a:cubicBezTo>
                  <a:cubicBezTo>
                    <a:pt x="77" y="2040"/>
                    <a:pt x="113" y="2065"/>
                    <a:pt x="149" y="2065"/>
                  </a:cubicBezTo>
                  <a:cubicBezTo>
                    <a:pt x="185" y="2065"/>
                    <a:pt x="220" y="2040"/>
                    <a:pt x="225" y="1991"/>
                  </a:cubicBezTo>
                  <a:cubicBezTo>
                    <a:pt x="284" y="1362"/>
                    <a:pt x="370" y="596"/>
                    <a:pt x="1070" y="355"/>
                  </a:cubicBezTo>
                  <a:cubicBezTo>
                    <a:pt x="1429" y="231"/>
                    <a:pt x="1861" y="385"/>
                    <a:pt x="2134" y="64"/>
                  </a:cubicBezTo>
                  <a:cubicBezTo>
                    <a:pt x="2155" y="40"/>
                    <a:pt x="2137" y="7"/>
                    <a:pt x="211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36">
              <a:extLst>
                <a:ext uri="{FF2B5EF4-FFF2-40B4-BE49-F238E27FC236}">
                  <a16:creationId xmlns:a16="http://schemas.microsoft.com/office/drawing/2014/main" id="{796CCCA5-39FD-2CE4-01EA-94191C224FFA}"/>
                </a:ext>
              </a:extLst>
            </p:cNvPr>
            <p:cNvSpPr/>
            <p:nvPr/>
          </p:nvSpPr>
          <p:spPr>
            <a:xfrm>
              <a:off x="2075800" y="1932625"/>
              <a:ext cx="16450" cy="19375"/>
            </a:xfrm>
            <a:custGeom>
              <a:avLst/>
              <a:gdLst/>
              <a:ahLst/>
              <a:cxnLst/>
              <a:rect l="l" t="t" r="r" b="b"/>
              <a:pathLst>
                <a:path w="658" h="775" extrusionOk="0">
                  <a:moveTo>
                    <a:pt x="85" y="0"/>
                  </a:moveTo>
                  <a:cubicBezTo>
                    <a:pt x="78" y="0"/>
                    <a:pt x="72" y="3"/>
                    <a:pt x="69" y="9"/>
                  </a:cubicBezTo>
                  <a:cubicBezTo>
                    <a:pt x="1" y="147"/>
                    <a:pt x="77" y="329"/>
                    <a:pt x="151" y="452"/>
                  </a:cubicBezTo>
                  <a:cubicBezTo>
                    <a:pt x="237" y="597"/>
                    <a:pt x="375" y="730"/>
                    <a:pt x="541" y="772"/>
                  </a:cubicBezTo>
                  <a:cubicBezTo>
                    <a:pt x="548" y="773"/>
                    <a:pt x="554" y="774"/>
                    <a:pt x="559" y="774"/>
                  </a:cubicBezTo>
                  <a:cubicBezTo>
                    <a:pt x="623" y="774"/>
                    <a:pt x="658" y="683"/>
                    <a:pt x="594" y="646"/>
                  </a:cubicBezTo>
                  <a:cubicBezTo>
                    <a:pt x="462" y="571"/>
                    <a:pt x="341" y="499"/>
                    <a:pt x="253" y="369"/>
                  </a:cubicBezTo>
                  <a:cubicBezTo>
                    <a:pt x="176" y="257"/>
                    <a:pt x="166" y="124"/>
                    <a:pt x="101" y="9"/>
                  </a:cubicBezTo>
                  <a:cubicBezTo>
                    <a:pt x="98" y="3"/>
                    <a:pt x="91" y="0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36">
              <a:extLst>
                <a:ext uri="{FF2B5EF4-FFF2-40B4-BE49-F238E27FC236}">
                  <a16:creationId xmlns:a16="http://schemas.microsoft.com/office/drawing/2014/main" id="{E37C246F-6A84-6677-2813-D5DFD674F064}"/>
                </a:ext>
              </a:extLst>
            </p:cNvPr>
            <p:cNvSpPr/>
            <p:nvPr/>
          </p:nvSpPr>
          <p:spPr>
            <a:xfrm>
              <a:off x="2066550" y="1930150"/>
              <a:ext cx="25975" cy="21125"/>
            </a:xfrm>
            <a:custGeom>
              <a:avLst/>
              <a:gdLst/>
              <a:ahLst/>
              <a:cxnLst/>
              <a:rect l="l" t="t" r="r" b="b"/>
              <a:pathLst>
                <a:path w="1039" h="845" extrusionOk="0">
                  <a:moveTo>
                    <a:pt x="27" y="1"/>
                  </a:moveTo>
                  <a:cubicBezTo>
                    <a:pt x="14" y="1"/>
                    <a:pt x="1" y="12"/>
                    <a:pt x="5" y="27"/>
                  </a:cubicBezTo>
                  <a:cubicBezTo>
                    <a:pt x="138" y="465"/>
                    <a:pt x="512" y="776"/>
                    <a:pt x="966" y="844"/>
                  </a:cubicBezTo>
                  <a:cubicBezTo>
                    <a:pt x="969" y="844"/>
                    <a:pt x="972" y="844"/>
                    <a:pt x="975" y="844"/>
                  </a:cubicBezTo>
                  <a:cubicBezTo>
                    <a:pt x="1021" y="844"/>
                    <a:pt x="1038" y="780"/>
                    <a:pt x="988" y="764"/>
                  </a:cubicBezTo>
                  <a:lnTo>
                    <a:pt x="989" y="764"/>
                  </a:lnTo>
                  <a:cubicBezTo>
                    <a:pt x="592" y="635"/>
                    <a:pt x="266" y="365"/>
                    <a:pt x="45" y="11"/>
                  </a:cubicBezTo>
                  <a:cubicBezTo>
                    <a:pt x="41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36">
              <a:extLst>
                <a:ext uri="{FF2B5EF4-FFF2-40B4-BE49-F238E27FC236}">
                  <a16:creationId xmlns:a16="http://schemas.microsoft.com/office/drawing/2014/main" id="{8B7E446B-F837-B558-0E26-D90D57F8C823}"/>
                </a:ext>
              </a:extLst>
            </p:cNvPr>
            <p:cNvSpPr/>
            <p:nvPr/>
          </p:nvSpPr>
          <p:spPr>
            <a:xfrm>
              <a:off x="2575075" y="2059800"/>
              <a:ext cx="46175" cy="54900"/>
            </a:xfrm>
            <a:custGeom>
              <a:avLst/>
              <a:gdLst/>
              <a:ahLst/>
              <a:cxnLst/>
              <a:rect l="l" t="t" r="r" b="b"/>
              <a:pathLst>
                <a:path w="1847" h="2196" extrusionOk="0">
                  <a:moveTo>
                    <a:pt x="1846" y="0"/>
                  </a:moveTo>
                  <a:lnTo>
                    <a:pt x="1846" y="0"/>
                  </a:lnTo>
                  <a:cubicBezTo>
                    <a:pt x="1706" y="87"/>
                    <a:pt x="1697" y="92"/>
                    <a:pt x="1507" y="304"/>
                  </a:cubicBezTo>
                  <a:cubicBezTo>
                    <a:pt x="1336" y="493"/>
                    <a:pt x="1157" y="650"/>
                    <a:pt x="989" y="850"/>
                  </a:cubicBezTo>
                  <a:cubicBezTo>
                    <a:pt x="876" y="983"/>
                    <a:pt x="764" y="1116"/>
                    <a:pt x="656" y="1245"/>
                  </a:cubicBezTo>
                  <a:cubicBezTo>
                    <a:pt x="656" y="1245"/>
                    <a:pt x="411" y="1530"/>
                    <a:pt x="411" y="1530"/>
                  </a:cubicBezTo>
                  <a:cubicBezTo>
                    <a:pt x="311" y="1648"/>
                    <a:pt x="48" y="2077"/>
                    <a:pt x="0" y="2195"/>
                  </a:cubicBezTo>
                  <a:cubicBezTo>
                    <a:pt x="150" y="2062"/>
                    <a:pt x="298" y="1924"/>
                    <a:pt x="450" y="1765"/>
                  </a:cubicBezTo>
                  <a:lnTo>
                    <a:pt x="502" y="1703"/>
                  </a:lnTo>
                  <a:cubicBezTo>
                    <a:pt x="502" y="1703"/>
                    <a:pt x="782" y="1376"/>
                    <a:pt x="783" y="1376"/>
                  </a:cubicBezTo>
                  <a:cubicBezTo>
                    <a:pt x="1153" y="943"/>
                    <a:pt x="1540" y="433"/>
                    <a:pt x="18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36">
              <a:extLst>
                <a:ext uri="{FF2B5EF4-FFF2-40B4-BE49-F238E27FC236}">
                  <a16:creationId xmlns:a16="http://schemas.microsoft.com/office/drawing/2014/main" id="{4BF672C2-8674-029A-4B86-E768D82F4FC0}"/>
                </a:ext>
              </a:extLst>
            </p:cNvPr>
            <p:cNvSpPr/>
            <p:nvPr/>
          </p:nvSpPr>
          <p:spPr>
            <a:xfrm>
              <a:off x="2566675" y="2113975"/>
              <a:ext cx="40025" cy="47400"/>
            </a:xfrm>
            <a:custGeom>
              <a:avLst/>
              <a:gdLst/>
              <a:ahLst/>
              <a:cxnLst/>
              <a:rect l="l" t="t" r="r" b="b"/>
              <a:pathLst>
                <a:path w="1601" h="1896" extrusionOk="0">
                  <a:moveTo>
                    <a:pt x="1600" y="0"/>
                  </a:moveTo>
                  <a:lnTo>
                    <a:pt x="1600" y="0"/>
                  </a:lnTo>
                  <a:cubicBezTo>
                    <a:pt x="1474" y="70"/>
                    <a:pt x="1466" y="76"/>
                    <a:pt x="1300" y="256"/>
                  </a:cubicBezTo>
                  <a:cubicBezTo>
                    <a:pt x="1151" y="420"/>
                    <a:pt x="993" y="552"/>
                    <a:pt x="847" y="725"/>
                  </a:cubicBezTo>
                  <a:cubicBezTo>
                    <a:pt x="748" y="840"/>
                    <a:pt x="651" y="955"/>
                    <a:pt x="557" y="1065"/>
                  </a:cubicBezTo>
                  <a:cubicBezTo>
                    <a:pt x="557" y="1065"/>
                    <a:pt x="345" y="1312"/>
                    <a:pt x="345" y="1312"/>
                  </a:cubicBezTo>
                  <a:cubicBezTo>
                    <a:pt x="258" y="1412"/>
                    <a:pt x="38" y="1791"/>
                    <a:pt x="0" y="1896"/>
                  </a:cubicBezTo>
                  <a:cubicBezTo>
                    <a:pt x="132" y="1784"/>
                    <a:pt x="264" y="1666"/>
                    <a:pt x="398" y="1530"/>
                  </a:cubicBezTo>
                  <a:lnTo>
                    <a:pt x="442" y="1477"/>
                  </a:lnTo>
                  <a:cubicBezTo>
                    <a:pt x="442" y="1477"/>
                    <a:pt x="686" y="1195"/>
                    <a:pt x="686" y="1195"/>
                  </a:cubicBezTo>
                  <a:cubicBezTo>
                    <a:pt x="1007" y="822"/>
                    <a:pt x="1340" y="379"/>
                    <a:pt x="16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36">
              <a:extLst>
                <a:ext uri="{FF2B5EF4-FFF2-40B4-BE49-F238E27FC236}">
                  <a16:creationId xmlns:a16="http://schemas.microsoft.com/office/drawing/2014/main" id="{F2044E69-972A-EF0B-E69A-107C04FAC1D7}"/>
                </a:ext>
              </a:extLst>
            </p:cNvPr>
            <p:cNvSpPr/>
            <p:nvPr/>
          </p:nvSpPr>
          <p:spPr>
            <a:xfrm>
              <a:off x="2564525" y="2172150"/>
              <a:ext cx="21825" cy="37000"/>
            </a:xfrm>
            <a:custGeom>
              <a:avLst/>
              <a:gdLst/>
              <a:ahLst/>
              <a:cxnLst/>
              <a:rect l="l" t="t" r="r" b="b"/>
              <a:pathLst>
                <a:path w="873" h="1480" extrusionOk="0">
                  <a:moveTo>
                    <a:pt x="872" y="0"/>
                  </a:moveTo>
                  <a:lnTo>
                    <a:pt x="872" y="0"/>
                  </a:lnTo>
                  <a:cubicBezTo>
                    <a:pt x="768" y="28"/>
                    <a:pt x="759" y="28"/>
                    <a:pt x="632" y="152"/>
                  </a:cubicBezTo>
                  <a:cubicBezTo>
                    <a:pt x="521" y="262"/>
                    <a:pt x="403" y="357"/>
                    <a:pt x="312" y="495"/>
                  </a:cubicBezTo>
                  <a:cubicBezTo>
                    <a:pt x="254" y="588"/>
                    <a:pt x="198" y="682"/>
                    <a:pt x="151" y="777"/>
                  </a:cubicBezTo>
                  <a:cubicBezTo>
                    <a:pt x="151" y="777"/>
                    <a:pt x="123" y="829"/>
                    <a:pt x="99" y="882"/>
                  </a:cubicBezTo>
                  <a:cubicBezTo>
                    <a:pt x="73" y="935"/>
                    <a:pt x="51" y="991"/>
                    <a:pt x="51" y="991"/>
                  </a:cubicBezTo>
                  <a:cubicBezTo>
                    <a:pt x="32" y="1035"/>
                    <a:pt x="14" y="1139"/>
                    <a:pt x="7" y="1239"/>
                  </a:cubicBezTo>
                  <a:cubicBezTo>
                    <a:pt x="1" y="1341"/>
                    <a:pt x="7" y="1440"/>
                    <a:pt x="19" y="1479"/>
                  </a:cubicBezTo>
                  <a:cubicBezTo>
                    <a:pt x="80" y="1357"/>
                    <a:pt x="136" y="1244"/>
                    <a:pt x="187" y="1143"/>
                  </a:cubicBezTo>
                  <a:lnTo>
                    <a:pt x="186" y="1143"/>
                  </a:lnTo>
                  <a:lnTo>
                    <a:pt x="203" y="1099"/>
                  </a:lnTo>
                  <a:cubicBezTo>
                    <a:pt x="203" y="1099"/>
                    <a:pt x="227" y="1040"/>
                    <a:pt x="253" y="982"/>
                  </a:cubicBezTo>
                  <a:cubicBezTo>
                    <a:pt x="280" y="925"/>
                    <a:pt x="309" y="868"/>
                    <a:pt x="309" y="868"/>
                  </a:cubicBezTo>
                  <a:cubicBezTo>
                    <a:pt x="459" y="569"/>
                    <a:pt x="663" y="248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36">
              <a:extLst>
                <a:ext uri="{FF2B5EF4-FFF2-40B4-BE49-F238E27FC236}">
                  <a16:creationId xmlns:a16="http://schemas.microsoft.com/office/drawing/2014/main" id="{84DE2F82-80D5-F2C7-9F88-D4F6E37BFEF2}"/>
                </a:ext>
              </a:extLst>
            </p:cNvPr>
            <p:cNvSpPr/>
            <p:nvPr/>
          </p:nvSpPr>
          <p:spPr>
            <a:xfrm>
              <a:off x="2416000" y="2147575"/>
              <a:ext cx="96650" cy="57650"/>
            </a:xfrm>
            <a:custGeom>
              <a:avLst/>
              <a:gdLst/>
              <a:ahLst/>
              <a:cxnLst/>
              <a:rect l="l" t="t" r="r" b="b"/>
              <a:pathLst>
                <a:path w="3866" h="2306" extrusionOk="0">
                  <a:moveTo>
                    <a:pt x="1" y="0"/>
                  </a:moveTo>
                  <a:cubicBezTo>
                    <a:pt x="28" y="125"/>
                    <a:pt x="63" y="193"/>
                    <a:pt x="122" y="269"/>
                  </a:cubicBezTo>
                  <a:cubicBezTo>
                    <a:pt x="183" y="344"/>
                    <a:pt x="276" y="435"/>
                    <a:pt x="486" y="547"/>
                  </a:cubicBezTo>
                  <a:cubicBezTo>
                    <a:pt x="676" y="647"/>
                    <a:pt x="866" y="720"/>
                    <a:pt x="1054" y="794"/>
                  </a:cubicBezTo>
                  <a:cubicBezTo>
                    <a:pt x="1242" y="869"/>
                    <a:pt x="1431" y="941"/>
                    <a:pt x="1635" y="1009"/>
                  </a:cubicBezTo>
                  <a:cubicBezTo>
                    <a:pt x="1906" y="1101"/>
                    <a:pt x="2175" y="1192"/>
                    <a:pt x="2436" y="1279"/>
                  </a:cubicBezTo>
                  <a:cubicBezTo>
                    <a:pt x="2436" y="1279"/>
                    <a:pt x="2581" y="1329"/>
                    <a:pt x="2727" y="1379"/>
                  </a:cubicBezTo>
                  <a:cubicBezTo>
                    <a:pt x="2871" y="1429"/>
                    <a:pt x="3008" y="1488"/>
                    <a:pt x="3008" y="1488"/>
                  </a:cubicBezTo>
                  <a:cubicBezTo>
                    <a:pt x="3118" y="1538"/>
                    <a:pt x="3361" y="1628"/>
                    <a:pt x="3548" y="1797"/>
                  </a:cubicBezTo>
                  <a:cubicBezTo>
                    <a:pt x="3642" y="1880"/>
                    <a:pt x="3721" y="1979"/>
                    <a:pt x="3771" y="2073"/>
                  </a:cubicBezTo>
                  <a:cubicBezTo>
                    <a:pt x="3824" y="2167"/>
                    <a:pt x="3848" y="2255"/>
                    <a:pt x="3862" y="2306"/>
                  </a:cubicBezTo>
                  <a:cubicBezTo>
                    <a:pt x="3865" y="1964"/>
                    <a:pt x="3634" y="1635"/>
                    <a:pt x="3313" y="1439"/>
                  </a:cubicBezTo>
                  <a:cubicBezTo>
                    <a:pt x="3313" y="1439"/>
                    <a:pt x="3283" y="1422"/>
                    <a:pt x="3252" y="1406"/>
                  </a:cubicBezTo>
                  <a:cubicBezTo>
                    <a:pt x="3222" y="1390"/>
                    <a:pt x="3191" y="1373"/>
                    <a:pt x="3191" y="1373"/>
                  </a:cubicBezTo>
                  <a:cubicBezTo>
                    <a:pt x="3191" y="1373"/>
                    <a:pt x="3026" y="1292"/>
                    <a:pt x="2858" y="1233"/>
                  </a:cubicBezTo>
                  <a:cubicBezTo>
                    <a:pt x="2690" y="1175"/>
                    <a:pt x="2523" y="1117"/>
                    <a:pt x="2523" y="1117"/>
                  </a:cubicBezTo>
                  <a:cubicBezTo>
                    <a:pt x="2081" y="966"/>
                    <a:pt x="1610" y="816"/>
                    <a:pt x="1145" y="673"/>
                  </a:cubicBezTo>
                  <a:cubicBezTo>
                    <a:pt x="911" y="601"/>
                    <a:pt x="682" y="537"/>
                    <a:pt x="477" y="436"/>
                  </a:cubicBezTo>
                  <a:cubicBezTo>
                    <a:pt x="273" y="337"/>
                    <a:pt x="93" y="19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36">
              <a:extLst>
                <a:ext uri="{FF2B5EF4-FFF2-40B4-BE49-F238E27FC236}">
                  <a16:creationId xmlns:a16="http://schemas.microsoft.com/office/drawing/2014/main" id="{D38C0B8C-B492-D56F-73AC-46D20BD8EA72}"/>
                </a:ext>
              </a:extLst>
            </p:cNvPr>
            <p:cNvSpPr/>
            <p:nvPr/>
          </p:nvSpPr>
          <p:spPr>
            <a:xfrm>
              <a:off x="2460575" y="2188975"/>
              <a:ext cx="35500" cy="22175"/>
            </a:xfrm>
            <a:custGeom>
              <a:avLst/>
              <a:gdLst/>
              <a:ahLst/>
              <a:cxnLst/>
              <a:rect l="l" t="t" r="r" b="b"/>
              <a:pathLst>
                <a:path w="1420" h="887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83"/>
                    <a:pt x="71" y="85"/>
                    <a:pt x="217" y="162"/>
                  </a:cubicBezTo>
                  <a:cubicBezTo>
                    <a:pt x="347" y="232"/>
                    <a:pt x="451" y="325"/>
                    <a:pt x="579" y="401"/>
                  </a:cubicBezTo>
                  <a:cubicBezTo>
                    <a:pt x="666" y="452"/>
                    <a:pt x="750" y="505"/>
                    <a:pt x="828" y="560"/>
                  </a:cubicBezTo>
                  <a:cubicBezTo>
                    <a:pt x="828" y="560"/>
                    <a:pt x="873" y="591"/>
                    <a:pt x="916" y="623"/>
                  </a:cubicBezTo>
                  <a:cubicBezTo>
                    <a:pt x="959" y="654"/>
                    <a:pt x="1002" y="686"/>
                    <a:pt x="1002" y="686"/>
                  </a:cubicBezTo>
                  <a:cubicBezTo>
                    <a:pt x="1073" y="737"/>
                    <a:pt x="1341" y="864"/>
                    <a:pt x="1420" y="886"/>
                  </a:cubicBezTo>
                  <a:cubicBezTo>
                    <a:pt x="1354" y="787"/>
                    <a:pt x="1278" y="691"/>
                    <a:pt x="1184" y="599"/>
                  </a:cubicBezTo>
                  <a:lnTo>
                    <a:pt x="1146" y="568"/>
                  </a:lnTo>
                  <a:lnTo>
                    <a:pt x="1044" y="491"/>
                  </a:lnTo>
                  <a:lnTo>
                    <a:pt x="941" y="415"/>
                  </a:lnTo>
                  <a:cubicBezTo>
                    <a:pt x="664" y="218"/>
                    <a:pt x="306" y="6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36">
              <a:extLst>
                <a:ext uri="{FF2B5EF4-FFF2-40B4-BE49-F238E27FC236}">
                  <a16:creationId xmlns:a16="http://schemas.microsoft.com/office/drawing/2014/main" id="{683FFFFB-53E8-8E9E-38D5-B572A7E4AB6A}"/>
                </a:ext>
              </a:extLst>
            </p:cNvPr>
            <p:cNvSpPr/>
            <p:nvPr/>
          </p:nvSpPr>
          <p:spPr>
            <a:xfrm>
              <a:off x="2434975" y="2218825"/>
              <a:ext cx="67075" cy="75825"/>
            </a:xfrm>
            <a:custGeom>
              <a:avLst/>
              <a:gdLst/>
              <a:ahLst/>
              <a:cxnLst/>
              <a:rect l="l" t="t" r="r" b="b"/>
              <a:pathLst>
                <a:path w="2683" h="303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15"/>
                    <a:pt x="20" y="189"/>
                    <a:pt x="60" y="270"/>
                  </a:cubicBezTo>
                  <a:cubicBezTo>
                    <a:pt x="106" y="348"/>
                    <a:pt x="180" y="454"/>
                    <a:pt x="385" y="553"/>
                  </a:cubicBezTo>
                  <a:cubicBezTo>
                    <a:pt x="567" y="640"/>
                    <a:pt x="752" y="681"/>
                    <a:pt x="921" y="746"/>
                  </a:cubicBezTo>
                  <a:cubicBezTo>
                    <a:pt x="1091" y="810"/>
                    <a:pt x="1251" y="895"/>
                    <a:pt x="1414" y="992"/>
                  </a:cubicBezTo>
                  <a:cubicBezTo>
                    <a:pt x="1631" y="1127"/>
                    <a:pt x="1822" y="1299"/>
                    <a:pt x="1979" y="1487"/>
                  </a:cubicBezTo>
                  <a:cubicBezTo>
                    <a:pt x="1979" y="1487"/>
                    <a:pt x="1999" y="1514"/>
                    <a:pt x="2031" y="1555"/>
                  </a:cubicBezTo>
                  <a:cubicBezTo>
                    <a:pt x="2064" y="1595"/>
                    <a:pt x="2104" y="1651"/>
                    <a:pt x="2141" y="1709"/>
                  </a:cubicBezTo>
                  <a:cubicBezTo>
                    <a:pt x="2180" y="1765"/>
                    <a:pt x="2213" y="1825"/>
                    <a:pt x="2238" y="1871"/>
                  </a:cubicBezTo>
                  <a:cubicBezTo>
                    <a:pt x="2263" y="1916"/>
                    <a:pt x="2279" y="1946"/>
                    <a:pt x="2279" y="1946"/>
                  </a:cubicBezTo>
                  <a:cubicBezTo>
                    <a:pt x="2328" y="2046"/>
                    <a:pt x="2445" y="2255"/>
                    <a:pt x="2519" y="2481"/>
                  </a:cubicBezTo>
                  <a:cubicBezTo>
                    <a:pt x="2600" y="2705"/>
                    <a:pt x="2626" y="2940"/>
                    <a:pt x="2647" y="3033"/>
                  </a:cubicBezTo>
                  <a:cubicBezTo>
                    <a:pt x="2683" y="2731"/>
                    <a:pt x="2652" y="2409"/>
                    <a:pt x="2539" y="2082"/>
                  </a:cubicBezTo>
                  <a:cubicBezTo>
                    <a:pt x="2542" y="2081"/>
                    <a:pt x="2489" y="1966"/>
                    <a:pt x="2489" y="1966"/>
                  </a:cubicBezTo>
                  <a:cubicBezTo>
                    <a:pt x="2489" y="1966"/>
                    <a:pt x="2471" y="1927"/>
                    <a:pt x="2445" y="1870"/>
                  </a:cubicBezTo>
                  <a:cubicBezTo>
                    <a:pt x="2414" y="1815"/>
                    <a:pt x="2376" y="1740"/>
                    <a:pt x="2331" y="1668"/>
                  </a:cubicBezTo>
                  <a:cubicBezTo>
                    <a:pt x="2243" y="1524"/>
                    <a:pt x="2135" y="1393"/>
                    <a:pt x="2135" y="1393"/>
                  </a:cubicBezTo>
                  <a:cubicBezTo>
                    <a:pt x="1855" y="1048"/>
                    <a:pt x="1456" y="753"/>
                    <a:pt x="1008" y="623"/>
                  </a:cubicBezTo>
                  <a:cubicBezTo>
                    <a:pt x="785" y="552"/>
                    <a:pt x="563" y="531"/>
                    <a:pt x="375" y="444"/>
                  </a:cubicBezTo>
                  <a:cubicBezTo>
                    <a:pt x="192" y="361"/>
                    <a:pt x="32" y="197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36">
              <a:extLst>
                <a:ext uri="{FF2B5EF4-FFF2-40B4-BE49-F238E27FC236}">
                  <a16:creationId xmlns:a16="http://schemas.microsoft.com/office/drawing/2014/main" id="{A85199FE-694A-4CFB-9D76-136DC06B723F}"/>
                </a:ext>
              </a:extLst>
            </p:cNvPr>
            <p:cNvSpPr/>
            <p:nvPr/>
          </p:nvSpPr>
          <p:spPr>
            <a:xfrm>
              <a:off x="2446650" y="2276125"/>
              <a:ext cx="39275" cy="84925"/>
            </a:xfrm>
            <a:custGeom>
              <a:avLst/>
              <a:gdLst/>
              <a:ahLst/>
              <a:cxnLst/>
              <a:rect l="l" t="t" r="r" b="b"/>
              <a:pathLst>
                <a:path w="1571" h="3397" extrusionOk="0">
                  <a:moveTo>
                    <a:pt x="582" y="1"/>
                  </a:moveTo>
                  <a:cubicBezTo>
                    <a:pt x="350" y="1"/>
                    <a:pt x="126" y="102"/>
                    <a:pt x="0" y="272"/>
                  </a:cubicBezTo>
                  <a:cubicBezTo>
                    <a:pt x="112" y="184"/>
                    <a:pt x="183" y="163"/>
                    <a:pt x="274" y="130"/>
                  </a:cubicBezTo>
                  <a:cubicBezTo>
                    <a:pt x="321" y="116"/>
                    <a:pt x="374" y="100"/>
                    <a:pt x="446" y="93"/>
                  </a:cubicBezTo>
                  <a:cubicBezTo>
                    <a:pt x="473" y="90"/>
                    <a:pt x="503" y="87"/>
                    <a:pt x="537" y="87"/>
                  </a:cubicBezTo>
                  <a:cubicBezTo>
                    <a:pt x="591" y="87"/>
                    <a:pt x="652" y="93"/>
                    <a:pt x="722" y="111"/>
                  </a:cubicBezTo>
                  <a:cubicBezTo>
                    <a:pt x="927" y="167"/>
                    <a:pt x="1089" y="312"/>
                    <a:pt x="1197" y="482"/>
                  </a:cubicBezTo>
                  <a:cubicBezTo>
                    <a:pt x="1306" y="654"/>
                    <a:pt x="1361" y="854"/>
                    <a:pt x="1383" y="1069"/>
                  </a:cubicBezTo>
                  <a:cubicBezTo>
                    <a:pt x="1409" y="1360"/>
                    <a:pt x="1358" y="1657"/>
                    <a:pt x="1264" y="1923"/>
                  </a:cubicBezTo>
                  <a:cubicBezTo>
                    <a:pt x="1264" y="1923"/>
                    <a:pt x="1211" y="2074"/>
                    <a:pt x="1136" y="2214"/>
                  </a:cubicBezTo>
                  <a:cubicBezTo>
                    <a:pt x="1064" y="2357"/>
                    <a:pt x="969" y="2486"/>
                    <a:pt x="969" y="2486"/>
                  </a:cubicBezTo>
                  <a:cubicBezTo>
                    <a:pt x="896" y="2593"/>
                    <a:pt x="734" y="2819"/>
                    <a:pt x="533" y="3007"/>
                  </a:cubicBezTo>
                  <a:cubicBezTo>
                    <a:pt x="335" y="3198"/>
                    <a:pt x="98" y="3338"/>
                    <a:pt x="7" y="3396"/>
                  </a:cubicBezTo>
                  <a:cubicBezTo>
                    <a:pt x="341" y="3290"/>
                    <a:pt x="668" y="3100"/>
                    <a:pt x="945" y="2809"/>
                  </a:cubicBezTo>
                  <a:lnTo>
                    <a:pt x="1039" y="2696"/>
                  </a:lnTo>
                  <a:cubicBezTo>
                    <a:pt x="1039" y="2696"/>
                    <a:pt x="1161" y="2542"/>
                    <a:pt x="1258" y="2371"/>
                  </a:cubicBezTo>
                  <a:cubicBezTo>
                    <a:pt x="1358" y="2201"/>
                    <a:pt x="1424" y="2015"/>
                    <a:pt x="1424" y="2015"/>
                  </a:cubicBezTo>
                  <a:cubicBezTo>
                    <a:pt x="1516" y="1772"/>
                    <a:pt x="1570" y="1505"/>
                    <a:pt x="1568" y="1233"/>
                  </a:cubicBezTo>
                  <a:cubicBezTo>
                    <a:pt x="1566" y="961"/>
                    <a:pt x="1503" y="677"/>
                    <a:pt x="1345" y="444"/>
                  </a:cubicBezTo>
                  <a:cubicBezTo>
                    <a:pt x="1192" y="214"/>
                    <a:pt x="947" y="38"/>
                    <a:pt x="678" y="6"/>
                  </a:cubicBezTo>
                  <a:cubicBezTo>
                    <a:pt x="646" y="2"/>
                    <a:pt x="614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36">
              <a:extLst>
                <a:ext uri="{FF2B5EF4-FFF2-40B4-BE49-F238E27FC236}">
                  <a16:creationId xmlns:a16="http://schemas.microsoft.com/office/drawing/2014/main" id="{23178920-E3E8-1E4D-E34E-874450A422D9}"/>
                </a:ext>
              </a:extLst>
            </p:cNvPr>
            <p:cNvSpPr/>
            <p:nvPr/>
          </p:nvSpPr>
          <p:spPr>
            <a:xfrm>
              <a:off x="2297325" y="2296375"/>
              <a:ext cx="96650" cy="88000"/>
            </a:xfrm>
            <a:custGeom>
              <a:avLst/>
              <a:gdLst/>
              <a:ahLst/>
              <a:cxnLst/>
              <a:rect l="l" t="t" r="r" b="b"/>
              <a:pathLst>
                <a:path w="3866" h="3520" extrusionOk="0">
                  <a:moveTo>
                    <a:pt x="12" y="1"/>
                  </a:moveTo>
                  <a:lnTo>
                    <a:pt x="12" y="1"/>
                  </a:lnTo>
                  <a:cubicBezTo>
                    <a:pt x="1" y="401"/>
                    <a:pt x="55" y="820"/>
                    <a:pt x="211" y="1246"/>
                  </a:cubicBezTo>
                  <a:lnTo>
                    <a:pt x="276" y="1400"/>
                  </a:lnTo>
                  <a:cubicBezTo>
                    <a:pt x="276" y="1400"/>
                    <a:pt x="297" y="1451"/>
                    <a:pt x="335" y="1524"/>
                  </a:cubicBezTo>
                  <a:cubicBezTo>
                    <a:pt x="370" y="1600"/>
                    <a:pt x="424" y="1697"/>
                    <a:pt x="480" y="1793"/>
                  </a:cubicBezTo>
                  <a:cubicBezTo>
                    <a:pt x="591" y="1985"/>
                    <a:pt x="730" y="2160"/>
                    <a:pt x="730" y="2160"/>
                  </a:cubicBezTo>
                  <a:cubicBezTo>
                    <a:pt x="1084" y="2627"/>
                    <a:pt x="1598" y="3020"/>
                    <a:pt x="2163" y="3248"/>
                  </a:cubicBezTo>
                  <a:cubicBezTo>
                    <a:pt x="2608" y="3435"/>
                    <a:pt x="3083" y="3519"/>
                    <a:pt x="3525" y="3519"/>
                  </a:cubicBezTo>
                  <a:cubicBezTo>
                    <a:pt x="3641" y="3519"/>
                    <a:pt x="3755" y="3513"/>
                    <a:pt x="3866" y="3502"/>
                  </a:cubicBezTo>
                  <a:cubicBezTo>
                    <a:pt x="3707" y="3484"/>
                    <a:pt x="3624" y="3470"/>
                    <a:pt x="3509" y="3459"/>
                  </a:cubicBezTo>
                  <a:cubicBezTo>
                    <a:pt x="3395" y="3442"/>
                    <a:pt x="3248" y="3436"/>
                    <a:pt x="2971" y="3378"/>
                  </a:cubicBezTo>
                  <a:cubicBezTo>
                    <a:pt x="2475" y="3269"/>
                    <a:pt x="2052" y="3054"/>
                    <a:pt x="1632" y="2766"/>
                  </a:cubicBezTo>
                  <a:cubicBezTo>
                    <a:pt x="1347" y="2572"/>
                    <a:pt x="1100" y="2334"/>
                    <a:pt x="895" y="2076"/>
                  </a:cubicBezTo>
                  <a:cubicBezTo>
                    <a:pt x="895" y="2076"/>
                    <a:pt x="781" y="1931"/>
                    <a:pt x="683" y="1774"/>
                  </a:cubicBezTo>
                  <a:cubicBezTo>
                    <a:pt x="583" y="1620"/>
                    <a:pt x="503" y="1453"/>
                    <a:pt x="503" y="1453"/>
                  </a:cubicBezTo>
                  <a:cubicBezTo>
                    <a:pt x="432" y="1319"/>
                    <a:pt x="289" y="1032"/>
                    <a:pt x="189" y="731"/>
                  </a:cubicBezTo>
                  <a:cubicBezTo>
                    <a:pt x="86" y="432"/>
                    <a:pt x="37" y="122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36">
              <a:extLst>
                <a:ext uri="{FF2B5EF4-FFF2-40B4-BE49-F238E27FC236}">
                  <a16:creationId xmlns:a16="http://schemas.microsoft.com/office/drawing/2014/main" id="{7AE61078-34C1-390E-27C5-11EDE8CBD611}"/>
                </a:ext>
              </a:extLst>
            </p:cNvPr>
            <p:cNvSpPr/>
            <p:nvPr/>
          </p:nvSpPr>
          <p:spPr>
            <a:xfrm>
              <a:off x="2365450" y="2219400"/>
              <a:ext cx="47850" cy="75750"/>
            </a:xfrm>
            <a:custGeom>
              <a:avLst/>
              <a:gdLst/>
              <a:ahLst/>
              <a:cxnLst/>
              <a:rect l="l" t="t" r="r" b="b"/>
              <a:pathLst>
                <a:path w="1914" h="3030" extrusionOk="0">
                  <a:moveTo>
                    <a:pt x="278" y="0"/>
                  </a:moveTo>
                  <a:cubicBezTo>
                    <a:pt x="734" y="112"/>
                    <a:pt x="1148" y="404"/>
                    <a:pt x="1425" y="829"/>
                  </a:cubicBezTo>
                  <a:lnTo>
                    <a:pt x="1424" y="829"/>
                  </a:lnTo>
                  <a:cubicBezTo>
                    <a:pt x="1424" y="829"/>
                    <a:pt x="1451" y="866"/>
                    <a:pt x="1476" y="905"/>
                  </a:cubicBezTo>
                  <a:cubicBezTo>
                    <a:pt x="1498" y="945"/>
                    <a:pt x="1522" y="986"/>
                    <a:pt x="1522" y="986"/>
                  </a:cubicBezTo>
                  <a:cubicBezTo>
                    <a:pt x="1522" y="986"/>
                    <a:pt x="1647" y="1204"/>
                    <a:pt x="1693" y="1447"/>
                  </a:cubicBezTo>
                  <a:cubicBezTo>
                    <a:pt x="1721" y="1566"/>
                    <a:pt x="1730" y="1690"/>
                    <a:pt x="1730" y="1781"/>
                  </a:cubicBezTo>
                  <a:cubicBezTo>
                    <a:pt x="1729" y="1873"/>
                    <a:pt x="1721" y="1934"/>
                    <a:pt x="1721" y="1934"/>
                  </a:cubicBezTo>
                  <a:cubicBezTo>
                    <a:pt x="1691" y="2253"/>
                    <a:pt x="1530" y="2571"/>
                    <a:pt x="1247" y="2740"/>
                  </a:cubicBezTo>
                  <a:cubicBezTo>
                    <a:pt x="1128" y="2814"/>
                    <a:pt x="989" y="2857"/>
                    <a:pt x="851" y="2857"/>
                  </a:cubicBezTo>
                  <a:cubicBezTo>
                    <a:pt x="830" y="2857"/>
                    <a:pt x="808" y="2856"/>
                    <a:pt x="786" y="2854"/>
                  </a:cubicBezTo>
                  <a:cubicBezTo>
                    <a:pt x="626" y="2838"/>
                    <a:pt x="468" y="2766"/>
                    <a:pt x="357" y="2652"/>
                  </a:cubicBezTo>
                  <a:cubicBezTo>
                    <a:pt x="244" y="2537"/>
                    <a:pt x="186" y="2379"/>
                    <a:pt x="205" y="2218"/>
                  </a:cubicBezTo>
                  <a:cubicBezTo>
                    <a:pt x="220" y="2059"/>
                    <a:pt x="301" y="1903"/>
                    <a:pt x="432" y="1818"/>
                  </a:cubicBezTo>
                  <a:cubicBezTo>
                    <a:pt x="501" y="1769"/>
                    <a:pt x="582" y="1747"/>
                    <a:pt x="663" y="1747"/>
                  </a:cubicBezTo>
                  <a:cubicBezTo>
                    <a:pt x="891" y="1747"/>
                    <a:pt x="1128" y="1919"/>
                    <a:pt x="1148" y="2149"/>
                  </a:cubicBezTo>
                  <a:cubicBezTo>
                    <a:pt x="1155" y="2057"/>
                    <a:pt x="1131" y="1983"/>
                    <a:pt x="1098" y="1924"/>
                  </a:cubicBezTo>
                  <a:cubicBezTo>
                    <a:pt x="1066" y="1863"/>
                    <a:pt x="1022" y="1816"/>
                    <a:pt x="963" y="1773"/>
                  </a:cubicBezTo>
                  <a:cubicBezTo>
                    <a:pt x="904" y="1729"/>
                    <a:pt x="827" y="1689"/>
                    <a:pt x="716" y="1671"/>
                  </a:cubicBezTo>
                  <a:cubicBezTo>
                    <a:pt x="693" y="1667"/>
                    <a:pt x="668" y="1665"/>
                    <a:pt x="642" y="1665"/>
                  </a:cubicBezTo>
                  <a:cubicBezTo>
                    <a:pt x="541" y="1665"/>
                    <a:pt x="418" y="1695"/>
                    <a:pt x="305" y="1795"/>
                  </a:cubicBezTo>
                  <a:cubicBezTo>
                    <a:pt x="55" y="2017"/>
                    <a:pt x="1" y="2417"/>
                    <a:pt x="202" y="2691"/>
                  </a:cubicBezTo>
                  <a:cubicBezTo>
                    <a:pt x="351" y="2900"/>
                    <a:pt x="607" y="3029"/>
                    <a:pt x="873" y="3029"/>
                  </a:cubicBezTo>
                  <a:cubicBezTo>
                    <a:pt x="949" y="3029"/>
                    <a:pt x="1026" y="3019"/>
                    <a:pt x="1102" y="2997"/>
                  </a:cubicBezTo>
                  <a:cubicBezTo>
                    <a:pt x="1328" y="2933"/>
                    <a:pt x="1518" y="2787"/>
                    <a:pt x="1654" y="2608"/>
                  </a:cubicBezTo>
                  <a:cubicBezTo>
                    <a:pt x="1793" y="2427"/>
                    <a:pt x="1868" y="2212"/>
                    <a:pt x="1896" y="1999"/>
                  </a:cubicBezTo>
                  <a:cubicBezTo>
                    <a:pt x="1896" y="1999"/>
                    <a:pt x="1906" y="1939"/>
                    <a:pt x="1910" y="1849"/>
                  </a:cubicBezTo>
                  <a:cubicBezTo>
                    <a:pt x="1914" y="1760"/>
                    <a:pt x="1910" y="1640"/>
                    <a:pt x="1892" y="1522"/>
                  </a:cubicBezTo>
                  <a:cubicBezTo>
                    <a:pt x="1883" y="1462"/>
                    <a:pt x="1869" y="1404"/>
                    <a:pt x="1859" y="1349"/>
                  </a:cubicBezTo>
                  <a:cubicBezTo>
                    <a:pt x="1843" y="1296"/>
                    <a:pt x="1828" y="1245"/>
                    <a:pt x="1815" y="1203"/>
                  </a:cubicBezTo>
                  <a:cubicBezTo>
                    <a:pt x="1784" y="1118"/>
                    <a:pt x="1762" y="1063"/>
                    <a:pt x="1762" y="1063"/>
                  </a:cubicBezTo>
                  <a:cubicBezTo>
                    <a:pt x="1720" y="976"/>
                    <a:pt x="1653" y="837"/>
                    <a:pt x="1542" y="700"/>
                  </a:cubicBezTo>
                  <a:cubicBezTo>
                    <a:pt x="1433" y="561"/>
                    <a:pt x="1287" y="420"/>
                    <a:pt x="1124" y="308"/>
                  </a:cubicBezTo>
                  <a:cubicBezTo>
                    <a:pt x="800" y="77"/>
                    <a:pt x="420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36">
              <a:extLst>
                <a:ext uri="{FF2B5EF4-FFF2-40B4-BE49-F238E27FC236}">
                  <a16:creationId xmlns:a16="http://schemas.microsoft.com/office/drawing/2014/main" id="{E5A9B58D-BA88-F10B-6C3A-2F509584D235}"/>
                </a:ext>
              </a:extLst>
            </p:cNvPr>
            <p:cNvSpPr/>
            <p:nvPr/>
          </p:nvSpPr>
          <p:spPr>
            <a:xfrm>
              <a:off x="2327100" y="2172225"/>
              <a:ext cx="47625" cy="38525"/>
            </a:xfrm>
            <a:custGeom>
              <a:avLst/>
              <a:gdLst/>
              <a:ahLst/>
              <a:cxnLst/>
              <a:rect l="l" t="t" r="r" b="b"/>
              <a:pathLst>
                <a:path w="1905" h="1541" extrusionOk="0">
                  <a:moveTo>
                    <a:pt x="1874" y="0"/>
                  </a:moveTo>
                  <a:cubicBezTo>
                    <a:pt x="1858" y="75"/>
                    <a:pt x="1842" y="110"/>
                    <a:pt x="1829" y="157"/>
                  </a:cubicBezTo>
                  <a:cubicBezTo>
                    <a:pt x="1812" y="205"/>
                    <a:pt x="1801" y="267"/>
                    <a:pt x="1739" y="371"/>
                  </a:cubicBezTo>
                  <a:cubicBezTo>
                    <a:pt x="1684" y="464"/>
                    <a:pt x="1605" y="538"/>
                    <a:pt x="1521" y="597"/>
                  </a:cubicBezTo>
                  <a:cubicBezTo>
                    <a:pt x="1436" y="657"/>
                    <a:pt x="1342" y="702"/>
                    <a:pt x="1242" y="751"/>
                  </a:cubicBezTo>
                  <a:cubicBezTo>
                    <a:pt x="1106" y="815"/>
                    <a:pt x="960" y="863"/>
                    <a:pt x="817" y="911"/>
                  </a:cubicBezTo>
                  <a:cubicBezTo>
                    <a:pt x="817" y="911"/>
                    <a:pt x="736" y="939"/>
                    <a:pt x="655" y="966"/>
                  </a:cubicBezTo>
                  <a:cubicBezTo>
                    <a:pt x="573" y="995"/>
                    <a:pt x="491" y="1029"/>
                    <a:pt x="491" y="1029"/>
                  </a:cubicBezTo>
                  <a:cubicBezTo>
                    <a:pt x="425" y="1057"/>
                    <a:pt x="291" y="1139"/>
                    <a:pt x="184" y="1248"/>
                  </a:cubicBezTo>
                  <a:cubicBezTo>
                    <a:pt x="76" y="1355"/>
                    <a:pt x="10" y="1486"/>
                    <a:pt x="0" y="1540"/>
                  </a:cubicBezTo>
                  <a:cubicBezTo>
                    <a:pt x="119" y="1411"/>
                    <a:pt x="271" y="1325"/>
                    <a:pt x="444" y="1251"/>
                  </a:cubicBezTo>
                  <a:lnTo>
                    <a:pt x="505" y="1221"/>
                  </a:lnTo>
                  <a:cubicBezTo>
                    <a:pt x="505" y="1221"/>
                    <a:pt x="590" y="1182"/>
                    <a:pt x="678" y="1151"/>
                  </a:cubicBezTo>
                  <a:cubicBezTo>
                    <a:pt x="769" y="1120"/>
                    <a:pt x="859" y="1089"/>
                    <a:pt x="859" y="1089"/>
                  </a:cubicBezTo>
                  <a:cubicBezTo>
                    <a:pt x="1099" y="1008"/>
                    <a:pt x="1376" y="917"/>
                    <a:pt x="1593" y="725"/>
                  </a:cubicBezTo>
                  <a:cubicBezTo>
                    <a:pt x="1700" y="629"/>
                    <a:pt x="1787" y="513"/>
                    <a:pt x="1839" y="385"/>
                  </a:cubicBezTo>
                  <a:cubicBezTo>
                    <a:pt x="1892" y="259"/>
                    <a:pt x="1905" y="119"/>
                    <a:pt x="18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36">
              <a:extLst>
                <a:ext uri="{FF2B5EF4-FFF2-40B4-BE49-F238E27FC236}">
                  <a16:creationId xmlns:a16="http://schemas.microsoft.com/office/drawing/2014/main" id="{55CA836F-24C7-0443-BDB5-78F59AAECFA1}"/>
                </a:ext>
              </a:extLst>
            </p:cNvPr>
            <p:cNvSpPr/>
            <p:nvPr/>
          </p:nvSpPr>
          <p:spPr>
            <a:xfrm>
              <a:off x="2295925" y="2162300"/>
              <a:ext cx="34525" cy="42300"/>
            </a:xfrm>
            <a:custGeom>
              <a:avLst/>
              <a:gdLst/>
              <a:ahLst/>
              <a:cxnLst/>
              <a:rect l="l" t="t" r="r" b="b"/>
              <a:pathLst>
                <a:path w="1381" h="1692" extrusionOk="0">
                  <a:moveTo>
                    <a:pt x="1380" y="1"/>
                  </a:moveTo>
                  <a:cubicBezTo>
                    <a:pt x="1250" y="17"/>
                    <a:pt x="1237" y="15"/>
                    <a:pt x="1045" y="136"/>
                  </a:cubicBezTo>
                  <a:cubicBezTo>
                    <a:pt x="876" y="246"/>
                    <a:pt x="709" y="345"/>
                    <a:pt x="565" y="501"/>
                  </a:cubicBezTo>
                  <a:cubicBezTo>
                    <a:pt x="469" y="605"/>
                    <a:pt x="379" y="714"/>
                    <a:pt x="302" y="827"/>
                  </a:cubicBezTo>
                  <a:cubicBezTo>
                    <a:pt x="302" y="827"/>
                    <a:pt x="258" y="888"/>
                    <a:pt x="218" y="952"/>
                  </a:cubicBezTo>
                  <a:cubicBezTo>
                    <a:pt x="176" y="1016"/>
                    <a:pt x="139" y="1083"/>
                    <a:pt x="139" y="1083"/>
                  </a:cubicBezTo>
                  <a:cubicBezTo>
                    <a:pt x="108" y="1137"/>
                    <a:pt x="65" y="1265"/>
                    <a:pt x="38" y="1390"/>
                  </a:cubicBezTo>
                  <a:cubicBezTo>
                    <a:pt x="10" y="1517"/>
                    <a:pt x="1" y="1642"/>
                    <a:pt x="6" y="1692"/>
                  </a:cubicBezTo>
                  <a:cubicBezTo>
                    <a:pt x="78" y="1553"/>
                    <a:pt x="156" y="1417"/>
                    <a:pt x="244" y="1274"/>
                  </a:cubicBezTo>
                  <a:lnTo>
                    <a:pt x="271" y="1219"/>
                  </a:lnTo>
                  <a:cubicBezTo>
                    <a:pt x="271" y="1219"/>
                    <a:pt x="311" y="1148"/>
                    <a:pt x="353" y="1078"/>
                  </a:cubicBezTo>
                  <a:cubicBezTo>
                    <a:pt x="376" y="1044"/>
                    <a:pt x="398" y="1009"/>
                    <a:pt x="415" y="983"/>
                  </a:cubicBezTo>
                  <a:cubicBezTo>
                    <a:pt x="432" y="959"/>
                    <a:pt x="444" y="941"/>
                    <a:pt x="444" y="941"/>
                  </a:cubicBezTo>
                  <a:cubicBezTo>
                    <a:pt x="688" y="586"/>
                    <a:pt x="1037" y="234"/>
                    <a:pt x="1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36">
              <a:extLst>
                <a:ext uri="{FF2B5EF4-FFF2-40B4-BE49-F238E27FC236}">
                  <a16:creationId xmlns:a16="http://schemas.microsoft.com/office/drawing/2014/main" id="{DCFD6E1B-51EF-5563-5A70-C9CDB29C4860}"/>
                </a:ext>
              </a:extLst>
            </p:cNvPr>
            <p:cNvSpPr/>
            <p:nvPr/>
          </p:nvSpPr>
          <p:spPr>
            <a:xfrm>
              <a:off x="2278825" y="2141325"/>
              <a:ext cx="12725" cy="38150"/>
            </a:xfrm>
            <a:custGeom>
              <a:avLst/>
              <a:gdLst/>
              <a:ahLst/>
              <a:cxnLst/>
              <a:rect l="l" t="t" r="r" b="b"/>
              <a:pathLst>
                <a:path w="509" h="1526" extrusionOk="0">
                  <a:moveTo>
                    <a:pt x="508" y="0"/>
                  </a:moveTo>
                  <a:lnTo>
                    <a:pt x="508" y="0"/>
                  </a:lnTo>
                  <a:cubicBezTo>
                    <a:pt x="418" y="44"/>
                    <a:pt x="407" y="46"/>
                    <a:pt x="317" y="183"/>
                  </a:cubicBezTo>
                  <a:cubicBezTo>
                    <a:pt x="239" y="308"/>
                    <a:pt x="152" y="421"/>
                    <a:pt x="104" y="569"/>
                  </a:cubicBezTo>
                  <a:cubicBezTo>
                    <a:pt x="74" y="668"/>
                    <a:pt x="49" y="767"/>
                    <a:pt x="33" y="865"/>
                  </a:cubicBezTo>
                  <a:cubicBezTo>
                    <a:pt x="33" y="865"/>
                    <a:pt x="23" y="920"/>
                    <a:pt x="17" y="975"/>
                  </a:cubicBezTo>
                  <a:cubicBezTo>
                    <a:pt x="8" y="1030"/>
                    <a:pt x="5" y="1085"/>
                    <a:pt x="5" y="1085"/>
                  </a:cubicBezTo>
                  <a:cubicBezTo>
                    <a:pt x="0" y="1130"/>
                    <a:pt x="17" y="1229"/>
                    <a:pt x="44" y="1320"/>
                  </a:cubicBezTo>
                  <a:cubicBezTo>
                    <a:pt x="72" y="1410"/>
                    <a:pt x="112" y="1494"/>
                    <a:pt x="135" y="1525"/>
                  </a:cubicBezTo>
                  <a:cubicBezTo>
                    <a:pt x="147" y="1412"/>
                    <a:pt x="165" y="1299"/>
                    <a:pt x="182" y="1180"/>
                  </a:cubicBezTo>
                  <a:lnTo>
                    <a:pt x="183" y="1137"/>
                  </a:lnTo>
                  <a:cubicBezTo>
                    <a:pt x="183" y="1137"/>
                    <a:pt x="187" y="1079"/>
                    <a:pt x="194" y="1020"/>
                  </a:cubicBezTo>
                  <a:cubicBezTo>
                    <a:pt x="200" y="963"/>
                    <a:pt x="211" y="905"/>
                    <a:pt x="211" y="905"/>
                  </a:cubicBezTo>
                  <a:cubicBezTo>
                    <a:pt x="261" y="602"/>
                    <a:pt x="368" y="266"/>
                    <a:pt x="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36">
              <a:extLst>
                <a:ext uri="{FF2B5EF4-FFF2-40B4-BE49-F238E27FC236}">
                  <a16:creationId xmlns:a16="http://schemas.microsoft.com/office/drawing/2014/main" id="{3265C3D6-B862-0EE6-6844-DC92B6F0D574}"/>
                </a:ext>
              </a:extLst>
            </p:cNvPr>
            <p:cNvSpPr/>
            <p:nvPr/>
          </p:nvSpPr>
          <p:spPr>
            <a:xfrm>
              <a:off x="2235675" y="2126500"/>
              <a:ext cx="19575" cy="39750"/>
            </a:xfrm>
            <a:custGeom>
              <a:avLst/>
              <a:gdLst/>
              <a:ahLst/>
              <a:cxnLst/>
              <a:rect l="l" t="t" r="r" b="b"/>
              <a:pathLst>
                <a:path w="783" h="1590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03"/>
                    <a:pt x="52" y="103"/>
                    <a:pt x="169" y="233"/>
                  </a:cubicBezTo>
                  <a:cubicBezTo>
                    <a:pt x="272" y="352"/>
                    <a:pt x="327" y="487"/>
                    <a:pt x="403" y="623"/>
                  </a:cubicBezTo>
                  <a:cubicBezTo>
                    <a:pt x="453" y="715"/>
                    <a:pt x="497" y="810"/>
                    <a:pt x="526" y="905"/>
                  </a:cubicBezTo>
                  <a:cubicBezTo>
                    <a:pt x="526" y="905"/>
                    <a:pt x="544" y="958"/>
                    <a:pt x="557" y="1013"/>
                  </a:cubicBezTo>
                  <a:cubicBezTo>
                    <a:pt x="574" y="1066"/>
                    <a:pt x="582" y="1122"/>
                    <a:pt x="582" y="1122"/>
                  </a:cubicBezTo>
                  <a:cubicBezTo>
                    <a:pt x="592" y="1167"/>
                    <a:pt x="624" y="1260"/>
                    <a:pt x="654" y="1355"/>
                  </a:cubicBezTo>
                  <a:cubicBezTo>
                    <a:pt x="683" y="1450"/>
                    <a:pt x="704" y="1549"/>
                    <a:pt x="722" y="1589"/>
                  </a:cubicBezTo>
                  <a:cubicBezTo>
                    <a:pt x="760" y="1467"/>
                    <a:pt x="782" y="1332"/>
                    <a:pt x="776" y="1187"/>
                  </a:cubicBezTo>
                  <a:lnTo>
                    <a:pt x="777" y="1187"/>
                  </a:lnTo>
                  <a:lnTo>
                    <a:pt x="769" y="1134"/>
                  </a:lnTo>
                  <a:cubicBezTo>
                    <a:pt x="769" y="1134"/>
                    <a:pt x="756" y="1064"/>
                    <a:pt x="741" y="995"/>
                  </a:cubicBezTo>
                  <a:cubicBezTo>
                    <a:pt x="733" y="960"/>
                    <a:pt x="723" y="926"/>
                    <a:pt x="716" y="901"/>
                  </a:cubicBezTo>
                  <a:cubicBezTo>
                    <a:pt x="709" y="875"/>
                    <a:pt x="703" y="858"/>
                    <a:pt x="703" y="858"/>
                  </a:cubicBezTo>
                  <a:cubicBezTo>
                    <a:pt x="645" y="680"/>
                    <a:pt x="550" y="500"/>
                    <a:pt x="424" y="351"/>
                  </a:cubicBezTo>
                  <a:cubicBezTo>
                    <a:pt x="299" y="202"/>
                    <a:pt x="149" y="8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36">
              <a:extLst>
                <a:ext uri="{FF2B5EF4-FFF2-40B4-BE49-F238E27FC236}">
                  <a16:creationId xmlns:a16="http://schemas.microsoft.com/office/drawing/2014/main" id="{68B8B96C-7916-7A24-5F0F-256C08D92CE6}"/>
                </a:ext>
              </a:extLst>
            </p:cNvPr>
            <p:cNvSpPr/>
            <p:nvPr/>
          </p:nvSpPr>
          <p:spPr>
            <a:xfrm>
              <a:off x="2192800" y="2032275"/>
              <a:ext cx="28850" cy="54525"/>
            </a:xfrm>
            <a:custGeom>
              <a:avLst/>
              <a:gdLst/>
              <a:ahLst/>
              <a:cxnLst/>
              <a:rect l="l" t="t" r="r" b="b"/>
              <a:pathLst>
                <a:path w="1154" h="2181" extrusionOk="0">
                  <a:moveTo>
                    <a:pt x="1" y="0"/>
                  </a:moveTo>
                  <a:lnTo>
                    <a:pt x="1" y="0"/>
                  </a:lnTo>
                  <a:cubicBezTo>
                    <a:pt x="144" y="109"/>
                    <a:pt x="275" y="232"/>
                    <a:pt x="403" y="376"/>
                  </a:cubicBezTo>
                  <a:lnTo>
                    <a:pt x="404" y="376"/>
                  </a:lnTo>
                  <a:lnTo>
                    <a:pt x="454" y="425"/>
                  </a:lnTo>
                  <a:cubicBezTo>
                    <a:pt x="454" y="425"/>
                    <a:pt x="470" y="442"/>
                    <a:pt x="493" y="469"/>
                  </a:cubicBezTo>
                  <a:cubicBezTo>
                    <a:pt x="514" y="496"/>
                    <a:pt x="547" y="530"/>
                    <a:pt x="575" y="568"/>
                  </a:cubicBezTo>
                  <a:cubicBezTo>
                    <a:pt x="603" y="606"/>
                    <a:pt x="630" y="644"/>
                    <a:pt x="650" y="672"/>
                  </a:cubicBezTo>
                  <a:cubicBezTo>
                    <a:pt x="670" y="702"/>
                    <a:pt x="683" y="722"/>
                    <a:pt x="683" y="722"/>
                  </a:cubicBezTo>
                  <a:cubicBezTo>
                    <a:pt x="814" y="931"/>
                    <a:pt x="929" y="1173"/>
                    <a:pt x="991" y="1427"/>
                  </a:cubicBezTo>
                  <a:cubicBezTo>
                    <a:pt x="1056" y="1680"/>
                    <a:pt x="1076" y="1942"/>
                    <a:pt x="1053" y="2180"/>
                  </a:cubicBezTo>
                  <a:cubicBezTo>
                    <a:pt x="1123" y="2050"/>
                    <a:pt x="1139" y="2039"/>
                    <a:pt x="1150" y="1775"/>
                  </a:cubicBezTo>
                  <a:cubicBezTo>
                    <a:pt x="1153" y="1538"/>
                    <a:pt x="1146" y="1310"/>
                    <a:pt x="1061" y="1075"/>
                  </a:cubicBezTo>
                  <a:cubicBezTo>
                    <a:pt x="1003" y="920"/>
                    <a:pt x="932" y="770"/>
                    <a:pt x="844" y="637"/>
                  </a:cubicBezTo>
                  <a:cubicBezTo>
                    <a:pt x="844" y="637"/>
                    <a:pt x="799" y="561"/>
                    <a:pt x="743" y="489"/>
                  </a:cubicBezTo>
                  <a:cubicBezTo>
                    <a:pt x="717" y="452"/>
                    <a:pt x="689" y="418"/>
                    <a:pt x="667" y="393"/>
                  </a:cubicBezTo>
                  <a:lnTo>
                    <a:pt x="631" y="351"/>
                  </a:lnTo>
                  <a:cubicBezTo>
                    <a:pt x="584" y="295"/>
                    <a:pt x="459" y="198"/>
                    <a:pt x="328" y="125"/>
                  </a:cubicBezTo>
                  <a:cubicBezTo>
                    <a:pt x="195" y="52"/>
                    <a:pt x="57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36">
              <a:extLst>
                <a:ext uri="{FF2B5EF4-FFF2-40B4-BE49-F238E27FC236}">
                  <a16:creationId xmlns:a16="http://schemas.microsoft.com/office/drawing/2014/main" id="{13E1328E-EC84-E00B-755B-3823EC585532}"/>
                </a:ext>
              </a:extLst>
            </p:cNvPr>
            <p:cNvSpPr/>
            <p:nvPr/>
          </p:nvSpPr>
          <p:spPr>
            <a:xfrm>
              <a:off x="2156275" y="2039325"/>
              <a:ext cx="26575" cy="52900"/>
            </a:xfrm>
            <a:custGeom>
              <a:avLst/>
              <a:gdLst/>
              <a:ahLst/>
              <a:cxnLst/>
              <a:rect l="l" t="t" r="r" b="b"/>
              <a:pathLst>
                <a:path w="1063" h="2116" extrusionOk="0">
                  <a:moveTo>
                    <a:pt x="28" y="1"/>
                  </a:moveTo>
                  <a:lnTo>
                    <a:pt x="28" y="1"/>
                  </a:lnTo>
                  <a:cubicBezTo>
                    <a:pt x="1" y="167"/>
                    <a:pt x="13" y="350"/>
                    <a:pt x="68" y="533"/>
                  </a:cubicBezTo>
                  <a:lnTo>
                    <a:pt x="94" y="598"/>
                  </a:lnTo>
                  <a:cubicBezTo>
                    <a:pt x="94" y="598"/>
                    <a:pt x="130" y="683"/>
                    <a:pt x="173" y="765"/>
                  </a:cubicBezTo>
                  <a:cubicBezTo>
                    <a:pt x="214" y="847"/>
                    <a:pt x="261" y="925"/>
                    <a:pt x="261" y="925"/>
                  </a:cubicBezTo>
                  <a:cubicBezTo>
                    <a:pt x="510" y="1343"/>
                    <a:pt x="882" y="1712"/>
                    <a:pt x="1054" y="2116"/>
                  </a:cubicBezTo>
                  <a:cubicBezTo>
                    <a:pt x="1059" y="1978"/>
                    <a:pt x="1063" y="1963"/>
                    <a:pt x="962" y="1747"/>
                  </a:cubicBezTo>
                  <a:cubicBezTo>
                    <a:pt x="867" y="1555"/>
                    <a:pt x="781" y="1373"/>
                    <a:pt x="658" y="1196"/>
                  </a:cubicBezTo>
                  <a:cubicBezTo>
                    <a:pt x="575" y="1077"/>
                    <a:pt x="494" y="961"/>
                    <a:pt x="425" y="844"/>
                  </a:cubicBezTo>
                  <a:cubicBezTo>
                    <a:pt x="425" y="844"/>
                    <a:pt x="386" y="779"/>
                    <a:pt x="350" y="713"/>
                  </a:cubicBezTo>
                  <a:cubicBezTo>
                    <a:pt x="314" y="646"/>
                    <a:pt x="284" y="578"/>
                    <a:pt x="284" y="578"/>
                  </a:cubicBezTo>
                  <a:cubicBezTo>
                    <a:pt x="258" y="523"/>
                    <a:pt x="192" y="413"/>
                    <a:pt x="138" y="295"/>
                  </a:cubicBezTo>
                  <a:cubicBezTo>
                    <a:pt x="83" y="178"/>
                    <a:pt x="48" y="5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36">
              <a:extLst>
                <a:ext uri="{FF2B5EF4-FFF2-40B4-BE49-F238E27FC236}">
                  <a16:creationId xmlns:a16="http://schemas.microsoft.com/office/drawing/2014/main" id="{41FA0DE2-6283-4E11-17DB-FA7E07C65000}"/>
                </a:ext>
              </a:extLst>
            </p:cNvPr>
            <p:cNvSpPr/>
            <p:nvPr/>
          </p:nvSpPr>
          <p:spPr>
            <a:xfrm>
              <a:off x="2150525" y="2089400"/>
              <a:ext cx="46975" cy="38400"/>
            </a:xfrm>
            <a:custGeom>
              <a:avLst/>
              <a:gdLst/>
              <a:ahLst/>
              <a:cxnLst/>
              <a:rect l="l" t="t" r="r" b="b"/>
              <a:pathLst>
                <a:path w="1879" h="1536" extrusionOk="0">
                  <a:moveTo>
                    <a:pt x="0" y="0"/>
                  </a:moveTo>
                  <a:cubicBezTo>
                    <a:pt x="49" y="168"/>
                    <a:pt x="119" y="338"/>
                    <a:pt x="225" y="504"/>
                  </a:cubicBezTo>
                  <a:lnTo>
                    <a:pt x="267" y="563"/>
                  </a:lnTo>
                  <a:cubicBezTo>
                    <a:pt x="267" y="563"/>
                    <a:pt x="328" y="638"/>
                    <a:pt x="390" y="712"/>
                  </a:cubicBezTo>
                  <a:cubicBezTo>
                    <a:pt x="422" y="747"/>
                    <a:pt x="455" y="783"/>
                    <a:pt x="479" y="809"/>
                  </a:cubicBezTo>
                  <a:cubicBezTo>
                    <a:pt x="504" y="835"/>
                    <a:pt x="522" y="852"/>
                    <a:pt x="522" y="852"/>
                  </a:cubicBezTo>
                  <a:cubicBezTo>
                    <a:pt x="702" y="1032"/>
                    <a:pt x="923" y="1195"/>
                    <a:pt x="1161" y="1311"/>
                  </a:cubicBezTo>
                  <a:cubicBezTo>
                    <a:pt x="1399" y="1428"/>
                    <a:pt x="1649" y="1503"/>
                    <a:pt x="1879" y="1536"/>
                  </a:cubicBezTo>
                  <a:cubicBezTo>
                    <a:pt x="1761" y="1449"/>
                    <a:pt x="1752" y="1452"/>
                    <a:pt x="1528" y="1355"/>
                  </a:cubicBezTo>
                  <a:cubicBezTo>
                    <a:pt x="1329" y="1264"/>
                    <a:pt x="1173" y="1137"/>
                    <a:pt x="993" y="1011"/>
                  </a:cubicBezTo>
                  <a:cubicBezTo>
                    <a:pt x="874" y="926"/>
                    <a:pt x="759" y="833"/>
                    <a:pt x="661" y="733"/>
                  </a:cubicBezTo>
                  <a:cubicBezTo>
                    <a:pt x="661" y="733"/>
                    <a:pt x="604" y="678"/>
                    <a:pt x="552" y="619"/>
                  </a:cubicBezTo>
                  <a:cubicBezTo>
                    <a:pt x="525" y="591"/>
                    <a:pt x="499" y="560"/>
                    <a:pt x="481" y="537"/>
                  </a:cubicBezTo>
                  <a:cubicBezTo>
                    <a:pt x="462" y="514"/>
                    <a:pt x="449" y="499"/>
                    <a:pt x="449" y="499"/>
                  </a:cubicBezTo>
                  <a:cubicBezTo>
                    <a:pt x="407" y="449"/>
                    <a:pt x="312" y="351"/>
                    <a:pt x="219" y="249"/>
                  </a:cubicBezTo>
                  <a:cubicBezTo>
                    <a:pt x="127" y="147"/>
                    <a:pt x="41" y="4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36">
              <a:extLst>
                <a:ext uri="{FF2B5EF4-FFF2-40B4-BE49-F238E27FC236}">
                  <a16:creationId xmlns:a16="http://schemas.microsoft.com/office/drawing/2014/main" id="{6C6E5815-9B62-96B7-5DD3-EA1B49500BF9}"/>
                </a:ext>
              </a:extLst>
            </p:cNvPr>
            <p:cNvSpPr/>
            <p:nvPr/>
          </p:nvSpPr>
          <p:spPr>
            <a:xfrm>
              <a:off x="2132925" y="2110675"/>
              <a:ext cx="12675" cy="57550"/>
            </a:xfrm>
            <a:custGeom>
              <a:avLst/>
              <a:gdLst/>
              <a:ahLst/>
              <a:cxnLst/>
              <a:rect l="l" t="t" r="r" b="b"/>
              <a:pathLst>
                <a:path w="507" h="2302" extrusionOk="0">
                  <a:moveTo>
                    <a:pt x="116" y="0"/>
                  </a:moveTo>
                  <a:cubicBezTo>
                    <a:pt x="175" y="159"/>
                    <a:pt x="217" y="324"/>
                    <a:pt x="250" y="501"/>
                  </a:cubicBezTo>
                  <a:lnTo>
                    <a:pt x="266" y="565"/>
                  </a:lnTo>
                  <a:cubicBezTo>
                    <a:pt x="266" y="565"/>
                    <a:pt x="272" y="586"/>
                    <a:pt x="277" y="619"/>
                  </a:cubicBezTo>
                  <a:cubicBezTo>
                    <a:pt x="283" y="651"/>
                    <a:pt x="292" y="694"/>
                    <a:pt x="298" y="739"/>
                  </a:cubicBezTo>
                  <a:cubicBezTo>
                    <a:pt x="303" y="782"/>
                    <a:pt x="308" y="826"/>
                    <a:pt x="312" y="859"/>
                  </a:cubicBezTo>
                  <a:cubicBezTo>
                    <a:pt x="313" y="892"/>
                    <a:pt x="314" y="914"/>
                    <a:pt x="314" y="914"/>
                  </a:cubicBezTo>
                  <a:cubicBezTo>
                    <a:pt x="326" y="1146"/>
                    <a:pt x="313" y="1396"/>
                    <a:pt x="257" y="1636"/>
                  </a:cubicBezTo>
                  <a:cubicBezTo>
                    <a:pt x="203" y="1876"/>
                    <a:pt x="113" y="2107"/>
                    <a:pt x="0" y="2301"/>
                  </a:cubicBezTo>
                  <a:cubicBezTo>
                    <a:pt x="115" y="2219"/>
                    <a:pt x="132" y="2216"/>
                    <a:pt x="250" y="1997"/>
                  </a:cubicBezTo>
                  <a:cubicBezTo>
                    <a:pt x="351" y="1801"/>
                    <a:pt x="444" y="1608"/>
                    <a:pt x="477" y="1377"/>
                  </a:cubicBezTo>
                  <a:cubicBezTo>
                    <a:pt x="498" y="1223"/>
                    <a:pt x="507" y="1067"/>
                    <a:pt x="497" y="919"/>
                  </a:cubicBezTo>
                  <a:cubicBezTo>
                    <a:pt x="497" y="919"/>
                    <a:pt x="494" y="835"/>
                    <a:pt x="483" y="752"/>
                  </a:cubicBezTo>
                  <a:cubicBezTo>
                    <a:pt x="478" y="711"/>
                    <a:pt x="472" y="670"/>
                    <a:pt x="465" y="638"/>
                  </a:cubicBezTo>
                  <a:cubicBezTo>
                    <a:pt x="460" y="607"/>
                    <a:pt x="457" y="586"/>
                    <a:pt x="457" y="586"/>
                  </a:cubicBezTo>
                  <a:cubicBezTo>
                    <a:pt x="445" y="519"/>
                    <a:pt x="390" y="382"/>
                    <a:pt x="318" y="260"/>
                  </a:cubicBezTo>
                  <a:cubicBezTo>
                    <a:pt x="247" y="138"/>
                    <a:pt x="157" y="35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36">
              <a:extLst>
                <a:ext uri="{FF2B5EF4-FFF2-40B4-BE49-F238E27FC236}">
                  <a16:creationId xmlns:a16="http://schemas.microsoft.com/office/drawing/2014/main" id="{A247BB95-336A-6BE4-C316-444A4F4C7643}"/>
                </a:ext>
              </a:extLst>
            </p:cNvPr>
            <p:cNvSpPr/>
            <p:nvPr/>
          </p:nvSpPr>
          <p:spPr>
            <a:xfrm>
              <a:off x="2092300" y="2071400"/>
              <a:ext cx="32425" cy="49275"/>
            </a:xfrm>
            <a:custGeom>
              <a:avLst/>
              <a:gdLst/>
              <a:ahLst/>
              <a:cxnLst/>
              <a:rect l="l" t="t" r="r" b="b"/>
              <a:pathLst>
                <a:path w="1297" h="1971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1143" y="69"/>
                    <a:pt x="991" y="159"/>
                    <a:pt x="844" y="280"/>
                  </a:cubicBezTo>
                  <a:lnTo>
                    <a:pt x="793" y="329"/>
                  </a:lnTo>
                  <a:cubicBezTo>
                    <a:pt x="793" y="329"/>
                    <a:pt x="728" y="395"/>
                    <a:pt x="665" y="463"/>
                  </a:cubicBezTo>
                  <a:cubicBezTo>
                    <a:pt x="635" y="499"/>
                    <a:pt x="605" y="533"/>
                    <a:pt x="581" y="559"/>
                  </a:cubicBezTo>
                  <a:cubicBezTo>
                    <a:pt x="559" y="587"/>
                    <a:pt x="545" y="605"/>
                    <a:pt x="545" y="605"/>
                  </a:cubicBezTo>
                  <a:cubicBezTo>
                    <a:pt x="393" y="797"/>
                    <a:pt x="258" y="1024"/>
                    <a:pt x="167" y="1263"/>
                  </a:cubicBezTo>
                  <a:cubicBezTo>
                    <a:pt x="74" y="1501"/>
                    <a:pt x="19" y="1747"/>
                    <a:pt x="0" y="1970"/>
                  </a:cubicBezTo>
                  <a:cubicBezTo>
                    <a:pt x="79" y="1852"/>
                    <a:pt x="77" y="1844"/>
                    <a:pt x="156" y="1622"/>
                  </a:cubicBezTo>
                  <a:cubicBezTo>
                    <a:pt x="230" y="1424"/>
                    <a:pt x="340" y="1262"/>
                    <a:pt x="445" y="1078"/>
                  </a:cubicBezTo>
                  <a:cubicBezTo>
                    <a:pt x="516" y="955"/>
                    <a:pt x="594" y="836"/>
                    <a:pt x="679" y="729"/>
                  </a:cubicBezTo>
                  <a:cubicBezTo>
                    <a:pt x="679" y="729"/>
                    <a:pt x="726" y="668"/>
                    <a:pt x="778" y="612"/>
                  </a:cubicBezTo>
                  <a:cubicBezTo>
                    <a:pt x="826" y="553"/>
                    <a:pt x="882" y="499"/>
                    <a:pt x="882" y="499"/>
                  </a:cubicBezTo>
                  <a:cubicBezTo>
                    <a:pt x="924" y="453"/>
                    <a:pt x="1006" y="348"/>
                    <a:pt x="1090" y="244"/>
                  </a:cubicBezTo>
                  <a:cubicBezTo>
                    <a:pt x="1176" y="143"/>
                    <a:pt x="1265" y="46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36">
              <a:extLst>
                <a:ext uri="{FF2B5EF4-FFF2-40B4-BE49-F238E27FC236}">
                  <a16:creationId xmlns:a16="http://schemas.microsoft.com/office/drawing/2014/main" id="{BD10FFF8-D8AB-8EF4-F77E-8AF3E128D21B}"/>
                </a:ext>
              </a:extLst>
            </p:cNvPr>
            <p:cNvSpPr/>
            <p:nvPr/>
          </p:nvSpPr>
          <p:spPr>
            <a:xfrm>
              <a:off x="2086300" y="2017650"/>
              <a:ext cx="39775" cy="51100"/>
            </a:xfrm>
            <a:custGeom>
              <a:avLst/>
              <a:gdLst/>
              <a:ahLst/>
              <a:cxnLst/>
              <a:rect l="l" t="t" r="r" b="b"/>
              <a:pathLst>
                <a:path w="1591" h="2044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420" y="69"/>
                    <a:pt x="1248" y="156"/>
                    <a:pt x="1079" y="278"/>
                  </a:cubicBezTo>
                  <a:lnTo>
                    <a:pt x="1021" y="327"/>
                  </a:lnTo>
                  <a:cubicBezTo>
                    <a:pt x="1021" y="327"/>
                    <a:pt x="945" y="394"/>
                    <a:pt x="871" y="463"/>
                  </a:cubicBezTo>
                  <a:cubicBezTo>
                    <a:pt x="835" y="499"/>
                    <a:pt x="799" y="535"/>
                    <a:pt x="772" y="562"/>
                  </a:cubicBezTo>
                  <a:cubicBezTo>
                    <a:pt x="746" y="590"/>
                    <a:pt x="729" y="608"/>
                    <a:pt x="729" y="608"/>
                  </a:cubicBezTo>
                  <a:cubicBezTo>
                    <a:pt x="546" y="805"/>
                    <a:pt x="380" y="1040"/>
                    <a:pt x="256" y="1290"/>
                  </a:cubicBezTo>
                  <a:cubicBezTo>
                    <a:pt x="132" y="1540"/>
                    <a:pt x="46" y="1802"/>
                    <a:pt x="0" y="2043"/>
                  </a:cubicBezTo>
                  <a:cubicBezTo>
                    <a:pt x="93" y="1921"/>
                    <a:pt x="92" y="1911"/>
                    <a:pt x="199" y="1676"/>
                  </a:cubicBezTo>
                  <a:cubicBezTo>
                    <a:pt x="300" y="1467"/>
                    <a:pt x="433" y="1298"/>
                    <a:pt x="564" y="1106"/>
                  </a:cubicBezTo>
                  <a:cubicBezTo>
                    <a:pt x="653" y="977"/>
                    <a:pt x="750" y="853"/>
                    <a:pt x="852" y="743"/>
                  </a:cubicBezTo>
                  <a:cubicBezTo>
                    <a:pt x="852" y="743"/>
                    <a:pt x="909" y="681"/>
                    <a:pt x="969" y="622"/>
                  </a:cubicBezTo>
                  <a:cubicBezTo>
                    <a:pt x="998" y="592"/>
                    <a:pt x="1030" y="563"/>
                    <a:pt x="1053" y="542"/>
                  </a:cubicBezTo>
                  <a:cubicBezTo>
                    <a:pt x="1076" y="522"/>
                    <a:pt x="1092" y="507"/>
                    <a:pt x="1092" y="507"/>
                  </a:cubicBezTo>
                  <a:cubicBezTo>
                    <a:pt x="1142" y="460"/>
                    <a:pt x="1242" y="353"/>
                    <a:pt x="1344" y="248"/>
                  </a:cubicBezTo>
                  <a:cubicBezTo>
                    <a:pt x="1446" y="144"/>
                    <a:pt x="1553" y="46"/>
                    <a:pt x="1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36">
              <a:extLst>
                <a:ext uri="{FF2B5EF4-FFF2-40B4-BE49-F238E27FC236}">
                  <a16:creationId xmlns:a16="http://schemas.microsoft.com/office/drawing/2014/main" id="{E77261A4-768B-488C-DDF8-44FF176AFE6B}"/>
                </a:ext>
              </a:extLst>
            </p:cNvPr>
            <p:cNvSpPr/>
            <p:nvPr/>
          </p:nvSpPr>
          <p:spPr>
            <a:xfrm>
              <a:off x="2134600" y="1917400"/>
              <a:ext cx="73825" cy="39850"/>
            </a:xfrm>
            <a:custGeom>
              <a:avLst/>
              <a:gdLst/>
              <a:ahLst/>
              <a:cxnLst/>
              <a:rect l="l" t="t" r="r" b="b"/>
              <a:pathLst>
                <a:path w="2953" h="1594" extrusionOk="0">
                  <a:moveTo>
                    <a:pt x="1" y="1"/>
                  </a:moveTo>
                  <a:lnTo>
                    <a:pt x="1" y="1"/>
                  </a:lnTo>
                  <a:cubicBezTo>
                    <a:pt x="50" y="82"/>
                    <a:pt x="82" y="124"/>
                    <a:pt x="132" y="174"/>
                  </a:cubicBezTo>
                  <a:cubicBezTo>
                    <a:pt x="184" y="219"/>
                    <a:pt x="255" y="278"/>
                    <a:pt x="406" y="361"/>
                  </a:cubicBezTo>
                  <a:cubicBezTo>
                    <a:pt x="678" y="509"/>
                    <a:pt x="943" y="625"/>
                    <a:pt x="1244" y="711"/>
                  </a:cubicBezTo>
                  <a:cubicBezTo>
                    <a:pt x="1446" y="768"/>
                    <a:pt x="1643" y="822"/>
                    <a:pt x="1827" y="890"/>
                  </a:cubicBezTo>
                  <a:cubicBezTo>
                    <a:pt x="1827" y="890"/>
                    <a:pt x="1931" y="928"/>
                    <a:pt x="2030" y="971"/>
                  </a:cubicBezTo>
                  <a:cubicBezTo>
                    <a:pt x="2130" y="1015"/>
                    <a:pt x="2225" y="1066"/>
                    <a:pt x="2225" y="1066"/>
                  </a:cubicBezTo>
                  <a:cubicBezTo>
                    <a:pt x="2304" y="1107"/>
                    <a:pt x="2473" y="1185"/>
                    <a:pt x="2625" y="1292"/>
                  </a:cubicBezTo>
                  <a:cubicBezTo>
                    <a:pt x="2778" y="1396"/>
                    <a:pt x="2901" y="1538"/>
                    <a:pt x="2952" y="1594"/>
                  </a:cubicBezTo>
                  <a:cubicBezTo>
                    <a:pt x="2864" y="1369"/>
                    <a:pt x="2697" y="1161"/>
                    <a:pt x="2475" y="1002"/>
                  </a:cubicBezTo>
                  <a:lnTo>
                    <a:pt x="2389" y="950"/>
                  </a:lnTo>
                  <a:cubicBezTo>
                    <a:pt x="2389" y="950"/>
                    <a:pt x="2273" y="882"/>
                    <a:pt x="2153" y="827"/>
                  </a:cubicBezTo>
                  <a:cubicBezTo>
                    <a:pt x="2033" y="771"/>
                    <a:pt x="1910" y="727"/>
                    <a:pt x="1910" y="727"/>
                  </a:cubicBezTo>
                  <a:cubicBezTo>
                    <a:pt x="1584" y="602"/>
                    <a:pt x="1228" y="534"/>
                    <a:pt x="894" y="433"/>
                  </a:cubicBezTo>
                  <a:cubicBezTo>
                    <a:pt x="560" y="337"/>
                    <a:pt x="242" y="20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36">
              <a:extLst>
                <a:ext uri="{FF2B5EF4-FFF2-40B4-BE49-F238E27FC236}">
                  <a16:creationId xmlns:a16="http://schemas.microsoft.com/office/drawing/2014/main" id="{538A184F-4633-4C90-8032-F75F05E76963}"/>
                </a:ext>
              </a:extLst>
            </p:cNvPr>
            <p:cNvSpPr/>
            <p:nvPr/>
          </p:nvSpPr>
          <p:spPr>
            <a:xfrm>
              <a:off x="2165775" y="1872975"/>
              <a:ext cx="71700" cy="68225"/>
            </a:xfrm>
            <a:custGeom>
              <a:avLst/>
              <a:gdLst/>
              <a:ahLst/>
              <a:cxnLst/>
              <a:rect l="l" t="t" r="r" b="b"/>
              <a:pathLst>
                <a:path w="2868" h="2729" extrusionOk="0">
                  <a:moveTo>
                    <a:pt x="0" y="0"/>
                  </a:moveTo>
                  <a:lnTo>
                    <a:pt x="0" y="0"/>
                  </a:lnTo>
                  <a:cubicBezTo>
                    <a:pt x="73" y="212"/>
                    <a:pt x="73" y="231"/>
                    <a:pt x="295" y="564"/>
                  </a:cubicBezTo>
                  <a:cubicBezTo>
                    <a:pt x="499" y="859"/>
                    <a:pt x="685" y="1138"/>
                    <a:pt x="941" y="1406"/>
                  </a:cubicBezTo>
                  <a:cubicBezTo>
                    <a:pt x="1114" y="1584"/>
                    <a:pt x="1292" y="1755"/>
                    <a:pt x="1473" y="1909"/>
                  </a:cubicBezTo>
                  <a:cubicBezTo>
                    <a:pt x="1473" y="1909"/>
                    <a:pt x="1574" y="1997"/>
                    <a:pt x="1678" y="2080"/>
                  </a:cubicBezTo>
                  <a:cubicBezTo>
                    <a:pt x="1729" y="2123"/>
                    <a:pt x="1782" y="2163"/>
                    <a:pt x="1822" y="2193"/>
                  </a:cubicBezTo>
                  <a:cubicBezTo>
                    <a:pt x="1862" y="2223"/>
                    <a:pt x="1889" y="2243"/>
                    <a:pt x="1889" y="2243"/>
                  </a:cubicBezTo>
                  <a:cubicBezTo>
                    <a:pt x="1976" y="2310"/>
                    <a:pt x="2176" y="2427"/>
                    <a:pt x="2378" y="2527"/>
                  </a:cubicBezTo>
                  <a:cubicBezTo>
                    <a:pt x="2580" y="2627"/>
                    <a:pt x="2785" y="2705"/>
                    <a:pt x="2868" y="2728"/>
                  </a:cubicBezTo>
                  <a:cubicBezTo>
                    <a:pt x="2639" y="2573"/>
                    <a:pt x="2410" y="2406"/>
                    <a:pt x="2168" y="2221"/>
                  </a:cubicBezTo>
                  <a:lnTo>
                    <a:pt x="2169" y="2221"/>
                  </a:lnTo>
                  <a:lnTo>
                    <a:pt x="2077" y="2158"/>
                  </a:lnTo>
                  <a:cubicBezTo>
                    <a:pt x="2077" y="2158"/>
                    <a:pt x="1959" y="2069"/>
                    <a:pt x="1841" y="1977"/>
                  </a:cubicBezTo>
                  <a:cubicBezTo>
                    <a:pt x="1782" y="1930"/>
                    <a:pt x="1725" y="1883"/>
                    <a:pt x="1682" y="1848"/>
                  </a:cubicBezTo>
                  <a:cubicBezTo>
                    <a:pt x="1640" y="1811"/>
                    <a:pt x="1610" y="1787"/>
                    <a:pt x="1610" y="1787"/>
                  </a:cubicBezTo>
                  <a:cubicBezTo>
                    <a:pt x="1313" y="1530"/>
                    <a:pt x="1009" y="1242"/>
                    <a:pt x="734" y="933"/>
                  </a:cubicBezTo>
                  <a:cubicBezTo>
                    <a:pt x="460" y="626"/>
                    <a:pt x="209" y="30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36">
              <a:extLst>
                <a:ext uri="{FF2B5EF4-FFF2-40B4-BE49-F238E27FC236}">
                  <a16:creationId xmlns:a16="http://schemas.microsoft.com/office/drawing/2014/main" id="{44BD542A-C21A-7525-0FAD-55DC76AADCD3}"/>
                </a:ext>
              </a:extLst>
            </p:cNvPr>
            <p:cNvSpPr/>
            <p:nvPr/>
          </p:nvSpPr>
          <p:spPr>
            <a:xfrm>
              <a:off x="2214575" y="1839650"/>
              <a:ext cx="37975" cy="87800"/>
            </a:xfrm>
            <a:custGeom>
              <a:avLst/>
              <a:gdLst/>
              <a:ahLst/>
              <a:cxnLst/>
              <a:rect l="l" t="t" r="r" b="b"/>
              <a:pathLst>
                <a:path w="1519" h="3512" extrusionOk="0">
                  <a:moveTo>
                    <a:pt x="167" y="0"/>
                  </a:moveTo>
                  <a:lnTo>
                    <a:pt x="167" y="0"/>
                  </a:lnTo>
                  <a:cubicBezTo>
                    <a:pt x="77" y="203"/>
                    <a:pt x="53" y="217"/>
                    <a:pt x="21" y="620"/>
                  </a:cubicBezTo>
                  <a:cubicBezTo>
                    <a:pt x="0" y="979"/>
                    <a:pt x="5" y="1321"/>
                    <a:pt x="106" y="1685"/>
                  </a:cubicBezTo>
                  <a:cubicBezTo>
                    <a:pt x="175" y="1926"/>
                    <a:pt x="265" y="2160"/>
                    <a:pt x="378" y="2372"/>
                  </a:cubicBezTo>
                  <a:cubicBezTo>
                    <a:pt x="378" y="2372"/>
                    <a:pt x="394" y="2403"/>
                    <a:pt x="416" y="2448"/>
                  </a:cubicBezTo>
                  <a:cubicBezTo>
                    <a:pt x="440" y="2492"/>
                    <a:pt x="477" y="2550"/>
                    <a:pt x="510" y="2608"/>
                  </a:cubicBezTo>
                  <a:cubicBezTo>
                    <a:pt x="544" y="2667"/>
                    <a:pt x="582" y="2723"/>
                    <a:pt x="612" y="2764"/>
                  </a:cubicBezTo>
                  <a:cubicBezTo>
                    <a:pt x="641" y="2805"/>
                    <a:pt x="661" y="2833"/>
                    <a:pt x="661" y="2833"/>
                  </a:cubicBezTo>
                  <a:cubicBezTo>
                    <a:pt x="723" y="2924"/>
                    <a:pt x="889" y="3094"/>
                    <a:pt x="1066" y="3235"/>
                  </a:cubicBezTo>
                  <a:cubicBezTo>
                    <a:pt x="1158" y="3302"/>
                    <a:pt x="1248" y="3367"/>
                    <a:pt x="1329" y="3414"/>
                  </a:cubicBezTo>
                  <a:cubicBezTo>
                    <a:pt x="1411" y="3460"/>
                    <a:pt x="1478" y="3495"/>
                    <a:pt x="1518" y="3511"/>
                  </a:cubicBezTo>
                  <a:cubicBezTo>
                    <a:pt x="1308" y="3332"/>
                    <a:pt x="1118" y="3127"/>
                    <a:pt x="935" y="2889"/>
                  </a:cubicBezTo>
                  <a:lnTo>
                    <a:pt x="866" y="2805"/>
                  </a:lnTo>
                  <a:cubicBezTo>
                    <a:pt x="866" y="2805"/>
                    <a:pt x="842" y="2776"/>
                    <a:pt x="812" y="2730"/>
                  </a:cubicBezTo>
                  <a:cubicBezTo>
                    <a:pt x="781" y="2685"/>
                    <a:pt x="736" y="2627"/>
                    <a:pt x="697" y="2565"/>
                  </a:cubicBezTo>
                  <a:cubicBezTo>
                    <a:pt x="660" y="2502"/>
                    <a:pt x="622" y="2438"/>
                    <a:pt x="594" y="2392"/>
                  </a:cubicBezTo>
                  <a:cubicBezTo>
                    <a:pt x="567" y="2343"/>
                    <a:pt x="551" y="2310"/>
                    <a:pt x="551" y="2310"/>
                  </a:cubicBezTo>
                  <a:cubicBezTo>
                    <a:pt x="374" y="1967"/>
                    <a:pt x="229" y="1576"/>
                    <a:pt x="167" y="1172"/>
                  </a:cubicBezTo>
                  <a:cubicBezTo>
                    <a:pt x="99" y="771"/>
                    <a:pt x="103" y="363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36">
              <a:extLst>
                <a:ext uri="{FF2B5EF4-FFF2-40B4-BE49-F238E27FC236}">
                  <a16:creationId xmlns:a16="http://schemas.microsoft.com/office/drawing/2014/main" id="{1D9406FD-D518-A78A-4FE9-2DF21926EEA7}"/>
                </a:ext>
              </a:extLst>
            </p:cNvPr>
            <p:cNvSpPr/>
            <p:nvPr/>
          </p:nvSpPr>
          <p:spPr>
            <a:xfrm>
              <a:off x="2247275" y="1878975"/>
              <a:ext cx="22975" cy="35175"/>
            </a:xfrm>
            <a:custGeom>
              <a:avLst/>
              <a:gdLst/>
              <a:ahLst/>
              <a:cxnLst/>
              <a:rect l="l" t="t" r="r" b="b"/>
              <a:pathLst>
                <a:path w="919" h="1407" extrusionOk="0">
                  <a:moveTo>
                    <a:pt x="53" y="0"/>
                  </a:moveTo>
                  <a:cubicBezTo>
                    <a:pt x="9" y="97"/>
                    <a:pt x="0" y="106"/>
                    <a:pt x="22" y="283"/>
                  </a:cubicBezTo>
                  <a:cubicBezTo>
                    <a:pt x="45" y="439"/>
                    <a:pt x="61" y="594"/>
                    <a:pt x="137" y="744"/>
                  </a:cubicBezTo>
                  <a:cubicBezTo>
                    <a:pt x="187" y="845"/>
                    <a:pt x="246" y="940"/>
                    <a:pt x="311" y="1025"/>
                  </a:cubicBezTo>
                  <a:cubicBezTo>
                    <a:pt x="311" y="1025"/>
                    <a:pt x="346" y="1074"/>
                    <a:pt x="386" y="1119"/>
                  </a:cubicBezTo>
                  <a:cubicBezTo>
                    <a:pt x="424" y="1167"/>
                    <a:pt x="468" y="1208"/>
                    <a:pt x="468" y="1208"/>
                  </a:cubicBezTo>
                  <a:cubicBezTo>
                    <a:pt x="501" y="1245"/>
                    <a:pt x="593" y="1302"/>
                    <a:pt x="686" y="1343"/>
                  </a:cubicBezTo>
                  <a:cubicBezTo>
                    <a:pt x="781" y="1383"/>
                    <a:pt x="877" y="1405"/>
                    <a:pt x="918" y="1406"/>
                  </a:cubicBezTo>
                  <a:cubicBezTo>
                    <a:pt x="828" y="1324"/>
                    <a:pt x="745" y="1236"/>
                    <a:pt x="660" y="1142"/>
                  </a:cubicBezTo>
                  <a:lnTo>
                    <a:pt x="660" y="1141"/>
                  </a:lnTo>
                  <a:lnTo>
                    <a:pt x="625" y="1111"/>
                  </a:lnTo>
                  <a:cubicBezTo>
                    <a:pt x="625" y="1111"/>
                    <a:pt x="582" y="1067"/>
                    <a:pt x="540" y="1020"/>
                  </a:cubicBezTo>
                  <a:cubicBezTo>
                    <a:pt x="521" y="996"/>
                    <a:pt x="501" y="972"/>
                    <a:pt x="486" y="954"/>
                  </a:cubicBezTo>
                  <a:cubicBezTo>
                    <a:pt x="472" y="936"/>
                    <a:pt x="462" y="924"/>
                    <a:pt x="462" y="924"/>
                  </a:cubicBezTo>
                  <a:cubicBezTo>
                    <a:pt x="262" y="664"/>
                    <a:pt x="104" y="319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36">
              <a:extLst>
                <a:ext uri="{FF2B5EF4-FFF2-40B4-BE49-F238E27FC236}">
                  <a16:creationId xmlns:a16="http://schemas.microsoft.com/office/drawing/2014/main" id="{C3B0AE64-AC1D-48DB-1571-B2DCA5B768DE}"/>
                </a:ext>
              </a:extLst>
            </p:cNvPr>
            <p:cNvSpPr/>
            <p:nvPr/>
          </p:nvSpPr>
          <p:spPr>
            <a:xfrm>
              <a:off x="2283825" y="1873625"/>
              <a:ext cx="13525" cy="42400"/>
            </a:xfrm>
            <a:custGeom>
              <a:avLst/>
              <a:gdLst/>
              <a:ahLst/>
              <a:cxnLst/>
              <a:rect l="l" t="t" r="r" b="b"/>
              <a:pathLst>
                <a:path w="541" h="1696" extrusionOk="0">
                  <a:moveTo>
                    <a:pt x="84" y="0"/>
                  </a:moveTo>
                  <a:cubicBezTo>
                    <a:pt x="28" y="95"/>
                    <a:pt x="22" y="103"/>
                    <a:pt x="18" y="284"/>
                  </a:cubicBezTo>
                  <a:cubicBezTo>
                    <a:pt x="17" y="446"/>
                    <a:pt x="0" y="601"/>
                    <a:pt x="36" y="767"/>
                  </a:cubicBezTo>
                  <a:cubicBezTo>
                    <a:pt x="60" y="878"/>
                    <a:pt x="89" y="986"/>
                    <a:pt x="124" y="1089"/>
                  </a:cubicBezTo>
                  <a:cubicBezTo>
                    <a:pt x="124" y="1089"/>
                    <a:pt x="142" y="1148"/>
                    <a:pt x="164" y="1205"/>
                  </a:cubicBezTo>
                  <a:cubicBezTo>
                    <a:pt x="184" y="1262"/>
                    <a:pt x="208" y="1318"/>
                    <a:pt x="208" y="1318"/>
                  </a:cubicBezTo>
                  <a:cubicBezTo>
                    <a:pt x="227" y="1364"/>
                    <a:pt x="289" y="1452"/>
                    <a:pt x="358" y="1530"/>
                  </a:cubicBezTo>
                  <a:cubicBezTo>
                    <a:pt x="427" y="1608"/>
                    <a:pt x="504" y="1675"/>
                    <a:pt x="541" y="1696"/>
                  </a:cubicBezTo>
                  <a:cubicBezTo>
                    <a:pt x="494" y="1563"/>
                    <a:pt x="451" y="1441"/>
                    <a:pt x="413" y="1331"/>
                  </a:cubicBezTo>
                  <a:lnTo>
                    <a:pt x="393" y="1287"/>
                  </a:lnTo>
                  <a:cubicBezTo>
                    <a:pt x="393" y="1287"/>
                    <a:pt x="367" y="1226"/>
                    <a:pt x="343" y="1166"/>
                  </a:cubicBezTo>
                  <a:cubicBezTo>
                    <a:pt x="320" y="1104"/>
                    <a:pt x="300" y="1043"/>
                    <a:pt x="300" y="1043"/>
                  </a:cubicBezTo>
                  <a:cubicBezTo>
                    <a:pt x="190" y="715"/>
                    <a:pt x="107" y="332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36">
              <a:extLst>
                <a:ext uri="{FF2B5EF4-FFF2-40B4-BE49-F238E27FC236}">
                  <a16:creationId xmlns:a16="http://schemas.microsoft.com/office/drawing/2014/main" id="{7DE10737-7412-BF79-A8CA-7A00A8A923F9}"/>
                </a:ext>
              </a:extLst>
            </p:cNvPr>
            <p:cNvSpPr/>
            <p:nvPr/>
          </p:nvSpPr>
          <p:spPr>
            <a:xfrm>
              <a:off x="2322650" y="1841400"/>
              <a:ext cx="33650" cy="49600"/>
            </a:xfrm>
            <a:custGeom>
              <a:avLst/>
              <a:gdLst/>
              <a:ahLst/>
              <a:cxnLst/>
              <a:rect l="l" t="t" r="r" b="b"/>
              <a:pathLst>
                <a:path w="1346" h="1984" extrusionOk="0">
                  <a:moveTo>
                    <a:pt x="1273" y="0"/>
                  </a:moveTo>
                  <a:cubicBezTo>
                    <a:pt x="1239" y="145"/>
                    <a:pt x="1247" y="153"/>
                    <a:pt x="1227" y="399"/>
                  </a:cubicBezTo>
                  <a:cubicBezTo>
                    <a:pt x="1201" y="620"/>
                    <a:pt x="1115" y="808"/>
                    <a:pt x="1021" y="1005"/>
                  </a:cubicBezTo>
                  <a:cubicBezTo>
                    <a:pt x="957" y="1139"/>
                    <a:pt x="875" y="1260"/>
                    <a:pt x="781" y="1366"/>
                  </a:cubicBezTo>
                  <a:cubicBezTo>
                    <a:pt x="781" y="1366"/>
                    <a:pt x="728" y="1425"/>
                    <a:pt x="669" y="1480"/>
                  </a:cubicBezTo>
                  <a:cubicBezTo>
                    <a:pt x="612" y="1535"/>
                    <a:pt x="548" y="1582"/>
                    <a:pt x="548" y="1582"/>
                  </a:cubicBezTo>
                  <a:cubicBezTo>
                    <a:pt x="497" y="1622"/>
                    <a:pt x="396" y="1716"/>
                    <a:pt x="282" y="1799"/>
                  </a:cubicBezTo>
                  <a:cubicBezTo>
                    <a:pt x="171" y="1882"/>
                    <a:pt x="48" y="1949"/>
                    <a:pt x="0" y="1983"/>
                  </a:cubicBezTo>
                  <a:cubicBezTo>
                    <a:pt x="180" y="1962"/>
                    <a:pt x="364" y="1910"/>
                    <a:pt x="543" y="1808"/>
                  </a:cubicBezTo>
                  <a:lnTo>
                    <a:pt x="606" y="1766"/>
                  </a:lnTo>
                  <a:cubicBezTo>
                    <a:pt x="606" y="1766"/>
                    <a:pt x="688" y="1708"/>
                    <a:pt x="762" y="1641"/>
                  </a:cubicBezTo>
                  <a:cubicBezTo>
                    <a:pt x="839" y="1575"/>
                    <a:pt x="906" y="1499"/>
                    <a:pt x="906" y="1499"/>
                  </a:cubicBezTo>
                  <a:cubicBezTo>
                    <a:pt x="1087" y="1303"/>
                    <a:pt x="1222" y="1043"/>
                    <a:pt x="1283" y="775"/>
                  </a:cubicBezTo>
                  <a:cubicBezTo>
                    <a:pt x="1345" y="505"/>
                    <a:pt x="1333" y="231"/>
                    <a:pt x="1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36">
              <a:extLst>
                <a:ext uri="{FF2B5EF4-FFF2-40B4-BE49-F238E27FC236}">
                  <a16:creationId xmlns:a16="http://schemas.microsoft.com/office/drawing/2014/main" id="{09F050AB-564F-73D1-9335-5BF930165493}"/>
                </a:ext>
              </a:extLst>
            </p:cNvPr>
            <p:cNvSpPr/>
            <p:nvPr/>
          </p:nvSpPr>
          <p:spPr>
            <a:xfrm>
              <a:off x="2333375" y="1901600"/>
              <a:ext cx="41150" cy="12175"/>
            </a:xfrm>
            <a:custGeom>
              <a:avLst/>
              <a:gdLst/>
              <a:ahLst/>
              <a:cxnLst/>
              <a:rect l="l" t="t" r="r" b="b"/>
              <a:pathLst>
                <a:path w="1646" h="487" extrusionOk="0">
                  <a:moveTo>
                    <a:pt x="840" y="1"/>
                  </a:moveTo>
                  <a:cubicBezTo>
                    <a:pt x="761" y="1"/>
                    <a:pt x="683" y="8"/>
                    <a:pt x="609" y="22"/>
                  </a:cubicBezTo>
                  <a:cubicBezTo>
                    <a:pt x="609" y="22"/>
                    <a:pt x="544" y="34"/>
                    <a:pt x="480" y="53"/>
                  </a:cubicBezTo>
                  <a:cubicBezTo>
                    <a:pt x="417" y="72"/>
                    <a:pt x="355" y="98"/>
                    <a:pt x="355" y="98"/>
                  </a:cubicBezTo>
                  <a:cubicBezTo>
                    <a:pt x="305" y="117"/>
                    <a:pt x="209" y="186"/>
                    <a:pt x="136" y="270"/>
                  </a:cubicBezTo>
                  <a:cubicBezTo>
                    <a:pt x="61" y="352"/>
                    <a:pt x="11" y="446"/>
                    <a:pt x="0" y="487"/>
                  </a:cubicBezTo>
                  <a:cubicBezTo>
                    <a:pt x="106" y="412"/>
                    <a:pt x="219" y="354"/>
                    <a:pt x="342" y="304"/>
                  </a:cubicBezTo>
                  <a:lnTo>
                    <a:pt x="343" y="303"/>
                  </a:lnTo>
                  <a:lnTo>
                    <a:pt x="386" y="283"/>
                  </a:lnTo>
                  <a:cubicBezTo>
                    <a:pt x="386" y="283"/>
                    <a:pt x="446" y="256"/>
                    <a:pt x="507" y="235"/>
                  </a:cubicBezTo>
                  <a:cubicBezTo>
                    <a:pt x="569" y="214"/>
                    <a:pt x="633" y="203"/>
                    <a:pt x="633" y="203"/>
                  </a:cubicBezTo>
                  <a:cubicBezTo>
                    <a:pt x="710" y="188"/>
                    <a:pt x="790" y="180"/>
                    <a:pt x="871" y="180"/>
                  </a:cubicBezTo>
                  <a:cubicBezTo>
                    <a:pt x="968" y="180"/>
                    <a:pt x="1066" y="191"/>
                    <a:pt x="1163" y="214"/>
                  </a:cubicBezTo>
                  <a:cubicBezTo>
                    <a:pt x="1341" y="256"/>
                    <a:pt x="1510" y="338"/>
                    <a:pt x="1645" y="442"/>
                  </a:cubicBezTo>
                  <a:cubicBezTo>
                    <a:pt x="1606" y="337"/>
                    <a:pt x="1605" y="322"/>
                    <a:pt x="1448" y="210"/>
                  </a:cubicBezTo>
                  <a:cubicBezTo>
                    <a:pt x="1304" y="117"/>
                    <a:pt x="1157" y="29"/>
                    <a:pt x="972" y="8"/>
                  </a:cubicBezTo>
                  <a:cubicBezTo>
                    <a:pt x="928" y="3"/>
                    <a:pt x="884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36">
              <a:extLst>
                <a:ext uri="{FF2B5EF4-FFF2-40B4-BE49-F238E27FC236}">
                  <a16:creationId xmlns:a16="http://schemas.microsoft.com/office/drawing/2014/main" id="{7279019F-124A-1E9F-AA10-6E2A3889FA6B}"/>
                </a:ext>
              </a:extLst>
            </p:cNvPr>
            <p:cNvSpPr/>
            <p:nvPr/>
          </p:nvSpPr>
          <p:spPr>
            <a:xfrm>
              <a:off x="2447750" y="1948950"/>
              <a:ext cx="35575" cy="63400"/>
            </a:xfrm>
            <a:custGeom>
              <a:avLst/>
              <a:gdLst/>
              <a:ahLst/>
              <a:cxnLst/>
              <a:rect l="l" t="t" r="r" b="b"/>
              <a:pathLst>
                <a:path w="1423" h="2536" extrusionOk="0">
                  <a:moveTo>
                    <a:pt x="0" y="1"/>
                  </a:moveTo>
                  <a:cubicBezTo>
                    <a:pt x="52" y="160"/>
                    <a:pt x="59" y="167"/>
                    <a:pt x="216" y="409"/>
                  </a:cubicBezTo>
                  <a:cubicBezTo>
                    <a:pt x="354" y="626"/>
                    <a:pt x="451" y="844"/>
                    <a:pt x="585" y="1071"/>
                  </a:cubicBezTo>
                  <a:cubicBezTo>
                    <a:pt x="674" y="1223"/>
                    <a:pt x="759" y="1375"/>
                    <a:pt x="837" y="1525"/>
                  </a:cubicBezTo>
                  <a:lnTo>
                    <a:pt x="923" y="1694"/>
                  </a:lnTo>
                  <a:cubicBezTo>
                    <a:pt x="964" y="1780"/>
                    <a:pt x="1005" y="1865"/>
                    <a:pt x="1005" y="1865"/>
                  </a:cubicBezTo>
                  <a:cubicBezTo>
                    <a:pt x="1074" y="2002"/>
                    <a:pt x="1343" y="2433"/>
                    <a:pt x="1422" y="2535"/>
                  </a:cubicBezTo>
                  <a:cubicBezTo>
                    <a:pt x="1375" y="2339"/>
                    <a:pt x="1316" y="2139"/>
                    <a:pt x="1235" y="1928"/>
                  </a:cubicBezTo>
                  <a:lnTo>
                    <a:pt x="1201" y="1853"/>
                  </a:lnTo>
                  <a:cubicBezTo>
                    <a:pt x="1201" y="1853"/>
                    <a:pt x="1153" y="1754"/>
                    <a:pt x="1105" y="1654"/>
                  </a:cubicBezTo>
                  <a:cubicBezTo>
                    <a:pt x="1057" y="1556"/>
                    <a:pt x="1007" y="1457"/>
                    <a:pt x="1007" y="1457"/>
                  </a:cubicBezTo>
                  <a:cubicBezTo>
                    <a:pt x="743" y="937"/>
                    <a:pt x="360" y="40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36">
              <a:extLst>
                <a:ext uri="{FF2B5EF4-FFF2-40B4-BE49-F238E27FC236}">
                  <a16:creationId xmlns:a16="http://schemas.microsoft.com/office/drawing/2014/main" id="{692C645E-4A85-79BD-53AD-238D6D136519}"/>
                </a:ext>
              </a:extLst>
            </p:cNvPr>
            <p:cNvSpPr/>
            <p:nvPr/>
          </p:nvSpPr>
          <p:spPr>
            <a:xfrm>
              <a:off x="2509225" y="1945850"/>
              <a:ext cx="17350" cy="85900"/>
            </a:xfrm>
            <a:custGeom>
              <a:avLst/>
              <a:gdLst/>
              <a:ahLst/>
              <a:cxnLst/>
              <a:rect l="l" t="t" r="r" b="b"/>
              <a:pathLst>
                <a:path w="694" h="3436" extrusionOk="0">
                  <a:moveTo>
                    <a:pt x="693" y="0"/>
                  </a:moveTo>
                  <a:cubicBezTo>
                    <a:pt x="596" y="28"/>
                    <a:pt x="544" y="55"/>
                    <a:pt x="483" y="98"/>
                  </a:cubicBezTo>
                  <a:cubicBezTo>
                    <a:pt x="424" y="146"/>
                    <a:pt x="347" y="212"/>
                    <a:pt x="251" y="376"/>
                  </a:cubicBezTo>
                  <a:cubicBezTo>
                    <a:pt x="81" y="667"/>
                    <a:pt x="0" y="992"/>
                    <a:pt x="28" y="1338"/>
                  </a:cubicBezTo>
                  <a:cubicBezTo>
                    <a:pt x="46" y="1571"/>
                    <a:pt x="93" y="1793"/>
                    <a:pt x="143" y="2004"/>
                  </a:cubicBezTo>
                  <a:lnTo>
                    <a:pt x="255" y="2472"/>
                  </a:lnTo>
                  <a:cubicBezTo>
                    <a:pt x="276" y="2569"/>
                    <a:pt x="341" y="2764"/>
                    <a:pt x="385" y="2960"/>
                  </a:cubicBezTo>
                  <a:cubicBezTo>
                    <a:pt x="433" y="3156"/>
                    <a:pt x="452" y="3356"/>
                    <a:pt x="461" y="3436"/>
                  </a:cubicBezTo>
                  <a:cubicBezTo>
                    <a:pt x="517" y="3184"/>
                    <a:pt x="516" y="2910"/>
                    <a:pt x="474" y="2627"/>
                  </a:cubicBezTo>
                  <a:lnTo>
                    <a:pt x="473" y="2627"/>
                  </a:lnTo>
                  <a:lnTo>
                    <a:pt x="452" y="2523"/>
                  </a:lnTo>
                  <a:cubicBezTo>
                    <a:pt x="452" y="2523"/>
                    <a:pt x="423" y="2387"/>
                    <a:pt x="390" y="2252"/>
                  </a:cubicBezTo>
                  <a:cubicBezTo>
                    <a:pt x="357" y="2119"/>
                    <a:pt x="325" y="1985"/>
                    <a:pt x="325" y="1985"/>
                  </a:cubicBezTo>
                  <a:cubicBezTo>
                    <a:pt x="244" y="1633"/>
                    <a:pt x="161" y="1259"/>
                    <a:pt x="202" y="896"/>
                  </a:cubicBezTo>
                  <a:cubicBezTo>
                    <a:pt x="241" y="536"/>
                    <a:pt x="411" y="184"/>
                    <a:pt x="6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36">
              <a:extLst>
                <a:ext uri="{FF2B5EF4-FFF2-40B4-BE49-F238E27FC236}">
                  <a16:creationId xmlns:a16="http://schemas.microsoft.com/office/drawing/2014/main" id="{F1E94B2D-34D7-0EE4-CF39-42E2C413B3EE}"/>
                </a:ext>
              </a:extLst>
            </p:cNvPr>
            <p:cNvSpPr/>
            <p:nvPr/>
          </p:nvSpPr>
          <p:spPr>
            <a:xfrm>
              <a:off x="2538950" y="2013900"/>
              <a:ext cx="17650" cy="64425"/>
            </a:xfrm>
            <a:custGeom>
              <a:avLst/>
              <a:gdLst/>
              <a:ahLst/>
              <a:cxnLst/>
              <a:rect l="l" t="t" r="r" b="b"/>
              <a:pathLst>
                <a:path w="706" h="2577" extrusionOk="0">
                  <a:moveTo>
                    <a:pt x="625" y="0"/>
                  </a:moveTo>
                  <a:cubicBezTo>
                    <a:pt x="588" y="0"/>
                    <a:pt x="556" y="6"/>
                    <a:pt x="521" y="17"/>
                  </a:cubicBezTo>
                  <a:cubicBezTo>
                    <a:pt x="465" y="39"/>
                    <a:pt x="389" y="74"/>
                    <a:pt x="286" y="186"/>
                  </a:cubicBezTo>
                  <a:cubicBezTo>
                    <a:pt x="106" y="384"/>
                    <a:pt x="1" y="642"/>
                    <a:pt x="6" y="919"/>
                  </a:cubicBezTo>
                  <a:cubicBezTo>
                    <a:pt x="8" y="1104"/>
                    <a:pt x="35" y="1282"/>
                    <a:pt x="61" y="1449"/>
                  </a:cubicBezTo>
                  <a:cubicBezTo>
                    <a:pt x="61" y="1449"/>
                    <a:pt x="75" y="1542"/>
                    <a:pt x="89" y="1635"/>
                  </a:cubicBezTo>
                  <a:cubicBezTo>
                    <a:pt x="102" y="1727"/>
                    <a:pt x="111" y="1818"/>
                    <a:pt x="111" y="1818"/>
                  </a:cubicBezTo>
                  <a:cubicBezTo>
                    <a:pt x="116" y="1892"/>
                    <a:pt x="148" y="2047"/>
                    <a:pt x="151" y="2203"/>
                  </a:cubicBezTo>
                  <a:cubicBezTo>
                    <a:pt x="157" y="2358"/>
                    <a:pt x="125" y="2513"/>
                    <a:pt x="111" y="2577"/>
                  </a:cubicBezTo>
                  <a:cubicBezTo>
                    <a:pt x="233" y="2410"/>
                    <a:pt x="294" y="2191"/>
                    <a:pt x="300" y="1961"/>
                  </a:cubicBezTo>
                  <a:lnTo>
                    <a:pt x="297" y="1876"/>
                  </a:lnTo>
                  <a:cubicBezTo>
                    <a:pt x="297" y="1876"/>
                    <a:pt x="290" y="1764"/>
                    <a:pt x="275" y="1655"/>
                  </a:cubicBezTo>
                  <a:lnTo>
                    <a:pt x="244" y="1438"/>
                  </a:lnTo>
                  <a:cubicBezTo>
                    <a:pt x="202" y="1158"/>
                    <a:pt x="147" y="863"/>
                    <a:pt x="207" y="591"/>
                  </a:cubicBezTo>
                  <a:cubicBezTo>
                    <a:pt x="266" y="322"/>
                    <a:pt x="448" y="67"/>
                    <a:pt x="706" y="8"/>
                  </a:cubicBezTo>
                  <a:cubicBezTo>
                    <a:pt x="675" y="3"/>
                    <a:pt x="649" y="0"/>
                    <a:pt x="6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36">
              <a:extLst>
                <a:ext uri="{FF2B5EF4-FFF2-40B4-BE49-F238E27FC236}">
                  <a16:creationId xmlns:a16="http://schemas.microsoft.com/office/drawing/2014/main" id="{2F2A8CCC-89BE-0C0D-8820-8915D898B80F}"/>
                </a:ext>
              </a:extLst>
            </p:cNvPr>
            <p:cNvSpPr/>
            <p:nvPr/>
          </p:nvSpPr>
          <p:spPr>
            <a:xfrm>
              <a:off x="2556825" y="2022525"/>
              <a:ext cx="48150" cy="74650"/>
            </a:xfrm>
            <a:custGeom>
              <a:avLst/>
              <a:gdLst/>
              <a:ahLst/>
              <a:cxnLst/>
              <a:rect l="l" t="t" r="r" b="b"/>
              <a:pathLst>
                <a:path w="1926" h="2986" extrusionOk="0">
                  <a:moveTo>
                    <a:pt x="1887" y="0"/>
                  </a:moveTo>
                  <a:lnTo>
                    <a:pt x="1887" y="0"/>
                  </a:lnTo>
                  <a:cubicBezTo>
                    <a:pt x="1865" y="100"/>
                    <a:pt x="1847" y="150"/>
                    <a:pt x="1833" y="221"/>
                  </a:cubicBezTo>
                  <a:cubicBezTo>
                    <a:pt x="1816" y="290"/>
                    <a:pt x="1805" y="381"/>
                    <a:pt x="1752" y="547"/>
                  </a:cubicBezTo>
                  <a:cubicBezTo>
                    <a:pt x="1654" y="848"/>
                    <a:pt x="1482" y="1086"/>
                    <a:pt x="1295" y="1344"/>
                  </a:cubicBezTo>
                  <a:cubicBezTo>
                    <a:pt x="1168" y="1519"/>
                    <a:pt x="1028" y="1684"/>
                    <a:pt x="887" y="1839"/>
                  </a:cubicBezTo>
                  <a:lnTo>
                    <a:pt x="568" y="2189"/>
                  </a:lnTo>
                  <a:cubicBezTo>
                    <a:pt x="437" y="2331"/>
                    <a:pt x="73" y="2847"/>
                    <a:pt x="0" y="2986"/>
                  </a:cubicBezTo>
                  <a:cubicBezTo>
                    <a:pt x="187" y="2821"/>
                    <a:pt x="377" y="2648"/>
                    <a:pt x="574" y="2452"/>
                  </a:cubicBezTo>
                  <a:lnTo>
                    <a:pt x="574" y="2454"/>
                  </a:lnTo>
                  <a:lnTo>
                    <a:pt x="642" y="2378"/>
                  </a:lnTo>
                  <a:lnTo>
                    <a:pt x="1008" y="1978"/>
                  </a:lnTo>
                  <a:cubicBezTo>
                    <a:pt x="1248" y="1712"/>
                    <a:pt x="1496" y="1407"/>
                    <a:pt x="1667" y="1062"/>
                  </a:cubicBezTo>
                  <a:cubicBezTo>
                    <a:pt x="1839" y="719"/>
                    <a:pt x="1925" y="336"/>
                    <a:pt x="18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36">
              <a:extLst>
                <a:ext uri="{FF2B5EF4-FFF2-40B4-BE49-F238E27FC236}">
                  <a16:creationId xmlns:a16="http://schemas.microsoft.com/office/drawing/2014/main" id="{D6B9F63E-7067-9C2D-0766-FD8114B91D38}"/>
                </a:ext>
              </a:extLst>
            </p:cNvPr>
            <p:cNvSpPr/>
            <p:nvPr/>
          </p:nvSpPr>
          <p:spPr>
            <a:xfrm>
              <a:off x="2607275" y="1808975"/>
              <a:ext cx="50700" cy="138900"/>
            </a:xfrm>
            <a:custGeom>
              <a:avLst/>
              <a:gdLst/>
              <a:ahLst/>
              <a:cxnLst/>
              <a:rect l="l" t="t" r="r" b="b"/>
              <a:pathLst>
                <a:path w="2028" h="5556" extrusionOk="0">
                  <a:moveTo>
                    <a:pt x="1615" y="1"/>
                  </a:moveTo>
                  <a:lnTo>
                    <a:pt x="1615" y="1"/>
                  </a:lnTo>
                  <a:cubicBezTo>
                    <a:pt x="1829" y="358"/>
                    <a:pt x="1885" y="790"/>
                    <a:pt x="1820" y="1234"/>
                  </a:cubicBezTo>
                  <a:lnTo>
                    <a:pt x="1809" y="1316"/>
                  </a:lnTo>
                  <a:cubicBezTo>
                    <a:pt x="1803" y="1357"/>
                    <a:pt x="1796" y="1397"/>
                    <a:pt x="1796" y="1397"/>
                  </a:cubicBezTo>
                  <a:cubicBezTo>
                    <a:pt x="1796" y="1397"/>
                    <a:pt x="1758" y="1615"/>
                    <a:pt x="1680" y="1823"/>
                  </a:cubicBezTo>
                  <a:cubicBezTo>
                    <a:pt x="1606" y="2032"/>
                    <a:pt x="1501" y="2230"/>
                    <a:pt x="1501" y="2230"/>
                  </a:cubicBezTo>
                  <a:cubicBezTo>
                    <a:pt x="1234" y="2759"/>
                    <a:pt x="841" y="3267"/>
                    <a:pt x="522" y="3820"/>
                  </a:cubicBezTo>
                  <a:cubicBezTo>
                    <a:pt x="365" y="4097"/>
                    <a:pt x="227" y="4384"/>
                    <a:pt x="134" y="4679"/>
                  </a:cubicBezTo>
                  <a:cubicBezTo>
                    <a:pt x="42" y="4973"/>
                    <a:pt x="0" y="5273"/>
                    <a:pt x="16" y="5556"/>
                  </a:cubicBezTo>
                  <a:cubicBezTo>
                    <a:pt x="41" y="5389"/>
                    <a:pt x="65" y="5304"/>
                    <a:pt x="88" y="5185"/>
                  </a:cubicBezTo>
                  <a:cubicBezTo>
                    <a:pt x="118" y="5068"/>
                    <a:pt x="143" y="4914"/>
                    <a:pt x="251" y="4637"/>
                  </a:cubicBezTo>
                  <a:cubicBezTo>
                    <a:pt x="448" y="4138"/>
                    <a:pt x="754" y="3745"/>
                    <a:pt x="1063" y="3288"/>
                  </a:cubicBezTo>
                  <a:cubicBezTo>
                    <a:pt x="1271" y="2980"/>
                    <a:pt x="1478" y="2670"/>
                    <a:pt x="1646" y="2347"/>
                  </a:cubicBezTo>
                  <a:cubicBezTo>
                    <a:pt x="1646" y="2347"/>
                    <a:pt x="1741" y="2168"/>
                    <a:pt x="1817" y="1977"/>
                  </a:cubicBezTo>
                  <a:cubicBezTo>
                    <a:pt x="1895" y="1786"/>
                    <a:pt x="1942" y="1585"/>
                    <a:pt x="1942" y="1585"/>
                  </a:cubicBezTo>
                  <a:cubicBezTo>
                    <a:pt x="1983" y="1423"/>
                    <a:pt x="2028" y="1059"/>
                    <a:pt x="1956" y="718"/>
                  </a:cubicBezTo>
                  <a:cubicBezTo>
                    <a:pt x="1895" y="373"/>
                    <a:pt x="1706" y="87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36">
              <a:extLst>
                <a:ext uri="{FF2B5EF4-FFF2-40B4-BE49-F238E27FC236}">
                  <a16:creationId xmlns:a16="http://schemas.microsoft.com/office/drawing/2014/main" id="{033A0848-7DB6-9C40-4C7D-DB7F82BDB788}"/>
                </a:ext>
              </a:extLst>
            </p:cNvPr>
            <p:cNvSpPr/>
            <p:nvPr/>
          </p:nvSpPr>
          <p:spPr>
            <a:xfrm>
              <a:off x="2647250" y="1773350"/>
              <a:ext cx="27250" cy="20075"/>
            </a:xfrm>
            <a:custGeom>
              <a:avLst/>
              <a:gdLst/>
              <a:ahLst/>
              <a:cxnLst/>
              <a:rect l="l" t="t" r="r" b="b"/>
              <a:pathLst>
                <a:path w="1090" h="803" extrusionOk="0">
                  <a:moveTo>
                    <a:pt x="302" y="1"/>
                  </a:moveTo>
                  <a:cubicBezTo>
                    <a:pt x="266" y="1"/>
                    <a:pt x="226" y="4"/>
                    <a:pt x="187" y="10"/>
                  </a:cubicBezTo>
                  <a:cubicBezTo>
                    <a:pt x="102" y="26"/>
                    <a:pt x="27" y="59"/>
                    <a:pt x="0" y="81"/>
                  </a:cubicBezTo>
                  <a:cubicBezTo>
                    <a:pt x="98" y="101"/>
                    <a:pt x="187" y="132"/>
                    <a:pt x="280" y="167"/>
                  </a:cubicBezTo>
                  <a:lnTo>
                    <a:pt x="315" y="176"/>
                  </a:lnTo>
                  <a:cubicBezTo>
                    <a:pt x="315" y="176"/>
                    <a:pt x="362" y="191"/>
                    <a:pt x="407" y="207"/>
                  </a:cubicBezTo>
                  <a:cubicBezTo>
                    <a:pt x="429" y="217"/>
                    <a:pt x="451" y="228"/>
                    <a:pt x="468" y="234"/>
                  </a:cubicBezTo>
                  <a:cubicBezTo>
                    <a:pt x="484" y="243"/>
                    <a:pt x="495" y="248"/>
                    <a:pt x="495" y="248"/>
                  </a:cubicBezTo>
                  <a:cubicBezTo>
                    <a:pt x="723" y="364"/>
                    <a:pt x="945" y="567"/>
                    <a:pt x="1059" y="803"/>
                  </a:cubicBezTo>
                  <a:cubicBezTo>
                    <a:pt x="1083" y="716"/>
                    <a:pt x="1089" y="706"/>
                    <a:pt x="1030" y="573"/>
                  </a:cubicBezTo>
                  <a:cubicBezTo>
                    <a:pt x="972" y="455"/>
                    <a:pt x="920" y="335"/>
                    <a:pt x="814" y="244"/>
                  </a:cubicBezTo>
                  <a:cubicBezTo>
                    <a:pt x="742" y="183"/>
                    <a:pt x="665" y="130"/>
                    <a:pt x="585" y="90"/>
                  </a:cubicBezTo>
                  <a:cubicBezTo>
                    <a:pt x="589" y="85"/>
                    <a:pt x="413" y="12"/>
                    <a:pt x="401" y="12"/>
                  </a:cubicBezTo>
                  <a:cubicBezTo>
                    <a:pt x="401" y="12"/>
                    <a:pt x="401" y="12"/>
                    <a:pt x="400" y="13"/>
                  </a:cubicBezTo>
                  <a:cubicBezTo>
                    <a:pt x="380" y="5"/>
                    <a:pt x="344" y="1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36">
              <a:extLst>
                <a:ext uri="{FF2B5EF4-FFF2-40B4-BE49-F238E27FC236}">
                  <a16:creationId xmlns:a16="http://schemas.microsoft.com/office/drawing/2014/main" id="{90D96DEB-DA32-0BB7-9E49-E0AB99FF6C60}"/>
                </a:ext>
              </a:extLst>
            </p:cNvPr>
            <p:cNvSpPr/>
            <p:nvPr/>
          </p:nvSpPr>
          <p:spPr>
            <a:xfrm>
              <a:off x="2572050" y="1624400"/>
              <a:ext cx="115450" cy="101850"/>
            </a:xfrm>
            <a:custGeom>
              <a:avLst/>
              <a:gdLst/>
              <a:ahLst/>
              <a:cxnLst/>
              <a:rect l="l" t="t" r="r" b="b"/>
              <a:pathLst>
                <a:path w="4618" h="4074" extrusionOk="0">
                  <a:moveTo>
                    <a:pt x="2889" y="0"/>
                  </a:moveTo>
                  <a:cubicBezTo>
                    <a:pt x="2523" y="0"/>
                    <a:pt x="2164" y="106"/>
                    <a:pt x="1841" y="252"/>
                  </a:cubicBezTo>
                  <a:cubicBezTo>
                    <a:pt x="1011" y="620"/>
                    <a:pt x="360" y="1284"/>
                    <a:pt x="0" y="1987"/>
                  </a:cubicBezTo>
                  <a:cubicBezTo>
                    <a:pt x="138" y="1796"/>
                    <a:pt x="221" y="1703"/>
                    <a:pt x="328" y="1570"/>
                  </a:cubicBezTo>
                  <a:cubicBezTo>
                    <a:pt x="438" y="1440"/>
                    <a:pt x="573" y="1267"/>
                    <a:pt x="889" y="991"/>
                  </a:cubicBezTo>
                  <a:cubicBezTo>
                    <a:pt x="1176" y="747"/>
                    <a:pt x="1489" y="561"/>
                    <a:pt x="1820" y="418"/>
                  </a:cubicBezTo>
                  <a:cubicBezTo>
                    <a:pt x="2152" y="279"/>
                    <a:pt x="2506" y="177"/>
                    <a:pt x="2878" y="176"/>
                  </a:cubicBezTo>
                  <a:cubicBezTo>
                    <a:pt x="2880" y="176"/>
                    <a:pt x="2882" y="176"/>
                    <a:pt x="2884" y="176"/>
                  </a:cubicBezTo>
                  <a:cubicBezTo>
                    <a:pt x="3131" y="176"/>
                    <a:pt x="3371" y="236"/>
                    <a:pt x="3580" y="353"/>
                  </a:cubicBezTo>
                  <a:cubicBezTo>
                    <a:pt x="3788" y="474"/>
                    <a:pt x="3965" y="647"/>
                    <a:pt x="4095" y="847"/>
                  </a:cubicBezTo>
                  <a:cubicBezTo>
                    <a:pt x="4095" y="847"/>
                    <a:pt x="4248" y="1071"/>
                    <a:pt x="4327" y="1331"/>
                  </a:cubicBezTo>
                  <a:cubicBezTo>
                    <a:pt x="4415" y="1586"/>
                    <a:pt x="4429" y="1858"/>
                    <a:pt x="4429" y="1858"/>
                  </a:cubicBezTo>
                  <a:cubicBezTo>
                    <a:pt x="4438" y="1968"/>
                    <a:pt x="4445" y="2142"/>
                    <a:pt x="4430" y="2345"/>
                  </a:cubicBezTo>
                  <a:cubicBezTo>
                    <a:pt x="4415" y="2549"/>
                    <a:pt x="4377" y="2783"/>
                    <a:pt x="4322" y="3011"/>
                  </a:cubicBezTo>
                  <a:cubicBezTo>
                    <a:pt x="4211" y="3468"/>
                    <a:pt x="4042" y="3902"/>
                    <a:pt x="3987" y="4074"/>
                  </a:cubicBezTo>
                  <a:cubicBezTo>
                    <a:pt x="4251" y="3550"/>
                    <a:pt x="4519" y="2989"/>
                    <a:pt x="4602" y="2316"/>
                  </a:cubicBezTo>
                  <a:cubicBezTo>
                    <a:pt x="4602" y="2316"/>
                    <a:pt x="4608" y="2254"/>
                    <a:pt x="4612" y="2192"/>
                  </a:cubicBezTo>
                  <a:cubicBezTo>
                    <a:pt x="4615" y="2130"/>
                    <a:pt x="4617" y="2068"/>
                    <a:pt x="4617" y="2068"/>
                  </a:cubicBezTo>
                  <a:cubicBezTo>
                    <a:pt x="4617" y="2068"/>
                    <a:pt x="4617" y="2048"/>
                    <a:pt x="4616" y="2011"/>
                  </a:cubicBezTo>
                  <a:cubicBezTo>
                    <a:pt x="4616" y="1975"/>
                    <a:pt x="4617" y="1923"/>
                    <a:pt x="4612" y="1861"/>
                  </a:cubicBezTo>
                  <a:cubicBezTo>
                    <a:pt x="4607" y="1735"/>
                    <a:pt x="4582" y="1570"/>
                    <a:pt x="4538" y="1409"/>
                  </a:cubicBezTo>
                  <a:cubicBezTo>
                    <a:pt x="4496" y="1247"/>
                    <a:pt x="4437" y="1090"/>
                    <a:pt x="4379" y="978"/>
                  </a:cubicBezTo>
                  <a:cubicBezTo>
                    <a:pt x="4322" y="866"/>
                    <a:pt x="4278" y="794"/>
                    <a:pt x="4278" y="794"/>
                  </a:cubicBezTo>
                  <a:cubicBezTo>
                    <a:pt x="4160" y="606"/>
                    <a:pt x="4008" y="432"/>
                    <a:pt x="3822" y="295"/>
                  </a:cubicBezTo>
                  <a:cubicBezTo>
                    <a:pt x="3637" y="156"/>
                    <a:pt x="3413" y="63"/>
                    <a:pt x="3182" y="24"/>
                  </a:cubicBezTo>
                  <a:cubicBezTo>
                    <a:pt x="3084" y="8"/>
                    <a:pt x="2986" y="0"/>
                    <a:pt x="28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36">
              <a:extLst>
                <a:ext uri="{FF2B5EF4-FFF2-40B4-BE49-F238E27FC236}">
                  <a16:creationId xmlns:a16="http://schemas.microsoft.com/office/drawing/2014/main" id="{78A045BE-6FFB-E0E3-831D-6A6FC500CCF6}"/>
                </a:ext>
              </a:extLst>
            </p:cNvPr>
            <p:cNvSpPr/>
            <p:nvPr/>
          </p:nvSpPr>
          <p:spPr>
            <a:xfrm>
              <a:off x="2608075" y="1667475"/>
              <a:ext cx="17875" cy="12350"/>
            </a:xfrm>
            <a:custGeom>
              <a:avLst/>
              <a:gdLst/>
              <a:ahLst/>
              <a:cxnLst/>
              <a:rect l="l" t="t" r="r" b="b"/>
              <a:pathLst>
                <a:path w="715" h="494" extrusionOk="0">
                  <a:moveTo>
                    <a:pt x="1" y="0"/>
                  </a:moveTo>
                  <a:cubicBezTo>
                    <a:pt x="23" y="63"/>
                    <a:pt x="52" y="123"/>
                    <a:pt x="96" y="179"/>
                  </a:cubicBezTo>
                  <a:lnTo>
                    <a:pt x="115" y="195"/>
                  </a:lnTo>
                  <a:lnTo>
                    <a:pt x="166" y="238"/>
                  </a:lnTo>
                  <a:cubicBezTo>
                    <a:pt x="192" y="260"/>
                    <a:pt x="219" y="281"/>
                    <a:pt x="219" y="281"/>
                  </a:cubicBezTo>
                  <a:cubicBezTo>
                    <a:pt x="357" y="393"/>
                    <a:pt x="550" y="467"/>
                    <a:pt x="714" y="493"/>
                  </a:cubicBezTo>
                  <a:cubicBezTo>
                    <a:pt x="694" y="426"/>
                    <a:pt x="692" y="424"/>
                    <a:pt x="622" y="376"/>
                  </a:cubicBezTo>
                  <a:cubicBezTo>
                    <a:pt x="560" y="332"/>
                    <a:pt x="519" y="267"/>
                    <a:pt x="455" y="226"/>
                  </a:cubicBezTo>
                  <a:cubicBezTo>
                    <a:pt x="413" y="198"/>
                    <a:pt x="371" y="169"/>
                    <a:pt x="333" y="139"/>
                  </a:cubicBezTo>
                  <a:lnTo>
                    <a:pt x="248" y="69"/>
                  </a:lnTo>
                  <a:cubicBezTo>
                    <a:pt x="214" y="42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36">
              <a:extLst>
                <a:ext uri="{FF2B5EF4-FFF2-40B4-BE49-F238E27FC236}">
                  <a16:creationId xmlns:a16="http://schemas.microsoft.com/office/drawing/2014/main" id="{01CF9EF6-6395-850E-E68F-A4B9FDADAA56}"/>
                </a:ext>
              </a:extLst>
            </p:cNvPr>
            <p:cNvSpPr/>
            <p:nvPr/>
          </p:nvSpPr>
          <p:spPr>
            <a:xfrm>
              <a:off x="2604475" y="1693525"/>
              <a:ext cx="17850" cy="48175"/>
            </a:xfrm>
            <a:custGeom>
              <a:avLst/>
              <a:gdLst/>
              <a:ahLst/>
              <a:cxnLst/>
              <a:rect l="l" t="t" r="r" b="b"/>
              <a:pathLst>
                <a:path w="714" h="1927" extrusionOk="0">
                  <a:moveTo>
                    <a:pt x="713" y="1"/>
                  </a:moveTo>
                  <a:lnTo>
                    <a:pt x="713" y="1"/>
                  </a:lnTo>
                  <a:cubicBezTo>
                    <a:pt x="608" y="65"/>
                    <a:pt x="599" y="70"/>
                    <a:pt x="486" y="244"/>
                  </a:cubicBezTo>
                  <a:cubicBezTo>
                    <a:pt x="388" y="402"/>
                    <a:pt x="281" y="543"/>
                    <a:pt x="209" y="723"/>
                  </a:cubicBezTo>
                  <a:cubicBezTo>
                    <a:pt x="163" y="844"/>
                    <a:pt x="121" y="965"/>
                    <a:pt x="86" y="1084"/>
                  </a:cubicBezTo>
                  <a:cubicBezTo>
                    <a:pt x="86" y="1084"/>
                    <a:pt x="67" y="1151"/>
                    <a:pt x="49" y="1218"/>
                  </a:cubicBezTo>
                  <a:cubicBezTo>
                    <a:pt x="31" y="1285"/>
                    <a:pt x="17" y="1353"/>
                    <a:pt x="17" y="1353"/>
                  </a:cubicBezTo>
                  <a:cubicBezTo>
                    <a:pt x="4" y="1408"/>
                    <a:pt x="1" y="1532"/>
                    <a:pt x="7" y="1650"/>
                  </a:cubicBezTo>
                  <a:cubicBezTo>
                    <a:pt x="16" y="1769"/>
                    <a:pt x="36" y="1882"/>
                    <a:pt x="53" y="1926"/>
                  </a:cubicBezTo>
                  <a:cubicBezTo>
                    <a:pt x="96" y="1773"/>
                    <a:pt x="136" y="1630"/>
                    <a:pt x="173" y="1497"/>
                  </a:cubicBezTo>
                  <a:lnTo>
                    <a:pt x="184" y="1441"/>
                  </a:lnTo>
                  <a:cubicBezTo>
                    <a:pt x="184" y="1441"/>
                    <a:pt x="201" y="1367"/>
                    <a:pt x="217" y="1293"/>
                  </a:cubicBezTo>
                  <a:cubicBezTo>
                    <a:pt x="236" y="1219"/>
                    <a:pt x="258" y="1147"/>
                    <a:pt x="258" y="1147"/>
                  </a:cubicBezTo>
                  <a:cubicBezTo>
                    <a:pt x="368" y="762"/>
                    <a:pt x="534" y="339"/>
                    <a:pt x="7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36">
              <a:extLst>
                <a:ext uri="{FF2B5EF4-FFF2-40B4-BE49-F238E27FC236}">
                  <a16:creationId xmlns:a16="http://schemas.microsoft.com/office/drawing/2014/main" id="{3917A708-AAF3-D491-4599-BCA5FADF5CB0}"/>
                </a:ext>
              </a:extLst>
            </p:cNvPr>
            <p:cNvSpPr/>
            <p:nvPr/>
          </p:nvSpPr>
          <p:spPr>
            <a:xfrm>
              <a:off x="2484250" y="1718300"/>
              <a:ext cx="104825" cy="140375"/>
            </a:xfrm>
            <a:custGeom>
              <a:avLst/>
              <a:gdLst/>
              <a:ahLst/>
              <a:cxnLst/>
              <a:rect l="l" t="t" r="r" b="b"/>
              <a:pathLst>
                <a:path w="4193" h="5615" extrusionOk="0">
                  <a:moveTo>
                    <a:pt x="4161" y="0"/>
                  </a:moveTo>
                  <a:lnTo>
                    <a:pt x="4161" y="0"/>
                  </a:lnTo>
                  <a:cubicBezTo>
                    <a:pt x="4142" y="200"/>
                    <a:pt x="4107" y="300"/>
                    <a:pt x="4062" y="435"/>
                  </a:cubicBezTo>
                  <a:cubicBezTo>
                    <a:pt x="4012" y="567"/>
                    <a:pt x="3950" y="743"/>
                    <a:pt x="3733" y="1021"/>
                  </a:cubicBezTo>
                  <a:cubicBezTo>
                    <a:pt x="3536" y="1267"/>
                    <a:pt x="3289" y="1451"/>
                    <a:pt x="3033" y="1620"/>
                  </a:cubicBezTo>
                  <a:cubicBezTo>
                    <a:pt x="2776" y="1789"/>
                    <a:pt x="2502" y="1941"/>
                    <a:pt x="2228" y="2131"/>
                  </a:cubicBezTo>
                  <a:cubicBezTo>
                    <a:pt x="1858" y="2386"/>
                    <a:pt x="1525" y="2687"/>
                    <a:pt x="1236" y="3006"/>
                  </a:cubicBezTo>
                  <a:cubicBezTo>
                    <a:pt x="1236" y="3006"/>
                    <a:pt x="1073" y="3183"/>
                    <a:pt x="929" y="3377"/>
                  </a:cubicBezTo>
                  <a:cubicBezTo>
                    <a:pt x="781" y="3567"/>
                    <a:pt x="651" y="3772"/>
                    <a:pt x="651" y="3772"/>
                  </a:cubicBezTo>
                  <a:cubicBezTo>
                    <a:pt x="542" y="3936"/>
                    <a:pt x="348" y="4309"/>
                    <a:pt x="219" y="4693"/>
                  </a:cubicBezTo>
                  <a:cubicBezTo>
                    <a:pt x="83" y="5076"/>
                    <a:pt x="15" y="5464"/>
                    <a:pt x="0" y="5614"/>
                  </a:cubicBezTo>
                  <a:cubicBezTo>
                    <a:pt x="70" y="5376"/>
                    <a:pt x="154" y="5140"/>
                    <a:pt x="253" y="4904"/>
                  </a:cubicBezTo>
                  <a:cubicBezTo>
                    <a:pt x="356" y="4668"/>
                    <a:pt x="474" y="4432"/>
                    <a:pt x="610" y="4196"/>
                  </a:cubicBezTo>
                  <a:lnTo>
                    <a:pt x="709" y="4021"/>
                  </a:lnTo>
                  <a:cubicBezTo>
                    <a:pt x="709" y="4021"/>
                    <a:pt x="848" y="3792"/>
                    <a:pt x="1005" y="3576"/>
                  </a:cubicBezTo>
                  <a:cubicBezTo>
                    <a:pt x="1165" y="3362"/>
                    <a:pt x="1342" y="3161"/>
                    <a:pt x="1342" y="3161"/>
                  </a:cubicBezTo>
                  <a:cubicBezTo>
                    <a:pt x="1577" y="2897"/>
                    <a:pt x="1843" y="2646"/>
                    <a:pt x="2134" y="2421"/>
                  </a:cubicBezTo>
                  <a:cubicBezTo>
                    <a:pt x="2422" y="2193"/>
                    <a:pt x="2748" y="2000"/>
                    <a:pt x="3056" y="1780"/>
                  </a:cubicBezTo>
                  <a:cubicBezTo>
                    <a:pt x="3363" y="1563"/>
                    <a:pt x="3658" y="1311"/>
                    <a:pt x="3865" y="1002"/>
                  </a:cubicBezTo>
                  <a:cubicBezTo>
                    <a:pt x="4074" y="700"/>
                    <a:pt x="4192" y="338"/>
                    <a:pt x="4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36">
              <a:extLst>
                <a:ext uri="{FF2B5EF4-FFF2-40B4-BE49-F238E27FC236}">
                  <a16:creationId xmlns:a16="http://schemas.microsoft.com/office/drawing/2014/main" id="{04476632-B1BE-A55D-43BC-69D5E5D51F70}"/>
                </a:ext>
              </a:extLst>
            </p:cNvPr>
            <p:cNvSpPr/>
            <p:nvPr/>
          </p:nvSpPr>
          <p:spPr>
            <a:xfrm>
              <a:off x="2172025" y="2238275"/>
              <a:ext cx="64750" cy="23350"/>
            </a:xfrm>
            <a:custGeom>
              <a:avLst/>
              <a:gdLst/>
              <a:ahLst/>
              <a:cxnLst/>
              <a:rect l="l" t="t" r="r" b="b"/>
              <a:pathLst>
                <a:path w="2590" h="934" extrusionOk="0">
                  <a:moveTo>
                    <a:pt x="1644" y="1"/>
                  </a:moveTo>
                  <a:cubicBezTo>
                    <a:pt x="1506" y="1"/>
                    <a:pt x="1363" y="31"/>
                    <a:pt x="1234" y="94"/>
                  </a:cubicBezTo>
                  <a:cubicBezTo>
                    <a:pt x="1069" y="173"/>
                    <a:pt x="939" y="290"/>
                    <a:pt x="813" y="396"/>
                  </a:cubicBezTo>
                  <a:cubicBezTo>
                    <a:pt x="689" y="505"/>
                    <a:pt x="567" y="603"/>
                    <a:pt x="426" y="664"/>
                  </a:cubicBezTo>
                  <a:cubicBezTo>
                    <a:pt x="340" y="702"/>
                    <a:pt x="248" y="726"/>
                    <a:pt x="158" y="726"/>
                  </a:cubicBezTo>
                  <a:cubicBezTo>
                    <a:pt x="104" y="726"/>
                    <a:pt x="51" y="718"/>
                    <a:pt x="0" y="699"/>
                  </a:cubicBezTo>
                  <a:lnTo>
                    <a:pt x="0" y="699"/>
                  </a:lnTo>
                  <a:cubicBezTo>
                    <a:pt x="67" y="755"/>
                    <a:pt x="117" y="776"/>
                    <a:pt x="184" y="787"/>
                  </a:cubicBezTo>
                  <a:cubicBezTo>
                    <a:pt x="202" y="790"/>
                    <a:pt x="223" y="791"/>
                    <a:pt x="246" y="791"/>
                  </a:cubicBezTo>
                  <a:cubicBezTo>
                    <a:pt x="307" y="791"/>
                    <a:pt x="386" y="780"/>
                    <a:pt x="500" y="737"/>
                  </a:cubicBezTo>
                  <a:cubicBezTo>
                    <a:pt x="781" y="628"/>
                    <a:pt x="986" y="438"/>
                    <a:pt x="1220" y="302"/>
                  </a:cubicBezTo>
                  <a:cubicBezTo>
                    <a:pt x="1351" y="222"/>
                    <a:pt x="1500" y="183"/>
                    <a:pt x="1646" y="183"/>
                  </a:cubicBezTo>
                  <a:cubicBezTo>
                    <a:pt x="1671" y="183"/>
                    <a:pt x="1695" y="184"/>
                    <a:pt x="1719" y="186"/>
                  </a:cubicBezTo>
                  <a:cubicBezTo>
                    <a:pt x="1719" y="186"/>
                    <a:pt x="1814" y="195"/>
                    <a:pt x="1904" y="224"/>
                  </a:cubicBezTo>
                  <a:cubicBezTo>
                    <a:pt x="1995" y="253"/>
                    <a:pt x="2075" y="303"/>
                    <a:pt x="2075" y="303"/>
                  </a:cubicBezTo>
                  <a:cubicBezTo>
                    <a:pt x="2140" y="342"/>
                    <a:pt x="2283" y="429"/>
                    <a:pt x="2388" y="566"/>
                  </a:cubicBezTo>
                  <a:cubicBezTo>
                    <a:pt x="2497" y="697"/>
                    <a:pt x="2556" y="865"/>
                    <a:pt x="2579" y="933"/>
                  </a:cubicBezTo>
                  <a:cubicBezTo>
                    <a:pt x="2590" y="706"/>
                    <a:pt x="2509" y="456"/>
                    <a:pt x="2319" y="262"/>
                  </a:cubicBezTo>
                  <a:cubicBezTo>
                    <a:pt x="2319" y="262"/>
                    <a:pt x="2301" y="245"/>
                    <a:pt x="2282" y="229"/>
                  </a:cubicBezTo>
                  <a:cubicBezTo>
                    <a:pt x="2263" y="213"/>
                    <a:pt x="2243" y="199"/>
                    <a:pt x="2243" y="199"/>
                  </a:cubicBezTo>
                  <a:cubicBezTo>
                    <a:pt x="2243" y="199"/>
                    <a:pt x="2217" y="178"/>
                    <a:pt x="2176" y="151"/>
                  </a:cubicBezTo>
                  <a:cubicBezTo>
                    <a:pt x="2132" y="125"/>
                    <a:pt x="2074" y="94"/>
                    <a:pt x="2012" y="69"/>
                  </a:cubicBezTo>
                  <a:cubicBezTo>
                    <a:pt x="1889" y="21"/>
                    <a:pt x="1756" y="8"/>
                    <a:pt x="1756" y="8"/>
                  </a:cubicBezTo>
                  <a:cubicBezTo>
                    <a:pt x="1719" y="3"/>
                    <a:pt x="1682" y="1"/>
                    <a:pt x="1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36">
              <a:extLst>
                <a:ext uri="{FF2B5EF4-FFF2-40B4-BE49-F238E27FC236}">
                  <a16:creationId xmlns:a16="http://schemas.microsoft.com/office/drawing/2014/main" id="{F5972D4D-28EB-C961-4FF3-6BC51CDAA866}"/>
                </a:ext>
              </a:extLst>
            </p:cNvPr>
            <p:cNvSpPr/>
            <p:nvPr/>
          </p:nvSpPr>
          <p:spPr>
            <a:xfrm>
              <a:off x="2203850" y="2266200"/>
              <a:ext cx="39075" cy="13675"/>
            </a:xfrm>
            <a:custGeom>
              <a:avLst/>
              <a:gdLst/>
              <a:ahLst/>
              <a:cxnLst/>
              <a:rect l="l" t="t" r="r" b="b"/>
              <a:pathLst>
                <a:path w="1563" h="547" extrusionOk="0">
                  <a:moveTo>
                    <a:pt x="597" y="1"/>
                  </a:moveTo>
                  <a:cubicBezTo>
                    <a:pt x="564" y="1"/>
                    <a:pt x="530" y="2"/>
                    <a:pt x="497" y="5"/>
                  </a:cubicBezTo>
                  <a:cubicBezTo>
                    <a:pt x="311" y="21"/>
                    <a:pt x="136" y="81"/>
                    <a:pt x="1" y="165"/>
                  </a:cubicBezTo>
                  <a:cubicBezTo>
                    <a:pt x="39" y="171"/>
                    <a:pt x="63" y="173"/>
                    <a:pt x="86" y="173"/>
                  </a:cubicBezTo>
                  <a:cubicBezTo>
                    <a:pt x="129" y="173"/>
                    <a:pt x="166" y="165"/>
                    <a:pt x="270" y="148"/>
                  </a:cubicBezTo>
                  <a:cubicBezTo>
                    <a:pt x="301" y="144"/>
                    <a:pt x="331" y="142"/>
                    <a:pt x="361" y="142"/>
                  </a:cubicBezTo>
                  <a:cubicBezTo>
                    <a:pt x="473" y="142"/>
                    <a:pt x="579" y="166"/>
                    <a:pt x="691" y="182"/>
                  </a:cubicBezTo>
                  <a:cubicBezTo>
                    <a:pt x="786" y="196"/>
                    <a:pt x="880" y="218"/>
                    <a:pt x="966" y="253"/>
                  </a:cubicBezTo>
                  <a:cubicBezTo>
                    <a:pt x="966" y="253"/>
                    <a:pt x="1015" y="271"/>
                    <a:pt x="1062" y="295"/>
                  </a:cubicBezTo>
                  <a:cubicBezTo>
                    <a:pt x="1085" y="305"/>
                    <a:pt x="1108" y="318"/>
                    <a:pt x="1124" y="328"/>
                  </a:cubicBezTo>
                  <a:cubicBezTo>
                    <a:pt x="1141" y="337"/>
                    <a:pt x="1152" y="344"/>
                    <a:pt x="1152" y="344"/>
                  </a:cubicBezTo>
                  <a:cubicBezTo>
                    <a:pt x="1189" y="364"/>
                    <a:pt x="1274" y="398"/>
                    <a:pt x="1358" y="439"/>
                  </a:cubicBezTo>
                  <a:cubicBezTo>
                    <a:pt x="1441" y="479"/>
                    <a:pt x="1522" y="530"/>
                    <a:pt x="1562" y="546"/>
                  </a:cubicBezTo>
                  <a:cubicBezTo>
                    <a:pt x="1509" y="436"/>
                    <a:pt x="1432" y="330"/>
                    <a:pt x="1325" y="240"/>
                  </a:cubicBezTo>
                  <a:lnTo>
                    <a:pt x="1325" y="239"/>
                  </a:lnTo>
                  <a:lnTo>
                    <a:pt x="1283" y="211"/>
                  </a:lnTo>
                  <a:cubicBezTo>
                    <a:pt x="1283" y="211"/>
                    <a:pt x="1225" y="175"/>
                    <a:pt x="1165" y="143"/>
                  </a:cubicBezTo>
                  <a:cubicBezTo>
                    <a:pt x="1135" y="129"/>
                    <a:pt x="1104" y="114"/>
                    <a:pt x="1081" y="103"/>
                  </a:cubicBezTo>
                  <a:cubicBezTo>
                    <a:pt x="1057" y="93"/>
                    <a:pt x="1041" y="87"/>
                    <a:pt x="1041" y="87"/>
                  </a:cubicBezTo>
                  <a:cubicBezTo>
                    <a:pt x="904" y="32"/>
                    <a:pt x="750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36">
              <a:extLst>
                <a:ext uri="{FF2B5EF4-FFF2-40B4-BE49-F238E27FC236}">
                  <a16:creationId xmlns:a16="http://schemas.microsoft.com/office/drawing/2014/main" id="{43EC04B8-5D4F-6EEC-6947-70970DF8254C}"/>
                </a:ext>
              </a:extLst>
            </p:cNvPr>
            <p:cNvSpPr/>
            <p:nvPr/>
          </p:nvSpPr>
          <p:spPr>
            <a:xfrm>
              <a:off x="2082000" y="2290775"/>
              <a:ext cx="37375" cy="30350"/>
            </a:xfrm>
            <a:custGeom>
              <a:avLst/>
              <a:gdLst/>
              <a:ahLst/>
              <a:cxnLst/>
              <a:rect l="l" t="t" r="r" b="b"/>
              <a:pathLst>
                <a:path w="1495" h="1214" extrusionOk="0">
                  <a:moveTo>
                    <a:pt x="1495" y="1"/>
                  </a:moveTo>
                  <a:lnTo>
                    <a:pt x="1495" y="1"/>
                  </a:lnTo>
                  <a:cubicBezTo>
                    <a:pt x="1392" y="60"/>
                    <a:pt x="1390" y="67"/>
                    <a:pt x="1265" y="211"/>
                  </a:cubicBezTo>
                  <a:cubicBezTo>
                    <a:pt x="1151" y="338"/>
                    <a:pt x="1019" y="427"/>
                    <a:pt x="891" y="542"/>
                  </a:cubicBezTo>
                  <a:cubicBezTo>
                    <a:pt x="805" y="617"/>
                    <a:pt x="716" y="690"/>
                    <a:pt x="625" y="753"/>
                  </a:cubicBezTo>
                  <a:cubicBezTo>
                    <a:pt x="625" y="753"/>
                    <a:pt x="574" y="788"/>
                    <a:pt x="523" y="822"/>
                  </a:cubicBezTo>
                  <a:cubicBezTo>
                    <a:pt x="471" y="855"/>
                    <a:pt x="417" y="886"/>
                    <a:pt x="417" y="886"/>
                  </a:cubicBezTo>
                  <a:cubicBezTo>
                    <a:pt x="373" y="911"/>
                    <a:pt x="289" y="980"/>
                    <a:pt x="204" y="1047"/>
                  </a:cubicBezTo>
                  <a:cubicBezTo>
                    <a:pt x="118" y="1114"/>
                    <a:pt x="32" y="1180"/>
                    <a:pt x="0" y="1213"/>
                  </a:cubicBezTo>
                  <a:cubicBezTo>
                    <a:pt x="135" y="1190"/>
                    <a:pt x="274" y="1156"/>
                    <a:pt x="416" y="1094"/>
                  </a:cubicBezTo>
                  <a:lnTo>
                    <a:pt x="465" y="1067"/>
                  </a:lnTo>
                  <a:cubicBezTo>
                    <a:pt x="465" y="1067"/>
                    <a:pt x="530" y="1029"/>
                    <a:pt x="595" y="991"/>
                  </a:cubicBezTo>
                  <a:cubicBezTo>
                    <a:pt x="658" y="951"/>
                    <a:pt x="720" y="908"/>
                    <a:pt x="720" y="908"/>
                  </a:cubicBezTo>
                  <a:cubicBezTo>
                    <a:pt x="1051" y="687"/>
                    <a:pt x="1341" y="329"/>
                    <a:pt x="14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36">
              <a:extLst>
                <a:ext uri="{FF2B5EF4-FFF2-40B4-BE49-F238E27FC236}">
                  <a16:creationId xmlns:a16="http://schemas.microsoft.com/office/drawing/2014/main" id="{DE8FF1FF-634D-5091-1428-03FAF5EE6725}"/>
                </a:ext>
              </a:extLst>
            </p:cNvPr>
            <p:cNvSpPr/>
            <p:nvPr/>
          </p:nvSpPr>
          <p:spPr>
            <a:xfrm>
              <a:off x="2060125" y="2201425"/>
              <a:ext cx="28425" cy="108775"/>
            </a:xfrm>
            <a:custGeom>
              <a:avLst/>
              <a:gdLst/>
              <a:ahLst/>
              <a:cxnLst/>
              <a:rect l="l" t="t" r="r" b="b"/>
              <a:pathLst>
                <a:path w="1137" h="4351" extrusionOk="0">
                  <a:moveTo>
                    <a:pt x="362" y="0"/>
                  </a:moveTo>
                  <a:cubicBezTo>
                    <a:pt x="234" y="52"/>
                    <a:pt x="172" y="115"/>
                    <a:pt x="118" y="207"/>
                  </a:cubicBezTo>
                  <a:cubicBezTo>
                    <a:pt x="69" y="300"/>
                    <a:pt x="16" y="441"/>
                    <a:pt x="49" y="705"/>
                  </a:cubicBezTo>
                  <a:cubicBezTo>
                    <a:pt x="83" y="944"/>
                    <a:pt x="202" y="1151"/>
                    <a:pt x="326" y="1333"/>
                  </a:cubicBezTo>
                  <a:cubicBezTo>
                    <a:pt x="453" y="1519"/>
                    <a:pt x="593" y="1690"/>
                    <a:pt x="711" y="1880"/>
                  </a:cubicBezTo>
                  <a:cubicBezTo>
                    <a:pt x="868" y="2130"/>
                    <a:pt x="948" y="2424"/>
                    <a:pt x="952" y="2709"/>
                  </a:cubicBezTo>
                  <a:cubicBezTo>
                    <a:pt x="952" y="2709"/>
                    <a:pt x="957" y="2869"/>
                    <a:pt x="928" y="3026"/>
                  </a:cubicBezTo>
                  <a:cubicBezTo>
                    <a:pt x="902" y="3184"/>
                    <a:pt x="843" y="3331"/>
                    <a:pt x="843" y="3331"/>
                  </a:cubicBezTo>
                  <a:cubicBezTo>
                    <a:pt x="797" y="3452"/>
                    <a:pt x="687" y="3709"/>
                    <a:pt x="504" y="3921"/>
                  </a:cubicBezTo>
                  <a:cubicBezTo>
                    <a:pt x="330" y="4138"/>
                    <a:pt x="94" y="4291"/>
                    <a:pt x="1" y="4350"/>
                  </a:cubicBezTo>
                  <a:cubicBezTo>
                    <a:pt x="340" y="4236"/>
                    <a:pt x="662" y="4003"/>
                    <a:pt x="885" y="3655"/>
                  </a:cubicBezTo>
                  <a:cubicBezTo>
                    <a:pt x="885" y="3655"/>
                    <a:pt x="903" y="3621"/>
                    <a:pt x="922" y="3589"/>
                  </a:cubicBezTo>
                  <a:cubicBezTo>
                    <a:pt x="939" y="3556"/>
                    <a:pt x="956" y="3521"/>
                    <a:pt x="956" y="3521"/>
                  </a:cubicBezTo>
                  <a:cubicBezTo>
                    <a:pt x="956" y="3521"/>
                    <a:pt x="979" y="3477"/>
                    <a:pt x="1008" y="3406"/>
                  </a:cubicBezTo>
                  <a:cubicBezTo>
                    <a:pt x="1035" y="3335"/>
                    <a:pt x="1069" y="3240"/>
                    <a:pt x="1090" y="3140"/>
                  </a:cubicBezTo>
                  <a:cubicBezTo>
                    <a:pt x="1137" y="2942"/>
                    <a:pt x="1136" y="2739"/>
                    <a:pt x="1136" y="2739"/>
                  </a:cubicBezTo>
                  <a:cubicBezTo>
                    <a:pt x="1136" y="2472"/>
                    <a:pt x="1074" y="2196"/>
                    <a:pt x="950" y="1947"/>
                  </a:cubicBezTo>
                  <a:cubicBezTo>
                    <a:pt x="826" y="1692"/>
                    <a:pt x="635" y="1491"/>
                    <a:pt x="473" y="1288"/>
                  </a:cubicBezTo>
                  <a:cubicBezTo>
                    <a:pt x="309" y="1086"/>
                    <a:pt x="165" y="873"/>
                    <a:pt x="135" y="627"/>
                  </a:cubicBezTo>
                  <a:cubicBezTo>
                    <a:pt x="99" y="391"/>
                    <a:pt x="164" y="128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36">
              <a:extLst>
                <a:ext uri="{FF2B5EF4-FFF2-40B4-BE49-F238E27FC236}">
                  <a16:creationId xmlns:a16="http://schemas.microsoft.com/office/drawing/2014/main" id="{96C2A3D4-C801-2D17-12A4-824492A6D029}"/>
                </a:ext>
              </a:extLst>
            </p:cNvPr>
            <p:cNvSpPr/>
            <p:nvPr/>
          </p:nvSpPr>
          <p:spPr>
            <a:xfrm>
              <a:off x="2038650" y="2249725"/>
              <a:ext cx="13800" cy="51650"/>
            </a:xfrm>
            <a:custGeom>
              <a:avLst/>
              <a:gdLst/>
              <a:ahLst/>
              <a:cxnLst/>
              <a:rect l="l" t="t" r="r" b="b"/>
              <a:pathLst>
                <a:path w="552" h="2066" extrusionOk="0">
                  <a:moveTo>
                    <a:pt x="324" y="0"/>
                  </a:moveTo>
                  <a:cubicBezTo>
                    <a:pt x="317" y="130"/>
                    <a:pt x="324" y="135"/>
                    <a:pt x="363" y="342"/>
                  </a:cubicBezTo>
                  <a:cubicBezTo>
                    <a:pt x="393" y="530"/>
                    <a:pt x="370" y="704"/>
                    <a:pt x="357" y="893"/>
                  </a:cubicBezTo>
                  <a:cubicBezTo>
                    <a:pt x="347" y="1018"/>
                    <a:pt x="329" y="1143"/>
                    <a:pt x="294" y="1260"/>
                  </a:cubicBezTo>
                  <a:cubicBezTo>
                    <a:pt x="294" y="1260"/>
                    <a:pt x="277" y="1326"/>
                    <a:pt x="254" y="1391"/>
                  </a:cubicBezTo>
                  <a:cubicBezTo>
                    <a:pt x="243" y="1423"/>
                    <a:pt x="230" y="1455"/>
                    <a:pt x="220" y="1478"/>
                  </a:cubicBezTo>
                  <a:cubicBezTo>
                    <a:pt x="211" y="1501"/>
                    <a:pt x="204" y="1518"/>
                    <a:pt x="204" y="1518"/>
                  </a:cubicBezTo>
                  <a:cubicBezTo>
                    <a:pt x="189" y="1561"/>
                    <a:pt x="151" y="1670"/>
                    <a:pt x="108" y="1795"/>
                  </a:cubicBezTo>
                  <a:cubicBezTo>
                    <a:pt x="66" y="1908"/>
                    <a:pt x="15" y="2016"/>
                    <a:pt x="1" y="2066"/>
                  </a:cubicBezTo>
                  <a:cubicBezTo>
                    <a:pt x="120" y="1967"/>
                    <a:pt x="230" y="1848"/>
                    <a:pt x="320" y="1698"/>
                  </a:cubicBezTo>
                  <a:lnTo>
                    <a:pt x="348" y="1641"/>
                  </a:lnTo>
                  <a:cubicBezTo>
                    <a:pt x="348" y="1641"/>
                    <a:pt x="383" y="1563"/>
                    <a:pt x="414" y="1484"/>
                  </a:cubicBezTo>
                  <a:cubicBezTo>
                    <a:pt x="428" y="1443"/>
                    <a:pt x="441" y="1403"/>
                    <a:pt x="452" y="1373"/>
                  </a:cubicBezTo>
                  <a:cubicBezTo>
                    <a:pt x="461" y="1342"/>
                    <a:pt x="467" y="1322"/>
                    <a:pt x="467" y="1322"/>
                  </a:cubicBezTo>
                  <a:cubicBezTo>
                    <a:pt x="528" y="1106"/>
                    <a:pt x="551" y="862"/>
                    <a:pt x="522" y="630"/>
                  </a:cubicBezTo>
                  <a:cubicBezTo>
                    <a:pt x="495" y="398"/>
                    <a:pt x="423" y="178"/>
                    <a:pt x="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36">
              <a:extLst>
                <a:ext uri="{FF2B5EF4-FFF2-40B4-BE49-F238E27FC236}">
                  <a16:creationId xmlns:a16="http://schemas.microsoft.com/office/drawing/2014/main" id="{18C4B0F1-1E2E-444D-98C5-F968C2AD7B01}"/>
                </a:ext>
              </a:extLst>
            </p:cNvPr>
            <p:cNvSpPr/>
            <p:nvPr/>
          </p:nvSpPr>
          <p:spPr>
            <a:xfrm>
              <a:off x="1962175" y="2253975"/>
              <a:ext cx="14575" cy="88075"/>
            </a:xfrm>
            <a:custGeom>
              <a:avLst/>
              <a:gdLst/>
              <a:ahLst/>
              <a:cxnLst/>
              <a:rect l="l" t="t" r="r" b="b"/>
              <a:pathLst>
                <a:path w="583" h="3523" extrusionOk="0">
                  <a:moveTo>
                    <a:pt x="351" y="0"/>
                  </a:moveTo>
                  <a:lnTo>
                    <a:pt x="351" y="0"/>
                  </a:lnTo>
                  <a:cubicBezTo>
                    <a:pt x="192" y="212"/>
                    <a:pt x="112" y="493"/>
                    <a:pt x="109" y="790"/>
                  </a:cubicBezTo>
                  <a:lnTo>
                    <a:pt x="108" y="789"/>
                  </a:lnTo>
                  <a:lnTo>
                    <a:pt x="110" y="844"/>
                  </a:lnTo>
                  <a:lnTo>
                    <a:pt x="113" y="898"/>
                  </a:lnTo>
                  <a:cubicBezTo>
                    <a:pt x="113" y="898"/>
                    <a:pt x="122" y="1043"/>
                    <a:pt x="147" y="1183"/>
                  </a:cubicBezTo>
                  <a:cubicBezTo>
                    <a:pt x="171" y="1325"/>
                    <a:pt x="202" y="1462"/>
                    <a:pt x="202" y="1462"/>
                  </a:cubicBezTo>
                  <a:cubicBezTo>
                    <a:pt x="281" y="1826"/>
                    <a:pt x="397" y="2199"/>
                    <a:pt x="397" y="2569"/>
                  </a:cubicBezTo>
                  <a:cubicBezTo>
                    <a:pt x="398" y="2936"/>
                    <a:pt x="272" y="3313"/>
                    <a:pt x="1" y="3522"/>
                  </a:cubicBezTo>
                  <a:cubicBezTo>
                    <a:pt x="97" y="3486"/>
                    <a:pt x="146" y="3454"/>
                    <a:pt x="205" y="3404"/>
                  </a:cubicBezTo>
                  <a:cubicBezTo>
                    <a:pt x="259" y="3349"/>
                    <a:pt x="330" y="3273"/>
                    <a:pt x="408" y="3098"/>
                  </a:cubicBezTo>
                  <a:cubicBezTo>
                    <a:pt x="543" y="2785"/>
                    <a:pt x="583" y="2450"/>
                    <a:pt x="526" y="2107"/>
                  </a:cubicBezTo>
                  <a:cubicBezTo>
                    <a:pt x="490" y="1876"/>
                    <a:pt x="431" y="1656"/>
                    <a:pt x="385" y="1446"/>
                  </a:cubicBezTo>
                  <a:cubicBezTo>
                    <a:pt x="385" y="1446"/>
                    <a:pt x="358" y="1327"/>
                    <a:pt x="336" y="1209"/>
                  </a:cubicBezTo>
                  <a:cubicBezTo>
                    <a:pt x="315" y="1092"/>
                    <a:pt x="303" y="975"/>
                    <a:pt x="303" y="975"/>
                  </a:cubicBezTo>
                  <a:cubicBezTo>
                    <a:pt x="293" y="879"/>
                    <a:pt x="257" y="677"/>
                    <a:pt x="264" y="476"/>
                  </a:cubicBezTo>
                  <a:cubicBezTo>
                    <a:pt x="266" y="275"/>
                    <a:pt x="324" y="78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36">
              <a:extLst>
                <a:ext uri="{FF2B5EF4-FFF2-40B4-BE49-F238E27FC236}">
                  <a16:creationId xmlns:a16="http://schemas.microsoft.com/office/drawing/2014/main" id="{3781E7F2-892C-D588-C527-028A5E4A5E46}"/>
                </a:ext>
              </a:extLst>
            </p:cNvPr>
            <p:cNvSpPr/>
            <p:nvPr/>
          </p:nvSpPr>
          <p:spPr>
            <a:xfrm>
              <a:off x="1559175" y="2349200"/>
              <a:ext cx="39775" cy="63450"/>
            </a:xfrm>
            <a:custGeom>
              <a:avLst/>
              <a:gdLst/>
              <a:ahLst/>
              <a:cxnLst/>
              <a:rect l="l" t="t" r="r" b="b"/>
              <a:pathLst>
                <a:path w="1591" h="2538" extrusionOk="0">
                  <a:moveTo>
                    <a:pt x="1590" y="1"/>
                  </a:moveTo>
                  <a:cubicBezTo>
                    <a:pt x="1380" y="73"/>
                    <a:pt x="1171" y="180"/>
                    <a:pt x="972" y="336"/>
                  </a:cubicBezTo>
                  <a:cubicBezTo>
                    <a:pt x="972" y="336"/>
                    <a:pt x="900" y="395"/>
                    <a:pt x="903" y="398"/>
                  </a:cubicBezTo>
                  <a:cubicBezTo>
                    <a:pt x="903" y="398"/>
                    <a:pt x="880" y="419"/>
                    <a:pt x="848" y="452"/>
                  </a:cubicBezTo>
                  <a:cubicBezTo>
                    <a:pt x="814" y="484"/>
                    <a:pt x="769" y="526"/>
                    <a:pt x="730" y="573"/>
                  </a:cubicBezTo>
                  <a:cubicBezTo>
                    <a:pt x="644" y="664"/>
                    <a:pt x="571" y="763"/>
                    <a:pt x="571" y="763"/>
                  </a:cubicBezTo>
                  <a:cubicBezTo>
                    <a:pt x="208" y="1221"/>
                    <a:pt x="16" y="1876"/>
                    <a:pt x="51" y="2425"/>
                  </a:cubicBezTo>
                  <a:lnTo>
                    <a:pt x="51" y="2425"/>
                  </a:lnTo>
                  <a:cubicBezTo>
                    <a:pt x="34" y="2409"/>
                    <a:pt x="17" y="2394"/>
                    <a:pt x="1" y="2380"/>
                  </a:cubicBezTo>
                  <a:lnTo>
                    <a:pt x="1" y="2380"/>
                  </a:lnTo>
                  <a:cubicBezTo>
                    <a:pt x="22" y="2421"/>
                    <a:pt x="39" y="2452"/>
                    <a:pt x="55" y="2480"/>
                  </a:cubicBezTo>
                  <a:lnTo>
                    <a:pt x="55" y="2480"/>
                  </a:lnTo>
                  <a:cubicBezTo>
                    <a:pt x="55" y="2483"/>
                    <a:pt x="56" y="2486"/>
                    <a:pt x="56" y="2489"/>
                  </a:cubicBezTo>
                  <a:lnTo>
                    <a:pt x="59" y="2487"/>
                  </a:lnTo>
                  <a:lnTo>
                    <a:pt x="59" y="2487"/>
                  </a:lnTo>
                  <a:cubicBezTo>
                    <a:pt x="62" y="2492"/>
                    <a:pt x="65" y="2497"/>
                    <a:pt x="68" y="2502"/>
                  </a:cubicBezTo>
                  <a:lnTo>
                    <a:pt x="90" y="2537"/>
                  </a:lnTo>
                  <a:lnTo>
                    <a:pt x="102" y="2488"/>
                  </a:lnTo>
                  <a:cubicBezTo>
                    <a:pt x="123" y="2409"/>
                    <a:pt x="120" y="2335"/>
                    <a:pt x="150" y="2129"/>
                  </a:cubicBezTo>
                  <a:cubicBezTo>
                    <a:pt x="194" y="1853"/>
                    <a:pt x="304" y="1617"/>
                    <a:pt x="420" y="1364"/>
                  </a:cubicBezTo>
                  <a:cubicBezTo>
                    <a:pt x="497" y="1192"/>
                    <a:pt x="598" y="1032"/>
                    <a:pt x="705" y="887"/>
                  </a:cubicBezTo>
                  <a:cubicBezTo>
                    <a:pt x="705" y="887"/>
                    <a:pt x="720" y="868"/>
                    <a:pt x="744" y="838"/>
                  </a:cubicBezTo>
                  <a:cubicBezTo>
                    <a:pt x="765" y="807"/>
                    <a:pt x="798" y="768"/>
                    <a:pt x="832" y="731"/>
                  </a:cubicBezTo>
                  <a:cubicBezTo>
                    <a:pt x="897" y="654"/>
                    <a:pt x="971" y="585"/>
                    <a:pt x="971" y="585"/>
                  </a:cubicBezTo>
                  <a:cubicBezTo>
                    <a:pt x="1028" y="525"/>
                    <a:pt x="1145" y="393"/>
                    <a:pt x="1272" y="274"/>
                  </a:cubicBezTo>
                  <a:cubicBezTo>
                    <a:pt x="1336" y="215"/>
                    <a:pt x="1402" y="157"/>
                    <a:pt x="1460" y="110"/>
                  </a:cubicBezTo>
                  <a:cubicBezTo>
                    <a:pt x="1518" y="64"/>
                    <a:pt x="1564" y="26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36">
              <a:extLst>
                <a:ext uri="{FF2B5EF4-FFF2-40B4-BE49-F238E27FC236}">
                  <a16:creationId xmlns:a16="http://schemas.microsoft.com/office/drawing/2014/main" id="{7C5D2C1C-53B2-A16B-FF39-24A66934A052}"/>
                </a:ext>
              </a:extLst>
            </p:cNvPr>
            <p:cNvSpPr/>
            <p:nvPr/>
          </p:nvSpPr>
          <p:spPr>
            <a:xfrm>
              <a:off x="1543975" y="2326950"/>
              <a:ext cx="43200" cy="16000"/>
            </a:xfrm>
            <a:custGeom>
              <a:avLst/>
              <a:gdLst/>
              <a:ahLst/>
              <a:cxnLst/>
              <a:rect l="l" t="t" r="r" b="b"/>
              <a:pathLst>
                <a:path w="1728" h="640" extrusionOk="0">
                  <a:moveTo>
                    <a:pt x="1728" y="1"/>
                  </a:moveTo>
                  <a:lnTo>
                    <a:pt x="1728" y="1"/>
                  </a:lnTo>
                  <a:cubicBezTo>
                    <a:pt x="1610" y="58"/>
                    <a:pt x="1490" y="110"/>
                    <a:pt x="1363" y="166"/>
                  </a:cubicBezTo>
                  <a:lnTo>
                    <a:pt x="1318" y="191"/>
                  </a:lnTo>
                  <a:cubicBezTo>
                    <a:pt x="1318" y="191"/>
                    <a:pt x="1258" y="222"/>
                    <a:pt x="1196" y="252"/>
                  </a:cubicBezTo>
                  <a:cubicBezTo>
                    <a:pt x="1134" y="280"/>
                    <a:pt x="1072" y="306"/>
                    <a:pt x="1072" y="306"/>
                  </a:cubicBezTo>
                  <a:cubicBezTo>
                    <a:pt x="740" y="443"/>
                    <a:pt x="345" y="549"/>
                    <a:pt x="0" y="585"/>
                  </a:cubicBezTo>
                  <a:cubicBezTo>
                    <a:pt x="83" y="627"/>
                    <a:pt x="104" y="639"/>
                    <a:pt x="215" y="639"/>
                  </a:cubicBezTo>
                  <a:cubicBezTo>
                    <a:pt x="238" y="639"/>
                    <a:pt x="266" y="639"/>
                    <a:pt x="299" y="638"/>
                  </a:cubicBezTo>
                  <a:cubicBezTo>
                    <a:pt x="467" y="631"/>
                    <a:pt x="629" y="638"/>
                    <a:pt x="800" y="591"/>
                  </a:cubicBezTo>
                  <a:cubicBezTo>
                    <a:pt x="914" y="559"/>
                    <a:pt x="1025" y="522"/>
                    <a:pt x="1130" y="479"/>
                  </a:cubicBezTo>
                  <a:cubicBezTo>
                    <a:pt x="1130" y="479"/>
                    <a:pt x="1188" y="455"/>
                    <a:pt x="1247" y="429"/>
                  </a:cubicBezTo>
                  <a:cubicBezTo>
                    <a:pt x="1305" y="404"/>
                    <a:pt x="1361" y="374"/>
                    <a:pt x="1361" y="374"/>
                  </a:cubicBezTo>
                  <a:cubicBezTo>
                    <a:pt x="1408" y="351"/>
                    <a:pt x="1496" y="280"/>
                    <a:pt x="1571" y="203"/>
                  </a:cubicBezTo>
                  <a:cubicBezTo>
                    <a:pt x="1647" y="125"/>
                    <a:pt x="1710" y="40"/>
                    <a:pt x="17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36">
              <a:extLst>
                <a:ext uri="{FF2B5EF4-FFF2-40B4-BE49-F238E27FC236}">
                  <a16:creationId xmlns:a16="http://schemas.microsoft.com/office/drawing/2014/main" id="{1491D7E6-F516-24A7-D8E9-643F7167B70C}"/>
                </a:ext>
              </a:extLst>
            </p:cNvPr>
            <p:cNvSpPr/>
            <p:nvPr/>
          </p:nvSpPr>
          <p:spPr>
            <a:xfrm>
              <a:off x="1540025" y="2271150"/>
              <a:ext cx="47600" cy="31025"/>
            </a:xfrm>
            <a:custGeom>
              <a:avLst/>
              <a:gdLst/>
              <a:ahLst/>
              <a:cxnLst/>
              <a:rect l="l" t="t" r="r" b="b"/>
              <a:pathLst>
                <a:path w="1904" h="1241" extrusionOk="0">
                  <a:moveTo>
                    <a:pt x="288" y="1"/>
                  </a:moveTo>
                  <a:cubicBezTo>
                    <a:pt x="180" y="1"/>
                    <a:pt x="75" y="33"/>
                    <a:pt x="0" y="94"/>
                  </a:cubicBezTo>
                  <a:cubicBezTo>
                    <a:pt x="72" y="81"/>
                    <a:pt x="106" y="86"/>
                    <a:pt x="152" y="82"/>
                  </a:cubicBezTo>
                  <a:cubicBezTo>
                    <a:pt x="155" y="82"/>
                    <a:pt x="159" y="82"/>
                    <a:pt x="162" y="82"/>
                  </a:cubicBezTo>
                  <a:cubicBezTo>
                    <a:pt x="174" y="82"/>
                    <a:pt x="186" y="82"/>
                    <a:pt x="199" y="82"/>
                  </a:cubicBezTo>
                  <a:cubicBezTo>
                    <a:pt x="238" y="82"/>
                    <a:pt x="288" y="84"/>
                    <a:pt x="361" y="104"/>
                  </a:cubicBezTo>
                  <a:cubicBezTo>
                    <a:pt x="457" y="132"/>
                    <a:pt x="539" y="186"/>
                    <a:pt x="608" y="250"/>
                  </a:cubicBezTo>
                  <a:cubicBezTo>
                    <a:pt x="677" y="313"/>
                    <a:pt x="734" y="391"/>
                    <a:pt x="797" y="475"/>
                  </a:cubicBezTo>
                  <a:cubicBezTo>
                    <a:pt x="883" y="586"/>
                    <a:pt x="957" y="710"/>
                    <a:pt x="1040" y="828"/>
                  </a:cubicBezTo>
                  <a:cubicBezTo>
                    <a:pt x="1040" y="828"/>
                    <a:pt x="1087" y="895"/>
                    <a:pt x="1140" y="959"/>
                  </a:cubicBezTo>
                  <a:cubicBezTo>
                    <a:pt x="1193" y="1026"/>
                    <a:pt x="1258" y="1083"/>
                    <a:pt x="1258" y="1083"/>
                  </a:cubicBezTo>
                  <a:cubicBezTo>
                    <a:pt x="1309" y="1130"/>
                    <a:pt x="1442" y="1210"/>
                    <a:pt x="1586" y="1233"/>
                  </a:cubicBezTo>
                  <a:cubicBezTo>
                    <a:pt x="1616" y="1238"/>
                    <a:pt x="1644" y="1240"/>
                    <a:pt x="1672" y="1240"/>
                  </a:cubicBezTo>
                  <a:cubicBezTo>
                    <a:pt x="1782" y="1240"/>
                    <a:pt x="1874" y="1203"/>
                    <a:pt x="1903" y="1175"/>
                  </a:cubicBezTo>
                  <a:lnTo>
                    <a:pt x="1903" y="1175"/>
                  </a:lnTo>
                  <a:cubicBezTo>
                    <a:pt x="1887" y="1177"/>
                    <a:pt x="1872" y="1178"/>
                    <a:pt x="1856" y="1178"/>
                  </a:cubicBezTo>
                  <a:cubicBezTo>
                    <a:pt x="1714" y="1178"/>
                    <a:pt x="1586" y="1113"/>
                    <a:pt x="1470" y="1018"/>
                  </a:cubicBezTo>
                  <a:lnTo>
                    <a:pt x="1420" y="983"/>
                  </a:lnTo>
                  <a:cubicBezTo>
                    <a:pt x="1420" y="983"/>
                    <a:pt x="1355" y="932"/>
                    <a:pt x="1302" y="869"/>
                  </a:cubicBezTo>
                  <a:cubicBezTo>
                    <a:pt x="1247" y="808"/>
                    <a:pt x="1197" y="735"/>
                    <a:pt x="1197" y="735"/>
                  </a:cubicBezTo>
                  <a:cubicBezTo>
                    <a:pt x="1064" y="550"/>
                    <a:pt x="937" y="315"/>
                    <a:pt x="716" y="151"/>
                  </a:cubicBezTo>
                  <a:cubicBezTo>
                    <a:pt x="606" y="72"/>
                    <a:pt x="480" y="19"/>
                    <a:pt x="351" y="4"/>
                  </a:cubicBezTo>
                  <a:cubicBezTo>
                    <a:pt x="330" y="2"/>
                    <a:pt x="309" y="1"/>
                    <a:pt x="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36">
              <a:extLst>
                <a:ext uri="{FF2B5EF4-FFF2-40B4-BE49-F238E27FC236}">
                  <a16:creationId xmlns:a16="http://schemas.microsoft.com/office/drawing/2014/main" id="{D728D004-1A10-4A6F-0588-896E39D3A998}"/>
                </a:ext>
              </a:extLst>
            </p:cNvPr>
            <p:cNvSpPr/>
            <p:nvPr/>
          </p:nvSpPr>
          <p:spPr>
            <a:xfrm>
              <a:off x="1581950" y="2211725"/>
              <a:ext cx="20425" cy="56550"/>
            </a:xfrm>
            <a:custGeom>
              <a:avLst/>
              <a:gdLst/>
              <a:ahLst/>
              <a:cxnLst/>
              <a:rect l="l" t="t" r="r" b="b"/>
              <a:pathLst>
                <a:path w="817" h="2262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0" y="117"/>
                    <a:pt x="105" y="125"/>
                    <a:pt x="62" y="373"/>
                  </a:cubicBezTo>
                  <a:cubicBezTo>
                    <a:pt x="28" y="595"/>
                    <a:pt x="0" y="810"/>
                    <a:pt x="40" y="1043"/>
                  </a:cubicBezTo>
                  <a:cubicBezTo>
                    <a:pt x="70" y="1198"/>
                    <a:pt x="110" y="1350"/>
                    <a:pt x="166" y="1490"/>
                  </a:cubicBezTo>
                  <a:cubicBezTo>
                    <a:pt x="166" y="1490"/>
                    <a:pt x="195" y="1570"/>
                    <a:pt x="231" y="1647"/>
                  </a:cubicBezTo>
                  <a:cubicBezTo>
                    <a:pt x="248" y="1686"/>
                    <a:pt x="267" y="1724"/>
                    <a:pt x="283" y="1752"/>
                  </a:cubicBezTo>
                  <a:cubicBezTo>
                    <a:pt x="298" y="1780"/>
                    <a:pt x="308" y="1798"/>
                    <a:pt x="308" y="1798"/>
                  </a:cubicBezTo>
                  <a:cubicBezTo>
                    <a:pt x="340" y="1860"/>
                    <a:pt x="436" y="1976"/>
                    <a:pt x="542" y="2072"/>
                  </a:cubicBezTo>
                  <a:cubicBezTo>
                    <a:pt x="649" y="2167"/>
                    <a:pt x="766" y="2241"/>
                    <a:pt x="817" y="2261"/>
                  </a:cubicBezTo>
                  <a:cubicBezTo>
                    <a:pt x="712" y="2125"/>
                    <a:pt x="620" y="1980"/>
                    <a:pt x="531" y="1819"/>
                  </a:cubicBezTo>
                  <a:lnTo>
                    <a:pt x="532" y="1819"/>
                  </a:lnTo>
                  <a:lnTo>
                    <a:pt x="496" y="1762"/>
                  </a:lnTo>
                  <a:cubicBezTo>
                    <a:pt x="496" y="1762"/>
                    <a:pt x="485" y="1743"/>
                    <a:pt x="469" y="1713"/>
                  </a:cubicBezTo>
                  <a:cubicBezTo>
                    <a:pt x="453" y="1684"/>
                    <a:pt x="431" y="1645"/>
                    <a:pt x="411" y="1604"/>
                  </a:cubicBezTo>
                  <a:cubicBezTo>
                    <a:pt x="393" y="1563"/>
                    <a:pt x="374" y="1523"/>
                    <a:pt x="360" y="1491"/>
                  </a:cubicBezTo>
                  <a:cubicBezTo>
                    <a:pt x="348" y="1460"/>
                    <a:pt x="341" y="1439"/>
                    <a:pt x="341" y="1439"/>
                  </a:cubicBezTo>
                  <a:cubicBezTo>
                    <a:pt x="257" y="1218"/>
                    <a:pt x="191" y="972"/>
                    <a:pt x="169" y="724"/>
                  </a:cubicBezTo>
                  <a:cubicBezTo>
                    <a:pt x="145" y="475"/>
                    <a:pt x="158" y="224"/>
                    <a:pt x="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36">
              <a:extLst>
                <a:ext uri="{FF2B5EF4-FFF2-40B4-BE49-F238E27FC236}">
                  <a16:creationId xmlns:a16="http://schemas.microsoft.com/office/drawing/2014/main" id="{E5F68D5F-78E2-5A2B-0208-8475EB9338FB}"/>
                </a:ext>
              </a:extLst>
            </p:cNvPr>
            <p:cNvSpPr/>
            <p:nvPr/>
          </p:nvSpPr>
          <p:spPr>
            <a:xfrm>
              <a:off x="1662225" y="2218100"/>
              <a:ext cx="40775" cy="47700"/>
            </a:xfrm>
            <a:custGeom>
              <a:avLst/>
              <a:gdLst/>
              <a:ahLst/>
              <a:cxnLst/>
              <a:rect l="l" t="t" r="r" b="b"/>
              <a:pathLst>
                <a:path w="1631" h="1908" extrusionOk="0">
                  <a:moveTo>
                    <a:pt x="1630" y="0"/>
                  </a:moveTo>
                  <a:cubicBezTo>
                    <a:pt x="1563" y="43"/>
                    <a:pt x="1527" y="58"/>
                    <a:pt x="1480" y="85"/>
                  </a:cubicBezTo>
                  <a:cubicBezTo>
                    <a:pt x="1434" y="110"/>
                    <a:pt x="1378" y="146"/>
                    <a:pt x="1258" y="196"/>
                  </a:cubicBezTo>
                  <a:cubicBezTo>
                    <a:pt x="1042" y="285"/>
                    <a:pt x="804" y="298"/>
                    <a:pt x="580" y="456"/>
                  </a:cubicBezTo>
                  <a:cubicBezTo>
                    <a:pt x="434" y="557"/>
                    <a:pt x="312" y="687"/>
                    <a:pt x="219" y="826"/>
                  </a:cubicBezTo>
                  <a:cubicBezTo>
                    <a:pt x="219" y="826"/>
                    <a:pt x="206" y="847"/>
                    <a:pt x="188" y="877"/>
                  </a:cubicBezTo>
                  <a:cubicBezTo>
                    <a:pt x="168" y="906"/>
                    <a:pt x="146" y="949"/>
                    <a:pt x="125" y="991"/>
                  </a:cubicBezTo>
                  <a:cubicBezTo>
                    <a:pt x="82" y="1075"/>
                    <a:pt x="52" y="1166"/>
                    <a:pt x="52" y="1166"/>
                  </a:cubicBezTo>
                  <a:cubicBezTo>
                    <a:pt x="23" y="1238"/>
                    <a:pt x="1" y="1405"/>
                    <a:pt x="19" y="1562"/>
                  </a:cubicBezTo>
                  <a:cubicBezTo>
                    <a:pt x="33" y="1720"/>
                    <a:pt x="94" y="1860"/>
                    <a:pt x="125" y="1908"/>
                  </a:cubicBezTo>
                  <a:cubicBezTo>
                    <a:pt x="111" y="1724"/>
                    <a:pt x="128" y="1540"/>
                    <a:pt x="187" y="1354"/>
                  </a:cubicBezTo>
                  <a:cubicBezTo>
                    <a:pt x="187" y="1354"/>
                    <a:pt x="202" y="1285"/>
                    <a:pt x="204" y="1285"/>
                  </a:cubicBezTo>
                  <a:cubicBezTo>
                    <a:pt x="204" y="1285"/>
                    <a:pt x="204" y="1285"/>
                    <a:pt x="204" y="1285"/>
                  </a:cubicBezTo>
                  <a:cubicBezTo>
                    <a:pt x="204" y="1285"/>
                    <a:pt x="231" y="1193"/>
                    <a:pt x="270" y="1107"/>
                  </a:cubicBezTo>
                  <a:cubicBezTo>
                    <a:pt x="311" y="1020"/>
                    <a:pt x="363" y="941"/>
                    <a:pt x="363" y="941"/>
                  </a:cubicBezTo>
                  <a:cubicBezTo>
                    <a:pt x="500" y="729"/>
                    <a:pt x="700" y="552"/>
                    <a:pt x="950" y="445"/>
                  </a:cubicBezTo>
                  <a:cubicBezTo>
                    <a:pt x="1075" y="387"/>
                    <a:pt x="1208" y="336"/>
                    <a:pt x="1330" y="267"/>
                  </a:cubicBezTo>
                  <a:cubicBezTo>
                    <a:pt x="1452" y="200"/>
                    <a:pt x="1562" y="108"/>
                    <a:pt x="1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36">
              <a:extLst>
                <a:ext uri="{FF2B5EF4-FFF2-40B4-BE49-F238E27FC236}">
                  <a16:creationId xmlns:a16="http://schemas.microsoft.com/office/drawing/2014/main" id="{23EB8555-7035-8716-BF38-F00F0B0CA52B}"/>
                </a:ext>
              </a:extLst>
            </p:cNvPr>
            <p:cNvSpPr/>
            <p:nvPr/>
          </p:nvSpPr>
          <p:spPr>
            <a:xfrm>
              <a:off x="1672725" y="2244900"/>
              <a:ext cx="66550" cy="20125"/>
            </a:xfrm>
            <a:custGeom>
              <a:avLst/>
              <a:gdLst/>
              <a:ahLst/>
              <a:cxnLst/>
              <a:rect l="l" t="t" r="r" b="b"/>
              <a:pathLst>
                <a:path w="2662" h="805" extrusionOk="0">
                  <a:moveTo>
                    <a:pt x="2497" y="0"/>
                  </a:moveTo>
                  <a:cubicBezTo>
                    <a:pt x="2438" y="0"/>
                    <a:pt x="2366" y="10"/>
                    <a:pt x="2218" y="33"/>
                  </a:cubicBezTo>
                  <a:cubicBezTo>
                    <a:pt x="1973" y="72"/>
                    <a:pt x="1740" y="91"/>
                    <a:pt x="1493" y="157"/>
                  </a:cubicBezTo>
                  <a:cubicBezTo>
                    <a:pt x="1327" y="202"/>
                    <a:pt x="1163" y="250"/>
                    <a:pt x="1007" y="301"/>
                  </a:cubicBezTo>
                  <a:cubicBezTo>
                    <a:pt x="1007" y="301"/>
                    <a:pt x="918" y="329"/>
                    <a:pt x="831" y="357"/>
                  </a:cubicBezTo>
                  <a:cubicBezTo>
                    <a:pt x="744" y="387"/>
                    <a:pt x="657" y="417"/>
                    <a:pt x="657" y="417"/>
                  </a:cubicBezTo>
                  <a:cubicBezTo>
                    <a:pt x="512" y="465"/>
                    <a:pt x="88" y="718"/>
                    <a:pt x="0" y="804"/>
                  </a:cubicBezTo>
                  <a:cubicBezTo>
                    <a:pt x="186" y="753"/>
                    <a:pt x="377" y="701"/>
                    <a:pt x="580" y="639"/>
                  </a:cubicBezTo>
                  <a:lnTo>
                    <a:pt x="652" y="612"/>
                  </a:lnTo>
                  <a:cubicBezTo>
                    <a:pt x="652" y="612"/>
                    <a:pt x="751" y="577"/>
                    <a:pt x="848" y="543"/>
                  </a:cubicBezTo>
                  <a:cubicBezTo>
                    <a:pt x="946" y="511"/>
                    <a:pt x="1046" y="479"/>
                    <a:pt x="1046" y="479"/>
                  </a:cubicBezTo>
                  <a:cubicBezTo>
                    <a:pt x="1568" y="312"/>
                    <a:pt x="2161" y="142"/>
                    <a:pt x="2661" y="19"/>
                  </a:cubicBezTo>
                  <a:cubicBezTo>
                    <a:pt x="2589" y="7"/>
                    <a:pt x="2547" y="0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36">
              <a:extLst>
                <a:ext uri="{FF2B5EF4-FFF2-40B4-BE49-F238E27FC236}">
                  <a16:creationId xmlns:a16="http://schemas.microsoft.com/office/drawing/2014/main" id="{1F7962D0-6F15-73DC-FDC2-EAA22A170174}"/>
                </a:ext>
              </a:extLst>
            </p:cNvPr>
            <p:cNvSpPr/>
            <p:nvPr/>
          </p:nvSpPr>
          <p:spPr>
            <a:xfrm>
              <a:off x="1693325" y="2280000"/>
              <a:ext cx="222050" cy="87700"/>
            </a:xfrm>
            <a:custGeom>
              <a:avLst/>
              <a:gdLst/>
              <a:ahLst/>
              <a:cxnLst/>
              <a:rect l="l" t="t" r="r" b="b"/>
              <a:pathLst>
                <a:path w="8882" h="3508" extrusionOk="0">
                  <a:moveTo>
                    <a:pt x="8881" y="1"/>
                  </a:moveTo>
                  <a:cubicBezTo>
                    <a:pt x="8797" y="112"/>
                    <a:pt x="8732" y="197"/>
                    <a:pt x="8675" y="274"/>
                  </a:cubicBezTo>
                  <a:cubicBezTo>
                    <a:pt x="8613" y="350"/>
                    <a:pt x="8559" y="419"/>
                    <a:pt x="8497" y="500"/>
                  </a:cubicBezTo>
                  <a:cubicBezTo>
                    <a:pt x="8366" y="656"/>
                    <a:pt x="8217" y="870"/>
                    <a:pt x="7868" y="1230"/>
                  </a:cubicBezTo>
                  <a:cubicBezTo>
                    <a:pt x="7234" y="1868"/>
                    <a:pt x="6534" y="2330"/>
                    <a:pt x="5705" y="2714"/>
                  </a:cubicBezTo>
                  <a:cubicBezTo>
                    <a:pt x="5148" y="2972"/>
                    <a:pt x="4560" y="3144"/>
                    <a:pt x="3981" y="3238"/>
                  </a:cubicBezTo>
                  <a:cubicBezTo>
                    <a:pt x="3981" y="3238"/>
                    <a:pt x="3655" y="3291"/>
                    <a:pt x="3326" y="3310"/>
                  </a:cubicBezTo>
                  <a:cubicBezTo>
                    <a:pt x="3172" y="3322"/>
                    <a:pt x="3018" y="3325"/>
                    <a:pt x="2897" y="3325"/>
                  </a:cubicBezTo>
                  <a:cubicBezTo>
                    <a:pt x="2761" y="3325"/>
                    <a:pt x="2668" y="3321"/>
                    <a:pt x="2668" y="3321"/>
                  </a:cubicBezTo>
                  <a:cubicBezTo>
                    <a:pt x="2399" y="3319"/>
                    <a:pt x="1827" y="3291"/>
                    <a:pt x="1276" y="3186"/>
                  </a:cubicBezTo>
                  <a:cubicBezTo>
                    <a:pt x="724" y="3089"/>
                    <a:pt x="205" y="2905"/>
                    <a:pt x="0" y="2837"/>
                  </a:cubicBezTo>
                  <a:lnTo>
                    <a:pt x="0" y="2837"/>
                  </a:lnTo>
                  <a:cubicBezTo>
                    <a:pt x="632" y="3144"/>
                    <a:pt x="1330" y="3371"/>
                    <a:pt x="2115" y="3467"/>
                  </a:cubicBezTo>
                  <a:lnTo>
                    <a:pt x="2115" y="3468"/>
                  </a:lnTo>
                  <a:cubicBezTo>
                    <a:pt x="2115" y="3468"/>
                    <a:pt x="2187" y="3475"/>
                    <a:pt x="2259" y="3480"/>
                  </a:cubicBezTo>
                  <a:lnTo>
                    <a:pt x="2404" y="3492"/>
                  </a:lnTo>
                  <a:cubicBezTo>
                    <a:pt x="2404" y="3492"/>
                    <a:pt x="2428" y="3493"/>
                    <a:pt x="2470" y="3496"/>
                  </a:cubicBezTo>
                  <a:cubicBezTo>
                    <a:pt x="2512" y="3499"/>
                    <a:pt x="2573" y="3501"/>
                    <a:pt x="2645" y="3503"/>
                  </a:cubicBezTo>
                  <a:cubicBezTo>
                    <a:pt x="2707" y="3506"/>
                    <a:pt x="2779" y="3508"/>
                    <a:pt x="2855" y="3508"/>
                  </a:cubicBezTo>
                  <a:cubicBezTo>
                    <a:pt x="2956" y="3508"/>
                    <a:pt x="3066" y="3505"/>
                    <a:pt x="3176" y="3501"/>
                  </a:cubicBezTo>
                  <a:cubicBezTo>
                    <a:pt x="3563" y="3490"/>
                    <a:pt x="3946" y="3427"/>
                    <a:pt x="3946" y="3427"/>
                  </a:cubicBezTo>
                  <a:cubicBezTo>
                    <a:pt x="4957" y="3281"/>
                    <a:pt x="5994" y="2866"/>
                    <a:pt x="6858" y="2244"/>
                  </a:cubicBezTo>
                  <a:cubicBezTo>
                    <a:pt x="7731" y="1631"/>
                    <a:pt x="8424" y="818"/>
                    <a:pt x="88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36">
              <a:extLst>
                <a:ext uri="{FF2B5EF4-FFF2-40B4-BE49-F238E27FC236}">
                  <a16:creationId xmlns:a16="http://schemas.microsoft.com/office/drawing/2014/main" id="{74AE6D4C-C99D-59CB-EF92-8C62C703BCA1}"/>
                </a:ext>
              </a:extLst>
            </p:cNvPr>
            <p:cNvSpPr/>
            <p:nvPr/>
          </p:nvSpPr>
          <p:spPr>
            <a:xfrm>
              <a:off x="1781950" y="2201950"/>
              <a:ext cx="31600" cy="73925"/>
            </a:xfrm>
            <a:custGeom>
              <a:avLst/>
              <a:gdLst/>
              <a:ahLst/>
              <a:cxnLst/>
              <a:rect l="l" t="t" r="r" b="b"/>
              <a:pathLst>
                <a:path w="1264" h="2957" extrusionOk="0">
                  <a:moveTo>
                    <a:pt x="1" y="1"/>
                  </a:moveTo>
                  <a:lnTo>
                    <a:pt x="1" y="1"/>
                  </a:lnTo>
                  <a:cubicBezTo>
                    <a:pt x="138" y="182"/>
                    <a:pt x="266" y="373"/>
                    <a:pt x="396" y="584"/>
                  </a:cubicBezTo>
                  <a:lnTo>
                    <a:pt x="396" y="583"/>
                  </a:lnTo>
                  <a:lnTo>
                    <a:pt x="446" y="657"/>
                  </a:lnTo>
                  <a:cubicBezTo>
                    <a:pt x="446" y="657"/>
                    <a:pt x="510" y="760"/>
                    <a:pt x="572" y="864"/>
                  </a:cubicBezTo>
                  <a:cubicBezTo>
                    <a:pt x="601" y="917"/>
                    <a:pt x="630" y="970"/>
                    <a:pt x="652" y="1010"/>
                  </a:cubicBezTo>
                  <a:cubicBezTo>
                    <a:pt x="672" y="1051"/>
                    <a:pt x="685" y="1078"/>
                    <a:pt x="685" y="1078"/>
                  </a:cubicBezTo>
                  <a:cubicBezTo>
                    <a:pt x="826" y="1364"/>
                    <a:pt x="955" y="1679"/>
                    <a:pt x="1041" y="2003"/>
                  </a:cubicBezTo>
                  <a:cubicBezTo>
                    <a:pt x="1131" y="2327"/>
                    <a:pt x="1185" y="2654"/>
                    <a:pt x="1207" y="2956"/>
                  </a:cubicBezTo>
                  <a:cubicBezTo>
                    <a:pt x="1253" y="2778"/>
                    <a:pt x="1264" y="2764"/>
                    <a:pt x="1239" y="2435"/>
                  </a:cubicBezTo>
                  <a:cubicBezTo>
                    <a:pt x="1211" y="2142"/>
                    <a:pt x="1185" y="1864"/>
                    <a:pt x="1089" y="1573"/>
                  </a:cubicBezTo>
                  <a:cubicBezTo>
                    <a:pt x="1023" y="1379"/>
                    <a:pt x="946" y="1190"/>
                    <a:pt x="857" y="1015"/>
                  </a:cubicBezTo>
                  <a:cubicBezTo>
                    <a:pt x="857" y="1015"/>
                    <a:pt x="810" y="916"/>
                    <a:pt x="756" y="819"/>
                  </a:cubicBezTo>
                  <a:cubicBezTo>
                    <a:pt x="730" y="771"/>
                    <a:pt x="702" y="723"/>
                    <a:pt x="679" y="689"/>
                  </a:cubicBezTo>
                  <a:cubicBezTo>
                    <a:pt x="657" y="653"/>
                    <a:pt x="643" y="630"/>
                    <a:pt x="643" y="630"/>
                  </a:cubicBezTo>
                  <a:cubicBezTo>
                    <a:pt x="597" y="552"/>
                    <a:pt x="472" y="405"/>
                    <a:pt x="339" y="274"/>
                  </a:cubicBezTo>
                  <a:cubicBezTo>
                    <a:pt x="205" y="146"/>
                    <a:pt x="61" y="3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36">
              <a:extLst>
                <a:ext uri="{FF2B5EF4-FFF2-40B4-BE49-F238E27FC236}">
                  <a16:creationId xmlns:a16="http://schemas.microsoft.com/office/drawing/2014/main" id="{558129FE-E58F-C2DD-1EEB-FF547B467DB2}"/>
                </a:ext>
              </a:extLst>
            </p:cNvPr>
            <p:cNvSpPr/>
            <p:nvPr/>
          </p:nvSpPr>
          <p:spPr>
            <a:xfrm>
              <a:off x="1853800" y="2200200"/>
              <a:ext cx="61500" cy="70475"/>
            </a:xfrm>
            <a:custGeom>
              <a:avLst/>
              <a:gdLst/>
              <a:ahLst/>
              <a:cxnLst/>
              <a:rect l="l" t="t" r="r" b="b"/>
              <a:pathLst>
                <a:path w="2460" h="2819" extrusionOk="0">
                  <a:moveTo>
                    <a:pt x="2460" y="1"/>
                  </a:moveTo>
                  <a:lnTo>
                    <a:pt x="2460" y="1"/>
                  </a:lnTo>
                  <a:cubicBezTo>
                    <a:pt x="2318" y="221"/>
                    <a:pt x="2167" y="440"/>
                    <a:pt x="1999" y="673"/>
                  </a:cubicBezTo>
                  <a:lnTo>
                    <a:pt x="2000" y="673"/>
                  </a:lnTo>
                  <a:lnTo>
                    <a:pt x="1942" y="762"/>
                  </a:lnTo>
                  <a:cubicBezTo>
                    <a:pt x="1942" y="762"/>
                    <a:pt x="1862" y="877"/>
                    <a:pt x="1781" y="991"/>
                  </a:cubicBezTo>
                  <a:cubicBezTo>
                    <a:pt x="1739" y="1047"/>
                    <a:pt x="1696" y="1103"/>
                    <a:pt x="1664" y="1146"/>
                  </a:cubicBezTo>
                  <a:cubicBezTo>
                    <a:pt x="1632" y="1187"/>
                    <a:pt x="1610" y="1215"/>
                    <a:pt x="1610" y="1215"/>
                  </a:cubicBezTo>
                  <a:cubicBezTo>
                    <a:pt x="1153" y="1801"/>
                    <a:pt x="555" y="2392"/>
                    <a:pt x="1" y="2818"/>
                  </a:cubicBezTo>
                  <a:cubicBezTo>
                    <a:pt x="199" y="2742"/>
                    <a:pt x="216" y="2741"/>
                    <a:pt x="519" y="2515"/>
                  </a:cubicBezTo>
                  <a:cubicBezTo>
                    <a:pt x="787" y="2308"/>
                    <a:pt x="1043" y="2122"/>
                    <a:pt x="1285" y="1868"/>
                  </a:cubicBezTo>
                  <a:cubicBezTo>
                    <a:pt x="1446" y="1698"/>
                    <a:pt x="1599" y="1523"/>
                    <a:pt x="1738" y="1347"/>
                  </a:cubicBezTo>
                  <a:cubicBezTo>
                    <a:pt x="1738" y="1347"/>
                    <a:pt x="1817" y="1248"/>
                    <a:pt x="1891" y="1147"/>
                  </a:cubicBezTo>
                  <a:cubicBezTo>
                    <a:pt x="1968" y="1047"/>
                    <a:pt x="2038" y="942"/>
                    <a:pt x="2038" y="942"/>
                  </a:cubicBezTo>
                  <a:cubicBezTo>
                    <a:pt x="2098" y="858"/>
                    <a:pt x="2201" y="664"/>
                    <a:pt x="2288" y="471"/>
                  </a:cubicBezTo>
                  <a:cubicBezTo>
                    <a:pt x="2374" y="276"/>
                    <a:pt x="2442" y="81"/>
                    <a:pt x="2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36">
              <a:extLst>
                <a:ext uri="{FF2B5EF4-FFF2-40B4-BE49-F238E27FC236}">
                  <a16:creationId xmlns:a16="http://schemas.microsoft.com/office/drawing/2014/main" id="{EC8F2FC3-C1F0-9329-F046-CAEF9D407ED7}"/>
                </a:ext>
              </a:extLst>
            </p:cNvPr>
            <p:cNvSpPr/>
            <p:nvPr/>
          </p:nvSpPr>
          <p:spPr>
            <a:xfrm>
              <a:off x="1816550" y="2209275"/>
              <a:ext cx="39350" cy="16125"/>
            </a:xfrm>
            <a:custGeom>
              <a:avLst/>
              <a:gdLst/>
              <a:ahLst/>
              <a:cxnLst/>
              <a:rect l="l" t="t" r="r" b="b"/>
              <a:pathLst>
                <a:path w="1574" h="645" extrusionOk="0">
                  <a:moveTo>
                    <a:pt x="1573" y="1"/>
                  </a:moveTo>
                  <a:cubicBezTo>
                    <a:pt x="1455" y="18"/>
                    <a:pt x="1335" y="41"/>
                    <a:pt x="1209" y="77"/>
                  </a:cubicBezTo>
                  <a:lnTo>
                    <a:pt x="1164" y="94"/>
                  </a:lnTo>
                  <a:cubicBezTo>
                    <a:pt x="1164" y="94"/>
                    <a:pt x="928" y="186"/>
                    <a:pt x="928" y="186"/>
                  </a:cubicBezTo>
                  <a:cubicBezTo>
                    <a:pt x="613" y="307"/>
                    <a:pt x="275" y="479"/>
                    <a:pt x="1" y="637"/>
                  </a:cubicBezTo>
                  <a:cubicBezTo>
                    <a:pt x="36" y="641"/>
                    <a:pt x="61" y="645"/>
                    <a:pt x="83" y="645"/>
                  </a:cubicBezTo>
                  <a:cubicBezTo>
                    <a:pt x="128" y="645"/>
                    <a:pt x="166" y="632"/>
                    <a:pt x="272" y="597"/>
                  </a:cubicBezTo>
                  <a:cubicBezTo>
                    <a:pt x="415" y="548"/>
                    <a:pt x="558" y="530"/>
                    <a:pt x="701" y="472"/>
                  </a:cubicBezTo>
                  <a:cubicBezTo>
                    <a:pt x="797" y="433"/>
                    <a:pt x="892" y="394"/>
                    <a:pt x="985" y="359"/>
                  </a:cubicBezTo>
                  <a:lnTo>
                    <a:pt x="1193" y="278"/>
                  </a:lnTo>
                  <a:cubicBezTo>
                    <a:pt x="1277" y="245"/>
                    <a:pt x="1522" y="65"/>
                    <a:pt x="1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36">
              <a:extLst>
                <a:ext uri="{FF2B5EF4-FFF2-40B4-BE49-F238E27FC236}">
                  <a16:creationId xmlns:a16="http://schemas.microsoft.com/office/drawing/2014/main" id="{F4D32891-C409-7F32-82F2-CA78BDC5F6CE}"/>
                </a:ext>
              </a:extLst>
            </p:cNvPr>
            <p:cNvSpPr/>
            <p:nvPr/>
          </p:nvSpPr>
          <p:spPr>
            <a:xfrm>
              <a:off x="1836450" y="2100875"/>
              <a:ext cx="50625" cy="37750"/>
            </a:xfrm>
            <a:custGeom>
              <a:avLst/>
              <a:gdLst/>
              <a:ahLst/>
              <a:cxnLst/>
              <a:rect l="l" t="t" r="r" b="b"/>
              <a:pathLst>
                <a:path w="2025" h="1510" extrusionOk="0">
                  <a:moveTo>
                    <a:pt x="276" y="1"/>
                  </a:moveTo>
                  <a:cubicBezTo>
                    <a:pt x="154" y="1"/>
                    <a:pt x="47" y="15"/>
                    <a:pt x="1" y="28"/>
                  </a:cubicBezTo>
                  <a:cubicBezTo>
                    <a:pt x="181" y="67"/>
                    <a:pt x="358" y="123"/>
                    <a:pt x="540" y="197"/>
                  </a:cubicBezTo>
                  <a:lnTo>
                    <a:pt x="608" y="219"/>
                  </a:lnTo>
                  <a:cubicBezTo>
                    <a:pt x="608" y="219"/>
                    <a:pt x="632" y="227"/>
                    <a:pt x="665" y="242"/>
                  </a:cubicBezTo>
                  <a:cubicBezTo>
                    <a:pt x="698" y="256"/>
                    <a:pt x="744" y="272"/>
                    <a:pt x="787" y="294"/>
                  </a:cubicBezTo>
                  <a:cubicBezTo>
                    <a:pt x="830" y="315"/>
                    <a:pt x="872" y="337"/>
                    <a:pt x="905" y="353"/>
                  </a:cubicBezTo>
                  <a:cubicBezTo>
                    <a:pt x="936" y="372"/>
                    <a:pt x="958" y="384"/>
                    <a:pt x="958" y="384"/>
                  </a:cubicBezTo>
                  <a:cubicBezTo>
                    <a:pt x="1177" y="512"/>
                    <a:pt x="1398" y="674"/>
                    <a:pt x="1581" y="871"/>
                  </a:cubicBezTo>
                  <a:cubicBezTo>
                    <a:pt x="1765" y="1066"/>
                    <a:pt x="1919" y="1288"/>
                    <a:pt x="2025" y="1509"/>
                  </a:cubicBezTo>
                  <a:cubicBezTo>
                    <a:pt x="2016" y="1358"/>
                    <a:pt x="2024" y="1341"/>
                    <a:pt x="1896" y="1103"/>
                  </a:cubicBezTo>
                  <a:cubicBezTo>
                    <a:pt x="1777" y="893"/>
                    <a:pt x="1656" y="694"/>
                    <a:pt x="1467" y="525"/>
                  </a:cubicBezTo>
                  <a:cubicBezTo>
                    <a:pt x="1339" y="415"/>
                    <a:pt x="1204" y="314"/>
                    <a:pt x="1063" y="234"/>
                  </a:cubicBezTo>
                  <a:cubicBezTo>
                    <a:pt x="1063" y="234"/>
                    <a:pt x="985" y="187"/>
                    <a:pt x="903" y="148"/>
                  </a:cubicBezTo>
                  <a:cubicBezTo>
                    <a:pt x="862" y="126"/>
                    <a:pt x="820" y="109"/>
                    <a:pt x="788" y="96"/>
                  </a:cubicBezTo>
                  <a:cubicBezTo>
                    <a:pt x="757" y="83"/>
                    <a:pt x="736" y="74"/>
                    <a:pt x="736" y="74"/>
                  </a:cubicBezTo>
                  <a:cubicBezTo>
                    <a:pt x="667" y="44"/>
                    <a:pt x="510" y="13"/>
                    <a:pt x="358" y="3"/>
                  </a:cubicBezTo>
                  <a:cubicBezTo>
                    <a:pt x="330" y="1"/>
                    <a:pt x="303" y="1"/>
                    <a:pt x="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36">
              <a:extLst>
                <a:ext uri="{FF2B5EF4-FFF2-40B4-BE49-F238E27FC236}">
                  <a16:creationId xmlns:a16="http://schemas.microsoft.com/office/drawing/2014/main" id="{6DDFBB7A-326E-6450-0D07-778061B26B3B}"/>
                </a:ext>
              </a:extLst>
            </p:cNvPr>
            <p:cNvSpPr/>
            <p:nvPr/>
          </p:nvSpPr>
          <p:spPr>
            <a:xfrm>
              <a:off x="1922425" y="2085025"/>
              <a:ext cx="43400" cy="33650"/>
            </a:xfrm>
            <a:custGeom>
              <a:avLst/>
              <a:gdLst/>
              <a:ahLst/>
              <a:cxnLst/>
              <a:rect l="l" t="t" r="r" b="b"/>
              <a:pathLst>
                <a:path w="1736" h="1346" extrusionOk="0">
                  <a:moveTo>
                    <a:pt x="1736" y="0"/>
                  </a:moveTo>
                  <a:cubicBezTo>
                    <a:pt x="1615" y="95"/>
                    <a:pt x="1490" y="190"/>
                    <a:pt x="1361" y="296"/>
                  </a:cubicBezTo>
                  <a:lnTo>
                    <a:pt x="1316" y="339"/>
                  </a:lnTo>
                  <a:cubicBezTo>
                    <a:pt x="1316" y="339"/>
                    <a:pt x="1255" y="394"/>
                    <a:pt x="1194" y="448"/>
                  </a:cubicBezTo>
                  <a:cubicBezTo>
                    <a:pt x="1131" y="501"/>
                    <a:pt x="1069" y="554"/>
                    <a:pt x="1069" y="554"/>
                  </a:cubicBezTo>
                  <a:cubicBezTo>
                    <a:pt x="736" y="831"/>
                    <a:pt x="344" y="1122"/>
                    <a:pt x="0" y="1345"/>
                  </a:cubicBezTo>
                  <a:cubicBezTo>
                    <a:pt x="130" y="1335"/>
                    <a:pt x="141" y="1335"/>
                    <a:pt x="338" y="1235"/>
                  </a:cubicBezTo>
                  <a:cubicBezTo>
                    <a:pt x="513" y="1142"/>
                    <a:pt x="687" y="1072"/>
                    <a:pt x="853" y="952"/>
                  </a:cubicBezTo>
                  <a:cubicBezTo>
                    <a:pt x="965" y="871"/>
                    <a:pt x="1073" y="787"/>
                    <a:pt x="1175" y="703"/>
                  </a:cubicBezTo>
                  <a:lnTo>
                    <a:pt x="1287" y="608"/>
                  </a:lnTo>
                  <a:cubicBezTo>
                    <a:pt x="1344" y="560"/>
                    <a:pt x="1398" y="509"/>
                    <a:pt x="1398" y="509"/>
                  </a:cubicBezTo>
                  <a:cubicBezTo>
                    <a:pt x="1491" y="430"/>
                    <a:pt x="1709" y="97"/>
                    <a:pt x="17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36">
              <a:extLst>
                <a:ext uri="{FF2B5EF4-FFF2-40B4-BE49-F238E27FC236}">
                  <a16:creationId xmlns:a16="http://schemas.microsoft.com/office/drawing/2014/main" id="{3FD0C03E-7057-7148-A48A-5AB774ED8130}"/>
                </a:ext>
              </a:extLst>
            </p:cNvPr>
            <p:cNvSpPr/>
            <p:nvPr/>
          </p:nvSpPr>
          <p:spPr>
            <a:xfrm>
              <a:off x="1998850" y="2094075"/>
              <a:ext cx="38650" cy="26500"/>
            </a:xfrm>
            <a:custGeom>
              <a:avLst/>
              <a:gdLst/>
              <a:ahLst/>
              <a:cxnLst/>
              <a:rect l="l" t="t" r="r" b="b"/>
              <a:pathLst>
                <a:path w="1546" h="1060" extrusionOk="0">
                  <a:moveTo>
                    <a:pt x="1545" y="0"/>
                  </a:moveTo>
                  <a:lnTo>
                    <a:pt x="1545" y="0"/>
                  </a:lnTo>
                  <a:cubicBezTo>
                    <a:pt x="1447" y="67"/>
                    <a:pt x="1448" y="74"/>
                    <a:pt x="1331" y="221"/>
                  </a:cubicBezTo>
                  <a:cubicBezTo>
                    <a:pt x="1223" y="350"/>
                    <a:pt x="1092" y="434"/>
                    <a:pt x="963" y="539"/>
                  </a:cubicBezTo>
                  <a:cubicBezTo>
                    <a:pt x="874" y="608"/>
                    <a:pt x="782" y="672"/>
                    <a:pt x="687" y="722"/>
                  </a:cubicBezTo>
                  <a:cubicBezTo>
                    <a:pt x="687" y="722"/>
                    <a:pt x="634" y="751"/>
                    <a:pt x="579" y="775"/>
                  </a:cubicBezTo>
                  <a:cubicBezTo>
                    <a:pt x="525" y="802"/>
                    <a:pt x="467" y="821"/>
                    <a:pt x="467" y="821"/>
                  </a:cubicBezTo>
                  <a:cubicBezTo>
                    <a:pt x="422" y="840"/>
                    <a:pt x="330" y="891"/>
                    <a:pt x="235" y="939"/>
                  </a:cubicBezTo>
                  <a:cubicBezTo>
                    <a:pt x="139" y="986"/>
                    <a:pt x="40" y="1028"/>
                    <a:pt x="0" y="1052"/>
                  </a:cubicBezTo>
                  <a:cubicBezTo>
                    <a:pt x="47" y="1057"/>
                    <a:pt x="94" y="1060"/>
                    <a:pt x="143" y="1060"/>
                  </a:cubicBezTo>
                  <a:cubicBezTo>
                    <a:pt x="236" y="1060"/>
                    <a:pt x="333" y="1050"/>
                    <a:pt x="433" y="1026"/>
                  </a:cubicBezTo>
                  <a:lnTo>
                    <a:pt x="486" y="1009"/>
                  </a:lnTo>
                  <a:cubicBezTo>
                    <a:pt x="486" y="1009"/>
                    <a:pt x="557" y="982"/>
                    <a:pt x="626" y="953"/>
                  </a:cubicBezTo>
                  <a:cubicBezTo>
                    <a:pt x="661" y="937"/>
                    <a:pt x="695" y="922"/>
                    <a:pt x="721" y="910"/>
                  </a:cubicBezTo>
                  <a:cubicBezTo>
                    <a:pt x="746" y="897"/>
                    <a:pt x="763" y="887"/>
                    <a:pt x="763" y="887"/>
                  </a:cubicBezTo>
                  <a:cubicBezTo>
                    <a:pt x="939" y="794"/>
                    <a:pt x="1110" y="662"/>
                    <a:pt x="1245" y="504"/>
                  </a:cubicBezTo>
                  <a:cubicBezTo>
                    <a:pt x="1381" y="347"/>
                    <a:pt x="1483" y="170"/>
                    <a:pt x="1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36">
              <a:extLst>
                <a:ext uri="{FF2B5EF4-FFF2-40B4-BE49-F238E27FC236}">
                  <a16:creationId xmlns:a16="http://schemas.microsoft.com/office/drawing/2014/main" id="{84996109-2780-8C5F-5A7C-45840CCC9D7E}"/>
                </a:ext>
              </a:extLst>
            </p:cNvPr>
            <p:cNvSpPr/>
            <p:nvPr/>
          </p:nvSpPr>
          <p:spPr>
            <a:xfrm>
              <a:off x="1971225" y="2133825"/>
              <a:ext cx="19200" cy="92300"/>
            </a:xfrm>
            <a:custGeom>
              <a:avLst/>
              <a:gdLst/>
              <a:ahLst/>
              <a:cxnLst/>
              <a:rect l="l" t="t" r="r" b="b"/>
              <a:pathLst>
                <a:path w="768" h="3692" extrusionOk="0">
                  <a:moveTo>
                    <a:pt x="768" y="1"/>
                  </a:moveTo>
                  <a:lnTo>
                    <a:pt x="768" y="1"/>
                  </a:lnTo>
                  <a:cubicBezTo>
                    <a:pt x="612" y="215"/>
                    <a:pt x="470" y="450"/>
                    <a:pt x="350" y="722"/>
                  </a:cubicBezTo>
                  <a:lnTo>
                    <a:pt x="312" y="824"/>
                  </a:lnTo>
                  <a:cubicBezTo>
                    <a:pt x="312" y="824"/>
                    <a:pt x="299" y="857"/>
                    <a:pt x="281" y="909"/>
                  </a:cubicBezTo>
                  <a:cubicBezTo>
                    <a:pt x="264" y="961"/>
                    <a:pt x="239" y="1029"/>
                    <a:pt x="219" y="1100"/>
                  </a:cubicBezTo>
                  <a:cubicBezTo>
                    <a:pt x="199" y="1169"/>
                    <a:pt x="179" y="1239"/>
                    <a:pt x="163" y="1291"/>
                  </a:cubicBezTo>
                  <a:cubicBezTo>
                    <a:pt x="150" y="1344"/>
                    <a:pt x="142" y="1380"/>
                    <a:pt x="142" y="1380"/>
                  </a:cubicBezTo>
                  <a:cubicBezTo>
                    <a:pt x="51" y="1753"/>
                    <a:pt x="0" y="2161"/>
                    <a:pt x="11" y="2561"/>
                  </a:cubicBezTo>
                  <a:cubicBezTo>
                    <a:pt x="18" y="2963"/>
                    <a:pt x="79" y="3352"/>
                    <a:pt x="174" y="3691"/>
                  </a:cubicBezTo>
                  <a:cubicBezTo>
                    <a:pt x="188" y="3477"/>
                    <a:pt x="179" y="3465"/>
                    <a:pt x="150" y="3092"/>
                  </a:cubicBezTo>
                  <a:cubicBezTo>
                    <a:pt x="130" y="2756"/>
                    <a:pt x="167" y="2448"/>
                    <a:pt x="200" y="2109"/>
                  </a:cubicBezTo>
                  <a:cubicBezTo>
                    <a:pt x="225" y="1882"/>
                    <a:pt x="261" y="1657"/>
                    <a:pt x="314" y="1446"/>
                  </a:cubicBezTo>
                  <a:cubicBezTo>
                    <a:pt x="314" y="1446"/>
                    <a:pt x="341" y="1326"/>
                    <a:pt x="376" y="1209"/>
                  </a:cubicBezTo>
                  <a:cubicBezTo>
                    <a:pt x="393" y="1149"/>
                    <a:pt x="411" y="1091"/>
                    <a:pt x="427" y="1048"/>
                  </a:cubicBezTo>
                  <a:cubicBezTo>
                    <a:pt x="441" y="1003"/>
                    <a:pt x="451" y="974"/>
                    <a:pt x="451" y="974"/>
                  </a:cubicBezTo>
                  <a:cubicBezTo>
                    <a:pt x="478" y="885"/>
                    <a:pt x="540" y="684"/>
                    <a:pt x="605" y="473"/>
                  </a:cubicBezTo>
                  <a:cubicBezTo>
                    <a:pt x="671" y="273"/>
                    <a:pt x="745" y="81"/>
                    <a:pt x="7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36">
              <a:extLst>
                <a:ext uri="{FF2B5EF4-FFF2-40B4-BE49-F238E27FC236}">
                  <a16:creationId xmlns:a16="http://schemas.microsoft.com/office/drawing/2014/main" id="{781FED9F-7756-1627-1EE8-4A41B4B0710A}"/>
                </a:ext>
              </a:extLst>
            </p:cNvPr>
            <p:cNvSpPr/>
            <p:nvPr/>
          </p:nvSpPr>
          <p:spPr>
            <a:xfrm>
              <a:off x="1945700" y="2124400"/>
              <a:ext cx="24975" cy="37725"/>
            </a:xfrm>
            <a:custGeom>
              <a:avLst/>
              <a:gdLst/>
              <a:ahLst/>
              <a:cxnLst/>
              <a:rect l="l" t="t" r="r" b="b"/>
              <a:pathLst>
                <a:path w="999" h="1509" extrusionOk="0">
                  <a:moveTo>
                    <a:pt x="998" y="1"/>
                  </a:moveTo>
                  <a:cubicBezTo>
                    <a:pt x="912" y="71"/>
                    <a:pt x="910" y="76"/>
                    <a:pt x="823" y="233"/>
                  </a:cubicBezTo>
                  <a:cubicBezTo>
                    <a:pt x="745" y="373"/>
                    <a:pt x="645" y="484"/>
                    <a:pt x="559" y="621"/>
                  </a:cubicBezTo>
                  <a:cubicBezTo>
                    <a:pt x="502" y="713"/>
                    <a:pt x="443" y="803"/>
                    <a:pt x="381" y="886"/>
                  </a:cubicBezTo>
                  <a:cubicBezTo>
                    <a:pt x="381" y="886"/>
                    <a:pt x="345" y="933"/>
                    <a:pt x="311" y="979"/>
                  </a:cubicBezTo>
                  <a:cubicBezTo>
                    <a:pt x="275" y="1026"/>
                    <a:pt x="238" y="1071"/>
                    <a:pt x="238" y="1071"/>
                  </a:cubicBezTo>
                  <a:cubicBezTo>
                    <a:pt x="181" y="1146"/>
                    <a:pt x="31" y="1427"/>
                    <a:pt x="0" y="1509"/>
                  </a:cubicBezTo>
                  <a:cubicBezTo>
                    <a:pt x="108" y="1439"/>
                    <a:pt x="214" y="1360"/>
                    <a:pt x="316" y="1260"/>
                  </a:cubicBezTo>
                  <a:lnTo>
                    <a:pt x="350" y="1220"/>
                  </a:lnTo>
                  <a:lnTo>
                    <a:pt x="437" y="1113"/>
                  </a:lnTo>
                  <a:cubicBezTo>
                    <a:pt x="479" y="1058"/>
                    <a:pt x="522" y="1003"/>
                    <a:pt x="522" y="1003"/>
                  </a:cubicBezTo>
                  <a:cubicBezTo>
                    <a:pt x="742" y="710"/>
                    <a:pt x="914" y="327"/>
                    <a:pt x="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36">
              <a:extLst>
                <a:ext uri="{FF2B5EF4-FFF2-40B4-BE49-F238E27FC236}">
                  <a16:creationId xmlns:a16="http://schemas.microsoft.com/office/drawing/2014/main" id="{70D33321-ACAF-6E95-F037-457785A78E70}"/>
                </a:ext>
              </a:extLst>
            </p:cNvPr>
            <p:cNvSpPr/>
            <p:nvPr/>
          </p:nvSpPr>
          <p:spPr>
            <a:xfrm>
              <a:off x="1947550" y="2009300"/>
              <a:ext cx="129800" cy="77125"/>
            </a:xfrm>
            <a:custGeom>
              <a:avLst/>
              <a:gdLst/>
              <a:ahLst/>
              <a:cxnLst/>
              <a:rect l="l" t="t" r="r" b="b"/>
              <a:pathLst>
                <a:path w="5192" h="3085" extrusionOk="0">
                  <a:moveTo>
                    <a:pt x="5191" y="0"/>
                  </a:moveTo>
                  <a:lnTo>
                    <a:pt x="5191" y="0"/>
                  </a:lnTo>
                  <a:cubicBezTo>
                    <a:pt x="4861" y="59"/>
                    <a:pt x="4835" y="55"/>
                    <a:pt x="4268" y="268"/>
                  </a:cubicBezTo>
                  <a:cubicBezTo>
                    <a:pt x="3761" y="464"/>
                    <a:pt x="3290" y="647"/>
                    <a:pt x="2799" y="914"/>
                  </a:cubicBezTo>
                  <a:cubicBezTo>
                    <a:pt x="2471" y="1095"/>
                    <a:pt x="2151" y="1284"/>
                    <a:pt x="1851" y="1482"/>
                  </a:cubicBezTo>
                  <a:cubicBezTo>
                    <a:pt x="1851" y="1482"/>
                    <a:pt x="1681" y="1590"/>
                    <a:pt x="1517" y="1706"/>
                  </a:cubicBezTo>
                  <a:cubicBezTo>
                    <a:pt x="1433" y="1762"/>
                    <a:pt x="1352" y="1821"/>
                    <a:pt x="1291" y="1866"/>
                  </a:cubicBezTo>
                  <a:cubicBezTo>
                    <a:pt x="1229" y="1910"/>
                    <a:pt x="1188" y="1940"/>
                    <a:pt x="1188" y="1940"/>
                  </a:cubicBezTo>
                  <a:cubicBezTo>
                    <a:pt x="1055" y="2036"/>
                    <a:pt x="790" y="2266"/>
                    <a:pt x="546" y="2501"/>
                  </a:cubicBezTo>
                  <a:cubicBezTo>
                    <a:pt x="302" y="2738"/>
                    <a:pt x="81" y="2984"/>
                    <a:pt x="1" y="3084"/>
                  </a:cubicBezTo>
                  <a:cubicBezTo>
                    <a:pt x="325" y="2817"/>
                    <a:pt x="665" y="2555"/>
                    <a:pt x="1039" y="2281"/>
                  </a:cubicBezTo>
                  <a:lnTo>
                    <a:pt x="1174" y="2177"/>
                  </a:lnTo>
                  <a:cubicBezTo>
                    <a:pt x="1174" y="2177"/>
                    <a:pt x="1219" y="2141"/>
                    <a:pt x="1288" y="2093"/>
                  </a:cubicBezTo>
                  <a:cubicBezTo>
                    <a:pt x="1357" y="2042"/>
                    <a:pt x="1450" y="1976"/>
                    <a:pt x="1542" y="1909"/>
                  </a:cubicBezTo>
                  <a:cubicBezTo>
                    <a:pt x="1635" y="1845"/>
                    <a:pt x="1729" y="1781"/>
                    <a:pt x="1799" y="1733"/>
                  </a:cubicBezTo>
                  <a:cubicBezTo>
                    <a:pt x="1871" y="1686"/>
                    <a:pt x="1918" y="1655"/>
                    <a:pt x="1918" y="1655"/>
                  </a:cubicBezTo>
                  <a:cubicBezTo>
                    <a:pt x="2422" y="1327"/>
                    <a:pt x="2972" y="1002"/>
                    <a:pt x="3535" y="722"/>
                  </a:cubicBezTo>
                  <a:cubicBezTo>
                    <a:pt x="4096" y="438"/>
                    <a:pt x="4665" y="194"/>
                    <a:pt x="5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36">
              <a:extLst>
                <a:ext uri="{FF2B5EF4-FFF2-40B4-BE49-F238E27FC236}">
                  <a16:creationId xmlns:a16="http://schemas.microsoft.com/office/drawing/2014/main" id="{4A5A8F3F-8C2B-42A9-16CD-3065B0AB830E}"/>
                </a:ext>
              </a:extLst>
            </p:cNvPr>
            <p:cNvSpPr/>
            <p:nvPr/>
          </p:nvSpPr>
          <p:spPr>
            <a:xfrm>
              <a:off x="2022075" y="1973700"/>
              <a:ext cx="66925" cy="30225"/>
            </a:xfrm>
            <a:custGeom>
              <a:avLst/>
              <a:gdLst/>
              <a:ahLst/>
              <a:cxnLst/>
              <a:rect l="l" t="t" r="r" b="b"/>
              <a:pathLst>
                <a:path w="2677" h="1209" extrusionOk="0">
                  <a:moveTo>
                    <a:pt x="2152" y="0"/>
                  </a:moveTo>
                  <a:cubicBezTo>
                    <a:pt x="2107" y="0"/>
                    <a:pt x="2060" y="2"/>
                    <a:pt x="2013" y="5"/>
                  </a:cubicBezTo>
                  <a:lnTo>
                    <a:pt x="1927" y="15"/>
                  </a:lnTo>
                  <a:cubicBezTo>
                    <a:pt x="1927" y="15"/>
                    <a:pt x="1898" y="19"/>
                    <a:pt x="1854" y="27"/>
                  </a:cubicBezTo>
                  <a:cubicBezTo>
                    <a:pt x="1812" y="36"/>
                    <a:pt x="1754" y="45"/>
                    <a:pt x="1698" y="58"/>
                  </a:cubicBezTo>
                  <a:cubicBezTo>
                    <a:pt x="1640" y="72"/>
                    <a:pt x="1584" y="86"/>
                    <a:pt x="1542" y="96"/>
                  </a:cubicBezTo>
                  <a:cubicBezTo>
                    <a:pt x="1500" y="109"/>
                    <a:pt x="1472" y="117"/>
                    <a:pt x="1472" y="117"/>
                  </a:cubicBezTo>
                  <a:cubicBezTo>
                    <a:pt x="1178" y="208"/>
                    <a:pt x="879" y="353"/>
                    <a:pt x="624" y="547"/>
                  </a:cubicBezTo>
                  <a:cubicBezTo>
                    <a:pt x="368" y="740"/>
                    <a:pt x="153" y="973"/>
                    <a:pt x="0" y="1208"/>
                  </a:cubicBezTo>
                  <a:cubicBezTo>
                    <a:pt x="146" y="1114"/>
                    <a:pt x="146" y="1102"/>
                    <a:pt x="367" y="905"/>
                  </a:cubicBezTo>
                  <a:cubicBezTo>
                    <a:pt x="568" y="733"/>
                    <a:pt x="787" y="623"/>
                    <a:pt x="1022" y="499"/>
                  </a:cubicBezTo>
                  <a:cubicBezTo>
                    <a:pt x="1180" y="417"/>
                    <a:pt x="1344" y="346"/>
                    <a:pt x="1508" y="298"/>
                  </a:cubicBezTo>
                  <a:cubicBezTo>
                    <a:pt x="1508" y="298"/>
                    <a:pt x="1599" y="267"/>
                    <a:pt x="1693" y="247"/>
                  </a:cubicBezTo>
                  <a:cubicBezTo>
                    <a:pt x="1740" y="234"/>
                    <a:pt x="1786" y="224"/>
                    <a:pt x="1822" y="219"/>
                  </a:cubicBezTo>
                  <a:cubicBezTo>
                    <a:pt x="1858" y="212"/>
                    <a:pt x="1882" y="208"/>
                    <a:pt x="1882" y="208"/>
                  </a:cubicBezTo>
                  <a:cubicBezTo>
                    <a:pt x="1958" y="192"/>
                    <a:pt x="2119" y="153"/>
                    <a:pt x="2284" y="121"/>
                  </a:cubicBezTo>
                  <a:cubicBezTo>
                    <a:pt x="2447" y="92"/>
                    <a:pt x="2610" y="77"/>
                    <a:pt x="2676" y="62"/>
                  </a:cubicBezTo>
                  <a:cubicBezTo>
                    <a:pt x="2512" y="24"/>
                    <a:pt x="2338" y="0"/>
                    <a:pt x="2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36">
              <a:extLst>
                <a:ext uri="{FF2B5EF4-FFF2-40B4-BE49-F238E27FC236}">
                  <a16:creationId xmlns:a16="http://schemas.microsoft.com/office/drawing/2014/main" id="{7445779E-1F34-9CFA-EABD-123A218C81CB}"/>
                </a:ext>
              </a:extLst>
            </p:cNvPr>
            <p:cNvSpPr/>
            <p:nvPr/>
          </p:nvSpPr>
          <p:spPr>
            <a:xfrm>
              <a:off x="1885475" y="1996925"/>
              <a:ext cx="35700" cy="36375"/>
            </a:xfrm>
            <a:custGeom>
              <a:avLst/>
              <a:gdLst/>
              <a:ahLst/>
              <a:cxnLst/>
              <a:rect l="l" t="t" r="r" b="b"/>
              <a:pathLst>
                <a:path w="1428" h="1455" extrusionOk="0">
                  <a:moveTo>
                    <a:pt x="162" y="1"/>
                  </a:moveTo>
                  <a:cubicBezTo>
                    <a:pt x="90" y="1"/>
                    <a:pt x="30" y="8"/>
                    <a:pt x="0" y="15"/>
                  </a:cubicBezTo>
                  <a:cubicBezTo>
                    <a:pt x="143" y="64"/>
                    <a:pt x="277" y="128"/>
                    <a:pt x="413" y="207"/>
                  </a:cubicBezTo>
                  <a:lnTo>
                    <a:pt x="465" y="231"/>
                  </a:lnTo>
                  <a:cubicBezTo>
                    <a:pt x="465" y="231"/>
                    <a:pt x="482" y="240"/>
                    <a:pt x="507" y="255"/>
                  </a:cubicBezTo>
                  <a:cubicBezTo>
                    <a:pt x="532" y="270"/>
                    <a:pt x="566" y="289"/>
                    <a:pt x="598" y="310"/>
                  </a:cubicBezTo>
                  <a:cubicBezTo>
                    <a:pt x="630" y="333"/>
                    <a:pt x="661" y="356"/>
                    <a:pt x="685" y="372"/>
                  </a:cubicBezTo>
                  <a:cubicBezTo>
                    <a:pt x="707" y="390"/>
                    <a:pt x="723" y="402"/>
                    <a:pt x="723" y="402"/>
                  </a:cubicBezTo>
                  <a:cubicBezTo>
                    <a:pt x="879" y="532"/>
                    <a:pt x="1032" y="691"/>
                    <a:pt x="1145" y="875"/>
                  </a:cubicBezTo>
                  <a:cubicBezTo>
                    <a:pt x="1260" y="1058"/>
                    <a:pt x="1342" y="1260"/>
                    <a:pt x="1381" y="1454"/>
                  </a:cubicBezTo>
                  <a:cubicBezTo>
                    <a:pt x="1416" y="1333"/>
                    <a:pt x="1428" y="1319"/>
                    <a:pt x="1373" y="1105"/>
                  </a:cubicBezTo>
                  <a:cubicBezTo>
                    <a:pt x="1320" y="915"/>
                    <a:pt x="1263" y="730"/>
                    <a:pt x="1134" y="563"/>
                  </a:cubicBezTo>
                  <a:cubicBezTo>
                    <a:pt x="1048" y="454"/>
                    <a:pt x="952" y="353"/>
                    <a:pt x="847" y="269"/>
                  </a:cubicBezTo>
                  <a:cubicBezTo>
                    <a:pt x="852" y="263"/>
                    <a:pt x="610" y="98"/>
                    <a:pt x="600" y="98"/>
                  </a:cubicBezTo>
                  <a:cubicBezTo>
                    <a:pt x="599" y="98"/>
                    <a:pt x="599" y="98"/>
                    <a:pt x="599" y="98"/>
                  </a:cubicBezTo>
                  <a:cubicBezTo>
                    <a:pt x="547" y="66"/>
                    <a:pt x="420" y="26"/>
                    <a:pt x="294" y="9"/>
                  </a:cubicBezTo>
                  <a:cubicBezTo>
                    <a:pt x="248" y="3"/>
                    <a:pt x="203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36">
              <a:extLst>
                <a:ext uri="{FF2B5EF4-FFF2-40B4-BE49-F238E27FC236}">
                  <a16:creationId xmlns:a16="http://schemas.microsoft.com/office/drawing/2014/main" id="{014E47D9-3AB8-6521-E4AF-2C4FF1226CC7}"/>
                </a:ext>
              </a:extLst>
            </p:cNvPr>
            <p:cNvSpPr/>
            <p:nvPr/>
          </p:nvSpPr>
          <p:spPr>
            <a:xfrm>
              <a:off x="1863875" y="1968550"/>
              <a:ext cx="58325" cy="15700"/>
            </a:xfrm>
            <a:custGeom>
              <a:avLst/>
              <a:gdLst/>
              <a:ahLst/>
              <a:cxnLst/>
              <a:rect l="l" t="t" r="r" b="b"/>
              <a:pathLst>
                <a:path w="2333" h="628" extrusionOk="0">
                  <a:moveTo>
                    <a:pt x="1515" y="0"/>
                  </a:moveTo>
                  <a:cubicBezTo>
                    <a:pt x="1444" y="0"/>
                    <a:pt x="1372" y="4"/>
                    <a:pt x="1298" y="15"/>
                  </a:cubicBezTo>
                  <a:cubicBezTo>
                    <a:pt x="1145" y="36"/>
                    <a:pt x="994" y="67"/>
                    <a:pt x="852" y="109"/>
                  </a:cubicBezTo>
                  <a:cubicBezTo>
                    <a:pt x="852" y="109"/>
                    <a:pt x="772" y="129"/>
                    <a:pt x="693" y="158"/>
                  </a:cubicBezTo>
                  <a:cubicBezTo>
                    <a:pt x="614" y="181"/>
                    <a:pt x="538" y="214"/>
                    <a:pt x="538" y="214"/>
                  </a:cubicBezTo>
                  <a:cubicBezTo>
                    <a:pt x="474" y="238"/>
                    <a:pt x="350" y="314"/>
                    <a:pt x="238" y="400"/>
                  </a:cubicBezTo>
                  <a:cubicBezTo>
                    <a:pt x="127" y="486"/>
                    <a:pt x="32" y="584"/>
                    <a:pt x="0" y="628"/>
                  </a:cubicBezTo>
                  <a:cubicBezTo>
                    <a:pt x="155" y="558"/>
                    <a:pt x="315" y="495"/>
                    <a:pt x="487" y="432"/>
                  </a:cubicBezTo>
                  <a:lnTo>
                    <a:pt x="488" y="432"/>
                  </a:lnTo>
                  <a:lnTo>
                    <a:pt x="548" y="404"/>
                  </a:lnTo>
                  <a:cubicBezTo>
                    <a:pt x="548" y="404"/>
                    <a:pt x="632" y="372"/>
                    <a:pt x="716" y="341"/>
                  </a:cubicBezTo>
                  <a:cubicBezTo>
                    <a:pt x="759" y="327"/>
                    <a:pt x="801" y="313"/>
                    <a:pt x="834" y="302"/>
                  </a:cubicBezTo>
                  <a:cubicBezTo>
                    <a:pt x="866" y="294"/>
                    <a:pt x="888" y="287"/>
                    <a:pt x="888" y="287"/>
                  </a:cubicBezTo>
                  <a:cubicBezTo>
                    <a:pt x="1234" y="185"/>
                    <a:pt x="1629" y="130"/>
                    <a:pt x="1997" y="130"/>
                  </a:cubicBezTo>
                  <a:cubicBezTo>
                    <a:pt x="2112" y="130"/>
                    <a:pt x="2225" y="136"/>
                    <a:pt x="2333" y="147"/>
                  </a:cubicBezTo>
                  <a:cubicBezTo>
                    <a:pt x="2210" y="74"/>
                    <a:pt x="2202" y="64"/>
                    <a:pt x="1956" y="34"/>
                  </a:cubicBezTo>
                  <a:cubicBezTo>
                    <a:pt x="1807" y="18"/>
                    <a:pt x="1664" y="0"/>
                    <a:pt x="15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36">
              <a:extLst>
                <a:ext uri="{FF2B5EF4-FFF2-40B4-BE49-F238E27FC236}">
                  <a16:creationId xmlns:a16="http://schemas.microsoft.com/office/drawing/2014/main" id="{C658973B-42D4-E7CD-1566-9F8325A28DDF}"/>
                </a:ext>
              </a:extLst>
            </p:cNvPr>
            <p:cNvSpPr/>
            <p:nvPr/>
          </p:nvSpPr>
          <p:spPr>
            <a:xfrm>
              <a:off x="1832650" y="1996000"/>
              <a:ext cx="23075" cy="80550"/>
            </a:xfrm>
            <a:custGeom>
              <a:avLst/>
              <a:gdLst/>
              <a:ahLst/>
              <a:cxnLst/>
              <a:rect l="l" t="t" r="r" b="b"/>
              <a:pathLst>
                <a:path w="923" h="3222" extrusionOk="0">
                  <a:moveTo>
                    <a:pt x="452" y="0"/>
                  </a:moveTo>
                  <a:lnTo>
                    <a:pt x="452" y="0"/>
                  </a:lnTo>
                  <a:cubicBezTo>
                    <a:pt x="302" y="194"/>
                    <a:pt x="174" y="420"/>
                    <a:pt x="92" y="686"/>
                  </a:cubicBezTo>
                  <a:lnTo>
                    <a:pt x="68" y="785"/>
                  </a:lnTo>
                  <a:cubicBezTo>
                    <a:pt x="68" y="785"/>
                    <a:pt x="39" y="918"/>
                    <a:pt x="24" y="1054"/>
                  </a:cubicBezTo>
                  <a:cubicBezTo>
                    <a:pt x="7" y="1189"/>
                    <a:pt x="7" y="1325"/>
                    <a:pt x="7" y="1325"/>
                  </a:cubicBezTo>
                  <a:cubicBezTo>
                    <a:pt x="0" y="1686"/>
                    <a:pt x="89" y="2070"/>
                    <a:pt x="258" y="2403"/>
                  </a:cubicBezTo>
                  <a:cubicBezTo>
                    <a:pt x="423" y="2739"/>
                    <a:pt x="666" y="3022"/>
                    <a:pt x="923" y="3222"/>
                  </a:cubicBezTo>
                  <a:cubicBezTo>
                    <a:pt x="870" y="3137"/>
                    <a:pt x="844" y="3092"/>
                    <a:pt x="802" y="3037"/>
                  </a:cubicBezTo>
                  <a:cubicBezTo>
                    <a:pt x="762" y="2978"/>
                    <a:pt x="701" y="2913"/>
                    <a:pt x="606" y="2772"/>
                  </a:cubicBezTo>
                  <a:cubicBezTo>
                    <a:pt x="436" y="2515"/>
                    <a:pt x="347" y="2244"/>
                    <a:pt x="267" y="1949"/>
                  </a:cubicBezTo>
                  <a:cubicBezTo>
                    <a:pt x="213" y="1750"/>
                    <a:pt x="188" y="1546"/>
                    <a:pt x="188" y="1348"/>
                  </a:cubicBezTo>
                  <a:cubicBezTo>
                    <a:pt x="188" y="1348"/>
                    <a:pt x="188" y="1236"/>
                    <a:pt x="199" y="1126"/>
                  </a:cubicBezTo>
                  <a:cubicBezTo>
                    <a:pt x="208" y="1016"/>
                    <a:pt x="230" y="906"/>
                    <a:pt x="230" y="906"/>
                  </a:cubicBezTo>
                  <a:cubicBezTo>
                    <a:pt x="245" y="818"/>
                    <a:pt x="270" y="626"/>
                    <a:pt x="316" y="439"/>
                  </a:cubicBezTo>
                  <a:cubicBezTo>
                    <a:pt x="360" y="253"/>
                    <a:pt x="431" y="75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36">
              <a:extLst>
                <a:ext uri="{FF2B5EF4-FFF2-40B4-BE49-F238E27FC236}">
                  <a16:creationId xmlns:a16="http://schemas.microsoft.com/office/drawing/2014/main" id="{C4F0B15F-3AB4-2E78-75D6-3A22F37A6FB0}"/>
                </a:ext>
              </a:extLst>
            </p:cNvPr>
            <p:cNvSpPr/>
            <p:nvPr/>
          </p:nvSpPr>
          <p:spPr>
            <a:xfrm>
              <a:off x="2082325" y="1936750"/>
              <a:ext cx="64975" cy="23825"/>
            </a:xfrm>
            <a:custGeom>
              <a:avLst/>
              <a:gdLst/>
              <a:ahLst/>
              <a:cxnLst/>
              <a:rect l="l" t="t" r="r" b="b"/>
              <a:pathLst>
                <a:path w="2599" h="953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79"/>
                    <a:pt x="33" y="123"/>
                    <a:pt x="72" y="170"/>
                  </a:cubicBezTo>
                  <a:cubicBezTo>
                    <a:pt x="114" y="214"/>
                    <a:pt x="179" y="268"/>
                    <a:pt x="324" y="312"/>
                  </a:cubicBezTo>
                  <a:cubicBezTo>
                    <a:pt x="453" y="347"/>
                    <a:pt x="582" y="358"/>
                    <a:pt x="705" y="368"/>
                  </a:cubicBezTo>
                  <a:cubicBezTo>
                    <a:pt x="827" y="376"/>
                    <a:pt x="945" y="392"/>
                    <a:pt x="1071" y="406"/>
                  </a:cubicBezTo>
                  <a:cubicBezTo>
                    <a:pt x="1238" y="425"/>
                    <a:pt x="1404" y="461"/>
                    <a:pt x="1558" y="509"/>
                  </a:cubicBezTo>
                  <a:cubicBezTo>
                    <a:pt x="1558" y="509"/>
                    <a:pt x="1645" y="536"/>
                    <a:pt x="1729" y="569"/>
                  </a:cubicBezTo>
                  <a:cubicBezTo>
                    <a:pt x="1815" y="602"/>
                    <a:pt x="1897" y="640"/>
                    <a:pt x="1897" y="640"/>
                  </a:cubicBezTo>
                  <a:cubicBezTo>
                    <a:pt x="1964" y="672"/>
                    <a:pt x="2113" y="725"/>
                    <a:pt x="2257" y="789"/>
                  </a:cubicBezTo>
                  <a:cubicBezTo>
                    <a:pt x="2402" y="852"/>
                    <a:pt x="2538" y="929"/>
                    <a:pt x="2599" y="953"/>
                  </a:cubicBezTo>
                  <a:cubicBezTo>
                    <a:pt x="2465" y="804"/>
                    <a:pt x="2308" y="663"/>
                    <a:pt x="2113" y="545"/>
                  </a:cubicBezTo>
                  <a:lnTo>
                    <a:pt x="2114" y="545"/>
                  </a:lnTo>
                  <a:lnTo>
                    <a:pt x="2040" y="507"/>
                  </a:lnTo>
                  <a:cubicBezTo>
                    <a:pt x="2040" y="507"/>
                    <a:pt x="1941" y="457"/>
                    <a:pt x="1838" y="416"/>
                  </a:cubicBezTo>
                  <a:cubicBezTo>
                    <a:pt x="1736" y="374"/>
                    <a:pt x="1630" y="341"/>
                    <a:pt x="1630" y="341"/>
                  </a:cubicBezTo>
                  <a:cubicBezTo>
                    <a:pt x="1392" y="262"/>
                    <a:pt x="1125" y="220"/>
                    <a:pt x="864" y="220"/>
                  </a:cubicBezTo>
                  <a:cubicBezTo>
                    <a:pt x="821" y="220"/>
                    <a:pt x="778" y="222"/>
                    <a:pt x="734" y="224"/>
                  </a:cubicBezTo>
                  <a:cubicBezTo>
                    <a:pt x="664" y="227"/>
                    <a:pt x="596" y="231"/>
                    <a:pt x="530" y="231"/>
                  </a:cubicBezTo>
                  <a:cubicBezTo>
                    <a:pt x="455" y="231"/>
                    <a:pt x="383" y="226"/>
                    <a:pt x="314" y="210"/>
                  </a:cubicBezTo>
                  <a:cubicBezTo>
                    <a:pt x="184" y="181"/>
                    <a:pt x="63" y="1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36">
              <a:extLst>
                <a:ext uri="{FF2B5EF4-FFF2-40B4-BE49-F238E27FC236}">
                  <a16:creationId xmlns:a16="http://schemas.microsoft.com/office/drawing/2014/main" id="{FD18502E-E773-53BE-AAEC-1F43C2E9E742}"/>
                </a:ext>
              </a:extLst>
            </p:cNvPr>
            <p:cNvSpPr/>
            <p:nvPr/>
          </p:nvSpPr>
          <p:spPr>
            <a:xfrm>
              <a:off x="2069300" y="1936750"/>
              <a:ext cx="49150" cy="27375"/>
            </a:xfrm>
            <a:custGeom>
              <a:avLst/>
              <a:gdLst/>
              <a:ahLst/>
              <a:cxnLst/>
              <a:rect l="l" t="t" r="r" b="b"/>
              <a:pathLst>
                <a:path w="1966" h="1095" extrusionOk="0">
                  <a:moveTo>
                    <a:pt x="13" y="0"/>
                  </a:moveTo>
                  <a:cubicBezTo>
                    <a:pt x="2" y="68"/>
                    <a:pt x="0" y="107"/>
                    <a:pt x="9" y="157"/>
                  </a:cubicBezTo>
                  <a:cubicBezTo>
                    <a:pt x="22" y="206"/>
                    <a:pt x="39" y="269"/>
                    <a:pt x="104" y="376"/>
                  </a:cubicBezTo>
                  <a:cubicBezTo>
                    <a:pt x="221" y="565"/>
                    <a:pt x="361" y="732"/>
                    <a:pt x="563" y="847"/>
                  </a:cubicBezTo>
                  <a:cubicBezTo>
                    <a:pt x="700" y="924"/>
                    <a:pt x="845" y="977"/>
                    <a:pt x="985" y="1017"/>
                  </a:cubicBezTo>
                  <a:cubicBezTo>
                    <a:pt x="985" y="1017"/>
                    <a:pt x="1064" y="1039"/>
                    <a:pt x="1144" y="1057"/>
                  </a:cubicBezTo>
                  <a:cubicBezTo>
                    <a:pt x="1224" y="1074"/>
                    <a:pt x="1304" y="1087"/>
                    <a:pt x="1304" y="1087"/>
                  </a:cubicBezTo>
                  <a:cubicBezTo>
                    <a:pt x="1332" y="1092"/>
                    <a:pt x="1373" y="1095"/>
                    <a:pt x="1421" y="1095"/>
                  </a:cubicBezTo>
                  <a:cubicBezTo>
                    <a:pt x="1602" y="1095"/>
                    <a:pt x="1885" y="1060"/>
                    <a:pt x="1966" y="1032"/>
                  </a:cubicBezTo>
                  <a:cubicBezTo>
                    <a:pt x="1803" y="994"/>
                    <a:pt x="1635" y="960"/>
                    <a:pt x="1457" y="925"/>
                  </a:cubicBezTo>
                  <a:lnTo>
                    <a:pt x="1391" y="916"/>
                  </a:lnTo>
                  <a:cubicBezTo>
                    <a:pt x="1391" y="916"/>
                    <a:pt x="1303" y="903"/>
                    <a:pt x="1218" y="886"/>
                  </a:cubicBezTo>
                  <a:cubicBezTo>
                    <a:pt x="1131" y="869"/>
                    <a:pt x="1048" y="845"/>
                    <a:pt x="1048" y="845"/>
                  </a:cubicBezTo>
                  <a:cubicBezTo>
                    <a:pt x="826" y="785"/>
                    <a:pt x="603" y="691"/>
                    <a:pt x="415" y="546"/>
                  </a:cubicBezTo>
                  <a:cubicBezTo>
                    <a:pt x="226" y="403"/>
                    <a:pt x="78" y="21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36">
              <a:extLst>
                <a:ext uri="{FF2B5EF4-FFF2-40B4-BE49-F238E27FC236}">
                  <a16:creationId xmlns:a16="http://schemas.microsoft.com/office/drawing/2014/main" id="{74259E85-B15E-98AB-D603-5AA5020F954D}"/>
                </a:ext>
              </a:extLst>
            </p:cNvPr>
            <p:cNvSpPr/>
            <p:nvPr/>
          </p:nvSpPr>
          <p:spPr>
            <a:xfrm>
              <a:off x="2169825" y="1957625"/>
              <a:ext cx="113525" cy="38050"/>
            </a:xfrm>
            <a:custGeom>
              <a:avLst/>
              <a:gdLst/>
              <a:ahLst/>
              <a:cxnLst/>
              <a:rect l="l" t="t" r="r" b="b"/>
              <a:pathLst>
                <a:path w="4541" h="1522" extrusionOk="0">
                  <a:moveTo>
                    <a:pt x="3529" y="0"/>
                  </a:moveTo>
                  <a:cubicBezTo>
                    <a:pt x="3177" y="0"/>
                    <a:pt x="2835" y="22"/>
                    <a:pt x="2472" y="105"/>
                  </a:cubicBezTo>
                  <a:cubicBezTo>
                    <a:pt x="2175" y="175"/>
                    <a:pt x="1883" y="264"/>
                    <a:pt x="1613" y="375"/>
                  </a:cubicBezTo>
                  <a:cubicBezTo>
                    <a:pt x="1613" y="375"/>
                    <a:pt x="1575" y="390"/>
                    <a:pt x="1518" y="413"/>
                  </a:cubicBezTo>
                  <a:cubicBezTo>
                    <a:pt x="1460" y="437"/>
                    <a:pt x="1387" y="472"/>
                    <a:pt x="1312" y="506"/>
                  </a:cubicBezTo>
                  <a:cubicBezTo>
                    <a:pt x="1236" y="539"/>
                    <a:pt x="1163" y="576"/>
                    <a:pt x="1109" y="606"/>
                  </a:cubicBezTo>
                  <a:cubicBezTo>
                    <a:pt x="1055" y="635"/>
                    <a:pt x="1018" y="654"/>
                    <a:pt x="1018" y="654"/>
                  </a:cubicBezTo>
                  <a:cubicBezTo>
                    <a:pt x="898" y="715"/>
                    <a:pt x="663" y="880"/>
                    <a:pt x="454" y="1058"/>
                  </a:cubicBezTo>
                  <a:cubicBezTo>
                    <a:pt x="350" y="1151"/>
                    <a:pt x="250" y="1243"/>
                    <a:pt x="171" y="1327"/>
                  </a:cubicBezTo>
                  <a:cubicBezTo>
                    <a:pt x="93" y="1411"/>
                    <a:pt x="33" y="1480"/>
                    <a:pt x="0" y="1521"/>
                  </a:cubicBezTo>
                  <a:cubicBezTo>
                    <a:pt x="269" y="1315"/>
                    <a:pt x="557" y="1124"/>
                    <a:pt x="882" y="943"/>
                  </a:cubicBezTo>
                  <a:lnTo>
                    <a:pt x="997" y="872"/>
                  </a:lnTo>
                  <a:cubicBezTo>
                    <a:pt x="997" y="872"/>
                    <a:pt x="1037" y="849"/>
                    <a:pt x="1098" y="817"/>
                  </a:cubicBezTo>
                  <a:cubicBezTo>
                    <a:pt x="1159" y="786"/>
                    <a:pt x="1237" y="742"/>
                    <a:pt x="1320" y="703"/>
                  </a:cubicBezTo>
                  <a:cubicBezTo>
                    <a:pt x="1403" y="665"/>
                    <a:pt x="1485" y="627"/>
                    <a:pt x="1548" y="598"/>
                  </a:cubicBezTo>
                  <a:cubicBezTo>
                    <a:pt x="1611" y="571"/>
                    <a:pt x="1653" y="556"/>
                    <a:pt x="1653" y="556"/>
                  </a:cubicBezTo>
                  <a:cubicBezTo>
                    <a:pt x="2098" y="377"/>
                    <a:pt x="2591" y="230"/>
                    <a:pt x="3091" y="161"/>
                  </a:cubicBezTo>
                  <a:cubicBezTo>
                    <a:pt x="3389" y="117"/>
                    <a:pt x="3687" y="96"/>
                    <a:pt x="3975" y="96"/>
                  </a:cubicBezTo>
                  <a:cubicBezTo>
                    <a:pt x="4169" y="96"/>
                    <a:pt x="4359" y="106"/>
                    <a:pt x="4541" y="124"/>
                  </a:cubicBezTo>
                  <a:cubicBezTo>
                    <a:pt x="4282" y="43"/>
                    <a:pt x="4264" y="23"/>
                    <a:pt x="3772" y="3"/>
                  </a:cubicBezTo>
                  <a:cubicBezTo>
                    <a:pt x="3690" y="1"/>
                    <a:pt x="3609" y="0"/>
                    <a:pt x="35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36">
              <a:extLst>
                <a:ext uri="{FF2B5EF4-FFF2-40B4-BE49-F238E27FC236}">
                  <a16:creationId xmlns:a16="http://schemas.microsoft.com/office/drawing/2014/main" id="{EFCBB908-D5F6-40A7-9AB5-FC863F1A8F3F}"/>
                </a:ext>
              </a:extLst>
            </p:cNvPr>
            <p:cNvSpPr/>
            <p:nvPr/>
          </p:nvSpPr>
          <p:spPr>
            <a:xfrm>
              <a:off x="2112550" y="2209850"/>
              <a:ext cx="38150" cy="67375"/>
            </a:xfrm>
            <a:custGeom>
              <a:avLst/>
              <a:gdLst/>
              <a:ahLst/>
              <a:cxnLst/>
              <a:rect l="l" t="t" r="r" b="b"/>
              <a:pathLst>
                <a:path w="1526" h="2695" extrusionOk="0">
                  <a:moveTo>
                    <a:pt x="66" y="1"/>
                  </a:moveTo>
                  <a:lnTo>
                    <a:pt x="66" y="1"/>
                  </a:lnTo>
                  <a:cubicBezTo>
                    <a:pt x="7" y="219"/>
                    <a:pt x="0" y="464"/>
                    <a:pt x="69" y="716"/>
                  </a:cubicBezTo>
                  <a:lnTo>
                    <a:pt x="68" y="716"/>
                  </a:lnTo>
                  <a:lnTo>
                    <a:pt x="83" y="762"/>
                  </a:lnTo>
                  <a:cubicBezTo>
                    <a:pt x="92" y="783"/>
                    <a:pt x="101" y="806"/>
                    <a:pt x="101" y="806"/>
                  </a:cubicBezTo>
                  <a:cubicBezTo>
                    <a:pt x="101" y="806"/>
                    <a:pt x="146" y="925"/>
                    <a:pt x="212" y="1035"/>
                  </a:cubicBezTo>
                  <a:cubicBezTo>
                    <a:pt x="276" y="1146"/>
                    <a:pt x="358" y="1245"/>
                    <a:pt x="358" y="1245"/>
                  </a:cubicBezTo>
                  <a:cubicBezTo>
                    <a:pt x="578" y="1510"/>
                    <a:pt x="885" y="1674"/>
                    <a:pt x="1118" y="1891"/>
                  </a:cubicBezTo>
                  <a:cubicBezTo>
                    <a:pt x="1234" y="1997"/>
                    <a:pt x="1332" y="2124"/>
                    <a:pt x="1394" y="2263"/>
                  </a:cubicBezTo>
                  <a:cubicBezTo>
                    <a:pt x="1457" y="2401"/>
                    <a:pt x="1476" y="2555"/>
                    <a:pt x="1436" y="2694"/>
                  </a:cubicBezTo>
                  <a:cubicBezTo>
                    <a:pt x="1489" y="2623"/>
                    <a:pt x="1506" y="2572"/>
                    <a:pt x="1517" y="2506"/>
                  </a:cubicBezTo>
                  <a:cubicBezTo>
                    <a:pt x="1524" y="2439"/>
                    <a:pt x="1526" y="2347"/>
                    <a:pt x="1466" y="2190"/>
                  </a:cubicBezTo>
                  <a:cubicBezTo>
                    <a:pt x="1360" y="1909"/>
                    <a:pt x="1159" y="1693"/>
                    <a:pt x="929" y="1514"/>
                  </a:cubicBezTo>
                  <a:cubicBezTo>
                    <a:pt x="774" y="1393"/>
                    <a:pt x="624" y="1277"/>
                    <a:pt x="511" y="1142"/>
                  </a:cubicBezTo>
                  <a:cubicBezTo>
                    <a:pt x="511" y="1142"/>
                    <a:pt x="446" y="1068"/>
                    <a:pt x="393" y="983"/>
                  </a:cubicBezTo>
                  <a:cubicBezTo>
                    <a:pt x="340" y="900"/>
                    <a:pt x="300" y="809"/>
                    <a:pt x="300" y="809"/>
                  </a:cubicBezTo>
                  <a:cubicBezTo>
                    <a:pt x="265" y="736"/>
                    <a:pt x="186" y="581"/>
                    <a:pt x="139" y="414"/>
                  </a:cubicBezTo>
                  <a:cubicBezTo>
                    <a:pt x="90" y="247"/>
                    <a:pt x="75" y="7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36">
              <a:extLst>
                <a:ext uri="{FF2B5EF4-FFF2-40B4-BE49-F238E27FC236}">
                  <a16:creationId xmlns:a16="http://schemas.microsoft.com/office/drawing/2014/main" id="{011183F9-079A-DF39-8A98-274A16751C4A}"/>
                </a:ext>
              </a:extLst>
            </p:cNvPr>
            <p:cNvSpPr/>
            <p:nvPr/>
          </p:nvSpPr>
          <p:spPr>
            <a:xfrm>
              <a:off x="2083125" y="2162925"/>
              <a:ext cx="33675" cy="37425"/>
            </a:xfrm>
            <a:custGeom>
              <a:avLst/>
              <a:gdLst/>
              <a:ahLst/>
              <a:cxnLst/>
              <a:rect l="l" t="t" r="r" b="b"/>
              <a:pathLst>
                <a:path w="1347" h="1497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228" y="27"/>
                    <a:pt x="1218" y="29"/>
                    <a:pt x="1057" y="152"/>
                  </a:cubicBezTo>
                  <a:cubicBezTo>
                    <a:pt x="914" y="264"/>
                    <a:pt x="766" y="354"/>
                    <a:pt x="635" y="490"/>
                  </a:cubicBezTo>
                  <a:cubicBezTo>
                    <a:pt x="549" y="581"/>
                    <a:pt x="465" y="674"/>
                    <a:pt x="387" y="767"/>
                  </a:cubicBezTo>
                  <a:cubicBezTo>
                    <a:pt x="387" y="767"/>
                    <a:pt x="343" y="819"/>
                    <a:pt x="300" y="871"/>
                  </a:cubicBezTo>
                  <a:cubicBezTo>
                    <a:pt x="257" y="924"/>
                    <a:pt x="216" y="978"/>
                    <a:pt x="216" y="978"/>
                  </a:cubicBezTo>
                  <a:cubicBezTo>
                    <a:pt x="145" y="1064"/>
                    <a:pt x="7" y="1404"/>
                    <a:pt x="1" y="1497"/>
                  </a:cubicBezTo>
                  <a:cubicBezTo>
                    <a:pt x="97" y="1393"/>
                    <a:pt x="195" y="1288"/>
                    <a:pt x="297" y="1173"/>
                  </a:cubicBezTo>
                  <a:lnTo>
                    <a:pt x="331" y="1127"/>
                  </a:lnTo>
                  <a:lnTo>
                    <a:pt x="422" y="1009"/>
                  </a:lnTo>
                  <a:cubicBezTo>
                    <a:pt x="470" y="952"/>
                    <a:pt x="519" y="894"/>
                    <a:pt x="519" y="894"/>
                  </a:cubicBezTo>
                  <a:cubicBezTo>
                    <a:pt x="774" y="591"/>
                    <a:pt x="1076" y="261"/>
                    <a:pt x="1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36">
              <a:extLst>
                <a:ext uri="{FF2B5EF4-FFF2-40B4-BE49-F238E27FC236}">
                  <a16:creationId xmlns:a16="http://schemas.microsoft.com/office/drawing/2014/main" id="{E59D6BA0-0EB3-FE0D-7277-64344A98A8BB}"/>
                </a:ext>
              </a:extLst>
            </p:cNvPr>
            <p:cNvSpPr/>
            <p:nvPr/>
          </p:nvSpPr>
          <p:spPr>
            <a:xfrm>
              <a:off x="2151025" y="2193950"/>
              <a:ext cx="8200" cy="52400"/>
            </a:xfrm>
            <a:custGeom>
              <a:avLst/>
              <a:gdLst/>
              <a:ahLst/>
              <a:cxnLst/>
              <a:rect l="l" t="t" r="r" b="b"/>
              <a:pathLst>
                <a:path w="328" h="2096" extrusionOk="0">
                  <a:moveTo>
                    <a:pt x="32" y="1"/>
                  </a:moveTo>
                  <a:lnTo>
                    <a:pt x="32" y="1"/>
                  </a:lnTo>
                  <a:cubicBezTo>
                    <a:pt x="57" y="149"/>
                    <a:pt x="76" y="298"/>
                    <a:pt x="93" y="458"/>
                  </a:cubicBezTo>
                  <a:lnTo>
                    <a:pt x="105" y="515"/>
                  </a:lnTo>
                  <a:cubicBezTo>
                    <a:pt x="105" y="515"/>
                    <a:pt x="116" y="593"/>
                    <a:pt x="125" y="671"/>
                  </a:cubicBezTo>
                  <a:cubicBezTo>
                    <a:pt x="133" y="749"/>
                    <a:pt x="137" y="828"/>
                    <a:pt x="137" y="828"/>
                  </a:cubicBezTo>
                  <a:cubicBezTo>
                    <a:pt x="163" y="1242"/>
                    <a:pt x="114" y="1712"/>
                    <a:pt x="1" y="2095"/>
                  </a:cubicBezTo>
                  <a:cubicBezTo>
                    <a:pt x="91" y="2004"/>
                    <a:pt x="102" y="1999"/>
                    <a:pt x="172" y="1794"/>
                  </a:cubicBezTo>
                  <a:cubicBezTo>
                    <a:pt x="232" y="1609"/>
                    <a:pt x="299" y="1435"/>
                    <a:pt x="316" y="1231"/>
                  </a:cubicBezTo>
                  <a:cubicBezTo>
                    <a:pt x="325" y="1096"/>
                    <a:pt x="328" y="961"/>
                    <a:pt x="320" y="831"/>
                  </a:cubicBezTo>
                  <a:cubicBezTo>
                    <a:pt x="320" y="831"/>
                    <a:pt x="318" y="758"/>
                    <a:pt x="309" y="685"/>
                  </a:cubicBezTo>
                  <a:cubicBezTo>
                    <a:pt x="304" y="613"/>
                    <a:pt x="292" y="540"/>
                    <a:pt x="292" y="540"/>
                  </a:cubicBezTo>
                  <a:cubicBezTo>
                    <a:pt x="284" y="481"/>
                    <a:pt x="241" y="359"/>
                    <a:pt x="187" y="247"/>
                  </a:cubicBezTo>
                  <a:cubicBezTo>
                    <a:pt x="133" y="136"/>
                    <a:pt x="66" y="35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36">
              <a:extLst>
                <a:ext uri="{FF2B5EF4-FFF2-40B4-BE49-F238E27FC236}">
                  <a16:creationId xmlns:a16="http://schemas.microsoft.com/office/drawing/2014/main" id="{05CA0C5F-F64F-4C6A-20A9-F64C647874B6}"/>
                </a:ext>
              </a:extLst>
            </p:cNvPr>
            <p:cNvSpPr/>
            <p:nvPr/>
          </p:nvSpPr>
          <p:spPr>
            <a:xfrm>
              <a:off x="2172650" y="2165850"/>
              <a:ext cx="8550" cy="40725"/>
            </a:xfrm>
            <a:custGeom>
              <a:avLst/>
              <a:gdLst/>
              <a:ahLst/>
              <a:cxnLst/>
              <a:rect l="l" t="t" r="r" b="b"/>
              <a:pathLst>
                <a:path w="342" h="1629" extrusionOk="0">
                  <a:moveTo>
                    <a:pt x="342" y="0"/>
                  </a:moveTo>
                  <a:cubicBezTo>
                    <a:pt x="251" y="81"/>
                    <a:pt x="169" y="183"/>
                    <a:pt x="109" y="308"/>
                  </a:cubicBezTo>
                  <a:lnTo>
                    <a:pt x="92" y="356"/>
                  </a:lnTo>
                  <a:cubicBezTo>
                    <a:pt x="92" y="356"/>
                    <a:pt x="71" y="421"/>
                    <a:pt x="54" y="486"/>
                  </a:cubicBezTo>
                  <a:cubicBezTo>
                    <a:pt x="46" y="519"/>
                    <a:pt x="40" y="552"/>
                    <a:pt x="35" y="577"/>
                  </a:cubicBezTo>
                  <a:cubicBezTo>
                    <a:pt x="30" y="602"/>
                    <a:pt x="28" y="619"/>
                    <a:pt x="28" y="619"/>
                  </a:cubicBezTo>
                  <a:cubicBezTo>
                    <a:pt x="1" y="795"/>
                    <a:pt x="11" y="990"/>
                    <a:pt x="64" y="1168"/>
                  </a:cubicBezTo>
                  <a:cubicBezTo>
                    <a:pt x="115" y="1346"/>
                    <a:pt x="203" y="1508"/>
                    <a:pt x="308" y="1629"/>
                  </a:cubicBezTo>
                  <a:cubicBezTo>
                    <a:pt x="306" y="1521"/>
                    <a:pt x="299" y="1519"/>
                    <a:pt x="245" y="1364"/>
                  </a:cubicBezTo>
                  <a:cubicBezTo>
                    <a:pt x="201" y="1223"/>
                    <a:pt x="208" y="1086"/>
                    <a:pt x="197" y="942"/>
                  </a:cubicBezTo>
                  <a:cubicBezTo>
                    <a:pt x="190" y="845"/>
                    <a:pt x="192" y="747"/>
                    <a:pt x="206" y="654"/>
                  </a:cubicBezTo>
                  <a:cubicBezTo>
                    <a:pt x="206" y="654"/>
                    <a:pt x="214" y="602"/>
                    <a:pt x="226" y="552"/>
                  </a:cubicBezTo>
                  <a:cubicBezTo>
                    <a:pt x="236" y="500"/>
                    <a:pt x="253" y="451"/>
                    <a:pt x="253" y="451"/>
                  </a:cubicBezTo>
                  <a:cubicBezTo>
                    <a:pt x="264" y="409"/>
                    <a:pt x="276" y="319"/>
                    <a:pt x="293" y="226"/>
                  </a:cubicBezTo>
                  <a:cubicBezTo>
                    <a:pt x="311" y="134"/>
                    <a:pt x="337" y="42"/>
                    <a:pt x="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36">
              <a:extLst>
                <a:ext uri="{FF2B5EF4-FFF2-40B4-BE49-F238E27FC236}">
                  <a16:creationId xmlns:a16="http://schemas.microsoft.com/office/drawing/2014/main" id="{D5094F4E-B146-4FEA-1CB6-B7C6AF0FC991}"/>
                </a:ext>
              </a:extLst>
            </p:cNvPr>
            <p:cNvSpPr/>
            <p:nvPr/>
          </p:nvSpPr>
          <p:spPr>
            <a:xfrm>
              <a:off x="2221475" y="2163875"/>
              <a:ext cx="39575" cy="60375"/>
            </a:xfrm>
            <a:custGeom>
              <a:avLst/>
              <a:gdLst/>
              <a:ahLst/>
              <a:cxnLst/>
              <a:rect l="l" t="t" r="r" b="b"/>
              <a:pathLst>
                <a:path w="1583" h="2415" extrusionOk="0">
                  <a:moveTo>
                    <a:pt x="1" y="0"/>
                  </a:moveTo>
                  <a:lnTo>
                    <a:pt x="1" y="0"/>
                  </a:lnTo>
                  <a:cubicBezTo>
                    <a:pt x="148" y="142"/>
                    <a:pt x="290" y="292"/>
                    <a:pt x="436" y="459"/>
                  </a:cubicBezTo>
                  <a:lnTo>
                    <a:pt x="493" y="517"/>
                  </a:lnTo>
                  <a:cubicBezTo>
                    <a:pt x="493" y="517"/>
                    <a:pt x="565" y="597"/>
                    <a:pt x="637" y="679"/>
                  </a:cubicBezTo>
                  <a:cubicBezTo>
                    <a:pt x="670" y="721"/>
                    <a:pt x="705" y="764"/>
                    <a:pt x="731" y="795"/>
                  </a:cubicBezTo>
                  <a:cubicBezTo>
                    <a:pt x="755" y="827"/>
                    <a:pt x="771" y="850"/>
                    <a:pt x="771" y="850"/>
                  </a:cubicBezTo>
                  <a:cubicBezTo>
                    <a:pt x="1120" y="1305"/>
                    <a:pt x="1414" y="1889"/>
                    <a:pt x="1561" y="2415"/>
                  </a:cubicBezTo>
                  <a:cubicBezTo>
                    <a:pt x="1575" y="2247"/>
                    <a:pt x="1583" y="2233"/>
                    <a:pt x="1503" y="1948"/>
                  </a:cubicBezTo>
                  <a:cubicBezTo>
                    <a:pt x="1427" y="1694"/>
                    <a:pt x="1360" y="1451"/>
                    <a:pt x="1225" y="1210"/>
                  </a:cubicBezTo>
                  <a:cubicBezTo>
                    <a:pt x="1134" y="1050"/>
                    <a:pt x="1035" y="896"/>
                    <a:pt x="928" y="755"/>
                  </a:cubicBezTo>
                  <a:cubicBezTo>
                    <a:pt x="928" y="755"/>
                    <a:pt x="869" y="675"/>
                    <a:pt x="805" y="598"/>
                  </a:cubicBezTo>
                  <a:cubicBezTo>
                    <a:pt x="775" y="559"/>
                    <a:pt x="743" y="523"/>
                    <a:pt x="717" y="494"/>
                  </a:cubicBezTo>
                  <a:cubicBezTo>
                    <a:pt x="693" y="467"/>
                    <a:pt x="676" y="448"/>
                    <a:pt x="676" y="448"/>
                  </a:cubicBezTo>
                  <a:cubicBezTo>
                    <a:pt x="623" y="387"/>
                    <a:pt x="487" y="277"/>
                    <a:pt x="348" y="185"/>
                  </a:cubicBezTo>
                  <a:cubicBezTo>
                    <a:pt x="207" y="93"/>
                    <a:pt x="62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36">
              <a:extLst>
                <a:ext uri="{FF2B5EF4-FFF2-40B4-BE49-F238E27FC236}">
                  <a16:creationId xmlns:a16="http://schemas.microsoft.com/office/drawing/2014/main" id="{34CE658A-BBF1-FFEA-0086-9F74A3837C48}"/>
                </a:ext>
              </a:extLst>
            </p:cNvPr>
            <p:cNvSpPr/>
            <p:nvPr/>
          </p:nvSpPr>
          <p:spPr>
            <a:xfrm>
              <a:off x="2116425" y="2314825"/>
              <a:ext cx="116800" cy="45725"/>
            </a:xfrm>
            <a:custGeom>
              <a:avLst/>
              <a:gdLst/>
              <a:ahLst/>
              <a:cxnLst/>
              <a:rect l="l" t="t" r="r" b="b"/>
              <a:pathLst>
                <a:path w="4672" h="1829" extrusionOk="0">
                  <a:moveTo>
                    <a:pt x="4671" y="0"/>
                  </a:moveTo>
                  <a:lnTo>
                    <a:pt x="4671" y="0"/>
                  </a:lnTo>
                  <a:cubicBezTo>
                    <a:pt x="4441" y="172"/>
                    <a:pt x="4440" y="197"/>
                    <a:pt x="4048" y="523"/>
                  </a:cubicBezTo>
                  <a:cubicBezTo>
                    <a:pt x="3691" y="806"/>
                    <a:pt x="3316" y="999"/>
                    <a:pt x="2898" y="1194"/>
                  </a:cubicBezTo>
                  <a:cubicBezTo>
                    <a:pt x="2615" y="1322"/>
                    <a:pt x="2325" y="1430"/>
                    <a:pt x="2036" y="1499"/>
                  </a:cubicBezTo>
                  <a:cubicBezTo>
                    <a:pt x="2036" y="1499"/>
                    <a:pt x="1996" y="1510"/>
                    <a:pt x="1935" y="1526"/>
                  </a:cubicBezTo>
                  <a:cubicBezTo>
                    <a:pt x="1875" y="1541"/>
                    <a:pt x="1793" y="1554"/>
                    <a:pt x="1710" y="1571"/>
                  </a:cubicBezTo>
                  <a:cubicBezTo>
                    <a:pt x="1629" y="1589"/>
                    <a:pt x="1547" y="1601"/>
                    <a:pt x="1484" y="1608"/>
                  </a:cubicBezTo>
                  <a:cubicBezTo>
                    <a:pt x="1423" y="1616"/>
                    <a:pt x="1382" y="1621"/>
                    <a:pt x="1382" y="1621"/>
                  </a:cubicBezTo>
                  <a:cubicBezTo>
                    <a:pt x="1247" y="1642"/>
                    <a:pt x="960" y="1680"/>
                    <a:pt x="676" y="1700"/>
                  </a:cubicBezTo>
                  <a:cubicBezTo>
                    <a:pt x="543" y="1705"/>
                    <a:pt x="411" y="1712"/>
                    <a:pt x="297" y="1712"/>
                  </a:cubicBezTo>
                  <a:cubicBezTo>
                    <a:pt x="289" y="1712"/>
                    <a:pt x="281" y="1712"/>
                    <a:pt x="273" y="1712"/>
                  </a:cubicBezTo>
                  <a:cubicBezTo>
                    <a:pt x="208" y="1711"/>
                    <a:pt x="149" y="1710"/>
                    <a:pt x="100" y="1710"/>
                  </a:cubicBezTo>
                  <a:cubicBezTo>
                    <a:pt x="59" y="1710"/>
                    <a:pt x="26" y="1711"/>
                    <a:pt x="1" y="1712"/>
                  </a:cubicBezTo>
                  <a:cubicBezTo>
                    <a:pt x="310" y="1785"/>
                    <a:pt x="636" y="1829"/>
                    <a:pt x="987" y="1829"/>
                  </a:cubicBezTo>
                  <a:cubicBezTo>
                    <a:pt x="1032" y="1829"/>
                    <a:pt x="1077" y="1828"/>
                    <a:pt x="1123" y="1827"/>
                  </a:cubicBezTo>
                  <a:lnTo>
                    <a:pt x="1124" y="1828"/>
                  </a:lnTo>
                  <a:lnTo>
                    <a:pt x="1271" y="1817"/>
                  </a:lnTo>
                  <a:cubicBezTo>
                    <a:pt x="1271" y="1817"/>
                    <a:pt x="1321" y="1814"/>
                    <a:pt x="1395" y="1803"/>
                  </a:cubicBezTo>
                  <a:cubicBezTo>
                    <a:pt x="1467" y="1793"/>
                    <a:pt x="1566" y="1783"/>
                    <a:pt x="1663" y="1766"/>
                  </a:cubicBezTo>
                  <a:cubicBezTo>
                    <a:pt x="1760" y="1747"/>
                    <a:pt x="1856" y="1728"/>
                    <a:pt x="1930" y="1714"/>
                  </a:cubicBezTo>
                  <a:cubicBezTo>
                    <a:pt x="2001" y="1698"/>
                    <a:pt x="2050" y="1684"/>
                    <a:pt x="2050" y="1684"/>
                  </a:cubicBezTo>
                  <a:cubicBezTo>
                    <a:pt x="2555" y="1557"/>
                    <a:pt x="3075" y="1343"/>
                    <a:pt x="3528" y="1043"/>
                  </a:cubicBezTo>
                  <a:cubicBezTo>
                    <a:pt x="3984" y="746"/>
                    <a:pt x="4378" y="378"/>
                    <a:pt x="46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36">
              <a:extLst>
                <a:ext uri="{FF2B5EF4-FFF2-40B4-BE49-F238E27FC236}">
                  <a16:creationId xmlns:a16="http://schemas.microsoft.com/office/drawing/2014/main" id="{DB47B493-F9E3-6C99-726E-D3EE6DA3BDC7}"/>
                </a:ext>
              </a:extLst>
            </p:cNvPr>
            <p:cNvSpPr/>
            <p:nvPr/>
          </p:nvSpPr>
          <p:spPr>
            <a:xfrm>
              <a:off x="2319275" y="1946500"/>
              <a:ext cx="80950" cy="57250"/>
            </a:xfrm>
            <a:custGeom>
              <a:avLst/>
              <a:gdLst/>
              <a:ahLst/>
              <a:cxnLst/>
              <a:rect l="l" t="t" r="r" b="b"/>
              <a:pathLst>
                <a:path w="3238" h="2290" extrusionOk="0">
                  <a:moveTo>
                    <a:pt x="1" y="0"/>
                  </a:moveTo>
                  <a:cubicBezTo>
                    <a:pt x="186" y="204"/>
                    <a:pt x="383" y="407"/>
                    <a:pt x="611" y="611"/>
                  </a:cubicBezTo>
                  <a:lnTo>
                    <a:pt x="697" y="683"/>
                  </a:lnTo>
                  <a:cubicBezTo>
                    <a:pt x="697" y="683"/>
                    <a:pt x="814" y="776"/>
                    <a:pt x="931" y="869"/>
                  </a:cubicBezTo>
                  <a:cubicBezTo>
                    <a:pt x="1050" y="961"/>
                    <a:pt x="1169" y="1051"/>
                    <a:pt x="1169" y="1051"/>
                  </a:cubicBezTo>
                  <a:cubicBezTo>
                    <a:pt x="1799" y="1533"/>
                    <a:pt x="2572" y="1982"/>
                    <a:pt x="3237" y="2290"/>
                  </a:cubicBezTo>
                  <a:cubicBezTo>
                    <a:pt x="3073" y="2140"/>
                    <a:pt x="3060" y="2134"/>
                    <a:pt x="2727" y="1926"/>
                  </a:cubicBezTo>
                  <a:cubicBezTo>
                    <a:pt x="2429" y="1739"/>
                    <a:pt x="2174" y="1536"/>
                    <a:pt x="1877" y="1334"/>
                  </a:cubicBezTo>
                  <a:cubicBezTo>
                    <a:pt x="1677" y="1199"/>
                    <a:pt x="1482" y="1060"/>
                    <a:pt x="1297" y="921"/>
                  </a:cubicBezTo>
                  <a:lnTo>
                    <a:pt x="1092" y="764"/>
                  </a:lnTo>
                  <a:lnTo>
                    <a:pt x="889" y="603"/>
                  </a:lnTo>
                  <a:cubicBezTo>
                    <a:pt x="721" y="475"/>
                    <a:pt x="150" y="8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36">
              <a:extLst>
                <a:ext uri="{FF2B5EF4-FFF2-40B4-BE49-F238E27FC236}">
                  <a16:creationId xmlns:a16="http://schemas.microsoft.com/office/drawing/2014/main" id="{5B9C7F56-F8DD-810E-6ED6-B6DFDBDEEA38}"/>
                </a:ext>
              </a:extLst>
            </p:cNvPr>
            <p:cNvSpPr/>
            <p:nvPr/>
          </p:nvSpPr>
          <p:spPr>
            <a:xfrm>
              <a:off x="2528950" y="1768650"/>
              <a:ext cx="47900" cy="32250"/>
            </a:xfrm>
            <a:custGeom>
              <a:avLst/>
              <a:gdLst/>
              <a:ahLst/>
              <a:cxnLst/>
              <a:rect l="l" t="t" r="r" b="b"/>
              <a:pathLst>
                <a:path w="1916" h="1290" extrusionOk="0">
                  <a:moveTo>
                    <a:pt x="1916" y="1"/>
                  </a:moveTo>
                  <a:lnTo>
                    <a:pt x="1916" y="1"/>
                  </a:lnTo>
                  <a:cubicBezTo>
                    <a:pt x="1779" y="3"/>
                    <a:pt x="1769" y="2"/>
                    <a:pt x="1554" y="92"/>
                  </a:cubicBezTo>
                  <a:cubicBezTo>
                    <a:pt x="1363" y="176"/>
                    <a:pt x="1176" y="238"/>
                    <a:pt x="992" y="353"/>
                  </a:cubicBezTo>
                  <a:cubicBezTo>
                    <a:pt x="870" y="430"/>
                    <a:pt x="750" y="510"/>
                    <a:pt x="639" y="592"/>
                  </a:cubicBezTo>
                  <a:cubicBezTo>
                    <a:pt x="639" y="592"/>
                    <a:pt x="575" y="636"/>
                    <a:pt x="513" y="684"/>
                  </a:cubicBezTo>
                  <a:cubicBezTo>
                    <a:pt x="452" y="730"/>
                    <a:pt x="391" y="779"/>
                    <a:pt x="391" y="779"/>
                  </a:cubicBezTo>
                  <a:cubicBezTo>
                    <a:pt x="287" y="857"/>
                    <a:pt x="36" y="1191"/>
                    <a:pt x="1" y="1289"/>
                  </a:cubicBezTo>
                  <a:cubicBezTo>
                    <a:pt x="145" y="1187"/>
                    <a:pt x="282" y="1090"/>
                    <a:pt x="411" y="999"/>
                  </a:cubicBezTo>
                  <a:lnTo>
                    <a:pt x="460" y="956"/>
                  </a:lnTo>
                  <a:cubicBezTo>
                    <a:pt x="460" y="956"/>
                    <a:pt x="528" y="903"/>
                    <a:pt x="595" y="850"/>
                  </a:cubicBezTo>
                  <a:cubicBezTo>
                    <a:pt x="665" y="797"/>
                    <a:pt x="734" y="748"/>
                    <a:pt x="734" y="748"/>
                  </a:cubicBezTo>
                  <a:cubicBezTo>
                    <a:pt x="1101" y="480"/>
                    <a:pt x="1535" y="203"/>
                    <a:pt x="1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36">
              <a:extLst>
                <a:ext uri="{FF2B5EF4-FFF2-40B4-BE49-F238E27FC236}">
                  <a16:creationId xmlns:a16="http://schemas.microsoft.com/office/drawing/2014/main" id="{0EADDE2F-4920-65EF-C78E-45B2E438F17E}"/>
                </a:ext>
              </a:extLst>
            </p:cNvPr>
            <p:cNvSpPr/>
            <p:nvPr/>
          </p:nvSpPr>
          <p:spPr>
            <a:xfrm>
              <a:off x="2467825" y="1879775"/>
              <a:ext cx="6225" cy="52900"/>
            </a:xfrm>
            <a:custGeom>
              <a:avLst/>
              <a:gdLst/>
              <a:ahLst/>
              <a:cxnLst/>
              <a:rect l="l" t="t" r="r" b="b"/>
              <a:pathLst>
                <a:path w="249" h="2116" extrusionOk="0">
                  <a:moveTo>
                    <a:pt x="166" y="1"/>
                  </a:moveTo>
                  <a:cubicBezTo>
                    <a:pt x="113" y="140"/>
                    <a:pt x="68" y="288"/>
                    <a:pt x="40" y="452"/>
                  </a:cubicBezTo>
                  <a:lnTo>
                    <a:pt x="34" y="512"/>
                  </a:lnTo>
                  <a:cubicBezTo>
                    <a:pt x="34" y="512"/>
                    <a:pt x="28" y="592"/>
                    <a:pt x="22" y="673"/>
                  </a:cubicBezTo>
                  <a:cubicBezTo>
                    <a:pt x="18" y="754"/>
                    <a:pt x="16" y="836"/>
                    <a:pt x="16" y="836"/>
                  </a:cubicBezTo>
                  <a:cubicBezTo>
                    <a:pt x="1" y="1264"/>
                    <a:pt x="88" y="1745"/>
                    <a:pt x="222" y="2116"/>
                  </a:cubicBezTo>
                  <a:cubicBezTo>
                    <a:pt x="248" y="1991"/>
                    <a:pt x="246" y="1985"/>
                    <a:pt x="221" y="1777"/>
                  </a:cubicBezTo>
                  <a:cubicBezTo>
                    <a:pt x="200" y="1591"/>
                    <a:pt x="216" y="1417"/>
                    <a:pt x="205" y="1227"/>
                  </a:cubicBezTo>
                  <a:cubicBezTo>
                    <a:pt x="198" y="1100"/>
                    <a:pt x="194" y="974"/>
                    <a:pt x="198" y="852"/>
                  </a:cubicBezTo>
                  <a:cubicBezTo>
                    <a:pt x="198" y="852"/>
                    <a:pt x="199" y="784"/>
                    <a:pt x="203" y="716"/>
                  </a:cubicBezTo>
                  <a:cubicBezTo>
                    <a:pt x="205" y="646"/>
                    <a:pt x="212" y="578"/>
                    <a:pt x="212" y="578"/>
                  </a:cubicBezTo>
                  <a:cubicBezTo>
                    <a:pt x="215" y="468"/>
                    <a:pt x="186" y="97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36">
              <a:extLst>
                <a:ext uri="{FF2B5EF4-FFF2-40B4-BE49-F238E27FC236}">
                  <a16:creationId xmlns:a16="http://schemas.microsoft.com/office/drawing/2014/main" id="{9C9B03F5-4BE8-77B2-837E-58F28920F526}"/>
                </a:ext>
              </a:extLst>
            </p:cNvPr>
            <p:cNvSpPr/>
            <p:nvPr/>
          </p:nvSpPr>
          <p:spPr>
            <a:xfrm>
              <a:off x="2086425" y="2291225"/>
              <a:ext cx="151250" cy="59925"/>
            </a:xfrm>
            <a:custGeom>
              <a:avLst/>
              <a:gdLst/>
              <a:ahLst/>
              <a:cxnLst/>
              <a:rect l="l" t="t" r="r" b="b"/>
              <a:pathLst>
                <a:path w="6050" h="2397" extrusionOk="0">
                  <a:moveTo>
                    <a:pt x="6049" y="0"/>
                  </a:moveTo>
                  <a:cubicBezTo>
                    <a:pt x="5953" y="169"/>
                    <a:pt x="5896" y="254"/>
                    <a:pt x="5820" y="374"/>
                  </a:cubicBezTo>
                  <a:cubicBezTo>
                    <a:pt x="5738" y="490"/>
                    <a:pt x="5646" y="649"/>
                    <a:pt x="5415" y="913"/>
                  </a:cubicBezTo>
                  <a:cubicBezTo>
                    <a:pt x="4995" y="1381"/>
                    <a:pt x="4511" y="1721"/>
                    <a:pt x="3926" y="1979"/>
                  </a:cubicBezTo>
                  <a:cubicBezTo>
                    <a:pt x="3533" y="2152"/>
                    <a:pt x="3115" y="2253"/>
                    <a:pt x="2705" y="2289"/>
                  </a:cubicBezTo>
                  <a:cubicBezTo>
                    <a:pt x="2705" y="2289"/>
                    <a:pt x="2542" y="2304"/>
                    <a:pt x="2351" y="2304"/>
                  </a:cubicBezTo>
                  <a:cubicBezTo>
                    <a:pt x="2316" y="2304"/>
                    <a:pt x="2280" y="2304"/>
                    <a:pt x="2244" y="2302"/>
                  </a:cubicBezTo>
                  <a:cubicBezTo>
                    <a:pt x="2014" y="2299"/>
                    <a:pt x="1786" y="2265"/>
                    <a:pt x="1786" y="2265"/>
                  </a:cubicBezTo>
                  <a:cubicBezTo>
                    <a:pt x="1599" y="2243"/>
                    <a:pt x="1203" y="2174"/>
                    <a:pt x="833" y="2042"/>
                  </a:cubicBezTo>
                  <a:cubicBezTo>
                    <a:pt x="462" y="1914"/>
                    <a:pt x="129" y="1720"/>
                    <a:pt x="1" y="1644"/>
                  </a:cubicBezTo>
                  <a:lnTo>
                    <a:pt x="1" y="1644"/>
                  </a:lnTo>
                  <a:cubicBezTo>
                    <a:pt x="399" y="1929"/>
                    <a:pt x="861" y="2156"/>
                    <a:pt x="1397" y="2287"/>
                  </a:cubicBezTo>
                  <a:cubicBezTo>
                    <a:pt x="1397" y="2287"/>
                    <a:pt x="1445" y="2298"/>
                    <a:pt x="1495" y="2308"/>
                  </a:cubicBezTo>
                  <a:cubicBezTo>
                    <a:pt x="1545" y="2318"/>
                    <a:pt x="1594" y="2327"/>
                    <a:pt x="1594" y="2327"/>
                  </a:cubicBezTo>
                  <a:cubicBezTo>
                    <a:pt x="1594" y="2327"/>
                    <a:pt x="1660" y="2340"/>
                    <a:pt x="1761" y="2353"/>
                  </a:cubicBezTo>
                  <a:cubicBezTo>
                    <a:pt x="1860" y="2369"/>
                    <a:pt x="1995" y="2381"/>
                    <a:pt x="2129" y="2390"/>
                  </a:cubicBezTo>
                  <a:cubicBezTo>
                    <a:pt x="2201" y="2395"/>
                    <a:pt x="2273" y="2396"/>
                    <a:pt x="2340" y="2396"/>
                  </a:cubicBezTo>
                  <a:cubicBezTo>
                    <a:pt x="2523" y="2396"/>
                    <a:pt x="2668" y="2383"/>
                    <a:pt x="2668" y="2383"/>
                  </a:cubicBezTo>
                  <a:cubicBezTo>
                    <a:pt x="3380" y="2336"/>
                    <a:pt x="4118" y="2066"/>
                    <a:pt x="4716" y="1624"/>
                  </a:cubicBezTo>
                  <a:cubicBezTo>
                    <a:pt x="5322" y="1192"/>
                    <a:pt x="5780" y="596"/>
                    <a:pt x="6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36">
              <a:extLst>
                <a:ext uri="{FF2B5EF4-FFF2-40B4-BE49-F238E27FC236}">
                  <a16:creationId xmlns:a16="http://schemas.microsoft.com/office/drawing/2014/main" id="{9658D1F1-FF28-09AC-6D70-FC1941BB81AD}"/>
                </a:ext>
              </a:extLst>
            </p:cNvPr>
            <p:cNvSpPr/>
            <p:nvPr/>
          </p:nvSpPr>
          <p:spPr>
            <a:xfrm>
              <a:off x="2057675" y="2204375"/>
              <a:ext cx="19375" cy="103600"/>
            </a:xfrm>
            <a:custGeom>
              <a:avLst/>
              <a:gdLst/>
              <a:ahLst/>
              <a:cxnLst/>
              <a:rect l="l" t="t" r="r" b="b"/>
              <a:pathLst>
                <a:path w="775" h="4144" extrusionOk="0">
                  <a:moveTo>
                    <a:pt x="341" y="0"/>
                  </a:moveTo>
                  <a:cubicBezTo>
                    <a:pt x="137" y="247"/>
                    <a:pt x="9" y="571"/>
                    <a:pt x="0" y="934"/>
                  </a:cubicBezTo>
                  <a:cubicBezTo>
                    <a:pt x="0" y="934"/>
                    <a:pt x="1" y="968"/>
                    <a:pt x="2" y="1001"/>
                  </a:cubicBezTo>
                  <a:cubicBezTo>
                    <a:pt x="2" y="1034"/>
                    <a:pt x="6" y="1067"/>
                    <a:pt x="6" y="1067"/>
                  </a:cubicBezTo>
                  <a:cubicBezTo>
                    <a:pt x="6" y="1067"/>
                    <a:pt x="19" y="1246"/>
                    <a:pt x="75" y="1415"/>
                  </a:cubicBezTo>
                  <a:cubicBezTo>
                    <a:pt x="128" y="1586"/>
                    <a:pt x="219" y="1738"/>
                    <a:pt x="219" y="1738"/>
                  </a:cubicBezTo>
                  <a:cubicBezTo>
                    <a:pt x="332" y="1940"/>
                    <a:pt x="472" y="2129"/>
                    <a:pt x="567" y="2340"/>
                  </a:cubicBezTo>
                  <a:cubicBezTo>
                    <a:pt x="662" y="2550"/>
                    <a:pt x="699" y="2788"/>
                    <a:pt x="678" y="3019"/>
                  </a:cubicBezTo>
                  <a:cubicBezTo>
                    <a:pt x="645" y="3485"/>
                    <a:pt x="381" y="3917"/>
                    <a:pt x="26" y="4144"/>
                  </a:cubicBezTo>
                  <a:cubicBezTo>
                    <a:pt x="137" y="4086"/>
                    <a:pt x="195" y="4050"/>
                    <a:pt x="266" y="3989"/>
                  </a:cubicBezTo>
                  <a:cubicBezTo>
                    <a:pt x="335" y="3926"/>
                    <a:pt x="424" y="3843"/>
                    <a:pt x="543" y="3644"/>
                  </a:cubicBezTo>
                  <a:cubicBezTo>
                    <a:pt x="648" y="3465"/>
                    <a:pt x="715" y="3273"/>
                    <a:pt x="745" y="3073"/>
                  </a:cubicBezTo>
                  <a:cubicBezTo>
                    <a:pt x="774" y="2873"/>
                    <a:pt x="769" y="2663"/>
                    <a:pt x="705" y="2456"/>
                  </a:cubicBezTo>
                  <a:cubicBezTo>
                    <a:pt x="619" y="2176"/>
                    <a:pt x="442" y="1947"/>
                    <a:pt x="313" y="1718"/>
                  </a:cubicBezTo>
                  <a:cubicBezTo>
                    <a:pt x="313" y="1718"/>
                    <a:pt x="235" y="1591"/>
                    <a:pt x="185" y="1453"/>
                  </a:cubicBezTo>
                  <a:cubicBezTo>
                    <a:pt x="131" y="1317"/>
                    <a:pt x="110" y="1171"/>
                    <a:pt x="110" y="1171"/>
                  </a:cubicBezTo>
                  <a:cubicBezTo>
                    <a:pt x="89" y="1054"/>
                    <a:pt x="64" y="797"/>
                    <a:pt x="118" y="550"/>
                  </a:cubicBezTo>
                  <a:cubicBezTo>
                    <a:pt x="166" y="303"/>
                    <a:pt x="288" y="81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36">
              <a:extLst>
                <a:ext uri="{FF2B5EF4-FFF2-40B4-BE49-F238E27FC236}">
                  <a16:creationId xmlns:a16="http://schemas.microsoft.com/office/drawing/2014/main" id="{4E416327-C2B0-3748-FE34-91A0150345FD}"/>
                </a:ext>
              </a:extLst>
            </p:cNvPr>
            <p:cNvSpPr/>
            <p:nvPr/>
          </p:nvSpPr>
          <p:spPr>
            <a:xfrm>
              <a:off x="2035325" y="2255125"/>
              <a:ext cx="17275" cy="43100"/>
            </a:xfrm>
            <a:custGeom>
              <a:avLst/>
              <a:gdLst/>
              <a:ahLst/>
              <a:cxnLst/>
              <a:rect l="l" t="t" r="r" b="b"/>
              <a:pathLst>
                <a:path w="691" h="172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11" y="102"/>
                    <a:pt x="534" y="211"/>
                    <a:pt x="462" y="335"/>
                  </a:cubicBezTo>
                  <a:lnTo>
                    <a:pt x="437" y="382"/>
                  </a:lnTo>
                  <a:cubicBezTo>
                    <a:pt x="437" y="382"/>
                    <a:pt x="405" y="445"/>
                    <a:pt x="374" y="508"/>
                  </a:cubicBezTo>
                  <a:cubicBezTo>
                    <a:pt x="344" y="572"/>
                    <a:pt x="315" y="635"/>
                    <a:pt x="315" y="635"/>
                  </a:cubicBezTo>
                  <a:cubicBezTo>
                    <a:pt x="159" y="975"/>
                    <a:pt x="47" y="1383"/>
                    <a:pt x="1" y="1723"/>
                  </a:cubicBezTo>
                  <a:cubicBezTo>
                    <a:pt x="49" y="1630"/>
                    <a:pt x="49" y="1624"/>
                    <a:pt x="100" y="1446"/>
                  </a:cubicBezTo>
                  <a:cubicBezTo>
                    <a:pt x="147" y="1289"/>
                    <a:pt x="210" y="1149"/>
                    <a:pt x="267" y="991"/>
                  </a:cubicBezTo>
                  <a:cubicBezTo>
                    <a:pt x="307" y="886"/>
                    <a:pt x="348" y="781"/>
                    <a:pt x="392" y="684"/>
                  </a:cubicBezTo>
                  <a:cubicBezTo>
                    <a:pt x="392" y="684"/>
                    <a:pt x="418" y="629"/>
                    <a:pt x="443" y="574"/>
                  </a:cubicBezTo>
                  <a:cubicBezTo>
                    <a:pt x="470" y="520"/>
                    <a:pt x="496" y="465"/>
                    <a:pt x="496" y="465"/>
                  </a:cubicBezTo>
                  <a:cubicBezTo>
                    <a:pt x="538" y="376"/>
                    <a:pt x="663" y="76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36">
              <a:extLst>
                <a:ext uri="{FF2B5EF4-FFF2-40B4-BE49-F238E27FC236}">
                  <a16:creationId xmlns:a16="http://schemas.microsoft.com/office/drawing/2014/main" id="{1A9F456B-1CEA-F772-914D-B6C946FF579C}"/>
                </a:ext>
              </a:extLst>
            </p:cNvPr>
            <p:cNvSpPr/>
            <p:nvPr/>
          </p:nvSpPr>
          <p:spPr>
            <a:xfrm>
              <a:off x="2077400" y="2244450"/>
              <a:ext cx="21775" cy="70925"/>
            </a:xfrm>
            <a:custGeom>
              <a:avLst/>
              <a:gdLst/>
              <a:ahLst/>
              <a:cxnLst/>
              <a:rect l="l" t="t" r="r" b="b"/>
              <a:pathLst>
                <a:path w="871" h="2837" extrusionOk="0">
                  <a:moveTo>
                    <a:pt x="458" y="1"/>
                  </a:moveTo>
                  <a:cubicBezTo>
                    <a:pt x="566" y="190"/>
                    <a:pt x="650" y="396"/>
                    <a:pt x="707" y="628"/>
                  </a:cubicBezTo>
                  <a:lnTo>
                    <a:pt x="707" y="629"/>
                  </a:lnTo>
                  <a:lnTo>
                    <a:pt x="727" y="713"/>
                  </a:lnTo>
                  <a:cubicBezTo>
                    <a:pt x="727" y="713"/>
                    <a:pt x="752" y="828"/>
                    <a:pt x="765" y="944"/>
                  </a:cubicBezTo>
                  <a:cubicBezTo>
                    <a:pt x="779" y="1059"/>
                    <a:pt x="778" y="1176"/>
                    <a:pt x="778" y="1176"/>
                  </a:cubicBezTo>
                  <a:cubicBezTo>
                    <a:pt x="779" y="1484"/>
                    <a:pt x="708" y="1812"/>
                    <a:pt x="566" y="2103"/>
                  </a:cubicBezTo>
                  <a:cubicBezTo>
                    <a:pt x="429" y="2396"/>
                    <a:pt x="223" y="2650"/>
                    <a:pt x="0" y="2837"/>
                  </a:cubicBezTo>
                  <a:cubicBezTo>
                    <a:pt x="76" y="2794"/>
                    <a:pt x="115" y="2768"/>
                    <a:pt x="166" y="2728"/>
                  </a:cubicBezTo>
                  <a:cubicBezTo>
                    <a:pt x="213" y="2684"/>
                    <a:pt x="277" y="2630"/>
                    <a:pt x="378" y="2508"/>
                  </a:cubicBezTo>
                  <a:cubicBezTo>
                    <a:pt x="557" y="2288"/>
                    <a:pt x="699" y="2056"/>
                    <a:pt x="783" y="1773"/>
                  </a:cubicBezTo>
                  <a:cubicBezTo>
                    <a:pt x="841" y="1583"/>
                    <a:pt x="867" y="1386"/>
                    <a:pt x="869" y="1197"/>
                  </a:cubicBezTo>
                  <a:cubicBezTo>
                    <a:pt x="869" y="1197"/>
                    <a:pt x="871" y="1090"/>
                    <a:pt x="861" y="984"/>
                  </a:cubicBezTo>
                  <a:cubicBezTo>
                    <a:pt x="853" y="878"/>
                    <a:pt x="832" y="773"/>
                    <a:pt x="832" y="773"/>
                  </a:cubicBezTo>
                  <a:cubicBezTo>
                    <a:pt x="818" y="687"/>
                    <a:pt x="764" y="510"/>
                    <a:pt x="684" y="350"/>
                  </a:cubicBezTo>
                  <a:cubicBezTo>
                    <a:pt x="607" y="189"/>
                    <a:pt x="502" y="50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36">
              <a:extLst>
                <a:ext uri="{FF2B5EF4-FFF2-40B4-BE49-F238E27FC236}">
                  <a16:creationId xmlns:a16="http://schemas.microsoft.com/office/drawing/2014/main" id="{20F0897C-7E59-0FB6-34E7-5BAAD8E61D0F}"/>
                </a:ext>
              </a:extLst>
            </p:cNvPr>
            <p:cNvSpPr/>
            <p:nvPr/>
          </p:nvSpPr>
          <p:spPr>
            <a:xfrm>
              <a:off x="1954675" y="2252075"/>
              <a:ext cx="16025" cy="90675"/>
            </a:xfrm>
            <a:custGeom>
              <a:avLst/>
              <a:gdLst/>
              <a:ahLst/>
              <a:cxnLst/>
              <a:rect l="l" t="t" r="r" b="b"/>
              <a:pathLst>
                <a:path w="641" h="3627" extrusionOk="0">
                  <a:moveTo>
                    <a:pt x="180" y="1"/>
                  </a:moveTo>
                  <a:cubicBezTo>
                    <a:pt x="47" y="230"/>
                    <a:pt x="0" y="514"/>
                    <a:pt x="27" y="808"/>
                  </a:cubicBezTo>
                  <a:lnTo>
                    <a:pt x="28" y="808"/>
                  </a:lnTo>
                  <a:lnTo>
                    <a:pt x="35" y="862"/>
                  </a:lnTo>
                  <a:cubicBezTo>
                    <a:pt x="38" y="889"/>
                    <a:pt x="43" y="915"/>
                    <a:pt x="43" y="915"/>
                  </a:cubicBezTo>
                  <a:cubicBezTo>
                    <a:pt x="43" y="915"/>
                    <a:pt x="64" y="1059"/>
                    <a:pt x="103" y="1199"/>
                  </a:cubicBezTo>
                  <a:cubicBezTo>
                    <a:pt x="141" y="1338"/>
                    <a:pt x="187" y="1473"/>
                    <a:pt x="187" y="1473"/>
                  </a:cubicBezTo>
                  <a:cubicBezTo>
                    <a:pt x="307" y="1830"/>
                    <a:pt x="472" y="2197"/>
                    <a:pt x="527" y="2579"/>
                  </a:cubicBezTo>
                  <a:cubicBezTo>
                    <a:pt x="553" y="2770"/>
                    <a:pt x="553" y="2963"/>
                    <a:pt x="515" y="3145"/>
                  </a:cubicBezTo>
                  <a:cubicBezTo>
                    <a:pt x="476" y="3327"/>
                    <a:pt x="397" y="3495"/>
                    <a:pt x="284" y="3626"/>
                  </a:cubicBezTo>
                  <a:cubicBezTo>
                    <a:pt x="362" y="3558"/>
                    <a:pt x="397" y="3514"/>
                    <a:pt x="440" y="3450"/>
                  </a:cubicBezTo>
                  <a:cubicBezTo>
                    <a:pt x="478" y="3383"/>
                    <a:pt x="530" y="3295"/>
                    <a:pt x="571" y="3108"/>
                  </a:cubicBezTo>
                  <a:cubicBezTo>
                    <a:pt x="640" y="2773"/>
                    <a:pt x="608" y="2444"/>
                    <a:pt x="505" y="2112"/>
                  </a:cubicBezTo>
                  <a:cubicBezTo>
                    <a:pt x="437" y="1889"/>
                    <a:pt x="353" y="1674"/>
                    <a:pt x="281" y="1466"/>
                  </a:cubicBezTo>
                  <a:cubicBezTo>
                    <a:pt x="281" y="1466"/>
                    <a:pt x="241" y="1349"/>
                    <a:pt x="207" y="1231"/>
                  </a:cubicBezTo>
                  <a:cubicBezTo>
                    <a:pt x="172" y="1114"/>
                    <a:pt x="148" y="994"/>
                    <a:pt x="148" y="994"/>
                  </a:cubicBezTo>
                  <a:cubicBezTo>
                    <a:pt x="129" y="896"/>
                    <a:pt x="85" y="688"/>
                    <a:pt x="89" y="481"/>
                  </a:cubicBezTo>
                  <a:cubicBezTo>
                    <a:pt x="88" y="273"/>
                    <a:pt x="150" y="75"/>
                    <a:pt x="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36">
              <a:extLst>
                <a:ext uri="{FF2B5EF4-FFF2-40B4-BE49-F238E27FC236}">
                  <a16:creationId xmlns:a16="http://schemas.microsoft.com/office/drawing/2014/main" id="{4B596E49-54BE-3A40-A7A0-66B8AA0413BF}"/>
                </a:ext>
              </a:extLst>
            </p:cNvPr>
            <p:cNvSpPr/>
            <p:nvPr/>
          </p:nvSpPr>
          <p:spPr>
            <a:xfrm>
              <a:off x="1631550" y="2168400"/>
              <a:ext cx="267525" cy="189700"/>
            </a:xfrm>
            <a:custGeom>
              <a:avLst/>
              <a:gdLst/>
              <a:ahLst/>
              <a:cxnLst/>
              <a:rect l="l" t="t" r="r" b="b"/>
              <a:pathLst>
                <a:path w="10701" h="7588" extrusionOk="0">
                  <a:moveTo>
                    <a:pt x="3527" y="0"/>
                  </a:moveTo>
                  <a:cubicBezTo>
                    <a:pt x="3199" y="0"/>
                    <a:pt x="2866" y="49"/>
                    <a:pt x="2543" y="152"/>
                  </a:cubicBezTo>
                  <a:cubicBezTo>
                    <a:pt x="2160" y="273"/>
                    <a:pt x="1802" y="485"/>
                    <a:pt x="1488" y="757"/>
                  </a:cubicBezTo>
                  <a:cubicBezTo>
                    <a:pt x="1488" y="757"/>
                    <a:pt x="1374" y="856"/>
                    <a:pt x="1269" y="968"/>
                  </a:cubicBezTo>
                  <a:cubicBezTo>
                    <a:pt x="1162" y="1076"/>
                    <a:pt x="1066" y="1194"/>
                    <a:pt x="1066" y="1194"/>
                  </a:cubicBezTo>
                  <a:cubicBezTo>
                    <a:pt x="1066" y="1194"/>
                    <a:pt x="1034" y="1234"/>
                    <a:pt x="978" y="1303"/>
                  </a:cubicBezTo>
                  <a:cubicBezTo>
                    <a:pt x="924" y="1373"/>
                    <a:pt x="849" y="1475"/>
                    <a:pt x="766" y="1602"/>
                  </a:cubicBezTo>
                  <a:cubicBezTo>
                    <a:pt x="601" y="1858"/>
                    <a:pt x="411" y="2218"/>
                    <a:pt x="272" y="2598"/>
                  </a:cubicBezTo>
                  <a:cubicBezTo>
                    <a:pt x="130" y="2978"/>
                    <a:pt x="41" y="3377"/>
                    <a:pt x="16" y="3681"/>
                  </a:cubicBezTo>
                  <a:cubicBezTo>
                    <a:pt x="1" y="3833"/>
                    <a:pt x="1" y="3961"/>
                    <a:pt x="1" y="4049"/>
                  </a:cubicBezTo>
                  <a:cubicBezTo>
                    <a:pt x="5" y="4139"/>
                    <a:pt x="7" y="4190"/>
                    <a:pt x="7" y="4190"/>
                  </a:cubicBezTo>
                  <a:cubicBezTo>
                    <a:pt x="23" y="4459"/>
                    <a:pt x="84" y="4728"/>
                    <a:pt x="184" y="4984"/>
                  </a:cubicBezTo>
                  <a:cubicBezTo>
                    <a:pt x="290" y="5238"/>
                    <a:pt x="438" y="5473"/>
                    <a:pt x="618" y="5683"/>
                  </a:cubicBezTo>
                  <a:cubicBezTo>
                    <a:pt x="977" y="6106"/>
                    <a:pt x="1436" y="6433"/>
                    <a:pt x="1920" y="6704"/>
                  </a:cubicBezTo>
                  <a:cubicBezTo>
                    <a:pt x="2892" y="7247"/>
                    <a:pt x="4007" y="7555"/>
                    <a:pt x="5120" y="7584"/>
                  </a:cubicBezTo>
                  <a:cubicBezTo>
                    <a:pt x="5192" y="7587"/>
                    <a:pt x="5264" y="7588"/>
                    <a:pt x="5336" y="7588"/>
                  </a:cubicBezTo>
                  <a:cubicBezTo>
                    <a:pt x="5820" y="7588"/>
                    <a:pt x="6302" y="7532"/>
                    <a:pt x="6769" y="7433"/>
                  </a:cubicBezTo>
                  <a:cubicBezTo>
                    <a:pt x="7305" y="7311"/>
                    <a:pt x="7822" y="7132"/>
                    <a:pt x="8303" y="6896"/>
                  </a:cubicBezTo>
                  <a:cubicBezTo>
                    <a:pt x="9267" y="6427"/>
                    <a:pt x="10088" y="5749"/>
                    <a:pt x="10700" y="4977"/>
                  </a:cubicBezTo>
                  <a:lnTo>
                    <a:pt x="10700" y="4977"/>
                  </a:lnTo>
                  <a:cubicBezTo>
                    <a:pt x="10318" y="5418"/>
                    <a:pt x="10087" y="5628"/>
                    <a:pt x="9760" y="5905"/>
                  </a:cubicBezTo>
                  <a:cubicBezTo>
                    <a:pt x="9594" y="6040"/>
                    <a:pt x="9404" y="6195"/>
                    <a:pt x="9133" y="6371"/>
                  </a:cubicBezTo>
                  <a:cubicBezTo>
                    <a:pt x="8863" y="6547"/>
                    <a:pt x="8518" y="6756"/>
                    <a:pt x="8034" y="6967"/>
                  </a:cubicBezTo>
                  <a:cubicBezTo>
                    <a:pt x="7175" y="7342"/>
                    <a:pt x="6273" y="7516"/>
                    <a:pt x="5370" y="7516"/>
                  </a:cubicBezTo>
                  <a:cubicBezTo>
                    <a:pt x="5359" y="7516"/>
                    <a:pt x="5348" y="7516"/>
                    <a:pt x="5337" y="7516"/>
                  </a:cubicBezTo>
                  <a:cubicBezTo>
                    <a:pt x="4422" y="7511"/>
                    <a:pt x="3502" y="7327"/>
                    <a:pt x="2612" y="6945"/>
                  </a:cubicBezTo>
                  <a:cubicBezTo>
                    <a:pt x="2314" y="6816"/>
                    <a:pt x="2024" y="6672"/>
                    <a:pt x="1750" y="6501"/>
                  </a:cubicBezTo>
                  <a:cubicBezTo>
                    <a:pt x="1473" y="6334"/>
                    <a:pt x="1213" y="6144"/>
                    <a:pt x="979" y="5929"/>
                  </a:cubicBezTo>
                  <a:cubicBezTo>
                    <a:pt x="746" y="5713"/>
                    <a:pt x="539" y="5469"/>
                    <a:pt x="388" y="5196"/>
                  </a:cubicBezTo>
                  <a:cubicBezTo>
                    <a:pt x="236" y="4923"/>
                    <a:pt x="144" y="4621"/>
                    <a:pt x="110" y="4315"/>
                  </a:cubicBezTo>
                  <a:cubicBezTo>
                    <a:pt x="110" y="4315"/>
                    <a:pt x="105" y="4273"/>
                    <a:pt x="99" y="4197"/>
                  </a:cubicBezTo>
                  <a:cubicBezTo>
                    <a:pt x="93" y="4123"/>
                    <a:pt x="88" y="4015"/>
                    <a:pt x="93" y="3885"/>
                  </a:cubicBezTo>
                  <a:cubicBezTo>
                    <a:pt x="101" y="3625"/>
                    <a:pt x="152" y="3281"/>
                    <a:pt x="251" y="2947"/>
                  </a:cubicBezTo>
                  <a:cubicBezTo>
                    <a:pt x="348" y="2613"/>
                    <a:pt x="487" y="2292"/>
                    <a:pt x="606" y="2061"/>
                  </a:cubicBezTo>
                  <a:cubicBezTo>
                    <a:pt x="726" y="1828"/>
                    <a:pt x="822" y="1683"/>
                    <a:pt x="822" y="1683"/>
                  </a:cubicBezTo>
                  <a:cubicBezTo>
                    <a:pt x="973" y="1443"/>
                    <a:pt x="1234" y="1078"/>
                    <a:pt x="1633" y="746"/>
                  </a:cubicBezTo>
                  <a:cubicBezTo>
                    <a:pt x="2027" y="412"/>
                    <a:pt x="2582" y="144"/>
                    <a:pt x="3169" y="79"/>
                  </a:cubicBezTo>
                  <a:cubicBezTo>
                    <a:pt x="3303" y="62"/>
                    <a:pt x="3437" y="54"/>
                    <a:pt x="3570" y="54"/>
                  </a:cubicBezTo>
                  <a:cubicBezTo>
                    <a:pt x="4017" y="54"/>
                    <a:pt x="4450" y="144"/>
                    <a:pt x="4798" y="292"/>
                  </a:cubicBezTo>
                  <a:cubicBezTo>
                    <a:pt x="5259" y="472"/>
                    <a:pt x="5572" y="737"/>
                    <a:pt x="5738" y="889"/>
                  </a:cubicBezTo>
                  <a:cubicBezTo>
                    <a:pt x="5212" y="366"/>
                    <a:pt x="4478" y="52"/>
                    <a:pt x="3706" y="5"/>
                  </a:cubicBezTo>
                  <a:cubicBezTo>
                    <a:pt x="3647" y="2"/>
                    <a:pt x="3587" y="0"/>
                    <a:pt x="3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36">
              <a:extLst>
                <a:ext uri="{FF2B5EF4-FFF2-40B4-BE49-F238E27FC236}">
                  <a16:creationId xmlns:a16="http://schemas.microsoft.com/office/drawing/2014/main" id="{438A6103-5501-3C0B-349F-4D7A2F8ED44E}"/>
                </a:ext>
              </a:extLst>
            </p:cNvPr>
            <p:cNvSpPr/>
            <p:nvPr/>
          </p:nvSpPr>
          <p:spPr>
            <a:xfrm>
              <a:off x="1727900" y="2213900"/>
              <a:ext cx="38325" cy="60225"/>
            </a:xfrm>
            <a:custGeom>
              <a:avLst/>
              <a:gdLst/>
              <a:ahLst/>
              <a:cxnLst/>
              <a:rect l="l" t="t" r="r" b="b"/>
              <a:pathLst>
                <a:path w="1533" h="2409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1454" y="211"/>
                    <a:pt x="1463" y="429"/>
                    <a:pt x="1437" y="661"/>
                  </a:cubicBezTo>
                  <a:lnTo>
                    <a:pt x="1436" y="661"/>
                  </a:lnTo>
                  <a:lnTo>
                    <a:pt x="1428" y="747"/>
                  </a:lnTo>
                  <a:cubicBezTo>
                    <a:pt x="1428" y="747"/>
                    <a:pt x="1411" y="860"/>
                    <a:pt x="1383" y="972"/>
                  </a:cubicBezTo>
                  <a:cubicBezTo>
                    <a:pt x="1357" y="1083"/>
                    <a:pt x="1315" y="1189"/>
                    <a:pt x="1315" y="1189"/>
                  </a:cubicBezTo>
                  <a:cubicBezTo>
                    <a:pt x="1209" y="1472"/>
                    <a:pt x="1025" y="1745"/>
                    <a:pt x="790" y="1958"/>
                  </a:cubicBezTo>
                  <a:cubicBezTo>
                    <a:pt x="556" y="2173"/>
                    <a:pt x="274" y="2326"/>
                    <a:pt x="0" y="2409"/>
                  </a:cubicBezTo>
                  <a:cubicBezTo>
                    <a:pt x="86" y="2399"/>
                    <a:pt x="131" y="2390"/>
                    <a:pt x="192" y="2373"/>
                  </a:cubicBezTo>
                  <a:cubicBezTo>
                    <a:pt x="251" y="2354"/>
                    <a:pt x="330" y="2329"/>
                    <a:pt x="468" y="2256"/>
                  </a:cubicBezTo>
                  <a:cubicBezTo>
                    <a:pt x="714" y="2124"/>
                    <a:pt x="929" y="1967"/>
                    <a:pt x="1110" y="1738"/>
                  </a:cubicBezTo>
                  <a:cubicBezTo>
                    <a:pt x="1230" y="1585"/>
                    <a:pt x="1325" y="1414"/>
                    <a:pt x="1393" y="1240"/>
                  </a:cubicBezTo>
                  <a:cubicBezTo>
                    <a:pt x="1393" y="1240"/>
                    <a:pt x="1432" y="1143"/>
                    <a:pt x="1459" y="1042"/>
                  </a:cubicBezTo>
                  <a:cubicBezTo>
                    <a:pt x="1488" y="941"/>
                    <a:pt x="1505" y="838"/>
                    <a:pt x="1505" y="838"/>
                  </a:cubicBezTo>
                  <a:cubicBezTo>
                    <a:pt x="1522" y="754"/>
                    <a:pt x="1532" y="572"/>
                    <a:pt x="1511" y="398"/>
                  </a:cubicBezTo>
                  <a:cubicBezTo>
                    <a:pt x="1492" y="222"/>
                    <a:pt x="1441" y="60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36">
              <a:extLst>
                <a:ext uri="{FF2B5EF4-FFF2-40B4-BE49-F238E27FC236}">
                  <a16:creationId xmlns:a16="http://schemas.microsoft.com/office/drawing/2014/main" id="{6227A00C-ED78-3BF8-8071-2EE874E4F64E}"/>
                </a:ext>
              </a:extLst>
            </p:cNvPr>
            <p:cNvSpPr/>
            <p:nvPr/>
          </p:nvSpPr>
          <p:spPr>
            <a:xfrm>
              <a:off x="1733050" y="2253100"/>
              <a:ext cx="44250" cy="25650"/>
            </a:xfrm>
            <a:custGeom>
              <a:avLst/>
              <a:gdLst/>
              <a:ahLst/>
              <a:cxnLst/>
              <a:rect l="l" t="t" r="r" b="b"/>
              <a:pathLst>
                <a:path w="1770" h="1026" extrusionOk="0">
                  <a:moveTo>
                    <a:pt x="1770" y="1"/>
                  </a:moveTo>
                  <a:lnTo>
                    <a:pt x="1770" y="1"/>
                  </a:lnTo>
                  <a:cubicBezTo>
                    <a:pt x="1684" y="122"/>
                    <a:pt x="1588" y="235"/>
                    <a:pt x="1472" y="348"/>
                  </a:cubicBezTo>
                  <a:lnTo>
                    <a:pt x="1472" y="347"/>
                  </a:lnTo>
                  <a:lnTo>
                    <a:pt x="1432" y="390"/>
                  </a:lnTo>
                  <a:cubicBezTo>
                    <a:pt x="1432" y="390"/>
                    <a:pt x="1375" y="444"/>
                    <a:pt x="1316" y="496"/>
                  </a:cubicBezTo>
                  <a:cubicBezTo>
                    <a:pt x="1285" y="520"/>
                    <a:pt x="1254" y="545"/>
                    <a:pt x="1231" y="563"/>
                  </a:cubicBezTo>
                  <a:cubicBezTo>
                    <a:pt x="1208" y="580"/>
                    <a:pt x="1191" y="591"/>
                    <a:pt x="1191" y="591"/>
                  </a:cubicBezTo>
                  <a:cubicBezTo>
                    <a:pt x="1022" y="711"/>
                    <a:pt x="826" y="819"/>
                    <a:pt x="618" y="887"/>
                  </a:cubicBezTo>
                  <a:cubicBezTo>
                    <a:pt x="413" y="959"/>
                    <a:pt x="198" y="997"/>
                    <a:pt x="1" y="1002"/>
                  </a:cubicBezTo>
                  <a:cubicBezTo>
                    <a:pt x="71" y="1016"/>
                    <a:pt x="102" y="1026"/>
                    <a:pt x="163" y="1026"/>
                  </a:cubicBezTo>
                  <a:cubicBezTo>
                    <a:pt x="203" y="1026"/>
                    <a:pt x="256" y="1022"/>
                    <a:pt x="340" y="1013"/>
                  </a:cubicBezTo>
                  <a:cubicBezTo>
                    <a:pt x="531" y="988"/>
                    <a:pt x="709" y="953"/>
                    <a:pt x="892" y="870"/>
                  </a:cubicBezTo>
                  <a:cubicBezTo>
                    <a:pt x="1013" y="814"/>
                    <a:pt x="1130" y="749"/>
                    <a:pt x="1233" y="673"/>
                  </a:cubicBezTo>
                  <a:cubicBezTo>
                    <a:pt x="1233" y="673"/>
                    <a:pt x="1292" y="633"/>
                    <a:pt x="1348" y="587"/>
                  </a:cubicBezTo>
                  <a:cubicBezTo>
                    <a:pt x="1376" y="565"/>
                    <a:pt x="1403" y="541"/>
                    <a:pt x="1423" y="523"/>
                  </a:cubicBezTo>
                  <a:cubicBezTo>
                    <a:pt x="1442" y="505"/>
                    <a:pt x="1456" y="493"/>
                    <a:pt x="1456" y="493"/>
                  </a:cubicBezTo>
                  <a:cubicBezTo>
                    <a:pt x="1501" y="454"/>
                    <a:pt x="1580" y="355"/>
                    <a:pt x="1644" y="254"/>
                  </a:cubicBezTo>
                  <a:cubicBezTo>
                    <a:pt x="1709" y="151"/>
                    <a:pt x="1756" y="44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6">
              <a:extLst>
                <a:ext uri="{FF2B5EF4-FFF2-40B4-BE49-F238E27FC236}">
                  <a16:creationId xmlns:a16="http://schemas.microsoft.com/office/drawing/2014/main" id="{739AA415-659F-D038-72F9-BF49E5A680E2}"/>
                </a:ext>
              </a:extLst>
            </p:cNvPr>
            <p:cNvSpPr/>
            <p:nvPr/>
          </p:nvSpPr>
          <p:spPr>
            <a:xfrm>
              <a:off x="1784400" y="2214050"/>
              <a:ext cx="28050" cy="59775"/>
            </a:xfrm>
            <a:custGeom>
              <a:avLst/>
              <a:gdLst/>
              <a:ahLst/>
              <a:cxnLst/>
              <a:rect l="l" t="t" r="r" b="b"/>
              <a:pathLst>
                <a:path w="1122" h="2391" extrusionOk="0">
                  <a:moveTo>
                    <a:pt x="0" y="0"/>
                  </a:moveTo>
                  <a:lnTo>
                    <a:pt x="0" y="0"/>
                  </a:lnTo>
                  <a:cubicBezTo>
                    <a:pt x="93" y="158"/>
                    <a:pt x="185" y="321"/>
                    <a:pt x="282" y="499"/>
                  </a:cubicBezTo>
                  <a:lnTo>
                    <a:pt x="320" y="562"/>
                  </a:lnTo>
                  <a:lnTo>
                    <a:pt x="418" y="735"/>
                  </a:lnTo>
                  <a:cubicBezTo>
                    <a:pt x="463" y="823"/>
                    <a:pt x="509" y="911"/>
                    <a:pt x="509" y="911"/>
                  </a:cubicBezTo>
                  <a:cubicBezTo>
                    <a:pt x="750" y="1377"/>
                    <a:pt x="974" y="1924"/>
                    <a:pt x="1122" y="2391"/>
                  </a:cubicBezTo>
                  <a:cubicBezTo>
                    <a:pt x="1106" y="2245"/>
                    <a:pt x="1109" y="2234"/>
                    <a:pt x="1032" y="1981"/>
                  </a:cubicBezTo>
                  <a:cubicBezTo>
                    <a:pt x="961" y="1755"/>
                    <a:pt x="900" y="1543"/>
                    <a:pt x="804" y="1320"/>
                  </a:cubicBezTo>
                  <a:cubicBezTo>
                    <a:pt x="738" y="1170"/>
                    <a:pt x="670" y="1023"/>
                    <a:pt x="598" y="885"/>
                  </a:cubicBezTo>
                  <a:lnTo>
                    <a:pt x="517" y="729"/>
                  </a:lnTo>
                  <a:cubicBezTo>
                    <a:pt x="476" y="651"/>
                    <a:pt x="432" y="575"/>
                    <a:pt x="432" y="575"/>
                  </a:cubicBezTo>
                  <a:cubicBezTo>
                    <a:pt x="366" y="448"/>
                    <a:pt x="83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6">
              <a:extLst>
                <a:ext uri="{FF2B5EF4-FFF2-40B4-BE49-F238E27FC236}">
                  <a16:creationId xmlns:a16="http://schemas.microsoft.com/office/drawing/2014/main" id="{2B7F8BDC-C233-77DF-951E-6042C2FEB8CA}"/>
                </a:ext>
              </a:extLst>
            </p:cNvPr>
            <p:cNvSpPr/>
            <p:nvPr/>
          </p:nvSpPr>
          <p:spPr>
            <a:xfrm>
              <a:off x="1795800" y="2206875"/>
              <a:ext cx="21675" cy="63875"/>
            </a:xfrm>
            <a:custGeom>
              <a:avLst/>
              <a:gdLst/>
              <a:ahLst/>
              <a:cxnLst/>
              <a:rect l="l" t="t" r="r" b="b"/>
              <a:pathLst>
                <a:path w="867" h="2555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41"/>
                    <a:pt x="251" y="297"/>
                    <a:pt x="362" y="476"/>
                  </a:cubicBezTo>
                  <a:lnTo>
                    <a:pt x="361" y="476"/>
                  </a:lnTo>
                  <a:lnTo>
                    <a:pt x="403" y="541"/>
                  </a:lnTo>
                  <a:cubicBezTo>
                    <a:pt x="403" y="541"/>
                    <a:pt x="417" y="563"/>
                    <a:pt x="435" y="597"/>
                  </a:cubicBezTo>
                  <a:cubicBezTo>
                    <a:pt x="454" y="632"/>
                    <a:pt x="481" y="676"/>
                    <a:pt x="503" y="723"/>
                  </a:cubicBezTo>
                  <a:cubicBezTo>
                    <a:pt x="525" y="769"/>
                    <a:pt x="547" y="816"/>
                    <a:pt x="563" y="852"/>
                  </a:cubicBezTo>
                  <a:cubicBezTo>
                    <a:pt x="577" y="887"/>
                    <a:pt x="587" y="911"/>
                    <a:pt x="587" y="911"/>
                  </a:cubicBezTo>
                  <a:cubicBezTo>
                    <a:pt x="687" y="1165"/>
                    <a:pt x="762" y="1448"/>
                    <a:pt x="780" y="1735"/>
                  </a:cubicBezTo>
                  <a:cubicBezTo>
                    <a:pt x="802" y="2019"/>
                    <a:pt x="776" y="2305"/>
                    <a:pt x="714" y="2555"/>
                  </a:cubicBezTo>
                  <a:cubicBezTo>
                    <a:pt x="775" y="2413"/>
                    <a:pt x="790" y="2404"/>
                    <a:pt x="830" y="2128"/>
                  </a:cubicBezTo>
                  <a:cubicBezTo>
                    <a:pt x="859" y="1879"/>
                    <a:pt x="867" y="1642"/>
                    <a:pt x="820" y="1386"/>
                  </a:cubicBezTo>
                  <a:cubicBezTo>
                    <a:pt x="787" y="1216"/>
                    <a:pt x="741" y="1048"/>
                    <a:pt x="677" y="894"/>
                  </a:cubicBezTo>
                  <a:cubicBezTo>
                    <a:pt x="677" y="894"/>
                    <a:pt x="645" y="806"/>
                    <a:pt x="603" y="722"/>
                  </a:cubicBezTo>
                  <a:cubicBezTo>
                    <a:pt x="584" y="680"/>
                    <a:pt x="563" y="639"/>
                    <a:pt x="544" y="608"/>
                  </a:cubicBezTo>
                  <a:cubicBezTo>
                    <a:pt x="528" y="577"/>
                    <a:pt x="516" y="556"/>
                    <a:pt x="516" y="556"/>
                  </a:cubicBezTo>
                  <a:cubicBezTo>
                    <a:pt x="481" y="489"/>
                    <a:pt x="383" y="357"/>
                    <a:pt x="277" y="242"/>
                  </a:cubicBezTo>
                  <a:cubicBezTo>
                    <a:pt x="169" y="127"/>
                    <a:pt x="49" y="3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6">
              <a:extLst>
                <a:ext uri="{FF2B5EF4-FFF2-40B4-BE49-F238E27FC236}">
                  <a16:creationId xmlns:a16="http://schemas.microsoft.com/office/drawing/2014/main" id="{D19ECB96-F769-DC6F-7C1B-C4BFB958D790}"/>
                </a:ext>
              </a:extLst>
            </p:cNvPr>
            <p:cNvSpPr/>
            <p:nvPr/>
          </p:nvSpPr>
          <p:spPr>
            <a:xfrm>
              <a:off x="1845975" y="2112875"/>
              <a:ext cx="38325" cy="24050"/>
            </a:xfrm>
            <a:custGeom>
              <a:avLst/>
              <a:gdLst/>
              <a:ahLst/>
              <a:cxnLst/>
              <a:rect l="l" t="t" r="r" b="b"/>
              <a:pathLst>
                <a:path w="1533" h="962" extrusionOk="0">
                  <a:moveTo>
                    <a:pt x="191" y="1"/>
                  </a:moveTo>
                  <a:cubicBezTo>
                    <a:pt x="107" y="1"/>
                    <a:pt x="33" y="9"/>
                    <a:pt x="0" y="15"/>
                  </a:cubicBezTo>
                  <a:cubicBezTo>
                    <a:pt x="130" y="32"/>
                    <a:pt x="260" y="61"/>
                    <a:pt x="395" y="104"/>
                  </a:cubicBezTo>
                  <a:lnTo>
                    <a:pt x="445" y="117"/>
                  </a:lnTo>
                  <a:cubicBezTo>
                    <a:pt x="445" y="117"/>
                    <a:pt x="512" y="138"/>
                    <a:pt x="577" y="162"/>
                  </a:cubicBezTo>
                  <a:cubicBezTo>
                    <a:pt x="608" y="176"/>
                    <a:pt x="641" y="189"/>
                    <a:pt x="664" y="199"/>
                  </a:cubicBezTo>
                  <a:cubicBezTo>
                    <a:pt x="688" y="211"/>
                    <a:pt x="703" y="218"/>
                    <a:pt x="703" y="218"/>
                  </a:cubicBezTo>
                  <a:cubicBezTo>
                    <a:pt x="1037" y="373"/>
                    <a:pt x="1355" y="659"/>
                    <a:pt x="1533" y="961"/>
                  </a:cubicBezTo>
                  <a:cubicBezTo>
                    <a:pt x="1503" y="859"/>
                    <a:pt x="1508" y="848"/>
                    <a:pt x="1397" y="692"/>
                  </a:cubicBezTo>
                  <a:cubicBezTo>
                    <a:pt x="1297" y="555"/>
                    <a:pt x="1195" y="429"/>
                    <a:pt x="1053" y="323"/>
                  </a:cubicBezTo>
                  <a:cubicBezTo>
                    <a:pt x="957" y="253"/>
                    <a:pt x="857" y="190"/>
                    <a:pt x="754" y="141"/>
                  </a:cubicBezTo>
                  <a:cubicBezTo>
                    <a:pt x="754" y="141"/>
                    <a:pt x="697" y="112"/>
                    <a:pt x="637" y="90"/>
                  </a:cubicBezTo>
                  <a:cubicBezTo>
                    <a:pt x="608" y="77"/>
                    <a:pt x="578" y="66"/>
                    <a:pt x="555" y="58"/>
                  </a:cubicBezTo>
                  <a:cubicBezTo>
                    <a:pt x="532" y="51"/>
                    <a:pt x="517" y="45"/>
                    <a:pt x="517" y="45"/>
                  </a:cubicBezTo>
                  <a:cubicBezTo>
                    <a:pt x="469" y="27"/>
                    <a:pt x="358" y="7"/>
                    <a:pt x="251" y="2"/>
                  </a:cubicBezTo>
                  <a:cubicBezTo>
                    <a:pt x="231" y="1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6">
              <a:extLst>
                <a:ext uri="{FF2B5EF4-FFF2-40B4-BE49-F238E27FC236}">
                  <a16:creationId xmlns:a16="http://schemas.microsoft.com/office/drawing/2014/main" id="{95EC2CA9-1548-D9BB-E558-93F1522F30DD}"/>
                </a:ext>
              </a:extLst>
            </p:cNvPr>
            <p:cNvSpPr/>
            <p:nvPr/>
          </p:nvSpPr>
          <p:spPr>
            <a:xfrm>
              <a:off x="1817975" y="2119375"/>
              <a:ext cx="38825" cy="17025"/>
            </a:xfrm>
            <a:custGeom>
              <a:avLst/>
              <a:gdLst/>
              <a:ahLst/>
              <a:cxnLst/>
              <a:rect l="l" t="t" r="r" b="b"/>
              <a:pathLst>
                <a:path w="1553" h="681" extrusionOk="0">
                  <a:moveTo>
                    <a:pt x="623" y="1"/>
                  </a:moveTo>
                  <a:cubicBezTo>
                    <a:pt x="606" y="1"/>
                    <a:pt x="587" y="1"/>
                    <a:pt x="569" y="3"/>
                  </a:cubicBezTo>
                  <a:cubicBezTo>
                    <a:pt x="505" y="6"/>
                    <a:pt x="441" y="18"/>
                    <a:pt x="441" y="18"/>
                  </a:cubicBezTo>
                  <a:cubicBezTo>
                    <a:pt x="389" y="25"/>
                    <a:pt x="282" y="63"/>
                    <a:pt x="190" y="119"/>
                  </a:cubicBezTo>
                  <a:cubicBezTo>
                    <a:pt x="98" y="173"/>
                    <a:pt x="24" y="248"/>
                    <a:pt x="0" y="279"/>
                  </a:cubicBezTo>
                  <a:cubicBezTo>
                    <a:pt x="108" y="210"/>
                    <a:pt x="229" y="159"/>
                    <a:pt x="364" y="128"/>
                  </a:cubicBezTo>
                  <a:lnTo>
                    <a:pt x="365" y="128"/>
                  </a:lnTo>
                  <a:lnTo>
                    <a:pt x="413" y="116"/>
                  </a:lnTo>
                  <a:cubicBezTo>
                    <a:pt x="413" y="116"/>
                    <a:pt x="479" y="101"/>
                    <a:pt x="546" y="96"/>
                  </a:cubicBezTo>
                  <a:cubicBezTo>
                    <a:pt x="575" y="93"/>
                    <a:pt x="604" y="92"/>
                    <a:pt x="628" y="92"/>
                  </a:cubicBezTo>
                  <a:cubicBezTo>
                    <a:pt x="660" y="92"/>
                    <a:pt x="681" y="93"/>
                    <a:pt x="681" y="93"/>
                  </a:cubicBezTo>
                  <a:cubicBezTo>
                    <a:pt x="860" y="102"/>
                    <a:pt x="1045" y="164"/>
                    <a:pt x="1199" y="271"/>
                  </a:cubicBezTo>
                  <a:cubicBezTo>
                    <a:pt x="1356" y="377"/>
                    <a:pt x="1478" y="526"/>
                    <a:pt x="1553" y="681"/>
                  </a:cubicBezTo>
                  <a:cubicBezTo>
                    <a:pt x="1533" y="579"/>
                    <a:pt x="1539" y="565"/>
                    <a:pt x="1430" y="409"/>
                  </a:cubicBezTo>
                  <a:cubicBezTo>
                    <a:pt x="1325" y="275"/>
                    <a:pt x="1206" y="159"/>
                    <a:pt x="1041" y="86"/>
                  </a:cubicBezTo>
                  <a:cubicBezTo>
                    <a:pt x="931" y="37"/>
                    <a:pt x="813" y="10"/>
                    <a:pt x="699" y="4"/>
                  </a:cubicBezTo>
                  <a:cubicBezTo>
                    <a:pt x="699" y="4"/>
                    <a:pt x="666" y="1"/>
                    <a:pt x="6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36">
              <a:extLst>
                <a:ext uri="{FF2B5EF4-FFF2-40B4-BE49-F238E27FC236}">
                  <a16:creationId xmlns:a16="http://schemas.microsoft.com/office/drawing/2014/main" id="{A10D493B-3404-385B-CF59-EA359C681F81}"/>
                </a:ext>
              </a:extLst>
            </p:cNvPr>
            <p:cNvSpPr/>
            <p:nvPr/>
          </p:nvSpPr>
          <p:spPr>
            <a:xfrm>
              <a:off x="1562100" y="2355925"/>
              <a:ext cx="47100" cy="51750"/>
            </a:xfrm>
            <a:custGeom>
              <a:avLst/>
              <a:gdLst/>
              <a:ahLst/>
              <a:cxnLst/>
              <a:rect l="l" t="t" r="r" b="b"/>
              <a:pathLst>
                <a:path w="1884" h="2070" extrusionOk="0">
                  <a:moveTo>
                    <a:pt x="1883" y="1"/>
                  </a:moveTo>
                  <a:cubicBezTo>
                    <a:pt x="1696" y="69"/>
                    <a:pt x="1509" y="157"/>
                    <a:pt x="1321" y="276"/>
                  </a:cubicBezTo>
                  <a:lnTo>
                    <a:pt x="1253" y="322"/>
                  </a:lnTo>
                  <a:cubicBezTo>
                    <a:pt x="1253" y="322"/>
                    <a:pt x="1165" y="386"/>
                    <a:pt x="1080" y="454"/>
                  </a:cubicBezTo>
                  <a:cubicBezTo>
                    <a:pt x="1038" y="489"/>
                    <a:pt x="997" y="524"/>
                    <a:pt x="965" y="550"/>
                  </a:cubicBezTo>
                  <a:cubicBezTo>
                    <a:pt x="935" y="578"/>
                    <a:pt x="914" y="597"/>
                    <a:pt x="914" y="597"/>
                  </a:cubicBezTo>
                  <a:cubicBezTo>
                    <a:pt x="702" y="792"/>
                    <a:pt x="502" y="1027"/>
                    <a:pt x="347" y="1286"/>
                  </a:cubicBezTo>
                  <a:cubicBezTo>
                    <a:pt x="190" y="1542"/>
                    <a:pt x="73" y="1815"/>
                    <a:pt x="1" y="2069"/>
                  </a:cubicBezTo>
                  <a:cubicBezTo>
                    <a:pt x="80" y="1931"/>
                    <a:pt x="76" y="1919"/>
                    <a:pt x="202" y="1666"/>
                  </a:cubicBezTo>
                  <a:cubicBezTo>
                    <a:pt x="317" y="1440"/>
                    <a:pt x="457" y="1252"/>
                    <a:pt x="617" y="1050"/>
                  </a:cubicBezTo>
                  <a:cubicBezTo>
                    <a:pt x="725" y="915"/>
                    <a:pt x="841" y="787"/>
                    <a:pt x="963" y="676"/>
                  </a:cubicBezTo>
                  <a:cubicBezTo>
                    <a:pt x="963" y="676"/>
                    <a:pt x="1031" y="612"/>
                    <a:pt x="1102" y="553"/>
                  </a:cubicBezTo>
                  <a:cubicBezTo>
                    <a:pt x="1138" y="522"/>
                    <a:pt x="1175" y="494"/>
                    <a:pt x="1203" y="473"/>
                  </a:cubicBezTo>
                  <a:cubicBezTo>
                    <a:pt x="1230" y="452"/>
                    <a:pt x="1248" y="438"/>
                    <a:pt x="1248" y="438"/>
                  </a:cubicBezTo>
                  <a:cubicBezTo>
                    <a:pt x="1309" y="391"/>
                    <a:pt x="1437" y="293"/>
                    <a:pt x="1566" y="202"/>
                  </a:cubicBezTo>
                  <a:cubicBezTo>
                    <a:pt x="1697" y="113"/>
                    <a:pt x="1831" y="36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36">
              <a:extLst>
                <a:ext uri="{FF2B5EF4-FFF2-40B4-BE49-F238E27FC236}">
                  <a16:creationId xmlns:a16="http://schemas.microsoft.com/office/drawing/2014/main" id="{34A88CB5-E1A7-B423-2F54-6938B662DF21}"/>
                </a:ext>
              </a:extLst>
            </p:cNvPr>
            <p:cNvSpPr/>
            <p:nvPr/>
          </p:nvSpPr>
          <p:spPr>
            <a:xfrm>
              <a:off x="1556275" y="2339750"/>
              <a:ext cx="28125" cy="70150"/>
            </a:xfrm>
            <a:custGeom>
              <a:avLst/>
              <a:gdLst/>
              <a:ahLst/>
              <a:cxnLst/>
              <a:rect l="l" t="t" r="r" b="b"/>
              <a:pathLst>
                <a:path w="1125" h="2806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954" y="132"/>
                    <a:pt x="792" y="286"/>
                    <a:pt x="641" y="476"/>
                  </a:cubicBezTo>
                  <a:lnTo>
                    <a:pt x="641" y="477"/>
                  </a:lnTo>
                  <a:lnTo>
                    <a:pt x="588" y="548"/>
                  </a:lnTo>
                  <a:cubicBezTo>
                    <a:pt x="588" y="548"/>
                    <a:pt x="571" y="572"/>
                    <a:pt x="547" y="609"/>
                  </a:cubicBezTo>
                  <a:cubicBezTo>
                    <a:pt x="523" y="647"/>
                    <a:pt x="490" y="696"/>
                    <a:pt x="460" y="746"/>
                  </a:cubicBezTo>
                  <a:cubicBezTo>
                    <a:pt x="430" y="798"/>
                    <a:pt x="401" y="849"/>
                    <a:pt x="379" y="888"/>
                  </a:cubicBezTo>
                  <a:cubicBezTo>
                    <a:pt x="359" y="928"/>
                    <a:pt x="345" y="954"/>
                    <a:pt x="345" y="954"/>
                  </a:cubicBezTo>
                  <a:cubicBezTo>
                    <a:pt x="206" y="1234"/>
                    <a:pt x="96" y="1552"/>
                    <a:pt x="50" y="1875"/>
                  </a:cubicBezTo>
                  <a:cubicBezTo>
                    <a:pt x="0" y="2197"/>
                    <a:pt x="4" y="2521"/>
                    <a:pt x="51" y="2805"/>
                  </a:cubicBezTo>
                  <a:cubicBezTo>
                    <a:pt x="63" y="2633"/>
                    <a:pt x="52" y="2622"/>
                    <a:pt x="63" y="2316"/>
                  </a:cubicBezTo>
                  <a:cubicBezTo>
                    <a:pt x="78" y="2042"/>
                    <a:pt x="137" y="1794"/>
                    <a:pt x="215" y="1526"/>
                  </a:cubicBezTo>
                  <a:cubicBezTo>
                    <a:pt x="270" y="1346"/>
                    <a:pt x="336" y="1172"/>
                    <a:pt x="419" y="1012"/>
                  </a:cubicBezTo>
                  <a:cubicBezTo>
                    <a:pt x="419" y="1012"/>
                    <a:pt x="462" y="922"/>
                    <a:pt x="514" y="835"/>
                  </a:cubicBezTo>
                  <a:cubicBezTo>
                    <a:pt x="537" y="791"/>
                    <a:pt x="565" y="749"/>
                    <a:pt x="586" y="717"/>
                  </a:cubicBezTo>
                  <a:cubicBezTo>
                    <a:pt x="607" y="686"/>
                    <a:pt x="620" y="664"/>
                    <a:pt x="620" y="664"/>
                  </a:cubicBezTo>
                  <a:cubicBezTo>
                    <a:pt x="664" y="594"/>
                    <a:pt x="759" y="449"/>
                    <a:pt x="863" y="312"/>
                  </a:cubicBezTo>
                  <a:cubicBezTo>
                    <a:pt x="967" y="175"/>
                    <a:pt x="1081" y="52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6">
              <a:extLst>
                <a:ext uri="{FF2B5EF4-FFF2-40B4-BE49-F238E27FC236}">
                  <a16:creationId xmlns:a16="http://schemas.microsoft.com/office/drawing/2014/main" id="{88F9CC27-A939-0B51-A95D-1303D95E8F86}"/>
                </a:ext>
              </a:extLst>
            </p:cNvPr>
            <p:cNvSpPr/>
            <p:nvPr/>
          </p:nvSpPr>
          <p:spPr>
            <a:xfrm>
              <a:off x="1552350" y="2340975"/>
              <a:ext cx="19000" cy="7425"/>
            </a:xfrm>
            <a:custGeom>
              <a:avLst/>
              <a:gdLst/>
              <a:ahLst/>
              <a:cxnLst/>
              <a:rect l="l" t="t" r="r" b="b"/>
              <a:pathLst>
                <a:path w="760" h="297" extrusionOk="0">
                  <a:moveTo>
                    <a:pt x="759" y="1"/>
                  </a:moveTo>
                  <a:cubicBezTo>
                    <a:pt x="702" y="7"/>
                    <a:pt x="644" y="17"/>
                    <a:pt x="583" y="32"/>
                  </a:cubicBezTo>
                  <a:lnTo>
                    <a:pt x="561" y="40"/>
                  </a:lnTo>
                  <a:lnTo>
                    <a:pt x="447" y="82"/>
                  </a:lnTo>
                  <a:cubicBezTo>
                    <a:pt x="295" y="137"/>
                    <a:pt x="131" y="217"/>
                    <a:pt x="0" y="291"/>
                  </a:cubicBezTo>
                  <a:cubicBezTo>
                    <a:pt x="19" y="294"/>
                    <a:pt x="31" y="296"/>
                    <a:pt x="43" y="296"/>
                  </a:cubicBezTo>
                  <a:cubicBezTo>
                    <a:pt x="63" y="296"/>
                    <a:pt x="82" y="290"/>
                    <a:pt x="130" y="276"/>
                  </a:cubicBezTo>
                  <a:cubicBezTo>
                    <a:pt x="199" y="254"/>
                    <a:pt x="268" y="246"/>
                    <a:pt x="338" y="220"/>
                  </a:cubicBezTo>
                  <a:cubicBezTo>
                    <a:pt x="384" y="203"/>
                    <a:pt x="430" y="186"/>
                    <a:pt x="474" y="169"/>
                  </a:cubicBezTo>
                  <a:lnTo>
                    <a:pt x="574" y="133"/>
                  </a:lnTo>
                  <a:cubicBezTo>
                    <a:pt x="616" y="118"/>
                    <a:pt x="734" y="3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6">
              <a:extLst>
                <a:ext uri="{FF2B5EF4-FFF2-40B4-BE49-F238E27FC236}">
                  <a16:creationId xmlns:a16="http://schemas.microsoft.com/office/drawing/2014/main" id="{7B136D15-7C3D-E994-70CA-C0A94FB37933}"/>
                </a:ext>
              </a:extLst>
            </p:cNvPr>
            <p:cNvSpPr/>
            <p:nvPr/>
          </p:nvSpPr>
          <p:spPr>
            <a:xfrm>
              <a:off x="1549550" y="2267775"/>
              <a:ext cx="33925" cy="22525"/>
            </a:xfrm>
            <a:custGeom>
              <a:avLst/>
              <a:gdLst/>
              <a:ahLst/>
              <a:cxnLst/>
              <a:rect l="l" t="t" r="r" b="b"/>
              <a:pathLst>
                <a:path w="1357" h="901" extrusionOk="0">
                  <a:moveTo>
                    <a:pt x="330" y="1"/>
                  </a:moveTo>
                  <a:cubicBezTo>
                    <a:pt x="275" y="1"/>
                    <a:pt x="221" y="11"/>
                    <a:pt x="171" y="32"/>
                  </a:cubicBezTo>
                  <a:cubicBezTo>
                    <a:pt x="81" y="67"/>
                    <a:pt x="8" y="149"/>
                    <a:pt x="1" y="238"/>
                  </a:cubicBezTo>
                  <a:cubicBezTo>
                    <a:pt x="25" y="190"/>
                    <a:pt x="45" y="173"/>
                    <a:pt x="68" y="147"/>
                  </a:cubicBezTo>
                  <a:cubicBezTo>
                    <a:pt x="93" y="124"/>
                    <a:pt x="126" y="93"/>
                    <a:pt x="209" y="69"/>
                  </a:cubicBezTo>
                  <a:cubicBezTo>
                    <a:pt x="235" y="62"/>
                    <a:pt x="263" y="59"/>
                    <a:pt x="290" y="59"/>
                  </a:cubicBezTo>
                  <a:cubicBezTo>
                    <a:pt x="337" y="59"/>
                    <a:pt x="383" y="68"/>
                    <a:pt x="425" y="84"/>
                  </a:cubicBezTo>
                  <a:cubicBezTo>
                    <a:pt x="490" y="110"/>
                    <a:pt x="547" y="159"/>
                    <a:pt x="602" y="214"/>
                  </a:cubicBezTo>
                  <a:cubicBezTo>
                    <a:pt x="675" y="290"/>
                    <a:pt x="732" y="381"/>
                    <a:pt x="787" y="472"/>
                  </a:cubicBezTo>
                  <a:cubicBezTo>
                    <a:pt x="787" y="472"/>
                    <a:pt x="818" y="524"/>
                    <a:pt x="850" y="576"/>
                  </a:cubicBezTo>
                  <a:cubicBezTo>
                    <a:pt x="882" y="628"/>
                    <a:pt x="919" y="678"/>
                    <a:pt x="919" y="678"/>
                  </a:cubicBezTo>
                  <a:cubicBezTo>
                    <a:pt x="949" y="719"/>
                    <a:pt x="1027" y="799"/>
                    <a:pt x="1121" y="849"/>
                  </a:cubicBezTo>
                  <a:cubicBezTo>
                    <a:pt x="1191" y="887"/>
                    <a:pt x="1266" y="901"/>
                    <a:pt x="1315" y="901"/>
                  </a:cubicBezTo>
                  <a:cubicBezTo>
                    <a:pt x="1333" y="901"/>
                    <a:pt x="1347" y="899"/>
                    <a:pt x="1357" y="896"/>
                  </a:cubicBezTo>
                  <a:cubicBezTo>
                    <a:pt x="1235" y="876"/>
                    <a:pt x="1135" y="797"/>
                    <a:pt x="1051" y="695"/>
                  </a:cubicBezTo>
                  <a:lnTo>
                    <a:pt x="1019" y="658"/>
                  </a:lnTo>
                  <a:cubicBezTo>
                    <a:pt x="1019" y="658"/>
                    <a:pt x="977" y="607"/>
                    <a:pt x="942" y="551"/>
                  </a:cubicBezTo>
                  <a:cubicBezTo>
                    <a:pt x="906" y="494"/>
                    <a:pt x="870" y="435"/>
                    <a:pt x="870" y="435"/>
                  </a:cubicBezTo>
                  <a:cubicBezTo>
                    <a:pt x="778" y="284"/>
                    <a:pt x="667" y="97"/>
                    <a:pt x="466" y="22"/>
                  </a:cubicBezTo>
                  <a:cubicBezTo>
                    <a:pt x="422" y="8"/>
                    <a:pt x="376" y="1"/>
                    <a:pt x="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6">
              <a:extLst>
                <a:ext uri="{FF2B5EF4-FFF2-40B4-BE49-F238E27FC236}">
                  <a16:creationId xmlns:a16="http://schemas.microsoft.com/office/drawing/2014/main" id="{209585C5-8697-1683-7563-FA118AB47802}"/>
                </a:ext>
              </a:extLst>
            </p:cNvPr>
            <p:cNvSpPr/>
            <p:nvPr/>
          </p:nvSpPr>
          <p:spPr>
            <a:xfrm>
              <a:off x="1579750" y="2212150"/>
              <a:ext cx="8800" cy="57175"/>
            </a:xfrm>
            <a:custGeom>
              <a:avLst/>
              <a:gdLst/>
              <a:ahLst/>
              <a:cxnLst/>
              <a:rect l="l" t="t" r="r" b="b"/>
              <a:pathLst>
                <a:path w="352" h="2287" extrusionOk="0">
                  <a:moveTo>
                    <a:pt x="349" y="0"/>
                  </a:moveTo>
                  <a:lnTo>
                    <a:pt x="349" y="0"/>
                  </a:lnTo>
                  <a:cubicBezTo>
                    <a:pt x="268" y="104"/>
                    <a:pt x="254" y="109"/>
                    <a:pt x="165" y="331"/>
                  </a:cubicBezTo>
                  <a:cubicBezTo>
                    <a:pt x="89" y="532"/>
                    <a:pt x="31" y="725"/>
                    <a:pt x="12" y="948"/>
                  </a:cubicBezTo>
                  <a:cubicBezTo>
                    <a:pt x="1" y="1096"/>
                    <a:pt x="1" y="1244"/>
                    <a:pt x="16" y="1386"/>
                  </a:cubicBezTo>
                  <a:cubicBezTo>
                    <a:pt x="16" y="1386"/>
                    <a:pt x="22" y="1466"/>
                    <a:pt x="36" y="1545"/>
                  </a:cubicBezTo>
                  <a:cubicBezTo>
                    <a:pt x="41" y="1585"/>
                    <a:pt x="49" y="1624"/>
                    <a:pt x="56" y="1653"/>
                  </a:cubicBezTo>
                  <a:cubicBezTo>
                    <a:pt x="62" y="1682"/>
                    <a:pt x="67" y="1701"/>
                    <a:pt x="67" y="1701"/>
                  </a:cubicBezTo>
                  <a:cubicBezTo>
                    <a:pt x="80" y="1766"/>
                    <a:pt x="127" y="1897"/>
                    <a:pt x="186" y="2018"/>
                  </a:cubicBezTo>
                  <a:cubicBezTo>
                    <a:pt x="245" y="2139"/>
                    <a:pt x="319" y="2247"/>
                    <a:pt x="351" y="2286"/>
                  </a:cubicBezTo>
                  <a:cubicBezTo>
                    <a:pt x="284" y="2136"/>
                    <a:pt x="230" y="1977"/>
                    <a:pt x="187" y="1803"/>
                  </a:cubicBezTo>
                  <a:lnTo>
                    <a:pt x="168" y="1739"/>
                  </a:lnTo>
                  <a:cubicBezTo>
                    <a:pt x="168" y="1739"/>
                    <a:pt x="149" y="1653"/>
                    <a:pt x="132" y="1566"/>
                  </a:cubicBezTo>
                  <a:cubicBezTo>
                    <a:pt x="125" y="1523"/>
                    <a:pt x="119" y="1480"/>
                    <a:pt x="113" y="1447"/>
                  </a:cubicBezTo>
                  <a:cubicBezTo>
                    <a:pt x="110" y="1414"/>
                    <a:pt x="108" y="1392"/>
                    <a:pt x="108" y="1392"/>
                  </a:cubicBezTo>
                  <a:cubicBezTo>
                    <a:pt x="86" y="1160"/>
                    <a:pt x="88" y="910"/>
                    <a:pt x="133" y="670"/>
                  </a:cubicBezTo>
                  <a:cubicBezTo>
                    <a:pt x="175" y="429"/>
                    <a:pt x="252" y="198"/>
                    <a:pt x="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6">
              <a:extLst>
                <a:ext uri="{FF2B5EF4-FFF2-40B4-BE49-F238E27FC236}">
                  <a16:creationId xmlns:a16="http://schemas.microsoft.com/office/drawing/2014/main" id="{B0BD42CD-1E33-B5C4-80DE-E1A90B15774F}"/>
                </a:ext>
              </a:extLst>
            </p:cNvPr>
            <p:cNvSpPr/>
            <p:nvPr/>
          </p:nvSpPr>
          <p:spPr>
            <a:xfrm>
              <a:off x="1589450" y="2216100"/>
              <a:ext cx="19150" cy="40000"/>
            </a:xfrm>
            <a:custGeom>
              <a:avLst/>
              <a:gdLst/>
              <a:ahLst/>
              <a:cxnLst/>
              <a:rect l="l" t="t" r="r" b="b"/>
              <a:pathLst>
                <a:path w="766" h="1600" extrusionOk="0">
                  <a:moveTo>
                    <a:pt x="27" y="0"/>
                  </a:moveTo>
                  <a:cubicBezTo>
                    <a:pt x="6" y="100"/>
                    <a:pt x="1" y="108"/>
                    <a:pt x="21" y="289"/>
                  </a:cubicBezTo>
                  <a:cubicBezTo>
                    <a:pt x="43" y="450"/>
                    <a:pt x="65" y="603"/>
                    <a:pt x="125" y="760"/>
                  </a:cubicBezTo>
                  <a:cubicBezTo>
                    <a:pt x="166" y="865"/>
                    <a:pt x="214" y="968"/>
                    <a:pt x="267" y="1062"/>
                  </a:cubicBezTo>
                  <a:cubicBezTo>
                    <a:pt x="267" y="1062"/>
                    <a:pt x="296" y="1116"/>
                    <a:pt x="329" y="1167"/>
                  </a:cubicBezTo>
                  <a:cubicBezTo>
                    <a:pt x="360" y="1220"/>
                    <a:pt x="396" y="1269"/>
                    <a:pt x="396" y="1269"/>
                  </a:cubicBezTo>
                  <a:cubicBezTo>
                    <a:pt x="424" y="1310"/>
                    <a:pt x="496" y="1389"/>
                    <a:pt x="572" y="1457"/>
                  </a:cubicBezTo>
                  <a:cubicBezTo>
                    <a:pt x="650" y="1525"/>
                    <a:pt x="731" y="1581"/>
                    <a:pt x="765" y="1600"/>
                  </a:cubicBezTo>
                  <a:cubicBezTo>
                    <a:pt x="683" y="1506"/>
                    <a:pt x="605" y="1405"/>
                    <a:pt x="526" y="1293"/>
                  </a:cubicBezTo>
                  <a:lnTo>
                    <a:pt x="496" y="1254"/>
                  </a:lnTo>
                  <a:cubicBezTo>
                    <a:pt x="496" y="1254"/>
                    <a:pt x="457" y="1198"/>
                    <a:pt x="420" y="1143"/>
                  </a:cubicBezTo>
                  <a:cubicBezTo>
                    <a:pt x="385" y="1086"/>
                    <a:pt x="352" y="1028"/>
                    <a:pt x="352" y="1028"/>
                  </a:cubicBezTo>
                  <a:cubicBezTo>
                    <a:pt x="176" y="722"/>
                    <a:pt x="55" y="334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6">
              <a:extLst>
                <a:ext uri="{FF2B5EF4-FFF2-40B4-BE49-F238E27FC236}">
                  <a16:creationId xmlns:a16="http://schemas.microsoft.com/office/drawing/2014/main" id="{3BF42BBB-21F9-BE20-CA84-BF8698F5909E}"/>
                </a:ext>
              </a:extLst>
            </p:cNvPr>
            <p:cNvSpPr/>
            <p:nvPr/>
          </p:nvSpPr>
          <p:spPr>
            <a:xfrm>
              <a:off x="2129575" y="2217950"/>
              <a:ext cx="24425" cy="57650"/>
            </a:xfrm>
            <a:custGeom>
              <a:avLst/>
              <a:gdLst/>
              <a:ahLst/>
              <a:cxnLst/>
              <a:rect l="l" t="t" r="r" b="b"/>
              <a:pathLst>
                <a:path w="977" h="2306" extrusionOk="0">
                  <a:moveTo>
                    <a:pt x="34" y="1"/>
                  </a:moveTo>
                  <a:cubicBezTo>
                    <a:pt x="0" y="178"/>
                    <a:pt x="34" y="374"/>
                    <a:pt x="120" y="557"/>
                  </a:cubicBezTo>
                  <a:lnTo>
                    <a:pt x="155" y="623"/>
                  </a:lnTo>
                  <a:cubicBezTo>
                    <a:pt x="155" y="623"/>
                    <a:pt x="203" y="708"/>
                    <a:pt x="259" y="789"/>
                  </a:cubicBezTo>
                  <a:cubicBezTo>
                    <a:pt x="313" y="870"/>
                    <a:pt x="372" y="947"/>
                    <a:pt x="372" y="947"/>
                  </a:cubicBezTo>
                  <a:cubicBezTo>
                    <a:pt x="528" y="1151"/>
                    <a:pt x="704" y="1352"/>
                    <a:pt x="814" y="1589"/>
                  </a:cubicBezTo>
                  <a:cubicBezTo>
                    <a:pt x="869" y="1706"/>
                    <a:pt x="911" y="1829"/>
                    <a:pt x="923" y="1953"/>
                  </a:cubicBezTo>
                  <a:cubicBezTo>
                    <a:pt x="934" y="2076"/>
                    <a:pt x="914" y="2199"/>
                    <a:pt x="862" y="2305"/>
                  </a:cubicBezTo>
                  <a:cubicBezTo>
                    <a:pt x="905" y="2249"/>
                    <a:pt x="924" y="2215"/>
                    <a:pt x="943" y="2166"/>
                  </a:cubicBezTo>
                  <a:cubicBezTo>
                    <a:pt x="956" y="2115"/>
                    <a:pt x="977" y="2048"/>
                    <a:pt x="967" y="1917"/>
                  </a:cubicBezTo>
                  <a:cubicBezTo>
                    <a:pt x="945" y="1683"/>
                    <a:pt x="862" y="1476"/>
                    <a:pt x="734" y="1277"/>
                  </a:cubicBezTo>
                  <a:cubicBezTo>
                    <a:pt x="646" y="1143"/>
                    <a:pt x="543" y="1024"/>
                    <a:pt x="455" y="905"/>
                  </a:cubicBezTo>
                  <a:lnTo>
                    <a:pt x="356" y="771"/>
                  </a:lnTo>
                  <a:cubicBezTo>
                    <a:pt x="309" y="703"/>
                    <a:pt x="266" y="632"/>
                    <a:pt x="266" y="632"/>
                  </a:cubicBezTo>
                  <a:cubicBezTo>
                    <a:pt x="231" y="575"/>
                    <a:pt x="152" y="456"/>
                    <a:pt x="102" y="326"/>
                  </a:cubicBezTo>
                  <a:cubicBezTo>
                    <a:pt x="47" y="197"/>
                    <a:pt x="38" y="57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6">
              <a:extLst>
                <a:ext uri="{FF2B5EF4-FFF2-40B4-BE49-F238E27FC236}">
                  <a16:creationId xmlns:a16="http://schemas.microsoft.com/office/drawing/2014/main" id="{15C66954-4E4A-790E-7F68-B0905E50E9C2}"/>
                </a:ext>
              </a:extLst>
            </p:cNvPr>
            <p:cNvSpPr/>
            <p:nvPr/>
          </p:nvSpPr>
          <p:spPr>
            <a:xfrm>
              <a:off x="2108250" y="2225200"/>
              <a:ext cx="41225" cy="51950"/>
            </a:xfrm>
            <a:custGeom>
              <a:avLst/>
              <a:gdLst/>
              <a:ahLst/>
              <a:cxnLst/>
              <a:rect l="l" t="t" r="r" b="b"/>
              <a:pathLst>
                <a:path w="1649" h="2078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193"/>
                    <a:pt x="61" y="403"/>
                    <a:pt x="186" y="581"/>
                  </a:cubicBezTo>
                  <a:cubicBezTo>
                    <a:pt x="186" y="581"/>
                    <a:pt x="198" y="597"/>
                    <a:pt x="210" y="613"/>
                  </a:cubicBezTo>
                  <a:cubicBezTo>
                    <a:pt x="223" y="629"/>
                    <a:pt x="236" y="644"/>
                    <a:pt x="236" y="644"/>
                  </a:cubicBezTo>
                  <a:cubicBezTo>
                    <a:pt x="236" y="644"/>
                    <a:pt x="303" y="727"/>
                    <a:pt x="384" y="798"/>
                  </a:cubicBezTo>
                  <a:cubicBezTo>
                    <a:pt x="463" y="868"/>
                    <a:pt x="548" y="930"/>
                    <a:pt x="548" y="930"/>
                  </a:cubicBezTo>
                  <a:cubicBezTo>
                    <a:pt x="772" y="1093"/>
                    <a:pt x="1033" y="1224"/>
                    <a:pt x="1247" y="1403"/>
                  </a:cubicBezTo>
                  <a:cubicBezTo>
                    <a:pt x="1459" y="1582"/>
                    <a:pt x="1625" y="1824"/>
                    <a:pt x="1636" y="2078"/>
                  </a:cubicBezTo>
                  <a:cubicBezTo>
                    <a:pt x="1648" y="2003"/>
                    <a:pt x="1646" y="1961"/>
                    <a:pt x="1638" y="1906"/>
                  </a:cubicBezTo>
                  <a:cubicBezTo>
                    <a:pt x="1627" y="1851"/>
                    <a:pt x="1610" y="1778"/>
                    <a:pt x="1540" y="1657"/>
                  </a:cubicBezTo>
                  <a:cubicBezTo>
                    <a:pt x="1412" y="1442"/>
                    <a:pt x="1239" y="1277"/>
                    <a:pt x="1029" y="1137"/>
                  </a:cubicBezTo>
                  <a:cubicBezTo>
                    <a:pt x="888" y="1043"/>
                    <a:pt x="745" y="958"/>
                    <a:pt x="616" y="865"/>
                  </a:cubicBezTo>
                  <a:cubicBezTo>
                    <a:pt x="616" y="865"/>
                    <a:pt x="543" y="814"/>
                    <a:pt x="476" y="757"/>
                  </a:cubicBezTo>
                  <a:cubicBezTo>
                    <a:pt x="408" y="701"/>
                    <a:pt x="350" y="637"/>
                    <a:pt x="350" y="637"/>
                  </a:cubicBezTo>
                  <a:cubicBezTo>
                    <a:pt x="301" y="585"/>
                    <a:pt x="196" y="474"/>
                    <a:pt x="127" y="341"/>
                  </a:cubicBezTo>
                  <a:cubicBezTo>
                    <a:pt x="53" y="211"/>
                    <a:pt x="33" y="60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6">
              <a:extLst>
                <a:ext uri="{FF2B5EF4-FFF2-40B4-BE49-F238E27FC236}">
                  <a16:creationId xmlns:a16="http://schemas.microsoft.com/office/drawing/2014/main" id="{78D6400A-2036-3593-6469-6B7B51A08633}"/>
                </a:ext>
              </a:extLst>
            </p:cNvPr>
            <p:cNvSpPr/>
            <p:nvPr/>
          </p:nvSpPr>
          <p:spPr>
            <a:xfrm>
              <a:off x="2172425" y="2250650"/>
              <a:ext cx="52075" cy="9200"/>
            </a:xfrm>
            <a:custGeom>
              <a:avLst/>
              <a:gdLst/>
              <a:ahLst/>
              <a:cxnLst/>
              <a:rect l="l" t="t" r="r" b="b"/>
              <a:pathLst>
                <a:path w="2083" h="368" extrusionOk="0">
                  <a:moveTo>
                    <a:pt x="1080" y="1"/>
                  </a:moveTo>
                  <a:cubicBezTo>
                    <a:pt x="988" y="1"/>
                    <a:pt x="897" y="7"/>
                    <a:pt x="809" y="20"/>
                  </a:cubicBezTo>
                  <a:cubicBezTo>
                    <a:pt x="809" y="20"/>
                    <a:pt x="737" y="27"/>
                    <a:pt x="664" y="42"/>
                  </a:cubicBezTo>
                  <a:cubicBezTo>
                    <a:pt x="627" y="49"/>
                    <a:pt x="592" y="58"/>
                    <a:pt x="566" y="65"/>
                  </a:cubicBezTo>
                  <a:lnTo>
                    <a:pt x="520" y="76"/>
                  </a:lnTo>
                  <a:cubicBezTo>
                    <a:pt x="462" y="90"/>
                    <a:pt x="343" y="140"/>
                    <a:pt x="236" y="200"/>
                  </a:cubicBezTo>
                  <a:cubicBezTo>
                    <a:pt x="128" y="262"/>
                    <a:pt x="34" y="335"/>
                    <a:pt x="0" y="368"/>
                  </a:cubicBezTo>
                  <a:cubicBezTo>
                    <a:pt x="134" y="300"/>
                    <a:pt x="277" y="244"/>
                    <a:pt x="435" y="197"/>
                  </a:cubicBezTo>
                  <a:lnTo>
                    <a:pt x="492" y="179"/>
                  </a:lnTo>
                  <a:cubicBezTo>
                    <a:pt x="492" y="179"/>
                    <a:pt x="570" y="157"/>
                    <a:pt x="649" y="139"/>
                  </a:cubicBezTo>
                  <a:cubicBezTo>
                    <a:pt x="688" y="131"/>
                    <a:pt x="728" y="124"/>
                    <a:pt x="757" y="118"/>
                  </a:cubicBezTo>
                  <a:cubicBezTo>
                    <a:pt x="787" y="114"/>
                    <a:pt x="808" y="112"/>
                    <a:pt x="808" y="112"/>
                  </a:cubicBezTo>
                  <a:cubicBezTo>
                    <a:pt x="913" y="98"/>
                    <a:pt x="1023" y="90"/>
                    <a:pt x="1134" y="90"/>
                  </a:cubicBezTo>
                  <a:cubicBezTo>
                    <a:pt x="1245" y="90"/>
                    <a:pt x="1357" y="98"/>
                    <a:pt x="1468" y="116"/>
                  </a:cubicBezTo>
                  <a:cubicBezTo>
                    <a:pt x="1689" y="151"/>
                    <a:pt x="1901" y="219"/>
                    <a:pt x="2083" y="307"/>
                  </a:cubicBezTo>
                  <a:cubicBezTo>
                    <a:pt x="1989" y="231"/>
                    <a:pt x="1984" y="218"/>
                    <a:pt x="1779" y="138"/>
                  </a:cubicBezTo>
                  <a:cubicBezTo>
                    <a:pt x="1595" y="69"/>
                    <a:pt x="1417" y="16"/>
                    <a:pt x="1212" y="5"/>
                  </a:cubicBezTo>
                  <a:cubicBezTo>
                    <a:pt x="1168" y="2"/>
                    <a:pt x="1124" y="1"/>
                    <a:pt x="10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6">
              <a:extLst>
                <a:ext uri="{FF2B5EF4-FFF2-40B4-BE49-F238E27FC236}">
                  <a16:creationId xmlns:a16="http://schemas.microsoft.com/office/drawing/2014/main" id="{68EC705E-8993-EBC6-170A-AC4227FCC135}"/>
                </a:ext>
              </a:extLst>
            </p:cNvPr>
            <p:cNvSpPr/>
            <p:nvPr/>
          </p:nvSpPr>
          <p:spPr>
            <a:xfrm>
              <a:off x="2175575" y="2229475"/>
              <a:ext cx="36600" cy="27175"/>
            </a:xfrm>
            <a:custGeom>
              <a:avLst/>
              <a:gdLst/>
              <a:ahLst/>
              <a:cxnLst/>
              <a:rect l="l" t="t" r="r" b="b"/>
              <a:pathLst>
                <a:path w="1464" h="1087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332" y="3"/>
                    <a:pt x="1195" y="20"/>
                    <a:pt x="1053" y="64"/>
                  </a:cubicBezTo>
                  <a:lnTo>
                    <a:pt x="1001" y="83"/>
                  </a:lnTo>
                  <a:cubicBezTo>
                    <a:pt x="1001" y="83"/>
                    <a:pt x="934" y="111"/>
                    <a:pt x="868" y="141"/>
                  </a:cubicBezTo>
                  <a:cubicBezTo>
                    <a:pt x="836" y="158"/>
                    <a:pt x="803" y="175"/>
                    <a:pt x="778" y="188"/>
                  </a:cubicBezTo>
                  <a:cubicBezTo>
                    <a:pt x="754" y="201"/>
                    <a:pt x="739" y="210"/>
                    <a:pt x="739" y="210"/>
                  </a:cubicBezTo>
                  <a:cubicBezTo>
                    <a:pt x="573" y="308"/>
                    <a:pt x="412" y="439"/>
                    <a:pt x="285" y="593"/>
                  </a:cubicBezTo>
                  <a:cubicBezTo>
                    <a:pt x="158" y="748"/>
                    <a:pt x="60" y="921"/>
                    <a:pt x="1" y="1086"/>
                  </a:cubicBezTo>
                  <a:cubicBezTo>
                    <a:pt x="70" y="1004"/>
                    <a:pt x="67" y="995"/>
                    <a:pt x="171" y="841"/>
                  </a:cubicBezTo>
                  <a:cubicBezTo>
                    <a:pt x="266" y="705"/>
                    <a:pt x="380" y="601"/>
                    <a:pt x="506" y="489"/>
                  </a:cubicBezTo>
                  <a:cubicBezTo>
                    <a:pt x="591" y="416"/>
                    <a:pt x="681" y="349"/>
                    <a:pt x="775" y="295"/>
                  </a:cubicBezTo>
                  <a:cubicBezTo>
                    <a:pt x="775" y="295"/>
                    <a:pt x="827" y="263"/>
                    <a:pt x="881" y="236"/>
                  </a:cubicBezTo>
                  <a:cubicBezTo>
                    <a:pt x="935" y="207"/>
                    <a:pt x="991" y="185"/>
                    <a:pt x="991" y="185"/>
                  </a:cubicBezTo>
                  <a:cubicBezTo>
                    <a:pt x="1037" y="165"/>
                    <a:pt x="1132" y="121"/>
                    <a:pt x="1228" y="82"/>
                  </a:cubicBezTo>
                  <a:cubicBezTo>
                    <a:pt x="1325" y="44"/>
                    <a:pt x="1425" y="16"/>
                    <a:pt x="1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6">
              <a:extLst>
                <a:ext uri="{FF2B5EF4-FFF2-40B4-BE49-F238E27FC236}">
                  <a16:creationId xmlns:a16="http://schemas.microsoft.com/office/drawing/2014/main" id="{BBC95E1F-F8FD-CBFB-5C6D-AD16862D4FBB}"/>
                </a:ext>
              </a:extLst>
            </p:cNvPr>
            <p:cNvSpPr/>
            <p:nvPr/>
          </p:nvSpPr>
          <p:spPr>
            <a:xfrm>
              <a:off x="2195475" y="2268150"/>
              <a:ext cx="42400" cy="18525"/>
            </a:xfrm>
            <a:custGeom>
              <a:avLst/>
              <a:gdLst/>
              <a:ahLst/>
              <a:cxnLst/>
              <a:rect l="l" t="t" r="r" b="b"/>
              <a:pathLst>
                <a:path w="1696" h="741" extrusionOk="0">
                  <a:moveTo>
                    <a:pt x="449" y="1"/>
                  </a:moveTo>
                  <a:cubicBezTo>
                    <a:pt x="392" y="1"/>
                    <a:pt x="318" y="6"/>
                    <a:pt x="246" y="17"/>
                  </a:cubicBezTo>
                  <a:cubicBezTo>
                    <a:pt x="138" y="34"/>
                    <a:pt x="38" y="68"/>
                    <a:pt x="1" y="85"/>
                  </a:cubicBezTo>
                  <a:cubicBezTo>
                    <a:pt x="64" y="79"/>
                    <a:pt x="128" y="76"/>
                    <a:pt x="193" y="76"/>
                  </a:cubicBezTo>
                  <a:cubicBezTo>
                    <a:pt x="264" y="76"/>
                    <a:pt x="336" y="80"/>
                    <a:pt x="410" y="86"/>
                  </a:cubicBezTo>
                  <a:lnTo>
                    <a:pt x="412" y="86"/>
                  </a:lnTo>
                  <a:lnTo>
                    <a:pt x="463" y="90"/>
                  </a:lnTo>
                  <a:cubicBezTo>
                    <a:pt x="463" y="90"/>
                    <a:pt x="534" y="97"/>
                    <a:pt x="604" y="108"/>
                  </a:cubicBezTo>
                  <a:cubicBezTo>
                    <a:pt x="639" y="116"/>
                    <a:pt x="672" y="122"/>
                    <a:pt x="698" y="127"/>
                  </a:cubicBezTo>
                  <a:cubicBezTo>
                    <a:pt x="724" y="135"/>
                    <a:pt x="741" y="139"/>
                    <a:pt x="741" y="139"/>
                  </a:cubicBezTo>
                  <a:cubicBezTo>
                    <a:pt x="921" y="188"/>
                    <a:pt x="1107" y="263"/>
                    <a:pt x="1272" y="369"/>
                  </a:cubicBezTo>
                  <a:cubicBezTo>
                    <a:pt x="1438" y="473"/>
                    <a:pt x="1584" y="603"/>
                    <a:pt x="1695" y="741"/>
                  </a:cubicBezTo>
                  <a:cubicBezTo>
                    <a:pt x="1652" y="643"/>
                    <a:pt x="1653" y="630"/>
                    <a:pt x="1519" y="491"/>
                  </a:cubicBezTo>
                  <a:cubicBezTo>
                    <a:pt x="1396" y="369"/>
                    <a:pt x="1271" y="260"/>
                    <a:pt x="1109" y="179"/>
                  </a:cubicBezTo>
                  <a:cubicBezTo>
                    <a:pt x="1001" y="127"/>
                    <a:pt x="888" y="83"/>
                    <a:pt x="776" y="54"/>
                  </a:cubicBezTo>
                  <a:cubicBezTo>
                    <a:pt x="776" y="54"/>
                    <a:pt x="713" y="37"/>
                    <a:pt x="649" y="25"/>
                  </a:cubicBezTo>
                  <a:cubicBezTo>
                    <a:pt x="618" y="17"/>
                    <a:pt x="586" y="13"/>
                    <a:pt x="562" y="11"/>
                  </a:cubicBezTo>
                  <a:cubicBezTo>
                    <a:pt x="537" y="7"/>
                    <a:pt x="521" y="5"/>
                    <a:pt x="521" y="5"/>
                  </a:cubicBezTo>
                  <a:cubicBezTo>
                    <a:pt x="503" y="2"/>
                    <a:pt x="47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6">
              <a:extLst>
                <a:ext uri="{FF2B5EF4-FFF2-40B4-BE49-F238E27FC236}">
                  <a16:creationId xmlns:a16="http://schemas.microsoft.com/office/drawing/2014/main" id="{E0DDF614-69DC-280E-E827-5DCA4486EFAF}"/>
                </a:ext>
              </a:extLst>
            </p:cNvPr>
            <p:cNvSpPr/>
            <p:nvPr/>
          </p:nvSpPr>
          <p:spPr>
            <a:xfrm>
              <a:off x="2311000" y="2163675"/>
              <a:ext cx="22475" cy="41775"/>
            </a:xfrm>
            <a:custGeom>
              <a:avLst/>
              <a:gdLst/>
              <a:ahLst/>
              <a:cxnLst/>
              <a:rect l="l" t="t" r="r" b="b"/>
              <a:pathLst>
                <a:path w="899" h="1671" extrusionOk="0">
                  <a:moveTo>
                    <a:pt x="899" y="1"/>
                  </a:moveTo>
                  <a:cubicBezTo>
                    <a:pt x="800" y="47"/>
                    <a:pt x="789" y="46"/>
                    <a:pt x="646" y="180"/>
                  </a:cubicBezTo>
                  <a:cubicBezTo>
                    <a:pt x="519" y="301"/>
                    <a:pt x="403" y="419"/>
                    <a:pt x="306" y="574"/>
                  </a:cubicBezTo>
                  <a:cubicBezTo>
                    <a:pt x="242" y="678"/>
                    <a:pt x="185" y="785"/>
                    <a:pt x="141" y="893"/>
                  </a:cubicBezTo>
                  <a:cubicBezTo>
                    <a:pt x="141" y="893"/>
                    <a:pt x="114" y="952"/>
                    <a:pt x="92" y="1014"/>
                  </a:cubicBezTo>
                  <a:cubicBezTo>
                    <a:pt x="67" y="1074"/>
                    <a:pt x="50" y="1138"/>
                    <a:pt x="50" y="1138"/>
                  </a:cubicBezTo>
                  <a:cubicBezTo>
                    <a:pt x="34" y="1189"/>
                    <a:pt x="14" y="1303"/>
                    <a:pt x="7" y="1412"/>
                  </a:cubicBezTo>
                  <a:cubicBezTo>
                    <a:pt x="0" y="1522"/>
                    <a:pt x="8" y="1629"/>
                    <a:pt x="14" y="1670"/>
                  </a:cubicBezTo>
                  <a:cubicBezTo>
                    <a:pt x="36" y="1537"/>
                    <a:pt x="67" y="1404"/>
                    <a:pt x="109" y="1263"/>
                  </a:cubicBezTo>
                  <a:lnTo>
                    <a:pt x="123" y="1211"/>
                  </a:lnTo>
                  <a:cubicBezTo>
                    <a:pt x="123" y="1211"/>
                    <a:pt x="144" y="1141"/>
                    <a:pt x="167" y="1073"/>
                  </a:cubicBezTo>
                  <a:cubicBezTo>
                    <a:pt x="191" y="1005"/>
                    <a:pt x="220" y="939"/>
                    <a:pt x="220" y="939"/>
                  </a:cubicBezTo>
                  <a:cubicBezTo>
                    <a:pt x="364" y="587"/>
                    <a:pt x="623" y="233"/>
                    <a:pt x="8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6">
              <a:extLst>
                <a:ext uri="{FF2B5EF4-FFF2-40B4-BE49-F238E27FC236}">
                  <a16:creationId xmlns:a16="http://schemas.microsoft.com/office/drawing/2014/main" id="{33285FB9-D466-51DA-1038-09EE2BCE82A0}"/>
                </a:ext>
              </a:extLst>
            </p:cNvPr>
            <p:cNvSpPr/>
            <p:nvPr/>
          </p:nvSpPr>
          <p:spPr>
            <a:xfrm>
              <a:off x="2294050" y="2161225"/>
              <a:ext cx="33425" cy="28425"/>
            </a:xfrm>
            <a:custGeom>
              <a:avLst/>
              <a:gdLst/>
              <a:ahLst/>
              <a:cxnLst/>
              <a:rect l="l" t="t" r="r" b="b"/>
              <a:pathLst>
                <a:path w="1337" h="1137" extrusionOk="0">
                  <a:moveTo>
                    <a:pt x="1337" y="0"/>
                  </a:moveTo>
                  <a:cubicBezTo>
                    <a:pt x="1247" y="42"/>
                    <a:pt x="1241" y="46"/>
                    <a:pt x="1105" y="155"/>
                  </a:cubicBezTo>
                  <a:cubicBezTo>
                    <a:pt x="984" y="252"/>
                    <a:pt x="863" y="331"/>
                    <a:pt x="741" y="435"/>
                  </a:cubicBezTo>
                  <a:cubicBezTo>
                    <a:pt x="660" y="504"/>
                    <a:pt x="579" y="573"/>
                    <a:pt x="500" y="639"/>
                  </a:cubicBezTo>
                  <a:lnTo>
                    <a:pt x="323" y="787"/>
                  </a:lnTo>
                  <a:cubicBezTo>
                    <a:pt x="251" y="848"/>
                    <a:pt x="43" y="1074"/>
                    <a:pt x="0" y="1137"/>
                  </a:cubicBezTo>
                  <a:cubicBezTo>
                    <a:pt x="102" y="1070"/>
                    <a:pt x="203" y="998"/>
                    <a:pt x="310" y="917"/>
                  </a:cubicBezTo>
                  <a:lnTo>
                    <a:pt x="348" y="885"/>
                  </a:lnTo>
                  <a:lnTo>
                    <a:pt x="550" y="716"/>
                  </a:lnTo>
                  <a:cubicBezTo>
                    <a:pt x="818" y="492"/>
                    <a:pt x="1105" y="226"/>
                    <a:pt x="13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6">
              <a:extLst>
                <a:ext uri="{FF2B5EF4-FFF2-40B4-BE49-F238E27FC236}">
                  <a16:creationId xmlns:a16="http://schemas.microsoft.com/office/drawing/2014/main" id="{29B50893-288D-59E5-8418-08BEBB4301DC}"/>
                </a:ext>
              </a:extLst>
            </p:cNvPr>
            <p:cNvSpPr/>
            <p:nvPr/>
          </p:nvSpPr>
          <p:spPr>
            <a:xfrm>
              <a:off x="2286150" y="2143625"/>
              <a:ext cx="6000" cy="32075"/>
            </a:xfrm>
            <a:custGeom>
              <a:avLst/>
              <a:gdLst/>
              <a:ahLst/>
              <a:cxnLst/>
              <a:rect l="l" t="t" r="r" b="b"/>
              <a:pathLst>
                <a:path w="240" h="1283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95" y="61"/>
                    <a:pt x="191" y="65"/>
                    <a:pt x="153" y="190"/>
                  </a:cubicBezTo>
                  <a:cubicBezTo>
                    <a:pt x="120" y="301"/>
                    <a:pt x="80" y="403"/>
                    <a:pt x="60" y="522"/>
                  </a:cubicBezTo>
                  <a:cubicBezTo>
                    <a:pt x="47" y="600"/>
                    <a:pt x="35" y="679"/>
                    <a:pt x="25" y="756"/>
                  </a:cubicBezTo>
                  <a:cubicBezTo>
                    <a:pt x="25" y="756"/>
                    <a:pt x="21" y="799"/>
                    <a:pt x="15" y="842"/>
                  </a:cubicBezTo>
                  <a:cubicBezTo>
                    <a:pt x="12" y="885"/>
                    <a:pt x="8" y="928"/>
                    <a:pt x="8" y="928"/>
                  </a:cubicBezTo>
                  <a:cubicBezTo>
                    <a:pt x="0" y="999"/>
                    <a:pt x="31" y="1229"/>
                    <a:pt x="52" y="1283"/>
                  </a:cubicBezTo>
                  <a:cubicBezTo>
                    <a:pt x="68" y="1177"/>
                    <a:pt x="82" y="1081"/>
                    <a:pt x="93" y="1004"/>
                  </a:cubicBezTo>
                  <a:lnTo>
                    <a:pt x="95" y="967"/>
                  </a:lnTo>
                  <a:cubicBezTo>
                    <a:pt x="95" y="967"/>
                    <a:pt x="100" y="919"/>
                    <a:pt x="104" y="871"/>
                  </a:cubicBezTo>
                  <a:lnTo>
                    <a:pt x="115" y="775"/>
                  </a:lnTo>
                  <a:cubicBezTo>
                    <a:pt x="145" y="520"/>
                    <a:pt x="190" y="236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6">
              <a:extLst>
                <a:ext uri="{FF2B5EF4-FFF2-40B4-BE49-F238E27FC236}">
                  <a16:creationId xmlns:a16="http://schemas.microsoft.com/office/drawing/2014/main" id="{63565DD4-B6B9-9D56-ACF1-C0030832A457}"/>
                </a:ext>
              </a:extLst>
            </p:cNvPr>
            <p:cNvSpPr/>
            <p:nvPr/>
          </p:nvSpPr>
          <p:spPr>
            <a:xfrm>
              <a:off x="2270850" y="2138775"/>
              <a:ext cx="22275" cy="39375"/>
            </a:xfrm>
            <a:custGeom>
              <a:avLst/>
              <a:gdLst/>
              <a:ahLst/>
              <a:cxnLst/>
              <a:rect l="l" t="t" r="r" b="b"/>
              <a:pathLst>
                <a:path w="891" h="1575" extrusionOk="0">
                  <a:moveTo>
                    <a:pt x="890" y="1"/>
                  </a:moveTo>
                  <a:lnTo>
                    <a:pt x="890" y="1"/>
                  </a:lnTo>
                  <a:cubicBezTo>
                    <a:pt x="798" y="48"/>
                    <a:pt x="789" y="49"/>
                    <a:pt x="658" y="179"/>
                  </a:cubicBezTo>
                  <a:cubicBezTo>
                    <a:pt x="542" y="298"/>
                    <a:pt x="434" y="410"/>
                    <a:pt x="341" y="553"/>
                  </a:cubicBezTo>
                  <a:cubicBezTo>
                    <a:pt x="279" y="651"/>
                    <a:pt x="223" y="749"/>
                    <a:pt x="175" y="849"/>
                  </a:cubicBezTo>
                  <a:cubicBezTo>
                    <a:pt x="175" y="849"/>
                    <a:pt x="148" y="905"/>
                    <a:pt x="125" y="961"/>
                  </a:cubicBezTo>
                  <a:cubicBezTo>
                    <a:pt x="99" y="1017"/>
                    <a:pt x="78" y="1076"/>
                    <a:pt x="78" y="1076"/>
                  </a:cubicBezTo>
                  <a:cubicBezTo>
                    <a:pt x="60" y="1122"/>
                    <a:pt x="35" y="1227"/>
                    <a:pt x="19" y="1331"/>
                  </a:cubicBezTo>
                  <a:cubicBezTo>
                    <a:pt x="4" y="1434"/>
                    <a:pt x="0" y="1534"/>
                    <a:pt x="4" y="1574"/>
                  </a:cubicBezTo>
                  <a:cubicBezTo>
                    <a:pt x="38" y="1452"/>
                    <a:pt x="80" y="1329"/>
                    <a:pt x="131" y="1199"/>
                  </a:cubicBezTo>
                  <a:lnTo>
                    <a:pt x="147" y="1150"/>
                  </a:lnTo>
                  <a:cubicBezTo>
                    <a:pt x="147" y="1150"/>
                    <a:pt x="171" y="1086"/>
                    <a:pt x="197" y="1023"/>
                  </a:cubicBezTo>
                  <a:cubicBezTo>
                    <a:pt x="223" y="960"/>
                    <a:pt x="253" y="898"/>
                    <a:pt x="253" y="898"/>
                  </a:cubicBezTo>
                  <a:cubicBezTo>
                    <a:pt x="406" y="572"/>
                    <a:pt x="645" y="238"/>
                    <a:pt x="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6">
              <a:extLst>
                <a:ext uri="{FF2B5EF4-FFF2-40B4-BE49-F238E27FC236}">
                  <a16:creationId xmlns:a16="http://schemas.microsoft.com/office/drawing/2014/main" id="{ECCA2903-7D2F-07B6-5FE6-198B33F684C4}"/>
                </a:ext>
              </a:extLst>
            </p:cNvPr>
            <p:cNvSpPr/>
            <p:nvPr/>
          </p:nvSpPr>
          <p:spPr>
            <a:xfrm>
              <a:off x="2241950" y="2124900"/>
              <a:ext cx="20775" cy="29025"/>
            </a:xfrm>
            <a:custGeom>
              <a:avLst/>
              <a:gdLst/>
              <a:ahLst/>
              <a:cxnLst/>
              <a:rect l="l" t="t" r="r" b="b"/>
              <a:pathLst>
                <a:path w="831" h="1161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78"/>
                    <a:pt x="27" y="83"/>
                    <a:pt x="105" y="201"/>
                  </a:cubicBezTo>
                  <a:cubicBezTo>
                    <a:pt x="176" y="307"/>
                    <a:pt x="229" y="413"/>
                    <a:pt x="304" y="518"/>
                  </a:cubicBezTo>
                  <a:cubicBezTo>
                    <a:pt x="355" y="589"/>
                    <a:pt x="405" y="660"/>
                    <a:pt x="453" y="728"/>
                  </a:cubicBezTo>
                  <a:cubicBezTo>
                    <a:pt x="453" y="728"/>
                    <a:pt x="560" y="881"/>
                    <a:pt x="560" y="881"/>
                  </a:cubicBezTo>
                  <a:cubicBezTo>
                    <a:pt x="605" y="944"/>
                    <a:pt x="780" y="1123"/>
                    <a:pt x="831" y="1160"/>
                  </a:cubicBezTo>
                  <a:cubicBezTo>
                    <a:pt x="785" y="1073"/>
                    <a:pt x="737" y="983"/>
                    <a:pt x="678" y="890"/>
                  </a:cubicBezTo>
                  <a:lnTo>
                    <a:pt x="656" y="857"/>
                  </a:lnTo>
                  <a:lnTo>
                    <a:pt x="532" y="682"/>
                  </a:lnTo>
                  <a:cubicBezTo>
                    <a:pt x="370" y="451"/>
                    <a:pt x="171" y="20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6">
              <a:extLst>
                <a:ext uri="{FF2B5EF4-FFF2-40B4-BE49-F238E27FC236}">
                  <a16:creationId xmlns:a16="http://schemas.microsoft.com/office/drawing/2014/main" id="{AECCD4F0-AD4E-EF89-C3AE-F704A0EA4459}"/>
                </a:ext>
              </a:extLst>
            </p:cNvPr>
            <p:cNvSpPr/>
            <p:nvPr/>
          </p:nvSpPr>
          <p:spPr>
            <a:xfrm>
              <a:off x="2237300" y="2128025"/>
              <a:ext cx="5525" cy="28500"/>
            </a:xfrm>
            <a:custGeom>
              <a:avLst/>
              <a:gdLst/>
              <a:ahLst/>
              <a:cxnLst/>
              <a:rect l="l" t="t" r="r" b="b"/>
              <a:pathLst>
                <a:path w="221" h="1140" extrusionOk="0">
                  <a:moveTo>
                    <a:pt x="16" y="0"/>
                  </a:moveTo>
                  <a:cubicBezTo>
                    <a:pt x="1" y="66"/>
                    <a:pt x="0" y="71"/>
                    <a:pt x="16" y="185"/>
                  </a:cubicBezTo>
                  <a:cubicBezTo>
                    <a:pt x="30" y="287"/>
                    <a:pt x="30" y="383"/>
                    <a:pt x="48" y="487"/>
                  </a:cubicBezTo>
                  <a:cubicBezTo>
                    <a:pt x="60" y="556"/>
                    <a:pt x="73" y="625"/>
                    <a:pt x="84" y="692"/>
                  </a:cubicBezTo>
                  <a:lnTo>
                    <a:pt x="110" y="842"/>
                  </a:lnTo>
                  <a:cubicBezTo>
                    <a:pt x="120" y="903"/>
                    <a:pt x="193" y="1095"/>
                    <a:pt x="221" y="1139"/>
                  </a:cubicBezTo>
                  <a:cubicBezTo>
                    <a:pt x="221" y="1058"/>
                    <a:pt x="219" y="976"/>
                    <a:pt x="210" y="887"/>
                  </a:cubicBezTo>
                  <a:lnTo>
                    <a:pt x="209" y="887"/>
                  </a:lnTo>
                  <a:lnTo>
                    <a:pt x="204" y="855"/>
                  </a:lnTo>
                  <a:lnTo>
                    <a:pt x="174" y="684"/>
                  </a:lnTo>
                  <a:cubicBezTo>
                    <a:pt x="137" y="458"/>
                    <a:pt x="75" y="206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6">
              <a:extLst>
                <a:ext uri="{FF2B5EF4-FFF2-40B4-BE49-F238E27FC236}">
                  <a16:creationId xmlns:a16="http://schemas.microsoft.com/office/drawing/2014/main" id="{DC772925-272C-01FB-06B1-DCEEA2374FA0}"/>
                </a:ext>
              </a:extLst>
            </p:cNvPr>
            <p:cNvSpPr/>
            <p:nvPr/>
          </p:nvSpPr>
          <p:spPr>
            <a:xfrm>
              <a:off x="2326225" y="2175625"/>
              <a:ext cx="47925" cy="25850"/>
            </a:xfrm>
            <a:custGeom>
              <a:avLst/>
              <a:gdLst/>
              <a:ahLst/>
              <a:cxnLst/>
              <a:rect l="l" t="t" r="r" b="b"/>
              <a:pathLst>
                <a:path w="1917" h="1034" extrusionOk="0">
                  <a:moveTo>
                    <a:pt x="1917" y="1"/>
                  </a:moveTo>
                  <a:lnTo>
                    <a:pt x="1917" y="1"/>
                  </a:lnTo>
                  <a:cubicBezTo>
                    <a:pt x="1883" y="57"/>
                    <a:pt x="1863" y="82"/>
                    <a:pt x="1837" y="118"/>
                  </a:cubicBezTo>
                  <a:cubicBezTo>
                    <a:pt x="1807" y="151"/>
                    <a:pt x="1776" y="201"/>
                    <a:pt x="1689" y="268"/>
                  </a:cubicBezTo>
                  <a:cubicBezTo>
                    <a:pt x="1529" y="384"/>
                    <a:pt x="1345" y="427"/>
                    <a:pt x="1148" y="471"/>
                  </a:cubicBezTo>
                  <a:cubicBezTo>
                    <a:pt x="1015" y="501"/>
                    <a:pt x="878" y="516"/>
                    <a:pt x="745" y="543"/>
                  </a:cubicBezTo>
                  <a:cubicBezTo>
                    <a:pt x="745" y="543"/>
                    <a:pt x="670" y="557"/>
                    <a:pt x="597" y="576"/>
                  </a:cubicBezTo>
                  <a:cubicBezTo>
                    <a:pt x="522" y="594"/>
                    <a:pt x="450" y="619"/>
                    <a:pt x="450" y="619"/>
                  </a:cubicBezTo>
                  <a:cubicBezTo>
                    <a:pt x="390" y="639"/>
                    <a:pt x="266" y="697"/>
                    <a:pt x="167" y="786"/>
                  </a:cubicBezTo>
                  <a:cubicBezTo>
                    <a:pt x="66" y="871"/>
                    <a:pt x="13" y="989"/>
                    <a:pt x="1" y="1033"/>
                  </a:cubicBezTo>
                  <a:cubicBezTo>
                    <a:pt x="84" y="902"/>
                    <a:pt x="214" y="811"/>
                    <a:pt x="370" y="748"/>
                  </a:cubicBezTo>
                  <a:lnTo>
                    <a:pt x="426" y="724"/>
                  </a:lnTo>
                  <a:cubicBezTo>
                    <a:pt x="426" y="724"/>
                    <a:pt x="504" y="694"/>
                    <a:pt x="585" y="673"/>
                  </a:cubicBezTo>
                  <a:cubicBezTo>
                    <a:pt x="665" y="650"/>
                    <a:pt x="748" y="635"/>
                    <a:pt x="748" y="635"/>
                  </a:cubicBezTo>
                  <a:cubicBezTo>
                    <a:pt x="965" y="593"/>
                    <a:pt x="1213" y="567"/>
                    <a:pt x="1437" y="472"/>
                  </a:cubicBezTo>
                  <a:cubicBezTo>
                    <a:pt x="1548" y="426"/>
                    <a:pt x="1655" y="366"/>
                    <a:pt x="1742" y="285"/>
                  </a:cubicBezTo>
                  <a:cubicBezTo>
                    <a:pt x="1828" y="205"/>
                    <a:pt x="1890" y="104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6">
              <a:extLst>
                <a:ext uri="{FF2B5EF4-FFF2-40B4-BE49-F238E27FC236}">
                  <a16:creationId xmlns:a16="http://schemas.microsoft.com/office/drawing/2014/main" id="{BACD45B4-B576-ADDD-69F7-24163976C135}"/>
                </a:ext>
              </a:extLst>
            </p:cNvPr>
            <p:cNvSpPr/>
            <p:nvPr/>
          </p:nvSpPr>
          <p:spPr>
            <a:xfrm>
              <a:off x="2342150" y="2176800"/>
              <a:ext cx="32550" cy="37950"/>
            </a:xfrm>
            <a:custGeom>
              <a:avLst/>
              <a:gdLst/>
              <a:ahLst/>
              <a:cxnLst/>
              <a:rect l="l" t="t" r="r" b="b"/>
              <a:pathLst>
                <a:path w="1302" h="1518" extrusionOk="0">
                  <a:moveTo>
                    <a:pt x="1302" y="0"/>
                  </a:moveTo>
                  <a:cubicBezTo>
                    <a:pt x="1255" y="108"/>
                    <a:pt x="1261" y="117"/>
                    <a:pt x="1193" y="310"/>
                  </a:cubicBezTo>
                  <a:cubicBezTo>
                    <a:pt x="1130" y="483"/>
                    <a:pt x="1036" y="626"/>
                    <a:pt x="929" y="778"/>
                  </a:cubicBezTo>
                  <a:cubicBezTo>
                    <a:pt x="855" y="878"/>
                    <a:pt x="774" y="973"/>
                    <a:pt x="685" y="1054"/>
                  </a:cubicBezTo>
                  <a:cubicBezTo>
                    <a:pt x="685" y="1054"/>
                    <a:pt x="637" y="1100"/>
                    <a:pt x="584" y="1142"/>
                  </a:cubicBezTo>
                  <a:cubicBezTo>
                    <a:pt x="559" y="1164"/>
                    <a:pt x="532" y="1183"/>
                    <a:pt x="511" y="1197"/>
                  </a:cubicBezTo>
                  <a:cubicBezTo>
                    <a:pt x="491" y="1212"/>
                    <a:pt x="477" y="1222"/>
                    <a:pt x="477" y="1222"/>
                  </a:cubicBezTo>
                  <a:cubicBezTo>
                    <a:pt x="432" y="1254"/>
                    <a:pt x="338" y="1323"/>
                    <a:pt x="241" y="1384"/>
                  </a:cubicBezTo>
                  <a:cubicBezTo>
                    <a:pt x="144" y="1445"/>
                    <a:pt x="41" y="1493"/>
                    <a:pt x="1" y="1517"/>
                  </a:cubicBezTo>
                  <a:cubicBezTo>
                    <a:pt x="144" y="1488"/>
                    <a:pt x="288" y="1438"/>
                    <a:pt x="432" y="1358"/>
                  </a:cubicBezTo>
                  <a:lnTo>
                    <a:pt x="484" y="1327"/>
                  </a:lnTo>
                  <a:cubicBezTo>
                    <a:pt x="484" y="1327"/>
                    <a:pt x="550" y="1281"/>
                    <a:pt x="615" y="1234"/>
                  </a:cubicBezTo>
                  <a:cubicBezTo>
                    <a:pt x="646" y="1208"/>
                    <a:pt x="678" y="1183"/>
                    <a:pt x="700" y="1164"/>
                  </a:cubicBezTo>
                  <a:cubicBezTo>
                    <a:pt x="723" y="1143"/>
                    <a:pt x="738" y="1130"/>
                    <a:pt x="738" y="1130"/>
                  </a:cubicBezTo>
                  <a:cubicBezTo>
                    <a:pt x="894" y="985"/>
                    <a:pt x="1036" y="805"/>
                    <a:pt x="1132" y="605"/>
                  </a:cubicBezTo>
                  <a:cubicBezTo>
                    <a:pt x="1229" y="406"/>
                    <a:pt x="1286" y="194"/>
                    <a:pt x="1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6">
              <a:extLst>
                <a:ext uri="{FF2B5EF4-FFF2-40B4-BE49-F238E27FC236}">
                  <a16:creationId xmlns:a16="http://schemas.microsoft.com/office/drawing/2014/main" id="{7D8993D7-B543-7F51-BE75-BC859597AB3C}"/>
                </a:ext>
              </a:extLst>
            </p:cNvPr>
            <p:cNvSpPr/>
            <p:nvPr/>
          </p:nvSpPr>
          <p:spPr>
            <a:xfrm>
              <a:off x="2325475" y="2218500"/>
              <a:ext cx="28375" cy="7425"/>
            </a:xfrm>
            <a:custGeom>
              <a:avLst/>
              <a:gdLst/>
              <a:ahLst/>
              <a:cxnLst/>
              <a:rect l="l" t="t" r="r" b="b"/>
              <a:pathLst>
                <a:path w="1135" h="297" extrusionOk="0">
                  <a:moveTo>
                    <a:pt x="647" y="1"/>
                  </a:moveTo>
                  <a:cubicBezTo>
                    <a:pt x="569" y="1"/>
                    <a:pt x="492" y="8"/>
                    <a:pt x="418" y="25"/>
                  </a:cubicBezTo>
                  <a:cubicBezTo>
                    <a:pt x="418" y="25"/>
                    <a:pt x="377" y="33"/>
                    <a:pt x="337" y="46"/>
                  </a:cubicBezTo>
                  <a:cubicBezTo>
                    <a:pt x="296" y="56"/>
                    <a:pt x="257" y="73"/>
                    <a:pt x="257" y="73"/>
                  </a:cubicBezTo>
                  <a:cubicBezTo>
                    <a:pt x="224" y="85"/>
                    <a:pt x="162" y="125"/>
                    <a:pt x="108" y="171"/>
                  </a:cubicBezTo>
                  <a:cubicBezTo>
                    <a:pt x="55" y="219"/>
                    <a:pt x="14" y="273"/>
                    <a:pt x="1" y="297"/>
                  </a:cubicBezTo>
                  <a:cubicBezTo>
                    <a:pt x="73" y="251"/>
                    <a:pt x="149" y="215"/>
                    <a:pt x="233" y="182"/>
                  </a:cubicBezTo>
                  <a:lnTo>
                    <a:pt x="263" y="168"/>
                  </a:lnTo>
                  <a:cubicBezTo>
                    <a:pt x="261" y="165"/>
                    <a:pt x="414" y="115"/>
                    <a:pt x="430" y="115"/>
                  </a:cubicBezTo>
                  <a:cubicBezTo>
                    <a:pt x="430" y="115"/>
                    <a:pt x="431" y="115"/>
                    <a:pt x="431" y="115"/>
                  </a:cubicBezTo>
                  <a:cubicBezTo>
                    <a:pt x="509" y="97"/>
                    <a:pt x="593" y="88"/>
                    <a:pt x="678" y="88"/>
                  </a:cubicBezTo>
                  <a:cubicBezTo>
                    <a:pt x="838" y="88"/>
                    <a:pt x="1001" y="120"/>
                    <a:pt x="1135" y="185"/>
                  </a:cubicBezTo>
                  <a:cubicBezTo>
                    <a:pt x="1088" y="131"/>
                    <a:pt x="1086" y="123"/>
                    <a:pt x="972" y="75"/>
                  </a:cubicBezTo>
                  <a:cubicBezTo>
                    <a:pt x="867" y="35"/>
                    <a:pt x="76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6">
              <a:extLst>
                <a:ext uri="{FF2B5EF4-FFF2-40B4-BE49-F238E27FC236}">
                  <a16:creationId xmlns:a16="http://schemas.microsoft.com/office/drawing/2014/main" id="{F526972A-54F2-22E7-6FC4-96B044F61310}"/>
                </a:ext>
              </a:extLst>
            </p:cNvPr>
            <p:cNvSpPr/>
            <p:nvPr/>
          </p:nvSpPr>
          <p:spPr>
            <a:xfrm>
              <a:off x="2384525" y="2236725"/>
              <a:ext cx="20125" cy="39975"/>
            </a:xfrm>
            <a:custGeom>
              <a:avLst/>
              <a:gdLst/>
              <a:ahLst/>
              <a:cxnLst/>
              <a:rect l="l" t="t" r="r" b="b"/>
              <a:pathLst>
                <a:path w="805" h="1599" extrusionOk="0">
                  <a:moveTo>
                    <a:pt x="0" y="0"/>
                  </a:moveTo>
                  <a:lnTo>
                    <a:pt x="0" y="0"/>
                  </a:lnTo>
                  <a:cubicBezTo>
                    <a:pt x="117" y="63"/>
                    <a:pt x="223" y="144"/>
                    <a:pt x="322" y="246"/>
                  </a:cubicBezTo>
                  <a:lnTo>
                    <a:pt x="361" y="282"/>
                  </a:lnTo>
                  <a:cubicBezTo>
                    <a:pt x="361" y="282"/>
                    <a:pt x="373" y="294"/>
                    <a:pt x="389" y="314"/>
                  </a:cubicBezTo>
                  <a:cubicBezTo>
                    <a:pt x="407" y="335"/>
                    <a:pt x="431" y="359"/>
                    <a:pt x="452" y="387"/>
                  </a:cubicBezTo>
                  <a:cubicBezTo>
                    <a:pt x="472" y="417"/>
                    <a:pt x="492" y="445"/>
                    <a:pt x="507" y="466"/>
                  </a:cubicBezTo>
                  <a:cubicBezTo>
                    <a:pt x="520" y="489"/>
                    <a:pt x="530" y="504"/>
                    <a:pt x="530" y="504"/>
                  </a:cubicBezTo>
                  <a:cubicBezTo>
                    <a:pt x="624" y="662"/>
                    <a:pt x="698" y="849"/>
                    <a:pt x="720" y="1043"/>
                  </a:cubicBezTo>
                  <a:cubicBezTo>
                    <a:pt x="745" y="1235"/>
                    <a:pt x="726" y="1431"/>
                    <a:pt x="665" y="1599"/>
                  </a:cubicBezTo>
                  <a:cubicBezTo>
                    <a:pt x="724" y="1509"/>
                    <a:pt x="740" y="1503"/>
                    <a:pt x="774" y="1312"/>
                  </a:cubicBezTo>
                  <a:cubicBezTo>
                    <a:pt x="801" y="1140"/>
                    <a:pt x="805" y="972"/>
                    <a:pt x="756" y="796"/>
                  </a:cubicBezTo>
                  <a:cubicBezTo>
                    <a:pt x="721" y="679"/>
                    <a:pt x="676" y="567"/>
                    <a:pt x="614" y="468"/>
                  </a:cubicBezTo>
                  <a:cubicBezTo>
                    <a:pt x="622" y="462"/>
                    <a:pt x="468" y="256"/>
                    <a:pt x="460" y="256"/>
                  </a:cubicBezTo>
                  <a:cubicBezTo>
                    <a:pt x="460" y="256"/>
                    <a:pt x="460" y="256"/>
                    <a:pt x="460" y="256"/>
                  </a:cubicBezTo>
                  <a:cubicBezTo>
                    <a:pt x="426" y="214"/>
                    <a:pt x="335" y="142"/>
                    <a:pt x="239" y="88"/>
                  </a:cubicBezTo>
                  <a:cubicBezTo>
                    <a:pt x="142" y="36"/>
                    <a:pt x="40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6">
              <a:extLst>
                <a:ext uri="{FF2B5EF4-FFF2-40B4-BE49-F238E27FC236}">
                  <a16:creationId xmlns:a16="http://schemas.microsoft.com/office/drawing/2014/main" id="{63657CE3-938E-634A-53D7-64D3550854D8}"/>
                </a:ext>
              </a:extLst>
            </p:cNvPr>
            <p:cNvSpPr/>
            <p:nvPr/>
          </p:nvSpPr>
          <p:spPr>
            <a:xfrm>
              <a:off x="2439275" y="2220850"/>
              <a:ext cx="64775" cy="39450"/>
            </a:xfrm>
            <a:custGeom>
              <a:avLst/>
              <a:gdLst/>
              <a:ahLst/>
              <a:cxnLst/>
              <a:rect l="l" t="t" r="r" b="b"/>
              <a:pathLst>
                <a:path w="2591" h="1578" extrusionOk="0">
                  <a:moveTo>
                    <a:pt x="1" y="1"/>
                  </a:moveTo>
                  <a:cubicBezTo>
                    <a:pt x="10" y="90"/>
                    <a:pt x="36" y="139"/>
                    <a:pt x="79" y="192"/>
                  </a:cubicBezTo>
                  <a:cubicBezTo>
                    <a:pt x="124" y="243"/>
                    <a:pt x="193" y="309"/>
                    <a:pt x="358" y="357"/>
                  </a:cubicBezTo>
                  <a:cubicBezTo>
                    <a:pt x="458" y="382"/>
                    <a:pt x="556" y="389"/>
                    <a:pt x="652" y="389"/>
                  </a:cubicBezTo>
                  <a:cubicBezTo>
                    <a:pt x="774" y="389"/>
                    <a:pt x="894" y="378"/>
                    <a:pt x="1014" y="378"/>
                  </a:cubicBezTo>
                  <a:cubicBezTo>
                    <a:pt x="1085" y="378"/>
                    <a:pt x="1156" y="382"/>
                    <a:pt x="1228" y="394"/>
                  </a:cubicBezTo>
                  <a:cubicBezTo>
                    <a:pt x="1424" y="420"/>
                    <a:pt x="1612" y="487"/>
                    <a:pt x="1776" y="581"/>
                  </a:cubicBezTo>
                  <a:cubicBezTo>
                    <a:pt x="1776" y="581"/>
                    <a:pt x="1799" y="595"/>
                    <a:pt x="1833" y="617"/>
                  </a:cubicBezTo>
                  <a:cubicBezTo>
                    <a:pt x="1867" y="636"/>
                    <a:pt x="1910" y="668"/>
                    <a:pt x="1953" y="700"/>
                  </a:cubicBezTo>
                  <a:cubicBezTo>
                    <a:pt x="2038" y="764"/>
                    <a:pt x="2114" y="840"/>
                    <a:pt x="2114" y="840"/>
                  </a:cubicBezTo>
                  <a:cubicBezTo>
                    <a:pt x="2178" y="898"/>
                    <a:pt x="2306" y="1032"/>
                    <a:pt x="2405" y="1186"/>
                  </a:cubicBezTo>
                  <a:cubicBezTo>
                    <a:pt x="2506" y="1338"/>
                    <a:pt x="2565" y="1510"/>
                    <a:pt x="2591" y="1577"/>
                  </a:cubicBezTo>
                  <a:cubicBezTo>
                    <a:pt x="2553" y="1349"/>
                    <a:pt x="2463" y="1117"/>
                    <a:pt x="2300" y="910"/>
                  </a:cubicBezTo>
                  <a:cubicBezTo>
                    <a:pt x="2300" y="910"/>
                    <a:pt x="2240" y="836"/>
                    <a:pt x="2238" y="836"/>
                  </a:cubicBezTo>
                  <a:cubicBezTo>
                    <a:pt x="2238" y="836"/>
                    <a:pt x="2238" y="836"/>
                    <a:pt x="2238" y="837"/>
                  </a:cubicBezTo>
                  <a:cubicBezTo>
                    <a:pt x="2238" y="837"/>
                    <a:pt x="2151" y="741"/>
                    <a:pt x="2051" y="660"/>
                  </a:cubicBezTo>
                  <a:cubicBezTo>
                    <a:pt x="1951" y="579"/>
                    <a:pt x="1840" y="514"/>
                    <a:pt x="1840" y="514"/>
                  </a:cubicBezTo>
                  <a:cubicBezTo>
                    <a:pt x="1694" y="428"/>
                    <a:pt x="1529" y="362"/>
                    <a:pt x="1355" y="326"/>
                  </a:cubicBezTo>
                  <a:cubicBezTo>
                    <a:pt x="1256" y="305"/>
                    <a:pt x="1153" y="296"/>
                    <a:pt x="1051" y="296"/>
                  </a:cubicBezTo>
                  <a:cubicBezTo>
                    <a:pt x="975" y="296"/>
                    <a:pt x="899" y="301"/>
                    <a:pt x="826" y="310"/>
                  </a:cubicBezTo>
                  <a:cubicBezTo>
                    <a:pt x="735" y="318"/>
                    <a:pt x="645" y="328"/>
                    <a:pt x="557" y="328"/>
                  </a:cubicBezTo>
                  <a:cubicBezTo>
                    <a:pt x="479" y="328"/>
                    <a:pt x="403" y="320"/>
                    <a:pt x="331" y="299"/>
                  </a:cubicBezTo>
                  <a:cubicBezTo>
                    <a:pt x="178" y="256"/>
                    <a:pt x="37" y="15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6">
              <a:extLst>
                <a:ext uri="{FF2B5EF4-FFF2-40B4-BE49-F238E27FC236}">
                  <a16:creationId xmlns:a16="http://schemas.microsoft.com/office/drawing/2014/main" id="{7750506E-D461-456A-D8F6-D693C8B4E33F}"/>
                </a:ext>
              </a:extLst>
            </p:cNvPr>
            <p:cNvSpPr/>
            <p:nvPr/>
          </p:nvSpPr>
          <p:spPr>
            <a:xfrm>
              <a:off x="2437375" y="2221850"/>
              <a:ext cx="43950" cy="42675"/>
            </a:xfrm>
            <a:custGeom>
              <a:avLst/>
              <a:gdLst/>
              <a:ahLst/>
              <a:cxnLst/>
              <a:rect l="l" t="t" r="r" b="b"/>
              <a:pathLst>
                <a:path w="1758" h="1707" extrusionOk="0">
                  <a:moveTo>
                    <a:pt x="26" y="1"/>
                  </a:moveTo>
                  <a:cubicBezTo>
                    <a:pt x="4" y="68"/>
                    <a:pt x="0" y="108"/>
                    <a:pt x="1" y="161"/>
                  </a:cubicBezTo>
                  <a:cubicBezTo>
                    <a:pt x="6" y="213"/>
                    <a:pt x="13" y="283"/>
                    <a:pt x="69" y="402"/>
                  </a:cubicBezTo>
                  <a:cubicBezTo>
                    <a:pt x="172" y="612"/>
                    <a:pt x="335" y="776"/>
                    <a:pt x="543" y="894"/>
                  </a:cubicBezTo>
                  <a:cubicBezTo>
                    <a:pt x="681" y="973"/>
                    <a:pt x="825" y="1037"/>
                    <a:pt x="960" y="1101"/>
                  </a:cubicBezTo>
                  <a:cubicBezTo>
                    <a:pt x="960" y="1101"/>
                    <a:pt x="1036" y="1138"/>
                    <a:pt x="1111" y="1175"/>
                  </a:cubicBezTo>
                  <a:cubicBezTo>
                    <a:pt x="1184" y="1213"/>
                    <a:pt x="1254" y="1256"/>
                    <a:pt x="1254" y="1256"/>
                  </a:cubicBezTo>
                  <a:cubicBezTo>
                    <a:pt x="1312" y="1292"/>
                    <a:pt x="1437" y="1361"/>
                    <a:pt x="1542" y="1453"/>
                  </a:cubicBezTo>
                  <a:cubicBezTo>
                    <a:pt x="1650" y="1543"/>
                    <a:pt x="1729" y="1659"/>
                    <a:pt x="1757" y="1707"/>
                  </a:cubicBezTo>
                  <a:cubicBezTo>
                    <a:pt x="1702" y="1535"/>
                    <a:pt x="1580" y="1379"/>
                    <a:pt x="1419" y="1257"/>
                  </a:cubicBezTo>
                  <a:lnTo>
                    <a:pt x="1358" y="1214"/>
                  </a:lnTo>
                  <a:cubicBezTo>
                    <a:pt x="1358" y="1214"/>
                    <a:pt x="1276" y="1160"/>
                    <a:pt x="1188" y="1113"/>
                  </a:cubicBezTo>
                  <a:cubicBezTo>
                    <a:pt x="1102" y="1067"/>
                    <a:pt x="1014" y="1026"/>
                    <a:pt x="1014" y="1026"/>
                  </a:cubicBezTo>
                  <a:cubicBezTo>
                    <a:pt x="784" y="915"/>
                    <a:pt x="532" y="815"/>
                    <a:pt x="335" y="647"/>
                  </a:cubicBezTo>
                  <a:cubicBezTo>
                    <a:pt x="140" y="482"/>
                    <a:pt x="1" y="237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6">
              <a:extLst>
                <a:ext uri="{FF2B5EF4-FFF2-40B4-BE49-F238E27FC236}">
                  <a16:creationId xmlns:a16="http://schemas.microsoft.com/office/drawing/2014/main" id="{BF1397D7-D687-0EA8-EF6B-6E5D46F8F554}"/>
                </a:ext>
              </a:extLst>
            </p:cNvPr>
            <p:cNvSpPr/>
            <p:nvPr/>
          </p:nvSpPr>
          <p:spPr>
            <a:xfrm>
              <a:off x="2450550" y="2270900"/>
              <a:ext cx="40950" cy="15475"/>
            </a:xfrm>
            <a:custGeom>
              <a:avLst/>
              <a:gdLst/>
              <a:ahLst/>
              <a:cxnLst/>
              <a:rect l="l" t="t" r="r" b="b"/>
              <a:pathLst>
                <a:path w="1638" h="619" extrusionOk="0">
                  <a:moveTo>
                    <a:pt x="752" y="0"/>
                  </a:moveTo>
                  <a:cubicBezTo>
                    <a:pt x="663" y="0"/>
                    <a:pt x="574" y="12"/>
                    <a:pt x="491" y="37"/>
                  </a:cubicBezTo>
                  <a:cubicBezTo>
                    <a:pt x="290" y="91"/>
                    <a:pt x="114" y="211"/>
                    <a:pt x="1" y="350"/>
                  </a:cubicBezTo>
                  <a:cubicBezTo>
                    <a:pt x="95" y="295"/>
                    <a:pt x="95" y="285"/>
                    <a:pt x="258" y="190"/>
                  </a:cubicBezTo>
                  <a:cubicBezTo>
                    <a:pt x="408" y="114"/>
                    <a:pt x="565" y="90"/>
                    <a:pt x="733" y="89"/>
                  </a:cubicBezTo>
                  <a:cubicBezTo>
                    <a:pt x="736" y="89"/>
                    <a:pt x="738" y="89"/>
                    <a:pt x="741" y="89"/>
                  </a:cubicBezTo>
                  <a:cubicBezTo>
                    <a:pt x="851" y="89"/>
                    <a:pt x="959" y="110"/>
                    <a:pt x="1057" y="148"/>
                  </a:cubicBezTo>
                  <a:cubicBezTo>
                    <a:pt x="1057" y="148"/>
                    <a:pt x="1115" y="170"/>
                    <a:pt x="1168" y="199"/>
                  </a:cubicBezTo>
                  <a:cubicBezTo>
                    <a:pt x="1222" y="227"/>
                    <a:pt x="1270" y="264"/>
                    <a:pt x="1270" y="264"/>
                  </a:cubicBezTo>
                  <a:cubicBezTo>
                    <a:pt x="1311" y="292"/>
                    <a:pt x="1399" y="352"/>
                    <a:pt x="1475" y="425"/>
                  </a:cubicBezTo>
                  <a:cubicBezTo>
                    <a:pt x="1551" y="498"/>
                    <a:pt x="1611" y="585"/>
                    <a:pt x="1638" y="619"/>
                  </a:cubicBezTo>
                  <a:cubicBezTo>
                    <a:pt x="1594" y="490"/>
                    <a:pt x="1520" y="365"/>
                    <a:pt x="1408" y="256"/>
                  </a:cubicBezTo>
                  <a:lnTo>
                    <a:pt x="1408" y="258"/>
                  </a:lnTo>
                  <a:lnTo>
                    <a:pt x="1364" y="221"/>
                  </a:lnTo>
                  <a:cubicBezTo>
                    <a:pt x="1364" y="221"/>
                    <a:pt x="1304" y="173"/>
                    <a:pt x="1239" y="135"/>
                  </a:cubicBezTo>
                  <a:cubicBezTo>
                    <a:pt x="1174" y="95"/>
                    <a:pt x="1103" y="68"/>
                    <a:pt x="1103" y="68"/>
                  </a:cubicBezTo>
                  <a:cubicBezTo>
                    <a:pt x="995" y="23"/>
                    <a:pt x="873" y="0"/>
                    <a:pt x="7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6">
              <a:extLst>
                <a:ext uri="{FF2B5EF4-FFF2-40B4-BE49-F238E27FC236}">
                  <a16:creationId xmlns:a16="http://schemas.microsoft.com/office/drawing/2014/main" id="{5545569E-2DB4-232A-D43E-FDAB0BA98826}"/>
                </a:ext>
              </a:extLst>
            </p:cNvPr>
            <p:cNvSpPr/>
            <p:nvPr/>
          </p:nvSpPr>
          <p:spPr>
            <a:xfrm>
              <a:off x="2571600" y="2118600"/>
              <a:ext cx="34275" cy="28700"/>
            </a:xfrm>
            <a:custGeom>
              <a:avLst/>
              <a:gdLst/>
              <a:ahLst/>
              <a:cxnLst/>
              <a:rect l="l" t="t" r="r" b="b"/>
              <a:pathLst>
                <a:path w="1371" h="1148" extrusionOk="0">
                  <a:moveTo>
                    <a:pt x="1371" y="0"/>
                  </a:moveTo>
                  <a:lnTo>
                    <a:pt x="1371" y="0"/>
                  </a:lnTo>
                  <a:cubicBezTo>
                    <a:pt x="1270" y="16"/>
                    <a:pt x="1262" y="15"/>
                    <a:pt x="1098" y="95"/>
                  </a:cubicBezTo>
                  <a:cubicBezTo>
                    <a:pt x="954" y="169"/>
                    <a:pt x="816" y="236"/>
                    <a:pt x="682" y="337"/>
                  </a:cubicBezTo>
                  <a:cubicBezTo>
                    <a:pt x="592" y="406"/>
                    <a:pt x="507" y="478"/>
                    <a:pt x="428" y="552"/>
                  </a:cubicBezTo>
                  <a:cubicBezTo>
                    <a:pt x="428" y="552"/>
                    <a:pt x="384" y="593"/>
                    <a:pt x="342" y="636"/>
                  </a:cubicBezTo>
                  <a:cubicBezTo>
                    <a:pt x="297" y="678"/>
                    <a:pt x="257" y="723"/>
                    <a:pt x="257" y="723"/>
                  </a:cubicBezTo>
                  <a:cubicBezTo>
                    <a:pt x="224" y="759"/>
                    <a:pt x="162" y="846"/>
                    <a:pt x="109" y="933"/>
                  </a:cubicBezTo>
                  <a:cubicBezTo>
                    <a:pt x="57" y="1021"/>
                    <a:pt x="14" y="1111"/>
                    <a:pt x="1" y="1147"/>
                  </a:cubicBezTo>
                  <a:cubicBezTo>
                    <a:pt x="82" y="1051"/>
                    <a:pt x="166" y="956"/>
                    <a:pt x="261" y="856"/>
                  </a:cubicBezTo>
                  <a:lnTo>
                    <a:pt x="294" y="819"/>
                  </a:lnTo>
                  <a:cubicBezTo>
                    <a:pt x="294" y="819"/>
                    <a:pt x="339" y="769"/>
                    <a:pt x="386" y="720"/>
                  </a:cubicBezTo>
                  <a:cubicBezTo>
                    <a:pt x="433" y="672"/>
                    <a:pt x="482" y="626"/>
                    <a:pt x="482" y="626"/>
                  </a:cubicBezTo>
                  <a:cubicBezTo>
                    <a:pt x="739" y="381"/>
                    <a:pt x="1070" y="149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6">
              <a:extLst>
                <a:ext uri="{FF2B5EF4-FFF2-40B4-BE49-F238E27FC236}">
                  <a16:creationId xmlns:a16="http://schemas.microsoft.com/office/drawing/2014/main" id="{5B5D749A-795F-F92A-34BD-FEDA849C7F19}"/>
                </a:ext>
              </a:extLst>
            </p:cNvPr>
            <p:cNvSpPr/>
            <p:nvPr/>
          </p:nvSpPr>
          <p:spPr>
            <a:xfrm>
              <a:off x="2576125" y="2059850"/>
              <a:ext cx="43600" cy="40925"/>
            </a:xfrm>
            <a:custGeom>
              <a:avLst/>
              <a:gdLst/>
              <a:ahLst/>
              <a:cxnLst/>
              <a:rect l="l" t="t" r="r" b="b"/>
              <a:pathLst>
                <a:path w="1744" h="1637" extrusionOk="0">
                  <a:moveTo>
                    <a:pt x="1744" y="0"/>
                  </a:moveTo>
                  <a:lnTo>
                    <a:pt x="1744" y="0"/>
                  </a:lnTo>
                  <a:cubicBezTo>
                    <a:pt x="1631" y="71"/>
                    <a:pt x="1624" y="76"/>
                    <a:pt x="1447" y="235"/>
                  </a:cubicBezTo>
                  <a:cubicBezTo>
                    <a:pt x="1289" y="377"/>
                    <a:pt x="1135" y="498"/>
                    <a:pt x="976" y="646"/>
                  </a:cubicBezTo>
                  <a:cubicBezTo>
                    <a:pt x="869" y="746"/>
                    <a:pt x="763" y="845"/>
                    <a:pt x="661" y="940"/>
                  </a:cubicBezTo>
                  <a:cubicBezTo>
                    <a:pt x="661" y="940"/>
                    <a:pt x="431" y="1154"/>
                    <a:pt x="431" y="1154"/>
                  </a:cubicBezTo>
                  <a:cubicBezTo>
                    <a:pt x="337" y="1242"/>
                    <a:pt x="60" y="1553"/>
                    <a:pt x="0" y="1636"/>
                  </a:cubicBezTo>
                  <a:cubicBezTo>
                    <a:pt x="130" y="1534"/>
                    <a:pt x="261" y="1428"/>
                    <a:pt x="399" y="1308"/>
                  </a:cubicBezTo>
                  <a:lnTo>
                    <a:pt x="449" y="1261"/>
                  </a:lnTo>
                  <a:cubicBezTo>
                    <a:pt x="449" y="1261"/>
                    <a:pt x="712" y="1018"/>
                    <a:pt x="712" y="1018"/>
                  </a:cubicBezTo>
                  <a:cubicBezTo>
                    <a:pt x="1060" y="695"/>
                    <a:pt x="1438" y="318"/>
                    <a:pt x="17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6">
              <a:extLst>
                <a:ext uri="{FF2B5EF4-FFF2-40B4-BE49-F238E27FC236}">
                  <a16:creationId xmlns:a16="http://schemas.microsoft.com/office/drawing/2014/main" id="{861CFB33-391C-E0D0-EE9C-5887629ED4E5}"/>
                </a:ext>
              </a:extLst>
            </p:cNvPr>
            <p:cNvSpPr/>
            <p:nvPr/>
          </p:nvSpPr>
          <p:spPr>
            <a:xfrm>
              <a:off x="2554600" y="2032875"/>
              <a:ext cx="48900" cy="64300"/>
            </a:xfrm>
            <a:custGeom>
              <a:avLst/>
              <a:gdLst/>
              <a:ahLst/>
              <a:cxnLst/>
              <a:rect l="l" t="t" r="r" b="b"/>
              <a:pathLst>
                <a:path w="1956" h="2572" extrusionOk="0">
                  <a:moveTo>
                    <a:pt x="1956" y="0"/>
                  </a:moveTo>
                  <a:lnTo>
                    <a:pt x="1956" y="0"/>
                  </a:lnTo>
                  <a:cubicBezTo>
                    <a:pt x="1785" y="67"/>
                    <a:pt x="1768" y="64"/>
                    <a:pt x="1492" y="250"/>
                  </a:cubicBezTo>
                  <a:cubicBezTo>
                    <a:pt x="1248" y="422"/>
                    <a:pt x="1029" y="596"/>
                    <a:pt x="825" y="827"/>
                  </a:cubicBezTo>
                  <a:cubicBezTo>
                    <a:pt x="690" y="983"/>
                    <a:pt x="564" y="1146"/>
                    <a:pt x="460" y="1314"/>
                  </a:cubicBezTo>
                  <a:cubicBezTo>
                    <a:pt x="460" y="1314"/>
                    <a:pt x="399" y="1407"/>
                    <a:pt x="346" y="1504"/>
                  </a:cubicBezTo>
                  <a:cubicBezTo>
                    <a:pt x="318" y="1552"/>
                    <a:pt x="292" y="1601"/>
                    <a:pt x="273" y="1638"/>
                  </a:cubicBezTo>
                  <a:cubicBezTo>
                    <a:pt x="255" y="1675"/>
                    <a:pt x="243" y="1700"/>
                    <a:pt x="243" y="1700"/>
                  </a:cubicBezTo>
                  <a:cubicBezTo>
                    <a:pt x="201" y="1781"/>
                    <a:pt x="133" y="1962"/>
                    <a:pt x="83" y="2142"/>
                  </a:cubicBezTo>
                  <a:cubicBezTo>
                    <a:pt x="34" y="2323"/>
                    <a:pt x="7" y="2501"/>
                    <a:pt x="1" y="2572"/>
                  </a:cubicBezTo>
                  <a:cubicBezTo>
                    <a:pt x="63" y="2351"/>
                    <a:pt x="145" y="2130"/>
                    <a:pt x="251" y="1900"/>
                  </a:cubicBezTo>
                  <a:lnTo>
                    <a:pt x="287" y="1815"/>
                  </a:lnTo>
                  <a:cubicBezTo>
                    <a:pt x="287" y="1815"/>
                    <a:pt x="300" y="1787"/>
                    <a:pt x="322" y="1745"/>
                  </a:cubicBezTo>
                  <a:cubicBezTo>
                    <a:pt x="342" y="1704"/>
                    <a:pt x="369" y="1648"/>
                    <a:pt x="399" y="1594"/>
                  </a:cubicBezTo>
                  <a:cubicBezTo>
                    <a:pt x="430" y="1540"/>
                    <a:pt x="460" y="1486"/>
                    <a:pt x="484" y="1446"/>
                  </a:cubicBezTo>
                  <a:cubicBezTo>
                    <a:pt x="509" y="1406"/>
                    <a:pt x="525" y="1380"/>
                    <a:pt x="525" y="1380"/>
                  </a:cubicBezTo>
                  <a:cubicBezTo>
                    <a:pt x="701" y="1104"/>
                    <a:pt x="917" y="827"/>
                    <a:pt x="1166" y="592"/>
                  </a:cubicBezTo>
                  <a:cubicBezTo>
                    <a:pt x="1414" y="355"/>
                    <a:pt x="1689" y="153"/>
                    <a:pt x="19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6">
              <a:extLst>
                <a:ext uri="{FF2B5EF4-FFF2-40B4-BE49-F238E27FC236}">
                  <a16:creationId xmlns:a16="http://schemas.microsoft.com/office/drawing/2014/main" id="{ECE7FB52-2172-69F7-CD6C-7B32A5297719}"/>
                </a:ext>
              </a:extLst>
            </p:cNvPr>
            <p:cNvSpPr/>
            <p:nvPr/>
          </p:nvSpPr>
          <p:spPr>
            <a:xfrm>
              <a:off x="2531950" y="2010900"/>
              <a:ext cx="23600" cy="58225"/>
            </a:xfrm>
            <a:custGeom>
              <a:avLst/>
              <a:gdLst/>
              <a:ahLst/>
              <a:cxnLst/>
              <a:rect l="l" t="t" r="r" b="b"/>
              <a:pathLst>
                <a:path w="944" h="2329" extrusionOk="0">
                  <a:moveTo>
                    <a:pt x="944" y="0"/>
                  </a:moveTo>
                  <a:cubicBezTo>
                    <a:pt x="807" y="56"/>
                    <a:pt x="790" y="53"/>
                    <a:pt x="585" y="229"/>
                  </a:cubicBezTo>
                  <a:cubicBezTo>
                    <a:pt x="407" y="394"/>
                    <a:pt x="259" y="571"/>
                    <a:pt x="155" y="801"/>
                  </a:cubicBezTo>
                  <a:cubicBezTo>
                    <a:pt x="87" y="956"/>
                    <a:pt x="43" y="1119"/>
                    <a:pt x="21" y="1279"/>
                  </a:cubicBezTo>
                  <a:cubicBezTo>
                    <a:pt x="21" y="1279"/>
                    <a:pt x="8" y="1369"/>
                    <a:pt x="5" y="1460"/>
                  </a:cubicBezTo>
                  <a:cubicBezTo>
                    <a:pt x="1" y="1551"/>
                    <a:pt x="8" y="1642"/>
                    <a:pt x="8" y="1642"/>
                  </a:cubicBezTo>
                  <a:cubicBezTo>
                    <a:pt x="10" y="1715"/>
                    <a:pt x="40" y="1872"/>
                    <a:pt x="93" y="2014"/>
                  </a:cubicBezTo>
                  <a:cubicBezTo>
                    <a:pt x="143" y="2157"/>
                    <a:pt x="220" y="2284"/>
                    <a:pt x="255" y="2328"/>
                  </a:cubicBezTo>
                  <a:cubicBezTo>
                    <a:pt x="183" y="2158"/>
                    <a:pt x="135" y="1976"/>
                    <a:pt x="112" y="1775"/>
                  </a:cubicBezTo>
                  <a:lnTo>
                    <a:pt x="103" y="1702"/>
                  </a:lnTo>
                  <a:cubicBezTo>
                    <a:pt x="103" y="1702"/>
                    <a:pt x="94" y="1604"/>
                    <a:pt x="95" y="1504"/>
                  </a:cubicBezTo>
                  <a:cubicBezTo>
                    <a:pt x="96" y="1406"/>
                    <a:pt x="109" y="1309"/>
                    <a:pt x="109" y="1309"/>
                  </a:cubicBezTo>
                  <a:cubicBezTo>
                    <a:pt x="140" y="1050"/>
                    <a:pt x="236" y="783"/>
                    <a:pt x="387" y="554"/>
                  </a:cubicBezTo>
                  <a:cubicBezTo>
                    <a:pt x="535" y="323"/>
                    <a:pt x="735" y="133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6">
              <a:extLst>
                <a:ext uri="{FF2B5EF4-FFF2-40B4-BE49-F238E27FC236}">
                  <a16:creationId xmlns:a16="http://schemas.microsoft.com/office/drawing/2014/main" id="{D09D204D-6C2D-A125-E912-A513331D4F21}"/>
                </a:ext>
              </a:extLst>
            </p:cNvPr>
            <p:cNvSpPr/>
            <p:nvPr/>
          </p:nvSpPr>
          <p:spPr>
            <a:xfrm>
              <a:off x="2515475" y="1951650"/>
              <a:ext cx="14550" cy="70700"/>
            </a:xfrm>
            <a:custGeom>
              <a:avLst/>
              <a:gdLst/>
              <a:ahLst/>
              <a:cxnLst/>
              <a:rect l="l" t="t" r="r" b="b"/>
              <a:pathLst>
                <a:path w="582" h="2828" extrusionOk="0">
                  <a:moveTo>
                    <a:pt x="332" y="1"/>
                  </a:moveTo>
                  <a:lnTo>
                    <a:pt x="332" y="1"/>
                  </a:lnTo>
                  <a:cubicBezTo>
                    <a:pt x="264" y="45"/>
                    <a:pt x="231" y="78"/>
                    <a:pt x="193" y="124"/>
                  </a:cubicBezTo>
                  <a:cubicBezTo>
                    <a:pt x="157" y="174"/>
                    <a:pt x="110" y="241"/>
                    <a:pt x="69" y="387"/>
                  </a:cubicBezTo>
                  <a:cubicBezTo>
                    <a:pt x="0" y="650"/>
                    <a:pt x="19" y="915"/>
                    <a:pt x="106" y="1176"/>
                  </a:cubicBezTo>
                  <a:cubicBezTo>
                    <a:pt x="164" y="1353"/>
                    <a:pt x="237" y="1519"/>
                    <a:pt x="301" y="1680"/>
                  </a:cubicBezTo>
                  <a:cubicBezTo>
                    <a:pt x="301" y="1680"/>
                    <a:pt x="337" y="1771"/>
                    <a:pt x="369" y="1862"/>
                  </a:cubicBezTo>
                  <a:cubicBezTo>
                    <a:pt x="401" y="1953"/>
                    <a:pt x="425" y="2046"/>
                    <a:pt x="425" y="2046"/>
                  </a:cubicBezTo>
                  <a:cubicBezTo>
                    <a:pt x="444" y="2121"/>
                    <a:pt x="491" y="2281"/>
                    <a:pt x="500" y="2445"/>
                  </a:cubicBezTo>
                  <a:cubicBezTo>
                    <a:pt x="513" y="2607"/>
                    <a:pt x="476" y="2767"/>
                    <a:pt x="456" y="2828"/>
                  </a:cubicBezTo>
                  <a:cubicBezTo>
                    <a:pt x="555" y="2643"/>
                    <a:pt x="582" y="2414"/>
                    <a:pt x="547" y="2183"/>
                  </a:cubicBezTo>
                  <a:lnTo>
                    <a:pt x="531" y="2099"/>
                  </a:lnTo>
                  <a:cubicBezTo>
                    <a:pt x="531" y="2099"/>
                    <a:pt x="507" y="1986"/>
                    <a:pt x="470" y="1878"/>
                  </a:cubicBezTo>
                  <a:cubicBezTo>
                    <a:pt x="435" y="1769"/>
                    <a:pt x="393" y="1664"/>
                    <a:pt x="393" y="1664"/>
                  </a:cubicBezTo>
                  <a:cubicBezTo>
                    <a:pt x="284" y="1388"/>
                    <a:pt x="145" y="1105"/>
                    <a:pt x="104" y="804"/>
                  </a:cubicBezTo>
                  <a:cubicBezTo>
                    <a:pt x="62" y="509"/>
                    <a:pt x="128" y="189"/>
                    <a:pt x="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6">
              <a:extLst>
                <a:ext uri="{FF2B5EF4-FFF2-40B4-BE49-F238E27FC236}">
                  <a16:creationId xmlns:a16="http://schemas.microsoft.com/office/drawing/2014/main" id="{5CE40837-CA57-D0A9-1118-8324DBF012D8}"/>
                </a:ext>
              </a:extLst>
            </p:cNvPr>
            <p:cNvSpPr/>
            <p:nvPr/>
          </p:nvSpPr>
          <p:spPr>
            <a:xfrm>
              <a:off x="2507100" y="1963950"/>
              <a:ext cx="7600" cy="49800"/>
            </a:xfrm>
            <a:custGeom>
              <a:avLst/>
              <a:gdLst/>
              <a:ahLst/>
              <a:cxnLst/>
              <a:rect l="l" t="t" r="r" b="b"/>
              <a:pathLst>
                <a:path w="304" h="1992" extrusionOk="0">
                  <a:moveTo>
                    <a:pt x="286" y="1"/>
                  </a:moveTo>
                  <a:cubicBezTo>
                    <a:pt x="216" y="93"/>
                    <a:pt x="205" y="97"/>
                    <a:pt x="134" y="292"/>
                  </a:cubicBezTo>
                  <a:cubicBezTo>
                    <a:pt x="72" y="468"/>
                    <a:pt x="23" y="636"/>
                    <a:pt x="8" y="828"/>
                  </a:cubicBezTo>
                  <a:cubicBezTo>
                    <a:pt x="1" y="957"/>
                    <a:pt x="2" y="1087"/>
                    <a:pt x="15" y="1209"/>
                  </a:cubicBezTo>
                  <a:cubicBezTo>
                    <a:pt x="15" y="1209"/>
                    <a:pt x="20" y="1278"/>
                    <a:pt x="32" y="1347"/>
                  </a:cubicBezTo>
                  <a:cubicBezTo>
                    <a:pt x="41" y="1415"/>
                    <a:pt x="58" y="1483"/>
                    <a:pt x="58" y="1483"/>
                  </a:cubicBezTo>
                  <a:cubicBezTo>
                    <a:pt x="69" y="1540"/>
                    <a:pt x="110" y="1653"/>
                    <a:pt x="161" y="1758"/>
                  </a:cubicBezTo>
                  <a:cubicBezTo>
                    <a:pt x="213" y="1864"/>
                    <a:pt x="276" y="1957"/>
                    <a:pt x="304" y="1992"/>
                  </a:cubicBezTo>
                  <a:cubicBezTo>
                    <a:pt x="251" y="1859"/>
                    <a:pt x="209" y="1720"/>
                    <a:pt x="173" y="1569"/>
                  </a:cubicBezTo>
                  <a:lnTo>
                    <a:pt x="158" y="1514"/>
                  </a:lnTo>
                  <a:cubicBezTo>
                    <a:pt x="158" y="1514"/>
                    <a:pt x="141" y="1439"/>
                    <a:pt x="126" y="1365"/>
                  </a:cubicBezTo>
                  <a:cubicBezTo>
                    <a:pt x="121" y="1327"/>
                    <a:pt x="116" y="1289"/>
                    <a:pt x="111" y="1261"/>
                  </a:cubicBezTo>
                  <a:cubicBezTo>
                    <a:pt x="109" y="1232"/>
                    <a:pt x="107" y="1213"/>
                    <a:pt x="107" y="1213"/>
                  </a:cubicBezTo>
                  <a:cubicBezTo>
                    <a:pt x="61" y="812"/>
                    <a:pt x="132" y="350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6">
              <a:extLst>
                <a:ext uri="{FF2B5EF4-FFF2-40B4-BE49-F238E27FC236}">
                  <a16:creationId xmlns:a16="http://schemas.microsoft.com/office/drawing/2014/main" id="{2D53FA93-8415-079C-4037-913E894ADCB9}"/>
                </a:ext>
              </a:extLst>
            </p:cNvPr>
            <p:cNvSpPr/>
            <p:nvPr/>
          </p:nvSpPr>
          <p:spPr>
            <a:xfrm>
              <a:off x="2448500" y="1949075"/>
              <a:ext cx="34225" cy="39675"/>
            </a:xfrm>
            <a:custGeom>
              <a:avLst/>
              <a:gdLst/>
              <a:ahLst/>
              <a:cxnLst/>
              <a:rect l="l" t="t" r="r" b="b"/>
              <a:pathLst>
                <a:path w="1369" h="1587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90"/>
                    <a:pt x="86" y="92"/>
                    <a:pt x="244" y="227"/>
                  </a:cubicBezTo>
                  <a:cubicBezTo>
                    <a:pt x="384" y="351"/>
                    <a:pt x="497" y="481"/>
                    <a:pt x="627" y="620"/>
                  </a:cubicBezTo>
                  <a:cubicBezTo>
                    <a:pt x="713" y="714"/>
                    <a:pt x="796" y="809"/>
                    <a:pt x="870" y="906"/>
                  </a:cubicBezTo>
                  <a:cubicBezTo>
                    <a:pt x="870" y="906"/>
                    <a:pt x="912" y="960"/>
                    <a:pt x="952" y="1016"/>
                  </a:cubicBezTo>
                  <a:cubicBezTo>
                    <a:pt x="993" y="1071"/>
                    <a:pt x="1031" y="1128"/>
                    <a:pt x="1031" y="1128"/>
                  </a:cubicBezTo>
                  <a:cubicBezTo>
                    <a:pt x="1078" y="1191"/>
                    <a:pt x="1280" y="1466"/>
                    <a:pt x="1368" y="1586"/>
                  </a:cubicBezTo>
                  <a:cubicBezTo>
                    <a:pt x="1314" y="1450"/>
                    <a:pt x="1252" y="1313"/>
                    <a:pt x="1168" y="1172"/>
                  </a:cubicBezTo>
                  <a:lnTo>
                    <a:pt x="1136" y="1121"/>
                  </a:lnTo>
                  <a:cubicBezTo>
                    <a:pt x="1136" y="1121"/>
                    <a:pt x="1091" y="1056"/>
                    <a:pt x="1046" y="990"/>
                  </a:cubicBezTo>
                  <a:cubicBezTo>
                    <a:pt x="999" y="925"/>
                    <a:pt x="950" y="861"/>
                    <a:pt x="950" y="861"/>
                  </a:cubicBezTo>
                  <a:cubicBezTo>
                    <a:pt x="695" y="522"/>
                    <a:pt x="333" y="20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6">
              <a:extLst>
                <a:ext uri="{FF2B5EF4-FFF2-40B4-BE49-F238E27FC236}">
                  <a16:creationId xmlns:a16="http://schemas.microsoft.com/office/drawing/2014/main" id="{FED6A13C-F4B2-D4D3-95D9-6DB7C127D113}"/>
                </a:ext>
              </a:extLst>
            </p:cNvPr>
            <p:cNvSpPr/>
            <p:nvPr/>
          </p:nvSpPr>
          <p:spPr>
            <a:xfrm>
              <a:off x="2447925" y="1949725"/>
              <a:ext cx="21725" cy="59050"/>
            </a:xfrm>
            <a:custGeom>
              <a:avLst/>
              <a:gdLst/>
              <a:ahLst/>
              <a:cxnLst/>
              <a:rect l="l" t="t" r="r" b="b"/>
              <a:pathLst>
                <a:path w="869" h="2362" extrusionOk="0">
                  <a:moveTo>
                    <a:pt x="31" y="0"/>
                  </a:moveTo>
                  <a:cubicBezTo>
                    <a:pt x="8" y="140"/>
                    <a:pt x="1" y="150"/>
                    <a:pt x="20" y="406"/>
                  </a:cubicBezTo>
                  <a:cubicBezTo>
                    <a:pt x="40" y="633"/>
                    <a:pt x="64" y="846"/>
                    <a:pt x="130" y="1073"/>
                  </a:cubicBezTo>
                  <a:cubicBezTo>
                    <a:pt x="175" y="1224"/>
                    <a:pt x="227" y="1373"/>
                    <a:pt x="289" y="1512"/>
                  </a:cubicBezTo>
                  <a:cubicBezTo>
                    <a:pt x="289" y="1512"/>
                    <a:pt x="321" y="1591"/>
                    <a:pt x="359" y="1666"/>
                  </a:cubicBezTo>
                  <a:cubicBezTo>
                    <a:pt x="393" y="1744"/>
                    <a:pt x="436" y="1819"/>
                    <a:pt x="436" y="1819"/>
                  </a:cubicBezTo>
                  <a:cubicBezTo>
                    <a:pt x="467" y="1881"/>
                    <a:pt x="550" y="2003"/>
                    <a:pt x="640" y="2115"/>
                  </a:cubicBezTo>
                  <a:cubicBezTo>
                    <a:pt x="730" y="2228"/>
                    <a:pt x="827" y="2326"/>
                    <a:pt x="868" y="2362"/>
                  </a:cubicBezTo>
                  <a:cubicBezTo>
                    <a:pt x="769" y="2217"/>
                    <a:pt x="675" y="2063"/>
                    <a:pt x="582" y="1892"/>
                  </a:cubicBezTo>
                  <a:lnTo>
                    <a:pt x="546" y="1832"/>
                  </a:lnTo>
                  <a:cubicBezTo>
                    <a:pt x="546" y="1832"/>
                    <a:pt x="500" y="1748"/>
                    <a:pt x="457" y="1663"/>
                  </a:cubicBezTo>
                  <a:cubicBezTo>
                    <a:pt x="437" y="1620"/>
                    <a:pt x="416" y="1578"/>
                    <a:pt x="401" y="1545"/>
                  </a:cubicBezTo>
                  <a:cubicBezTo>
                    <a:pt x="387" y="1513"/>
                    <a:pt x="378" y="1490"/>
                    <a:pt x="378" y="1490"/>
                  </a:cubicBezTo>
                  <a:cubicBezTo>
                    <a:pt x="174" y="1032"/>
                    <a:pt x="47" y="473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6">
              <a:extLst>
                <a:ext uri="{FF2B5EF4-FFF2-40B4-BE49-F238E27FC236}">
                  <a16:creationId xmlns:a16="http://schemas.microsoft.com/office/drawing/2014/main" id="{4CDDB2CA-3070-6376-F451-6FDAB6F527B0}"/>
                </a:ext>
              </a:extLst>
            </p:cNvPr>
            <p:cNvSpPr/>
            <p:nvPr/>
          </p:nvSpPr>
          <p:spPr>
            <a:xfrm>
              <a:off x="2436850" y="2036825"/>
              <a:ext cx="73675" cy="66500"/>
            </a:xfrm>
            <a:custGeom>
              <a:avLst/>
              <a:gdLst/>
              <a:ahLst/>
              <a:cxnLst/>
              <a:rect l="l" t="t" r="r" b="b"/>
              <a:pathLst>
                <a:path w="2947" h="2660" extrusionOk="0">
                  <a:moveTo>
                    <a:pt x="1" y="0"/>
                  </a:moveTo>
                  <a:cubicBezTo>
                    <a:pt x="235" y="145"/>
                    <a:pt x="471" y="301"/>
                    <a:pt x="719" y="479"/>
                  </a:cubicBezTo>
                  <a:lnTo>
                    <a:pt x="719" y="480"/>
                  </a:lnTo>
                  <a:lnTo>
                    <a:pt x="812" y="543"/>
                  </a:lnTo>
                  <a:cubicBezTo>
                    <a:pt x="812" y="543"/>
                    <a:pt x="933" y="632"/>
                    <a:pt x="1053" y="721"/>
                  </a:cubicBezTo>
                  <a:cubicBezTo>
                    <a:pt x="1111" y="767"/>
                    <a:pt x="1171" y="813"/>
                    <a:pt x="1215" y="848"/>
                  </a:cubicBezTo>
                  <a:cubicBezTo>
                    <a:pt x="1258" y="884"/>
                    <a:pt x="1287" y="907"/>
                    <a:pt x="1287" y="907"/>
                  </a:cubicBezTo>
                  <a:cubicBezTo>
                    <a:pt x="1903" y="1406"/>
                    <a:pt x="2515" y="2060"/>
                    <a:pt x="2946" y="2659"/>
                  </a:cubicBezTo>
                  <a:cubicBezTo>
                    <a:pt x="2841" y="2467"/>
                    <a:pt x="2839" y="2449"/>
                    <a:pt x="2596" y="2134"/>
                  </a:cubicBezTo>
                  <a:cubicBezTo>
                    <a:pt x="2376" y="1852"/>
                    <a:pt x="2168" y="1595"/>
                    <a:pt x="1905" y="1338"/>
                  </a:cubicBezTo>
                  <a:cubicBezTo>
                    <a:pt x="1729" y="1166"/>
                    <a:pt x="1547" y="1001"/>
                    <a:pt x="1364" y="853"/>
                  </a:cubicBezTo>
                  <a:cubicBezTo>
                    <a:pt x="1364" y="853"/>
                    <a:pt x="1262" y="768"/>
                    <a:pt x="1158" y="688"/>
                  </a:cubicBezTo>
                  <a:cubicBezTo>
                    <a:pt x="1055" y="605"/>
                    <a:pt x="946" y="529"/>
                    <a:pt x="946" y="529"/>
                  </a:cubicBezTo>
                  <a:cubicBezTo>
                    <a:pt x="859" y="464"/>
                    <a:pt x="665" y="342"/>
                    <a:pt x="470" y="233"/>
                  </a:cubicBezTo>
                  <a:cubicBezTo>
                    <a:pt x="275" y="124"/>
                    <a:pt x="78" y="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6">
              <a:extLst>
                <a:ext uri="{FF2B5EF4-FFF2-40B4-BE49-F238E27FC236}">
                  <a16:creationId xmlns:a16="http://schemas.microsoft.com/office/drawing/2014/main" id="{0A47315C-C921-33B3-9894-7EB5D28B9EE6}"/>
                </a:ext>
              </a:extLst>
            </p:cNvPr>
            <p:cNvSpPr/>
            <p:nvPr/>
          </p:nvSpPr>
          <p:spPr>
            <a:xfrm>
              <a:off x="2438625" y="2050975"/>
              <a:ext cx="40450" cy="55025"/>
            </a:xfrm>
            <a:custGeom>
              <a:avLst/>
              <a:gdLst/>
              <a:ahLst/>
              <a:cxnLst/>
              <a:rect l="l" t="t" r="r" b="b"/>
              <a:pathLst>
                <a:path w="1618" h="2201" extrusionOk="0">
                  <a:moveTo>
                    <a:pt x="1" y="1"/>
                  </a:moveTo>
                  <a:cubicBezTo>
                    <a:pt x="17" y="154"/>
                    <a:pt x="12" y="167"/>
                    <a:pt x="104" y="432"/>
                  </a:cubicBezTo>
                  <a:cubicBezTo>
                    <a:pt x="190" y="667"/>
                    <a:pt x="280" y="884"/>
                    <a:pt x="419" y="1103"/>
                  </a:cubicBezTo>
                  <a:cubicBezTo>
                    <a:pt x="513" y="1249"/>
                    <a:pt x="615" y="1388"/>
                    <a:pt x="724" y="1513"/>
                  </a:cubicBezTo>
                  <a:cubicBezTo>
                    <a:pt x="724" y="1513"/>
                    <a:pt x="785" y="1585"/>
                    <a:pt x="850" y="1652"/>
                  </a:cubicBezTo>
                  <a:cubicBezTo>
                    <a:pt x="881" y="1686"/>
                    <a:pt x="914" y="1719"/>
                    <a:pt x="940" y="1744"/>
                  </a:cubicBezTo>
                  <a:cubicBezTo>
                    <a:pt x="964" y="1768"/>
                    <a:pt x="981" y="1784"/>
                    <a:pt x="981" y="1784"/>
                  </a:cubicBezTo>
                  <a:cubicBezTo>
                    <a:pt x="1035" y="1838"/>
                    <a:pt x="1163" y="1937"/>
                    <a:pt x="1294" y="2024"/>
                  </a:cubicBezTo>
                  <a:cubicBezTo>
                    <a:pt x="1427" y="2109"/>
                    <a:pt x="1563" y="2177"/>
                    <a:pt x="1618" y="2200"/>
                  </a:cubicBezTo>
                  <a:cubicBezTo>
                    <a:pt x="1461" y="2088"/>
                    <a:pt x="1308" y="1962"/>
                    <a:pt x="1153" y="1817"/>
                  </a:cubicBezTo>
                  <a:lnTo>
                    <a:pt x="1153" y="1818"/>
                  </a:lnTo>
                  <a:lnTo>
                    <a:pt x="1094" y="1766"/>
                  </a:lnTo>
                  <a:cubicBezTo>
                    <a:pt x="1094" y="1766"/>
                    <a:pt x="1018" y="1695"/>
                    <a:pt x="945" y="1621"/>
                  </a:cubicBezTo>
                  <a:cubicBezTo>
                    <a:pt x="910" y="1583"/>
                    <a:pt x="875" y="1545"/>
                    <a:pt x="848" y="1517"/>
                  </a:cubicBezTo>
                  <a:cubicBezTo>
                    <a:pt x="823" y="1486"/>
                    <a:pt x="805" y="1467"/>
                    <a:pt x="805" y="1467"/>
                  </a:cubicBezTo>
                  <a:cubicBezTo>
                    <a:pt x="627" y="1258"/>
                    <a:pt x="455" y="1020"/>
                    <a:pt x="319" y="766"/>
                  </a:cubicBezTo>
                  <a:cubicBezTo>
                    <a:pt x="180" y="513"/>
                    <a:pt x="73" y="24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6">
              <a:extLst>
                <a:ext uri="{FF2B5EF4-FFF2-40B4-BE49-F238E27FC236}">
                  <a16:creationId xmlns:a16="http://schemas.microsoft.com/office/drawing/2014/main" id="{A6D2E139-1C39-7C13-DA28-E4E446AC312E}"/>
                </a:ext>
              </a:extLst>
            </p:cNvPr>
            <p:cNvSpPr/>
            <p:nvPr/>
          </p:nvSpPr>
          <p:spPr>
            <a:xfrm>
              <a:off x="2443125" y="2055475"/>
              <a:ext cx="27400" cy="34400"/>
            </a:xfrm>
            <a:custGeom>
              <a:avLst/>
              <a:gdLst/>
              <a:ahLst/>
              <a:cxnLst/>
              <a:rect l="l" t="t" r="r" b="b"/>
              <a:pathLst>
                <a:path w="1096" h="1376" extrusionOk="0">
                  <a:moveTo>
                    <a:pt x="0" y="0"/>
                  </a:moveTo>
                  <a:lnTo>
                    <a:pt x="0" y="0"/>
                  </a:lnTo>
                  <a:cubicBezTo>
                    <a:pt x="30" y="94"/>
                    <a:pt x="31" y="102"/>
                    <a:pt x="123" y="251"/>
                  </a:cubicBezTo>
                  <a:cubicBezTo>
                    <a:pt x="207" y="384"/>
                    <a:pt x="277" y="513"/>
                    <a:pt x="375" y="641"/>
                  </a:cubicBezTo>
                  <a:cubicBezTo>
                    <a:pt x="441" y="728"/>
                    <a:pt x="508" y="812"/>
                    <a:pt x="575" y="892"/>
                  </a:cubicBezTo>
                  <a:lnTo>
                    <a:pt x="649" y="981"/>
                  </a:lnTo>
                  <a:cubicBezTo>
                    <a:pt x="687" y="1025"/>
                    <a:pt x="726" y="1070"/>
                    <a:pt x="726" y="1070"/>
                  </a:cubicBezTo>
                  <a:cubicBezTo>
                    <a:pt x="788" y="1142"/>
                    <a:pt x="1028" y="1339"/>
                    <a:pt x="1096" y="1376"/>
                  </a:cubicBezTo>
                  <a:cubicBezTo>
                    <a:pt x="1008" y="1266"/>
                    <a:pt x="927" y="1167"/>
                    <a:pt x="856" y="1078"/>
                  </a:cubicBezTo>
                  <a:lnTo>
                    <a:pt x="822" y="1042"/>
                  </a:lnTo>
                  <a:lnTo>
                    <a:pt x="736" y="943"/>
                  </a:lnTo>
                  <a:cubicBezTo>
                    <a:pt x="694" y="892"/>
                    <a:pt x="651" y="843"/>
                    <a:pt x="651" y="843"/>
                  </a:cubicBezTo>
                  <a:cubicBezTo>
                    <a:pt x="429" y="574"/>
                    <a:pt x="189" y="26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6">
              <a:extLst>
                <a:ext uri="{FF2B5EF4-FFF2-40B4-BE49-F238E27FC236}">
                  <a16:creationId xmlns:a16="http://schemas.microsoft.com/office/drawing/2014/main" id="{798953CF-A7CF-E6DA-112C-DC73AFB2CCA7}"/>
                </a:ext>
              </a:extLst>
            </p:cNvPr>
            <p:cNvSpPr/>
            <p:nvPr/>
          </p:nvSpPr>
          <p:spPr>
            <a:xfrm>
              <a:off x="2386200" y="2086300"/>
              <a:ext cx="84425" cy="28325"/>
            </a:xfrm>
            <a:custGeom>
              <a:avLst/>
              <a:gdLst/>
              <a:ahLst/>
              <a:cxnLst/>
              <a:rect l="l" t="t" r="r" b="b"/>
              <a:pathLst>
                <a:path w="3377" h="1133" extrusionOk="0">
                  <a:moveTo>
                    <a:pt x="0" y="1"/>
                  </a:moveTo>
                  <a:cubicBezTo>
                    <a:pt x="34" y="94"/>
                    <a:pt x="65" y="143"/>
                    <a:pt x="114" y="199"/>
                  </a:cubicBezTo>
                  <a:cubicBezTo>
                    <a:pt x="165" y="253"/>
                    <a:pt x="237" y="323"/>
                    <a:pt x="408" y="400"/>
                  </a:cubicBezTo>
                  <a:cubicBezTo>
                    <a:pt x="717" y="532"/>
                    <a:pt x="1035" y="528"/>
                    <a:pt x="1365" y="537"/>
                  </a:cubicBezTo>
                  <a:cubicBezTo>
                    <a:pt x="1587" y="544"/>
                    <a:pt x="1806" y="569"/>
                    <a:pt x="2014" y="613"/>
                  </a:cubicBezTo>
                  <a:cubicBezTo>
                    <a:pt x="2014" y="613"/>
                    <a:pt x="2130" y="637"/>
                    <a:pt x="2245" y="669"/>
                  </a:cubicBezTo>
                  <a:cubicBezTo>
                    <a:pt x="2360" y="701"/>
                    <a:pt x="2472" y="741"/>
                    <a:pt x="2472" y="741"/>
                  </a:cubicBezTo>
                  <a:cubicBezTo>
                    <a:pt x="2565" y="772"/>
                    <a:pt x="2761" y="837"/>
                    <a:pt x="2946" y="919"/>
                  </a:cubicBezTo>
                  <a:cubicBezTo>
                    <a:pt x="3132" y="1000"/>
                    <a:pt x="3306" y="1096"/>
                    <a:pt x="3376" y="1132"/>
                  </a:cubicBezTo>
                  <a:cubicBezTo>
                    <a:pt x="3174" y="977"/>
                    <a:pt x="2949" y="839"/>
                    <a:pt x="2687" y="725"/>
                  </a:cubicBezTo>
                  <a:lnTo>
                    <a:pt x="2590" y="687"/>
                  </a:lnTo>
                  <a:cubicBezTo>
                    <a:pt x="2590" y="687"/>
                    <a:pt x="2460" y="638"/>
                    <a:pt x="2326" y="598"/>
                  </a:cubicBezTo>
                  <a:cubicBezTo>
                    <a:pt x="2192" y="558"/>
                    <a:pt x="2055" y="529"/>
                    <a:pt x="2055" y="529"/>
                  </a:cubicBezTo>
                  <a:cubicBezTo>
                    <a:pt x="1875" y="490"/>
                    <a:pt x="1686" y="464"/>
                    <a:pt x="1494" y="454"/>
                  </a:cubicBezTo>
                  <a:cubicBezTo>
                    <a:pt x="1407" y="449"/>
                    <a:pt x="1321" y="448"/>
                    <a:pt x="1235" y="448"/>
                  </a:cubicBezTo>
                  <a:cubicBezTo>
                    <a:pt x="1199" y="448"/>
                    <a:pt x="1163" y="449"/>
                    <a:pt x="1127" y="449"/>
                  </a:cubicBezTo>
                  <a:cubicBezTo>
                    <a:pt x="1058" y="449"/>
                    <a:pt x="989" y="448"/>
                    <a:pt x="921" y="445"/>
                  </a:cubicBezTo>
                  <a:cubicBezTo>
                    <a:pt x="733" y="438"/>
                    <a:pt x="548" y="411"/>
                    <a:pt x="384" y="337"/>
                  </a:cubicBezTo>
                  <a:cubicBezTo>
                    <a:pt x="220" y="266"/>
                    <a:pt x="78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6">
              <a:extLst>
                <a:ext uri="{FF2B5EF4-FFF2-40B4-BE49-F238E27FC236}">
                  <a16:creationId xmlns:a16="http://schemas.microsoft.com/office/drawing/2014/main" id="{FA2703D6-9DF6-F908-3A60-9F61D407561F}"/>
                </a:ext>
              </a:extLst>
            </p:cNvPr>
            <p:cNvSpPr/>
            <p:nvPr/>
          </p:nvSpPr>
          <p:spPr>
            <a:xfrm>
              <a:off x="2431550" y="2117300"/>
              <a:ext cx="24825" cy="39675"/>
            </a:xfrm>
            <a:custGeom>
              <a:avLst/>
              <a:gdLst/>
              <a:ahLst/>
              <a:cxnLst/>
              <a:rect l="l" t="t" r="r" b="b"/>
              <a:pathLst>
                <a:path w="993" h="1587" extrusionOk="0">
                  <a:moveTo>
                    <a:pt x="49" y="0"/>
                  </a:moveTo>
                  <a:cubicBezTo>
                    <a:pt x="14" y="105"/>
                    <a:pt x="1" y="114"/>
                    <a:pt x="8" y="315"/>
                  </a:cubicBezTo>
                  <a:cubicBezTo>
                    <a:pt x="19" y="495"/>
                    <a:pt x="46" y="665"/>
                    <a:pt x="124" y="836"/>
                  </a:cubicBezTo>
                  <a:cubicBezTo>
                    <a:pt x="178" y="950"/>
                    <a:pt x="241" y="1059"/>
                    <a:pt x="316" y="1153"/>
                  </a:cubicBezTo>
                  <a:cubicBezTo>
                    <a:pt x="310" y="1158"/>
                    <a:pt x="493" y="1352"/>
                    <a:pt x="499" y="1352"/>
                  </a:cubicBezTo>
                  <a:cubicBezTo>
                    <a:pt x="499" y="1352"/>
                    <a:pt x="499" y="1352"/>
                    <a:pt x="499" y="1352"/>
                  </a:cubicBezTo>
                  <a:cubicBezTo>
                    <a:pt x="539" y="1391"/>
                    <a:pt x="638" y="1457"/>
                    <a:pt x="740" y="1505"/>
                  </a:cubicBezTo>
                  <a:cubicBezTo>
                    <a:pt x="844" y="1554"/>
                    <a:pt x="950" y="1580"/>
                    <a:pt x="992" y="1586"/>
                  </a:cubicBezTo>
                  <a:cubicBezTo>
                    <a:pt x="869" y="1525"/>
                    <a:pt x="752" y="1448"/>
                    <a:pt x="640" y="1351"/>
                  </a:cubicBezTo>
                  <a:lnTo>
                    <a:pt x="640" y="1352"/>
                  </a:lnTo>
                  <a:lnTo>
                    <a:pt x="596" y="1317"/>
                  </a:lnTo>
                  <a:cubicBezTo>
                    <a:pt x="596" y="1317"/>
                    <a:pt x="542" y="1269"/>
                    <a:pt x="492" y="1217"/>
                  </a:cubicBezTo>
                  <a:cubicBezTo>
                    <a:pt x="467" y="1190"/>
                    <a:pt x="443" y="1163"/>
                    <a:pt x="425" y="1142"/>
                  </a:cubicBezTo>
                  <a:cubicBezTo>
                    <a:pt x="407" y="1120"/>
                    <a:pt x="396" y="1106"/>
                    <a:pt x="396" y="1106"/>
                  </a:cubicBezTo>
                  <a:cubicBezTo>
                    <a:pt x="279" y="954"/>
                    <a:pt x="175" y="773"/>
                    <a:pt x="115" y="580"/>
                  </a:cubicBezTo>
                  <a:cubicBezTo>
                    <a:pt x="55" y="386"/>
                    <a:pt x="32" y="183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6">
              <a:extLst>
                <a:ext uri="{FF2B5EF4-FFF2-40B4-BE49-F238E27FC236}">
                  <a16:creationId xmlns:a16="http://schemas.microsoft.com/office/drawing/2014/main" id="{CF0D41CC-B7CE-9B24-44B2-BE3DF4213765}"/>
                </a:ext>
              </a:extLst>
            </p:cNvPr>
            <p:cNvSpPr/>
            <p:nvPr/>
          </p:nvSpPr>
          <p:spPr>
            <a:xfrm>
              <a:off x="2442150" y="2121000"/>
              <a:ext cx="18850" cy="35350"/>
            </a:xfrm>
            <a:custGeom>
              <a:avLst/>
              <a:gdLst/>
              <a:ahLst/>
              <a:cxnLst/>
              <a:rect l="l" t="t" r="r" b="b"/>
              <a:pathLst>
                <a:path w="754" h="1414" extrusionOk="0">
                  <a:moveTo>
                    <a:pt x="41" y="0"/>
                  </a:moveTo>
                  <a:cubicBezTo>
                    <a:pt x="9" y="89"/>
                    <a:pt x="1" y="95"/>
                    <a:pt x="6" y="265"/>
                  </a:cubicBezTo>
                  <a:cubicBezTo>
                    <a:pt x="15" y="416"/>
                    <a:pt x="30" y="559"/>
                    <a:pt x="88" y="706"/>
                  </a:cubicBezTo>
                  <a:cubicBezTo>
                    <a:pt x="127" y="805"/>
                    <a:pt x="175" y="899"/>
                    <a:pt x="230" y="983"/>
                  </a:cubicBezTo>
                  <a:cubicBezTo>
                    <a:pt x="230" y="983"/>
                    <a:pt x="260" y="1032"/>
                    <a:pt x="295" y="1077"/>
                  </a:cubicBezTo>
                  <a:cubicBezTo>
                    <a:pt x="327" y="1124"/>
                    <a:pt x="366" y="1165"/>
                    <a:pt x="366" y="1165"/>
                  </a:cubicBezTo>
                  <a:cubicBezTo>
                    <a:pt x="395" y="1202"/>
                    <a:pt x="472" y="1265"/>
                    <a:pt x="552" y="1317"/>
                  </a:cubicBezTo>
                  <a:cubicBezTo>
                    <a:pt x="633" y="1368"/>
                    <a:pt x="719" y="1404"/>
                    <a:pt x="753" y="1414"/>
                  </a:cubicBezTo>
                  <a:cubicBezTo>
                    <a:pt x="661" y="1342"/>
                    <a:pt x="577" y="1262"/>
                    <a:pt x="494" y="1169"/>
                  </a:cubicBezTo>
                  <a:lnTo>
                    <a:pt x="461" y="1137"/>
                  </a:lnTo>
                  <a:cubicBezTo>
                    <a:pt x="461" y="1137"/>
                    <a:pt x="421" y="1090"/>
                    <a:pt x="382" y="1043"/>
                  </a:cubicBezTo>
                  <a:cubicBezTo>
                    <a:pt x="365" y="1018"/>
                    <a:pt x="347" y="993"/>
                    <a:pt x="332" y="975"/>
                  </a:cubicBezTo>
                  <a:cubicBezTo>
                    <a:pt x="321" y="955"/>
                    <a:pt x="312" y="942"/>
                    <a:pt x="312" y="942"/>
                  </a:cubicBezTo>
                  <a:cubicBezTo>
                    <a:pt x="131" y="674"/>
                    <a:pt x="25" y="31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36">
              <a:extLst>
                <a:ext uri="{FF2B5EF4-FFF2-40B4-BE49-F238E27FC236}">
                  <a16:creationId xmlns:a16="http://schemas.microsoft.com/office/drawing/2014/main" id="{98F842A6-DCFE-9171-43D0-707472BAEF7F}"/>
                </a:ext>
              </a:extLst>
            </p:cNvPr>
            <p:cNvSpPr/>
            <p:nvPr/>
          </p:nvSpPr>
          <p:spPr>
            <a:xfrm>
              <a:off x="2422300" y="2148700"/>
              <a:ext cx="55900" cy="23950"/>
            </a:xfrm>
            <a:custGeom>
              <a:avLst/>
              <a:gdLst/>
              <a:ahLst/>
              <a:cxnLst/>
              <a:rect l="l" t="t" r="r" b="b"/>
              <a:pathLst>
                <a:path w="2236" h="958" extrusionOk="0">
                  <a:moveTo>
                    <a:pt x="1" y="1"/>
                  </a:moveTo>
                  <a:cubicBezTo>
                    <a:pt x="24" y="67"/>
                    <a:pt x="42" y="101"/>
                    <a:pt x="72" y="143"/>
                  </a:cubicBezTo>
                  <a:cubicBezTo>
                    <a:pt x="106" y="182"/>
                    <a:pt x="150" y="236"/>
                    <a:pt x="261" y="302"/>
                  </a:cubicBezTo>
                  <a:cubicBezTo>
                    <a:pt x="461" y="419"/>
                    <a:pt x="672" y="476"/>
                    <a:pt x="904" y="505"/>
                  </a:cubicBezTo>
                  <a:cubicBezTo>
                    <a:pt x="1061" y="522"/>
                    <a:pt x="1214" y="526"/>
                    <a:pt x="1358" y="547"/>
                  </a:cubicBezTo>
                  <a:cubicBezTo>
                    <a:pt x="1358" y="547"/>
                    <a:pt x="1440" y="558"/>
                    <a:pt x="1520" y="574"/>
                  </a:cubicBezTo>
                  <a:cubicBezTo>
                    <a:pt x="1599" y="590"/>
                    <a:pt x="1677" y="613"/>
                    <a:pt x="1677" y="613"/>
                  </a:cubicBezTo>
                  <a:cubicBezTo>
                    <a:pt x="1741" y="631"/>
                    <a:pt x="1876" y="667"/>
                    <a:pt x="1994" y="737"/>
                  </a:cubicBezTo>
                  <a:cubicBezTo>
                    <a:pt x="2116" y="803"/>
                    <a:pt x="2201" y="914"/>
                    <a:pt x="2236" y="958"/>
                  </a:cubicBezTo>
                  <a:cubicBezTo>
                    <a:pt x="2167" y="792"/>
                    <a:pt x="2020" y="654"/>
                    <a:pt x="1835" y="573"/>
                  </a:cubicBezTo>
                  <a:lnTo>
                    <a:pt x="1766" y="546"/>
                  </a:lnTo>
                  <a:cubicBezTo>
                    <a:pt x="1766" y="546"/>
                    <a:pt x="1673" y="513"/>
                    <a:pt x="1577" y="493"/>
                  </a:cubicBezTo>
                  <a:cubicBezTo>
                    <a:pt x="1482" y="471"/>
                    <a:pt x="1386" y="459"/>
                    <a:pt x="1386" y="459"/>
                  </a:cubicBezTo>
                  <a:cubicBezTo>
                    <a:pt x="1132" y="422"/>
                    <a:pt x="866" y="430"/>
                    <a:pt x="613" y="373"/>
                  </a:cubicBezTo>
                  <a:cubicBezTo>
                    <a:pt x="487" y="346"/>
                    <a:pt x="364" y="308"/>
                    <a:pt x="257" y="245"/>
                  </a:cubicBezTo>
                  <a:cubicBezTo>
                    <a:pt x="151" y="184"/>
                    <a:pt x="60" y="10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36">
              <a:extLst>
                <a:ext uri="{FF2B5EF4-FFF2-40B4-BE49-F238E27FC236}">
                  <a16:creationId xmlns:a16="http://schemas.microsoft.com/office/drawing/2014/main" id="{3EBE19F4-0BA7-1D52-E2A2-55BAFFDE97DD}"/>
                </a:ext>
              </a:extLst>
            </p:cNvPr>
            <p:cNvSpPr/>
            <p:nvPr/>
          </p:nvSpPr>
          <p:spPr>
            <a:xfrm>
              <a:off x="2420175" y="2155550"/>
              <a:ext cx="43000" cy="21925"/>
            </a:xfrm>
            <a:custGeom>
              <a:avLst/>
              <a:gdLst/>
              <a:ahLst/>
              <a:cxnLst/>
              <a:rect l="l" t="t" r="r" b="b"/>
              <a:pathLst>
                <a:path w="1720" h="877" extrusionOk="0">
                  <a:moveTo>
                    <a:pt x="0" y="0"/>
                  </a:moveTo>
                  <a:cubicBezTo>
                    <a:pt x="60" y="128"/>
                    <a:pt x="139" y="252"/>
                    <a:pt x="247" y="368"/>
                  </a:cubicBezTo>
                  <a:lnTo>
                    <a:pt x="288" y="409"/>
                  </a:lnTo>
                  <a:cubicBezTo>
                    <a:pt x="288" y="409"/>
                    <a:pt x="346" y="461"/>
                    <a:pt x="406" y="511"/>
                  </a:cubicBezTo>
                  <a:cubicBezTo>
                    <a:pt x="437" y="533"/>
                    <a:pt x="468" y="556"/>
                    <a:pt x="491" y="573"/>
                  </a:cubicBezTo>
                  <a:cubicBezTo>
                    <a:pt x="515" y="590"/>
                    <a:pt x="531" y="600"/>
                    <a:pt x="531" y="600"/>
                  </a:cubicBezTo>
                  <a:cubicBezTo>
                    <a:pt x="703" y="713"/>
                    <a:pt x="905" y="801"/>
                    <a:pt x="1115" y="843"/>
                  </a:cubicBezTo>
                  <a:cubicBezTo>
                    <a:pt x="1228" y="866"/>
                    <a:pt x="1341" y="877"/>
                    <a:pt x="1451" y="877"/>
                  </a:cubicBezTo>
                  <a:cubicBezTo>
                    <a:pt x="1544" y="877"/>
                    <a:pt x="1635" y="869"/>
                    <a:pt x="1720" y="853"/>
                  </a:cubicBezTo>
                  <a:cubicBezTo>
                    <a:pt x="1607" y="836"/>
                    <a:pt x="1602" y="844"/>
                    <a:pt x="1404" y="828"/>
                  </a:cubicBezTo>
                  <a:cubicBezTo>
                    <a:pt x="1228" y="810"/>
                    <a:pt x="1073" y="756"/>
                    <a:pt x="907" y="692"/>
                  </a:cubicBezTo>
                  <a:cubicBezTo>
                    <a:pt x="795" y="648"/>
                    <a:pt x="688" y="595"/>
                    <a:pt x="592" y="531"/>
                  </a:cubicBezTo>
                  <a:cubicBezTo>
                    <a:pt x="592" y="531"/>
                    <a:pt x="537" y="497"/>
                    <a:pt x="486" y="457"/>
                  </a:cubicBezTo>
                  <a:cubicBezTo>
                    <a:pt x="460" y="438"/>
                    <a:pt x="435" y="418"/>
                    <a:pt x="417" y="401"/>
                  </a:cubicBezTo>
                  <a:cubicBezTo>
                    <a:pt x="398" y="386"/>
                    <a:pt x="386" y="375"/>
                    <a:pt x="386" y="375"/>
                  </a:cubicBezTo>
                  <a:cubicBezTo>
                    <a:pt x="346" y="342"/>
                    <a:pt x="260" y="271"/>
                    <a:pt x="180" y="194"/>
                  </a:cubicBezTo>
                  <a:cubicBezTo>
                    <a:pt x="101" y="117"/>
                    <a:pt x="32" y="3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6">
              <a:extLst>
                <a:ext uri="{FF2B5EF4-FFF2-40B4-BE49-F238E27FC236}">
                  <a16:creationId xmlns:a16="http://schemas.microsoft.com/office/drawing/2014/main" id="{3A44170A-9C90-0039-5CA1-E95366A0DF44}"/>
                </a:ext>
              </a:extLst>
            </p:cNvPr>
            <p:cNvSpPr/>
            <p:nvPr/>
          </p:nvSpPr>
          <p:spPr>
            <a:xfrm>
              <a:off x="2603950" y="1848325"/>
              <a:ext cx="37850" cy="100775"/>
            </a:xfrm>
            <a:custGeom>
              <a:avLst/>
              <a:gdLst/>
              <a:ahLst/>
              <a:cxnLst/>
              <a:rect l="l" t="t" r="r" b="b"/>
              <a:pathLst>
                <a:path w="1514" h="4031" extrusionOk="0">
                  <a:moveTo>
                    <a:pt x="1512" y="0"/>
                  </a:moveTo>
                  <a:lnTo>
                    <a:pt x="1512" y="0"/>
                  </a:lnTo>
                  <a:cubicBezTo>
                    <a:pt x="1464" y="302"/>
                    <a:pt x="1341" y="589"/>
                    <a:pt x="1171" y="879"/>
                  </a:cubicBezTo>
                  <a:lnTo>
                    <a:pt x="1172" y="879"/>
                  </a:lnTo>
                  <a:lnTo>
                    <a:pt x="1111" y="986"/>
                  </a:lnTo>
                  <a:cubicBezTo>
                    <a:pt x="1111" y="986"/>
                    <a:pt x="1025" y="1128"/>
                    <a:pt x="932" y="1264"/>
                  </a:cubicBezTo>
                  <a:cubicBezTo>
                    <a:pt x="837" y="1402"/>
                    <a:pt x="743" y="1538"/>
                    <a:pt x="743" y="1538"/>
                  </a:cubicBezTo>
                  <a:cubicBezTo>
                    <a:pt x="492" y="1896"/>
                    <a:pt x="216" y="2291"/>
                    <a:pt x="88" y="2746"/>
                  </a:cubicBezTo>
                  <a:cubicBezTo>
                    <a:pt x="25" y="2970"/>
                    <a:pt x="0" y="3204"/>
                    <a:pt x="24" y="3428"/>
                  </a:cubicBezTo>
                  <a:cubicBezTo>
                    <a:pt x="48" y="3652"/>
                    <a:pt x="126" y="3864"/>
                    <a:pt x="246" y="4030"/>
                  </a:cubicBezTo>
                  <a:cubicBezTo>
                    <a:pt x="189" y="3922"/>
                    <a:pt x="171" y="3860"/>
                    <a:pt x="141" y="3777"/>
                  </a:cubicBezTo>
                  <a:cubicBezTo>
                    <a:pt x="117" y="3693"/>
                    <a:pt x="77" y="3586"/>
                    <a:pt x="68" y="3368"/>
                  </a:cubicBezTo>
                  <a:cubicBezTo>
                    <a:pt x="55" y="2977"/>
                    <a:pt x="184" y="2630"/>
                    <a:pt x="373" y="2281"/>
                  </a:cubicBezTo>
                  <a:cubicBezTo>
                    <a:pt x="500" y="2045"/>
                    <a:pt x="652" y="1825"/>
                    <a:pt x="801" y="1612"/>
                  </a:cubicBezTo>
                  <a:cubicBezTo>
                    <a:pt x="801" y="1612"/>
                    <a:pt x="885" y="1493"/>
                    <a:pt x="968" y="1373"/>
                  </a:cubicBezTo>
                  <a:cubicBezTo>
                    <a:pt x="1051" y="1253"/>
                    <a:pt x="1129" y="1129"/>
                    <a:pt x="1129" y="1129"/>
                  </a:cubicBezTo>
                  <a:cubicBezTo>
                    <a:pt x="1193" y="1027"/>
                    <a:pt x="1317" y="804"/>
                    <a:pt x="1399" y="569"/>
                  </a:cubicBezTo>
                  <a:cubicBezTo>
                    <a:pt x="1485" y="334"/>
                    <a:pt x="1514" y="93"/>
                    <a:pt x="1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6">
              <a:extLst>
                <a:ext uri="{FF2B5EF4-FFF2-40B4-BE49-F238E27FC236}">
                  <a16:creationId xmlns:a16="http://schemas.microsoft.com/office/drawing/2014/main" id="{F4E1FD32-1F15-3989-494D-02DC9592047D}"/>
                </a:ext>
              </a:extLst>
            </p:cNvPr>
            <p:cNvSpPr/>
            <p:nvPr/>
          </p:nvSpPr>
          <p:spPr>
            <a:xfrm>
              <a:off x="2610025" y="1836775"/>
              <a:ext cx="52700" cy="105675"/>
            </a:xfrm>
            <a:custGeom>
              <a:avLst/>
              <a:gdLst/>
              <a:ahLst/>
              <a:cxnLst/>
              <a:rect l="l" t="t" r="r" b="b"/>
              <a:pathLst>
                <a:path w="2108" h="4227" extrusionOk="0">
                  <a:moveTo>
                    <a:pt x="2039" y="0"/>
                  </a:moveTo>
                  <a:cubicBezTo>
                    <a:pt x="2075" y="329"/>
                    <a:pt x="2033" y="668"/>
                    <a:pt x="1920" y="1011"/>
                  </a:cubicBezTo>
                  <a:lnTo>
                    <a:pt x="1877" y="1138"/>
                  </a:lnTo>
                  <a:cubicBezTo>
                    <a:pt x="1877" y="1138"/>
                    <a:pt x="1816" y="1306"/>
                    <a:pt x="1738" y="1466"/>
                  </a:cubicBezTo>
                  <a:cubicBezTo>
                    <a:pt x="1661" y="1628"/>
                    <a:pt x="1569" y="1781"/>
                    <a:pt x="1569" y="1781"/>
                  </a:cubicBezTo>
                  <a:cubicBezTo>
                    <a:pt x="1333" y="2191"/>
                    <a:pt x="1015" y="2586"/>
                    <a:pt x="722" y="2989"/>
                  </a:cubicBezTo>
                  <a:cubicBezTo>
                    <a:pt x="426" y="3390"/>
                    <a:pt x="158" y="3811"/>
                    <a:pt x="0" y="4226"/>
                  </a:cubicBezTo>
                  <a:cubicBezTo>
                    <a:pt x="71" y="4102"/>
                    <a:pt x="106" y="4038"/>
                    <a:pt x="146" y="3967"/>
                  </a:cubicBezTo>
                  <a:cubicBezTo>
                    <a:pt x="196" y="3883"/>
                    <a:pt x="252" y="3774"/>
                    <a:pt x="382" y="3575"/>
                  </a:cubicBezTo>
                  <a:cubicBezTo>
                    <a:pt x="617" y="3218"/>
                    <a:pt x="876" y="2923"/>
                    <a:pt x="1140" y="2572"/>
                  </a:cubicBezTo>
                  <a:cubicBezTo>
                    <a:pt x="1317" y="2337"/>
                    <a:pt x="1488" y="2098"/>
                    <a:pt x="1633" y="1854"/>
                  </a:cubicBezTo>
                  <a:cubicBezTo>
                    <a:pt x="1633" y="1854"/>
                    <a:pt x="1714" y="1716"/>
                    <a:pt x="1786" y="1575"/>
                  </a:cubicBezTo>
                  <a:cubicBezTo>
                    <a:pt x="1859" y="1432"/>
                    <a:pt x="1918" y="1284"/>
                    <a:pt x="1918" y="1284"/>
                  </a:cubicBezTo>
                  <a:cubicBezTo>
                    <a:pt x="1968" y="1164"/>
                    <a:pt x="2052" y="896"/>
                    <a:pt x="2078" y="626"/>
                  </a:cubicBezTo>
                  <a:cubicBezTo>
                    <a:pt x="2108" y="357"/>
                    <a:pt x="2064" y="98"/>
                    <a:pt x="20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6">
              <a:extLst>
                <a:ext uri="{FF2B5EF4-FFF2-40B4-BE49-F238E27FC236}">
                  <a16:creationId xmlns:a16="http://schemas.microsoft.com/office/drawing/2014/main" id="{E1997387-AB94-F9B1-4997-2F30EAF07413}"/>
                </a:ext>
              </a:extLst>
            </p:cNvPr>
            <p:cNvSpPr/>
            <p:nvPr/>
          </p:nvSpPr>
          <p:spPr>
            <a:xfrm>
              <a:off x="2568300" y="1790325"/>
              <a:ext cx="71675" cy="88400"/>
            </a:xfrm>
            <a:custGeom>
              <a:avLst/>
              <a:gdLst/>
              <a:ahLst/>
              <a:cxnLst/>
              <a:rect l="l" t="t" r="r" b="b"/>
              <a:pathLst>
                <a:path w="2867" h="3536" extrusionOk="0">
                  <a:moveTo>
                    <a:pt x="2312" y="1"/>
                  </a:moveTo>
                  <a:lnTo>
                    <a:pt x="2312" y="1"/>
                  </a:lnTo>
                  <a:cubicBezTo>
                    <a:pt x="2493" y="161"/>
                    <a:pt x="2619" y="381"/>
                    <a:pt x="2684" y="620"/>
                  </a:cubicBezTo>
                  <a:cubicBezTo>
                    <a:pt x="2751" y="861"/>
                    <a:pt x="2758" y="1122"/>
                    <a:pt x="2723" y="1386"/>
                  </a:cubicBezTo>
                  <a:lnTo>
                    <a:pt x="2723" y="1387"/>
                  </a:lnTo>
                  <a:cubicBezTo>
                    <a:pt x="2723" y="1387"/>
                    <a:pt x="2716" y="1436"/>
                    <a:pt x="2709" y="1484"/>
                  </a:cubicBezTo>
                  <a:cubicBezTo>
                    <a:pt x="2701" y="1533"/>
                    <a:pt x="2692" y="1581"/>
                    <a:pt x="2692" y="1581"/>
                  </a:cubicBezTo>
                  <a:cubicBezTo>
                    <a:pt x="2692" y="1581"/>
                    <a:pt x="2643" y="1839"/>
                    <a:pt x="2560" y="2091"/>
                  </a:cubicBezTo>
                  <a:cubicBezTo>
                    <a:pt x="2522" y="2217"/>
                    <a:pt x="2477" y="2342"/>
                    <a:pt x="2440" y="2433"/>
                  </a:cubicBezTo>
                  <a:cubicBezTo>
                    <a:pt x="2403" y="2523"/>
                    <a:pt x="2373" y="2583"/>
                    <a:pt x="2373" y="2583"/>
                  </a:cubicBezTo>
                  <a:cubicBezTo>
                    <a:pt x="2227" y="2891"/>
                    <a:pt x="2007" y="3196"/>
                    <a:pt x="1683" y="3344"/>
                  </a:cubicBezTo>
                  <a:cubicBezTo>
                    <a:pt x="1541" y="3411"/>
                    <a:pt x="1383" y="3450"/>
                    <a:pt x="1225" y="3450"/>
                  </a:cubicBezTo>
                  <a:cubicBezTo>
                    <a:pt x="1206" y="3450"/>
                    <a:pt x="1187" y="3449"/>
                    <a:pt x="1168" y="3448"/>
                  </a:cubicBezTo>
                  <a:cubicBezTo>
                    <a:pt x="991" y="3439"/>
                    <a:pt x="818" y="3375"/>
                    <a:pt x="691" y="3255"/>
                  </a:cubicBezTo>
                  <a:cubicBezTo>
                    <a:pt x="560" y="3137"/>
                    <a:pt x="480" y="2972"/>
                    <a:pt x="431" y="2801"/>
                  </a:cubicBezTo>
                  <a:cubicBezTo>
                    <a:pt x="382" y="2630"/>
                    <a:pt x="359" y="2452"/>
                    <a:pt x="334" y="2278"/>
                  </a:cubicBezTo>
                  <a:cubicBezTo>
                    <a:pt x="309" y="2103"/>
                    <a:pt x="285" y="1928"/>
                    <a:pt x="237" y="1762"/>
                  </a:cubicBezTo>
                  <a:cubicBezTo>
                    <a:pt x="189" y="1597"/>
                    <a:pt x="113" y="1439"/>
                    <a:pt x="1" y="1318"/>
                  </a:cubicBezTo>
                  <a:lnTo>
                    <a:pt x="1" y="1318"/>
                  </a:lnTo>
                  <a:cubicBezTo>
                    <a:pt x="119" y="1475"/>
                    <a:pt x="144" y="1578"/>
                    <a:pt x="188" y="1710"/>
                  </a:cubicBezTo>
                  <a:cubicBezTo>
                    <a:pt x="229" y="1847"/>
                    <a:pt x="259" y="2024"/>
                    <a:pt x="298" y="2374"/>
                  </a:cubicBezTo>
                  <a:cubicBezTo>
                    <a:pt x="335" y="2682"/>
                    <a:pt x="379" y="3007"/>
                    <a:pt x="589" y="3253"/>
                  </a:cubicBezTo>
                  <a:cubicBezTo>
                    <a:pt x="691" y="3375"/>
                    <a:pt x="836" y="3466"/>
                    <a:pt x="994" y="3505"/>
                  </a:cubicBezTo>
                  <a:cubicBezTo>
                    <a:pt x="1071" y="3526"/>
                    <a:pt x="1152" y="3536"/>
                    <a:pt x="1233" y="3536"/>
                  </a:cubicBezTo>
                  <a:cubicBezTo>
                    <a:pt x="1317" y="3536"/>
                    <a:pt x="1401" y="3526"/>
                    <a:pt x="1483" y="3507"/>
                  </a:cubicBezTo>
                  <a:cubicBezTo>
                    <a:pt x="1703" y="3457"/>
                    <a:pt x="1906" y="3343"/>
                    <a:pt x="2063" y="3187"/>
                  </a:cubicBezTo>
                  <a:cubicBezTo>
                    <a:pt x="2222" y="3035"/>
                    <a:pt x="2343" y="2851"/>
                    <a:pt x="2436" y="2662"/>
                  </a:cubicBezTo>
                  <a:cubicBezTo>
                    <a:pt x="2436" y="2662"/>
                    <a:pt x="2541" y="2450"/>
                    <a:pt x="2613" y="2225"/>
                  </a:cubicBezTo>
                  <a:cubicBezTo>
                    <a:pt x="2688" y="2003"/>
                    <a:pt x="2743" y="1774"/>
                    <a:pt x="2743" y="1774"/>
                  </a:cubicBezTo>
                  <a:cubicBezTo>
                    <a:pt x="2788" y="1590"/>
                    <a:pt x="2866" y="1176"/>
                    <a:pt x="2780" y="781"/>
                  </a:cubicBezTo>
                  <a:cubicBezTo>
                    <a:pt x="2739" y="586"/>
                    <a:pt x="2659" y="403"/>
                    <a:pt x="2566" y="268"/>
                  </a:cubicBezTo>
                  <a:cubicBezTo>
                    <a:pt x="2473" y="132"/>
                    <a:pt x="2371" y="44"/>
                    <a:pt x="2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6">
              <a:extLst>
                <a:ext uri="{FF2B5EF4-FFF2-40B4-BE49-F238E27FC236}">
                  <a16:creationId xmlns:a16="http://schemas.microsoft.com/office/drawing/2014/main" id="{E024AA45-FA2A-C7E1-E497-B3EA1ED480DC}"/>
                </a:ext>
              </a:extLst>
            </p:cNvPr>
            <p:cNvSpPr/>
            <p:nvPr/>
          </p:nvSpPr>
          <p:spPr>
            <a:xfrm>
              <a:off x="2609800" y="1802525"/>
              <a:ext cx="20525" cy="65575"/>
            </a:xfrm>
            <a:custGeom>
              <a:avLst/>
              <a:gdLst/>
              <a:ahLst/>
              <a:cxnLst/>
              <a:rect l="l" t="t" r="r" b="b"/>
              <a:pathLst>
                <a:path w="821" h="2623" extrusionOk="0">
                  <a:moveTo>
                    <a:pt x="625" y="0"/>
                  </a:moveTo>
                  <a:cubicBezTo>
                    <a:pt x="677" y="190"/>
                    <a:pt x="709" y="388"/>
                    <a:pt x="720" y="602"/>
                  </a:cubicBezTo>
                  <a:lnTo>
                    <a:pt x="726" y="681"/>
                  </a:lnTo>
                  <a:cubicBezTo>
                    <a:pt x="726" y="681"/>
                    <a:pt x="729" y="706"/>
                    <a:pt x="727" y="747"/>
                  </a:cubicBezTo>
                  <a:cubicBezTo>
                    <a:pt x="727" y="785"/>
                    <a:pt x="730" y="838"/>
                    <a:pt x="727" y="891"/>
                  </a:cubicBezTo>
                  <a:cubicBezTo>
                    <a:pt x="723" y="943"/>
                    <a:pt x="720" y="996"/>
                    <a:pt x="718" y="1036"/>
                  </a:cubicBezTo>
                  <a:cubicBezTo>
                    <a:pt x="713" y="1075"/>
                    <a:pt x="709" y="1101"/>
                    <a:pt x="709" y="1101"/>
                  </a:cubicBezTo>
                  <a:cubicBezTo>
                    <a:pt x="674" y="1377"/>
                    <a:pt x="600" y="1667"/>
                    <a:pt x="473" y="1931"/>
                  </a:cubicBezTo>
                  <a:cubicBezTo>
                    <a:pt x="350" y="2194"/>
                    <a:pt x="184" y="2434"/>
                    <a:pt x="1" y="2623"/>
                  </a:cubicBezTo>
                  <a:cubicBezTo>
                    <a:pt x="125" y="2529"/>
                    <a:pt x="144" y="2530"/>
                    <a:pt x="319" y="2304"/>
                  </a:cubicBezTo>
                  <a:cubicBezTo>
                    <a:pt x="471" y="2097"/>
                    <a:pt x="596" y="1891"/>
                    <a:pt x="681" y="1640"/>
                  </a:cubicBezTo>
                  <a:cubicBezTo>
                    <a:pt x="736" y="1471"/>
                    <a:pt x="778" y="1299"/>
                    <a:pt x="798" y="1130"/>
                  </a:cubicBezTo>
                  <a:cubicBezTo>
                    <a:pt x="798" y="1130"/>
                    <a:pt x="812" y="1036"/>
                    <a:pt x="815" y="940"/>
                  </a:cubicBezTo>
                  <a:cubicBezTo>
                    <a:pt x="819" y="892"/>
                    <a:pt x="820" y="845"/>
                    <a:pt x="819" y="809"/>
                  </a:cubicBezTo>
                  <a:cubicBezTo>
                    <a:pt x="819" y="774"/>
                    <a:pt x="819" y="750"/>
                    <a:pt x="819" y="750"/>
                  </a:cubicBezTo>
                  <a:cubicBezTo>
                    <a:pt x="820" y="671"/>
                    <a:pt x="797" y="506"/>
                    <a:pt x="758" y="351"/>
                  </a:cubicBezTo>
                  <a:cubicBezTo>
                    <a:pt x="716" y="195"/>
                    <a:pt x="653" y="53"/>
                    <a:pt x="6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6">
              <a:extLst>
                <a:ext uri="{FF2B5EF4-FFF2-40B4-BE49-F238E27FC236}">
                  <a16:creationId xmlns:a16="http://schemas.microsoft.com/office/drawing/2014/main" id="{582055FC-C74A-DC7C-EBF5-579D739EC5C1}"/>
                </a:ext>
              </a:extLst>
            </p:cNvPr>
            <p:cNvSpPr/>
            <p:nvPr/>
          </p:nvSpPr>
          <p:spPr>
            <a:xfrm>
              <a:off x="2648850" y="1782600"/>
              <a:ext cx="26450" cy="11025"/>
            </a:xfrm>
            <a:custGeom>
              <a:avLst/>
              <a:gdLst/>
              <a:ahLst/>
              <a:cxnLst/>
              <a:rect l="l" t="t" r="r" b="b"/>
              <a:pathLst>
                <a:path w="1058" h="441" extrusionOk="0">
                  <a:moveTo>
                    <a:pt x="304" y="1"/>
                  </a:moveTo>
                  <a:cubicBezTo>
                    <a:pt x="267" y="1"/>
                    <a:pt x="203" y="12"/>
                    <a:pt x="146" y="30"/>
                  </a:cubicBezTo>
                  <a:cubicBezTo>
                    <a:pt x="79" y="50"/>
                    <a:pt x="21" y="83"/>
                    <a:pt x="0" y="98"/>
                  </a:cubicBezTo>
                  <a:cubicBezTo>
                    <a:pt x="53" y="92"/>
                    <a:pt x="105" y="89"/>
                    <a:pt x="159" y="89"/>
                  </a:cubicBezTo>
                  <a:cubicBezTo>
                    <a:pt x="190" y="89"/>
                    <a:pt x="221" y="90"/>
                    <a:pt x="252" y="91"/>
                  </a:cubicBezTo>
                  <a:lnTo>
                    <a:pt x="285" y="90"/>
                  </a:lnTo>
                  <a:cubicBezTo>
                    <a:pt x="285" y="90"/>
                    <a:pt x="286" y="90"/>
                    <a:pt x="288" y="90"/>
                  </a:cubicBezTo>
                  <a:cubicBezTo>
                    <a:pt x="312" y="90"/>
                    <a:pt x="454" y="105"/>
                    <a:pt x="454" y="110"/>
                  </a:cubicBezTo>
                  <a:cubicBezTo>
                    <a:pt x="677" y="152"/>
                    <a:pt x="911" y="276"/>
                    <a:pt x="1058" y="441"/>
                  </a:cubicBezTo>
                  <a:cubicBezTo>
                    <a:pt x="1037" y="376"/>
                    <a:pt x="1038" y="366"/>
                    <a:pt x="953" y="281"/>
                  </a:cubicBezTo>
                  <a:cubicBezTo>
                    <a:pt x="875" y="206"/>
                    <a:pt x="797" y="136"/>
                    <a:pt x="693" y="89"/>
                  </a:cubicBezTo>
                  <a:cubicBezTo>
                    <a:pt x="623" y="60"/>
                    <a:pt x="551" y="36"/>
                    <a:pt x="479" y="22"/>
                  </a:cubicBezTo>
                  <a:cubicBezTo>
                    <a:pt x="479" y="22"/>
                    <a:pt x="439" y="13"/>
                    <a:pt x="398" y="9"/>
                  </a:cubicBezTo>
                  <a:cubicBezTo>
                    <a:pt x="358" y="2"/>
                    <a:pt x="317" y="2"/>
                    <a:pt x="317" y="2"/>
                  </a:cubicBezTo>
                  <a:cubicBezTo>
                    <a:pt x="313" y="1"/>
                    <a:pt x="309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6">
              <a:extLst>
                <a:ext uri="{FF2B5EF4-FFF2-40B4-BE49-F238E27FC236}">
                  <a16:creationId xmlns:a16="http://schemas.microsoft.com/office/drawing/2014/main" id="{0F70F101-3A24-2D85-D8DD-6C9F593AFE06}"/>
                </a:ext>
              </a:extLst>
            </p:cNvPr>
            <p:cNvSpPr/>
            <p:nvPr/>
          </p:nvSpPr>
          <p:spPr>
            <a:xfrm>
              <a:off x="2624550" y="1632625"/>
              <a:ext cx="55525" cy="79275"/>
            </a:xfrm>
            <a:custGeom>
              <a:avLst/>
              <a:gdLst/>
              <a:ahLst/>
              <a:cxnLst/>
              <a:rect l="l" t="t" r="r" b="b"/>
              <a:pathLst>
                <a:path w="2221" h="3171" extrusionOk="0">
                  <a:moveTo>
                    <a:pt x="786" y="0"/>
                  </a:moveTo>
                  <a:cubicBezTo>
                    <a:pt x="698" y="0"/>
                    <a:pt x="604" y="10"/>
                    <a:pt x="514" y="34"/>
                  </a:cubicBezTo>
                  <a:cubicBezTo>
                    <a:pt x="247" y="94"/>
                    <a:pt x="49" y="280"/>
                    <a:pt x="0" y="364"/>
                  </a:cubicBezTo>
                  <a:cubicBezTo>
                    <a:pt x="180" y="173"/>
                    <a:pt x="441" y="75"/>
                    <a:pt x="716" y="75"/>
                  </a:cubicBezTo>
                  <a:cubicBezTo>
                    <a:pt x="782" y="75"/>
                    <a:pt x="849" y="81"/>
                    <a:pt x="916" y="92"/>
                  </a:cubicBezTo>
                  <a:cubicBezTo>
                    <a:pt x="916" y="92"/>
                    <a:pt x="948" y="96"/>
                    <a:pt x="980" y="103"/>
                  </a:cubicBezTo>
                  <a:cubicBezTo>
                    <a:pt x="1011" y="110"/>
                    <a:pt x="1042" y="117"/>
                    <a:pt x="1042" y="117"/>
                  </a:cubicBezTo>
                  <a:cubicBezTo>
                    <a:pt x="1042" y="117"/>
                    <a:pt x="1211" y="156"/>
                    <a:pt x="1356" y="250"/>
                  </a:cubicBezTo>
                  <a:cubicBezTo>
                    <a:pt x="1503" y="338"/>
                    <a:pt x="1620" y="468"/>
                    <a:pt x="1620" y="468"/>
                  </a:cubicBezTo>
                  <a:cubicBezTo>
                    <a:pt x="1932" y="804"/>
                    <a:pt x="2092" y="1297"/>
                    <a:pt x="2105" y="1779"/>
                  </a:cubicBezTo>
                  <a:cubicBezTo>
                    <a:pt x="2124" y="2266"/>
                    <a:pt x="2029" y="2743"/>
                    <a:pt x="1952" y="3171"/>
                  </a:cubicBezTo>
                  <a:cubicBezTo>
                    <a:pt x="2028" y="2922"/>
                    <a:pt x="2042" y="2908"/>
                    <a:pt x="2121" y="2443"/>
                  </a:cubicBezTo>
                  <a:cubicBezTo>
                    <a:pt x="2182" y="2028"/>
                    <a:pt x="2220" y="1626"/>
                    <a:pt x="2108" y="1196"/>
                  </a:cubicBezTo>
                  <a:cubicBezTo>
                    <a:pt x="2032" y="912"/>
                    <a:pt x="1898" y="642"/>
                    <a:pt x="1706" y="429"/>
                  </a:cubicBezTo>
                  <a:cubicBezTo>
                    <a:pt x="1706" y="429"/>
                    <a:pt x="1600" y="307"/>
                    <a:pt x="1469" y="214"/>
                  </a:cubicBezTo>
                  <a:cubicBezTo>
                    <a:pt x="1403" y="168"/>
                    <a:pt x="1331" y="129"/>
                    <a:pt x="1276" y="103"/>
                  </a:cubicBezTo>
                  <a:cubicBezTo>
                    <a:pt x="1221" y="80"/>
                    <a:pt x="1183" y="65"/>
                    <a:pt x="1183" y="65"/>
                  </a:cubicBezTo>
                  <a:cubicBezTo>
                    <a:pt x="1103" y="34"/>
                    <a:pt x="954" y="0"/>
                    <a:pt x="7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6">
              <a:extLst>
                <a:ext uri="{FF2B5EF4-FFF2-40B4-BE49-F238E27FC236}">
                  <a16:creationId xmlns:a16="http://schemas.microsoft.com/office/drawing/2014/main" id="{E8CEE97B-33C3-3258-78CD-0D43A6D74434}"/>
                </a:ext>
              </a:extLst>
            </p:cNvPr>
            <p:cNvSpPr/>
            <p:nvPr/>
          </p:nvSpPr>
          <p:spPr>
            <a:xfrm>
              <a:off x="2615300" y="1695300"/>
              <a:ext cx="6200" cy="47475"/>
            </a:xfrm>
            <a:custGeom>
              <a:avLst/>
              <a:gdLst/>
              <a:ahLst/>
              <a:cxnLst/>
              <a:rect l="l" t="t" r="r" b="b"/>
              <a:pathLst>
                <a:path w="248" h="1899" extrusionOk="0">
                  <a:moveTo>
                    <a:pt x="248" y="1"/>
                  </a:moveTo>
                  <a:lnTo>
                    <a:pt x="248" y="1"/>
                  </a:lnTo>
                  <a:cubicBezTo>
                    <a:pt x="191" y="92"/>
                    <a:pt x="183" y="97"/>
                    <a:pt x="128" y="283"/>
                  </a:cubicBezTo>
                  <a:cubicBezTo>
                    <a:pt x="81" y="449"/>
                    <a:pt x="35" y="604"/>
                    <a:pt x="18" y="783"/>
                  </a:cubicBezTo>
                  <a:cubicBezTo>
                    <a:pt x="7" y="902"/>
                    <a:pt x="0" y="1021"/>
                    <a:pt x="2" y="1135"/>
                  </a:cubicBezTo>
                  <a:cubicBezTo>
                    <a:pt x="2" y="1135"/>
                    <a:pt x="1" y="1199"/>
                    <a:pt x="5" y="1264"/>
                  </a:cubicBezTo>
                  <a:cubicBezTo>
                    <a:pt x="7" y="1328"/>
                    <a:pt x="13" y="1393"/>
                    <a:pt x="13" y="1393"/>
                  </a:cubicBezTo>
                  <a:cubicBezTo>
                    <a:pt x="17" y="1444"/>
                    <a:pt x="39" y="1555"/>
                    <a:pt x="68" y="1659"/>
                  </a:cubicBezTo>
                  <a:cubicBezTo>
                    <a:pt x="99" y="1763"/>
                    <a:pt x="138" y="1862"/>
                    <a:pt x="157" y="1899"/>
                  </a:cubicBezTo>
                  <a:cubicBezTo>
                    <a:pt x="138" y="1767"/>
                    <a:pt x="125" y="1632"/>
                    <a:pt x="114" y="1486"/>
                  </a:cubicBezTo>
                  <a:lnTo>
                    <a:pt x="107" y="1433"/>
                  </a:lnTo>
                  <a:cubicBezTo>
                    <a:pt x="107" y="1433"/>
                    <a:pt x="102" y="1361"/>
                    <a:pt x="98" y="1290"/>
                  </a:cubicBezTo>
                  <a:cubicBezTo>
                    <a:pt x="94" y="1217"/>
                    <a:pt x="93" y="1146"/>
                    <a:pt x="93" y="1146"/>
                  </a:cubicBezTo>
                  <a:cubicBezTo>
                    <a:pt x="87" y="768"/>
                    <a:pt x="146" y="343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6">
              <a:extLst>
                <a:ext uri="{FF2B5EF4-FFF2-40B4-BE49-F238E27FC236}">
                  <a16:creationId xmlns:a16="http://schemas.microsoft.com/office/drawing/2014/main" id="{1AA385A4-7E29-0EFF-9354-68D073E57FF8}"/>
                </a:ext>
              </a:extLst>
            </p:cNvPr>
            <p:cNvSpPr/>
            <p:nvPr/>
          </p:nvSpPr>
          <p:spPr>
            <a:xfrm>
              <a:off x="2462275" y="1786350"/>
              <a:ext cx="56425" cy="143200"/>
            </a:xfrm>
            <a:custGeom>
              <a:avLst/>
              <a:gdLst/>
              <a:ahLst/>
              <a:cxnLst/>
              <a:rect l="l" t="t" r="r" b="b"/>
              <a:pathLst>
                <a:path w="2257" h="5728" extrusionOk="0">
                  <a:moveTo>
                    <a:pt x="2257" y="1"/>
                  </a:moveTo>
                  <a:lnTo>
                    <a:pt x="2257" y="1"/>
                  </a:lnTo>
                  <a:cubicBezTo>
                    <a:pt x="1902" y="264"/>
                    <a:pt x="1567" y="576"/>
                    <a:pt x="1259" y="963"/>
                  </a:cubicBezTo>
                  <a:lnTo>
                    <a:pt x="1148" y="1107"/>
                  </a:lnTo>
                  <a:cubicBezTo>
                    <a:pt x="1148" y="1107"/>
                    <a:pt x="1140" y="1119"/>
                    <a:pt x="1123" y="1140"/>
                  </a:cubicBezTo>
                  <a:cubicBezTo>
                    <a:pt x="1108" y="1162"/>
                    <a:pt x="1088" y="1193"/>
                    <a:pt x="1063" y="1231"/>
                  </a:cubicBezTo>
                  <a:cubicBezTo>
                    <a:pt x="1013" y="1307"/>
                    <a:pt x="943" y="1406"/>
                    <a:pt x="881" y="1510"/>
                  </a:cubicBezTo>
                  <a:cubicBezTo>
                    <a:pt x="821" y="1615"/>
                    <a:pt x="761" y="1720"/>
                    <a:pt x="716" y="1799"/>
                  </a:cubicBezTo>
                  <a:cubicBezTo>
                    <a:pt x="674" y="1879"/>
                    <a:pt x="649" y="1935"/>
                    <a:pt x="649" y="1935"/>
                  </a:cubicBezTo>
                  <a:cubicBezTo>
                    <a:pt x="366" y="2507"/>
                    <a:pt x="152" y="3164"/>
                    <a:pt x="79" y="3828"/>
                  </a:cubicBezTo>
                  <a:cubicBezTo>
                    <a:pt x="0" y="4490"/>
                    <a:pt x="42" y="5153"/>
                    <a:pt x="178" y="5727"/>
                  </a:cubicBezTo>
                  <a:cubicBezTo>
                    <a:pt x="160" y="5552"/>
                    <a:pt x="150" y="5460"/>
                    <a:pt x="132" y="5334"/>
                  </a:cubicBezTo>
                  <a:cubicBezTo>
                    <a:pt x="127" y="5268"/>
                    <a:pt x="121" y="5195"/>
                    <a:pt x="112" y="5100"/>
                  </a:cubicBezTo>
                  <a:cubicBezTo>
                    <a:pt x="108" y="5053"/>
                    <a:pt x="104" y="4999"/>
                    <a:pt x="97" y="4937"/>
                  </a:cubicBezTo>
                  <a:cubicBezTo>
                    <a:pt x="96" y="4875"/>
                    <a:pt x="95" y="4806"/>
                    <a:pt x="93" y="4726"/>
                  </a:cubicBezTo>
                  <a:cubicBezTo>
                    <a:pt x="83" y="4159"/>
                    <a:pt x="164" y="3639"/>
                    <a:pt x="311" y="3080"/>
                  </a:cubicBezTo>
                  <a:cubicBezTo>
                    <a:pt x="414" y="2707"/>
                    <a:pt x="544" y="2343"/>
                    <a:pt x="713" y="2011"/>
                  </a:cubicBezTo>
                  <a:cubicBezTo>
                    <a:pt x="713" y="2011"/>
                    <a:pt x="735" y="1964"/>
                    <a:pt x="769" y="1894"/>
                  </a:cubicBezTo>
                  <a:cubicBezTo>
                    <a:pt x="803" y="1824"/>
                    <a:pt x="859" y="1735"/>
                    <a:pt x="909" y="1644"/>
                  </a:cubicBezTo>
                  <a:cubicBezTo>
                    <a:pt x="958" y="1552"/>
                    <a:pt x="1014" y="1465"/>
                    <a:pt x="1059" y="1400"/>
                  </a:cubicBezTo>
                  <a:cubicBezTo>
                    <a:pt x="1102" y="1335"/>
                    <a:pt x="1131" y="1292"/>
                    <a:pt x="1131" y="1292"/>
                  </a:cubicBezTo>
                  <a:cubicBezTo>
                    <a:pt x="1223" y="1148"/>
                    <a:pt x="1435" y="856"/>
                    <a:pt x="1666" y="588"/>
                  </a:cubicBezTo>
                  <a:cubicBezTo>
                    <a:pt x="1786" y="459"/>
                    <a:pt x="1904" y="331"/>
                    <a:pt x="2011" y="229"/>
                  </a:cubicBezTo>
                  <a:cubicBezTo>
                    <a:pt x="2116" y="132"/>
                    <a:pt x="2203" y="52"/>
                    <a:pt x="2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6">
              <a:extLst>
                <a:ext uri="{FF2B5EF4-FFF2-40B4-BE49-F238E27FC236}">
                  <a16:creationId xmlns:a16="http://schemas.microsoft.com/office/drawing/2014/main" id="{38B55957-7E44-92A8-B1CF-CDE2D3F855B8}"/>
                </a:ext>
              </a:extLst>
            </p:cNvPr>
            <p:cNvSpPr/>
            <p:nvPr/>
          </p:nvSpPr>
          <p:spPr>
            <a:xfrm>
              <a:off x="2312150" y="1844375"/>
              <a:ext cx="43875" cy="35675"/>
            </a:xfrm>
            <a:custGeom>
              <a:avLst/>
              <a:gdLst/>
              <a:ahLst/>
              <a:cxnLst/>
              <a:rect l="l" t="t" r="r" b="b"/>
              <a:pathLst>
                <a:path w="1755" h="1427" extrusionOk="0">
                  <a:moveTo>
                    <a:pt x="1754" y="0"/>
                  </a:moveTo>
                  <a:lnTo>
                    <a:pt x="1754" y="0"/>
                  </a:lnTo>
                  <a:cubicBezTo>
                    <a:pt x="1695" y="121"/>
                    <a:pt x="1703" y="133"/>
                    <a:pt x="1602" y="347"/>
                  </a:cubicBezTo>
                  <a:cubicBezTo>
                    <a:pt x="1507" y="538"/>
                    <a:pt x="1378" y="687"/>
                    <a:pt x="1227" y="839"/>
                  </a:cubicBezTo>
                  <a:cubicBezTo>
                    <a:pt x="1124" y="940"/>
                    <a:pt x="1013" y="1031"/>
                    <a:pt x="894" y="1102"/>
                  </a:cubicBezTo>
                  <a:cubicBezTo>
                    <a:pt x="898" y="1110"/>
                    <a:pt x="631" y="1241"/>
                    <a:pt x="618" y="1241"/>
                  </a:cubicBezTo>
                  <a:cubicBezTo>
                    <a:pt x="618" y="1241"/>
                    <a:pt x="618" y="1241"/>
                    <a:pt x="618" y="1241"/>
                  </a:cubicBezTo>
                  <a:cubicBezTo>
                    <a:pt x="560" y="1266"/>
                    <a:pt x="435" y="1317"/>
                    <a:pt x="309" y="1356"/>
                  </a:cubicBezTo>
                  <a:cubicBezTo>
                    <a:pt x="181" y="1393"/>
                    <a:pt x="51" y="1411"/>
                    <a:pt x="1" y="1422"/>
                  </a:cubicBezTo>
                  <a:cubicBezTo>
                    <a:pt x="39" y="1425"/>
                    <a:pt x="78" y="1427"/>
                    <a:pt x="117" y="1427"/>
                  </a:cubicBezTo>
                  <a:cubicBezTo>
                    <a:pt x="249" y="1427"/>
                    <a:pt x="386" y="1409"/>
                    <a:pt x="527" y="1369"/>
                  </a:cubicBezTo>
                  <a:lnTo>
                    <a:pt x="593" y="1348"/>
                  </a:lnTo>
                  <a:cubicBezTo>
                    <a:pt x="593" y="1348"/>
                    <a:pt x="616" y="1340"/>
                    <a:pt x="647" y="1327"/>
                  </a:cubicBezTo>
                  <a:cubicBezTo>
                    <a:pt x="680" y="1313"/>
                    <a:pt x="723" y="1297"/>
                    <a:pt x="765" y="1276"/>
                  </a:cubicBezTo>
                  <a:cubicBezTo>
                    <a:pt x="806" y="1255"/>
                    <a:pt x="847" y="1234"/>
                    <a:pt x="879" y="1218"/>
                  </a:cubicBezTo>
                  <a:cubicBezTo>
                    <a:pt x="909" y="1199"/>
                    <a:pt x="928" y="1188"/>
                    <a:pt x="928" y="1188"/>
                  </a:cubicBezTo>
                  <a:cubicBezTo>
                    <a:pt x="1137" y="1060"/>
                    <a:pt x="1337" y="883"/>
                    <a:pt x="1480" y="670"/>
                  </a:cubicBezTo>
                  <a:cubicBezTo>
                    <a:pt x="1625" y="459"/>
                    <a:pt x="1719" y="222"/>
                    <a:pt x="1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6">
              <a:extLst>
                <a:ext uri="{FF2B5EF4-FFF2-40B4-BE49-F238E27FC236}">
                  <a16:creationId xmlns:a16="http://schemas.microsoft.com/office/drawing/2014/main" id="{8FBE3B5E-61A4-1B45-7800-F0A55FC9B1C2}"/>
                </a:ext>
              </a:extLst>
            </p:cNvPr>
            <p:cNvSpPr/>
            <p:nvPr/>
          </p:nvSpPr>
          <p:spPr>
            <a:xfrm>
              <a:off x="2316900" y="1847300"/>
              <a:ext cx="41475" cy="55025"/>
            </a:xfrm>
            <a:custGeom>
              <a:avLst/>
              <a:gdLst/>
              <a:ahLst/>
              <a:cxnLst/>
              <a:rect l="l" t="t" r="r" b="b"/>
              <a:pathLst>
                <a:path w="1659" h="2201" extrusionOk="0">
                  <a:moveTo>
                    <a:pt x="1545" y="0"/>
                  </a:moveTo>
                  <a:cubicBezTo>
                    <a:pt x="1555" y="95"/>
                    <a:pt x="1559" y="144"/>
                    <a:pt x="1563" y="190"/>
                  </a:cubicBezTo>
                  <a:cubicBezTo>
                    <a:pt x="1568" y="251"/>
                    <a:pt x="1582" y="328"/>
                    <a:pt x="1578" y="478"/>
                  </a:cubicBezTo>
                  <a:cubicBezTo>
                    <a:pt x="1571" y="747"/>
                    <a:pt x="1497" y="988"/>
                    <a:pt x="1378" y="1232"/>
                  </a:cubicBezTo>
                  <a:cubicBezTo>
                    <a:pt x="1298" y="1395"/>
                    <a:pt x="1188" y="1541"/>
                    <a:pt x="1064" y="1663"/>
                  </a:cubicBezTo>
                  <a:cubicBezTo>
                    <a:pt x="1064" y="1663"/>
                    <a:pt x="993" y="1731"/>
                    <a:pt x="916" y="1791"/>
                  </a:cubicBezTo>
                  <a:cubicBezTo>
                    <a:pt x="839" y="1851"/>
                    <a:pt x="755" y="1901"/>
                    <a:pt x="755" y="1901"/>
                  </a:cubicBezTo>
                  <a:cubicBezTo>
                    <a:pt x="686" y="1943"/>
                    <a:pt x="540" y="2031"/>
                    <a:pt x="384" y="2091"/>
                  </a:cubicBezTo>
                  <a:cubicBezTo>
                    <a:pt x="228" y="2155"/>
                    <a:pt x="65" y="2185"/>
                    <a:pt x="1" y="2201"/>
                  </a:cubicBezTo>
                  <a:cubicBezTo>
                    <a:pt x="213" y="2198"/>
                    <a:pt x="434" y="2157"/>
                    <a:pt x="654" y="2059"/>
                  </a:cubicBezTo>
                  <a:lnTo>
                    <a:pt x="733" y="2018"/>
                  </a:lnTo>
                  <a:cubicBezTo>
                    <a:pt x="733" y="2018"/>
                    <a:pt x="837" y="1962"/>
                    <a:pt x="932" y="1892"/>
                  </a:cubicBezTo>
                  <a:cubicBezTo>
                    <a:pt x="1028" y="1824"/>
                    <a:pt x="1114" y="1741"/>
                    <a:pt x="1114" y="1741"/>
                  </a:cubicBezTo>
                  <a:cubicBezTo>
                    <a:pt x="1342" y="1529"/>
                    <a:pt x="1513" y="1227"/>
                    <a:pt x="1583" y="912"/>
                  </a:cubicBezTo>
                  <a:cubicBezTo>
                    <a:pt x="1658" y="596"/>
                    <a:pt x="1635" y="269"/>
                    <a:pt x="1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6">
              <a:extLst>
                <a:ext uri="{FF2B5EF4-FFF2-40B4-BE49-F238E27FC236}">
                  <a16:creationId xmlns:a16="http://schemas.microsoft.com/office/drawing/2014/main" id="{1E82C7A5-EE1A-EF78-EA42-85DAB6BCEC68}"/>
                </a:ext>
              </a:extLst>
            </p:cNvPr>
            <p:cNvSpPr/>
            <p:nvPr/>
          </p:nvSpPr>
          <p:spPr>
            <a:xfrm>
              <a:off x="2338850" y="1907900"/>
              <a:ext cx="29175" cy="15925"/>
            </a:xfrm>
            <a:custGeom>
              <a:avLst/>
              <a:gdLst/>
              <a:ahLst/>
              <a:cxnLst/>
              <a:rect l="l" t="t" r="r" b="b"/>
              <a:pathLst>
                <a:path w="1167" h="637" extrusionOk="0">
                  <a:moveTo>
                    <a:pt x="864" y="1"/>
                  </a:moveTo>
                  <a:cubicBezTo>
                    <a:pt x="764" y="1"/>
                    <a:pt x="667" y="10"/>
                    <a:pt x="567" y="47"/>
                  </a:cubicBezTo>
                  <a:cubicBezTo>
                    <a:pt x="482" y="79"/>
                    <a:pt x="401" y="118"/>
                    <a:pt x="330" y="167"/>
                  </a:cubicBezTo>
                  <a:cubicBezTo>
                    <a:pt x="330" y="167"/>
                    <a:pt x="329" y="167"/>
                    <a:pt x="329" y="167"/>
                  </a:cubicBezTo>
                  <a:cubicBezTo>
                    <a:pt x="321" y="167"/>
                    <a:pt x="175" y="285"/>
                    <a:pt x="177" y="288"/>
                  </a:cubicBezTo>
                  <a:cubicBezTo>
                    <a:pt x="147" y="314"/>
                    <a:pt x="97" y="384"/>
                    <a:pt x="60" y="457"/>
                  </a:cubicBezTo>
                  <a:cubicBezTo>
                    <a:pt x="24" y="530"/>
                    <a:pt x="4" y="606"/>
                    <a:pt x="1" y="636"/>
                  </a:cubicBezTo>
                  <a:cubicBezTo>
                    <a:pt x="53" y="554"/>
                    <a:pt x="114" y="478"/>
                    <a:pt x="189" y="405"/>
                  </a:cubicBezTo>
                  <a:lnTo>
                    <a:pt x="215" y="377"/>
                  </a:lnTo>
                  <a:cubicBezTo>
                    <a:pt x="215" y="377"/>
                    <a:pt x="252" y="342"/>
                    <a:pt x="291" y="309"/>
                  </a:cubicBezTo>
                  <a:cubicBezTo>
                    <a:pt x="311" y="292"/>
                    <a:pt x="331" y="277"/>
                    <a:pt x="346" y="265"/>
                  </a:cubicBezTo>
                  <a:cubicBezTo>
                    <a:pt x="362" y="254"/>
                    <a:pt x="373" y="248"/>
                    <a:pt x="373" y="248"/>
                  </a:cubicBezTo>
                  <a:cubicBezTo>
                    <a:pt x="551" y="123"/>
                    <a:pt x="790" y="49"/>
                    <a:pt x="1011" y="49"/>
                  </a:cubicBezTo>
                  <a:cubicBezTo>
                    <a:pt x="1064" y="49"/>
                    <a:pt x="1116" y="53"/>
                    <a:pt x="1167" y="62"/>
                  </a:cubicBezTo>
                  <a:cubicBezTo>
                    <a:pt x="1096" y="22"/>
                    <a:pt x="1091" y="12"/>
                    <a:pt x="947" y="3"/>
                  </a:cubicBezTo>
                  <a:cubicBezTo>
                    <a:pt x="919" y="1"/>
                    <a:pt x="891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6">
              <a:extLst>
                <a:ext uri="{FF2B5EF4-FFF2-40B4-BE49-F238E27FC236}">
                  <a16:creationId xmlns:a16="http://schemas.microsoft.com/office/drawing/2014/main" id="{E5C3FDF7-D87F-5F2F-21AB-2DEFD918BEAB}"/>
                </a:ext>
              </a:extLst>
            </p:cNvPr>
            <p:cNvSpPr/>
            <p:nvPr/>
          </p:nvSpPr>
          <p:spPr>
            <a:xfrm>
              <a:off x="2334225" y="1896200"/>
              <a:ext cx="36275" cy="10100"/>
            </a:xfrm>
            <a:custGeom>
              <a:avLst/>
              <a:gdLst/>
              <a:ahLst/>
              <a:cxnLst/>
              <a:rect l="l" t="t" r="r" b="b"/>
              <a:pathLst>
                <a:path w="1451" h="404" extrusionOk="0">
                  <a:moveTo>
                    <a:pt x="759" y="1"/>
                  </a:moveTo>
                  <a:cubicBezTo>
                    <a:pt x="683" y="1"/>
                    <a:pt x="610" y="7"/>
                    <a:pt x="538" y="23"/>
                  </a:cubicBezTo>
                  <a:cubicBezTo>
                    <a:pt x="538" y="22"/>
                    <a:pt x="537" y="22"/>
                    <a:pt x="536" y="22"/>
                  </a:cubicBezTo>
                  <a:cubicBezTo>
                    <a:pt x="512" y="22"/>
                    <a:pt x="321" y="84"/>
                    <a:pt x="323" y="89"/>
                  </a:cubicBezTo>
                  <a:cubicBezTo>
                    <a:pt x="280" y="105"/>
                    <a:pt x="197" y="161"/>
                    <a:pt x="129" y="226"/>
                  </a:cubicBezTo>
                  <a:cubicBezTo>
                    <a:pt x="62" y="293"/>
                    <a:pt x="15" y="371"/>
                    <a:pt x="1" y="403"/>
                  </a:cubicBezTo>
                  <a:cubicBezTo>
                    <a:pt x="82" y="325"/>
                    <a:pt x="175" y="261"/>
                    <a:pt x="284" y="209"/>
                  </a:cubicBezTo>
                  <a:lnTo>
                    <a:pt x="323" y="188"/>
                  </a:lnTo>
                  <a:cubicBezTo>
                    <a:pt x="323" y="188"/>
                    <a:pt x="377" y="164"/>
                    <a:pt x="432" y="144"/>
                  </a:cubicBezTo>
                  <a:cubicBezTo>
                    <a:pt x="461" y="135"/>
                    <a:pt x="489" y="128"/>
                    <a:pt x="510" y="121"/>
                  </a:cubicBezTo>
                  <a:cubicBezTo>
                    <a:pt x="532" y="117"/>
                    <a:pt x="546" y="114"/>
                    <a:pt x="546" y="114"/>
                  </a:cubicBezTo>
                  <a:cubicBezTo>
                    <a:pt x="623" y="98"/>
                    <a:pt x="706" y="89"/>
                    <a:pt x="789" y="89"/>
                  </a:cubicBezTo>
                  <a:cubicBezTo>
                    <a:pt x="869" y="89"/>
                    <a:pt x="951" y="98"/>
                    <a:pt x="1029" y="117"/>
                  </a:cubicBezTo>
                  <a:cubicBezTo>
                    <a:pt x="1189" y="154"/>
                    <a:pt x="1339" y="229"/>
                    <a:pt x="1451" y="331"/>
                  </a:cubicBezTo>
                  <a:cubicBezTo>
                    <a:pt x="1402" y="253"/>
                    <a:pt x="1404" y="238"/>
                    <a:pt x="1264" y="148"/>
                  </a:cubicBezTo>
                  <a:cubicBezTo>
                    <a:pt x="1135" y="73"/>
                    <a:pt x="1002" y="16"/>
                    <a:pt x="845" y="3"/>
                  </a:cubicBezTo>
                  <a:cubicBezTo>
                    <a:pt x="816" y="2"/>
                    <a:pt x="787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6">
              <a:extLst>
                <a:ext uri="{FF2B5EF4-FFF2-40B4-BE49-F238E27FC236}">
                  <a16:creationId xmlns:a16="http://schemas.microsoft.com/office/drawing/2014/main" id="{925CD083-E574-7AA1-9B7C-86C3A954A504}"/>
                </a:ext>
              </a:extLst>
            </p:cNvPr>
            <p:cNvSpPr/>
            <p:nvPr/>
          </p:nvSpPr>
          <p:spPr>
            <a:xfrm>
              <a:off x="2280100" y="1876175"/>
              <a:ext cx="9400" cy="43900"/>
            </a:xfrm>
            <a:custGeom>
              <a:avLst/>
              <a:gdLst/>
              <a:ahLst/>
              <a:cxnLst/>
              <a:rect l="l" t="t" r="r" b="b"/>
              <a:pathLst>
                <a:path w="376" h="1756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45" y="84"/>
                    <a:pt x="134" y="90"/>
                    <a:pt x="80" y="267"/>
                  </a:cubicBezTo>
                  <a:cubicBezTo>
                    <a:pt x="36" y="427"/>
                    <a:pt x="0" y="581"/>
                    <a:pt x="1" y="754"/>
                  </a:cubicBezTo>
                  <a:cubicBezTo>
                    <a:pt x="4" y="869"/>
                    <a:pt x="14" y="984"/>
                    <a:pt x="37" y="1092"/>
                  </a:cubicBezTo>
                  <a:cubicBezTo>
                    <a:pt x="37" y="1092"/>
                    <a:pt x="48" y="1154"/>
                    <a:pt x="64" y="1213"/>
                  </a:cubicBezTo>
                  <a:cubicBezTo>
                    <a:pt x="78" y="1274"/>
                    <a:pt x="100" y="1333"/>
                    <a:pt x="100" y="1333"/>
                  </a:cubicBezTo>
                  <a:cubicBezTo>
                    <a:pt x="114" y="1382"/>
                    <a:pt x="163" y="1479"/>
                    <a:pt x="220" y="1567"/>
                  </a:cubicBezTo>
                  <a:cubicBezTo>
                    <a:pt x="278" y="1654"/>
                    <a:pt x="346" y="1729"/>
                    <a:pt x="375" y="1756"/>
                  </a:cubicBezTo>
                  <a:cubicBezTo>
                    <a:pt x="315" y="1643"/>
                    <a:pt x="264" y="1525"/>
                    <a:pt x="219" y="1394"/>
                  </a:cubicBezTo>
                  <a:lnTo>
                    <a:pt x="200" y="1347"/>
                  </a:lnTo>
                  <a:cubicBezTo>
                    <a:pt x="200" y="1347"/>
                    <a:pt x="179" y="1282"/>
                    <a:pt x="159" y="1217"/>
                  </a:cubicBezTo>
                  <a:cubicBezTo>
                    <a:pt x="151" y="1185"/>
                    <a:pt x="143" y="1153"/>
                    <a:pt x="136" y="1128"/>
                  </a:cubicBezTo>
                  <a:cubicBezTo>
                    <a:pt x="132" y="1103"/>
                    <a:pt x="129" y="1086"/>
                    <a:pt x="129" y="1086"/>
                  </a:cubicBezTo>
                  <a:cubicBezTo>
                    <a:pt x="54" y="735"/>
                    <a:pt x="84" y="320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6">
              <a:extLst>
                <a:ext uri="{FF2B5EF4-FFF2-40B4-BE49-F238E27FC236}">
                  <a16:creationId xmlns:a16="http://schemas.microsoft.com/office/drawing/2014/main" id="{1464904A-6A3E-A566-B45A-C3CB2D9BC266}"/>
                </a:ext>
              </a:extLst>
            </p:cNvPr>
            <p:cNvSpPr/>
            <p:nvPr/>
          </p:nvSpPr>
          <p:spPr>
            <a:xfrm>
              <a:off x="2251300" y="1883125"/>
              <a:ext cx="25350" cy="25550"/>
            </a:xfrm>
            <a:custGeom>
              <a:avLst/>
              <a:gdLst/>
              <a:ahLst/>
              <a:cxnLst/>
              <a:rect l="l" t="t" r="r" b="b"/>
              <a:pathLst>
                <a:path w="1014" h="1022" extrusionOk="0">
                  <a:moveTo>
                    <a:pt x="7" y="1"/>
                  </a:moveTo>
                  <a:lnTo>
                    <a:pt x="7" y="1"/>
                  </a:lnTo>
                  <a:cubicBezTo>
                    <a:pt x="6" y="86"/>
                    <a:pt x="1" y="95"/>
                    <a:pt x="56" y="237"/>
                  </a:cubicBezTo>
                  <a:cubicBezTo>
                    <a:pt x="108" y="362"/>
                    <a:pt x="161" y="481"/>
                    <a:pt x="251" y="591"/>
                  </a:cubicBezTo>
                  <a:cubicBezTo>
                    <a:pt x="313" y="664"/>
                    <a:pt x="379" y="731"/>
                    <a:pt x="450" y="789"/>
                  </a:cubicBezTo>
                  <a:cubicBezTo>
                    <a:pt x="450" y="789"/>
                    <a:pt x="489" y="822"/>
                    <a:pt x="530" y="852"/>
                  </a:cubicBezTo>
                  <a:cubicBezTo>
                    <a:pt x="570" y="883"/>
                    <a:pt x="615" y="909"/>
                    <a:pt x="615" y="909"/>
                  </a:cubicBezTo>
                  <a:cubicBezTo>
                    <a:pt x="650" y="933"/>
                    <a:pt x="733" y="968"/>
                    <a:pt x="816" y="990"/>
                  </a:cubicBezTo>
                  <a:cubicBezTo>
                    <a:pt x="899" y="1013"/>
                    <a:pt x="981" y="1022"/>
                    <a:pt x="1014" y="1022"/>
                  </a:cubicBezTo>
                  <a:cubicBezTo>
                    <a:pt x="919" y="981"/>
                    <a:pt x="826" y="931"/>
                    <a:pt x="730" y="871"/>
                  </a:cubicBezTo>
                  <a:lnTo>
                    <a:pt x="695" y="852"/>
                  </a:lnTo>
                  <a:cubicBezTo>
                    <a:pt x="695" y="852"/>
                    <a:pt x="647" y="823"/>
                    <a:pt x="602" y="791"/>
                  </a:cubicBezTo>
                  <a:cubicBezTo>
                    <a:pt x="557" y="760"/>
                    <a:pt x="515" y="724"/>
                    <a:pt x="515" y="724"/>
                  </a:cubicBezTo>
                  <a:cubicBezTo>
                    <a:pt x="288" y="543"/>
                    <a:pt x="94" y="266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36">
              <a:extLst>
                <a:ext uri="{FF2B5EF4-FFF2-40B4-BE49-F238E27FC236}">
                  <a16:creationId xmlns:a16="http://schemas.microsoft.com/office/drawing/2014/main" id="{70EEB59A-20DB-A93C-3E22-C355A6B11FF3}"/>
                </a:ext>
              </a:extLst>
            </p:cNvPr>
            <p:cNvSpPr/>
            <p:nvPr/>
          </p:nvSpPr>
          <p:spPr>
            <a:xfrm>
              <a:off x="2208550" y="1841575"/>
              <a:ext cx="16125" cy="68450"/>
            </a:xfrm>
            <a:custGeom>
              <a:avLst/>
              <a:gdLst/>
              <a:ahLst/>
              <a:cxnLst/>
              <a:rect l="l" t="t" r="r" b="b"/>
              <a:pathLst>
                <a:path w="645" h="2738" extrusionOk="0">
                  <a:moveTo>
                    <a:pt x="390" y="1"/>
                  </a:moveTo>
                  <a:cubicBezTo>
                    <a:pt x="290" y="127"/>
                    <a:pt x="269" y="131"/>
                    <a:pt x="158" y="406"/>
                  </a:cubicBezTo>
                  <a:cubicBezTo>
                    <a:pt x="65" y="654"/>
                    <a:pt x="4" y="898"/>
                    <a:pt x="1" y="1173"/>
                  </a:cubicBezTo>
                  <a:cubicBezTo>
                    <a:pt x="1" y="1357"/>
                    <a:pt x="17" y="1541"/>
                    <a:pt x="57" y="1713"/>
                  </a:cubicBezTo>
                  <a:cubicBezTo>
                    <a:pt x="57" y="1713"/>
                    <a:pt x="63" y="1736"/>
                    <a:pt x="70" y="1773"/>
                  </a:cubicBezTo>
                  <a:cubicBezTo>
                    <a:pt x="78" y="1809"/>
                    <a:pt x="94" y="1856"/>
                    <a:pt x="107" y="1904"/>
                  </a:cubicBezTo>
                  <a:cubicBezTo>
                    <a:pt x="119" y="1952"/>
                    <a:pt x="136" y="1998"/>
                    <a:pt x="150" y="2033"/>
                  </a:cubicBezTo>
                  <a:cubicBezTo>
                    <a:pt x="163" y="2067"/>
                    <a:pt x="172" y="2091"/>
                    <a:pt x="172" y="2091"/>
                  </a:cubicBezTo>
                  <a:cubicBezTo>
                    <a:pt x="199" y="2168"/>
                    <a:pt x="282" y="2319"/>
                    <a:pt x="379" y="2453"/>
                  </a:cubicBezTo>
                  <a:cubicBezTo>
                    <a:pt x="431" y="2519"/>
                    <a:pt x="483" y="2583"/>
                    <a:pt x="531" y="2632"/>
                  </a:cubicBezTo>
                  <a:cubicBezTo>
                    <a:pt x="581" y="2679"/>
                    <a:pt x="621" y="2717"/>
                    <a:pt x="644" y="2738"/>
                  </a:cubicBezTo>
                  <a:cubicBezTo>
                    <a:pt x="518" y="2579"/>
                    <a:pt x="410" y="2401"/>
                    <a:pt x="319" y="2199"/>
                  </a:cubicBezTo>
                  <a:lnTo>
                    <a:pt x="283" y="2126"/>
                  </a:lnTo>
                  <a:cubicBezTo>
                    <a:pt x="283" y="2126"/>
                    <a:pt x="272" y="2101"/>
                    <a:pt x="258" y="2062"/>
                  </a:cubicBezTo>
                  <a:cubicBezTo>
                    <a:pt x="244" y="2024"/>
                    <a:pt x="223" y="1973"/>
                    <a:pt x="206" y="1921"/>
                  </a:cubicBezTo>
                  <a:cubicBezTo>
                    <a:pt x="191" y="1869"/>
                    <a:pt x="176" y="1816"/>
                    <a:pt x="165" y="1777"/>
                  </a:cubicBezTo>
                  <a:cubicBezTo>
                    <a:pt x="155" y="1737"/>
                    <a:pt x="150" y="1710"/>
                    <a:pt x="150" y="1710"/>
                  </a:cubicBezTo>
                  <a:cubicBezTo>
                    <a:pt x="90" y="1430"/>
                    <a:pt x="67" y="1120"/>
                    <a:pt x="112" y="821"/>
                  </a:cubicBezTo>
                  <a:cubicBezTo>
                    <a:pt x="155" y="522"/>
                    <a:pt x="253" y="236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36">
              <a:extLst>
                <a:ext uri="{FF2B5EF4-FFF2-40B4-BE49-F238E27FC236}">
                  <a16:creationId xmlns:a16="http://schemas.microsoft.com/office/drawing/2014/main" id="{B8597CAD-1FC3-FB31-7AB0-BCF221AE9F5F}"/>
                </a:ext>
              </a:extLst>
            </p:cNvPr>
            <p:cNvSpPr/>
            <p:nvPr/>
          </p:nvSpPr>
          <p:spPr>
            <a:xfrm>
              <a:off x="2219250" y="1841500"/>
              <a:ext cx="24300" cy="69875"/>
            </a:xfrm>
            <a:custGeom>
              <a:avLst/>
              <a:gdLst/>
              <a:ahLst/>
              <a:cxnLst/>
              <a:rect l="l" t="t" r="r" b="b"/>
              <a:pathLst>
                <a:path w="972" h="2795" extrusionOk="0">
                  <a:moveTo>
                    <a:pt x="47" y="1"/>
                  </a:moveTo>
                  <a:lnTo>
                    <a:pt x="47" y="1"/>
                  </a:lnTo>
                  <a:cubicBezTo>
                    <a:pt x="11" y="163"/>
                    <a:pt x="0" y="175"/>
                    <a:pt x="2" y="478"/>
                  </a:cubicBezTo>
                  <a:cubicBezTo>
                    <a:pt x="10" y="748"/>
                    <a:pt x="28" y="1001"/>
                    <a:pt x="98" y="1272"/>
                  </a:cubicBezTo>
                  <a:cubicBezTo>
                    <a:pt x="146" y="1454"/>
                    <a:pt x="203" y="1631"/>
                    <a:pt x="275" y="1797"/>
                  </a:cubicBezTo>
                  <a:cubicBezTo>
                    <a:pt x="275" y="1797"/>
                    <a:pt x="313" y="1890"/>
                    <a:pt x="358" y="1981"/>
                  </a:cubicBezTo>
                  <a:cubicBezTo>
                    <a:pt x="379" y="2026"/>
                    <a:pt x="401" y="2071"/>
                    <a:pt x="420" y="2104"/>
                  </a:cubicBezTo>
                  <a:cubicBezTo>
                    <a:pt x="438" y="2137"/>
                    <a:pt x="450" y="2159"/>
                    <a:pt x="450" y="2159"/>
                  </a:cubicBezTo>
                  <a:cubicBezTo>
                    <a:pt x="488" y="2232"/>
                    <a:pt x="587" y="2377"/>
                    <a:pt x="694" y="2508"/>
                  </a:cubicBezTo>
                  <a:cubicBezTo>
                    <a:pt x="803" y="2639"/>
                    <a:pt x="921" y="2754"/>
                    <a:pt x="971" y="2795"/>
                  </a:cubicBezTo>
                  <a:cubicBezTo>
                    <a:pt x="842" y="2630"/>
                    <a:pt x="725" y="2453"/>
                    <a:pt x="610" y="2254"/>
                  </a:cubicBezTo>
                  <a:lnTo>
                    <a:pt x="566" y="2182"/>
                  </a:lnTo>
                  <a:cubicBezTo>
                    <a:pt x="566" y="2182"/>
                    <a:pt x="512" y="2083"/>
                    <a:pt x="460" y="1983"/>
                  </a:cubicBezTo>
                  <a:cubicBezTo>
                    <a:pt x="436" y="1932"/>
                    <a:pt x="412" y="1881"/>
                    <a:pt x="394" y="1843"/>
                  </a:cubicBezTo>
                  <a:cubicBezTo>
                    <a:pt x="377" y="1804"/>
                    <a:pt x="367" y="1778"/>
                    <a:pt x="367" y="1778"/>
                  </a:cubicBezTo>
                  <a:cubicBezTo>
                    <a:pt x="252" y="1505"/>
                    <a:pt x="155" y="1201"/>
                    <a:pt x="103" y="894"/>
                  </a:cubicBezTo>
                  <a:cubicBezTo>
                    <a:pt x="49" y="588"/>
                    <a:pt x="31" y="279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6">
              <a:extLst>
                <a:ext uri="{FF2B5EF4-FFF2-40B4-BE49-F238E27FC236}">
                  <a16:creationId xmlns:a16="http://schemas.microsoft.com/office/drawing/2014/main" id="{A418201E-5CED-354A-CA3C-C9A1BC93AAED}"/>
                </a:ext>
              </a:extLst>
            </p:cNvPr>
            <p:cNvSpPr/>
            <p:nvPr/>
          </p:nvSpPr>
          <p:spPr>
            <a:xfrm>
              <a:off x="2168475" y="1874600"/>
              <a:ext cx="33350" cy="34450"/>
            </a:xfrm>
            <a:custGeom>
              <a:avLst/>
              <a:gdLst/>
              <a:ahLst/>
              <a:cxnLst/>
              <a:rect l="l" t="t" r="r" b="b"/>
              <a:pathLst>
                <a:path w="1334" h="1378" extrusionOk="0">
                  <a:moveTo>
                    <a:pt x="0" y="0"/>
                  </a:moveTo>
                  <a:cubicBezTo>
                    <a:pt x="54" y="93"/>
                    <a:pt x="59" y="99"/>
                    <a:pt x="187" y="239"/>
                  </a:cubicBezTo>
                  <a:cubicBezTo>
                    <a:pt x="303" y="365"/>
                    <a:pt x="399" y="490"/>
                    <a:pt x="520" y="615"/>
                  </a:cubicBezTo>
                  <a:cubicBezTo>
                    <a:pt x="602" y="700"/>
                    <a:pt x="683" y="783"/>
                    <a:pt x="761" y="864"/>
                  </a:cubicBezTo>
                  <a:lnTo>
                    <a:pt x="934" y="1046"/>
                  </a:lnTo>
                  <a:cubicBezTo>
                    <a:pt x="1005" y="1120"/>
                    <a:pt x="1264" y="1333"/>
                    <a:pt x="1334" y="1378"/>
                  </a:cubicBezTo>
                  <a:cubicBezTo>
                    <a:pt x="1253" y="1273"/>
                    <a:pt x="1167" y="1167"/>
                    <a:pt x="1070" y="1057"/>
                  </a:cubicBezTo>
                  <a:lnTo>
                    <a:pt x="1033" y="1018"/>
                  </a:lnTo>
                  <a:lnTo>
                    <a:pt x="834" y="810"/>
                  </a:lnTo>
                  <a:cubicBezTo>
                    <a:pt x="571" y="534"/>
                    <a:pt x="262" y="23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6">
              <a:extLst>
                <a:ext uri="{FF2B5EF4-FFF2-40B4-BE49-F238E27FC236}">
                  <a16:creationId xmlns:a16="http://schemas.microsoft.com/office/drawing/2014/main" id="{0F70521B-C98B-9DAE-E2D0-A65477383396}"/>
                </a:ext>
              </a:extLst>
            </p:cNvPr>
            <p:cNvSpPr/>
            <p:nvPr/>
          </p:nvSpPr>
          <p:spPr>
            <a:xfrm>
              <a:off x="2169525" y="1879550"/>
              <a:ext cx="42950" cy="55500"/>
            </a:xfrm>
            <a:custGeom>
              <a:avLst/>
              <a:gdLst/>
              <a:ahLst/>
              <a:cxnLst/>
              <a:rect l="l" t="t" r="r" b="b"/>
              <a:pathLst>
                <a:path w="1718" h="222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159"/>
                    <a:pt x="6" y="173"/>
                    <a:pt x="98" y="450"/>
                  </a:cubicBezTo>
                  <a:cubicBezTo>
                    <a:pt x="183" y="695"/>
                    <a:pt x="277" y="920"/>
                    <a:pt x="426" y="1145"/>
                  </a:cubicBezTo>
                  <a:cubicBezTo>
                    <a:pt x="526" y="1294"/>
                    <a:pt x="635" y="1436"/>
                    <a:pt x="754" y="1563"/>
                  </a:cubicBezTo>
                  <a:cubicBezTo>
                    <a:pt x="754" y="1563"/>
                    <a:pt x="818" y="1635"/>
                    <a:pt x="888" y="1701"/>
                  </a:cubicBezTo>
                  <a:cubicBezTo>
                    <a:pt x="922" y="1736"/>
                    <a:pt x="959" y="1768"/>
                    <a:pt x="986" y="1792"/>
                  </a:cubicBezTo>
                  <a:cubicBezTo>
                    <a:pt x="1013" y="1816"/>
                    <a:pt x="1031" y="1832"/>
                    <a:pt x="1031" y="1832"/>
                  </a:cubicBezTo>
                  <a:cubicBezTo>
                    <a:pt x="1089" y="1886"/>
                    <a:pt x="1229" y="1982"/>
                    <a:pt x="1371" y="2062"/>
                  </a:cubicBezTo>
                  <a:cubicBezTo>
                    <a:pt x="1513" y="2142"/>
                    <a:pt x="1659" y="2202"/>
                    <a:pt x="1718" y="2220"/>
                  </a:cubicBezTo>
                  <a:cubicBezTo>
                    <a:pt x="1546" y="2118"/>
                    <a:pt x="1378" y="2000"/>
                    <a:pt x="1208" y="1860"/>
                  </a:cubicBezTo>
                  <a:lnTo>
                    <a:pt x="1208" y="1861"/>
                  </a:lnTo>
                  <a:lnTo>
                    <a:pt x="1146" y="1810"/>
                  </a:lnTo>
                  <a:cubicBezTo>
                    <a:pt x="1146" y="1810"/>
                    <a:pt x="1063" y="1741"/>
                    <a:pt x="983" y="1667"/>
                  </a:cubicBezTo>
                  <a:cubicBezTo>
                    <a:pt x="946" y="1630"/>
                    <a:pt x="908" y="1592"/>
                    <a:pt x="879" y="1564"/>
                  </a:cubicBezTo>
                  <a:cubicBezTo>
                    <a:pt x="852" y="1534"/>
                    <a:pt x="833" y="1514"/>
                    <a:pt x="833" y="1514"/>
                  </a:cubicBezTo>
                  <a:cubicBezTo>
                    <a:pt x="641" y="1304"/>
                    <a:pt x="457" y="1061"/>
                    <a:pt x="316" y="798"/>
                  </a:cubicBezTo>
                  <a:cubicBezTo>
                    <a:pt x="172" y="536"/>
                    <a:pt x="67" y="26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6">
              <a:extLst>
                <a:ext uri="{FF2B5EF4-FFF2-40B4-BE49-F238E27FC236}">
                  <a16:creationId xmlns:a16="http://schemas.microsoft.com/office/drawing/2014/main" id="{F05EC88A-FA13-0623-1AF1-FE2C63A60095}"/>
                </a:ext>
              </a:extLst>
            </p:cNvPr>
            <p:cNvSpPr/>
            <p:nvPr/>
          </p:nvSpPr>
          <p:spPr>
            <a:xfrm>
              <a:off x="2142100" y="1921750"/>
              <a:ext cx="64225" cy="26825"/>
            </a:xfrm>
            <a:custGeom>
              <a:avLst/>
              <a:gdLst/>
              <a:ahLst/>
              <a:cxnLst/>
              <a:rect l="l" t="t" r="r" b="b"/>
              <a:pathLst>
                <a:path w="2569" h="1073" extrusionOk="0">
                  <a:moveTo>
                    <a:pt x="369" y="1"/>
                  </a:moveTo>
                  <a:cubicBezTo>
                    <a:pt x="241" y="1"/>
                    <a:pt x="117" y="10"/>
                    <a:pt x="0" y="26"/>
                  </a:cubicBezTo>
                  <a:cubicBezTo>
                    <a:pt x="159" y="43"/>
                    <a:pt x="168" y="33"/>
                    <a:pt x="451" y="51"/>
                  </a:cubicBezTo>
                  <a:cubicBezTo>
                    <a:pt x="703" y="71"/>
                    <a:pt x="930" y="132"/>
                    <a:pt x="1175" y="210"/>
                  </a:cubicBezTo>
                  <a:cubicBezTo>
                    <a:pt x="1339" y="264"/>
                    <a:pt x="1499" y="328"/>
                    <a:pt x="1645" y="407"/>
                  </a:cubicBezTo>
                  <a:cubicBezTo>
                    <a:pt x="1645" y="407"/>
                    <a:pt x="1727" y="449"/>
                    <a:pt x="1806" y="498"/>
                  </a:cubicBezTo>
                  <a:cubicBezTo>
                    <a:pt x="1847" y="521"/>
                    <a:pt x="1885" y="547"/>
                    <a:pt x="1914" y="567"/>
                  </a:cubicBezTo>
                  <a:cubicBezTo>
                    <a:pt x="1942" y="586"/>
                    <a:pt x="1962" y="599"/>
                    <a:pt x="1962" y="599"/>
                  </a:cubicBezTo>
                  <a:cubicBezTo>
                    <a:pt x="2025" y="641"/>
                    <a:pt x="2158" y="731"/>
                    <a:pt x="2284" y="828"/>
                  </a:cubicBezTo>
                  <a:cubicBezTo>
                    <a:pt x="2408" y="926"/>
                    <a:pt x="2521" y="1033"/>
                    <a:pt x="2568" y="1073"/>
                  </a:cubicBezTo>
                  <a:cubicBezTo>
                    <a:pt x="2450" y="913"/>
                    <a:pt x="2311" y="759"/>
                    <a:pt x="2139" y="617"/>
                  </a:cubicBezTo>
                  <a:lnTo>
                    <a:pt x="2074" y="567"/>
                  </a:lnTo>
                  <a:cubicBezTo>
                    <a:pt x="2074" y="567"/>
                    <a:pt x="2052" y="550"/>
                    <a:pt x="2018" y="528"/>
                  </a:cubicBezTo>
                  <a:cubicBezTo>
                    <a:pt x="1983" y="505"/>
                    <a:pt x="1939" y="473"/>
                    <a:pt x="1892" y="444"/>
                  </a:cubicBezTo>
                  <a:cubicBezTo>
                    <a:pt x="1846" y="416"/>
                    <a:pt x="1799" y="388"/>
                    <a:pt x="1764" y="367"/>
                  </a:cubicBezTo>
                  <a:cubicBezTo>
                    <a:pt x="1727" y="347"/>
                    <a:pt x="1703" y="334"/>
                    <a:pt x="1703" y="334"/>
                  </a:cubicBezTo>
                  <a:cubicBezTo>
                    <a:pt x="1448" y="200"/>
                    <a:pt x="1156" y="93"/>
                    <a:pt x="859" y="43"/>
                  </a:cubicBezTo>
                  <a:cubicBezTo>
                    <a:pt x="693" y="14"/>
                    <a:pt x="528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6">
              <a:extLst>
                <a:ext uri="{FF2B5EF4-FFF2-40B4-BE49-F238E27FC236}">
                  <a16:creationId xmlns:a16="http://schemas.microsoft.com/office/drawing/2014/main" id="{89F1F027-BFC4-153F-D965-F6BF54AB4B6C}"/>
                </a:ext>
              </a:extLst>
            </p:cNvPr>
            <p:cNvSpPr/>
            <p:nvPr/>
          </p:nvSpPr>
          <p:spPr>
            <a:xfrm>
              <a:off x="2144625" y="1925800"/>
              <a:ext cx="34450" cy="21350"/>
            </a:xfrm>
            <a:custGeom>
              <a:avLst/>
              <a:gdLst/>
              <a:ahLst/>
              <a:cxnLst/>
              <a:rect l="l" t="t" r="r" b="b"/>
              <a:pathLst>
                <a:path w="1378" h="854" extrusionOk="0">
                  <a:moveTo>
                    <a:pt x="1" y="0"/>
                  </a:moveTo>
                  <a:lnTo>
                    <a:pt x="1" y="0"/>
                  </a:lnTo>
                  <a:cubicBezTo>
                    <a:pt x="47" y="79"/>
                    <a:pt x="49" y="87"/>
                    <a:pt x="169" y="198"/>
                  </a:cubicBezTo>
                  <a:cubicBezTo>
                    <a:pt x="277" y="295"/>
                    <a:pt x="375" y="393"/>
                    <a:pt x="500" y="477"/>
                  </a:cubicBezTo>
                  <a:cubicBezTo>
                    <a:pt x="585" y="533"/>
                    <a:pt x="670" y="586"/>
                    <a:pt x="754" y="634"/>
                  </a:cubicBezTo>
                  <a:lnTo>
                    <a:pt x="850" y="686"/>
                  </a:lnTo>
                  <a:cubicBezTo>
                    <a:pt x="897" y="713"/>
                    <a:pt x="946" y="735"/>
                    <a:pt x="946" y="735"/>
                  </a:cubicBezTo>
                  <a:cubicBezTo>
                    <a:pt x="1025" y="779"/>
                    <a:pt x="1306" y="853"/>
                    <a:pt x="1377" y="853"/>
                  </a:cubicBezTo>
                  <a:cubicBezTo>
                    <a:pt x="1261" y="794"/>
                    <a:pt x="1156" y="739"/>
                    <a:pt x="1064" y="691"/>
                  </a:cubicBezTo>
                  <a:lnTo>
                    <a:pt x="1023" y="673"/>
                  </a:lnTo>
                  <a:lnTo>
                    <a:pt x="914" y="618"/>
                  </a:lnTo>
                  <a:lnTo>
                    <a:pt x="807" y="559"/>
                  </a:lnTo>
                  <a:cubicBezTo>
                    <a:pt x="527" y="403"/>
                    <a:pt x="230" y="19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6">
              <a:extLst>
                <a:ext uri="{FF2B5EF4-FFF2-40B4-BE49-F238E27FC236}">
                  <a16:creationId xmlns:a16="http://schemas.microsoft.com/office/drawing/2014/main" id="{97108AAE-BA16-B35A-6190-50E2ABCA572E}"/>
                </a:ext>
              </a:extLst>
            </p:cNvPr>
            <p:cNvSpPr/>
            <p:nvPr/>
          </p:nvSpPr>
          <p:spPr>
            <a:xfrm>
              <a:off x="2081250" y="1937250"/>
              <a:ext cx="74625" cy="19625"/>
            </a:xfrm>
            <a:custGeom>
              <a:avLst/>
              <a:gdLst/>
              <a:ahLst/>
              <a:cxnLst/>
              <a:rect l="l" t="t" r="r" b="b"/>
              <a:pathLst>
                <a:path w="2985" h="785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61"/>
                    <a:pt x="109" y="87"/>
                    <a:pt x="170" y="120"/>
                  </a:cubicBezTo>
                  <a:cubicBezTo>
                    <a:pt x="230" y="147"/>
                    <a:pt x="311" y="182"/>
                    <a:pt x="476" y="210"/>
                  </a:cubicBezTo>
                  <a:cubicBezTo>
                    <a:pt x="605" y="231"/>
                    <a:pt x="731" y="240"/>
                    <a:pt x="858" y="240"/>
                  </a:cubicBezTo>
                  <a:cubicBezTo>
                    <a:pt x="1020" y="240"/>
                    <a:pt x="1181" y="226"/>
                    <a:pt x="1348" y="205"/>
                  </a:cubicBezTo>
                  <a:cubicBezTo>
                    <a:pt x="1529" y="183"/>
                    <a:pt x="1707" y="162"/>
                    <a:pt x="1879" y="162"/>
                  </a:cubicBezTo>
                  <a:cubicBezTo>
                    <a:pt x="1898" y="162"/>
                    <a:pt x="1918" y="162"/>
                    <a:pt x="1937" y="163"/>
                  </a:cubicBezTo>
                  <a:cubicBezTo>
                    <a:pt x="1937" y="163"/>
                    <a:pt x="2043" y="166"/>
                    <a:pt x="2147" y="181"/>
                  </a:cubicBezTo>
                  <a:cubicBezTo>
                    <a:pt x="2251" y="196"/>
                    <a:pt x="2350" y="232"/>
                    <a:pt x="2350" y="232"/>
                  </a:cubicBezTo>
                  <a:cubicBezTo>
                    <a:pt x="2431" y="258"/>
                    <a:pt x="2604" y="322"/>
                    <a:pt x="2741" y="439"/>
                  </a:cubicBezTo>
                  <a:cubicBezTo>
                    <a:pt x="2883" y="550"/>
                    <a:pt x="2964" y="716"/>
                    <a:pt x="2984" y="785"/>
                  </a:cubicBezTo>
                  <a:cubicBezTo>
                    <a:pt x="2949" y="552"/>
                    <a:pt x="2779" y="342"/>
                    <a:pt x="2548" y="218"/>
                  </a:cubicBezTo>
                  <a:cubicBezTo>
                    <a:pt x="2548" y="218"/>
                    <a:pt x="2526" y="206"/>
                    <a:pt x="2504" y="196"/>
                  </a:cubicBezTo>
                  <a:cubicBezTo>
                    <a:pt x="2483" y="187"/>
                    <a:pt x="2460" y="177"/>
                    <a:pt x="2460" y="177"/>
                  </a:cubicBezTo>
                  <a:cubicBezTo>
                    <a:pt x="2460" y="177"/>
                    <a:pt x="2342" y="124"/>
                    <a:pt x="2215" y="101"/>
                  </a:cubicBezTo>
                  <a:cubicBezTo>
                    <a:pt x="2088" y="75"/>
                    <a:pt x="1960" y="72"/>
                    <a:pt x="1960" y="72"/>
                  </a:cubicBezTo>
                  <a:cubicBezTo>
                    <a:pt x="1935" y="71"/>
                    <a:pt x="1909" y="71"/>
                    <a:pt x="1883" y="71"/>
                  </a:cubicBezTo>
                  <a:cubicBezTo>
                    <a:pt x="1570" y="71"/>
                    <a:pt x="1252" y="138"/>
                    <a:pt x="941" y="165"/>
                  </a:cubicBezTo>
                  <a:cubicBezTo>
                    <a:pt x="867" y="172"/>
                    <a:pt x="792" y="175"/>
                    <a:pt x="718" y="175"/>
                  </a:cubicBezTo>
                  <a:cubicBezTo>
                    <a:pt x="456" y="175"/>
                    <a:pt x="201" y="1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6">
              <a:extLst>
                <a:ext uri="{FF2B5EF4-FFF2-40B4-BE49-F238E27FC236}">
                  <a16:creationId xmlns:a16="http://schemas.microsoft.com/office/drawing/2014/main" id="{E33D48D5-10F9-E9E9-F84F-B0A5DE7B1542}"/>
                </a:ext>
              </a:extLst>
            </p:cNvPr>
            <p:cNvSpPr/>
            <p:nvPr/>
          </p:nvSpPr>
          <p:spPr>
            <a:xfrm>
              <a:off x="2088900" y="1937650"/>
              <a:ext cx="37750" cy="22800"/>
            </a:xfrm>
            <a:custGeom>
              <a:avLst/>
              <a:gdLst/>
              <a:ahLst/>
              <a:cxnLst/>
              <a:rect l="l" t="t" r="r" b="b"/>
              <a:pathLst>
                <a:path w="1510" h="912" extrusionOk="0">
                  <a:moveTo>
                    <a:pt x="0" y="1"/>
                  </a:moveTo>
                  <a:lnTo>
                    <a:pt x="0" y="1"/>
                  </a:lnTo>
                  <a:cubicBezTo>
                    <a:pt x="30" y="99"/>
                    <a:pt x="28" y="110"/>
                    <a:pt x="138" y="259"/>
                  </a:cubicBezTo>
                  <a:cubicBezTo>
                    <a:pt x="240" y="390"/>
                    <a:pt x="342" y="509"/>
                    <a:pt x="482" y="610"/>
                  </a:cubicBezTo>
                  <a:cubicBezTo>
                    <a:pt x="576" y="677"/>
                    <a:pt x="676" y="735"/>
                    <a:pt x="776" y="780"/>
                  </a:cubicBezTo>
                  <a:cubicBezTo>
                    <a:pt x="776" y="780"/>
                    <a:pt x="832" y="809"/>
                    <a:pt x="890" y="830"/>
                  </a:cubicBezTo>
                  <a:cubicBezTo>
                    <a:pt x="947" y="854"/>
                    <a:pt x="1007" y="871"/>
                    <a:pt x="1007" y="871"/>
                  </a:cubicBezTo>
                  <a:cubicBezTo>
                    <a:pt x="1055" y="889"/>
                    <a:pt x="1162" y="906"/>
                    <a:pt x="1266" y="910"/>
                  </a:cubicBezTo>
                  <a:cubicBezTo>
                    <a:pt x="1282" y="911"/>
                    <a:pt x="1297" y="911"/>
                    <a:pt x="1312" y="911"/>
                  </a:cubicBezTo>
                  <a:cubicBezTo>
                    <a:pt x="1399" y="911"/>
                    <a:pt x="1477" y="901"/>
                    <a:pt x="1510" y="894"/>
                  </a:cubicBezTo>
                  <a:cubicBezTo>
                    <a:pt x="1384" y="878"/>
                    <a:pt x="1259" y="851"/>
                    <a:pt x="1126" y="811"/>
                  </a:cubicBezTo>
                  <a:lnTo>
                    <a:pt x="1127" y="811"/>
                  </a:lnTo>
                  <a:lnTo>
                    <a:pt x="1077" y="798"/>
                  </a:lnTo>
                  <a:cubicBezTo>
                    <a:pt x="1077" y="798"/>
                    <a:pt x="1013" y="778"/>
                    <a:pt x="949" y="756"/>
                  </a:cubicBezTo>
                  <a:cubicBezTo>
                    <a:pt x="918" y="743"/>
                    <a:pt x="887" y="731"/>
                    <a:pt x="863" y="721"/>
                  </a:cubicBezTo>
                  <a:cubicBezTo>
                    <a:pt x="840" y="710"/>
                    <a:pt x="825" y="703"/>
                    <a:pt x="825" y="703"/>
                  </a:cubicBezTo>
                  <a:cubicBezTo>
                    <a:pt x="499" y="558"/>
                    <a:pt x="183" y="28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6">
              <a:extLst>
                <a:ext uri="{FF2B5EF4-FFF2-40B4-BE49-F238E27FC236}">
                  <a16:creationId xmlns:a16="http://schemas.microsoft.com/office/drawing/2014/main" id="{C08044CB-EFFC-E219-21D5-1C7544238941}"/>
                </a:ext>
              </a:extLst>
            </p:cNvPr>
            <p:cNvSpPr/>
            <p:nvPr/>
          </p:nvSpPr>
          <p:spPr>
            <a:xfrm>
              <a:off x="2026975" y="1980675"/>
              <a:ext cx="56875" cy="26425"/>
            </a:xfrm>
            <a:custGeom>
              <a:avLst/>
              <a:gdLst/>
              <a:ahLst/>
              <a:cxnLst/>
              <a:rect l="l" t="t" r="r" b="b"/>
              <a:pathLst>
                <a:path w="2275" h="1057" extrusionOk="0">
                  <a:moveTo>
                    <a:pt x="2275" y="2"/>
                  </a:moveTo>
                  <a:cubicBezTo>
                    <a:pt x="2135" y="5"/>
                    <a:pt x="2125" y="0"/>
                    <a:pt x="1878" y="59"/>
                  </a:cubicBezTo>
                  <a:cubicBezTo>
                    <a:pt x="1657" y="113"/>
                    <a:pt x="1453" y="162"/>
                    <a:pt x="1237" y="251"/>
                  </a:cubicBezTo>
                  <a:cubicBezTo>
                    <a:pt x="1092" y="312"/>
                    <a:pt x="951" y="377"/>
                    <a:pt x="818" y="447"/>
                  </a:cubicBezTo>
                  <a:cubicBezTo>
                    <a:pt x="818" y="447"/>
                    <a:pt x="744" y="486"/>
                    <a:pt x="671" y="527"/>
                  </a:cubicBezTo>
                  <a:cubicBezTo>
                    <a:pt x="597" y="567"/>
                    <a:pt x="526" y="612"/>
                    <a:pt x="526" y="612"/>
                  </a:cubicBezTo>
                  <a:cubicBezTo>
                    <a:pt x="467" y="647"/>
                    <a:pt x="349" y="734"/>
                    <a:pt x="241" y="826"/>
                  </a:cubicBezTo>
                  <a:cubicBezTo>
                    <a:pt x="133" y="918"/>
                    <a:pt x="35" y="1016"/>
                    <a:pt x="1" y="1057"/>
                  </a:cubicBezTo>
                  <a:cubicBezTo>
                    <a:pt x="145" y="957"/>
                    <a:pt x="295" y="861"/>
                    <a:pt x="459" y="761"/>
                  </a:cubicBezTo>
                  <a:lnTo>
                    <a:pt x="519" y="723"/>
                  </a:lnTo>
                  <a:cubicBezTo>
                    <a:pt x="519" y="723"/>
                    <a:pt x="600" y="673"/>
                    <a:pt x="681" y="625"/>
                  </a:cubicBezTo>
                  <a:cubicBezTo>
                    <a:pt x="763" y="579"/>
                    <a:pt x="848" y="534"/>
                    <a:pt x="848" y="534"/>
                  </a:cubicBezTo>
                  <a:cubicBezTo>
                    <a:pt x="1288" y="300"/>
                    <a:pt x="1819" y="104"/>
                    <a:pt x="2275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36">
              <a:extLst>
                <a:ext uri="{FF2B5EF4-FFF2-40B4-BE49-F238E27FC236}">
                  <a16:creationId xmlns:a16="http://schemas.microsoft.com/office/drawing/2014/main" id="{02296B6F-12DE-EE6B-D848-2B363073C75C}"/>
                </a:ext>
              </a:extLst>
            </p:cNvPr>
            <p:cNvSpPr/>
            <p:nvPr/>
          </p:nvSpPr>
          <p:spPr>
            <a:xfrm>
              <a:off x="1865250" y="2012950"/>
              <a:ext cx="57575" cy="21925"/>
            </a:xfrm>
            <a:custGeom>
              <a:avLst/>
              <a:gdLst/>
              <a:ahLst/>
              <a:cxnLst/>
              <a:rect l="l" t="t" r="r" b="b"/>
              <a:pathLst>
                <a:path w="2303" h="877" extrusionOk="0">
                  <a:moveTo>
                    <a:pt x="657" y="1"/>
                  </a:moveTo>
                  <a:cubicBezTo>
                    <a:pt x="579" y="1"/>
                    <a:pt x="446" y="17"/>
                    <a:pt x="319" y="46"/>
                  </a:cubicBezTo>
                  <a:cubicBezTo>
                    <a:pt x="178" y="80"/>
                    <a:pt x="49" y="137"/>
                    <a:pt x="0" y="163"/>
                  </a:cubicBezTo>
                  <a:cubicBezTo>
                    <a:pt x="173" y="119"/>
                    <a:pt x="352" y="95"/>
                    <a:pt x="545" y="93"/>
                  </a:cubicBezTo>
                  <a:lnTo>
                    <a:pt x="617" y="90"/>
                  </a:lnTo>
                  <a:cubicBezTo>
                    <a:pt x="617" y="90"/>
                    <a:pt x="641" y="90"/>
                    <a:pt x="676" y="92"/>
                  </a:cubicBezTo>
                  <a:cubicBezTo>
                    <a:pt x="712" y="94"/>
                    <a:pt x="759" y="94"/>
                    <a:pt x="806" y="99"/>
                  </a:cubicBezTo>
                  <a:cubicBezTo>
                    <a:pt x="854" y="104"/>
                    <a:pt x="900" y="110"/>
                    <a:pt x="936" y="114"/>
                  </a:cubicBezTo>
                  <a:cubicBezTo>
                    <a:pt x="971" y="120"/>
                    <a:pt x="994" y="125"/>
                    <a:pt x="994" y="125"/>
                  </a:cubicBezTo>
                  <a:cubicBezTo>
                    <a:pt x="1241" y="171"/>
                    <a:pt x="1497" y="255"/>
                    <a:pt x="1724" y="390"/>
                  </a:cubicBezTo>
                  <a:cubicBezTo>
                    <a:pt x="1952" y="520"/>
                    <a:pt x="2153" y="691"/>
                    <a:pt x="2302" y="876"/>
                  </a:cubicBezTo>
                  <a:cubicBezTo>
                    <a:pt x="2234" y="752"/>
                    <a:pt x="2237" y="735"/>
                    <a:pt x="2049" y="555"/>
                  </a:cubicBezTo>
                  <a:cubicBezTo>
                    <a:pt x="1879" y="399"/>
                    <a:pt x="1702" y="268"/>
                    <a:pt x="1481" y="174"/>
                  </a:cubicBezTo>
                  <a:cubicBezTo>
                    <a:pt x="1333" y="113"/>
                    <a:pt x="1179" y="64"/>
                    <a:pt x="1027" y="38"/>
                  </a:cubicBezTo>
                  <a:cubicBezTo>
                    <a:pt x="1027" y="38"/>
                    <a:pt x="942" y="21"/>
                    <a:pt x="856" y="13"/>
                  </a:cubicBezTo>
                  <a:cubicBezTo>
                    <a:pt x="812" y="7"/>
                    <a:pt x="769" y="4"/>
                    <a:pt x="737" y="4"/>
                  </a:cubicBezTo>
                  <a:cubicBezTo>
                    <a:pt x="704" y="2"/>
                    <a:pt x="683" y="1"/>
                    <a:pt x="683" y="1"/>
                  </a:cubicBezTo>
                  <a:cubicBezTo>
                    <a:pt x="675" y="1"/>
                    <a:pt x="667" y="1"/>
                    <a:pt x="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36">
              <a:extLst>
                <a:ext uri="{FF2B5EF4-FFF2-40B4-BE49-F238E27FC236}">
                  <a16:creationId xmlns:a16="http://schemas.microsoft.com/office/drawing/2014/main" id="{A6A2B272-940A-FB03-1CBA-E51BC32560B5}"/>
                </a:ext>
              </a:extLst>
            </p:cNvPr>
            <p:cNvSpPr/>
            <p:nvPr/>
          </p:nvSpPr>
          <p:spPr>
            <a:xfrm>
              <a:off x="1884175" y="1989900"/>
              <a:ext cx="38225" cy="38525"/>
            </a:xfrm>
            <a:custGeom>
              <a:avLst/>
              <a:gdLst/>
              <a:ahLst/>
              <a:cxnLst/>
              <a:rect l="l" t="t" r="r" b="b"/>
              <a:pathLst>
                <a:path w="1529" h="1541" extrusionOk="0">
                  <a:moveTo>
                    <a:pt x="390" y="1"/>
                  </a:moveTo>
                  <a:cubicBezTo>
                    <a:pt x="368" y="1"/>
                    <a:pt x="345" y="2"/>
                    <a:pt x="323" y="3"/>
                  </a:cubicBezTo>
                  <a:cubicBezTo>
                    <a:pt x="180" y="11"/>
                    <a:pt x="48" y="55"/>
                    <a:pt x="0" y="78"/>
                  </a:cubicBezTo>
                  <a:cubicBezTo>
                    <a:pt x="74" y="65"/>
                    <a:pt x="148" y="59"/>
                    <a:pt x="224" y="59"/>
                  </a:cubicBezTo>
                  <a:cubicBezTo>
                    <a:pt x="323" y="59"/>
                    <a:pt x="425" y="70"/>
                    <a:pt x="528" y="94"/>
                  </a:cubicBezTo>
                  <a:lnTo>
                    <a:pt x="594" y="110"/>
                  </a:lnTo>
                  <a:cubicBezTo>
                    <a:pt x="594" y="110"/>
                    <a:pt x="683" y="133"/>
                    <a:pt x="766" y="169"/>
                  </a:cubicBezTo>
                  <a:cubicBezTo>
                    <a:pt x="850" y="203"/>
                    <a:pt x="927" y="253"/>
                    <a:pt x="927" y="253"/>
                  </a:cubicBezTo>
                  <a:cubicBezTo>
                    <a:pt x="1131" y="378"/>
                    <a:pt x="1302" y="584"/>
                    <a:pt x="1393" y="821"/>
                  </a:cubicBezTo>
                  <a:cubicBezTo>
                    <a:pt x="1487" y="1055"/>
                    <a:pt x="1502" y="1317"/>
                    <a:pt x="1451" y="1541"/>
                  </a:cubicBezTo>
                  <a:cubicBezTo>
                    <a:pt x="1482" y="1479"/>
                    <a:pt x="1495" y="1443"/>
                    <a:pt x="1507" y="1394"/>
                  </a:cubicBezTo>
                  <a:cubicBezTo>
                    <a:pt x="1515" y="1343"/>
                    <a:pt x="1528" y="1277"/>
                    <a:pt x="1523" y="1150"/>
                  </a:cubicBezTo>
                  <a:cubicBezTo>
                    <a:pt x="1511" y="924"/>
                    <a:pt x="1459" y="709"/>
                    <a:pt x="1325" y="510"/>
                  </a:cubicBezTo>
                  <a:cubicBezTo>
                    <a:pt x="1235" y="378"/>
                    <a:pt x="1117" y="268"/>
                    <a:pt x="990" y="185"/>
                  </a:cubicBezTo>
                  <a:cubicBezTo>
                    <a:pt x="990" y="185"/>
                    <a:pt x="917" y="137"/>
                    <a:pt x="839" y="102"/>
                  </a:cubicBezTo>
                  <a:cubicBezTo>
                    <a:pt x="763" y="65"/>
                    <a:pt x="680" y="40"/>
                    <a:pt x="680" y="40"/>
                  </a:cubicBezTo>
                  <a:cubicBezTo>
                    <a:pt x="624" y="21"/>
                    <a:pt x="510" y="1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6">
              <a:extLst>
                <a:ext uri="{FF2B5EF4-FFF2-40B4-BE49-F238E27FC236}">
                  <a16:creationId xmlns:a16="http://schemas.microsoft.com/office/drawing/2014/main" id="{65DA862C-5892-5B78-87F1-C6DFB231671E}"/>
                </a:ext>
              </a:extLst>
            </p:cNvPr>
            <p:cNvSpPr/>
            <p:nvPr/>
          </p:nvSpPr>
          <p:spPr>
            <a:xfrm>
              <a:off x="1833650" y="1961850"/>
              <a:ext cx="83725" cy="42975"/>
            </a:xfrm>
            <a:custGeom>
              <a:avLst/>
              <a:gdLst/>
              <a:ahLst/>
              <a:cxnLst/>
              <a:rect l="l" t="t" r="r" b="b"/>
              <a:pathLst>
                <a:path w="3349" h="1719" extrusionOk="0">
                  <a:moveTo>
                    <a:pt x="2588" y="1"/>
                  </a:moveTo>
                  <a:cubicBezTo>
                    <a:pt x="2495" y="1"/>
                    <a:pt x="2402" y="9"/>
                    <a:pt x="2311" y="19"/>
                  </a:cubicBezTo>
                  <a:cubicBezTo>
                    <a:pt x="2133" y="44"/>
                    <a:pt x="1951" y="76"/>
                    <a:pt x="1769" y="141"/>
                  </a:cubicBezTo>
                  <a:cubicBezTo>
                    <a:pt x="1526" y="223"/>
                    <a:pt x="1295" y="336"/>
                    <a:pt x="1085" y="468"/>
                  </a:cubicBezTo>
                  <a:cubicBezTo>
                    <a:pt x="1085" y="468"/>
                    <a:pt x="1056" y="486"/>
                    <a:pt x="1012" y="513"/>
                  </a:cubicBezTo>
                  <a:cubicBezTo>
                    <a:pt x="970" y="543"/>
                    <a:pt x="913" y="583"/>
                    <a:pt x="857" y="623"/>
                  </a:cubicBezTo>
                  <a:cubicBezTo>
                    <a:pt x="802" y="665"/>
                    <a:pt x="749" y="710"/>
                    <a:pt x="709" y="742"/>
                  </a:cubicBezTo>
                  <a:cubicBezTo>
                    <a:pt x="668" y="775"/>
                    <a:pt x="643" y="800"/>
                    <a:pt x="643" y="800"/>
                  </a:cubicBezTo>
                  <a:cubicBezTo>
                    <a:pt x="557" y="873"/>
                    <a:pt x="393" y="1050"/>
                    <a:pt x="261" y="1242"/>
                  </a:cubicBezTo>
                  <a:cubicBezTo>
                    <a:pt x="125" y="1431"/>
                    <a:pt x="33" y="1639"/>
                    <a:pt x="0" y="1719"/>
                  </a:cubicBezTo>
                  <a:cubicBezTo>
                    <a:pt x="143" y="1471"/>
                    <a:pt x="323" y="1240"/>
                    <a:pt x="546" y="1018"/>
                  </a:cubicBezTo>
                  <a:lnTo>
                    <a:pt x="586" y="976"/>
                  </a:lnTo>
                  <a:cubicBezTo>
                    <a:pt x="606" y="955"/>
                    <a:pt x="627" y="936"/>
                    <a:pt x="627" y="936"/>
                  </a:cubicBezTo>
                  <a:cubicBezTo>
                    <a:pt x="627" y="936"/>
                    <a:pt x="739" y="829"/>
                    <a:pt x="861" y="736"/>
                  </a:cubicBezTo>
                  <a:cubicBezTo>
                    <a:pt x="921" y="686"/>
                    <a:pt x="985" y="645"/>
                    <a:pt x="1032" y="610"/>
                  </a:cubicBezTo>
                  <a:cubicBezTo>
                    <a:pt x="1078" y="577"/>
                    <a:pt x="1112" y="558"/>
                    <a:pt x="1112" y="558"/>
                  </a:cubicBezTo>
                  <a:cubicBezTo>
                    <a:pt x="1454" y="337"/>
                    <a:pt x="1862" y="173"/>
                    <a:pt x="2281" y="97"/>
                  </a:cubicBezTo>
                  <a:cubicBezTo>
                    <a:pt x="2407" y="75"/>
                    <a:pt x="2535" y="59"/>
                    <a:pt x="2659" y="59"/>
                  </a:cubicBezTo>
                  <a:cubicBezTo>
                    <a:pt x="2742" y="59"/>
                    <a:pt x="2823" y="66"/>
                    <a:pt x="2903" y="84"/>
                  </a:cubicBezTo>
                  <a:cubicBezTo>
                    <a:pt x="3001" y="106"/>
                    <a:pt x="3097" y="139"/>
                    <a:pt x="3177" y="195"/>
                  </a:cubicBezTo>
                  <a:cubicBezTo>
                    <a:pt x="3256" y="251"/>
                    <a:pt x="3318" y="329"/>
                    <a:pt x="3348" y="419"/>
                  </a:cubicBezTo>
                  <a:cubicBezTo>
                    <a:pt x="3324" y="310"/>
                    <a:pt x="3285" y="254"/>
                    <a:pt x="3225" y="194"/>
                  </a:cubicBezTo>
                  <a:cubicBezTo>
                    <a:pt x="3162" y="137"/>
                    <a:pt x="3066" y="70"/>
                    <a:pt x="2859" y="27"/>
                  </a:cubicBezTo>
                  <a:cubicBezTo>
                    <a:pt x="2769" y="8"/>
                    <a:pt x="2678" y="1"/>
                    <a:pt x="2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6">
              <a:extLst>
                <a:ext uri="{FF2B5EF4-FFF2-40B4-BE49-F238E27FC236}">
                  <a16:creationId xmlns:a16="http://schemas.microsoft.com/office/drawing/2014/main" id="{D6B0077F-D5D3-2313-C256-FCD0733B6B29}"/>
                </a:ext>
              </a:extLst>
            </p:cNvPr>
            <p:cNvSpPr/>
            <p:nvPr/>
          </p:nvSpPr>
          <p:spPr>
            <a:xfrm>
              <a:off x="1809200" y="2125475"/>
              <a:ext cx="46475" cy="30825"/>
            </a:xfrm>
            <a:custGeom>
              <a:avLst/>
              <a:gdLst/>
              <a:ahLst/>
              <a:cxnLst/>
              <a:rect l="l" t="t" r="r" b="b"/>
              <a:pathLst>
                <a:path w="1859" h="1233" extrusionOk="0">
                  <a:moveTo>
                    <a:pt x="970" y="0"/>
                  </a:moveTo>
                  <a:cubicBezTo>
                    <a:pt x="938" y="0"/>
                    <a:pt x="906" y="2"/>
                    <a:pt x="873" y="5"/>
                  </a:cubicBezTo>
                  <a:cubicBezTo>
                    <a:pt x="695" y="22"/>
                    <a:pt x="525" y="98"/>
                    <a:pt x="391" y="203"/>
                  </a:cubicBezTo>
                  <a:cubicBezTo>
                    <a:pt x="391" y="203"/>
                    <a:pt x="316" y="262"/>
                    <a:pt x="253" y="335"/>
                  </a:cubicBezTo>
                  <a:cubicBezTo>
                    <a:pt x="188" y="405"/>
                    <a:pt x="139" y="488"/>
                    <a:pt x="139" y="488"/>
                  </a:cubicBezTo>
                  <a:cubicBezTo>
                    <a:pt x="97" y="553"/>
                    <a:pt x="33" y="710"/>
                    <a:pt x="18" y="869"/>
                  </a:cubicBezTo>
                  <a:cubicBezTo>
                    <a:pt x="1" y="1029"/>
                    <a:pt x="40" y="1179"/>
                    <a:pt x="61" y="1232"/>
                  </a:cubicBezTo>
                  <a:cubicBezTo>
                    <a:pt x="35" y="1044"/>
                    <a:pt x="65" y="849"/>
                    <a:pt x="152" y="661"/>
                  </a:cubicBezTo>
                  <a:lnTo>
                    <a:pt x="152" y="663"/>
                  </a:lnTo>
                  <a:lnTo>
                    <a:pt x="185" y="594"/>
                  </a:lnTo>
                  <a:cubicBezTo>
                    <a:pt x="185" y="594"/>
                    <a:pt x="231" y="505"/>
                    <a:pt x="294" y="427"/>
                  </a:cubicBezTo>
                  <a:cubicBezTo>
                    <a:pt x="356" y="347"/>
                    <a:pt x="434" y="285"/>
                    <a:pt x="434" y="285"/>
                  </a:cubicBezTo>
                  <a:cubicBezTo>
                    <a:pt x="587" y="155"/>
                    <a:pt x="795" y="84"/>
                    <a:pt x="1005" y="84"/>
                  </a:cubicBezTo>
                  <a:cubicBezTo>
                    <a:pt x="1073" y="84"/>
                    <a:pt x="1141" y="92"/>
                    <a:pt x="1208" y="107"/>
                  </a:cubicBezTo>
                  <a:cubicBezTo>
                    <a:pt x="1482" y="161"/>
                    <a:pt x="1727" y="334"/>
                    <a:pt x="1859" y="552"/>
                  </a:cubicBezTo>
                  <a:cubicBezTo>
                    <a:pt x="1831" y="480"/>
                    <a:pt x="1813" y="443"/>
                    <a:pt x="1781" y="395"/>
                  </a:cubicBezTo>
                  <a:cubicBezTo>
                    <a:pt x="1745" y="352"/>
                    <a:pt x="1701" y="291"/>
                    <a:pt x="1585" y="208"/>
                  </a:cubicBezTo>
                  <a:cubicBezTo>
                    <a:pt x="1404" y="82"/>
                    <a:pt x="1198" y="0"/>
                    <a:pt x="9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6">
              <a:extLst>
                <a:ext uri="{FF2B5EF4-FFF2-40B4-BE49-F238E27FC236}">
                  <a16:creationId xmlns:a16="http://schemas.microsoft.com/office/drawing/2014/main" id="{1A579883-FEC6-4C5B-F388-1C2DB07A4950}"/>
                </a:ext>
              </a:extLst>
            </p:cNvPr>
            <p:cNvSpPr/>
            <p:nvPr/>
          </p:nvSpPr>
          <p:spPr>
            <a:xfrm>
              <a:off x="1821025" y="2212175"/>
              <a:ext cx="56475" cy="17100"/>
            </a:xfrm>
            <a:custGeom>
              <a:avLst/>
              <a:gdLst/>
              <a:ahLst/>
              <a:cxnLst/>
              <a:rect l="l" t="t" r="r" b="b"/>
              <a:pathLst>
                <a:path w="2259" h="684" extrusionOk="0">
                  <a:moveTo>
                    <a:pt x="2258" y="1"/>
                  </a:moveTo>
                  <a:lnTo>
                    <a:pt x="2258" y="1"/>
                  </a:lnTo>
                  <a:cubicBezTo>
                    <a:pt x="2112" y="78"/>
                    <a:pt x="1961" y="151"/>
                    <a:pt x="1795" y="224"/>
                  </a:cubicBezTo>
                  <a:lnTo>
                    <a:pt x="1795" y="223"/>
                  </a:lnTo>
                  <a:lnTo>
                    <a:pt x="1735" y="252"/>
                  </a:lnTo>
                  <a:cubicBezTo>
                    <a:pt x="1735" y="252"/>
                    <a:pt x="1654" y="288"/>
                    <a:pt x="1573" y="323"/>
                  </a:cubicBezTo>
                  <a:cubicBezTo>
                    <a:pt x="1489" y="355"/>
                    <a:pt x="1406" y="385"/>
                    <a:pt x="1406" y="385"/>
                  </a:cubicBezTo>
                  <a:cubicBezTo>
                    <a:pt x="965" y="546"/>
                    <a:pt x="440" y="645"/>
                    <a:pt x="0" y="659"/>
                  </a:cubicBezTo>
                  <a:cubicBezTo>
                    <a:pt x="86" y="676"/>
                    <a:pt x="120" y="683"/>
                    <a:pt x="202" y="683"/>
                  </a:cubicBezTo>
                  <a:cubicBezTo>
                    <a:pt x="243" y="683"/>
                    <a:pt x="298" y="681"/>
                    <a:pt x="378" y="677"/>
                  </a:cubicBezTo>
                  <a:cubicBezTo>
                    <a:pt x="591" y="664"/>
                    <a:pt x="790" y="650"/>
                    <a:pt x="1005" y="600"/>
                  </a:cubicBezTo>
                  <a:cubicBezTo>
                    <a:pt x="1148" y="565"/>
                    <a:pt x="1289" y="524"/>
                    <a:pt x="1422" y="476"/>
                  </a:cubicBezTo>
                  <a:cubicBezTo>
                    <a:pt x="1422" y="476"/>
                    <a:pt x="1497" y="450"/>
                    <a:pt x="1570" y="421"/>
                  </a:cubicBezTo>
                  <a:cubicBezTo>
                    <a:pt x="1645" y="393"/>
                    <a:pt x="1717" y="360"/>
                    <a:pt x="1717" y="360"/>
                  </a:cubicBezTo>
                  <a:cubicBezTo>
                    <a:pt x="1777" y="335"/>
                    <a:pt x="1897" y="267"/>
                    <a:pt x="2008" y="192"/>
                  </a:cubicBezTo>
                  <a:cubicBezTo>
                    <a:pt x="2120" y="117"/>
                    <a:pt x="2221" y="36"/>
                    <a:pt x="2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6">
              <a:extLst>
                <a:ext uri="{FF2B5EF4-FFF2-40B4-BE49-F238E27FC236}">
                  <a16:creationId xmlns:a16="http://schemas.microsoft.com/office/drawing/2014/main" id="{11210246-0326-1C8F-6AED-FEE2C0DEFF14}"/>
                </a:ext>
              </a:extLst>
            </p:cNvPr>
            <p:cNvSpPr/>
            <p:nvPr/>
          </p:nvSpPr>
          <p:spPr>
            <a:xfrm>
              <a:off x="1814875" y="2198550"/>
              <a:ext cx="41900" cy="25750"/>
            </a:xfrm>
            <a:custGeom>
              <a:avLst/>
              <a:gdLst/>
              <a:ahLst/>
              <a:cxnLst/>
              <a:rect l="l" t="t" r="r" b="b"/>
              <a:pathLst>
                <a:path w="1676" h="1030" extrusionOk="0">
                  <a:moveTo>
                    <a:pt x="1619" y="0"/>
                  </a:moveTo>
                  <a:cubicBezTo>
                    <a:pt x="1553" y="0"/>
                    <a:pt x="1516" y="6"/>
                    <a:pt x="1360" y="48"/>
                  </a:cubicBezTo>
                  <a:cubicBezTo>
                    <a:pt x="1187" y="99"/>
                    <a:pt x="1026" y="148"/>
                    <a:pt x="861" y="236"/>
                  </a:cubicBezTo>
                  <a:cubicBezTo>
                    <a:pt x="751" y="296"/>
                    <a:pt x="645" y="361"/>
                    <a:pt x="548" y="431"/>
                  </a:cubicBezTo>
                  <a:cubicBezTo>
                    <a:pt x="548" y="431"/>
                    <a:pt x="493" y="469"/>
                    <a:pt x="440" y="511"/>
                  </a:cubicBezTo>
                  <a:cubicBezTo>
                    <a:pt x="386" y="551"/>
                    <a:pt x="336" y="595"/>
                    <a:pt x="336" y="595"/>
                  </a:cubicBezTo>
                  <a:cubicBezTo>
                    <a:pt x="294" y="630"/>
                    <a:pt x="214" y="717"/>
                    <a:pt x="146" y="806"/>
                  </a:cubicBezTo>
                  <a:cubicBezTo>
                    <a:pt x="77" y="897"/>
                    <a:pt x="20" y="991"/>
                    <a:pt x="1" y="1030"/>
                  </a:cubicBezTo>
                  <a:cubicBezTo>
                    <a:pt x="98" y="929"/>
                    <a:pt x="201" y="833"/>
                    <a:pt x="317" y="735"/>
                  </a:cubicBezTo>
                  <a:lnTo>
                    <a:pt x="358" y="697"/>
                  </a:lnTo>
                  <a:cubicBezTo>
                    <a:pt x="358" y="697"/>
                    <a:pt x="414" y="648"/>
                    <a:pt x="471" y="601"/>
                  </a:cubicBezTo>
                  <a:cubicBezTo>
                    <a:pt x="530" y="555"/>
                    <a:pt x="590" y="512"/>
                    <a:pt x="590" y="512"/>
                  </a:cubicBezTo>
                  <a:cubicBezTo>
                    <a:pt x="908" y="280"/>
                    <a:pt x="1316" y="90"/>
                    <a:pt x="1676" y="1"/>
                  </a:cubicBezTo>
                  <a:cubicBezTo>
                    <a:pt x="1654" y="0"/>
                    <a:pt x="1635" y="0"/>
                    <a:pt x="16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6">
              <a:extLst>
                <a:ext uri="{FF2B5EF4-FFF2-40B4-BE49-F238E27FC236}">
                  <a16:creationId xmlns:a16="http://schemas.microsoft.com/office/drawing/2014/main" id="{DE6350AB-181A-ECA0-3498-5ECB98A3C37A}"/>
                </a:ext>
              </a:extLst>
            </p:cNvPr>
            <p:cNvSpPr/>
            <p:nvPr/>
          </p:nvSpPr>
          <p:spPr>
            <a:xfrm>
              <a:off x="1856075" y="2204125"/>
              <a:ext cx="49550" cy="67875"/>
            </a:xfrm>
            <a:custGeom>
              <a:avLst/>
              <a:gdLst/>
              <a:ahLst/>
              <a:cxnLst/>
              <a:rect l="l" t="t" r="r" b="b"/>
              <a:pathLst>
                <a:path w="1982" h="2715" extrusionOk="0">
                  <a:moveTo>
                    <a:pt x="1982" y="0"/>
                  </a:moveTo>
                  <a:lnTo>
                    <a:pt x="1982" y="0"/>
                  </a:lnTo>
                  <a:cubicBezTo>
                    <a:pt x="1901" y="220"/>
                    <a:pt x="1773" y="422"/>
                    <a:pt x="1608" y="620"/>
                  </a:cubicBezTo>
                  <a:lnTo>
                    <a:pt x="1548" y="693"/>
                  </a:lnTo>
                  <a:cubicBezTo>
                    <a:pt x="1548" y="693"/>
                    <a:pt x="1466" y="789"/>
                    <a:pt x="1376" y="879"/>
                  </a:cubicBezTo>
                  <a:cubicBezTo>
                    <a:pt x="1289" y="971"/>
                    <a:pt x="1195" y="1058"/>
                    <a:pt x="1195" y="1058"/>
                  </a:cubicBezTo>
                  <a:cubicBezTo>
                    <a:pt x="951" y="1289"/>
                    <a:pt x="674" y="1525"/>
                    <a:pt x="447" y="1803"/>
                  </a:cubicBezTo>
                  <a:cubicBezTo>
                    <a:pt x="217" y="2075"/>
                    <a:pt x="45" y="2399"/>
                    <a:pt x="1" y="2714"/>
                  </a:cubicBezTo>
                  <a:cubicBezTo>
                    <a:pt x="32" y="2625"/>
                    <a:pt x="53" y="2580"/>
                    <a:pt x="77" y="2517"/>
                  </a:cubicBezTo>
                  <a:cubicBezTo>
                    <a:pt x="106" y="2455"/>
                    <a:pt x="132" y="2372"/>
                    <a:pt x="217" y="2227"/>
                  </a:cubicBezTo>
                  <a:cubicBezTo>
                    <a:pt x="371" y="1968"/>
                    <a:pt x="572" y="1773"/>
                    <a:pt x="792" y="1557"/>
                  </a:cubicBezTo>
                  <a:cubicBezTo>
                    <a:pt x="940" y="1414"/>
                    <a:pt x="1096" y="1277"/>
                    <a:pt x="1242" y="1139"/>
                  </a:cubicBezTo>
                  <a:cubicBezTo>
                    <a:pt x="1242" y="1139"/>
                    <a:pt x="1323" y="1060"/>
                    <a:pt x="1404" y="982"/>
                  </a:cubicBezTo>
                  <a:cubicBezTo>
                    <a:pt x="1484" y="902"/>
                    <a:pt x="1560" y="818"/>
                    <a:pt x="1560" y="818"/>
                  </a:cubicBezTo>
                  <a:cubicBezTo>
                    <a:pt x="1622" y="749"/>
                    <a:pt x="1743" y="591"/>
                    <a:pt x="1831" y="421"/>
                  </a:cubicBezTo>
                  <a:cubicBezTo>
                    <a:pt x="1924" y="251"/>
                    <a:pt x="1971" y="71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6">
              <a:extLst>
                <a:ext uri="{FF2B5EF4-FFF2-40B4-BE49-F238E27FC236}">
                  <a16:creationId xmlns:a16="http://schemas.microsoft.com/office/drawing/2014/main" id="{D2332714-2D1B-45E9-7FFB-6A855BDDAFB1}"/>
                </a:ext>
              </a:extLst>
            </p:cNvPr>
            <p:cNvSpPr/>
            <p:nvPr/>
          </p:nvSpPr>
          <p:spPr>
            <a:xfrm>
              <a:off x="1620850" y="2282775"/>
              <a:ext cx="36050" cy="54700"/>
            </a:xfrm>
            <a:custGeom>
              <a:avLst/>
              <a:gdLst/>
              <a:ahLst/>
              <a:cxnLst/>
              <a:rect l="l" t="t" r="r" b="b"/>
              <a:pathLst>
                <a:path w="1442" h="2188" extrusionOk="0">
                  <a:moveTo>
                    <a:pt x="0" y="1"/>
                  </a:moveTo>
                  <a:lnTo>
                    <a:pt x="0" y="1"/>
                  </a:lnTo>
                  <a:cubicBezTo>
                    <a:pt x="38" y="180"/>
                    <a:pt x="90" y="363"/>
                    <a:pt x="166" y="555"/>
                  </a:cubicBezTo>
                  <a:lnTo>
                    <a:pt x="196" y="624"/>
                  </a:lnTo>
                  <a:cubicBezTo>
                    <a:pt x="196" y="624"/>
                    <a:pt x="238" y="715"/>
                    <a:pt x="283" y="805"/>
                  </a:cubicBezTo>
                  <a:cubicBezTo>
                    <a:pt x="329" y="894"/>
                    <a:pt x="378" y="982"/>
                    <a:pt x="378" y="982"/>
                  </a:cubicBezTo>
                  <a:cubicBezTo>
                    <a:pt x="636" y="1448"/>
                    <a:pt x="1047" y="1898"/>
                    <a:pt x="1442" y="2187"/>
                  </a:cubicBezTo>
                  <a:cubicBezTo>
                    <a:pt x="1349" y="2073"/>
                    <a:pt x="1339" y="2071"/>
                    <a:pt x="1154" y="1885"/>
                  </a:cubicBezTo>
                  <a:cubicBezTo>
                    <a:pt x="992" y="1715"/>
                    <a:pt x="864" y="1540"/>
                    <a:pt x="723" y="1347"/>
                  </a:cubicBezTo>
                  <a:cubicBezTo>
                    <a:pt x="629" y="1217"/>
                    <a:pt x="541" y="1084"/>
                    <a:pt x="465" y="951"/>
                  </a:cubicBezTo>
                  <a:cubicBezTo>
                    <a:pt x="465" y="951"/>
                    <a:pt x="422" y="877"/>
                    <a:pt x="383" y="800"/>
                  </a:cubicBezTo>
                  <a:cubicBezTo>
                    <a:pt x="342" y="724"/>
                    <a:pt x="306" y="645"/>
                    <a:pt x="306" y="645"/>
                  </a:cubicBezTo>
                  <a:cubicBezTo>
                    <a:pt x="279" y="591"/>
                    <a:pt x="215" y="462"/>
                    <a:pt x="143" y="318"/>
                  </a:cubicBezTo>
                  <a:cubicBezTo>
                    <a:pt x="81" y="185"/>
                    <a:pt x="26" y="5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6">
              <a:extLst>
                <a:ext uri="{FF2B5EF4-FFF2-40B4-BE49-F238E27FC236}">
                  <a16:creationId xmlns:a16="http://schemas.microsoft.com/office/drawing/2014/main" id="{ED9ED3EC-86E7-57E1-C2E8-F112B73BE71D}"/>
                </a:ext>
              </a:extLst>
            </p:cNvPr>
            <p:cNvSpPr/>
            <p:nvPr/>
          </p:nvSpPr>
          <p:spPr>
            <a:xfrm>
              <a:off x="1616250" y="2304250"/>
              <a:ext cx="8525" cy="14250"/>
            </a:xfrm>
            <a:custGeom>
              <a:avLst/>
              <a:gdLst/>
              <a:ahLst/>
              <a:cxnLst/>
              <a:rect l="l" t="t" r="r" b="b"/>
              <a:pathLst>
                <a:path w="341" h="570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46"/>
                    <a:pt x="24" y="92"/>
                    <a:pt x="44" y="140"/>
                  </a:cubicBezTo>
                  <a:lnTo>
                    <a:pt x="53" y="156"/>
                  </a:lnTo>
                  <a:lnTo>
                    <a:pt x="102" y="243"/>
                  </a:lnTo>
                  <a:cubicBezTo>
                    <a:pt x="166" y="356"/>
                    <a:pt x="255" y="475"/>
                    <a:pt x="336" y="569"/>
                  </a:cubicBezTo>
                  <a:cubicBezTo>
                    <a:pt x="340" y="525"/>
                    <a:pt x="340" y="523"/>
                    <a:pt x="311" y="463"/>
                  </a:cubicBezTo>
                  <a:cubicBezTo>
                    <a:pt x="285" y="410"/>
                    <a:pt x="273" y="355"/>
                    <a:pt x="243" y="303"/>
                  </a:cubicBezTo>
                  <a:cubicBezTo>
                    <a:pt x="222" y="269"/>
                    <a:pt x="202" y="234"/>
                    <a:pt x="182" y="201"/>
                  </a:cubicBezTo>
                  <a:lnTo>
                    <a:pt x="140" y="125"/>
                  </a:lnTo>
                  <a:cubicBezTo>
                    <a:pt x="123" y="93"/>
                    <a:pt x="32" y="1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6">
              <a:extLst>
                <a:ext uri="{FF2B5EF4-FFF2-40B4-BE49-F238E27FC236}">
                  <a16:creationId xmlns:a16="http://schemas.microsoft.com/office/drawing/2014/main" id="{347D1978-367D-A5E2-F22B-3792EA649860}"/>
                </a:ext>
              </a:extLst>
            </p:cNvPr>
            <p:cNvSpPr/>
            <p:nvPr/>
          </p:nvSpPr>
          <p:spPr>
            <a:xfrm>
              <a:off x="1998075" y="2288250"/>
              <a:ext cx="69250" cy="40575"/>
            </a:xfrm>
            <a:custGeom>
              <a:avLst/>
              <a:gdLst/>
              <a:ahLst/>
              <a:cxnLst/>
              <a:rect l="l" t="t" r="r" b="b"/>
              <a:pathLst>
                <a:path w="2770" h="1623" extrusionOk="0">
                  <a:moveTo>
                    <a:pt x="1" y="0"/>
                  </a:moveTo>
                  <a:cubicBezTo>
                    <a:pt x="69" y="229"/>
                    <a:pt x="174" y="457"/>
                    <a:pt x="332" y="675"/>
                  </a:cubicBezTo>
                  <a:lnTo>
                    <a:pt x="332" y="676"/>
                  </a:lnTo>
                  <a:lnTo>
                    <a:pt x="393" y="753"/>
                  </a:lnTo>
                  <a:cubicBezTo>
                    <a:pt x="393" y="753"/>
                    <a:pt x="477" y="855"/>
                    <a:pt x="571" y="948"/>
                  </a:cubicBezTo>
                  <a:cubicBezTo>
                    <a:pt x="664" y="1042"/>
                    <a:pt x="769" y="1122"/>
                    <a:pt x="769" y="1122"/>
                  </a:cubicBezTo>
                  <a:cubicBezTo>
                    <a:pt x="1040" y="1340"/>
                    <a:pt x="1385" y="1502"/>
                    <a:pt x="1741" y="1574"/>
                  </a:cubicBezTo>
                  <a:cubicBezTo>
                    <a:pt x="1901" y="1607"/>
                    <a:pt x="2062" y="1623"/>
                    <a:pt x="2220" y="1623"/>
                  </a:cubicBezTo>
                  <a:cubicBezTo>
                    <a:pt x="2412" y="1623"/>
                    <a:pt x="2599" y="1600"/>
                    <a:pt x="2769" y="1559"/>
                  </a:cubicBezTo>
                  <a:lnTo>
                    <a:pt x="2769" y="1559"/>
                  </a:lnTo>
                  <a:cubicBezTo>
                    <a:pt x="2663" y="1563"/>
                    <a:pt x="2609" y="1566"/>
                    <a:pt x="2555" y="1568"/>
                  </a:cubicBezTo>
                  <a:cubicBezTo>
                    <a:pt x="2499" y="1569"/>
                    <a:pt x="2432" y="1576"/>
                    <a:pt x="2320" y="1576"/>
                  </a:cubicBezTo>
                  <a:cubicBezTo>
                    <a:pt x="2292" y="1576"/>
                    <a:pt x="2262" y="1576"/>
                    <a:pt x="2228" y="1575"/>
                  </a:cubicBezTo>
                  <a:cubicBezTo>
                    <a:pt x="1925" y="1561"/>
                    <a:pt x="1651" y="1486"/>
                    <a:pt x="1367" y="1369"/>
                  </a:cubicBezTo>
                  <a:cubicBezTo>
                    <a:pt x="1175" y="1290"/>
                    <a:pt x="998" y="1184"/>
                    <a:pt x="841" y="1063"/>
                  </a:cubicBezTo>
                  <a:cubicBezTo>
                    <a:pt x="841" y="1063"/>
                    <a:pt x="754" y="996"/>
                    <a:pt x="672" y="919"/>
                  </a:cubicBezTo>
                  <a:cubicBezTo>
                    <a:pt x="591" y="844"/>
                    <a:pt x="518" y="759"/>
                    <a:pt x="518" y="759"/>
                  </a:cubicBezTo>
                  <a:cubicBezTo>
                    <a:pt x="457" y="693"/>
                    <a:pt x="330" y="549"/>
                    <a:pt x="224" y="391"/>
                  </a:cubicBezTo>
                  <a:cubicBezTo>
                    <a:pt x="116" y="234"/>
                    <a:pt x="36" y="6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6">
              <a:extLst>
                <a:ext uri="{FF2B5EF4-FFF2-40B4-BE49-F238E27FC236}">
                  <a16:creationId xmlns:a16="http://schemas.microsoft.com/office/drawing/2014/main" id="{FA03B2C2-AAF1-8A3D-1B39-82E5100074A8}"/>
                </a:ext>
              </a:extLst>
            </p:cNvPr>
            <p:cNvSpPr/>
            <p:nvPr/>
          </p:nvSpPr>
          <p:spPr>
            <a:xfrm>
              <a:off x="2305775" y="2239725"/>
              <a:ext cx="21725" cy="50075"/>
            </a:xfrm>
            <a:custGeom>
              <a:avLst/>
              <a:gdLst/>
              <a:ahLst/>
              <a:cxnLst/>
              <a:rect l="l" t="t" r="r" b="b"/>
              <a:pathLst>
                <a:path w="869" h="2003" extrusionOk="0">
                  <a:moveTo>
                    <a:pt x="869" y="0"/>
                  </a:moveTo>
                  <a:lnTo>
                    <a:pt x="869" y="0"/>
                  </a:lnTo>
                  <a:cubicBezTo>
                    <a:pt x="758" y="60"/>
                    <a:pt x="744" y="59"/>
                    <a:pt x="585" y="220"/>
                  </a:cubicBezTo>
                  <a:cubicBezTo>
                    <a:pt x="445" y="368"/>
                    <a:pt x="323" y="515"/>
                    <a:pt x="227" y="704"/>
                  </a:cubicBezTo>
                  <a:cubicBezTo>
                    <a:pt x="165" y="831"/>
                    <a:pt x="112" y="962"/>
                    <a:pt x="77" y="1093"/>
                  </a:cubicBezTo>
                  <a:cubicBezTo>
                    <a:pt x="77" y="1093"/>
                    <a:pt x="54" y="1165"/>
                    <a:pt x="39" y="1240"/>
                  </a:cubicBezTo>
                  <a:cubicBezTo>
                    <a:pt x="31" y="1276"/>
                    <a:pt x="24" y="1314"/>
                    <a:pt x="20" y="1342"/>
                  </a:cubicBezTo>
                  <a:cubicBezTo>
                    <a:pt x="15" y="1370"/>
                    <a:pt x="12" y="1390"/>
                    <a:pt x="12" y="1390"/>
                  </a:cubicBezTo>
                  <a:cubicBezTo>
                    <a:pt x="1" y="1450"/>
                    <a:pt x="0" y="1583"/>
                    <a:pt x="12" y="1711"/>
                  </a:cubicBezTo>
                  <a:cubicBezTo>
                    <a:pt x="25" y="1839"/>
                    <a:pt x="57" y="1958"/>
                    <a:pt x="73" y="2003"/>
                  </a:cubicBezTo>
                  <a:cubicBezTo>
                    <a:pt x="63" y="1847"/>
                    <a:pt x="68" y="1689"/>
                    <a:pt x="89" y="1520"/>
                  </a:cubicBezTo>
                  <a:lnTo>
                    <a:pt x="94" y="1458"/>
                  </a:lnTo>
                  <a:cubicBezTo>
                    <a:pt x="94" y="1458"/>
                    <a:pt x="106" y="1375"/>
                    <a:pt x="120" y="1293"/>
                  </a:cubicBezTo>
                  <a:cubicBezTo>
                    <a:pt x="130" y="1253"/>
                    <a:pt x="139" y="1211"/>
                    <a:pt x="146" y="1181"/>
                  </a:cubicBezTo>
                  <a:cubicBezTo>
                    <a:pt x="155" y="1151"/>
                    <a:pt x="160" y="1131"/>
                    <a:pt x="160" y="1131"/>
                  </a:cubicBezTo>
                  <a:cubicBezTo>
                    <a:pt x="221" y="920"/>
                    <a:pt x="311" y="701"/>
                    <a:pt x="436" y="506"/>
                  </a:cubicBezTo>
                  <a:cubicBezTo>
                    <a:pt x="559" y="311"/>
                    <a:pt x="711" y="137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36">
              <a:extLst>
                <a:ext uri="{FF2B5EF4-FFF2-40B4-BE49-F238E27FC236}">
                  <a16:creationId xmlns:a16="http://schemas.microsoft.com/office/drawing/2014/main" id="{44843BE3-5054-A8E8-AF44-BFEF1008CCBD}"/>
                </a:ext>
              </a:extLst>
            </p:cNvPr>
            <p:cNvSpPr/>
            <p:nvPr/>
          </p:nvSpPr>
          <p:spPr>
            <a:xfrm>
              <a:off x="2294375" y="2245825"/>
              <a:ext cx="16600" cy="34550"/>
            </a:xfrm>
            <a:custGeom>
              <a:avLst/>
              <a:gdLst/>
              <a:ahLst/>
              <a:cxnLst/>
              <a:rect l="l" t="t" r="r" b="b"/>
              <a:pathLst>
                <a:path w="664" h="1382" extrusionOk="0">
                  <a:moveTo>
                    <a:pt x="664" y="1"/>
                  </a:moveTo>
                  <a:lnTo>
                    <a:pt x="664" y="1"/>
                  </a:lnTo>
                  <a:cubicBezTo>
                    <a:pt x="587" y="44"/>
                    <a:pt x="579" y="45"/>
                    <a:pt x="475" y="163"/>
                  </a:cubicBezTo>
                  <a:cubicBezTo>
                    <a:pt x="384" y="269"/>
                    <a:pt x="295" y="368"/>
                    <a:pt x="226" y="496"/>
                  </a:cubicBezTo>
                  <a:cubicBezTo>
                    <a:pt x="180" y="581"/>
                    <a:pt x="137" y="669"/>
                    <a:pt x="104" y="757"/>
                  </a:cubicBezTo>
                  <a:cubicBezTo>
                    <a:pt x="104" y="757"/>
                    <a:pt x="84" y="804"/>
                    <a:pt x="68" y="854"/>
                  </a:cubicBezTo>
                  <a:cubicBezTo>
                    <a:pt x="50" y="904"/>
                    <a:pt x="36" y="954"/>
                    <a:pt x="36" y="954"/>
                  </a:cubicBezTo>
                  <a:cubicBezTo>
                    <a:pt x="23" y="995"/>
                    <a:pt x="10" y="1085"/>
                    <a:pt x="4" y="1174"/>
                  </a:cubicBezTo>
                  <a:cubicBezTo>
                    <a:pt x="0" y="1263"/>
                    <a:pt x="5" y="1348"/>
                    <a:pt x="12" y="1382"/>
                  </a:cubicBezTo>
                  <a:cubicBezTo>
                    <a:pt x="36" y="1276"/>
                    <a:pt x="66" y="1171"/>
                    <a:pt x="101" y="1058"/>
                  </a:cubicBezTo>
                  <a:lnTo>
                    <a:pt x="102" y="1058"/>
                  </a:lnTo>
                  <a:lnTo>
                    <a:pt x="111" y="1016"/>
                  </a:lnTo>
                  <a:cubicBezTo>
                    <a:pt x="111" y="1016"/>
                    <a:pt x="128" y="961"/>
                    <a:pt x="146" y="907"/>
                  </a:cubicBezTo>
                  <a:cubicBezTo>
                    <a:pt x="164" y="852"/>
                    <a:pt x="185" y="799"/>
                    <a:pt x="185" y="799"/>
                  </a:cubicBezTo>
                  <a:cubicBezTo>
                    <a:pt x="294" y="514"/>
                    <a:pt x="474" y="218"/>
                    <a:pt x="6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36">
              <a:extLst>
                <a:ext uri="{FF2B5EF4-FFF2-40B4-BE49-F238E27FC236}">
                  <a16:creationId xmlns:a16="http://schemas.microsoft.com/office/drawing/2014/main" id="{FD8C4C6B-C8A8-88D3-FEFB-4B05DE06423C}"/>
                </a:ext>
              </a:extLst>
            </p:cNvPr>
            <p:cNvSpPr/>
            <p:nvPr/>
          </p:nvSpPr>
          <p:spPr>
            <a:xfrm>
              <a:off x="2277650" y="2221000"/>
              <a:ext cx="31225" cy="20300"/>
            </a:xfrm>
            <a:custGeom>
              <a:avLst/>
              <a:gdLst/>
              <a:ahLst/>
              <a:cxnLst/>
              <a:rect l="l" t="t" r="r" b="b"/>
              <a:pathLst>
                <a:path w="1249" h="812" extrusionOk="0">
                  <a:moveTo>
                    <a:pt x="1249" y="0"/>
                  </a:moveTo>
                  <a:cubicBezTo>
                    <a:pt x="1184" y="61"/>
                    <a:pt x="1185" y="67"/>
                    <a:pt x="1092" y="186"/>
                  </a:cubicBezTo>
                  <a:cubicBezTo>
                    <a:pt x="1006" y="291"/>
                    <a:pt x="906" y="367"/>
                    <a:pt x="799" y="450"/>
                  </a:cubicBezTo>
                  <a:cubicBezTo>
                    <a:pt x="726" y="505"/>
                    <a:pt x="650" y="555"/>
                    <a:pt x="571" y="594"/>
                  </a:cubicBezTo>
                  <a:cubicBezTo>
                    <a:pt x="571" y="594"/>
                    <a:pt x="527" y="616"/>
                    <a:pt x="482" y="635"/>
                  </a:cubicBezTo>
                  <a:cubicBezTo>
                    <a:pt x="438" y="655"/>
                    <a:pt x="390" y="670"/>
                    <a:pt x="390" y="670"/>
                  </a:cubicBezTo>
                  <a:cubicBezTo>
                    <a:pt x="353" y="685"/>
                    <a:pt x="274" y="718"/>
                    <a:pt x="194" y="747"/>
                  </a:cubicBezTo>
                  <a:cubicBezTo>
                    <a:pt x="114" y="775"/>
                    <a:pt x="33" y="796"/>
                    <a:pt x="1" y="809"/>
                  </a:cubicBezTo>
                  <a:cubicBezTo>
                    <a:pt x="27" y="810"/>
                    <a:pt x="54" y="811"/>
                    <a:pt x="81" y="811"/>
                  </a:cubicBezTo>
                  <a:cubicBezTo>
                    <a:pt x="164" y="811"/>
                    <a:pt x="251" y="803"/>
                    <a:pt x="340" y="782"/>
                  </a:cubicBezTo>
                  <a:lnTo>
                    <a:pt x="384" y="769"/>
                  </a:lnTo>
                  <a:cubicBezTo>
                    <a:pt x="384" y="769"/>
                    <a:pt x="440" y="749"/>
                    <a:pt x="495" y="729"/>
                  </a:cubicBezTo>
                  <a:cubicBezTo>
                    <a:pt x="550" y="705"/>
                    <a:pt x="603" y="679"/>
                    <a:pt x="603" y="679"/>
                  </a:cubicBezTo>
                  <a:cubicBezTo>
                    <a:pt x="890" y="542"/>
                    <a:pt x="1140" y="266"/>
                    <a:pt x="12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6">
              <a:extLst>
                <a:ext uri="{FF2B5EF4-FFF2-40B4-BE49-F238E27FC236}">
                  <a16:creationId xmlns:a16="http://schemas.microsoft.com/office/drawing/2014/main" id="{BD7F4A85-1C54-0E8A-5303-533459D7CA32}"/>
                </a:ext>
              </a:extLst>
            </p:cNvPr>
            <p:cNvSpPr/>
            <p:nvPr/>
          </p:nvSpPr>
          <p:spPr>
            <a:xfrm>
              <a:off x="2311825" y="1952500"/>
              <a:ext cx="55950" cy="41625"/>
            </a:xfrm>
            <a:custGeom>
              <a:avLst/>
              <a:gdLst/>
              <a:ahLst/>
              <a:cxnLst/>
              <a:rect l="l" t="t" r="r" b="b"/>
              <a:pathLst>
                <a:path w="2238" h="1665" extrusionOk="0">
                  <a:moveTo>
                    <a:pt x="1" y="1"/>
                  </a:moveTo>
                  <a:lnTo>
                    <a:pt x="1" y="1"/>
                  </a:lnTo>
                  <a:cubicBezTo>
                    <a:pt x="147" y="127"/>
                    <a:pt x="297" y="255"/>
                    <a:pt x="464" y="388"/>
                  </a:cubicBezTo>
                  <a:lnTo>
                    <a:pt x="527" y="434"/>
                  </a:lnTo>
                  <a:cubicBezTo>
                    <a:pt x="527" y="434"/>
                    <a:pt x="861" y="685"/>
                    <a:pt x="861" y="686"/>
                  </a:cubicBezTo>
                  <a:cubicBezTo>
                    <a:pt x="1304" y="1018"/>
                    <a:pt x="1813" y="1376"/>
                    <a:pt x="2238" y="1665"/>
                  </a:cubicBezTo>
                  <a:cubicBezTo>
                    <a:pt x="2131" y="1553"/>
                    <a:pt x="2124" y="1546"/>
                    <a:pt x="1905" y="1377"/>
                  </a:cubicBezTo>
                  <a:cubicBezTo>
                    <a:pt x="1709" y="1226"/>
                    <a:pt x="1536" y="1075"/>
                    <a:pt x="1333" y="923"/>
                  </a:cubicBezTo>
                  <a:cubicBezTo>
                    <a:pt x="1196" y="821"/>
                    <a:pt x="1060" y="721"/>
                    <a:pt x="930" y="623"/>
                  </a:cubicBezTo>
                  <a:cubicBezTo>
                    <a:pt x="930" y="623"/>
                    <a:pt x="637" y="404"/>
                    <a:pt x="637" y="404"/>
                  </a:cubicBezTo>
                  <a:cubicBezTo>
                    <a:pt x="517" y="314"/>
                    <a:pt x="107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6">
              <a:extLst>
                <a:ext uri="{FF2B5EF4-FFF2-40B4-BE49-F238E27FC236}">
                  <a16:creationId xmlns:a16="http://schemas.microsoft.com/office/drawing/2014/main" id="{4F4C8857-FBBF-F568-E2F6-C02DF189F2AC}"/>
                </a:ext>
              </a:extLst>
            </p:cNvPr>
            <p:cNvSpPr/>
            <p:nvPr/>
          </p:nvSpPr>
          <p:spPr>
            <a:xfrm>
              <a:off x="2490500" y="2028225"/>
              <a:ext cx="47050" cy="51525"/>
            </a:xfrm>
            <a:custGeom>
              <a:avLst/>
              <a:gdLst/>
              <a:ahLst/>
              <a:cxnLst/>
              <a:rect l="l" t="t" r="r" b="b"/>
              <a:pathLst>
                <a:path w="1882" h="2061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6"/>
                    <a:pt x="292" y="286"/>
                    <a:pt x="432" y="424"/>
                  </a:cubicBezTo>
                  <a:lnTo>
                    <a:pt x="490" y="477"/>
                  </a:lnTo>
                  <a:lnTo>
                    <a:pt x="639" y="624"/>
                  </a:lnTo>
                  <a:cubicBezTo>
                    <a:pt x="712" y="699"/>
                    <a:pt x="786" y="773"/>
                    <a:pt x="786" y="773"/>
                  </a:cubicBezTo>
                  <a:cubicBezTo>
                    <a:pt x="1171" y="1170"/>
                    <a:pt x="1574" y="1646"/>
                    <a:pt x="1881" y="2060"/>
                  </a:cubicBezTo>
                  <a:cubicBezTo>
                    <a:pt x="1815" y="1921"/>
                    <a:pt x="1813" y="1910"/>
                    <a:pt x="1651" y="1683"/>
                  </a:cubicBezTo>
                  <a:cubicBezTo>
                    <a:pt x="1505" y="1481"/>
                    <a:pt x="1374" y="1290"/>
                    <a:pt x="1206" y="1097"/>
                  </a:cubicBezTo>
                  <a:cubicBezTo>
                    <a:pt x="1093" y="967"/>
                    <a:pt x="978" y="842"/>
                    <a:pt x="864" y="723"/>
                  </a:cubicBezTo>
                  <a:cubicBezTo>
                    <a:pt x="864" y="723"/>
                    <a:pt x="799" y="657"/>
                    <a:pt x="734" y="591"/>
                  </a:cubicBezTo>
                  <a:cubicBezTo>
                    <a:pt x="669" y="526"/>
                    <a:pt x="603" y="461"/>
                    <a:pt x="603" y="461"/>
                  </a:cubicBezTo>
                  <a:cubicBezTo>
                    <a:pt x="496" y="353"/>
                    <a:pt x="106" y="5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6">
              <a:extLst>
                <a:ext uri="{FF2B5EF4-FFF2-40B4-BE49-F238E27FC236}">
                  <a16:creationId xmlns:a16="http://schemas.microsoft.com/office/drawing/2014/main" id="{AC429B58-8874-9CB9-D312-484A31CDE958}"/>
                </a:ext>
              </a:extLst>
            </p:cNvPr>
            <p:cNvSpPr/>
            <p:nvPr/>
          </p:nvSpPr>
          <p:spPr>
            <a:xfrm>
              <a:off x="2503350" y="2222075"/>
              <a:ext cx="47350" cy="112750"/>
            </a:xfrm>
            <a:custGeom>
              <a:avLst/>
              <a:gdLst/>
              <a:ahLst/>
              <a:cxnLst/>
              <a:rect l="l" t="t" r="r" b="b"/>
              <a:pathLst>
                <a:path w="1894" h="4510" extrusionOk="0">
                  <a:moveTo>
                    <a:pt x="1894" y="0"/>
                  </a:moveTo>
                  <a:lnTo>
                    <a:pt x="1894" y="0"/>
                  </a:lnTo>
                  <a:cubicBezTo>
                    <a:pt x="1847" y="270"/>
                    <a:pt x="1857" y="289"/>
                    <a:pt x="1780" y="776"/>
                  </a:cubicBezTo>
                  <a:cubicBezTo>
                    <a:pt x="1706" y="1211"/>
                    <a:pt x="1588" y="1602"/>
                    <a:pt x="1438" y="2027"/>
                  </a:cubicBezTo>
                  <a:cubicBezTo>
                    <a:pt x="1336" y="2311"/>
                    <a:pt x="1220" y="2589"/>
                    <a:pt x="1087" y="2846"/>
                  </a:cubicBezTo>
                  <a:cubicBezTo>
                    <a:pt x="1087" y="2846"/>
                    <a:pt x="1069" y="2883"/>
                    <a:pt x="1042" y="2937"/>
                  </a:cubicBezTo>
                  <a:cubicBezTo>
                    <a:pt x="1014" y="2991"/>
                    <a:pt x="973" y="3061"/>
                    <a:pt x="934" y="3133"/>
                  </a:cubicBezTo>
                  <a:cubicBezTo>
                    <a:pt x="896" y="3204"/>
                    <a:pt x="854" y="3275"/>
                    <a:pt x="821" y="3325"/>
                  </a:cubicBezTo>
                  <a:cubicBezTo>
                    <a:pt x="789" y="3377"/>
                    <a:pt x="768" y="3412"/>
                    <a:pt x="768" y="3412"/>
                  </a:cubicBezTo>
                  <a:cubicBezTo>
                    <a:pt x="700" y="3526"/>
                    <a:pt x="550" y="3764"/>
                    <a:pt x="393" y="3991"/>
                  </a:cubicBezTo>
                  <a:cubicBezTo>
                    <a:pt x="234" y="4216"/>
                    <a:pt x="64" y="4425"/>
                    <a:pt x="1" y="4509"/>
                  </a:cubicBezTo>
                  <a:cubicBezTo>
                    <a:pt x="244" y="4267"/>
                    <a:pt x="476" y="3999"/>
                    <a:pt x="698" y="3684"/>
                  </a:cubicBezTo>
                  <a:lnTo>
                    <a:pt x="778" y="3568"/>
                  </a:lnTo>
                  <a:cubicBezTo>
                    <a:pt x="778" y="3568"/>
                    <a:pt x="804" y="3529"/>
                    <a:pt x="841" y="3468"/>
                  </a:cubicBezTo>
                  <a:cubicBezTo>
                    <a:pt x="876" y="3408"/>
                    <a:pt x="928" y="3329"/>
                    <a:pt x="975" y="3246"/>
                  </a:cubicBezTo>
                  <a:cubicBezTo>
                    <a:pt x="1020" y="3164"/>
                    <a:pt x="1067" y="3082"/>
                    <a:pt x="1100" y="3020"/>
                  </a:cubicBezTo>
                  <a:cubicBezTo>
                    <a:pt x="1133" y="2958"/>
                    <a:pt x="1154" y="2916"/>
                    <a:pt x="1154" y="2916"/>
                  </a:cubicBezTo>
                  <a:cubicBezTo>
                    <a:pt x="1379" y="2472"/>
                    <a:pt x="1573" y="1977"/>
                    <a:pt x="1695" y="1472"/>
                  </a:cubicBezTo>
                  <a:cubicBezTo>
                    <a:pt x="1820" y="968"/>
                    <a:pt x="1884" y="460"/>
                    <a:pt x="1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6">
              <a:extLst>
                <a:ext uri="{FF2B5EF4-FFF2-40B4-BE49-F238E27FC236}">
                  <a16:creationId xmlns:a16="http://schemas.microsoft.com/office/drawing/2014/main" id="{74D32F26-2998-81F2-8BE4-BDC19629C59C}"/>
                </a:ext>
              </a:extLst>
            </p:cNvPr>
            <p:cNvSpPr/>
            <p:nvPr/>
          </p:nvSpPr>
          <p:spPr>
            <a:xfrm>
              <a:off x="2487250" y="2305275"/>
              <a:ext cx="46075" cy="53975"/>
            </a:xfrm>
            <a:custGeom>
              <a:avLst/>
              <a:gdLst/>
              <a:ahLst/>
              <a:cxnLst/>
              <a:rect l="l" t="t" r="r" b="b"/>
              <a:pathLst>
                <a:path w="1843" h="2159" extrusionOk="0">
                  <a:moveTo>
                    <a:pt x="1843" y="1"/>
                  </a:moveTo>
                  <a:lnTo>
                    <a:pt x="1843" y="1"/>
                  </a:lnTo>
                  <a:cubicBezTo>
                    <a:pt x="1749" y="128"/>
                    <a:pt x="1748" y="139"/>
                    <a:pt x="1603" y="382"/>
                  </a:cubicBezTo>
                  <a:cubicBezTo>
                    <a:pt x="1471" y="599"/>
                    <a:pt x="1325" y="782"/>
                    <a:pt x="1166" y="986"/>
                  </a:cubicBezTo>
                  <a:cubicBezTo>
                    <a:pt x="1059" y="1122"/>
                    <a:pt x="946" y="1254"/>
                    <a:pt x="831" y="1373"/>
                  </a:cubicBezTo>
                  <a:cubicBezTo>
                    <a:pt x="831" y="1373"/>
                    <a:pt x="767" y="1441"/>
                    <a:pt x="700" y="1506"/>
                  </a:cubicBezTo>
                  <a:cubicBezTo>
                    <a:pt x="635" y="1572"/>
                    <a:pt x="565" y="1634"/>
                    <a:pt x="565" y="1634"/>
                  </a:cubicBezTo>
                  <a:cubicBezTo>
                    <a:pt x="517" y="1680"/>
                    <a:pt x="403" y="1788"/>
                    <a:pt x="278" y="1908"/>
                  </a:cubicBezTo>
                  <a:cubicBezTo>
                    <a:pt x="161" y="2015"/>
                    <a:pt x="43" y="2116"/>
                    <a:pt x="0" y="2159"/>
                  </a:cubicBezTo>
                  <a:cubicBezTo>
                    <a:pt x="170" y="2057"/>
                    <a:pt x="340" y="1944"/>
                    <a:pt x="512" y="1803"/>
                  </a:cubicBezTo>
                  <a:lnTo>
                    <a:pt x="572" y="1750"/>
                  </a:lnTo>
                  <a:cubicBezTo>
                    <a:pt x="572" y="1750"/>
                    <a:pt x="652" y="1677"/>
                    <a:pt x="731" y="1603"/>
                  </a:cubicBezTo>
                  <a:cubicBezTo>
                    <a:pt x="809" y="1527"/>
                    <a:pt x="885" y="1448"/>
                    <a:pt x="885" y="1448"/>
                  </a:cubicBezTo>
                  <a:cubicBezTo>
                    <a:pt x="1286" y="1039"/>
                    <a:pt x="1638" y="487"/>
                    <a:pt x="18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6">
              <a:extLst>
                <a:ext uri="{FF2B5EF4-FFF2-40B4-BE49-F238E27FC236}">
                  <a16:creationId xmlns:a16="http://schemas.microsoft.com/office/drawing/2014/main" id="{FCA0DF4A-70A3-8220-A5BB-A8092DBD0B93}"/>
                </a:ext>
              </a:extLst>
            </p:cNvPr>
            <p:cNvSpPr/>
            <p:nvPr/>
          </p:nvSpPr>
          <p:spPr>
            <a:xfrm>
              <a:off x="2129475" y="1973650"/>
              <a:ext cx="63325" cy="37325"/>
            </a:xfrm>
            <a:custGeom>
              <a:avLst/>
              <a:gdLst/>
              <a:ahLst/>
              <a:cxnLst/>
              <a:rect l="l" t="t" r="r" b="b"/>
              <a:pathLst>
                <a:path w="2533" h="1493" extrusionOk="0">
                  <a:moveTo>
                    <a:pt x="2532" y="0"/>
                  </a:moveTo>
                  <a:lnTo>
                    <a:pt x="2532" y="0"/>
                  </a:lnTo>
                  <a:cubicBezTo>
                    <a:pt x="2376" y="40"/>
                    <a:pt x="2364" y="41"/>
                    <a:pt x="2096" y="160"/>
                  </a:cubicBezTo>
                  <a:cubicBezTo>
                    <a:pt x="1857" y="268"/>
                    <a:pt x="1632" y="363"/>
                    <a:pt x="1396" y="495"/>
                  </a:cubicBezTo>
                  <a:cubicBezTo>
                    <a:pt x="1238" y="584"/>
                    <a:pt x="1084" y="675"/>
                    <a:pt x="936" y="767"/>
                  </a:cubicBezTo>
                  <a:cubicBezTo>
                    <a:pt x="936" y="767"/>
                    <a:pt x="854" y="819"/>
                    <a:pt x="772" y="871"/>
                  </a:cubicBezTo>
                  <a:cubicBezTo>
                    <a:pt x="691" y="924"/>
                    <a:pt x="610" y="978"/>
                    <a:pt x="610" y="978"/>
                  </a:cubicBezTo>
                  <a:cubicBezTo>
                    <a:pt x="475" y="1063"/>
                    <a:pt x="82" y="1398"/>
                    <a:pt x="0" y="1492"/>
                  </a:cubicBezTo>
                  <a:cubicBezTo>
                    <a:pt x="182" y="1372"/>
                    <a:pt x="357" y="1257"/>
                    <a:pt x="531" y="1141"/>
                  </a:cubicBezTo>
                  <a:lnTo>
                    <a:pt x="599" y="1093"/>
                  </a:lnTo>
                  <a:cubicBezTo>
                    <a:pt x="599" y="1093"/>
                    <a:pt x="691" y="1033"/>
                    <a:pt x="783" y="972"/>
                  </a:cubicBezTo>
                  <a:cubicBezTo>
                    <a:pt x="876" y="913"/>
                    <a:pt x="969" y="853"/>
                    <a:pt x="969" y="853"/>
                  </a:cubicBezTo>
                  <a:cubicBezTo>
                    <a:pt x="1463" y="544"/>
                    <a:pt x="2040" y="229"/>
                    <a:pt x="2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6">
              <a:extLst>
                <a:ext uri="{FF2B5EF4-FFF2-40B4-BE49-F238E27FC236}">
                  <a16:creationId xmlns:a16="http://schemas.microsoft.com/office/drawing/2014/main" id="{C25D178E-F4B2-9193-9268-541437ED5CEF}"/>
                </a:ext>
              </a:extLst>
            </p:cNvPr>
            <p:cNvSpPr/>
            <p:nvPr/>
          </p:nvSpPr>
          <p:spPr>
            <a:xfrm>
              <a:off x="1982975" y="1990050"/>
              <a:ext cx="151875" cy="104050"/>
            </a:xfrm>
            <a:custGeom>
              <a:avLst/>
              <a:gdLst/>
              <a:ahLst/>
              <a:cxnLst/>
              <a:rect l="l" t="t" r="r" b="b"/>
              <a:pathLst>
                <a:path w="6075" h="4162" extrusionOk="0">
                  <a:moveTo>
                    <a:pt x="6074" y="0"/>
                  </a:moveTo>
                  <a:lnTo>
                    <a:pt x="6074" y="0"/>
                  </a:lnTo>
                  <a:cubicBezTo>
                    <a:pt x="5883" y="72"/>
                    <a:pt x="5783" y="116"/>
                    <a:pt x="5648" y="184"/>
                  </a:cubicBezTo>
                  <a:cubicBezTo>
                    <a:pt x="5516" y="259"/>
                    <a:pt x="5344" y="349"/>
                    <a:pt x="5044" y="570"/>
                  </a:cubicBezTo>
                  <a:cubicBezTo>
                    <a:pt x="4507" y="970"/>
                    <a:pt x="4062" y="1400"/>
                    <a:pt x="3584" y="1886"/>
                  </a:cubicBezTo>
                  <a:cubicBezTo>
                    <a:pt x="3264" y="2213"/>
                    <a:pt x="2947" y="2537"/>
                    <a:pt x="2618" y="2825"/>
                  </a:cubicBezTo>
                  <a:cubicBezTo>
                    <a:pt x="2618" y="2825"/>
                    <a:pt x="2436" y="2987"/>
                    <a:pt x="2242" y="3136"/>
                  </a:cubicBezTo>
                  <a:cubicBezTo>
                    <a:pt x="2051" y="3289"/>
                    <a:pt x="1846" y="3423"/>
                    <a:pt x="1846" y="3423"/>
                  </a:cubicBezTo>
                  <a:cubicBezTo>
                    <a:pt x="1683" y="3535"/>
                    <a:pt x="1325" y="3763"/>
                    <a:pt x="942" y="3919"/>
                  </a:cubicBezTo>
                  <a:cubicBezTo>
                    <a:pt x="562" y="4082"/>
                    <a:pt x="157" y="4141"/>
                    <a:pt x="0" y="4161"/>
                  </a:cubicBezTo>
                  <a:cubicBezTo>
                    <a:pt x="518" y="4142"/>
                    <a:pt x="1045" y="3987"/>
                    <a:pt x="1554" y="3709"/>
                  </a:cubicBezTo>
                  <a:lnTo>
                    <a:pt x="1737" y="3601"/>
                  </a:lnTo>
                  <a:cubicBezTo>
                    <a:pt x="1737" y="3601"/>
                    <a:pt x="1978" y="3452"/>
                    <a:pt x="2204" y="3281"/>
                  </a:cubicBezTo>
                  <a:cubicBezTo>
                    <a:pt x="2431" y="3112"/>
                    <a:pt x="2643" y="2924"/>
                    <a:pt x="2643" y="2924"/>
                  </a:cubicBezTo>
                  <a:cubicBezTo>
                    <a:pt x="3210" y="2436"/>
                    <a:pt x="3731" y="1838"/>
                    <a:pt x="4288" y="1300"/>
                  </a:cubicBezTo>
                  <a:cubicBezTo>
                    <a:pt x="4838" y="758"/>
                    <a:pt x="5443" y="280"/>
                    <a:pt x="60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6">
              <a:extLst>
                <a:ext uri="{FF2B5EF4-FFF2-40B4-BE49-F238E27FC236}">
                  <a16:creationId xmlns:a16="http://schemas.microsoft.com/office/drawing/2014/main" id="{EEB4C230-A327-F67D-4EC1-40B12FB81ABA}"/>
                </a:ext>
              </a:extLst>
            </p:cNvPr>
            <p:cNvSpPr/>
            <p:nvPr/>
          </p:nvSpPr>
          <p:spPr>
            <a:xfrm>
              <a:off x="1994825" y="2039150"/>
              <a:ext cx="59400" cy="38050"/>
            </a:xfrm>
            <a:custGeom>
              <a:avLst/>
              <a:gdLst/>
              <a:ahLst/>
              <a:cxnLst/>
              <a:rect l="l" t="t" r="r" b="b"/>
              <a:pathLst>
                <a:path w="2376" h="1522" extrusionOk="0">
                  <a:moveTo>
                    <a:pt x="2376" y="0"/>
                  </a:moveTo>
                  <a:lnTo>
                    <a:pt x="2376" y="0"/>
                  </a:lnTo>
                  <a:cubicBezTo>
                    <a:pt x="2226" y="47"/>
                    <a:pt x="2216" y="49"/>
                    <a:pt x="1966" y="176"/>
                  </a:cubicBezTo>
                  <a:cubicBezTo>
                    <a:pt x="1742" y="291"/>
                    <a:pt x="1531" y="392"/>
                    <a:pt x="1311" y="528"/>
                  </a:cubicBezTo>
                  <a:cubicBezTo>
                    <a:pt x="1164" y="619"/>
                    <a:pt x="1018" y="711"/>
                    <a:pt x="880" y="804"/>
                  </a:cubicBezTo>
                  <a:cubicBezTo>
                    <a:pt x="880" y="804"/>
                    <a:pt x="803" y="855"/>
                    <a:pt x="726" y="908"/>
                  </a:cubicBezTo>
                  <a:cubicBezTo>
                    <a:pt x="650" y="961"/>
                    <a:pt x="573" y="1014"/>
                    <a:pt x="573" y="1014"/>
                  </a:cubicBezTo>
                  <a:cubicBezTo>
                    <a:pt x="447" y="1101"/>
                    <a:pt x="78" y="1430"/>
                    <a:pt x="0" y="1521"/>
                  </a:cubicBezTo>
                  <a:cubicBezTo>
                    <a:pt x="173" y="1404"/>
                    <a:pt x="340" y="1289"/>
                    <a:pt x="504" y="1177"/>
                  </a:cubicBezTo>
                  <a:lnTo>
                    <a:pt x="568" y="1130"/>
                  </a:lnTo>
                  <a:cubicBezTo>
                    <a:pt x="568" y="1130"/>
                    <a:pt x="654" y="1068"/>
                    <a:pt x="741" y="1008"/>
                  </a:cubicBezTo>
                  <a:lnTo>
                    <a:pt x="916" y="889"/>
                  </a:lnTo>
                  <a:cubicBezTo>
                    <a:pt x="1380" y="576"/>
                    <a:pt x="1918" y="250"/>
                    <a:pt x="2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6">
              <a:extLst>
                <a:ext uri="{FF2B5EF4-FFF2-40B4-BE49-F238E27FC236}">
                  <a16:creationId xmlns:a16="http://schemas.microsoft.com/office/drawing/2014/main" id="{0FF78B27-9859-423A-A8E7-CB33B975BADA}"/>
                </a:ext>
              </a:extLst>
            </p:cNvPr>
            <p:cNvSpPr/>
            <p:nvPr/>
          </p:nvSpPr>
          <p:spPr>
            <a:xfrm>
              <a:off x="1895950" y="2161775"/>
              <a:ext cx="46850" cy="24700"/>
            </a:xfrm>
            <a:custGeom>
              <a:avLst/>
              <a:gdLst/>
              <a:ahLst/>
              <a:cxnLst/>
              <a:rect l="l" t="t" r="r" b="b"/>
              <a:pathLst>
                <a:path w="1874" h="988" extrusionOk="0">
                  <a:moveTo>
                    <a:pt x="1874" y="1"/>
                  </a:moveTo>
                  <a:cubicBezTo>
                    <a:pt x="1774" y="69"/>
                    <a:pt x="1772" y="78"/>
                    <a:pt x="1612" y="217"/>
                  </a:cubicBezTo>
                  <a:cubicBezTo>
                    <a:pt x="1466" y="341"/>
                    <a:pt x="1315" y="429"/>
                    <a:pt x="1150" y="530"/>
                  </a:cubicBezTo>
                  <a:cubicBezTo>
                    <a:pt x="1039" y="596"/>
                    <a:pt x="924" y="656"/>
                    <a:pt x="810" y="705"/>
                  </a:cubicBezTo>
                  <a:cubicBezTo>
                    <a:pt x="810" y="705"/>
                    <a:pt x="747" y="733"/>
                    <a:pt x="681" y="757"/>
                  </a:cubicBezTo>
                  <a:cubicBezTo>
                    <a:pt x="617" y="783"/>
                    <a:pt x="550" y="803"/>
                    <a:pt x="550" y="803"/>
                  </a:cubicBezTo>
                  <a:cubicBezTo>
                    <a:pt x="507" y="818"/>
                    <a:pt x="398" y="857"/>
                    <a:pt x="270" y="903"/>
                  </a:cubicBezTo>
                  <a:cubicBezTo>
                    <a:pt x="158" y="941"/>
                    <a:pt x="44" y="971"/>
                    <a:pt x="1" y="987"/>
                  </a:cubicBezTo>
                  <a:cubicBezTo>
                    <a:pt x="150" y="982"/>
                    <a:pt x="304" y="963"/>
                    <a:pt x="467" y="923"/>
                  </a:cubicBezTo>
                  <a:lnTo>
                    <a:pt x="526" y="906"/>
                  </a:lnTo>
                  <a:cubicBezTo>
                    <a:pt x="526" y="906"/>
                    <a:pt x="604" y="881"/>
                    <a:pt x="681" y="854"/>
                  </a:cubicBezTo>
                  <a:cubicBezTo>
                    <a:pt x="759" y="825"/>
                    <a:pt x="834" y="794"/>
                    <a:pt x="834" y="794"/>
                  </a:cubicBezTo>
                  <a:cubicBezTo>
                    <a:pt x="1236" y="627"/>
                    <a:pt x="1628" y="316"/>
                    <a:pt x="18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6">
              <a:extLst>
                <a:ext uri="{FF2B5EF4-FFF2-40B4-BE49-F238E27FC236}">
                  <a16:creationId xmlns:a16="http://schemas.microsoft.com/office/drawing/2014/main" id="{ED3D8F58-14CA-D9C2-18C1-796CA2CD7A51}"/>
                </a:ext>
              </a:extLst>
            </p:cNvPr>
            <p:cNvSpPr/>
            <p:nvPr/>
          </p:nvSpPr>
          <p:spPr>
            <a:xfrm>
              <a:off x="1915225" y="2170950"/>
              <a:ext cx="43925" cy="88150"/>
            </a:xfrm>
            <a:custGeom>
              <a:avLst/>
              <a:gdLst/>
              <a:ahLst/>
              <a:cxnLst/>
              <a:rect l="l" t="t" r="r" b="b"/>
              <a:pathLst>
                <a:path w="1757" h="3526" extrusionOk="0">
                  <a:moveTo>
                    <a:pt x="1757" y="1"/>
                  </a:moveTo>
                  <a:lnTo>
                    <a:pt x="1757" y="1"/>
                  </a:lnTo>
                  <a:cubicBezTo>
                    <a:pt x="1658" y="194"/>
                    <a:pt x="1655" y="208"/>
                    <a:pt x="1507" y="569"/>
                  </a:cubicBezTo>
                  <a:cubicBezTo>
                    <a:pt x="1373" y="893"/>
                    <a:pt x="1228" y="1181"/>
                    <a:pt x="1074" y="1506"/>
                  </a:cubicBezTo>
                  <a:cubicBezTo>
                    <a:pt x="971" y="1722"/>
                    <a:pt x="865" y="1936"/>
                    <a:pt x="757" y="2139"/>
                  </a:cubicBezTo>
                  <a:cubicBezTo>
                    <a:pt x="757" y="2139"/>
                    <a:pt x="695" y="2253"/>
                    <a:pt x="633" y="2365"/>
                  </a:cubicBezTo>
                  <a:cubicBezTo>
                    <a:pt x="571" y="2478"/>
                    <a:pt x="507" y="2591"/>
                    <a:pt x="507" y="2591"/>
                  </a:cubicBezTo>
                  <a:cubicBezTo>
                    <a:pt x="419" y="2752"/>
                    <a:pt x="108" y="3329"/>
                    <a:pt x="1" y="3526"/>
                  </a:cubicBezTo>
                  <a:cubicBezTo>
                    <a:pt x="162" y="3306"/>
                    <a:pt x="321" y="3077"/>
                    <a:pt x="480" y="2818"/>
                  </a:cubicBezTo>
                  <a:lnTo>
                    <a:pt x="536" y="2722"/>
                  </a:lnTo>
                  <a:cubicBezTo>
                    <a:pt x="536" y="2722"/>
                    <a:pt x="609" y="2594"/>
                    <a:pt x="683" y="2465"/>
                  </a:cubicBezTo>
                  <a:lnTo>
                    <a:pt x="826" y="2203"/>
                  </a:lnTo>
                  <a:cubicBezTo>
                    <a:pt x="1198" y="1512"/>
                    <a:pt x="1536" y="694"/>
                    <a:pt x="1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6">
              <a:extLst>
                <a:ext uri="{FF2B5EF4-FFF2-40B4-BE49-F238E27FC236}">
                  <a16:creationId xmlns:a16="http://schemas.microsoft.com/office/drawing/2014/main" id="{82D6CB8C-866A-12E8-DD3F-A1E0F17FFB18}"/>
                </a:ext>
              </a:extLst>
            </p:cNvPr>
            <p:cNvSpPr/>
            <p:nvPr/>
          </p:nvSpPr>
          <p:spPr>
            <a:xfrm>
              <a:off x="2213275" y="1975125"/>
              <a:ext cx="24175" cy="34075"/>
            </a:xfrm>
            <a:custGeom>
              <a:avLst/>
              <a:gdLst/>
              <a:ahLst/>
              <a:cxnLst/>
              <a:rect l="l" t="t" r="r" b="b"/>
              <a:pathLst>
                <a:path w="967" h="1363" extrusionOk="0">
                  <a:moveTo>
                    <a:pt x="967" y="1"/>
                  </a:moveTo>
                  <a:cubicBezTo>
                    <a:pt x="872" y="22"/>
                    <a:pt x="861" y="19"/>
                    <a:pt x="714" y="114"/>
                  </a:cubicBezTo>
                  <a:cubicBezTo>
                    <a:pt x="583" y="202"/>
                    <a:pt x="462" y="288"/>
                    <a:pt x="357" y="414"/>
                  </a:cubicBezTo>
                  <a:cubicBezTo>
                    <a:pt x="288" y="499"/>
                    <a:pt x="225" y="588"/>
                    <a:pt x="173" y="679"/>
                  </a:cubicBezTo>
                  <a:cubicBezTo>
                    <a:pt x="173" y="679"/>
                    <a:pt x="144" y="729"/>
                    <a:pt x="118" y="782"/>
                  </a:cubicBezTo>
                  <a:cubicBezTo>
                    <a:pt x="90" y="834"/>
                    <a:pt x="69" y="889"/>
                    <a:pt x="69" y="889"/>
                  </a:cubicBezTo>
                  <a:cubicBezTo>
                    <a:pt x="50" y="934"/>
                    <a:pt x="25" y="1033"/>
                    <a:pt x="12" y="1132"/>
                  </a:cubicBezTo>
                  <a:cubicBezTo>
                    <a:pt x="0" y="1230"/>
                    <a:pt x="2" y="1326"/>
                    <a:pt x="8" y="1363"/>
                  </a:cubicBezTo>
                  <a:cubicBezTo>
                    <a:pt x="35" y="1245"/>
                    <a:pt x="73" y="1129"/>
                    <a:pt x="121" y="1009"/>
                  </a:cubicBezTo>
                  <a:lnTo>
                    <a:pt x="137" y="964"/>
                  </a:lnTo>
                  <a:cubicBezTo>
                    <a:pt x="137" y="964"/>
                    <a:pt x="161" y="905"/>
                    <a:pt x="188" y="846"/>
                  </a:cubicBezTo>
                  <a:cubicBezTo>
                    <a:pt x="216" y="789"/>
                    <a:pt x="248" y="734"/>
                    <a:pt x="248" y="734"/>
                  </a:cubicBezTo>
                  <a:cubicBezTo>
                    <a:pt x="411" y="437"/>
                    <a:pt x="686" y="157"/>
                    <a:pt x="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36">
              <a:extLst>
                <a:ext uri="{FF2B5EF4-FFF2-40B4-BE49-F238E27FC236}">
                  <a16:creationId xmlns:a16="http://schemas.microsoft.com/office/drawing/2014/main" id="{E8DDC501-A210-9AD2-AA2B-60E8A6AE6585}"/>
                </a:ext>
              </a:extLst>
            </p:cNvPr>
            <p:cNvSpPr/>
            <p:nvPr/>
          </p:nvSpPr>
          <p:spPr>
            <a:xfrm>
              <a:off x="2202475" y="1990300"/>
              <a:ext cx="7575" cy="14200"/>
            </a:xfrm>
            <a:custGeom>
              <a:avLst/>
              <a:gdLst/>
              <a:ahLst/>
              <a:cxnLst/>
              <a:rect l="l" t="t" r="r" b="b"/>
              <a:pathLst>
                <a:path w="303" h="568" extrusionOk="0">
                  <a:moveTo>
                    <a:pt x="302" y="0"/>
                  </a:moveTo>
                  <a:lnTo>
                    <a:pt x="302" y="0"/>
                  </a:lnTo>
                  <a:cubicBezTo>
                    <a:pt x="261" y="10"/>
                    <a:pt x="257" y="11"/>
                    <a:pt x="214" y="60"/>
                  </a:cubicBezTo>
                  <a:cubicBezTo>
                    <a:pt x="176" y="104"/>
                    <a:pt x="132" y="140"/>
                    <a:pt x="101" y="194"/>
                  </a:cubicBezTo>
                  <a:cubicBezTo>
                    <a:pt x="82" y="229"/>
                    <a:pt x="63" y="266"/>
                    <a:pt x="48" y="302"/>
                  </a:cubicBezTo>
                  <a:lnTo>
                    <a:pt x="31" y="342"/>
                  </a:lnTo>
                  <a:cubicBezTo>
                    <a:pt x="22" y="362"/>
                    <a:pt x="15" y="383"/>
                    <a:pt x="15" y="383"/>
                  </a:cubicBezTo>
                  <a:cubicBezTo>
                    <a:pt x="1" y="418"/>
                    <a:pt x="6" y="539"/>
                    <a:pt x="22" y="568"/>
                  </a:cubicBezTo>
                  <a:cubicBezTo>
                    <a:pt x="45" y="528"/>
                    <a:pt x="68" y="488"/>
                    <a:pt x="89" y="445"/>
                  </a:cubicBezTo>
                  <a:lnTo>
                    <a:pt x="95" y="428"/>
                  </a:lnTo>
                  <a:cubicBezTo>
                    <a:pt x="95" y="428"/>
                    <a:pt x="103" y="407"/>
                    <a:pt x="111" y="384"/>
                  </a:cubicBezTo>
                  <a:cubicBezTo>
                    <a:pt x="121" y="363"/>
                    <a:pt x="129" y="342"/>
                    <a:pt x="129" y="342"/>
                  </a:cubicBezTo>
                  <a:cubicBezTo>
                    <a:pt x="180" y="229"/>
                    <a:pt x="241" y="104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36">
              <a:extLst>
                <a:ext uri="{FF2B5EF4-FFF2-40B4-BE49-F238E27FC236}">
                  <a16:creationId xmlns:a16="http://schemas.microsoft.com/office/drawing/2014/main" id="{5CD89AF0-1A65-F990-4F58-ED723C520E0B}"/>
                </a:ext>
              </a:extLst>
            </p:cNvPr>
            <p:cNvSpPr/>
            <p:nvPr/>
          </p:nvSpPr>
          <p:spPr>
            <a:xfrm>
              <a:off x="2189475" y="2044025"/>
              <a:ext cx="21550" cy="19925"/>
            </a:xfrm>
            <a:custGeom>
              <a:avLst/>
              <a:gdLst/>
              <a:ahLst/>
              <a:cxnLst/>
              <a:rect l="l" t="t" r="r" b="b"/>
              <a:pathLst>
                <a:path w="862" h="797" extrusionOk="0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71" y="47"/>
                    <a:pt x="138" y="97"/>
                    <a:pt x="210" y="150"/>
                  </a:cubicBezTo>
                  <a:lnTo>
                    <a:pt x="238" y="168"/>
                  </a:lnTo>
                  <a:cubicBezTo>
                    <a:pt x="238" y="168"/>
                    <a:pt x="274" y="193"/>
                    <a:pt x="310" y="218"/>
                  </a:cubicBezTo>
                  <a:cubicBezTo>
                    <a:pt x="346" y="245"/>
                    <a:pt x="379" y="272"/>
                    <a:pt x="379" y="272"/>
                  </a:cubicBezTo>
                  <a:cubicBezTo>
                    <a:pt x="560" y="418"/>
                    <a:pt x="739" y="612"/>
                    <a:pt x="861" y="797"/>
                  </a:cubicBezTo>
                  <a:cubicBezTo>
                    <a:pt x="852" y="727"/>
                    <a:pt x="853" y="721"/>
                    <a:pt x="790" y="618"/>
                  </a:cubicBezTo>
                  <a:cubicBezTo>
                    <a:pt x="734" y="526"/>
                    <a:pt x="683" y="438"/>
                    <a:pt x="605" y="357"/>
                  </a:cubicBezTo>
                  <a:cubicBezTo>
                    <a:pt x="553" y="302"/>
                    <a:pt x="498" y="252"/>
                    <a:pt x="443" y="206"/>
                  </a:cubicBezTo>
                  <a:cubicBezTo>
                    <a:pt x="443" y="206"/>
                    <a:pt x="411" y="180"/>
                    <a:pt x="379" y="157"/>
                  </a:cubicBezTo>
                  <a:cubicBezTo>
                    <a:pt x="348" y="132"/>
                    <a:pt x="314" y="109"/>
                    <a:pt x="314" y="109"/>
                  </a:cubicBezTo>
                  <a:cubicBezTo>
                    <a:pt x="261" y="68"/>
                    <a:pt x="58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6">
              <a:extLst>
                <a:ext uri="{FF2B5EF4-FFF2-40B4-BE49-F238E27FC236}">
                  <a16:creationId xmlns:a16="http://schemas.microsoft.com/office/drawing/2014/main" id="{5FDD9401-EC41-6287-AED3-62AC027866DB}"/>
                </a:ext>
              </a:extLst>
            </p:cNvPr>
            <p:cNvSpPr/>
            <p:nvPr/>
          </p:nvSpPr>
          <p:spPr>
            <a:xfrm>
              <a:off x="2165625" y="2048600"/>
              <a:ext cx="10825" cy="14250"/>
            </a:xfrm>
            <a:custGeom>
              <a:avLst/>
              <a:gdLst/>
              <a:ahLst/>
              <a:cxnLst/>
              <a:rect l="l" t="t" r="r" b="b"/>
              <a:pathLst>
                <a:path w="433" h="570" extrusionOk="0">
                  <a:moveTo>
                    <a:pt x="1" y="1"/>
                  </a:moveTo>
                  <a:cubicBezTo>
                    <a:pt x="19" y="48"/>
                    <a:pt x="40" y="96"/>
                    <a:pt x="67" y="143"/>
                  </a:cubicBezTo>
                  <a:lnTo>
                    <a:pt x="68" y="143"/>
                  </a:lnTo>
                  <a:lnTo>
                    <a:pt x="80" y="160"/>
                  </a:lnTo>
                  <a:lnTo>
                    <a:pt x="143" y="246"/>
                  </a:lnTo>
                  <a:cubicBezTo>
                    <a:pt x="226" y="361"/>
                    <a:pt x="335" y="478"/>
                    <a:pt x="432" y="569"/>
                  </a:cubicBezTo>
                  <a:cubicBezTo>
                    <a:pt x="429" y="523"/>
                    <a:pt x="428" y="520"/>
                    <a:pt x="390" y="460"/>
                  </a:cubicBezTo>
                  <a:cubicBezTo>
                    <a:pt x="356" y="407"/>
                    <a:pt x="334" y="350"/>
                    <a:pt x="295" y="298"/>
                  </a:cubicBezTo>
                  <a:cubicBezTo>
                    <a:pt x="269" y="263"/>
                    <a:pt x="243" y="229"/>
                    <a:pt x="218" y="195"/>
                  </a:cubicBezTo>
                  <a:lnTo>
                    <a:pt x="162" y="119"/>
                  </a:lnTo>
                  <a:cubicBezTo>
                    <a:pt x="139" y="89"/>
                    <a:pt x="34" y="1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36">
              <a:extLst>
                <a:ext uri="{FF2B5EF4-FFF2-40B4-BE49-F238E27FC236}">
                  <a16:creationId xmlns:a16="http://schemas.microsoft.com/office/drawing/2014/main" id="{2BF00E69-1AEC-19FD-71CE-3BCEA6F2ECA0}"/>
                </a:ext>
              </a:extLst>
            </p:cNvPr>
            <p:cNvSpPr/>
            <p:nvPr/>
          </p:nvSpPr>
          <p:spPr>
            <a:xfrm>
              <a:off x="2148975" y="2056850"/>
              <a:ext cx="14450" cy="17950"/>
            </a:xfrm>
            <a:custGeom>
              <a:avLst/>
              <a:gdLst/>
              <a:ahLst/>
              <a:cxnLst/>
              <a:rect l="l" t="t" r="r" b="b"/>
              <a:pathLst>
                <a:path w="578" h="718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66"/>
                    <a:pt x="25" y="133"/>
                    <a:pt x="53" y="201"/>
                  </a:cubicBezTo>
                  <a:lnTo>
                    <a:pt x="65" y="225"/>
                  </a:lnTo>
                  <a:cubicBezTo>
                    <a:pt x="65" y="225"/>
                    <a:pt x="83" y="257"/>
                    <a:pt x="100" y="288"/>
                  </a:cubicBezTo>
                  <a:cubicBezTo>
                    <a:pt x="120" y="318"/>
                    <a:pt x="139" y="349"/>
                    <a:pt x="139" y="349"/>
                  </a:cubicBezTo>
                  <a:cubicBezTo>
                    <a:pt x="245" y="509"/>
                    <a:pt x="418" y="647"/>
                    <a:pt x="577" y="717"/>
                  </a:cubicBezTo>
                  <a:cubicBezTo>
                    <a:pt x="548" y="668"/>
                    <a:pt x="546" y="666"/>
                    <a:pt x="477" y="607"/>
                  </a:cubicBezTo>
                  <a:cubicBezTo>
                    <a:pt x="415" y="553"/>
                    <a:pt x="373" y="490"/>
                    <a:pt x="318" y="429"/>
                  </a:cubicBezTo>
                  <a:cubicBezTo>
                    <a:pt x="282" y="387"/>
                    <a:pt x="247" y="345"/>
                    <a:pt x="218" y="302"/>
                  </a:cubicBezTo>
                  <a:cubicBezTo>
                    <a:pt x="218" y="302"/>
                    <a:pt x="201" y="277"/>
                    <a:pt x="186" y="252"/>
                  </a:cubicBezTo>
                  <a:cubicBezTo>
                    <a:pt x="169" y="227"/>
                    <a:pt x="155" y="201"/>
                    <a:pt x="155" y="201"/>
                  </a:cubicBezTo>
                  <a:cubicBezTo>
                    <a:pt x="129" y="161"/>
                    <a:pt x="30" y="3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36">
              <a:extLst>
                <a:ext uri="{FF2B5EF4-FFF2-40B4-BE49-F238E27FC236}">
                  <a16:creationId xmlns:a16="http://schemas.microsoft.com/office/drawing/2014/main" id="{551E6667-79DD-1CF2-27BC-D5D043D8FF41}"/>
                </a:ext>
              </a:extLst>
            </p:cNvPr>
            <p:cNvSpPr/>
            <p:nvPr/>
          </p:nvSpPr>
          <p:spPr>
            <a:xfrm>
              <a:off x="2110325" y="2078225"/>
              <a:ext cx="21125" cy="26275"/>
            </a:xfrm>
            <a:custGeom>
              <a:avLst/>
              <a:gdLst/>
              <a:ahLst/>
              <a:cxnLst/>
              <a:rect l="l" t="t" r="r" b="b"/>
              <a:pathLst>
                <a:path w="845" h="1051" extrusionOk="0">
                  <a:moveTo>
                    <a:pt x="845" y="1"/>
                  </a:moveTo>
                  <a:lnTo>
                    <a:pt x="845" y="1"/>
                  </a:lnTo>
                  <a:cubicBezTo>
                    <a:pt x="773" y="28"/>
                    <a:pt x="766" y="29"/>
                    <a:pt x="662" y="116"/>
                  </a:cubicBezTo>
                  <a:cubicBezTo>
                    <a:pt x="569" y="196"/>
                    <a:pt x="478" y="265"/>
                    <a:pt x="395" y="361"/>
                  </a:cubicBezTo>
                  <a:cubicBezTo>
                    <a:pt x="340" y="425"/>
                    <a:pt x="287" y="489"/>
                    <a:pt x="239" y="554"/>
                  </a:cubicBezTo>
                  <a:cubicBezTo>
                    <a:pt x="239" y="554"/>
                    <a:pt x="212" y="591"/>
                    <a:pt x="186" y="628"/>
                  </a:cubicBezTo>
                  <a:lnTo>
                    <a:pt x="135" y="702"/>
                  </a:lnTo>
                  <a:cubicBezTo>
                    <a:pt x="90" y="763"/>
                    <a:pt x="5" y="990"/>
                    <a:pt x="1" y="1051"/>
                  </a:cubicBezTo>
                  <a:cubicBezTo>
                    <a:pt x="65" y="961"/>
                    <a:pt x="124" y="880"/>
                    <a:pt x="171" y="813"/>
                  </a:cubicBezTo>
                  <a:lnTo>
                    <a:pt x="192" y="780"/>
                  </a:lnTo>
                  <a:cubicBezTo>
                    <a:pt x="192" y="780"/>
                    <a:pt x="220" y="739"/>
                    <a:pt x="248" y="697"/>
                  </a:cubicBezTo>
                  <a:cubicBezTo>
                    <a:pt x="278" y="656"/>
                    <a:pt x="308" y="615"/>
                    <a:pt x="308" y="615"/>
                  </a:cubicBezTo>
                  <a:cubicBezTo>
                    <a:pt x="465" y="401"/>
                    <a:pt x="663" y="174"/>
                    <a:pt x="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6">
              <a:extLst>
                <a:ext uri="{FF2B5EF4-FFF2-40B4-BE49-F238E27FC236}">
                  <a16:creationId xmlns:a16="http://schemas.microsoft.com/office/drawing/2014/main" id="{ABF9B864-BE60-C88B-8D86-04189770B8C0}"/>
                </a:ext>
              </a:extLst>
            </p:cNvPr>
            <p:cNvSpPr/>
            <p:nvPr/>
          </p:nvSpPr>
          <p:spPr>
            <a:xfrm>
              <a:off x="2130150" y="2121000"/>
              <a:ext cx="5400" cy="22500"/>
            </a:xfrm>
            <a:custGeom>
              <a:avLst/>
              <a:gdLst/>
              <a:ahLst/>
              <a:cxnLst/>
              <a:rect l="l" t="t" r="r" b="b"/>
              <a:pathLst>
                <a:path w="216" h="9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77"/>
                    <a:pt x="37" y="145"/>
                    <a:pt x="49" y="194"/>
                  </a:cubicBezTo>
                  <a:lnTo>
                    <a:pt x="57" y="219"/>
                  </a:lnTo>
                  <a:cubicBezTo>
                    <a:pt x="57" y="219"/>
                    <a:pt x="67" y="251"/>
                    <a:pt x="76" y="284"/>
                  </a:cubicBezTo>
                  <a:cubicBezTo>
                    <a:pt x="84" y="316"/>
                    <a:pt x="92" y="350"/>
                    <a:pt x="92" y="350"/>
                  </a:cubicBezTo>
                  <a:cubicBezTo>
                    <a:pt x="130" y="525"/>
                    <a:pt x="145" y="728"/>
                    <a:pt x="132" y="900"/>
                  </a:cubicBezTo>
                  <a:cubicBezTo>
                    <a:pt x="166" y="856"/>
                    <a:pt x="170" y="851"/>
                    <a:pt x="185" y="758"/>
                  </a:cubicBezTo>
                  <a:cubicBezTo>
                    <a:pt x="197" y="675"/>
                    <a:pt x="215" y="596"/>
                    <a:pt x="208" y="509"/>
                  </a:cubicBezTo>
                  <a:cubicBezTo>
                    <a:pt x="202" y="449"/>
                    <a:pt x="194" y="392"/>
                    <a:pt x="182" y="337"/>
                  </a:cubicBezTo>
                  <a:cubicBezTo>
                    <a:pt x="182" y="337"/>
                    <a:pt x="175" y="305"/>
                    <a:pt x="168" y="275"/>
                  </a:cubicBezTo>
                  <a:cubicBezTo>
                    <a:pt x="160" y="244"/>
                    <a:pt x="150" y="213"/>
                    <a:pt x="150" y="213"/>
                  </a:cubicBezTo>
                  <a:cubicBezTo>
                    <a:pt x="139" y="161"/>
                    <a:pt x="38" y="2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6">
              <a:extLst>
                <a:ext uri="{FF2B5EF4-FFF2-40B4-BE49-F238E27FC236}">
                  <a16:creationId xmlns:a16="http://schemas.microsoft.com/office/drawing/2014/main" id="{387EB143-C6F5-CBBD-FE05-22CF69EF2ADC}"/>
                </a:ext>
              </a:extLst>
            </p:cNvPr>
            <p:cNvSpPr/>
            <p:nvPr/>
          </p:nvSpPr>
          <p:spPr>
            <a:xfrm>
              <a:off x="2165650" y="2096175"/>
              <a:ext cx="14375" cy="16625"/>
            </a:xfrm>
            <a:custGeom>
              <a:avLst/>
              <a:gdLst/>
              <a:ahLst/>
              <a:cxnLst/>
              <a:rect l="l" t="t" r="r" b="b"/>
              <a:pathLst>
                <a:path w="575" h="665" extrusionOk="0">
                  <a:moveTo>
                    <a:pt x="1" y="1"/>
                  </a:moveTo>
                  <a:lnTo>
                    <a:pt x="1" y="1"/>
                  </a:lnTo>
                  <a:cubicBezTo>
                    <a:pt x="29" y="56"/>
                    <a:pt x="60" y="110"/>
                    <a:pt x="99" y="166"/>
                  </a:cubicBezTo>
                  <a:lnTo>
                    <a:pt x="114" y="184"/>
                  </a:lnTo>
                  <a:lnTo>
                    <a:pt x="200" y="286"/>
                  </a:lnTo>
                  <a:cubicBezTo>
                    <a:pt x="311" y="419"/>
                    <a:pt x="452" y="556"/>
                    <a:pt x="574" y="665"/>
                  </a:cubicBezTo>
                  <a:cubicBezTo>
                    <a:pt x="562" y="612"/>
                    <a:pt x="561" y="608"/>
                    <a:pt x="508" y="539"/>
                  </a:cubicBezTo>
                  <a:cubicBezTo>
                    <a:pt x="460" y="478"/>
                    <a:pt x="427" y="412"/>
                    <a:pt x="375" y="351"/>
                  </a:cubicBezTo>
                  <a:cubicBezTo>
                    <a:pt x="340" y="310"/>
                    <a:pt x="306" y="270"/>
                    <a:pt x="272" y="231"/>
                  </a:cubicBezTo>
                  <a:lnTo>
                    <a:pt x="198" y="142"/>
                  </a:lnTo>
                  <a:cubicBezTo>
                    <a:pt x="167" y="107"/>
                    <a:pt x="40" y="1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6">
              <a:extLst>
                <a:ext uri="{FF2B5EF4-FFF2-40B4-BE49-F238E27FC236}">
                  <a16:creationId xmlns:a16="http://schemas.microsoft.com/office/drawing/2014/main" id="{C5992A89-DC77-840B-91FB-DF17E40331A9}"/>
                </a:ext>
              </a:extLst>
            </p:cNvPr>
            <p:cNvSpPr/>
            <p:nvPr/>
          </p:nvSpPr>
          <p:spPr>
            <a:xfrm>
              <a:off x="1955700" y="2099250"/>
              <a:ext cx="49300" cy="75400"/>
            </a:xfrm>
            <a:custGeom>
              <a:avLst/>
              <a:gdLst/>
              <a:ahLst/>
              <a:cxnLst/>
              <a:rect l="l" t="t" r="r" b="b"/>
              <a:pathLst>
                <a:path w="1972" h="3016" extrusionOk="0">
                  <a:moveTo>
                    <a:pt x="1972" y="1"/>
                  </a:moveTo>
                  <a:cubicBezTo>
                    <a:pt x="1829" y="138"/>
                    <a:pt x="1817" y="146"/>
                    <a:pt x="1595" y="428"/>
                  </a:cubicBezTo>
                  <a:cubicBezTo>
                    <a:pt x="1397" y="681"/>
                    <a:pt x="1209" y="910"/>
                    <a:pt x="1023" y="1184"/>
                  </a:cubicBezTo>
                  <a:cubicBezTo>
                    <a:pt x="900" y="1367"/>
                    <a:pt x="780" y="1550"/>
                    <a:pt x="668" y="1730"/>
                  </a:cubicBezTo>
                  <a:cubicBezTo>
                    <a:pt x="668" y="1730"/>
                    <a:pt x="605" y="1830"/>
                    <a:pt x="542" y="1931"/>
                  </a:cubicBezTo>
                  <a:cubicBezTo>
                    <a:pt x="482" y="2034"/>
                    <a:pt x="420" y="2135"/>
                    <a:pt x="420" y="2135"/>
                  </a:cubicBezTo>
                  <a:cubicBezTo>
                    <a:pt x="317" y="2301"/>
                    <a:pt x="49" y="2871"/>
                    <a:pt x="0" y="3016"/>
                  </a:cubicBezTo>
                  <a:cubicBezTo>
                    <a:pt x="136" y="2792"/>
                    <a:pt x="268" y="2571"/>
                    <a:pt x="402" y="2347"/>
                  </a:cubicBezTo>
                  <a:lnTo>
                    <a:pt x="452" y="2260"/>
                  </a:lnTo>
                  <a:cubicBezTo>
                    <a:pt x="452" y="2260"/>
                    <a:pt x="522" y="2144"/>
                    <a:pt x="591" y="2027"/>
                  </a:cubicBezTo>
                  <a:cubicBezTo>
                    <a:pt x="661" y="1913"/>
                    <a:pt x="732" y="1797"/>
                    <a:pt x="732" y="1797"/>
                  </a:cubicBezTo>
                  <a:cubicBezTo>
                    <a:pt x="1111" y="1191"/>
                    <a:pt x="1568" y="530"/>
                    <a:pt x="19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6">
              <a:extLst>
                <a:ext uri="{FF2B5EF4-FFF2-40B4-BE49-F238E27FC236}">
                  <a16:creationId xmlns:a16="http://schemas.microsoft.com/office/drawing/2014/main" id="{141DBE16-332C-10B0-FC14-03213735E908}"/>
                </a:ext>
              </a:extLst>
            </p:cNvPr>
            <p:cNvSpPr/>
            <p:nvPr/>
          </p:nvSpPr>
          <p:spPr>
            <a:xfrm>
              <a:off x="2589325" y="1767800"/>
              <a:ext cx="22325" cy="8475"/>
            </a:xfrm>
            <a:custGeom>
              <a:avLst/>
              <a:gdLst/>
              <a:ahLst/>
              <a:cxnLst/>
              <a:rect l="l" t="t" r="r" b="b"/>
              <a:pathLst>
                <a:path w="893" h="339" extrusionOk="0">
                  <a:moveTo>
                    <a:pt x="272" y="1"/>
                  </a:moveTo>
                  <a:cubicBezTo>
                    <a:pt x="263" y="1"/>
                    <a:pt x="258" y="1"/>
                    <a:pt x="258" y="1"/>
                  </a:cubicBezTo>
                  <a:cubicBezTo>
                    <a:pt x="256" y="1"/>
                    <a:pt x="255" y="1"/>
                    <a:pt x="254" y="1"/>
                  </a:cubicBezTo>
                  <a:cubicBezTo>
                    <a:pt x="225" y="1"/>
                    <a:pt x="168" y="15"/>
                    <a:pt x="116" y="37"/>
                  </a:cubicBezTo>
                  <a:cubicBezTo>
                    <a:pt x="62" y="59"/>
                    <a:pt x="16" y="91"/>
                    <a:pt x="0" y="106"/>
                  </a:cubicBezTo>
                  <a:cubicBezTo>
                    <a:pt x="60" y="97"/>
                    <a:pt x="120" y="94"/>
                    <a:pt x="183" y="94"/>
                  </a:cubicBezTo>
                  <a:cubicBezTo>
                    <a:pt x="191" y="94"/>
                    <a:pt x="200" y="94"/>
                    <a:pt x="209" y="94"/>
                  </a:cubicBezTo>
                  <a:lnTo>
                    <a:pt x="235" y="92"/>
                  </a:lnTo>
                  <a:cubicBezTo>
                    <a:pt x="235" y="92"/>
                    <a:pt x="237" y="91"/>
                    <a:pt x="242" y="91"/>
                  </a:cubicBezTo>
                  <a:cubicBezTo>
                    <a:pt x="271" y="91"/>
                    <a:pt x="375" y="97"/>
                    <a:pt x="375" y="100"/>
                  </a:cubicBezTo>
                  <a:cubicBezTo>
                    <a:pt x="560" y="124"/>
                    <a:pt x="759" y="213"/>
                    <a:pt x="892" y="338"/>
                  </a:cubicBezTo>
                  <a:cubicBezTo>
                    <a:pt x="875" y="283"/>
                    <a:pt x="876" y="275"/>
                    <a:pt x="801" y="208"/>
                  </a:cubicBezTo>
                  <a:cubicBezTo>
                    <a:pt x="733" y="148"/>
                    <a:pt x="666" y="91"/>
                    <a:pt x="576" y="57"/>
                  </a:cubicBezTo>
                  <a:cubicBezTo>
                    <a:pt x="516" y="36"/>
                    <a:pt x="454" y="19"/>
                    <a:pt x="394" y="11"/>
                  </a:cubicBezTo>
                  <a:cubicBezTo>
                    <a:pt x="394" y="11"/>
                    <a:pt x="360" y="5"/>
                    <a:pt x="326" y="3"/>
                  </a:cubicBezTo>
                  <a:cubicBezTo>
                    <a:pt x="306" y="1"/>
                    <a:pt x="285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6">
              <a:extLst>
                <a:ext uri="{FF2B5EF4-FFF2-40B4-BE49-F238E27FC236}">
                  <a16:creationId xmlns:a16="http://schemas.microsoft.com/office/drawing/2014/main" id="{2B4C528D-A31F-CD6A-9F6D-3826844527D2}"/>
                </a:ext>
              </a:extLst>
            </p:cNvPr>
            <p:cNvSpPr/>
            <p:nvPr/>
          </p:nvSpPr>
          <p:spPr>
            <a:xfrm>
              <a:off x="2603475" y="1755725"/>
              <a:ext cx="26100" cy="8925"/>
            </a:xfrm>
            <a:custGeom>
              <a:avLst/>
              <a:gdLst/>
              <a:ahLst/>
              <a:cxnLst/>
              <a:rect l="l" t="t" r="r" b="b"/>
              <a:pathLst>
                <a:path w="1044" h="357" extrusionOk="0">
                  <a:moveTo>
                    <a:pt x="1043" y="1"/>
                  </a:moveTo>
                  <a:cubicBezTo>
                    <a:pt x="957" y="35"/>
                    <a:pt x="880" y="66"/>
                    <a:pt x="820" y="89"/>
                  </a:cubicBezTo>
                  <a:lnTo>
                    <a:pt x="792" y="102"/>
                  </a:lnTo>
                  <a:cubicBezTo>
                    <a:pt x="792" y="102"/>
                    <a:pt x="756" y="120"/>
                    <a:pt x="718" y="136"/>
                  </a:cubicBezTo>
                  <a:cubicBezTo>
                    <a:pt x="680" y="151"/>
                    <a:pt x="642" y="165"/>
                    <a:pt x="642" y="165"/>
                  </a:cubicBezTo>
                  <a:cubicBezTo>
                    <a:pt x="440" y="242"/>
                    <a:pt x="204" y="306"/>
                    <a:pt x="1" y="336"/>
                  </a:cubicBezTo>
                  <a:cubicBezTo>
                    <a:pt x="42" y="350"/>
                    <a:pt x="57" y="357"/>
                    <a:pt x="96" y="357"/>
                  </a:cubicBezTo>
                  <a:cubicBezTo>
                    <a:pt x="116" y="357"/>
                    <a:pt x="141" y="355"/>
                    <a:pt x="178" y="352"/>
                  </a:cubicBezTo>
                  <a:cubicBezTo>
                    <a:pt x="278" y="343"/>
                    <a:pt x="373" y="343"/>
                    <a:pt x="472" y="316"/>
                  </a:cubicBezTo>
                  <a:cubicBezTo>
                    <a:pt x="539" y="297"/>
                    <a:pt x="605" y="276"/>
                    <a:pt x="668" y="253"/>
                  </a:cubicBezTo>
                  <a:lnTo>
                    <a:pt x="737" y="226"/>
                  </a:lnTo>
                  <a:cubicBezTo>
                    <a:pt x="772" y="213"/>
                    <a:pt x="805" y="196"/>
                    <a:pt x="805" y="196"/>
                  </a:cubicBezTo>
                  <a:cubicBezTo>
                    <a:pt x="864" y="174"/>
                    <a:pt x="1017" y="44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6">
              <a:extLst>
                <a:ext uri="{FF2B5EF4-FFF2-40B4-BE49-F238E27FC236}">
                  <a16:creationId xmlns:a16="http://schemas.microsoft.com/office/drawing/2014/main" id="{CC23AC90-AA9C-843D-7433-8803DCC0406D}"/>
                </a:ext>
              </a:extLst>
            </p:cNvPr>
            <p:cNvSpPr/>
            <p:nvPr/>
          </p:nvSpPr>
          <p:spPr>
            <a:xfrm>
              <a:off x="2595150" y="1736825"/>
              <a:ext cx="9450" cy="25125"/>
            </a:xfrm>
            <a:custGeom>
              <a:avLst/>
              <a:gdLst/>
              <a:ahLst/>
              <a:cxnLst/>
              <a:rect l="l" t="t" r="r" b="b"/>
              <a:pathLst>
                <a:path w="378" h="1005" extrusionOk="0">
                  <a:moveTo>
                    <a:pt x="35" y="1"/>
                  </a:moveTo>
                  <a:cubicBezTo>
                    <a:pt x="14" y="74"/>
                    <a:pt x="1" y="153"/>
                    <a:pt x="1" y="240"/>
                  </a:cubicBezTo>
                  <a:lnTo>
                    <a:pt x="4" y="271"/>
                  </a:lnTo>
                  <a:cubicBezTo>
                    <a:pt x="4" y="271"/>
                    <a:pt x="8" y="313"/>
                    <a:pt x="15" y="354"/>
                  </a:cubicBezTo>
                  <a:cubicBezTo>
                    <a:pt x="22" y="397"/>
                    <a:pt x="32" y="438"/>
                    <a:pt x="32" y="438"/>
                  </a:cubicBezTo>
                  <a:cubicBezTo>
                    <a:pt x="80" y="656"/>
                    <a:pt x="221" y="876"/>
                    <a:pt x="377" y="1004"/>
                  </a:cubicBezTo>
                  <a:cubicBezTo>
                    <a:pt x="358" y="943"/>
                    <a:pt x="353" y="942"/>
                    <a:pt x="295" y="853"/>
                  </a:cubicBezTo>
                  <a:cubicBezTo>
                    <a:pt x="244" y="773"/>
                    <a:pt x="218" y="689"/>
                    <a:pt x="181" y="601"/>
                  </a:cubicBezTo>
                  <a:cubicBezTo>
                    <a:pt x="156" y="543"/>
                    <a:pt x="136" y="482"/>
                    <a:pt x="122" y="423"/>
                  </a:cubicBezTo>
                  <a:cubicBezTo>
                    <a:pt x="122" y="423"/>
                    <a:pt x="113" y="389"/>
                    <a:pt x="108" y="355"/>
                  </a:cubicBezTo>
                  <a:cubicBezTo>
                    <a:pt x="100" y="322"/>
                    <a:pt x="97" y="287"/>
                    <a:pt x="97" y="287"/>
                  </a:cubicBezTo>
                  <a:cubicBezTo>
                    <a:pt x="92" y="261"/>
                    <a:pt x="55" y="89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6">
              <a:extLst>
                <a:ext uri="{FF2B5EF4-FFF2-40B4-BE49-F238E27FC236}">
                  <a16:creationId xmlns:a16="http://schemas.microsoft.com/office/drawing/2014/main" id="{F6C90A93-52B0-8ACC-2D24-9D7B086E2BA5}"/>
                </a:ext>
              </a:extLst>
            </p:cNvPr>
            <p:cNvSpPr/>
            <p:nvPr/>
          </p:nvSpPr>
          <p:spPr>
            <a:xfrm>
              <a:off x="2569175" y="1759775"/>
              <a:ext cx="27175" cy="5950"/>
            </a:xfrm>
            <a:custGeom>
              <a:avLst/>
              <a:gdLst/>
              <a:ahLst/>
              <a:cxnLst/>
              <a:rect l="l" t="t" r="r" b="b"/>
              <a:pathLst>
                <a:path w="1087" h="238" extrusionOk="0">
                  <a:moveTo>
                    <a:pt x="627" y="1"/>
                  </a:moveTo>
                  <a:cubicBezTo>
                    <a:pt x="625" y="1"/>
                    <a:pt x="623" y="1"/>
                    <a:pt x="621" y="1"/>
                  </a:cubicBezTo>
                  <a:cubicBezTo>
                    <a:pt x="549" y="3"/>
                    <a:pt x="477" y="10"/>
                    <a:pt x="410" y="22"/>
                  </a:cubicBezTo>
                  <a:cubicBezTo>
                    <a:pt x="410" y="22"/>
                    <a:pt x="371" y="29"/>
                    <a:pt x="335" y="38"/>
                  </a:cubicBezTo>
                  <a:cubicBezTo>
                    <a:pt x="297" y="46"/>
                    <a:pt x="259" y="58"/>
                    <a:pt x="259" y="58"/>
                  </a:cubicBezTo>
                  <a:cubicBezTo>
                    <a:pt x="229" y="67"/>
                    <a:pt x="168" y="98"/>
                    <a:pt x="115" y="136"/>
                  </a:cubicBezTo>
                  <a:cubicBezTo>
                    <a:pt x="61" y="174"/>
                    <a:pt x="16" y="217"/>
                    <a:pt x="1" y="238"/>
                  </a:cubicBezTo>
                  <a:cubicBezTo>
                    <a:pt x="74" y="210"/>
                    <a:pt x="150" y="186"/>
                    <a:pt x="231" y="163"/>
                  </a:cubicBezTo>
                  <a:lnTo>
                    <a:pt x="260" y="153"/>
                  </a:lnTo>
                  <a:cubicBezTo>
                    <a:pt x="260" y="153"/>
                    <a:pt x="299" y="141"/>
                    <a:pt x="339" y="131"/>
                  </a:cubicBezTo>
                  <a:cubicBezTo>
                    <a:pt x="379" y="121"/>
                    <a:pt x="419" y="113"/>
                    <a:pt x="419" y="113"/>
                  </a:cubicBezTo>
                  <a:cubicBezTo>
                    <a:pt x="511" y="96"/>
                    <a:pt x="610" y="87"/>
                    <a:pt x="708" y="87"/>
                  </a:cubicBezTo>
                  <a:cubicBezTo>
                    <a:pt x="839" y="87"/>
                    <a:pt x="970" y="102"/>
                    <a:pt x="1086" y="134"/>
                  </a:cubicBezTo>
                  <a:cubicBezTo>
                    <a:pt x="1036" y="90"/>
                    <a:pt x="1033" y="83"/>
                    <a:pt x="923" y="53"/>
                  </a:cubicBezTo>
                  <a:cubicBezTo>
                    <a:pt x="825" y="27"/>
                    <a:pt x="732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9" name="Google Shape;10739;p36">
            <a:extLst>
              <a:ext uri="{FF2B5EF4-FFF2-40B4-BE49-F238E27FC236}">
                <a16:creationId xmlns:a16="http://schemas.microsoft.com/office/drawing/2014/main" id="{E9F32706-1D34-E09A-C071-9EC8FBC04E79}"/>
              </a:ext>
            </a:extLst>
          </p:cNvPr>
          <p:cNvGrpSpPr/>
          <p:nvPr/>
        </p:nvGrpSpPr>
        <p:grpSpPr>
          <a:xfrm>
            <a:off x="2571843" y="902543"/>
            <a:ext cx="1743728" cy="1750040"/>
            <a:chOff x="2224825" y="1329875"/>
            <a:chExt cx="3011100" cy="3022000"/>
          </a:xfrm>
        </p:grpSpPr>
        <p:sp>
          <p:nvSpPr>
            <p:cNvPr id="10740" name="Google Shape;10740;p36">
              <a:extLst>
                <a:ext uri="{FF2B5EF4-FFF2-40B4-BE49-F238E27FC236}">
                  <a16:creationId xmlns:a16="http://schemas.microsoft.com/office/drawing/2014/main" id="{1B638ECA-56E5-C481-2FC4-803BC8D91B5B}"/>
                </a:ext>
              </a:extLst>
            </p:cNvPr>
            <p:cNvSpPr/>
            <p:nvPr/>
          </p:nvSpPr>
          <p:spPr>
            <a:xfrm>
              <a:off x="2645450" y="1778475"/>
              <a:ext cx="2178100" cy="2128475"/>
            </a:xfrm>
            <a:custGeom>
              <a:avLst/>
              <a:gdLst/>
              <a:ahLst/>
              <a:cxnLst/>
              <a:rect l="l" t="t" r="r" b="b"/>
              <a:pathLst>
                <a:path w="87124" h="85139" extrusionOk="0">
                  <a:moveTo>
                    <a:pt x="43643" y="1076"/>
                  </a:moveTo>
                  <a:cubicBezTo>
                    <a:pt x="53019" y="1076"/>
                    <a:pt x="62056" y="4234"/>
                    <a:pt x="69487" y="10184"/>
                  </a:cubicBezTo>
                  <a:cubicBezTo>
                    <a:pt x="78140" y="17107"/>
                    <a:pt x="83573" y="26991"/>
                    <a:pt x="84795" y="38000"/>
                  </a:cubicBezTo>
                  <a:cubicBezTo>
                    <a:pt x="86017" y="49017"/>
                    <a:pt x="82877" y="59847"/>
                    <a:pt x="75955" y="68501"/>
                  </a:cubicBezTo>
                  <a:cubicBezTo>
                    <a:pt x="69023" y="77154"/>
                    <a:pt x="59147" y="82587"/>
                    <a:pt x="48130" y="83809"/>
                  </a:cubicBezTo>
                  <a:cubicBezTo>
                    <a:pt x="46586" y="83979"/>
                    <a:pt x="45052" y="84059"/>
                    <a:pt x="43527" y="84059"/>
                  </a:cubicBezTo>
                  <a:cubicBezTo>
                    <a:pt x="22687" y="84059"/>
                    <a:pt x="4675" y="68331"/>
                    <a:pt x="2329" y="47144"/>
                  </a:cubicBezTo>
                  <a:cubicBezTo>
                    <a:pt x="1107" y="36126"/>
                    <a:pt x="4247" y="25296"/>
                    <a:pt x="11170" y="16643"/>
                  </a:cubicBezTo>
                  <a:cubicBezTo>
                    <a:pt x="18102" y="7998"/>
                    <a:pt x="27977" y="2557"/>
                    <a:pt x="38995" y="1334"/>
                  </a:cubicBezTo>
                  <a:cubicBezTo>
                    <a:pt x="40547" y="1165"/>
                    <a:pt x="42099" y="1076"/>
                    <a:pt x="43643" y="1076"/>
                  </a:cubicBezTo>
                  <a:close/>
                  <a:moveTo>
                    <a:pt x="43635" y="1"/>
                  </a:moveTo>
                  <a:cubicBezTo>
                    <a:pt x="42054" y="1"/>
                    <a:pt x="40464" y="88"/>
                    <a:pt x="38870" y="264"/>
                  </a:cubicBezTo>
                  <a:cubicBezTo>
                    <a:pt x="27576" y="1522"/>
                    <a:pt x="17432" y="7097"/>
                    <a:pt x="10331" y="15974"/>
                  </a:cubicBezTo>
                  <a:cubicBezTo>
                    <a:pt x="3221" y="24850"/>
                    <a:pt x="1" y="35957"/>
                    <a:pt x="1259" y="47260"/>
                  </a:cubicBezTo>
                  <a:cubicBezTo>
                    <a:pt x="3667" y="69009"/>
                    <a:pt x="22143" y="85138"/>
                    <a:pt x="43527" y="85138"/>
                  </a:cubicBezTo>
                  <a:cubicBezTo>
                    <a:pt x="45088" y="85138"/>
                    <a:pt x="46667" y="85058"/>
                    <a:pt x="48255" y="84880"/>
                  </a:cubicBezTo>
                  <a:cubicBezTo>
                    <a:pt x="59549" y="83631"/>
                    <a:pt x="69692" y="78046"/>
                    <a:pt x="76793" y="69170"/>
                  </a:cubicBezTo>
                  <a:cubicBezTo>
                    <a:pt x="83894" y="60293"/>
                    <a:pt x="87124" y="49187"/>
                    <a:pt x="85866" y="37884"/>
                  </a:cubicBezTo>
                  <a:cubicBezTo>
                    <a:pt x="84617" y="26581"/>
                    <a:pt x="79041" y="16447"/>
                    <a:pt x="70165" y="9337"/>
                  </a:cubicBezTo>
                  <a:cubicBezTo>
                    <a:pt x="62540" y="3237"/>
                    <a:pt x="53263" y="1"/>
                    <a:pt x="43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6">
              <a:extLst>
                <a:ext uri="{FF2B5EF4-FFF2-40B4-BE49-F238E27FC236}">
                  <a16:creationId xmlns:a16="http://schemas.microsoft.com/office/drawing/2014/main" id="{51510650-C3CA-BF39-EFEB-A89B9B5B5F59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6">
              <a:extLst>
                <a:ext uri="{FF2B5EF4-FFF2-40B4-BE49-F238E27FC236}">
                  <a16:creationId xmlns:a16="http://schemas.microsoft.com/office/drawing/2014/main" id="{9BC49725-9CA1-9D39-8131-DA6A31B2E8BC}"/>
                </a:ext>
              </a:extLst>
            </p:cNvPr>
            <p:cNvSpPr/>
            <p:nvPr/>
          </p:nvSpPr>
          <p:spPr>
            <a:xfrm>
              <a:off x="4759750" y="2832675"/>
              <a:ext cx="308250" cy="366175"/>
            </a:xfrm>
            <a:custGeom>
              <a:avLst/>
              <a:gdLst/>
              <a:ahLst/>
              <a:cxnLst/>
              <a:rect l="l" t="t" r="r" b="b"/>
              <a:pathLst>
                <a:path w="12330" h="14647" extrusionOk="0">
                  <a:moveTo>
                    <a:pt x="7690" y="7786"/>
                  </a:moveTo>
                  <a:cubicBezTo>
                    <a:pt x="7726" y="7786"/>
                    <a:pt x="7762" y="7786"/>
                    <a:pt x="7797" y="7795"/>
                  </a:cubicBezTo>
                  <a:cubicBezTo>
                    <a:pt x="7913" y="7804"/>
                    <a:pt x="8029" y="7830"/>
                    <a:pt x="8136" y="7875"/>
                  </a:cubicBezTo>
                  <a:cubicBezTo>
                    <a:pt x="8270" y="8473"/>
                    <a:pt x="8225" y="8919"/>
                    <a:pt x="8002" y="9169"/>
                  </a:cubicBezTo>
                  <a:cubicBezTo>
                    <a:pt x="7842" y="9352"/>
                    <a:pt x="7590" y="9405"/>
                    <a:pt x="7431" y="9405"/>
                  </a:cubicBezTo>
                  <a:cubicBezTo>
                    <a:pt x="7404" y="9405"/>
                    <a:pt x="7381" y="9403"/>
                    <a:pt x="7360" y="9401"/>
                  </a:cubicBezTo>
                  <a:cubicBezTo>
                    <a:pt x="6977" y="9356"/>
                    <a:pt x="6700" y="9017"/>
                    <a:pt x="6745" y="8633"/>
                  </a:cubicBezTo>
                  <a:cubicBezTo>
                    <a:pt x="6798" y="8152"/>
                    <a:pt x="7208" y="7786"/>
                    <a:pt x="7690" y="7786"/>
                  </a:cubicBezTo>
                  <a:close/>
                  <a:moveTo>
                    <a:pt x="8544" y="1"/>
                  </a:moveTo>
                  <a:cubicBezTo>
                    <a:pt x="4423" y="1"/>
                    <a:pt x="867" y="3106"/>
                    <a:pt x="402" y="7295"/>
                  </a:cubicBezTo>
                  <a:cubicBezTo>
                    <a:pt x="0" y="10926"/>
                    <a:pt x="2632" y="14209"/>
                    <a:pt x="6263" y="14610"/>
                  </a:cubicBezTo>
                  <a:cubicBezTo>
                    <a:pt x="6468" y="14637"/>
                    <a:pt x="6664" y="14646"/>
                    <a:pt x="6869" y="14646"/>
                  </a:cubicBezTo>
                  <a:cubicBezTo>
                    <a:pt x="8083" y="14646"/>
                    <a:pt x="9251" y="14236"/>
                    <a:pt x="10215" y="13469"/>
                  </a:cubicBezTo>
                  <a:cubicBezTo>
                    <a:pt x="11339" y="12567"/>
                    <a:pt x="12044" y="11292"/>
                    <a:pt x="12204" y="9864"/>
                  </a:cubicBezTo>
                  <a:cubicBezTo>
                    <a:pt x="12329" y="8705"/>
                    <a:pt x="11999" y="7563"/>
                    <a:pt x="11268" y="6653"/>
                  </a:cubicBezTo>
                  <a:cubicBezTo>
                    <a:pt x="10536" y="5734"/>
                    <a:pt x="9501" y="5163"/>
                    <a:pt x="8341" y="5038"/>
                  </a:cubicBezTo>
                  <a:cubicBezTo>
                    <a:pt x="8204" y="5023"/>
                    <a:pt x="8067" y="5015"/>
                    <a:pt x="7931" y="5015"/>
                  </a:cubicBezTo>
                  <a:cubicBezTo>
                    <a:pt x="7123" y="5015"/>
                    <a:pt x="6351" y="5285"/>
                    <a:pt x="5710" y="5796"/>
                  </a:cubicBezTo>
                  <a:cubicBezTo>
                    <a:pt x="4969" y="6394"/>
                    <a:pt x="4496" y="7242"/>
                    <a:pt x="4398" y="8187"/>
                  </a:cubicBezTo>
                  <a:cubicBezTo>
                    <a:pt x="4220" y="9793"/>
                    <a:pt x="5380" y="11247"/>
                    <a:pt x="6985" y="11426"/>
                  </a:cubicBezTo>
                  <a:cubicBezTo>
                    <a:pt x="7075" y="11436"/>
                    <a:pt x="7164" y="11440"/>
                    <a:pt x="7253" y="11440"/>
                  </a:cubicBezTo>
                  <a:cubicBezTo>
                    <a:pt x="7800" y="11440"/>
                    <a:pt x="8323" y="11254"/>
                    <a:pt x="8761" y="10908"/>
                  </a:cubicBezTo>
                  <a:cubicBezTo>
                    <a:pt x="9260" y="10507"/>
                    <a:pt x="9581" y="9927"/>
                    <a:pt x="9653" y="9293"/>
                  </a:cubicBezTo>
                  <a:cubicBezTo>
                    <a:pt x="9706" y="8758"/>
                    <a:pt x="9555" y="8232"/>
                    <a:pt x="9225" y="7813"/>
                  </a:cubicBezTo>
                  <a:cubicBezTo>
                    <a:pt x="8886" y="7402"/>
                    <a:pt x="8413" y="7135"/>
                    <a:pt x="7878" y="7081"/>
                  </a:cubicBezTo>
                  <a:cubicBezTo>
                    <a:pt x="7810" y="7073"/>
                    <a:pt x="7743" y="7069"/>
                    <a:pt x="7676" y="7069"/>
                  </a:cubicBezTo>
                  <a:cubicBezTo>
                    <a:pt x="7301" y="7069"/>
                    <a:pt x="6942" y="7196"/>
                    <a:pt x="6646" y="7438"/>
                  </a:cubicBezTo>
                  <a:cubicBezTo>
                    <a:pt x="6299" y="7714"/>
                    <a:pt x="6076" y="8116"/>
                    <a:pt x="6031" y="8553"/>
                  </a:cubicBezTo>
                  <a:cubicBezTo>
                    <a:pt x="5942" y="9329"/>
                    <a:pt x="6504" y="10034"/>
                    <a:pt x="7280" y="10114"/>
                  </a:cubicBezTo>
                  <a:cubicBezTo>
                    <a:pt x="7331" y="10120"/>
                    <a:pt x="7386" y="10124"/>
                    <a:pt x="7442" y="10124"/>
                  </a:cubicBezTo>
                  <a:cubicBezTo>
                    <a:pt x="7798" y="10124"/>
                    <a:pt x="8239" y="9994"/>
                    <a:pt x="8547" y="9632"/>
                  </a:cubicBezTo>
                  <a:cubicBezTo>
                    <a:pt x="8743" y="9409"/>
                    <a:pt x="8868" y="9124"/>
                    <a:pt x="8912" y="8785"/>
                  </a:cubicBezTo>
                  <a:cubicBezTo>
                    <a:pt x="8939" y="8919"/>
                    <a:pt x="8948" y="9062"/>
                    <a:pt x="8930" y="9213"/>
                  </a:cubicBezTo>
                  <a:cubicBezTo>
                    <a:pt x="8886" y="9659"/>
                    <a:pt x="8663" y="10061"/>
                    <a:pt x="8306" y="10346"/>
                  </a:cubicBezTo>
                  <a:cubicBezTo>
                    <a:pt x="8004" y="10594"/>
                    <a:pt x="7628" y="10721"/>
                    <a:pt x="7242" y="10721"/>
                  </a:cubicBezTo>
                  <a:cubicBezTo>
                    <a:pt x="7184" y="10721"/>
                    <a:pt x="7125" y="10718"/>
                    <a:pt x="7066" y="10712"/>
                  </a:cubicBezTo>
                  <a:cubicBezTo>
                    <a:pt x="5852" y="10578"/>
                    <a:pt x="4978" y="9481"/>
                    <a:pt x="5112" y="8268"/>
                  </a:cubicBezTo>
                  <a:cubicBezTo>
                    <a:pt x="5192" y="7509"/>
                    <a:pt x="5567" y="6831"/>
                    <a:pt x="6165" y="6358"/>
                  </a:cubicBezTo>
                  <a:cubicBezTo>
                    <a:pt x="6666" y="5948"/>
                    <a:pt x="7284" y="5732"/>
                    <a:pt x="7925" y="5732"/>
                  </a:cubicBezTo>
                  <a:cubicBezTo>
                    <a:pt x="8036" y="5732"/>
                    <a:pt x="8149" y="5739"/>
                    <a:pt x="8261" y="5752"/>
                  </a:cubicBezTo>
                  <a:cubicBezTo>
                    <a:pt x="9225" y="5859"/>
                    <a:pt x="10099" y="6332"/>
                    <a:pt x="10706" y="7099"/>
                  </a:cubicBezTo>
                  <a:cubicBezTo>
                    <a:pt x="11321" y="7857"/>
                    <a:pt x="11598" y="8812"/>
                    <a:pt x="11491" y="9784"/>
                  </a:cubicBezTo>
                  <a:cubicBezTo>
                    <a:pt x="11348" y="11024"/>
                    <a:pt x="10741" y="12130"/>
                    <a:pt x="9769" y="12906"/>
                  </a:cubicBezTo>
                  <a:cubicBezTo>
                    <a:pt x="8937" y="13570"/>
                    <a:pt x="7929" y="13928"/>
                    <a:pt x="6879" y="13928"/>
                  </a:cubicBezTo>
                  <a:cubicBezTo>
                    <a:pt x="6701" y="13928"/>
                    <a:pt x="6522" y="13917"/>
                    <a:pt x="6343" y="13897"/>
                  </a:cubicBezTo>
                  <a:cubicBezTo>
                    <a:pt x="3105" y="13540"/>
                    <a:pt x="759" y="10614"/>
                    <a:pt x="1124" y="7375"/>
                  </a:cubicBezTo>
                  <a:cubicBezTo>
                    <a:pt x="1540" y="3551"/>
                    <a:pt x="4791" y="719"/>
                    <a:pt x="8546" y="719"/>
                  </a:cubicBezTo>
                  <a:cubicBezTo>
                    <a:pt x="8820" y="719"/>
                    <a:pt x="9097" y="734"/>
                    <a:pt x="9376" y="765"/>
                  </a:cubicBezTo>
                  <a:lnTo>
                    <a:pt x="9457" y="51"/>
                  </a:lnTo>
                  <a:cubicBezTo>
                    <a:pt x="9150" y="17"/>
                    <a:pt x="8845" y="1"/>
                    <a:pt x="8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6">
              <a:extLst>
                <a:ext uri="{FF2B5EF4-FFF2-40B4-BE49-F238E27FC236}">
                  <a16:creationId xmlns:a16="http://schemas.microsoft.com/office/drawing/2014/main" id="{91D129EF-1457-4B23-49CC-BF169CEC1FD1}"/>
                </a:ext>
              </a:extLst>
            </p:cNvPr>
            <p:cNvSpPr/>
            <p:nvPr/>
          </p:nvSpPr>
          <p:spPr>
            <a:xfrm>
              <a:off x="4768225" y="2491425"/>
              <a:ext cx="305800" cy="366850"/>
            </a:xfrm>
            <a:custGeom>
              <a:avLst/>
              <a:gdLst/>
              <a:ahLst/>
              <a:cxnLst/>
              <a:rect l="l" t="t" r="r" b="b"/>
              <a:pathLst>
                <a:path w="12232" h="14674" extrusionOk="0">
                  <a:moveTo>
                    <a:pt x="7208" y="5244"/>
                  </a:moveTo>
                  <a:cubicBezTo>
                    <a:pt x="7378" y="5244"/>
                    <a:pt x="7628" y="5298"/>
                    <a:pt x="7797" y="5494"/>
                  </a:cubicBezTo>
                  <a:cubicBezTo>
                    <a:pt x="8011" y="5744"/>
                    <a:pt x="8047" y="6190"/>
                    <a:pt x="7913" y="6788"/>
                  </a:cubicBezTo>
                  <a:cubicBezTo>
                    <a:pt x="7797" y="6832"/>
                    <a:pt x="7690" y="6859"/>
                    <a:pt x="7565" y="6868"/>
                  </a:cubicBezTo>
                  <a:cubicBezTo>
                    <a:pt x="7534" y="6871"/>
                    <a:pt x="7502" y="6873"/>
                    <a:pt x="7470" y="6873"/>
                  </a:cubicBezTo>
                  <a:cubicBezTo>
                    <a:pt x="7253" y="6873"/>
                    <a:pt x="7041" y="6794"/>
                    <a:pt x="6869" y="6654"/>
                  </a:cubicBezTo>
                  <a:cubicBezTo>
                    <a:pt x="6673" y="6493"/>
                    <a:pt x="6548" y="6261"/>
                    <a:pt x="6522" y="6011"/>
                  </a:cubicBezTo>
                  <a:cubicBezTo>
                    <a:pt x="6504" y="5824"/>
                    <a:pt x="6566" y="5646"/>
                    <a:pt x="6682" y="5503"/>
                  </a:cubicBezTo>
                  <a:cubicBezTo>
                    <a:pt x="6798" y="5360"/>
                    <a:pt x="6968" y="5271"/>
                    <a:pt x="7146" y="5253"/>
                  </a:cubicBezTo>
                  <a:cubicBezTo>
                    <a:pt x="7164" y="5253"/>
                    <a:pt x="7191" y="5244"/>
                    <a:pt x="7208" y="5244"/>
                  </a:cubicBezTo>
                  <a:close/>
                  <a:moveTo>
                    <a:pt x="6659" y="0"/>
                  </a:moveTo>
                  <a:cubicBezTo>
                    <a:pt x="6486" y="0"/>
                    <a:pt x="6313" y="9"/>
                    <a:pt x="6138" y="25"/>
                  </a:cubicBezTo>
                  <a:cubicBezTo>
                    <a:pt x="4372" y="195"/>
                    <a:pt x="2784" y="1034"/>
                    <a:pt x="1651" y="2407"/>
                  </a:cubicBezTo>
                  <a:cubicBezTo>
                    <a:pt x="527" y="3772"/>
                    <a:pt x="0" y="5494"/>
                    <a:pt x="170" y="7260"/>
                  </a:cubicBezTo>
                  <a:cubicBezTo>
                    <a:pt x="375" y="9437"/>
                    <a:pt x="1428" y="11409"/>
                    <a:pt x="3114" y="12800"/>
                  </a:cubicBezTo>
                  <a:cubicBezTo>
                    <a:pt x="4595" y="14022"/>
                    <a:pt x="6415" y="14674"/>
                    <a:pt x="8315" y="14674"/>
                  </a:cubicBezTo>
                  <a:cubicBezTo>
                    <a:pt x="8582" y="14674"/>
                    <a:pt x="8850" y="14656"/>
                    <a:pt x="9109" y="14638"/>
                  </a:cubicBezTo>
                  <a:lnTo>
                    <a:pt x="9046" y="13915"/>
                  </a:lnTo>
                  <a:cubicBezTo>
                    <a:pt x="8798" y="13940"/>
                    <a:pt x="8550" y="13952"/>
                    <a:pt x="8304" y="13952"/>
                  </a:cubicBezTo>
                  <a:cubicBezTo>
                    <a:pt x="6578" y="13952"/>
                    <a:pt x="4919" y="13356"/>
                    <a:pt x="3569" y="12247"/>
                  </a:cubicBezTo>
                  <a:cubicBezTo>
                    <a:pt x="2025" y="10972"/>
                    <a:pt x="1071" y="9178"/>
                    <a:pt x="883" y="7189"/>
                  </a:cubicBezTo>
                  <a:cubicBezTo>
                    <a:pt x="732" y="5619"/>
                    <a:pt x="1205" y="4076"/>
                    <a:pt x="2204" y="2862"/>
                  </a:cubicBezTo>
                  <a:cubicBezTo>
                    <a:pt x="3212" y="1640"/>
                    <a:pt x="4630" y="891"/>
                    <a:pt x="6200" y="739"/>
                  </a:cubicBezTo>
                  <a:cubicBezTo>
                    <a:pt x="6354" y="724"/>
                    <a:pt x="6506" y="717"/>
                    <a:pt x="6656" y="717"/>
                  </a:cubicBezTo>
                  <a:cubicBezTo>
                    <a:pt x="9026" y="717"/>
                    <a:pt x="11051" y="2525"/>
                    <a:pt x="11285" y="4932"/>
                  </a:cubicBezTo>
                  <a:cubicBezTo>
                    <a:pt x="11482" y="6939"/>
                    <a:pt x="10001" y="8723"/>
                    <a:pt x="7994" y="8920"/>
                  </a:cubicBezTo>
                  <a:cubicBezTo>
                    <a:pt x="7903" y="8928"/>
                    <a:pt x="7813" y="8932"/>
                    <a:pt x="7724" y="8932"/>
                  </a:cubicBezTo>
                  <a:cubicBezTo>
                    <a:pt x="7061" y="8932"/>
                    <a:pt x="6425" y="8702"/>
                    <a:pt x="5906" y="8277"/>
                  </a:cubicBezTo>
                  <a:cubicBezTo>
                    <a:pt x="5326" y="7796"/>
                    <a:pt x="4960" y="7109"/>
                    <a:pt x="4889" y="6350"/>
                  </a:cubicBezTo>
                  <a:cubicBezTo>
                    <a:pt x="4773" y="5137"/>
                    <a:pt x="5665" y="4058"/>
                    <a:pt x="6878" y="3942"/>
                  </a:cubicBezTo>
                  <a:cubicBezTo>
                    <a:pt x="6933" y="3936"/>
                    <a:pt x="6987" y="3934"/>
                    <a:pt x="7041" y="3934"/>
                  </a:cubicBezTo>
                  <a:cubicBezTo>
                    <a:pt x="7894" y="3934"/>
                    <a:pt x="8641" y="4586"/>
                    <a:pt x="8725" y="5467"/>
                  </a:cubicBezTo>
                  <a:cubicBezTo>
                    <a:pt x="8734" y="5610"/>
                    <a:pt x="8725" y="5753"/>
                    <a:pt x="8698" y="5895"/>
                  </a:cubicBezTo>
                  <a:cubicBezTo>
                    <a:pt x="8654" y="5548"/>
                    <a:pt x="8538" y="5262"/>
                    <a:pt x="8341" y="5030"/>
                  </a:cubicBezTo>
                  <a:cubicBezTo>
                    <a:pt x="8031" y="4666"/>
                    <a:pt x="7594" y="4531"/>
                    <a:pt x="7238" y="4531"/>
                  </a:cubicBezTo>
                  <a:cubicBezTo>
                    <a:pt x="7185" y="4531"/>
                    <a:pt x="7133" y="4534"/>
                    <a:pt x="7084" y="4539"/>
                  </a:cubicBezTo>
                  <a:cubicBezTo>
                    <a:pt x="6709" y="4575"/>
                    <a:pt x="6370" y="4754"/>
                    <a:pt x="6129" y="5039"/>
                  </a:cubicBezTo>
                  <a:cubicBezTo>
                    <a:pt x="5888" y="5333"/>
                    <a:pt x="5772" y="5699"/>
                    <a:pt x="5808" y="6074"/>
                  </a:cubicBezTo>
                  <a:cubicBezTo>
                    <a:pt x="5852" y="6520"/>
                    <a:pt x="6067" y="6921"/>
                    <a:pt x="6415" y="7207"/>
                  </a:cubicBezTo>
                  <a:cubicBezTo>
                    <a:pt x="6711" y="7456"/>
                    <a:pt x="7082" y="7590"/>
                    <a:pt x="7468" y="7590"/>
                  </a:cubicBezTo>
                  <a:cubicBezTo>
                    <a:pt x="7524" y="7590"/>
                    <a:pt x="7580" y="7587"/>
                    <a:pt x="7637" y="7582"/>
                  </a:cubicBezTo>
                  <a:cubicBezTo>
                    <a:pt x="8172" y="7528"/>
                    <a:pt x="8654" y="7278"/>
                    <a:pt x="8993" y="6868"/>
                  </a:cubicBezTo>
                  <a:cubicBezTo>
                    <a:pt x="9332" y="6449"/>
                    <a:pt x="9492" y="5931"/>
                    <a:pt x="9439" y="5396"/>
                  </a:cubicBezTo>
                  <a:cubicBezTo>
                    <a:pt x="9322" y="4157"/>
                    <a:pt x="8277" y="3216"/>
                    <a:pt x="7050" y="3216"/>
                  </a:cubicBezTo>
                  <a:cubicBezTo>
                    <a:pt x="6969" y="3216"/>
                    <a:pt x="6889" y="3220"/>
                    <a:pt x="6807" y="3228"/>
                  </a:cubicBezTo>
                  <a:cubicBezTo>
                    <a:pt x="5201" y="3380"/>
                    <a:pt x="4015" y="4816"/>
                    <a:pt x="4166" y="6422"/>
                  </a:cubicBezTo>
                  <a:cubicBezTo>
                    <a:pt x="4265" y="7367"/>
                    <a:pt x="4720" y="8224"/>
                    <a:pt x="5451" y="8830"/>
                  </a:cubicBezTo>
                  <a:cubicBezTo>
                    <a:pt x="6103" y="9364"/>
                    <a:pt x="6899" y="9649"/>
                    <a:pt x="7725" y="9649"/>
                  </a:cubicBezTo>
                  <a:cubicBezTo>
                    <a:pt x="7838" y="9649"/>
                    <a:pt x="7951" y="9644"/>
                    <a:pt x="8065" y="9633"/>
                  </a:cubicBezTo>
                  <a:cubicBezTo>
                    <a:pt x="10465" y="9401"/>
                    <a:pt x="12231" y="7260"/>
                    <a:pt x="11999" y="4861"/>
                  </a:cubicBezTo>
                  <a:cubicBezTo>
                    <a:pt x="11731" y="2083"/>
                    <a:pt x="9386" y="0"/>
                    <a:pt x="6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6">
              <a:extLst>
                <a:ext uri="{FF2B5EF4-FFF2-40B4-BE49-F238E27FC236}">
                  <a16:creationId xmlns:a16="http://schemas.microsoft.com/office/drawing/2014/main" id="{F76F72C7-E99F-4F78-C175-3F320977689F}"/>
                </a:ext>
              </a:extLst>
            </p:cNvPr>
            <p:cNvSpPr/>
            <p:nvPr/>
          </p:nvSpPr>
          <p:spPr>
            <a:xfrm>
              <a:off x="2403700" y="2832675"/>
              <a:ext cx="303125" cy="366175"/>
            </a:xfrm>
            <a:custGeom>
              <a:avLst/>
              <a:gdLst/>
              <a:ahLst/>
              <a:cxnLst/>
              <a:rect l="l" t="t" r="r" b="b"/>
              <a:pathLst>
                <a:path w="12125" h="14647" extrusionOk="0">
                  <a:moveTo>
                    <a:pt x="4643" y="7788"/>
                  </a:moveTo>
                  <a:cubicBezTo>
                    <a:pt x="5117" y="7788"/>
                    <a:pt x="5536" y="8153"/>
                    <a:pt x="5594" y="8633"/>
                  </a:cubicBezTo>
                  <a:cubicBezTo>
                    <a:pt x="5630" y="9017"/>
                    <a:pt x="5353" y="9356"/>
                    <a:pt x="4978" y="9401"/>
                  </a:cubicBezTo>
                  <a:cubicBezTo>
                    <a:pt x="4957" y="9403"/>
                    <a:pt x="4932" y="9405"/>
                    <a:pt x="4905" y="9405"/>
                  </a:cubicBezTo>
                  <a:cubicBezTo>
                    <a:pt x="4742" y="9405"/>
                    <a:pt x="4495" y="9352"/>
                    <a:pt x="4327" y="9169"/>
                  </a:cubicBezTo>
                  <a:cubicBezTo>
                    <a:pt x="4113" y="8919"/>
                    <a:pt x="4068" y="8473"/>
                    <a:pt x="4193" y="7875"/>
                  </a:cubicBezTo>
                  <a:cubicBezTo>
                    <a:pt x="4300" y="7830"/>
                    <a:pt x="4416" y="7804"/>
                    <a:pt x="4532" y="7795"/>
                  </a:cubicBezTo>
                  <a:cubicBezTo>
                    <a:pt x="4569" y="7790"/>
                    <a:pt x="4606" y="7788"/>
                    <a:pt x="4643" y="7788"/>
                  </a:cubicBezTo>
                  <a:close/>
                  <a:moveTo>
                    <a:pt x="3795" y="0"/>
                  </a:moveTo>
                  <a:cubicBezTo>
                    <a:pt x="3489" y="0"/>
                    <a:pt x="3182" y="17"/>
                    <a:pt x="2873" y="51"/>
                  </a:cubicBezTo>
                  <a:lnTo>
                    <a:pt x="2953" y="765"/>
                  </a:lnTo>
                  <a:cubicBezTo>
                    <a:pt x="3238" y="733"/>
                    <a:pt x="3523" y="717"/>
                    <a:pt x="3805" y="717"/>
                  </a:cubicBezTo>
                  <a:cubicBezTo>
                    <a:pt x="5495" y="717"/>
                    <a:pt x="7120" y="1283"/>
                    <a:pt x="8458" y="2353"/>
                  </a:cubicBezTo>
                  <a:cubicBezTo>
                    <a:pt x="10010" y="3602"/>
                    <a:pt x="10991" y="5386"/>
                    <a:pt x="11214" y="7375"/>
                  </a:cubicBezTo>
                  <a:cubicBezTo>
                    <a:pt x="11384" y="8946"/>
                    <a:pt x="10938" y="10489"/>
                    <a:pt x="9956" y="11720"/>
                  </a:cubicBezTo>
                  <a:cubicBezTo>
                    <a:pt x="8966" y="12951"/>
                    <a:pt x="7556" y="13727"/>
                    <a:pt x="5986" y="13897"/>
                  </a:cubicBezTo>
                  <a:cubicBezTo>
                    <a:pt x="5808" y="13917"/>
                    <a:pt x="5631" y="13928"/>
                    <a:pt x="5454" y="13928"/>
                  </a:cubicBezTo>
                  <a:cubicBezTo>
                    <a:pt x="4407" y="13928"/>
                    <a:pt x="3393" y="13570"/>
                    <a:pt x="2561" y="12906"/>
                  </a:cubicBezTo>
                  <a:cubicBezTo>
                    <a:pt x="1597" y="12130"/>
                    <a:pt x="982" y="11024"/>
                    <a:pt x="848" y="9784"/>
                  </a:cubicBezTo>
                  <a:cubicBezTo>
                    <a:pt x="741" y="8812"/>
                    <a:pt x="1017" y="7857"/>
                    <a:pt x="1624" y="7099"/>
                  </a:cubicBezTo>
                  <a:cubicBezTo>
                    <a:pt x="2240" y="6332"/>
                    <a:pt x="3105" y="5859"/>
                    <a:pt x="4077" y="5752"/>
                  </a:cubicBezTo>
                  <a:cubicBezTo>
                    <a:pt x="4185" y="5739"/>
                    <a:pt x="4293" y="5733"/>
                    <a:pt x="4399" y="5733"/>
                  </a:cubicBezTo>
                  <a:cubicBezTo>
                    <a:pt x="5821" y="5733"/>
                    <a:pt x="7060" y="6815"/>
                    <a:pt x="7226" y="8268"/>
                  </a:cubicBezTo>
                  <a:cubicBezTo>
                    <a:pt x="7360" y="9481"/>
                    <a:pt x="6486" y="10578"/>
                    <a:pt x="5273" y="10712"/>
                  </a:cubicBezTo>
                  <a:cubicBezTo>
                    <a:pt x="5213" y="10718"/>
                    <a:pt x="5153" y="10721"/>
                    <a:pt x="5094" y="10721"/>
                  </a:cubicBezTo>
                  <a:cubicBezTo>
                    <a:pt x="4704" y="10721"/>
                    <a:pt x="4333" y="10594"/>
                    <a:pt x="4024" y="10346"/>
                  </a:cubicBezTo>
                  <a:cubicBezTo>
                    <a:pt x="3667" y="10061"/>
                    <a:pt x="3453" y="9659"/>
                    <a:pt x="3399" y="9213"/>
                  </a:cubicBezTo>
                  <a:cubicBezTo>
                    <a:pt x="3381" y="9062"/>
                    <a:pt x="3390" y="8919"/>
                    <a:pt x="3426" y="8785"/>
                  </a:cubicBezTo>
                  <a:cubicBezTo>
                    <a:pt x="3471" y="9124"/>
                    <a:pt x="3587" y="9409"/>
                    <a:pt x="3783" y="9632"/>
                  </a:cubicBezTo>
                  <a:cubicBezTo>
                    <a:pt x="4098" y="9994"/>
                    <a:pt x="4534" y="10124"/>
                    <a:pt x="4894" y="10124"/>
                  </a:cubicBezTo>
                  <a:cubicBezTo>
                    <a:pt x="4951" y="10124"/>
                    <a:pt x="5006" y="10120"/>
                    <a:pt x="5059" y="10114"/>
                  </a:cubicBezTo>
                  <a:cubicBezTo>
                    <a:pt x="5826" y="10034"/>
                    <a:pt x="6388" y="9329"/>
                    <a:pt x="6308" y="8553"/>
                  </a:cubicBezTo>
                  <a:cubicBezTo>
                    <a:pt x="6208" y="7707"/>
                    <a:pt x="5492" y="7070"/>
                    <a:pt x="4647" y="7070"/>
                  </a:cubicBezTo>
                  <a:cubicBezTo>
                    <a:pt x="4583" y="7070"/>
                    <a:pt x="4518" y="7074"/>
                    <a:pt x="4452" y="7081"/>
                  </a:cubicBezTo>
                  <a:cubicBezTo>
                    <a:pt x="3355" y="7197"/>
                    <a:pt x="2561" y="8187"/>
                    <a:pt x="2686" y="9285"/>
                  </a:cubicBezTo>
                  <a:cubicBezTo>
                    <a:pt x="2819" y="10525"/>
                    <a:pt x="3869" y="11440"/>
                    <a:pt x="5090" y="11440"/>
                  </a:cubicBezTo>
                  <a:cubicBezTo>
                    <a:pt x="5177" y="11440"/>
                    <a:pt x="5265" y="11435"/>
                    <a:pt x="5353" y="11426"/>
                  </a:cubicBezTo>
                  <a:cubicBezTo>
                    <a:pt x="6959" y="11247"/>
                    <a:pt x="8119" y="9793"/>
                    <a:pt x="7940" y="8187"/>
                  </a:cubicBezTo>
                  <a:cubicBezTo>
                    <a:pt x="7833" y="7242"/>
                    <a:pt x="7369" y="6394"/>
                    <a:pt x="6620" y="5796"/>
                  </a:cubicBezTo>
                  <a:cubicBezTo>
                    <a:pt x="5986" y="5285"/>
                    <a:pt x="5208" y="5015"/>
                    <a:pt x="4405" y="5015"/>
                  </a:cubicBezTo>
                  <a:cubicBezTo>
                    <a:pt x="4269" y="5015"/>
                    <a:pt x="4133" y="5023"/>
                    <a:pt x="3997" y="5038"/>
                  </a:cubicBezTo>
                  <a:cubicBezTo>
                    <a:pt x="2837" y="5163"/>
                    <a:pt x="1793" y="5734"/>
                    <a:pt x="1062" y="6653"/>
                  </a:cubicBezTo>
                  <a:cubicBezTo>
                    <a:pt x="330" y="7563"/>
                    <a:pt x="0" y="8705"/>
                    <a:pt x="134" y="9864"/>
                  </a:cubicBezTo>
                  <a:cubicBezTo>
                    <a:pt x="437" y="12612"/>
                    <a:pt x="2766" y="14646"/>
                    <a:pt x="5469" y="14646"/>
                  </a:cubicBezTo>
                  <a:cubicBezTo>
                    <a:pt x="5665" y="14646"/>
                    <a:pt x="5870" y="14637"/>
                    <a:pt x="6067" y="14610"/>
                  </a:cubicBezTo>
                  <a:cubicBezTo>
                    <a:pt x="7824" y="14423"/>
                    <a:pt x="9403" y="13549"/>
                    <a:pt x="10509" y="12166"/>
                  </a:cubicBezTo>
                  <a:cubicBezTo>
                    <a:pt x="11624" y="10783"/>
                    <a:pt x="12124" y="9053"/>
                    <a:pt x="11928" y="7295"/>
                  </a:cubicBezTo>
                  <a:cubicBezTo>
                    <a:pt x="11687" y="5118"/>
                    <a:pt x="10607" y="3165"/>
                    <a:pt x="8904" y="1800"/>
                  </a:cubicBezTo>
                  <a:cubicBezTo>
                    <a:pt x="7434" y="621"/>
                    <a:pt x="5648" y="0"/>
                    <a:pt x="3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6">
              <a:extLst>
                <a:ext uri="{FF2B5EF4-FFF2-40B4-BE49-F238E27FC236}">
                  <a16:creationId xmlns:a16="http://schemas.microsoft.com/office/drawing/2014/main" id="{8B43444D-5E6D-3E9F-3404-3E0FFD9CAE48}"/>
                </a:ext>
              </a:extLst>
            </p:cNvPr>
            <p:cNvSpPr/>
            <p:nvPr/>
          </p:nvSpPr>
          <p:spPr>
            <a:xfrm>
              <a:off x="2400800" y="2491375"/>
              <a:ext cx="302900" cy="366900"/>
            </a:xfrm>
            <a:custGeom>
              <a:avLst/>
              <a:gdLst/>
              <a:ahLst/>
              <a:cxnLst/>
              <a:rect l="l" t="t" r="r" b="b"/>
              <a:pathLst>
                <a:path w="12116" h="14676" extrusionOk="0">
                  <a:moveTo>
                    <a:pt x="4888" y="5251"/>
                  </a:moveTo>
                  <a:cubicBezTo>
                    <a:pt x="4914" y="5251"/>
                    <a:pt x="4939" y="5253"/>
                    <a:pt x="4960" y="5255"/>
                  </a:cubicBezTo>
                  <a:cubicBezTo>
                    <a:pt x="5148" y="5273"/>
                    <a:pt x="5308" y="5362"/>
                    <a:pt x="5433" y="5505"/>
                  </a:cubicBezTo>
                  <a:cubicBezTo>
                    <a:pt x="5549" y="5648"/>
                    <a:pt x="5603" y="5826"/>
                    <a:pt x="5585" y="6013"/>
                  </a:cubicBezTo>
                  <a:cubicBezTo>
                    <a:pt x="5535" y="6499"/>
                    <a:pt x="5115" y="6875"/>
                    <a:pt x="4636" y="6875"/>
                  </a:cubicBezTo>
                  <a:cubicBezTo>
                    <a:pt x="4605" y="6875"/>
                    <a:pt x="4573" y="6873"/>
                    <a:pt x="4541" y="6870"/>
                  </a:cubicBezTo>
                  <a:cubicBezTo>
                    <a:pt x="4425" y="6861"/>
                    <a:pt x="4309" y="6834"/>
                    <a:pt x="4202" y="6790"/>
                  </a:cubicBezTo>
                  <a:cubicBezTo>
                    <a:pt x="4059" y="6192"/>
                    <a:pt x="4104" y="5746"/>
                    <a:pt x="4318" y="5496"/>
                  </a:cubicBezTo>
                  <a:cubicBezTo>
                    <a:pt x="4479" y="5305"/>
                    <a:pt x="4725" y="5251"/>
                    <a:pt x="4888" y="5251"/>
                  </a:cubicBezTo>
                  <a:close/>
                  <a:moveTo>
                    <a:pt x="5437" y="1"/>
                  </a:moveTo>
                  <a:cubicBezTo>
                    <a:pt x="4195" y="1"/>
                    <a:pt x="3010" y="429"/>
                    <a:pt x="2043" y="1232"/>
                  </a:cubicBezTo>
                  <a:cubicBezTo>
                    <a:pt x="928" y="2142"/>
                    <a:pt x="250" y="3435"/>
                    <a:pt x="107" y="4863"/>
                  </a:cubicBezTo>
                  <a:cubicBezTo>
                    <a:pt x="0" y="6022"/>
                    <a:pt x="348" y="7164"/>
                    <a:pt x="1089" y="8065"/>
                  </a:cubicBezTo>
                  <a:cubicBezTo>
                    <a:pt x="1829" y="8966"/>
                    <a:pt x="2882" y="9519"/>
                    <a:pt x="4042" y="9635"/>
                  </a:cubicBezTo>
                  <a:cubicBezTo>
                    <a:pt x="4157" y="9646"/>
                    <a:pt x="4271" y="9652"/>
                    <a:pt x="4384" y="9652"/>
                  </a:cubicBezTo>
                  <a:cubicBezTo>
                    <a:pt x="6204" y="9652"/>
                    <a:pt x="7764" y="8263"/>
                    <a:pt x="7940" y="6424"/>
                  </a:cubicBezTo>
                  <a:cubicBezTo>
                    <a:pt x="8011" y="5639"/>
                    <a:pt x="7780" y="4880"/>
                    <a:pt x="7280" y="4274"/>
                  </a:cubicBezTo>
                  <a:cubicBezTo>
                    <a:pt x="6789" y="3676"/>
                    <a:pt x="6085" y="3301"/>
                    <a:pt x="5308" y="3230"/>
                  </a:cubicBezTo>
                  <a:cubicBezTo>
                    <a:pt x="5227" y="3222"/>
                    <a:pt x="5146" y="3218"/>
                    <a:pt x="5066" y="3218"/>
                  </a:cubicBezTo>
                  <a:cubicBezTo>
                    <a:pt x="3839" y="3218"/>
                    <a:pt x="2793" y="4159"/>
                    <a:pt x="2668" y="5398"/>
                  </a:cubicBezTo>
                  <a:cubicBezTo>
                    <a:pt x="2561" y="6495"/>
                    <a:pt x="3373" y="7476"/>
                    <a:pt x="4470" y="7584"/>
                  </a:cubicBezTo>
                  <a:cubicBezTo>
                    <a:pt x="4525" y="7589"/>
                    <a:pt x="4580" y="7591"/>
                    <a:pt x="4634" y="7591"/>
                  </a:cubicBezTo>
                  <a:cubicBezTo>
                    <a:pt x="5491" y="7591"/>
                    <a:pt x="6215" y="6940"/>
                    <a:pt x="6299" y="6076"/>
                  </a:cubicBezTo>
                  <a:cubicBezTo>
                    <a:pt x="6334" y="5701"/>
                    <a:pt x="6227" y="5335"/>
                    <a:pt x="5986" y="5041"/>
                  </a:cubicBezTo>
                  <a:cubicBezTo>
                    <a:pt x="5746" y="4756"/>
                    <a:pt x="5407" y="4577"/>
                    <a:pt x="5032" y="4541"/>
                  </a:cubicBezTo>
                  <a:cubicBezTo>
                    <a:pt x="4982" y="4536"/>
                    <a:pt x="4929" y="4533"/>
                    <a:pt x="4874" y="4533"/>
                  </a:cubicBezTo>
                  <a:cubicBezTo>
                    <a:pt x="4513" y="4533"/>
                    <a:pt x="4075" y="4668"/>
                    <a:pt x="3765" y="5032"/>
                  </a:cubicBezTo>
                  <a:cubicBezTo>
                    <a:pt x="3569" y="5264"/>
                    <a:pt x="3453" y="5550"/>
                    <a:pt x="3417" y="5889"/>
                  </a:cubicBezTo>
                  <a:cubicBezTo>
                    <a:pt x="3381" y="5755"/>
                    <a:pt x="3373" y="5612"/>
                    <a:pt x="3381" y="5469"/>
                  </a:cubicBezTo>
                  <a:cubicBezTo>
                    <a:pt x="3474" y="4596"/>
                    <a:pt x="4207" y="3936"/>
                    <a:pt x="5074" y="3936"/>
                  </a:cubicBezTo>
                  <a:cubicBezTo>
                    <a:pt x="5128" y="3936"/>
                    <a:pt x="5182" y="3939"/>
                    <a:pt x="5237" y="3944"/>
                  </a:cubicBezTo>
                  <a:cubicBezTo>
                    <a:pt x="6450" y="4060"/>
                    <a:pt x="7342" y="5139"/>
                    <a:pt x="7226" y="6352"/>
                  </a:cubicBezTo>
                  <a:cubicBezTo>
                    <a:pt x="7084" y="7821"/>
                    <a:pt x="5835" y="8935"/>
                    <a:pt x="4388" y="8935"/>
                  </a:cubicBezTo>
                  <a:cubicBezTo>
                    <a:pt x="4297" y="8935"/>
                    <a:pt x="4205" y="8931"/>
                    <a:pt x="4113" y="8922"/>
                  </a:cubicBezTo>
                  <a:cubicBezTo>
                    <a:pt x="3141" y="8824"/>
                    <a:pt x="2266" y="8360"/>
                    <a:pt x="1642" y="7601"/>
                  </a:cubicBezTo>
                  <a:cubicBezTo>
                    <a:pt x="1026" y="6852"/>
                    <a:pt x="732" y="5906"/>
                    <a:pt x="821" y="4934"/>
                  </a:cubicBezTo>
                  <a:cubicBezTo>
                    <a:pt x="946" y="3694"/>
                    <a:pt x="1535" y="2579"/>
                    <a:pt x="2498" y="1785"/>
                  </a:cubicBezTo>
                  <a:cubicBezTo>
                    <a:pt x="3337" y="1087"/>
                    <a:pt x="4376" y="720"/>
                    <a:pt x="5457" y="720"/>
                  </a:cubicBezTo>
                  <a:cubicBezTo>
                    <a:pt x="5606" y="720"/>
                    <a:pt x="5756" y="727"/>
                    <a:pt x="5906" y="741"/>
                  </a:cubicBezTo>
                  <a:cubicBezTo>
                    <a:pt x="7476" y="893"/>
                    <a:pt x="8895" y="1642"/>
                    <a:pt x="9903" y="2864"/>
                  </a:cubicBezTo>
                  <a:cubicBezTo>
                    <a:pt x="10911" y="4078"/>
                    <a:pt x="11375" y="5621"/>
                    <a:pt x="11223" y="7191"/>
                  </a:cubicBezTo>
                  <a:cubicBezTo>
                    <a:pt x="10854" y="11054"/>
                    <a:pt x="7584" y="13952"/>
                    <a:pt x="3786" y="13952"/>
                  </a:cubicBezTo>
                  <a:cubicBezTo>
                    <a:pt x="3549" y="13952"/>
                    <a:pt x="3310" y="13941"/>
                    <a:pt x="3069" y="13917"/>
                  </a:cubicBezTo>
                  <a:lnTo>
                    <a:pt x="2998" y="14640"/>
                  </a:lnTo>
                  <a:cubicBezTo>
                    <a:pt x="3265" y="14658"/>
                    <a:pt x="3524" y="14676"/>
                    <a:pt x="3783" y="14676"/>
                  </a:cubicBezTo>
                  <a:cubicBezTo>
                    <a:pt x="7958" y="14676"/>
                    <a:pt x="11535" y="11491"/>
                    <a:pt x="11946" y="7262"/>
                  </a:cubicBezTo>
                  <a:cubicBezTo>
                    <a:pt x="12115" y="5496"/>
                    <a:pt x="11580" y="3774"/>
                    <a:pt x="10456" y="2409"/>
                  </a:cubicBezTo>
                  <a:cubicBezTo>
                    <a:pt x="9332" y="1036"/>
                    <a:pt x="7735" y="197"/>
                    <a:pt x="5977" y="27"/>
                  </a:cubicBezTo>
                  <a:cubicBezTo>
                    <a:pt x="5796" y="9"/>
                    <a:pt x="5616" y="1"/>
                    <a:pt x="5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6">
              <a:extLst>
                <a:ext uri="{FF2B5EF4-FFF2-40B4-BE49-F238E27FC236}">
                  <a16:creationId xmlns:a16="http://schemas.microsoft.com/office/drawing/2014/main" id="{F7C26C46-F07D-B9EC-FF03-D8A586AE8923}"/>
                </a:ext>
              </a:extLst>
            </p:cNvPr>
            <p:cNvSpPr/>
            <p:nvPr/>
          </p:nvSpPr>
          <p:spPr>
            <a:xfrm>
              <a:off x="3022150" y="3717500"/>
              <a:ext cx="218375" cy="205275"/>
            </a:xfrm>
            <a:custGeom>
              <a:avLst/>
              <a:gdLst/>
              <a:ahLst/>
              <a:cxnLst/>
              <a:rect l="l" t="t" r="r" b="b"/>
              <a:pathLst>
                <a:path w="8735" h="8211" extrusionOk="0">
                  <a:moveTo>
                    <a:pt x="7601" y="4205"/>
                  </a:moveTo>
                  <a:cubicBezTo>
                    <a:pt x="7601" y="4241"/>
                    <a:pt x="7601" y="4276"/>
                    <a:pt x="7601" y="4312"/>
                  </a:cubicBezTo>
                  <a:cubicBezTo>
                    <a:pt x="7619" y="5213"/>
                    <a:pt x="7271" y="6061"/>
                    <a:pt x="6647" y="6703"/>
                  </a:cubicBezTo>
                  <a:cubicBezTo>
                    <a:pt x="6135" y="7228"/>
                    <a:pt x="5453" y="7492"/>
                    <a:pt x="4770" y="7492"/>
                  </a:cubicBezTo>
                  <a:cubicBezTo>
                    <a:pt x="4108" y="7492"/>
                    <a:pt x="3445" y="7244"/>
                    <a:pt x="2935" y="6748"/>
                  </a:cubicBezTo>
                  <a:cubicBezTo>
                    <a:pt x="2552" y="6364"/>
                    <a:pt x="2338" y="5856"/>
                    <a:pt x="2329" y="5320"/>
                  </a:cubicBezTo>
                  <a:cubicBezTo>
                    <a:pt x="2329" y="5062"/>
                    <a:pt x="2373" y="4803"/>
                    <a:pt x="2463" y="4571"/>
                  </a:cubicBezTo>
                  <a:cubicBezTo>
                    <a:pt x="2632" y="5178"/>
                    <a:pt x="2962" y="5936"/>
                    <a:pt x="3605" y="6346"/>
                  </a:cubicBezTo>
                  <a:cubicBezTo>
                    <a:pt x="3904" y="6535"/>
                    <a:pt x="4238" y="6629"/>
                    <a:pt x="4603" y="6629"/>
                  </a:cubicBezTo>
                  <a:cubicBezTo>
                    <a:pt x="4911" y="6629"/>
                    <a:pt x="5242" y="6561"/>
                    <a:pt x="5594" y="6426"/>
                  </a:cubicBezTo>
                  <a:cubicBezTo>
                    <a:pt x="6486" y="6079"/>
                    <a:pt x="7316" y="5347"/>
                    <a:pt x="7601" y="4205"/>
                  </a:cubicBezTo>
                  <a:close/>
                  <a:moveTo>
                    <a:pt x="3586" y="1"/>
                  </a:moveTo>
                  <a:cubicBezTo>
                    <a:pt x="2284" y="1"/>
                    <a:pt x="982" y="503"/>
                    <a:pt x="0" y="1502"/>
                  </a:cubicBezTo>
                  <a:lnTo>
                    <a:pt x="518" y="2011"/>
                  </a:lnTo>
                  <a:cubicBezTo>
                    <a:pt x="1359" y="1152"/>
                    <a:pt x="2472" y="721"/>
                    <a:pt x="3586" y="721"/>
                  </a:cubicBezTo>
                  <a:cubicBezTo>
                    <a:pt x="4671" y="721"/>
                    <a:pt x="5757" y="1129"/>
                    <a:pt x="6593" y="1948"/>
                  </a:cubicBezTo>
                  <a:cubicBezTo>
                    <a:pt x="6682" y="2028"/>
                    <a:pt x="6763" y="2118"/>
                    <a:pt x="6843" y="2216"/>
                  </a:cubicBezTo>
                  <a:cubicBezTo>
                    <a:pt x="7494" y="4705"/>
                    <a:pt x="5853" y="5552"/>
                    <a:pt x="5335" y="5757"/>
                  </a:cubicBezTo>
                  <a:cubicBezTo>
                    <a:pt x="5067" y="5861"/>
                    <a:pt x="4826" y="5913"/>
                    <a:pt x="4609" y="5913"/>
                  </a:cubicBezTo>
                  <a:cubicBezTo>
                    <a:pt x="4377" y="5913"/>
                    <a:pt x="4172" y="5854"/>
                    <a:pt x="3988" y="5740"/>
                  </a:cubicBezTo>
                  <a:cubicBezTo>
                    <a:pt x="3141" y="5204"/>
                    <a:pt x="3007" y="3616"/>
                    <a:pt x="3007" y="3598"/>
                  </a:cubicBezTo>
                  <a:lnTo>
                    <a:pt x="2953" y="2813"/>
                  </a:lnTo>
                  <a:lnTo>
                    <a:pt x="2391" y="3375"/>
                  </a:lnTo>
                  <a:cubicBezTo>
                    <a:pt x="1883" y="3902"/>
                    <a:pt x="1606" y="4589"/>
                    <a:pt x="1615" y="5329"/>
                  </a:cubicBezTo>
                  <a:cubicBezTo>
                    <a:pt x="1615" y="6061"/>
                    <a:pt x="1910" y="6748"/>
                    <a:pt x="2436" y="7256"/>
                  </a:cubicBezTo>
                  <a:cubicBezTo>
                    <a:pt x="3087" y="7889"/>
                    <a:pt x="3926" y="8211"/>
                    <a:pt x="4773" y="8211"/>
                  </a:cubicBezTo>
                  <a:cubicBezTo>
                    <a:pt x="5639" y="8211"/>
                    <a:pt x="6504" y="7872"/>
                    <a:pt x="7155" y="7203"/>
                  </a:cubicBezTo>
                  <a:cubicBezTo>
                    <a:pt x="8734" y="5597"/>
                    <a:pt x="8707" y="3010"/>
                    <a:pt x="7093" y="1431"/>
                  </a:cubicBezTo>
                  <a:cubicBezTo>
                    <a:pt x="6120" y="476"/>
                    <a:pt x="4853" y="1"/>
                    <a:pt x="3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6">
              <a:extLst>
                <a:ext uri="{FF2B5EF4-FFF2-40B4-BE49-F238E27FC236}">
                  <a16:creationId xmlns:a16="http://schemas.microsoft.com/office/drawing/2014/main" id="{F3CC7E3B-A06B-C6D3-E0B8-2E4CE0C5FB45}"/>
                </a:ext>
              </a:extLst>
            </p:cNvPr>
            <p:cNvSpPr/>
            <p:nvPr/>
          </p:nvSpPr>
          <p:spPr>
            <a:xfrm>
              <a:off x="3192975" y="3806025"/>
              <a:ext cx="229975" cy="182325"/>
            </a:xfrm>
            <a:custGeom>
              <a:avLst/>
              <a:gdLst/>
              <a:ahLst/>
              <a:cxnLst/>
              <a:rect l="l" t="t" r="r" b="b"/>
              <a:pathLst>
                <a:path w="9199" h="7293" extrusionOk="0">
                  <a:moveTo>
                    <a:pt x="2311" y="1289"/>
                  </a:moveTo>
                  <a:cubicBezTo>
                    <a:pt x="1562" y="2190"/>
                    <a:pt x="1464" y="3287"/>
                    <a:pt x="1705" y="4206"/>
                  </a:cubicBezTo>
                  <a:cubicBezTo>
                    <a:pt x="1919" y="5000"/>
                    <a:pt x="2329" y="5526"/>
                    <a:pt x="2945" y="5776"/>
                  </a:cubicBezTo>
                  <a:cubicBezTo>
                    <a:pt x="3198" y="5876"/>
                    <a:pt x="3466" y="5917"/>
                    <a:pt x="3733" y="5917"/>
                  </a:cubicBezTo>
                  <a:cubicBezTo>
                    <a:pt x="4201" y="5917"/>
                    <a:pt x="4667" y="5793"/>
                    <a:pt x="5041" y="5651"/>
                  </a:cubicBezTo>
                  <a:lnTo>
                    <a:pt x="5041" y="5651"/>
                  </a:lnTo>
                  <a:cubicBezTo>
                    <a:pt x="4674" y="6217"/>
                    <a:pt x="4045" y="6573"/>
                    <a:pt x="3355" y="6573"/>
                  </a:cubicBezTo>
                  <a:cubicBezTo>
                    <a:pt x="3240" y="6573"/>
                    <a:pt x="3124" y="6563"/>
                    <a:pt x="3007" y="6543"/>
                  </a:cubicBezTo>
                  <a:cubicBezTo>
                    <a:pt x="2320" y="6427"/>
                    <a:pt x="1714" y="6052"/>
                    <a:pt x="1312" y="5481"/>
                  </a:cubicBezTo>
                  <a:cubicBezTo>
                    <a:pt x="902" y="4911"/>
                    <a:pt x="741" y="4215"/>
                    <a:pt x="866" y="3519"/>
                  </a:cubicBezTo>
                  <a:cubicBezTo>
                    <a:pt x="1027" y="2573"/>
                    <a:pt x="1571" y="1779"/>
                    <a:pt x="2311" y="1289"/>
                  </a:cubicBezTo>
                  <a:close/>
                  <a:moveTo>
                    <a:pt x="4180" y="0"/>
                  </a:moveTo>
                  <a:cubicBezTo>
                    <a:pt x="2223" y="0"/>
                    <a:pt x="489" y="1411"/>
                    <a:pt x="153" y="3403"/>
                  </a:cubicBezTo>
                  <a:cubicBezTo>
                    <a:pt x="1" y="4286"/>
                    <a:pt x="206" y="5169"/>
                    <a:pt x="724" y="5892"/>
                  </a:cubicBezTo>
                  <a:cubicBezTo>
                    <a:pt x="1241" y="6623"/>
                    <a:pt x="2008" y="7105"/>
                    <a:pt x="2891" y="7257"/>
                  </a:cubicBezTo>
                  <a:cubicBezTo>
                    <a:pt x="3043" y="7283"/>
                    <a:pt x="3195" y="7292"/>
                    <a:pt x="3346" y="7292"/>
                  </a:cubicBezTo>
                  <a:cubicBezTo>
                    <a:pt x="4658" y="7292"/>
                    <a:pt x="5826" y="6347"/>
                    <a:pt x="6049" y="5009"/>
                  </a:cubicBezTo>
                  <a:lnTo>
                    <a:pt x="6183" y="4224"/>
                  </a:lnTo>
                  <a:lnTo>
                    <a:pt x="5505" y="4643"/>
                  </a:lnTo>
                  <a:cubicBezTo>
                    <a:pt x="5498" y="4650"/>
                    <a:pt x="4589" y="5201"/>
                    <a:pt x="3746" y="5201"/>
                  </a:cubicBezTo>
                  <a:cubicBezTo>
                    <a:pt x="3559" y="5201"/>
                    <a:pt x="3374" y="5173"/>
                    <a:pt x="3204" y="5107"/>
                  </a:cubicBezTo>
                  <a:cubicBezTo>
                    <a:pt x="2811" y="4946"/>
                    <a:pt x="2552" y="4598"/>
                    <a:pt x="2401" y="4027"/>
                  </a:cubicBezTo>
                  <a:cubicBezTo>
                    <a:pt x="2258" y="3483"/>
                    <a:pt x="1981" y="1663"/>
                    <a:pt x="4381" y="727"/>
                  </a:cubicBezTo>
                  <a:cubicBezTo>
                    <a:pt x="4497" y="735"/>
                    <a:pt x="4622" y="744"/>
                    <a:pt x="4747" y="771"/>
                  </a:cubicBezTo>
                  <a:cubicBezTo>
                    <a:pt x="5871" y="959"/>
                    <a:pt x="6861" y="1583"/>
                    <a:pt x="7530" y="2520"/>
                  </a:cubicBezTo>
                  <a:cubicBezTo>
                    <a:pt x="8190" y="3456"/>
                    <a:pt x="8458" y="4589"/>
                    <a:pt x="8262" y="5722"/>
                  </a:cubicBezTo>
                  <a:lnTo>
                    <a:pt x="8967" y="5838"/>
                  </a:lnTo>
                  <a:cubicBezTo>
                    <a:pt x="9199" y="4518"/>
                    <a:pt x="8886" y="3189"/>
                    <a:pt x="8119" y="2100"/>
                  </a:cubicBezTo>
                  <a:cubicBezTo>
                    <a:pt x="7343" y="1012"/>
                    <a:pt x="6183" y="281"/>
                    <a:pt x="4863" y="57"/>
                  </a:cubicBezTo>
                  <a:cubicBezTo>
                    <a:pt x="4633" y="19"/>
                    <a:pt x="4405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6">
              <a:extLst>
                <a:ext uri="{FF2B5EF4-FFF2-40B4-BE49-F238E27FC236}">
                  <a16:creationId xmlns:a16="http://schemas.microsoft.com/office/drawing/2014/main" id="{F5097F1C-CEAB-1E4B-08FE-0A81AA47C547}"/>
                </a:ext>
              </a:extLst>
            </p:cNvPr>
            <p:cNvSpPr/>
            <p:nvPr/>
          </p:nvSpPr>
          <p:spPr>
            <a:xfrm>
              <a:off x="3094175" y="3907600"/>
              <a:ext cx="132950" cy="149875"/>
            </a:xfrm>
            <a:custGeom>
              <a:avLst/>
              <a:gdLst/>
              <a:ahLst/>
              <a:cxnLst/>
              <a:rect l="l" t="t" r="r" b="b"/>
              <a:pathLst>
                <a:path w="5318" h="5995" extrusionOk="0">
                  <a:moveTo>
                    <a:pt x="2115" y="0"/>
                  </a:moveTo>
                  <a:cubicBezTo>
                    <a:pt x="2026" y="134"/>
                    <a:pt x="1" y="3194"/>
                    <a:pt x="527" y="5602"/>
                  </a:cubicBezTo>
                  <a:lnTo>
                    <a:pt x="616" y="5995"/>
                  </a:lnTo>
                  <a:lnTo>
                    <a:pt x="991" y="5870"/>
                  </a:lnTo>
                  <a:cubicBezTo>
                    <a:pt x="1098" y="5834"/>
                    <a:pt x="3632" y="4960"/>
                    <a:pt x="5318" y="1882"/>
                  </a:cubicBezTo>
                  <a:lnTo>
                    <a:pt x="4684" y="1543"/>
                  </a:lnTo>
                  <a:cubicBezTo>
                    <a:pt x="3525" y="3658"/>
                    <a:pt x="1910" y="4648"/>
                    <a:pt x="1170" y="5014"/>
                  </a:cubicBezTo>
                  <a:cubicBezTo>
                    <a:pt x="1018" y="2962"/>
                    <a:pt x="2695" y="428"/>
                    <a:pt x="2713" y="401"/>
                  </a:cubicBezTo>
                  <a:lnTo>
                    <a:pt x="21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6">
              <a:extLst>
                <a:ext uri="{FF2B5EF4-FFF2-40B4-BE49-F238E27FC236}">
                  <a16:creationId xmlns:a16="http://schemas.microsoft.com/office/drawing/2014/main" id="{A2494260-739B-836B-317F-F9C360332817}"/>
                </a:ext>
              </a:extLst>
            </p:cNvPr>
            <p:cNvSpPr/>
            <p:nvPr/>
          </p:nvSpPr>
          <p:spPr>
            <a:xfrm>
              <a:off x="3364950" y="3873850"/>
              <a:ext cx="378500" cy="296700"/>
            </a:xfrm>
            <a:custGeom>
              <a:avLst/>
              <a:gdLst/>
              <a:ahLst/>
              <a:cxnLst/>
              <a:rect l="l" t="t" r="r" b="b"/>
              <a:pathLst>
                <a:path w="15140" h="11868" extrusionOk="0">
                  <a:moveTo>
                    <a:pt x="6227" y="6373"/>
                  </a:moveTo>
                  <a:cubicBezTo>
                    <a:pt x="6254" y="6373"/>
                    <a:pt x="6280" y="6373"/>
                    <a:pt x="6307" y="6381"/>
                  </a:cubicBezTo>
                  <a:cubicBezTo>
                    <a:pt x="6566" y="6408"/>
                    <a:pt x="6789" y="6533"/>
                    <a:pt x="6950" y="6729"/>
                  </a:cubicBezTo>
                  <a:cubicBezTo>
                    <a:pt x="7110" y="6935"/>
                    <a:pt x="7182" y="7184"/>
                    <a:pt x="7155" y="7434"/>
                  </a:cubicBezTo>
                  <a:cubicBezTo>
                    <a:pt x="7137" y="7550"/>
                    <a:pt x="7110" y="7666"/>
                    <a:pt x="7066" y="7773"/>
                  </a:cubicBezTo>
                  <a:cubicBezTo>
                    <a:pt x="6845" y="7819"/>
                    <a:pt x="6647" y="7842"/>
                    <a:pt x="6472" y="7842"/>
                  </a:cubicBezTo>
                  <a:cubicBezTo>
                    <a:pt x="6171" y="7842"/>
                    <a:pt x="5939" y="7775"/>
                    <a:pt x="5781" y="7639"/>
                  </a:cubicBezTo>
                  <a:cubicBezTo>
                    <a:pt x="5558" y="7452"/>
                    <a:pt x="5522" y="7140"/>
                    <a:pt x="5540" y="6988"/>
                  </a:cubicBezTo>
                  <a:cubicBezTo>
                    <a:pt x="5567" y="6810"/>
                    <a:pt x="5656" y="6640"/>
                    <a:pt x="5799" y="6524"/>
                  </a:cubicBezTo>
                  <a:cubicBezTo>
                    <a:pt x="5924" y="6426"/>
                    <a:pt x="6075" y="6373"/>
                    <a:pt x="6227" y="6373"/>
                  </a:cubicBezTo>
                  <a:close/>
                  <a:moveTo>
                    <a:pt x="6931" y="0"/>
                  </a:moveTo>
                  <a:cubicBezTo>
                    <a:pt x="5425" y="0"/>
                    <a:pt x="3967" y="503"/>
                    <a:pt x="2775" y="1457"/>
                  </a:cubicBezTo>
                  <a:cubicBezTo>
                    <a:pt x="1392" y="2563"/>
                    <a:pt x="526" y="4142"/>
                    <a:pt x="330" y="5900"/>
                  </a:cubicBezTo>
                  <a:cubicBezTo>
                    <a:pt x="0" y="8844"/>
                    <a:pt x="2132" y="11511"/>
                    <a:pt x="5085" y="11841"/>
                  </a:cubicBezTo>
                  <a:cubicBezTo>
                    <a:pt x="5246" y="11859"/>
                    <a:pt x="5406" y="11868"/>
                    <a:pt x="5576" y="11868"/>
                  </a:cubicBezTo>
                  <a:cubicBezTo>
                    <a:pt x="6557" y="11868"/>
                    <a:pt x="7512" y="11529"/>
                    <a:pt x="8297" y="10904"/>
                  </a:cubicBezTo>
                  <a:cubicBezTo>
                    <a:pt x="9207" y="10173"/>
                    <a:pt x="9778" y="9129"/>
                    <a:pt x="9911" y="7969"/>
                  </a:cubicBezTo>
                  <a:cubicBezTo>
                    <a:pt x="10018" y="7024"/>
                    <a:pt x="9742" y="6096"/>
                    <a:pt x="9153" y="5347"/>
                  </a:cubicBezTo>
                  <a:cubicBezTo>
                    <a:pt x="8555" y="4606"/>
                    <a:pt x="7699" y="4133"/>
                    <a:pt x="6753" y="4026"/>
                  </a:cubicBezTo>
                  <a:cubicBezTo>
                    <a:pt x="6650" y="4016"/>
                    <a:pt x="6546" y="4010"/>
                    <a:pt x="6443" y="4010"/>
                  </a:cubicBezTo>
                  <a:cubicBezTo>
                    <a:pt x="5775" y="4010"/>
                    <a:pt x="5129" y="4233"/>
                    <a:pt x="4603" y="4651"/>
                  </a:cubicBezTo>
                  <a:cubicBezTo>
                    <a:pt x="3988" y="5141"/>
                    <a:pt x="3604" y="5837"/>
                    <a:pt x="3524" y="6622"/>
                  </a:cubicBezTo>
                  <a:cubicBezTo>
                    <a:pt x="3372" y="7943"/>
                    <a:pt x="4336" y="9138"/>
                    <a:pt x="5656" y="9281"/>
                  </a:cubicBezTo>
                  <a:cubicBezTo>
                    <a:pt x="5735" y="9290"/>
                    <a:pt x="5813" y="9295"/>
                    <a:pt x="5891" y="9295"/>
                  </a:cubicBezTo>
                  <a:cubicBezTo>
                    <a:pt x="6341" y="9295"/>
                    <a:pt x="6770" y="9142"/>
                    <a:pt x="7128" y="8853"/>
                  </a:cubicBezTo>
                  <a:cubicBezTo>
                    <a:pt x="7547" y="8522"/>
                    <a:pt x="7806" y="8041"/>
                    <a:pt x="7868" y="7514"/>
                  </a:cubicBezTo>
                  <a:cubicBezTo>
                    <a:pt x="7913" y="7068"/>
                    <a:pt x="7788" y="6631"/>
                    <a:pt x="7512" y="6283"/>
                  </a:cubicBezTo>
                  <a:cubicBezTo>
                    <a:pt x="7235" y="5935"/>
                    <a:pt x="6834" y="5712"/>
                    <a:pt x="6388" y="5668"/>
                  </a:cubicBezTo>
                  <a:cubicBezTo>
                    <a:pt x="6332" y="5661"/>
                    <a:pt x="6276" y="5658"/>
                    <a:pt x="6221" y="5658"/>
                  </a:cubicBezTo>
                  <a:cubicBezTo>
                    <a:pt x="5905" y="5658"/>
                    <a:pt x="5603" y="5765"/>
                    <a:pt x="5353" y="5962"/>
                  </a:cubicBezTo>
                  <a:cubicBezTo>
                    <a:pt x="5058" y="6203"/>
                    <a:pt x="4871" y="6533"/>
                    <a:pt x="4826" y="6908"/>
                  </a:cubicBezTo>
                  <a:cubicBezTo>
                    <a:pt x="4791" y="7291"/>
                    <a:pt x="4889" y="7818"/>
                    <a:pt x="5308" y="8183"/>
                  </a:cubicBezTo>
                  <a:cubicBezTo>
                    <a:pt x="5531" y="8380"/>
                    <a:pt x="5817" y="8505"/>
                    <a:pt x="6165" y="8549"/>
                  </a:cubicBezTo>
                  <a:cubicBezTo>
                    <a:pt x="6072" y="8567"/>
                    <a:pt x="5980" y="8576"/>
                    <a:pt x="5888" y="8576"/>
                  </a:cubicBezTo>
                  <a:cubicBezTo>
                    <a:pt x="5837" y="8576"/>
                    <a:pt x="5787" y="8573"/>
                    <a:pt x="5736" y="8567"/>
                  </a:cubicBezTo>
                  <a:cubicBezTo>
                    <a:pt x="4809" y="8469"/>
                    <a:pt x="4131" y="7630"/>
                    <a:pt x="4238" y="6694"/>
                  </a:cubicBezTo>
                  <a:cubicBezTo>
                    <a:pt x="4300" y="6114"/>
                    <a:pt x="4594" y="5587"/>
                    <a:pt x="5049" y="5213"/>
                  </a:cubicBezTo>
                  <a:cubicBezTo>
                    <a:pt x="5444" y="4902"/>
                    <a:pt x="5922" y="4733"/>
                    <a:pt x="6412" y="4733"/>
                  </a:cubicBezTo>
                  <a:cubicBezTo>
                    <a:pt x="6499" y="4733"/>
                    <a:pt x="6586" y="4738"/>
                    <a:pt x="6673" y="4749"/>
                  </a:cubicBezTo>
                  <a:cubicBezTo>
                    <a:pt x="7431" y="4829"/>
                    <a:pt x="8109" y="5204"/>
                    <a:pt x="8591" y="5793"/>
                  </a:cubicBezTo>
                  <a:cubicBezTo>
                    <a:pt x="9064" y="6390"/>
                    <a:pt x="9278" y="7140"/>
                    <a:pt x="9198" y="7889"/>
                  </a:cubicBezTo>
                  <a:cubicBezTo>
                    <a:pt x="9091" y="8861"/>
                    <a:pt x="8609" y="9736"/>
                    <a:pt x="7851" y="10342"/>
                  </a:cubicBezTo>
                  <a:cubicBezTo>
                    <a:pt x="7196" y="10860"/>
                    <a:pt x="6405" y="11144"/>
                    <a:pt x="5582" y="11144"/>
                  </a:cubicBezTo>
                  <a:cubicBezTo>
                    <a:pt x="5441" y="11144"/>
                    <a:pt x="5299" y="11136"/>
                    <a:pt x="5156" y="11119"/>
                  </a:cubicBezTo>
                  <a:cubicBezTo>
                    <a:pt x="2605" y="10842"/>
                    <a:pt x="758" y="8531"/>
                    <a:pt x="1044" y="5980"/>
                  </a:cubicBezTo>
                  <a:cubicBezTo>
                    <a:pt x="1222" y="4410"/>
                    <a:pt x="1989" y="3000"/>
                    <a:pt x="3229" y="2019"/>
                  </a:cubicBezTo>
                  <a:cubicBezTo>
                    <a:pt x="4290" y="1166"/>
                    <a:pt x="5582" y="717"/>
                    <a:pt x="6923" y="717"/>
                  </a:cubicBezTo>
                  <a:cubicBezTo>
                    <a:pt x="7139" y="717"/>
                    <a:pt x="7356" y="729"/>
                    <a:pt x="7574" y="752"/>
                  </a:cubicBezTo>
                  <a:cubicBezTo>
                    <a:pt x="9555" y="975"/>
                    <a:pt x="11339" y="1957"/>
                    <a:pt x="12588" y="3518"/>
                  </a:cubicBezTo>
                  <a:cubicBezTo>
                    <a:pt x="13837" y="5079"/>
                    <a:pt x="14399" y="7033"/>
                    <a:pt x="14185" y="9013"/>
                  </a:cubicBezTo>
                  <a:lnTo>
                    <a:pt x="14898" y="9093"/>
                  </a:lnTo>
                  <a:cubicBezTo>
                    <a:pt x="15139" y="6917"/>
                    <a:pt x="14515" y="4776"/>
                    <a:pt x="13150" y="3063"/>
                  </a:cubicBezTo>
                  <a:cubicBezTo>
                    <a:pt x="11776" y="1359"/>
                    <a:pt x="9831" y="279"/>
                    <a:pt x="7654" y="39"/>
                  </a:cubicBezTo>
                  <a:cubicBezTo>
                    <a:pt x="7413" y="13"/>
                    <a:pt x="7171" y="0"/>
                    <a:pt x="6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6">
              <a:extLst>
                <a:ext uri="{FF2B5EF4-FFF2-40B4-BE49-F238E27FC236}">
                  <a16:creationId xmlns:a16="http://schemas.microsoft.com/office/drawing/2014/main" id="{91A238E2-1575-1265-7972-4A111D8A3BDD}"/>
                </a:ext>
              </a:extLst>
            </p:cNvPr>
            <p:cNvSpPr/>
            <p:nvPr/>
          </p:nvSpPr>
          <p:spPr>
            <a:xfrm>
              <a:off x="2721075" y="3526150"/>
              <a:ext cx="347050" cy="338425"/>
            </a:xfrm>
            <a:custGeom>
              <a:avLst/>
              <a:gdLst/>
              <a:ahLst/>
              <a:cxnLst/>
              <a:rect l="l" t="t" r="r" b="b"/>
              <a:pathLst>
                <a:path w="13882" h="13537" extrusionOk="0">
                  <a:moveTo>
                    <a:pt x="6248" y="7224"/>
                  </a:moveTo>
                  <a:cubicBezTo>
                    <a:pt x="6279" y="7224"/>
                    <a:pt x="6311" y="7226"/>
                    <a:pt x="6343" y="7229"/>
                  </a:cubicBezTo>
                  <a:cubicBezTo>
                    <a:pt x="6602" y="7247"/>
                    <a:pt x="6825" y="7372"/>
                    <a:pt x="6994" y="7568"/>
                  </a:cubicBezTo>
                  <a:cubicBezTo>
                    <a:pt x="7110" y="7711"/>
                    <a:pt x="7164" y="7889"/>
                    <a:pt x="7146" y="8077"/>
                  </a:cubicBezTo>
                  <a:cubicBezTo>
                    <a:pt x="7128" y="8255"/>
                    <a:pt x="7039" y="8425"/>
                    <a:pt x="6905" y="8541"/>
                  </a:cubicBezTo>
                  <a:cubicBezTo>
                    <a:pt x="6806" y="8618"/>
                    <a:pt x="6616" y="8725"/>
                    <a:pt x="6399" y="8725"/>
                  </a:cubicBezTo>
                  <a:cubicBezTo>
                    <a:pt x="6343" y="8725"/>
                    <a:pt x="6285" y="8718"/>
                    <a:pt x="6227" y="8701"/>
                  </a:cubicBezTo>
                  <a:cubicBezTo>
                    <a:pt x="5915" y="8612"/>
                    <a:pt x="5629" y="8273"/>
                    <a:pt x="5406" y="7702"/>
                  </a:cubicBezTo>
                  <a:cubicBezTo>
                    <a:pt x="5478" y="7604"/>
                    <a:pt x="5558" y="7515"/>
                    <a:pt x="5647" y="7443"/>
                  </a:cubicBezTo>
                  <a:cubicBezTo>
                    <a:pt x="5818" y="7303"/>
                    <a:pt x="6030" y="7224"/>
                    <a:pt x="6248" y="7224"/>
                  </a:cubicBezTo>
                  <a:close/>
                  <a:moveTo>
                    <a:pt x="5223" y="0"/>
                  </a:moveTo>
                  <a:cubicBezTo>
                    <a:pt x="3380" y="0"/>
                    <a:pt x="1526" y="618"/>
                    <a:pt x="0" y="1885"/>
                  </a:cubicBezTo>
                  <a:lnTo>
                    <a:pt x="464" y="2439"/>
                  </a:lnTo>
                  <a:cubicBezTo>
                    <a:pt x="1855" y="1283"/>
                    <a:pt x="3547" y="719"/>
                    <a:pt x="5230" y="719"/>
                  </a:cubicBezTo>
                  <a:cubicBezTo>
                    <a:pt x="7379" y="719"/>
                    <a:pt x="9515" y="1639"/>
                    <a:pt x="10991" y="3420"/>
                  </a:cubicBezTo>
                  <a:cubicBezTo>
                    <a:pt x="13078" y="5927"/>
                    <a:pt x="12730" y="9665"/>
                    <a:pt x="10215" y="11743"/>
                  </a:cubicBezTo>
                  <a:cubicBezTo>
                    <a:pt x="9374" y="12442"/>
                    <a:pt x="8332" y="12816"/>
                    <a:pt x="7255" y="12816"/>
                  </a:cubicBezTo>
                  <a:cubicBezTo>
                    <a:pt x="7109" y="12816"/>
                    <a:pt x="6962" y="12810"/>
                    <a:pt x="6816" y="12796"/>
                  </a:cubicBezTo>
                  <a:cubicBezTo>
                    <a:pt x="5576" y="12680"/>
                    <a:pt x="4452" y="12091"/>
                    <a:pt x="3658" y="11137"/>
                  </a:cubicBezTo>
                  <a:cubicBezTo>
                    <a:pt x="2373" y="9584"/>
                    <a:pt x="2587" y="7274"/>
                    <a:pt x="4139" y="5989"/>
                  </a:cubicBezTo>
                  <a:cubicBezTo>
                    <a:pt x="4672" y="5547"/>
                    <a:pt x="5318" y="5331"/>
                    <a:pt x="5960" y="5331"/>
                  </a:cubicBezTo>
                  <a:cubicBezTo>
                    <a:pt x="6780" y="5331"/>
                    <a:pt x="7593" y="5683"/>
                    <a:pt x="8154" y="6364"/>
                  </a:cubicBezTo>
                  <a:cubicBezTo>
                    <a:pt x="8930" y="7300"/>
                    <a:pt x="8805" y="8692"/>
                    <a:pt x="7868" y="9477"/>
                  </a:cubicBezTo>
                  <a:cubicBezTo>
                    <a:pt x="7549" y="9732"/>
                    <a:pt x="7166" y="9866"/>
                    <a:pt x="6770" y="9866"/>
                  </a:cubicBezTo>
                  <a:cubicBezTo>
                    <a:pt x="6723" y="9866"/>
                    <a:pt x="6676" y="9865"/>
                    <a:pt x="6628" y="9861"/>
                  </a:cubicBezTo>
                  <a:cubicBezTo>
                    <a:pt x="6173" y="9816"/>
                    <a:pt x="5763" y="9602"/>
                    <a:pt x="5478" y="9254"/>
                  </a:cubicBezTo>
                  <a:cubicBezTo>
                    <a:pt x="5388" y="9138"/>
                    <a:pt x="5308" y="9013"/>
                    <a:pt x="5263" y="8880"/>
                  </a:cubicBezTo>
                  <a:lnTo>
                    <a:pt x="5263" y="8880"/>
                  </a:lnTo>
                  <a:cubicBezTo>
                    <a:pt x="5486" y="9147"/>
                    <a:pt x="5745" y="9317"/>
                    <a:pt x="6031" y="9397"/>
                  </a:cubicBezTo>
                  <a:cubicBezTo>
                    <a:pt x="6155" y="9432"/>
                    <a:pt x="6277" y="9448"/>
                    <a:pt x="6396" y="9448"/>
                  </a:cubicBezTo>
                  <a:cubicBezTo>
                    <a:pt x="6787" y="9448"/>
                    <a:pt x="7134" y="9279"/>
                    <a:pt x="7360" y="9094"/>
                  </a:cubicBezTo>
                  <a:cubicBezTo>
                    <a:pt x="7645" y="8853"/>
                    <a:pt x="7833" y="8514"/>
                    <a:pt x="7859" y="8139"/>
                  </a:cubicBezTo>
                  <a:cubicBezTo>
                    <a:pt x="7895" y="7764"/>
                    <a:pt x="7788" y="7399"/>
                    <a:pt x="7547" y="7104"/>
                  </a:cubicBezTo>
                  <a:cubicBezTo>
                    <a:pt x="7262" y="6765"/>
                    <a:pt x="6860" y="6551"/>
                    <a:pt x="6414" y="6507"/>
                  </a:cubicBezTo>
                  <a:cubicBezTo>
                    <a:pt x="6367" y="6503"/>
                    <a:pt x="6320" y="6501"/>
                    <a:pt x="6273" y="6501"/>
                  </a:cubicBezTo>
                  <a:cubicBezTo>
                    <a:pt x="5877" y="6501"/>
                    <a:pt x="5494" y="6635"/>
                    <a:pt x="5183" y="6890"/>
                  </a:cubicBezTo>
                  <a:cubicBezTo>
                    <a:pt x="4773" y="7229"/>
                    <a:pt x="4523" y="7711"/>
                    <a:pt x="4469" y="8246"/>
                  </a:cubicBezTo>
                  <a:cubicBezTo>
                    <a:pt x="4425" y="8781"/>
                    <a:pt x="4585" y="9299"/>
                    <a:pt x="4924" y="9709"/>
                  </a:cubicBezTo>
                  <a:cubicBezTo>
                    <a:pt x="5335" y="10209"/>
                    <a:pt x="5915" y="10512"/>
                    <a:pt x="6557" y="10574"/>
                  </a:cubicBezTo>
                  <a:cubicBezTo>
                    <a:pt x="6635" y="10582"/>
                    <a:pt x="6713" y="10586"/>
                    <a:pt x="6791" y="10586"/>
                  </a:cubicBezTo>
                  <a:cubicBezTo>
                    <a:pt x="7350" y="10586"/>
                    <a:pt x="7885" y="10391"/>
                    <a:pt x="8323" y="10030"/>
                  </a:cubicBezTo>
                  <a:cubicBezTo>
                    <a:pt x="8921" y="9531"/>
                    <a:pt x="9296" y="8826"/>
                    <a:pt x="9367" y="8041"/>
                  </a:cubicBezTo>
                  <a:cubicBezTo>
                    <a:pt x="9438" y="7265"/>
                    <a:pt x="9207" y="6507"/>
                    <a:pt x="8707" y="5900"/>
                  </a:cubicBezTo>
                  <a:cubicBezTo>
                    <a:pt x="8100" y="5168"/>
                    <a:pt x="7244" y="4713"/>
                    <a:pt x="6289" y="4624"/>
                  </a:cubicBezTo>
                  <a:cubicBezTo>
                    <a:pt x="6185" y="4615"/>
                    <a:pt x="6081" y="4611"/>
                    <a:pt x="5977" y="4611"/>
                  </a:cubicBezTo>
                  <a:cubicBezTo>
                    <a:pt x="5141" y="4611"/>
                    <a:pt x="4335" y="4896"/>
                    <a:pt x="3684" y="5436"/>
                  </a:cubicBezTo>
                  <a:cubicBezTo>
                    <a:pt x="1829" y="6979"/>
                    <a:pt x="1570" y="9736"/>
                    <a:pt x="3105" y="11591"/>
                  </a:cubicBezTo>
                  <a:cubicBezTo>
                    <a:pt x="4023" y="12698"/>
                    <a:pt x="5317" y="13385"/>
                    <a:pt x="6744" y="13510"/>
                  </a:cubicBezTo>
                  <a:cubicBezTo>
                    <a:pt x="6914" y="13527"/>
                    <a:pt x="7083" y="13536"/>
                    <a:pt x="7253" y="13536"/>
                  </a:cubicBezTo>
                  <a:cubicBezTo>
                    <a:pt x="8502" y="13536"/>
                    <a:pt x="9706" y="13108"/>
                    <a:pt x="10678" y="12296"/>
                  </a:cubicBezTo>
                  <a:cubicBezTo>
                    <a:pt x="13489" y="9968"/>
                    <a:pt x="13881" y="5775"/>
                    <a:pt x="11544" y="2965"/>
                  </a:cubicBezTo>
                  <a:cubicBezTo>
                    <a:pt x="9926" y="1012"/>
                    <a:pt x="7583" y="0"/>
                    <a:pt x="5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6">
              <a:extLst>
                <a:ext uri="{FF2B5EF4-FFF2-40B4-BE49-F238E27FC236}">
                  <a16:creationId xmlns:a16="http://schemas.microsoft.com/office/drawing/2014/main" id="{665F0639-9239-703D-620B-B7BC666E378A}"/>
                </a:ext>
              </a:extLst>
            </p:cNvPr>
            <p:cNvSpPr/>
            <p:nvPr/>
          </p:nvSpPr>
          <p:spPr>
            <a:xfrm>
              <a:off x="2670425" y="3313450"/>
              <a:ext cx="208350" cy="240000"/>
            </a:xfrm>
            <a:custGeom>
              <a:avLst/>
              <a:gdLst/>
              <a:ahLst/>
              <a:cxnLst/>
              <a:rect l="l" t="t" r="r" b="b"/>
              <a:pathLst>
                <a:path w="8334" h="9600" extrusionOk="0">
                  <a:moveTo>
                    <a:pt x="4854" y="0"/>
                  </a:moveTo>
                  <a:cubicBezTo>
                    <a:pt x="1999" y="411"/>
                    <a:pt x="1" y="3069"/>
                    <a:pt x="411" y="5933"/>
                  </a:cubicBezTo>
                  <a:cubicBezTo>
                    <a:pt x="715" y="8056"/>
                    <a:pt x="2543" y="9599"/>
                    <a:pt x="4631" y="9599"/>
                  </a:cubicBezTo>
                  <a:cubicBezTo>
                    <a:pt x="4836" y="9599"/>
                    <a:pt x="5041" y="9582"/>
                    <a:pt x="5246" y="9555"/>
                  </a:cubicBezTo>
                  <a:cubicBezTo>
                    <a:pt x="6165" y="9421"/>
                    <a:pt x="6977" y="8939"/>
                    <a:pt x="7539" y="8190"/>
                  </a:cubicBezTo>
                  <a:cubicBezTo>
                    <a:pt x="8101" y="7450"/>
                    <a:pt x="8333" y="6531"/>
                    <a:pt x="8199" y="5603"/>
                  </a:cubicBezTo>
                  <a:cubicBezTo>
                    <a:pt x="8092" y="4854"/>
                    <a:pt x="7691" y="4184"/>
                    <a:pt x="7084" y="3721"/>
                  </a:cubicBezTo>
                  <a:cubicBezTo>
                    <a:pt x="6579" y="3347"/>
                    <a:pt x="5983" y="3148"/>
                    <a:pt x="5366" y="3148"/>
                  </a:cubicBezTo>
                  <a:cubicBezTo>
                    <a:pt x="5232" y="3148"/>
                    <a:pt x="5097" y="3157"/>
                    <a:pt x="4961" y="3176"/>
                  </a:cubicBezTo>
                  <a:cubicBezTo>
                    <a:pt x="3667" y="3364"/>
                    <a:pt x="2775" y="4568"/>
                    <a:pt x="2963" y="5853"/>
                  </a:cubicBezTo>
                  <a:cubicBezTo>
                    <a:pt x="3101" y="6830"/>
                    <a:pt x="3938" y="7532"/>
                    <a:pt x="4897" y="7532"/>
                  </a:cubicBezTo>
                  <a:cubicBezTo>
                    <a:pt x="4989" y="7532"/>
                    <a:pt x="5082" y="7525"/>
                    <a:pt x="5175" y="7512"/>
                  </a:cubicBezTo>
                  <a:cubicBezTo>
                    <a:pt x="5612" y="7450"/>
                    <a:pt x="5996" y="7226"/>
                    <a:pt x="6255" y="6879"/>
                  </a:cubicBezTo>
                  <a:cubicBezTo>
                    <a:pt x="6522" y="6522"/>
                    <a:pt x="6629" y="6094"/>
                    <a:pt x="6567" y="5656"/>
                  </a:cubicBezTo>
                  <a:cubicBezTo>
                    <a:pt x="6469" y="4972"/>
                    <a:pt x="5880" y="4474"/>
                    <a:pt x="5202" y="4474"/>
                  </a:cubicBezTo>
                  <a:cubicBezTo>
                    <a:pt x="5137" y="4474"/>
                    <a:pt x="5072" y="4478"/>
                    <a:pt x="5006" y="4488"/>
                  </a:cubicBezTo>
                  <a:lnTo>
                    <a:pt x="5104" y="5193"/>
                  </a:lnTo>
                  <a:cubicBezTo>
                    <a:pt x="5132" y="5189"/>
                    <a:pt x="5160" y="5187"/>
                    <a:pt x="5188" y="5187"/>
                  </a:cubicBezTo>
                  <a:cubicBezTo>
                    <a:pt x="5520" y="5187"/>
                    <a:pt x="5812" y="5426"/>
                    <a:pt x="5853" y="5763"/>
                  </a:cubicBezTo>
                  <a:cubicBezTo>
                    <a:pt x="5889" y="6004"/>
                    <a:pt x="5826" y="6245"/>
                    <a:pt x="5684" y="6441"/>
                  </a:cubicBezTo>
                  <a:cubicBezTo>
                    <a:pt x="5532" y="6638"/>
                    <a:pt x="5318" y="6772"/>
                    <a:pt x="5077" y="6807"/>
                  </a:cubicBezTo>
                  <a:cubicBezTo>
                    <a:pt x="5017" y="6816"/>
                    <a:pt x="4957" y="6820"/>
                    <a:pt x="4898" y="6820"/>
                  </a:cubicBezTo>
                  <a:cubicBezTo>
                    <a:pt x="4291" y="6820"/>
                    <a:pt x="3757" y="6373"/>
                    <a:pt x="3667" y="5755"/>
                  </a:cubicBezTo>
                  <a:cubicBezTo>
                    <a:pt x="3543" y="4854"/>
                    <a:pt x="4167" y="4024"/>
                    <a:pt x="5059" y="3890"/>
                  </a:cubicBezTo>
                  <a:cubicBezTo>
                    <a:pt x="5163" y="3875"/>
                    <a:pt x="5266" y="3868"/>
                    <a:pt x="5368" y="3868"/>
                  </a:cubicBezTo>
                  <a:cubicBezTo>
                    <a:pt x="5830" y="3868"/>
                    <a:pt x="6275" y="4016"/>
                    <a:pt x="6647" y="4300"/>
                  </a:cubicBezTo>
                  <a:cubicBezTo>
                    <a:pt x="7111" y="4639"/>
                    <a:pt x="7405" y="5139"/>
                    <a:pt x="7486" y="5710"/>
                  </a:cubicBezTo>
                  <a:cubicBezTo>
                    <a:pt x="7593" y="6441"/>
                    <a:pt x="7405" y="7173"/>
                    <a:pt x="6968" y="7762"/>
                  </a:cubicBezTo>
                  <a:cubicBezTo>
                    <a:pt x="6522" y="8351"/>
                    <a:pt x="5871" y="8734"/>
                    <a:pt x="5139" y="8841"/>
                  </a:cubicBezTo>
                  <a:cubicBezTo>
                    <a:pt x="4970" y="8865"/>
                    <a:pt x="4801" y="8877"/>
                    <a:pt x="4635" y="8877"/>
                  </a:cubicBezTo>
                  <a:cubicBezTo>
                    <a:pt x="2900" y="8877"/>
                    <a:pt x="1377" y="7601"/>
                    <a:pt x="1125" y="5835"/>
                  </a:cubicBezTo>
                  <a:cubicBezTo>
                    <a:pt x="768" y="3364"/>
                    <a:pt x="2490" y="1062"/>
                    <a:pt x="4961" y="705"/>
                  </a:cubicBezTo>
                  <a:lnTo>
                    <a:pt x="48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6">
              <a:extLst>
                <a:ext uri="{FF2B5EF4-FFF2-40B4-BE49-F238E27FC236}">
                  <a16:creationId xmlns:a16="http://schemas.microsoft.com/office/drawing/2014/main" id="{1EB3D243-C78F-40D1-9F58-14325003019A}"/>
                </a:ext>
              </a:extLst>
            </p:cNvPr>
            <p:cNvSpPr/>
            <p:nvPr/>
          </p:nvSpPr>
          <p:spPr>
            <a:xfrm>
              <a:off x="2574975" y="3130750"/>
              <a:ext cx="215250" cy="215725"/>
            </a:xfrm>
            <a:custGeom>
              <a:avLst/>
              <a:gdLst/>
              <a:ahLst/>
              <a:cxnLst/>
              <a:rect l="l" t="t" r="r" b="b"/>
              <a:pathLst>
                <a:path w="8610" h="8629" extrusionOk="0">
                  <a:moveTo>
                    <a:pt x="3777" y="1"/>
                  </a:moveTo>
                  <a:cubicBezTo>
                    <a:pt x="2887" y="1"/>
                    <a:pt x="2036" y="330"/>
                    <a:pt x="1383" y="948"/>
                  </a:cubicBezTo>
                  <a:cubicBezTo>
                    <a:pt x="554" y="1724"/>
                    <a:pt x="72" y="2786"/>
                    <a:pt x="36" y="3927"/>
                  </a:cubicBezTo>
                  <a:cubicBezTo>
                    <a:pt x="1" y="5060"/>
                    <a:pt x="411" y="6149"/>
                    <a:pt x="1187" y="6978"/>
                  </a:cubicBezTo>
                  <a:cubicBezTo>
                    <a:pt x="2222" y="8076"/>
                    <a:pt x="3623" y="8629"/>
                    <a:pt x="5014" y="8629"/>
                  </a:cubicBezTo>
                  <a:cubicBezTo>
                    <a:pt x="6308" y="8629"/>
                    <a:pt x="7593" y="8165"/>
                    <a:pt x="8610" y="7210"/>
                  </a:cubicBezTo>
                  <a:lnTo>
                    <a:pt x="8119" y="6693"/>
                  </a:lnTo>
                  <a:cubicBezTo>
                    <a:pt x="7247" y="7509"/>
                    <a:pt x="6133" y="7914"/>
                    <a:pt x="5021" y="7914"/>
                  </a:cubicBezTo>
                  <a:cubicBezTo>
                    <a:pt x="3813" y="7914"/>
                    <a:pt x="2606" y="7436"/>
                    <a:pt x="1714" y="6488"/>
                  </a:cubicBezTo>
                  <a:cubicBezTo>
                    <a:pt x="1062" y="5801"/>
                    <a:pt x="723" y="4891"/>
                    <a:pt x="759" y="3945"/>
                  </a:cubicBezTo>
                  <a:cubicBezTo>
                    <a:pt x="786" y="3000"/>
                    <a:pt x="1178" y="2116"/>
                    <a:pt x="1874" y="1474"/>
                  </a:cubicBezTo>
                  <a:cubicBezTo>
                    <a:pt x="2385" y="989"/>
                    <a:pt x="3050" y="723"/>
                    <a:pt x="3753" y="723"/>
                  </a:cubicBezTo>
                  <a:cubicBezTo>
                    <a:pt x="3787" y="723"/>
                    <a:pt x="3821" y="724"/>
                    <a:pt x="3855" y="725"/>
                  </a:cubicBezTo>
                  <a:cubicBezTo>
                    <a:pt x="4595" y="743"/>
                    <a:pt x="5282" y="1055"/>
                    <a:pt x="5790" y="1590"/>
                  </a:cubicBezTo>
                  <a:cubicBezTo>
                    <a:pt x="6183" y="2009"/>
                    <a:pt x="6388" y="2554"/>
                    <a:pt x="6370" y="3125"/>
                  </a:cubicBezTo>
                  <a:cubicBezTo>
                    <a:pt x="6353" y="3695"/>
                    <a:pt x="6112" y="4231"/>
                    <a:pt x="5692" y="4623"/>
                  </a:cubicBezTo>
                  <a:cubicBezTo>
                    <a:pt x="5380" y="4910"/>
                    <a:pt x="4982" y="5070"/>
                    <a:pt x="4550" y="5070"/>
                  </a:cubicBezTo>
                  <a:cubicBezTo>
                    <a:pt x="4538" y="5070"/>
                    <a:pt x="4527" y="5070"/>
                    <a:pt x="4515" y="5069"/>
                  </a:cubicBezTo>
                  <a:cubicBezTo>
                    <a:pt x="4078" y="5051"/>
                    <a:pt x="3667" y="4864"/>
                    <a:pt x="3373" y="4552"/>
                  </a:cubicBezTo>
                  <a:cubicBezTo>
                    <a:pt x="2900" y="4052"/>
                    <a:pt x="2927" y="3258"/>
                    <a:pt x="3426" y="2794"/>
                  </a:cubicBezTo>
                  <a:cubicBezTo>
                    <a:pt x="3602" y="2627"/>
                    <a:pt x="3830" y="2544"/>
                    <a:pt x="4058" y="2544"/>
                  </a:cubicBezTo>
                  <a:cubicBezTo>
                    <a:pt x="4303" y="2544"/>
                    <a:pt x="4548" y="2640"/>
                    <a:pt x="4729" y="2830"/>
                  </a:cubicBezTo>
                  <a:cubicBezTo>
                    <a:pt x="4979" y="3098"/>
                    <a:pt x="4970" y="3526"/>
                    <a:pt x="4702" y="3776"/>
                  </a:cubicBezTo>
                  <a:lnTo>
                    <a:pt x="5193" y="4302"/>
                  </a:lnTo>
                  <a:cubicBezTo>
                    <a:pt x="5746" y="3776"/>
                    <a:pt x="5773" y="2902"/>
                    <a:pt x="5255" y="2339"/>
                  </a:cubicBezTo>
                  <a:cubicBezTo>
                    <a:pt x="4931" y="1997"/>
                    <a:pt x="4496" y="1825"/>
                    <a:pt x="4060" y="1825"/>
                  </a:cubicBezTo>
                  <a:cubicBezTo>
                    <a:pt x="3657" y="1825"/>
                    <a:pt x="3253" y="1972"/>
                    <a:pt x="2936" y="2268"/>
                  </a:cubicBezTo>
                  <a:cubicBezTo>
                    <a:pt x="2142" y="3009"/>
                    <a:pt x="2106" y="4249"/>
                    <a:pt x="2847" y="5043"/>
                  </a:cubicBezTo>
                  <a:cubicBezTo>
                    <a:pt x="3275" y="5498"/>
                    <a:pt x="3864" y="5765"/>
                    <a:pt x="4497" y="5783"/>
                  </a:cubicBezTo>
                  <a:cubicBezTo>
                    <a:pt x="4520" y="5784"/>
                    <a:pt x="4544" y="5784"/>
                    <a:pt x="4567" y="5784"/>
                  </a:cubicBezTo>
                  <a:cubicBezTo>
                    <a:pt x="5174" y="5784"/>
                    <a:pt x="5736" y="5562"/>
                    <a:pt x="6183" y="5150"/>
                  </a:cubicBezTo>
                  <a:cubicBezTo>
                    <a:pt x="6736" y="4623"/>
                    <a:pt x="7057" y="3919"/>
                    <a:pt x="7084" y="3151"/>
                  </a:cubicBezTo>
                  <a:cubicBezTo>
                    <a:pt x="7111" y="2384"/>
                    <a:pt x="6834" y="1661"/>
                    <a:pt x="6308" y="1099"/>
                  </a:cubicBezTo>
                  <a:cubicBezTo>
                    <a:pt x="5675" y="421"/>
                    <a:pt x="4809" y="29"/>
                    <a:pt x="3881" y="2"/>
                  </a:cubicBezTo>
                  <a:cubicBezTo>
                    <a:pt x="3846" y="1"/>
                    <a:pt x="3812" y="1"/>
                    <a:pt x="3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6">
              <a:extLst>
                <a:ext uri="{FF2B5EF4-FFF2-40B4-BE49-F238E27FC236}">
                  <a16:creationId xmlns:a16="http://schemas.microsoft.com/office/drawing/2014/main" id="{54D3A6E4-4044-95EC-162D-BBE5B024D6A9}"/>
                </a:ext>
              </a:extLst>
            </p:cNvPr>
            <p:cNvSpPr/>
            <p:nvPr/>
          </p:nvSpPr>
          <p:spPr>
            <a:xfrm>
              <a:off x="2688050" y="3563925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16" y="713"/>
                  </a:moveTo>
                  <a:cubicBezTo>
                    <a:pt x="1134" y="713"/>
                    <a:pt x="1143" y="722"/>
                    <a:pt x="1160" y="722"/>
                  </a:cubicBezTo>
                  <a:cubicBezTo>
                    <a:pt x="1366" y="740"/>
                    <a:pt x="1508" y="928"/>
                    <a:pt x="1491" y="1133"/>
                  </a:cubicBezTo>
                  <a:cubicBezTo>
                    <a:pt x="1482" y="1231"/>
                    <a:pt x="1428" y="1320"/>
                    <a:pt x="1348" y="1383"/>
                  </a:cubicBezTo>
                  <a:cubicBezTo>
                    <a:pt x="1289" y="1434"/>
                    <a:pt x="1212" y="1467"/>
                    <a:pt x="1131" y="1467"/>
                  </a:cubicBezTo>
                  <a:cubicBezTo>
                    <a:pt x="1114" y="1467"/>
                    <a:pt x="1097" y="1466"/>
                    <a:pt x="1080" y="1463"/>
                  </a:cubicBezTo>
                  <a:cubicBezTo>
                    <a:pt x="973" y="1454"/>
                    <a:pt x="884" y="1400"/>
                    <a:pt x="821" y="1329"/>
                  </a:cubicBezTo>
                  <a:cubicBezTo>
                    <a:pt x="759" y="1249"/>
                    <a:pt x="732" y="1151"/>
                    <a:pt x="741" y="1052"/>
                  </a:cubicBezTo>
                  <a:cubicBezTo>
                    <a:pt x="759" y="954"/>
                    <a:pt x="804" y="865"/>
                    <a:pt x="884" y="803"/>
                  </a:cubicBezTo>
                  <a:cubicBezTo>
                    <a:pt x="946" y="749"/>
                    <a:pt x="1036" y="713"/>
                    <a:pt x="1116" y="713"/>
                  </a:cubicBezTo>
                  <a:close/>
                  <a:moveTo>
                    <a:pt x="1105" y="0"/>
                  </a:moveTo>
                  <a:cubicBezTo>
                    <a:pt x="859" y="0"/>
                    <a:pt x="626" y="82"/>
                    <a:pt x="438" y="241"/>
                  </a:cubicBezTo>
                  <a:cubicBezTo>
                    <a:pt x="206" y="419"/>
                    <a:pt x="63" y="678"/>
                    <a:pt x="27" y="972"/>
                  </a:cubicBezTo>
                  <a:cubicBezTo>
                    <a:pt x="1" y="1258"/>
                    <a:pt x="81" y="1543"/>
                    <a:pt x="259" y="1775"/>
                  </a:cubicBezTo>
                  <a:cubicBezTo>
                    <a:pt x="447" y="2007"/>
                    <a:pt x="705" y="2150"/>
                    <a:pt x="1000" y="2176"/>
                  </a:cubicBezTo>
                  <a:cubicBezTo>
                    <a:pt x="1036" y="2185"/>
                    <a:pt x="1080" y="2185"/>
                    <a:pt x="1116" y="2185"/>
                  </a:cubicBezTo>
                  <a:cubicBezTo>
                    <a:pt x="1366" y="2185"/>
                    <a:pt x="1606" y="2105"/>
                    <a:pt x="1803" y="1945"/>
                  </a:cubicBezTo>
                  <a:cubicBezTo>
                    <a:pt x="2026" y="1766"/>
                    <a:pt x="2168" y="1498"/>
                    <a:pt x="2204" y="1213"/>
                  </a:cubicBezTo>
                  <a:cubicBezTo>
                    <a:pt x="2267" y="615"/>
                    <a:pt x="1838" y="71"/>
                    <a:pt x="1241" y="9"/>
                  </a:cubicBezTo>
                  <a:cubicBezTo>
                    <a:pt x="1195" y="3"/>
                    <a:pt x="1150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6">
              <a:extLst>
                <a:ext uri="{FF2B5EF4-FFF2-40B4-BE49-F238E27FC236}">
                  <a16:creationId xmlns:a16="http://schemas.microsoft.com/office/drawing/2014/main" id="{F92F5944-4B40-34A5-17EA-885273F1AE2D}"/>
                </a:ext>
              </a:extLst>
            </p:cNvPr>
            <p:cNvSpPr/>
            <p:nvPr/>
          </p:nvSpPr>
          <p:spPr>
            <a:xfrm>
              <a:off x="2768350" y="3425425"/>
              <a:ext cx="56900" cy="54650"/>
            </a:xfrm>
            <a:custGeom>
              <a:avLst/>
              <a:gdLst/>
              <a:ahLst/>
              <a:cxnLst/>
              <a:rect l="l" t="t" r="r" b="b"/>
              <a:pathLst>
                <a:path w="2276" h="2186" extrusionOk="0">
                  <a:moveTo>
                    <a:pt x="1160" y="722"/>
                  </a:moveTo>
                  <a:cubicBezTo>
                    <a:pt x="1365" y="749"/>
                    <a:pt x="1517" y="928"/>
                    <a:pt x="1490" y="1133"/>
                  </a:cubicBezTo>
                  <a:cubicBezTo>
                    <a:pt x="1474" y="1322"/>
                    <a:pt x="1313" y="1466"/>
                    <a:pt x="1127" y="1466"/>
                  </a:cubicBezTo>
                  <a:cubicBezTo>
                    <a:pt x="1111" y="1466"/>
                    <a:pt x="1096" y="1465"/>
                    <a:pt x="1080" y="1463"/>
                  </a:cubicBezTo>
                  <a:cubicBezTo>
                    <a:pt x="982" y="1454"/>
                    <a:pt x="892" y="1409"/>
                    <a:pt x="830" y="1329"/>
                  </a:cubicBezTo>
                  <a:cubicBezTo>
                    <a:pt x="767" y="1249"/>
                    <a:pt x="741" y="1151"/>
                    <a:pt x="750" y="1053"/>
                  </a:cubicBezTo>
                  <a:cubicBezTo>
                    <a:pt x="759" y="954"/>
                    <a:pt x="812" y="865"/>
                    <a:pt x="883" y="803"/>
                  </a:cubicBezTo>
                  <a:cubicBezTo>
                    <a:pt x="955" y="749"/>
                    <a:pt x="1035" y="722"/>
                    <a:pt x="1115" y="722"/>
                  </a:cubicBezTo>
                  <a:close/>
                  <a:moveTo>
                    <a:pt x="1112" y="1"/>
                  </a:moveTo>
                  <a:cubicBezTo>
                    <a:pt x="864" y="1"/>
                    <a:pt x="628" y="88"/>
                    <a:pt x="437" y="241"/>
                  </a:cubicBezTo>
                  <a:cubicBezTo>
                    <a:pt x="205" y="428"/>
                    <a:pt x="63" y="687"/>
                    <a:pt x="36" y="972"/>
                  </a:cubicBezTo>
                  <a:cubicBezTo>
                    <a:pt x="0" y="1267"/>
                    <a:pt x="81" y="1552"/>
                    <a:pt x="268" y="1775"/>
                  </a:cubicBezTo>
                  <a:cubicBezTo>
                    <a:pt x="446" y="2007"/>
                    <a:pt x="714" y="2150"/>
                    <a:pt x="999" y="2185"/>
                  </a:cubicBezTo>
                  <a:lnTo>
                    <a:pt x="1124" y="2185"/>
                  </a:lnTo>
                  <a:cubicBezTo>
                    <a:pt x="1668" y="2185"/>
                    <a:pt x="2141" y="1775"/>
                    <a:pt x="2204" y="1213"/>
                  </a:cubicBezTo>
                  <a:cubicBezTo>
                    <a:pt x="2275" y="615"/>
                    <a:pt x="1838" y="71"/>
                    <a:pt x="1240" y="9"/>
                  </a:cubicBezTo>
                  <a:cubicBezTo>
                    <a:pt x="1197" y="4"/>
                    <a:pt x="1155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6">
              <a:extLst>
                <a:ext uri="{FF2B5EF4-FFF2-40B4-BE49-F238E27FC236}">
                  <a16:creationId xmlns:a16="http://schemas.microsoft.com/office/drawing/2014/main" id="{BBA3959D-32C5-922E-CFE4-DC4E5A387430}"/>
                </a:ext>
              </a:extLst>
            </p:cNvPr>
            <p:cNvSpPr/>
            <p:nvPr/>
          </p:nvSpPr>
          <p:spPr>
            <a:xfrm>
              <a:off x="2657050" y="3191750"/>
              <a:ext cx="56000" cy="54600"/>
            </a:xfrm>
            <a:custGeom>
              <a:avLst/>
              <a:gdLst/>
              <a:ahLst/>
              <a:cxnLst/>
              <a:rect l="l" t="t" r="r" b="b"/>
              <a:pathLst>
                <a:path w="2240" h="2184" extrusionOk="0">
                  <a:moveTo>
                    <a:pt x="1160" y="720"/>
                  </a:moveTo>
                  <a:cubicBezTo>
                    <a:pt x="1259" y="729"/>
                    <a:pt x="1348" y="783"/>
                    <a:pt x="1410" y="863"/>
                  </a:cubicBezTo>
                  <a:cubicBezTo>
                    <a:pt x="1473" y="934"/>
                    <a:pt x="1499" y="1032"/>
                    <a:pt x="1490" y="1140"/>
                  </a:cubicBezTo>
                  <a:cubicBezTo>
                    <a:pt x="1482" y="1238"/>
                    <a:pt x="1428" y="1327"/>
                    <a:pt x="1348" y="1389"/>
                  </a:cubicBezTo>
                  <a:cubicBezTo>
                    <a:pt x="1285" y="1444"/>
                    <a:pt x="1202" y="1471"/>
                    <a:pt x="1117" y="1471"/>
                  </a:cubicBezTo>
                  <a:cubicBezTo>
                    <a:pt x="1105" y="1471"/>
                    <a:pt x="1092" y="1471"/>
                    <a:pt x="1080" y="1470"/>
                  </a:cubicBezTo>
                  <a:cubicBezTo>
                    <a:pt x="973" y="1452"/>
                    <a:pt x="884" y="1407"/>
                    <a:pt x="821" y="1327"/>
                  </a:cubicBezTo>
                  <a:cubicBezTo>
                    <a:pt x="759" y="1247"/>
                    <a:pt x="732" y="1148"/>
                    <a:pt x="741" y="1050"/>
                  </a:cubicBezTo>
                  <a:cubicBezTo>
                    <a:pt x="768" y="863"/>
                    <a:pt x="928" y="720"/>
                    <a:pt x="1116" y="720"/>
                  </a:cubicBezTo>
                  <a:close/>
                  <a:moveTo>
                    <a:pt x="1123" y="0"/>
                  </a:moveTo>
                  <a:cubicBezTo>
                    <a:pt x="566" y="0"/>
                    <a:pt x="94" y="411"/>
                    <a:pt x="27" y="970"/>
                  </a:cubicBezTo>
                  <a:cubicBezTo>
                    <a:pt x="1" y="1264"/>
                    <a:pt x="81" y="1550"/>
                    <a:pt x="268" y="1782"/>
                  </a:cubicBezTo>
                  <a:cubicBezTo>
                    <a:pt x="447" y="2005"/>
                    <a:pt x="705" y="2148"/>
                    <a:pt x="1000" y="2183"/>
                  </a:cubicBezTo>
                  <a:lnTo>
                    <a:pt x="1125" y="2183"/>
                  </a:lnTo>
                  <a:cubicBezTo>
                    <a:pt x="1366" y="2183"/>
                    <a:pt x="1606" y="2103"/>
                    <a:pt x="1803" y="1951"/>
                  </a:cubicBezTo>
                  <a:cubicBezTo>
                    <a:pt x="2026" y="1764"/>
                    <a:pt x="2168" y="1505"/>
                    <a:pt x="2204" y="1211"/>
                  </a:cubicBezTo>
                  <a:cubicBezTo>
                    <a:pt x="2240" y="925"/>
                    <a:pt x="2151" y="640"/>
                    <a:pt x="1972" y="408"/>
                  </a:cubicBezTo>
                  <a:cubicBezTo>
                    <a:pt x="1785" y="185"/>
                    <a:pt x="1526" y="42"/>
                    <a:pt x="1241" y="7"/>
                  </a:cubicBezTo>
                  <a:cubicBezTo>
                    <a:pt x="1201" y="2"/>
                    <a:pt x="1162" y="0"/>
                    <a:pt x="1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6">
              <a:extLst>
                <a:ext uri="{FF2B5EF4-FFF2-40B4-BE49-F238E27FC236}">
                  <a16:creationId xmlns:a16="http://schemas.microsoft.com/office/drawing/2014/main" id="{E7611508-F3A4-85DC-5F1D-14A834AE8F74}"/>
                </a:ext>
              </a:extLst>
            </p:cNvPr>
            <p:cNvSpPr/>
            <p:nvPr/>
          </p:nvSpPr>
          <p:spPr>
            <a:xfrm>
              <a:off x="4214450" y="3721100"/>
              <a:ext cx="219700" cy="204800"/>
            </a:xfrm>
            <a:custGeom>
              <a:avLst/>
              <a:gdLst/>
              <a:ahLst/>
              <a:cxnLst/>
              <a:rect l="l" t="t" r="r" b="b"/>
              <a:pathLst>
                <a:path w="8788" h="8192" extrusionOk="0">
                  <a:moveTo>
                    <a:pt x="1151" y="4150"/>
                  </a:moveTo>
                  <a:lnTo>
                    <a:pt x="1151" y="4150"/>
                  </a:lnTo>
                  <a:cubicBezTo>
                    <a:pt x="1428" y="5301"/>
                    <a:pt x="2240" y="6033"/>
                    <a:pt x="3123" y="6389"/>
                  </a:cubicBezTo>
                  <a:cubicBezTo>
                    <a:pt x="3486" y="6537"/>
                    <a:pt x="3826" y="6611"/>
                    <a:pt x="4144" y="6611"/>
                  </a:cubicBezTo>
                  <a:cubicBezTo>
                    <a:pt x="4497" y="6611"/>
                    <a:pt x="4821" y="6519"/>
                    <a:pt x="5112" y="6336"/>
                  </a:cubicBezTo>
                  <a:cubicBezTo>
                    <a:pt x="5763" y="5943"/>
                    <a:pt x="6102" y="5194"/>
                    <a:pt x="6281" y="4587"/>
                  </a:cubicBezTo>
                  <a:cubicBezTo>
                    <a:pt x="6370" y="4819"/>
                    <a:pt x="6406" y="5078"/>
                    <a:pt x="6406" y="5337"/>
                  </a:cubicBezTo>
                  <a:cubicBezTo>
                    <a:pt x="6388" y="5872"/>
                    <a:pt x="6165" y="6381"/>
                    <a:pt x="5772" y="6746"/>
                  </a:cubicBezTo>
                  <a:cubicBezTo>
                    <a:pt x="5267" y="7230"/>
                    <a:pt x="4617" y="7469"/>
                    <a:pt x="3967" y="7469"/>
                  </a:cubicBezTo>
                  <a:cubicBezTo>
                    <a:pt x="3273" y="7469"/>
                    <a:pt x="2581" y="7196"/>
                    <a:pt x="2070" y="6657"/>
                  </a:cubicBezTo>
                  <a:cubicBezTo>
                    <a:pt x="1401" y="5961"/>
                    <a:pt x="1098" y="5051"/>
                    <a:pt x="1151" y="4150"/>
                  </a:cubicBezTo>
                  <a:close/>
                  <a:moveTo>
                    <a:pt x="5144" y="0"/>
                  </a:moveTo>
                  <a:cubicBezTo>
                    <a:pt x="3849" y="0"/>
                    <a:pt x="2635" y="488"/>
                    <a:pt x="1695" y="1376"/>
                  </a:cubicBezTo>
                  <a:cubicBezTo>
                    <a:pt x="63" y="2928"/>
                    <a:pt x="0" y="5515"/>
                    <a:pt x="1544" y="7148"/>
                  </a:cubicBezTo>
                  <a:cubicBezTo>
                    <a:pt x="2204" y="7844"/>
                    <a:pt x="3087" y="8192"/>
                    <a:pt x="3970" y="8192"/>
                  </a:cubicBezTo>
                  <a:cubicBezTo>
                    <a:pt x="4800" y="8192"/>
                    <a:pt x="5621" y="7888"/>
                    <a:pt x="6272" y="7273"/>
                  </a:cubicBezTo>
                  <a:cubicBezTo>
                    <a:pt x="6798" y="6764"/>
                    <a:pt x="7101" y="6086"/>
                    <a:pt x="7119" y="5355"/>
                  </a:cubicBezTo>
                  <a:cubicBezTo>
                    <a:pt x="7137" y="4623"/>
                    <a:pt x="6870" y="3927"/>
                    <a:pt x="6370" y="3392"/>
                  </a:cubicBezTo>
                  <a:lnTo>
                    <a:pt x="5817" y="2821"/>
                  </a:lnTo>
                  <a:lnTo>
                    <a:pt x="5745" y="3606"/>
                  </a:lnTo>
                  <a:cubicBezTo>
                    <a:pt x="5710" y="4052"/>
                    <a:pt x="5451" y="5292"/>
                    <a:pt x="4737" y="5729"/>
                  </a:cubicBezTo>
                  <a:cubicBezTo>
                    <a:pt x="4559" y="5836"/>
                    <a:pt x="4360" y="5890"/>
                    <a:pt x="4137" y="5890"/>
                  </a:cubicBezTo>
                  <a:cubicBezTo>
                    <a:pt x="3914" y="5890"/>
                    <a:pt x="3667" y="5836"/>
                    <a:pt x="3390" y="5729"/>
                  </a:cubicBezTo>
                  <a:cubicBezTo>
                    <a:pt x="2873" y="5515"/>
                    <a:pt x="1249" y="4641"/>
                    <a:pt x="1936" y="2161"/>
                  </a:cubicBezTo>
                  <a:cubicBezTo>
                    <a:pt x="2016" y="2072"/>
                    <a:pt x="2097" y="1983"/>
                    <a:pt x="2186" y="1902"/>
                  </a:cubicBezTo>
                  <a:cubicBezTo>
                    <a:pt x="2992" y="1139"/>
                    <a:pt x="4029" y="714"/>
                    <a:pt x="5123" y="714"/>
                  </a:cubicBezTo>
                  <a:cubicBezTo>
                    <a:pt x="5167" y="714"/>
                    <a:pt x="5211" y="714"/>
                    <a:pt x="5255" y="716"/>
                  </a:cubicBezTo>
                  <a:cubicBezTo>
                    <a:pt x="6406" y="743"/>
                    <a:pt x="7476" y="1224"/>
                    <a:pt x="8261" y="2054"/>
                  </a:cubicBezTo>
                  <a:lnTo>
                    <a:pt x="8788" y="1554"/>
                  </a:lnTo>
                  <a:cubicBezTo>
                    <a:pt x="7860" y="591"/>
                    <a:pt x="6620" y="29"/>
                    <a:pt x="5282" y="2"/>
                  </a:cubicBezTo>
                  <a:cubicBezTo>
                    <a:pt x="5236" y="1"/>
                    <a:pt x="5190" y="0"/>
                    <a:pt x="5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6">
              <a:extLst>
                <a:ext uri="{FF2B5EF4-FFF2-40B4-BE49-F238E27FC236}">
                  <a16:creationId xmlns:a16="http://schemas.microsoft.com/office/drawing/2014/main" id="{D0EBADF9-CF65-D6AA-D831-D22598569838}"/>
                </a:ext>
              </a:extLst>
            </p:cNvPr>
            <p:cNvSpPr/>
            <p:nvPr/>
          </p:nvSpPr>
          <p:spPr>
            <a:xfrm>
              <a:off x="4025775" y="3806900"/>
              <a:ext cx="238875" cy="182575"/>
            </a:xfrm>
            <a:custGeom>
              <a:avLst/>
              <a:gdLst/>
              <a:ahLst/>
              <a:cxnLst/>
              <a:rect l="l" t="t" r="r" b="b"/>
              <a:pathLst>
                <a:path w="9555" h="7303" extrusionOk="0">
                  <a:moveTo>
                    <a:pt x="7137" y="1316"/>
                  </a:moveTo>
                  <a:lnTo>
                    <a:pt x="7137" y="1316"/>
                  </a:lnTo>
                  <a:cubicBezTo>
                    <a:pt x="7877" y="1816"/>
                    <a:pt x="8413" y="2618"/>
                    <a:pt x="8555" y="3573"/>
                  </a:cubicBezTo>
                  <a:cubicBezTo>
                    <a:pt x="8778" y="5000"/>
                    <a:pt x="7797" y="6339"/>
                    <a:pt x="6370" y="6562"/>
                  </a:cubicBezTo>
                  <a:cubicBezTo>
                    <a:pt x="6268" y="6577"/>
                    <a:pt x="6166" y="6584"/>
                    <a:pt x="6064" y="6584"/>
                  </a:cubicBezTo>
                  <a:cubicBezTo>
                    <a:pt x="5634" y="6584"/>
                    <a:pt x="5216" y="6449"/>
                    <a:pt x="4862" y="6196"/>
                  </a:cubicBezTo>
                  <a:cubicBezTo>
                    <a:pt x="4657" y="6035"/>
                    <a:pt x="4478" y="5848"/>
                    <a:pt x="4345" y="5643"/>
                  </a:cubicBezTo>
                  <a:lnTo>
                    <a:pt x="4345" y="5643"/>
                  </a:lnTo>
                  <a:cubicBezTo>
                    <a:pt x="4727" y="5787"/>
                    <a:pt x="5199" y="5917"/>
                    <a:pt x="5679" y="5917"/>
                  </a:cubicBezTo>
                  <a:cubicBezTo>
                    <a:pt x="5938" y="5917"/>
                    <a:pt x="6200" y="5879"/>
                    <a:pt x="6450" y="5785"/>
                  </a:cubicBezTo>
                  <a:cubicBezTo>
                    <a:pt x="7057" y="5554"/>
                    <a:pt x="7485" y="5036"/>
                    <a:pt x="7708" y="4242"/>
                  </a:cubicBezTo>
                  <a:cubicBezTo>
                    <a:pt x="7967" y="3323"/>
                    <a:pt x="7877" y="2226"/>
                    <a:pt x="7137" y="1316"/>
                  </a:cubicBezTo>
                  <a:close/>
                  <a:moveTo>
                    <a:pt x="5243" y="0"/>
                  </a:moveTo>
                  <a:cubicBezTo>
                    <a:pt x="5035" y="0"/>
                    <a:pt x="4824" y="16"/>
                    <a:pt x="4612" y="49"/>
                  </a:cubicBezTo>
                  <a:cubicBezTo>
                    <a:pt x="1874" y="469"/>
                    <a:pt x="0" y="3038"/>
                    <a:pt x="419" y="5768"/>
                  </a:cubicBezTo>
                  <a:lnTo>
                    <a:pt x="1133" y="5661"/>
                  </a:lnTo>
                  <a:cubicBezTo>
                    <a:pt x="767" y="3314"/>
                    <a:pt x="2382" y="1120"/>
                    <a:pt x="4719" y="754"/>
                  </a:cubicBezTo>
                  <a:cubicBezTo>
                    <a:pt x="4844" y="736"/>
                    <a:pt x="4960" y="727"/>
                    <a:pt x="5085" y="718"/>
                  </a:cubicBezTo>
                  <a:cubicBezTo>
                    <a:pt x="7467" y="1691"/>
                    <a:pt x="7164" y="3511"/>
                    <a:pt x="7012" y="4046"/>
                  </a:cubicBezTo>
                  <a:cubicBezTo>
                    <a:pt x="6851" y="4617"/>
                    <a:pt x="6584" y="4965"/>
                    <a:pt x="6191" y="5116"/>
                  </a:cubicBezTo>
                  <a:cubicBezTo>
                    <a:pt x="6029" y="5178"/>
                    <a:pt x="5853" y="5204"/>
                    <a:pt x="5675" y="5204"/>
                  </a:cubicBezTo>
                  <a:cubicBezTo>
                    <a:pt x="4827" y="5204"/>
                    <a:pt x="3906" y="4624"/>
                    <a:pt x="3899" y="4617"/>
                  </a:cubicBezTo>
                  <a:lnTo>
                    <a:pt x="3230" y="4198"/>
                  </a:lnTo>
                  <a:lnTo>
                    <a:pt x="3354" y="4974"/>
                  </a:lnTo>
                  <a:cubicBezTo>
                    <a:pt x="3461" y="5705"/>
                    <a:pt x="3845" y="6339"/>
                    <a:pt x="4443" y="6776"/>
                  </a:cubicBezTo>
                  <a:cubicBezTo>
                    <a:pt x="4916" y="7124"/>
                    <a:pt x="5478" y="7302"/>
                    <a:pt x="6058" y="7302"/>
                  </a:cubicBezTo>
                  <a:cubicBezTo>
                    <a:pt x="6200" y="7302"/>
                    <a:pt x="6334" y="7293"/>
                    <a:pt x="6477" y="7266"/>
                  </a:cubicBezTo>
                  <a:cubicBezTo>
                    <a:pt x="8297" y="6990"/>
                    <a:pt x="9555" y="5277"/>
                    <a:pt x="9269" y="3457"/>
                  </a:cubicBezTo>
                  <a:cubicBezTo>
                    <a:pt x="8962" y="1447"/>
                    <a:pt x="7217" y="0"/>
                    <a:pt x="5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6">
              <a:extLst>
                <a:ext uri="{FF2B5EF4-FFF2-40B4-BE49-F238E27FC236}">
                  <a16:creationId xmlns:a16="http://schemas.microsoft.com/office/drawing/2014/main" id="{5916D4AB-14D2-066F-A516-E20EBB8032A5}"/>
                </a:ext>
              </a:extLst>
            </p:cNvPr>
            <p:cNvSpPr/>
            <p:nvPr/>
          </p:nvSpPr>
          <p:spPr>
            <a:xfrm>
              <a:off x="4226275" y="3910700"/>
              <a:ext cx="132500" cy="150350"/>
            </a:xfrm>
            <a:custGeom>
              <a:avLst/>
              <a:gdLst/>
              <a:ahLst/>
              <a:cxnLst/>
              <a:rect l="l" t="t" r="r" b="b"/>
              <a:pathLst>
                <a:path w="5300" h="6014" extrusionOk="0">
                  <a:moveTo>
                    <a:pt x="3238" y="1"/>
                  </a:moveTo>
                  <a:lnTo>
                    <a:pt x="2632" y="385"/>
                  </a:lnTo>
                  <a:cubicBezTo>
                    <a:pt x="2650" y="411"/>
                    <a:pt x="4282" y="2972"/>
                    <a:pt x="4104" y="5023"/>
                  </a:cubicBezTo>
                  <a:cubicBezTo>
                    <a:pt x="3363" y="4649"/>
                    <a:pt x="1767" y="3632"/>
                    <a:pt x="642" y="1500"/>
                  </a:cubicBezTo>
                  <a:lnTo>
                    <a:pt x="0" y="1830"/>
                  </a:lnTo>
                  <a:cubicBezTo>
                    <a:pt x="1642" y="4934"/>
                    <a:pt x="4157" y="5844"/>
                    <a:pt x="4264" y="5880"/>
                  </a:cubicBezTo>
                  <a:lnTo>
                    <a:pt x="4639" y="6014"/>
                  </a:lnTo>
                  <a:lnTo>
                    <a:pt x="4737" y="5630"/>
                  </a:lnTo>
                  <a:cubicBezTo>
                    <a:pt x="5299" y="3221"/>
                    <a:pt x="3319" y="126"/>
                    <a:pt x="3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6">
              <a:extLst>
                <a:ext uri="{FF2B5EF4-FFF2-40B4-BE49-F238E27FC236}">
                  <a16:creationId xmlns:a16="http://schemas.microsoft.com/office/drawing/2014/main" id="{4F14CDFC-B149-1A28-2CBE-33DF21E996E3}"/>
                </a:ext>
              </a:extLst>
            </p:cNvPr>
            <p:cNvSpPr/>
            <p:nvPr/>
          </p:nvSpPr>
          <p:spPr>
            <a:xfrm>
              <a:off x="3703050" y="3871100"/>
              <a:ext cx="383175" cy="297225"/>
            </a:xfrm>
            <a:custGeom>
              <a:avLst/>
              <a:gdLst/>
              <a:ahLst/>
              <a:cxnLst/>
              <a:rect l="l" t="t" r="r" b="b"/>
              <a:pathLst>
                <a:path w="15327" h="11889" extrusionOk="0">
                  <a:moveTo>
                    <a:pt x="9128" y="6381"/>
                  </a:moveTo>
                  <a:cubicBezTo>
                    <a:pt x="9477" y="6381"/>
                    <a:pt x="9789" y="6655"/>
                    <a:pt x="9822" y="7009"/>
                  </a:cubicBezTo>
                  <a:cubicBezTo>
                    <a:pt x="9831" y="7161"/>
                    <a:pt x="9796" y="7473"/>
                    <a:pt x="9573" y="7660"/>
                  </a:cubicBezTo>
                  <a:cubicBezTo>
                    <a:pt x="9420" y="7791"/>
                    <a:pt x="9195" y="7855"/>
                    <a:pt x="8910" y="7855"/>
                  </a:cubicBezTo>
                  <a:cubicBezTo>
                    <a:pt x="8726" y="7855"/>
                    <a:pt x="8518" y="7828"/>
                    <a:pt x="8288" y="7776"/>
                  </a:cubicBezTo>
                  <a:cubicBezTo>
                    <a:pt x="8243" y="7669"/>
                    <a:pt x="8217" y="7553"/>
                    <a:pt x="8208" y="7428"/>
                  </a:cubicBezTo>
                  <a:cubicBezTo>
                    <a:pt x="8154" y="6911"/>
                    <a:pt x="8538" y="6438"/>
                    <a:pt x="9064" y="6384"/>
                  </a:cubicBezTo>
                  <a:cubicBezTo>
                    <a:pt x="9085" y="6382"/>
                    <a:pt x="9107" y="6381"/>
                    <a:pt x="9128" y="6381"/>
                  </a:cubicBezTo>
                  <a:close/>
                  <a:moveTo>
                    <a:pt x="8464" y="1"/>
                  </a:moveTo>
                  <a:cubicBezTo>
                    <a:pt x="8250" y="1"/>
                    <a:pt x="8033" y="11"/>
                    <a:pt x="7815" y="33"/>
                  </a:cubicBezTo>
                  <a:cubicBezTo>
                    <a:pt x="3310" y="461"/>
                    <a:pt x="0" y="4475"/>
                    <a:pt x="437" y="8980"/>
                  </a:cubicBezTo>
                  <a:lnTo>
                    <a:pt x="1151" y="8909"/>
                  </a:lnTo>
                  <a:cubicBezTo>
                    <a:pt x="759" y="4805"/>
                    <a:pt x="3774" y="1139"/>
                    <a:pt x="7887" y="746"/>
                  </a:cubicBezTo>
                  <a:cubicBezTo>
                    <a:pt x="8077" y="728"/>
                    <a:pt x="8267" y="719"/>
                    <a:pt x="8455" y="719"/>
                  </a:cubicBezTo>
                  <a:cubicBezTo>
                    <a:pt x="11458" y="719"/>
                    <a:pt x="14043" y="3016"/>
                    <a:pt x="14336" y="6063"/>
                  </a:cubicBezTo>
                  <a:cubicBezTo>
                    <a:pt x="14577" y="8624"/>
                    <a:pt x="12695" y="10907"/>
                    <a:pt x="10144" y="11148"/>
                  </a:cubicBezTo>
                  <a:cubicBezTo>
                    <a:pt x="10027" y="11159"/>
                    <a:pt x="9911" y="11164"/>
                    <a:pt x="9795" y="11164"/>
                  </a:cubicBezTo>
                  <a:cubicBezTo>
                    <a:pt x="8946" y="11164"/>
                    <a:pt x="8127" y="10877"/>
                    <a:pt x="7467" y="10327"/>
                  </a:cubicBezTo>
                  <a:cubicBezTo>
                    <a:pt x="6718" y="9712"/>
                    <a:pt x="6245" y="8829"/>
                    <a:pt x="6156" y="7856"/>
                  </a:cubicBezTo>
                  <a:cubicBezTo>
                    <a:pt x="6004" y="6295"/>
                    <a:pt x="7155" y="4904"/>
                    <a:pt x="8716" y="4752"/>
                  </a:cubicBezTo>
                  <a:cubicBezTo>
                    <a:pt x="8787" y="4745"/>
                    <a:pt x="8858" y="4742"/>
                    <a:pt x="8928" y="4742"/>
                  </a:cubicBezTo>
                  <a:cubicBezTo>
                    <a:pt x="10054" y="4742"/>
                    <a:pt x="11025" y="5599"/>
                    <a:pt x="11134" y="6741"/>
                  </a:cubicBezTo>
                  <a:cubicBezTo>
                    <a:pt x="11223" y="7669"/>
                    <a:pt x="10536" y="8499"/>
                    <a:pt x="9608" y="8588"/>
                  </a:cubicBezTo>
                  <a:cubicBezTo>
                    <a:pt x="9566" y="8593"/>
                    <a:pt x="9524" y="8595"/>
                    <a:pt x="9483" y="8595"/>
                  </a:cubicBezTo>
                  <a:cubicBezTo>
                    <a:pt x="9378" y="8595"/>
                    <a:pt x="9277" y="8580"/>
                    <a:pt x="9180" y="8561"/>
                  </a:cubicBezTo>
                  <a:cubicBezTo>
                    <a:pt x="9519" y="8517"/>
                    <a:pt x="9805" y="8401"/>
                    <a:pt x="10037" y="8204"/>
                  </a:cubicBezTo>
                  <a:cubicBezTo>
                    <a:pt x="10456" y="7847"/>
                    <a:pt x="10572" y="7321"/>
                    <a:pt x="10536" y="6946"/>
                  </a:cubicBezTo>
                  <a:cubicBezTo>
                    <a:pt x="10469" y="6214"/>
                    <a:pt x="9846" y="5665"/>
                    <a:pt x="9124" y="5665"/>
                  </a:cubicBezTo>
                  <a:cubicBezTo>
                    <a:pt x="9080" y="5665"/>
                    <a:pt x="9037" y="5667"/>
                    <a:pt x="8993" y="5671"/>
                  </a:cubicBezTo>
                  <a:cubicBezTo>
                    <a:pt x="8074" y="5760"/>
                    <a:pt x="7396" y="6581"/>
                    <a:pt x="7485" y="7500"/>
                  </a:cubicBezTo>
                  <a:cubicBezTo>
                    <a:pt x="7586" y="8532"/>
                    <a:pt x="8460" y="9311"/>
                    <a:pt x="9476" y="9311"/>
                  </a:cubicBezTo>
                  <a:cubicBezTo>
                    <a:pt x="9541" y="9311"/>
                    <a:pt x="9606" y="9308"/>
                    <a:pt x="9671" y="9302"/>
                  </a:cubicBezTo>
                  <a:cubicBezTo>
                    <a:pt x="11000" y="9177"/>
                    <a:pt x="11972" y="7990"/>
                    <a:pt x="11848" y="6670"/>
                  </a:cubicBezTo>
                  <a:cubicBezTo>
                    <a:pt x="11705" y="5162"/>
                    <a:pt x="10430" y="4024"/>
                    <a:pt x="8945" y="4024"/>
                  </a:cubicBezTo>
                  <a:cubicBezTo>
                    <a:pt x="8849" y="4024"/>
                    <a:pt x="8752" y="4028"/>
                    <a:pt x="8654" y="4038"/>
                  </a:cubicBezTo>
                  <a:cubicBezTo>
                    <a:pt x="6691" y="4226"/>
                    <a:pt x="5255" y="5965"/>
                    <a:pt x="5442" y="7928"/>
                  </a:cubicBezTo>
                  <a:cubicBezTo>
                    <a:pt x="5549" y="9087"/>
                    <a:pt x="6111" y="10140"/>
                    <a:pt x="7012" y="10881"/>
                  </a:cubicBezTo>
                  <a:cubicBezTo>
                    <a:pt x="7797" y="11541"/>
                    <a:pt x="8770" y="11889"/>
                    <a:pt x="9787" y="11889"/>
                  </a:cubicBezTo>
                  <a:cubicBezTo>
                    <a:pt x="9929" y="11889"/>
                    <a:pt x="10063" y="11880"/>
                    <a:pt x="10206" y="11862"/>
                  </a:cubicBezTo>
                  <a:cubicBezTo>
                    <a:pt x="13159" y="11585"/>
                    <a:pt x="15327" y="8954"/>
                    <a:pt x="15050" y="6001"/>
                  </a:cubicBezTo>
                  <a:cubicBezTo>
                    <a:pt x="14723" y="2579"/>
                    <a:pt x="11833" y="1"/>
                    <a:pt x="8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6">
              <a:extLst>
                <a:ext uri="{FF2B5EF4-FFF2-40B4-BE49-F238E27FC236}">
                  <a16:creationId xmlns:a16="http://schemas.microsoft.com/office/drawing/2014/main" id="{40917902-FACF-D369-8A18-684A2530F295}"/>
                </a:ext>
              </a:extLst>
            </p:cNvPr>
            <p:cNvSpPr/>
            <p:nvPr/>
          </p:nvSpPr>
          <p:spPr>
            <a:xfrm>
              <a:off x="4406025" y="3533475"/>
              <a:ext cx="331900" cy="337775"/>
            </a:xfrm>
            <a:custGeom>
              <a:avLst/>
              <a:gdLst/>
              <a:ahLst/>
              <a:cxnLst/>
              <a:rect l="l" t="t" r="r" b="b"/>
              <a:pathLst>
                <a:path w="13276" h="13511" extrusionOk="0">
                  <a:moveTo>
                    <a:pt x="6932" y="7213"/>
                  </a:moveTo>
                  <a:cubicBezTo>
                    <a:pt x="7146" y="7213"/>
                    <a:pt x="7369" y="7284"/>
                    <a:pt x="7548" y="7436"/>
                  </a:cubicBezTo>
                  <a:cubicBezTo>
                    <a:pt x="7637" y="7516"/>
                    <a:pt x="7717" y="7605"/>
                    <a:pt x="7780" y="7703"/>
                  </a:cubicBezTo>
                  <a:cubicBezTo>
                    <a:pt x="7548" y="8265"/>
                    <a:pt x="7262" y="8604"/>
                    <a:pt x="6950" y="8694"/>
                  </a:cubicBezTo>
                  <a:cubicBezTo>
                    <a:pt x="6896" y="8707"/>
                    <a:pt x="6843" y="8713"/>
                    <a:pt x="6792" y="8713"/>
                  </a:cubicBezTo>
                  <a:cubicBezTo>
                    <a:pt x="6569" y="8713"/>
                    <a:pt x="6375" y="8604"/>
                    <a:pt x="6281" y="8524"/>
                  </a:cubicBezTo>
                  <a:cubicBezTo>
                    <a:pt x="6138" y="8399"/>
                    <a:pt x="6049" y="8230"/>
                    <a:pt x="6040" y="8051"/>
                  </a:cubicBezTo>
                  <a:cubicBezTo>
                    <a:pt x="6022" y="7864"/>
                    <a:pt x="6076" y="7685"/>
                    <a:pt x="6201" y="7543"/>
                  </a:cubicBezTo>
                  <a:cubicBezTo>
                    <a:pt x="6388" y="7320"/>
                    <a:pt x="6656" y="7213"/>
                    <a:pt x="6932" y="7213"/>
                  </a:cubicBezTo>
                  <a:close/>
                  <a:moveTo>
                    <a:pt x="7949" y="0"/>
                  </a:moveTo>
                  <a:cubicBezTo>
                    <a:pt x="5632" y="0"/>
                    <a:pt x="3331" y="975"/>
                    <a:pt x="1713" y="2868"/>
                  </a:cubicBezTo>
                  <a:cubicBezTo>
                    <a:pt x="563" y="4215"/>
                    <a:pt x="1" y="5928"/>
                    <a:pt x="143" y="7694"/>
                  </a:cubicBezTo>
                  <a:cubicBezTo>
                    <a:pt x="277" y="9461"/>
                    <a:pt x="1098" y="11067"/>
                    <a:pt x="2445" y="12217"/>
                  </a:cubicBezTo>
                  <a:cubicBezTo>
                    <a:pt x="3426" y="13056"/>
                    <a:pt x="4648" y="13511"/>
                    <a:pt x="5933" y="13511"/>
                  </a:cubicBezTo>
                  <a:cubicBezTo>
                    <a:pt x="6076" y="13511"/>
                    <a:pt x="6218" y="13502"/>
                    <a:pt x="6361" y="13493"/>
                  </a:cubicBezTo>
                  <a:cubicBezTo>
                    <a:pt x="7789" y="13377"/>
                    <a:pt x="9091" y="12717"/>
                    <a:pt x="10028" y="11629"/>
                  </a:cubicBezTo>
                  <a:cubicBezTo>
                    <a:pt x="10786" y="10736"/>
                    <a:pt x="11152" y="9603"/>
                    <a:pt x="11063" y="8444"/>
                  </a:cubicBezTo>
                  <a:cubicBezTo>
                    <a:pt x="10973" y="7275"/>
                    <a:pt x="10429" y="6222"/>
                    <a:pt x="9546" y="5464"/>
                  </a:cubicBezTo>
                  <a:cubicBezTo>
                    <a:pt x="8886" y="4901"/>
                    <a:pt x="8074" y="4606"/>
                    <a:pt x="7221" y="4606"/>
                  </a:cubicBezTo>
                  <a:cubicBezTo>
                    <a:pt x="7128" y="4606"/>
                    <a:pt x="7035" y="4610"/>
                    <a:pt x="6941" y="4617"/>
                  </a:cubicBezTo>
                  <a:cubicBezTo>
                    <a:pt x="5995" y="4688"/>
                    <a:pt x="5130" y="5125"/>
                    <a:pt x="4506" y="5857"/>
                  </a:cubicBezTo>
                  <a:cubicBezTo>
                    <a:pt x="3997" y="6445"/>
                    <a:pt x="3756" y="7204"/>
                    <a:pt x="3819" y="7989"/>
                  </a:cubicBezTo>
                  <a:cubicBezTo>
                    <a:pt x="3872" y="8765"/>
                    <a:pt x="4238" y="9479"/>
                    <a:pt x="4836" y="9987"/>
                  </a:cubicBezTo>
                  <a:cubicBezTo>
                    <a:pt x="5282" y="10361"/>
                    <a:pt x="5832" y="10564"/>
                    <a:pt x="6418" y="10564"/>
                  </a:cubicBezTo>
                  <a:cubicBezTo>
                    <a:pt x="6476" y="10564"/>
                    <a:pt x="6535" y="10562"/>
                    <a:pt x="6593" y="10558"/>
                  </a:cubicBezTo>
                  <a:cubicBezTo>
                    <a:pt x="7235" y="10505"/>
                    <a:pt x="7815" y="10210"/>
                    <a:pt x="8235" y="9719"/>
                  </a:cubicBezTo>
                  <a:cubicBezTo>
                    <a:pt x="8583" y="9309"/>
                    <a:pt x="8752" y="8792"/>
                    <a:pt x="8707" y="8256"/>
                  </a:cubicBezTo>
                  <a:cubicBezTo>
                    <a:pt x="8672" y="7721"/>
                    <a:pt x="8422" y="7239"/>
                    <a:pt x="8012" y="6892"/>
                  </a:cubicBezTo>
                  <a:cubicBezTo>
                    <a:pt x="7699" y="6623"/>
                    <a:pt x="7313" y="6492"/>
                    <a:pt x="6929" y="6492"/>
                  </a:cubicBezTo>
                  <a:cubicBezTo>
                    <a:pt x="6456" y="6492"/>
                    <a:pt x="5986" y="6690"/>
                    <a:pt x="5656" y="7079"/>
                  </a:cubicBezTo>
                  <a:cubicBezTo>
                    <a:pt x="5407" y="7364"/>
                    <a:pt x="5291" y="7730"/>
                    <a:pt x="5317" y="8105"/>
                  </a:cubicBezTo>
                  <a:cubicBezTo>
                    <a:pt x="5353" y="8479"/>
                    <a:pt x="5523" y="8818"/>
                    <a:pt x="5808" y="9068"/>
                  </a:cubicBezTo>
                  <a:cubicBezTo>
                    <a:pt x="6040" y="9258"/>
                    <a:pt x="6393" y="9431"/>
                    <a:pt x="6793" y="9431"/>
                  </a:cubicBezTo>
                  <a:cubicBezTo>
                    <a:pt x="6902" y="9431"/>
                    <a:pt x="7014" y="9418"/>
                    <a:pt x="7128" y="9389"/>
                  </a:cubicBezTo>
                  <a:cubicBezTo>
                    <a:pt x="7423" y="9309"/>
                    <a:pt x="7682" y="9140"/>
                    <a:pt x="7913" y="8881"/>
                  </a:cubicBezTo>
                  <a:lnTo>
                    <a:pt x="7913" y="8881"/>
                  </a:lnTo>
                  <a:cubicBezTo>
                    <a:pt x="7860" y="9015"/>
                    <a:pt x="7789" y="9140"/>
                    <a:pt x="7690" y="9247"/>
                  </a:cubicBezTo>
                  <a:cubicBezTo>
                    <a:pt x="7396" y="9595"/>
                    <a:pt x="6986" y="9800"/>
                    <a:pt x="6531" y="9835"/>
                  </a:cubicBezTo>
                  <a:cubicBezTo>
                    <a:pt x="6486" y="9839"/>
                    <a:pt x="6441" y="9841"/>
                    <a:pt x="6396" y="9841"/>
                  </a:cubicBezTo>
                  <a:cubicBezTo>
                    <a:pt x="5997" y="9841"/>
                    <a:pt x="5612" y="9699"/>
                    <a:pt x="5300" y="9434"/>
                  </a:cubicBezTo>
                  <a:cubicBezTo>
                    <a:pt x="4372" y="8649"/>
                    <a:pt x="4265" y="7248"/>
                    <a:pt x="5059" y="6321"/>
                  </a:cubicBezTo>
                  <a:cubicBezTo>
                    <a:pt x="5619" y="5662"/>
                    <a:pt x="6418" y="5323"/>
                    <a:pt x="7222" y="5323"/>
                  </a:cubicBezTo>
                  <a:cubicBezTo>
                    <a:pt x="7878" y="5323"/>
                    <a:pt x="8537" y="5548"/>
                    <a:pt x="9073" y="6008"/>
                  </a:cubicBezTo>
                  <a:cubicBezTo>
                    <a:pt x="9814" y="6642"/>
                    <a:pt x="10269" y="7525"/>
                    <a:pt x="10340" y="8497"/>
                  </a:cubicBezTo>
                  <a:cubicBezTo>
                    <a:pt x="10420" y="9470"/>
                    <a:pt x="10117" y="10415"/>
                    <a:pt x="9484" y="11156"/>
                  </a:cubicBezTo>
                  <a:cubicBezTo>
                    <a:pt x="8672" y="12101"/>
                    <a:pt x="7539" y="12681"/>
                    <a:pt x="6299" y="12779"/>
                  </a:cubicBezTo>
                  <a:cubicBezTo>
                    <a:pt x="6181" y="12788"/>
                    <a:pt x="6064" y="12792"/>
                    <a:pt x="5947" y="12792"/>
                  </a:cubicBezTo>
                  <a:cubicBezTo>
                    <a:pt x="4833" y="12792"/>
                    <a:pt x="3765" y="12408"/>
                    <a:pt x="2909" y="11673"/>
                  </a:cubicBezTo>
                  <a:cubicBezTo>
                    <a:pt x="1713" y="10647"/>
                    <a:pt x="982" y="9211"/>
                    <a:pt x="857" y="7641"/>
                  </a:cubicBezTo>
                  <a:cubicBezTo>
                    <a:pt x="732" y="6071"/>
                    <a:pt x="1232" y="4536"/>
                    <a:pt x="2258" y="3341"/>
                  </a:cubicBezTo>
                  <a:cubicBezTo>
                    <a:pt x="3738" y="1610"/>
                    <a:pt x="5839" y="722"/>
                    <a:pt x="7951" y="722"/>
                  </a:cubicBezTo>
                  <a:cubicBezTo>
                    <a:pt x="9670" y="722"/>
                    <a:pt x="11397" y="1310"/>
                    <a:pt x="12802" y="2511"/>
                  </a:cubicBezTo>
                  <a:lnTo>
                    <a:pt x="13275" y="1967"/>
                  </a:lnTo>
                  <a:cubicBezTo>
                    <a:pt x="11730" y="646"/>
                    <a:pt x="9834" y="0"/>
                    <a:pt x="7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6">
              <a:extLst>
                <a:ext uri="{FF2B5EF4-FFF2-40B4-BE49-F238E27FC236}">
                  <a16:creationId xmlns:a16="http://schemas.microsoft.com/office/drawing/2014/main" id="{182F1DDA-9CEA-C8CF-E2FE-CA16B7C4E116}"/>
                </a:ext>
              </a:extLst>
            </p:cNvPr>
            <p:cNvSpPr/>
            <p:nvPr/>
          </p:nvSpPr>
          <p:spPr>
            <a:xfrm>
              <a:off x="4581550" y="3321700"/>
              <a:ext cx="209675" cy="240000"/>
            </a:xfrm>
            <a:custGeom>
              <a:avLst/>
              <a:gdLst/>
              <a:ahLst/>
              <a:cxnLst/>
              <a:rect l="l" t="t" r="r" b="b"/>
              <a:pathLst>
                <a:path w="8387" h="9600" extrusionOk="0">
                  <a:moveTo>
                    <a:pt x="3578" y="1"/>
                  </a:moveTo>
                  <a:lnTo>
                    <a:pt x="3462" y="705"/>
                  </a:lnTo>
                  <a:cubicBezTo>
                    <a:pt x="5924" y="1098"/>
                    <a:pt x="7610" y="3426"/>
                    <a:pt x="7226" y="5888"/>
                  </a:cubicBezTo>
                  <a:cubicBezTo>
                    <a:pt x="7075" y="6825"/>
                    <a:pt x="6566" y="7646"/>
                    <a:pt x="5799" y="8208"/>
                  </a:cubicBezTo>
                  <a:cubicBezTo>
                    <a:pt x="5183" y="8652"/>
                    <a:pt x="4458" y="8883"/>
                    <a:pt x="3711" y="8883"/>
                  </a:cubicBezTo>
                  <a:cubicBezTo>
                    <a:pt x="3528" y="8883"/>
                    <a:pt x="3343" y="8869"/>
                    <a:pt x="3158" y="8841"/>
                  </a:cubicBezTo>
                  <a:cubicBezTo>
                    <a:pt x="2427" y="8725"/>
                    <a:pt x="1785" y="8333"/>
                    <a:pt x="1356" y="7735"/>
                  </a:cubicBezTo>
                  <a:cubicBezTo>
                    <a:pt x="919" y="7128"/>
                    <a:pt x="741" y="6397"/>
                    <a:pt x="857" y="5674"/>
                  </a:cubicBezTo>
                  <a:cubicBezTo>
                    <a:pt x="1026" y="4620"/>
                    <a:pt x="1936" y="3863"/>
                    <a:pt x="2971" y="3863"/>
                  </a:cubicBezTo>
                  <a:cubicBezTo>
                    <a:pt x="3083" y="3863"/>
                    <a:pt x="3196" y="3872"/>
                    <a:pt x="3310" y="3890"/>
                  </a:cubicBezTo>
                  <a:cubicBezTo>
                    <a:pt x="4202" y="4033"/>
                    <a:pt x="4818" y="4871"/>
                    <a:pt x="4675" y="5772"/>
                  </a:cubicBezTo>
                  <a:cubicBezTo>
                    <a:pt x="4578" y="6384"/>
                    <a:pt x="4054" y="6814"/>
                    <a:pt x="3454" y="6814"/>
                  </a:cubicBezTo>
                  <a:cubicBezTo>
                    <a:pt x="3389" y="6814"/>
                    <a:pt x="3323" y="6809"/>
                    <a:pt x="3257" y="6798"/>
                  </a:cubicBezTo>
                  <a:cubicBezTo>
                    <a:pt x="3016" y="6763"/>
                    <a:pt x="2802" y="6629"/>
                    <a:pt x="2659" y="6433"/>
                  </a:cubicBezTo>
                  <a:cubicBezTo>
                    <a:pt x="2507" y="6236"/>
                    <a:pt x="2454" y="5987"/>
                    <a:pt x="2489" y="5746"/>
                  </a:cubicBezTo>
                  <a:cubicBezTo>
                    <a:pt x="2516" y="5567"/>
                    <a:pt x="2614" y="5416"/>
                    <a:pt x="2757" y="5309"/>
                  </a:cubicBezTo>
                  <a:cubicBezTo>
                    <a:pt x="2872" y="5229"/>
                    <a:pt x="3011" y="5185"/>
                    <a:pt x="3149" y="5185"/>
                  </a:cubicBezTo>
                  <a:cubicBezTo>
                    <a:pt x="3182" y="5185"/>
                    <a:pt x="3215" y="5187"/>
                    <a:pt x="3248" y="5193"/>
                  </a:cubicBezTo>
                  <a:lnTo>
                    <a:pt x="3364" y="4488"/>
                  </a:lnTo>
                  <a:cubicBezTo>
                    <a:pt x="3287" y="4475"/>
                    <a:pt x="3210" y="4468"/>
                    <a:pt x="3134" y="4468"/>
                  </a:cubicBezTo>
                  <a:cubicBezTo>
                    <a:pt x="2848" y="4468"/>
                    <a:pt x="2570" y="4559"/>
                    <a:pt x="2338" y="4729"/>
                  </a:cubicBezTo>
                  <a:cubicBezTo>
                    <a:pt x="2034" y="4952"/>
                    <a:pt x="1838" y="5273"/>
                    <a:pt x="1785" y="5639"/>
                  </a:cubicBezTo>
                  <a:cubicBezTo>
                    <a:pt x="1713" y="6067"/>
                    <a:pt x="1811" y="6504"/>
                    <a:pt x="2070" y="6852"/>
                  </a:cubicBezTo>
                  <a:cubicBezTo>
                    <a:pt x="2329" y="7209"/>
                    <a:pt x="2712" y="7441"/>
                    <a:pt x="3141" y="7512"/>
                  </a:cubicBezTo>
                  <a:cubicBezTo>
                    <a:pt x="3244" y="7528"/>
                    <a:pt x="3348" y="7536"/>
                    <a:pt x="3450" y="7536"/>
                  </a:cubicBezTo>
                  <a:cubicBezTo>
                    <a:pt x="4399" y="7536"/>
                    <a:pt x="5236" y="6846"/>
                    <a:pt x="5389" y="5879"/>
                  </a:cubicBezTo>
                  <a:cubicBezTo>
                    <a:pt x="5594" y="4595"/>
                    <a:pt x="4711" y="3382"/>
                    <a:pt x="3426" y="3176"/>
                  </a:cubicBezTo>
                  <a:cubicBezTo>
                    <a:pt x="3278" y="3153"/>
                    <a:pt x="3131" y="3142"/>
                    <a:pt x="2986" y="3142"/>
                  </a:cubicBezTo>
                  <a:cubicBezTo>
                    <a:pt x="1604" y="3142"/>
                    <a:pt x="378" y="4146"/>
                    <a:pt x="152" y="5558"/>
                  </a:cubicBezTo>
                  <a:cubicBezTo>
                    <a:pt x="0" y="6477"/>
                    <a:pt x="223" y="7396"/>
                    <a:pt x="776" y="8154"/>
                  </a:cubicBezTo>
                  <a:cubicBezTo>
                    <a:pt x="1321" y="8904"/>
                    <a:pt x="2124" y="9403"/>
                    <a:pt x="3051" y="9546"/>
                  </a:cubicBezTo>
                  <a:cubicBezTo>
                    <a:pt x="3274" y="9582"/>
                    <a:pt x="3497" y="9600"/>
                    <a:pt x="3729" y="9600"/>
                  </a:cubicBezTo>
                  <a:cubicBezTo>
                    <a:pt x="4621" y="9600"/>
                    <a:pt x="5487" y="9323"/>
                    <a:pt x="6227" y="8788"/>
                  </a:cubicBezTo>
                  <a:cubicBezTo>
                    <a:pt x="7146" y="8119"/>
                    <a:pt x="7753" y="7128"/>
                    <a:pt x="7931" y="6004"/>
                  </a:cubicBezTo>
                  <a:cubicBezTo>
                    <a:pt x="8386" y="3141"/>
                    <a:pt x="6432" y="456"/>
                    <a:pt x="3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6">
              <a:extLst>
                <a:ext uri="{FF2B5EF4-FFF2-40B4-BE49-F238E27FC236}">
                  <a16:creationId xmlns:a16="http://schemas.microsoft.com/office/drawing/2014/main" id="{5635A7BA-8760-B99A-31F1-DEEB9BA2A65D}"/>
                </a:ext>
              </a:extLst>
            </p:cNvPr>
            <p:cNvSpPr/>
            <p:nvPr/>
          </p:nvSpPr>
          <p:spPr>
            <a:xfrm>
              <a:off x="4672550" y="3140850"/>
              <a:ext cx="226375" cy="215450"/>
            </a:xfrm>
            <a:custGeom>
              <a:avLst/>
              <a:gdLst/>
              <a:ahLst/>
              <a:cxnLst/>
              <a:rect l="l" t="t" r="r" b="b"/>
              <a:pathLst>
                <a:path w="9055" h="8618" extrusionOk="0">
                  <a:moveTo>
                    <a:pt x="4898" y="0"/>
                  </a:moveTo>
                  <a:cubicBezTo>
                    <a:pt x="3986" y="0"/>
                    <a:pt x="3074" y="355"/>
                    <a:pt x="2391" y="1061"/>
                  </a:cubicBezTo>
                  <a:cubicBezTo>
                    <a:pt x="1294" y="2203"/>
                    <a:pt x="1320" y="4014"/>
                    <a:pt x="2462" y="5111"/>
                  </a:cubicBezTo>
                  <a:cubicBezTo>
                    <a:pt x="2893" y="5533"/>
                    <a:pt x="3457" y="5772"/>
                    <a:pt x="4073" y="5772"/>
                  </a:cubicBezTo>
                  <a:cubicBezTo>
                    <a:pt x="4095" y="5772"/>
                    <a:pt x="4117" y="5772"/>
                    <a:pt x="4140" y="5772"/>
                  </a:cubicBezTo>
                  <a:cubicBezTo>
                    <a:pt x="4773" y="5763"/>
                    <a:pt x="5362" y="5504"/>
                    <a:pt x="5799" y="5058"/>
                  </a:cubicBezTo>
                  <a:cubicBezTo>
                    <a:pt x="6548" y="4273"/>
                    <a:pt x="6530" y="3033"/>
                    <a:pt x="5754" y="2283"/>
                  </a:cubicBezTo>
                  <a:cubicBezTo>
                    <a:pt x="5435" y="1973"/>
                    <a:pt x="5022" y="1819"/>
                    <a:pt x="4610" y="1819"/>
                  </a:cubicBezTo>
                  <a:cubicBezTo>
                    <a:pt x="4179" y="1819"/>
                    <a:pt x="3749" y="1987"/>
                    <a:pt x="3426" y="2319"/>
                  </a:cubicBezTo>
                  <a:cubicBezTo>
                    <a:pt x="2899" y="2872"/>
                    <a:pt x="2917" y="3746"/>
                    <a:pt x="3462" y="4282"/>
                  </a:cubicBezTo>
                  <a:lnTo>
                    <a:pt x="3961" y="3764"/>
                  </a:lnTo>
                  <a:cubicBezTo>
                    <a:pt x="3702" y="3506"/>
                    <a:pt x="3693" y="3086"/>
                    <a:pt x="3943" y="2819"/>
                  </a:cubicBezTo>
                  <a:cubicBezTo>
                    <a:pt x="4125" y="2632"/>
                    <a:pt x="4365" y="2539"/>
                    <a:pt x="4604" y="2539"/>
                  </a:cubicBezTo>
                  <a:cubicBezTo>
                    <a:pt x="4835" y="2539"/>
                    <a:pt x="5066" y="2626"/>
                    <a:pt x="5246" y="2801"/>
                  </a:cubicBezTo>
                  <a:cubicBezTo>
                    <a:pt x="5745" y="3274"/>
                    <a:pt x="5754" y="4059"/>
                    <a:pt x="5281" y="4558"/>
                  </a:cubicBezTo>
                  <a:cubicBezTo>
                    <a:pt x="4978" y="4870"/>
                    <a:pt x="4568" y="5049"/>
                    <a:pt x="4131" y="5058"/>
                  </a:cubicBezTo>
                  <a:cubicBezTo>
                    <a:pt x="3693" y="5058"/>
                    <a:pt x="3274" y="4897"/>
                    <a:pt x="2962" y="4594"/>
                  </a:cubicBezTo>
                  <a:cubicBezTo>
                    <a:pt x="2106" y="3773"/>
                    <a:pt x="2088" y="2417"/>
                    <a:pt x="2908" y="1561"/>
                  </a:cubicBezTo>
                  <a:cubicBezTo>
                    <a:pt x="3450" y="1001"/>
                    <a:pt x="4171" y="720"/>
                    <a:pt x="4894" y="720"/>
                  </a:cubicBezTo>
                  <a:cubicBezTo>
                    <a:pt x="5587" y="720"/>
                    <a:pt x="6283" y="979"/>
                    <a:pt x="6825" y="1498"/>
                  </a:cubicBezTo>
                  <a:cubicBezTo>
                    <a:pt x="8225" y="2854"/>
                    <a:pt x="8270" y="5111"/>
                    <a:pt x="6905" y="6521"/>
                  </a:cubicBezTo>
                  <a:cubicBezTo>
                    <a:pt x="6021" y="7437"/>
                    <a:pt x="4839" y="7896"/>
                    <a:pt x="3655" y="7896"/>
                  </a:cubicBezTo>
                  <a:cubicBezTo>
                    <a:pt x="2522" y="7896"/>
                    <a:pt x="1386" y="7475"/>
                    <a:pt x="509" y="6628"/>
                  </a:cubicBezTo>
                  <a:lnTo>
                    <a:pt x="0" y="7145"/>
                  </a:lnTo>
                  <a:cubicBezTo>
                    <a:pt x="1017" y="8127"/>
                    <a:pt x="2337" y="8617"/>
                    <a:pt x="3649" y="8617"/>
                  </a:cubicBezTo>
                  <a:cubicBezTo>
                    <a:pt x="5023" y="8617"/>
                    <a:pt x="6397" y="8082"/>
                    <a:pt x="7422" y="7020"/>
                  </a:cubicBezTo>
                  <a:cubicBezTo>
                    <a:pt x="9055" y="5325"/>
                    <a:pt x="9010" y="2613"/>
                    <a:pt x="7324" y="981"/>
                  </a:cubicBezTo>
                  <a:cubicBezTo>
                    <a:pt x="6648" y="326"/>
                    <a:pt x="5772" y="0"/>
                    <a:pt x="4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36">
              <a:extLst>
                <a:ext uri="{FF2B5EF4-FFF2-40B4-BE49-F238E27FC236}">
                  <a16:creationId xmlns:a16="http://schemas.microsoft.com/office/drawing/2014/main" id="{E8DDAB46-5E23-E25D-045A-A9DD505E782A}"/>
                </a:ext>
              </a:extLst>
            </p:cNvPr>
            <p:cNvSpPr/>
            <p:nvPr/>
          </p:nvSpPr>
          <p:spPr>
            <a:xfrm>
              <a:off x="4714025" y="3573300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52" y="720"/>
                  </a:moveTo>
                  <a:cubicBezTo>
                    <a:pt x="1238" y="720"/>
                    <a:pt x="1321" y="748"/>
                    <a:pt x="1383" y="802"/>
                  </a:cubicBezTo>
                  <a:cubicBezTo>
                    <a:pt x="1464" y="865"/>
                    <a:pt x="1508" y="954"/>
                    <a:pt x="1517" y="1052"/>
                  </a:cubicBezTo>
                  <a:cubicBezTo>
                    <a:pt x="1526" y="1159"/>
                    <a:pt x="1499" y="1257"/>
                    <a:pt x="1437" y="1329"/>
                  </a:cubicBezTo>
                  <a:cubicBezTo>
                    <a:pt x="1374" y="1409"/>
                    <a:pt x="1285" y="1454"/>
                    <a:pt x="1187" y="1462"/>
                  </a:cubicBezTo>
                  <a:cubicBezTo>
                    <a:pt x="1175" y="1464"/>
                    <a:pt x="1162" y="1464"/>
                    <a:pt x="1150" y="1464"/>
                  </a:cubicBezTo>
                  <a:cubicBezTo>
                    <a:pt x="1065" y="1464"/>
                    <a:pt x="981" y="1437"/>
                    <a:pt x="910" y="1382"/>
                  </a:cubicBezTo>
                  <a:cubicBezTo>
                    <a:pt x="830" y="1320"/>
                    <a:pt x="786" y="1231"/>
                    <a:pt x="777" y="1132"/>
                  </a:cubicBezTo>
                  <a:cubicBezTo>
                    <a:pt x="759" y="918"/>
                    <a:pt x="910" y="740"/>
                    <a:pt x="1116" y="722"/>
                  </a:cubicBezTo>
                  <a:cubicBezTo>
                    <a:pt x="1128" y="721"/>
                    <a:pt x="1140" y="720"/>
                    <a:pt x="1152" y="720"/>
                  </a:cubicBezTo>
                  <a:close/>
                  <a:moveTo>
                    <a:pt x="1168" y="1"/>
                  </a:moveTo>
                  <a:cubicBezTo>
                    <a:pt x="1127" y="1"/>
                    <a:pt x="1086" y="3"/>
                    <a:pt x="1044" y="8"/>
                  </a:cubicBezTo>
                  <a:cubicBezTo>
                    <a:pt x="447" y="62"/>
                    <a:pt x="0" y="597"/>
                    <a:pt x="63" y="1195"/>
                  </a:cubicBezTo>
                  <a:cubicBezTo>
                    <a:pt x="90" y="1489"/>
                    <a:pt x="223" y="1748"/>
                    <a:pt x="455" y="1935"/>
                  </a:cubicBezTo>
                  <a:cubicBezTo>
                    <a:pt x="652" y="2096"/>
                    <a:pt x="893" y="2185"/>
                    <a:pt x="1142" y="2185"/>
                  </a:cubicBezTo>
                  <a:cubicBezTo>
                    <a:pt x="1178" y="2185"/>
                    <a:pt x="1214" y="2185"/>
                    <a:pt x="1249" y="2176"/>
                  </a:cubicBezTo>
                  <a:cubicBezTo>
                    <a:pt x="1544" y="2149"/>
                    <a:pt x="1803" y="2016"/>
                    <a:pt x="1990" y="1793"/>
                  </a:cubicBezTo>
                  <a:cubicBezTo>
                    <a:pt x="2177" y="1561"/>
                    <a:pt x="2266" y="1275"/>
                    <a:pt x="2240" y="990"/>
                  </a:cubicBezTo>
                  <a:cubicBezTo>
                    <a:pt x="2204" y="695"/>
                    <a:pt x="2070" y="437"/>
                    <a:pt x="1847" y="249"/>
                  </a:cubicBezTo>
                  <a:cubicBezTo>
                    <a:pt x="1649" y="89"/>
                    <a:pt x="1411" y="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36">
              <a:extLst>
                <a:ext uri="{FF2B5EF4-FFF2-40B4-BE49-F238E27FC236}">
                  <a16:creationId xmlns:a16="http://schemas.microsoft.com/office/drawing/2014/main" id="{6F587EB7-E80A-902E-023D-40390E1BA4DF}"/>
                </a:ext>
              </a:extLst>
            </p:cNvPr>
            <p:cNvSpPr/>
            <p:nvPr/>
          </p:nvSpPr>
          <p:spPr>
            <a:xfrm>
              <a:off x="4635750" y="3433700"/>
              <a:ext cx="56450" cy="54625"/>
            </a:xfrm>
            <a:custGeom>
              <a:avLst/>
              <a:gdLst/>
              <a:ahLst/>
              <a:cxnLst/>
              <a:rect l="l" t="t" r="r" b="b"/>
              <a:pathLst>
                <a:path w="2258" h="2185" extrusionOk="0">
                  <a:moveTo>
                    <a:pt x="1142" y="722"/>
                  </a:moveTo>
                  <a:cubicBezTo>
                    <a:pt x="1231" y="722"/>
                    <a:pt x="1312" y="748"/>
                    <a:pt x="1383" y="802"/>
                  </a:cubicBezTo>
                  <a:cubicBezTo>
                    <a:pt x="1463" y="864"/>
                    <a:pt x="1508" y="953"/>
                    <a:pt x="1517" y="1060"/>
                  </a:cubicBezTo>
                  <a:cubicBezTo>
                    <a:pt x="1526" y="1159"/>
                    <a:pt x="1499" y="1257"/>
                    <a:pt x="1436" y="1328"/>
                  </a:cubicBezTo>
                  <a:cubicBezTo>
                    <a:pt x="1374" y="1408"/>
                    <a:pt x="1276" y="1453"/>
                    <a:pt x="1178" y="1462"/>
                  </a:cubicBezTo>
                  <a:cubicBezTo>
                    <a:pt x="1161" y="1465"/>
                    <a:pt x="1144" y="1467"/>
                    <a:pt x="1127" y="1467"/>
                  </a:cubicBezTo>
                  <a:cubicBezTo>
                    <a:pt x="1046" y="1467"/>
                    <a:pt x="969" y="1433"/>
                    <a:pt x="910" y="1382"/>
                  </a:cubicBezTo>
                  <a:cubicBezTo>
                    <a:pt x="830" y="1319"/>
                    <a:pt x="785" y="1230"/>
                    <a:pt x="776" y="1132"/>
                  </a:cubicBezTo>
                  <a:cubicBezTo>
                    <a:pt x="750" y="927"/>
                    <a:pt x="901" y="739"/>
                    <a:pt x="1106" y="722"/>
                  </a:cubicBezTo>
                  <a:close/>
                  <a:moveTo>
                    <a:pt x="1168" y="0"/>
                  </a:moveTo>
                  <a:cubicBezTo>
                    <a:pt x="1127" y="0"/>
                    <a:pt x="1085" y="3"/>
                    <a:pt x="1044" y="8"/>
                  </a:cubicBezTo>
                  <a:cubicBezTo>
                    <a:pt x="437" y="61"/>
                    <a:pt x="0" y="597"/>
                    <a:pt x="54" y="1194"/>
                  </a:cubicBezTo>
                  <a:cubicBezTo>
                    <a:pt x="80" y="1489"/>
                    <a:pt x="223" y="1747"/>
                    <a:pt x="446" y="1935"/>
                  </a:cubicBezTo>
                  <a:cubicBezTo>
                    <a:pt x="642" y="2095"/>
                    <a:pt x="892" y="2185"/>
                    <a:pt x="1142" y="2185"/>
                  </a:cubicBezTo>
                  <a:lnTo>
                    <a:pt x="1249" y="2185"/>
                  </a:lnTo>
                  <a:cubicBezTo>
                    <a:pt x="1544" y="2149"/>
                    <a:pt x="1802" y="2015"/>
                    <a:pt x="1990" y="1792"/>
                  </a:cubicBezTo>
                  <a:cubicBezTo>
                    <a:pt x="2177" y="1560"/>
                    <a:pt x="2257" y="1275"/>
                    <a:pt x="2230" y="989"/>
                  </a:cubicBezTo>
                  <a:cubicBezTo>
                    <a:pt x="2204" y="695"/>
                    <a:pt x="2070" y="436"/>
                    <a:pt x="1838" y="249"/>
                  </a:cubicBezTo>
                  <a:cubicBezTo>
                    <a:pt x="1647" y="89"/>
                    <a:pt x="1411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36">
              <a:extLst>
                <a:ext uri="{FF2B5EF4-FFF2-40B4-BE49-F238E27FC236}">
                  <a16:creationId xmlns:a16="http://schemas.microsoft.com/office/drawing/2014/main" id="{D448C41B-6E67-69F8-0760-9FB1800E31DE}"/>
                </a:ext>
              </a:extLst>
            </p:cNvPr>
            <p:cNvSpPr/>
            <p:nvPr/>
          </p:nvSpPr>
          <p:spPr>
            <a:xfrm>
              <a:off x="4751275" y="3201600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15" y="719"/>
                  </a:moveTo>
                  <a:cubicBezTo>
                    <a:pt x="1205" y="719"/>
                    <a:pt x="1285" y="754"/>
                    <a:pt x="1356" y="808"/>
                  </a:cubicBezTo>
                  <a:cubicBezTo>
                    <a:pt x="1428" y="870"/>
                    <a:pt x="1481" y="960"/>
                    <a:pt x="1490" y="1058"/>
                  </a:cubicBezTo>
                  <a:cubicBezTo>
                    <a:pt x="1508" y="1263"/>
                    <a:pt x="1356" y="1450"/>
                    <a:pt x="1151" y="1468"/>
                  </a:cubicBezTo>
                  <a:cubicBezTo>
                    <a:pt x="1139" y="1469"/>
                    <a:pt x="1127" y="1470"/>
                    <a:pt x="1114" y="1470"/>
                  </a:cubicBezTo>
                  <a:cubicBezTo>
                    <a:pt x="1029" y="1470"/>
                    <a:pt x="945" y="1442"/>
                    <a:pt x="875" y="1388"/>
                  </a:cubicBezTo>
                  <a:cubicBezTo>
                    <a:pt x="803" y="1316"/>
                    <a:pt x="750" y="1227"/>
                    <a:pt x="741" y="1129"/>
                  </a:cubicBezTo>
                  <a:cubicBezTo>
                    <a:pt x="732" y="1031"/>
                    <a:pt x="759" y="933"/>
                    <a:pt x="830" y="853"/>
                  </a:cubicBezTo>
                  <a:cubicBezTo>
                    <a:pt x="892" y="781"/>
                    <a:pt x="982" y="737"/>
                    <a:pt x="1080" y="719"/>
                  </a:cubicBezTo>
                  <a:close/>
                  <a:moveTo>
                    <a:pt x="1111" y="0"/>
                  </a:moveTo>
                  <a:cubicBezTo>
                    <a:pt x="1077" y="0"/>
                    <a:pt x="1043" y="2"/>
                    <a:pt x="1008" y="5"/>
                  </a:cubicBezTo>
                  <a:cubicBezTo>
                    <a:pt x="723" y="32"/>
                    <a:pt x="455" y="175"/>
                    <a:pt x="268" y="398"/>
                  </a:cubicBezTo>
                  <a:cubicBezTo>
                    <a:pt x="89" y="621"/>
                    <a:pt x="0" y="906"/>
                    <a:pt x="27" y="1200"/>
                  </a:cubicBezTo>
                  <a:cubicBezTo>
                    <a:pt x="54" y="1495"/>
                    <a:pt x="197" y="1754"/>
                    <a:pt x="420" y="1941"/>
                  </a:cubicBezTo>
                  <a:cubicBezTo>
                    <a:pt x="616" y="2101"/>
                    <a:pt x="857" y="2191"/>
                    <a:pt x="1115" y="2191"/>
                  </a:cubicBezTo>
                  <a:cubicBezTo>
                    <a:pt x="1151" y="2191"/>
                    <a:pt x="1187" y="2191"/>
                    <a:pt x="1222" y="2182"/>
                  </a:cubicBezTo>
                  <a:cubicBezTo>
                    <a:pt x="1820" y="2128"/>
                    <a:pt x="2257" y="1593"/>
                    <a:pt x="2204" y="986"/>
                  </a:cubicBezTo>
                  <a:cubicBezTo>
                    <a:pt x="2177" y="701"/>
                    <a:pt x="2034" y="433"/>
                    <a:pt x="1811" y="255"/>
                  </a:cubicBezTo>
                  <a:cubicBezTo>
                    <a:pt x="1614" y="89"/>
                    <a:pt x="1368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6">
              <a:extLst>
                <a:ext uri="{FF2B5EF4-FFF2-40B4-BE49-F238E27FC236}">
                  <a16:creationId xmlns:a16="http://schemas.microsoft.com/office/drawing/2014/main" id="{BBEB2F3F-EF70-DE5B-C592-913040F715AF}"/>
                </a:ext>
              </a:extLst>
            </p:cNvPr>
            <p:cNvSpPr/>
            <p:nvPr/>
          </p:nvSpPr>
          <p:spPr>
            <a:xfrm>
              <a:off x="3022150" y="1764525"/>
              <a:ext cx="218375" cy="205225"/>
            </a:xfrm>
            <a:custGeom>
              <a:avLst/>
              <a:gdLst/>
              <a:ahLst/>
              <a:cxnLst/>
              <a:rect l="l" t="t" r="r" b="b"/>
              <a:pathLst>
                <a:path w="8735" h="8209" extrusionOk="0">
                  <a:moveTo>
                    <a:pt x="4767" y="720"/>
                  </a:moveTo>
                  <a:cubicBezTo>
                    <a:pt x="5449" y="720"/>
                    <a:pt x="6130" y="983"/>
                    <a:pt x="6647" y="1509"/>
                  </a:cubicBezTo>
                  <a:cubicBezTo>
                    <a:pt x="7316" y="2196"/>
                    <a:pt x="7637" y="3106"/>
                    <a:pt x="7601" y="3998"/>
                  </a:cubicBezTo>
                  <a:cubicBezTo>
                    <a:pt x="7307" y="2856"/>
                    <a:pt x="6486" y="2133"/>
                    <a:pt x="5594" y="1785"/>
                  </a:cubicBezTo>
                  <a:cubicBezTo>
                    <a:pt x="5246" y="1652"/>
                    <a:pt x="4916" y="1580"/>
                    <a:pt x="4604" y="1580"/>
                  </a:cubicBezTo>
                  <a:cubicBezTo>
                    <a:pt x="4238" y="1580"/>
                    <a:pt x="3908" y="1678"/>
                    <a:pt x="3605" y="1866"/>
                  </a:cubicBezTo>
                  <a:cubicBezTo>
                    <a:pt x="2962" y="2276"/>
                    <a:pt x="2632" y="3034"/>
                    <a:pt x="2463" y="3641"/>
                  </a:cubicBezTo>
                  <a:cubicBezTo>
                    <a:pt x="2373" y="3400"/>
                    <a:pt x="2329" y="3150"/>
                    <a:pt x="2329" y="2892"/>
                  </a:cubicBezTo>
                  <a:cubicBezTo>
                    <a:pt x="2338" y="2347"/>
                    <a:pt x="2552" y="1848"/>
                    <a:pt x="2935" y="1464"/>
                  </a:cubicBezTo>
                  <a:cubicBezTo>
                    <a:pt x="3445" y="968"/>
                    <a:pt x="4106" y="720"/>
                    <a:pt x="4767" y="720"/>
                  </a:cubicBezTo>
                  <a:close/>
                  <a:moveTo>
                    <a:pt x="4770" y="1"/>
                  </a:moveTo>
                  <a:cubicBezTo>
                    <a:pt x="3927" y="1"/>
                    <a:pt x="3083" y="318"/>
                    <a:pt x="2436" y="956"/>
                  </a:cubicBezTo>
                  <a:cubicBezTo>
                    <a:pt x="1910" y="1464"/>
                    <a:pt x="1615" y="2151"/>
                    <a:pt x="1615" y="2883"/>
                  </a:cubicBezTo>
                  <a:cubicBezTo>
                    <a:pt x="1606" y="3614"/>
                    <a:pt x="1883" y="4310"/>
                    <a:pt x="2391" y="4836"/>
                  </a:cubicBezTo>
                  <a:lnTo>
                    <a:pt x="2953" y="5398"/>
                  </a:lnTo>
                  <a:lnTo>
                    <a:pt x="3007" y="4604"/>
                  </a:lnTo>
                  <a:cubicBezTo>
                    <a:pt x="3007" y="4595"/>
                    <a:pt x="3141" y="3008"/>
                    <a:pt x="3988" y="2472"/>
                  </a:cubicBezTo>
                  <a:cubicBezTo>
                    <a:pt x="4172" y="2357"/>
                    <a:pt x="4377" y="2299"/>
                    <a:pt x="4609" y="2299"/>
                  </a:cubicBezTo>
                  <a:cubicBezTo>
                    <a:pt x="4826" y="2299"/>
                    <a:pt x="5067" y="2351"/>
                    <a:pt x="5335" y="2454"/>
                  </a:cubicBezTo>
                  <a:cubicBezTo>
                    <a:pt x="5853" y="2660"/>
                    <a:pt x="7494" y="3507"/>
                    <a:pt x="6843" y="5996"/>
                  </a:cubicBezTo>
                  <a:cubicBezTo>
                    <a:pt x="6763" y="6094"/>
                    <a:pt x="6682" y="6183"/>
                    <a:pt x="6593" y="6264"/>
                  </a:cubicBezTo>
                  <a:cubicBezTo>
                    <a:pt x="5757" y="7082"/>
                    <a:pt x="4671" y="7491"/>
                    <a:pt x="3586" y="7491"/>
                  </a:cubicBezTo>
                  <a:cubicBezTo>
                    <a:pt x="2472" y="7491"/>
                    <a:pt x="1359" y="7060"/>
                    <a:pt x="518" y="6201"/>
                  </a:cubicBezTo>
                  <a:lnTo>
                    <a:pt x="0" y="6701"/>
                  </a:lnTo>
                  <a:cubicBezTo>
                    <a:pt x="982" y="7709"/>
                    <a:pt x="2284" y="8208"/>
                    <a:pt x="3587" y="8208"/>
                  </a:cubicBezTo>
                  <a:cubicBezTo>
                    <a:pt x="4853" y="8208"/>
                    <a:pt x="6120" y="7736"/>
                    <a:pt x="7093" y="6781"/>
                  </a:cubicBezTo>
                  <a:cubicBezTo>
                    <a:pt x="8707" y="5202"/>
                    <a:pt x="8734" y="2615"/>
                    <a:pt x="7155" y="1000"/>
                  </a:cubicBezTo>
                  <a:cubicBezTo>
                    <a:pt x="6504" y="336"/>
                    <a:pt x="5637" y="1"/>
                    <a:pt x="4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6">
              <a:extLst>
                <a:ext uri="{FF2B5EF4-FFF2-40B4-BE49-F238E27FC236}">
                  <a16:creationId xmlns:a16="http://schemas.microsoft.com/office/drawing/2014/main" id="{BF0FA006-4548-CD4A-54F2-7B47E9C43CFE}"/>
                </a:ext>
              </a:extLst>
            </p:cNvPr>
            <p:cNvSpPr/>
            <p:nvPr/>
          </p:nvSpPr>
          <p:spPr>
            <a:xfrm>
              <a:off x="3189200" y="1698925"/>
              <a:ext cx="239550" cy="182275"/>
            </a:xfrm>
            <a:custGeom>
              <a:avLst/>
              <a:gdLst/>
              <a:ahLst/>
              <a:cxnLst/>
              <a:rect l="l" t="t" r="r" b="b"/>
              <a:pathLst>
                <a:path w="9582" h="7291" extrusionOk="0">
                  <a:moveTo>
                    <a:pt x="3497" y="716"/>
                  </a:moveTo>
                  <a:cubicBezTo>
                    <a:pt x="4193" y="716"/>
                    <a:pt x="4827" y="1073"/>
                    <a:pt x="5192" y="1635"/>
                  </a:cubicBezTo>
                  <a:cubicBezTo>
                    <a:pt x="4819" y="1499"/>
                    <a:pt x="4355" y="1378"/>
                    <a:pt x="3889" y="1378"/>
                  </a:cubicBezTo>
                  <a:cubicBezTo>
                    <a:pt x="3620" y="1378"/>
                    <a:pt x="3350" y="1418"/>
                    <a:pt x="3096" y="1519"/>
                  </a:cubicBezTo>
                  <a:cubicBezTo>
                    <a:pt x="2480" y="1769"/>
                    <a:pt x="2070" y="2286"/>
                    <a:pt x="1856" y="3080"/>
                  </a:cubicBezTo>
                  <a:cubicBezTo>
                    <a:pt x="1615" y="4008"/>
                    <a:pt x="1713" y="5105"/>
                    <a:pt x="2471" y="6015"/>
                  </a:cubicBezTo>
                  <a:cubicBezTo>
                    <a:pt x="2445" y="5988"/>
                    <a:pt x="2409" y="5971"/>
                    <a:pt x="2382" y="5953"/>
                  </a:cubicBezTo>
                  <a:cubicBezTo>
                    <a:pt x="1651" y="5435"/>
                    <a:pt x="1160" y="4659"/>
                    <a:pt x="1017" y="3767"/>
                  </a:cubicBezTo>
                  <a:cubicBezTo>
                    <a:pt x="767" y="2349"/>
                    <a:pt x="1731" y="993"/>
                    <a:pt x="3158" y="752"/>
                  </a:cubicBezTo>
                  <a:cubicBezTo>
                    <a:pt x="3274" y="725"/>
                    <a:pt x="3381" y="716"/>
                    <a:pt x="3497" y="716"/>
                  </a:cubicBezTo>
                  <a:close/>
                  <a:moveTo>
                    <a:pt x="3497" y="0"/>
                  </a:moveTo>
                  <a:cubicBezTo>
                    <a:pt x="3347" y="0"/>
                    <a:pt x="3195" y="12"/>
                    <a:pt x="3042" y="38"/>
                  </a:cubicBezTo>
                  <a:cubicBezTo>
                    <a:pt x="1222" y="350"/>
                    <a:pt x="0" y="2072"/>
                    <a:pt x="304" y="3892"/>
                  </a:cubicBezTo>
                  <a:cubicBezTo>
                    <a:pt x="491" y="4962"/>
                    <a:pt x="1080" y="5908"/>
                    <a:pt x="1963" y="6541"/>
                  </a:cubicBezTo>
                  <a:cubicBezTo>
                    <a:pt x="2668" y="7032"/>
                    <a:pt x="3479" y="7291"/>
                    <a:pt x="4327" y="7291"/>
                  </a:cubicBezTo>
                  <a:cubicBezTo>
                    <a:pt x="4550" y="7291"/>
                    <a:pt x="4782" y="7273"/>
                    <a:pt x="5014" y="7237"/>
                  </a:cubicBezTo>
                  <a:cubicBezTo>
                    <a:pt x="7744" y="6773"/>
                    <a:pt x="9581" y="4177"/>
                    <a:pt x="9118" y="1448"/>
                  </a:cubicBezTo>
                  <a:lnTo>
                    <a:pt x="9118" y="1448"/>
                  </a:lnTo>
                  <a:lnTo>
                    <a:pt x="8413" y="1572"/>
                  </a:lnTo>
                  <a:cubicBezTo>
                    <a:pt x="8805" y="3910"/>
                    <a:pt x="7226" y="6131"/>
                    <a:pt x="4898" y="6524"/>
                  </a:cubicBezTo>
                  <a:cubicBezTo>
                    <a:pt x="4773" y="6550"/>
                    <a:pt x="4657" y="6559"/>
                    <a:pt x="4532" y="6568"/>
                  </a:cubicBezTo>
                  <a:cubicBezTo>
                    <a:pt x="2132" y="5632"/>
                    <a:pt x="2409" y="3812"/>
                    <a:pt x="2552" y="3267"/>
                  </a:cubicBezTo>
                  <a:cubicBezTo>
                    <a:pt x="2703" y="2697"/>
                    <a:pt x="2962" y="2349"/>
                    <a:pt x="3355" y="2188"/>
                  </a:cubicBezTo>
                  <a:cubicBezTo>
                    <a:pt x="3525" y="2121"/>
                    <a:pt x="3710" y="2094"/>
                    <a:pt x="3897" y="2094"/>
                  </a:cubicBezTo>
                  <a:cubicBezTo>
                    <a:pt x="4740" y="2094"/>
                    <a:pt x="5649" y="2645"/>
                    <a:pt x="5656" y="2652"/>
                  </a:cubicBezTo>
                  <a:lnTo>
                    <a:pt x="6334" y="3071"/>
                  </a:lnTo>
                  <a:lnTo>
                    <a:pt x="6334" y="3071"/>
                  </a:lnTo>
                  <a:lnTo>
                    <a:pt x="6200" y="2286"/>
                  </a:lnTo>
                  <a:cubicBezTo>
                    <a:pt x="5976" y="949"/>
                    <a:pt x="4811" y="0"/>
                    <a:pt x="3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6">
              <a:extLst>
                <a:ext uri="{FF2B5EF4-FFF2-40B4-BE49-F238E27FC236}">
                  <a16:creationId xmlns:a16="http://schemas.microsoft.com/office/drawing/2014/main" id="{60275BFD-39E2-53C8-4E95-652BD626748F}"/>
                </a:ext>
              </a:extLst>
            </p:cNvPr>
            <p:cNvSpPr/>
            <p:nvPr/>
          </p:nvSpPr>
          <p:spPr>
            <a:xfrm>
              <a:off x="3094175" y="1629825"/>
              <a:ext cx="132950" cy="149900"/>
            </a:xfrm>
            <a:custGeom>
              <a:avLst/>
              <a:gdLst/>
              <a:ahLst/>
              <a:cxnLst/>
              <a:rect l="l" t="t" r="r" b="b"/>
              <a:pathLst>
                <a:path w="5318" h="5996" extrusionOk="0">
                  <a:moveTo>
                    <a:pt x="616" y="1"/>
                  </a:moveTo>
                  <a:lnTo>
                    <a:pt x="527" y="384"/>
                  </a:lnTo>
                  <a:cubicBezTo>
                    <a:pt x="1" y="2802"/>
                    <a:pt x="2026" y="5862"/>
                    <a:pt x="2115" y="5996"/>
                  </a:cubicBezTo>
                  <a:lnTo>
                    <a:pt x="2713" y="5594"/>
                  </a:lnTo>
                  <a:cubicBezTo>
                    <a:pt x="2686" y="5568"/>
                    <a:pt x="1018" y="3043"/>
                    <a:pt x="1170" y="982"/>
                  </a:cubicBezTo>
                  <a:lnTo>
                    <a:pt x="1170" y="982"/>
                  </a:lnTo>
                  <a:cubicBezTo>
                    <a:pt x="1910" y="1348"/>
                    <a:pt x="3525" y="2338"/>
                    <a:pt x="4684" y="4452"/>
                  </a:cubicBezTo>
                  <a:lnTo>
                    <a:pt x="5318" y="4113"/>
                  </a:lnTo>
                  <a:cubicBezTo>
                    <a:pt x="3632" y="1036"/>
                    <a:pt x="1098" y="161"/>
                    <a:pt x="991" y="126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6">
              <a:extLst>
                <a:ext uri="{FF2B5EF4-FFF2-40B4-BE49-F238E27FC236}">
                  <a16:creationId xmlns:a16="http://schemas.microsoft.com/office/drawing/2014/main" id="{B7880856-CA32-EE80-AEC5-F1A8D3F5C6E4}"/>
                </a:ext>
              </a:extLst>
            </p:cNvPr>
            <p:cNvSpPr/>
            <p:nvPr/>
          </p:nvSpPr>
          <p:spPr>
            <a:xfrm>
              <a:off x="3369175" y="1516750"/>
              <a:ext cx="380725" cy="296650"/>
            </a:xfrm>
            <a:custGeom>
              <a:avLst/>
              <a:gdLst/>
              <a:ahLst/>
              <a:cxnLst/>
              <a:rect l="l" t="t" r="r" b="b"/>
              <a:pathLst>
                <a:path w="15229" h="11866" extrusionOk="0">
                  <a:moveTo>
                    <a:pt x="6299" y="4024"/>
                  </a:moveTo>
                  <a:cubicBezTo>
                    <a:pt x="6477" y="4024"/>
                    <a:pt x="6674" y="4042"/>
                    <a:pt x="6897" y="4096"/>
                  </a:cubicBezTo>
                  <a:cubicBezTo>
                    <a:pt x="6941" y="4203"/>
                    <a:pt x="6968" y="4319"/>
                    <a:pt x="6986" y="4435"/>
                  </a:cubicBezTo>
                  <a:cubicBezTo>
                    <a:pt x="7039" y="4961"/>
                    <a:pt x="6665" y="5434"/>
                    <a:pt x="6138" y="5487"/>
                  </a:cubicBezTo>
                  <a:cubicBezTo>
                    <a:pt x="6108" y="5492"/>
                    <a:pt x="6077" y="5494"/>
                    <a:pt x="6047" y="5494"/>
                  </a:cubicBezTo>
                  <a:cubicBezTo>
                    <a:pt x="5897" y="5494"/>
                    <a:pt x="5748" y="5441"/>
                    <a:pt x="5630" y="5345"/>
                  </a:cubicBezTo>
                  <a:cubicBezTo>
                    <a:pt x="5487" y="5229"/>
                    <a:pt x="5398" y="5059"/>
                    <a:pt x="5371" y="4872"/>
                  </a:cubicBezTo>
                  <a:cubicBezTo>
                    <a:pt x="5353" y="4729"/>
                    <a:pt x="5389" y="4417"/>
                    <a:pt x="5612" y="4229"/>
                  </a:cubicBezTo>
                  <a:cubicBezTo>
                    <a:pt x="5764" y="4087"/>
                    <a:pt x="5996" y="4024"/>
                    <a:pt x="6299" y="4024"/>
                  </a:cubicBezTo>
                  <a:close/>
                  <a:moveTo>
                    <a:pt x="5402" y="1"/>
                  </a:moveTo>
                  <a:cubicBezTo>
                    <a:pt x="5241" y="1"/>
                    <a:pt x="5079" y="9"/>
                    <a:pt x="4916" y="28"/>
                  </a:cubicBezTo>
                  <a:cubicBezTo>
                    <a:pt x="3489" y="188"/>
                    <a:pt x="2204" y="893"/>
                    <a:pt x="1303" y="2017"/>
                  </a:cubicBezTo>
                  <a:cubicBezTo>
                    <a:pt x="411" y="3132"/>
                    <a:pt x="1" y="4542"/>
                    <a:pt x="161" y="5969"/>
                  </a:cubicBezTo>
                  <a:cubicBezTo>
                    <a:pt x="357" y="7727"/>
                    <a:pt x="1223" y="9306"/>
                    <a:pt x="2606" y="10412"/>
                  </a:cubicBezTo>
                  <a:cubicBezTo>
                    <a:pt x="3792" y="11366"/>
                    <a:pt x="5237" y="11866"/>
                    <a:pt x="6736" y="11866"/>
                  </a:cubicBezTo>
                  <a:cubicBezTo>
                    <a:pt x="6986" y="11866"/>
                    <a:pt x="7236" y="11857"/>
                    <a:pt x="7485" y="11830"/>
                  </a:cubicBezTo>
                  <a:cubicBezTo>
                    <a:pt x="11973" y="11331"/>
                    <a:pt x="15229" y="7272"/>
                    <a:pt x="14729" y="2775"/>
                  </a:cubicBezTo>
                  <a:lnTo>
                    <a:pt x="14729" y="2775"/>
                  </a:lnTo>
                  <a:lnTo>
                    <a:pt x="14016" y="2856"/>
                  </a:lnTo>
                  <a:cubicBezTo>
                    <a:pt x="14230" y="4836"/>
                    <a:pt x="13668" y="6790"/>
                    <a:pt x="12419" y="8351"/>
                  </a:cubicBezTo>
                  <a:cubicBezTo>
                    <a:pt x="11170" y="9912"/>
                    <a:pt x="9386" y="10893"/>
                    <a:pt x="7405" y="11108"/>
                  </a:cubicBezTo>
                  <a:cubicBezTo>
                    <a:pt x="7179" y="11133"/>
                    <a:pt x="6953" y="11146"/>
                    <a:pt x="6728" y="11146"/>
                  </a:cubicBezTo>
                  <a:cubicBezTo>
                    <a:pt x="5396" y="11146"/>
                    <a:pt x="4114" y="10697"/>
                    <a:pt x="3060" y="9850"/>
                  </a:cubicBezTo>
                  <a:cubicBezTo>
                    <a:pt x="1820" y="8868"/>
                    <a:pt x="1053" y="7459"/>
                    <a:pt x="875" y="5889"/>
                  </a:cubicBezTo>
                  <a:cubicBezTo>
                    <a:pt x="741" y="4649"/>
                    <a:pt x="1089" y="3436"/>
                    <a:pt x="1865" y="2463"/>
                  </a:cubicBezTo>
                  <a:cubicBezTo>
                    <a:pt x="2650" y="1491"/>
                    <a:pt x="3756" y="884"/>
                    <a:pt x="4987" y="741"/>
                  </a:cubicBezTo>
                  <a:cubicBezTo>
                    <a:pt x="5124" y="726"/>
                    <a:pt x="5260" y="719"/>
                    <a:pt x="5394" y="719"/>
                  </a:cubicBezTo>
                  <a:cubicBezTo>
                    <a:pt x="7234" y="719"/>
                    <a:pt x="8821" y="2108"/>
                    <a:pt x="9029" y="3971"/>
                  </a:cubicBezTo>
                  <a:cubicBezTo>
                    <a:pt x="9109" y="4729"/>
                    <a:pt x="8895" y="5478"/>
                    <a:pt x="8422" y="6067"/>
                  </a:cubicBezTo>
                  <a:cubicBezTo>
                    <a:pt x="7940" y="6665"/>
                    <a:pt x="7262" y="7040"/>
                    <a:pt x="6504" y="7120"/>
                  </a:cubicBezTo>
                  <a:cubicBezTo>
                    <a:pt x="6417" y="7131"/>
                    <a:pt x="6330" y="7136"/>
                    <a:pt x="6243" y="7136"/>
                  </a:cubicBezTo>
                  <a:cubicBezTo>
                    <a:pt x="5753" y="7136"/>
                    <a:pt x="5275" y="6967"/>
                    <a:pt x="4880" y="6656"/>
                  </a:cubicBezTo>
                  <a:cubicBezTo>
                    <a:pt x="4425" y="6281"/>
                    <a:pt x="4131" y="5755"/>
                    <a:pt x="4069" y="5166"/>
                  </a:cubicBezTo>
                  <a:cubicBezTo>
                    <a:pt x="3962" y="4238"/>
                    <a:pt x="4640" y="3400"/>
                    <a:pt x="5567" y="3302"/>
                  </a:cubicBezTo>
                  <a:cubicBezTo>
                    <a:pt x="5618" y="3295"/>
                    <a:pt x="5668" y="3292"/>
                    <a:pt x="5719" y="3292"/>
                  </a:cubicBezTo>
                  <a:cubicBezTo>
                    <a:pt x="5811" y="3292"/>
                    <a:pt x="5903" y="3302"/>
                    <a:pt x="5996" y="3320"/>
                  </a:cubicBezTo>
                  <a:cubicBezTo>
                    <a:pt x="5648" y="3364"/>
                    <a:pt x="5362" y="3489"/>
                    <a:pt x="5139" y="3685"/>
                  </a:cubicBezTo>
                  <a:cubicBezTo>
                    <a:pt x="4720" y="4051"/>
                    <a:pt x="4622" y="4577"/>
                    <a:pt x="4657" y="4952"/>
                  </a:cubicBezTo>
                  <a:cubicBezTo>
                    <a:pt x="4740" y="5674"/>
                    <a:pt x="5348" y="6210"/>
                    <a:pt x="6057" y="6210"/>
                  </a:cubicBezTo>
                  <a:cubicBezTo>
                    <a:pt x="6110" y="6210"/>
                    <a:pt x="6164" y="6207"/>
                    <a:pt x="6219" y="6201"/>
                  </a:cubicBezTo>
                  <a:cubicBezTo>
                    <a:pt x="7137" y="6103"/>
                    <a:pt x="7798" y="5273"/>
                    <a:pt x="7699" y="4354"/>
                  </a:cubicBezTo>
                  <a:cubicBezTo>
                    <a:pt x="7637" y="3819"/>
                    <a:pt x="7378" y="3346"/>
                    <a:pt x="6959" y="3007"/>
                  </a:cubicBezTo>
                  <a:cubicBezTo>
                    <a:pt x="6602" y="2726"/>
                    <a:pt x="6166" y="2574"/>
                    <a:pt x="5720" y="2574"/>
                  </a:cubicBezTo>
                  <a:cubicBezTo>
                    <a:pt x="5642" y="2574"/>
                    <a:pt x="5565" y="2579"/>
                    <a:pt x="5487" y="2588"/>
                  </a:cubicBezTo>
                  <a:cubicBezTo>
                    <a:pt x="4167" y="2731"/>
                    <a:pt x="3203" y="3926"/>
                    <a:pt x="3355" y="5246"/>
                  </a:cubicBezTo>
                  <a:cubicBezTo>
                    <a:pt x="3435" y="6023"/>
                    <a:pt x="3819" y="6727"/>
                    <a:pt x="4434" y="7209"/>
                  </a:cubicBezTo>
                  <a:cubicBezTo>
                    <a:pt x="4953" y="7629"/>
                    <a:pt x="5590" y="7853"/>
                    <a:pt x="6249" y="7853"/>
                  </a:cubicBezTo>
                  <a:cubicBezTo>
                    <a:pt x="6360" y="7853"/>
                    <a:pt x="6472" y="7846"/>
                    <a:pt x="6584" y="7834"/>
                  </a:cubicBezTo>
                  <a:cubicBezTo>
                    <a:pt x="7530" y="7735"/>
                    <a:pt x="8386" y="7263"/>
                    <a:pt x="8984" y="6522"/>
                  </a:cubicBezTo>
                  <a:cubicBezTo>
                    <a:pt x="9573" y="5773"/>
                    <a:pt x="9849" y="4845"/>
                    <a:pt x="9742" y="3899"/>
                  </a:cubicBezTo>
                  <a:cubicBezTo>
                    <a:pt x="9493" y="1663"/>
                    <a:pt x="7594" y="1"/>
                    <a:pt x="5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6">
              <a:extLst>
                <a:ext uri="{FF2B5EF4-FFF2-40B4-BE49-F238E27FC236}">
                  <a16:creationId xmlns:a16="http://schemas.microsoft.com/office/drawing/2014/main" id="{B61B9ECC-D2C5-2FD1-2D02-29FA30AEE2FA}"/>
                </a:ext>
              </a:extLst>
            </p:cNvPr>
            <p:cNvSpPr/>
            <p:nvPr/>
          </p:nvSpPr>
          <p:spPr>
            <a:xfrm>
              <a:off x="2721075" y="1822750"/>
              <a:ext cx="347050" cy="338350"/>
            </a:xfrm>
            <a:custGeom>
              <a:avLst/>
              <a:gdLst/>
              <a:ahLst/>
              <a:cxnLst/>
              <a:rect l="l" t="t" r="r" b="b"/>
              <a:pathLst>
                <a:path w="13882" h="13534" extrusionOk="0">
                  <a:moveTo>
                    <a:pt x="6399" y="4812"/>
                  </a:moveTo>
                  <a:cubicBezTo>
                    <a:pt x="6616" y="4812"/>
                    <a:pt x="6804" y="4918"/>
                    <a:pt x="6896" y="4996"/>
                  </a:cubicBezTo>
                  <a:cubicBezTo>
                    <a:pt x="7190" y="5237"/>
                    <a:pt x="7235" y="5674"/>
                    <a:pt x="6994" y="5969"/>
                  </a:cubicBezTo>
                  <a:cubicBezTo>
                    <a:pt x="6825" y="6165"/>
                    <a:pt x="6602" y="6290"/>
                    <a:pt x="6343" y="6308"/>
                  </a:cubicBezTo>
                  <a:cubicBezTo>
                    <a:pt x="6311" y="6311"/>
                    <a:pt x="6279" y="6313"/>
                    <a:pt x="6248" y="6313"/>
                  </a:cubicBezTo>
                  <a:cubicBezTo>
                    <a:pt x="6030" y="6313"/>
                    <a:pt x="5818" y="6234"/>
                    <a:pt x="5647" y="6094"/>
                  </a:cubicBezTo>
                  <a:cubicBezTo>
                    <a:pt x="5549" y="6013"/>
                    <a:pt x="5478" y="5933"/>
                    <a:pt x="5406" y="5835"/>
                  </a:cubicBezTo>
                  <a:cubicBezTo>
                    <a:pt x="5629" y="5264"/>
                    <a:pt x="5915" y="4925"/>
                    <a:pt x="6227" y="4836"/>
                  </a:cubicBezTo>
                  <a:cubicBezTo>
                    <a:pt x="6285" y="4819"/>
                    <a:pt x="6343" y="4812"/>
                    <a:pt x="6399" y="4812"/>
                  </a:cubicBezTo>
                  <a:close/>
                  <a:moveTo>
                    <a:pt x="7248" y="0"/>
                  </a:moveTo>
                  <a:cubicBezTo>
                    <a:pt x="5701" y="0"/>
                    <a:pt x="4166" y="664"/>
                    <a:pt x="3105" y="1945"/>
                  </a:cubicBezTo>
                  <a:cubicBezTo>
                    <a:pt x="2364" y="2837"/>
                    <a:pt x="2007" y="3979"/>
                    <a:pt x="2114" y="5139"/>
                  </a:cubicBezTo>
                  <a:cubicBezTo>
                    <a:pt x="2230" y="6308"/>
                    <a:pt x="2783" y="7351"/>
                    <a:pt x="3684" y="8101"/>
                  </a:cubicBezTo>
                  <a:cubicBezTo>
                    <a:pt x="4328" y="8635"/>
                    <a:pt x="5124" y="8920"/>
                    <a:pt x="5950" y="8920"/>
                  </a:cubicBezTo>
                  <a:cubicBezTo>
                    <a:pt x="6062" y="8920"/>
                    <a:pt x="6176" y="8914"/>
                    <a:pt x="6289" y="8904"/>
                  </a:cubicBezTo>
                  <a:cubicBezTo>
                    <a:pt x="7244" y="8823"/>
                    <a:pt x="8100" y="8368"/>
                    <a:pt x="8707" y="7628"/>
                  </a:cubicBezTo>
                  <a:cubicBezTo>
                    <a:pt x="9742" y="6388"/>
                    <a:pt x="9563" y="4541"/>
                    <a:pt x="8323" y="3506"/>
                  </a:cubicBezTo>
                  <a:cubicBezTo>
                    <a:pt x="7879" y="3142"/>
                    <a:pt x="7337" y="2953"/>
                    <a:pt x="6771" y="2953"/>
                  </a:cubicBezTo>
                  <a:cubicBezTo>
                    <a:pt x="6700" y="2953"/>
                    <a:pt x="6629" y="2956"/>
                    <a:pt x="6557" y="2962"/>
                  </a:cubicBezTo>
                  <a:cubicBezTo>
                    <a:pt x="5915" y="3025"/>
                    <a:pt x="5335" y="3328"/>
                    <a:pt x="4924" y="3828"/>
                  </a:cubicBezTo>
                  <a:cubicBezTo>
                    <a:pt x="4220" y="4675"/>
                    <a:pt x="4336" y="5942"/>
                    <a:pt x="5183" y="6647"/>
                  </a:cubicBezTo>
                  <a:cubicBezTo>
                    <a:pt x="5487" y="6896"/>
                    <a:pt x="5859" y="7030"/>
                    <a:pt x="6246" y="7030"/>
                  </a:cubicBezTo>
                  <a:cubicBezTo>
                    <a:pt x="6302" y="7030"/>
                    <a:pt x="6358" y="7027"/>
                    <a:pt x="6414" y="7021"/>
                  </a:cubicBezTo>
                  <a:cubicBezTo>
                    <a:pt x="6860" y="6986"/>
                    <a:pt x="7262" y="6772"/>
                    <a:pt x="7547" y="6424"/>
                  </a:cubicBezTo>
                  <a:cubicBezTo>
                    <a:pt x="8038" y="5826"/>
                    <a:pt x="7958" y="4934"/>
                    <a:pt x="7360" y="4443"/>
                  </a:cubicBezTo>
                  <a:cubicBezTo>
                    <a:pt x="7135" y="4253"/>
                    <a:pt x="6791" y="4088"/>
                    <a:pt x="6403" y="4088"/>
                  </a:cubicBezTo>
                  <a:cubicBezTo>
                    <a:pt x="6282" y="4088"/>
                    <a:pt x="6158" y="4104"/>
                    <a:pt x="6031" y="4140"/>
                  </a:cubicBezTo>
                  <a:cubicBezTo>
                    <a:pt x="5745" y="4220"/>
                    <a:pt x="5486" y="4390"/>
                    <a:pt x="5263" y="4657"/>
                  </a:cubicBezTo>
                  <a:cubicBezTo>
                    <a:pt x="5308" y="4523"/>
                    <a:pt x="5379" y="4399"/>
                    <a:pt x="5478" y="4283"/>
                  </a:cubicBezTo>
                  <a:cubicBezTo>
                    <a:pt x="5763" y="3935"/>
                    <a:pt x="6173" y="3721"/>
                    <a:pt x="6628" y="3676"/>
                  </a:cubicBezTo>
                  <a:cubicBezTo>
                    <a:pt x="6682" y="3671"/>
                    <a:pt x="6736" y="3668"/>
                    <a:pt x="6789" y="3668"/>
                  </a:cubicBezTo>
                  <a:cubicBezTo>
                    <a:pt x="7179" y="3668"/>
                    <a:pt x="7555" y="3809"/>
                    <a:pt x="7868" y="4060"/>
                  </a:cubicBezTo>
                  <a:cubicBezTo>
                    <a:pt x="8805" y="4836"/>
                    <a:pt x="8930" y="6236"/>
                    <a:pt x="8154" y="7173"/>
                  </a:cubicBezTo>
                  <a:cubicBezTo>
                    <a:pt x="7594" y="7853"/>
                    <a:pt x="6782" y="8202"/>
                    <a:pt x="5963" y="8202"/>
                  </a:cubicBezTo>
                  <a:cubicBezTo>
                    <a:pt x="5320" y="8202"/>
                    <a:pt x="4673" y="7987"/>
                    <a:pt x="4139" y="7548"/>
                  </a:cubicBezTo>
                  <a:cubicBezTo>
                    <a:pt x="3390" y="6923"/>
                    <a:pt x="2926" y="6049"/>
                    <a:pt x="2837" y="5077"/>
                  </a:cubicBezTo>
                  <a:cubicBezTo>
                    <a:pt x="2739" y="4104"/>
                    <a:pt x="3033" y="3150"/>
                    <a:pt x="3658" y="2400"/>
                  </a:cubicBezTo>
                  <a:cubicBezTo>
                    <a:pt x="4578" y="1294"/>
                    <a:pt x="5909" y="722"/>
                    <a:pt x="7247" y="722"/>
                  </a:cubicBezTo>
                  <a:cubicBezTo>
                    <a:pt x="8296" y="722"/>
                    <a:pt x="9349" y="1073"/>
                    <a:pt x="10215" y="1794"/>
                  </a:cubicBezTo>
                  <a:cubicBezTo>
                    <a:pt x="12730" y="3872"/>
                    <a:pt x="13078" y="7610"/>
                    <a:pt x="10991" y="10117"/>
                  </a:cubicBezTo>
                  <a:cubicBezTo>
                    <a:pt x="9515" y="11898"/>
                    <a:pt x="7382" y="12818"/>
                    <a:pt x="5233" y="12818"/>
                  </a:cubicBezTo>
                  <a:cubicBezTo>
                    <a:pt x="3551" y="12818"/>
                    <a:pt x="1859" y="12254"/>
                    <a:pt x="464" y="11098"/>
                  </a:cubicBezTo>
                  <a:lnTo>
                    <a:pt x="0" y="11651"/>
                  </a:lnTo>
                  <a:cubicBezTo>
                    <a:pt x="1525" y="12918"/>
                    <a:pt x="3381" y="13534"/>
                    <a:pt x="5228" y="13534"/>
                  </a:cubicBezTo>
                  <a:cubicBezTo>
                    <a:pt x="7583" y="13534"/>
                    <a:pt x="9929" y="12526"/>
                    <a:pt x="11544" y="10572"/>
                  </a:cubicBezTo>
                  <a:cubicBezTo>
                    <a:pt x="13881" y="7762"/>
                    <a:pt x="13489" y="3569"/>
                    <a:pt x="10678" y="1241"/>
                  </a:cubicBezTo>
                  <a:cubicBezTo>
                    <a:pt x="9676" y="407"/>
                    <a:pt x="8459" y="0"/>
                    <a:pt x="7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36">
              <a:extLst>
                <a:ext uri="{FF2B5EF4-FFF2-40B4-BE49-F238E27FC236}">
                  <a16:creationId xmlns:a16="http://schemas.microsoft.com/office/drawing/2014/main" id="{5D89369B-5594-2984-40AA-1D695AC44511}"/>
                </a:ext>
              </a:extLst>
            </p:cNvPr>
            <p:cNvSpPr/>
            <p:nvPr/>
          </p:nvSpPr>
          <p:spPr>
            <a:xfrm>
              <a:off x="2670425" y="2133900"/>
              <a:ext cx="208350" cy="239975"/>
            </a:xfrm>
            <a:custGeom>
              <a:avLst/>
              <a:gdLst/>
              <a:ahLst/>
              <a:cxnLst/>
              <a:rect l="l" t="t" r="r" b="b"/>
              <a:pathLst>
                <a:path w="8334" h="9599" extrusionOk="0">
                  <a:moveTo>
                    <a:pt x="4631" y="0"/>
                  </a:moveTo>
                  <a:cubicBezTo>
                    <a:pt x="3712" y="0"/>
                    <a:pt x="2824" y="294"/>
                    <a:pt x="2080" y="856"/>
                  </a:cubicBezTo>
                  <a:cubicBezTo>
                    <a:pt x="1170" y="1534"/>
                    <a:pt x="572" y="2533"/>
                    <a:pt x="411" y="3666"/>
                  </a:cubicBezTo>
                  <a:cubicBezTo>
                    <a:pt x="1" y="6530"/>
                    <a:pt x="1999" y="9188"/>
                    <a:pt x="4854" y="9598"/>
                  </a:cubicBezTo>
                  <a:lnTo>
                    <a:pt x="4961" y="8894"/>
                  </a:lnTo>
                  <a:cubicBezTo>
                    <a:pt x="3766" y="8715"/>
                    <a:pt x="2704" y="8091"/>
                    <a:pt x="1981" y="7118"/>
                  </a:cubicBezTo>
                  <a:cubicBezTo>
                    <a:pt x="1259" y="6155"/>
                    <a:pt x="955" y="4959"/>
                    <a:pt x="1125" y="3764"/>
                  </a:cubicBezTo>
                  <a:cubicBezTo>
                    <a:pt x="1259" y="2827"/>
                    <a:pt x="1749" y="1998"/>
                    <a:pt x="2508" y="1427"/>
                  </a:cubicBezTo>
                  <a:cubicBezTo>
                    <a:pt x="3126" y="961"/>
                    <a:pt x="3864" y="721"/>
                    <a:pt x="4623" y="721"/>
                  </a:cubicBezTo>
                  <a:cubicBezTo>
                    <a:pt x="4794" y="721"/>
                    <a:pt x="4967" y="733"/>
                    <a:pt x="5139" y="758"/>
                  </a:cubicBezTo>
                  <a:cubicBezTo>
                    <a:pt x="5871" y="865"/>
                    <a:pt x="6522" y="1248"/>
                    <a:pt x="6968" y="1837"/>
                  </a:cubicBezTo>
                  <a:cubicBezTo>
                    <a:pt x="7405" y="2426"/>
                    <a:pt x="7593" y="3157"/>
                    <a:pt x="7486" y="3889"/>
                  </a:cubicBezTo>
                  <a:cubicBezTo>
                    <a:pt x="7405" y="4460"/>
                    <a:pt x="7111" y="4959"/>
                    <a:pt x="6647" y="5298"/>
                  </a:cubicBezTo>
                  <a:cubicBezTo>
                    <a:pt x="6275" y="5583"/>
                    <a:pt x="5830" y="5731"/>
                    <a:pt x="5368" y="5731"/>
                  </a:cubicBezTo>
                  <a:cubicBezTo>
                    <a:pt x="5266" y="5731"/>
                    <a:pt x="5163" y="5723"/>
                    <a:pt x="5059" y="5709"/>
                  </a:cubicBezTo>
                  <a:cubicBezTo>
                    <a:pt x="4167" y="5575"/>
                    <a:pt x="3543" y="4745"/>
                    <a:pt x="3667" y="3844"/>
                  </a:cubicBezTo>
                  <a:cubicBezTo>
                    <a:pt x="3757" y="3226"/>
                    <a:pt x="4291" y="2779"/>
                    <a:pt x="4898" y="2779"/>
                  </a:cubicBezTo>
                  <a:cubicBezTo>
                    <a:pt x="4957" y="2779"/>
                    <a:pt x="5017" y="2783"/>
                    <a:pt x="5077" y="2792"/>
                  </a:cubicBezTo>
                  <a:cubicBezTo>
                    <a:pt x="5577" y="2863"/>
                    <a:pt x="5933" y="3336"/>
                    <a:pt x="5862" y="3835"/>
                  </a:cubicBezTo>
                  <a:cubicBezTo>
                    <a:pt x="5835" y="4014"/>
                    <a:pt x="5737" y="4165"/>
                    <a:pt x="5594" y="4272"/>
                  </a:cubicBezTo>
                  <a:cubicBezTo>
                    <a:pt x="5479" y="4359"/>
                    <a:pt x="5346" y="4405"/>
                    <a:pt x="5204" y="4405"/>
                  </a:cubicBezTo>
                  <a:cubicBezTo>
                    <a:pt x="5171" y="4405"/>
                    <a:pt x="5138" y="4402"/>
                    <a:pt x="5104" y="4397"/>
                  </a:cubicBezTo>
                  <a:lnTo>
                    <a:pt x="5006" y="5111"/>
                  </a:lnTo>
                  <a:cubicBezTo>
                    <a:pt x="5075" y="5121"/>
                    <a:pt x="5144" y="5126"/>
                    <a:pt x="5212" y="5126"/>
                  </a:cubicBezTo>
                  <a:cubicBezTo>
                    <a:pt x="5507" y="5126"/>
                    <a:pt x="5793" y="5033"/>
                    <a:pt x="6032" y="4852"/>
                  </a:cubicBezTo>
                  <a:cubicBezTo>
                    <a:pt x="6326" y="4629"/>
                    <a:pt x="6513" y="4308"/>
                    <a:pt x="6567" y="3942"/>
                  </a:cubicBezTo>
                  <a:cubicBezTo>
                    <a:pt x="6701" y="3041"/>
                    <a:pt x="6076" y="2212"/>
                    <a:pt x="5175" y="2087"/>
                  </a:cubicBezTo>
                  <a:cubicBezTo>
                    <a:pt x="5078" y="2072"/>
                    <a:pt x="4981" y="2065"/>
                    <a:pt x="4886" y="2065"/>
                  </a:cubicBezTo>
                  <a:cubicBezTo>
                    <a:pt x="3931" y="2065"/>
                    <a:pt x="3101" y="2773"/>
                    <a:pt x="2963" y="3746"/>
                  </a:cubicBezTo>
                  <a:cubicBezTo>
                    <a:pt x="2775" y="5031"/>
                    <a:pt x="3667" y="6235"/>
                    <a:pt x="4961" y="6414"/>
                  </a:cubicBezTo>
                  <a:cubicBezTo>
                    <a:pt x="5104" y="6435"/>
                    <a:pt x="5247" y="6446"/>
                    <a:pt x="5389" y="6446"/>
                  </a:cubicBezTo>
                  <a:cubicBezTo>
                    <a:pt x="5997" y="6446"/>
                    <a:pt x="6585" y="6247"/>
                    <a:pt x="7084" y="5878"/>
                  </a:cubicBezTo>
                  <a:cubicBezTo>
                    <a:pt x="7691" y="5414"/>
                    <a:pt x="8092" y="4745"/>
                    <a:pt x="8199" y="3996"/>
                  </a:cubicBezTo>
                  <a:cubicBezTo>
                    <a:pt x="8333" y="3068"/>
                    <a:pt x="8101" y="2149"/>
                    <a:pt x="7539" y="1409"/>
                  </a:cubicBezTo>
                  <a:cubicBezTo>
                    <a:pt x="6977" y="659"/>
                    <a:pt x="6165" y="178"/>
                    <a:pt x="5246" y="44"/>
                  </a:cubicBezTo>
                  <a:cubicBezTo>
                    <a:pt x="5041" y="15"/>
                    <a:pt x="4835" y="0"/>
                    <a:pt x="4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36">
              <a:extLst>
                <a:ext uri="{FF2B5EF4-FFF2-40B4-BE49-F238E27FC236}">
                  <a16:creationId xmlns:a16="http://schemas.microsoft.com/office/drawing/2014/main" id="{EB46961D-40A3-6CFA-DF0C-DE5F8028D12B}"/>
                </a:ext>
              </a:extLst>
            </p:cNvPr>
            <p:cNvSpPr/>
            <p:nvPr/>
          </p:nvSpPr>
          <p:spPr>
            <a:xfrm>
              <a:off x="2564500" y="2340725"/>
              <a:ext cx="225725" cy="215800"/>
            </a:xfrm>
            <a:custGeom>
              <a:avLst/>
              <a:gdLst/>
              <a:ahLst/>
              <a:cxnLst/>
              <a:rect l="l" t="t" r="r" b="b"/>
              <a:pathLst>
                <a:path w="9029" h="8632" extrusionOk="0">
                  <a:moveTo>
                    <a:pt x="5434" y="0"/>
                  </a:moveTo>
                  <a:cubicBezTo>
                    <a:pt x="4034" y="0"/>
                    <a:pt x="2638" y="554"/>
                    <a:pt x="1606" y="1655"/>
                  </a:cubicBezTo>
                  <a:cubicBezTo>
                    <a:pt x="0" y="3368"/>
                    <a:pt x="90" y="6071"/>
                    <a:pt x="1802" y="7686"/>
                  </a:cubicBezTo>
                  <a:cubicBezTo>
                    <a:pt x="2472" y="8319"/>
                    <a:pt x="3328" y="8632"/>
                    <a:pt x="4184" y="8632"/>
                  </a:cubicBezTo>
                  <a:cubicBezTo>
                    <a:pt x="5112" y="8632"/>
                    <a:pt x="6040" y="8257"/>
                    <a:pt x="6727" y="7534"/>
                  </a:cubicBezTo>
                  <a:cubicBezTo>
                    <a:pt x="7253" y="6972"/>
                    <a:pt x="7530" y="6250"/>
                    <a:pt x="7503" y="5483"/>
                  </a:cubicBezTo>
                  <a:cubicBezTo>
                    <a:pt x="7476" y="4715"/>
                    <a:pt x="7155" y="4011"/>
                    <a:pt x="6602" y="3484"/>
                  </a:cubicBezTo>
                  <a:cubicBezTo>
                    <a:pt x="6150" y="3058"/>
                    <a:pt x="5571" y="2847"/>
                    <a:pt x="4993" y="2847"/>
                  </a:cubicBezTo>
                  <a:cubicBezTo>
                    <a:pt x="4362" y="2847"/>
                    <a:pt x="3731" y="3098"/>
                    <a:pt x="3266" y="3591"/>
                  </a:cubicBezTo>
                  <a:cubicBezTo>
                    <a:pt x="2525" y="4376"/>
                    <a:pt x="2561" y="5625"/>
                    <a:pt x="3355" y="6366"/>
                  </a:cubicBezTo>
                  <a:cubicBezTo>
                    <a:pt x="3670" y="6659"/>
                    <a:pt x="4070" y="6805"/>
                    <a:pt x="4471" y="6805"/>
                  </a:cubicBezTo>
                  <a:cubicBezTo>
                    <a:pt x="4909" y="6805"/>
                    <a:pt x="5348" y="6630"/>
                    <a:pt x="5674" y="6285"/>
                  </a:cubicBezTo>
                  <a:cubicBezTo>
                    <a:pt x="5924" y="6018"/>
                    <a:pt x="6058" y="5670"/>
                    <a:pt x="6049" y="5295"/>
                  </a:cubicBezTo>
                  <a:cubicBezTo>
                    <a:pt x="6031" y="4929"/>
                    <a:pt x="5879" y="4590"/>
                    <a:pt x="5612" y="4332"/>
                  </a:cubicBezTo>
                  <a:lnTo>
                    <a:pt x="5121" y="4858"/>
                  </a:lnTo>
                  <a:cubicBezTo>
                    <a:pt x="5246" y="4983"/>
                    <a:pt x="5317" y="5144"/>
                    <a:pt x="5326" y="5322"/>
                  </a:cubicBezTo>
                  <a:cubicBezTo>
                    <a:pt x="5335" y="5500"/>
                    <a:pt x="5273" y="5670"/>
                    <a:pt x="5148" y="5795"/>
                  </a:cubicBezTo>
                  <a:cubicBezTo>
                    <a:pt x="4966" y="5990"/>
                    <a:pt x="4719" y="6089"/>
                    <a:pt x="4473" y="6089"/>
                  </a:cubicBezTo>
                  <a:cubicBezTo>
                    <a:pt x="4246" y="6089"/>
                    <a:pt x="4020" y="6006"/>
                    <a:pt x="3845" y="5839"/>
                  </a:cubicBezTo>
                  <a:cubicBezTo>
                    <a:pt x="3346" y="5367"/>
                    <a:pt x="3319" y="4581"/>
                    <a:pt x="3792" y="4082"/>
                  </a:cubicBezTo>
                  <a:cubicBezTo>
                    <a:pt x="4111" y="3739"/>
                    <a:pt x="4547" y="3567"/>
                    <a:pt x="4983" y="3567"/>
                  </a:cubicBezTo>
                  <a:cubicBezTo>
                    <a:pt x="5388" y="3567"/>
                    <a:pt x="5794" y="3715"/>
                    <a:pt x="6111" y="4011"/>
                  </a:cubicBezTo>
                  <a:cubicBezTo>
                    <a:pt x="6531" y="4403"/>
                    <a:pt x="6763" y="4929"/>
                    <a:pt x="6789" y="5509"/>
                  </a:cubicBezTo>
                  <a:cubicBezTo>
                    <a:pt x="6807" y="6080"/>
                    <a:pt x="6593" y="6624"/>
                    <a:pt x="6209" y="7035"/>
                  </a:cubicBezTo>
                  <a:cubicBezTo>
                    <a:pt x="5666" y="7615"/>
                    <a:pt x="4929" y="7908"/>
                    <a:pt x="4190" y="7908"/>
                  </a:cubicBezTo>
                  <a:cubicBezTo>
                    <a:pt x="3510" y="7908"/>
                    <a:pt x="2828" y="7660"/>
                    <a:pt x="2293" y="7160"/>
                  </a:cubicBezTo>
                  <a:cubicBezTo>
                    <a:pt x="866" y="5822"/>
                    <a:pt x="794" y="3573"/>
                    <a:pt x="2133" y="2146"/>
                  </a:cubicBezTo>
                  <a:cubicBezTo>
                    <a:pt x="3025" y="1198"/>
                    <a:pt x="4232" y="720"/>
                    <a:pt x="5440" y="720"/>
                  </a:cubicBezTo>
                  <a:cubicBezTo>
                    <a:pt x="6552" y="720"/>
                    <a:pt x="7666" y="1124"/>
                    <a:pt x="8538" y="1941"/>
                  </a:cubicBezTo>
                  <a:lnTo>
                    <a:pt x="9029" y="1415"/>
                  </a:lnTo>
                  <a:cubicBezTo>
                    <a:pt x="8015" y="470"/>
                    <a:pt x="6723" y="0"/>
                    <a:pt x="5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6">
              <a:extLst>
                <a:ext uri="{FF2B5EF4-FFF2-40B4-BE49-F238E27FC236}">
                  <a16:creationId xmlns:a16="http://schemas.microsoft.com/office/drawing/2014/main" id="{416A41CB-8553-FA5B-114F-472722FD4616}"/>
                </a:ext>
              </a:extLst>
            </p:cNvPr>
            <p:cNvSpPr/>
            <p:nvPr/>
          </p:nvSpPr>
          <p:spPr>
            <a:xfrm>
              <a:off x="2687175" y="2068775"/>
              <a:ext cx="57550" cy="54650"/>
            </a:xfrm>
            <a:custGeom>
              <a:avLst/>
              <a:gdLst/>
              <a:ahLst/>
              <a:cxnLst/>
              <a:rect l="l" t="t" r="r" b="b"/>
              <a:pathLst>
                <a:path w="2302" h="2186" extrusionOk="0">
                  <a:moveTo>
                    <a:pt x="1151" y="713"/>
                  </a:moveTo>
                  <a:cubicBezTo>
                    <a:pt x="1338" y="713"/>
                    <a:pt x="1499" y="856"/>
                    <a:pt x="1526" y="1052"/>
                  </a:cubicBezTo>
                  <a:cubicBezTo>
                    <a:pt x="1543" y="1257"/>
                    <a:pt x="1401" y="1445"/>
                    <a:pt x="1195" y="1462"/>
                  </a:cubicBezTo>
                  <a:cubicBezTo>
                    <a:pt x="1183" y="1464"/>
                    <a:pt x="1171" y="1464"/>
                    <a:pt x="1159" y="1464"/>
                  </a:cubicBezTo>
                  <a:cubicBezTo>
                    <a:pt x="1073" y="1464"/>
                    <a:pt x="989" y="1437"/>
                    <a:pt x="919" y="1382"/>
                  </a:cubicBezTo>
                  <a:cubicBezTo>
                    <a:pt x="839" y="1320"/>
                    <a:pt x="794" y="1231"/>
                    <a:pt x="776" y="1132"/>
                  </a:cubicBezTo>
                  <a:cubicBezTo>
                    <a:pt x="758" y="927"/>
                    <a:pt x="910" y="740"/>
                    <a:pt x="1106" y="722"/>
                  </a:cubicBezTo>
                  <a:cubicBezTo>
                    <a:pt x="1124" y="722"/>
                    <a:pt x="1142" y="713"/>
                    <a:pt x="1151" y="713"/>
                  </a:cubicBezTo>
                  <a:close/>
                  <a:moveTo>
                    <a:pt x="1164" y="1"/>
                  </a:moveTo>
                  <a:cubicBezTo>
                    <a:pt x="1122" y="1"/>
                    <a:pt x="1078" y="3"/>
                    <a:pt x="1035" y="8"/>
                  </a:cubicBezTo>
                  <a:cubicBezTo>
                    <a:pt x="428" y="71"/>
                    <a:pt x="0" y="615"/>
                    <a:pt x="62" y="1213"/>
                  </a:cubicBezTo>
                  <a:cubicBezTo>
                    <a:pt x="98" y="1498"/>
                    <a:pt x="241" y="1766"/>
                    <a:pt x="473" y="1944"/>
                  </a:cubicBezTo>
                  <a:cubicBezTo>
                    <a:pt x="660" y="2105"/>
                    <a:pt x="901" y="2185"/>
                    <a:pt x="1151" y="2185"/>
                  </a:cubicBezTo>
                  <a:cubicBezTo>
                    <a:pt x="1187" y="2185"/>
                    <a:pt x="1231" y="2185"/>
                    <a:pt x="1276" y="2176"/>
                  </a:cubicBezTo>
                  <a:cubicBezTo>
                    <a:pt x="1873" y="2114"/>
                    <a:pt x="2302" y="1569"/>
                    <a:pt x="2239" y="972"/>
                  </a:cubicBezTo>
                  <a:cubicBezTo>
                    <a:pt x="2173" y="417"/>
                    <a:pt x="1715" y="1"/>
                    <a:pt x="1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6">
              <a:extLst>
                <a:ext uri="{FF2B5EF4-FFF2-40B4-BE49-F238E27FC236}">
                  <a16:creationId xmlns:a16="http://schemas.microsoft.com/office/drawing/2014/main" id="{71899F7A-D905-479C-D3DB-FEFBB36C3386}"/>
                </a:ext>
              </a:extLst>
            </p:cNvPr>
            <p:cNvSpPr/>
            <p:nvPr/>
          </p:nvSpPr>
          <p:spPr>
            <a:xfrm>
              <a:off x="2768350" y="2207100"/>
              <a:ext cx="56900" cy="54800"/>
            </a:xfrm>
            <a:custGeom>
              <a:avLst/>
              <a:gdLst/>
              <a:ahLst/>
              <a:cxnLst/>
              <a:rect l="l" t="t" r="r" b="b"/>
              <a:pathLst>
                <a:path w="2276" h="2192" extrusionOk="0">
                  <a:moveTo>
                    <a:pt x="1124" y="720"/>
                  </a:moveTo>
                  <a:cubicBezTo>
                    <a:pt x="1312" y="720"/>
                    <a:pt x="1472" y="863"/>
                    <a:pt x="1490" y="1050"/>
                  </a:cubicBezTo>
                  <a:cubicBezTo>
                    <a:pt x="1517" y="1255"/>
                    <a:pt x="1365" y="1443"/>
                    <a:pt x="1160" y="1469"/>
                  </a:cubicBezTo>
                  <a:cubicBezTo>
                    <a:pt x="1148" y="1470"/>
                    <a:pt x="1135" y="1471"/>
                    <a:pt x="1123" y="1471"/>
                  </a:cubicBezTo>
                  <a:cubicBezTo>
                    <a:pt x="1038" y="1471"/>
                    <a:pt x="954" y="1444"/>
                    <a:pt x="883" y="1389"/>
                  </a:cubicBezTo>
                  <a:cubicBezTo>
                    <a:pt x="812" y="1327"/>
                    <a:pt x="759" y="1237"/>
                    <a:pt x="750" y="1139"/>
                  </a:cubicBezTo>
                  <a:cubicBezTo>
                    <a:pt x="741" y="1041"/>
                    <a:pt x="767" y="943"/>
                    <a:pt x="830" y="863"/>
                  </a:cubicBezTo>
                  <a:cubicBezTo>
                    <a:pt x="892" y="782"/>
                    <a:pt x="982" y="738"/>
                    <a:pt x="1080" y="720"/>
                  </a:cubicBezTo>
                  <a:close/>
                  <a:moveTo>
                    <a:pt x="1115" y="0"/>
                  </a:moveTo>
                  <a:cubicBezTo>
                    <a:pt x="1077" y="0"/>
                    <a:pt x="1038" y="2"/>
                    <a:pt x="999" y="6"/>
                  </a:cubicBezTo>
                  <a:cubicBezTo>
                    <a:pt x="714" y="42"/>
                    <a:pt x="446" y="185"/>
                    <a:pt x="268" y="408"/>
                  </a:cubicBezTo>
                  <a:cubicBezTo>
                    <a:pt x="81" y="640"/>
                    <a:pt x="0" y="925"/>
                    <a:pt x="36" y="1220"/>
                  </a:cubicBezTo>
                  <a:cubicBezTo>
                    <a:pt x="63" y="1505"/>
                    <a:pt x="205" y="1764"/>
                    <a:pt x="437" y="1951"/>
                  </a:cubicBezTo>
                  <a:cubicBezTo>
                    <a:pt x="634" y="2103"/>
                    <a:pt x="875" y="2192"/>
                    <a:pt x="1115" y="2192"/>
                  </a:cubicBezTo>
                  <a:cubicBezTo>
                    <a:pt x="1160" y="2192"/>
                    <a:pt x="1196" y="2183"/>
                    <a:pt x="1240" y="2183"/>
                  </a:cubicBezTo>
                  <a:cubicBezTo>
                    <a:pt x="1838" y="2112"/>
                    <a:pt x="2275" y="1576"/>
                    <a:pt x="2204" y="979"/>
                  </a:cubicBezTo>
                  <a:cubicBezTo>
                    <a:pt x="2145" y="412"/>
                    <a:pt x="1666" y="0"/>
                    <a:pt x="1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6">
              <a:extLst>
                <a:ext uri="{FF2B5EF4-FFF2-40B4-BE49-F238E27FC236}">
                  <a16:creationId xmlns:a16="http://schemas.microsoft.com/office/drawing/2014/main" id="{DE6BBF42-080C-3727-330C-E72D3CB70E70}"/>
                </a:ext>
              </a:extLst>
            </p:cNvPr>
            <p:cNvSpPr/>
            <p:nvPr/>
          </p:nvSpPr>
          <p:spPr>
            <a:xfrm>
              <a:off x="2656150" y="2440850"/>
              <a:ext cx="56900" cy="54575"/>
            </a:xfrm>
            <a:custGeom>
              <a:avLst/>
              <a:gdLst/>
              <a:ahLst/>
              <a:cxnLst/>
              <a:rect l="l" t="t" r="r" b="b"/>
              <a:pathLst>
                <a:path w="2276" h="2183" extrusionOk="0">
                  <a:moveTo>
                    <a:pt x="1152" y="719"/>
                  </a:moveTo>
                  <a:cubicBezTo>
                    <a:pt x="1241" y="719"/>
                    <a:pt x="1321" y="746"/>
                    <a:pt x="1384" y="800"/>
                  </a:cubicBezTo>
                  <a:cubicBezTo>
                    <a:pt x="1464" y="862"/>
                    <a:pt x="1518" y="951"/>
                    <a:pt x="1526" y="1049"/>
                  </a:cubicBezTo>
                  <a:cubicBezTo>
                    <a:pt x="1544" y="1254"/>
                    <a:pt x="1402" y="1442"/>
                    <a:pt x="1196" y="1469"/>
                  </a:cubicBezTo>
                  <a:cubicBezTo>
                    <a:pt x="1185" y="1470"/>
                    <a:pt x="1174" y="1470"/>
                    <a:pt x="1164" y="1470"/>
                  </a:cubicBezTo>
                  <a:cubicBezTo>
                    <a:pt x="972" y="1470"/>
                    <a:pt x="802" y="1324"/>
                    <a:pt x="777" y="1139"/>
                  </a:cubicBezTo>
                  <a:cubicBezTo>
                    <a:pt x="759" y="933"/>
                    <a:pt x="911" y="746"/>
                    <a:pt x="1116" y="719"/>
                  </a:cubicBezTo>
                  <a:close/>
                  <a:moveTo>
                    <a:pt x="1146" y="1"/>
                  </a:moveTo>
                  <a:cubicBezTo>
                    <a:pt x="1110" y="1"/>
                    <a:pt x="1073" y="2"/>
                    <a:pt x="1036" y="6"/>
                  </a:cubicBezTo>
                  <a:cubicBezTo>
                    <a:pt x="438" y="77"/>
                    <a:pt x="1" y="612"/>
                    <a:pt x="63" y="1210"/>
                  </a:cubicBezTo>
                  <a:cubicBezTo>
                    <a:pt x="126" y="1772"/>
                    <a:pt x="608" y="2182"/>
                    <a:pt x="1152" y="2182"/>
                  </a:cubicBezTo>
                  <a:lnTo>
                    <a:pt x="1277" y="2182"/>
                  </a:lnTo>
                  <a:cubicBezTo>
                    <a:pt x="1562" y="2147"/>
                    <a:pt x="1821" y="2004"/>
                    <a:pt x="2008" y="1772"/>
                  </a:cubicBezTo>
                  <a:cubicBezTo>
                    <a:pt x="2187" y="1549"/>
                    <a:pt x="2276" y="1263"/>
                    <a:pt x="2240" y="969"/>
                  </a:cubicBezTo>
                  <a:cubicBezTo>
                    <a:pt x="2204" y="684"/>
                    <a:pt x="2062" y="425"/>
                    <a:pt x="1839" y="237"/>
                  </a:cubicBezTo>
                  <a:cubicBezTo>
                    <a:pt x="1636" y="81"/>
                    <a:pt x="1399" y="1"/>
                    <a:pt x="1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6">
              <a:extLst>
                <a:ext uri="{FF2B5EF4-FFF2-40B4-BE49-F238E27FC236}">
                  <a16:creationId xmlns:a16="http://schemas.microsoft.com/office/drawing/2014/main" id="{0D0BC66F-2DD4-2A8C-8D92-B0AAD5C9722B}"/>
                </a:ext>
              </a:extLst>
            </p:cNvPr>
            <p:cNvSpPr/>
            <p:nvPr/>
          </p:nvSpPr>
          <p:spPr>
            <a:xfrm>
              <a:off x="4214450" y="1761475"/>
              <a:ext cx="219700" cy="204700"/>
            </a:xfrm>
            <a:custGeom>
              <a:avLst/>
              <a:gdLst/>
              <a:ahLst/>
              <a:cxnLst/>
              <a:rect l="l" t="t" r="r" b="b"/>
              <a:pathLst>
                <a:path w="8788" h="8188" extrusionOk="0">
                  <a:moveTo>
                    <a:pt x="3970" y="721"/>
                  </a:moveTo>
                  <a:cubicBezTo>
                    <a:pt x="4621" y="721"/>
                    <a:pt x="5264" y="953"/>
                    <a:pt x="5772" y="1435"/>
                  </a:cubicBezTo>
                  <a:cubicBezTo>
                    <a:pt x="6165" y="1809"/>
                    <a:pt x="6388" y="2318"/>
                    <a:pt x="6406" y="2853"/>
                  </a:cubicBezTo>
                  <a:cubicBezTo>
                    <a:pt x="6406" y="3112"/>
                    <a:pt x="6370" y="3370"/>
                    <a:pt x="6281" y="3602"/>
                  </a:cubicBezTo>
                  <a:cubicBezTo>
                    <a:pt x="6102" y="2996"/>
                    <a:pt x="5763" y="2246"/>
                    <a:pt x="5112" y="1845"/>
                  </a:cubicBezTo>
                  <a:cubicBezTo>
                    <a:pt x="4820" y="1666"/>
                    <a:pt x="4496" y="1577"/>
                    <a:pt x="4142" y="1577"/>
                  </a:cubicBezTo>
                  <a:cubicBezTo>
                    <a:pt x="3825" y="1577"/>
                    <a:pt x="3485" y="1648"/>
                    <a:pt x="3123" y="1791"/>
                  </a:cubicBezTo>
                  <a:cubicBezTo>
                    <a:pt x="2240" y="2148"/>
                    <a:pt x="1428" y="2889"/>
                    <a:pt x="1151" y="4039"/>
                  </a:cubicBezTo>
                  <a:cubicBezTo>
                    <a:pt x="1098" y="3138"/>
                    <a:pt x="1401" y="2229"/>
                    <a:pt x="2070" y="1533"/>
                  </a:cubicBezTo>
                  <a:cubicBezTo>
                    <a:pt x="2579" y="989"/>
                    <a:pt x="3274" y="721"/>
                    <a:pt x="3970" y="721"/>
                  </a:cubicBezTo>
                  <a:close/>
                  <a:moveTo>
                    <a:pt x="3968" y="1"/>
                  </a:moveTo>
                  <a:cubicBezTo>
                    <a:pt x="3085" y="1"/>
                    <a:pt x="2202" y="347"/>
                    <a:pt x="1544" y="1033"/>
                  </a:cubicBezTo>
                  <a:cubicBezTo>
                    <a:pt x="0" y="2666"/>
                    <a:pt x="63" y="5262"/>
                    <a:pt x="1695" y="6814"/>
                  </a:cubicBezTo>
                  <a:cubicBezTo>
                    <a:pt x="2668" y="7733"/>
                    <a:pt x="3908" y="8188"/>
                    <a:pt x="5148" y="8188"/>
                  </a:cubicBezTo>
                  <a:cubicBezTo>
                    <a:pt x="6477" y="8188"/>
                    <a:pt x="7797" y="7670"/>
                    <a:pt x="8788" y="6635"/>
                  </a:cubicBezTo>
                  <a:lnTo>
                    <a:pt x="8261" y="6136"/>
                  </a:lnTo>
                  <a:cubicBezTo>
                    <a:pt x="7476" y="6966"/>
                    <a:pt x="6406" y="7438"/>
                    <a:pt x="5255" y="7474"/>
                  </a:cubicBezTo>
                  <a:cubicBezTo>
                    <a:pt x="5220" y="7475"/>
                    <a:pt x="5186" y="7475"/>
                    <a:pt x="5151" y="7475"/>
                  </a:cubicBezTo>
                  <a:cubicBezTo>
                    <a:pt x="4039" y="7475"/>
                    <a:pt x="2999" y="7058"/>
                    <a:pt x="2186" y="6288"/>
                  </a:cubicBezTo>
                  <a:cubicBezTo>
                    <a:pt x="2097" y="6207"/>
                    <a:pt x="2016" y="6118"/>
                    <a:pt x="1936" y="6029"/>
                  </a:cubicBezTo>
                  <a:cubicBezTo>
                    <a:pt x="1249" y="3540"/>
                    <a:pt x="2873" y="2675"/>
                    <a:pt x="3390" y="2460"/>
                  </a:cubicBezTo>
                  <a:cubicBezTo>
                    <a:pt x="3667" y="2353"/>
                    <a:pt x="3914" y="2300"/>
                    <a:pt x="4137" y="2300"/>
                  </a:cubicBezTo>
                  <a:cubicBezTo>
                    <a:pt x="4360" y="2300"/>
                    <a:pt x="4559" y="2353"/>
                    <a:pt x="4737" y="2460"/>
                  </a:cubicBezTo>
                  <a:cubicBezTo>
                    <a:pt x="5594" y="2987"/>
                    <a:pt x="5745" y="4566"/>
                    <a:pt x="5745" y="4584"/>
                  </a:cubicBezTo>
                  <a:lnTo>
                    <a:pt x="5817" y="5369"/>
                  </a:lnTo>
                  <a:lnTo>
                    <a:pt x="6370" y="4798"/>
                  </a:lnTo>
                  <a:cubicBezTo>
                    <a:pt x="6870" y="4263"/>
                    <a:pt x="7137" y="3567"/>
                    <a:pt x="7119" y="2835"/>
                  </a:cubicBezTo>
                  <a:cubicBezTo>
                    <a:pt x="7101" y="2104"/>
                    <a:pt x="6798" y="1426"/>
                    <a:pt x="6272" y="917"/>
                  </a:cubicBezTo>
                  <a:cubicBezTo>
                    <a:pt x="5625" y="304"/>
                    <a:pt x="4796" y="1"/>
                    <a:pt x="3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6">
              <a:extLst>
                <a:ext uri="{FF2B5EF4-FFF2-40B4-BE49-F238E27FC236}">
                  <a16:creationId xmlns:a16="http://schemas.microsoft.com/office/drawing/2014/main" id="{BFE27ACB-92DB-3D48-FB0A-828C96A2466D}"/>
                </a:ext>
              </a:extLst>
            </p:cNvPr>
            <p:cNvSpPr/>
            <p:nvPr/>
          </p:nvSpPr>
          <p:spPr>
            <a:xfrm>
              <a:off x="4025775" y="1697775"/>
              <a:ext cx="238875" cy="182775"/>
            </a:xfrm>
            <a:custGeom>
              <a:avLst/>
              <a:gdLst/>
              <a:ahLst/>
              <a:cxnLst/>
              <a:rect l="l" t="t" r="r" b="b"/>
              <a:pathLst>
                <a:path w="9555" h="7311" extrusionOk="0">
                  <a:moveTo>
                    <a:pt x="6064" y="721"/>
                  </a:moveTo>
                  <a:cubicBezTo>
                    <a:pt x="6166" y="721"/>
                    <a:pt x="6268" y="729"/>
                    <a:pt x="6370" y="744"/>
                  </a:cubicBezTo>
                  <a:cubicBezTo>
                    <a:pt x="7797" y="967"/>
                    <a:pt x="8778" y="2305"/>
                    <a:pt x="8555" y="3733"/>
                  </a:cubicBezTo>
                  <a:cubicBezTo>
                    <a:pt x="8422" y="4625"/>
                    <a:pt x="7949" y="5410"/>
                    <a:pt x="7226" y="5936"/>
                  </a:cubicBezTo>
                  <a:cubicBezTo>
                    <a:pt x="7190" y="5954"/>
                    <a:pt x="7164" y="5981"/>
                    <a:pt x="7137" y="5999"/>
                  </a:cubicBezTo>
                  <a:cubicBezTo>
                    <a:pt x="7877" y="5080"/>
                    <a:pt x="7967" y="3983"/>
                    <a:pt x="7708" y="3064"/>
                  </a:cubicBezTo>
                  <a:cubicBezTo>
                    <a:pt x="7485" y="2270"/>
                    <a:pt x="7057" y="1752"/>
                    <a:pt x="6450" y="1520"/>
                  </a:cubicBezTo>
                  <a:cubicBezTo>
                    <a:pt x="6200" y="1422"/>
                    <a:pt x="5942" y="1387"/>
                    <a:pt x="5683" y="1387"/>
                  </a:cubicBezTo>
                  <a:cubicBezTo>
                    <a:pt x="5201" y="1387"/>
                    <a:pt x="4728" y="1520"/>
                    <a:pt x="4345" y="1663"/>
                  </a:cubicBezTo>
                  <a:cubicBezTo>
                    <a:pt x="4478" y="1458"/>
                    <a:pt x="4657" y="1262"/>
                    <a:pt x="4862" y="1110"/>
                  </a:cubicBezTo>
                  <a:cubicBezTo>
                    <a:pt x="5216" y="857"/>
                    <a:pt x="5634" y="721"/>
                    <a:pt x="6064" y="721"/>
                  </a:cubicBezTo>
                  <a:close/>
                  <a:moveTo>
                    <a:pt x="6066" y="0"/>
                  </a:moveTo>
                  <a:cubicBezTo>
                    <a:pt x="5485" y="0"/>
                    <a:pt x="4920" y="183"/>
                    <a:pt x="4443" y="530"/>
                  </a:cubicBezTo>
                  <a:cubicBezTo>
                    <a:pt x="3845" y="967"/>
                    <a:pt x="3461" y="1601"/>
                    <a:pt x="3346" y="2332"/>
                  </a:cubicBezTo>
                  <a:lnTo>
                    <a:pt x="3230" y="3117"/>
                  </a:lnTo>
                  <a:lnTo>
                    <a:pt x="3230" y="3117"/>
                  </a:lnTo>
                  <a:lnTo>
                    <a:pt x="3899" y="2689"/>
                  </a:lnTo>
                  <a:cubicBezTo>
                    <a:pt x="4198" y="2497"/>
                    <a:pt x="4981" y="2105"/>
                    <a:pt x="5684" y="2105"/>
                  </a:cubicBezTo>
                  <a:cubicBezTo>
                    <a:pt x="5861" y="2105"/>
                    <a:pt x="6033" y="2130"/>
                    <a:pt x="6191" y="2189"/>
                  </a:cubicBezTo>
                  <a:cubicBezTo>
                    <a:pt x="6584" y="2341"/>
                    <a:pt x="6851" y="2689"/>
                    <a:pt x="7012" y="3251"/>
                  </a:cubicBezTo>
                  <a:cubicBezTo>
                    <a:pt x="7164" y="3795"/>
                    <a:pt x="7467" y="5615"/>
                    <a:pt x="5085" y="6587"/>
                  </a:cubicBezTo>
                  <a:cubicBezTo>
                    <a:pt x="4960" y="6579"/>
                    <a:pt x="4844" y="6570"/>
                    <a:pt x="4719" y="6552"/>
                  </a:cubicBezTo>
                  <a:cubicBezTo>
                    <a:pt x="2382" y="6186"/>
                    <a:pt x="767" y="3983"/>
                    <a:pt x="1133" y="1645"/>
                  </a:cubicBezTo>
                  <a:lnTo>
                    <a:pt x="419" y="1538"/>
                  </a:lnTo>
                  <a:lnTo>
                    <a:pt x="419" y="1538"/>
                  </a:lnTo>
                  <a:cubicBezTo>
                    <a:pt x="0" y="4268"/>
                    <a:pt x="1874" y="6837"/>
                    <a:pt x="4612" y="7257"/>
                  </a:cubicBezTo>
                  <a:cubicBezTo>
                    <a:pt x="4817" y="7292"/>
                    <a:pt x="5032" y="7310"/>
                    <a:pt x="5246" y="7310"/>
                  </a:cubicBezTo>
                  <a:cubicBezTo>
                    <a:pt x="6102" y="7310"/>
                    <a:pt x="6941" y="7034"/>
                    <a:pt x="7645" y="6516"/>
                  </a:cubicBezTo>
                  <a:cubicBezTo>
                    <a:pt x="8529" y="5874"/>
                    <a:pt x="9100" y="4919"/>
                    <a:pt x="9269" y="3849"/>
                  </a:cubicBezTo>
                  <a:cubicBezTo>
                    <a:pt x="9555" y="2029"/>
                    <a:pt x="8297" y="316"/>
                    <a:pt x="6477" y="31"/>
                  </a:cubicBezTo>
                  <a:cubicBezTo>
                    <a:pt x="6340" y="10"/>
                    <a:pt x="6203" y="0"/>
                    <a:pt x="6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6">
              <a:extLst>
                <a:ext uri="{FF2B5EF4-FFF2-40B4-BE49-F238E27FC236}">
                  <a16:creationId xmlns:a16="http://schemas.microsoft.com/office/drawing/2014/main" id="{F6514327-DA47-4701-9B82-765835D686AF}"/>
                </a:ext>
              </a:extLst>
            </p:cNvPr>
            <p:cNvSpPr/>
            <p:nvPr/>
          </p:nvSpPr>
          <p:spPr>
            <a:xfrm>
              <a:off x="4226275" y="1626275"/>
              <a:ext cx="132500" cy="150325"/>
            </a:xfrm>
            <a:custGeom>
              <a:avLst/>
              <a:gdLst/>
              <a:ahLst/>
              <a:cxnLst/>
              <a:rect l="l" t="t" r="r" b="b"/>
              <a:pathLst>
                <a:path w="5300" h="6013" extrusionOk="0">
                  <a:moveTo>
                    <a:pt x="4639" y="0"/>
                  </a:moveTo>
                  <a:lnTo>
                    <a:pt x="4264" y="125"/>
                  </a:lnTo>
                  <a:cubicBezTo>
                    <a:pt x="4157" y="170"/>
                    <a:pt x="1642" y="1080"/>
                    <a:pt x="0" y="4175"/>
                  </a:cubicBezTo>
                  <a:lnTo>
                    <a:pt x="642" y="4514"/>
                  </a:lnTo>
                  <a:cubicBezTo>
                    <a:pt x="1767" y="2382"/>
                    <a:pt x="3363" y="1365"/>
                    <a:pt x="4104" y="990"/>
                  </a:cubicBezTo>
                  <a:lnTo>
                    <a:pt x="4104" y="990"/>
                  </a:lnTo>
                  <a:cubicBezTo>
                    <a:pt x="4282" y="3042"/>
                    <a:pt x="2650" y="5594"/>
                    <a:pt x="2632" y="5620"/>
                  </a:cubicBezTo>
                  <a:lnTo>
                    <a:pt x="3238" y="6013"/>
                  </a:lnTo>
                  <a:cubicBezTo>
                    <a:pt x="3319" y="5888"/>
                    <a:pt x="5299" y="2792"/>
                    <a:pt x="4737" y="384"/>
                  </a:cubicBezTo>
                  <a:lnTo>
                    <a:pt x="46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36">
              <a:extLst>
                <a:ext uri="{FF2B5EF4-FFF2-40B4-BE49-F238E27FC236}">
                  <a16:creationId xmlns:a16="http://schemas.microsoft.com/office/drawing/2014/main" id="{B824264E-4F88-8D64-F9F8-A9C78AEF0B6B}"/>
                </a:ext>
              </a:extLst>
            </p:cNvPr>
            <p:cNvSpPr/>
            <p:nvPr/>
          </p:nvSpPr>
          <p:spPr>
            <a:xfrm>
              <a:off x="3703050" y="1519150"/>
              <a:ext cx="383175" cy="296925"/>
            </a:xfrm>
            <a:custGeom>
              <a:avLst/>
              <a:gdLst/>
              <a:ahLst/>
              <a:cxnLst/>
              <a:rect l="l" t="t" r="r" b="b"/>
              <a:pathLst>
                <a:path w="15327" h="11877" extrusionOk="0">
                  <a:moveTo>
                    <a:pt x="8910" y="4028"/>
                  </a:moveTo>
                  <a:cubicBezTo>
                    <a:pt x="9195" y="4028"/>
                    <a:pt x="9420" y="4092"/>
                    <a:pt x="9573" y="4223"/>
                  </a:cubicBezTo>
                  <a:cubicBezTo>
                    <a:pt x="9796" y="4410"/>
                    <a:pt x="9831" y="4722"/>
                    <a:pt x="9822" y="4874"/>
                  </a:cubicBezTo>
                  <a:cubicBezTo>
                    <a:pt x="9805" y="5052"/>
                    <a:pt x="9715" y="5222"/>
                    <a:pt x="9573" y="5338"/>
                  </a:cubicBezTo>
                  <a:cubicBezTo>
                    <a:pt x="9452" y="5436"/>
                    <a:pt x="9306" y="5496"/>
                    <a:pt x="9150" y="5496"/>
                  </a:cubicBezTo>
                  <a:cubicBezTo>
                    <a:pt x="9122" y="5496"/>
                    <a:pt x="9093" y="5494"/>
                    <a:pt x="9064" y="5489"/>
                  </a:cubicBezTo>
                  <a:cubicBezTo>
                    <a:pt x="8538" y="5445"/>
                    <a:pt x="8154" y="4972"/>
                    <a:pt x="8208" y="4446"/>
                  </a:cubicBezTo>
                  <a:cubicBezTo>
                    <a:pt x="8217" y="4330"/>
                    <a:pt x="8243" y="4214"/>
                    <a:pt x="8288" y="4107"/>
                  </a:cubicBezTo>
                  <a:cubicBezTo>
                    <a:pt x="8518" y="4054"/>
                    <a:pt x="8726" y="4028"/>
                    <a:pt x="8910" y="4028"/>
                  </a:cubicBezTo>
                  <a:close/>
                  <a:moveTo>
                    <a:pt x="9783" y="0"/>
                  </a:moveTo>
                  <a:cubicBezTo>
                    <a:pt x="7560" y="0"/>
                    <a:pt x="5660" y="1697"/>
                    <a:pt x="5442" y="3955"/>
                  </a:cubicBezTo>
                  <a:cubicBezTo>
                    <a:pt x="5255" y="5909"/>
                    <a:pt x="6691" y="7657"/>
                    <a:pt x="8654" y="7845"/>
                  </a:cubicBezTo>
                  <a:cubicBezTo>
                    <a:pt x="8747" y="7853"/>
                    <a:pt x="8840" y="7858"/>
                    <a:pt x="8932" y="7858"/>
                  </a:cubicBezTo>
                  <a:cubicBezTo>
                    <a:pt x="10422" y="7858"/>
                    <a:pt x="11705" y="6725"/>
                    <a:pt x="11848" y="5213"/>
                  </a:cubicBezTo>
                  <a:cubicBezTo>
                    <a:pt x="11972" y="3884"/>
                    <a:pt x="11000" y="2706"/>
                    <a:pt x="9671" y="2581"/>
                  </a:cubicBezTo>
                  <a:cubicBezTo>
                    <a:pt x="9605" y="2575"/>
                    <a:pt x="9540" y="2572"/>
                    <a:pt x="9475" y="2572"/>
                  </a:cubicBezTo>
                  <a:cubicBezTo>
                    <a:pt x="8452" y="2572"/>
                    <a:pt x="7586" y="3351"/>
                    <a:pt x="7485" y="4383"/>
                  </a:cubicBezTo>
                  <a:cubicBezTo>
                    <a:pt x="7396" y="5302"/>
                    <a:pt x="8074" y="6123"/>
                    <a:pt x="8993" y="6212"/>
                  </a:cubicBezTo>
                  <a:cubicBezTo>
                    <a:pt x="9037" y="6216"/>
                    <a:pt x="9082" y="6218"/>
                    <a:pt x="9126" y="6218"/>
                  </a:cubicBezTo>
                  <a:cubicBezTo>
                    <a:pt x="9453" y="6218"/>
                    <a:pt x="9768" y="6103"/>
                    <a:pt x="10028" y="5891"/>
                  </a:cubicBezTo>
                  <a:cubicBezTo>
                    <a:pt x="10322" y="5650"/>
                    <a:pt x="10500" y="5311"/>
                    <a:pt x="10536" y="4936"/>
                  </a:cubicBezTo>
                  <a:cubicBezTo>
                    <a:pt x="10572" y="4562"/>
                    <a:pt x="10456" y="4026"/>
                    <a:pt x="10037" y="3670"/>
                  </a:cubicBezTo>
                  <a:cubicBezTo>
                    <a:pt x="9805" y="3482"/>
                    <a:pt x="9519" y="3366"/>
                    <a:pt x="9180" y="3322"/>
                  </a:cubicBezTo>
                  <a:cubicBezTo>
                    <a:pt x="9277" y="3302"/>
                    <a:pt x="9378" y="3288"/>
                    <a:pt x="9483" y="3288"/>
                  </a:cubicBezTo>
                  <a:cubicBezTo>
                    <a:pt x="9524" y="3288"/>
                    <a:pt x="9566" y="3290"/>
                    <a:pt x="9608" y="3295"/>
                  </a:cubicBezTo>
                  <a:cubicBezTo>
                    <a:pt x="10536" y="3384"/>
                    <a:pt x="11223" y="4214"/>
                    <a:pt x="11134" y="5142"/>
                  </a:cubicBezTo>
                  <a:cubicBezTo>
                    <a:pt x="11025" y="6284"/>
                    <a:pt x="10054" y="7141"/>
                    <a:pt x="8928" y="7141"/>
                  </a:cubicBezTo>
                  <a:cubicBezTo>
                    <a:pt x="8858" y="7141"/>
                    <a:pt x="8787" y="7138"/>
                    <a:pt x="8716" y="7131"/>
                  </a:cubicBezTo>
                  <a:cubicBezTo>
                    <a:pt x="7155" y="6979"/>
                    <a:pt x="6004" y="5588"/>
                    <a:pt x="6156" y="4018"/>
                  </a:cubicBezTo>
                  <a:cubicBezTo>
                    <a:pt x="6332" y="2139"/>
                    <a:pt x="7920" y="717"/>
                    <a:pt x="9785" y="717"/>
                  </a:cubicBezTo>
                  <a:cubicBezTo>
                    <a:pt x="9904" y="717"/>
                    <a:pt x="10023" y="723"/>
                    <a:pt x="10144" y="735"/>
                  </a:cubicBezTo>
                  <a:cubicBezTo>
                    <a:pt x="12695" y="975"/>
                    <a:pt x="14577" y="3259"/>
                    <a:pt x="14336" y="5811"/>
                  </a:cubicBezTo>
                  <a:cubicBezTo>
                    <a:pt x="14043" y="8866"/>
                    <a:pt x="11458" y="11164"/>
                    <a:pt x="8455" y="11164"/>
                  </a:cubicBezTo>
                  <a:cubicBezTo>
                    <a:pt x="8267" y="11164"/>
                    <a:pt x="8077" y="11155"/>
                    <a:pt x="7887" y="11136"/>
                  </a:cubicBezTo>
                  <a:cubicBezTo>
                    <a:pt x="3774" y="10744"/>
                    <a:pt x="759" y="7077"/>
                    <a:pt x="1151" y="2974"/>
                  </a:cubicBezTo>
                  <a:lnTo>
                    <a:pt x="437" y="2902"/>
                  </a:lnTo>
                  <a:lnTo>
                    <a:pt x="437" y="2902"/>
                  </a:lnTo>
                  <a:cubicBezTo>
                    <a:pt x="0" y="7407"/>
                    <a:pt x="3310" y="11422"/>
                    <a:pt x="7815" y="11850"/>
                  </a:cubicBezTo>
                  <a:cubicBezTo>
                    <a:pt x="8029" y="11868"/>
                    <a:pt x="8243" y="11877"/>
                    <a:pt x="8449" y="11877"/>
                  </a:cubicBezTo>
                  <a:cubicBezTo>
                    <a:pt x="11830" y="11877"/>
                    <a:pt x="14720" y="9308"/>
                    <a:pt x="15050" y="5882"/>
                  </a:cubicBezTo>
                  <a:cubicBezTo>
                    <a:pt x="15327" y="2929"/>
                    <a:pt x="13159" y="297"/>
                    <a:pt x="10206" y="21"/>
                  </a:cubicBezTo>
                  <a:cubicBezTo>
                    <a:pt x="10064" y="7"/>
                    <a:pt x="9923" y="0"/>
                    <a:pt x="97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36">
              <a:extLst>
                <a:ext uri="{FF2B5EF4-FFF2-40B4-BE49-F238E27FC236}">
                  <a16:creationId xmlns:a16="http://schemas.microsoft.com/office/drawing/2014/main" id="{AC18BF05-9742-3CE7-7E33-5A3660AB84B4}"/>
                </a:ext>
              </a:extLst>
            </p:cNvPr>
            <p:cNvSpPr/>
            <p:nvPr/>
          </p:nvSpPr>
          <p:spPr>
            <a:xfrm>
              <a:off x="4406025" y="1816200"/>
              <a:ext cx="331900" cy="337550"/>
            </a:xfrm>
            <a:custGeom>
              <a:avLst/>
              <a:gdLst/>
              <a:ahLst/>
              <a:cxnLst/>
              <a:rect l="l" t="t" r="r" b="b"/>
              <a:pathLst>
                <a:path w="13276" h="13502" extrusionOk="0">
                  <a:moveTo>
                    <a:pt x="6789" y="4794"/>
                  </a:moveTo>
                  <a:cubicBezTo>
                    <a:pt x="6843" y="4794"/>
                    <a:pt x="6896" y="4803"/>
                    <a:pt x="6950" y="4812"/>
                  </a:cubicBezTo>
                  <a:cubicBezTo>
                    <a:pt x="7262" y="4901"/>
                    <a:pt x="7548" y="5240"/>
                    <a:pt x="7780" y="5802"/>
                  </a:cubicBezTo>
                  <a:cubicBezTo>
                    <a:pt x="7717" y="5901"/>
                    <a:pt x="7637" y="5990"/>
                    <a:pt x="7548" y="6070"/>
                  </a:cubicBezTo>
                  <a:cubicBezTo>
                    <a:pt x="7369" y="6216"/>
                    <a:pt x="7154" y="6296"/>
                    <a:pt x="6923" y="6296"/>
                  </a:cubicBezTo>
                  <a:cubicBezTo>
                    <a:pt x="6899" y="6296"/>
                    <a:pt x="6876" y="6295"/>
                    <a:pt x="6852" y="6293"/>
                  </a:cubicBezTo>
                  <a:cubicBezTo>
                    <a:pt x="6593" y="6275"/>
                    <a:pt x="6370" y="6159"/>
                    <a:pt x="6201" y="5963"/>
                  </a:cubicBezTo>
                  <a:cubicBezTo>
                    <a:pt x="6076" y="5820"/>
                    <a:pt x="6022" y="5642"/>
                    <a:pt x="6040" y="5455"/>
                  </a:cubicBezTo>
                  <a:cubicBezTo>
                    <a:pt x="6049" y="5276"/>
                    <a:pt x="6138" y="5107"/>
                    <a:pt x="6281" y="4982"/>
                  </a:cubicBezTo>
                  <a:cubicBezTo>
                    <a:pt x="6370" y="4901"/>
                    <a:pt x="6566" y="4794"/>
                    <a:pt x="6789" y="4794"/>
                  </a:cubicBezTo>
                  <a:close/>
                  <a:moveTo>
                    <a:pt x="5938" y="1"/>
                  </a:moveTo>
                  <a:cubicBezTo>
                    <a:pt x="4701" y="1"/>
                    <a:pt x="3458" y="424"/>
                    <a:pt x="2445" y="1288"/>
                  </a:cubicBezTo>
                  <a:cubicBezTo>
                    <a:pt x="1098" y="2439"/>
                    <a:pt x="277" y="4045"/>
                    <a:pt x="143" y="5811"/>
                  </a:cubicBezTo>
                  <a:cubicBezTo>
                    <a:pt x="1" y="7569"/>
                    <a:pt x="563" y="9291"/>
                    <a:pt x="1713" y="10638"/>
                  </a:cubicBezTo>
                  <a:cubicBezTo>
                    <a:pt x="3328" y="12529"/>
                    <a:pt x="5639" y="13501"/>
                    <a:pt x="7949" y="13501"/>
                  </a:cubicBezTo>
                  <a:cubicBezTo>
                    <a:pt x="9840" y="13501"/>
                    <a:pt x="11732" y="12859"/>
                    <a:pt x="13275" y="11539"/>
                  </a:cubicBezTo>
                  <a:lnTo>
                    <a:pt x="12802" y="10995"/>
                  </a:lnTo>
                  <a:cubicBezTo>
                    <a:pt x="11397" y="12195"/>
                    <a:pt x="9670" y="12784"/>
                    <a:pt x="7951" y="12784"/>
                  </a:cubicBezTo>
                  <a:cubicBezTo>
                    <a:pt x="5839" y="12784"/>
                    <a:pt x="3738" y="11896"/>
                    <a:pt x="2258" y="10165"/>
                  </a:cubicBezTo>
                  <a:cubicBezTo>
                    <a:pt x="1232" y="8969"/>
                    <a:pt x="732" y="7435"/>
                    <a:pt x="857" y="5865"/>
                  </a:cubicBezTo>
                  <a:cubicBezTo>
                    <a:pt x="982" y="4286"/>
                    <a:pt x="1713" y="2859"/>
                    <a:pt x="2909" y="1833"/>
                  </a:cubicBezTo>
                  <a:cubicBezTo>
                    <a:pt x="3785" y="1085"/>
                    <a:pt x="4860" y="719"/>
                    <a:pt x="5931" y="719"/>
                  </a:cubicBezTo>
                  <a:cubicBezTo>
                    <a:pt x="7248" y="719"/>
                    <a:pt x="8558" y="1272"/>
                    <a:pt x="9484" y="2350"/>
                  </a:cubicBezTo>
                  <a:cubicBezTo>
                    <a:pt x="10117" y="3091"/>
                    <a:pt x="10420" y="4036"/>
                    <a:pt x="10340" y="5009"/>
                  </a:cubicBezTo>
                  <a:cubicBezTo>
                    <a:pt x="10269" y="5981"/>
                    <a:pt x="9814" y="6864"/>
                    <a:pt x="9073" y="7497"/>
                  </a:cubicBezTo>
                  <a:cubicBezTo>
                    <a:pt x="8553" y="7945"/>
                    <a:pt x="7912" y="8185"/>
                    <a:pt x="7238" y="8185"/>
                  </a:cubicBezTo>
                  <a:cubicBezTo>
                    <a:pt x="7161" y="8185"/>
                    <a:pt x="7082" y="8182"/>
                    <a:pt x="7004" y="8175"/>
                  </a:cubicBezTo>
                  <a:cubicBezTo>
                    <a:pt x="6236" y="8113"/>
                    <a:pt x="5549" y="7765"/>
                    <a:pt x="5059" y="7185"/>
                  </a:cubicBezTo>
                  <a:cubicBezTo>
                    <a:pt x="4265" y="6257"/>
                    <a:pt x="4372" y="4857"/>
                    <a:pt x="5300" y="4072"/>
                  </a:cubicBezTo>
                  <a:cubicBezTo>
                    <a:pt x="5607" y="3811"/>
                    <a:pt x="5985" y="3663"/>
                    <a:pt x="6377" y="3663"/>
                  </a:cubicBezTo>
                  <a:cubicBezTo>
                    <a:pt x="6428" y="3663"/>
                    <a:pt x="6479" y="3665"/>
                    <a:pt x="6531" y="3670"/>
                  </a:cubicBezTo>
                  <a:cubicBezTo>
                    <a:pt x="6986" y="3706"/>
                    <a:pt x="7396" y="3911"/>
                    <a:pt x="7690" y="4259"/>
                  </a:cubicBezTo>
                  <a:cubicBezTo>
                    <a:pt x="7789" y="4366"/>
                    <a:pt x="7860" y="4491"/>
                    <a:pt x="7913" y="4625"/>
                  </a:cubicBezTo>
                  <a:cubicBezTo>
                    <a:pt x="7682" y="4366"/>
                    <a:pt x="7423" y="4197"/>
                    <a:pt x="7128" y="4116"/>
                  </a:cubicBezTo>
                  <a:cubicBezTo>
                    <a:pt x="7012" y="4087"/>
                    <a:pt x="6897" y="4074"/>
                    <a:pt x="6786" y="4074"/>
                  </a:cubicBezTo>
                  <a:cubicBezTo>
                    <a:pt x="6389" y="4074"/>
                    <a:pt x="6038" y="4242"/>
                    <a:pt x="5808" y="4438"/>
                  </a:cubicBezTo>
                  <a:cubicBezTo>
                    <a:pt x="5523" y="4678"/>
                    <a:pt x="5353" y="5026"/>
                    <a:pt x="5317" y="5401"/>
                  </a:cubicBezTo>
                  <a:cubicBezTo>
                    <a:pt x="5291" y="5776"/>
                    <a:pt x="5407" y="6141"/>
                    <a:pt x="5656" y="6427"/>
                  </a:cubicBezTo>
                  <a:cubicBezTo>
                    <a:pt x="5942" y="6766"/>
                    <a:pt x="6352" y="6971"/>
                    <a:pt x="6798" y="7007"/>
                  </a:cubicBezTo>
                  <a:cubicBezTo>
                    <a:pt x="6843" y="7010"/>
                    <a:pt x="6888" y="7012"/>
                    <a:pt x="6933" y="7012"/>
                  </a:cubicBezTo>
                  <a:cubicBezTo>
                    <a:pt x="7330" y="7012"/>
                    <a:pt x="7707" y="6871"/>
                    <a:pt x="8012" y="6614"/>
                  </a:cubicBezTo>
                  <a:cubicBezTo>
                    <a:pt x="8422" y="6266"/>
                    <a:pt x="8672" y="5776"/>
                    <a:pt x="8707" y="5249"/>
                  </a:cubicBezTo>
                  <a:cubicBezTo>
                    <a:pt x="8752" y="4714"/>
                    <a:pt x="8583" y="4197"/>
                    <a:pt x="8235" y="3786"/>
                  </a:cubicBezTo>
                  <a:cubicBezTo>
                    <a:pt x="7815" y="3296"/>
                    <a:pt x="7235" y="3001"/>
                    <a:pt x="6593" y="2948"/>
                  </a:cubicBezTo>
                  <a:cubicBezTo>
                    <a:pt x="6525" y="2942"/>
                    <a:pt x="6458" y="2939"/>
                    <a:pt x="6390" y="2939"/>
                  </a:cubicBezTo>
                  <a:cubicBezTo>
                    <a:pt x="5815" y="2939"/>
                    <a:pt x="5275" y="3143"/>
                    <a:pt x="4836" y="3519"/>
                  </a:cubicBezTo>
                  <a:cubicBezTo>
                    <a:pt x="3605" y="4571"/>
                    <a:pt x="3462" y="6427"/>
                    <a:pt x="4506" y="7649"/>
                  </a:cubicBezTo>
                  <a:cubicBezTo>
                    <a:pt x="5130" y="8372"/>
                    <a:pt x="5995" y="8818"/>
                    <a:pt x="6941" y="8889"/>
                  </a:cubicBezTo>
                  <a:cubicBezTo>
                    <a:pt x="7035" y="8896"/>
                    <a:pt x="7128" y="8900"/>
                    <a:pt x="7221" y="8900"/>
                  </a:cubicBezTo>
                  <a:cubicBezTo>
                    <a:pt x="8074" y="8900"/>
                    <a:pt x="8886" y="8605"/>
                    <a:pt x="9546" y="8042"/>
                  </a:cubicBezTo>
                  <a:cubicBezTo>
                    <a:pt x="10429" y="7283"/>
                    <a:pt x="10973" y="6222"/>
                    <a:pt x="11063" y="5062"/>
                  </a:cubicBezTo>
                  <a:cubicBezTo>
                    <a:pt x="11152" y="3893"/>
                    <a:pt x="10786" y="2769"/>
                    <a:pt x="10028" y="1877"/>
                  </a:cubicBezTo>
                  <a:cubicBezTo>
                    <a:pt x="8966" y="638"/>
                    <a:pt x="7457" y="1"/>
                    <a:pt x="59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6">
              <a:extLst>
                <a:ext uri="{FF2B5EF4-FFF2-40B4-BE49-F238E27FC236}">
                  <a16:creationId xmlns:a16="http://schemas.microsoft.com/office/drawing/2014/main" id="{948476FA-DCFC-4BD7-7922-5979A5B19671}"/>
                </a:ext>
              </a:extLst>
            </p:cNvPr>
            <p:cNvSpPr/>
            <p:nvPr/>
          </p:nvSpPr>
          <p:spPr>
            <a:xfrm>
              <a:off x="4577750" y="2125600"/>
              <a:ext cx="207675" cy="240025"/>
            </a:xfrm>
            <a:custGeom>
              <a:avLst/>
              <a:gdLst/>
              <a:ahLst/>
              <a:cxnLst/>
              <a:rect l="l" t="t" r="r" b="b"/>
              <a:pathLst>
                <a:path w="8307" h="9601" extrusionOk="0">
                  <a:moveTo>
                    <a:pt x="3883" y="1"/>
                  </a:moveTo>
                  <a:cubicBezTo>
                    <a:pt x="3658" y="1"/>
                    <a:pt x="3430" y="19"/>
                    <a:pt x="3203" y="55"/>
                  </a:cubicBezTo>
                  <a:cubicBezTo>
                    <a:pt x="1303" y="349"/>
                    <a:pt x="1" y="2142"/>
                    <a:pt x="304" y="4042"/>
                  </a:cubicBezTo>
                  <a:cubicBezTo>
                    <a:pt x="529" y="5450"/>
                    <a:pt x="1741" y="6452"/>
                    <a:pt x="3122" y="6452"/>
                  </a:cubicBezTo>
                  <a:cubicBezTo>
                    <a:pt x="3272" y="6452"/>
                    <a:pt x="3425" y="6440"/>
                    <a:pt x="3578" y="6415"/>
                  </a:cubicBezTo>
                  <a:cubicBezTo>
                    <a:pt x="4863" y="6210"/>
                    <a:pt x="5746" y="5006"/>
                    <a:pt x="5541" y="3721"/>
                  </a:cubicBezTo>
                  <a:cubicBezTo>
                    <a:pt x="5388" y="2755"/>
                    <a:pt x="4551" y="2064"/>
                    <a:pt x="3602" y="2064"/>
                  </a:cubicBezTo>
                  <a:cubicBezTo>
                    <a:pt x="3500" y="2064"/>
                    <a:pt x="3396" y="2072"/>
                    <a:pt x="3293" y="2089"/>
                  </a:cubicBezTo>
                  <a:cubicBezTo>
                    <a:pt x="2864" y="2160"/>
                    <a:pt x="2481" y="2392"/>
                    <a:pt x="2222" y="2749"/>
                  </a:cubicBezTo>
                  <a:cubicBezTo>
                    <a:pt x="1963" y="3097"/>
                    <a:pt x="1865" y="3534"/>
                    <a:pt x="1937" y="3962"/>
                  </a:cubicBezTo>
                  <a:cubicBezTo>
                    <a:pt x="1990" y="4328"/>
                    <a:pt x="2186" y="4649"/>
                    <a:pt x="2490" y="4872"/>
                  </a:cubicBezTo>
                  <a:cubicBezTo>
                    <a:pt x="2722" y="5041"/>
                    <a:pt x="3000" y="5133"/>
                    <a:pt x="3286" y="5133"/>
                  </a:cubicBezTo>
                  <a:cubicBezTo>
                    <a:pt x="3362" y="5133"/>
                    <a:pt x="3439" y="5126"/>
                    <a:pt x="3516" y="5113"/>
                  </a:cubicBezTo>
                  <a:lnTo>
                    <a:pt x="3400" y="4408"/>
                  </a:lnTo>
                  <a:cubicBezTo>
                    <a:pt x="3367" y="4413"/>
                    <a:pt x="3335" y="4416"/>
                    <a:pt x="3302" y="4416"/>
                  </a:cubicBezTo>
                  <a:cubicBezTo>
                    <a:pt x="3164" y="4416"/>
                    <a:pt x="3025" y="4370"/>
                    <a:pt x="2909" y="4283"/>
                  </a:cubicBezTo>
                  <a:cubicBezTo>
                    <a:pt x="2766" y="4185"/>
                    <a:pt x="2668" y="4025"/>
                    <a:pt x="2641" y="3855"/>
                  </a:cubicBezTo>
                  <a:cubicBezTo>
                    <a:pt x="2606" y="3605"/>
                    <a:pt x="2659" y="3364"/>
                    <a:pt x="2811" y="3168"/>
                  </a:cubicBezTo>
                  <a:cubicBezTo>
                    <a:pt x="2954" y="2972"/>
                    <a:pt x="3168" y="2838"/>
                    <a:pt x="3409" y="2802"/>
                  </a:cubicBezTo>
                  <a:cubicBezTo>
                    <a:pt x="3479" y="2790"/>
                    <a:pt x="3548" y="2785"/>
                    <a:pt x="3617" y="2785"/>
                  </a:cubicBezTo>
                  <a:cubicBezTo>
                    <a:pt x="4212" y="2785"/>
                    <a:pt x="4731" y="3220"/>
                    <a:pt x="4827" y="3828"/>
                  </a:cubicBezTo>
                  <a:cubicBezTo>
                    <a:pt x="4970" y="4720"/>
                    <a:pt x="4354" y="5568"/>
                    <a:pt x="3462" y="5711"/>
                  </a:cubicBezTo>
                  <a:cubicBezTo>
                    <a:pt x="3348" y="5729"/>
                    <a:pt x="3235" y="5738"/>
                    <a:pt x="3123" y="5738"/>
                  </a:cubicBezTo>
                  <a:cubicBezTo>
                    <a:pt x="2088" y="5738"/>
                    <a:pt x="1178" y="4981"/>
                    <a:pt x="1009" y="3926"/>
                  </a:cubicBezTo>
                  <a:cubicBezTo>
                    <a:pt x="777" y="2419"/>
                    <a:pt x="1803" y="1000"/>
                    <a:pt x="3310" y="760"/>
                  </a:cubicBezTo>
                  <a:cubicBezTo>
                    <a:pt x="3495" y="731"/>
                    <a:pt x="3680" y="717"/>
                    <a:pt x="3863" y="717"/>
                  </a:cubicBezTo>
                  <a:cubicBezTo>
                    <a:pt x="4610" y="717"/>
                    <a:pt x="5335" y="949"/>
                    <a:pt x="5951" y="1393"/>
                  </a:cubicBezTo>
                  <a:cubicBezTo>
                    <a:pt x="6718" y="1955"/>
                    <a:pt x="7227" y="2776"/>
                    <a:pt x="7378" y="3712"/>
                  </a:cubicBezTo>
                  <a:cubicBezTo>
                    <a:pt x="7566" y="4908"/>
                    <a:pt x="7280" y="6103"/>
                    <a:pt x="6567" y="7085"/>
                  </a:cubicBezTo>
                  <a:cubicBezTo>
                    <a:pt x="5853" y="8057"/>
                    <a:pt x="4809" y="8699"/>
                    <a:pt x="3614" y="8895"/>
                  </a:cubicBezTo>
                  <a:lnTo>
                    <a:pt x="3730" y="9600"/>
                  </a:lnTo>
                  <a:cubicBezTo>
                    <a:pt x="5112" y="9377"/>
                    <a:pt x="6326" y="8637"/>
                    <a:pt x="7146" y="7504"/>
                  </a:cubicBezTo>
                  <a:cubicBezTo>
                    <a:pt x="7967" y="6371"/>
                    <a:pt x="8306" y="4979"/>
                    <a:pt x="8083" y="3596"/>
                  </a:cubicBezTo>
                  <a:cubicBezTo>
                    <a:pt x="7905" y="2472"/>
                    <a:pt x="7298" y="1482"/>
                    <a:pt x="6379" y="813"/>
                  </a:cubicBezTo>
                  <a:cubicBezTo>
                    <a:pt x="5639" y="279"/>
                    <a:pt x="4774" y="1"/>
                    <a:pt x="38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6">
              <a:extLst>
                <a:ext uri="{FF2B5EF4-FFF2-40B4-BE49-F238E27FC236}">
                  <a16:creationId xmlns:a16="http://schemas.microsoft.com/office/drawing/2014/main" id="{FC86F982-E285-8394-88FF-4A011E2EEAE4}"/>
                </a:ext>
              </a:extLst>
            </p:cNvPr>
            <p:cNvSpPr/>
            <p:nvPr/>
          </p:nvSpPr>
          <p:spPr>
            <a:xfrm>
              <a:off x="4672550" y="2331025"/>
              <a:ext cx="226375" cy="215250"/>
            </a:xfrm>
            <a:custGeom>
              <a:avLst/>
              <a:gdLst/>
              <a:ahLst/>
              <a:cxnLst/>
              <a:rect l="l" t="t" r="r" b="b"/>
              <a:pathLst>
                <a:path w="9055" h="8610" extrusionOk="0">
                  <a:moveTo>
                    <a:pt x="3668" y="0"/>
                  </a:moveTo>
                  <a:cubicBezTo>
                    <a:pt x="2302" y="0"/>
                    <a:pt x="991" y="516"/>
                    <a:pt x="0" y="1472"/>
                  </a:cubicBezTo>
                  <a:lnTo>
                    <a:pt x="509" y="1990"/>
                  </a:lnTo>
                  <a:cubicBezTo>
                    <a:pt x="1350" y="1175"/>
                    <a:pt x="2436" y="722"/>
                    <a:pt x="3627" y="722"/>
                  </a:cubicBezTo>
                  <a:cubicBezTo>
                    <a:pt x="3661" y="722"/>
                    <a:pt x="3695" y="722"/>
                    <a:pt x="3729" y="723"/>
                  </a:cubicBezTo>
                  <a:cubicBezTo>
                    <a:pt x="4933" y="741"/>
                    <a:pt x="6066" y="1232"/>
                    <a:pt x="6905" y="2097"/>
                  </a:cubicBezTo>
                  <a:cubicBezTo>
                    <a:pt x="8270" y="3506"/>
                    <a:pt x="8225" y="5755"/>
                    <a:pt x="6825" y="7119"/>
                  </a:cubicBezTo>
                  <a:cubicBezTo>
                    <a:pt x="6287" y="7639"/>
                    <a:pt x="5592" y="7898"/>
                    <a:pt x="4897" y="7898"/>
                  </a:cubicBezTo>
                  <a:cubicBezTo>
                    <a:pt x="4173" y="7898"/>
                    <a:pt x="3450" y="7617"/>
                    <a:pt x="2908" y="7057"/>
                  </a:cubicBezTo>
                  <a:cubicBezTo>
                    <a:pt x="2088" y="6201"/>
                    <a:pt x="2106" y="4845"/>
                    <a:pt x="2962" y="4024"/>
                  </a:cubicBezTo>
                  <a:cubicBezTo>
                    <a:pt x="3266" y="3728"/>
                    <a:pt x="3672" y="3560"/>
                    <a:pt x="4098" y="3560"/>
                  </a:cubicBezTo>
                  <a:cubicBezTo>
                    <a:pt x="4109" y="3560"/>
                    <a:pt x="4120" y="3560"/>
                    <a:pt x="4131" y="3560"/>
                  </a:cubicBezTo>
                  <a:cubicBezTo>
                    <a:pt x="4568" y="3569"/>
                    <a:pt x="4978" y="3747"/>
                    <a:pt x="5281" y="4060"/>
                  </a:cubicBezTo>
                  <a:cubicBezTo>
                    <a:pt x="5754" y="4550"/>
                    <a:pt x="5745" y="5344"/>
                    <a:pt x="5246" y="5817"/>
                  </a:cubicBezTo>
                  <a:cubicBezTo>
                    <a:pt x="5071" y="5992"/>
                    <a:pt x="4840" y="6079"/>
                    <a:pt x="4608" y="6079"/>
                  </a:cubicBezTo>
                  <a:cubicBezTo>
                    <a:pt x="4367" y="6079"/>
                    <a:pt x="4125" y="5985"/>
                    <a:pt x="3943" y="5799"/>
                  </a:cubicBezTo>
                  <a:cubicBezTo>
                    <a:pt x="3693" y="5532"/>
                    <a:pt x="3702" y="5112"/>
                    <a:pt x="3961" y="4854"/>
                  </a:cubicBezTo>
                  <a:lnTo>
                    <a:pt x="3462" y="4336"/>
                  </a:lnTo>
                  <a:cubicBezTo>
                    <a:pt x="2917" y="4871"/>
                    <a:pt x="2899" y="5746"/>
                    <a:pt x="3435" y="6299"/>
                  </a:cubicBezTo>
                  <a:cubicBezTo>
                    <a:pt x="3738" y="6611"/>
                    <a:pt x="4140" y="6789"/>
                    <a:pt x="4586" y="6798"/>
                  </a:cubicBezTo>
                  <a:cubicBezTo>
                    <a:pt x="4597" y="6799"/>
                    <a:pt x="4607" y="6799"/>
                    <a:pt x="4618" y="6799"/>
                  </a:cubicBezTo>
                  <a:cubicBezTo>
                    <a:pt x="5043" y="6799"/>
                    <a:pt x="5441" y="6630"/>
                    <a:pt x="5754" y="6334"/>
                  </a:cubicBezTo>
                  <a:cubicBezTo>
                    <a:pt x="6530" y="5585"/>
                    <a:pt x="6548" y="4336"/>
                    <a:pt x="5799" y="3560"/>
                  </a:cubicBezTo>
                  <a:cubicBezTo>
                    <a:pt x="5362" y="3105"/>
                    <a:pt x="4773" y="2855"/>
                    <a:pt x="4140" y="2846"/>
                  </a:cubicBezTo>
                  <a:cubicBezTo>
                    <a:pt x="4117" y="2846"/>
                    <a:pt x="4095" y="2845"/>
                    <a:pt x="4073" y="2845"/>
                  </a:cubicBezTo>
                  <a:cubicBezTo>
                    <a:pt x="3457" y="2845"/>
                    <a:pt x="2893" y="3084"/>
                    <a:pt x="2462" y="3506"/>
                  </a:cubicBezTo>
                  <a:cubicBezTo>
                    <a:pt x="1320" y="4604"/>
                    <a:pt x="1294" y="6415"/>
                    <a:pt x="2391" y="7557"/>
                  </a:cubicBezTo>
                  <a:cubicBezTo>
                    <a:pt x="3069" y="8261"/>
                    <a:pt x="3988" y="8609"/>
                    <a:pt x="4898" y="8609"/>
                  </a:cubicBezTo>
                  <a:cubicBezTo>
                    <a:pt x="5772" y="8609"/>
                    <a:pt x="6646" y="8288"/>
                    <a:pt x="7324" y="7637"/>
                  </a:cubicBezTo>
                  <a:cubicBezTo>
                    <a:pt x="9010" y="5995"/>
                    <a:pt x="9055" y="3292"/>
                    <a:pt x="7422" y="1597"/>
                  </a:cubicBezTo>
                  <a:cubicBezTo>
                    <a:pt x="6450" y="589"/>
                    <a:pt x="5139" y="27"/>
                    <a:pt x="3738" y="0"/>
                  </a:cubicBezTo>
                  <a:cubicBezTo>
                    <a:pt x="3715" y="0"/>
                    <a:pt x="3692" y="0"/>
                    <a:pt x="3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6">
              <a:extLst>
                <a:ext uri="{FF2B5EF4-FFF2-40B4-BE49-F238E27FC236}">
                  <a16:creationId xmlns:a16="http://schemas.microsoft.com/office/drawing/2014/main" id="{854A32C7-B085-3C25-A195-2E1CE8291479}"/>
                </a:ext>
              </a:extLst>
            </p:cNvPr>
            <p:cNvSpPr/>
            <p:nvPr/>
          </p:nvSpPr>
          <p:spPr>
            <a:xfrm>
              <a:off x="4714025" y="2059275"/>
              <a:ext cx="56675" cy="54775"/>
            </a:xfrm>
            <a:custGeom>
              <a:avLst/>
              <a:gdLst/>
              <a:ahLst/>
              <a:cxnLst/>
              <a:rect l="l" t="t" r="r" b="b"/>
              <a:pathLst>
                <a:path w="2267" h="2191" extrusionOk="0">
                  <a:moveTo>
                    <a:pt x="1150" y="726"/>
                  </a:moveTo>
                  <a:cubicBezTo>
                    <a:pt x="1162" y="726"/>
                    <a:pt x="1175" y="726"/>
                    <a:pt x="1187" y="727"/>
                  </a:cubicBezTo>
                  <a:cubicBezTo>
                    <a:pt x="1392" y="745"/>
                    <a:pt x="1544" y="924"/>
                    <a:pt x="1517" y="1129"/>
                  </a:cubicBezTo>
                  <a:cubicBezTo>
                    <a:pt x="1500" y="1323"/>
                    <a:pt x="1331" y="1469"/>
                    <a:pt x="1147" y="1469"/>
                  </a:cubicBezTo>
                  <a:cubicBezTo>
                    <a:pt x="1137" y="1469"/>
                    <a:pt x="1126" y="1469"/>
                    <a:pt x="1116" y="1468"/>
                  </a:cubicBezTo>
                  <a:cubicBezTo>
                    <a:pt x="910" y="1450"/>
                    <a:pt x="759" y="1263"/>
                    <a:pt x="777" y="1057"/>
                  </a:cubicBezTo>
                  <a:cubicBezTo>
                    <a:pt x="786" y="959"/>
                    <a:pt x="830" y="870"/>
                    <a:pt x="910" y="808"/>
                  </a:cubicBezTo>
                  <a:cubicBezTo>
                    <a:pt x="981" y="753"/>
                    <a:pt x="1065" y="726"/>
                    <a:pt x="1150" y="726"/>
                  </a:cubicBezTo>
                  <a:close/>
                  <a:moveTo>
                    <a:pt x="1150" y="0"/>
                  </a:moveTo>
                  <a:cubicBezTo>
                    <a:pt x="898" y="0"/>
                    <a:pt x="652" y="89"/>
                    <a:pt x="455" y="255"/>
                  </a:cubicBezTo>
                  <a:cubicBezTo>
                    <a:pt x="223" y="442"/>
                    <a:pt x="90" y="701"/>
                    <a:pt x="63" y="995"/>
                  </a:cubicBezTo>
                  <a:cubicBezTo>
                    <a:pt x="0" y="1593"/>
                    <a:pt x="447" y="2128"/>
                    <a:pt x="1044" y="2181"/>
                  </a:cubicBezTo>
                  <a:cubicBezTo>
                    <a:pt x="1080" y="2190"/>
                    <a:pt x="1116" y="2190"/>
                    <a:pt x="1151" y="2190"/>
                  </a:cubicBezTo>
                  <a:cubicBezTo>
                    <a:pt x="1704" y="2190"/>
                    <a:pt x="2177" y="1762"/>
                    <a:pt x="2240" y="1200"/>
                  </a:cubicBezTo>
                  <a:cubicBezTo>
                    <a:pt x="2266" y="915"/>
                    <a:pt x="2177" y="629"/>
                    <a:pt x="1990" y="397"/>
                  </a:cubicBezTo>
                  <a:cubicBezTo>
                    <a:pt x="1803" y="174"/>
                    <a:pt x="1544" y="40"/>
                    <a:pt x="1249" y="5"/>
                  </a:cubicBezTo>
                  <a:cubicBezTo>
                    <a:pt x="1216" y="2"/>
                    <a:pt x="1183" y="0"/>
                    <a:pt x="1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6">
              <a:extLst>
                <a:ext uri="{FF2B5EF4-FFF2-40B4-BE49-F238E27FC236}">
                  <a16:creationId xmlns:a16="http://schemas.microsoft.com/office/drawing/2014/main" id="{91275B4F-CAEE-BB18-D09D-82B21DDD5006}"/>
                </a:ext>
              </a:extLst>
            </p:cNvPr>
            <p:cNvSpPr/>
            <p:nvPr/>
          </p:nvSpPr>
          <p:spPr>
            <a:xfrm>
              <a:off x="4635750" y="2198875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42" y="719"/>
                  </a:moveTo>
                  <a:cubicBezTo>
                    <a:pt x="1160" y="719"/>
                    <a:pt x="1169" y="719"/>
                    <a:pt x="1178" y="728"/>
                  </a:cubicBezTo>
                  <a:cubicBezTo>
                    <a:pt x="1276" y="737"/>
                    <a:pt x="1374" y="781"/>
                    <a:pt x="1436" y="862"/>
                  </a:cubicBezTo>
                  <a:cubicBezTo>
                    <a:pt x="1499" y="933"/>
                    <a:pt x="1526" y="1031"/>
                    <a:pt x="1517" y="1129"/>
                  </a:cubicBezTo>
                  <a:cubicBezTo>
                    <a:pt x="1508" y="1227"/>
                    <a:pt x="1463" y="1317"/>
                    <a:pt x="1383" y="1388"/>
                  </a:cubicBezTo>
                  <a:cubicBezTo>
                    <a:pt x="1313" y="1443"/>
                    <a:pt x="1229" y="1470"/>
                    <a:pt x="1143" y="1470"/>
                  </a:cubicBezTo>
                  <a:cubicBezTo>
                    <a:pt x="1131" y="1470"/>
                    <a:pt x="1119" y="1469"/>
                    <a:pt x="1106" y="1468"/>
                  </a:cubicBezTo>
                  <a:cubicBezTo>
                    <a:pt x="901" y="1450"/>
                    <a:pt x="750" y="1263"/>
                    <a:pt x="776" y="1058"/>
                  </a:cubicBezTo>
                  <a:cubicBezTo>
                    <a:pt x="785" y="960"/>
                    <a:pt x="830" y="871"/>
                    <a:pt x="910" y="808"/>
                  </a:cubicBezTo>
                  <a:cubicBezTo>
                    <a:pt x="973" y="755"/>
                    <a:pt x="1053" y="719"/>
                    <a:pt x="1142" y="719"/>
                  </a:cubicBezTo>
                  <a:close/>
                  <a:moveTo>
                    <a:pt x="1147" y="1"/>
                  </a:moveTo>
                  <a:cubicBezTo>
                    <a:pt x="891" y="1"/>
                    <a:pt x="651" y="90"/>
                    <a:pt x="446" y="255"/>
                  </a:cubicBezTo>
                  <a:cubicBezTo>
                    <a:pt x="223" y="442"/>
                    <a:pt x="80" y="701"/>
                    <a:pt x="54" y="995"/>
                  </a:cubicBezTo>
                  <a:cubicBezTo>
                    <a:pt x="0" y="1593"/>
                    <a:pt x="437" y="2128"/>
                    <a:pt x="1044" y="2182"/>
                  </a:cubicBezTo>
                  <a:cubicBezTo>
                    <a:pt x="1080" y="2191"/>
                    <a:pt x="1115" y="2191"/>
                    <a:pt x="1151" y="2191"/>
                  </a:cubicBezTo>
                  <a:cubicBezTo>
                    <a:pt x="1401" y="2191"/>
                    <a:pt x="1642" y="2102"/>
                    <a:pt x="1838" y="1941"/>
                  </a:cubicBezTo>
                  <a:cubicBezTo>
                    <a:pt x="2070" y="1754"/>
                    <a:pt x="2204" y="1495"/>
                    <a:pt x="2230" y="1201"/>
                  </a:cubicBezTo>
                  <a:cubicBezTo>
                    <a:pt x="2257" y="906"/>
                    <a:pt x="2177" y="630"/>
                    <a:pt x="1990" y="398"/>
                  </a:cubicBezTo>
                  <a:cubicBezTo>
                    <a:pt x="1802" y="175"/>
                    <a:pt x="1544" y="32"/>
                    <a:pt x="1249" y="5"/>
                  </a:cubicBezTo>
                  <a:cubicBezTo>
                    <a:pt x="1215" y="2"/>
                    <a:pt x="1181" y="1"/>
                    <a:pt x="1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6">
              <a:extLst>
                <a:ext uri="{FF2B5EF4-FFF2-40B4-BE49-F238E27FC236}">
                  <a16:creationId xmlns:a16="http://schemas.microsoft.com/office/drawing/2014/main" id="{7665FCE3-7A91-8DDD-9CAE-FA64B911D5DD}"/>
                </a:ext>
              </a:extLst>
            </p:cNvPr>
            <p:cNvSpPr/>
            <p:nvPr/>
          </p:nvSpPr>
          <p:spPr>
            <a:xfrm>
              <a:off x="4751275" y="2431050"/>
              <a:ext cx="56450" cy="54550"/>
            </a:xfrm>
            <a:custGeom>
              <a:avLst/>
              <a:gdLst/>
              <a:ahLst/>
              <a:cxnLst/>
              <a:rect l="l" t="t" r="r" b="b"/>
              <a:pathLst>
                <a:path w="2258" h="2182" extrusionOk="0">
                  <a:moveTo>
                    <a:pt x="1151" y="719"/>
                  </a:moveTo>
                  <a:cubicBezTo>
                    <a:pt x="1356" y="737"/>
                    <a:pt x="1508" y="924"/>
                    <a:pt x="1490" y="1129"/>
                  </a:cubicBezTo>
                  <a:cubicBezTo>
                    <a:pt x="1481" y="1227"/>
                    <a:pt x="1428" y="1316"/>
                    <a:pt x="1356" y="1379"/>
                  </a:cubicBezTo>
                  <a:cubicBezTo>
                    <a:pt x="1286" y="1433"/>
                    <a:pt x="1202" y="1461"/>
                    <a:pt x="1116" y="1461"/>
                  </a:cubicBezTo>
                  <a:cubicBezTo>
                    <a:pt x="1104" y="1461"/>
                    <a:pt x="1092" y="1460"/>
                    <a:pt x="1080" y="1459"/>
                  </a:cubicBezTo>
                  <a:cubicBezTo>
                    <a:pt x="982" y="1450"/>
                    <a:pt x="892" y="1406"/>
                    <a:pt x="830" y="1325"/>
                  </a:cubicBezTo>
                  <a:cubicBezTo>
                    <a:pt x="767" y="1254"/>
                    <a:pt x="732" y="1156"/>
                    <a:pt x="741" y="1058"/>
                  </a:cubicBezTo>
                  <a:cubicBezTo>
                    <a:pt x="750" y="951"/>
                    <a:pt x="803" y="861"/>
                    <a:pt x="875" y="799"/>
                  </a:cubicBezTo>
                  <a:cubicBezTo>
                    <a:pt x="946" y="745"/>
                    <a:pt x="1026" y="719"/>
                    <a:pt x="1115" y="719"/>
                  </a:cubicBezTo>
                  <a:close/>
                  <a:moveTo>
                    <a:pt x="1113" y="0"/>
                  </a:moveTo>
                  <a:cubicBezTo>
                    <a:pt x="858" y="0"/>
                    <a:pt x="615" y="82"/>
                    <a:pt x="420" y="246"/>
                  </a:cubicBezTo>
                  <a:cubicBezTo>
                    <a:pt x="197" y="433"/>
                    <a:pt x="54" y="692"/>
                    <a:pt x="27" y="986"/>
                  </a:cubicBezTo>
                  <a:cubicBezTo>
                    <a:pt x="0" y="1281"/>
                    <a:pt x="89" y="1557"/>
                    <a:pt x="268" y="1789"/>
                  </a:cubicBezTo>
                  <a:cubicBezTo>
                    <a:pt x="455" y="2012"/>
                    <a:pt x="723" y="2146"/>
                    <a:pt x="1008" y="2182"/>
                  </a:cubicBezTo>
                  <a:lnTo>
                    <a:pt x="1115" y="2182"/>
                  </a:lnTo>
                  <a:cubicBezTo>
                    <a:pt x="1365" y="2182"/>
                    <a:pt x="1615" y="2093"/>
                    <a:pt x="1811" y="1932"/>
                  </a:cubicBezTo>
                  <a:cubicBezTo>
                    <a:pt x="2034" y="1745"/>
                    <a:pt x="2177" y="1486"/>
                    <a:pt x="2204" y="1192"/>
                  </a:cubicBezTo>
                  <a:cubicBezTo>
                    <a:pt x="2257" y="594"/>
                    <a:pt x="1820" y="59"/>
                    <a:pt x="1222" y="5"/>
                  </a:cubicBezTo>
                  <a:cubicBezTo>
                    <a:pt x="1186" y="2"/>
                    <a:pt x="1149" y="0"/>
                    <a:pt x="1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6">
              <a:extLst>
                <a:ext uri="{FF2B5EF4-FFF2-40B4-BE49-F238E27FC236}">
                  <a16:creationId xmlns:a16="http://schemas.microsoft.com/office/drawing/2014/main" id="{A8FAFAF1-2A38-6759-0748-3278ADDE9C7B}"/>
                </a:ext>
              </a:extLst>
            </p:cNvPr>
            <p:cNvSpPr/>
            <p:nvPr/>
          </p:nvSpPr>
          <p:spPr>
            <a:xfrm>
              <a:off x="3559425" y="1329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17"/>
                  </a:moveTo>
                  <a:lnTo>
                    <a:pt x="7458" y="1829"/>
                  </a:lnTo>
                  <a:cubicBezTo>
                    <a:pt x="12400" y="6771"/>
                    <a:pt x="9653" y="12650"/>
                    <a:pt x="7512" y="15068"/>
                  </a:cubicBezTo>
                  <a:lnTo>
                    <a:pt x="6646" y="16040"/>
                  </a:lnTo>
                  <a:lnTo>
                    <a:pt x="5781" y="15068"/>
                  </a:lnTo>
                  <a:cubicBezTo>
                    <a:pt x="3640" y="12650"/>
                    <a:pt x="892" y="6771"/>
                    <a:pt x="5826" y="1829"/>
                  </a:cubicBezTo>
                  <a:lnTo>
                    <a:pt x="6646" y="1017"/>
                  </a:lnTo>
                  <a:close/>
                  <a:moveTo>
                    <a:pt x="6646" y="0"/>
                  </a:moveTo>
                  <a:lnTo>
                    <a:pt x="5317" y="1320"/>
                  </a:lnTo>
                  <a:cubicBezTo>
                    <a:pt x="0" y="6646"/>
                    <a:pt x="2944" y="12953"/>
                    <a:pt x="5246" y="15541"/>
                  </a:cubicBezTo>
                  <a:lnTo>
                    <a:pt x="6646" y="17120"/>
                  </a:lnTo>
                  <a:lnTo>
                    <a:pt x="8047" y="15541"/>
                  </a:lnTo>
                  <a:cubicBezTo>
                    <a:pt x="10349" y="12953"/>
                    <a:pt x="13293" y="6646"/>
                    <a:pt x="7967" y="1320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6">
              <a:extLst>
                <a:ext uri="{FF2B5EF4-FFF2-40B4-BE49-F238E27FC236}">
                  <a16:creationId xmlns:a16="http://schemas.microsoft.com/office/drawing/2014/main" id="{9CB95758-889D-4302-861D-785321632780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6">
              <a:extLst>
                <a:ext uri="{FF2B5EF4-FFF2-40B4-BE49-F238E27FC236}">
                  <a16:creationId xmlns:a16="http://schemas.microsoft.com/office/drawing/2014/main" id="{CEA98CB6-8CB5-08C4-851C-88AF656498A3}"/>
                </a:ext>
              </a:extLst>
            </p:cNvPr>
            <p:cNvSpPr/>
            <p:nvPr/>
          </p:nvSpPr>
          <p:spPr>
            <a:xfrm>
              <a:off x="3620525" y="1429325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18"/>
                  </a:moveTo>
                  <a:cubicBezTo>
                    <a:pt x="7467" y="3944"/>
                    <a:pt x="4863" y="7655"/>
                    <a:pt x="4202" y="8485"/>
                  </a:cubicBezTo>
                  <a:cubicBezTo>
                    <a:pt x="3560" y="7664"/>
                    <a:pt x="982" y="3899"/>
                    <a:pt x="4202" y="518"/>
                  </a:cubicBezTo>
                  <a:close/>
                  <a:moveTo>
                    <a:pt x="4202" y="1"/>
                  </a:moveTo>
                  <a:lnTo>
                    <a:pt x="4077" y="135"/>
                  </a:lnTo>
                  <a:cubicBezTo>
                    <a:pt x="1" y="4203"/>
                    <a:pt x="4024" y="8842"/>
                    <a:pt x="4069" y="8886"/>
                  </a:cubicBezTo>
                  <a:lnTo>
                    <a:pt x="4202" y="9038"/>
                  </a:lnTo>
                  <a:lnTo>
                    <a:pt x="4336" y="8886"/>
                  </a:lnTo>
                  <a:cubicBezTo>
                    <a:pt x="4381" y="8842"/>
                    <a:pt x="8404" y="4203"/>
                    <a:pt x="4327" y="135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6">
              <a:extLst>
                <a:ext uri="{FF2B5EF4-FFF2-40B4-BE49-F238E27FC236}">
                  <a16:creationId xmlns:a16="http://schemas.microsoft.com/office/drawing/2014/main" id="{BFAF7CD7-9DF8-A4DC-C522-24A20E9A825E}"/>
                </a:ext>
              </a:extLst>
            </p:cNvPr>
            <p:cNvSpPr/>
            <p:nvPr/>
          </p:nvSpPr>
          <p:spPr>
            <a:xfrm>
              <a:off x="4807700" y="2726700"/>
              <a:ext cx="428225" cy="215875"/>
            </a:xfrm>
            <a:custGeom>
              <a:avLst/>
              <a:gdLst/>
              <a:ahLst/>
              <a:cxnLst/>
              <a:rect l="l" t="t" r="r" b="b"/>
              <a:pathLst>
                <a:path w="17129" h="8635" extrusionOk="0">
                  <a:moveTo>
                    <a:pt x="9001" y="731"/>
                  </a:moveTo>
                  <a:cubicBezTo>
                    <a:pt x="11052" y="731"/>
                    <a:pt x="13252" y="1458"/>
                    <a:pt x="15291" y="3496"/>
                  </a:cubicBezTo>
                  <a:lnTo>
                    <a:pt x="16112" y="4317"/>
                  </a:lnTo>
                  <a:lnTo>
                    <a:pt x="15291" y="5129"/>
                  </a:lnTo>
                  <a:cubicBezTo>
                    <a:pt x="13250" y="7173"/>
                    <a:pt x="11048" y="7902"/>
                    <a:pt x="8996" y="7902"/>
                  </a:cubicBezTo>
                  <a:cubicBezTo>
                    <a:pt x="6086" y="7902"/>
                    <a:pt x="3479" y="6438"/>
                    <a:pt x="2061" y="5182"/>
                  </a:cubicBezTo>
                  <a:lnTo>
                    <a:pt x="1089" y="4317"/>
                  </a:lnTo>
                  <a:lnTo>
                    <a:pt x="2061" y="3452"/>
                  </a:lnTo>
                  <a:cubicBezTo>
                    <a:pt x="3480" y="2196"/>
                    <a:pt x="6089" y="731"/>
                    <a:pt x="9001" y="731"/>
                  </a:cubicBezTo>
                  <a:close/>
                  <a:moveTo>
                    <a:pt x="9016" y="0"/>
                  </a:moveTo>
                  <a:cubicBezTo>
                    <a:pt x="5895" y="0"/>
                    <a:pt x="3103" y="1568"/>
                    <a:pt x="1588" y="2917"/>
                  </a:cubicBezTo>
                  <a:lnTo>
                    <a:pt x="0" y="4317"/>
                  </a:lnTo>
                  <a:lnTo>
                    <a:pt x="1588" y="5718"/>
                  </a:lnTo>
                  <a:cubicBezTo>
                    <a:pt x="3105" y="7065"/>
                    <a:pt x="5897" y="8635"/>
                    <a:pt x="9011" y="8635"/>
                  </a:cubicBezTo>
                  <a:cubicBezTo>
                    <a:pt x="11223" y="8635"/>
                    <a:pt x="13596" y="7850"/>
                    <a:pt x="15799" y="5637"/>
                  </a:cubicBezTo>
                  <a:lnTo>
                    <a:pt x="17129" y="4317"/>
                  </a:lnTo>
                  <a:lnTo>
                    <a:pt x="15799" y="2988"/>
                  </a:lnTo>
                  <a:cubicBezTo>
                    <a:pt x="13597" y="785"/>
                    <a:pt x="11224" y="0"/>
                    <a:pt x="90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6">
              <a:extLst>
                <a:ext uri="{FF2B5EF4-FFF2-40B4-BE49-F238E27FC236}">
                  <a16:creationId xmlns:a16="http://schemas.microsoft.com/office/drawing/2014/main" id="{442CAFE3-7049-6BF6-3102-8E47725DE737}"/>
                </a:ext>
              </a:extLst>
            </p:cNvPr>
            <p:cNvSpPr/>
            <p:nvPr/>
          </p:nvSpPr>
          <p:spPr>
            <a:xfrm>
              <a:off x="4917200" y="2790100"/>
              <a:ext cx="212800" cy="88950"/>
            </a:xfrm>
            <a:custGeom>
              <a:avLst/>
              <a:gdLst/>
              <a:ahLst/>
              <a:cxnLst/>
              <a:rect l="l" t="t" r="r" b="b"/>
              <a:pathLst>
                <a:path w="8512" h="3558" extrusionOk="0">
                  <a:moveTo>
                    <a:pt x="4524" y="1"/>
                  </a:moveTo>
                  <a:cubicBezTo>
                    <a:pt x="2003" y="1"/>
                    <a:pt x="1" y="1781"/>
                    <a:pt x="1" y="1781"/>
                  </a:cubicBezTo>
                  <a:cubicBezTo>
                    <a:pt x="1" y="1781"/>
                    <a:pt x="2003" y="3557"/>
                    <a:pt x="4524" y="3557"/>
                  </a:cubicBezTo>
                  <a:cubicBezTo>
                    <a:pt x="5785" y="3557"/>
                    <a:pt x="7176" y="3113"/>
                    <a:pt x="8511" y="1781"/>
                  </a:cubicBezTo>
                  <a:cubicBezTo>
                    <a:pt x="7176" y="446"/>
                    <a:pt x="5785" y="1"/>
                    <a:pt x="4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6">
              <a:extLst>
                <a:ext uri="{FF2B5EF4-FFF2-40B4-BE49-F238E27FC236}">
                  <a16:creationId xmlns:a16="http://schemas.microsoft.com/office/drawing/2014/main" id="{CCD45C42-B18D-262B-60B1-4304C3BB8272}"/>
                </a:ext>
              </a:extLst>
            </p:cNvPr>
            <p:cNvSpPr/>
            <p:nvPr/>
          </p:nvSpPr>
          <p:spPr>
            <a:xfrm>
              <a:off x="4910275" y="2785875"/>
              <a:ext cx="225950" cy="97375"/>
            </a:xfrm>
            <a:custGeom>
              <a:avLst/>
              <a:gdLst/>
              <a:ahLst/>
              <a:cxnLst/>
              <a:rect l="l" t="t" r="r" b="b"/>
              <a:pathLst>
                <a:path w="9038" h="3895" extrusionOk="0">
                  <a:moveTo>
                    <a:pt x="4782" y="341"/>
                  </a:moveTo>
                  <a:cubicBezTo>
                    <a:pt x="5965" y="341"/>
                    <a:pt x="7267" y="747"/>
                    <a:pt x="8530" y="1950"/>
                  </a:cubicBezTo>
                  <a:cubicBezTo>
                    <a:pt x="7267" y="3153"/>
                    <a:pt x="5964" y="3559"/>
                    <a:pt x="4779" y="3559"/>
                  </a:cubicBezTo>
                  <a:cubicBezTo>
                    <a:pt x="2750" y="3559"/>
                    <a:pt x="1072" y="2367"/>
                    <a:pt x="554" y="1950"/>
                  </a:cubicBezTo>
                  <a:cubicBezTo>
                    <a:pt x="1078" y="1533"/>
                    <a:pt x="2755" y="341"/>
                    <a:pt x="4782" y="341"/>
                  </a:cubicBezTo>
                  <a:close/>
                  <a:moveTo>
                    <a:pt x="4813" y="1"/>
                  </a:moveTo>
                  <a:cubicBezTo>
                    <a:pt x="2240" y="1"/>
                    <a:pt x="182" y="1787"/>
                    <a:pt x="153" y="1816"/>
                  </a:cubicBezTo>
                  <a:lnTo>
                    <a:pt x="1" y="1950"/>
                  </a:lnTo>
                  <a:lnTo>
                    <a:pt x="153" y="2084"/>
                  </a:lnTo>
                  <a:cubicBezTo>
                    <a:pt x="188" y="2111"/>
                    <a:pt x="2240" y="3895"/>
                    <a:pt x="4818" y="3895"/>
                  </a:cubicBezTo>
                  <a:cubicBezTo>
                    <a:pt x="6112" y="3895"/>
                    <a:pt x="7548" y="3440"/>
                    <a:pt x="8913" y="2075"/>
                  </a:cubicBezTo>
                  <a:lnTo>
                    <a:pt x="9038" y="1950"/>
                  </a:lnTo>
                  <a:lnTo>
                    <a:pt x="8913" y="1825"/>
                  </a:lnTo>
                  <a:cubicBezTo>
                    <a:pt x="7545" y="457"/>
                    <a:pt x="6113" y="1"/>
                    <a:pt x="4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6">
              <a:extLst>
                <a:ext uri="{FF2B5EF4-FFF2-40B4-BE49-F238E27FC236}">
                  <a16:creationId xmlns:a16="http://schemas.microsoft.com/office/drawing/2014/main" id="{B43F29CA-54F2-3BC9-F835-D2274600CC8D}"/>
                </a:ext>
              </a:extLst>
            </p:cNvPr>
            <p:cNvSpPr/>
            <p:nvPr/>
          </p:nvSpPr>
          <p:spPr>
            <a:xfrm>
              <a:off x="2224825" y="2737825"/>
              <a:ext cx="428025" cy="215675"/>
            </a:xfrm>
            <a:custGeom>
              <a:avLst/>
              <a:gdLst/>
              <a:ahLst/>
              <a:cxnLst/>
              <a:rect l="l" t="t" r="r" b="b"/>
              <a:pathLst>
                <a:path w="17121" h="8627" extrusionOk="0">
                  <a:moveTo>
                    <a:pt x="8131" y="725"/>
                  </a:moveTo>
                  <a:cubicBezTo>
                    <a:pt x="11042" y="725"/>
                    <a:pt x="13650" y="2192"/>
                    <a:pt x="15068" y="3453"/>
                  </a:cubicBezTo>
                  <a:lnTo>
                    <a:pt x="16041" y="4318"/>
                  </a:lnTo>
                  <a:lnTo>
                    <a:pt x="15068" y="5175"/>
                  </a:lnTo>
                  <a:cubicBezTo>
                    <a:pt x="13650" y="6436"/>
                    <a:pt x="11042" y="7902"/>
                    <a:pt x="8131" y="7902"/>
                  </a:cubicBezTo>
                  <a:cubicBezTo>
                    <a:pt x="6080" y="7902"/>
                    <a:pt x="3878" y="7173"/>
                    <a:pt x="1838" y="5130"/>
                  </a:cubicBezTo>
                  <a:lnTo>
                    <a:pt x="1018" y="4318"/>
                  </a:lnTo>
                  <a:lnTo>
                    <a:pt x="1838" y="3497"/>
                  </a:lnTo>
                  <a:cubicBezTo>
                    <a:pt x="3878" y="1454"/>
                    <a:pt x="6080" y="725"/>
                    <a:pt x="8131" y="725"/>
                  </a:cubicBezTo>
                  <a:close/>
                  <a:moveTo>
                    <a:pt x="8116" y="1"/>
                  </a:moveTo>
                  <a:cubicBezTo>
                    <a:pt x="5908" y="1"/>
                    <a:pt x="3534" y="785"/>
                    <a:pt x="1330" y="2989"/>
                  </a:cubicBezTo>
                  <a:lnTo>
                    <a:pt x="1" y="4318"/>
                  </a:lnTo>
                  <a:lnTo>
                    <a:pt x="1330" y="5638"/>
                  </a:lnTo>
                  <a:cubicBezTo>
                    <a:pt x="3533" y="7842"/>
                    <a:pt x="5906" y="8627"/>
                    <a:pt x="8110" y="8627"/>
                  </a:cubicBezTo>
                  <a:cubicBezTo>
                    <a:pt x="11232" y="8627"/>
                    <a:pt x="14025" y="7057"/>
                    <a:pt x="15541" y="5719"/>
                  </a:cubicBezTo>
                  <a:lnTo>
                    <a:pt x="17120" y="4318"/>
                  </a:lnTo>
                  <a:lnTo>
                    <a:pt x="15541" y="2909"/>
                  </a:lnTo>
                  <a:cubicBezTo>
                    <a:pt x="14026" y="1566"/>
                    <a:pt x="11236" y="1"/>
                    <a:pt x="8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36">
              <a:extLst>
                <a:ext uri="{FF2B5EF4-FFF2-40B4-BE49-F238E27FC236}">
                  <a16:creationId xmlns:a16="http://schemas.microsoft.com/office/drawing/2014/main" id="{51C64701-28FA-14EA-A3E5-26F878FEE94C}"/>
                </a:ext>
              </a:extLst>
            </p:cNvPr>
            <p:cNvSpPr/>
            <p:nvPr/>
          </p:nvSpPr>
          <p:spPr>
            <a:xfrm>
              <a:off x="2330775" y="2801250"/>
              <a:ext cx="212775" cy="88950"/>
            </a:xfrm>
            <a:custGeom>
              <a:avLst/>
              <a:gdLst/>
              <a:ahLst/>
              <a:cxnLst/>
              <a:rect l="l" t="t" r="r" b="b"/>
              <a:pathLst>
                <a:path w="8511" h="3558" extrusionOk="0">
                  <a:moveTo>
                    <a:pt x="3987" y="1"/>
                  </a:moveTo>
                  <a:cubicBezTo>
                    <a:pt x="2726" y="1"/>
                    <a:pt x="1335" y="446"/>
                    <a:pt x="0" y="1781"/>
                  </a:cubicBezTo>
                  <a:cubicBezTo>
                    <a:pt x="1335" y="3113"/>
                    <a:pt x="2726" y="3557"/>
                    <a:pt x="3987" y="3557"/>
                  </a:cubicBezTo>
                  <a:cubicBezTo>
                    <a:pt x="6509" y="3557"/>
                    <a:pt x="8511" y="1781"/>
                    <a:pt x="8511" y="1781"/>
                  </a:cubicBezTo>
                  <a:cubicBezTo>
                    <a:pt x="8511" y="1781"/>
                    <a:pt x="6509" y="1"/>
                    <a:pt x="3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36">
              <a:extLst>
                <a:ext uri="{FF2B5EF4-FFF2-40B4-BE49-F238E27FC236}">
                  <a16:creationId xmlns:a16="http://schemas.microsoft.com/office/drawing/2014/main" id="{936521F5-60EE-7E5C-D4DA-FF7E1FF55D43}"/>
                </a:ext>
              </a:extLst>
            </p:cNvPr>
            <p:cNvSpPr/>
            <p:nvPr/>
          </p:nvSpPr>
          <p:spPr>
            <a:xfrm>
              <a:off x="2324525" y="2796975"/>
              <a:ext cx="225950" cy="97425"/>
            </a:xfrm>
            <a:custGeom>
              <a:avLst/>
              <a:gdLst/>
              <a:ahLst/>
              <a:cxnLst/>
              <a:rect l="l" t="t" r="r" b="b"/>
              <a:pathLst>
                <a:path w="9038" h="3897" extrusionOk="0">
                  <a:moveTo>
                    <a:pt x="4257" y="338"/>
                  </a:moveTo>
                  <a:cubicBezTo>
                    <a:pt x="6283" y="338"/>
                    <a:pt x="7957" y="1532"/>
                    <a:pt x="8475" y="1943"/>
                  </a:cubicBezTo>
                  <a:cubicBezTo>
                    <a:pt x="7956" y="2350"/>
                    <a:pt x="6258" y="3534"/>
                    <a:pt x="4225" y="3534"/>
                  </a:cubicBezTo>
                  <a:cubicBezTo>
                    <a:pt x="3044" y="3534"/>
                    <a:pt x="1751" y="3135"/>
                    <a:pt x="509" y="1952"/>
                  </a:cubicBezTo>
                  <a:cubicBezTo>
                    <a:pt x="1772" y="745"/>
                    <a:pt x="3074" y="338"/>
                    <a:pt x="4257" y="338"/>
                  </a:cubicBezTo>
                  <a:close/>
                  <a:moveTo>
                    <a:pt x="4219" y="0"/>
                  </a:moveTo>
                  <a:cubicBezTo>
                    <a:pt x="2921" y="0"/>
                    <a:pt x="1492" y="454"/>
                    <a:pt x="125" y="1818"/>
                  </a:cubicBezTo>
                  <a:lnTo>
                    <a:pt x="0" y="1952"/>
                  </a:lnTo>
                  <a:lnTo>
                    <a:pt x="125" y="2077"/>
                  </a:lnTo>
                  <a:cubicBezTo>
                    <a:pt x="1490" y="3442"/>
                    <a:pt x="2918" y="3897"/>
                    <a:pt x="4220" y="3897"/>
                  </a:cubicBezTo>
                  <a:cubicBezTo>
                    <a:pt x="6789" y="3897"/>
                    <a:pt x="8850" y="2113"/>
                    <a:pt x="8886" y="2086"/>
                  </a:cubicBezTo>
                  <a:lnTo>
                    <a:pt x="9037" y="1952"/>
                  </a:lnTo>
                  <a:lnTo>
                    <a:pt x="8886" y="1809"/>
                  </a:lnTo>
                  <a:cubicBezTo>
                    <a:pt x="8850" y="1786"/>
                    <a:pt x="6793" y="0"/>
                    <a:pt x="4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36">
              <a:extLst>
                <a:ext uri="{FF2B5EF4-FFF2-40B4-BE49-F238E27FC236}">
                  <a16:creationId xmlns:a16="http://schemas.microsoft.com/office/drawing/2014/main" id="{D99285F0-C935-D8A9-D009-58D6BF26F338}"/>
                </a:ext>
              </a:extLst>
            </p:cNvPr>
            <p:cNvSpPr/>
            <p:nvPr/>
          </p:nvSpPr>
          <p:spPr>
            <a:xfrm>
              <a:off x="3559425" y="3923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80"/>
                  </a:moveTo>
                  <a:lnTo>
                    <a:pt x="7512" y="2052"/>
                  </a:lnTo>
                  <a:cubicBezTo>
                    <a:pt x="9653" y="4470"/>
                    <a:pt x="12400" y="10349"/>
                    <a:pt x="7458" y="15291"/>
                  </a:cubicBezTo>
                  <a:lnTo>
                    <a:pt x="6646" y="16103"/>
                  </a:lnTo>
                  <a:lnTo>
                    <a:pt x="5826" y="15291"/>
                  </a:lnTo>
                  <a:cubicBezTo>
                    <a:pt x="892" y="10349"/>
                    <a:pt x="3640" y="4470"/>
                    <a:pt x="5781" y="2052"/>
                  </a:cubicBezTo>
                  <a:lnTo>
                    <a:pt x="6646" y="1080"/>
                  </a:lnTo>
                  <a:close/>
                  <a:moveTo>
                    <a:pt x="6646" y="0"/>
                  </a:moveTo>
                  <a:lnTo>
                    <a:pt x="5246" y="1579"/>
                  </a:lnTo>
                  <a:cubicBezTo>
                    <a:pt x="2944" y="4166"/>
                    <a:pt x="0" y="10473"/>
                    <a:pt x="5317" y="15799"/>
                  </a:cubicBezTo>
                  <a:lnTo>
                    <a:pt x="6646" y="17120"/>
                  </a:lnTo>
                  <a:lnTo>
                    <a:pt x="7967" y="15799"/>
                  </a:lnTo>
                  <a:cubicBezTo>
                    <a:pt x="13293" y="10473"/>
                    <a:pt x="10349" y="4166"/>
                    <a:pt x="8047" y="1579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36">
              <a:extLst>
                <a:ext uri="{FF2B5EF4-FFF2-40B4-BE49-F238E27FC236}">
                  <a16:creationId xmlns:a16="http://schemas.microsoft.com/office/drawing/2014/main" id="{5E5F305F-F0E6-85F6-0A4A-0F6EFE4C6419}"/>
                </a:ext>
              </a:extLst>
            </p:cNvPr>
            <p:cNvSpPr/>
            <p:nvPr/>
          </p:nvSpPr>
          <p:spPr>
            <a:xfrm>
              <a:off x="3625425" y="403315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4006" y="1"/>
                    <a:pt x="1" y="4515"/>
                    <a:pt x="4006" y="8511"/>
                  </a:cubicBezTo>
                  <a:cubicBezTo>
                    <a:pt x="8003" y="4515"/>
                    <a:pt x="4006" y="1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36">
              <a:extLst>
                <a:ext uri="{FF2B5EF4-FFF2-40B4-BE49-F238E27FC236}">
                  <a16:creationId xmlns:a16="http://schemas.microsoft.com/office/drawing/2014/main" id="{537A36F5-6E42-9473-CD64-ACA095723C70}"/>
                </a:ext>
              </a:extLst>
            </p:cNvPr>
            <p:cNvSpPr/>
            <p:nvPr/>
          </p:nvSpPr>
          <p:spPr>
            <a:xfrm>
              <a:off x="3620525" y="4026450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54"/>
                  </a:moveTo>
                  <a:cubicBezTo>
                    <a:pt x="4854" y="1375"/>
                    <a:pt x="7467" y="5095"/>
                    <a:pt x="4202" y="8520"/>
                  </a:cubicBezTo>
                  <a:cubicBezTo>
                    <a:pt x="928" y="5095"/>
                    <a:pt x="3542" y="1375"/>
                    <a:pt x="4202" y="554"/>
                  </a:cubicBezTo>
                  <a:close/>
                  <a:moveTo>
                    <a:pt x="4202" y="1"/>
                  </a:moveTo>
                  <a:lnTo>
                    <a:pt x="4069" y="153"/>
                  </a:lnTo>
                  <a:cubicBezTo>
                    <a:pt x="4024" y="197"/>
                    <a:pt x="1" y="4836"/>
                    <a:pt x="4077" y="8904"/>
                  </a:cubicBezTo>
                  <a:lnTo>
                    <a:pt x="4202" y="9038"/>
                  </a:lnTo>
                  <a:lnTo>
                    <a:pt x="4327" y="8904"/>
                  </a:lnTo>
                  <a:cubicBezTo>
                    <a:pt x="8404" y="4836"/>
                    <a:pt x="4381" y="197"/>
                    <a:pt x="4336" y="153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3753902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36" name="Google Shape;8636;p34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38995" r="20450"/>
          <a:stretch/>
        </p:blipFill>
        <p:spPr>
          <a:xfrm flipH="1">
            <a:off x="-1" y="0"/>
            <a:ext cx="3404839" cy="5143501"/>
          </a:xfrm>
          <a:prstGeom prst="rect">
            <a:avLst/>
          </a:prstGeom>
        </p:spPr>
      </p:pic>
      <p:pic>
        <p:nvPicPr>
          <p:cNvPr id="10" name="Картина 9">
            <a:extLst>
              <a:ext uri="{FF2B5EF4-FFF2-40B4-BE49-F238E27FC236}">
                <a16:creationId xmlns:a16="http://schemas.microsoft.com/office/drawing/2014/main" id="{C73166CE-8183-76CA-5719-EA9624915DD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572152">
            <a:off x="2874824" y="-264661"/>
            <a:ext cx="2100293" cy="1590972"/>
          </a:xfrm>
          <a:prstGeom prst="rect">
            <a:avLst/>
          </a:prstGeom>
        </p:spPr>
      </p:pic>
      <p:pic>
        <p:nvPicPr>
          <p:cNvPr id="8" name="Картина 7">
            <a:extLst>
              <a:ext uri="{FF2B5EF4-FFF2-40B4-BE49-F238E27FC236}">
                <a16:creationId xmlns:a16="http://schemas.microsoft.com/office/drawing/2014/main" id="{F6291D49-4F97-B7A8-04FE-DE7A60B0C55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76585" y="3573648"/>
            <a:ext cx="2334321" cy="1644656"/>
          </a:xfrm>
          <a:prstGeom prst="rect">
            <a:avLst/>
          </a:prstGeom>
        </p:spPr>
      </p:pic>
      <p:sp>
        <p:nvSpPr>
          <p:cNvPr id="8635" name="Google Shape;8635;p34"/>
          <p:cNvSpPr txBox="1">
            <a:spLocks noGrp="1"/>
          </p:cNvSpPr>
          <p:nvPr>
            <p:ph type="subTitle" idx="1"/>
          </p:nvPr>
        </p:nvSpPr>
        <p:spPr>
          <a:xfrm>
            <a:off x="3850628" y="836875"/>
            <a:ext cx="4356133" cy="377579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buNone/>
            </a:pPr>
            <a:r>
              <a:rPr lang="bg-BG" sz="3200" dirty="0">
                <a:solidFill>
                  <a:schemeClr val="tx1"/>
                </a:solidFill>
                <a:latin typeface="+mn-lt"/>
              </a:rPr>
              <a:t>Героите на романа мечтаят, сънуват, украсяват реалността с всевъзможни фантазии и легенди, които променят света</a:t>
            </a:r>
            <a:r>
              <a:rPr lang="en-US" sz="3200" dirty="0">
                <a:solidFill>
                  <a:schemeClr val="tx1"/>
                </a:solidFill>
                <a:latin typeface="+mn-lt"/>
              </a:rPr>
              <a:t>. </a:t>
            </a:r>
            <a:endParaRPr sz="3200" dirty="0">
              <a:solidFill>
                <a:schemeClr val="tx1"/>
              </a:solidFill>
              <a:latin typeface="+mn-lt"/>
            </a:endParaRPr>
          </a:p>
        </p:txBody>
      </p:sp>
      <p:grpSp>
        <p:nvGrpSpPr>
          <p:cNvPr id="8637" name="Google Shape;8637;p34"/>
          <p:cNvGrpSpPr/>
          <p:nvPr/>
        </p:nvGrpSpPr>
        <p:grpSpPr>
          <a:xfrm>
            <a:off x="376016" y="2866177"/>
            <a:ext cx="2068720" cy="2028491"/>
            <a:chOff x="1448650" y="3440900"/>
            <a:chExt cx="1050325" cy="1029900"/>
          </a:xfrm>
        </p:grpSpPr>
        <p:sp>
          <p:nvSpPr>
            <p:cNvPr id="8638" name="Google Shape;8638;p34"/>
            <p:cNvSpPr/>
            <p:nvPr/>
          </p:nvSpPr>
          <p:spPr>
            <a:xfrm>
              <a:off x="1546525" y="4076925"/>
              <a:ext cx="149225" cy="206175"/>
            </a:xfrm>
            <a:custGeom>
              <a:avLst/>
              <a:gdLst/>
              <a:ahLst/>
              <a:cxnLst/>
              <a:rect l="l" t="t" r="r" b="b"/>
              <a:pathLst>
                <a:path w="5969" h="8247" extrusionOk="0">
                  <a:moveTo>
                    <a:pt x="3669" y="1"/>
                  </a:moveTo>
                  <a:cubicBezTo>
                    <a:pt x="2529" y="1"/>
                    <a:pt x="1310" y="854"/>
                    <a:pt x="798" y="1771"/>
                  </a:cubicBezTo>
                  <a:cubicBezTo>
                    <a:pt x="1" y="3197"/>
                    <a:pt x="25" y="5164"/>
                    <a:pt x="799" y="6593"/>
                  </a:cubicBezTo>
                  <a:cubicBezTo>
                    <a:pt x="1318" y="7552"/>
                    <a:pt x="2315" y="8247"/>
                    <a:pt x="3376" y="8247"/>
                  </a:cubicBezTo>
                  <a:cubicBezTo>
                    <a:pt x="3703" y="8247"/>
                    <a:pt x="4036" y="8181"/>
                    <a:pt x="4364" y="8035"/>
                  </a:cubicBezTo>
                  <a:cubicBezTo>
                    <a:pt x="5667" y="7458"/>
                    <a:pt x="5969" y="5663"/>
                    <a:pt x="4874" y="4717"/>
                  </a:cubicBezTo>
                  <a:cubicBezTo>
                    <a:pt x="4522" y="4413"/>
                    <a:pt x="4057" y="4263"/>
                    <a:pt x="3600" y="4263"/>
                  </a:cubicBezTo>
                  <a:cubicBezTo>
                    <a:pt x="2761" y="4263"/>
                    <a:pt x="1952" y="4767"/>
                    <a:pt x="1932" y="5740"/>
                  </a:cubicBezTo>
                  <a:lnTo>
                    <a:pt x="1933" y="5740"/>
                  </a:lnTo>
                  <a:cubicBezTo>
                    <a:pt x="1932" y="5769"/>
                    <a:pt x="1957" y="5785"/>
                    <a:pt x="1980" y="5785"/>
                  </a:cubicBezTo>
                  <a:cubicBezTo>
                    <a:pt x="1999" y="5785"/>
                    <a:pt x="2018" y="5774"/>
                    <a:pt x="2024" y="5752"/>
                  </a:cubicBezTo>
                  <a:cubicBezTo>
                    <a:pt x="2216" y="4981"/>
                    <a:pt x="2889" y="4510"/>
                    <a:pt x="3593" y="4510"/>
                  </a:cubicBezTo>
                  <a:cubicBezTo>
                    <a:pt x="3969" y="4510"/>
                    <a:pt x="4354" y="4644"/>
                    <a:pt x="4680" y="4939"/>
                  </a:cubicBezTo>
                  <a:cubicBezTo>
                    <a:pt x="5388" y="5578"/>
                    <a:pt x="5438" y="6765"/>
                    <a:pt x="4725" y="7425"/>
                  </a:cubicBezTo>
                  <a:cubicBezTo>
                    <a:pt x="4330" y="7791"/>
                    <a:pt x="3879" y="7945"/>
                    <a:pt x="3426" y="7945"/>
                  </a:cubicBezTo>
                  <a:cubicBezTo>
                    <a:pt x="2447" y="7945"/>
                    <a:pt x="1459" y="7220"/>
                    <a:pt x="1007" y="6343"/>
                  </a:cubicBezTo>
                  <a:cubicBezTo>
                    <a:pt x="314" y="4995"/>
                    <a:pt x="288" y="3112"/>
                    <a:pt x="1081" y="1801"/>
                  </a:cubicBezTo>
                  <a:cubicBezTo>
                    <a:pt x="1489" y="1126"/>
                    <a:pt x="2093" y="619"/>
                    <a:pt x="2859" y="405"/>
                  </a:cubicBezTo>
                  <a:cubicBezTo>
                    <a:pt x="3090" y="340"/>
                    <a:pt x="3306" y="312"/>
                    <a:pt x="3513" y="312"/>
                  </a:cubicBezTo>
                  <a:cubicBezTo>
                    <a:pt x="3986" y="312"/>
                    <a:pt x="4419" y="456"/>
                    <a:pt x="4907" y="636"/>
                  </a:cubicBezTo>
                  <a:cubicBezTo>
                    <a:pt x="4915" y="639"/>
                    <a:pt x="4924" y="641"/>
                    <a:pt x="4932" y="641"/>
                  </a:cubicBezTo>
                  <a:cubicBezTo>
                    <a:pt x="4998" y="641"/>
                    <a:pt x="5043" y="544"/>
                    <a:pt x="4988" y="496"/>
                  </a:cubicBezTo>
                  <a:cubicBezTo>
                    <a:pt x="4599" y="147"/>
                    <a:pt x="4141" y="1"/>
                    <a:pt x="36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4"/>
            <p:cNvSpPr/>
            <p:nvPr/>
          </p:nvSpPr>
          <p:spPr>
            <a:xfrm>
              <a:off x="1568575" y="4096650"/>
              <a:ext cx="101875" cy="123825"/>
            </a:xfrm>
            <a:custGeom>
              <a:avLst/>
              <a:gdLst/>
              <a:ahLst/>
              <a:cxnLst/>
              <a:rect l="l" t="t" r="r" b="b"/>
              <a:pathLst>
                <a:path w="4075" h="4953" extrusionOk="0">
                  <a:moveTo>
                    <a:pt x="2852" y="1"/>
                  </a:moveTo>
                  <a:cubicBezTo>
                    <a:pt x="2085" y="1"/>
                    <a:pt x="1314" y="406"/>
                    <a:pt x="849" y="1037"/>
                  </a:cubicBezTo>
                  <a:cubicBezTo>
                    <a:pt x="0" y="2188"/>
                    <a:pt x="129" y="3794"/>
                    <a:pt x="932" y="4929"/>
                  </a:cubicBezTo>
                  <a:cubicBezTo>
                    <a:pt x="944" y="4946"/>
                    <a:pt x="959" y="4953"/>
                    <a:pt x="974" y="4953"/>
                  </a:cubicBezTo>
                  <a:cubicBezTo>
                    <a:pt x="1006" y="4953"/>
                    <a:pt x="1036" y="4919"/>
                    <a:pt x="1019" y="4878"/>
                  </a:cubicBezTo>
                  <a:cubicBezTo>
                    <a:pt x="537" y="3819"/>
                    <a:pt x="222" y="2628"/>
                    <a:pt x="809" y="1533"/>
                  </a:cubicBezTo>
                  <a:cubicBezTo>
                    <a:pt x="1251" y="707"/>
                    <a:pt x="2003" y="277"/>
                    <a:pt x="2825" y="277"/>
                  </a:cubicBezTo>
                  <a:cubicBezTo>
                    <a:pt x="3172" y="277"/>
                    <a:pt x="3532" y="354"/>
                    <a:pt x="3886" y="510"/>
                  </a:cubicBezTo>
                  <a:cubicBezTo>
                    <a:pt x="3902" y="517"/>
                    <a:pt x="3918" y="520"/>
                    <a:pt x="3932" y="520"/>
                  </a:cubicBezTo>
                  <a:cubicBezTo>
                    <a:pt x="4021" y="520"/>
                    <a:pt x="4075" y="404"/>
                    <a:pt x="3985" y="343"/>
                  </a:cubicBezTo>
                  <a:cubicBezTo>
                    <a:pt x="3636" y="107"/>
                    <a:pt x="3245" y="1"/>
                    <a:pt x="28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4"/>
            <p:cNvSpPr/>
            <p:nvPr/>
          </p:nvSpPr>
          <p:spPr>
            <a:xfrm>
              <a:off x="1664950" y="4090375"/>
              <a:ext cx="61275" cy="47350"/>
            </a:xfrm>
            <a:custGeom>
              <a:avLst/>
              <a:gdLst/>
              <a:ahLst/>
              <a:cxnLst/>
              <a:rect l="l" t="t" r="r" b="b"/>
              <a:pathLst>
                <a:path w="2451" h="1894" extrusionOk="0">
                  <a:moveTo>
                    <a:pt x="1753" y="1"/>
                  </a:moveTo>
                  <a:cubicBezTo>
                    <a:pt x="1655" y="1"/>
                    <a:pt x="1573" y="118"/>
                    <a:pt x="1661" y="211"/>
                  </a:cubicBezTo>
                  <a:cubicBezTo>
                    <a:pt x="2050" y="619"/>
                    <a:pt x="2049" y="1267"/>
                    <a:pt x="1509" y="1552"/>
                  </a:cubicBezTo>
                  <a:cubicBezTo>
                    <a:pt x="1376" y="1623"/>
                    <a:pt x="1247" y="1655"/>
                    <a:pt x="1126" y="1655"/>
                  </a:cubicBezTo>
                  <a:cubicBezTo>
                    <a:pt x="671" y="1655"/>
                    <a:pt x="329" y="1206"/>
                    <a:pt x="267" y="730"/>
                  </a:cubicBezTo>
                  <a:cubicBezTo>
                    <a:pt x="263" y="700"/>
                    <a:pt x="238" y="682"/>
                    <a:pt x="213" y="682"/>
                  </a:cubicBezTo>
                  <a:cubicBezTo>
                    <a:pt x="195" y="682"/>
                    <a:pt x="178" y="692"/>
                    <a:pt x="172" y="717"/>
                  </a:cubicBezTo>
                  <a:cubicBezTo>
                    <a:pt x="1" y="1375"/>
                    <a:pt x="583" y="1893"/>
                    <a:pt x="1186" y="1893"/>
                  </a:cubicBezTo>
                  <a:cubicBezTo>
                    <a:pt x="1306" y="1893"/>
                    <a:pt x="1428" y="1873"/>
                    <a:pt x="1544" y="1828"/>
                  </a:cubicBezTo>
                  <a:cubicBezTo>
                    <a:pt x="2277" y="1547"/>
                    <a:pt x="2450" y="536"/>
                    <a:pt x="1838" y="33"/>
                  </a:cubicBezTo>
                  <a:cubicBezTo>
                    <a:pt x="1811" y="11"/>
                    <a:pt x="1781" y="1"/>
                    <a:pt x="1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4"/>
            <p:cNvSpPr/>
            <p:nvPr/>
          </p:nvSpPr>
          <p:spPr>
            <a:xfrm>
              <a:off x="1664900" y="4028000"/>
              <a:ext cx="52175" cy="62525"/>
            </a:xfrm>
            <a:custGeom>
              <a:avLst/>
              <a:gdLst/>
              <a:ahLst/>
              <a:cxnLst/>
              <a:rect l="l" t="t" r="r" b="b"/>
              <a:pathLst>
                <a:path w="2087" h="2501" extrusionOk="0">
                  <a:moveTo>
                    <a:pt x="737" y="1"/>
                  </a:moveTo>
                  <a:cubicBezTo>
                    <a:pt x="698" y="1"/>
                    <a:pt x="659" y="3"/>
                    <a:pt x="618" y="9"/>
                  </a:cubicBezTo>
                  <a:cubicBezTo>
                    <a:pt x="216" y="63"/>
                    <a:pt x="1" y="395"/>
                    <a:pt x="3" y="781"/>
                  </a:cubicBezTo>
                  <a:cubicBezTo>
                    <a:pt x="4" y="1383"/>
                    <a:pt x="378" y="1862"/>
                    <a:pt x="147" y="2475"/>
                  </a:cubicBezTo>
                  <a:cubicBezTo>
                    <a:pt x="142" y="2488"/>
                    <a:pt x="154" y="2500"/>
                    <a:pt x="167" y="2500"/>
                  </a:cubicBezTo>
                  <a:cubicBezTo>
                    <a:pt x="170" y="2500"/>
                    <a:pt x="173" y="2500"/>
                    <a:pt x="176" y="2498"/>
                  </a:cubicBezTo>
                  <a:cubicBezTo>
                    <a:pt x="625" y="2216"/>
                    <a:pt x="397" y="1625"/>
                    <a:pt x="303" y="1216"/>
                  </a:cubicBezTo>
                  <a:cubicBezTo>
                    <a:pt x="231" y="906"/>
                    <a:pt x="132" y="423"/>
                    <a:pt x="563" y="276"/>
                  </a:cubicBezTo>
                  <a:cubicBezTo>
                    <a:pt x="610" y="260"/>
                    <a:pt x="659" y="253"/>
                    <a:pt x="707" y="253"/>
                  </a:cubicBezTo>
                  <a:cubicBezTo>
                    <a:pt x="902" y="253"/>
                    <a:pt x="1097" y="370"/>
                    <a:pt x="1230" y="494"/>
                  </a:cubicBezTo>
                  <a:cubicBezTo>
                    <a:pt x="1608" y="846"/>
                    <a:pt x="1665" y="1309"/>
                    <a:pt x="1696" y="1793"/>
                  </a:cubicBezTo>
                  <a:cubicBezTo>
                    <a:pt x="1701" y="1861"/>
                    <a:pt x="1760" y="1902"/>
                    <a:pt x="1816" y="1902"/>
                  </a:cubicBezTo>
                  <a:cubicBezTo>
                    <a:pt x="1860" y="1902"/>
                    <a:pt x="1902" y="1877"/>
                    <a:pt x="1915" y="1822"/>
                  </a:cubicBezTo>
                  <a:cubicBezTo>
                    <a:pt x="2086" y="1119"/>
                    <a:pt x="1555" y="1"/>
                    <a:pt x="7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4"/>
            <p:cNvSpPr/>
            <p:nvPr/>
          </p:nvSpPr>
          <p:spPr>
            <a:xfrm>
              <a:off x="1709550" y="4061775"/>
              <a:ext cx="39375" cy="15150"/>
            </a:xfrm>
            <a:custGeom>
              <a:avLst/>
              <a:gdLst/>
              <a:ahLst/>
              <a:cxnLst/>
              <a:rect l="l" t="t" r="r" b="b"/>
              <a:pathLst>
                <a:path w="1575" h="606" extrusionOk="0">
                  <a:moveTo>
                    <a:pt x="1499" y="0"/>
                  </a:moveTo>
                  <a:cubicBezTo>
                    <a:pt x="1492" y="0"/>
                    <a:pt x="1486" y="1"/>
                    <a:pt x="1479" y="4"/>
                  </a:cubicBezTo>
                  <a:cubicBezTo>
                    <a:pt x="1252" y="99"/>
                    <a:pt x="1125" y="308"/>
                    <a:pt x="868" y="378"/>
                  </a:cubicBezTo>
                  <a:cubicBezTo>
                    <a:pt x="778" y="403"/>
                    <a:pt x="694" y="413"/>
                    <a:pt x="611" y="413"/>
                  </a:cubicBezTo>
                  <a:cubicBezTo>
                    <a:pt x="423" y="413"/>
                    <a:pt x="246" y="359"/>
                    <a:pt x="50" y="307"/>
                  </a:cubicBezTo>
                  <a:cubicBezTo>
                    <a:pt x="47" y="306"/>
                    <a:pt x="43" y="306"/>
                    <a:pt x="41" y="306"/>
                  </a:cubicBezTo>
                  <a:cubicBezTo>
                    <a:pt x="13" y="306"/>
                    <a:pt x="1" y="339"/>
                    <a:pt x="18" y="361"/>
                  </a:cubicBezTo>
                  <a:cubicBezTo>
                    <a:pt x="166" y="538"/>
                    <a:pt x="415" y="605"/>
                    <a:pt x="650" y="605"/>
                  </a:cubicBezTo>
                  <a:cubicBezTo>
                    <a:pt x="732" y="605"/>
                    <a:pt x="812" y="597"/>
                    <a:pt x="886" y="583"/>
                  </a:cubicBezTo>
                  <a:cubicBezTo>
                    <a:pt x="1141" y="533"/>
                    <a:pt x="1538" y="365"/>
                    <a:pt x="1570" y="72"/>
                  </a:cubicBezTo>
                  <a:cubicBezTo>
                    <a:pt x="1575" y="36"/>
                    <a:pt x="1536" y="0"/>
                    <a:pt x="1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4"/>
            <p:cNvSpPr/>
            <p:nvPr/>
          </p:nvSpPr>
          <p:spPr>
            <a:xfrm>
              <a:off x="1704625" y="4063250"/>
              <a:ext cx="45825" cy="30225"/>
            </a:xfrm>
            <a:custGeom>
              <a:avLst/>
              <a:gdLst/>
              <a:ahLst/>
              <a:cxnLst/>
              <a:rect l="l" t="t" r="r" b="b"/>
              <a:pathLst>
                <a:path w="1833" h="1209" extrusionOk="0">
                  <a:moveTo>
                    <a:pt x="1752" y="1"/>
                  </a:moveTo>
                  <a:cubicBezTo>
                    <a:pt x="1741" y="1"/>
                    <a:pt x="1730" y="3"/>
                    <a:pt x="1718" y="9"/>
                  </a:cubicBezTo>
                  <a:cubicBezTo>
                    <a:pt x="1449" y="145"/>
                    <a:pt x="1249" y="456"/>
                    <a:pt x="996" y="634"/>
                  </a:cubicBezTo>
                  <a:cubicBezTo>
                    <a:pt x="705" y="838"/>
                    <a:pt x="384" y="955"/>
                    <a:pt x="59" y="1088"/>
                  </a:cubicBezTo>
                  <a:cubicBezTo>
                    <a:pt x="2" y="1111"/>
                    <a:pt x="0" y="1208"/>
                    <a:pt x="68" y="1208"/>
                  </a:cubicBezTo>
                  <a:cubicBezTo>
                    <a:pt x="70" y="1208"/>
                    <a:pt x="73" y="1208"/>
                    <a:pt x="75" y="1208"/>
                  </a:cubicBezTo>
                  <a:cubicBezTo>
                    <a:pt x="440" y="1176"/>
                    <a:pt x="799" y="1018"/>
                    <a:pt x="1105" y="821"/>
                  </a:cubicBezTo>
                  <a:cubicBezTo>
                    <a:pt x="1366" y="654"/>
                    <a:pt x="1747" y="405"/>
                    <a:pt x="1821" y="88"/>
                  </a:cubicBezTo>
                  <a:cubicBezTo>
                    <a:pt x="1832" y="39"/>
                    <a:pt x="1796" y="1"/>
                    <a:pt x="1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4"/>
            <p:cNvSpPr/>
            <p:nvPr/>
          </p:nvSpPr>
          <p:spPr>
            <a:xfrm>
              <a:off x="1508425" y="3715600"/>
              <a:ext cx="140875" cy="327700"/>
            </a:xfrm>
            <a:custGeom>
              <a:avLst/>
              <a:gdLst/>
              <a:ahLst/>
              <a:cxnLst/>
              <a:rect l="l" t="t" r="r" b="b"/>
              <a:pathLst>
                <a:path w="5635" h="13108" extrusionOk="0">
                  <a:moveTo>
                    <a:pt x="116" y="1"/>
                  </a:moveTo>
                  <a:cubicBezTo>
                    <a:pt x="42" y="1"/>
                    <a:pt x="1" y="112"/>
                    <a:pt x="76" y="151"/>
                  </a:cubicBezTo>
                  <a:cubicBezTo>
                    <a:pt x="1271" y="767"/>
                    <a:pt x="2362" y="1365"/>
                    <a:pt x="3254" y="2409"/>
                  </a:cubicBezTo>
                  <a:cubicBezTo>
                    <a:pt x="4166" y="3476"/>
                    <a:pt x="4783" y="4766"/>
                    <a:pt x="5015" y="6153"/>
                  </a:cubicBezTo>
                  <a:cubicBezTo>
                    <a:pt x="5279" y="7735"/>
                    <a:pt x="5061" y="9420"/>
                    <a:pt x="4360" y="10867"/>
                  </a:cubicBezTo>
                  <a:cubicBezTo>
                    <a:pt x="3992" y="11628"/>
                    <a:pt x="3443" y="12430"/>
                    <a:pt x="2600" y="12710"/>
                  </a:cubicBezTo>
                  <a:cubicBezTo>
                    <a:pt x="2396" y="12778"/>
                    <a:pt x="2179" y="12815"/>
                    <a:pt x="1964" y="12815"/>
                  </a:cubicBezTo>
                  <a:cubicBezTo>
                    <a:pt x="1596" y="12815"/>
                    <a:pt x="1233" y="12706"/>
                    <a:pt x="946" y="12451"/>
                  </a:cubicBezTo>
                  <a:cubicBezTo>
                    <a:pt x="774" y="12298"/>
                    <a:pt x="566" y="12002"/>
                    <a:pt x="536" y="11766"/>
                  </a:cubicBezTo>
                  <a:cubicBezTo>
                    <a:pt x="567" y="11532"/>
                    <a:pt x="596" y="11296"/>
                    <a:pt x="625" y="11061"/>
                  </a:cubicBezTo>
                  <a:cubicBezTo>
                    <a:pt x="1001" y="11001"/>
                    <a:pt x="1377" y="10940"/>
                    <a:pt x="1752" y="10880"/>
                  </a:cubicBezTo>
                  <a:cubicBezTo>
                    <a:pt x="1761" y="10888"/>
                    <a:pt x="1772" y="10892"/>
                    <a:pt x="1783" y="10892"/>
                  </a:cubicBezTo>
                  <a:cubicBezTo>
                    <a:pt x="1816" y="10892"/>
                    <a:pt x="1850" y="10857"/>
                    <a:pt x="1825" y="10823"/>
                  </a:cubicBezTo>
                  <a:cubicBezTo>
                    <a:pt x="1657" y="10598"/>
                    <a:pt x="1424" y="10486"/>
                    <a:pt x="1189" y="10486"/>
                  </a:cubicBezTo>
                  <a:cubicBezTo>
                    <a:pt x="961" y="10486"/>
                    <a:pt x="731" y="10591"/>
                    <a:pt x="554" y="10800"/>
                  </a:cubicBezTo>
                  <a:cubicBezTo>
                    <a:pt x="57" y="11385"/>
                    <a:pt x="331" y="12234"/>
                    <a:pt x="875" y="12678"/>
                  </a:cubicBezTo>
                  <a:cubicBezTo>
                    <a:pt x="1245" y="12980"/>
                    <a:pt x="1617" y="13107"/>
                    <a:pt x="1977" y="13107"/>
                  </a:cubicBezTo>
                  <a:cubicBezTo>
                    <a:pt x="3267" y="13107"/>
                    <a:pt x="4408" y="11469"/>
                    <a:pt x="4829" y="10379"/>
                  </a:cubicBezTo>
                  <a:cubicBezTo>
                    <a:pt x="5635" y="8289"/>
                    <a:pt x="5517" y="5867"/>
                    <a:pt x="4496" y="3871"/>
                  </a:cubicBezTo>
                  <a:cubicBezTo>
                    <a:pt x="3639" y="2192"/>
                    <a:pt x="1999" y="520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4"/>
            <p:cNvSpPr/>
            <p:nvPr/>
          </p:nvSpPr>
          <p:spPr>
            <a:xfrm>
              <a:off x="1508225" y="3723850"/>
              <a:ext cx="121775" cy="296250"/>
            </a:xfrm>
            <a:custGeom>
              <a:avLst/>
              <a:gdLst/>
              <a:ahLst/>
              <a:cxnLst/>
              <a:rect l="l" t="t" r="r" b="b"/>
              <a:pathLst>
                <a:path w="4871" h="11850" extrusionOk="0">
                  <a:moveTo>
                    <a:pt x="132" y="0"/>
                  </a:moveTo>
                  <a:cubicBezTo>
                    <a:pt x="52" y="0"/>
                    <a:pt x="0" y="117"/>
                    <a:pt x="86" y="163"/>
                  </a:cubicBezTo>
                  <a:cubicBezTo>
                    <a:pt x="1990" y="1161"/>
                    <a:pt x="3482" y="2864"/>
                    <a:pt x="4104" y="4938"/>
                  </a:cubicBezTo>
                  <a:cubicBezTo>
                    <a:pt x="4464" y="6142"/>
                    <a:pt x="4515" y="7439"/>
                    <a:pt x="4289" y="8673"/>
                  </a:cubicBezTo>
                  <a:cubicBezTo>
                    <a:pt x="4194" y="9194"/>
                    <a:pt x="4049" y="9706"/>
                    <a:pt x="3851" y="10197"/>
                  </a:cubicBezTo>
                  <a:cubicBezTo>
                    <a:pt x="3707" y="10554"/>
                    <a:pt x="3538" y="10949"/>
                    <a:pt x="3268" y="11230"/>
                  </a:cubicBezTo>
                  <a:cubicBezTo>
                    <a:pt x="3159" y="11318"/>
                    <a:pt x="3050" y="11407"/>
                    <a:pt x="2941" y="11495"/>
                  </a:cubicBezTo>
                  <a:cubicBezTo>
                    <a:pt x="2740" y="11591"/>
                    <a:pt x="2567" y="11640"/>
                    <a:pt x="2421" y="11640"/>
                  </a:cubicBezTo>
                  <a:cubicBezTo>
                    <a:pt x="2032" y="11640"/>
                    <a:pt x="1836" y="11296"/>
                    <a:pt x="1833" y="10609"/>
                  </a:cubicBezTo>
                  <a:cubicBezTo>
                    <a:pt x="1843" y="10589"/>
                    <a:pt x="1827" y="10568"/>
                    <a:pt x="1809" y="10568"/>
                  </a:cubicBezTo>
                  <a:cubicBezTo>
                    <a:pt x="1803" y="10568"/>
                    <a:pt x="1797" y="10571"/>
                    <a:pt x="1791" y="10577"/>
                  </a:cubicBezTo>
                  <a:cubicBezTo>
                    <a:pt x="1170" y="11193"/>
                    <a:pt x="1877" y="11850"/>
                    <a:pt x="2561" y="11850"/>
                  </a:cubicBezTo>
                  <a:cubicBezTo>
                    <a:pt x="2669" y="11850"/>
                    <a:pt x="2776" y="11834"/>
                    <a:pt x="2877" y="11798"/>
                  </a:cubicBezTo>
                  <a:cubicBezTo>
                    <a:pt x="4197" y="11340"/>
                    <a:pt x="4552" y="9097"/>
                    <a:pt x="4636" y="7921"/>
                  </a:cubicBezTo>
                  <a:cubicBezTo>
                    <a:pt x="4871" y="4632"/>
                    <a:pt x="3080" y="1528"/>
                    <a:pt x="175" y="11"/>
                  </a:cubicBezTo>
                  <a:cubicBezTo>
                    <a:pt x="160" y="3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4"/>
            <p:cNvSpPr/>
            <p:nvPr/>
          </p:nvSpPr>
          <p:spPr>
            <a:xfrm>
              <a:off x="1705525" y="3615950"/>
              <a:ext cx="75350" cy="323125"/>
            </a:xfrm>
            <a:custGeom>
              <a:avLst/>
              <a:gdLst/>
              <a:ahLst/>
              <a:cxnLst/>
              <a:rect l="l" t="t" r="r" b="b"/>
              <a:pathLst>
                <a:path w="3014" h="12925" extrusionOk="0">
                  <a:moveTo>
                    <a:pt x="2341" y="1"/>
                  </a:moveTo>
                  <a:cubicBezTo>
                    <a:pt x="2339" y="1"/>
                    <a:pt x="2336" y="1"/>
                    <a:pt x="2333" y="1"/>
                  </a:cubicBezTo>
                  <a:cubicBezTo>
                    <a:pt x="1494" y="65"/>
                    <a:pt x="939" y="791"/>
                    <a:pt x="786" y="1582"/>
                  </a:cubicBezTo>
                  <a:cubicBezTo>
                    <a:pt x="548" y="2819"/>
                    <a:pt x="1322" y="4007"/>
                    <a:pt x="1771" y="5099"/>
                  </a:cubicBezTo>
                  <a:cubicBezTo>
                    <a:pt x="2887" y="7818"/>
                    <a:pt x="3014" y="11284"/>
                    <a:pt x="49" y="12827"/>
                  </a:cubicBezTo>
                  <a:cubicBezTo>
                    <a:pt x="0" y="12852"/>
                    <a:pt x="26" y="12925"/>
                    <a:pt x="74" y="12925"/>
                  </a:cubicBezTo>
                  <a:cubicBezTo>
                    <a:pt x="79" y="12925"/>
                    <a:pt x="84" y="12924"/>
                    <a:pt x="89" y="12922"/>
                  </a:cubicBezTo>
                  <a:cubicBezTo>
                    <a:pt x="2097" y="12279"/>
                    <a:pt x="2926" y="9976"/>
                    <a:pt x="2785" y="8041"/>
                  </a:cubicBezTo>
                  <a:cubicBezTo>
                    <a:pt x="2695" y="6799"/>
                    <a:pt x="2278" y="5617"/>
                    <a:pt x="1775" y="4488"/>
                  </a:cubicBezTo>
                  <a:cubicBezTo>
                    <a:pt x="1185" y="3164"/>
                    <a:pt x="198" y="690"/>
                    <a:pt x="2360" y="198"/>
                  </a:cubicBezTo>
                  <a:cubicBezTo>
                    <a:pt x="2467" y="173"/>
                    <a:pt x="2447" y="1"/>
                    <a:pt x="2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4"/>
            <p:cNvSpPr/>
            <p:nvPr/>
          </p:nvSpPr>
          <p:spPr>
            <a:xfrm>
              <a:off x="1689250" y="3593650"/>
              <a:ext cx="78125" cy="62900"/>
            </a:xfrm>
            <a:custGeom>
              <a:avLst/>
              <a:gdLst/>
              <a:ahLst/>
              <a:cxnLst/>
              <a:rect l="l" t="t" r="r" b="b"/>
              <a:pathLst>
                <a:path w="3125" h="2516" extrusionOk="0">
                  <a:moveTo>
                    <a:pt x="1498" y="1"/>
                  </a:moveTo>
                  <a:cubicBezTo>
                    <a:pt x="1316" y="1"/>
                    <a:pt x="1133" y="35"/>
                    <a:pt x="954" y="111"/>
                  </a:cubicBezTo>
                  <a:cubicBezTo>
                    <a:pt x="0" y="515"/>
                    <a:pt x="92" y="1629"/>
                    <a:pt x="319" y="2456"/>
                  </a:cubicBezTo>
                  <a:cubicBezTo>
                    <a:pt x="330" y="2498"/>
                    <a:pt x="359" y="2515"/>
                    <a:pt x="389" y="2515"/>
                  </a:cubicBezTo>
                  <a:cubicBezTo>
                    <a:pt x="434" y="2515"/>
                    <a:pt x="483" y="2474"/>
                    <a:pt x="475" y="2414"/>
                  </a:cubicBezTo>
                  <a:cubicBezTo>
                    <a:pt x="372" y="1663"/>
                    <a:pt x="238" y="563"/>
                    <a:pt x="1182" y="293"/>
                  </a:cubicBezTo>
                  <a:cubicBezTo>
                    <a:pt x="1303" y="258"/>
                    <a:pt x="1420" y="242"/>
                    <a:pt x="1533" y="242"/>
                  </a:cubicBezTo>
                  <a:cubicBezTo>
                    <a:pt x="2115" y="242"/>
                    <a:pt x="2590" y="660"/>
                    <a:pt x="3013" y="1051"/>
                  </a:cubicBezTo>
                  <a:cubicBezTo>
                    <a:pt x="3024" y="1061"/>
                    <a:pt x="3037" y="1066"/>
                    <a:pt x="3050" y="1066"/>
                  </a:cubicBezTo>
                  <a:cubicBezTo>
                    <a:pt x="3088" y="1066"/>
                    <a:pt x="3124" y="1025"/>
                    <a:pt x="3099" y="984"/>
                  </a:cubicBezTo>
                  <a:cubicBezTo>
                    <a:pt x="2768" y="435"/>
                    <a:pt x="2144" y="1"/>
                    <a:pt x="1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4"/>
            <p:cNvSpPr/>
            <p:nvPr/>
          </p:nvSpPr>
          <p:spPr>
            <a:xfrm>
              <a:off x="1585525" y="3457925"/>
              <a:ext cx="115200" cy="192275"/>
            </a:xfrm>
            <a:custGeom>
              <a:avLst/>
              <a:gdLst/>
              <a:ahLst/>
              <a:cxnLst/>
              <a:rect l="l" t="t" r="r" b="b"/>
              <a:pathLst>
                <a:path w="4608" h="7691" extrusionOk="0">
                  <a:moveTo>
                    <a:pt x="2507" y="1"/>
                  </a:moveTo>
                  <a:cubicBezTo>
                    <a:pt x="1902" y="1"/>
                    <a:pt x="1273" y="327"/>
                    <a:pt x="904" y="793"/>
                  </a:cubicBezTo>
                  <a:cubicBezTo>
                    <a:pt x="0" y="1933"/>
                    <a:pt x="357" y="3484"/>
                    <a:pt x="948" y="4668"/>
                  </a:cubicBezTo>
                  <a:cubicBezTo>
                    <a:pt x="964" y="4699"/>
                    <a:pt x="991" y="4711"/>
                    <a:pt x="1020" y="4711"/>
                  </a:cubicBezTo>
                  <a:cubicBezTo>
                    <a:pt x="1077" y="4711"/>
                    <a:pt x="1138" y="4661"/>
                    <a:pt x="1113" y="4599"/>
                  </a:cubicBezTo>
                  <a:cubicBezTo>
                    <a:pt x="556" y="3260"/>
                    <a:pt x="94" y="994"/>
                    <a:pt x="1901" y="344"/>
                  </a:cubicBezTo>
                  <a:cubicBezTo>
                    <a:pt x="2080" y="280"/>
                    <a:pt x="2288" y="241"/>
                    <a:pt x="2497" y="241"/>
                  </a:cubicBezTo>
                  <a:cubicBezTo>
                    <a:pt x="2815" y="241"/>
                    <a:pt x="3134" y="333"/>
                    <a:pt x="3347" y="571"/>
                  </a:cubicBezTo>
                  <a:cubicBezTo>
                    <a:pt x="4108" y="1423"/>
                    <a:pt x="3380" y="1637"/>
                    <a:pt x="2974" y="1951"/>
                  </a:cubicBezTo>
                  <a:cubicBezTo>
                    <a:pt x="2677" y="2180"/>
                    <a:pt x="2451" y="2444"/>
                    <a:pt x="2293" y="2786"/>
                  </a:cubicBezTo>
                  <a:cubicBezTo>
                    <a:pt x="1406" y="4710"/>
                    <a:pt x="3032" y="6558"/>
                    <a:pt x="4431" y="7676"/>
                  </a:cubicBezTo>
                  <a:cubicBezTo>
                    <a:pt x="4444" y="7686"/>
                    <a:pt x="4458" y="7690"/>
                    <a:pt x="4471" y="7690"/>
                  </a:cubicBezTo>
                  <a:cubicBezTo>
                    <a:pt x="4518" y="7690"/>
                    <a:pt x="4557" y="7636"/>
                    <a:pt x="4514" y="7591"/>
                  </a:cubicBezTo>
                  <a:cubicBezTo>
                    <a:pt x="3354" y="6365"/>
                    <a:pt x="1618" y="4765"/>
                    <a:pt x="2521" y="2883"/>
                  </a:cubicBezTo>
                  <a:cubicBezTo>
                    <a:pt x="2913" y="2065"/>
                    <a:pt x="4607" y="1476"/>
                    <a:pt x="3515" y="402"/>
                  </a:cubicBezTo>
                  <a:cubicBezTo>
                    <a:pt x="3230" y="121"/>
                    <a:pt x="2873" y="1"/>
                    <a:pt x="2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4"/>
            <p:cNvSpPr/>
            <p:nvPr/>
          </p:nvSpPr>
          <p:spPr>
            <a:xfrm>
              <a:off x="1487625" y="3443125"/>
              <a:ext cx="118875" cy="113550"/>
            </a:xfrm>
            <a:custGeom>
              <a:avLst/>
              <a:gdLst/>
              <a:ahLst/>
              <a:cxnLst/>
              <a:rect l="l" t="t" r="r" b="b"/>
              <a:pathLst>
                <a:path w="4755" h="4542" extrusionOk="0">
                  <a:moveTo>
                    <a:pt x="959" y="0"/>
                  </a:moveTo>
                  <a:cubicBezTo>
                    <a:pt x="920" y="0"/>
                    <a:pt x="880" y="22"/>
                    <a:pt x="861" y="71"/>
                  </a:cubicBezTo>
                  <a:cubicBezTo>
                    <a:pt x="1" y="2402"/>
                    <a:pt x="2762" y="4131"/>
                    <a:pt x="4663" y="4540"/>
                  </a:cubicBezTo>
                  <a:cubicBezTo>
                    <a:pt x="4667" y="4541"/>
                    <a:pt x="4670" y="4542"/>
                    <a:pt x="4674" y="4542"/>
                  </a:cubicBezTo>
                  <a:cubicBezTo>
                    <a:pt x="4722" y="4542"/>
                    <a:pt x="4755" y="4469"/>
                    <a:pt x="4703" y="4445"/>
                  </a:cubicBezTo>
                  <a:cubicBezTo>
                    <a:pt x="3814" y="4023"/>
                    <a:pt x="2876" y="3747"/>
                    <a:pt x="2116" y="3092"/>
                  </a:cubicBezTo>
                  <a:cubicBezTo>
                    <a:pt x="1227" y="2327"/>
                    <a:pt x="809" y="1278"/>
                    <a:pt x="1058" y="126"/>
                  </a:cubicBezTo>
                  <a:cubicBezTo>
                    <a:pt x="1075" y="48"/>
                    <a:pt x="1018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4"/>
            <p:cNvSpPr/>
            <p:nvPr/>
          </p:nvSpPr>
          <p:spPr>
            <a:xfrm>
              <a:off x="1474725" y="3440900"/>
              <a:ext cx="44175" cy="95725"/>
            </a:xfrm>
            <a:custGeom>
              <a:avLst/>
              <a:gdLst/>
              <a:ahLst/>
              <a:cxnLst/>
              <a:rect l="l" t="t" r="r" b="b"/>
              <a:pathLst>
                <a:path w="1767" h="3829" extrusionOk="0">
                  <a:moveTo>
                    <a:pt x="1479" y="0"/>
                  </a:moveTo>
                  <a:cubicBezTo>
                    <a:pt x="677" y="0"/>
                    <a:pt x="107" y="717"/>
                    <a:pt x="60" y="1484"/>
                  </a:cubicBezTo>
                  <a:cubicBezTo>
                    <a:pt x="1" y="2495"/>
                    <a:pt x="708" y="3372"/>
                    <a:pt x="1568" y="3814"/>
                  </a:cubicBezTo>
                  <a:cubicBezTo>
                    <a:pt x="1587" y="3824"/>
                    <a:pt x="1605" y="3828"/>
                    <a:pt x="1622" y="3828"/>
                  </a:cubicBezTo>
                  <a:cubicBezTo>
                    <a:pt x="1715" y="3828"/>
                    <a:pt x="1766" y="3699"/>
                    <a:pt x="1675" y="3631"/>
                  </a:cubicBezTo>
                  <a:cubicBezTo>
                    <a:pt x="1064" y="3180"/>
                    <a:pt x="512" y="2712"/>
                    <a:pt x="366" y="1927"/>
                  </a:cubicBezTo>
                  <a:cubicBezTo>
                    <a:pt x="202" y="1045"/>
                    <a:pt x="686" y="390"/>
                    <a:pt x="1498" y="120"/>
                  </a:cubicBezTo>
                  <a:cubicBezTo>
                    <a:pt x="1563" y="99"/>
                    <a:pt x="1553" y="1"/>
                    <a:pt x="1482" y="0"/>
                  </a:cubicBezTo>
                  <a:cubicBezTo>
                    <a:pt x="1481" y="0"/>
                    <a:pt x="1480" y="0"/>
                    <a:pt x="1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4"/>
            <p:cNvSpPr/>
            <p:nvPr/>
          </p:nvSpPr>
          <p:spPr>
            <a:xfrm>
              <a:off x="1457625" y="3499400"/>
              <a:ext cx="41950" cy="44850"/>
            </a:xfrm>
            <a:custGeom>
              <a:avLst/>
              <a:gdLst/>
              <a:ahLst/>
              <a:cxnLst/>
              <a:rect l="l" t="t" r="r" b="b"/>
              <a:pathLst>
                <a:path w="1678" h="1794" extrusionOk="0">
                  <a:moveTo>
                    <a:pt x="655" y="1"/>
                  </a:moveTo>
                  <a:cubicBezTo>
                    <a:pt x="343" y="1"/>
                    <a:pt x="18" y="325"/>
                    <a:pt x="12" y="675"/>
                  </a:cubicBezTo>
                  <a:cubicBezTo>
                    <a:pt x="0" y="1455"/>
                    <a:pt x="908" y="1770"/>
                    <a:pt x="1547" y="1793"/>
                  </a:cubicBezTo>
                  <a:cubicBezTo>
                    <a:pt x="1548" y="1793"/>
                    <a:pt x="1549" y="1793"/>
                    <a:pt x="1550" y="1793"/>
                  </a:cubicBezTo>
                  <a:cubicBezTo>
                    <a:pt x="1663" y="1793"/>
                    <a:pt x="1678" y="1626"/>
                    <a:pt x="1573" y="1595"/>
                  </a:cubicBezTo>
                  <a:cubicBezTo>
                    <a:pt x="1178" y="1479"/>
                    <a:pt x="719" y="1444"/>
                    <a:pt x="426" y="1117"/>
                  </a:cubicBezTo>
                  <a:cubicBezTo>
                    <a:pt x="264" y="936"/>
                    <a:pt x="178" y="657"/>
                    <a:pt x="294" y="426"/>
                  </a:cubicBezTo>
                  <a:cubicBezTo>
                    <a:pt x="370" y="277"/>
                    <a:pt x="513" y="206"/>
                    <a:pt x="661" y="206"/>
                  </a:cubicBezTo>
                  <a:cubicBezTo>
                    <a:pt x="763" y="206"/>
                    <a:pt x="868" y="240"/>
                    <a:pt x="954" y="307"/>
                  </a:cubicBezTo>
                  <a:cubicBezTo>
                    <a:pt x="966" y="317"/>
                    <a:pt x="980" y="321"/>
                    <a:pt x="994" y="321"/>
                  </a:cubicBezTo>
                  <a:cubicBezTo>
                    <a:pt x="1037" y="321"/>
                    <a:pt x="1077" y="282"/>
                    <a:pt x="1047" y="236"/>
                  </a:cubicBezTo>
                  <a:cubicBezTo>
                    <a:pt x="940" y="69"/>
                    <a:pt x="799" y="1"/>
                    <a:pt x="6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4"/>
            <p:cNvSpPr/>
            <p:nvPr/>
          </p:nvSpPr>
          <p:spPr>
            <a:xfrm>
              <a:off x="1448650" y="3541900"/>
              <a:ext cx="45325" cy="84550"/>
            </a:xfrm>
            <a:custGeom>
              <a:avLst/>
              <a:gdLst/>
              <a:ahLst/>
              <a:cxnLst/>
              <a:rect l="l" t="t" r="r" b="b"/>
              <a:pathLst>
                <a:path w="1813" h="3382" extrusionOk="0">
                  <a:moveTo>
                    <a:pt x="1755" y="0"/>
                  </a:moveTo>
                  <a:cubicBezTo>
                    <a:pt x="1751" y="0"/>
                    <a:pt x="1747" y="1"/>
                    <a:pt x="1743" y="2"/>
                  </a:cubicBezTo>
                  <a:cubicBezTo>
                    <a:pt x="206" y="452"/>
                    <a:pt x="0" y="2641"/>
                    <a:pt x="1423" y="3373"/>
                  </a:cubicBezTo>
                  <a:cubicBezTo>
                    <a:pt x="1435" y="3379"/>
                    <a:pt x="1447" y="3381"/>
                    <a:pt x="1459" y="3381"/>
                  </a:cubicBezTo>
                  <a:cubicBezTo>
                    <a:pt x="1527" y="3381"/>
                    <a:pt x="1587" y="3295"/>
                    <a:pt x="1523" y="3243"/>
                  </a:cubicBezTo>
                  <a:cubicBezTo>
                    <a:pt x="367" y="2301"/>
                    <a:pt x="471" y="823"/>
                    <a:pt x="1775" y="78"/>
                  </a:cubicBezTo>
                  <a:cubicBezTo>
                    <a:pt x="1812" y="56"/>
                    <a:pt x="1792" y="0"/>
                    <a:pt x="17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4"/>
            <p:cNvSpPr/>
            <p:nvPr/>
          </p:nvSpPr>
          <p:spPr>
            <a:xfrm>
              <a:off x="1475625" y="3562800"/>
              <a:ext cx="102525" cy="64975"/>
            </a:xfrm>
            <a:custGeom>
              <a:avLst/>
              <a:gdLst/>
              <a:ahLst/>
              <a:cxnLst/>
              <a:rect l="l" t="t" r="r" b="b"/>
              <a:pathLst>
                <a:path w="4101" h="2599" extrusionOk="0">
                  <a:moveTo>
                    <a:pt x="2757" y="1"/>
                  </a:moveTo>
                  <a:cubicBezTo>
                    <a:pt x="2117" y="1"/>
                    <a:pt x="1486" y="137"/>
                    <a:pt x="960" y="538"/>
                  </a:cubicBezTo>
                  <a:cubicBezTo>
                    <a:pt x="340" y="1010"/>
                    <a:pt x="1" y="1859"/>
                    <a:pt x="388" y="2578"/>
                  </a:cubicBezTo>
                  <a:lnTo>
                    <a:pt x="387" y="2578"/>
                  </a:lnTo>
                  <a:cubicBezTo>
                    <a:pt x="395" y="2593"/>
                    <a:pt x="408" y="2599"/>
                    <a:pt x="421" y="2599"/>
                  </a:cubicBezTo>
                  <a:cubicBezTo>
                    <a:pt x="446" y="2599"/>
                    <a:pt x="473" y="2574"/>
                    <a:pt x="465" y="2544"/>
                  </a:cubicBezTo>
                  <a:cubicBezTo>
                    <a:pt x="239" y="1540"/>
                    <a:pt x="790" y="734"/>
                    <a:pt x="1741" y="403"/>
                  </a:cubicBezTo>
                  <a:cubicBezTo>
                    <a:pt x="2100" y="279"/>
                    <a:pt x="2477" y="240"/>
                    <a:pt x="2857" y="240"/>
                  </a:cubicBezTo>
                  <a:cubicBezTo>
                    <a:pt x="3236" y="240"/>
                    <a:pt x="3618" y="278"/>
                    <a:pt x="3986" y="309"/>
                  </a:cubicBezTo>
                  <a:cubicBezTo>
                    <a:pt x="3989" y="309"/>
                    <a:pt x="3991" y="309"/>
                    <a:pt x="3994" y="309"/>
                  </a:cubicBezTo>
                  <a:cubicBezTo>
                    <a:pt x="4084" y="309"/>
                    <a:pt x="4101" y="158"/>
                    <a:pt x="4009" y="140"/>
                  </a:cubicBezTo>
                  <a:cubicBezTo>
                    <a:pt x="3605" y="60"/>
                    <a:pt x="3179" y="1"/>
                    <a:pt x="2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4"/>
            <p:cNvSpPr/>
            <p:nvPr/>
          </p:nvSpPr>
          <p:spPr>
            <a:xfrm>
              <a:off x="1507050" y="3568575"/>
              <a:ext cx="20900" cy="37300"/>
            </a:xfrm>
            <a:custGeom>
              <a:avLst/>
              <a:gdLst/>
              <a:ahLst/>
              <a:cxnLst/>
              <a:rect l="l" t="t" r="r" b="b"/>
              <a:pathLst>
                <a:path w="836" h="1492" extrusionOk="0">
                  <a:moveTo>
                    <a:pt x="741" y="0"/>
                  </a:moveTo>
                  <a:cubicBezTo>
                    <a:pt x="729" y="0"/>
                    <a:pt x="715" y="5"/>
                    <a:pt x="701" y="15"/>
                  </a:cubicBezTo>
                  <a:cubicBezTo>
                    <a:pt x="329" y="291"/>
                    <a:pt x="0" y="1046"/>
                    <a:pt x="297" y="1475"/>
                  </a:cubicBezTo>
                  <a:cubicBezTo>
                    <a:pt x="305" y="1485"/>
                    <a:pt x="319" y="1492"/>
                    <a:pt x="332" y="1492"/>
                  </a:cubicBezTo>
                  <a:cubicBezTo>
                    <a:pt x="347" y="1492"/>
                    <a:pt x="360" y="1484"/>
                    <a:pt x="363" y="1467"/>
                  </a:cubicBezTo>
                  <a:cubicBezTo>
                    <a:pt x="394" y="1247"/>
                    <a:pt x="348" y="1033"/>
                    <a:pt x="405" y="811"/>
                  </a:cubicBezTo>
                  <a:cubicBezTo>
                    <a:pt x="473" y="549"/>
                    <a:pt x="622" y="342"/>
                    <a:pt x="794" y="137"/>
                  </a:cubicBezTo>
                  <a:cubicBezTo>
                    <a:pt x="836" y="86"/>
                    <a:pt x="797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4"/>
            <p:cNvSpPr/>
            <p:nvPr/>
          </p:nvSpPr>
          <p:spPr>
            <a:xfrm>
              <a:off x="1513275" y="3581100"/>
              <a:ext cx="100750" cy="23275"/>
            </a:xfrm>
            <a:custGeom>
              <a:avLst/>
              <a:gdLst/>
              <a:ahLst/>
              <a:cxnLst/>
              <a:rect l="l" t="t" r="r" b="b"/>
              <a:pathLst>
                <a:path w="4030" h="931" extrusionOk="0">
                  <a:moveTo>
                    <a:pt x="1593" y="1"/>
                  </a:moveTo>
                  <a:cubicBezTo>
                    <a:pt x="910" y="1"/>
                    <a:pt x="293" y="233"/>
                    <a:pt x="12" y="871"/>
                  </a:cubicBezTo>
                  <a:cubicBezTo>
                    <a:pt x="0" y="898"/>
                    <a:pt x="22" y="930"/>
                    <a:pt x="47" y="930"/>
                  </a:cubicBezTo>
                  <a:cubicBezTo>
                    <a:pt x="55" y="930"/>
                    <a:pt x="64" y="926"/>
                    <a:pt x="71" y="917"/>
                  </a:cubicBezTo>
                  <a:cubicBezTo>
                    <a:pt x="454" y="425"/>
                    <a:pt x="1025" y="242"/>
                    <a:pt x="1634" y="242"/>
                  </a:cubicBezTo>
                  <a:cubicBezTo>
                    <a:pt x="2429" y="242"/>
                    <a:pt x="3288" y="555"/>
                    <a:pt x="3876" y="904"/>
                  </a:cubicBezTo>
                  <a:cubicBezTo>
                    <a:pt x="3891" y="913"/>
                    <a:pt x="3906" y="917"/>
                    <a:pt x="3919" y="917"/>
                  </a:cubicBezTo>
                  <a:cubicBezTo>
                    <a:pt x="3989" y="917"/>
                    <a:pt x="4029" y="813"/>
                    <a:pt x="3959" y="761"/>
                  </a:cubicBezTo>
                  <a:cubicBezTo>
                    <a:pt x="3427" y="372"/>
                    <a:pt x="2457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4"/>
            <p:cNvSpPr/>
            <p:nvPr/>
          </p:nvSpPr>
          <p:spPr>
            <a:xfrm>
              <a:off x="1559450" y="3587925"/>
              <a:ext cx="33675" cy="36100"/>
            </a:xfrm>
            <a:custGeom>
              <a:avLst/>
              <a:gdLst/>
              <a:ahLst/>
              <a:cxnLst/>
              <a:rect l="l" t="t" r="r" b="b"/>
              <a:pathLst>
                <a:path w="1347" h="1444" extrusionOk="0">
                  <a:moveTo>
                    <a:pt x="1237" y="0"/>
                  </a:moveTo>
                  <a:cubicBezTo>
                    <a:pt x="1232" y="0"/>
                    <a:pt x="1227" y="1"/>
                    <a:pt x="1223" y="2"/>
                  </a:cubicBezTo>
                  <a:cubicBezTo>
                    <a:pt x="595" y="98"/>
                    <a:pt x="1" y="736"/>
                    <a:pt x="45" y="1394"/>
                  </a:cubicBezTo>
                  <a:lnTo>
                    <a:pt x="45" y="1393"/>
                  </a:lnTo>
                  <a:cubicBezTo>
                    <a:pt x="47" y="1425"/>
                    <a:pt x="73" y="1443"/>
                    <a:pt x="98" y="1443"/>
                  </a:cubicBezTo>
                  <a:cubicBezTo>
                    <a:pt x="117" y="1443"/>
                    <a:pt x="136" y="1432"/>
                    <a:pt x="143" y="1407"/>
                  </a:cubicBezTo>
                  <a:cubicBezTo>
                    <a:pt x="319" y="797"/>
                    <a:pt x="646" y="363"/>
                    <a:pt x="1261" y="143"/>
                  </a:cubicBezTo>
                  <a:cubicBezTo>
                    <a:pt x="1346" y="113"/>
                    <a:pt x="1318" y="0"/>
                    <a:pt x="1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4"/>
            <p:cNvSpPr/>
            <p:nvPr/>
          </p:nvSpPr>
          <p:spPr>
            <a:xfrm>
              <a:off x="1557250" y="3612450"/>
              <a:ext cx="102575" cy="38625"/>
            </a:xfrm>
            <a:custGeom>
              <a:avLst/>
              <a:gdLst/>
              <a:ahLst/>
              <a:cxnLst/>
              <a:rect l="l" t="t" r="r" b="b"/>
              <a:pathLst>
                <a:path w="4103" h="1545" extrusionOk="0">
                  <a:moveTo>
                    <a:pt x="1437" y="0"/>
                  </a:moveTo>
                  <a:cubicBezTo>
                    <a:pt x="965" y="0"/>
                    <a:pt x="489" y="112"/>
                    <a:pt x="48" y="351"/>
                  </a:cubicBezTo>
                  <a:cubicBezTo>
                    <a:pt x="0" y="376"/>
                    <a:pt x="26" y="448"/>
                    <a:pt x="73" y="448"/>
                  </a:cubicBezTo>
                  <a:cubicBezTo>
                    <a:pt x="78" y="448"/>
                    <a:pt x="83" y="447"/>
                    <a:pt x="88" y="446"/>
                  </a:cubicBezTo>
                  <a:cubicBezTo>
                    <a:pt x="517" y="319"/>
                    <a:pt x="932" y="254"/>
                    <a:pt x="1330" y="254"/>
                  </a:cubicBezTo>
                  <a:cubicBezTo>
                    <a:pt x="2321" y="254"/>
                    <a:pt x="3204" y="657"/>
                    <a:pt x="3935" y="1518"/>
                  </a:cubicBezTo>
                  <a:cubicBezTo>
                    <a:pt x="3950" y="1537"/>
                    <a:pt x="3969" y="1544"/>
                    <a:pt x="3989" y="1544"/>
                  </a:cubicBezTo>
                  <a:cubicBezTo>
                    <a:pt x="4046" y="1544"/>
                    <a:pt x="4103" y="1476"/>
                    <a:pt x="4065" y="1419"/>
                  </a:cubicBezTo>
                  <a:cubicBezTo>
                    <a:pt x="3474" y="528"/>
                    <a:pt x="2465" y="0"/>
                    <a:pt x="1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4"/>
            <p:cNvSpPr/>
            <p:nvPr/>
          </p:nvSpPr>
          <p:spPr>
            <a:xfrm>
              <a:off x="1634350" y="3646450"/>
              <a:ext cx="28300" cy="9275"/>
            </a:xfrm>
            <a:custGeom>
              <a:avLst/>
              <a:gdLst/>
              <a:ahLst/>
              <a:cxnLst/>
              <a:rect l="l" t="t" r="r" b="b"/>
              <a:pathLst>
                <a:path w="1132" h="371" extrusionOk="0">
                  <a:moveTo>
                    <a:pt x="695" y="0"/>
                  </a:moveTo>
                  <a:cubicBezTo>
                    <a:pt x="450" y="0"/>
                    <a:pt x="208" y="95"/>
                    <a:pt x="33" y="281"/>
                  </a:cubicBezTo>
                  <a:cubicBezTo>
                    <a:pt x="0" y="316"/>
                    <a:pt x="30" y="370"/>
                    <a:pt x="71" y="370"/>
                  </a:cubicBezTo>
                  <a:cubicBezTo>
                    <a:pt x="79" y="370"/>
                    <a:pt x="88" y="368"/>
                    <a:pt x="97" y="363"/>
                  </a:cubicBezTo>
                  <a:cubicBezTo>
                    <a:pt x="309" y="239"/>
                    <a:pt x="531" y="169"/>
                    <a:pt x="764" y="169"/>
                  </a:cubicBezTo>
                  <a:cubicBezTo>
                    <a:pt x="851" y="169"/>
                    <a:pt x="939" y="179"/>
                    <a:pt x="1028" y="198"/>
                  </a:cubicBezTo>
                  <a:cubicBezTo>
                    <a:pt x="1034" y="200"/>
                    <a:pt x="1040" y="200"/>
                    <a:pt x="1046" y="200"/>
                  </a:cubicBezTo>
                  <a:cubicBezTo>
                    <a:pt x="1115" y="200"/>
                    <a:pt x="1132" y="103"/>
                    <a:pt x="1063" y="74"/>
                  </a:cubicBezTo>
                  <a:cubicBezTo>
                    <a:pt x="945" y="25"/>
                    <a:pt x="820" y="0"/>
                    <a:pt x="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4"/>
            <p:cNvSpPr/>
            <p:nvPr/>
          </p:nvSpPr>
          <p:spPr>
            <a:xfrm>
              <a:off x="1633575" y="3652175"/>
              <a:ext cx="82375" cy="66450"/>
            </a:xfrm>
            <a:custGeom>
              <a:avLst/>
              <a:gdLst/>
              <a:ahLst/>
              <a:cxnLst/>
              <a:rect l="l" t="t" r="r" b="b"/>
              <a:pathLst>
                <a:path w="3295" h="2658" extrusionOk="0">
                  <a:moveTo>
                    <a:pt x="128" y="0"/>
                  </a:moveTo>
                  <a:cubicBezTo>
                    <a:pt x="101" y="0"/>
                    <a:pt x="74" y="1"/>
                    <a:pt x="47" y="2"/>
                  </a:cubicBezTo>
                  <a:cubicBezTo>
                    <a:pt x="11" y="3"/>
                    <a:pt x="1" y="58"/>
                    <a:pt x="38" y="66"/>
                  </a:cubicBezTo>
                  <a:cubicBezTo>
                    <a:pt x="1557" y="347"/>
                    <a:pt x="2135" y="1644"/>
                    <a:pt x="3135" y="2637"/>
                  </a:cubicBezTo>
                  <a:cubicBezTo>
                    <a:pt x="3150" y="2651"/>
                    <a:pt x="3167" y="2657"/>
                    <a:pt x="3185" y="2657"/>
                  </a:cubicBezTo>
                  <a:cubicBezTo>
                    <a:pt x="3240" y="2657"/>
                    <a:pt x="3294" y="2599"/>
                    <a:pt x="3254" y="2546"/>
                  </a:cubicBezTo>
                  <a:cubicBezTo>
                    <a:pt x="2481" y="1529"/>
                    <a:pt x="157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4"/>
            <p:cNvSpPr/>
            <p:nvPr/>
          </p:nvSpPr>
          <p:spPr>
            <a:xfrm>
              <a:off x="1642775" y="3698775"/>
              <a:ext cx="72750" cy="18875"/>
            </a:xfrm>
            <a:custGeom>
              <a:avLst/>
              <a:gdLst/>
              <a:ahLst/>
              <a:cxnLst/>
              <a:rect l="l" t="t" r="r" b="b"/>
              <a:pathLst>
                <a:path w="2910" h="755" extrusionOk="0">
                  <a:moveTo>
                    <a:pt x="1032" y="1"/>
                  </a:moveTo>
                  <a:cubicBezTo>
                    <a:pt x="676" y="1"/>
                    <a:pt x="329" y="58"/>
                    <a:pt x="36" y="174"/>
                  </a:cubicBezTo>
                  <a:lnTo>
                    <a:pt x="35" y="174"/>
                  </a:lnTo>
                  <a:cubicBezTo>
                    <a:pt x="0" y="188"/>
                    <a:pt x="0" y="248"/>
                    <a:pt x="41" y="248"/>
                  </a:cubicBezTo>
                  <a:cubicBezTo>
                    <a:pt x="43" y="248"/>
                    <a:pt x="44" y="248"/>
                    <a:pt x="46" y="247"/>
                  </a:cubicBezTo>
                  <a:cubicBezTo>
                    <a:pt x="325" y="224"/>
                    <a:pt x="594" y="199"/>
                    <a:pt x="864" y="199"/>
                  </a:cubicBezTo>
                  <a:cubicBezTo>
                    <a:pt x="1086" y="199"/>
                    <a:pt x="1309" y="216"/>
                    <a:pt x="1538" y="263"/>
                  </a:cubicBezTo>
                  <a:cubicBezTo>
                    <a:pt x="1990" y="355"/>
                    <a:pt x="2367" y="578"/>
                    <a:pt x="2787" y="749"/>
                  </a:cubicBezTo>
                  <a:cubicBezTo>
                    <a:pt x="2795" y="753"/>
                    <a:pt x="2803" y="754"/>
                    <a:pt x="2811" y="754"/>
                  </a:cubicBezTo>
                  <a:cubicBezTo>
                    <a:pt x="2871" y="754"/>
                    <a:pt x="2909" y="664"/>
                    <a:pt x="2862" y="621"/>
                  </a:cubicBezTo>
                  <a:cubicBezTo>
                    <a:pt x="2413" y="207"/>
                    <a:pt x="1705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4"/>
            <p:cNvSpPr/>
            <p:nvPr/>
          </p:nvSpPr>
          <p:spPr>
            <a:xfrm>
              <a:off x="1644425" y="3702550"/>
              <a:ext cx="103400" cy="77625"/>
            </a:xfrm>
            <a:custGeom>
              <a:avLst/>
              <a:gdLst/>
              <a:ahLst/>
              <a:cxnLst/>
              <a:rect l="l" t="t" r="r" b="b"/>
              <a:pathLst>
                <a:path w="4136" h="3105" extrusionOk="0">
                  <a:moveTo>
                    <a:pt x="45" y="0"/>
                  </a:moveTo>
                  <a:cubicBezTo>
                    <a:pt x="9" y="0"/>
                    <a:pt x="0" y="52"/>
                    <a:pt x="37" y="67"/>
                  </a:cubicBezTo>
                  <a:cubicBezTo>
                    <a:pt x="1658" y="702"/>
                    <a:pt x="2940" y="1683"/>
                    <a:pt x="3986" y="3074"/>
                  </a:cubicBezTo>
                  <a:cubicBezTo>
                    <a:pt x="4002" y="3095"/>
                    <a:pt x="4023" y="3104"/>
                    <a:pt x="4044" y="3104"/>
                  </a:cubicBezTo>
                  <a:cubicBezTo>
                    <a:pt x="4091" y="3104"/>
                    <a:pt x="4135" y="3059"/>
                    <a:pt x="4104" y="3006"/>
                  </a:cubicBezTo>
                  <a:cubicBezTo>
                    <a:pt x="3230" y="1524"/>
                    <a:pt x="1726" y="412"/>
                    <a:pt x="55" y="1"/>
                  </a:cubicBezTo>
                  <a:cubicBezTo>
                    <a:pt x="52" y="0"/>
                    <a:pt x="48" y="0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4"/>
            <p:cNvSpPr/>
            <p:nvPr/>
          </p:nvSpPr>
          <p:spPr>
            <a:xfrm>
              <a:off x="1664600" y="3724825"/>
              <a:ext cx="33825" cy="12725"/>
            </a:xfrm>
            <a:custGeom>
              <a:avLst/>
              <a:gdLst/>
              <a:ahLst/>
              <a:cxnLst/>
              <a:rect l="l" t="t" r="r" b="b"/>
              <a:pathLst>
                <a:path w="1353" h="509" extrusionOk="0">
                  <a:moveTo>
                    <a:pt x="815" y="0"/>
                  </a:moveTo>
                  <a:cubicBezTo>
                    <a:pt x="509" y="0"/>
                    <a:pt x="202" y="152"/>
                    <a:pt x="30" y="418"/>
                  </a:cubicBezTo>
                  <a:lnTo>
                    <a:pt x="29" y="418"/>
                  </a:lnTo>
                  <a:cubicBezTo>
                    <a:pt x="1" y="461"/>
                    <a:pt x="42" y="508"/>
                    <a:pt x="85" y="508"/>
                  </a:cubicBezTo>
                  <a:cubicBezTo>
                    <a:pt x="99" y="508"/>
                    <a:pt x="113" y="503"/>
                    <a:pt x="125" y="491"/>
                  </a:cubicBezTo>
                  <a:cubicBezTo>
                    <a:pt x="320" y="289"/>
                    <a:pt x="565" y="189"/>
                    <a:pt x="821" y="189"/>
                  </a:cubicBezTo>
                  <a:cubicBezTo>
                    <a:pt x="961" y="189"/>
                    <a:pt x="1104" y="218"/>
                    <a:pt x="1243" y="277"/>
                  </a:cubicBezTo>
                  <a:cubicBezTo>
                    <a:pt x="1253" y="281"/>
                    <a:pt x="1261" y="283"/>
                    <a:pt x="1270" y="283"/>
                  </a:cubicBezTo>
                  <a:cubicBezTo>
                    <a:pt x="1330" y="283"/>
                    <a:pt x="1353" y="183"/>
                    <a:pt x="1299" y="146"/>
                  </a:cubicBezTo>
                  <a:cubicBezTo>
                    <a:pt x="1153" y="47"/>
                    <a:pt x="984" y="0"/>
                    <a:pt x="8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4"/>
            <p:cNvSpPr/>
            <p:nvPr/>
          </p:nvSpPr>
          <p:spPr>
            <a:xfrm>
              <a:off x="1667275" y="3734325"/>
              <a:ext cx="70475" cy="51925"/>
            </a:xfrm>
            <a:custGeom>
              <a:avLst/>
              <a:gdLst/>
              <a:ahLst/>
              <a:cxnLst/>
              <a:rect l="l" t="t" r="r" b="b"/>
              <a:pathLst>
                <a:path w="2819" h="2077" extrusionOk="0">
                  <a:moveTo>
                    <a:pt x="54" y="0"/>
                  </a:moveTo>
                  <a:cubicBezTo>
                    <a:pt x="23" y="0"/>
                    <a:pt x="1" y="44"/>
                    <a:pt x="35" y="60"/>
                  </a:cubicBezTo>
                  <a:cubicBezTo>
                    <a:pt x="1092" y="559"/>
                    <a:pt x="1960" y="1102"/>
                    <a:pt x="2679" y="2049"/>
                  </a:cubicBezTo>
                  <a:cubicBezTo>
                    <a:pt x="2694" y="2068"/>
                    <a:pt x="2714" y="2076"/>
                    <a:pt x="2733" y="2076"/>
                  </a:cubicBezTo>
                  <a:cubicBezTo>
                    <a:pt x="2777" y="2076"/>
                    <a:pt x="2818" y="2035"/>
                    <a:pt x="2788" y="1986"/>
                  </a:cubicBezTo>
                  <a:cubicBezTo>
                    <a:pt x="2203" y="1038"/>
                    <a:pt x="1183" y="191"/>
                    <a:pt x="59" y="1"/>
                  </a:cubicBezTo>
                  <a:cubicBezTo>
                    <a:pt x="58" y="1"/>
                    <a:pt x="56" y="0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4"/>
            <p:cNvSpPr/>
            <p:nvPr/>
          </p:nvSpPr>
          <p:spPr>
            <a:xfrm>
              <a:off x="1678475" y="3759925"/>
              <a:ext cx="44400" cy="10450"/>
            </a:xfrm>
            <a:custGeom>
              <a:avLst/>
              <a:gdLst/>
              <a:ahLst/>
              <a:cxnLst/>
              <a:rect l="l" t="t" r="r" b="b"/>
              <a:pathLst>
                <a:path w="1776" h="418" extrusionOk="0">
                  <a:moveTo>
                    <a:pt x="833" y="0"/>
                  </a:moveTo>
                  <a:cubicBezTo>
                    <a:pt x="547" y="0"/>
                    <a:pt x="261" y="67"/>
                    <a:pt x="30" y="191"/>
                  </a:cubicBezTo>
                  <a:cubicBezTo>
                    <a:pt x="1" y="206"/>
                    <a:pt x="18" y="247"/>
                    <a:pt x="47" y="247"/>
                  </a:cubicBezTo>
                  <a:cubicBezTo>
                    <a:pt x="49" y="247"/>
                    <a:pt x="51" y="247"/>
                    <a:pt x="54" y="246"/>
                  </a:cubicBezTo>
                  <a:cubicBezTo>
                    <a:pt x="264" y="203"/>
                    <a:pt x="472" y="171"/>
                    <a:pt x="683" y="171"/>
                  </a:cubicBezTo>
                  <a:cubicBezTo>
                    <a:pt x="746" y="171"/>
                    <a:pt x="809" y="174"/>
                    <a:pt x="873" y="180"/>
                  </a:cubicBezTo>
                  <a:cubicBezTo>
                    <a:pt x="1160" y="207"/>
                    <a:pt x="1387" y="318"/>
                    <a:pt x="1654" y="412"/>
                  </a:cubicBezTo>
                  <a:cubicBezTo>
                    <a:pt x="1664" y="415"/>
                    <a:pt x="1674" y="417"/>
                    <a:pt x="1683" y="417"/>
                  </a:cubicBezTo>
                  <a:cubicBezTo>
                    <a:pt x="1754" y="417"/>
                    <a:pt x="1775" y="309"/>
                    <a:pt x="1716" y="265"/>
                  </a:cubicBezTo>
                  <a:cubicBezTo>
                    <a:pt x="1473" y="84"/>
                    <a:pt x="1153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4"/>
            <p:cNvSpPr/>
            <p:nvPr/>
          </p:nvSpPr>
          <p:spPr>
            <a:xfrm>
              <a:off x="1680275" y="3764650"/>
              <a:ext cx="74425" cy="70400"/>
            </a:xfrm>
            <a:custGeom>
              <a:avLst/>
              <a:gdLst/>
              <a:ahLst/>
              <a:cxnLst/>
              <a:rect l="l" t="t" r="r" b="b"/>
              <a:pathLst>
                <a:path w="2977" h="2816" extrusionOk="0">
                  <a:moveTo>
                    <a:pt x="31" y="0"/>
                  </a:moveTo>
                  <a:lnTo>
                    <a:pt x="31" y="1"/>
                  </a:lnTo>
                  <a:cubicBezTo>
                    <a:pt x="30" y="1"/>
                    <a:pt x="29" y="1"/>
                    <a:pt x="28" y="1"/>
                  </a:cubicBezTo>
                  <a:cubicBezTo>
                    <a:pt x="7" y="1"/>
                    <a:pt x="1" y="34"/>
                    <a:pt x="19" y="44"/>
                  </a:cubicBezTo>
                  <a:cubicBezTo>
                    <a:pt x="626" y="362"/>
                    <a:pt x="1202" y="634"/>
                    <a:pt x="1703" y="1118"/>
                  </a:cubicBezTo>
                  <a:cubicBezTo>
                    <a:pt x="2196" y="1596"/>
                    <a:pt x="2525" y="2163"/>
                    <a:pt x="2818" y="2776"/>
                  </a:cubicBezTo>
                  <a:cubicBezTo>
                    <a:pt x="2831" y="2804"/>
                    <a:pt x="2854" y="2816"/>
                    <a:pt x="2878" y="2816"/>
                  </a:cubicBezTo>
                  <a:cubicBezTo>
                    <a:pt x="2926" y="2816"/>
                    <a:pt x="2977" y="2770"/>
                    <a:pt x="2962" y="2715"/>
                  </a:cubicBezTo>
                  <a:cubicBezTo>
                    <a:pt x="2624" y="1450"/>
                    <a:pt x="1369" y="164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4"/>
            <p:cNvSpPr/>
            <p:nvPr/>
          </p:nvSpPr>
          <p:spPr>
            <a:xfrm>
              <a:off x="1693850" y="3794750"/>
              <a:ext cx="49500" cy="17425"/>
            </a:xfrm>
            <a:custGeom>
              <a:avLst/>
              <a:gdLst/>
              <a:ahLst/>
              <a:cxnLst/>
              <a:rect l="l" t="t" r="r" b="b"/>
              <a:pathLst>
                <a:path w="1980" h="697" extrusionOk="0">
                  <a:moveTo>
                    <a:pt x="668" y="0"/>
                  </a:moveTo>
                  <a:cubicBezTo>
                    <a:pt x="438" y="0"/>
                    <a:pt x="215" y="44"/>
                    <a:pt x="30" y="133"/>
                  </a:cubicBezTo>
                  <a:cubicBezTo>
                    <a:pt x="1" y="146"/>
                    <a:pt x="13" y="196"/>
                    <a:pt x="43" y="196"/>
                  </a:cubicBezTo>
                  <a:cubicBezTo>
                    <a:pt x="44" y="196"/>
                    <a:pt x="45" y="196"/>
                    <a:pt x="46" y="196"/>
                  </a:cubicBezTo>
                  <a:cubicBezTo>
                    <a:pt x="210" y="177"/>
                    <a:pt x="371" y="160"/>
                    <a:pt x="530" y="160"/>
                  </a:cubicBezTo>
                  <a:cubicBezTo>
                    <a:pt x="687" y="160"/>
                    <a:pt x="844" y="176"/>
                    <a:pt x="1002" y="220"/>
                  </a:cubicBezTo>
                  <a:cubicBezTo>
                    <a:pt x="1336" y="312"/>
                    <a:pt x="1556" y="507"/>
                    <a:pt x="1838" y="686"/>
                  </a:cubicBezTo>
                  <a:cubicBezTo>
                    <a:pt x="1850" y="694"/>
                    <a:pt x="1862" y="697"/>
                    <a:pt x="1875" y="697"/>
                  </a:cubicBezTo>
                  <a:cubicBezTo>
                    <a:pt x="1929" y="697"/>
                    <a:pt x="1979" y="633"/>
                    <a:pt x="1944" y="580"/>
                  </a:cubicBezTo>
                  <a:cubicBezTo>
                    <a:pt x="1689" y="200"/>
                    <a:pt x="1162" y="0"/>
                    <a:pt x="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4"/>
            <p:cNvSpPr/>
            <p:nvPr/>
          </p:nvSpPr>
          <p:spPr>
            <a:xfrm>
              <a:off x="1694900" y="3797825"/>
              <a:ext cx="58875" cy="71725"/>
            </a:xfrm>
            <a:custGeom>
              <a:avLst/>
              <a:gdLst/>
              <a:ahLst/>
              <a:cxnLst/>
              <a:rect l="l" t="t" r="r" b="b"/>
              <a:pathLst>
                <a:path w="2355" h="2869" extrusionOk="0">
                  <a:moveTo>
                    <a:pt x="56" y="1"/>
                  </a:moveTo>
                  <a:cubicBezTo>
                    <a:pt x="22" y="1"/>
                    <a:pt x="0" y="45"/>
                    <a:pt x="36" y="67"/>
                  </a:cubicBezTo>
                  <a:cubicBezTo>
                    <a:pt x="1128" y="736"/>
                    <a:pt x="1727" y="1631"/>
                    <a:pt x="2175" y="2807"/>
                  </a:cubicBezTo>
                  <a:cubicBezTo>
                    <a:pt x="2191" y="2850"/>
                    <a:pt x="2224" y="2869"/>
                    <a:pt x="2257" y="2869"/>
                  </a:cubicBezTo>
                  <a:cubicBezTo>
                    <a:pt x="2306" y="2869"/>
                    <a:pt x="2354" y="2827"/>
                    <a:pt x="2343" y="2760"/>
                  </a:cubicBezTo>
                  <a:cubicBezTo>
                    <a:pt x="2150" y="1553"/>
                    <a:pt x="1167" y="481"/>
                    <a:pt x="71" y="4"/>
                  </a:cubicBezTo>
                  <a:cubicBezTo>
                    <a:pt x="66" y="2"/>
                    <a:pt x="61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4"/>
            <p:cNvSpPr/>
            <p:nvPr/>
          </p:nvSpPr>
          <p:spPr>
            <a:xfrm>
              <a:off x="1703650" y="3823550"/>
              <a:ext cx="29550" cy="7450"/>
            </a:xfrm>
            <a:custGeom>
              <a:avLst/>
              <a:gdLst/>
              <a:ahLst/>
              <a:cxnLst/>
              <a:rect l="l" t="t" r="r" b="b"/>
              <a:pathLst>
                <a:path w="1182" h="298" extrusionOk="0">
                  <a:moveTo>
                    <a:pt x="595" y="0"/>
                  </a:moveTo>
                  <a:cubicBezTo>
                    <a:pt x="393" y="0"/>
                    <a:pt x="190" y="67"/>
                    <a:pt x="28" y="194"/>
                  </a:cubicBezTo>
                  <a:cubicBezTo>
                    <a:pt x="1" y="216"/>
                    <a:pt x="25" y="265"/>
                    <a:pt x="56" y="265"/>
                  </a:cubicBezTo>
                  <a:cubicBezTo>
                    <a:pt x="60" y="265"/>
                    <a:pt x="64" y="265"/>
                    <a:pt x="68" y="263"/>
                  </a:cubicBezTo>
                  <a:cubicBezTo>
                    <a:pt x="221" y="201"/>
                    <a:pt x="366" y="173"/>
                    <a:pt x="510" y="173"/>
                  </a:cubicBezTo>
                  <a:cubicBezTo>
                    <a:pt x="686" y="173"/>
                    <a:pt x="861" y="215"/>
                    <a:pt x="1043" y="292"/>
                  </a:cubicBezTo>
                  <a:cubicBezTo>
                    <a:pt x="1052" y="296"/>
                    <a:pt x="1061" y="298"/>
                    <a:pt x="1070" y="298"/>
                  </a:cubicBezTo>
                  <a:cubicBezTo>
                    <a:pt x="1128" y="298"/>
                    <a:pt x="1182" y="232"/>
                    <a:pt x="1125" y="185"/>
                  </a:cubicBezTo>
                  <a:cubicBezTo>
                    <a:pt x="973" y="60"/>
                    <a:pt x="785" y="0"/>
                    <a:pt x="5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4"/>
            <p:cNvSpPr/>
            <p:nvPr/>
          </p:nvSpPr>
          <p:spPr>
            <a:xfrm>
              <a:off x="1706650" y="3827800"/>
              <a:ext cx="44950" cy="83925"/>
            </a:xfrm>
            <a:custGeom>
              <a:avLst/>
              <a:gdLst/>
              <a:ahLst/>
              <a:cxnLst/>
              <a:rect l="l" t="t" r="r" b="b"/>
              <a:pathLst>
                <a:path w="1798" h="3357" extrusionOk="0">
                  <a:moveTo>
                    <a:pt x="26" y="1"/>
                  </a:moveTo>
                  <a:cubicBezTo>
                    <a:pt x="9" y="1"/>
                    <a:pt x="0" y="28"/>
                    <a:pt x="18" y="38"/>
                  </a:cubicBezTo>
                  <a:cubicBezTo>
                    <a:pt x="1203" y="730"/>
                    <a:pt x="1797" y="2538"/>
                    <a:pt x="252" y="3236"/>
                  </a:cubicBezTo>
                  <a:cubicBezTo>
                    <a:pt x="190" y="3264"/>
                    <a:pt x="226" y="3357"/>
                    <a:pt x="285" y="3357"/>
                  </a:cubicBezTo>
                  <a:cubicBezTo>
                    <a:pt x="291" y="3357"/>
                    <a:pt x="296" y="3356"/>
                    <a:pt x="302" y="3354"/>
                  </a:cubicBezTo>
                  <a:cubicBezTo>
                    <a:pt x="1049" y="3128"/>
                    <a:pt x="1500" y="2391"/>
                    <a:pt x="1404" y="1614"/>
                  </a:cubicBezTo>
                  <a:cubicBezTo>
                    <a:pt x="1308" y="839"/>
                    <a:pt x="731" y="279"/>
                    <a:pt x="33" y="2"/>
                  </a:cubicBezTo>
                  <a:cubicBezTo>
                    <a:pt x="30" y="1"/>
                    <a:pt x="28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4"/>
            <p:cNvSpPr/>
            <p:nvPr/>
          </p:nvSpPr>
          <p:spPr>
            <a:xfrm>
              <a:off x="1697925" y="3858400"/>
              <a:ext cx="26375" cy="47950"/>
            </a:xfrm>
            <a:custGeom>
              <a:avLst/>
              <a:gdLst/>
              <a:ahLst/>
              <a:cxnLst/>
              <a:rect l="l" t="t" r="r" b="b"/>
              <a:pathLst>
                <a:path w="1055" h="1918" extrusionOk="0">
                  <a:moveTo>
                    <a:pt x="394" y="0"/>
                  </a:moveTo>
                  <a:cubicBezTo>
                    <a:pt x="372" y="0"/>
                    <a:pt x="351" y="10"/>
                    <a:pt x="340" y="28"/>
                  </a:cubicBezTo>
                  <a:cubicBezTo>
                    <a:pt x="0" y="596"/>
                    <a:pt x="478" y="1567"/>
                    <a:pt x="960" y="1907"/>
                  </a:cubicBezTo>
                  <a:cubicBezTo>
                    <a:pt x="970" y="1914"/>
                    <a:pt x="980" y="1917"/>
                    <a:pt x="989" y="1917"/>
                  </a:cubicBezTo>
                  <a:cubicBezTo>
                    <a:pt x="1028" y="1917"/>
                    <a:pt x="1054" y="1858"/>
                    <a:pt x="1025" y="1823"/>
                  </a:cubicBezTo>
                  <a:cubicBezTo>
                    <a:pt x="795" y="1546"/>
                    <a:pt x="598" y="1269"/>
                    <a:pt x="505" y="915"/>
                  </a:cubicBezTo>
                  <a:cubicBezTo>
                    <a:pt x="426" y="616"/>
                    <a:pt x="496" y="334"/>
                    <a:pt x="448" y="42"/>
                  </a:cubicBezTo>
                  <a:cubicBezTo>
                    <a:pt x="443" y="14"/>
                    <a:pt x="419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4"/>
            <p:cNvSpPr/>
            <p:nvPr/>
          </p:nvSpPr>
          <p:spPr>
            <a:xfrm>
              <a:off x="1688850" y="3859925"/>
              <a:ext cx="14875" cy="76425"/>
            </a:xfrm>
            <a:custGeom>
              <a:avLst/>
              <a:gdLst/>
              <a:ahLst/>
              <a:cxnLst/>
              <a:rect l="l" t="t" r="r" b="b"/>
              <a:pathLst>
                <a:path w="595" h="3057" extrusionOk="0">
                  <a:moveTo>
                    <a:pt x="557" y="0"/>
                  </a:moveTo>
                  <a:cubicBezTo>
                    <a:pt x="547" y="0"/>
                    <a:pt x="538" y="5"/>
                    <a:pt x="532" y="17"/>
                  </a:cubicBezTo>
                  <a:cubicBezTo>
                    <a:pt x="78" y="872"/>
                    <a:pt x="1" y="2077"/>
                    <a:pt x="190" y="3013"/>
                  </a:cubicBezTo>
                  <a:cubicBezTo>
                    <a:pt x="196" y="3043"/>
                    <a:pt x="221" y="3057"/>
                    <a:pt x="246" y="3057"/>
                  </a:cubicBezTo>
                  <a:cubicBezTo>
                    <a:pt x="278" y="3057"/>
                    <a:pt x="311" y="3035"/>
                    <a:pt x="310" y="2997"/>
                  </a:cubicBezTo>
                  <a:cubicBezTo>
                    <a:pt x="295" y="2529"/>
                    <a:pt x="258" y="2072"/>
                    <a:pt x="303" y="1603"/>
                  </a:cubicBezTo>
                  <a:cubicBezTo>
                    <a:pt x="351" y="1070"/>
                    <a:pt x="505" y="566"/>
                    <a:pt x="590" y="42"/>
                  </a:cubicBezTo>
                  <a:cubicBezTo>
                    <a:pt x="594" y="19"/>
                    <a:pt x="576" y="0"/>
                    <a:pt x="5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4"/>
            <p:cNvSpPr/>
            <p:nvPr/>
          </p:nvSpPr>
          <p:spPr>
            <a:xfrm>
              <a:off x="1583825" y="3897950"/>
              <a:ext cx="129950" cy="141925"/>
            </a:xfrm>
            <a:custGeom>
              <a:avLst/>
              <a:gdLst/>
              <a:ahLst/>
              <a:cxnLst/>
              <a:rect l="l" t="t" r="r" b="b"/>
              <a:pathLst>
                <a:path w="5198" h="5677" extrusionOk="0">
                  <a:moveTo>
                    <a:pt x="2292" y="1"/>
                  </a:moveTo>
                  <a:cubicBezTo>
                    <a:pt x="2219" y="1"/>
                    <a:pt x="2178" y="124"/>
                    <a:pt x="2254" y="160"/>
                  </a:cubicBezTo>
                  <a:cubicBezTo>
                    <a:pt x="2811" y="421"/>
                    <a:pt x="3414" y="682"/>
                    <a:pt x="3846" y="1133"/>
                  </a:cubicBezTo>
                  <a:cubicBezTo>
                    <a:pt x="4534" y="1850"/>
                    <a:pt x="4469" y="2874"/>
                    <a:pt x="4029" y="3708"/>
                  </a:cubicBezTo>
                  <a:cubicBezTo>
                    <a:pt x="3379" y="4941"/>
                    <a:pt x="2236" y="5413"/>
                    <a:pt x="988" y="5413"/>
                  </a:cubicBezTo>
                  <a:cubicBezTo>
                    <a:pt x="686" y="5413"/>
                    <a:pt x="377" y="5385"/>
                    <a:pt x="68" y="5334"/>
                  </a:cubicBezTo>
                  <a:cubicBezTo>
                    <a:pt x="66" y="5334"/>
                    <a:pt x="64" y="5334"/>
                    <a:pt x="62" y="5334"/>
                  </a:cubicBezTo>
                  <a:cubicBezTo>
                    <a:pt x="26" y="5334"/>
                    <a:pt x="0" y="5384"/>
                    <a:pt x="39" y="5402"/>
                  </a:cubicBezTo>
                  <a:cubicBezTo>
                    <a:pt x="432" y="5591"/>
                    <a:pt x="846" y="5677"/>
                    <a:pt x="1258" y="5677"/>
                  </a:cubicBezTo>
                  <a:cubicBezTo>
                    <a:pt x="2549" y="5677"/>
                    <a:pt x="3819" y="4832"/>
                    <a:pt x="4358" y="3643"/>
                  </a:cubicBezTo>
                  <a:cubicBezTo>
                    <a:pt x="5198" y="1788"/>
                    <a:pt x="3935" y="651"/>
                    <a:pt x="2319" y="6"/>
                  </a:cubicBezTo>
                  <a:cubicBezTo>
                    <a:pt x="2310" y="3"/>
                    <a:pt x="2301" y="1"/>
                    <a:pt x="2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34"/>
            <p:cNvSpPr/>
            <p:nvPr/>
          </p:nvSpPr>
          <p:spPr>
            <a:xfrm>
              <a:off x="1612400" y="3907350"/>
              <a:ext cx="68925" cy="104325"/>
            </a:xfrm>
            <a:custGeom>
              <a:avLst/>
              <a:gdLst/>
              <a:ahLst/>
              <a:cxnLst/>
              <a:rect l="l" t="t" r="r" b="b"/>
              <a:pathLst>
                <a:path w="2757" h="4173" extrusionOk="0">
                  <a:moveTo>
                    <a:pt x="1093" y="0"/>
                  </a:moveTo>
                  <a:cubicBezTo>
                    <a:pt x="1063" y="0"/>
                    <a:pt x="1052" y="40"/>
                    <a:pt x="1077" y="58"/>
                  </a:cubicBezTo>
                  <a:cubicBezTo>
                    <a:pt x="1741" y="545"/>
                    <a:pt x="2313" y="1095"/>
                    <a:pt x="2307" y="1982"/>
                  </a:cubicBezTo>
                  <a:cubicBezTo>
                    <a:pt x="2302" y="2851"/>
                    <a:pt x="1627" y="3853"/>
                    <a:pt x="757" y="3853"/>
                  </a:cubicBezTo>
                  <a:cubicBezTo>
                    <a:pt x="559" y="3853"/>
                    <a:pt x="352" y="3801"/>
                    <a:pt x="139" y="3684"/>
                  </a:cubicBezTo>
                  <a:cubicBezTo>
                    <a:pt x="125" y="3676"/>
                    <a:pt x="111" y="3673"/>
                    <a:pt x="98" y="3673"/>
                  </a:cubicBezTo>
                  <a:cubicBezTo>
                    <a:pt x="37" y="3673"/>
                    <a:pt x="0" y="3753"/>
                    <a:pt x="44" y="3809"/>
                  </a:cubicBezTo>
                  <a:cubicBezTo>
                    <a:pt x="244" y="4067"/>
                    <a:pt x="482" y="4172"/>
                    <a:pt x="730" y="4172"/>
                  </a:cubicBezTo>
                  <a:cubicBezTo>
                    <a:pt x="1445" y="4172"/>
                    <a:pt x="2241" y="3294"/>
                    <a:pt x="2432" y="2684"/>
                  </a:cubicBezTo>
                  <a:cubicBezTo>
                    <a:pt x="2756" y="1646"/>
                    <a:pt x="2227" y="273"/>
                    <a:pt x="1101" y="1"/>
                  </a:cubicBezTo>
                  <a:cubicBezTo>
                    <a:pt x="1098" y="1"/>
                    <a:pt x="1095" y="0"/>
                    <a:pt x="10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34"/>
            <p:cNvSpPr/>
            <p:nvPr/>
          </p:nvSpPr>
          <p:spPr>
            <a:xfrm>
              <a:off x="1542425" y="3946075"/>
              <a:ext cx="66775" cy="65825"/>
            </a:xfrm>
            <a:custGeom>
              <a:avLst/>
              <a:gdLst/>
              <a:ahLst/>
              <a:cxnLst/>
              <a:rect l="l" t="t" r="r" b="b"/>
              <a:pathLst>
                <a:path w="2671" h="2633" extrusionOk="0">
                  <a:moveTo>
                    <a:pt x="1336" y="0"/>
                  </a:moveTo>
                  <a:cubicBezTo>
                    <a:pt x="939" y="0"/>
                    <a:pt x="575" y="249"/>
                    <a:pt x="370" y="610"/>
                  </a:cubicBezTo>
                  <a:cubicBezTo>
                    <a:pt x="0" y="1258"/>
                    <a:pt x="247" y="2024"/>
                    <a:pt x="606" y="2616"/>
                  </a:cubicBezTo>
                  <a:cubicBezTo>
                    <a:pt x="613" y="2628"/>
                    <a:pt x="624" y="2633"/>
                    <a:pt x="636" y="2633"/>
                  </a:cubicBezTo>
                  <a:cubicBezTo>
                    <a:pt x="659" y="2633"/>
                    <a:pt x="682" y="2614"/>
                    <a:pt x="672" y="2588"/>
                  </a:cubicBezTo>
                  <a:cubicBezTo>
                    <a:pt x="395" y="1895"/>
                    <a:pt x="96" y="935"/>
                    <a:pt x="818" y="399"/>
                  </a:cubicBezTo>
                  <a:cubicBezTo>
                    <a:pt x="973" y="284"/>
                    <a:pt x="1141" y="232"/>
                    <a:pt x="1307" y="232"/>
                  </a:cubicBezTo>
                  <a:cubicBezTo>
                    <a:pt x="1614" y="232"/>
                    <a:pt x="1911" y="408"/>
                    <a:pt x="2097" y="692"/>
                  </a:cubicBezTo>
                  <a:cubicBezTo>
                    <a:pt x="2390" y="1136"/>
                    <a:pt x="2205" y="1757"/>
                    <a:pt x="1709" y="1757"/>
                  </a:cubicBezTo>
                  <a:cubicBezTo>
                    <a:pt x="1637" y="1757"/>
                    <a:pt x="1559" y="1744"/>
                    <a:pt x="1474" y="1716"/>
                  </a:cubicBezTo>
                  <a:cubicBezTo>
                    <a:pt x="1466" y="1713"/>
                    <a:pt x="1457" y="1711"/>
                    <a:pt x="1449" y="1711"/>
                  </a:cubicBezTo>
                  <a:cubicBezTo>
                    <a:pt x="1377" y="1711"/>
                    <a:pt x="1320" y="1817"/>
                    <a:pt x="1385" y="1868"/>
                  </a:cubicBezTo>
                  <a:cubicBezTo>
                    <a:pt x="1497" y="1959"/>
                    <a:pt x="1626" y="1999"/>
                    <a:pt x="1755" y="1999"/>
                  </a:cubicBezTo>
                  <a:cubicBezTo>
                    <a:pt x="2037" y="1999"/>
                    <a:pt x="2320" y="1808"/>
                    <a:pt x="2434" y="1530"/>
                  </a:cubicBezTo>
                  <a:cubicBezTo>
                    <a:pt x="2670" y="958"/>
                    <a:pt x="2224" y="272"/>
                    <a:pt x="1688" y="67"/>
                  </a:cubicBezTo>
                  <a:cubicBezTo>
                    <a:pt x="1570" y="21"/>
                    <a:pt x="1452" y="0"/>
                    <a:pt x="13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34"/>
            <p:cNvSpPr/>
            <p:nvPr/>
          </p:nvSpPr>
          <p:spPr>
            <a:xfrm>
              <a:off x="1512600" y="3804875"/>
              <a:ext cx="109000" cy="166900"/>
            </a:xfrm>
            <a:custGeom>
              <a:avLst/>
              <a:gdLst/>
              <a:ahLst/>
              <a:cxnLst/>
              <a:rect l="l" t="t" r="r" b="b"/>
              <a:pathLst>
                <a:path w="4360" h="6676" extrusionOk="0">
                  <a:moveTo>
                    <a:pt x="1031" y="0"/>
                  </a:moveTo>
                  <a:cubicBezTo>
                    <a:pt x="698" y="0"/>
                    <a:pt x="358" y="112"/>
                    <a:pt x="28" y="376"/>
                  </a:cubicBezTo>
                  <a:cubicBezTo>
                    <a:pt x="0" y="398"/>
                    <a:pt x="26" y="437"/>
                    <a:pt x="55" y="437"/>
                  </a:cubicBezTo>
                  <a:cubicBezTo>
                    <a:pt x="60" y="437"/>
                    <a:pt x="66" y="436"/>
                    <a:pt x="71" y="433"/>
                  </a:cubicBezTo>
                  <a:cubicBezTo>
                    <a:pt x="386" y="253"/>
                    <a:pt x="688" y="175"/>
                    <a:pt x="974" y="175"/>
                  </a:cubicBezTo>
                  <a:cubicBezTo>
                    <a:pt x="2187" y="175"/>
                    <a:pt x="3102" y="1590"/>
                    <a:pt x="3486" y="2690"/>
                  </a:cubicBezTo>
                  <a:cubicBezTo>
                    <a:pt x="3941" y="3993"/>
                    <a:pt x="3825" y="5237"/>
                    <a:pt x="3530" y="6556"/>
                  </a:cubicBezTo>
                  <a:cubicBezTo>
                    <a:pt x="3515" y="6621"/>
                    <a:pt x="3576" y="6675"/>
                    <a:pt x="3631" y="6675"/>
                  </a:cubicBezTo>
                  <a:cubicBezTo>
                    <a:pt x="3659" y="6675"/>
                    <a:pt x="3685" y="6661"/>
                    <a:pt x="3700" y="6627"/>
                  </a:cubicBezTo>
                  <a:cubicBezTo>
                    <a:pt x="4359" y="5084"/>
                    <a:pt x="4113" y="3125"/>
                    <a:pt x="3302" y="1686"/>
                  </a:cubicBezTo>
                  <a:cubicBezTo>
                    <a:pt x="2840" y="866"/>
                    <a:pt x="1962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34"/>
            <p:cNvSpPr/>
            <p:nvPr/>
          </p:nvSpPr>
          <p:spPr>
            <a:xfrm>
              <a:off x="1515350" y="3762575"/>
              <a:ext cx="71100" cy="30750"/>
            </a:xfrm>
            <a:custGeom>
              <a:avLst/>
              <a:gdLst/>
              <a:ahLst/>
              <a:cxnLst/>
              <a:rect l="l" t="t" r="r" b="b"/>
              <a:pathLst>
                <a:path w="2844" h="1230" extrusionOk="0">
                  <a:moveTo>
                    <a:pt x="691" y="0"/>
                  </a:moveTo>
                  <a:cubicBezTo>
                    <a:pt x="494" y="0"/>
                    <a:pt x="302" y="22"/>
                    <a:pt x="123" y="68"/>
                  </a:cubicBezTo>
                  <a:cubicBezTo>
                    <a:pt x="1" y="100"/>
                    <a:pt x="48" y="263"/>
                    <a:pt x="160" y="263"/>
                  </a:cubicBezTo>
                  <a:cubicBezTo>
                    <a:pt x="165" y="263"/>
                    <a:pt x="171" y="262"/>
                    <a:pt x="176" y="261"/>
                  </a:cubicBezTo>
                  <a:cubicBezTo>
                    <a:pt x="344" y="238"/>
                    <a:pt x="513" y="224"/>
                    <a:pt x="681" y="224"/>
                  </a:cubicBezTo>
                  <a:cubicBezTo>
                    <a:pt x="993" y="224"/>
                    <a:pt x="1303" y="270"/>
                    <a:pt x="1600" y="380"/>
                  </a:cubicBezTo>
                  <a:cubicBezTo>
                    <a:pt x="2083" y="559"/>
                    <a:pt x="2400" y="885"/>
                    <a:pt x="2771" y="1218"/>
                  </a:cubicBezTo>
                  <a:cubicBezTo>
                    <a:pt x="2780" y="1226"/>
                    <a:pt x="2789" y="1230"/>
                    <a:pt x="2798" y="1230"/>
                  </a:cubicBezTo>
                  <a:cubicBezTo>
                    <a:pt x="2822" y="1230"/>
                    <a:pt x="2843" y="1202"/>
                    <a:pt x="2830" y="1173"/>
                  </a:cubicBezTo>
                  <a:cubicBezTo>
                    <a:pt x="2477" y="410"/>
                    <a:pt x="1537" y="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34"/>
            <p:cNvSpPr/>
            <p:nvPr/>
          </p:nvSpPr>
          <p:spPr>
            <a:xfrm>
              <a:off x="1449250" y="3763750"/>
              <a:ext cx="104750" cy="99875"/>
            </a:xfrm>
            <a:custGeom>
              <a:avLst/>
              <a:gdLst/>
              <a:ahLst/>
              <a:cxnLst/>
              <a:rect l="l" t="t" r="r" b="b"/>
              <a:pathLst>
                <a:path w="4190" h="3995" extrusionOk="0">
                  <a:moveTo>
                    <a:pt x="2924" y="1"/>
                  </a:moveTo>
                  <a:cubicBezTo>
                    <a:pt x="1118" y="1"/>
                    <a:pt x="1" y="2577"/>
                    <a:pt x="1607" y="3712"/>
                  </a:cubicBezTo>
                  <a:cubicBezTo>
                    <a:pt x="1873" y="3900"/>
                    <a:pt x="2188" y="3995"/>
                    <a:pt x="2497" y="3995"/>
                  </a:cubicBezTo>
                  <a:cubicBezTo>
                    <a:pt x="2994" y="3995"/>
                    <a:pt x="3475" y="3751"/>
                    <a:pt x="3712" y="3259"/>
                  </a:cubicBezTo>
                  <a:cubicBezTo>
                    <a:pt x="4030" y="2600"/>
                    <a:pt x="3651" y="1863"/>
                    <a:pt x="2949" y="1714"/>
                  </a:cubicBezTo>
                  <a:lnTo>
                    <a:pt x="2948" y="1714"/>
                  </a:lnTo>
                  <a:cubicBezTo>
                    <a:pt x="2945" y="1714"/>
                    <a:pt x="2943" y="1713"/>
                    <a:pt x="2941" y="1713"/>
                  </a:cubicBezTo>
                  <a:cubicBezTo>
                    <a:pt x="2913" y="1713"/>
                    <a:pt x="2904" y="1755"/>
                    <a:pt x="2934" y="1766"/>
                  </a:cubicBezTo>
                  <a:cubicBezTo>
                    <a:pt x="4189" y="2228"/>
                    <a:pt x="3632" y="3781"/>
                    <a:pt x="2544" y="3781"/>
                  </a:cubicBezTo>
                  <a:cubicBezTo>
                    <a:pt x="2472" y="3781"/>
                    <a:pt x="2398" y="3774"/>
                    <a:pt x="2322" y="3760"/>
                  </a:cubicBezTo>
                  <a:cubicBezTo>
                    <a:pt x="1724" y="3648"/>
                    <a:pt x="1267" y="3196"/>
                    <a:pt x="1116" y="2607"/>
                  </a:cubicBezTo>
                  <a:cubicBezTo>
                    <a:pt x="768" y="1259"/>
                    <a:pt x="1870" y="313"/>
                    <a:pt x="3100" y="203"/>
                  </a:cubicBezTo>
                  <a:cubicBezTo>
                    <a:pt x="3225" y="191"/>
                    <a:pt x="3225" y="20"/>
                    <a:pt x="3100" y="9"/>
                  </a:cubicBezTo>
                  <a:cubicBezTo>
                    <a:pt x="3041" y="4"/>
                    <a:pt x="2982" y="1"/>
                    <a:pt x="29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34"/>
            <p:cNvSpPr/>
            <p:nvPr/>
          </p:nvSpPr>
          <p:spPr>
            <a:xfrm>
              <a:off x="1706475" y="3990350"/>
              <a:ext cx="64100" cy="64700"/>
            </a:xfrm>
            <a:custGeom>
              <a:avLst/>
              <a:gdLst/>
              <a:ahLst/>
              <a:cxnLst/>
              <a:rect l="l" t="t" r="r" b="b"/>
              <a:pathLst>
                <a:path w="2564" h="2588" extrusionOk="0">
                  <a:moveTo>
                    <a:pt x="1320" y="0"/>
                  </a:moveTo>
                  <a:cubicBezTo>
                    <a:pt x="1229" y="0"/>
                    <a:pt x="1136" y="15"/>
                    <a:pt x="1044" y="46"/>
                  </a:cubicBezTo>
                  <a:cubicBezTo>
                    <a:pt x="617" y="194"/>
                    <a:pt x="450" y="685"/>
                    <a:pt x="730" y="1038"/>
                  </a:cubicBezTo>
                  <a:cubicBezTo>
                    <a:pt x="746" y="1059"/>
                    <a:pt x="766" y="1068"/>
                    <a:pt x="786" y="1068"/>
                  </a:cubicBezTo>
                  <a:cubicBezTo>
                    <a:pt x="843" y="1068"/>
                    <a:pt x="899" y="993"/>
                    <a:pt x="867" y="931"/>
                  </a:cubicBezTo>
                  <a:cubicBezTo>
                    <a:pt x="666" y="540"/>
                    <a:pt x="984" y="258"/>
                    <a:pt x="1333" y="258"/>
                  </a:cubicBezTo>
                  <a:cubicBezTo>
                    <a:pt x="1366" y="258"/>
                    <a:pt x="1399" y="261"/>
                    <a:pt x="1431" y="266"/>
                  </a:cubicBezTo>
                  <a:cubicBezTo>
                    <a:pt x="1657" y="300"/>
                    <a:pt x="1830" y="426"/>
                    <a:pt x="1968" y="603"/>
                  </a:cubicBezTo>
                  <a:cubicBezTo>
                    <a:pt x="2193" y="896"/>
                    <a:pt x="2250" y="1281"/>
                    <a:pt x="2111" y="1624"/>
                  </a:cubicBezTo>
                  <a:cubicBezTo>
                    <a:pt x="1867" y="2218"/>
                    <a:pt x="1301" y="2367"/>
                    <a:pt x="730" y="2367"/>
                  </a:cubicBezTo>
                  <a:cubicBezTo>
                    <a:pt x="498" y="2367"/>
                    <a:pt x="265" y="2342"/>
                    <a:pt x="53" y="2313"/>
                  </a:cubicBezTo>
                  <a:cubicBezTo>
                    <a:pt x="51" y="2313"/>
                    <a:pt x="50" y="2312"/>
                    <a:pt x="48" y="2312"/>
                  </a:cubicBezTo>
                  <a:cubicBezTo>
                    <a:pt x="20" y="2312"/>
                    <a:pt x="0" y="2349"/>
                    <a:pt x="30" y="2365"/>
                  </a:cubicBezTo>
                  <a:cubicBezTo>
                    <a:pt x="309" y="2509"/>
                    <a:pt x="621" y="2588"/>
                    <a:pt x="930" y="2588"/>
                  </a:cubicBezTo>
                  <a:cubicBezTo>
                    <a:pt x="1285" y="2588"/>
                    <a:pt x="1636" y="2485"/>
                    <a:pt x="1929" y="2261"/>
                  </a:cubicBezTo>
                  <a:cubicBezTo>
                    <a:pt x="2384" y="1912"/>
                    <a:pt x="2564" y="1335"/>
                    <a:pt x="2360" y="794"/>
                  </a:cubicBezTo>
                  <a:cubicBezTo>
                    <a:pt x="2202" y="373"/>
                    <a:pt x="1780" y="0"/>
                    <a:pt x="13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34"/>
            <p:cNvSpPr/>
            <p:nvPr/>
          </p:nvSpPr>
          <p:spPr>
            <a:xfrm>
              <a:off x="1702775" y="3982025"/>
              <a:ext cx="75625" cy="79450"/>
            </a:xfrm>
            <a:custGeom>
              <a:avLst/>
              <a:gdLst/>
              <a:ahLst/>
              <a:cxnLst/>
              <a:rect l="l" t="t" r="r" b="b"/>
              <a:pathLst>
                <a:path w="3025" h="3178" extrusionOk="0">
                  <a:moveTo>
                    <a:pt x="1459" y="1"/>
                  </a:moveTo>
                  <a:cubicBezTo>
                    <a:pt x="1172" y="1"/>
                    <a:pt x="882" y="93"/>
                    <a:pt x="632" y="303"/>
                  </a:cubicBezTo>
                  <a:cubicBezTo>
                    <a:pt x="23" y="812"/>
                    <a:pt x="249" y="2017"/>
                    <a:pt x="1017" y="2017"/>
                  </a:cubicBezTo>
                  <a:cubicBezTo>
                    <a:pt x="1114" y="2017"/>
                    <a:pt x="1221" y="1998"/>
                    <a:pt x="1335" y="1955"/>
                  </a:cubicBezTo>
                  <a:cubicBezTo>
                    <a:pt x="2091" y="1673"/>
                    <a:pt x="1777" y="673"/>
                    <a:pt x="1213" y="673"/>
                  </a:cubicBezTo>
                  <a:cubicBezTo>
                    <a:pt x="1102" y="673"/>
                    <a:pt x="981" y="712"/>
                    <a:pt x="856" y="803"/>
                  </a:cubicBezTo>
                  <a:cubicBezTo>
                    <a:pt x="819" y="831"/>
                    <a:pt x="832" y="898"/>
                    <a:pt x="877" y="898"/>
                  </a:cubicBezTo>
                  <a:cubicBezTo>
                    <a:pt x="883" y="898"/>
                    <a:pt x="889" y="897"/>
                    <a:pt x="895" y="895"/>
                  </a:cubicBezTo>
                  <a:cubicBezTo>
                    <a:pt x="981" y="856"/>
                    <a:pt x="1058" y="836"/>
                    <a:pt x="1124" y="836"/>
                  </a:cubicBezTo>
                  <a:cubicBezTo>
                    <a:pt x="1368" y="836"/>
                    <a:pt x="1471" y="1105"/>
                    <a:pt x="1433" y="1643"/>
                  </a:cubicBezTo>
                  <a:cubicBezTo>
                    <a:pt x="1284" y="1679"/>
                    <a:pt x="1151" y="1697"/>
                    <a:pt x="1036" y="1697"/>
                  </a:cubicBezTo>
                  <a:cubicBezTo>
                    <a:pt x="645" y="1697"/>
                    <a:pt x="451" y="1491"/>
                    <a:pt x="453" y="1077"/>
                  </a:cubicBezTo>
                  <a:cubicBezTo>
                    <a:pt x="466" y="678"/>
                    <a:pt x="784" y="371"/>
                    <a:pt x="1143" y="259"/>
                  </a:cubicBezTo>
                  <a:cubicBezTo>
                    <a:pt x="1256" y="224"/>
                    <a:pt x="1371" y="208"/>
                    <a:pt x="1484" y="208"/>
                  </a:cubicBezTo>
                  <a:cubicBezTo>
                    <a:pt x="2055" y="208"/>
                    <a:pt x="2586" y="628"/>
                    <a:pt x="2700" y="1203"/>
                  </a:cubicBezTo>
                  <a:cubicBezTo>
                    <a:pt x="3001" y="2723"/>
                    <a:pt x="1131" y="2962"/>
                    <a:pt x="93" y="3022"/>
                  </a:cubicBezTo>
                  <a:cubicBezTo>
                    <a:pt x="1" y="3029"/>
                    <a:pt x="2" y="3159"/>
                    <a:pt x="93" y="3166"/>
                  </a:cubicBezTo>
                  <a:cubicBezTo>
                    <a:pt x="190" y="3173"/>
                    <a:pt x="291" y="3177"/>
                    <a:pt x="396" y="3177"/>
                  </a:cubicBezTo>
                  <a:cubicBezTo>
                    <a:pt x="1531" y="3177"/>
                    <a:pt x="3025" y="2721"/>
                    <a:pt x="2927" y="1345"/>
                  </a:cubicBezTo>
                  <a:cubicBezTo>
                    <a:pt x="2872" y="572"/>
                    <a:pt x="2172" y="1"/>
                    <a:pt x="14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34"/>
            <p:cNvSpPr/>
            <p:nvPr/>
          </p:nvSpPr>
          <p:spPr>
            <a:xfrm>
              <a:off x="1491825" y="4076150"/>
              <a:ext cx="85850" cy="39200"/>
            </a:xfrm>
            <a:custGeom>
              <a:avLst/>
              <a:gdLst/>
              <a:ahLst/>
              <a:cxnLst/>
              <a:rect l="l" t="t" r="r" b="b"/>
              <a:pathLst>
                <a:path w="3434" h="1568" extrusionOk="0">
                  <a:moveTo>
                    <a:pt x="1164" y="0"/>
                  </a:moveTo>
                  <a:cubicBezTo>
                    <a:pt x="683" y="0"/>
                    <a:pt x="251" y="225"/>
                    <a:pt x="10" y="803"/>
                  </a:cubicBezTo>
                  <a:lnTo>
                    <a:pt x="10" y="802"/>
                  </a:lnTo>
                  <a:lnTo>
                    <a:pt x="10" y="802"/>
                  </a:lnTo>
                  <a:cubicBezTo>
                    <a:pt x="1" y="825"/>
                    <a:pt x="24" y="846"/>
                    <a:pt x="46" y="846"/>
                  </a:cubicBezTo>
                  <a:cubicBezTo>
                    <a:pt x="54" y="846"/>
                    <a:pt x="62" y="843"/>
                    <a:pt x="67" y="836"/>
                  </a:cubicBezTo>
                  <a:cubicBezTo>
                    <a:pt x="378" y="448"/>
                    <a:pt x="813" y="229"/>
                    <a:pt x="1282" y="229"/>
                  </a:cubicBezTo>
                  <a:cubicBezTo>
                    <a:pt x="1441" y="229"/>
                    <a:pt x="1604" y="254"/>
                    <a:pt x="1767" y="306"/>
                  </a:cubicBezTo>
                  <a:cubicBezTo>
                    <a:pt x="2439" y="521"/>
                    <a:pt x="2787" y="1074"/>
                    <a:pt x="3256" y="1540"/>
                  </a:cubicBezTo>
                  <a:cubicBezTo>
                    <a:pt x="3275" y="1559"/>
                    <a:pt x="3297" y="1567"/>
                    <a:pt x="3318" y="1567"/>
                  </a:cubicBezTo>
                  <a:cubicBezTo>
                    <a:pt x="3380" y="1567"/>
                    <a:pt x="3434" y="1496"/>
                    <a:pt x="3400" y="1428"/>
                  </a:cubicBezTo>
                  <a:cubicBezTo>
                    <a:pt x="3051" y="728"/>
                    <a:pt x="2029" y="0"/>
                    <a:pt x="1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4"/>
            <p:cNvSpPr/>
            <p:nvPr/>
          </p:nvSpPr>
          <p:spPr>
            <a:xfrm>
              <a:off x="1491600" y="4093300"/>
              <a:ext cx="65800" cy="54075"/>
            </a:xfrm>
            <a:custGeom>
              <a:avLst/>
              <a:gdLst/>
              <a:ahLst/>
              <a:cxnLst/>
              <a:rect l="l" t="t" r="r" b="b"/>
              <a:pathLst>
                <a:path w="2632" h="2163" extrusionOk="0">
                  <a:moveTo>
                    <a:pt x="401" y="0"/>
                  </a:moveTo>
                  <a:cubicBezTo>
                    <a:pt x="288" y="0"/>
                    <a:pt x="175" y="10"/>
                    <a:pt x="63" y="31"/>
                  </a:cubicBezTo>
                  <a:cubicBezTo>
                    <a:pt x="1" y="43"/>
                    <a:pt x="23" y="128"/>
                    <a:pt x="76" y="134"/>
                  </a:cubicBezTo>
                  <a:cubicBezTo>
                    <a:pt x="694" y="197"/>
                    <a:pt x="1271" y="334"/>
                    <a:pt x="1740" y="768"/>
                  </a:cubicBezTo>
                  <a:cubicBezTo>
                    <a:pt x="2137" y="1136"/>
                    <a:pt x="2313" y="1602"/>
                    <a:pt x="2471" y="2106"/>
                  </a:cubicBezTo>
                  <a:cubicBezTo>
                    <a:pt x="2484" y="2144"/>
                    <a:pt x="2518" y="2162"/>
                    <a:pt x="2551" y="2162"/>
                  </a:cubicBezTo>
                  <a:cubicBezTo>
                    <a:pt x="2592" y="2162"/>
                    <a:pt x="2632" y="2135"/>
                    <a:pt x="2630" y="2084"/>
                  </a:cubicBezTo>
                  <a:cubicBezTo>
                    <a:pt x="2596" y="958"/>
                    <a:pt x="1507" y="0"/>
                    <a:pt x="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34"/>
            <p:cNvSpPr/>
            <p:nvPr/>
          </p:nvSpPr>
          <p:spPr>
            <a:xfrm>
              <a:off x="1512275" y="4110100"/>
              <a:ext cx="32625" cy="6950"/>
            </a:xfrm>
            <a:custGeom>
              <a:avLst/>
              <a:gdLst/>
              <a:ahLst/>
              <a:cxnLst/>
              <a:rect l="l" t="t" r="r" b="b"/>
              <a:pathLst>
                <a:path w="1305" h="278" extrusionOk="0">
                  <a:moveTo>
                    <a:pt x="717" y="1"/>
                  </a:moveTo>
                  <a:cubicBezTo>
                    <a:pt x="473" y="1"/>
                    <a:pt x="224" y="68"/>
                    <a:pt x="43" y="187"/>
                  </a:cubicBezTo>
                  <a:cubicBezTo>
                    <a:pt x="0" y="215"/>
                    <a:pt x="22" y="277"/>
                    <a:pt x="68" y="277"/>
                  </a:cubicBezTo>
                  <a:cubicBezTo>
                    <a:pt x="72" y="277"/>
                    <a:pt x="76" y="277"/>
                    <a:pt x="80" y="276"/>
                  </a:cubicBezTo>
                  <a:cubicBezTo>
                    <a:pt x="265" y="234"/>
                    <a:pt x="431" y="187"/>
                    <a:pt x="625" y="186"/>
                  </a:cubicBezTo>
                  <a:cubicBezTo>
                    <a:pt x="812" y="186"/>
                    <a:pt x="985" y="239"/>
                    <a:pt x="1169" y="265"/>
                  </a:cubicBezTo>
                  <a:cubicBezTo>
                    <a:pt x="1173" y="266"/>
                    <a:pt x="1177" y="266"/>
                    <a:pt x="1181" y="266"/>
                  </a:cubicBezTo>
                  <a:cubicBezTo>
                    <a:pt x="1256" y="266"/>
                    <a:pt x="1305" y="169"/>
                    <a:pt x="1228" y="124"/>
                  </a:cubicBezTo>
                  <a:cubicBezTo>
                    <a:pt x="1083" y="40"/>
                    <a:pt x="902" y="1"/>
                    <a:pt x="7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34"/>
            <p:cNvSpPr/>
            <p:nvPr/>
          </p:nvSpPr>
          <p:spPr>
            <a:xfrm>
              <a:off x="1512600" y="4116300"/>
              <a:ext cx="43275" cy="44850"/>
            </a:xfrm>
            <a:custGeom>
              <a:avLst/>
              <a:gdLst/>
              <a:ahLst/>
              <a:cxnLst/>
              <a:rect l="l" t="t" r="r" b="b"/>
              <a:pathLst>
                <a:path w="1731" h="1794" extrusionOk="0">
                  <a:moveTo>
                    <a:pt x="52" y="1"/>
                  </a:moveTo>
                  <a:cubicBezTo>
                    <a:pt x="14" y="1"/>
                    <a:pt x="1" y="62"/>
                    <a:pt x="35" y="78"/>
                  </a:cubicBezTo>
                  <a:cubicBezTo>
                    <a:pt x="382" y="244"/>
                    <a:pt x="713" y="406"/>
                    <a:pt x="983" y="692"/>
                  </a:cubicBezTo>
                  <a:cubicBezTo>
                    <a:pt x="1266" y="992"/>
                    <a:pt x="1442" y="1351"/>
                    <a:pt x="1573" y="1738"/>
                  </a:cubicBezTo>
                  <a:cubicBezTo>
                    <a:pt x="1586" y="1777"/>
                    <a:pt x="1615" y="1794"/>
                    <a:pt x="1643" y="1794"/>
                  </a:cubicBezTo>
                  <a:cubicBezTo>
                    <a:pt x="1686" y="1794"/>
                    <a:pt x="1730" y="1756"/>
                    <a:pt x="1722" y="1698"/>
                  </a:cubicBezTo>
                  <a:cubicBezTo>
                    <a:pt x="1611" y="897"/>
                    <a:pt x="876" y="101"/>
                    <a:pt x="56" y="1"/>
                  </a:cubicBezTo>
                  <a:cubicBezTo>
                    <a:pt x="55" y="1"/>
                    <a:pt x="53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4"/>
            <p:cNvSpPr/>
            <p:nvPr/>
          </p:nvSpPr>
          <p:spPr>
            <a:xfrm>
              <a:off x="1506150" y="4128975"/>
              <a:ext cx="35975" cy="8125"/>
            </a:xfrm>
            <a:custGeom>
              <a:avLst/>
              <a:gdLst/>
              <a:ahLst/>
              <a:cxnLst/>
              <a:rect l="l" t="t" r="r" b="b"/>
              <a:pathLst>
                <a:path w="1439" h="325" extrusionOk="0">
                  <a:moveTo>
                    <a:pt x="840" y="1"/>
                  </a:moveTo>
                  <a:cubicBezTo>
                    <a:pt x="556" y="1"/>
                    <a:pt x="268" y="98"/>
                    <a:pt x="36" y="255"/>
                  </a:cubicBezTo>
                  <a:lnTo>
                    <a:pt x="35" y="254"/>
                  </a:lnTo>
                  <a:lnTo>
                    <a:pt x="35" y="254"/>
                  </a:lnTo>
                  <a:cubicBezTo>
                    <a:pt x="1" y="278"/>
                    <a:pt x="21" y="324"/>
                    <a:pt x="55" y="324"/>
                  </a:cubicBezTo>
                  <a:cubicBezTo>
                    <a:pt x="61" y="324"/>
                    <a:pt x="67" y="323"/>
                    <a:pt x="74" y="320"/>
                  </a:cubicBezTo>
                  <a:cubicBezTo>
                    <a:pt x="287" y="219"/>
                    <a:pt x="493" y="180"/>
                    <a:pt x="701" y="180"/>
                  </a:cubicBezTo>
                  <a:cubicBezTo>
                    <a:pt x="900" y="180"/>
                    <a:pt x="1101" y="216"/>
                    <a:pt x="1313" y="268"/>
                  </a:cubicBezTo>
                  <a:cubicBezTo>
                    <a:pt x="1319" y="270"/>
                    <a:pt x="1325" y="270"/>
                    <a:pt x="1331" y="270"/>
                  </a:cubicBezTo>
                  <a:cubicBezTo>
                    <a:pt x="1400" y="270"/>
                    <a:pt x="1438" y="172"/>
                    <a:pt x="1370" y="134"/>
                  </a:cubicBezTo>
                  <a:cubicBezTo>
                    <a:pt x="1206" y="42"/>
                    <a:pt x="1024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34"/>
            <p:cNvSpPr/>
            <p:nvPr/>
          </p:nvSpPr>
          <p:spPr>
            <a:xfrm>
              <a:off x="1506400" y="4137550"/>
              <a:ext cx="33575" cy="34650"/>
            </a:xfrm>
            <a:custGeom>
              <a:avLst/>
              <a:gdLst/>
              <a:ahLst/>
              <a:cxnLst/>
              <a:rect l="l" t="t" r="r" b="b"/>
              <a:pathLst>
                <a:path w="1343" h="1386" extrusionOk="0">
                  <a:moveTo>
                    <a:pt x="95" y="0"/>
                  </a:moveTo>
                  <a:cubicBezTo>
                    <a:pt x="81" y="0"/>
                    <a:pt x="67" y="1"/>
                    <a:pt x="53" y="2"/>
                  </a:cubicBezTo>
                  <a:lnTo>
                    <a:pt x="54" y="2"/>
                  </a:lnTo>
                  <a:cubicBezTo>
                    <a:pt x="15" y="4"/>
                    <a:pt x="0" y="53"/>
                    <a:pt x="34" y="74"/>
                  </a:cubicBezTo>
                  <a:cubicBezTo>
                    <a:pt x="288" y="237"/>
                    <a:pt x="549" y="319"/>
                    <a:pt x="766" y="543"/>
                  </a:cubicBezTo>
                  <a:cubicBezTo>
                    <a:pt x="980" y="765"/>
                    <a:pt x="1131" y="1051"/>
                    <a:pt x="1222" y="1344"/>
                  </a:cubicBezTo>
                  <a:cubicBezTo>
                    <a:pt x="1231" y="1372"/>
                    <a:pt x="1257" y="1385"/>
                    <a:pt x="1282" y="1385"/>
                  </a:cubicBezTo>
                  <a:cubicBezTo>
                    <a:pt x="1313" y="1385"/>
                    <a:pt x="1342" y="1366"/>
                    <a:pt x="1339" y="1329"/>
                  </a:cubicBezTo>
                  <a:cubicBezTo>
                    <a:pt x="1304" y="984"/>
                    <a:pt x="1164" y="688"/>
                    <a:pt x="919" y="441"/>
                  </a:cubicBezTo>
                  <a:cubicBezTo>
                    <a:pt x="715" y="233"/>
                    <a:pt x="402" y="0"/>
                    <a:pt x="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34"/>
            <p:cNvSpPr/>
            <p:nvPr/>
          </p:nvSpPr>
          <p:spPr>
            <a:xfrm>
              <a:off x="1478975" y="4147850"/>
              <a:ext cx="47875" cy="46550"/>
            </a:xfrm>
            <a:custGeom>
              <a:avLst/>
              <a:gdLst/>
              <a:ahLst/>
              <a:cxnLst/>
              <a:rect l="l" t="t" r="r" b="b"/>
              <a:pathLst>
                <a:path w="1915" h="1862" extrusionOk="0">
                  <a:moveTo>
                    <a:pt x="1648" y="0"/>
                  </a:moveTo>
                  <a:cubicBezTo>
                    <a:pt x="727" y="0"/>
                    <a:pt x="1" y="884"/>
                    <a:pt x="18" y="1784"/>
                  </a:cubicBezTo>
                  <a:cubicBezTo>
                    <a:pt x="19" y="1836"/>
                    <a:pt x="56" y="1862"/>
                    <a:pt x="95" y="1862"/>
                  </a:cubicBezTo>
                  <a:cubicBezTo>
                    <a:pt x="134" y="1862"/>
                    <a:pt x="175" y="1835"/>
                    <a:pt x="179" y="1784"/>
                  </a:cubicBezTo>
                  <a:cubicBezTo>
                    <a:pt x="218" y="1338"/>
                    <a:pt x="397" y="891"/>
                    <a:pt x="730" y="583"/>
                  </a:cubicBezTo>
                  <a:cubicBezTo>
                    <a:pt x="1054" y="285"/>
                    <a:pt x="1453" y="177"/>
                    <a:pt x="1873" y="100"/>
                  </a:cubicBezTo>
                  <a:cubicBezTo>
                    <a:pt x="1913" y="93"/>
                    <a:pt x="1915" y="24"/>
                    <a:pt x="1873" y="18"/>
                  </a:cubicBezTo>
                  <a:cubicBezTo>
                    <a:pt x="1797" y="6"/>
                    <a:pt x="1722" y="0"/>
                    <a:pt x="16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34"/>
            <p:cNvSpPr/>
            <p:nvPr/>
          </p:nvSpPr>
          <p:spPr>
            <a:xfrm>
              <a:off x="1479150" y="4177300"/>
              <a:ext cx="74900" cy="15125"/>
            </a:xfrm>
            <a:custGeom>
              <a:avLst/>
              <a:gdLst/>
              <a:ahLst/>
              <a:cxnLst/>
              <a:rect l="l" t="t" r="r" b="b"/>
              <a:pathLst>
                <a:path w="2996" h="605" extrusionOk="0">
                  <a:moveTo>
                    <a:pt x="2882" y="1"/>
                  </a:moveTo>
                  <a:cubicBezTo>
                    <a:pt x="2869" y="1"/>
                    <a:pt x="2857" y="4"/>
                    <a:pt x="2845" y="11"/>
                  </a:cubicBezTo>
                  <a:cubicBezTo>
                    <a:pt x="2545" y="186"/>
                    <a:pt x="2263" y="233"/>
                    <a:pt x="1973" y="233"/>
                  </a:cubicBezTo>
                  <a:cubicBezTo>
                    <a:pt x="1692" y="233"/>
                    <a:pt x="1404" y="188"/>
                    <a:pt x="1087" y="171"/>
                  </a:cubicBezTo>
                  <a:cubicBezTo>
                    <a:pt x="1037" y="168"/>
                    <a:pt x="987" y="167"/>
                    <a:pt x="938" y="167"/>
                  </a:cubicBezTo>
                  <a:cubicBezTo>
                    <a:pt x="587" y="167"/>
                    <a:pt x="254" y="246"/>
                    <a:pt x="22" y="537"/>
                  </a:cubicBezTo>
                  <a:cubicBezTo>
                    <a:pt x="0" y="563"/>
                    <a:pt x="19" y="605"/>
                    <a:pt x="49" y="605"/>
                  </a:cubicBezTo>
                  <a:cubicBezTo>
                    <a:pt x="56" y="605"/>
                    <a:pt x="63" y="603"/>
                    <a:pt x="70" y="598"/>
                  </a:cubicBezTo>
                  <a:cubicBezTo>
                    <a:pt x="282" y="467"/>
                    <a:pt x="528" y="428"/>
                    <a:pt x="790" y="428"/>
                  </a:cubicBezTo>
                  <a:cubicBezTo>
                    <a:pt x="1192" y="428"/>
                    <a:pt x="1629" y="522"/>
                    <a:pt x="2024" y="522"/>
                  </a:cubicBezTo>
                  <a:cubicBezTo>
                    <a:pt x="2393" y="522"/>
                    <a:pt x="2724" y="439"/>
                    <a:pt x="2955" y="121"/>
                  </a:cubicBezTo>
                  <a:cubicBezTo>
                    <a:pt x="2995" y="65"/>
                    <a:pt x="2939" y="1"/>
                    <a:pt x="28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34"/>
            <p:cNvSpPr/>
            <p:nvPr/>
          </p:nvSpPr>
          <p:spPr>
            <a:xfrm>
              <a:off x="1481500" y="4186625"/>
              <a:ext cx="72575" cy="94975"/>
            </a:xfrm>
            <a:custGeom>
              <a:avLst/>
              <a:gdLst/>
              <a:ahLst/>
              <a:cxnLst/>
              <a:rect l="l" t="t" r="r" b="b"/>
              <a:pathLst>
                <a:path w="2903" h="3799" extrusionOk="0">
                  <a:moveTo>
                    <a:pt x="2850" y="1"/>
                  </a:moveTo>
                  <a:cubicBezTo>
                    <a:pt x="2848" y="1"/>
                    <a:pt x="2845" y="1"/>
                    <a:pt x="2843" y="1"/>
                  </a:cubicBezTo>
                  <a:cubicBezTo>
                    <a:pt x="1048" y="321"/>
                    <a:pt x="2004" y="3331"/>
                    <a:pt x="88" y="3647"/>
                  </a:cubicBezTo>
                  <a:cubicBezTo>
                    <a:pt x="0" y="3662"/>
                    <a:pt x="25" y="3798"/>
                    <a:pt x="108" y="3799"/>
                  </a:cubicBezTo>
                  <a:cubicBezTo>
                    <a:pt x="111" y="3799"/>
                    <a:pt x="113" y="3799"/>
                    <a:pt x="116" y="3799"/>
                  </a:cubicBezTo>
                  <a:cubicBezTo>
                    <a:pt x="746" y="3799"/>
                    <a:pt x="1183" y="3387"/>
                    <a:pt x="1451" y="2839"/>
                  </a:cubicBezTo>
                  <a:cubicBezTo>
                    <a:pt x="1954" y="1810"/>
                    <a:pt x="1830" y="790"/>
                    <a:pt x="2870" y="67"/>
                  </a:cubicBezTo>
                  <a:cubicBezTo>
                    <a:pt x="2902" y="45"/>
                    <a:pt x="2885" y="1"/>
                    <a:pt x="28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34"/>
            <p:cNvSpPr/>
            <p:nvPr/>
          </p:nvSpPr>
          <p:spPr>
            <a:xfrm>
              <a:off x="1483300" y="4277175"/>
              <a:ext cx="36175" cy="9150"/>
            </a:xfrm>
            <a:custGeom>
              <a:avLst/>
              <a:gdLst/>
              <a:ahLst/>
              <a:cxnLst/>
              <a:rect l="l" t="t" r="r" b="b"/>
              <a:pathLst>
                <a:path w="1447" h="366" extrusionOk="0">
                  <a:moveTo>
                    <a:pt x="1321" y="0"/>
                  </a:moveTo>
                  <a:cubicBezTo>
                    <a:pt x="1311" y="0"/>
                    <a:pt x="1300" y="2"/>
                    <a:pt x="1290" y="7"/>
                  </a:cubicBezTo>
                  <a:cubicBezTo>
                    <a:pt x="1087" y="99"/>
                    <a:pt x="884" y="179"/>
                    <a:pt x="660" y="191"/>
                  </a:cubicBezTo>
                  <a:cubicBezTo>
                    <a:pt x="642" y="192"/>
                    <a:pt x="624" y="192"/>
                    <a:pt x="606" y="192"/>
                  </a:cubicBezTo>
                  <a:cubicBezTo>
                    <a:pt x="418" y="192"/>
                    <a:pt x="246" y="139"/>
                    <a:pt x="63" y="99"/>
                  </a:cubicBezTo>
                  <a:cubicBezTo>
                    <a:pt x="61" y="99"/>
                    <a:pt x="59" y="98"/>
                    <a:pt x="57" y="98"/>
                  </a:cubicBezTo>
                  <a:cubicBezTo>
                    <a:pt x="28" y="98"/>
                    <a:pt x="1" y="136"/>
                    <a:pt x="29" y="158"/>
                  </a:cubicBezTo>
                  <a:cubicBezTo>
                    <a:pt x="200" y="301"/>
                    <a:pt x="427" y="365"/>
                    <a:pt x="657" y="365"/>
                  </a:cubicBezTo>
                  <a:cubicBezTo>
                    <a:pt x="921" y="365"/>
                    <a:pt x="1190" y="280"/>
                    <a:pt x="1383" y="128"/>
                  </a:cubicBezTo>
                  <a:cubicBezTo>
                    <a:pt x="1447" y="78"/>
                    <a:pt x="1386" y="0"/>
                    <a:pt x="1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34"/>
            <p:cNvSpPr/>
            <p:nvPr/>
          </p:nvSpPr>
          <p:spPr>
            <a:xfrm>
              <a:off x="1496175" y="4282025"/>
              <a:ext cx="20275" cy="40375"/>
            </a:xfrm>
            <a:custGeom>
              <a:avLst/>
              <a:gdLst/>
              <a:ahLst/>
              <a:cxnLst/>
              <a:rect l="l" t="t" r="r" b="b"/>
              <a:pathLst>
                <a:path w="811" h="1615" extrusionOk="0">
                  <a:moveTo>
                    <a:pt x="511" y="0"/>
                  </a:moveTo>
                  <a:cubicBezTo>
                    <a:pt x="502" y="0"/>
                    <a:pt x="492" y="3"/>
                    <a:pt x="485" y="10"/>
                  </a:cubicBezTo>
                  <a:cubicBezTo>
                    <a:pt x="0" y="440"/>
                    <a:pt x="121" y="1282"/>
                    <a:pt x="660" y="1604"/>
                  </a:cubicBezTo>
                  <a:cubicBezTo>
                    <a:pt x="672" y="1611"/>
                    <a:pt x="685" y="1614"/>
                    <a:pt x="697" y="1614"/>
                  </a:cubicBezTo>
                  <a:cubicBezTo>
                    <a:pt x="759" y="1614"/>
                    <a:pt x="811" y="1531"/>
                    <a:pt x="754" y="1483"/>
                  </a:cubicBezTo>
                  <a:cubicBezTo>
                    <a:pt x="316" y="1121"/>
                    <a:pt x="245" y="528"/>
                    <a:pt x="546" y="59"/>
                  </a:cubicBezTo>
                  <a:lnTo>
                    <a:pt x="546" y="57"/>
                  </a:lnTo>
                  <a:cubicBezTo>
                    <a:pt x="565" y="28"/>
                    <a:pt x="538" y="0"/>
                    <a:pt x="5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34"/>
            <p:cNvSpPr/>
            <p:nvPr/>
          </p:nvSpPr>
          <p:spPr>
            <a:xfrm>
              <a:off x="1504650" y="4269925"/>
              <a:ext cx="79925" cy="52150"/>
            </a:xfrm>
            <a:custGeom>
              <a:avLst/>
              <a:gdLst/>
              <a:ahLst/>
              <a:cxnLst/>
              <a:rect l="l" t="t" r="r" b="b"/>
              <a:pathLst>
                <a:path w="3197" h="2086" extrusionOk="0">
                  <a:moveTo>
                    <a:pt x="3038" y="0"/>
                  </a:moveTo>
                  <a:cubicBezTo>
                    <a:pt x="3009" y="0"/>
                    <a:pt x="2980" y="11"/>
                    <a:pt x="2958" y="37"/>
                  </a:cubicBezTo>
                  <a:cubicBezTo>
                    <a:pt x="2648" y="402"/>
                    <a:pt x="2352" y="735"/>
                    <a:pt x="1874" y="883"/>
                  </a:cubicBezTo>
                  <a:cubicBezTo>
                    <a:pt x="1504" y="998"/>
                    <a:pt x="1102" y="949"/>
                    <a:pt x="740" y="1095"/>
                  </a:cubicBezTo>
                  <a:cubicBezTo>
                    <a:pt x="333" y="1259"/>
                    <a:pt x="68" y="1665"/>
                    <a:pt x="348" y="2064"/>
                  </a:cubicBezTo>
                  <a:cubicBezTo>
                    <a:pt x="359" y="2079"/>
                    <a:pt x="373" y="2085"/>
                    <a:pt x="387" y="2085"/>
                  </a:cubicBezTo>
                  <a:cubicBezTo>
                    <a:pt x="418" y="2085"/>
                    <a:pt x="447" y="2054"/>
                    <a:pt x="428" y="2016"/>
                  </a:cubicBezTo>
                  <a:cubicBezTo>
                    <a:pt x="1" y="1172"/>
                    <a:pt x="1754" y="1285"/>
                    <a:pt x="2214" y="1088"/>
                  </a:cubicBezTo>
                  <a:cubicBezTo>
                    <a:pt x="2639" y="906"/>
                    <a:pt x="2996" y="590"/>
                    <a:pt x="3165" y="157"/>
                  </a:cubicBezTo>
                  <a:cubicBezTo>
                    <a:pt x="3197" y="74"/>
                    <a:pt x="3115" y="0"/>
                    <a:pt x="30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34"/>
            <p:cNvSpPr/>
            <p:nvPr/>
          </p:nvSpPr>
          <p:spPr>
            <a:xfrm>
              <a:off x="1568850" y="4288675"/>
              <a:ext cx="8400" cy="18725"/>
            </a:xfrm>
            <a:custGeom>
              <a:avLst/>
              <a:gdLst/>
              <a:ahLst/>
              <a:cxnLst/>
              <a:rect l="l" t="t" r="r" b="b"/>
              <a:pathLst>
                <a:path w="336" h="749" extrusionOk="0">
                  <a:moveTo>
                    <a:pt x="148" y="1"/>
                  </a:moveTo>
                  <a:cubicBezTo>
                    <a:pt x="141" y="1"/>
                    <a:pt x="134" y="4"/>
                    <a:pt x="130" y="12"/>
                  </a:cubicBezTo>
                  <a:cubicBezTo>
                    <a:pt x="17" y="223"/>
                    <a:pt x="1" y="570"/>
                    <a:pt x="209" y="732"/>
                  </a:cubicBezTo>
                  <a:cubicBezTo>
                    <a:pt x="223" y="744"/>
                    <a:pt x="239" y="749"/>
                    <a:pt x="254" y="749"/>
                  </a:cubicBezTo>
                  <a:cubicBezTo>
                    <a:pt x="298" y="749"/>
                    <a:pt x="335" y="705"/>
                    <a:pt x="310" y="654"/>
                  </a:cubicBezTo>
                  <a:cubicBezTo>
                    <a:pt x="263" y="559"/>
                    <a:pt x="199" y="478"/>
                    <a:pt x="171" y="373"/>
                  </a:cubicBezTo>
                  <a:cubicBezTo>
                    <a:pt x="140" y="261"/>
                    <a:pt x="144" y="143"/>
                    <a:pt x="173" y="30"/>
                  </a:cubicBezTo>
                  <a:cubicBezTo>
                    <a:pt x="177" y="14"/>
                    <a:pt x="162" y="1"/>
                    <a:pt x="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34"/>
            <p:cNvSpPr/>
            <p:nvPr/>
          </p:nvSpPr>
          <p:spPr>
            <a:xfrm>
              <a:off x="1572575" y="4272925"/>
              <a:ext cx="50625" cy="34700"/>
            </a:xfrm>
            <a:custGeom>
              <a:avLst/>
              <a:gdLst/>
              <a:ahLst/>
              <a:cxnLst/>
              <a:rect l="l" t="t" r="r" b="b"/>
              <a:pathLst>
                <a:path w="2025" h="1388" extrusionOk="0">
                  <a:moveTo>
                    <a:pt x="1861" y="0"/>
                  </a:moveTo>
                  <a:cubicBezTo>
                    <a:pt x="1838" y="0"/>
                    <a:pt x="1815" y="8"/>
                    <a:pt x="1798" y="26"/>
                  </a:cubicBezTo>
                  <a:cubicBezTo>
                    <a:pt x="1605" y="223"/>
                    <a:pt x="1531" y="397"/>
                    <a:pt x="1240" y="498"/>
                  </a:cubicBezTo>
                  <a:cubicBezTo>
                    <a:pt x="1012" y="577"/>
                    <a:pt x="766" y="593"/>
                    <a:pt x="542" y="686"/>
                  </a:cubicBezTo>
                  <a:cubicBezTo>
                    <a:pt x="270" y="798"/>
                    <a:pt x="18" y="1012"/>
                    <a:pt x="2" y="1320"/>
                  </a:cubicBezTo>
                  <a:lnTo>
                    <a:pt x="3" y="1320"/>
                  </a:lnTo>
                  <a:cubicBezTo>
                    <a:pt x="1" y="1360"/>
                    <a:pt x="39" y="1387"/>
                    <a:pt x="75" y="1387"/>
                  </a:cubicBezTo>
                  <a:cubicBezTo>
                    <a:pt x="98" y="1387"/>
                    <a:pt x="119" y="1377"/>
                    <a:pt x="130" y="1354"/>
                  </a:cubicBezTo>
                  <a:cubicBezTo>
                    <a:pt x="392" y="786"/>
                    <a:pt x="991" y="908"/>
                    <a:pt x="1480" y="694"/>
                  </a:cubicBezTo>
                  <a:cubicBezTo>
                    <a:pt x="1725" y="586"/>
                    <a:pt x="2024" y="363"/>
                    <a:pt x="1948" y="65"/>
                  </a:cubicBezTo>
                  <a:cubicBezTo>
                    <a:pt x="1937" y="24"/>
                    <a:pt x="1899" y="0"/>
                    <a:pt x="18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34"/>
            <p:cNvSpPr/>
            <p:nvPr/>
          </p:nvSpPr>
          <p:spPr>
            <a:xfrm>
              <a:off x="1583925" y="4148400"/>
              <a:ext cx="54500" cy="70100"/>
            </a:xfrm>
            <a:custGeom>
              <a:avLst/>
              <a:gdLst/>
              <a:ahLst/>
              <a:cxnLst/>
              <a:rect l="l" t="t" r="r" b="b"/>
              <a:pathLst>
                <a:path w="2180" h="2804" extrusionOk="0">
                  <a:moveTo>
                    <a:pt x="2054" y="0"/>
                  </a:moveTo>
                  <a:cubicBezTo>
                    <a:pt x="2048" y="0"/>
                    <a:pt x="2042" y="0"/>
                    <a:pt x="2036" y="1"/>
                  </a:cubicBezTo>
                  <a:cubicBezTo>
                    <a:pt x="783" y="177"/>
                    <a:pt x="0" y="1574"/>
                    <a:pt x="319" y="2755"/>
                  </a:cubicBezTo>
                  <a:cubicBezTo>
                    <a:pt x="328" y="2788"/>
                    <a:pt x="357" y="2803"/>
                    <a:pt x="386" y="2803"/>
                  </a:cubicBezTo>
                  <a:cubicBezTo>
                    <a:pt x="421" y="2803"/>
                    <a:pt x="456" y="2780"/>
                    <a:pt x="452" y="2737"/>
                  </a:cubicBezTo>
                  <a:cubicBezTo>
                    <a:pt x="337" y="1479"/>
                    <a:pt x="942" y="633"/>
                    <a:pt x="2082" y="167"/>
                  </a:cubicBezTo>
                  <a:cubicBezTo>
                    <a:pt x="2180" y="127"/>
                    <a:pt x="2149" y="0"/>
                    <a:pt x="20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4"/>
            <p:cNvSpPr/>
            <p:nvPr/>
          </p:nvSpPr>
          <p:spPr>
            <a:xfrm>
              <a:off x="1584750" y="4128600"/>
              <a:ext cx="56050" cy="75950"/>
            </a:xfrm>
            <a:custGeom>
              <a:avLst/>
              <a:gdLst/>
              <a:ahLst/>
              <a:cxnLst/>
              <a:rect l="l" t="t" r="r" b="b"/>
              <a:pathLst>
                <a:path w="2242" h="3038" extrusionOk="0">
                  <a:moveTo>
                    <a:pt x="1546" y="1"/>
                  </a:moveTo>
                  <a:cubicBezTo>
                    <a:pt x="1388" y="1"/>
                    <a:pt x="1227" y="44"/>
                    <a:pt x="1091" y="118"/>
                  </a:cubicBezTo>
                  <a:cubicBezTo>
                    <a:pt x="167" y="613"/>
                    <a:pt x="1" y="2076"/>
                    <a:pt x="169" y="2981"/>
                  </a:cubicBezTo>
                  <a:cubicBezTo>
                    <a:pt x="177" y="3020"/>
                    <a:pt x="209" y="3037"/>
                    <a:pt x="243" y="3037"/>
                  </a:cubicBezTo>
                  <a:cubicBezTo>
                    <a:pt x="285" y="3037"/>
                    <a:pt x="329" y="3009"/>
                    <a:pt x="324" y="2960"/>
                  </a:cubicBezTo>
                  <a:cubicBezTo>
                    <a:pt x="274" y="2440"/>
                    <a:pt x="310" y="1916"/>
                    <a:pt x="475" y="1417"/>
                  </a:cubicBezTo>
                  <a:cubicBezTo>
                    <a:pt x="558" y="1171"/>
                    <a:pt x="665" y="927"/>
                    <a:pt x="811" y="712"/>
                  </a:cubicBezTo>
                  <a:cubicBezTo>
                    <a:pt x="910" y="548"/>
                    <a:pt x="1041" y="414"/>
                    <a:pt x="1203" y="310"/>
                  </a:cubicBezTo>
                  <a:cubicBezTo>
                    <a:pt x="1856" y="337"/>
                    <a:pt x="2109" y="525"/>
                    <a:pt x="1963" y="874"/>
                  </a:cubicBezTo>
                  <a:cubicBezTo>
                    <a:pt x="1954" y="906"/>
                    <a:pt x="1981" y="929"/>
                    <a:pt x="2008" y="929"/>
                  </a:cubicBezTo>
                  <a:cubicBezTo>
                    <a:pt x="2019" y="929"/>
                    <a:pt x="2030" y="926"/>
                    <a:pt x="2039" y="918"/>
                  </a:cubicBezTo>
                  <a:cubicBezTo>
                    <a:pt x="2239" y="731"/>
                    <a:pt x="2241" y="432"/>
                    <a:pt x="2058" y="219"/>
                  </a:cubicBezTo>
                  <a:cubicBezTo>
                    <a:pt x="1926" y="65"/>
                    <a:pt x="1738" y="1"/>
                    <a:pt x="15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4"/>
            <p:cNvSpPr/>
            <p:nvPr/>
          </p:nvSpPr>
          <p:spPr>
            <a:xfrm>
              <a:off x="1631575" y="4120000"/>
              <a:ext cx="41350" cy="65825"/>
            </a:xfrm>
            <a:custGeom>
              <a:avLst/>
              <a:gdLst/>
              <a:ahLst/>
              <a:cxnLst/>
              <a:rect l="l" t="t" r="r" b="b"/>
              <a:pathLst>
                <a:path w="1654" h="2633" extrusionOk="0">
                  <a:moveTo>
                    <a:pt x="1564" y="1"/>
                  </a:moveTo>
                  <a:cubicBezTo>
                    <a:pt x="1557" y="1"/>
                    <a:pt x="1548" y="2"/>
                    <a:pt x="1539" y="5"/>
                  </a:cubicBezTo>
                  <a:cubicBezTo>
                    <a:pt x="594" y="339"/>
                    <a:pt x="1" y="1708"/>
                    <a:pt x="455" y="2614"/>
                  </a:cubicBezTo>
                  <a:cubicBezTo>
                    <a:pt x="461" y="2627"/>
                    <a:pt x="474" y="2633"/>
                    <a:pt x="487" y="2633"/>
                  </a:cubicBezTo>
                  <a:cubicBezTo>
                    <a:pt x="507" y="2633"/>
                    <a:pt x="528" y="2618"/>
                    <a:pt x="525" y="2595"/>
                  </a:cubicBezTo>
                  <a:cubicBezTo>
                    <a:pt x="391" y="1516"/>
                    <a:pt x="695" y="763"/>
                    <a:pt x="1597" y="139"/>
                  </a:cubicBezTo>
                  <a:cubicBezTo>
                    <a:pt x="1654" y="100"/>
                    <a:pt x="1629" y="1"/>
                    <a:pt x="15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4"/>
            <p:cNvSpPr/>
            <p:nvPr/>
          </p:nvSpPr>
          <p:spPr>
            <a:xfrm>
              <a:off x="1640800" y="4121875"/>
              <a:ext cx="33575" cy="64025"/>
            </a:xfrm>
            <a:custGeom>
              <a:avLst/>
              <a:gdLst/>
              <a:ahLst/>
              <a:cxnLst/>
              <a:rect l="l" t="t" r="r" b="b"/>
              <a:pathLst>
                <a:path w="1343" h="2561" extrusionOk="0">
                  <a:moveTo>
                    <a:pt x="1248" y="0"/>
                  </a:moveTo>
                  <a:cubicBezTo>
                    <a:pt x="1237" y="0"/>
                    <a:pt x="1225" y="3"/>
                    <a:pt x="1214" y="9"/>
                  </a:cubicBezTo>
                  <a:cubicBezTo>
                    <a:pt x="399" y="447"/>
                    <a:pt x="0" y="1671"/>
                    <a:pt x="232" y="2530"/>
                  </a:cubicBezTo>
                  <a:cubicBezTo>
                    <a:pt x="238" y="2551"/>
                    <a:pt x="256" y="2560"/>
                    <a:pt x="274" y="2560"/>
                  </a:cubicBezTo>
                  <a:cubicBezTo>
                    <a:pt x="295" y="2560"/>
                    <a:pt x="317" y="2546"/>
                    <a:pt x="316" y="2519"/>
                  </a:cubicBezTo>
                  <a:cubicBezTo>
                    <a:pt x="300" y="2058"/>
                    <a:pt x="326" y="1624"/>
                    <a:pt x="501" y="1192"/>
                  </a:cubicBezTo>
                  <a:cubicBezTo>
                    <a:pt x="680" y="749"/>
                    <a:pt x="984" y="462"/>
                    <a:pt x="1298" y="118"/>
                  </a:cubicBezTo>
                  <a:cubicBezTo>
                    <a:pt x="1343" y="70"/>
                    <a:pt x="1303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4"/>
            <p:cNvSpPr/>
            <p:nvPr/>
          </p:nvSpPr>
          <p:spPr>
            <a:xfrm>
              <a:off x="1646725" y="4128475"/>
              <a:ext cx="33425" cy="59775"/>
            </a:xfrm>
            <a:custGeom>
              <a:avLst/>
              <a:gdLst/>
              <a:ahLst/>
              <a:cxnLst/>
              <a:rect l="l" t="t" r="r" b="b"/>
              <a:pathLst>
                <a:path w="1337" h="2391" extrusionOk="0">
                  <a:moveTo>
                    <a:pt x="1262" y="1"/>
                  </a:moveTo>
                  <a:cubicBezTo>
                    <a:pt x="1254" y="1"/>
                    <a:pt x="1245" y="3"/>
                    <a:pt x="1236" y="8"/>
                  </a:cubicBezTo>
                  <a:cubicBezTo>
                    <a:pt x="479" y="433"/>
                    <a:pt x="0" y="1522"/>
                    <a:pt x="212" y="2365"/>
                  </a:cubicBezTo>
                  <a:cubicBezTo>
                    <a:pt x="217" y="2383"/>
                    <a:pt x="230" y="2391"/>
                    <a:pt x="243" y="2391"/>
                  </a:cubicBezTo>
                  <a:cubicBezTo>
                    <a:pt x="261" y="2391"/>
                    <a:pt x="280" y="2377"/>
                    <a:pt x="282" y="2355"/>
                  </a:cubicBezTo>
                  <a:cubicBezTo>
                    <a:pt x="325" y="1900"/>
                    <a:pt x="363" y="1476"/>
                    <a:pt x="563" y="1057"/>
                  </a:cubicBezTo>
                  <a:cubicBezTo>
                    <a:pt x="743" y="678"/>
                    <a:pt x="1018" y="393"/>
                    <a:pt x="1301" y="92"/>
                  </a:cubicBezTo>
                  <a:cubicBezTo>
                    <a:pt x="1336" y="55"/>
                    <a:pt x="1304" y="1"/>
                    <a:pt x="1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4"/>
            <p:cNvSpPr/>
            <p:nvPr/>
          </p:nvSpPr>
          <p:spPr>
            <a:xfrm>
              <a:off x="1653675" y="4128975"/>
              <a:ext cx="34500" cy="59450"/>
            </a:xfrm>
            <a:custGeom>
              <a:avLst/>
              <a:gdLst/>
              <a:ahLst/>
              <a:cxnLst/>
              <a:rect l="l" t="t" r="r" b="b"/>
              <a:pathLst>
                <a:path w="1380" h="2378" extrusionOk="0">
                  <a:moveTo>
                    <a:pt x="1280" y="1"/>
                  </a:moveTo>
                  <a:cubicBezTo>
                    <a:pt x="1268" y="1"/>
                    <a:pt x="1256" y="4"/>
                    <a:pt x="1244" y="10"/>
                  </a:cubicBezTo>
                  <a:cubicBezTo>
                    <a:pt x="478" y="378"/>
                    <a:pt x="0" y="1533"/>
                    <a:pt x="141" y="2346"/>
                  </a:cubicBezTo>
                  <a:cubicBezTo>
                    <a:pt x="144" y="2367"/>
                    <a:pt x="163" y="2377"/>
                    <a:pt x="183" y="2377"/>
                  </a:cubicBezTo>
                  <a:cubicBezTo>
                    <a:pt x="202" y="2377"/>
                    <a:pt x="221" y="2367"/>
                    <a:pt x="224" y="2346"/>
                  </a:cubicBezTo>
                  <a:cubicBezTo>
                    <a:pt x="289" y="1914"/>
                    <a:pt x="344" y="1517"/>
                    <a:pt x="542" y="1120"/>
                  </a:cubicBezTo>
                  <a:cubicBezTo>
                    <a:pt x="742" y="719"/>
                    <a:pt x="1049" y="456"/>
                    <a:pt x="1333" y="124"/>
                  </a:cubicBezTo>
                  <a:cubicBezTo>
                    <a:pt x="1379" y="71"/>
                    <a:pt x="1339" y="1"/>
                    <a:pt x="1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4"/>
            <p:cNvSpPr/>
            <p:nvPr/>
          </p:nvSpPr>
          <p:spPr>
            <a:xfrm>
              <a:off x="1547550" y="4039825"/>
              <a:ext cx="15325" cy="47475"/>
            </a:xfrm>
            <a:custGeom>
              <a:avLst/>
              <a:gdLst/>
              <a:ahLst/>
              <a:cxnLst/>
              <a:rect l="l" t="t" r="r" b="b"/>
              <a:pathLst>
                <a:path w="613" h="1899" extrusionOk="0">
                  <a:moveTo>
                    <a:pt x="236" y="1"/>
                  </a:moveTo>
                  <a:cubicBezTo>
                    <a:pt x="212" y="1"/>
                    <a:pt x="188" y="21"/>
                    <a:pt x="197" y="52"/>
                  </a:cubicBezTo>
                  <a:cubicBezTo>
                    <a:pt x="277" y="329"/>
                    <a:pt x="344" y="605"/>
                    <a:pt x="322" y="897"/>
                  </a:cubicBezTo>
                  <a:cubicBezTo>
                    <a:pt x="298" y="1226"/>
                    <a:pt x="154" y="1492"/>
                    <a:pt x="24" y="1787"/>
                  </a:cubicBezTo>
                  <a:cubicBezTo>
                    <a:pt x="0" y="1841"/>
                    <a:pt x="41" y="1899"/>
                    <a:pt x="89" y="1899"/>
                  </a:cubicBezTo>
                  <a:cubicBezTo>
                    <a:pt x="106" y="1899"/>
                    <a:pt x="123" y="1892"/>
                    <a:pt x="139" y="1876"/>
                  </a:cubicBezTo>
                  <a:cubicBezTo>
                    <a:pt x="587" y="1418"/>
                    <a:pt x="613" y="544"/>
                    <a:pt x="272" y="20"/>
                  </a:cubicBezTo>
                  <a:cubicBezTo>
                    <a:pt x="263" y="7"/>
                    <a:pt x="250" y="1"/>
                    <a:pt x="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4"/>
            <p:cNvSpPr/>
            <p:nvPr/>
          </p:nvSpPr>
          <p:spPr>
            <a:xfrm>
              <a:off x="1552275" y="4036000"/>
              <a:ext cx="42825" cy="54575"/>
            </a:xfrm>
            <a:custGeom>
              <a:avLst/>
              <a:gdLst/>
              <a:ahLst/>
              <a:cxnLst/>
              <a:rect l="l" t="t" r="r" b="b"/>
              <a:pathLst>
                <a:path w="1713" h="2183" extrusionOk="0">
                  <a:moveTo>
                    <a:pt x="1112" y="0"/>
                  </a:moveTo>
                  <a:cubicBezTo>
                    <a:pt x="1070" y="0"/>
                    <a:pt x="1031" y="39"/>
                    <a:pt x="1038" y="92"/>
                  </a:cubicBezTo>
                  <a:cubicBezTo>
                    <a:pt x="1105" y="558"/>
                    <a:pt x="1195" y="958"/>
                    <a:pt x="939" y="1394"/>
                  </a:cubicBezTo>
                  <a:cubicBezTo>
                    <a:pt x="734" y="1741"/>
                    <a:pt x="415" y="1924"/>
                    <a:pt x="61" y="2081"/>
                  </a:cubicBezTo>
                  <a:cubicBezTo>
                    <a:pt x="1" y="2107"/>
                    <a:pt x="44" y="2183"/>
                    <a:pt x="97" y="2183"/>
                  </a:cubicBezTo>
                  <a:cubicBezTo>
                    <a:pt x="99" y="2183"/>
                    <a:pt x="101" y="2183"/>
                    <a:pt x="104" y="2182"/>
                  </a:cubicBezTo>
                  <a:cubicBezTo>
                    <a:pt x="996" y="2058"/>
                    <a:pt x="1713" y="837"/>
                    <a:pt x="1173" y="36"/>
                  </a:cubicBezTo>
                  <a:cubicBezTo>
                    <a:pt x="1156" y="11"/>
                    <a:pt x="1134" y="0"/>
                    <a:pt x="1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4"/>
            <p:cNvSpPr/>
            <p:nvPr/>
          </p:nvSpPr>
          <p:spPr>
            <a:xfrm>
              <a:off x="1580550" y="4058825"/>
              <a:ext cx="32850" cy="24375"/>
            </a:xfrm>
            <a:custGeom>
              <a:avLst/>
              <a:gdLst/>
              <a:ahLst/>
              <a:cxnLst/>
              <a:rect l="l" t="t" r="r" b="b"/>
              <a:pathLst>
                <a:path w="1314" h="975" extrusionOk="0">
                  <a:moveTo>
                    <a:pt x="39" y="1"/>
                  </a:moveTo>
                  <a:cubicBezTo>
                    <a:pt x="5" y="1"/>
                    <a:pt x="1" y="55"/>
                    <a:pt x="34" y="64"/>
                  </a:cubicBezTo>
                  <a:cubicBezTo>
                    <a:pt x="293" y="136"/>
                    <a:pt x="544" y="256"/>
                    <a:pt x="755" y="427"/>
                  </a:cubicBezTo>
                  <a:cubicBezTo>
                    <a:pt x="939" y="577"/>
                    <a:pt x="1063" y="774"/>
                    <a:pt x="1210" y="957"/>
                  </a:cubicBezTo>
                  <a:cubicBezTo>
                    <a:pt x="1220" y="969"/>
                    <a:pt x="1232" y="974"/>
                    <a:pt x="1245" y="974"/>
                  </a:cubicBezTo>
                  <a:cubicBezTo>
                    <a:pt x="1279" y="974"/>
                    <a:pt x="1313" y="939"/>
                    <a:pt x="1303" y="903"/>
                  </a:cubicBezTo>
                  <a:cubicBezTo>
                    <a:pt x="1155" y="377"/>
                    <a:pt x="557" y="37"/>
                    <a:pt x="42" y="1"/>
                  </a:cubicBezTo>
                  <a:cubicBezTo>
                    <a:pt x="41" y="1"/>
                    <a:pt x="40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4"/>
            <p:cNvSpPr/>
            <p:nvPr/>
          </p:nvSpPr>
          <p:spPr>
            <a:xfrm>
              <a:off x="1579050" y="4066425"/>
              <a:ext cx="26975" cy="23050"/>
            </a:xfrm>
            <a:custGeom>
              <a:avLst/>
              <a:gdLst/>
              <a:ahLst/>
              <a:cxnLst/>
              <a:rect l="l" t="t" r="r" b="b"/>
              <a:pathLst>
                <a:path w="1079" h="922" extrusionOk="0">
                  <a:moveTo>
                    <a:pt x="51" y="1"/>
                  </a:moveTo>
                  <a:cubicBezTo>
                    <a:pt x="10" y="1"/>
                    <a:pt x="1" y="53"/>
                    <a:pt x="31" y="74"/>
                  </a:cubicBezTo>
                  <a:cubicBezTo>
                    <a:pt x="217" y="199"/>
                    <a:pt x="418" y="267"/>
                    <a:pt x="587" y="422"/>
                  </a:cubicBezTo>
                  <a:cubicBezTo>
                    <a:pt x="671" y="501"/>
                    <a:pt x="749" y="589"/>
                    <a:pt x="816" y="684"/>
                  </a:cubicBezTo>
                  <a:cubicBezTo>
                    <a:pt x="869" y="760"/>
                    <a:pt x="901" y="844"/>
                    <a:pt x="972" y="906"/>
                  </a:cubicBezTo>
                  <a:cubicBezTo>
                    <a:pt x="984" y="916"/>
                    <a:pt x="999" y="921"/>
                    <a:pt x="1015" y="921"/>
                  </a:cubicBezTo>
                  <a:cubicBezTo>
                    <a:pt x="1047" y="921"/>
                    <a:pt x="1078" y="900"/>
                    <a:pt x="1075" y="863"/>
                  </a:cubicBezTo>
                  <a:cubicBezTo>
                    <a:pt x="1060" y="647"/>
                    <a:pt x="834" y="424"/>
                    <a:pt x="675" y="294"/>
                  </a:cubicBezTo>
                  <a:cubicBezTo>
                    <a:pt x="508" y="156"/>
                    <a:pt x="276" y="2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4"/>
            <p:cNvSpPr/>
            <p:nvPr/>
          </p:nvSpPr>
          <p:spPr>
            <a:xfrm>
              <a:off x="1567350" y="4080275"/>
              <a:ext cx="22125" cy="16950"/>
            </a:xfrm>
            <a:custGeom>
              <a:avLst/>
              <a:gdLst/>
              <a:ahLst/>
              <a:cxnLst/>
              <a:rect l="l" t="t" r="r" b="b"/>
              <a:pathLst>
                <a:path w="885" h="678" extrusionOk="0">
                  <a:moveTo>
                    <a:pt x="73" y="0"/>
                  </a:moveTo>
                  <a:cubicBezTo>
                    <a:pt x="68" y="0"/>
                    <a:pt x="64" y="0"/>
                    <a:pt x="60" y="0"/>
                  </a:cubicBezTo>
                  <a:cubicBezTo>
                    <a:pt x="8" y="1"/>
                    <a:pt x="0" y="73"/>
                    <a:pt x="48" y="88"/>
                  </a:cubicBezTo>
                  <a:cubicBezTo>
                    <a:pt x="206" y="140"/>
                    <a:pt x="357" y="212"/>
                    <a:pt x="485" y="320"/>
                  </a:cubicBezTo>
                  <a:cubicBezTo>
                    <a:pt x="599" y="419"/>
                    <a:pt x="671" y="551"/>
                    <a:pt x="774" y="660"/>
                  </a:cubicBezTo>
                  <a:cubicBezTo>
                    <a:pt x="785" y="672"/>
                    <a:pt x="801" y="677"/>
                    <a:pt x="817" y="677"/>
                  </a:cubicBezTo>
                  <a:cubicBezTo>
                    <a:pt x="850" y="677"/>
                    <a:pt x="885" y="653"/>
                    <a:pt x="881" y="616"/>
                  </a:cubicBezTo>
                  <a:cubicBezTo>
                    <a:pt x="844" y="254"/>
                    <a:pt x="411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4"/>
            <p:cNvSpPr/>
            <p:nvPr/>
          </p:nvSpPr>
          <p:spPr>
            <a:xfrm>
              <a:off x="1563700" y="4084350"/>
              <a:ext cx="20600" cy="21500"/>
            </a:xfrm>
            <a:custGeom>
              <a:avLst/>
              <a:gdLst/>
              <a:ahLst/>
              <a:cxnLst/>
              <a:rect l="l" t="t" r="r" b="b"/>
              <a:pathLst>
                <a:path w="824" h="860" extrusionOk="0">
                  <a:moveTo>
                    <a:pt x="50" y="1"/>
                  </a:moveTo>
                  <a:cubicBezTo>
                    <a:pt x="15" y="1"/>
                    <a:pt x="1" y="54"/>
                    <a:pt x="33" y="75"/>
                  </a:cubicBezTo>
                  <a:cubicBezTo>
                    <a:pt x="179" y="174"/>
                    <a:pt x="310" y="280"/>
                    <a:pt x="429" y="409"/>
                  </a:cubicBezTo>
                  <a:cubicBezTo>
                    <a:pt x="548" y="541"/>
                    <a:pt x="619" y="691"/>
                    <a:pt x="718" y="834"/>
                  </a:cubicBezTo>
                  <a:cubicBezTo>
                    <a:pt x="731" y="852"/>
                    <a:pt x="748" y="860"/>
                    <a:pt x="764" y="860"/>
                  </a:cubicBezTo>
                  <a:cubicBezTo>
                    <a:pt x="795" y="860"/>
                    <a:pt x="824" y="832"/>
                    <a:pt x="817" y="793"/>
                  </a:cubicBezTo>
                  <a:cubicBezTo>
                    <a:pt x="754" y="433"/>
                    <a:pt x="394" y="115"/>
                    <a:pt x="63" y="3"/>
                  </a:cubicBezTo>
                  <a:cubicBezTo>
                    <a:pt x="59" y="1"/>
                    <a:pt x="54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4"/>
            <p:cNvSpPr/>
            <p:nvPr/>
          </p:nvSpPr>
          <p:spPr>
            <a:xfrm>
              <a:off x="1527850" y="3682475"/>
              <a:ext cx="142175" cy="225650"/>
            </a:xfrm>
            <a:custGeom>
              <a:avLst/>
              <a:gdLst/>
              <a:ahLst/>
              <a:cxnLst/>
              <a:rect l="l" t="t" r="r" b="b"/>
              <a:pathLst>
                <a:path w="5687" h="9026" extrusionOk="0">
                  <a:moveTo>
                    <a:pt x="698" y="1"/>
                  </a:moveTo>
                  <a:cubicBezTo>
                    <a:pt x="460" y="1"/>
                    <a:pt x="221" y="103"/>
                    <a:pt x="27" y="279"/>
                  </a:cubicBezTo>
                  <a:cubicBezTo>
                    <a:pt x="0" y="303"/>
                    <a:pt x="24" y="339"/>
                    <a:pt x="53" y="339"/>
                  </a:cubicBezTo>
                  <a:cubicBezTo>
                    <a:pt x="59" y="339"/>
                    <a:pt x="64" y="338"/>
                    <a:pt x="70" y="335"/>
                  </a:cubicBezTo>
                  <a:cubicBezTo>
                    <a:pt x="379" y="179"/>
                    <a:pt x="599" y="114"/>
                    <a:pt x="757" y="114"/>
                  </a:cubicBezTo>
                  <a:cubicBezTo>
                    <a:pt x="1331" y="114"/>
                    <a:pt x="1081" y="969"/>
                    <a:pt x="1292" y="1390"/>
                  </a:cubicBezTo>
                  <a:cubicBezTo>
                    <a:pt x="1323" y="1453"/>
                    <a:pt x="1311" y="1547"/>
                    <a:pt x="1366" y="1602"/>
                  </a:cubicBezTo>
                  <a:cubicBezTo>
                    <a:pt x="1431" y="1667"/>
                    <a:pt x="1484" y="1689"/>
                    <a:pt x="1537" y="1689"/>
                  </a:cubicBezTo>
                  <a:cubicBezTo>
                    <a:pt x="1610" y="1689"/>
                    <a:pt x="1682" y="1646"/>
                    <a:pt x="1780" y="1617"/>
                  </a:cubicBezTo>
                  <a:cubicBezTo>
                    <a:pt x="1951" y="1448"/>
                    <a:pt x="2109" y="1363"/>
                    <a:pt x="2256" y="1363"/>
                  </a:cubicBezTo>
                  <a:cubicBezTo>
                    <a:pt x="2530" y="1363"/>
                    <a:pt x="2763" y="1659"/>
                    <a:pt x="2955" y="2251"/>
                  </a:cubicBezTo>
                  <a:cubicBezTo>
                    <a:pt x="2915" y="2391"/>
                    <a:pt x="2877" y="2530"/>
                    <a:pt x="2840" y="2670"/>
                  </a:cubicBezTo>
                  <a:cubicBezTo>
                    <a:pt x="2829" y="2743"/>
                    <a:pt x="2801" y="2848"/>
                    <a:pt x="2813" y="2931"/>
                  </a:cubicBezTo>
                  <a:cubicBezTo>
                    <a:pt x="2848" y="3205"/>
                    <a:pt x="2959" y="3351"/>
                    <a:pt x="3223" y="3433"/>
                  </a:cubicBezTo>
                  <a:cubicBezTo>
                    <a:pt x="3639" y="3563"/>
                    <a:pt x="4119" y="3539"/>
                    <a:pt x="4149" y="4163"/>
                  </a:cubicBezTo>
                  <a:cubicBezTo>
                    <a:pt x="4161" y="4448"/>
                    <a:pt x="4035" y="4701"/>
                    <a:pt x="4105" y="4991"/>
                  </a:cubicBezTo>
                  <a:cubicBezTo>
                    <a:pt x="4183" y="5310"/>
                    <a:pt x="4323" y="5313"/>
                    <a:pt x="4536" y="5530"/>
                  </a:cubicBezTo>
                  <a:cubicBezTo>
                    <a:pt x="4805" y="5591"/>
                    <a:pt x="4926" y="5789"/>
                    <a:pt x="4899" y="6124"/>
                  </a:cubicBezTo>
                  <a:cubicBezTo>
                    <a:pt x="4805" y="6317"/>
                    <a:pt x="4713" y="6510"/>
                    <a:pt x="4622" y="6705"/>
                  </a:cubicBezTo>
                  <a:cubicBezTo>
                    <a:pt x="4567" y="6930"/>
                    <a:pt x="4538" y="6983"/>
                    <a:pt x="4584" y="7207"/>
                  </a:cubicBezTo>
                  <a:cubicBezTo>
                    <a:pt x="4700" y="7761"/>
                    <a:pt x="5686" y="8269"/>
                    <a:pt x="5072" y="8896"/>
                  </a:cubicBezTo>
                  <a:cubicBezTo>
                    <a:pt x="5028" y="8941"/>
                    <a:pt x="5061" y="9026"/>
                    <a:pt x="5120" y="9026"/>
                  </a:cubicBezTo>
                  <a:cubicBezTo>
                    <a:pt x="5128" y="9026"/>
                    <a:pt x="5136" y="9024"/>
                    <a:pt x="5144" y="9021"/>
                  </a:cubicBezTo>
                  <a:cubicBezTo>
                    <a:pt x="5540" y="8870"/>
                    <a:pt x="5531" y="8433"/>
                    <a:pt x="5376" y="8083"/>
                  </a:cubicBezTo>
                  <a:cubicBezTo>
                    <a:pt x="5113" y="7491"/>
                    <a:pt x="4659" y="7457"/>
                    <a:pt x="4903" y="6590"/>
                  </a:cubicBezTo>
                  <a:cubicBezTo>
                    <a:pt x="4972" y="6344"/>
                    <a:pt x="5161" y="6160"/>
                    <a:pt x="5127" y="5882"/>
                  </a:cubicBezTo>
                  <a:cubicBezTo>
                    <a:pt x="5111" y="5750"/>
                    <a:pt x="5076" y="5655"/>
                    <a:pt x="4990" y="5551"/>
                  </a:cubicBezTo>
                  <a:cubicBezTo>
                    <a:pt x="4755" y="5273"/>
                    <a:pt x="4424" y="5207"/>
                    <a:pt x="4315" y="4779"/>
                  </a:cubicBezTo>
                  <a:cubicBezTo>
                    <a:pt x="4272" y="4607"/>
                    <a:pt x="4379" y="4353"/>
                    <a:pt x="4383" y="4163"/>
                  </a:cubicBezTo>
                  <a:cubicBezTo>
                    <a:pt x="4397" y="3605"/>
                    <a:pt x="4261" y="3452"/>
                    <a:pt x="3812" y="3222"/>
                  </a:cubicBezTo>
                  <a:cubicBezTo>
                    <a:pt x="3543" y="3085"/>
                    <a:pt x="3092" y="3089"/>
                    <a:pt x="3108" y="2632"/>
                  </a:cubicBezTo>
                  <a:cubicBezTo>
                    <a:pt x="3115" y="2452"/>
                    <a:pt x="3227" y="2280"/>
                    <a:pt x="3234" y="2095"/>
                  </a:cubicBezTo>
                  <a:cubicBezTo>
                    <a:pt x="3241" y="1876"/>
                    <a:pt x="3197" y="1670"/>
                    <a:pt x="3069" y="1488"/>
                  </a:cubicBezTo>
                  <a:cubicBezTo>
                    <a:pt x="2880" y="1220"/>
                    <a:pt x="2660" y="1140"/>
                    <a:pt x="2415" y="1140"/>
                  </a:cubicBezTo>
                  <a:cubicBezTo>
                    <a:pt x="2253" y="1140"/>
                    <a:pt x="2080" y="1175"/>
                    <a:pt x="1899" y="1215"/>
                  </a:cubicBezTo>
                  <a:cubicBezTo>
                    <a:pt x="1756" y="1248"/>
                    <a:pt x="1770" y="1319"/>
                    <a:pt x="1749" y="1319"/>
                  </a:cubicBezTo>
                  <a:cubicBezTo>
                    <a:pt x="1737" y="1319"/>
                    <a:pt x="1713" y="1295"/>
                    <a:pt x="1641" y="1228"/>
                  </a:cubicBezTo>
                  <a:cubicBezTo>
                    <a:pt x="1488" y="1087"/>
                    <a:pt x="1625" y="1057"/>
                    <a:pt x="1574" y="859"/>
                  </a:cubicBezTo>
                  <a:cubicBezTo>
                    <a:pt x="1513" y="623"/>
                    <a:pt x="1466" y="414"/>
                    <a:pt x="1277" y="237"/>
                  </a:cubicBezTo>
                  <a:cubicBezTo>
                    <a:pt x="1102" y="74"/>
                    <a:pt x="900" y="1"/>
                    <a:pt x="6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4"/>
            <p:cNvSpPr/>
            <p:nvPr/>
          </p:nvSpPr>
          <p:spPr>
            <a:xfrm>
              <a:off x="1497425" y="3684300"/>
              <a:ext cx="33150" cy="35400"/>
            </a:xfrm>
            <a:custGeom>
              <a:avLst/>
              <a:gdLst/>
              <a:ahLst/>
              <a:cxnLst/>
              <a:rect l="l" t="t" r="r" b="b"/>
              <a:pathLst>
                <a:path w="1326" h="1416" extrusionOk="0">
                  <a:moveTo>
                    <a:pt x="896" y="0"/>
                  </a:moveTo>
                  <a:cubicBezTo>
                    <a:pt x="605" y="0"/>
                    <a:pt x="280" y="201"/>
                    <a:pt x="178" y="446"/>
                  </a:cubicBezTo>
                  <a:cubicBezTo>
                    <a:pt x="1" y="877"/>
                    <a:pt x="383" y="1416"/>
                    <a:pt x="831" y="1416"/>
                  </a:cubicBezTo>
                  <a:cubicBezTo>
                    <a:pt x="895" y="1416"/>
                    <a:pt x="961" y="1405"/>
                    <a:pt x="1027" y="1380"/>
                  </a:cubicBezTo>
                  <a:cubicBezTo>
                    <a:pt x="1116" y="1347"/>
                    <a:pt x="1110" y="1204"/>
                    <a:pt x="1006" y="1204"/>
                  </a:cubicBezTo>
                  <a:cubicBezTo>
                    <a:pt x="1005" y="1204"/>
                    <a:pt x="1004" y="1204"/>
                    <a:pt x="1004" y="1204"/>
                  </a:cubicBezTo>
                  <a:cubicBezTo>
                    <a:pt x="1000" y="1204"/>
                    <a:pt x="996" y="1204"/>
                    <a:pt x="992" y="1204"/>
                  </a:cubicBezTo>
                  <a:cubicBezTo>
                    <a:pt x="642" y="1204"/>
                    <a:pt x="216" y="877"/>
                    <a:pt x="416" y="495"/>
                  </a:cubicBezTo>
                  <a:cubicBezTo>
                    <a:pt x="519" y="298"/>
                    <a:pt x="689" y="234"/>
                    <a:pt x="872" y="234"/>
                  </a:cubicBezTo>
                  <a:cubicBezTo>
                    <a:pt x="989" y="234"/>
                    <a:pt x="1111" y="260"/>
                    <a:pt x="1224" y="296"/>
                  </a:cubicBezTo>
                  <a:cubicBezTo>
                    <a:pt x="1230" y="297"/>
                    <a:pt x="1235" y="298"/>
                    <a:pt x="1241" y="298"/>
                  </a:cubicBezTo>
                  <a:cubicBezTo>
                    <a:pt x="1286" y="298"/>
                    <a:pt x="1326" y="242"/>
                    <a:pt x="1297" y="200"/>
                  </a:cubicBezTo>
                  <a:cubicBezTo>
                    <a:pt x="1200" y="59"/>
                    <a:pt x="1053" y="0"/>
                    <a:pt x="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4"/>
            <p:cNvSpPr/>
            <p:nvPr/>
          </p:nvSpPr>
          <p:spPr>
            <a:xfrm>
              <a:off x="1460425" y="3661575"/>
              <a:ext cx="69550" cy="78975"/>
            </a:xfrm>
            <a:custGeom>
              <a:avLst/>
              <a:gdLst/>
              <a:ahLst/>
              <a:cxnLst/>
              <a:rect l="l" t="t" r="r" b="b"/>
              <a:pathLst>
                <a:path w="2782" h="3159" extrusionOk="0">
                  <a:moveTo>
                    <a:pt x="2511" y="1"/>
                  </a:moveTo>
                  <a:cubicBezTo>
                    <a:pt x="1031" y="1"/>
                    <a:pt x="0" y="1883"/>
                    <a:pt x="767" y="3142"/>
                  </a:cubicBezTo>
                  <a:cubicBezTo>
                    <a:pt x="775" y="3154"/>
                    <a:pt x="785" y="3159"/>
                    <a:pt x="796" y="3159"/>
                  </a:cubicBezTo>
                  <a:cubicBezTo>
                    <a:pt x="816" y="3159"/>
                    <a:pt x="836" y="3141"/>
                    <a:pt x="830" y="3116"/>
                  </a:cubicBezTo>
                  <a:cubicBezTo>
                    <a:pt x="652" y="2385"/>
                    <a:pt x="630" y="1673"/>
                    <a:pt x="1101" y="1040"/>
                  </a:cubicBezTo>
                  <a:cubicBezTo>
                    <a:pt x="1503" y="501"/>
                    <a:pt x="2053" y="332"/>
                    <a:pt x="2676" y="186"/>
                  </a:cubicBezTo>
                  <a:cubicBezTo>
                    <a:pt x="2782" y="161"/>
                    <a:pt x="2748" y="14"/>
                    <a:pt x="2651" y="6"/>
                  </a:cubicBezTo>
                  <a:cubicBezTo>
                    <a:pt x="2604" y="3"/>
                    <a:pt x="2557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4"/>
            <p:cNvSpPr/>
            <p:nvPr/>
          </p:nvSpPr>
          <p:spPr>
            <a:xfrm>
              <a:off x="1516075" y="3663225"/>
              <a:ext cx="12650" cy="27075"/>
            </a:xfrm>
            <a:custGeom>
              <a:avLst/>
              <a:gdLst/>
              <a:ahLst/>
              <a:cxnLst/>
              <a:rect l="l" t="t" r="r" b="b"/>
              <a:pathLst>
                <a:path w="506" h="1083" extrusionOk="0">
                  <a:moveTo>
                    <a:pt x="424" y="1"/>
                  </a:moveTo>
                  <a:cubicBezTo>
                    <a:pt x="409" y="1"/>
                    <a:pt x="393" y="6"/>
                    <a:pt x="379" y="18"/>
                  </a:cubicBezTo>
                  <a:cubicBezTo>
                    <a:pt x="120" y="241"/>
                    <a:pt x="0" y="803"/>
                    <a:pt x="276" y="1061"/>
                  </a:cubicBezTo>
                  <a:cubicBezTo>
                    <a:pt x="291" y="1075"/>
                    <a:pt x="313" y="1082"/>
                    <a:pt x="335" y="1082"/>
                  </a:cubicBezTo>
                  <a:cubicBezTo>
                    <a:pt x="380" y="1082"/>
                    <a:pt x="426" y="1053"/>
                    <a:pt x="420" y="1001"/>
                  </a:cubicBezTo>
                  <a:cubicBezTo>
                    <a:pt x="400" y="854"/>
                    <a:pt x="341" y="724"/>
                    <a:pt x="341" y="574"/>
                  </a:cubicBezTo>
                  <a:cubicBezTo>
                    <a:pt x="342" y="399"/>
                    <a:pt x="403" y="250"/>
                    <a:pt x="480" y="96"/>
                  </a:cubicBezTo>
                  <a:cubicBezTo>
                    <a:pt x="505" y="46"/>
                    <a:pt x="468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4"/>
            <p:cNvSpPr/>
            <p:nvPr/>
          </p:nvSpPr>
          <p:spPr>
            <a:xfrm>
              <a:off x="1480225" y="3715975"/>
              <a:ext cx="35025" cy="33850"/>
            </a:xfrm>
            <a:custGeom>
              <a:avLst/>
              <a:gdLst/>
              <a:ahLst/>
              <a:cxnLst/>
              <a:rect l="l" t="t" r="r" b="b"/>
              <a:pathLst>
                <a:path w="1401" h="1354" extrusionOk="0">
                  <a:moveTo>
                    <a:pt x="1133" y="0"/>
                  </a:moveTo>
                  <a:cubicBezTo>
                    <a:pt x="1103" y="0"/>
                    <a:pt x="1074" y="37"/>
                    <a:pt x="1079" y="69"/>
                  </a:cubicBezTo>
                  <a:cubicBezTo>
                    <a:pt x="1127" y="372"/>
                    <a:pt x="1140" y="679"/>
                    <a:pt x="897" y="909"/>
                  </a:cubicBezTo>
                  <a:cubicBezTo>
                    <a:pt x="660" y="1135"/>
                    <a:pt x="399" y="1087"/>
                    <a:pt x="105" y="1106"/>
                  </a:cubicBezTo>
                  <a:cubicBezTo>
                    <a:pt x="47" y="1109"/>
                    <a:pt x="0" y="1187"/>
                    <a:pt x="53" y="1231"/>
                  </a:cubicBezTo>
                  <a:cubicBezTo>
                    <a:pt x="155" y="1317"/>
                    <a:pt x="280" y="1354"/>
                    <a:pt x="409" y="1354"/>
                  </a:cubicBezTo>
                  <a:cubicBezTo>
                    <a:pt x="659" y="1354"/>
                    <a:pt x="926" y="1219"/>
                    <a:pt x="1079" y="1045"/>
                  </a:cubicBezTo>
                  <a:cubicBezTo>
                    <a:pt x="1315" y="777"/>
                    <a:pt x="1401" y="313"/>
                    <a:pt x="1166" y="18"/>
                  </a:cubicBezTo>
                  <a:cubicBezTo>
                    <a:pt x="1156" y="6"/>
                    <a:pt x="1145" y="0"/>
                    <a:pt x="1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4"/>
            <p:cNvSpPr/>
            <p:nvPr/>
          </p:nvSpPr>
          <p:spPr>
            <a:xfrm>
              <a:off x="1475200" y="3736525"/>
              <a:ext cx="31325" cy="35300"/>
            </a:xfrm>
            <a:custGeom>
              <a:avLst/>
              <a:gdLst/>
              <a:ahLst/>
              <a:cxnLst/>
              <a:rect l="l" t="t" r="r" b="b"/>
              <a:pathLst>
                <a:path w="1253" h="1412" extrusionOk="0">
                  <a:moveTo>
                    <a:pt x="242" y="0"/>
                  </a:moveTo>
                  <a:cubicBezTo>
                    <a:pt x="224" y="0"/>
                    <a:pt x="205" y="11"/>
                    <a:pt x="198" y="30"/>
                  </a:cubicBezTo>
                  <a:cubicBezTo>
                    <a:pt x="0" y="553"/>
                    <a:pt x="571" y="1412"/>
                    <a:pt x="1140" y="1412"/>
                  </a:cubicBezTo>
                  <a:cubicBezTo>
                    <a:pt x="1141" y="1412"/>
                    <a:pt x="1141" y="1412"/>
                    <a:pt x="1142" y="1412"/>
                  </a:cubicBezTo>
                  <a:cubicBezTo>
                    <a:pt x="1224" y="1410"/>
                    <a:pt x="1252" y="1300"/>
                    <a:pt x="1183" y="1258"/>
                  </a:cubicBezTo>
                  <a:cubicBezTo>
                    <a:pt x="932" y="1103"/>
                    <a:pt x="696" y="1029"/>
                    <a:pt x="517" y="771"/>
                  </a:cubicBezTo>
                  <a:cubicBezTo>
                    <a:pt x="355" y="536"/>
                    <a:pt x="335" y="298"/>
                    <a:pt x="277" y="30"/>
                  </a:cubicBezTo>
                  <a:cubicBezTo>
                    <a:pt x="273" y="9"/>
                    <a:pt x="258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4"/>
            <p:cNvSpPr/>
            <p:nvPr/>
          </p:nvSpPr>
          <p:spPr>
            <a:xfrm>
              <a:off x="1469250" y="3738075"/>
              <a:ext cx="27625" cy="42250"/>
            </a:xfrm>
            <a:custGeom>
              <a:avLst/>
              <a:gdLst/>
              <a:ahLst/>
              <a:cxnLst/>
              <a:rect l="l" t="t" r="r" b="b"/>
              <a:pathLst>
                <a:path w="1105" h="1690" extrusionOk="0">
                  <a:moveTo>
                    <a:pt x="387" y="1"/>
                  </a:moveTo>
                  <a:cubicBezTo>
                    <a:pt x="375" y="1"/>
                    <a:pt x="362" y="7"/>
                    <a:pt x="354" y="20"/>
                  </a:cubicBezTo>
                  <a:cubicBezTo>
                    <a:pt x="0" y="562"/>
                    <a:pt x="352" y="1518"/>
                    <a:pt x="983" y="1686"/>
                  </a:cubicBezTo>
                  <a:cubicBezTo>
                    <a:pt x="991" y="1688"/>
                    <a:pt x="999" y="1689"/>
                    <a:pt x="1006" y="1689"/>
                  </a:cubicBezTo>
                  <a:cubicBezTo>
                    <a:pt x="1078" y="1689"/>
                    <a:pt x="1105" y="1589"/>
                    <a:pt x="1043" y="1545"/>
                  </a:cubicBezTo>
                  <a:cubicBezTo>
                    <a:pt x="498" y="1157"/>
                    <a:pt x="297" y="715"/>
                    <a:pt x="426" y="50"/>
                  </a:cubicBezTo>
                  <a:cubicBezTo>
                    <a:pt x="432" y="21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4"/>
            <p:cNvSpPr/>
            <p:nvPr/>
          </p:nvSpPr>
          <p:spPr>
            <a:xfrm>
              <a:off x="1506850" y="3730100"/>
              <a:ext cx="23825" cy="32825"/>
            </a:xfrm>
            <a:custGeom>
              <a:avLst/>
              <a:gdLst/>
              <a:ahLst/>
              <a:cxnLst/>
              <a:rect l="l" t="t" r="r" b="b"/>
              <a:pathLst>
                <a:path w="953" h="1313" extrusionOk="0">
                  <a:moveTo>
                    <a:pt x="323" y="0"/>
                  </a:moveTo>
                  <a:cubicBezTo>
                    <a:pt x="314" y="0"/>
                    <a:pt x="305" y="4"/>
                    <a:pt x="299" y="11"/>
                  </a:cubicBezTo>
                  <a:cubicBezTo>
                    <a:pt x="0" y="395"/>
                    <a:pt x="359" y="1211"/>
                    <a:pt x="817" y="1311"/>
                  </a:cubicBezTo>
                  <a:cubicBezTo>
                    <a:pt x="823" y="1312"/>
                    <a:pt x="830" y="1313"/>
                    <a:pt x="836" y="1313"/>
                  </a:cubicBezTo>
                  <a:cubicBezTo>
                    <a:pt x="905" y="1313"/>
                    <a:pt x="952" y="1229"/>
                    <a:pt x="897" y="1173"/>
                  </a:cubicBezTo>
                  <a:cubicBezTo>
                    <a:pt x="732" y="1006"/>
                    <a:pt x="563" y="897"/>
                    <a:pt x="462" y="673"/>
                  </a:cubicBezTo>
                  <a:cubicBezTo>
                    <a:pt x="366" y="460"/>
                    <a:pt x="396" y="250"/>
                    <a:pt x="362" y="28"/>
                  </a:cubicBezTo>
                  <a:cubicBezTo>
                    <a:pt x="359" y="11"/>
                    <a:pt x="340" y="0"/>
                    <a:pt x="3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4"/>
            <p:cNvSpPr/>
            <p:nvPr/>
          </p:nvSpPr>
          <p:spPr>
            <a:xfrm>
              <a:off x="1523625" y="3735300"/>
              <a:ext cx="18075" cy="30550"/>
            </a:xfrm>
            <a:custGeom>
              <a:avLst/>
              <a:gdLst/>
              <a:ahLst/>
              <a:cxnLst/>
              <a:rect l="l" t="t" r="r" b="b"/>
              <a:pathLst>
                <a:path w="723" h="1222" extrusionOk="0">
                  <a:moveTo>
                    <a:pt x="214" y="1"/>
                  </a:moveTo>
                  <a:cubicBezTo>
                    <a:pt x="175" y="1"/>
                    <a:pt x="134" y="24"/>
                    <a:pt x="122" y="64"/>
                  </a:cubicBezTo>
                  <a:cubicBezTo>
                    <a:pt x="1" y="451"/>
                    <a:pt x="280" y="1001"/>
                    <a:pt x="608" y="1210"/>
                  </a:cubicBezTo>
                  <a:cubicBezTo>
                    <a:pt x="620" y="1218"/>
                    <a:pt x="632" y="1221"/>
                    <a:pt x="643" y="1221"/>
                  </a:cubicBezTo>
                  <a:cubicBezTo>
                    <a:pt x="693" y="1221"/>
                    <a:pt x="723" y="1150"/>
                    <a:pt x="688" y="1106"/>
                  </a:cubicBezTo>
                  <a:cubicBezTo>
                    <a:pt x="557" y="939"/>
                    <a:pt x="435" y="788"/>
                    <a:pt x="367" y="584"/>
                  </a:cubicBezTo>
                  <a:cubicBezTo>
                    <a:pt x="312" y="411"/>
                    <a:pt x="323" y="238"/>
                    <a:pt x="292" y="64"/>
                  </a:cubicBezTo>
                  <a:cubicBezTo>
                    <a:pt x="284" y="20"/>
                    <a:pt x="25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4"/>
            <p:cNvSpPr/>
            <p:nvPr/>
          </p:nvSpPr>
          <p:spPr>
            <a:xfrm>
              <a:off x="1588100" y="3616550"/>
              <a:ext cx="119750" cy="230125"/>
            </a:xfrm>
            <a:custGeom>
              <a:avLst/>
              <a:gdLst/>
              <a:ahLst/>
              <a:cxnLst/>
              <a:rect l="l" t="t" r="r" b="b"/>
              <a:pathLst>
                <a:path w="4790" h="9205" extrusionOk="0">
                  <a:moveTo>
                    <a:pt x="1057" y="0"/>
                  </a:moveTo>
                  <a:cubicBezTo>
                    <a:pt x="1032" y="0"/>
                    <a:pt x="1007" y="11"/>
                    <a:pt x="988" y="35"/>
                  </a:cubicBezTo>
                  <a:cubicBezTo>
                    <a:pt x="1" y="1277"/>
                    <a:pt x="111" y="3057"/>
                    <a:pt x="950" y="4344"/>
                  </a:cubicBezTo>
                  <a:cubicBezTo>
                    <a:pt x="1435" y="5089"/>
                    <a:pt x="2092" y="5601"/>
                    <a:pt x="2848" y="6047"/>
                  </a:cubicBezTo>
                  <a:cubicBezTo>
                    <a:pt x="3410" y="6380"/>
                    <a:pt x="4046" y="6699"/>
                    <a:pt x="4386" y="7291"/>
                  </a:cubicBezTo>
                  <a:cubicBezTo>
                    <a:pt x="4586" y="7638"/>
                    <a:pt x="4732" y="8247"/>
                    <a:pt x="4426" y="8584"/>
                  </a:cubicBezTo>
                  <a:cubicBezTo>
                    <a:pt x="4202" y="8716"/>
                    <a:pt x="3977" y="8848"/>
                    <a:pt x="3753" y="8980"/>
                  </a:cubicBezTo>
                  <a:cubicBezTo>
                    <a:pt x="2943" y="8549"/>
                    <a:pt x="2887" y="8163"/>
                    <a:pt x="3584" y="7820"/>
                  </a:cubicBezTo>
                  <a:cubicBezTo>
                    <a:pt x="3645" y="7807"/>
                    <a:pt x="3634" y="7707"/>
                    <a:pt x="3574" y="7707"/>
                  </a:cubicBezTo>
                  <a:cubicBezTo>
                    <a:pt x="3572" y="7707"/>
                    <a:pt x="3571" y="7707"/>
                    <a:pt x="3569" y="7707"/>
                  </a:cubicBezTo>
                  <a:cubicBezTo>
                    <a:pt x="2928" y="7767"/>
                    <a:pt x="2674" y="8631"/>
                    <a:pt x="3209" y="9022"/>
                  </a:cubicBezTo>
                  <a:cubicBezTo>
                    <a:pt x="3384" y="9150"/>
                    <a:pt x="3560" y="9205"/>
                    <a:pt x="3728" y="9205"/>
                  </a:cubicBezTo>
                  <a:cubicBezTo>
                    <a:pt x="4307" y="9205"/>
                    <a:pt x="4790" y="8553"/>
                    <a:pt x="4767" y="7956"/>
                  </a:cubicBezTo>
                  <a:cubicBezTo>
                    <a:pt x="4711" y="6469"/>
                    <a:pt x="2887" y="5971"/>
                    <a:pt x="1960" y="5145"/>
                  </a:cubicBezTo>
                  <a:cubicBezTo>
                    <a:pt x="489" y="3835"/>
                    <a:pt x="100" y="1851"/>
                    <a:pt x="1159" y="168"/>
                  </a:cubicBezTo>
                  <a:cubicBezTo>
                    <a:pt x="1208" y="91"/>
                    <a:pt x="1131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4"/>
            <p:cNvSpPr/>
            <p:nvPr/>
          </p:nvSpPr>
          <p:spPr>
            <a:xfrm>
              <a:off x="1580150" y="3614200"/>
              <a:ext cx="91475" cy="200200"/>
            </a:xfrm>
            <a:custGeom>
              <a:avLst/>
              <a:gdLst/>
              <a:ahLst/>
              <a:cxnLst/>
              <a:rect l="l" t="t" r="r" b="b"/>
              <a:pathLst>
                <a:path w="3659" h="8008" extrusionOk="0">
                  <a:moveTo>
                    <a:pt x="1040" y="1"/>
                  </a:moveTo>
                  <a:cubicBezTo>
                    <a:pt x="1015" y="1"/>
                    <a:pt x="989" y="12"/>
                    <a:pt x="970" y="38"/>
                  </a:cubicBezTo>
                  <a:cubicBezTo>
                    <a:pt x="99" y="1245"/>
                    <a:pt x="1" y="2946"/>
                    <a:pt x="533" y="4310"/>
                  </a:cubicBezTo>
                  <a:cubicBezTo>
                    <a:pt x="1148" y="5890"/>
                    <a:pt x="2747" y="6574"/>
                    <a:pt x="3582" y="7989"/>
                  </a:cubicBezTo>
                  <a:cubicBezTo>
                    <a:pt x="3589" y="8002"/>
                    <a:pt x="3601" y="8007"/>
                    <a:pt x="3613" y="8007"/>
                  </a:cubicBezTo>
                  <a:cubicBezTo>
                    <a:pt x="3636" y="8007"/>
                    <a:pt x="3659" y="7987"/>
                    <a:pt x="3650" y="7960"/>
                  </a:cubicBezTo>
                  <a:cubicBezTo>
                    <a:pt x="3247" y="6643"/>
                    <a:pt x="1782" y="6034"/>
                    <a:pt x="1071" y="4910"/>
                  </a:cubicBezTo>
                  <a:cubicBezTo>
                    <a:pt x="127" y="3414"/>
                    <a:pt x="279" y="1614"/>
                    <a:pt x="1115" y="124"/>
                  </a:cubicBezTo>
                  <a:cubicBezTo>
                    <a:pt x="1152" y="57"/>
                    <a:pt x="1098" y="1"/>
                    <a:pt x="1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4"/>
            <p:cNvSpPr/>
            <p:nvPr/>
          </p:nvSpPr>
          <p:spPr>
            <a:xfrm>
              <a:off x="1656300" y="3835775"/>
              <a:ext cx="59300" cy="44425"/>
            </a:xfrm>
            <a:custGeom>
              <a:avLst/>
              <a:gdLst/>
              <a:ahLst/>
              <a:cxnLst/>
              <a:rect l="l" t="t" r="r" b="b"/>
              <a:pathLst>
                <a:path w="2372" h="1777" extrusionOk="0">
                  <a:moveTo>
                    <a:pt x="1936" y="1"/>
                  </a:moveTo>
                  <a:cubicBezTo>
                    <a:pt x="1031" y="1"/>
                    <a:pt x="159" y="886"/>
                    <a:pt x="6" y="1722"/>
                  </a:cubicBezTo>
                  <a:lnTo>
                    <a:pt x="6" y="1724"/>
                  </a:lnTo>
                  <a:cubicBezTo>
                    <a:pt x="1" y="1756"/>
                    <a:pt x="25" y="1776"/>
                    <a:pt x="49" y="1776"/>
                  </a:cubicBezTo>
                  <a:cubicBezTo>
                    <a:pt x="66" y="1776"/>
                    <a:pt x="82" y="1767"/>
                    <a:pt x="90" y="1746"/>
                  </a:cubicBezTo>
                  <a:cubicBezTo>
                    <a:pt x="263" y="1245"/>
                    <a:pt x="570" y="829"/>
                    <a:pt x="1022" y="547"/>
                  </a:cubicBezTo>
                  <a:cubicBezTo>
                    <a:pt x="1425" y="294"/>
                    <a:pt x="1835" y="269"/>
                    <a:pt x="2289" y="203"/>
                  </a:cubicBezTo>
                  <a:cubicBezTo>
                    <a:pt x="2371" y="191"/>
                    <a:pt x="2360" y="67"/>
                    <a:pt x="2289" y="48"/>
                  </a:cubicBezTo>
                  <a:cubicBezTo>
                    <a:pt x="2172" y="16"/>
                    <a:pt x="2054" y="1"/>
                    <a:pt x="1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4"/>
            <p:cNvSpPr/>
            <p:nvPr/>
          </p:nvSpPr>
          <p:spPr>
            <a:xfrm>
              <a:off x="1661200" y="3843375"/>
              <a:ext cx="69275" cy="41975"/>
            </a:xfrm>
            <a:custGeom>
              <a:avLst/>
              <a:gdLst/>
              <a:ahLst/>
              <a:cxnLst/>
              <a:rect l="l" t="t" r="r" b="b"/>
              <a:pathLst>
                <a:path w="2771" h="1679" extrusionOk="0">
                  <a:moveTo>
                    <a:pt x="2345" y="1"/>
                  </a:moveTo>
                  <a:cubicBezTo>
                    <a:pt x="1405" y="1"/>
                    <a:pt x="400" y="865"/>
                    <a:pt x="16" y="1622"/>
                  </a:cubicBezTo>
                  <a:cubicBezTo>
                    <a:pt x="0" y="1653"/>
                    <a:pt x="24" y="1679"/>
                    <a:pt x="51" y="1679"/>
                  </a:cubicBezTo>
                  <a:cubicBezTo>
                    <a:pt x="62" y="1679"/>
                    <a:pt x="75" y="1674"/>
                    <a:pt x="84" y="1661"/>
                  </a:cubicBezTo>
                  <a:cubicBezTo>
                    <a:pt x="402" y="1216"/>
                    <a:pt x="791" y="838"/>
                    <a:pt x="1279" y="582"/>
                  </a:cubicBezTo>
                  <a:cubicBezTo>
                    <a:pt x="1746" y="336"/>
                    <a:pt x="2211" y="341"/>
                    <a:pt x="2696" y="189"/>
                  </a:cubicBezTo>
                  <a:cubicBezTo>
                    <a:pt x="2766" y="167"/>
                    <a:pt x="2771" y="63"/>
                    <a:pt x="2696" y="44"/>
                  </a:cubicBezTo>
                  <a:cubicBezTo>
                    <a:pt x="2581" y="15"/>
                    <a:pt x="2463" y="1"/>
                    <a:pt x="2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4"/>
            <p:cNvSpPr/>
            <p:nvPr/>
          </p:nvSpPr>
          <p:spPr>
            <a:xfrm>
              <a:off x="1714800" y="3967200"/>
              <a:ext cx="25100" cy="27000"/>
            </a:xfrm>
            <a:custGeom>
              <a:avLst/>
              <a:gdLst/>
              <a:ahLst/>
              <a:cxnLst/>
              <a:rect l="l" t="t" r="r" b="b"/>
              <a:pathLst>
                <a:path w="1004" h="1080" extrusionOk="0">
                  <a:moveTo>
                    <a:pt x="814" y="1"/>
                  </a:moveTo>
                  <a:cubicBezTo>
                    <a:pt x="322" y="1"/>
                    <a:pt x="0" y="629"/>
                    <a:pt x="113" y="1062"/>
                  </a:cubicBezTo>
                  <a:cubicBezTo>
                    <a:pt x="116" y="1074"/>
                    <a:pt x="127" y="1079"/>
                    <a:pt x="138" y="1079"/>
                  </a:cubicBezTo>
                  <a:cubicBezTo>
                    <a:pt x="151" y="1079"/>
                    <a:pt x="165" y="1071"/>
                    <a:pt x="163" y="1055"/>
                  </a:cubicBezTo>
                  <a:cubicBezTo>
                    <a:pt x="134" y="825"/>
                    <a:pt x="207" y="604"/>
                    <a:pt x="365" y="434"/>
                  </a:cubicBezTo>
                  <a:cubicBezTo>
                    <a:pt x="517" y="271"/>
                    <a:pt x="703" y="215"/>
                    <a:pt x="910" y="160"/>
                  </a:cubicBezTo>
                  <a:cubicBezTo>
                    <a:pt x="1003" y="137"/>
                    <a:pt x="971" y="16"/>
                    <a:pt x="890" y="6"/>
                  </a:cubicBezTo>
                  <a:cubicBezTo>
                    <a:pt x="864" y="2"/>
                    <a:pt x="839" y="1"/>
                    <a:pt x="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4"/>
            <p:cNvSpPr/>
            <p:nvPr/>
          </p:nvSpPr>
          <p:spPr>
            <a:xfrm>
              <a:off x="1731675" y="3909600"/>
              <a:ext cx="54050" cy="70000"/>
            </a:xfrm>
            <a:custGeom>
              <a:avLst/>
              <a:gdLst/>
              <a:ahLst/>
              <a:cxnLst/>
              <a:rect l="l" t="t" r="r" b="b"/>
              <a:pathLst>
                <a:path w="2162" h="2800" extrusionOk="0">
                  <a:moveTo>
                    <a:pt x="742" y="1"/>
                  </a:moveTo>
                  <a:cubicBezTo>
                    <a:pt x="581" y="1"/>
                    <a:pt x="417" y="35"/>
                    <a:pt x="254" y="110"/>
                  </a:cubicBezTo>
                  <a:cubicBezTo>
                    <a:pt x="190" y="139"/>
                    <a:pt x="217" y="247"/>
                    <a:pt x="285" y="247"/>
                  </a:cubicBezTo>
                  <a:cubicBezTo>
                    <a:pt x="287" y="247"/>
                    <a:pt x="288" y="247"/>
                    <a:pt x="290" y="247"/>
                  </a:cubicBezTo>
                  <a:cubicBezTo>
                    <a:pt x="358" y="240"/>
                    <a:pt x="427" y="237"/>
                    <a:pt x="494" y="237"/>
                  </a:cubicBezTo>
                  <a:cubicBezTo>
                    <a:pt x="1226" y="237"/>
                    <a:pt x="1916" y="601"/>
                    <a:pt x="1879" y="1467"/>
                  </a:cubicBezTo>
                  <a:cubicBezTo>
                    <a:pt x="1846" y="2220"/>
                    <a:pt x="1249" y="2586"/>
                    <a:pt x="609" y="2586"/>
                  </a:cubicBezTo>
                  <a:cubicBezTo>
                    <a:pt x="431" y="2586"/>
                    <a:pt x="248" y="2558"/>
                    <a:pt x="74" y="2501"/>
                  </a:cubicBezTo>
                  <a:cubicBezTo>
                    <a:pt x="69" y="2499"/>
                    <a:pt x="64" y="2498"/>
                    <a:pt x="59" y="2498"/>
                  </a:cubicBezTo>
                  <a:cubicBezTo>
                    <a:pt x="17" y="2498"/>
                    <a:pt x="1" y="2561"/>
                    <a:pt x="39" y="2586"/>
                  </a:cubicBezTo>
                  <a:cubicBezTo>
                    <a:pt x="256" y="2733"/>
                    <a:pt x="492" y="2799"/>
                    <a:pt x="724" y="2799"/>
                  </a:cubicBezTo>
                  <a:cubicBezTo>
                    <a:pt x="1394" y="2799"/>
                    <a:pt x="2030" y="2252"/>
                    <a:pt x="2093" y="1533"/>
                  </a:cubicBezTo>
                  <a:cubicBezTo>
                    <a:pt x="2162" y="756"/>
                    <a:pt x="1497" y="1"/>
                    <a:pt x="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4"/>
            <p:cNvSpPr/>
            <p:nvPr/>
          </p:nvSpPr>
          <p:spPr>
            <a:xfrm>
              <a:off x="1683325" y="3934050"/>
              <a:ext cx="32100" cy="101075"/>
            </a:xfrm>
            <a:custGeom>
              <a:avLst/>
              <a:gdLst/>
              <a:ahLst/>
              <a:cxnLst/>
              <a:rect l="l" t="t" r="r" b="b"/>
              <a:pathLst>
                <a:path w="1284" h="4043" extrusionOk="0">
                  <a:moveTo>
                    <a:pt x="1171" y="1"/>
                  </a:moveTo>
                  <a:cubicBezTo>
                    <a:pt x="1152" y="1"/>
                    <a:pt x="1132" y="9"/>
                    <a:pt x="1117" y="29"/>
                  </a:cubicBezTo>
                  <a:cubicBezTo>
                    <a:pt x="252" y="1122"/>
                    <a:pt x="0" y="2706"/>
                    <a:pt x="449" y="4020"/>
                  </a:cubicBezTo>
                  <a:cubicBezTo>
                    <a:pt x="455" y="4036"/>
                    <a:pt x="467" y="4043"/>
                    <a:pt x="479" y="4043"/>
                  </a:cubicBezTo>
                  <a:cubicBezTo>
                    <a:pt x="497" y="4043"/>
                    <a:pt x="515" y="4027"/>
                    <a:pt x="511" y="4002"/>
                  </a:cubicBezTo>
                  <a:cubicBezTo>
                    <a:pt x="273" y="2557"/>
                    <a:pt x="520" y="1388"/>
                    <a:pt x="1249" y="130"/>
                  </a:cubicBezTo>
                  <a:cubicBezTo>
                    <a:pt x="1284" y="70"/>
                    <a:pt x="1227" y="1"/>
                    <a:pt x="1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4"/>
            <p:cNvSpPr/>
            <p:nvPr/>
          </p:nvSpPr>
          <p:spPr>
            <a:xfrm>
              <a:off x="1688625" y="3929200"/>
              <a:ext cx="23150" cy="10275"/>
            </a:xfrm>
            <a:custGeom>
              <a:avLst/>
              <a:gdLst/>
              <a:ahLst/>
              <a:cxnLst/>
              <a:rect l="l" t="t" r="r" b="b"/>
              <a:pathLst>
                <a:path w="926" h="411" extrusionOk="0">
                  <a:moveTo>
                    <a:pt x="101" y="0"/>
                  </a:moveTo>
                  <a:cubicBezTo>
                    <a:pt x="43" y="0"/>
                    <a:pt x="1" y="60"/>
                    <a:pt x="29" y="123"/>
                  </a:cubicBezTo>
                  <a:cubicBezTo>
                    <a:pt x="124" y="330"/>
                    <a:pt x="388" y="411"/>
                    <a:pt x="626" y="411"/>
                  </a:cubicBezTo>
                  <a:cubicBezTo>
                    <a:pt x="717" y="411"/>
                    <a:pt x="805" y="399"/>
                    <a:pt x="877" y="377"/>
                  </a:cubicBezTo>
                  <a:cubicBezTo>
                    <a:pt x="925" y="363"/>
                    <a:pt x="917" y="289"/>
                    <a:pt x="866" y="289"/>
                  </a:cubicBezTo>
                  <a:cubicBezTo>
                    <a:pt x="866" y="289"/>
                    <a:pt x="866" y="289"/>
                    <a:pt x="865" y="289"/>
                  </a:cubicBezTo>
                  <a:cubicBezTo>
                    <a:pt x="858" y="289"/>
                    <a:pt x="850" y="289"/>
                    <a:pt x="843" y="289"/>
                  </a:cubicBezTo>
                  <a:cubicBezTo>
                    <a:pt x="722" y="289"/>
                    <a:pt x="586" y="264"/>
                    <a:pt x="475" y="219"/>
                  </a:cubicBezTo>
                  <a:cubicBezTo>
                    <a:pt x="348" y="170"/>
                    <a:pt x="262" y="66"/>
                    <a:pt x="142" y="10"/>
                  </a:cubicBezTo>
                  <a:cubicBezTo>
                    <a:pt x="128" y="3"/>
                    <a:pt x="114" y="0"/>
                    <a:pt x="1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4"/>
            <p:cNvSpPr/>
            <p:nvPr/>
          </p:nvSpPr>
          <p:spPr>
            <a:xfrm>
              <a:off x="1692125" y="3934475"/>
              <a:ext cx="15525" cy="17975"/>
            </a:xfrm>
            <a:custGeom>
              <a:avLst/>
              <a:gdLst/>
              <a:ahLst/>
              <a:cxnLst/>
              <a:rect l="l" t="t" r="r" b="b"/>
              <a:pathLst>
                <a:path w="621" h="719" extrusionOk="0">
                  <a:moveTo>
                    <a:pt x="82" y="0"/>
                  </a:moveTo>
                  <a:cubicBezTo>
                    <a:pt x="42" y="0"/>
                    <a:pt x="0" y="39"/>
                    <a:pt x="10" y="86"/>
                  </a:cubicBezTo>
                  <a:cubicBezTo>
                    <a:pt x="42" y="228"/>
                    <a:pt x="89" y="366"/>
                    <a:pt x="136" y="504"/>
                  </a:cubicBezTo>
                  <a:lnTo>
                    <a:pt x="136" y="504"/>
                  </a:lnTo>
                  <a:cubicBezTo>
                    <a:pt x="149" y="560"/>
                    <a:pt x="168" y="616"/>
                    <a:pt x="194" y="671"/>
                  </a:cubicBezTo>
                  <a:cubicBezTo>
                    <a:pt x="210" y="704"/>
                    <a:pt x="239" y="718"/>
                    <a:pt x="270" y="718"/>
                  </a:cubicBezTo>
                  <a:cubicBezTo>
                    <a:pt x="330" y="718"/>
                    <a:pt x="395" y="664"/>
                    <a:pt x="369" y="598"/>
                  </a:cubicBezTo>
                  <a:cubicBezTo>
                    <a:pt x="369" y="596"/>
                    <a:pt x="368" y="595"/>
                    <a:pt x="368" y="593"/>
                  </a:cubicBezTo>
                  <a:lnTo>
                    <a:pt x="368" y="593"/>
                  </a:lnTo>
                  <a:cubicBezTo>
                    <a:pt x="397" y="577"/>
                    <a:pt x="419" y="548"/>
                    <a:pt x="420" y="509"/>
                  </a:cubicBezTo>
                  <a:lnTo>
                    <a:pt x="420" y="509"/>
                  </a:lnTo>
                  <a:cubicBezTo>
                    <a:pt x="428" y="507"/>
                    <a:pt x="436" y="503"/>
                    <a:pt x="444" y="497"/>
                  </a:cubicBezTo>
                  <a:lnTo>
                    <a:pt x="444" y="497"/>
                  </a:lnTo>
                  <a:cubicBezTo>
                    <a:pt x="452" y="500"/>
                    <a:pt x="461" y="502"/>
                    <a:pt x="470" y="502"/>
                  </a:cubicBezTo>
                  <a:cubicBezTo>
                    <a:pt x="484" y="502"/>
                    <a:pt x="497" y="498"/>
                    <a:pt x="507" y="492"/>
                  </a:cubicBezTo>
                  <a:cubicBezTo>
                    <a:pt x="602" y="431"/>
                    <a:pt x="592" y="317"/>
                    <a:pt x="609" y="214"/>
                  </a:cubicBezTo>
                  <a:cubicBezTo>
                    <a:pt x="621" y="143"/>
                    <a:pt x="561" y="84"/>
                    <a:pt x="503" y="84"/>
                  </a:cubicBezTo>
                  <a:cubicBezTo>
                    <a:pt x="473" y="84"/>
                    <a:pt x="443" y="99"/>
                    <a:pt x="423" y="135"/>
                  </a:cubicBezTo>
                  <a:cubicBezTo>
                    <a:pt x="421" y="139"/>
                    <a:pt x="419" y="143"/>
                    <a:pt x="417" y="147"/>
                  </a:cubicBezTo>
                  <a:lnTo>
                    <a:pt x="417" y="147"/>
                  </a:lnTo>
                  <a:cubicBezTo>
                    <a:pt x="400" y="138"/>
                    <a:pt x="381" y="133"/>
                    <a:pt x="363" y="133"/>
                  </a:cubicBezTo>
                  <a:cubicBezTo>
                    <a:pt x="347" y="133"/>
                    <a:pt x="331" y="136"/>
                    <a:pt x="317" y="144"/>
                  </a:cubicBezTo>
                  <a:lnTo>
                    <a:pt x="317" y="144"/>
                  </a:lnTo>
                  <a:cubicBezTo>
                    <a:pt x="299" y="107"/>
                    <a:pt x="258" y="87"/>
                    <a:pt x="219" y="87"/>
                  </a:cubicBezTo>
                  <a:cubicBezTo>
                    <a:pt x="201" y="87"/>
                    <a:pt x="183" y="91"/>
                    <a:pt x="168" y="101"/>
                  </a:cubicBezTo>
                  <a:lnTo>
                    <a:pt x="168" y="101"/>
                  </a:lnTo>
                  <a:cubicBezTo>
                    <a:pt x="157" y="78"/>
                    <a:pt x="146" y="56"/>
                    <a:pt x="135" y="34"/>
                  </a:cubicBezTo>
                  <a:cubicBezTo>
                    <a:pt x="122" y="10"/>
                    <a:pt x="102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4"/>
            <p:cNvSpPr/>
            <p:nvPr/>
          </p:nvSpPr>
          <p:spPr>
            <a:xfrm>
              <a:off x="1664975" y="3878350"/>
              <a:ext cx="30150" cy="53475"/>
            </a:xfrm>
            <a:custGeom>
              <a:avLst/>
              <a:gdLst/>
              <a:ahLst/>
              <a:cxnLst/>
              <a:rect l="l" t="t" r="r" b="b"/>
              <a:pathLst>
                <a:path w="1206" h="2139" extrusionOk="0">
                  <a:moveTo>
                    <a:pt x="95" y="1"/>
                  </a:moveTo>
                  <a:cubicBezTo>
                    <a:pt x="44" y="1"/>
                    <a:pt x="0" y="59"/>
                    <a:pt x="48" y="104"/>
                  </a:cubicBezTo>
                  <a:cubicBezTo>
                    <a:pt x="641" y="668"/>
                    <a:pt x="767" y="1287"/>
                    <a:pt x="863" y="2063"/>
                  </a:cubicBezTo>
                  <a:cubicBezTo>
                    <a:pt x="868" y="2109"/>
                    <a:pt x="910" y="2139"/>
                    <a:pt x="949" y="2139"/>
                  </a:cubicBezTo>
                  <a:cubicBezTo>
                    <a:pt x="977" y="2139"/>
                    <a:pt x="1005" y="2122"/>
                    <a:pt x="1014" y="2084"/>
                  </a:cubicBezTo>
                  <a:cubicBezTo>
                    <a:pt x="1206" y="1324"/>
                    <a:pt x="720" y="468"/>
                    <a:pt x="136" y="15"/>
                  </a:cubicBezTo>
                  <a:cubicBezTo>
                    <a:pt x="123" y="5"/>
                    <a:pt x="109" y="1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4"/>
            <p:cNvSpPr/>
            <p:nvPr/>
          </p:nvSpPr>
          <p:spPr>
            <a:xfrm>
              <a:off x="1659150" y="3891850"/>
              <a:ext cx="19125" cy="28575"/>
            </a:xfrm>
            <a:custGeom>
              <a:avLst/>
              <a:gdLst/>
              <a:ahLst/>
              <a:cxnLst/>
              <a:rect l="l" t="t" r="r" b="b"/>
              <a:pathLst>
                <a:path w="765" h="1143" extrusionOk="0">
                  <a:moveTo>
                    <a:pt x="58" y="1"/>
                  </a:moveTo>
                  <a:cubicBezTo>
                    <a:pt x="24" y="1"/>
                    <a:pt x="1" y="47"/>
                    <a:pt x="28" y="75"/>
                  </a:cubicBezTo>
                  <a:cubicBezTo>
                    <a:pt x="169" y="227"/>
                    <a:pt x="304" y="382"/>
                    <a:pt x="401" y="568"/>
                  </a:cubicBezTo>
                  <a:cubicBezTo>
                    <a:pt x="489" y="740"/>
                    <a:pt x="521" y="929"/>
                    <a:pt x="602" y="1104"/>
                  </a:cubicBezTo>
                  <a:cubicBezTo>
                    <a:pt x="614" y="1131"/>
                    <a:pt x="637" y="1143"/>
                    <a:pt x="660" y="1143"/>
                  </a:cubicBezTo>
                  <a:cubicBezTo>
                    <a:pt x="700" y="1143"/>
                    <a:pt x="743" y="1109"/>
                    <a:pt x="746" y="1065"/>
                  </a:cubicBezTo>
                  <a:cubicBezTo>
                    <a:pt x="765" y="663"/>
                    <a:pt x="404" y="207"/>
                    <a:pt x="79" y="7"/>
                  </a:cubicBezTo>
                  <a:cubicBezTo>
                    <a:pt x="72" y="3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4"/>
            <p:cNvSpPr/>
            <p:nvPr/>
          </p:nvSpPr>
          <p:spPr>
            <a:xfrm>
              <a:off x="1617350" y="3967700"/>
              <a:ext cx="22350" cy="33750"/>
            </a:xfrm>
            <a:custGeom>
              <a:avLst/>
              <a:gdLst/>
              <a:ahLst/>
              <a:cxnLst/>
              <a:rect l="l" t="t" r="r" b="b"/>
              <a:pathLst>
                <a:path w="894" h="1350" extrusionOk="0">
                  <a:moveTo>
                    <a:pt x="540" y="0"/>
                  </a:moveTo>
                  <a:cubicBezTo>
                    <a:pt x="483" y="0"/>
                    <a:pt x="431" y="46"/>
                    <a:pt x="450" y="112"/>
                  </a:cubicBezTo>
                  <a:cubicBezTo>
                    <a:pt x="511" y="339"/>
                    <a:pt x="666" y="495"/>
                    <a:pt x="589" y="752"/>
                  </a:cubicBezTo>
                  <a:cubicBezTo>
                    <a:pt x="516" y="1001"/>
                    <a:pt x="311" y="1124"/>
                    <a:pt x="81" y="1201"/>
                  </a:cubicBezTo>
                  <a:cubicBezTo>
                    <a:pt x="1" y="1228"/>
                    <a:pt x="15" y="1347"/>
                    <a:pt x="101" y="1349"/>
                  </a:cubicBezTo>
                  <a:cubicBezTo>
                    <a:pt x="106" y="1349"/>
                    <a:pt x="110" y="1349"/>
                    <a:pt x="115" y="1349"/>
                  </a:cubicBezTo>
                  <a:cubicBezTo>
                    <a:pt x="410" y="1349"/>
                    <a:pt x="689" y="1134"/>
                    <a:pt x="794" y="862"/>
                  </a:cubicBezTo>
                  <a:cubicBezTo>
                    <a:pt x="894" y="606"/>
                    <a:pt x="870" y="137"/>
                    <a:pt x="584" y="9"/>
                  </a:cubicBezTo>
                  <a:cubicBezTo>
                    <a:pt x="570" y="3"/>
                    <a:pt x="555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4"/>
            <p:cNvSpPr/>
            <p:nvPr/>
          </p:nvSpPr>
          <p:spPr>
            <a:xfrm>
              <a:off x="1627350" y="3909175"/>
              <a:ext cx="39775" cy="64150"/>
            </a:xfrm>
            <a:custGeom>
              <a:avLst/>
              <a:gdLst/>
              <a:ahLst/>
              <a:cxnLst/>
              <a:rect l="l" t="t" r="r" b="b"/>
              <a:pathLst>
                <a:path w="1591" h="2566" extrusionOk="0">
                  <a:moveTo>
                    <a:pt x="697" y="0"/>
                  </a:moveTo>
                  <a:cubicBezTo>
                    <a:pt x="637" y="0"/>
                    <a:pt x="582" y="63"/>
                    <a:pt x="619" y="131"/>
                  </a:cubicBezTo>
                  <a:cubicBezTo>
                    <a:pt x="867" y="577"/>
                    <a:pt x="1056" y="977"/>
                    <a:pt x="901" y="1499"/>
                  </a:cubicBezTo>
                  <a:cubicBezTo>
                    <a:pt x="762" y="1960"/>
                    <a:pt x="435" y="2222"/>
                    <a:pt x="47" y="2469"/>
                  </a:cubicBezTo>
                  <a:cubicBezTo>
                    <a:pt x="0" y="2500"/>
                    <a:pt x="26" y="2566"/>
                    <a:pt x="75" y="2566"/>
                  </a:cubicBezTo>
                  <a:cubicBezTo>
                    <a:pt x="79" y="2566"/>
                    <a:pt x="83" y="2565"/>
                    <a:pt x="87" y="2565"/>
                  </a:cubicBezTo>
                  <a:cubicBezTo>
                    <a:pt x="1169" y="2343"/>
                    <a:pt x="1590" y="753"/>
                    <a:pt x="757" y="23"/>
                  </a:cubicBezTo>
                  <a:cubicBezTo>
                    <a:pt x="738" y="7"/>
                    <a:pt x="717" y="0"/>
                    <a:pt x="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4"/>
            <p:cNvSpPr/>
            <p:nvPr/>
          </p:nvSpPr>
          <p:spPr>
            <a:xfrm>
              <a:off x="1581175" y="4028450"/>
              <a:ext cx="84200" cy="46925"/>
            </a:xfrm>
            <a:custGeom>
              <a:avLst/>
              <a:gdLst/>
              <a:ahLst/>
              <a:cxnLst/>
              <a:rect l="l" t="t" r="r" b="b"/>
              <a:pathLst>
                <a:path w="3368" h="1877" extrusionOk="0">
                  <a:moveTo>
                    <a:pt x="108" y="1"/>
                  </a:moveTo>
                  <a:cubicBezTo>
                    <a:pt x="56" y="1"/>
                    <a:pt x="1" y="55"/>
                    <a:pt x="11" y="116"/>
                  </a:cubicBezTo>
                  <a:cubicBezTo>
                    <a:pt x="150" y="920"/>
                    <a:pt x="896" y="1643"/>
                    <a:pt x="1678" y="1833"/>
                  </a:cubicBezTo>
                  <a:cubicBezTo>
                    <a:pt x="1796" y="1862"/>
                    <a:pt x="1920" y="1877"/>
                    <a:pt x="2045" y="1877"/>
                  </a:cubicBezTo>
                  <a:cubicBezTo>
                    <a:pt x="2584" y="1877"/>
                    <a:pt x="3136" y="1604"/>
                    <a:pt x="3260" y="1033"/>
                  </a:cubicBezTo>
                  <a:cubicBezTo>
                    <a:pt x="3367" y="541"/>
                    <a:pt x="3035" y="2"/>
                    <a:pt x="2518" y="2"/>
                  </a:cubicBezTo>
                  <a:cubicBezTo>
                    <a:pt x="2483" y="2"/>
                    <a:pt x="2447" y="4"/>
                    <a:pt x="2410" y="9"/>
                  </a:cubicBezTo>
                  <a:cubicBezTo>
                    <a:pt x="1883" y="83"/>
                    <a:pt x="1727" y="694"/>
                    <a:pt x="2052" y="1062"/>
                  </a:cubicBezTo>
                  <a:cubicBezTo>
                    <a:pt x="2060" y="1072"/>
                    <a:pt x="2071" y="1075"/>
                    <a:pt x="2081" y="1075"/>
                  </a:cubicBezTo>
                  <a:cubicBezTo>
                    <a:pt x="2113" y="1075"/>
                    <a:pt x="2146" y="1038"/>
                    <a:pt x="2124" y="1008"/>
                  </a:cubicBezTo>
                  <a:cubicBezTo>
                    <a:pt x="1866" y="616"/>
                    <a:pt x="1958" y="418"/>
                    <a:pt x="2398" y="412"/>
                  </a:cubicBezTo>
                  <a:cubicBezTo>
                    <a:pt x="2521" y="313"/>
                    <a:pt x="2623" y="263"/>
                    <a:pt x="2704" y="263"/>
                  </a:cubicBezTo>
                  <a:cubicBezTo>
                    <a:pt x="2819" y="263"/>
                    <a:pt x="2893" y="363"/>
                    <a:pt x="2926" y="563"/>
                  </a:cubicBezTo>
                  <a:cubicBezTo>
                    <a:pt x="3123" y="952"/>
                    <a:pt x="2998" y="1319"/>
                    <a:pt x="2607" y="1526"/>
                  </a:cubicBezTo>
                  <a:cubicBezTo>
                    <a:pt x="2450" y="1609"/>
                    <a:pt x="2276" y="1644"/>
                    <a:pt x="2099" y="1644"/>
                  </a:cubicBezTo>
                  <a:cubicBezTo>
                    <a:pt x="1825" y="1644"/>
                    <a:pt x="1544" y="1560"/>
                    <a:pt x="1313" y="1436"/>
                  </a:cubicBezTo>
                  <a:cubicBezTo>
                    <a:pt x="728" y="1123"/>
                    <a:pt x="449" y="625"/>
                    <a:pt x="175" y="47"/>
                  </a:cubicBezTo>
                  <a:cubicBezTo>
                    <a:pt x="159" y="14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4"/>
            <p:cNvSpPr/>
            <p:nvPr/>
          </p:nvSpPr>
          <p:spPr>
            <a:xfrm>
              <a:off x="1585250" y="4028325"/>
              <a:ext cx="46900" cy="22250"/>
            </a:xfrm>
            <a:custGeom>
              <a:avLst/>
              <a:gdLst/>
              <a:ahLst/>
              <a:cxnLst/>
              <a:rect l="l" t="t" r="r" b="b"/>
              <a:pathLst>
                <a:path w="1876" h="890" extrusionOk="0">
                  <a:moveTo>
                    <a:pt x="94" y="0"/>
                  </a:moveTo>
                  <a:cubicBezTo>
                    <a:pt x="49" y="0"/>
                    <a:pt x="1" y="46"/>
                    <a:pt x="19" y="94"/>
                  </a:cubicBezTo>
                  <a:cubicBezTo>
                    <a:pt x="205" y="610"/>
                    <a:pt x="754" y="890"/>
                    <a:pt x="1287" y="890"/>
                  </a:cubicBezTo>
                  <a:cubicBezTo>
                    <a:pt x="1475" y="890"/>
                    <a:pt x="1660" y="855"/>
                    <a:pt x="1828" y="784"/>
                  </a:cubicBezTo>
                  <a:lnTo>
                    <a:pt x="1828" y="783"/>
                  </a:lnTo>
                  <a:cubicBezTo>
                    <a:pt x="1875" y="764"/>
                    <a:pt x="1845" y="698"/>
                    <a:pt x="1802" y="698"/>
                  </a:cubicBezTo>
                  <a:cubicBezTo>
                    <a:pt x="1798" y="698"/>
                    <a:pt x="1795" y="698"/>
                    <a:pt x="1792" y="699"/>
                  </a:cubicBezTo>
                  <a:cubicBezTo>
                    <a:pt x="1670" y="726"/>
                    <a:pt x="1552" y="739"/>
                    <a:pt x="1440" y="739"/>
                  </a:cubicBezTo>
                  <a:cubicBezTo>
                    <a:pt x="914" y="739"/>
                    <a:pt x="490" y="454"/>
                    <a:pt x="141" y="23"/>
                  </a:cubicBezTo>
                  <a:cubicBezTo>
                    <a:pt x="128" y="7"/>
                    <a:pt x="111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4"/>
            <p:cNvSpPr/>
            <p:nvPr/>
          </p:nvSpPr>
          <p:spPr>
            <a:xfrm>
              <a:off x="1502975" y="3910525"/>
              <a:ext cx="15850" cy="50800"/>
            </a:xfrm>
            <a:custGeom>
              <a:avLst/>
              <a:gdLst/>
              <a:ahLst/>
              <a:cxnLst/>
              <a:rect l="l" t="t" r="r" b="b"/>
              <a:pathLst>
                <a:path w="634" h="2032" extrusionOk="0">
                  <a:moveTo>
                    <a:pt x="512" y="1"/>
                  </a:moveTo>
                  <a:cubicBezTo>
                    <a:pt x="501" y="1"/>
                    <a:pt x="491" y="4"/>
                    <a:pt x="483" y="13"/>
                  </a:cubicBezTo>
                  <a:cubicBezTo>
                    <a:pt x="1" y="527"/>
                    <a:pt x="57" y="1481"/>
                    <a:pt x="486" y="2006"/>
                  </a:cubicBezTo>
                  <a:cubicBezTo>
                    <a:pt x="502" y="2024"/>
                    <a:pt x="519" y="2032"/>
                    <a:pt x="536" y="2032"/>
                  </a:cubicBezTo>
                  <a:cubicBezTo>
                    <a:pt x="586" y="2032"/>
                    <a:pt x="633" y="1967"/>
                    <a:pt x="607" y="1913"/>
                  </a:cubicBezTo>
                  <a:cubicBezTo>
                    <a:pt x="281" y="1237"/>
                    <a:pt x="322" y="744"/>
                    <a:pt x="556" y="55"/>
                  </a:cubicBezTo>
                  <a:cubicBezTo>
                    <a:pt x="566" y="25"/>
                    <a:pt x="539" y="1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4"/>
            <p:cNvSpPr/>
            <p:nvPr/>
          </p:nvSpPr>
          <p:spPr>
            <a:xfrm>
              <a:off x="1513950" y="3909950"/>
              <a:ext cx="38300" cy="51100"/>
            </a:xfrm>
            <a:custGeom>
              <a:avLst/>
              <a:gdLst/>
              <a:ahLst/>
              <a:cxnLst/>
              <a:rect l="l" t="t" r="r" b="b"/>
              <a:pathLst>
                <a:path w="1532" h="2044" extrusionOk="0">
                  <a:moveTo>
                    <a:pt x="1371" y="1"/>
                  </a:moveTo>
                  <a:cubicBezTo>
                    <a:pt x="1333" y="1"/>
                    <a:pt x="1294" y="23"/>
                    <a:pt x="1281" y="64"/>
                  </a:cubicBezTo>
                  <a:cubicBezTo>
                    <a:pt x="1205" y="309"/>
                    <a:pt x="1188" y="555"/>
                    <a:pt x="1067" y="787"/>
                  </a:cubicBezTo>
                  <a:cubicBezTo>
                    <a:pt x="933" y="1046"/>
                    <a:pt x="734" y="1238"/>
                    <a:pt x="493" y="1397"/>
                  </a:cubicBezTo>
                  <a:cubicBezTo>
                    <a:pt x="265" y="1546"/>
                    <a:pt x="1" y="1671"/>
                    <a:pt x="17" y="1980"/>
                  </a:cubicBezTo>
                  <a:lnTo>
                    <a:pt x="16" y="1980"/>
                  </a:lnTo>
                  <a:cubicBezTo>
                    <a:pt x="18" y="2020"/>
                    <a:pt x="54" y="2044"/>
                    <a:pt x="87" y="2044"/>
                  </a:cubicBezTo>
                  <a:cubicBezTo>
                    <a:pt x="112" y="2044"/>
                    <a:pt x="137" y="2030"/>
                    <a:pt x="144" y="1997"/>
                  </a:cubicBezTo>
                  <a:cubicBezTo>
                    <a:pt x="202" y="1717"/>
                    <a:pt x="539" y="1636"/>
                    <a:pt x="745" y="1492"/>
                  </a:cubicBezTo>
                  <a:cubicBezTo>
                    <a:pt x="896" y="1386"/>
                    <a:pt x="1028" y="1258"/>
                    <a:pt x="1139" y="1108"/>
                  </a:cubicBezTo>
                  <a:cubicBezTo>
                    <a:pt x="1354" y="823"/>
                    <a:pt x="1532" y="425"/>
                    <a:pt x="1451" y="64"/>
                  </a:cubicBezTo>
                  <a:cubicBezTo>
                    <a:pt x="1441" y="21"/>
                    <a:pt x="1407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4"/>
            <p:cNvSpPr/>
            <p:nvPr/>
          </p:nvSpPr>
          <p:spPr>
            <a:xfrm>
              <a:off x="1547375" y="3914025"/>
              <a:ext cx="35275" cy="26825"/>
            </a:xfrm>
            <a:custGeom>
              <a:avLst/>
              <a:gdLst/>
              <a:ahLst/>
              <a:cxnLst/>
              <a:rect l="l" t="t" r="r" b="b"/>
              <a:pathLst>
                <a:path w="1411" h="1073" extrusionOk="0">
                  <a:moveTo>
                    <a:pt x="30" y="0"/>
                  </a:moveTo>
                  <a:cubicBezTo>
                    <a:pt x="15" y="0"/>
                    <a:pt x="0" y="11"/>
                    <a:pt x="1" y="28"/>
                  </a:cubicBezTo>
                  <a:cubicBezTo>
                    <a:pt x="29" y="557"/>
                    <a:pt x="613" y="1073"/>
                    <a:pt x="1153" y="1073"/>
                  </a:cubicBezTo>
                  <a:cubicBezTo>
                    <a:pt x="1215" y="1073"/>
                    <a:pt x="1277" y="1066"/>
                    <a:pt x="1337" y="1051"/>
                  </a:cubicBezTo>
                  <a:cubicBezTo>
                    <a:pt x="1410" y="1034"/>
                    <a:pt x="1410" y="921"/>
                    <a:pt x="1337" y="903"/>
                  </a:cubicBezTo>
                  <a:cubicBezTo>
                    <a:pt x="1074" y="842"/>
                    <a:pt x="825" y="804"/>
                    <a:pt x="595" y="651"/>
                  </a:cubicBezTo>
                  <a:cubicBezTo>
                    <a:pt x="347" y="487"/>
                    <a:pt x="204" y="262"/>
                    <a:pt x="54" y="13"/>
                  </a:cubicBezTo>
                  <a:cubicBezTo>
                    <a:pt x="49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34"/>
            <p:cNvSpPr/>
            <p:nvPr/>
          </p:nvSpPr>
          <p:spPr>
            <a:xfrm>
              <a:off x="1561675" y="3894425"/>
              <a:ext cx="23500" cy="46050"/>
            </a:xfrm>
            <a:custGeom>
              <a:avLst/>
              <a:gdLst/>
              <a:ahLst/>
              <a:cxnLst/>
              <a:rect l="l" t="t" r="r" b="b"/>
              <a:pathLst>
                <a:path w="940" h="1842" extrusionOk="0">
                  <a:moveTo>
                    <a:pt x="201" y="0"/>
                  </a:moveTo>
                  <a:cubicBezTo>
                    <a:pt x="166" y="0"/>
                    <a:pt x="131" y="4"/>
                    <a:pt x="94" y="12"/>
                  </a:cubicBezTo>
                  <a:cubicBezTo>
                    <a:pt x="0" y="32"/>
                    <a:pt x="2" y="177"/>
                    <a:pt x="94" y="198"/>
                  </a:cubicBezTo>
                  <a:cubicBezTo>
                    <a:pt x="862" y="379"/>
                    <a:pt x="489" y="1235"/>
                    <a:pt x="600" y="1786"/>
                  </a:cubicBezTo>
                  <a:cubicBezTo>
                    <a:pt x="608" y="1825"/>
                    <a:pt x="635" y="1841"/>
                    <a:pt x="663" y="1841"/>
                  </a:cubicBezTo>
                  <a:cubicBezTo>
                    <a:pt x="703" y="1841"/>
                    <a:pt x="746" y="1811"/>
                    <a:pt x="752" y="1765"/>
                  </a:cubicBezTo>
                  <a:cubicBezTo>
                    <a:pt x="799" y="1337"/>
                    <a:pt x="940" y="834"/>
                    <a:pt x="746" y="423"/>
                  </a:cubicBezTo>
                  <a:cubicBezTo>
                    <a:pt x="640" y="197"/>
                    <a:pt x="449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34"/>
            <p:cNvSpPr/>
            <p:nvPr/>
          </p:nvSpPr>
          <p:spPr>
            <a:xfrm>
              <a:off x="1563175" y="3848600"/>
              <a:ext cx="24550" cy="50925"/>
            </a:xfrm>
            <a:custGeom>
              <a:avLst/>
              <a:gdLst/>
              <a:ahLst/>
              <a:cxnLst/>
              <a:rect l="l" t="t" r="r" b="b"/>
              <a:pathLst>
                <a:path w="982" h="2037" extrusionOk="0">
                  <a:moveTo>
                    <a:pt x="705" y="1"/>
                  </a:moveTo>
                  <a:cubicBezTo>
                    <a:pt x="681" y="1"/>
                    <a:pt x="659" y="12"/>
                    <a:pt x="645" y="39"/>
                  </a:cubicBezTo>
                  <a:cubicBezTo>
                    <a:pt x="521" y="285"/>
                    <a:pt x="584" y="543"/>
                    <a:pt x="642" y="801"/>
                  </a:cubicBezTo>
                  <a:cubicBezTo>
                    <a:pt x="691" y="1013"/>
                    <a:pt x="756" y="1231"/>
                    <a:pt x="718" y="1450"/>
                  </a:cubicBezTo>
                  <a:cubicBezTo>
                    <a:pt x="682" y="1655"/>
                    <a:pt x="519" y="1856"/>
                    <a:pt x="326" y="1856"/>
                  </a:cubicBezTo>
                  <a:cubicBezTo>
                    <a:pt x="264" y="1856"/>
                    <a:pt x="198" y="1835"/>
                    <a:pt x="133" y="1786"/>
                  </a:cubicBezTo>
                  <a:cubicBezTo>
                    <a:pt x="121" y="1777"/>
                    <a:pt x="108" y="1773"/>
                    <a:pt x="97" y="1773"/>
                  </a:cubicBezTo>
                  <a:cubicBezTo>
                    <a:pt x="43" y="1773"/>
                    <a:pt x="0" y="1853"/>
                    <a:pt x="45" y="1898"/>
                  </a:cubicBezTo>
                  <a:cubicBezTo>
                    <a:pt x="140" y="1993"/>
                    <a:pt x="257" y="2036"/>
                    <a:pt x="375" y="2036"/>
                  </a:cubicBezTo>
                  <a:cubicBezTo>
                    <a:pt x="554" y="2036"/>
                    <a:pt x="735" y="1937"/>
                    <a:pt x="844" y="1775"/>
                  </a:cubicBezTo>
                  <a:cubicBezTo>
                    <a:pt x="982" y="1571"/>
                    <a:pt x="982" y="1320"/>
                    <a:pt x="943" y="1085"/>
                  </a:cubicBezTo>
                  <a:cubicBezTo>
                    <a:pt x="886" y="742"/>
                    <a:pt x="813" y="428"/>
                    <a:pt x="789" y="78"/>
                  </a:cubicBezTo>
                  <a:cubicBezTo>
                    <a:pt x="786" y="34"/>
                    <a:pt x="744" y="1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34"/>
            <p:cNvSpPr/>
            <p:nvPr/>
          </p:nvSpPr>
          <p:spPr>
            <a:xfrm>
              <a:off x="1550775" y="3849500"/>
              <a:ext cx="31100" cy="18675"/>
            </a:xfrm>
            <a:custGeom>
              <a:avLst/>
              <a:gdLst/>
              <a:ahLst/>
              <a:cxnLst/>
              <a:rect l="l" t="t" r="r" b="b"/>
              <a:pathLst>
                <a:path w="1244" h="747" extrusionOk="0">
                  <a:moveTo>
                    <a:pt x="1176" y="1"/>
                  </a:moveTo>
                  <a:cubicBezTo>
                    <a:pt x="1160" y="1"/>
                    <a:pt x="1144" y="9"/>
                    <a:pt x="1135" y="29"/>
                  </a:cubicBezTo>
                  <a:cubicBezTo>
                    <a:pt x="987" y="360"/>
                    <a:pt x="659" y="546"/>
                    <a:pt x="311" y="546"/>
                  </a:cubicBezTo>
                  <a:cubicBezTo>
                    <a:pt x="253" y="546"/>
                    <a:pt x="194" y="541"/>
                    <a:pt x="136" y="530"/>
                  </a:cubicBezTo>
                  <a:cubicBezTo>
                    <a:pt x="131" y="529"/>
                    <a:pt x="127" y="529"/>
                    <a:pt x="122" y="529"/>
                  </a:cubicBezTo>
                  <a:cubicBezTo>
                    <a:pt x="50" y="529"/>
                    <a:pt x="1" y="630"/>
                    <a:pt x="77" y="667"/>
                  </a:cubicBezTo>
                  <a:cubicBezTo>
                    <a:pt x="185" y="721"/>
                    <a:pt x="299" y="746"/>
                    <a:pt x="412" y="746"/>
                  </a:cubicBezTo>
                  <a:cubicBezTo>
                    <a:pt x="793" y="746"/>
                    <a:pt x="1161" y="465"/>
                    <a:pt x="1236" y="73"/>
                  </a:cubicBezTo>
                  <a:cubicBezTo>
                    <a:pt x="1244" y="34"/>
                    <a:pt x="1208" y="1"/>
                    <a:pt x="1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34"/>
            <p:cNvSpPr/>
            <p:nvPr/>
          </p:nvSpPr>
          <p:spPr>
            <a:xfrm>
              <a:off x="1542175" y="3834900"/>
              <a:ext cx="13075" cy="30200"/>
            </a:xfrm>
            <a:custGeom>
              <a:avLst/>
              <a:gdLst/>
              <a:ahLst/>
              <a:cxnLst/>
              <a:rect l="l" t="t" r="r" b="b"/>
              <a:pathLst>
                <a:path w="523" h="1208" extrusionOk="0">
                  <a:moveTo>
                    <a:pt x="88" y="0"/>
                  </a:moveTo>
                  <a:cubicBezTo>
                    <a:pt x="40" y="0"/>
                    <a:pt x="1" y="60"/>
                    <a:pt x="8" y="108"/>
                  </a:cubicBezTo>
                  <a:cubicBezTo>
                    <a:pt x="35" y="287"/>
                    <a:pt x="161" y="454"/>
                    <a:pt x="222" y="624"/>
                  </a:cubicBezTo>
                  <a:cubicBezTo>
                    <a:pt x="287" y="802"/>
                    <a:pt x="324" y="984"/>
                    <a:pt x="374" y="1165"/>
                  </a:cubicBezTo>
                  <a:cubicBezTo>
                    <a:pt x="382" y="1194"/>
                    <a:pt x="403" y="1207"/>
                    <a:pt x="426" y="1207"/>
                  </a:cubicBezTo>
                  <a:cubicBezTo>
                    <a:pt x="455" y="1207"/>
                    <a:pt x="486" y="1185"/>
                    <a:pt x="489" y="1149"/>
                  </a:cubicBezTo>
                  <a:cubicBezTo>
                    <a:pt x="523" y="805"/>
                    <a:pt x="421" y="234"/>
                    <a:pt x="129" y="15"/>
                  </a:cubicBezTo>
                  <a:cubicBezTo>
                    <a:pt x="115" y="5"/>
                    <a:pt x="101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34"/>
            <p:cNvSpPr/>
            <p:nvPr/>
          </p:nvSpPr>
          <p:spPr>
            <a:xfrm>
              <a:off x="1484925" y="3861000"/>
              <a:ext cx="31375" cy="44225"/>
            </a:xfrm>
            <a:custGeom>
              <a:avLst/>
              <a:gdLst/>
              <a:ahLst/>
              <a:cxnLst/>
              <a:rect l="l" t="t" r="r" b="b"/>
              <a:pathLst>
                <a:path w="1255" h="1769" extrusionOk="0">
                  <a:moveTo>
                    <a:pt x="1167" y="1"/>
                  </a:moveTo>
                  <a:cubicBezTo>
                    <a:pt x="1157" y="1"/>
                    <a:pt x="1147" y="3"/>
                    <a:pt x="1136" y="7"/>
                  </a:cubicBezTo>
                  <a:cubicBezTo>
                    <a:pt x="797" y="156"/>
                    <a:pt x="529" y="416"/>
                    <a:pt x="341" y="732"/>
                  </a:cubicBezTo>
                  <a:cubicBezTo>
                    <a:pt x="184" y="996"/>
                    <a:pt x="0" y="1398"/>
                    <a:pt x="89" y="1708"/>
                  </a:cubicBezTo>
                  <a:cubicBezTo>
                    <a:pt x="100" y="1744"/>
                    <a:pt x="140" y="1768"/>
                    <a:pt x="177" y="1768"/>
                  </a:cubicBezTo>
                  <a:cubicBezTo>
                    <a:pt x="203" y="1768"/>
                    <a:pt x="228" y="1756"/>
                    <a:pt x="241" y="1728"/>
                  </a:cubicBezTo>
                  <a:cubicBezTo>
                    <a:pt x="357" y="1453"/>
                    <a:pt x="357" y="1156"/>
                    <a:pt x="507" y="883"/>
                  </a:cubicBezTo>
                  <a:cubicBezTo>
                    <a:pt x="675" y="571"/>
                    <a:pt x="920" y="330"/>
                    <a:pt x="1199" y="115"/>
                  </a:cubicBezTo>
                  <a:cubicBezTo>
                    <a:pt x="1254" y="74"/>
                    <a:pt x="1223" y="1"/>
                    <a:pt x="11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34"/>
            <p:cNvSpPr/>
            <p:nvPr/>
          </p:nvSpPr>
          <p:spPr>
            <a:xfrm>
              <a:off x="1487500" y="3897925"/>
              <a:ext cx="37875" cy="12250"/>
            </a:xfrm>
            <a:custGeom>
              <a:avLst/>
              <a:gdLst/>
              <a:ahLst/>
              <a:cxnLst/>
              <a:rect l="l" t="t" r="r" b="b"/>
              <a:pathLst>
                <a:path w="1515" h="490" extrusionOk="0">
                  <a:moveTo>
                    <a:pt x="98" y="1"/>
                  </a:moveTo>
                  <a:cubicBezTo>
                    <a:pt x="22" y="2"/>
                    <a:pt x="0" y="126"/>
                    <a:pt x="79" y="138"/>
                  </a:cubicBezTo>
                  <a:cubicBezTo>
                    <a:pt x="300" y="173"/>
                    <a:pt x="522" y="215"/>
                    <a:pt x="737" y="275"/>
                  </a:cubicBezTo>
                  <a:cubicBezTo>
                    <a:pt x="953" y="334"/>
                    <a:pt x="1157" y="446"/>
                    <a:pt x="1376" y="488"/>
                  </a:cubicBezTo>
                  <a:cubicBezTo>
                    <a:pt x="1384" y="489"/>
                    <a:pt x="1391" y="490"/>
                    <a:pt x="1398" y="490"/>
                  </a:cubicBezTo>
                  <a:cubicBezTo>
                    <a:pt x="1484" y="490"/>
                    <a:pt x="1515" y="382"/>
                    <a:pt x="1444" y="328"/>
                  </a:cubicBezTo>
                  <a:cubicBezTo>
                    <a:pt x="1099" y="62"/>
                    <a:pt x="534" y="2"/>
                    <a:pt x="110" y="2"/>
                  </a:cubicBezTo>
                  <a:cubicBezTo>
                    <a:pt x="106" y="2"/>
                    <a:pt x="102" y="2"/>
                    <a:pt x="99" y="2"/>
                  </a:cubicBez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34"/>
            <p:cNvSpPr/>
            <p:nvPr/>
          </p:nvSpPr>
          <p:spPr>
            <a:xfrm>
              <a:off x="1510675" y="3904300"/>
              <a:ext cx="8350" cy="20775"/>
            </a:xfrm>
            <a:custGeom>
              <a:avLst/>
              <a:gdLst/>
              <a:ahLst/>
              <a:cxnLst/>
              <a:rect l="l" t="t" r="r" b="b"/>
              <a:pathLst>
                <a:path w="334" h="831" extrusionOk="0">
                  <a:moveTo>
                    <a:pt x="274" y="1"/>
                  </a:moveTo>
                  <a:cubicBezTo>
                    <a:pt x="256" y="1"/>
                    <a:pt x="238" y="9"/>
                    <a:pt x="229" y="27"/>
                  </a:cubicBezTo>
                  <a:cubicBezTo>
                    <a:pt x="120" y="258"/>
                    <a:pt x="66" y="503"/>
                    <a:pt x="12" y="750"/>
                  </a:cubicBezTo>
                  <a:cubicBezTo>
                    <a:pt x="1" y="800"/>
                    <a:pt x="38" y="830"/>
                    <a:pt x="75" y="830"/>
                  </a:cubicBezTo>
                  <a:cubicBezTo>
                    <a:pt x="100" y="830"/>
                    <a:pt x="125" y="816"/>
                    <a:pt x="136" y="785"/>
                  </a:cubicBezTo>
                  <a:cubicBezTo>
                    <a:pt x="220" y="545"/>
                    <a:pt x="302" y="308"/>
                    <a:pt x="330" y="54"/>
                  </a:cubicBezTo>
                  <a:cubicBezTo>
                    <a:pt x="333" y="21"/>
                    <a:pt x="303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34"/>
            <p:cNvSpPr/>
            <p:nvPr/>
          </p:nvSpPr>
          <p:spPr>
            <a:xfrm>
              <a:off x="1522675" y="3879625"/>
              <a:ext cx="31250" cy="29625"/>
            </a:xfrm>
            <a:custGeom>
              <a:avLst/>
              <a:gdLst/>
              <a:ahLst/>
              <a:cxnLst/>
              <a:rect l="l" t="t" r="r" b="b"/>
              <a:pathLst>
                <a:path w="1250" h="1185" extrusionOk="0">
                  <a:moveTo>
                    <a:pt x="573" y="212"/>
                  </a:moveTo>
                  <a:cubicBezTo>
                    <a:pt x="662" y="212"/>
                    <a:pt x="755" y="252"/>
                    <a:pt x="838" y="348"/>
                  </a:cubicBezTo>
                  <a:cubicBezTo>
                    <a:pt x="973" y="505"/>
                    <a:pt x="962" y="722"/>
                    <a:pt x="783" y="836"/>
                  </a:cubicBezTo>
                  <a:cubicBezTo>
                    <a:pt x="710" y="882"/>
                    <a:pt x="635" y="900"/>
                    <a:pt x="560" y="900"/>
                  </a:cubicBezTo>
                  <a:cubicBezTo>
                    <a:pt x="484" y="900"/>
                    <a:pt x="407" y="882"/>
                    <a:pt x="330" y="856"/>
                  </a:cubicBezTo>
                  <a:cubicBezTo>
                    <a:pt x="318" y="852"/>
                    <a:pt x="306" y="850"/>
                    <a:pt x="295" y="850"/>
                  </a:cubicBezTo>
                  <a:cubicBezTo>
                    <a:pt x="272" y="850"/>
                    <a:pt x="252" y="858"/>
                    <a:pt x="236" y="871"/>
                  </a:cubicBezTo>
                  <a:lnTo>
                    <a:pt x="236" y="871"/>
                  </a:lnTo>
                  <a:cubicBezTo>
                    <a:pt x="238" y="863"/>
                    <a:pt x="237" y="854"/>
                    <a:pt x="232" y="845"/>
                  </a:cubicBezTo>
                  <a:cubicBezTo>
                    <a:pt x="80" y="563"/>
                    <a:pt x="310" y="212"/>
                    <a:pt x="573" y="212"/>
                  </a:cubicBezTo>
                  <a:close/>
                  <a:moveTo>
                    <a:pt x="576" y="1"/>
                  </a:moveTo>
                  <a:cubicBezTo>
                    <a:pt x="431" y="1"/>
                    <a:pt x="287" y="59"/>
                    <a:pt x="182" y="184"/>
                  </a:cubicBezTo>
                  <a:cubicBezTo>
                    <a:pt x="10" y="387"/>
                    <a:pt x="0" y="688"/>
                    <a:pt x="170" y="893"/>
                  </a:cubicBezTo>
                  <a:cubicBezTo>
                    <a:pt x="178" y="902"/>
                    <a:pt x="187" y="906"/>
                    <a:pt x="196" y="906"/>
                  </a:cubicBezTo>
                  <a:cubicBezTo>
                    <a:pt x="200" y="906"/>
                    <a:pt x="204" y="905"/>
                    <a:pt x="208" y="904"/>
                  </a:cubicBezTo>
                  <a:lnTo>
                    <a:pt x="208" y="904"/>
                  </a:lnTo>
                  <a:cubicBezTo>
                    <a:pt x="184" y="946"/>
                    <a:pt x="183" y="1005"/>
                    <a:pt x="220" y="1045"/>
                  </a:cubicBezTo>
                  <a:cubicBezTo>
                    <a:pt x="308" y="1143"/>
                    <a:pt x="428" y="1185"/>
                    <a:pt x="552" y="1185"/>
                  </a:cubicBezTo>
                  <a:cubicBezTo>
                    <a:pt x="725" y="1185"/>
                    <a:pt x="905" y="1105"/>
                    <a:pt x="1021" y="986"/>
                  </a:cubicBezTo>
                  <a:cubicBezTo>
                    <a:pt x="1250" y="751"/>
                    <a:pt x="1213" y="390"/>
                    <a:pt x="984" y="170"/>
                  </a:cubicBezTo>
                  <a:cubicBezTo>
                    <a:pt x="870" y="60"/>
                    <a:pt x="722" y="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34"/>
            <p:cNvSpPr/>
            <p:nvPr/>
          </p:nvSpPr>
          <p:spPr>
            <a:xfrm>
              <a:off x="1498400" y="3858675"/>
              <a:ext cx="15825" cy="9775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66" y="1"/>
                  </a:moveTo>
                  <a:cubicBezTo>
                    <a:pt x="26" y="1"/>
                    <a:pt x="1" y="48"/>
                    <a:pt x="31" y="80"/>
                  </a:cubicBezTo>
                  <a:cubicBezTo>
                    <a:pt x="99" y="151"/>
                    <a:pt x="182" y="206"/>
                    <a:pt x="262" y="264"/>
                  </a:cubicBezTo>
                  <a:cubicBezTo>
                    <a:pt x="338" y="318"/>
                    <a:pt x="420" y="390"/>
                    <a:pt x="517" y="390"/>
                  </a:cubicBezTo>
                  <a:cubicBezTo>
                    <a:pt x="519" y="390"/>
                    <a:pt x="521" y="390"/>
                    <a:pt x="523" y="390"/>
                  </a:cubicBezTo>
                  <a:cubicBezTo>
                    <a:pt x="589" y="387"/>
                    <a:pt x="633" y="317"/>
                    <a:pt x="599" y="257"/>
                  </a:cubicBezTo>
                  <a:cubicBezTo>
                    <a:pt x="550" y="173"/>
                    <a:pt x="451" y="143"/>
                    <a:pt x="365" y="106"/>
                  </a:cubicBezTo>
                  <a:cubicBezTo>
                    <a:pt x="271" y="67"/>
                    <a:pt x="176" y="24"/>
                    <a:pt x="77" y="2"/>
                  </a:cubicBezTo>
                  <a:cubicBezTo>
                    <a:pt x="73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34"/>
            <p:cNvSpPr/>
            <p:nvPr/>
          </p:nvSpPr>
          <p:spPr>
            <a:xfrm>
              <a:off x="1494575" y="3857650"/>
              <a:ext cx="13725" cy="11450"/>
            </a:xfrm>
            <a:custGeom>
              <a:avLst/>
              <a:gdLst/>
              <a:ahLst/>
              <a:cxnLst/>
              <a:rect l="l" t="t" r="r" b="b"/>
              <a:pathLst>
                <a:path w="549" h="458" extrusionOk="0">
                  <a:moveTo>
                    <a:pt x="113" y="0"/>
                  </a:moveTo>
                  <a:cubicBezTo>
                    <a:pt x="43" y="0"/>
                    <a:pt x="1" y="74"/>
                    <a:pt x="31" y="139"/>
                  </a:cubicBezTo>
                  <a:cubicBezTo>
                    <a:pt x="73" y="229"/>
                    <a:pt x="178" y="290"/>
                    <a:pt x="256" y="346"/>
                  </a:cubicBezTo>
                  <a:cubicBezTo>
                    <a:pt x="332" y="400"/>
                    <a:pt x="391" y="457"/>
                    <a:pt x="480" y="457"/>
                  </a:cubicBezTo>
                  <a:cubicBezTo>
                    <a:pt x="492" y="457"/>
                    <a:pt x="505" y="456"/>
                    <a:pt x="518" y="454"/>
                  </a:cubicBezTo>
                  <a:cubicBezTo>
                    <a:pt x="536" y="451"/>
                    <a:pt x="549" y="430"/>
                    <a:pt x="549" y="414"/>
                  </a:cubicBezTo>
                  <a:cubicBezTo>
                    <a:pt x="546" y="301"/>
                    <a:pt x="462" y="248"/>
                    <a:pt x="385" y="177"/>
                  </a:cubicBezTo>
                  <a:cubicBezTo>
                    <a:pt x="314" y="112"/>
                    <a:pt x="233" y="25"/>
                    <a:pt x="137" y="3"/>
                  </a:cubicBezTo>
                  <a:cubicBezTo>
                    <a:pt x="128" y="1"/>
                    <a:pt x="120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34"/>
            <p:cNvSpPr/>
            <p:nvPr/>
          </p:nvSpPr>
          <p:spPr>
            <a:xfrm>
              <a:off x="1485650" y="3852350"/>
              <a:ext cx="18100" cy="20075"/>
            </a:xfrm>
            <a:custGeom>
              <a:avLst/>
              <a:gdLst/>
              <a:ahLst/>
              <a:cxnLst/>
              <a:rect l="l" t="t" r="r" b="b"/>
              <a:pathLst>
                <a:path w="724" h="803" extrusionOk="0">
                  <a:moveTo>
                    <a:pt x="120" y="1"/>
                  </a:moveTo>
                  <a:cubicBezTo>
                    <a:pt x="60" y="1"/>
                    <a:pt x="1" y="54"/>
                    <a:pt x="22" y="121"/>
                  </a:cubicBezTo>
                  <a:cubicBezTo>
                    <a:pt x="72" y="271"/>
                    <a:pt x="216" y="388"/>
                    <a:pt x="321" y="503"/>
                  </a:cubicBezTo>
                  <a:cubicBezTo>
                    <a:pt x="415" y="606"/>
                    <a:pt x="523" y="766"/>
                    <a:pt x="665" y="801"/>
                  </a:cubicBezTo>
                  <a:cubicBezTo>
                    <a:pt x="668" y="802"/>
                    <a:pt x="672" y="802"/>
                    <a:pt x="675" y="802"/>
                  </a:cubicBezTo>
                  <a:cubicBezTo>
                    <a:pt x="699" y="802"/>
                    <a:pt x="724" y="784"/>
                    <a:pt x="722" y="758"/>
                  </a:cubicBezTo>
                  <a:cubicBezTo>
                    <a:pt x="711" y="614"/>
                    <a:pt x="581" y="491"/>
                    <a:pt x="497" y="381"/>
                  </a:cubicBezTo>
                  <a:cubicBezTo>
                    <a:pt x="402" y="259"/>
                    <a:pt x="305" y="85"/>
                    <a:pt x="165" y="12"/>
                  </a:cubicBezTo>
                  <a:cubicBezTo>
                    <a:pt x="151" y="4"/>
                    <a:pt x="13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34"/>
            <p:cNvSpPr/>
            <p:nvPr/>
          </p:nvSpPr>
          <p:spPr>
            <a:xfrm>
              <a:off x="1524700" y="3885525"/>
              <a:ext cx="21750" cy="18050"/>
            </a:xfrm>
            <a:custGeom>
              <a:avLst/>
              <a:gdLst/>
              <a:ahLst/>
              <a:cxnLst/>
              <a:rect l="l" t="t" r="r" b="b"/>
              <a:pathLst>
                <a:path w="870" h="722" extrusionOk="0">
                  <a:moveTo>
                    <a:pt x="470" y="0"/>
                  </a:moveTo>
                  <a:cubicBezTo>
                    <a:pt x="421" y="0"/>
                    <a:pt x="371" y="11"/>
                    <a:pt x="321" y="36"/>
                  </a:cubicBezTo>
                  <a:cubicBezTo>
                    <a:pt x="141" y="127"/>
                    <a:pt x="0" y="482"/>
                    <a:pt x="198" y="625"/>
                  </a:cubicBezTo>
                  <a:cubicBezTo>
                    <a:pt x="209" y="632"/>
                    <a:pt x="220" y="636"/>
                    <a:pt x="230" y="636"/>
                  </a:cubicBezTo>
                  <a:cubicBezTo>
                    <a:pt x="241" y="636"/>
                    <a:pt x="251" y="632"/>
                    <a:pt x="260" y="627"/>
                  </a:cubicBezTo>
                  <a:lnTo>
                    <a:pt x="260" y="627"/>
                  </a:lnTo>
                  <a:cubicBezTo>
                    <a:pt x="280" y="645"/>
                    <a:pt x="303" y="662"/>
                    <a:pt x="330" y="676"/>
                  </a:cubicBezTo>
                  <a:cubicBezTo>
                    <a:pt x="387" y="707"/>
                    <a:pt x="447" y="721"/>
                    <a:pt x="504" y="721"/>
                  </a:cubicBezTo>
                  <a:cubicBezTo>
                    <a:pt x="699" y="721"/>
                    <a:pt x="869" y="560"/>
                    <a:pt x="836" y="338"/>
                  </a:cubicBezTo>
                  <a:cubicBezTo>
                    <a:pt x="808" y="150"/>
                    <a:pt x="649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34"/>
            <p:cNvSpPr/>
            <p:nvPr/>
          </p:nvSpPr>
          <p:spPr>
            <a:xfrm>
              <a:off x="1474800" y="3908325"/>
              <a:ext cx="39475" cy="83825"/>
            </a:xfrm>
            <a:custGeom>
              <a:avLst/>
              <a:gdLst/>
              <a:ahLst/>
              <a:cxnLst/>
              <a:rect l="l" t="t" r="r" b="b"/>
              <a:pathLst>
                <a:path w="1579" h="3353" extrusionOk="0">
                  <a:moveTo>
                    <a:pt x="1474" y="0"/>
                  </a:moveTo>
                  <a:cubicBezTo>
                    <a:pt x="1469" y="0"/>
                    <a:pt x="1464" y="1"/>
                    <a:pt x="1459" y="2"/>
                  </a:cubicBezTo>
                  <a:cubicBezTo>
                    <a:pt x="967" y="120"/>
                    <a:pt x="687" y="540"/>
                    <a:pt x="573" y="1014"/>
                  </a:cubicBezTo>
                  <a:cubicBezTo>
                    <a:pt x="387" y="1791"/>
                    <a:pt x="556" y="2562"/>
                    <a:pt x="41" y="3245"/>
                  </a:cubicBezTo>
                  <a:cubicBezTo>
                    <a:pt x="0" y="3299"/>
                    <a:pt x="54" y="3352"/>
                    <a:pt x="108" y="3352"/>
                  </a:cubicBezTo>
                  <a:cubicBezTo>
                    <a:pt x="125" y="3352"/>
                    <a:pt x="142" y="3347"/>
                    <a:pt x="156" y="3335"/>
                  </a:cubicBezTo>
                  <a:cubicBezTo>
                    <a:pt x="1141" y="2480"/>
                    <a:pt x="169" y="715"/>
                    <a:pt x="1511" y="127"/>
                  </a:cubicBezTo>
                  <a:cubicBezTo>
                    <a:pt x="1579" y="97"/>
                    <a:pt x="1537" y="0"/>
                    <a:pt x="1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34"/>
            <p:cNvSpPr/>
            <p:nvPr/>
          </p:nvSpPr>
          <p:spPr>
            <a:xfrm>
              <a:off x="1475700" y="3921500"/>
              <a:ext cx="79200" cy="68850"/>
            </a:xfrm>
            <a:custGeom>
              <a:avLst/>
              <a:gdLst/>
              <a:ahLst/>
              <a:cxnLst/>
              <a:rect l="l" t="t" r="r" b="b"/>
              <a:pathLst>
                <a:path w="3168" h="2754" extrusionOk="0">
                  <a:moveTo>
                    <a:pt x="2989" y="0"/>
                  </a:moveTo>
                  <a:cubicBezTo>
                    <a:pt x="2957" y="0"/>
                    <a:pt x="2927" y="19"/>
                    <a:pt x="2918" y="62"/>
                  </a:cubicBezTo>
                  <a:cubicBezTo>
                    <a:pt x="2772" y="786"/>
                    <a:pt x="2587" y="1403"/>
                    <a:pt x="1973" y="1876"/>
                  </a:cubicBezTo>
                  <a:cubicBezTo>
                    <a:pt x="1403" y="2315"/>
                    <a:pt x="667" y="2303"/>
                    <a:pt x="53" y="2646"/>
                  </a:cubicBezTo>
                  <a:cubicBezTo>
                    <a:pt x="1" y="2674"/>
                    <a:pt x="28" y="2753"/>
                    <a:pt x="79" y="2753"/>
                  </a:cubicBezTo>
                  <a:cubicBezTo>
                    <a:pt x="85" y="2753"/>
                    <a:pt x="90" y="2752"/>
                    <a:pt x="96" y="2751"/>
                  </a:cubicBezTo>
                  <a:cubicBezTo>
                    <a:pt x="882" y="2492"/>
                    <a:pt x="1683" y="2473"/>
                    <a:pt x="2317" y="1884"/>
                  </a:cubicBezTo>
                  <a:cubicBezTo>
                    <a:pt x="2786" y="1448"/>
                    <a:pt x="3168" y="743"/>
                    <a:pt x="3088" y="85"/>
                  </a:cubicBezTo>
                  <a:cubicBezTo>
                    <a:pt x="3082" y="35"/>
                    <a:pt x="3033" y="0"/>
                    <a:pt x="29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34"/>
            <p:cNvSpPr/>
            <p:nvPr/>
          </p:nvSpPr>
          <p:spPr>
            <a:xfrm>
              <a:off x="1535125" y="3959025"/>
              <a:ext cx="14450" cy="18500"/>
            </a:xfrm>
            <a:custGeom>
              <a:avLst/>
              <a:gdLst/>
              <a:ahLst/>
              <a:cxnLst/>
              <a:rect l="l" t="t" r="r" b="b"/>
              <a:pathLst>
                <a:path w="578" h="740" extrusionOk="0">
                  <a:moveTo>
                    <a:pt x="72" y="0"/>
                  </a:moveTo>
                  <a:cubicBezTo>
                    <a:pt x="35" y="0"/>
                    <a:pt x="1" y="29"/>
                    <a:pt x="13" y="76"/>
                  </a:cubicBezTo>
                  <a:cubicBezTo>
                    <a:pt x="79" y="328"/>
                    <a:pt x="206" y="607"/>
                    <a:pt x="446" y="732"/>
                  </a:cubicBezTo>
                  <a:cubicBezTo>
                    <a:pt x="456" y="737"/>
                    <a:pt x="467" y="739"/>
                    <a:pt x="477" y="739"/>
                  </a:cubicBezTo>
                  <a:cubicBezTo>
                    <a:pt x="528" y="739"/>
                    <a:pt x="577" y="686"/>
                    <a:pt x="542" y="637"/>
                  </a:cubicBezTo>
                  <a:cubicBezTo>
                    <a:pt x="403" y="436"/>
                    <a:pt x="230" y="273"/>
                    <a:pt x="135" y="43"/>
                  </a:cubicBezTo>
                  <a:cubicBezTo>
                    <a:pt x="122" y="14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34"/>
            <p:cNvSpPr/>
            <p:nvPr/>
          </p:nvSpPr>
          <p:spPr>
            <a:xfrm>
              <a:off x="1549375" y="3932375"/>
              <a:ext cx="17350" cy="19050"/>
            </a:xfrm>
            <a:custGeom>
              <a:avLst/>
              <a:gdLst/>
              <a:ahLst/>
              <a:cxnLst/>
              <a:rect l="l" t="t" r="r" b="b"/>
              <a:pathLst>
                <a:path w="694" h="762" extrusionOk="0">
                  <a:moveTo>
                    <a:pt x="66" y="1"/>
                  </a:moveTo>
                  <a:cubicBezTo>
                    <a:pt x="33" y="1"/>
                    <a:pt x="1" y="30"/>
                    <a:pt x="11" y="70"/>
                  </a:cubicBezTo>
                  <a:cubicBezTo>
                    <a:pt x="86" y="352"/>
                    <a:pt x="275" y="640"/>
                    <a:pt x="550" y="755"/>
                  </a:cubicBezTo>
                  <a:cubicBezTo>
                    <a:pt x="560" y="760"/>
                    <a:pt x="570" y="762"/>
                    <a:pt x="580" y="762"/>
                  </a:cubicBezTo>
                  <a:cubicBezTo>
                    <a:pt x="651" y="762"/>
                    <a:pt x="693" y="654"/>
                    <a:pt x="638" y="603"/>
                  </a:cubicBezTo>
                  <a:cubicBezTo>
                    <a:pt x="545" y="514"/>
                    <a:pt x="443" y="438"/>
                    <a:pt x="352" y="348"/>
                  </a:cubicBezTo>
                  <a:cubicBezTo>
                    <a:pt x="258" y="252"/>
                    <a:pt x="181" y="142"/>
                    <a:pt x="113" y="28"/>
                  </a:cubicBezTo>
                  <a:cubicBezTo>
                    <a:pt x="101" y="9"/>
                    <a:pt x="84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34"/>
            <p:cNvSpPr/>
            <p:nvPr/>
          </p:nvSpPr>
          <p:spPr>
            <a:xfrm>
              <a:off x="1503900" y="3982675"/>
              <a:ext cx="18050" cy="18250"/>
            </a:xfrm>
            <a:custGeom>
              <a:avLst/>
              <a:gdLst/>
              <a:ahLst/>
              <a:cxnLst/>
              <a:rect l="l" t="t" r="r" b="b"/>
              <a:pathLst>
                <a:path w="722" h="730" extrusionOk="0">
                  <a:moveTo>
                    <a:pt x="300" y="1"/>
                  </a:moveTo>
                  <a:cubicBezTo>
                    <a:pt x="290" y="1"/>
                    <a:pt x="281" y="5"/>
                    <a:pt x="276" y="16"/>
                  </a:cubicBezTo>
                  <a:cubicBezTo>
                    <a:pt x="193" y="207"/>
                    <a:pt x="109" y="398"/>
                    <a:pt x="25" y="589"/>
                  </a:cubicBezTo>
                  <a:cubicBezTo>
                    <a:pt x="0" y="646"/>
                    <a:pt x="34" y="729"/>
                    <a:pt x="98" y="729"/>
                  </a:cubicBezTo>
                  <a:cubicBezTo>
                    <a:pt x="108" y="729"/>
                    <a:pt x="118" y="727"/>
                    <a:pt x="129" y="723"/>
                  </a:cubicBezTo>
                  <a:cubicBezTo>
                    <a:pt x="215" y="692"/>
                    <a:pt x="301" y="663"/>
                    <a:pt x="393" y="653"/>
                  </a:cubicBezTo>
                  <a:cubicBezTo>
                    <a:pt x="473" y="645"/>
                    <a:pt x="555" y="654"/>
                    <a:pt x="632" y="624"/>
                  </a:cubicBezTo>
                  <a:cubicBezTo>
                    <a:pt x="697" y="599"/>
                    <a:pt x="722" y="506"/>
                    <a:pt x="653" y="467"/>
                  </a:cubicBezTo>
                  <a:cubicBezTo>
                    <a:pt x="600" y="437"/>
                    <a:pt x="540" y="425"/>
                    <a:pt x="477" y="425"/>
                  </a:cubicBezTo>
                  <a:cubicBezTo>
                    <a:pt x="397" y="425"/>
                    <a:pt x="313" y="445"/>
                    <a:pt x="235" y="473"/>
                  </a:cubicBezTo>
                  <a:lnTo>
                    <a:pt x="235" y="473"/>
                  </a:lnTo>
                  <a:cubicBezTo>
                    <a:pt x="267" y="329"/>
                    <a:pt x="300" y="184"/>
                    <a:pt x="333" y="40"/>
                  </a:cubicBezTo>
                  <a:cubicBezTo>
                    <a:pt x="338" y="18"/>
                    <a:pt x="318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34"/>
            <p:cNvSpPr/>
            <p:nvPr/>
          </p:nvSpPr>
          <p:spPr>
            <a:xfrm>
              <a:off x="1505675" y="3977450"/>
              <a:ext cx="10200" cy="16450"/>
            </a:xfrm>
            <a:custGeom>
              <a:avLst/>
              <a:gdLst/>
              <a:ahLst/>
              <a:cxnLst/>
              <a:rect l="l" t="t" r="r" b="b"/>
              <a:pathLst>
                <a:path w="408" h="658" extrusionOk="0">
                  <a:moveTo>
                    <a:pt x="323" y="1"/>
                  </a:moveTo>
                  <a:cubicBezTo>
                    <a:pt x="301" y="1"/>
                    <a:pt x="280" y="7"/>
                    <a:pt x="263" y="22"/>
                  </a:cubicBezTo>
                  <a:cubicBezTo>
                    <a:pt x="187" y="84"/>
                    <a:pt x="158" y="187"/>
                    <a:pt x="122" y="275"/>
                  </a:cubicBezTo>
                  <a:cubicBezTo>
                    <a:pt x="81" y="374"/>
                    <a:pt x="36" y="472"/>
                    <a:pt x="10" y="576"/>
                  </a:cubicBezTo>
                  <a:cubicBezTo>
                    <a:pt x="0" y="617"/>
                    <a:pt x="38" y="658"/>
                    <a:pt x="74" y="658"/>
                  </a:cubicBezTo>
                  <a:cubicBezTo>
                    <a:pt x="89" y="658"/>
                    <a:pt x="103" y="651"/>
                    <a:pt x="114" y="637"/>
                  </a:cubicBezTo>
                  <a:cubicBezTo>
                    <a:pt x="183" y="553"/>
                    <a:pt x="232" y="460"/>
                    <a:pt x="286" y="367"/>
                  </a:cubicBezTo>
                  <a:cubicBezTo>
                    <a:pt x="338" y="277"/>
                    <a:pt x="402" y="187"/>
                    <a:pt x="406" y="81"/>
                  </a:cubicBezTo>
                  <a:cubicBezTo>
                    <a:pt x="408" y="29"/>
                    <a:pt x="366" y="1"/>
                    <a:pt x="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34"/>
            <p:cNvSpPr/>
            <p:nvPr/>
          </p:nvSpPr>
          <p:spPr>
            <a:xfrm>
              <a:off x="1504850" y="3976625"/>
              <a:ext cx="11950" cy="19800"/>
            </a:xfrm>
            <a:custGeom>
              <a:avLst/>
              <a:gdLst/>
              <a:ahLst/>
              <a:cxnLst/>
              <a:rect l="l" t="t" r="r" b="b"/>
              <a:pathLst>
                <a:path w="478" h="792" extrusionOk="0">
                  <a:moveTo>
                    <a:pt x="406" y="0"/>
                  </a:moveTo>
                  <a:cubicBezTo>
                    <a:pt x="402" y="0"/>
                    <a:pt x="397" y="1"/>
                    <a:pt x="393" y="2"/>
                  </a:cubicBezTo>
                  <a:cubicBezTo>
                    <a:pt x="262" y="29"/>
                    <a:pt x="181" y="201"/>
                    <a:pt x="125" y="311"/>
                  </a:cubicBezTo>
                  <a:cubicBezTo>
                    <a:pt x="57" y="446"/>
                    <a:pt x="14" y="581"/>
                    <a:pt x="4" y="733"/>
                  </a:cubicBezTo>
                  <a:cubicBezTo>
                    <a:pt x="0" y="772"/>
                    <a:pt x="28" y="791"/>
                    <a:pt x="59" y="791"/>
                  </a:cubicBezTo>
                  <a:cubicBezTo>
                    <a:pt x="85" y="791"/>
                    <a:pt x="113" y="777"/>
                    <a:pt x="123" y="749"/>
                  </a:cubicBezTo>
                  <a:cubicBezTo>
                    <a:pt x="170" y="617"/>
                    <a:pt x="223" y="482"/>
                    <a:pt x="297" y="362"/>
                  </a:cubicBezTo>
                  <a:cubicBezTo>
                    <a:pt x="357" y="261"/>
                    <a:pt x="458" y="180"/>
                    <a:pt x="473" y="62"/>
                  </a:cubicBezTo>
                  <a:cubicBezTo>
                    <a:pt x="478" y="24"/>
                    <a:pt x="440" y="0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34"/>
            <p:cNvSpPr/>
            <p:nvPr/>
          </p:nvSpPr>
          <p:spPr>
            <a:xfrm>
              <a:off x="1456625" y="3629300"/>
              <a:ext cx="84400" cy="37150"/>
            </a:xfrm>
            <a:custGeom>
              <a:avLst/>
              <a:gdLst/>
              <a:ahLst/>
              <a:cxnLst/>
              <a:rect l="l" t="t" r="r" b="b"/>
              <a:pathLst>
                <a:path w="3376" h="1486" extrusionOk="0">
                  <a:moveTo>
                    <a:pt x="3262" y="1"/>
                  </a:moveTo>
                  <a:cubicBezTo>
                    <a:pt x="3234" y="1"/>
                    <a:pt x="3207" y="15"/>
                    <a:pt x="3189" y="51"/>
                  </a:cubicBezTo>
                  <a:cubicBezTo>
                    <a:pt x="2916" y="602"/>
                    <a:pt x="2584" y="1082"/>
                    <a:pt x="1938" y="1229"/>
                  </a:cubicBezTo>
                  <a:cubicBezTo>
                    <a:pt x="1821" y="1256"/>
                    <a:pt x="1706" y="1269"/>
                    <a:pt x="1594" y="1269"/>
                  </a:cubicBezTo>
                  <a:cubicBezTo>
                    <a:pt x="1003" y="1269"/>
                    <a:pt x="493" y="916"/>
                    <a:pt x="136" y="435"/>
                  </a:cubicBezTo>
                  <a:cubicBezTo>
                    <a:pt x="120" y="414"/>
                    <a:pt x="100" y="405"/>
                    <a:pt x="81" y="405"/>
                  </a:cubicBezTo>
                  <a:cubicBezTo>
                    <a:pt x="38" y="405"/>
                    <a:pt x="0" y="447"/>
                    <a:pt x="24" y="499"/>
                  </a:cubicBezTo>
                  <a:cubicBezTo>
                    <a:pt x="325" y="1161"/>
                    <a:pt x="997" y="1486"/>
                    <a:pt x="1662" y="1486"/>
                  </a:cubicBezTo>
                  <a:cubicBezTo>
                    <a:pt x="2452" y="1486"/>
                    <a:pt x="3232" y="1027"/>
                    <a:pt x="3366" y="125"/>
                  </a:cubicBezTo>
                  <a:cubicBezTo>
                    <a:pt x="3376" y="59"/>
                    <a:pt x="3317" y="1"/>
                    <a:pt x="3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34"/>
            <p:cNvSpPr/>
            <p:nvPr/>
          </p:nvSpPr>
          <p:spPr>
            <a:xfrm>
              <a:off x="1457475" y="3565075"/>
              <a:ext cx="69850" cy="84775"/>
            </a:xfrm>
            <a:custGeom>
              <a:avLst/>
              <a:gdLst/>
              <a:ahLst/>
              <a:cxnLst/>
              <a:rect l="l" t="t" r="r" b="b"/>
              <a:pathLst>
                <a:path w="2794" h="3391" extrusionOk="0">
                  <a:moveTo>
                    <a:pt x="2691" y="1"/>
                  </a:moveTo>
                  <a:cubicBezTo>
                    <a:pt x="2678" y="1"/>
                    <a:pt x="2665" y="4"/>
                    <a:pt x="2651" y="11"/>
                  </a:cubicBezTo>
                  <a:cubicBezTo>
                    <a:pt x="2163" y="258"/>
                    <a:pt x="1997" y="834"/>
                    <a:pt x="1891" y="1335"/>
                  </a:cubicBezTo>
                  <a:cubicBezTo>
                    <a:pt x="1809" y="1721"/>
                    <a:pt x="1768" y="2143"/>
                    <a:pt x="1589" y="2501"/>
                  </a:cubicBezTo>
                  <a:cubicBezTo>
                    <a:pt x="1405" y="2871"/>
                    <a:pt x="1045" y="3163"/>
                    <a:pt x="678" y="3163"/>
                  </a:cubicBezTo>
                  <a:cubicBezTo>
                    <a:pt x="491" y="3163"/>
                    <a:pt x="302" y="3088"/>
                    <a:pt x="133" y="2908"/>
                  </a:cubicBezTo>
                  <a:cubicBezTo>
                    <a:pt x="120" y="2895"/>
                    <a:pt x="104" y="2889"/>
                    <a:pt x="89" y="2889"/>
                  </a:cubicBezTo>
                  <a:cubicBezTo>
                    <a:pt x="44" y="2889"/>
                    <a:pt x="1" y="2941"/>
                    <a:pt x="29" y="2990"/>
                  </a:cubicBezTo>
                  <a:cubicBezTo>
                    <a:pt x="194" y="3269"/>
                    <a:pt x="458" y="3390"/>
                    <a:pt x="734" y="3390"/>
                  </a:cubicBezTo>
                  <a:cubicBezTo>
                    <a:pt x="1032" y="3390"/>
                    <a:pt x="1343" y="3248"/>
                    <a:pt x="1556" y="3012"/>
                  </a:cubicBezTo>
                  <a:cubicBezTo>
                    <a:pt x="1861" y="2673"/>
                    <a:pt x="1979" y="2230"/>
                    <a:pt x="2064" y="1795"/>
                  </a:cubicBezTo>
                  <a:cubicBezTo>
                    <a:pt x="2190" y="1150"/>
                    <a:pt x="2320" y="657"/>
                    <a:pt x="2746" y="135"/>
                  </a:cubicBezTo>
                  <a:cubicBezTo>
                    <a:pt x="2793" y="77"/>
                    <a:pt x="2753" y="1"/>
                    <a:pt x="2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34"/>
            <p:cNvSpPr/>
            <p:nvPr/>
          </p:nvSpPr>
          <p:spPr>
            <a:xfrm>
              <a:off x="1555225" y="3615300"/>
              <a:ext cx="35000" cy="97475"/>
            </a:xfrm>
            <a:custGeom>
              <a:avLst/>
              <a:gdLst/>
              <a:ahLst/>
              <a:cxnLst/>
              <a:rect l="l" t="t" r="r" b="b"/>
              <a:pathLst>
                <a:path w="1400" h="3899" extrusionOk="0">
                  <a:moveTo>
                    <a:pt x="836" y="0"/>
                  </a:moveTo>
                  <a:cubicBezTo>
                    <a:pt x="823" y="0"/>
                    <a:pt x="810" y="6"/>
                    <a:pt x="801" y="18"/>
                  </a:cubicBezTo>
                  <a:cubicBezTo>
                    <a:pt x="1" y="1160"/>
                    <a:pt x="208" y="2949"/>
                    <a:pt x="1246" y="3881"/>
                  </a:cubicBezTo>
                  <a:cubicBezTo>
                    <a:pt x="1260" y="3893"/>
                    <a:pt x="1277" y="3899"/>
                    <a:pt x="1294" y="3899"/>
                  </a:cubicBezTo>
                  <a:cubicBezTo>
                    <a:pt x="1347" y="3899"/>
                    <a:pt x="1400" y="3845"/>
                    <a:pt x="1361" y="3792"/>
                  </a:cubicBezTo>
                  <a:cubicBezTo>
                    <a:pt x="495" y="2617"/>
                    <a:pt x="335" y="1405"/>
                    <a:pt x="874" y="47"/>
                  </a:cubicBezTo>
                  <a:lnTo>
                    <a:pt x="874" y="47"/>
                  </a:lnTo>
                  <a:lnTo>
                    <a:pt x="874" y="48"/>
                  </a:lnTo>
                  <a:cubicBezTo>
                    <a:pt x="885" y="19"/>
                    <a:pt x="861" y="0"/>
                    <a:pt x="8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34"/>
            <p:cNvSpPr/>
            <p:nvPr/>
          </p:nvSpPr>
          <p:spPr>
            <a:xfrm>
              <a:off x="1572275" y="3610750"/>
              <a:ext cx="34775" cy="90825"/>
            </a:xfrm>
            <a:custGeom>
              <a:avLst/>
              <a:gdLst/>
              <a:ahLst/>
              <a:cxnLst/>
              <a:rect l="l" t="t" r="r" b="b"/>
              <a:pathLst>
                <a:path w="1391" h="3633" extrusionOk="0">
                  <a:moveTo>
                    <a:pt x="1260" y="1"/>
                  </a:moveTo>
                  <a:cubicBezTo>
                    <a:pt x="1238" y="1"/>
                    <a:pt x="1215" y="10"/>
                    <a:pt x="1194" y="30"/>
                  </a:cubicBezTo>
                  <a:cubicBezTo>
                    <a:pt x="269" y="935"/>
                    <a:pt x="0" y="2457"/>
                    <a:pt x="572" y="3619"/>
                  </a:cubicBezTo>
                  <a:cubicBezTo>
                    <a:pt x="577" y="3628"/>
                    <a:pt x="585" y="3632"/>
                    <a:pt x="593" y="3632"/>
                  </a:cubicBezTo>
                  <a:cubicBezTo>
                    <a:pt x="609" y="3632"/>
                    <a:pt x="627" y="3617"/>
                    <a:pt x="621" y="3599"/>
                  </a:cubicBezTo>
                  <a:cubicBezTo>
                    <a:pt x="253" y="2324"/>
                    <a:pt x="480" y="1187"/>
                    <a:pt x="1330" y="167"/>
                  </a:cubicBezTo>
                  <a:cubicBezTo>
                    <a:pt x="1391" y="95"/>
                    <a:pt x="1331" y="1"/>
                    <a:pt x="1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34"/>
            <p:cNvSpPr/>
            <p:nvPr/>
          </p:nvSpPr>
          <p:spPr>
            <a:xfrm>
              <a:off x="1528075" y="3652525"/>
              <a:ext cx="39525" cy="13075"/>
            </a:xfrm>
            <a:custGeom>
              <a:avLst/>
              <a:gdLst/>
              <a:ahLst/>
              <a:cxnLst/>
              <a:rect l="l" t="t" r="r" b="b"/>
              <a:pathLst>
                <a:path w="1581" h="523" extrusionOk="0">
                  <a:moveTo>
                    <a:pt x="50" y="1"/>
                  </a:moveTo>
                  <a:cubicBezTo>
                    <a:pt x="25" y="1"/>
                    <a:pt x="0" y="30"/>
                    <a:pt x="18" y="54"/>
                  </a:cubicBezTo>
                  <a:cubicBezTo>
                    <a:pt x="227" y="331"/>
                    <a:pt x="749" y="523"/>
                    <a:pt x="1168" y="523"/>
                  </a:cubicBezTo>
                  <a:cubicBezTo>
                    <a:pt x="1290" y="523"/>
                    <a:pt x="1404" y="507"/>
                    <a:pt x="1498" y="471"/>
                  </a:cubicBezTo>
                  <a:cubicBezTo>
                    <a:pt x="1562" y="447"/>
                    <a:pt x="1580" y="338"/>
                    <a:pt x="1498" y="323"/>
                  </a:cubicBezTo>
                  <a:cubicBezTo>
                    <a:pt x="1252" y="279"/>
                    <a:pt x="1003" y="312"/>
                    <a:pt x="755" y="257"/>
                  </a:cubicBezTo>
                  <a:cubicBezTo>
                    <a:pt x="510" y="202"/>
                    <a:pt x="299" y="61"/>
                    <a:pt x="59" y="2"/>
                  </a:cubicBezTo>
                  <a:cubicBezTo>
                    <a:pt x="56" y="1"/>
                    <a:pt x="53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34"/>
            <p:cNvSpPr/>
            <p:nvPr/>
          </p:nvSpPr>
          <p:spPr>
            <a:xfrm>
              <a:off x="1521200" y="3669050"/>
              <a:ext cx="46850" cy="10650"/>
            </a:xfrm>
            <a:custGeom>
              <a:avLst/>
              <a:gdLst/>
              <a:ahLst/>
              <a:cxnLst/>
              <a:rect l="l" t="t" r="r" b="b"/>
              <a:pathLst>
                <a:path w="1874" h="426" extrusionOk="0">
                  <a:moveTo>
                    <a:pt x="62" y="1"/>
                  </a:moveTo>
                  <a:cubicBezTo>
                    <a:pt x="22" y="1"/>
                    <a:pt x="0" y="57"/>
                    <a:pt x="40" y="87"/>
                  </a:cubicBezTo>
                  <a:cubicBezTo>
                    <a:pt x="309" y="294"/>
                    <a:pt x="695" y="426"/>
                    <a:pt x="1068" y="426"/>
                  </a:cubicBezTo>
                  <a:cubicBezTo>
                    <a:pt x="1340" y="426"/>
                    <a:pt x="1604" y="356"/>
                    <a:pt x="1811" y="196"/>
                  </a:cubicBezTo>
                  <a:cubicBezTo>
                    <a:pt x="1874" y="147"/>
                    <a:pt x="1815" y="53"/>
                    <a:pt x="1748" y="53"/>
                  </a:cubicBezTo>
                  <a:cubicBezTo>
                    <a:pt x="1741" y="53"/>
                    <a:pt x="1735" y="54"/>
                    <a:pt x="1729" y="56"/>
                  </a:cubicBezTo>
                  <a:cubicBezTo>
                    <a:pt x="1461" y="126"/>
                    <a:pt x="1228" y="230"/>
                    <a:pt x="947" y="235"/>
                  </a:cubicBezTo>
                  <a:cubicBezTo>
                    <a:pt x="937" y="235"/>
                    <a:pt x="927" y="235"/>
                    <a:pt x="917" y="235"/>
                  </a:cubicBezTo>
                  <a:cubicBezTo>
                    <a:pt x="618" y="235"/>
                    <a:pt x="351" y="143"/>
                    <a:pt x="86" y="7"/>
                  </a:cubicBezTo>
                  <a:cubicBezTo>
                    <a:pt x="78" y="3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34"/>
            <p:cNvSpPr/>
            <p:nvPr/>
          </p:nvSpPr>
          <p:spPr>
            <a:xfrm>
              <a:off x="1556700" y="3672925"/>
              <a:ext cx="10725" cy="25675"/>
            </a:xfrm>
            <a:custGeom>
              <a:avLst/>
              <a:gdLst/>
              <a:ahLst/>
              <a:cxnLst/>
              <a:rect l="l" t="t" r="r" b="b"/>
              <a:pathLst>
                <a:path w="429" h="1027" extrusionOk="0">
                  <a:moveTo>
                    <a:pt x="325" y="0"/>
                  </a:moveTo>
                  <a:cubicBezTo>
                    <a:pt x="307" y="0"/>
                    <a:pt x="289" y="8"/>
                    <a:pt x="274" y="27"/>
                  </a:cubicBezTo>
                  <a:cubicBezTo>
                    <a:pt x="183" y="145"/>
                    <a:pt x="165" y="289"/>
                    <a:pt x="128" y="432"/>
                  </a:cubicBezTo>
                  <a:cubicBezTo>
                    <a:pt x="86" y="597"/>
                    <a:pt x="34" y="764"/>
                    <a:pt x="8" y="933"/>
                  </a:cubicBezTo>
                  <a:cubicBezTo>
                    <a:pt x="0" y="982"/>
                    <a:pt x="45" y="1026"/>
                    <a:pt x="86" y="1026"/>
                  </a:cubicBezTo>
                  <a:cubicBezTo>
                    <a:pt x="107" y="1026"/>
                    <a:pt x="127" y="1015"/>
                    <a:pt x="139" y="988"/>
                  </a:cubicBezTo>
                  <a:cubicBezTo>
                    <a:pt x="203" y="845"/>
                    <a:pt x="247" y="693"/>
                    <a:pt x="297" y="544"/>
                  </a:cubicBezTo>
                  <a:cubicBezTo>
                    <a:pt x="345" y="399"/>
                    <a:pt x="429" y="240"/>
                    <a:pt x="415" y="86"/>
                  </a:cubicBezTo>
                  <a:cubicBezTo>
                    <a:pt x="411" y="42"/>
                    <a:pt x="36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34"/>
            <p:cNvSpPr/>
            <p:nvPr/>
          </p:nvSpPr>
          <p:spPr>
            <a:xfrm>
              <a:off x="1566775" y="3691975"/>
              <a:ext cx="10225" cy="27600"/>
            </a:xfrm>
            <a:custGeom>
              <a:avLst/>
              <a:gdLst/>
              <a:ahLst/>
              <a:cxnLst/>
              <a:rect l="l" t="t" r="r" b="b"/>
              <a:pathLst>
                <a:path w="409" h="1104" extrusionOk="0">
                  <a:moveTo>
                    <a:pt x="316" y="1"/>
                  </a:moveTo>
                  <a:cubicBezTo>
                    <a:pt x="290" y="1"/>
                    <a:pt x="263" y="13"/>
                    <a:pt x="245" y="40"/>
                  </a:cubicBezTo>
                  <a:cubicBezTo>
                    <a:pt x="153" y="188"/>
                    <a:pt x="138" y="376"/>
                    <a:pt x="100" y="543"/>
                  </a:cubicBezTo>
                  <a:cubicBezTo>
                    <a:pt x="62" y="712"/>
                    <a:pt x="23" y="877"/>
                    <a:pt x="4" y="1050"/>
                  </a:cubicBezTo>
                  <a:cubicBezTo>
                    <a:pt x="1" y="1083"/>
                    <a:pt x="32" y="1103"/>
                    <a:pt x="61" y="1103"/>
                  </a:cubicBezTo>
                  <a:cubicBezTo>
                    <a:pt x="79" y="1103"/>
                    <a:pt x="96" y="1096"/>
                    <a:pt x="103" y="1077"/>
                  </a:cubicBezTo>
                  <a:cubicBezTo>
                    <a:pt x="174" y="920"/>
                    <a:pt x="223" y="756"/>
                    <a:pt x="275" y="591"/>
                  </a:cubicBezTo>
                  <a:cubicBezTo>
                    <a:pt x="327" y="428"/>
                    <a:pt x="408" y="257"/>
                    <a:pt x="402" y="84"/>
                  </a:cubicBezTo>
                  <a:cubicBezTo>
                    <a:pt x="401" y="32"/>
                    <a:pt x="359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34"/>
            <p:cNvSpPr/>
            <p:nvPr/>
          </p:nvSpPr>
          <p:spPr>
            <a:xfrm>
              <a:off x="1532775" y="3607275"/>
              <a:ext cx="31200" cy="53200"/>
            </a:xfrm>
            <a:custGeom>
              <a:avLst/>
              <a:gdLst/>
              <a:ahLst/>
              <a:cxnLst/>
              <a:rect l="l" t="t" r="r" b="b"/>
              <a:pathLst>
                <a:path w="1248" h="2128" extrusionOk="0">
                  <a:moveTo>
                    <a:pt x="63" y="1"/>
                  </a:moveTo>
                  <a:cubicBezTo>
                    <a:pt x="31" y="1"/>
                    <a:pt x="0" y="21"/>
                    <a:pt x="5" y="61"/>
                  </a:cubicBezTo>
                  <a:cubicBezTo>
                    <a:pt x="88" y="789"/>
                    <a:pt x="495" y="1648"/>
                    <a:pt x="1076" y="2109"/>
                  </a:cubicBezTo>
                  <a:cubicBezTo>
                    <a:pt x="1092" y="2122"/>
                    <a:pt x="1110" y="2127"/>
                    <a:pt x="1129" y="2127"/>
                  </a:cubicBezTo>
                  <a:cubicBezTo>
                    <a:pt x="1188" y="2127"/>
                    <a:pt x="1247" y="2072"/>
                    <a:pt x="1203" y="2011"/>
                  </a:cubicBezTo>
                  <a:cubicBezTo>
                    <a:pt x="988" y="1721"/>
                    <a:pt x="747" y="1459"/>
                    <a:pt x="567" y="1143"/>
                  </a:cubicBezTo>
                  <a:cubicBezTo>
                    <a:pt x="368" y="794"/>
                    <a:pt x="251" y="422"/>
                    <a:pt x="128" y="44"/>
                  </a:cubicBezTo>
                  <a:cubicBezTo>
                    <a:pt x="119" y="15"/>
                    <a:pt x="91" y="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34"/>
            <p:cNvSpPr/>
            <p:nvPr/>
          </p:nvSpPr>
          <p:spPr>
            <a:xfrm>
              <a:off x="1566450" y="4093200"/>
              <a:ext cx="104125" cy="173825"/>
            </a:xfrm>
            <a:custGeom>
              <a:avLst/>
              <a:gdLst/>
              <a:ahLst/>
              <a:cxnLst/>
              <a:rect l="l" t="t" r="r" b="b"/>
              <a:pathLst>
                <a:path w="4165" h="6953" extrusionOk="0">
                  <a:moveTo>
                    <a:pt x="2380" y="1"/>
                  </a:moveTo>
                  <a:cubicBezTo>
                    <a:pt x="2255" y="1"/>
                    <a:pt x="2112" y="14"/>
                    <a:pt x="1960" y="52"/>
                  </a:cubicBezTo>
                  <a:cubicBezTo>
                    <a:pt x="1595" y="132"/>
                    <a:pt x="1190" y="354"/>
                    <a:pt x="866" y="668"/>
                  </a:cubicBezTo>
                  <a:cubicBezTo>
                    <a:pt x="533" y="978"/>
                    <a:pt x="305" y="1394"/>
                    <a:pt x="180" y="1774"/>
                  </a:cubicBezTo>
                  <a:cubicBezTo>
                    <a:pt x="56" y="2156"/>
                    <a:pt x="19" y="2500"/>
                    <a:pt x="9" y="2719"/>
                  </a:cubicBezTo>
                  <a:cubicBezTo>
                    <a:pt x="9" y="2719"/>
                    <a:pt x="1" y="2854"/>
                    <a:pt x="5" y="3054"/>
                  </a:cubicBezTo>
                  <a:cubicBezTo>
                    <a:pt x="10" y="3255"/>
                    <a:pt x="31" y="3522"/>
                    <a:pt x="73" y="3787"/>
                  </a:cubicBezTo>
                  <a:cubicBezTo>
                    <a:pt x="153" y="4316"/>
                    <a:pt x="318" y="4825"/>
                    <a:pt x="318" y="4825"/>
                  </a:cubicBezTo>
                  <a:cubicBezTo>
                    <a:pt x="464" y="5278"/>
                    <a:pt x="664" y="5732"/>
                    <a:pt x="978" y="6116"/>
                  </a:cubicBezTo>
                  <a:cubicBezTo>
                    <a:pt x="1286" y="6503"/>
                    <a:pt x="1729" y="6800"/>
                    <a:pt x="2224" y="6909"/>
                  </a:cubicBezTo>
                  <a:cubicBezTo>
                    <a:pt x="2352" y="6938"/>
                    <a:pt x="2483" y="6953"/>
                    <a:pt x="2614" y="6953"/>
                  </a:cubicBezTo>
                  <a:cubicBezTo>
                    <a:pt x="2856" y="6953"/>
                    <a:pt x="3095" y="6901"/>
                    <a:pt x="3308" y="6793"/>
                  </a:cubicBezTo>
                  <a:cubicBezTo>
                    <a:pt x="3635" y="6625"/>
                    <a:pt x="3883" y="6336"/>
                    <a:pt x="4013" y="6005"/>
                  </a:cubicBezTo>
                  <a:cubicBezTo>
                    <a:pt x="4146" y="5676"/>
                    <a:pt x="4165" y="5298"/>
                    <a:pt x="4038" y="4961"/>
                  </a:cubicBezTo>
                  <a:cubicBezTo>
                    <a:pt x="3913" y="4626"/>
                    <a:pt x="3661" y="4343"/>
                    <a:pt x="3344" y="4162"/>
                  </a:cubicBezTo>
                  <a:cubicBezTo>
                    <a:pt x="3093" y="4023"/>
                    <a:pt x="2855" y="3977"/>
                    <a:pt x="2653" y="3977"/>
                  </a:cubicBezTo>
                  <a:cubicBezTo>
                    <a:pt x="2565" y="3977"/>
                    <a:pt x="2484" y="3985"/>
                    <a:pt x="2412" y="3999"/>
                  </a:cubicBezTo>
                  <a:cubicBezTo>
                    <a:pt x="2167" y="4044"/>
                    <a:pt x="1997" y="4133"/>
                    <a:pt x="1858" y="4221"/>
                  </a:cubicBezTo>
                  <a:cubicBezTo>
                    <a:pt x="1722" y="4311"/>
                    <a:pt x="1616" y="4408"/>
                    <a:pt x="1519" y="4528"/>
                  </a:cubicBezTo>
                  <a:cubicBezTo>
                    <a:pt x="1423" y="4649"/>
                    <a:pt x="1331" y="4796"/>
                    <a:pt x="1266" y="5005"/>
                  </a:cubicBezTo>
                  <a:cubicBezTo>
                    <a:pt x="1385" y="4654"/>
                    <a:pt x="1655" y="4350"/>
                    <a:pt x="2000" y="4179"/>
                  </a:cubicBezTo>
                  <a:cubicBezTo>
                    <a:pt x="2195" y="4077"/>
                    <a:pt x="2417" y="4022"/>
                    <a:pt x="2641" y="4022"/>
                  </a:cubicBezTo>
                  <a:cubicBezTo>
                    <a:pt x="2809" y="4022"/>
                    <a:pt x="2977" y="4053"/>
                    <a:pt x="3134" y="4119"/>
                  </a:cubicBezTo>
                  <a:cubicBezTo>
                    <a:pt x="3502" y="4265"/>
                    <a:pt x="3813" y="4569"/>
                    <a:pt x="3963" y="4944"/>
                  </a:cubicBezTo>
                  <a:cubicBezTo>
                    <a:pt x="4117" y="5320"/>
                    <a:pt x="4070" y="5761"/>
                    <a:pt x="3874" y="6119"/>
                  </a:cubicBezTo>
                  <a:cubicBezTo>
                    <a:pt x="3680" y="6478"/>
                    <a:pt x="3332" y="6757"/>
                    <a:pt x="2928" y="6830"/>
                  </a:cubicBezTo>
                  <a:cubicBezTo>
                    <a:pt x="2828" y="6850"/>
                    <a:pt x="2726" y="6860"/>
                    <a:pt x="2624" y="6860"/>
                  </a:cubicBezTo>
                  <a:cubicBezTo>
                    <a:pt x="2318" y="6860"/>
                    <a:pt x="2012" y="6772"/>
                    <a:pt x="1742" y="6629"/>
                  </a:cubicBezTo>
                  <a:cubicBezTo>
                    <a:pt x="1377" y="6441"/>
                    <a:pt x="1086" y="6138"/>
                    <a:pt x="867" y="5798"/>
                  </a:cubicBezTo>
                  <a:cubicBezTo>
                    <a:pt x="646" y="5458"/>
                    <a:pt x="496" y="5079"/>
                    <a:pt x="381" y="4700"/>
                  </a:cubicBezTo>
                  <a:cubicBezTo>
                    <a:pt x="381" y="4700"/>
                    <a:pt x="201" y="4120"/>
                    <a:pt x="136" y="3521"/>
                  </a:cubicBezTo>
                  <a:cubicBezTo>
                    <a:pt x="100" y="3221"/>
                    <a:pt x="94" y="2921"/>
                    <a:pt x="108" y="2696"/>
                  </a:cubicBezTo>
                  <a:cubicBezTo>
                    <a:pt x="115" y="2583"/>
                    <a:pt x="123" y="2490"/>
                    <a:pt x="133" y="2426"/>
                  </a:cubicBezTo>
                  <a:cubicBezTo>
                    <a:pt x="140" y="2361"/>
                    <a:pt x="146" y="2323"/>
                    <a:pt x="146" y="2323"/>
                  </a:cubicBezTo>
                  <a:cubicBezTo>
                    <a:pt x="146" y="2323"/>
                    <a:pt x="163" y="2213"/>
                    <a:pt x="187" y="2102"/>
                  </a:cubicBezTo>
                  <a:cubicBezTo>
                    <a:pt x="209" y="1993"/>
                    <a:pt x="242" y="1886"/>
                    <a:pt x="242" y="1886"/>
                  </a:cubicBezTo>
                  <a:cubicBezTo>
                    <a:pt x="399" y="1293"/>
                    <a:pt x="753" y="791"/>
                    <a:pt x="1214" y="449"/>
                  </a:cubicBezTo>
                  <a:cubicBezTo>
                    <a:pt x="1576" y="179"/>
                    <a:pt x="2016" y="16"/>
                    <a:pt x="2456" y="16"/>
                  </a:cubicBezTo>
                  <a:cubicBezTo>
                    <a:pt x="2570" y="16"/>
                    <a:pt x="2683" y="27"/>
                    <a:pt x="2796" y="50"/>
                  </a:cubicBezTo>
                  <a:cubicBezTo>
                    <a:pt x="2701" y="27"/>
                    <a:pt x="2557" y="1"/>
                    <a:pt x="2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34"/>
            <p:cNvSpPr/>
            <p:nvPr/>
          </p:nvSpPr>
          <p:spPr>
            <a:xfrm>
              <a:off x="1590800" y="4200475"/>
              <a:ext cx="64900" cy="49875"/>
            </a:xfrm>
            <a:custGeom>
              <a:avLst/>
              <a:gdLst/>
              <a:ahLst/>
              <a:cxnLst/>
              <a:rect l="l" t="t" r="r" b="b"/>
              <a:pathLst>
                <a:path w="2596" h="1995" extrusionOk="0">
                  <a:moveTo>
                    <a:pt x="1415" y="1"/>
                  </a:moveTo>
                  <a:cubicBezTo>
                    <a:pt x="1331" y="1"/>
                    <a:pt x="1248" y="9"/>
                    <a:pt x="1164" y="25"/>
                  </a:cubicBezTo>
                  <a:cubicBezTo>
                    <a:pt x="843" y="93"/>
                    <a:pt x="699" y="198"/>
                    <a:pt x="591" y="269"/>
                  </a:cubicBezTo>
                  <a:cubicBezTo>
                    <a:pt x="485" y="346"/>
                    <a:pt x="414" y="412"/>
                    <a:pt x="302" y="548"/>
                  </a:cubicBezTo>
                  <a:cubicBezTo>
                    <a:pt x="508" y="335"/>
                    <a:pt x="783" y="162"/>
                    <a:pt x="1094" y="91"/>
                  </a:cubicBezTo>
                  <a:cubicBezTo>
                    <a:pt x="1185" y="69"/>
                    <a:pt x="1280" y="58"/>
                    <a:pt x="1374" y="58"/>
                  </a:cubicBezTo>
                  <a:cubicBezTo>
                    <a:pt x="1601" y="58"/>
                    <a:pt x="1829" y="120"/>
                    <a:pt x="2023" y="245"/>
                  </a:cubicBezTo>
                  <a:cubicBezTo>
                    <a:pt x="2160" y="332"/>
                    <a:pt x="2278" y="450"/>
                    <a:pt x="2358" y="589"/>
                  </a:cubicBezTo>
                  <a:cubicBezTo>
                    <a:pt x="2439" y="729"/>
                    <a:pt x="2477" y="891"/>
                    <a:pt x="2479" y="1050"/>
                  </a:cubicBezTo>
                  <a:cubicBezTo>
                    <a:pt x="2479" y="1210"/>
                    <a:pt x="2441" y="1369"/>
                    <a:pt x="2360" y="1502"/>
                  </a:cubicBezTo>
                  <a:cubicBezTo>
                    <a:pt x="2281" y="1636"/>
                    <a:pt x="2160" y="1741"/>
                    <a:pt x="2023" y="1805"/>
                  </a:cubicBezTo>
                  <a:cubicBezTo>
                    <a:pt x="2023" y="1805"/>
                    <a:pt x="1971" y="1832"/>
                    <a:pt x="1888" y="1855"/>
                  </a:cubicBezTo>
                  <a:cubicBezTo>
                    <a:pt x="1809" y="1879"/>
                    <a:pt x="1700" y="1897"/>
                    <a:pt x="1590" y="1897"/>
                  </a:cubicBezTo>
                  <a:cubicBezTo>
                    <a:pt x="1584" y="1897"/>
                    <a:pt x="1577" y="1897"/>
                    <a:pt x="1571" y="1896"/>
                  </a:cubicBezTo>
                  <a:cubicBezTo>
                    <a:pt x="1453" y="1895"/>
                    <a:pt x="1336" y="1875"/>
                    <a:pt x="1252" y="1850"/>
                  </a:cubicBezTo>
                  <a:cubicBezTo>
                    <a:pt x="1168" y="1826"/>
                    <a:pt x="1114" y="1802"/>
                    <a:pt x="1114" y="1802"/>
                  </a:cubicBezTo>
                  <a:cubicBezTo>
                    <a:pt x="1114" y="1802"/>
                    <a:pt x="1073" y="1787"/>
                    <a:pt x="1034" y="1767"/>
                  </a:cubicBezTo>
                  <a:cubicBezTo>
                    <a:pt x="994" y="1748"/>
                    <a:pt x="956" y="1726"/>
                    <a:pt x="956" y="1726"/>
                  </a:cubicBezTo>
                  <a:lnTo>
                    <a:pt x="956" y="1725"/>
                  </a:lnTo>
                  <a:cubicBezTo>
                    <a:pt x="531" y="1485"/>
                    <a:pt x="254" y="1102"/>
                    <a:pt x="1" y="738"/>
                  </a:cubicBezTo>
                  <a:lnTo>
                    <a:pt x="1" y="738"/>
                  </a:lnTo>
                  <a:cubicBezTo>
                    <a:pt x="67" y="857"/>
                    <a:pt x="238" y="1167"/>
                    <a:pt x="480" y="1438"/>
                  </a:cubicBezTo>
                  <a:cubicBezTo>
                    <a:pt x="600" y="1574"/>
                    <a:pt x="742" y="1698"/>
                    <a:pt x="879" y="1785"/>
                  </a:cubicBezTo>
                  <a:cubicBezTo>
                    <a:pt x="1016" y="1874"/>
                    <a:pt x="1151" y="1924"/>
                    <a:pt x="1238" y="1946"/>
                  </a:cubicBezTo>
                  <a:cubicBezTo>
                    <a:pt x="1238" y="1946"/>
                    <a:pt x="1291" y="1962"/>
                    <a:pt x="1373" y="1975"/>
                  </a:cubicBezTo>
                  <a:cubicBezTo>
                    <a:pt x="1436" y="1985"/>
                    <a:pt x="1516" y="1994"/>
                    <a:pt x="1600" y="1994"/>
                  </a:cubicBezTo>
                  <a:cubicBezTo>
                    <a:pt x="1625" y="1994"/>
                    <a:pt x="1651" y="1993"/>
                    <a:pt x="1676" y="1992"/>
                  </a:cubicBezTo>
                  <a:cubicBezTo>
                    <a:pt x="1787" y="1984"/>
                    <a:pt x="1897" y="1958"/>
                    <a:pt x="1974" y="1930"/>
                  </a:cubicBezTo>
                  <a:cubicBezTo>
                    <a:pt x="2014" y="1916"/>
                    <a:pt x="2047" y="1903"/>
                    <a:pt x="2068" y="1891"/>
                  </a:cubicBezTo>
                  <a:cubicBezTo>
                    <a:pt x="2090" y="1880"/>
                    <a:pt x="2103" y="1874"/>
                    <a:pt x="2103" y="1874"/>
                  </a:cubicBezTo>
                  <a:cubicBezTo>
                    <a:pt x="2279" y="1781"/>
                    <a:pt x="2431" y="1623"/>
                    <a:pt x="2505" y="1429"/>
                  </a:cubicBezTo>
                  <a:cubicBezTo>
                    <a:pt x="2582" y="1238"/>
                    <a:pt x="2595" y="1022"/>
                    <a:pt x="2547" y="820"/>
                  </a:cubicBezTo>
                  <a:cubicBezTo>
                    <a:pt x="2479" y="513"/>
                    <a:pt x="2259" y="277"/>
                    <a:pt x="2006" y="145"/>
                  </a:cubicBezTo>
                  <a:cubicBezTo>
                    <a:pt x="1824" y="49"/>
                    <a:pt x="162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34"/>
            <p:cNvSpPr/>
            <p:nvPr/>
          </p:nvSpPr>
          <p:spPr>
            <a:xfrm>
              <a:off x="1669900" y="4100675"/>
              <a:ext cx="41275" cy="23775"/>
            </a:xfrm>
            <a:custGeom>
              <a:avLst/>
              <a:gdLst/>
              <a:ahLst/>
              <a:cxnLst/>
              <a:rect l="l" t="t" r="r" b="b"/>
              <a:pathLst>
                <a:path w="1651" h="951" extrusionOk="0">
                  <a:moveTo>
                    <a:pt x="1617" y="1"/>
                  </a:moveTo>
                  <a:lnTo>
                    <a:pt x="1617" y="1"/>
                  </a:lnTo>
                  <a:cubicBezTo>
                    <a:pt x="1612" y="55"/>
                    <a:pt x="1602" y="190"/>
                    <a:pt x="1547" y="311"/>
                  </a:cubicBezTo>
                  <a:cubicBezTo>
                    <a:pt x="1495" y="434"/>
                    <a:pt x="1411" y="538"/>
                    <a:pt x="1369" y="585"/>
                  </a:cubicBezTo>
                  <a:cubicBezTo>
                    <a:pt x="1369" y="585"/>
                    <a:pt x="1321" y="644"/>
                    <a:pt x="1261" y="692"/>
                  </a:cubicBezTo>
                  <a:cubicBezTo>
                    <a:pt x="1202" y="740"/>
                    <a:pt x="1135" y="776"/>
                    <a:pt x="1135" y="776"/>
                  </a:cubicBezTo>
                  <a:cubicBezTo>
                    <a:pt x="1039" y="827"/>
                    <a:pt x="929" y="856"/>
                    <a:pt x="816" y="856"/>
                  </a:cubicBezTo>
                  <a:cubicBezTo>
                    <a:pt x="789" y="856"/>
                    <a:pt x="761" y="854"/>
                    <a:pt x="734" y="851"/>
                  </a:cubicBezTo>
                  <a:cubicBezTo>
                    <a:pt x="527" y="825"/>
                    <a:pt x="338" y="738"/>
                    <a:pt x="196" y="579"/>
                  </a:cubicBezTo>
                  <a:cubicBezTo>
                    <a:pt x="118" y="490"/>
                    <a:pt x="95" y="431"/>
                    <a:pt x="69" y="390"/>
                  </a:cubicBezTo>
                  <a:cubicBezTo>
                    <a:pt x="47" y="347"/>
                    <a:pt x="29" y="317"/>
                    <a:pt x="1" y="253"/>
                  </a:cubicBezTo>
                  <a:lnTo>
                    <a:pt x="1" y="253"/>
                  </a:lnTo>
                  <a:cubicBezTo>
                    <a:pt x="32" y="481"/>
                    <a:pt x="191" y="717"/>
                    <a:pt x="427" y="844"/>
                  </a:cubicBezTo>
                  <a:cubicBezTo>
                    <a:pt x="545" y="915"/>
                    <a:pt x="686" y="951"/>
                    <a:pt x="826" y="951"/>
                  </a:cubicBezTo>
                  <a:cubicBezTo>
                    <a:pt x="956" y="951"/>
                    <a:pt x="1086" y="919"/>
                    <a:pt x="1195" y="854"/>
                  </a:cubicBezTo>
                  <a:cubicBezTo>
                    <a:pt x="1195" y="854"/>
                    <a:pt x="1282" y="807"/>
                    <a:pt x="1354" y="740"/>
                  </a:cubicBezTo>
                  <a:cubicBezTo>
                    <a:pt x="1426" y="674"/>
                    <a:pt x="1484" y="595"/>
                    <a:pt x="1484" y="595"/>
                  </a:cubicBezTo>
                  <a:lnTo>
                    <a:pt x="1526" y="535"/>
                  </a:lnTo>
                  <a:cubicBezTo>
                    <a:pt x="1624" y="362"/>
                    <a:pt x="1651" y="171"/>
                    <a:pt x="1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34"/>
            <p:cNvSpPr/>
            <p:nvPr/>
          </p:nvSpPr>
          <p:spPr>
            <a:xfrm>
              <a:off x="1674200" y="4101925"/>
              <a:ext cx="34750" cy="13350"/>
            </a:xfrm>
            <a:custGeom>
              <a:avLst/>
              <a:gdLst/>
              <a:ahLst/>
              <a:cxnLst/>
              <a:rect l="l" t="t" r="r" b="b"/>
              <a:pathLst>
                <a:path w="1390" h="534" extrusionOk="0">
                  <a:moveTo>
                    <a:pt x="1389" y="0"/>
                  </a:moveTo>
                  <a:lnTo>
                    <a:pt x="1389" y="0"/>
                  </a:lnTo>
                  <a:cubicBezTo>
                    <a:pt x="1362" y="23"/>
                    <a:pt x="1304" y="86"/>
                    <a:pt x="1238" y="140"/>
                  </a:cubicBezTo>
                  <a:cubicBezTo>
                    <a:pt x="1170" y="192"/>
                    <a:pt x="1097" y="237"/>
                    <a:pt x="1064" y="259"/>
                  </a:cubicBezTo>
                  <a:cubicBezTo>
                    <a:pt x="1066" y="262"/>
                    <a:pt x="907" y="354"/>
                    <a:pt x="894" y="354"/>
                  </a:cubicBezTo>
                  <a:cubicBezTo>
                    <a:pt x="893" y="354"/>
                    <a:pt x="893" y="354"/>
                    <a:pt x="893" y="354"/>
                  </a:cubicBezTo>
                  <a:cubicBezTo>
                    <a:pt x="813" y="392"/>
                    <a:pt x="724" y="416"/>
                    <a:pt x="634" y="431"/>
                  </a:cubicBezTo>
                  <a:cubicBezTo>
                    <a:pt x="551" y="444"/>
                    <a:pt x="471" y="454"/>
                    <a:pt x="390" y="454"/>
                  </a:cubicBezTo>
                  <a:cubicBezTo>
                    <a:pt x="341" y="454"/>
                    <a:pt x="292" y="450"/>
                    <a:pt x="241" y="441"/>
                  </a:cubicBezTo>
                  <a:cubicBezTo>
                    <a:pt x="92" y="406"/>
                    <a:pt x="91" y="397"/>
                    <a:pt x="1" y="387"/>
                  </a:cubicBezTo>
                  <a:lnTo>
                    <a:pt x="1" y="387"/>
                  </a:lnTo>
                  <a:cubicBezTo>
                    <a:pt x="123" y="468"/>
                    <a:pt x="283" y="521"/>
                    <a:pt x="452" y="531"/>
                  </a:cubicBezTo>
                  <a:cubicBezTo>
                    <a:pt x="473" y="533"/>
                    <a:pt x="494" y="534"/>
                    <a:pt x="515" y="534"/>
                  </a:cubicBezTo>
                  <a:cubicBezTo>
                    <a:pt x="663" y="534"/>
                    <a:pt x="812" y="498"/>
                    <a:pt x="942" y="440"/>
                  </a:cubicBezTo>
                  <a:cubicBezTo>
                    <a:pt x="942" y="440"/>
                    <a:pt x="956" y="433"/>
                    <a:pt x="976" y="423"/>
                  </a:cubicBezTo>
                  <a:cubicBezTo>
                    <a:pt x="997" y="412"/>
                    <a:pt x="1024" y="398"/>
                    <a:pt x="1051" y="383"/>
                  </a:cubicBezTo>
                  <a:cubicBezTo>
                    <a:pt x="1103" y="351"/>
                    <a:pt x="1152" y="315"/>
                    <a:pt x="1152" y="315"/>
                  </a:cubicBezTo>
                  <a:lnTo>
                    <a:pt x="1188" y="286"/>
                  </a:lnTo>
                  <a:lnTo>
                    <a:pt x="1189" y="286"/>
                  </a:lnTo>
                  <a:cubicBezTo>
                    <a:pt x="1281" y="201"/>
                    <a:pt x="1346" y="102"/>
                    <a:pt x="1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34"/>
            <p:cNvSpPr/>
            <p:nvPr/>
          </p:nvSpPr>
          <p:spPr>
            <a:xfrm>
              <a:off x="1673250" y="4044675"/>
              <a:ext cx="32375" cy="35025"/>
            </a:xfrm>
            <a:custGeom>
              <a:avLst/>
              <a:gdLst/>
              <a:ahLst/>
              <a:cxnLst/>
              <a:rect l="l" t="t" r="r" b="b"/>
              <a:pathLst>
                <a:path w="1295" h="1401" extrusionOk="0">
                  <a:moveTo>
                    <a:pt x="585" y="0"/>
                  </a:moveTo>
                  <a:cubicBezTo>
                    <a:pt x="414" y="0"/>
                    <a:pt x="248" y="103"/>
                    <a:pt x="149" y="240"/>
                  </a:cubicBezTo>
                  <a:cubicBezTo>
                    <a:pt x="67" y="352"/>
                    <a:pt x="24" y="478"/>
                    <a:pt x="12" y="606"/>
                  </a:cubicBezTo>
                  <a:cubicBezTo>
                    <a:pt x="1" y="732"/>
                    <a:pt x="17" y="857"/>
                    <a:pt x="43" y="981"/>
                  </a:cubicBezTo>
                  <a:cubicBezTo>
                    <a:pt x="112" y="1257"/>
                    <a:pt x="127" y="1262"/>
                    <a:pt x="200" y="1401"/>
                  </a:cubicBezTo>
                  <a:cubicBezTo>
                    <a:pt x="130" y="1153"/>
                    <a:pt x="41" y="867"/>
                    <a:pt x="93" y="590"/>
                  </a:cubicBezTo>
                  <a:cubicBezTo>
                    <a:pt x="120" y="453"/>
                    <a:pt x="187" y="324"/>
                    <a:pt x="284" y="231"/>
                  </a:cubicBezTo>
                  <a:cubicBezTo>
                    <a:pt x="368" y="147"/>
                    <a:pt x="478" y="99"/>
                    <a:pt x="588" y="99"/>
                  </a:cubicBezTo>
                  <a:cubicBezTo>
                    <a:pt x="604" y="99"/>
                    <a:pt x="620" y="100"/>
                    <a:pt x="636" y="102"/>
                  </a:cubicBezTo>
                  <a:cubicBezTo>
                    <a:pt x="636" y="102"/>
                    <a:pt x="732" y="112"/>
                    <a:pt x="817" y="162"/>
                  </a:cubicBezTo>
                  <a:cubicBezTo>
                    <a:pt x="904" y="210"/>
                    <a:pt x="972" y="285"/>
                    <a:pt x="972" y="285"/>
                  </a:cubicBezTo>
                  <a:cubicBezTo>
                    <a:pt x="972" y="285"/>
                    <a:pt x="972" y="285"/>
                    <a:pt x="972" y="285"/>
                  </a:cubicBezTo>
                  <a:cubicBezTo>
                    <a:pt x="974" y="285"/>
                    <a:pt x="1021" y="341"/>
                    <a:pt x="1021" y="341"/>
                  </a:cubicBezTo>
                  <a:cubicBezTo>
                    <a:pt x="1150" y="501"/>
                    <a:pt x="1221" y="691"/>
                    <a:pt x="1294" y="871"/>
                  </a:cubicBezTo>
                  <a:cubicBezTo>
                    <a:pt x="1286" y="811"/>
                    <a:pt x="1259" y="660"/>
                    <a:pt x="1204" y="510"/>
                  </a:cubicBezTo>
                  <a:cubicBezTo>
                    <a:pt x="1154" y="358"/>
                    <a:pt x="1052" y="215"/>
                    <a:pt x="988" y="165"/>
                  </a:cubicBezTo>
                  <a:cubicBezTo>
                    <a:pt x="988" y="165"/>
                    <a:pt x="914" y="98"/>
                    <a:pt x="823" y="55"/>
                  </a:cubicBezTo>
                  <a:cubicBezTo>
                    <a:pt x="731" y="10"/>
                    <a:pt x="627" y="2"/>
                    <a:pt x="627" y="2"/>
                  </a:cubicBezTo>
                  <a:cubicBezTo>
                    <a:pt x="613" y="1"/>
                    <a:pt x="599" y="0"/>
                    <a:pt x="5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34"/>
            <p:cNvSpPr/>
            <p:nvPr/>
          </p:nvSpPr>
          <p:spPr>
            <a:xfrm>
              <a:off x="1675350" y="4057575"/>
              <a:ext cx="25625" cy="20300"/>
            </a:xfrm>
            <a:custGeom>
              <a:avLst/>
              <a:gdLst/>
              <a:ahLst/>
              <a:cxnLst/>
              <a:rect l="l" t="t" r="r" b="b"/>
              <a:pathLst>
                <a:path w="1025" h="812" extrusionOk="0">
                  <a:moveTo>
                    <a:pt x="625" y="0"/>
                  </a:moveTo>
                  <a:cubicBezTo>
                    <a:pt x="604" y="0"/>
                    <a:pt x="574" y="1"/>
                    <a:pt x="545" y="5"/>
                  </a:cubicBezTo>
                  <a:cubicBezTo>
                    <a:pt x="490" y="12"/>
                    <a:pt x="437" y="28"/>
                    <a:pt x="437" y="28"/>
                  </a:cubicBezTo>
                  <a:cubicBezTo>
                    <a:pt x="343" y="55"/>
                    <a:pt x="250" y="107"/>
                    <a:pt x="178" y="180"/>
                  </a:cubicBezTo>
                  <a:cubicBezTo>
                    <a:pt x="68" y="290"/>
                    <a:pt x="25" y="427"/>
                    <a:pt x="9" y="569"/>
                  </a:cubicBezTo>
                  <a:cubicBezTo>
                    <a:pt x="0" y="728"/>
                    <a:pt x="14" y="736"/>
                    <a:pt x="58" y="811"/>
                  </a:cubicBezTo>
                  <a:cubicBezTo>
                    <a:pt x="30" y="673"/>
                    <a:pt x="56" y="514"/>
                    <a:pt x="135" y="384"/>
                  </a:cubicBezTo>
                  <a:cubicBezTo>
                    <a:pt x="210" y="252"/>
                    <a:pt x="337" y="155"/>
                    <a:pt x="473" y="119"/>
                  </a:cubicBezTo>
                  <a:cubicBezTo>
                    <a:pt x="473" y="119"/>
                    <a:pt x="525" y="104"/>
                    <a:pt x="579" y="101"/>
                  </a:cubicBezTo>
                  <a:cubicBezTo>
                    <a:pt x="594" y="99"/>
                    <a:pt x="610" y="99"/>
                    <a:pt x="624" y="99"/>
                  </a:cubicBezTo>
                  <a:cubicBezTo>
                    <a:pt x="659" y="99"/>
                    <a:pt x="686" y="102"/>
                    <a:pt x="686" y="102"/>
                  </a:cubicBezTo>
                  <a:lnTo>
                    <a:pt x="726" y="107"/>
                  </a:lnTo>
                  <a:cubicBezTo>
                    <a:pt x="836" y="119"/>
                    <a:pt x="937" y="155"/>
                    <a:pt x="1024" y="213"/>
                  </a:cubicBezTo>
                  <a:cubicBezTo>
                    <a:pt x="1008" y="184"/>
                    <a:pt x="952" y="117"/>
                    <a:pt x="872" y="73"/>
                  </a:cubicBezTo>
                  <a:cubicBezTo>
                    <a:pt x="794" y="26"/>
                    <a:pt x="699" y="2"/>
                    <a:pt x="654" y="1"/>
                  </a:cubicBezTo>
                  <a:cubicBezTo>
                    <a:pt x="654" y="1"/>
                    <a:pt x="643" y="0"/>
                    <a:pt x="6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34"/>
            <p:cNvSpPr/>
            <p:nvPr/>
          </p:nvSpPr>
          <p:spPr>
            <a:xfrm>
              <a:off x="1701350" y="3933575"/>
              <a:ext cx="72250" cy="110750"/>
            </a:xfrm>
            <a:custGeom>
              <a:avLst/>
              <a:gdLst/>
              <a:ahLst/>
              <a:cxnLst/>
              <a:rect l="l" t="t" r="r" b="b"/>
              <a:pathLst>
                <a:path w="2890" h="4430" extrusionOk="0">
                  <a:moveTo>
                    <a:pt x="1946" y="1"/>
                  </a:moveTo>
                  <a:cubicBezTo>
                    <a:pt x="1935" y="1"/>
                    <a:pt x="1925" y="1"/>
                    <a:pt x="1915" y="1"/>
                  </a:cubicBezTo>
                  <a:cubicBezTo>
                    <a:pt x="1915" y="1"/>
                    <a:pt x="1914" y="1"/>
                    <a:pt x="1911" y="1"/>
                  </a:cubicBezTo>
                  <a:cubicBezTo>
                    <a:pt x="1890" y="1"/>
                    <a:pt x="1797" y="3"/>
                    <a:pt x="1669" y="29"/>
                  </a:cubicBezTo>
                  <a:cubicBezTo>
                    <a:pt x="1522" y="56"/>
                    <a:pt x="1334" y="122"/>
                    <a:pt x="1165" y="227"/>
                  </a:cubicBezTo>
                  <a:cubicBezTo>
                    <a:pt x="1001" y="334"/>
                    <a:pt x="847" y="459"/>
                    <a:pt x="750" y="570"/>
                  </a:cubicBezTo>
                  <a:cubicBezTo>
                    <a:pt x="697" y="621"/>
                    <a:pt x="661" y="671"/>
                    <a:pt x="634" y="704"/>
                  </a:cubicBezTo>
                  <a:cubicBezTo>
                    <a:pt x="607" y="738"/>
                    <a:pt x="592" y="756"/>
                    <a:pt x="592" y="756"/>
                  </a:cubicBezTo>
                  <a:cubicBezTo>
                    <a:pt x="173" y="1319"/>
                    <a:pt x="0" y="2061"/>
                    <a:pt x="49" y="2780"/>
                  </a:cubicBezTo>
                  <a:cubicBezTo>
                    <a:pt x="66" y="3048"/>
                    <a:pt x="111" y="3312"/>
                    <a:pt x="205" y="3555"/>
                  </a:cubicBezTo>
                  <a:cubicBezTo>
                    <a:pt x="296" y="3799"/>
                    <a:pt x="428" y="4031"/>
                    <a:pt x="628" y="4201"/>
                  </a:cubicBezTo>
                  <a:cubicBezTo>
                    <a:pt x="790" y="4341"/>
                    <a:pt x="1004" y="4430"/>
                    <a:pt x="1221" y="4430"/>
                  </a:cubicBezTo>
                  <a:cubicBezTo>
                    <a:pt x="1265" y="4430"/>
                    <a:pt x="1309" y="4426"/>
                    <a:pt x="1353" y="4418"/>
                  </a:cubicBezTo>
                  <a:cubicBezTo>
                    <a:pt x="1612" y="4376"/>
                    <a:pt x="1849" y="4226"/>
                    <a:pt x="2002" y="4006"/>
                  </a:cubicBezTo>
                  <a:cubicBezTo>
                    <a:pt x="2173" y="3758"/>
                    <a:pt x="2168" y="3504"/>
                    <a:pt x="2121" y="3334"/>
                  </a:cubicBezTo>
                  <a:cubicBezTo>
                    <a:pt x="2073" y="3159"/>
                    <a:pt x="1993" y="3042"/>
                    <a:pt x="1915" y="2953"/>
                  </a:cubicBezTo>
                  <a:cubicBezTo>
                    <a:pt x="1835" y="2863"/>
                    <a:pt x="1752" y="2801"/>
                    <a:pt x="1653" y="2749"/>
                  </a:cubicBezTo>
                  <a:cubicBezTo>
                    <a:pt x="1553" y="2698"/>
                    <a:pt x="1433" y="2657"/>
                    <a:pt x="1275" y="2656"/>
                  </a:cubicBezTo>
                  <a:lnTo>
                    <a:pt x="1275" y="2656"/>
                  </a:lnTo>
                  <a:cubicBezTo>
                    <a:pt x="1543" y="2668"/>
                    <a:pt x="1796" y="2828"/>
                    <a:pt x="1951" y="3056"/>
                  </a:cubicBezTo>
                  <a:cubicBezTo>
                    <a:pt x="2106" y="3283"/>
                    <a:pt x="2160" y="3594"/>
                    <a:pt x="2031" y="3852"/>
                  </a:cubicBezTo>
                  <a:cubicBezTo>
                    <a:pt x="1912" y="4108"/>
                    <a:pt x="1655" y="4298"/>
                    <a:pt x="1374" y="4351"/>
                  </a:cubicBezTo>
                  <a:cubicBezTo>
                    <a:pt x="1328" y="4360"/>
                    <a:pt x="1281" y="4365"/>
                    <a:pt x="1235" y="4365"/>
                  </a:cubicBezTo>
                  <a:cubicBezTo>
                    <a:pt x="995" y="4365"/>
                    <a:pt x="759" y="4247"/>
                    <a:pt x="597" y="4064"/>
                  </a:cubicBezTo>
                  <a:cubicBezTo>
                    <a:pt x="398" y="3846"/>
                    <a:pt x="280" y="3562"/>
                    <a:pt x="212" y="3273"/>
                  </a:cubicBezTo>
                  <a:cubicBezTo>
                    <a:pt x="144" y="2982"/>
                    <a:pt x="127" y="2679"/>
                    <a:pt x="141" y="2382"/>
                  </a:cubicBezTo>
                  <a:cubicBezTo>
                    <a:pt x="172" y="1790"/>
                    <a:pt x="356" y="1201"/>
                    <a:pt x="715" y="759"/>
                  </a:cubicBezTo>
                  <a:cubicBezTo>
                    <a:pt x="715" y="759"/>
                    <a:pt x="731" y="739"/>
                    <a:pt x="761" y="702"/>
                  </a:cubicBezTo>
                  <a:cubicBezTo>
                    <a:pt x="791" y="665"/>
                    <a:pt x="840" y="620"/>
                    <a:pt x="895" y="560"/>
                  </a:cubicBezTo>
                  <a:cubicBezTo>
                    <a:pt x="1013" y="453"/>
                    <a:pt x="1180" y="314"/>
                    <a:pt x="1373" y="226"/>
                  </a:cubicBezTo>
                  <a:cubicBezTo>
                    <a:pt x="1566" y="137"/>
                    <a:pt x="1779" y="97"/>
                    <a:pt x="1937" y="97"/>
                  </a:cubicBezTo>
                  <a:cubicBezTo>
                    <a:pt x="2016" y="99"/>
                    <a:pt x="2081" y="106"/>
                    <a:pt x="2126" y="114"/>
                  </a:cubicBezTo>
                  <a:cubicBezTo>
                    <a:pt x="2171" y="123"/>
                    <a:pt x="2195" y="129"/>
                    <a:pt x="2195" y="129"/>
                  </a:cubicBezTo>
                  <a:cubicBezTo>
                    <a:pt x="2195" y="129"/>
                    <a:pt x="2272" y="147"/>
                    <a:pt x="2341" y="182"/>
                  </a:cubicBezTo>
                  <a:cubicBezTo>
                    <a:pt x="2412" y="214"/>
                    <a:pt x="2473" y="262"/>
                    <a:pt x="2473" y="262"/>
                  </a:cubicBezTo>
                  <a:lnTo>
                    <a:pt x="2472" y="262"/>
                  </a:lnTo>
                  <a:cubicBezTo>
                    <a:pt x="2824" y="512"/>
                    <a:pt x="2824" y="1068"/>
                    <a:pt x="2537" y="1345"/>
                  </a:cubicBezTo>
                  <a:cubicBezTo>
                    <a:pt x="2404" y="1477"/>
                    <a:pt x="2221" y="1540"/>
                    <a:pt x="2036" y="1540"/>
                  </a:cubicBezTo>
                  <a:cubicBezTo>
                    <a:pt x="1823" y="1540"/>
                    <a:pt x="1608" y="1455"/>
                    <a:pt x="1469" y="1292"/>
                  </a:cubicBezTo>
                  <a:lnTo>
                    <a:pt x="1469" y="1292"/>
                  </a:lnTo>
                  <a:cubicBezTo>
                    <a:pt x="1538" y="1386"/>
                    <a:pt x="1718" y="1543"/>
                    <a:pt x="1992" y="1568"/>
                  </a:cubicBezTo>
                  <a:cubicBezTo>
                    <a:pt x="2018" y="1570"/>
                    <a:pt x="2044" y="1572"/>
                    <a:pt x="2071" y="1572"/>
                  </a:cubicBezTo>
                  <a:cubicBezTo>
                    <a:pt x="2185" y="1572"/>
                    <a:pt x="2308" y="1548"/>
                    <a:pt x="2421" y="1490"/>
                  </a:cubicBezTo>
                  <a:cubicBezTo>
                    <a:pt x="2562" y="1420"/>
                    <a:pt x="2683" y="1291"/>
                    <a:pt x="2748" y="1138"/>
                  </a:cubicBezTo>
                  <a:cubicBezTo>
                    <a:pt x="2890" y="832"/>
                    <a:pt x="2813" y="437"/>
                    <a:pt x="2580" y="233"/>
                  </a:cubicBezTo>
                  <a:cubicBezTo>
                    <a:pt x="2366" y="36"/>
                    <a:pt x="2107" y="1"/>
                    <a:pt x="1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34"/>
            <p:cNvSpPr/>
            <p:nvPr/>
          </p:nvSpPr>
          <p:spPr>
            <a:xfrm>
              <a:off x="1709075" y="3946150"/>
              <a:ext cx="46325" cy="55275"/>
            </a:xfrm>
            <a:custGeom>
              <a:avLst/>
              <a:gdLst/>
              <a:ahLst/>
              <a:cxnLst/>
              <a:rect l="l" t="t" r="r" b="b"/>
              <a:pathLst>
                <a:path w="1853" h="2211" extrusionOk="0">
                  <a:moveTo>
                    <a:pt x="1310" y="1"/>
                  </a:moveTo>
                  <a:cubicBezTo>
                    <a:pt x="1158" y="1"/>
                    <a:pt x="1006" y="57"/>
                    <a:pt x="888" y="147"/>
                  </a:cubicBezTo>
                  <a:cubicBezTo>
                    <a:pt x="706" y="283"/>
                    <a:pt x="582" y="468"/>
                    <a:pt x="475" y="644"/>
                  </a:cubicBezTo>
                  <a:cubicBezTo>
                    <a:pt x="475" y="644"/>
                    <a:pt x="392" y="780"/>
                    <a:pt x="324" y="921"/>
                  </a:cubicBezTo>
                  <a:cubicBezTo>
                    <a:pt x="254" y="1063"/>
                    <a:pt x="197" y="1211"/>
                    <a:pt x="197" y="1211"/>
                  </a:cubicBezTo>
                  <a:lnTo>
                    <a:pt x="156" y="1322"/>
                  </a:lnTo>
                  <a:lnTo>
                    <a:pt x="156" y="1321"/>
                  </a:lnTo>
                  <a:cubicBezTo>
                    <a:pt x="57" y="1628"/>
                    <a:pt x="11" y="1924"/>
                    <a:pt x="1" y="2210"/>
                  </a:cubicBezTo>
                  <a:cubicBezTo>
                    <a:pt x="19" y="2125"/>
                    <a:pt x="59" y="1903"/>
                    <a:pt x="126" y="1685"/>
                  </a:cubicBezTo>
                  <a:cubicBezTo>
                    <a:pt x="192" y="1465"/>
                    <a:pt x="283" y="1251"/>
                    <a:pt x="326" y="1150"/>
                  </a:cubicBezTo>
                  <a:cubicBezTo>
                    <a:pt x="326" y="1150"/>
                    <a:pt x="378" y="1026"/>
                    <a:pt x="440" y="907"/>
                  </a:cubicBezTo>
                  <a:cubicBezTo>
                    <a:pt x="501" y="787"/>
                    <a:pt x="572" y="672"/>
                    <a:pt x="572" y="672"/>
                  </a:cubicBezTo>
                  <a:cubicBezTo>
                    <a:pt x="697" y="471"/>
                    <a:pt x="844" y="262"/>
                    <a:pt x="1058" y="153"/>
                  </a:cubicBezTo>
                  <a:cubicBezTo>
                    <a:pt x="1143" y="111"/>
                    <a:pt x="1238" y="88"/>
                    <a:pt x="1330" y="88"/>
                  </a:cubicBezTo>
                  <a:cubicBezTo>
                    <a:pt x="1405" y="88"/>
                    <a:pt x="1478" y="104"/>
                    <a:pt x="1544" y="137"/>
                  </a:cubicBezTo>
                  <a:cubicBezTo>
                    <a:pt x="1690" y="210"/>
                    <a:pt x="1772" y="392"/>
                    <a:pt x="1732" y="562"/>
                  </a:cubicBezTo>
                  <a:cubicBezTo>
                    <a:pt x="1709" y="657"/>
                    <a:pt x="1658" y="716"/>
                    <a:pt x="1615" y="756"/>
                  </a:cubicBezTo>
                  <a:cubicBezTo>
                    <a:pt x="1570" y="795"/>
                    <a:pt x="1529" y="816"/>
                    <a:pt x="1492" y="831"/>
                  </a:cubicBezTo>
                  <a:cubicBezTo>
                    <a:pt x="1434" y="855"/>
                    <a:pt x="1384" y="872"/>
                    <a:pt x="1309" y="872"/>
                  </a:cubicBezTo>
                  <a:cubicBezTo>
                    <a:pt x="1289" y="872"/>
                    <a:pt x="1267" y="871"/>
                    <a:pt x="1243" y="868"/>
                  </a:cubicBezTo>
                  <a:lnTo>
                    <a:pt x="1243" y="868"/>
                  </a:lnTo>
                  <a:cubicBezTo>
                    <a:pt x="1281" y="880"/>
                    <a:pt x="1321" y="886"/>
                    <a:pt x="1362" y="886"/>
                  </a:cubicBezTo>
                  <a:cubicBezTo>
                    <a:pt x="1522" y="886"/>
                    <a:pt x="1693" y="795"/>
                    <a:pt x="1763" y="629"/>
                  </a:cubicBezTo>
                  <a:cubicBezTo>
                    <a:pt x="1853" y="427"/>
                    <a:pt x="1764" y="146"/>
                    <a:pt x="1542" y="50"/>
                  </a:cubicBezTo>
                  <a:cubicBezTo>
                    <a:pt x="1468" y="16"/>
                    <a:pt x="1389" y="1"/>
                    <a:pt x="1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34"/>
            <p:cNvSpPr/>
            <p:nvPr/>
          </p:nvSpPr>
          <p:spPr>
            <a:xfrm>
              <a:off x="1698975" y="3927275"/>
              <a:ext cx="60950" cy="99650"/>
            </a:xfrm>
            <a:custGeom>
              <a:avLst/>
              <a:gdLst/>
              <a:ahLst/>
              <a:cxnLst/>
              <a:rect l="l" t="t" r="r" b="b"/>
              <a:pathLst>
                <a:path w="2438" h="3986" extrusionOk="0">
                  <a:moveTo>
                    <a:pt x="2044" y="1"/>
                  </a:moveTo>
                  <a:cubicBezTo>
                    <a:pt x="1949" y="1"/>
                    <a:pt x="1845" y="9"/>
                    <a:pt x="1741" y="32"/>
                  </a:cubicBezTo>
                  <a:cubicBezTo>
                    <a:pt x="1442" y="86"/>
                    <a:pt x="1163" y="242"/>
                    <a:pt x="1046" y="331"/>
                  </a:cubicBezTo>
                  <a:cubicBezTo>
                    <a:pt x="1046" y="331"/>
                    <a:pt x="898" y="437"/>
                    <a:pt x="774" y="569"/>
                  </a:cubicBezTo>
                  <a:cubicBezTo>
                    <a:pt x="650" y="700"/>
                    <a:pt x="547" y="848"/>
                    <a:pt x="547" y="848"/>
                  </a:cubicBezTo>
                  <a:cubicBezTo>
                    <a:pt x="365" y="1111"/>
                    <a:pt x="228" y="1418"/>
                    <a:pt x="139" y="1737"/>
                  </a:cubicBezTo>
                  <a:cubicBezTo>
                    <a:pt x="7" y="2217"/>
                    <a:pt x="0" y="2667"/>
                    <a:pt x="11" y="3144"/>
                  </a:cubicBezTo>
                  <a:cubicBezTo>
                    <a:pt x="32" y="3677"/>
                    <a:pt x="44" y="3696"/>
                    <a:pt x="89" y="3986"/>
                  </a:cubicBezTo>
                  <a:cubicBezTo>
                    <a:pt x="66" y="3493"/>
                    <a:pt x="38" y="2945"/>
                    <a:pt x="104" y="2396"/>
                  </a:cubicBezTo>
                  <a:cubicBezTo>
                    <a:pt x="166" y="1849"/>
                    <a:pt x="342" y="1302"/>
                    <a:pt x="647" y="877"/>
                  </a:cubicBezTo>
                  <a:cubicBezTo>
                    <a:pt x="647" y="877"/>
                    <a:pt x="760" y="714"/>
                    <a:pt x="903" y="579"/>
                  </a:cubicBezTo>
                  <a:cubicBezTo>
                    <a:pt x="1044" y="439"/>
                    <a:pt x="1212" y="336"/>
                    <a:pt x="1212" y="336"/>
                  </a:cubicBezTo>
                  <a:cubicBezTo>
                    <a:pt x="1212" y="336"/>
                    <a:pt x="1244" y="317"/>
                    <a:pt x="1275" y="298"/>
                  </a:cubicBezTo>
                  <a:cubicBezTo>
                    <a:pt x="1308" y="280"/>
                    <a:pt x="1340" y="263"/>
                    <a:pt x="1340" y="263"/>
                  </a:cubicBezTo>
                  <a:cubicBezTo>
                    <a:pt x="1612" y="112"/>
                    <a:pt x="1903" y="34"/>
                    <a:pt x="2188" y="34"/>
                  </a:cubicBezTo>
                  <a:cubicBezTo>
                    <a:pt x="2272" y="34"/>
                    <a:pt x="2355" y="40"/>
                    <a:pt x="2438" y="54"/>
                  </a:cubicBezTo>
                  <a:cubicBezTo>
                    <a:pt x="2370" y="30"/>
                    <a:pt x="2222" y="1"/>
                    <a:pt x="2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34"/>
            <p:cNvSpPr/>
            <p:nvPr/>
          </p:nvSpPr>
          <p:spPr>
            <a:xfrm>
              <a:off x="1528575" y="3756375"/>
              <a:ext cx="107250" cy="272875"/>
            </a:xfrm>
            <a:custGeom>
              <a:avLst/>
              <a:gdLst/>
              <a:ahLst/>
              <a:cxnLst/>
              <a:rect l="l" t="t" r="r" b="b"/>
              <a:pathLst>
                <a:path w="4290" h="10915" extrusionOk="0">
                  <a:moveTo>
                    <a:pt x="1422" y="0"/>
                  </a:moveTo>
                  <a:cubicBezTo>
                    <a:pt x="1664" y="211"/>
                    <a:pt x="2264" y="792"/>
                    <a:pt x="2733" y="1499"/>
                  </a:cubicBezTo>
                  <a:cubicBezTo>
                    <a:pt x="3216" y="2198"/>
                    <a:pt x="3550" y="3006"/>
                    <a:pt x="3676" y="3394"/>
                  </a:cubicBezTo>
                  <a:cubicBezTo>
                    <a:pt x="3676" y="3394"/>
                    <a:pt x="3718" y="3512"/>
                    <a:pt x="3772" y="3692"/>
                  </a:cubicBezTo>
                  <a:cubicBezTo>
                    <a:pt x="3826" y="3871"/>
                    <a:pt x="3892" y="4113"/>
                    <a:pt x="3940" y="4359"/>
                  </a:cubicBezTo>
                  <a:cubicBezTo>
                    <a:pt x="4043" y="4849"/>
                    <a:pt x="4073" y="5349"/>
                    <a:pt x="4073" y="5349"/>
                  </a:cubicBezTo>
                  <a:cubicBezTo>
                    <a:pt x="4134" y="6238"/>
                    <a:pt x="4036" y="7172"/>
                    <a:pt x="3768" y="8063"/>
                  </a:cubicBezTo>
                  <a:cubicBezTo>
                    <a:pt x="3670" y="8396"/>
                    <a:pt x="3552" y="8715"/>
                    <a:pt x="3413" y="9019"/>
                  </a:cubicBezTo>
                  <a:cubicBezTo>
                    <a:pt x="3280" y="9325"/>
                    <a:pt x="3125" y="9616"/>
                    <a:pt x="2938" y="9883"/>
                  </a:cubicBezTo>
                  <a:cubicBezTo>
                    <a:pt x="2748" y="10148"/>
                    <a:pt x="2521" y="10387"/>
                    <a:pt x="2248" y="10567"/>
                  </a:cubicBezTo>
                  <a:cubicBezTo>
                    <a:pt x="1973" y="10742"/>
                    <a:pt x="1650" y="10853"/>
                    <a:pt x="1314" y="10863"/>
                  </a:cubicBezTo>
                  <a:cubicBezTo>
                    <a:pt x="1305" y="10863"/>
                    <a:pt x="1297" y="10863"/>
                    <a:pt x="1290" y="10863"/>
                  </a:cubicBezTo>
                  <a:cubicBezTo>
                    <a:pt x="925" y="10863"/>
                    <a:pt x="658" y="10743"/>
                    <a:pt x="485" y="10606"/>
                  </a:cubicBezTo>
                  <a:cubicBezTo>
                    <a:pt x="308" y="10461"/>
                    <a:pt x="212" y="10311"/>
                    <a:pt x="146" y="10175"/>
                  </a:cubicBezTo>
                  <a:cubicBezTo>
                    <a:pt x="81" y="10038"/>
                    <a:pt x="44" y="9909"/>
                    <a:pt x="31" y="9764"/>
                  </a:cubicBezTo>
                  <a:cubicBezTo>
                    <a:pt x="21" y="9621"/>
                    <a:pt x="33" y="9454"/>
                    <a:pt x="127" y="9264"/>
                  </a:cubicBezTo>
                  <a:lnTo>
                    <a:pt x="127" y="9264"/>
                  </a:lnTo>
                  <a:cubicBezTo>
                    <a:pt x="39" y="9419"/>
                    <a:pt x="1" y="9603"/>
                    <a:pt x="12" y="9786"/>
                  </a:cubicBezTo>
                  <a:cubicBezTo>
                    <a:pt x="25" y="9970"/>
                    <a:pt x="84" y="10149"/>
                    <a:pt x="178" y="10311"/>
                  </a:cubicBezTo>
                  <a:cubicBezTo>
                    <a:pt x="275" y="10473"/>
                    <a:pt x="407" y="10614"/>
                    <a:pt x="570" y="10719"/>
                  </a:cubicBezTo>
                  <a:cubicBezTo>
                    <a:pt x="734" y="10819"/>
                    <a:pt x="921" y="10882"/>
                    <a:pt x="1115" y="10904"/>
                  </a:cubicBezTo>
                  <a:cubicBezTo>
                    <a:pt x="1175" y="10911"/>
                    <a:pt x="1236" y="10915"/>
                    <a:pt x="1297" y="10915"/>
                  </a:cubicBezTo>
                  <a:cubicBezTo>
                    <a:pt x="1627" y="10915"/>
                    <a:pt x="1958" y="10814"/>
                    <a:pt x="2246" y="10641"/>
                  </a:cubicBezTo>
                  <a:cubicBezTo>
                    <a:pt x="2588" y="10435"/>
                    <a:pt x="2866" y="10133"/>
                    <a:pt x="3088" y="9799"/>
                  </a:cubicBezTo>
                  <a:cubicBezTo>
                    <a:pt x="3941" y="8440"/>
                    <a:pt x="4289" y="6769"/>
                    <a:pt x="4163" y="5246"/>
                  </a:cubicBezTo>
                  <a:cubicBezTo>
                    <a:pt x="4163" y="5246"/>
                    <a:pt x="4161" y="5209"/>
                    <a:pt x="4155" y="5146"/>
                  </a:cubicBezTo>
                  <a:cubicBezTo>
                    <a:pt x="4149" y="5082"/>
                    <a:pt x="4138" y="4993"/>
                    <a:pt x="4126" y="4884"/>
                  </a:cubicBezTo>
                  <a:cubicBezTo>
                    <a:pt x="4098" y="4669"/>
                    <a:pt x="4052" y="4383"/>
                    <a:pt x="3983" y="4100"/>
                  </a:cubicBezTo>
                  <a:cubicBezTo>
                    <a:pt x="3919" y="3818"/>
                    <a:pt x="3829" y="3543"/>
                    <a:pt x="3759" y="3336"/>
                  </a:cubicBezTo>
                  <a:cubicBezTo>
                    <a:pt x="3684" y="3133"/>
                    <a:pt x="3632" y="2998"/>
                    <a:pt x="3632" y="2998"/>
                  </a:cubicBezTo>
                  <a:lnTo>
                    <a:pt x="3546" y="2799"/>
                  </a:lnTo>
                  <a:cubicBezTo>
                    <a:pt x="3526" y="2748"/>
                    <a:pt x="3503" y="2698"/>
                    <a:pt x="3486" y="2662"/>
                  </a:cubicBezTo>
                  <a:cubicBezTo>
                    <a:pt x="3469" y="2626"/>
                    <a:pt x="3457" y="2601"/>
                    <a:pt x="3457" y="2601"/>
                  </a:cubicBezTo>
                  <a:cubicBezTo>
                    <a:pt x="2945" y="1532"/>
                    <a:pt x="2236" y="673"/>
                    <a:pt x="1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34"/>
            <p:cNvSpPr/>
            <p:nvPr/>
          </p:nvSpPr>
          <p:spPr>
            <a:xfrm>
              <a:off x="1488050" y="3783975"/>
              <a:ext cx="101150" cy="63050"/>
            </a:xfrm>
            <a:custGeom>
              <a:avLst/>
              <a:gdLst/>
              <a:ahLst/>
              <a:cxnLst/>
              <a:rect l="l" t="t" r="r" b="b"/>
              <a:pathLst>
                <a:path w="4046" h="2522" extrusionOk="0">
                  <a:moveTo>
                    <a:pt x="1859" y="0"/>
                  </a:moveTo>
                  <a:cubicBezTo>
                    <a:pt x="1763" y="0"/>
                    <a:pt x="1555" y="6"/>
                    <a:pt x="1350" y="50"/>
                  </a:cubicBezTo>
                  <a:cubicBezTo>
                    <a:pt x="1211" y="78"/>
                    <a:pt x="1076" y="125"/>
                    <a:pt x="977" y="166"/>
                  </a:cubicBezTo>
                  <a:cubicBezTo>
                    <a:pt x="929" y="186"/>
                    <a:pt x="888" y="205"/>
                    <a:pt x="861" y="220"/>
                  </a:cubicBezTo>
                  <a:cubicBezTo>
                    <a:pt x="832" y="234"/>
                    <a:pt x="816" y="242"/>
                    <a:pt x="816" y="242"/>
                  </a:cubicBezTo>
                  <a:cubicBezTo>
                    <a:pt x="367" y="473"/>
                    <a:pt x="1" y="958"/>
                    <a:pt x="6" y="1506"/>
                  </a:cubicBezTo>
                  <a:cubicBezTo>
                    <a:pt x="14" y="1910"/>
                    <a:pt x="245" y="2284"/>
                    <a:pt x="592" y="2445"/>
                  </a:cubicBezTo>
                  <a:cubicBezTo>
                    <a:pt x="703" y="2496"/>
                    <a:pt x="824" y="2521"/>
                    <a:pt x="945" y="2521"/>
                  </a:cubicBezTo>
                  <a:cubicBezTo>
                    <a:pt x="1203" y="2521"/>
                    <a:pt x="1461" y="2408"/>
                    <a:pt x="1626" y="2197"/>
                  </a:cubicBezTo>
                  <a:cubicBezTo>
                    <a:pt x="1759" y="2022"/>
                    <a:pt x="1772" y="1841"/>
                    <a:pt x="1756" y="1713"/>
                  </a:cubicBezTo>
                  <a:cubicBezTo>
                    <a:pt x="1740" y="1582"/>
                    <a:pt x="1697" y="1488"/>
                    <a:pt x="1652" y="1415"/>
                  </a:cubicBezTo>
                  <a:cubicBezTo>
                    <a:pt x="1606" y="1341"/>
                    <a:pt x="1554" y="1286"/>
                    <a:pt x="1489" y="1235"/>
                  </a:cubicBezTo>
                  <a:cubicBezTo>
                    <a:pt x="1424" y="1187"/>
                    <a:pt x="1341" y="1144"/>
                    <a:pt x="1228" y="1129"/>
                  </a:cubicBezTo>
                  <a:lnTo>
                    <a:pt x="1228" y="1129"/>
                  </a:lnTo>
                  <a:cubicBezTo>
                    <a:pt x="1614" y="1205"/>
                    <a:pt x="1845" y="1719"/>
                    <a:pt x="1642" y="2078"/>
                  </a:cubicBezTo>
                  <a:cubicBezTo>
                    <a:pt x="1511" y="2316"/>
                    <a:pt x="1234" y="2454"/>
                    <a:pt x="960" y="2454"/>
                  </a:cubicBezTo>
                  <a:cubicBezTo>
                    <a:pt x="817" y="2454"/>
                    <a:pt x="675" y="2416"/>
                    <a:pt x="555" y="2337"/>
                  </a:cubicBezTo>
                  <a:cubicBezTo>
                    <a:pt x="192" y="2113"/>
                    <a:pt x="21" y="1637"/>
                    <a:pt x="132" y="1232"/>
                  </a:cubicBezTo>
                  <a:cubicBezTo>
                    <a:pt x="232" y="818"/>
                    <a:pt x="543" y="481"/>
                    <a:pt x="908" y="305"/>
                  </a:cubicBezTo>
                  <a:cubicBezTo>
                    <a:pt x="908" y="305"/>
                    <a:pt x="977" y="268"/>
                    <a:pt x="1087" y="228"/>
                  </a:cubicBezTo>
                  <a:cubicBezTo>
                    <a:pt x="1195" y="186"/>
                    <a:pt x="1345" y="145"/>
                    <a:pt x="1500" y="123"/>
                  </a:cubicBezTo>
                  <a:cubicBezTo>
                    <a:pt x="1620" y="104"/>
                    <a:pt x="1742" y="99"/>
                    <a:pt x="1845" y="99"/>
                  </a:cubicBezTo>
                  <a:cubicBezTo>
                    <a:pt x="2005" y="99"/>
                    <a:pt x="2121" y="113"/>
                    <a:pt x="2121" y="113"/>
                  </a:cubicBezTo>
                  <a:cubicBezTo>
                    <a:pt x="2121" y="113"/>
                    <a:pt x="2180" y="117"/>
                    <a:pt x="2237" y="127"/>
                  </a:cubicBezTo>
                  <a:cubicBezTo>
                    <a:pt x="2295" y="135"/>
                    <a:pt x="2353" y="147"/>
                    <a:pt x="2353" y="147"/>
                  </a:cubicBezTo>
                  <a:cubicBezTo>
                    <a:pt x="2984" y="264"/>
                    <a:pt x="3525" y="538"/>
                    <a:pt x="4045" y="795"/>
                  </a:cubicBezTo>
                  <a:cubicBezTo>
                    <a:pt x="3893" y="704"/>
                    <a:pt x="3500" y="467"/>
                    <a:pt x="3066" y="281"/>
                  </a:cubicBezTo>
                  <a:cubicBezTo>
                    <a:pt x="2849" y="189"/>
                    <a:pt x="2621" y="113"/>
                    <a:pt x="2415" y="67"/>
                  </a:cubicBezTo>
                  <a:cubicBezTo>
                    <a:pt x="2211" y="20"/>
                    <a:pt x="2031" y="3"/>
                    <a:pt x="1915" y="1"/>
                  </a:cubicBezTo>
                  <a:cubicBezTo>
                    <a:pt x="1915" y="1"/>
                    <a:pt x="1895" y="0"/>
                    <a:pt x="18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34"/>
            <p:cNvSpPr/>
            <p:nvPr/>
          </p:nvSpPr>
          <p:spPr>
            <a:xfrm>
              <a:off x="1502575" y="3796350"/>
              <a:ext cx="50850" cy="37250"/>
            </a:xfrm>
            <a:custGeom>
              <a:avLst/>
              <a:gdLst/>
              <a:ahLst/>
              <a:cxnLst/>
              <a:rect l="l" t="t" r="r" b="b"/>
              <a:pathLst>
                <a:path w="2034" h="1490" extrusionOk="0">
                  <a:moveTo>
                    <a:pt x="1172" y="1"/>
                  </a:moveTo>
                  <a:cubicBezTo>
                    <a:pt x="1083" y="1"/>
                    <a:pt x="1007" y="9"/>
                    <a:pt x="958" y="20"/>
                  </a:cubicBezTo>
                  <a:cubicBezTo>
                    <a:pt x="958" y="20"/>
                    <a:pt x="819" y="46"/>
                    <a:pt x="690" y="102"/>
                  </a:cubicBezTo>
                  <a:cubicBezTo>
                    <a:pt x="561" y="156"/>
                    <a:pt x="447" y="240"/>
                    <a:pt x="447" y="240"/>
                  </a:cubicBezTo>
                  <a:cubicBezTo>
                    <a:pt x="246" y="385"/>
                    <a:pt x="74" y="607"/>
                    <a:pt x="33" y="875"/>
                  </a:cubicBezTo>
                  <a:cubicBezTo>
                    <a:pt x="1" y="1074"/>
                    <a:pt x="76" y="1283"/>
                    <a:pt x="229" y="1400"/>
                  </a:cubicBezTo>
                  <a:cubicBezTo>
                    <a:pt x="300" y="1454"/>
                    <a:pt x="388" y="1490"/>
                    <a:pt x="479" y="1490"/>
                  </a:cubicBezTo>
                  <a:cubicBezTo>
                    <a:pt x="485" y="1490"/>
                    <a:pt x="492" y="1490"/>
                    <a:pt x="498" y="1489"/>
                  </a:cubicBezTo>
                  <a:cubicBezTo>
                    <a:pt x="593" y="1484"/>
                    <a:pt x="687" y="1446"/>
                    <a:pt x="759" y="1377"/>
                  </a:cubicBezTo>
                  <a:cubicBezTo>
                    <a:pt x="839" y="1300"/>
                    <a:pt x="857" y="1207"/>
                    <a:pt x="849" y="1141"/>
                  </a:cubicBezTo>
                  <a:cubicBezTo>
                    <a:pt x="841" y="1074"/>
                    <a:pt x="818" y="1029"/>
                    <a:pt x="792" y="993"/>
                  </a:cubicBezTo>
                  <a:cubicBezTo>
                    <a:pt x="745" y="934"/>
                    <a:pt x="688" y="889"/>
                    <a:pt x="596" y="889"/>
                  </a:cubicBezTo>
                  <a:cubicBezTo>
                    <a:pt x="587" y="889"/>
                    <a:pt x="578" y="889"/>
                    <a:pt x="568" y="890"/>
                  </a:cubicBezTo>
                  <a:cubicBezTo>
                    <a:pt x="756" y="890"/>
                    <a:pt x="884" y="1156"/>
                    <a:pt x="755" y="1304"/>
                  </a:cubicBezTo>
                  <a:cubicBezTo>
                    <a:pt x="698" y="1378"/>
                    <a:pt x="602" y="1422"/>
                    <a:pt x="507" y="1424"/>
                  </a:cubicBezTo>
                  <a:cubicBezTo>
                    <a:pt x="502" y="1425"/>
                    <a:pt x="498" y="1425"/>
                    <a:pt x="494" y="1425"/>
                  </a:cubicBezTo>
                  <a:cubicBezTo>
                    <a:pt x="402" y="1425"/>
                    <a:pt x="314" y="1381"/>
                    <a:pt x="250" y="1314"/>
                  </a:cubicBezTo>
                  <a:cubicBezTo>
                    <a:pt x="109" y="1173"/>
                    <a:pt x="88" y="949"/>
                    <a:pt x="158" y="763"/>
                  </a:cubicBezTo>
                  <a:cubicBezTo>
                    <a:pt x="227" y="572"/>
                    <a:pt x="365" y="416"/>
                    <a:pt x="524" y="304"/>
                  </a:cubicBezTo>
                  <a:cubicBezTo>
                    <a:pt x="524" y="304"/>
                    <a:pt x="646" y="218"/>
                    <a:pt x="787" y="169"/>
                  </a:cubicBezTo>
                  <a:cubicBezTo>
                    <a:pt x="926" y="116"/>
                    <a:pt x="1074" y="101"/>
                    <a:pt x="1074" y="101"/>
                  </a:cubicBezTo>
                  <a:cubicBezTo>
                    <a:pt x="1074" y="101"/>
                    <a:pt x="1102" y="97"/>
                    <a:pt x="1129" y="96"/>
                  </a:cubicBezTo>
                  <a:cubicBezTo>
                    <a:pt x="1158" y="93"/>
                    <a:pt x="1186" y="92"/>
                    <a:pt x="1186" y="92"/>
                  </a:cubicBezTo>
                  <a:cubicBezTo>
                    <a:pt x="1215" y="91"/>
                    <a:pt x="1244" y="90"/>
                    <a:pt x="1272" y="90"/>
                  </a:cubicBezTo>
                  <a:cubicBezTo>
                    <a:pt x="1545" y="90"/>
                    <a:pt x="1800" y="158"/>
                    <a:pt x="2033" y="257"/>
                  </a:cubicBezTo>
                  <a:cubicBezTo>
                    <a:pt x="1962" y="209"/>
                    <a:pt x="1765" y="102"/>
                    <a:pt x="1539" y="47"/>
                  </a:cubicBezTo>
                  <a:cubicBezTo>
                    <a:pt x="1414" y="13"/>
                    <a:pt x="1283" y="1"/>
                    <a:pt x="1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34"/>
            <p:cNvSpPr/>
            <p:nvPr/>
          </p:nvSpPr>
          <p:spPr>
            <a:xfrm>
              <a:off x="1480800" y="3780200"/>
              <a:ext cx="115875" cy="60475"/>
            </a:xfrm>
            <a:custGeom>
              <a:avLst/>
              <a:gdLst/>
              <a:ahLst/>
              <a:cxnLst/>
              <a:rect l="l" t="t" r="r" b="b"/>
              <a:pathLst>
                <a:path w="4635" h="2419" extrusionOk="0">
                  <a:moveTo>
                    <a:pt x="1955" y="0"/>
                  </a:moveTo>
                  <a:cubicBezTo>
                    <a:pt x="1692" y="0"/>
                    <a:pt x="1424" y="42"/>
                    <a:pt x="1172" y="140"/>
                  </a:cubicBezTo>
                  <a:cubicBezTo>
                    <a:pt x="600" y="360"/>
                    <a:pt x="171" y="839"/>
                    <a:pt x="97" y="1438"/>
                  </a:cubicBezTo>
                  <a:cubicBezTo>
                    <a:pt x="76" y="1603"/>
                    <a:pt x="85" y="1731"/>
                    <a:pt x="100" y="1832"/>
                  </a:cubicBezTo>
                  <a:cubicBezTo>
                    <a:pt x="114" y="1932"/>
                    <a:pt x="137" y="2006"/>
                    <a:pt x="158" y="2069"/>
                  </a:cubicBezTo>
                  <a:cubicBezTo>
                    <a:pt x="208" y="2195"/>
                    <a:pt x="254" y="2283"/>
                    <a:pt x="372" y="2419"/>
                  </a:cubicBezTo>
                  <a:cubicBezTo>
                    <a:pt x="0" y="1933"/>
                    <a:pt x="65" y="1120"/>
                    <a:pt x="549" y="650"/>
                  </a:cubicBezTo>
                  <a:cubicBezTo>
                    <a:pt x="785" y="411"/>
                    <a:pt x="1093" y="246"/>
                    <a:pt x="1415" y="162"/>
                  </a:cubicBezTo>
                  <a:cubicBezTo>
                    <a:pt x="1591" y="117"/>
                    <a:pt x="1771" y="97"/>
                    <a:pt x="1949" y="97"/>
                  </a:cubicBezTo>
                  <a:cubicBezTo>
                    <a:pt x="2099" y="97"/>
                    <a:pt x="2249" y="111"/>
                    <a:pt x="2394" y="137"/>
                  </a:cubicBezTo>
                  <a:cubicBezTo>
                    <a:pt x="2394" y="137"/>
                    <a:pt x="2636" y="178"/>
                    <a:pt x="2867" y="263"/>
                  </a:cubicBezTo>
                  <a:cubicBezTo>
                    <a:pt x="3098" y="343"/>
                    <a:pt x="3315" y="457"/>
                    <a:pt x="3315" y="457"/>
                  </a:cubicBezTo>
                  <a:cubicBezTo>
                    <a:pt x="3315" y="457"/>
                    <a:pt x="3355" y="479"/>
                    <a:pt x="3396" y="500"/>
                  </a:cubicBezTo>
                  <a:lnTo>
                    <a:pt x="3476" y="545"/>
                  </a:lnTo>
                  <a:cubicBezTo>
                    <a:pt x="3914" y="790"/>
                    <a:pt x="4283" y="1079"/>
                    <a:pt x="4635" y="1365"/>
                  </a:cubicBezTo>
                  <a:cubicBezTo>
                    <a:pt x="4537" y="1267"/>
                    <a:pt x="4280" y="1019"/>
                    <a:pt x="3990" y="792"/>
                  </a:cubicBezTo>
                  <a:cubicBezTo>
                    <a:pt x="3702" y="562"/>
                    <a:pt x="3373" y="370"/>
                    <a:pt x="3208" y="296"/>
                  </a:cubicBezTo>
                  <a:cubicBezTo>
                    <a:pt x="3208" y="296"/>
                    <a:pt x="3009" y="202"/>
                    <a:pt x="2798" y="137"/>
                  </a:cubicBezTo>
                  <a:cubicBezTo>
                    <a:pt x="2589" y="68"/>
                    <a:pt x="2370" y="34"/>
                    <a:pt x="2370" y="34"/>
                  </a:cubicBezTo>
                  <a:cubicBezTo>
                    <a:pt x="2235" y="12"/>
                    <a:pt x="2096" y="0"/>
                    <a:pt x="19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34"/>
            <p:cNvSpPr/>
            <p:nvPr/>
          </p:nvSpPr>
          <p:spPr>
            <a:xfrm>
              <a:off x="1578250" y="3813575"/>
              <a:ext cx="36275" cy="107450"/>
            </a:xfrm>
            <a:custGeom>
              <a:avLst/>
              <a:gdLst/>
              <a:ahLst/>
              <a:cxnLst/>
              <a:rect l="l" t="t" r="r" b="b"/>
              <a:pathLst>
                <a:path w="1451" h="4298" extrusionOk="0">
                  <a:moveTo>
                    <a:pt x="0" y="0"/>
                  </a:moveTo>
                  <a:cubicBezTo>
                    <a:pt x="245" y="347"/>
                    <a:pt x="481" y="753"/>
                    <a:pt x="681" y="1184"/>
                  </a:cubicBezTo>
                  <a:cubicBezTo>
                    <a:pt x="885" y="1613"/>
                    <a:pt x="1041" y="2073"/>
                    <a:pt x="1158" y="2511"/>
                  </a:cubicBezTo>
                  <a:cubicBezTo>
                    <a:pt x="1158" y="2511"/>
                    <a:pt x="1170" y="2553"/>
                    <a:pt x="1186" y="2616"/>
                  </a:cubicBezTo>
                  <a:cubicBezTo>
                    <a:pt x="1200" y="2679"/>
                    <a:pt x="1220" y="2762"/>
                    <a:pt x="1239" y="2846"/>
                  </a:cubicBezTo>
                  <a:cubicBezTo>
                    <a:pt x="1258" y="2929"/>
                    <a:pt x="1272" y="3015"/>
                    <a:pt x="1284" y="3078"/>
                  </a:cubicBezTo>
                  <a:cubicBezTo>
                    <a:pt x="1297" y="3141"/>
                    <a:pt x="1303" y="3184"/>
                    <a:pt x="1303" y="3184"/>
                  </a:cubicBezTo>
                  <a:lnTo>
                    <a:pt x="1322" y="3311"/>
                  </a:lnTo>
                  <a:cubicBezTo>
                    <a:pt x="1378" y="3658"/>
                    <a:pt x="1412" y="3980"/>
                    <a:pt x="1430" y="4297"/>
                  </a:cubicBezTo>
                  <a:cubicBezTo>
                    <a:pt x="1438" y="4201"/>
                    <a:pt x="1450" y="3951"/>
                    <a:pt x="1442" y="3695"/>
                  </a:cubicBezTo>
                  <a:cubicBezTo>
                    <a:pt x="1431" y="3439"/>
                    <a:pt x="1403" y="3175"/>
                    <a:pt x="1379" y="3053"/>
                  </a:cubicBezTo>
                  <a:cubicBezTo>
                    <a:pt x="1379" y="3053"/>
                    <a:pt x="1371" y="3015"/>
                    <a:pt x="1360" y="2959"/>
                  </a:cubicBezTo>
                  <a:cubicBezTo>
                    <a:pt x="1351" y="2902"/>
                    <a:pt x="1337" y="2828"/>
                    <a:pt x="1318" y="2754"/>
                  </a:cubicBezTo>
                  <a:cubicBezTo>
                    <a:pt x="1286" y="2605"/>
                    <a:pt x="1246" y="2458"/>
                    <a:pt x="1246" y="2458"/>
                  </a:cubicBezTo>
                  <a:cubicBezTo>
                    <a:pt x="1178" y="2195"/>
                    <a:pt x="1088" y="1928"/>
                    <a:pt x="986" y="1664"/>
                  </a:cubicBezTo>
                  <a:cubicBezTo>
                    <a:pt x="831" y="1270"/>
                    <a:pt x="646" y="936"/>
                    <a:pt x="432" y="585"/>
                  </a:cubicBezTo>
                  <a:cubicBezTo>
                    <a:pt x="187" y="197"/>
                    <a:pt x="168" y="18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34"/>
            <p:cNvSpPr/>
            <p:nvPr/>
          </p:nvSpPr>
          <p:spPr>
            <a:xfrm>
              <a:off x="1712650" y="3620050"/>
              <a:ext cx="50200" cy="298200"/>
            </a:xfrm>
            <a:custGeom>
              <a:avLst/>
              <a:gdLst/>
              <a:ahLst/>
              <a:cxnLst/>
              <a:rect l="l" t="t" r="r" b="b"/>
              <a:pathLst>
                <a:path w="2008" h="11928" extrusionOk="0">
                  <a:moveTo>
                    <a:pt x="1473" y="1"/>
                  </a:moveTo>
                  <a:cubicBezTo>
                    <a:pt x="1336" y="1"/>
                    <a:pt x="1162" y="26"/>
                    <a:pt x="980" y="110"/>
                  </a:cubicBezTo>
                  <a:cubicBezTo>
                    <a:pt x="691" y="239"/>
                    <a:pt x="398" y="506"/>
                    <a:pt x="224" y="850"/>
                  </a:cubicBezTo>
                  <a:cubicBezTo>
                    <a:pt x="48" y="1195"/>
                    <a:pt x="0" y="1594"/>
                    <a:pt x="11" y="1931"/>
                  </a:cubicBezTo>
                  <a:cubicBezTo>
                    <a:pt x="22" y="2270"/>
                    <a:pt x="82" y="2554"/>
                    <a:pt x="124" y="2734"/>
                  </a:cubicBezTo>
                  <a:cubicBezTo>
                    <a:pt x="124" y="2734"/>
                    <a:pt x="149" y="2844"/>
                    <a:pt x="194" y="3007"/>
                  </a:cubicBezTo>
                  <a:cubicBezTo>
                    <a:pt x="239" y="3169"/>
                    <a:pt x="305" y="3385"/>
                    <a:pt x="378" y="3598"/>
                  </a:cubicBezTo>
                  <a:cubicBezTo>
                    <a:pt x="522" y="4024"/>
                    <a:pt x="688" y="4440"/>
                    <a:pt x="688" y="4440"/>
                  </a:cubicBezTo>
                  <a:cubicBezTo>
                    <a:pt x="979" y="5185"/>
                    <a:pt x="1311" y="5944"/>
                    <a:pt x="1556" y="6738"/>
                  </a:cubicBezTo>
                  <a:cubicBezTo>
                    <a:pt x="1739" y="7328"/>
                    <a:pt x="1869" y="7904"/>
                    <a:pt x="1911" y="8486"/>
                  </a:cubicBezTo>
                  <a:cubicBezTo>
                    <a:pt x="1954" y="9067"/>
                    <a:pt x="1907" y="9656"/>
                    <a:pt x="1710" y="10227"/>
                  </a:cubicBezTo>
                  <a:cubicBezTo>
                    <a:pt x="1600" y="10545"/>
                    <a:pt x="1481" y="10773"/>
                    <a:pt x="1375" y="10949"/>
                  </a:cubicBezTo>
                  <a:cubicBezTo>
                    <a:pt x="1271" y="11126"/>
                    <a:pt x="1174" y="11248"/>
                    <a:pt x="1088" y="11355"/>
                  </a:cubicBezTo>
                  <a:cubicBezTo>
                    <a:pt x="912" y="11561"/>
                    <a:pt x="776" y="11709"/>
                    <a:pt x="474" y="11928"/>
                  </a:cubicBezTo>
                  <a:cubicBezTo>
                    <a:pt x="1011" y="11594"/>
                    <a:pt x="1442" y="11046"/>
                    <a:pt x="1697" y="10410"/>
                  </a:cubicBezTo>
                  <a:cubicBezTo>
                    <a:pt x="1827" y="10092"/>
                    <a:pt x="1912" y="9751"/>
                    <a:pt x="1960" y="9403"/>
                  </a:cubicBezTo>
                  <a:cubicBezTo>
                    <a:pt x="2004" y="9055"/>
                    <a:pt x="2007" y="8698"/>
                    <a:pt x="1979" y="8343"/>
                  </a:cubicBezTo>
                  <a:cubicBezTo>
                    <a:pt x="1920" y="7633"/>
                    <a:pt x="1734" y="6935"/>
                    <a:pt x="1501" y="6266"/>
                  </a:cubicBezTo>
                  <a:cubicBezTo>
                    <a:pt x="1269" y="5597"/>
                    <a:pt x="993" y="4955"/>
                    <a:pt x="748" y="4324"/>
                  </a:cubicBezTo>
                  <a:cubicBezTo>
                    <a:pt x="748" y="4324"/>
                    <a:pt x="558" y="3848"/>
                    <a:pt x="403" y="3363"/>
                  </a:cubicBezTo>
                  <a:cubicBezTo>
                    <a:pt x="325" y="3120"/>
                    <a:pt x="256" y="2874"/>
                    <a:pt x="213" y="2688"/>
                  </a:cubicBezTo>
                  <a:cubicBezTo>
                    <a:pt x="170" y="2502"/>
                    <a:pt x="151" y="2378"/>
                    <a:pt x="151" y="2378"/>
                  </a:cubicBezTo>
                  <a:cubicBezTo>
                    <a:pt x="151" y="2378"/>
                    <a:pt x="135" y="2284"/>
                    <a:pt x="124" y="2190"/>
                  </a:cubicBezTo>
                  <a:cubicBezTo>
                    <a:pt x="112" y="2096"/>
                    <a:pt x="106" y="2001"/>
                    <a:pt x="106" y="2001"/>
                  </a:cubicBezTo>
                  <a:lnTo>
                    <a:pt x="105" y="2001"/>
                  </a:lnTo>
                  <a:cubicBezTo>
                    <a:pt x="67" y="1490"/>
                    <a:pt x="158" y="973"/>
                    <a:pt x="457" y="590"/>
                  </a:cubicBezTo>
                  <a:cubicBezTo>
                    <a:pt x="602" y="399"/>
                    <a:pt x="785" y="241"/>
                    <a:pt x="995" y="135"/>
                  </a:cubicBezTo>
                  <a:cubicBezTo>
                    <a:pt x="1100" y="83"/>
                    <a:pt x="1213" y="48"/>
                    <a:pt x="1327" y="25"/>
                  </a:cubicBezTo>
                  <a:cubicBezTo>
                    <a:pt x="1387" y="15"/>
                    <a:pt x="1448" y="10"/>
                    <a:pt x="1509" y="10"/>
                  </a:cubicBezTo>
                  <a:cubicBezTo>
                    <a:pt x="1564" y="10"/>
                    <a:pt x="1619" y="14"/>
                    <a:pt x="1674" y="21"/>
                  </a:cubicBezTo>
                  <a:cubicBezTo>
                    <a:pt x="1624" y="10"/>
                    <a:pt x="1555" y="1"/>
                    <a:pt x="1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34"/>
            <p:cNvSpPr/>
            <p:nvPr/>
          </p:nvSpPr>
          <p:spPr>
            <a:xfrm>
              <a:off x="1705350" y="3611450"/>
              <a:ext cx="54475" cy="48325"/>
            </a:xfrm>
            <a:custGeom>
              <a:avLst/>
              <a:gdLst/>
              <a:ahLst/>
              <a:cxnLst/>
              <a:rect l="l" t="t" r="r" b="b"/>
              <a:pathLst>
                <a:path w="2179" h="1933" extrusionOk="0">
                  <a:moveTo>
                    <a:pt x="1801" y="0"/>
                  </a:moveTo>
                  <a:cubicBezTo>
                    <a:pt x="1785" y="0"/>
                    <a:pt x="1769" y="1"/>
                    <a:pt x="1753" y="1"/>
                  </a:cubicBezTo>
                  <a:cubicBezTo>
                    <a:pt x="1569" y="6"/>
                    <a:pt x="1382" y="46"/>
                    <a:pt x="1298" y="76"/>
                  </a:cubicBezTo>
                  <a:cubicBezTo>
                    <a:pt x="1298" y="76"/>
                    <a:pt x="1193" y="111"/>
                    <a:pt x="1095" y="158"/>
                  </a:cubicBezTo>
                  <a:cubicBezTo>
                    <a:pt x="995" y="204"/>
                    <a:pt x="901" y="261"/>
                    <a:pt x="901" y="261"/>
                  </a:cubicBezTo>
                  <a:cubicBezTo>
                    <a:pt x="735" y="362"/>
                    <a:pt x="576" y="493"/>
                    <a:pt x="443" y="649"/>
                  </a:cubicBezTo>
                  <a:cubicBezTo>
                    <a:pt x="245" y="882"/>
                    <a:pt x="131" y="1138"/>
                    <a:pt x="55" y="1420"/>
                  </a:cubicBezTo>
                  <a:cubicBezTo>
                    <a:pt x="13" y="1579"/>
                    <a:pt x="8" y="1664"/>
                    <a:pt x="3" y="1729"/>
                  </a:cubicBezTo>
                  <a:cubicBezTo>
                    <a:pt x="0" y="1796"/>
                    <a:pt x="4" y="1845"/>
                    <a:pt x="16" y="1933"/>
                  </a:cubicBezTo>
                  <a:cubicBezTo>
                    <a:pt x="30" y="1635"/>
                    <a:pt x="118" y="1310"/>
                    <a:pt x="287" y="1024"/>
                  </a:cubicBezTo>
                  <a:cubicBezTo>
                    <a:pt x="452" y="737"/>
                    <a:pt x="697" y="493"/>
                    <a:pt x="969" y="334"/>
                  </a:cubicBezTo>
                  <a:cubicBezTo>
                    <a:pt x="969" y="334"/>
                    <a:pt x="1071" y="272"/>
                    <a:pt x="1181" y="225"/>
                  </a:cubicBezTo>
                  <a:cubicBezTo>
                    <a:pt x="1290" y="178"/>
                    <a:pt x="1405" y="144"/>
                    <a:pt x="1405" y="144"/>
                  </a:cubicBezTo>
                  <a:lnTo>
                    <a:pt x="1492" y="120"/>
                  </a:lnTo>
                  <a:cubicBezTo>
                    <a:pt x="1686" y="68"/>
                    <a:pt x="1876" y="44"/>
                    <a:pt x="2062" y="44"/>
                  </a:cubicBezTo>
                  <a:cubicBezTo>
                    <a:pt x="2101" y="44"/>
                    <a:pt x="2140" y="45"/>
                    <a:pt x="2178" y="47"/>
                  </a:cubicBezTo>
                  <a:cubicBezTo>
                    <a:pt x="2119" y="30"/>
                    <a:pt x="1967" y="0"/>
                    <a:pt x="18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34"/>
            <p:cNvSpPr/>
            <p:nvPr/>
          </p:nvSpPr>
          <p:spPr>
            <a:xfrm>
              <a:off x="1706225" y="3603975"/>
              <a:ext cx="38200" cy="14900"/>
            </a:xfrm>
            <a:custGeom>
              <a:avLst/>
              <a:gdLst/>
              <a:ahLst/>
              <a:cxnLst/>
              <a:rect l="l" t="t" r="r" b="b"/>
              <a:pathLst>
                <a:path w="1528" h="596" extrusionOk="0">
                  <a:moveTo>
                    <a:pt x="1065" y="1"/>
                  </a:moveTo>
                  <a:cubicBezTo>
                    <a:pt x="1011" y="1"/>
                    <a:pt x="847" y="11"/>
                    <a:pt x="847" y="17"/>
                  </a:cubicBezTo>
                  <a:cubicBezTo>
                    <a:pt x="743" y="31"/>
                    <a:pt x="638" y="61"/>
                    <a:pt x="535" y="101"/>
                  </a:cubicBezTo>
                  <a:cubicBezTo>
                    <a:pt x="384" y="163"/>
                    <a:pt x="266" y="258"/>
                    <a:pt x="154" y="366"/>
                  </a:cubicBezTo>
                  <a:cubicBezTo>
                    <a:pt x="31" y="492"/>
                    <a:pt x="35" y="505"/>
                    <a:pt x="0" y="596"/>
                  </a:cubicBezTo>
                  <a:cubicBezTo>
                    <a:pt x="195" y="340"/>
                    <a:pt x="543" y="153"/>
                    <a:pt x="872" y="111"/>
                  </a:cubicBezTo>
                  <a:cubicBezTo>
                    <a:pt x="872" y="111"/>
                    <a:pt x="888" y="109"/>
                    <a:pt x="911" y="106"/>
                  </a:cubicBezTo>
                  <a:cubicBezTo>
                    <a:pt x="934" y="104"/>
                    <a:pt x="966" y="101"/>
                    <a:pt x="996" y="99"/>
                  </a:cubicBezTo>
                  <a:cubicBezTo>
                    <a:pt x="1008" y="99"/>
                    <a:pt x="1021" y="99"/>
                    <a:pt x="1033" y="99"/>
                  </a:cubicBezTo>
                  <a:cubicBezTo>
                    <a:pt x="1081" y="99"/>
                    <a:pt x="1121" y="100"/>
                    <a:pt x="1121" y="100"/>
                  </a:cubicBezTo>
                  <a:lnTo>
                    <a:pt x="1168" y="105"/>
                  </a:lnTo>
                  <a:cubicBezTo>
                    <a:pt x="1295" y="111"/>
                    <a:pt x="1414" y="131"/>
                    <a:pt x="1528" y="164"/>
                  </a:cubicBezTo>
                  <a:cubicBezTo>
                    <a:pt x="1500" y="141"/>
                    <a:pt x="1419" y="91"/>
                    <a:pt x="1326" y="55"/>
                  </a:cubicBezTo>
                  <a:cubicBezTo>
                    <a:pt x="1235" y="22"/>
                    <a:pt x="1136" y="2"/>
                    <a:pt x="1086" y="2"/>
                  </a:cubicBezTo>
                  <a:cubicBezTo>
                    <a:pt x="1085" y="2"/>
                    <a:pt x="1084" y="2"/>
                    <a:pt x="1082" y="2"/>
                  </a:cubicBezTo>
                  <a:cubicBezTo>
                    <a:pt x="1082" y="1"/>
                    <a:pt x="1076" y="1"/>
                    <a:pt x="1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34"/>
            <p:cNvSpPr/>
            <p:nvPr/>
          </p:nvSpPr>
          <p:spPr>
            <a:xfrm>
              <a:off x="1645300" y="3650125"/>
              <a:ext cx="55525" cy="32950"/>
            </a:xfrm>
            <a:custGeom>
              <a:avLst/>
              <a:gdLst/>
              <a:ahLst/>
              <a:cxnLst/>
              <a:rect l="l" t="t" r="r" b="b"/>
              <a:pathLst>
                <a:path w="2221" h="1318" extrusionOk="0">
                  <a:moveTo>
                    <a:pt x="137" y="1"/>
                  </a:moveTo>
                  <a:cubicBezTo>
                    <a:pt x="97" y="1"/>
                    <a:pt x="59" y="5"/>
                    <a:pt x="1" y="9"/>
                  </a:cubicBezTo>
                  <a:cubicBezTo>
                    <a:pt x="244" y="41"/>
                    <a:pt x="508" y="108"/>
                    <a:pt x="762" y="209"/>
                  </a:cubicBezTo>
                  <a:cubicBezTo>
                    <a:pt x="1017" y="308"/>
                    <a:pt x="1260" y="447"/>
                    <a:pt x="1471" y="599"/>
                  </a:cubicBezTo>
                  <a:cubicBezTo>
                    <a:pt x="1471" y="599"/>
                    <a:pt x="1492" y="613"/>
                    <a:pt x="1522" y="634"/>
                  </a:cubicBezTo>
                  <a:cubicBezTo>
                    <a:pt x="1551" y="657"/>
                    <a:pt x="1590" y="687"/>
                    <a:pt x="1629" y="717"/>
                  </a:cubicBezTo>
                  <a:cubicBezTo>
                    <a:pt x="1704" y="781"/>
                    <a:pt x="1777" y="847"/>
                    <a:pt x="1777" y="847"/>
                  </a:cubicBezTo>
                  <a:lnTo>
                    <a:pt x="1830" y="900"/>
                  </a:lnTo>
                  <a:cubicBezTo>
                    <a:pt x="1978" y="1038"/>
                    <a:pt x="2105" y="1174"/>
                    <a:pt x="2221" y="1318"/>
                  </a:cubicBezTo>
                  <a:cubicBezTo>
                    <a:pt x="2198" y="1267"/>
                    <a:pt x="2128" y="1138"/>
                    <a:pt x="2040" y="1016"/>
                  </a:cubicBezTo>
                  <a:cubicBezTo>
                    <a:pt x="1953" y="895"/>
                    <a:pt x="1849" y="779"/>
                    <a:pt x="1794" y="732"/>
                  </a:cubicBezTo>
                  <a:cubicBezTo>
                    <a:pt x="1794" y="732"/>
                    <a:pt x="1776" y="716"/>
                    <a:pt x="1752" y="695"/>
                  </a:cubicBezTo>
                  <a:cubicBezTo>
                    <a:pt x="1727" y="672"/>
                    <a:pt x="1693" y="643"/>
                    <a:pt x="1657" y="616"/>
                  </a:cubicBezTo>
                  <a:cubicBezTo>
                    <a:pt x="1588" y="560"/>
                    <a:pt x="1515" y="509"/>
                    <a:pt x="1515" y="509"/>
                  </a:cubicBezTo>
                  <a:cubicBezTo>
                    <a:pt x="1386" y="416"/>
                    <a:pt x="1244" y="333"/>
                    <a:pt x="1096" y="258"/>
                  </a:cubicBezTo>
                  <a:cubicBezTo>
                    <a:pt x="874" y="149"/>
                    <a:pt x="656" y="90"/>
                    <a:pt x="423" y="41"/>
                  </a:cubicBezTo>
                  <a:cubicBezTo>
                    <a:pt x="264" y="10"/>
                    <a:pt x="197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34"/>
            <p:cNvSpPr/>
            <p:nvPr/>
          </p:nvSpPr>
          <p:spPr>
            <a:xfrm>
              <a:off x="1654425" y="3705650"/>
              <a:ext cx="66925" cy="32325"/>
            </a:xfrm>
            <a:custGeom>
              <a:avLst/>
              <a:gdLst/>
              <a:ahLst/>
              <a:cxnLst/>
              <a:rect l="l" t="t" r="r" b="b"/>
              <a:pathLst>
                <a:path w="2677" h="1293" extrusionOk="0">
                  <a:moveTo>
                    <a:pt x="0" y="1"/>
                  </a:moveTo>
                  <a:lnTo>
                    <a:pt x="0" y="1"/>
                  </a:lnTo>
                  <a:cubicBezTo>
                    <a:pt x="542" y="122"/>
                    <a:pt x="1171" y="359"/>
                    <a:pt x="1688" y="648"/>
                  </a:cubicBezTo>
                  <a:cubicBezTo>
                    <a:pt x="1688" y="648"/>
                    <a:pt x="1787" y="702"/>
                    <a:pt x="1883" y="760"/>
                  </a:cubicBezTo>
                  <a:cubicBezTo>
                    <a:pt x="1979" y="818"/>
                    <a:pt x="2073" y="879"/>
                    <a:pt x="2073" y="879"/>
                  </a:cubicBezTo>
                  <a:lnTo>
                    <a:pt x="2142" y="925"/>
                  </a:lnTo>
                  <a:lnTo>
                    <a:pt x="2142" y="926"/>
                  </a:lnTo>
                  <a:cubicBezTo>
                    <a:pt x="2336" y="1049"/>
                    <a:pt x="2510" y="1169"/>
                    <a:pt x="2677" y="1293"/>
                  </a:cubicBezTo>
                  <a:cubicBezTo>
                    <a:pt x="2635" y="1244"/>
                    <a:pt x="2522" y="1126"/>
                    <a:pt x="2395" y="1015"/>
                  </a:cubicBezTo>
                  <a:cubicBezTo>
                    <a:pt x="2269" y="905"/>
                    <a:pt x="2132" y="799"/>
                    <a:pt x="2062" y="756"/>
                  </a:cubicBezTo>
                  <a:cubicBezTo>
                    <a:pt x="2062" y="756"/>
                    <a:pt x="1979" y="701"/>
                    <a:pt x="1893" y="652"/>
                  </a:cubicBezTo>
                  <a:cubicBezTo>
                    <a:pt x="1807" y="601"/>
                    <a:pt x="1718" y="553"/>
                    <a:pt x="1718" y="553"/>
                  </a:cubicBezTo>
                  <a:cubicBezTo>
                    <a:pt x="1564" y="467"/>
                    <a:pt x="1397" y="388"/>
                    <a:pt x="1228" y="313"/>
                  </a:cubicBezTo>
                  <a:cubicBezTo>
                    <a:pt x="972" y="205"/>
                    <a:pt x="730" y="140"/>
                    <a:pt x="471" y="74"/>
                  </a:cubicBezTo>
                  <a:cubicBezTo>
                    <a:pt x="179" y="2"/>
                    <a:pt x="166" y="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34"/>
            <p:cNvSpPr/>
            <p:nvPr/>
          </p:nvSpPr>
          <p:spPr>
            <a:xfrm>
              <a:off x="1669475" y="3733100"/>
              <a:ext cx="40550" cy="16150"/>
            </a:xfrm>
            <a:custGeom>
              <a:avLst/>
              <a:gdLst/>
              <a:ahLst/>
              <a:cxnLst/>
              <a:rect l="l" t="t" r="r" b="b"/>
              <a:pathLst>
                <a:path w="1622" h="646" extrusionOk="0">
                  <a:moveTo>
                    <a:pt x="156" y="1"/>
                  </a:moveTo>
                  <a:cubicBezTo>
                    <a:pt x="91" y="1"/>
                    <a:pt x="67" y="10"/>
                    <a:pt x="1" y="27"/>
                  </a:cubicBezTo>
                  <a:cubicBezTo>
                    <a:pt x="329" y="43"/>
                    <a:pt x="713" y="141"/>
                    <a:pt x="1027" y="291"/>
                  </a:cubicBezTo>
                  <a:cubicBezTo>
                    <a:pt x="1027" y="291"/>
                    <a:pt x="1086" y="319"/>
                    <a:pt x="1145" y="349"/>
                  </a:cubicBezTo>
                  <a:cubicBezTo>
                    <a:pt x="1202" y="382"/>
                    <a:pt x="1258" y="414"/>
                    <a:pt x="1258" y="414"/>
                  </a:cubicBezTo>
                  <a:lnTo>
                    <a:pt x="1299" y="441"/>
                  </a:lnTo>
                  <a:cubicBezTo>
                    <a:pt x="1416" y="508"/>
                    <a:pt x="1521" y="574"/>
                    <a:pt x="1621" y="646"/>
                  </a:cubicBezTo>
                  <a:cubicBezTo>
                    <a:pt x="1601" y="613"/>
                    <a:pt x="1539" y="538"/>
                    <a:pt x="1467" y="467"/>
                  </a:cubicBezTo>
                  <a:cubicBezTo>
                    <a:pt x="1394" y="398"/>
                    <a:pt x="1312" y="332"/>
                    <a:pt x="1270" y="308"/>
                  </a:cubicBezTo>
                  <a:cubicBezTo>
                    <a:pt x="1270" y="308"/>
                    <a:pt x="1219" y="277"/>
                    <a:pt x="1165" y="251"/>
                  </a:cubicBezTo>
                  <a:cubicBezTo>
                    <a:pt x="1112" y="223"/>
                    <a:pt x="1058" y="198"/>
                    <a:pt x="1058" y="198"/>
                  </a:cubicBezTo>
                  <a:cubicBezTo>
                    <a:pt x="962" y="153"/>
                    <a:pt x="858" y="114"/>
                    <a:pt x="752" y="79"/>
                  </a:cubicBezTo>
                  <a:cubicBezTo>
                    <a:pt x="593" y="30"/>
                    <a:pt x="443" y="19"/>
                    <a:pt x="284" y="7"/>
                  </a:cubicBezTo>
                  <a:cubicBezTo>
                    <a:pt x="227" y="3"/>
                    <a:pt x="187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34"/>
            <p:cNvSpPr/>
            <p:nvPr/>
          </p:nvSpPr>
          <p:spPr>
            <a:xfrm>
              <a:off x="1685975" y="3765850"/>
              <a:ext cx="57250" cy="35575"/>
            </a:xfrm>
            <a:custGeom>
              <a:avLst/>
              <a:gdLst/>
              <a:ahLst/>
              <a:cxnLst/>
              <a:rect l="l" t="t" r="r" b="b"/>
              <a:pathLst>
                <a:path w="2290" h="1423" extrusionOk="0">
                  <a:moveTo>
                    <a:pt x="0" y="1"/>
                  </a:moveTo>
                  <a:cubicBezTo>
                    <a:pt x="473" y="170"/>
                    <a:pt x="1013" y="449"/>
                    <a:pt x="1452" y="758"/>
                  </a:cubicBezTo>
                  <a:cubicBezTo>
                    <a:pt x="1452" y="758"/>
                    <a:pt x="1537" y="815"/>
                    <a:pt x="1618" y="875"/>
                  </a:cubicBezTo>
                  <a:cubicBezTo>
                    <a:pt x="1699" y="937"/>
                    <a:pt x="1778" y="1000"/>
                    <a:pt x="1778" y="1000"/>
                  </a:cubicBezTo>
                  <a:lnTo>
                    <a:pt x="1836" y="1048"/>
                  </a:lnTo>
                  <a:lnTo>
                    <a:pt x="1837" y="1048"/>
                  </a:lnTo>
                  <a:cubicBezTo>
                    <a:pt x="2001" y="1176"/>
                    <a:pt x="2149" y="1298"/>
                    <a:pt x="2289" y="1423"/>
                  </a:cubicBezTo>
                  <a:cubicBezTo>
                    <a:pt x="2257" y="1375"/>
                    <a:pt x="2165" y="1258"/>
                    <a:pt x="2062" y="1146"/>
                  </a:cubicBezTo>
                  <a:cubicBezTo>
                    <a:pt x="1958" y="1034"/>
                    <a:pt x="1844" y="926"/>
                    <a:pt x="1785" y="881"/>
                  </a:cubicBezTo>
                  <a:cubicBezTo>
                    <a:pt x="1785" y="881"/>
                    <a:pt x="1715" y="825"/>
                    <a:pt x="1642" y="772"/>
                  </a:cubicBezTo>
                  <a:cubicBezTo>
                    <a:pt x="1569" y="718"/>
                    <a:pt x="1495" y="667"/>
                    <a:pt x="1495" y="667"/>
                  </a:cubicBezTo>
                  <a:cubicBezTo>
                    <a:pt x="1362" y="575"/>
                    <a:pt x="1220" y="487"/>
                    <a:pt x="1074" y="404"/>
                  </a:cubicBezTo>
                  <a:cubicBezTo>
                    <a:pt x="854" y="281"/>
                    <a:pt x="644" y="200"/>
                    <a:pt x="415" y="113"/>
                  </a:cubicBezTo>
                  <a:cubicBezTo>
                    <a:pt x="161" y="19"/>
                    <a:pt x="149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34"/>
            <p:cNvSpPr/>
            <p:nvPr/>
          </p:nvSpPr>
          <p:spPr>
            <a:xfrm>
              <a:off x="1698900" y="3802125"/>
              <a:ext cx="42825" cy="30000"/>
            </a:xfrm>
            <a:custGeom>
              <a:avLst/>
              <a:gdLst/>
              <a:ahLst/>
              <a:cxnLst/>
              <a:rect l="l" t="t" r="r" b="b"/>
              <a:pathLst>
                <a:path w="1713" h="1200" extrusionOk="0">
                  <a:moveTo>
                    <a:pt x="0" y="1"/>
                  </a:moveTo>
                  <a:lnTo>
                    <a:pt x="0" y="1"/>
                  </a:lnTo>
                  <a:cubicBezTo>
                    <a:pt x="370" y="133"/>
                    <a:pt x="785" y="365"/>
                    <a:pt x="1108" y="628"/>
                  </a:cubicBezTo>
                  <a:cubicBezTo>
                    <a:pt x="1108" y="628"/>
                    <a:pt x="1171" y="677"/>
                    <a:pt x="1231" y="729"/>
                  </a:cubicBezTo>
                  <a:cubicBezTo>
                    <a:pt x="1289" y="781"/>
                    <a:pt x="1346" y="836"/>
                    <a:pt x="1346" y="836"/>
                  </a:cubicBezTo>
                  <a:lnTo>
                    <a:pt x="1388" y="877"/>
                  </a:lnTo>
                  <a:cubicBezTo>
                    <a:pt x="1507" y="987"/>
                    <a:pt x="1613" y="1092"/>
                    <a:pt x="1713" y="1200"/>
                  </a:cubicBezTo>
                  <a:cubicBezTo>
                    <a:pt x="1694" y="1158"/>
                    <a:pt x="1637" y="1057"/>
                    <a:pt x="1568" y="959"/>
                  </a:cubicBezTo>
                  <a:cubicBezTo>
                    <a:pt x="1498" y="862"/>
                    <a:pt x="1418" y="766"/>
                    <a:pt x="1374" y="727"/>
                  </a:cubicBezTo>
                  <a:cubicBezTo>
                    <a:pt x="1374" y="727"/>
                    <a:pt x="1324" y="679"/>
                    <a:pt x="1268" y="633"/>
                  </a:cubicBezTo>
                  <a:cubicBezTo>
                    <a:pt x="1215" y="587"/>
                    <a:pt x="1159" y="543"/>
                    <a:pt x="1159" y="543"/>
                  </a:cubicBezTo>
                  <a:cubicBezTo>
                    <a:pt x="1061" y="464"/>
                    <a:pt x="953" y="389"/>
                    <a:pt x="841" y="319"/>
                  </a:cubicBezTo>
                  <a:cubicBezTo>
                    <a:pt x="673" y="214"/>
                    <a:pt x="506" y="150"/>
                    <a:pt x="329" y="82"/>
                  </a:cubicBezTo>
                  <a:cubicBezTo>
                    <a:pt x="129" y="7"/>
                    <a:pt x="119" y="1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4"/>
            <p:cNvSpPr/>
            <p:nvPr/>
          </p:nvSpPr>
          <p:spPr>
            <a:xfrm>
              <a:off x="1708000" y="3828425"/>
              <a:ext cx="32375" cy="26625"/>
            </a:xfrm>
            <a:custGeom>
              <a:avLst/>
              <a:gdLst/>
              <a:ahLst/>
              <a:cxnLst/>
              <a:rect l="l" t="t" r="r" b="b"/>
              <a:pathLst>
                <a:path w="1295" h="1065" extrusionOk="0">
                  <a:moveTo>
                    <a:pt x="0" y="1"/>
                  </a:moveTo>
                  <a:lnTo>
                    <a:pt x="0" y="1"/>
                  </a:lnTo>
                  <a:cubicBezTo>
                    <a:pt x="290" y="128"/>
                    <a:pt x="606" y="339"/>
                    <a:pt x="848" y="570"/>
                  </a:cubicBezTo>
                  <a:cubicBezTo>
                    <a:pt x="848" y="570"/>
                    <a:pt x="895" y="613"/>
                    <a:pt x="938" y="657"/>
                  </a:cubicBezTo>
                  <a:cubicBezTo>
                    <a:pt x="981" y="704"/>
                    <a:pt x="1023" y="750"/>
                    <a:pt x="1023" y="750"/>
                  </a:cubicBezTo>
                  <a:lnTo>
                    <a:pt x="1054" y="787"/>
                  </a:lnTo>
                  <a:lnTo>
                    <a:pt x="1055" y="787"/>
                  </a:lnTo>
                  <a:cubicBezTo>
                    <a:pt x="1142" y="882"/>
                    <a:pt x="1221" y="972"/>
                    <a:pt x="1295" y="1065"/>
                  </a:cubicBezTo>
                  <a:cubicBezTo>
                    <a:pt x="1285" y="1029"/>
                    <a:pt x="1249" y="942"/>
                    <a:pt x="1203" y="856"/>
                  </a:cubicBezTo>
                  <a:cubicBezTo>
                    <a:pt x="1156" y="772"/>
                    <a:pt x="1100" y="689"/>
                    <a:pt x="1068" y="654"/>
                  </a:cubicBezTo>
                  <a:cubicBezTo>
                    <a:pt x="1068" y="654"/>
                    <a:pt x="1031" y="611"/>
                    <a:pt x="990" y="571"/>
                  </a:cubicBezTo>
                  <a:cubicBezTo>
                    <a:pt x="950" y="530"/>
                    <a:pt x="907" y="491"/>
                    <a:pt x="907" y="491"/>
                  </a:cubicBezTo>
                  <a:cubicBezTo>
                    <a:pt x="833" y="420"/>
                    <a:pt x="751" y="353"/>
                    <a:pt x="664" y="290"/>
                  </a:cubicBezTo>
                  <a:cubicBezTo>
                    <a:pt x="536" y="197"/>
                    <a:pt x="403" y="138"/>
                    <a:pt x="263" y="76"/>
                  </a:cubicBezTo>
                  <a:cubicBezTo>
                    <a:pt x="105" y="6"/>
                    <a:pt x="97" y="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4"/>
            <p:cNvSpPr/>
            <p:nvPr/>
          </p:nvSpPr>
          <p:spPr>
            <a:xfrm>
              <a:off x="1603225" y="3470950"/>
              <a:ext cx="63575" cy="134275"/>
            </a:xfrm>
            <a:custGeom>
              <a:avLst/>
              <a:gdLst/>
              <a:ahLst/>
              <a:cxnLst/>
              <a:rect l="l" t="t" r="r" b="b"/>
              <a:pathLst>
                <a:path w="2543" h="5371" extrusionOk="0">
                  <a:moveTo>
                    <a:pt x="1559" y="0"/>
                  </a:moveTo>
                  <a:cubicBezTo>
                    <a:pt x="1414" y="0"/>
                    <a:pt x="1269" y="25"/>
                    <a:pt x="1131" y="72"/>
                  </a:cubicBezTo>
                  <a:cubicBezTo>
                    <a:pt x="916" y="147"/>
                    <a:pt x="715" y="277"/>
                    <a:pt x="561" y="447"/>
                  </a:cubicBezTo>
                  <a:cubicBezTo>
                    <a:pt x="406" y="617"/>
                    <a:pt x="288" y="817"/>
                    <a:pt x="205" y="1028"/>
                  </a:cubicBezTo>
                  <a:cubicBezTo>
                    <a:pt x="37" y="1452"/>
                    <a:pt x="0" y="1907"/>
                    <a:pt x="34" y="2336"/>
                  </a:cubicBezTo>
                  <a:cubicBezTo>
                    <a:pt x="34" y="2336"/>
                    <a:pt x="55" y="2664"/>
                    <a:pt x="138" y="2981"/>
                  </a:cubicBezTo>
                  <a:cubicBezTo>
                    <a:pt x="213" y="3299"/>
                    <a:pt x="341" y="3599"/>
                    <a:pt x="341" y="3599"/>
                  </a:cubicBezTo>
                  <a:cubicBezTo>
                    <a:pt x="341" y="3599"/>
                    <a:pt x="361" y="3657"/>
                    <a:pt x="387" y="3712"/>
                  </a:cubicBezTo>
                  <a:cubicBezTo>
                    <a:pt x="412" y="3767"/>
                    <a:pt x="437" y="3823"/>
                    <a:pt x="437" y="3823"/>
                  </a:cubicBezTo>
                  <a:cubicBezTo>
                    <a:pt x="723" y="4423"/>
                    <a:pt x="1084" y="4922"/>
                    <a:pt x="1468" y="5370"/>
                  </a:cubicBezTo>
                  <a:cubicBezTo>
                    <a:pt x="1363" y="5223"/>
                    <a:pt x="1083" y="4853"/>
                    <a:pt x="850" y="4438"/>
                  </a:cubicBezTo>
                  <a:cubicBezTo>
                    <a:pt x="609" y="4030"/>
                    <a:pt x="428" y="3578"/>
                    <a:pt x="355" y="3362"/>
                  </a:cubicBezTo>
                  <a:cubicBezTo>
                    <a:pt x="355" y="3362"/>
                    <a:pt x="259" y="3100"/>
                    <a:pt x="204" y="2826"/>
                  </a:cubicBezTo>
                  <a:cubicBezTo>
                    <a:pt x="171" y="2691"/>
                    <a:pt x="156" y="2553"/>
                    <a:pt x="140" y="2449"/>
                  </a:cubicBezTo>
                  <a:cubicBezTo>
                    <a:pt x="132" y="2345"/>
                    <a:pt x="127" y="2276"/>
                    <a:pt x="127" y="2276"/>
                  </a:cubicBezTo>
                  <a:cubicBezTo>
                    <a:pt x="99" y="1785"/>
                    <a:pt x="160" y="1253"/>
                    <a:pt x="416" y="805"/>
                  </a:cubicBezTo>
                  <a:cubicBezTo>
                    <a:pt x="603" y="473"/>
                    <a:pt x="890" y="219"/>
                    <a:pt x="1237" y="120"/>
                  </a:cubicBezTo>
                  <a:cubicBezTo>
                    <a:pt x="1350" y="87"/>
                    <a:pt x="1468" y="68"/>
                    <a:pt x="1587" y="68"/>
                  </a:cubicBezTo>
                  <a:cubicBezTo>
                    <a:pt x="1648" y="68"/>
                    <a:pt x="1709" y="73"/>
                    <a:pt x="1770" y="84"/>
                  </a:cubicBezTo>
                  <a:cubicBezTo>
                    <a:pt x="1947" y="115"/>
                    <a:pt x="2121" y="194"/>
                    <a:pt x="2248" y="328"/>
                  </a:cubicBezTo>
                  <a:cubicBezTo>
                    <a:pt x="2389" y="481"/>
                    <a:pt x="2443" y="638"/>
                    <a:pt x="2471" y="760"/>
                  </a:cubicBezTo>
                  <a:cubicBezTo>
                    <a:pt x="2497" y="884"/>
                    <a:pt x="2494" y="983"/>
                    <a:pt x="2485" y="1066"/>
                  </a:cubicBezTo>
                  <a:cubicBezTo>
                    <a:pt x="2459" y="1230"/>
                    <a:pt x="2427" y="1362"/>
                    <a:pt x="2257" y="1530"/>
                  </a:cubicBezTo>
                  <a:cubicBezTo>
                    <a:pt x="2416" y="1406"/>
                    <a:pt x="2516" y="1205"/>
                    <a:pt x="2526" y="993"/>
                  </a:cubicBezTo>
                  <a:cubicBezTo>
                    <a:pt x="2542" y="782"/>
                    <a:pt x="2483" y="563"/>
                    <a:pt x="2358" y="381"/>
                  </a:cubicBezTo>
                  <a:cubicBezTo>
                    <a:pt x="2232" y="197"/>
                    <a:pt x="2024" y="75"/>
                    <a:pt x="1805" y="26"/>
                  </a:cubicBezTo>
                  <a:cubicBezTo>
                    <a:pt x="1724" y="9"/>
                    <a:pt x="1642" y="0"/>
                    <a:pt x="1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4"/>
            <p:cNvSpPr/>
            <p:nvPr/>
          </p:nvSpPr>
          <p:spPr>
            <a:xfrm>
              <a:off x="1616775" y="3493450"/>
              <a:ext cx="34975" cy="90100"/>
            </a:xfrm>
            <a:custGeom>
              <a:avLst/>
              <a:gdLst/>
              <a:ahLst/>
              <a:cxnLst/>
              <a:rect l="l" t="t" r="r" b="b"/>
              <a:pathLst>
                <a:path w="1399" h="3604" extrusionOk="0">
                  <a:moveTo>
                    <a:pt x="1350" y="0"/>
                  </a:moveTo>
                  <a:cubicBezTo>
                    <a:pt x="1238" y="0"/>
                    <a:pt x="1033" y="30"/>
                    <a:pt x="843" y="129"/>
                  </a:cubicBezTo>
                  <a:cubicBezTo>
                    <a:pt x="619" y="238"/>
                    <a:pt x="435" y="427"/>
                    <a:pt x="364" y="526"/>
                  </a:cubicBezTo>
                  <a:cubicBezTo>
                    <a:pt x="364" y="526"/>
                    <a:pt x="274" y="644"/>
                    <a:pt x="211" y="779"/>
                  </a:cubicBezTo>
                  <a:cubicBezTo>
                    <a:pt x="145" y="912"/>
                    <a:pt x="103" y="1054"/>
                    <a:pt x="103" y="1054"/>
                  </a:cubicBezTo>
                  <a:cubicBezTo>
                    <a:pt x="27" y="1305"/>
                    <a:pt x="0" y="1579"/>
                    <a:pt x="14" y="1850"/>
                  </a:cubicBezTo>
                  <a:cubicBezTo>
                    <a:pt x="37" y="2258"/>
                    <a:pt x="155" y="2607"/>
                    <a:pt x="289" y="2973"/>
                  </a:cubicBezTo>
                  <a:cubicBezTo>
                    <a:pt x="444" y="3380"/>
                    <a:pt x="457" y="3391"/>
                    <a:pt x="572" y="3603"/>
                  </a:cubicBezTo>
                  <a:cubicBezTo>
                    <a:pt x="431" y="3226"/>
                    <a:pt x="267" y="2808"/>
                    <a:pt x="175" y="2367"/>
                  </a:cubicBezTo>
                  <a:cubicBezTo>
                    <a:pt x="82" y="1929"/>
                    <a:pt x="76" y="1461"/>
                    <a:pt x="204" y="1056"/>
                  </a:cubicBezTo>
                  <a:cubicBezTo>
                    <a:pt x="204" y="1056"/>
                    <a:pt x="252" y="902"/>
                    <a:pt x="330" y="763"/>
                  </a:cubicBezTo>
                  <a:cubicBezTo>
                    <a:pt x="403" y="621"/>
                    <a:pt x="510" y="501"/>
                    <a:pt x="510" y="501"/>
                  </a:cubicBezTo>
                  <a:lnTo>
                    <a:pt x="550" y="456"/>
                  </a:lnTo>
                  <a:cubicBezTo>
                    <a:pt x="571" y="435"/>
                    <a:pt x="592" y="413"/>
                    <a:pt x="592" y="413"/>
                  </a:cubicBezTo>
                  <a:cubicBezTo>
                    <a:pt x="817" y="180"/>
                    <a:pt x="1101" y="32"/>
                    <a:pt x="1398" y="2"/>
                  </a:cubicBezTo>
                  <a:cubicBezTo>
                    <a:pt x="1385" y="1"/>
                    <a:pt x="1369" y="0"/>
                    <a:pt x="1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4"/>
            <p:cNvSpPr/>
            <p:nvPr/>
          </p:nvSpPr>
          <p:spPr>
            <a:xfrm>
              <a:off x="1569375" y="3602175"/>
              <a:ext cx="48600" cy="12325"/>
            </a:xfrm>
            <a:custGeom>
              <a:avLst/>
              <a:gdLst/>
              <a:ahLst/>
              <a:cxnLst/>
              <a:rect l="l" t="t" r="r" b="b"/>
              <a:pathLst>
                <a:path w="1944" h="493" extrusionOk="0">
                  <a:moveTo>
                    <a:pt x="1070" y="1"/>
                  </a:moveTo>
                  <a:cubicBezTo>
                    <a:pt x="969" y="1"/>
                    <a:pt x="866" y="11"/>
                    <a:pt x="765" y="30"/>
                  </a:cubicBezTo>
                  <a:cubicBezTo>
                    <a:pt x="567" y="67"/>
                    <a:pt x="403" y="151"/>
                    <a:pt x="242" y="256"/>
                  </a:cubicBezTo>
                  <a:cubicBezTo>
                    <a:pt x="65" y="378"/>
                    <a:pt x="66" y="395"/>
                    <a:pt x="0" y="492"/>
                  </a:cubicBezTo>
                  <a:cubicBezTo>
                    <a:pt x="144" y="360"/>
                    <a:pt x="332" y="250"/>
                    <a:pt x="537" y="182"/>
                  </a:cubicBezTo>
                  <a:cubicBezTo>
                    <a:pt x="708" y="123"/>
                    <a:pt x="890" y="99"/>
                    <a:pt x="1065" y="99"/>
                  </a:cubicBezTo>
                  <a:cubicBezTo>
                    <a:pt x="1100" y="99"/>
                    <a:pt x="1134" y="100"/>
                    <a:pt x="1167" y="102"/>
                  </a:cubicBezTo>
                  <a:cubicBezTo>
                    <a:pt x="1167" y="102"/>
                    <a:pt x="1187" y="103"/>
                    <a:pt x="1216" y="104"/>
                  </a:cubicBezTo>
                  <a:cubicBezTo>
                    <a:pt x="1244" y="108"/>
                    <a:pt x="1283" y="113"/>
                    <a:pt x="1322" y="118"/>
                  </a:cubicBezTo>
                  <a:cubicBezTo>
                    <a:pt x="1398" y="133"/>
                    <a:pt x="1473" y="152"/>
                    <a:pt x="1473" y="152"/>
                  </a:cubicBezTo>
                  <a:lnTo>
                    <a:pt x="1528" y="169"/>
                  </a:lnTo>
                  <a:cubicBezTo>
                    <a:pt x="1681" y="211"/>
                    <a:pt x="1817" y="270"/>
                    <a:pt x="1944" y="345"/>
                  </a:cubicBezTo>
                  <a:cubicBezTo>
                    <a:pt x="1913" y="311"/>
                    <a:pt x="1829" y="231"/>
                    <a:pt x="1725" y="167"/>
                  </a:cubicBezTo>
                  <a:cubicBezTo>
                    <a:pt x="1621" y="105"/>
                    <a:pt x="1504" y="55"/>
                    <a:pt x="1445" y="45"/>
                  </a:cubicBezTo>
                  <a:cubicBezTo>
                    <a:pt x="1446" y="39"/>
                    <a:pt x="1214" y="2"/>
                    <a:pt x="1168" y="2"/>
                  </a:cubicBezTo>
                  <a:cubicBezTo>
                    <a:pt x="1163" y="2"/>
                    <a:pt x="1160" y="3"/>
                    <a:pt x="1160" y="4"/>
                  </a:cubicBezTo>
                  <a:cubicBezTo>
                    <a:pt x="1130" y="2"/>
                    <a:pt x="1100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4"/>
            <p:cNvSpPr/>
            <p:nvPr/>
          </p:nvSpPr>
          <p:spPr>
            <a:xfrm>
              <a:off x="1514975" y="3574675"/>
              <a:ext cx="82500" cy="21125"/>
            </a:xfrm>
            <a:custGeom>
              <a:avLst/>
              <a:gdLst/>
              <a:ahLst/>
              <a:cxnLst/>
              <a:rect l="l" t="t" r="r" b="b"/>
              <a:pathLst>
                <a:path w="3300" h="845" extrusionOk="0">
                  <a:moveTo>
                    <a:pt x="1726" y="0"/>
                  </a:moveTo>
                  <a:cubicBezTo>
                    <a:pt x="1588" y="0"/>
                    <a:pt x="1448" y="13"/>
                    <a:pt x="1309" y="40"/>
                  </a:cubicBezTo>
                  <a:cubicBezTo>
                    <a:pt x="971" y="103"/>
                    <a:pt x="686" y="244"/>
                    <a:pt x="414" y="433"/>
                  </a:cubicBezTo>
                  <a:cubicBezTo>
                    <a:pt x="263" y="540"/>
                    <a:pt x="196" y="609"/>
                    <a:pt x="141" y="661"/>
                  </a:cubicBezTo>
                  <a:cubicBezTo>
                    <a:pt x="91" y="718"/>
                    <a:pt x="57" y="761"/>
                    <a:pt x="1" y="844"/>
                  </a:cubicBezTo>
                  <a:cubicBezTo>
                    <a:pt x="233" y="598"/>
                    <a:pt x="546" y="378"/>
                    <a:pt x="901" y="248"/>
                  </a:cubicBezTo>
                  <a:cubicBezTo>
                    <a:pt x="1165" y="147"/>
                    <a:pt x="1449" y="97"/>
                    <a:pt x="1724" y="97"/>
                  </a:cubicBezTo>
                  <a:cubicBezTo>
                    <a:pt x="1817" y="97"/>
                    <a:pt x="1909" y="103"/>
                    <a:pt x="1999" y="114"/>
                  </a:cubicBezTo>
                  <a:cubicBezTo>
                    <a:pt x="1999" y="114"/>
                    <a:pt x="2135" y="129"/>
                    <a:pt x="2267" y="163"/>
                  </a:cubicBezTo>
                  <a:cubicBezTo>
                    <a:pt x="2399" y="195"/>
                    <a:pt x="2527" y="243"/>
                    <a:pt x="2527" y="243"/>
                  </a:cubicBezTo>
                  <a:lnTo>
                    <a:pt x="2622" y="281"/>
                  </a:lnTo>
                  <a:cubicBezTo>
                    <a:pt x="2880" y="385"/>
                    <a:pt x="3103" y="520"/>
                    <a:pt x="3300" y="680"/>
                  </a:cubicBezTo>
                  <a:cubicBezTo>
                    <a:pt x="3250" y="620"/>
                    <a:pt x="3110" y="475"/>
                    <a:pt x="2937" y="359"/>
                  </a:cubicBezTo>
                  <a:cubicBezTo>
                    <a:pt x="2766" y="241"/>
                    <a:pt x="2569" y="151"/>
                    <a:pt x="2472" y="121"/>
                  </a:cubicBezTo>
                  <a:cubicBezTo>
                    <a:pt x="2472" y="121"/>
                    <a:pt x="2354" y="81"/>
                    <a:pt x="2233" y="55"/>
                  </a:cubicBezTo>
                  <a:cubicBezTo>
                    <a:pt x="2112" y="28"/>
                    <a:pt x="1988" y="15"/>
                    <a:pt x="1988" y="15"/>
                  </a:cubicBezTo>
                  <a:cubicBezTo>
                    <a:pt x="1903" y="5"/>
                    <a:pt x="1815" y="0"/>
                    <a:pt x="1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4"/>
            <p:cNvSpPr/>
            <p:nvPr/>
          </p:nvSpPr>
          <p:spPr>
            <a:xfrm>
              <a:off x="1476100" y="3552225"/>
              <a:ext cx="93450" cy="62650"/>
            </a:xfrm>
            <a:custGeom>
              <a:avLst/>
              <a:gdLst/>
              <a:ahLst/>
              <a:cxnLst/>
              <a:rect l="l" t="t" r="r" b="b"/>
              <a:pathLst>
                <a:path w="3738" h="2506" extrusionOk="0">
                  <a:moveTo>
                    <a:pt x="2285" y="1"/>
                  </a:moveTo>
                  <a:cubicBezTo>
                    <a:pt x="2217" y="1"/>
                    <a:pt x="2115" y="3"/>
                    <a:pt x="2013" y="15"/>
                  </a:cubicBezTo>
                  <a:cubicBezTo>
                    <a:pt x="1836" y="30"/>
                    <a:pt x="1663" y="73"/>
                    <a:pt x="1663" y="73"/>
                  </a:cubicBezTo>
                  <a:cubicBezTo>
                    <a:pt x="1357" y="146"/>
                    <a:pt x="1046" y="279"/>
                    <a:pt x="789" y="491"/>
                  </a:cubicBezTo>
                  <a:cubicBezTo>
                    <a:pt x="406" y="805"/>
                    <a:pt x="172" y="1213"/>
                    <a:pt x="73" y="1679"/>
                  </a:cubicBezTo>
                  <a:cubicBezTo>
                    <a:pt x="23" y="1942"/>
                    <a:pt x="46" y="2084"/>
                    <a:pt x="54" y="2190"/>
                  </a:cubicBezTo>
                  <a:cubicBezTo>
                    <a:pt x="65" y="2243"/>
                    <a:pt x="76" y="2288"/>
                    <a:pt x="87" y="2338"/>
                  </a:cubicBezTo>
                  <a:cubicBezTo>
                    <a:pt x="102" y="2387"/>
                    <a:pt x="124" y="2438"/>
                    <a:pt x="149" y="2505"/>
                  </a:cubicBezTo>
                  <a:cubicBezTo>
                    <a:pt x="1" y="2038"/>
                    <a:pt x="109" y="1467"/>
                    <a:pt x="419" y="1025"/>
                  </a:cubicBezTo>
                  <a:cubicBezTo>
                    <a:pt x="719" y="572"/>
                    <a:pt x="1212" y="263"/>
                    <a:pt x="1718" y="161"/>
                  </a:cubicBezTo>
                  <a:cubicBezTo>
                    <a:pt x="1718" y="161"/>
                    <a:pt x="1908" y="115"/>
                    <a:pt x="2104" y="105"/>
                  </a:cubicBezTo>
                  <a:cubicBezTo>
                    <a:pt x="2175" y="101"/>
                    <a:pt x="2246" y="98"/>
                    <a:pt x="2308" y="98"/>
                  </a:cubicBezTo>
                  <a:cubicBezTo>
                    <a:pt x="2331" y="98"/>
                    <a:pt x="2353" y="99"/>
                    <a:pt x="2373" y="100"/>
                  </a:cubicBezTo>
                  <a:cubicBezTo>
                    <a:pt x="2447" y="101"/>
                    <a:pt x="2496" y="106"/>
                    <a:pt x="2496" y="106"/>
                  </a:cubicBezTo>
                  <a:cubicBezTo>
                    <a:pt x="2496" y="106"/>
                    <a:pt x="2532" y="108"/>
                    <a:pt x="2569" y="111"/>
                  </a:cubicBezTo>
                  <a:cubicBezTo>
                    <a:pt x="2606" y="114"/>
                    <a:pt x="2642" y="119"/>
                    <a:pt x="2642" y="119"/>
                  </a:cubicBezTo>
                  <a:cubicBezTo>
                    <a:pt x="3042" y="158"/>
                    <a:pt x="3402" y="263"/>
                    <a:pt x="3738" y="402"/>
                  </a:cubicBezTo>
                  <a:cubicBezTo>
                    <a:pt x="3643" y="346"/>
                    <a:pt x="3385" y="214"/>
                    <a:pt x="3101" y="130"/>
                  </a:cubicBezTo>
                  <a:cubicBezTo>
                    <a:pt x="2818" y="42"/>
                    <a:pt x="2512" y="2"/>
                    <a:pt x="2367" y="2"/>
                  </a:cubicBezTo>
                  <a:cubicBezTo>
                    <a:pt x="2367" y="2"/>
                    <a:pt x="2335" y="1"/>
                    <a:pt x="2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4"/>
            <p:cNvSpPr/>
            <p:nvPr/>
          </p:nvSpPr>
          <p:spPr>
            <a:xfrm>
              <a:off x="1470750" y="3546625"/>
              <a:ext cx="31925" cy="62375"/>
            </a:xfrm>
            <a:custGeom>
              <a:avLst/>
              <a:gdLst/>
              <a:ahLst/>
              <a:cxnLst/>
              <a:rect l="l" t="t" r="r" b="b"/>
              <a:pathLst>
                <a:path w="1277" h="2495" extrusionOk="0">
                  <a:moveTo>
                    <a:pt x="1277" y="0"/>
                  </a:moveTo>
                  <a:lnTo>
                    <a:pt x="1277" y="0"/>
                  </a:lnTo>
                  <a:cubicBezTo>
                    <a:pt x="1214" y="13"/>
                    <a:pt x="1056" y="65"/>
                    <a:pt x="908" y="151"/>
                  </a:cubicBezTo>
                  <a:cubicBezTo>
                    <a:pt x="759" y="233"/>
                    <a:pt x="620" y="346"/>
                    <a:pt x="563" y="407"/>
                  </a:cubicBezTo>
                  <a:cubicBezTo>
                    <a:pt x="563" y="407"/>
                    <a:pt x="491" y="479"/>
                    <a:pt x="429" y="560"/>
                  </a:cubicBezTo>
                  <a:cubicBezTo>
                    <a:pt x="365" y="640"/>
                    <a:pt x="310" y="727"/>
                    <a:pt x="310" y="727"/>
                  </a:cubicBezTo>
                  <a:cubicBezTo>
                    <a:pt x="213" y="879"/>
                    <a:pt x="132" y="1052"/>
                    <a:pt x="79" y="1235"/>
                  </a:cubicBezTo>
                  <a:cubicBezTo>
                    <a:pt x="1" y="1509"/>
                    <a:pt x="1" y="1769"/>
                    <a:pt x="35" y="2039"/>
                  </a:cubicBezTo>
                  <a:cubicBezTo>
                    <a:pt x="87" y="2338"/>
                    <a:pt x="105" y="2348"/>
                    <a:pt x="183" y="2495"/>
                  </a:cubicBezTo>
                  <a:cubicBezTo>
                    <a:pt x="95" y="2231"/>
                    <a:pt x="57" y="1921"/>
                    <a:pt x="95" y="1615"/>
                  </a:cubicBezTo>
                  <a:cubicBezTo>
                    <a:pt x="130" y="1308"/>
                    <a:pt x="241" y="1008"/>
                    <a:pt x="403" y="764"/>
                  </a:cubicBezTo>
                  <a:cubicBezTo>
                    <a:pt x="403" y="764"/>
                    <a:pt x="462" y="670"/>
                    <a:pt x="534" y="585"/>
                  </a:cubicBezTo>
                  <a:cubicBezTo>
                    <a:pt x="605" y="499"/>
                    <a:pt x="685" y="422"/>
                    <a:pt x="685" y="422"/>
                  </a:cubicBezTo>
                  <a:lnTo>
                    <a:pt x="747" y="366"/>
                  </a:lnTo>
                  <a:cubicBezTo>
                    <a:pt x="914" y="211"/>
                    <a:pt x="1090" y="92"/>
                    <a:pt x="1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4"/>
            <p:cNvSpPr/>
            <p:nvPr/>
          </p:nvSpPr>
          <p:spPr>
            <a:xfrm>
              <a:off x="1464500" y="3509950"/>
              <a:ext cx="32225" cy="17950"/>
            </a:xfrm>
            <a:custGeom>
              <a:avLst/>
              <a:gdLst/>
              <a:ahLst/>
              <a:cxnLst/>
              <a:rect l="l" t="t" r="r" b="b"/>
              <a:pathLst>
                <a:path w="1289" h="718" extrusionOk="0">
                  <a:moveTo>
                    <a:pt x="493" y="0"/>
                  </a:moveTo>
                  <a:cubicBezTo>
                    <a:pt x="428" y="0"/>
                    <a:pt x="363" y="9"/>
                    <a:pt x="298" y="30"/>
                  </a:cubicBezTo>
                  <a:cubicBezTo>
                    <a:pt x="205" y="60"/>
                    <a:pt x="125" y="119"/>
                    <a:pt x="72" y="197"/>
                  </a:cubicBezTo>
                  <a:cubicBezTo>
                    <a:pt x="23" y="276"/>
                    <a:pt x="0" y="365"/>
                    <a:pt x="0" y="458"/>
                  </a:cubicBezTo>
                  <a:cubicBezTo>
                    <a:pt x="3" y="561"/>
                    <a:pt x="32" y="612"/>
                    <a:pt x="55" y="645"/>
                  </a:cubicBezTo>
                  <a:cubicBezTo>
                    <a:pt x="82" y="678"/>
                    <a:pt x="107" y="698"/>
                    <a:pt x="157" y="718"/>
                  </a:cubicBezTo>
                  <a:cubicBezTo>
                    <a:pt x="13" y="607"/>
                    <a:pt x="24" y="363"/>
                    <a:pt x="146" y="229"/>
                  </a:cubicBezTo>
                  <a:cubicBezTo>
                    <a:pt x="232" y="135"/>
                    <a:pt x="360" y="97"/>
                    <a:pt x="488" y="97"/>
                  </a:cubicBezTo>
                  <a:cubicBezTo>
                    <a:pt x="547" y="97"/>
                    <a:pt x="606" y="105"/>
                    <a:pt x="661" y="120"/>
                  </a:cubicBezTo>
                  <a:cubicBezTo>
                    <a:pt x="661" y="120"/>
                    <a:pt x="728" y="137"/>
                    <a:pt x="790" y="168"/>
                  </a:cubicBezTo>
                  <a:cubicBezTo>
                    <a:pt x="853" y="198"/>
                    <a:pt x="912" y="237"/>
                    <a:pt x="912" y="237"/>
                  </a:cubicBezTo>
                  <a:lnTo>
                    <a:pt x="955" y="268"/>
                  </a:lnTo>
                  <a:lnTo>
                    <a:pt x="956" y="267"/>
                  </a:lnTo>
                  <a:cubicBezTo>
                    <a:pt x="1077" y="348"/>
                    <a:pt x="1183" y="437"/>
                    <a:pt x="1289" y="521"/>
                  </a:cubicBezTo>
                  <a:cubicBezTo>
                    <a:pt x="1267" y="484"/>
                    <a:pt x="1205" y="398"/>
                    <a:pt x="1131" y="316"/>
                  </a:cubicBezTo>
                  <a:cubicBezTo>
                    <a:pt x="1059" y="231"/>
                    <a:pt x="970" y="157"/>
                    <a:pt x="922" y="129"/>
                  </a:cubicBezTo>
                  <a:cubicBezTo>
                    <a:pt x="922" y="129"/>
                    <a:pt x="865" y="93"/>
                    <a:pt x="802" y="66"/>
                  </a:cubicBezTo>
                  <a:cubicBezTo>
                    <a:pt x="740" y="39"/>
                    <a:pt x="673" y="23"/>
                    <a:pt x="673" y="23"/>
                  </a:cubicBezTo>
                  <a:cubicBezTo>
                    <a:pt x="615" y="8"/>
                    <a:pt x="554" y="0"/>
                    <a:pt x="4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4"/>
            <p:cNvSpPr/>
            <p:nvPr/>
          </p:nvSpPr>
          <p:spPr>
            <a:xfrm>
              <a:off x="1470600" y="3519550"/>
              <a:ext cx="32725" cy="11175"/>
            </a:xfrm>
            <a:custGeom>
              <a:avLst/>
              <a:gdLst/>
              <a:ahLst/>
              <a:cxnLst/>
              <a:rect l="l" t="t" r="r" b="b"/>
              <a:pathLst>
                <a:path w="1309" h="447" extrusionOk="0">
                  <a:moveTo>
                    <a:pt x="735" y="1"/>
                  </a:moveTo>
                  <a:cubicBezTo>
                    <a:pt x="725" y="1"/>
                    <a:pt x="719" y="1"/>
                    <a:pt x="719" y="1"/>
                  </a:cubicBezTo>
                  <a:cubicBezTo>
                    <a:pt x="623" y="1"/>
                    <a:pt x="524" y="15"/>
                    <a:pt x="428" y="42"/>
                  </a:cubicBezTo>
                  <a:cubicBezTo>
                    <a:pt x="282" y="81"/>
                    <a:pt x="167" y="160"/>
                    <a:pt x="59" y="253"/>
                  </a:cubicBezTo>
                  <a:cubicBezTo>
                    <a:pt x="37" y="272"/>
                    <a:pt x="18" y="289"/>
                    <a:pt x="0" y="303"/>
                  </a:cubicBezTo>
                  <a:cubicBezTo>
                    <a:pt x="13" y="320"/>
                    <a:pt x="29" y="334"/>
                    <a:pt x="40" y="347"/>
                  </a:cubicBezTo>
                  <a:cubicBezTo>
                    <a:pt x="63" y="371"/>
                    <a:pt x="72" y="378"/>
                    <a:pt x="86" y="390"/>
                  </a:cubicBezTo>
                  <a:cubicBezTo>
                    <a:pt x="110" y="412"/>
                    <a:pt x="130" y="424"/>
                    <a:pt x="169" y="446"/>
                  </a:cubicBezTo>
                  <a:lnTo>
                    <a:pt x="102" y="358"/>
                  </a:lnTo>
                  <a:cubicBezTo>
                    <a:pt x="90" y="341"/>
                    <a:pt x="78" y="326"/>
                    <a:pt x="74" y="320"/>
                  </a:cubicBezTo>
                  <a:cubicBezTo>
                    <a:pt x="73" y="316"/>
                    <a:pt x="66" y="311"/>
                    <a:pt x="69" y="308"/>
                  </a:cubicBezTo>
                  <a:lnTo>
                    <a:pt x="83" y="299"/>
                  </a:lnTo>
                  <a:cubicBezTo>
                    <a:pt x="87" y="297"/>
                    <a:pt x="107" y="282"/>
                    <a:pt x="123" y="272"/>
                  </a:cubicBezTo>
                  <a:lnTo>
                    <a:pt x="172" y="242"/>
                  </a:lnTo>
                  <a:cubicBezTo>
                    <a:pt x="206" y="223"/>
                    <a:pt x="242" y="206"/>
                    <a:pt x="277" y="190"/>
                  </a:cubicBezTo>
                  <a:cubicBezTo>
                    <a:pt x="422" y="128"/>
                    <a:pt x="581" y="99"/>
                    <a:pt x="730" y="98"/>
                  </a:cubicBezTo>
                  <a:cubicBezTo>
                    <a:pt x="730" y="98"/>
                    <a:pt x="787" y="98"/>
                    <a:pt x="843" y="104"/>
                  </a:cubicBezTo>
                  <a:cubicBezTo>
                    <a:pt x="899" y="109"/>
                    <a:pt x="954" y="121"/>
                    <a:pt x="954" y="121"/>
                  </a:cubicBezTo>
                  <a:lnTo>
                    <a:pt x="996" y="130"/>
                  </a:lnTo>
                  <a:lnTo>
                    <a:pt x="995" y="130"/>
                  </a:lnTo>
                  <a:cubicBezTo>
                    <a:pt x="1109" y="152"/>
                    <a:pt x="1211" y="186"/>
                    <a:pt x="1309" y="234"/>
                  </a:cubicBezTo>
                  <a:cubicBezTo>
                    <a:pt x="1287" y="208"/>
                    <a:pt x="1224" y="148"/>
                    <a:pt x="1146" y="103"/>
                  </a:cubicBezTo>
                  <a:cubicBezTo>
                    <a:pt x="1068" y="55"/>
                    <a:pt x="978" y="26"/>
                    <a:pt x="935" y="17"/>
                  </a:cubicBezTo>
                  <a:cubicBezTo>
                    <a:pt x="935" y="17"/>
                    <a:pt x="881" y="8"/>
                    <a:pt x="828" y="4"/>
                  </a:cubicBezTo>
                  <a:cubicBezTo>
                    <a:pt x="792" y="1"/>
                    <a:pt x="756" y="1"/>
                    <a:pt x="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4"/>
            <p:cNvSpPr/>
            <p:nvPr/>
          </p:nvSpPr>
          <p:spPr>
            <a:xfrm>
              <a:off x="1497550" y="3443500"/>
              <a:ext cx="30750" cy="79500"/>
            </a:xfrm>
            <a:custGeom>
              <a:avLst/>
              <a:gdLst/>
              <a:ahLst/>
              <a:cxnLst/>
              <a:rect l="l" t="t" r="r" b="b"/>
              <a:pathLst>
                <a:path w="1230" h="3180" extrusionOk="0">
                  <a:moveTo>
                    <a:pt x="454" y="0"/>
                  </a:moveTo>
                  <a:cubicBezTo>
                    <a:pt x="251" y="273"/>
                    <a:pt x="96" y="632"/>
                    <a:pt x="51" y="1017"/>
                  </a:cubicBezTo>
                  <a:cubicBezTo>
                    <a:pt x="0" y="1401"/>
                    <a:pt x="63" y="1808"/>
                    <a:pt x="220" y="2146"/>
                  </a:cubicBezTo>
                  <a:cubicBezTo>
                    <a:pt x="220" y="2146"/>
                    <a:pt x="277" y="2276"/>
                    <a:pt x="352" y="2395"/>
                  </a:cubicBezTo>
                  <a:cubicBezTo>
                    <a:pt x="427" y="2515"/>
                    <a:pt x="514" y="2625"/>
                    <a:pt x="514" y="2625"/>
                  </a:cubicBezTo>
                  <a:lnTo>
                    <a:pt x="581" y="2708"/>
                  </a:lnTo>
                  <a:lnTo>
                    <a:pt x="582" y="2707"/>
                  </a:lnTo>
                  <a:cubicBezTo>
                    <a:pt x="777" y="2920"/>
                    <a:pt x="999" y="3071"/>
                    <a:pt x="1230" y="3179"/>
                  </a:cubicBezTo>
                  <a:cubicBezTo>
                    <a:pt x="1166" y="3133"/>
                    <a:pt x="1001" y="3020"/>
                    <a:pt x="858" y="2877"/>
                  </a:cubicBezTo>
                  <a:cubicBezTo>
                    <a:pt x="714" y="2737"/>
                    <a:pt x="591" y="2573"/>
                    <a:pt x="536" y="2494"/>
                  </a:cubicBezTo>
                  <a:cubicBezTo>
                    <a:pt x="536" y="2494"/>
                    <a:pt x="464" y="2399"/>
                    <a:pt x="407" y="2296"/>
                  </a:cubicBezTo>
                  <a:cubicBezTo>
                    <a:pt x="346" y="2194"/>
                    <a:pt x="300" y="2086"/>
                    <a:pt x="300" y="2086"/>
                  </a:cubicBezTo>
                  <a:cubicBezTo>
                    <a:pt x="216" y="1893"/>
                    <a:pt x="157" y="1682"/>
                    <a:pt x="137" y="1463"/>
                  </a:cubicBezTo>
                  <a:cubicBezTo>
                    <a:pt x="106" y="1138"/>
                    <a:pt x="125" y="835"/>
                    <a:pt x="224" y="528"/>
                  </a:cubicBezTo>
                  <a:cubicBezTo>
                    <a:pt x="282" y="356"/>
                    <a:pt x="328" y="274"/>
                    <a:pt x="356" y="207"/>
                  </a:cubicBezTo>
                  <a:cubicBezTo>
                    <a:pt x="381" y="155"/>
                    <a:pt x="405" y="103"/>
                    <a:pt x="4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4"/>
            <p:cNvSpPr/>
            <p:nvPr/>
          </p:nvSpPr>
          <p:spPr>
            <a:xfrm>
              <a:off x="1489225" y="3445000"/>
              <a:ext cx="28825" cy="76800"/>
            </a:xfrm>
            <a:custGeom>
              <a:avLst/>
              <a:gdLst/>
              <a:ahLst/>
              <a:cxnLst/>
              <a:rect l="l" t="t" r="r" b="b"/>
              <a:pathLst>
                <a:path w="1153" h="3072" extrusionOk="0">
                  <a:moveTo>
                    <a:pt x="714" y="1"/>
                  </a:moveTo>
                  <a:lnTo>
                    <a:pt x="714" y="1"/>
                  </a:lnTo>
                  <a:cubicBezTo>
                    <a:pt x="450" y="213"/>
                    <a:pt x="221" y="535"/>
                    <a:pt x="114" y="908"/>
                  </a:cubicBezTo>
                  <a:cubicBezTo>
                    <a:pt x="0" y="1279"/>
                    <a:pt x="16" y="1697"/>
                    <a:pt x="153" y="2044"/>
                  </a:cubicBezTo>
                  <a:cubicBezTo>
                    <a:pt x="153" y="2044"/>
                    <a:pt x="202" y="2178"/>
                    <a:pt x="273" y="2299"/>
                  </a:cubicBezTo>
                  <a:cubicBezTo>
                    <a:pt x="342" y="2423"/>
                    <a:pt x="428" y="2535"/>
                    <a:pt x="428" y="2535"/>
                  </a:cubicBezTo>
                  <a:lnTo>
                    <a:pt x="495" y="2616"/>
                  </a:lnTo>
                  <a:cubicBezTo>
                    <a:pt x="688" y="2830"/>
                    <a:pt x="915" y="2979"/>
                    <a:pt x="1152" y="3072"/>
                  </a:cubicBezTo>
                  <a:cubicBezTo>
                    <a:pt x="1086" y="3029"/>
                    <a:pt x="915" y="2926"/>
                    <a:pt x="771" y="2785"/>
                  </a:cubicBezTo>
                  <a:cubicBezTo>
                    <a:pt x="625" y="2648"/>
                    <a:pt x="505" y="2482"/>
                    <a:pt x="452" y="2402"/>
                  </a:cubicBezTo>
                  <a:cubicBezTo>
                    <a:pt x="452" y="2402"/>
                    <a:pt x="383" y="2307"/>
                    <a:pt x="331" y="2203"/>
                  </a:cubicBezTo>
                  <a:cubicBezTo>
                    <a:pt x="276" y="2099"/>
                    <a:pt x="236" y="1989"/>
                    <a:pt x="236" y="1989"/>
                  </a:cubicBezTo>
                  <a:cubicBezTo>
                    <a:pt x="165" y="1793"/>
                    <a:pt x="126" y="1577"/>
                    <a:pt x="133" y="1360"/>
                  </a:cubicBezTo>
                  <a:cubicBezTo>
                    <a:pt x="144" y="1037"/>
                    <a:pt x="215" y="740"/>
                    <a:pt x="373" y="460"/>
                  </a:cubicBezTo>
                  <a:cubicBezTo>
                    <a:pt x="463" y="304"/>
                    <a:pt x="528" y="236"/>
                    <a:pt x="570" y="177"/>
                  </a:cubicBezTo>
                  <a:cubicBezTo>
                    <a:pt x="617" y="121"/>
                    <a:pt x="648" y="77"/>
                    <a:pt x="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4"/>
            <p:cNvSpPr/>
            <p:nvPr/>
          </p:nvSpPr>
          <p:spPr>
            <a:xfrm>
              <a:off x="1557275" y="3547325"/>
              <a:ext cx="131525" cy="99875"/>
            </a:xfrm>
            <a:custGeom>
              <a:avLst/>
              <a:gdLst/>
              <a:ahLst/>
              <a:cxnLst/>
              <a:rect l="l" t="t" r="r" b="b"/>
              <a:pathLst>
                <a:path w="5261" h="3995" extrusionOk="0">
                  <a:moveTo>
                    <a:pt x="0" y="0"/>
                  </a:moveTo>
                  <a:lnTo>
                    <a:pt x="0" y="0"/>
                  </a:lnTo>
                  <a:cubicBezTo>
                    <a:pt x="954" y="755"/>
                    <a:pt x="2117" y="1660"/>
                    <a:pt x="3163" y="2451"/>
                  </a:cubicBezTo>
                  <a:cubicBezTo>
                    <a:pt x="3163" y="2451"/>
                    <a:pt x="3954" y="3049"/>
                    <a:pt x="3954" y="3049"/>
                  </a:cubicBezTo>
                  <a:lnTo>
                    <a:pt x="4103" y="3160"/>
                  </a:lnTo>
                  <a:cubicBezTo>
                    <a:pt x="4510" y="3461"/>
                    <a:pt x="4890" y="3732"/>
                    <a:pt x="5261" y="3995"/>
                  </a:cubicBezTo>
                  <a:cubicBezTo>
                    <a:pt x="5053" y="3810"/>
                    <a:pt x="4163" y="3084"/>
                    <a:pt x="3880" y="2870"/>
                  </a:cubicBezTo>
                  <a:cubicBezTo>
                    <a:pt x="3880" y="2870"/>
                    <a:pt x="3189" y="2347"/>
                    <a:pt x="3189" y="2347"/>
                  </a:cubicBezTo>
                  <a:cubicBezTo>
                    <a:pt x="2881" y="2114"/>
                    <a:pt x="2562" y="1872"/>
                    <a:pt x="2241" y="1629"/>
                  </a:cubicBezTo>
                  <a:cubicBezTo>
                    <a:pt x="1760" y="1264"/>
                    <a:pt x="1318" y="953"/>
                    <a:pt x="848" y="602"/>
                  </a:cubicBezTo>
                  <a:cubicBezTo>
                    <a:pt x="322" y="210"/>
                    <a:pt x="303" y="1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4"/>
            <p:cNvSpPr/>
            <p:nvPr/>
          </p:nvSpPr>
          <p:spPr>
            <a:xfrm>
              <a:off x="1596500" y="3684000"/>
              <a:ext cx="96150" cy="147450"/>
            </a:xfrm>
            <a:custGeom>
              <a:avLst/>
              <a:gdLst/>
              <a:ahLst/>
              <a:cxnLst/>
              <a:rect l="l" t="t" r="r" b="b"/>
              <a:pathLst>
                <a:path w="3846" h="5898" extrusionOk="0">
                  <a:moveTo>
                    <a:pt x="25" y="0"/>
                  </a:moveTo>
                  <a:lnTo>
                    <a:pt x="25" y="0"/>
                  </a:lnTo>
                  <a:cubicBezTo>
                    <a:pt x="1" y="175"/>
                    <a:pt x="0" y="644"/>
                    <a:pt x="157" y="1097"/>
                  </a:cubicBezTo>
                  <a:cubicBezTo>
                    <a:pt x="301" y="1551"/>
                    <a:pt x="563" y="1971"/>
                    <a:pt x="699" y="2154"/>
                  </a:cubicBezTo>
                  <a:cubicBezTo>
                    <a:pt x="699" y="2154"/>
                    <a:pt x="740" y="2213"/>
                    <a:pt x="805" y="2296"/>
                  </a:cubicBezTo>
                  <a:cubicBezTo>
                    <a:pt x="868" y="2379"/>
                    <a:pt x="957" y="2490"/>
                    <a:pt x="1050" y="2595"/>
                  </a:cubicBezTo>
                  <a:cubicBezTo>
                    <a:pt x="1235" y="2806"/>
                    <a:pt x="1436" y="3001"/>
                    <a:pt x="1436" y="3001"/>
                  </a:cubicBezTo>
                  <a:cubicBezTo>
                    <a:pt x="1792" y="3353"/>
                    <a:pt x="2185" y="3688"/>
                    <a:pt x="2570" y="4035"/>
                  </a:cubicBezTo>
                  <a:cubicBezTo>
                    <a:pt x="2857" y="4293"/>
                    <a:pt x="3125" y="4543"/>
                    <a:pt x="3375" y="4808"/>
                  </a:cubicBezTo>
                  <a:cubicBezTo>
                    <a:pt x="3496" y="4943"/>
                    <a:pt x="3625" y="5073"/>
                    <a:pt x="3706" y="5232"/>
                  </a:cubicBezTo>
                  <a:cubicBezTo>
                    <a:pt x="3789" y="5383"/>
                    <a:pt x="3809" y="5590"/>
                    <a:pt x="3681" y="5722"/>
                  </a:cubicBezTo>
                  <a:cubicBezTo>
                    <a:pt x="3585" y="5817"/>
                    <a:pt x="3472" y="5852"/>
                    <a:pt x="3375" y="5852"/>
                  </a:cubicBezTo>
                  <a:cubicBezTo>
                    <a:pt x="3327" y="5852"/>
                    <a:pt x="3283" y="5844"/>
                    <a:pt x="3247" y="5830"/>
                  </a:cubicBezTo>
                  <a:cubicBezTo>
                    <a:pt x="3133" y="5785"/>
                    <a:pt x="3079" y="5699"/>
                    <a:pt x="3049" y="5624"/>
                  </a:cubicBezTo>
                  <a:cubicBezTo>
                    <a:pt x="3021" y="5547"/>
                    <a:pt x="3015" y="5473"/>
                    <a:pt x="3024" y="5394"/>
                  </a:cubicBezTo>
                  <a:cubicBezTo>
                    <a:pt x="3037" y="5317"/>
                    <a:pt x="3067" y="5226"/>
                    <a:pt x="3159" y="5147"/>
                  </a:cubicBezTo>
                  <a:lnTo>
                    <a:pt x="3159" y="5147"/>
                  </a:lnTo>
                  <a:cubicBezTo>
                    <a:pt x="2990" y="5266"/>
                    <a:pt x="2948" y="5521"/>
                    <a:pt x="3050" y="5707"/>
                  </a:cubicBezTo>
                  <a:cubicBezTo>
                    <a:pt x="3100" y="5802"/>
                    <a:pt x="3199" y="5873"/>
                    <a:pt x="3308" y="5891"/>
                  </a:cubicBezTo>
                  <a:cubicBezTo>
                    <a:pt x="3332" y="5896"/>
                    <a:pt x="3357" y="5898"/>
                    <a:pt x="3382" y="5898"/>
                  </a:cubicBezTo>
                  <a:cubicBezTo>
                    <a:pt x="3468" y="5898"/>
                    <a:pt x="3553" y="5873"/>
                    <a:pt x="3628" y="5829"/>
                  </a:cubicBezTo>
                  <a:cubicBezTo>
                    <a:pt x="3723" y="5772"/>
                    <a:pt x="3803" y="5675"/>
                    <a:pt x="3822" y="5558"/>
                  </a:cubicBezTo>
                  <a:cubicBezTo>
                    <a:pt x="3845" y="5445"/>
                    <a:pt x="3819" y="5327"/>
                    <a:pt x="3773" y="5224"/>
                  </a:cubicBezTo>
                  <a:cubicBezTo>
                    <a:pt x="3676" y="5018"/>
                    <a:pt x="3519" y="4859"/>
                    <a:pt x="3373" y="4693"/>
                  </a:cubicBezTo>
                  <a:cubicBezTo>
                    <a:pt x="2775" y="4038"/>
                    <a:pt x="2061" y="3488"/>
                    <a:pt x="1467" y="2894"/>
                  </a:cubicBezTo>
                  <a:cubicBezTo>
                    <a:pt x="1467" y="2894"/>
                    <a:pt x="1239" y="2672"/>
                    <a:pt x="1036" y="2429"/>
                  </a:cubicBezTo>
                  <a:cubicBezTo>
                    <a:pt x="935" y="2308"/>
                    <a:pt x="838" y="2183"/>
                    <a:pt x="770" y="2086"/>
                  </a:cubicBezTo>
                  <a:cubicBezTo>
                    <a:pt x="700" y="1990"/>
                    <a:pt x="657" y="1923"/>
                    <a:pt x="657" y="1923"/>
                  </a:cubicBezTo>
                  <a:lnTo>
                    <a:pt x="594" y="1824"/>
                  </a:lnTo>
                  <a:lnTo>
                    <a:pt x="533" y="1722"/>
                  </a:lnTo>
                  <a:cubicBezTo>
                    <a:pt x="198" y="1173"/>
                    <a:pt x="12" y="584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4"/>
            <p:cNvSpPr/>
            <p:nvPr/>
          </p:nvSpPr>
          <p:spPr>
            <a:xfrm>
              <a:off x="1655350" y="3772075"/>
              <a:ext cx="36850" cy="38275"/>
            </a:xfrm>
            <a:custGeom>
              <a:avLst/>
              <a:gdLst/>
              <a:ahLst/>
              <a:cxnLst/>
              <a:rect l="l" t="t" r="r" b="b"/>
              <a:pathLst>
                <a:path w="1474" h="1531" extrusionOk="0">
                  <a:moveTo>
                    <a:pt x="0" y="0"/>
                  </a:moveTo>
                  <a:lnTo>
                    <a:pt x="0" y="0"/>
                  </a:lnTo>
                  <a:cubicBezTo>
                    <a:pt x="288" y="267"/>
                    <a:pt x="622" y="604"/>
                    <a:pt x="906" y="913"/>
                  </a:cubicBezTo>
                  <a:cubicBezTo>
                    <a:pt x="906" y="913"/>
                    <a:pt x="960" y="971"/>
                    <a:pt x="1014" y="1030"/>
                  </a:cubicBezTo>
                  <a:cubicBezTo>
                    <a:pt x="1066" y="1090"/>
                    <a:pt x="1119" y="1150"/>
                    <a:pt x="1119" y="1150"/>
                  </a:cubicBezTo>
                  <a:lnTo>
                    <a:pt x="1158" y="1195"/>
                  </a:lnTo>
                  <a:cubicBezTo>
                    <a:pt x="1254" y="1298"/>
                    <a:pt x="1360" y="1410"/>
                    <a:pt x="1474" y="1530"/>
                  </a:cubicBezTo>
                  <a:cubicBezTo>
                    <a:pt x="1438" y="1446"/>
                    <a:pt x="1236" y="1131"/>
                    <a:pt x="1158" y="1046"/>
                  </a:cubicBezTo>
                  <a:lnTo>
                    <a:pt x="1064" y="941"/>
                  </a:lnTo>
                  <a:cubicBezTo>
                    <a:pt x="1016" y="889"/>
                    <a:pt x="969" y="837"/>
                    <a:pt x="969" y="837"/>
                  </a:cubicBezTo>
                  <a:cubicBezTo>
                    <a:pt x="885" y="745"/>
                    <a:pt x="794" y="651"/>
                    <a:pt x="702" y="559"/>
                  </a:cubicBezTo>
                  <a:cubicBezTo>
                    <a:pt x="563" y="421"/>
                    <a:pt x="422" y="315"/>
                    <a:pt x="277" y="192"/>
                  </a:cubicBezTo>
                  <a:cubicBezTo>
                    <a:pt x="115" y="57"/>
                    <a:pt x="106" y="5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4"/>
            <p:cNvSpPr/>
            <p:nvPr/>
          </p:nvSpPr>
          <p:spPr>
            <a:xfrm>
              <a:off x="1485150" y="3671925"/>
              <a:ext cx="38925" cy="66875"/>
            </a:xfrm>
            <a:custGeom>
              <a:avLst/>
              <a:gdLst/>
              <a:ahLst/>
              <a:cxnLst/>
              <a:rect l="l" t="t" r="r" b="b"/>
              <a:pathLst>
                <a:path w="1557" h="2675" extrusionOk="0">
                  <a:moveTo>
                    <a:pt x="1556" y="0"/>
                  </a:moveTo>
                  <a:cubicBezTo>
                    <a:pt x="1486" y="9"/>
                    <a:pt x="1303" y="47"/>
                    <a:pt x="1129" y="126"/>
                  </a:cubicBezTo>
                  <a:cubicBezTo>
                    <a:pt x="954" y="202"/>
                    <a:pt x="788" y="315"/>
                    <a:pt x="719" y="378"/>
                  </a:cubicBezTo>
                  <a:cubicBezTo>
                    <a:pt x="719" y="378"/>
                    <a:pt x="632" y="452"/>
                    <a:pt x="554" y="536"/>
                  </a:cubicBezTo>
                  <a:cubicBezTo>
                    <a:pt x="476" y="620"/>
                    <a:pt x="408" y="712"/>
                    <a:pt x="408" y="712"/>
                  </a:cubicBezTo>
                  <a:cubicBezTo>
                    <a:pt x="287" y="875"/>
                    <a:pt x="183" y="1062"/>
                    <a:pt x="115" y="1264"/>
                  </a:cubicBezTo>
                  <a:cubicBezTo>
                    <a:pt x="12" y="1565"/>
                    <a:pt x="0" y="1857"/>
                    <a:pt x="33" y="2161"/>
                  </a:cubicBezTo>
                  <a:cubicBezTo>
                    <a:pt x="52" y="2330"/>
                    <a:pt x="80" y="2415"/>
                    <a:pt x="99" y="2481"/>
                  </a:cubicBezTo>
                  <a:cubicBezTo>
                    <a:pt x="122" y="2547"/>
                    <a:pt x="143" y="2592"/>
                    <a:pt x="188" y="2674"/>
                  </a:cubicBezTo>
                  <a:cubicBezTo>
                    <a:pt x="89" y="2379"/>
                    <a:pt x="50" y="2030"/>
                    <a:pt x="105" y="1687"/>
                  </a:cubicBezTo>
                  <a:cubicBezTo>
                    <a:pt x="155" y="1344"/>
                    <a:pt x="298" y="1013"/>
                    <a:pt x="499" y="754"/>
                  </a:cubicBezTo>
                  <a:cubicBezTo>
                    <a:pt x="499" y="754"/>
                    <a:pt x="573" y="653"/>
                    <a:pt x="662" y="565"/>
                  </a:cubicBezTo>
                  <a:cubicBezTo>
                    <a:pt x="749" y="476"/>
                    <a:pt x="847" y="398"/>
                    <a:pt x="847" y="398"/>
                  </a:cubicBezTo>
                  <a:lnTo>
                    <a:pt x="921" y="342"/>
                  </a:lnTo>
                  <a:cubicBezTo>
                    <a:pt x="1124" y="186"/>
                    <a:pt x="1337" y="76"/>
                    <a:pt x="1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4"/>
            <p:cNvSpPr/>
            <p:nvPr/>
          </p:nvSpPr>
          <p:spPr>
            <a:xfrm>
              <a:off x="1477525" y="37492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257"/>
                    <a:pt x="212" y="552"/>
                    <a:pt x="439" y="730"/>
                  </a:cubicBezTo>
                  <a:cubicBezTo>
                    <a:pt x="439" y="730"/>
                    <a:pt x="481" y="764"/>
                    <a:pt x="526" y="796"/>
                  </a:cubicBezTo>
                  <a:cubicBezTo>
                    <a:pt x="571" y="826"/>
                    <a:pt x="617" y="855"/>
                    <a:pt x="617" y="855"/>
                  </a:cubicBezTo>
                  <a:lnTo>
                    <a:pt x="652" y="875"/>
                  </a:lnTo>
                  <a:cubicBezTo>
                    <a:pt x="752" y="923"/>
                    <a:pt x="851" y="950"/>
                    <a:pt x="949" y="965"/>
                  </a:cubicBezTo>
                  <a:cubicBezTo>
                    <a:pt x="924" y="946"/>
                    <a:pt x="857" y="908"/>
                    <a:pt x="793" y="865"/>
                  </a:cubicBezTo>
                  <a:cubicBezTo>
                    <a:pt x="717" y="809"/>
                    <a:pt x="658" y="767"/>
                    <a:pt x="638" y="753"/>
                  </a:cubicBezTo>
                  <a:cubicBezTo>
                    <a:pt x="638" y="753"/>
                    <a:pt x="600" y="732"/>
                    <a:pt x="565" y="703"/>
                  </a:cubicBezTo>
                  <a:cubicBezTo>
                    <a:pt x="529" y="679"/>
                    <a:pt x="494" y="649"/>
                    <a:pt x="494" y="649"/>
                  </a:cubicBezTo>
                  <a:cubicBezTo>
                    <a:pt x="434" y="600"/>
                    <a:pt x="375" y="541"/>
                    <a:pt x="322" y="479"/>
                  </a:cubicBezTo>
                  <a:cubicBezTo>
                    <a:pt x="244" y="384"/>
                    <a:pt x="167" y="301"/>
                    <a:pt x="109" y="192"/>
                  </a:cubicBezTo>
                  <a:cubicBezTo>
                    <a:pt x="49" y="70"/>
                    <a:pt x="50" y="6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4"/>
            <p:cNvSpPr/>
            <p:nvPr/>
          </p:nvSpPr>
          <p:spPr>
            <a:xfrm>
              <a:off x="1520775" y="3736275"/>
              <a:ext cx="11300" cy="25200"/>
            </a:xfrm>
            <a:custGeom>
              <a:avLst/>
              <a:gdLst/>
              <a:ahLst/>
              <a:cxnLst/>
              <a:rect l="l" t="t" r="r" b="b"/>
              <a:pathLst>
                <a:path w="452" h="1008" extrusionOk="0">
                  <a:moveTo>
                    <a:pt x="93" y="1"/>
                  </a:moveTo>
                  <a:cubicBezTo>
                    <a:pt x="78" y="20"/>
                    <a:pt x="48" y="77"/>
                    <a:pt x="28" y="141"/>
                  </a:cubicBezTo>
                  <a:cubicBezTo>
                    <a:pt x="9" y="205"/>
                    <a:pt x="0" y="275"/>
                    <a:pt x="4" y="308"/>
                  </a:cubicBezTo>
                  <a:cubicBezTo>
                    <a:pt x="4" y="308"/>
                    <a:pt x="6" y="347"/>
                    <a:pt x="13" y="386"/>
                  </a:cubicBezTo>
                  <a:cubicBezTo>
                    <a:pt x="19" y="426"/>
                    <a:pt x="28" y="464"/>
                    <a:pt x="28" y="464"/>
                  </a:cubicBezTo>
                  <a:cubicBezTo>
                    <a:pt x="44" y="533"/>
                    <a:pt x="68" y="601"/>
                    <a:pt x="100" y="668"/>
                  </a:cubicBezTo>
                  <a:cubicBezTo>
                    <a:pt x="146" y="768"/>
                    <a:pt x="218" y="840"/>
                    <a:pt x="292" y="913"/>
                  </a:cubicBezTo>
                  <a:cubicBezTo>
                    <a:pt x="377" y="993"/>
                    <a:pt x="386" y="991"/>
                    <a:pt x="451" y="1007"/>
                  </a:cubicBezTo>
                  <a:cubicBezTo>
                    <a:pt x="291" y="868"/>
                    <a:pt x="168" y="646"/>
                    <a:pt x="122" y="434"/>
                  </a:cubicBezTo>
                  <a:cubicBezTo>
                    <a:pt x="122" y="434"/>
                    <a:pt x="122" y="434"/>
                    <a:pt x="122" y="434"/>
                  </a:cubicBezTo>
                  <a:cubicBezTo>
                    <a:pt x="117" y="434"/>
                    <a:pt x="95" y="273"/>
                    <a:pt x="99" y="273"/>
                  </a:cubicBezTo>
                  <a:lnTo>
                    <a:pt x="99" y="242"/>
                  </a:lnTo>
                  <a:lnTo>
                    <a:pt x="98" y="242"/>
                  </a:lnTo>
                  <a:cubicBezTo>
                    <a:pt x="90" y="159"/>
                    <a:pt x="88" y="80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4"/>
            <p:cNvSpPr/>
            <p:nvPr/>
          </p:nvSpPr>
          <p:spPr>
            <a:xfrm>
              <a:off x="1526800" y="3727250"/>
              <a:ext cx="66025" cy="61400"/>
            </a:xfrm>
            <a:custGeom>
              <a:avLst/>
              <a:gdLst/>
              <a:ahLst/>
              <a:cxnLst/>
              <a:rect l="l" t="t" r="r" b="b"/>
              <a:pathLst>
                <a:path w="2641" h="2456" extrusionOk="0">
                  <a:moveTo>
                    <a:pt x="0" y="1"/>
                  </a:moveTo>
                  <a:lnTo>
                    <a:pt x="0" y="1"/>
                  </a:lnTo>
                  <a:cubicBezTo>
                    <a:pt x="547" y="384"/>
                    <a:pt x="1166" y="903"/>
                    <a:pt x="1672" y="1411"/>
                  </a:cubicBezTo>
                  <a:cubicBezTo>
                    <a:pt x="1672" y="1411"/>
                    <a:pt x="1768" y="1506"/>
                    <a:pt x="1862" y="1603"/>
                  </a:cubicBezTo>
                  <a:cubicBezTo>
                    <a:pt x="1955" y="1703"/>
                    <a:pt x="2047" y="1801"/>
                    <a:pt x="2047" y="1801"/>
                  </a:cubicBezTo>
                  <a:lnTo>
                    <a:pt x="2115" y="1877"/>
                  </a:lnTo>
                  <a:cubicBezTo>
                    <a:pt x="2305" y="2079"/>
                    <a:pt x="2477" y="2267"/>
                    <a:pt x="2641" y="2455"/>
                  </a:cubicBezTo>
                  <a:cubicBezTo>
                    <a:pt x="2603" y="2389"/>
                    <a:pt x="2495" y="2225"/>
                    <a:pt x="2375" y="2063"/>
                  </a:cubicBezTo>
                  <a:cubicBezTo>
                    <a:pt x="2255" y="1900"/>
                    <a:pt x="2125" y="1739"/>
                    <a:pt x="2058" y="1668"/>
                  </a:cubicBezTo>
                  <a:cubicBezTo>
                    <a:pt x="2058" y="1668"/>
                    <a:pt x="1977" y="1579"/>
                    <a:pt x="1893" y="1495"/>
                  </a:cubicBezTo>
                  <a:cubicBezTo>
                    <a:pt x="1811" y="1408"/>
                    <a:pt x="1725" y="1325"/>
                    <a:pt x="1725" y="1325"/>
                  </a:cubicBezTo>
                  <a:cubicBezTo>
                    <a:pt x="1574" y="1175"/>
                    <a:pt x="1412" y="1025"/>
                    <a:pt x="1245" y="878"/>
                  </a:cubicBezTo>
                  <a:cubicBezTo>
                    <a:pt x="995" y="658"/>
                    <a:pt x="751" y="486"/>
                    <a:pt x="488" y="298"/>
                  </a:cubicBezTo>
                  <a:cubicBezTo>
                    <a:pt x="193" y="91"/>
                    <a:pt x="179" y="8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4"/>
            <p:cNvSpPr/>
            <p:nvPr/>
          </p:nvSpPr>
          <p:spPr>
            <a:xfrm>
              <a:off x="1514475" y="3904450"/>
              <a:ext cx="25225" cy="48575"/>
            </a:xfrm>
            <a:custGeom>
              <a:avLst/>
              <a:gdLst/>
              <a:ahLst/>
              <a:cxnLst/>
              <a:rect l="l" t="t" r="r" b="b"/>
              <a:pathLst>
                <a:path w="1009" h="1943" extrusionOk="0">
                  <a:moveTo>
                    <a:pt x="927" y="1"/>
                  </a:moveTo>
                  <a:lnTo>
                    <a:pt x="927" y="1"/>
                  </a:lnTo>
                  <a:cubicBezTo>
                    <a:pt x="935" y="49"/>
                    <a:pt x="955" y="170"/>
                    <a:pt x="926" y="288"/>
                  </a:cubicBezTo>
                  <a:cubicBezTo>
                    <a:pt x="901" y="406"/>
                    <a:pt x="845" y="514"/>
                    <a:pt x="819" y="565"/>
                  </a:cubicBezTo>
                  <a:cubicBezTo>
                    <a:pt x="819" y="565"/>
                    <a:pt x="789" y="629"/>
                    <a:pt x="751" y="689"/>
                  </a:cubicBezTo>
                  <a:cubicBezTo>
                    <a:pt x="714" y="750"/>
                    <a:pt x="672" y="807"/>
                    <a:pt x="672" y="807"/>
                  </a:cubicBezTo>
                  <a:cubicBezTo>
                    <a:pt x="596" y="910"/>
                    <a:pt x="504" y="1006"/>
                    <a:pt x="412" y="1108"/>
                  </a:cubicBezTo>
                  <a:cubicBezTo>
                    <a:pt x="275" y="1259"/>
                    <a:pt x="164" y="1413"/>
                    <a:pt x="75" y="1595"/>
                  </a:cubicBezTo>
                  <a:cubicBezTo>
                    <a:pt x="25" y="1697"/>
                    <a:pt x="14" y="1757"/>
                    <a:pt x="6" y="1801"/>
                  </a:cubicBezTo>
                  <a:cubicBezTo>
                    <a:pt x="0" y="1846"/>
                    <a:pt x="1" y="1881"/>
                    <a:pt x="10" y="1943"/>
                  </a:cubicBezTo>
                  <a:cubicBezTo>
                    <a:pt x="33" y="1737"/>
                    <a:pt x="152" y="1541"/>
                    <a:pt x="300" y="1371"/>
                  </a:cubicBezTo>
                  <a:cubicBezTo>
                    <a:pt x="446" y="1195"/>
                    <a:pt x="625" y="1041"/>
                    <a:pt x="758" y="854"/>
                  </a:cubicBezTo>
                  <a:cubicBezTo>
                    <a:pt x="758" y="854"/>
                    <a:pt x="809" y="784"/>
                    <a:pt x="852" y="709"/>
                  </a:cubicBezTo>
                  <a:cubicBezTo>
                    <a:pt x="897" y="635"/>
                    <a:pt x="930" y="554"/>
                    <a:pt x="930" y="554"/>
                  </a:cubicBezTo>
                  <a:lnTo>
                    <a:pt x="954" y="493"/>
                  </a:lnTo>
                  <a:cubicBezTo>
                    <a:pt x="1008" y="322"/>
                    <a:pt x="999" y="141"/>
                    <a:pt x="9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4"/>
            <p:cNvSpPr/>
            <p:nvPr/>
          </p:nvSpPr>
          <p:spPr>
            <a:xfrm>
              <a:off x="1550100" y="3903675"/>
              <a:ext cx="24850" cy="32525"/>
            </a:xfrm>
            <a:custGeom>
              <a:avLst/>
              <a:gdLst/>
              <a:ahLst/>
              <a:cxnLst/>
              <a:rect l="l" t="t" r="r" b="b"/>
              <a:pathLst>
                <a:path w="994" h="1301" extrusionOk="0">
                  <a:moveTo>
                    <a:pt x="1" y="0"/>
                  </a:moveTo>
                  <a:lnTo>
                    <a:pt x="1" y="0"/>
                  </a:lnTo>
                  <a:cubicBezTo>
                    <a:pt x="35" y="19"/>
                    <a:pt x="123" y="55"/>
                    <a:pt x="205" y="104"/>
                  </a:cubicBezTo>
                  <a:cubicBezTo>
                    <a:pt x="287" y="155"/>
                    <a:pt x="363" y="212"/>
                    <a:pt x="398" y="239"/>
                  </a:cubicBezTo>
                  <a:cubicBezTo>
                    <a:pt x="398" y="239"/>
                    <a:pt x="399" y="239"/>
                    <a:pt x="399" y="239"/>
                  </a:cubicBezTo>
                  <a:cubicBezTo>
                    <a:pt x="407" y="239"/>
                    <a:pt x="572" y="375"/>
                    <a:pt x="567" y="381"/>
                  </a:cubicBezTo>
                  <a:cubicBezTo>
                    <a:pt x="637" y="450"/>
                    <a:pt x="699" y="533"/>
                    <a:pt x="751" y="622"/>
                  </a:cubicBezTo>
                  <a:cubicBezTo>
                    <a:pt x="827" y="754"/>
                    <a:pt x="894" y="879"/>
                    <a:pt x="922" y="1030"/>
                  </a:cubicBezTo>
                  <a:cubicBezTo>
                    <a:pt x="948" y="1198"/>
                    <a:pt x="940" y="1204"/>
                    <a:pt x="964" y="1301"/>
                  </a:cubicBezTo>
                  <a:cubicBezTo>
                    <a:pt x="993" y="1141"/>
                    <a:pt x="980" y="953"/>
                    <a:pt x="921" y="775"/>
                  </a:cubicBezTo>
                  <a:cubicBezTo>
                    <a:pt x="863" y="597"/>
                    <a:pt x="756" y="433"/>
                    <a:pt x="629" y="305"/>
                  </a:cubicBezTo>
                  <a:cubicBezTo>
                    <a:pt x="629" y="305"/>
                    <a:pt x="617" y="293"/>
                    <a:pt x="598" y="275"/>
                  </a:cubicBezTo>
                  <a:cubicBezTo>
                    <a:pt x="579" y="258"/>
                    <a:pt x="553" y="236"/>
                    <a:pt x="527" y="213"/>
                  </a:cubicBezTo>
                  <a:cubicBezTo>
                    <a:pt x="473" y="172"/>
                    <a:pt x="417" y="133"/>
                    <a:pt x="417" y="133"/>
                  </a:cubicBezTo>
                  <a:lnTo>
                    <a:pt x="372" y="107"/>
                  </a:lnTo>
                  <a:cubicBezTo>
                    <a:pt x="249" y="42"/>
                    <a:pt x="123" y="1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4"/>
            <p:cNvSpPr/>
            <p:nvPr/>
          </p:nvSpPr>
          <p:spPr>
            <a:xfrm>
              <a:off x="1554825" y="3856000"/>
              <a:ext cx="21700" cy="25400"/>
            </a:xfrm>
            <a:custGeom>
              <a:avLst/>
              <a:gdLst/>
              <a:ahLst/>
              <a:cxnLst/>
              <a:rect l="l" t="t" r="r" b="b"/>
              <a:pathLst>
                <a:path w="868" h="1016" extrusionOk="0">
                  <a:moveTo>
                    <a:pt x="817" y="1"/>
                  </a:moveTo>
                  <a:lnTo>
                    <a:pt x="817" y="1"/>
                  </a:lnTo>
                  <a:cubicBezTo>
                    <a:pt x="834" y="135"/>
                    <a:pt x="812" y="283"/>
                    <a:pt x="753" y="418"/>
                  </a:cubicBezTo>
                  <a:cubicBezTo>
                    <a:pt x="697" y="554"/>
                    <a:pt x="603" y="672"/>
                    <a:pt x="500" y="765"/>
                  </a:cubicBezTo>
                  <a:cubicBezTo>
                    <a:pt x="500" y="765"/>
                    <a:pt x="491" y="774"/>
                    <a:pt x="475" y="788"/>
                  </a:cubicBezTo>
                  <a:cubicBezTo>
                    <a:pt x="460" y="800"/>
                    <a:pt x="439" y="815"/>
                    <a:pt x="418" y="831"/>
                  </a:cubicBezTo>
                  <a:cubicBezTo>
                    <a:pt x="374" y="859"/>
                    <a:pt x="327" y="885"/>
                    <a:pt x="327" y="885"/>
                  </a:cubicBezTo>
                  <a:lnTo>
                    <a:pt x="292" y="900"/>
                  </a:lnTo>
                  <a:cubicBezTo>
                    <a:pt x="196" y="950"/>
                    <a:pt x="101" y="983"/>
                    <a:pt x="1" y="998"/>
                  </a:cubicBezTo>
                  <a:cubicBezTo>
                    <a:pt x="24" y="1005"/>
                    <a:pt x="79" y="1016"/>
                    <a:pt x="142" y="1016"/>
                  </a:cubicBezTo>
                  <a:cubicBezTo>
                    <a:pt x="160" y="1016"/>
                    <a:pt x="179" y="1015"/>
                    <a:pt x="198" y="1013"/>
                  </a:cubicBezTo>
                  <a:cubicBezTo>
                    <a:pt x="283" y="1002"/>
                    <a:pt x="371" y="975"/>
                    <a:pt x="406" y="952"/>
                  </a:cubicBezTo>
                  <a:cubicBezTo>
                    <a:pt x="406" y="952"/>
                    <a:pt x="406" y="953"/>
                    <a:pt x="407" y="953"/>
                  </a:cubicBezTo>
                  <a:cubicBezTo>
                    <a:pt x="415" y="953"/>
                    <a:pt x="576" y="839"/>
                    <a:pt x="572" y="832"/>
                  </a:cubicBezTo>
                  <a:cubicBezTo>
                    <a:pt x="641" y="773"/>
                    <a:pt x="700" y="698"/>
                    <a:pt x="751" y="618"/>
                  </a:cubicBezTo>
                  <a:cubicBezTo>
                    <a:pt x="826" y="497"/>
                    <a:pt x="853" y="367"/>
                    <a:pt x="863" y="232"/>
                  </a:cubicBezTo>
                  <a:cubicBezTo>
                    <a:pt x="868" y="82"/>
                    <a:pt x="855" y="74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4"/>
            <p:cNvSpPr/>
            <p:nvPr/>
          </p:nvSpPr>
          <p:spPr>
            <a:xfrm>
              <a:off x="1536775" y="3840800"/>
              <a:ext cx="6950" cy="38100"/>
            </a:xfrm>
            <a:custGeom>
              <a:avLst/>
              <a:gdLst/>
              <a:ahLst/>
              <a:cxnLst/>
              <a:rect l="l" t="t" r="r" b="b"/>
              <a:pathLst>
                <a:path w="278" h="1524" extrusionOk="0">
                  <a:moveTo>
                    <a:pt x="149" y="0"/>
                  </a:moveTo>
                  <a:lnTo>
                    <a:pt x="149" y="0"/>
                  </a:lnTo>
                  <a:cubicBezTo>
                    <a:pt x="196" y="286"/>
                    <a:pt x="195" y="632"/>
                    <a:pt x="144" y="931"/>
                  </a:cubicBezTo>
                  <a:cubicBezTo>
                    <a:pt x="144" y="931"/>
                    <a:pt x="136" y="988"/>
                    <a:pt x="124" y="1045"/>
                  </a:cubicBezTo>
                  <a:cubicBezTo>
                    <a:pt x="111" y="1101"/>
                    <a:pt x="97" y="1157"/>
                    <a:pt x="97" y="1157"/>
                  </a:cubicBezTo>
                  <a:lnTo>
                    <a:pt x="85" y="1198"/>
                  </a:lnTo>
                  <a:cubicBezTo>
                    <a:pt x="59" y="1313"/>
                    <a:pt x="32" y="1420"/>
                    <a:pt x="0" y="1524"/>
                  </a:cubicBezTo>
                  <a:cubicBezTo>
                    <a:pt x="23" y="1498"/>
                    <a:pt x="73" y="1426"/>
                    <a:pt x="114" y="1348"/>
                  </a:cubicBezTo>
                  <a:cubicBezTo>
                    <a:pt x="155" y="1270"/>
                    <a:pt x="191" y="1185"/>
                    <a:pt x="200" y="1143"/>
                  </a:cubicBezTo>
                  <a:cubicBezTo>
                    <a:pt x="200" y="1143"/>
                    <a:pt x="215" y="1092"/>
                    <a:pt x="223" y="1040"/>
                  </a:cubicBezTo>
                  <a:cubicBezTo>
                    <a:pt x="235" y="989"/>
                    <a:pt x="243" y="938"/>
                    <a:pt x="243" y="938"/>
                  </a:cubicBezTo>
                  <a:cubicBezTo>
                    <a:pt x="258" y="846"/>
                    <a:pt x="266" y="748"/>
                    <a:pt x="271" y="651"/>
                  </a:cubicBezTo>
                  <a:cubicBezTo>
                    <a:pt x="277" y="505"/>
                    <a:pt x="251" y="375"/>
                    <a:pt x="229" y="237"/>
                  </a:cubicBezTo>
                  <a:cubicBezTo>
                    <a:pt x="200" y="82"/>
                    <a:pt x="194" y="77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4"/>
            <p:cNvSpPr/>
            <p:nvPr/>
          </p:nvSpPr>
          <p:spPr>
            <a:xfrm>
              <a:off x="1490425" y="3885350"/>
              <a:ext cx="32200" cy="12225"/>
            </a:xfrm>
            <a:custGeom>
              <a:avLst/>
              <a:gdLst/>
              <a:ahLst/>
              <a:cxnLst/>
              <a:rect l="l" t="t" r="r" b="b"/>
              <a:pathLst>
                <a:path w="1288" h="489" extrusionOk="0">
                  <a:moveTo>
                    <a:pt x="893" y="1"/>
                  </a:moveTo>
                  <a:cubicBezTo>
                    <a:pt x="874" y="1"/>
                    <a:pt x="845" y="2"/>
                    <a:pt x="815" y="5"/>
                  </a:cubicBezTo>
                  <a:cubicBezTo>
                    <a:pt x="766" y="8"/>
                    <a:pt x="717" y="16"/>
                    <a:pt x="717" y="16"/>
                  </a:cubicBezTo>
                  <a:cubicBezTo>
                    <a:pt x="630" y="29"/>
                    <a:pt x="543" y="53"/>
                    <a:pt x="457" y="85"/>
                  </a:cubicBezTo>
                  <a:cubicBezTo>
                    <a:pt x="329" y="135"/>
                    <a:pt x="231" y="215"/>
                    <a:pt x="134" y="302"/>
                  </a:cubicBezTo>
                  <a:cubicBezTo>
                    <a:pt x="28" y="402"/>
                    <a:pt x="29" y="413"/>
                    <a:pt x="0" y="489"/>
                  </a:cubicBezTo>
                  <a:cubicBezTo>
                    <a:pt x="180" y="292"/>
                    <a:pt x="469" y="148"/>
                    <a:pt x="741" y="111"/>
                  </a:cubicBezTo>
                  <a:cubicBezTo>
                    <a:pt x="741" y="106"/>
                    <a:pt x="882" y="98"/>
                    <a:pt x="931" y="98"/>
                  </a:cubicBezTo>
                  <a:cubicBezTo>
                    <a:pt x="941" y="98"/>
                    <a:pt x="947" y="99"/>
                    <a:pt x="947" y="100"/>
                  </a:cubicBezTo>
                  <a:lnTo>
                    <a:pt x="986" y="102"/>
                  </a:lnTo>
                  <a:cubicBezTo>
                    <a:pt x="1092" y="103"/>
                    <a:pt x="1191" y="114"/>
                    <a:pt x="1288" y="134"/>
                  </a:cubicBezTo>
                  <a:cubicBezTo>
                    <a:pt x="1264" y="115"/>
                    <a:pt x="1196" y="74"/>
                    <a:pt x="1117" y="44"/>
                  </a:cubicBezTo>
                  <a:cubicBezTo>
                    <a:pt x="1041" y="18"/>
                    <a:pt x="959" y="1"/>
                    <a:pt x="917" y="1"/>
                  </a:cubicBezTo>
                  <a:cubicBezTo>
                    <a:pt x="916" y="1"/>
                    <a:pt x="915" y="1"/>
                    <a:pt x="914" y="1"/>
                  </a:cubicBezTo>
                  <a:cubicBezTo>
                    <a:pt x="914" y="1"/>
                    <a:pt x="906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4"/>
            <p:cNvSpPr/>
            <p:nvPr/>
          </p:nvSpPr>
          <p:spPr>
            <a:xfrm>
              <a:off x="1511325" y="3859975"/>
              <a:ext cx="16525" cy="15375"/>
            </a:xfrm>
            <a:custGeom>
              <a:avLst/>
              <a:gdLst/>
              <a:ahLst/>
              <a:cxnLst/>
              <a:rect l="l" t="t" r="r" b="b"/>
              <a:pathLst>
                <a:path w="661" h="615" extrusionOk="0">
                  <a:moveTo>
                    <a:pt x="1" y="1"/>
                  </a:moveTo>
                  <a:cubicBezTo>
                    <a:pt x="106" y="132"/>
                    <a:pt x="241" y="281"/>
                    <a:pt x="374" y="401"/>
                  </a:cubicBezTo>
                  <a:lnTo>
                    <a:pt x="475" y="492"/>
                  </a:lnTo>
                  <a:lnTo>
                    <a:pt x="494" y="509"/>
                  </a:lnTo>
                  <a:cubicBezTo>
                    <a:pt x="549" y="550"/>
                    <a:pt x="605" y="585"/>
                    <a:pt x="661" y="615"/>
                  </a:cubicBezTo>
                  <a:cubicBezTo>
                    <a:pt x="648" y="574"/>
                    <a:pt x="560" y="438"/>
                    <a:pt x="524" y="405"/>
                  </a:cubicBezTo>
                  <a:lnTo>
                    <a:pt x="437" y="326"/>
                  </a:lnTo>
                  <a:cubicBezTo>
                    <a:pt x="398" y="291"/>
                    <a:pt x="358" y="253"/>
                    <a:pt x="317" y="216"/>
                  </a:cubicBezTo>
                  <a:cubicBezTo>
                    <a:pt x="256" y="160"/>
                    <a:pt x="190" y="123"/>
                    <a:pt x="127" y="72"/>
                  </a:cubicBezTo>
                  <a:cubicBezTo>
                    <a:pt x="58" y="15"/>
                    <a:pt x="55" y="1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34"/>
            <p:cNvSpPr/>
            <p:nvPr/>
          </p:nvSpPr>
          <p:spPr>
            <a:xfrm>
              <a:off x="1529150" y="3852200"/>
              <a:ext cx="3675" cy="12750"/>
            </a:xfrm>
            <a:custGeom>
              <a:avLst/>
              <a:gdLst/>
              <a:ahLst/>
              <a:cxnLst/>
              <a:rect l="l" t="t" r="r" b="b"/>
              <a:pathLst>
                <a:path w="147" h="510" extrusionOk="0">
                  <a:moveTo>
                    <a:pt x="5" y="0"/>
                  </a:moveTo>
                  <a:cubicBezTo>
                    <a:pt x="1" y="99"/>
                    <a:pt x="7" y="217"/>
                    <a:pt x="30" y="317"/>
                  </a:cubicBezTo>
                  <a:lnTo>
                    <a:pt x="48" y="393"/>
                  </a:lnTo>
                  <a:lnTo>
                    <a:pt x="50" y="407"/>
                  </a:lnTo>
                  <a:cubicBezTo>
                    <a:pt x="65" y="445"/>
                    <a:pt x="86" y="478"/>
                    <a:pt x="108" y="510"/>
                  </a:cubicBezTo>
                  <a:cubicBezTo>
                    <a:pt x="125" y="484"/>
                    <a:pt x="146" y="387"/>
                    <a:pt x="140" y="360"/>
                  </a:cubicBezTo>
                  <a:lnTo>
                    <a:pt x="125" y="293"/>
                  </a:lnTo>
                  <a:cubicBezTo>
                    <a:pt x="118" y="264"/>
                    <a:pt x="112" y="233"/>
                    <a:pt x="105" y="201"/>
                  </a:cubicBezTo>
                  <a:cubicBezTo>
                    <a:pt x="97" y="156"/>
                    <a:pt x="69" y="118"/>
                    <a:pt x="56" y="74"/>
                  </a:cubicBezTo>
                  <a:cubicBezTo>
                    <a:pt x="39" y="24"/>
                    <a:pt x="38" y="22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34"/>
            <p:cNvSpPr/>
            <p:nvPr/>
          </p:nvSpPr>
          <p:spPr>
            <a:xfrm>
              <a:off x="1549225" y="3864975"/>
              <a:ext cx="4525" cy="10175"/>
            </a:xfrm>
            <a:custGeom>
              <a:avLst/>
              <a:gdLst/>
              <a:ahLst/>
              <a:cxnLst/>
              <a:rect l="l" t="t" r="r" b="b"/>
              <a:pathLst>
                <a:path w="181" h="407" extrusionOk="0">
                  <a:moveTo>
                    <a:pt x="176" y="1"/>
                  </a:moveTo>
                  <a:cubicBezTo>
                    <a:pt x="150" y="11"/>
                    <a:pt x="85" y="67"/>
                    <a:pt x="77" y="88"/>
                  </a:cubicBezTo>
                  <a:lnTo>
                    <a:pt x="58" y="142"/>
                  </a:lnTo>
                  <a:cubicBezTo>
                    <a:pt x="50" y="166"/>
                    <a:pt x="40" y="191"/>
                    <a:pt x="30" y="216"/>
                  </a:cubicBezTo>
                  <a:cubicBezTo>
                    <a:pt x="16" y="253"/>
                    <a:pt x="20" y="293"/>
                    <a:pt x="12" y="331"/>
                  </a:cubicBezTo>
                  <a:cubicBezTo>
                    <a:pt x="1" y="373"/>
                    <a:pt x="1" y="375"/>
                    <a:pt x="18" y="406"/>
                  </a:cubicBezTo>
                  <a:cubicBezTo>
                    <a:pt x="70" y="340"/>
                    <a:pt x="121" y="256"/>
                    <a:pt x="150" y="174"/>
                  </a:cubicBezTo>
                  <a:lnTo>
                    <a:pt x="172" y="112"/>
                  </a:lnTo>
                  <a:lnTo>
                    <a:pt x="176" y="101"/>
                  </a:lnTo>
                  <a:cubicBezTo>
                    <a:pt x="180" y="67"/>
                    <a:pt x="179" y="33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34"/>
            <p:cNvSpPr/>
            <p:nvPr/>
          </p:nvSpPr>
          <p:spPr>
            <a:xfrm>
              <a:off x="1559875" y="3865150"/>
              <a:ext cx="6625" cy="7600"/>
            </a:xfrm>
            <a:custGeom>
              <a:avLst/>
              <a:gdLst/>
              <a:ahLst/>
              <a:cxnLst/>
              <a:rect l="l" t="t" r="r" b="b"/>
              <a:pathLst>
                <a:path w="265" h="304" extrusionOk="0">
                  <a:moveTo>
                    <a:pt x="263" y="0"/>
                  </a:moveTo>
                  <a:cubicBezTo>
                    <a:pt x="235" y="0"/>
                    <a:pt x="162" y="27"/>
                    <a:pt x="149" y="42"/>
                  </a:cubicBezTo>
                  <a:lnTo>
                    <a:pt x="117" y="84"/>
                  </a:lnTo>
                  <a:cubicBezTo>
                    <a:pt x="102" y="102"/>
                    <a:pt x="86" y="120"/>
                    <a:pt x="70" y="139"/>
                  </a:cubicBezTo>
                  <a:cubicBezTo>
                    <a:pt x="47" y="167"/>
                    <a:pt x="41" y="204"/>
                    <a:pt x="22" y="234"/>
                  </a:cubicBezTo>
                  <a:cubicBezTo>
                    <a:pt x="1" y="267"/>
                    <a:pt x="1" y="270"/>
                    <a:pt x="7" y="303"/>
                  </a:cubicBezTo>
                  <a:cubicBezTo>
                    <a:pt x="73" y="263"/>
                    <a:pt x="144" y="206"/>
                    <a:pt x="193" y="144"/>
                  </a:cubicBezTo>
                  <a:lnTo>
                    <a:pt x="230" y="97"/>
                  </a:lnTo>
                  <a:lnTo>
                    <a:pt x="238" y="88"/>
                  </a:lnTo>
                  <a:lnTo>
                    <a:pt x="238" y="88"/>
                  </a:lnTo>
                  <a:lnTo>
                    <a:pt x="237" y="89"/>
                  </a:lnTo>
                  <a:cubicBezTo>
                    <a:pt x="251" y="61"/>
                    <a:pt x="259" y="31"/>
                    <a:pt x="265" y="0"/>
                  </a:cubicBezTo>
                  <a:cubicBezTo>
                    <a:pt x="264" y="0"/>
                    <a:pt x="26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4"/>
            <p:cNvSpPr/>
            <p:nvPr/>
          </p:nvSpPr>
          <p:spPr>
            <a:xfrm>
              <a:off x="1562400" y="3884225"/>
              <a:ext cx="18075" cy="7000"/>
            </a:xfrm>
            <a:custGeom>
              <a:avLst/>
              <a:gdLst/>
              <a:ahLst/>
              <a:cxnLst/>
              <a:rect l="l" t="t" r="r" b="b"/>
              <a:pathLst>
                <a:path w="723" h="280" extrusionOk="0">
                  <a:moveTo>
                    <a:pt x="723" y="1"/>
                  </a:moveTo>
                  <a:cubicBezTo>
                    <a:pt x="685" y="13"/>
                    <a:pt x="556" y="59"/>
                    <a:pt x="522" y="76"/>
                  </a:cubicBezTo>
                  <a:cubicBezTo>
                    <a:pt x="522" y="76"/>
                    <a:pt x="439" y="123"/>
                    <a:pt x="436" y="123"/>
                  </a:cubicBezTo>
                  <a:cubicBezTo>
                    <a:pt x="436" y="123"/>
                    <a:pt x="436" y="123"/>
                    <a:pt x="436" y="123"/>
                  </a:cubicBezTo>
                  <a:cubicBezTo>
                    <a:pt x="397" y="141"/>
                    <a:pt x="355" y="156"/>
                    <a:pt x="312" y="169"/>
                  </a:cubicBezTo>
                  <a:cubicBezTo>
                    <a:pt x="247" y="188"/>
                    <a:pt x="190" y="217"/>
                    <a:pt x="123" y="226"/>
                  </a:cubicBezTo>
                  <a:cubicBezTo>
                    <a:pt x="47" y="235"/>
                    <a:pt x="45" y="234"/>
                    <a:pt x="1" y="260"/>
                  </a:cubicBezTo>
                  <a:cubicBezTo>
                    <a:pt x="51" y="273"/>
                    <a:pt x="107" y="280"/>
                    <a:pt x="165" y="280"/>
                  </a:cubicBezTo>
                  <a:cubicBezTo>
                    <a:pt x="273" y="280"/>
                    <a:pt x="387" y="257"/>
                    <a:pt x="482" y="209"/>
                  </a:cubicBezTo>
                  <a:cubicBezTo>
                    <a:pt x="482" y="209"/>
                    <a:pt x="510" y="196"/>
                    <a:pt x="537" y="181"/>
                  </a:cubicBezTo>
                  <a:cubicBezTo>
                    <a:pt x="563" y="165"/>
                    <a:pt x="590" y="150"/>
                    <a:pt x="590" y="150"/>
                  </a:cubicBezTo>
                  <a:lnTo>
                    <a:pt x="609" y="137"/>
                  </a:lnTo>
                  <a:cubicBezTo>
                    <a:pt x="657" y="96"/>
                    <a:pt x="694" y="49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4"/>
            <p:cNvSpPr/>
            <p:nvPr/>
          </p:nvSpPr>
          <p:spPr>
            <a:xfrm>
              <a:off x="1559925" y="3899325"/>
              <a:ext cx="17775" cy="12850"/>
            </a:xfrm>
            <a:custGeom>
              <a:avLst/>
              <a:gdLst/>
              <a:ahLst/>
              <a:cxnLst/>
              <a:rect l="l" t="t" r="r" b="b"/>
              <a:pathLst>
                <a:path w="711" h="514" extrusionOk="0">
                  <a:moveTo>
                    <a:pt x="0" y="0"/>
                  </a:moveTo>
                  <a:lnTo>
                    <a:pt x="0" y="0"/>
                  </a:lnTo>
                  <a:cubicBezTo>
                    <a:pt x="117" y="114"/>
                    <a:pt x="265" y="242"/>
                    <a:pt x="408" y="342"/>
                  </a:cubicBezTo>
                  <a:lnTo>
                    <a:pt x="516" y="417"/>
                  </a:lnTo>
                  <a:lnTo>
                    <a:pt x="536" y="432"/>
                  </a:lnTo>
                  <a:cubicBezTo>
                    <a:pt x="595" y="465"/>
                    <a:pt x="653" y="491"/>
                    <a:pt x="710" y="514"/>
                  </a:cubicBezTo>
                  <a:cubicBezTo>
                    <a:pt x="693" y="475"/>
                    <a:pt x="593" y="353"/>
                    <a:pt x="555" y="326"/>
                  </a:cubicBezTo>
                  <a:lnTo>
                    <a:pt x="461" y="260"/>
                  </a:lnTo>
                  <a:cubicBezTo>
                    <a:pt x="419" y="229"/>
                    <a:pt x="375" y="199"/>
                    <a:pt x="332" y="168"/>
                  </a:cubicBezTo>
                  <a:cubicBezTo>
                    <a:pt x="267" y="121"/>
                    <a:pt x="198" y="94"/>
                    <a:pt x="132" y="52"/>
                  </a:cubicBezTo>
                  <a:cubicBezTo>
                    <a:pt x="58" y="5"/>
                    <a:pt x="55" y="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34"/>
            <p:cNvSpPr/>
            <p:nvPr/>
          </p:nvSpPr>
          <p:spPr>
            <a:xfrm>
              <a:off x="1553350" y="3914775"/>
              <a:ext cx="17800" cy="20500"/>
            </a:xfrm>
            <a:custGeom>
              <a:avLst/>
              <a:gdLst/>
              <a:ahLst/>
              <a:cxnLst/>
              <a:rect l="l" t="t" r="r" b="b"/>
              <a:pathLst>
                <a:path w="712" h="820" extrusionOk="0">
                  <a:moveTo>
                    <a:pt x="0" y="1"/>
                  </a:moveTo>
                  <a:lnTo>
                    <a:pt x="0" y="1"/>
                  </a:lnTo>
                  <a:cubicBezTo>
                    <a:pt x="114" y="167"/>
                    <a:pt x="260" y="361"/>
                    <a:pt x="403" y="521"/>
                  </a:cubicBezTo>
                  <a:cubicBezTo>
                    <a:pt x="403" y="522"/>
                    <a:pt x="511" y="643"/>
                    <a:pt x="511" y="643"/>
                  </a:cubicBezTo>
                  <a:lnTo>
                    <a:pt x="531" y="666"/>
                  </a:lnTo>
                  <a:cubicBezTo>
                    <a:pt x="591" y="724"/>
                    <a:pt x="651" y="773"/>
                    <a:pt x="712" y="819"/>
                  </a:cubicBezTo>
                  <a:cubicBezTo>
                    <a:pt x="698" y="770"/>
                    <a:pt x="605" y="602"/>
                    <a:pt x="566" y="559"/>
                  </a:cubicBezTo>
                  <a:lnTo>
                    <a:pt x="472" y="452"/>
                  </a:lnTo>
                  <a:cubicBezTo>
                    <a:pt x="430" y="404"/>
                    <a:pt x="386" y="355"/>
                    <a:pt x="343" y="306"/>
                  </a:cubicBezTo>
                  <a:cubicBezTo>
                    <a:pt x="278" y="231"/>
                    <a:pt x="206" y="176"/>
                    <a:pt x="139" y="107"/>
                  </a:cubicBezTo>
                  <a:cubicBezTo>
                    <a:pt x="64" y="29"/>
                    <a:pt x="60" y="2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34"/>
            <p:cNvSpPr/>
            <p:nvPr/>
          </p:nvSpPr>
          <p:spPr>
            <a:xfrm>
              <a:off x="1530875" y="3919725"/>
              <a:ext cx="11800" cy="19600"/>
            </a:xfrm>
            <a:custGeom>
              <a:avLst/>
              <a:gdLst/>
              <a:ahLst/>
              <a:cxnLst/>
              <a:rect l="l" t="t" r="r" b="b"/>
              <a:pathLst>
                <a:path w="472" h="784" extrusionOk="0">
                  <a:moveTo>
                    <a:pt x="456" y="0"/>
                  </a:moveTo>
                  <a:cubicBezTo>
                    <a:pt x="436" y="43"/>
                    <a:pt x="369" y="189"/>
                    <a:pt x="352" y="232"/>
                  </a:cubicBezTo>
                  <a:cubicBezTo>
                    <a:pt x="352" y="232"/>
                    <a:pt x="345" y="260"/>
                    <a:pt x="334" y="286"/>
                  </a:cubicBezTo>
                  <a:cubicBezTo>
                    <a:pt x="324" y="314"/>
                    <a:pt x="311" y="340"/>
                    <a:pt x="311" y="340"/>
                  </a:cubicBezTo>
                  <a:cubicBezTo>
                    <a:pt x="291" y="388"/>
                    <a:pt x="263" y="434"/>
                    <a:pt x="233" y="478"/>
                  </a:cubicBezTo>
                  <a:cubicBezTo>
                    <a:pt x="188" y="544"/>
                    <a:pt x="153" y="613"/>
                    <a:pt x="96" y="670"/>
                  </a:cubicBezTo>
                  <a:cubicBezTo>
                    <a:pt x="31" y="731"/>
                    <a:pt x="28" y="731"/>
                    <a:pt x="1" y="783"/>
                  </a:cubicBezTo>
                  <a:cubicBezTo>
                    <a:pt x="161" y="714"/>
                    <a:pt x="327" y="555"/>
                    <a:pt x="403" y="376"/>
                  </a:cubicBezTo>
                  <a:cubicBezTo>
                    <a:pt x="403" y="376"/>
                    <a:pt x="417" y="341"/>
                    <a:pt x="430" y="308"/>
                  </a:cubicBezTo>
                  <a:cubicBezTo>
                    <a:pt x="442" y="273"/>
                    <a:pt x="452" y="237"/>
                    <a:pt x="452" y="237"/>
                  </a:cubicBezTo>
                  <a:lnTo>
                    <a:pt x="459" y="211"/>
                  </a:lnTo>
                  <a:cubicBezTo>
                    <a:pt x="471" y="137"/>
                    <a:pt x="468" y="66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34"/>
            <p:cNvSpPr/>
            <p:nvPr/>
          </p:nvSpPr>
          <p:spPr>
            <a:xfrm>
              <a:off x="1513750" y="3922350"/>
              <a:ext cx="5500" cy="7625"/>
            </a:xfrm>
            <a:custGeom>
              <a:avLst/>
              <a:gdLst/>
              <a:ahLst/>
              <a:cxnLst/>
              <a:rect l="l" t="t" r="r" b="b"/>
              <a:pathLst>
                <a:path w="220" h="305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94" y="1"/>
                    <a:pt x="123" y="32"/>
                    <a:pt x="113" y="49"/>
                  </a:cubicBezTo>
                  <a:lnTo>
                    <a:pt x="87" y="89"/>
                  </a:lnTo>
                  <a:cubicBezTo>
                    <a:pt x="76" y="107"/>
                    <a:pt x="63" y="126"/>
                    <a:pt x="50" y="144"/>
                  </a:cubicBezTo>
                  <a:cubicBezTo>
                    <a:pt x="32" y="172"/>
                    <a:pt x="30" y="207"/>
                    <a:pt x="16" y="237"/>
                  </a:cubicBezTo>
                  <a:cubicBezTo>
                    <a:pt x="0" y="271"/>
                    <a:pt x="0" y="272"/>
                    <a:pt x="12" y="304"/>
                  </a:cubicBezTo>
                  <a:cubicBezTo>
                    <a:pt x="70" y="261"/>
                    <a:pt x="130" y="204"/>
                    <a:pt x="169" y="142"/>
                  </a:cubicBezTo>
                  <a:lnTo>
                    <a:pt x="199" y="94"/>
                  </a:lnTo>
                  <a:lnTo>
                    <a:pt x="205" y="86"/>
                  </a:lnTo>
                  <a:cubicBezTo>
                    <a:pt x="214" y="59"/>
                    <a:pt x="218" y="3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34"/>
            <p:cNvSpPr/>
            <p:nvPr/>
          </p:nvSpPr>
          <p:spPr>
            <a:xfrm>
              <a:off x="1479725" y="3943950"/>
              <a:ext cx="27125" cy="41075"/>
            </a:xfrm>
            <a:custGeom>
              <a:avLst/>
              <a:gdLst/>
              <a:ahLst/>
              <a:cxnLst/>
              <a:rect l="l" t="t" r="r" b="b"/>
              <a:pathLst>
                <a:path w="1085" h="1643" extrusionOk="0">
                  <a:moveTo>
                    <a:pt x="1075" y="0"/>
                  </a:moveTo>
                  <a:cubicBezTo>
                    <a:pt x="1062" y="44"/>
                    <a:pt x="1040" y="153"/>
                    <a:pt x="1008" y="261"/>
                  </a:cubicBezTo>
                  <a:cubicBezTo>
                    <a:pt x="974" y="368"/>
                    <a:pt x="934" y="474"/>
                    <a:pt x="915" y="525"/>
                  </a:cubicBezTo>
                  <a:cubicBezTo>
                    <a:pt x="915" y="525"/>
                    <a:pt x="909" y="540"/>
                    <a:pt x="901" y="563"/>
                  </a:cubicBezTo>
                  <a:cubicBezTo>
                    <a:pt x="893" y="586"/>
                    <a:pt x="882" y="617"/>
                    <a:pt x="868" y="647"/>
                  </a:cubicBezTo>
                  <a:cubicBezTo>
                    <a:pt x="843" y="708"/>
                    <a:pt x="813" y="766"/>
                    <a:pt x="813" y="766"/>
                  </a:cubicBezTo>
                  <a:cubicBezTo>
                    <a:pt x="761" y="871"/>
                    <a:pt x="694" y="972"/>
                    <a:pt x="620" y="1069"/>
                  </a:cubicBezTo>
                  <a:cubicBezTo>
                    <a:pt x="508" y="1211"/>
                    <a:pt x="402" y="1340"/>
                    <a:pt x="259" y="1450"/>
                  </a:cubicBezTo>
                  <a:cubicBezTo>
                    <a:pt x="97" y="1568"/>
                    <a:pt x="87" y="1566"/>
                    <a:pt x="1" y="1643"/>
                  </a:cubicBezTo>
                  <a:cubicBezTo>
                    <a:pt x="178" y="1573"/>
                    <a:pt x="361" y="1460"/>
                    <a:pt x="520" y="1313"/>
                  </a:cubicBezTo>
                  <a:cubicBezTo>
                    <a:pt x="681" y="1167"/>
                    <a:pt x="813" y="984"/>
                    <a:pt x="906" y="798"/>
                  </a:cubicBezTo>
                  <a:cubicBezTo>
                    <a:pt x="906" y="798"/>
                    <a:pt x="915" y="781"/>
                    <a:pt x="928" y="754"/>
                  </a:cubicBezTo>
                  <a:cubicBezTo>
                    <a:pt x="939" y="727"/>
                    <a:pt x="956" y="691"/>
                    <a:pt x="971" y="655"/>
                  </a:cubicBezTo>
                  <a:cubicBezTo>
                    <a:pt x="999" y="581"/>
                    <a:pt x="1024" y="506"/>
                    <a:pt x="1024" y="506"/>
                  </a:cubicBezTo>
                  <a:lnTo>
                    <a:pt x="1040" y="449"/>
                  </a:lnTo>
                  <a:cubicBezTo>
                    <a:pt x="1077" y="292"/>
                    <a:pt x="1084" y="143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34"/>
            <p:cNvSpPr/>
            <p:nvPr/>
          </p:nvSpPr>
          <p:spPr>
            <a:xfrm>
              <a:off x="1496250" y="3961975"/>
              <a:ext cx="24375" cy="17875"/>
            </a:xfrm>
            <a:custGeom>
              <a:avLst/>
              <a:gdLst/>
              <a:ahLst/>
              <a:cxnLst/>
              <a:rect l="l" t="t" r="r" b="b"/>
              <a:pathLst>
                <a:path w="975" h="715" extrusionOk="0">
                  <a:moveTo>
                    <a:pt x="975" y="1"/>
                  </a:moveTo>
                  <a:lnTo>
                    <a:pt x="975" y="1"/>
                  </a:lnTo>
                  <a:cubicBezTo>
                    <a:pt x="927" y="29"/>
                    <a:pt x="754" y="151"/>
                    <a:pt x="706" y="192"/>
                  </a:cubicBezTo>
                  <a:cubicBezTo>
                    <a:pt x="706" y="192"/>
                    <a:pt x="676" y="218"/>
                    <a:pt x="648" y="244"/>
                  </a:cubicBezTo>
                  <a:cubicBezTo>
                    <a:pt x="618" y="270"/>
                    <a:pt x="588" y="295"/>
                    <a:pt x="588" y="295"/>
                  </a:cubicBezTo>
                  <a:cubicBezTo>
                    <a:pt x="535" y="339"/>
                    <a:pt x="476" y="382"/>
                    <a:pt x="416" y="423"/>
                  </a:cubicBezTo>
                  <a:cubicBezTo>
                    <a:pt x="326" y="484"/>
                    <a:pt x="251" y="550"/>
                    <a:pt x="158" y="603"/>
                  </a:cubicBezTo>
                  <a:cubicBezTo>
                    <a:pt x="55" y="661"/>
                    <a:pt x="50" y="662"/>
                    <a:pt x="1" y="714"/>
                  </a:cubicBezTo>
                  <a:cubicBezTo>
                    <a:pt x="217" y="650"/>
                    <a:pt x="468" y="524"/>
                    <a:pt x="656" y="366"/>
                  </a:cubicBezTo>
                  <a:cubicBezTo>
                    <a:pt x="656" y="366"/>
                    <a:pt x="692" y="336"/>
                    <a:pt x="726" y="305"/>
                  </a:cubicBezTo>
                  <a:cubicBezTo>
                    <a:pt x="761" y="274"/>
                    <a:pt x="794" y="243"/>
                    <a:pt x="794" y="243"/>
                  </a:cubicBezTo>
                  <a:lnTo>
                    <a:pt x="819" y="218"/>
                  </a:lnTo>
                  <a:cubicBezTo>
                    <a:pt x="883" y="148"/>
                    <a:pt x="933" y="74"/>
                    <a:pt x="9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4"/>
            <p:cNvSpPr/>
            <p:nvPr/>
          </p:nvSpPr>
          <p:spPr>
            <a:xfrm>
              <a:off x="1561075" y="3963650"/>
              <a:ext cx="30675" cy="46475"/>
            </a:xfrm>
            <a:custGeom>
              <a:avLst/>
              <a:gdLst/>
              <a:ahLst/>
              <a:cxnLst/>
              <a:rect l="l" t="t" r="r" b="b"/>
              <a:pathLst>
                <a:path w="1227" h="1859" extrusionOk="0">
                  <a:moveTo>
                    <a:pt x="656" y="0"/>
                  </a:moveTo>
                  <a:cubicBezTo>
                    <a:pt x="562" y="0"/>
                    <a:pt x="469" y="25"/>
                    <a:pt x="387" y="67"/>
                  </a:cubicBezTo>
                  <a:cubicBezTo>
                    <a:pt x="191" y="164"/>
                    <a:pt x="49" y="360"/>
                    <a:pt x="17" y="565"/>
                  </a:cubicBezTo>
                  <a:cubicBezTo>
                    <a:pt x="17" y="565"/>
                    <a:pt x="9" y="604"/>
                    <a:pt x="5" y="662"/>
                  </a:cubicBezTo>
                  <a:cubicBezTo>
                    <a:pt x="1" y="721"/>
                    <a:pt x="3" y="800"/>
                    <a:pt x="16" y="876"/>
                  </a:cubicBezTo>
                  <a:cubicBezTo>
                    <a:pt x="39" y="1030"/>
                    <a:pt x="108" y="1170"/>
                    <a:pt x="108" y="1170"/>
                  </a:cubicBezTo>
                  <a:lnTo>
                    <a:pt x="134" y="1221"/>
                  </a:lnTo>
                  <a:lnTo>
                    <a:pt x="162" y="1271"/>
                  </a:lnTo>
                  <a:cubicBezTo>
                    <a:pt x="330" y="1537"/>
                    <a:pt x="563" y="1708"/>
                    <a:pt x="787" y="1858"/>
                  </a:cubicBezTo>
                  <a:cubicBezTo>
                    <a:pt x="727" y="1800"/>
                    <a:pt x="564" y="1661"/>
                    <a:pt x="425" y="1496"/>
                  </a:cubicBezTo>
                  <a:cubicBezTo>
                    <a:pt x="284" y="1332"/>
                    <a:pt x="190" y="1136"/>
                    <a:pt x="159" y="1041"/>
                  </a:cubicBezTo>
                  <a:cubicBezTo>
                    <a:pt x="159" y="1041"/>
                    <a:pt x="114" y="924"/>
                    <a:pt x="104" y="802"/>
                  </a:cubicBezTo>
                  <a:cubicBezTo>
                    <a:pt x="90" y="680"/>
                    <a:pt x="117" y="561"/>
                    <a:pt x="117" y="561"/>
                  </a:cubicBezTo>
                  <a:cubicBezTo>
                    <a:pt x="157" y="350"/>
                    <a:pt x="330" y="164"/>
                    <a:pt x="544" y="108"/>
                  </a:cubicBezTo>
                  <a:cubicBezTo>
                    <a:pt x="584" y="97"/>
                    <a:pt x="624" y="92"/>
                    <a:pt x="664" y="92"/>
                  </a:cubicBezTo>
                  <a:cubicBezTo>
                    <a:pt x="782" y="92"/>
                    <a:pt x="896" y="138"/>
                    <a:pt x="979" y="223"/>
                  </a:cubicBezTo>
                  <a:cubicBezTo>
                    <a:pt x="1089" y="333"/>
                    <a:pt x="1152" y="502"/>
                    <a:pt x="1106" y="662"/>
                  </a:cubicBezTo>
                  <a:cubicBezTo>
                    <a:pt x="1047" y="840"/>
                    <a:pt x="953" y="900"/>
                    <a:pt x="896" y="945"/>
                  </a:cubicBezTo>
                  <a:cubicBezTo>
                    <a:pt x="832" y="987"/>
                    <a:pt x="783" y="1018"/>
                    <a:pt x="675" y="1041"/>
                  </a:cubicBezTo>
                  <a:cubicBezTo>
                    <a:pt x="861" y="1039"/>
                    <a:pt x="1052" y="916"/>
                    <a:pt x="1137" y="727"/>
                  </a:cubicBezTo>
                  <a:cubicBezTo>
                    <a:pt x="1227" y="536"/>
                    <a:pt x="1165" y="288"/>
                    <a:pt x="1005" y="140"/>
                  </a:cubicBezTo>
                  <a:cubicBezTo>
                    <a:pt x="925" y="65"/>
                    <a:pt x="819" y="13"/>
                    <a:pt x="708" y="3"/>
                  </a:cubicBezTo>
                  <a:cubicBezTo>
                    <a:pt x="690" y="1"/>
                    <a:pt x="673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4"/>
            <p:cNvSpPr/>
            <p:nvPr/>
          </p:nvSpPr>
          <p:spPr>
            <a:xfrm>
              <a:off x="1554025" y="4038200"/>
              <a:ext cx="17775" cy="47775"/>
            </a:xfrm>
            <a:custGeom>
              <a:avLst/>
              <a:gdLst/>
              <a:ahLst/>
              <a:cxnLst/>
              <a:rect l="l" t="t" r="r" b="b"/>
              <a:pathLst>
                <a:path w="711" h="1911" extrusionOk="0">
                  <a:moveTo>
                    <a:pt x="647" y="1"/>
                  </a:moveTo>
                  <a:cubicBezTo>
                    <a:pt x="644" y="47"/>
                    <a:pt x="646" y="161"/>
                    <a:pt x="637" y="276"/>
                  </a:cubicBezTo>
                  <a:cubicBezTo>
                    <a:pt x="629" y="390"/>
                    <a:pt x="612" y="505"/>
                    <a:pt x="606" y="559"/>
                  </a:cubicBezTo>
                  <a:cubicBezTo>
                    <a:pt x="606" y="559"/>
                    <a:pt x="602" y="626"/>
                    <a:pt x="589" y="692"/>
                  </a:cubicBezTo>
                  <a:cubicBezTo>
                    <a:pt x="579" y="759"/>
                    <a:pt x="563" y="824"/>
                    <a:pt x="563" y="824"/>
                  </a:cubicBezTo>
                  <a:cubicBezTo>
                    <a:pt x="538" y="941"/>
                    <a:pt x="497" y="1058"/>
                    <a:pt x="449" y="1173"/>
                  </a:cubicBezTo>
                  <a:cubicBezTo>
                    <a:pt x="376" y="1343"/>
                    <a:pt x="305" y="1498"/>
                    <a:pt x="197" y="1647"/>
                  </a:cubicBezTo>
                  <a:cubicBezTo>
                    <a:pt x="72" y="1809"/>
                    <a:pt x="62" y="1810"/>
                    <a:pt x="0" y="1910"/>
                  </a:cubicBezTo>
                  <a:cubicBezTo>
                    <a:pt x="151" y="1789"/>
                    <a:pt x="298" y="1626"/>
                    <a:pt x="413" y="1439"/>
                  </a:cubicBezTo>
                  <a:cubicBezTo>
                    <a:pt x="532" y="1252"/>
                    <a:pt x="614" y="1039"/>
                    <a:pt x="661" y="832"/>
                  </a:cubicBezTo>
                  <a:cubicBezTo>
                    <a:pt x="661" y="832"/>
                    <a:pt x="665" y="813"/>
                    <a:pt x="672" y="784"/>
                  </a:cubicBezTo>
                  <a:cubicBezTo>
                    <a:pt x="677" y="753"/>
                    <a:pt x="684" y="715"/>
                    <a:pt x="690" y="675"/>
                  </a:cubicBezTo>
                  <a:cubicBezTo>
                    <a:pt x="700" y="596"/>
                    <a:pt x="707" y="516"/>
                    <a:pt x="707" y="516"/>
                  </a:cubicBezTo>
                  <a:lnTo>
                    <a:pt x="711" y="455"/>
                  </a:lnTo>
                  <a:cubicBezTo>
                    <a:pt x="711" y="292"/>
                    <a:pt x="686" y="14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4"/>
            <p:cNvSpPr/>
            <p:nvPr/>
          </p:nvSpPr>
          <p:spPr>
            <a:xfrm>
              <a:off x="1503750" y="4085750"/>
              <a:ext cx="65350" cy="38425"/>
            </a:xfrm>
            <a:custGeom>
              <a:avLst/>
              <a:gdLst/>
              <a:ahLst/>
              <a:cxnLst/>
              <a:rect l="l" t="t" r="r" b="b"/>
              <a:pathLst>
                <a:path w="2614" h="1537" extrusionOk="0">
                  <a:moveTo>
                    <a:pt x="233" y="1"/>
                  </a:moveTo>
                  <a:cubicBezTo>
                    <a:pt x="148" y="1"/>
                    <a:pt x="101" y="12"/>
                    <a:pt x="0" y="29"/>
                  </a:cubicBezTo>
                  <a:cubicBezTo>
                    <a:pt x="6" y="29"/>
                    <a:pt x="12" y="29"/>
                    <a:pt x="18" y="29"/>
                  </a:cubicBezTo>
                  <a:cubicBezTo>
                    <a:pt x="307" y="29"/>
                    <a:pt x="622" y="79"/>
                    <a:pt x="925" y="180"/>
                  </a:cubicBezTo>
                  <a:cubicBezTo>
                    <a:pt x="1236" y="280"/>
                    <a:pt x="1529" y="443"/>
                    <a:pt x="1780" y="626"/>
                  </a:cubicBezTo>
                  <a:cubicBezTo>
                    <a:pt x="1780" y="626"/>
                    <a:pt x="1804" y="643"/>
                    <a:pt x="1839" y="669"/>
                  </a:cubicBezTo>
                  <a:cubicBezTo>
                    <a:pt x="1874" y="697"/>
                    <a:pt x="1919" y="734"/>
                    <a:pt x="1965" y="772"/>
                  </a:cubicBezTo>
                  <a:cubicBezTo>
                    <a:pt x="2009" y="810"/>
                    <a:pt x="2050" y="852"/>
                    <a:pt x="2083" y="882"/>
                  </a:cubicBezTo>
                  <a:cubicBezTo>
                    <a:pt x="2115" y="912"/>
                    <a:pt x="2136" y="934"/>
                    <a:pt x="2136" y="934"/>
                  </a:cubicBezTo>
                  <a:lnTo>
                    <a:pt x="2195" y="999"/>
                  </a:lnTo>
                  <a:cubicBezTo>
                    <a:pt x="2362" y="1173"/>
                    <a:pt x="2498" y="1350"/>
                    <a:pt x="2614" y="1536"/>
                  </a:cubicBezTo>
                  <a:cubicBezTo>
                    <a:pt x="2591" y="1474"/>
                    <a:pt x="2522" y="1315"/>
                    <a:pt x="2425" y="1162"/>
                  </a:cubicBezTo>
                  <a:cubicBezTo>
                    <a:pt x="2328" y="1012"/>
                    <a:pt x="2211" y="868"/>
                    <a:pt x="2148" y="809"/>
                  </a:cubicBezTo>
                  <a:cubicBezTo>
                    <a:pt x="2148" y="809"/>
                    <a:pt x="2128" y="790"/>
                    <a:pt x="2099" y="763"/>
                  </a:cubicBezTo>
                  <a:cubicBezTo>
                    <a:pt x="2071" y="735"/>
                    <a:pt x="2031" y="699"/>
                    <a:pt x="1989" y="666"/>
                  </a:cubicBezTo>
                  <a:cubicBezTo>
                    <a:pt x="1909" y="596"/>
                    <a:pt x="1821" y="535"/>
                    <a:pt x="1821" y="535"/>
                  </a:cubicBezTo>
                  <a:cubicBezTo>
                    <a:pt x="1670" y="422"/>
                    <a:pt x="1498" y="323"/>
                    <a:pt x="1319" y="239"/>
                  </a:cubicBezTo>
                  <a:cubicBezTo>
                    <a:pt x="1050" y="115"/>
                    <a:pt x="787" y="57"/>
                    <a:pt x="504" y="20"/>
                  </a:cubicBezTo>
                  <a:cubicBezTo>
                    <a:pt x="373" y="7"/>
                    <a:pt x="29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4"/>
            <p:cNvSpPr/>
            <p:nvPr/>
          </p:nvSpPr>
          <p:spPr>
            <a:xfrm>
              <a:off x="1522925" y="4119250"/>
              <a:ext cx="20175" cy="8500"/>
            </a:xfrm>
            <a:custGeom>
              <a:avLst/>
              <a:gdLst/>
              <a:ahLst/>
              <a:cxnLst/>
              <a:rect l="l" t="t" r="r" b="b"/>
              <a:pathLst>
                <a:path w="807" h="340" extrusionOk="0">
                  <a:moveTo>
                    <a:pt x="93" y="0"/>
                  </a:moveTo>
                  <a:cubicBezTo>
                    <a:pt x="49" y="0"/>
                    <a:pt x="38" y="7"/>
                    <a:pt x="1" y="27"/>
                  </a:cubicBezTo>
                  <a:cubicBezTo>
                    <a:pt x="164" y="50"/>
                    <a:pt x="349" y="108"/>
                    <a:pt x="503" y="180"/>
                  </a:cubicBezTo>
                  <a:cubicBezTo>
                    <a:pt x="503" y="180"/>
                    <a:pt x="532" y="194"/>
                    <a:pt x="560" y="208"/>
                  </a:cubicBezTo>
                  <a:cubicBezTo>
                    <a:pt x="588" y="224"/>
                    <a:pt x="616" y="241"/>
                    <a:pt x="616" y="241"/>
                  </a:cubicBezTo>
                  <a:lnTo>
                    <a:pt x="637" y="254"/>
                  </a:lnTo>
                  <a:cubicBezTo>
                    <a:pt x="679" y="274"/>
                    <a:pt x="738" y="304"/>
                    <a:pt x="806" y="339"/>
                  </a:cubicBezTo>
                  <a:cubicBezTo>
                    <a:pt x="797" y="298"/>
                    <a:pt x="693" y="168"/>
                    <a:pt x="646" y="146"/>
                  </a:cubicBezTo>
                  <a:cubicBezTo>
                    <a:pt x="646" y="146"/>
                    <a:pt x="620" y="130"/>
                    <a:pt x="593" y="116"/>
                  </a:cubicBezTo>
                  <a:cubicBezTo>
                    <a:pt x="566" y="102"/>
                    <a:pt x="538" y="90"/>
                    <a:pt x="538" y="90"/>
                  </a:cubicBezTo>
                  <a:cubicBezTo>
                    <a:pt x="490" y="67"/>
                    <a:pt x="437" y="47"/>
                    <a:pt x="384" y="29"/>
                  </a:cubicBezTo>
                  <a:cubicBezTo>
                    <a:pt x="302" y="4"/>
                    <a:pt x="224" y="6"/>
                    <a:pt x="144" y="2"/>
                  </a:cubicBezTo>
                  <a:cubicBezTo>
                    <a:pt x="123" y="1"/>
                    <a:pt x="107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4"/>
            <p:cNvSpPr/>
            <p:nvPr/>
          </p:nvSpPr>
          <p:spPr>
            <a:xfrm>
              <a:off x="1515275" y="4139025"/>
              <a:ext cx="32725" cy="18000"/>
            </a:xfrm>
            <a:custGeom>
              <a:avLst/>
              <a:gdLst/>
              <a:ahLst/>
              <a:cxnLst/>
              <a:rect l="l" t="t" r="r" b="b"/>
              <a:pathLst>
                <a:path w="1309" h="720" extrusionOk="0">
                  <a:moveTo>
                    <a:pt x="248" y="0"/>
                  </a:moveTo>
                  <a:cubicBezTo>
                    <a:pt x="89" y="1"/>
                    <a:pt x="82" y="11"/>
                    <a:pt x="1" y="48"/>
                  </a:cubicBezTo>
                  <a:cubicBezTo>
                    <a:pt x="34" y="44"/>
                    <a:pt x="68" y="43"/>
                    <a:pt x="102" y="43"/>
                  </a:cubicBezTo>
                  <a:cubicBezTo>
                    <a:pt x="369" y="43"/>
                    <a:pt x="664" y="138"/>
                    <a:pt x="883" y="291"/>
                  </a:cubicBezTo>
                  <a:cubicBezTo>
                    <a:pt x="883" y="291"/>
                    <a:pt x="895" y="298"/>
                    <a:pt x="913" y="310"/>
                  </a:cubicBezTo>
                  <a:cubicBezTo>
                    <a:pt x="930" y="324"/>
                    <a:pt x="952" y="342"/>
                    <a:pt x="975" y="359"/>
                  </a:cubicBezTo>
                  <a:cubicBezTo>
                    <a:pt x="1018" y="396"/>
                    <a:pt x="1060" y="435"/>
                    <a:pt x="1060" y="435"/>
                  </a:cubicBezTo>
                  <a:lnTo>
                    <a:pt x="1090" y="466"/>
                  </a:lnTo>
                  <a:cubicBezTo>
                    <a:pt x="1174" y="546"/>
                    <a:pt x="1246" y="629"/>
                    <a:pt x="1308" y="719"/>
                  </a:cubicBezTo>
                  <a:cubicBezTo>
                    <a:pt x="1303" y="686"/>
                    <a:pt x="1277" y="601"/>
                    <a:pt x="1233" y="521"/>
                  </a:cubicBezTo>
                  <a:cubicBezTo>
                    <a:pt x="1189" y="442"/>
                    <a:pt x="1133" y="367"/>
                    <a:pt x="1099" y="337"/>
                  </a:cubicBezTo>
                  <a:cubicBezTo>
                    <a:pt x="1099" y="337"/>
                    <a:pt x="1060" y="300"/>
                    <a:pt x="1017" y="268"/>
                  </a:cubicBezTo>
                  <a:cubicBezTo>
                    <a:pt x="975" y="234"/>
                    <a:pt x="930" y="204"/>
                    <a:pt x="930" y="204"/>
                  </a:cubicBezTo>
                  <a:cubicBezTo>
                    <a:pt x="851" y="150"/>
                    <a:pt x="761" y="105"/>
                    <a:pt x="669" y="67"/>
                  </a:cubicBezTo>
                  <a:cubicBezTo>
                    <a:pt x="528" y="13"/>
                    <a:pt x="392" y="3"/>
                    <a:pt x="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4"/>
            <p:cNvSpPr/>
            <p:nvPr/>
          </p:nvSpPr>
          <p:spPr>
            <a:xfrm>
              <a:off x="1482275" y="4152250"/>
              <a:ext cx="65100" cy="33600"/>
            </a:xfrm>
            <a:custGeom>
              <a:avLst/>
              <a:gdLst/>
              <a:ahLst/>
              <a:cxnLst/>
              <a:rect l="l" t="t" r="r" b="b"/>
              <a:pathLst>
                <a:path w="2604" h="1344" extrusionOk="0">
                  <a:moveTo>
                    <a:pt x="2603" y="1"/>
                  </a:moveTo>
                  <a:cubicBezTo>
                    <a:pt x="2582" y="65"/>
                    <a:pt x="2504" y="219"/>
                    <a:pt x="2373" y="325"/>
                  </a:cubicBezTo>
                  <a:cubicBezTo>
                    <a:pt x="2245" y="437"/>
                    <a:pt x="2085" y="503"/>
                    <a:pt x="2012" y="533"/>
                  </a:cubicBezTo>
                  <a:cubicBezTo>
                    <a:pt x="2012" y="533"/>
                    <a:pt x="1921" y="572"/>
                    <a:pt x="1826" y="596"/>
                  </a:cubicBezTo>
                  <a:cubicBezTo>
                    <a:pt x="1730" y="619"/>
                    <a:pt x="1630" y="635"/>
                    <a:pt x="1630" y="635"/>
                  </a:cubicBezTo>
                  <a:cubicBezTo>
                    <a:pt x="1453" y="663"/>
                    <a:pt x="1266" y="675"/>
                    <a:pt x="1075" y="695"/>
                  </a:cubicBezTo>
                  <a:cubicBezTo>
                    <a:pt x="792" y="724"/>
                    <a:pt x="530" y="800"/>
                    <a:pt x="296" y="958"/>
                  </a:cubicBezTo>
                  <a:cubicBezTo>
                    <a:pt x="165" y="1047"/>
                    <a:pt x="114" y="1115"/>
                    <a:pt x="76" y="1165"/>
                  </a:cubicBezTo>
                  <a:cubicBezTo>
                    <a:pt x="43" y="1220"/>
                    <a:pt x="21" y="1262"/>
                    <a:pt x="1" y="1344"/>
                  </a:cubicBezTo>
                  <a:cubicBezTo>
                    <a:pt x="122" y="1082"/>
                    <a:pt x="415" y="915"/>
                    <a:pt x="717" y="844"/>
                  </a:cubicBezTo>
                  <a:cubicBezTo>
                    <a:pt x="1025" y="773"/>
                    <a:pt x="1355" y="781"/>
                    <a:pt x="1665" y="729"/>
                  </a:cubicBezTo>
                  <a:cubicBezTo>
                    <a:pt x="1665" y="729"/>
                    <a:pt x="1783" y="710"/>
                    <a:pt x="1898" y="677"/>
                  </a:cubicBezTo>
                  <a:cubicBezTo>
                    <a:pt x="2015" y="644"/>
                    <a:pt x="2123" y="589"/>
                    <a:pt x="2123" y="589"/>
                  </a:cubicBezTo>
                  <a:cubicBezTo>
                    <a:pt x="2123" y="589"/>
                    <a:pt x="2144" y="578"/>
                    <a:pt x="2163" y="569"/>
                  </a:cubicBezTo>
                  <a:cubicBezTo>
                    <a:pt x="2184" y="558"/>
                    <a:pt x="2203" y="546"/>
                    <a:pt x="2203" y="546"/>
                  </a:cubicBezTo>
                  <a:cubicBezTo>
                    <a:pt x="2414" y="418"/>
                    <a:pt x="2569" y="219"/>
                    <a:pt x="2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4"/>
            <p:cNvSpPr/>
            <p:nvPr/>
          </p:nvSpPr>
          <p:spPr>
            <a:xfrm>
              <a:off x="1489950" y="4201325"/>
              <a:ext cx="59725" cy="77275"/>
            </a:xfrm>
            <a:custGeom>
              <a:avLst/>
              <a:gdLst/>
              <a:ahLst/>
              <a:cxnLst/>
              <a:rect l="l" t="t" r="r" b="b"/>
              <a:pathLst>
                <a:path w="2389" h="3091" extrusionOk="0">
                  <a:moveTo>
                    <a:pt x="2388" y="0"/>
                  </a:moveTo>
                  <a:cubicBezTo>
                    <a:pt x="2363" y="87"/>
                    <a:pt x="2314" y="310"/>
                    <a:pt x="2240" y="530"/>
                  </a:cubicBezTo>
                  <a:cubicBezTo>
                    <a:pt x="2169" y="752"/>
                    <a:pt x="2076" y="971"/>
                    <a:pt x="2035" y="1075"/>
                  </a:cubicBezTo>
                  <a:cubicBezTo>
                    <a:pt x="2035" y="1075"/>
                    <a:pt x="1985" y="1203"/>
                    <a:pt x="1925" y="1327"/>
                  </a:cubicBezTo>
                  <a:cubicBezTo>
                    <a:pt x="1868" y="1451"/>
                    <a:pt x="1804" y="1572"/>
                    <a:pt x="1804" y="1572"/>
                  </a:cubicBezTo>
                  <a:cubicBezTo>
                    <a:pt x="1689" y="1787"/>
                    <a:pt x="1551" y="2001"/>
                    <a:pt x="1397" y="2204"/>
                  </a:cubicBezTo>
                  <a:cubicBezTo>
                    <a:pt x="1283" y="2357"/>
                    <a:pt x="1165" y="2494"/>
                    <a:pt x="1046" y="2629"/>
                  </a:cubicBezTo>
                  <a:cubicBezTo>
                    <a:pt x="926" y="2760"/>
                    <a:pt x="795" y="2885"/>
                    <a:pt x="632" y="2968"/>
                  </a:cubicBezTo>
                  <a:cubicBezTo>
                    <a:pt x="447" y="3055"/>
                    <a:pt x="335" y="3053"/>
                    <a:pt x="254" y="3055"/>
                  </a:cubicBezTo>
                  <a:cubicBezTo>
                    <a:pt x="171" y="3051"/>
                    <a:pt x="110" y="3050"/>
                    <a:pt x="1" y="3007"/>
                  </a:cubicBezTo>
                  <a:lnTo>
                    <a:pt x="1" y="3007"/>
                  </a:lnTo>
                  <a:cubicBezTo>
                    <a:pt x="93" y="3064"/>
                    <a:pt x="203" y="3091"/>
                    <a:pt x="316" y="3091"/>
                  </a:cubicBezTo>
                  <a:cubicBezTo>
                    <a:pt x="412" y="3091"/>
                    <a:pt x="511" y="3071"/>
                    <a:pt x="603" y="3036"/>
                  </a:cubicBezTo>
                  <a:cubicBezTo>
                    <a:pt x="806" y="2958"/>
                    <a:pt x="978" y="2809"/>
                    <a:pt x="1132" y="2652"/>
                  </a:cubicBezTo>
                  <a:cubicBezTo>
                    <a:pt x="1440" y="2336"/>
                    <a:pt x="1705" y="1968"/>
                    <a:pt x="1903" y="1594"/>
                  </a:cubicBezTo>
                  <a:cubicBezTo>
                    <a:pt x="1903" y="1594"/>
                    <a:pt x="1978" y="1454"/>
                    <a:pt x="2042" y="1307"/>
                  </a:cubicBezTo>
                  <a:cubicBezTo>
                    <a:pt x="2108" y="1161"/>
                    <a:pt x="2163" y="1011"/>
                    <a:pt x="2163" y="1011"/>
                  </a:cubicBezTo>
                  <a:lnTo>
                    <a:pt x="2204" y="899"/>
                  </a:lnTo>
                  <a:cubicBezTo>
                    <a:pt x="2304" y="588"/>
                    <a:pt x="2360" y="290"/>
                    <a:pt x="2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4"/>
            <p:cNvSpPr/>
            <p:nvPr/>
          </p:nvSpPr>
          <p:spPr>
            <a:xfrm>
              <a:off x="1509775" y="4239575"/>
              <a:ext cx="60575" cy="66150"/>
            </a:xfrm>
            <a:custGeom>
              <a:avLst/>
              <a:gdLst/>
              <a:ahLst/>
              <a:cxnLst/>
              <a:rect l="l" t="t" r="r" b="b"/>
              <a:pathLst>
                <a:path w="2423" h="2646" extrusionOk="0">
                  <a:moveTo>
                    <a:pt x="2421" y="1"/>
                  </a:moveTo>
                  <a:lnTo>
                    <a:pt x="2421" y="1"/>
                  </a:lnTo>
                  <a:cubicBezTo>
                    <a:pt x="2407" y="82"/>
                    <a:pt x="2370" y="288"/>
                    <a:pt x="2282" y="481"/>
                  </a:cubicBezTo>
                  <a:cubicBezTo>
                    <a:pt x="2200" y="675"/>
                    <a:pt x="2071" y="847"/>
                    <a:pt x="2008" y="925"/>
                  </a:cubicBezTo>
                  <a:cubicBezTo>
                    <a:pt x="2008" y="925"/>
                    <a:pt x="1933" y="1022"/>
                    <a:pt x="1844" y="1107"/>
                  </a:cubicBezTo>
                  <a:cubicBezTo>
                    <a:pt x="1755" y="1192"/>
                    <a:pt x="1654" y="1261"/>
                    <a:pt x="1654" y="1261"/>
                  </a:cubicBezTo>
                  <a:cubicBezTo>
                    <a:pt x="1475" y="1388"/>
                    <a:pt x="1258" y="1467"/>
                    <a:pt x="1036" y="1542"/>
                  </a:cubicBezTo>
                  <a:cubicBezTo>
                    <a:pt x="871" y="1600"/>
                    <a:pt x="712" y="1660"/>
                    <a:pt x="562" y="1741"/>
                  </a:cubicBezTo>
                  <a:cubicBezTo>
                    <a:pt x="413" y="1823"/>
                    <a:pt x="279" y="1931"/>
                    <a:pt x="171" y="2069"/>
                  </a:cubicBezTo>
                  <a:cubicBezTo>
                    <a:pt x="51" y="2225"/>
                    <a:pt x="25" y="2330"/>
                    <a:pt x="11" y="2406"/>
                  </a:cubicBezTo>
                  <a:cubicBezTo>
                    <a:pt x="0" y="2485"/>
                    <a:pt x="2" y="2546"/>
                    <a:pt x="34" y="2645"/>
                  </a:cubicBezTo>
                  <a:cubicBezTo>
                    <a:pt x="2" y="2471"/>
                    <a:pt x="66" y="2286"/>
                    <a:pt x="181" y="2139"/>
                  </a:cubicBezTo>
                  <a:cubicBezTo>
                    <a:pt x="296" y="1991"/>
                    <a:pt x="454" y="1872"/>
                    <a:pt x="632" y="1793"/>
                  </a:cubicBezTo>
                  <a:cubicBezTo>
                    <a:pt x="985" y="1631"/>
                    <a:pt x="1405" y="1566"/>
                    <a:pt x="1729" y="1327"/>
                  </a:cubicBezTo>
                  <a:cubicBezTo>
                    <a:pt x="1729" y="1327"/>
                    <a:pt x="1850" y="1241"/>
                    <a:pt x="1954" y="1134"/>
                  </a:cubicBezTo>
                  <a:cubicBezTo>
                    <a:pt x="2059" y="1028"/>
                    <a:pt x="2143" y="904"/>
                    <a:pt x="2143" y="904"/>
                  </a:cubicBezTo>
                  <a:lnTo>
                    <a:pt x="2175" y="858"/>
                  </a:lnTo>
                  <a:cubicBezTo>
                    <a:pt x="2191" y="835"/>
                    <a:pt x="2204" y="812"/>
                    <a:pt x="2204" y="812"/>
                  </a:cubicBezTo>
                  <a:cubicBezTo>
                    <a:pt x="2355" y="548"/>
                    <a:pt x="2422" y="268"/>
                    <a:pt x="2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4"/>
            <p:cNvSpPr/>
            <p:nvPr/>
          </p:nvSpPr>
          <p:spPr>
            <a:xfrm>
              <a:off x="1529350" y="4247250"/>
              <a:ext cx="44700" cy="46075"/>
            </a:xfrm>
            <a:custGeom>
              <a:avLst/>
              <a:gdLst/>
              <a:ahLst/>
              <a:cxnLst/>
              <a:rect l="l" t="t" r="r" b="b"/>
              <a:pathLst>
                <a:path w="1788" h="1843" extrusionOk="0">
                  <a:moveTo>
                    <a:pt x="1787" y="1"/>
                  </a:moveTo>
                  <a:cubicBezTo>
                    <a:pt x="1767" y="56"/>
                    <a:pt x="1726" y="197"/>
                    <a:pt x="1666" y="334"/>
                  </a:cubicBezTo>
                  <a:cubicBezTo>
                    <a:pt x="1605" y="470"/>
                    <a:pt x="1532" y="603"/>
                    <a:pt x="1497" y="665"/>
                  </a:cubicBezTo>
                  <a:cubicBezTo>
                    <a:pt x="1497" y="665"/>
                    <a:pt x="1486" y="683"/>
                    <a:pt x="1470" y="712"/>
                  </a:cubicBezTo>
                  <a:cubicBezTo>
                    <a:pt x="1454" y="740"/>
                    <a:pt x="1433" y="778"/>
                    <a:pt x="1408" y="814"/>
                  </a:cubicBezTo>
                  <a:cubicBezTo>
                    <a:pt x="1361" y="888"/>
                    <a:pt x="1307" y="956"/>
                    <a:pt x="1307" y="956"/>
                  </a:cubicBezTo>
                  <a:cubicBezTo>
                    <a:pt x="1215" y="1082"/>
                    <a:pt x="1102" y="1198"/>
                    <a:pt x="979" y="1304"/>
                  </a:cubicBezTo>
                  <a:cubicBezTo>
                    <a:pt x="795" y="1459"/>
                    <a:pt x="616" y="1591"/>
                    <a:pt x="397" y="1687"/>
                  </a:cubicBezTo>
                  <a:cubicBezTo>
                    <a:pt x="150" y="1788"/>
                    <a:pt x="138" y="1780"/>
                    <a:pt x="0" y="1842"/>
                  </a:cubicBezTo>
                  <a:cubicBezTo>
                    <a:pt x="249" y="1809"/>
                    <a:pt x="519" y="1716"/>
                    <a:pt x="766" y="1570"/>
                  </a:cubicBezTo>
                  <a:cubicBezTo>
                    <a:pt x="1013" y="1426"/>
                    <a:pt x="1231" y="1221"/>
                    <a:pt x="1396" y="1002"/>
                  </a:cubicBezTo>
                  <a:cubicBezTo>
                    <a:pt x="1396" y="1002"/>
                    <a:pt x="1411" y="981"/>
                    <a:pt x="1435" y="950"/>
                  </a:cubicBezTo>
                  <a:cubicBezTo>
                    <a:pt x="1457" y="918"/>
                    <a:pt x="1485" y="874"/>
                    <a:pt x="1514" y="831"/>
                  </a:cubicBezTo>
                  <a:cubicBezTo>
                    <a:pt x="1541" y="787"/>
                    <a:pt x="1565" y="740"/>
                    <a:pt x="1584" y="707"/>
                  </a:cubicBezTo>
                  <a:cubicBezTo>
                    <a:pt x="1604" y="672"/>
                    <a:pt x="1616" y="649"/>
                    <a:pt x="1616" y="649"/>
                  </a:cubicBezTo>
                  <a:lnTo>
                    <a:pt x="1648" y="578"/>
                  </a:lnTo>
                  <a:cubicBezTo>
                    <a:pt x="1730" y="381"/>
                    <a:pt x="1772" y="189"/>
                    <a:pt x="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4"/>
            <p:cNvSpPr/>
            <p:nvPr/>
          </p:nvSpPr>
          <p:spPr>
            <a:xfrm>
              <a:off x="1574325" y="4267200"/>
              <a:ext cx="24200" cy="28625"/>
            </a:xfrm>
            <a:custGeom>
              <a:avLst/>
              <a:gdLst/>
              <a:ahLst/>
              <a:cxnLst/>
              <a:rect l="l" t="t" r="r" b="b"/>
              <a:pathLst>
                <a:path w="968" h="1145" extrusionOk="0">
                  <a:moveTo>
                    <a:pt x="967" y="1"/>
                  </a:moveTo>
                  <a:cubicBezTo>
                    <a:pt x="922" y="49"/>
                    <a:pt x="755" y="253"/>
                    <a:pt x="709" y="315"/>
                  </a:cubicBezTo>
                  <a:cubicBezTo>
                    <a:pt x="709" y="315"/>
                    <a:pt x="682" y="356"/>
                    <a:pt x="653" y="396"/>
                  </a:cubicBezTo>
                  <a:cubicBezTo>
                    <a:pt x="624" y="435"/>
                    <a:pt x="595" y="474"/>
                    <a:pt x="595" y="474"/>
                  </a:cubicBezTo>
                  <a:cubicBezTo>
                    <a:pt x="543" y="543"/>
                    <a:pt x="485" y="613"/>
                    <a:pt x="424" y="680"/>
                  </a:cubicBezTo>
                  <a:cubicBezTo>
                    <a:pt x="333" y="779"/>
                    <a:pt x="260" y="879"/>
                    <a:pt x="163" y="969"/>
                  </a:cubicBezTo>
                  <a:cubicBezTo>
                    <a:pt x="53" y="1070"/>
                    <a:pt x="48" y="1072"/>
                    <a:pt x="0" y="1145"/>
                  </a:cubicBezTo>
                  <a:cubicBezTo>
                    <a:pt x="238" y="999"/>
                    <a:pt x="498" y="771"/>
                    <a:pt x="678" y="526"/>
                  </a:cubicBezTo>
                  <a:lnTo>
                    <a:pt x="746" y="433"/>
                  </a:lnTo>
                  <a:lnTo>
                    <a:pt x="810" y="338"/>
                  </a:lnTo>
                  <a:lnTo>
                    <a:pt x="834" y="302"/>
                  </a:lnTo>
                  <a:cubicBezTo>
                    <a:pt x="890" y="200"/>
                    <a:pt x="932" y="99"/>
                    <a:pt x="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4"/>
            <p:cNvSpPr/>
            <p:nvPr/>
          </p:nvSpPr>
          <p:spPr>
            <a:xfrm>
              <a:off x="1592750" y="3910950"/>
              <a:ext cx="91375" cy="115125"/>
            </a:xfrm>
            <a:custGeom>
              <a:avLst/>
              <a:gdLst/>
              <a:ahLst/>
              <a:cxnLst/>
              <a:rect l="l" t="t" r="r" b="b"/>
              <a:pathLst>
                <a:path w="3655" h="4605" extrusionOk="0">
                  <a:moveTo>
                    <a:pt x="2215" y="0"/>
                  </a:moveTo>
                  <a:cubicBezTo>
                    <a:pt x="2365" y="57"/>
                    <a:pt x="2738" y="257"/>
                    <a:pt x="3005" y="583"/>
                  </a:cubicBezTo>
                  <a:cubicBezTo>
                    <a:pt x="3140" y="742"/>
                    <a:pt x="3251" y="922"/>
                    <a:pt x="3329" y="1088"/>
                  </a:cubicBezTo>
                  <a:cubicBezTo>
                    <a:pt x="3409" y="1253"/>
                    <a:pt x="3449" y="1405"/>
                    <a:pt x="3478" y="1501"/>
                  </a:cubicBezTo>
                  <a:cubicBezTo>
                    <a:pt x="3478" y="1501"/>
                    <a:pt x="3492" y="1560"/>
                    <a:pt x="3513" y="1650"/>
                  </a:cubicBezTo>
                  <a:cubicBezTo>
                    <a:pt x="3519" y="1694"/>
                    <a:pt x="3528" y="1747"/>
                    <a:pt x="3537" y="1805"/>
                  </a:cubicBezTo>
                  <a:cubicBezTo>
                    <a:pt x="3542" y="1861"/>
                    <a:pt x="3548" y="1923"/>
                    <a:pt x="3550" y="1983"/>
                  </a:cubicBezTo>
                  <a:cubicBezTo>
                    <a:pt x="3552" y="2105"/>
                    <a:pt x="3544" y="2228"/>
                    <a:pt x="3532" y="2318"/>
                  </a:cubicBezTo>
                  <a:cubicBezTo>
                    <a:pt x="3525" y="2364"/>
                    <a:pt x="3519" y="2402"/>
                    <a:pt x="3516" y="2429"/>
                  </a:cubicBezTo>
                  <a:cubicBezTo>
                    <a:pt x="3511" y="2455"/>
                    <a:pt x="3508" y="2470"/>
                    <a:pt x="3508" y="2470"/>
                  </a:cubicBezTo>
                  <a:cubicBezTo>
                    <a:pt x="3423" y="2898"/>
                    <a:pt x="3210" y="3316"/>
                    <a:pt x="2904" y="3656"/>
                  </a:cubicBezTo>
                  <a:cubicBezTo>
                    <a:pt x="2446" y="4162"/>
                    <a:pt x="1854" y="4450"/>
                    <a:pt x="1189" y="4535"/>
                  </a:cubicBezTo>
                  <a:cubicBezTo>
                    <a:pt x="1027" y="4554"/>
                    <a:pt x="899" y="4560"/>
                    <a:pt x="792" y="4560"/>
                  </a:cubicBezTo>
                  <a:cubicBezTo>
                    <a:pt x="654" y="4560"/>
                    <a:pt x="554" y="4550"/>
                    <a:pt x="468" y="4546"/>
                  </a:cubicBezTo>
                  <a:cubicBezTo>
                    <a:pt x="317" y="4531"/>
                    <a:pt x="206" y="4522"/>
                    <a:pt x="1" y="4484"/>
                  </a:cubicBezTo>
                  <a:lnTo>
                    <a:pt x="1" y="4484"/>
                  </a:lnTo>
                  <a:cubicBezTo>
                    <a:pt x="273" y="4560"/>
                    <a:pt x="569" y="4605"/>
                    <a:pt x="874" y="4605"/>
                  </a:cubicBezTo>
                  <a:cubicBezTo>
                    <a:pt x="948" y="4605"/>
                    <a:pt x="1022" y="4602"/>
                    <a:pt x="1097" y="4597"/>
                  </a:cubicBezTo>
                  <a:cubicBezTo>
                    <a:pt x="1479" y="4569"/>
                    <a:pt x="1870" y="4469"/>
                    <a:pt x="2227" y="4287"/>
                  </a:cubicBezTo>
                  <a:cubicBezTo>
                    <a:pt x="2951" y="3931"/>
                    <a:pt x="3479" y="3202"/>
                    <a:pt x="3613" y="2441"/>
                  </a:cubicBezTo>
                  <a:cubicBezTo>
                    <a:pt x="3613" y="2441"/>
                    <a:pt x="3625" y="2368"/>
                    <a:pt x="3637" y="2259"/>
                  </a:cubicBezTo>
                  <a:cubicBezTo>
                    <a:pt x="3646" y="2150"/>
                    <a:pt x="3655" y="2004"/>
                    <a:pt x="3639" y="1858"/>
                  </a:cubicBezTo>
                  <a:cubicBezTo>
                    <a:pt x="3620" y="1564"/>
                    <a:pt x="3513" y="1289"/>
                    <a:pt x="3513" y="1289"/>
                  </a:cubicBezTo>
                  <a:lnTo>
                    <a:pt x="3473" y="1186"/>
                  </a:lnTo>
                  <a:cubicBezTo>
                    <a:pt x="3450" y="1137"/>
                    <a:pt x="3427" y="1087"/>
                    <a:pt x="3427" y="1087"/>
                  </a:cubicBezTo>
                  <a:cubicBezTo>
                    <a:pt x="3166" y="550"/>
                    <a:pt x="2718" y="164"/>
                    <a:pt x="2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4"/>
            <p:cNvSpPr/>
            <p:nvPr/>
          </p:nvSpPr>
          <p:spPr>
            <a:xfrm>
              <a:off x="1605750" y="3969500"/>
              <a:ext cx="69850" cy="48575"/>
            </a:xfrm>
            <a:custGeom>
              <a:avLst/>
              <a:gdLst/>
              <a:ahLst/>
              <a:cxnLst/>
              <a:rect l="l" t="t" r="r" b="b"/>
              <a:pathLst>
                <a:path w="2794" h="1943" extrusionOk="0">
                  <a:moveTo>
                    <a:pt x="2794" y="0"/>
                  </a:moveTo>
                  <a:cubicBezTo>
                    <a:pt x="2778" y="80"/>
                    <a:pt x="2743" y="286"/>
                    <a:pt x="2664" y="481"/>
                  </a:cubicBezTo>
                  <a:cubicBezTo>
                    <a:pt x="2589" y="678"/>
                    <a:pt x="2477" y="861"/>
                    <a:pt x="2421" y="945"/>
                  </a:cubicBezTo>
                  <a:cubicBezTo>
                    <a:pt x="2421" y="945"/>
                    <a:pt x="2357" y="1050"/>
                    <a:pt x="2278" y="1144"/>
                  </a:cubicBezTo>
                  <a:cubicBezTo>
                    <a:pt x="2201" y="1240"/>
                    <a:pt x="2112" y="1325"/>
                    <a:pt x="2112" y="1325"/>
                  </a:cubicBezTo>
                  <a:cubicBezTo>
                    <a:pt x="1954" y="1476"/>
                    <a:pt x="1763" y="1607"/>
                    <a:pt x="1553" y="1697"/>
                  </a:cubicBezTo>
                  <a:cubicBezTo>
                    <a:pt x="1272" y="1816"/>
                    <a:pt x="993" y="1884"/>
                    <a:pt x="694" y="1884"/>
                  </a:cubicBezTo>
                  <a:cubicBezTo>
                    <a:pt x="661" y="1884"/>
                    <a:pt x="627" y="1883"/>
                    <a:pt x="592" y="1882"/>
                  </a:cubicBezTo>
                  <a:cubicBezTo>
                    <a:pt x="404" y="1870"/>
                    <a:pt x="310" y="1843"/>
                    <a:pt x="234" y="1831"/>
                  </a:cubicBezTo>
                  <a:cubicBezTo>
                    <a:pt x="160" y="1815"/>
                    <a:pt x="105" y="1806"/>
                    <a:pt x="1" y="1782"/>
                  </a:cubicBezTo>
                  <a:lnTo>
                    <a:pt x="1" y="1782"/>
                  </a:lnTo>
                  <a:cubicBezTo>
                    <a:pt x="235" y="1883"/>
                    <a:pt x="511" y="1943"/>
                    <a:pt x="796" y="1943"/>
                  </a:cubicBezTo>
                  <a:cubicBezTo>
                    <a:pt x="907" y="1943"/>
                    <a:pt x="1021" y="1934"/>
                    <a:pt x="1133" y="1914"/>
                  </a:cubicBezTo>
                  <a:cubicBezTo>
                    <a:pt x="1533" y="1851"/>
                    <a:pt x="1921" y="1656"/>
                    <a:pt x="2197" y="1379"/>
                  </a:cubicBezTo>
                  <a:cubicBezTo>
                    <a:pt x="2197" y="1379"/>
                    <a:pt x="2304" y="1276"/>
                    <a:pt x="2392" y="1157"/>
                  </a:cubicBezTo>
                  <a:cubicBezTo>
                    <a:pt x="2481" y="1040"/>
                    <a:pt x="2555" y="912"/>
                    <a:pt x="2555" y="912"/>
                  </a:cubicBezTo>
                  <a:lnTo>
                    <a:pt x="2607" y="815"/>
                  </a:lnTo>
                  <a:cubicBezTo>
                    <a:pt x="2737" y="543"/>
                    <a:pt x="2792" y="266"/>
                    <a:pt x="27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4"/>
            <p:cNvSpPr/>
            <p:nvPr/>
          </p:nvSpPr>
          <p:spPr>
            <a:xfrm>
              <a:off x="1682075" y="3936375"/>
              <a:ext cx="6675" cy="35525"/>
            </a:xfrm>
            <a:custGeom>
              <a:avLst/>
              <a:gdLst/>
              <a:ahLst/>
              <a:cxnLst/>
              <a:rect l="l" t="t" r="r" b="b"/>
              <a:pathLst>
                <a:path w="267" h="1421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249"/>
                    <a:pt x="173" y="570"/>
                    <a:pt x="167" y="855"/>
                  </a:cubicBezTo>
                  <a:cubicBezTo>
                    <a:pt x="167" y="855"/>
                    <a:pt x="166" y="909"/>
                    <a:pt x="163" y="962"/>
                  </a:cubicBezTo>
                  <a:cubicBezTo>
                    <a:pt x="157" y="1016"/>
                    <a:pt x="151" y="1069"/>
                    <a:pt x="151" y="1069"/>
                  </a:cubicBezTo>
                  <a:lnTo>
                    <a:pt x="144" y="1109"/>
                  </a:lnTo>
                  <a:cubicBezTo>
                    <a:pt x="132" y="1219"/>
                    <a:pt x="117" y="1321"/>
                    <a:pt x="97" y="1420"/>
                  </a:cubicBezTo>
                  <a:cubicBezTo>
                    <a:pt x="116" y="1395"/>
                    <a:pt x="158" y="1325"/>
                    <a:pt x="191" y="1247"/>
                  </a:cubicBezTo>
                  <a:cubicBezTo>
                    <a:pt x="223" y="1171"/>
                    <a:pt x="248" y="1086"/>
                    <a:pt x="252" y="1046"/>
                  </a:cubicBezTo>
                  <a:cubicBezTo>
                    <a:pt x="252" y="1046"/>
                    <a:pt x="259" y="996"/>
                    <a:pt x="261" y="947"/>
                  </a:cubicBezTo>
                  <a:cubicBezTo>
                    <a:pt x="264" y="897"/>
                    <a:pt x="264" y="847"/>
                    <a:pt x="264" y="847"/>
                  </a:cubicBezTo>
                  <a:cubicBezTo>
                    <a:pt x="266" y="759"/>
                    <a:pt x="260" y="667"/>
                    <a:pt x="248" y="575"/>
                  </a:cubicBezTo>
                  <a:cubicBezTo>
                    <a:pt x="229" y="437"/>
                    <a:pt x="179" y="321"/>
                    <a:pt x="128" y="198"/>
                  </a:cubicBezTo>
                  <a:cubicBezTo>
                    <a:pt x="69" y="62"/>
                    <a:pt x="60" y="6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4"/>
            <p:cNvSpPr/>
            <p:nvPr/>
          </p:nvSpPr>
          <p:spPr>
            <a:xfrm>
              <a:off x="1607025" y="4037775"/>
              <a:ext cx="45800" cy="23275"/>
            </a:xfrm>
            <a:custGeom>
              <a:avLst/>
              <a:gdLst/>
              <a:ahLst/>
              <a:cxnLst/>
              <a:rect l="l" t="t" r="r" b="b"/>
              <a:pathLst>
                <a:path w="1832" h="931" extrusionOk="0">
                  <a:moveTo>
                    <a:pt x="1392" y="1"/>
                  </a:moveTo>
                  <a:cubicBezTo>
                    <a:pt x="1390" y="1"/>
                    <a:pt x="1389" y="1"/>
                    <a:pt x="1387" y="1"/>
                  </a:cubicBezTo>
                  <a:cubicBezTo>
                    <a:pt x="1304" y="2"/>
                    <a:pt x="1224" y="34"/>
                    <a:pt x="1157" y="83"/>
                  </a:cubicBezTo>
                  <a:cubicBezTo>
                    <a:pt x="1011" y="196"/>
                    <a:pt x="985" y="301"/>
                    <a:pt x="970" y="369"/>
                  </a:cubicBezTo>
                  <a:cubicBezTo>
                    <a:pt x="960" y="441"/>
                    <a:pt x="964" y="500"/>
                    <a:pt x="1007" y="583"/>
                  </a:cubicBezTo>
                  <a:cubicBezTo>
                    <a:pt x="953" y="432"/>
                    <a:pt x="1023" y="252"/>
                    <a:pt x="1152" y="150"/>
                  </a:cubicBezTo>
                  <a:cubicBezTo>
                    <a:pt x="1216" y="97"/>
                    <a:pt x="1297" y="65"/>
                    <a:pt x="1378" y="64"/>
                  </a:cubicBezTo>
                  <a:cubicBezTo>
                    <a:pt x="1459" y="65"/>
                    <a:pt x="1538" y="101"/>
                    <a:pt x="1596" y="158"/>
                  </a:cubicBezTo>
                  <a:cubicBezTo>
                    <a:pt x="1711" y="274"/>
                    <a:pt x="1757" y="472"/>
                    <a:pt x="1680" y="611"/>
                  </a:cubicBezTo>
                  <a:cubicBezTo>
                    <a:pt x="1604" y="753"/>
                    <a:pt x="1427" y="813"/>
                    <a:pt x="1265" y="828"/>
                  </a:cubicBezTo>
                  <a:cubicBezTo>
                    <a:pt x="1265" y="828"/>
                    <a:pt x="1233" y="831"/>
                    <a:pt x="1186" y="832"/>
                  </a:cubicBezTo>
                  <a:cubicBezTo>
                    <a:pt x="1178" y="832"/>
                    <a:pt x="1170" y="832"/>
                    <a:pt x="1161" y="832"/>
                  </a:cubicBezTo>
                  <a:cubicBezTo>
                    <a:pt x="1117" y="832"/>
                    <a:pt x="1064" y="830"/>
                    <a:pt x="1011" y="826"/>
                  </a:cubicBezTo>
                  <a:cubicBezTo>
                    <a:pt x="882" y="815"/>
                    <a:pt x="758" y="783"/>
                    <a:pt x="758" y="783"/>
                  </a:cubicBezTo>
                  <a:cubicBezTo>
                    <a:pt x="758" y="783"/>
                    <a:pt x="734" y="778"/>
                    <a:pt x="711" y="772"/>
                  </a:cubicBezTo>
                  <a:lnTo>
                    <a:pt x="665" y="759"/>
                  </a:lnTo>
                  <a:cubicBezTo>
                    <a:pt x="412" y="689"/>
                    <a:pt x="191" y="575"/>
                    <a:pt x="1" y="428"/>
                  </a:cubicBezTo>
                  <a:lnTo>
                    <a:pt x="1" y="428"/>
                  </a:lnTo>
                  <a:cubicBezTo>
                    <a:pt x="47" y="484"/>
                    <a:pt x="187" y="618"/>
                    <a:pt x="359" y="716"/>
                  </a:cubicBezTo>
                  <a:cubicBezTo>
                    <a:pt x="530" y="818"/>
                    <a:pt x="727" y="881"/>
                    <a:pt x="823" y="898"/>
                  </a:cubicBezTo>
                  <a:cubicBezTo>
                    <a:pt x="823" y="898"/>
                    <a:pt x="939" y="921"/>
                    <a:pt x="1058" y="927"/>
                  </a:cubicBezTo>
                  <a:cubicBezTo>
                    <a:pt x="1086" y="929"/>
                    <a:pt x="1114" y="930"/>
                    <a:pt x="1140" y="930"/>
                  </a:cubicBezTo>
                  <a:cubicBezTo>
                    <a:pt x="1226" y="930"/>
                    <a:pt x="1297" y="922"/>
                    <a:pt x="1297" y="922"/>
                  </a:cubicBezTo>
                  <a:cubicBezTo>
                    <a:pt x="1403" y="910"/>
                    <a:pt x="1515" y="882"/>
                    <a:pt x="1613" y="818"/>
                  </a:cubicBezTo>
                  <a:cubicBezTo>
                    <a:pt x="1710" y="756"/>
                    <a:pt x="1792" y="648"/>
                    <a:pt x="1807" y="527"/>
                  </a:cubicBezTo>
                  <a:cubicBezTo>
                    <a:pt x="1831" y="348"/>
                    <a:pt x="1751" y="178"/>
                    <a:pt x="1619" y="77"/>
                  </a:cubicBezTo>
                  <a:cubicBezTo>
                    <a:pt x="1555" y="29"/>
                    <a:pt x="1473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4"/>
            <p:cNvSpPr/>
            <p:nvPr/>
          </p:nvSpPr>
          <p:spPr>
            <a:xfrm>
              <a:off x="1606250" y="4034550"/>
              <a:ext cx="45525" cy="32650"/>
            </a:xfrm>
            <a:custGeom>
              <a:avLst/>
              <a:gdLst/>
              <a:ahLst/>
              <a:cxnLst/>
              <a:rect l="l" t="t" r="r" b="b"/>
              <a:pathLst>
                <a:path w="1821" h="1306" extrusionOk="0">
                  <a:moveTo>
                    <a:pt x="1456" y="1"/>
                  </a:moveTo>
                  <a:cubicBezTo>
                    <a:pt x="1699" y="120"/>
                    <a:pt x="1805" y="457"/>
                    <a:pt x="1708" y="725"/>
                  </a:cubicBezTo>
                  <a:cubicBezTo>
                    <a:pt x="1610" y="999"/>
                    <a:pt x="1321" y="1163"/>
                    <a:pt x="1051" y="1199"/>
                  </a:cubicBezTo>
                  <a:cubicBezTo>
                    <a:pt x="1051" y="1199"/>
                    <a:pt x="992" y="1208"/>
                    <a:pt x="918" y="1208"/>
                  </a:cubicBezTo>
                  <a:cubicBezTo>
                    <a:pt x="894" y="1208"/>
                    <a:pt x="868" y="1207"/>
                    <a:pt x="843" y="1204"/>
                  </a:cubicBezTo>
                  <a:cubicBezTo>
                    <a:pt x="738" y="1198"/>
                    <a:pt x="635" y="1170"/>
                    <a:pt x="635" y="1170"/>
                  </a:cubicBezTo>
                  <a:cubicBezTo>
                    <a:pt x="635" y="1170"/>
                    <a:pt x="616" y="1164"/>
                    <a:pt x="597" y="1159"/>
                  </a:cubicBezTo>
                  <a:cubicBezTo>
                    <a:pt x="578" y="1154"/>
                    <a:pt x="559" y="1147"/>
                    <a:pt x="559" y="1147"/>
                  </a:cubicBezTo>
                  <a:cubicBezTo>
                    <a:pt x="351" y="1085"/>
                    <a:pt x="169" y="989"/>
                    <a:pt x="0" y="880"/>
                  </a:cubicBezTo>
                  <a:lnTo>
                    <a:pt x="0" y="880"/>
                  </a:lnTo>
                  <a:cubicBezTo>
                    <a:pt x="41" y="925"/>
                    <a:pt x="160" y="1032"/>
                    <a:pt x="301" y="1119"/>
                  </a:cubicBezTo>
                  <a:cubicBezTo>
                    <a:pt x="440" y="1208"/>
                    <a:pt x="604" y="1266"/>
                    <a:pt x="685" y="1281"/>
                  </a:cubicBezTo>
                  <a:cubicBezTo>
                    <a:pt x="685" y="1281"/>
                    <a:pt x="782" y="1302"/>
                    <a:pt x="883" y="1305"/>
                  </a:cubicBezTo>
                  <a:cubicBezTo>
                    <a:pt x="895" y="1305"/>
                    <a:pt x="907" y="1306"/>
                    <a:pt x="918" y="1306"/>
                  </a:cubicBezTo>
                  <a:cubicBezTo>
                    <a:pt x="1006" y="1306"/>
                    <a:pt x="1083" y="1293"/>
                    <a:pt x="1083" y="1293"/>
                  </a:cubicBezTo>
                  <a:cubicBezTo>
                    <a:pt x="1260" y="1265"/>
                    <a:pt x="1439" y="1191"/>
                    <a:pt x="1580" y="1065"/>
                  </a:cubicBezTo>
                  <a:cubicBezTo>
                    <a:pt x="1686" y="971"/>
                    <a:pt x="1761" y="851"/>
                    <a:pt x="1791" y="720"/>
                  </a:cubicBezTo>
                  <a:cubicBezTo>
                    <a:pt x="1820" y="589"/>
                    <a:pt x="1813" y="455"/>
                    <a:pt x="1770" y="326"/>
                  </a:cubicBezTo>
                  <a:cubicBezTo>
                    <a:pt x="1721" y="184"/>
                    <a:pt x="1661" y="125"/>
                    <a:pt x="1619" y="84"/>
                  </a:cubicBezTo>
                  <a:cubicBezTo>
                    <a:pt x="1572" y="46"/>
                    <a:pt x="1533" y="21"/>
                    <a:pt x="14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4"/>
            <p:cNvSpPr/>
            <p:nvPr/>
          </p:nvSpPr>
          <p:spPr>
            <a:xfrm>
              <a:off x="1630200" y="3915675"/>
              <a:ext cx="14900" cy="51500"/>
            </a:xfrm>
            <a:custGeom>
              <a:avLst/>
              <a:gdLst/>
              <a:ahLst/>
              <a:cxnLst/>
              <a:rect l="l" t="t" r="r" b="b"/>
              <a:pathLst>
                <a:path w="596" h="2060" extrusionOk="0">
                  <a:moveTo>
                    <a:pt x="311" y="0"/>
                  </a:moveTo>
                  <a:cubicBezTo>
                    <a:pt x="328" y="47"/>
                    <a:pt x="380" y="158"/>
                    <a:pt x="413" y="277"/>
                  </a:cubicBezTo>
                  <a:cubicBezTo>
                    <a:pt x="446" y="396"/>
                    <a:pt x="466" y="519"/>
                    <a:pt x="474" y="578"/>
                  </a:cubicBezTo>
                  <a:cubicBezTo>
                    <a:pt x="474" y="578"/>
                    <a:pt x="474" y="578"/>
                    <a:pt x="474" y="578"/>
                  </a:cubicBezTo>
                  <a:cubicBezTo>
                    <a:pt x="481" y="578"/>
                    <a:pt x="508" y="862"/>
                    <a:pt x="498" y="863"/>
                  </a:cubicBezTo>
                  <a:cubicBezTo>
                    <a:pt x="499" y="991"/>
                    <a:pt x="477" y="1124"/>
                    <a:pt x="445" y="1254"/>
                  </a:cubicBezTo>
                  <a:cubicBezTo>
                    <a:pt x="392" y="1445"/>
                    <a:pt x="331" y="1619"/>
                    <a:pt x="219" y="1781"/>
                  </a:cubicBezTo>
                  <a:cubicBezTo>
                    <a:pt x="87" y="1957"/>
                    <a:pt x="73" y="1955"/>
                    <a:pt x="0" y="2059"/>
                  </a:cubicBezTo>
                  <a:cubicBezTo>
                    <a:pt x="171" y="1938"/>
                    <a:pt x="328" y="1755"/>
                    <a:pt x="434" y="1540"/>
                  </a:cubicBezTo>
                  <a:cubicBezTo>
                    <a:pt x="544" y="1326"/>
                    <a:pt x="594" y="1079"/>
                    <a:pt x="595" y="850"/>
                  </a:cubicBezTo>
                  <a:lnTo>
                    <a:pt x="595" y="795"/>
                  </a:lnTo>
                  <a:cubicBezTo>
                    <a:pt x="593" y="763"/>
                    <a:pt x="590" y="719"/>
                    <a:pt x="587" y="675"/>
                  </a:cubicBezTo>
                  <a:cubicBezTo>
                    <a:pt x="583" y="632"/>
                    <a:pt x="574" y="590"/>
                    <a:pt x="569" y="557"/>
                  </a:cubicBezTo>
                  <a:cubicBezTo>
                    <a:pt x="565" y="525"/>
                    <a:pt x="559" y="503"/>
                    <a:pt x="559" y="503"/>
                  </a:cubicBezTo>
                  <a:lnTo>
                    <a:pt x="543" y="439"/>
                  </a:lnTo>
                  <a:cubicBezTo>
                    <a:pt x="491" y="268"/>
                    <a:pt x="410" y="122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4"/>
            <p:cNvSpPr/>
            <p:nvPr/>
          </p:nvSpPr>
          <p:spPr>
            <a:xfrm>
              <a:off x="1618650" y="3970725"/>
              <a:ext cx="13000" cy="24375"/>
            </a:xfrm>
            <a:custGeom>
              <a:avLst/>
              <a:gdLst/>
              <a:ahLst/>
              <a:cxnLst/>
              <a:rect l="l" t="t" r="r" b="b"/>
              <a:pathLst>
                <a:path w="520" h="975" extrusionOk="0">
                  <a:moveTo>
                    <a:pt x="517" y="1"/>
                  </a:moveTo>
                  <a:lnTo>
                    <a:pt x="517" y="1"/>
                  </a:lnTo>
                  <a:cubicBezTo>
                    <a:pt x="492" y="47"/>
                    <a:pt x="407" y="221"/>
                    <a:pt x="386" y="274"/>
                  </a:cubicBezTo>
                  <a:cubicBezTo>
                    <a:pt x="386" y="274"/>
                    <a:pt x="376" y="309"/>
                    <a:pt x="362" y="342"/>
                  </a:cubicBezTo>
                  <a:cubicBezTo>
                    <a:pt x="349" y="375"/>
                    <a:pt x="335" y="407"/>
                    <a:pt x="335" y="407"/>
                  </a:cubicBezTo>
                  <a:cubicBezTo>
                    <a:pt x="310" y="466"/>
                    <a:pt x="279" y="523"/>
                    <a:pt x="245" y="580"/>
                  </a:cubicBezTo>
                  <a:cubicBezTo>
                    <a:pt x="194" y="665"/>
                    <a:pt x="158" y="748"/>
                    <a:pt x="97" y="825"/>
                  </a:cubicBezTo>
                  <a:cubicBezTo>
                    <a:pt x="29" y="910"/>
                    <a:pt x="26" y="911"/>
                    <a:pt x="1" y="974"/>
                  </a:cubicBezTo>
                  <a:cubicBezTo>
                    <a:pt x="169" y="853"/>
                    <a:pt x="339" y="651"/>
                    <a:pt x="427" y="440"/>
                  </a:cubicBezTo>
                  <a:cubicBezTo>
                    <a:pt x="427" y="440"/>
                    <a:pt x="444" y="401"/>
                    <a:pt x="459" y="360"/>
                  </a:cubicBezTo>
                  <a:cubicBezTo>
                    <a:pt x="473" y="320"/>
                    <a:pt x="487" y="279"/>
                    <a:pt x="487" y="279"/>
                  </a:cubicBezTo>
                  <a:lnTo>
                    <a:pt x="497" y="249"/>
                  </a:lnTo>
                  <a:cubicBezTo>
                    <a:pt x="515" y="162"/>
                    <a:pt x="520" y="80"/>
                    <a:pt x="5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4"/>
            <p:cNvSpPr/>
            <p:nvPr/>
          </p:nvSpPr>
          <p:spPr>
            <a:xfrm>
              <a:off x="1626875" y="3822550"/>
              <a:ext cx="22875" cy="80700"/>
            </a:xfrm>
            <a:custGeom>
              <a:avLst/>
              <a:gdLst/>
              <a:ahLst/>
              <a:cxnLst/>
              <a:rect l="l" t="t" r="r" b="b"/>
              <a:pathLst>
                <a:path w="915" h="3228" extrusionOk="0">
                  <a:moveTo>
                    <a:pt x="127" y="1"/>
                  </a:moveTo>
                  <a:cubicBezTo>
                    <a:pt x="83" y="1"/>
                    <a:pt x="40" y="9"/>
                    <a:pt x="0" y="26"/>
                  </a:cubicBezTo>
                  <a:cubicBezTo>
                    <a:pt x="19" y="21"/>
                    <a:pt x="46" y="17"/>
                    <a:pt x="78" y="17"/>
                  </a:cubicBezTo>
                  <a:cubicBezTo>
                    <a:pt x="112" y="17"/>
                    <a:pt x="152" y="22"/>
                    <a:pt x="193" y="36"/>
                  </a:cubicBezTo>
                  <a:cubicBezTo>
                    <a:pt x="273" y="63"/>
                    <a:pt x="355" y="123"/>
                    <a:pt x="411" y="202"/>
                  </a:cubicBezTo>
                  <a:cubicBezTo>
                    <a:pt x="529" y="361"/>
                    <a:pt x="510" y="577"/>
                    <a:pt x="503" y="667"/>
                  </a:cubicBezTo>
                  <a:cubicBezTo>
                    <a:pt x="503" y="667"/>
                    <a:pt x="492" y="783"/>
                    <a:pt x="465" y="900"/>
                  </a:cubicBezTo>
                  <a:cubicBezTo>
                    <a:pt x="438" y="1018"/>
                    <a:pt x="411" y="1136"/>
                    <a:pt x="411" y="1136"/>
                  </a:cubicBezTo>
                  <a:cubicBezTo>
                    <a:pt x="388" y="1243"/>
                    <a:pt x="367" y="1355"/>
                    <a:pt x="367" y="1472"/>
                  </a:cubicBezTo>
                  <a:cubicBezTo>
                    <a:pt x="366" y="1589"/>
                    <a:pt x="391" y="1708"/>
                    <a:pt x="432" y="1817"/>
                  </a:cubicBezTo>
                  <a:cubicBezTo>
                    <a:pt x="554" y="2143"/>
                    <a:pt x="782" y="2365"/>
                    <a:pt x="837" y="2686"/>
                  </a:cubicBezTo>
                  <a:cubicBezTo>
                    <a:pt x="868" y="2863"/>
                    <a:pt x="845" y="2956"/>
                    <a:pt x="828" y="3026"/>
                  </a:cubicBezTo>
                  <a:cubicBezTo>
                    <a:pt x="807" y="3094"/>
                    <a:pt x="791" y="3146"/>
                    <a:pt x="729" y="3228"/>
                  </a:cubicBezTo>
                  <a:cubicBezTo>
                    <a:pt x="863" y="3113"/>
                    <a:pt x="914" y="2913"/>
                    <a:pt x="895" y="2726"/>
                  </a:cubicBezTo>
                  <a:cubicBezTo>
                    <a:pt x="881" y="2537"/>
                    <a:pt x="801" y="2352"/>
                    <a:pt x="710" y="2184"/>
                  </a:cubicBezTo>
                  <a:cubicBezTo>
                    <a:pt x="622" y="2014"/>
                    <a:pt x="528" y="1846"/>
                    <a:pt x="486" y="1669"/>
                  </a:cubicBezTo>
                  <a:cubicBezTo>
                    <a:pt x="442" y="1492"/>
                    <a:pt x="471" y="1311"/>
                    <a:pt x="511" y="1134"/>
                  </a:cubicBezTo>
                  <a:cubicBezTo>
                    <a:pt x="511" y="1134"/>
                    <a:pt x="544" y="1001"/>
                    <a:pt x="572" y="863"/>
                  </a:cubicBezTo>
                  <a:cubicBezTo>
                    <a:pt x="587" y="793"/>
                    <a:pt x="596" y="722"/>
                    <a:pt x="601" y="668"/>
                  </a:cubicBezTo>
                  <a:cubicBezTo>
                    <a:pt x="604" y="614"/>
                    <a:pt x="604" y="578"/>
                    <a:pt x="604" y="578"/>
                  </a:cubicBezTo>
                  <a:cubicBezTo>
                    <a:pt x="604" y="578"/>
                    <a:pt x="604" y="551"/>
                    <a:pt x="602" y="524"/>
                  </a:cubicBezTo>
                  <a:cubicBezTo>
                    <a:pt x="601" y="495"/>
                    <a:pt x="596" y="468"/>
                    <a:pt x="596" y="468"/>
                  </a:cubicBezTo>
                  <a:cubicBezTo>
                    <a:pt x="577" y="320"/>
                    <a:pt x="501" y="179"/>
                    <a:pt x="388" y="94"/>
                  </a:cubicBezTo>
                  <a:cubicBezTo>
                    <a:pt x="313" y="36"/>
                    <a:pt x="218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4"/>
            <p:cNvSpPr/>
            <p:nvPr/>
          </p:nvSpPr>
          <p:spPr>
            <a:xfrm>
              <a:off x="1603300" y="3772800"/>
              <a:ext cx="23475" cy="39875"/>
            </a:xfrm>
            <a:custGeom>
              <a:avLst/>
              <a:gdLst/>
              <a:ahLst/>
              <a:cxnLst/>
              <a:rect l="l" t="t" r="r" b="b"/>
              <a:pathLst>
                <a:path w="939" h="1595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21"/>
                    <a:pt x="140" y="65"/>
                    <a:pt x="231" y="126"/>
                  </a:cubicBezTo>
                  <a:cubicBezTo>
                    <a:pt x="323" y="187"/>
                    <a:pt x="405" y="260"/>
                    <a:pt x="444" y="295"/>
                  </a:cubicBezTo>
                  <a:cubicBezTo>
                    <a:pt x="444" y="295"/>
                    <a:pt x="494" y="335"/>
                    <a:pt x="537" y="381"/>
                  </a:cubicBezTo>
                  <a:cubicBezTo>
                    <a:pt x="580" y="427"/>
                    <a:pt x="619" y="476"/>
                    <a:pt x="619" y="476"/>
                  </a:cubicBezTo>
                  <a:cubicBezTo>
                    <a:pt x="687" y="566"/>
                    <a:pt x="743" y="670"/>
                    <a:pt x="780" y="781"/>
                  </a:cubicBezTo>
                  <a:cubicBezTo>
                    <a:pt x="835" y="947"/>
                    <a:pt x="870" y="1108"/>
                    <a:pt x="855" y="1283"/>
                  </a:cubicBezTo>
                  <a:cubicBezTo>
                    <a:pt x="830" y="1477"/>
                    <a:pt x="820" y="1481"/>
                    <a:pt x="809" y="1594"/>
                  </a:cubicBezTo>
                  <a:cubicBezTo>
                    <a:pt x="892" y="1427"/>
                    <a:pt x="938" y="1215"/>
                    <a:pt x="919" y="1000"/>
                  </a:cubicBezTo>
                  <a:cubicBezTo>
                    <a:pt x="902" y="786"/>
                    <a:pt x="818" y="570"/>
                    <a:pt x="688" y="407"/>
                  </a:cubicBezTo>
                  <a:cubicBezTo>
                    <a:pt x="688" y="407"/>
                    <a:pt x="641" y="344"/>
                    <a:pt x="584" y="290"/>
                  </a:cubicBezTo>
                  <a:cubicBezTo>
                    <a:pt x="528" y="235"/>
                    <a:pt x="465" y="187"/>
                    <a:pt x="465" y="187"/>
                  </a:cubicBezTo>
                  <a:lnTo>
                    <a:pt x="419" y="152"/>
                  </a:lnTo>
                  <a:cubicBezTo>
                    <a:pt x="283" y="65"/>
                    <a:pt x="140" y="1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4"/>
            <p:cNvSpPr/>
            <p:nvPr/>
          </p:nvSpPr>
          <p:spPr>
            <a:xfrm>
              <a:off x="1604475" y="3778300"/>
              <a:ext cx="15375" cy="28100"/>
            </a:xfrm>
            <a:custGeom>
              <a:avLst/>
              <a:gdLst/>
              <a:ahLst/>
              <a:cxnLst/>
              <a:rect l="l" t="t" r="r" b="b"/>
              <a:pathLst>
                <a:path w="615" h="1124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183"/>
                    <a:pt x="308" y="425"/>
                    <a:pt x="413" y="654"/>
                  </a:cubicBezTo>
                  <a:cubicBezTo>
                    <a:pt x="413" y="654"/>
                    <a:pt x="433" y="698"/>
                    <a:pt x="451" y="742"/>
                  </a:cubicBezTo>
                  <a:cubicBezTo>
                    <a:pt x="468" y="786"/>
                    <a:pt x="486" y="831"/>
                    <a:pt x="486" y="831"/>
                  </a:cubicBezTo>
                  <a:lnTo>
                    <a:pt x="496" y="864"/>
                  </a:lnTo>
                  <a:cubicBezTo>
                    <a:pt x="534" y="955"/>
                    <a:pt x="569" y="1038"/>
                    <a:pt x="599" y="1124"/>
                  </a:cubicBezTo>
                  <a:cubicBezTo>
                    <a:pt x="614" y="1067"/>
                    <a:pt x="595" y="834"/>
                    <a:pt x="566" y="767"/>
                  </a:cubicBezTo>
                  <a:cubicBezTo>
                    <a:pt x="566" y="767"/>
                    <a:pt x="551" y="726"/>
                    <a:pt x="533" y="686"/>
                  </a:cubicBezTo>
                  <a:cubicBezTo>
                    <a:pt x="517" y="646"/>
                    <a:pt x="499" y="606"/>
                    <a:pt x="499" y="606"/>
                  </a:cubicBezTo>
                  <a:cubicBezTo>
                    <a:pt x="466" y="535"/>
                    <a:pt x="427" y="464"/>
                    <a:pt x="386" y="395"/>
                  </a:cubicBezTo>
                  <a:cubicBezTo>
                    <a:pt x="323" y="291"/>
                    <a:pt x="243" y="213"/>
                    <a:pt x="165" y="127"/>
                  </a:cubicBezTo>
                  <a:cubicBezTo>
                    <a:pt x="76" y="33"/>
                    <a:pt x="69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4"/>
            <p:cNvSpPr/>
            <p:nvPr/>
          </p:nvSpPr>
          <p:spPr>
            <a:xfrm>
              <a:off x="1567150" y="3724650"/>
              <a:ext cx="31400" cy="26625"/>
            </a:xfrm>
            <a:custGeom>
              <a:avLst/>
              <a:gdLst/>
              <a:ahLst/>
              <a:cxnLst/>
              <a:rect l="l" t="t" r="r" b="b"/>
              <a:pathLst>
                <a:path w="1256" h="1065" extrusionOk="0">
                  <a:moveTo>
                    <a:pt x="432" y="1"/>
                  </a:moveTo>
                  <a:cubicBezTo>
                    <a:pt x="382" y="1"/>
                    <a:pt x="332" y="4"/>
                    <a:pt x="282" y="10"/>
                  </a:cubicBezTo>
                  <a:cubicBezTo>
                    <a:pt x="91" y="45"/>
                    <a:pt x="84" y="61"/>
                    <a:pt x="1" y="127"/>
                  </a:cubicBezTo>
                  <a:cubicBezTo>
                    <a:pt x="102" y="85"/>
                    <a:pt x="217" y="62"/>
                    <a:pt x="334" y="62"/>
                  </a:cubicBezTo>
                  <a:cubicBezTo>
                    <a:pt x="404" y="62"/>
                    <a:pt x="475" y="70"/>
                    <a:pt x="545" y="87"/>
                  </a:cubicBezTo>
                  <a:cubicBezTo>
                    <a:pt x="731" y="131"/>
                    <a:pt x="898" y="239"/>
                    <a:pt x="1005" y="382"/>
                  </a:cubicBezTo>
                  <a:cubicBezTo>
                    <a:pt x="1005" y="382"/>
                    <a:pt x="1049" y="435"/>
                    <a:pt x="1080" y="496"/>
                  </a:cubicBezTo>
                  <a:cubicBezTo>
                    <a:pt x="1111" y="555"/>
                    <a:pt x="1134" y="620"/>
                    <a:pt x="1134" y="620"/>
                  </a:cubicBezTo>
                  <a:lnTo>
                    <a:pt x="1149" y="669"/>
                  </a:lnTo>
                  <a:cubicBezTo>
                    <a:pt x="1192" y="802"/>
                    <a:pt x="1206" y="934"/>
                    <a:pt x="1194" y="1065"/>
                  </a:cubicBezTo>
                  <a:cubicBezTo>
                    <a:pt x="1212" y="1029"/>
                    <a:pt x="1248" y="927"/>
                    <a:pt x="1250" y="817"/>
                  </a:cubicBezTo>
                  <a:cubicBezTo>
                    <a:pt x="1255" y="706"/>
                    <a:pt x="1230" y="591"/>
                    <a:pt x="1209" y="541"/>
                  </a:cubicBezTo>
                  <a:cubicBezTo>
                    <a:pt x="1209" y="541"/>
                    <a:pt x="1185" y="480"/>
                    <a:pt x="1150" y="422"/>
                  </a:cubicBezTo>
                  <a:cubicBezTo>
                    <a:pt x="1118" y="364"/>
                    <a:pt x="1076" y="312"/>
                    <a:pt x="1076" y="312"/>
                  </a:cubicBezTo>
                  <a:cubicBezTo>
                    <a:pt x="1002" y="220"/>
                    <a:pt x="905" y="137"/>
                    <a:pt x="795" y="82"/>
                  </a:cubicBezTo>
                  <a:cubicBezTo>
                    <a:pt x="676" y="23"/>
                    <a:pt x="554" y="1"/>
                    <a:pt x="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4"/>
            <p:cNvSpPr/>
            <p:nvPr/>
          </p:nvSpPr>
          <p:spPr>
            <a:xfrm>
              <a:off x="1571350" y="3737825"/>
              <a:ext cx="22600" cy="13925"/>
            </a:xfrm>
            <a:custGeom>
              <a:avLst/>
              <a:gdLst/>
              <a:ahLst/>
              <a:cxnLst/>
              <a:rect l="l" t="t" r="r" b="b"/>
              <a:pathLst>
                <a:path w="904" h="557" extrusionOk="0">
                  <a:moveTo>
                    <a:pt x="91" y="0"/>
                  </a:moveTo>
                  <a:cubicBezTo>
                    <a:pt x="56" y="0"/>
                    <a:pt x="39" y="8"/>
                    <a:pt x="0" y="23"/>
                  </a:cubicBezTo>
                  <a:cubicBezTo>
                    <a:pt x="204" y="49"/>
                    <a:pt x="426" y="143"/>
                    <a:pt x="595" y="269"/>
                  </a:cubicBezTo>
                  <a:cubicBezTo>
                    <a:pt x="595" y="269"/>
                    <a:pt x="627" y="292"/>
                    <a:pt x="658" y="317"/>
                  </a:cubicBezTo>
                  <a:cubicBezTo>
                    <a:pt x="687" y="343"/>
                    <a:pt x="716" y="371"/>
                    <a:pt x="716" y="371"/>
                  </a:cubicBezTo>
                  <a:lnTo>
                    <a:pt x="737" y="392"/>
                  </a:lnTo>
                  <a:cubicBezTo>
                    <a:pt x="797" y="446"/>
                    <a:pt x="853" y="499"/>
                    <a:pt x="903" y="556"/>
                  </a:cubicBezTo>
                  <a:cubicBezTo>
                    <a:pt x="901" y="532"/>
                    <a:pt x="883" y="473"/>
                    <a:pt x="855" y="414"/>
                  </a:cubicBezTo>
                  <a:cubicBezTo>
                    <a:pt x="825" y="358"/>
                    <a:pt x="788" y="303"/>
                    <a:pt x="764" y="281"/>
                  </a:cubicBezTo>
                  <a:cubicBezTo>
                    <a:pt x="764" y="281"/>
                    <a:pt x="737" y="256"/>
                    <a:pt x="707" y="232"/>
                  </a:cubicBezTo>
                  <a:cubicBezTo>
                    <a:pt x="678" y="208"/>
                    <a:pt x="647" y="186"/>
                    <a:pt x="647" y="186"/>
                  </a:cubicBezTo>
                  <a:cubicBezTo>
                    <a:pt x="593" y="145"/>
                    <a:pt x="532" y="111"/>
                    <a:pt x="469" y="79"/>
                  </a:cubicBezTo>
                  <a:cubicBezTo>
                    <a:pt x="373" y="34"/>
                    <a:pt x="277" y="22"/>
                    <a:pt x="179" y="8"/>
                  </a:cubicBezTo>
                  <a:cubicBezTo>
                    <a:pt x="138" y="3"/>
                    <a:pt x="112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4"/>
            <p:cNvSpPr/>
            <p:nvPr/>
          </p:nvSpPr>
          <p:spPr>
            <a:xfrm>
              <a:off x="1521725" y="3695000"/>
              <a:ext cx="39050" cy="15950"/>
            </a:xfrm>
            <a:custGeom>
              <a:avLst/>
              <a:gdLst/>
              <a:ahLst/>
              <a:cxnLst/>
              <a:rect l="l" t="t" r="r" b="b"/>
              <a:pathLst>
                <a:path w="1562" h="638" extrusionOk="0">
                  <a:moveTo>
                    <a:pt x="666" y="1"/>
                  </a:moveTo>
                  <a:cubicBezTo>
                    <a:pt x="512" y="1"/>
                    <a:pt x="374" y="43"/>
                    <a:pt x="237" y="101"/>
                  </a:cubicBezTo>
                  <a:cubicBezTo>
                    <a:pt x="68" y="182"/>
                    <a:pt x="65" y="196"/>
                    <a:pt x="0" y="276"/>
                  </a:cubicBezTo>
                  <a:cubicBezTo>
                    <a:pt x="141" y="181"/>
                    <a:pt x="318" y="114"/>
                    <a:pt x="503" y="97"/>
                  </a:cubicBezTo>
                  <a:cubicBezTo>
                    <a:pt x="539" y="93"/>
                    <a:pt x="575" y="91"/>
                    <a:pt x="611" y="91"/>
                  </a:cubicBezTo>
                  <a:cubicBezTo>
                    <a:pt x="760" y="91"/>
                    <a:pt x="907" y="123"/>
                    <a:pt x="1036" y="181"/>
                  </a:cubicBezTo>
                  <a:cubicBezTo>
                    <a:pt x="1036" y="181"/>
                    <a:pt x="1098" y="207"/>
                    <a:pt x="1154" y="242"/>
                  </a:cubicBezTo>
                  <a:cubicBezTo>
                    <a:pt x="1210" y="276"/>
                    <a:pt x="1262" y="318"/>
                    <a:pt x="1262" y="318"/>
                  </a:cubicBezTo>
                  <a:lnTo>
                    <a:pt x="1300" y="351"/>
                  </a:lnTo>
                  <a:lnTo>
                    <a:pt x="1301" y="351"/>
                  </a:lnTo>
                  <a:cubicBezTo>
                    <a:pt x="1407" y="436"/>
                    <a:pt x="1492" y="531"/>
                    <a:pt x="1562" y="637"/>
                  </a:cubicBezTo>
                  <a:cubicBezTo>
                    <a:pt x="1555" y="600"/>
                    <a:pt x="1522" y="502"/>
                    <a:pt x="1463" y="413"/>
                  </a:cubicBezTo>
                  <a:cubicBezTo>
                    <a:pt x="1406" y="323"/>
                    <a:pt x="1328" y="243"/>
                    <a:pt x="1285" y="213"/>
                  </a:cubicBezTo>
                  <a:cubicBezTo>
                    <a:pt x="1285" y="213"/>
                    <a:pt x="1234" y="175"/>
                    <a:pt x="1179" y="143"/>
                  </a:cubicBezTo>
                  <a:cubicBezTo>
                    <a:pt x="1124" y="112"/>
                    <a:pt x="1064" y="87"/>
                    <a:pt x="1064" y="87"/>
                  </a:cubicBezTo>
                  <a:cubicBezTo>
                    <a:pt x="960" y="42"/>
                    <a:pt x="845" y="11"/>
                    <a:pt x="727" y="3"/>
                  </a:cubicBezTo>
                  <a:cubicBezTo>
                    <a:pt x="706" y="1"/>
                    <a:pt x="686" y="1"/>
                    <a:pt x="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4"/>
            <p:cNvSpPr/>
            <p:nvPr/>
          </p:nvSpPr>
          <p:spPr>
            <a:xfrm>
              <a:off x="1530575" y="3707150"/>
              <a:ext cx="25150" cy="12750"/>
            </a:xfrm>
            <a:custGeom>
              <a:avLst/>
              <a:gdLst/>
              <a:ahLst/>
              <a:cxnLst/>
              <a:rect l="l" t="t" r="r" b="b"/>
              <a:pathLst>
                <a:path w="1006" h="510" extrusionOk="0">
                  <a:moveTo>
                    <a:pt x="186" y="0"/>
                  </a:moveTo>
                  <a:cubicBezTo>
                    <a:pt x="66" y="2"/>
                    <a:pt x="60" y="9"/>
                    <a:pt x="1" y="42"/>
                  </a:cubicBezTo>
                  <a:cubicBezTo>
                    <a:pt x="13" y="42"/>
                    <a:pt x="24" y="42"/>
                    <a:pt x="36" y="42"/>
                  </a:cubicBezTo>
                  <a:cubicBezTo>
                    <a:pt x="245" y="42"/>
                    <a:pt x="479" y="112"/>
                    <a:pt x="659" y="224"/>
                  </a:cubicBezTo>
                  <a:cubicBezTo>
                    <a:pt x="659" y="224"/>
                    <a:pt x="695" y="246"/>
                    <a:pt x="730" y="269"/>
                  </a:cubicBezTo>
                  <a:cubicBezTo>
                    <a:pt x="764" y="295"/>
                    <a:pt x="797" y="321"/>
                    <a:pt x="797" y="321"/>
                  </a:cubicBezTo>
                  <a:lnTo>
                    <a:pt x="820" y="343"/>
                  </a:lnTo>
                  <a:lnTo>
                    <a:pt x="819" y="343"/>
                  </a:lnTo>
                  <a:cubicBezTo>
                    <a:pt x="887" y="397"/>
                    <a:pt x="949" y="450"/>
                    <a:pt x="1005" y="509"/>
                  </a:cubicBezTo>
                  <a:cubicBezTo>
                    <a:pt x="1001" y="483"/>
                    <a:pt x="978" y="422"/>
                    <a:pt x="943" y="362"/>
                  </a:cubicBezTo>
                  <a:cubicBezTo>
                    <a:pt x="908" y="304"/>
                    <a:pt x="863" y="249"/>
                    <a:pt x="837" y="228"/>
                  </a:cubicBezTo>
                  <a:cubicBezTo>
                    <a:pt x="837" y="228"/>
                    <a:pt x="805" y="202"/>
                    <a:pt x="772" y="180"/>
                  </a:cubicBezTo>
                  <a:cubicBezTo>
                    <a:pt x="738" y="156"/>
                    <a:pt x="704" y="136"/>
                    <a:pt x="704" y="136"/>
                  </a:cubicBezTo>
                  <a:cubicBezTo>
                    <a:pt x="642" y="98"/>
                    <a:pt x="574" y="67"/>
                    <a:pt x="503" y="41"/>
                  </a:cubicBezTo>
                  <a:cubicBezTo>
                    <a:pt x="397" y="3"/>
                    <a:pt x="293" y="1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4"/>
            <p:cNvSpPr/>
            <p:nvPr/>
          </p:nvSpPr>
          <p:spPr>
            <a:xfrm>
              <a:off x="1464575" y="3602350"/>
              <a:ext cx="63600" cy="50400"/>
            </a:xfrm>
            <a:custGeom>
              <a:avLst/>
              <a:gdLst/>
              <a:ahLst/>
              <a:cxnLst/>
              <a:rect l="l" t="t" r="r" b="b"/>
              <a:pathLst>
                <a:path w="2544" h="2016" extrusionOk="0">
                  <a:moveTo>
                    <a:pt x="2544" y="1"/>
                  </a:moveTo>
                  <a:cubicBezTo>
                    <a:pt x="2513" y="72"/>
                    <a:pt x="2445" y="258"/>
                    <a:pt x="2365" y="444"/>
                  </a:cubicBezTo>
                  <a:cubicBezTo>
                    <a:pt x="2286" y="630"/>
                    <a:pt x="2193" y="813"/>
                    <a:pt x="2148" y="898"/>
                  </a:cubicBezTo>
                  <a:cubicBezTo>
                    <a:pt x="2148" y="898"/>
                    <a:pt x="2095" y="1005"/>
                    <a:pt x="2032" y="1105"/>
                  </a:cubicBezTo>
                  <a:cubicBezTo>
                    <a:pt x="1970" y="1205"/>
                    <a:pt x="1898" y="1298"/>
                    <a:pt x="1898" y="1298"/>
                  </a:cubicBezTo>
                  <a:cubicBezTo>
                    <a:pt x="1769" y="1463"/>
                    <a:pt x="1614" y="1619"/>
                    <a:pt x="1425" y="1726"/>
                  </a:cubicBezTo>
                  <a:cubicBezTo>
                    <a:pt x="1183" y="1866"/>
                    <a:pt x="929" y="1955"/>
                    <a:pt x="657" y="1955"/>
                  </a:cubicBezTo>
                  <a:cubicBezTo>
                    <a:pt x="616" y="1955"/>
                    <a:pt x="576" y="1953"/>
                    <a:pt x="534" y="1949"/>
                  </a:cubicBezTo>
                  <a:cubicBezTo>
                    <a:pt x="356" y="1930"/>
                    <a:pt x="273" y="1886"/>
                    <a:pt x="204" y="1864"/>
                  </a:cubicBezTo>
                  <a:cubicBezTo>
                    <a:pt x="138" y="1834"/>
                    <a:pt x="89" y="1814"/>
                    <a:pt x="0" y="1765"/>
                  </a:cubicBezTo>
                  <a:lnTo>
                    <a:pt x="0" y="1765"/>
                  </a:lnTo>
                  <a:cubicBezTo>
                    <a:pt x="129" y="1876"/>
                    <a:pt x="297" y="1957"/>
                    <a:pt x="480" y="1993"/>
                  </a:cubicBezTo>
                  <a:cubicBezTo>
                    <a:pt x="557" y="2008"/>
                    <a:pt x="635" y="2016"/>
                    <a:pt x="715" y="2016"/>
                  </a:cubicBezTo>
                  <a:cubicBezTo>
                    <a:pt x="826" y="2016"/>
                    <a:pt x="939" y="2001"/>
                    <a:pt x="1049" y="1975"/>
                  </a:cubicBezTo>
                  <a:cubicBezTo>
                    <a:pt x="1432" y="1891"/>
                    <a:pt x="1773" y="1639"/>
                    <a:pt x="1989" y="1340"/>
                  </a:cubicBezTo>
                  <a:cubicBezTo>
                    <a:pt x="1989" y="1340"/>
                    <a:pt x="2075" y="1227"/>
                    <a:pt x="2146" y="1106"/>
                  </a:cubicBezTo>
                  <a:cubicBezTo>
                    <a:pt x="2216" y="985"/>
                    <a:pt x="2275" y="859"/>
                    <a:pt x="2275" y="859"/>
                  </a:cubicBezTo>
                  <a:lnTo>
                    <a:pt x="2319" y="764"/>
                  </a:lnTo>
                  <a:cubicBezTo>
                    <a:pt x="2427" y="500"/>
                    <a:pt x="2491" y="247"/>
                    <a:pt x="25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4"/>
            <p:cNvSpPr/>
            <p:nvPr/>
          </p:nvSpPr>
          <p:spPr>
            <a:xfrm>
              <a:off x="1493650" y="3615150"/>
              <a:ext cx="39800" cy="42825"/>
            </a:xfrm>
            <a:custGeom>
              <a:avLst/>
              <a:gdLst/>
              <a:ahLst/>
              <a:cxnLst/>
              <a:rect l="l" t="t" r="r" b="b"/>
              <a:pathLst>
                <a:path w="1592" h="1713" extrusionOk="0">
                  <a:moveTo>
                    <a:pt x="1575" y="0"/>
                  </a:moveTo>
                  <a:cubicBezTo>
                    <a:pt x="1569" y="27"/>
                    <a:pt x="1561" y="76"/>
                    <a:pt x="1552" y="133"/>
                  </a:cubicBezTo>
                  <a:cubicBezTo>
                    <a:pt x="1543" y="191"/>
                    <a:pt x="1524" y="258"/>
                    <a:pt x="1507" y="325"/>
                  </a:cubicBezTo>
                  <a:cubicBezTo>
                    <a:pt x="1465" y="457"/>
                    <a:pt x="1410" y="585"/>
                    <a:pt x="1381" y="645"/>
                  </a:cubicBezTo>
                  <a:lnTo>
                    <a:pt x="1359" y="690"/>
                  </a:lnTo>
                  <a:cubicBezTo>
                    <a:pt x="1348" y="718"/>
                    <a:pt x="1330" y="755"/>
                    <a:pt x="1309" y="789"/>
                  </a:cubicBezTo>
                  <a:cubicBezTo>
                    <a:pt x="1271" y="861"/>
                    <a:pt x="1224" y="926"/>
                    <a:pt x="1224" y="926"/>
                  </a:cubicBezTo>
                  <a:cubicBezTo>
                    <a:pt x="1144" y="1047"/>
                    <a:pt x="1041" y="1157"/>
                    <a:pt x="929" y="1257"/>
                  </a:cubicBezTo>
                  <a:cubicBezTo>
                    <a:pt x="759" y="1403"/>
                    <a:pt x="591" y="1523"/>
                    <a:pt x="381" y="1600"/>
                  </a:cubicBezTo>
                  <a:cubicBezTo>
                    <a:pt x="147" y="1677"/>
                    <a:pt x="136" y="1667"/>
                    <a:pt x="1" y="1712"/>
                  </a:cubicBezTo>
                  <a:cubicBezTo>
                    <a:pt x="236" y="1710"/>
                    <a:pt x="497" y="1641"/>
                    <a:pt x="732" y="1509"/>
                  </a:cubicBezTo>
                  <a:cubicBezTo>
                    <a:pt x="967" y="1379"/>
                    <a:pt x="1169" y="1181"/>
                    <a:pt x="1313" y="968"/>
                  </a:cubicBezTo>
                  <a:cubicBezTo>
                    <a:pt x="1313" y="968"/>
                    <a:pt x="1328" y="949"/>
                    <a:pt x="1347" y="917"/>
                  </a:cubicBezTo>
                  <a:cubicBezTo>
                    <a:pt x="1365" y="886"/>
                    <a:pt x="1390" y="844"/>
                    <a:pt x="1414" y="802"/>
                  </a:cubicBezTo>
                  <a:cubicBezTo>
                    <a:pt x="1438" y="758"/>
                    <a:pt x="1455" y="713"/>
                    <a:pt x="1471" y="679"/>
                  </a:cubicBezTo>
                  <a:cubicBezTo>
                    <a:pt x="1488" y="647"/>
                    <a:pt x="1495" y="623"/>
                    <a:pt x="1495" y="623"/>
                  </a:cubicBezTo>
                  <a:lnTo>
                    <a:pt x="1520" y="554"/>
                  </a:lnTo>
                  <a:cubicBezTo>
                    <a:pt x="1578" y="363"/>
                    <a:pt x="1591" y="177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4"/>
            <p:cNvSpPr/>
            <p:nvPr/>
          </p:nvSpPr>
          <p:spPr>
            <a:xfrm>
              <a:off x="1543075" y="3589700"/>
              <a:ext cx="22225" cy="62175"/>
            </a:xfrm>
            <a:custGeom>
              <a:avLst/>
              <a:gdLst/>
              <a:ahLst/>
              <a:cxnLst/>
              <a:rect l="l" t="t" r="r" b="b"/>
              <a:pathLst>
                <a:path w="889" h="2487" extrusionOk="0">
                  <a:moveTo>
                    <a:pt x="73" y="1"/>
                  </a:moveTo>
                  <a:cubicBezTo>
                    <a:pt x="57" y="56"/>
                    <a:pt x="25" y="200"/>
                    <a:pt x="12" y="351"/>
                  </a:cubicBezTo>
                  <a:cubicBezTo>
                    <a:pt x="0" y="503"/>
                    <a:pt x="3" y="660"/>
                    <a:pt x="13" y="733"/>
                  </a:cubicBezTo>
                  <a:cubicBezTo>
                    <a:pt x="13" y="733"/>
                    <a:pt x="17" y="756"/>
                    <a:pt x="21" y="789"/>
                  </a:cubicBezTo>
                  <a:cubicBezTo>
                    <a:pt x="25" y="823"/>
                    <a:pt x="32" y="868"/>
                    <a:pt x="40" y="911"/>
                  </a:cubicBezTo>
                  <a:cubicBezTo>
                    <a:pt x="56" y="1001"/>
                    <a:pt x="78" y="1089"/>
                    <a:pt x="78" y="1089"/>
                  </a:cubicBezTo>
                  <a:cubicBezTo>
                    <a:pt x="114" y="1245"/>
                    <a:pt x="167" y="1403"/>
                    <a:pt x="230" y="1559"/>
                  </a:cubicBezTo>
                  <a:cubicBezTo>
                    <a:pt x="325" y="1792"/>
                    <a:pt x="450" y="1982"/>
                    <a:pt x="593" y="2178"/>
                  </a:cubicBezTo>
                  <a:cubicBezTo>
                    <a:pt x="755" y="2393"/>
                    <a:pt x="770" y="2395"/>
                    <a:pt x="888" y="2487"/>
                  </a:cubicBezTo>
                  <a:cubicBezTo>
                    <a:pt x="726" y="2298"/>
                    <a:pt x="572" y="2068"/>
                    <a:pt x="448" y="1821"/>
                  </a:cubicBezTo>
                  <a:cubicBezTo>
                    <a:pt x="322" y="1574"/>
                    <a:pt x="231" y="1306"/>
                    <a:pt x="169" y="1050"/>
                  </a:cubicBezTo>
                  <a:cubicBezTo>
                    <a:pt x="169" y="1050"/>
                    <a:pt x="164" y="1025"/>
                    <a:pt x="155" y="988"/>
                  </a:cubicBezTo>
                  <a:cubicBezTo>
                    <a:pt x="147" y="951"/>
                    <a:pt x="138" y="903"/>
                    <a:pt x="129" y="853"/>
                  </a:cubicBezTo>
                  <a:cubicBezTo>
                    <a:pt x="114" y="755"/>
                    <a:pt x="102" y="655"/>
                    <a:pt x="102" y="655"/>
                  </a:cubicBezTo>
                  <a:lnTo>
                    <a:pt x="96" y="580"/>
                  </a:lnTo>
                  <a:cubicBezTo>
                    <a:pt x="74" y="377"/>
                    <a:pt x="66" y="187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4"/>
            <p:cNvSpPr/>
            <p:nvPr/>
          </p:nvSpPr>
          <p:spPr>
            <a:xfrm>
              <a:off x="1556750" y="3591125"/>
              <a:ext cx="7250" cy="29075"/>
            </a:xfrm>
            <a:custGeom>
              <a:avLst/>
              <a:gdLst/>
              <a:ahLst/>
              <a:cxnLst/>
              <a:rect l="l" t="t" r="r" b="b"/>
              <a:pathLst>
                <a:path w="290" h="1163" extrusionOk="0">
                  <a:moveTo>
                    <a:pt x="289" y="0"/>
                  </a:moveTo>
                  <a:cubicBezTo>
                    <a:pt x="267" y="15"/>
                    <a:pt x="217" y="63"/>
                    <a:pt x="174" y="118"/>
                  </a:cubicBezTo>
                  <a:cubicBezTo>
                    <a:pt x="131" y="174"/>
                    <a:pt x="94" y="238"/>
                    <a:pt x="84" y="270"/>
                  </a:cubicBezTo>
                  <a:cubicBezTo>
                    <a:pt x="84" y="270"/>
                    <a:pt x="69" y="309"/>
                    <a:pt x="58" y="350"/>
                  </a:cubicBezTo>
                  <a:cubicBezTo>
                    <a:pt x="47" y="390"/>
                    <a:pt x="38" y="432"/>
                    <a:pt x="38" y="432"/>
                  </a:cubicBezTo>
                  <a:cubicBezTo>
                    <a:pt x="21" y="504"/>
                    <a:pt x="11" y="580"/>
                    <a:pt x="7" y="658"/>
                  </a:cubicBezTo>
                  <a:cubicBezTo>
                    <a:pt x="1" y="773"/>
                    <a:pt x="26" y="877"/>
                    <a:pt x="51" y="984"/>
                  </a:cubicBezTo>
                  <a:cubicBezTo>
                    <a:pt x="82" y="1104"/>
                    <a:pt x="89" y="1108"/>
                    <a:pt x="135" y="1163"/>
                  </a:cubicBezTo>
                  <a:cubicBezTo>
                    <a:pt x="81" y="943"/>
                    <a:pt x="82" y="674"/>
                    <a:pt x="135" y="446"/>
                  </a:cubicBezTo>
                  <a:cubicBezTo>
                    <a:pt x="135" y="446"/>
                    <a:pt x="144" y="402"/>
                    <a:pt x="157" y="359"/>
                  </a:cubicBezTo>
                  <a:cubicBezTo>
                    <a:pt x="170" y="317"/>
                    <a:pt x="184" y="275"/>
                    <a:pt x="184" y="275"/>
                  </a:cubicBezTo>
                  <a:lnTo>
                    <a:pt x="197" y="244"/>
                  </a:lnTo>
                  <a:cubicBezTo>
                    <a:pt x="225" y="158"/>
                    <a:pt x="255" y="78"/>
                    <a:pt x="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4"/>
            <p:cNvSpPr/>
            <p:nvPr/>
          </p:nvSpPr>
          <p:spPr>
            <a:xfrm>
              <a:off x="1682150" y="4086675"/>
              <a:ext cx="11700" cy="3025"/>
            </a:xfrm>
            <a:custGeom>
              <a:avLst/>
              <a:gdLst/>
              <a:ahLst/>
              <a:cxnLst/>
              <a:rect l="l" t="t" r="r" b="b"/>
              <a:pathLst>
                <a:path w="468" h="121" extrusionOk="0">
                  <a:moveTo>
                    <a:pt x="351" y="0"/>
                  </a:moveTo>
                  <a:cubicBezTo>
                    <a:pt x="342" y="0"/>
                    <a:pt x="335" y="1"/>
                    <a:pt x="331" y="2"/>
                  </a:cubicBezTo>
                  <a:lnTo>
                    <a:pt x="275" y="17"/>
                  </a:lnTo>
                  <a:cubicBezTo>
                    <a:pt x="250" y="22"/>
                    <a:pt x="225" y="24"/>
                    <a:pt x="198" y="26"/>
                  </a:cubicBezTo>
                  <a:cubicBezTo>
                    <a:pt x="160" y="28"/>
                    <a:pt x="123" y="43"/>
                    <a:pt x="84" y="43"/>
                  </a:cubicBezTo>
                  <a:cubicBezTo>
                    <a:pt x="82" y="43"/>
                    <a:pt x="81" y="43"/>
                    <a:pt x="80" y="43"/>
                  </a:cubicBezTo>
                  <a:cubicBezTo>
                    <a:pt x="67" y="42"/>
                    <a:pt x="57" y="41"/>
                    <a:pt x="50" y="41"/>
                  </a:cubicBezTo>
                  <a:cubicBezTo>
                    <a:pt x="32" y="41"/>
                    <a:pt x="25" y="45"/>
                    <a:pt x="1" y="60"/>
                  </a:cubicBezTo>
                  <a:cubicBezTo>
                    <a:pt x="59" y="97"/>
                    <a:pt x="141" y="120"/>
                    <a:pt x="220" y="120"/>
                  </a:cubicBezTo>
                  <a:cubicBezTo>
                    <a:pt x="246" y="120"/>
                    <a:pt x="272" y="118"/>
                    <a:pt x="297" y="112"/>
                  </a:cubicBezTo>
                  <a:cubicBezTo>
                    <a:pt x="297" y="112"/>
                    <a:pt x="297" y="112"/>
                    <a:pt x="297" y="112"/>
                  </a:cubicBezTo>
                  <a:cubicBezTo>
                    <a:pt x="301" y="112"/>
                    <a:pt x="371" y="91"/>
                    <a:pt x="371" y="91"/>
                  </a:cubicBezTo>
                  <a:lnTo>
                    <a:pt x="385" y="87"/>
                  </a:lnTo>
                  <a:lnTo>
                    <a:pt x="385" y="86"/>
                  </a:lnTo>
                  <a:cubicBezTo>
                    <a:pt x="419" y="67"/>
                    <a:pt x="446" y="40"/>
                    <a:pt x="468" y="11"/>
                  </a:cubicBezTo>
                  <a:cubicBezTo>
                    <a:pt x="445" y="6"/>
                    <a:pt x="385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4"/>
            <p:cNvSpPr/>
            <p:nvPr/>
          </p:nvSpPr>
          <p:spPr>
            <a:xfrm>
              <a:off x="1646575" y="4242700"/>
              <a:ext cx="233700" cy="133400"/>
            </a:xfrm>
            <a:custGeom>
              <a:avLst/>
              <a:gdLst/>
              <a:ahLst/>
              <a:cxnLst/>
              <a:rect l="l" t="t" r="r" b="b"/>
              <a:pathLst>
                <a:path w="9348" h="5336" extrusionOk="0">
                  <a:moveTo>
                    <a:pt x="2460" y="1"/>
                  </a:moveTo>
                  <a:cubicBezTo>
                    <a:pt x="1705" y="1"/>
                    <a:pt x="953" y="420"/>
                    <a:pt x="616" y="1181"/>
                  </a:cubicBezTo>
                  <a:cubicBezTo>
                    <a:pt x="1" y="2569"/>
                    <a:pt x="805" y="4067"/>
                    <a:pt x="2058" y="4746"/>
                  </a:cubicBezTo>
                  <a:cubicBezTo>
                    <a:pt x="2779" y="5136"/>
                    <a:pt x="3637" y="5335"/>
                    <a:pt x="4492" y="5335"/>
                  </a:cubicBezTo>
                  <a:cubicBezTo>
                    <a:pt x="5334" y="5335"/>
                    <a:pt x="6174" y="5142"/>
                    <a:pt x="6881" y="4747"/>
                  </a:cubicBezTo>
                  <a:cubicBezTo>
                    <a:pt x="8178" y="4022"/>
                    <a:pt x="9348" y="1885"/>
                    <a:pt x="8157" y="556"/>
                  </a:cubicBezTo>
                  <a:cubicBezTo>
                    <a:pt x="8142" y="539"/>
                    <a:pt x="8122" y="532"/>
                    <a:pt x="8102" y="532"/>
                  </a:cubicBezTo>
                  <a:cubicBezTo>
                    <a:pt x="8050" y="532"/>
                    <a:pt x="7995" y="581"/>
                    <a:pt x="8016" y="638"/>
                  </a:cubicBezTo>
                  <a:cubicBezTo>
                    <a:pt x="8276" y="1341"/>
                    <a:pt x="8460" y="1929"/>
                    <a:pt x="8248" y="2686"/>
                  </a:cubicBezTo>
                  <a:cubicBezTo>
                    <a:pt x="8033" y="3451"/>
                    <a:pt x="7526" y="4056"/>
                    <a:pt x="6851" y="4464"/>
                  </a:cubicBezTo>
                  <a:cubicBezTo>
                    <a:pt x="6185" y="4866"/>
                    <a:pt x="5371" y="5057"/>
                    <a:pt x="4556" y="5057"/>
                  </a:cubicBezTo>
                  <a:cubicBezTo>
                    <a:pt x="3765" y="5057"/>
                    <a:pt x="2972" y="4878"/>
                    <a:pt x="2308" y="4536"/>
                  </a:cubicBezTo>
                  <a:cubicBezTo>
                    <a:pt x="1027" y="3877"/>
                    <a:pt x="70" y="2071"/>
                    <a:pt x="1228" y="820"/>
                  </a:cubicBezTo>
                  <a:cubicBezTo>
                    <a:pt x="1546" y="475"/>
                    <a:pt x="1989" y="309"/>
                    <a:pt x="2433" y="309"/>
                  </a:cubicBezTo>
                  <a:cubicBezTo>
                    <a:pt x="2907" y="309"/>
                    <a:pt x="3384" y="499"/>
                    <a:pt x="3714" y="864"/>
                  </a:cubicBezTo>
                  <a:cubicBezTo>
                    <a:pt x="4559" y="1800"/>
                    <a:pt x="4082" y="3226"/>
                    <a:pt x="2901" y="3521"/>
                  </a:cubicBezTo>
                  <a:cubicBezTo>
                    <a:pt x="2850" y="3532"/>
                    <a:pt x="2860" y="3611"/>
                    <a:pt x="2912" y="3611"/>
                  </a:cubicBezTo>
                  <a:cubicBezTo>
                    <a:pt x="2912" y="3611"/>
                    <a:pt x="2912" y="3611"/>
                    <a:pt x="2913" y="3611"/>
                  </a:cubicBezTo>
                  <a:lnTo>
                    <a:pt x="2913" y="3613"/>
                  </a:lnTo>
                  <a:cubicBezTo>
                    <a:pt x="4415" y="3582"/>
                    <a:pt x="4798" y="1668"/>
                    <a:pt x="3936" y="670"/>
                  </a:cubicBezTo>
                  <a:cubicBezTo>
                    <a:pt x="3541" y="214"/>
                    <a:pt x="3000" y="1"/>
                    <a:pt x="2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4"/>
            <p:cNvSpPr/>
            <p:nvPr/>
          </p:nvSpPr>
          <p:spPr>
            <a:xfrm>
              <a:off x="1718775" y="4258475"/>
              <a:ext cx="133275" cy="94075"/>
            </a:xfrm>
            <a:custGeom>
              <a:avLst/>
              <a:gdLst/>
              <a:ahLst/>
              <a:cxnLst/>
              <a:rect l="l" t="t" r="r" b="b"/>
              <a:pathLst>
                <a:path w="5331" h="3763" extrusionOk="0">
                  <a:moveTo>
                    <a:pt x="4552" y="0"/>
                  </a:moveTo>
                  <a:cubicBezTo>
                    <a:pt x="4489" y="0"/>
                    <a:pt x="4431" y="67"/>
                    <a:pt x="4466" y="145"/>
                  </a:cubicBezTo>
                  <a:cubicBezTo>
                    <a:pt x="4990" y="1338"/>
                    <a:pt x="4617" y="2592"/>
                    <a:pt x="3443" y="3223"/>
                  </a:cubicBezTo>
                  <a:cubicBezTo>
                    <a:pt x="3020" y="3449"/>
                    <a:pt x="2583" y="3541"/>
                    <a:pt x="2145" y="3541"/>
                  </a:cubicBezTo>
                  <a:cubicBezTo>
                    <a:pt x="1448" y="3541"/>
                    <a:pt x="747" y="3308"/>
                    <a:pt x="96" y="3013"/>
                  </a:cubicBezTo>
                  <a:cubicBezTo>
                    <a:pt x="87" y="3009"/>
                    <a:pt x="79" y="3007"/>
                    <a:pt x="72" y="3007"/>
                  </a:cubicBezTo>
                  <a:cubicBezTo>
                    <a:pt x="26" y="3007"/>
                    <a:pt x="0" y="3067"/>
                    <a:pt x="46" y="3099"/>
                  </a:cubicBezTo>
                  <a:cubicBezTo>
                    <a:pt x="650" y="3527"/>
                    <a:pt x="1387" y="3763"/>
                    <a:pt x="2117" y="3763"/>
                  </a:cubicBezTo>
                  <a:cubicBezTo>
                    <a:pt x="2761" y="3763"/>
                    <a:pt x="3399" y="3580"/>
                    <a:pt x="3938" y="3183"/>
                  </a:cubicBezTo>
                  <a:cubicBezTo>
                    <a:pt x="4893" y="2480"/>
                    <a:pt x="5331" y="1076"/>
                    <a:pt x="4632" y="47"/>
                  </a:cubicBezTo>
                  <a:cubicBezTo>
                    <a:pt x="4610" y="14"/>
                    <a:pt x="4580" y="0"/>
                    <a:pt x="4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4"/>
            <p:cNvSpPr/>
            <p:nvPr/>
          </p:nvSpPr>
          <p:spPr>
            <a:xfrm>
              <a:off x="1797725" y="4207600"/>
              <a:ext cx="52825" cy="51775"/>
            </a:xfrm>
            <a:custGeom>
              <a:avLst/>
              <a:gdLst/>
              <a:ahLst/>
              <a:cxnLst/>
              <a:rect l="l" t="t" r="r" b="b"/>
              <a:pathLst>
                <a:path w="2113" h="2071" extrusionOk="0">
                  <a:moveTo>
                    <a:pt x="1236" y="1"/>
                  </a:moveTo>
                  <a:cubicBezTo>
                    <a:pt x="819" y="1"/>
                    <a:pt x="404" y="238"/>
                    <a:pt x="240" y="668"/>
                  </a:cubicBezTo>
                  <a:cubicBezTo>
                    <a:pt x="0" y="1295"/>
                    <a:pt x="452" y="2070"/>
                    <a:pt x="1120" y="2070"/>
                  </a:cubicBezTo>
                  <a:cubicBezTo>
                    <a:pt x="1194" y="2070"/>
                    <a:pt x="1271" y="2060"/>
                    <a:pt x="1351" y="2040"/>
                  </a:cubicBezTo>
                  <a:cubicBezTo>
                    <a:pt x="1408" y="2025"/>
                    <a:pt x="1389" y="1951"/>
                    <a:pt x="1339" y="1945"/>
                  </a:cubicBezTo>
                  <a:cubicBezTo>
                    <a:pt x="737" y="1866"/>
                    <a:pt x="178" y="1340"/>
                    <a:pt x="515" y="702"/>
                  </a:cubicBezTo>
                  <a:cubicBezTo>
                    <a:pt x="670" y="410"/>
                    <a:pt x="930" y="276"/>
                    <a:pt x="1202" y="276"/>
                  </a:cubicBezTo>
                  <a:cubicBezTo>
                    <a:pt x="1432" y="276"/>
                    <a:pt x="1670" y="372"/>
                    <a:pt x="1858" y="551"/>
                  </a:cubicBezTo>
                  <a:cubicBezTo>
                    <a:pt x="1886" y="577"/>
                    <a:pt x="1915" y="588"/>
                    <a:pt x="1943" y="588"/>
                  </a:cubicBezTo>
                  <a:cubicBezTo>
                    <a:pt x="2037" y="588"/>
                    <a:pt x="2113" y="467"/>
                    <a:pt x="2035" y="373"/>
                  </a:cubicBezTo>
                  <a:cubicBezTo>
                    <a:pt x="1826" y="120"/>
                    <a:pt x="1531" y="1"/>
                    <a:pt x="1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4"/>
            <p:cNvSpPr/>
            <p:nvPr/>
          </p:nvSpPr>
          <p:spPr>
            <a:xfrm>
              <a:off x="1849175" y="4214250"/>
              <a:ext cx="64975" cy="48625"/>
            </a:xfrm>
            <a:custGeom>
              <a:avLst/>
              <a:gdLst/>
              <a:ahLst/>
              <a:cxnLst/>
              <a:rect l="l" t="t" r="r" b="b"/>
              <a:pathLst>
                <a:path w="2599" h="1945" extrusionOk="0">
                  <a:moveTo>
                    <a:pt x="966" y="1"/>
                  </a:moveTo>
                  <a:cubicBezTo>
                    <a:pt x="867" y="1"/>
                    <a:pt x="771" y="11"/>
                    <a:pt x="682" y="33"/>
                  </a:cubicBezTo>
                  <a:cubicBezTo>
                    <a:pt x="556" y="63"/>
                    <a:pt x="591" y="243"/>
                    <a:pt x="713" y="251"/>
                  </a:cubicBezTo>
                  <a:cubicBezTo>
                    <a:pt x="1197" y="281"/>
                    <a:pt x="1660" y="340"/>
                    <a:pt x="2011" y="717"/>
                  </a:cubicBezTo>
                  <a:cubicBezTo>
                    <a:pt x="2166" y="884"/>
                    <a:pt x="2311" y="1145"/>
                    <a:pt x="2230" y="1384"/>
                  </a:cubicBezTo>
                  <a:cubicBezTo>
                    <a:pt x="2142" y="1638"/>
                    <a:pt x="1939" y="1708"/>
                    <a:pt x="1723" y="1708"/>
                  </a:cubicBezTo>
                  <a:cubicBezTo>
                    <a:pt x="1573" y="1708"/>
                    <a:pt x="1416" y="1674"/>
                    <a:pt x="1289" y="1645"/>
                  </a:cubicBezTo>
                  <a:cubicBezTo>
                    <a:pt x="1066" y="1594"/>
                    <a:pt x="790" y="1503"/>
                    <a:pt x="539" y="1503"/>
                  </a:cubicBezTo>
                  <a:cubicBezTo>
                    <a:pt x="329" y="1503"/>
                    <a:pt x="136" y="1567"/>
                    <a:pt x="8" y="1772"/>
                  </a:cubicBezTo>
                  <a:cubicBezTo>
                    <a:pt x="0" y="1784"/>
                    <a:pt x="11" y="1802"/>
                    <a:pt x="24" y="1802"/>
                  </a:cubicBezTo>
                  <a:cubicBezTo>
                    <a:pt x="26" y="1802"/>
                    <a:pt x="28" y="1802"/>
                    <a:pt x="30" y="1801"/>
                  </a:cubicBezTo>
                  <a:cubicBezTo>
                    <a:pt x="175" y="1746"/>
                    <a:pt x="312" y="1725"/>
                    <a:pt x="446" y="1725"/>
                  </a:cubicBezTo>
                  <a:cubicBezTo>
                    <a:pt x="876" y="1725"/>
                    <a:pt x="1265" y="1943"/>
                    <a:pt x="1724" y="1945"/>
                  </a:cubicBezTo>
                  <a:cubicBezTo>
                    <a:pt x="1725" y="1945"/>
                    <a:pt x="1726" y="1945"/>
                    <a:pt x="1727" y="1945"/>
                  </a:cubicBezTo>
                  <a:cubicBezTo>
                    <a:pt x="2111" y="1945"/>
                    <a:pt x="2443" y="1731"/>
                    <a:pt x="2496" y="1329"/>
                  </a:cubicBezTo>
                  <a:cubicBezTo>
                    <a:pt x="2598" y="552"/>
                    <a:pt x="1688" y="1"/>
                    <a:pt x="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4"/>
            <p:cNvSpPr/>
            <p:nvPr/>
          </p:nvSpPr>
          <p:spPr>
            <a:xfrm>
              <a:off x="1862025" y="4179025"/>
              <a:ext cx="16350" cy="39025"/>
            </a:xfrm>
            <a:custGeom>
              <a:avLst/>
              <a:gdLst/>
              <a:ahLst/>
              <a:cxnLst/>
              <a:rect l="l" t="t" r="r" b="b"/>
              <a:pathLst>
                <a:path w="654" h="1561" extrusionOk="0">
                  <a:moveTo>
                    <a:pt x="573" y="0"/>
                  </a:moveTo>
                  <a:cubicBezTo>
                    <a:pt x="571" y="0"/>
                    <a:pt x="569" y="0"/>
                    <a:pt x="567" y="0"/>
                  </a:cubicBezTo>
                  <a:cubicBezTo>
                    <a:pt x="275" y="33"/>
                    <a:pt x="108" y="430"/>
                    <a:pt x="58" y="685"/>
                  </a:cubicBezTo>
                  <a:cubicBezTo>
                    <a:pt x="1" y="971"/>
                    <a:pt x="42" y="1353"/>
                    <a:pt x="279" y="1552"/>
                  </a:cubicBezTo>
                  <a:cubicBezTo>
                    <a:pt x="285" y="1558"/>
                    <a:pt x="293" y="1560"/>
                    <a:pt x="301" y="1560"/>
                  </a:cubicBezTo>
                  <a:cubicBezTo>
                    <a:pt x="321" y="1560"/>
                    <a:pt x="339" y="1544"/>
                    <a:pt x="333" y="1521"/>
                  </a:cubicBezTo>
                  <a:cubicBezTo>
                    <a:pt x="258" y="1238"/>
                    <a:pt x="180" y="998"/>
                    <a:pt x="261" y="702"/>
                  </a:cubicBezTo>
                  <a:cubicBezTo>
                    <a:pt x="333" y="446"/>
                    <a:pt x="541" y="318"/>
                    <a:pt x="637" y="91"/>
                  </a:cubicBezTo>
                  <a:cubicBezTo>
                    <a:pt x="653" y="52"/>
                    <a:pt x="614" y="0"/>
                    <a:pt x="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4"/>
            <p:cNvSpPr/>
            <p:nvPr/>
          </p:nvSpPr>
          <p:spPr>
            <a:xfrm>
              <a:off x="1846275" y="4177625"/>
              <a:ext cx="30675" cy="45175"/>
            </a:xfrm>
            <a:custGeom>
              <a:avLst/>
              <a:gdLst/>
              <a:ahLst/>
              <a:cxnLst/>
              <a:rect l="l" t="t" r="r" b="b"/>
              <a:pathLst>
                <a:path w="1227" h="1807" extrusionOk="0">
                  <a:moveTo>
                    <a:pt x="1140" y="0"/>
                  </a:moveTo>
                  <a:cubicBezTo>
                    <a:pt x="1135" y="0"/>
                    <a:pt x="1129" y="1"/>
                    <a:pt x="1123" y="2"/>
                  </a:cubicBezTo>
                  <a:cubicBezTo>
                    <a:pt x="807" y="77"/>
                    <a:pt x="557" y="458"/>
                    <a:pt x="391" y="717"/>
                  </a:cubicBezTo>
                  <a:cubicBezTo>
                    <a:pt x="194" y="1024"/>
                    <a:pt x="36" y="1383"/>
                    <a:pt x="4" y="1749"/>
                  </a:cubicBezTo>
                  <a:cubicBezTo>
                    <a:pt x="0" y="1788"/>
                    <a:pt x="27" y="1807"/>
                    <a:pt x="57" y="1807"/>
                  </a:cubicBezTo>
                  <a:cubicBezTo>
                    <a:pt x="84" y="1807"/>
                    <a:pt x="112" y="1792"/>
                    <a:pt x="124" y="1765"/>
                  </a:cubicBezTo>
                  <a:cubicBezTo>
                    <a:pt x="256" y="1439"/>
                    <a:pt x="372" y="1118"/>
                    <a:pt x="578" y="827"/>
                  </a:cubicBezTo>
                  <a:cubicBezTo>
                    <a:pt x="755" y="574"/>
                    <a:pt x="1065" y="374"/>
                    <a:pt x="1202" y="105"/>
                  </a:cubicBezTo>
                  <a:cubicBezTo>
                    <a:pt x="1227" y="55"/>
                    <a:pt x="1193" y="0"/>
                    <a:pt x="1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4"/>
            <p:cNvSpPr/>
            <p:nvPr/>
          </p:nvSpPr>
          <p:spPr>
            <a:xfrm>
              <a:off x="1872600" y="4285450"/>
              <a:ext cx="351925" cy="133075"/>
            </a:xfrm>
            <a:custGeom>
              <a:avLst/>
              <a:gdLst/>
              <a:ahLst/>
              <a:cxnLst/>
              <a:rect l="l" t="t" r="r" b="b"/>
              <a:pathLst>
                <a:path w="14077" h="5323" extrusionOk="0">
                  <a:moveTo>
                    <a:pt x="6562" y="0"/>
                  </a:moveTo>
                  <a:cubicBezTo>
                    <a:pt x="5582" y="0"/>
                    <a:pt x="4602" y="176"/>
                    <a:pt x="3686" y="529"/>
                  </a:cubicBezTo>
                  <a:cubicBezTo>
                    <a:pt x="2291" y="1067"/>
                    <a:pt x="1" y="2784"/>
                    <a:pt x="1387" y="4484"/>
                  </a:cubicBezTo>
                  <a:cubicBezTo>
                    <a:pt x="1668" y="4829"/>
                    <a:pt x="2113" y="5064"/>
                    <a:pt x="2550" y="5064"/>
                  </a:cubicBezTo>
                  <a:cubicBezTo>
                    <a:pt x="2802" y="5064"/>
                    <a:pt x="3051" y="4986"/>
                    <a:pt x="3265" y="4805"/>
                  </a:cubicBezTo>
                  <a:cubicBezTo>
                    <a:pt x="3690" y="4445"/>
                    <a:pt x="3685" y="3864"/>
                    <a:pt x="3241" y="3533"/>
                  </a:cubicBezTo>
                  <a:cubicBezTo>
                    <a:pt x="3233" y="3527"/>
                    <a:pt x="3225" y="3525"/>
                    <a:pt x="3217" y="3525"/>
                  </a:cubicBezTo>
                  <a:cubicBezTo>
                    <a:pt x="3183" y="3525"/>
                    <a:pt x="3157" y="3576"/>
                    <a:pt x="3185" y="3607"/>
                  </a:cubicBezTo>
                  <a:cubicBezTo>
                    <a:pt x="3124" y="3982"/>
                    <a:pt x="3064" y="4357"/>
                    <a:pt x="3003" y="4732"/>
                  </a:cubicBezTo>
                  <a:cubicBezTo>
                    <a:pt x="2769" y="4763"/>
                    <a:pt x="2533" y="4792"/>
                    <a:pt x="2298" y="4822"/>
                  </a:cubicBezTo>
                  <a:cubicBezTo>
                    <a:pt x="2063" y="4793"/>
                    <a:pt x="1766" y="4584"/>
                    <a:pt x="1613" y="4412"/>
                  </a:cubicBezTo>
                  <a:cubicBezTo>
                    <a:pt x="1209" y="3957"/>
                    <a:pt x="1172" y="3311"/>
                    <a:pt x="1354" y="2758"/>
                  </a:cubicBezTo>
                  <a:cubicBezTo>
                    <a:pt x="1633" y="1915"/>
                    <a:pt x="2437" y="1366"/>
                    <a:pt x="3198" y="999"/>
                  </a:cubicBezTo>
                  <a:cubicBezTo>
                    <a:pt x="4249" y="490"/>
                    <a:pt x="5426" y="235"/>
                    <a:pt x="6597" y="235"/>
                  </a:cubicBezTo>
                  <a:cubicBezTo>
                    <a:pt x="7038" y="235"/>
                    <a:pt x="7479" y="271"/>
                    <a:pt x="7911" y="343"/>
                  </a:cubicBezTo>
                  <a:cubicBezTo>
                    <a:pt x="9298" y="576"/>
                    <a:pt x="10589" y="1192"/>
                    <a:pt x="11656" y="2105"/>
                  </a:cubicBezTo>
                  <a:cubicBezTo>
                    <a:pt x="12699" y="2997"/>
                    <a:pt x="13296" y="4087"/>
                    <a:pt x="13914" y="5283"/>
                  </a:cubicBezTo>
                  <a:cubicBezTo>
                    <a:pt x="13928" y="5311"/>
                    <a:pt x="13952" y="5322"/>
                    <a:pt x="13977" y="5322"/>
                  </a:cubicBezTo>
                  <a:cubicBezTo>
                    <a:pt x="14026" y="5322"/>
                    <a:pt x="14076" y="5278"/>
                    <a:pt x="14061" y="5220"/>
                  </a:cubicBezTo>
                  <a:cubicBezTo>
                    <a:pt x="13545" y="3359"/>
                    <a:pt x="11872" y="1720"/>
                    <a:pt x="10193" y="861"/>
                  </a:cubicBezTo>
                  <a:cubicBezTo>
                    <a:pt x="9073" y="289"/>
                    <a:pt x="7818" y="0"/>
                    <a:pt x="65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4"/>
            <p:cNvSpPr/>
            <p:nvPr/>
          </p:nvSpPr>
          <p:spPr>
            <a:xfrm>
              <a:off x="1916050" y="4303175"/>
              <a:ext cx="300550" cy="115400"/>
            </a:xfrm>
            <a:custGeom>
              <a:avLst/>
              <a:gdLst/>
              <a:ahLst/>
              <a:cxnLst/>
              <a:rect l="l" t="t" r="r" b="b"/>
              <a:pathLst>
                <a:path w="12022" h="4616" extrusionOk="0">
                  <a:moveTo>
                    <a:pt x="4653" y="1"/>
                  </a:moveTo>
                  <a:cubicBezTo>
                    <a:pt x="4461" y="1"/>
                    <a:pt x="4269" y="8"/>
                    <a:pt x="4076" y="21"/>
                  </a:cubicBezTo>
                  <a:cubicBezTo>
                    <a:pt x="2898" y="105"/>
                    <a:pt x="657" y="460"/>
                    <a:pt x="198" y="1781"/>
                  </a:cubicBezTo>
                  <a:cubicBezTo>
                    <a:pt x="0" y="2351"/>
                    <a:pt x="403" y="3106"/>
                    <a:pt x="923" y="3106"/>
                  </a:cubicBezTo>
                  <a:cubicBezTo>
                    <a:pt x="1082" y="3106"/>
                    <a:pt x="1253" y="3035"/>
                    <a:pt x="1420" y="2866"/>
                  </a:cubicBezTo>
                  <a:cubicBezTo>
                    <a:pt x="1438" y="2847"/>
                    <a:pt x="1421" y="2821"/>
                    <a:pt x="1400" y="2821"/>
                  </a:cubicBezTo>
                  <a:cubicBezTo>
                    <a:pt x="1396" y="2821"/>
                    <a:pt x="1392" y="2822"/>
                    <a:pt x="1387" y="2824"/>
                  </a:cubicBezTo>
                  <a:lnTo>
                    <a:pt x="1386" y="2824"/>
                  </a:lnTo>
                  <a:cubicBezTo>
                    <a:pt x="442" y="2820"/>
                    <a:pt x="147" y="2451"/>
                    <a:pt x="501" y="1717"/>
                  </a:cubicBezTo>
                  <a:cubicBezTo>
                    <a:pt x="589" y="1608"/>
                    <a:pt x="678" y="1498"/>
                    <a:pt x="766" y="1389"/>
                  </a:cubicBezTo>
                  <a:cubicBezTo>
                    <a:pt x="1048" y="1120"/>
                    <a:pt x="1443" y="950"/>
                    <a:pt x="1799" y="806"/>
                  </a:cubicBezTo>
                  <a:cubicBezTo>
                    <a:pt x="2289" y="609"/>
                    <a:pt x="2803" y="464"/>
                    <a:pt x="3323" y="368"/>
                  </a:cubicBezTo>
                  <a:cubicBezTo>
                    <a:pt x="3816" y="278"/>
                    <a:pt x="4318" y="232"/>
                    <a:pt x="4820" y="232"/>
                  </a:cubicBezTo>
                  <a:cubicBezTo>
                    <a:pt x="5577" y="232"/>
                    <a:pt x="6334" y="337"/>
                    <a:pt x="7059" y="553"/>
                  </a:cubicBezTo>
                  <a:cubicBezTo>
                    <a:pt x="9132" y="1175"/>
                    <a:pt x="10836" y="2667"/>
                    <a:pt x="11834" y="4572"/>
                  </a:cubicBezTo>
                  <a:cubicBezTo>
                    <a:pt x="11850" y="4603"/>
                    <a:pt x="11876" y="4616"/>
                    <a:pt x="11903" y="4616"/>
                  </a:cubicBezTo>
                  <a:cubicBezTo>
                    <a:pt x="11961" y="4616"/>
                    <a:pt x="12022" y="4552"/>
                    <a:pt x="11985" y="4483"/>
                  </a:cubicBezTo>
                  <a:cubicBezTo>
                    <a:pt x="10556" y="1748"/>
                    <a:pt x="7724" y="1"/>
                    <a:pt x="4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4"/>
            <p:cNvSpPr/>
            <p:nvPr/>
          </p:nvSpPr>
          <p:spPr>
            <a:xfrm>
              <a:off x="2000500" y="4152275"/>
              <a:ext cx="323475" cy="69475"/>
            </a:xfrm>
            <a:custGeom>
              <a:avLst/>
              <a:gdLst/>
              <a:ahLst/>
              <a:cxnLst/>
              <a:rect l="l" t="t" r="r" b="b"/>
              <a:pathLst>
                <a:path w="12939" h="2779" extrusionOk="0">
                  <a:moveTo>
                    <a:pt x="4471" y="1"/>
                  </a:moveTo>
                  <a:cubicBezTo>
                    <a:pt x="2636" y="1"/>
                    <a:pt x="608" y="849"/>
                    <a:pt x="12" y="2713"/>
                  </a:cubicBezTo>
                  <a:cubicBezTo>
                    <a:pt x="1" y="2750"/>
                    <a:pt x="34" y="2779"/>
                    <a:pt x="66" y="2779"/>
                  </a:cubicBezTo>
                  <a:cubicBezTo>
                    <a:pt x="82" y="2779"/>
                    <a:pt x="98" y="2771"/>
                    <a:pt x="107" y="2753"/>
                  </a:cubicBezTo>
                  <a:cubicBezTo>
                    <a:pt x="1038" y="964"/>
                    <a:pt x="2669" y="301"/>
                    <a:pt x="4413" y="301"/>
                  </a:cubicBezTo>
                  <a:cubicBezTo>
                    <a:pt x="5560" y="301"/>
                    <a:pt x="6756" y="588"/>
                    <a:pt x="7834" y="1030"/>
                  </a:cubicBezTo>
                  <a:cubicBezTo>
                    <a:pt x="8786" y="1421"/>
                    <a:pt x="9811" y="2059"/>
                    <a:pt x="10877" y="2059"/>
                  </a:cubicBezTo>
                  <a:cubicBezTo>
                    <a:pt x="11035" y="2059"/>
                    <a:pt x="11193" y="2045"/>
                    <a:pt x="11353" y="2014"/>
                  </a:cubicBezTo>
                  <a:cubicBezTo>
                    <a:pt x="12143" y="1862"/>
                    <a:pt x="12870" y="1307"/>
                    <a:pt x="12934" y="468"/>
                  </a:cubicBezTo>
                  <a:cubicBezTo>
                    <a:pt x="12938" y="406"/>
                    <a:pt x="12885" y="370"/>
                    <a:pt x="12832" y="370"/>
                  </a:cubicBezTo>
                  <a:cubicBezTo>
                    <a:pt x="12790" y="370"/>
                    <a:pt x="12748" y="393"/>
                    <a:pt x="12737" y="441"/>
                  </a:cubicBezTo>
                  <a:cubicBezTo>
                    <a:pt x="12508" y="1447"/>
                    <a:pt x="11851" y="1771"/>
                    <a:pt x="11079" y="1771"/>
                  </a:cubicBezTo>
                  <a:cubicBezTo>
                    <a:pt x="10192" y="1771"/>
                    <a:pt x="9155" y="1342"/>
                    <a:pt x="8446" y="1026"/>
                  </a:cubicBezTo>
                  <a:cubicBezTo>
                    <a:pt x="7317" y="523"/>
                    <a:pt x="6134" y="107"/>
                    <a:pt x="4893" y="16"/>
                  </a:cubicBezTo>
                  <a:cubicBezTo>
                    <a:pt x="4754" y="6"/>
                    <a:pt x="4613" y="1"/>
                    <a:pt x="44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4"/>
            <p:cNvSpPr/>
            <p:nvPr/>
          </p:nvSpPr>
          <p:spPr>
            <a:xfrm>
              <a:off x="2282275" y="4160875"/>
              <a:ext cx="69775" cy="73500"/>
            </a:xfrm>
            <a:custGeom>
              <a:avLst/>
              <a:gdLst/>
              <a:ahLst/>
              <a:cxnLst/>
              <a:rect l="l" t="t" r="r" b="b"/>
              <a:pathLst>
                <a:path w="2791" h="2940" extrusionOk="0">
                  <a:moveTo>
                    <a:pt x="1544" y="0"/>
                  </a:moveTo>
                  <a:cubicBezTo>
                    <a:pt x="1501" y="0"/>
                    <a:pt x="1469" y="58"/>
                    <a:pt x="1504" y="96"/>
                  </a:cubicBezTo>
                  <a:cubicBezTo>
                    <a:pt x="1972" y="601"/>
                    <a:pt x="2477" y="1179"/>
                    <a:pt x="2263" y="1927"/>
                  </a:cubicBezTo>
                  <a:cubicBezTo>
                    <a:pt x="2083" y="2555"/>
                    <a:pt x="1535" y="2706"/>
                    <a:pt x="967" y="2706"/>
                  </a:cubicBezTo>
                  <a:cubicBezTo>
                    <a:pt x="682" y="2706"/>
                    <a:pt x="392" y="2668"/>
                    <a:pt x="141" y="2634"/>
                  </a:cubicBezTo>
                  <a:cubicBezTo>
                    <a:pt x="137" y="2633"/>
                    <a:pt x="132" y="2633"/>
                    <a:pt x="128" y="2633"/>
                  </a:cubicBezTo>
                  <a:cubicBezTo>
                    <a:pt x="38" y="2633"/>
                    <a:pt x="0" y="2763"/>
                    <a:pt x="98" y="2790"/>
                  </a:cubicBezTo>
                  <a:cubicBezTo>
                    <a:pt x="407" y="2874"/>
                    <a:pt x="755" y="2940"/>
                    <a:pt x="1091" y="2940"/>
                  </a:cubicBezTo>
                  <a:cubicBezTo>
                    <a:pt x="1658" y="2940"/>
                    <a:pt x="2191" y="2753"/>
                    <a:pt x="2444" y="2155"/>
                  </a:cubicBezTo>
                  <a:cubicBezTo>
                    <a:pt x="2790" y="1339"/>
                    <a:pt x="2274" y="433"/>
                    <a:pt x="1572" y="8"/>
                  </a:cubicBezTo>
                  <a:cubicBezTo>
                    <a:pt x="1562" y="3"/>
                    <a:pt x="1553" y="0"/>
                    <a:pt x="1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4"/>
            <p:cNvSpPr/>
            <p:nvPr/>
          </p:nvSpPr>
          <p:spPr>
            <a:xfrm>
              <a:off x="2289100" y="4228975"/>
              <a:ext cx="201350" cy="104450"/>
            </a:xfrm>
            <a:custGeom>
              <a:avLst/>
              <a:gdLst/>
              <a:ahLst/>
              <a:cxnLst/>
              <a:rect l="l" t="t" r="r" b="b"/>
              <a:pathLst>
                <a:path w="8054" h="4178" extrusionOk="0">
                  <a:moveTo>
                    <a:pt x="79" y="0"/>
                  </a:moveTo>
                  <a:cubicBezTo>
                    <a:pt x="35" y="0"/>
                    <a:pt x="0" y="57"/>
                    <a:pt x="36" y="102"/>
                  </a:cubicBezTo>
                  <a:cubicBezTo>
                    <a:pt x="933" y="1225"/>
                    <a:pt x="2299" y="2493"/>
                    <a:pt x="3798" y="2493"/>
                  </a:cubicBezTo>
                  <a:cubicBezTo>
                    <a:pt x="4167" y="2493"/>
                    <a:pt x="4545" y="2415"/>
                    <a:pt x="4926" y="2240"/>
                  </a:cubicBezTo>
                  <a:cubicBezTo>
                    <a:pt x="5267" y="2082"/>
                    <a:pt x="5530" y="1856"/>
                    <a:pt x="5760" y="1560"/>
                  </a:cubicBezTo>
                  <a:cubicBezTo>
                    <a:pt x="5975" y="1281"/>
                    <a:pt x="6143" y="854"/>
                    <a:pt x="6499" y="854"/>
                  </a:cubicBezTo>
                  <a:cubicBezTo>
                    <a:pt x="6664" y="854"/>
                    <a:pt x="6870" y="946"/>
                    <a:pt x="7140" y="1187"/>
                  </a:cubicBezTo>
                  <a:cubicBezTo>
                    <a:pt x="7535" y="1538"/>
                    <a:pt x="7529" y="2181"/>
                    <a:pt x="7367" y="2631"/>
                  </a:cubicBezTo>
                  <a:cubicBezTo>
                    <a:pt x="7018" y="3600"/>
                    <a:pt x="6206" y="3917"/>
                    <a:pt x="5322" y="3917"/>
                  </a:cubicBezTo>
                  <a:cubicBezTo>
                    <a:pt x="4555" y="3917"/>
                    <a:pt x="3734" y="3679"/>
                    <a:pt x="3112" y="3421"/>
                  </a:cubicBezTo>
                  <a:cubicBezTo>
                    <a:pt x="3102" y="3417"/>
                    <a:pt x="3092" y="3415"/>
                    <a:pt x="3083" y="3415"/>
                  </a:cubicBezTo>
                  <a:cubicBezTo>
                    <a:pt x="3006" y="3415"/>
                    <a:pt x="2962" y="3545"/>
                    <a:pt x="3043" y="3585"/>
                  </a:cubicBezTo>
                  <a:cubicBezTo>
                    <a:pt x="3711" y="3919"/>
                    <a:pt x="4496" y="4178"/>
                    <a:pt x="5258" y="4178"/>
                  </a:cubicBezTo>
                  <a:cubicBezTo>
                    <a:pt x="5846" y="4178"/>
                    <a:pt x="6421" y="4023"/>
                    <a:pt x="6917" y="3630"/>
                  </a:cubicBezTo>
                  <a:cubicBezTo>
                    <a:pt x="7666" y="3037"/>
                    <a:pt x="8054" y="1774"/>
                    <a:pt x="7309" y="1017"/>
                  </a:cubicBezTo>
                  <a:cubicBezTo>
                    <a:pt x="7054" y="758"/>
                    <a:pt x="6826" y="656"/>
                    <a:pt x="6617" y="656"/>
                  </a:cubicBezTo>
                  <a:cubicBezTo>
                    <a:pt x="5942" y="656"/>
                    <a:pt x="5452" y="1714"/>
                    <a:pt x="4828" y="2013"/>
                  </a:cubicBezTo>
                  <a:cubicBezTo>
                    <a:pt x="4463" y="2188"/>
                    <a:pt x="4109" y="2264"/>
                    <a:pt x="3766" y="2264"/>
                  </a:cubicBezTo>
                  <a:cubicBezTo>
                    <a:pt x="2339" y="2264"/>
                    <a:pt x="1108" y="954"/>
                    <a:pt x="119" y="18"/>
                  </a:cubicBezTo>
                  <a:cubicBezTo>
                    <a:pt x="106" y="6"/>
                    <a:pt x="92" y="0"/>
                    <a:pt x="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4"/>
            <p:cNvSpPr/>
            <p:nvPr/>
          </p:nvSpPr>
          <p:spPr>
            <a:xfrm>
              <a:off x="2382975" y="4321950"/>
              <a:ext cx="114775" cy="100800"/>
            </a:xfrm>
            <a:custGeom>
              <a:avLst/>
              <a:gdLst/>
              <a:ahLst/>
              <a:cxnLst/>
              <a:rect l="l" t="t" r="r" b="b"/>
              <a:pathLst>
                <a:path w="4591" h="4032" extrusionOk="0">
                  <a:moveTo>
                    <a:pt x="63" y="1"/>
                  </a:moveTo>
                  <a:cubicBezTo>
                    <a:pt x="33" y="1"/>
                    <a:pt x="0" y="31"/>
                    <a:pt x="8" y="67"/>
                  </a:cubicBezTo>
                  <a:cubicBezTo>
                    <a:pt x="365" y="1723"/>
                    <a:pt x="1722" y="4031"/>
                    <a:pt x="3605" y="4031"/>
                  </a:cubicBezTo>
                  <a:cubicBezTo>
                    <a:pt x="3885" y="4031"/>
                    <a:pt x="4175" y="3980"/>
                    <a:pt x="4476" y="3869"/>
                  </a:cubicBezTo>
                  <a:cubicBezTo>
                    <a:pt x="4590" y="3827"/>
                    <a:pt x="4558" y="3669"/>
                    <a:pt x="4449" y="3669"/>
                  </a:cubicBezTo>
                  <a:cubicBezTo>
                    <a:pt x="4440" y="3669"/>
                    <a:pt x="4431" y="3670"/>
                    <a:pt x="4422" y="3672"/>
                  </a:cubicBezTo>
                  <a:cubicBezTo>
                    <a:pt x="4201" y="3720"/>
                    <a:pt x="3984" y="3743"/>
                    <a:pt x="3771" y="3743"/>
                  </a:cubicBezTo>
                  <a:cubicBezTo>
                    <a:pt x="2877" y="3743"/>
                    <a:pt x="2074" y="3332"/>
                    <a:pt x="1456" y="2615"/>
                  </a:cubicBezTo>
                  <a:cubicBezTo>
                    <a:pt x="801" y="1855"/>
                    <a:pt x="524" y="916"/>
                    <a:pt x="103" y="27"/>
                  </a:cubicBezTo>
                  <a:cubicBezTo>
                    <a:pt x="94" y="9"/>
                    <a:pt x="79" y="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4"/>
            <p:cNvSpPr/>
            <p:nvPr/>
          </p:nvSpPr>
          <p:spPr>
            <a:xfrm>
              <a:off x="2402450" y="4410025"/>
              <a:ext cx="96525" cy="41675"/>
            </a:xfrm>
            <a:custGeom>
              <a:avLst/>
              <a:gdLst/>
              <a:ahLst/>
              <a:cxnLst/>
              <a:rect l="l" t="t" r="r" b="b"/>
              <a:pathLst>
                <a:path w="3861" h="1667" extrusionOk="0">
                  <a:moveTo>
                    <a:pt x="136" y="1"/>
                  </a:moveTo>
                  <a:cubicBezTo>
                    <a:pt x="66" y="1"/>
                    <a:pt x="1" y="70"/>
                    <a:pt x="44" y="156"/>
                  </a:cubicBezTo>
                  <a:cubicBezTo>
                    <a:pt x="468" y="982"/>
                    <a:pt x="1294" y="1667"/>
                    <a:pt x="2256" y="1667"/>
                  </a:cubicBezTo>
                  <a:cubicBezTo>
                    <a:pt x="2295" y="1667"/>
                    <a:pt x="2335" y="1666"/>
                    <a:pt x="2375" y="1663"/>
                  </a:cubicBezTo>
                  <a:cubicBezTo>
                    <a:pt x="3142" y="1617"/>
                    <a:pt x="3860" y="1045"/>
                    <a:pt x="3857" y="241"/>
                  </a:cubicBezTo>
                  <a:cubicBezTo>
                    <a:pt x="3857" y="203"/>
                    <a:pt x="3827" y="182"/>
                    <a:pt x="3797" y="182"/>
                  </a:cubicBezTo>
                  <a:cubicBezTo>
                    <a:pt x="3772" y="182"/>
                    <a:pt x="3747" y="196"/>
                    <a:pt x="3738" y="225"/>
                  </a:cubicBezTo>
                  <a:cubicBezTo>
                    <a:pt x="3503" y="931"/>
                    <a:pt x="2978" y="1389"/>
                    <a:pt x="2265" y="1389"/>
                  </a:cubicBezTo>
                  <a:cubicBezTo>
                    <a:pt x="2158" y="1389"/>
                    <a:pt x="2046" y="1379"/>
                    <a:pt x="1931" y="1357"/>
                  </a:cubicBezTo>
                  <a:cubicBezTo>
                    <a:pt x="1146" y="1211"/>
                    <a:pt x="678" y="660"/>
                    <a:pt x="226" y="49"/>
                  </a:cubicBezTo>
                  <a:cubicBezTo>
                    <a:pt x="201" y="15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4"/>
            <p:cNvSpPr/>
            <p:nvPr/>
          </p:nvSpPr>
          <p:spPr>
            <a:xfrm>
              <a:off x="2395525" y="4429100"/>
              <a:ext cx="52200" cy="40800"/>
            </a:xfrm>
            <a:custGeom>
              <a:avLst/>
              <a:gdLst/>
              <a:ahLst/>
              <a:cxnLst/>
              <a:rect l="l" t="t" r="r" b="b"/>
              <a:pathLst>
                <a:path w="2088" h="1632" extrusionOk="0">
                  <a:moveTo>
                    <a:pt x="102" y="0"/>
                  </a:moveTo>
                  <a:cubicBezTo>
                    <a:pt x="51" y="0"/>
                    <a:pt x="0" y="34"/>
                    <a:pt x="2" y="98"/>
                  </a:cubicBezTo>
                  <a:cubicBezTo>
                    <a:pt x="25" y="732"/>
                    <a:pt x="336" y="1631"/>
                    <a:pt x="1104" y="1631"/>
                  </a:cubicBezTo>
                  <a:cubicBezTo>
                    <a:pt x="1109" y="1631"/>
                    <a:pt x="1115" y="1631"/>
                    <a:pt x="1121" y="1631"/>
                  </a:cubicBezTo>
                  <a:cubicBezTo>
                    <a:pt x="1631" y="1624"/>
                    <a:pt x="2087" y="936"/>
                    <a:pt x="1560" y="596"/>
                  </a:cubicBezTo>
                  <a:cubicBezTo>
                    <a:pt x="1548" y="589"/>
                    <a:pt x="1538" y="586"/>
                    <a:pt x="1528" y="586"/>
                  </a:cubicBezTo>
                  <a:cubicBezTo>
                    <a:pt x="1483" y="586"/>
                    <a:pt x="1456" y="649"/>
                    <a:pt x="1488" y="689"/>
                  </a:cubicBezTo>
                  <a:cubicBezTo>
                    <a:pt x="1653" y="901"/>
                    <a:pt x="1621" y="1221"/>
                    <a:pt x="1369" y="1349"/>
                  </a:cubicBezTo>
                  <a:cubicBezTo>
                    <a:pt x="1295" y="1386"/>
                    <a:pt x="1217" y="1403"/>
                    <a:pt x="1138" y="1403"/>
                  </a:cubicBezTo>
                  <a:cubicBezTo>
                    <a:pt x="970" y="1403"/>
                    <a:pt x="801" y="1328"/>
                    <a:pt x="677" y="1217"/>
                  </a:cubicBezTo>
                  <a:cubicBezTo>
                    <a:pt x="351" y="925"/>
                    <a:pt x="315" y="467"/>
                    <a:pt x="199" y="71"/>
                  </a:cubicBezTo>
                  <a:cubicBezTo>
                    <a:pt x="186" y="23"/>
                    <a:pt x="14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4"/>
            <p:cNvSpPr/>
            <p:nvPr/>
          </p:nvSpPr>
          <p:spPr>
            <a:xfrm>
              <a:off x="2312850" y="4434300"/>
              <a:ext cx="85225" cy="33275"/>
            </a:xfrm>
            <a:custGeom>
              <a:avLst/>
              <a:gdLst/>
              <a:ahLst/>
              <a:cxnLst/>
              <a:rect l="l" t="t" r="r" b="b"/>
              <a:pathLst>
                <a:path w="3409" h="1331" extrusionOk="0">
                  <a:moveTo>
                    <a:pt x="3358" y="0"/>
                  </a:moveTo>
                  <a:cubicBezTo>
                    <a:pt x="3346" y="0"/>
                    <a:pt x="3333" y="6"/>
                    <a:pt x="3325" y="20"/>
                  </a:cubicBezTo>
                  <a:cubicBezTo>
                    <a:pt x="2925" y="719"/>
                    <a:pt x="2314" y="1074"/>
                    <a:pt x="1689" y="1074"/>
                  </a:cubicBezTo>
                  <a:cubicBezTo>
                    <a:pt x="1148" y="1074"/>
                    <a:pt x="596" y="809"/>
                    <a:pt x="160" y="273"/>
                  </a:cubicBezTo>
                  <a:cubicBezTo>
                    <a:pt x="144" y="253"/>
                    <a:pt x="125" y="245"/>
                    <a:pt x="106" y="245"/>
                  </a:cubicBezTo>
                  <a:cubicBezTo>
                    <a:pt x="52" y="245"/>
                    <a:pt x="0" y="313"/>
                    <a:pt x="30" y="372"/>
                  </a:cubicBezTo>
                  <a:cubicBezTo>
                    <a:pt x="364" y="1020"/>
                    <a:pt x="1000" y="1331"/>
                    <a:pt x="1636" y="1331"/>
                  </a:cubicBezTo>
                  <a:cubicBezTo>
                    <a:pt x="2396" y="1331"/>
                    <a:pt x="3156" y="889"/>
                    <a:pt x="3400" y="52"/>
                  </a:cubicBezTo>
                  <a:cubicBezTo>
                    <a:pt x="3409" y="22"/>
                    <a:pt x="3384" y="0"/>
                    <a:pt x="3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4"/>
            <p:cNvSpPr/>
            <p:nvPr/>
          </p:nvSpPr>
          <p:spPr>
            <a:xfrm>
              <a:off x="2311525" y="4350450"/>
              <a:ext cx="68700" cy="96200"/>
            </a:xfrm>
            <a:custGeom>
              <a:avLst/>
              <a:gdLst/>
              <a:ahLst/>
              <a:cxnLst/>
              <a:rect l="l" t="t" r="r" b="b"/>
              <a:pathLst>
                <a:path w="2748" h="3848" extrusionOk="0">
                  <a:moveTo>
                    <a:pt x="2397" y="0"/>
                  </a:moveTo>
                  <a:cubicBezTo>
                    <a:pt x="2352" y="0"/>
                    <a:pt x="2305" y="30"/>
                    <a:pt x="2309" y="84"/>
                  </a:cubicBezTo>
                  <a:cubicBezTo>
                    <a:pt x="2372" y="823"/>
                    <a:pt x="2465" y="1613"/>
                    <a:pt x="2216" y="2328"/>
                  </a:cubicBezTo>
                  <a:cubicBezTo>
                    <a:pt x="1935" y="3137"/>
                    <a:pt x="1312" y="3656"/>
                    <a:pt x="516" y="3656"/>
                  </a:cubicBezTo>
                  <a:cubicBezTo>
                    <a:pt x="374" y="3656"/>
                    <a:pt x="227" y="3639"/>
                    <a:pt x="75" y="3605"/>
                  </a:cubicBezTo>
                  <a:cubicBezTo>
                    <a:pt x="72" y="3604"/>
                    <a:pt x="68" y="3604"/>
                    <a:pt x="65" y="3604"/>
                  </a:cubicBezTo>
                  <a:cubicBezTo>
                    <a:pt x="24" y="3604"/>
                    <a:pt x="1" y="3661"/>
                    <a:pt x="42" y="3683"/>
                  </a:cubicBezTo>
                  <a:cubicBezTo>
                    <a:pt x="252" y="3796"/>
                    <a:pt x="474" y="3847"/>
                    <a:pt x="694" y="3847"/>
                  </a:cubicBezTo>
                  <a:cubicBezTo>
                    <a:pt x="1225" y="3847"/>
                    <a:pt x="1748" y="3549"/>
                    <a:pt x="2081" y="3111"/>
                  </a:cubicBezTo>
                  <a:cubicBezTo>
                    <a:pt x="2747" y="2237"/>
                    <a:pt x="2681" y="1079"/>
                    <a:pt x="2479" y="62"/>
                  </a:cubicBezTo>
                  <a:cubicBezTo>
                    <a:pt x="2470" y="20"/>
                    <a:pt x="2434" y="0"/>
                    <a:pt x="2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4"/>
            <p:cNvSpPr/>
            <p:nvPr/>
          </p:nvSpPr>
          <p:spPr>
            <a:xfrm>
              <a:off x="2333725" y="4400475"/>
              <a:ext cx="38175" cy="15775"/>
            </a:xfrm>
            <a:custGeom>
              <a:avLst/>
              <a:gdLst/>
              <a:ahLst/>
              <a:cxnLst/>
              <a:rect l="l" t="t" r="r" b="b"/>
              <a:pathLst>
                <a:path w="1527" h="631" extrusionOk="0">
                  <a:moveTo>
                    <a:pt x="1415" y="1"/>
                  </a:moveTo>
                  <a:cubicBezTo>
                    <a:pt x="1397" y="1"/>
                    <a:pt x="1379" y="6"/>
                    <a:pt x="1364" y="19"/>
                  </a:cubicBezTo>
                  <a:cubicBezTo>
                    <a:pt x="1158" y="190"/>
                    <a:pt x="952" y="339"/>
                    <a:pt x="688" y="407"/>
                  </a:cubicBezTo>
                  <a:cubicBezTo>
                    <a:pt x="582" y="434"/>
                    <a:pt x="477" y="438"/>
                    <a:pt x="373" y="438"/>
                  </a:cubicBezTo>
                  <a:cubicBezTo>
                    <a:pt x="332" y="438"/>
                    <a:pt x="292" y="437"/>
                    <a:pt x="252" y="437"/>
                  </a:cubicBezTo>
                  <a:cubicBezTo>
                    <a:pt x="180" y="437"/>
                    <a:pt x="107" y="439"/>
                    <a:pt x="34" y="449"/>
                  </a:cubicBezTo>
                  <a:cubicBezTo>
                    <a:pt x="0" y="454"/>
                    <a:pt x="4" y="499"/>
                    <a:pt x="25" y="515"/>
                  </a:cubicBezTo>
                  <a:cubicBezTo>
                    <a:pt x="142" y="596"/>
                    <a:pt x="282" y="631"/>
                    <a:pt x="431" y="631"/>
                  </a:cubicBezTo>
                  <a:cubicBezTo>
                    <a:pt x="829" y="631"/>
                    <a:pt x="1284" y="383"/>
                    <a:pt x="1485" y="112"/>
                  </a:cubicBezTo>
                  <a:cubicBezTo>
                    <a:pt x="1527" y="55"/>
                    <a:pt x="147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4"/>
            <p:cNvSpPr/>
            <p:nvPr/>
          </p:nvSpPr>
          <p:spPr>
            <a:xfrm>
              <a:off x="2334975" y="4314650"/>
              <a:ext cx="38125" cy="99700"/>
            </a:xfrm>
            <a:custGeom>
              <a:avLst/>
              <a:gdLst/>
              <a:ahLst/>
              <a:cxnLst/>
              <a:rect l="l" t="t" r="r" b="b"/>
              <a:pathLst>
                <a:path w="1525" h="3988" extrusionOk="0">
                  <a:moveTo>
                    <a:pt x="118" y="1"/>
                  </a:moveTo>
                  <a:cubicBezTo>
                    <a:pt x="61" y="1"/>
                    <a:pt x="7" y="56"/>
                    <a:pt x="46" y="120"/>
                  </a:cubicBezTo>
                  <a:cubicBezTo>
                    <a:pt x="662" y="1157"/>
                    <a:pt x="1166" y="3042"/>
                    <a:pt x="32" y="3925"/>
                  </a:cubicBezTo>
                  <a:cubicBezTo>
                    <a:pt x="1" y="3950"/>
                    <a:pt x="31" y="3988"/>
                    <a:pt x="63" y="3988"/>
                  </a:cubicBezTo>
                  <a:cubicBezTo>
                    <a:pt x="67" y="3988"/>
                    <a:pt x="72" y="3987"/>
                    <a:pt x="77" y="3985"/>
                  </a:cubicBezTo>
                  <a:lnTo>
                    <a:pt x="78" y="3985"/>
                  </a:lnTo>
                  <a:cubicBezTo>
                    <a:pt x="1525" y="3347"/>
                    <a:pt x="884" y="990"/>
                    <a:pt x="187" y="37"/>
                  </a:cubicBezTo>
                  <a:cubicBezTo>
                    <a:pt x="169" y="12"/>
                    <a:pt x="143" y="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4"/>
            <p:cNvSpPr/>
            <p:nvPr/>
          </p:nvSpPr>
          <p:spPr>
            <a:xfrm>
              <a:off x="2315275" y="4335550"/>
              <a:ext cx="36800" cy="31775"/>
            </a:xfrm>
            <a:custGeom>
              <a:avLst/>
              <a:gdLst/>
              <a:ahLst/>
              <a:cxnLst/>
              <a:rect l="l" t="t" r="r" b="b"/>
              <a:pathLst>
                <a:path w="1472" h="1271" extrusionOk="0">
                  <a:moveTo>
                    <a:pt x="1389" y="0"/>
                  </a:moveTo>
                  <a:cubicBezTo>
                    <a:pt x="1362" y="0"/>
                    <a:pt x="1334" y="16"/>
                    <a:pt x="1321" y="52"/>
                  </a:cubicBezTo>
                  <a:cubicBezTo>
                    <a:pt x="1102" y="666"/>
                    <a:pt x="667" y="995"/>
                    <a:pt x="57" y="1170"/>
                  </a:cubicBezTo>
                  <a:cubicBezTo>
                    <a:pt x="1" y="1186"/>
                    <a:pt x="15" y="1265"/>
                    <a:pt x="70" y="1269"/>
                  </a:cubicBezTo>
                  <a:cubicBezTo>
                    <a:pt x="93" y="1270"/>
                    <a:pt x="117" y="1271"/>
                    <a:pt x="140" y="1271"/>
                  </a:cubicBezTo>
                  <a:cubicBezTo>
                    <a:pt x="772" y="1271"/>
                    <a:pt x="1370" y="696"/>
                    <a:pt x="1463" y="91"/>
                  </a:cubicBezTo>
                  <a:cubicBezTo>
                    <a:pt x="1471" y="36"/>
                    <a:pt x="1430" y="0"/>
                    <a:pt x="1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4"/>
            <p:cNvSpPr/>
            <p:nvPr/>
          </p:nvSpPr>
          <p:spPr>
            <a:xfrm>
              <a:off x="2287875" y="4268650"/>
              <a:ext cx="49675" cy="101400"/>
            </a:xfrm>
            <a:custGeom>
              <a:avLst/>
              <a:gdLst/>
              <a:ahLst/>
              <a:cxnLst/>
              <a:rect l="l" t="t" r="r" b="b"/>
              <a:pathLst>
                <a:path w="1987" h="4056" extrusionOk="0">
                  <a:moveTo>
                    <a:pt x="121" y="0"/>
                  </a:moveTo>
                  <a:cubicBezTo>
                    <a:pt x="56" y="0"/>
                    <a:pt x="1" y="91"/>
                    <a:pt x="60" y="142"/>
                  </a:cubicBezTo>
                  <a:cubicBezTo>
                    <a:pt x="1268" y="1167"/>
                    <a:pt x="1576" y="2491"/>
                    <a:pt x="1134" y="3990"/>
                  </a:cubicBezTo>
                  <a:cubicBezTo>
                    <a:pt x="1123" y="4027"/>
                    <a:pt x="1156" y="4055"/>
                    <a:pt x="1187" y="4055"/>
                  </a:cubicBezTo>
                  <a:cubicBezTo>
                    <a:pt x="1203" y="4055"/>
                    <a:pt x="1219" y="4048"/>
                    <a:pt x="1229" y="4030"/>
                  </a:cubicBezTo>
                  <a:cubicBezTo>
                    <a:pt x="1987" y="2628"/>
                    <a:pt x="1460" y="875"/>
                    <a:pt x="161" y="13"/>
                  </a:cubicBezTo>
                  <a:cubicBezTo>
                    <a:pt x="147" y="4"/>
                    <a:pt x="134" y="0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4"/>
            <p:cNvSpPr/>
            <p:nvPr/>
          </p:nvSpPr>
          <p:spPr>
            <a:xfrm>
              <a:off x="2283700" y="4265800"/>
              <a:ext cx="11450" cy="27225"/>
            </a:xfrm>
            <a:custGeom>
              <a:avLst/>
              <a:gdLst/>
              <a:ahLst/>
              <a:cxnLst/>
              <a:rect l="l" t="t" r="r" b="b"/>
              <a:pathLst>
                <a:path w="458" h="1089" extrusionOk="0">
                  <a:moveTo>
                    <a:pt x="249" y="1"/>
                  </a:moveTo>
                  <a:cubicBezTo>
                    <a:pt x="212" y="1"/>
                    <a:pt x="177" y="30"/>
                    <a:pt x="188" y="79"/>
                  </a:cubicBezTo>
                  <a:cubicBezTo>
                    <a:pt x="262" y="411"/>
                    <a:pt x="193" y="721"/>
                    <a:pt x="24" y="1010"/>
                  </a:cubicBezTo>
                  <a:cubicBezTo>
                    <a:pt x="1" y="1049"/>
                    <a:pt x="34" y="1088"/>
                    <a:pt x="71" y="1088"/>
                  </a:cubicBezTo>
                  <a:cubicBezTo>
                    <a:pt x="83" y="1088"/>
                    <a:pt x="95" y="1084"/>
                    <a:pt x="106" y="1074"/>
                  </a:cubicBezTo>
                  <a:cubicBezTo>
                    <a:pt x="386" y="811"/>
                    <a:pt x="457" y="394"/>
                    <a:pt x="312" y="45"/>
                  </a:cubicBezTo>
                  <a:cubicBezTo>
                    <a:pt x="300" y="14"/>
                    <a:pt x="274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4"/>
            <p:cNvSpPr/>
            <p:nvPr/>
          </p:nvSpPr>
          <p:spPr>
            <a:xfrm>
              <a:off x="2220500" y="4212550"/>
              <a:ext cx="68575" cy="81350"/>
            </a:xfrm>
            <a:custGeom>
              <a:avLst/>
              <a:gdLst/>
              <a:ahLst/>
              <a:cxnLst/>
              <a:rect l="l" t="t" r="r" b="b"/>
              <a:pathLst>
                <a:path w="2743" h="3254" extrusionOk="0">
                  <a:moveTo>
                    <a:pt x="101" y="0"/>
                  </a:moveTo>
                  <a:cubicBezTo>
                    <a:pt x="46" y="0"/>
                    <a:pt x="1" y="84"/>
                    <a:pt x="48" y="132"/>
                  </a:cubicBezTo>
                  <a:cubicBezTo>
                    <a:pt x="1041" y="1133"/>
                    <a:pt x="2339" y="1712"/>
                    <a:pt x="2620" y="3230"/>
                  </a:cubicBezTo>
                  <a:cubicBezTo>
                    <a:pt x="2623" y="3246"/>
                    <a:pt x="2635" y="3253"/>
                    <a:pt x="2648" y="3253"/>
                  </a:cubicBezTo>
                  <a:cubicBezTo>
                    <a:pt x="2664" y="3253"/>
                    <a:pt x="2682" y="3241"/>
                    <a:pt x="2684" y="3221"/>
                  </a:cubicBezTo>
                  <a:cubicBezTo>
                    <a:pt x="2742" y="1732"/>
                    <a:pt x="1175" y="801"/>
                    <a:pt x="139" y="14"/>
                  </a:cubicBezTo>
                  <a:cubicBezTo>
                    <a:pt x="127" y="5"/>
                    <a:pt x="114" y="0"/>
                    <a:pt x="1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4"/>
            <p:cNvSpPr/>
            <p:nvPr/>
          </p:nvSpPr>
          <p:spPr>
            <a:xfrm>
              <a:off x="2221775" y="4212950"/>
              <a:ext cx="23275" cy="71875"/>
            </a:xfrm>
            <a:custGeom>
              <a:avLst/>
              <a:gdLst/>
              <a:ahLst/>
              <a:cxnLst/>
              <a:rect l="l" t="t" r="r" b="b"/>
              <a:pathLst>
                <a:path w="931" h="2875" extrusionOk="0">
                  <a:moveTo>
                    <a:pt x="99" y="1"/>
                  </a:moveTo>
                  <a:cubicBezTo>
                    <a:pt x="51" y="1"/>
                    <a:pt x="0" y="45"/>
                    <a:pt x="21" y="98"/>
                  </a:cubicBezTo>
                  <a:cubicBezTo>
                    <a:pt x="191" y="517"/>
                    <a:pt x="415" y="895"/>
                    <a:pt x="507" y="1347"/>
                  </a:cubicBezTo>
                  <a:cubicBezTo>
                    <a:pt x="611" y="1855"/>
                    <a:pt x="566" y="2330"/>
                    <a:pt x="522" y="2839"/>
                  </a:cubicBezTo>
                  <a:cubicBezTo>
                    <a:pt x="520" y="2863"/>
                    <a:pt x="537" y="2875"/>
                    <a:pt x="556" y="2875"/>
                  </a:cubicBezTo>
                  <a:cubicBezTo>
                    <a:pt x="572" y="2875"/>
                    <a:pt x="589" y="2866"/>
                    <a:pt x="597" y="2849"/>
                  </a:cubicBezTo>
                  <a:cubicBezTo>
                    <a:pt x="931" y="2000"/>
                    <a:pt x="781" y="710"/>
                    <a:pt x="150" y="22"/>
                  </a:cubicBezTo>
                  <a:cubicBezTo>
                    <a:pt x="136" y="7"/>
                    <a:pt x="118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4"/>
            <p:cNvSpPr/>
            <p:nvPr/>
          </p:nvSpPr>
          <p:spPr>
            <a:xfrm>
              <a:off x="2158975" y="4180550"/>
              <a:ext cx="78425" cy="102525"/>
            </a:xfrm>
            <a:custGeom>
              <a:avLst/>
              <a:gdLst/>
              <a:ahLst/>
              <a:cxnLst/>
              <a:rect l="l" t="t" r="r" b="b"/>
              <a:pathLst>
                <a:path w="3137" h="4101" extrusionOk="0">
                  <a:moveTo>
                    <a:pt x="89" y="0"/>
                  </a:moveTo>
                  <a:cubicBezTo>
                    <a:pt x="32" y="0"/>
                    <a:pt x="0" y="85"/>
                    <a:pt x="57" y="129"/>
                  </a:cubicBezTo>
                  <a:cubicBezTo>
                    <a:pt x="1449" y="1174"/>
                    <a:pt x="2429" y="2457"/>
                    <a:pt x="3064" y="4078"/>
                  </a:cubicBezTo>
                  <a:cubicBezTo>
                    <a:pt x="3070" y="4094"/>
                    <a:pt x="3084" y="4101"/>
                    <a:pt x="3097" y="4101"/>
                  </a:cubicBezTo>
                  <a:cubicBezTo>
                    <a:pt x="3117" y="4101"/>
                    <a:pt x="3137" y="4085"/>
                    <a:pt x="3130" y="4059"/>
                  </a:cubicBezTo>
                  <a:cubicBezTo>
                    <a:pt x="2719" y="2389"/>
                    <a:pt x="1608" y="884"/>
                    <a:pt x="125" y="11"/>
                  </a:cubicBezTo>
                  <a:cubicBezTo>
                    <a:pt x="113" y="3"/>
                    <a:pt x="101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4"/>
            <p:cNvSpPr/>
            <p:nvPr/>
          </p:nvSpPr>
          <p:spPr>
            <a:xfrm>
              <a:off x="2201700" y="4229975"/>
              <a:ext cx="16625" cy="32775"/>
            </a:xfrm>
            <a:custGeom>
              <a:avLst/>
              <a:gdLst/>
              <a:ahLst/>
              <a:cxnLst/>
              <a:rect l="l" t="t" r="r" b="b"/>
              <a:pathLst>
                <a:path w="665" h="1311" extrusionOk="0">
                  <a:moveTo>
                    <a:pt x="322" y="1"/>
                  </a:moveTo>
                  <a:cubicBezTo>
                    <a:pt x="276" y="1"/>
                    <a:pt x="231" y="35"/>
                    <a:pt x="253" y="87"/>
                  </a:cubicBezTo>
                  <a:cubicBezTo>
                    <a:pt x="421" y="484"/>
                    <a:pt x="352" y="905"/>
                    <a:pt x="40" y="1205"/>
                  </a:cubicBezTo>
                  <a:cubicBezTo>
                    <a:pt x="0" y="1244"/>
                    <a:pt x="37" y="1310"/>
                    <a:pt x="83" y="1310"/>
                  </a:cubicBezTo>
                  <a:cubicBezTo>
                    <a:pt x="93" y="1310"/>
                    <a:pt x="104" y="1307"/>
                    <a:pt x="114" y="1300"/>
                  </a:cubicBezTo>
                  <a:cubicBezTo>
                    <a:pt x="526" y="1033"/>
                    <a:pt x="664" y="442"/>
                    <a:pt x="385" y="32"/>
                  </a:cubicBezTo>
                  <a:cubicBezTo>
                    <a:pt x="370" y="10"/>
                    <a:pt x="346" y="1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4"/>
            <p:cNvSpPr/>
            <p:nvPr/>
          </p:nvSpPr>
          <p:spPr>
            <a:xfrm>
              <a:off x="2152950" y="4190600"/>
              <a:ext cx="52600" cy="69525"/>
            </a:xfrm>
            <a:custGeom>
              <a:avLst/>
              <a:gdLst/>
              <a:ahLst/>
              <a:cxnLst/>
              <a:rect l="l" t="t" r="r" b="b"/>
              <a:pathLst>
                <a:path w="2104" h="2781" extrusionOk="0">
                  <a:moveTo>
                    <a:pt x="82" y="0"/>
                  </a:moveTo>
                  <a:cubicBezTo>
                    <a:pt x="30" y="0"/>
                    <a:pt x="0" y="80"/>
                    <a:pt x="53" y="119"/>
                  </a:cubicBezTo>
                  <a:cubicBezTo>
                    <a:pt x="1000" y="837"/>
                    <a:pt x="1542" y="1706"/>
                    <a:pt x="2041" y="2764"/>
                  </a:cubicBezTo>
                  <a:cubicBezTo>
                    <a:pt x="2047" y="2776"/>
                    <a:pt x="2056" y="2781"/>
                    <a:pt x="2065" y="2781"/>
                  </a:cubicBezTo>
                  <a:cubicBezTo>
                    <a:pt x="2084" y="2781"/>
                    <a:pt x="2104" y="2761"/>
                    <a:pt x="2100" y="2739"/>
                  </a:cubicBezTo>
                  <a:cubicBezTo>
                    <a:pt x="1910" y="1616"/>
                    <a:pt x="1064" y="596"/>
                    <a:pt x="115" y="11"/>
                  </a:cubicBezTo>
                  <a:cubicBezTo>
                    <a:pt x="104" y="4"/>
                    <a:pt x="92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4"/>
            <p:cNvSpPr/>
            <p:nvPr/>
          </p:nvSpPr>
          <p:spPr>
            <a:xfrm>
              <a:off x="2169025" y="4205575"/>
              <a:ext cx="12800" cy="43425"/>
            </a:xfrm>
            <a:custGeom>
              <a:avLst/>
              <a:gdLst/>
              <a:ahLst/>
              <a:cxnLst/>
              <a:rect l="l" t="t" r="r" b="b"/>
              <a:pathLst>
                <a:path w="512" h="1737" extrusionOk="0">
                  <a:moveTo>
                    <a:pt x="97" y="1"/>
                  </a:moveTo>
                  <a:cubicBezTo>
                    <a:pt x="48" y="1"/>
                    <a:pt x="1" y="37"/>
                    <a:pt x="22" y="98"/>
                  </a:cubicBezTo>
                  <a:cubicBezTo>
                    <a:pt x="116" y="364"/>
                    <a:pt x="227" y="592"/>
                    <a:pt x="254" y="878"/>
                  </a:cubicBezTo>
                  <a:cubicBezTo>
                    <a:pt x="280" y="1156"/>
                    <a:pt x="243" y="1424"/>
                    <a:pt x="188" y="1698"/>
                  </a:cubicBezTo>
                  <a:cubicBezTo>
                    <a:pt x="183" y="1719"/>
                    <a:pt x="201" y="1737"/>
                    <a:pt x="219" y="1737"/>
                  </a:cubicBezTo>
                  <a:cubicBezTo>
                    <a:pt x="228" y="1737"/>
                    <a:pt x="237" y="1732"/>
                    <a:pt x="243" y="1722"/>
                  </a:cubicBezTo>
                  <a:cubicBezTo>
                    <a:pt x="506" y="1230"/>
                    <a:pt x="511" y="494"/>
                    <a:pt x="170" y="35"/>
                  </a:cubicBezTo>
                  <a:cubicBezTo>
                    <a:pt x="152" y="12"/>
                    <a:pt x="124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4"/>
            <p:cNvSpPr/>
            <p:nvPr/>
          </p:nvSpPr>
          <p:spPr>
            <a:xfrm>
              <a:off x="2103850" y="4173450"/>
              <a:ext cx="71350" cy="73925"/>
            </a:xfrm>
            <a:custGeom>
              <a:avLst/>
              <a:gdLst/>
              <a:ahLst/>
              <a:cxnLst/>
              <a:rect l="l" t="t" r="r" b="b"/>
              <a:pathLst>
                <a:path w="2854" h="2957" extrusionOk="0">
                  <a:moveTo>
                    <a:pt x="118" y="0"/>
                  </a:moveTo>
                  <a:cubicBezTo>
                    <a:pt x="45" y="0"/>
                    <a:pt x="0" y="110"/>
                    <a:pt x="77" y="147"/>
                  </a:cubicBezTo>
                  <a:cubicBezTo>
                    <a:pt x="690" y="440"/>
                    <a:pt x="1256" y="768"/>
                    <a:pt x="1733" y="1261"/>
                  </a:cubicBezTo>
                  <a:cubicBezTo>
                    <a:pt x="2219" y="1762"/>
                    <a:pt x="2489" y="2338"/>
                    <a:pt x="2808" y="2945"/>
                  </a:cubicBezTo>
                  <a:cubicBezTo>
                    <a:pt x="2812" y="2953"/>
                    <a:pt x="2820" y="2956"/>
                    <a:pt x="2828" y="2956"/>
                  </a:cubicBezTo>
                  <a:cubicBezTo>
                    <a:pt x="2841" y="2956"/>
                    <a:pt x="2853" y="2948"/>
                    <a:pt x="2851" y="2933"/>
                  </a:cubicBezTo>
                  <a:cubicBezTo>
                    <a:pt x="2688" y="1596"/>
                    <a:pt x="1402" y="340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4"/>
            <p:cNvSpPr/>
            <p:nvPr/>
          </p:nvSpPr>
          <p:spPr>
            <a:xfrm>
              <a:off x="2127075" y="4185075"/>
              <a:ext cx="21650" cy="48600"/>
            </a:xfrm>
            <a:custGeom>
              <a:avLst/>
              <a:gdLst/>
              <a:ahLst/>
              <a:cxnLst/>
              <a:rect l="l" t="t" r="r" b="b"/>
              <a:pathLst>
                <a:path w="866" h="1944" extrusionOk="0">
                  <a:moveTo>
                    <a:pt x="102" y="1"/>
                  </a:moveTo>
                  <a:cubicBezTo>
                    <a:pt x="48" y="1"/>
                    <a:pt x="1" y="67"/>
                    <a:pt x="33" y="118"/>
                  </a:cubicBezTo>
                  <a:cubicBezTo>
                    <a:pt x="212" y="401"/>
                    <a:pt x="407" y="620"/>
                    <a:pt x="499" y="954"/>
                  </a:cubicBezTo>
                  <a:cubicBezTo>
                    <a:pt x="588" y="1274"/>
                    <a:pt x="561" y="1585"/>
                    <a:pt x="523" y="1909"/>
                  </a:cubicBezTo>
                  <a:cubicBezTo>
                    <a:pt x="521" y="1930"/>
                    <a:pt x="540" y="1943"/>
                    <a:pt x="559" y="1943"/>
                  </a:cubicBezTo>
                  <a:cubicBezTo>
                    <a:pt x="570" y="1943"/>
                    <a:pt x="582" y="1938"/>
                    <a:pt x="587" y="1926"/>
                  </a:cubicBezTo>
                  <a:cubicBezTo>
                    <a:pt x="866" y="1345"/>
                    <a:pt x="696" y="387"/>
                    <a:pt x="139" y="12"/>
                  </a:cubicBezTo>
                  <a:cubicBezTo>
                    <a:pt x="127" y="4"/>
                    <a:pt x="114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4"/>
            <p:cNvSpPr/>
            <p:nvPr/>
          </p:nvSpPr>
          <p:spPr>
            <a:xfrm>
              <a:off x="2069275" y="4174275"/>
              <a:ext cx="72900" cy="58225"/>
            </a:xfrm>
            <a:custGeom>
              <a:avLst/>
              <a:gdLst/>
              <a:ahLst/>
              <a:cxnLst/>
              <a:rect l="l" t="t" r="r" b="b"/>
              <a:pathLst>
                <a:path w="2916" h="2329" extrusionOk="0">
                  <a:moveTo>
                    <a:pt x="130" y="1"/>
                  </a:moveTo>
                  <a:cubicBezTo>
                    <a:pt x="33" y="1"/>
                    <a:pt x="0" y="134"/>
                    <a:pt x="102" y="172"/>
                  </a:cubicBezTo>
                  <a:cubicBezTo>
                    <a:pt x="1277" y="620"/>
                    <a:pt x="2172" y="1218"/>
                    <a:pt x="2842" y="2311"/>
                  </a:cubicBezTo>
                  <a:cubicBezTo>
                    <a:pt x="2849" y="2323"/>
                    <a:pt x="2860" y="2329"/>
                    <a:pt x="2871" y="2329"/>
                  </a:cubicBezTo>
                  <a:cubicBezTo>
                    <a:pt x="2894" y="2329"/>
                    <a:pt x="2916" y="2303"/>
                    <a:pt x="2903" y="2275"/>
                  </a:cubicBezTo>
                  <a:cubicBezTo>
                    <a:pt x="2428" y="1180"/>
                    <a:pt x="1356" y="197"/>
                    <a:pt x="148" y="2"/>
                  </a:cubicBezTo>
                  <a:cubicBezTo>
                    <a:pt x="142" y="1"/>
                    <a:pt x="136" y="1"/>
                    <a:pt x="1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4"/>
            <p:cNvSpPr/>
            <p:nvPr/>
          </p:nvSpPr>
          <p:spPr>
            <a:xfrm>
              <a:off x="2108450" y="4195450"/>
              <a:ext cx="9650" cy="28350"/>
            </a:xfrm>
            <a:custGeom>
              <a:avLst/>
              <a:gdLst/>
              <a:ahLst/>
              <a:cxnLst/>
              <a:rect l="l" t="t" r="r" b="b"/>
              <a:pathLst>
                <a:path w="386" h="1134" extrusionOk="0">
                  <a:moveTo>
                    <a:pt x="83" y="0"/>
                  </a:moveTo>
                  <a:cubicBezTo>
                    <a:pt x="39" y="0"/>
                    <a:pt x="0" y="59"/>
                    <a:pt x="20" y="107"/>
                  </a:cubicBezTo>
                  <a:cubicBezTo>
                    <a:pt x="160" y="438"/>
                    <a:pt x="187" y="743"/>
                    <a:pt x="50" y="1081"/>
                  </a:cubicBezTo>
                  <a:cubicBezTo>
                    <a:pt x="39" y="1108"/>
                    <a:pt x="67" y="1133"/>
                    <a:pt x="93" y="1133"/>
                  </a:cubicBezTo>
                  <a:cubicBezTo>
                    <a:pt x="103" y="1133"/>
                    <a:pt x="112" y="1130"/>
                    <a:pt x="119" y="1121"/>
                  </a:cubicBezTo>
                  <a:cubicBezTo>
                    <a:pt x="363" y="807"/>
                    <a:pt x="386" y="337"/>
                    <a:pt x="127" y="24"/>
                  </a:cubicBezTo>
                  <a:cubicBezTo>
                    <a:pt x="114" y="7"/>
                    <a:pt x="98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4"/>
            <p:cNvSpPr/>
            <p:nvPr/>
          </p:nvSpPr>
          <p:spPr>
            <a:xfrm>
              <a:off x="2027800" y="4185750"/>
              <a:ext cx="84325" cy="35225"/>
            </a:xfrm>
            <a:custGeom>
              <a:avLst/>
              <a:gdLst/>
              <a:ahLst/>
              <a:cxnLst/>
              <a:rect l="l" t="t" r="r" b="b"/>
              <a:pathLst>
                <a:path w="3373" h="1409" extrusionOk="0">
                  <a:moveTo>
                    <a:pt x="1543" y="0"/>
                  </a:moveTo>
                  <a:cubicBezTo>
                    <a:pt x="847" y="0"/>
                    <a:pt x="220" y="435"/>
                    <a:pt x="14" y="1115"/>
                  </a:cubicBezTo>
                  <a:cubicBezTo>
                    <a:pt x="1" y="1161"/>
                    <a:pt x="44" y="1197"/>
                    <a:pt x="83" y="1197"/>
                  </a:cubicBezTo>
                  <a:cubicBezTo>
                    <a:pt x="103" y="1197"/>
                    <a:pt x="122" y="1188"/>
                    <a:pt x="132" y="1165"/>
                  </a:cubicBezTo>
                  <a:cubicBezTo>
                    <a:pt x="430" y="505"/>
                    <a:pt x="931" y="235"/>
                    <a:pt x="1460" y="235"/>
                  </a:cubicBezTo>
                  <a:cubicBezTo>
                    <a:pt x="2171" y="235"/>
                    <a:pt x="2934" y="721"/>
                    <a:pt x="3331" y="1400"/>
                  </a:cubicBezTo>
                  <a:cubicBezTo>
                    <a:pt x="3334" y="1406"/>
                    <a:pt x="3341" y="1409"/>
                    <a:pt x="3347" y="1409"/>
                  </a:cubicBezTo>
                  <a:cubicBezTo>
                    <a:pt x="3360" y="1409"/>
                    <a:pt x="3372" y="1399"/>
                    <a:pt x="3366" y="1385"/>
                  </a:cubicBezTo>
                  <a:cubicBezTo>
                    <a:pt x="3090" y="686"/>
                    <a:pt x="2528" y="110"/>
                    <a:pt x="1753" y="14"/>
                  </a:cubicBezTo>
                  <a:cubicBezTo>
                    <a:pt x="1683" y="5"/>
                    <a:pt x="1613" y="0"/>
                    <a:pt x="1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4"/>
            <p:cNvSpPr/>
            <p:nvPr/>
          </p:nvSpPr>
          <p:spPr>
            <a:xfrm>
              <a:off x="2032975" y="4203950"/>
              <a:ext cx="48750" cy="20350"/>
            </a:xfrm>
            <a:custGeom>
              <a:avLst/>
              <a:gdLst/>
              <a:ahLst/>
              <a:cxnLst/>
              <a:rect l="l" t="t" r="r" b="b"/>
              <a:pathLst>
                <a:path w="1950" h="814" extrusionOk="0">
                  <a:moveTo>
                    <a:pt x="78" y="1"/>
                  </a:moveTo>
                  <a:cubicBezTo>
                    <a:pt x="39" y="1"/>
                    <a:pt x="0" y="37"/>
                    <a:pt x="29" y="78"/>
                  </a:cubicBezTo>
                  <a:lnTo>
                    <a:pt x="30" y="78"/>
                  </a:lnTo>
                  <a:cubicBezTo>
                    <a:pt x="291" y="447"/>
                    <a:pt x="920" y="813"/>
                    <a:pt x="1455" y="813"/>
                  </a:cubicBezTo>
                  <a:cubicBezTo>
                    <a:pt x="1620" y="813"/>
                    <a:pt x="1776" y="779"/>
                    <a:pt x="1909" y="699"/>
                  </a:cubicBezTo>
                  <a:cubicBezTo>
                    <a:pt x="1949" y="675"/>
                    <a:pt x="1947" y="599"/>
                    <a:pt x="1895" y="591"/>
                  </a:cubicBezTo>
                  <a:cubicBezTo>
                    <a:pt x="1800" y="575"/>
                    <a:pt x="1706" y="571"/>
                    <a:pt x="1612" y="571"/>
                  </a:cubicBezTo>
                  <a:cubicBezTo>
                    <a:pt x="1542" y="571"/>
                    <a:pt x="1472" y="573"/>
                    <a:pt x="1401" y="573"/>
                  </a:cubicBezTo>
                  <a:cubicBezTo>
                    <a:pt x="1277" y="573"/>
                    <a:pt x="1151" y="567"/>
                    <a:pt x="1023" y="533"/>
                  </a:cubicBezTo>
                  <a:cubicBezTo>
                    <a:pt x="668" y="440"/>
                    <a:pt x="391" y="244"/>
                    <a:pt x="114" y="13"/>
                  </a:cubicBezTo>
                  <a:cubicBezTo>
                    <a:pt x="104" y="5"/>
                    <a:pt x="91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4"/>
            <p:cNvSpPr/>
            <p:nvPr/>
          </p:nvSpPr>
          <p:spPr>
            <a:xfrm>
              <a:off x="2002850" y="4224175"/>
              <a:ext cx="77450" cy="12475"/>
            </a:xfrm>
            <a:custGeom>
              <a:avLst/>
              <a:gdLst/>
              <a:ahLst/>
              <a:cxnLst/>
              <a:rect l="l" t="t" r="r" b="b"/>
              <a:pathLst>
                <a:path w="3098" h="499" extrusionOk="0">
                  <a:moveTo>
                    <a:pt x="3045" y="1"/>
                  </a:moveTo>
                  <a:cubicBezTo>
                    <a:pt x="3043" y="1"/>
                    <a:pt x="3042" y="1"/>
                    <a:pt x="3040" y="1"/>
                  </a:cubicBezTo>
                  <a:cubicBezTo>
                    <a:pt x="2514" y="88"/>
                    <a:pt x="2011" y="241"/>
                    <a:pt x="1477" y="290"/>
                  </a:cubicBezTo>
                  <a:cubicBezTo>
                    <a:pt x="1313" y="306"/>
                    <a:pt x="1149" y="311"/>
                    <a:pt x="987" y="311"/>
                  </a:cubicBezTo>
                  <a:cubicBezTo>
                    <a:pt x="687" y="311"/>
                    <a:pt x="388" y="292"/>
                    <a:pt x="85" y="282"/>
                  </a:cubicBezTo>
                  <a:cubicBezTo>
                    <a:pt x="84" y="282"/>
                    <a:pt x="83" y="282"/>
                    <a:pt x="83" y="282"/>
                  </a:cubicBezTo>
                  <a:cubicBezTo>
                    <a:pt x="16" y="282"/>
                    <a:pt x="1" y="389"/>
                    <a:pt x="68" y="402"/>
                  </a:cubicBezTo>
                  <a:cubicBezTo>
                    <a:pt x="380" y="465"/>
                    <a:pt x="721" y="499"/>
                    <a:pt x="1069" y="499"/>
                  </a:cubicBezTo>
                  <a:cubicBezTo>
                    <a:pt x="1767" y="499"/>
                    <a:pt x="2494" y="364"/>
                    <a:pt x="3065" y="61"/>
                  </a:cubicBezTo>
                  <a:cubicBezTo>
                    <a:pt x="3097" y="43"/>
                    <a:pt x="3076" y="1"/>
                    <a:pt x="30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4"/>
            <p:cNvSpPr/>
            <p:nvPr/>
          </p:nvSpPr>
          <p:spPr>
            <a:xfrm>
              <a:off x="1887325" y="4228375"/>
              <a:ext cx="154975" cy="115175"/>
            </a:xfrm>
            <a:custGeom>
              <a:avLst/>
              <a:gdLst/>
              <a:ahLst/>
              <a:cxnLst/>
              <a:rect l="l" t="t" r="r" b="b"/>
              <a:pathLst>
                <a:path w="6199" h="4607" extrusionOk="0">
                  <a:moveTo>
                    <a:pt x="3659" y="0"/>
                  </a:moveTo>
                  <a:cubicBezTo>
                    <a:pt x="3318" y="0"/>
                    <a:pt x="2945" y="83"/>
                    <a:pt x="2538" y="268"/>
                  </a:cubicBezTo>
                  <a:cubicBezTo>
                    <a:pt x="970" y="978"/>
                    <a:pt x="1" y="2961"/>
                    <a:pt x="778" y="4587"/>
                  </a:cubicBezTo>
                  <a:cubicBezTo>
                    <a:pt x="785" y="4600"/>
                    <a:pt x="796" y="4606"/>
                    <a:pt x="807" y="4606"/>
                  </a:cubicBezTo>
                  <a:cubicBezTo>
                    <a:pt x="829" y="4606"/>
                    <a:pt x="852" y="4583"/>
                    <a:pt x="847" y="4557"/>
                  </a:cubicBezTo>
                  <a:cubicBezTo>
                    <a:pt x="585" y="2971"/>
                    <a:pt x="942" y="1403"/>
                    <a:pt x="2473" y="596"/>
                  </a:cubicBezTo>
                  <a:cubicBezTo>
                    <a:pt x="2868" y="388"/>
                    <a:pt x="3305" y="264"/>
                    <a:pt x="3733" y="264"/>
                  </a:cubicBezTo>
                  <a:cubicBezTo>
                    <a:pt x="4208" y="264"/>
                    <a:pt x="4670" y="417"/>
                    <a:pt x="5047" y="779"/>
                  </a:cubicBezTo>
                  <a:cubicBezTo>
                    <a:pt x="5498" y="1212"/>
                    <a:pt x="5761" y="1814"/>
                    <a:pt x="6020" y="2371"/>
                  </a:cubicBezTo>
                  <a:cubicBezTo>
                    <a:pt x="6034" y="2399"/>
                    <a:pt x="6060" y="2411"/>
                    <a:pt x="6087" y="2411"/>
                  </a:cubicBezTo>
                  <a:cubicBezTo>
                    <a:pt x="6141" y="2411"/>
                    <a:pt x="6199" y="2365"/>
                    <a:pt x="6175" y="2306"/>
                  </a:cubicBezTo>
                  <a:cubicBezTo>
                    <a:pt x="5672" y="1046"/>
                    <a:pt x="4869" y="0"/>
                    <a:pt x="36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4"/>
            <p:cNvSpPr/>
            <p:nvPr/>
          </p:nvSpPr>
          <p:spPr>
            <a:xfrm>
              <a:off x="1912125" y="4252275"/>
              <a:ext cx="120425" cy="62550"/>
            </a:xfrm>
            <a:custGeom>
              <a:avLst/>
              <a:gdLst/>
              <a:ahLst/>
              <a:cxnLst/>
              <a:rect l="l" t="t" r="r" b="b"/>
              <a:pathLst>
                <a:path w="4817" h="2502" extrusionOk="0">
                  <a:moveTo>
                    <a:pt x="2766" y="0"/>
                  </a:moveTo>
                  <a:cubicBezTo>
                    <a:pt x="2548" y="0"/>
                    <a:pt x="2332" y="31"/>
                    <a:pt x="2128" y="95"/>
                  </a:cubicBezTo>
                  <a:cubicBezTo>
                    <a:pt x="1307" y="352"/>
                    <a:pt x="0" y="1705"/>
                    <a:pt x="1005" y="2482"/>
                  </a:cubicBezTo>
                  <a:cubicBezTo>
                    <a:pt x="1022" y="2495"/>
                    <a:pt x="1041" y="2501"/>
                    <a:pt x="1059" y="2501"/>
                  </a:cubicBezTo>
                  <a:cubicBezTo>
                    <a:pt x="1114" y="2501"/>
                    <a:pt x="1163" y="2450"/>
                    <a:pt x="1129" y="2387"/>
                  </a:cubicBezTo>
                  <a:cubicBezTo>
                    <a:pt x="499" y="1241"/>
                    <a:pt x="1765" y="226"/>
                    <a:pt x="2831" y="219"/>
                  </a:cubicBezTo>
                  <a:cubicBezTo>
                    <a:pt x="2835" y="219"/>
                    <a:pt x="2840" y="219"/>
                    <a:pt x="2844" y="219"/>
                  </a:cubicBezTo>
                  <a:cubicBezTo>
                    <a:pt x="3724" y="219"/>
                    <a:pt x="4271" y="789"/>
                    <a:pt x="4756" y="1450"/>
                  </a:cubicBezTo>
                  <a:cubicBezTo>
                    <a:pt x="4763" y="1459"/>
                    <a:pt x="4773" y="1463"/>
                    <a:pt x="4782" y="1463"/>
                  </a:cubicBezTo>
                  <a:cubicBezTo>
                    <a:pt x="4800" y="1463"/>
                    <a:pt x="4817" y="1449"/>
                    <a:pt x="4811" y="1426"/>
                  </a:cubicBezTo>
                  <a:cubicBezTo>
                    <a:pt x="4593" y="520"/>
                    <a:pt x="3663" y="0"/>
                    <a:pt x="27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4"/>
            <p:cNvSpPr/>
            <p:nvPr/>
          </p:nvSpPr>
          <p:spPr>
            <a:xfrm>
              <a:off x="1927575" y="4322925"/>
              <a:ext cx="69550" cy="57825"/>
            </a:xfrm>
            <a:custGeom>
              <a:avLst/>
              <a:gdLst/>
              <a:ahLst/>
              <a:cxnLst/>
              <a:rect l="l" t="t" r="r" b="b"/>
              <a:pathLst>
                <a:path w="2782" h="2313" extrusionOk="0">
                  <a:moveTo>
                    <a:pt x="1448" y="1"/>
                  </a:moveTo>
                  <a:cubicBezTo>
                    <a:pt x="1336" y="1"/>
                    <a:pt x="1224" y="21"/>
                    <a:pt x="1117" y="65"/>
                  </a:cubicBezTo>
                  <a:cubicBezTo>
                    <a:pt x="711" y="232"/>
                    <a:pt x="490" y="758"/>
                    <a:pt x="778" y="1114"/>
                  </a:cubicBezTo>
                  <a:cubicBezTo>
                    <a:pt x="794" y="1134"/>
                    <a:pt x="815" y="1142"/>
                    <a:pt x="837" y="1142"/>
                  </a:cubicBezTo>
                  <a:cubicBezTo>
                    <a:pt x="892" y="1142"/>
                    <a:pt x="951" y="1085"/>
                    <a:pt x="931" y="1025"/>
                  </a:cubicBezTo>
                  <a:cubicBezTo>
                    <a:pt x="769" y="547"/>
                    <a:pt x="1103" y="262"/>
                    <a:pt x="1494" y="262"/>
                  </a:cubicBezTo>
                  <a:cubicBezTo>
                    <a:pt x="1648" y="262"/>
                    <a:pt x="1811" y="307"/>
                    <a:pt x="1955" y="401"/>
                  </a:cubicBezTo>
                  <a:cubicBezTo>
                    <a:pt x="2392" y="689"/>
                    <a:pt x="2574" y="1242"/>
                    <a:pt x="2248" y="1681"/>
                  </a:cubicBezTo>
                  <a:cubicBezTo>
                    <a:pt x="2000" y="2015"/>
                    <a:pt x="1660" y="2131"/>
                    <a:pt x="1299" y="2131"/>
                  </a:cubicBezTo>
                  <a:cubicBezTo>
                    <a:pt x="879" y="2131"/>
                    <a:pt x="430" y="1976"/>
                    <a:pt x="57" y="1828"/>
                  </a:cubicBezTo>
                  <a:cubicBezTo>
                    <a:pt x="53" y="1826"/>
                    <a:pt x="49" y="1825"/>
                    <a:pt x="45" y="1825"/>
                  </a:cubicBezTo>
                  <a:cubicBezTo>
                    <a:pt x="15" y="1825"/>
                    <a:pt x="0" y="1875"/>
                    <a:pt x="30" y="1894"/>
                  </a:cubicBezTo>
                  <a:cubicBezTo>
                    <a:pt x="415" y="2127"/>
                    <a:pt x="873" y="2313"/>
                    <a:pt x="1324" y="2313"/>
                  </a:cubicBezTo>
                  <a:cubicBezTo>
                    <a:pt x="1567" y="2313"/>
                    <a:pt x="1809" y="2259"/>
                    <a:pt x="2036" y="2129"/>
                  </a:cubicBezTo>
                  <a:cubicBezTo>
                    <a:pt x="2502" y="1864"/>
                    <a:pt x="2782" y="1335"/>
                    <a:pt x="2580" y="811"/>
                  </a:cubicBezTo>
                  <a:cubicBezTo>
                    <a:pt x="2412" y="377"/>
                    <a:pt x="1929" y="1"/>
                    <a:pt x="14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4"/>
            <p:cNvSpPr/>
            <p:nvPr/>
          </p:nvSpPr>
          <p:spPr>
            <a:xfrm>
              <a:off x="1966900" y="4313275"/>
              <a:ext cx="183700" cy="101575"/>
            </a:xfrm>
            <a:custGeom>
              <a:avLst/>
              <a:gdLst/>
              <a:ahLst/>
              <a:cxnLst/>
              <a:rect l="l" t="t" r="r" b="b"/>
              <a:pathLst>
                <a:path w="7348" h="4063" extrusionOk="0">
                  <a:moveTo>
                    <a:pt x="2050" y="0"/>
                  </a:moveTo>
                  <a:cubicBezTo>
                    <a:pt x="1372" y="0"/>
                    <a:pt x="701" y="119"/>
                    <a:pt x="94" y="379"/>
                  </a:cubicBezTo>
                  <a:cubicBezTo>
                    <a:pt x="1" y="419"/>
                    <a:pt x="59" y="551"/>
                    <a:pt x="145" y="551"/>
                  </a:cubicBezTo>
                  <a:cubicBezTo>
                    <a:pt x="152" y="551"/>
                    <a:pt x="159" y="550"/>
                    <a:pt x="166" y="548"/>
                  </a:cubicBezTo>
                  <a:cubicBezTo>
                    <a:pt x="856" y="394"/>
                    <a:pt x="1526" y="289"/>
                    <a:pt x="2194" y="289"/>
                  </a:cubicBezTo>
                  <a:cubicBezTo>
                    <a:pt x="2802" y="289"/>
                    <a:pt x="3410" y="376"/>
                    <a:pt x="4031" y="593"/>
                  </a:cubicBezTo>
                  <a:cubicBezTo>
                    <a:pt x="5390" y="1066"/>
                    <a:pt x="7230" y="2352"/>
                    <a:pt x="6289" y="4007"/>
                  </a:cubicBezTo>
                  <a:cubicBezTo>
                    <a:pt x="6274" y="4033"/>
                    <a:pt x="6298" y="4062"/>
                    <a:pt x="6322" y="4062"/>
                  </a:cubicBezTo>
                  <a:cubicBezTo>
                    <a:pt x="6330" y="4062"/>
                    <a:pt x="6338" y="4059"/>
                    <a:pt x="6345" y="4051"/>
                  </a:cubicBezTo>
                  <a:cubicBezTo>
                    <a:pt x="7348" y="2801"/>
                    <a:pt x="6148" y="1404"/>
                    <a:pt x="5036" y="777"/>
                  </a:cubicBezTo>
                  <a:cubicBezTo>
                    <a:pt x="4162" y="284"/>
                    <a:pt x="3097" y="0"/>
                    <a:pt x="2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4"/>
            <p:cNvSpPr/>
            <p:nvPr/>
          </p:nvSpPr>
          <p:spPr>
            <a:xfrm>
              <a:off x="2146125" y="4341625"/>
              <a:ext cx="35425" cy="69600"/>
            </a:xfrm>
            <a:custGeom>
              <a:avLst/>
              <a:gdLst/>
              <a:ahLst/>
              <a:cxnLst/>
              <a:rect l="l" t="t" r="r" b="b"/>
              <a:pathLst>
                <a:path w="1417" h="2784" extrusionOk="0">
                  <a:moveTo>
                    <a:pt x="53" y="0"/>
                  </a:moveTo>
                  <a:cubicBezTo>
                    <a:pt x="22" y="0"/>
                    <a:pt x="1" y="36"/>
                    <a:pt x="25" y="63"/>
                  </a:cubicBezTo>
                  <a:cubicBezTo>
                    <a:pt x="359" y="434"/>
                    <a:pt x="686" y="752"/>
                    <a:pt x="864" y="1234"/>
                  </a:cubicBezTo>
                  <a:cubicBezTo>
                    <a:pt x="1033" y="1692"/>
                    <a:pt x="1051" y="2178"/>
                    <a:pt x="983" y="2658"/>
                  </a:cubicBezTo>
                  <a:cubicBezTo>
                    <a:pt x="972" y="2733"/>
                    <a:pt x="1033" y="2784"/>
                    <a:pt x="1090" y="2784"/>
                  </a:cubicBezTo>
                  <a:cubicBezTo>
                    <a:pt x="1128" y="2784"/>
                    <a:pt x="1163" y="2762"/>
                    <a:pt x="1177" y="2711"/>
                  </a:cubicBezTo>
                  <a:cubicBezTo>
                    <a:pt x="1417" y="1768"/>
                    <a:pt x="1012" y="438"/>
                    <a:pt x="72" y="5"/>
                  </a:cubicBezTo>
                  <a:cubicBezTo>
                    <a:pt x="65" y="2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4"/>
            <p:cNvSpPr/>
            <p:nvPr/>
          </p:nvSpPr>
          <p:spPr>
            <a:xfrm>
              <a:off x="2071000" y="4382925"/>
              <a:ext cx="107800" cy="74850"/>
            </a:xfrm>
            <a:custGeom>
              <a:avLst/>
              <a:gdLst/>
              <a:ahLst/>
              <a:cxnLst/>
              <a:rect l="l" t="t" r="r" b="b"/>
              <a:pathLst>
                <a:path w="4312" h="2994" extrusionOk="0">
                  <a:moveTo>
                    <a:pt x="1429" y="1"/>
                  </a:moveTo>
                  <a:cubicBezTo>
                    <a:pt x="1269" y="1"/>
                    <a:pt x="1103" y="37"/>
                    <a:pt x="942" y="114"/>
                  </a:cubicBezTo>
                  <a:cubicBezTo>
                    <a:pt x="144" y="499"/>
                    <a:pt x="0" y="1526"/>
                    <a:pt x="490" y="2220"/>
                  </a:cubicBezTo>
                  <a:cubicBezTo>
                    <a:pt x="873" y="2761"/>
                    <a:pt x="1420" y="2993"/>
                    <a:pt x="1977" y="2993"/>
                  </a:cubicBezTo>
                  <a:cubicBezTo>
                    <a:pt x="3124" y="2993"/>
                    <a:pt x="4311" y="2010"/>
                    <a:pt x="4194" y="726"/>
                  </a:cubicBezTo>
                  <a:cubicBezTo>
                    <a:pt x="4188" y="664"/>
                    <a:pt x="4142" y="633"/>
                    <a:pt x="4096" y="633"/>
                  </a:cubicBezTo>
                  <a:cubicBezTo>
                    <a:pt x="4051" y="633"/>
                    <a:pt x="4005" y="664"/>
                    <a:pt x="4000" y="726"/>
                  </a:cubicBezTo>
                  <a:cubicBezTo>
                    <a:pt x="3904" y="1800"/>
                    <a:pt x="3171" y="2776"/>
                    <a:pt x="2090" y="2776"/>
                  </a:cubicBezTo>
                  <a:cubicBezTo>
                    <a:pt x="1932" y="2776"/>
                    <a:pt x="1767" y="2755"/>
                    <a:pt x="1595" y="2710"/>
                  </a:cubicBezTo>
                  <a:cubicBezTo>
                    <a:pt x="1007" y="2558"/>
                    <a:pt x="555" y="2103"/>
                    <a:pt x="442" y="1505"/>
                  </a:cubicBezTo>
                  <a:cubicBezTo>
                    <a:pt x="299" y="742"/>
                    <a:pt x="913" y="174"/>
                    <a:pt x="1517" y="174"/>
                  </a:cubicBezTo>
                  <a:cubicBezTo>
                    <a:pt x="1885" y="174"/>
                    <a:pt x="2250" y="386"/>
                    <a:pt x="2436" y="893"/>
                  </a:cubicBezTo>
                  <a:cubicBezTo>
                    <a:pt x="2441" y="906"/>
                    <a:pt x="2452" y="911"/>
                    <a:pt x="2462" y="911"/>
                  </a:cubicBezTo>
                  <a:cubicBezTo>
                    <a:pt x="2477" y="911"/>
                    <a:pt x="2493" y="898"/>
                    <a:pt x="2488" y="878"/>
                  </a:cubicBezTo>
                  <a:cubicBezTo>
                    <a:pt x="2375" y="347"/>
                    <a:pt x="1927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4"/>
            <p:cNvSpPr/>
            <p:nvPr/>
          </p:nvSpPr>
          <p:spPr>
            <a:xfrm>
              <a:off x="1882450" y="4160275"/>
              <a:ext cx="70650" cy="60725"/>
            </a:xfrm>
            <a:custGeom>
              <a:avLst/>
              <a:gdLst/>
              <a:ahLst/>
              <a:cxnLst/>
              <a:rect l="l" t="t" r="r" b="b"/>
              <a:pathLst>
                <a:path w="2826" h="2429" extrusionOk="0">
                  <a:moveTo>
                    <a:pt x="1435" y="0"/>
                  </a:moveTo>
                  <a:cubicBezTo>
                    <a:pt x="1044" y="0"/>
                    <a:pt x="672" y="185"/>
                    <a:pt x="420" y="515"/>
                  </a:cubicBezTo>
                  <a:cubicBezTo>
                    <a:pt x="0" y="1064"/>
                    <a:pt x="6" y="1815"/>
                    <a:pt x="315" y="2413"/>
                  </a:cubicBezTo>
                  <a:cubicBezTo>
                    <a:pt x="321" y="2424"/>
                    <a:pt x="329" y="2428"/>
                    <a:pt x="337" y="2428"/>
                  </a:cubicBezTo>
                  <a:cubicBezTo>
                    <a:pt x="354" y="2428"/>
                    <a:pt x="371" y="2411"/>
                    <a:pt x="368" y="2391"/>
                  </a:cubicBezTo>
                  <a:cubicBezTo>
                    <a:pt x="265" y="1653"/>
                    <a:pt x="221" y="675"/>
                    <a:pt x="1057" y="333"/>
                  </a:cubicBezTo>
                  <a:cubicBezTo>
                    <a:pt x="1181" y="282"/>
                    <a:pt x="1312" y="258"/>
                    <a:pt x="1441" y="258"/>
                  </a:cubicBezTo>
                  <a:cubicBezTo>
                    <a:pt x="1667" y="258"/>
                    <a:pt x="1891" y="333"/>
                    <a:pt x="2076" y="476"/>
                  </a:cubicBezTo>
                  <a:cubicBezTo>
                    <a:pt x="2255" y="613"/>
                    <a:pt x="2380" y="786"/>
                    <a:pt x="2415" y="1012"/>
                  </a:cubicBezTo>
                  <a:cubicBezTo>
                    <a:pt x="2462" y="1319"/>
                    <a:pt x="2279" y="1639"/>
                    <a:pt x="1984" y="1639"/>
                  </a:cubicBezTo>
                  <a:cubicBezTo>
                    <a:pt x="1912" y="1639"/>
                    <a:pt x="1833" y="1620"/>
                    <a:pt x="1749" y="1577"/>
                  </a:cubicBezTo>
                  <a:cubicBezTo>
                    <a:pt x="1736" y="1570"/>
                    <a:pt x="1723" y="1567"/>
                    <a:pt x="1710" y="1567"/>
                  </a:cubicBezTo>
                  <a:cubicBezTo>
                    <a:pt x="1638" y="1567"/>
                    <a:pt x="1573" y="1659"/>
                    <a:pt x="1643" y="1714"/>
                  </a:cubicBezTo>
                  <a:cubicBezTo>
                    <a:pt x="1761" y="1808"/>
                    <a:pt x="1895" y="1851"/>
                    <a:pt x="2027" y="1851"/>
                  </a:cubicBezTo>
                  <a:cubicBezTo>
                    <a:pt x="2286" y="1851"/>
                    <a:pt x="2536" y="1683"/>
                    <a:pt x="2633" y="1399"/>
                  </a:cubicBezTo>
                  <a:cubicBezTo>
                    <a:pt x="2826" y="841"/>
                    <a:pt x="2391" y="271"/>
                    <a:pt x="1886" y="83"/>
                  </a:cubicBezTo>
                  <a:cubicBezTo>
                    <a:pt x="1737" y="27"/>
                    <a:pt x="1584" y="0"/>
                    <a:pt x="1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4"/>
            <p:cNvSpPr/>
            <p:nvPr/>
          </p:nvSpPr>
          <p:spPr>
            <a:xfrm>
              <a:off x="1876500" y="4151775"/>
              <a:ext cx="91950" cy="72700"/>
            </a:xfrm>
            <a:custGeom>
              <a:avLst/>
              <a:gdLst/>
              <a:ahLst/>
              <a:cxnLst/>
              <a:rect l="l" t="t" r="r" b="b"/>
              <a:pathLst>
                <a:path w="3678" h="2908" extrusionOk="0">
                  <a:moveTo>
                    <a:pt x="1780" y="0"/>
                  </a:moveTo>
                  <a:cubicBezTo>
                    <a:pt x="380" y="0"/>
                    <a:pt x="1" y="1722"/>
                    <a:pt x="86" y="2839"/>
                  </a:cubicBezTo>
                  <a:cubicBezTo>
                    <a:pt x="89" y="2884"/>
                    <a:pt x="123" y="2907"/>
                    <a:pt x="158" y="2907"/>
                  </a:cubicBezTo>
                  <a:cubicBezTo>
                    <a:pt x="192" y="2907"/>
                    <a:pt x="226" y="2885"/>
                    <a:pt x="228" y="2839"/>
                  </a:cubicBezTo>
                  <a:cubicBezTo>
                    <a:pt x="285" y="1877"/>
                    <a:pt x="494" y="199"/>
                    <a:pt x="1735" y="199"/>
                  </a:cubicBezTo>
                  <a:cubicBezTo>
                    <a:pt x="1833" y="199"/>
                    <a:pt x="1937" y="210"/>
                    <a:pt x="2048" y="232"/>
                  </a:cubicBezTo>
                  <a:cubicBezTo>
                    <a:pt x="2738" y="368"/>
                    <a:pt x="3204" y="1103"/>
                    <a:pt x="2991" y="1789"/>
                  </a:cubicBezTo>
                  <a:cubicBezTo>
                    <a:pt x="2880" y="2148"/>
                    <a:pt x="2573" y="2466"/>
                    <a:pt x="2174" y="2479"/>
                  </a:cubicBezTo>
                  <a:cubicBezTo>
                    <a:pt x="2172" y="2479"/>
                    <a:pt x="2170" y="2479"/>
                    <a:pt x="2168" y="2479"/>
                  </a:cubicBezTo>
                  <a:cubicBezTo>
                    <a:pt x="1637" y="2479"/>
                    <a:pt x="1450" y="2152"/>
                    <a:pt x="1608" y="1498"/>
                  </a:cubicBezTo>
                  <a:cubicBezTo>
                    <a:pt x="1680" y="1493"/>
                    <a:pt x="1747" y="1491"/>
                    <a:pt x="1809" y="1491"/>
                  </a:cubicBezTo>
                  <a:cubicBezTo>
                    <a:pt x="2339" y="1491"/>
                    <a:pt x="2521" y="1673"/>
                    <a:pt x="2356" y="2037"/>
                  </a:cubicBezTo>
                  <a:cubicBezTo>
                    <a:pt x="2343" y="2074"/>
                    <a:pt x="2373" y="2097"/>
                    <a:pt x="2403" y="2097"/>
                  </a:cubicBezTo>
                  <a:cubicBezTo>
                    <a:pt x="2420" y="2097"/>
                    <a:pt x="2437" y="2090"/>
                    <a:pt x="2447" y="2075"/>
                  </a:cubicBezTo>
                  <a:lnTo>
                    <a:pt x="2448" y="2075"/>
                  </a:lnTo>
                  <a:cubicBezTo>
                    <a:pt x="2806" y="1586"/>
                    <a:pt x="2358" y="1149"/>
                    <a:pt x="1906" y="1149"/>
                  </a:cubicBezTo>
                  <a:cubicBezTo>
                    <a:pt x="1661" y="1149"/>
                    <a:pt x="1415" y="1278"/>
                    <a:pt x="1296" y="1596"/>
                  </a:cubicBezTo>
                  <a:cubicBezTo>
                    <a:pt x="1048" y="2259"/>
                    <a:pt x="1583" y="2648"/>
                    <a:pt x="2144" y="2648"/>
                  </a:cubicBezTo>
                  <a:cubicBezTo>
                    <a:pt x="2443" y="2648"/>
                    <a:pt x="2749" y="2538"/>
                    <a:pt x="2948" y="2299"/>
                  </a:cubicBezTo>
                  <a:cubicBezTo>
                    <a:pt x="3678" y="1428"/>
                    <a:pt x="2990" y="82"/>
                    <a:pt x="1907" y="5"/>
                  </a:cubicBezTo>
                  <a:cubicBezTo>
                    <a:pt x="1863" y="2"/>
                    <a:pt x="1821" y="0"/>
                    <a:pt x="1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4"/>
            <p:cNvSpPr/>
            <p:nvPr/>
          </p:nvSpPr>
          <p:spPr>
            <a:xfrm>
              <a:off x="1823575" y="4350750"/>
              <a:ext cx="60475" cy="85075"/>
            </a:xfrm>
            <a:custGeom>
              <a:avLst/>
              <a:gdLst/>
              <a:ahLst/>
              <a:cxnLst/>
              <a:rect l="l" t="t" r="r" b="b"/>
              <a:pathLst>
                <a:path w="2419" h="3403" extrusionOk="0">
                  <a:moveTo>
                    <a:pt x="132" y="0"/>
                  </a:moveTo>
                  <a:cubicBezTo>
                    <a:pt x="58" y="0"/>
                    <a:pt x="0" y="90"/>
                    <a:pt x="64" y="153"/>
                  </a:cubicBezTo>
                  <a:cubicBezTo>
                    <a:pt x="530" y="624"/>
                    <a:pt x="1081" y="972"/>
                    <a:pt x="1297" y="1643"/>
                  </a:cubicBezTo>
                  <a:cubicBezTo>
                    <a:pt x="1504" y="2289"/>
                    <a:pt x="1286" y="2928"/>
                    <a:pt x="768" y="3343"/>
                  </a:cubicBezTo>
                  <a:cubicBezTo>
                    <a:pt x="745" y="3361"/>
                    <a:pt x="764" y="3403"/>
                    <a:pt x="790" y="3403"/>
                  </a:cubicBezTo>
                  <a:cubicBezTo>
                    <a:pt x="793" y="3403"/>
                    <a:pt x="797" y="3402"/>
                    <a:pt x="800" y="3401"/>
                  </a:cubicBezTo>
                  <a:cubicBezTo>
                    <a:pt x="2419" y="2725"/>
                    <a:pt x="1264" y="553"/>
                    <a:pt x="175" y="11"/>
                  </a:cubicBezTo>
                  <a:cubicBezTo>
                    <a:pt x="161" y="3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4"/>
            <p:cNvSpPr/>
            <p:nvPr/>
          </p:nvSpPr>
          <p:spPr>
            <a:xfrm>
              <a:off x="1791725" y="4370475"/>
              <a:ext cx="59625" cy="65150"/>
            </a:xfrm>
            <a:custGeom>
              <a:avLst/>
              <a:gdLst/>
              <a:ahLst/>
              <a:cxnLst/>
              <a:rect l="l" t="t" r="r" b="b"/>
              <a:pathLst>
                <a:path w="2385" h="2606" extrusionOk="0">
                  <a:moveTo>
                    <a:pt x="105" y="0"/>
                  </a:moveTo>
                  <a:cubicBezTo>
                    <a:pt x="14" y="0"/>
                    <a:pt x="1" y="132"/>
                    <a:pt x="86" y="159"/>
                  </a:cubicBezTo>
                  <a:cubicBezTo>
                    <a:pt x="590" y="317"/>
                    <a:pt x="1056" y="493"/>
                    <a:pt x="1423" y="890"/>
                  </a:cubicBezTo>
                  <a:cubicBezTo>
                    <a:pt x="1858" y="1359"/>
                    <a:pt x="1993" y="1937"/>
                    <a:pt x="2058" y="2553"/>
                  </a:cubicBezTo>
                  <a:cubicBezTo>
                    <a:pt x="2061" y="2584"/>
                    <a:pt x="2091" y="2605"/>
                    <a:pt x="2117" y="2605"/>
                  </a:cubicBezTo>
                  <a:cubicBezTo>
                    <a:pt x="2137" y="2605"/>
                    <a:pt x="2155" y="2594"/>
                    <a:pt x="2160" y="2567"/>
                  </a:cubicBezTo>
                  <a:cubicBezTo>
                    <a:pt x="2385" y="1356"/>
                    <a:pt x="1348" y="38"/>
                    <a:pt x="107" y="0"/>
                  </a:cubicBezTo>
                  <a:cubicBezTo>
                    <a:pt x="107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4"/>
            <p:cNvSpPr/>
            <p:nvPr/>
          </p:nvSpPr>
          <p:spPr>
            <a:xfrm>
              <a:off x="1822600" y="4383875"/>
              <a:ext cx="8900" cy="31200"/>
            </a:xfrm>
            <a:custGeom>
              <a:avLst/>
              <a:gdLst/>
              <a:ahLst/>
              <a:cxnLst/>
              <a:rect l="l" t="t" r="r" b="b"/>
              <a:pathLst>
                <a:path w="356" h="1248" extrusionOk="0">
                  <a:moveTo>
                    <a:pt x="99" y="1"/>
                  </a:moveTo>
                  <a:cubicBezTo>
                    <a:pt x="55" y="1"/>
                    <a:pt x="12" y="45"/>
                    <a:pt x="20" y="99"/>
                  </a:cubicBezTo>
                  <a:cubicBezTo>
                    <a:pt x="46" y="282"/>
                    <a:pt x="98" y="456"/>
                    <a:pt x="98" y="643"/>
                  </a:cubicBezTo>
                  <a:cubicBezTo>
                    <a:pt x="97" y="836"/>
                    <a:pt x="51" y="1003"/>
                    <a:pt x="9" y="1188"/>
                  </a:cubicBezTo>
                  <a:cubicBezTo>
                    <a:pt x="0" y="1223"/>
                    <a:pt x="28" y="1248"/>
                    <a:pt x="56" y="1248"/>
                  </a:cubicBezTo>
                  <a:cubicBezTo>
                    <a:pt x="71" y="1248"/>
                    <a:pt x="87" y="1241"/>
                    <a:pt x="97" y="1225"/>
                  </a:cubicBezTo>
                  <a:cubicBezTo>
                    <a:pt x="307" y="905"/>
                    <a:pt x="356" y="375"/>
                    <a:pt x="160" y="39"/>
                  </a:cubicBezTo>
                  <a:cubicBezTo>
                    <a:pt x="144" y="12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4"/>
            <p:cNvSpPr/>
            <p:nvPr/>
          </p:nvSpPr>
          <p:spPr>
            <a:xfrm>
              <a:off x="1777725" y="4372150"/>
              <a:ext cx="45850" cy="42700"/>
            </a:xfrm>
            <a:custGeom>
              <a:avLst/>
              <a:gdLst/>
              <a:ahLst/>
              <a:cxnLst/>
              <a:rect l="l" t="t" r="r" b="b"/>
              <a:pathLst>
                <a:path w="1834" h="1708" extrusionOk="0">
                  <a:moveTo>
                    <a:pt x="120" y="0"/>
                  </a:moveTo>
                  <a:cubicBezTo>
                    <a:pt x="33" y="0"/>
                    <a:pt x="0" y="119"/>
                    <a:pt x="92" y="149"/>
                  </a:cubicBezTo>
                  <a:cubicBezTo>
                    <a:pt x="480" y="280"/>
                    <a:pt x="839" y="458"/>
                    <a:pt x="1139" y="740"/>
                  </a:cubicBezTo>
                  <a:cubicBezTo>
                    <a:pt x="1425" y="1010"/>
                    <a:pt x="1587" y="1340"/>
                    <a:pt x="1753" y="1688"/>
                  </a:cubicBezTo>
                  <a:cubicBezTo>
                    <a:pt x="1760" y="1702"/>
                    <a:pt x="1773" y="1708"/>
                    <a:pt x="1787" y="1708"/>
                  </a:cubicBezTo>
                  <a:cubicBezTo>
                    <a:pt x="1810" y="1708"/>
                    <a:pt x="1833" y="1692"/>
                    <a:pt x="1830" y="1668"/>
                  </a:cubicBezTo>
                  <a:cubicBezTo>
                    <a:pt x="1730" y="848"/>
                    <a:pt x="933" y="113"/>
                    <a:pt x="133" y="1"/>
                  </a:cubicBezTo>
                  <a:cubicBezTo>
                    <a:pt x="129" y="1"/>
                    <a:pt x="124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4"/>
            <p:cNvSpPr/>
            <p:nvPr/>
          </p:nvSpPr>
          <p:spPr>
            <a:xfrm>
              <a:off x="1802475" y="4386525"/>
              <a:ext cx="10900" cy="34725"/>
            </a:xfrm>
            <a:custGeom>
              <a:avLst/>
              <a:gdLst/>
              <a:ahLst/>
              <a:cxnLst/>
              <a:rect l="l" t="t" r="r" b="b"/>
              <a:pathLst>
                <a:path w="436" h="1389" extrusionOk="0">
                  <a:moveTo>
                    <a:pt x="141" y="0"/>
                  </a:moveTo>
                  <a:cubicBezTo>
                    <a:pt x="98" y="0"/>
                    <a:pt x="53" y="40"/>
                    <a:pt x="67" y="92"/>
                  </a:cubicBezTo>
                  <a:cubicBezTo>
                    <a:pt x="173" y="526"/>
                    <a:pt x="211" y="915"/>
                    <a:pt x="15" y="1333"/>
                  </a:cubicBezTo>
                  <a:cubicBezTo>
                    <a:pt x="1" y="1363"/>
                    <a:pt x="24" y="1389"/>
                    <a:pt x="48" y="1389"/>
                  </a:cubicBezTo>
                  <a:cubicBezTo>
                    <a:pt x="59" y="1389"/>
                    <a:pt x="71" y="1383"/>
                    <a:pt x="80" y="1371"/>
                  </a:cubicBezTo>
                  <a:cubicBezTo>
                    <a:pt x="337" y="988"/>
                    <a:pt x="435" y="455"/>
                    <a:pt x="201" y="36"/>
                  </a:cubicBezTo>
                  <a:cubicBezTo>
                    <a:pt x="187" y="11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4"/>
            <p:cNvSpPr/>
            <p:nvPr/>
          </p:nvSpPr>
          <p:spPr>
            <a:xfrm>
              <a:off x="1767175" y="4387950"/>
              <a:ext cx="35625" cy="33125"/>
            </a:xfrm>
            <a:custGeom>
              <a:avLst/>
              <a:gdLst/>
              <a:ahLst/>
              <a:cxnLst/>
              <a:rect l="l" t="t" r="r" b="b"/>
              <a:pathLst>
                <a:path w="1425" h="1325" extrusionOk="0">
                  <a:moveTo>
                    <a:pt x="69" y="1"/>
                  </a:moveTo>
                  <a:cubicBezTo>
                    <a:pt x="5" y="1"/>
                    <a:pt x="0" y="99"/>
                    <a:pt x="59" y="117"/>
                  </a:cubicBezTo>
                  <a:cubicBezTo>
                    <a:pt x="352" y="207"/>
                    <a:pt x="637" y="360"/>
                    <a:pt x="860" y="574"/>
                  </a:cubicBezTo>
                  <a:cubicBezTo>
                    <a:pt x="1085" y="790"/>
                    <a:pt x="1166" y="1052"/>
                    <a:pt x="1328" y="1306"/>
                  </a:cubicBezTo>
                  <a:cubicBezTo>
                    <a:pt x="1337" y="1319"/>
                    <a:pt x="1349" y="1324"/>
                    <a:pt x="1361" y="1324"/>
                  </a:cubicBezTo>
                  <a:cubicBezTo>
                    <a:pt x="1381" y="1324"/>
                    <a:pt x="1400" y="1309"/>
                    <a:pt x="1402" y="1285"/>
                  </a:cubicBezTo>
                  <a:cubicBezTo>
                    <a:pt x="1424" y="966"/>
                    <a:pt x="1179" y="632"/>
                    <a:pt x="963" y="419"/>
                  </a:cubicBezTo>
                  <a:cubicBezTo>
                    <a:pt x="715" y="176"/>
                    <a:pt x="420" y="35"/>
                    <a:pt x="75" y="1"/>
                  </a:cubicBezTo>
                  <a:cubicBezTo>
                    <a:pt x="73" y="1"/>
                    <a:pt x="71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4"/>
            <p:cNvSpPr/>
            <p:nvPr/>
          </p:nvSpPr>
          <p:spPr>
            <a:xfrm>
              <a:off x="1744700" y="4401250"/>
              <a:ext cx="50775" cy="47175"/>
            </a:xfrm>
            <a:custGeom>
              <a:avLst/>
              <a:gdLst/>
              <a:ahLst/>
              <a:cxnLst/>
              <a:rect l="l" t="t" r="r" b="b"/>
              <a:pathLst>
                <a:path w="2031" h="1887" extrusionOk="0">
                  <a:moveTo>
                    <a:pt x="1832" y="1"/>
                  </a:moveTo>
                  <a:cubicBezTo>
                    <a:pt x="1813" y="1"/>
                    <a:pt x="1793" y="11"/>
                    <a:pt x="1789" y="31"/>
                  </a:cubicBezTo>
                  <a:cubicBezTo>
                    <a:pt x="1713" y="452"/>
                    <a:pt x="1606" y="851"/>
                    <a:pt x="1307" y="1174"/>
                  </a:cubicBezTo>
                  <a:cubicBezTo>
                    <a:pt x="999" y="1506"/>
                    <a:pt x="552" y="1686"/>
                    <a:pt x="107" y="1726"/>
                  </a:cubicBezTo>
                  <a:cubicBezTo>
                    <a:pt x="4" y="1734"/>
                    <a:pt x="1" y="1884"/>
                    <a:pt x="107" y="1887"/>
                  </a:cubicBezTo>
                  <a:cubicBezTo>
                    <a:pt x="117" y="1887"/>
                    <a:pt x="127" y="1887"/>
                    <a:pt x="138" y="1887"/>
                  </a:cubicBezTo>
                  <a:cubicBezTo>
                    <a:pt x="1099" y="1887"/>
                    <a:pt x="2031" y="1044"/>
                    <a:pt x="1873" y="31"/>
                  </a:cubicBezTo>
                  <a:cubicBezTo>
                    <a:pt x="1869" y="11"/>
                    <a:pt x="1851" y="1"/>
                    <a:pt x="18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4"/>
            <p:cNvSpPr/>
            <p:nvPr/>
          </p:nvSpPr>
          <p:spPr>
            <a:xfrm>
              <a:off x="1737475" y="4374450"/>
              <a:ext cx="25550" cy="73925"/>
            </a:xfrm>
            <a:custGeom>
              <a:avLst/>
              <a:gdLst/>
              <a:ahLst/>
              <a:cxnLst/>
              <a:rect l="l" t="t" r="r" b="b"/>
              <a:pathLst>
                <a:path w="1022" h="2957" extrusionOk="0">
                  <a:moveTo>
                    <a:pt x="920" y="0"/>
                  </a:moveTo>
                  <a:cubicBezTo>
                    <a:pt x="907" y="0"/>
                    <a:pt x="893" y="5"/>
                    <a:pt x="880" y="14"/>
                  </a:cubicBezTo>
                  <a:cubicBezTo>
                    <a:pt x="0" y="652"/>
                    <a:pt x="923" y="2059"/>
                    <a:pt x="402" y="2899"/>
                  </a:cubicBezTo>
                  <a:cubicBezTo>
                    <a:pt x="384" y="2930"/>
                    <a:pt x="409" y="2956"/>
                    <a:pt x="438" y="2956"/>
                  </a:cubicBezTo>
                  <a:cubicBezTo>
                    <a:pt x="447" y="2956"/>
                    <a:pt x="457" y="2954"/>
                    <a:pt x="465" y="2947"/>
                  </a:cubicBezTo>
                  <a:lnTo>
                    <a:pt x="465" y="2948"/>
                  </a:lnTo>
                  <a:cubicBezTo>
                    <a:pt x="796" y="2683"/>
                    <a:pt x="852" y="2287"/>
                    <a:pt x="831" y="1883"/>
                  </a:cubicBezTo>
                  <a:cubicBezTo>
                    <a:pt x="796" y="1240"/>
                    <a:pt x="645" y="717"/>
                    <a:pt x="991" y="125"/>
                  </a:cubicBezTo>
                  <a:cubicBezTo>
                    <a:pt x="1021" y="72"/>
                    <a:pt x="97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4"/>
            <p:cNvSpPr/>
            <p:nvPr/>
          </p:nvSpPr>
          <p:spPr>
            <a:xfrm>
              <a:off x="1658100" y="4374125"/>
              <a:ext cx="95175" cy="71400"/>
            </a:xfrm>
            <a:custGeom>
              <a:avLst/>
              <a:gdLst/>
              <a:ahLst/>
              <a:cxnLst/>
              <a:rect l="l" t="t" r="r" b="b"/>
              <a:pathLst>
                <a:path w="3807" h="2856" extrusionOk="0">
                  <a:moveTo>
                    <a:pt x="3766" y="1"/>
                  </a:moveTo>
                  <a:cubicBezTo>
                    <a:pt x="3756" y="1"/>
                    <a:pt x="3744" y="6"/>
                    <a:pt x="3736" y="17"/>
                  </a:cubicBezTo>
                  <a:lnTo>
                    <a:pt x="3736" y="19"/>
                  </a:lnTo>
                  <a:cubicBezTo>
                    <a:pt x="3013" y="1059"/>
                    <a:pt x="1992" y="934"/>
                    <a:pt x="965" y="1437"/>
                  </a:cubicBezTo>
                  <a:cubicBezTo>
                    <a:pt x="414" y="1705"/>
                    <a:pt x="0" y="2146"/>
                    <a:pt x="5" y="2779"/>
                  </a:cubicBezTo>
                  <a:cubicBezTo>
                    <a:pt x="5" y="2827"/>
                    <a:pt x="49" y="2855"/>
                    <a:pt x="89" y="2855"/>
                  </a:cubicBezTo>
                  <a:cubicBezTo>
                    <a:pt x="121" y="2855"/>
                    <a:pt x="150" y="2838"/>
                    <a:pt x="156" y="2800"/>
                  </a:cubicBezTo>
                  <a:cubicBezTo>
                    <a:pt x="473" y="885"/>
                    <a:pt x="3482" y="1841"/>
                    <a:pt x="3801" y="46"/>
                  </a:cubicBezTo>
                  <a:cubicBezTo>
                    <a:pt x="3806" y="19"/>
                    <a:pt x="3787" y="1"/>
                    <a:pt x="37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4"/>
            <p:cNvSpPr/>
            <p:nvPr/>
          </p:nvSpPr>
          <p:spPr>
            <a:xfrm>
              <a:off x="1651050" y="4409275"/>
              <a:ext cx="12050" cy="34850"/>
            </a:xfrm>
            <a:custGeom>
              <a:avLst/>
              <a:gdLst/>
              <a:ahLst/>
              <a:cxnLst/>
              <a:rect l="l" t="t" r="r" b="b"/>
              <a:pathLst>
                <a:path w="482" h="1394" extrusionOk="0">
                  <a:moveTo>
                    <a:pt x="385" y="0"/>
                  </a:moveTo>
                  <a:cubicBezTo>
                    <a:pt x="368" y="0"/>
                    <a:pt x="350" y="8"/>
                    <a:pt x="335" y="27"/>
                  </a:cubicBezTo>
                  <a:cubicBezTo>
                    <a:pt x="51" y="389"/>
                    <a:pt x="0" y="1014"/>
                    <a:pt x="304" y="1382"/>
                  </a:cubicBezTo>
                  <a:cubicBezTo>
                    <a:pt x="311" y="1390"/>
                    <a:pt x="319" y="1393"/>
                    <a:pt x="327" y="1393"/>
                  </a:cubicBezTo>
                  <a:cubicBezTo>
                    <a:pt x="348" y="1393"/>
                    <a:pt x="369" y="1370"/>
                    <a:pt x="365" y="1347"/>
                  </a:cubicBezTo>
                  <a:cubicBezTo>
                    <a:pt x="320" y="1147"/>
                    <a:pt x="261" y="959"/>
                    <a:pt x="272" y="750"/>
                  </a:cubicBezTo>
                  <a:cubicBezTo>
                    <a:pt x="285" y="526"/>
                    <a:pt x="363" y="323"/>
                    <a:pt x="456" y="121"/>
                  </a:cubicBezTo>
                  <a:cubicBezTo>
                    <a:pt x="481" y="67"/>
                    <a:pt x="434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4"/>
            <p:cNvSpPr/>
            <p:nvPr/>
          </p:nvSpPr>
          <p:spPr>
            <a:xfrm>
              <a:off x="1616825" y="4412200"/>
              <a:ext cx="41300" cy="14950"/>
            </a:xfrm>
            <a:custGeom>
              <a:avLst/>
              <a:gdLst/>
              <a:ahLst/>
              <a:cxnLst/>
              <a:rect l="l" t="t" r="r" b="b"/>
              <a:pathLst>
                <a:path w="1652" h="598" extrusionOk="0">
                  <a:moveTo>
                    <a:pt x="105" y="0"/>
                  </a:moveTo>
                  <a:cubicBezTo>
                    <a:pt x="53" y="0"/>
                    <a:pt x="1" y="63"/>
                    <a:pt x="34" y="119"/>
                  </a:cubicBezTo>
                  <a:cubicBezTo>
                    <a:pt x="218" y="426"/>
                    <a:pt x="572" y="598"/>
                    <a:pt x="922" y="598"/>
                  </a:cubicBezTo>
                  <a:cubicBezTo>
                    <a:pt x="1184" y="598"/>
                    <a:pt x="1444" y="501"/>
                    <a:pt x="1628" y="294"/>
                  </a:cubicBezTo>
                  <a:cubicBezTo>
                    <a:pt x="1652" y="268"/>
                    <a:pt x="1631" y="226"/>
                    <a:pt x="1601" y="226"/>
                  </a:cubicBezTo>
                  <a:cubicBezTo>
                    <a:pt x="1594" y="226"/>
                    <a:pt x="1587" y="228"/>
                    <a:pt x="1580" y="232"/>
                  </a:cubicBezTo>
                  <a:cubicBezTo>
                    <a:pt x="1389" y="355"/>
                    <a:pt x="1178" y="416"/>
                    <a:pt x="971" y="416"/>
                  </a:cubicBezTo>
                  <a:cubicBezTo>
                    <a:pt x="667" y="416"/>
                    <a:pt x="370" y="285"/>
                    <a:pt x="155" y="25"/>
                  </a:cubicBezTo>
                  <a:cubicBezTo>
                    <a:pt x="141" y="7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4"/>
            <p:cNvSpPr/>
            <p:nvPr/>
          </p:nvSpPr>
          <p:spPr>
            <a:xfrm>
              <a:off x="1617250" y="4343875"/>
              <a:ext cx="53775" cy="73525"/>
            </a:xfrm>
            <a:custGeom>
              <a:avLst/>
              <a:gdLst/>
              <a:ahLst/>
              <a:cxnLst/>
              <a:rect l="l" t="t" r="r" b="b"/>
              <a:pathLst>
                <a:path w="2151" h="2941" extrusionOk="0">
                  <a:moveTo>
                    <a:pt x="1986" y="1"/>
                  </a:moveTo>
                  <a:cubicBezTo>
                    <a:pt x="1974" y="1"/>
                    <a:pt x="1962" y="3"/>
                    <a:pt x="1949" y="8"/>
                  </a:cubicBezTo>
                  <a:cubicBezTo>
                    <a:pt x="1515" y="175"/>
                    <a:pt x="1200" y="533"/>
                    <a:pt x="1018" y="957"/>
                  </a:cubicBezTo>
                  <a:cubicBezTo>
                    <a:pt x="841" y="1369"/>
                    <a:pt x="913" y="2810"/>
                    <a:pt x="329" y="2810"/>
                  </a:cubicBezTo>
                  <a:cubicBezTo>
                    <a:pt x="259" y="2810"/>
                    <a:pt x="179" y="2789"/>
                    <a:pt x="88" y="2743"/>
                  </a:cubicBezTo>
                  <a:cubicBezTo>
                    <a:pt x="80" y="2739"/>
                    <a:pt x="72" y="2738"/>
                    <a:pt x="65" y="2738"/>
                  </a:cubicBezTo>
                  <a:cubicBezTo>
                    <a:pt x="24" y="2738"/>
                    <a:pt x="0" y="2795"/>
                    <a:pt x="42" y="2825"/>
                  </a:cubicBezTo>
                  <a:cubicBezTo>
                    <a:pt x="156" y="2905"/>
                    <a:pt x="271" y="2940"/>
                    <a:pt x="380" y="2940"/>
                  </a:cubicBezTo>
                  <a:cubicBezTo>
                    <a:pt x="653" y="2940"/>
                    <a:pt x="893" y="2722"/>
                    <a:pt x="1010" y="2432"/>
                  </a:cubicBezTo>
                  <a:cubicBezTo>
                    <a:pt x="1156" y="2071"/>
                    <a:pt x="1108" y="1669"/>
                    <a:pt x="1222" y="1299"/>
                  </a:cubicBezTo>
                  <a:cubicBezTo>
                    <a:pt x="1369" y="821"/>
                    <a:pt x="1704" y="525"/>
                    <a:pt x="2069" y="214"/>
                  </a:cubicBezTo>
                  <a:cubicBezTo>
                    <a:pt x="2151" y="145"/>
                    <a:pt x="2082" y="1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4"/>
            <p:cNvSpPr/>
            <p:nvPr/>
          </p:nvSpPr>
          <p:spPr>
            <a:xfrm>
              <a:off x="1631875" y="4351000"/>
              <a:ext cx="19500" cy="6775"/>
            </a:xfrm>
            <a:custGeom>
              <a:avLst/>
              <a:gdLst/>
              <a:ahLst/>
              <a:cxnLst/>
              <a:rect l="l" t="t" r="r" b="b"/>
              <a:pathLst>
                <a:path w="780" h="271" extrusionOk="0">
                  <a:moveTo>
                    <a:pt x="83" y="1"/>
                  </a:moveTo>
                  <a:cubicBezTo>
                    <a:pt x="31" y="1"/>
                    <a:pt x="0" y="63"/>
                    <a:pt x="37" y="111"/>
                  </a:cubicBezTo>
                  <a:cubicBezTo>
                    <a:pt x="127" y="225"/>
                    <a:pt x="273" y="271"/>
                    <a:pt x="420" y="271"/>
                  </a:cubicBezTo>
                  <a:cubicBezTo>
                    <a:pt x="541" y="271"/>
                    <a:pt x="663" y="240"/>
                    <a:pt x="757" y="190"/>
                  </a:cubicBezTo>
                  <a:cubicBezTo>
                    <a:pt x="779" y="178"/>
                    <a:pt x="767" y="146"/>
                    <a:pt x="746" y="146"/>
                  </a:cubicBezTo>
                  <a:cubicBezTo>
                    <a:pt x="744" y="146"/>
                    <a:pt x="742" y="146"/>
                    <a:pt x="740" y="147"/>
                  </a:cubicBezTo>
                  <a:cubicBezTo>
                    <a:pt x="681" y="162"/>
                    <a:pt x="621" y="170"/>
                    <a:pt x="561" y="170"/>
                  </a:cubicBezTo>
                  <a:cubicBezTo>
                    <a:pt x="506" y="170"/>
                    <a:pt x="450" y="163"/>
                    <a:pt x="396" y="149"/>
                  </a:cubicBezTo>
                  <a:cubicBezTo>
                    <a:pt x="292" y="121"/>
                    <a:pt x="211" y="56"/>
                    <a:pt x="116" y="9"/>
                  </a:cubicBezTo>
                  <a:cubicBezTo>
                    <a:pt x="104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4"/>
            <p:cNvSpPr/>
            <p:nvPr/>
          </p:nvSpPr>
          <p:spPr>
            <a:xfrm>
              <a:off x="1631500" y="4306250"/>
              <a:ext cx="35950" cy="48950"/>
            </a:xfrm>
            <a:custGeom>
              <a:avLst/>
              <a:gdLst/>
              <a:ahLst/>
              <a:cxnLst/>
              <a:rect l="l" t="t" r="r" b="b"/>
              <a:pathLst>
                <a:path w="1438" h="1958" extrusionOk="0">
                  <a:moveTo>
                    <a:pt x="1255" y="0"/>
                  </a:moveTo>
                  <a:cubicBezTo>
                    <a:pt x="1005" y="0"/>
                    <a:pt x="818" y="263"/>
                    <a:pt x="722" y="480"/>
                  </a:cubicBezTo>
                  <a:cubicBezTo>
                    <a:pt x="506" y="970"/>
                    <a:pt x="629" y="1568"/>
                    <a:pt x="61" y="1831"/>
                  </a:cubicBezTo>
                  <a:cubicBezTo>
                    <a:pt x="0" y="1858"/>
                    <a:pt x="30" y="1957"/>
                    <a:pt x="92" y="1957"/>
                  </a:cubicBezTo>
                  <a:cubicBezTo>
                    <a:pt x="93" y="1957"/>
                    <a:pt x="94" y="1957"/>
                    <a:pt x="95" y="1957"/>
                  </a:cubicBezTo>
                  <a:cubicBezTo>
                    <a:pt x="403" y="1941"/>
                    <a:pt x="617" y="1690"/>
                    <a:pt x="729" y="1419"/>
                  </a:cubicBezTo>
                  <a:cubicBezTo>
                    <a:pt x="821" y="1194"/>
                    <a:pt x="838" y="948"/>
                    <a:pt x="917" y="720"/>
                  </a:cubicBezTo>
                  <a:cubicBezTo>
                    <a:pt x="1018" y="428"/>
                    <a:pt x="1192" y="355"/>
                    <a:pt x="1390" y="162"/>
                  </a:cubicBezTo>
                  <a:cubicBezTo>
                    <a:pt x="1437" y="116"/>
                    <a:pt x="1415" y="29"/>
                    <a:pt x="1350" y="13"/>
                  </a:cubicBezTo>
                  <a:cubicBezTo>
                    <a:pt x="1317" y="4"/>
                    <a:pt x="1285" y="0"/>
                    <a:pt x="1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4"/>
            <p:cNvSpPr/>
            <p:nvPr/>
          </p:nvSpPr>
          <p:spPr>
            <a:xfrm>
              <a:off x="1720750" y="4290350"/>
              <a:ext cx="70875" cy="47375"/>
            </a:xfrm>
            <a:custGeom>
              <a:avLst/>
              <a:gdLst/>
              <a:ahLst/>
              <a:cxnLst/>
              <a:rect l="l" t="t" r="r" b="b"/>
              <a:pathLst>
                <a:path w="2835" h="1895" extrusionOk="0">
                  <a:moveTo>
                    <a:pt x="2742" y="0"/>
                  </a:moveTo>
                  <a:cubicBezTo>
                    <a:pt x="2710" y="0"/>
                    <a:pt x="2677" y="19"/>
                    <a:pt x="2660" y="61"/>
                  </a:cubicBezTo>
                  <a:cubicBezTo>
                    <a:pt x="2232" y="1107"/>
                    <a:pt x="1483" y="1703"/>
                    <a:pt x="390" y="1703"/>
                  </a:cubicBezTo>
                  <a:cubicBezTo>
                    <a:pt x="292" y="1703"/>
                    <a:pt x="192" y="1699"/>
                    <a:pt x="89" y="1689"/>
                  </a:cubicBezTo>
                  <a:cubicBezTo>
                    <a:pt x="87" y="1689"/>
                    <a:pt x="85" y="1689"/>
                    <a:pt x="84" y="1689"/>
                  </a:cubicBezTo>
                  <a:cubicBezTo>
                    <a:pt x="11" y="1689"/>
                    <a:pt x="1" y="1804"/>
                    <a:pt x="71" y="1823"/>
                  </a:cubicBezTo>
                  <a:cubicBezTo>
                    <a:pt x="250" y="1872"/>
                    <a:pt x="433" y="1895"/>
                    <a:pt x="617" y="1895"/>
                  </a:cubicBezTo>
                  <a:cubicBezTo>
                    <a:pt x="1647" y="1895"/>
                    <a:pt x="2676" y="1169"/>
                    <a:pt x="2825" y="106"/>
                  </a:cubicBezTo>
                  <a:cubicBezTo>
                    <a:pt x="2834" y="41"/>
                    <a:pt x="2789" y="0"/>
                    <a:pt x="27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4"/>
            <p:cNvSpPr/>
            <p:nvPr/>
          </p:nvSpPr>
          <p:spPr>
            <a:xfrm>
              <a:off x="1734525" y="4288275"/>
              <a:ext cx="78225" cy="52050"/>
            </a:xfrm>
            <a:custGeom>
              <a:avLst/>
              <a:gdLst/>
              <a:ahLst/>
              <a:cxnLst/>
              <a:rect l="l" t="t" r="r" b="b"/>
              <a:pathLst>
                <a:path w="3129" h="2082" extrusionOk="0">
                  <a:moveTo>
                    <a:pt x="2499" y="0"/>
                  </a:moveTo>
                  <a:cubicBezTo>
                    <a:pt x="2371" y="0"/>
                    <a:pt x="2246" y="51"/>
                    <a:pt x="2150" y="154"/>
                  </a:cubicBezTo>
                  <a:cubicBezTo>
                    <a:pt x="2123" y="182"/>
                    <a:pt x="2143" y="230"/>
                    <a:pt x="2180" y="230"/>
                  </a:cubicBezTo>
                  <a:cubicBezTo>
                    <a:pt x="2184" y="230"/>
                    <a:pt x="2188" y="230"/>
                    <a:pt x="2193" y="228"/>
                  </a:cubicBezTo>
                  <a:cubicBezTo>
                    <a:pt x="2257" y="202"/>
                    <a:pt x="2315" y="189"/>
                    <a:pt x="2368" y="189"/>
                  </a:cubicBezTo>
                  <a:cubicBezTo>
                    <a:pt x="2605" y="189"/>
                    <a:pt x="2735" y="455"/>
                    <a:pt x="2758" y="989"/>
                  </a:cubicBezTo>
                  <a:cubicBezTo>
                    <a:pt x="2654" y="1152"/>
                    <a:pt x="2520" y="1282"/>
                    <a:pt x="2355" y="1382"/>
                  </a:cubicBezTo>
                  <a:cubicBezTo>
                    <a:pt x="2140" y="1527"/>
                    <a:pt x="1896" y="1635"/>
                    <a:pt x="1650" y="1717"/>
                  </a:cubicBezTo>
                  <a:cubicBezTo>
                    <a:pt x="1286" y="1837"/>
                    <a:pt x="909" y="1889"/>
                    <a:pt x="529" y="1889"/>
                  </a:cubicBezTo>
                  <a:cubicBezTo>
                    <a:pt x="389" y="1889"/>
                    <a:pt x="248" y="1882"/>
                    <a:pt x="107" y="1868"/>
                  </a:cubicBezTo>
                  <a:cubicBezTo>
                    <a:pt x="105" y="1868"/>
                    <a:pt x="102" y="1868"/>
                    <a:pt x="100" y="1868"/>
                  </a:cubicBezTo>
                  <a:cubicBezTo>
                    <a:pt x="17" y="1868"/>
                    <a:pt x="1" y="2007"/>
                    <a:pt x="86" y="2023"/>
                  </a:cubicBezTo>
                  <a:cubicBezTo>
                    <a:pt x="286" y="2060"/>
                    <a:pt x="513" y="2081"/>
                    <a:pt x="751" y="2081"/>
                  </a:cubicBezTo>
                  <a:cubicBezTo>
                    <a:pt x="1591" y="2081"/>
                    <a:pt x="2563" y="1821"/>
                    <a:pt x="2950" y="1102"/>
                  </a:cubicBezTo>
                  <a:cubicBezTo>
                    <a:pt x="3112" y="800"/>
                    <a:pt x="3128" y="375"/>
                    <a:pt x="2847" y="134"/>
                  </a:cubicBezTo>
                  <a:cubicBezTo>
                    <a:pt x="2744" y="45"/>
                    <a:pt x="2620" y="0"/>
                    <a:pt x="2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4"/>
            <p:cNvSpPr/>
            <p:nvPr/>
          </p:nvSpPr>
          <p:spPr>
            <a:xfrm>
              <a:off x="1753675" y="4255525"/>
              <a:ext cx="66500" cy="33250"/>
            </a:xfrm>
            <a:custGeom>
              <a:avLst/>
              <a:gdLst/>
              <a:ahLst/>
              <a:cxnLst/>
              <a:rect l="l" t="t" r="r" b="b"/>
              <a:pathLst>
                <a:path w="2660" h="1330" extrusionOk="0">
                  <a:moveTo>
                    <a:pt x="2570" y="0"/>
                  </a:moveTo>
                  <a:cubicBezTo>
                    <a:pt x="2546" y="0"/>
                    <a:pt x="2522" y="10"/>
                    <a:pt x="2506" y="33"/>
                  </a:cubicBezTo>
                  <a:cubicBezTo>
                    <a:pt x="1975" y="800"/>
                    <a:pt x="1351" y="1135"/>
                    <a:pt x="510" y="1135"/>
                  </a:cubicBezTo>
                  <a:cubicBezTo>
                    <a:pt x="364" y="1135"/>
                    <a:pt x="210" y="1124"/>
                    <a:pt x="49" y="1105"/>
                  </a:cubicBezTo>
                  <a:cubicBezTo>
                    <a:pt x="48" y="1104"/>
                    <a:pt x="46" y="1104"/>
                    <a:pt x="45" y="1104"/>
                  </a:cubicBezTo>
                  <a:cubicBezTo>
                    <a:pt x="12" y="1104"/>
                    <a:pt x="0" y="1159"/>
                    <a:pt x="31" y="1174"/>
                  </a:cubicBezTo>
                  <a:cubicBezTo>
                    <a:pt x="244" y="1281"/>
                    <a:pt x="483" y="1330"/>
                    <a:pt x="729" y="1330"/>
                  </a:cubicBezTo>
                  <a:cubicBezTo>
                    <a:pt x="1524" y="1330"/>
                    <a:pt x="2385" y="813"/>
                    <a:pt x="2640" y="90"/>
                  </a:cubicBezTo>
                  <a:cubicBezTo>
                    <a:pt x="2659" y="36"/>
                    <a:pt x="2615" y="0"/>
                    <a:pt x="25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4"/>
            <p:cNvSpPr/>
            <p:nvPr/>
          </p:nvSpPr>
          <p:spPr>
            <a:xfrm>
              <a:off x="1753500" y="4254075"/>
              <a:ext cx="64925" cy="28800"/>
            </a:xfrm>
            <a:custGeom>
              <a:avLst/>
              <a:gdLst/>
              <a:ahLst/>
              <a:cxnLst/>
              <a:rect l="l" t="t" r="r" b="b"/>
              <a:pathLst>
                <a:path w="2597" h="1152" extrusionOk="0">
                  <a:moveTo>
                    <a:pt x="2506" y="1"/>
                  </a:moveTo>
                  <a:cubicBezTo>
                    <a:pt x="2490" y="1"/>
                    <a:pt x="2473" y="6"/>
                    <a:pt x="2458" y="20"/>
                  </a:cubicBezTo>
                  <a:cubicBezTo>
                    <a:pt x="2114" y="334"/>
                    <a:pt x="1829" y="638"/>
                    <a:pt x="1385" y="818"/>
                  </a:cubicBezTo>
                  <a:cubicBezTo>
                    <a:pt x="1026" y="964"/>
                    <a:pt x="664" y="1006"/>
                    <a:pt x="286" y="1006"/>
                  </a:cubicBezTo>
                  <a:cubicBezTo>
                    <a:pt x="211" y="1006"/>
                    <a:pt x="135" y="1004"/>
                    <a:pt x="59" y="1001"/>
                  </a:cubicBezTo>
                  <a:cubicBezTo>
                    <a:pt x="58" y="1001"/>
                    <a:pt x="58" y="1001"/>
                    <a:pt x="58" y="1001"/>
                  </a:cubicBezTo>
                  <a:cubicBezTo>
                    <a:pt x="10" y="1001"/>
                    <a:pt x="1" y="1074"/>
                    <a:pt x="47" y="1087"/>
                  </a:cubicBezTo>
                  <a:cubicBezTo>
                    <a:pt x="210" y="1131"/>
                    <a:pt x="386" y="1152"/>
                    <a:pt x="567" y="1152"/>
                  </a:cubicBezTo>
                  <a:cubicBezTo>
                    <a:pt x="1342" y="1152"/>
                    <a:pt x="2213" y="764"/>
                    <a:pt x="2568" y="105"/>
                  </a:cubicBezTo>
                  <a:cubicBezTo>
                    <a:pt x="2597" y="52"/>
                    <a:pt x="2554" y="1"/>
                    <a:pt x="25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4"/>
            <p:cNvSpPr/>
            <p:nvPr/>
          </p:nvSpPr>
          <p:spPr>
            <a:xfrm>
              <a:off x="1751150" y="4248200"/>
              <a:ext cx="60550" cy="28875"/>
            </a:xfrm>
            <a:custGeom>
              <a:avLst/>
              <a:gdLst/>
              <a:ahLst/>
              <a:cxnLst/>
              <a:rect l="l" t="t" r="r" b="b"/>
              <a:pathLst>
                <a:path w="2422" h="1155" extrusionOk="0">
                  <a:moveTo>
                    <a:pt x="2351" y="0"/>
                  </a:moveTo>
                  <a:cubicBezTo>
                    <a:pt x="2338" y="0"/>
                    <a:pt x="2326" y="5"/>
                    <a:pt x="2314" y="16"/>
                  </a:cubicBezTo>
                  <a:cubicBezTo>
                    <a:pt x="2015" y="299"/>
                    <a:pt x="1729" y="574"/>
                    <a:pt x="1351" y="753"/>
                  </a:cubicBezTo>
                  <a:cubicBezTo>
                    <a:pt x="931" y="953"/>
                    <a:pt x="507" y="992"/>
                    <a:pt x="52" y="1034"/>
                  </a:cubicBezTo>
                  <a:cubicBezTo>
                    <a:pt x="14" y="1037"/>
                    <a:pt x="0" y="1094"/>
                    <a:pt x="42" y="1104"/>
                  </a:cubicBezTo>
                  <a:cubicBezTo>
                    <a:pt x="178" y="1139"/>
                    <a:pt x="321" y="1155"/>
                    <a:pt x="465" y="1155"/>
                  </a:cubicBezTo>
                  <a:cubicBezTo>
                    <a:pt x="1219" y="1155"/>
                    <a:pt x="2043" y="715"/>
                    <a:pt x="2399" y="80"/>
                  </a:cubicBezTo>
                  <a:cubicBezTo>
                    <a:pt x="2421" y="41"/>
                    <a:pt x="2388" y="0"/>
                    <a:pt x="2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4"/>
            <p:cNvSpPr/>
            <p:nvPr/>
          </p:nvSpPr>
          <p:spPr>
            <a:xfrm>
              <a:off x="1751125" y="4240325"/>
              <a:ext cx="60175" cy="30950"/>
            </a:xfrm>
            <a:custGeom>
              <a:avLst/>
              <a:gdLst/>
              <a:ahLst/>
              <a:cxnLst/>
              <a:rect l="l" t="t" r="r" b="b"/>
              <a:pathLst>
                <a:path w="2407" h="1238" extrusionOk="0">
                  <a:moveTo>
                    <a:pt x="2315" y="0"/>
                  </a:moveTo>
                  <a:cubicBezTo>
                    <a:pt x="2298" y="0"/>
                    <a:pt x="2280" y="6"/>
                    <a:pt x="2263" y="20"/>
                  </a:cubicBezTo>
                  <a:cubicBezTo>
                    <a:pt x="1932" y="305"/>
                    <a:pt x="1670" y="612"/>
                    <a:pt x="1268" y="812"/>
                  </a:cubicBezTo>
                  <a:cubicBezTo>
                    <a:pt x="871" y="1010"/>
                    <a:pt x="475" y="1065"/>
                    <a:pt x="42" y="1130"/>
                  </a:cubicBezTo>
                  <a:cubicBezTo>
                    <a:pt x="0" y="1136"/>
                    <a:pt x="1" y="1205"/>
                    <a:pt x="42" y="1213"/>
                  </a:cubicBezTo>
                  <a:cubicBezTo>
                    <a:pt x="138" y="1229"/>
                    <a:pt x="238" y="1237"/>
                    <a:pt x="340" y="1237"/>
                  </a:cubicBezTo>
                  <a:cubicBezTo>
                    <a:pt x="1115" y="1237"/>
                    <a:pt x="2054" y="786"/>
                    <a:pt x="2379" y="109"/>
                  </a:cubicBezTo>
                  <a:cubicBezTo>
                    <a:pt x="2406" y="52"/>
                    <a:pt x="2365" y="0"/>
                    <a:pt x="2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4"/>
            <p:cNvSpPr/>
            <p:nvPr/>
          </p:nvSpPr>
          <p:spPr>
            <a:xfrm>
              <a:off x="1851725" y="4367650"/>
              <a:ext cx="48650" cy="12225"/>
            </a:xfrm>
            <a:custGeom>
              <a:avLst/>
              <a:gdLst/>
              <a:ahLst/>
              <a:cxnLst/>
              <a:rect l="l" t="t" r="r" b="b"/>
              <a:pathLst>
                <a:path w="1946" h="489" extrusionOk="0">
                  <a:moveTo>
                    <a:pt x="1061" y="1"/>
                  </a:moveTo>
                  <a:cubicBezTo>
                    <a:pt x="684" y="1"/>
                    <a:pt x="306" y="119"/>
                    <a:pt x="54" y="366"/>
                  </a:cubicBezTo>
                  <a:cubicBezTo>
                    <a:pt x="0" y="419"/>
                    <a:pt x="51" y="489"/>
                    <a:pt x="111" y="489"/>
                  </a:cubicBezTo>
                  <a:cubicBezTo>
                    <a:pt x="122" y="489"/>
                    <a:pt x="133" y="487"/>
                    <a:pt x="143" y="482"/>
                  </a:cubicBezTo>
                  <a:cubicBezTo>
                    <a:pt x="439" y="351"/>
                    <a:pt x="705" y="207"/>
                    <a:pt x="1032" y="184"/>
                  </a:cubicBezTo>
                  <a:cubicBezTo>
                    <a:pt x="1071" y="180"/>
                    <a:pt x="1109" y="179"/>
                    <a:pt x="1148" y="179"/>
                  </a:cubicBezTo>
                  <a:cubicBezTo>
                    <a:pt x="1398" y="179"/>
                    <a:pt x="1638" y="240"/>
                    <a:pt x="1879" y="309"/>
                  </a:cubicBezTo>
                  <a:cubicBezTo>
                    <a:pt x="1883" y="310"/>
                    <a:pt x="1887" y="311"/>
                    <a:pt x="1891" y="311"/>
                  </a:cubicBezTo>
                  <a:cubicBezTo>
                    <a:pt x="1928" y="311"/>
                    <a:pt x="1946" y="256"/>
                    <a:pt x="1910" y="233"/>
                  </a:cubicBezTo>
                  <a:cubicBezTo>
                    <a:pt x="1675" y="80"/>
                    <a:pt x="1368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4"/>
            <p:cNvSpPr/>
            <p:nvPr/>
          </p:nvSpPr>
          <p:spPr>
            <a:xfrm>
              <a:off x="1849125" y="4341550"/>
              <a:ext cx="55525" cy="33225"/>
            </a:xfrm>
            <a:custGeom>
              <a:avLst/>
              <a:gdLst/>
              <a:ahLst/>
              <a:cxnLst/>
              <a:rect l="l" t="t" r="r" b="b"/>
              <a:pathLst>
                <a:path w="2221" h="1329" extrusionOk="0">
                  <a:moveTo>
                    <a:pt x="1524" y="1"/>
                  </a:moveTo>
                  <a:cubicBezTo>
                    <a:pt x="828" y="1"/>
                    <a:pt x="100" y="577"/>
                    <a:pt x="5" y="1257"/>
                  </a:cubicBezTo>
                  <a:cubicBezTo>
                    <a:pt x="0" y="1294"/>
                    <a:pt x="35" y="1329"/>
                    <a:pt x="67" y="1329"/>
                  </a:cubicBezTo>
                  <a:cubicBezTo>
                    <a:pt x="83" y="1329"/>
                    <a:pt x="98" y="1321"/>
                    <a:pt x="107" y="1300"/>
                  </a:cubicBezTo>
                  <a:cubicBezTo>
                    <a:pt x="264" y="944"/>
                    <a:pt x="446" y="626"/>
                    <a:pt x="792" y="422"/>
                  </a:cubicBezTo>
                  <a:cubicBezTo>
                    <a:pt x="1015" y="292"/>
                    <a:pt x="1227" y="251"/>
                    <a:pt x="1443" y="251"/>
                  </a:cubicBezTo>
                  <a:cubicBezTo>
                    <a:pt x="1652" y="251"/>
                    <a:pt x="1865" y="289"/>
                    <a:pt x="2094" y="322"/>
                  </a:cubicBezTo>
                  <a:cubicBezTo>
                    <a:pt x="2099" y="323"/>
                    <a:pt x="2103" y="323"/>
                    <a:pt x="2107" y="323"/>
                  </a:cubicBezTo>
                  <a:cubicBezTo>
                    <a:pt x="2180" y="323"/>
                    <a:pt x="2220" y="234"/>
                    <a:pt x="2152" y="187"/>
                  </a:cubicBezTo>
                  <a:cubicBezTo>
                    <a:pt x="1960" y="58"/>
                    <a:pt x="1744" y="1"/>
                    <a:pt x="1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4"/>
            <p:cNvSpPr/>
            <p:nvPr/>
          </p:nvSpPr>
          <p:spPr>
            <a:xfrm>
              <a:off x="1856025" y="4314650"/>
              <a:ext cx="24975" cy="32375"/>
            </a:xfrm>
            <a:custGeom>
              <a:avLst/>
              <a:gdLst/>
              <a:ahLst/>
              <a:cxnLst/>
              <a:rect l="l" t="t" r="r" b="b"/>
              <a:pathLst>
                <a:path w="999" h="1295" extrusionOk="0">
                  <a:moveTo>
                    <a:pt x="82" y="1"/>
                  </a:moveTo>
                  <a:cubicBezTo>
                    <a:pt x="37" y="1"/>
                    <a:pt x="0" y="62"/>
                    <a:pt x="42" y="95"/>
                  </a:cubicBezTo>
                  <a:cubicBezTo>
                    <a:pt x="224" y="243"/>
                    <a:pt x="421" y="367"/>
                    <a:pt x="572" y="551"/>
                  </a:cubicBezTo>
                  <a:cubicBezTo>
                    <a:pt x="742" y="760"/>
                    <a:pt x="861" y="1012"/>
                    <a:pt x="934" y="1272"/>
                  </a:cubicBezTo>
                  <a:cubicBezTo>
                    <a:pt x="938" y="1287"/>
                    <a:pt x="952" y="1294"/>
                    <a:pt x="966" y="1294"/>
                  </a:cubicBezTo>
                  <a:cubicBezTo>
                    <a:pt x="982" y="1294"/>
                    <a:pt x="999" y="1283"/>
                    <a:pt x="998" y="1263"/>
                  </a:cubicBezTo>
                  <a:cubicBezTo>
                    <a:pt x="962" y="749"/>
                    <a:pt x="620" y="150"/>
                    <a:pt x="96" y="2"/>
                  </a:cubicBezTo>
                  <a:cubicBezTo>
                    <a:pt x="91" y="1"/>
                    <a:pt x="87" y="1"/>
                    <a:pt x="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4"/>
            <p:cNvSpPr/>
            <p:nvPr/>
          </p:nvSpPr>
          <p:spPr>
            <a:xfrm>
              <a:off x="1849925" y="4321875"/>
              <a:ext cx="23450" cy="26600"/>
            </a:xfrm>
            <a:custGeom>
              <a:avLst/>
              <a:gdLst/>
              <a:ahLst/>
              <a:cxnLst/>
              <a:rect l="l" t="t" r="r" b="b"/>
              <a:pathLst>
                <a:path w="938" h="1064" extrusionOk="0">
                  <a:moveTo>
                    <a:pt x="70" y="1"/>
                  </a:moveTo>
                  <a:cubicBezTo>
                    <a:pt x="18" y="1"/>
                    <a:pt x="0" y="69"/>
                    <a:pt x="32" y="105"/>
                  </a:cubicBezTo>
                  <a:cubicBezTo>
                    <a:pt x="94" y="175"/>
                    <a:pt x="179" y="208"/>
                    <a:pt x="254" y="261"/>
                  </a:cubicBezTo>
                  <a:cubicBezTo>
                    <a:pt x="348" y="328"/>
                    <a:pt x="437" y="406"/>
                    <a:pt x="515" y="490"/>
                  </a:cubicBezTo>
                  <a:cubicBezTo>
                    <a:pt x="672" y="659"/>
                    <a:pt x="739" y="860"/>
                    <a:pt x="864" y="1046"/>
                  </a:cubicBezTo>
                  <a:cubicBezTo>
                    <a:pt x="872" y="1058"/>
                    <a:pt x="886" y="1063"/>
                    <a:pt x="899" y="1063"/>
                  </a:cubicBezTo>
                  <a:cubicBezTo>
                    <a:pt x="918" y="1063"/>
                    <a:pt x="938" y="1050"/>
                    <a:pt x="938" y="1025"/>
                  </a:cubicBezTo>
                  <a:cubicBezTo>
                    <a:pt x="937" y="800"/>
                    <a:pt x="781" y="568"/>
                    <a:pt x="645" y="401"/>
                  </a:cubicBezTo>
                  <a:cubicBezTo>
                    <a:pt x="515" y="242"/>
                    <a:pt x="291" y="16"/>
                    <a:pt x="75" y="1"/>
                  </a:cubicBezTo>
                  <a:cubicBezTo>
                    <a:pt x="73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4"/>
            <p:cNvSpPr/>
            <p:nvPr/>
          </p:nvSpPr>
          <p:spPr>
            <a:xfrm>
              <a:off x="1842150" y="4338425"/>
              <a:ext cx="17550" cy="21675"/>
            </a:xfrm>
            <a:custGeom>
              <a:avLst/>
              <a:gdLst/>
              <a:ahLst/>
              <a:cxnLst/>
              <a:rect l="l" t="t" r="r" b="b"/>
              <a:pathLst>
                <a:path w="702" h="867" extrusionOk="0">
                  <a:moveTo>
                    <a:pt x="74" y="1"/>
                  </a:moveTo>
                  <a:cubicBezTo>
                    <a:pt x="23" y="1"/>
                    <a:pt x="0" y="74"/>
                    <a:pt x="36" y="108"/>
                  </a:cubicBezTo>
                  <a:cubicBezTo>
                    <a:pt x="144" y="212"/>
                    <a:pt x="277" y="283"/>
                    <a:pt x="374" y="398"/>
                  </a:cubicBezTo>
                  <a:cubicBezTo>
                    <a:pt x="483" y="524"/>
                    <a:pt x="556" y="677"/>
                    <a:pt x="608" y="835"/>
                  </a:cubicBezTo>
                  <a:cubicBezTo>
                    <a:pt x="614" y="856"/>
                    <a:pt x="633" y="866"/>
                    <a:pt x="651" y="866"/>
                  </a:cubicBezTo>
                  <a:cubicBezTo>
                    <a:pt x="673" y="866"/>
                    <a:pt x="695" y="851"/>
                    <a:pt x="695" y="823"/>
                  </a:cubicBezTo>
                  <a:cubicBezTo>
                    <a:pt x="702" y="482"/>
                    <a:pt x="446" y="39"/>
                    <a:pt x="80" y="1"/>
                  </a:cubicBezTo>
                  <a:cubicBezTo>
                    <a:pt x="78" y="1"/>
                    <a:pt x="76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4"/>
            <p:cNvSpPr/>
            <p:nvPr/>
          </p:nvSpPr>
          <p:spPr>
            <a:xfrm>
              <a:off x="1833375" y="4343675"/>
              <a:ext cx="22250" cy="20100"/>
            </a:xfrm>
            <a:custGeom>
              <a:avLst/>
              <a:gdLst/>
              <a:ahLst/>
              <a:cxnLst/>
              <a:rect l="l" t="t" r="r" b="b"/>
              <a:pathLst>
                <a:path w="890" h="804" extrusionOk="0">
                  <a:moveTo>
                    <a:pt x="79" y="1"/>
                  </a:moveTo>
                  <a:cubicBezTo>
                    <a:pt x="27" y="1"/>
                    <a:pt x="1" y="67"/>
                    <a:pt x="49" y="100"/>
                  </a:cubicBezTo>
                  <a:cubicBezTo>
                    <a:pt x="193" y="200"/>
                    <a:pt x="342" y="271"/>
                    <a:pt x="473" y="390"/>
                  </a:cubicBezTo>
                  <a:cubicBezTo>
                    <a:pt x="604" y="509"/>
                    <a:pt x="710" y="640"/>
                    <a:pt x="808" y="786"/>
                  </a:cubicBezTo>
                  <a:cubicBezTo>
                    <a:pt x="817" y="798"/>
                    <a:pt x="830" y="803"/>
                    <a:pt x="842" y="803"/>
                  </a:cubicBezTo>
                  <a:cubicBezTo>
                    <a:pt x="866" y="803"/>
                    <a:pt x="889" y="784"/>
                    <a:pt x="880" y="755"/>
                  </a:cubicBezTo>
                  <a:cubicBezTo>
                    <a:pt x="768" y="425"/>
                    <a:pt x="449" y="64"/>
                    <a:pt x="90" y="2"/>
                  </a:cubicBezTo>
                  <a:cubicBezTo>
                    <a:pt x="86" y="1"/>
                    <a:pt x="82" y="1"/>
                    <a:pt x="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4"/>
            <p:cNvSpPr/>
            <p:nvPr/>
          </p:nvSpPr>
          <p:spPr>
            <a:xfrm>
              <a:off x="2031250" y="4263075"/>
              <a:ext cx="235800" cy="136525"/>
            </a:xfrm>
            <a:custGeom>
              <a:avLst/>
              <a:gdLst/>
              <a:ahLst/>
              <a:cxnLst/>
              <a:rect l="l" t="t" r="r" b="b"/>
              <a:pathLst>
                <a:path w="9432" h="5461" extrusionOk="0">
                  <a:moveTo>
                    <a:pt x="529" y="1"/>
                  </a:moveTo>
                  <a:cubicBezTo>
                    <a:pt x="311" y="1"/>
                    <a:pt x="114" y="92"/>
                    <a:pt x="21" y="332"/>
                  </a:cubicBezTo>
                  <a:cubicBezTo>
                    <a:pt x="1" y="384"/>
                    <a:pt x="49" y="425"/>
                    <a:pt x="97" y="425"/>
                  </a:cubicBezTo>
                  <a:cubicBezTo>
                    <a:pt x="115" y="425"/>
                    <a:pt x="133" y="419"/>
                    <a:pt x="148" y="405"/>
                  </a:cubicBezTo>
                  <a:cubicBezTo>
                    <a:pt x="295" y="261"/>
                    <a:pt x="435" y="205"/>
                    <a:pt x="571" y="205"/>
                  </a:cubicBezTo>
                  <a:cubicBezTo>
                    <a:pt x="1015" y="205"/>
                    <a:pt x="1412" y="804"/>
                    <a:pt x="1837" y="892"/>
                  </a:cubicBezTo>
                  <a:cubicBezTo>
                    <a:pt x="1914" y="908"/>
                    <a:pt x="1971" y="915"/>
                    <a:pt x="2022" y="915"/>
                  </a:cubicBezTo>
                  <a:cubicBezTo>
                    <a:pt x="2118" y="915"/>
                    <a:pt x="2192" y="890"/>
                    <a:pt x="2338" y="854"/>
                  </a:cubicBezTo>
                  <a:cubicBezTo>
                    <a:pt x="2532" y="764"/>
                    <a:pt x="2726" y="671"/>
                    <a:pt x="2919" y="578"/>
                  </a:cubicBezTo>
                  <a:cubicBezTo>
                    <a:pt x="2950" y="575"/>
                    <a:pt x="2979" y="574"/>
                    <a:pt x="3007" y="574"/>
                  </a:cubicBezTo>
                  <a:cubicBezTo>
                    <a:pt x="3288" y="574"/>
                    <a:pt x="3457" y="696"/>
                    <a:pt x="3513" y="940"/>
                  </a:cubicBezTo>
                  <a:cubicBezTo>
                    <a:pt x="3730" y="1154"/>
                    <a:pt x="3732" y="1293"/>
                    <a:pt x="4052" y="1371"/>
                  </a:cubicBezTo>
                  <a:cubicBezTo>
                    <a:pt x="4116" y="1387"/>
                    <a:pt x="4177" y="1393"/>
                    <a:pt x="4238" y="1393"/>
                  </a:cubicBezTo>
                  <a:cubicBezTo>
                    <a:pt x="4439" y="1393"/>
                    <a:pt x="4629" y="1327"/>
                    <a:pt x="4835" y="1327"/>
                  </a:cubicBezTo>
                  <a:cubicBezTo>
                    <a:pt x="4850" y="1327"/>
                    <a:pt x="4865" y="1327"/>
                    <a:pt x="4881" y="1328"/>
                  </a:cubicBezTo>
                  <a:cubicBezTo>
                    <a:pt x="5503" y="1357"/>
                    <a:pt x="5481" y="1837"/>
                    <a:pt x="5610" y="2254"/>
                  </a:cubicBezTo>
                  <a:cubicBezTo>
                    <a:pt x="5693" y="2517"/>
                    <a:pt x="5839" y="2629"/>
                    <a:pt x="6111" y="2663"/>
                  </a:cubicBezTo>
                  <a:cubicBezTo>
                    <a:pt x="6124" y="2665"/>
                    <a:pt x="6138" y="2666"/>
                    <a:pt x="6152" y="2666"/>
                  </a:cubicBezTo>
                  <a:cubicBezTo>
                    <a:pt x="6227" y="2666"/>
                    <a:pt x="6311" y="2645"/>
                    <a:pt x="6374" y="2636"/>
                  </a:cubicBezTo>
                  <a:cubicBezTo>
                    <a:pt x="6513" y="2600"/>
                    <a:pt x="6653" y="2561"/>
                    <a:pt x="6791" y="2522"/>
                  </a:cubicBezTo>
                  <a:cubicBezTo>
                    <a:pt x="7701" y="2815"/>
                    <a:pt x="7912" y="3206"/>
                    <a:pt x="7425" y="3696"/>
                  </a:cubicBezTo>
                  <a:cubicBezTo>
                    <a:pt x="7376" y="3866"/>
                    <a:pt x="7287" y="3956"/>
                    <a:pt x="7441" y="4110"/>
                  </a:cubicBezTo>
                  <a:cubicBezTo>
                    <a:pt x="7496" y="4164"/>
                    <a:pt x="7590" y="4152"/>
                    <a:pt x="7653" y="4185"/>
                  </a:cubicBezTo>
                  <a:cubicBezTo>
                    <a:pt x="8190" y="4454"/>
                    <a:pt x="9432" y="3973"/>
                    <a:pt x="8707" y="5406"/>
                  </a:cubicBezTo>
                  <a:cubicBezTo>
                    <a:pt x="8694" y="5431"/>
                    <a:pt x="8716" y="5461"/>
                    <a:pt x="8740" y="5461"/>
                  </a:cubicBezTo>
                  <a:cubicBezTo>
                    <a:pt x="8748" y="5461"/>
                    <a:pt x="8756" y="5457"/>
                    <a:pt x="8764" y="5449"/>
                  </a:cubicBezTo>
                  <a:lnTo>
                    <a:pt x="8764" y="5450"/>
                  </a:lnTo>
                  <a:cubicBezTo>
                    <a:pt x="9089" y="5091"/>
                    <a:pt x="9160" y="4581"/>
                    <a:pt x="8806" y="4200"/>
                  </a:cubicBezTo>
                  <a:cubicBezTo>
                    <a:pt x="8630" y="4011"/>
                    <a:pt x="8421" y="3963"/>
                    <a:pt x="8184" y="3903"/>
                  </a:cubicBezTo>
                  <a:cubicBezTo>
                    <a:pt x="8149" y="3894"/>
                    <a:pt x="8119" y="3890"/>
                    <a:pt x="8093" y="3890"/>
                  </a:cubicBezTo>
                  <a:cubicBezTo>
                    <a:pt x="8029" y="3890"/>
                    <a:pt x="7988" y="3910"/>
                    <a:pt x="7946" y="3910"/>
                  </a:cubicBezTo>
                  <a:cubicBezTo>
                    <a:pt x="7908" y="3910"/>
                    <a:pt x="7870" y="3894"/>
                    <a:pt x="7814" y="3834"/>
                  </a:cubicBezTo>
                  <a:cubicBezTo>
                    <a:pt x="7630" y="3638"/>
                    <a:pt x="7777" y="3803"/>
                    <a:pt x="7827" y="3577"/>
                  </a:cubicBezTo>
                  <a:cubicBezTo>
                    <a:pt x="7928" y="3125"/>
                    <a:pt x="8000" y="2722"/>
                    <a:pt x="7556" y="2407"/>
                  </a:cubicBezTo>
                  <a:cubicBezTo>
                    <a:pt x="7386" y="2288"/>
                    <a:pt x="7196" y="2242"/>
                    <a:pt x="6995" y="2242"/>
                  </a:cubicBezTo>
                  <a:cubicBezTo>
                    <a:pt x="6980" y="2242"/>
                    <a:pt x="6964" y="2242"/>
                    <a:pt x="6948" y="2243"/>
                  </a:cubicBezTo>
                  <a:cubicBezTo>
                    <a:pt x="6763" y="2249"/>
                    <a:pt x="6591" y="2362"/>
                    <a:pt x="6412" y="2368"/>
                  </a:cubicBezTo>
                  <a:cubicBezTo>
                    <a:pt x="6404" y="2369"/>
                    <a:pt x="6396" y="2369"/>
                    <a:pt x="6388" y="2369"/>
                  </a:cubicBezTo>
                  <a:cubicBezTo>
                    <a:pt x="5953" y="2369"/>
                    <a:pt x="5955" y="1929"/>
                    <a:pt x="5820" y="1664"/>
                  </a:cubicBezTo>
                  <a:cubicBezTo>
                    <a:pt x="5602" y="1235"/>
                    <a:pt x="5453" y="1092"/>
                    <a:pt x="4955" y="1092"/>
                  </a:cubicBezTo>
                  <a:cubicBezTo>
                    <a:pt x="4931" y="1092"/>
                    <a:pt x="4906" y="1093"/>
                    <a:pt x="4881" y="1093"/>
                  </a:cubicBezTo>
                  <a:cubicBezTo>
                    <a:pt x="4721" y="1097"/>
                    <a:pt x="4518" y="1172"/>
                    <a:pt x="4356" y="1172"/>
                  </a:cubicBezTo>
                  <a:cubicBezTo>
                    <a:pt x="4324" y="1172"/>
                    <a:pt x="4293" y="1169"/>
                    <a:pt x="4264" y="1162"/>
                  </a:cubicBezTo>
                  <a:cubicBezTo>
                    <a:pt x="3836" y="1052"/>
                    <a:pt x="3770" y="720"/>
                    <a:pt x="3492" y="487"/>
                  </a:cubicBezTo>
                  <a:cubicBezTo>
                    <a:pt x="3388" y="400"/>
                    <a:pt x="3292" y="366"/>
                    <a:pt x="3161" y="349"/>
                  </a:cubicBezTo>
                  <a:cubicBezTo>
                    <a:pt x="3138" y="347"/>
                    <a:pt x="3116" y="345"/>
                    <a:pt x="3094" y="345"/>
                  </a:cubicBezTo>
                  <a:cubicBezTo>
                    <a:pt x="2851" y="345"/>
                    <a:pt x="2678" y="509"/>
                    <a:pt x="2452" y="573"/>
                  </a:cubicBezTo>
                  <a:cubicBezTo>
                    <a:pt x="2278" y="622"/>
                    <a:pt x="2138" y="643"/>
                    <a:pt x="2020" y="643"/>
                  </a:cubicBezTo>
                  <a:cubicBezTo>
                    <a:pt x="1550" y="643"/>
                    <a:pt x="1434" y="311"/>
                    <a:pt x="960" y="101"/>
                  </a:cubicBezTo>
                  <a:cubicBezTo>
                    <a:pt x="822" y="39"/>
                    <a:pt x="671" y="1"/>
                    <a:pt x="5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4"/>
            <p:cNvSpPr/>
            <p:nvPr/>
          </p:nvSpPr>
          <p:spPr>
            <a:xfrm>
              <a:off x="2216875" y="4397750"/>
              <a:ext cx="43700" cy="29325"/>
            </a:xfrm>
            <a:custGeom>
              <a:avLst/>
              <a:gdLst/>
              <a:ahLst/>
              <a:cxnLst/>
              <a:rect l="l" t="t" r="r" b="b"/>
              <a:pathLst>
                <a:path w="1748" h="1173" extrusionOk="0">
                  <a:moveTo>
                    <a:pt x="1313" y="0"/>
                  </a:moveTo>
                  <a:cubicBezTo>
                    <a:pt x="1274" y="0"/>
                    <a:pt x="1237" y="42"/>
                    <a:pt x="1250" y="82"/>
                  </a:cubicBezTo>
                  <a:cubicBezTo>
                    <a:pt x="1340" y="371"/>
                    <a:pt x="1373" y="721"/>
                    <a:pt x="1051" y="890"/>
                  </a:cubicBezTo>
                  <a:cubicBezTo>
                    <a:pt x="983" y="926"/>
                    <a:pt x="917" y="941"/>
                    <a:pt x="854" y="941"/>
                  </a:cubicBezTo>
                  <a:cubicBezTo>
                    <a:pt x="558" y="941"/>
                    <a:pt x="334" y="593"/>
                    <a:pt x="342" y="303"/>
                  </a:cubicBezTo>
                  <a:cubicBezTo>
                    <a:pt x="343" y="246"/>
                    <a:pt x="301" y="217"/>
                    <a:pt x="257" y="217"/>
                  </a:cubicBezTo>
                  <a:cubicBezTo>
                    <a:pt x="220" y="217"/>
                    <a:pt x="181" y="238"/>
                    <a:pt x="165" y="279"/>
                  </a:cubicBezTo>
                  <a:cubicBezTo>
                    <a:pt x="1" y="722"/>
                    <a:pt x="435" y="1172"/>
                    <a:pt x="871" y="1172"/>
                  </a:cubicBezTo>
                  <a:cubicBezTo>
                    <a:pt x="948" y="1172"/>
                    <a:pt x="1025" y="1159"/>
                    <a:pt x="1099" y="1128"/>
                  </a:cubicBezTo>
                  <a:cubicBezTo>
                    <a:pt x="1476" y="972"/>
                    <a:pt x="1747" y="285"/>
                    <a:pt x="1344" y="10"/>
                  </a:cubicBezTo>
                  <a:cubicBezTo>
                    <a:pt x="1334" y="3"/>
                    <a:pt x="1323" y="0"/>
                    <a:pt x="1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4"/>
            <p:cNvSpPr/>
            <p:nvPr/>
          </p:nvSpPr>
          <p:spPr>
            <a:xfrm>
              <a:off x="2198875" y="4398875"/>
              <a:ext cx="81600" cy="55875"/>
            </a:xfrm>
            <a:custGeom>
              <a:avLst/>
              <a:gdLst/>
              <a:ahLst/>
              <a:cxnLst/>
              <a:rect l="l" t="t" r="r" b="b"/>
              <a:pathLst>
                <a:path w="3264" h="2235" extrusionOk="0">
                  <a:moveTo>
                    <a:pt x="3066" y="0"/>
                  </a:moveTo>
                  <a:cubicBezTo>
                    <a:pt x="3031" y="0"/>
                    <a:pt x="2998" y="20"/>
                    <a:pt x="2987" y="66"/>
                  </a:cubicBezTo>
                  <a:cubicBezTo>
                    <a:pt x="2843" y="688"/>
                    <a:pt x="2674" y="1239"/>
                    <a:pt x="2134" y="1641"/>
                  </a:cubicBezTo>
                  <a:cubicBezTo>
                    <a:pt x="1754" y="1924"/>
                    <a:pt x="1345" y="2029"/>
                    <a:pt x="920" y="2029"/>
                  </a:cubicBezTo>
                  <a:cubicBezTo>
                    <a:pt x="638" y="2029"/>
                    <a:pt x="350" y="1983"/>
                    <a:pt x="58" y="1911"/>
                  </a:cubicBezTo>
                  <a:cubicBezTo>
                    <a:pt x="55" y="1911"/>
                    <a:pt x="52" y="1910"/>
                    <a:pt x="50" y="1910"/>
                  </a:cubicBezTo>
                  <a:cubicBezTo>
                    <a:pt x="17" y="1910"/>
                    <a:pt x="0" y="1955"/>
                    <a:pt x="31" y="1973"/>
                  </a:cubicBezTo>
                  <a:lnTo>
                    <a:pt x="31" y="1974"/>
                  </a:lnTo>
                  <a:cubicBezTo>
                    <a:pt x="326" y="2154"/>
                    <a:pt x="654" y="2235"/>
                    <a:pt x="985" y="2235"/>
                  </a:cubicBezTo>
                  <a:cubicBezTo>
                    <a:pt x="2112" y="2235"/>
                    <a:pt x="3263" y="1292"/>
                    <a:pt x="3167" y="90"/>
                  </a:cubicBezTo>
                  <a:cubicBezTo>
                    <a:pt x="3163" y="35"/>
                    <a:pt x="3113" y="0"/>
                    <a:pt x="3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4"/>
            <p:cNvSpPr/>
            <p:nvPr/>
          </p:nvSpPr>
          <p:spPr>
            <a:xfrm>
              <a:off x="2249000" y="4399550"/>
              <a:ext cx="28150" cy="9275"/>
            </a:xfrm>
            <a:custGeom>
              <a:avLst/>
              <a:gdLst/>
              <a:ahLst/>
              <a:cxnLst/>
              <a:rect l="l" t="t" r="r" b="b"/>
              <a:pathLst>
                <a:path w="1126" h="371" extrusionOk="0">
                  <a:moveTo>
                    <a:pt x="1040" y="0"/>
                  </a:moveTo>
                  <a:cubicBezTo>
                    <a:pt x="1029" y="0"/>
                    <a:pt x="1018" y="3"/>
                    <a:pt x="1007" y="8"/>
                  </a:cubicBezTo>
                  <a:cubicBezTo>
                    <a:pt x="854" y="85"/>
                    <a:pt x="703" y="147"/>
                    <a:pt x="529" y="148"/>
                  </a:cubicBezTo>
                  <a:cubicBezTo>
                    <a:pt x="379" y="148"/>
                    <a:pt x="249" y="88"/>
                    <a:pt x="102" y="69"/>
                  </a:cubicBezTo>
                  <a:cubicBezTo>
                    <a:pt x="99" y="68"/>
                    <a:pt x="96" y="68"/>
                    <a:pt x="93" y="68"/>
                  </a:cubicBezTo>
                  <a:cubicBezTo>
                    <a:pt x="23" y="68"/>
                    <a:pt x="0" y="167"/>
                    <a:pt x="43" y="213"/>
                  </a:cubicBezTo>
                  <a:cubicBezTo>
                    <a:pt x="146" y="323"/>
                    <a:pt x="298" y="370"/>
                    <a:pt x="457" y="370"/>
                  </a:cubicBezTo>
                  <a:cubicBezTo>
                    <a:pt x="696" y="370"/>
                    <a:pt x="952" y="265"/>
                    <a:pt x="1085" y="110"/>
                  </a:cubicBezTo>
                  <a:cubicBezTo>
                    <a:pt x="1126" y="63"/>
                    <a:pt x="1091" y="0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4"/>
            <p:cNvSpPr/>
            <p:nvPr/>
          </p:nvSpPr>
          <p:spPr>
            <a:xfrm>
              <a:off x="2186750" y="4414975"/>
              <a:ext cx="37725" cy="31900"/>
            </a:xfrm>
            <a:custGeom>
              <a:avLst/>
              <a:gdLst/>
              <a:ahLst/>
              <a:cxnLst/>
              <a:rect l="l" t="t" r="r" b="b"/>
              <a:pathLst>
                <a:path w="1509" h="1276" extrusionOk="0">
                  <a:moveTo>
                    <a:pt x="1041" y="1"/>
                  </a:moveTo>
                  <a:cubicBezTo>
                    <a:pt x="822" y="1"/>
                    <a:pt x="596" y="87"/>
                    <a:pt x="438" y="226"/>
                  </a:cubicBezTo>
                  <a:cubicBezTo>
                    <a:pt x="174" y="460"/>
                    <a:pt x="0" y="955"/>
                    <a:pt x="252" y="1252"/>
                  </a:cubicBezTo>
                  <a:cubicBezTo>
                    <a:pt x="266" y="1269"/>
                    <a:pt x="283" y="1275"/>
                    <a:pt x="300" y="1275"/>
                  </a:cubicBezTo>
                  <a:cubicBezTo>
                    <a:pt x="338" y="1275"/>
                    <a:pt x="375" y="1241"/>
                    <a:pt x="378" y="1200"/>
                  </a:cubicBezTo>
                  <a:cubicBezTo>
                    <a:pt x="396" y="906"/>
                    <a:pt x="349" y="646"/>
                    <a:pt x="573" y="408"/>
                  </a:cubicBezTo>
                  <a:cubicBezTo>
                    <a:pt x="728" y="246"/>
                    <a:pt x="915" y="198"/>
                    <a:pt x="1113" y="198"/>
                  </a:cubicBezTo>
                  <a:cubicBezTo>
                    <a:pt x="1212" y="198"/>
                    <a:pt x="1313" y="210"/>
                    <a:pt x="1415" y="226"/>
                  </a:cubicBezTo>
                  <a:cubicBezTo>
                    <a:pt x="1417" y="226"/>
                    <a:pt x="1419" y="227"/>
                    <a:pt x="1422" y="227"/>
                  </a:cubicBezTo>
                  <a:cubicBezTo>
                    <a:pt x="1464" y="227"/>
                    <a:pt x="1508" y="173"/>
                    <a:pt x="1464" y="140"/>
                  </a:cubicBezTo>
                  <a:cubicBezTo>
                    <a:pt x="1343" y="43"/>
                    <a:pt x="1194" y="1"/>
                    <a:pt x="10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4"/>
            <p:cNvSpPr/>
            <p:nvPr/>
          </p:nvSpPr>
          <p:spPr>
            <a:xfrm>
              <a:off x="2167925" y="4422075"/>
              <a:ext cx="35725" cy="26625"/>
            </a:xfrm>
            <a:custGeom>
              <a:avLst/>
              <a:gdLst/>
              <a:ahLst/>
              <a:cxnLst/>
              <a:rect l="l" t="t" r="r" b="b"/>
              <a:pathLst>
                <a:path w="1429" h="1065" extrusionOk="0">
                  <a:moveTo>
                    <a:pt x="86" y="0"/>
                  </a:moveTo>
                  <a:cubicBezTo>
                    <a:pt x="44" y="0"/>
                    <a:pt x="3" y="30"/>
                    <a:pt x="3" y="80"/>
                  </a:cubicBezTo>
                  <a:cubicBezTo>
                    <a:pt x="0" y="572"/>
                    <a:pt x="638" y="1064"/>
                    <a:pt x="1151" y="1064"/>
                  </a:cubicBezTo>
                  <a:cubicBezTo>
                    <a:pt x="1233" y="1064"/>
                    <a:pt x="1312" y="1052"/>
                    <a:pt x="1385" y="1024"/>
                  </a:cubicBezTo>
                  <a:cubicBezTo>
                    <a:pt x="1419" y="1011"/>
                    <a:pt x="1428" y="954"/>
                    <a:pt x="1385" y="944"/>
                  </a:cubicBezTo>
                  <a:cubicBezTo>
                    <a:pt x="1117" y="887"/>
                    <a:pt x="879" y="868"/>
                    <a:pt x="643" y="705"/>
                  </a:cubicBezTo>
                  <a:cubicBezTo>
                    <a:pt x="385" y="527"/>
                    <a:pt x="310" y="290"/>
                    <a:pt x="156" y="39"/>
                  </a:cubicBezTo>
                  <a:cubicBezTo>
                    <a:pt x="140" y="12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4"/>
            <p:cNvSpPr/>
            <p:nvPr/>
          </p:nvSpPr>
          <p:spPr>
            <a:xfrm>
              <a:off x="2159200" y="4431625"/>
              <a:ext cx="42950" cy="21650"/>
            </a:xfrm>
            <a:custGeom>
              <a:avLst/>
              <a:gdLst/>
              <a:ahLst/>
              <a:cxnLst/>
              <a:rect l="l" t="t" r="r" b="b"/>
              <a:pathLst>
                <a:path w="1718" h="866" extrusionOk="0">
                  <a:moveTo>
                    <a:pt x="89" y="1"/>
                  </a:moveTo>
                  <a:cubicBezTo>
                    <a:pt x="43" y="1"/>
                    <a:pt x="0" y="37"/>
                    <a:pt x="16" y="95"/>
                  </a:cubicBezTo>
                  <a:cubicBezTo>
                    <a:pt x="137" y="554"/>
                    <a:pt x="675" y="865"/>
                    <a:pt x="1168" y="865"/>
                  </a:cubicBezTo>
                  <a:cubicBezTo>
                    <a:pt x="1354" y="865"/>
                    <a:pt x="1533" y="821"/>
                    <a:pt x="1682" y="725"/>
                  </a:cubicBezTo>
                  <a:cubicBezTo>
                    <a:pt x="1717" y="701"/>
                    <a:pt x="1698" y="651"/>
                    <a:pt x="1660" y="651"/>
                  </a:cubicBezTo>
                  <a:cubicBezTo>
                    <a:pt x="1658" y="651"/>
                    <a:pt x="1655" y="652"/>
                    <a:pt x="1652" y="652"/>
                  </a:cubicBezTo>
                  <a:cubicBezTo>
                    <a:pt x="1522" y="678"/>
                    <a:pt x="1400" y="690"/>
                    <a:pt x="1286" y="690"/>
                  </a:cubicBezTo>
                  <a:cubicBezTo>
                    <a:pt x="816" y="690"/>
                    <a:pt x="469" y="474"/>
                    <a:pt x="156" y="36"/>
                  </a:cubicBezTo>
                  <a:cubicBezTo>
                    <a:pt x="139" y="12"/>
                    <a:pt x="113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4"/>
            <p:cNvSpPr/>
            <p:nvPr/>
          </p:nvSpPr>
          <p:spPr>
            <a:xfrm>
              <a:off x="2176625" y="4397925"/>
              <a:ext cx="33350" cy="18325"/>
            </a:xfrm>
            <a:custGeom>
              <a:avLst/>
              <a:gdLst/>
              <a:ahLst/>
              <a:cxnLst/>
              <a:rect l="l" t="t" r="r" b="b"/>
              <a:pathLst>
                <a:path w="1334" h="733" extrusionOk="0">
                  <a:moveTo>
                    <a:pt x="95" y="1"/>
                  </a:moveTo>
                  <a:cubicBezTo>
                    <a:pt x="46" y="1"/>
                    <a:pt x="0" y="49"/>
                    <a:pt x="13" y="106"/>
                  </a:cubicBezTo>
                  <a:cubicBezTo>
                    <a:pt x="86" y="447"/>
                    <a:pt x="559" y="733"/>
                    <a:pt x="954" y="733"/>
                  </a:cubicBezTo>
                  <a:cubicBezTo>
                    <a:pt x="1089" y="733"/>
                    <a:pt x="1215" y="700"/>
                    <a:pt x="1313" y="624"/>
                  </a:cubicBezTo>
                  <a:cubicBezTo>
                    <a:pt x="1333" y="607"/>
                    <a:pt x="1322" y="565"/>
                    <a:pt x="1295" y="561"/>
                  </a:cubicBezTo>
                  <a:cubicBezTo>
                    <a:pt x="1074" y="526"/>
                    <a:pt x="864" y="557"/>
                    <a:pt x="651" y="460"/>
                  </a:cubicBezTo>
                  <a:cubicBezTo>
                    <a:pt x="426" y="360"/>
                    <a:pt x="318" y="189"/>
                    <a:pt x="150" y="25"/>
                  </a:cubicBezTo>
                  <a:cubicBezTo>
                    <a:pt x="133" y="8"/>
                    <a:pt x="114" y="1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34"/>
            <p:cNvSpPr/>
            <p:nvPr/>
          </p:nvSpPr>
          <p:spPr>
            <a:xfrm>
              <a:off x="2173425" y="4386625"/>
              <a:ext cx="31750" cy="15275"/>
            </a:xfrm>
            <a:custGeom>
              <a:avLst/>
              <a:gdLst/>
              <a:ahLst/>
              <a:cxnLst/>
              <a:rect l="l" t="t" r="r" b="b"/>
              <a:pathLst>
                <a:path w="1270" h="611" extrusionOk="0">
                  <a:moveTo>
                    <a:pt x="92" y="1"/>
                  </a:moveTo>
                  <a:cubicBezTo>
                    <a:pt x="45" y="1"/>
                    <a:pt x="0" y="44"/>
                    <a:pt x="34" y="96"/>
                  </a:cubicBezTo>
                  <a:cubicBezTo>
                    <a:pt x="208" y="370"/>
                    <a:pt x="621" y="610"/>
                    <a:pt x="979" y="610"/>
                  </a:cubicBezTo>
                  <a:cubicBezTo>
                    <a:pt x="1049" y="610"/>
                    <a:pt x="1117" y="601"/>
                    <a:pt x="1180" y="582"/>
                  </a:cubicBezTo>
                  <a:cubicBezTo>
                    <a:pt x="1257" y="558"/>
                    <a:pt x="1270" y="428"/>
                    <a:pt x="1180" y="412"/>
                  </a:cubicBezTo>
                  <a:cubicBezTo>
                    <a:pt x="1006" y="380"/>
                    <a:pt x="832" y="391"/>
                    <a:pt x="660" y="336"/>
                  </a:cubicBezTo>
                  <a:cubicBezTo>
                    <a:pt x="454" y="269"/>
                    <a:pt x="304" y="147"/>
                    <a:pt x="138" y="16"/>
                  </a:cubicBezTo>
                  <a:cubicBezTo>
                    <a:pt x="124" y="5"/>
                    <a:pt x="10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34"/>
            <p:cNvSpPr/>
            <p:nvPr/>
          </p:nvSpPr>
          <p:spPr>
            <a:xfrm>
              <a:off x="2083775" y="4220525"/>
              <a:ext cx="240650" cy="112125"/>
            </a:xfrm>
            <a:custGeom>
              <a:avLst/>
              <a:gdLst/>
              <a:ahLst/>
              <a:cxnLst/>
              <a:rect l="l" t="t" r="r" b="b"/>
              <a:pathLst>
                <a:path w="9626" h="4485" extrusionOk="0">
                  <a:moveTo>
                    <a:pt x="1583" y="1"/>
                  </a:moveTo>
                  <a:cubicBezTo>
                    <a:pt x="823" y="1"/>
                    <a:pt x="1" y="798"/>
                    <a:pt x="558" y="1559"/>
                  </a:cubicBezTo>
                  <a:cubicBezTo>
                    <a:pt x="704" y="1760"/>
                    <a:pt x="917" y="1850"/>
                    <a:pt x="1130" y="1850"/>
                  </a:cubicBezTo>
                  <a:cubicBezTo>
                    <a:pt x="1484" y="1850"/>
                    <a:pt x="1835" y="1600"/>
                    <a:pt x="1872" y="1199"/>
                  </a:cubicBezTo>
                  <a:cubicBezTo>
                    <a:pt x="1875" y="1164"/>
                    <a:pt x="1844" y="1144"/>
                    <a:pt x="1814" y="1144"/>
                  </a:cubicBezTo>
                  <a:cubicBezTo>
                    <a:pt x="1789" y="1144"/>
                    <a:pt x="1766" y="1156"/>
                    <a:pt x="1760" y="1184"/>
                  </a:cubicBezTo>
                  <a:cubicBezTo>
                    <a:pt x="1601" y="1507"/>
                    <a:pt x="1432" y="1668"/>
                    <a:pt x="1255" y="1668"/>
                  </a:cubicBezTo>
                  <a:cubicBezTo>
                    <a:pt x="1049" y="1668"/>
                    <a:pt x="830" y="1451"/>
                    <a:pt x="600" y="1016"/>
                  </a:cubicBezTo>
                  <a:cubicBezTo>
                    <a:pt x="732" y="792"/>
                    <a:pt x="864" y="567"/>
                    <a:pt x="994" y="343"/>
                  </a:cubicBezTo>
                  <a:cubicBezTo>
                    <a:pt x="1134" y="216"/>
                    <a:pt x="1321" y="167"/>
                    <a:pt x="1516" y="167"/>
                  </a:cubicBezTo>
                  <a:cubicBezTo>
                    <a:pt x="1792" y="167"/>
                    <a:pt x="2085" y="266"/>
                    <a:pt x="2289" y="383"/>
                  </a:cubicBezTo>
                  <a:cubicBezTo>
                    <a:pt x="2880" y="723"/>
                    <a:pt x="3199" y="1358"/>
                    <a:pt x="3532" y="1921"/>
                  </a:cubicBezTo>
                  <a:cubicBezTo>
                    <a:pt x="3979" y="2675"/>
                    <a:pt x="4490" y="3334"/>
                    <a:pt x="5234" y="3818"/>
                  </a:cubicBezTo>
                  <a:cubicBezTo>
                    <a:pt x="5891" y="4246"/>
                    <a:pt x="6675" y="4484"/>
                    <a:pt x="7451" y="4484"/>
                  </a:cubicBezTo>
                  <a:cubicBezTo>
                    <a:pt x="8197" y="4484"/>
                    <a:pt x="8936" y="4264"/>
                    <a:pt x="9544" y="3780"/>
                  </a:cubicBezTo>
                  <a:cubicBezTo>
                    <a:pt x="9626" y="3715"/>
                    <a:pt x="9550" y="3593"/>
                    <a:pt x="9463" y="3593"/>
                  </a:cubicBezTo>
                  <a:cubicBezTo>
                    <a:pt x="9446" y="3593"/>
                    <a:pt x="9428" y="3598"/>
                    <a:pt x="9411" y="3609"/>
                  </a:cubicBezTo>
                  <a:cubicBezTo>
                    <a:pt x="8764" y="4016"/>
                    <a:pt x="8073" y="4209"/>
                    <a:pt x="7392" y="4209"/>
                  </a:cubicBezTo>
                  <a:cubicBezTo>
                    <a:pt x="6302" y="4209"/>
                    <a:pt x="5241" y="3714"/>
                    <a:pt x="4434" y="2808"/>
                  </a:cubicBezTo>
                  <a:cubicBezTo>
                    <a:pt x="3609" y="1882"/>
                    <a:pt x="3110" y="58"/>
                    <a:pt x="1624" y="1"/>
                  </a:cubicBezTo>
                  <a:cubicBezTo>
                    <a:pt x="1610" y="1"/>
                    <a:pt x="1597" y="1"/>
                    <a:pt x="15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34"/>
            <p:cNvSpPr/>
            <p:nvPr/>
          </p:nvSpPr>
          <p:spPr>
            <a:xfrm>
              <a:off x="2125050" y="4256375"/>
              <a:ext cx="201400" cy="86175"/>
            </a:xfrm>
            <a:custGeom>
              <a:avLst/>
              <a:gdLst/>
              <a:ahLst/>
              <a:cxnLst/>
              <a:rect l="l" t="t" r="r" b="b"/>
              <a:pathLst>
                <a:path w="8056" h="3447" extrusionOk="0">
                  <a:moveTo>
                    <a:pt x="51" y="0"/>
                  </a:moveTo>
                  <a:cubicBezTo>
                    <a:pt x="17" y="0"/>
                    <a:pt x="0" y="51"/>
                    <a:pt x="33" y="70"/>
                  </a:cubicBezTo>
                  <a:cubicBezTo>
                    <a:pt x="1448" y="905"/>
                    <a:pt x="2132" y="2503"/>
                    <a:pt x="3712" y="3120"/>
                  </a:cubicBezTo>
                  <a:cubicBezTo>
                    <a:pt x="4263" y="3334"/>
                    <a:pt x="4868" y="3446"/>
                    <a:pt x="5474" y="3446"/>
                  </a:cubicBezTo>
                  <a:cubicBezTo>
                    <a:pt x="6369" y="3446"/>
                    <a:pt x="7264" y="3202"/>
                    <a:pt x="7983" y="2683"/>
                  </a:cubicBezTo>
                  <a:cubicBezTo>
                    <a:pt x="8056" y="2630"/>
                    <a:pt x="8015" y="2525"/>
                    <a:pt x="7943" y="2525"/>
                  </a:cubicBezTo>
                  <a:cubicBezTo>
                    <a:pt x="7929" y="2525"/>
                    <a:pt x="7914" y="2529"/>
                    <a:pt x="7899" y="2538"/>
                  </a:cubicBezTo>
                  <a:cubicBezTo>
                    <a:pt x="7113" y="2978"/>
                    <a:pt x="6241" y="3228"/>
                    <a:pt x="5373" y="3228"/>
                  </a:cubicBezTo>
                  <a:cubicBezTo>
                    <a:pt x="4595" y="3228"/>
                    <a:pt x="3819" y="3027"/>
                    <a:pt x="3112" y="2580"/>
                  </a:cubicBezTo>
                  <a:cubicBezTo>
                    <a:pt x="1987" y="1870"/>
                    <a:pt x="1379" y="406"/>
                    <a:pt x="62" y="2"/>
                  </a:cubicBezTo>
                  <a:cubicBezTo>
                    <a:pt x="58" y="1"/>
                    <a:pt x="55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34"/>
            <p:cNvSpPr/>
            <p:nvPr/>
          </p:nvSpPr>
          <p:spPr>
            <a:xfrm>
              <a:off x="2059125" y="4212850"/>
              <a:ext cx="50675" cy="58550"/>
            </a:xfrm>
            <a:custGeom>
              <a:avLst/>
              <a:gdLst/>
              <a:ahLst/>
              <a:cxnLst/>
              <a:rect l="l" t="t" r="r" b="b"/>
              <a:pathLst>
                <a:path w="2027" h="2342" extrusionOk="0">
                  <a:moveTo>
                    <a:pt x="1665" y="1"/>
                  </a:moveTo>
                  <a:cubicBezTo>
                    <a:pt x="1631" y="1"/>
                    <a:pt x="1599" y="19"/>
                    <a:pt x="1593" y="58"/>
                  </a:cubicBezTo>
                  <a:cubicBezTo>
                    <a:pt x="1527" y="513"/>
                    <a:pt x="1501" y="922"/>
                    <a:pt x="1249" y="1326"/>
                  </a:cubicBezTo>
                  <a:cubicBezTo>
                    <a:pt x="967" y="1778"/>
                    <a:pt x="552" y="2085"/>
                    <a:pt x="50" y="2258"/>
                  </a:cubicBezTo>
                  <a:cubicBezTo>
                    <a:pt x="0" y="2275"/>
                    <a:pt x="17" y="2342"/>
                    <a:pt x="63" y="2342"/>
                  </a:cubicBezTo>
                  <a:cubicBezTo>
                    <a:pt x="67" y="2342"/>
                    <a:pt x="70" y="2342"/>
                    <a:pt x="73" y="2341"/>
                  </a:cubicBezTo>
                  <a:cubicBezTo>
                    <a:pt x="1019" y="2169"/>
                    <a:pt x="2027" y="1077"/>
                    <a:pt x="1749" y="58"/>
                  </a:cubicBezTo>
                  <a:cubicBezTo>
                    <a:pt x="1739" y="22"/>
                    <a:pt x="1701" y="1"/>
                    <a:pt x="16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34"/>
            <p:cNvSpPr/>
            <p:nvPr/>
          </p:nvSpPr>
          <p:spPr>
            <a:xfrm>
              <a:off x="2054000" y="4197875"/>
              <a:ext cx="47950" cy="68500"/>
            </a:xfrm>
            <a:custGeom>
              <a:avLst/>
              <a:gdLst/>
              <a:ahLst/>
              <a:cxnLst/>
              <a:rect l="l" t="t" r="r" b="b"/>
              <a:pathLst>
                <a:path w="1918" h="2740" extrusionOk="0">
                  <a:moveTo>
                    <a:pt x="1583" y="0"/>
                  </a:moveTo>
                  <a:cubicBezTo>
                    <a:pt x="1552" y="0"/>
                    <a:pt x="1520" y="19"/>
                    <a:pt x="1508" y="54"/>
                  </a:cubicBezTo>
                  <a:cubicBezTo>
                    <a:pt x="1356" y="540"/>
                    <a:pt x="1361" y="1005"/>
                    <a:pt x="1116" y="1472"/>
                  </a:cubicBezTo>
                  <a:cubicBezTo>
                    <a:pt x="860" y="1959"/>
                    <a:pt x="481" y="2349"/>
                    <a:pt x="36" y="2667"/>
                  </a:cubicBezTo>
                  <a:cubicBezTo>
                    <a:pt x="1" y="2691"/>
                    <a:pt x="21" y="2740"/>
                    <a:pt x="56" y="2740"/>
                  </a:cubicBezTo>
                  <a:cubicBezTo>
                    <a:pt x="62" y="2740"/>
                    <a:pt x="69" y="2738"/>
                    <a:pt x="76" y="2735"/>
                  </a:cubicBezTo>
                  <a:cubicBezTo>
                    <a:pt x="927" y="2301"/>
                    <a:pt x="1917" y="1081"/>
                    <a:pt x="1653" y="54"/>
                  </a:cubicBezTo>
                  <a:cubicBezTo>
                    <a:pt x="1644" y="18"/>
                    <a:pt x="1614" y="0"/>
                    <a:pt x="1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34"/>
            <p:cNvSpPr/>
            <p:nvPr/>
          </p:nvSpPr>
          <p:spPr>
            <a:xfrm>
              <a:off x="1945400" y="4188850"/>
              <a:ext cx="28600" cy="21925"/>
            </a:xfrm>
            <a:custGeom>
              <a:avLst/>
              <a:gdLst/>
              <a:ahLst/>
              <a:cxnLst/>
              <a:rect l="l" t="t" r="r" b="b"/>
              <a:pathLst>
                <a:path w="1144" h="877" extrusionOk="0">
                  <a:moveTo>
                    <a:pt x="994" y="0"/>
                  </a:moveTo>
                  <a:cubicBezTo>
                    <a:pt x="965" y="0"/>
                    <a:pt x="938" y="17"/>
                    <a:pt x="927" y="57"/>
                  </a:cubicBezTo>
                  <a:cubicBezTo>
                    <a:pt x="872" y="265"/>
                    <a:pt x="817" y="451"/>
                    <a:pt x="654" y="602"/>
                  </a:cubicBezTo>
                  <a:cubicBezTo>
                    <a:pt x="508" y="737"/>
                    <a:pt x="326" y="811"/>
                    <a:pt x="132" y="811"/>
                  </a:cubicBezTo>
                  <a:cubicBezTo>
                    <a:pt x="99" y="811"/>
                    <a:pt x="66" y="809"/>
                    <a:pt x="33" y="804"/>
                  </a:cubicBezTo>
                  <a:cubicBezTo>
                    <a:pt x="32" y="804"/>
                    <a:pt x="31" y="804"/>
                    <a:pt x="30" y="804"/>
                  </a:cubicBezTo>
                  <a:cubicBezTo>
                    <a:pt x="4" y="804"/>
                    <a:pt x="0" y="847"/>
                    <a:pt x="26" y="854"/>
                  </a:cubicBezTo>
                  <a:cubicBezTo>
                    <a:pt x="85" y="869"/>
                    <a:pt x="147" y="877"/>
                    <a:pt x="210" y="877"/>
                  </a:cubicBezTo>
                  <a:cubicBezTo>
                    <a:pt x="641" y="877"/>
                    <a:pt x="1143" y="543"/>
                    <a:pt x="1082" y="78"/>
                  </a:cubicBezTo>
                  <a:cubicBezTo>
                    <a:pt x="1076" y="31"/>
                    <a:pt x="1034" y="0"/>
                    <a:pt x="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34"/>
            <p:cNvSpPr/>
            <p:nvPr/>
          </p:nvSpPr>
          <p:spPr>
            <a:xfrm>
              <a:off x="1951275" y="4143700"/>
              <a:ext cx="86525" cy="52025"/>
            </a:xfrm>
            <a:custGeom>
              <a:avLst/>
              <a:gdLst/>
              <a:ahLst/>
              <a:cxnLst/>
              <a:rect l="l" t="t" r="r" b="b"/>
              <a:pathLst>
                <a:path w="3461" h="2081" extrusionOk="0">
                  <a:moveTo>
                    <a:pt x="1735" y="1"/>
                  </a:moveTo>
                  <a:cubicBezTo>
                    <a:pt x="1698" y="1"/>
                    <a:pt x="1660" y="2"/>
                    <a:pt x="1623" y="6"/>
                  </a:cubicBezTo>
                  <a:cubicBezTo>
                    <a:pt x="656" y="91"/>
                    <a:pt x="0" y="1214"/>
                    <a:pt x="571" y="2060"/>
                  </a:cubicBezTo>
                  <a:cubicBezTo>
                    <a:pt x="581" y="2074"/>
                    <a:pt x="596" y="2081"/>
                    <a:pt x="612" y="2081"/>
                  </a:cubicBezTo>
                  <a:cubicBezTo>
                    <a:pt x="640" y="2081"/>
                    <a:pt x="668" y="2059"/>
                    <a:pt x="656" y="2024"/>
                  </a:cubicBezTo>
                  <a:cubicBezTo>
                    <a:pt x="397" y="1226"/>
                    <a:pt x="727" y="262"/>
                    <a:pt x="1689" y="220"/>
                  </a:cubicBezTo>
                  <a:cubicBezTo>
                    <a:pt x="1712" y="219"/>
                    <a:pt x="1734" y="218"/>
                    <a:pt x="1756" y="218"/>
                  </a:cubicBezTo>
                  <a:cubicBezTo>
                    <a:pt x="2653" y="218"/>
                    <a:pt x="2982" y="1026"/>
                    <a:pt x="2911" y="1808"/>
                  </a:cubicBezTo>
                  <a:cubicBezTo>
                    <a:pt x="2907" y="1852"/>
                    <a:pt x="2948" y="1881"/>
                    <a:pt x="2988" y="1881"/>
                  </a:cubicBezTo>
                  <a:cubicBezTo>
                    <a:pt x="3012" y="1881"/>
                    <a:pt x="3036" y="1870"/>
                    <a:pt x="3047" y="1845"/>
                  </a:cubicBezTo>
                  <a:cubicBezTo>
                    <a:pt x="3461" y="954"/>
                    <a:pt x="2637" y="1"/>
                    <a:pt x="1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34"/>
            <p:cNvSpPr/>
            <p:nvPr/>
          </p:nvSpPr>
          <p:spPr>
            <a:xfrm>
              <a:off x="1904300" y="4213000"/>
              <a:ext cx="102375" cy="25750"/>
            </a:xfrm>
            <a:custGeom>
              <a:avLst/>
              <a:gdLst/>
              <a:ahLst/>
              <a:cxnLst/>
              <a:rect l="l" t="t" r="r" b="b"/>
              <a:pathLst>
                <a:path w="4095" h="1030" extrusionOk="0">
                  <a:moveTo>
                    <a:pt x="3967" y="1"/>
                  </a:moveTo>
                  <a:cubicBezTo>
                    <a:pt x="3954" y="1"/>
                    <a:pt x="3941" y="4"/>
                    <a:pt x="3928" y="11"/>
                  </a:cubicBezTo>
                  <a:cubicBezTo>
                    <a:pt x="2980" y="561"/>
                    <a:pt x="2082" y="837"/>
                    <a:pt x="1077" y="837"/>
                  </a:cubicBezTo>
                  <a:cubicBezTo>
                    <a:pt x="750" y="837"/>
                    <a:pt x="411" y="808"/>
                    <a:pt x="55" y="749"/>
                  </a:cubicBezTo>
                  <a:cubicBezTo>
                    <a:pt x="53" y="749"/>
                    <a:pt x="51" y="748"/>
                    <a:pt x="49" y="748"/>
                  </a:cubicBezTo>
                  <a:cubicBezTo>
                    <a:pt x="13" y="748"/>
                    <a:pt x="1" y="798"/>
                    <a:pt x="38" y="812"/>
                  </a:cubicBezTo>
                  <a:lnTo>
                    <a:pt x="39" y="812"/>
                  </a:lnTo>
                  <a:cubicBezTo>
                    <a:pt x="468" y="958"/>
                    <a:pt x="926" y="1030"/>
                    <a:pt x="1386" y="1030"/>
                  </a:cubicBezTo>
                  <a:cubicBezTo>
                    <a:pt x="2335" y="1030"/>
                    <a:pt x="3294" y="725"/>
                    <a:pt x="4030" y="143"/>
                  </a:cubicBezTo>
                  <a:cubicBezTo>
                    <a:pt x="4094" y="92"/>
                    <a:pt x="4035" y="1"/>
                    <a:pt x="3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34"/>
            <p:cNvSpPr/>
            <p:nvPr/>
          </p:nvSpPr>
          <p:spPr>
            <a:xfrm>
              <a:off x="1999250" y="4216475"/>
              <a:ext cx="11850" cy="22250"/>
            </a:xfrm>
            <a:custGeom>
              <a:avLst/>
              <a:gdLst/>
              <a:ahLst/>
              <a:cxnLst/>
              <a:rect l="l" t="t" r="r" b="b"/>
              <a:pathLst>
                <a:path w="474" h="890" extrusionOk="0">
                  <a:moveTo>
                    <a:pt x="120" y="0"/>
                  </a:moveTo>
                  <a:cubicBezTo>
                    <a:pt x="102" y="0"/>
                    <a:pt x="84" y="11"/>
                    <a:pt x="77" y="32"/>
                  </a:cubicBezTo>
                  <a:lnTo>
                    <a:pt x="77" y="31"/>
                  </a:lnTo>
                  <a:lnTo>
                    <a:pt x="77" y="31"/>
                  </a:lnTo>
                  <a:cubicBezTo>
                    <a:pt x="0" y="292"/>
                    <a:pt x="45" y="749"/>
                    <a:pt x="331" y="880"/>
                  </a:cubicBezTo>
                  <a:cubicBezTo>
                    <a:pt x="345" y="886"/>
                    <a:pt x="359" y="889"/>
                    <a:pt x="372" y="889"/>
                  </a:cubicBezTo>
                  <a:cubicBezTo>
                    <a:pt x="431" y="889"/>
                    <a:pt x="474" y="831"/>
                    <a:pt x="444" y="768"/>
                  </a:cubicBezTo>
                  <a:cubicBezTo>
                    <a:pt x="389" y="648"/>
                    <a:pt x="285" y="561"/>
                    <a:pt x="234" y="435"/>
                  </a:cubicBezTo>
                  <a:cubicBezTo>
                    <a:pt x="187" y="317"/>
                    <a:pt x="163" y="171"/>
                    <a:pt x="165" y="44"/>
                  </a:cubicBezTo>
                  <a:cubicBezTo>
                    <a:pt x="165" y="16"/>
                    <a:pt x="143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4"/>
            <p:cNvSpPr/>
            <p:nvPr/>
          </p:nvSpPr>
          <p:spPr>
            <a:xfrm>
              <a:off x="1986325" y="4220425"/>
              <a:ext cx="19825" cy="15050"/>
            </a:xfrm>
            <a:custGeom>
              <a:avLst/>
              <a:gdLst/>
              <a:ahLst/>
              <a:cxnLst/>
              <a:rect l="l" t="t" r="r" b="b"/>
              <a:pathLst>
                <a:path w="793" h="602" extrusionOk="0">
                  <a:moveTo>
                    <a:pt x="564" y="1"/>
                  </a:moveTo>
                  <a:cubicBezTo>
                    <a:pt x="559" y="1"/>
                    <a:pt x="553" y="1"/>
                    <a:pt x="547" y="2"/>
                  </a:cubicBezTo>
                  <a:cubicBezTo>
                    <a:pt x="444" y="18"/>
                    <a:pt x="329" y="10"/>
                    <a:pt x="269" y="104"/>
                  </a:cubicBezTo>
                  <a:cubicBezTo>
                    <a:pt x="258" y="120"/>
                    <a:pt x="256" y="146"/>
                    <a:pt x="263" y="167"/>
                  </a:cubicBezTo>
                  <a:lnTo>
                    <a:pt x="263" y="167"/>
                  </a:lnTo>
                  <a:cubicBezTo>
                    <a:pt x="258" y="175"/>
                    <a:pt x="254" y="183"/>
                    <a:pt x="251" y="192"/>
                  </a:cubicBezTo>
                  <a:lnTo>
                    <a:pt x="251" y="192"/>
                  </a:lnTo>
                  <a:cubicBezTo>
                    <a:pt x="213" y="193"/>
                    <a:pt x="183" y="215"/>
                    <a:pt x="167" y="244"/>
                  </a:cubicBezTo>
                  <a:lnTo>
                    <a:pt x="167" y="244"/>
                  </a:lnTo>
                  <a:cubicBezTo>
                    <a:pt x="166" y="243"/>
                    <a:pt x="164" y="243"/>
                    <a:pt x="163" y="242"/>
                  </a:cubicBezTo>
                  <a:lnTo>
                    <a:pt x="163" y="242"/>
                  </a:lnTo>
                  <a:cubicBezTo>
                    <a:pt x="163" y="242"/>
                    <a:pt x="163" y="242"/>
                    <a:pt x="163" y="242"/>
                  </a:cubicBezTo>
                  <a:cubicBezTo>
                    <a:pt x="152" y="238"/>
                    <a:pt x="142" y="236"/>
                    <a:pt x="133" y="236"/>
                  </a:cubicBezTo>
                  <a:cubicBezTo>
                    <a:pt x="49" y="236"/>
                    <a:pt x="1" y="376"/>
                    <a:pt x="89" y="417"/>
                  </a:cubicBezTo>
                  <a:cubicBezTo>
                    <a:pt x="146" y="444"/>
                    <a:pt x="203" y="464"/>
                    <a:pt x="261" y="477"/>
                  </a:cubicBezTo>
                  <a:lnTo>
                    <a:pt x="261" y="477"/>
                  </a:lnTo>
                  <a:cubicBezTo>
                    <a:pt x="397" y="524"/>
                    <a:pt x="534" y="570"/>
                    <a:pt x="673" y="600"/>
                  </a:cubicBezTo>
                  <a:cubicBezTo>
                    <a:pt x="678" y="601"/>
                    <a:pt x="683" y="602"/>
                    <a:pt x="688" y="602"/>
                  </a:cubicBezTo>
                  <a:cubicBezTo>
                    <a:pt x="752" y="602"/>
                    <a:pt x="792" y="511"/>
                    <a:pt x="726" y="476"/>
                  </a:cubicBezTo>
                  <a:lnTo>
                    <a:pt x="726" y="476"/>
                  </a:lnTo>
                  <a:lnTo>
                    <a:pt x="726" y="477"/>
                  </a:lnTo>
                  <a:cubicBezTo>
                    <a:pt x="704" y="465"/>
                    <a:pt x="682" y="454"/>
                    <a:pt x="659" y="443"/>
                  </a:cubicBezTo>
                  <a:lnTo>
                    <a:pt x="659" y="443"/>
                  </a:lnTo>
                  <a:cubicBezTo>
                    <a:pt x="689" y="396"/>
                    <a:pt x="670" y="321"/>
                    <a:pt x="616" y="295"/>
                  </a:cubicBezTo>
                  <a:lnTo>
                    <a:pt x="616" y="295"/>
                  </a:lnTo>
                  <a:cubicBezTo>
                    <a:pt x="632" y="264"/>
                    <a:pt x="631" y="226"/>
                    <a:pt x="613" y="195"/>
                  </a:cubicBezTo>
                  <a:lnTo>
                    <a:pt x="613" y="195"/>
                  </a:lnTo>
                  <a:cubicBezTo>
                    <a:pt x="617" y="192"/>
                    <a:pt x="621" y="190"/>
                    <a:pt x="626" y="188"/>
                  </a:cubicBezTo>
                  <a:cubicBezTo>
                    <a:pt x="727" y="132"/>
                    <a:pt x="662" y="1"/>
                    <a:pt x="5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34"/>
            <p:cNvSpPr/>
            <p:nvPr/>
          </p:nvSpPr>
          <p:spPr>
            <a:xfrm>
              <a:off x="2007075" y="4236425"/>
              <a:ext cx="54925" cy="25775"/>
            </a:xfrm>
            <a:custGeom>
              <a:avLst/>
              <a:gdLst/>
              <a:ahLst/>
              <a:cxnLst/>
              <a:rect l="l" t="t" r="r" b="b"/>
              <a:pathLst>
                <a:path w="2197" h="1031" extrusionOk="0">
                  <a:moveTo>
                    <a:pt x="441" y="1"/>
                  </a:moveTo>
                  <a:cubicBezTo>
                    <a:pt x="324" y="1"/>
                    <a:pt x="207" y="14"/>
                    <a:pt x="92" y="43"/>
                  </a:cubicBezTo>
                  <a:cubicBezTo>
                    <a:pt x="1" y="66"/>
                    <a:pt x="31" y="185"/>
                    <a:pt x="112" y="195"/>
                  </a:cubicBezTo>
                  <a:cubicBezTo>
                    <a:pt x="888" y="291"/>
                    <a:pt x="1507" y="416"/>
                    <a:pt x="2071" y="1010"/>
                  </a:cubicBezTo>
                  <a:cubicBezTo>
                    <a:pt x="2084" y="1024"/>
                    <a:pt x="2099" y="1030"/>
                    <a:pt x="2113" y="1030"/>
                  </a:cubicBezTo>
                  <a:cubicBezTo>
                    <a:pt x="2159" y="1030"/>
                    <a:pt x="2196" y="968"/>
                    <a:pt x="2159" y="921"/>
                  </a:cubicBezTo>
                  <a:cubicBezTo>
                    <a:pt x="1776" y="426"/>
                    <a:pt x="1101" y="1"/>
                    <a:pt x="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34"/>
            <p:cNvSpPr/>
            <p:nvPr/>
          </p:nvSpPr>
          <p:spPr>
            <a:xfrm>
              <a:off x="2018500" y="4250025"/>
              <a:ext cx="29775" cy="18275"/>
            </a:xfrm>
            <a:custGeom>
              <a:avLst/>
              <a:gdLst/>
              <a:ahLst/>
              <a:cxnLst/>
              <a:rect l="l" t="t" r="r" b="b"/>
              <a:pathLst>
                <a:path w="1191" h="731" extrusionOk="0">
                  <a:moveTo>
                    <a:pt x="147" y="0"/>
                  </a:moveTo>
                  <a:cubicBezTo>
                    <a:pt x="136" y="0"/>
                    <a:pt x="125" y="0"/>
                    <a:pt x="114" y="1"/>
                  </a:cubicBezTo>
                  <a:cubicBezTo>
                    <a:pt x="44" y="5"/>
                    <a:pt x="0" y="110"/>
                    <a:pt x="75" y="145"/>
                  </a:cubicBezTo>
                  <a:cubicBezTo>
                    <a:pt x="248" y="226"/>
                    <a:pt x="437" y="257"/>
                    <a:pt x="610" y="346"/>
                  </a:cubicBezTo>
                  <a:cubicBezTo>
                    <a:pt x="796" y="441"/>
                    <a:pt x="951" y="577"/>
                    <a:pt x="1103" y="719"/>
                  </a:cubicBezTo>
                  <a:cubicBezTo>
                    <a:pt x="1112" y="727"/>
                    <a:pt x="1122" y="731"/>
                    <a:pt x="1132" y="731"/>
                  </a:cubicBezTo>
                  <a:cubicBezTo>
                    <a:pt x="1162" y="731"/>
                    <a:pt x="1191" y="699"/>
                    <a:pt x="1170" y="667"/>
                  </a:cubicBezTo>
                  <a:cubicBezTo>
                    <a:pt x="977" y="352"/>
                    <a:pt x="540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34"/>
            <p:cNvSpPr/>
            <p:nvPr/>
          </p:nvSpPr>
          <p:spPr>
            <a:xfrm>
              <a:off x="1938175" y="4289275"/>
              <a:ext cx="34400" cy="20525"/>
            </a:xfrm>
            <a:custGeom>
              <a:avLst/>
              <a:gdLst/>
              <a:ahLst/>
              <a:cxnLst/>
              <a:rect l="l" t="t" r="r" b="b"/>
              <a:pathLst>
                <a:path w="1376" h="821" extrusionOk="0">
                  <a:moveTo>
                    <a:pt x="806" y="1"/>
                  </a:moveTo>
                  <a:cubicBezTo>
                    <a:pt x="692" y="1"/>
                    <a:pt x="581" y="20"/>
                    <a:pt x="495" y="54"/>
                  </a:cubicBezTo>
                  <a:cubicBezTo>
                    <a:pt x="218" y="161"/>
                    <a:pt x="1" y="447"/>
                    <a:pt x="8" y="747"/>
                  </a:cubicBezTo>
                  <a:cubicBezTo>
                    <a:pt x="9" y="795"/>
                    <a:pt x="46" y="821"/>
                    <a:pt x="83" y="821"/>
                  </a:cubicBezTo>
                  <a:cubicBezTo>
                    <a:pt x="113" y="821"/>
                    <a:pt x="144" y="804"/>
                    <a:pt x="155" y="768"/>
                  </a:cubicBezTo>
                  <a:cubicBezTo>
                    <a:pt x="233" y="536"/>
                    <a:pt x="357" y="333"/>
                    <a:pt x="604" y="259"/>
                  </a:cubicBezTo>
                  <a:cubicBezTo>
                    <a:pt x="654" y="245"/>
                    <a:pt x="699" y="239"/>
                    <a:pt x="742" y="239"/>
                  </a:cubicBezTo>
                  <a:cubicBezTo>
                    <a:pt x="924" y="239"/>
                    <a:pt x="1061" y="349"/>
                    <a:pt x="1244" y="399"/>
                  </a:cubicBezTo>
                  <a:cubicBezTo>
                    <a:pt x="1253" y="401"/>
                    <a:pt x="1262" y="403"/>
                    <a:pt x="1271" y="403"/>
                  </a:cubicBezTo>
                  <a:cubicBezTo>
                    <a:pt x="1338" y="403"/>
                    <a:pt x="1376" y="326"/>
                    <a:pt x="1348" y="265"/>
                  </a:cubicBezTo>
                  <a:cubicBezTo>
                    <a:pt x="1263" y="75"/>
                    <a:pt x="1029" y="1"/>
                    <a:pt x="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34"/>
            <p:cNvSpPr/>
            <p:nvPr/>
          </p:nvSpPr>
          <p:spPr>
            <a:xfrm>
              <a:off x="1966300" y="4270550"/>
              <a:ext cx="65075" cy="29400"/>
            </a:xfrm>
            <a:custGeom>
              <a:avLst/>
              <a:gdLst/>
              <a:ahLst/>
              <a:cxnLst/>
              <a:rect l="l" t="t" r="r" b="b"/>
              <a:pathLst>
                <a:path w="2603" h="1176" extrusionOk="0">
                  <a:moveTo>
                    <a:pt x="1520" y="0"/>
                  </a:moveTo>
                  <a:cubicBezTo>
                    <a:pt x="845" y="0"/>
                    <a:pt x="150" y="421"/>
                    <a:pt x="8" y="1110"/>
                  </a:cubicBezTo>
                  <a:cubicBezTo>
                    <a:pt x="0" y="1148"/>
                    <a:pt x="30" y="1175"/>
                    <a:pt x="60" y="1175"/>
                  </a:cubicBezTo>
                  <a:cubicBezTo>
                    <a:pt x="76" y="1175"/>
                    <a:pt x="92" y="1168"/>
                    <a:pt x="103" y="1150"/>
                  </a:cubicBezTo>
                  <a:cubicBezTo>
                    <a:pt x="352" y="762"/>
                    <a:pt x="613" y="434"/>
                    <a:pt x="1074" y="297"/>
                  </a:cubicBezTo>
                  <a:cubicBezTo>
                    <a:pt x="1206" y="258"/>
                    <a:pt x="1330" y="240"/>
                    <a:pt x="1448" y="240"/>
                  </a:cubicBezTo>
                  <a:cubicBezTo>
                    <a:pt x="1801" y="240"/>
                    <a:pt x="2109" y="393"/>
                    <a:pt x="2443" y="578"/>
                  </a:cubicBezTo>
                  <a:cubicBezTo>
                    <a:pt x="2458" y="587"/>
                    <a:pt x="2473" y="590"/>
                    <a:pt x="2487" y="590"/>
                  </a:cubicBezTo>
                  <a:cubicBezTo>
                    <a:pt x="2556" y="590"/>
                    <a:pt x="2603" y="502"/>
                    <a:pt x="2549" y="441"/>
                  </a:cubicBezTo>
                  <a:cubicBezTo>
                    <a:pt x="2284" y="138"/>
                    <a:pt x="1905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34"/>
            <p:cNvSpPr/>
            <p:nvPr/>
          </p:nvSpPr>
          <p:spPr>
            <a:xfrm>
              <a:off x="1861650" y="4264650"/>
              <a:ext cx="51250" cy="81775"/>
            </a:xfrm>
            <a:custGeom>
              <a:avLst/>
              <a:gdLst/>
              <a:ahLst/>
              <a:cxnLst/>
              <a:rect l="l" t="t" r="r" b="b"/>
              <a:pathLst>
                <a:path w="2050" h="3271" extrusionOk="0">
                  <a:moveTo>
                    <a:pt x="1143" y="0"/>
                  </a:moveTo>
                  <a:cubicBezTo>
                    <a:pt x="1080" y="0"/>
                    <a:pt x="1017" y="7"/>
                    <a:pt x="954" y="20"/>
                  </a:cubicBezTo>
                  <a:cubicBezTo>
                    <a:pt x="253" y="173"/>
                    <a:pt x="1" y="974"/>
                    <a:pt x="154" y="1602"/>
                  </a:cubicBezTo>
                  <a:cubicBezTo>
                    <a:pt x="346" y="2384"/>
                    <a:pt x="1068" y="3129"/>
                    <a:pt x="1871" y="3269"/>
                  </a:cubicBezTo>
                  <a:cubicBezTo>
                    <a:pt x="1876" y="3270"/>
                    <a:pt x="1882" y="3270"/>
                    <a:pt x="1887" y="3270"/>
                  </a:cubicBezTo>
                  <a:cubicBezTo>
                    <a:pt x="1971" y="3270"/>
                    <a:pt x="2034" y="3149"/>
                    <a:pt x="1940" y="3105"/>
                  </a:cubicBezTo>
                  <a:cubicBezTo>
                    <a:pt x="1363" y="2831"/>
                    <a:pt x="865" y="2553"/>
                    <a:pt x="552" y="1967"/>
                  </a:cubicBezTo>
                  <a:cubicBezTo>
                    <a:pt x="348" y="1586"/>
                    <a:pt x="251" y="1073"/>
                    <a:pt x="462" y="674"/>
                  </a:cubicBezTo>
                  <a:cubicBezTo>
                    <a:pt x="604" y="405"/>
                    <a:pt x="821" y="262"/>
                    <a:pt x="1069" y="262"/>
                  </a:cubicBezTo>
                  <a:cubicBezTo>
                    <a:pt x="1183" y="262"/>
                    <a:pt x="1303" y="292"/>
                    <a:pt x="1426" y="353"/>
                  </a:cubicBezTo>
                  <a:cubicBezTo>
                    <a:pt x="1766" y="410"/>
                    <a:pt x="1816" y="586"/>
                    <a:pt x="1575" y="881"/>
                  </a:cubicBezTo>
                  <a:cubicBezTo>
                    <a:pt x="1572" y="1160"/>
                    <a:pt x="1492" y="1299"/>
                    <a:pt x="1334" y="1299"/>
                  </a:cubicBezTo>
                  <a:cubicBezTo>
                    <a:pt x="1243" y="1299"/>
                    <a:pt x="1124" y="1252"/>
                    <a:pt x="980" y="1157"/>
                  </a:cubicBezTo>
                  <a:cubicBezTo>
                    <a:pt x="973" y="1152"/>
                    <a:pt x="965" y="1149"/>
                    <a:pt x="958" y="1149"/>
                  </a:cubicBezTo>
                  <a:cubicBezTo>
                    <a:pt x="924" y="1149"/>
                    <a:pt x="894" y="1200"/>
                    <a:pt x="926" y="1227"/>
                  </a:cubicBezTo>
                  <a:cubicBezTo>
                    <a:pt x="1056" y="1342"/>
                    <a:pt x="1216" y="1397"/>
                    <a:pt x="1372" y="1397"/>
                  </a:cubicBezTo>
                  <a:cubicBezTo>
                    <a:pt x="1659" y="1397"/>
                    <a:pt x="1932" y="1211"/>
                    <a:pt x="1979" y="870"/>
                  </a:cubicBezTo>
                  <a:cubicBezTo>
                    <a:pt x="2050" y="361"/>
                    <a:pt x="1609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4"/>
            <p:cNvSpPr/>
            <p:nvPr/>
          </p:nvSpPr>
          <p:spPr>
            <a:xfrm>
              <a:off x="1885025" y="4296275"/>
              <a:ext cx="27150" cy="45950"/>
            </a:xfrm>
            <a:custGeom>
              <a:avLst/>
              <a:gdLst/>
              <a:ahLst/>
              <a:cxnLst/>
              <a:rect l="l" t="t" r="r" b="b"/>
              <a:pathLst>
                <a:path w="1086" h="1838" extrusionOk="0">
                  <a:moveTo>
                    <a:pt x="309" y="1"/>
                  </a:moveTo>
                  <a:cubicBezTo>
                    <a:pt x="295" y="1"/>
                    <a:pt x="282" y="8"/>
                    <a:pt x="274" y="25"/>
                  </a:cubicBezTo>
                  <a:cubicBezTo>
                    <a:pt x="1" y="668"/>
                    <a:pt x="268" y="1582"/>
                    <a:pt x="964" y="1834"/>
                  </a:cubicBezTo>
                  <a:cubicBezTo>
                    <a:pt x="971" y="1837"/>
                    <a:pt x="979" y="1838"/>
                    <a:pt x="985" y="1838"/>
                  </a:cubicBezTo>
                  <a:cubicBezTo>
                    <a:pt x="1043" y="1838"/>
                    <a:pt x="1086" y="1752"/>
                    <a:pt x="1036" y="1712"/>
                  </a:cubicBezTo>
                  <a:cubicBezTo>
                    <a:pt x="512" y="1287"/>
                    <a:pt x="203" y="753"/>
                    <a:pt x="360" y="61"/>
                  </a:cubicBezTo>
                  <a:cubicBezTo>
                    <a:pt x="367" y="28"/>
                    <a:pt x="337" y="1"/>
                    <a:pt x="3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4"/>
            <p:cNvSpPr/>
            <p:nvPr/>
          </p:nvSpPr>
          <p:spPr>
            <a:xfrm>
              <a:off x="1977600" y="4409475"/>
              <a:ext cx="52050" cy="11850"/>
            </a:xfrm>
            <a:custGeom>
              <a:avLst/>
              <a:gdLst/>
              <a:ahLst/>
              <a:cxnLst/>
              <a:rect l="l" t="t" r="r" b="b"/>
              <a:pathLst>
                <a:path w="2082" h="474" extrusionOk="0">
                  <a:moveTo>
                    <a:pt x="122" y="1"/>
                  </a:moveTo>
                  <a:cubicBezTo>
                    <a:pt x="58" y="1"/>
                    <a:pt x="0" y="78"/>
                    <a:pt x="62" y="129"/>
                  </a:cubicBezTo>
                  <a:cubicBezTo>
                    <a:pt x="332" y="351"/>
                    <a:pt x="717" y="473"/>
                    <a:pt x="1098" y="473"/>
                  </a:cubicBezTo>
                  <a:cubicBezTo>
                    <a:pt x="1454" y="473"/>
                    <a:pt x="1806" y="366"/>
                    <a:pt x="2055" y="132"/>
                  </a:cubicBezTo>
                  <a:cubicBezTo>
                    <a:pt x="2082" y="106"/>
                    <a:pt x="2060" y="58"/>
                    <a:pt x="2025" y="58"/>
                  </a:cubicBezTo>
                  <a:cubicBezTo>
                    <a:pt x="2021" y="58"/>
                    <a:pt x="2017" y="59"/>
                    <a:pt x="2013" y="60"/>
                  </a:cubicBezTo>
                  <a:cubicBezTo>
                    <a:pt x="1672" y="176"/>
                    <a:pt x="1379" y="244"/>
                    <a:pt x="1088" y="244"/>
                  </a:cubicBezTo>
                  <a:cubicBezTo>
                    <a:pt x="791" y="244"/>
                    <a:pt x="496" y="173"/>
                    <a:pt x="155" y="8"/>
                  </a:cubicBezTo>
                  <a:cubicBezTo>
                    <a:pt x="144" y="3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4"/>
            <p:cNvSpPr/>
            <p:nvPr/>
          </p:nvSpPr>
          <p:spPr>
            <a:xfrm>
              <a:off x="1978050" y="4377100"/>
              <a:ext cx="52425" cy="36400"/>
            </a:xfrm>
            <a:custGeom>
              <a:avLst/>
              <a:gdLst/>
              <a:ahLst/>
              <a:cxnLst/>
              <a:rect l="l" t="t" r="r" b="b"/>
              <a:pathLst>
                <a:path w="2097" h="1456" extrusionOk="0">
                  <a:moveTo>
                    <a:pt x="1823" y="1"/>
                  </a:moveTo>
                  <a:cubicBezTo>
                    <a:pt x="1516" y="1"/>
                    <a:pt x="1201" y="154"/>
                    <a:pt x="963" y="332"/>
                  </a:cubicBezTo>
                  <a:cubicBezTo>
                    <a:pt x="815" y="443"/>
                    <a:pt x="686" y="574"/>
                    <a:pt x="580" y="727"/>
                  </a:cubicBezTo>
                  <a:cubicBezTo>
                    <a:pt x="436" y="932"/>
                    <a:pt x="355" y="1269"/>
                    <a:pt x="75" y="1328"/>
                  </a:cubicBezTo>
                  <a:cubicBezTo>
                    <a:pt x="1" y="1344"/>
                    <a:pt x="22" y="1451"/>
                    <a:pt x="92" y="1454"/>
                  </a:cubicBezTo>
                  <a:cubicBezTo>
                    <a:pt x="101" y="1455"/>
                    <a:pt x="110" y="1455"/>
                    <a:pt x="118" y="1455"/>
                  </a:cubicBezTo>
                  <a:cubicBezTo>
                    <a:pt x="408" y="1455"/>
                    <a:pt x="530" y="1200"/>
                    <a:pt x="675" y="979"/>
                  </a:cubicBezTo>
                  <a:cubicBezTo>
                    <a:pt x="833" y="738"/>
                    <a:pt x="1027" y="539"/>
                    <a:pt x="1285" y="405"/>
                  </a:cubicBezTo>
                  <a:cubicBezTo>
                    <a:pt x="1518" y="283"/>
                    <a:pt x="1763" y="265"/>
                    <a:pt x="2009" y="189"/>
                  </a:cubicBezTo>
                  <a:cubicBezTo>
                    <a:pt x="2088" y="166"/>
                    <a:pt x="2096" y="40"/>
                    <a:pt x="2009" y="21"/>
                  </a:cubicBezTo>
                  <a:cubicBezTo>
                    <a:pt x="1948" y="7"/>
                    <a:pt x="1886" y="1"/>
                    <a:pt x="18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4"/>
            <p:cNvSpPr/>
            <p:nvPr/>
          </p:nvSpPr>
          <p:spPr>
            <a:xfrm>
              <a:off x="1995975" y="4345650"/>
              <a:ext cx="30050" cy="34800"/>
            </a:xfrm>
            <a:custGeom>
              <a:avLst/>
              <a:gdLst/>
              <a:ahLst/>
              <a:cxnLst/>
              <a:rect l="l" t="t" r="r" b="b"/>
              <a:pathLst>
                <a:path w="1202" h="1392" extrusionOk="0">
                  <a:moveTo>
                    <a:pt x="215" y="1"/>
                  </a:moveTo>
                  <a:cubicBezTo>
                    <a:pt x="182" y="1"/>
                    <a:pt x="149" y="19"/>
                    <a:pt x="140" y="56"/>
                  </a:cubicBezTo>
                  <a:cubicBezTo>
                    <a:pt x="1" y="637"/>
                    <a:pt x="575" y="1361"/>
                    <a:pt x="1164" y="1391"/>
                  </a:cubicBezTo>
                  <a:cubicBezTo>
                    <a:pt x="1164" y="1391"/>
                    <a:pt x="1165" y="1391"/>
                    <a:pt x="1165" y="1391"/>
                  </a:cubicBezTo>
                  <a:cubicBezTo>
                    <a:pt x="1193" y="1391"/>
                    <a:pt x="1202" y="1352"/>
                    <a:pt x="1178" y="1338"/>
                  </a:cubicBezTo>
                  <a:cubicBezTo>
                    <a:pt x="931" y="1189"/>
                    <a:pt x="705" y="1045"/>
                    <a:pt x="541" y="798"/>
                  </a:cubicBezTo>
                  <a:cubicBezTo>
                    <a:pt x="388" y="567"/>
                    <a:pt x="351" y="318"/>
                    <a:pt x="289" y="56"/>
                  </a:cubicBezTo>
                  <a:cubicBezTo>
                    <a:pt x="281" y="19"/>
                    <a:pt x="248" y="1"/>
                    <a:pt x="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4"/>
            <p:cNvSpPr/>
            <p:nvPr/>
          </p:nvSpPr>
          <p:spPr>
            <a:xfrm>
              <a:off x="1998400" y="4345000"/>
              <a:ext cx="48350" cy="20550"/>
            </a:xfrm>
            <a:custGeom>
              <a:avLst/>
              <a:gdLst/>
              <a:ahLst/>
              <a:cxnLst/>
              <a:rect l="l" t="t" r="r" b="b"/>
              <a:pathLst>
                <a:path w="1934" h="822" extrusionOk="0">
                  <a:moveTo>
                    <a:pt x="952" y="1"/>
                  </a:moveTo>
                  <a:cubicBezTo>
                    <a:pt x="670" y="1"/>
                    <a:pt x="378" y="65"/>
                    <a:pt x="114" y="95"/>
                  </a:cubicBezTo>
                  <a:cubicBezTo>
                    <a:pt x="36" y="103"/>
                    <a:pt x="1" y="228"/>
                    <a:pt x="94" y="246"/>
                  </a:cubicBezTo>
                  <a:cubicBezTo>
                    <a:pt x="179" y="263"/>
                    <a:pt x="271" y="269"/>
                    <a:pt x="366" y="269"/>
                  </a:cubicBezTo>
                  <a:cubicBezTo>
                    <a:pt x="545" y="269"/>
                    <a:pt x="736" y="249"/>
                    <a:pt x="916" y="249"/>
                  </a:cubicBezTo>
                  <a:cubicBezTo>
                    <a:pt x="1268" y="249"/>
                    <a:pt x="1580" y="322"/>
                    <a:pt x="1681" y="752"/>
                  </a:cubicBezTo>
                  <a:cubicBezTo>
                    <a:pt x="1692" y="798"/>
                    <a:pt x="1734" y="821"/>
                    <a:pt x="1775" y="821"/>
                  </a:cubicBezTo>
                  <a:cubicBezTo>
                    <a:pt x="1816" y="821"/>
                    <a:pt x="1857" y="798"/>
                    <a:pt x="1867" y="752"/>
                  </a:cubicBezTo>
                  <a:cubicBezTo>
                    <a:pt x="1933" y="453"/>
                    <a:pt x="1714" y="220"/>
                    <a:pt x="1456" y="100"/>
                  </a:cubicBezTo>
                  <a:cubicBezTo>
                    <a:pt x="1299" y="26"/>
                    <a:pt x="1127" y="1"/>
                    <a:pt x="9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4"/>
            <p:cNvSpPr/>
            <p:nvPr/>
          </p:nvSpPr>
          <p:spPr>
            <a:xfrm>
              <a:off x="2037750" y="4340525"/>
              <a:ext cx="54300" cy="23475"/>
            </a:xfrm>
            <a:custGeom>
              <a:avLst/>
              <a:gdLst/>
              <a:ahLst/>
              <a:cxnLst/>
              <a:rect l="l" t="t" r="r" b="b"/>
              <a:pathLst>
                <a:path w="2172" h="939" extrusionOk="0">
                  <a:moveTo>
                    <a:pt x="805" y="0"/>
                  </a:moveTo>
                  <a:cubicBezTo>
                    <a:pt x="650" y="0"/>
                    <a:pt x="497" y="32"/>
                    <a:pt x="364" y="121"/>
                  </a:cubicBezTo>
                  <a:cubicBezTo>
                    <a:pt x="94" y="301"/>
                    <a:pt x="0" y="681"/>
                    <a:pt x="240" y="919"/>
                  </a:cubicBezTo>
                  <a:cubicBezTo>
                    <a:pt x="254" y="933"/>
                    <a:pt x="270" y="939"/>
                    <a:pt x="287" y="939"/>
                  </a:cubicBezTo>
                  <a:cubicBezTo>
                    <a:pt x="338" y="939"/>
                    <a:pt x="390" y="883"/>
                    <a:pt x="353" y="833"/>
                  </a:cubicBezTo>
                  <a:cubicBezTo>
                    <a:pt x="153" y="565"/>
                    <a:pt x="418" y="294"/>
                    <a:pt x="689" y="248"/>
                  </a:cubicBezTo>
                  <a:cubicBezTo>
                    <a:pt x="735" y="240"/>
                    <a:pt x="781" y="236"/>
                    <a:pt x="828" y="236"/>
                  </a:cubicBezTo>
                  <a:cubicBezTo>
                    <a:pt x="1000" y="236"/>
                    <a:pt x="1171" y="285"/>
                    <a:pt x="1338" y="323"/>
                  </a:cubicBezTo>
                  <a:cubicBezTo>
                    <a:pt x="1486" y="357"/>
                    <a:pt x="1634" y="392"/>
                    <a:pt x="1780" y="392"/>
                  </a:cubicBezTo>
                  <a:cubicBezTo>
                    <a:pt x="1888" y="392"/>
                    <a:pt x="1995" y="373"/>
                    <a:pt x="2099" y="320"/>
                  </a:cubicBezTo>
                  <a:cubicBezTo>
                    <a:pt x="2171" y="283"/>
                    <a:pt x="2130" y="182"/>
                    <a:pt x="2060" y="176"/>
                  </a:cubicBezTo>
                  <a:cubicBezTo>
                    <a:pt x="1711" y="153"/>
                    <a:pt x="1396" y="79"/>
                    <a:pt x="1052" y="23"/>
                  </a:cubicBezTo>
                  <a:cubicBezTo>
                    <a:pt x="971" y="9"/>
                    <a:pt x="888" y="0"/>
                    <a:pt x="8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4"/>
            <p:cNvSpPr/>
            <p:nvPr/>
          </p:nvSpPr>
          <p:spPr>
            <a:xfrm>
              <a:off x="2067725" y="4346125"/>
              <a:ext cx="23275" cy="29950"/>
            </a:xfrm>
            <a:custGeom>
              <a:avLst/>
              <a:gdLst/>
              <a:ahLst/>
              <a:cxnLst/>
              <a:rect l="l" t="t" r="r" b="b"/>
              <a:pathLst>
                <a:path w="931" h="1198" extrusionOk="0">
                  <a:moveTo>
                    <a:pt x="841" y="0"/>
                  </a:moveTo>
                  <a:cubicBezTo>
                    <a:pt x="838" y="0"/>
                    <a:pt x="834" y="0"/>
                    <a:pt x="831" y="1"/>
                  </a:cubicBezTo>
                  <a:cubicBezTo>
                    <a:pt x="322" y="98"/>
                    <a:pt x="0" y="690"/>
                    <a:pt x="235" y="1159"/>
                  </a:cubicBezTo>
                  <a:cubicBezTo>
                    <a:pt x="249" y="1186"/>
                    <a:pt x="271" y="1198"/>
                    <a:pt x="293" y="1198"/>
                  </a:cubicBezTo>
                  <a:cubicBezTo>
                    <a:pt x="337" y="1198"/>
                    <a:pt x="383" y="1154"/>
                    <a:pt x="373" y="1102"/>
                  </a:cubicBezTo>
                  <a:cubicBezTo>
                    <a:pt x="300" y="692"/>
                    <a:pt x="488" y="276"/>
                    <a:pt x="874" y="103"/>
                  </a:cubicBezTo>
                  <a:cubicBezTo>
                    <a:pt x="931" y="76"/>
                    <a:pt x="893" y="0"/>
                    <a:pt x="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4"/>
            <p:cNvSpPr/>
            <p:nvPr/>
          </p:nvSpPr>
          <p:spPr>
            <a:xfrm>
              <a:off x="2074075" y="4373250"/>
              <a:ext cx="31575" cy="12250"/>
            </a:xfrm>
            <a:custGeom>
              <a:avLst/>
              <a:gdLst/>
              <a:ahLst/>
              <a:cxnLst/>
              <a:rect l="l" t="t" r="r" b="b"/>
              <a:pathLst>
                <a:path w="1263" h="490" extrusionOk="0">
                  <a:moveTo>
                    <a:pt x="218" y="1"/>
                  </a:moveTo>
                  <a:cubicBezTo>
                    <a:pt x="170" y="1"/>
                    <a:pt x="125" y="3"/>
                    <a:pt x="84" y="7"/>
                  </a:cubicBezTo>
                  <a:cubicBezTo>
                    <a:pt x="21" y="12"/>
                    <a:pt x="0" y="104"/>
                    <a:pt x="69" y="123"/>
                  </a:cubicBezTo>
                  <a:cubicBezTo>
                    <a:pt x="249" y="173"/>
                    <a:pt x="432" y="209"/>
                    <a:pt x="608" y="274"/>
                  </a:cubicBezTo>
                  <a:cubicBezTo>
                    <a:pt x="779" y="336"/>
                    <a:pt x="946" y="461"/>
                    <a:pt x="1125" y="488"/>
                  </a:cubicBezTo>
                  <a:cubicBezTo>
                    <a:pt x="1129" y="489"/>
                    <a:pt x="1133" y="489"/>
                    <a:pt x="1137" y="489"/>
                  </a:cubicBezTo>
                  <a:cubicBezTo>
                    <a:pt x="1196" y="489"/>
                    <a:pt x="1262" y="428"/>
                    <a:pt x="1218" y="367"/>
                  </a:cubicBezTo>
                  <a:cubicBezTo>
                    <a:pt x="1026" y="111"/>
                    <a:pt x="5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4"/>
            <p:cNvSpPr/>
            <p:nvPr/>
          </p:nvSpPr>
          <p:spPr>
            <a:xfrm>
              <a:off x="2033875" y="4412200"/>
              <a:ext cx="45325" cy="29050"/>
            </a:xfrm>
            <a:custGeom>
              <a:avLst/>
              <a:gdLst/>
              <a:ahLst/>
              <a:cxnLst/>
              <a:rect l="l" t="t" r="r" b="b"/>
              <a:pathLst>
                <a:path w="1813" h="1162" extrusionOk="0">
                  <a:moveTo>
                    <a:pt x="1735" y="1"/>
                  </a:moveTo>
                  <a:cubicBezTo>
                    <a:pt x="1717" y="1"/>
                    <a:pt x="1697" y="9"/>
                    <a:pt x="1681" y="30"/>
                  </a:cubicBezTo>
                  <a:cubicBezTo>
                    <a:pt x="1468" y="309"/>
                    <a:pt x="1227" y="553"/>
                    <a:pt x="914" y="722"/>
                  </a:cubicBezTo>
                  <a:cubicBezTo>
                    <a:pt x="641" y="870"/>
                    <a:pt x="344" y="871"/>
                    <a:pt x="70" y="988"/>
                  </a:cubicBezTo>
                  <a:cubicBezTo>
                    <a:pt x="1" y="1017"/>
                    <a:pt x="27" y="1121"/>
                    <a:pt x="89" y="1138"/>
                  </a:cubicBezTo>
                  <a:cubicBezTo>
                    <a:pt x="146" y="1155"/>
                    <a:pt x="205" y="1162"/>
                    <a:pt x="266" y="1162"/>
                  </a:cubicBezTo>
                  <a:cubicBezTo>
                    <a:pt x="541" y="1162"/>
                    <a:pt x="849" y="1015"/>
                    <a:pt x="1066" y="886"/>
                  </a:cubicBezTo>
                  <a:cubicBezTo>
                    <a:pt x="1381" y="699"/>
                    <a:pt x="1642" y="431"/>
                    <a:pt x="1790" y="93"/>
                  </a:cubicBezTo>
                  <a:cubicBezTo>
                    <a:pt x="1812" y="42"/>
                    <a:pt x="1776" y="1"/>
                    <a:pt x="1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4"/>
            <p:cNvSpPr/>
            <p:nvPr/>
          </p:nvSpPr>
          <p:spPr>
            <a:xfrm>
              <a:off x="2029350" y="4403225"/>
              <a:ext cx="12525" cy="36400"/>
            </a:xfrm>
            <a:custGeom>
              <a:avLst/>
              <a:gdLst/>
              <a:ahLst/>
              <a:cxnLst/>
              <a:rect l="l" t="t" r="r" b="b"/>
              <a:pathLst>
                <a:path w="501" h="1456" extrusionOk="0">
                  <a:moveTo>
                    <a:pt x="96" y="1"/>
                  </a:moveTo>
                  <a:cubicBezTo>
                    <a:pt x="46" y="1"/>
                    <a:pt x="0" y="42"/>
                    <a:pt x="13" y="109"/>
                  </a:cubicBezTo>
                  <a:cubicBezTo>
                    <a:pt x="55" y="327"/>
                    <a:pt x="166" y="532"/>
                    <a:pt x="227" y="747"/>
                  </a:cubicBezTo>
                  <a:cubicBezTo>
                    <a:pt x="286" y="962"/>
                    <a:pt x="329" y="1185"/>
                    <a:pt x="362" y="1405"/>
                  </a:cubicBezTo>
                  <a:cubicBezTo>
                    <a:pt x="368" y="1440"/>
                    <a:pt x="395" y="1455"/>
                    <a:pt x="423" y="1455"/>
                  </a:cubicBezTo>
                  <a:cubicBezTo>
                    <a:pt x="460" y="1455"/>
                    <a:pt x="499" y="1429"/>
                    <a:pt x="499" y="1386"/>
                  </a:cubicBezTo>
                  <a:cubicBezTo>
                    <a:pt x="501" y="961"/>
                    <a:pt x="441" y="389"/>
                    <a:pt x="174" y="41"/>
                  </a:cubicBezTo>
                  <a:cubicBezTo>
                    <a:pt x="153" y="13"/>
                    <a:pt x="124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4"/>
            <p:cNvSpPr/>
            <p:nvPr/>
          </p:nvSpPr>
          <p:spPr>
            <a:xfrm>
              <a:off x="2014025" y="4408900"/>
              <a:ext cx="21950" cy="8025"/>
            </a:xfrm>
            <a:custGeom>
              <a:avLst/>
              <a:gdLst/>
              <a:ahLst/>
              <a:cxnLst/>
              <a:rect l="l" t="t" r="r" b="b"/>
              <a:pathLst>
                <a:path w="878" h="321" extrusionOk="0">
                  <a:moveTo>
                    <a:pt x="811" y="0"/>
                  </a:moveTo>
                  <a:cubicBezTo>
                    <a:pt x="809" y="0"/>
                    <a:pt x="807" y="1"/>
                    <a:pt x="805" y="1"/>
                  </a:cubicBezTo>
                  <a:cubicBezTo>
                    <a:pt x="550" y="29"/>
                    <a:pt x="314" y="110"/>
                    <a:pt x="74" y="194"/>
                  </a:cubicBezTo>
                  <a:cubicBezTo>
                    <a:pt x="1" y="220"/>
                    <a:pt x="23" y="321"/>
                    <a:pt x="92" y="321"/>
                  </a:cubicBezTo>
                  <a:cubicBezTo>
                    <a:pt x="97" y="321"/>
                    <a:pt x="102" y="320"/>
                    <a:pt x="108" y="319"/>
                  </a:cubicBezTo>
                  <a:cubicBezTo>
                    <a:pt x="357" y="265"/>
                    <a:pt x="601" y="211"/>
                    <a:pt x="832" y="100"/>
                  </a:cubicBezTo>
                  <a:cubicBezTo>
                    <a:pt x="877" y="79"/>
                    <a:pt x="860" y="0"/>
                    <a:pt x="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4"/>
            <p:cNvSpPr/>
            <p:nvPr/>
          </p:nvSpPr>
          <p:spPr>
            <a:xfrm>
              <a:off x="2028200" y="4375750"/>
              <a:ext cx="33650" cy="28225"/>
            </a:xfrm>
            <a:custGeom>
              <a:avLst/>
              <a:gdLst/>
              <a:ahLst/>
              <a:cxnLst/>
              <a:rect l="l" t="t" r="r" b="b"/>
              <a:pathLst>
                <a:path w="1346" h="1129" extrusionOk="0">
                  <a:moveTo>
                    <a:pt x="699" y="247"/>
                  </a:moveTo>
                  <a:cubicBezTo>
                    <a:pt x="779" y="247"/>
                    <a:pt x="861" y="278"/>
                    <a:pt x="932" y="339"/>
                  </a:cubicBezTo>
                  <a:cubicBezTo>
                    <a:pt x="1249" y="614"/>
                    <a:pt x="952" y="993"/>
                    <a:pt x="627" y="993"/>
                  </a:cubicBezTo>
                  <a:cubicBezTo>
                    <a:pt x="562" y="993"/>
                    <a:pt x="496" y="978"/>
                    <a:pt x="434" y="944"/>
                  </a:cubicBezTo>
                  <a:cubicBezTo>
                    <a:pt x="428" y="941"/>
                    <a:pt x="422" y="940"/>
                    <a:pt x="417" y="940"/>
                  </a:cubicBezTo>
                  <a:cubicBezTo>
                    <a:pt x="414" y="940"/>
                    <a:pt x="411" y="940"/>
                    <a:pt x="408" y="941"/>
                  </a:cubicBezTo>
                  <a:lnTo>
                    <a:pt x="408" y="941"/>
                  </a:lnTo>
                  <a:cubicBezTo>
                    <a:pt x="427" y="917"/>
                    <a:pt x="435" y="884"/>
                    <a:pt x="422" y="847"/>
                  </a:cubicBezTo>
                  <a:cubicBezTo>
                    <a:pt x="371" y="692"/>
                    <a:pt x="350" y="540"/>
                    <a:pt x="443" y="394"/>
                  </a:cubicBezTo>
                  <a:cubicBezTo>
                    <a:pt x="506" y="294"/>
                    <a:pt x="601" y="247"/>
                    <a:pt x="699" y="247"/>
                  </a:cubicBezTo>
                  <a:close/>
                  <a:moveTo>
                    <a:pt x="671" y="1"/>
                  </a:moveTo>
                  <a:cubicBezTo>
                    <a:pt x="536" y="1"/>
                    <a:pt x="401" y="50"/>
                    <a:pt x="294" y="155"/>
                  </a:cubicBezTo>
                  <a:cubicBezTo>
                    <a:pt x="89" y="355"/>
                    <a:pt x="0" y="745"/>
                    <a:pt x="234" y="957"/>
                  </a:cubicBezTo>
                  <a:cubicBezTo>
                    <a:pt x="256" y="977"/>
                    <a:pt x="284" y="986"/>
                    <a:pt x="311" y="986"/>
                  </a:cubicBezTo>
                  <a:cubicBezTo>
                    <a:pt x="334" y="986"/>
                    <a:pt x="356" y="980"/>
                    <a:pt x="375" y="969"/>
                  </a:cubicBezTo>
                  <a:lnTo>
                    <a:pt x="375" y="969"/>
                  </a:lnTo>
                  <a:cubicBezTo>
                    <a:pt x="371" y="981"/>
                    <a:pt x="373" y="996"/>
                    <a:pt x="387" y="1007"/>
                  </a:cubicBezTo>
                  <a:lnTo>
                    <a:pt x="387" y="1006"/>
                  </a:lnTo>
                  <a:cubicBezTo>
                    <a:pt x="486" y="1089"/>
                    <a:pt x="608" y="1129"/>
                    <a:pt x="731" y="1129"/>
                  </a:cubicBezTo>
                  <a:cubicBezTo>
                    <a:pt x="861" y="1129"/>
                    <a:pt x="991" y="1083"/>
                    <a:pt x="1096" y="995"/>
                  </a:cubicBezTo>
                  <a:cubicBezTo>
                    <a:pt x="1346" y="783"/>
                    <a:pt x="1328" y="421"/>
                    <a:pt x="1110" y="193"/>
                  </a:cubicBezTo>
                  <a:cubicBezTo>
                    <a:pt x="991" y="69"/>
                    <a:pt x="830" y="1"/>
                    <a:pt x="6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4"/>
            <p:cNvSpPr/>
            <p:nvPr/>
          </p:nvSpPr>
          <p:spPr>
            <a:xfrm>
              <a:off x="2071300" y="4414150"/>
              <a:ext cx="9975" cy="14850"/>
            </a:xfrm>
            <a:custGeom>
              <a:avLst/>
              <a:gdLst/>
              <a:ahLst/>
              <a:cxnLst/>
              <a:rect l="l" t="t" r="r" b="b"/>
              <a:pathLst>
                <a:path w="399" h="594" extrusionOk="0">
                  <a:moveTo>
                    <a:pt x="92" y="1"/>
                  </a:moveTo>
                  <a:cubicBezTo>
                    <a:pt x="47" y="1"/>
                    <a:pt x="6" y="38"/>
                    <a:pt x="3" y="88"/>
                  </a:cubicBezTo>
                  <a:cubicBezTo>
                    <a:pt x="0" y="188"/>
                    <a:pt x="75" y="272"/>
                    <a:pt x="130" y="350"/>
                  </a:cubicBezTo>
                  <a:cubicBezTo>
                    <a:pt x="187" y="429"/>
                    <a:pt x="242" y="511"/>
                    <a:pt x="314" y="580"/>
                  </a:cubicBezTo>
                  <a:cubicBezTo>
                    <a:pt x="323" y="590"/>
                    <a:pt x="334" y="594"/>
                    <a:pt x="345" y="594"/>
                  </a:cubicBezTo>
                  <a:cubicBezTo>
                    <a:pt x="373" y="594"/>
                    <a:pt x="399" y="567"/>
                    <a:pt x="392" y="535"/>
                  </a:cubicBezTo>
                  <a:cubicBezTo>
                    <a:pt x="370" y="435"/>
                    <a:pt x="327" y="340"/>
                    <a:pt x="287" y="246"/>
                  </a:cubicBezTo>
                  <a:cubicBezTo>
                    <a:pt x="251" y="160"/>
                    <a:pt x="221" y="61"/>
                    <a:pt x="135" y="13"/>
                  </a:cubicBezTo>
                  <a:cubicBezTo>
                    <a:pt x="121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4"/>
            <p:cNvSpPr/>
            <p:nvPr/>
          </p:nvSpPr>
          <p:spPr>
            <a:xfrm>
              <a:off x="2070325" y="4419525"/>
              <a:ext cx="12150" cy="13225"/>
            </a:xfrm>
            <a:custGeom>
              <a:avLst/>
              <a:gdLst/>
              <a:ahLst/>
              <a:cxnLst/>
              <a:rect l="l" t="t" r="r" b="b"/>
              <a:pathLst>
                <a:path w="486" h="529" extrusionOk="0">
                  <a:moveTo>
                    <a:pt x="60" y="1"/>
                  </a:moveTo>
                  <a:cubicBezTo>
                    <a:pt x="43" y="1"/>
                    <a:pt x="23" y="14"/>
                    <a:pt x="20" y="31"/>
                  </a:cubicBezTo>
                  <a:cubicBezTo>
                    <a:pt x="0" y="142"/>
                    <a:pt x="66" y="207"/>
                    <a:pt x="128" y="294"/>
                  </a:cubicBezTo>
                  <a:cubicBezTo>
                    <a:pt x="183" y="372"/>
                    <a:pt x="245" y="477"/>
                    <a:pt x="333" y="518"/>
                  </a:cubicBezTo>
                  <a:cubicBezTo>
                    <a:pt x="348" y="525"/>
                    <a:pt x="364" y="528"/>
                    <a:pt x="379" y="528"/>
                  </a:cubicBezTo>
                  <a:cubicBezTo>
                    <a:pt x="437" y="528"/>
                    <a:pt x="486" y="479"/>
                    <a:pt x="471" y="413"/>
                  </a:cubicBezTo>
                  <a:cubicBezTo>
                    <a:pt x="448" y="317"/>
                    <a:pt x="361" y="235"/>
                    <a:pt x="295" y="164"/>
                  </a:cubicBezTo>
                  <a:cubicBezTo>
                    <a:pt x="225" y="87"/>
                    <a:pt x="172" y="4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4"/>
            <p:cNvSpPr/>
            <p:nvPr/>
          </p:nvSpPr>
          <p:spPr>
            <a:xfrm>
              <a:off x="2067275" y="4424125"/>
              <a:ext cx="20725" cy="17625"/>
            </a:xfrm>
            <a:custGeom>
              <a:avLst/>
              <a:gdLst/>
              <a:ahLst/>
              <a:cxnLst/>
              <a:rect l="l" t="t" r="r" b="b"/>
              <a:pathLst>
                <a:path w="829" h="705" extrusionOk="0">
                  <a:moveTo>
                    <a:pt x="46" y="1"/>
                  </a:moveTo>
                  <a:cubicBezTo>
                    <a:pt x="18" y="1"/>
                    <a:pt x="0" y="32"/>
                    <a:pt x="5" y="58"/>
                  </a:cubicBezTo>
                  <a:cubicBezTo>
                    <a:pt x="40" y="200"/>
                    <a:pt x="201" y="308"/>
                    <a:pt x="305" y="402"/>
                  </a:cubicBezTo>
                  <a:cubicBezTo>
                    <a:pt x="418" y="507"/>
                    <a:pt x="536" y="649"/>
                    <a:pt x="686" y="699"/>
                  </a:cubicBezTo>
                  <a:cubicBezTo>
                    <a:pt x="696" y="702"/>
                    <a:pt x="705" y="704"/>
                    <a:pt x="715" y="704"/>
                  </a:cubicBezTo>
                  <a:cubicBezTo>
                    <a:pt x="783" y="704"/>
                    <a:pt x="828" y="619"/>
                    <a:pt x="796" y="557"/>
                  </a:cubicBezTo>
                  <a:cubicBezTo>
                    <a:pt x="722" y="418"/>
                    <a:pt x="547" y="321"/>
                    <a:pt x="426" y="226"/>
                  </a:cubicBezTo>
                  <a:cubicBezTo>
                    <a:pt x="317" y="140"/>
                    <a:pt x="192" y="11"/>
                    <a:pt x="49" y="1"/>
                  </a:cubicBezTo>
                  <a:cubicBezTo>
                    <a:pt x="48" y="1"/>
                    <a:pt x="47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4"/>
            <p:cNvSpPr/>
            <p:nvPr/>
          </p:nvSpPr>
          <p:spPr>
            <a:xfrm>
              <a:off x="2034175" y="4382125"/>
              <a:ext cx="22075" cy="18475"/>
            </a:xfrm>
            <a:custGeom>
              <a:avLst/>
              <a:gdLst/>
              <a:ahLst/>
              <a:cxnLst/>
              <a:rect l="l" t="t" r="r" b="b"/>
              <a:pathLst>
                <a:path w="883" h="739" extrusionOk="0">
                  <a:moveTo>
                    <a:pt x="411" y="0"/>
                  </a:moveTo>
                  <a:cubicBezTo>
                    <a:pt x="156" y="0"/>
                    <a:pt x="1" y="275"/>
                    <a:pt x="128" y="511"/>
                  </a:cubicBezTo>
                  <a:cubicBezTo>
                    <a:pt x="142" y="537"/>
                    <a:pt x="159" y="560"/>
                    <a:pt x="177" y="580"/>
                  </a:cubicBezTo>
                  <a:lnTo>
                    <a:pt x="177" y="580"/>
                  </a:lnTo>
                  <a:cubicBezTo>
                    <a:pt x="166" y="598"/>
                    <a:pt x="164" y="621"/>
                    <a:pt x="180" y="643"/>
                  </a:cubicBezTo>
                  <a:cubicBezTo>
                    <a:pt x="229" y="711"/>
                    <a:pt x="303" y="739"/>
                    <a:pt x="383" y="739"/>
                  </a:cubicBezTo>
                  <a:cubicBezTo>
                    <a:pt x="535" y="739"/>
                    <a:pt x="708" y="638"/>
                    <a:pt x="767" y="519"/>
                  </a:cubicBezTo>
                  <a:cubicBezTo>
                    <a:pt x="883" y="288"/>
                    <a:pt x="705" y="40"/>
                    <a:pt x="467" y="5"/>
                  </a:cubicBezTo>
                  <a:cubicBezTo>
                    <a:pt x="448" y="2"/>
                    <a:pt x="429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4"/>
            <p:cNvSpPr/>
            <p:nvPr/>
          </p:nvSpPr>
          <p:spPr>
            <a:xfrm>
              <a:off x="1947075" y="4414375"/>
              <a:ext cx="84650" cy="38000"/>
            </a:xfrm>
            <a:custGeom>
              <a:avLst/>
              <a:gdLst/>
              <a:ahLst/>
              <a:cxnLst/>
              <a:rect l="l" t="t" r="r" b="b"/>
              <a:pathLst>
                <a:path w="3386" h="1520" extrusionOk="0">
                  <a:moveTo>
                    <a:pt x="3301" y="1"/>
                  </a:moveTo>
                  <a:cubicBezTo>
                    <a:pt x="3280" y="1"/>
                    <a:pt x="3261" y="11"/>
                    <a:pt x="3250" y="36"/>
                  </a:cubicBezTo>
                  <a:cubicBezTo>
                    <a:pt x="2661" y="1378"/>
                    <a:pt x="897" y="406"/>
                    <a:pt x="42" y="1390"/>
                  </a:cubicBezTo>
                  <a:cubicBezTo>
                    <a:pt x="0" y="1437"/>
                    <a:pt x="38" y="1519"/>
                    <a:pt x="92" y="1519"/>
                  </a:cubicBezTo>
                  <a:cubicBezTo>
                    <a:pt x="104" y="1519"/>
                    <a:pt x="117" y="1515"/>
                    <a:pt x="130" y="1505"/>
                  </a:cubicBezTo>
                  <a:cubicBezTo>
                    <a:pt x="814" y="990"/>
                    <a:pt x="1586" y="1159"/>
                    <a:pt x="2362" y="973"/>
                  </a:cubicBezTo>
                  <a:cubicBezTo>
                    <a:pt x="2836" y="860"/>
                    <a:pt x="3255" y="580"/>
                    <a:pt x="3374" y="88"/>
                  </a:cubicBezTo>
                  <a:cubicBezTo>
                    <a:pt x="3386" y="41"/>
                    <a:pt x="3342" y="1"/>
                    <a:pt x="3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4"/>
            <p:cNvSpPr/>
            <p:nvPr/>
          </p:nvSpPr>
          <p:spPr>
            <a:xfrm>
              <a:off x="1949200" y="4374650"/>
              <a:ext cx="70125" cy="76875"/>
            </a:xfrm>
            <a:custGeom>
              <a:avLst/>
              <a:gdLst/>
              <a:ahLst/>
              <a:cxnLst/>
              <a:rect l="l" t="t" r="r" b="b"/>
              <a:pathLst>
                <a:path w="2805" h="3075" extrusionOk="0">
                  <a:moveTo>
                    <a:pt x="2501" y="1"/>
                  </a:moveTo>
                  <a:cubicBezTo>
                    <a:pt x="1896" y="1"/>
                    <a:pt x="1278" y="356"/>
                    <a:pt x="880" y="783"/>
                  </a:cubicBezTo>
                  <a:cubicBezTo>
                    <a:pt x="292" y="1416"/>
                    <a:pt x="272" y="2218"/>
                    <a:pt x="14" y="3003"/>
                  </a:cubicBezTo>
                  <a:cubicBezTo>
                    <a:pt x="0" y="3044"/>
                    <a:pt x="37" y="3075"/>
                    <a:pt x="72" y="3075"/>
                  </a:cubicBezTo>
                  <a:cubicBezTo>
                    <a:pt x="90" y="3075"/>
                    <a:pt x="108" y="3066"/>
                    <a:pt x="119" y="3047"/>
                  </a:cubicBezTo>
                  <a:cubicBezTo>
                    <a:pt x="462" y="2433"/>
                    <a:pt x="450" y="1696"/>
                    <a:pt x="889" y="1125"/>
                  </a:cubicBezTo>
                  <a:cubicBezTo>
                    <a:pt x="1361" y="512"/>
                    <a:pt x="1979" y="327"/>
                    <a:pt x="2702" y="180"/>
                  </a:cubicBezTo>
                  <a:cubicBezTo>
                    <a:pt x="2805" y="160"/>
                    <a:pt x="2767" y="22"/>
                    <a:pt x="2679" y="12"/>
                  </a:cubicBezTo>
                  <a:cubicBezTo>
                    <a:pt x="2620" y="4"/>
                    <a:pt x="2561" y="1"/>
                    <a:pt x="25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4"/>
            <p:cNvSpPr/>
            <p:nvPr/>
          </p:nvSpPr>
          <p:spPr>
            <a:xfrm>
              <a:off x="1961875" y="4378850"/>
              <a:ext cx="19475" cy="13600"/>
            </a:xfrm>
            <a:custGeom>
              <a:avLst/>
              <a:gdLst/>
              <a:ahLst/>
              <a:cxnLst/>
              <a:rect l="l" t="t" r="r" b="b"/>
              <a:pathLst>
                <a:path w="779" h="544" extrusionOk="0">
                  <a:moveTo>
                    <a:pt x="85" y="1"/>
                  </a:moveTo>
                  <a:cubicBezTo>
                    <a:pt x="37" y="1"/>
                    <a:pt x="0" y="62"/>
                    <a:pt x="24" y="109"/>
                  </a:cubicBezTo>
                  <a:cubicBezTo>
                    <a:pt x="148" y="349"/>
                    <a:pt x="427" y="475"/>
                    <a:pt x="680" y="541"/>
                  </a:cubicBezTo>
                  <a:cubicBezTo>
                    <a:pt x="687" y="543"/>
                    <a:pt x="694" y="544"/>
                    <a:pt x="700" y="544"/>
                  </a:cubicBezTo>
                  <a:cubicBezTo>
                    <a:pt x="764" y="544"/>
                    <a:pt x="779" y="448"/>
                    <a:pt x="713" y="420"/>
                  </a:cubicBezTo>
                  <a:cubicBezTo>
                    <a:pt x="483" y="324"/>
                    <a:pt x="320" y="152"/>
                    <a:pt x="120" y="12"/>
                  </a:cubicBezTo>
                  <a:cubicBezTo>
                    <a:pt x="108" y="4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4"/>
            <p:cNvSpPr/>
            <p:nvPr/>
          </p:nvSpPr>
          <p:spPr>
            <a:xfrm>
              <a:off x="1987875" y="4361850"/>
              <a:ext cx="20125" cy="16400"/>
            </a:xfrm>
            <a:custGeom>
              <a:avLst/>
              <a:gdLst/>
              <a:ahLst/>
              <a:cxnLst/>
              <a:rect l="l" t="t" r="r" b="b"/>
              <a:pathLst>
                <a:path w="805" h="656" extrusionOk="0">
                  <a:moveTo>
                    <a:pt x="120" y="1"/>
                  </a:moveTo>
                  <a:cubicBezTo>
                    <a:pt x="62" y="1"/>
                    <a:pt x="1" y="52"/>
                    <a:pt x="27" y="115"/>
                  </a:cubicBezTo>
                  <a:cubicBezTo>
                    <a:pt x="143" y="390"/>
                    <a:pt x="431" y="579"/>
                    <a:pt x="712" y="653"/>
                  </a:cubicBezTo>
                  <a:cubicBezTo>
                    <a:pt x="717" y="655"/>
                    <a:pt x="722" y="655"/>
                    <a:pt x="727" y="655"/>
                  </a:cubicBezTo>
                  <a:cubicBezTo>
                    <a:pt x="779" y="655"/>
                    <a:pt x="804" y="581"/>
                    <a:pt x="755" y="552"/>
                  </a:cubicBezTo>
                  <a:cubicBezTo>
                    <a:pt x="640" y="484"/>
                    <a:pt x="530" y="407"/>
                    <a:pt x="435" y="313"/>
                  </a:cubicBezTo>
                  <a:cubicBezTo>
                    <a:pt x="343" y="222"/>
                    <a:pt x="268" y="118"/>
                    <a:pt x="180" y="25"/>
                  </a:cubicBezTo>
                  <a:cubicBezTo>
                    <a:pt x="164" y="8"/>
                    <a:pt x="142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4"/>
            <p:cNvSpPr/>
            <p:nvPr/>
          </p:nvSpPr>
          <p:spPr>
            <a:xfrm>
              <a:off x="1938400" y="4406575"/>
              <a:ext cx="19100" cy="16950"/>
            </a:xfrm>
            <a:custGeom>
              <a:avLst/>
              <a:gdLst/>
              <a:ahLst/>
              <a:cxnLst/>
              <a:rect l="l" t="t" r="r" b="b"/>
              <a:pathLst>
                <a:path w="764" h="678" extrusionOk="0">
                  <a:moveTo>
                    <a:pt x="214" y="1"/>
                  </a:moveTo>
                  <a:cubicBezTo>
                    <a:pt x="177" y="1"/>
                    <a:pt x="140" y="25"/>
                    <a:pt x="125" y="62"/>
                  </a:cubicBezTo>
                  <a:cubicBezTo>
                    <a:pt x="96" y="139"/>
                    <a:pt x="104" y="220"/>
                    <a:pt x="96" y="301"/>
                  </a:cubicBezTo>
                  <a:cubicBezTo>
                    <a:pt x="87" y="393"/>
                    <a:pt x="58" y="479"/>
                    <a:pt x="25" y="565"/>
                  </a:cubicBezTo>
                  <a:cubicBezTo>
                    <a:pt x="1" y="633"/>
                    <a:pt x="61" y="677"/>
                    <a:pt x="120" y="677"/>
                  </a:cubicBezTo>
                  <a:cubicBezTo>
                    <a:pt x="134" y="677"/>
                    <a:pt x="148" y="675"/>
                    <a:pt x="160" y="669"/>
                  </a:cubicBezTo>
                  <a:lnTo>
                    <a:pt x="734" y="417"/>
                  </a:lnTo>
                  <a:cubicBezTo>
                    <a:pt x="764" y="404"/>
                    <a:pt x="745" y="361"/>
                    <a:pt x="717" y="361"/>
                  </a:cubicBezTo>
                  <a:cubicBezTo>
                    <a:pt x="714" y="361"/>
                    <a:pt x="712" y="361"/>
                    <a:pt x="710" y="362"/>
                  </a:cubicBezTo>
                  <a:cubicBezTo>
                    <a:pt x="565" y="395"/>
                    <a:pt x="421" y="427"/>
                    <a:pt x="276" y="460"/>
                  </a:cubicBezTo>
                  <a:lnTo>
                    <a:pt x="276" y="460"/>
                  </a:lnTo>
                  <a:cubicBezTo>
                    <a:pt x="327" y="320"/>
                    <a:pt x="350" y="161"/>
                    <a:pt x="283" y="42"/>
                  </a:cubicBezTo>
                  <a:cubicBezTo>
                    <a:pt x="266" y="13"/>
                    <a:pt x="24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4"/>
            <p:cNvSpPr/>
            <p:nvPr/>
          </p:nvSpPr>
          <p:spPr>
            <a:xfrm>
              <a:off x="1945200" y="4412000"/>
              <a:ext cx="17700" cy="9975"/>
            </a:xfrm>
            <a:custGeom>
              <a:avLst/>
              <a:gdLst/>
              <a:ahLst/>
              <a:cxnLst/>
              <a:rect l="l" t="t" r="r" b="b"/>
              <a:pathLst>
                <a:path w="708" h="399" extrusionOk="0">
                  <a:moveTo>
                    <a:pt x="608" y="0"/>
                  </a:moveTo>
                  <a:cubicBezTo>
                    <a:pt x="607" y="0"/>
                    <a:pt x="606" y="0"/>
                    <a:pt x="604" y="0"/>
                  </a:cubicBezTo>
                  <a:cubicBezTo>
                    <a:pt x="498" y="4"/>
                    <a:pt x="410" y="68"/>
                    <a:pt x="320" y="120"/>
                  </a:cubicBezTo>
                  <a:cubicBezTo>
                    <a:pt x="226" y="173"/>
                    <a:pt x="133" y="224"/>
                    <a:pt x="48" y="292"/>
                  </a:cubicBezTo>
                  <a:cubicBezTo>
                    <a:pt x="1" y="330"/>
                    <a:pt x="46" y="398"/>
                    <a:pt x="97" y="398"/>
                  </a:cubicBezTo>
                  <a:cubicBezTo>
                    <a:pt x="102" y="398"/>
                    <a:pt x="106" y="398"/>
                    <a:pt x="110" y="397"/>
                  </a:cubicBezTo>
                  <a:cubicBezTo>
                    <a:pt x="215" y="371"/>
                    <a:pt x="312" y="326"/>
                    <a:pt x="411" y="284"/>
                  </a:cubicBezTo>
                  <a:cubicBezTo>
                    <a:pt x="499" y="249"/>
                    <a:pt x="601" y="220"/>
                    <a:pt x="665" y="144"/>
                  </a:cubicBezTo>
                  <a:cubicBezTo>
                    <a:pt x="707" y="93"/>
                    <a:pt x="684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4"/>
            <p:cNvSpPr/>
            <p:nvPr/>
          </p:nvSpPr>
          <p:spPr>
            <a:xfrm>
              <a:off x="1942975" y="4411150"/>
              <a:ext cx="20350" cy="11775"/>
            </a:xfrm>
            <a:custGeom>
              <a:avLst/>
              <a:gdLst/>
              <a:ahLst/>
              <a:cxnLst/>
              <a:rect l="l" t="t" r="r" b="b"/>
              <a:pathLst>
                <a:path w="814" h="471" extrusionOk="0">
                  <a:moveTo>
                    <a:pt x="753" y="0"/>
                  </a:moveTo>
                  <a:cubicBezTo>
                    <a:pt x="751" y="0"/>
                    <a:pt x="748" y="0"/>
                    <a:pt x="746" y="1"/>
                  </a:cubicBezTo>
                  <a:cubicBezTo>
                    <a:pt x="627" y="15"/>
                    <a:pt x="546" y="116"/>
                    <a:pt x="447" y="177"/>
                  </a:cubicBezTo>
                  <a:cubicBezTo>
                    <a:pt x="326" y="250"/>
                    <a:pt x="192" y="302"/>
                    <a:pt x="60" y="351"/>
                  </a:cubicBezTo>
                  <a:cubicBezTo>
                    <a:pt x="1" y="372"/>
                    <a:pt x="2" y="470"/>
                    <a:pt x="70" y="470"/>
                  </a:cubicBezTo>
                  <a:cubicBezTo>
                    <a:pt x="72" y="470"/>
                    <a:pt x="74" y="470"/>
                    <a:pt x="76" y="470"/>
                  </a:cubicBezTo>
                  <a:cubicBezTo>
                    <a:pt x="227" y="459"/>
                    <a:pt x="362" y="417"/>
                    <a:pt x="498" y="349"/>
                  </a:cubicBezTo>
                  <a:cubicBezTo>
                    <a:pt x="608" y="293"/>
                    <a:pt x="780" y="211"/>
                    <a:pt x="807" y="81"/>
                  </a:cubicBezTo>
                  <a:cubicBezTo>
                    <a:pt x="814" y="47"/>
                    <a:pt x="792" y="0"/>
                    <a:pt x="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4"/>
            <p:cNvSpPr/>
            <p:nvPr/>
          </p:nvSpPr>
          <p:spPr>
            <a:xfrm>
              <a:off x="2261850" y="4387000"/>
              <a:ext cx="49925" cy="83800"/>
            </a:xfrm>
            <a:custGeom>
              <a:avLst/>
              <a:gdLst/>
              <a:ahLst/>
              <a:cxnLst/>
              <a:rect l="l" t="t" r="r" b="b"/>
              <a:pathLst>
                <a:path w="1997" h="3352" extrusionOk="0">
                  <a:moveTo>
                    <a:pt x="1836" y="1"/>
                  </a:moveTo>
                  <a:cubicBezTo>
                    <a:pt x="1831" y="1"/>
                    <a:pt x="1826" y="1"/>
                    <a:pt x="1821" y="2"/>
                  </a:cubicBezTo>
                  <a:cubicBezTo>
                    <a:pt x="161" y="250"/>
                    <a:pt x="0" y="2687"/>
                    <a:pt x="1446" y="3344"/>
                  </a:cubicBezTo>
                  <a:cubicBezTo>
                    <a:pt x="1457" y="3349"/>
                    <a:pt x="1468" y="3352"/>
                    <a:pt x="1478" y="3352"/>
                  </a:cubicBezTo>
                  <a:cubicBezTo>
                    <a:pt x="1536" y="3352"/>
                    <a:pt x="1568" y="3275"/>
                    <a:pt x="1512" y="3233"/>
                  </a:cubicBezTo>
                  <a:cubicBezTo>
                    <a:pt x="940" y="2808"/>
                    <a:pt x="548" y="2167"/>
                    <a:pt x="716" y="1430"/>
                  </a:cubicBezTo>
                  <a:cubicBezTo>
                    <a:pt x="864" y="785"/>
                    <a:pt x="1344" y="453"/>
                    <a:pt x="1896" y="179"/>
                  </a:cubicBezTo>
                  <a:cubicBezTo>
                    <a:pt x="1996" y="129"/>
                    <a:pt x="1928" y="1"/>
                    <a:pt x="1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4"/>
            <p:cNvSpPr/>
            <p:nvPr/>
          </p:nvSpPr>
          <p:spPr>
            <a:xfrm>
              <a:off x="2285425" y="4401175"/>
              <a:ext cx="89825" cy="68700"/>
            </a:xfrm>
            <a:custGeom>
              <a:avLst/>
              <a:gdLst/>
              <a:ahLst/>
              <a:cxnLst/>
              <a:rect l="l" t="t" r="r" b="b"/>
              <a:pathLst>
                <a:path w="3593" h="2748" extrusionOk="0">
                  <a:moveTo>
                    <a:pt x="3493" y="1"/>
                  </a:moveTo>
                  <a:cubicBezTo>
                    <a:pt x="3474" y="1"/>
                    <a:pt x="3455" y="7"/>
                    <a:pt x="3438" y="21"/>
                  </a:cubicBezTo>
                  <a:cubicBezTo>
                    <a:pt x="2914" y="447"/>
                    <a:pt x="2422" y="578"/>
                    <a:pt x="1778" y="703"/>
                  </a:cubicBezTo>
                  <a:cubicBezTo>
                    <a:pt x="1342" y="789"/>
                    <a:pt x="899" y="907"/>
                    <a:pt x="560" y="1211"/>
                  </a:cubicBezTo>
                  <a:cubicBezTo>
                    <a:pt x="106" y="1620"/>
                    <a:pt x="0" y="2395"/>
                    <a:pt x="583" y="2738"/>
                  </a:cubicBezTo>
                  <a:cubicBezTo>
                    <a:pt x="594" y="2745"/>
                    <a:pt x="604" y="2748"/>
                    <a:pt x="615" y="2748"/>
                  </a:cubicBezTo>
                  <a:cubicBezTo>
                    <a:pt x="667" y="2748"/>
                    <a:pt x="710" y="2678"/>
                    <a:pt x="663" y="2635"/>
                  </a:cubicBezTo>
                  <a:cubicBezTo>
                    <a:pt x="132" y="2133"/>
                    <a:pt x="514" y="1456"/>
                    <a:pt x="1072" y="1178"/>
                  </a:cubicBezTo>
                  <a:cubicBezTo>
                    <a:pt x="1430" y="1000"/>
                    <a:pt x="1851" y="959"/>
                    <a:pt x="2237" y="876"/>
                  </a:cubicBezTo>
                  <a:cubicBezTo>
                    <a:pt x="2738" y="769"/>
                    <a:pt x="3314" y="605"/>
                    <a:pt x="3561" y="116"/>
                  </a:cubicBezTo>
                  <a:cubicBezTo>
                    <a:pt x="3592" y="55"/>
                    <a:pt x="3547" y="1"/>
                    <a:pt x="34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4"/>
            <p:cNvSpPr/>
            <p:nvPr/>
          </p:nvSpPr>
          <p:spPr>
            <a:xfrm>
              <a:off x="2226400" y="4338225"/>
              <a:ext cx="98425" cy="26575"/>
            </a:xfrm>
            <a:custGeom>
              <a:avLst/>
              <a:gdLst/>
              <a:ahLst/>
              <a:cxnLst/>
              <a:rect l="l" t="t" r="r" b="b"/>
              <a:pathLst>
                <a:path w="3937" h="1063" extrusionOk="0">
                  <a:moveTo>
                    <a:pt x="94" y="1"/>
                  </a:moveTo>
                  <a:cubicBezTo>
                    <a:pt x="40" y="1"/>
                    <a:pt x="1" y="81"/>
                    <a:pt x="44" y="130"/>
                  </a:cubicBezTo>
                  <a:cubicBezTo>
                    <a:pt x="592" y="740"/>
                    <a:pt x="1436" y="1063"/>
                    <a:pt x="2270" y="1063"/>
                  </a:cubicBezTo>
                  <a:cubicBezTo>
                    <a:pt x="2855" y="1063"/>
                    <a:pt x="3436" y="904"/>
                    <a:pt x="3906" y="574"/>
                  </a:cubicBezTo>
                  <a:cubicBezTo>
                    <a:pt x="3936" y="553"/>
                    <a:pt x="3924" y="499"/>
                    <a:pt x="3890" y="499"/>
                  </a:cubicBezTo>
                  <a:cubicBezTo>
                    <a:pt x="3886" y="499"/>
                    <a:pt x="3881" y="500"/>
                    <a:pt x="3876" y="502"/>
                  </a:cubicBezTo>
                  <a:cubicBezTo>
                    <a:pt x="3354" y="709"/>
                    <a:pt x="2854" y="813"/>
                    <a:pt x="2369" y="813"/>
                  </a:cubicBezTo>
                  <a:cubicBezTo>
                    <a:pt x="1593" y="813"/>
                    <a:pt x="856" y="547"/>
                    <a:pt x="133" y="14"/>
                  </a:cubicBezTo>
                  <a:cubicBezTo>
                    <a:pt x="120" y="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4"/>
            <p:cNvSpPr/>
            <p:nvPr/>
          </p:nvSpPr>
          <p:spPr>
            <a:xfrm>
              <a:off x="2237925" y="4321675"/>
              <a:ext cx="92125" cy="27075"/>
            </a:xfrm>
            <a:custGeom>
              <a:avLst/>
              <a:gdLst/>
              <a:ahLst/>
              <a:cxnLst/>
              <a:rect l="l" t="t" r="r" b="b"/>
              <a:pathLst>
                <a:path w="3685" h="1083" extrusionOk="0">
                  <a:moveTo>
                    <a:pt x="3544" y="0"/>
                  </a:moveTo>
                  <a:cubicBezTo>
                    <a:pt x="3522" y="0"/>
                    <a:pt x="3499" y="8"/>
                    <a:pt x="3478" y="25"/>
                  </a:cubicBezTo>
                  <a:cubicBezTo>
                    <a:pt x="2771" y="614"/>
                    <a:pt x="2007" y="904"/>
                    <a:pt x="1181" y="904"/>
                  </a:cubicBezTo>
                  <a:cubicBezTo>
                    <a:pt x="816" y="904"/>
                    <a:pt x="438" y="847"/>
                    <a:pt x="47" y="735"/>
                  </a:cubicBezTo>
                  <a:cubicBezTo>
                    <a:pt x="44" y="734"/>
                    <a:pt x="42" y="734"/>
                    <a:pt x="39" y="734"/>
                  </a:cubicBezTo>
                  <a:cubicBezTo>
                    <a:pt x="15" y="734"/>
                    <a:pt x="1" y="771"/>
                    <a:pt x="26" y="783"/>
                  </a:cubicBezTo>
                  <a:cubicBezTo>
                    <a:pt x="437" y="986"/>
                    <a:pt x="893" y="1083"/>
                    <a:pt x="1351" y="1083"/>
                  </a:cubicBezTo>
                  <a:cubicBezTo>
                    <a:pt x="2187" y="1083"/>
                    <a:pt x="3030" y="758"/>
                    <a:pt x="3615" y="162"/>
                  </a:cubicBezTo>
                  <a:cubicBezTo>
                    <a:pt x="3684" y="92"/>
                    <a:pt x="3620" y="0"/>
                    <a:pt x="3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4"/>
            <p:cNvSpPr/>
            <p:nvPr/>
          </p:nvSpPr>
          <p:spPr>
            <a:xfrm>
              <a:off x="2271550" y="4360925"/>
              <a:ext cx="15825" cy="38550"/>
            </a:xfrm>
            <a:custGeom>
              <a:avLst/>
              <a:gdLst/>
              <a:ahLst/>
              <a:cxnLst/>
              <a:rect l="l" t="t" r="r" b="b"/>
              <a:pathLst>
                <a:path w="633" h="1542" extrusionOk="0">
                  <a:moveTo>
                    <a:pt x="241" y="1"/>
                  </a:moveTo>
                  <a:cubicBezTo>
                    <a:pt x="207" y="1"/>
                    <a:pt x="170" y="22"/>
                    <a:pt x="157" y="56"/>
                  </a:cubicBezTo>
                  <a:cubicBezTo>
                    <a:pt x="0" y="473"/>
                    <a:pt x="217" y="1266"/>
                    <a:pt x="575" y="1535"/>
                  </a:cubicBezTo>
                  <a:cubicBezTo>
                    <a:pt x="580" y="1539"/>
                    <a:pt x="587" y="1541"/>
                    <a:pt x="592" y="1541"/>
                  </a:cubicBezTo>
                  <a:cubicBezTo>
                    <a:pt x="614" y="1541"/>
                    <a:pt x="633" y="1516"/>
                    <a:pt x="628" y="1495"/>
                  </a:cubicBezTo>
                  <a:cubicBezTo>
                    <a:pt x="568" y="1255"/>
                    <a:pt x="426" y="1044"/>
                    <a:pt x="372" y="799"/>
                  </a:cubicBezTo>
                  <a:cubicBezTo>
                    <a:pt x="317" y="550"/>
                    <a:pt x="351" y="301"/>
                    <a:pt x="306" y="56"/>
                  </a:cubicBezTo>
                  <a:cubicBezTo>
                    <a:pt x="299" y="17"/>
                    <a:pt x="271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4"/>
            <p:cNvSpPr/>
            <p:nvPr/>
          </p:nvSpPr>
          <p:spPr>
            <a:xfrm>
              <a:off x="2256300" y="4360675"/>
              <a:ext cx="14775" cy="45500"/>
            </a:xfrm>
            <a:custGeom>
              <a:avLst/>
              <a:gdLst/>
              <a:ahLst/>
              <a:cxnLst/>
              <a:rect l="l" t="t" r="r" b="b"/>
              <a:pathLst>
                <a:path w="591" h="1820" extrusionOk="0">
                  <a:moveTo>
                    <a:pt x="435" y="0"/>
                  </a:moveTo>
                  <a:cubicBezTo>
                    <a:pt x="416" y="0"/>
                    <a:pt x="397" y="8"/>
                    <a:pt x="382" y="28"/>
                  </a:cubicBezTo>
                  <a:cubicBezTo>
                    <a:pt x="1" y="520"/>
                    <a:pt x="132" y="1333"/>
                    <a:pt x="490" y="1799"/>
                  </a:cubicBezTo>
                  <a:cubicBezTo>
                    <a:pt x="501" y="1813"/>
                    <a:pt x="516" y="1820"/>
                    <a:pt x="531" y="1820"/>
                  </a:cubicBezTo>
                  <a:cubicBezTo>
                    <a:pt x="562" y="1820"/>
                    <a:pt x="591" y="1789"/>
                    <a:pt x="571" y="1751"/>
                  </a:cubicBezTo>
                  <a:lnTo>
                    <a:pt x="571" y="1751"/>
                  </a:lnTo>
                  <a:lnTo>
                    <a:pt x="571" y="1753"/>
                  </a:lnTo>
                  <a:cubicBezTo>
                    <a:pt x="431" y="1479"/>
                    <a:pt x="336" y="1202"/>
                    <a:pt x="342" y="892"/>
                  </a:cubicBezTo>
                  <a:cubicBezTo>
                    <a:pt x="349" y="610"/>
                    <a:pt x="453" y="376"/>
                    <a:pt x="523" y="110"/>
                  </a:cubicBezTo>
                  <a:cubicBezTo>
                    <a:pt x="537" y="56"/>
                    <a:pt x="485" y="0"/>
                    <a:pt x="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4"/>
            <p:cNvSpPr/>
            <p:nvPr/>
          </p:nvSpPr>
          <p:spPr>
            <a:xfrm>
              <a:off x="2240225" y="4360725"/>
              <a:ext cx="27525" cy="10250"/>
            </a:xfrm>
            <a:custGeom>
              <a:avLst/>
              <a:gdLst/>
              <a:ahLst/>
              <a:cxnLst/>
              <a:rect l="l" t="t" r="r" b="b"/>
              <a:pathLst>
                <a:path w="1101" h="410" extrusionOk="0">
                  <a:moveTo>
                    <a:pt x="946" y="0"/>
                  </a:moveTo>
                  <a:cubicBezTo>
                    <a:pt x="802" y="0"/>
                    <a:pt x="655" y="75"/>
                    <a:pt x="521" y="120"/>
                  </a:cubicBezTo>
                  <a:cubicBezTo>
                    <a:pt x="373" y="170"/>
                    <a:pt x="221" y="214"/>
                    <a:pt x="78" y="278"/>
                  </a:cubicBezTo>
                  <a:cubicBezTo>
                    <a:pt x="1" y="312"/>
                    <a:pt x="54" y="409"/>
                    <a:pt x="123" y="409"/>
                  </a:cubicBezTo>
                  <a:cubicBezTo>
                    <a:pt x="126" y="409"/>
                    <a:pt x="130" y="409"/>
                    <a:pt x="133" y="409"/>
                  </a:cubicBezTo>
                  <a:cubicBezTo>
                    <a:pt x="303" y="382"/>
                    <a:pt x="469" y="331"/>
                    <a:pt x="635" y="289"/>
                  </a:cubicBezTo>
                  <a:cubicBezTo>
                    <a:pt x="777" y="252"/>
                    <a:pt x="921" y="233"/>
                    <a:pt x="1038" y="143"/>
                  </a:cubicBezTo>
                  <a:cubicBezTo>
                    <a:pt x="1101" y="94"/>
                    <a:pt x="1043" y="7"/>
                    <a:pt x="981" y="2"/>
                  </a:cubicBezTo>
                  <a:cubicBezTo>
                    <a:pt x="969" y="1"/>
                    <a:pt x="957" y="0"/>
                    <a:pt x="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4"/>
            <p:cNvSpPr/>
            <p:nvPr/>
          </p:nvSpPr>
          <p:spPr>
            <a:xfrm>
              <a:off x="2219700" y="4350975"/>
              <a:ext cx="28900" cy="10000"/>
            </a:xfrm>
            <a:custGeom>
              <a:avLst/>
              <a:gdLst/>
              <a:ahLst/>
              <a:cxnLst/>
              <a:rect l="l" t="t" r="r" b="b"/>
              <a:pathLst>
                <a:path w="1156" h="400" extrusionOk="0">
                  <a:moveTo>
                    <a:pt x="1025" y="0"/>
                  </a:moveTo>
                  <a:cubicBezTo>
                    <a:pt x="858" y="0"/>
                    <a:pt x="693" y="78"/>
                    <a:pt x="535" y="128"/>
                  </a:cubicBezTo>
                  <a:cubicBezTo>
                    <a:pt x="369" y="180"/>
                    <a:pt x="206" y="230"/>
                    <a:pt x="48" y="299"/>
                  </a:cubicBezTo>
                  <a:cubicBezTo>
                    <a:pt x="1" y="320"/>
                    <a:pt x="22" y="400"/>
                    <a:pt x="70" y="400"/>
                  </a:cubicBezTo>
                  <a:cubicBezTo>
                    <a:pt x="72" y="400"/>
                    <a:pt x="73" y="400"/>
                    <a:pt x="75" y="400"/>
                  </a:cubicBezTo>
                  <a:cubicBezTo>
                    <a:pt x="247" y="380"/>
                    <a:pt x="414" y="341"/>
                    <a:pt x="582" y="303"/>
                  </a:cubicBezTo>
                  <a:cubicBezTo>
                    <a:pt x="750" y="266"/>
                    <a:pt x="938" y="249"/>
                    <a:pt x="1084" y="158"/>
                  </a:cubicBezTo>
                  <a:cubicBezTo>
                    <a:pt x="1155" y="113"/>
                    <a:pt x="1126" y="4"/>
                    <a:pt x="1042" y="1"/>
                  </a:cubicBezTo>
                  <a:cubicBezTo>
                    <a:pt x="1036" y="0"/>
                    <a:pt x="1031" y="0"/>
                    <a:pt x="10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4"/>
            <p:cNvSpPr/>
            <p:nvPr/>
          </p:nvSpPr>
          <p:spPr>
            <a:xfrm>
              <a:off x="2278750" y="4364575"/>
              <a:ext cx="54250" cy="30400"/>
            </a:xfrm>
            <a:custGeom>
              <a:avLst/>
              <a:gdLst/>
              <a:ahLst/>
              <a:cxnLst/>
              <a:rect l="l" t="t" r="r" b="b"/>
              <a:pathLst>
                <a:path w="2170" h="1216" extrusionOk="0">
                  <a:moveTo>
                    <a:pt x="96" y="1"/>
                  </a:moveTo>
                  <a:cubicBezTo>
                    <a:pt x="38" y="1"/>
                    <a:pt x="0" y="91"/>
                    <a:pt x="42" y="143"/>
                  </a:cubicBezTo>
                  <a:cubicBezTo>
                    <a:pt x="504" y="725"/>
                    <a:pt x="1362" y="1132"/>
                    <a:pt x="2090" y="1215"/>
                  </a:cubicBezTo>
                  <a:cubicBezTo>
                    <a:pt x="2093" y="1215"/>
                    <a:pt x="2095" y="1215"/>
                    <a:pt x="2097" y="1215"/>
                  </a:cubicBezTo>
                  <a:cubicBezTo>
                    <a:pt x="2164" y="1215"/>
                    <a:pt x="2169" y="1111"/>
                    <a:pt x="2106" y="1092"/>
                  </a:cubicBezTo>
                  <a:lnTo>
                    <a:pt x="2108" y="1092"/>
                  </a:lnTo>
                  <a:cubicBezTo>
                    <a:pt x="1728" y="968"/>
                    <a:pt x="1357" y="850"/>
                    <a:pt x="1009" y="653"/>
                  </a:cubicBezTo>
                  <a:cubicBezTo>
                    <a:pt x="692" y="473"/>
                    <a:pt x="430" y="232"/>
                    <a:pt x="140" y="17"/>
                  </a:cubicBezTo>
                  <a:cubicBezTo>
                    <a:pt x="124" y="6"/>
                    <a:pt x="110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4"/>
            <p:cNvSpPr/>
            <p:nvPr/>
          </p:nvSpPr>
          <p:spPr>
            <a:xfrm>
              <a:off x="1671800" y="4258275"/>
              <a:ext cx="176350" cy="103025"/>
            </a:xfrm>
            <a:custGeom>
              <a:avLst/>
              <a:gdLst/>
              <a:ahLst/>
              <a:cxnLst/>
              <a:rect l="l" t="t" r="r" b="b"/>
              <a:pathLst>
                <a:path w="7054" h="4121" extrusionOk="0">
                  <a:moveTo>
                    <a:pt x="1552" y="0"/>
                  </a:moveTo>
                  <a:cubicBezTo>
                    <a:pt x="1359" y="0"/>
                    <a:pt x="1166" y="39"/>
                    <a:pt x="987" y="111"/>
                  </a:cubicBezTo>
                  <a:cubicBezTo>
                    <a:pt x="657" y="242"/>
                    <a:pt x="367" y="490"/>
                    <a:pt x="200" y="816"/>
                  </a:cubicBezTo>
                  <a:cubicBezTo>
                    <a:pt x="33" y="1143"/>
                    <a:pt x="1" y="1534"/>
                    <a:pt x="84" y="1901"/>
                  </a:cubicBezTo>
                  <a:cubicBezTo>
                    <a:pt x="193" y="2396"/>
                    <a:pt x="488" y="2838"/>
                    <a:pt x="875" y="3146"/>
                  </a:cubicBezTo>
                  <a:cubicBezTo>
                    <a:pt x="1260" y="3461"/>
                    <a:pt x="1714" y="3661"/>
                    <a:pt x="2166" y="3807"/>
                  </a:cubicBezTo>
                  <a:cubicBezTo>
                    <a:pt x="2166" y="3807"/>
                    <a:pt x="2677" y="3971"/>
                    <a:pt x="3206" y="4051"/>
                  </a:cubicBezTo>
                  <a:cubicBezTo>
                    <a:pt x="3469" y="4092"/>
                    <a:pt x="3736" y="4114"/>
                    <a:pt x="3938" y="4119"/>
                  </a:cubicBezTo>
                  <a:cubicBezTo>
                    <a:pt x="3978" y="4120"/>
                    <a:pt x="4015" y="4121"/>
                    <a:pt x="4050" y="4121"/>
                  </a:cubicBezTo>
                  <a:cubicBezTo>
                    <a:pt x="4187" y="4121"/>
                    <a:pt x="4273" y="4115"/>
                    <a:pt x="4273" y="4115"/>
                  </a:cubicBezTo>
                  <a:cubicBezTo>
                    <a:pt x="4492" y="4105"/>
                    <a:pt x="4836" y="4069"/>
                    <a:pt x="5218" y="3944"/>
                  </a:cubicBezTo>
                  <a:cubicBezTo>
                    <a:pt x="5598" y="3820"/>
                    <a:pt x="6015" y="3592"/>
                    <a:pt x="6324" y="3259"/>
                  </a:cubicBezTo>
                  <a:cubicBezTo>
                    <a:pt x="6639" y="2933"/>
                    <a:pt x="6859" y="2530"/>
                    <a:pt x="6939" y="2164"/>
                  </a:cubicBezTo>
                  <a:cubicBezTo>
                    <a:pt x="7031" y="1799"/>
                    <a:pt x="6981" y="1491"/>
                    <a:pt x="6943" y="1329"/>
                  </a:cubicBezTo>
                  <a:lnTo>
                    <a:pt x="6943" y="1329"/>
                  </a:lnTo>
                  <a:cubicBezTo>
                    <a:pt x="7054" y="1875"/>
                    <a:pt x="6883" y="2454"/>
                    <a:pt x="6542" y="2911"/>
                  </a:cubicBezTo>
                  <a:cubicBezTo>
                    <a:pt x="6202" y="3371"/>
                    <a:pt x="5699" y="3726"/>
                    <a:pt x="5106" y="3883"/>
                  </a:cubicBezTo>
                  <a:cubicBezTo>
                    <a:pt x="5106" y="3883"/>
                    <a:pt x="4999" y="3914"/>
                    <a:pt x="4889" y="3938"/>
                  </a:cubicBezTo>
                  <a:cubicBezTo>
                    <a:pt x="4780" y="3962"/>
                    <a:pt x="4669" y="3979"/>
                    <a:pt x="4669" y="3979"/>
                  </a:cubicBezTo>
                  <a:cubicBezTo>
                    <a:pt x="4669" y="3979"/>
                    <a:pt x="4632" y="3984"/>
                    <a:pt x="4567" y="3992"/>
                  </a:cubicBezTo>
                  <a:cubicBezTo>
                    <a:pt x="4502" y="4002"/>
                    <a:pt x="4409" y="4009"/>
                    <a:pt x="4297" y="4017"/>
                  </a:cubicBezTo>
                  <a:cubicBezTo>
                    <a:pt x="4225" y="4021"/>
                    <a:pt x="4145" y="4024"/>
                    <a:pt x="4060" y="4024"/>
                  </a:cubicBezTo>
                  <a:cubicBezTo>
                    <a:pt x="3879" y="4024"/>
                    <a:pt x="3675" y="4013"/>
                    <a:pt x="3472" y="3989"/>
                  </a:cubicBezTo>
                  <a:cubicBezTo>
                    <a:pt x="2873" y="3924"/>
                    <a:pt x="2293" y="3743"/>
                    <a:pt x="2293" y="3743"/>
                  </a:cubicBezTo>
                  <a:cubicBezTo>
                    <a:pt x="1912" y="3629"/>
                    <a:pt x="1534" y="3478"/>
                    <a:pt x="1194" y="3258"/>
                  </a:cubicBezTo>
                  <a:cubicBezTo>
                    <a:pt x="855" y="3038"/>
                    <a:pt x="551" y="2747"/>
                    <a:pt x="363" y="2383"/>
                  </a:cubicBezTo>
                  <a:cubicBezTo>
                    <a:pt x="171" y="2023"/>
                    <a:pt x="80" y="1598"/>
                    <a:pt x="162" y="1197"/>
                  </a:cubicBezTo>
                  <a:cubicBezTo>
                    <a:pt x="235" y="792"/>
                    <a:pt x="514" y="444"/>
                    <a:pt x="873" y="251"/>
                  </a:cubicBezTo>
                  <a:cubicBezTo>
                    <a:pt x="1085" y="134"/>
                    <a:pt x="1328" y="70"/>
                    <a:pt x="1569" y="70"/>
                  </a:cubicBezTo>
                  <a:cubicBezTo>
                    <a:pt x="1732" y="70"/>
                    <a:pt x="1895" y="99"/>
                    <a:pt x="2047" y="162"/>
                  </a:cubicBezTo>
                  <a:cubicBezTo>
                    <a:pt x="2423" y="311"/>
                    <a:pt x="2728" y="621"/>
                    <a:pt x="2873" y="990"/>
                  </a:cubicBezTo>
                  <a:cubicBezTo>
                    <a:pt x="3027" y="1358"/>
                    <a:pt x="2990" y="1783"/>
                    <a:pt x="2813" y="2124"/>
                  </a:cubicBezTo>
                  <a:cubicBezTo>
                    <a:pt x="2641" y="2469"/>
                    <a:pt x="2337" y="2739"/>
                    <a:pt x="1988" y="2859"/>
                  </a:cubicBezTo>
                  <a:cubicBezTo>
                    <a:pt x="2197" y="2794"/>
                    <a:pt x="2344" y="2702"/>
                    <a:pt x="2464" y="2606"/>
                  </a:cubicBezTo>
                  <a:cubicBezTo>
                    <a:pt x="2584" y="2507"/>
                    <a:pt x="2681" y="2402"/>
                    <a:pt x="2772" y="2265"/>
                  </a:cubicBezTo>
                  <a:cubicBezTo>
                    <a:pt x="2860" y="2128"/>
                    <a:pt x="2948" y="1957"/>
                    <a:pt x="2994" y="1712"/>
                  </a:cubicBezTo>
                  <a:cubicBezTo>
                    <a:pt x="3038" y="1471"/>
                    <a:pt x="3029" y="1139"/>
                    <a:pt x="2830" y="780"/>
                  </a:cubicBezTo>
                  <a:cubicBezTo>
                    <a:pt x="2650" y="464"/>
                    <a:pt x="2365" y="212"/>
                    <a:pt x="2031" y="86"/>
                  </a:cubicBezTo>
                  <a:cubicBezTo>
                    <a:pt x="1877" y="28"/>
                    <a:pt x="1715" y="0"/>
                    <a:pt x="1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4"/>
            <p:cNvSpPr/>
            <p:nvPr/>
          </p:nvSpPr>
          <p:spPr>
            <a:xfrm>
              <a:off x="1689350" y="4272650"/>
              <a:ext cx="50750" cy="64375"/>
            </a:xfrm>
            <a:custGeom>
              <a:avLst/>
              <a:gdLst/>
              <a:ahLst/>
              <a:cxnLst/>
              <a:rect l="l" t="t" r="r" b="b"/>
              <a:pathLst>
                <a:path w="2030" h="2575" extrusionOk="0">
                  <a:moveTo>
                    <a:pt x="939" y="0"/>
                  </a:moveTo>
                  <a:cubicBezTo>
                    <a:pt x="813" y="0"/>
                    <a:pt x="687" y="23"/>
                    <a:pt x="570" y="70"/>
                  </a:cubicBezTo>
                  <a:cubicBezTo>
                    <a:pt x="377" y="145"/>
                    <a:pt x="219" y="296"/>
                    <a:pt x="125" y="472"/>
                  </a:cubicBezTo>
                  <a:cubicBezTo>
                    <a:pt x="125" y="472"/>
                    <a:pt x="119" y="485"/>
                    <a:pt x="108" y="507"/>
                  </a:cubicBezTo>
                  <a:cubicBezTo>
                    <a:pt x="97" y="529"/>
                    <a:pt x="84" y="561"/>
                    <a:pt x="70" y="601"/>
                  </a:cubicBezTo>
                  <a:cubicBezTo>
                    <a:pt x="41" y="679"/>
                    <a:pt x="14" y="788"/>
                    <a:pt x="8" y="900"/>
                  </a:cubicBezTo>
                  <a:cubicBezTo>
                    <a:pt x="0" y="1010"/>
                    <a:pt x="10" y="1121"/>
                    <a:pt x="23" y="1202"/>
                  </a:cubicBezTo>
                  <a:cubicBezTo>
                    <a:pt x="37" y="1285"/>
                    <a:pt x="53" y="1338"/>
                    <a:pt x="53" y="1338"/>
                  </a:cubicBezTo>
                  <a:cubicBezTo>
                    <a:pt x="76" y="1424"/>
                    <a:pt x="126" y="1559"/>
                    <a:pt x="214" y="1697"/>
                  </a:cubicBezTo>
                  <a:cubicBezTo>
                    <a:pt x="302" y="1834"/>
                    <a:pt x="424" y="1976"/>
                    <a:pt x="560" y="2096"/>
                  </a:cubicBezTo>
                  <a:cubicBezTo>
                    <a:pt x="833" y="2338"/>
                    <a:pt x="1142" y="2509"/>
                    <a:pt x="1260" y="2575"/>
                  </a:cubicBezTo>
                  <a:cubicBezTo>
                    <a:pt x="898" y="2322"/>
                    <a:pt x="515" y="2044"/>
                    <a:pt x="274" y="1620"/>
                  </a:cubicBezTo>
                  <a:cubicBezTo>
                    <a:pt x="274" y="1620"/>
                    <a:pt x="251" y="1582"/>
                    <a:pt x="233" y="1542"/>
                  </a:cubicBezTo>
                  <a:cubicBezTo>
                    <a:pt x="212" y="1503"/>
                    <a:pt x="197" y="1462"/>
                    <a:pt x="197" y="1462"/>
                  </a:cubicBezTo>
                  <a:cubicBezTo>
                    <a:pt x="197" y="1462"/>
                    <a:pt x="173" y="1408"/>
                    <a:pt x="150" y="1323"/>
                  </a:cubicBezTo>
                  <a:cubicBezTo>
                    <a:pt x="125" y="1238"/>
                    <a:pt x="104" y="1121"/>
                    <a:pt x="103" y="1004"/>
                  </a:cubicBezTo>
                  <a:cubicBezTo>
                    <a:pt x="100" y="888"/>
                    <a:pt x="118" y="771"/>
                    <a:pt x="144" y="688"/>
                  </a:cubicBezTo>
                  <a:cubicBezTo>
                    <a:pt x="168" y="604"/>
                    <a:pt x="195" y="553"/>
                    <a:pt x="195" y="553"/>
                  </a:cubicBezTo>
                  <a:cubicBezTo>
                    <a:pt x="259" y="415"/>
                    <a:pt x="364" y="294"/>
                    <a:pt x="497" y="215"/>
                  </a:cubicBezTo>
                  <a:cubicBezTo>
                    <a:pt x="630" y="134"/>
                    <a:pt x="790" y="96"/>
                    <a:pt x="949" y="96"/>
                  </a:cubicBezTo>
                  <a:cubicBezTo>
                    <a:pt x="1109" y="98"/>
                    <a:pt x="1271" y="136"/>
                    <a:pt x="1409" y="217"/>
                  </a:cubicBezTo>
                  <a:cubicBezTo>
                    <a:pt x="1549" y="297"/>
                    <a:pt x="1667" y="415"/>
                    <a:pt x="1754" y="553"/>
                  </a:cubicBezTo>
                  <a:cubicBezTo>
                    <a:pt x="1930" y="827"/>
                    <a:pt x="1981" y="1172"/>
                    <a:pt x="1908" y="1481"/>
                  </a:cubicBezTo>
                  <a:cubicBezTo>
                    <a:pt x="1837" y="1793"/>
                    <a:pt x="1664" y="2067"/>
                    <a:pt x="1451" y="2274"/>
                  </a:cubicBezTo>
                  <a:cubicBezTo>
                    <a:pt x="1588" y="2161"/>
                    <a:pt x="1653" y="2090"/>
                    <a:pt x="1730" y="1984"/>
                  </a:cubicBezTo>
                  <a:cubicBezTo>
                    <a:pt x="1802" y="1876"/>
                    <a:pt x="1907" y="1732"/>
                    <a:pt x="1975" y="1411"/>
                  </a:cubicBezTo>
                  <a:cubicBezTo>
                    <a:pt x="2030" y="1122"/>
                    <a:pt x="1988" y="825"/>
                    <a:pt x="1854" y="570"/>
                  </a:cubicBezTo>
                  <a:cubicBezTo>
                    <a:pt x="1723" y="317"/>
                    <a:pt x="1486" y="96"/>
                    <a:pt x="1179" y="28"/>
                  </a:cubicBezTo>
                  <a:cubicBezTo>
                    <a:pt x="1100" y="10"/>
                    <a:pt x="1020" y="0"/>
                    <a:pt x="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4"/>
            <p:cNvSpPr/>
            <p:nvPr/>
          </p:nvSpPr>
          <p:spPr>
            <a:xfrm>
              <a:off x="1814400" y="4217150"/>
              <a:ext cx="24725" cy="40775"/>
            </a:xfrm>
            <a:custGeom>
              <a:avLst/>
              <a:gdLst/>
              <a:ahLst/>
              <a:cxnLst/>
              <a:rect l="l" t="t" r="r" b="b"/>
              <a:pathLst>
                <a:path w="989" h="1631" extrusionOk="0">
                  <a:moveTo>
                    <a:pt x="847" y="0"/>
                  </a:moveTo>
                  <a:cubicBezTo>
                    <a:pt x="717" y="0"/>
                    <a:pt x="581" y="34"/>
                    <a:pt x="454" y="106"/>
                  </a:cubicBezTo>
                  <a:lnTo>
                    <a:pt x="394" y="147"/>
                  </a:lnTo>
                  <a:cubicBezTo>
                    <a:pt x="394" y="147"/>
                    <a:pt x="315" y="204"/>
                    <a:pt x="249" y="277"/>
                  </a:cubicBezTo>
                  <a:cubicBezTo>
                    <a:pt x="182" y="348"/>
                    <a:pt x="136" y="436"/>
                    <a:pt x="136" y="436"/>
                  </a:cubicBezTo>
                  <a:cubicBezTo>
                    <a:pt x="0" y="661"/>
                    <a:pt x="9" y="975"/>
                    <a:pt x="145" y="1205"/>
                  </a:cubicBezTo>
                  <a:cubicBezTo>
                    <a:pt x="272" y="1440"/>
                    <a:pt x="509" y="1599"/>
                    <a:pt x="737" y="1631"/>
                  </a:cubicBezTo>
                  <a:cubicBezTo>
                    <a:pt x="673" y="1603"/>
                    <a:pt x="643" y="1584"/>
                    <a:pt x="599" y="1563"/>
                  </a:cubicBezTo>
                  <a:cubicBezTo>
                    <a:pt x="558" y="1537"/>
                    <a:pt x="500" y="1513"/>
                    <a:pt x="410" y="1435"/>
                  </a:cubicBezTo>
                  <a:cubicBezTo>
                    <a:pt x="251" y="1293"/>
                    <a:pt x="165" y="1104"/>
                    <a:pt x="139" y="896"/>
                  </a:cubicBezTo>
                  <a:cubicBezTo>
                    <a:pt x="120" y="757"/>
                    <a:pt x="151" y="615"/>
                    <a:pt x="213" y="496"/>
                  </a:cubicBezTo>
                  <a:cubicBezTo>
                    <a:pt x="213" y="496"/>
                    <a:pt x="249" y="428"/>
                    <a:pt x="298" y="370"/>
                  </a:cubicBezTo>
                  <a:cubicBezTo>
                    <a:pt x="345" y="310"/>
                    <a:pt x="405" y="262"/>
                    <a:pt x="405" y="262"/>
                  </a:cubicBezTo>
                  <a:cubicBezTo>
                    <a:pt x="451" y="221"/>
                    <a:pt x="555" y="136"/>
                    <a:pt x="678" y="84"/>
                  </a:cubicBezTo>
                  <a:cubicBezTo>
                    <a:pt x="800" y="29"/>
                    <a:pt x="935" y="18"/>
                    <a:pt x="989" y="14"/>
                  </a:cubicBezTo>
                  <a:cubicBezTo>
                    <a:pt x="943" y="5"/>
                    <a:pt x="895" y="0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4"/>
            <p:cNvSpPr/>
            <p:nvPr/>
          </p:nvSpPr>
          <p:spPr>
            <a:xfrm>
              <a:off x="1824300" y="4218875"/>
              <a:ext cx="13600" cy="34750"/>
            </a:xfrm>
            <a:custGeom>
              <a:avLst/>
              <a:gdLst/>
              <a:ahLst/>
              <a:cxnLst/>
              <a:rect l="l" t="t" r="r" b="b"/>
              <a:pathLst>
                <a:path w="544" h="1390" extrusionOk="0">
                  <a:moveTo>
                    <a:pt x="543" y="0"/>
                  </a:moveTo>
                  <a:cubicBezTo>
                    <a:pt x="441" y="43"/>
                    <a:pt x="343" y="108"/>
                    <a:pt x="258" y="201"/>
                  </a:cubicBezTo>
                  <a:lnTo>
                    <a:pt x="228" y="238"/>
                  </a:lnTo>
                  <a:cubicBezTo>
                    <a:pt x="228" y="238"/>
                    <a:pt x="193" y="288"/>
                    <a:pt x="160" y="340"/>
                  </a:cubicBezTo>
                  <a:cubicBezTo>
                    <a:pt x="145" y="367"/>
                    <a:pt x="131" y="394"/>
                    <a:pt x="119" y="414"/>
                  </a:cubicBezTo>
                  <a:cubicBezTo>
                    <a:pt x="111" y="435"/>
                    <a:pt x="104" y="449"/>
                    <a:pt x="104" y="449"/>
                  </a:cubicBezTo>
                  <a:cubicBezTo>
                    <a:pt x="37" y="597"/>
                    <a:pt x="0" y="770"/>
                    <a:pt x="12" y="939"/>
                  </a:cubicBezTo>
                  <a:cubicBezTo>
                    <a:pt x="22" y="1107"/>
                    <a:pt x="76" y="1268"/>
                    <a:pt x="157" y="1390"/>
                  </a:cubicBezTo>
                  <a:cubicBezTo>
                    <a:pt x="145" y="1300"/>
                    <a:pt x="136" y="1298"/>
                    <a:pt x="103" y="1150"/>
                  </a:cubicBezTo>
                  <a:cubicBezTo>
                    <a:pt x="76" y="1016"/>
                    <a:pt x="92" y="890"/>
                    <a:pt x="113" y="756"/>
                  </a:cubicBezTo>
                  <a:cubicBezTo>
                    <a:pt x="128" y="665"/>
                    <a:pt x="152" y="577"/>
                    <a:pt x="189" y="498"/>
                  </a:cubicBezTo>
                  <a:cubicBezTo>
                    <a:pt x="183" y="494"/>
                    <a:pt x="280" y="327"/>
                    <a:pt x="285" y="327"/>
                  </a:cubicBezTo>
                  <a:cubicBezTo>
                    <a:pt x="285" y="327"/>
                    <a:pt x="285" y="327"/>
                    <a:pt x="285" y="327"/>
                  </a:cubicBezTo>
                  <a:cubicBezTo>
                    <a:pt x="306" y="292"/>
                    <a:pt x="352" y="221"/>
                    <a:pt x="404" y="153"/>
                  </a:cubicBezTo>
                  <a:cubicBezTo>
                    <a:pt x="457" y="86"/>
                    <a:pt x="519" y="27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4"/>
            <p:cNvSpPr/>
            <p:nvPr/>
          </p:nvSpPr>
          <p:spPr>
            <a:xfrm>
              <a:off x="1860100" y="4222225"/>
              <a:ext cx="35450" cy="32150"/>
            </a:xfrm>
            <a:custGeom>
              <a:avLst/>
              <a:gdLst/>
              <a:ahLst/>
              <a:cxnLst/>
              <a:rect l="l" t="t" r="r" b="b"/>
              <a:pathLst>
                <a:path w="1418" h="1286" extrusionOk="0">
                  <a:moveTo>
                    <a:pt x="531" y="0"/>
                  </a:moveTo>
                  <a:lnTo>
                    <a:pt x="531" y="0"/>
                  </a:lnTo>
                  <a:cubicBezTo>
                    <a:pt x="710" y="74"/>
                    <a:pt x="901" y="144"/>
                    <a:pt x="1061" y="274"/>
                  </a:cubicBezTo>
                  <a:cubicBezTo>
                    <a:pt x="1061" y="274"/>
                    <a:pt x="1118" y="321"/>
                    <a:pt x="1117" y="323"/>
                  </a:cubicBezTo>
                  <a:cubicBezTo>
                    <a:pt x="1117" y="323"/>
                    <a:pt x="1191" y="391"/>
                    <a:pt x="1239" y="477"/>
                  </a:cubicBezTo>
                  <a:cubicBezTo>
                    <a:pt x="1289" y="563"/>
                    <a:pt x="1300" y="659"/>
                    <a:pt x="1300" y="659"/>
                  </a:cubicBezTo>
                  <a:cubicBezTo>
                    <a:pt x="1315" y="784"/>
                    <a:pt x="1266" y="914"/>
                    <a:pt x="1171" y="1010"/>
                  </a:cubicBezTo>
                  <a:cubicBezTo>
                    <a:pt x="1078" y="1108"/>
                    <a:pt x="947" y="1174"/>
                    <a:pt x="812" y="1201"/>
                  </a:cubicBezTo>
                  <a:cubicBezTo>
                    <a:pt x="753" y="1212"/>
                    <a:pt x="693" y="1217"/>
                    <a:pt x="634" y="1217"/>
                  </a:cubicBezTo>
                  <a:cubicBezTo>
                    <a:pt x="414" y="1217"/>
                    <a:pt x="196" y="1150"/>
                    <a:pt x="1" y="1095"/>
                  </a:cubicBezTo>
                  <a:lnTo>
                    <a:pt x="1" y="1095"/>
                  </a:lnTo>
                  <a:cubicBezTo>
                    <a:pt x="139" y="1167"/>
                    <a:pt x="145" y="1182"/>
                    <a:pt x="419" y="1250"/>
                  </a:cubicBezTo>
                  <a:cubicBezTo>
                    <a:pt x="518" y="1272"/>
                    <a:pt x="617" y="1286"/>
                    <a:pt x="717" y="1286"/>
                  </a:cubicBezTo>
                  <a:cubicBezTo>
                    <a:pt x="743" y="1286"/>
                    <a:pt x="769" y="1285"/>
                    <a:pt x="796" y="1283"/>
                  </a:cubicBezTo>
                  <a:cubicBezTo>
                    <a:pt x="923" y="1270"/>
                    <a:pt x="1050" y="1227"/>
                    <a:pt x="1161" y="1144"/>
                  </a:cubicBezTo>
                  <a:cubicBezTo>
                    <a:pt x="1309" y="1038"/>
                    <a:pt x="1417" y="853"/>
                    <a:pt x="1398" y="666"/>
                  </a:cubicBezTo>
                  <a:cubicBezTo>
                    <a:pt x="1398" y="666"/>
                    <a:pt x="1390" y="563"/>
                    <a:pt x="1345" y="472"/>
                  </a:cubicBezTo>
                  <a:cubicBezTo>
                    <a:pt x="1304" y="380"/>
                    <a:pt x="1236" y="306"/>
                    <a:pt x="1236" y="306"/>
                  </a:cubicBezTo>
                  <a:cubicBezTo>
                    <a:pt x="1186" y="241"/>
                    <a:pt x="1043" y="140"/>
                    <a:pt x="892" y="89"/>
                  </a:cubicBezTo>
                  <a:cubicBezTo>
                    <a:pt x="741" y="35"/>
                    <a:pt x="590" y="9"/>
                    <a:pt x="5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4"/>
            <p:cNvSpPr/>
            <p:nvPr/>
          </p:nvSpPr>
          <p:spPr>
            <a:xfrm>
              <a:off x="1861925" y="4226850"/>
              <a:ext cx="20350" cy="25500"/>
            </a:xfrm>
            <a:custGeom>
              <a:avLst/>
              <a:gdLst/>
              <a:ahLst/>
              <a:cxnLst/>
              <a:rect l="l" t="t" r="r" b="b"/>
              <a:pathLst>
                <a:path w="814" h="1020" extrusionOk="0">
                  <a:moveTo>
                    <a:pt x="599" y="0"/>
                  </a:moveTo>
                  <a:lnTo>
                    <a:pt x="599" y="0"/>
                  </a:lnTo>
                  <a:cubicBezTo>
                    <a:pt x="658" y="89"/>
                    <a:pt x="694" y="189"/>
                    <a:pt x="705" y="299"/>
                  </a:cubicBezTo>
                  <a:lnTo>
                    <a:pt x="711" y="339"/>
                  </a:lnTo>
                  <a:cubicBezTo>
                    <a:pt x="711" y="339"/>
                    <a:pt x="716" y="393"/>
                    <a:pt x="712" y="447"/>
                  </a:cubicBezTo>
                  <a:cubicBezTo>
                    <a:pt x="709" y="501"/>
                    <a:pt x="694" y="552"/>
                    <a:pt x="694" y="552"/>
                  </a:cubicBezTo>
                  <a:cubicBezTo>
                    <a:pt x="658" y="689"/>
                    <a:pt x="561" y="814"/>
                    <a:pt x="429" y="890"/>
                  </a:cubicBezTo>
                  <a:cubicBezTo>
                    <a:pt x="331" y="948"/>
                    <a:pt x="218" y="978"/>
                    <a:pt x="109" y="978"/>
                  </a:cubicBezTo>
                  <a:cubicBezTo>
                    <a:pt x="72" y="978"/>
                    <a:pt x="36" y="975"/>
                    <a:pt x="0" y="968"/>
                  </a:cubicBezTo>
                  <a:lnTo>
                    <a:pt x="0" y="968"/>
                  </a:lnTo>
                  <a:cubicBezTo>
                    <a:pt x="61" y="1003"/>
                    <a:pt x="79" y="1019"/>
                    <a:pt x="169" y="1019"/>
                  </a:cubicBezTo>
                  <a:cubicBezTo>
                    <a:pt x="190" y="1019"/>
                    <a:pt x="214" y="1018"/>
                    <a:pt x="244" y="1017"/>
                  </a:cubicBezTo>
                  <a:cubicBezTo>
                    <a:pt x="384" y="1000"/>
                    <a:pt x="523" y="956"/>
                    <a:pt x="632" y="847"/>
                  </a:cubicBezTo>
                  <a:cubicBezTo>
                    <a:pt x="705" y="774"/>
                    <a:pt x="757" y="681"/>
                    <a:pt x="784" y="588"/>
                  </a:cubicBezTo>
                  <a:cubicBezTo>
                    <a:pt x="784" y="588"/>
                    <a:pt x="801" y="535"/>
                    <a:pt x="807" y="480"/>
                  </a:cubicBezTo>
                  <a:cubicBezTo>
                    <a:pt x="814" y="426"/>
                    <a:pt x="810" y="371"/>
                    <a:pt x="810" y="371"/>
                  </a:cubicBezTo>
                  <a:cubicBezTo>
                    <a:pt x="810" y="326"/>
                    <a:pt x="786" y="232"/>
                    <a:pt x="740" y="153"/>
                  </a:cubicBezTo>
                  <a:cubicBezTo>
                    <a:pt x="696" y="74"/>
                    <a:pt x="629" y="16"/>
                    <a:pt x="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4"/>
            <p:cNvSpPr/>
            <p:nvPr/>
          </p:nvSpPr>
          <p:spPr>
            <a:xfrm>
              <a:off x="1894600" y="4156000"/>
              <a:ext cx="111700" cy="69475"/>
            </a:xfrm>
            <a:custGeom>
              <a:avLst/>
              <a:gdLst/>
              <a:ahLst/>
              <a:cxnLst/>
              <a:rect l="l" t="t" r="r" b="b"/>
              <a:pathLst>
                <a:path w="4468" h="2779" extrusionOk="0">
                  <a:moveTo>
                    <a:pt x="3661" y="0"/>
                  </a:moveTo>
                  <a:cubicBezTo>
                    <a:pt x="3547" y="0"/>
                    <a:pt x="3432" y="23"/>
                    <a:pt x="3328" y="71"/>
                  </a:cubicBezTo>
                  <a:cubicBezTo>
                    <a:pt x="3173" y="135"/>
                    <a:pt x="3046" y="257"/>
                    <a:pt x="2974" y="398"/>
                  </a:cubicBezTo>
                  <a:cubicBezTo>
                    <a:pt x="2903" y="539"/>
                    <a:pt x="2883" y="692"/>
                    <a:pt x="2896" y="827"/>
                  </a:cubicBezTo>
                  <a:cubicBezTo>
                    <a:pt x="2922" y="1102"/>
                    <a:pt x="3078" y="1281"/>
                    <a:pt x="3173" y="1350"/>
                  </a:cubicBezTo>
                  <a:cubicBezTo>
                    <a:pt x="2870" y="1092"/>
                    <a:pt x="2836" y="570"/>
                    <a:pt x="3119" y="282"/>
                  </a:cubicBezTo>
                  <a:cubicBezTo>
                    <a:pt x="3251" y="146"/>
                    <a:pt x="3446" y="74"/>
                    <a:pt x="3641" y="74"/>
                  </a:cubicBezTo>
                  <a:cubicBezTo>
                    <a:pt x="3856" y="74"/>
                    <a:pt x="4072" y="162"/>
                    <a:pt x="4204" y="346"/>
                  </a:cubicBezTo>
                  <a:cubicBezTo>
                    <a:pt x="4204" y="346"/>
                    <a:pt x="4251" y="408"/>
                    <a:pt x="4284" y="478"/>
                  </a:cubicBezTo>
                  <a:cubicBezTo>
                    <a:pt x="4317" y="547"/>
                    <a:pt x="4336" y="624"/>
                    <a:pt x="4336" y="624"/>
                  </a:cubicBezTo>
                  <a:cubicBezTo>
                    <a:pt x="4336" y="624"/>
                    <a:pt x="4342" y="649"/>
                    <a:pt x="4352" y="693"/>
                  </a:cubicBezTo>
                  <a:cubicBezTo>
                    <a:pt x="4358" y="739"/>
                    <a:pt x="4367" y="804"/>
                    <a:pt x="4367" y="882"/>
                  </a:cubicBezTo>
                  <a:cubicBezTo>
                    <a:pt x="4367" y="1040"/>
                    <a:pt x="4328" y="1253"/>
                    <a:pt x="4239" y="1447"/>
                  </a:cubicBezTo>
                  <a:cubicBezTo>
                    <a:pt x="4152" y="1639"/>
                    <a:pt x="4012" y="1807"/>
                    <a:pt x="3904" y="1925"/>
                  </a:cubicBezTo>
                  <a:cubicBezTo>
                    <a:pt x="3846" y="1980"/>
                    <a:pt x="3800" y="2029"/>
                    <a:pt x="3764" y="2058"/>
                  </a:cubicBezTo>
                  <a:cubicBezTo>
                    <a:pt x="3727" y="2088"/>
                    <a:pt x="3705" y="2104"/>
                    <a:pt x="3705" y="2104"/>
                  </a:cubicBezTo>
                  <a:cubicBezTo>
                    <a:pt x="3264" y="2463"/>
                    <a:pt x="2676" y="2647"/>
                    <a:pt x="2083" y="2679"/>
                  </a:cubicBezTo>
                  <a:cubicBezTo>
                    <a:pt x="2021" y="2681"/>
                    <a:pt x="1958" y="2683"/>
                    <a:pt x="1895" y="2683"/>
                  </a:cubicBezTo>
                  <a:cubicBezTo>
                    <a:pt x="1659" y="2683"/>
                    <a:pt x="1422" y="2661"/>
                    <a:pt x="1192" y="2607"/>
                  </a:cubicBezTo>
                  <a:cubicBezTo>
                    <a:pt x="904" y="2538"/>
                    <a:pt x="619" y="2420"/>
                    <a:pt x="402" y="2222"/>
                  </a:cubicBezTo>
                  <a:cubicBezTo>
                    <a:pt x="183" y="2030"/>
                    <a:pt x="58" y="1731"/>
                    <a:pt x="114" y="1446"/>
                  </a:cubicBezTo>
                  <a:cubicBezTo>
                    <a:pt x="166" y="1164"/>
                    <a:pt x="356" y="907"/>
                    <a:pt x="614" y="787"/>
                  </a:cubicBezTo>
                  <a:cubicBezTo>
                    <a:pt x="712" y="738"/>
                    <a:pt x="819" y="716"/>
                    <a:pt x="926" y="716"/>
                  </a:cubicBezTo>
                  <a:cubicBezTo>
                    <a:pt x="1098" y="716"/>
                    <a:pt x="1270" y="773"/>
                    <a:pt x="1410" y="867"/>
                  </a:cubicBezTo>
                  <a:cubicBezTo>
                    <a:pt x="1638" y="1022"/>
                    <a:pt x="1798" y="1276"/>
                    <a:pt x="1809" y="1543"/>
                  </a:cubicBezTo>
                  <a:cubicBezTo>
                    <a:pt x="1809" y="1385"/>
                    <a:pt x="1766" y="1266"/>
                    <a:pt x="1717" y="1167"/>
                  </a:cubicBezTo>
                  <a:cubicBezTo>
                    <a:pt x="1664" y="1067"/>
                    <a:pt x="1601" y="983"/>
                    <a:pt x="1512" y="904"/>
                  </a:cubicBezTo>
                  <a:cubicBezTo>
                    <a:pt x="1423" y="826"/>
                    <a:pt x="1307" y="746"/>
                    <a:pt x="1131" y="699"/>
                  </a:cubicBezTo>
                  <a:cubicBezTo>
                    <a:pt x="1070" y="681"/>
                    <a:pt x="999" y="670"/>
                    <a:pt x="922" y="670"/>
                  </a:cubicBezTo>
                  <a:cubicBezTo>
                    <a:pt x="781" y="670"/>
                    <a:pt x="619" y="708"/>
                    <a:pt x="458" y="818"/>
                  </a:cubicBezTo>
                  <a:cubicBezTo>
                    <a:pt x="239" y="970"/>
                    <a:pt x="89" y="1208"/>
                    <a:pt x="47" y="1465"/>
                  </a:cubicBezTo>
                  <a:cubicBezTo>
                    <a:pt x="1" y="1726"/>
                    <a:pt x="96" y="1995"/>
                    <a:pt x="265" y="2192"/>
                  </a:cubicBezTo>
                  <a:cubicBezTo>
                    <a:pt x="433" y="2392"/>
                    <a:pt x="667" y="2523"/>
                    <a:pt x="909" y="2615"/>
                  </a:cubicBezTo>
                  <a:cubicBezTo>
                    <a:pt x="1153" y="2709"/>
                    <a:pt x="1417" y="2753"/>
                    <a:pt x="1685" y="2770"/>
                  </a:cubicBezTo>
                  <a:cubicBezTo>
                    <a:pt x="1762" y="2776"/>
                    <a:pt x="1840" y="2778"/>
                    <a:pt x="1917" y="2778"/>
                  </a:cubicBezTo>
                  <a:cubicBezTo>
                    <a:pt x="2560" y="2778"/>
                    <a:pt x="3206" y="2600"/>
                    <a:pt x="3708" y="2228"/>
                  </a:cubicBezTo>
                  <a:cubicBezTo>
                    <a:pt x="3708" y="2228"/>
                    <a:pt x="3728" y="2212"/>
                    <a:pt x="3761" y="2185"/>
                  </a:cubicBezTo>
                  <a:cubicBezTo>
                    <a:pt x="3794" y="2158"/>
                    <a:pt x="3844" y="2123"/>
                    <a:pt x="3896" y="2070"/>
                  </a:cubicBezTo>
                  <a:cubicBezTo>
                    <a:pt x="4006" y="1972"/>
                    <a:pt x="4130" y="1819"/>
                    <a:pt x="4238" y="1655"/>
                  </a:cubicBezTo>
                  <a:cubicBezTo>
                    <a:pt x="4342" y="1486"/>
                    <a:pt x="4409" y="1297"/>
                    <a:pt x="4436" y="1151"/>
                  </a:cubicBezTo>
                  <a:cubicBezTo>
                    <a:pt x="4465" y="1005"/>
                    <a:pt x="4464" y="904"/>
                    <a:pt x="4464" y="904"/>
                  </a:cubicBezTo>
                  <a:cubicBezTo>
                    <a:pt x="4468" y="747"/>
                    <a:pt x="4442" y="467"/>
                    <a:pt x="4233" y="239"/>
                  </a:cubicBezTo>
                  <a:cubicBezTo>
                    <a:pt x="4098" y="86"/>
                    <a:pt x="3881" y="0"/>
                    <a:pt x="36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4"/>
            <p:cNvSpPr/>
            <p:nvPr/>
          </p:nvSpPr>
          <p:spPr>
            <a:xfrm>
              <a:off x="1938375" y="4173775"/>
              <a:ext cx="56500" cy="44950"/>
            </a:xfrm>
            <a:custGeom>
              <a:avLst/>
              <a:gdLst/>
              <a:ahLst/>
              <a:cxnLst/>
              <a:rect l="l" t="t" r="r" b="b"/>
              <a:pathLst>
                <a:path w="2260" h="1798" extrusionOk="0">
                  <a:moveTo>
                    <a:pt x="1750" y="1"/>
                  </a:moveTo>
                  <a:cubicBezTo>
                    <a:pt x="1692" y="1"/>
                    <a:pt x="1634" y="12"/>
                    <a:pt x="1582" y="35"/>
                  </a:cubicBezTo>
                  <a:cubicBezTo>
                    <a:pt x="1374" y="125"/>
                    <a:pt x="1283" y="370"/>
                    <a:pt x="1342" y="556"/>
                  </a:cubicBezTo>
                  <a:cubicBezTo>
                    <a:pt x="1329" y="441"/>
                    <a:pt x="1351" y="381"/>
                    <a:pt x="1379" y="307"/>
                  </a:cubicBezTo>
                  <a:cubicBezTo>
                    <a:pt x="1395" y="270"/>
                    <a:pt x="1417" y="230"/>
                    <a:pt x="1456" y="184"/>
                  </a:cubicBezTo>
                  <a:cubicBezTo>
                    <a:pt x="1495" y="140"/>
                    <a:pt x="1554" y="90"/>
                    <a:pt x="1648" y="68"/>
                  </a:cubicBezTo>
                  <a:cubicBezTo>
                    <a:pt x="1677" y="61"/>
                    <a:pt x="1707" y="58"/>
                    <a:pt x="1736" y="58"/>
                  </a:cubicBezTo>
                  <a:cubicBezTo>
                    <a:pt x="1877" y="58"/>
                    <a:pt x="2014" y="135"/>
                    <a:pt x="2073" y="256"/>
                  </a:cubicBezTo>
                  <a:cubicBezTo>
                    <a:pt x="2149" y="401"/>
                    <a:pt x="2134" y="586"/>
                    <a:pt x="2058" y="741"/>
                  </a:cubicBezTo>
                  <a:cubicBezTo>
                    <a:pt x="1949" y="955"/>
                    <a:pt x="1740" y="1102"/>
                    <a:pt x="1538" y="1228"/>
                  </a:cubicBezTo>
                  <a:cubicBezTo>
                    <a:pt x="1538" y="1228"/>
                    <a:pt x="1424" y="1298"/>
                    <a:pt x="1304" y="1359"/>
                  </a:cubicBezTo>
                  <a:cubicBezTo>
                    <a:pt x="1185" y="1421"/>
                    <a:pt x="1061" y="1472"/>
                    <a:pt x="1061" y="1472"/>
                  </a:cubicBezTo>
                  <a:cubicBezTo>
                    <a:pt x="961" y="1516"/>
                    <a:pt x="745" y="1607"/>
                    <a:pt x="526" y="1672"/>
                  </a:cubicBezTo>
                  <a:cubicBezTo>
                    <a:pt x="307" y="1740"/>
                    <a:pt x="87" y="1780"/>
                    <a:pt x="0" y="1798"/>
                  </a:cubicBezTo>
                  <a:cubicBezTo>
                    <a:pt x="287" y="1788"/>
                    <a:pt x="582" y="1743"/>
                    <a:pt x="889" y="1642"/>
                  </a:cubicBezTo>
                  <a:lnTo>
                    <a:pt x="889" y="1643"/>
                  </a:lnTo>
                  <a:lnTo>
                    <a:pt x="1001" y="1602"/>
                  </a:lnTo>
                  <a:cubicBezTo>
                    <a:pt x="1001" y="1602"/>
                    <a:pt x="1149" y="1546"/>
                    <a:pt x="1289" y="1476"/>
                  </a:cubicBezTo>
                  <a:cubicBezTo>
                    <a:pt x="1432" y="1407"/>
                    <a:pt x="1567" y="1324"/>
                    <a:pt x="1567" y="1324"/>
                  </a:cubicBezTo>
                  <a:cubicBezTo>
                    <a:pt x="1743" y="1216"/>
                    <a:pt x="1928" y="1094"/>
                    <a:pt x="2065" y="911"/>
                  </a:cubicBezTo>
                  <a:cubicBezTo>
                    <a:pt x="2201" y="733"/>
                    <a:pt x="2259" y="474"/>
                    <a:pt x="2161" y="258"/>
                  </a:cubicBezTo>
                  <a:cubicBezTo>
                    <a:pt x="2090" y="93"/>
                    <a:pt x="1917" y="1"/>
                    <a:pt x="1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4"/>
            <p:cNvSpPr/>
            <p:nvPr/>
          </p:nvSpPr>
          <p:spPr>
            <a:xfrm>
              <a:off x="1912875" y="4167900"/>
              <a:ext cx="100450" cy="60775"/>
            </a:xfrm>
            <a:custGeom>
              <a:avLst/>
              <a:gdLst/>
              <a:ahLst/>
              <a:cxnLst/>
              <a:rect l="l" t="t" r="r" b="b"/>
              <a:pathLst>
                <a:path w="4018" h="2431" extrusionOk="0">
                  <a:moveTo>
                    <a:pt x="3931" y="1"/>
                  </a:moveTo>
                  <a:lnTo>
                    <a:pt x="3931" y="1"/>
                  </a:lnTo>
                  <a:cubicBezTo>
                    <a:pt x="3993" y="363"/>
                    <a:pt x="3917" y="747"/>
                    <a:pt x="3724" y="1099"/>
                  </a:cubicBezTo>
                  <a:cubicBezTo>
                    <a:pt x="3724" y="1099"/>
                    <a:pt x="3705" y="1131"/>
                    <a:pt x="3688" y="1163"/>
                  </a:cubicBezTo>
                  <a:cubicBezTo>
                    <a:pt x="3670" y="1195"/>
                    <a:pt x="3650" y="1226"/>
                    <a:pt x="3650" y="1226"/>
                  </a:cubicBezTo>
                  <a:cubicBezTo>
                    <a:pt x="3650" y="1226"/>
                    <a:pt x="3546" y="1395"/>
                    <a:pt x="3408" y="1534"/>
                  </a:cubicBezTo>
                  <a:cubicBezTo>
                    <a:pt x="3272" y="1678"/>
                    <a:pt x="3109" y="1792"/>
                    <a:pt x="3109" y="1792"/>
                  </a:cubicBezTo>
                  <a:cubicBezTo>
                    <a:pt x="2683" y="2097"/>
                    <a:pt x="2136" y="2273"/>
                    <a:pt x="1590" y="2334"/>
                  </a:cubicBezTo>
                  <a:cubicBezTo>
                    <a:pt x="1335" y="2365"/>
                    <a:pt x="1081" y="2375"/>
                    <a:pt x="831" y="2375"/>
                  </a:cubicBezTo>
                  <a:cubicBezTo>
                    <a:pt x="544" y="2375"/>
                    <a:pt x="265" y="2362"/>
                    <a:pt x="1" y="2350"/>
                  </a:cubicBezTo>
                  <a:lnTo>
                    <a:pt x="1" y="2350"/>
                  </a:lnTo>
                  <a:cubicBezTo>
                    <a:pt x="290" y="2395"/>
                    <a:pt x="309" y="2407"/>
                    <a:pt x="842" y="2427"/>
                  </a:cubicBezTo>
                  <a:cubicBezTo>
                    <a:pt x="935" y="2430"/>
                    <a:pt x="1026" y="2431"/>
                    <a:pt x="1117" y="2431"/>
                  </a:cubicBezTo>
                  <a:cubicBezTo>
                    <a:pt x="1495" y="2431"/>
                    <a:pt x="1862" y="2406"/>
                    <a:pt x="2249" y="2300"/>
                  </a:cubicBezTo>
                  <a:cubicBezTo>
                    <a:pt x="2569" y="2210"/>
                    <a:pt x="2875" y="2074"/>
                    <a:pt x="3139" y="1891"/>
                  </a:cubicBezTo>
                  <a:cubicBezTo>
                    <a:pt x="3139" y="1891"/>
                    <a:pt x="3287" y="1788"/>
                    <a:pt x="3416" y="1664"/>
                  </a:cubicBezTo>
                  <a:cubicBezTo>
                    <a:pt x="3549" y="1541"/>
                    <a:pt x="3654" y="1393"/>
                    <a:pt x="3654" y="1393"/>
                  </a:cubicBezTo>
                  <a:cubicBezTo>
                    <a:pt x="3743" y="1276"/>
                    <a:pt x="3900" y="997"/>
                    <a:pt x="3955" y="697"/>
                  </a:cubicBezTo>
                  <a:cubicBezTo>
                    <a:pt x="4018" y="399"/>
                    <a:pt x="3969" y="105"/>
                    <a:pt x="3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4"/>
            <p:cNvSpPr/>
            <p:nvPr/>
          </p:nvSpPr>
          <p:spPr>
            <a:xfrm>
              <a:off x="1909700" y="4294525"/>
              <a:ext cx="273750" cy="104500"/>
            </a:xfrm>
            <a:custGeom>
              <a:avLst/>
              <a:gdLst/>
              <a:ahLst/>
              <a:cxnLst/>
              <a:rect l="l" t="t" r="r" b="b"/>
              <a:pathLst>
                <a:path w="10950" h="4180" extrusionOk="0">
                  <a:moveTo>
                    <a:pt x="5094" y="1"/>
                  </a:moveTo>
                  <a:cubicBezTo>
                    <a:pt x="3744" y="1"/>
                    <a:pt x="2330" y="361"/>
                    <a:pt x="1149" y="1102"/>
                  </a:cubicBezTo>
                  <a:cubicBezTo>
                    <a:pt x="816" y="1322"/>
                    <a:pt x="514" y="1600"/>
                    <a:pt x="307" y="1944"/>
                  </a:cubicBezTo>
                  <a:cubicBezTo>
                    <a:pt x="104" y="2285"/>
                    <a:pt x="0" y="2687"/>
                    <a:pt x="44" y="3075"/>
                  </a:cubicBezTo>
                  <a:cubicBezTo>
                    <a:pt x="66" y="3269"/>
                    <a:pt x="130" y="3456"/>
                    <a:pt x="230" y="3620"/>
                  </a:cubicBezTo>
                  <a:cubicBezTo>
                    <a:pt x="334" y="3782"/>
                    <a:pt x="477" y="3914"/>
                    <a:pt x="637" y="4011"/>
                  </a:cubicBezTo>
                  <a:cubicBezTo>
                    <a:pt x="799" y="4105"/>
                    <a:pt x="980" y="4165"/>
                    <a:pt x="1162" y="4178"/>
                  </a:cubicBezTo>
                  <a:cubicBezTo>
                    <a:pt x="1183" y="4179"/>
                    <a:pt x="1203" y="4180"/>
                    <a:pt x="1223" y="4180"/>
                  </a:cubicBezTo>
                  <a:cubicBezTo>
                    <a:pt x="1386" y="4180"/>
                    <a:pt x="1546" y="4141"/>
                    <a:pt x="1685" y="4062"/>
                  </a:cubicBezTo>
                  <a:lnTo>
                    <a:pt x="1685" y="4062"/>
                  </a:lnTo>
                  <a:cubicBezTo>
                    <a:pt x="1529" y="4139"/>
                    <a:pt x="1389" y="4161"/>
                    <a:pt x="1264" y="4161"/>
                  </a:cubicBezTo>
                  <a:cubicBezTo>
                    <a:pt x="1237" y="4161"/>
                    <a:pt x="1210" y="4160"/>
                    <a:pt x="1184" y="4158"/>
                  </a:cubicBezTo>
                  <a:cubicBezTo>
                    <a:pt x="1040" y="4145"/>
                    <a:pt x="912" y="4109"/>
                    <a:pt x="773" y="4044"/>
                  </a:cubicBezTo>
                  <a:cubicBezTo>
                    <a:pt x="637" y="3978"/>
                    <a:pt x="488" y="3882"/>
                    <a:pt x="344" y="3704"/>
                  </a:cubicBezTo>
                  <a:cubicBezTo>
                    <a:pt x="203" y="3528"/>
                    <a:pt x="80" y="3252"/>
                    <a:pt x="85" y="2876"/>
                  </a:cubicBezTo>
                  <a:cubicBezTo>
                    <a:pt x="95" y="2540"/>
                    <a:pt x="207" y="2216"/>
                    <a:pt x="383" y="1942"/>
                  </a:cubicBezTo>
                  <a:cubicBezTo>
                    <a:pt x="561" y="1668"/>
                    <a:pt x="801" y="1441"/>
                    <a:pt x="1066" y="1252"/>
                  </a:cubicBezTo>
                  <a:cubicBezTo>
                    <a:pt x="1333" y="1065"/>
                    <a:pt x="1624" y="909"/>
                    <a:pt x="1930" y="776"/>
                  </a:cubicBezTo>
                  <a:cubicBezTo>
                    <a:pt x="2234" y="638"/>
                    <a:pt x="2552" y="520"/>
                    <a:pt x="2885" y="421"/>
                  </a:cubicBezTo>
                  <a:cubicBezTo>
                    <a:pt x="3606" y="204"/>
                    <a:pt x="4356" y="99"/>
                    <a:pt x="5086" y="99"/>
                  </a:cubicBezTo>
                  <a:cubicBezTo>
                    <a:pt x="5259" y="99"/>
                    <a:pt x="5430" y="105"/>
                    <a:pt x="5600" y="117"/>
                  </a:cubicBezTo>
                  <a:cubicBezTo>
                    <a:pt x="5600" y="117"/>
                    <a:pt x="6101" y="147"/>
                    <a:pt x="6591" y="250"/>
                  </a:cubicBezTo>
                  <a:cubicBezTo>
                    <a:pt x="6836" y="297"/>
                    <a:pt x="7077" y="363"/>
                    <a:pt x="7257" y="417"/>
                  </a:cubicBezTo>
                  <a:cubicBezTo>
                    <a:pt x="7436" y="471"/>
                    <a:pt x="7555" y="513"/>
                    <a:pt x="7555" y="513"/>
                  </a:cubicBezTo>
                  <a:cubicBezTo>
                    <a:pt x="7942" y="640"/>
                    <a:pt x="8750" y="974"/>
                    <a:pt x="9450" y="1456"/>
                  </a:cubicBezTo>
                  <a:cubicBezTo>
                    <a:pt x="10158" y="1926"/>
                    <a:pt x="10737" y="2526"/>
                    <a:pt x="10949" y="2768"/>
                  </a:cubicBezTo>
                  <a:cubicBezTo>
                    <a:pt x="10277" y="1954"/>
                    <a:pt x="9417" y="1244"/>
                    <a:pt x="8348" y="733"/>
                  </a:cubicBezTo>
                  <a:lnTo>
                    <a:pt x="8349" y="733"/>
                  </a:lnTo>
                  <a:cubicBezTo>
                    <a:pt x="8349" y="733"/>
                    <a:pt x="8324" y="721"/>
                    <a:pt x="8287" y="704"/>
                  </a:cubicBezTo>
                  <a:cubicBezTo>
                    <a:pt x="8250" y="686"/>
                    <a:pt x="8202" y="664"/>
                    <a:pt x="8151" y="643"/>
                  </a:cubicBezTo>
                  <a:cubicBezTo>
                    <a:pt x="8051" y="600"/>
                    <a:pt x="7951" y="558"/>
                    <a:pt x="7951" y="558"/>
                  </a:cubicBezTo>
                  <a:cubicBezTo>
                    <a:pt x="7951" y="558"/>
                    <a:pt x="7817" y="505"/>
                    <a:pt x="7612" y="430"/>
                  </a:cubicBezTo>
                  <a:cubicBezTo>
                    <a:pt x="7407" y="361"/>
                    <a:pt x="7131" y="270"/>
                    <a:pt x="6848" y="206"/>
                  </a:cubicBezTo>
                  <a:cubicBezTo>
                    <a:pt x="6567" y="137"/>
                    <a:pt x="6280" y="92"/>
                    <a:pt x="6064" y="64"/>
                  </a:cubicBezTo>
                  <a:cubicBezTo>
                    <a:pt x="5956" y="52"/>
                    <a:pt x="5866" y="41"/>
                    <a:pt x="5803" y="34"/>
                  </a:cubicBezTo>
                  <a:cubicBezTo>
                    <a:pt x="5740" y="29"/>
                    <a:pt x="5704" y="26"/>
                    <a:pt x="5704" y="26"/>
                  </a:cubicBezTo>
                  <a:cubicBezTo>
                    <a:pt x="5503" y="9"/>
                    <a:pt x="5299" y="1"/>
                    <a:pt x="50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4"/>
            <p:cNvSpPr/>
            <p:nvPr/>
          </p:nvSpPr>
          <p:spPr>
            <a:xfrm>
              <a:off x="2090650" y="4338650"/>
              <a:ext cx="65450" cy="101000"/>
            </a:xfrm>
            <a:custGeom>
              <a:avLst/>
              <a:gdLst/>
              <a:ahLst/>
              <a:cxnLst/>
              <a:rect l="l" t="t" r="r" b="b"/>
              <a:pathLst>
                <a:path w="2618" h="4040" extrusionOk="0">
                  <a:moveTo>
                    <a:pt x="1813" y="1"/>
                  </a:moveTo>
                  <a:lnTo>
                    <a:pt x="1813" y="1"/>
                  </a:lnTo>
                  <a:cubicBezTo>
                    <a:pt x="2070" y="521"/>
                    <a:pt x="2344" y="1061"/>
                    <a:pt x="2460" y="1693"/>
                  </a:cubicBezTo>
                  <a:cubicBezTo>
                    <a:pt x="2460" y="1693"/>
                    <a:pt x="2472" y="1750"/>
                    <a:pt x="2480" y="1808"/>
                  </a:cubicBezTo>
                  <a:cubicBezTo>
                    <a:pt x="2491" y="1866"/>
                    <a:pt x="2495" y="1924"/>
                    <a:pt x="2495" y="1924"/>
                  </a:cubicBezTo>
                  <a:cubicBezTo>
                    <a:pt x="2495" y="1924"/>
                    <a:pt x="2533" y="2237"/>
                    <a:pt x="2484" y="2546"/>
                  </a:cubicBezTo>
                  <a:cubicBezTo>
                    <a:pt x="2462" y="2701"/>
                    <a:pt x="2420" y="2851"/>
                    <a:pt x="2379" y="2959"/>
                  </a:cubicBezTo>
                  <a:cubicBezTo>
                    <a:pt x="2339" y="3068"/>
                    <a:pt x="2302" y="3136"/>
                    <a:pt x="2302" y="3136"/>
                  </a:cubicBezTo>
                  <a:cubicBezTo>
                    <a:pt x="2126" y="3503"/>
                    <a:pt x="1789" y="3812"/>
                    <a:pt x="1376" y="3913"/>
                  </a:cubicBezTo>
                  <a:cubicBezTo>
                    <a:pt x="1293" y="3935"/>
                    <a:pt x="1208" y="3946"/>
                    <a:pt x="1123" y="3946"/>
                  </a:cubicBezTo>
                  <a:cubicBezTo>
                    <a:pt x="787" y="3946"/>
                    <a:pt x="448" y="3779"/>
                    <a:pt x="271" y="3491"/>
                  </a:cubicBezTo>
                  <a:cubicBezTo>
                    <a:pt x="37" y="3137"/>
                    <a:pt x="168" y="2602"/>
                    <a:pt x="528" y="2403"/>
                  </a:cubicBezTo>
                  <a:cubicBezTo>
                    <a:pt x="620" y="2352"/>
                    <a:pt x="721" y="2328"/>
                    <a:pt x="823" y="2328"/>
                  </a:cubicBezTo>
                  <a:cubicBezTo>
                    <a:pt x="1122" y="2328"/>
                    <a:pt x="1422" y="2530"/>
                    <a:pt x="1478" y="2817"/>
                  </a:cubicBezTo>
                  <a:cubicBezTo>
                    <a:pt x="1462" y="2704"/>
                    <a:pt x="1420" y="2622"/>
                    <a:pt x="1371" y="2557"/>
                  </a:cubicBezTo>
                  <a:cubicBezTo>
                    <a:pt x="1322" y="2492"/>
                    <a:pt x="1265" y="2440"/>
                    <a:pt x="1192" y="2393"/>
                  </a:cubicBezTo>
                  <a:cubicBezTo>
                    <a:pt x="1118" y="2348"/>
                    <a:pt x="1025" y="2306"/>
                    <a:pt x="895" y="2290"/>
                  </a:cubicBezTo>
                  <a:cubicBezTo>
                    <a:pt x="867" y="2286"/>
                    <a:pt x="838" y="2284"/>
                    <a:pt x="806" y="2284"/>
                  </a:cubicBezTo>
                  <a:cubicBezTo>
                    <a:pt x="690" y="2284"/>
                    <a:pt x="548" y="2315"/>
                    <a:pt x="410" y="2419"/>
                  </a:cubicBezTo>
                  <a:cubicBezTo>
                    <a:pt x="100" y="2661"/>
                    <a:pt x="0" y="3105"/>
                    <a:pt x="161" y="3452"/>
                  </a:cubicBezTo>
                  <a:cubicBezTo>
                    <a:pt x="324" y="3800"/>
                    <a:pt x="698" y="4032"/>
                    <a:pt x="1101" y="4039"/>
                  </a:cubicBezTo>
                  <a:cubicBezTo>
                    <a:pt x="1105" y="4039"/>
                    <a:pt x="1109" y="4039"/>
                    <a:pt x="1113" y="4039"/>
                  </a:cubicBezTo>
                  <a:cubicBezTo>
                    <a:pt x="1656" y="4039"/>
                    <a:pt x="2135" y="3674"/>
                    <a:pt x="2365" y="3228"/>
                  </a:cubicBezTo>
                  <a:cubicBezTo>
                    <a:pt x="2365" y="3228"/>
                    <a:pt x="2374" y="3213"/>
                    <a:pt x="2388" y="3185"/>
                  </a:cubicBezTo>
                  <a:cubicBezTo>
                    <a:pt x="2403" y="3158"/>
                    <a:pt x="2421" y="3117"/>
                    <a:pt x="2442" y="3068"/>
                  </a:cubicBezTo>
                  <a:cubicBezTo>
                    <a:pt x="2483" y="2969"/>
                    <a:pt x="2528" y="2834"/>
                    <a:pt x="2557" y="2695"/>
                  </a:cubicBezTo>
                  <a:cubicBezTo>
                    <a:pt x="2617" y="2416"/>
                    <a:pt x="2606" y="2131"/>
                    <a:pt x="2606" y="2131"/>
                  </a:cubicBezTo>
                  <a:cubicBezTo>
                    <a:pt x="2603" y="2015"/>
                    <a:pt x="2588" y="1834"/>
                    <a:pt x="2540" y="1629"/>
                  </a:cubicBezTo>
                  <a:cubicBezTo>
                    <a:pt x="2494" y="1425"/>
                    <a:pt x="2418" y="1195"/>
                    <a:pt x="2325" y="979"/>
                  </a:cubicBezTo>
                  <a:cubicBezTo>
                    <a:pt x="2140" y="544"/>
                    <a:pt x="1903" y="153"/>
                    <a:pt x="1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4"/>
            <p:cNvSpPr/>
            <p:nvPr/>
          </p:nvSpPr>
          <p:spPr>
            <a:xfrm>
              <a:off x="2106075" y="4374425"/>
              <a:ext cx="37725" cy="50200"/>
            </a:xfrm>
            <a:custGeom>
              <a:avLst/>
              <a:gdLst/>
              <a:ahLst/>
              <a:cxnLst/>
              <a:rect l="l" t="t" r="r" b="b"/>
              <a:pathLst>
                <a:path w="1509" h="2008" extrusionOk="0">
                  <a:moveTo>
                    <a:pt x="1239" y="0"/>
                  </a:moveTo>
                  <a:lnTo>
                    <a:pt x="1239" y="0"/>
                  </a:lnTo>
                  <a:cubicBezTo>
                    <a:pt x="1348" y="257"/>
                    <a:pt x="1419" y="543"/>
                    <a:pt x="1403" y="848"/>
                  </a:cubicBezTo>
                  <a:cubicBezTo>
                    <a:pt x="1403" y="848"/>
                    <a:pt x="1402" y="876"/>
                    <a:pt x="1400" y="903"/>
                  </a:cubicBezTo>
                  <a:cubicBezTo>
                    <a:pt x="1399" y="931"/>
                    <a:pt x="1395" y="959"/>
                    <a:pt x="1395" y="959"/>
                  </a:cubicBezTo>
                  <a:cubicBezTo>
                    <a:pt x="1395" y="959"/>
                    <a:pt x="1379" y="1107"/>
                    <a:pt x="1326" y="1247"/>
                  </a:cubicBezTo>
                  <a:cubicBezTo>
                    <a:pt x="1277" y="1387"/>
                    <a:pt x="1190" y="1510"/>
                    <a:pt x="1190" y="1510"/>
                  </a:cubicBezTo>
                  <a:cubicBezTo>
                    <a:pt x="1080" y="1669"/>
                    <a:pt x="922" y="1807"/>
                    <a:pt x="733" y="1875"/>
                  </a:cubicBezTo>
                  <a:cubicBezTo>
                    <a:pt x="665" y="1901"/>
                    <a:pt x="592" y="1914"/>
                    <a:pt x="520" y="1914"/>
                  </a:cubicBezTo>
                  <a:cubicBezTo>
                    <a:pt x="394" y="1914"/>
                    <a:pt x="271" y="1873"/>
                    <a:pt x="181" y="1783"/>
                  </a:cubicBezTo>
                  <a:cubicBezTo>
                    <a:pt x="111" y="1716"/>
                    <a:pt x="66" y="1623"/>
                    <a:pt x="70" y="1527"/>
                  </a:cubicBezTo>
                  <a:cubicBezTo>
                    <a:pt x="73" y="1432"/>
                    <a:pt x="116" y="1336"/>
                    <a:pt x="191" y="1278"/>
                  </a:cubicBezTo>
                  <a:cubicBezTo>
                    <a:pt x="232" y="1242"/>
                    <a:pt x="283" y="1226"/>
                    <a:pt x="335" y="1226"/>
                  </a:cubicBezTo>
                  <a:cubicBezTo>
                    <a:pt x="467" y="1226"/>
                    <a:pt x="604" y="1330"/>
                    <a:pt x="605" y="1465"/>
                  </a:cubicBezTo>
                  <a:cubicBezTo>
                    <a:pt x="614" y="1356"/>
                    <a:pt x="567" y="1293"/>
                    <a:pt x="501" y="1241"/>
                  </a:cubicBezTo>
                  <a:cubicBezTo>
                    <a:pt x="467" y="1215"/>
                    <a:pt x="420" y="1192"/>
                    <a:pt x="354" y="1184"/>
                  </a:cubicBezTo>
                  <a:cubicBezTo>
                    <a:pt x="346" y="1183"/>
                    <a:pt x="336" y="1183"/>
                    <a:pt x="327" y="1183"/>
                  </a:cubicBezTo>
                  <a:cubicBezTo>
                    <a:pt x="264" y="1183"/>
                    <a:pt x="185" y="1206"/>
                    <a:pt x="118" y="1275"/>
                  </a:cubicBezTo>
                  <a:cubicBezTo>
                    <a:pt x="49" y="1345"/>
                    <a:pt x="12" y="1439"/>
                    <a:pt x="6" y="1536"/>
                  </a:cubicBezTo>
                  <a:cubicBezTo>
                    <a:pt x="1" y="1633"/>
                    <a:pt x="36" y="1729"/>
                    <a:pt x="96" y="1804"/>
                  </a:cubicBezTo>
                  <a:cubicBezTo>
                    <a:pt x="195" y="1934"/>
                    <a:pt x="360" y="2008"/>
                    <a:pt x="529" y="2008"/>
                  </a:cubicBezTo>
                  <a:cubicBezTo>
                    <a:pt x="559" y="2008"/>
                    <a:pt x="590" y="2005"/>
                    <a:pt x="620" y="2001"/>
                  </a:cubicBezTo>
                  <a:cubicBezTo>
                    <a:pt x="887" y="1959"/>
                    <a:pt x="1109" y="1787"/>
                    <a:pt x="1255" y="1586"/>
                  </a:cubicBezTo>
                  <a:cubicBezTo>
                    <a:pt x="1255" y="1586"/>
                    <a:pt x="1339" y="1473"/>
                    <a:pt x="1392" y="1343"/>
                  </a:cubicBezTo>
                  <a:cubicBezTo>
                    <a:pt x="1450" y="1214"/>
                    <a:pt x="1475" y="1076"/>
                    <a:pt x="1475" y="1076"/>
                  </a:cubicBezTo>
                  <a:cubicBezTo>
                    <a:pt x="1499" y="965"/>
                    <a:pt x="1508" y="718"/>
                    <a:pt x="1448" y="494"/>
                  </a:cubicBezTo>
                  <a:cubicBezTo>
                    <a:pt x="1393" y="268"/>
                    <a:pt x="1286" y="71"/>
                    <a:pt x="1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4"/>
            <p:cNvSpPr/>
            <p:nvPr/>
          </p:nvSpPr>
          <p:spPr>
            <a:xfrm>
              <a:off x="2099125" y="4331150"/>
              <a:ext cx="61225" cy="113775"/>
            </a:xfrm>
            <a:custGeom>
              <a:avLst/>
              <a:gdLst/>
              <a:ahLst/>
              <a:cxnLst/>
              <a:rect l="l" t="t" r="r" b="b"/>
              <a:pathLst>
                <a:path w="2449" h="4551" extrusionOk="0">
                  <a:moveTo>
                    <a:pt x="1053" y="1"/>
                  </a:moveTo>
                  <a:cubicBezTo>
                    <a:pt x="1341" y="352"/>
                    <a:pt x="1629" y="721"/>
                    <a:pt x="1874" y="1159"/>
                  </a:cubicBezTo>
                  <a:lnTo>
                    <a:pt x="1875" y="1159"/>
                  </a:lnTo>
                  <a:lnTo>
                    <a:pt x="1919" y="1239"/>
                  </a:lnTo>
                  <a:cubicBezTo>
                    <a:pt x="1941" y="1280"/>
                    <a:pt x="1962" y="1320"/>
                    <a:pt x="1962" y="1320"/>
                  </a:cubicBezTo>
                  <a:cubicBezTo>
                    <a:pt x="1962" y="1320"/>
                    <a:pt x="2077" y="1538"/>
                    <a:pt x="2157" y="1769"/>
                  </a:cubicBezTo>
                  <a:cubicBezTo>
                    <a:pt x="2241" y="1999"/>
                    <a:pt x="2282" y="2240"/>
                    <a:pt x="2282" y="2240"/>
                  </a:cubicBezTo>
                  <a:cubicBezTo>
                    <a:pt x="2339" y="2557"/>
                    <a:pt x="2341" y="2896"/>
                    <a:pt x="2256" y="3220"/>
                  </a:cubicBezTo>
                  <a:cubicBezTo>
                    <a:pt x="2173" y="3542"/>
                    <a:pt x="2009" y="3850"/>
                    <a:pt x="1770" y="4085"/>
                  </a:cubicBezTo>
                  <a:cubicBezTo>
                    <a:pt x="1501" y="4362"/>
                    <a:pt x="1121" y="4502"/>
                    <a:pt x="753" y="4502"/>
                  </a:cubicBezTo>
                  <a:cubicBezTo>
                    <a:pt x="477" y="4502"/>
                    <a:pt x="209" y="4423"/>
                    <a:pt x="1" y="4264"/>
                  </a:cubicBezTo>
                  <a:lnTo>
                    <a:pt x="1" y="4264"/>
                  </a:lnTo>
                  <a:cubicBezTo>
                    <a:pt x="136" y="4380"/>
                    <a:pt x="225" y="4428"/>
                    <a:pt x="349" y="4477"/>
                  </a:cubicBezTo>
                  <a:cubicBezTo>
                    <a:pt x="413" y="4498"/>
                    <a:pt x="487" y="4522"/>
                    <a:pt x="588" y="4535"/>
                  </a:cubicBezTo>
                  <a:cubicBezTo>
                    <a:pt x="646" y="4544"/>
                    <a:pt x="714" y="4551"/>
                    <a:pt x="793" y="4551"/>
                  </a:cubicBezTo>
                  <a:cubicBezTo>
                    <a:pt x="850" y="4551"/>
                    <a:pt x="913" y="4547"/>
                    <a:pt x="982" y="4538"/>
                  </a:cubicBezTo>
                  <a:cubicBezTo>
                    <a:pt x="1581" y="4465"/>
                    <a:pt x="2059" y="4034"/>
                    <a:pt x="2278" y="3462"/>
                  </a:cubicBezTo>
                  <a:cubicBezTo>
                    <a:pt x="2429" y="3076"/>
                    <a:pt x="2449" y="2652"/>
                    <a:pt x="2385" y="2265"/>
                  </a:cubicBezTo>
                  <a:cubicBezTo>
                    <a:pt x="2385" y="2265"/>
                    <a:pt x="2352" y="2047"/>
                    <a:pt x="2282" y="1837"/>
                  </a:cubicBezTo>
                  <a:cubicBezTo>
                    <a:pt x="2218" y="1626"/>
                    <a:pt x="2122" y="1427"/>
                    <a:pt x="2122" y="1427"/>
                  </a:cubicBezTo>
                  <a:cubicBezTo>
                    <a:pt x="2050" y="1263"/>
                    <a:pt x="1857" y="933"/>
                    <a:pt x="1627" y="645"/>
                  </a:cubicBezTo>
                  <a:cubicBezTo>
                    <a:pt x="1400" y="356"/>
                    <a:pt x="1152" y="98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4"/>
            <p:cNvSpPr/>
            <p:nvPr/>
          </p:nvSpPr>
          <p:spPr>
            <a:xfrm>
              <a:off x="2018800" y="4313450"/>
              <a:ext cx="107425" cy="36150"/>
            </a:xfrm>
            <a:custGeom>
              <a:avLst/>
              <a:gdLst/>
              <a:ahLst/>
              <a:cxnLst/>
              <a:rect l="l" t="t" r="r" b="b"/>
              <a:pathLst>
                <a:path w="4297" h="1446" extrusionOk="0">
                  <a:moveTo>
                    <a:pt x="417" y="1"/>
                  </a:moveTo>
                  <a:cubicBezTo>
                    <a:pt x="232" y="1"/>
                    <a:pt x="73" y="9"/>
                    <a:pt x="0" y="16"/>
                  </a:cubicBezTo>
                  <a:cubicBezTo>
                    <a:pt x="317" y="33"/>
                    <a:pt x="639" y="68"/>
                    <a:pt x="986" y="124"/>
                  </a:cubicBezTo>
                  <a:lnTo>
                    <a:pt x="1114" y="142"/>
                  </a:lnTo>
                  <a:cubicBezTo>
                    <a:pt x="1114" y="142"/>
                    <a:pt x="1156" y="149"/>
                    <a:pt x="1219" y="162"/>
                  </a:cubicBezTo>
                  <a:cubicBezTo>
                    <a:pt x="1283" y="174"/>
                    <a:pt x="1367" y="188"/>
                    <a:pt x="1451" y="206"/>
                  </a:cubicBezTo>
                  <a:cubicBezTo>
                    <a:pt x="1535" y="226"/>
                    <a:pt x="1619" y="245"/>
                    <a:pt x="1682" y="259"/>
                  </a:cubicBezTo>
                  <a:cubicBezTo>
                    <a:pt x="1744" y="275"/>
                    <a:pt x="1785" y="286"/>
                    <a:pt x="1785" y="286"/>
                  </a:cubicBezTo>
                  <a:cubicBezTo>
                    <a:pt x="2224" y="404"/>
                    <a:pt x="2683" y="561"/>
                    <a:pt x="3113" y="764"/>
                  </a:cubicBezTo>
                  <a:cubicBezTo>
                    <a:pt x="3545" y="964"/>
                    <a:pt x="3949" y="1201"/>
                    <a:pt x="4296" y="1445"/>
                  </a:cubicBezTo>
                  <a:cubicBezTo>
                    <a:pt x="4108" y="1278"/>
                    <a:pt x="4101" y="1258"/>
                    <a:pt x="3712" y="1014"/>
                  </a:cubicBezTo>
                  <a:cubicBezTo>
                    <a:pt x="3361" y="800"/>
                    <a:pt x="3027" y="615"/>
                    <a:pt x="2633" y="459"/>
                  </a:cubicBezTo>
                  <a:cubicBezTo>
                    <a:pt x="2369" y="358"/>
                    <a:pt x="2101" y="268"/>
                    <a:pt x="1838" y="200"/>
                  </a:cubicBezTo>
                  <a:cubicBezTo>
                    <a:pt x="1838" y="200"/>
                    <a:pt x="1691" y="159"/>
                    <a:pt x="1543" y="127"/>
                  </a:cubicBezTo>
                  <a:cubicBezTo>
                    <a:pt x="1469" y="109"/>
                    <a:pt x="1394" y="95"/>
                    <a:pt x="1338" y="84"/>
                  </a:cubicBezTo>
                  <a:cubicBezTo>
                    <a:pt x="1282" y="74"/>
                    <a:pt x="1244" y="67"/>
                    <a:pt x="1244" y="67"/>
                  </a:cubicBezTo>
                  <a:cubicBezTo>
                    <a:pt x="1122" y="43"/>
                    <a:pt x="859" y="15"/>
                    <a:pt x="602" y="4"/>
                  </a:cubicBezTo>
                  <a:cubicBezTo>
                    <a:pt x="539" y="2"/>
                    <a:pt x="477" y="1"/>
                    <a:pt x="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4"/>
            <p:cNvSpPr/>
            <p:nvPr/>
          </p:nvSpPr>
          <p:spPr>
            <a:xfrm>
              <a:off x="2021550" y="4165225"/>
              <a:ext cx="298825" cy="49700"/>
            </a:xfrm>
            <a:custGeom>
              <a:avLst/>
              <a:gdLst/>
              <a:ahLst/>
              <a:cxnLst/>
              <a:rect l="l" t="t" r="r" b="b"/>
              <a:pathLst>
                <a:path w="11953" h="1988" extrusionOk="0">
                  <a:moveTo>
                    <a:pt x="3132" y="1"/>
                  </a:moveTo>
                  <a:cubicBezTo>
                    <a:pt x="2928" y="1"/>
                    <a:pt x="2725" y="13"/>
                    <a:pt x="2524" y="39"/>
                  </a:cubicBezTo>
                  <a:cubicBezTo>
                    <a:pt x="2176" y="86"/>
                    <a:pt x="1837" y="172"/>
                    <a:pt x="1519" y="302"/>
                  </a:cubicBezTo>
                  <a:cubicBezTo>
                    <a:pt x="883" y="556"/>
                    <a:pt x="335" y="987"/>
                    <a:pt x="0" y="1524"/>
                  </a:cubicBezTo>
                  <a:cubicBezTo>
                    <a:pt x="220" y="1222"/>
                    <a:pt x="367" y="1087"/>
                    <a:pt x="574" y="909"/>
                  </a:cubicBezTo>
                  <a:cubicBezTo>
                    <a:pt x="681" y="825"/>
                    <a:pt x="803" y="728"/>
                    <a:pt x="979" y="623"/>
                  </a:cubicBezTo>
                  <a:cubicBezTo>
                    <a:pt x="1155" y="518"/>
                    <a:pt x="1382" y="398"/>
                    <a:pt x="1701" y="289"/>
                  </a:cubicBezTo>
                  <a:cubicBezTo>
                    <a:pt x="2147" y="135"/>
                    <a:pt x="2604" y="72"/>
                    <a:pt x="3059" y="72"/>
                  </a:cubicBezTo>
                  <a:cubicBezTo>
                    <a:pt x="3187" y="72"/>
                    <a:pt x="3314" y="77"/>
                    <a:pt x="3441" y="86"/>
                  </a:cubicBezTo>
                  <a:cubicBezTo>
                    <a:pt x="4023" y="130"/>
                    <a:pt x="4600" y="258"/>
                    <a:pt x="5191" y="442"/>
                  </a:cubicBezTo>
                  <a:cubicBezTo>
                    <a:pt x="5984" y="688"/>
                    <a:pt x="6744" y="1020"/>
                    <a:pt x="7489" y="1310"/>
                  </a:cubicBezTo>
                  <a:cubicBezTo>
                    <a:pt x="7489" y="1310"/>
                    <a:pt x="7905" y="1476"/>
                    <a:pt x="8331" y="1621"/>
                  </a:cubicBezTo>
                  <a:cubicBezTo>
                    <a:pt x="8544" y="1693"/>
                    <a:pt x="8759" y="1758"/>
                    <a:pt x="8921" y="1805"/>
                  </a:cubicBezTo>
                  <a:cubicBezTo>
                    <a:pt x="9085" y="1850"/>
                    <a:pt x="9195" y="1875"/>
                    <a:pt x="9195" y="1875"/>
                  </a:cubicBezTo>
                  <a:cubicBezTo>
                    <a:pt x="9374" y="1916"/>
                    <a:pt x="9658" y="1976"/>
                    <a:pt x="9997" y="1986"/>
                  </a:cubicBezTo>
                  <a:cubicBezTo>
                    <a:pt x="10029" y="1987"/>
                    <a:pt x="10062" y="1988"/>
                    <a:pt x="10095" y="1988"/>
                  </a:cubicBezTo>
                  <a:cubicBezTo>
                    <a:pt x="10410" y="1988"/>
                    <a:pt x="10766" y="1934"/>
                    <a:pt x="11077" y="1774"/>
                  </a:cubicBezTo>
                  <a:cubicBezTo>
                    <a:pt x="11421" y="1600"/>
                    <a:pt x="11689" y="1307"/>
                    <a:pt x="11818" y="1018"/>
                  </a:cubicBezTo>
                  <a:cubicBezTo>
                    <a:pt x="11952" y="729"/>
                    <a:pt x="11937" y="459"/>
                    <a:pt x="11907" y="324"/>
                  </a:cubicBezTo>
                  <a:lnTo>
                    <a:pt x="11907" y="324"/>
                  </a:lnTo>
                  <a:cubicBezTo>
                    <a:pt x="11922" y="439"/>
                    <a:pt x="11923" y="557"/>
                    <a:pt x="11904" y="671"/>
                  </a:cubicBezTo>
                  <a:cubicBezTo>
                    <a:pt x="11881" y="786"/>
                    <a:pt x="11845" y="897"/>
                    <a:pt x="11792" y="1003"/>
                  </a:cubicBezTo>
                  <a:cubicBezTo>
                    <a:pt x="11686" y="1213"/>
                    <a:pt x="11528" y="1397"/>
                    <a:pt x="11337" y="1542"/>
                  </a:cubicBezTo>
                  <a:cubicBezTo>
                    <a:pt x="11008" y="1797"/>
                    <a:pt x="10581" y="1900"/>
                    <a:pt x="10143" y="1900"/>
                  </a:cubicBezTo>
                  <a:cubicBezTo>
                    <a:pt x="10071" y="1900"/>
                    <a:pt x="9999" y="1897"/>
                    <a:pt x="9927" y="1892"/>
                  </a:cubicBezTo>
                  <a:cubicBezTo>
                    <a:pt x="9927" y="1892"/>
                    <a:pt x="9833" y="1887"/>
                    <a:pt x="9739" y="1875"/>
                  </a:cubicBezTo>
                  <a:cubicBezTo>
                    <a:pt x="9645" y="1864"/>
                    <a:pt x="9551" y="1848"/>
                    <a:pt x="9551" y="1848"/>
                  </a:cubicBezTo>
                  <a:cubicBezTo>
                    <a:pt x="9551" y="1848"/>
                    <a:pt x="9425" y="1828"/>
                    <a:pt x="9240" y="1785"/>
                  </a:cubicBezTo>
                  <a:cubicBezTo>
                    <a:pt x="9054" y="1743"/>
                    <a:pt x="8809" y="1674"/>
                    <a:pt x="8566" y="1596"/>
                  </a:cubicBezTo>
                  <a:cubicBezTo>
                    <a:pt x="8080" y="1440"/>
                    <a:pt x="7603" y="1250"/>
                    <a:pt x="7603" y="1250"/>
                  </a:cubicBezTo>
                  <a:cubicBezTo>
                    <a:pt x="6974" y="1005"/>
                    <a:pt x="6330" y="730"/>
                    <a:pt x="5662" y="497"/>
                  </a:cubicBezTo>
                  <a:cubicBezTo>
                    <a:pt x="4994" y="265"/>
                    <a:pt x="4295" y="79"/>
                    <a:pt x="3585" y="19"/>
                  </a:cubicBezTo>
                  <a:cubicBezTo>
                    <a:pt x="3434" y="7"/>
                    <a:pt x="3283" y="1"/>
                    <a:pt x="3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4"/>
            <p:cNvSpPr/>
            <p:nvPr/>
          </p:nvSpPr>
          <p:spPr>
            <a:xfrm>
              <a:off x="2280000" y="4168025"/>
              <a:ext cx="48500" cy="54425"/>
            </a:xfrm>
            <a:custGeom>
              <a:avLst/>
              <a:gdLst/>
              <a:ahLst/>
              <a:cxnLst/>
              <a:rect l="l" t="t" r="r" b="b"/>
              <a:pathLst>
                <a:path w="1940" h="2177" extrusionOk="0">
                  <a:moveTo>
                    <a:pt x="1888" y="0"/>
                  </a:moveTo>
                  <a:cubicBezTo>
                    <a:pt x="1900" y="223"/>
                    <a:pt x="1878" y="451"/>
                    <a:pt x="1814" y="687"/>
                  </a:cubicBezTo>
                  <a:lnTo>
                    <a:pt x="1790" y="773"/>
                  </a:lnTo>
                  <a:cubicBezTo>
                    <a:pt x="1790" y="773"/>
                    <a:pt x="1756" y="888"/>
                    <a:pt x="1708" y="997"/>
                  </a:cubicBezTo>
                  <a:cubicBezTo>
                    <a:pt x="1662" y="1108"/>
                    <a:pt x="1599" y="1209"/>
                    <a:pt x="1599" y="1209"/>
                  </a:cubicBezTo>
                  <a:cubicBezTo>
                    <a:pt x="1440" y="1482"/>
                    <a:pt x="1197" y="1726"/>
                    <a:pt x="909" y="1892"/>
                  </a:cubicBezTo>
                  <a:cubicBezTo>
                    <a:pt x="624" y="2060"/>
                    <a:pt x="299" y="2149"/>
                    <a:pt x="1" y="2163"/>
                  </a:cubicBezTo>
                  <a:cubicBezTo>
                    <a:pt x="73" y="2173"/>
                    <a:pt x="118" y="2177"/>
                    <a:pt x="168" y="2177"/>
                  </a:cubicBezTo>
                  <a:cubicBezTo>
                    <a:pt x="180" y="2177"/>
                    <a:pt x="192" y="2176"/>
                    <a:pt x="204" y="2176"/>
                  </a:cubicBezTo>
                  <a:cubicBezTo>
                    <a:pt x="270" y="2170"/>
                    <a:pt x="356" y="2165"/>
                    <a:pt x="514" y="2124"/>
                  </a:cubicBezTo>
                  <a:cubicBezTo>
                    <a:pt x="796" y="2047"/>
                    <a:pt x="1053" y="1934"/>
                    <a:pt x="1285" y="1736"/>
                  </a:cubicBezTo>
                  <a:cubicBezTo>
                    <a:pt x="1440" y="1603"/>
                    <a:pt x="1571" y="1444"/>
                    <a:pt x="1673" y="1277"/>
                  </a:cubicBezTo>
                  <a:cubicBezTo>
                    <a:pt x="1673" y="1277"/>
                    <a:pt x="1731" y="1183"/>
                    <a:pt x="1776" y="1084"/>
                  </a:cubicBezTo>
                  <a:cubicBezTo>
                    <a:pt x="1824" y="985"/>
                    <a:pt x="1859" y="880"/>
                    <a:pt x="1859" y="880"/>
                  </a:cubicBezTo>
                  <a:cubicBezTo>
                    <a:pt x="1889" y="796"/>
                    <a:pt x="1929" y="609"/>
                    <a:pt x="1933" y="425"/>
                  </a:cubicBezTo>
                  <a:cubicBezTo>
                    <a:pt x="1940" y="240"/>
                    <a:pt x="1906" y="65"/>
                    <a:pt x="1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4"/>
            <p:cNvSpPr/>
            <p:nvPr/>
          </p:nvSpPr>
          <p:spPr>
            <a:xfrm>
              <a:off x="2320925" y="4183400"/>
              <a:ext cx="15000" cy="38225"/>
            </a:xfrm>
            <a:custGeom>
              <a:avLst/>
              <a:gdLst/>
              <a:ahLst/>
              <a:cxnLst/>
              <a:rect l="l" t="t" r="r" b="b"/>
              <a:pathLst>
                <a:path w="600" h="1529" extrusionOk="0">
                  <a:moveTo>
                    <a:pt x="431" y="1"/>
                  </a:moveTo>
                  <a:lnTo>
                    <a:pt x="431" y="1"/>
                  </a:lnTo>
                  <a:cubicBezTo>
                    <a:pt x="466" y="114"/>
                    <a:pt x="485" y="232"/>
                    <a:pt x="492" y="360"/>
                  </a:cubicBezTo>
                  <a:lnTo>
                    <a:pt x="492" y="361"/>
                  </a:lnTo>
                  <a:lnTo>
                    <a:pt x="496" y="407"/>
                  </a:lnTo>
                  <a:cubicBezTo>
                    <a:pt x="496" y="407"/>
                    <a:pt x="498" y="470"/>
                    <a:pt x="497" y="531"/>
                  </a:cubicBezTo>
                  <a:cubicBezTo>
                    <a:pt x="495" y="563"/>
                    <a:pt x="492" y="594"/>
                    <a:pt x="491" y="618"/>
                  </a:cubicBezTo>
                  <a:cubicBezTo>
                    <a:pt x="486" y="641"/>
                    <a:pt x="484" y="657"/>
                    <a:pt x="484" y="657"/>
                  </a:cubicBezTo>
                  <a:cubicBezTo>
                    <a:pt x="443" y="986"/>
                    <a:pt x="255" y="1334"/>
                    <a:pt x="1" y="1528"/>
                  </a:cubicBezTo>
                  <a:cubicBezTo>
                    <a:pt x="92" y="1494"/>
                    <a:pt x="105" y="1497"/>
                    <a:pt x="230" y="1374"/>
                  </a:cubicBezTo>
                  <a:cubicBezTo>
                    <a:pt x="338" y="1261"/>
                    <a:pt x="433" y="1145"/>
                    <a:pt x="495" y="992"/>
                  </a:cubicBezTo>
                  <a:cubicBezTo>
                    <a:pt x="535" y="890"/>
                    <a:pt x="565" y="786"/>
                    <a:pt x="579" y="681"/>
                  </a:cubicBezTo>
                  <a:cubicBezTo>
                    <a:pt x="579" y="681"/>
                    <a:pt x="579" y="681"/>
                    <a:pt x="580" y="681"/>
                  </a:cubicBezTo>
                  <a:cubicBezTo>
                    <a:pt x="587" y="681"/>
                    <a:pt x="600" y="446"/>
                    <a:pt x="595" y="446"/>
                  </a:cubicBezTo>
                  <a:cubicBezTo>
                    <a:pt x="596" y="397"/>
                    <a:pt x="575" y="296"/>
                    <a:pt x="542" y="203"/>
                  </a:cubicBezTo>
                  <a:cubicBezTo>
                    <a:pt x="506" y="110"/>
                    <a:pt x="455" y="29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4"/>
            <p:cNvSpPr/>
            <p:nvPr/>
          </p:nvSpPr>
          <p:spPr>
            <a:xfrm>
              <a:off x="2256700" y="4227000"/>
              <a:ext cx="33225" cy="55525"/>
            </a:xfrm>
            <a:custGeom>
              <a:avLst/>
              <a:gdLst/>
              <a:ahLst/>
              <a:cxnLst/>
              <a:rect l="l" t="t" r="r" b="b"/>
              <a:pathLst>
                <a:path w="1329" h="2221" extrusionOk="0">
                  <a:moveTo>
                    <a:pt x="1" y="1"/>
                  </a:moveTo>
                  <a:cubicBezTo>
                    <a:pt x="145" y="115"/>
                    <a:pt x="282" y="243"/>
                    <a:pt x="419" y="391"/>
                  </a:cubicBezTo>
                  <a:lnTo>
                    <a:pt x="471" y="444"/>
                  </a:lnTo>
                  <a:cubicBezTo>
                    <a:pt x="471" y="444"/>
                    <a:pt x="538" y="516"/>
                    <a:pt x="602" y="592"/>
                  </a:cubicBezTo>
                  <a:cubicBezTo>
                    <a:pt x="632" y="631"/>
                    <a:pt x="663" y="670"/>
                    <a:pt x="685" y="699"/>
                  </a:cubicBezTo>
                  <a:cubicBezTo>
                    <a:pt x="707" y="730"/>
                    <a:pt x="721" y="749"/>
                    <a:pt x="721" y="749"/>
                  </a:cubicBezTo>
                  <a:cubicBezTo>
                    <a:pt x="872" y="962"/>
                    <a:pt x="1012" y="1204"/>
                    <a:pt x="1110" y="1459"/>
                  </a:cubicBezTo>
                  <a:cubicBezTo>
                    <a:pt x="1211" y="1714"/>
                    <a:pt x="1278" y="1976"/>
                    <a:pt x="1310" y="2221"/>
                  </a:cubicBezTo>
                  <a:cubicBezTo>
                    <a:pt x="1320" y="2074"/>
                    <a:pt x="1329" y="2062"/>
                    <a:pt x="1278" y="1799"/>
                  </a:cubicBezTo>
                  <a:cubicBezTo>
                    <a:pt x="1228" y="1565"/>
                    <a:pt x="1171" y="1348"/>
                    <a:pt x="1062" y="1125"/>
                  </a:cubicBezTo>
                  <a:cubicBezTo>
                    <a:pt x="987" y="977"/>
                    <a:pt x="904" y="834"/>
                    <a:pt x="811" y="706"/>
                  </a:cubicBezTo>
                  <a:cubicBezTo>
                    <a:pt x="811" y="706"/>
                    <a:pt x="760" y="632"/>
                    <a:pt x="704" y="564"/>
                  </a:cubicBezTo>
                  <a:cubicBezTo>
                    <a:pt x="677" y="528"/>
                    <a:pt x="647" y="494"/>
                    <a:pt x="625" y="469"/>
                  </a:cubicBezTo>
                  <a:cubicBezTo>
                    <a:pt x="603" y="444"/>
                    <a:pt x="588" y="428"/>
                    <a:pt x="588" y="428"/>
                  </a:cubicBezTo>
                  <a:cubicBezTo>
                    <a:pt x="540" y="372"/>
                    <a:pt x="424" y="269"/>
                    <a:pt x="302" y="180"/>
                  </a:cubicBezTo>
                  <a:cubicBezTo>
                    <a:pt x="180" y="93"/>
                    <a:pt x="53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4"/>
            <p:cNvSpPr/>
            <p:nvPr/>
          </p:nvSpPr>
          <p:spPr>
            <a:xfrm>
              <a:off x="2201825" y="4206500"/>
              <a:ext cx="32325" cy="66925"/>
            </a:xfrm>
            <a:custGeom>
              <a:avLst/>
              <a:gdLst/>
              <a:ahLst/>
              <a:cxnLst/>
              <a:rect l="l" t="t" r="r" b="b"/>
              <a:pathLst>
                <a:path w="1293" h="2677" extrusionOk="0">
                  <a:moveTo>
                    <a:pt x="1" y="0"/>
                  </a:moveTo>
                  <a:cubicBezTo>
                    <a:pt x="124" y="167"/>
                    <a:pt x="244" y="341"/>
                    <a:pt x="367" y="534"/>
                  </a:cubicBezTo>
                  <a:lnTo>
                    <a:pt x="415" y="603"/>
                  </a:lnTo>
                  <a:cubicBezTo>
                    <a:pt x="415" y="603"/>
                    <a:pt x="475" y="697"/>
                    <a:pt x="534" y="793"/>
                  </a:cubicBezTo>
                  <a:cubicBezTo>
                    <a:pt x="591" y="890"/>
                    <a:pt x="645" y="987"/>
                    <a:pt x="645" y="987"/>
                  </a:cubicBezTo>
                  <a:cubicBezTo>
                    <a:pt x="935" y="1505"/>
                    <a:pt x="1172" y="2135"/>
                    <a:pt x="1293" y="2676"/>
                  </a:cubicBezTo>
                  <a:cubicBezTo>
                    <a:pt x="1286" y="2510"/>
                    <a:pt x="1291" y="2498"/>
                    <a:pt x="1219" y="2206"/>
                  </a:cubicBezTo>
                  <a:cubicBezTo>
                    <a:pt x="1153" y="1945"/>
                    <a:pt x="1089" y="1704"/>
                    <a:pt x="979" y="1449"/>
                  </a:cubicBezTo>
                  <a:cubicBezTo>
                    <a:pt x="906" y="1279"/>
                    <a:pt x="826" y="1113"/>
                    <a:pt x="740" y="957"/>
                  </a:cubicBezTo>
                  <a:cubicBezTo>
                    <a:pt x="740" y="957"/>
                    <a:pt x="693" y="869"/>
                    <a:pt x="642" y="784"/>
                  </a:cubicBezTo>
                  <a:cubicBezTo>
                    <a:pt x="592" y="697"/>
                    <a:pt x="537" y="614"/>
                    <a:pt x="537" y="614"/>
                  </a:cubicBezTo>
                  <a:cubicBezTo>
                    <a:pt x="495" y="545"/>
                    <a:pt x="389" y="408"/>
                    <a:pt x="278" y="280"/>
                  </a:cubicBezTo>
                  <a:cubicBezTo>
                    <a:pt x="166" y="155"/>
                    <a:pt x="49" y="4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4"/>
            <p:cNvSpPr/>
            <p:nvPr/>
          </p:nvSpPr>
          <p:spPr>
            <a:xfrm>
              <a:off x="2190525" y="4217775"/>
              <a:ext cx="16325" cy="40575"/>
            </a:xfrm>
            <a:custGeom>
              <a:avLst/>
              <a:gdLst/>
              <a:ahLst/>
              <a:cxnLst/>
              <a:rect l="l" t="t" r="r" b="b"/>
              <a:pathLst>
                <a:path w="653" h="1623" extrusionOk="0">
                  <a:moveTo>
                    <a:pt x="1" y="1"/>
                  </a:moveTo>
                  <a:lnTo>
                    <a:pt x="1" y="1"/>
                  </a:lnTo>
                  <a:cubicBezTo>
                    <a:pt x="72" y="102"/>
                    <a:pt x="139" y="208"/>
                    <a:pt x="206" y="324"/>
                  </a:cubicBezTo>
                  <a:lnTo>
                    <a:pt x="232" y="365"/>
                  </a:lnTo>
                  <a:cubicBezTo>
                    <a:pt x="232" y="365"/>
                    <a:pt x="266" y="422"/>
                    <a:pt x="298" y="479"/>
                  </a:cubicBezTo>
                  <a:cubicBezTo>
                    <a:pt x="328" y="537"/>
                    <a:pt x="356" y="597"/>
                    <a:pt x="356" y="597"/>
                  </a:cubicBezTo>
                  <a:cubicBezTo>
                    <a:pt x="506" y="909"/>
                    <a:pt x="604" y="1294"/>
                    <a:pt x="620" y="1623"/>
                  </a:cubicBezTo>
                  <a:cubicBezTo>
                    <a:pt x="646" y="1526"/>
                    <a:pt x="653" y="1518"/>
                    <a:pt x="641" y="1340"/>
                  </a:cubicBezTo>
                  <a:cubicBezTo>
                    <a:pt x="629" y="1181"/>
                    <a:pt x="617" y="1030"/>
                    <a:pt x="567" y="871"/>
                  </a:cubicBezTo>
                  <a:cubicBezTo>
                    <a:pt x="534" y="765"/>
                    <a:pt x="495" y="662"/>
                    <a:pt x="449" y="565"/>
                  </a:cubicBezTo>
                  <a:cubicBezTo>
                    <a:pt x="449" y="565"/>
                    <a:pt x="425" y="511"/>
                    <a:pt x="396" y="458"/>
                  </a:cubicBezTo>
                  <a:cubicBezTo>
                    <a:pt x="371" y="404"/>
                    <a:pt x="338" y="353"/>
                    <a:pt x="338" y="353"/>
                  </a:cubicBezTo>
                  <a:cubicBezTo>
                    <a:pt x="314" y="311"/>
                    <a:pt x="249" y="229"/>
                    <a:pt x="180" y="157"/>
                  </a:cubicBezTo>
                  <a:cubicBezTo>
                    <a:pt x="110" y="84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4"/>
            <p:cNvSpPr/>
            <p:nvPr/>
          </p:nvSpPr>
          <p:spPr>
            <a:xfrm>
              <a:off x="2138350" y="4184625"/>
              <a:ext cx="35600" cy="57250"/>
            </a:xfrm>
            <a:custGeom>
              <a:avLst/>
              <a:gdLst/>
              <a:ahLst/>
              <a:cxnLst/>
              <a:rect l="l" t="t" r="r" b="b"/>
              <a:pathLst>
                <a:path w="1424" h="2290" extrusionOk="0">
                  <a:moveTo>
                    <a:pt x="1" y="0"/>
                  </a:moveTo>
                  <a:lnTo>
                    <a:pt x="1" y="0"/>
                  </a:lnTo>
                  <a:cubicBezTo>
                    <a:pt x="126" y="141"/>
                    <a:pt x="248" y="289"/>
                    <a:pt x="376" y="452"/>
                  </a:cubicBezTo>
                  <a:lnTo>
                    <a:pt x="425" y="512"/>
                  </a:lnTo>
                  <a:cubicBezTo>
                    <a:pt x="425" y="512"/>
                    <a:pt x="487" y="591"/>
                    <a:pt x="549" y="672"/>
                  </a:cubicBezTo>
                  <a:cubicBezTo>
                    <a:pt x="610" y="753"/>
                    <a:pt x="667" y="837"/>
                    <a:pt x="667" y="837"/>
                  </a:cubicBezTo>
                  <a:cubicBezTo>
                    <a:pt x="975" y="1276"/>
                    <a:pt x="1254" y="1817"/>
                    <a:pt x="1424" y="2289"/>
                  </a:cubicBezTo>
                  <a:cubicBezTo>
                    <a:pt x="1403" y="2140"/>
                    <a:pt x="1405" y="2128"/>
                    <a:pt x="1311" y="1874"/>
                  </a:cubicBezTo>
                  <a:cubicBezTo>
                    <a:pt x="1224" y="1647"/>
                    <a:pt x="1144" y="1435"/>
                    <a:pt x="1020" y="1216"/>
                  </a:cubicBezTo>
                  <a:cubicBezTo>
                    <a:pt x="937" y="1070"/>
                    <a:pt x="850" y="928"/>
                    <a:pt x="757" y="795"/>
                  </a:cubicBezTo>
                  <a:cubicBezTo>
                    <a:pt x="757" y="795"/>
                    <a:pt x="707" y="720"/>
                    <a:pt x="653" y="648"/>
                  </a:cubicBezTo>
                  <a:cubicBezTo>
                    <a:pt x="600" y="574"/>
                    <a:pt x="543" y="504"/>
                    <a:pt x="543" y="504"/>
                  </a:cubicBezTo>
                  <a:cubicBezTo>
                    <a:pt x="498" y="446"/>
                    <a:pt x="389" y="331"/>
                    <a:pt x="278" y="227"/>
                  </a:cubicBezTo>
                  <a:cubicBezTo>
                    <a:pt x="166" y="125"/>
                    <a:pt x="49" y="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4"/>
            <p:cNvSpPr/>
            <p:nvPr/>
          </p:nvSpPr>
          <p:spPr>
            <a:xfrm>
              <a:off x="2107675" y="4186100"/>
              <a:ext cx="29975" cy="42850"/>
            </a:xfrm>
            <a:custGeom>
              <a:avLst/>
              <a:gdLst/>
              <a:ahLst/>
              <a:cxnLst/>
              <a:rect l="l" t="t" r="r" b="b"/>
              <a:pathLst>
                <a:path w="1199" h="1714" extrusionOk="0">
                  <a:moveTo>
                    <a:pt x="1" y="1"/>
                  </a:moveTo>
                  <a:lnTo>
                    <a:pt x="1" y="1"/>
                  </a:lnTo>
                  <a:cubicBezTo>
                    <a:pt x="109" y="100"/>
                    <a:pt x="214" y="206"/>
                    <a:pt x="323" y="325"/>
                  </a:cubicBezTo>
                  <a:lnTo>
                    <a:pt x="365" y="367"/>
                  </a:lnTo>
                  <a:cubicBezTo>
                    <a:pt x="365" y="367"/>
                    <a:pt x="419" y="425"/>
                    <a:pt x="472" y="483"/>
                  </a:cubicBezTo>
                  <a:cubicBezTo>
                    <a:pt x="524" y="542"/>
                    <a:pt x="573" y="604"/>
                    <a:pt x="573" y="604"/>
                  </a:cubicBezTo>
                  <a:cubicBezTo>
                    <a:pt x="835" y="928"/>
                    <a:pt x="1067" y="1343"/>
                    <a:pt x="1199" y="1713"/>
                  </a:cubicBezTo>
                  <a:cubicBezTo>
                    <a:pt x="1190" y="1595"/>
                    <a:pt x="1193" y="1585"/>
                    <a:pt x="1119" y="1385"/>
                  </a:cubicBezTo>
                  <a:cubicBezTo>
                    <a:pt x="1050" y="1207"/>
                    <a:pt x="987" y="1040"/>
                    <a:pt x="882" y="872"/>
                  </a:cubicBezTo>
                  <a:cubicBezTo>
                    <a:pt x="812" y="761"/>
                    <a:pt x="737" y="653"/>
                    <a:pt x="657" y="554"/>
                  </a:cubicBezTo>
                  <a:cubicBezTo>
                    <a:pt x="657" y="554"/>
                    <a:pt x="614" y="498"/>
                    <a:pt x="567" y="444"/>
                  </a:cubicBezTo>
                  <a:cubicBezTo>
                    <a:pt x="522" y="390"/>
                    <a:pt x="472" y="339"/>
                    <a:pt x="472" y="339"/>
                  </a:cubicBezTo>
                  <a:cubicBezTo>
                    <a:pt x="433" y="296"/>
                    <a:pt x="339" y="216"/>
                    <a:pt x="242" y="146"/>
                  </a:cubicBezTo>
                  <a:cubicBezTo>
                    <a:pt x="143" y="76"/>
                    <a:pt x="43" y="1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4"/>
            <p:cNvSpPr/>
            <p:nvPr/>
          </p:nvSpPr>
          <p:spPr>
            <a:xfrm>
              <a:off x="2084750" y="4187450"/>
              <a:ext cx="26625" cy="32400"/>
            </a:xfrm>
            <a:custGeom>
              <a:avLst/>
              <a:gdLst/>
              <a:ahLst/>
              <a:cxnLst/>
              <a:rect l="l" t="t" r="r" b="b"/>
              <a:pathLst>
                <a:path w="1065" h="1296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74"/>
                    <a:pt x="183" y="153"/>
                    <a:pt x="278" y="241"/>
                  </a:cubicBezTo>
                  <a:lnTo>
                    <a:pt x="314" y="271"/>
                  </a:lnTo>
                  <a:cubicBezTo>
                    <a:pt x="314" y="271"/>
                    <a:pt x="362" y="313"/>
                    <a:pt x="407" y="357"/>
                  </a:cubicBezTo>
                  <a:cubicBezTo>
                    <a:pt x="453" y="401"/>
                    <a:pt x="496" y="447"/>
                    <a:pt x="496" y="447"/>
                  </a:cubicBezTo>
                  <a:cubicBezTo>
                    <a:pt x="726" y="688"/>
                    <a:pt x="937" y="1005"/>
                    <a:pt x="1065" y="1295"/>
                  </a:cubicBezTo>
                  <a:cubicBezTo>
                    <a:pt x="1056" y="1198"/>
                    <a:pt x="1059" y="1190"/>
                    <a:pt x="990" y="1032"/>
                  </a:cubicBezTo>
                  <a:cubicBezTo>
                    <a:pt x="927" y="893"/>
                    <a:pt x="869" y="760"/>
                    <a:pt x="775" y="630"/>
                  </a:cubicBezTo>
                  <a:cubicBezTo>
                    <a:pt x="712" y="545"/>
                    <a:pt x="645" y="462"/>
                    <a:pt x="575" y="388"/>
                  </a:cubicBezTo>
                  <a:cubicBezTo>
                    <a:pt x="575" y="388"/>
                    <a:pt x="536" y="346"/>
                    <a:pt x="495" y="306"/>
                  </a:cubicBezTo>
                  <a:cubicBezTo>
                    <a:pt x="455" y="265"/>
                    <a:pt x="410" y="227"/>
                    <a:pt x="410" y="227"/>
                  </a:cubicBezTo>
                  <a:cubicBezTo>
                    <a:pt x="377" y="195"/>
                    <a:pt x="294" y="139"/>
                    <a:pt x="208" y="93"/>
                  </a:cubicBezTo>
                  <a:cubicBezTo>
                    <a:pt x="124" y="46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4"/>
            <p:cNvSpPr/>
            <p:nvPr/>
          </p:nvSpPr>
          <p:spPr>
            <a:xfrm>
              <a:off x="2334550" y="4261375"/>
              <a:ext cx="134850" cy="62675"/>
            </a:xfrm>
            <a:custGeom>
              <a:avLst/>
              <a:gdLst/>
              <a:ahLst/>
              <a:cxnLst/>
              <a:rect l="l" t="t" r="r" b="b"/>
              <a:pathLst>
                <a:path w="5394" h="2507" extrusionOk="0">
                  <a:moveTo>
                    <a:pt x="4447" y="1"/>
                  </a:moveTo>
                  <a:cubicBezTo>
                    <a:pt x="4424" y="1"/>
                    <a:pt x="4401" y="2"/>
                    <a:pt x="4378" y="3"/>
                  </a:cubicBezTo>
                  <a:cubicBezTo>
                    <a:pt x="4167" y="13"/>
                    <a:pt x="3966" y="114"/>
                    <a:pt x="3843" y="273"/>
                  </a:cubicBezTo>
                  <a:cubicBezTo>
                    <a:pt x="4009" y="103"/>
                    <a:pt x="4141" y="70"/>
                    <a:pt x="4306" y="44"/>
                  </a:cubicBezTo>
                  <a:cubicBezTo>
                    <a:pt x="4341" y="41"/>
                    <a:pt x="4378" y="38"/>
                    <a:pt x="4419" y="38"/>
                  </a:cubicBezTo>
                  <a:cubicBezTo>
                    <a:pt x="4476" y="38"/>
                    <a:pt x="4540" y="43"/>
                    <a:pt x="4613" y="58"/>
                  </a:cubicBezTo>
                  <a:cubicBezTo>
                    <a:pt x="4735" y="87"/>
                    <a:pt x="4892" y="141"/>
                    <a:pt x="5043" y="281"/>
                  </a:cubicBezTo>
                  <a:cubicBezTo>
                    <a:pt x="5177" y="409"/>
                    <a:pt x="5256" y="583"/>
                    <a:pt x="5287" y="759"/>
                  </a:cubicBezTo>
                  <a:cubicBezTo>
                    <a:pt x="5319" y="938"/>
                    <a:pt x="5301" y="1120"/>
                    <a:pt x="5253" y="1292"/>
                  </a:cubicBezTo>
                  <a:cubicBezTo>
                    <a:pt x="5152" y="1639"/>
                    <a:pt x="4899" y="1927"/>
                    <a:pt x="4566" y="2114"/>
                  </a:cubicBezTo>
                  <a:cubicBezTo>
                    <a:pt x="4183" y="2332"/>
                    <a:pt x="3739" y="2409"/>
                    <a:pt x="3311" y="2409"/>
                  </a:cubicBezTo>
                  <a:cubicBezTo>
                    <a:pt x="3239" y="2409"/>
                    <a:pt x="3167" y="2407"/>
                    <a:pt x="3096" y="2403"/>
                  </a:cubicBezTo>
                  <a:cubicBezTo>
                    <a:pt x="3096" y="2403"/>
                    <a:pt x="3026" y="2397"/>
                    <a:pt x="2923" y="2390"/>
                  </a:cubicBezTo>
                  <a:cubicBezTo>
                    <a:pt x="2820" y="2374"/>
                    <a:pt x="2681" y="2358"/>
                    <a:pt x="2545" y="2326"/>
                  </a:cubicBezTo>
                  <a:cubicBezTo>
                    <a:pt x="2273" y="2271"/>
                    <a:pt x="2010" y="2175"/>
                    <a:pt x="2010" y="2175"/>
                  </a:cubicBezTo>
                  <a:cubicBezTo>
                    <a:pt x="1794" y="2101"/>
                    <a:pt x="1343" y="1920"/>
                    <a:pt x="934" y="1679"/>
                  </a:cubicBezTo>
                  <a:cubicBezTo>
                    <a:pt x="520" y="1447"/>
                    <a:pt x="148" y="1167"/>
                    <a:pt x="1" y="1062"/>
                  </a:cubicBezTo>
                  <a:lnTo>
                    <a:pt x="1" y="1062"/>
                  </a:lnTo>
                  <a:cubicBezTo>
                    <a:pt x="451" y="1446"/>
                    <a:pt x="948" y="1807"/>
                    <a:pt x="1549" y="2092"/>
                  </a:cubicBezTo>
                  <a:cubicBezTo>
                    <a:pt x="1549" y="2092"/>
                    <a:pt x="1605" y="2117"/>
                    <a:pt x="1661" y="2142"/>
                  </a:cubicBezTo>
                  <a:cubicBezTo>
                    <a:pt x="1716" y="2168"/>
                    <a:pt x="1773" y="2189"/>
                    <a:pt x="1773" y="2189"/>
                  </a:cubicBezTo>
                  <a:cubicBezTo>
                    <a:pt x="1773" y="2189"/>
                    <a:pt x="2074" y="2316"/>
                    <a:pt x="2392" y="2392"/>
                  </a:cubicBezTo>
                  <a:cubicBezTo>
                    <a:pt x="2707" y="2474"/>
                    <a:pt x="3036" y="2496"/>
                    <a:pt x="3036" y="2496"/>
                  </a:cubicBezTo>
                  <a:cubicBezTo>
                    <a:pt x="3130" y="2503"/>
                    <a:pt x="3224" y="2507"/>
                    <a:pt x="3320" y="2507"/>
                  </a:cubicBezTo>
                  <a:cubicBezTo>
                    <a:pt x="3662" y="2507"/>
                    <a:pt x="4013" y="2456"/>
                    <a:pt x="4345" y="2325"/>
                  </a:cubicBezTo>
                  <a:cubicBezTo>
                    <a:pt x="4555" y="2242"/>
                    <a:pt x="4755" y="2124"/>
                    <a:pt x="4924" y="1968"/>
                  </a:cubicBezTo>
                  <a:cubicBezTo>
                    <a:pt x="5095" y="1813"/>
                    <a:pt x="5225" y="1613"/>
                    <a:pt x="5299" y="1398"/>
                  </a:cubicBezTo>
                  <a:cubicBezTo>
                    <a:pt x="5374" y="1182"/>
                    <a:pt x="5393" y="946"/>
                    <a:pt x="5346" y="725"/>
                  </a:cubicBezTo>
                  <a:cubicBezTo>
                    <a:pt x="5297" y="505"/>
                    <a:pt x="5175" y="297"/>
                    <a:pt x="4991" y="172"/>
                  </a:cubicBezTo>
                  <a:cubicBezTo>
                    <a:pt x="4828" y="60"/>
                    <a:pt x="4636" y="1"/>
                    <a:pt x="44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4"/>
            <p:cNvSpPr/>
            <p:nvPr/>
          </p:nvSpPr>
          <p:spPr>
            <a:xfrm>
              <a:off x="2356275" y="4276075"/>
              <a:ext cx="90275" cy="34725"/>
            </a:xfrm>
            <a:custGeom>
              <a:avLst/>
              <a:gdLst/>
              <a:ahLst/>
              <a:cxnLst/>
              <a:rect l="l" t="t" r="r" b="b"/>
              <a:pathLst>
                <a:path w="3611" h="1389" extrusionOk="0">
                  <a:moveTo>
                    <a:pt x="3601" y="0"/>
                  </a:moveTo>
                  <a:lnTo>
                    <a:pt x="3601" y="0"/>
                  </a:lnTo>
                  <a:cubicBezTo>
                    <a:pt x="3571" y="299"/>
                    <a:pt x="3424" y="581"/>
                    <a:pt x="3189" y="808"/>
                  </a:cubicBezTo>
                  <a:lnTo>
                    <a:pt x="3190" y="807"/>
                  </a:lnTo>
                  <a:lnTo>
                    <a:pt x="3190" y="807"/>
                  </a:lnTo>
                  <a:cubicBezTo>
                    <a:pt x="3189" y="808"/>
                    <a:pt x="3168" y="829"/>
                    <a:pt x="3147" y="849"/>
                  </a:cubicBezTo>
                  <a:lnTo>
                    <a:pt x="3102" y="889"/>
                  </a:lnTo>
                  <a:cubicBezTo>
                    <a:pt x="3102" y="889"/>
                    <a:pt x="2982" y="996"/>
                    <a:pt x="2841" y="1070"/>
                  </a:cubicBezTo>
                  <a:cubicBezTo>
                    <a:pt x="2701" y="1148"/>
                    <a:pt x="2547" y="1195"/>
                    <a:pt x="2547" y="1195"/>
                  </a:cubicBezTo>
                  <a:cubicBezTo>
                    <a:pt x="2335" y="1263"/>
                    <a:pt x="2105" y="1293"/>
                    <a:pt x="1871" y="1293"/>
                  </a:cubicBezTo>
                  <a:cubicBezTo>
                    <a:pt x="1660" y="1293"/>
                    <a:pt x="1444" y="1268"/>
                    <a:pt x="1236" y="1223"/>
                  </a:cubicBezTo>
                  <a:cubicBezTo>
                    <a:pt x="795" y="1131"/>
                    <a:pt x="378" y="968"/>
                    <a:pt x="0" y="827"/>
                  </a:cubicBezTo>
                  <a:lnTo>
                    <a:pt x="0" y="827"/>
                  </a:lnTo>
                  <a:cubicBezTo>
                    <a:pt x="211" y="941"/>
                    <a:pt x="223" y="955"/>
                    <a:pt x="630" y="1111"/>
                  </a:cubicBezTo>
                  <a:cubicBezTo>
                    <a:pt x="995" y="1245"/>
                    <a:pt x="1344" y="1363"/>
                    <a:pt x="1752" y="1385"/>
                  </a:cubicBezTo>
                  <a:cubicBezTo>
                    <a:pt x="1796" y="1388"/>
                    <a:pt x="1840" y="1389"/>
                    <a:pt x="1884" y="1389"/>
                  </a:cubicBezTo>
                  <a:cubicBezTo>
                    <a:pt x="2112" y="1389"/>
                    <a:pt x="2339" y="1360"/>
                    <a:pt x="2550" y="1296"/>
                  </a:cubicBezTo>
                  <a:cubicBezTo>
                    <a:pt x="2550" y="1296"/>
                    <a:pt x="2692" y="1254"/>
                    <a:pt x="2825" y="1189"/>
                  </a:cubicBezTo>
                  <a:cubicBezTo>
                    <a:pt x="2959" y="1125"/>
                    <a:pt x="3078" y="1034"/>
                    <a:pt x="3078" y="1034"/>
                  </a:cubicBezTo>
                  <a:cubicBezTo>
                    <a:pt x="3175" y="964"/>
                    <a:pt x="3364" y="781"/>
                    <a:pt x="3473" y="556"/>
                  </a:cubicBezTo>
                  <a:cubicBezTo>
                    <a:pt x="3590" y="334"/>
                    <a:pt x="3611" y="90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4"/>
            <p:cNvSpPr/>
            <p:nvPr/>
          </p:nvSpPr>
          <p:spPr>
            <a:xfrm>
              <a:off x="2325300" y="4309850"/>
              <a:ext cx="12475" cy="48625"/>
            </a:xfrm>
            <a:custGeom>
              <a:avLst/>
              <a:gdLst/>
              <a:ahLst/>
              <a:cxnLst/>
              <a:rect l="l" t="t" r="r" b="b"/>
              <a:pathLst>
                <a:path w="499" h="1945" extrusionOk="0">
                  <a:moveTo>
                    <a:pt x="148" y="1"/>
                  </a:moveTo>
                  <a:lnTo>
                    <a:pt x="148" y="1"/>
                  </a:lnTo>
                  <a:cubicBezTo>
                    <a:pt x="223" y="127"/>
                    <a:pt x="281" y="264"/>
                    <a:pt x="323" y="416"/>
                  </a:cubicBezTo>
                  <a:lnTo>
                    <a:pt x="342" y="471"/>
                  </a:lnTo>
                  <a:cubicBezTo>
                    <a:pt x="342" y="471"/>
                    <a:pt x="360" y="547"/>
                    <a:pt x="375" y="623"/>
                  </a:cubicBezTo>
                  <a:cubicBezTo>
                    <a:pt x="380" y="662"/>
                    <a:pt x="385" y="699"/>
                    <a:pt x="388" y="729"/>
                  </a:cubicBezTo>
                  <a:cubicBezTo>
                    <a:pt x="390" y="758"/>
                    <a:pt x="391" y="777"/>
                    <a:pt x="391" y="777"/>
                  </a:cubicBezTo>
                  <a:cubicBezTo>
                    <a:pt x="402" y="982"/>
                    <a:pt x="382" y="1203"/>
                    <a:pt x="311" y="1408"/>
                  </a:cubicBezTo>
                  <a:cubicBezTo>
                    <a:pt x="243" y="1612"/>
                    <a:pt x="133" y="1800"/>
                    <a:pt x="0" y="1944"/>
                  </a:cubicBezTo>
                  <a:cubicBezTo>
                    <a:pt x="97" y="1878"/>
                    <a:pt x="115" y="1879"/>
                    <a:pt x="238" y="1703"/>
                  </a:cubicBezTo>
                  <a:cubicBezTo>
                    <a:pt x="343" y="1542"/>
                    <a:pt x="426" y="1377"/>
                    <a:pt x="464" y="1180"/>
                  </a:cubicBezTo>
                  <a:cubicBezTo>
                    <a:pt x="488" y="1048"/>
                    <a:pt x="499" y="914"/>
                    <a:pt x="489" y="785"/>
                  </a:cubicBezTo>
                  <a:cubicBezTo>
                    <a:pt x="499" y="784"/>
                    <a:pt x="454" y="499"/>
                    <a:pt x="449" y="499"/>
                  </a:cubicBezTo>
                  <a:cubicBezTo>
                    <a:pt x="449" y="499"/>
                    <a:pt x="449" y="499"/>
                    <a:pt x="449" y="499"/>
                  </a:cubicBezTo>
                  <a:cubicBezTo>
                    <a:pt x="437" y="441"/>
                    <a:pt x="388" y="323"/>
                    <a:pt x="327" y="219"/>
                  </a:cubicBezTo>
                  <a:cubicBezTo>
                    <a:pt x="262" y="116"/>
                    <a:pt x="182" y="31"/>
                    <a:pt x="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4"/>
            <p:cNvSpPr/>
            <p:nvPr/>
          </p:nvSpPr>
          <p:spPr>
            <a:xfrm>
              <a:off x="2344025" y="4330350"/>
              <a:ext cx="21350" cy="82500"/>
            </a:xfrm>
            <a:custGeom>
              <a:avLst/>
              <a:gdLst/>
              <a:ahLst/>
              <a:cxnLst/>
              <a:rect l="l" t="t" r="r" b="b"/>
              <a:pathLst>
                <a:path w="854" h="3300" extrusionOk="0">
                  <a:moveTo>
                    <a:pt x="164" y="1"/>
                  </a:moveTo>
                  <a:lnTo>
                    <a:pt x="164" y="1"/>
                  </a:lnTo>
                  <a:cubicBezTo>
                    <a:pt x="325" y="197"/>
                    <a:pt x="460" y="420"/>
                    <a:pt x="563" y="679"/>
                  </a:cubicBezTo>
                  <a:lnTo>
                    <a:pt x="601" y="774"/>
                  </a:lnTo>
                  <a:cubicBezTo>
                    <a:pt x="601" y="774"/>
                    <a:pt x="648" y="901"/>
                    <a:pt x="681" y="1033"/>
                  </a:cubicBezTo>
                  <a:cubicBezTo>
                    <a:pt x="715" y="1165"/>
                    <a:pt x="729" y="1300"/>
                    <a:pt x="729" y="1300"/>
                  </a:cubicBezTo>
                  <a:cubicBezTo>
                    <a:pt x="776" y="1657"/>
                    <a:pt x="731" y="2046"/>
                    <a:pt x="596" y="2400"/>
                  </a:cubicBezTo>
                  <a:cubicBezTo>
                    <a:pt x="466" y="2755"/>
                    <a:pt x="247" y="3067"/>
                    <a:pt x="0" y="3300"/>
                  </a:cubicBezTo>
                  <a:cubicBezTo>
                    <a:pt x="84" y="3243"/>
                    <a:pt x="127" y="3210"/>
                    <a:pt x="182" y="3159"/>
                  </a:cubicBezTo>
                  <a:cubicBezTo>
                    <a:pt x="235" y="3105"/>
                    <a:pt x="304" y="3038"/>
                    <a:pt x="411" y="2885"/>
                  </a:cubicBezTo>
                  <a:cubicBezTo>
                    <a:pt x="599" y="2613"/>
                    <a:pt x="740" y="2330"/>
                    <a:pt x="805" y="1990"/>
                  </a:cubicBezTo>
                  <a:cubicBezTo>
                    <a:pt x="848" y="1764"/>
                    <a:pt x="854" y="1532"/>
                    <a:pt x="829" y="1312"/>
                  </a:cubicBezTo>
                  <a:cubicBezTo>
                    <a:pt x="829" y="1312"/>
                    <a:pt x="816" y="1189"/>
                    <a:pt x="789" y="1068"/>
                  </a:cubicBezTo>
                  <a:cubicBezTo>
                    <a:pt x="764" y="947"/>
                    <a:pt x="724" y="829"/>
                    <a:pt x="724" y="829"/>
                  </a:cubicBezTo>
                  <a:cubicBezTo>
                    <a:pt x="694" y="732"/>
                    <a:pt x="604" y="535"/>
                    <a:pt x="485" y="364"/>
                  </a:cubicBezTo>
                  <a:cubicBezTo>
                    <a:pt x="369" y="191"/>
                    <a:pt x="224" y="50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4"/>
            <p:cNvSpPr/>
            <p:nvPr/>
          </p:nvSpPr>
          <p:spPr>
            <a:xfrm>
              <a:off x="2324925" y="4358275"/>
              <a:ext cx="62775" cy="92425"/>
            </a:xfrm>
            <a:custGeom>
              <a:avLst/>
              <a:gdLst/>
              <a:ahLst/>
              <a:cxnLst/>
              <a:rect l="l" t="t" r="r" b="b"/>
              <a:pathLst>
                <a:path w="2511" h="3697" extrusionOk="0">
                  <a:moveTo>
                    <a:pt x="2104" y="1"/>
                  </a:moveTo>
                  <a:lnTo>
                    <a:pt x="2104" y="1"/>
                  </a:lnTo>
                  <a:cubicBezTo>
                    <a:pt x="2244" y="337"/>
                    <a:pt x="2347" y="697"/>
                    <a:pt x="2387" y="1096"/>
                  </a:cubicBezTo>
                  <a:cubicBezTo>
                    <a:pt x="2387" y="1096"/>
                    <a:pt x="2392" y="1133"/>
                    <a:pt x="2395" y="1169"/>
                  </a:cubicBezTo>
                  <a:cubicBezTo>
                    <a:pt x="2397" y="1206"/>
                    <a:pt x="2400" y="1243"/>
                    <a:pt x="2400" y="1243"/>
                  </a:cubicBezTo>
                  <a:cubicBezTo>
                    <a:pt x="2400" y="1243"/>
                    <a:pt x="2406" y="1292"/>
                    <a:pt x="2406" y="1365"/>
                  </a:cubicBezTo>
                  <a:cubicBezTo>
                    <a:pt x="2410" y="1439"/>
                    <a:pt x="2407" y="1536"/>
                    <a:pt x="2401" y="1634"/>
                  </a:cubicBezTo>
                  <a:cubicBezTo>
                    <a:pt x="2392" y="1830"/>
                    <a:pt x="2345" y="2020"/>
                    <a:pt x="2345" y="2020"/>
                  </a:cubicBezTo>
                  <a:cubicBezTo>
                    <a:pt x="2244" y="2526"/>
                    <a:pt x="1934" y="3020"/>
                    <a:pt x="1480" y="3319"/>
                  </a:cubicBezTo>
                  <a:cubicBezTo>
                    <a:pt x="1171" y="3537"/>
                    <a:pt x="797" y="3655"/>
                    <a:pt x="440" y="3655"/>
                  </a:cubicBezTo>
                  <a:cubicBezTo>
                    <a:pt x="289" y="3655"/>
                    <a:pt x="140" y="3634"/>
                    <a:pt x="1" y="3589"/>
                  </a:cubicBezTo>
                  <a:lnTo>
                    <a:pt x="1" y="3589"/>
                  </a:lnTo>
                  <a:cubicBezTo>
                    <a:pt x="68" y="3614"/>
                    <a:pt x="120" y="3636"/>
                    <a:pt x="169" y="3651"/>
                  </a:cubicBezTo>
                  <a:cubicBezTo>
                    <a:pt x="218" y="3663"/>
                    <a:pt x="264" y="3674"/>
                    <a:pt x="317" y="3685"/>
                  </a:cubicBezTo>
                  <a:cubicBezTo>
                    <a:pt x="372" y="3688"/>
                    <a:pt x="436" y="3697"/>
                    <a:pt x="522" y="3697"/>
                  </a:cubicBezTo>
                  <a:cubicBezTo>
                    <a:pt x="602" y="3697"/>
                    <a:pt x="700" y="3690"/>
                    <a:pt x="827" y="3665"/>
                  </a:cubicBezTo>
                  <a:cubicBezTo>
                    <a:pt x="1293" y="3567"/>
                    <a:pt x="1701" y="3332"/>
                    <a:pt x="2015" y="2949"/>
                  </a:cubicBezTo>
                  <a:cubicBezTo>
                    <a:pt x="2227" y="2692"/>
                    <a:pt x="2359" y="2381"/>
                    <a:pt x="2433" y="2074"/>
                  </a:cubicBezTo>
                  <a:cubicBezTo>
                    <a:pt x="2433" y="2074"/>
                    <a:pt x="2476" y="1903"/>
                    <a:pt x="2491" y="1725"/>
                  </a:cubicBezTo>
                  <a:cubicBezTo>
                    <a:pt x="2511" y="1549"/>
                    <a:pt x="2504" y="1372"/>
                    <a:pt x="2504" y="1372"/>
                  </a:cubicBezTo>
                  <a:cubicBezTo>
                    <a:pt x="2503" y="1227"/>
                    <a:pt x="2464" y="921"/>
                    <a:pt x="2377" y="637"/>
                  </a:cubicBezTo>
                  <a:cubicBezTo>
                    <a:pt x="2291" y="352"/>
                    <a:pt x="2160" y="96"/>
                    <a:pt x="2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4"/>
            <p:cNvSpPr/>
            <p:nvPr/>
          </p:nvSpPr>
          <p:spPr>
            <a:xfrm>
              <a:off x="2330800" y="4425150"/>
              <a:ext cx="62400" cy="31625"/>
            </a:xfrm>
            <a:custGeom>
              <a:avLst/>
              <a:gdLst/>
              <a:ahLst/>
              <a:cxnLst/>
              <a:rect l="l" t="t" r="r" b="b"/>
              <a:pathLst>
                <a:path w="2496" h="1265" extrusionOk="0">
                  <a:moveTo>
                    <a:pt x="2495" y="1"/>
                  </a:moveTo>
                  <a:lnTo>
                    <a:pt x="2495" y="1"/>
                  </a:lnTo>
                  <a:cubicBezTo>
                    <a:pt x="2403" y="188"/>
                    <a:pt x="2284" y="364"/>
                    <a:pt x="2129" y="531"/>
                  </a:cubicBezTo>
                  <a:lnTo>
                    <a:pt x="2130" y="531"/>
                  </a:lnTo>
                  <a:lnTo>
                    <a:pt x="2073" y="592"/>
                  </a:lnTo>
                  <a:cubicBezTo>
                    <a:pt x="2073" y="592"/>
                    <a:pt x="1996" y="672"/>
                    <a:pt x="1910" y="744"/>
                  </a:cubicBezTo>
                  <a:cubicBezTo>
                    <a:pt x="1826" y="815"/>
                    <a:pt x="1732" y="874"/>
                    <a:pt x="1732" y="874"/>
                  </a:cubicBezTo>
                  <a:cubicBezTo>
                    <a:pt x="1486" y="1037"/>
                    <a:pt x="1187" y="1147"/>
                    <a:pt x="881" y="1183"/>
                  </a:cubicBezTo>
                  <a:cubicBezTo>
                    <a:pt x="800" y="1192"/>
                    <a:pt x="720" y="1197"/>
                    <a:pt x="640" y="1197"/>
                  </a:cubicBezTo>
                  <a:cubicBezTo>
                    <a:pt x="415" y="1197"/>
                    <a:pt x="195" y="1160"/>
                    <a:pt x="1" y="1095"/>
                  </a:cubicBezTo>
                  <a:lnTo>
                    <a:pt x="1" y="1095"/>
                  </a:lnTo>
                  <a:cubicBezTo>
                    <a:pt x="147" y="1173"/>
                    <a:pt x="156" y="1190"/>
                    <a:pt x="457" y="1242"/>
                  </a:cubicBezTo>
                  <a:cubicBezTo>
                    <a:pt x="564" y="1256"/>
                    <a:pt x="670" y="1264"/>
                    <a:pt x="776" y="1264"/>
                  </a:cubicBezTo>
                  <a:cubicBezTo>
                    <a:pt x="936" y="1264"/>
                    <a:pt x="1096" y="1245"/>
                    <a:pt x="1260" y="1198"/>
                  </a:cubicBezTo>
                  <a:cubicBezTo>
                    <a:pt x="1443" y="1146"/>
                    <a:pt x="1615" y="1065"/>
                    <a:pt x="1769" y="967"/>
                  </a:cubicBezTo>
                  <a:cubicBezTo>
                    <a:pt x="1769" y="967"/>
                    <a:pt x="1855" y="912"/>
                    <a:pt x="1935" y="848"/>
                  </a:cubicBezTo>
                  <a:cubicBezTo>
                    <a:pt x="2015" y="786"/>
                    <a:pt x="2088" y="714"/>
                    <a:pt x="2088" y="714"/>
                  </a:cubicBezTo>
                  <a:cubicBezTo>
                    <a:pt x="2149" y="657"/>
                    <a:pt x="2262" y="519"/>
                    <a:pt x="2345" y="369"/>
                  </a:cubicBezTo>
                  <a:cubicBezTo>
                    <a:pt x="2430" y="221"/>
                    <a:pt x="2481" y="63"/>
                    <a:pt x="24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4"/>
            <p:cNvSpPr/>
            <p:nvPr/>
          </p:nvSpPr>
          <p:spPr>
            <a:xfrm>
              <a:off x="2411875" y="4431100"/>
              <a:ext cx="18250" cy="32225"/>
            </a:xfrm>
            <a:custGeom>
              <a:avLst/>
              <a:gdLst/>
              <a:ahLst/>
              <a:cxnLst/>
              <a:rect l="l" t="t" r="r" b="b"/>
              <a:pathLst>
                <a:path w="730" h="1289" extrusionOk="0">
                  <a:moveTo>
                    <a:pt x="198" y="1"/>
                  </a:moveTo>
                  <a:lnTo>
                    <a:pt x="198" y="1"/>
                  </a:lnTo>
                  <a:cubicBezTo>
                    <a:pt x="283" y="107"/>
                    <a:pt x="371" y="213"/>
                    <a:pt x="451" y="334"/>
                  </a:cubicBezTo>
                  <a:lnTo>
                    <a:pt x="482" y="378"/>
                  </a:lnTo>
                  <a:cubicBezTo>
                    <a:pt x="482" y="378"/>
                    <a:pt x="522" y="436"/>
                    <a:pt x="551" y="499"/>
                  </a:cubicBezTo>
                  <a:cubicBezTo>
                    <a:pt x="582" y="562"/>
                    <a:pt x="598" y="629"/>
                    <a:pt x="598" y="629"/>
                  </a:cubicBezTo>
                  <a:cubicBezTo>
                    <a:pt x="646" y="801"/>
                    <a:pt x="628" y="1017"/>
                    <a:pt x="489" y="1142"/>
                  </a:cubicBezTo>
                  <a:cubicBezTo>
                    <a:pt x="422" y="1204"/>
                    <a:pt x="327" y="1237"/>
                    <a:pt x="236" y="1237"/>
                  </a:cubicBezTo>
                  <a:cubicBezTo>
                    <a:pt x="144" y="1237"/>
                    <a:pt x="56" y="1204"/>
                    <a:pt x="0" y="1133"/>
                  </a:cubicBezTo>
                  <a:lnTo>
                    <a:pt x="0" y="1133"/>
                  </a:lnTo>
                  <a:cubicBezTo>
                    <a:pt x="20" y="1182"/>
                    <a:pt x="42" y="1207"/>
                    <a:pt x="73" y="1233"/>
                  </a:cubicBezTo>
                  <a:cubicBezTo>
                    <a:pt x="108" y="1257"/>
                    <a:pt x="157" y="1286"/>
                    <a:pt x="261" y="1288"/>
                  </a:cubicBezTo>
                  <a:cubicBezTo>
                    <a:pt x="263" y="1288"/>
                    <a:pt x="265" y="1288"/>
                    <a:pt x="267" y="1288"/>
                  </a:cubicBezTo>
                  <a:cubicBezTo>
                    <a:pt x="358" y="1288"/>
                    <a:pt x="446" y="1266"/>
                    <a:pt x="522" y="1216"/>
                  </a:cubicBezTo>
                  <a:cubicBezTo>
                    <a:pt x="601" y="1164"/>
                    <a:pt x="659" y="1084"/>
                    <a:pt x="689" y="991"/>
                  </a:cubicBezTo>
                  <a:cubicBezTo>
                    <a:pt x="729" y="866"/>
                    <a:pt x="725" y="734"/>
                    <a:pt x="697" y="616"/>
                  </a:cubicBezTo>
                  <a:cubicBezTo>
                    <a:pt x="697" y="616"/>
                    <a:pt x="681" y="549"/>
                    <a:pt x="652" y="486"/>
                  </a:cubicBezTo>
                  <a:cubicBezTo>
                    <a:pt x="625" y="424"/>
                    <a:pt x="591" y="367"/>
                    <a:pt x="591" y="367"/>
                  </a:cubicBezTo>
                  <a:cubicBezTo>
                    <a:pt x="563" y="318"/>
                    <a:pt x="487" y="230"/>
                    <a:pt x="404" y="157"/>
                  </a:cubicBezTo>
                  <a:cubicBezTo>
                    <a:pt x="321" y="85"/>
                    <a:pt x="235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4"/>
            <p:cNvSpPr/>
            <p:nvPr/>
          </p:nvSpPr>
          <p:spPr>
            <a:xfrm>
              <a:off x="2409075" y="4424500"/>
              <a:ext cx="11175" cy="32725"/>
            </a:xfrm>
            <a:custGeom>
              <a:avLst/>
              <a:gdLst/>
              <a:ahLst/>
              <a:cxnLst/>
              <a:rect l="l" t="t" r="r" b="b"/>
              <a:pathLst>
                <a:path w="447" h="1309" extrusionOk="0">
                  <a:moveTo>
                    <a:pt x="212" y="1"/>
                  </a:moveTo>
                  <a:cubicBezTo>
                    <a:pt x="261" y="97"/>
                    <a:pt x="294" y="201"/>
                    <a:pt x="317" y="313"/>
                  </a:cubicBezTo>
                  <a:lnTo>
                    <a:pt x="327" y="354"/>
                  </a:lnTo>
                  <a:cubicBezTo>
                    <a:pt x="327" y="354"/>
                    <a:pt x="338" y="409"/>
                    <a:pt x="344" y="467"/>
                  </a:cubicBezTo>
                  <a:cubicBezTo>
                    <a:pt x="349" y="523"/>
                    <a:pt x="349" y="579"/>
                    <a:pt x="349" y="579"/>
                  </a:cubicBezTo>
                  <a:cubicBezTo>
                    <a:pt x="348" y="728"/>
                    <a:pt x="319" y="887"/>
                    <a:pt x="257" y="1032"/>
                  </a:cubicBezTo>
                  <a:cubicBezTo>
                    <a:pt x="241" y="1068"/>
                    <a:pt x="225" y="1104"/>
                    <a:pt x="204" y="1137"/>
                  </a:cubicBezTo>
                  <a:lnTo>
                    <a:pt x="175" y="1187"/>
                  </a:lnTo>
                  <a:cubicBezTo>
                    <a:pt x="165" y="1202"/>
                    <a:pt x="149" y="1222"/>
                    <a:pt x="147" y="1227"/>
                  </a:cubicBezTo>
                  <a:lnTo>
                    <a:pt x="139" y="1240"/>
                  </a:lnTo>
                  <a:cubicBezTo>
                    <a:pt x="139" y="1240"/>
                    <a:pt x="138" y="1240"/>
                    <a:pt x="138" y="1240"/>
                  </a:cubicBezTo>
                  <a:cubicBezTo>
                    <a:pt x="135" y="1240"/>
                    <a:pt x="131" y="1236"/>
                    <a:pt x="128" y="1235"/>
                  </a:cubicBezTo>
                  <a:cubicBezTo>
                    <a:pt x="121" y="1231"/>
                    <a:pt x="106" y="1219"/>
                    <a:pt x="90" y="1207"/>
                  </a:cubicBezTo>
                  <a:lnTo>
                    <a:pt x="0" y="1140"/>
                  </a:lnTo>
                  <a:lnTo>
                    <a:pt x="0" y="1140"/>
                  </a:lnTo>
                  <a:cubicBezTo>
                    <a:pt x="24" y="1179"/>
                    <a:pt x="36" y="1200"/>
                    <a:pt x="56" y="1224"/>
                  </a:cubicBezTo>
                  <a:cubicBezTo>
                    <a:pt x="69" y="1238"/>
                    <a:pt x="76" y="1245"/>
                    <a:pt x="101" y="1269"/>
                  </a:cubicBezTo>
                  <a:cubicBezTo>
                    <a:pt x="112" y="1280"/>
                    <a:pt x="128" y="1296"/>
                    <a:pt x="144" y="1308"/>
                  </a:cubicBezTo>
                  <a:cubicBezTo>
                    <a:pt x="159" y="1292"/>
                    <a:pt x="175" y="1272"/>
                    <a:pt x="194" y="1251"/>
                  </a:cubicBezTo>
                  <a:cubicBezTo>
                    <a:pt x="288" y="1143"/>
                    <a:pt x="365" y="1028"/>
                    <a:pt x="406" y="882"/>
                  </a:cubicBezTo>
                  <a:cubicBezTo>
                    <a:pt x="433" y="786"/>
                    <a:pt x="447" y="686"/>
                    <a:pt x="447" y="590"/>
                  </a:cubicBezTo>
                  <a:cubicBezTo>
                    <a:pt x="447" y="590"/>
                    <a:pt x="447" y="536"/>
                    <a:pt x="443" y="482"/>
                  </a:cubicBezTo>
                  <a:cubicBezTo>
                    <a:pt x="438" y="428"/>
                    <a:pt x="430" y="375"/>
                    <a:pt x="430" y="375"/>
                  </a:cubicBezTo>
                  <a:cubicBezTo>
                    <a:pt x="422" y="332"/>
                    <a:pt x="393" y="241"/>
                    <a:pt x="344" y="164"/>
                  </a:cubicBezTo>
                  <a:cubicBezTo>
                    <a:pt x="300" y="85"/>
                    <a:pt x="239" y="2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4"/>
            <p:cNvSpPr/>
            <p:nvPr/>
          </p:nvSpPr>
          <p:spPr>
            <a:xfrm>
              <a:off x="2416825" y="4399525"/>
              <a:ext cx="79500" cy="29925"/>
            </a:xfrm>
            <a:custGeom>
              <a:avLst/>
              <a:gdLst/>
              <a:ahLst/>
              <a:cxnLst/>
              <a:rect l="l" t="t" r="r" b="b"/>
              <a:pathLst>
                <a:path w="3180" h="1197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31"/>
                    <a:pt x="260" y="454"/>
                    <a:pt x="472" y="648"/>
                  </a:cubicBezTo>
                  <a:lnTo>
                    <a:pt x="553" y="716"/>
                  </a:lnTo>
                  <a:cubicBezTo>
                    <a:pt x="553" y="716"/>
                    <a:pt x="663" y="804"/>
                    <a:pt x="783" y="878"/>
                  </a:cubicBezTo>
                  <a:cubicBezTo>
                    <a:pt x="902" y="953"/>
                    <a:pt x="1032" y="1011"/>
                    <a:pt x="1032" y="1011"/>
                  </a:cubicBezTo>
                  <a:cubicBezTo>
                    <a:pt x="1294" y="1132"/>
                    <a:pt x="1596" y="1196"/>
                    <a:pt x="1898" y="1196"/>
                  </a:cubicBezTo>
                  <a:cubicBezTo>
                    <a:pt x="1986" y="1196"/>
                    <a:pt x="2075" y="1191"/>
                    <a:pt x="2162" y="1179"/>
                  </a:cubicBezTo>
                  <a:cubicBezTo>
                    <a:pt x="2548" y="1134"/>
                    <a:pt x="2907" y="979"/>
                    <a:pt x="3179" y="777"/>
                  </a:cubicBezTo>
                  <a:lnTo>
                    <a:pt x="3179" y="777"/>
                  </a:lnTo>
                  <a:cubicBezTo>
                    <a:pt x="3077" y="825"/>
                    <a:pt x="3025" y="849"/>
                    <a:pt x="2973" y="874"/>
                  </a:cubicBezTo>
                  <a:cubicBezTo>
                    <a:pt x="2905" y="902"/>
                    <a:pt x="2823" y="948"/>
                    <a:pt x="2652" y="1005"/>
                  </a:cubicBezTo>
                  <a:cubicBezTo>
                    <a:pt x="2431" y="1077"/>
                    <a:pt x="2213" y="1107"/>
                    <a:pt x="1988" y="1107"/>
                  </a:cubicBezTo>
                  <a:cubicBezTo>
                    <a:pt x="1899" y="1107"/>
                    <a:pt x="1808" y="1102"/>
                    <a:pt x="1716" y="1094"/>
                  </a:cubicBezTo>
                  <a:cubicBezTo>
                    <a:pt x="1498" y="1073"/>
                    <a:pt x="1285" y="1015"/>
                    <a:pt x="1092" y="931"/>
                  </a:cubicBezTo>
                  <a:cubicBezTo>
                    <a:pt x="1092" y="931"/>
                    <a:pt x="984" y="883"/>
                    <a:pt x="883" y="823"/>
                  </a:cubicBezTo>
                  <a:cubicBezTo>
                    <a:pt x="780" y="766"/>
                    <a:pt x="686" y="695"/>
                    <a:pt x="686" y="695"/>
                  </a:cubicBezTo>
                  <a:cubicBezTo>
                    <a:pt x="607" y="640"/>
                    <a:pt x="443" y="516"/>
                    <a:pt x="302" y="372"/>
                  </a:cubicBezTo>
                  <a:cubicBezTo>
                    <a:pt x="158" y="229"/>
                    <a:pt x="46" y="6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4"/>
            <p:cNvSpPr/>
            <p:nvPr/>
          </p:nvSpPr>
          <p:spPr>
            <a:xfrm>
              <a:off x="2418000" y="4409800"/>
              <a:ext cx="76800" cy="27875"/>
            </a:xfrm>
            <a:custGeom>
              <a:avLst/>
              <a:gdLst/>
              <a:ahLst/>
              <a:cxnLst/>
              <a:rect l="l" t="t" r="r" b="b"/>
              <a:pathLst>
                <a:path w="3072" h="1115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236"/>
                    <a:pt x="241" y="464"/>
                    <a:pt x="455" y="658"/>
                  </a:cubicBezTo>
                  <a:lnTo>
                    <a:pt x="537" y="724"/>
                  </a:lnTo>
                  <a:cubicBezTo>
                    <a:pt x="537" y="724"/>
                    <a:pt x="650" y="810"/>
                    <a:pt x="772" y="880"/>
                  </a:cubicBezTo>
                  <a:cubicBezTo>
                    <a:pt x="894" y="951"/>
                    <a:pt x="1028" y="1000"/>
                    <a:pt x="1028" y="1000"/>
                  </a:cubicBezTo>
                  <a:cubicBezTo>
                    <a:pt x="1220" y="1076"/>
                    <a:pt x="1435" y="1114"/>
                    <a:pt x="1650" y="1114"/>
                  </a:cubicBezTo>
                  <a:cubicBezTo>
                    <a:pt x="1824" y="1114"/>
                    <a:pt x="1999" y="1089"/>
                    <a:pt x="2165" y="1039"/>
                  </a:cubicBezTo>
                  <a:cubicBezTo>
                    <a:pt x="2538" y="932"/>
                    <a:pt x="2860" y="702"/>
                    <a:pt x="3072" y="438"/>
                  </a:cubicBezTo>
                  <a:lnTo>
                    <a:pt x="3072" y="438"/>
                  </a:lnTo>
                  <a:cubicBezTo>
                    <a:pt x="2995" y="504"/>
                    <a:pt x="2952" y="536"/>
                    <a:pt x="2896" y="582"/>
                  </a:cubicBezTo>
                  <a:cubicBezTo>
                    <a:pt x="2836" y="624"/>
                    <a:pt x="2767" y="688"/>
                    <a:pt x="2612" y="779"/>
                  </a:cubicBezTo>
                  <a:cubicBezTo>
                    <a:pt x="2332" y="938"/>
                    <a:pt x="2036" y="1007"/>
                    <a:pt x="1713" y="1018"/>
                  </a:cubicBezTo>
                  <a:cubicBezTo>
                    <a:pt x="1693" y="1019"/>
                    <a:pt x="1673" y="1019"/>
                    <a:pt x="1653" y="1019"/>
                  </a:cubicBezTo>
                  <a:cubicBezTo>
                    <a:pt x="1456" y="1019"/>
                    <a:pt x="1261" y="981"/>
                    <a:pt x="1083" y="916"/>
                  </a:cubicBezTo>
                  <a:cubicBezTo>
                    <a:pt x="1083" y="916"/>
                    <a:pt x="973" y="876"/>
                    <a:pt x="869" y="821"/>
                  </a:cubicBezTo>
                  <a:cubicBezTo>
                    <a:pt x="764" y="768"/>
                    <a:pt x="669" y="700"/>
                    <a:pt x="669" y="700"/>
                  </a:cubicBezTo>
                  <a:cubicBezTo>
                    <a:pt x="590" y="647"/>
                    <a:pt x="424" y="527"/>
                    <a:pt x="286" y="381"/>
                  </a:cubicBezTo>
                  <a:cubicBezTo>
                    <a:pt x="146" y="237"/>
                    <a:pt x="43" y="6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4"/>
            <p:cNvSpPr/>
            <p:nvPr/>
          </p:nvSpPr>
          <p:spPr>
            <a:xfrm>
              <a:off x="2292600" y="4239025"/>
              <a:ext cx="99850" cy="131550"/>
            </a:xfrm>
            <a:custGeom>
              <a:avLst/>
              <a:gdLst/>
              <a:ahLst/>
              <a:cxnLst/>
              <a:rect l="l" t="t" r="r" b="b"/>
              <a:pathLst>
                <a:path w="3994" h="5262" extrusionOk="0">
                  <a:moveTo>
                    <a:pt x="1" y="1"/>
                  </a:moveTo>
                  <a:lnTo>
                    <a:pt x="1" y="1"/>
                  </a:lnTo>
                  <a:cubicBezTo>
                    <a:pt x="264" y="372"/>
                    <a:pt x="535" y="751"/>
                    <a:pt x="834" y="1159"/>
                  </a:cubicBezTo>
                  <a:lnTo>
                    <a:pt x="947" y="1307"/>
                  </a:lnTo>
                  <a:cubicBezTo>
                    <a:pt x="947" y="1307"/>
                    <a:pt x="1545" y="2099"/>
                    <a:pt x="1545" y="2099"/>
                  </a:cubicBezTo>
                  <a:cubicBezTo>
                    <a:pt x="2335" y="3144"/>
                    <a:pt x="3240" y="4308"/>
                    <a:pt x="3994" y="5261"/>
                  </a:cubicBezTo>
                  <a:cubicBezTo>
                    <a:pt x="3798" y="4959"/>
                    <a:pt x="3785" y="4939"/>
                    <a:pt x="3394" y="4414"/>
                  </a:cubicBezTo>
                  <a:cubicBezTo>
                    <a:pt x="3042" y="3943"/>
                    <a:pt x="2731" y="3501"/>
                    <a:pt x="2367" y="3021"/>
                  </a:cubicBezTo>
                  <a:cubicBezTo>
                    <a:pt x="2123" y="2700"/>
                    <a:pt x="1881" y="2381"/>
                    <a:pt x="1648" y="2073"/>
                  </a:cubicBezTo>
                  <a:cubicBezTo>
                    <a:pt x="1648" y="2073"/>
                    <a:pt x="1125" y="1382"/>
                    <a:pt x="1125" y="1382"/>
                  </a:cubicBezTo>
                  <a:cubicBezTo>
                    <a:pt x="911" y="1098"/>
                    <a:pt x="185" y="20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4"/>
            <p:cNvSpPr/>
            <p:nvPr/>
          </p:nvSpPr>
          <p:spPr>
            <a:xfrm>
              <a:off x="2108025" y="4235550"/>
              <a:ext cx="147800" cy="95475"/>
            </a:xfrm>
            <a:custGeom>
              <a:avLst/>
              <a:gdLst/>
              <a:ahLst/>
              <a:cxnLst/>
              <a:rect l="l" t="t" r="r" b="b"/>
              <a:pathLst>
                <a:path w="5912" h="3819" extrusionOk="0">
                  <a:moveTo>
                    <a:pt x="439" y="1"/>
                  </a:moveTo>
                  <a:cubicBezTo>
                    <a:pt x="410" y="1"/>
                    <a:pt x="381" y="3"/>
                    <a:pt x="352" y="9"/>
                  </a:cubicBezTo>
                  <a:cubicBezTo>
                    <a:pt x="236" y="29"/>
                    <a:pt x="139" y="109"/>
                    <a:pt x="82" y="204"/>
                  </a:cubicBezTo>
                  <a:cubicBezTo>
                    <a:pt x="25" y="300"/>
                    <a:pt x="1" y="415"/>
                    <a:pt x="20" y="524"/>
                  </a:cubicBezTo>
                  <a:cubicBezTo>
                    <a:pt x="38" y="633"/>
                    <a:pt x="109" y="731"/>
                    <a:pt x="204" y="781"/>
                  </a:cubicBezTo>
                  <a:cubicBezTo>
                    <a:pt x="272" y="818"/>
                    <a:pt x="348" y="837"/>
                    <a:pt x="424" y="837"/>
                  </a:cubicBezTo>
                  <a:cubicBezTo>
                    <a:pt x="557" y="837"/>
                    <a:pt x="688" y="780"/>
                    <a:pt x="763" y="673"/>
                  </a:cubicBezTo>
                  <a:lnTo>
                    <a:pt x="763" y="673"/>
                  </a:lnTo>
                  <a:cubicBezTo>
                    <a:pt x="685" y="765"/>
                    <a:pt x="594" y="794"/>
                    <a:pt x="516" y="807"/>
                  </a:cubicBezTo>
                  <a:cubicBezTo>
                    <a:pt x="494" y="810"/>
                    <a:pt x="472" y="811"/>
                    <a:pt x="450" y="811"/>
                  </a:cubicBezTo>
                  <a:cubicBezTo>
                    <a:pt x="395" y="811"/>
                    <a:pt x="342" y="802"/>
                    <a:pt x="287" y="782"/>
                  </a:cubicBezTo>
                  <a:cubicBezTo>
                    <a:pt x="213" y="753"/>
                    <a:pt x="125" y="699"/>
                    <a:pt x="82" y="584"/>
                  </a:cubicBezTo>
                  <a:cubicBezTo>
                    <a:pt x="40" y="475"/>
                    <a:pt x="46" y="292"/>
                    <a:pt x="190" y="151"/>
                  </a:cubicBezTo>
                  <a:cubicBezTo>
                    <a:pt x="256" y="86"/>
                    <a:pt x="341" y="59"/>
                    <a:pt x="429" y="59"/>
                  </a:cubicBezTo>
                  <a:cubicBezTo>
                    <a:pt x="515" y="59"/>
                    <a:pt x="604" y="85"/>
                    <a:pt x="679" y="126"/>
                  </a:cubicBezTo>
                  <a:cubicBezTo>
                    <a:pt x="838" y="207"/>
                    <a:pt x="968" y="336"/>
                    <a:pt x="1102" y="457"/>
                  </a:cubicBezTo>
                  <a:cubicBezTo>
                    <a:pt x="1367" y="707"/>
                    <a:pt x="1617" y="975"/>
                    <a:pt x="1877" y="1261"/>
                  </a:cubicBezTo>
                  <a:cubicBezTo>
                    <a:pt x="2224" y="1646"/>
                    <a:pt x="2559" y="2039"/>
                    <a:pt x="2909" y="2394"/>
                  </a:cubicBezTo>
                  <a:cubicBezTo>
                    <a:pt x="2909" y="2394"/>
                    <a:pt x="3105" y="2596"/>
                    <a:pt x="3317" y="2782"/>
                  </a:cubicBezTo>
                  <a:cubicBezTo>
                    <a:pt x="3422" y="2875"/>
                    <a:pt x="3531" y="2963"/>
                    <a:pt x="3615" y="3027"/>
                  </a:cubicBezTo>
                  <a:cubicBezTo>
                    <a:pt x="3699" y="3092"/>
                    <a:pt x="3756" y="3133"/>
                    <a:pt x="3756" y="3133"/>
                  </a:cubicBezTo>
                  <a:cubicBezTo>
                    <a:pt x="3941" y="3268"/>
                    <a:pt x="4360" y="3531"/>
                    <a:pt x="4815" y="3675"/>
                  </a:cubicBezTo>
                  <a:cubicBezTo>
                    <a:pt x="5138" y="3787"/>
                    <a:pt x="5471" y="3818"/>
                    <a:pt x="5698" y="3818"/>
                  </a:cubicBezTo>
                  <a:cubicBezTo>
                    <a:pt x="5788" y="3818"/>
                    <a:pt x="5861" y="3813"/>
                    <a:pt x="5911" y="3807"/>
                  </a:cubicBezTo>
                  <a:lnTo>
                    <a:pt x="5911" y="3807"/>
                  </a:lnTo>
                  <a:cubicBezTo>
                    <a:pt x="5892" y="3807"/>
                    <a:pt x="5873" y="3807"/>
                    <a:pt x="5854" y="3807"/>
                  </a:cubicBezTo>
                  <a:cubicBezTo>
                    <a:pt x="5288" y="3807"/>
                    <a:pt x="4721" y="3623"/>
                    <a:pt x="4188" y="3298"/>
                  </a:cubicBezTo>
                  <a:lnTo>
                    <a:pt x="4190" y="3298"/>
                  </a:lnTo>
                  <a:lnTo>
                    <a:pt x="4088" y="3238"/>
                  </a:lnTo>
                  <a:lnTo>
                    <a:pt x="3988" y="3174"/>
                  </a:lnTo>
                  <a:cubicBezTo>
                    <a:pt x="3988" y="3174"/>
                    <a:pt x="3921" y="3131"/>
                    <a:pt x="3825" y="3062"/>
                  </a:cubicBezTo>
                  <a:cubicBezTo>
                    <a:pt x="3728" y="2993"/>
                    <a:pt x="3604" y="2896"/>
                    <a:pt x="3481" y="2796"/>
                  </a:cubicBezTo>
                  <a:cubicBezTo>
                    <a:pt x="3239" y="2592"/>
                    <a:pt x="3016" y="2364"/>
                    <a:pt x="3016" y="2364"/>
                  </a:cubicBezTo>
                  <a:cubicBezTo>
                    <a:pt x="2424" y="1771"/>
                    <a:pt x="1872" y="1057"/>
                    <a:pt x="1218" y="459"/>
                  </a:cubicBezTo>
                  <a:cubicBezTo>
                    <a:pt x="1053" y="313"/>
                    <a:pt x="894" y="155"/>
                    <a:pt x="686" y="59"/>
                  </a:cubicBezTo>
                  <a:cubicBezTo>
                    <a:pt x="610" y="24"/>
                    <a:pt x="525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4"/>
            <p:cNvSpPr/>
            <p:nvPr/>
          </p:nvSpPr>
          <p:spPr>
            <a:xfrm>
              <a:off x="2129475" y="4235625"/>
              <a:ext cx="38275" cy="36875"/>
            </a:xfrm>
            <a:custGeom>
              <a:avLst/>
              <a:gdLst/>
              <a:ahLst/>
              <a:cxnLst/>
              <a:rect l="l" t="t" r="r" b="b"/>
              <a:pathLst>
                <a:path w="1531" h="1475" extrusionOk="0">
                  <a:moveTo>
                    <a:pt x="0" y="1"/>
                  </a:moveTo>
                  <a:cubicBezTo>
                    <a:pt x="120" y="114"/>
                    <a:pt x="231" y="219"/>
                    <a:pt x="335" y="316"/>
                  </a:cubicBezTo>
                  <a:lnTo>
                    <a:pt x="381" y="355"/>
                  </a:lnTo>
                  <a:cubicBezTo>
                    <a:pt x="381" y="355"/>
                    <a:pt x="440" y="407"/>
                    <a:pt x="500" y="460"/>
                  </a:cubicBezTo>
                  <a:cubicBezTo>
                    <a:pt x="558" y="514"/>
                    <a:pt x="617" y="568"/>
                    <a:pt x="617" y="568"/>
                  </a:cubicBezTo>
                  <a:cubicBezTo>
                    <a:pt x="927" y="853"/>
                    <a:pt x="1263" y="1187"/>
                    <a:pt x="1530" y="1474"/>
                  </a:cubicBezTo>
                  <a:cubicBezTo>
                    <a:pt x="1476" y="1369"/>
                    <a:pt x="1474" y="1360"/>
                    <a:pt x="1338" y="1198"/>
                  </a:cubicBezTo>
                  <a:cubicBezTo>
                    <a:pt x="1215" y="1053"/>
                    <a:pt x="1109" y="911"/>
                    <a:pt x="971" y="773"/>
                  </a:cubicBezTo>
                  <a:cubicBezTo>
                    <a:pt x="879" y="681"/>
                    <a:pt x="785" y="590"/>
                    <a:pt x="693" y="506"/>
                  </a:cubicBezTo>
                  <a:cubicBezTo>
                    <a:pt x="693" y="506"/>
                    <a:pt x="641" y="458"/>
                    <a:pt x="589" y="410"/>
                  </a:cubicBezTo>
                  <a:lnTo>
                    <a:pt x="484" y="316"/>
                  </a:lnTo>
                  <a:cubicBezTo>
                    <a:pt x="399" y="239"/>
                    <a:pt x="84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4"/>
            <p:cNvSpPr/>
            <p:nvPr/>
          </p:nvSpPr>
          <p:spPr>
            <a:xfrm>
              <a:off x="2201025" y="4403750"/>
              <a:ext cx="66875" cy="38525"/>
            </a:xfrm>
            <a:custGeom>
              <a:avLst/>
              <a:gdLst/>
              <a:ahLst/>
              <a:cxnLst/>
              <a:rect l="l" t="t" r="r" b="b"/>
              <a:pathLst>
                <a:path w="2675" h="1541" extrusionOk="0">
                  <a:moveTo>
                    <a:pt x="2674" y="0"/>
                  </a:moveTo>
                  <a:cubicBezTo>
                    <a:pt x="2598" y="221"/>
                    <a:pt x="2487" y="433"/>
                    <a:pt x="2333" y="636"/>
                  </a:cubicBezTo>
                  <a:lnTo>
                    <a:pt x="2276" y="711"/>
                  </a:lnTo>
                  <a:cubicBezTo>
                    <a:pt x="2276" y="711"/>
                    <a:pt x="2199" y="808"/>
                    <a:pt x="2109" y="896"/>
                  </a:cubicBezTo>
                  <a:cubicBezTo>
                    <a:pt x="2021" y="984"/>
                    <a:pt x="1921" y="1059"/>
                    <a:pt x="1921" y="1059"/>
                  </a:cubicBezTo>
                  <a:cubicBezTo>
                    <a:pt x="1660" y="1260"/>
                    <a:pt x="1330" y="1403"/>
                    <a:pt x="988" y="1453"/>
                  </a:cubicBezTo>
                  <a:cubicBezTo>
                    <a:pt x="881" y="1470"/>
                    <a:pt x="774" y="1478"/>
                    <a:pt x="668" y="1478"/>
                  </a:cubicBezTo>
                  <a:cubicBezTo>
                    <a:pt x="433" y="1478"/>
                    <a:pt x="204" y="1438"/>
                    <a:pt x="0" y="1369"/>
                  </a:cubicBezTo>
                  <a:lnTo>
                    <a:pt x="0" y="1369"/>
                  </a:lnTo>
                  <a:cubicBezTo>
                    <a:pt x="82" y="1415"/>
                    <a:pt x="128" y="1435"/>
                    <a:pt x="193" y="1458"/>
                  </a:cubicBezTo>
                  <a:cubicBezTo>
                    <a:pt x="260" y="1477"/>
                    <a:pt x="344" y="1504"/>
                    <a:pt x="514" y="1525"/>
                  </a:cubicBezTo>
                  <a:cubicBezTo>
                    <a:pt x="609" y="1535"/>
                    <a:pt x="703" y="1541"/>
                    <a:pt x="797" y="1541"/>
                  </a:cubicBezTo>
                  <a:cubicBezTo>
                    <a:pt x="1001" y="1541"/>
                    <a:pt x="1203" y="1513"/>
                    <a:pt x="1410" y="1443"/>
                  </a:cubicBezTo>
                  <a:cubicBezTo>
                    <a:pt x="1611" y="1374"/>
                    <a:pt x="1800" y="1271"/>
                    <a:pt x="1963" y="1150"/>
                  </a:cubicBezTo>
                  <a:cubicBezTo>
                    <a:pt x="1963" y="1150"/>
                    <a:pt x="2055" y="1082"/>
                    <a:pt x="2138" y="1003"/>
                  </a:cubicBezTo>
                  <a:cubicBezTo>
                    <a:pt x="2222" y="926"/>
                    <a:pt x="2296" y="838"/>
                    <a:pt x="2296" y="838"/>
                  </a:cubicBezTo>
                  <a:cubicBezTo>
                    <a:pt x="2359" y="769"/>
                    <a:pt x="2471" y="604"/>
                    <a:pt x="2548" y="429"/>
                  </a:cubicBezTo>
                  <a:cubicBezTo>
                    <a:pt x="2628" y="253"/>
                    <a:pt x="2666" y="72"/>
                    <a:pt x="2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4"/>
            <p:cNvSpPr/>
            <p:nvPr/>
          </p:nvSpPr>
          <p:spPr>
            <a:xfrm>
              <a:off x="2166475" y="4426600"/>
              <a:ext cx="24100" cy="23725"/>
            </a:xfrm>
            <a:custGeom>
              <a:avLst/>
              <a:gdLst/>
              <a:ahLst/>
              <a:cxnLst/>
              <a:rect l="l" t="t" r="r" b="b"/>
              <a:pathLst>
                <a:path w="964" h="949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97"/>
                    <a:pt x="41" y="197"/>
                    <a:pt x="90" y="296"/>
                  </a:cubicBezTo>
                  <a:lnTo>
                    <a:pt x="111" y="332"/>
                  </a:lnTo>
                  <a:cubicBezTo>
                    <a:pt x="111" y="332"/>
                    <a:pt x="139" y="377"/>
                    <a:pt x="169" y="423"/>
                  </a:cubicBezTo>
                  <a:cubicBezTo>
                    <a:pt x="200" y="467"/>
                    <a:pt x="235" y="509"/>
                    <a:pt x="235" y="509"/>
                  </a:cubicBezTo>
                  <a:cubicBezTo>
                    <a:pt x="413" y="735"/>
                    <a:pt x="708" y="904"/>
                    <a:pt x="964" y="948"/>
                  </a:cubicBezTo>
                  <a:cubicBezTo>
                    <a:pt x="900" y="899"/>
                    <a:pt x="895" y="900"/>
                    <a:pt x="772" y="839"/>
                  </a:cubicBezTo>
                  <a:cubicBezTo>
                    <a:pt x="664" y="782"/>
                    <a:pt x="581" y="705"/>
                    <a:pt x="487" y="626"/>
                  </a:cubicBezTo>
                  <a:cubicBezTo>
                    <a:pt x="424" y="573"/>
                    <a:pt x="365" y="515"/>
                    <a:pt x="315" y="453"/>
                  </a:cubicBezTo>
                  <a:cubicBezTo>
                    <a:pt x="315" y="453"/>
                    <a:pt x="287" y="420"/>
                    <a:pt x="261" y="384"/>
                  </a:cubicBezTo>
                  <a:cubicBezTo>
                    <a:pt x="234" y="348"/>
                    <a:pt x="211" y="310"/>
                    <a:pt x="211" y="310"/>
                  </a:cubicBezTo>
                  <a:cubicBezTo>
                    <a:pt x="198" y="291"/>
                    <a:pt x="155" y="231"/>
                    <a:pt x="101" y="156"/>
                  </a:cubicBezTo>
                  <a:cubicBezTo>
                    <a:pt x="58" y="92"/>
                    <a:pt x="20" y="2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4"/>
            <p:cNvSpPr/>
            <p:nvPr/>
          </p:nvSpPr>
          <p:spPr>
            <a:xfrm>
              <a:off x="2178300" y="4395775"/>
              <a:ext cx="25225" cy="11225"/>
            </a:xfrm>
            <a:custGeom>
              <a:avLst/>
              <a:gdLst/>
              <a:ahLst/>
              <a:cxnLst/>
              <a:rect l="l" t="t" r="r" b="b"/>
              <a:pathLst>
                <a:path w="1009" h="449" extrusionOk="0">
                  <a:moveTo>
                    <a:pt x="1" y="0"/>
                  </a:moveTo>
                  <a:cubicBezTo>
                    <a:pt x="17" y="65"/>
                    <a:pt x="16" y="74"/>
                    <a:pt x="96" y="159"/>
                  </a:cubicBezTo>
                  <a:cubicBezTo>
                    <a:pt x="169" y="234"/>
                    <a:pt x="241" y="305"/>
                    <a:pt x="342" y="352"/>
                  </a:cubicBezTo>
                  <a:cubicBezTo>
                    <a:pt x="408" y="382"/>
                    <a:pt x="477" y="407"/>
                    <a:pt x="546" y="422"/>
                  </a:cubicBezTo>
                  <a:cubicBezTo>
                    <a:pt x="546" y="422"/>
                    <a:pt x="584" y="433"/>
                    <a:pt x="623" y="438"/>
                  </a:cubicBezTo>
                  <a:cubicBezTo>
                    <a:pt x="662" y="446"/>
                    <a:pt x="702" y="448"/>
                    <a:pt x="702" y="448"/>
                  </a:cubicBezTo>
                  <a:cubicBezTo>
                    <a:pt x="706" y="448"/>
                    <a:pt x="711" y="449"/>
                    <a:pt x="716" y="449"/>
                  </a:cubicBezTo>
                  <a:cubicBezTo>
                    <a:pt x="752" y="449"/>
                    <a:pt x="811" y="439"/>
                    <a:pt x="867" y="423"/>
                  </a:cubicBezTo>
                  <a:cubicBezTo>
                    <a:pt x="932" y="404"/>
                    <a:pt x="988" y="373"/>
                    <a:pt x="1009" y="357"/>
                  </a:cubicBezTo>
                  <a:lnTo>
                    <a:pt x="1009" y="357"/>
                  </a:lnTo>
                  <a:cubicBezTo>
                    <a:pt x="978" y="360"/>
                    <a:pt x="946" y="361"/>
                    <a:pt x="915" y="361"/>
                  </a:cubicBezTo>
                  <a:cubicBezTo>
                    <a:pt x="867" y="361"/>
                    <a:pt x="818" y="358"/>
                    <a:pt x="767" y="353"/>
                  </a:cubicBezTo>
                  <a:lnTo>
                    <a:pt x="736" y="353"/>
                  </a:lnTo>
                  <a:cubicBezTo>
                    <a:pt x="736" y="353"/>
                    <a:pt x="735" y="353"/>
                    <a:pt x="734" y="353"/>
                  </a:cubicBezTo>
                  <a:cubicBezTo>
                    <a:pt x="715" y="353"/>
                    <a:pt x="574" y="334"/>
                    <a:pt x="574" y="329"/>
                  </a:cubicBezTo>
                  <a:cubicBezTo>
                    <a:pt x="363" y="283"/>
                    <a:pt x="142" y="16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4"/>
            <p:cNvSpPr/>
            <p:nvPr/>
          </p:nvSpPr>
          <p:spPr>
            <a:xfrm>
              <a:off x="2151150" y="4335000"/>
              <a:ext cx="61400" cy="66050"/>
            </a:xfrm>
            <a:custGeom>
              <a:avLst/>
              <a:gdLst/>
              <a:ahLst/>
              <a:cxnLst/>
              <a:rect l="l" t="t" r="r" b="b"/>
              <a:pathLst>
                <a:path w="2456" h="2642" extrusionOk="0">
                  <a:moveTo>
                    <a:pt x="0" y="1"/>
                  </a:moveTo>
                  <a:lnTo>
                    <a:pt x="0" y="1"/>
                  </a:lnTo>
                  <a:cubicBezTo>
                    <a:pt x="188" y="165"/>
                    <a:pt x="378" y="337"/>
                    <a:pt x="580" y="526"/>
                  </a:cubicBezTo>
                  <a:lnTo>
                    <a:pt x="656" y="593"/>
                  </a:lnTo>
                  <a:cubicBezTo>
                    <a:pt x="656" y="593"/>
                    <a:pt x="754" y="686"/>
                    <a:pt x="853" y="779"/>
                  </a:cubicBezTo>
                  <a:cubicBezTo>
                    <a:pt x="951" y="873"/>
                    <a:pt x="1046" y="969"/>
                    <a:pt x="1046" y="969"/>
                  </a:cubicBezTo>
                  <a:cubicBezTo>
                    <a:pt x="1553" y="1475"/>
                    <a:pt x="2071" y="2095"/>
                    <a:pt x="2456" y="2641"/>
                  </a:cubicBezTo>
                  <a:cubicBezTo>
                    <a:pt x="2368" y="2463"/>
                    <a:pt x="2365" y="2449"/>
                    <a:pt x="2157" y="2153"/>
                  </a:cubicBezTo>
                  <a:cubicBezTo>
                    <a:pt x="1970" y="1891"/>
                    <a:pt x="1798" y="1646"/>
                    <a:pt x="1579" y="1397"/>
                  </a:cubicBezTo>
                  <a:cubicBezTo>
                    <a:pt x="1432" y="1230"/>
                    <a:pt x="1282" y="1068"/>
                    <a:pt x="1131" y="916"/>
                  </a:cubicBezTo>
                  <a:cubicBezTo>
                    <a:pt x="1131" y="916"/>
                    <a:pt x="1048" y="831"/>
                    <a:pt x="962" y="749"/>
                  </a:cubicBezTo>
                  <a:cubicBezTo>
                    <a:pt x="877" y="664"/>
                    <a:pt x="789" y="583"/>
                    <a:pt x="789" y="583"/>
                  </a:cubicBezTo>
                  <a:cubicBezTo>
                    <a:pt x="717" y="516"/>
                    <a:pt x="556" y="387"/>
                    <a:pt x="394" y="267"/>
                  </a:cubicBezTo>
                  <a:cubicBezTo>
                    <a:pt x="231" y="147"/>
                    <a:pt x="67" y="3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4"/>
            <p:cNvSpPr/>
            <p:nvPr/>
          </p:nvSpPr>
          <p:spPr>
            <a:xfrm>
              <a:off x="1986775" y="4388625"/>
              <a:ext cx="48575" cy="24700"/>
            </a:xfrm>
            <a:custGeom>
              <a:avLst/>
              <a:gdLst/>
              <a:ahLst/>
              <a:cxnLst/>
              <a:rect l="l" t="t" r="r" b="b"/>
              <a:pathLst>
                <a:path w="1943" h="988" extrusionOk="0">
                  <a:moveTo>
                    <a:pt x="1673" y="1"/>
                  </a:moveTo>
                  <a:cubicBezTo>
                    <a:pt x="1600" y="1"/>
                    <a:pt x="1524" y="12"/>
                    <a:pt x="1450" y="35"/>
                  </a:cubicBezTo>
                  <a:lnTo>
                    <a:pt x="1389" y="59"/>
                  </a:lnTo>
                  <a:cubicBezTo>
                    <a:pt x="1389" y="59"/>
                    <a:pt x="1308" y="93"/>
                    <a:pt x="1234" y="137"/>
                  </a:cubicBezTo>
                  <a:cubicBezTo>
                    <a:pt x="1159" y="179"/>
                    <a:pt x="1090" y="231"/>
                    <a:pt x="1090" y="231"/>
                  </a:cubicBezTo>
                  <a:cubicBezTo>
                    <a:pt x="903" y="364"/>
                    <a:pt x="747" y="544"/>
                    <a:pt x="573" y="690"/>
                  </a:cubicBezTo>
                  <a:cubicBezTo>
                    <a:pt x="402" y="838"/>
                    <a:pt x="205" y="957"/>
                    <a:pt x="1" y="979"/>
                  </a:cubicBezTo>
                  <a:cubicBezTo>
                    <a:pt x="38" y="985"/>
                    <a:pt x="64" y="987"/>
                    <a:pt x="90" y="987"/>
                  </a:cubicBezTo>
                  <a:cubicBezTo>
                    <a:pt x="107" y="987"/>
                    <a:pt x="123" y="986"/>
                    <a:pt x="142" y="984"/>
                  </a:cubicBezTo>
                  <a:cubicBezTo>
                    <a:pt x="187" y="975"/>
                    <a:pt x="246" y="964"/>
                    <a:pt x="348" y="915"/>
                  </a:cubicBezTo>
                  <a:cubicBezTo>
                    <a:pt x="531" y="826"/>
                    <a:pt x="684" y="715"/>
                    <a:pt x="836" y="577"/>
                  </a:cubicBezTo>
                  <a:cubicBezTo>
                    <a:pt x="936" y="484"/>
                    <a:pt x="1033" y="393"/>
                    <a:pt x="1136" y="318"/>
                  </a:cubicBezTo>
                  <a:cubicBezTo>
                    <a:pt x="1136" y="318"/>
                    <a:pt x="1194" y="276"/>
                    <a:pt x="1254" y="239"/>
                  </a:cubicBezTo>
                  <a:cubicBezTo>
                    <a:pt x="1315" y="201"/>
                    <a:pt x="1377" y="171"/>
                    <a:pt x="1377" y="171"/>
                  </a:cubicBezTo>
                  <a:cubicBezTo>
                    <a:pt x="1429" y="145"/>
                    <a:pt x="1537" y="88"/>
                    <a:pt x="1655" y="64"/>
                  </a:cubicBezTo>
                  <a:cubicBezTo>
                    <a:pt x="1701" y="52"/>
                    <a:pt x="1747" y="48"/>
                    <a:pt x="1790" y="48"/>
                  </a:cubicBezTo>
                  <a:cubicBezTo>
                    <a:pt x="1856" y="48"/>
                    <a:pt x="1913" y="57"/>
                    <a:pt x="1943" y="61"/>
                  </a:cubicBezTo>
                  <a:cubicBezTo>
                    <a:pt x="1862" y="21"/>
                    <a:pt x="1770" y="1"/>
                    <a:pt x="1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4"/>
            <p:cNvSpPr/>
            <p:nvPr/>
          </p:nvSpPr>
          <p:spPr>
            <a:xfrm>
              <a:off x="2003575" y="4353250"/>
              <a:ext cx="32550" cy="24475"/>
            </a:xfrm>
            <a:custGeom>
              <a:avLst/>
              <a:gdLst/>
              <a:ahLst/>
              <a:cxnLst/>
              <a:rect l="l" t="t" r="r" b="b"/>
              <a:pathLst>
                <a:path w="1302" h="979" extrusionOk="0">
                  <a:moveTo>
                    <a:pt x="173" y="1"/>
                  </a:moveTo>
                  <a:cubicBezTo>
                    <a:pt x="113" y="1"/>
                    <a:pt x="55" y="6"/>
                    <a:pt x="0" y="16"/>
                  </a:cubicBezTo>
                  <a:cubicBezTo>
                    <a:pt x="99" y="39"/>
                    <a:pt x="104" y="31"/>
                    <a:pt x="272" y="58"/>
                  </a:cubicBezTo>
                  <a:cubicBezTo>
                    <a:pt x="422" y="86"/>
                    <a:pt x="549" y="152"/>
                    <a:pt x="681" y="229"/>
                  </a:cubicBezTo>
                  <a:cubicBezTo>
                    <a:pt x="769" y="280"/>
                    <a:pt x="852" y="341"/>
                    <a:pt x="921" y="412"/>
                  </a:cubicBezTo>
                  <a:cubicBezTo>
                    <a:pt x="921" y="412"/>
                    <a:pt x="921" y="412"/>
                    <a:pt x="921" y="412"/>
                  </a:cubicBezTo>
                  <a:cubicBezTo>
                    <a:pt x="930" y="412"/>
                    <a:pt x="1067" y="578"/>
                    <a:pt x="1063" y="580"/>
                  </a:cubicBezTo>
                  <a:cubicBezTo>
                    <a:pt x="1090" y="617"/>
                    <a:pt x="1148" y="692"/>
                    <a:pt x="1197" y="775"/>
                  </a:cubicBezTo>
                  <a:cubicBezTo>
                    <a:pt x="1247" y="857"/>
                    <a:pt x="1283" y="944"/>
                    <a:pt x="1301" y="979"/>
                  </a:cubicBezTo>
                  <a:cubicBezTo>
                    <a:pt x="1292" y="857"/>
                    <a:pt x="1259" y="730"/>
                    <a:pt x="1195" y="606"/>
                  </a:cubicBezTo>
                  <a:lnTo>
                    <a:pt x="1195" y="607"/>
                  </a:lnTo>
                  <a:lnTo>
                    <a:pt x="1169" y="563"/>
                  </a:lnTo>
                  <a:cubicBezTo>
                    <a:pt x="1169" y="563"/>
                    <a:pt x="1130" y="506"/>
                    <a:pt x="1089" y="451"/>
                  </a:cubicBezTo>
                  <a:cubicBezTo>
                    <a:pt x="1067" y="426"/>
                    <a:pt x="1044" y="401"/>
                    <a:pt x="1028" y="381"/>
                  </a:cubicBezTo>
                  <a:cubicBezTo>
                    <a:pt x="1009" y="363"/>
                    <a:pt x="997" y="351"/>
                    <a:pt x="997" y="351"/>
                  </a:cubicBezTo>
                  <a:cubicBezTo>
                    <a:pt x="870" y="223"/>
                    <a:pt x="705" y="115"/>
                    <a:pt x="527" y="59"/>
                  </a:cubicBezTo>
                  <a:cubicBezTo>
                    <a:pt x="409" y="20"/>
                    <a:pt x="288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4"/>
            <p:cNvSpPr/>
            <p:nvPr/>
          </p:nvSpPr>
          <p:spPr>
            <a:xfrm>
              <a:off x="2058250" y="4351400"/>
              <a:ext cx="25550" cy="21600"/>
            </a:xfrm>
            <a:custGeom>
              <a:avLst/>
              <a:gdLst/>
              <a:ahLst/>
              <a:cxnLst/>
              <a:rect l="l" t="t" r="r" b="b"/>
              <a:pathLst>
                <a:path w="1022" h="864" extrusionOk="0">
                  <a:moveTo>
                    <a:pt x="846" y="1"/>
                  </a:moveTo>
                  <a:cubicBezTo>
                    <a:pt x="830" y="1"/>
                    <a:pt x="811" y="1"/>
                    <a:pt x="789" y="2"/>
                  </a:cubicBezTo>
                  <a:cubicBezTo>
                    <a:pt x="655" y="12"/>
                    <a:pt x="525" y="38"/>
                    <a:pt x="403" y="113"/>
                  </a:cubicBezTo>
                  <a:cubicBezTo>
                    <a:pt x="323" y="164"/>
                    <a:pt x="250" y="224"/>
                    <a:pt x="189" y="293"/>
                  </a:cubicBezTo>
                  <a:cubicBezTo>
                    <a:pt x="189" y="293"/>
                    <a:pt x="189" y="293"/>
                    <a:pt x="189" y="293"/>
                  </a:cubicBezTo>
                  <a:cubicBezTo>
                    <a:pt x="180" y="293"/>
                    <a:pt x="65" y="455"/>
                    <a:pt x="69" y="458"/>
                  </a:cubicBezTo>
                  <a:cubicBezTo>
                    <a:pt x="46" y="494"/>
                    <a:pt x="19" y="582"/>
                    <a:pt x="10" y="666"/>
                  </a:cubicBezTo>
                  <a:cubicBezTo>
                    <a:pt x="1" y="752"/>
                    <a:pt x="15" y="834"/>
                    <a:pt x="25" y="864"/>
                  </a:cubicBezTo>
                  <a:cubicBezTo>
                    <a:pt x="39" y="763"/>
                    <a:pt x="72" y="667"/>
                    <a:pt x="121" y="573"/>
                  </a:cubicBezTo>
                  <a:lnTo>
                    <a:pt x="137" y="536"/>
                  </a:lnTo>
                  <a:cubicBezTo>
                    <a:pt x="137" y="536"/>
                    <a:pt x="163" y="491"/>
                    <a:pt x="191" y="446"/>
                  </a:cubicBezTo>
                  <a:cubicBezTo>
                    <a:pt x="206" y="426"/>
                    <a:pt x="223" y="404"/>
                    <a:pt x="234" y="389"/>
                  </a:cubicBezTo>
                  <a:cubicBezTo>
                    <a:pt x="247" y="374"/>
                    <a:pt x="256" y="364"/>
                    <a:pt x="256" y="364"/>
                  </a:cubicBezTo>
                  <a:cubicBezTo>
                    <a:pt x="349" y="261"/>
                    <a:pt x="468" y="167"/>
                    <a:pt x="604" y="111"/>
                  </a:cubicBezTo>
                  <a:cubicBezTo>
                    <a:pt x="709" y="66"/>
                    <a:pt x="823" y="42"/>
                    <a:pt x="932" y="42"/>
                  </a:cubicBezTo>
                  <a:cubicBezTo>
                    <a:pt x="962" y="42"/>
                    <a:pt x="992" y="44"/>
                    <a:pt x="1022" y="47"/>
                  </a:cubicBezTo>
                  <a:cubicBezTo>
                    <a:pt x="959" y="15"/>
                    <a:pt x="944" y="1"/>
                    <a:pt x="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4"/>
            <p:cNvSpPr/>
            <p:nvPr/>
          </p:nvSpPr>
          <p:spPr>
            <a:xfrm>
              <a:off x="2060900" y="4384225"/>
              <a:ext cx="38125" cy="6850"/>
            </a:xfrm>
            <a:custGeom>
              <a:avLst/>
              <a:gdLst/>
              <a:ahLst/>
              <a:cxnLst/>
              <a:rect l="l" t="t" r="r" b="b"/>
              <a:pathLst>
                <a:path w="1525" h="274" extrusionOk="0">
                  <a:moveTo>
                    <a:pt x="913" y="1"/>
                  </a:moveTo>
                  <a:cubicBezTo>
                    <a:pt x="900" y="1"/>
                    <a:pt x="887" y="1"/>
                    <a:pt x="873" y="2"/>
                  </a:cubicBezTo>
                  <a:cubicBezTo>
                    <a:pt x="775" y="7"/>
                    <a:pt x="679" y="16"/>
                    <a:pt x="587" y="31"/>
                  </a:cubicBezTo>
                  <a:cubicBezTo>
                    <a:pt x="587" y="31"/>
                    <a:pt x="535" y="38"/>
                    <a:pt x="483" y="49"/>
                  </a:cubicBezTo>
                  <a:cubicBezTo>
                    <a:pt x="431" y="59"/>
                    <a:pt x="380" y="73"/>
                    <a:pt x="380" y="73"/>
                  </a:cubicBezTo>
                  <a:cubicBezTo>
                    <a:pt x="339" y="83"/>
                    <a:pt x="254" y="117"/>
                    <a:pt x="176" y="158"/>
                  </a:cubicBezTo>
                  <a:cubicBezTo>
                    <a:pt x="97" y="201"/>
                    <a:pt x="27" y="249"/>
                    <a:pt x="1" y="273"/>
                  </a:cubicBezTo>
                  <a:cubicBezTo>
                    <a:pt x="105" y="242"/>
                    <a:pt x="211" y="215"/>
                    <a:pt x="326" y="189"/>
                  </a:cubicBezTo>
                  <a:lnTo>
                    <a:pt x="367" y="177"/>
                  </a:lnTo>
                  <a:cubicBezTo>
                    <a:pt x="367" y="177"/>
                    <a:pt x="424" y="163"/>
                    <a:pt x="480" y="150"/>
                  </a:cubicBezTo>
                  <a:cubicBezTo>
                    <a:pt x="536" y="138"/>
                    <a:pt x="592" y="129"/>
                    <a:pt x="592" y="129"/>
                  </a:cubicBezTo>
                  <a:cubicBezTo>
                    <a:pt x="747" y="103"/>
                    <a:pt x="913" y="89"/>
                    <a:pt x="1077" y="89"/>
                  </a:cubicBezTo>
                  <a:cubicBezTo>
                    <a:pt x="1232" y="89"/>
                    <a:pt x="1386" y="101"/>
                    <a:pt x="1524" y="125"/>
                  </a:cubicBezTo>
                  <a:cubicBezTo>
                    <a:pt x="1448" y="80"/>
                    <a:pt x="1442" y="73"/>
                    <a:pt x="1288" y="45"/>
                  </a:cubicBezTo>
                  <a:cubicBezTo>
                    <a:pt x="1162" y="24"/>
                    <a:pt x="1043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4"/>
            <p:cNvSpPr/>
            <p:nvPr/>
          </p:nvSpPr>
          <p:spPr>
            <a:xfrm>
              <a:off x="2042225" y="4405200"/>
              <a:ext cx="12250" cy="32225"/>
            </a:xfrm>
            <a:custGeom>
              <a:avLst/>
              <a:gdLst/>
              <a:ahLst/>
              <a:cxnLst/>
              <a:rect l="l" t="t" r="r" b="b"/>
              <a:pathLst>
                <a:path w="490" h="1289" extrusionOk="0">
                  <a:moveTo>
                    <a:pt x="355" y="1"/>
                  </a:moveTo>
                  <a:cubicBezTo>
                    <a:pt x="376" y="98"/>
                    <a:pt x="386" y="196"/>
                    <a:pt x="387" y="302"/>
                  </a:cubicBezTo>
                  <a:lnTo>
                    <a:pt x="388" y="302"/>
                  </a:lnTo>
                  <a:lnTo>
                    <a:pt x="390" y="341"/>
                  </a:lnTo>
                  <a:cubicBezTo>
                    <a:pt x="394" y="341"/>
                    <a:pt x="385" y="548"/>
                    <a:pt x="378" y="548"/>
                  </a:cubicBezTo>
                  <a:cubicBezTo>
                    <a:pt x="341" y="819"/>
                    <a:pt x="197" y="1109"/>
                    <a:pt x="1" y="1289"/>
                  </a:cubicBezTo>
                  <a:cubicBezTo>
                    <a:pt x="76" y="1258"/>
                    <a:pt x="87" y="1260"/>
                    <a:pt x="188" y="1154"/>
                  </a:cubicBezTo>
                  <a:cubicBezTo>
                    <a:pt x="274" y="1057"/>
                    <a:pt x="353" y="960"/>
                    <a:pt x="403" y="831"/>
                  </a:cubicBezTo>
                  <a:cubicBezTo>
                    <a:pt x="435" y="746"/>
                    <a:pt x="460" y="658"/>
                    <a:pt x="472" y="571"/>
                  </a:cubicBezTo>
                  <a:cubicBezTo>
                    <a:pt x="472" y="571"/>
                    <a:pt x="481" y="523"/>
                    <a:pt x="484" y="473"/>
                  </a:cubicBezTo>
                  <a:cubicBezTo>
                    <a:pt x="489" y="425"/>
                    <a:pt x="487" y="375"/>
                    <a:pt x="487" y="375"/>
                  </a:cubicBezTo>
                  <a:cubicBezTo>
                    <a:pt x="488" y="335"/>
                    <a:pt x="472" y="249"/>
                    <a:pt x="445" y="172"/>
                  </a:cubicBezTo>
                  <a:cubicBezTo>
                    <a:pt x="416" y="93"/>
                    <a:pt x="375" y="24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4"/>
            <p:cNvSpPr/>
            <p:nvPr/>
          </p:nvSpPr>
          <p:spPr>
            <a:xfrm>
              <a:off x="2064425" y="4400000"/>
              <a:ext cx="15400" cy="16500"/>
            </a:xfrm>
            <a:custGeom>
              <a:avLst/>
              <a:gdLst/>
              <a:ahLst/>
              <a:cxnLst/>
              <a:rect l="l" t="t" r="r" b="b"/>
              <a:pathLst>
                <a:path w="616" h="660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5" y="111"/>
                    <a:pt x="107" y="167"/>
                  </a:cubicBezTo>
                  <a:lnTo>
                    <a:pt x="125" y="186"/>
                  </a:lnTo>
                  <a:lnTo>
                    <a:pt x="215" y="287"/>
                  </a:lnTo>
                  <a:cubicBezTo>
                    <a:pt x="335" y="418"/>
                    <a:pt x="485" y="555"/>
                    <a:pt x="616" y="660"/>
                  </a:cubicBezTo>
                  <a:cubicBezTo>
                    <a:pt x="602" y="606"/>
                    <a:pt x="601" y="602"/>
                    <a:pt x="544" y="533"/>
                  </a:cubicBezTo>
                  <a:cubicBezTo>
                    <a:pt x="492" y="470"/>
                    <a:pt x="457" y="403"/>
                    <a:pt x="401" y="344"/>
                  </a:cubicBezTo>
                  <a:cubicBezTo>
                    <a:pt x="364" y="303"/>
                    <a:pt x="326" y="263"/>
                    <a:pt x="290" y="224"/>
                  </a:cubicBezTo>
                  <a:lnTo>
                    <a:pt x="211" y="136"/>
                  </a:lnTo>
                  <a:cubicBezTo>
                    <a:pt x="179" y="101"/>
                    <a:pt x="43" y="1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4"/>
            <p:cNvSpPr/>
            <p:nvPr/>
          </p:nvSpPr>
          <p:spPr>
            <a:xfrm>
              <a:off x="2074825" y="4395150"/>
              <a:ext cx="12800" cy="3450"/>
            </a:xfrm>
            <a:custGeom>
              <a:avLst/>
              <a:gdLst/>
              <a:ahLst/>
              <a:cxnLst/>
              <a:rect l="l" t="t" r="r" b="b"/>
              <a:pathLst>
                <a:path w="512" h="138" extrusionOk="0">
                  <a:moveTo>
                    <a:pt x="138" y="0"/>
                  </a:moveTo>
                  <a:cubicBezTo>
                    <a:pt x="101" y="0"/>
                    <a:pt x="23" y="19"/>
                    <a:pt x="1" y="33"/>
                  </a:cubicBezTo>
                  <a:cubicBezTo>
                    <a:pt x="33" y="56"/>
                    <a:pt x="67" y="75"/>
                    <a:pt x="103" y="91"/>
                  </a:cubicBezTo>
                  <a:lnTo>
                    <a:pt x="105" y="90"/>
                  </a:lnTo>
                  <a:lnTo>
                    <a:pt x="119" y="93"/>
                  </a:lnTo>
                  <a:lnTo>
                    <a:pt x="194" y="111"/>
                  </a:lnTo>
                  <a:cubicBezTo>
                    <a:pt x="273" y="129"/>
                    <a:pt x="362" y="137"/>
                    <a:pt x="445" y="137"/>
                  </a:cubicBezTo>
                  <a:cubicBezTo>
                    <a:pt x="468" y="137"/>
                    <a:pt x="490" y="137"/>
                    <a:pt x="511" y="136"/>
                  </a:cubicBezTo>
                  <a:cubicBezTo>
                    <a:pt x="488" y="103"/>
                    <a:pt x="487" y="102"/>
                    <a:pt x="438" y="86"/>
                  </a:cubicBezTo>
                  <a:cubicBezTo>
                    <a:pt x="393" y="72"/>
                    <a:pt x="355" y="45"/>
                    <a:pt x="309" y="36"/>
                  </a:cubicBezTo>
                  <a:cubicBezTo>
                    <a:pt x="278" y="30"/>
                    <a:pt x="247" y="23"/>
                    <a:pt x="217" y="17"/>
                  </a:cubicBezTo>
                  <a:lnTo>
                    <a:pt x="151" y="2"/>
                  </a:lnTo>
                  <a:cubicBezTo>
                    <a:pt x="148" y="1"/>
                    <a:pt x="143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4"/>
            <p:cNvSpPr/>
            <p:nvPr/>
          </p:nvSpPr>
          <p:spPr>
            <a:xfrm>
              <a:off x="2064675" y="4374125"/>
              <a:ext cx="10150" cy="4375"/>
            </a:xfrm>
            <a:custGeom>
              <a:avLst/>
              <a:gdLst/>
              <a:ahLst/>
              <a:cxnLst/>
              <a:rect l="l" t="t" r="r" b="b"/>
              <a:pathLst>
                <a:path w="406" h="175" extrusionOk="0">
                  <a:moveTo>
                    <a:pt x="349" y="0"/>
                  </a:moveTo>
                  <a:cubicBezTo>
                    <a:pt x="335" y="0"/>
                    <a:pt x="320" y="1"/>
                    <a:pt x="305" y="3"/>
                  </a:cubicBezTo>
                  <a:lnTo>
                    <a:pt x="294" y="8"/>
                  </a:lnTo>
                  <a:lnTo>
                    <a:pt x="232" y="29"/>
                  </a:lnTo>
                  <a:cubicBezTo>
                    <a:pt x="150" y="59"/>
                    <a:pt x="66" y="109"/>
                    <a:pt x="0" y="160"/>
                  </a:cubicBezTo>
                  <a:cubicBezTo>
                    <a:pt x="18" y="170"/>
                    <a:pt x="27" y="175"/>
                    <a:pt x="39" y="175"/>
                  </a:cubicBezTo>
                  <a:cubicBezTo>
                    <a:pt x="47" y="175"/>
                    <a:pt x="58" y="172"/>
                    <a:pt x="76" y="168"/>
                  </a:cubicBezTo>
                  <a:cubicBezTo>
                    <a:pt x="114" y="158"/>
                    <a:pt x="154" y="163"/>
                    <a:pt x="190" y="149"/>
                  </a:cubicBezTo>
                  <a:cubicBezTo>
                    <a:pt x="215" y="140"/>
                    <a:pt x="240" y="130"/>
                    <a:pt x="264" y="121"/>
                  </a:cubicBezTo>
                  <a:lnTo>
                    <a:pt x="318" y="103"/>
                  </a:lnTo>
                  <a:cubicBezTo>
                    <a:pt x="340" y="94"/>
                    <a:pt x="396" y="29"/>
                    <a:pt x="406" y="3"/>
                  </a:cubicBezTo>
                  <a:cubicBezTo>
                    <a:pt x="387" y="2"/>
                    <a:pt x="368" y="0"/>
                    <a:pt x="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4"/>
            <p:cNvSpPr/>
            <p:nvPr/>
          </p:nvSpPr>
          <p:spPr>
            <a:xfrm>
              <a:off x="2067075" y="4361300"/>
              <a:ext cx="7625" cy="6575"/>
            </a:xfrm>
            <a:custGeom>
              <a:avLst/>
              <a:gdLst/>
              <a:ahLst/>
              <a:cxnLst/>
              <a:rect l="l" t="t" r="r" b="b"/>
              <a:pathLst>
                <a:path w="305" h="263" extrusionOk="0">
                  <a:moveTo>
                    <a:pt x="303" y="1"/>
                  </a:moveTo>
                  <a:lnTo>
                    <a:pt x="303" y="1"/>
                  </a:lnTo>
                  <a:cubicBezTo>
                    <a:pt x="273" y="7"/>
                    <a:pt x="243" y="15"/>
                    <a:pt x="215" y="29"/>
                  </a:cubicBezTo>
                  <a:lnTo>
                    <a:pt x="206" y="36"/>
                  </a:lnTo>
                  <a:lnTo>
                    <a:pt x="159" y="73"/>
                  </a:lnTo>
                  <a:cubicBezTo>
                    <a:pt x="98" y="122"/>
                    <a:pt x="40" y="193"/>
                    <a:pt x="0" y="259"/>
                  </a:cubicBezTo>
                  <a:cubicBezTo>
                    <a:pt x="12" y="261"/>
                    <a:pt x="20" y="263"/>
                    <a:pt x="27" y="263"/>
                  </a:cubicBezTo>
                  <a:cubicBezTo>
                    <a:pt x="40" y="263"/>
                    <a:pt x="48" y="258"/>
                    <a:pt x="70" y="245"/>
                  </a:cubicBezTo>
                  <a:cubicBezTo>
                    <a:pt x="100" y="226"/>
                    <a:pt x="137" y="219"/>
                    <a:pt x="165" y="195"/>
                  </a:cubicBezTo>
                  <a:cubicBezTo>
                    <a:pt x="183" y="180"/>
                    <a:pt x="202" y="164"/>
                    <a:pt x="220" y="150"/>
                  </a:cubicBezTo>
                  <a:lnTo>
                    <a:pt x="261" y="117"/>
                  </a:lnTo>
                  <a:cubicBezTo>
                    <a:pt x="277" y="103"/>
                    <a:pt x="304" y="28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4"/>
            <p:cNvSpPr/>
            <p:nvPr/>
          </p:nvSpPr>
          <p:spPr>
            <a:xfrm>
              <a:off x="2048150" y="4347350"/>
              <a:ext cx="7425" cy="18050"/>
            </a:xfrm>
            <a:custGeom>
              <a:avLst/>
              <a:gdLst/>
              <a:ahLst/>
              <a:cxnLst/>
              <a:rect l="l" t="t" r="r" b="b"/>
              <a:pathLst>
                <a:path w="297" h="722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48" y="29"/>
                    <a:pt x="202" y="66"/>
                    <a:pt x="161" y="114"/>
                  </a:cubicBezTo>
                  <a:lnTo>
                    <a:pt x="148" y="134"/>
                  </a:lnTo>
                  <a:cubicBezTo>
                    <a:pt x="148" y="134"/>
                    <a:pt x="131" y="160"/>
                    <a:pt x="116" y="187"/>
                  </a:cubicBezTo>
                  <a:cubicBezTo>
                    <a:pt x="101" y="214"/>
                    <a:pt x="88" y="241"/>
                    <a:pt x="88" y="241"/>
                  </a:cubicBezTo>
                  <a:cubicBezTo>
                    <a:pt x="15" y="388"/>
                    <a:pt x="1" y="580"/>
                    <a:pt x="37" y="722"/>
                  </a:cubicBezTo>
                  <a:cubicBezTo>
                    <a:pt x="63" y="678"/>
                    <a:pt x="62" y="675"/>
                    <a:pt x="71" y="601"/>
                  </a:cubicBezTo>
                  <a:cubicBezTo>
                    <a:pt x="81" y="533"/>
                    <a:pt x="110" y="476"/>
                    <a:pt x="128" y="412"/>
                  </a:cubicBezTo>
                  <a:cubicBezTo>
                    <a:pt x="141" y="368"/>
                    <a:pt x="156" y="325"/>
                    <a:pt x="175" y="286"/>
                  </a:cubicBezTo>
                  <a:cubicBezTo>
                    <a:pt x="172" y="286"/>
                    <a:pt x="221" y="201"/>
                    <a:pt x="221" y="201"/>
                  </a:cubicBezTo>
                  <a:cubicBezTo>
                    <a:pt x="237" y="167"/>
                    <a:pt x="285" y="39"/>
                    <a:pt x="2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4"/>
            <p:cNvSpPr/>
            <p:nvPr/>
          </p:nvSpPr>
          <p:spPr>
            <a:xfrm>
              <a:off x="2027625" y="4350150"/>
              <a:ext cx="12875" cy="17775"/>
            </a:xfrm>
            <a:custGeom>
              <a:avLst/>
              <a:gdLst/>
              <a:ahLst/>
              <a:cxnLst/>
              <a:rect l="l" t="t" r="r" b="b"/>
              <a:pathLst>
                <a:path w="515" h="71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57"/>
                    <a:pt x="49" y="116"/>
                    <a:pt x="83" y="174"/>
                  </a:cubicBezTo>
                  <a:lnTo>
                    <a:pt x="97" y="195"/>
                  </a:lnTo>
                  <a:lnTo>
                    <a:pt x="173" y="303"/>
                  </a:lnTo>
                  <a:cubicBezTo>
                    <a:pt x="272" y="444"/>
                    <a:pt x="401" y="594"/>
                    <a:pt x="514" y="710"/>
                  </a:cubicBezTo>
                  <a:cubicBezTo>
                    <a:pt x="509" y="655"/>
                    <a:pt x="509" y="652"/>
                    <a:pt x="461" y="579"/>
                  </a:cubicBezTo>
                  <a:cubicBezTo>
                    <a:pt x="420" y="513"/>
                    <a:pt x="393" y="443"/>
                    <a:pt x="347" y="379"/>
                  </a:cubicBezTo>
                  <a:cubicBezTo>
                    <a:pt x="315" y="335"/>
                    <a:pt x="284" y="292"/>
                    <a:pt x="255" y="250"/>
                  </a:cubicBezTo>
                  <a:lnTo>
                    <a:pt x="189" y="156"/>
                  </a:lnTo>
                  <a:cubicBezTo>
                    <a:pt x="162" y="117"/>
                    <a:pt x="40" y="1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4"/>
            <p:cNvSpPr/>
            <p:nvPr/>
          </p:nvSpPr>
          <p:spPr>
            <a:xfrm>
              <a:off x="2004550" y="4356675"/>
              <a:ext cx="20475" cy="17800"/>
            </a:xfrm>
            <a:custGeom>
              <a:avLst/>
              <a:gdLst/>
              <a:ahLst/>
              <a:cxnLst/>
              <a:rect l="l" t="t" r="r" b="b"/>
              <a:pathLst>
                <a:path w="819" h="71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61"/>
                    <a:pt x="96" y="121"/>
                    <a:pt x="154" y="181"/>
                  </a:cubicBezTo>
                  <a:lnTo>
                    <a:pt x="177" y="202"/>
                  </a:lnTo>
                  <a:lnTo>
                    <a:pt x="298" y="310"/>
                  </a:lnTo>
                  <a:cubicBezTo>
                    <a:pt x="459" y="453"/>
                    <a:pt x="652" y="599"/>
                    <a:pt x="819" y="711"/>
                  </a:cubicBezTo>
                  <a:cubicBezTo>
                    <a:pt x="792" y="652"/>
                    <a:pt x="790" y="648"/>
                    <a:pt x="713" y="574"/>
                  </a:cubicBezTo>
                  <a:cubicBezTo>
                    <a:pt x="643" y="507"/>
                    <a:pt x="589" y="434"/>
                    <a:pt x="514" y="369"/>
                  </a:cubicBezTo>
                  <a:cubicBezTo>
                    <a:pt x="464" y="326"/>
                    <a:pt x="414" y="283"/>
                    <a:pt x="367" y="241"/>
                  </a:cubicBezTo>
                  <a:cubicBezTo>
                    <a:pt x="367" y="241"/>
                    <a:pt x="261" y="147"/>
                    <a:pt x="261" y="147"/>
                  </a:cubicBezTo>
                  <a:cubicBezTo>
                    <a:pt x="218" y="108"/>
                    <a:pt x="49" y="1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4"/>
            <p:cNvSpPr/>
            <p:nvPr/>
          </p:nvSpPr>
          <p:spPr>
            <a:xfrm>
              <a:off x="2000475" y="4385275"/>
              <a:ext cx="19575" cy="11675"/>
            </a:xfrm>
            <a:custGeom>
              <a:avLst/>
              <a:gdLst/>
              <a:ahLst/>
              <a:cxnLst/>
              <a:rect l="l" t="t" r="r" b="b"/>
              <a:pathLst>
                <a:path w="783" h="467" extrusionOk="0">
                  <a:moveTo>
                    <a:pt x="668" y="1"/>
                  </a:moveTo>
                  <a:cubicBezTo>
                    <a:pt x="637" y="1"/>
                    <a:pt x="605" y="3"/>
                    <a:pt x="573" y="8"/>
                  </a:cubicBezTo>
                  <a:lnTo>
                    <a:pt x="547" y="15"/>
                  </a:lnTo>
                  <a:cubicBezTo>
                    <a:pt x="547" y="15"/>
                    <a:pt x="512" y="26"/>
                    <a:pt x="477" y="38"/>
                  </a:cubicBezTo>
                  <a:cubicBezTo>
                    <a:pt x="442" y="51"/>
                    <a:pt x="409" y="65"/>
                    <a:pt x="409" y="65"/>
                  </a:cubicBezTo>
                  <a:cubicBezTo>
                    <a:pt x="229" y="140"/>
                    <a:pt x="70" y="307"/>
                    <a:pt x="0" y="467"/>
                  </a:cubicBezTo>
                  <a:cubicBezTo>
                    <a:pt x="52" y="440"/>
                    <a:pt x="52" y="437"/>
                    <a:pt x="115" y="372"/>
                  </a:cubicBezTo>
                  <a:cubicBezTo>
                    <a:pt x="172" y="314"/>
                    <a:pt x="239" y="280"/>
                    <a:pt x="305" y="234"/>
                  </a:cubicBezTo>
                  <a:cubicBezTo>
                    <a:pt x="350" y="204"/>
                    <a:pt x="397" y="177"/>
                    <a:pt x="444" y="156"/>
                  </a:cubicBezTo>
                  <a:cubicBezTo>
                    <a:pt x="444" y="156"/>
                    <a:pt x="470" y="144"/>
                    <a:pt x="497" y="134"/>
                  </a:cubicBezTo>
                  <a:cubicBezTo>
                    <a:pt x="525" y="123"/>
                    <a:pt x="553" y="115"/>
                    <a:pt x="553" y="115"/>
                  </a:cubicBezTo>
                  <a:cubicBezTo>
                    <a:pt x="595" y="97"/>
                    <a:pt x="742" y="31"/>
                    <a:pt x="783" y="12"/>
                  </a:cubicBezTo>
                  <a:cubicBezTo>
                    <a:pt x="746" y="5"/>
                    <a:pt x="708" y="1"/>
                    <a:pt x="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4"/>
            <p:cNvSpPr/>
            <p:nvPr/>
          </p:nvSpPr>
          <p:spPr>
            <a:xfrm>
              <a:off x="2009850" y="4408575"/>
              <a:ext cx="7600" cy="5425"/>
            </a:xfrm>
            <a:custGeom>
              <a:avLst/>
              <a:gdLst/>
              <a:ahLst/>
              <a:cxnLst/>
              <a:rect l="l" t="t" r="r" b="b"/>
              <a:pathLst>
                <a:path w="304" h="217" extrusionOk="0">
                  <a:moveTo>
                    <a:pt x="303" y="1"/>
                  </a:moveTo>
                  <a:lnTo>
                    <a:pt x="303" y="1"/>
                  </a:lnTo>
                  <a:cubicBezTo>
                    <a:pt x="274" y="3"/>
                    <a:pt x="246" y="6"/>
                    <a:pt x="218" y="16"/>
                  </a:cubicBezTo>
                  <a:lnTo>
                    <a:pt x="209" y="21"/>
                  </a:lnTo>
                  <a:lnTo>
                    <a:pt x="162" y="51"/>
                  </a:lnTo>
                  <a:cubicBezTo>
                    <a:pt x="101" y="90"/>
                    <a:pt x="42" y="150"/>
                    <a:pt x="0" y="208"/>
                  </a:cubicBezTo>
                  <a:cubicBezTo>
                    <a:pt x="15" y="214"/>
                    <a:pt x="23" y="217"/>
                    <a:pt x="31" y="217"/>
                  </a:cubicBezTo>
                  <a:cubicBezTo>
                    <a:pt x="40" y="217"/>
                    <a:pt x="49" y="213"/>
                    <a:pt x="67" y="204"/>
                  </a:cubicBezTo>
                  <a:cubicBezTo>
                    <a:pt x="97" y="190"/>
                    <a:pt x="132" y="189"/>
                    <a:pt x="160" y="171"/>
                  </a:cubicBezTo>
                  <a:cubicBezTo>
                    <a:pt x="179" y="158"/>
                    <a:pt x="197" y="145"/>
                    <a:pt x="214" y="134"/>
                  </a:cubicBezTo>
                  <a:lnTo>
                    <a:pt x="255" y="108"/>
                  </a:lnTo>
                  <a:cubicBezTo>
                    <a:pt x="272" y="97"/>
                    <a:pt x="302" y="27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4"/>
            <p:cNvSpPr/>
            <p:nvPr/>
          </p:nvSpPr>
          <p:spPr>
            <a:xfrm>
              <a:off x="1954750" y="4421150"/>
              <a:ext cx="41125" cy="26925"/>
            </a:xfrm>
            <a:custGeom>
              <a:avLst/>
              <a:gdLst/>
              <a:ahLst/>
              <a:cxnLst/>
              <a:rect l="l" t="t" r="r" b="b"/>
              <a:pathLst>
                <a:path w="1645" h="1077" extrusionOk="0">
                  <a:moveTo>
                    <a:pt x="1532" y="0"/>
                  </a:moveTo>
                  <a:cubicBezTo>
                    <a:pt x="1424" y="0"/>
                    <a:pt x="1311" y="11"/>
                    <a:pt x="1194" y="39"/>
                  </a:cubicBezTo>
                  <a:lnTo>
                    <a:pt x="1195" y="39"/>
                  </a:lnTo>
                  <a:lnTo>
                    <a:pt x="1138" y="55"/>
                  </a:lnTo>
                  <a:cubicBezTo>
                    <a:pt x="1138" y="55"/>
                    <a:pt x="1064" y="80"/>
                    <a:pt x="990" y="108"/>
                  </a:cubicBezTo>
                  <a:cubicBezTo>
                    <a:pt x="953" y="123"/>
                    <a:pt x="918" y="139"/>
                    <a:pt x="891" y="151"/>
                  </a:cubicBezTo>
                  <a:cubicBezTo>
                    <a:pt x="863" y="164"/>
                    <a:pt x="846" y="173"/>
                    <a:pt x="846" y="173"/>
                  </a:cubicBezTo>
                  <a:cubicBezTo>
                    <a:pt x="660" y="266"/>
                    <a:pt x="477" y="398"/>
                    <a:pt x="331" y="559"/>
                  </a:cubicBezTo>
                  <a:cubicBezTo>
                    <a:pt x="184" y="718"/>
                    <a:pt x="71" y="900"/>
                    <a:pt x="1" y="1077"/>
                  </a:cubicBezTo>
                  <a:cubicBezTo>
                    <a:pt x="78" y="991"/>
                    <a:pt x="75" y="981"/>
                    <a:pt x="194" y="819"/>
                  </a:cubicBezTo>
                  <a:cubicBezTo>
                    <a:pt x="304" y="676"/>
                    <a:pt x="433" y="571"/>
                    <a:pt x="575" y="458"/>
                  </a:cubicBezTo>
                  <a:cubicBezTo>
                    <a:pt x="672" y="385"/>
                    <a:pt x="774" y="316"/>
                    <a:pt x="879" y="266"/>
                  </a:cubicBezTo>
                  <a:cubicBezTo>
                    <a:pt x="879" y="266"/>
                    <a:pt x="936" y="235"/>
                    <a:pt x="998" y="210"/>
                  </a:cubicBezTo>
                  <a:cubicBezTo>
                    <a:pt x="1027" y="196"/>
                    <a:pt x="1057" y="186"/>
                    <a:pt x="1081" y="177"/>
                  </a:cubicBezTo>
                  <a:cubicBezTo>
                    <a:pt x="1104" y="169"/>
                    <a:pt x="1120" y="164"/>
                    <a:pt x="1120" y="164"/>
                  </a:cubicBezTo>
                  <a:cubicBezTo>
                    <a:pt x="1169" y="144"/>
                    <a:pt x="1275" y="104"/>
                    <a:pt x="1384" y="71"/>
                  </a:cubicBezTo>
                  <a:cubicBezTo>
                    <a:pt x="1491" y="39"/>
                    <a:pt x="1601" y="17"/>
                    <a:pt x="1644" y="4"/>
                  </a:cubicBezTo>
                  <a:cubicBezTo>
                    <a:pt x="1607" y="1"/>
                    <a:pt x="1570" y="0"/>
                    <a:pt x="1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4"/>
            <p:cNvSpPr/>
            <p:nvPr/>
          </p:nvSpPr>
          <p:spPr>
            <a:xfrm>
              <a:off x="1959950" y="4407175"/>
              <a:ext cx="17850" cy="24400"/>
            </a:xfrm>
            <a:custGeom>
              <a:avLst/>
              <a:gdLst/>
              <a:ahLst/>
              <a:cxnLst/>
              <a:rect l="l" t="t" r="r" b="b"/>
              <a:pathLst>
                <a:path w="714" h="976" extrusionOk="0">
                  <a:moveTo>
                    <a:pt x="714" y="1"/>
                  </a:moveTo>
                  <a:lnTo>
                    <a:pt x="714" y="1"/>
                  </a:lnTo>
                  <a:cubicBezTo>
                    <a:pt x="640" y="44"/>
                    <a:pt x="568" y="94"/>
                    <a:pt x="497" y="157"/>
                  </a:cubicBezTo>
                  <a:lnTo>
                    <a:pt x="497" y="156"/>
                  </a:lnTo>
                  <a:lnTo>
                    <a:pt x="473" y="182"/>
                  </a:lnTo>
                  <a:cubicBezTo>
                    <a:pt x="473" y="182"/>
                    <a:pt x="441" y="216"/>
                    <a:pt x="410" y="250"/>
                  </a:cubicBezTo>
                  <a:cubicBezTo>
                    <a:pt x="380" y="285"/>
                    <a:pt x="349" y="321"/>
                    <a:pt x="349" y="321"/>
                  </a:cubicBezTo>
                  <a:cubicBezTo>
                    <a:pt x="192" y="509"/>
                    <a:pt x="64" y="760"/>
                    <a:pt x="0" y="976"/>
                  </a:cubicBezTo>
                  <a:cubicBezTo>
                    <a:pt x="53" y="926"/>
                    <a:pt x="54" y="922"/>
                    <a:pt x="113" y="818"/>
                  </a:cubicBezTo>
                  <a:cubicBezTo>
                    <a:pt x="166" y="725"/>
                    <a:pt x="232" y="651"/>
                    <a:pt x="292" y="561"/>
                  </a:cubicBezTo>
                  <a:cubicBezTo>
                    <a:pt x="333" y="500"/>
                    <a:pt x="375" y="442"/>
                    <a:pt x="421" y="388"/>
                  </a:cubicBezTo>
                  <a:cubicBezTo>
                    <a:pt x="421" y="388"/>
                    <a:pt x="446" y="359"/>
                    <a:pt x="471" y="328"/>
                  </a:cubicBezTo>
                  <a:cubicBezTo>
                    <a:pt x="498" y="299"/>
                    <a:pt x="524" y="271"/>
                    <a:pt x="524" y="271"/>
                  </a:cubicBezTo>
                  <a:cubicBezTo>
                    <a:pt x="564" y="222"/>
                    <a:pt x="687" y="49"/>
                    <a:pt x="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4"/>
            <p:cNvSpPr/>
            <p:nvPr/>
          </p:nvSpPr>
          <p:spPr>
            <a:xfrm>
              <a:off x="1929675" y="4337275"/>
              <a:ext cx="46700" cy="29425"/>
            </a:xfrm>
            <a:custGeom>
              <a:avLst/>
              <a:gdLst/>
              <a:ahLst/>
              <a:cxnLst/>
              <a:rect l="l" t="t" r="r" b="b"/>
              <a:pathLst>
                <a:path w="1868" h="1177" extrusionOk="0">
                  <a:moveTo>
                    <a:pt x="1324" y="1"/>
                  </a:moveTo>
                  <a:cubicBezTo>
                    <a:pt x="1258" y="1"/>
                    <a:pt x="1192" y="14"/>
                    <a:pt x="1132" y="43"/>
                  </a:cubicBezTo>
                  <a:cubicBezTo>
                    <a:pt x="943" y="128"/>
                    <a:pt x="820" y="318"/>
                    <a:pt x="819" y="503"/>
                  </a:cubicBezTo>
                  <a:cubicBezTo>
                    <a:pt x="841" y="396"/>
                    <a:pt x="873" y="347"/>
                    <a:pt x="914" y="284"/>
                  </a:cubicBezTo>
                  <a:cubicBezTo>
                    <a:pt x="959" y="225"/>
                    <a:pt x="1019" y="132"/>
                    <a:pt x="1196" y="73"/>
                  </a:cubicBezTo>
                  <a:cubicBezTo>
                    <a:pt x="1232" y="63"/>
                    <a:pt x="1269" y="58"/>
                    <a:pt x="1305" y="58"/>
                  </a:cubicBezTo>
                  <a:cubicBezTo>
                    <a:pt x="1430" y="58"/>
                    <a:pt x="1551" y="115"/>
                    <a:pt x="1636" y="200"/>
                  </a:cubicBezTo>
                  <a:cubicBezTo>
                    <a:pt x="1750" y="312"/>
                    <a:pt x="1794" y="476"/>
                    <a:pt x="1752" y="635"/>
                  </a:cubicBezTo>
                  <a:cubicBezTo>
                    <a:pt x="1696" y="848"/>
                    <a:pt x="1510" y="1022"/>
                    <a:pt x="1299" y="1062"/>
                  </a:cubicBezTo>
                  <a:cubicBezTo>
                    <a:pt x="1299" y="1062"/>
                    <a:pt x="1224" y="1079"/>
                    <a:pt x="1132" y="1079"/>
                  </a:cubicBezTo>
                  <a:cubicBezTo>
                    <a:pt x="1108" y="1079"/>
                    <a:pt x="1083" y="1078"/>
                    <a:pt x="1058" y="1075"/>
                  </a:cubicBezTo>
                  <a:cubicBezTo>
                    <a:pt x="934" y="1065"/>
                    <a:pt x="819" y="1020"/>
                    <a:pt x="819" y="1020"/>
                  </a:cubicBezTo>
                  <a:cubicBezTo>
                    <a:pt x="722" y="990"/>
                    <a:pt x="527" y="896"/>
                    <a:pt x="363" y="753"/>
                  </a:cubicBezTo>
                  <a:cubicBezTo>
                    <a:pt x="198" y="616"/>
                    <a:pt x="59" y="452"/>
                    <a:pt x="0" y="393"/>
                  </a:cubicBezTo>
                  <a:lnTo>
                    <a:pt x="0" y="393"/>
                  </a:lnTo>
                  <a:cubicBezTo>
                    <a:pt x="150" y="617"/>
                    <a:pt x="322" y="849"/>
                    <a:pt x="588" y="1018"/>
                  </a:cubicBezTo>
                  <a:lnTo>
                    <a:pt x="638" y="1046"/>
                  </a:lnTo>
                  <a:lnTo>
                    <a:pt x="690" y="1072"/>
                  </a:lnTo>
                  <a:cubicBezTo>
                    <a:pt x="690" y="1072"/>
                    <a:pt x="830" y="1140"/>
                    <a:pt x="983" y="1164"/>
                  </a:cubicBezTo>
                  <a:cubicBezTo>
                    <a:pt x="1037" y="1173"/>
                    <a:pt x="1091" y="1177"/>
                    <a:pt x="1138" y="1177"/>
                  </a:cubicBezTo>
                  <a:cubicBezTo>
                    <a:pt x="1159" y="1177"/>
                    <a:pt x="1178" y="1176"/>
                    <a:pt x="1196" y="1175"/>
                  </a:cubicBezTo>
                  <a:cubicBezTo>
                    <a:pt x="1256" y="1170"/>
                    <a:pt x="1293" y="1163"/>
                    <a:pt x="1293" y="1163"/>
                  </a:cubicBezTo>
                  <a:cubicBezTo>
                    <a:pt x="1500" y="1130"/>
                    <a:pt x="1696" y="988"/>
                    <a:pt x="1792" y="793"/>
                  </a:cubicBezTo>
                  <a:cubicBezTo>
                    <a:pt x="1842" y="696"/>
                    <a:pt x="1868" y="583"/>
                    <a:pt x="1856" y="472"/>
                  </a:cubicBezTo>
                  <a:cubicBezTo>
                    <a:pt x="1846" y="360"/>
                    <a:pt x="1794" y="253"/>
                    <a:pt x="1719" y="174"/>
                  </a:cubicBezTo>
                  <a:cubicBezTo>
                    <a:pt x="1618" y="65"/>
                    <a:pt x="1469" y="1"/>
                    <a:pt x="1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4"/>
            <p:cNvSpPr/>
            <p:nvPr/>
          </p:nvSpPr>
          <p:spPr>
            <a:xfrm>
              <a:off x="1853850" y="4356025"/>
              <a:ext cx="47725" cy="17800"/>
            </a:xfrm>
            <a:custGeom>
              <a:avLst/>
              <a:gdLst/>
              <a:ahLst/>
              <a:cxnLst/>
              <a:rect l="l" t="t" r="r" b="b"/>
              <a:pathLst>
                <a:path w="1909" h="712" extrusionOk="0">
                  <a:moveTo>
                    <a:pt x="1454" y="1"/>
                  </a:moveTo>
                  <a:lnTo>
                    <a:pt x="1395" y="4"/>
                  </a:lnTo>
                  <a:cubicBezTo>
                    <a:pt x="1395" y="4"/>
                    <a:pt x="1315" y="11"/>
                    <a:pt x="1235" y="21"/>
                  </a:cubicBezTo>
                  <a:cubicBezTo>
                    <a:pt x="1196" y="28"/>
                    <a:pt x="1156" y="34"/>
                    <a:pt x="1127" y="40"/>
                  </a:cubicBezTo>
                  <a:cubicBezTo>
                    <a:pt x="1098" y="46"/>
                    <a:pt x="1077" y="51"/>
                    <a:pt x="1077" y="51"/>
                  </a:cubicBezTo>
                  <a:cubicBezTo>
                    <a:pt x="871" y="97"/>
                    <a:pt x="658" y="179"/>
                    <a:pt x="472" y="298"/>
                  </a:cubicBezTo>
                  <a:cubicBezTo>
                    <a:pt x="284" y="414"/>
                    <a:pt x="121" y="560"/>
                    <a:pt x="0" y="711"/>
                  </a:cubicBezTo>
                  <a:cubicBezTo>
                    <a:pt x="101" y="650"/>
                    <a:pt x="101" y="640"/>
                    <a:pt x="264" y="514"/>
                  </a:cubicBezTo>
                  <a:cubicBezTo>
                    <a:pt x="412" y="405"/>
                    <a:pt x="567" y="336"/>
                    <a:pt x="738" y="262"/>
                  </a:cubicBezTo>
                  <a:cubicBezTo>
                    <a:pt x="852" y="214"/>
                    <a:pt x="970" y="174"/>
                    <a:pt x="1087" y="149"/>
                  </a:cubicBezTo>
                  <a:cubicBezTo>
                    <a:pt x="1087" y="149"/>
                    <a:pt x="1152" y="133"/>
                    <a:pt x="1218" y="123"/>
                  </a:cubicBezTo>
                  <a:cubicBezTo>
                    <a:pt x="1284" y="110"/>
                    <a:pt x="1351" y="106"/>
                    <a:pt x="1351" y="106"/>
                  </a:cubicBezTo>
                  <a:cubicBezTo>
                    <a:pt x="1405" y="99"/>
                    <a:pt x="1520" y="83"/>
                    <a:pt x="1635" y="74"/>
                  </a:cubicBezTo>
                  <a:cubicBezTo>
                    <a:pt x="1750" y="66"/>
                    <a:pt x="1863" y="68"/>
                    <a:pt x="1909" y="65"/>
                  </a:cubicBezTo>
                  <a:cubicBezTo>
                    <a:pt x="1769" y="25"/>
                    <a:pt x="1619" y="1"/>
                    <a:pt x="1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4"/>
            <p:cNvSpPr/>
            <p:nvPr/>
          </p:nvSpPr>
          <p:spPr>
            <a:xfrm>
              <a:off x="1815625" y="4358725"/>
              <a:ext cx="38775" cy="65375"/>
            </a:xfrm>
            <a:custGeom>
              <a:avLst/>
              <a:gdLst/>
              <a:ahLst/>
              <a:cxnLst/>
              <a:rect l="l" t="t" r="r" b="b"/>
              <a:pathLst>
                <a:path w="1551" h="2615" extrusionOk="0">
                  <a:moveTo>
                    <a:pt x="0" y="1"/>
                  </a:moveTo>
                  <a:cubicBezTo>
                    <a:pt x="187" y="117"/>
                    <a:pt x="365" y="253"/>
                    <a:pt x="538" y="419"/>
                  </a:cubicBezTo>
                  <a:lnTo>
                    <a:pt x="539" y="419"/>
                  </a:lnTo>
                  <a:lnTo>
                    <a:pt x="603" y="479"/>
                  </a:lnTo>
                  <a:cubicBezTo>
                    <a:pt x="603" y="479"/>
                    <a:pt x="625" y="499"/>
                    <a:pt x="655" y="532"/>
                  </a:cubicBezTo>
                  <a:cubicBezTo>
                    <a:pt x="685" y="564"/>
                    <a:pt x="727" y="605"/>
                    <a:pt x="766" y="650"/>
                  </a:cubicBezTo>
                  <a:cubicBezTo>
                    <a:pt x="802" y="695"/>
                    <a:pt x="840" y="741"/>
                    <a:pt x="868" y="775"/>
                  </a:cubicBezTo>
                  <a:cubicBezTo>
                    <a:pt x="894" y="811"/>
                    <a:pt x="912" y="835"/>
                    <a:pt x="912" y="835"/>
                  </a:cubicBezTo>
                  <a:cubicBezTo>
                    <a:pt x="1094" y="1085"/>
                    <a:pt x="1257" y="1379"/>
                    <a:pt x="1357" y="1690"/>
                  </a:cubicBezTo>
                  <a:cubicBezTo>
                    <a:pt x="1460" y="1999"/>
                    <a:pt x="1511" y="2321"/>
                    <a:pt x="1509" y="2614"/>
                  </a:cubicBezTo>
                  <a:cubicBezTo>
                    <a:pt x="1536" y="2441"/>
                    <a:pt x="1551" y="2427"/>
                    <a:pt x="1517" y="2111"/>
                  </a:cubicBezTo>
                  <a:cubicBezTo>
                    <a:pt x="1480" y="1827"/>
                    <a:pt x="1422" y="1565"/>
                    <a:pt x="1299" y="1295"/>
                  </a:cubicBezTo>
                  <a:cubicBezTo>
                    <a:pt x="1214" y="1117"/>
                    <a:pt x="1116" y="945"/>
                    <a:pt x="1002" y="792"/>
                  </a:cubicBezTo>
                  <a:cubicBezTo>
                    <a:pt x="1002" y="792"/>
                    <a:pt x="941" y="706"/>
                    <a:pt x="872" y="625"/>
                  </a:cubicBezTo>
                  <a:cubicBezTo>
                    <a:pt x="838" y="584"/>
                    <a:pt x="802" y="544"/>
                    <a:pt x="774" y="516"/>
                  </a:cubicBezTo>
                  <a:cubicBezTo>
                    <a:pt x="746" y="486"/>
                    <a:pt x="728" y="467"/>
                    <a:pt x="728" y="467"/>
                  </a:cubicBezTo>
                  <a:cubicBezTo>
                    <a:pt x="669" y="403"/>
                    <a:pt x="525" y="285"/>
                    <a:pt x="374" y="189"/>
                  </a:cubicBezTo>
                  <a:cubicBezTo>
                    <a:pt x="223" y="93"/>
                    <a:pt x="64" y="2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4"/>
            <p:cNvSpPr/>
            <p:nvPr/>
          </p:nvSpPr>
          <p:spPr>
            <a:xfrm>
              <a:off x="1812075" y="4384750"/>
              <a:ext cx="8575" cy="20150"/>
            </a:xfrm>
            <a:custGeom>
              <a:avLst/>
              <a:gdLst/>
              <a:ahLst/>
              <a:cxnLst/>
              <a:rect l="l" t="t" r="r" b="b"/>
              <a:pathLst>
                <a:path w="343" h="806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68"/>
                    <a:pt x="64" y="128"/>
                    <a:pt x="86" y="170"/>
                  </a:cubicBezTo>
                  <a:lnTo>
                    <a:pt x="99" y="190"/>
                  </a:lnTo>
                  <a:cubicBezTo>
                    <a:pt x="99" y="190"/>
                    <a:pt x="115" y="219"/>
                    <a:pt x="130" y="247"/>
                  </a:cubicBezTo>
                  <a:cubicBezTo>
                    <a:pt x="145" y="275"/>
                    <a:pt x="158" y="304"/>
                    <a:pt x="158" y="304"/>
                  </a:cubicBezTo>
                  <a:cubicBezTo>
                    <a:pt x="231" y="458"/>
                    <a:pt x="289" y="641"/>
                    <a:pt x="312" y="806"/>
                  </a:cubicBezTo>
                  <a:cubicBezTo>
                    <a:pt x="339" y="757"/>
                    <a:pt x="342" y="753"/>
                    <a:pt x="338" y="663"/>
                  </a:cubicBezTo>
                  <a:cubicBezTo>
                    <a:pt x="334" y="582"/>
                    <a:pt x="336" y="504"/>
                    <a:pt x="310" y="423"/>
                  </a:cubicBezTo>
                  <a:cubicBezTo>
                    <a:pt x="292" y="369"/>
                    <a:pt x="273" y="317"/>
                    <a:pt x="249" y="267"/>
                  </a:cubicBezTo>
                  <a:cubicBezTo>
                    <a:pt x="249" y="267"/>
                    <a:pt x="237" y="240"/>
                    <a:pt x="223" y="213"/>
                  </a:cubicBezTo>
                  <a:cubicBezTo>
                    <a:pt x="209" y="186"/>
                    <a:pt x="194" y="159"/>
                    <a:pt x="194" y="159"/>
                  </a:cubicBezTo>
                  <a:cubicBezTo>
                    <a:pt x="170" y="114"/>
                    <a:pt x="42" y="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4"/>
            <p:cNvSpPr/>
            <p:nvPr/>
          </p:nvSpPr>
          <p:spPr>
            <a:xfrm>
              <a:off x="1782800" y="4379850"/>
              <a:ext cx="18000" cy="32675"/>
            </a:xfrm>
            <a:custGeom>
              <a:avLst/>
              <a:gdLst/>
              <a:ahLst/>
              <a:cxnLst/>
              <a:rect l="l" t="t" r="r" b="b"/>
              <a:pathLst>
                <a:path w="720" h="130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62"/>
                    <a:pt x="172" y="135"/>
                    <a:pt x="253" y="219"/>
                  </a:cubicBezTo>
                  <a:lnTo>
                    <a:pt x="285" y="248"/>
                  </a:lnTo>
                  <a:cubicBezTo>
                    <a:pt x="285" y="248"/>
                    <a:pt x="324" y="290"/>
                    <a:pt x="360" y="333"/>
                  </a:cubicBezTo>
                  <a:cubicBezTo>
                    <a:pt x="378" y="356"/>
                    <a:pt x="395" y="379"/>
                    <a:pt x="408" y="395"/>
                  </a:cubicBezTo>
                  <a:cubicBezTo>
                    <a:pt x="420" y="413"/>
                    <a:pt x="429" y="425"/>
                    <a:pt x="429" y="425"/>
                  </a:cubicBezTo>
                  <a:cubicBezTo>
                    <a:pt x="602" y="673"/>
                    <a:pt x="699" y="1017"/>
                    <a:pt x="671" y="1307"/>
                  </a:cubicBezTo>
                  <a:cubicBezTo>
                    <a:pt x="708" y="1227"/>
                    <a:pt x="718" y="1219"/>
                    <a:pt x="719" y="1059"/>
                  </a:cubicBezTo>
                  <a:cubicBezTo>
                    <a:pt x="716" y="916"/>
                    <a:pt x="706" y="780"/>
                    <a:pt x="651" y="639"/>
                  </a:cubicBezTo>
                  <a:cubicBezTo>
                    <a:pt x="615" y="548"/>
                    <a:pt x="569" y="458"/>
                    <a:pt x="514" y="379"/>
                  </a:cubicBezTo>
                  <a:cubicBezTo>
                    <a:pt x="514" y="379"/>
                    <a:pt x="486" y="333"/>
                    <a:pt x="451" y="291"/>
                  </a:cubicBezTo>
                  <a:cubicBezTo>
                    <a:pt x="420" y="248"/>
                    <a:pt x="381" y="209"/>
                    <a:pt x="381" y="209"/>
                  </a:cubicBezTo>
                  <a:cubicBezTo>
                    <a:pt x="353" y="176"/>
                    <a:pt x="276" y="119"/>
                    <a:pt x="197" y="75"/>
                  </a:cubicBezTo>
                  <a:cubicBezTo>
                    <a:pt x="117" y="32"/>
                    <a:pt x="34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4"/>
            <p:cNvSpPr/>
            <p:nvPr/>
          </p:nvSpPr>
          <p:spPr>
            <a:xfrm>
              <a:off x="1753925" y="4380475"/>
              <a:ext cx="33600" cy="65075"/>
            </a:xfrm>
            <a:custGeom>
              <a:avLst/>
              <a:gdLst/>
              <a:ahLst/>
              <a:cxnLst/>
              <a:rect l="l" t="t" r="r" b="b"/>
              <a:pathLst>
                <a:path w="1344" h="2603" extrusionOk="0">
                  <a:moveTo>
                    <a:pt x="1344" y="0"/>
                  </a:moveTo>
                  <a:lnTo>
                    <a:pt x="1344" y="0"/>
                  </a:lnTo>
                  <a:cubicBezTo>
                    <a:pt x="1126" y="34"/>
                    <a:pt x="927" y="190"/>
                    <a:pt x="800" y="400"/>
                  </a:cubicBezTo>
                  <a:lnTo>
                    <a:pt x="799" y="400"/>
                  </a:lnTo>
                  <a:cubicBezTo>
                    <a:pt x="799" y="400"/>
                    <a:pt x="788" y="420"/>
                    <a:pt x="777" y="440"/>
                  </a:cubicBezTo>
                  <a:cubicBezTo>
                    <a:pt x="766" y="460"/>
                    <a:pt x="756" y="480"/>
                    <a:pt x="756" y="480"/>
                  </a:cubicBezTo>
                  <a:cubicBezTo>
                    <a:pt x="756" y="480"/>
                    <a:pt x="701" y="589"/>
                    <a:pt x="669" y="705"/>
                  </a:cubicBezTo>
                  <a:cubicBezTo>
                    <a:pt x="635" y="821"/>
                    <a:pt x="617" y="939"/>
                    <a:pt x="617" y="939"/>
                  </a:cubicBezTo>
                  <a:cubicBezTo>
                    <a:pt x="564" y="1248"/>
                    <a:pt x="573" y="1579"/>
                    <a:pt x="500" y="1885"/>
                  </a:cubicBezTo>
                  <a:cubicBezTo>
                    <a:pt x="430" y="2189"/>
                    <a:pt x="263" y="2482"/>
                    <a:pt x="1" y="2603"/>
                  </a:cubicBezTo>
                  <a:cubicBezTo>
                    <a:pt x="83" y="2581"/>
                    <a:pt x="126" y="2561"/>
                    <a:pt x="180" y="2526"/>
                  </a:cubicBezTo>
                  <a:cubicBezTo>
                    <a:pt x="231" y="2489"/>
                    <a:pt x="299" y="2439"/>
                    <a:pt x="388" y="2308"/>
                  </a:cubicBezTo>
                  <a:cubicBezTo>
                    <a:pt x="544" y="2073"/>
                    <a:pt x="620" y="1811"/>
                    <a:pt x="650" y="1528"/>
                  </a:cubicBezTo>
                  <a:cubicBezTo>
                    <a:pt x="671" y="1338"/>
                    <a:pt x="682" y="1150"/>
                    <a:pt x="710" y="973"/>
                  </a:cubicBezTo>
                  <a:cubicBezTo>
                    <a:pt x="710" y="973"/>
                    <a:pt x="725" y="874"/>
                    <a:pt x="750" y="778"/>
                  </a:cubicBezTo>
                  <a:cubicBezTo>
                    <a:pt x="774" y="682"/>
                    <a:pt x="813" y="592"/>
                    <a:pt x="813" y="592"/>
                  </a:cubicBezTo>
                  <a:cubicBezTo>
                    <a:pt x="843" y="518"/>
                    <a:pt x="909" y="358"/>
                    <a:pt x="1019" y="231"/>
                  </a:cubicBezTo>
                  <a:cubicBezTo>
                    <a:pt x="1126" y="100"/>
                    <a:pt x="1281" y="22"/>
                    <a:pt x="13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4"/>
            <p:cNvSpPr/>
            <p:nvPr/>
          </p:nvSpPr>
          <p:spPr>
            <a:xfrm>
              <a:off x="1660600" y="4378175"/>
              <a:ext cx="77900" cy="59700"/>
            </a:xfrm>
            <a:custGeom>
              <a:avLst/>
              <a:gdLst/>
              <a:ahLst/>
              <a:cxnLst/>
              <a:rect l="l" t="t" r="r" b="b"/>
              <a:pathLst>
                <a:path w="3116" h="2388" extrusionOk="0">
                  <a:moveTo>
                    <a:pt x="3115" y="0"/>
                  </a:moveTo>
                  <a:cubicBezTo>
                    <a:pt x="2824" y="29"/>
                    <a:pt x="2528" y="85"/>
                    <a:pt x="2217" y="184"/>
                  </a:cubicBezTo>
                  <a:lnTo>
                    <a:pt x="2104" y="225"/>
                  </a:lnTo>
                  <a:cubicBezTo>
                    <a:pt x="2104" y="225"/>
                    <a:pt x="1954" y="280"/>
                    <a:pt x="1809" y="346"/>
                  </a:cubicBezTo>
                  <a:cubicBezTo>
                    <a:pt x="1662" y="410"/>
                    <a:pt x="1520" y="486"/>
                    <a:pt x="1520" y="486"/>
                  </a:cubicBezTo>
                  <a:cubicBezTo>
                    <a:pt x="1147" y="684"/>
                    <a:pt x="778" y="949"/>
                    <a:pt x="464" y="1257"/>
                  </a:cubicBezTo>
                  <a:cubicBezTo>
                    <a:pt x="307" y="1410"/>
                    <a:pt x="158" y="1582"/>
                    <a:pt x="79" y="1786"/>
                  </a:cubicBezTo>
                  <a:cubicBezTo>
                    <a:pt x="1" y="1987"/>
                    <a:pt x="3" y="2218"/>
                    <a:pt x="109" y="2388"/>
                  </a:cubicBezTo>
                  <a:cubicBezTo>
                    <a:pt x="66" y="2279"/>
                    <a:pt x="65" y="2216"/>
                    <a:pt x="60" y="2134"/>
                  </a:cubicBezTo>
                  <a:cubicBezTo>
                    <a:pt x="63" y="2053"/>
                    <a:pt x="60" y="1941"/>
                    <a:pt x="148" y="1756"/>
                  </a:cubicBezTo>
                  <a:cubicBezTo>
                    <a:pt x="230" y="1592"/>
                    <a:pt x="354" y="1462"/>
                    <a:pt x="486" y="1342"/>
                  </a:cubicBezTo>
                  <a:cubicBezTo>
                    <a:pt x="622" y="1223"/>
                    <a:pt x="759" y="1105"/>
                    <a:pt x="911" y="992"/>
                  </a:cubicBezTo>
                  <a:cubicBezTo>
                    <a:pt x="1114" y="837"/>
                    <a:pt x="1328" y="700"/>
                    <a:pt x="1543" y="584"/>
                  </a:cubicBezTo>
                  <a:cubicBezTo>
                    <a:pt x="1543" y="584"/>
                    <a:pt x="1664" y="520"/>
                    <a:pt x="1788" y="462"/>
                  </a:cubicBezTo>
                  <a:cubicBezTo>
                    <a:pt x="1912" y="404"/>
                    <a:pt x="2040" y="354"/>
                    <a:pt x="2040" y="354"/>
                  </a:cubicBezTo>
                  <a:cubicBezTo>
                    <a:pt x="2144" y="313"/>
                    <a:pt x="2364" y="220"/>
                    <a:pt x="2585" y="149"/>
                  </a:cubicBezTo>
                  <a:cubicBezTo>
                    <a:pt x="2806" y="75"/>
                    <a:pt x="3029" y="25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4"/>
            <p:cNvSpPr/>
            <p:nvPr/>
          </p:nvSpPr>
          <p:spPr>
            <a:xfrm>
              <a:off x="1634100" y="4357525"/>
              <a:ext cx="66150" cy="60400"/>
            </a:xfrm>
            <a:custGeom>
              <a:avLst/>
              <a:gdLst/>
              <a:ahLst/>
              <a:cxnLst/>
              <a:rect l="l" t="t" r="r" b="b"/>
              <a:pathLst>
                <a:path w="2646" h="2416" extrusionOk="0">
                  <a:moveTo>
                    <a:pt x="2633" y="0"/>
                  </a:moveTo>
                  <a:cubicBezTo>
                    <a:pt x="2368" y="0"/>
                    <a:pt x="2094" y="69"/>
                    <a:pt x="1834" y="217"/>
                  </a:cubicBezTo>
                  <a:lnTo>
                    <a:pt x="1834" y="218"/>
                  </a:lnTo>
                  <a:cubicBezTo>
                    <a:pt x="1834" y="218"/>
                    <a:pt x="1809" y="231"/>
                    <a:pt x="1786" y="247"/>
                  </a:cubicBezTo>
                  <a:cubicBezTo>
                    <a:pt x="1764" y="262"/>
                    <a:pt x="1741" y="278"/>
                    <a:pt x="1741" y="278"/>
                  </a:cubicBezTo>
                  <a:cubicBezTo>
                    <a:pt x="1741" y="278"/>
                    <a:pt x="1618" y="363"/>
                    <a:pt x="1512" y="467"/>
                  </a:cubicBezTo>
                  <a:cubicBezTo>
                    <a:pt x="1405" y="570"/>
                    <a:pt x="1318" y="692"/>
                    <a:pt x="1318" y="692"/>
                  </a:cubicBezTo>
                  <a:cubicBezTo>
                    <a:pt x="1079" y="1017"/>
                    <a:pt x="1013" y="1435"/>
                    <a:pt x="852" y="1790"/>
                  </a:cubicBezTo>
                  <a:cubicBezTo>
                    <a:pt x="773" y="1967"/>
                    <a:pt x="654" y="2125"/>
                    <a:pt x="506" y="2240"/>
                  </a:cubicBezTo>
                  <a:cubicBezTo>
                    <a:pt x="385" y="2334"/>
                    <a:pt x="237" y="2395"/>
                    <a:pt x="92" y="2395"/>
                  </a:cubicBezTo>
                  <a:cubicBezTo>
                    <a:pt x="61" y="2395"/>
                    <a:pt x="30" y="2392"/>
                    <a:pt x="0" y="2387"/>
                  </a:cubicBezTo>
                  <a:lnTo>
                    <a:pt x="0" y="2387"/>
                  </a:lnTo>
                  <a:cubicBezTo>
                    <a:pt x="65" y="2408"/>
                    <a:pt x="113" y="2416"/>
                    <a:pt x="160" y="2416"/>
                  </a:cubicBezTo>
                  <a:cubicBezTo>
                    <a:pt x="185" y="2416"/>
                    <a:pt x="211" y="2413"/>
                    <a:pt x="238" y="2409"/>
                  </a:cubicBezTo>
                  <a:cubicBezTo>
                    <a:pt x="316" y="2395"/>
                    <a:pt x="421" y="2369"/>
                    <a:pt x="576" y="2250"/>
                  </a:cubicBezTo>
                  <a:cubicBezTo>
                    <a:pt x="714" y="2142"/>
                    <a:pt x="823" y="2008"/>
                    <a:pt x="904" y="1859"/>
                  </a:cubicBezTo>
                  <a:cubicBezTo>
                    <a:pt x="985" y="1710"/>
                    <a:pt x="1046" y="1551"/>
                    <a:pt x="1102" y="1385"/>
                  </a:cubicBezTo>
                  <a:cubicBezTo>
                    <a:pt x="1179" y="1164"/>
                    <a:pt x="1257" y="946"/>
                    <a:pt x="1384" y="768"/>
                  </a:cubicBezTo>
                  <a:cubicBezTo>
                    <a:pt x="1384" y="768"/>
                    <a:pt x="1453" y="666"/>
                    <a:pt x="1539" y="578"/>
                  </a:cubicBezTo>
                  <a:cubicBezTo>
                    <a:pt x="1623" y="489"/>
                    <a:pt x="1721" y="413"/>
                    <a:pt x="1721" y="413"/>
                  </a:cubicBezTo>
                  <a:cubicBezTo>
                    <a:pt x="1798" y="351"/>
                    <a:pt x="1970" y="222"/>
                    <a:pt x="2165" y="139"/>
                  </a:cubicBezTo>
                  <a:cubicBezTo>
                    <a:pt x="2356" y="51"/>
                    <a:pt x="2564" y="14"/>
                    <a:pt x="2645" y="0"/>
                  </a:cubicBezTo>
                  <a:cubicBezTo>
                    <a:pt x="2641" y="0"/>
                    <a:pt x="2637" y="0"/>
                    <a:pt x="26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4"/>
            <p:cNvSpPr/>
            <p:nvPr/>
          </p:nvSpPr>
          <p:spPr>
            <a:xfrm>
              <a:off x="1646500" y="4353750"/>
              <a:ext cx="46025" cy="44750"/>
            </a:xfrm>
            <a:custGeom>
              <a:avLst/>
              <a:gdLst/>
              <a:ahLst/>
              <a:cxnLst/>
              <a:rect l="l" t="t" r="r" b="b"/>
              <a:pathLst>
                <a:path w="1841" h="1790" extrusionOk="0">
                  <a:moveTo>
                    <a:pt x="1841" y="1"/>
                  </a:moveTo>
                  <a:lnTo>
                    <a:pt x="1841" y="1"/>
                  </a:lnTo>
                  <a:cubicBezTo>
                    <a:pt x="1654" y="16"/>
                    <a:pt x="1460" y="59"/>
                    <a:pt x="1263" y="142"/>
                  </a:cubicBezTo>
                  <a:lnTo>
                    <a:pt x="1265" y="142"/>
                  </a:lnTo>
                  <a:lnTo>
                    <a:pt x="1193" y="174"/>
                  </a:lnTo>
                  <a:cubicBezTo>
                    <a:pt x="1193" y="174"/>
                    <a:pt x="1169" y="186"/>
                    <a:pt x="1136" y="205"/>
                  </a:cubicBezTo>
                  <a:cubicBezTo>
                    <a:pt x="1102" y="225"/>
                    <a:pt x="1056" y="248"/>
                    <a:pt x="1011" y="276"/>
                  </a:cubicBezTo>
                  <a:cubicBezTo>
                    <a:pt x="968" y="305"/>
                    <a:pt x="925" y="333"/>
                    <a:pt x="893" y="355"/>
                  </a:cubicBezTo>
                  <a:cubicBezTo>
                    <a:pt x="861" y="378"/>
                    <a:pt x="840" y="393"/>
                    <a:pt x="840" y="393"/>
                  </a:cubicBezTo>
                  <a:cubicBezTo>
                    <a:pt x="621" y="559"/>
                    <a:pt x="417" y="776"/>
                    <a:pt x="273" y="1024"/>
                  </a:cubicBezTo>
                  <a:cubicBezTo>
                    <a:pt x="126" y="1270"/>
                    <a:pt x="34" y="1540"/>
                    <a:pt x="0" y="1789"/>
                  </a:cubicBezTo>
                  <a:cubicBezTo>
                    <a:pt x="62" y="1651"/>
                    <a:pt x="53" y="1639"/>
                    <a:pt x="154" y="1392"/>
                  </a:cubicBezTo>
                  <a:cubicBezTo>
                    <a:pt x="250" y="1173"/>
                    <a:pt x="382" y="995"/>
                    <a:pt x="538" y="810"/>
                  </a:cubicBezTo>
                  <a:cubicBezTo>
                    <a:pt x="645" y="688"/>
                    <a:pt x="761" y="574"/>
                    <a:pt x="885" y="481"/>
                  </a:cubicBezTo>
                  <a:cubicBezTo>
                    <a:pt x="885" y="481"/>
                    <a:pt x="954" y="427"/>
                    <a:pt x="1028" y="382"/>
                  </a:cubicBezTo>
                  <a:cubicBezTo>
                    <a:pt x="1063" y="357"/>
                    <a:pt x="1101" y="334"/>
                    <a:pt x="1130" y="319"/>
                  </a:cubicBezTo>
                  <a:cubicBezTo>
                    <a:pt x="1159" y="303"/>
                    <a:pt x="1178" y="293"/>
                    <a:pt x="1178" y="293"/>
                  </a:cubicBezTo>
                  <a:cubicBezTo>
                    <a:pt x="1240" y="256"/>
                    <a:pt x="1372" y="184"/>
                    <a:pt x="1508" y="122"/>
                  </a:cubicBezTo>
                  <a:cubicBezTo>
                    <a:pt x="1645" y="64"/>
                    <a:pt x="1786" y="22"/>
                    <a:pt x="1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4"/>
            <p:cNvSpPr/>
            <p:nvPr/>
          </p:nvSpPr>
          <p:spPr>
            <a:xfrm>
              <a:off x="1643975" y="4329325"/>
              <a:ext cx="28625" cy="24200"/>
            </a:xfrm>
            <a:custGeom>
              <a:avLst/>
              <a:gdLst/>
              <a:ahLst/>
              <a:cxnLst/>
              <a:rect l="l" t="t" r="r" b="b"/>
              <a:pathLst>
                <a:path w="1145" h="968" extrusionOk="0">
                  <a:moveTo>
                    <a:pt x="1145" y="0"/>
                  </a:moveTo>
                  <a:lnTo>
                    <a:pt x="1145" y="0"/>
                  </a:lnTo>
                  <a:cubicBezTo>
                    <a:pt x="1045" y="35"/>
                    <a:pt x="946" y="76"/>
                    <a:pt x="843" y="133"/>
                  </a:cubicBezTo>
                  <a:lnTo>
                    <a:pt x="806" y="157"/>
                  </a:lnTo>
                  <a:cubicBezTo>
                    <a:pt x="806" y="157"/>
                    <a:pt x="760" y="189"/>
                    <a:pt x="712" y="221"/>
                  </a:cubicBezTo>
                  <a:lnTo>
                    <a:pt x="619" y="288"/>
                  </a:lnTo>
                  <a:cubicBezTo>
                    <a:pt x="375" y="470"/>
                    <a:pt x="147" y="729"/>
                    <a:pt x="1" y="967"/>
                  </a:cubicBezTo>
                  <a:cubicBezTo>
                    <a:pt x="73" y="918"/>
                    <a:pt x="76" y="914"/>
                    <a:pt x="176" y="805"/>
                  </a:cubicBezTo>
                  <a:cubicBezTo>
                    <a:pt x="267" y="708"/>
                    <a:pt x="366" y="634"/>
                    <a:pt x="466" y="543"/>
                  </a:cubicBezTo>
                  <a:cubicBezTo>
                    <a:pt x="533" y="483"/>
                    <a:pt x="602" y="424"/>
                    <a:pt x="671" y="371"/>
                  </a:cubicBezTo>
                  <a:cubicBezTo>
                    <a:pt x="671" y="371"/>
                    <a:pt x="710" y="343"/>
                    <a:pt x="749" y="314"/>
                  </a:cubicBezTo>
                  <a:cubicBezTo>
                    <a:pt x="788" y="285"/>
                    <a:pt x="829" y="259"/>
                    <a:pt x="829" y="259"/>
                  </a:cubicBezTo>
                  <a:cubicBezTo>
                    <a:pt x="893" y="212"/>
                    <a:pt x="1095" y="46"/>
                    <a:pt x="1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4"/>
            <p:cNvSpPr/>
            <p:nvPr/>
          </p:nvSpPr>
          <p:spPr>
            <a:xfrm>
              <a:off x="1913225" y="4243875"/>
              <a:ext cx="115625" cy="91175"/>
            </a:xfrm>
            <a:custGeom>
              <a:avLst/>
              <a:gdLst/>
              <a:ahLst/>
              <a:cxnLst/>
              <a:rect l="l" t="t" r="r" b="b"/>
              <a:pathLst>
                <a:path w="4625" h="3647" extrusionOk="0">
                  <a:moveTo>
                    <a:pt x="2598" y="0"/>
                  </a:moveTo>
                  <a:cubicBezTo>
                    <a:pt x="2512" y="0"/>
                    <a:pt x="2432" y="6"/>
                    <a:pt x="2366" y="11"/>
                  </a:cubicBezTo>
                  <a:cubicBezTo>
                    <a:pt x="2257" y="23"/>
                    <a:pt x="2185" y="35"/>
                    <a:pt x="2185" y="35"/>
                  </a:cubicBezTo>
                  <a:cubicBezTo>
                    <a:pt x="1424" y="168"/>
                    <a:pt x="695" y="698"/>
                    <a:pt x="338" y="1421"/>
                  </a:cubicBezTo>
                  <a:cubicBezTo>
                    <a:pt x="155" y="1778"/>
                    <a:pt x="57" y="2170"/>
                    <a:pt x="29" y="2551"/>
                  </a:cubicBezTo>
                  <a:cubicBezTo>
                    <a:pt x="1" y="2934"/>
                    <a:pt x="46" y="3308"/>
                    <a:pt x="140" y="3647"/>
                  </a:cubicBezTo>
                  <a:cubicBezTo>
                    <a:pt x="102" y="3442"/>
                    <a:pt x="95" y="3332"/>
                    <a:pt x="79" y="3179"/>
                  </a:cubicBezTo>
                  <a:cubicBezTo>
                    <a:pt x="71" y="3028"/>
                    <a:pt x="46" y="2832"/>
                    <a:pt x="89" y="2459"/>
                  </a:cubicBezTo>
                  <a:cubicBezTo>
                    <a:pt x="176" y="1794"/>
                    <a:pt x="464" y="1202"/>
                    <a:pt x="968" y="744"/>
                  </a:cubicBezTo>
                  <a:cubicBezTo>
                    <a:pt x="1308" y="438"/>
                    <a:pt x="1726" y="225"/>
                    <a:pt x="2156" y="141"/>
                  </a:cubicBezTo>
                  <a:cubicBezTo>
                    <a:pt x="2156" y="141"/>
                    <a:pt x="2171" y="138"/>
                    <a:pt x="2197" y="132"/>
                  </a:cubicBezTo>
                  <a:cubicBezTo>
                    <a:pt x="2223" y="128"/>
                    <a:pt x="2261" y="123"/>
                    <a:pt x="2306" y="116"/>
                  </a:cubicBezTo>
                  <a:cubicBezTo>
                    <a:pt x="2387" y="106"/>
                    <a:pt x="2492" y="98"/>
                    <a:pt x="2600" y="98"/>
                  </a:cubicBezTo>
                  <a:cubicBezTo>
                    <a:pt x="2614" y="98"/>
                    <a:pt x="2628" y="99"/>
                    <a:pt x="2642" y="99"/>
                  </a:cubicBezTo>
                  <a:cubicBezTo>
                    <a:pt x="2703" y="101"/>
                    <a:pt x="2763" y="106"/>
                    <a:pt x="2821" y="112"/>
                  </a:cubicBezTo>
                  <a:cubicBezTo>
                    <a:pt x="2877" y="120"/>
                    <a:pt x="2930" y="128"/>
                    <a:pt x="2975" y="136"/>
                  </a:cubicBezTo>
                  <a:cubicBezTo>
                    <a:pt x="3065" y="156"/>
                    <a:pt x="3125" y="170"/>
                    <a:pt x="3125" y="170"/>
                  </a:cubicBezTo>
                  <a:cubicBezTo>
                    <a:pt x="3220" y="199"/>
                    <a:pt x="3371" y="239"/>
                    <a:pt x="3537" y="319"/>
                  </a:cubicBezTo>
                  <a:cubicBezTo>
                    <a:pt x="3702" y="397"/>
                    <a:pt x="3884" y="509"/>
                    <a:pt x="4043" y="644"/>
                  </a:cubicBezTo>
                  <a:cubicBezTo>
                    <a:pt x="4368" y="911"/>
                    <a:pt x="4567" y="1284"/>
                    <a:pt x="4624" y="1433"/>
                  </a:cubicBezTo>
                  <a:cubicBezTo>
                    <a:pt x="4460" y="930"/>
                    <a:pt x="4075" y="483"/>
                    <a:pt x="3539" y="220"/>
                  </a:cubicBezTo>
                  <a:lnTo>
                    <a:pt x="3539" y="221"/>
                  </a:lnTo>
                  <a:lnTo>
                    <a:pt x="3439" y="175"/>
                  </a:lnTo>
                  <a:lnTo>
                    <a:pt x="3337" y="136"/>
                  </a:lnTo>
                  <a:cubicBezTo>
                    <a:pt x="3337" y="136"/>
                    <a:pt x="3062" y="29"/>
                    <a:pt x="2768" y="9"/>
                  </a:cubicBezTo>
                  <a:cubicBezTo>
                    <a:pt x="2710" y="3"/>
                    <a:pt x="2653" y="0"/>
                    <a:pt x="2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4"/>
            <p:cNvSpPr/>
            <p:nvPr/>
          </p:nvSpPr>
          <p:spPr>
            <a:xfrm>
              <a:off x="1920700" y="4252225"/>
              <a:ext cx="49625" cy="69825"/>
            </a:xfrm>
            <a:custGeom>
              <a:avLst/>
              <a:gdLst/>
              <a:ahLst/>
              <a:cxnLst/>
              <a:rect l="l" t="t" r="r" b="b"/>
              <a:pathLst>
                <a:path w="1985" h="2793" extrusionOk="0">
                  <a:moveTo>
                    <a:pt x="1984" y="1"/>
                  </a:moveTo>
                  <a:lnTo>
                    <a:pt x="1984" y="1"/>
                  </a:lnTo>
                  <a:cubicBezTo>
                    <a:pt x="1718" y="3"/>
                    <a:pt x="1442" y="58"/>
                    <a:pt x="1169" y="188"/>
                  </a:cubicBezTo>
                  <a:lnTo>
                    <a:pt x="1072" y="240"/>
                  </a:lnTo>
                  <a:cubicBezTo>
                    <a:pt x="1072" y="240"/>
                    <a:pt x="944" y="313"/>
                    <a:pt x="827" y="403"/>
                  </a:cubicBezTo>
                  <a:cubicBezTo>
                    <a:pt x="708" y="490"/>
                    <a:pt x="606" y="597"/>
                    <a:pt x="606" y="597"/>
                  </a:cubicBezTo>
                  <a:cubicBezTo>
                    <a:pt x="329" y="873"/>
                    <a:pt x="132" y="1260"/>
                    <a:pt x="70" y="1660"/>
                  </a:cubicBezTo>
                  <a:cubicBezTo>
                    <a:pt x="0" y="2060"/>
                    <a:pt x="62" y="2468"/>
                    <a:pt x="202" y="2793"/>
                  </a:cubicBezTo>
                  <a:cubicBezTo>
                    <a:pt x="179" y="2690"/>
                    <a:pt x="170" y="2635"/>
                    <a:pt x="154" y="2560"/>
                  </a:cubicBezTo>
                  <a:cubicBezTo>
                    <a:pt x="142" y="2484"/>
                    <a:pt x="115" y="2389"/>
                    <a:pt x="103" y="2202"/>
                  </a:cubicBezTo>
                  <a:cubicBezTo>
                    <a:pt x="86" y="1865"/>
                    <a:pt x="155" y="1553"/>
                    <a:pt x="288" y="1241"/>
                  </a:cubicBezTo>
                  <a:cubicBezTo>
                    <a:pt x="378" y="1031"/>
                    <a:pt x="508" y="841"/>
                    <a:pt x="659" y="683"/>
                  </a:cubicBezTo>
                  <a:cubicBezTo>
                    <a:pt x="659" y="683"/>
                    <a:pt x="744" y="593"/>
                    <a:pt x="840" y="516"/>
                  </a:cubicBezTo>
                  <a:cubicBezTo>
                    <a:pt x="934" y="437"/>
                    <a:pt x="1039" y="373"/>
                    <a:pt x="1039" y="373"/>
                  </a:cubicBezTo>
                  <a:cubicBezTo>
                    <a:pt x="1123" y="317"/>
                    <a:pt x="1306" y="206"/>
                    <a:pt x="1503" y="130"/>
                  </a:cubicBezTo>
                  <a:cubicBezTo>
                    <a:pt x="1698" y="51"/>
                    <a:pt x="1904" y="16"/>
                    <a:pt x="1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4"/>
            <p:cNvSpPr/>
            <p:nvPr/>
          </p:nvSpPr>
          <p:spPr>
            <a:xfrm>
              <a:off x="1967925" y="4239125"/>
              <a:ext cx="35475" cy="6650"/>
            </a:xfrm>
            <a:custGeom>
              <a:avLst/>
              <a:gdLst/>
              <a:ahLst/>
              <a:cxnLst/>
              <a:rect l="l" t="t" r="r" b="b"/>
              <a:pathLst>
                <a:path w="1419" h="266" extrusionOk="0">
                  <a:moveTo>
                    <a:pt x="607" y="1"/>
                  </a:moveTo>
                  <a:cubicBezTo>
                    <a:pt x="596" y="1"/>
                    <a:pt x="585" y="1"/>
                    <a:pt x="573" y="1"/>
                  </a:cubicBezTo>
                  <a:cubicBezTo>
                    <a:pt x="573" y="1"/>
                    <a:pt x="568" y="1"/>
                    <a:pt x="559" y="1"/>
                  </a:cubicBezTo>
                  <a:cubicBezTo>
                    <a:pt x="540" y="1"/>
                    <a:pt x="507" y="2"/>
                    <a:pt x="474" y="4"/>
                  </a:cubicBezTo>
                  <a:cubicBezTo>
                    <a:pt x="424" y="7"/>
                    <a:pt x="374" y="13"/>
                    <a:pt x="374" y="13"/>
                  </a:cubicBezTo>
                  <a:cubicBezTo>
                    <a:pt x="334" y="17"/>
                    <a:pt x="250" y="42"/>
                    <a:pt x="172" y="74"/>
                  </a:cubicBezTo>
                  <a:cubicBezTo>
                    <a:pt x="95" y="107"/>
                    <a:pt x="25" y="149"/>
                    <a:pt x="0" y="169"/>
                  </a:cubicBezTo>
                  <a:cubicBezTo>
                    <a:pt x="100" y="147"/>
                    <a:pt x="201" y="133"/>
                    <a:pt x="312" y="121"/>
                  </a:cubicBezTo>
                  <a:lnTo>
                    <a:pt x="351" y="115"/>
                  </a:lnTo>
                  <a:cubicBezTo>
                    <a:pt x="351" y="115"/>
                    <a:pt x="405" y="108"/>
                    <a:pt x="458" y="103"/>
                  </a:cubicBezTo>
                  <a:cubicBezTo>
                    <a:pt x="512" y="100"/>
                    <a:pt x="566" y="99"/>
                    <a:pt x="566" y="99"/>
                  </a:cubicBezTo>
                  <a:cubicBezTo>
                    <a:pt x="581" y="98"/>
                    <a:pt x="597" y="98"/>
                    <a:pt x="612" y="98"/>
                  </a:cubicBezTo>
                  <a:cubicBezTo>
                    <a:pt x="885" y="98"/>
                    <a:pt x="1185" y="160"/>
                    <a:pt x="1419" y="265"/>
                  </a:cubicBezTo>
                  <a:cubicBezTo>
                    <a:pt x="1360" y="205"/>
                    <a:pt x="1357" y="197"/>
                    <a:pt x="1222" y="137"/>
                  </a:cubicBezTo>
                  <a:cubicBezTo>
                    <a:pt x="1099" y="87"/>
                    <a:pt x="983" y="37"/>
                    <a:pt x="846" y="17"/>
                  </a:cubicBezTo>
                  <a:cubicBezTo>
                    <a:pt x="766" y="7"/>
                    <a:pt x="685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4"/>
            <p:cNvSpPr/>
            <p:nvPr/>
          </p:nvSpPr>
          <p:spPr>
            <a:xfrm>
              <a:off x="1878625" y="4275525"/>
              <a:ext cx="23450" cy="45275"/>
            </a:xfrm>
            <a:custGeom>
              <a:avLst/>
              <a:gdLst/>
              <a:ahLst/>
              <a:cxnLst/>
              <a:rect l="l" t="t" r="r" b="b"/>
              <a:pathLst>
                <a:path w="938" h="1811" extrusionOk="0">
                  <a:moveTo>
                    <a:pt x="474" y="0"/>
                  </a:moveTo>
                  <a:cubicBezTo>
                    <a:pt x="453" y="0"/>
                    <a:pt x="431" y="2"/>
                    <a:pt x="409" y="5"/>
                  </a:cubicBezTo>
                  <a:cubicBezTo>
                    <a:pt x="288" y="19"/>
                    <a:pt x="179" y="101"/>
                    <a:pt x="118" y="199"/>
                  </a:cubicBezTo>
                  <a:cubicBezTo>
                    <a:pt x="54" y="297"/>
                    <a:pt x="27" y="408"/>
                    <a:pt x="14" y="514"/>
                  </a:cubicBezTo>
                  <a:cubicBezTo>
                    <a:pt x="14" y="514"/>
                    <a:pt x="1" y="635"/>
                    <a:pt x="9" y="753"/>
                  </a:cubicBezTo>
                  <a:cubicBezTo>
                    <a:pt x="16" y="871"/>
                    <a:pt x="38" y="988"/>
                    <a:pt x="38" y="988"/>
                  </a:cubicBezTo>
                  <a:cubicBezTo>
                    <a:pt x="55" y="1083"/>
                    <a:pt x="118" y="1282"/>
                    <a:pt x="220" y="1452"/>
                  </a:cubicBezTo>
                  <a:cubicBezTo>
                    <a:pt x="319" y="1625"/>
                    <a:pt x="452" y="1764"/>
                    <a:pt x="509" y="1811"/>
                  </a:cubicBezTo>
                  <a:cubicBezTo>
                    <a:pt x="362" y="1620"/>
                    <a:pt x="247" y="1400"/>
                    <a:pt x="178" y="1147"/>
                  </a:cubicBezTo>
                  <a:lnTo>
                    <a:pt x="164" y="1100"/>
                  </a:lnTo>
                  <a:cubicBezTo>
                    <a:pt x="159" y="1078"/>
                    <a:pt x="152" y="1054"/>
                    <a:pt x="152" y="1054"/>
                  </a:cubicBezTo>
                  <a:cubicBezTo>
                    <a:pt x="152" y="1054"/>
                    <a:pt x="121" y="930"/>
                    <a:pt x="111" y="801"/>
                  </a:cubicBezTo>
                  <a:cubicBezTo>
                    <a:pt x="106" y="737"/>
                    <a:pt x="103" y="672"/>
                    <a:pt x="104" y="625"/>
                  </a:cubicBezTo>
                  <a:cubicBezTo>
                    <a:pt x="106" y="577"/>
                    <a:pt x="109" y="546"/>
                    <a:pt x="109" y="546"/>
                  </a:cubicBezTo>
                  <a:cubicBezTo>
                    <a:pt x="123" y="383"/>
                    <a:pt x="183" y="207"/>
                    <a:pt x="325" y="130"/>
                  </a:cubicBezTo>
                  <a:cubicBezTo>
                    <a:pt x="372" y="105"/>
                    <a:pt x="425" y="93"/>
                    <a:pt x="480" y="93"/>
                  </a:cubicBezTo>
                  <a:cubicBezTo>
                    <a:pt x="588" y="93"/>
                    <a:pt x="701" y="139"/>
                    <a:pt x="777" y="216"/>
                  </a:cubicBezTo>
                  <a:cubicBezTo>
                    <a:pt x="835" y="273"/>
                    <a:pt x="871" y="352"/>
                    <a:pt x="871" y="433"/>
                  </a:cubicBezTo>
                  <a:cubicBezTo>
                    <a:pt x="870" y="514"/>
                    <a:pt x="840" y="595"/>
                    <a:pt x="787" y="659"/>
                  </a:cubicBezTo>
                  <a:cubicBezTo>
                    <a:pt x="707" y="758"/>
                    <a:pt x="585" y="822"/>
                    <a:pt x="464" y="822"/>
                  </a:cubicBezTo>
                  <a:cubicBezTo>
                    <a:pt x="426" y="822"/>
                    <a:pt x="389" y="816"/>
                    <a:pt x="353" y="803"/>
                  </a:cubicBezTo>
                  <a:lnTo>
                    <a:pt x="353" y="803"/>
                  </a:lnTo>
                  <a:cubicBezTo>
                    <a:pt x="413" y="835"/>
                    <a:pt x="461" y="846"/>
                    <a:pt x="510" y="846"/>
                  </a:cubicBezTo>
                  <a:cubicBezTo>
                    <a:pt x="528" y="846"/>
                    <a:pt x="547" y="845"/>
                    <a:pt x="567" y="842"/>
                  </a:cubicBezTo>
                  <a:cubicBezTo>
                    <a:pt x="635" y="826"/>
                    <a:pt x="740" y="801"/>
                    <a:pt x="854" y="655"/>
                  </a:cubicBezTo>
                  <a:cubicBezTo>
                    <a:pt x="901" y="588"/>
                    <a:pt x="934" y="508"/>
                    <a:pt x="935" y="425"/>
                  </a:cubicBezTo>
                  <a:cubicBezTo>
                    <a:pt x="937" y="341"/>
                    <a:pt x="909" y="258"/>
                    <a:pt x="858" y="192"/>
                  </a:cubicBezTo>
                  <a:cubicBezTo>
                    <a:pt x="771" y="76"/>
                    <a:pt x="629" y="0"/>
                    <a:pt x="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4"/>
            <p:cNvSpPr/>
            <p:nvPr/>
          </p:nvSpPr>
          <p:spPr>
            <a:xfrm>
              <a:off x="1872525" y="4276350"/>
              <a:ext cx="32725" cy="45250"/>
            </a:xfrm>
            <a:custGeom>
              <a:avLst/>
              <a:gdLst/>
              <a:ahLst/>
              <a:cxnLst/>
              <a:rect l="l" t="t" r="r" b="b"/>
              <a:pathLst>
                <a:path w="1309" h="1810" extrusionOk="0">
                  <a:moveTo>
                    <a:pt x="748" y="1"/>
                  </a:moveTo>
                  <a:cubicBezTo>
                    <a:pt x="695" y="1"/>
                    <a:pt x="642" y="7"/>
                    <a:pt x="590" y="18"/>
                  </a:cubicBezTo>
                  <a:cubicBezTo>
                    <a:pt x="459" y="49"/>
                    <a:pt x="338" y="123"/>
                    <a:pt x="244" y="228"/>
                  </a:cubicBezTo>
                  <a:cubicBezTo>
                    <a:pt x="118" y="371"/>
                    <a:pt x="45" y="549"/>
                    <a:pt x="16" y="726"/>
                  </a:cubicBezTo>
                  <a:cubicBezTo>
                    <a:pt x="16" y="726"/>
                    <a:pt x="0" y="825"/>
                    <a:pt x="5" y="927"/>
                  </a:cubicBezTo>
                  <a:cubicBezTo>
                    <a:pt x="8" y="1026"/>
                    <a:pt x="28" y="1125"/>
                    <a:pt x="28" y="1125"/>
                  </a:cubicBezTo>
                  <a:cubicBezTo>
                    <a:pt x="42" y="1205"/>
                    <a:pt x="102" y="1369"/>
                    <a:pt x="191" y="1509"/>
                  </a:cubicBezTo>
                  <a:cubicBezTo>
                    <a:pt x="277" y="1649"/>
                    <a:pt x="384" y="1767"/>
                    <a:pt x="430" y="1809"/>
                  </a:cubicBezTo>
                  <a:cubicBezTo>
                    <a:pt x="320" y="1640"/>
                    <a:pt x="224" y="1459"/>
                    <a:pt x="162" y="1250"/>
                  </a:cubicBezTo>
                  <a:cubicBezTo>
                    <a:pt x="162" y="1250"/>
                    <a:pt x="156" y="1232"/>
                    <a:pt x="151" y="1212"/>
                  </a:cubicBezTo>
                  <a:cubicBezTo>
                    <a:pt x="145" y="1194"/>
                    <a:pt x="140" y="1174"/>
                    <a:pt x="140" y="1174"/>
                  </a:cubicBezTo>
                  <a:cubicBezTo>
                    <a:pt x="140" y="1174"/>
                    <a:pt x="112" y="1072"/>
                    <a:pt x="104" y="967"/>
                  </a:cubicBezTo>
                  <a:cubicBezTo>
                    <a:pt x="95" y="862"/>
                    <a:pt x="111" y="758"/>
                    <a:pt x="111" y="758"/>
                  </a:cubicBezTo>
                  <a:cubicBezTo>
                    <a:pt x="146" y="489"/>
                    <a:pt x="311" y="199"/>
                    <a:pt x="584" y="102"/>
                  </a:cubicBezTo>
                  <a:cubicBezTo>
                    <a:pt x="651" y="77"/>
                    <a:pt x="722" y="65"/>
                    <a:pt x="793" y="65"/>
                  </a:cubicBezTo>
                  <a:cubicBezTo>
                    <a:pt x="1006" y="65"/>
                    <a:pt x="1219" y="171"/>
                    <a:pt x="1309" y="353"/>
                  </a:cubicBezTo>
                  <a:cubicBezTo>
                    <a:pt x="1287" y="277"/>
                    <a:pt x="1263" y="238"/>
                    <a:pt x="1225" y="190"/>
                  </a:cubicBezTo>
                  <a:cubicBezTo>
                    <a:pt x="1184" y="147"/>
                    <a:pt x="1126" y="88"/>
                    <a:pt x="982" y="39"/>
                  </a:cubicBezTo>
                  <a:cubicBezTo>
                    <a:pt x="906" y="14"/>
                    <a:pt x="827" y="1"/>
                    <a:pt x="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4"/>
            <p:cNvSpPr/>
            <p:nvPr/>
          </p:nvSpPr>
          <p:spPr>
            <a:xfrm>
              <a:off x="1972625" y="4282750"/>
              <a:ext cx="51500" cy="14900"/>
            </a:xfrm>
            <a:custGeom>
              <a:avLst/>
              <a:gdLst/>
              <a:ahLst/>
              <a:cxnLst/>
              <a:rect l="l" t="t" r="r" b="b"/>
              <a:pathLst>
                <a:path w="2060" h="596" extrusionOk="0">
                  <a:moveTo>
                    <a:pt x="1210" y="0"/>
                  </a:moveTo>
                  <a:cubicBezTo>
                    <a:pt x="980" y="1"/>
                    <a:pt x="735" y="51"/>
                    <a:pt x="520" y="160"/>
                  </a:cubicBezTo>
                  <a:cubicBezTo>
                    <a:pt x="305" y="267"/>
                    <a:pt x="123" y="424"/>
                    <a:pt x="0" y="595"/>
                  </a:cubicBezTo>
                  <a:cubicBezTo>
                    <a:pt x="105" y="523"/>
                    <a:pt x="102" y="509"/>
                    <a:pt x="279" y="377"/>
                  </a:cubicBezTo>
                  <a:cubicBezTo>
                    <a:pt x="442" y="263"/>
                    <a:pt x="616" y="203"/>
                    <a:pt x="807" y="151"/>
                  </a:cubicBezTo>
                  <a:cubicBezTo>
                    <a:pt x="933" y="118"/>
                    <a:pt x="1062" y="98"/>
                    <a:pt x="1188" y="98"/>
                  </a:cubicBezTo>
                  <a:cubicBezTo>
                    <a:pt x="1191" y="98"/>
                    <a:pt x="1194" y="98"/>
                    <a:pt x="1197" y="98"/>
                  </a:cubicBezTo>
                  <a:cubicBezTo>
                    <a:pt x="1197" y="96"/>
                    <a:pt x="1204" y="96"/>
                    <a:pt x="1215" y="96"/>
                  </a:cubicBezTo>
                  <a:cubicBezTo>
                    <a:pt x="1277" y="96"/>
                    <a:pt x="1484" y="116"/>
                    <a:pt x="1483" y="121"/>
                  </a:cubicBezTo>
                  <a:cubicBezTo>
                    <a:pt x="1541" y="129"/>
                    <a:pt x="1663" y="150"/>
                    <a:pt x="1783" y="182"/>
                  </a:cubicBezTo>
                  <a:cubicBezTo>
                    <a:pt x="1901" y="216"/>
                    <a:pt x="2013" y="267"/>
                    <a:pt x="2059" y="285"/>
                  </a:cubicBezTo>
                  <a:cubicBezTo>
                    <a:pt x="1937" y="185"/>
                    <a:pt x="1792" y="103"/>
                    <a:pt x="1621" y="52"/>
                  </a:cubicBezTo>
                  <a:lnTo>
                    <a:pt x="1557" y="36"/>
                  </a:lnTo>
                  <a:cubicBezTo>
                    <a:pt x="1557" y="36"/>
                    <a:pt x="1536" y="31"/>
                    <a:pt x="1503" y="26"/>
                  </a:cubicBezTo>
                  <a:cubicBezTo>
                    <a:pt x="1471" y="22"/>
                    <a:pt x="1429" y="12"/>
                    <a:pt x="1384" y="9"/>
                  </a:cubicBezTo>
                  <a:cubicBezTo>
                    <a:pt x="1341" y="6"/>
                    <a:pt x="1298" y="3"/>
                    <a:pt x="12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4"/>
            <p:cNvSpPr/>
            <p:nvPr/>
          </p:nvSpPr>
          <p:spPr>
            <a:xfrm>
              <a:off x="1944700" y="4296225"/>
              <a:ext cx="24350" cy="12950"/>
            </a:xfrm>
            <a:custGeom>
              <a:avLst/>
              <a:gdLst/>
              <a:ahLst/>
              <a:cxnLst/>
              <a:rect l="l" t="t" r="r" b="b"/>
              <a:pathLst>
                <a:path w="974" h="518" extrusionOk="0">
                  <a:moveTo>
                    <a:pt x="937" y="0"/>
                  </a:moveTo>
                  <a:cubicBezTo>
                    <a:pt x="870" y="0"/>
                    <a:pt x="800" y="6"/>
                    <a:pt x="727" y="21"/>
                  </a:cubicBezTo>
                  <a:lnTo>
                    <a:pt x="696" y="31"/>
                  </a:lnTo>
                  <a:cubicBezTo>
                    <a:pt x="696" y="31"/>
                    <a:pt x="656" y="45"/>
                    <a:pt x="615" y="59"/>
                  </a:cubicBezTo>
                  <a:cubicBezTo>
                    <a:pt x="575" y="74"/>
                    <a:pt x="535" y="91"/>
                    <a:pt x="535" y="91"/>
                  </a:cubicBezTo>
                  <a:cubicBezTo>
                    <a:pt x="324" y="179"/>
                    <a:pt x="121" y="349"/>
                    <a:pt x="0" y="518"/>
                  </a:cubicBezTo>
                  <a:cubicBezTo>
                    <a:pt x="63" y="493"/>
                    <a:pt x="65" y="490"/>
                    <a:pt x="151" y="420"/>
                  </a:cubicBezTo>
                  <a:cubicBezTo>
                    <a:pt x="227" y="361"/>
                    <a:pt x="311" y="323"/>
                    <a:pt x="395" y="273"/>
                  </a:cubicBezTo>
                  <a:cubicBezTo>
                    <a:pt x="451" y="239"/>
                    <a:pt x="510" y="209"/>
                    <a:pt x="568" y="184"/>
                  </a:cubicBezTo>
                  <a:cubicBezTo>
                    <a:pt x="568" y="184"/>
                    <a:pt x="600" y="169"/>
                    <a:pt x="634" y="157"/>
                  </a:cubicBezTo>
                  <a:cubicBezTo>
                    <a:pt x="666" y="143"/>
                    <a:pt x="701" y="132"/>
                    <a:pt x="701" y="132"/>
                  </a:cubicBezTo>
                  <a:cubicBezTo>
                    <a:pt x="753" y="110"/>
                    <a:pt x="928" y="27"/>
                    <a:pt x="974" y="1"/>
                  </a:cubicBezTo>
                  <a:cubicBezTo>
                    <a:pt x="962" y="1"/>
                    <a:pt x="950" y="0"/>
                    <a:pt x="9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4"/>
            <p:cNvSpPr/>
            <p:nvPr/>
          </p:nvSpPr>
          <p:spPr>
            <a:xfrm>
              <a:off x="2036550" y="4278475"/>
              <a:ext cx="81425" cy="22500"/>
            </a:xfrm>
            <a:custGeom>
              <a:avLst/>
              <a:gdLst/>
              <a:ahLst/>
              <a:cxnLst/>
              <a:rect l="l" t="t" r="r" b="b"/>
              <a:pathLst>
                <a:path w="3257" h="900" extrusionOk="0">
                  <a:moveTo>
                    <a:pt x="424" y="1"/>
                  </a:moveTo>
                  <a:cubicBezTo>
                    <a:pt x="262" y="1"/>
                    <a:pt x="99" y="54"/>
                    <a:pt x="1" y="170"/>
                  </a:cubicBezTo>
                  <a:cubicBezTo>
                    <a:pt x="83" y="109"/>
                    <a:pt x="135" y="92"/>
                    <a:pt x="203" y="72"/>
                  </a:cubicBezTo>
                  <a:cubicBezTo>
                    <a:pt x="247" y="61"/>
                    <a:pt x="302" y="47"/>
                    <a:pt x="382" y="47"/>
                  </a:cubicBezTo>
                  <a:cubicBezTo>
                    <a:pt x="427" y="47"/>
                    <a:pt x="479" y="51"/>
                    <a:pt x="541" y="62"/>
                  </a:cubicBezTo>
                  <a:cubicBezTo>
                    <a:pt x="864" y="116"/>
                    <a:pt x="1084" y="345"/>
                    <a:pt x="1412" y="468"/>
                  </a:cubicBezTo>
                  <a:cubicBezTo>
                    <a:pt x="1519" y="508"/>
                    <a:pt x="1635" y="533"/>
                    <a:pt x="1749" y="533"/>
                  </a:cubicBezTo>
                  <a:cubicBezTo>
                    <a:pt x="1752" y="533"/>
                    <a:pt x="1754" y="533"/>
                    <a:pt x="1757" y="533"/>
                  </a:cubicBezTo>
                  <a:cubicBezTo>
                    <a:pt x="1873" y="533"/>
                    <a:pt x="1986" y="512"/>
                    <a:pt x="2093" y="488"/>
                  </a:cubicBezTo>
                  <a:cubicBezTo>
                    <a:pt x="2093" y="488"/>
                    <a:pt x="2211" y="461"/>
                    <a:pt x="2329" y="434"/>
                  </a:cubicBezTo>
                  <a:cubicBezTo>
                    <a:pt x="2444" y="407"/>
                    <a:pt x="2561" y="397"/>
                    <a:pt x="2561" y="397"/>
                  </a:cubicBezTo>
                  <a:cubicBezTo>
                    <a:pt x="2590" y="395"/>
                    <a:pt x="2632" y="391"/>
                    <a:pt x="2680" y="391"/>
                  </a:cubicBezTo>
                  <a:cubicBezTo>
                    <a:pt x="2783" y="391"/>
                    <a:pt x="2917" y="408"/>
                    <a:pt x="3025" y="488"/>
                  </a:cubicBezTo>
                  <a:cubicBezTo>
                    <a:pt x="3105" y="546"/>
                    <a:pt x="3166" y="627"/>
                    <a:pt x="3193" y="707"/>
                  </a:cubicBezTo>
                  <a:cubicBezTo>
                    <a:pt x="3220" y="787"/>
                    <a:pt x="3211" y="860"/>
                    <a:pt x="3201" y="899"/>
                  </a:cubicBezTo>
                  <a:cubicBezTo>
                    <a:pt x="3256" y="775"/>
                    <a:pt x="3220" y="622"/>
                    <a:pt x="3134" y="512"/>
                  </a:cubicBezTo>
                  <a:cubicBezTo>
                    <a:pt x="3050" y="398"/>
                    <a:pt x="2908" y="323"/>
                    <a:pt x="2759" y="303"/>
                  </a:cubicBezTo>
                  <a:lnTo>
                    <a:pt x="2760" y="303"/>
                  </a:lnTo>
                  <a:cubicBezTo>
                    <a:pt x="2760" y="303"/>
                    <a:pt x="2732" y="299"/>
                    <a:pt x="2705" y="298"/>
                  </a:cubicBezTo>
                  <a:cubicBezTo>
                    <a:pt x="2678" y="296"/>
                    <a:pt x="2650" y="296"/>
                    <a:pt x="2650" y="296"/>
                  </a:cubicBezTo>
                  <a:cubicBezTo>
                    <a:pt x="2650" y="296"/>
                    <a:pt x="2614" y="296"/>
                    <a:pt x="2560" y="299"/>
                  </a:cubicBezTo>
                  <a:cubicBezTo>
                    <a:pt x="2506" y="303"/>
                    <a:pt x="2435" y="313"/>
                    <a:pt x="2365" y="326"/>
                  </a:cubicBezTo>
                  <a:cubicBezTo>
                    <a:pt x="2227" y="355"/>
                    <a:pt x="2094" y="388"/>
                    <a:pt x="2094" y="388"/>
                  </a:cubicBezTo>
                  <a:cubicBezTo>
                    <a:pt x="1980" y="414"/>
                    <a:pt x="1864" y="436"/>
                    <a:pt x="1749" y="436"/>
                  </a:cubicBezTo>
                  <a:cubicBezTo>
                    <a:pt x="1685" y="436"/>
                    <a:pt x="1622" y="429"/>
                    <a:pt x="1560" y="414"/>
                  </a:cubicBezTo>
                  <a:cubicBezTo>
                    <a:pt x="1381" y="371"/>
                    <a:pt x="1214" y="277"/>
                    <a:pt x="1044" y="190"/>
                  </a:cubicBezTo>
                  <a:cubicBezTo>
                    <a:pt x="876" y="99"/>
                    <a:pt x="692" y="19"/>
                    <a:pt x="501" y="5"/>
                  </a:cubicBezTo>
                  <a:cubicBezTo>
                    <a:pt x="476" y="2"/>
                    <a:pt x="45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4"/>
            <p:cNvSpPr/>
            <p:nvPr/>
          </p:nvSpPr>
          <p:spPr>
            <a:xfrm>
              <a:off x="2127150" y="4301450"/>
              <a:ext cx="39850" cy="23075"/>
            </a:xfrm>
            <a:custGeom>
              <a:avLst/>
              <a:gdLst/>
              <a:ahLst/>
              <a:cxnLst/>
              <a:rect l="l" t="t" r="r" b="b"/>
              <a:pathLst>
                <a:path w="1594" h="923" extrusionOk="0">
                  <a:moveTo>
                    <a:pt x="496" y="1"/>
                  </a:moveTo>
                  <a:cubicBezTo>
                    <a:pt x="316" y="1"/>
                    <a:pt x="142" y="45"/>
                    <a:pt x="0" y="114"/>
                  </a:cubicBezTo>
                  <a:cubicBezTo>
                    <a:pt x="113" y="103"/>
                    <a:pt x="117" y="94"/>
                    <a:pt x="311" y="69"/>
                  </a:cubicBezTo>
                  <a:cubicBezTo>
                    <a:pt x="339" y="66"/>
                    <a:pt x="367" y="65"/>
                    <a:pt x="394" y="65"/>
                  </a:cubicBezTo>
                  <a:cubicBezTo>
                    <a:pt x="538" y="65"/>
                    <a:pt x="673" y="97"/>
                    <a:pt x="812" y="143"/>
                  </a:cubicBezTo>
                  <a:cubicBezTo>
                    <a:pt x="925" y="180"/>
                    <a:pt x="1027" y="236"/>
                    <a:pt x="1117" y="304"/>
                  </a:cubicBezTo>
                  <a:cubicBezTo>
                    <a:pt x="1117" y="304"/>
                    <a:pt x="1168" y="342"/>
                    <a:pt x="1213" y="387"/>
                  </a:cubicBezTo>
                  <a:cubicBezTo>
                    <a:pt x="1260" y="430"/>
                    <a:pt x="1300" y="480"/>
                    <a:pt x="1300" y="480"/>
                  </a:cubicBezTo>
                  <a:cubicBezTo>
                    <a:pt x="1333" y="519"/>
                    <a:pt x="1407" y="600"/>
                    <a:pt x="1467" y="692"/>
                  </a:cubicBezTo>
                  <a:cubicBezTo>
                    <a:pt x="1529" y="782"/>
                    <a:pt x="1573" y="883"/>
                    <a:pt x="1594" y="923"/>
                  </a:cubicBezTo>
                  <a:cubicBezTo>
                    <a:pt x="1574" y="784"/>
                    <a:pt x="1528" y="641"/>
                    <a:pt x="1443" y="505"/>
                  </a:cubicBezTo>
                  <a:lnTo>
                    <a:pt x="1407" y="458"/>
                  </a:lnTo>
                  <a:cubicBezTo>
                    <a:pt x="1407" y="458"/>
                    <a:pt x="1359" y="395"/>
                    <a:pt x="1304" y="339"/>
                  </a:cubicBezTo>
                  <a:cubicBezTo>
                    <a:pt x="1250" y="283"/>
                    <a:pt x="1186" y="235"/>
                    <a:pt x="1186" y="235"/>
                  </a:cubicBezTo>
                  <a:cubicBezTo>
                    <a:pt x="1024" y="106"/>
                    <a:pt x="809" y="21"/>
                    <a:pt x="594" y="5"/>
                  </a:cubicBezTo>
                  <a:cubicBezTo>
                    <a:pt x="561" y="2"/>
                    <a:pt x="528" y="1"/>
                    <a:pt x="4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4"/>
            <p:cNvSpPr/>
            <p:nvPr/>
          </p:nvSpPr>
          <p:spPr>
            <a:xfrm>
              <a:off x="2133400" y="4308225"/>
              <a:ext cx="28100" cy="15150"/>
            </a:xfrm>
            <a:custGeom>
              <a:avLst/>
              <a:gdLst/>
              <a:ahLst/>
              <a:cxnLst/>
              <a:rect l="l" t="t" r="r" b="b"/>
              <a:pathLst>
                <a:path w="1124" h="606" extrusionOk="0">
                  <a:moveTo>
                    <a:pt x="65" y="0"/>
                  </a:moveTo>
                  <a:cubicBezTo>
                    <a:pt x="37" y="0"/>
                    <a:pt x="14" y="2"/>
                    <a:pt x="1" y="5"/>
                  </a:cubicBezTo>
                  <a:cubicBezTo>
                    <a:pt x="85" y="37"/>
                    <a:pt x="170" y="71"/>
                    <a:pt x="260" y="108"/>
                  </a:cubicBezTo>
                  <a:lnTo>
                    <a:pt x="294" y="120"/>
                  </a:lnTo>
                  <a:cubicBezTo>
                    <a:pt x="294" y="120"/>
                    <a:pt x="338" y="137"/>
                    <a:pt x="383" y="155"/>
                  </a:cubicBezTo>
                  <a:cubicBezTo>
                    <a:pt x="427" y="173"/>
                    <a:pt x="470" y="192"/>
                    <a:pt x="470" y="192"/>
                  </a:cubicBezTo>
                  <a:cubicBezTo>
                    <a:pt x="699" y="296"/>
                    <a:pt x="942" y="449"/>
                    <a:pt x="1123" y="605"/>
                  </a:cubicBezTo>
                  <a:cubicBezTo>
                    <a:pt x="1093" y="536"/>
                    <a:pt x="1092" y="530"/>
                    <a:pt x="997" y="440"/>
                  </a:cubicBezTo>
                  <a:cubicBezTo>
                    <a:pt x="911" y="361"/>
                    <a:pt x="834" y="282"/>
                    <a:pt x="730" y="219"/>
                  </a:cubicBezTo>
                  <a:cubicBezTo>
                    <a:pt x="661" y="178"/>
                    <a:pt x="589" y="139"/>
                    <a:pt x="518" y="107"/>
                  </a:cubicBezTo>
                  <a:cubicBezTo>
                    <a:pt x="518" y="107"/>
                    <a:pt x="479" y="89"/>
                    <a:pt x="439" y="71"/>
                  </a:cubicBezTo>
                  <a:cubicBezTo>
                    <a:pt x="399" y="54"/>
                    <a:pt x="358" y="40"/>
                    <a:pt x="358" y="40"/>
                  </a:cubicBezTo>
                  <a:cubicBezTo>
                    <a:pt x="306" y="18"/>
                    <a:pt x="157" y="0"/>
                    <a:pt x="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4"/>
            <p:cNvSpPr/>
            <p:nvPr/>
          </p:nvSpPr>
          <p:spPr>
            <a:xfrm>
              <a:off x="2188525" y="4329400"/>
              <a:ext cx="26900" cy="31275"/>
            </a:xfrm>
            <a:custGeom>
              <a:avLst/>
              <a:gdLst/>
              <a:ahLst/>
              <a:cxnLst/>
              <a:rect l="l" t="t" r="r" b="b"/>
              <a:pathLst>
                <a:path w="1076" h="1251" extrusionOk="0">
                  <a:moveTo>
                    <a:pt x="274" y="0"/>
                  </a:moveTo>
                  <a:cubicBezTo>
                    <a:pt x="265" y="0"/>
                    <a:pt x="257" y="0"/>
                    <a:pt x="248" y="1"/>
                  </a:cubicBezTo>
                  <a:cubicBezTo>
                    <a:pt x="137" y="4"/>
                    <a:pt x="36" y="39"/>
                    <a:pt x="1" y="58"/>
                  </a:cubicBezTo>
                  <a:cubicBezTo>
                    <a:pt x="33" y="55"/>
                    <a:pt x="65" y="53"/>
                    <a:pt x="98" y="53"/>
                  </a:cubicBezTo>
                  <a:cubicBezTo>
                    <a:pt x="197" y="53"/>
                    <a:pt x="296" y="69"/>
                    <a:pt x="395" y="101"/>
                  </a:cubicBezTo>
                  <a:lnTo>
                    <a:pt x="396" y="102"/>
                  </a:lnTo>
                  <a:lnTo>
                    <a:pt x="445" y="117"/>
                  </a:lnTo>
                  <a:cubicBezTo>
                    <a:pt x="445" y="117"/>
                    <a:pt x="509" y="139"/>
                    <a:pt x="569" y="172"/>
                  </a:cubicBezTo>
                  <a:cubicBezTo>
                    <a:pt x="630" y="203"/>
                    <a:pt x="683" y="246"/>
                    <a:pt x="683" y="246"/>
                  </a:cubicBezTo>
                  <a:cubicBezTo>
                    <a:pt x="827" y="353"/>
                    <a:pt x="935" y="521"/>
                    <a:pt x="978" y="707"/>
                  </a:cubicBezTo>
                  <a:cubicBezTo>
                    <a:pt x="1025" y="892"/>
                    <a:pt x="1006" y="1090"/>
                    <a:pt x="938" y="1251"/>
                  </a:cubicBezTo>
                  <a:cubicBezTo>
                    <a:pt x="1003" y="1167"/>
                    <a:pt x="1020" y="1161"/>
                    <a:pt x="1055" y="970"/>
                  </a:cubicBezTo>
                  <a:cubicBezTo>
                    <a:pt x="1076" y="797"/>
                    <a:pt x="1067" y="624"/>
                    <a:pt x="984" y="457"/>
                  </a:cubicBezTo>
                  <a:cubicBezTo>
                    <a:pt x="927" y="346"/>
                    <a:pt x="845" y="249"/>
                    <a:pt x="752" y="176"/>
                  </a:cubicBezTo>
                  <a:cubicBezTo>
                    <a:pt x="752" y="176"/>
                    <a:pt x="700" y="134"/>
                    <a:pt x="643" y="101"/>
                  </a:cubicBezTo>
                  <a:cubicBezTo>
                    <a:pt x="586" y="67"/>
                    <a:pt x="524" y="43"/>
                    <a:pt x="524" y="43"/>
                  </a:cubicBezTo>
                  <a:cubicBezTo>
                    <a:pt x="478" y="23"/>
                    <a:pt x="376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4"/>
            <p:cNvSpPr/>
            <p:nvPr/>
          </p:nvSpPr>
          <p:spPr>
            <a:xfrm>
              <a:off x="2188050" y="4333875"/>
              <a:ext cx="14100" cy="22600"/>
            </a:xfrm>
            <a:custGeom>
              <a:avLst/>
              <a:gdLst/>
              <a:ahLst/>
              <a:cxnLst/>
              <a:rect l="l" t="t" r="r" b="b"/>
              <a:pathLst>
                <a:path w="564" h="904" extrusionOk="0">
                  <a:moveTo>
                    <a:pt x="0" y="0"/>
                  </a:moveTo>
                  <a:lnTo>
                    <a:pt x="0" y="0"/>
                  </a:lnTo>
                  <a:cubicBezTo>
                    <a:pt x="58" y="52"/>
                    <a:pt x="111" y="107"/>
                    <a:pt x="165" y="168"/>
                  </a:cubicBezTo>
                  <a:lnTo>
                    <a:pt x="186" y="188"/>
                  </a:lnTo>
                  <a:cubicBezTo>
                    <a:pt x="186" y="188"/>
                    <a:pt x="213" y="216"/>
                    <a:pt x="240" y="247"/>
                  </a:cubicBezTo>
                  <a:cubicBezTo>
                    <a:pt x="265" y="277"/>
                    <a:pt x="289" y="309"/>
                    <a:pt x="289" y="309"/>
                  </a:cubicBezTo>
                  <a:cubicBezTo>
                    <a:pt x="413" y="477"/>
                    <a:pt x="508" y="701"/>
                    <a:pt x="534" y="903"/>
                  </a:cubicBezTo>
                  <a:cubicBezTo>
                    <a:pt x="558" y="842"/>
                    <a:pt x="564" y="837"/>
                    <a:pt x="550" y="726"/>
                  </a:cubicBezTo>
                  <a:cubicBezTo>
                    <a:pt x="536" y="627"/>
                    <a:pt x="524" y="531"/>
                    <a:pt x="478" y="435"/>
                  </a:cubicBezTo>
                  <a:cubicBezTo>
                    <a:pt x="447" y="372"/>
                    <a:pt x="411" y="312"/>
                    <a:pt x="371" y="257"/>
                  </a:cubicBezTo>
                  <a:cubicBezTo>
                    <a:pt x="371" y="257"/>
                    <a:pt x="350" y="226"/>
                    <a:pt x="326" y="197"/>
                  </a:cubicBezTo>
                  <a:cubicBezTo>
                    <a:pt x="302" y="168"/>
                    <a:pt x="275" y="141"/>
                    <a:pt x="275" y="141"/>
                  </a:cubicBezTo>
                  <a:cubicBezTo>
                    <a:pt x="254" y="117"/>
                    <a:pt x="199" y="79"/>
                    <a:pt x="142" y="50"/>
                  </a:cubicBezTo>
                  <a:cubicBezTo>
                    <a:pt x="85" y="21"/>
                    <a:pt x="25" y="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4"/>
            <p:cNvSpPr/>
            <p:nvPr/>
          </p:nvSpPr>
          <p:spPr>
            <a:xfrm>
              <a:off x="2228825" y="4367025"/>
              <a:ext cx="16225" cy="39100"/>
            </a:xfrm>
            <a:custGeom>
              <a:avLst/>
              <a:gdLst/>
              <a:ahLst/>
              <a:cxnLst/>
              <a:rect l="l" t="t" r="r" b="b"/>
              <a:pathLst>
                <a:path w="649" h="1564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71"/>
                    <a:pt x="203" y="157"/>
                    <a:pt x="289" y="263"/>
                  </a:cubicBezTo>
                  <a:lnTo>
                    <a:pt x="321" y="300"/>
                  </a:lnTo>
                  <a:cubicBezTo>
                    <a:pt x="321" y="300"/>
                    <a:pt x="362" y="353"/>
                    <a:pt x="397" y="410"/>
                  </a:cubicBezTo>
                  <a:cubicBezTo>
                    <a:pt x="432" y="466"/>
                    <a:pt x="458" y="527"/>
                    <a:pt x="458" y="527"/>
                  </a:cubicBezTo>
                  <a:cubicBezTo>
                    <a:pt x="531" y="686"/>
                    <a:pt x="562" y="876"/>
                    <a:pt x="543" y="1061"/>
                  </a:cubicBezTo>
                  <a:cubicBezTo>
                    <a:pt x="525" y="1245"/>
                    <a:pt x="457" y="1423"/>
                    <a:pt x="363" y="1563"/>
                  </a:cubicBezTo>
                  <a:cubicBezTo>
                    <a:pt x="442" y="1497"/>
                    <a:pt x="457" y="1495"/>
                    <a:pt x="538" y="1325"/>
                  </a:cubicBezTo>
                  <a:cubicBezTo>
                    <a:pt x="603" y="1172"/>
                    <a:pt x="649" y="1014"/>
                    <a:pt x="637" y="837"/>
                  </a:cubicBezTo>
                  <a:cubicBezTo>
                    <a:pt x="628" y="719"/>
                    <a:pt x="597" y="603"/>
                    <a:pt x="552" y="498"/>
                  </a:cubicBezTo>
                  <a:cubicBezTo>
                    <a:pt x="552" y="498"/>
                    <a:pt x="528" y="440"/>
                    <a:pt x="495" y="385"/>
                  </a:cubicBezTo>
                  <a:cubicBezTo>
                    <a:pt x="465" y="329"/>
                    <a:pt x="426" y="278"/>
                    <a:pt x="426" y="278"/>
                  </a:cubicBezTo>
                  <a:cubicBezTo>
                    <a:pt x="396" y="236"/>
                    <a:pt x="316" y="157"/>
                    <a:pt x="226" y="100"/>
                  </a:cubicBezTo>
                  <a:cubicBezTo>
                    <a:pt x="137" y="42"/>
                    <a:pt x="40" y="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4"/>
            <p:cNvSpPr/>
            <p:nvPr/>
          </p:nvSpPr>
          <p:spPr>
            <a:xfrm>
              <a:off x="2219900" y="4372125"/>
              <a:ext cx="12750" cy="25125"/>
            </a:xfrm>
            <a:custGeom>
              <a:avLst/>
              <a:gdLst/>
              <a:ahLst/>
              <a:cxnLst/>
              <a:rect l="l" t="t" r="r" b="b"/>
              <a:pathLst>
                <a:path w="510" h="1005" extrusionOk="0">
                  <a:moveTo>
                    <a:pt x="0" y="0"/>
                  </a:moveTo>
                  <a:cubicBezTo>
                    <a:pt x="60" y="56"/>
                    <a:pt x="114" y="117"/>
                    <a:pt x="167" y="185"/>
                  </a:cubicBezTo>
                  <a:lnTo>
                    <a:pt x="188" y="209"/>
                  </a:lnTo>
                  <a:cubicBezTo>
                    <a:pt x="188" y="209"/>
                    <a:pt x="215" y="241"/>
                    <a:pt x="240" y="275"/>
                  </a:cubicBezTo>
                  <a:cubicBezTo>
                    <a:pt x="265" y="311"/>
                    <a:pt x="287" y="346"/>
                    <a:pt x="287" y="346"/>
                  </a:cubicBezTo>
                  <a:cubicBezTo>
                    <a:pt x="404" y="537"/>
                    <a:pt x="476" y="787"/>
                    <a:pt x="468" y="1005"/>
                  </a:cubicBezTo>
                  <a:cubicBezTo>
                    <a:pt x="502" y="944"/>
                    <a:pt x="508" y="939"/>
                    <a:pt x="509" y="820"/>
                  </a:cubicBezTo>
                  <a:cubicBezTo>
                    <a:pt x="508" y="713"/>
                    <a:pt x="507" y="609"/>
                    <a:pt x="469" y="502"/>
                  </a:cubicBezTo>
                  <a:cubicBezTo>
                    <a:pt x="443" y="432"/>
                    <a:pt x="412" y="363"/>
                    <a:pt x="374" y="302"/>
                  </a:cubicBezTo>
                  <a:cubicBezTo>
                    <a:pt x="374" y="302"/>
                    <a:pt x="354" y="267"/>
                    <a:pt x="330" y="234"/>
                  </a:cubicBezTo>
                  <a:cubicBezTo>
                    <a:pt x="308" y="200"/>
                    <a:pt x="281" y="169"/>
                    <a:pt x="281" y="169"/>
                  </a:cubicBezTo>
                  <a:cubicBezTo>
                    <a:pt x="262" y="143"/>
                    <a:pt x="205" y="97"/>
                    <a:pt x="147" y="62"/>
                  </a:cubicBezTo>
                  <a:cubicBezTo>
                    <a:pt x="88" y="27"/>
                    <a:pt x="26" y="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4"/>
            <p:cNvSpPr/>
            <p:nvPr/>
          </p:nvSpPr>
          <p:spPr>
            <a:xfrm>
              <a:off x="2286650" y="4399625"/>
              <a:ext cx="50800" cy="63650"/>
            </a:xfrm>
            <a:custGeom>
              <a:avLst/>
              <a:gdLst/>
              <a:ahLst/>
              <a:cxnLst/>
              <a:rect l="l" t="t" r="r" b="b"/>
              <a:pathLst>
                <a:path w="2032" h="2546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785" y="55"/>
                    <a:pt x="1532" y="119"/>
                    <a:pt x="1268" y="227"/>
                  </a:cubicBezTo>
                  <a:lnTo>
                    <a:pt x="1268" y="226"/>
                  </a:lnTo>
                  <a:lnTo>
                    <a:pt x="1173" y="270"/>
                  </a:lnTo>
                  <a:cubicBezTo>
                    <a:pt x="1173" y="270"/>
                    <a:pt x="1046" y="329"/>
                    <a:pt x="926" y="400"/>
                  </a:cubicBezTo>
                  <a:cubicBezTo>
                    <a:pt x="804" y="470"/>
                    <a:pt x="693" y="556"/>
                    <a:pt x="693" y="556"/>
                  </a:cubicBezTo>
                  <a:cubicBezTo>
                    <a:pt x="393" y="773"/>
                    <a:pt x="140" y="1114"/>
                    <a:pt x="57" y="1495"/>
                  </a:cubicBezTo>
                  <a:cubicBezTo>
                    <a:pt x="13" y="1685"/>
                    <a:pt x="1" y="1881"/>
                    <a:pt x="40" y="2065"/>
                  </a:cubicBezTo>
                  <a:cubicBezTo>
                    <a:pt x="75" y="2249"/>
                    <a:pt x="157" y="2417"/>
                    <a:pt x="268" y="2545"/>
                  </a:cubicBezTo>
                  <a:cubicBezTo>
                    <a:pt x="217" y="2457"/>
                    <a:pt x="199" y="2408"/>
                    <a:pt x="168" y="2342"/>
                  </a:cubicBezTo>
                  <a:cubicBezTo>
                    <a:pt x="147" y="2273"/>
                    <a:pt x="103" y="2188"/>
                    <a:pt x="82" y="2011"/>
                  </a:cubicBezTo>
                  <a:cubicBezTo>
                    <a:pt x="52" y="1692"/>
                    <a:pt x="146" y="1398"/>
                    <a:pt x="306" y="1120"/>
                  </a:cubicBezTo>
                  <a:cubicBezTo>
                    <a:pt x="414" y="932"/>
                    <a:pt x="570" y="776"/>
                    <a:pt x="734" y="648"/>
                  </a:cubicBezTo>
                  <a:cubicBezTo>
                    <a:pt x="734" y="648"/>
                    <a:pt x="827" y="575"/>
                    <a:pt x="928" y="513"/>
                  </a:cubicBezTo>
                  <a:cubicBezTo>
                    <a:pt x="1027" y="451"/>
                    <a:pt x="1133" y="398"/>
                    <a:pt x="1133" y="398"/>
                  </a:cubicBezTo>
                  <a:cubicBezTo>
                    <a:pt x="1218" y="352"/>
                    <a:pt x="1401" y="258"/>
                    <a:pt x="1588" y="179"/>
                  </a:cubicBezTo>
                  <a:cubicBezTo>
                    <a:pt x="1774" y="100"/>
                    <a:pt x="1960" y="32"/>
                    <a:pt x="2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4"/>
            <p:cNvSpPr/>
            <p:nvPr/>
          </p:nvSpPr>
          <p:spPr>
            <a:xfrm>
              <a:off x="2281850" y="4394625"/>
              <a:ext cx="42800" cy="39525"/>
            </a:xfrm>
            <a:custGeom>
              <a:avLst/>
              <a:gdLst/>
              <a:ahLst/>
              <a:cxnLst/>
              <a:rect l="l" t="t" r="r" b="b"/>
              <a:pathLst>
                <a:path w="1712" h="1581" extrusionOk="0">
                  <a:moveTo>
                    <a:pt x="1573" y="1"/>
                  </a:moveTo>
                  <a:cubicBezTo>
                    <a:pt x="1439" y="1"/>
                    <a:pt x="1300" y="19"/>
                    <a:pt x="1158" y="63"/>
                  </a:cubicBezTo>
                  <a:lnTo>
                    <a:pt x="1157" y="63"/>
                  </a:lnTo>
                  <a:lnTo>
                    <a:pt x="1088" y="87"/>
                  </a:lnTo>
                  <a:cubicBezTo>
                    <a:pt x="1088" y="87"/>
                    <a:pt x="1065" y="95"/>
                    <a:pt x="1033" y="111"/>
                  </a:cubicBezTo>
                  <a:cubicBezTo>
                    <a:pt x="1000" y="126"/>
                    <a:pt x="954" y="145"/>
                    <a:pt x="911" y="169"/>
                  </a:cubicBezTo>
                  <a:cubicBezTo>
                    <a:pt x="869" y="192"/>
                    <a:pt x="827" y="217"/>
                    <a:pt x="794" y="234"/>
                  </a:cubicBezTo>
                  <a:cubicBezTo>
                    <a:pt x="764" y="254"/>
                    <a:pt x="743" y="269"/>
                    <a:pt x="743" y="269"/>
                  </a:cubicBezTo>
                  <a:cubicBezTo>
                    <a:pt x="530" y="414"/>
                    <a:pt x="333" y="615"/>
                    <a:pt x="204" y="851"/>
                  </a:cubicBezTo>
                  <a:cubicBezTo>
                    <a:pt x="72" y="1085"/>
                    <a:pt x="3" y="1346"/>
                    <a:pt x="0" y="1581"/>
                  </a:cubicBezTo>
                  <a:cubicBezTo>
                    <a:pt x="46" y="1447"/>
                    <a:pt x="34" y="1436"/>
                    <a:pt x="112" y="1200"/>
                  </a:cubicBezTo>
                  <a:cubicBezTo>
                    <a:pt x="189" y="991"/>
                    <a:pt x="310" y="824"/>
                    <a:pt x="456" y="654"/>
                  </a:cubicBezTo>
                  <a:cubicBezTo>
                    <a:pt x="555" y="542"/>
                    <a:pt x="665" y="438"/>
                    <a:pt x="785" y="359"/>
                  </a:cubicBezTo>
                  <a:cubicBezTo>
                    <a:pt x="785" y="359"/>
                    <a:pt x="851" y="311"/>
                    <a:pt x="923" y="273"/>
                  </a:cubicBezTo>
                  <a:cubicBezTo>
                    <a:pt x="957" y="253"/>
                    <a:pt x="994" y="234"/>
                    <a:pt x="1021" y="223"/>
                  </a:cubicBezTo>
                  <a:lnTo>
                    <a:pt x="1068" y="202"/>
                  </a:lnTo>
                  <a:cubicBezTo>
                    <a:pt x="1127" y="173"/>
                    <a:pt x="1255" y="118"/>
                    <a:pt x="1388" y="76"/>
                  </a:cubicBezTo>
                  <a:cubicBezTo>
                    <a:pt x="1455" y="58"/>
                    <a:pt x="1522" y="40"/>
                    <a:pt x="1579" y="30"/>
                  </a:cubicBezTo>
                  <a:cubicBezTo>
                    <a:pt x="1636" y="21"/>
                    <a:pt x="1684" y="14"/>
                    <a:pt x="1711" y="7"/>
                  </a:cubicBezTo>
                  <a:cubicBezTo>
                    <a:pt x="1666" y="3"/>
                    <a:pt x="1620" y="1"/>
                    <a:pt x="1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4"/>
            <p:cNvSpPr/>
            <p:nvPr/>
          </p:nvSpPr>
          <p:spPr>
            <a:xfrm>
              <a:off x="2287900" y="4362550"/>
              <a:ext cx="62200" cy="22125"/>
            </a:xfrm>
            <a:custGeom>
              <a:avLst/>
              <a:gdLst/>
              <a:ahLst/>
              <a:cxnLst/>
              <a:rect l="l" t="t" r="r" b="b"/>
              <a:pathLst>
                <a:path w="2488" h="885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8"/>
                    <a:pt x="95" y="132"/>
                    <a:pt x="311" y="296"/>
                  </a:cubicBezTo>
                  <a:cubicBezTo>
                    <a:pt x="507" y="438"/>
                    <a:pt x="696" y="564"/>
                    <a:pt x="928" y="659"/>
                  </a:cubicBezTo>
                  <a:cubicBezTo>
                    <a:pt x="1084" y="722"/>
                    <a:pt x="1243" y="775"/>
                    <a:pt x="1400" y="810"/>
                  </a:cubicBezTo>
                  <a:cubicBezTo>
                    <a:pt x="1400" y="810"/>
                    <a:pt x="1487" y="833"/>
                    <a:pt x="1576" y="848"/>
                  </a:cubicBezTo>
                  <a:cubicBezTo>
                    <a:pt x="1620" y="857"/>
                    <a:pt x="1665" y="863"/>
                    <a:pt x="1698" y="868"/>
                  </a:cubicBezTo>
                  <a:cubicBezTo>
                    <a:pt x="1732" y="872"/>
                    <a:pt x="1754" y="875"/>
                    <a:pt x="1754" y="875"/>
                  </a:cubicBezTo>
                  <a:cubicBezTo>
                    <a:pt x="1794" y="881"/>
                    <a:pt x="1857" y="884"/>
                    <a:pt x="1931" y="884"/>
                  </a:cubicBezTo>
                  <a:cubicBezTo>
                    <a:pt x="1994" y="884"/>
                    <a:pt x="2066" y="882"/>
                    <a:pt x="2136" y="876"/>
                  </a:cubicBezTo>
                  <a:cubicBezTo>
                    <a:pt x="2288" y="862"/>
                    <a:pt x="2432" y="832"/>
                    <a:pt x="2488" y="816"/>
                  </a:cubicBezTo>
                  <a:lnTo>
                    <a:pt x="2488" y="816"/>
                  </a:lnTo>
                  <a:cubicBezTo>
                    <a:pt x="2445" y="817"/>
                    <a:pt x="2402" y="818"/>
                    <a:pt x="2359" y="818"/>
                  </a:cubicBezTo>
                  <a:cubicBezTo>
                    <a:pt x="2213" y="818"/>
                    <a:pt x="2065" y="809"/>
                    <a:pt x="1908" y="792"/>
                  </a:cubicBezTo>
                  <a:lnTo>
                    <a:pt x="1908" y="793"/>
                  </a:lnTo>
                  <a:lnTo>
                    <a:pt x="1833" y="787"/>
                  </a:lnTo>
                  <a:cubicBezTo>
                    <a:pt x="1833" y="787"/>
                    <a:pt x="1734" y="775"/>
                    <a:pt x="1634" y="759"/>
                  </a:cubicBezTo>
                  <a:cubicBezTo>
                    <a:pt x="1586" y="751"/>
                    <a:pt x="1536" y="741"/>
                    <a:pt x="1499" y="734"/>
                  </a:cubicBezTo>
                  <a:cubicBezTo>
                    <a:pt x="1464" y="725"/>
                    <a:pt x="1439" y="719"/>
                    <a:pt x="1439" y="719"/>
                  </a:cubicBezTo>
                  <a:cubicBezTo>
                    <a:pt x="1181" y="658"/>
                    <a:pt x="913" y="567"/>
                    <a:pt x="667" y="440"/>
                  </a:cubicBezTo>
                  <a:cubicBezTo>
                    <a:pt x="419" y="316"/>
                    <a:pt x="191" y="16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4"/>
            <p:cNvSpPr/>
            <p:nvPr/>
          </p:nvSpPr>
          <p:spPr>
            <a:xfrm>
              <a:off x="2319575" y="4363850"/>
              <a:ext cx="29100" cy="7100"/>
            </a:xfrm>
            <a:custGeom>
              <a:avLst/>
              <a:gdLst/>
              <a:ahLst/>
              <a:cxnLst/>
              <a:rect l="l" t="t" r="r" b="b"/>
              <a:pathLst>
                <a:path w="1164" h="284" extrusionOk="0">
                  <a:moveTo>
                    <a:pt x="1163" y="0"/>
                  </a:moveTo>
                  <a:lnTo>
                    <a:pt x="1163" y="0"/>
                  </a:lnTo>
                  <a:cubicBezTo>
                    <a:pt x="1087" y="35"/>
                    <a:pt x="1007" y="64"/>
                    <a:pt x="920" y="92"/>
                  </a:cubicBezTo>
                  <a:lnTo>
                    <a:pt x="889" y="104"/>
                  </a:lnTo>
                  <a:cubicBezTo>
                    <a:pt x="889" y="104"/>
                    <a:pt x="848" y="119"/>
                    <a:pt x="805" y="132"/>
                  </a:cubicBezTo>
                  <a:cubicBezTo>
                    <a:pt x="762" y="145"/>
                    <a:pt x="719" y="155"/>
                    <a:pt x="719" y="155"/>
                  </a:cubicBezTo>
                  <a:cubicBezTo>
                    <a:pt x="604" y="182"/>
                    <a:pt x="479" y="195"/>
                    <a:pt x="355" y="195"/>
                  </a:cubicBezTo>
                  <a:cubicBezTo>
                    <a:pt x="232" y="195"/>
                    <a:pt x="111" y="182"/>
                    <a:pt x="1" y="155"/>
                  </a:cubicBezTo>
                  <a:lnTo>
                    <a:pt x="1" y="155"/>
                  </a:lnTo>
                  <a:cubicBezTo>
                    <a:pt x="56" y="200"/>
                    <a:pt x="59" y="208"/>
                    <a:pt x="179" y="237"/>
                  </a:cubicBezTo>
                  <a:cubicBezTo>
                    <a:pt x="276" y="260"/>
                    <a:pt x="368" y="284"/>
                    <a:pt x="470" y="284"/>
                  </a:cubicBezTo>
                  <a:cubicBezTo>
                    <a:pt x="482" y="284"/>
                    <a:pt x="495" y="283"/>
                    <a:pt x="507" y="283"/>
                  </a:cubicBezTo>
                  <a:cubicBezTo>
                    <a:pt x="584" y="277"/>
                    <a:pt x="660" y="268"/>
                    <a:pt x="733" y="251"/>
                  </a:cubicBezTo>
                  <a:cubicBezTo>
                    <a:pt x="733" y="251"/>
                    <a:pt x="774" y="243"/>
                    <a:pt x="814" y="231"/>
                  </a:cubicBezTo>
                  <a:cubicBezTo>
                    <a:pt x="854" y="221"/>
                    <a:pt x="893" y="206"/>
                    <a:pt x="893" y="206"/>
                  </a:cubicBezTo>
                  <a:cubicBezTo>
                    <a:pt x="926" y="196"/>
                    <a:pt x="989" y="158"/>
                    <a:pt x="1045" y="116"/>
                  </a:cubicBezTo>
                  <a:cubicBezTo>
                    <a:pt x="1102" y="73"/>
                    <a:pt x="1148" y="23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4"/>
            <p:cNvSpPr/>
            <p:nvPr/>
          </p:nvSpPr>
          <p:spPr>
            <a:xfrm>
              <a:off x="1849750" y="4233950"/>
              <a:ext cx="3475" cy="11700"/>
            </a:xfrm>
            <a:custGeom>
              <a:avLst/>
              <a:gdLst/>
              <a:ahLst/>
              <a:cxnLst/>
              <a:rect l="l" t="t" r="r" b="b"/>
              <a:pathLst>
                <a:path w="139" h="468" extrusionOk="0">
                  <a:moveTo>
                    <a:pt x="124" y="1"/>
                  </a:moveTo>
                  <a:cubicBezTo>
                    <a:pt x="95" y="22"/>
                    <a:pt x="68" y="50"/>
                    <a:pt x="48" y="85"/>
                  </a:cubicBezTo>
                  <a:lnTo>
                    <a:pt x="44" y="99"/>
                  </a:lnTo>
                  <a:cubicBezTo>
                    <a:pt x="44" y="99"/>
                    <a:pt x="21" y="173"/>
                    <a:pt x="24" y="173"/>
                  </a:cubicBezTo>
                  <a:cubicBezTo>
                    <a:pt x="1" y="272"/>
                    <a:pt x="26" y="391"/>
                    <a:pt x="75" y="468"/>
                  </a:cubicBezTo>
                  <a:cubicBezTo>
                    <a:pt x="96" y="435"/>
                    <a:pt x="95" y="434"/>
                    <a:pt x="93" y="389"/>
                  </a:cubicBezTo>
                  <a:cubicBezTo>
                    <a:pt x="91" y="348"/>
                    <a:pt x="108" y="311"/>
                    <a:pt x="109" y="272"/>
                  </a:cubicBezTo>
                  <a:cubicBezTo>
                    <a:pt x="111" y="245"/>
                    <a:pt x="113" y="219"/>
                    <a:pt x="119" y="194"/>
                  </a:cubicBezTo>
                  <a:lnTo>
                    <a:pt x="133" y="138"/>
                  </a:lnTo>
                  <a:cubicBezTo>
                    <a:pt x="138" y="117"/>
                    <a:pt x="131" y="30"/>
                    <a:pt x="1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Картина 2">
            <a:extLst>
              <a:ext uri="{FF2B5EF4-FFF2-40B4-BE49-F238E27FC236}">
                <a16:creationId xmlns:a16="http://schemas.microsoft.com/office/drawing/2014/main" id="{EC66D4F2-7325-CE6A-7E0E-6C0EF1F575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grpSp>
        <p:nvGrpSpPr>
          <p:cNvPr id="8" name="Google Shape;12121;p40">
            <a:extLst>
              <a:ext uri="{FF2B5EF4-FFF2-40B4-BE49-F238E27FC236}">
                <a16:creationId xmlns:a16="http://schemas.microsoft.com/office/drawing/2014/main" id="{45656232-FF62-25B3-BAA3-498C7FD5B81E}"/>
              </a:ext>
            </a:extLst>
          </p:cNvPr>
          <p:cNvGrpSpPr/>
          <p:nvPr/>
        </p:nvGrpSpPr>
        <p:grpSpPr>
          <a:xfrm rot="16200000">
            <a:off x="7430898" y="3452694"/>
            <a:ext cx="1575110" cy="1702423"/>
            <a:chOff x="1448650" y="3440900"/>
            <a:chExt cx="1050325" cy="1029900"/>
          </a:xfrm>
        </p:grpSpPr>
        <p:sp>
          <p:nvSpPr>
            <p:cNvPr id="9" name="Google Shape;12122;p40">
              <a:extLst>
                <a:ext uri="{FF2B5EF4-FFF2-40B4-BE49-F238E27FC236}">
                  <a16:creationId xmlns:a16="http://schemas.microsoft.com/office/drawing/2014/main" id="{149B4FEA-00C9-1B2E-59CF-501090A4F923}"/>
                </a:ext>
              </a:extLst>
            </p:cNvPr>
            <p:cNvSpPr/>
            <p:nvPr/>
          </p:nvSpPr>
          <p:spPr>
            <a:xfrm>
              <a:off x="1546525" y="4076925"/>
              <a:ext cx="149225" cy="206175"/>
            </a:xfrm>
            <a:custGeom>
              <a:avLst/>
              <a:gdLst/>
              <a:ahLst/>
              <a:cxnLst/>
              <a:rect l="l" t="t" r="r" b="b"/>
              <a:pathLst>
                <a:path w="5969" h="8247" extrusionOk="0">
                  <a:moveTo>
                    <a:pt x="3669" y="1"/>
                  </a:moveTo>
                  <a:cubicBezTo>
                    <a:pt x="2529" y="1"/>
                    <a:pt x="1310" y="854"/>
                    <a:pt x="798" y="1771"/>
                  </a:cubicBezTo>
                  <a:cubicBezTo>
                    <a:pt x="1" y="3197"/>
                    <a:pt x="25" y="5164"/>
                    <a:pt x="799" y="6593"/>
                  </a:cubicBezTo>
                  <a:cubicBezTo>
                    <a:pt x="1318" y="7552"/>
                    <a:pt x="2315" y="8247"/>
                    <a:pt x="3376" y="8247"/>
                  </a:cubicBezTo>
                  <a:cubicBezTo>
                    <a:pt x="3703" y="8247"/>
                    <a:pt x="4036" y="8181"/>
                    <a:pt x="4364" y="8035"/>
                  </a:cubicBezTo>
                  <a:cubicBezTo>
                    <a:pt x="5667" y="7458"/>
                    <a:pt x="5969" y="5663"/>
                    <a:pt x="4874" y="4717"/>
                  </a:cubicBezTo>
                  <a:cubicBezTo>
                    <a:pt x="4522" y="4413"/>
                    <a:pt x="4057" y="4263"/>
                    <a:pt x="3600" y="4263"/>
                  </a:cubicBezTo>
                  <a:cubicBezTo>
                    <a:pt x="2761" y="4263"/>
                    <a:pt x="1952" y="4767"/>
                    <a:pt x="1932" y="5740"/>
                  </a:cubicBezTo>
                  <a:lnTo>
                    <a:pt x="1933" y="5740"/>
                  </a:lnTo>
                  <a:cubicBezTo>
                    <a:pt x="1932" y="5769"/>
                    <a:pt x="1957" y="5785"/>
                    <a:pt x="1980" y="5785"/>
                  </a:cubicBezTo>
                  <a:cubicBezTo>
                    <a:pt x="1999" y="5785"/>
                    <a:pt x="2018" y="5774"/>
                    <a:pt x="2024" y="5752"/>
                  </a:cubicBezTo>
                  <a:cubicBezTo>
                    <a:pt x="2216" y="4981"/>
                    <a:pt x="2889" y="4510"/>
                    <a:pt x="3593" y="4510"/>
                  </a:cubicBezTo>
                  <a:cubicBezTo>
                    <a:pt x="3969" y="4510"/>
                    <a:pt x="4354" y="4644"/>
                    <a:pt x="4680" y="4939"/>
                  </a:cubicBezTo>
                  <a:cubicBezTo>
                    <a:pt x="5388" y="5578"/>
                    <a:pt x="5438" y="6765"/>
                    <a:pt x="4725" y="7425"/>
                  </a:cubicBezTo>
                  <a:cubicBezTo>
                    <a:pt x="4330" y="7791"/>
                    <a:pt x="3879" y="7945"/>
                    <a:pt x="3426" y="7945"/>
                  </a:cubicBezTo>
                  <a:cubicBezTo>
                    <a:pt x="2447" y="7945"/>
                    <a:pt x="1459" y="7220"/>
                    <a:pt x="1007" y="6343"/>
                  </a:cubicBezTo>
                  <a:cubicBezTo>
                    <a:pt x="314" y="4995"/>
                    <a:pt x="288" y="3112"/>
                    <a:pt x="1081" y="1801"/>
                  </a:cubicBezTo>
                  <a:cubicBezTo>
                    <a:pt x="1489" y="1126"/>
                    <a:pt x="2093" y="619"/>
                    <a:pt x="2859" y="405"/>
                  </a:cubicBezTo>
                  <a:cubicBezTo>
                    <a:pt x="3090" y="340"/>
                    <a:pt x="3306" y="312"/>
                    <a:pt x="3513" y="312"/>
                  </a:cubicBezTo>
                  <a:cubicBezTo>
                    <a:pt x="3986" y="312"/>
                    <a:pt x="4419" y="456"/>
                    <a:pt x="4907" y="636"/>
                  </a:cubicBezTo>
                  <a:cubicBezTo>
                    <a:pt x="4915" y="639"/>
                    <a:pt x="4924" y="641"/>
                    <a:pt x="4932" y="641"/>
                  </a:cubicBezTo>
                  <a:cubicBezTo>
                    <a:pt x="4998" y="641"/>
                    <a:pt x="5043" y="544"/>
                    <a:pt x="4988" y="496"/>
                  </a:cubicBezTo>
                  <a:cubicBezTo>
                    <a:pt x="4599" y="147"/>
                    <a:pt x="4141" y="1"/>
                    <a:pt x="36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123;p40">
              <a:extLst>
                <a:ext uri="{FF2B5EF4-FFF2-40B4-BE49-F238E27FC236}">
                  <a16:creationId xmlns:a16="http://schemas.microsoft.com/office/drawing/2014/main" id="{130B5B20-BAA2-020C-5613-8E51E95DA750}"/>
                </a:ext>
              </a:extLst>
            </p:cNvPr>
            <p:cNvSpPr/>
            <p:nvPr/>
          </p:nvSpPr>
          <p:spPr>
            <a:xfrm>
              <a:off x="1568575" y="4096650"/>
              <a:ext cx="101875" cy="123825"/>
            </a:xfrm>
            <a:custGeom>
              <a:avLst/>
              <a:gdLst/>
              <a:ahLst/>
              <a:cxnLst/>
              <a:rect l="l" t="t" r="r" b="b"/>
              <a:pathLst>
                <a:path w="4075" h="4953" extrusionOk="0">
                  <a:moveTo>
                    <a:pt x="2852" y="1"/>
                  </a:moveTo>
                  <a:cubicBezTo>
                    <a:pt x="2085" y="1"/>
                    <a:pt x="1314" y="406"/>
                    <a:pt x="849" y="1037"/>
                  </a:cubicBezTo>
                  <a:cubicBezTo>
                    <a:pt x="0" y="2188"/>
                    <a:pt x="129" y="3794"/>
                    <a:pt x="932" y="4929"/>
                  </a:cubicBezTo>
                  <a:cubicBezTo>
                    <a:pt x="944" y="4946"/>
                    <a:pt x="959" y="4953"/>
                    <a:pt x="974" y="4953"/>
                  </a:cubicBezTo>
                  <a:cubicBezTo>
                    <a:pt x="1006" y="4953"/>
                    <a:pt x="1036" y="4919"/>
                    <a:pt x="1019" y="4878"/>
                  </a:cubicBezTo>
                  <a:cubicBezTo>
                    <a:pt x="537" y="3819"/>
                    <a:pt x="222" y="2628"/>
                    <a:pt x="809" y="1533"/>
                  </a:cubicBezTo>
                  <a:cubicBezTo>
                    <a:pt x="1251" y="707"/>
                    <a:pt x="2003" y="277"/>
                    <a:pt x="2825" y="277"/>
                  </a:cubicBezTo>
                  <a:cubicBezTo>
                    <a:pt x="3172" y="277"/>
                    <a:pt x="3532" y="354"/>
                    <a:pt x="3886" y="510"/>
                  </a:cubicBezTo>
                  <a:cubicBezTo>
                    <a:pt x="3902" y="517"/>
                    <a:pt x="3918" y="520"/>
                    <a:pt x="3932" y="520"/>
                  </a:cubicBezTo>
                  <a:cubicBezTo>
                    <a:pt x="4021" y="520"/>
                    <a:pt x="4075" y="404"/>
                    <a:pt x="3985" y="343"/>
                  </a:cubicBezTo>
                  <a:cubicBezTo>
                    <a:pt x="3636" y="107"/>
                    <a:pt x="3245" y="1"/>
                    <a:pt x="28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124;p40">
              <a:extLst>
                <a:ext uri="{FF2B5EF4-FFF2-40B4-BE49-F238E27FC236}">
                  <a16:creationId xmlns:a16="http://schemas.microsoft.com/office/drawing/2014/main" id="{F40DBCFF-E5BA-FA85-2BA1-EC9E927023B6}"/>
                </a:ext>
              </a:extLst>
            </p:cNvPr>
            <p:cNvSpPr/>
            <p:nvPr/>
          </p:nvSpPr>
          <p:spPr>
            <a:xfrm>
              <a:off x="1664950" y="4090375"/>
              <a:ext cx="61275" cy="47350"/>
            </a:xfrm>
            <a:custGeom>
              <a:avLst/>
              <a:gdLst/>
              <a:ahLst/>
              <a:cxnLst/>
              <a:rect l="l" t="t" r="r" b="b"/>
              <a:pathLst>
                <a:path w="2451" h="1894" extrusionOk="0">
                  <a:moveTo>
                    <a:pt x="1753" y="1"/>
                  </a:moveTo>
                  <a:cubicBezTo>
                    <a:pt x="1655" y="1"/>
                    <a:pt x="1573" y="118"/>
                    <a:pt x="1661" y="211"/>
                  </a:cubicBezTo>
                  <a:cubicBezTo>
                    <a:pt x="2050" y="619"/>
                    <a:pt x="2049" y="1267"/>
                    <a:pt x="1509" y="1552"/>
                  </a:cubicBezTo>
                  <a:cubicBezTo>
                    <a:pt x="1376" y="1623"/>
                    <a:pt x="1247" y="1655"/>
                    <a:pt x="1126" y="1655"/>
                  </a:cubicBezTo>
                  <a:cubicBezTo>
                    <a:pt x="671" y="1655"/>
                    <a:pt x="329" y="1206"/>
                    <a:pt x="267" y="730"/>
                  </a:cubicBezTo>
                  <a:cubicBezTo>
                    <a:pt x="263" y="700"/>
                    <a:pt x="238" y="682"/>
                    <a:pt x="213" y="682"/>
                  </a:cubicBezTo>
                  <a:cubicBezTo>
                    <a:pt x="195" y="682"/>
                    <a:pt x="178" y="692"/>
                    <a:pt x="172" y="717"/>
                  </a:cubicBezTo>
                  <a:cubicBezTo>
                    <a:pt x="1" y="1375"/>
                    <a:pt x="583" y="1893"/>
                    <a:pt x="1186" y="1893"/>
                  </a:cubicBezTo>
                  <a:cubicBezTo>
                    <a:pt x="1306" y="1893"/>
                    <a:pt x="1428" y="1873"/>
                    <a:pt x="1544" y="1828"/>
                  </a:cubicBezTo>
                  <a:cubicBezTo>
                    <a:pt x="2277" y="1547"/>
                    <a:pt x="2450" y="536"/>
                    <a:pt x="1838" y="33"/>
                  </a:cubicBezTo>
                  <a:cubicBezTo>
                    <a:pt x="1811" y="11"/>
                    <a:pt x="1781" y="1"/>
                    <a:pt x="1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125;p40">
              <a:extLst>
                <a:ext uri="{FF2B5EF4-FFF2-40B4-BE49-F238E27FC236}">
                  <a16:creationId xmlns:a16="http://schemas.microsoft.com/office/drawing/2014/main" id="{078644C1-E115-6C6B-9E8C-D2C5D8A97940}"/>
                </a:ext>
              </a:extLst>
            </p:cNvPr>
            <p:cNvSpPr/>
            <p:nvPr/>
          </p:nvSpPr>
          <p:spPr>
            <a:xfrm>
              <a:off x="1664900" y="4028000"/>
              <a:ext cx="52175" cy="62525"/>
            </a:xfrm>
            <a:custGeom>
              <a:avLst/>
              <a:gdLst/>
              <a:ahLst/>
              <a:cxnLst/>
              <a:rect l="l" t="t" r="r" b="b"/>
              <a:pathLst>
                <a:path w="2087" h="2501" extrusionOk="0">
                  <a:moveTo>
                    <a:pt x="737" y="1"/>
                  </a:moveTo>
                  <a:cubicBezTo>
                    <a:pt x="698" y="1"/>
                    <a:pt x="659" y="3"/>
                    <a:pt x="618" y="9"/>
                  </a:cubicBezTo>
                  <a:cubicBezTo>
                    <a:pt x="216" y="63"/>
                    <a:pt x="1" y="395"/>
                    <a:pt x="3" y="781"/>
                  </a:cubicBezTo>
                  <a:cubicBezTo>
                    <a:pt x="4" y="1383"/>
                    <a:pt x="378" y="1862"/>
                    <a:pt x="147" y="2475"/>
                  </a:cubicBezTo>
                  <a:cubicBezTo>
                    <a:pt x="142" y="2488"/>
                    <a:pt x="154" y="2500"/>
                    <a:pt x="167" y="2500"/>
                  </a:cubicBezTo>
                  <a:cubicBezTo>
                    <a:pt x="170" y="2500"/>
                    <a:pt x="173" y="2500"/>
                    <a:pt x="176" y="2498"/>
                  </a:cubicBezTo>
                  <a:cubicBezTo>
                    <a:pt x="625" y="2216"/>
                    <a:pt x="397" y="1625"/>
                    <a:pt x="303" y="1216"/>
                  </a:cubicBezTo>
                  <a:cubicBezTo>
                    <a:pt x="231" y="906"/>
                    <a:pt x="132" y="423"/>
                    <a:pt x="563" y="276"/>
                  </a:cubicBezTo>
                  <a:cubicBezTo>
                    <a:pt x="610" y="260"/>
                    <a:pt x="659" y="253"/>
                    <a:pt x="707" y="253"/>
                  </a:cubicBezTo>
                  <a:cubicBezTo>
                    <a:pt x="902" y="253"/>
                    <a:pt x="1097" y="370"/>
                    <a:pt x="1230" y="494"/>
                  </a:cubicBezTo>
                  <a:cubicBezTo>
                    <a:pt x="1608" y="846"/>
                    <a:pt x="1665" y="1309"/>
                    <a:pt x="1696" y="1793"/>
                  </a:cubicBezTo>
                  <a:cubicBezTo>
                    <a:pt x="1701" y="1861"/>
                    <a:pt x="1760" y="1902"/>
                    <a:pt x="1816" y="1902"/>
                  </a:cubicBezTo>
                  <a:cubicBezTo>
                    <a:pt x="1860" y="1902"/>
                    <a:pt x="1902" y="1877"/>
                    <a:pt x="1915" y="1822"/>
                  </a:cubicBezTo>
                  <a:cubicBezTo>
                    <a:pt x="2086" y="1119"/>
                    <a:pt x="1555" y="1"/>
                    <a:pt x="7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126;p40">
              <a:extLst>
                <a:ext uri="{FF2B5EF4-FFF2-40B4-BE49-F238E27FC236}">
                  <a16:creationId xmlns:a16="http://schemas.microsoft.com/office/drawing/2014/main" id="{4534D0F5-4729-ACD0-E1F2-2C3E92AD8270}"/>
                </a:ext>
              </a:extLst>
            </p:cNvPr>
            <p:cNvSpPr/>
            <p:nvPr/>
          </p:nvSpPr>
          <p:spPr>
            <a:xfrm>
              <a:off x="1709550" y="4061775"/>
              <a:ext cx="39375" cy="15150"/>
            </a:xfrm>
            <a:custGeom>
              <a:avLst/>
              <a:gdLst/>
              <a:ahLst/>
              <a:cxnLst/>
              <a:rect l="l" t="t" r="r" b="b"/>
              <a:pathLst>
                <a:path w="1575" h="606" extrusionOk="0">
                  <a:moveTo>
                    <a:pt x="1499" y="0"/>
                  </a:moveTo>
                  <a:cubicBezTo>
                    <a:pt x="1492" y="0"/>
                    <a:pt x="1486" y="1"/>
                    <a:pt x="1479" y="4"/>
                  </a:cubicBezTo>
                  <a:cubicBezTo>
                    <a:pt x="1252" y="99"/>
                    <a:pt x="1125" y="308"/>
                    <a:pt x="868" y="378"/>
                  </a:cubicBezTo>
                  <a:cubicBezTo>
                    <a:pt x="778" y="403"/>
                    <a:pt x="694" y="413"/>
                    <a:pt x="611" y="413"/>
                  </a:cubicBezTo>
                  <a:cubicBezTo>
                    <a:pt x="423" y="413"/>
                    <a:pt x="246" y="359"/>
                    <a:pt x="50" y="307"/>
                  </a:cubicBezTo>
                  <a:cubicBezTo>
                    <a:pt x="47" y="306"/>
                    <a:pt x="43" y="306"/>
                    <a:pt x="41" y="306"/>
                  </a:cubicBezTo>
                  <a:cubicBezTo>
                    <a:pt x="13" y="306"/>
                    <a:pt x="1" y="339"/>
                    <a:pt x="18" y="361"/>
                  </a:cubicBezTo>
                  <a:cubicBezTo>
                    <a:pt x="166" y="538"/>
                    <a:pt x="415" y="605"/>
                    <a:pt x="650" y="605"/>
                  </a:cubicBezTo>
                  <a:cubicBezTo>
                    <a:pt x="732" y="605"/>
                    <a:pt x="812" y="597"/>
                    <a:pt x="886" y="583"/>
                  </a:cubicBezTo>
                  <a:cubicBezTo>
                    <a:pt x="1141" y="533"/>
                    <a:pt x="1538" y="365"/>
                    <a:pt x="1570" y="72"/>
                  </a:cubicBezTo>
                  <a:cubicBezTo>
                    <a:pt x="1575" y="36"/>
                    <a:pt x="1536" y="0"/>
                    <a:pt x="1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127;p40">
              <a:extLst>
                <a:ext uri="{FF2B5EF4-FFF2-40B4-BE49-F238E27FC236}">
                  <a16:creationId xmlns:a16="http://schemas.microsoft.com/office/drawing/2014/main" id="{D243E271-EAE8-3F02-0B48-BC293304D892}"/>
                </a:ext>
              </a:extLst>
            </p:cNvPr>
            <p:cNvSpPr/>
            <p:nvPr/>
          </p:nvSpPr>
          <p:spPr>
            <a:xfrm>
              <a:off x="1704625" y="4063250"/>
              <a:ext cx="45825" cy="30225"/>
            </a:xfrm>
            <a:custGeom>
              <a:avLst/>
              <a:gdLst/>
              <a:ahLst/>
              <a:cxnLst/>
              <a:rect l="l" t="t" r="r" b="b"/>
              <a:pathLst>
                <a:path w="1833" h="1209" extrusionOk="0">
                  <a:moveTo>
                    <a:pt x="1752" y="1"/>
                  </a:moveTo>
                  <a:cubicBezTo>
                    <a:pt x="1741" y="1"/>
                    <a:pt x="1730" y="3"/>
                    <a:pt x="1718" y="9"/>
                  </a:cubicBezTo>
                  <a:cubicBezTo>
                    <a:pt x="1449" y="145"/>
                    <a:pt x="1249" y="456"/>
                    <a:pt x="996" y="634"/>
                  </a:cubicBezTo>
                  <a:cubicBezTo>
                    <a:pt x="705" y="838"/>
                    <a:pt x="384" y="955"/>
                    <a:pt x="59" y="1088"/>
                  </a:cubicBezTo>
                  <a:cubicBezTo>
                    <a:pt x="2" y="1111"/>
                    <a:pt x="0" y="1208"/>
                    <a:pt x="68" y="1208"/>
                  </a:cubicBezTo>
                  <a:cubicBezTo>
                    <a:pt x="70" y="1208"/>
                    <a:pt x="73" y="1208"/>
                    <a:pt x="75" y="1208"/>
                  </a:cubicBezTo>
                  <a:cubicBezTo>
                    <a:pt x="440" y="1176"/>
                    <a:pt x="799" y="1018"/>
                    <a:pt x="1105" y="821"/>
                  </a:cubicBezTo>
                  <a:cubicBezTo>
                    <a:pt x="1366" y="654"/>
                    <a:pt x="1747" y="405"/>
                    <a:pt x="1821" y="88"/>
                  </a:cubicBezTo>
                  <a:cubicBezTo>
                    <a:pt x="1832" y="39"/>
                    <a:pt x="1796" y="1"/>
                    <a:pt x="1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128;p40">
              <a:extLst>
                <a:ext uri="{FF2B5EF4-FFF2-40B4-BE49-F238E27FC236}">
                  <a16:creationId xmlns:a16="http://schemas.microsoft.com/office/drawing/2014/main" id="{81962DB9-7ADD-660B-C59E-1D5269D2D48E}"/>
                </a:ext>
              </a:extLst>
            </p:cNvPr>
            <p:cNvSpPr/>
            <p:nvPr/>
          </p:nvSpPr>
          <p:spPr>
            <a:xfrm>
              <a:off x="1508425" y="3715600"/>
              <a:ext cx="140875" cy="327700"/>
            </a:xfrm>
            <a:custGeom>
              <a:avLst/>
              <a:gdLst/>
              <a:ahLst/>
              <a:cxnLst/>
              <a:rect l="l" t="t" r="r" b="b"/>
              <a:pathLst>
                <a:path w="5635" h="13108" extrusionOk="0">
                  <a:moveTo>
                    <a:pt x="116" y="1"/>
                  </a:moveTo>
                  <a:cubicBezTo>
                    <a:pt x="42" y="1"/>
                    <a:pt x="1" y="112"/>
                    <a:pt x="76" y="151"/>
                  </a:cubicBezTo>
                  <a:cubicBezTo>
                    <a:pt x="1271" y="767"/>
                    <a:pt x="2362" y="1365"/>
                    <a:pt x="3254" y="2409"/>
                  </a:cubicBezTo>
                  <a:cubicBezTo>
                    <a:pt x="4166" y="3476"/>
                    <a:pt x="4783" y="4766"/>
                    <a:pt x="5015" y="6153"/>
                  </a:cubicBezTo>
                  <a:cubicBezTo>
                    <a:pt x="5279" y="7735"/>
                    <a:pt x="5061" y="9420"/>
                    <a:pt x="4360" y="10867"/>
                  </a:cubicBezTo>
                  <a:cubicBezTo>
                    <a:pt x="3992" y="11628"/>
                    <a:pt x="3443" y="12430"/>
                    <a:pt x="2600" y="12710"/>
                  </a:cubicBezTo>
                  <a:cubicBezTo>
                    <a:pt x="2396" y="12778"/>
                    <a:pt x="2179" y="12815"/>
                    <a:pt x="1964" y="12815"/>
                  </a:cubicBezTo>
                  <a:cubicBezTo>
                    <a:pt x="1596" y="12815"/>
                    <a:pt x="1233" y="12706"/>
                    <a:pt x="946" y="12451"/>
                  </a:cubicBezTo>
                  <a:cubicBezTo>
                    <a:pt x="774" y="12298"/>
                    <a:pt x="566" y="12002"/>
                    <a:pt x="536" y="11766"/>
                  </a:cubicBezTo>
                  <a:cubicBezTo>
                    <a:pt x="567" y="11532"/>
                    <a:pt x="596" y="11296"/>
                    <a:pt x="625" y="11061"/>
                  </a:cubicBezTo>
                  <a:cubicBezTo>
                    <a:pt x="1001" y="11001"/>
                    <a:pt x="1377" y="10940"/>
                    <a:pt x="1752" y="10880"/>
                  </a:cubicBezTo>
                  <a:cubicBezTo>
                    <a:pt x="1761" y="10888"/>
                    <a:pt x="1772" y="10892"/>
                    <a:pt x="1783" y="10892"/>
                  </a:cubicBezTo>
                  <a:cubicBezTo>
                    <a:pt x="1816" y="10892"/>
                    <a:pt x="1850" y="10857"/>
                    <a:pt x="1825" y="10823"/>
                  </a:cubicBezTo>
                  <a:cubicBezTo>
                    <a:pt x="1657" y="10598"/>
                    <a:pt x="1424" y="10486"/>
                    <a:pt x="1189" y="10486"/>
                  </a:cubicBezTo>
                  <a:cubicBezTo>
                    <a:pt x="961" y="10486"/>
                    <a:pt x="731" y="10591"/>
                    <a:pt x="554" y="10800"/>
                  </a:cubicBezTo>
                  <a:cubicBezTo>
                    <a:pt x="57" y="11385"/>
                    <a:pt x="331" y="12234"/>
                    <a:pt x="875" y="12678"/>
                  </a:cubicBezTo>
                  <a:cubicBezTo>
                    <a:pt x="1245" y="12980"/>
                    <a:pt x="1617" y="13107"/>
                    <a:pt x="1977" y="13107"/>
                  </a:cubicBezTo>
                  <a:cubicBezTo>
                    <a:pt x="3267" y="13107"/>
                    <a:pt x="4408" y="11469"/>
                    <a:pt x="4829" y="10379"/>
                  </a:cubicBezTo>
                  <a:cubicBezTo>
                    <a:pt x="5635" y="8289"/>
                    <a:pt x="5517" y="5867"/>
                    <a:pt x="4496" y="3871"/>
                  </a:cubicBezTo>
                  <a:cubicBezTo>
                    <a:pt x="3639" y="2192"/>
                    <a:pt x="1999" y="520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129;p40">
              <a:extLst>
                <a:ext uri="{FF2B5EF4-FFF2-40B4-BE49-F238E27FC236}">
                  <a16:creationId xmlns:a16="http://schemas.microsoft.com/office/drawing/2014/main" id="{697F7203-A98A-E548-BDA3-A724BBF32E52}"/>
                </a:ext>
              </a:extLst>
            </p:cNvPr>
            <p:cNvSpPr/>
            <p:nvPr/>
          </p:nvSpPr>
          <p:spPr>
            <a:xfrm>
              <a:off x="1508225" y="3723850"/>
              <a:ext cx="121775" cy="296250"/>
            </a:xfrm>
            <a:custGeom>
              <a:avLst/>
              <a:gdLst/>
              <a:ahLst/>
              <a:cxnLst/>
              <a:rect l="l" t="t" r="r" b="b"/>
              <a:pathLst>
                <a:path w="4871" h="11850" extrusionOk="0">
                  <a:moveTo>
                    <a:pt x="132" y="0"/>
                  </a:moveTo>
                  <a:cubicBezTo>
                    <a:pt x="52" y="0"/>
                    <a:pt x="0" y="117"/>
                    <a:pt x="86" y="163"/>
                  </a:cubicBezTo>
                  <a:cubicBezTo>
                    <a:pt x="1990" y="1161"/>
                    <a:pt x="3482" y="2864"/>
                    <a:pt x="4104" y="4938"/>
                  </a:cubicBezTo>
                  <a:cubicBezTo>
                    <a:pt x="4464" y="6142"/>
                    <a:pt x="4515" y="7439"/>
                    <a:pt x="4289" y="8673"/>
                  </a:cubicBezTo>
                  <a:cubicBezTo>
                    <a:pt x="4194" y="9194"/>
                    <a:pt x="4049" y="9706"/>
                    <a:pt x="3851" y="10197"/>
                  </a:cubicBezTo>
                  <a:cubicBezTo>
                    <a:pt x="3707" y="10554"/>
                    <a:pt x="3538" y="10949"/>
                    <a:pt x="3268" y="11230"/>
                  </a:cubicBezTo>
                  <a:cubicBezTo>
                    <a:pt x="3159" y="11318"/>
                    <a:pt x="3050" y="11407"/>
                    <a:pt x="2941" y="11495"/>
                  </a:cubicBezTo>
                  <a:cubicBezTo>
                    <a:pt x="2740" y="11591"/>
                    <a:pt x="2567" y="11640"/>
                    <a:pt x="2421" y="11640"/>
                  </a:cubicBezTo>
                  <a:cubicBezTo>
                    <a:pt x="2032" y="11640"/>
                    <a:pt x="1836" y="11296"/>
                    <a:pt x="1833" y="10609"/>
                  </a:cubicBezTo>
                  <a:cubicBezTo>
                    <a:pt x="1843" y="10589"/>
                    <a:pt x="1827" y="10568"/>
                    <a:pt x="1809" y="10568"/>
                  </a:cubicBezTo>
                  <a:cubicBezTo>
                    <a:pt x="1803" y="10568"/>
                    <a:pt x="1797" y="10571"/>
                    <a:pt x="1791" y="10577"/>
                  </a:cubicBezTo>
                  <a:cubicBezTo>
                    <a:pt x="1170" y="11193"/>
                    <a:pt x="1877" y="11850"/>
                    <a:pt x="2561" y="11850"/>
                  </a:cubicBezTo>
                  <a:cubicBezTo>
                    <a:pt x="2669" y="11850"/>
                    <a:pt x="2776" y="11834"/>
                    <a:pt x="2877" y="11798"/>
                  </a:cubicBezTo>
                  <a:cubicBezTo>
                    <a:pt x="4197" y="11340"/>
                    <a:pt x="4552" y="9097"/>
                    <a:pt x="4636" y="7921"/>
                  </a:cubicBezTo>
                  <a:cubicBezTo>
                    <a:pt x="4871" y="4632"/>
                    <a:pt x="3080" y="1528"/>
                    <a:pt x="175" y="11"/>
                  </a:cubicBezTo>
                  <a:cubicBezTo>
                    <a:pt x="160" y="3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130;p40">
              <a:extLst>
                <a:ext uri="{FF2B5EF4-FFF2-40B4-BE49-F238E27FC236}">
                  <a16:creationId xmlns:a16="http://schemas.microsoft.com/office/drawing/2014/main" id="{D7F991C7-9270-69B0-877C-2295B4C7738F}"/>
                </a:ext>
              </a:extLst>
            </p:cNvPr>
            <p:cNvSpPr/>
            <p:nvPr/>
          </p:nvSpPr>
          <p:spPr>
            <a:xfrm>
              <a:off x="1705525" y="3615950"/>
              <a:ext cx="75350" cy="323125"/>
            </a:xfrm>
            <a:custGeom>
              <a:avLst/>
              <a:gdLst/>
              <a:ahLst/>
              <a:cxnLst/>
              <a:rect l="l" t="t" r="r" b="b"/>
              <a:pathLst>
                <a:path w="3014" h="12925" extrusionOk="0">
                  <a:moveTo>
                    <a:pt x="2341" y="1"/>
                  </a:moveTo>
                  <a:cubicBezTo>
                    <a:pt x="2339" y="1"/>
                    <a:pt x="2336" y="1"/>
                    <a:pt x="2333" y="1"/>
                  </a:cubicBezTo>
                  <a:cubicBezTo>
                    <a:pt x="1494" y="65"/>
                    <a:pt x="939" y="791"/>
                    <a:pt x="786" y="1582"/>
                  </a:cubicBezTo>
                  <a:cubicBezTo>
                    <a:pt x="548" y="2819"/>
                    <a:pt x="1322" y="4007"/>
                    <a:pt x="1771" y="5099"/>
                  </a:cubicBezTo>
                  <a:cubicBezTo>
                    <a:pt x="2887" y="7818"/>
                    <a:pt x="3014" y="11284"/>
                    <a:pt x="49" y="12827"/>
                  </a:cubicBezTo>
                  <a:cubicBezTo>
                    <a:pt x="0" y="12852"/>
                    <a:pt x="26" y="12925"/>
                    <a:pt x="74" y="12925"/>
                  </a:cubicBezTo>
                  <a:cubicBezTo>
                    <a:pt x="79" y="12925"/>
                    <a:pt x="84" y="12924"/>
                    <a:pt x="89" y="12922"/>
                  </a:cubicBezTo>
                  <a:cubicBezTo>
                    <a:pt x="2097" y="12279"/>
                    <a:pt x="2926" y="9976"/>
                    <a:pt x="2785" y="8041"/>
                  </a:cubicBezTo>
                  <a:cubicBezTo>
                    <a:pt x="2695" y="6799"/>
                    <a:pt x="2278" y="5617"/>
                    <a:pt x="1775" y="4488"/>
                  </a:cubicBezTo>
                  <a:cubicBezTo>
                    <a:pt x="1185" y="3164"/>
                    <a:pt x="198" y="690"/>
                    <a:pt x="2360" y="198"/>
                  </a:cubicBezTo>
                  <a:cubicBezTo>
                    <a:pt x="2467" y="173"/>
                    <a:pt x="2447" y="1"/>
                    <a:pt x="2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131;p40">
              <a:extLst>
                <a:ext uri="{FF2B5EF4-FFF2-40B4-BE49-F238E27FC236}">
                  <a16:creationId xmlns:a16="http://schemas.microsoft.com/office/drawing/2014/main" id="{07271CEA-891D-DF22-C5E5-EF787BD0A5FE}"/>
                </a:ext>
              </a:extLst>
            </p:cNvPr>
            <p:cNvSpPr/>
            <p:nvPr/>
          </p:nvSpPr>
          <p:spPr>
            <a:xfrm>
              <a:off x="1689250" y="3593650"/>
              <a:ext cx="78125" cy="62900"/>
            </a:xfrm>
            <a:custGeom>
              <a:avLst/>
              <a:gdLst/>
              <a:ahLst/>
              <a:cxnLst/>
              <a:rect l="l" t="t" r="r" b="b"/>
              <a:pathLst>
                <a:path w="3125" h="2516" extrusionOk="0">
                  <a:moveTo>
                    <a:pt x="1498" y="1"/>
                  </a:moveTo>
                  <a:cubicBezTo>
                    <a:pt x="1316" y="1"/>
                    <a:pt x="1133" y="35"/>
                    <a:pt x="954" y="111"/>
                  </a:cubicBezTo>
                  <a:cubicBezTo>
                    <a:pt x="0" y="515"/>
                    <a:pt x="92" y="1629"/>
                    <a:pt x="319" y="2456"/>
                  </a:cubicBezTo>
                  <a:cubicBezTo>
                    <a:pt x="330" y="2498"/>
                    <a:pt x="359" y="2515"/>
                    <a:pt x="389" y="2515"/>
                  </a:cubicBezTo>
                  <a:cubicBezTo>
                    <a:pt x="434" y="2515"/>
                    <a:pt x="483" y="2474"/>
                    <a:pt x="475" y="2414"/>
                  </a:cubicBezTo>
                  <a:cubicBezTo>
                    <a:pt x="372" y="1663"/>
                    <a:pt x="238" y="563"/>
                    <a:pt x="1182" y="293"/>
                  </a:cubicBezTo>
                  <a:cubicBezTo>
                    <a:pt x="1303" y="258"/>
                    <a:pt x="1420" y="242"/>
                    <a:pt x="1533" y="242"/>
                  </a:cubicBezTo>
                  <a:cubicBezTo>
                    <a:pt x="2115" y="242"/>
                    <a:pt x="2590" y="660"/>
                    <a:pt x="3013" y="1051"/>
                  </a:cubicBezTo>
                  <a:cubicBezTo>
                    <a:pt x="3024" y="1061"/>
                    <a:pt x="3037" y="1066"/>
                    <a:pt x="3050" y="1066"/>
                  </a:cubicBezTo>
                  <a:cubicBezTo>
                    <a:pt x="3088" y="1066"/>
                    <a:pt x="3124" y="1025"/>
                    <a:pt x="3099" y="984"/>
                  </a:cubicBezTo>
                  <a:cubicBezTo>
                    <a:pt x="2768" y="435"/>
                    <a:pt x="2144" y="1"/>
                    <a:pt x="1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132;p40">
              <a:extLst>
                <a:ext uri="{FF2B5EF4-FFF2-40B4-BE49-F238E27FC236}">
                  <a16:creationId xmlns:a16="http://schemas.microsoft.com/office/drawing/2014/main" id="{FE319DC6-5561-92D5-28BC-5716A2B5F392}"/>
                </a:ext>
              </a:extLst>
            </p:cNvPr>
            <p:cNvSpPr/>
            <p:nvPr/>
          </p:nvSpPr>
          <p:spPr>
            <a:xfrm>
              <a:off x="1585525" y="3457925"/>
              <a:ext cx="115200" cy="192275"/>
            </a:xfrm>
            <a:custGeom>
              <a:avLst/>
              <a:gdLst/>
              <a:ahLst/>
              <a:cxnLst/>
              <a:rect l="l" t="t" r="r" b="b"/>
              <a:pathLst>
                <a:path w="4608" h="7691" extrusionOk="0">
                  <a:moveTo>
                    <a:pt x="2507" y="1"/>
                  </a:moveTo>
                  <a:cubicBezTo>
                    <a:pt x="1902" y="1"/>
                    <a:pt x="1273" y="327"/>
                    <a:pt x="904" y="793"/>
                  </a:cubicBezTo>
                  <a:cubicBezTo>
                    <a:pt x="0" y="1933"/>
                    <a:pt x="357" y="3484"/>
                    <a:pt x="948" y="4668"/>
                  </a:cubicBezTo>
                  <a:cubicBezTo>
                    <a:pt x="964" y="4699"/>
                    <a:pt x="991" y="4711"/>
                    <a:pt x="1020" y="4711"/>
                  </a:cubicBezTo>
                  <a:cubicBezTo>
                    <a:pt x="1077" y="4711"/>
                    <a:pt x="1138" y="4661"/>
                    <a:pt x="1113" y="4599"/>
                  </a:cubicBezTo>
                  <a:cubicBezTo>
                    <a:pt x="556" y="3260"/>
                    <a:pt x="94" y="994"/>
                    <a:pt x="1901" y="344"/>
                  </a:cubicBezTo>
                  <a:cubicBezTo>
                    <a:pt x="2080" y="280"/>
                    <a:pt x="2288" y="241"/>
                    <a:pt x="2497" y="241"/>
                  </a:cubicBezTo>
                  <a:cubicBezTo>
                    <a:pt x="2815" y="241"/>
                    <a:pt x="3134" y="333"/>
                    <a:pt x="3347" y="571"/>
                  </a:cubicBezTo>
                  <a:cubicBezTo>
                    <a:pt x="4108" y="1423"/>
                    <a:pt x="3380" y="1637"/>
                    <a:pt x="2974" y="1951"/>
                  </a:cubicBezTo>
                  <a:cubicBezTo>
                    <a:pt x="2677" y="2180"/>
                    <a:pt x="2451" y="2444"/>
                    <a:pt x="2293" y="2786"/>
                  </a:cubicBezTo>
                  <a:cubicBezTo>
                    <a:pt x="1406" y="4710"/>
                    <a:pt x="3032" y="6558"/>
                    <a:pt x="4431" y="7676"/>
                  </a:cubicBezTo>
                  <a:cubicBezTo>
                    <a:pt x="4444" y="7686"/>
                    <a:pt x="4458" y="7690"/>
                    <a:pt x="4471" y="7690"/>
                  </a:cubicBezTo>
                  <a:cubicBezTo>
                    <a:pt x="4518" y="7690"/>
                    <a:pt x="4557" y="7636"/>
                    <a:pt x="4514" y="7591"/>
                  </a:cubicBezTo>
                  <a:cubicBezTo>
                    <a:pt x="3354" y="6365"/>
                    <a:pt x="1618" y="4765"/>
                    <a:pt x="2521" y="2883"/>
                  </a:cubicBezTo>
                  <a:cubicBezTo>
                    <a:pt x="2913" y="2065"/>
                    <a:pt x="4607" y="1476"/>
                    <a:pt x="3515" y="402"/>
                  </a:cubicBezTo>
                  <a:cubicBezTo>
                    <a:pt x="3230" y="121"/>
                    <a:pt x="2873" y="1"/>
                    <a:pt x="2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133;p40">
              <a:extLst>
                <a:ext uri="{FF2B5EF4-FFF2-40B4-BE49-F238E27FC236}">
                  <a16:creationId xmlns:a16="http://schemas.microsoft.com/office/drawing/2014/main" id="{4A99618F-C234-D846-46B9-9D3A6FAFB4C7}"/>
                </a:ext>
              </a:extLst>
            </p:cNvPr>
            <p:cNvSpPr/>
            <p:nvPr/>
          </p:nvSpPr>
          <p:spPr>
            <a:xfrm>
              <a:off x="1487625" y="3443125"/>
              <a:ext cx="118875" cy="113550"/>
            </a:xfrm>
            <a:custGeom>
              <a:avLst/>
              <a:gdLst/>
              <a:ahLst/>
              <a:cxnLst/>
              <a:rect l="l" t="t" r="r" b="b"/>
              <a:pathLst>
                <a:path w="4755" h="4542" extrusionOk="0">
                  <a:moveTo>
                    <a:pt x="959" y="0"/>
                  </a:moveTo>
                  <a:cubicBezTo>
                    <a:pt x="920" y="0"/>
                    <a:pt x="880" y="22"/>
                    <a:pt x="861" y="71"/>
                  </a:cubicBezTo>
                  <a:cubicBezTo>
                    <a:pt x="1" y="2402"/>
                    <a:pt x="2762" y="4131"/>
                    <a:pt x="4663" y="4540"/>
                  </a:cubicBezTo>
                  <a:cubicBezTo>
                    <a:pt x="4667" y="4541"/>
                    <a:pt x="4670" y="4542"/>
                    <a:pt x="4674" y="4542"/>
                  </a:cubicBezTo>
                  <a:cubicBezTo>
                    <a:pt x="4722" y="4542"/>
                    <a:pt x="4755" y="4469"/>
                    <a:pt x="4703" y="4445"/>
                  </a:cubicBezTo>
                  <a:cubicBezTo>
                    <a:pt x="3814" y="4023"/>
                    <a:pt x="2876" y="3747"/>
                    <a:pt x="2116" y="3092"/>
                  </a:cubicBezTo>
                  <a:cubicBezTo>
                    <a:pt x="1227" y="2327"/>
                    <a:pt x="809" y="1278"/>
                    <a:pt x="1058" y="126"/>
                  </a:cubicBezTo>
                  <a:cubicBezTo>
                    <a:pt x="1075" y="48"/>
                    <a:pt x="1018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134;p40">
              <a:extLst>
                <a:ext uri="{FF2B5EF4-FFF2-40B4-BE49-F238E27FC236}">
                  <a16:creationId xmlns:a16="http://schemas.microsoft.com/office/drawing/2014/main" id="{91CB5606-E8A9-CDE8-1401-D6251C9BF9DC}"/>
                </a:ext>
              </a:extLst>
            </p:cNvPr>
            <p:cNvSpPr/>
            <p:nvPr/>
          </p:nvSpPr>
          <p:spPr>
            <a:xfrm>
              <a:off x="1474725" y="3440900"/>
              <a:ext cx="44175" cy="95725"/>
            </a:xfrm>
            <a:custGeom>
              <a:avLst/>
              <a:gdLst/>
              <a:ahLst/>
              <a:cxnLst/>
              <a:rect l="l" t="t" r="r" b="b"/>
              <a:pathLst>
                <a:path w="1767" h="3829" extrusionOk="0">
                  <a:moveTo>
                    <a:pt x="1479" y="0"/>
                  </a:moveTo>
                  <a:cubicBezTo>
                    <a:pt x="677" y="0"/>
                    <a:pt x="107" y="717"/>
                    <a:pt x="60" y="1484"/>
                  </a:cubicBezTo>
                  <a:cubicBezTo>
                    <a:pt x="1" y="2495"/>
                    <a:pt x="708" y="3372"/>
                    <a:pt x="1568" y="3814"/>
                  </a:cubicBezTo>
                  <a:cubicBezTo>
                    <a:pt x="1587" y="3824"/>
                    <a:pt x="1605" y="3828"/>
                    <a:pt x="1622" y="3828"/>
                  </a:cubicBezTo>
                  <a:cubicBezTo>
                    <a:pt x="1715" y="3828"/>
                    <a:pt x="1766" y="3699"/>
                    <a:pt x="1675" y="3631"/>
                  </a:cubicBezTo>
                  <a:cubicBezTo>
                    <a:pt x="1064" y="3180"/>
                    <a:pt x="512" y="2712"/>
                    <a:pt x="366" y="1927"/>
                  </a:cubicBezTo>
                  <a:cubicBezTo>
                    <a:pt x="202" y="1045"/>
                    <a:pt x="686" y="390"/>
                    <a:pt x="1498" y="120"/>
                  </a:cubicBezTo>
                  <a:cubicBezTo>
                    <a:pt x="1563" y="99"/>
                    <a:pt x="1553" y="1"/>
                    <a:pt x="1482" y="0"/>
                  </a:cubicBezTo>
                  <a:cubicBezTo>
                    <a:pt x="1481" y="0"/>
                    <a:pt x="1480" y="0"/>
                    <a:pt x="1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135;p40">
              <a:extLst>
                <a:ext uri="{FF2B5EF4-FFF2-40B4-BE49-F238E27FC236}">
                  <a16:creationId xmlns:a16="http://schemas.microsoft.com/office/drawing/2014/main" id="{6D06FD54-2DB1-A7BE-8B33-9FE93E6E28C3}"/>
                </a:ext>
              </a:extLst>
            </p:cNvPr>
            <p:cNvSpPr/>
            <p:nvPr/>
          </p:nvSpPr>
          <p:spPr>
            <a:xfrm>
              <a:off x="1457625" y="3499400"/>
              <a:ext cx="41950" cy="44850"/>
            </a:xfrm>
            <a:custGeom>
              <a:avLst/>
              <a:gdLst/>
              <a:ahLst/>
              <a:cxnLst/>
              <a:rect l="l" t="t" r="r" b="b"/>
              <a:pathLst>
                <a:path w="1678" h="1794" extrusionOk="0">
                  <a:moveTo>
                    <a:pt x="655" y="1"/>
                  </a:moveTo>
                  <a:cubicBezTo>
                    <a:pt x="343" y="1"/>
                    <a:pt x="18" y="325"/>
                    <a:pt x="12" y="675"/>
                  </a:cubicBezTo>
                  <a:cubicBezTo>
                    <a:pt x="0" y="1455"/>
                    <a:pt x="908" y="1770"/>
                    <a:pt x="1547" y="1793"/>
                  </a:cubicBezTo>
                  <a:cubicBezTo>
                    <a:pt x="1548" y="1793"/>
                    <a:pt x="1549" y="1793"/>
                    <a:pt x="1550" y="1793"/>
                  </a:cubicBezTo>
                  <a:cubicBezTo>
                    <a:pt x="1663" y="1793"/>
                    <a:pt x="1678" y="1626"/>
                    <a:pt x="1573" y="1595"/>
                  </a:cubicBezTo>
                  <a:cubicBezTo>
                    <a:pt x="1178" y="1479"/>
                    <a:pt x="719" y="1444"/>
                    <a:pt x="426" y="1117"/>
                  </a:cubicBezTo>
                  <a:cubicBezTo>
                    <a:pt x="264" y="936"/>
                    <a:pt x="178" y="657"/>
                    <a:pt x="294" y="426"/>
                  </a:cubicBezTo>
                  <a:cubicBezTo>
                    <a:pt x="370" y="277"/>
                    <a:pt x="513" y="206"/>
                    <a:pt x="661" y="206"/>
                  </a:cubicBezTo>
                  <a:cubicBezTo>
                    <a:pt x="763" y="206"/>
                    <a:pt x="868" y="240"/>
                    <a:pt x="954" y="307"/>
                  </a:cubicBezTo>
                  <a:cubicBezTo>
                    <a:pt x="966" y="317"/>
                    <a:pt x="980" y="321"/>
                    <a:pt x="994" y="321"/>
                  </a:cubicBezTo>
                  <a:cubicBezTo>
                    <a:pt x="1037" y="321"/>
                    <a:pt x="1077" y="282"/>
                    <a:pt x="1047" y="236"/>
                  </a:cubicBezTo>
                  <a:cubicBezTo>
                    <a:pt x="940" y="69"/>
                    <a:pt x="799" y="1"/>
                    <a:pt x="6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136;p40">
              <a:extLst>
                <a:ext uri="{FF2B5EF4-FFF2-40B4-BE49-F238E27FC236}">
                  <a16:creationId xmlns:a16="http://schemas.microsoft.com/office/drawing/2014/main" id="{2D631E18-C86A-CD90-0FFC-0251581CF449}"/>
                </a:ext>
              </a:extLst>
            </p:cNvPr>
            <p:cNvSpPr/>
            <p:nvPr/>
          </p:nvSpPr>
          <p:spPr>
            <a:xfrm>
              <a:off x="1448650" y="3541900"/>
              <a:ext cx="45325" cy="84550"/>
            </a:xfrm>
            <a:custGeom>
              <a:avLst/>
              <a:gdLst/>
              <a:ahLst/>
              <a:cxnLst/>
              <a:rect l="l" t="t" r="r" b="b"/>
              <a:pathLst>
                <a:path w="1813" h="3382" extrusionOk="0">
                  <a:moveTo>
                    <a:pt x="1755" y="0"/>
                  </a:moveTo>
                  <a:cubicBezTo>
                    <a:pt x="1751" y="0"/>
                    <a:pt x="1747" y="1"/>
                    <a:pt x="1743" y="2"/>
                  </a:cubicBezTo>
                  <a:cubicBezTo>
                    <a:pt x="206" y="452"/>
                    <a:pt x="0" y="2641"/>
                    <a:pt x="1423" y="3373"/>
                  </a:cubicBezTo>
                  <a:cubicBezTo>
                    <a:pt x="1435" y="3379"/>
                    <a:pt x="1447" y="3381"/>
                    <a:pt x="1459" y="3381"/>
                  </a:cubicBezTo>
                  <a:cubicBezTo>
                    <a:pt x="1527" y="3381"/>
                    <a:pt x="1587" y="3295"/>
                    <a:pt x="1523" y="3243"/>
                  </a:cubicBezTo>
                  <a:cubicBezTo>
                    <a:pt x="367" y="2301"/>
                    <a:pt x="471" y="823"/>
                    <a:pt x="1775" y="78"/>
                  </a:cubicBezTo>
                  <a:cubicBezTo>
                    <a:pt x="1812" y="56"/>
                    <a:pt x="1792" y="0"/>
                    <a:pt x="17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137;p40">
              <a:extLst>
                <a:ext uri="{FF2B5EF4-FFF2-40B4-BE49-F238E27FC236}">
                  <a16:creationId xmlns:a16="http://schemas.microsoft.com/office/drawing/2014/main" id="{E0353D63-5D27-6B55-787D-1A23A07DAEB9}"/>
                </a:ext>
              </a:extLst>
            </p:cNvPr>
            <p:cNvSpPr/>
            <p:nvPr/>
          </p:nvSpPr>
          <p:spPr>
            <a:xfrm>
              <a:off x="1475625" y="3562800"/>
              <a:ext cx="102525" cy="64975"/>
            </a:xfrm>
            <a:custGeom>
              <a:avLst/>
              <a:gdLst/>
              <a:ahLst/>
              <a:cxnLst/>
              <a:rect l="l" t="t" r="r" b="b"/>
              <a:pathLst>
                <a:path w="4101" h="2599" extrusionOk="0">
                  <a:moveTo>
                    <a:pt x="2757" y="1"/>
                  </a:moveTo>
                  <a:cubicBezTo>
                    <a:pt x="2117" y="1"/>
                    <a:pt x="1486" y="137"/>
                    <a:pt x="960" y="538"/>
                  </a:cubicBezTo>
                  <a:cubicBezTo>
                    <a:pt x="340" y="1010"/>
                    <a:pt x="1" y="1859"/>
                    <a:pt x="388" y="2578"/>
                  </a:cubicBezTo>
                  <a:lnTo>
                    <a:pt x="387" y="2578"/>
                  </a:lnTo>
                  <a:cubicBezTo>
                    <a:pt x="395" y="2593"/>
                    <a:pt x="408" y="2599"/>
                    <a:pt x="421" y="2599"/>
                  </a:cubicBezTo>
                  <a:cubicBezTo>
                    <a:pt x="446" y="2599"/>
                    <a:pt x="473" y="2574"/>
                    <a:pt x="465" y="2544"/>
                  </a:cubicBezTo>
                  <a:cubicBezTo>
                    <a:pt x="239" y="1540"/>
                    <a:pt x="790" y="734"/>
                    <a:pt x="1741" y="403"/>
                  </a:cubicBezTo>
                  <a:cubicBezTo>
                    <a:pt x="2100" y="279"/>
                    <a:pt x="2477" y="240"/>
                    <a:pt x="2857" y="240"/>
                  </a:cubicBezTo>
                  <a:cubicBezTo>
                    <a:pt x="3236" y="240"/>
                    <a:pt x="3618" y="278"/>
                    <a:pt x="3986" y="309"/>
                  </a:cubicBezTo>
                  <a:cubicBezTo>
                    <a:pt x="3989" y="309"/>
                    <a:pt x="3991" y="309"/>
                    <a:pt x="3994" y="309"/>
                  </a:cubicBezTo>
                  <a:cubicBezTo>
                    <a:pt x="4084" y="309"/>
                    <a:pt x="4101" y="158"/>
                    <a:pt x="4009" y="140"/>
                  </a:cubicBezTo>
                  <a:cubicBezTo>
                    <a:pt x="3605" y="60"/>
                    <a:pt x="3179" y="1"/>
                    <a:pt x="2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138;p40">
              <a:extLst>
                <a:ext uri="{FF2B5EF4-FFF2-40B4-BE49-F238E27FC236}">
                  <a16:creationId xmlns:a16="http://schemas.microsoft.com/office/drawing/2014/main" id="{53F9D5ED-8868-4DAE-3C9F-DC1CE150AFA1}"/>
                </a:ext>
              </a:extLst>
            </p:cNvPr>
            <p:cNvSpPr/>
            <p:nvPr/>
          </p:nvSpPr>
          <p:spPr>
            <a:xfrm>
              <a:off x="1507050" y="3568575"/>
              <a:ext cx="20900" cy="37300"/>
            </a:xfrm>
            <a:custGeom>
              <a:avLst/>
              <a:gdLst/>
              <a:ahLst/>
              <a:cxnLst/>
              <a:rect l="l" t="t" r="r" b="b"/>
              <a:pathLst>
                <a:path w="836" h="1492" extrusionOk="0">
                  <a:moveTo>
                    <a:pt x="741" y="0"/>
                  </a:moveTo>
                  <a:cubicBezTo>
                    <a:pt x="729" y="0"/>
                    <a:pt x="715" y="5"/>
                    <a:pt x="701" y="15"/>
                  </a:cubicBezTo>
                  <a:cubicBezTo>
                    <a:pt x="329" y="291"/>
                    <a:pt x="0" y="1046"/>
                    <a:pt x="297" y="1475"/>
                  </a:cubicBezTo>
                  <a:cubicBezTo>
                    <a:pt x="305" y="1485"/>
                    <a:pt x="319" y="1492"/>
                    <a:pt x="332" y="1492"/>
                  </a:cubicBezTo>
                  <a:cubicBezTo>
                    <a:pt x="347" y="1492"/>
                    <a:pt x="360" y="1484"/>
                    <a:pt x="363" y="1467"/>
                  </a:cubicBezTo>
                  <a:cubicBezTo>
                    <a:pt x="394" y="1247"/>
                    <a:pt x="348" y="1033"/>
                    <a:pt x="405" y="811"/>
                  </a:cubicBezTo>
                  <a:cubicBezTo>
                    <a:pt x="473" y="549"/>
                    <a:pt x="622" y="342"/>
                    <a:pt x="794" y="137"/>
                  </a:cubicBezTo>
                  <a:cubicBezTo>
                    <a:pt x="836" y="86"/>
                    <a:pt x="797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139;p40">
              <a:extLst>
                <a:ext uri="{FF2B5EF4-FFF2-40B4-BE49-F238E27FC236}">
                  <a16:creationId xmlns:a16="http://schemas.microsoft.com/office/drawing/2014/main" id="{D746DF0B-81A7-3DD7-9196-6FB70557ADA3}"/>
                </a:ext>
              </a:extLst>
            </p:cNvPr>
            <p:cNvSpPr/>
            <p:nvPr/>
          </p:nvSpPr>
          <p:spPr>
            <a:xfrm>
              <a:off x="1513275" y="3581100"/>
              <a:ext cx="100750" cy="23275"/>
            </a:xfrm>
            <a:custGeom>
              <a:avLst/>
              <a:gdLst/>
              <a:ahLst/>
              <a:cxnLst/>
              <a:rect l="l" t="t" r="r" b="b"/>
              <a:pathLst>
                <a:path w="4030" h="931" extrusionOk="0">
                  <a:moveTo>
                    <a:pt x="1593" y="1"/>
                  </a:moveTo>
                  <a:cubicBezTo>
                    <a:pt x="910" y="1"/>
                    <a:pt x="293" y="233"/>
                    <a:pt x="12" y="871"/>
                  </a:cubicBezTo>
                  <a:cubicBezTo>
                    <a:pt x="0" y="898"/>
                    <a:pt x="22" y="930"/>
                    <a:pt x="47" y="930"/>
                  </a:cubicBezTo>
                  <a:cubicBezTo>
                    <a:pt x="55" y="930"/>
                    <a:pt x="64" y="926"/>
                    <a:pt x="71" y="917"/>
                  </a:cubicBezTo>
                  <a:cubicBezTo>
                    <a:pt x="454" y="425"/>
                    <a:pt x="1025" y="242"/>
                    <a:pt x="1634" y="242"/>
                  </a:cubicBezTo>
                  <a:cubicBezTo>
                    <a:pt x="2429" y="242"/>
                    <a:pt x="3288" y="555"/>
                    <a:pt x="3876" y="904"/>
                  </a:cubicBezTo>
                  <a:cubicBezTo>
                    <a:pt x="3891" y="913"/>
                    <a:pt x="3906" y="917"/>
                    <a:pt x="3919" y="917"/>
                  </a:cubicBezTo>
                  <a:cubicBezTo>
                    <a:pt x="3989" y="917"/>
                    <a:pt x="4029" y="813"/>
                    <a:pt x="3959" y="761"/>
                  </a:cubicBezTo>
                  <a:cubicBezTo>
                    <a:pt x="3427" y="372"/>
                    <a:pt x="2457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140;p40">
              <a:extLst>
                <a:ext uri="{FF2B5EF4-FFF2-40B4-BE49-F238E27FC236}">
                  <a16:creationId xmlns:a16="http://schemas.microsoft.com/office/drawing/2014/main" id="{C2C55488-626E-2CE7-F050-5DCCEE527E8B}"/>
                </a:ext>
              </a:extLst>
            </p:cNvPr>
            <p:cNvSpPr/>
            <p:nvPr/>
          </p:nvSpPr>
          <p:spPr>
            <a:xfrm>
              <a:off x="1559450" y="3587925"/>
              <a:ext cx="33675" cy="36100"/>
            </a:xfrm>
            <a:custGeom>
              <a:avLst/>
              <a:gdLst/>
              <a:ahLst/>
              <a:cxnLst/>
              <a:rect l="l" t="t" r="r" b="b"/>
              <a:pathLst>
                <a:path w="1347" h="1444" extrusionOk="0">
                  <a:moveTo>
                    <a:pt x="1237" y="0"/>
                  </a:moveTo>
                  <a:cubicBezTo>
                    <a:pt x="1232" y="0"/>
                    <a:pt x="1227" y="1"/>
                    <a:pt x="1223" y="2"/>
                  </a:cubicBezTo>
                  <a:cubicBezTo>
                    <a:pt x="595" y="98"/>
                    <a:pt x="1" y="736"/>
                    <a:pt x="45" y="1394"/>
                  </a:cubicBezTo>
                  <a:lnTo>
                    <a:pt x="45" y="1393"/>
                  </a:lnTo>
                  <a:cubicBezTo>
                    <a:pt x="47" y="1425"/>
                    <a:pt x="73" y="1443"/>
                    <a:pt x="98" y="1443"/>
                  </a:cubicBezTo>
                  <a:cubicBezTo>
                    <a:pt x="117" y="1443"/>
                    <a:pt x="136" y="1432"/>
                    <a:pt x="143" y="1407"/>
                  </a:cubicBezTo>
                  <a:cubicBezTo>
                    <a:pt x="319" y="797"/>
                    <a:pt x="646" y="363"/>
                    <a:pt x="1261" y="143"/>
                  </a:cubicBezTo>
                  <a:cubicBezTo>
                    <a:pt x="1346" y="113"/>
                    <a:pt x="1318" y="0"/>
                    <a:pt x="1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141;p40">
              <a:extLst>
                <a:ext uri="{FF2B5EF4-FFF2-40B4-BE49-F238E27FC236}">
                  <a16:creationId xmlns:a16="http://schemas.microsoft.com/office/drawing/2014/main" id="{42CEC6E0-2CEE-BB55-81F1-DE0CB8006150}"/>
                </a:ext>
              </a:extLst>
            </p:cNvPr>
            <p:cNvSpPr/>
            <p:nvPr/>
          </p:nvSpPr>
          <p:spPr>
            <a:xfrm>
              <a:off x="1557250" y="3612450"/>
              <a:ext cx="102575" cy="38625"/>
            </a:xfrm>
            <a:custGeom>
              <a:avLst/>
              <a:gdLst/>
              <a:ahLst/>
              <a:cxnLst/>
              <a:rect l="l" t="t" r="r" b="b"/>
              <a:pathLst>
                <a:path w="4103" h="1545" extrusionOk="0">
                  <a:moveTo>
                    <a:pt x="1437" y="0"/>
                  </a:moveTo>
                  <a:cubicBezTo>
                    <a:pt x="965" y="0"/>
                    <a:pt x="489" y="112"/>
                    <a:pt x="48" y="351"/>
                  </a:cubicBezTo>
                  <a:cubicBezTo>
                    <a:pt x="0" y="376"/>
                    <a:pt x="26" y="448"/>
                    <a:pt x="73" y="448"/>
                  </a:cubicBezTo>
                  <a:cubicBezTo>
                    <a:pt x="78" y="448"/>
                    <a:pt x="83" y="447"/>
                    <a:pt x="88" y="446"/>
                  </a:cubicBezTo>
                  <a:cubicBezTo>
                    <a:pt x="517" y="319"/>
                    <a:pt x="932" y="254"/>
                    <a:pt x="1330" y="254"/>
                  </a:cubicBezTo>
                  <a:cubicBezTo>
                    <a:pt x="2321" y="254"/>
                    <a:pt x="3204" y="657"/>
                    <a:pt x="3935" y="1518"/>
                  </a:cubicBezTo>
                  <a:cubicBezTo>
                    <a:pt x="3950" y="1537"/>
                    <a:pt x="3969" y="1544"/>
                    <a:pt x="3989" y="1544"/>
                  </a:cubicBezTo>
                  <a:cubicBezTo>
                    <a:pt x="4046" y="1544"/>
                    <a:pt x="4103" y="1476"/>
                    <a:pt x="4065" y="1419"/>
                  </a:cubicBezTo>
                  <a:cubicBezTo>
                    <a:pt x="3474" y="528"/>
                    <a:pt x="2465" y="0"/>
                    <a:pt x="1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142;p40">
              <a:extLst>
                <a:ext uri="{FF2B5EF4-FFF2-40B4-BE49-F238E27FC236}">
                  <a16:creationId xmlns:a16="http://schemas.microsoft.com/office/drawing/2014/main" id="{97E1A575-8798-D586-3D2B-15DFFC60171D}"/>
                </a:ext>
              </a:extLst>
            </p:cNvPr>
            <p:cNvSpPr/>
            <p:nvPr/>
          </p:nvSpPr>
          <p:spPr>
            <a:xfrm>
              <a:off x="1634350" y="3646450"/>
              <a:ext cx="28300" cy="9275"/>
            </a:xfrm>
            <a:custGeom>
              <a:avLst/>
              <a:gdLst/>
              <a:ahLst/>
              <a:cxnLst/>
              <a:rect l="l" t="t" r="r" b="b"/>
              <a:pathLst>
                <a:path w="1132" h="371" extrusionOk="0">
                  <a:moveTo>
                    <a:pt x="695" y="0"/>
                  </a:moveTo>
                  <a:cubicBezTo>
                    <a:pt x="450" y="0"/>
                    <a:pt x="208" y="95"/>
                    <a:pt x="33" y="281"/>
                  </a:cubicBezTo>
                  <a:cubicBezTo>
                    <a:pt x="0" y="316"/>
                    <a:pt x="30" y="370"/>
                    <a:pt x="71" y="370"/>
                  </a:cubicBezTo>
                  <a:cubicBezTo>
                    <a:pt x="79" y="370"/>
                    <a:pt x="88" y="368"/>
                    <a:pt x="97" y="363"/>
                  </a:cubicBezTo>
                  <a:cubicBezTo>
                    <a:pt x="309" y="239"/>
                    <a:pt x="531" y="169"/>
                    <a:pt x="764" y="169"/>
                  </a:cubicBezTo>
                  <a:cubicBezTo>
                    <a:pt x="851" y="169"/>
                    <a:pt x="939" y="179"/>
                    <a:pt x="1028" y="198"/>
                  </a:cubicBezTo>
                  <a:cubicBezTo>
                    <a:pt x="1034" y="200"/>
                    <a:pt x="1040" y="200"/>
                    <a:pt x="1046" y="200"/>
                  </a:cubicBezTo>
                  <a:cubicBezTo>
                    <a:pt x="1115" y="200"/>
                    <a:pt x="1132" y="103"/>
                    <a:pt x="1063" y="74"/>
                  </a:cubicBezTo>
                  <a:cubicBezTo>
                    <a:pt x="945" y="25"/>
                    <a:pt x="820" y="0"/>
                    <a:pt x="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143;p40">
              <a:extLst>
                <a:ext uri="{FF2B5EF4-FFF2-40B4-BE49-F238E27FC236}">
                  <a16:creationId xmlns:a16="http://schemas.microsoft.com/office/drawing/2014/main" id="{4F6E6DB6-40B1-0DB1-2FA0-9378433FA4FD}"/>
                </a:ext>
              </a:extLst>
            </p:cNvPr>
            <p:cNvSpPr/>
            <p:nvPr/>
          </p:nvSpPr>
          <p:spPr>
            <a:xfrm>
              <a:off x="1633575" y="3652175"/>
              <a:ext cx="82375" cy="66450"/>
            </a:xfrm>
            <a:custGeom>
              <a:avLst/>
              <a:gdLst/>
              <a:ahLst/>
              <a:cxnLst/>
              <a:rect l="l" t="t" r="r" b="b"/>
              <a:pathLst>
                <a:path w="3295" h="2658" extrusionOk="0">
                  <a:moveTo>
                    <a:pt x="128" y="0"/>
                  </a:moveTo>
                  <a:cubicBezTo>
                    <a:pt x="101" y="0"/>
                    <a:pt x="74" y="1"/>
                    <a:pt x="47" y="2"/>
                  </a:cubicBezTo>
                  <a:cubicBezTo>
                    <a:pt x="11" y="3"/>
                    <a:pt x="1" y="58"/>
                    <a:pt x="38" y="66"/>
                  </a:cubicBezTo>
                  <a:cubicBezTo>
                    <a:pt x="1557" y="347"/>
                    <a:pt x="2135" y="1644"/>
                    <a:pt x="3135" y="2637"/>
                  </a:cubicBezTo>
                  <a:cubicBezTo>
                    <a:pt x="3150" y="2651"/>
                    <a:pt x="3167" y="2657"/>
                    <a:pt x="3185" y="2657"/>
                  </a:cubicBezTo>
                  <a:cubicBezTo>
                    <a:pt x="3240" y="2657"/>
                    <a:pt x="3294" y="2599"/>
                    <a:pt x="3254" y="2546"/>
                  </a:cubicBezTo>
                  <a:cubicBezTo>
                    <a:pt x="2481" y="1529"/>
                    <a:pt x="157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144;p40">
              <a:extLst>
                <a:ext uri="{FF2B5EF4-FFF2-40B4-BE49-F238E27FC236}">
                  <a16:creationId xmlns:a16="http://schemas.microsoft.com/office/drawing/2014/main" id="{33B79C1D-4EAD-DEB3-FDA1-C75EC381A7F5}"/>
                </a:ext>
              </a:extLst>
            </p:cNvPr>
            <p:cNvSpPr/>
            <p:nvPr/>
          </p:nvSpPr>
          <p:spPr>
            <a:xfrm>
              <a:off x="1642775" y="3698775"/>
              <a:ext cx="72750" cy="18875"/>
            </a:xfrm>
            <a:custGeom>
              <a:avLst/>
              <a:gdLst/>
              <a:ahLst/>
              <a:cxnLst/>
              <a:rect l="l" t="t" r="r" b="b"/>
              <a:pathLst>
                <a:path w="2910" h="755" extrusionOk="0">
                  <a:moveTo>
                    <a:pt x="1032" y="1"/>
                  </a:moveTo>
                  <a:cubicBezTo>
                    <a:pt x="676" y="1"/>
                    <a:pt x="329" y="58"/>
                    <a:pt x="36" y="174"/>
                  </a:cubicBezTo>
                  <a:lnTo>
                    <a:pt x="35" y="174"/>
                  </a:lnTo>
                  <a:cubicBezTo>
                    <a:pt x="0" y="188"/>
                    <a:pt x="0" y="248"/>
                    <a:pt x="41" y="248"/>
                  </a:cubicBezTo>
                  <a:cubicBezTo>
                    <a:pt x="43" y="248"/>
                    <a:pt x="44" y="248"/>
                    <a:pt x="46" y="247"/>
                  </a:cubicBezTo>
                  <a:cubicBezTo>
                    <a:pt x="325" y="224"/>
                    <a:pt x="594" y="199"/>
                    <a:pt x="864" y="199"/>
                  </a:cubicBezTo>
                  <a:cubicBezTo>
                    <a:pt x="1086" y="199"/>
                    <a:pt x="1309" y="216"/>
                    <a:pt x="1538" y="263"/>
                  </a:cubicBezTo>
                  <a:cubicBezTo>
                    <a:pt x="1990" y="355"/>
                    <a:pt x="2367" y="578"/>
                    <a:pt x="2787" y="749"/>
                  </a:cubicBezTo>
                  <a:cubicBezTo>
                    <a:pt x="2795" y="753"/>
                    <a:pt x="2803" y="754"/>
                    <a:pt x="2811" y="754"/>
                  </a:cubicBezTo>
                  <a:cubicBezTo>
                    <a:pt x="2871" y="754"/>
                    <a:pt x="2909" y="664"/>
                    <a:pt x="2862" y="621"/>
                  </a:cubicBezTo>
                  <a:cubicBezTo>
                    <a:pt x="2413" y="207"/>
                    <a:pt x="1705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145;p40">
              <a:extLst>
                <a:ext uri="{FF2B5EF4-FFF2-40B4-BE49-F238E27FC236}">
                  <a16:creationId xmlns:a16="http://schemas.microsoft.com/office/drawing/2014/main" id="{145D3763-7AED-1377-A803-AA1054ED2797}"/>
                </a:ext>
              </a:extLst>
            </p:cNvPr>
            <p:cNvSpPr/>
            <p:nvPr/>
          </p:nvSpPr>
          <p:spPr>
            <a:xfrm>
              <a:off x="1644425" y="3702550"/>
              <a:ext cx="103400" cy="77625"/>
            </a:xfrm>
            <a:custGeom>
              <a:avLst/>
              <a:gdLst/>
              <a:ahLst/>
              <a:cxnLst/>
              <a:rect l="l" t="t" r="r" b="b"/>
              <a:pathLst>
                <a:path w="4136" h="3105" extrusionOk="0">
                  <a:moveTo>
                    <a:pt x="45" y="0"/>
                  </a:moveTo>
                  <a:cubicBezTo>
                    <a:pt x="9" y="0"/>
                    <a:pt x="0" y="52"/>
                    <a:pt x="37" y="67"/>
                  </a:cubicBezTo>
                  <a:cubicBezTo>
                    <a:pt x="1658" y="702"/>
                    <a:pt x="2940" y="1683"/>
                    <a:pt x="3986" y="3074"/>
                  </a:cubicBezTo>
                  <a:cubicBezTo>
                    <a:pt x="4002" y="3095"/>
                    <a:pt x="4023" y="3104"/>
                    <a:pt x="4044" y="3104"/>
                  </a:cubicBezTo>
                  <a:cubicBezTo>
                    <a:pt x="4091" y="3104"/>
                    <a:pt x="4135" y="3059"/>
                    <a:pt x="4104" y="3006"/>
                  </a:cubicBezTo>
                  <a:cubicBezTo>
                    <a:pt x="3230" y="1524"/>
                    <a:pt x="1726" y="412"/>
                    <a:pt x="55" y="1"/>
                  </a:cubicBezTo>
                  <a:cubicBezTo>
                    <a:pt x="52" y="0"/>
                    <a:pt x="48" y="0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146;p40">
              <a:extLst>
                <a:ext uri="{FF2B5EF4-FFF2-40B4-BE49-F238E27FC236}">
                  <a16:creationId xmlns:a16="http://schemas.microsoft.com/office/drawing/2014/main" id="{BBC24E8E-5058-7958-D0B3-97E08CB51003}"/>
                </a:ext>
              </a:extLst>
            </p:cNvPr>
            <p:cNvSpPr/>
            <p:nvPr/>
          </p:nvSpPr>
          <p:spPr>
            <a:xfrm>
              <a:off x="1664600" y="3724825"/>
              <a:ext cx="33825" cy="12725"/>
            </a:xfrm>
            <a:custGeom>
              <a:avLst/>
              <a:gdLst/>
              <a:ahLst/>
              <a:cxnLst/>
              <a:rect l="l" t="t" r="r" b="b"/>
              <a:pathLst>
                <a:path w="1353" h="509" extrusionOk="0">
                  <a:moveTo>
                    <a:pt x="815" y="0"/>
                  </a:moveTo>
                  <a:cubicBezTo>
                    <a:pt x="509" y="0"/>
                    <a:pt x="202" y="152"/>
                    <a:pt x="30" y="418"/>
                  </a:cubicBezTo>
                  <a:lnTo>
                    <a:pt x="29" y="418"/>
                  </a:lnTo>
                  <a:cubicBezTo>
                    <a:pt x="1" y="461"/>
                    <a:pt x="42" y="508"/>
                    <a:pt x="85" y="508"/>
                  </a:cubicBezTo>
                  <a:cubicBezTo>
                    <a:pt x="99" y="508"/>
                    <a:pt x="113" y="503"/>
                    <a:pt x="125" y="491"/>
                  </a:cubicBezTo>
                  <a:cubicBezTo>
                    <a:pt x="320" y="289"/>
                    <a:pt x="565" y="189"/>
                    <a:pt x="821" y="189"/>
                  </a:cubicBezTo>
                  <a:cubicBezTo>
                    <a:pt x="961" y="189"/>
                    <a:pt x="1104" y="218"/>
                    <a:pt x="1243" y="277"/>
                  </a:cubicBezTo>
                  <a:cubicBezTo>
                    <a:pt x="1253" y="281"/>
                    <a:pt x="1261" y="283"/>
                    <a:pt x="1270" y="283"/>
                  </a:cubicBezTo>
                  <a:cubicBezTo>
                    <a:pt x="1330" y="283"/>
                    <a:pt x="1353" y="183"/>
                    <a:pt x="1299" y="146"/>
                  </a:cubicBezTo>
                  <a:cubicBezTo>
                    <a:pt x="1153" y="47"/>
                    <a:pt x="984" y="0"/>
                    <a:pt x="8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147;p40">
              <a:extLst>
                <a:ext uri="{FF2B5EF4-FFF2-40B4-BE49-F238E27FC236}">
                  <a16:creationId xmlns:a16="http://schemas.microsoft.com/office/drawing/2014/main" id="{923B9ACB-CC1A-3F07-2B5F-1142454887AE}"/>
                </a:ext>
              </a:extLst>
            </p:cNvPr>
            <p:cNvSpPr/>
            <p:nvPr/>
          </p:nvSpPr>
          <p:spPr>
            <a:xfrm>
              <a:off x="1667275" y="3734325"/>
              <a:ext cx="70475" cy="51925"/>
            </a:xfrm>
            <a:custGeom>
              <a:avLst/>
              <a:gdLst/>
              <a:ahLst/>
              <a:cxnLst/>
              <a:rect l="l" t="t" r="r" b="b"/>
              <a:pathLst>
                <a:path w="2819" h="2077" extrusionOk="0">
                  <a:moveTo>
                    <a:pt x="54" y="0"/>
                  </a:moveTo>
                  <a:cubicBezTo>
                    <a:pt x="23" y="0"/>
                    <a:pt x="1" y="44"/>
                    <a:pt x="35" y="60"/>
                  </a:cubicBezTo>
                  <a:cubicBezTo>
                    <a:pt x="1092" y="559"/>
                    <a:pt x="1960" y="1102"/>
                    <a:pt x="2679" y="2049"/>
                  </a:cubicBezTo>
                  <a:cubicBezTo>
                    <a:pt x="2694" y="2068"/>
                    <a:pt x="2714" y="2076"/>
                    <a:pt x="2733" y="2076"/>
                  </a:cubicBezTo>
                  <a:cubicBezTo>
                    <a:pt x="2777" y="2076"/>
                    <a:pt x="2818" y="2035"/>
                    <a:pt x="2788" y="1986"/>
                  </a:cubicBezTo>
                  <a:cubicBezTo>
                    <a:pt x="2203" y="1038"/>
                    <a:pt x="1183" y="191"/>
                    <a:pt x="59" y="1"/>
                  </a:cubicBezTo>
                  <a:cubicBezTo>
                    <a:pt x="58" y="1"/>
                    <a:pt x="56" y="0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148;p40">
              <a:extLst>
                <a:ext uri="{FF2B5EF4-FFF2-40B4-BE49-F238E27FC236}">
                  <a16:creationId xmlns:a16="http://schemas.microsoft.com/office/drawing/2014/main" id="{1EB071EE-58DD-6091-F605-DAAD0AA2C4E5}"/>
                </a:ext>
              </a:extLst>
            </p:cNvPr>
            <p:cNvSpPr/>
            <p:nvPr/>
          </p:nvSpPr>
          <p:spPr>
            <a:xfrm>
              <a:off x="1678475" y="3759925"/>
              <a:ext cx="44400" cy="10450"/>
            </a:xfrm>
            <a:custGeom>
              <a:avLst/>
              <a:gdLst/>
              <a:ahLst/>
              <a:cxnLst/>
              <a:rect l="l" t="t" r="r" b="b"/>
              <a:pathLst>
                <a:path w="1776" h="418" extrusionOk="0">
                  <a:moveTo>
                    <a:pt x="833" y="0"/>
                  </a:moveTo>
                  <a:cubicBezTo>
                    <a:pt x="547" y="0"/>
                    <a:pt x="261" y="67"/>
                    <a:pt x="30" y="191"/>
                  </a:cubicBezTo>
                  <a:cubicBezTo>
                    <a:pt x="1" y="206"/>
                    <a:pt x="18" y="247"/>
                    <a:pt x="47" y="247"/>
                  </a:cubicBezTo>
                  <a:cubicBezTo>
                    <a:pt x="49" y="247"/>
                    <a:pt x="51" y="247"/>
                    <a:pt x="54" y="246"/>
                  </a:cubicBezTo>
                  <a:cubicBezTo>
                    <a:pt x="264" y="203"/>
                    <a:pt x="472" y="171"/>
                    <a:pt x="683" y="171"/>
                  </a:cubicBezTo>
                  <a:cubicBezTo>
                    <a:pt x="746" y="171"/>
                    <a:pt x="809" y="174"/>
                    <a:pt x="873" y="180"/>
                  </a:cubicBezTo>
                  <a:cubicBezTo>
                    <a:pt x="1160" y="207"/>
                    <a:pt x="1387" y="318"/>
                    <a:pt x="1654" y="412"/>
                  </a:cubicBezTo>
                  <a:cubicBezTo>
                    <a:pt x="1664" y="415"/>
                    <a:pt x="1674" y="417"/>
                    <a:pt x="1683" y="417"/>
                  </a:cubicBezTo>
                  <a:cubicBezTo>
                    <a:pt x="1754" y="417"/>
                    <a:pt x="1775" y="309"/>
                    <a:pt x="1716" y="265"/>
                  </a:cubicBezTo>
                  <a:cubicBezTo>
                    <a:pt x="1473" y="84"/>
                    <a:pt x="1153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149;p40">
              <a:extLst>
                <a:ext uri="{FF2B5EF4-FFF2-40B4-BE49-F238E27FC236}">
                  <a16:creationId xmlns:a16="http://schemas.microsoft.com/office/drawing/2014/main" id="{B6D56E54-9DE5-351C-81D8-E7C3CB70C7F1}"/>
                </a:ext>
              </a:extLst>
            </p:cNvPr>
            <p:cNvSpPr/>
            <p:nvPr/>
          </p:nvSpPr>
          <p:spPr>
            <a:xfrm>
              <a:off x="1680275" y="3764650"/>
              <a:ext cx="74425" cy="70400"/>
            </a:xfrm>
            <a:custGeom>
              <a:avLst/>
              <a:gdLst/>
              <a:ahLst/>
              <a:cxnLst/>
              <a:rect l="l" t="t" r="r" b="b"/>
              <a:pathLst>
                <a:path w="2977" h="2816" extrusionOk="0">
                  <a:moveTo>
                    <a:pt x="31" y="0"/>
                  </a:moveTo>
                  <a:lnTo>
                    <a:pt x="31" y="1"/>
                  </a:lnTo>
                  <a:cubicBezTo>
                    <a:pt x="30" y="1"/>
                    <a:pt x="29" y="1"/>
                    <a:pt x="28" y="1"/>
                  </a:cubicBezTo>
                  <a:cubicBezTo>
                    <a:pt x="7" y="1"/>
                    <a:pt x="1" y="34"/>
                    <a:pt x="19" y="44"/>
                  </a:cubicBezTo>
                  <a:cubicBezTo>
                    <a:pt x="626" y="362"/>
                    <a:pt x="1202" y="634"/>
                    <a:pt x="1703" y="1118"/>
                  </a:cubicBezTo>
                  <a:cubicBezTo>
                    <a:pt x="2196" y="1596"/>
                    <a:pt x="2525" y="2163"/>
                    <a:pt x="2818" y="2776"/>
                  </a:cubicBezTo>
                  <a:cubicBezTo>
                    <a:pt x="2831" y="2804"/>
                    <a:pt x="2854" y="2816"/>
                    <a:pt x="2878" y="2816"/>
                  </a:cubicBezTo>
                  <a:cubicBezTo>
                    <a:pt x="2926" y="2816"/>
                    <a:pt x="2977" y="2770"/>
                    <a:pt x="2962" y="2715"/>
                  </a:cubicBezTo>
                  <a:cubicBezTo>
                    <a:pt x="2624" y="1450"/>
                    <a:pt x="1369" y="164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150;p40">
              <a:extLst>
                <a:ext uri="{FF2B5EF4-FFF2-40B4-BE49-F238E27FC236}">
                  <a16:creationId xmlns:a16="http://schemas.microsoft.com/office/drawing/2014/main" id="{B4372D7F-A742-A2FE-ABF1-91B8EABFDC76}"/>
                </a:ext>
              </a:extLst>
            </p:cNvPr>
            <p:cNvSpPr/>
            <p:nvPr/>
          </p:nvSpPr>
          <p:spPr>
            <a:xfrm>
              <a:off x="1693850" y="3794750"/>
              <a:ext cx="49500" cy="17425"/>
            </a:xfrm>
            <a:custGeom>
              <a:avLst/>
              <a:gdLst/>
              <a:ahLst/>
              <a:cxnLst/>
              <a:rect l="l" t="t" r="r" b="b"/>
              <a:pathLst>
                <a:path w="1980" h="697" extrusionOk="0">
                  <a:moveTo>
                    <a:pt x="668" y="0"/>
                  </a:moveTo>
                  <a:cubicBezTo>
                    <a:pt x="438" y="0"/>
                    <a:pt x="215" y="44"/>
                    <a:pt x="30" y="133"/>
                  </a:cubicBezTo>
                  <a:cubicBezTo>
                    <a:pt x="1" y="146"/>
                    <a:pt x="13" y="196"/>
                    <a:pt x="43" y="196"/>
                  </a:cubicBezTo>
                  <a:cubicBezTo>
                    <a:pt x="44" y="196"/>
                    <a:pt x="45" y="196"/>
                    <a:pt x="46" y="196"/>
                  </a:cubicBezTo>
                  <a:cubicBezTo>
                    <a:pt x="210" y="177"/>
                    <a:pt x="371" y="160"/>
                    <a:pt x="530" y="160"/>
                  </a:cubicBezTo>
                  <a:cubicBezTo>
                    <a:pt x="687" y="160"/>
                    <a:pt x="844" y="176"/>
                    <a:pt x="1002" y="220"/>
                  </a:cubicBezTo>
                  <a:cubicBezTo>
                    <a:pt x="1336" y="312"/>
                    <a:pt x="1556" y="507"/>
                    <a:pt x="1838" y="686"/>
                  </a:cubicBezTo>
                  <a:cubicBezTo>
                    <a:pt x="1850" y="694"/>
                    <a:pt x="1862" y="697"/>
                    <a:pt x="1875" y="697"/>
                  </a:cubicBezTo>
                  <a:cubicBezTo>
                    <a:pt x="1929" y="697"/>
                    <a:pt x="1979" y="633"/>
                    <a:pt x="1944" y="580"/>
                  </a:cubicBezTo>
                  <a:cubicBezTo>
                    <a:pt x="1689" y="200"/>
                    <a:pt x="1162" y="0"/>
                    <a:pt x="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151;p40">
              <a:extLst>
                <a:ext uri="{FF2B5EF4-FFF2-40B4-BE49-F238E27FC236}">
                  <a16:creationId xmlns:a16="http://schemas.microsoft.com/office/drawing/2014/main" id="{39783ECC-34F4-8CAE-F15E-E5DDF6D95BD7}"/>
                </a:ext>
              </a:extLst>
            </p:cNvPr>
            <p:cNvSpPr/>
            <p:nvPr/>
          </p:nvSpPr>
          <p:spPr>
            <a:xfrm>
              <a:off x="1694900" y="3797825"/>
              <a:ext cx="58875" cy="71725"/>
            </a:xfrm>
            <a:custGeom>
              <a:avLst/>
              <a:gdLst/>
              <a:ahLst/>
              <a:cxnLst/>
              <a:rect l="l" t="t" r="r" b="b"/>
              <a:pathLst>
                <a:path w="2355" h="2869" extrusionOk="0">
                  <a:moveTo>
                    <a:pt x="56" y="1"/>
                  </a:moveTo>
                  <a:cubicBezTo>
                    <a:pt x="22" y="1"/>
                    <a:pt x="0" y="45"/>
                    <a:pt x="36" y="67"/>
                  </a:cubicBezTo>
                  <a:cubicBezTo>
                    <a:pt x="1128" y="736"/>
                    <a:pt x="1727" y="1631"/>
                    <a:pt x="2175" y="2807"/>
                  </a:cubicBezTo>
                  <a:cubicBezTo>
                    <a:pt x="2191" y="2850"/>
                    <a:pt x="2224" y="2869"/>
                    <a:pt x="2257" y="2869"/>
                  </a:cubicBezTo>
                  <a:cubicBezTo>
                    <a:pt x="2306" y="2869"/>
                    <a:pt x="2354" y="2827"/>
                    <a:pt x="2343" y="2760"/>
                  </a:cubicBezTo>
                  <a:cubicBezTo>
                    <a:pt x="2150" y="1553"/>
                    <a:pt x="1167" y="481"/>
                    <a:pt x="71" y="4"/>
                  </a:cubicBezTo>
                  <a:cubicBezTo>
                    <a:pt x="66" y="2"/>
                    <a:pt x="61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152;p40">
              <a:extLst>
                <a:ext uri="{FF2B5EF4-FFF2-40B4-BE49-F238E27FC236}">
                  <a16:creationId xmlns:a16="http://schemas.microsoft.com/office/drawing/2014/main" id="{93753104-8AC4-0BA0-BBA9-02E23B94688A}"/>
                </a:ext>
              </a:extLst>
            </p:cNvPr>
            <p:cNvSpPr/>
            <p:nvPr/>
          </p:nvSpPr>
          <p:spPr>
            <a:xfrm>
              <a:off x="1703650" y="3823550"/>
              <a:ext cx="29550" cy="7450"/>
            </a:xfrm>
            <a:custGeom>
              <a:avLst/>
              <a:gdLst/>
              <a:ahLst/>
              <a:cxnLst/>
              <a:rect l="l" t="t" r="r" b="b"/>
              <a:pathLst>
                <a:path w="1182" h="298" extrusionOk="0">
                  <a:moveTo>
                    <a:pt x="595" y="0"/>
                  </a:moveTo>
                  <a:cubicBezTo>
                    <a:pt x="393" y="0"/>
                    <a:pt x="190" y="67"/>
                    <a:pt x="28" y="194"/>
                  </a:cubicBezTo>
                  <a:cubicBezTo>
                    <a:pt x="1" y="216"/>
                    <a:pt x="25" y="265"/>
                    <a:pt x="56" y="265"/>
                  </a:cubicBezTo>
                  <a:cubicBezTo>
                    <a:pt x="60" y="265"/>
                    <a:pt x="64" y="265"/>
                    <a:pt x="68" y="263"/>
                  </a:cubicBezTo>
                  <a:cubicBezTo>
                    <a:pt x="221" y="201"/>
                    <a:pt x="366" y="173"/>
                    <a:pt x="510" y="173"/>
                  </a:cubicBezTo>
                  <a:cubicBezTo>
                    <a:pt x="686" y="173"/>
                    <a:pt x="861" y="215"/>
                    <a:pt x="1043" y="292"/>
                  </a:cubicBezTo>
                  <a:cubicBezTo>
                    <a:pt x="1052" y="296"/>
                    <a:pt x="1061" y="298"/>
                    <a:pt x="1070" y="298"/>
                  </a:cubicBezTo>
                  <a:cubicBezTo>
                    <a:pt x="1128" y="298"/>
                    <a:pt x="1182" y="232"/>
                    <a:pt x="1125" y="185"/>
                  </a:cubicBezTo>
                  <a:cubicBezTo>
                    <a:pt x="973" y="60"/>
                    <a:pt x="785" y="0"/>
                    <a:pt x="5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153;p40">
              <a:extLst>
                <a:ext uri="{FF2B5EF4-FFF2-40B4-BE49-F238E27FC236}">
                  <a16:creationId xmlns:a16="http://schemas.microsoft.com/office/drawing/2014/main" id="{D263E29C-E9AC-80B3-FB48-8A70AEBF18E9}"/>
                </a:ext>
              </a:extLst>
            </p:cNvPr>
            <p:cNvSpPr/>
            <p:nvPr/>
          </p:nvSpPr>
          <p:spPr>
            <a:xfrm>
              <a:off x="1706650" y="3827800"/>
              <a:ext cx="44950" cy="83925"/>
            </a:xfrm>
            <a:custGeom>
              <a:avLst/>
              <a:gdLst/>
              <a:ahLst/>
              <a:cxnLst/>
              <a:rect l="l" t="t" r="r" b="b"/>
              <a:pathLst>
                <a:path w="1798" h="3357" extrusionOk="0">
                  <a:moveTo>
                    <a:pt x="26" y="1"/>
                  </a:moveTo>
                  <a:cubicBezTo>
                    <a:pt x="9" y="1"/>
                    <a:pt x="0" y="28"/>
                    <a:pt x="18" y="38"/>
                  </a:cubicBezTo>
                  <a:cubicBezTo>
                    <a:pt x="1203" y="730"/>
                    <a:pt x="1797" y="2538"/>
                    <a:pt x="252" y="3236"/>
                  </a:cubicBezTo>
                  <a:cubicBezTo>
                    <a:pt x="190" y="3264"/>
                    <a:pt x="226" y="3357"/>
                    <a:pt x="285" y="3357"/>
                  </a:cubicBezTo>
                  <a:cubicBezTo>
                    <a:pt x="291" y="3357"/>
                    <a:pt x="296" y="3356"/>
                    <a:pt x="302" y="3354"/>
                  </a:cubicBezTo>
                  <a:cubicBezTo>
                    <a:pt x="1049" y="3128"/>
                    <a:pt x="1500" y="2391"/>
                    <a:pt x="1404" y="1614"/>
                  </a:cubicBezTo>
                  <a:cubicBezTo>
                    <a:pt x="1308" y="839"/>
                    <a:pt x="731" y="279"/>
                    <a:pt x="33" y="2"/>
                  </a:cubicBezTo>
                  <a:cubicBezTo>
                    <a:pt x="30" y="1"/>
                    <a:pt x="28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154;p40">
              <a:extLst>
                <a:ext uri="{FF2B5EF4-FFF2-40B4-BE49-F238E27FC236}">
                  <a16:creationId xmlns:a16="http://schemas.microsoft.com/office/drawing/2014/main" id="{4F43DA54-796A-3ACD-8C61-888E857369D9}"/>
                </a:ext>
              </a:extLst>
            </p:cNvPr>
            <p:cNvSpPr/>
            <p:nvPr/>
          </p:nvSpPr>
          <p:spPr>
            <a:xfrm>
              <a:off x="1697925" y="3858400"/>
              <a:ext cx="26375" cy="47950"/>
            </a:xfrm>
            <a:custGeom>
              <a:avLst/>
              <a:gdLst/>
              <a:ahLst/>
              <a:cxnLst/>
              <a:rect l="l" t="t" r="r" b="b"/>
              <a:pathLst>
                <a:path w="1055" h="1918" extrusionOk="0">
                  <a:moveTo>
                    <a:pt x="394" y="0"/>
                  </a:moveTo>
                  <a:cubicBezTo>
                    <a:pt x="372" y="0"/>
                    <a:pt x="351" y="10"/>
                    <a:pt x="340" y="28"/>
                  </a:cubicBezTo>
                  <a:cubicBezTo>
                    <a:pt x="0" y="596"/>
                    <a:pt x="478" y="1567"/>
                    <a:pt x="960" y="1907"/>
                  </a:cubicBezTo>
                  <a:cubicBezTo>
                    <a:pt x="970" y="1914"/>
                    <a:pt x="980" y="1917"/>
                    <a:pt x="989" y="1917"/>
                  </a:cubicBezTo>
                  <a:cubicBezTo>
                    <a:pt x="1028" y="1917"/>
                    <a:pt x="1054" y="1858"/>
                    <a:pt x="1025" y="1823"/>
                  </a:cubicBezTo>
                  <a:cubicBezTo>
                    <a:pt x="795" y="1546"/>
                    <a:pt x="598" y="1269"/>
                    <a:pt x="505" y="915"/>
                  </a:cubicBezTo>
                  <a:cubicBezTo>
                    <a:pt x="426" y="616"/>
                    <a:pt x="496" y="334"/>
                    <a:pt x="448" y="42"/>
                  </a:cubicBezTo>
                  <a:cubicBezTo>
                    <a:pt x="443" y="14"/>
                    <a:pt x="419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155;p40">
              <a:extLst>
                <a:ext uri="{FF2B5EF4-FFF2-40B4-BE49-F238E27FC236}">
                  <a16:creationId xmlns:a16="http://schemas.microsoft.com/office/drawing/2014/main" id="{736BBECF-7487-F93A-FE08-35553658079B}"/>
                </a:ext>
              </a:extLst>
            </p:cNvPr>
            <p:cNvSpPr/>
            <p:nvPr/>
          </p:nvSpPr>
          <p:spPr>
            <a:xfrm>
              <a:off x="1688850" y="3859925"/>
              <a:ext cx="14875" cy="76425"/>
            </a:xfrm>
            <a:custGeom>
              <a:avLst/>
              <a:gdLst/>
              <a:ahLst/>
              <a:cxnLst/>
              <a:rect l="l" t="t" r="r" b="b"/>
              <a:pathLst>
                <a:path w="595" h="3057" extrusionOk="0">
                  <a:moveTo>
                    <a:pt x="557" y="0"/>
                  </a:moveTo>
                  <a:cubicBezTo>
                    <a:pt x="547" y="0"/>
                    <a:pt x="538" y="5"/>
                    <a:pt x="532" y="17"/>
                  </a:cubicBezTo>
                  <a:cubicBezTo>
                    <a:pt x="78" y="872"/>
                    <a:pt x="1" y="2077"/>
                    <a:pt x="190" y="3013"/>
                  </a:cubicBezTo>
                  <a:cubicBezTo>
                    <a:pt x="196" y="3043"/>
                    <a:pt x="221" y="3057"/>
                    <a:pt x="246" y="3057"/>
                  </a:cubicBezTo>
                  <a:cubicBezTo>
                    <a:pt x="278" y="3057"/>
                    <a:pt x="311" y="3035"/>
                    <a:pt x="310" y="2997"/>
                  </a:cubicBezTo>
                  <a:cubicBezTo>
                    <a:pt x="295" y="2529"/>
                    <a:pt x="258" y="2072"/>
                    <a:pt x="303" y="1603"/>
                  </a:cubicBezTo>
                  <a:cubicBezTo>
                    <a:pt x="351" y="1070"/>
                    <a:pt x="505" y="566"/>
                    <a:pt x="590" y="42"/>
                  </a:cubicBezTo>
                  <a:cubicBezTo>
                    <a:pt x="594" y="19"/>
                    <a:pt x="576" y="0"/>
                    <a:pt x="5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156;p40">
              <a:extLst>
                <a:ext uri="{FF2B5EF4-FFF2-40B4-BE49-F238E27FC236}">
                  <a16:creationId xmlns:a16="http://schemas.microsoft.com/office/drawing/2014/main" id="{F2F4E045-083A-D31B-B7EB-585949BE23D1}"/>
                </a:ext>
              </a:extLst>
            </p:cNvPr>
            <p:cNvSpPr/>
            <p:nvPr/>
          </p:nvSpPr>
          <p:spPr>
            <a:xfrm>
              <a:off x="1583825" y="3897950"/>
              <a:ext cx="129950" cy="141925"/>
            </a:xfrm>
            <a:custGeom>
              <a:avLst/>
              <a:gdLst/>
              <a:ahLst/>
              <a:cxnLst/>
              <a:rect l="l" t="t" r="r" b="b"/>
              <a:pathLst>
                <a:path w="5198" h="5677" extrusionOk="0">
                  <a:moveTo>
                    <a:pt x="2292" y="1"/>
                  </a:moveTo>
                  <a:cubicBezTo>
                    <a:pt x="2219" y="1"/>
                    <a:pt x="2178" y="124"/>
                    <a:pt x="2254" y="160"/>
                  </a:cubicBezTo>
                  <a:cubicBezTo>
                    <a:pt x="2811" y="421"/>
                    <a:pt x="3414" y="682"/>
                    <a:pt x="3846" y="1133"/>
                  </a:cubicBezTo>
                  <a:cubicBezTo>
                    <a:pt x="4534" y="1850"/>
                    <a:pt x="4469" y="2874"/>
                    <a:pt x="4029" y="3708"/>
                  </a:cubicBezTo>
                  <a:cubicBezTo>
                    <a:pt x="3379" y="4941"/>
                    <a:pt x="2236" y="5413"/>
                    <a:pt x="988" y="5413"/>
                  </a:cubicBezTo>
                  <a:cubicBezTo>
                    <a:pt x="686" y="5413"/>
                    <a:pt x="377" y="5385"/>
                    <a:pt x="68" y="5334"/>
                  </a:cubicBezTo>
                  <a:cubicBezTo>
                    <a:pt x="66" y="5334"/>
                    <a:pt x="64" y="5334"/>
                    <a:pt x="62" y="5334"/>
                  </a:cubicBezTo>
                  <a:cubicBezTo>
                    <a:pt x="26" y="5334"/>
                    <a:pt x="0" y="5384"/>
                    <a:pt x="39" y="5402"/>
                  </a:cubicBezTo>
                  <a:cubicBezTo>
                    <a:pt x="432" y="5591"/>
                    <a:pt x="846" y="5677"/>
                    <a:pt x="1258" y="5677"/>
                  </a:cubicBezTo>
                  <a:cubicBezTo>
                    <a:pt x="2549" y="5677"/>
                    <a:pt x="3819" y="4832"/>
                    <a:pt x="4358" y="3643"/>
                  </a:cubicBezTo>
                  <a:cubicBezTo>
                    <a:pt x="5198" y="1788"/>
                    <a:pt x="3935" y="651"/>
                    <a:pt x="2319" y="6"/>
                  </a:cubicBezTo>
                  <a:cubicBezTo>
                    <a:pt x="2310" y="3"/>
                    <a:pt x="2301" y="1"/>
                    <a:pt x="2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157;p40">
              <a:extLst>
                <a:ext uri="{FF2B5EF4-FFF2-40B4-BE49-F238E27FC236}">
                  <a16:creationId xmlns:a16="http://schemas.microsoft.com/office/drawing/2014/main" id="{4887D77A-4530-E4F6-4AB3-057988187D06}"/>
                </a:ext>
              </a:extLst>
            </p:cNvPr>
            <p:cNvSpPr/>
            <p:nvPr/>
          </p:nvSpPr>
          <p:spPr>
            <a:xfrm>
              <a:off x="1612400" y="3907350"/>
              <a:ext cx="68925" cy="104325"/>
            </a:xfrm>
            <a:custGeom>
              <a:avLst/>
              <a:gdLst/>
              <a:ahLst/>
              <a:cxnLst/>
              <a:rect l="l" t="t" r="r" b="b"/>
              <a:pathLst>
                <a:path w="2757" h="4173" extrusionOk="0">
                  <a:moveTo>
                    <a:pt x="1093" y="0"/>
                  </a:moveTo>
                  <a:cubicBezTo>
                    <a:pt x="1063" y="0"/>
                    <a:pt x="1052" y="40"/>
                    <a:pt x="1077" y="58"/>
                  </a:cubicBezTo>
                  <a:cubicBezTo>
                    <a:pt x="1741" y="545"/>
                    <a:pt x="2313" y="1095"/>
                    <a:pt x="2307" y="1982"/>
                  </a:cubicBezTo>
                  <a:cubicBezTo>
                    <a:pt x="2302" y="2851"/>
                    <a:pt x="1627" y="3853"/>
                    <a:pt x="757" y="3853"/>
                  </a:cubicBezTo>
                  <a:cubicBezTo>
                    <a:pt x="559" y="3853"/>
                    <a:pt x="352" y="3801"/>
                    <a:pt x="139" y="3684"/>
                  </a:cubicBezTo>
                  <a:cubicBezTo>
                    <a:pt x="125" y="3676"/>
                    <a:pt x="111" y="3673"/>
                    <a:pt x="98" y="3673"/>
                  </a:cubicBezTo>
                  <a:cubicBezTo>
                    <a:pt x="37" y="3673"/>
                    <a:pt x="0" y="3753"/>
                    <a:pt x="44" y="3809"/>
                  </a:cubicBezTo>
                  <a:cubicBezTo>
                    <a:pt x="244" y="4067"/>
                    <a:pt x="482" y="4172"/>
                    <a:pt x="730" y="4172"/>
                  </a:cubicBezTo>
                  <a:cubicBezTo>
                    <a:pt x="1445" y="4172"/>
                    <a:pt x="2241" y="3294"/>
                    <a:pt x="2432" y="2684"/>
                  </a:cubicBezTo>
                  <a:cubicBezTo>
                    <a:pt x="2756" y="1646"/>
                    <a:pt x="2227" y="273"/>
                    <a:pt x="1101" y="1"/>
                  </a:cubicBezTo>
                  <a:cubicBezTo>
                    <a:pt x="1098" y="1"/>
                    <a:pt x="1095" y="0"/>
                    <a:pt x="10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158;p40">
              <a:extLst>
                <a:ext uri="{FF2B5EF4-FFF2-40B4-BE49-F238E27FC236}">
                  <a16:creationId xmlns:a16="http://schemas.microsoft.com/office/drawing/2014/main" id="{CF7F66E9-DDCE-6EC4-29FD-8927710F6458}"/>
                </a:ext>
              </a:extLst>
            </p:cNvPr>
            <p:cNvSpPr/>
            <p:nvPr/>
          </p:nvSpPr>
          <p:spPr>
            <a:xfrm>
              <a:off x="1542425" y="3946075"/>
              <a:ext cx="66775" cy="65825"/>
            </a:xfrm>
            <a:custGeom>
              <a:avLst/>
              <a:gdLst/>
              <a:ahLst/>
              <a:cxnLst/>
              <a:rect l="l" t="t" r="r" b="b"/>
              <a:pathLst>
                <a:path w="2671" h="2633" extrusionOk="0">
                  <a:moveTo>
                    <a:pt x="1336" y="0"/>
                  </a:moveTo>
                  <a:cubicBezTo>
                    <a:pt x="939" y="0"/>
                    <a:pt x="575" y="249"/>
                    <a:pt x="370" y="610"/>
                  </a:cubicBezTo>
                  <a:cubicBezTo>
                    <a:pt x="0" y="1258"/>
                    <a:pt x="247" y="2024"/>
                    <a:pt x="606" y="2616"/>
                  </a:cubicBezTo>
                  <a:cubicBezTo>
                    <a:pt x="613" y="2628"/>
                    <a:pt x="624" y="2633"/>
                    <a:pt x="636" y="2633"/>
                  </a:cubicBezTo>
                  <a:cubicBezTo>
                    <a:pt x="659" y="2633"/>
                    <a:pt x="682" y="2614"/>
                    <a:pt x="672" y="2588"/>
                  </a:cubicBezTo>
                  <a:cubicBezTo>
                    <a:pt x="395" y="1895"/>
                    <a:pt x="96" y="935"/>
                    <a:pt x="818" y="399"/>
                  </a:cubicBezTo>
                  <a:cubicBezTo>
                    <a:pt x="973" y="284"/>
                    <a:pt x="1141" y="232"/>
                    <a:pt x="1307" y="232"/>
                  </a:cubicBezTo>
                  <a:cubicBezTo>
                    <a:pt x="1614" y="232"/>
                    <a:pt x="1911" y="408"/>
                    <a:pt x="2097" y="692"/>
                  </a:cubicBezTo>
                  <a:cubicBezTo>
                    <a:pt x="2390" y="1136"/>
                    <a:pt x="2205" y="1757"/>
                    <a:pt x="1709" y="1757"/>
                  </a:cubicBezTo>
                  <a:cubicBezTo>
                    <a:pt x="1637" y="1757"/>
                    <a:pt x="1559" y="1744"/>
                    <a:pt x="1474" y="1716"/>
                  </a:cubicBezTo>
                  <a:cubicBezTo>
                    <a:pt x="1466" y="1713"/>
                    <a:pt x="1457" y="1711"/>
                    <a:pt x="1449" y="1711"/>
                  </a:cubicBezTo>
                  <a:cubicBezTo>
                    <a:pt x="1377" y="1711"/>
                    <a:pt x="1320" y="1817"/>
                    <a:pt x="1385" y="1868"/>
                  </a:cubicBezTo>
                  <a:cubicBezTo>
                    <a:pt x="1497" y="1959"/>
                    <a:pt x="1626" y="1999"/>
                    <a:pt x="1755" y="1999"/>
                  </a:cubicBezTo>
                  <a:cubicBezTo>
                    <a:pt x="2037" y="1999"/>
                    <a:pt x="2320" y="1808"/>
                    <a:pt x="2434" y="1530"/>
                  </a:cubicBezTo>
                  <a:cubicBezTo>
                    <a:pt x="2670" y="958"/>
                    <a:pt x="2224" y="272"/>
                    <a:pt x="1688" y="67"/>
                  </a:cubicBezTo>
                  <a:cubicBezTo>
                    <a:pt x="1570" y="21"/>
                    <a:pt x="1452" y="0"/>
                    <a:pt x="13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159;p40">
              <a:extLst>
                <a:ext uri="{FF2B5EF4-FFF2-40B4-BE49-F238E27FC236}">
                  <a16:creationId xmlns:a16="http://schemas.microsoft.com/office/drawing/2014/main" id="{5A8CEC20-267D-1037-4F45-E73E42465C36}"/>
                </a:ext>
              </a:extLst>
            </p:cNvPr>
            <p:cNvSpPr/>
            <p:nvPr/>
          </p:nvSpPr>
          <p:spPr>
            <a:xfrm>
              <a:off x="1512600" y="3804875"/>
              <a:ext cx="109000" cy="166900"/>
            </a:xfrm>
            <a:custGeom>
              <a:avLst/>
              <a:gdLst/>
              <a:ahLst/>
              <a:cxnLst/>
              <a:rect l="l" t="t" r="r" b="b"/>
              <a:pathLst>
                <a:path w="4360" h="6676" extrusionOk="0">
                  <a:moveTo>
                    <a:pt x="1031" y="0"/>
                  </a:moveTo>
                  <a:cubicBezTo>
                    <a:pt x="698" y="0"/>
                    <a:pt x="358" y="112"/>
                    <a:pt x="28" y="376"/>
                  </a:cubicBezTo>
                  <a:cubicBezTo>
                    <a:pt x="0" y="398"/>
                    <a:pt x="26" y="437"/>
                    <a:pt x="55" y="437"/>
                  </a:cubicBezTo>
                  <a:cubicBezTo>
                    <a:pt x="60" y="437"/>
                    <a:pt x="66" y="436"/>
                    <a:pt x="71" y="433"/>
                  </a:cubicBezTo>
                  <a:cubicBezTo>
                    <a:pt x="386" y="253"/>
                    <a:pt x="688" y="175"/>
                    <a:pt x="974" y="175"/>
                  </a:cubicBezTo>
                  <a:cubicBezTo>
                    <a:pt x="2187" y="175"/>
                    <a:pt x="3102" y="1590"/>
                    <a:pt x="3486" y="2690"/>
                  </a:cubicBezTo>
                  <a:cubicBezTo>
                    <a:pt x="3941" y="3993"/>
                    <a:pt x="3825" y="5237"/>
                    <a:pt x="3530" y="6556"/>
                  </a:cubicBezTo>
                  <a:cubicBezTo>
                    <a:pt x="3515" y="6621"/>
                    <a:pt x="3576" y="6675"/>
                    <a:pt x="3631" y="6675"/>
                  </a:cubicBezTo>
                  <a:cubicBezTo>
                    <a:pt x="3659" y="6675"/>
                    <a:pt x="3685" y="6661"/>
                    <a:pt x="3700" y="6627"/>
                  </a:cubicBezTo>
                  <a:cubicBezTo>
                    <a:pt x="4359" y="5084"/>
                    <a:pt x="4113" y="3125"/>
                    <a:pt x="3302" y="1686"/>
                  </a:cubicBezTo>
                  <a:cubicBezTo>
                    <a:pt x="2840" y="866"/>
                    <a:pt x="1962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160;p40">
              <a:extLst>
                <a:ext uri="{FF2B5EF4-FFF2-40B4-BE49-F238E27FC236}">
                  <a16:creationId xmlns:a16="http://schemas.microsoft.com/office/drawing/2014/main" id="{E7B7E6AE-3780-E603-DFFF-DBF0B8FD2AD3}"/>
                </a:ext>
              </a:extLst>
            </p:cNvPr>
            <p:cNvSpPr/>
            <p:nvPr/>
          </p:nvSpPr>
          <p:spPr>
            <a:xfrm>
              <a:off x="1515350" y="3762575"/>
              <a:ext cx="71100" cy="30750"/>
            </a:xfrm>
            <a:custGeom>
              <a:avLst/>
              <a:gdLst/>
              <a:ahLst/>
              <a:cxnLst/>
              <a:rect l="l" t="t" r="r" b="b"/>
              <a:pathLst>
                <a:path w="2844" h="1230" extrusionOk="0">
                  <a:moveTo>
                    <a:pt x="691" y="0"/>
                  </a:moveTo>
                  <a:cubicBezTo>
                    <a:pt x="494" y="0"/>
                    <a:pt x="302" y="22"/>
                    <a:pt x="123" y="68"/>
                  </a:cubicBezTo>
                  <a:cubicBezTo>
                    <a:pt x="1" y="100"/>
                    <a:pt x="48" y="263"/>
                    <a:pt x="160" y="263"/>
                  </a:cubicBezTo>
                  <a:cubicBezTo>
                    <a:pt x="165" y="263"/>
                    <a:pt x="171" y="262"/>
                    <a:pt x="176" y="261"/>
                  </a:cubicBezTo>
                  <a:cubicBezTo>
                    <a:pt x="344" y="238"/>
                    <a:pt x="513" y="224"/>
                    <a:pt x="681" y="224"/>
                  </a:cubicBezTo>
                  <a:cubicBezTo>
                    <a:pt x="993" y="224"/>
                    <a:pt x="1303" y="270"/>
                    <a:pt x="1600" y="380"/>
                  </a:cubicBezTo>
                  <a:cubicBezTo>
                    <a:pt x="2083" y="559"/>
                    <a:pt x="2400" y="885"/>
                    <a:pt x="2771" y="1218"/>
                  </a:cubicBezTo>
                  <a:cubicBezTo>
                    <a:pt x="2780" y="1226"/>
                    <a:pt x="2789" y="1230"/>
                    <a:pt x="2798" y="1230"/>
                  </a:cubicBezTo>
                  <a:cubicBezTo>
                    <a:pt x="2822" y="1230"/>
                    <a:pt x="2843" y="1202"/>
                    <a:pt x="2830" y="1173"/>
                  </a:cubicBezTo>
                  <a:cubicBezTo>
                    <a:pt x="2477" y="410"/>
                    <a:pt x="1537" y="0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161;p40">
              <a:extLst>
                <a:ext uri="{FF2B5EF4-FFF2-40B4-BE49-F238E27FC236}">
                  <a16:creationId xmlns:a16="http://schemas.microsoft.com/office/drawing/2014/main" id="{646CD965-40E8-D2DE-54B9-9D60009D5D3E}"/>
                </a:ext>
              </a:extLst>
            </p:cNvPr>
            <p:cNvSpPr/>
            <p:nvPr/>
          </p:nvSpPr>
          <p:spPr>
            <a:xfrm>
              <a:off x="1449250" y="3763750"/>
              <a:ext cx="104750" cy="99875"/>
            </a:xfrm>
            <a:custGeom>
              <a:avLst/>
              <a:gdLst/>
              <a:ahLst/>
              <a:cxnLst/>
              <a:rect l="l" t="t" r="r" b="b"/>
              <a:pathLst>
                <a:path w="4190" h="3995" extrusionOk="0">
                  <a:moveTo>
                    <a:pt x="2924" y="1"/>
                  </a:moveTo>
                  <a:cubicBezTo>
                    <a:pt x="1118" y="1"/>
                    <a:pt x="1" y="2577"/>
                    <a:pt x="1607" y="3712"/>
                  </a:cubicBezTo>
                  <a:cubicBezTo>
                    <a:pt x="1873" y="3900"/>
                    <a:pt x="2188" y="3995"/>
                    <a:pt x="2497" y="3995"/>
                  </a:cubicBezTo>
                  <a:cubicBezTo>
                    <a:pt x="2994" y="3995"/>
                    <a:pt x="3475" y="3751"/>
                    <a:pt x="3712" y="3259"/>
                  </a:cubicBezTo>
                  <a:cubicBezTo>
                    <a:pt x="4030" y="2600"/>
                    <a:pt x="3651" y="1863"/>
                    <a:pt x="2949" y="1714"/>
                  </a:cubicBezTo>
                  <a:lnTo>
                    <a:pt x="2948" y="1714"/>
                  </a:lnTo>
                  <a:cubicBezTo>
                    <a:pt x="2945" y="1714"/>
                    <a:pt x="2943" y="1713"/>
                    <a:pt x="2941" y="1713"/>
                  </a:cubicBezTo>
                  <a:cubicBezTo>
                    <a:pt x="2913" y="1713"/>
                    <a:pt x="2904" y="1755"/>
                    <a:pt x="2934" y="1766"/>
                  </a:cubicBezTo>
                  <a:cubicBezTo>
                    <a:pt x="4189" y="2228"/>
                    <a:pt x="3632" y="3781"/>
                    <a:pt x="2544" y="3781"/>
                  </a:cubicBezTo>
                  <a:cubicBezTo>
                    <a:pt x="2472" y="3781"/>
                    <a:pt x="2398" y="3774"/>
                    <a:pt x="2322" y="3760"/>
                  </a:cubicBezTo>
                  <a:cubicBezTo>
                    <a:pt x="1724" y="3648"/>
                    <a:pt x="1267" y="3196"/>
                    <a:pt x="1116" y="2607"/>
                  </a:cubicBezTo>
                  <a:cubicBezTo>
                    <a:pt x="768" y="1259"/>
                    <a:pt x="1870" y="313"/>
                    <a:pt x="3100" y="203"/>
                  </a:cubicBezTo>
                  <a:cubicBezTo>
                    <a:pt x="3225" y="191"/>
                    <a:pt x="3225" y="20"/>
                    <a:pt x="3100" y="9"/>
                  </a:cubicBezTo>
                  <a:cubicBezTo>
                    <a:pt x="3041" y="4"/>
                    <a:pt x="2982" y="1"/>
                    <a:pt x="29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162;p40">
              <a:extLst>
                <a:ext uri="{FF2B5EF4-FFF2-40B4-BE49-F238E27FC236}">
                  <a16:creationId xmlns:a16="http://schemas.microsoft.com/office/drawing/2014/main" id="{23FAE322-D66F-42EE-4201-6A52E51F80C6}"/>
                </a:ext>
              </a:extLst>
            </p:cNvPr>
            <p:cNvSpPr/>
            <p:nvPr/>
          </p:nvSpPr>
          <p:spPr>
            <a:xfrm>
              <a:off x="1706475" y="3990350"/>
              <a:ext cx="64100" cy="64700"/>
            </a:xfrm>
            <a:custGeom>
              <a:avLst/>
              <a:gdLst/>
              <a:ahLst/>
              <a:cxnLst/>
              <a:rect l="l" t="t" r="r" b="b"/>
              <a:pathLst>
                <a:path w="2564" h="2588" extrusionOk="0">
                  <a:moveTo>
                    <a:pt x="1320" y="0"/>
                  </a:moveTo>
                  <a:cubicBezTo>
                    <a:pt x="1229" y="0"/>
                    <a:pt x="1136" y="15"/>
                    <a:pt x="1044" y="46"/>
                  </a:cubicBezTo>
                  <a:cubicBezTo>
                    <a:pt x="617" y="194"/>
                    <a:pt x="450" y="685"/>
                    <a:pt x="730" y="1038"/>
                  </a:cubicBezTo>
                  <a:cubicBezTo>
                    <a:pt x="746" y="1059"/>
                    <a:pt x="766" y="1068"/>
                    <a:pt x="786" y="1068"/>
                  </a:cubicBezTo>
                  <a:cubicBezTo>
                    <a:pt x="843" y="1068"/>
                    <a:pt x="899" y="993"/>
                    <a:pt x="867" y="931"/>
                  </a:cubicBezTo>
                  <a:cubicBezTo>
                    <a:pt x="666" y="540"/>
                    <a:pt x="984" y="258"/>
                    <a:pt x="1333" y="258"/>
                  </a:cubicBezTo>
                  <a:cubicBezTo>
                    <a:pt x="1366" y="258"/>
                    <a:pt x="1399" y="261"/>
                    <a:pt x="1431" y="266"/>
                  </a:cubicBezTo>
                  <a:cubicBezTo>
                    <a:pt x="1657" y="300"/>
                    <a:pt x="1830" y="426"/>
                    <a:pt x="1968" y="603"/>
                  </a:cubicBezTo>
                  <a:cubicBezTo>
                    <a:pt x="2193" y="896"/>
                    <a:pt x="2250" y="1281"/>
                    <a:pt x="2111" y="1624"/>
                  </a:cubicBezTo>
                  <a:cubicBezTo>
                    <a:pt x="1867" y="2218"/>
                    <a:pt x="1301" y="2367"/>
                    <a:pt x="730" y="2367"/>
                  </a:cubicBezTo>
                  <a:cubicBezTo>
                    <a:pt x="498" y="2367"/>
                    <a:pt x="265" y="2342"/>
                    <a:pt x="53" y="2313"/>
                  </a:cubicBezTo>
                  <a:cubicBezTo>
                    <a:pt x="51" y="2313"/>
                    <a:pt x="50" y="2312"/>
                    <a:pt x="48" y="2312"/>
                  </a:cubicBezTo>
                  <a:cubicBezTo>
                    <a:pt x="20" y="2312"/>
                    <a:pt x="0" y="2349"/>
                    <a:pt x="30" y="2365"/>
                  </a:cubicBezTo>
                  <a:cubicBezTo>
                    <a:pt x="309" y="2509"/>
                    <a:pt x="621" y="2588"/>
                    <a:pt x="930" y="2588"/>
                  </a:cubicBezTo>
                  <a:cubicBezTo>
                    <a:pt x="1285" y="2588"/>
                    <a:pt x="1636" y="2485"/>
                    <a:pt x="1929" y="2261"/>
                  </a:cubicBezTo>
                  <a:cubicBezTo>
                    <a:pt x="2384" y="1912"/>
                    <a:pt x="2564" y="1335"/>
                    <a:pt x="2360" y="794"/>
                  </a:cubicBezTo>
                  <a:cubicBezTo>
                    <a:pt x="2202" y="373"/>
                    <a:pt x="1780" y="0"/>
                    <a:pt x="13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163;p40">
              <a:extLst>
                <a:ext uri="{FF2B5EF4-FFF2-40B4-BE49-F238E27FC236}">
                  <a16:creationId xmlns:a16="http://schemas.microsoft.com/office/drawing/2014/main" id="{37BFB57D-FA2A-2AB0-9D16-A876C381F147}"/>
                </a:ext>
              </a:extLst>
            </p:cNvPr>
            <p:cNvSpPr/>
            <p:nvPr/>
          </p:nvSpPr>
          <p:spPr>
            <a:xfrm>
              <a:off x="1702775" y="3982025"/>
              <a:ext cx="75625" cy="79450"/>
            </a:xfrm>
            <a:custGeom>
              <a:avLst/>
              <a:gdLst/>
              <a:ahLst/>
              <a:cxnLst/>
              <a:rect l="l" t="t" r="r" b="b"/>
              <a:pathLst>
                <a:path w="3025" h="3178" extrusionOk="0">
                  <a:moveTo>
                    <a:pt x="1459" y="1"/>
                  </a:moveTo>
                  <a:cubicBezTo>
                    <a:pt x="1172" y="1"/>
                    <a:pt x="882" y="93"/>
                    <a:pt x="632" y="303"/>
                  </a:cubicBezTo>
                  <a:cubicBezTo>
                    <a:pt x="23" y="812"/>
                    <a:pt x="249" y="2017"/>
                    <a:pt x="1017" y="2017"/>
                  </a:cubicBezTo>
                  <a:cubicBezTo>
                    <a:pt x="1114" y="2017"/>
                    <a:pt x="1221" y="1998"/>
                    <a:pt x="1335" y="1955"/>
                  </a:cubicBezTo>
                  <a:cubicBezTo>
                    <a:pt x="2091" y="1673"/>
                    <a:pt x="1777" y="673"/>
                    <a:pt x="1213" y="673"/>
                  </a:cubicBezTo>
                  <a:cubicBezTo>
                    <a:pt x="1102" y="673"/>
                    <a:pt x="981" y="712"/>
                    <a:pt x="856" y="803"/>
                  </a:cubicBezTo>
                  <a:cubicBezTo>
                    <a:pt x="819" y="831"/>
                    <a:pt x="832" y="898"/>
                    <a:pt x="877" y="898"/>
                  </a:cubicBezTo>
                  <a:cubicBezTo>
                    <a:pt x="883" y="898"/>
                    <a:pt x="889" y="897"/>
                    <a:pt x="895" y="895"/>
                  </a:cubicBezTo>
                  <a:cubicBezTo>
                    <a:pt x="981" y="856"/>
                    <a:pt x="1058" y="836"/>
                    <a:pt x="1124" y="836"/>
                  </a:cubicBezTo>
                  <a:cubicBezTo>
                    <a:pt x="1368" y="836"/>
                    <a:pt x="1471" y="1105"/>
                    <a:pt x="1433" y="1643"/>
                  </a:cubicBezTo>
                  <a:cubicBezTo>
                    <a:pt x="1284" y="1679"/>
                    <a:pt x="1151" y="1697"/>
                    <a:pt x="1036" y="1697"/>
                  </a:cubicBezTo>
                  <a:cubicBezTo>
                    <a:pt x="645" y="1697"/>
                    <a:pt x="451" y="1491"/>
                    <a:pt x="453" y="1077"/>
                  </a:cubicBezTo>
                  <a:cubicBezTo>
                    <a:pt x="466" y="678"/>
                    <a:pt x="784" y="371"/>
                    <a:pt x="1143" y="259"/>
                  </a:cubicBezTo>
                  <a:cubicBezTo>
                    <a:pt x="1256" y="224"/>
                    <a:pt x="1371" y="208"/>
                    <a:pt x="1484" y="208"/>
                  </a:cubicBezTo>
                  <a:cubicBezTo>
                    <a:pt x="2055" y="208"/>
                    <a:pt x="2586" y="628"/>
                    <a:pt x="2700" y="1203"/>
                  </a:cubicBezTo>
                  <a:cubicBezTo>
                    <a:pt x="3001" y="2723"/>
                    <a:pt x="1131" y="2962"/>
                    <a:pt x="93" y="3022"/>
                  </a:cubicBezTo>
                  <a:cubicBezTo>
                    <a:pt x="1" y="3029"/>
                    <a:pt x="2" y="3159"/>
                    <a:pt x="93" y="3166"/>
                  </a:cubicBezTo>
                  <a:cubicBezTo>
                    <a:pt x="190" y="3173"/>
                    <a:pt x="291" y="3177"/>
                    <a:pt x="396" y="3177"/>
                  </a:cubicBezTo>
                  <a:cubicBezTo>
                    <a:pt x="1531" y="3177"/>
                    <a:pt x="3025" y="2721"/>
                    <a:pt x="2927" y="1345"/>
                  </a:cubicBezTo>
                  <a:cubicBezTo>
                    <a:pt x="2872" y="572"/>
                    <a:pt x="2172" y="1"/>
                    <a:pt x="14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2164;p40">
              <a:extLst>
                <a:ext uri="{FF2B5EF4-FFF2-40B4-BE49-F238E27FC236}">
                  <a16:creationId xmlns:a16="http://schemas.microsoft.com/office/drawing/2014/main" id="{3647E65F-D044-48FD-98F8-4ED5C043D877}"/>
                </a:ext>
              </a:extLst>
            </p:cNvPr>
            <p:cNvSpPr/>
            <p:nvPr/>
          </p:nvSpPr>
          <p:spPr>
            <a:xfrm>
              <a:off x="1491825" y="4076150"/>
              <a:ext cx="85850" cy="39200"/>
            </a:xfrm>
            <a:custGeom>
              <a:avLst/>
              <a:gdLst/>
              <a:ahLst/>
              <a:cxnLst/>
              <a:rect l="l" t="t" r="r" b="b"/>
              <a:pathLst>
                <a:path w="3434" h="1568" extrusionOk="0">
                  <a:moveTo>
                    <a:pt x="1164" y="0"/>
                  </a:moveTo>
                  <a:cubicBezTo>
                    <a:pt x="683" y="0"/>
                    <a:pt x="251" y="225"/>
                    <a:pt x="10" y="803"/>
                  </a:cubicBezTo>
                  <a:lnTo>
                    <a:pt x="10" y="802"/>
                  </a:lnTo>
                  <a:lnTo>
                    <a:pt x="10" y="802"/>
                  </a:lnTo>
                  <a:cubicBezTo>
                    <a:pt x="1" y="825"/>
                    <a:pt x="24" y="846"/>
                    <a:pt x="46" y="846"/>
                  </a:cubicBezTo>
                  <a:cubicBezTo>
                    <a:pt x="54" y="846"/>
                    <a:pt x="62" y="843"/>
                    <a:pt x="67" y="836"/>
                  </a:cubicBezTo>
                  <a:cubicBezTo>
                    <a:pt x="378" y="448"/>
                    <a:pt x="813" y="229"/>
                    <a:pt x="1282" y="229"/>
                  </a:cubicBezTo>
                  <a:cubicBezTo>
                    <a:pt x="1441" y="229"/>
                    <a:pt x="1604" y="254"/>
                    <a:pt x="1767" y="306"/>
                  </a:cubicBezTo>
                  <a:cubicBezTo>
                    <a:pt x="2439" y="521"/>
                    <a:pt x="2787" y="1074"/>
                    <a:pt x="3256" y="1540"/>
                  </a:cubicBezTo>
                  <a:cubicBezTo>
                    <a:pt x="3275" y="1559"/>
                    <a:pt x="3297" y="1567"/>
                    <a:pt x="3318" y="1567"/>
                  </a:cubicBezTo>
                  <a:cubicBezTo>
                    <a:pt x="3380" y="1567"/>
                    <a:pt x="3434" y="1496"/>
                    <a:pt x="3400" y="1428"/>
                  </a:cubicBezTo>
                  <a:cubicBezTo>
                    <a:pt x="3051" y="728"/>
                    <a:pt x="2029" y="0"/>
                    <a:pt x="1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2165;p40">
              <a:extLst>
                <a:ext uri="{FF2B5EF4-FFF2-40B4-BE49-F238E27FC236}">
                  <a16:creationId xmlns:a16="http://schemas.microsoft.com/office/drawing/2014/main" id="{1235C4AA-7756-6C4A-D860-4F2101EBA511}"/>
                </a:ext>
              </a:extLst>
            </p:cNvPr>
            <p:cNvSpPr/>
            <p:nvPr/>
          </p:nvSpPr>
          <p:spPr>
            <a:xfrm>
              <a:off x="1491600" y="4093300"/>
              <a:ext cx="65800" cy="54075"/>
            </a:xfrm>
            <a:custGeom>
              <a:avLst/>
              <a:gdLst/>
              <a:ahLst/>
              <a:cxnLst/>
              <a:rect l="l" t="t" r="r" b="b"/>
              <a:pathLst>
                <a:path w="2632" h="2163" extrusionOk="0">
                  <a:moveTo>
                    <a:pt x="401" y="0"/>
                  </a:moveTo>
                  <a:cubicBezTo>
                    <a:pt x="288" y="0"/>
                    <a:pt x="175" y="10"/>
                    <a:pt x="63" y="31"/>
                  </a:cubicBezTo>
                  <a:cubicBezTo>
                    <a:pt x="1" y="43"/>
                    <a:pt x="23" y="128"/>
                    <a:pt x="76" y="134"/>
                  </a:cubicBezTo>
                  <a:cubicBezTo>
                    <a:pt x="694" y="197"/>
                    <a:pt x="1271" y="334"/>
                    <a:pt x="1740" y="768"/>
                  </a:cubicBezTo>
                  <a:cubicBezTo>
                    <a:pt x="2137" y="1136"/>
                    <a:pt x="2313" y="1602"/>
                    <a:pt x="2471" y="2106"/>
                  </a:cubicBezTo>
                  <a:cubicBezTo>
                    <a:pt x="2484" y="2144"/>
                    <a:pt x="2518" y="2162"/>
                    <a:pt x="2551" y="2162"/>
                  </a:cubicBezTo>
                  <a:cubicBezTo>
                    <a:pt x="2592" y="2162"/>
                    <a:pt x="2632" y="2135"/>
                    <a:pt x="2630" y="2084"/>
                  </a:cubicBezTo>
                  <a:cubicBezTo>
                    <a:pt x="2596" y="958"/>
                    <a:pt x="1507" y="0"/>
                    <a:pt x="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166;p40">
              <a:extLst>
                <a:ext uri="{FF2B5EF4-FFF2-40B4-BE49-F238E27FC236}">
                  <a16:creationId xmlns:a16="http://schemas.microsoft.com/office/drawing/2014/main" id="{46404281-0E28-7C97-2ADD-3667E29C8F7E}"/>
                </a:ext>
              </a:extLst>
            </p:cNvPr>
            <p:cNvSpPr/>
            <p:nvPr/>
          </p:nvSpPr>
          <p:spPr>
            <a:xfrm>
              <a:off x="1512275" y="4110100"/>
              <a:ext cx="32625" cy="6950"/>
            </a:xfrm>
            <a:custGeom>
              <a:avLst/>
              <a:gdLst/>
              <a:ahLst/>
              <a:cxnLst/>
              <a:rect l="l" t="t" r="r" b="b"/>
              <a:pathLst>
                <a:path w="1305" h="278" extrusionOk="0">
                  <a:moveTo>
                    <a:pt x="717" y="1"/>
                  </a:moveTo>
                  <a:cubicBezTo>
                    <a:pt x="473" y="1"/>
                    <a:pt x="224" y="68"/>
                    <a:pt x="43" y="187"/>
                  </a:cubicBezTo>
                  <a:cubicBezTo>
                    <a:pt x="0" y="215"/>
                    <a:pt x="22" y="277"/>
                    <a:pt x="68" y="277"/>
                  </a:cubicBezTo>
                  <a:cubicBezTo>
                    <a:pt x="72" y="277"/>
                    <a:pt x="76" y="277"/>
                    <a:pt x="80" y="276"/>
                  </a:cubicBezTo>
                  <a:cubicBezTo>
                    <a:pt x="265" y="234"/>
                    <a:pt x="431" y="187"/>
                    <a:pt x="625" y="186"/>
                  </a:cubicBezTo>
                  <a:cubicBezTo>
                    <a:pt x="812" y="186"/>
                    <a:pt x="985" y="239"/>
                    <a:pt x="1169" y="265"/>
                  </a:cubicBezTo>
                  <a:cubicBezTo>
                    <a:pt x="1173" y="266"/>
                    <a:pt x="1177" y="266"/>
                    <a:pt x="1181" y="266"/>
                  </a:cubicBezTo>
                  <a:cubicBezTo>
                    <a:pt x="1256" y="266"/>
                    <a:pt x="1305" y="169"/>
                    <a:pt x="1228" y="124"/>
                  </a:cubicBezTo>
                  <a:cubicBezTo>
                    <a:pt x="1083" y="40"/>
                    <a:pt x="902" y="1"/>
                    <a:pt x="7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167;p40">
              <a:extLst>
                <a:ext uri="{FF2B5EF4-FFF2-40B4-BE49-F238E27FC236}">
                  <a16:creationId xmlns:a16="http://schemas.microsoft.com/office/drawing/2014/main" id="{A1DFACF0-0803-068B-FF6E-AA5E192A4BA6}"/>
                </a:ext>
              </a:extLst>
            </p:cNvPr>
            <p:cNvSpPr/>
            <p:nvPr/>
          </p:nvSpPr>
          <p:spPr>
            <a:xfrm>
              <a:off x="1512600" y="4116300"/>
              <a:ext cx="43275" cy="44850"/>
            </a:xfrm>
            <a:custGeom>
              <a:avLst/>
              <a:gdLst/>
              <a:ahLst/>
              <a:cxnLst/>
              <a:rect l="l" t="t" r="r" b="b"/>
              <a:pathLst>
                <a:path w="1731" h="1794" extrusionOk="0">
                  <a:moveTo>
                    <a:pt x="52" y="1"/>
                  </a:moveTo>
                  <a:cubicBezTo>
                    <a:pt x="14" y="1"/>
                    <a:pt x="1" y="62"/>
                    <a:pt x="35" y="78"/>
                  </a:cubicBezTo>
                  <a:cubicBezTo>
                    <a:pt x="382" y="244"/>
                    <a:pt x="713" y="406"/>
                    <a:pt x="983" y="692"/>
                  </a:cubicBezTo>
                  <a:cubicBezTo>
                    <a:pt x="1266" y="992"/>
                    <a:pt x="1442" y="1351"/>
                    <a:pt x="1573" y="1738"/>
                  </a:cubicBezTo>
                  <a:cubicBezTo>
                    <a:pt x="1586" y="1777"/>
                    <a:pt x="1615" y="1794"/>
                    <a:pt x="1643" y="1794"/>
                  </a:cubicBezTo>
                  <a:cubicBezTo>
                    <a:pt x="1686" y="1794"/>
                    <a:pt x="1730" y="1756"/>
                    <a:pt x="1722" y="1698"/>
                  </a:cubicBezTo>
                  <a:cubicBezTo>
                    <a:pt x="1611" y="897"/>
                    <a:pt x="876" y="101"/>
                    <a:pt x="56" y="1"/>
                  </a:cubicBezTo>
                  <a:cubicBezTo>
                    <a:pt x="55" y="1"/>
                    <a:pt x="53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168;p40">
              <a:extLst>
                <a:ext uri="{FF2B5EF4-FFF2-40B4-BE49-F238E27FC236}">
                  <a16:creationId xmlns:a16="http://schemas.microsoft.com/office/drawing/2014/main" id="{91750B22-B7FA-6B60-34F2-BA544A9CD1B9}"/>
                </a:ext>
              </a:extLst>
            </p:cNvPr>
            <p:cNvSpPr/>
            <p:nvPr/>
          </p:nvSpPr>
          <p:spPr>
            <a:xfrm>
              <a:off x="1506150" y="4128975"/>
              <a:ext cx="35975" cy="8125"/>
            </a:xfrm>
            <a:custGeom>
              <a:avLst/>
              <a:gdLst/>
              <a:ahLst/>
              <a:cxnLst/>
              <a:rect l="l" t="t" r="r" b="b"/>
              <a:pathLst>
                <a:path w="1439" h="325" extrusionOk="0">
                  <a:moveTo>
                    <a:pt x="840" y="1"/>
                  </a:moveTo>
                  <a:cubicBezTo>
                    <a:pt x="556" y="1"/>
                    <a:pt x="268" y="98"/>
                    <a:pt x="36" y="255"/>
                  </a:cubicBezTo>
                  <a:lnTo>
                    <a:pt x="35" y="254"/>
                  </a:lnTo>
                  <a:lnTo>
                    <a:pt x="35" y="254"/>
                  </a:lnTo>
                  <a:cubicBezTo>
                    <a:pt x="1" y="278"/>
                    <a:pt x="21" y="324"/>
                    <a:pt x="55" y="324"/>
                  </a:cubicBezTo>
                  <a:cubicBezTo>
                    <a:pt x="61" y="324"/>
                    <a:pt x="67" y="323"/>
                    <a:pt x="74" y="320"/>
                  </a:cubicBezTo>
                  <a:cubicBezTo>
                    <a:pt x="287" y="219"/>
                    <a:pt x="493" y="180"/>
                    <a:pt x="701" y="180"/>
                  </a:cubicBezTo>
                  <a:cubicBezTo>
                    <a:pt x="900" y="180"/>
                    <a:pt x="1101" y="216"/>
                    <a:pt x="1313" y="268"/>
                  </a:cubicBezTo>
                  <a:cubicBezTo>
                    <a:pt x="1319" y="270"/>
                    <a:pt x="1325" y="270"/>
                    <a:pt x="1331" y="270"/>
                  </a:cubicBezTo>
                  <a:cubicBezTo>
                    <a:pt x="1400" y="270"/>
                    <a:pt x="1438" y="172"/>
                    <a:pt x="1370" y="134"/>
                  </a:cubicBezTo>
                  <a:cubicBezTo>
                    <a:pt x="1206" y="42"/>
                    <a:pt x="1024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169;p40">
              <a:extLst>
                <a:ext uri="{FF2B5EF4-FFF2-40B4-BE49-F238E27FC236}">
                  <a16:creationId xmlns:a16="http://schemas.microsoft.com/office/drawing/2014/main" id="{195C68A9-4B3D-295E-86F8-D468C76CF8F2}"/>
                </a:ext>
              </a:extLst>
            </p:cNvPr>
            <p:cNvSpPr/>
            <p:nvPr/>
          </p:nvSpPr>
          <p:spPr>
            <a:xfrm>
              <a:off x="1506400" y="4137550"/>
              <a:ext cx="33575" cy="34650"/>
            </a:xfrm>
            <a:custGeom>
              <a:avLst/>
              <a:gdLst/>
              <a:ahLst/>
              <a:cxnLst/>
              <a:rect l="l" t="t" r="r" b="b"/>
              <a:pathLst>
                <a:path w="1343" h="1386" extrusionOk="0">
                  <a:moveTo>
                    <a:pt x="95" y="0"/>
                  </a:moveTo>
                  <a:cubicBezTo>
                    <a:pt x="81" y="0"/>
                    <a:pt x="67" y="1"/>
                    <a:pt x="53" y="2"/>
                  </a:cubicBezTo>
                  <a:lnTo>
                    <a:pt x="54" y="2"/>
                  </a:lnTo>
                  <a:cubicBezTo>
                    <a:pt x="15" y="4"/>
                    <a:pt x="0" y="53"/>
                    <a:pt x="34" y="74"/>
                  </a:cubicBezTo>
                  <a:cubicBezTo>
                    <a:pt x="288" y="237"/>
                    <a:pt x="549" y="319"/>
                    <a:pt x="766" y="543"/>
                  </a:cubicBezTo>
                  <a:cubicBezTo>
                    <a:pt x="980" y="765"/>
                    <a:pt x="1131" y="1051"/>
                    <a:pt x="1222" y="1344"/>
                  </a:cubicBezTo>
                  <a:cubicBezTo>
                    <a:pt x="1231" y="1372"/>
                    <a:pt x="1257" y="1385"/>
                    <a:pt x="1282" y="1385"/>
                  </a:cubicBezTo>
                  <a:cubicBezTo>
                    <a:pt x="1313" y="1385"/>
                    <a:pt x="1342" y="1366"/>
                    <a:pt x="1339" y="1329"/>
                  </a:cubicBezTo>
                  <a:cubicBezTo>
                    <a:pt x="1304" y="984"/>
                    <a:pt x="1164" y="688"/>
                    <a:pt x="919" y="441"/>
                  </a:cubicBezTo>
                  <a:cubicBezTo>
                    <a:pt x="715" y="233"/>
                    <a:pt x="402" y="0"/>
                    <a:pt x="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170;p40">
              <a:extLst>
                <a:ext uri="{FF2B5EF4-FFF2-40B4-BE49-F238E27FC236}">
                  <a16:creationId xmlns:a16="http://schemas.microsoft.com/office/drawing/2014/main" id="{F42AE777-AD07-D9C1-1670-0003FE1F9BCE}"/>
                </a:ext>
              </a:extLst>
            </p:cNvPr>
            <p:cNvSpPr/>
            <p:nvPr/>
          </p:nvSpPr>
          <p:spPr>
            <a:xfrm>
              <a:off x="1478975" y="4147850"/>
              <a:ext cx="47875" cy="46550"/>
            </a:xfrm>
            <a:custGeom>
              <a:avLst/>
              <a:gdLst/>
              <a:ahLst/>
              <a:cxnLst/>
              <a:rect l="l" t="t" r="r" b="b"/>
              <a:pathLst>
                <a:path w="1915" h="1862" extrusionOk="0">
                  <a:moveTo>
                    <a:pt x="1648" y="0"/>
                  </a:moveTo>
                  <a:cubicBezTo>
                    <a:pt x="727" y="0"/>
                    <a:pt x="1" y="884"/>
                    <a:pt x="18" y="1784"/>
                  </a:cubicBezTo>
                  <a:cubicBezTo>
                    <a:pt x="19" y="1836"/>
                    <a:pt x="56" y="1862"/>
                    <a:pt x="95" y="1862"/>
                  </a:cubicBezTo>
                  <a:cubicBezTo>
                    <a:pt x="134" y="1862"/>
                    <a:pt x="175" y="1835"/>
                    <a:pt x="179" y="1784"/>
                  </a:cubicBezTo>
                  <a:cubicBezTo>
                    <a:pt x="218" y="1338"/>
                    <a:pt x="397" y="891"/>
                    <a:pt x="730" y="583"/>
                  </a:cubicBezTo>
                  <a:cubicBezTo>
                    <a:pt x="1054" y="285"/>
                    <a:pt x="1453" y="177"/>
                    <a:pt x="1873" y="100"/>
                  </a:cubicBezTo>
                  <a:cubicBezTo>
                    <a:pt x="1913" y="93"/>
                    <a:pt x="1915" y="24"/>
                    <a:pt x="1873" y="18"/>
                  </a:cubicBezTo>
                  <a:cubicBezTo>
                    <a:pt x="1797" y="6"/>
                    <a:pt x="1722" y="0"/>
                    <a:pt x="16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171;p40">
              <a:extLst>
                <a:ext uri="{FF2B5EF4-FFF2-40B4-BE49-F238E27FC236}">
                  <a16:creationId xmlns:a16="http://schemas.microsoft.com/office/drawing/2014/main" id="{A8770C4B-BF45-EBA2-B23F-5C2740D48CF8}"/>
                </a:ext>
              </a:extLst>
            </p:cNvPr>
            <p:cNvSpPr/>
            <p:nvPr/>
          </p:nvSpPr>
          <p:spPr>
            <a:xfrm>
              <a:off x="1479150" y="4177300"/>
              <a:ext cx="74900" cy="15125"/>
            </a:xfrm>
            <a:custGeom>
              <a:avLst/>
              <a:gdLst/>
              <a:ahLst/>
              <a:cxnLst/>
              <a:rect l="l" t="t" r="r" b="b"/>
              <a:pathLst>
                <a:path w="2996" h="605" extrusionOk="0">
                  <a:moveTo>
                    <a:pt x="2882" y="1"/>
                  </a:moveTo>
                  <a:cubicBezTo>
                    <a:pt x="2869" y="1"/>
                    <a:pt x="2857" y="4"/>
                    <a:pt x="2845" y="11"/>
                  </a:cubicBezTo>
                  <a:cubicBezTo>
                    <a:pt x="2545" y="186"/>
                    <a:pt x="2263" y="233"/>
                    <a:pt x="1973" y="233"/>
                  </a:cubicBezTo>
                  <a:cubicBezTo>
                    <a:pt x="1692" y="233"/>
                    <a:pt x="1404" y="188"/>
                    <a:pt x="1087" y="171"/>
                  </a:cubicBezTo>
                  <a:cubicBezTo>
                    <a:pt x="1037" y="168"/>
                    <a:pt x="987" y="167"/>
                    <a:pt x="938" y="167"/>
                  </a:cubicBezTo>
                  <a:cubicBezTo>
                    <a:pt x="587" y="167"/>
                    <a:pt x="254" y="246"/>
                    <a:pt x="22" y="537"/>
                  </a:cubicBezTo>
                  <a:cubicBezTo>
                    <a:pt x="0" y="563"/>
                    <a:pt x="19" y="605"/>
                    <a:pt x="49" y="605"/>
                  </a:cubicBezTo>
                  <a:cubicBezTo>
                    <a:pt x="56" y="605"/>
                    <a:pt x="63" y="603"/>
                    <a:pt x="70" y="598"/>
                  </a:cubicBezTo>
                  <a:cubicBezTo>
                    <a:pt x="282" y="467"/>
                    <a:pt x="528" y="428"/>
                    <a:pt x="790" y="428"/>
                  </a:cubicBezTo>
                  <a:cubicBezTo>
                    <a:pt x="1192" y="428"/>
                    <a:pt x="1629" y="522"/>
                    <a:pt x="2024" y="522"/>
                  </a:cubicBezTo>
                  <a:cubicBezTo>
                    <a:pt x="2393" y="522"/>
                    <a:pt x="2724" y="439"/>
                    <a:pt x="2955" y="121"/>
                  </a:cubicBezTo>
                  <a:cubicBezTo>
                    <a:pt x="2995" y="65"/>
                    <a:pt x="2939" y="1"/>
                    <a:pt x="28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172;p40">
              <a:extLst>
                <a:ext uri="{FF2B5EF4-FFF2-40B4-BE49-F238E27FC236}">
                  <a16:creationId xmlns:a16="http://schemas.microsoft.com/office/drawing/2014/main" id="{FA7B6FB1-E6D2-A01C-5889-A638ABEF4A72}"/>
                </a:ext>
              </a:extLst>
            </p:cNvPr>
            <p:cNvSpPr/>
            <p:nvPr/>
          </p:nvSpPr>
          <p:spPr>
            <a:xfrm>
              <a:off x="1481500" y="4186625"/>
              <a:ext cx="72575" cy="94975"/>
            </a:xfrm>
            <a:custGeom>
              <a:avLst/>
              <a:gdLst/>
              <a:ahLst/>
              <a:cxnLst/>
              <a:rect l="l" t="t" r="r" b="b"/>
              <a:pathLst>
                <a:path w="2903" h="3799" extrusionOk="0">
                  <a:moveTo>
                    <a:pt x="2850" y="1"/>
                  </a:moveTo>
                  <a:cubicBezTo>
                    <a:pt x="2848" y="1"/>
                    <a:pt x="2845" y="1"/>
                    <a:pt x="2843" y="1"/>
                  </a:cubicBezTo>
                  <a:cubicBezTo>
                    <a:pt x="1048" y="321"/>
                    <a:pt x="2004" y="3331"/>
                    <a:pt x="88" y="3647"/>
                  </a:cubicBezTo>
                  <a:cubicBezTo>
                    <a:pt x="0" y="3662"/>
                    <a:pt x="25" y="3798"/>
                    <a:pt x="108" y="3799"/>
                  </a:cubicBezTo>
                  <a:cubicBezTo>
                    <a:pt x="111" y="3799"/>
                    <a:pt x="113" y="3799"/>
                    <a:pt x="116" y="3799"/>
                  </a:cubicBezTo>
                  <a:cubicBezTo>
                    <a:pt x="746" y="3799"/>
                    <a:pt x="1183" y="3387"/>
                    <a:pt x="1451" y="2839"/>
                  </a:cubicBezTo>
                  <a:cubicBezTo>
                    <a:pt x="1954" y="1810"/>
                    <a:pt x="1830" y="790"/>
                    <a:pt x="2870" y="67"/>
                  </a:cubicBezTo>
                  <a:cubicBezTo>
                    <a:pt x="2902" y="45"/>
                    <a:pt x="2885" y="1"/>
                    <a:pt x="28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173;p40">
              <a:extLst>
                <a:ext uri="{FF2B5EF4-FFF2-40B4-BE49-F238E27FC236}">
                  <a16:creationId xmlns:a16="http://schemas.microsoft.com/office/drawing/2014/main" id="{60511A3D-ED90-343B-54FC-DF58B8F5DF7F}"/>
                </a:ext>
              </a:extLst>
            </p:cNvPr>
            <p:cNvSpPr/>
            <p:nvPr/>
          </p:nvSpPr>
          <p:spPr>
            <a:xfrm>
              <a:off x="1483300" y="4277175"/>
              <a:ext cx="36175" cy="9150"/>
            </a:xfrm>
            <a:custGeom>
              <a:avLst/>
              <a:gdLst/>
              <a:ahLst/>
              <a:cxnLst/>
              <a:rect l="l" t="t" r="r" b="b"/>
              <a:pathLst>
                <a:path w="1447" h="366" extrusionOk="0">
                  <a:moveTo>
                    <a:pt x="1321" y="0"/>
                  </a:moveTo>
                  <a:cubicBezTo>
                    <a:pt x="1311" y="0"/>
                    <a:pt x="1300" y="2"/>
                    <a:pt x="1290" y="7"/>
                  </a:cubicBezTo>
                  <a:cubicBezTo>
                    <a:pt x="1087" y="99"/>
                    <a:pt x="884" y="179"/>
                    <a:pt x="660" y="191"/>
                  </a:cubicBezTo>
                  <a:cubicBezTo>
                    <a:pt x="642" y="192"/>
                    <a:pt x="624" y="192"/>
                    <a:pt x="606" y="192"/>
                  </a:cubicBezTo>
                  <a:cubicBezTo>
                    <a:pt x="418" y="192"/>
                    <a:pt x="246" y="139"/>
                    <a:pt x="63" y="99"/>
                  </a:cubicBezTo>
                  <a:cubicBezTo>
                    <a:pt x="61" y="99"/>
                    <a:pt x="59" y="98"/>
                    <a:pt x="57" y="98"/>
                  </a:cubicBezTo>
                  <a:cubicBezTo>
                    <a:pt x="28" y="98"/>
                    <a:pt x="1" y="136"/>
                    <a:pt x="29" y="158"/>
                  </a:cubicBezTo>
                  <a:cubicBezTo>
                    <a:pt x="200" y="301"/>
                    <a:pt x="427" y="365"/>
                    <a:pt x="657" y="365"/>
                  </a:cubicBezTo>
                  <a:cubicBezTo>
                    <a:pt x="921" y="365"/>
                    <a:pt x="1190" y="280"/>
                    <a:pt x="1383" y="128"/>
                  </a:cubicBezTo>
                  <a:cubicBezTo>
                    <a:pt x="1447" y="78"/>
                    <a:pt x="1386" y="0"/>
                    <a:pt x="1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174;p40">
              <a:extLst>
                <a:ext uri="{FF2B5EF4-FFF2-40B4-BE49-F238E27FC236}">
                  <a16:creationId xmlns:a16="http://schemas.microsoft.com/office/drawing/2014/main" id="{C23BE4E1-9F9A-35F9-33F9-4024D3728780}"/>
                </a:ext>
              </a:extLst>
            </p:cNvPr>
            <p:cNvSpPr/>
            <p:nvPr/>
          </p:nvSpPr>
          <p:spPr>
            <a:xfrm>
              <a:off x="1496175" y="4282025"/>
              <a:ext cx="20275" cy="40375"/>
            </a:xfrm>
            <a:custGeom>
              <a:avLst/>
              <a:gdLst/>
              <a:ahLst/>
              <a:cxnLst/>
              <a:rect l="l" t="t" r="r" b="b"/>
              <a:pathLst>
                <a:path w="811" h="1615" extrusionOk="0">
                  <a:moveTo>
                    <a:pt x="511" y="0"/>
                  </a:moveTo>
                  <a:cubicBezTo>
                    <a:pt x="502" y="0"/>
                    <a:pt x="492" y="3"/>
                    <a:pt x="485" y="10"/>
                  </a:cubicBezTo>
                  <a:cubicBezTo>
                    <a:pt x="0" y="440"/>
                    <a:pt x="121" y="1282"/>
                    <a:pt x="660" y="1604"/>
                  </a:cubicBezTo>
                  <a:cubicBezTo>
                    <a:pt x="672" y="1611"/>
                    <a:pt x="685" y="1614"/>
                    <a:pt x="697" y="1614"/>
                  </a:cubicBezTo>
                  <a:cubicBezTo>
                    <a:pt x="759" y="1614"/>
                    <a:pt x="811" y="1531"/>
                    <a:pt x="754" y="1483"/>
                  </a:cubicBezTo>
                  <a:cubicBezTo>
                    <a:pt x="316" y="1121"/>
                    <a:pt x="245" y="528"/>
                    <a:pt x="546" y="59"/>
                  </a:cubicBezTo>
                  <a:lnTo>
                    <a:pt x="546" y="57"/>
                  </a:lnTo>
                  <a:cubicBezTo>
                    <a:pt x="565" y="28"/>
                    <a:pt x="538" y="0"/>
                    <a:pt x="5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175;p40">
              <a:extLst>
                <a:ext uri="{FF2B5EF4-FFF2-40B4-BE49-F238E27FC236}">
                  <a16:creationId xmlns:a16="http://schemas.microsoft.com/office/drawing/2014/main" id="{FA4B2C06-5488-EC4E-11C1-98B6A84CD697}"/>
                </a:ext>
              </a:extLst>
            </p:cNvPr>
            <p:cNvSpPr/>
            <p:nvPr/>
          </p:nvSpPr>
          <p:spPr>
            <a:xfrm>
              <a:off x="1504650" y="4269925"/>
              <a:ext cx="79925" cy="52150"/>
            </a:xfrm>
            <a:custGeom>
              <a:avLst/>
              <a:gdLst/>
              <a:ahLst/>
              <a:cxnLst/>
              <a:rect l="l" t="t" r="r" b="b"/>
              <a:pathLst>
                <a:path w="3197" h="2086" extrusionOk="0">
                  <a:moveTo>
                    <a:pt x="3038" y="0"/>
                  </a:moveTo>
                  <a:cubicBezTo>
                    <a:pt x="3009" y="0"/>
                    <a:pt x="2980" y="11"/>
                    <a:pt x="2958" y="37"/>
                  </a:cubicBezTo>
                  <a:cubicBezTo>
                    <a:pt x="2648" y="402"/>
                    <a:pt x="2352" y="735"/>
                    <a:pt x="1874" y="883"/>
                  </a:cubicBezTo>
                  <a:cubicBezTo>
                    <a:pt x="1504" y="998"/>
                    <a:pt x="1102" y="949"/>
                    <a:pt x="740" y="1095"/>
                  </a:cubicBezTo>
                  <a:cubicBezTo>
                    <a:pt x="333" y="1259"/>
                    <a:pt x="68" y="1665"/>
                    <a:pt x="348" y="2064"/>
                  </a:cubicBezTo>
                  <a:cubicBezTo>
                    <a:pt x="359" y="2079"/>
                    <a:pt x="373" y="2085"/>
                    <a:pt x="387" y="2085"/>
                  </a:cubicBezTo>
                  <a:cubicBezTo>
                    <a:pt x="418" y="2085"/>
                    <a:pt x="447" y="2054"/>
                    <a:pt x="428" y="2016"/>
                  </a:cubicBezTo>
                  <a:cubicBezTo>
                    <a:pt x="1" y="1172"/>
                    <a:pt x="1754" y="1285"/>
                    <a:pt x="2214" y="1088"/>
                  </a:cubicBezTo>
                  <a:cubicBezTo>
                    <a:pt x="2639" y="906"/>
                    <a:pt x="2996" y="590"/>
                    <a:pt x="3165" y="157"/>
                  </a:cubicBezTo>
                  <a:cubicBezTo>
                    <a:pt x="3197" y="74"/>
                    <a:pt x="3115" y="0"/>
                    <a:pt x="30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176;p40">
              <a:extLst>
                <a:ext uri="{FF2B5EF4-FFF2-40B4-BE49-F238E27FC236}">
                  <a16:creationId xmlns:a16="http://schemas.microsoft.com/office/drawing/2014/main" id="{CF3FC703-7DBE-C3DD-8D93-C54D434C7A42}"/>
                </a:ext>
              </a:extLst>
            </p:cNvPr>
            <p:cNvSpPr/>
            <p:nvPr/>
          </p:nvSpPr>
          <p:spPr>
            <a:xfrm>
              <a:off x="1568850" y="4288675"/>
              <a:ext cx="8400" cy="18725"/>
            </a:xfrm>
            <a:custGeom>
              <a:avLst/>
              <a:gdLst/>
              <a:ahLst/>
              <a:cxnLst/>
              <a:rect l="l" t="t" r="r" b="b"/>
              <a:pathLst>
                <a:path w="336" h="749" extrusionOk="0">
                  <a:moveTo>
                    <a:pt x="148" y="1"/>
                  </a:moveTo>
                  <a:cubicBezTo>
                    <a:pt x="141" y="1"/>
                    <a:pt x="134" y="4"/>
                    <a:pt x="130" y="12"/>
                  </a:cubicBezTo>
                  <a:cubicBezTo>
                    <a:pt x="17" y="223"/>
                    <a:pt x="1" y="570"/>
                    <a:pt x="209" y="732"/>
                  </a:cubicBezTo>
                  <a:cubicBezTo>
                    <a:pt x="223" y="744"/>
                    <a:pt x="239" y="749"/>
                    <a:pt x="254" y="749"/>
                  </a:cubicBezTo>
                  <a:cubicBezTo>
                    <a:pt x="298" y="749"/>
                    <a:pt x="335" y="705"/>
                    <a:pt x="310" y="654"/>
                  </a:cubicBezTo>
                  <a:cubicBezTo>
                    <a:pt x="263" y="559"/>
                    <a:pt x="199" y="478"/>
                    <a:pt x="171" y="373"/>
                  </a:cubicBezTo>
                  <a:cubicBezTo>
                    <a:pt x="140" y="261"/>
                    <a:pt x="144" y="143"/>
                    <a:pt x="173" y="30"/>
                  </a:cubicBezTo>
                  <a:cubicBezTo>
                    <a:pt x="177" y="14"/>
                    <a:pt x="162" y="1"/>
                    <a:pt x="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177;p40">
              <a:extLst>
                <a:ext uri="{FF2B5EF4-FFF2-40B4-BE49-F238E27FC236}">
                  <a16:creationId xmlns:a16="http://schemas.microsoft.com/office/drawing/2014/main" id="{6D57182C-0ED7-5305-F4B3-C3C3B17F74BA}"/>
                </a:ext>
              </a:extLst>
            </p:cNvPr>
            <p:cNvSpPr/>
            <p:nvPr/>
          </p:nvSpPr>
          <p:spPr>
            <a:xfrm>
              <a:off x="1572575" y="4272925"/>
              <a:ext cx="50625" cy="34700"/>
            </a:xfrm>
            <a:custGeom>
              <a:avLst/>
              <a:gdLst/>
              <a:ahLst/>
              <a:cxnLst/>
              <a:rect l="l" t="t" r="r" b="b"/>
              <a:pathLst>
                <a:path w="2025" h="1388" extrusionOk="0">
                  <a:moveTo>
                    <a:pt x="1861" y="0"/>
                  </a:moveTo>
                  <a:cubicBezTo>
                    <a:pt x="1838" y="0"/>
                    <a:pt x="1815" y="8"/>
                    <a:pt x="1798" y="26"/>
                  </a:cubicBezTo>
                  <a:cubicBezTo>
                    <a:pt x="1605" y="223"/>
                    <a:pt x="1531" y="397"/>
                    <a:pt x="1240" y="498"/>
                  </a:cubicBezTo>
                  <a:cubicBezTo>
                    <a:pt x="1012" y="577"/>
                    <a:pt x="766" y="593"/>
                    <a:pt x="542" y="686"/>
                  </a:cubicBezTo>
                  <a:cubicBezTo>
                    <a:pt x="270" y="798"/>
                    <a:pt x="18" y="1012"/>
                    <a:pt x="2" y="1320"/>
                  </a:cubicBezTo>
                  <a:lnTo>
                    <a:pt x="3" y="1320"/>
                  </a:lnTo>
                  <a:cubicBezTo>
                    <a:pt x="1" y="1360"/>
                    <a:pt x="39" y="1387"/>
                    <a:pt x="75" y="1387"/>
                  </a:cubicBezTo>
                  <a:cubicBezTo>
                    <a:pt x="98" y="1387"/>
                    <a:pt x="119" y="1377"/>
                    <a:pt x="130" y="1354"/>
                  </a:cubicBezTo>
                  <a:cubicBezTo>
                    <a:pt x="392" y="786"/>
                    <a:pt x="991" y="908"/>
                    <a:pt x="1480" y="694"/>
                  </a:cubicBezTo>
                  <a:cubicBezTo>
                    <a:pt x="1725" y="586"/>
                    <a:pt x="2024" y="363"/>
                    <a:pt x="1948" y="65"/>
                  </a:cubicBezTo>
                  <a:cubicBezTo>
                    <a:pt x="1937" y="24"/>
                    <a:pt x="1899" y="0"/>
                    <a:pt x="18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178;p40">
              <a:extLst>
                <a:ext uri="{FF2B5EF4-FFF2-40B4-BE49-F238E27FC236}">
                  <a16:creationId xmlns:a16="http://schemas.microsoft.com/office/drawing/2014/main" id="{04B7E1A0-7341-B74A-C8FC-8EDB74B9AF37}"/>
                </a:ext>
              </a:extLst>
            </p:cNvPr>
            <p:cNvSpPr/>
            <p:nvPr/>
          </p:nvSpPr>
          <p:spPr>
            <a:xfrm>
              <a:off x="1583925" y="4148400"/>
              <a:ext cx="54500" cy="70100"/>
            </a:xfrm>
            <a:custGeom>
              <a:avLst/>
              <a:gdLst/>
              <a:ahLst/>
              <a:cxnLst/>
              <a:rect l="l" t="t" r="r" b="b"/>
              <a:pathLst>
                <a:path w="2180" h="2804" extrusionOk="0">
                  <a:moveTo>
                    <a:pt x="2054" y="0"/>
                  </a:moveTo>
                  <a:cubicBezTo>
                    <a:pt x="2048" y="0"/>
                    <a:pt x="2042" y="0"/>
                    <a:pt x="2036" y="1"/>
                  </a:cubicBezTo>
                  <a:cubicBezTo>
                    <a:pt x="783" y="177"/>
                    <a:pt x="0" y="1574"/>
                    <a:pt x="319" y="2755"/>
                  </a:cubicBezTo>
                  <a:cubicBezTo>
                    <a:pt x="328" y="2788"/>
                    <a:pt x="357" y="2803"/>
                    <a:pt x="386" y="2803"/>
                  </a:cubicBezTo>
                  <a:cubicBezTo>
                    <a:pt x="421" y="2803"/>
                    <a:pt x="456" y="2780"/>
                    <a:pt x="452" y="2737"/>
                  </a:cubicBezTo>
                  <a:cubicBezTo>
                    <a:pt x="337" y="1479"/>
                    <a:pt x="942" y="633"/>
                    <a:pt x="2082" y="167"/>
                  </a:cubicBezTo>
                  <a:cubicBezTo>
                    <a:pt x="2180" y="127"/>
                    <a:pt x="2149" y="0"/>
                    <a:pt x="20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179;p40">
              <a:extLst>
                <a:ext uri="{FF2B5EF4-FFF2-40B4-BE49-F238E27FC236}">
                  <a16:creationId xmlns:a16="http://schemas.microsoft.com/office/drawing/2014/main" id="{3A0109A3-2A68-AC2D-6769-175589FF46F7}"/>
                </a:ext>
              </a:extLst>
            </p:cNvPr>
            <p:cNvSpPr/>
            <p:nvPr/>
          </p:nvSpPr>
          <p:spPr>
            <a:xfrm>
              <a:off x="1584750" y="4128600"/>
              <a:ext cx="56050" cy="75950"/>
            </a:xfrm>
            <a:custGeom>
              <a:avLst/>
              <a:gdLst/>
              <a:ahLst/>
              <a:cxnLst/>
              <a:rect l="l" t="t" r="r" b="b"/>
              <a:pathLst>
                <a:path w="2242" h="3038" extrusionOk="0">
                  <a:moveTo>
                    <a:pt x="1546" y="1"/>
                  </a:moveTo>
                  <a:cubicBezTo>
                    <a:pt x="1388" y="1"/>
                    <a:pt x="1227" y="44"/>
                    <a:pt x="1091" y="118"/>
                  </a:cubicBezTo>
                  <a:cubicBezTo>
                    <a:pt x="167" y="613"/>
                    <a:pt x="1" y="2076"/>
                    <a:pt x="169" y="2981"/>
                  </a:cubicBezTo>
                  <a:cubicBezTo>
                    <a:pt x="177" y="3020"/>
                    <a:pt x="209" y="3037"/>
                    <a:pt x="243" y="3037"/>
                  </a:cubicBezTo>
                  <a:cubicBezTo>
                    <a:pt x="285" y="3037"/>
                    <a:pt x="329" y="3009"/>
                    <a:pt x="324" y="2960"/>
                  </a:cubicBezTo>
                  <a:cubicBezTo>
                    <a:pt x="274" y="2440"/>
                    <a:pt x="310" y="1916"/>
                    <a:pt x="475" y="1417"/>
                  </a:cubicBezTo>
                  <a:cubicBezTo>
                    <a:pt x="558" y="1171"/>
                    <a:pt x="665" y="927"/>
                    <a:pt x="811" y="712"/>
                  </a:cubicBezTo>
                  <a:cubicBezTo>
                    <a:pt x="910" y="548"/>
                    <a:pt x="1041" y="414"/>
                    <a:pt x="1203" y="310"/>
                  </a:cubicBezTo>
                  <a:cubicBezTo>
                    <a:pt x="1856" y="337"/>
                    <a:pt x="2109" y="525"/>
                    <a:pt x="1963" y="874"/>
                  </a:cubicBezTo>
                  <a:cubicBezTo>
                    <a:pt x="1954" y="906"/>
                    <a:pt x="1981" y="929"/>
                    <a:pt x="2008" y="929"/>
                  </a:cubicBezTo>
                  <a:cubicBezTo>
                    <a:pt x="2019" y="929"/>
                    <a:pt x="2030" y="926"/>
                    <a:pt x="2039" y="918"/>
                  </a:cubicBezTo>
                  <a:cubicBezTo>
                    <a:pt x="2239" y="731"/>
                    <a:pt x="2241" y="432"/>
                    <a:pt x="2058" y="219"/>
                  </a:cubicBezTo>
                  <a:cubicBezTo>
                    <a:pt x="1926" y="65"/>
                    <a:pt x="1738" y="1"/>
                    <a:pt x="15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180;p40">
              <a:extLst>
                <a:ext uri="{FF2B5EF4-FFF2-40B4-BE49-F238E27FC236}">
                  <a16:creationId xmlns:a16="http://schemas.microsoft.com/office/drawing/2014/main" id="{F994FEE4-C42A-F6BA-8136-F59573639348}"/>
                </a:ext>
              </a:extLst>
            </p:cNvPr>
            <p:cNvSpPr/>
            <p:nvPr/>
          </p:nvSpPr>
          <p:spPr>
            <a:xfrm>
              <a:off x="1631575" y="4120000"/>
              <a:ext cx="41350" cy="65825"/>
            </a:xfrm>
            <a:custGeom>
              <a:avLst/>
              <a:gdLst/>
              <a:ahLst/>
              <a:cxnLst/>
              <a:rect l="l" t="t" r="r" b="b"/>
              <a:pathLst>
                <a:path w="1654" h="2633" extrusionOk="0">
                  <a:moveTo>
                    <a:pt x="1564" y="1"/>
                  </a:moveTo>
                  <a:cubicBezTo>
                    <a:pt x="1557" y="1"/>
                    <a:pt x="1548" y="2"/>
                    <a:pt x="1539" y="5"/>
                  </a:cubicBezTo>
                  <a:cubicBezTo>
                    <a:pt x="594" y="339"/>
                    <a:pt x="1" y="1708"/>
                    <a:pt x="455" y="2614"/>
                  </a:cubicBezTo>
                  <a:cubicBezTo>
                    <a:pt x="461" y="2627"/>
                    <a:pt x="474" y="2633"/>
                    <a:pt x="487" y="2633"/>
                  </a:cubicBezTo>
                  <a:cubicBezTo>
                    <a:pt x="507" y="2633"/>
                    <a:pt x="528" y="2618"/>
                    <a:pt x="525" y="2595"/>
                  </a:cubicBezTo>
                  <a:cubicBezTo>
                    <a:pt x="391" y="1516"/>
                    <a:pt x="695" y="763"/>
                    <a:pt x="1597" y="139"/>
                  </a:cubicBezTo>
                  <a:cubicBezTo>
                    <a:pt x="1654" y="100"/>
                    <a:pt x="1629" y="1"/>
                    <a:pt x="15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181;p40">
              <a:extLst>
                <a:ext uri="{FF2B5EF4-FFF2-40B4-BE49-F238E27FC236}">
                  <a16:creationId xmlns:a16="http://schemas.microsoft.com/office/drawing/2014/main" id="{A8878D67-178F-F88F-8534-65B7E191AF9E}"/>
                </a:ext>
              </a:extLst>
            </p:cNvPr>
            <p:cNvSpPr/>
            <p:nvPr/>
          </p:nvSpPr>
          <p:spPr>
            <a:xfrm>
              <a:off x="1640800" y="4121875"/>
              <a:ext cx="33575" cy="64025"/>
            </a:xfrm>
            <a:custGeom>
              <a:avLst/>
              <a:gdLst/>
              <a:ahLst/>
              <a:cxnLst/>
              <a:rect l="l" t="t" r="r" b="b"/>
              <a:pathLst>
                <a:path w="1343" h="2561" extrusionOk="0">
                  <a:moveTo>
                    <a:pt x="1248" y="0"/>
                  </a:moveTo>
                  <a:cubicBezTo>
                    <a:pt x="1237" y="0"/>
                    <a:pt x="1225" y="3"/>
                    <a:pt x="1214" y="9"/>
                  </a:cubicBezTo>
                  <a:cubicBezTo>
                    <a:pt x="399" y="447"/>
                    <a:pt x="0" y="1671"/>
                    <a:pt x="232" y="2530"/>
                  </a:cubicBezTo>
                  <a:cubicBezTo>
                    <a:pt x="238" y="2551"/>
                    <a:pt x="256" y="2560"/>
                    <a:pt x="274" y="2560"/>
                  </a:cubicBezTo>
                  <a:cubicBezTo>
                    <a:pt x="295" y="2560"/>
                    <a:pt x="317" y="2546"/>
                    <a:pt x="316" y="2519"/>
                  </a:cubicBezTo>
                  <a:cubicBezTo>
                    <a:pt x="300" y="2058"/>
                    <a:pt x="326" y="1624"/>
                    <a:pt x="501" y="1192"/>
                  </a:cubicBezTo>
                  <a:cubicBezTo>
                    <a:pt x="680" y="749"/>
                    <a:pt x="984" y="462"/>
                    <a:pt x="1298" y="118"/>
                  </a:cubicBezTo>
                  <a:cubicBezTo>
                    <a:pt x="1343" y="70"/>
                    <a:pt x="1303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182;p40">
              <a:extLst>
                <a:ext uri="{FF2B5EF4-FFF2-40B4-BE49-F238E27FC236}">
                  <a16:creationId xmlns:a16="http://schemas.microsoft.com/office/drawing/2014/main" id="{575ACFC7-1181-5719-6F23-EB39194BF9E8}"/>
                </a:ext>
              </a:extLst>
            </p:cNvPr>
            <p:cNvSpPr/>
            <p:nvPr/>
          </p:nvSpPr>
          <p:spPr>
            <a:xfrm>
              <a:off x="1646725" y="4128475"/>
              <a:ext cx="33425" cy="59775"/>
            </a:xfrm>
            <a:custGeom>
              <a:avLst/>
              <a:gdLst/>
              <a:ahLst/>
              <a:cxnLst/>
              <a:rect l="l" t="t" r="r" b="b"/>
              <a:pathLst>
                <a:path w="1337" h="2391" extrusionOk="0">
                  <a:moveTo>
                    <a:pt x="1262" y="1"/>
                  </a:moveTo>
                  <a:cubicBezTo>
                    <a:pt x="1254" y="1"/>
                    <a:pt x="1245" y="3"/>
                    <a:pt x="1236" y="8"/>
                  </a:cubicBezTo>
                  <a:cubicBezTo>
                    <a:pt x="479" y="433"/>
                    <a:pt x="0" y="1522"/>
                    <a:pt x="212" y="2365"/>
                  </a:cubicBezTo>
                  <a:cubicBezTo>
                    <a:pt x="217" y="2383"/>
                    <a:pt x="230" y="2391"/>
                    <a:pt x="243" y="2391"/>
                  </a:cubicBezTo>
                  <a:cubicBezTo>
                    <a:pt x="261" y="2391"/>
                    <a:pt x="280" y="2377"/>
                    <a:pt x="282" y="2355"/>
                  </a:cubicBezTo>
                  <a:cubicBezTo>
                    <a:pt x="325" y="1900"/>
                    <a:pt x="363" y="1476"/>
                    <a:pt x="563" y="1057"/>
                  </a:cubicBezTo>
                  <a:cubicBezTo>
                    <a:pt x="743" y="678"/>
                    <a:pt x="1018" y="393"/>
                    <a:pt x="1301" y="92"/>
                  </a:cubicBezTo>
                  <a:cubicBezTo>
                    <a:pt x="1336" y="55"/>
                    <a:pt x="1304" y="1"/>
                    <a:pt x="1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183;p40">
              <a:extLst>
                <a:ext uri="{FF2B5EF4-FFF2-40B4-BE49-F238E27FC236}">
                  <a16:creationId xmlns:a16="http://schemas.microsoft.com/office/drawing/2014/main" id="{D809EA7E-26CD-BFC6-3AE1-9FEB3A07A5B9}"/>
                </a:ext>
              </a:extLst>
            </p:cNvPr>
            <p:cNvSpPr/>
            <p:nvPr/>
          </p:nvSpPr>
          <p:spPr>
            <a:xfrm>
              <a:off x="1653675" y="4128975"/>
              <a:ext cx="34500" cy="59450"/>
            </a:xfrm>
            <a:custGeom>
              <a:avLst/>
              <a:gdLst/>
              <a:ahLst/>
              <a:cxnLst/>
              <a:rect l="l" t="t" r="r" b="b"/>
              <a:pathLst>
                <a:path w="1380" h="2378" extrusionOk="0">
                  <a:moveTo>
                    <a:pt x="1280" y="1"/>
                  </a:moveTo>
                  <a:cubicBezTo>
                    <a:pt x="1268" y="1"/>
                    <a:pt x="1256" y="4"/>
                    <a:pt x="1244" y="10"/>
                  </a:cubicBezTo>
                  <a:cubicBezTo>
                    <a:pt x="478" y="378"/>
                    <a:pt x="0" y="1533"/>
                    <a:pt x="141" y="2346"/>
                  </a:cubicBezTo>
                  <a:cubicBezTo>
                    <a:pt x="144" y="2367"/>
                    <a:pt x="163" y="2377"/>
                    <a:pt x="183" y="2377"/>
                  </a:cubicBezTo>
                  <a:cubicBezTo>
                    <a:pt x="202" y="2377"/>
                    <a:pt x="221" y="2367"/>
                    <a:pt x="224" y="2346"/>
                  </a:cubicBezTo>
                  <a:cubicBezTo>
                    <a:pt x="289" y="1914"/>
                    <a:pt x="344" y="1517"/>
                    <a:pt x="542" y="1120"/>
                  </a:cubicBezTo>
                  <a:cubicBezTo>
                    <a:pt x="742" y="719"/>
                    <a:pt x="1049" y="456"/>
                    <a:pt x="1333" y="124"/>
                  </a:cubicBezTo>
                  <a:cubicBezTo>
                    <a:pt x="1379" y="71"/>
                    <a:pt x="1339" y="1"/>
                    <a:pt x="1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184;p40">
              <a:extLst>
                <a:ext uri="{FF2B5EF4-FFF2-40B4-BE49-F238E27FC236}">
                  <a16:creationId xmlns:a16="http://schemas.microsoft.com/office/drawing/2014/main" id="{FEAD8922-FD00-605A-96C6-867880A5EBF0}"/>
                </a:ext>
              </a:extLst>
            </p:cNvPr>
            <p:cNvSpPr/>
            <p:nvPr/>
          </p:nvSpPr>
          <p:spPr>
            <a:xfrm>
              <a:off x="1547550" y="4039825"/>
              <a:ext cx="15325" cy="47475"/>
            </a:xfrm>
            <a:custGeom>
              <a:avLst/>
              <a:gdLst/>
              <a:ahLst/>
              <a:cxnLst/>
              <a:rect l="l" t="t" r="r" b="b"/>
              <a:pathLst>
                <a:path w="613" h="1899" extrusionOk="0">
                  <a:moveTo>
                    <a:pt x="236" y="1"/>
                  </a:moveTo>
                  <a:cubicBezTo>
                    <a:pt x="212" y="1"/>
                    <a:pt x="188" y="21"/>
                    <a:pt x="197" y="52"/>
                  </a:cubicBezTo>
                  <a:cubicBezTo>
                    <a:pt x="277" y="329"/>
                    <a:pt x="344" y="605"/>
                    <a:pt x="322" y="897"/>
                  </a:cubicBezTo>
                  <a:cubicBezTo>
                    <a:pt x="298" y="1226"/>
                    <a:pt x="154" y="1492"/>
                    <a:pt x="24" y="1787"/>
                  </a:cubicBezTo>
                  <a:cubicBezTo>
                    <a:pt x="0" y="1841"/>
                    <a:pt x="41" y="1899"/>
                    <a:pt x="89" y="1899"/>
                  </a:cubicBezTo>
                  <a:cubicBezTo>
                    <a:pt x="106" y="1899"/>
                    <a:pt x="123" y="1892"/>
                    <a:pt x="139" y="1876"/>
                  </a:cubicBezTo>
                  <a:cubicBezTo>
                    <a:pt x="587" y="1418"/>
                    <a:pt x="613" y="544"/>
                    <a:pt x="272" y="20"/>
                  </a:cubicBezTo>
                  <a:cubicBezTo>
                    <a:pt x="263" y="7"/>
                    <a:pt x="250" y="1"/>
                    <a:pt x="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185;p40">
              <a:extLst>
                <a:ext uri="{FF2B5EF4-FFF2-40B4-BE49-F238E27FC236}">
                  <a16:creationId xmlns:a16="http://schemas.microsoft.com/office/drawing/2014/main" id="{0182099A-84A8-D613-BFAC-540FB72D2574}"/>
                </a:ext>
              </a:extLst>
            </p:cNvPr>
            <p:cNvSpPr/>
            <p:nvPr/>
          </p:nvSpPr>
          <p:spPr>
            <a:xfrm>
              <a:off x="1552275" y="4036000"/>
              <a:ext cx="42825" cy="54575"/>
            </a:xfrm>
            <a:custGeom>
              <a:avLst/>
              <a:gdLst/>
              <a:ahLst/>
              <a:cxnLst/>
              <a:rect l="l" t="t" r="r" b="b"/>
              <a:pathLst>
                <a:path w="1713" h="2183" extrusionOk="0">
                  <a:moveTo>
                    <a:pt x="1112" y="0"/>
                  </a:moveTo>
                  <a:cubicBezTo>
                    <a:pt x="1070" y="0"/>
                    <a:pt x="1031" y="39"/>
                    <a:pt x="1038" y="92"/>
                  </a:cubicBezTo>
                  <a:cubicBezTo>
                    <a:pt x="1105" y="558"/>
                    <a:pt x="1195" y="958"/>
                    <a:pt x="939" y="1394"/>
                  </a:cubicBezTo>
                  <a:cubicBezTo>
                    <a:pt x="734" y="1741"/>
                    <a:pt x="415" y="1924"/>
                    <a:pt x="61" y="2081"/>
                  </a:cubicBezTo>
                  <a:cubicBezTo>
                    <a:pt x="1" y="2107"/>
                    <a:pt x="44" y="2183"/>
                    <a:pt x="97" y="2183"/>
                  </a:cubicBezTo>
                  <a:cubicBezTo>
                    <a:pt x="99" y="2183"/>
                    <a:pt x="101" y="2183"/>
                    <a:pt x="104" y="2182"/>
                  </a:cubicBezTo>
                  <a:cubicBezTo>
                    <a:pt x="996" y="2058"/>
                    <a:pt x="1713" y="837"/>
                    <a:pt x="1173" y="36"/>
                  </a:cubicBezTo>
                  <a:cubicBezTo>
                    <a:pt x="1156" y="11"/>
                    <a:pt x="1134" y="0"/>
                    <a:pt x="1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186;p40">
              <a:extLst>
                <a:ext uri="{FF2B5EF4-FFF2-40B4-BE49-F238E27FC236}">
                  <a16:creationId xmlns:a16="http://schemas.microsoft.com/office/drawing/2014/main" id="{BDBE0AC7-5488-9038-BEC1-1C992B74C56A}"/>
                </a:ext>
              </a:extLst>
            </p:cNvPr>
            <p:cNvSpPr/>
            <p:nvPr/>
          </p:nvSpPr>
          <p:spPr>
            <a:xfrm>
              <a:off x="1580550" y="4058825"/>
              <a:ext cx="32850" cy="24375"/>
            </a:xfrm>
            <a:custGeom>
              <a:avLst/>
              <a:gdLst/>
              <a:ahLst/>
              <a:cxnLst/>
              <a:rect l="l" t="t" r="r" b="b"/>
              <a:pathLst>
                <a:path w="1314" h="975" extrusionOk="0">
                  <a:moveTo>
                    <a:pt x="39" y="1"/>
                  </a:moveTo>
                  <a:cubicBezTo>
                    <a:pt x="5" y="1"/>
                    <a:pt x="1" y="55"/>
                    <a:pt x="34" y="64"/>
                  </a:cubicBezTo>
                  <a:cubicBezTo>
                    <a:pt x="293" y="136"/>
                    <a:pt x="544" y="256"/>
                    <a:pt x="755" y="427"/>
                  </a:cubicBezTo>
                  <a:cubicBezTo>
                    <a:pt x="939" y="577"/>
                    <a:pt x="1063" y="774"/>
                    <a:pt x="1210" y="957"/>
                  </a:cubicBezTo>
                  <a:cubicBezTo>
                    <a:pt x="1220" y="969"/>
                    <a:pt x="1232" y="974"/>
                    <a:pt x="1245" y="974"/>
                  </a:cubicBezTo>
                  <a:cubicBezTo>
                    <a:pt x="1279" y="974"/>
                    <a:pt x="1313" y="939"/>
                    <a:pt x="1303" y="903"/>
                  </a:cubicBezTo>
                  <a:cubicBezTo>
                    <a:pt x="1155" y="377"/>
                    <a:pt x="557" y="37"/>
                    <a:pt x="42" y="1"/>
                  </a:cubicBezTo>
                  <a:cubicBezTo>
                    <a:pt x="41" y="1"/>
                    <a:pt x="40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187;p40">
              <a:extLst>
                <a:ext uri="{FF2B5EF4-FFF2-40B4-BE49-F238E27FC236}">
                  <a16:creationId xmlns:a16="http://schemas.microsoft.com/office/drawing/2014/main" id="{E23955C5-6BA0-053C-002B-E964EE2813AA}"/>
                </a:ext>
              </a:extLst>
            </p:cNvPr>
            <p:cNvSpPr/>
            <p:nvPr/>
          </p:nvSpPr>
          <p:spPr>
            <a:xfrm>
              <a:off x="1579050" y="4066425"/>
              <a:ext cx="26975" cy="23050"/>
            </a:xfrm>
            <a:custGeom>
              <a:avLst/>
              <a:gdLst/>
              <a:ahLst/>
              <a:cxnLst/>
              <a:rect l="l" t="t" r="r" b="b"/>
              <a:pathLst>
                <a:path w="1079" h="922" extrusionOk="0">
                  <a:moveTo>
                    <a:pt x="51" y="1"/>
                  </a:moveTo>
                  <a:cubicBezTo>
                    <a:pt x="10" y="1"/>
                    <a:pt x="1" y="53"/>
                    <a:pt x="31" y="74"/>
                  </a:cubicBezTo>
                  <a:cubicBezTo>
                    <a:pt x="217" y="199"/>
                    <a:pt x="418" y="267"/>
                    <a:pt x="587" y="422"/>
                  </a:cubicBezTo>
                  <a:cubicBezTo>
                    <a:pt x="671" y="501"/>
                    <a:pt x="749" y="589"/>
                    <a:pt x="816" y="684"/>
                  </a:cubicBezTo>
                  <a:cubicBezTo>
                    <a:pt x="869" y="760"/>
                    <a:pt x="901" y="844"/>
                    <a:pt x="972" y="906"/>
                  </a:cubicBezTo>
                  <a:cubicBezTo>
                    <a:pt x="984" y="916"/>
                    <a:pt x="999" y="921"/>
                    <a:pt x="1015" y="921"/>
                  </a:cubicBezTo>
                  <a:cubicBezTo>
                    <a:pt x="1047" y="921"/>
                    <a:pt x="1078" y="900"/>
                    <a:pt x="1075" y="863"/>
                  </a:cubicBezTo>
                  <a:cubicBezTo>
                    <a:pt x="1060" y="647"/>
                    <a:pt x="834" y="424"/>
                    <a:pt x="675" y="294"/>
                  </a:cubicBezTo>
                  <a:cubicBezTo>
                    <a:pt x="508" y="156"/>
                    <a:pt x="276" y="2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188;p40">
              <a:extLst>
                <a:ext uri="{FF2B5EF4-FFF2-40B4-BE49-F238E27FC236}">
                  <a16:creationId xmlns:a16="http://schemas.microsoft.com/office/drawing/2014/main" id="{2DE95BCD-2CD0-334D-766F-6042D8F80AB6}"/>
                </a:ext>
              </a:extLst>
            </p:cNvPr>
            <p:cNvSpPr/>
            <p:nvPr/>
          </p:nvSpPr>
          <p:spPr>
            <a:xfrm>
              <a:off x="1567350" y="4080275"/>
              <a:ext cx="22125" cy="16950"/>
            </a:xfrm>
            <a:custGeom>
              <a:avLst/>
              <a:gdLst/>
              <a:ahLst/>
              <a:cxnLst/>
              <a:rect l="l" t="t" r="r" b="b"/>
              <a:pathLst>
                <a:path w="885" h="678" extrusionOk="0">
                  <a:moveTo>
                    <a:pt x="73" y="0"/>
                  </a:moveTo>
                  <a:cubicBezTo>
                    <a:pt x="68" y="0"/>
                    <a:pt x="64" y="0"/>
                    <a:pt x="60" y="0"/>
                  </a:cubicBezTo>
                  <a:cubicBezTo>
                    <a:pt x="8" y="1"/>
                    <a:pt x="0" y="73"/>
                    <a:pt x="48" y="88"/>
                  </a:cubicBezTo>
                  <a:cubicBezTo>
                    <a:pt x="206" y="140"/>
                    <a:pt x="357" y="212"/>
                    <a:pt x="485" y="320"/>
                  </a:cubicBezTo>
                  <a:cubicBezTo>
                    <a:pt x="599" y="419"/>
                    <a:pt x="671" y="551"/>
                    <a:pt x="774" y="660"/>
                  </a:cubicBezTo>
                  <a:cubicBezTo>
                    <a:pt x="785" y="672"/>
                    <a:pt x="801" y="677"/>
                    <a:pt x="817" y="677"/>
                  </a:cubicBezTo>
                  <a:cubicBezTo>
                    <a:pt x="850" y="677"/>
                    <a:pt x="885" y="653"/>
                    <a:pt x="881" y="616"/>
                  </a:cubicBezTo>
                  <a:cubicBezTo>
                    <a:pt x="844" y="254"/>
                    <a:pt x="411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189;p40">
              <a:extLst>
                <a:ext uri="{FF2B5EF4-FFF2-40B4-BE49-F238E27FC236}">
                  <a16:creationId xmlns:a16="http://schemas.microsoft.com/office/drawing/2014/main" id="{27407835-3060-B3D1-3720-160CBED5531F}"/>
                </a:ext>
              </a:extLst>
            </p:cNvPr>
            <p:cNvSpPr/>
            <p:nvPr/>
          </p:nvSpPr>
          <p:spPr>
            <a:xfrm>
              <a:off x="1563700" y="4084350"/>
              <a:ext cx="20600" cy="21500"/>
            </a:xfrm>
            <a:custGeom>
              <a:avLst/>
              <a:gdLst/>
              <a:ahLst/>
              <a:cxnLst/>
              <a:rect l="l" t="t" r="r" b="b"/>
              <a:pathLst>
                <a:path w="824" h="860" extrusionOk="0">
                  <a:moveTo>
                    <a:pt x="50" y="1"/>
                  </a:moveTo>
                  <a:cubicBezTo>
                    <a:pt x="15" y="1"/>
                    <a:pt x="1" y="54"/>
                    <a:pt x="33" y="75"/>
                  </a:cubicBezTo>
                  <a:cubicBezTo>
                    <a:pt x="179" y="174"/>
                    <a:pt x="310" y="280"/>
                    <a:pt x="429" y="409"/>
                  </a:cubicBezTo>
                  <a:cubicBezTo>
                    <a:pt x="548" y="541"/>
                    <a:pt x="619" y="691"/>
                    <a:pt x="718" y="834"/>
                  </a:cubicBezTo>
                  <a:cubicBezTo>
                    <a:pt x="731" y="852"/>
                    <a:pt x="748" y="860"/>
                    <a:pt x="764" y="860"/>
                  </a:cubicBezTo>
                  <a:cubicBezTo>
                    <a:pt x="795" y="860"/>
                    <a:pt x="824" y="832"/>
                    <a:pt x="817" y="793"/>
                  </a:cubicBezTo>
                  <a:cubicBezTo>
                    <a:pt x="754" y="433"/>
                    <a:pt x="394" y="115"/>
                    <a:pt x="63" y="3"/>
                  </a:cubicBezTo>
                  <a:cubicBezTo>
                    <a:pt x="59" y="1"/>
                    <a:pt x="54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190;p40">
              <a:extLst>
                <a:ext uri="{FF2B5EF4-FFF2-40B4-BE49-F238E27FC236}">
                  <a16:creationId xmlns:a16="http://schemas.microsoft.com/office/drawing/2014/main" id="{65A83204-1323-E04C-8D5A-EA9040CEE214}"/>
                </a:ext>
              </a:extLst>
            </p:cNvPr>
            <p:cNvSpPr/>
            <p:nvPr/>
          </p:nvSpPr>
          <p:spPr>
            <a:xfrm>
              <a:off x="1527850" y="3682475"/>
              <a:ext cx="142175" cy="225650"/>
            </a:xfrm>
            <a:custGeom>
              <a:avLst/>
              <a:gdLst/>
              <a:ahLst/>
              <a:cxnLst/>
              <a:rect l="l" t="t" r="r" b="b"/>
              <a:pathLst>
                <a:path w="5687" h="9026" extrusionOk="0">
                  <a:moveTo>
                    <a:pt x="698" y="1"/>
                  </a:moveTo>
                  <a:cubicBezTo>
                    <a:pt x="460" y="1"/>
                    <a:pt x="221" y="103"/>
                    <a:pt x="27" y="279"/>
                  </a:cubicBezTo>
                  <a:cubicBezTo>
                    <a:pt x="0" y="303"/>
                    <a:pt x="24" y="339"/>
                    <a:pt x="53" y="339"/>
                  </a:cubicBezTo>
                  <a:cubicBezTo>
                    <a:pt x="59" y="339"/>
                    <a:pt x="64" y="338"/>
                    <a:pt x="70" y="335"/>
                  </a:cubicBezTo>
                  <a:cubicBezTo>
                    <a:pt x="379" y="179"/>
                    <a:pt x="599" y="114"/>
                    <a:pt x="757" y="114"/>
                  </a:cubicBezTo>
                  <a:cubicBezTo>
                    <a:pt x="1331" y="114"/>
                    <a:pt x="1081" y="969"/>
                    <a:pt x="1292" y="1390"/>
                  </a:cubicBezTo>
                  <a:cubicBezTo>
                    <a:pt x="1323" y="1453"/>
                    <a:pt x="1311" y="1547"/>
                    <a:pt x="1366" y="1602"/>
                  </a:cubicBezTo>
                  <a:cubicBezTo>
                    <a:pt x="1431" y="1667"/>
                    <a:pt x="1484" y="1689"/>
                    <a:pt x="1537" y="1689"/>
                  </a:cubicBezTo>
                  <a:cubicBezTo>
                    <a:pt x="1610" y="1689"/>
                    <a:pt x="1682" y="1646"/>
                    <a:pt x="1780" y="1617"/>
                  </a:cubicBezTo>
                  <a:cubicBezTo>
                    <a:pt x="1951" y="1448"/>
                    <a:pt x="2109" y="1363"/>
                    <a:pt x="2256" y="1363"/>
                  </a:cubicBezTo>
                  <a:cubicBezTo>
                    <a:pt x="2530" y="1363"/>
                    <a:pt x="2763" y="1659"/>
                    <a:pt x="2955" y="2251"/>
                  </a:cubicBezTo>
                  <a:cubicBezTo>
                    <a:pt x="2915" y="2391"/>
                    <a:pt x="2877" y="2530"/>
                    <a:pt x="2840" y="2670"/>
                  </a:cubicBezTo>
                  <a:cubicBezTo>
                    <a:pt x="2829" y="2743"/>
                    <a:pt x="2801" y="2848"/>
                    <a:pt x="2813" y="2931"/>
                  </a:cubicBezTo>
                  <a:cubicBezTo>
                    <a:pt x="2848" y="3205"/>
                    <a:pt x="2959" y="3351"/>
                    <a:pt x="3223" y="3433"/>
                  </a:cubicBezTo>
                  <a:cubicBezTo>
                    <a:pt x="3639" y="3563"/>
                    <a:pt x="4119" y="3539"/>
                    <a:pt x="4149" y="4163"/>
                  </a:cubicBezTo>
                  <a:cubicBezTo>
                    <a:pt x="4161" y="4448"/>
                    <a:pt x="4035" y="4701"/>
                    <a:pt x="4105" y="4991"/>
                  </a:cubicBezTo>
                  <a:cubicBezTo>
                    <a:pt x="4183" y="5310"/>
                    <a:pt x="4323" y="5313"/>
                    <a:pt x="4536" y="5530"/>
                  </a:cubicBezTo>
                  <a:cubicBezTo>
                    <a:pt x="4805" y="5591"/>
                    <a:pt x="4926" y="5789"/>
                    <a:pt x="4899" y="6124"/>
                  </a:cubicBezTo>
                  <a:cubicBezTo>
                    <a:pt x="4805" y="6317"/>
                    <a:pt x="4713" y="6510"/>
                    <a:pt x="4622" y="6705"/>
                  </a:cubicBezTo>
                  <a:cubicBezTo>
                    <a:pt x="4567" y="6930"/>
                    <a:pt x="4538" y="6983"/>
                    <a:pt x="4584" y="7207"/>
                  </a:cubicBezTo>
                  <a:cubicBezTo>
                    <a:pt x="4700" y="7761"/>
                    <a:pt x="5686" y="8269"/>
                    <a:pt x="5072" y="8896"/>
                  </a:cubicBezTo>
                  <a:cubicBezTo>
                    <a:pt x="5028" y="8941"/>
                    <a:pt x="5061" y="9026"/>
                    <a:pt x="5120" y="9026"/>
                  </a:cubicBezTo>
                  <a:cubicBezTo>
                    <a:pt x="5128" y="9026"/>
                    <a:pt x="5136" y="9024"/>
                    <a:pt x="5144" y="9021"/>
                  </a:cubicBezTo>
                  <a:cubicBezTo>
                    <a:pt x="5540" y="8870"/>
                    <a:pt x="5531" y="8433"/>
                    <a:pt x="5376" y="8083"/>
                  </a:cubicBezTo>
                  <a:cubicBezTo>
                    <a:pt x="5113" y="7491"/>
                    <a:pt x="4659" y="7457"/>
                    <a:pt x="4903" y="6590"/>
                  </a:cubicBezTo>
                  <a:cubicBezTo>
                    <a:pt x="4972" y="6344"/>
                    <a:pt x="5161" y="6160"/>
                    <a:pt x="5127" y="5882"/>
                  </a:cubicBezTo>
                  <a:cubicBezTo>
                    <a:pt x="5111" y="5750"/>
                    <a:pt x="5076" y="5655"/>
                    <a:pt x="4990" y="5551"/>
                  </a:cubicBezTo>
                  <a:cubicBezTo>
                    <a:pt x="4755" y="5273"/>
                    <a:pt x="4424" y="5207"/>
                    <a:pt x="4315" y="4779"/>
                  </a:cubicBezTo>
                  <a:cubicBezTo>
                    <a:pt x="4272" y="4607"/>
                    <a:pt x="4379" y="4353"/>
                    <a:pt x="4383" y="4163"/>
                  </a:cubicBezTo>
                  <a:cubicBezTo>
                    <a:pt x="4397" y="3605"/>
                    <a:pt x="4261" y="3452"/>
                    <a:pt x="3812" y="3222"/>
                  </a:cubicBezTo>
                  <a:cubicBezTo>
                    <a:pt x="3543" y="3085"/>
                    <a:pt x="3092" y="3089"/>
                    <a:pt x="3108" y="2632"/>
                  </a:cubicBezTo>
                  <a:cubicBezTo>
                    <a:pt x="3115" y="2452"/>
                    <a:pt x="3227" y="2280"/>
                    <a:pt x="3234" y="2095"/>
                  </a:cubicBezTo>
                  <a:cubicBezTo>
                    <a:pt x="3241" y="1876"/>
                    <a:pt x="3197" y="1670"/>
                    <a:pt x="3069" y="1488"/>
                  </a:cubicBezTo>
                  <a:cubicBezTo>
                    <a:pt x="2880" y="1220"/>
                    <a:pt x="2660" y="1140"/>
                    <a:pt x="2415" y="1140"/>
                  </a:cubicBezTo>
                  <a:cubicBezTo>
                    <a:pt x="2253" y="1140"/>
                    <a:pt x="2080" y="1175"/>
                    <a:pt x="1899" y="1215"/>
                  </a:cubicBezTo>
                  <a:cubicBezTo>
                    <a:pt x="1756" y="1248"/>
                    <a:pt x="1770" y="1319"/>
                    <a:pt x="1749" y="1319"/>
                  </a:cubicBezTo>
                  <a:cubicBezTo>
                    <a:pt x="1737" y="1319"/>
                    <a:pt x="1713" y="1295"/>
                    <a:pt x="1641" y="1228"/>
                  </a:cubicBezTo>
                  <a:cubicBezTo>
                    <a:pt x="1488" y="1087"/>
                    <a:pt x="1625" y="1057"/>
                    <a:pt x="1574" y="859"/>
                  </a:cubicBezTo>
                  <a:cubicBezTo>
                    <a:pt x="1513" y="623"/>
                    <a:pt x="1466" y="414"/>
                    <a:pt x="1277" y="237"/>
                  </a:cubicBezTo>
                  <a:cubicBezTo>
                    <a:pt x="1102" y="74"/>
                    <a:pt x="900" y="1"/>
                    <a:pt x="6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191;p40">
              <a:extLst>
                <a:ext uri="{FF2B5EF4-FFF2-40B4-BE49-F238E27FC236}">
                  <a16:creationId xmlns:a16="http://schemas.microsoft.com/office/drawing/2014/main" id="{76DDDEC1-A9DA-0065-01CF-7C0952E8E14F}"/>
                </a:ext>
              </a:extLst>
            </p:cNvPr>
            <p:cNvSpPr/>
            <p:nvPr/>
          </p:nvSpPr>
          <p:spPr>
            <a:xfrm>
              <a:off x="1497425" y="3684300"/>
              <a:ext cx="33150" cy="35400"/>
            </a:xfrm>
            <a:custGeom>
              <a:avLst/>
              <a:gdLst/>
              <a:ahLst/>
              <a:cxnLst/>
              <a:rect l="l" t="t" r="r" b="b"/>
              <a:pathLst>
                <a:path w="1326" h="1416" extrusionOk="0">
                  <a:moveTo>
                    <a:pt x="896" y="0"/>
                  </a:moveTo>
                  <a:cubicBezTo>
                    <a:pt x="605" y="0"/>
                    <a:pt x="280" y="201"/>
                    <a:pt x="178" y="446"/>
                  </a:cubicBezTo>
                  <a:cubicBezTo>
                    <a:pt x="1" y="877"/>
                    <a:pt x="383" y="1416"/>
                    <a:pt x="831" y="1416"/>
                  </a:cubicBezTo>
                  <a:cubicBezTo>
                    <a:pt x="895" y="1416"/>
                    <a:pt x="961" y="1405"/>
                    <a:pt x="1027" y="1380"/>
                  </a:cubicBezTo>
                  <a:cubicBezTo>
                    <a:pt x="1116" y="1347"/>
                    <a:pt x="1110" y="1204"/>
                    <a:pt x="1006" y="1204"/>
                  </a:cubicBezTo>
                  <a:cubicBezTo>
                    <a:pt x="1005" y="1204"/>
                    <a:pt x="1004" y="1204"/>
                    <a:pt x="1004" y="1204"/>
                  </a:cubicBezTo>
                  <a:cubicBezTo>
                    <a:pt x="1000" y="1204"/>
                    <a:pt x="996" y="1204"/>
                    <a:pt x="992" y="1204"/>
                  </a:cubicBezTo>
                  <a:cubicBezTo>
                    <a:pt x="642" y="1204"/>
                    <a:pt x="216" y="877"/>
                    <a:pt x="416" y="495"/>
                  </a:cubicBezTo>
                  <a:cubicBezTo>
                    <a:pt x="519" y="298"/>
                    <a:pt x="689" y="234"/>
                    <a:pt x="872" y="234"/>
                  </a:cubicBezTo>
                  <a:cubicBezTo>
                    <a:pt x="989" y="234"/>
                    <a:pt x="1111" y="260"/>
                    <a:pt x="1224" y="296"/>
                  </a:cubicBezTo>
                  <a:cubicBezTo>
                    <a:pt x="1230" y="297"/>
                    <a:pt x="1235" y="298"/>
                    <a:pt x="1241" y="298"/>
                  </a:cubicBezTo>
                  <a:cubicBezTo>
                    <a:pt x="1286" y="298"/>
                    <a:pt x="1326" y="242"/>
                    <a:pt x="1297" y="200"/>
                  </a:cubicBezTo>
                  <a:cubicBezTo>
                    <a:pt x="1200" y="59"/>
                    <a:pt x="1053" y="0"/>
                    <a:pt x="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192;p40">
              <a:extLst>
                <a:ext uri="{FF2B5EF4-FFF2-40B4-BE49-F238E27FC236}">
                  <a16:creationId xmlns:a16="http://schemas.microsoft.com/office/drawing/2014/main" id="{125652A4-CB7F-37CF-A226-5207CF2B5ED8}"/>
                </a:ext>
              </a:extLst>
            </p:cNvPr>
            <p:cNvSpPr/>
            <p:nvPr/>
          </p:nvSpPr>
          <p:spPr>
            <a:xfrm>
              <a:off x="1460425" y="3661575"/>
              <a:ext cx="69550" cy="78975"/>
            </a:xfrm>
            <a:custGeom>
              <a:avLst/>
              <a:gdLst/>
              <a:ahLst/>
              <a:cxnLst/>
              <a:rect l="l" t="t" r="r" b="b"/>
              <a:pathLst>
                <a:path w="2782" h="3159" extrusionOk="0">
                  <a:moveTo>
                    <a:pt x="2511" y="1"/>
                  </a:moveTo>
                  <a:cubicBezTo>
                    <a:pt x="1031" y="1"/>
                    <a:pt x="0" y="1883"/>
                    <a:pt x="767" y="3142"/>
                  </a:cubicBezTo>
                  <a:cubicBezTo>
                    <a:pt x="775" y="3154"/>
                    <a:pt x="785" y="3159"/>
                    <a:pt x="796" y="3159"/>
                  </a:cubicBezTo>
                  <a:cubicBezTo>
                    <a:pt x="816" y="3159"/>
                    <a:pt x="836" y="3141"/>
                    <a:pt x="830" y="3116"/>
                  </a:cubicBezTo>
                  <a:cubicBezTo>
                    <a:pt x="652" y="2385"/>
                    <a:pt x="630" y="1673"/>
                    <a:pt x="1101" y="1040"/>
                  </a:cubicBezTo>
                  <a:cubicBezTo>
                    <a:pt x="1503" y="501"/>
                    <a:pt x="2053" y="332"/>
                    <a:pt x="2676" y="186"/>
                  </a:cubicBezTo>
                  <a:cubicBezTo>
                    <a:pt x="2782" y="161"/>
                    <a:pt x="2748" y="14"/>
                    <a:pt x="2651" y="6"/>
                  </a:cubicBezTo>
                  <a:cubicBezTo>
                    <a:pt x="2604" y="3"/>
                    <a:pt x="2557" y="1"/>
                    <a:pt x="25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193;p40">
              <a:extLst>
                <a:ext uri="{FF2B5EF4-FFF2-40B4-BE49-F238E27FC236}">
                  <a16:creationId xmlns:a16="http://schemas.microsoft.com/office/drawing/2014/main" id="{530192D6-6810-0C98-B6F7-79A827B329A1}"/>
                </a:ext>
              </a:extLst>
            </p:cNvPr>
            <p:cNvSpPr/>
            <p:nvPr/>
          </p:nvSpPr>
          <p:spPr>
            <a:xfrm>
              <a:off x="1516075" y="3663225"/>
              <a:ext cx="12650" cy="27075"/>
            </a:xfrm>
            <a:custGeom>
              <a:avLst/>
              <a:gdLst/>
              <a:ahLst/>
              <a:cxnLst/>
              <a:rect l="l" t="t" r="r" b="b"/>
              <a:pathLst>
                <a:path w="506" h="1083" extrusionOk="0">
                  <a:moveTo>
                    <a:pt x="424" y="1"/>
                  </a:moveTo>
                  <a:cubicBezTo>
                    <a:pt x="409" y="1"/>
                    <a:pt x="393" y="6"/>
                    <a:pt x="379" y="18"/>
                  </a:cubicBezTo>
                  <a:cubicBezTo>
                    <a:pt x="120" y="241"/>
                    <a:pt x="0" y="803"/>
                    <a:pt x="276" y="1061"/>
                  </a:cubicBezTo>
                  <a:cubicBezTo>
                    <a:pt x="291" y="1075"/>
                    <a:pt x="313" y="1082"/>
                    <a:pt x="335" y="1082"/>
                  </a:cubicBezTo>
                  <a:cubicBezTo>
                    <a:pt x="380" y="1082"/>
                    <a:pt x="426" y="1053"/>
                    <a:pt x="420" y="1001"/>
                  </a:cubicBezTo>
                  <a:cubicBezTo>
                    <a:pt x="400" y="854"/>
                    <a:pt x="341" y="724"/>
                    <a:pt x="341" y="574"/>
                  </a:cubicBezTo>
                  <a:cubicBezTo>
                    <a:pt x="342" y="399"/>
                    <a:pt x="403" y="250"/>
                    <a:pt x="480" y="96"/>
                  </a:cubicBezTo>
                  <a:cubicBezTo>
                    <a:pt x="505" y="46"/>
                    <a:pt x="468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2194;p40">
              <a:extLst>
                <a:ext uri="{FF2B5EF4-FFF2-40B4-BE49-F238E27FC236}">
                  <a16:creationId xmlns:a16="http://schemas.microsoft.com/office/drawing/2014/main" id="{907D482D-019E-E0AC-5324-8ACCB9610B07}"/>
                </a:ext>
              </a:extLst>
            </p:cNvPr>
            <p:cNvSpPr/>
            <p:nvPr/>
          </p:nvSpPr>
          <p:spPr>
            <a:xfrm>
              <a:off x="1480225" y="3715975"/>
              <a:ext cx="35025" cy="33850"/>
            </a:xfrm>
            <a:custGeom>
              <a:avLst/>
              <a:gdLst/>
              <a:ahLst/>
              <a:cxnLst/>
              <a:rect l="l" t="t" r="r" b="b"/>
              <a:pathLst>
                <a:path w="1401" h="1354" extrusionOk="0">
                  <a:moveTo>
                    <a:pt x="1133" y="0"/>
                  </a:moveTo>
                  <a:cubicBezTo>
                    <a:pt x="1103" y="0"/>
                    <a:pt x="1074" y="37"/>
                    <a:pt x="1079" y="69"/>
                  </a:cubicBezTo>
                  <a:cubicBezTo>
                    <a:pt x="1127" y="372"/>
                    <a:pt x="1140" y="679"/>
                    <a:pt x="897" y="909"/>
                  </a:cubicBezTo>
                  <a:cubicBezTo>
                    <a:pt x="660" y="1135"/>
                    <a:pt x="399" y="1087"/>
                    <a:pt x="105" y="1106"/>
                  </a:cubicBezTo>
                  <a:cubicBezTo>
                    <a:pt x="47" y="1109"/>
                    <a:pt x="0" y="1187"/>
                    <a:pt x="53" y="1231"/>
                  </a:cubicBezTo>
                  <a:cubicBezTo>
                    <a:pt x="155" y="1317"/>
                    <a:pt x="280" y="1354"/>
                    <a:pt x="409" y="1354"/>
                  </a:cubicBezTo>
                  <a:cubicBezTo>
                    <a:pt x="659" y="1354"/>
                    <a:pt x="926" y="1219"/>
                    <a:pt x="1079" y="1045"/>
                  </a:cubicBezTo>
                  <a:cubicBezTo>
                    <a:pt x="1315" y="777"/>
                    <a:pt x="1401" y="313"/>
                    <a:pt x="1166" y="18"/>
                  </a:cubicBezTo>
                  <a:cubicBezTo>
                    <a:pt x="1156" y="6"/>
                    <a:pt x="1145" y="0"/>
                    <a:pt x="1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2195;p40">
              <a:extLst>
                <a:ext uri="{FF2B5EF4-FFF2-40B4-BE49-F238E27FC236}">
                  <a16:creationId xmlns:a16="http://schemas.microsoft.com/office/drawing/2014/main" id="{395CE185-CF12-20FA-1C38-9A29F9F7A95B}"/>
                </a:ext>
              </a:extLst>
            </p:cNvPr>
            <p:cNvSpPr/>
            <p:nvPr/>
          </p:nvSpPr>
          <p:spPr>
            <a:xfrm>
              <a:off x="1475200" y="3736525"/>
              <a:ext cx="31325" cy="35300"/>
            </a:xfrm>
            <a:custGeom>
              <a:avLst/>
              <a:gdLst/>
              <a:ahLst/>
              <a:cxnLst/>
              <a:rect l="l" t="t" r="r" b="b"/>
              <a:pathLst>
                <a:path w="1253" h="1412" extrusionOk="0">
                  <a:moveTo>
                    <a:pt x="242" y="0"/>
                  </a:moveTo>
                  <a:cubicBezTo>
                    <a:pt x="224" y="0"/>
                    <a:pt x="205" y="11"/>
                    <a:pt x="198" y="30"/>
                  </a:cubicBezTo>
                  <a:cubicBezTo>
                    <a:pt x="0" y="553"/>
                    <a:pt x="571" y="1412"/>
                    <a:pt x="1140" y="1412"/>
                  </a:cubicBezTo>
                  <a:cubicBezTo>
                    <a:pt x="1141" y="1412"/>
                    <a:pt x="1141" y="1412"/>
                    <a:pt x="1142" y="1412"/>
                  </a:cubicBezTo>
                  <a:cubicBezTo>
                    <a:pt x="1224" y="1410"/>
                    <a:pt x="1252" y="1300"/>
                    <a:pt x="1183" y="1258"/>
                  </a:cubicBezTo>
                  <a:cubicBezTo>
                    <a:pt x="932" y="1103"/>
                    <a:pt x="696" y="1029"/>
                    <a:pt x="517" y="771"/>
                  </a:cubicBezTo>
                  <a:cubicBezTo>
                    <a:pt x="355" y="536"/>
                    <a:pt x="335" y="298"/>
                    <a:pt x="277" y="30"/>
                  </a:cubicBezTo>
                  <a:cubicBezTo>
                    <a:pt x="273" y="9"/>
                    <a:pt x="258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2196;p40">
              <a:extLst>
                <a:ext uri="{FF2B5EF4-FFF2-40B4-BE49-F238E27FC236}">
                  <a16:creationId xmlns:a16="http://schemas.microsoft.com/office/drawing/2014/main" id="{9E85023A-B496-33E4-6125-1116953B64CD}"/>
                </a:ext>
              </a:extLst>
            </p:cNvPr>
            <p:cNvSpPr/>
            <p:nvPr/>
          </p:nvSpPr>
          <p:spPr>
            <a:xfrm>
              <a:off x="1469250" y="3738075"/>
              <a:ext cx="27625" cy="42250"/>
            </a:xfrm>
            <a:custGeom>
              <a:avLst/>
              <a:gdLst/>
              <a:ahLst/>
              <a:cxnLst/>
              <a:rect l="l" t="t" r="r" b="b"/>
              <a:pathLst>
                <a:path w="1105" h="1690" extrusionOk="0">
                  <a:moveTo>
                    <a:pt x="387" y="1"/>
                  </a:moveTo>
                  <a:cubicBezTo>
                    <a:pt x="375" y="1"/>
                    <a:pt x="362" y="7"/>
                    <a:pt x="354" y="20"/>
                  </a:cubicBezTo>
                  <a:cubicBezTo>
                    <a:pt x="0" y="562"/>
                    <a:pt x="352" y="1518"/>
                    <a:pt x="983" y="1686"/>
                  </a:cubicBezTo>
                  <a:cubicBezTo>
                    <a:pt x="991" y="1688"/>
                    <a:pt x="999" y="1689"/>
                    <a:pt x="1006" y="1689"/>
                  </a:cubicBezTo>
                  <a:cubicBezTo>
                    <a:pt x="1078" y="1689"/>
                    <a:pt x="1105" y="1589"/>
                    <a:pt x="1043" y="1545"/>
                  </a:cubicBezTo>
                  <a:cubicBezTo>
                    <a:pt x="498" y="1157"/>
                    <a:pt x="297" y="715"/>
                    <a:pt x="426" y="50"/>
                  </a:cubicBezTo>
                  <a:cubicBezTo>
                    <a:pt x="432" y="21"/>
                    <a:pt x="410" y="1"/>
                    <a:pt x="3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2197;p40">
              <a:extLst>
                <a:ext uri="{FF2B5EF4-FFF2-40B4-BE49-F238E27FC236}">
                  <a16:creationId xmlns:a16="http://schemas.microsoft.com/office/drawing/2014/main" id="{D3D87D02-7130-6934-C953-5E5F31E3F424}"/>
                </a:ext>
              </a:extLst>
            </p:cNvPr>
            <p:cNvSpPr/>
            <p:nvPr/>
          </p:nvSpPr>
          <p:spPr>
            <a:xfrm>
              <a:off x="1506850" y="3730100"/>
              <a:ext cx="23825" cy="32825"/>
            </a:xfrm>
            <a:custGeom>
              <a:avLst/>
              <a:gdLst/>
              <a:ahLst/>
              <a:cxnLst/>
              <a:rect l="l" t="t" r="r" b="b"/>
              <a:pathLst>
                <a:path w="953" h="1313" extrusionOk="0">
                  <a:moveTo>
                    <a:pt x="323" y="0"/>
                  </a:moveTo>
                  <a:cubicBezTo>
                    <a:pt x="314" y="0"/>
                    <a:pt x="305" y="4"/>
                    <a:pt x="299" y="11"/>
                  </a:cubicBezTo>
                  <a:cubicBezTo>
                    <a:pt x="0" y="395"/>
                    <a:pt x="359" y="1211"/>
                    <a:pt x="817" y="1311"/>
                  </a:cubicBezTo>
                  <a:cubicBezTo>
                    <a:pt x="823" y="1312"/>
                    <a:pt x="830" y="1313"/>
                    <a:pt x="836" y="1313"/>
                  </a:cubicBezTo>
                  <a:cubicBezTo>
                    <a:pt x="905" y="1313"/>
                    <a:pt x="952" y="1229"/>
                    <a:pt x="897" y="1173"/>
                  </a:cubicBezTo>
                  <a:cubicBezTo>
                    <a:pt x="732" y="1006"/>
                    <a:pt x="563" y="897"/>
                    <a:pt x="462" y="673"/>
                  </a:cubicBezTo>
                  <a:cubicBezTo>
                    <a:pt x="366" y="460"/>
                    <a:pt x="396" y="250"/>
                    <a:pt x="362" y="28"/>
                  </a:cubicBezTo>
                  <a:cubicBezTo>
                    <a:pt x="359" y="11"/>
                    <a:pt x="340" y="0"/>
                    <a:pt x="3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2198;p40">
              <a:extLst>
                <a:ext uri="{FF2B5EF4-FFF2-40B4-BE49-F238E27FC236}">
                  <a16:creationId xmlns:a16="http://schemas.microsoft.com/office/drawing/2014/main" id="{DACFA186-41D5-6FF7-7A0D-DE77A339011F}"/>
                </a:ext>
              </a:extLst>
            </p:cNvPr>
            <p:cNvSpPr/>
            <p:nvPr/>
          </p:nvSpPr>
          <p:spPr>
            <a:xfrm>
              <a:off x="1523625" y="3735300"/>
              <a:ext cx="18075" cy="30550"/>
            </a:xfrm>
            <a:custGeom>
              <a:avLst/>
              <a:gdLst/>
              <a:ahLst/>
              <a:cxnLst/>
              <a:rect l="l" t="t" r="r" b="b"/>
              <a:pathLst>
                <a:path w="723" h="1222" extrusionOk="0">
                  <a:moveTo>
                    <a:pt x="214" y="1"/>
                  </a:moveTo>
                  <a:cubicBezTo>
                    <a:pt x="175" y="1"/>
                    <a:pt x="134" y="24"/>
                    <a:pt x="122" y="64"/>
                  </a:cubicBezTo>
                  <a:cubicBezTo>
                    <a:pt x="1" y="451"/>
                    <a:pt x="280" y="1001"/>
                    <a:pt x="608" y="1210"/>
                  </a:cubicBezTo>
                  <a:cubicBezTo>
                    <a:pt x="620" y="1218"/>
                    <a:pt x="632" y="1221"/>
                    <a:pt x="643" y="1221"/>
                  </a:cubicBezTo>
                  <a:cubicBezTo>
                    <a:pt x="693" y="1221"/>
                    <a:pt x="723" y="1150"/>
                    <a:pt x="688" y="1106"/>
                  </a:cubicBezTo>
                  <a:cubicBezTo>
                    <a:pt x="557" y="939"/>
                    <a:pt x="435" y="788"/>
                    <a:pt x="367" y="584"/>
                  </a:cubicBezTo>
                  <a:cubicBezTo>
                    <a:pt x="312" y="411"/>
                    <a:pt x="323" y="238"/>
                    <a:pt x="292" y="64"/>
                  </a:cubicBezTo>
                  <a:cubicBezTo>
                    <a:pt x="284" y="20"/>
                    <a:pt x="25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199;p40">
              <a:extLst>
                <a:ext uri="{FF2B5EF4-FFF2-40B4-BE49-F238E27FC236}">
                  <a16:creationId xmlns:a16="http://schemas.microsoft.com/office/drawing/2014/main" id="{DE468D6C-A9C2-6638-BF29-573FD232E5A8}"/>
                </a:ext>
              </a:extLst>
            </p:cNvPr>
            <p:cNvSpPr/>
            <p:nvPr/>
          </p:nvSpPr>
          <p:spPr>
            <a:xfrm>
              <a:off x="1588100" y="3616550"/>
              <a:ext cx="119750" cy="230125"/>
            </a:xfrm>
            <a:custGeom>
              <a:avLst/>
              <a:gdLst/>
              <a:ahLst/>
              <a:cxnLst/>
              <a:rect l="l" t="t" r="r" b="b"/>
              <a:pathLst>
                <a:path w="4790" h="9205" extrusionOk="0">
                  <a:moveTo>
                    <a:pt x="1057" y="0"/>
                  </a:moveTo>
                  <a:cubicBezTo>
                    <a:pt x="1032" y="0"/>
                    <a:pt x="1007" y="11"/>
                    <a:pt x="988" y="35"/>
                  </a:cubicBezTo>
                  <a:cubicBezTo>
                    <a:pt x="1" y="1277"/>
                    <a:pt x="111" y="3057"/>
                    <a:pt x="950" y="4344"/>
                  </a:cubicBezTo>
                  <a:cubicBezTo>
                    <a:pt x="1435" y="5089"/>
                    <a:pt x="2092" y="5601"/>
                    <a:pt x="2848" y="6047"/>
                  </a:cubicBezTo>
                  <a:cubicBezTo>
                    <a:pt x="3410" y="6380"/>
                    <a:pt x="4046" y="6699"/>
                    <a:pt x="4386" y="7291"/>
                  </a:cubicBezTo>
                  <a:cubicBezTo>
                    <a:pt x="4586" y="7638"/>
                    <a:pt x="4732" y="8247"/>
                    <a:pt x="4426" y="8584"/>
                  </a:cubicBezTo>
                  <a:cubicBezTo>
                    <a:pt x="4202" y="8716"/>
                    <a:pt x="3977" y="8848"/>
                    <a:pt x="3753" y="8980"/>
                  </a:cubicBezTo>
                  <a:cubicBezTo>
                    <a:pt x="2943" y="8549"/>
                    <a:pt x="2887" y="8163"/>
                    <a:pt x="3584" y="7820"/>
                  </a:cubicBezTo>
                  <a:cubicBezTo>
                    <a:pt x="3645" y="7807"/>
                    <a:pt x="3634" y="7707"/>
                    <a:pt x="3574" y="7707"/>
                  </a:cubicBezTo>
                  <a:cubicBezTo>
                    <a:pt x="3572" y="7707"/>
                    <a:pt x="3571" y="7707"/>
                    <a:pt x="3569" y="7707"/>
                  </a:cubicBezTo>
                  <a:cubicBezTo>
                    <a:pt x="2928" y="7767"/>
                    <a:pt x="2674" y="8631"/>
                    <a:pt x="3209" y="9022"/>
                  </a:cubicBezTo>
                  <a:cubicBezTo>
                    <a:pt x="3384" y="9150"/>
                    <a:pt x="3560" y="9205"/>
                    <a:pt x="3728" y="9205"/>
                  </a:cubicBezTo>
                  <a:cubicBezTo>
                    <a:pt x="4307" y="9205"/>
                    <a:pt x="4790" y="8553"/>
                    <a:pt x="4767" y="7956"/>
                  </a:cubicBezTo>
                  <a:cubicBezTo>
                    <a:pt x="4711" y="6469"/>
                    <a:pt x="2887" y="5971"/>
                    <a:pt x="1960" y="5145"/>
                  </a:cubicBezTo>
                  <a:cubicBezTo>
                    <a:pt x="489" y="3835"/>
                    <a:pt x="100" y="1851"/>
                    <a:pt x="1159" y="168"/>
                  </a:cubicBezTo>
                  <a:cubicBezTo>
                    <a:pt x="1208" y="91"/>
                    <a:pt x="1131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2200;p40">
              <a:extLst>
                <a:ext uri="{FF2B5EF4-FFF2-40B4-BE49-F238E27FC236}">
                  <a16:creationId xmlns:a16="http://schemas.microsoft.com/office/drawing/2014/main" id="{49E50265-5AC1-9A9C-184B-A1DBABDC8218}"/>
                </a:ext>
              </a:extLst>
            </p:cNvPr>
            <p:cNvSpPr/>
            <p:nvPr/>
          </p:nvSpPr>
          <p:spPr>
            <a:xfrm>
              <a:off x="1580150" y="3614200"/>
              <a:ext cx="91475" cy="200200"/>
            </a:xfrm>
            <a:custGeom>
              <a:avLst/>
              <a:gdLst/>
              <a:ahLst/>
              <a:cxnLst/>
              <a:rect l="l" t="t" r="r" b="b"/>
              <a:pathLst>
                <a:path w="3659" h="8008" extrusionOk="0">
                  <a:moveTo>
                    <a:pt x="1040" y="1"/>
                  </a:moveTo>
                  <a:cubicBezTo>
                    <a:pt x="1015" y="1"/>
                    <a:pt x="989" y="12"/>
                    <a:pt x="970" y="38"/>
                  </a:cubicBezTo>
                  <a:cubicBezTo>
                    <a:pt x="99" y="1245"/>
                    <a:pt x="1" y="2946"/>
                    <a:pt x="533" y="4310"/>
                  </a:cubicBezTo>
                  <a:cubicBezTo>
                    <a:pt x="1148" y="5890"/>
                    <a:pt x="2747" y="6574"/>
                    <a:pt x="3582" y="7989"/>
                  </a:cubicBezTo>
                  <a:cubicBezTo>
                    <a:pt x="3589" y="8002"/>
                    <a:pt x="3601" y="8007"/>
                    <a:pt x="3613" y="8007"/>
                  </a:cubicBezTo>
                  <a:cubicBezTo>
                    <a:pt x="3636" y="8007"/>
                    <a:pt x="3659" y="7987"/>
                    <a:pt x="3650" y="7960"/>
                  </a:cubicBezTo>
                  <a:cubicBezTo>
                    <a:pt x="3247" y="6643"/>
                    <a:pt x="1782" y="6034"/>
                    <a:pt x="1071" y="4910"/>
                  </a:cubicBezTo>
                  <a:cubicBezTo>
                    <a:pt x="127" y="3414"/>
                    <a:pt x="279" y="1614"/>
                    <a:pt x="1115" y="124"/>
                  </a:cubicBezTo>
                  <a:cubicBezTo>
                    <a:pt x="1152" y="57"/>
                    <a:pt x="1098" y="1"/>
                    <a:pt x="1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201;p40">
              <a:extLst>
                <a:ext uri="{FF2B5EF4-FFF2-40B4-BE49-F238E27FC236}">
                  <a16:creationId xmlns:a16="http://schemas.microsoft.com/office/drawing/2014/main" id="{0B616642-734C-AE87-069C-9475F5F9A4AD}"/>
                </a:ext>
              </a:extLst>
            </p:cNvPr>
            <p:cNvSpPr/>
            <p:nvPr/>
          </p:nvSpPr>
          <p:spPr>
            <a:xfrm>
              <a:off x="1656300" y="3835775"/>
              <a:ext cx="59300" cy="44425"/>
            </a:xfrm>
            <a:custGeom>
              <a:avLst/>
              <a:gdLst/>
              <a:ahLst/>
              <a:cxnLst/>
              <a:rect l="l" t="t" r="r" b="b"/>
              <a:pathLst>
                <a:path w="2372" h="1777" extrusionOk="0">
                  <a:moveTo>
                    <a:pt x="1936" y="1"/>
                  </a:moveTo>
                  <a:cubicBezTo>
                    <a:pt x="1031" y="1"/>
                    <a:pt x="159" y="886"/>
                    <a:pt x="6" y="1722"/>
                  </a:cubicBezTo>
                  <a:lnTo>
                    <a:pt x="6" y="1724"/>
                  </a:lnTo>
                  <a:cubicBezTo>
                    <a:pt x="1" y="1756"/>
                    <a:pt x="25" y="1776"/>
                    <a:pt x="49" y="1776"/>
                  </a:cubicBezTo>
                  <a:cubicBezTo>
                    <a:pt x="66" y="1776"/>
                    <a:pt x="82" y="1767"/>
                    <a:pt x="90" y="1746"/>
                  </a:cubicBezTo>
                  <a:cubicBezTo>
                    <a:pt x="263" y="1245"/>
                    <a:pt x="570" y="829"/>
                    <a:pt x="1022" y="547"/>
                  </a:cubicBezTo>
                  <a:cubicBezTo>
                    <a:pt x="1425" y="294"/>
                    <a:pt x="1835" y="269"/>
                    <a:pt x="2289" y="203"/>
                  </a:cubicBezTo>
                  <a:cubicBezTo>
                    <a:pt x="2371" y="191"/>
                    <a:pt x="2360" y="67"/>
                    <a:pt x="2289" y="48"/>
                  </a:cubicBezTo>
                  <a:cubicBezTo>
                    <a:pt x="2172" y="16"/>
                    <a:pt x="2054" y="1"/>
                    <a:pt x="1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202;p40">
              <a:extLst>
                <a:ext uri="{FF2B5EF4-FFF2-40B4-BE49-F238E27FC236}">
                  <a16:creationId xmlns:a16="http://schemas.microsoft.com/office/drawing/2014/main" id="{3B1E4FF0-5E5C-AE05-B89C-5502EA8D7DB2}"/>
                </a:ext>
              </a:extLst>
            </p:cNvPr>
            <p:cNvSpPr/>
            <p:nvPr/>
          </p:nvSpPr>
          <p:spPr>
            <a:xfrm>
              <a:off x="1661200" y="3843375"/>
              <a:ext cx="69275" cy="41975"/>
            </a:xfrm>
            <a:custGeom>
              <a:avLst/>
              <a:gdLst/>
              <a:ahLst/>
              <a:cxnLst/>
              <a:rect l="l" t="t" r="r" b="b"/>
              <a:pathLst>
                <a:path w="2771" h="1679" extrusionOk="0">
                  <a:moveTo>
                    <a:pt x="2345" y="1"/>
                  </a:moveTo>
                  <a:cubicBezTo>
                    <a:pt x="1405" y="1"/>
                    <a:pt x="400" y="865"/>
                    <a:pt x="16" y="1622"/>
                  </a:cubicBezTo>
                  <a:cubicBezTo>
                    <a:pt x="0" y="1653"/>
                    <a:pt x="24" y="1679"/>
                    <a:pt x="51" y="1679"/>
                  </a:cubicBezTo>
                  <a:cubicBezTo>
                    <a:pt x="62" y="1679"/>
                    <a:pt x="75" y="1674"/>
                    <a:pt x="84" y="1661"/>
                  </a:cubicBezTo>
                  <a:cubicBezTo>
                    <a:pt x="402" y="1216"/>
                    <a:pt x="791" y="838"/>
                    <a:pt x="1279" y="582"/>
                  </a:cubicBezTo>
                  <a:cubicBezTo>
                    <a:pt x="1746" y="336"/>
                    <a:pt x="2211" y="341"/>
                    <a:pt x="2696" y="189"/>
                  </a:cubicBezTo>
                  <a:cubicBezTo>
                    <a:pt x="2766" y="167"/>
                    <a:pt x="2771" y="63"/>
                    <a:pt x="2696" y="44"/>
                  </a:cubicBezTo>
                  <a:cubicBezTo>
                    <a:pt x="2581" y="15"/>
                    <a:pt x="2463" y="1"/>
                    <a:pt x="2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203;p40">
              <a:extLst>
                <a:ext uri="{FF2B5EF4-FFF2-40B4-BE49-F238E27FC236}">
                  <a16:creationId xmlns:a16="http://schemas.microsoft.com/office/drawing/2014/main" id="{7E983E5A-FF34-58E6-DD49-0C731D165376}"/>
                </a:ext>
              </a:extLst>
            </p:cNvPr>
            <p:cNvSpPr/>
            <p:nvPr/>
          </p:nvSpPr>
          <p:spPr>
            <a:xfrm>
              <a:off x="1714800" y="3967200"/>
              <a:ext cx="25100" cy="27000"/>
            </a:xfrm>
            <a:custGeom>
              <a:avLst/>
              <a:gdLst/>
              <a:ahLst/>
              <a:cxnLst/>
              <a:rect l="l" t="t" r="r" b="b"/>
              <a:pathLst>
                <a:path w="1004" h="1080" extrusionOk="0">
                  <a:moveTo>
                    <a:pt x="814" y="1"/>
                  </a:moveTo>
                  <a:cubicBezTo>
                    <a:pt x="322" y="1"/>
                    <a:pt x="0" y="629"/>
                    <a:pt x="113" y="1062"/>
                  </a:cubicBezTo>
                  <a:cubicBezTo>
                    <a:pt x="116" y="1074"/>
                    <a:pt x="127" y="1079"/>
                    <a:pt x="138" y="1079"/>
                  </a:cubicBezTo>
                  <a:cubicBezTo>
                    <a:pt x="151" y="1079"/>
                    <a:pt x="165" y="1071"/>
                    <a:pt x="163" y="1055"/>
                  </a:cubicBezTo>
                  <a:cubicBezTo>
                    <a:pt x="134" y="825"/>
                    <a:pt x="207" y="604"/>
                    <a:pt x="365" y="434"/>
                  </a:cubicBezTo>
                  <a:cubicBezTo>
                    <a:pt x="517" y="271"/>
                    <a:pt x="703" y="215"/>
                    <a:pt x="910" y="160"/>
                  </a:cubicBezTo>
                  <a:cubicBezTo>
                    <a:pt x="1003" y="137"/>
                    <a:pt x="971" y="16"/>
                    <a:pt x="890" y="6"/>
                  </a:cubicBezTo>
                  <a:cubicBezTo>
                    <a:pt x="864" y="2"/>
                    <a:pt x="839" y="1"/>
                    <a:pt x="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204;p40">
              <a:extLst>
                <a:ext uri="{FF2B5EF4-FFF2-40B4-BE49-F238E27FC236}">
                  <a16:creationId xmlns:a16="http://schemas.microsoft.com/office/drawing/2014/main" id="{88CE5EEA-09B1-B891-7AB4-709D5CBC5F8D}"/>
                </a:ext>
              </a:extLst>
            </p:cNvPr>
            <p:cNvSpPr/>
            <p:nvPr/>
          </p:nvSpPr>
          <p:spPr>
            <a:xfrm>
              <a:off x="1731675" y="3909600"/>
              <a:ext cx="54050" cy="70000"/>
            </a:xfrm>
            <a:custGeom>
              <a:avLst/>
              <a:gdLst/>
              <a:ahLst/>
              <a:cxnLst/>
              <a:rect l="l" t="t" r="r" b="b"/>
              <a:pathLst>
                <a:path w="2162" h="2800" extrusionOk="0">
                  <a:moveTo>
                    <a:pt x="742" y="1"/>
                  </a:moveTo>
                  <a:cubicBezTo>
                    <a:pt x="581" y="1"/>
                    <a:pt x="417" y="35"/>
                    <a:pt x="254" y="110"/>
                  </a:cubicBezTo>
                  <a:cubicBezTo>
                    <a:pt x="190" y="139"/>
                    <a:pt x="217" y="247"/>
                    <a:pt x="285" y="247"/>
                  </a:cubicBezTo>
                  <a:cubicBezTo>
                    <a:pt x="287" y="247"/>
                    <a:pt x="288" y="247"/>
                    <a:pt x="290" y="247"/>
                  </a:cubicBezTo>
                  <a:cubicBezTo>
                    <a:pt x="358" y="240"/>
                    <a:pt x="427" y="237"/>
                    <a:pt x="494" y="237"/>
                  </a:cubicBezTo>
                  <a:cubicBezTo>
                    <a:pt x="1226" y="237"/>
                    <a:pt x="1916" y="601"/>
                    <a:pt x="1879" y="1467"/>
                  </a:cubicBezTo>
                  <a:cubicBezTo>
                    <a:pt x="1846" y="2220"/>
                    <a:pt x="1249" y="2586"/>
                    <a:pt x="609" y="2586"/>
                  </a:cubicBezTo>
                  <a:cubicBezTo>
                    <a:pt x="431" y="2586"/>
                    <a:pt x="248" y="2558"/>
                    <a:pt x="74" y="2501"/>
                  </a:cubicBezTo>
                  <a:cubicBezTo>
                    <a:pt x="69" y="2499"/>
                    <a:pt x="64" y="2498"/>
                    <a:pt x="59" y="2498"/>
                  </a:cubicBezTo>
                  <a:cubicBezTo>
                    <a:pt x="17" y="2498"/>
                    <a:pt x="1" y="2561"/>
                    <a:pt x="39" y="2586"/>
                  </a:cubicBezTo>
                  <a:cubicBezTo>
                    <a:pt x="256" y="2733"/>
                    <a:pt x="492" y="2799"/>
                    <a:pt x="724" y="2799"/>
                  </a:cubicBezTo>
                  <a:cubicBezTo>
                    <a:pt x="1394" y="2799"/>
                    <a:pt x="2030" y="2252"/>
                    <a:pt x="2093" y="1533"/>
                  </a:cubicBezTo>
                  <a:cubicBezTo>
                    <a:pt x="2162" y="756"/>
                    <a:pt x="1497" y="1"/>
                    <a:pt x="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205;p40">
              <a:extLst>
                <a:ext uri="{FF2B5EF4-FFF2-40B4-BE49-F238E27FC236}">
                  <a16:creationId xmlns:a16="http://schemas.microsoft.com/office/drawing/2014/main" id="{CE225763-10D0-9026-14D3-CBE1E8454A1F}"/>
                </a:ext>
              </a:extLst>
            </p:cNvPr>
            <p:cNvSpPr/>
            <p:nvPr/>
          </p:nvSpPr>
          <p:spPr>
            <a:xfrm>
              <a:off x="1683325" y="3934050"/>
              <a:ext cx="32100" cy="101075"/>
            </a:xfrm>
            <a:custGeom>
              <a:avLst/>
              <a:gdLst/>
              <a:ahLst/>
              <a:cxnLst/>
              <a:rect l="l" t="t" r="r" b="b"/>
              <a:pathLst>
                <a:path w="1284" h="4043" extrusionOk="0">
                  <a:moveTo>
                    <a:pt x="1171" y="1"/>
                  </a:moveTo>
                  <a:cubicBezTo>
                    <a:pt x="1152" y="1"/>
                    <a:pt x="1132" y="9"/>
                    <a:pt x="1117" y="29"/>
                  </a:cubicBezTo>
                  <a:cubicBezTo>
                    <a:pt x="252" y="1122"/>
                    <a:pt x="0" y="2706"/>
                    <a:pt x="449" y="4020"/>
                  </a:cubicBezTo>
                  <a:cubicBezTo>
                    <a:pt x="455" y="4036"/>
                    <a:pt x="467" y="4043"/>
                    <a:pt x="479" y="4043"/>
                  </a:cubicBezTo>
                  <a:cubicBezTo>
                    <a:pt x="497" y="4043"/>
                    <a:pt x="515" y="4027"/>
                    <a:pt x="511" y="4002"/>
                  </a:cubicBezTo>
                  <a:cubicBezTo>
                    <a:pt x="273" y="2557"/>
                    <a:pt x="520" y="1388"/>
                    <a:pt x="1249" y="130"/>
                  </a:cubicBezTo>
                  <a:cubicBezTo>
                    <a:pt x="1284" y="70"/>
                    <a:pt x="1227" y="1"/>
                    <a:pt x="1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2206;p40">
              <a:extLst>
                <a:ext uri="{FF2B5EF4-FFF2-40B4-BE49-F238E27FC236}">
                  <a16:creationId xmlns:a16="http://schemas.microsoft.com/office/drawing/2014/main" id="{27A4B808-711A-F082-F99E-65C2F12F57E2}"/>
                </a:ext>
              </a:extLst>
            </p:cNvPr>
            <p:cNvSpPr/>
            <p:nvPr/>
          </p:nvSpPr>
          <p:spPr>
            <a:xfrm>
              <a:off x="1688625" y="3929200"/>
              <a:ext cx="23150" cy="10275"/>
            </a:xfrm>
            <a:custGeom>
              <a:avLst/>
              <a:gdLst/>
              <a:ahLst/>
              <a:cxnLst/>
              <a:rect l="l" t="t" r="r" b="b"/>
              <a:pathLst>
                <a:path w="926" h="411" extrusionOk="0">
                  <a:moveTo>
                    <a:pt x="101" y="0"/>
                  </a:moveTo>
                  <a:cubicBezTo>
                    <a:pt x="43" y="0"/>
                    <a:pt x="1" y="60"/>
                    <a:pt x="29" y="123"/>
                  </a:cubicBezTo>
                  <a:cubicBezTo>
                    <a:pt x="124" y="330"/>
                    <a:pt x="388" y="411"/>
                    <a:pt x="626" y="411"/>
                  </a:cubicBezTo>
                  <a:cubicBezTo>
                    <a:pt x="717" y="411"/>
                    <a:pt x="805" y="399"/>
                    <a:pt x="877" y="377"/>
                  </a:cubicBezTo>
                  <a:cubicBezTo>
                    <a:pt x="925" y="363"/>
                    <a:pt x="917" y="289"/>
                    <a:pt x="866" y="289"/>
                  </a:cubicBezTo>
                  <a:cubicBezTo>
                    <a:pt x="866" y="289"/>
                    <a:pt x="866" y="289"/>
                    <a:pt x="865" y="289"/>
                  </a:cubicBezTo>
                  <a:cubicBezTo>
                    <a:pt x="858" y="289"/>
                    <a:pt x="850" y="289"/>
                    <a:pt x="843" y="289"/>
                  </a:cubicBezTo>
                  <a:cubicBezTo>
                    <a:pt x="722" y="289"/>
                    <a:pt x="586" y="264"/>
                    <a:pt x="475" y="219"/>
                  </a:cubicBezTo>
                  <a:cubicBezTo>
                    <a:pt x="348" y="170"/>
                    <a:pt x="262" y="66"/>
                    <a:pt x="142" y="10"/>
                  </a:cubicBezTo>
                  <a:cubicBezTo>
                    <a:pt x="128" y="3"/>
                    <a:pt x="114" y="0"/>
                    <a:pt x="1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2207;p40">
              <a:extLst>
                <a:ext uri="{FF2B5EF4-FFF2-40B4-BE49-F238E27FC236}">
                  <a16:creationId xmlns:a16="http://schemas.microsoft.com/office/drawing/2014/main" id="{7CF4D07B-06B0-F12D-39BA-77FCB874F180}"/>
                </a:ext>
              </a:extLst>
            </p:cNvPr>
            <p:cNvSpPr/>
            <p:nvPr/>
          </p:nvSpPr>
          <p:spPr>
            <a:xfrm>
              <a:off x="1692125" y="3934475"/>
              <a:ext cx="15525" cy="17975"/>
            </a:xfrm>
            <a:custGeom>
              <a:avLst/>
              <a:gdLst/>
              <a:ahLst/>
              <a:cxnLst/>
              <a:rect l="l" t="t" r="r" b="b"/>
              <a:pathLst>
                <a:path w="621" h="719" extrusionOk="0">
                  <a:moveTo>
                    <a:pt x="82" y="0"/>
                  </a:moveTo>
                  <a:cubicBezTo>
                    <a:pt x="42" y="0"/>
                    <a:pt x="0" y="39"/>
                    <a:pt x="10" y="86"/>
                  </a:cubicBezTo>
                  <a:cubicBezTo>
                    <a:pt x="42" y="228"/>
                    <a:pt x="89" y="366"/>
                    <a:pt x="136" y="504"/>
                  </a:cubicBezTo>
                  <a:lnTo>
                    <a:pt x="136" y="504"/>
                  </a:lnTo>
                  <a:cubicBezTo>
                    <a:pt x="149" y="560"/>
                    <a:pt x="168" y="616"/>
                    <a:pt x="194" y="671"/>
                  </a:cubicBezTo>
                  <a:cubicBezTo>
                    <a:pt x="210" y="704"/>
                    <a:pt x="239" y="718"/>
                    <a:pt x="270" y="718"/>
                  </a:cubicBezTo>
                  <a:cubicBezTo>
                    <a:pt x="330" y="718"/>
                    <a:pt x="395" y="664"/>
                    <a:pt x="369" y="598"/>
                  </a:cubicBezTo>
                  <a:cubicBezTo>
                    <a:pt x="369" y="596"/>
                    <a:pt x="368" y="595"/>
                    <a:pt x="368" y="593"/>
                  </a:cubicBezTo>
                  <a:lnTo>
                    <a:pt x="368" y="593"/>
                  </a:lnTo>
                  <a:cubicBezTo>
                    <a:pt x="397" y="577"/>
                    <a:pt x="419" y="548"/>
                    <a:pt x="420" y="509"/>
                  </a:cubicBezTo>
                  <a:lnTo>
                    <a:pt x="420" y="509"/>
                  </a:lnTo>
                  <a:cubicBezTo>
                    <a:pt x="428" y="507"/>
                    <a:pt x="436" y="503"/>
                    <a:pt x="444" y="497"/>
                  </a:cubicBezTo>
                  <a:lnTo>
                    <a:pt x="444" y="497"/>
                  </a:lnTo>
                  <a:cubicBezTo>
                    <a:pt x="452" y="500"/>
                    <a:pt x="461" y="502"/>
                    <a:pt x="470" y="502"/>
                  </a:cubicBezTo>
                  <a:cubicBezTo>
                    <a:pt x="484" y="502"/>
                    <a:pt x="497" y="498"/>
                    <a:pt x="507" y="492"/>
                  </a:cubicBezTo>
                  <a:cubicBezTo>
                    <a:pt x="602" y="431"/>
                    <a:pt x="592" y="317"/>
                    <a:pt x="609" y="214"/>
                  </a:cubicBezTo>
                  <a:cubicBezTo>
                    <a:pt x="621" y="143"/>
                    <a:pt x="561" y="84"/>
                    <a:pt x="503" y="84"/>
                  </a:cubicBezTo>
                  <a:cubicBezTo>
                    <a:pt x="473" y="84"/>
                    <a:pt x="443" y="99"/>
                    <a:pt x="423" y="135"/>
                  </a:cubicBezTo>
                  <a:cubicBezTo>
                    <a:pt x="421" y="139"/>
                    <a:pt x="419" y="143"/>
                    <a:pt x="417" y="147"/>
                  </a:cubicBezTo>
                  <a:lnTo>
                    <a:pt x="417" y="147"/>
                  </a:lnTo>
                  <a:cubicBezTo>
                    <a:pt x="400" y="138"/>
                    <a:pt x="381" y="133"/>
                    <a:pt x="363" y="133"/>
                  </a:cubicBezTo>
                  <a:cubicBezTo>
                    <a:pt x="347" y="133"/>
                    <a:pt x="331" y="136"/>
                    <a:pt x="317" y="144"/>
                  </a:cubicBezTo>
                  <a:lnTo>
                    <a:pt x="317" y="144"/>
                  </a:lnTo>
                  <a:cubicBezTo>
                    <a:pt x="299" y="107"/>
                    <a:pt x="258" y="87"/>
                    <a:pt x="219" y="87"/>
                  </a:cubicBezTo>
                  <a:cubicBezTo>
                    <a:pt x="201" y="87"/>
                    <a:pt x="183" y="91"/>
                    <a:pt x="168" y="101"/>
                  </a:cubicBezTo>
                  <a:lnTo>
                    <a:pt x="168" y="101"/>
                  </a:lnTo>
                  <a:cubicBezTo>
                    <a:pt x="157" y="78"/>
                    <a:pt x="146" y="56"/>
                    <a:pt x="135" y="34"/>
                  </a:cubicBezTo>
                  <a:cubicBezTo>
                    <a:pt x="122" y="10"/>
                    <a:pt x="102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2208;p40">
              <a:extLst>
                <a:ext uri="{FF2B5EF4-FFF2-40B4-BE49-F238E27FC236}">
                  <a16:creationId xmlns:a16="http://schemas.microsoft.com/office/drawing/2014/main" id="{F47E644E-EF03-861A-3B9B-A4997EB24265}"/>
                </a:ext>
              </a:extLst>
            </p:cNvPr>
            <p:cNvSpPr/>
            <p:nvPr/>
          </p:nvSpPr>
          <p:spPr>
            <a:xfrm>
              <a:off x="1664975" y="3878350"/>
              <a:ext cx="30150" cy="53475"/>
            </a:xfrm>
            <a:custGeom>
              <a:avLst/>
              <a:gdLst/>
              <a:ahLst/>
              <a:cxnLst/>
              <a:rect l="l" t="t" r="r" b="b"/>
              <a:pathLst>
                <a:path w="1206" h="2139" extrusionOk="0">
                  <a:moveTo>
                    <a:pt x="95" y="1"/>
                  </a:moveTo>
                  <a:cubicBezTo>
                    <a:pt x="44" y="1"/>
                    <a:pt x="0" y="59"/>
                    <a:pt x="48" y="104"/>
                  </a:cubicBezTo>
                  <a:cubicBezTo>
                    <a:pt x="641" y="668"/>
                    <a:pt x="767" y="1287"/>
                    <a:pt x="863" y="2063"/>
                  </a:cubicBezTo>
                  <a:cubicBezTo>
                    <a:pt x="868" y="2109"/>
                    <a:pt x="910" y="2139"/>
                    <a:pt x="949" y="2139"/>
                  </a:cubicBezTo>
                  <a:cubicBezTo>
                    <a:pt x="977" y="2139"/>
                    <a:pt x="1005" y="2122"/>
                    <a:pt x="1014" y="2084"/>
                  </a:cubicBezTo>
                  <a:cubicBezTo>
                    <a:pt x="1206" y="1324"/>
                    <a:pt x="720" y="468"/>
                    <a:pt x="136" y="15"/>
                  </a:cubicBezTo>
                  <a:cubicBezTo>
                    <a:pt x="123" y="5"/>
                    <a:pt x="109" y="1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209;p40">
              <a:extLst>
                <a:ext uri="{FF2B5EF4-FFF2-40B4-BE49-F238E27FC236}">
                  <a16:creationId xmlns:a16="http://schemas.microsoft.com/office/drawing/2014/main" id="{3A020226-1F0A-B52E-6716-6BBD8FA992AD}"/>
                </a:ext>
              </a:extLst>
            </p:cNvPr>
            <p:cNvSpPr/>
            <p:nvPr/>
          </p:nvSpPr>
          <p:spPr>
            <a:xfrm>
              <a:off x="1659150" y="3891850"/>
              <a:ext cx="19125" cy="28575"/>
            </a:xfrm>
            <a:custGeom>
              <a:avLst/>
              <a:gdLst/>
              <a:ahLst/>
              <a:cxnLst/>
              <a:rect l="l" t="t" r="r" b="b"/>
              <a:pathLst>
                <a:path w="765" h="1143" extrusionOk="0">
                  <a:moveTo>
                    <a:pt x="58" y="1"/>
                  </a:moveTo>
                  <a:cubicBezTo>
                    <a:pt x="24" y="1"/>
                    <a:pt x="1" y="47"/>
                    <a:pt x="28" y="75"/>
                  </a:cubicBezTo>
                  <a:cubicBezTo>
                    <a:pt x="169" y="227"/>
                    <a:pt x="304" y="382"/>
                    <a:pt x="401" y="568"/>
                  </a:cubicBezTo>
                  <a:cubicBezTo>
                    <a:pt x="489" y="740"/>
                    <a:pt x="521" y="929"/>
                    <a:pt x="602" y="1104"/>
                  </a:cubicBezTo>
                  <a:cubicBezTo>
                    <a:pt x="614" y="1131"/>
                    <a:pt x="637" y="1143"/>
                    <a:pt x="660" y="1143"/>
                  </a:cubicBezTo>
                  <a:cubicBezTo>
                    <a:pt x="700" y="1143"/>
                    <a:pt x="743" y="1109"/>
                    <a:pt x="746" y="1065"/>
                  </a:cubicBezTo>
                  <a:cubicBezTo>
                    <a:pt x="765" y="663"/>
                    <a:pt x="404" y="207"/>
                    <a:pt x="79" y="7"/>
                  </a:cubicBezTo>
                  <a:cubicBezTo>
                    <a:pt x="72" y="3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210;p40">
              <a:extLst>
                <a:ext uri="{FF2B5EF4-FFF2-40B4-BE49-F238E27FC236}">
                  <a16:creationId xmlns:a16="http://schemas.microsoft.com/office/drawing/2014/main" id="{6250FC23-5851-B7F5-4A97-9D43B4B7A4BD}"/>
                </a:ext>
              </a:extLst>
            </p:cNvPr>
            <p:cNvSpPr/>
            <p:nvPr/>
          </p:nvSpPr>
          <p:spPr>
            <a:xfrm>
              <a:off x="1617350" y="3967700"/>
              <a:ext cx="22350" cy="33750"/>
            </a:xfrm>
            <a:custGeom>
              <a:avLst/>
              <a:gdLst/>
              <a:ahLst/>
              <a:cxnLst/>
              <a:rect l="l" t="t" r="r" b="b"/>
              <a:pathLst>
                <a:path w="894" h="1350" extrusionOk="0">
                  <a:moveTo>
                    <a:pt x="540" y="0"/>
                  </a:moveTo>
                  <a:cubicBezTo>
                    <a:pt x="483" y="0"/>
                    <a:pt x="431" y="46"/>
                    <a:pt x="450" y="112"/>
                  </a:cubicBezTo>
                  <a:cubicBezTo>
                    <a:pt x="511" y="339"/>
                    <a:pt x="666" y="495"/>
                    <a:pt x="589" y="752"/>
                  </a:cubicBezTo>
                  <a:cubicBezTo>
                    <a:pt x="516" y="1001"/>
                    <a:pt x="311" y="1124"/>
                    <a:pt x="81" y="1201"/>
                  </a:cubicBezTo>
                  <a:cubicBezTo>
                    <a:pt x="1" y="1228"/>
                    <a:pt x="15" y="1347"/>
                    <a:pt x="101" y="1349"/>
                  </a:cubicBezTo>
                  <a:cubicBezTo>
                    <a:pt x="106" y="1349"/>
                    <a:pt x="110" y="1349"/>
                    <a:pt x="115" y="1349"/>
                  </a:cubicBezTo>
                  <a:cubicBezTo>
                    <a:pt x="410" y="1349"/>
                    <a:pt x="689" y="1134"/>
                    <a:pt x="794" y="862"/>
                  </a:cubicBezTo>
                  <a:cubicBezTo>
                    <a:pt x="894" y="606"/>
                    <a:pt x="870" y="137"/>
                    <a:pt x="584" y="9"/>
                  </a:cubicBezTo>
                  <a:cubicBezTo>
                    <a:pt x="570" y="3"/>
                    <a:pt x="555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211;p40">
              <a:extLst>
                <a:ext uri="{FF2B5EF4-FFF2-40B4-BE49-F238E27FC236}">
                  <a16:creationId xmlns:a16="http://schemas.microsoft.com/office/drawing/2014/main" id="{3F1D0F66-16F2-6D28-6DA8-8A6802EDC93D}"/>
                </a:ext>
              </a:extLst>
            </p:cNvPr>
            <p:cNvSpPr/>
            <p:nvPr/>
          </p:nvSpPr>
          <p:spPr>
            <a:xfrm>
              <a:off x="1627350" y="3909175"/>
              <a:ext cx="39775" cy="64150"/>
            </a:xfrm>
            <a:custGeom>
              <a:avLst/>
              <a:gdLst/>
              <a:ahLst/>
              <a:cxnLst/>
              <a:rect l="l" t="t" r="r" b="b"/>
              <a:pathLst>
                <a:path w="1591" h="2566" extrusionOk="0">
                  <a:moveTo>
                    <a:pt x="697" y="0"/>
                  </a:moveTo>
                  <a:cubicBezTo>
                    <a:pt x="637" y="0"/>
                    <a:pt x="582" y="63"/>
                    <a:pt x="619" y="131"/>
                  </a:cubicBezTo>
                  <a:cubicBezTo>
                    <a:pt x="867" y="577"/>
                    <a:pt x="1056" y="977"/>
                    <a:pt x="901" y="1499"/>
                  </a:cubicBezTo>
                  <a:cubicBezTo>
                    <a:pt x="762" y="1960"/>
                    <a:pt x="435" y="2222"/>
                    <a:pt x="47" y="2469"/>
                  </a:cubicBezTo>
                  <a:cubicBezTo>
                    <a:pt x="0" y="2500"/>
                    <a:pt x="26" y="2566"/>
                    <a:pt x="75" y="2566"/>
                  </a:cubicBezTo>
                  <a:cubicBezTo>
                    <a:pt x="79" y="2566"/>
                    <a:pt x="83" y="2565"/>
                    <a:pt x="87" y="2565"/>
                  </a:cubicBezTo>
                  <a:cubicBezTo>
                    <a:pt x="1169" y="2343"/>
                    <a:pt x="1590" y="753"/>
                    <a:pt x="757" y="23"/>
                  </a:cubicBezTo>
                  <a:cubicBezTo>
                    <a:pt x="738" y="7"/>
                    <a:pt x="717" y="0"/>
                    <a:pt x="6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212;p40">
              <a:extLst>
                <a:ext uri="{FF2B5EF4-FFF2-40B4-BE49-F238E27FC236}">
                  <a16:creationId xmlns:a16="http://schemas.microsoft.com/office/drawing/2014/main" id="{550A3C3E-F284-94AB-0EB5-601FEA676F58}"/>
                </a:ext>
              </a:extLst>
            </p:cNvPr>
            <p:cNvSpPr/>
            <p:nvPr/>
          </p:nvSpPr>
          <p:spPr>
            <a:xfrm>
              <a:off x="1581175" y="4028450"/>
              <a:ext cx="84200" cy="46925"/>
            </a:xfrm>
            <a:custGeom>
              <a:avLst/>
              <a:gdLst/>
              <a:ahLst/>
              <a:cxnLst/>
              <a:rect l="l" t="t" r="r" b="b"/>
              <a:pathLst>
                <a:path w="3368" h="1877" extrusionOk="0">
                  <a:moveTo>
                    <a:pt x="108" y="1"/>
                  </a:moveTo>
                  <a:cubicBezTo>
                    <a:pt x="56" y="1"/>
                    <a:pt x="1" y="55"/>
                    <a:pt x="11" y="116"/>
                  </a:cubicBezTo>
                  <a:cubicBezTo>
                    <a:pt x="150" y="920"/>
                    <a:pt x="896" y="1643"/>
                    <a:pt x="1678" y="1833"/>
                  </a:cubicBezTo>
                  <a:cubicBezTo>
                    <a:pt x="1796" y="1862"/>
                    <a:pt x="1920" y="1877"/>
                    <a:pt x="2045" y="1877"/>
                  </a:cubicBezTo>
                  <a:cubicBezTo>
                    <a:pt x="2584" y="1877"/>
                    <a:pt x="3136" y="1604"/>
                    <a:pt x="3260" y="1033"/>
                  </a:cubicBezTo>
                  <a:cubicBezTo>
                    <a:pt x="3367" y="541"/>
                    <a:pt x="3035" y="2"/>
                    <a:pt x="2518" y="2"/>
                  </a:cubicBezTo>
                  <a:cubicBezTo>
                    <a:pt x="2483" y="2"/>
                    <a:pt x="2447" y="4"/>
                    <a:pt x="2410" y="9"/>
                  </a:cubicBezTo>
                  <a:cubicBezTo>
                    <a:pt x="1883" y="83"/>
                    <a:pt x="1727" y="694"/>
                    <a:pt x="2052" y="1062"/>
                  </a:cubicBezTo>
                  <a:cubicBezTo>
                    <a:pt x="2060" y="1072"/>
                    <a:pt x="2071" y="1075"/>
                    <a:pt x="2081" y="1075"/>
                  </a:cubicBezTo>
                  <a:cubicBezTo>
                    <a:pt x="2113" y="1075"/>
                    <a:pt x="2146" y="1038"/>
                    <a:pt x="2124" y="1008"/>
                  </a:cubicBezTo>
                  <a:cubicBezTo>
                    <a:pt x="1866" y="616"/>
                    <a:pt x="1958" y="418"/>
                    <a:pt x="2398" y="412"/>
                  </a:cubicBezTo>
                  <a:cubicBezTo>
                    <a:pt x="2521" y="313"/>
                    <a:pt x="2623" y="263"/>
                    <a:pt x="2704" y="263"/>
                  </a:cubicBezTo>
                  <a:cubicBezTo>
                    <a:pt x="2819" y="263"/>
                    <a:pt x="2893" y="363"/>
                    <a:pt x="2926" y="563"/>
                  </a:cubicBezTo>
                  <a:cubicBezTo>
                    <a:pt x="3123" y="952"/>
                    <a:pt x="2998" y="1319"/>
                    <a:pt x="2607" y="1526"/>
                  </a:cubicBezTo>
                  <a:cubicBezTo>
                    <a:pt x="2450" y="1609"/>
                    <a:pt x="2276" y="1644"/>
                    <a:pt x="2099" y="1644"/>
                  </a:cubicBezTo>
                  <a:cubicBezTo>
                    <a:pt x="1825" y="1644"/>
                    <a:pt x="1544" y="1560"/>
                    <a:pt x="1313" y="1436"/>
                  </a:cubicBezTo>
                  <a:cubicBezTo>
                    <a:pt x="728" y="1123"/>
                    <a:pt x="449" y="625"/>
                    <a:pt x="175" y="47"/>
                  </a:cubicBezTo>
                  <a:cubicBezTo>
                    <a:pt x="159" y="14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213;p40">
              <a:extLst>
                <a:ext uri="{FF2B5EF4-FFF2-40B4-BE49-F238E27FC236}">
                  <a16:creationId xmlns:a16="http://schemas.microsoft.com/office/drawing/2014/main" id="{6E7AB259-7E18-C2D2-472D-24F3894C3FBE}"/>
                </a:ext>
              </a:extLst>
            </p:cNvPr>
            <p:cNvSpPr/>
            <p:nvPr/>
          </p:nvSpPr>
          <p:spPr>
            <a:xfrm>
              <a:off x="1585250" y="4028325"/>
              <a:ext cx="46900" cy="22250"/>
            </a:xfrm>
            <a:custGeom>
              <a:avLst/>
              <a:gdLst/>
              <a:ahLst/>
              <a:cxnLst/>
              <a:rect l="l" t="t" r="r" b="b"/>
              <a:pathLst>
                <a:path w="1876" h="890" extrusionOk="0">
                  <a:moveTo>
                    <a:pt x="94" y="0"/>
                  </a:moveTo>
                  <a:cubicBezTo>
                    <a:pt x="49" y="0"/>
                    <a:pt x="1" y="46"/>
                    <a:pt x="19" y="94"/>
                  </a:cubicBezTo>
                  <a:cubicBezTo>
                    <a:pt x="205" y="610"/>
                    <a:pt x="754" y="890"/>
                    <a:pt x="1287" y="890"/>
                  </a:cubicBezTo>
                  <a:cubicBezTo>
                    <a:pt x="1475" y="890"/>
                    <a:pt x="1660" y="855"/>
                    <a:pt x="1828" y="784"/>
                  </a:cubicBezTo>
                  <a:lnTo>
                    <a:pt x="1828" y="783"/>
                  </a:lnTo>
                  <a:cubicBezTo>
                    <a:pt x="1875" y="764"/>
                    <a:pt x="1845" y="698"/>
                    <a:pt x="1802" y="698"/>
                  </a:cubicBezTo>
                  <a:cubicBezTo>
                    <a:pt x="1798" y="698"/>
                    <a:pt x="1795" y="698"/>
                    <a:pt x="1792" y="699"/>
                  </a:cubicBezTo>
                  <a:cubicBezTo>
                    <a:pt x="1670" y="726"/>
                    <a:pt x="1552" y="739"/>
                    <a:pt x="1440" y="739"/>
                  </a:cubicBezTo>
                  <a:cubicBezTo>
                    <a:pt x="914" y="739"/>
                    <a:pt x="490" y="454"/>
                    <a:pt x="141" y="23"/>
                  </a:cubicBezTo>
                  <a:cubicBezTo>
                    <a:pt x="128" y="7"/>
                    <a:pt x="111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214;p40">
              <a:extLst>
                <a:ext uri="{FF2B5EF4-FFF2-40B4-BE49-F238E27FC236}">
                  <a16:creationId xmlns:a16="http://schemas.microsoft.com/office/drawing/2014/main" id="{E956B0C6-5965-FB09-F548-4872319D569C}"/>
                </a:ext>
              </a:extLst>
            </p:cNvPr>
            <p:cNvSpPr/>
            <p:nvPr/>
          </p:nvSpPr>
          <p:spPr>
            <a:xfrm>
              <a:off x="1502975" y="3910525"/>
              <a:ext cx="15850" cy="50800"/>
            </a:xfrm>
            <a:custGeom>
              <a:avLst/>
              <a:gdLst/>
              <a:ahLst/>
              <a:cxnLst/>
              <a:rect l="l" t="t" r="r" b="b"/>
              <a:pathLst>
                <a:path w="634" h="2032" extrusionOk="0">
                  <a:moveTo>
                    <a:pt x="512" y="1"/>
                  </a:moveTo>
                  <a:cubicBezTo>
                    <a:pt x="501" y="1"/>
                    <a:pt x="491" y="4"/>
                    <a:pt x="483" y="13"/>
                  </a:cubicBezTo>
                  <a:cubicBezTo>
                    <a:pt x="1" y="527"/>
                    <a:pt x="57" y="1481"/>
                    <a:pt x="486" y="2006"/>
                  </a:cubicBezTo>
                  <a:cubicBezTo>
                    <a:pt x="502" y="2024"/>
                    <a:pt x="519" y="2032"/>
                    <a:pt x="536" y="2032"/>
                  </a:cubicBezTo>
                  <a:cubicBezTo>
                    <a:pt x="586" y="2032"/>
                    <a:pt x="633" y="1967"/>
                    <a:pt x="607" y="1913"/>
                  </a:cubicBezTo>
                  <a:cubicBezTo>
                    <a:pt x="281" y="1237"/>
                    <a:pt x="322" y="744"/>
                    <a:pt x="556" y="55"/>
                  </a:cubicBezTo>
                  <a:cubicBezTo>
                    <a:pt x="566" y="25"/>
                    <a:pt x="539" y="1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2215;p40">
              <a:extLst>
                <a:ext uri="{FF2B5EF4-FFF2-40B4-BE49-F238E27FC236}">
                  <a16:creationId xmlns:a16="http://schemas.microsoft.com/office/drawing/2014/main" id="{87C69E69-9A80-0F32-816C-C0E2F415D0B8}"/>
                </a:ext>
              </a:extLst>
            </p:cNvPr>
            <p:cNvSpPr/>
            <p:nvPr/>
          </p:nvSpPr>
          <p:spPr>
            <a:xfrm>
              <a:off x="1513950" y="3909950"/>
              <a:ext cx="38300" cy="51100"/>
            </a:xfrm>
            <a:custGeom>
              <a:avLst/>
              <a:gdLst/>
              <a:ahLst/>
              <a:cxnLst/>
              <a:rect l="l" t="t" r="r" b="b"/>
              <a:pathLst>
                <a:path w="1532" h="2044" extrusionOk="0">
                  <a:moveTo>
                    <a:pt x="1371" y="1"/>
                  </a:moveTo>
                  <a:cubicBezTo>
                    <a:pt x="1333" y="1"/>
                    <a:pt x="1294" y="23"/>
                    <a:pt x="1281" y="64"/>
                  </a:cubicBezTo>
                  <a:cubicBezTo>
                    <a:pt x="1205" y="309"/>
                    <a:pt x="1188" y="555"/>
                    <a:pt x="1067" y="787"/>
                  </a:cubicBezTo>
                  <a:cubicBezTo>
                    <a:pt x="933" y="1046"/>
                    <a:pt x="734" y="1238"/>
                    <a:pt x="493" y="1397"/>
                  </a:cubicBezTo>
                  <a:cubicBezTo>
                    <a:pt x="265" y="1546"/>
                    <a:pt x="1" y="1671"/>
                    <a:pt x="17" y="1980"/>
                  </a:cubicBezTo>
                  <a:lnTo>
                    <a:pt x="16" y="1980"/>
                  </a:lnTo>
                  <a:cubicBezTo>
                    <a:pt x="18" y="2020"/>
                    <a:pt x="54" y="2044"/>
                    <a:pt x="87" y="2044"/>
                  </a:cubicBezTo>
                  <a:cubicBezTo>
                    <a:pt x="112" y="2044"/>
                    <a:pt x="137" y="2030"/>
                    <a:pt x="144" y="1997"/>
                  </a:cubicBezTo>
                  <a:cubicBezTo>
                    <a:pt x="202" y="1717"/>
                    <a:pt x="539" y="1636"/>
                    <a:pt x="745" y="1492"/>
                  </a:cubicBezTo>
                  <a:cubicBezTo>
                    <a:pt x="896" y="1386"/>
                    <a:pt x="1028" y="1258"/>
                    <a:pt x="1139" y="1108"/>
                  </a:cubicBezTo>
                  <a:cubicBezTo>
                    <a:pt x="1354" y="823"/>
                    <a:pt x="1532" y="425"/>
                    <a:pt x="1451" y="64"/>
                  </a:cubicBezTo>
                  <a:cubicBezTo>
                    <a:pt x="1441" y="21"/>
                    <a:pt x="1407" y="1"/>
                    <a:pt x="13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2216;p40">
              <a:extLst>
                <a:ext uri="{FF2B5EF4-FFF2-40B4-BE49-F238E27FC236}">
                  <a16:creationId xmlns:a16="http://schemas.microsoft.com/office/drawing/2014/main" id="{B54EC7C4-E0E5-3B41-C1B7-0B90B49D03E2}"/>
                </a:ext>
              </a:extLst>
            </p:cNvPr>
            <p:cNvSpPr/>
            <p:nvPr/>
          </p:nvSpPr>
          <p:spPr>
            <a:xfrm>
              <a:off x="1547375" y="3914025"/>
              <a:ext cx="35275" cy="26825"/>
            </a:xfrm>
            <a:custGeom>
              <a:avLst/>
              <a:gdLst/>
              <a:ahLst/>
              <a:cxnLst/>
              <a:rect l="l" t="t" r="r" b="b"/>
              <a:pathLst>
                <a:path w="1411" h="1073" extrusionOk="0">
                  <a:moveTo>
                    <a:pt x="30" y="0"/>
                  </a:moveTo>
                  <a:cubicBezTo>
                    <a:pt x="15" y="0"/>
                    <a:pt x="0" y="11"/>
                    <a:pt x="1" y="28"/>
                  </a:cubicBezTo>
                  <a:cubicBezTo>
                    <a:pt x="29" y="557"/>
                    <a:pt x="613" y="1073"/>
                    <a:pt x="1153" y="1073"/>
                  </a:cubicBezTo>
                  <a:cubicBezTo>
                    <a:pt x="1215" y="1073"/>
                    <a:pt x="1277" y="1066"/>
                    <a:pt x="1337" y="1051"/>
                  </a:cubicBezTo>
                  <a:cubicBezTo>
                    <a:pt x="1410" y="1034"/>
                    <a:pt x="1410" y="921"/>
                    <a:pt x="1337" y="903"/>
                  </a:cubicBezTo>
                  <a:cubicBezTo>
                    <a:pt x="1074" y="842"/>
                    <a:pt x="825" y="804"/>
                    <a:pt x="595" y="651"/>
                  </a:cubicBezTo>
                  <a:cubicBezTo>
                    <a:pt x="347" y="487"/>
                    <a:pt x="204" y="262"/>
                    <a:pt x="54" y="13"/>
                  </a:cubicBezTo>
                  <a:cubicBezTo>
                    <a:pt x="49" y="4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217;p40">
              <a:extLst>
                <a:ext uri="{FF2B5EF4-FFF2-40B4-BE49-F238E27FC236}">
                  <a16:creationId xmlns:a16="http://schemas.microsoft.com/office/drawing/2014/main" id="{0B7C5E5D-FD51-58D0-9A8A-BE2D348970F3}"/>
                </a:ext>
              </a:extLst>
            </p:cNvPr>
            <p:cNvSpPr/>
            <p:nvPr/>
          </p:nvSpPr>
          <p:spPr>
            <a:xfrm>
              <a:off x="1561675" y="3894425"/>
              <a:ext cx="23500" cy="46050"/>
            </a:xfrm>
            <a:custGeom>
              <a:avLst/>
              <a:gdLst/>
              <a:ahLst/>
              <a:cxnLst/>
              <a:rect l="l" t="t" r="r" b="b"/>
              <a:pathLst>
                <a:path w="940" h="1842" extrusionOk="0">
                  <a:moveTo>
                    <a:pt x="201" y="0"/>
                  </a:moveTo>
                  <a:cubicBezTo>
                    <a:pt x="166" y="0"/>
                    <a:pt x="131" y="4"/>
                    <a:pt x="94" y="12"/>
                  </a:cubicBezTo>
                  <a:cubicBezTo>
                    <a:pt x="0" y="32"/>
                    <a:pt x="2" y="177"/>
                    <a:pt x="94" y="198"/>
                  </a:cubicBezTo>
                  <a:cubicBezTo>
                    <a:pt x="862" y="379"/>
                    <a:pt x="489" y="1235"/>
                    <a:pt x="600" y="1786"/>
                  </a:cubicBezTo>
                  <a:cubicBezTo>
                    <a:pt x="608" y="1825"/>
                    <a:pt x="635" y="1841"/>
                    <a:pt x="663" y="1841"/>
                  </a:cubicBezTo>
                  <a:cubicBezTo>
                    <a:pt x="703" y="1841"/>
                    <a:pt x="746" y="1811"/>
                    <a:pt x="752" y="1765"/>
                  </a:cubicBezTo>
                  <a:cubicBezTo>
                    <a:pt x="799" y="1337"/>
                    <a:pt x="940" y="834"/>
                    <a:pt x="746" y="423"/>
                  </a:cubicBezTo>
                  <a:cubicBezTo>
                    <a:pt x="640" y="197"/>
                    <a:pt x="449" y="0"/>
                    <a:pt x="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218;p40">
              <a:extLst>
                <a:ext uri="{FF2B5EF4-FFF2-40B4-BE49-F238E27FC236}">
                  <a16:creationId xmlns:a16="http://schemas.microsoft.com/office/drawing/2014/main" id="{F87BF15A-C288-367E-F7C9-3375159EBB7F}"/>
                </a:ext>
              </a:extLst>
            </p:cNvPr>
            <p:cNvSpPr/>
            <p:nvPr/>
          </p:nvSpPr>
          <p:spPr>
            <a:xfrm>
              <a:off x="1563175" y="3848600"/>
              <a:ext cx="24550" cy="50925"/>
            </a:xfrm>
            <a:custGeom>
              <a:avLst/>
              <a:gdLst/>
              <a:ahLst/>
              <a:cxnLst/>
              <a:rect l="l" t="t" r="r" b="b"/>
              <a:pathLst>
                <a:path w="982" h="2037" extrusionOk="0">
                  <a:moveTo>
                    <a:pt x="705" y="1"/>
                  </a:moveTo>
                  <a:cubicBezTo>
                    <a:pt x="681" y="1"/>
                    <a:pt x="659" y="12"/>
                    <a:pt x="645" y="39"/>
                  </a:cubicBezTo>
                  <a:cubicBezTo>
                    <a:pt x="521" y="285"/>
                    <a:pt x="584" y="543"/>
                    <a:pt x="642" y="801"/>
                  </a:cubicBezTo>
                  <a:cubicBezTo>
                    <a:pt x="691" y="1013"/>
                    <a:pt x="756" y="1231"/>
                    <a:pt x="718" y="1450"/>
                  </a:cubicBezTo>
                  <a:cubicBezTo>
                    <a:pt x="682" y="1655"/>
                    <a:pt x="519" y="1856"/>
                    <a:pt x="326" y="1856"/>
                  </a:cubicBezTo>
                  <a:cubicBezTo>
                    <a:pt x="264" y="1856"/>
                    <a:pt x="198" y="1835"/>
                    <a:pt x="133" y="1786"/>
                  </a:cubicBezTo>
                  <a:cubicBezTo>
                    <a:pt x="121" y="1777"/>
                    <a:pt x="108" y="1773"/>
                    <a:pt x="97" y="1773"/>
                  </a:cubicBezTo>
                  <a:cubicBezTo>
                    <a:pt x="43" y="1773"/>
                    <a:pt x="0" y="1853"/>
                    <a:pt x="45" y="1898"/>
                  </a:cubicBezTo>
                  <a:cubicBezTo>
                    <a:pt x="140" y="1993"/>
                    <a:pt x="257" y="2036"/>
                    <a:pt x="375" y="2036"/>
                  </a:cubicBezTo>
                  <a:cubicBezTo>
                    <a:pt x="554" y="2036"/>
                    <a:pt x="735" y="1937"/>
                    <a:pt x="844" y="1775"/>
                  </a:cubicBezTo>
                  <a:cubicBezTo>
                    <a:pt x="982" y="1571"/>
                    <a:pt x="982" y="1320"/>
                    <a:pt x="943" y="1085"/>
                  </a:cubicBezTo>
                  <a:cubicBezTo>
                    <a:pt x="886" y="742"/>
                    <a:pt x="813" y="428"/>
                    <a:pt x="789" y="78"/>
                  </a:cubicBezTo>
                  <a:cubicBezTo>
                    <a:pt x="786" y="34"/>
                    <a:pt x="744" y="1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2219;p40">
              <a:extLst>
                <a:ext uri="{FF2B5EF4-FFF2-40B4-BE49-F238E27FC236}">
                  <a16:creationId xmlns:a16="http://schemas.microsoft.com/office/drawing/2014/main" id="{461BBA72-6626-E530-07FB-6FF624307E3F}"/>
                </a:ext>
              </a:extLst>
            </p:cNvPr>
            <p:cNvSpPr/>
            <p:nvPr/>
          </p:nvSpPr>
          <p:spPr>
            <a:xfrm>
              <a:off x="1550775" y="3849500"/>
              <a:ext cx="31100" cy="18675"/>
            </a:xfrm>
            <a:custGeom>
              <a:avLst/>
              <a:gdLst/>
              <a:ahLst/>
              <a:cxnLst/>
              <a:rect l="l" t="t" r="r" b="b"/>
              <a:pathLst>
                <a:path w="1244" h="747" extrusionOk="0">
                  <a:moveTo>
                    <a:pt x="1176" y="1"/>
                  </a:moveTo>
                  <a:cubicBezTo>
                    <a:pt x="1160" y="1"/>
                    <a:pt x="1144" y="9"/>
                    <a:pt x="1135" y="29"/>
                  </a:cubicBezTo>
                  <a:cubicBezTo>
                    <a:pt x="987" y="360"/>
                    <a:pt x="659" y="546"/>
                    <a:pt x="311" y="546"/>
                  </a:cubicBezTo>
                  <a:cubicBezTo>
                    <a:pt x="253" y="546"/>
                    <a:pt x="194" y="541"/>
                    <a:pt x="136" y="530"/>
                  </a:cubicBezTo>
                  <a:cubicBezTo>
                    <a:pt x="131" y="529"/>
                    <a:pt x="127" y="529"/>
                    <a:pt x="122" y="529"/>
                  </a:cubicBezTo>
                  <a:cubicBezTo>
                    <a:pt x="50" y="529"/>
                    <a:pt x="1" y="630"/>
                    <a:pt x="77" y="667"/>
                  </a:cubicBezTo>
                  <a:cubicBezTo>
                    <a:pt x="185" y="721"/>
                    <a:pt x="299" y="746"/>
                    <a:pt x="412" y="746"/>
                  </a:cubicBezTo>
                  <a:cubicBezTo>
                    <a:pt x="793" y="746"/>
                    <a:pt x="1161" y="465"/>
                    <a:pt x="1236" y="73"/>
                  </a:cubicBezTo>
                  <a:cubicBezTo>
                    <a:pt x="1244" y="34"/>
                    <a:pt x="1208" y="1"/>
                    <a:pt x="1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2220;p40">
              <a:extLst>
                <a:ext uri="{FF2B5EF4-FFF2-40B4-BE49-F238E27FC236}">
                  <a16:creationId xmlns:a16="http://schemas.microsoft.com/office/drawing/2014/main" id="{D87A19EB-BE5C-141A-E87C-2AB38D9A2131}"/>
                </a:ext>
              </a:extLst>
            </p:cNvPr>
            <p:cNvSpPr/>
            <p:nvPr/>
          </p:nvSpPr>
          <p:spPr>
            <a:xfrm>
              <a:off x="1542175" y="3834900"/>
              <a:ext cx="13075" cy="30200"/>
            </a:xfrm>
            <a:custGeom>
              <a:avLst/>
              <a:gdLst/>
              <a:ahLst/>
              <a:cxnLst/>
              <a:rect l="l" t="t" r="r" b="b"/>
              <a:pathLst>
                <a:path w="523" h="1208" extrusionOk="0">
                  <a:moveTo>
                    <a:pt x="88" y="0"/>
                  </a:moveTo>
                  <a:cubicBezTo>
                    <a:pt x="40" y="0"/>
                    <a:pt x="1" y="60"/>
                    <a:pt x="8" y="108"/>
                  </a:cubicBezTo>
                  <a:cubicBezTo>
                    <a:pt x="35" y="287"/>
                    <a:pt x="161" y="454"/>
                    <a:pt x="222" y="624"/>
                  </a:cubicBezTo>
                  <a:cubicBezTo>
                    <a:pt x="287" y="802"/>
                    <a:pt x="324" y="984"/>
                    <a:pt x="374" y="1165"/>
                  </a:cubicBezTo>
                  <a:cubicBezTo>
                    <a:pt x="382" y="1194"/>
                    <a:pt x="403" y="1207"/>
                    <a:pt x="426" y="1207"/>
                  </a:cubicBezTo>
                  <a:cubicBezTo>
                    <a:pt x="455" y="1207"/>
                    <a:pt x="486" y="1185"/>
                    <a:pt x="489" y="1149"/>
                  </a:cubicBezTo>
                  <a:cubicBezTo>
                    <a:pt x="523" y="805"/>
                    <a:pt x="421" y="234"/>
                    <a:pt x="129" y="15"/>
                  </a:cubicBezTo>
                  <a:cubicBezTo>
                    <a:pt x="115" y="5"/>
                    <a:pt x="101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2221;p40">
              <a:extLst>
                <a:ext uri="{FF2B5EF4-FFF2-40B4-BE49-F238E27FC236}">
                  <a16:creationId xmlns:a16="http://schemas.microsoft.com/office/drawing/2014/main" id="{6055F18A-2FB9-0A16-1568-CC25FF49522D}"/>
                </a:ext>
              </a:extLst>
            </p:cNvPr>
            <p:cNvSpPr/>
            <p:nvPr/>
          </p:nvSpPr>
          <p:spPr>
            <a:xfrm>
              <a:off x="1484925" y="3861000"/>
              <a:ext cx="31375" cy="44225"/>
            </a:xfrm>
            <a:custGeom>
              <a:avLst/>
              <a:gdLst/>
              <a:ahLst/>
              <a:cxnLst/>
              <a:rect l="l" t="t" r="r" b="b"/>
              <a:pathLst>
                <a:path w="1255" h="1769" extrusionOk="0">
                  <a:moveTo>
                    <a:pt x="1167" y="1"/>
                  </a:moveTo>
                  <a:cubicBezTo>
                    <a:pt x="1157" y="1"/>
                    <a:pt x="1147" y="3"/>
                    <a:pt x="1136" y="7"/>
                  </a:cubicBezTo>
                  <a:cubicBezTo>
                    <a:pt x="797" y="156"/>
                    <a:pt x="529" y="416"/>
                    <a:pt x="341" y="732"/>
                  </a:cubicBezTo>
                  <a:cubicBezTo>
                    <a:pt x="184" y="996"/>
                    <a:pt x="0" y="1398"/>
                    <a:pt x="89" y="1708"/>
                  </a:cubicBezTo>
                  <a:cubicBezTo>
                    <a:pt x="100" y="1744"/>
                    <a:pt x="140" y="1768"/>
                    <a:pt x="177" y="1768"/>
                  </a:cubicBezTo>
                  <a:cubicBezTo>
                    <a:pt x="203" y="1768"/>
                    <a:pt x="228" y="1756"/>
                    <a:pt x="241" y="1728"/>
                  </a:cubicBezTo>
                  <a:cubicBezTo>
                    <a:pt x="357" y="1453"/>
                    <a:pt x="357" y="1156"/>
                    <a:pt x="507" y="883"/>
                  </a:cubicBezTo>
                  <a:cubicBezTo>
                    <a:pt x="675" y="571"/>
                    <a:pt x="920" y="330"/>
                    <a:pt x="1199" y="115"/>
                  </a:cubicBezTo>
                  <a:cubicBezTo>
                    <a:pt x="1254" y="74"/>
                    <a:pt x="1223" y="1"/>
                    <a:pt x="11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2222;p40">
              <a:extLst>
                <a:ext uri="{FF2B5EF4-FFF2-40B4-BE49-F238E27FC236}">
                  <a16:creationId xmlns:a16="http://schemas.microsoft.com/office/drawing/2014/main" id="{1CF2AE87-FF2C-81E7-8F42-FB4CE5B457B1}"/>
                </a:ext>
              </a:extLst>
            </p:cNvPr>
            <p:cNvSpPr/>
            <p:nvPr/>
          </p:nvSpPr>
          <p:spPr>
            <a:xfrm>
              <a:off x="1487500" y="3897925"/>
              <a:ext cx="37875" cy="12250"/>
            </a:xfrm>
            <a:custGeom>
              <a:avLst/>
              <a:gdLst/>
              <a:ahLst/>
              <a:cxnLst/>
              <a:rect l="l" t="t" r="r" b="b"/>
              <a:pathLst>
                <a:path w="1515" h="490" extrusionOk="0">
                  <a:moveTo>
                    <a:pt x="98" y="1"/>
                  </a:moveTo>
                  <a:cubicBezTo>
                    <a:pt x="22" y="2"/>
                    <a:pt x="0" y="126"/>
                    <a:pt x="79" y="138"/>
                  </a:cubicBezTo>
                  <a:cubicBezTo>
                    <a:pt x="300" y="173"/>
                    <a:pt x="522" y="215"/>
                    <a:pt x="737" y="275"/>
                  </a:cubicBezTo>
                  <a:cubicBezTo>
                    <a:pt x="953" y="334"/>
                    <a:pt x="1157" y="446"/>
                    <a:pt x="1376" y="488"/>
                  </a:cubicBezTo>
                  <a:cubicBezTo>
                    <a:pt x="1384" y="489"/>
                    <a:pt x="1391" y="490"/>
                    <a:pt x="1398" y="490"/>
                  </a:cubicBezTo>
                  <a:cubicBezTo>
                    <a:pt x="1484" y="490"/>
                    <a:pt x="1515" y="382"/>
                    <a:pt x="1444" y="328"/>
                  </a:cubicBezTo>
                  <a:cubicBezTo>
                    <a:pt x="1099" y="62"/>
                    <a:pt x="534" y="2"/>
                    <a:pt x="110" y="2"/>
                  </a:cubicBezTo>
                  <a:cubicBezTo>
                    <a:pt x="106" y="2"/>
                    <a:pt x="102" y="2"/>
                    <a:pt x="99" y="2"/>
                  </a:cubicBezTo>
                  <a:lnTo>
                    <a:pt x="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223;p40">
              <a:extLst>
                <a:ext uri="{FF2B5EF4-FFF2-40B4-BE49-F238E27FC236}">
                  <a16:creationId xmlns:a16="http://schemas.microsoft.com/office/drawing/2014/main" id="{207ED49F-6626-0434-6F01-73BCD7DDFE81}"/>
                </a:ext>
              </a:extLst>
            </p:cNvPr>
            <p:cNvSpPr/>
            <p:nvPr/>
          </p:nvSpPr>
          <p:spPr>
            <a:xfrm>
              <a:off x="1510675" y="3904300"/>
              <a:ext cx="8350" cy="20775"/>
            </a:xfrm>
            <a:custGeom>
              <a:avLst/>
              <a:gdLst/>
              <a:ahLst/>
              <a:cxnLst/>
              <a:rect l="l" t="t" r="r" b="b"/>
              <a:pathLst>
                <a:path w="334" h="831" extrusionOk="0">
                  <a:moveTo>
                    <a:pt x="274" y="1"/>
                  </a:moveTo>
                  <a:cubicBezTo>
                    <a:pt x="256" y="1"/>
                    <a:pt x="238" y="9"/>
                    <a:pt x="229" y="27"/>
                  </a:cubicBezTo>
                  <a:cubicBezTo>
                    <a:pt x="120" y="258"/>
                    <a:pt x="66" y="503"/>
                    <a:pt x="12" y="750"/>
                  </a:cubicBezTo>
                  <a:cubicBezTo>
                    <a:pt x="1" y="800"/>
                    <a:pt x="38" y="830"/>
                    <a:pt x="75" y="830"/>
                  </a:cubicBezTo>
                  <a:cubicBezTo>
                    <a:pt x="100" y="830"/>
                    <a:pt x="125" y="816"/>
                    <a:pt x="136" y="785"/>
                  </a:cubicBezTo>
                  <a:cubicBezTo>
                    <a:pt x="220" y="545"/>
                    <a:pt x="302" y="308"/>
                    <a:pt x="330" y="54"/>
                  </a:cubicBezTo>
                  <a:cubicBezTo>
                    <a:pt x="333" y="21"/>
                    <a:pt x="303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2224;p40">
              <a:extLst>
                <a:ext uri="{FF2B5EF4-FFF2-40B4-BE49-F238E27FC236}">
                  <a16:creationId xmlns:a16="http://schemas.microsoft.com/office/drawing/2014/main" id="{8B6AA53B-AEA9-FC35-B528-3AEA7503D528}"/>
                </a:ext>
              </a:extLst>
            </p:cNvPr>
            <p:cNvSpPr/>
            <p:nvPr/>
          </p:nvSpPr>
          <p:spPr>
            <a:xfrm>
              <a:off x="1522675" y="3879625"/>
              <a:ext cx="31250" cy="29625"/>
            </a:xfrm>
            <a:custGeom>
              <a:avLst/>
              <a:gdLst/>
              <a:ahLst/>
              <a:cxnLst/>
              <a:rect l="l" t="t" r="r" b="b"/>
              <a:pathLst>
                <a:path w="1250" h="1185" extrusionOk="0">
                  <a:moveTo>
                    <a:pt x="573" y="212"/>
                  </a:moveTo>
                  <a:cubicBezTo>
                    <a:pt x="662" y="212"/>
                    <a:pt x="755" y="252"/>
                    <a:pt x="838" y="348"/>
                  </a:cubicBezTo>
                  <a:cubicBezTo>
                    <a:pt x="973" y="505"/>
                    <a:pt x="962" y="722"/>
                    <a:pt x="783" y="836"/>
                  </a:cubicBezTo>
                  <a:cubicBezTo>
                    <a:pt x="710" y="882"/>
                    <a:pt x="635" y="900"/>
                    <a:pt x="560" y="900"/>
                  </a:cubicBezTo>
                  <a:cubicBezTo>
                    <a:pt x="484" y="900"/>
                    <a:pt x="407" y="882"/>
                    <a:pt x="330" y="856"/>
                  </a:cubicBezTo>
                  <a:cubicBezTo>
                    <a:pt x="318" y="852"/>
                    <a:pt x="306" y="850"/>
                    <a:pt x="295" y="850"/>
                  </a:cubicBezTo>
                  <a:cubicBezTo>
                    <a:pt x="272" y="850"/>
                    <a:pt x="252" y="858"/>
                    <a:pt x="236" y="871"/>
                  </a:cubicBezTo>
                  <a:lnTo>
                    <a:pt x="236" y="871"/>
                  </a:lnTo>
                  <a:cubicBezTo>
                    <a:pt x="238" y="863"/>
                    <a:pt x="237" y="854"/>
                    <a:pt x="232" y="845"/>
                  </a:cubicBezTo>
                  <a:cubicBezTo>
                    <a:pt x="80" y="563"/>
                    <a:pt x="310" y="212"/>
                    <a:pt x="573" y="212"/>
                  </a:cubicBezTo>
                  <a:close/>
                  <a:moveTo>
                    <a:pt x="576" y="1"/>
                  </a:moveTo>
                  <a:cubicBezTo>
                    <a:pt x="431" y="1"/>
                    <a:pt x="287" y="59"/>
                    <a:pt x="182" y="184"/>
                  </a:cubicBezTo>
                  <a:cubicBezTo>
                    <a:pt x="10" y="387"/>
                    <a:pt x="0" y="688"/>
                    <a:pt x="170" y="893"/>
                  </a:cubicBezTo>
                  <a:cubicBezTo>
                    <a:pt x="178" y="902"/>
                    <a:pt x="187" y="906"/>
                    <a:pt x="196" y="906"/>
                  </a:cubicBezTo>
                  <a:cubicBezTo>
                    <a:pt x="200" y="906"/>
                    <a:pt x="204" y="905"/>
                    <a:pt x="208" y="904"/>
                  </a:cubicBezTo>
                  <a:lnTo>
                    <a:pt x="208" y="904"/>
                  </a:lnTo>
                  <a:cubicBezTo>
                    <a:pt x="184" y="946"/>
                    <a:pt x="183" y="1005"/>
                    <a:pt x="220" y="1045"/>
                  </a:cubicBezTo>
                  <a:cubicBezTo>
                    <a:pt x="308" y="1143"/>
                    <a:pt x="428" y="1185"/>
                    <a:pt x="552" y="1185"/>
                  </a:cubicBezTo>
                  <a:cubicBezTo>
                    <a:pt x="725" y="1185"/>
                    <a:pt x="905" y="1105"/>
                    <a:pt x="1021" y="986"/>
                  </a:cubicBezTo>
                  <a:cubicBezTo>
                    <a:pt x="1250" y="751"/>
                    <a:pt x="1213" y="390"/>
                    <a:pt x="984" y="170"/>
                  </a:cubicBezTo>
                  <a:cubicBezTo>
                    <a:pt x="870" y="60"/>
                    <a:pt x="722" y="1"/>
                    <a:pt x="5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2225;p40">
              <a:extLst>
                <a:ext uri="{FF2B5EF4-FFF2-40B4-BE49-F238E27FC236}">
                  <a16:creationId xmlns:a16="http://schemas.microsoft.com/office/drawing/2014/main" id="{11532F2A-14C5-F225-87F1-20631438B21A}"/>
                </a:ext>
              </a:extLst>
            </p:cNvPr>
            <p:cNvSpPr/>
            <p:nvPr/>
          </p:nvSpPr>
          <p:spPr>
            <a:xfrm>
              <a:off x="1498400" y="3858675"/>
              <a:ext cx="15825" cy="9775"/>
            </a:xfrm>
            <a:custGeom>
              <a:avLst/>
              <a:gdLst/>
              <a:ahLst/>
              <a:cxnLst/>
              <a:rect l="l" t="t" r="r" b="b"/>
              <a:pathLst>
                <a:path w="633" h="391" extrusionOk="0">
                  <a:moveTo>
                    <a:pt x="66" y="1"/>
                  </a:moveTo>
                  <a:cubicBezTo>
                    <a:pt x="26" y="1"/>
                    <a:pt x="1" y="48"/>
                    <a:pt x="31" y="80"/>
                  </a:cubicBezTo>
                  <a:cubicBezTo>
                    <a:pt x="99" y="151"/>
                    <a:pt x="182" y="206"/>
                    <a:pt x="262" y="264"/>
                  </a:cubicBezTo>
                  <a:cubicBezTo>
                    <a:pt x="338" y="318"/>
                    <a:pt x="420" y="390"/>
                    <a:pt x="517" y="390"/>
                  </a:cubicBezTo>
                  <a:cubicBezTo>
                    <a:pt x="519" y="390"/>
                    <a:pt x="521" y="390"/>
                    <a:pt x="523" y="390"/>
                  </a:cubicBezTo>
                  <a:cubicBezTo>
                    <a:pt x="589" y="387"/>
                    <a:pt x="633" y="317"/>
                    <a:pt x="599" y="257"/>
                  </a:cubicBezTo>
                  <a:cubicBezTo>
                    <a:pt x="550" y="173"/>
                    <a:pt x="451" y="143"/>
                    <a:pt x="365" y="106"/>
                  </a:cubicBezTo>
                  <a:cubicBezTo>
                    <a:pt x="271" y="67"/>
                    <a:pt x="176" y="24"/>
                    <a:pt x="77" y="2"/>
                  </a:cubicBezTo>
                  <a:cubicBezTo>
                    <a:pt x="73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2226;p40">
              <a:extLst>
                <a:ext uri="{FF2B5EF4-FFF2-40B4-BE49-F238E27FC236}">
                  <a16:creationId xmlns:a16="http://schemas.microsoft.com/office/drawing/2014/main" id="{AC91CE5B-EB11-EAEE-A11B-A4056651B97A}"/>
                </a:ext>
              </a:extLst>
            </p:cNvPr>
            <p:cNvSpPr/>
            <p:nvPr/>
          </p:nvSpPr>
          <p:spPr>
            <a:xfrm>
              <a:off x="1494575" y="3857650"/>
              <a:ext cx="13725" cy="11450"/>
            </a:xfrm>
            <a:custGeom>
              <a:avLst/>
              <a:gdLst/>
              <a:ahLst/>
              <a:cxnLst/>
              <a:rect l="l" t="t" r="r" b="b"/>
              <a:pathLst>
                <a:path w="549" h="458" extrusionOk="0">
                  <a:moveTo>
                    <a:pt x="113" y="0"/>
                  </a:moveTo>
                  <a:cubicBezTo>
                    <a:pt x="43" y="0"/>
                    <a:pt x="1" y="74"/>
                    <a:pt x="31" y="139"/>
                  </a:cubicBezTo>
                  <a:cubicBezTo>
                    <a:pt x="73" y="229"/>
                    <a:pt x="178" y="290"/>
                    <a:pt x="256" y="346"/>
                  </a:cubicBezTo>
                  <a:cubicBezTo>
                    <a:pt x="332" y="400"/>
                    <a:pt x="391" y="457"/>
                    <a:pt x="480" y="457"/>
                  </a:cubicBezTo>
                  <a:cubicBezTo>
                    <a:pt x="492" y="457"/>
                    <a:pt x="505" y="456"/>
                    <a:pt x="518" y="454"/>
                  </a:cubicBezTo>
                  <a:cubicBezTo>
                    <a:pt x="536" y="451"/>
                    <a:pt x="549" y="430"/>
                    <a:pt x="549" y="414"/>
                  </a:cubicBezTo>
                  <a:cubicBezTo>
                    <a:pt x="546" y="301"/>
                    <a:pt x="462" y="248"/>
                    <a:pt x="385" y="177"/>
                  </a:cubicBezTo>
                  <a:cubicBezTo>
                    <a:pt x="314" y="112"/>
                    <a:pt x="233" y="25"/>
                    <a:pt x="137" y="3"/>
                  </a:cubicBezTo>
                  <a:cubicBezTo>
                    <a:pt x="128" y="1"/>
                    <a:pt x="120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2227;p40">
              <a:extLst>
                <a:ext uri="{FF2B5EF4-FFF2-40B4-BE49-F238E27FC236}">
                  <a16:creationId xmlns:a16="http://schemas.microsoft.com/office/drawing/2014/main" id="{1FA1E01E-76D6-438F-C08A-854862C82E16}"/>
                </a:ext>
              </a:extLst>
            </p:cNvPr>
            <p:cNvSpPr/>
            <p:nvPr/>
          </p:nvSpPr>
          <p:spPr>
            <a:xfrm>
              <a:off x="1485650" y="3852350"/>
              <a:ext cx="18100" cy="20075"/>
            </a:xfrm>
            <a:custGeom>
              <a:avLst/>
              <a:gdLst/>
              <a:ahLst/>
              <a:cxnLst/>
              <a:rect l="l" t="t" r="r" b="b"/>
              <a:pathLst>
                <a:path w="724" h="803" extrusionOk="0">
                  <a:moveTo>
                    <a:pt x="120" y="1"/>
                  </a:moveTo>
                  <a:cubicBezTo>
                    <a:pt x="60" y="1"/>
                    <a:pt x="1" y="54"/>
                    <a:pt x="22" y="121"/>
                  </a:cubicBezTo>
                  <a:cubicBezTo>
                    <a:pt x="72" y="271"/>
                    <a:pt x="216" y="388"/>
                    <a:pt x="321" y="503"/>
                  </a:cubicBezTo>
                  <a:cubicBezTo>
                    <a:pt x="415" y="606"/>
                    <a:pt x="523" y="766"/>
                    <a:pt x="665" y="801"/>
                  </a:cubicBezTo>
                  <a:cubicBezTo>
                    <a:pt x="668" y="802"/>
                    <a:pt x="672" y="802"/>
                    <a:pt x="675" y="802"/>
                  </a:cubicBezTo>
                  <a:cubicBezTo>
                    <a:pt x="699" y="802"/>
                    <a:pt x="724" y="784"/>
                    <a:pt x="722" y="758"/>
                  </a:cubicBezTo>
                  <a:cubicBezTo>
                    <a:pt x="711" y="614"/>
                    <a:pt x="581" y="491"/>
                    <a:pt x="497" y="381"/>
                  </a:cubicBezTo>
                  <a:cubicBezTo>
                    <a:pt x="402" y="259"/>
                    <a:pt x="305" y="85"/>
                    <a:pt x="165" y="12"/>
                  </a:cubicBezTo>
                  <a:cubicBezTo>
                    <a:pt x="151" y="4"/>
                    <a:pt x="13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2228;p40">
              <a:extLst>
                <a:ext uri="{FF2B5EF4-FFF2-40B4-BE49-F238E27FC236}">
                  <a16:creationId xmlns:a16="http://schemas.microsoft.com/office/drawing/2014/main" id="{447BF6C2-4A74-BDFD-349B-221F6619BCA1}"/>
                </a:ext>
              </a:extLst>
            </p:cNvPr>
            <p:cNvSpPr/>
            <p:nvPr/>
          </p:nvSpPr>
          <p:spPr>
            <a:xfrm>
              <a:off x="1524700" y="3885525"/>
              <a:ext cx="21750" cy="18050"/>
            </a:xfrm>
            <a:custGeom>
              <a:avLst/>
              <a:gdLst/>
              <a:ahLst/>
              <a:cxnLst/>
              <a:rect l="l" t="t" r="r" b="b"/>
              <a:pathLst>
                <a:path w="870" h="722" extrusionOk="0">
                  <a:moveTo>
                    <a:pt x="470" y="0"/>
                  </a:moveTo>
                  <a:cubicBezTo>
                    <a:pt x="421" y="0"/>
                    <a:pt x="371" y="11"/>
                    <a:pt x="321" y="36"/>
                  </a:cubicBezTo>
                  <a:cubicBezTo>
                    <a:pt x="141" y="127"/>
                    <a:pt x="0" y="482"/>
                    <a:pt x="198" y="625"/>
                  </a:cubicBezTo>
                  <a:cubicBezTo>
                    <a:pt x="209" y="632"/>
                    <a:pt x="220" y="636"/>
                    <a:pt x="230" y="636"/>
                  </a:cubicBezTo>
                  <a:cubicBezTo>
                    <a:pt x="241" y="636"/>
                    <a:pt x="251" y="632"/>
                    <a:pt x="260" y="627"/>
                  </a:cubicBezTo>
                  <a:lnTo>
                    <a:pt x="260" y="627"/>
                  </a:lnTo>
                  <a:cubicBezTo>
                    <a:pt x="280" y="645"/>
                    <a:pt x="303" y="662"/>
                    <a:pt x="330" y="676"/>
                  </a:cubicBezTo>
                  <a:cubicBezTo>
                    <a:pt x="387" y="707"/>
                    <a:pt x="447" y="721"/>
                    <a:pt x="504" y="721"/>
                  </a:cubicBezTo>
                  <a:cubicBezTo>
                    <a:pt x="699" y="721"/>
                    <a:pt x="869" y="560"/>
                    <a:pt x="836" y="338"/>
                  </a:cubicBezTo>
                  <a:cubicBezTo>
                    <a:pt x="808" y="150"/>
                    <a:pt x="649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2229;p40">
              <a:extLst>
                <a:ext uri="{FF2B5EF4-FFF2-40B4-BE49-F238E27FC236}">
                  <a16:creationId xmlns:a16="http://schemas.microsoft.com/office/drawing/2014/main" id="{62379343-311A-698C-A1BF-EC72DBE865DC}"/>
                </a:ext>
              </a:extLst>
            </p:cNvPr>
            <p:cNvSpPr/>
            <p:nvPr/>
          </p:nvSpPr>
          <p:spPr>
            <a:xfrm>
              <a:off x="1474800" y="3908325"/>
              <a:ext cx="39475" cy="83825"/>
            </a:xfrm>
            <a:custGeom>
              <a:avLst/>
              <a:gdLst/>
              <a:ahLst/>
              <a:cxnLst/>
              <a:rect l="l" t="t" r="r" b="b"/>
              <a:pathLst>
                <a:path w="1579" h="3353" extrusionOk="0">
                  <a:moveTo>
                    <a:pt x="1474" y="0"/>
                  </a:moveTo>
                  <a:cubicBezTo>
                    <a:pt x="1469" y="0"/>
                    <a:pt x="1464" y="1"/>
                    <a:pt x="1459" y="2"/>
                  </a:cubicBezTo>
                  <a:cubicBezTo>
                    <a:pt x="967" y="120"/>
                    <a:pt x="687" y="540"/>
                    <a:pt x="573" y="1014"/>
                  </a:cubicBezTo>
                  <a:cubicBezTo>
                    <a:pt x="387" y="1791"/>
                    <a:pt x="556" y="2562"/>
                    <a:pt x="41" y="3245"/>
                  </a:cubicBezTo>
                  <a:cubicBezTo>
                    <a:pt x="0" y="3299"/>
                    <a:pt x="54" y="3352"/>
                    <a:pt x="108" y="3352"/>
                  </a:cubicBezTo>
                  <a:cubicBezTo>
                    <a:pt x="125" y="3352"/>
                    <a:pt x="142" y="3347"/>
                    <a:pt x="156" y="3335"/>
                  </a:cubicBezTo>
                  <a:cubicBezTo>
                    <a:pt x="1141" y="2480"/>
                    <a:pt x="169" y="715"/>
                    <a:pt x="1511" y="127"/>
                  </a:cubicBezTo>
                  <a:cubicBezTo>
                    <a:pt x="1579" y="97"/>
                    <a:pt x="1537" y="0"/>
                    <a:pt x="1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2230;p40">
              <a:extLst>
                <a:ext uri="{FF2B5EF4-FFF2-40B4-BE49-F238E27FC236}">
                  <a16:creationId xmlns:a16="http://schemas.microsoft.com/office/drawing/2014/main" id="{378EE4FF-E0C0-A64E-B7B2-F8A9EB0C2140}"/>
                </a:ext>
              </a:extLst>
            </p:cNvPr>
            <p:cNvSpPr/>
            <p:nvPr/>
          </p:nvSpPr>
          <p:spPr>
            <a:xfrm>
              <a:off x="1475700" y="3921500"/>
              <a:ext cx="79200" cy="68850"/>
            </a:xfrm>
            <a:custGeom>
              <a:avLst/>
              <a:gdLst/>
              <a:ahLst/>
              <a:cxnLst/>
              <a:rect l="l" t="t" r="r" b="b"/>
              <a:pathLst>
                <a:path w="3168" h="2754" extrusionOk="0">
                  <a:moveTo>
                    <a:pt x="2989" y="0"/>
                  </a:moveTo>
                  <a:cubicBezTo>
                    <a:pt x="2957" y="0"/>
                    <a:pt x="2927" y="19"/>
                    <a:pt x="2918" y="62"/>
                  </a:cubicBezTo>
                  <a:cubicBezTo>
                    <a:pt x="2772" y="786"/>
                    <a:pt x="2587" y="1403"/>
                    <a:pt x="1973" y="1876"/>
                  </a:cubicBezTo>
                  <a:cubicBezTo>
                    <a:pt x="1403" y="2315"/>
                    <a:pt x="667" y="2303"/>
                    <a:pt x="53" y="2646"/>
                  </a:cubicBezTo>
                  <a:cubicBezTo>
                    <a:pt x="1" y="2674"/>
                    <a:pt x="28" y="2753"/>
                    <a:pt x="79" y="2753"/>
                  </a:cubicBezTo>
                  <a:cubicBezTo>
                    <a:pt x="85" y="2753"/>
                    <a:pt x="90" y="2752"/>
                    <a:pt x="96" y="2751"/>
                  </a:cubicBezTo>
                  <a:cubicBezTo>
                    <a:pt x="882" y="2492"/>
                    <a:pt x="1683" y="2473"/>
                    <a:pt x="2317" y="1884"/>
                  </a:cubicBezTo>
                  <a:cubicBezTo>
                    <a:pt x="2786" y="1448"/>
                    <a:pt x="3168" y="743"/>
                    <a:pt x="3088" y="85"/>
                  </a:cubicBezTo>
                  <a:cubicBezTo>
                    <a:pt x="3082" y="35"/>
                    <a:pt x="3033" y="0"/>
                    <a:pt x="29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2231;p40">
              <a:extLst>
                <a:ext uri="{FF2B5EF4-FFF2-40B4-BE49-F238E27FC236}">
                  <a16:creationId xmlns:a16="http://schemas.microsoft.com/office/drawing/2014/main" id="{50BB72D0-120C-F4DA-818A-AEEB80963F15}"/>
                </a:ext>
              </a:extLst>
            </p:cNvPr>
            <p:cNvSpPr/>
            <p:nvPr/>
          </p:nvSpPr>
          <p:spPr>
            <a:xfrm>
              <a:off x="1535125" y="3959025"/>
              <a:ext cx="14450" cy="18500"/>
            </a:xfrm>
            <a:custGeom>
              <a:avLst/>
              <a:gdLst/>
              <a:ahLst/>
              <a:cxnLst/>
              <a:rect l="l" t="t" r="r" b="b"/>
              <a:pathLst>
                <a:path w="578" h="740" extrusionOk="0">
                  <a:moveTo>
                    <a:pt x="72" y="0"/>
                  </a:moveTo>
                  <a:cubicBezTo>
                    <a:pt x="35" y="0"/>
                    <a:pt x="1" y="29"/>
                    <a:pt x="13" y="76"/>
                  </a:cubicBezTo>
                  <a:cubicBezTo>
                    <a:pt x="79" y="328"/>
                    <a:pt x="206" y="607"/>
                    <a:pt x="446" y="732"/>
                  </a:cubicBezTo>
                  <a:cubicBezTo>
                    <a:pt x="456" y="737"/>
                    <a:pt x="467" y="739"/>
                    <a:pt x="477" y="739"/>
                  </a:cubicBezTo>
                  <a:cubicBezTo>
                    <a:pt x="528" y="739"/>
                    <a:pt x="577" y="686"/>
                    <a:pt x="542" y="637"/>
                  </a:cubicBezTo>
                  <a:cubicBezTo>
                    <a:pt x="403" y="436"/>
                    <a:pt x="230" y="273"/>
                    <a:pt x="135" y="43"/>
                  </a:cubicBezTo>
                  <a:cubicBezTo>
                    <a:pt x="122" y="14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2232;p40">
              <a:extLst>
                <a:ext uri="{FF2B5EF4-FFF2-40B4-BE49-F238E27FC236}">
                  <a16:creationId xmlns:a16="http://schemas.microsoft.com/office/drawing/2014/main" id="{9BFBE185-AD93-A4B1-6648-00694C33F18A}"/>
                </a:ext>
              </a:extLst>
            </p:cNvPr>
            <p:cNvSpPr/>
            <p:nvPr/>
          </p:nvSpPr>
          <p:spPr>
            <a:xfrm>
              <a:off x="1549375" y="3932375"/>
              <a:ext cx="17350" cy="19050"/>
            </a:xfrm>
            <a:custGeom>
              <a:avLst/>
              <a:gdLst/>
              <a:ahLst/>
              <a:cxnLst/>
              <a:rect l="l" t="t" r="r" b="b"/>
              <a:pathLst>
                <a:path w="694" h="762" extrusionOk="0">
                  <a:moveTo>
                    <a:pt x="66" y="1"/>
                  </a:moveTo>
                  <a:cubicBezTo>
                    <a:pt x="33" y="1"/>
                    <a:pt x="1" y="30"/>
                    <a:pt x="11" y="70"/>
                  </a:cubicBezTo>
                  <a:cubicBezTo>
                    <a:pt x="86" y="352"/>
                    <a:pt x="275" y="640"/>
                    <a:pt x="550" y="755"/>
                  </a:cubicBezTo>
                  <a:cubicBezTo>
                    <a:pt x="560" y="760"/>
                    <a:pt x="570" y="762"/>
                    <a:pt x="580" y="762"/>
                  </a:cubicBezTo>
                  <a:cubicBezTo>
                    <a:pt x="651" y="762"/>
                    <a:pt x="693" y="654"/>
                    <a:pt x="638" y="603"/>
                  </a:cubicBezTo>
                  <a:cubicBezTo>
                    <a:pt x="545" y="514"/>
                    <a:pt x="443" y="438"/>
                    <a:pt x="352" y="348"/>
                  </a:cubicBezTo>
                  <a:cubicBezTo>
                    <a:pt x="258" y="252"/>
                    <a:pt x="181" y="142"/>
                    <a:pt x="113" y="28"/>
                  </a:cubicBezTo>
                  <a:cubicBezTo>
                    <a:pt x="101" y="9"/>
                    <a:pt x="84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233;p40">
              <a:extLst>
                <a:ext uri="{FF2B5EF4-FFF2-40B4-BE49-F238E27FC236}">
                  <a16:creationId xmlns:a16="http://schemas.microsoft.com/office/drawing/2014/main" id="{1460FD08-141E-4487-0020-648050F853C7}"/>
                </a:ext>
              </a:extLst>
            </p:cNvPr>
            <p:cNvSpPr/>
            <p:nvPr/>
          </p:nvSpPr>
          <p:spPr>
            <a:xfrm>
              <a:off x="1503900" y="3982675"/>
              <a:ext cx="18050" cy="18250"/>
            </a:xfrm>
            <a:custGeom>
              <a:avLst/>
              <a:gdLst/>
              <a:ahLst/>
              <a:cxnLst/>
              <a:rect l="l" t="t" r="r" b="b"/>
              <a:pathLst>
                <a:path w="722" h="730" extrusionOk="0">
                  <a:moveTo>
                    <a:pt x="300" y="1"/>
                  </a:moveTo>
                  <a:cubicBezTo>
                    <a:pt x="290" y="1"/>
                    <a:pt x="281" y="5"/>
                    <a:pt x="276" y="16"/>
                  </a:cubicBezTo>
                  <a:cubicBezTo>
                    <a:pt x="193" y="207"/>
                    <a:pt x="109" y="398"/>
                    <a:pt x="25" y="589"/>
                  </a:cubicBezTo>
                  <a:cubicBezTo>
                    <a:pt x="0" y="646"/>
                    <a:pt x="34" y="729"/>
                    <a:pt x="98" y="729"/>
                  </a:cubicBezTo>
                  <a:cubicBezTo>
                    <a:pt x="108" y="729"/>
                    <a:pt x="118" y="727"/>
                    <a:pt x="129" y="723"/>
                  </a:cubicBezTo>
                  <a:cubicBezTo>
                    <a:pt x="215" y="692"/>
                    <a:pt x="301" y="663"/>
                    <a:pt x="393" y="653"/>
                  </a:cubicBezTo>
                  <a:cubicBezTo>
                    <a:pt x="473" y="645"/>
                    <a:pt x="555" y="654"/>
                    <a:pt x="632" y="624"/>
                  </a:cubicBezTo>
                  <a:cubicBezTo>
                    <a:pt x="697" y="599"/>
                    <a:pt x="722" y="506"/>
                    <a:pt x="653" y="467"/>
                  </a:cubicBezTo>
                  <a:cubicBezTo>
                    <a:pt x="600" y="437"/>
                    <a:pt x="540" y="425"/>
                    <a:pt x="477" y="425"/>
                  </a:cubicBezTo>
                  <a:cubicBezTo>
                    <a:pt x="397" y="425"/>
                    <a:pt x="313" y="445"/>
                    <a:pt x="235" y="473"/>
                  </a:cubicBezTo>
                  <a:lnTo>
                    <a:pt x="235" y="473"/>
                  </a:lnTo>
                  <a:cubicBezTo>
                    <a:pt x="267" y="329"/>
                    <a:pt x="300" y="184"/>
                    <a:pt x="333" y="40"/>
                  </a:cubicBezTo>
                  <a:cubicBezTo>
                    <a:pt x="338" y="18"/>
                    <a:pt x="318" y="1"/>
                    <a:pt x="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234;p40">
              <a:extLst>
                <a:ext uri="{FF2B5EF4-FFF2-40B4-BE49-F238E27FC236}">
                  <a16:creationId xmlns:a16="http://schemas.microsoft.com/office/drawing/2014/main" id="{DC9E4993-3DA1-88E1-0BA7-211E1093972F}"/>
                </a:ext>
              </a:extLst>
            </p:cNvPr>
            <p:cNvSpPr/>
            <p:nvPr/>
          </p:nvSpPr>
          <p:spPr>
            <a:xfrm>
              <a:off x="1505675" y="3977450"/>
              <a:ext cx="10200" cy="16450"/>
            </a:xfrm>
            <a:custGeom>
              <a:avLst/>
              <a:gdLst/>
              <a:ahLst/>
              <a:cxnLst/>
              <a:rect l="l" t="t" r="r" b="b"/>
              <a:pathLst>
                <a:path w="408" h="658" extrusionOk="0">
                  <a:moveTo>
                    <a:pt x="323" y="1"/>
                  </a:moveTo>
                  <a:cubicBezTo>
                    <a:pt x="301" y="1"/>
                    <a:pt x="280" y="7"/>
                    <a:pt x="263" y="22"/>
                  </a:cubicBezTo>
                  <a:cubicBezTo>
                    <a:pt x="187" y="84"/>
                    <a:pt x="158" y="187"/>
                    <a:pt x="122" y="275"/>
                  </a:cubicBezTo>
                  <a:cubicBezTo>
                    <a:pt x="81" y="374"/>
                    <a:pt x="36" y="472"/>
                    <a:pt x="10" y="576"/>
                  </a:cubicBezTo>
                  <a:cubicBezTo>
                    <a:pt x="0" y="617"/>
                    <a:pt x="38" y="658"/>
                    <a:pt x="74" y="658"/>
                  </a:cubicBezTo>
                  <a:cubicBezTo>
                    <a:pt x="89" y="658"/>
                    <a:pt x="103" y="651"/>
                    <a:pt x="114" y="637"/>
                  </a:cubicBezTo>
                  <a:cubicBezTo>
                    <a:pt x="183" y="553"/>
                    <a:pt x="232" y="460"/>
                    <a:pt x="286" y="367"/>
                  </a:cubicBezTo>
                  <a:cubicBezTo>
                    <a:pt x="338" y="277"/>
                    <a:pt x="402" y="187"/>
                    <a:pt x="406" y="81"/>
                  </a:cubicBezTo>
                  <a:cubicBezTo>
                    <a:pt x="408" y="29"/>
                    <a:pt x="366" y="1"/>
                    <a:pt x="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35;p40">
              <a:extLst>
                <a:ext uri="{FF2B5EF4-FFF2-40B4-BE49-F238E27FC236}">
                  <a16:creationId xmlns:a16="http://schemas.microsoft.com/office/drawing/2014/main" id="{99CA87BB-7547-8CA0-F215-31050F418FFF}"/>
                </a:ext>
              </a:extLst>
            </p:cNvPr>
            <p:cNvSpPr/>
            <p:nvPr/>
          </p:nvSpPr>
          <p:spPr>
            <a:xfrm>
              <a:off x="1504850" y="3976625"/>
              <a:ext cx="11950" cy="19800"/>
            </a:xfrm>
            <a:custGeom>
              <a:avLst/>
              <a:gdLst/>
              <a:ahLst/>
              <a:cxnLst/>
              <a:rect l="l" t="t" r="r" b="b"/>
              <a:pathLst>
                <a:path w="478" h="792" extrusionOk="0">
                  <a:moveTo>
                    <a:pt x="406" y="0"/>
                  </a:moveTo>
                  <a:cubicBezTo>
                    <a:pt x="402" y="0"/>
                    <a:pt x="397" y="1"/>
                    <a:pt x="393" y="2"/>
                  </a:cubicBezTo>
                  <a:cubicBezTo>
                    <a:pt x="262" y="29"/>
                    <a:pt x="181" y="201"/>
                    <a:pt x="125" y="311"/>
                  </a:cubicBezTo>
                  <a:cubicBezTo>
                    <a:pt x="57" y="446"/>
                    <a:pt x="14" y="581"/>
                    <a:pt x="4" y="733"/>
                  </a:cubicBezTo>
                  <a:cubicBezTo>
                    <a:pt x="0" y="772"/>
                    <a:pt x="28" y="791"/>
                    <a:pt x="59" y="791"/>
                  </a:cubicBezTo>
                  <a:cubicBezTo>
                    <a:pt x="85" y="791"/>
                    <a:pt x="113" y="777"/>
                    <a:pt x="123" y="749"/>
                  </a:cubicBezTo>
                  <a:cubicBezTo>
                    <a:pt x="170" y="617"/>
                    <a:pt x="223" y="482"/>
                    <a:pt x="297" y="362"/>
                  </a:cubicBezTo>
                  <a:cubicBezTo>
                    <a:pt x="357" y="261"/>
                    <a:pt x="458" y="180"/>
                    <a:pt x="473" y="62"/>
                  </a:cubicBezTo>
                  <a:cubicBezTo>
                    <a:pt x="478" y="24"/>
                    <a:pt x="440" y="0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236;p40">
              <a:extLst>
                <a:ext uri="{FF2B5EF4-FFF2-40B4-BE49-F238E27FC236}">
                  <a16:creationId xmlns:a16="http://schemas.microsoft.com/office/drawing/2014/main" id="{E2B2DAE0-F04A-BBBC-BD3B-5341B05C4758}"/>
                </a:ext>
              </a:extLst>
            </p:cNvPr>
            <p:cNvSpPr/>
            <p:nvPr/>
          </p:nvSpPr>
          <p:spPr>
            <a:xfrm>
              <a:off x="1456625" y="3629300"/>
              <a:ext cx="84400" cy="37150"/>
            </a:xfrm>
            <a:custGeom>
              <a:avLst/>
              <a:gdLst/>
              <a:ahLst/>
              <a:cxnLst/>
              <a:rect l="l" t="t" r="r" b="b"/>
              <a:pathLst>
                <a:path w="3376" h="1486" extrusionOk="0">
                  <a:moveTo>
                    <a:pt x="3262" y="1"/>
                  </a:moveTo>
                  <a:cubicBezTo>
                    <a:pt x="3234" y="1"/>
                    <a:pt x="3207" y="15"/>
                    <a:pt x="3189" y="51"/>
                  </a:cubicBezTo>
                  <a:cubicBezTo>
                    <a:pt x="2916" y="602"/>
                    <a:pt x="2584" y="1082"/>
                    <a:pt x="1938" y="1229"/>
                  </a:cubicBezTo>
                  <a:cubicBezTo>
                    <a:pt x="1821" y="1256"/>
                    <a:pt x="1706" y="1269"/>
                    <a:pt x="1594" y="1269"/>
                  </a:cubicBezTo>
                  <a:cubicBezTo>
                    <a:pt x="1003" y="1269"/>
                    <a:pt x="493" y="916"/>
                    <a:pt x="136" y="435"/>
                  </a:cubicBezTo>
                  <a:cubicBezTo>
                    <a:pt x="120" y="414"/>
                    <a:pt x="100" y="405"/>
                    <a:pt x="81" y="405"/>
                  </a:cubicBezTo>
                  <a:cubicBezTo>
                    <a:pt x="38" y="405"/>
                    <a:pt x="0" y="447"/>
                    <a:pt x="24" y="499"/>
                  </a:cubicBezTo>
                  <a:cubicBezTo>
                    <a:pt x="325" y="1161"/>
                    <a:pt x="997" y="1486"/>
                    <a:pt x="1662" y="1486"/>
                  </a:cubicBezTo>
                  <a:cubicBezTo>
                    <a:pt x="2452" y="1486"/>
                    <a:pt x="3232" y="1027"/>
                    <a:pt x="3366" y="125"/>
                  </a:cubicBezTo>
                  <a:cubicBezTo>
                    <a:pt x="3376" y="59"/>
                    <a:pt x="3317" y="1"/>
                    <a:pt x="3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237;p40">
              <a:extLst>
                <a:ext uri="{FF2B5EF4-FFF2-40B4-BE49-F238E27FC236}">
                  <a16:creationId xmlns:a16="http://schemas.microsoft.com/office/drawing/2014/main" id="{F21BFCC3-72AC-B5A6-4F0D-0D1AC80B247A}"/>
                </a:ext>
              </a:extLst>
            </p:cNvPr>
            <p:cNvSpPr/>
            <p:nvPr/>
          </p:nvSpPr>
          <p:spPr>
            <a:xfrm>
              <a:off x="1457475" y="3565075"/>
              <a:ext cx="69850" cy="84775"/>
            </a:xfrm>
            <a:custGeom>
              <a:avLst/>
              <a:gdLst/>
              <a:ahLst/>
              <a:cxnLst/>
              <a:rect l="l" t="t" r="r" b="b"/>
              <a:pathLst>
                <a:path w="2794" h="3391" extrusionOk="0">
                  <a:moveTo>
                    <a:pt x="2691" y="1"/>
                  </a:moveTo>
                  <a:cubicBezTo>
                    <a:pt x="2678" y="1"/>
                    <a:pt x="2665" y="4"/>
                    <a:pt x="2651" y="11"/>
                  </a:cubicBezTo>
                  <a:cubicBezTo>
                    <a:pt x="2163" y="258"/>
                    <a:pt x="1997" y="834"/>
                    <a:pt x="1891" y="1335"/>
                  </a:cubicBezTo>
                  <a:cubicBezTo>
                    <a:pt x="1809" y="1721"/>
                    <a:pt x="1768" y="2143"/>
                    <a:pt x="1589" y="2501"/>
                  </a:cubicBezTo>
                  <a:cubicBezTo>
                    <a:pt x="1405" y="2871"/>
                    <a:pt x="1045" y="3163"/>
                    <a:pt x="678" y="3163"/>
                  </a:cubicBezTo>
                  <a:cubicBezTo>
                    <a:pt x="491" y="3163"/>
                    <a:pt x="302" y="3088"/>
                    <a:pt x="133" y="2908"/>
                  </a:cubicBezTo>
                  <a:cubicBezTo>
                    <a:pt x="120" y="2895"/>
                    <a:pt x="104" y="2889"/>
                    <a:pt x="89" y="2889"/>
                  </a:cubicBezTo>
                  <a:cubicBezTo>
                    <a:pt x="44" y="2889"/>
                    <a:pt x="1" y="2941"/>
                    <a:pt x="29" y="2990"/>
                  </a:cubicBezTo>
                  <a:cubicBezTo>
                    <a:pt x="194" y="3269"/>
                    <a:pt x="458" y="3390"/>
                    <a:pt x="734" y="3390"/>
                  </a:cubicBezTo>
                  <a:cubicBezTo>
                    <a:pt x="1032" y="3390"/>
                    <a:pt x="1343" y="3248"/>
                    <a:pt x="1556" y="3012"/>
                  </a:cubicBezTo>
                  <a:cubicBezTo>
                    <a:pt x="1861" y="2673"/>
                    <a:pt x="1979" y="2230"/>
                    <a:pt x="2064" y="1795"/>
                  </a:cubicBezTo>
                  <a:cubicBezTo>
                    <a:pt x="2190" y="1150"/>
                    <a:pt x="2320" y="657"/>
                    <a:pt x="2746" y="135"/>
                  </a:cubicBezTo>
                  <a:cubicBezTo>
                    <a:pt x="2793" y="77"/>
                    <a:pt x="2753" y="1"/>
                    <a:pt x="2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238;p40">
              <a:extLst>
                <a:ext uri="{FF2B5EF4-FFF2-40B4-BE49-F238E27FC236}">
                  <a16:creationId xmlns:a16="http://schemas.microsoft.com/office/drawing/2014/main" id="{7A54F8DF-F115-767A-ABE1-BF238A3BA151}"/>
                </a:ext>
              </a:extLst>
            </p:cNvPr>
            <p:cNvSpPr/>
            <p:nvPr/>
          </p:nvSpPr>
          <p:spPr>
            <a:xfrm>
              <a:off x="1555225" y="3615300"/>
              <a:ext cx="35000" cy="97475"/>
            </a:xfrm>
            <a:custGeom>
              <a:avLst/>
              <a:gdLst/>
              <a:ahLst/>
              <a:cxnLst/>
              <a:rect l="l" t="t" r="r" b="b"/>
              <a:pathLst>
                <a:path w="1400" h="3899" extrusionOk="0">
                  <a:moveTo>
                    <a:pt x="836" y="0"/>
                  </a:moveTo>
                  <a:cubicBezTo>
                    <a:pt x="823" y="0"/>
                    <a:pt x="810" y="6"/>
                    <a:pt x="801" y="18"/>
                  </a:cubicBezTo>
                  <a:cubicBezTo>
                    <a:pt x="1" y="1160"/>
                    <a:pt x="208" y="2949"/>
                    <a:pt x="1246" y="3881"/>
                  </a:cubicBezTo>
                  <a:cubicBezTo>
                    <a:pt x="1260" y="3893"/>
                    <a:pt x="1277" y="3899"/>
                    <a:pt x="1294" y="3899"/>
                  </a:cubicBezTo>
                  <a:cubicBezTo>
                    <a:pt x="1347" y="3899"/>
                    <a:pt x="1400" y="3845"/>
                    <a:pt x="1361" y="3792"/>
                  </a:cubicBezTo>
                  <a:cubicBezTo>
                    <a:pt x="495" y="2617"/>
                    <a:pt x="335" y="1405"/>
                    <a:pt x="874" y="47"/>
                  </a:cubicBezTo>
                  <a:lnTo>
                    <a:pt x="874" y="47"/>
                  </a:lnTo>
                  <a:lnTo>
                    <a:pt x="874" y="48"/>
                  </a:lnTo>
                  <a:cubicBezTo>
                    <a:pt x="885" y="19"/>
                    <a:pt x="861" y="0"/>
                    <a:pt x="8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239;p40">
              <a:extLst>
                <a:ext uri="{FF2B5EF4-FFF2-40B4-BE49-F238E27FC236}">
                  <a16:creationId xmlns:a16="http://schemas.microsoft.com/office/drawing/2014/main" id="{8CCD6CA0-9E50-798B-1A02-C0146CD97778}"/>
                </a:ext>
              </a:extLst>
            </p:cNvPr>
            <p:cNvSpPr/>
            <p:nvPr/>
          </p:nvSpPr>
          <p:spPr>
            <a:xfrm>
              <a:off x="1572275" y="3610750"/>
              <a:ext cx="34775" cy="90825"/>
            </a:xfrm>
            <a:custGeom>
              <a:avLst/>
              <a:gdLst/>
              <a:ahLst/>
              <a:cxnLst/>
              <a:rect l="l" t="t" r="r" b="b"/>
              <a:pathLst>
                <a:path w="1391" h="3633" extrusionOk="0">
                  <a:moveTo>
                    <a:pt x="1260" y="1"/>
                  </a:moveTo>
                  <a:cubicBezTo>
                    <a:pt x="1238" y="1"/>
                    <a:pt x="1215" y="10"/>
                    <a:pt x="1194" y="30"/>
                  </a:cubicBezTo>
                  <a:cubicBezTo>
                    <a:pt x="269" y="935"/>
                    <a:pt x="0" y="2457"/>
                    <a:pt x="572" y="3619"/>
                  </a:cubicBezTo>
                  <a:cubicBezTo>
                    <a:pt x="577" y="3628"/>
                    <a:pt x="585" y="3632"/>
                    <a:pt x="593" y="3632"/>
                  </a:cubicBezTo>
                  <a:cubicBezTo>
                    <a:pt x="609" y="3632"/>
                    <a:pt x="627" y="3617"/>
                    <a:pt x="621" y="3599"/>
                  </a:cubicBezTo>
                  <a:cubicBezTo>
                    <a:pt x="253" y="2324"/>
                    <a:pt x="480" y="1187"/>
                    <a:pt x="1330" y="167"/>
                  </a:cubicBezTo>
                  <a:cubicBezTo>
                    <a:pt x="1391" y="95"/>
                    <a:pt x="1331" y="1"/>
                    <a:pt x="1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240;p40">
              <a:extLst>
                <a:ext uri="{FF2B5EF4-FFF2-40B4-BE49-F238E27FC236}">
                  <a16:creationId xmlns:a16="http://schemas.microsoft.com/office/drawing/2014/main" id="{C7B77559-196B-0A68-F391-9980F9610FB3}"/>
                </a:ext>
              </a:extLst>
            </p:cNvPr>
            <p:cNvSpPr/>
            <p:nvPr/>
          </p:nvSpPr>
          <p:spPr>
            <a:xfrm>
              <a:off x="1528075" y="3652525"/>
              <a:ext cx="39525" cy="13075"/>
            </a:xfrm>
            <a:custGeom>
              <a:avLst/>
              <a:gdLst/>
              <a:ahLst/>
              <a:cxnLst/>
              <a:rect l="l" t="t" r="r" b="b"/>
              <a:pathLst>
                <a:path w="1581" h="523" extrusionOk="0">
                  <a:moveTo>
                    <a:pt x="50" y="1"/>
                  </a:moveTo>
                  <a:cubicBezTo>
                    <a:pt x="25" y="1"/>
                    <a:pt x="0" y="30"/>
                    <a:pt x="18" y="54"/>
                  </a:cubicBezTo>
                  <a:cubicBezTo>
                    <a:pt x="227" y="331"/>
                    <a:pt x="749" y="523"/>
                    <a:pt x="1168" y="523"/>
                  </a:cubicBezTo>
                  <a:cubicBezTo>
                    <a:pt x="1290" y="523"/>
                    <a:pt x="1404" y="507"/>
                    <a:pt x="1498" y="471"/>
                  </a:cubicBezTo>
                  <a:cubicBezTo>
                    <a:pt x="1562" y="447"/>
                    <a:pt x="1580" y="338"/>
                    <a:pt x="1498" y="323"/>
                  </a:cubicBezTo>
                  <a:cubicBezTo>
                    <a:pt x="1252" y="279"/>
                    <a:pt x="1003" y="312"/>
                    <a:pt x="755" y="257"/>
                  </a:cubicBezTo>
                  <a:cubicBezTo>
                    <a:pt x="510" y="202"/>
                    <a:pt x="299" y="61"/>
                    <a:pt x="59" y="2"/>
                  </a:cubicBezTo>
                  <a:cubicBezTo>
                    <a:pt x="56" y="1"/>
                    <a:pt x="53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241;p40">
              <a:extLst>
                <a:ext uri="{FF2B5EF4-FFF2-40B4-BE49-F238E27FC236}">
                  <a16:creationId xmlns:a16="http://schemas.microsoft.com/office/drawing/2014/main" id="{4EEF9C0B-BDEF-4B95-3108-473342B2DEBD}"/>
                </a:ext>
              </a:extLst>
            </p:cNvPr>
            <p:cNvSpPr/>
            <p:nvPr/>
          </p:nvSpPr>
          <p:spPr>
            <a:xfrm>
              <a:off x="1521200" y="3669050"/>
              <a:ext cx="46850" cy="10650"/>
            </a:xfrm>
            <a:custGeom>
              <a:avLst/>
              <a:gdLst/>
              <a:ahLst/>
              <a:cxnLst/>
              <a:rect l="l" t="t" r="r" b="b"/>
              <a:pathLst>
                <a:path w="1874" h="426" extrusionOk="0">
                  <a:moveTo>
                    <a:pt x="62" y="1"/>
                  </a:moveTo>
                  <a:cubicBezTo>
                    <a:pt x="22" y="1"/>
                    <a:pt x="0" y="57"/>
                    <a:pt x="40" y="87"/>
                  </a:cubicBezTo>
                  <a:cubicBezTo>
                    <a:pt x="309" y="294"/>
                    <a:pt x="695" y="426"/>
                    <a:pt x="1068" y="426"/>
                  </a:cubicBezTo>
                  <a:cubicBezTo>
                    <a:pt x="1340" y="426"/>
                    <a:pt x="1604" y="356"/>
                    <a:pt x="1811" y="196"/>
                  </a:cubicBezTo>
                  <a:cubicBezTo>
                    <a:pt x="1874" y="147"/>
                    <a:pt x="1815" y="53"/>
                    <a:pt x="1748" y="53"/>
                  </a:cubicBezTo>
                  <a:cubicBezTo>
                    <a:pt x="1741" y="53"/>
                    <a:pt x="1735" y="54"/>
                    <a:pt x="1729" y="56"/>
                  </a:cubicBezTo>
                  <a:cubicBezTo>
                    <a:pt x="1461" y="126"/>
                    <a:pt x="1228" y="230"/>
                    <a:pt x="947" y="235"/>
                  </a:cubicBezTo>
                  <a:cubicBezTo>
                    <a:pt x="937" y="235"/>
                    <a:pt x="927" y="235"/>
                    <a:pt x="917" y="235"/>
                  </a:cubicBezTo>
                  <a:cubicBezTo>
                    <a:pt x="618" y="235"/>
                    <a:pt x="351" y="143"/>
                    <a:pt x="86" y="7"/>
                  </a:cubicBezTo>
                  <a:cubicBezTo>
                    <a:pt x="78" y="3"/>
                    <a:pt x="69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242;p40">
              <a:extLst>
                <a:ext uri="{FF2B5EF4-FFF2-40B4-BE49-F238E27FC236}">
                  <a16:creationId xmlns:a16="http://schemas.microsoft.com/office/drawing/2014/main" id="{425267FD-8805-AAFA-5A66-8E6F351E9238}"/>
                </a:ext>
              </a:extLst>
            </p:cNvPr>
            <p:cNvSpPr/>
            <p:nvPr/>
          </p:nvSpPr>
          <p:spPr>
            <a:xfrm>
              <a:off x="1556700" y="3672925"/>
              <a:ext cx="10725" cy="25675"/>
            </a:xfrm>
            <a:custGeom>
              <a:avLst/>
              <a:gdLst/>
              <a:ahLst/>
              <a:cxnLst/>
              <a:rect l="l" t="t" r="r" b="b"/>
              <a:pathLst>
                <a:path w="429" h="1027" extrusionOk="0">
                  <a:moveTo>
                    <a:pt x="325" y="0"/>
                  </a:moveTo>
                  <a:cubicBezTo>
                    <a:pt x="307" y="0"/>
                    <a:pt x="289" y="8"/>
                    <a:pt x="274" y="27"/>
                  </a:cubicBezTo>
                  <a:cubicBezTo>
                    <a:pt x="183" y="145"/>
                    <a:pt x="165" y="289"/>
                    <a:pt x="128" y="432"/>
                  </a:cubicBezTo>
                  <a:cubicBezTo>
                    <a:pt x="86" y="597"/>
                    <a:pt x="34" y="764"/>
                    <a:pt x="8" y="933"/>
                  </a:cubicBezTo>
                  <a:cubicBezTo>
                    <a:pt x="0" y="982"/>
                    <a:pt x="45" y="1026"/>
                    <a:pt x="86" y="1026"/>
                  </a:cubicBezTo>
                  <a:cubicBezTo>
                    <a:pt x="107" y="1026"/>
                    <a:pt x="127" y="1015"/>
                    <a:pt x="139" y="988"/>
                  </a:cubicBezTo>
                  <a:cubicBezTo>
                    <a:pt x="203" y="845"/>
                    <a:pt x="247" y="693"/>
                    <a:pt x="297" y="544"/>
                  </a:cubicBezTo>
                  <a:cubicBezTo>
                    <a:pt x="345" y="399"/>
                    <a:pt x="429" y="240"/>
                    <a:pt x="415" y="86"/>
                  </a:cubicBezTo>
                  <a:cubicBezTo>
                    <a:pt x="411" y="42"/>
                    <a:pt x="36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2243;p40">
              <a:extLst>
                <a:ext uri="{FF2B5EF4-FFF2-40B4-BE49-F238E27FC236}">
                  <a16:creationId xmlns:a16="http://schemas.microsoft.com/office/drawing/2014/main" id="{021635E5-F7FC-9F3E-355F-1F5E4093D48B}"/>
                </a:ext>
              </a:extLst>
            </p:cNvPr>
            <p:cNvSpPr/>
            <p:nvPr/>
          </p:nvSpPr>
          <p:spPr>
            <a:xfrm>
              <a:off x="1566775" y="3691975"/>
              <a:ext cx="10225" cy="27600"/>
            </a:xfrm>
            <a:custGeom>
              <a:avLst/>
              <a:gdLst/>
              <a:ahLst/>
              <a:cxnLst/>
              <a:rect l="l" t="t" r="r" b="b"/>
              <a:pathLst>
                <a:path w="409" h="1104" extrusionOk="0">
                  <a:moveTo>
                    <a:pt x="316" y="1"/>
                  </a:moveTo>
                  <a:cubicBezTo>
                    <a:pt x="290" y="1"/>
                    <a:pt x="263" y="13"/>
                    <a:pt x="245" y="40"/>
                  </a:cubicBezTo>
                  <a:cubicBezTo>
                    <a:pt x="153" y="188"/>
                    <a:pt x="138" y="376"/>
                    <a:pt x="100" y="543"/>
                  </a:cubicBezTo>
                  <a:cubicBezTo>
                    <a:pt x="62" y="712"/>
                    <a:pt x="23" y="877"/>
                    <a:pt x="4" y="1050"/>
                  </a:cubicBezTo>
                  <a:cubicBezTo>
                    <a:pt x="1" y="1083"/>
                    <a:pt x="32" y="1103"/>
                    <a:pt x="61" y="1103"/>
                  </a:cubicBezTo>
                  <a:cubicBezTo>
                    <a:pt x="79" y="1103"/>
                    <a:pt x="96" y="1096"/>
                    <a:pt x="103" y="1077"/>
                  </a:cubicBezTo>
                  <a:cubicBezTo>
                    <a:pt x="174" y="920"/>
                    <a:pt x="223" y="756"/>
                    <a:pt x="275" y="591"/>
                  </a:cubicBezTo>
                  <a:cubicBezTo>
                    <a:pt x="327" y="428"/>
                    <a:pt x="408" y="257"/>
                    <a:pt x="402" y="84"/>
                  </a:cubicBezTo>
                  <a:cubicBezTo>
                    <a:pt x="401" y="32"/>
                    <a:pt x="359" y="1"/>
                    <a:pt x="3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2244;p40">
              <a:extLst>
                <a:ext uri="{FF2B5EF4-FFF2-40B4-BE49-F238E27FC236}">
                  <a16:creationId xmlns:a16="http://schemas.microsoft.com/office/drawing/2014/main" id="{2C5519C9-7BF4-8E85-CBF6-6B8F5FC9482C}"/>
                </a:ext>
              </a:extLst>
            </p:cNvPr>
            <p:cNvSpPr/>
            <p:nvPr/>
          </p:nvSpPr>
          <p:spPr>
            <a:xfrm>
              <a:off x="1532775" y="3607275"/>
              <a:ext cx="31200" cy="53200"/>
            </a:xfrm>
            <a:custGeom>
              <a:avLst/>
              <a:gdLst/>
              <a:ahLst/>
              <a:cxnLst/>
              <a:rect l="l" t="t" r="r" b="b"/>
              <a:pathLst>
                <a:path w="1248" h="2128" extrusionOk="0">
                  <a:moveTo>
                    <a:pt x="63" y="1"/>
                  </a:moveTo>
                  <a:cubicBezTo>
                    <a:pt x="31" y="1"/>
                    <a:pt x="0" y="21"/>
                    <a:pt x="5" y="61"/>
                  </a:cubicBezTo>
                  <a:cubicBezTo>
                    <a:pt x="88" y="789"/>
                    <a:pt x="495" y="1648"/>
                    <a:pt x="1076" y="2109"/>
                  </a:cubicBezTo>
                  <a:cubicBezTo>
                    <a:pt x="1092" y="2122"/>
                    <a:pt x="1110" y="2127"/>
                    <a:pt x="1129" y="2127"/>
                  </a:cubicBezTo>
                  <a:cubicBezTo>
                    <a:pt x="1188" y="2127"/>
                    <a:pt x="1247" y="2072"/>
                    <a:pt x="1203" y="2011"/>
                  </a:cubicBezTo>
                  <a:cubicBezTo>
                    <a:pt x="988" y="1721"/>
                    <a:pt x="747" y="1459"/>
                    <a:pt x="567" y="1143"/>
                  </a:cubicBezTo>
                  <a:cubicBezTo>
                    <a:pt x="368" y="794"/>
                    <a:pt x="251" y="422"/>
                    <a:pt x="128" y="44"/>
                  </a:cubicBezTo>
                  <a:cubicBezTo>
                    <a:pt x="119" y="15"/>
                    <a:pt x="91" y="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2245;p40">
              <a:extLst>
                <a:ext uri="{FF2B5EF4-FFF2-40B4-BE49-F238E27FC236}">
                  <a16:creationId xmlns:a16="http://schemas.microsoft.com/office/drawing/2014/main" id="{CF7B9B8B-8091-1A23-E0B2-E7D1FB78FD71}"/>
                </a:ext>
              </a:extLst>
            </p:cNvPr>
            <p:cNvSpPr/>
            <p:nvPr/>
          </p:nvSpPr>
          <p:spPr>
            <a:xfrm>
              <a:off x="1566450" y="4093200"/>
              <a:ext cx="104125" cy="173825"/>
            </a:xfrm>
            <a:custGeom>
              <a:avLst/>
              <a:gdLst/>
              <a:ahLst/>
              <a:cxnLst/>
              <a:rect l="l" t="t" r="r" b="b"/>
              <a:pathLst>
                <a:path w="4165" h="6953" extrusionOk="0">
                  <a:moveTo>
                    <a:pt x="2380" y="1"/>
                  </a:moveTo>
                  <a:cubicBezTo>
                    <a:pt x="2255" y="1"/>
                    <a:pt x="2112" y="14"/>
                    <a:pt x="1960" y="52"/>
                  </a:cubicBezTo>
                  <a:cubicBezTo>
                    <a:pt x="1595" y="132"/>
                    <a:pt x="1190" y="354"/>
                    <a:pt x="866" y="668"/>
                  </a:cubicBezTo>
                  <a:cubicBezTo>
                    <a:pt x="533" y="978"/>
                    <a:pt x="305" y="1394"/>
                    <a:pt x="180" y="1774"/>
                  </a:cubicBezTo>
                  <a:cubicBezTo>
                    <a:pt x="56" y="2156"/>
                    <a:pt x="19" y="2500"/>
                    <a:pt x="9" y="2719"/>
                  </a:cubicBezTo>
                  <a:cubicBezTo>
                    <a:pt x="9" y="2719"/>
                    <a:pt x="1" y="2854"/>
                    <a:pt x="5" y="3054"/>
                  </a:cubicBezTo>
                  <a:cubicBezTo>
                    <a:pt x="10" y="3255"/>
                    <a:pt x="31" y="3522"/>
                    <a:pt x="73" y="3787"/>
                  </a:cubicBezTo>
                  <a:cubicBezTo>
                    <a:pt x="153" y="4316"/>
                    <a:pt x="318" y="4825"/>
                    <a:pt x="318" y="4825"/>
                  </a:cubicBezTo>
                  <a:cubicBezTo>
                    <a:pt x="464" y="5278"/>
                    <a:pt x="664" y="5732"/>
                    <a:pt x="978" y="6116"/>
                  </a:cubicBezTo>
                  <a:cubicBezTo>
                    <a:pt x="1286" y="6503"/>
                    <a:pt x="1729" y="6800"/>
                    <a:pt x="2224" y="6909"/>
                  </a:cubicBezTo>
                  <a:cubicBezTo>
                    <a:pt x="2352" y="6938"/>
                    <a:pt x="2483" y="6953"/>
                    <a:pt x="2614" y="6953"/>
                  </a:cubicBezTo>
                  <a:cubicBezTo>
                    <a:pt x="2856" y="6953"/>
                    <a:pt x="3095" y="6901"/>
                    <a:pt x="3308" y="6793"/>
                  </a:cubicBezTo>
                  <a:cubicBezTo>
                    <a:pt x="3635" y="6625"/>
                    <a:pt x="3883" y="6336"/>
                    <a:pt x="4013" y="6005"/>
                  </a:cubicBezTo>
                  <a:cubicBezTo>
                    <a:pt x="4146" y="5676"/>
                    <a:pt x="4165" y="5298"/>
                    <a:pt x="4038" y="4961"/>
                  </a:cubicBezTo>
                  <a:cubicBezTo>
                    <a:pt x="3913" y="4626"/>
                    <a:pt x="3661" y="4343"/>
                    <a:pt x="3344" y="4162"/>
                  </a:cubicBezTo>
                  <a:cubicBezTo>
                    <a:pt x="3093" y="4023"/>
                    <a:pt x="2855" y="3977"/>
                    <a:pt x="2653" y="3977"/>
                  </a:cubicBezTo>
                  <a:cubicBezTo>
                    <a:pt x="2565" y="3977"/>
                    <a:pt x="2484" y="3985"/>
                    <a:pt x="2412" y="3999"/>
                  </a:cubicBezTo>
                  <a:cubicBezTo>
                    <a:pt x="2167" y="4044"/>
                    <a:pt x="1997" y="4133"/>
                    <a:pt x="1858" y="4221"/>
                  </a:cubicBezTo>
                  <a:cubicBezTo>
                    <a:pt x="1722" y="4311"/>
                    <a:pt x="1616" y="4408"/>
                    <a:pt x="1519" y="4528"/>
                  </a:cubicBezTo>
                  <a:cubicBezTo>
                    <a:pt x="1423" y="4649"/>
                    <a:pt x="1331" y="4796"/>
                    <a:pt x="1266" y="5005"/>
                  </a:cubicBezTo>
                  <a:cubicBezTo>
                    <a:pt x="1385" y="4654"/>
                    <a:pt x="1655" y="4350"/>
                    <a:pt x="2000" y="4179"/>
                  </a:cubicBezTo>
                  <a:cubicBezTo>
                    <a:pt x="2195" y="4077"/>
                    <a:pt x="2417" y="4022"/>
                    <a:pt x="2641" y="4022"/>
                  </a:cubicBezTo>
                  <a:cubicBezTo>
                    <a:pt x="2809" y="4022"/>
                    <a:pt x="2977" y="4053"/>
                    <a:pt x="3134" y="4119"/>
                  </a:cubicBezTo>
                  <a:cubicBezTo>
                    <a:pt x="3502" y="4265"/>
                    <a:pt x="3813" y="4569"/>
                    <a:pt x="3963" y="4944"/>
                  </a:cubicBezTo>
                  <a:cubicBezTo>
                    <a:pt x="4117" y="5320"/>
                    <a:pt x="4070" y="5761"/>
                    <a:pt x="3874" y="6119"/>
                  </a:cubicBezTo>
                  <a:cubicBezTo>
                    <a:pt x="3680" y="6478"/>
                    <a:pt x="3332" y="6757"/>
                    <a:pt x="2928" y="6830"/>
                  </a:cubicBezTo>
                  <a:cubicBezTo>
                    <a:pt x="2828" y="6850"/>
                    <a:pt x="2726" y="6860"/>
                    <a:pt x="2624" y="6860"/>
                  </a:cubicBezTo>
                  <a:cubicBezTo>
                    <a:pt x="2318" y="6860"/>
                    <a:pt x="2012" y="6772"/>
                    <a:pt x="1742" y="6629"/>
                  </a:cubicBezTo>
                  <a:cubicBezTo>
                    <a:pt x="1377" y="6441"/>
                    <a:pt x="1086" y="6138"/>
                    <a:pt x="867" y="5798"/>
                  </a:cubicBezTo>
                  <a:cubicBezTo>
                    <a:pt x="646" y="5458"/>
                    <a:pt x="496" y="5079"/>
                    <a:pt x="381" y="4700"/>
                  </a:cubicBezTo>
                  <a:cubicBezTo>
                    <a:pt x="381" y="4700"/>
                    <a:pt x="201" y="4120"/>
                    <a:pt x="136" y="3521"/>
                  </a:cubicBezTo>
                  <a:cubicBezTo>
                    <a:pt x="100" y="3221"/>
                    <a:pt x="94" y="2921"/>
                    <a:pt x="108" y="2696"/>
                  </a:cubicBezTo>
                  <a:cubicBezTo>
                    <a:pt x="115" y="2583"/>
                    <a:pt x="123" y="2490"/>
                    <a:pt x="133" y="2426"/>
                  </a:cubicBezTo>
                  <a:cubicBezTo>
                    <a:pt x="140" y="2361"/>
                    <a:pt x="146" y="2323"/>
                    <a:pt x="146" y="2323"/>
                  </a:cubicBezTo>
                  <a:cubicBezTo>
                    <a:pt x="146" y="2323"/>
                    <a:pt x="163" y="2213"/>
                    <a:pt x="187" y="2102"/>
                  </a:cubicBezTo>
                  <a:cubicBezTo>
                    <a:pt x="209" y="1993"/>
                    <a:pt x="242" y="1886"/>
                    <a:pt x="242" y="1886"/>
                  </a:cubicBezTo>
                  <a:cubicBezTo>
                    <a:pt x="399" y="1293"/>
                    <a:pt x="753" y="791"/>
                    <a:pt x="1214" y="449"/>
                  </a:cubicBezTo>
                  <a:cubicBezTo>
                    <a:pt x="1576" y="179"/>
                    <a:pt x="2016" y="16"/>
                    <a:pt x="2456" y="16"/>
                  </a:cubicBezTo>
                  <a:cubicBezTo>
                    <a:pt x="2570" y="16"/>
                    <a:pt x="2683" y="27"/>
                    <a:pt x="2796" y="50"/>
                  </a:cubicBezTo>
                  <a:cubicBezTo>
                    <a:pt x="2701" y="27"/>
                    <a:pt x="2557" y="1"/>
                    <a:pt x="2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2246;p40">
              <a:extLst>
                <a:ext uri="{FF2B5EF4-FFF2-40B4-BE49-F238E27FC236}">
                  <a16:creationId xmlns:a16="http://schemas.microsoft.com/office/drawing/2014/main" id="{CB742FF6-A6C0-4937-7404-CE4F3285608A}"/>
                </a:ext>
              </a:extLst>
            </p:cNvPr>
            <p:cNvSpPr/>
            <p:nvPr/>
          </p:nvSpPr>
          <p:spPr>
            <a:xfrm>
              <a:off x="1590800" y="4200475"/>
              <a:ext cx="64900" cy="49875"/>
            </a:xfrm>
            <a:custGeom>
              <a:avLst/>
              <a:gdLst/>
              <a:ahLst/>
              <a:cxnLst/>
              <a:rect l="l" t="t" r="r" b="b"/>
              <a:pathLst>
                <a:path w="2596" h="1995" extrusionOk="0">
                  <a:moveTo>
                    <a:pt x="1415" y="1"/>
                  </a:moveTo>
                  <a:cubicBezTo>
                    <a:pt x="1331" y="1"/>
                    <a:pt x="1248" y="9"/>
                    <a:pt x="1164" y="25"/>
                  </a:cubicBezTo>
                  <a:cubicBezTo>
                    <a:pt x="843" y="93"/>
                    <a:pt x="699" y="198"/>
                    <a:pt x="591" y="269"/>
                  </a:cubicBezTo>
                  <a:cubicBezTo>
                    <a:pt x="485" y="346"/>
                    <a:pt x="414" y="412"/>
                    <a:pt x="302" y="548"/>
                  </a:cubicBezTo>
                  <a:cubicBezTo>
                    <a:pt x="508" y="335"/>
                    <a:pt x="783" y="162"/>
                    <a:pt x="1094" y="91"/>
                  </a:cubicBezTo>
                  <a:cubicBezTo>
                    <a:pt x="1185" y="69"/>
                    <a:pt x="1280" y="58"/>
                    <a:pt x="1374" y="58"/>
                  </a:cubicBezTo>
                  <a:cubicBezTo>
                    <a:pt x="1601" y="58"/>
                    <a:pt x="1829" y="120"/>
                    <a:pt x="2023" y="245"/>
                  </a:cubicBezTo>
                  <a:cubicBezTo>
                    <a:pt x="2160" y="332"/>
                    <a:pt x="2278" y="450"/>
                    <a:pt x="2358" y="589"/>
                  </a:cubicBezTo>
                  <a:cubicBezTo>
                    <a:pt x="2439" y="729"/>
                    <a:pt x="2477" y="891"/>
                    <a:pt x="2479" y="1050"/>
                  </a:cubicBezTo>
                  <a:cubicBezTo>
                    <a:pt x="2479" y="1210"/>
                    <a:pt x="2441" y="1369"/>
                    <a:pt x="2360" y="1502"/>
                  </a:cubicBezTo>
                  <a:cubicBezTo>
                    <a:pt x="2281" y="1636"/>
                    <a:pt x="2160" y="1741"/>
                    <a:pt x="2023" y="1805"/>
                  </a:cubicBezTo>
                  <a:cubicBezTo>
                    <a:pt x="2023" y="1805"/>
                    <a:pt x="1971" y="1832"/>
                    <a:pt x="1888" y="1855"/>
                  </a:cubicBezTo>
                  <a:cubicBezTo>
                    <a:pt x="1809" y="1879"/>
                    <a:pt x="1700" y="1897"/>
                    <a:pt x="1590" y="1897"/>
                  </a:cubicBezTo>
                  <a:cubicBezTo>
                    <a:pt x="1584" y="1897"/>
                    <a:pt x="1577" y="1897"/>
                    <a:pt x="1571" y="1896"/>
                  </a:cubicBezTo>
                  <a:cubicBezTo>
                    <a:pt x="1453" y="1895"/>
                    <a:pt x="1336" y="1875"/>
                    <a:pt x="1252" y="1850"/>
                  </a:cubicBezTo>
                  <a:cubicBezTo>
                    <a:pt x="1168" y="1826"/>
                    <a:pt x="1114" y="1802"/>
                    <a:pt x="1114" y="1802"/>
                  </a:cubicBezTo>
                  <a:cubicBezTo>
                    <a:pt x="1114" y="1802"/>
                    <a:pt x="1073" y="1787"/>
                    <a:pt x="1034" y="1767"/>
                  </a:cubicBezTo>
                  <a:cubicBezTo>
                    <a:pt x="994" y="1748"/>
                    <a:pt x="956" y="1726"/>
                    <a:pt x="956" y="1726"/>
                  </a:cubicBezTo>
                  <a:lnTo>
                    <a:pt x="956" y="1725"/>
                  </a:lnTo>
                  <a:cubicBezTo>
                    <a:pt x="531" y="1485"/>
                    <a:pt x="254" y="1102"/>
                    <a:pt x="1" y="738"/>
                  </a:cubicBezTo>
                  <a:lnTo>
                    <a:pt x="1" y="738"/>
                  </a:lnTo>
                  <a:cubicBezTo>
                    <a:pt x="67" y="857"/>
                    <a:pt x="238" y="1167"/>
                    <a:pt x="480" y="1438"/>
                  </a:cubicBezTo>
                  <a:cubicBezTo>
                    <a:pt x="600" y="1574"/>
                    <a:pt x="742" y="1698"/>
                    <a:pt x="879" y="1785"/>
                  </a:cubicBezTo>
                  <a:cubicBezTo>
                    <a:pt x="1016" y="1874"/>
                    <a:pt x="1151" y="1924"/>
                    <a:pt x="1238" y="1946"/>
                  </a:cubicBezTo>
                  <a:cubicBezTo>
                    <a:pt x="1238" y="1946"/>
                    <a:pt x="1291" y="1962"/>
                    <a:pt x="1373" y="1975"/>
                  </a:cubicBezTo>
                  <a:cubicBezTo>
                    <a:pt x="1436" y="1985"/>
                    <a:pt x="1516" y="1994"/>
                    <a:pt x="1600" y="1994"/>
                  </a:cubicBezTo>
                  <a:cubicBezTo>
                    <a:pt x="1625" y="1994"/>
                    <a:pt x="1651" y="1993"/>
                    <a:pt x="1676" y="1992"/>
                  </a:cubicBezTo>
                  <a:cubicBezTo>
                    <a:pt x="1787" y="1984"/>
                    <a:pt x="1897" y="1958"/>
                    <a:pt x="1974" y="1930"/>
                  </a:cubicBezTo>
                  <a:cubicBezTo>
                    <a:pt x="2014" y="1916"/>
                    <a:pt x="2047" y="1903"/>
                    <a:pt x="2068" y="1891"/>
                  </a:cubicBezTo>
                  <a:cubicBezTo>
                    <a:pt x="2090" y="1880"/>
                    <a:pt x="2103" y="1874"/>
                    <a:pt x="2103" y="1874"/>
                  </a:cubicBezTo>
                  <a:cubicBezTo>
                    <a:pt x="2279" y="1781"/>
                    <a:pt x="2431" y="1623"/>
                    <a:pt x="2505" y="1429"/>
                  </a:cubicBezTo>
                  <a:cubicBezTo>
                    <a:pt x="2582" y="1238"/>
                    <a:pt x="2595" y="1022"/>
                    <a:pt x="2547" y="820"/>
                  </a:cubicBezTo>
                  <a:cubicBezTo>
                    <a:pt x="2479" y="513"/>
                    <a:pt x="2259" y="277"/>
                    <a:pt x="2006" y="145"/>
                  </a:cubicBezTo>
                  <a:cubicBezTo>
                    <a:pt x="1824" y="49"/>
                    <a:pt x="162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2247;p40">
              <a:extLst>
                <a:ext uri="{FF2B5EF4-FFF2-40B4-BE49-F238E27FC236}">
                  <a16:creationId xmlns:a16="http://schemas.microsoft.com/office/drawing/2014/main" id="{B7FDCD40-A97A-F4B6-1D8E-B3610839B6D8}"/>
                </a:ext>
              </a:extLst>
            </p:cNvPr>
            <p:cNvSpPr/>
            <p:nvPr/>
          </p:nvSpPr>
          <p:spPr>
            <a:xfrm>
              <a:off x="1669900" y="4100675"/>
              <a:ext cx="41275" cy="23775"/>
            </a:xfrm>
            <a:custGeom>
              <a:avLst/>
              <a:gdLst/>
              <a:ahLst/>
              <a:cxnLst/>
              <a:rect l="l" t="t" r="r" b="b"/>
              <a:pathLst>
                <a:path w="1651" h="951" extrusionOk="0">
                  <a:moveTo>
                    <a:pt x="1617" y="1"/>
                  </a:moveTo>
                  <a:lnTo>
                    <a:pt x="1617" y="1"/>
                  </a:lnTo>
                  <a:cubicBezTo>
                    <a:pt x="1612" y="55"/>
                    <a:pt x="1602" y="190"/>
                    <a:pt x="1547" y="311"/>
                  </a:cubicBezTo>
                  <a:cubicBezTo>
                    <a:pt x="1495" y="434"/>
                    <a:pt x="1411" y="538"/>
                    <a:pt x="1369" y="585"/>
                  </a:cubicBezTo>
                  <a:cubicBezTo>
                    <a:pt x="1369" y="585"/>
                    <a:pt x="1321" y="644"/>
                    <a:pt x="1261" y="692"/>
                  </a:cubicBezTo>
                  <a:cubicBezTo>
                    <a:pt x="1202" y="740"/>
                    <a:pt x="1135" y="776"/>
                    <a:pt x="1135" y="776"/>
                  </a:cubicBezTo>
                  <a:cubicBezTo>
                    <a:pt x="1039" y="827"/>
                    <a:pt x="929" y="856"/>
                    <a:pt x="816" y="856"/>
                  </a:cubicBezTo>
                  <a:cubicBezTo>
                    <a:pt x="789" y="856"/>
                    <a:pt x="761" y="854"/>
                    <a:pt x="734" y="851"/>
                  </a:cubicBezTo>
                  <a:cubicBezTo>
                    <a:pt x="527" y="825"/>
                    <a:pt x="338" y="738"/>
                    <a:pt x="196" y="579"/>
                  </a:cubicBezTo>
                  <a:cubicBezTo>
                    <a:pt x="118" y="490"/>
                    <a:pt x="95" y="431"/>
                    <a:pt x="69" y="390"/>
                  </a:cubicBezTo>
                  <a:cubicBezTo>
                    <a:pt x="47" y="347"/>
                    <a:pt x="29" y="317"/>
                    <a:pt x="1" y="253"/>
                  </a:cubicBezTo>
                  <a:lnTo>
                    <a:pt x="1" y="253"/>
                  </a:lnTo>
                  <a:cubicBezTo>
                    <a:pt x="32" y="481"/>
                    <a:pt x="191" y="717"/>
                    <a:pt x="427" y="844"/>
                  </a:cubicBezTo>
                  <a:cubicBezTo>
                    <a:pt x="545" y="915"/>
                    <a:pt x="686" y="951"/>
                    <a:pt x="826" y="951"/>
                  </a:cubicBezTo>
                  <a:cubicBezTo>
                    <a:pt x="956" y="951"/>
                    <a:pt x="1086" y="919"/>
                    <a:pt x="1195" y="854"/>
                  </a:cubicBezTo>
                  <a:cubicBezTo>
                    <a:pt x="1195" y="854"/>
                    <a:pt x="1282" y="807"/>
                    <a:pt x="1354" y="740"/>
                  </a:cubicBezTo>
                  <a:cubicBezTo>
                    <a:pt x="1426" y="674"/>
                    <a:pt x="1484" y="595"/>
                    <a:pt x="1484" y="595"/>
                  </a:cubicBezTo>
                  <a:lnTo>
                    <a:pt x="1526" y="535"/>
                  </a:lnTo>
                  <a:cubicBezTo>
                    <a:pt x="1624" y="362"/>
                    <a:pt x="1651" y="171"/>
                    <a:pt x="1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2248;p40">
              <a:extLst>
                <a:ext uri="{FF2B5EF4-FFF2-40B4-BE49-F238E27FC236}">
                  <a16:creationId xmlns:a16="http://schemas.microsoft.com/office/drawing/2014/main" id="{9E9E0A73-75CA-320F-EFAC-82B3BC758F63}"/>
                </a:ext>
              </a:extLst>
            </p:cNvPr>
            <p:cNvSpPr/>
            <p:nvPr/>
          </p:nvSpPr>
          <p:spPr>
            <a:xfrm>
              <a:off x="1674200" y="4101925"/>
              <a:ext cx="34750" cy="13350"/>
            </a:xfrm>
            <a:custGeom>
              <a:avLst/>
              <a:gdLst/>
              <a:ahLst/>
              <a:cxnLst/>
              <a:rect l="l" t="t" r="r" b="b"/>
              <a:pathLst>
                <a:path w="1390" h="534" extrusionOk="0">
                  <a:moveTo>
                    <a:pt x="1389" y="0"/>
                  </a:moveTo>
                  <a:lnTo>
                    <a:pt x="1389" y="0"/>
                  </a:lnTo>
                  <a:cubicBezTo>
                    <a:pt x="1362" y="23"/>
                    <a:pt x="1304" y="86"/>
                    <a:pt x="1238" y="140"/>
                  </a:cubicBezTo>
                  <a:cubicBezTo>
                    <a:pt x="1170" y="192"/>
                    <a:pt x="1097" y="237"/>
                    <a:pt x="1064" y="259"/>
                  </a:cubicBezTo>
                  <a:cubicBezTo>
                    <a:pt x="1066" y="262"/>
                    <a:pt x="907" y="354"/>
                    <a:pt x="894" y="354"/>
                  </a:cubicBezTo>
                  <a:cubicBezTo>
                    <a:pt x="893" y="354"/>
                    <a:pt x="893" y="354"/>
                    <a:pt x="893" y="354"/>
                  </a:cubicBezTo>
                  <a:cubicBezTo>
                    <a:pt x="813" y="392"/>
                    <a:pt x="724" y="416"/>
                    <a:pt x="634" y="431"/>
                  </a:cubicBezTo>
                  <a:cubicBezTo>
                    <a:pt x="551" y="444"/>
                    <a:pt x="471" y="454"/>
                    <a:pt x="390" y="454"/>
                  </a:cubicBezTo>
                  <a:cubicBezTo>
                    <a:pt x="341" y="454"/>
                    <a:pt x="292" y="450"/>
                    <a:pt x="241" y="441"/>
                  </a:cubicBezTo>
                  <a:cubicBezTo>
                    <a:pt x="92" y="406"/>
                    <a:pt x="91" y="397"/>
                    <a:pt x="1" y="387"/>
                  </a:cubicBezTo>
                  <a:lnTo>
                    <a:pt x="1" y="387"/>
                  </a:lnTo>
                  <a:cubicBezTo>
                    <a:pt x="123" y="468"/>
                    <a:pt x="283" y="521"/>
                    <a:pt x="452" y="531"/>
                  </a:cubicBezTo>
                  <a:cubicBezTo>
                    <a:pt x="473" y="533"/>
                    <a:pt x="494" y="534"/>
                    <a:pt x="515" y="534"/>
                  </a:cubicBezTo>
                  <a:cubicBezTo>
                    <a:pt x="663" y="534"/>
                    <a:pt x="812" y="498"/>
                    <a:pt x="942" y="440"/>
                  </a:cubicBezTo>
                  <a:cubicBezTo>
                    <a:pt x="942" y="440"/>
                    <a:pt x="956" y="433"/>
                    <a:pt x="976" y="423"/>
                  </a:cubicBezTo>
                  <a:cubicBezTo>
                    <a:pt x="997" y="412"/>
                    <a:pt x="1024" y="398"/>
                    <a:pt x="1051" y="383"/>
                  </a:cubicBezTo>
                  <a:cubicBezTo>
                    <a:pt x="1103" y="351"/>
                    <a:pt x="1152" y="315"/>
                    <a:pt x="1152" y="315"/>
                  </a:cubicBezTo>
                  <a:lnTo>
                    <a:pt x="1188" y="286"/>
                  </a:lnTo>
                  <a:lnTo>
                    <a:pt x="1189" y="286"/>
                  </a:lnTo>
                  <a:cubicBezTo>
                    <a:pt x="1281" y="201"/>
                    <a:pt x="1346" y="102"/>
                    <a:pt x="1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2249;p40">
              <a:extLst>
                <a:ext uri="{FF2B5EF4-FFF2-40B4-BE49-F238E27FC236}">
                  <a16:creationId xmlns:a16="http://schemas.microsoft.com/office/drawing/2014/main" id="{81F1C2B7-D8AA-AA88-554E-B80A8F5B71A4}"/>
                </a:ext>
              </a:extLst>
            </p:cNvPr>
            <p:cNvSpPr/>
            <p:nvPr/>
          </p:nvSpPr>
          <p:spPr>
            <a:xfrm>
              <a:off x="1673250" y="4044675"/>
              <a:ext cx="32375" cy="35025"/>
            </a:xfrm>
            <a:custGeom>
              <a:avLst/>
              <a:gdLst/>
              <a:ahLst/>
              <a:cxnLst/>
              <a:rect l="l" t="t" r="r" b="b"/>
              <a:pathLst>
                <a:path w="1295" h="1401" extrusionOk="0">
                  <a:moveTo>
                    <a:pt x="585" y="0"/>
                  </a:moveTo>
                  <a:cubicBezTo>
                    <a:pt x="414" y="0"/>
                    <a:pt x="248" y="103"/>
                    <a:pt x="149" y="240"/>
                  </a:cubicBezTo>
                  <a:cubicBezTo>
                    <a:pt x="67" y="352"/>
                    <a:pt x="24" y="478"/>
                    <a:pt x="12" y="606"/>
                  </a:cubicBezTo>
                  <a:cubicBezTo>
                    <a:pt x="1" y="732"/>
                    <a:pt x="17" y="857"/>
                    <a:pt x="43" y="981"/>
                  </a:cubicBezTo>
                  <a:cubicBezTo>
                    <a:pt x="112" y="1257"/>
                    <a:pt x="127" y="1262"/>
                    <a:pt x="200" y="1401"/>
                  </a:cubicBezTo>
                  <a:cubicBezTo>
                    <a:pt x="130" y="1153"/>
                    <a:pt x="41" y="867"/>
                    <a:pt x="93" y="590"/>
                  </a:cubicBezTo>
                  <a:cubicBezTo>
                    <a:pt x="120" y="453"/>
                    <a:pt x="187" y="324"/>
                    <a:pt x="284" y="231"/>
                  </a:cubicBezTo>
                  <a:cubicBezTo>
                    <a:pt x="368" y="147"/>
                    <a:pt x="478" y="99"/>
                    <a:pt x="588" y="99"/>
                  </a:cubicBezTo>
                  <a:cubicBezTo>
                    <a:pt x="604" y="99"/>
                    <a:pt x="620" y="100"/>
                    <a:pt x="636" y="102"/>
                  </a:cubicBezTo>
                  <a:cubicBezTo>
                    <a:pt x="636" y="102"/>
                    <a:pt x="732" y="112"/>
                    <a:pt x="817" y="162"/>
                  </a:cubicBezTo>
                  <a:cubicBezTo>
                    <a:pt x="904" y="210"/>
                    <a:pt x="972" y="285"/>
                    <a:pt x="972" y="285"/>
                  </a:cubicBezTo>
                  <a:cubicBezTo>
                    <a:pt x="972" y="285"/>
                    <a:pt x="972" y="285"/>
                    <a:pt x="972" y="285"/>
                  </a:cubicBezTo>
                  <a:cubicBezTo>
                    <a:pt x="974" y="285"/>
                    <a:pt x="1021" y="341"/>
                    <a:pt x="1021" y="341"/>
                  </a:cubicBezTo>
                  <a:cubicBezTo>
                    <a:pt x="1150" y="501"/>
                    <a:pt x="1221" y="691"/>
                    <a:pt x="1294" y="871"/>
                  </a:cubicBezTo>
                  <a:cubicBezTo>
                    <a:pt x="1286" y="811"/>
                    <a:pt x="1259" y="660"/>
                    <a:pt x="1204" y="510"/>
                  </a:cubicBezTo>
                  <a:cubicBezTo>
                    <a:pt x="1154" y="358"/>
                    <a:pt x="1052" y="215"/>
                    <a:pt x="988" y="165"/>
                  </a:cubicBezTo>
                  <a:cubicBezTo>
                    <a:pt x="988" y="165"/>
                    <a:pt x="914" y="98"/>
                    <a:pt x="823" y="55"/>
                  </a:cubicBezTo>
                  <a:cubicBezTo>
                    <a:pt x="731" y="10"/>
                    <a:pt x="627" y="2"/>
                    <a:pt x="627" y="2"/>
                  </a:cubicBezTo>
                  <a:cubicBezTo>
                    <a:pt x="613" y="1"/>
                    <a:pt x="599" y="0"/>
                    <a:pt x="5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2250;p40">
              <a:extLst>
                <a:ext uri="{FF2B5EF4-FFF2-40B4-BE49-F238E27FC236}">
                  <a16:creationId xmlns:a16="http://schemas.microsoft.com/office/drawing/2014/main" id="{83B69391-6385-9334-75F7-0C2471BF0F00}"/>
                </a:ext>
              </a:extLst>
            </p:cNvPr>
            <p:cNvSpPr/>
            <p:nvPr/>
          </p:nvSpPr>
          <p:spPr>
            <a:xfrm>
              <a:off x="1675350" y="4057575"/>
              <a:ext cx="25625" cy="20300"/>
            </a:xfrm>
            <a:custGeom>
              <a:avLst/>
              <a:gdLst/>
              <a:ahLst/>
              <a:cxnLst/>
              <a:rect l="l" t="t" r="r" b="b"/>
              <a:pathLst>
                <a:path w="1025" h="812" extrusionOk="0">
                  <a:moveTo>
                    <a:pt x="625" y="0"/>
                  </a:moveTo>
                  <a:cubicBezTo>
                    <a:pt x="604" y="0"/>
                    <a:pt x="574" y="1"/>
                    <a:pt x="545" y="5"/>
                  </a:cubicBezTo>
                  <a:cubicBezTo>
                    <a:pt x="490" y="12"/>
                    <a:pt x="437" y="28"/>
                    <a:pt x="437" y="28"/>
                  </a:cubicBezTo>
                  <a:cubicBezTo>
                    <a:pt x="343" y="55"/>
                    <a:pt x="250" y="107"/>
                    <a:pt x="178" y="180"/>
                  </a:cubicBezTo>
                  <a:cubicBezTo>
                    <a:pt x="68" y="290"/>
                    <a:pt x="25" y="427"/>
                    <a:pt x="9" y="569"/>
                  </a:cubicBezTo>
                  <a:cubicBezTo>
                    <a:pt x="0" y="728"/>
                    <a:pt x="14" y="736"/>
                    <a:pt x="58" y="811"/>
                  </a:cubicBezTo>
                  <a:cubicBezTo>
                    <a:pt x="30" y="673"/>
                    <a:pt x="56" y="514"/>
                    <a:pt x="135" y="384"/>
                  </a:cubicBezTo>
                  <a:cubicBezTo>
                    <a:pt x="210" y="252"/>
                    <a:pt x="337" y="155"/>
                    <a:pt x="473" y="119"/>
                  </a:cubicBezTo>
                  <a:cubicBezTo>
                    <a:pt x="473" y="119"/>
                    <a:pt x="525" y="104"/>
                    <a:pt x="579" y="101"/>
                  </a:cubicBezTo>
                  <a:cubicBezTo>
                    <a:pt x="594" y="99"/>
                    <a:pt x="610" y="99"/>
                    <a:pt x="624" y="99"/>
                  </a:cubicBezTo>
                  <a:cubicBezTo>
                    <a:pt x="659" y="99"/>
                    <a:pt x="686" y="102"/>
                    <a:pt x="686" y="102"/>
                  </a:cubicBezTo>
                  <a:lnTo>
                    <a:pt x="726" y="107"/>
                  </a:lnTo>
                  <a:cubicBezTo>
                    <a:pt x="836" y="119"/>
                    <a:pt x="937" y="155"/>
                    <a:pt x="1024" y="213"/>
                  </a:cubicBezTo>
                  <a:cubicBezTo>
                    <a:pt x="1008" y="184"/>
                    <a:pt x="952" y="117"/>
                    <a:pt x="872" y="73"/>
                  </a:cubicBezTo>
                  <a:cubicBezTo>
                    <a:pt x="794" y="26"/>
                    <a:pt x="699" y="2"/>
                    <a:pt x="654" y="1"/>
                  </a:cubicBezTo>
                  <a:cubicBezTo>
                    <a:pt x="654" y="1"/>
                    <a:pt x="643" y="0"/>
                    <a:pt x="6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2251;p40">
              <a:extLst>
                <a:ext uri="{FF2B5EF4-FFF2-40B4-BE49-F238E27FC236}">
                  <a16:creationId xmlns:a16="http://schemas.microsoft.com/office/drawing/2014/main" id="{4951AD1A-1CD5-8375-0402-F4E6B9B0515C}"/>
                </a:ext>
              </a:extLst>
            </p:cNvPr>
            <p:cNvSpPr/>
            <p:nvPr/>
          </p:nvSpPr>
          <p:spPr>
            <a:xfrm>
              <a:off x="1701350" y="3933575"/>
              <a:ext cx="72250" cy="110750"/>
            </a:xfrm>
            <a:custGeom>
              <a:avLst/>
              <a:gdLst/>
              <a:ahLst/>
              <a:cxnLst/>
              <a:rect l="l" t="t" r="r" b="b"/>
              <a:pathLst>
                <a:path w="2890" h="4430" extrusionOk="0">
                  <a:moveTo>
                    <a:pt x="1946" y="1"/>
                  </a:moveTo>
                  <a:cubicBezTo>
                    <a:pt x="1935" y="1"/>
                    <a:pt x="1925" y="1"/>
                    <a:pt x="1915" y="1"/>
                  </a:cubicBezTo>
                  <a:cubicBezTo>
                    <a:pt x="1915" y="1"/>
                    <a:pt x="1914" y="1"/>
                    <a:pt x="1911" y="1"/>
                  </a:cubicBezTo>
                  <a:cubicBezTo>
                    <a:pt x="1890" y="1"/>
                    <a:pt x="1797" y="3"/>
                    <a:pt x="1669" y="29"/>
                  </a:cubicBezTo>
                  <a:cubicBezTo>
                    <a:pt x="1522" y="56"/>
                    <a:pt x="1334" y="122"/>
                    <a:pt x="1165" y="227"/>
                  </a:cubicBezTo>
                  <a:cubicBezTo>
                    <a:pt x="1001" y="334"/>
                    <a:pt x="847" y="459"/>
                    <a:pt x="750" y="570"/>
                  </a:cubicBezTo>
                  <a:cubicBezTo>
                    <a:pt x="697" y="621"/>
                    <a:pt x="661" y="671"/>
                    <a:pt x="634" y="704"/>
                  </a:cubicBezTo>
                  <a:cubicBezTo>
                    <a:pt x="607" y="738"/>
                    <a:pt x="592" y="756"/>
                    <a:pt x="592" y="756"/>
                  </a:cubicBezTo>
                  <a:cubicBezTo>
                    <a:pt x="173" y="1319"/>
                    <a:pt x="0" y="2061"/>
                    <a:pt x="49" y="2780"/>
                  </a:cubicBezTo>
                  <a:cubicBezTo>
                    <a:pt x="66" y="3048"/>
                    <a:pt x="111" y="3312"/>
                    <a:pt x="205" y="3555"/>
                  </a:cubicBezTo>
                  <a:cubicBezTo>
                    <a:pt x="296" y="3799"/>
                    <a:pt x="428" y="4031"/>
                    <a:pt x="628" y="4201"/>
                  </a:cubicBezTo>
                  <a:cubicBezTo>
                    <a:pt x="790" y="4341"/>
                    <a:pt x="1004" y="4430"/>
                    <a:pt x="1221" y="4430"/>
                  </a:cubicBezTo>
                  <a:cubicBezTo>
                    <a:pt x="1265" y="4430"/>
                    <a:pt x="1309" y="4426"/>
                    <a:pt x="1353" y="4418"/>
                  </a:cubicBezTo>
                  <a:cubicBezTo>
                    <a:pt x="1612" y="4376"/>
                    <a:pt x="1849" y="4226"/>
                    <a:pt x="2002" y="4006"/>
                  </a:cubicBezTo>
                  <a:cubicBezTo>
                    <a:pt x="2173" y="3758"/>
                    <a:pt x="2168" y="3504"/>
                    <a:pt x="2121" y="3334"/>
                  </a:cubicBezTo>
                  <a:cubicBezTo>
                    <a:pt x="2073" y="3159"/>
                    <a:pt x="1993" y="3042"/>
                    <a:pt x="1915" y="2953"/>
                  </a:cubicBezTo>
                  <a:cubicBezTo>
                    <a:pt x="1835" y="2863"/>
                    <a:pt x="1752" y="2801"/>
                    <a:pt x="1653" y="2749"/>
                  </a:cubicBezTo>
                  <a:cubicBezTo>
                    <a:pt x="1553" y="2698"/>
                    <a:pt x="1433" y="2657"/>
                    <a:pt x="1275" y="2656"/>
                  </a:cubicBezTo>
                  <a:lnTo>
                    <a:pt x="1275" y="2656"/>
                  </a:lnTo>
                  <a:cubicBezTo>
                    <a:pt x="1543" y="2668"/>
                    <a:pt x="1796" y="2828"/>
                    <a:pt x="1951" y="3056"/>
                  </a:cubicBezTo>
                  <a:cubicBezTo>
                    <a:pt x="2106" y="3283"/>
                    <a:pt x="2160" y="3594"/>
                    <a:pt x="2031" y="3852"/>
                  </a:cubicBezTo>
                  <a:cubicBezTo>
                    <a:pt x="1912" y="4108"/>
                    <a:pt x="1655" y="4298"/>
                    <a:pt x="1374" y="4351"/>
                  </a:cubicBezTo>
                  <a:cubicBezTo>
                    <a:pt x="1328" y="4360"/>
                    <a:pt x="1281" y="4365"/>
                    <a:pt x="1235" y="4365"/>
                  </a:cubicBezTo>
                  <a:cubicBezTo>
                    <a:pt x="995" y="4365"/>
                    <a:pt x="759" y="4247"/>
                    <a:pt x="597" y="4064"/>
                  </a:cubicBezTo>
                  <a:cubicBezTo>
                    <a:pt x="398" y="3846"/>
                    <a:pt x="280" y="3562"/>
                    <a:pt x="212" y="3273"/>
                  </a:cubicBezTo>
                  <a:cubicBezTo>
                    <a:pt x="144" y="2982"/>
                    <a:pt x="127" y="2679"/>
                    <a:pt x="141" y="2382"/>
                  </a:cubicBezTo>
                  <a:cubicBezTo>
                    <a:pt x="172" y="1790"/>
                    <a:pt x="356" y="1201"/>
                    <a:pt x="715" y="759"/>
                  </a:cubicBezTo>
                  <a:cubicBezTo>
                    <a:pt x="715" y="759"/>
                    <a:pt x="731" y="739"/>
                    <a:pt x="761" y="702"/>
                  </a:cubicBezTo>
                  <a:cubicBezTo>
                    <a:pt x="791" y="665"/>
                    <a:pt x="840" y="620"/>
                    <a:pt x="895" y="560"/>
                  </a:cubicBezTo>
                  <a:cubicBezTo>
                    <a:pt x="1013" y="453"/>
                    <a:pt x="1180" y="314"/>
                    <a:pt x="1373" y="226"/>
                  </a:cubicBezTo>
                  <a:cubicBezTo>
                    <a:pt x="1566" y="137"/>
                    <a:pt x="1779" y="97"/>
                    <a:pt x="1937" y="97"/>
                  </a:cubicBezTo>
                  <a:cubicBezTo>
                    <a:pt x="2016" y="99"/>
                    <a:pt x="2081" y="106"/>
                    <a:pt x="2126" y="114"/>
                  </a:cubicBezTo>
                  <a:cubicBezTo>
                    <a:pt x="2171" y="123"/>
                    <a:pt x="2195" y="129"/>
                    <a:pt x="2195" y="129"/>
                  </a:cubicBezTo>
                  <a:cubicBezTo>
                    <a:pt x="2195" y="129"/>
                    <a:pt x="2272" y="147"/>
                    <a:pt x="2341" y="182"/>
                  </a:cubicBezTo>
                  <a:cubicBezTo>
                    <a:pt x="2412" y="214"/>
                    <a:pt x="2473" y="262"/>
                    <a:pt x="2473" y="262"/>
                  </a:cubicBezTo>
                  <a:lnTo>
                    <a:pt x="2472" y="262"/>
                  </a:lnTo>
                  <a:cubicBezTo>
                    <a:pt x="2824" y="512"/>
                    <a:pt x="2824" y="1068"/>
                    <a:pt x="2537" y="1345"/>
                  </a:cubicBezTo>
                  <a:cubicBezTo>
                    <a:pt x="2404" y="1477"/>
                    <a:pt x="2221" y="1540"/>
                    <a:pt x="2036" y="1540"/>
                  </a:cubicBezTo>
                  <a:cubicBezTo>
                    <a:pt x="1823" y="1540"/>
                    <a:pt x="1608" y="1455"/>
                    <a:pt x="1469" y="1292"/>
                  </a:cubicBezTo>
                  <a:lnTo>
                    <a:pt x="1469" y="1292"/>
                  </a:lnTo>
                  <a:cubicBezTo>
                    <a:pt x="1538" y="1386"/>
                    <a:pt x="1718" y="1543"/>
                    <a:pt x="1992" y="1568"/>
                  </a:cubicBezTo>
                  <a:cubicBezTo>
                    <a:pt x="2018" y="1570"/>
                    <a:pt x="2044" y="1572"/>
                    <a:pt x="2071" y="1572"/>
                  </a:cubicBezTo>
                  <a:cubicBezTo>
                    <a:pt x="2185" y="1572"/>
                    <a:pt x="2308" y="1548"/>
                    <a:pt x="2421" y="1490"/>
                  </a:cubicBezTo>
                  <a:cubicBezTo>
                    <a:pt x="2562" y="1420"/>
                    <a:pt x="2683" y="1291"/>
                    <a:pt x="2748" y="1138"/>
                  </a:cubicBezTo>
                  <a:cubicBezTo>
                    <a:pt x="2890" y="832"/>
                    <a:pt x="2813" y="437"/>
                    <a:pt x="2580" y="233"/>
                  </a:cubicBezTo>
                  <a:cubicBezTo>
                    <a:pt x="2366" y="36"/>
                    <a:pt x="2107" y="1"/>
                    <a:pt x="1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2252;p40">
              <a:extLst>
                <a:ext uri="{FF2B5EF4-FFF2-40B4-BE49-F238E27FC236}">
                  <a16:creationId xmlns:a16="http://schemas.microsoft.com/office/drawing/2014/main" id="{78A1204C-47AA-3B4A-3E7B-2063D7A30BC6}"/>
                </a:ext>
              </a:extLst>
            </p:cNvPr>
            <p:cNvSpPr/>
            <p:nvPr/>
          </p:nvSpPr>
          <p:spPr>
            <a:xfrm>
              <a:off x="1709075" y="3946150"/>
              <a:ext cx="46325" cy="55275"/>
            </a:xfrm>
            <a:custGeom>
              <a:avLst/>
              <a:gdLst/>
              <a:ahLst/>
              <a:cxnLst/>
              <a:rect l="l" t="t" r="r" b="b"/>
              <a:pathLst>
                <a:path w="1853" h="2211" extrusionOk="0">
                  <a:moveTo>
                    <a:pt x="1310" y="1"/>
                  </a:moveTo>
                  <a:cubicBezTo>
                    <a:pt x="1158" y="1"/>
                    <a:pt x="1006" y="57"/>
                    <a:pt x="888" y="147"/>
                  </a:cubicBezTo>
                  <a:cubicBezTo>
                    <a:pt x="706" y="283"/>
                    <a:pt x="582" y="468"/>
                    <a:pt x="475" y="644"/>
                  </a:cubicBezTo>
                  <a:cubicBezTo>
                    <a:pt x="475" y="644"/>
                    <a:pt x="392" y="780"/>
                    <a:pt x="324" y="921"/>
                  </a:cubicBezTo>
                  <a:cubicBezTo>
                    <a:pt x="254" y="1063"/>
                    <a:pt x="197" y="1211"/>
                    <a:pt x="197" y="1211"/>
                  </a:cubicBezTo>
                  <a:lnTo>
                    <a:pt x="156" y="1322"/>
                  </a:lnTo>
                  <a:lnTo>
                    <a:pt x="156" y="1321"/>
                  </a:lnTo>
                  <a:cubicBezTo>
                    <a:pt x="57" y="1628"/>
                    <a:pt x="11" y="1924"/>
                    <a:pt x="1" y="2210"/>
                  </a:cubicBezTo>
                  <a:cubicBezTo>
                    <a:pt x="19" y="2125"/>
                    <a:pt x="59" y="1903"/>
                    <a:pt x="126" y="1685"/>
                  </a:cubicBezTo>
                  <a:cubicBezTo>
                    <a:pt x="192" y="1465"/>
                    <a:pt x="283" y="1251"/>
                    <a:pt x="326" y="1150"/>
                  </a:cubicBezTo>
                  <a:cubicBezTo>
                    <a:pt x="326" y="1150"/>
                    <a:pt x="378" y="1026"/>
                    <a:pt x="440" y="907"/>
                  </a:cubicBezTo>
                  <a:cubicBezTo>
                    <a:pt x="501" y="787"/>
                    <a:pt x="572" y="672"/>
                    <a:pt x="572" y="672"/>
                  </a:cubicBezTo>
                  <a:cubicBezTo>
                    <a:pt x="697" y="471"/>
                    <a:pt x="844" y="262"/>
                    <a:pt x="1058" y="153"/>
                  </a:cubicBezTo>
                  <a:cubicBezTo>
                    <a:pt x="1143" y="111"/>
                    <a:pt x="1238" y="88"/>
                    <a:pt x="1330" y="88"/>
                  </a:cubicBezTo>
                  <a:cubicBezTo>
                    <a:pt x="1405" y="88"/>
                    <a:pt x="1478" y="104"/>
                    <a:pt x="1544" y="137"/>
                  </a:cubicBezTo>
                  <a:cubicBezTo>
                    <a:pt x="1690" y="210"/>
                    <a:pt x="1772" y="392"/>
                    <a:pt x="1732" y="562"/>
                  </a:cubicBezTo>
                  <a:cubicBezTo>
                    <a:pt x="1709" y="657"/>
                    <a:pt x="1658" y="716"/>
                    <a:pt x="1615" y="756"/>
                  </a:cubicBezTo>
                  <a:cubicBezTo>
                    <a:pt x="1570" y="795"/>
                    <a:pt x="1529" y="816"/>
                    <a:pt x="1492" y="831"/>
                  </a:cubicBezTo>
                  <a:cubicBezTo>
                    <a:pt x="1434" y="855"/>
                    <a:pt x="1384" y="872"/>
                    <a:pt x="1309" y="872"/>
                  </a:cubicBezTo>
                  <a:cubicBezTo>
                    <a:pt x="1289" y="872"/>
                    <a:pt x="1267" y="871"/>
                    <a:pt x="1243" y="868"/>
                  </a:cubicBezTo>
                  <a:lnTo>
                    <a:pt x="1243" y="868"/>
                  </a:lnTo>
                  <a:cubicBezTo>
                    <a:pt x="1281" y="880"/>
                    <a:pt x="1321" y="886"/>
                    <a:pt x="1362" y="886"/>
                  </a:cubicBezTo>
                  <a:cubicBezTo>
                    <a:pt x="1522" y="886"/>
                    <a:pt x="1693" y="795"/>
                    <a:pt x="1763" y="629"/>
                  </a:cubicBezTo>
                  <a:cubicBezTo>
                    <a:pt x="1853" y="427"/>
                    <a:pt x="1764" y="146"/>
                    <a:pt x="1542" y="50"/>
                  </a:cubicBezTo>
                  <a:cubicBezTo>
                    <a:pt x="1468" y="16"/>
                    <a:pt x="1389" y="1"/>
                    <a:pt x="1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2253;p40">
              <a:extLst>
                <a:ext uri="{FF2B5EF4-FFF2-40B4-BE49-F238E27FC236}">
                  <a16:creationId xmlns:a16="http://schemas.microsoft.com/office/drawing/2014/main" id="{A8455DA1-2725-B59A-75D6-B9ECBE9FF622}"/>
                </a:ext>
              </a:extLst>
            </p:cNvPr>
            <p:cNvSpPr/>
            <p:nvPr/>
          </p:nvSpPr>
          <p:spPr>
            <a:xfrm>
              <a:off x="1698975" y="3927275"/>
              <a:ext cx="60950" cy="99650"/>
            </a:xfrm>
            <a:custGeom>
              <a:avLst/>
              <a:gdLst/>
              <a:ahLst/>
              <a:cxnLst/>
              <a:rect l="l" t="t" r="r" b="b"/>
              <a:pathLst>
                <a:path w="2438" h="3986" extrusionOk="0">
                  <a:moveTo>
                    <a:pt x="2044" y="1"/>
                  </a:moveTo>
                  <a:cubicBezTo>
                    <a:pt x="1949" y="1"/>
                    <a:pt x="1845" y="9"/>
                    <a:pt x="1741" y="32"/>
                  </a:cubicBezTo>
                  <a:cubicBezTo>
                    <a:pt x="1442" y="86"/>
                    <a:pt x="1163" y="242"/>
                    <a:pt x="1046" y="331"/>
                  </a:cubicBezTo>
                  <a:cubicBezTo>
                    <a:pt x="1046" y="331"/>
                    <a:pt x="898" y="437"/>
                    <a:pt x="774" y="569"/>
                  </a:cubicBezTo>
                  <a:cubicBezTo>
                    <a:pt x="650" y="700"/>
                    <a:pt x="547" y="848"/>
                    <a:pt x="547" y="848"/>
                  </a:cubicBezTo>
                  <a:cubicBezTo>
                    <a:pt x="365" y="1111"/>
                    <a:pt x="228" y="1418"/>
                    <a:pt x="139" y="1737"/>
                  </a:cubicBezTo>
                  <a:cubicBezTo>
                    <a:pt x="7" y="2217"/>
                    <a:pt x="0" y="2667"/>
                    <a:pt x="11" y="3144"/>
                  </a:cubicBezTo>
                  <a:cubicBezTo>
                    <a:pt x="32" y="3677"/>
                    <a:pt x="44" y="3696"/>
                    <a:pt x="89" y="3986"/>
                  </a:cubicBezTo>
                  <a:cubicBezTo>
                    <a:pt x="66" y="3493"/>
                    <a:pt x="38" y="2945"/>
                    <a:pt x="104" y="2396"/>
                  </a:cubicBezTo>
                  <a:cubicBezTo>
                    <a:pt x="166" y="1849"/>
                    <a:pt x="342" y="1302"/>
                    <a:pt x="647" y="877"/>
                  </a:cubicBezTo>
                  <a:cubicBezTo>
                    <a:pt x="647" y="877"/>
                    <a:pt x="760" y="714"/>
                    <a:pt x="903" y="579"/>
                  </a:cubicBezTo>
                  <a:cubicBezTo>
                    <a:pt x="1044" y="439"/>
                    <a:pt x="1212" y="336"/>
                    <a:pt x="1212" y="336"/>
                  </a:cubicBezTo>
                  <a:cubicBezTo>
                    <a:pt x="1212" y="336"/>
                    <a:pt x="1244" y="317"/>
                    <a:pt x="1275" y="298"/>
                  </a:cubicBezTo>
                  <a:cubicBezTo>
                    <a:pt x="1308" y="280"/>
                    <a:pt x="1340" y="263"/>
                    <a:pt x="1340" y="263"/>
                  </a:cubicBezTo>
                  <a:cubicBezTo>
                    <a:pt x="1612" y="112"/>
                    <a:pt x="1903" y="34"/>
                    <a:pt x="2188" y="34"/>
                  </a:cubicBezTo>
                  <a:cubicBezTo>
                    <a:pt x="2272" y="34"/>
                    <a:pt x="2355" y="40"/>
                    <a:pt x="2438" y="54"/>
                  </a:cubicBezTo>
                  <a:cubicBezTo>
                    <a:pt x="2370" y="30"/>
                    <a:pt x="2222" y="1"/>
                    <a:pt x="2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2254;p40">
              <a:extLst>
                <a:ext uri="{FF2B5EF4-FFF2-40B4-BE49-F238E27FC236}">
                  <a16:creationId xmlns:a16="http://schemas.microsoft.com/office/drawing/2014/main" id="{F2896239-BC0C-C22A-AEB9-0742D09AC7AB}"/>
                </a:ext>
              </a:extLst>
            </p:cNvPr>
            <p:cNvSpPr/>
            <p:nvPr/>
          </p:nvSpPr>
          <p:spPr>
            <a:xfrm>
              <a:off x="1528575" y="3756375"/>
              <a:ext cx="107250" cy="272875"/>
            </a:xfrm>
            <a:custGeom>
              <a:avLst/>
              <a:gdLst/>
              <a:ahLst/>
              <a:cxnLst/>
              <a:rect l="l" t="t" r="r" b="b"/>
              <a:pathLst>
                <a:path w="4290" h="10915" extrusionOk="0">
                  <a:moveTo>
                    <a:pt x="1422" y="0"/>
                  </a:moveTo>
                  <a:cubicBezTo>
                    <a:pt x="1664" y="211"/>
                    <a:pt x="2264" y="792"/>
                    <a:pt x="2733" y="1499"/>
                  </a:cubicBezTo>
                  <a:cubicBezTo>
                    <a:pt x="3216" y="2198"/>
                    <a:pt x="3550" y="3006"/>
                    <a:pt x="3676" y="3394"/>
                  </a:cubicBezTo>
                  <a:cubicBezTo>
                    <a:pt x="3676" y="3394"/>
                    <a:pt x="3718" y="3512"/>
                    <a:pt x="3772" y="3692"/>
                  </a:cubicBezTo>
                  <a:cubicBezTo>
                    <a:pt x="3826" y="3871"/>
                    <a:pt x="3892" y="4113"/>
                    <a:pt x="3940" y="4359"/>
                  </a:cubicBezTo>
                  <a:cubicBezTo>
                    <a:pt x="4043" y="4849"/>
                    <a:pt x="4073" y="5349"/>
                    <a:pt x="4073" y="5349"/>
                  </a:cubicBezTo>
                  <a:cubicBezTo>
                    <a:pt x="4134" y="6238"/>
                    <a:pt x="4036" y="7172"/>
                    <a:pt x="3768" y="8063"/>
                  </a:cubicBezTo>
                  <a:cubicBezTo>
                    <a:pt x="3670" y="8396"/>
                    <a:pt x="3552" y="8715"/>
                    <a:pt x="3413" y="9019"/>
                  </a:cubicBezTo>
                  <a:cubicBezTo>
                    <a:pt x="3280" y="9325"/>
                    <a:pt x="3125" y="9616"/>
                    <a:pt x="2938" y="9883"/>
                  </a:cubicBezTo>
                  <a:cubicBezTo>
                    <a:pt x="2748" y="10148"/>
                    <a:pt x="2521" y="10387"/>
                    <a:pt x="2248" y="10567"/>
                  </a:cubicBezTo>
                  <a:cubicBezTo>
                    <a:pt x="1973" y="10742"/>
                    <a:pt x="1650" y="10853"/>
                    <a:pt x="1314" y="10863"/>
                  </a:cubicBezTo>
                  <a:cubicBezTo>
                    <a:pt x="1305" y="10863"/>
                    <a:pt x="1297" y="10863"/>
                    <a:pt x="1290" y="10863"/>
                  </a:cubicBezTo>
                  <a:cubicBezTo>
                    <a:pt x="925" y="10863"/>
                    <a:pt x="658" y="10743"/>
                    <a:pt x="485" y="10606"/>
                  </a:cubicBezTo>
                  <a:cubicBezTo>
                    <a:pt x="308" y="10461"/>
                    <a:pt x="212" y="10311"/>
                    <a:pt x="146" y="10175"/>
                  </a:cubicBezTo>
                  <a:cubicBezTo>
                    <a:pt x="81" y="10038"/>
                    <a:pt x="44" y="9909"/>
                    <a:pt x="31" y="9764"/>
                  </a:cubicBezTo>
                  <a:cubicBezTo>
                    <a:pt x="21" y="9621"/>
                    <a:pt x="33" y="9454"/>
                    <a:pt x="127" y="9264"/>
                  </a:cubicBezTo>
                  <a:lnTo>
                    <a:pt x="127" y="9264"/>
                  </a:lnTo>
                  <a:cubicBezTo>
                    <a:pt x="39" y="9419"/>
                    <a:pt x="1" y="9603"/>
                    <a:pt x="12" y="9786"/>
                  </a:cubicBezTo>
                  <a:cubicBezTo>
                    <a:pt x="25" y="9970"/>
                    <a:pt x="84" y="10149"/>
                    <a:pt x="178" y="10311"/>
                  </a:cubicBezTo>
                  <a:cubicBezTo>
                    <a:pt x="275" y="10473"/>
                    <a:pt x="407" y="10614"/>
                    <a:pt x="570" y="10719"/>
                  </a:cubicBezTo>
                  <a:cubicBezTo>
                    <a:pt x="734" y="10819"/>
                    <a:pt x="921" y="10882"/>
                    <a:pt x="1115" y="10904"/>
                  </a:cubicBezTo>
                  <a:cubicBezTo>
                    <a:pt x="1175" y="10911"/>
                    <a:pt x="1236" y="10915"/>
                    <a:pt x="1297" y="10915"/>
                  </a:cubicBezTo>
                  <a:cubicBezTo>
                    <a:pt x="1627" y="10915"/>
                    <a:pt x="1958" y="10814"/>
                    <a:pt x="2246" y="10641"/>
                  </a:cubicBezTo>
                  <a:cubicBezTo>
                    <a:pt x="2588" y="10435"/>
                    <a:pt x="2866" y="10133"/>
                    <a:pt x="3088" y="9799"/>
                  </a:cubicBezTo>
                  <a:cubicBezTo>
                    <a:pt x="3941" y="8440"/>
                    <a:pt x="4289" y="6769"/>
                    <a:pt x="4163" y="5246"/>
                  </a:cubicBezTo>
                  <a:cubicBezTo>
                    <a:pt x="4163" y="5246"/>
                    <a:pt x="4161" y="5209"/>
                    <a:pt x="4155" y="5146"/>
                  </a:cubicBezTo>
                  <a:cubicBezTo>
                    <a:pt x="4149" y="5082"/>
                    <a:pt x="4138" y="4993"/>
                    <a:pt x="4126" y="4884"/>
                  </a:cubicBezTo>
                  <a:cubicBezTo>
                    <a:pt x="4098" y="4669"/>
                    <a:pt x="4052" y="4383"/>
                    <a:pt x="3983" y="4100"/>
                  </a:cubicBezTo>
                  <a:cubicBezTo>
                    <a:pt x="3919" y="3818"/>
                    <a:pt x="3829" y="3543"/>
                    <a:pt x="3759" y="3336"/>
                  </a:cubicBezTo>
                  <a:cubicBezTo>
                    <a:pt x="3684" y="3133"/>
                    <a:pt x="3632" y="2998"/>
                    <a:pt x="3632" y="2998"/>
                  </a:cubicBezTo>
                  <a:lnTo>
                    <a:pt x="3546" y="2799"/>
                  </a:lnTo>
                  <a:cubicBezTo>
                    <a:pt x="3526" y="2748"/>
                    <a:pt x="3503" y="2698"/>
                    <a:pt x="3486" y="2662"/>
                  </a:cubicBezTo>
                  <a:cubicBezTo>
                    <a:pt x="3469" y="2626"/>
                    <a:pt x="3457" y="2601"/>
                    <a:pt x="3457" y="2601"/>
                  </a:cubicBezTo>
                  <a:cubicBezTo>
                    <a:pt x="2945" y="1532"/>
                    <a:pt x="2236" y="673"/>
                    <a:pt x="1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2255;p40">
              <a:extLst>
                <a:ext uri="{FF2B5EF4-FFF2-40B4-BE49-F238E27FC236}">
                  <a16:creationId xmlns:a16="http://schemas.microsoft.com/office/drawing/2014/main" id="{147A2B6D-5315-1526-614B-F72CB014350D}"/>
                </a:ext>
              </a:extLst>
            </p:cNvPr>
            <p:cNvSpPr/>
            <p:nvPr/>
          </p:nvSpPr>
          <p:spPr>
            <a:xfrm>
              <a:off x="1488050" y="3783975"/>
              <a:ext cx="101150" cy="63050"/>
            </a:xfrm>
            <a:custGeom>
              <a:avLst/>
              <a:gdLst/>
              <a:ahLst/>
              <a:cxnLst/>
              <a:rect l="l" t="t" r="r" b="b"/>
              <a:pathLst>
                <a:path w="4046" h="2522" extrusionOk="0">
                  <a:moveTo>
                    <a:pt x="1859" y="0"/>
                  </a:moveTo>
                  <a:cubicBezTo>
                    <a:pt x="1763" y="0"/>
                    <a:pt x="1555" y="6"/>
                    <a:pt x="1350" y="50"/>
                  </a:cubicBezTo>
                  <a:cubicBezTo>
                    <a:pt x="1211" y="78"/>
                    <a:pt x="1076" y="125"/>
                    <a:pt x="977" y="166"/>
                  </a:cubicBezTo>
                  <a:cubicBezTo>
                    <a:pt x="929" y="186"/>
                    <a:pt x="888" y="205"/>
                    <a:pt x="861" y="220"/>
                  </a:cubicBezTo>
                  <a:cubicBezTo>
                    <a:pt x="832" y="234"/>
                    <a:pt x="816" y="242"/>
                    <a:pt x="816" y="242"/>
                  </a:cubicBezTo>
                  <a:cubicBezTo>
                    <a:pt x="367" y="473"/>
                    <a:pt x="1" y="958"/>
                    <a:pt x="6" y="1506"/>
                  </a:cubicBezTo>
                  <a:cubicBezTo>
                    <a:pt x="14" y="1910"/>
                    <a:pt x="245" y="2284"/>
                    <a:pt x="592" y="2445"/>
                  </a:cubicBezTo>
                  <a:cubicBezTo>
                    <a:pt x="703" y="2496"/>
                    <a:pt x="824" y="2521"/>
                    <a:pt x="945" y="2521"/>
                  </a:cubicBezTo>
                  <a:cubicBezTo>
                    <a:pt x="1203" y="2521"/>
                    <a:pt x="1461" y="2408"/>
                    <a:pt x="1626" y="2197"/>
                  </a:cubicBezTo>
                  <a:cubicBezTo>
                    <a:pt x="1759" y="2022"/>
                    <a:pt x="1772" y="1841"/>
                    <a:pt x="1756" y="1713"/>
                  </a:cubicBezTo>
                  <a:cubicBezTo>
                    <a:pt x="1740" y="1582"/>
                    <a:pt x="1697" y="1488"/>
                    <a:pt x="1652" y="1415"/>
                  </a:cubicBezTo>
                  <a:cubicBezTo>
                    <a:pt x="1606" y="1341"/>
                    <a:pt x="1554" y="1286"/>
                    <a:pt x="1489" y="1235"/>
                  </a:cubicBezTo>
                  <a:cubicBezTo>
                    <a:pt x="1424" y="1187"/>
                    <a:pt x="1341" y="1144"/>
                    <a:pt x="1228" y="1129"/>
                  </a:cubicBezTo>
                  <a:lnTo>
                    <a:pt x="1228" y="1129"/>
                  </a:lnTo>
                  <a:cubicBezTo>
                    <a:pt x="1614" y="1205"/>
                    <a:pt x="1845" y="1719"/>
                    <a:pt x="1642" y="2078"/>
                  </a:cubicBezTo>
                  <a:cubicBezTo>
                    <a:pt x="1511" y="2316"/>
                    <a:pt x="1234" y="2454"/>
                    <a:pt x="960" y="2454"/>
                  </a:cubicBezTo>
                  <a:cubicBezTo>
                    <a:pt x="817" y="2454"/>
                    <a:pt x="675" y="2416"/>
                    <a:pt x="555" y="2337"/>
                  </a:cubicBezTo>
                  <a:cubicBezTo>
                    <a:pt x="192" y="2113"/>
                    <a:pt x="21" y="1637"/>
                    <a:pt x="132" y="1232"/>
                  </a:cubicBezTo>
                  <a:cubicBezTo>
                    <a:pt x="232" y="818"/>
                    <a:pt x="543" y="481"/>
                    <a:pt x="908" y="305"/>
                  </a:cubicBezTo>
                  <a:cubicBezTo>
                    <a:pt x="908" y="305"/>
                    <a:pt x="977" y="268"/>
                    <a:pt x="1087" y="228"/>
                  </a:cubicBezTo>
                  <a:cubicBezTo>
                    <a:pt x="1195" y="186"/>
                    <a:pt x="1345" y="145"/>
                    <a:pt x="1500" y="123"/>
                  </a:cubicBezTo>
                  <a:cubicBezTo>
                    <a:pt x="1620" y="104"/>
                    <a:pt x="1742" y="99"/>
                    <a:pt x="1845" y="99"/>
                  </a:cubicBezTo>
                  <a:cubicBezTo>
                    <a:pt x="2005" y="99"/>
                    <a:pt x="2121" y="113"/>
                    <a:pt x="2121" y="113"/>
                  </a:cubicBezTo>
                  <a:cubicBezTo>
                    <a:pt x="2121" y="113"/>
                    <a:pt x="2180" y="117"/>
                    <a:pt x="2237" y="127"/>
                  </a:cubicBezTo>
                  <a:cubicBezTo>
                    <a:pt x="2295" y="135"/>
                    <a:pt x="2353" y="147"/>
                    <a:pt x="2353" y="147"/>
                  </a:cubicBezTo>
                  <a:cubicBezTo>
                    <a:pt x="2984" y="264"/>
                    <a:pt x="3525" y="538"/>
                    <a:pt x="4045" y="795"/>
                  </a:cubicBezTo>
                  <a:cubicBezTo>
                    <a:pt x="3893" y="704"/>
                    <a:pt x="3500" y="467"/>
                    <a:pt x="3066" y="281"/>
                  </a:cubicBezTo>
                  <a:cubicBezTo>
                    <a:pt x="2849" y="189"/>
                    <a:pt x="2621" y="113"/>
                    <a:pt x="2415" y="67"/>
                  </a:cubicBezTo>
                  <a:cubicBezTo>
                    <a:pt x="2211" y="20"/>
                    <a:pt x="2031" y="3"/>
                    <a:pt x="1915" y="1"/>
                  </a:cubicBezTo>
                  <a:cubicBezTo>
                    <a:pt x="1915" y="1"/>
                    <a:pt x="1895" y="0"/>
                    <a:pt x="18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2256;p40">
              <a:extLst>
                <a:ext uri="{FF2B5EF4-FFF2-40B4-BE49-F238E27FC236}">
                  <a16:creationId xmlns:a16="http://schemas.microsoft.com/office/drawing/2014/main" id="{A6A001AA-5739-F2F5-5FA7-025AADF29CEC}"/>
                </a:ext>
              </a:extLst>
            </p:cNvPr>
            <p:cNvSpPr/>
            <p:nvPr/>
          </p:nvSpPr>
          <p:spPr>
            <a:xfrm>
              <a:off x="1502575" y="3796350"/>
              <a:ext cx="50850" cy="37250"/>
            </a:xfrm>
            <a:custGeom>
              <a:avLst/>
              <a:gdLst/>
              <a:ahLst/>
              <a:cxnLst/>
              <a:rect l="l" t="t" r="r" b="b"/>
              <a:pathLst>
                <a:path w="2034" h="1490" extrusionOk="0">
                  <a:moveTo>
                    <a:pt x="1172" y="1"/>
                  </a:moveTo>
                  <a:cubicBezTo>
                    <a:pt x="1083" y="1"/>
                    <a:pt x="1007" y="9"/>
                    <a:pt x="958" y="20"/>
                  </a:cubicBezTo>
                  <a:cubicBezTo>
                    <a:pt x="958" y="20"/>
                    <a:pt x="819" y="46"/>
                    <a:pt x="690" y="102"/>
                  </a:cubicBezTo>
                  <a:cubicBezTo>
                    <a:pt x="561" y="156"/>
                    <a:pt x="447" y="240"/>
                    <a:pt x="447" y="240"/>
                  </a:cubicBezTo>
                  <a:cubicBezTo>
                    <a:pt x="246" y="385"/>
                    <a:pt x="74" y="607"/>
                    <a:pt x="33" y="875"/>
                  </a:cubicBezTo>
                  <a:cubicBezTo>
                    <a:pt x="1" y="1074"/>
                    <a:pt x="76" y="1283"/>
                    <a:pt x="229" y="1400"/>
                  </a:cubicBezTo>
                  <a:cubicBezTo>
                    <a:pt x="300" y="1454"/>
                    <a:pt x="388" y="1490"/>
                    <a:pt x="479" y="1490"/>
                  </a:cubicBezTo>
                  <a:cubicBezTo>
                    <a:pt x="485" y="1490"/>
                    <a:pt x="492" y="1490"/>
                    <a:pt x="498" y="1489"/>
                  </a:cubicBezTo>
                  <a:cubicBezTo>
                    <a:pt x="593" y="1484"/>
                    <a:pt x="687" y="1446"/>
                    <a:pt x="759" y="1377"/>
                  </a:cubicBezTo>
                  <a:cubicBezTo>
                    <a:pt x="839" y="1300"/>
                    <a:pt x="857" y="1207"/>
                    <a:pt x="849" y="1141"/>
                  </a:cubicBezTo>
                  <a:cubicBezTo>
                    <a:pt x="841" y="1074"/>
                    <a:pt x="818" y="1029"/>
                    <a:pt x="792" y="993"/>
                  </a:cubicBezTo>
                  <a:cubicBezTo>
                    <a:pt x="745" y="934"/>
                    <a:pt x="688" y="889"/>
                    <a:pt x="596" y="889"/>
                  </a:cubicBezTo>
                  <a:cubicBezTo>
                    <a:pt x="587" y="889"/>
                    <a:pt x="578" y="889"/>
                    <a:pt x="568" y="890"/>
                  </a:cubicBezTo>
                  <a:cubicBezTo>
                    <a:pt x="756" y="890"/>
                    <a:pt x="884" y="1156"/>
                    <a:pt x="755" y="1304"/>
                  </a:cubicBezTo>
                  <a:cubicBezTo>
                    <a:pt x="698" y="1378"/>
                    <a:pt x="602" y="1422"/>
                    <a:pt x="507" y="1424"/>
                  </a:cubicBezTo>
                  <a:cubicBezTo>
                    <a:pt x="502" y="1425"/>
                    <a:pt x="498" y="1425"/>
                    <a:pt x="494" y="1425"/>
                  </a:cubicBezTo>
                  <a:cubicBezTo>
                    <a:pt x="402" y="1425"/>
                    <a:pt x="314" y="1381"/>
                    <a:pt x="250" y="1314"/>
                  </a:cubicBezTo>
                  <a:cubicBezTo>
                    <a:pt x="109" y="1173"/>
                    <a:pt x="88" y="949"/>
                    <a:pt x="158" y="763"/>
                  </a:cubicBezTo>
                  <a:cubicBezTo>
                    <a:pt x="227" y="572"/>
                    <a:pt x="365" y="416"/>
                    <a:pt x="524" y="304"/>
                  </a:cubicBezTo>
                  <a:cubicBezTo>
                    <a:pt x="524" y="304"/>
                    <a:pt x="646" y="218"/>
                    <a:pt x="787" y="169"/>
                  </a:cubicBezTo>
                  <a:cubicBezTo>
                    <a:pt x="926" y="116"/>
                    <a:pt x="1074" y="101"/>
                    <a:pt x="1074" y="101"/>
                  </a:cubicBezTo>
                  <a:cubicBezTo>
                    <a:pt x="1074" y="101"/>
                    <a:pt x="1102" y="97"/>
                    <a:pt x="1129" y="96"/>
                  </a:cubicBezTo>
                  <a:cubicBezTo>
                    <a:pt x="1158" y="93"/>
                    <a:pt x="1186" y="92"/>
                    <a:pt x="1186" y="92"/>
                  </a:cubicBezTo>
                  <a:cubicBezTo>
                    <a:pt x="1215" y="91"/>
                    <a:pt x="1244" y="90"/>
                    <a:pt x="1272" y="90"/>
                  </a:cubicBezTo>
                  <a:cubicBezTo>
                    <a:pt x="1545" y="90"/>
                    <a:pt x="1800" y="158"/>
                    <a:pt x="2033" y="257"/>
                  </a:cubicBezTo>
                  <a:cubicBezTo>
                    <a:pt x="1962" y="209"/>
                    <a:pt x="1765" y="102"/>
                    <a:pt x="1539" y="47"/>
                  </a:cubicBezTo>
                  <a:cubicBezTo>
                    <a:pt x="1414" y="13"/>
                    <a:pt x="1283" y="1"/>
                    <a:pt x="1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2257;p40">
              <a:extLst>
                <a:ext uri="{FF2B5EF4-FFF2-40B4-BE49-F238E27FC236}">
                  <a16:creationId xmlns:a16="http://schemas.microsoft.com/office/drawing/2014/main" id="{62945FDE-AF1E-F922-C60E-AC4B9E643022}"/>
                </a:ext>
              </a:extLst>
            </p:cNvPr>
            <p:cNvSpPr/>
            <p:nvPr/>
          </p:nvSpPr>
          <p:spPr>
            <a:xfrm>
              <a:off x="1480800" y="3780200"/>
              <a:ext cx="115875" cy="60475"/>
            </a:xfrm>
            <a:custGeom>
              <a:avLst/>
              <a:gdLst/>
              <a:ahLst/>
              <a:cxnLst/>
              <a:rect l="l" t="t" r="r" b="b"/>
              <a:pathLst>
                <a:path w="4635" h="2419" extrusionOk="0">
                  <a:moveTo>
                    <a:pt x="1955" y="0"/>
                  </a:moveTo>
                  <a:cubicBezTo>
                    <a:pt x="1692" y="0"/>
                    <a:pt x="1424" y="42"/>
                    <a:pt x="1172" y="140"/>
                  </a:cubicBezTo>
                  <a:cubicBezTo>
                    <a:pt x="600" y="360"/>
                    <a:pt x="171" y="839"/>
                    <a:pt x="97" y="1438"/>
                  </a:cubicBezTo>
                  <a:cubicBezTo>
                    <a:pt x="76" y="1603"/>
                    <a:pt x="85" y="1731"/>
                    <a:pt x="100" y="1832"/>
                  </a:cubicBezTo>
                  <a:cubicBezTo>
                    <a:pt x="114" y="1932"/>
                    <a:pt x="137" y="2006"/>
                    <a:pt x="158" y="2069"/>
                  </a:cubicBezTo>
                  <a:cubicBezTo>
                    <a:pt x="208" y="2195"/>
                    <a:pt x="254" y="2283"/>
                    <a:pt x="372" y="2419"/>
                  </a:cubicBezTo>
                  <a:cubicBezTo>
                    <a:pt x="0" y="1933"/>
                    <a:pt x="65" y="1120"/>
                    <a:pt x="549" y="650"/>
                  </a:cubicBezTo>
                  <a:cubicBezTo>
                    <a:pt x="785" y="411"/>
                    <a:pt x="1093" y="246"/>
                    <a:pt x="1415" y="162"/>
                  </a:cubicBezTo>
                  <a:cubicBezTo>
                    <a:pt x="1591" y="117"/>
                    <a:pt x="1771" y="97"/>
                    <a:pt x="1949" y="97"/>
                  </a:cubicBezTo>
                  <a:cubicBezTo>
                    <a:pt x="2099" y="97"/>
                    <a:pt x="2249" y="111"/>
                    <a:pt x="2394" y="137"/>
                  </a:cubicBezTo>
                  <a:cubicBezTo>
                    <a:pt x="2394" y="137"/>
                    <a:pt x="2636" y="178"/>
                    <a:pt x="2867" y="263"/>
                  </a:cubicBezTo>
                  <a:cubicBezTo>
                    <a:pt x="3098" y="343"/>
                    <a:pt x="3315" y="457"/>
                    <a:pt x="3315" y="457"/>
                  </a:cubicBezTo>
                  <a:cubicBezTo>
                    <a:pt x="3315" y="457"/>
                    <a:pt x="3355" y="479"/>
                    <a:pt x="3396" y="500"/>
                  </a:cubicBezTo>
                  <a:lnTo>
                    <a:pt x="3476" y="545"/>
                  </a:lnTo>
                  <a:cubicBezTo>
                    <a:pt x="3914" y="790"/>
                    <a:pt x="4283" y="1079"/>
                    <a:pt x="4635" y="1365"/>
                  </a:cubicBezTo>
                  <a:cubicBezTo>
                    <a:pt x="4537" y="1267"/>
                    <a:pt x="4280" y="1019"/>
                    <a:pt x="3990" y="792"/>
                  </a:cubicBezTo>
                  <a:cubicBezTo>
                    <a:pt x="3702" y="562"/>
                    <a:pt x="3373" y="370"/>
                    <a:pt x="3208" y="296"/>
                  </a:cubicBezTo>
                  <a:cubicBezTo>
                    <a:pt x="3208" y="296"/>
                    <a:pt x="3009" y="202"/>
                    <a:pt x="2798" y="137"/>
                  </a:cubicBezTo>
                  <a:cubicBezTo>
                    <a:pt x="2589" y="68"/>
                    <a:pt x="2370" y="34"/>
                    <a:pt x="2370" y="34"/>
                  </a:cubicBezTo>
                  <a:cubicBezTo>
                    <a:pt x="2235" y="12"/>
                    <a:pt x="2096" y="0"/>
                    <a:pt x="19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2258;p40">
              <a:extLst>
                <a:ext uri="{FF2B5EF4-FFF2-40B4-BE49-F238E27FC236}">
                  <a16:creationId xmlns:a16="http://schemas.microsoft.com/office/drawing/2014/main" id="{E3C32649-38E3-6617-D2EE-C2DBD9EFBD20}"/>
                </a:ext>
              </a:extLst>
            </p:cNvPr>
            <p:cNvSpPr/>
            <p:nvPr/>
          </p:nvSpPr>
          <p:spPr>
            <a:xfrm>
              <a:off x="1578250" y="3813575"/>
              <a:ext cx="36275" cy="107450"/>
            </a:xfrm>
            <a:custGeom>
              <a:avLst/>
              <a:gdLst/>
              <a:ahLst/>
              <a:cxnLst/>
              <a:rect l="l" t="t" r="r" b="b"/>
              <a:pathLst>
                <a:path w="1451" h="4298" extrusionOk="0">
                  <a:moveTo>
                    <a:pt x="0" y="0"/>
                  </a:moveTo>
                  <a:cubicBezTo>
                    <a:pt x="245" y="347"/>
                    <a:pt x="481" y="753"/>
                    <a:pt x="681" y="1184"/>
                  </a:cubicBezTo>
                  <a:cubicBezTo>
                    <a:pt x="885" y="1613"/>
                    <a:pt x="1041" y="2073"/>
                    <a:pt x="1158" y="2511"/>
                  </a:cubicBezTo>
                  <a:cubicBezTo>
                    <a:pt x="1158" y="2511"/>
                    <a:pt x="1170" y="2553"/>
                    <a:pt x="1186" y="2616"/>
                  </a:cubicBezTo>
                  <a:cubicBezTo>
                    <a:pt x="1200" y="2679"/>
                    <a:pt x="1220" y="2762"/>
                    <a:pt x="1239" y="2846"/>
                  </a:cubicBezTo>
                  <a:cubicBezTo>
                    <a:pt x="1258" y="2929"/>
                    <a:pt x="1272" y="3015"/>
                    <a:pt x="1284" y="3078"/>
                  </a:cubicBezTo>
                  <a:cubicBezTo>
                    <a:pt x="1297" y="3141"/>
                    <a:pt x="1303" y="3184"/>
                    <a:pt x="1303" y="3184"/>
                  </a:cubicBezTo>
                  <a:lnTo>
                    <a:pt x="1322" y="3311"/>
                  </a:lnTo>
                  <a:cubicBezTo>
                    <a:pt x="1378" y="3658"/>
                    <a:pt x="1412" y="3980"/>
                    <a:pt x="1430" y="4297"/>
                  </a:cubicBezTo>
                  <a:cubicBezTo>
                    <a:pt x="1438" y="4201"/>
                    <a:pt x="1450" y="3951"/>
                    <a:pt x="1442" y="3695"/>
                  </a:cubicBezTo>
                  <a:cubicBezTo>
                    <a:pt x="1431" y="3439"/>
                    <a:pt x="1403" y="3175"/>
                    <a:pt x="1379" y="3053"/>
                  </a:cubicBezTo>
                  <a:cubicBezTo>
                    <a:pt x="1379" y="3053"/>
                    <a:pt x="1371" y="3015"/>
                    <a:pt x="1360" y="2959"/>
                  </a:cubicBezTo>
                  <a:cubicBezTo>
                    <a:pt x="1351" y="2902"/>
                    <a:pt x="1337" y="2828"/>
                    <a:pt x="1318" y="2754"/>
                  </a:cubicBezTo>
                  <a:cubicBezTo>
                    <a:pt x="1286" y="2605"/>
                    <a:pt x="1246" y="2458"/>
                    <a:pt x="1246" y="2458"/>
                  </a:cubicBezTo>
                  <a:cubicBezTo>
                    <a:pt x="1178" y="2195"/>
                    <a:pt x="1088" y="1928"/>
                    <a:pt x="986" y="1664"/>
                  </a:cubicBezTo>
                  <a:cubicBezTo>
                    <a:pt x="831" y="1270"/>
                    <a:pt x="646" y="936"/>
                    <a:pt x="432" y="585"/>
                  </a:cubicBezTo>
                  <a:cubicBezTo>
                    <a:pt x="187" y="197"/>
                    <a:pt x="168" y="18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2259;p40">
              <a:extLst>
                <a:ext uri="{FF2B5EF4-FFF2-40B4-BE49-F238E27FC236}">
                  <a16:creationId xmlns:a16="http://schemas.microsoft.com/office/drawing/2014/main" id="{7D64B4FB-1CCD-D2C3-496C-270AFABD971F}"/>
                </a:ext>
              </a:extLst>
            </p:cNvPr>
            <p:cNvSpPr/>
            <p:nvPr/>
          </p:nvSpPr>
          <p:spPr>
            <a:xfrm>
              <a:off x="1712650" y="3620050"/>
              <a:ext cx="50200" cy="298200"/>
            </a:xfrm>
            <a:custGeom>
              <a:avLst/>
              <a:gdLst/>
              <a:ahLst/>
              <a:cxnLst/>
              <a:rect l="l" t="t" r="r" b="b"/>
              <a:pathLst>
                <a:path w="2008" h="11928" extrusionOk="0">
                  <a:moveTo>
                    <a:pt x="1473" y="1"/>
                  </a:moveTo>
                  <a:cubicBezTo>
                    <a:pt x="1336" y="1"/>
                    <a:pt x="1162" y="26"/>
                    <a:pt x="980" y="110"/>
                  </a:cubicBezTo>
                  <a:cubicBezTo>
                    <a:pt x="691" y="239"/>
                    <a:pt x="398" y="506"/>
                    <a:pt x="224" y="850"/>
                  </a:cubicBezTo>
                  <a:cubicBezTo>
                    <a:pt x="48" y="1195"/>
                    <a:pt x="0" y="1594"/>
                    <a:pt x="11" y="1931"/>
                  </a:cubicBezTo>
                  <a:cubicBezTo>
                    <a:pt x="22" y="2270"/>
                    <a:pt x="82" y="2554"/>
                    <a:pt x="124" y="2734"/>
                  </a:cubicBezTo>
                  <a:cubicBezTo>
                    <a:pt x="124" y="2734"/>
                    <a:pt x="149" y="2844"/>
                    <a:pt x="194" y="3007"/>
                  </a:cubicBezTo>
                  <a:cubicBezTo>
                    <a:pt x="239" y="3169"/>
                    <a:pt x="305" y="3385"/>
                    <a:pt x="378" y="3598"/>
                  </a:cubicBezTo>
                  <a:cubicBezTo>
                    <a:pt x="522" y="4024"/>
                    <a:pt x="688" y="4440"/>
                    <a:pt x="688" y="4440"/>
                  </a:cubicBezTo>
                  <a:cubicBezTo>
                    <a:pt x="979" y="5185"/>
                    <a:pt x="1311" y="5944"/>
                    <a:pt x="1556" y="6738"/>
                  </a:cubicBezTo>
                  <a:cubicBezTo>
                    <a:pt x="1739" y="7328"/>
                    <a:pt x="1869" y="7904"/>
                    <a:pt x="1911" y="8486"/>
                  </a:cubicBezTo>
                  <a:cubicBezTo>
                    <a:pt x="1954" y="9067"/>
                    <a:pt x="1907" y="9656"/>
                    <a:pt x="1710" y="10227"/>
                  </a:cubicBezTo>
                  <a:cubicBezTo>
                    <a:pt x="1600" y="10545"/>
                    <a:pt x="1481" y="10773"/>
                    <a:pt x="1375" y="10949"/>
                  </a:cubicBezTo>
                  <a:cubicBezTo>
                    <a:pt x="1271" y="11126"/>
                    <a:pt x="1174" y="11248"/>
                    <a:pt x="1088" y="11355"/>
                  </a:cubicBezTo>
                  <a:cubicBezTo>
                    <a:pt x="912" y="11561"/>
                    <a:pt x="776" y="11709"/>
                    <a:pt x="474" y="11928"/>
                  </a:cubicBezTo>
                  <a:cubicBezTo>
                    <a:pt x="1011" y="11594"/>
                    <a:pt x="1442" y="11046"/>
                    <a:pt x="1697" y="10410"/>
                  </a:cubicBezTo>
                  <a:cubicBezTo>
                    <a:pt x="1827" y="10092"/>
                    <a:pt x="1912" y="9751"/>
                    <a:pt x="1960" y="9403"/>
                  </a:cubicBezTo>
                  <a:cubicBezTo>
                    <a:pt x="2004" y="9055"/>
                    <a:pt x="2007" y="8698"/>
                    <a:pt x="1979" y="8343"/>
                  </a:cubicBezTo>
                  <a:cubicBezTo>
                    <a:pt x="1920" y="7633"/>
                    <a:pt x="1734" y="6935"/>
                    <a:pt x="1501" y="6266"/>
                  </a:cubicBezTo>
                  <a:cubicBezTo>
                    <a:pt x="1269" y="5597"/>
                    <a:pt x="993" y="4955"/>
                    <a:pt x="748" y="4324"/>
                  </a:cubicBezTo>
                  <a:cubicBezTo>
                    <a:pt x="748" y="4324"/>
                    <a:pt x="558" y="3848"/>
                    <a:pt x="403" y="3363"/>
                  </a:cubicBezTo>
                  <a:cubicBezTo>
                    <a:pt x="325" y="3120"/>
                    <a:pt x="256" y="2874"/>
                    <a:pt x="213" y="2688"/>
                  </a:cubicBezTo>
                  <a:cubicBezTo>
                    <a:pt x="170" y="2502"/>
                    <a:pt x="151" y="2378"/>
                    <a:pt x="151" y="2378"/>
                  </a:cubicBezTo>
                  <a:cubicBezTo>
                    <a:pt x="151" y="2378"/>
                    <a:pt x="135" y="2284"/>
                    <a:pt x="124" y="2190"/>
                  </a:cubicBezTo>
                  <a:cubicBezTo>
                    <a:pt x="112" y="2096"/>
                    <a:pt x="106" y="2001"/>
                    <a:pt x="106" y="2001"/>
                  </a:cubicBezTo>
                  <a:lnTo>
                    <a:pt x="105" y="2001"/>
                  </a:lnTo>
                  <a:cubicBezTo>
                    <a:pt x="67" y="1490"/>
                    <a:pt x="158" y="973"/>
                    <a:pt x="457" y="590"/>
                  </a:cubicBezTo>
                  <a:cubicBezTo>
                    <a:pt x="602" y="399"/>
                    <a:pt x="785" y="241"/>
                    <a:pt x="995" y="135"/>
                  </a:cubicBezTo>
                  <a:cubicBezTo>
                    <a:pt x="1100" y="83"/>
                    <a:pt x="1213" y="48"/>
                    <a:pt x="1327" y="25"/>
                  </a:cubicBezTo>
                  <a:cubicBezTo>
                    <a:pt x="1387" y="15"/>
                    <a:pt x="1448" y="10"/>
                    <a:pt x="1509" y="10"/>
                  </a:cubicBezTo>
                  <a:cubicBezTo>
                    <a:pt x="1564" y="10"/>
                    <a:pt x="1619" y="14"/>
                    <a:pt x="1674" y="21"/>
                  </a:cubicBezTo>
                  <a:cubicBezTo>
                    <a:pt x="1624" y="10"/>
                    <a:pt x="1555" y="1"/>
                    <a:pt x="1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2260;p40">
              <a:extLst>
                <a:ext uri="{FF2B5EF4-FFF2-40B4-BE49-F238E27FC236}">
                  <a16:creationId xmlns:a16="http://schemas.microsoft.com/office/drawing/2014/main" id="{279B1C93-F27F-4974-6CD0-8C3F55D3F8B5}"/>
                </a:ext>
              </a:extLst>
            </p:cNvPr>
            <p:cNvSpPr/>
            <p:nvPr/>
          </p:nvSpPr>
          <p:spPr>
            <a:xfrm>
              <a:off x="1705350" y="3611450"/>
              <a:ext cx="54475" cy="48325"/>
            </a:xfrm>
            <a:custGeom>
              <a:avLst/>
              <a:gdLst/>
              <a:ahLst/>
              <a:cxnLst/>
              <a:rect l="l" t="t" r="r" b="b"/>
              <a:pathLst>
                <a:path w="2179" h="1933" extrusionOk="0">
                  <a:moveTo>
                    <a:pt x="1801" y="0"/>
                  </a:moveTo>
                  <a:cubicBezTo>
                    <a:pt x="1785" y="0"/>
                    <a:pt x="1769" y="1"/>
                    <a:pt x="1753" y="1"/>
                  </a:cubicBezTo>
                  <a:cubicBezTo>
                    <a:pt x="1569" y="6"/>
                    <a:pt x="1382" y="46"/>
                    <a:pt x="1298" y="76"/>
                  </a:cubicBezTo>
                  <a:cubicBezTo>
                    <a:pt x="1298" y="76"/>
                    <a:pt x="1193" y="111"/>
                    <a:pt x="1095" y="158"/>
                  </a:cubicBezTo>
                  <a:cubicBezTo>
                    <a:pt x="995" y="204"/>
                    <a:pt x="901" y="261"/>
                    <a:pt x="901" y="261"/>
                  </a:cubicBezTo>
                  <a:cubicBezTo>
                    <a:pt x="735" y="362"/>
                    <a:pt x="576" y="493"/>
                    <a:pt x="443" y="649"/>
                  </a:cubicBezTo>
                  <a:cubicBezTo>
                    <a:pt x="245" y="882"/>
                    <a:pt x="131" y="1138"/>
                    <a:pt x="55" y="1420"/>
                  </a:cubicBezTo>
                  <a:cubicBezTo>
                    <a:pt x="13" y="1579"/>
                    <a:pt x="8" y="1664"/>
                    <a:pt x="3" y="1729"/>
                  </a:cubicBezTo>
                  <a:cubicBezTo>
                    <a:pt x="0" y="1796"/>
                    <a:pt x="4" y="1845"/>
                    <a:pt x="16" y="1933"/>
                  </a:cubicBezTo>
                  <a:cubicBezTo>
                    <a:pt x="30" y="1635"/>
                    <a:pt x="118" y="1310"/>
                    <a:pt x="287" y="1024"/>
                  </a:cubicBezTo>
                  <a:cubicBezTo>
                    <a:pt x="452" y="737"/>
                    <a:pt x="697" y="493"/>
                    <a:pt x="969" y="334"/>
                  </a:cubicBezTo>
                  <a:cubicBezTo>
                    <a:pt x="969" y="334"/>
                    <a:pt x="1071" y="272"/>
                    <a:pt x="1181" y="225"/>
                  </a:cubicBezTo>
                  <a:cubicBezTo>
                    <a:pt x="1290" y="178"/>
                    <a:pt x="1405" y="144"/>
                    <a:pt x="1405" y="144"/>
                  </a:cubicBezTo>
                  <a:lnTo>
                    <a:pt x="1492" y="120"/>
                  </a:lnTo>
                  <a:cubicBezTo>
                    <a:pt x="1686" y="68"/>
                    <a:pt x="1876" y="44"/>
                    <a:pt x="2062" y="44"/>
                  </a:cubicBezTo>
                  <a:cubicBezTo>
                    <a:pt x="2101" y="44"/>
                    <a:pt x="2140" y="45"/>
                    <a:pt x="2178" y="47"/>
                  </a:cubicBezTo>
                  <a:cubicBezTo>
                    <a:pt x="2119" y="30"/>
                    <a:pt x="1967" y="0"/>
                    <a:pt x="18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2261;p40">
              <a:extLst>
                <a:ext uri="{FF2B5EF4-FFF2-40B4-BE49-F238E27FC236}">
                  <a16:creationId xmlns:a16="http://schemas.microsoft.com/office/drawing/2014/main" id="{7872128E-A8E3-CEAD-6FF8-B390E1444D59}"/>
                </a:ext>
              </a:extLst>
            </p:cNvPr>
            <p:cNvSpPr/>
            <p:nvPr/>
          </p:nvSpPr>
          <p:spPr>
            <a:xfrm>
              <a:off x="1706225" y="3603975"/>
              <a:ext cx="38200" cy="14900"/>
            </a:xfrm>
            <a:custGeom>
              <a:avLst/>
              <a:gdLst/>
              <a:ahLst/>
              <a:cxnLst/>
              <a:rect l="l" t="t" r="r" b="b"/>
              <a:pathLst>
                <a:path w="1528" h="596" extrusionOk="0">
                  <a:moveTo>
                    <a:pt x="1065" y="1"/>
                  </a:moveTo>
                  <a:cubicBezTo>
                    <a:pt x="1011" y="1"/>
                    <a:pt x="847" y="11"/>
                    <a:pt x="847" y="17"/>
                  </a:cubicBezTo>
                  <a:cubicBezTo>
                    <a:pt x="743" y="31"/>
                    <a:pt x="638" y="61"/>
                    <a:pt x="535" y="101"/>
                  </a:cubicBezTo>
                  <a:cubicBezTo>
                    <a:pt x="384" y="163"/>
                    <a:pt x="266" y="258"/>
                    <a:pt x="154" y="366"/>
                  </a:cubicBezTo>
                  <a:cubicBezTo>
                    <a:pt x="31" y="492"/>
                    <a:pt x="35" y="505"/>
                    <a:pt x="0" y="596"/>
                  </a:cubicBezTo>
                  <a:cubicBezTo>
                    <a:pt x="195" y="340"/>
                    <a:pt x="543" y="153"/>
                    <a:pt x="872" y="111"/>
                  </a:cubicBezTo>
                  <a:cubicBezTo>
                    <a:pt x="872" y="111"/>
                    <a:pt x="888" y="109"/>
                    <a:pt x="911" y="106"/>
                  </a:cubicBezTo>
                  <a:cubicBezTo>
                    <a:pt x="934" y="104"/>
                    <a:pt x="966" y="101"/>
                    <a:pt x="996" y="99"/>
                  </a:cubicBezTo>
                  <a:cubicBezTo>
                    <a:pt x="1008" y="99"/>
                    <a:pt x="1021" y="99"/>
                    <a:pt x="1033" y="99"/>
                  </a:cubicBezTo>
                  <a:cubicBezTo>
                    <a:pt x="1081" y="99"/>
                    <a:pt x="1121" y="100"/>
                    <a:pt x="1121" y="100"/>
                  </a:cubicBezTo>
                  <a:lnTo>
                    <a:pt x="1168" y="105"/>
                  </a:lnTo>
                  <a:cubicBezTo>
                    <a:pt x="1295" y="111"/>
                    <a:pt x="1414" y="131"/>
                    <a:pt x="1528" y="164"/>
                  </a:cubicBezTo>
                  <a:cubicBezTo>
                    <a:pt x="1500" y="141"/>
                    <a:pt x="1419" y="91"/>
                    <a:pt x="1326" y="55"/>
                  </a:cubicBezTo>
                  <a:cubicBezTo>
                    <a:pt x="1235" y="22"/>
                    <a:pt x="1136" y="2"/>
                    <a:pt x="1086" y="2"/>
                  </a:cubicBezTo>
                  <a:cubicBezTo>
                    <a:pt x="1085" y="2"/>
                    <a:pt x="1084" y="2"/>
                    <a:pt x="1082" y="2"/>
                  </a:cubicBezTo>
                  <a:cubicBezTo>
                    <a:pt x="1082" y="1"/>
                    <a:pt x="1076" y="1"/>
                    <a:pt x="1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2262;p40">
              <a:extLst>
                <a:ext uri="{FF2B5EF4-FFF2-40B4-BE49-F238E27FC236}">
                  <a16:creationId xmlns:a16="http://schemas.microsoft.com/office/drawing/2014/main" id="{9C4D64A7-049A-1DE9-1FC4-1FB900156B7B}"/>
                </a:ext>
              </a:extLst>
            </p:cNvPr>
            <p:cNvSpPr/>
            <p:nvPr/>
          </p:nvSpPr>
          <p:spPr>
            <a:xfrm>
              <a:off x="1645300" y="3650125"/>
              <a:ext cx="55525" cy="32950"/>
            </a:xfrm>
            <a:custGeom>
              <a:avLst/>
              <a:gdLst/>
              <a:ahLst/>
              <a:cxnLst/>
              <a:rect l="l" t="t" r="r" b="b"/>
              <a:pathLst>
                <a:path w="2221" h="1318" extrusionOk="0">
                  <a:moveTo>
                    <a:pt x="137" y="1"/>
                  </a:moveTo>
                  <a:cubicBezTo>
                    <a:pt x="97" y="1"/>
                    <a:pt x="59" y="5"/>
                    <a:pt x="1" y="9"/>
                  </a:cubicBezTo>
                  <a:cubicBezTo>
                    <a:pt x="244" y="41"/>
                    <a:pt x="508" y="108"/>
                    <a:pt x="762" y="209"/>
                  </a:cubicBezTo>
                  <a:cubicBezTo>
                    <a:pt x="1017" y="308"/>
                    <a:pt x="1260" y="447"/>
                    <a:pt x="1471" y="599"/>
                  </a:cubicBezTo>
                  <a:cubicBezTo>
                    <a:pt x="1471" y="599"/>
                    <a:pt x="1492" y="613"/>
                    <a:pt x="1522" y="634"/>
                  </a:cubicBezTo>
                  <a:cubicBezTo>
                    <a:pt x="1551" y="657"/>
                    <a:pt x="1590" y="687"/>
                    <a:pt x="1629" y="717"/>
                  </a:cubicBezTo>
                  <a:cubicBezTo>
                    <a:pt x="1704" y="781"/>
                    <a:pt x="1777" y="847"/>
                    <a:pt x="1777" y="847"/>
                  </a:cubicBezTo>
                  <a:lnTo>
                    <a:pt x="1830" y="900"/>
                  </a:lnTo>
                  <a:cubicBezTo>
                    <a:pt x="1978" y="1038"/>
                    <a:pt x="2105" y="1174"/>
                    <a:pt x="2221" y="1318"/>
                  </a:cubicBezTo>
                  <a:cubicBezTo>
                    <a:pt x="2198" y="1267"/>
                    <a:pt x="2128" y="1138"/>
                    <a:pt x="2040" y="1016"/>
                  </a:cubicBezTo>
                  <a:cubicBezTo>
                    <a:pt x="1953" y="895"/>
                    <a:pt x="1849" y="779"/>
                    <a:pt x="1794" y="732"/>
                  </a:cubicBezTo>
                  <a:cubicBezTo>
                    <a:pt x="1794" y="732"/>
                    <a:pt x="1776" y="716"/>
                    <a:pt x="1752" y="695"/>
                  </a:cubicBezTo>
                  <a:cubicBezTo>
                    <a:pt x="1727" y="672"/>
                    <a:pt x="1693" y="643"/>
                    <a:pt x="1657" y="616"/>
                  </a:cubicBezTo>
                  <a:cubicBezTo>
                    <a:pt x="1588" y="560"/>
                    <a:pt x="1515" y="509"/>
                    <a:pt x="1515" y="509"/>
                  </a:cubicBezTo>
                  <a:cubicBezTo>
                    <a:pt x="1386" y="416"/>
                    <a:pt x="1244" y="333"/>
                    <a:pt x="1096" y="258"/>
                  </a:cubicBezTo>
                  <a:cubicBezTo>
                    <a:pt x="874" y="149"/>
                    <a:pt x="656" y="90"/>
                    <a:pt x="423" y="41"/>
                  </a:cubicBezTo>
                  <a:cubicBezTo>
                    <a:pt x="264" y="10"/>
                    <a:pt x="197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2263;p40">
              <a:extLst>
                <a:ext uri="{FF2B5EF4-FFF2-40B4-BE49-F238E27FC236}">
                  <a16:creationId xmlns:a16="http://schemas.microsoft.com/office/drawing/2014/main" id="{8F020BD3-2E3F-FB2B-9A65-8EB7672E05A9}"/>
                </a:ext>
              </a:extLst>
            </p:cNvPr>
            <p:cNvSpPr/>
            <p:nvPr/>
          </p:nvSpPr>
          <p:spPr>
            <a:xfrm>
              <a:off x="1654425" y="3705650"/>
              <a:ext cx="66925" cy="32325"/>
            </a:xfrm>
            <a:custGeom>
              <a:avLst/>
              <a:gdLst/>
              <a:ahLst/>
              <a:cxnLst/>
              <a:rect l="l" t="t" r="r" b="b"/>
              <a:pathLst>
                <a:path w="2677" h="1293" extrusionOk="0">
                  <a:moveTo>
                    <a:pt x="0" y="1"/>
                  </a:moveTo>
                  <a:lnTo>
                    <a:pt x="0" y="1"/>
                  </a:lnTo>
                  <a:cubicBezTo>
                    <a:pt x="542" y="122"/>
                    <a:pt x="1171" y="359"/>
                    <a:pt x="1688" y="648"/>
                  </a:cubicBezTo>
                  <a:cubicBezTo>
                    <a:pt x="1688" y="648"/>
                    <a:pt x="1787" y="702"/>
                    <a:pt x="1883" y="760"/>
                  </a:cubicBezTo>
                  <a:cubicBezTo>
                    <a:pt x="1979" y="818"/>
                    <a:pt x="2073" y="879"/>
                    <a:pt x="2073" y="879"/>
                  </a:cubicBezTo>
                  <a:lnTo>
                    <a:pt x="2142" y="925"/>
                  </a:lnTo>
                  <a:lnTo>
                    <a:pt x="2142" y="926"/>
                  </a:lnTo>
                  <a:cubicBezTo>
                    <a:pt x="2336" y="1049"/>
                    <a:pt x="2510" y="1169"/>
                    <a:pt x="2677" y="1293"/>
                  </a:cubicBezTo>
                  <a:cubicBezTo>
                    <a:pt x="2635" y="1244"/>
                    <a:pt x="2522" y="1126"/>
                    <a:pt x="2395" y="1015"/>
                  </a:cubicBezTo>
                  <a:cubicBezTo>
                    <a:pt x="2269" y="905"/>
                    <a:pt x="2132" y="799"/>
                    <a:pt x="2062" y="756"/>
                  </a:cubicBezTo>
                  <a:cubicBezTo>
                    <a:pt x="2062" y="756"/>
                    <a:pt x="1979" y="701"/>
                    <a:pt x="1893" y="652"/>
                  </a:cubicBezTo>
                  <a:cubicBezTo>
                    <a:pt x="1807" y="601"/>
                    <a:pt x="1718" y="553"/>
                    <a:pt x="1718" y="553"/>
                  </a:cubicBezTo>
                  <a:cubicBezTo>
                    <a:pt x="1564" y="467"/>
                    <a:pt x="1397" y="388"/>
                    <a:pt x="1228" y="313"/>
                  </a:cubicBezTo>
                  <a:cubicBezTo>
                    <a:pt x="972" y="205"/>
                    <a:pt x="730" y="140"/>
                    <a:pt x="471" y="74"/>
                  </a:cubicBezTo>
                  <a:cubicBezTo>
                    <a:pt x="179" y="2"/>
                    <a:pt x="166" y="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2264;p40">
              <a:extLst>
                <a:ext uri="{FF2B5EF4-FFF2-40B4-BE49-F238E27FC236}">
                  <a16:creationId xmlns:a16="http://schemas.microsoft.com/office/drawing/2014/main" id="{9E980884-32B6-B3E0-2971-14DA0F2288B4}"/>
                </a:ext>
              </a:extLst>
            </p:cNvPr>
            <p:cNvSpPr/>
            <p:nvPr/>
          </p:nvSpPr>
          <p:spPr>
            <a:xfrm>
              <a:off x="1669475" y="3733100"/>
              <a:ext cx="40550" cy="16150"/>
            </a:xfrm>
            <a:custGeom>
              <a:avLst/>
              <a:gdLst/>
              <a:ahLst/>
              <a:cxnLst/>
              <a:rect l="l" t="t" r="r" b="b"/>
              <a:pathLst>
                <a:path w="1622" h="646" extrusionOk="0">
                  <a:moveTo>
                    <a:pt x="156" y="1"/>
                  </a:moveTo>
                  <a:cubicBezTo>
                    <a:pt x="91" y="1"/>
                    <a:pt x="67" y="10"/>
                    <a:pt x="1" y="27"/>
                  </a:cubicBezTo>
                  <a:cubicBezTo>
                    <a:pt x="329" y="43"/>
                    <a:pt x="713" y="141"/>
                    <a:pt x="1027" y="291"/>
                  </a:cubicBezTo>
                  <a:cubicBezTo>
                    <a:pt x="1027" y="291"/>
                    <a:pt x="1086" y="319"/>
                    <a:pt x="1145" y="349"/>
                  </a:cubicBezTo>
                  <a:cubicBezTo>
                    <a:pt x="1202" y="382"/>
                    <a:pt x="1258" y="414"/>
                    <a:pt x="1258" y="414"/>
                  </a:cubicBezTo>
                  <a:lnTo>
                    <a:pt x="1299" y="441"/>
                  </a:lnTo>
                  <a:cubicBezTo>
                    <a:pt x="1416" y="508"/>
                    <a:pt x="1521" y="574"/>
                    <a:pt x="1621" y="646"/>
                  </a:cubicBezTo>
                  <a:cubicBezTo>
                    <a:pt x="1601" y="613"/>
                    <a:pt x="1539" y="538"/>
                    <a:pt x="1467" y="467"/>
                  </a:cubicBezTo>
                  <a:cubicBezTo>
                    <a:pt x="1394" y="398"/>
                    <a:pt x="1312" y="332"/>
                    <a:pt x="1270" y="308"/>
                  </a:cubicBezTo>
                  <a:cubicBezTo>
                    <a:pt x="1270" y="308"/>
                    <a:pt x="1219" y="277"/>
                    <a:pt x="1165" y="251"/>
                  </a:cubicBezTo>
                  <a:cubicBezTo>
                    <a:pt x="1112" y="223"/>
                    <a:pt x="1058" y="198"/>
                    <a:pt x="1058" y="198"/>
                  </a:cubicBezTo>
                  <a:cubicBezTo>
                    <a:pt x="962" y="153"/>
                    <a:pt x="858" y="114"/>
                    <a:pt x="752" y="79"/>
                  </a:cubicBezTo>
                  <a:cubicBezTo>
                    <a:pt x="593" y="30"/>
                    <a:pt x="443" y="19"/>
                    <a:pt x="284" y="7"/>
                  </a:cubicBezTo>
                  <a:cubicBezTo>
                    <a:pt x="227" y="3"/>
                    <a:pt x="187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2265;p40">
              <a:extLst>
                <a:ext uri="{FF2B5EF4-FFF2-40B4-BE49-F238E27FC236}">
                  <a16:creationId xmlns:a16="http://schemas.microsoft.com/office/drawing/2014/main" id="{74B56F77-4ECA-6C6C-F4C0-D7A4DF719263}"/>
                </a:ext>
              </a:extLst>
            </p:cNvPr>
            <p:cNvSpPr/>
            <p:nvPr/>
          </p:nvSpPr>
          <p:spPr>
            <a:xfrm>
              <a:off x="1685975" y="3765850"/>
              <a:ext cx="57250" cy="35575"/>
            </a:xfrm>
            <a:custGeom>
              <a:avLst/>
              <a:gdLst/>
              <a:ahLst/>
              <a:cxnLst/>
              <a:rect l="l" t="t" r="r" b="b"/>
              <a:pathLst>
                <a:path w="2290" h="1423" extrusionOk="0">
                  <a:moveTo>
                    <a:pt x="0" y="1"/>
                  </a:moveTo>
                  <a:cubicBezTo>
                    <a:pt x="473" y="170"/>
                    <a:pt x="1013" y="449"/>
                    <a:pt x="1452" y="758"/>
                  </a:cubicBezTo>
                  <a:cubicBezTo>
                    <a:pt x="1452" y="758"/>
                    <a:pt x="1537" y="815"/>
                    <a:pt x="1618" y="875"/>
                  </a:cubicBezTo>
                  <a:cubicBezTo>
                    <a:pt x="1699" y="937"/>
                    <a:pt x="1778" y="1000"/>
                    <a:pt x="1778" y="1000"/>
                  </a:cubicBezTo>
                  <a:lnTo>
                    <a:pt x="1836" y="1048"/>
                  </a:lnTo>
                  <a:lnTo>
                    <a:pt x="1837" y="1048"/>
                  </a:lnTo>
                  <a:cubicBezTo>
                    <a:pt x="2001" y="1176"/>
                    <a:pt x="2149" y="1298"/>
                    <a:pt x="2289" y="1423"/>
                  </a:cubicBezTo>
                  <a:cubicBezTo>
                    <a:pt x="2257" y="1375"/>
                    <a:pt x="2165" y="1258"/>
                    <a:pt x="2062" y="1146"/>
                  </a:cubicBezTo>
                  <a:cubicBezTo>
                    <a:pt x="1958" y="1034"/>
                    <a:pt x="1844" y="926"/>
                    <a:pt x="1785" y="881"/>
                  </a:cubicBezTo>
                  <a:cubicBezTo>
                    <a:pt x="1785" y="881"/>
                    <a:pt x="1715" y="825"/>
                    <a:pt x="1642" y="772"/>
                  </a:cubicBezTo>
                  <a:cubicBezTo>
                    <a:pt x="1569" y="718"/>
                    <a:pt x="1495" y="667"/>
                    <a:pt x="1495" y="667"/>
                  </a:cubicBezTo>
                  <a:cubicBezTo>
                    <a:pt x="1362" y="575"/>
                    <a:pt x="1220" y="487"/>
                    <a:pt x="1074" y="404"/>
                  </a:cubicBezTo>
                  <a:cubicBezTo>
                    <a:pt x="854" y="281"/>
                    <a:pt x="644" y="200"/>
                    <a:pt x="415" y="113"/>
                  </a:cubicBezTo>
                  <a:cubicBezTo>
                    <a:pt x="161" y="19"/>
                    <a:pt x="149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2266;p40">
              <a:extLst>
                <a:ext uri="{FF2B5EF4-FFF2-40B4-BE49-F238E27FC236}">
                  <a16:creationId xmlns:a16="http://schemas.microsoft.com/office/drawing/2014/main" id="{82DDA125-1545-5BD5-203F-9F1D00F82CA3}"/>
                </a:ext>
              </a:extLst>
            </p:cNvPr>
            <p:cNvSpPr/>
            <p:nvPr/>
          </p:nvSpPr>
          <p:spPr>
            <a:xfrm>
              <a:off x="1698900" y="3802125"/>
              <a:ext cx="42825" cy="30000"/>
            </a:xfrm>
            <a:custGeom>
              <a:avLst/>
              <a:gdLst/>
              <a:ahLst/>
              <a:cxnLst/>
              <a:rect l="l" t="t" r="r" b="b"/>
              <a:pathLst>
                <a:path w="1713" h="1200" extrusionOk="0">
                  <a:moveTo>
                    <a:pt x="0" y="1"/>
                  </a:moveTo>
                  <a:lnTo>
                    <a:pt x="0" y="1"/>
                  </a:lnTo>
                  <a:cubicBezTo>
                    <a:pt x="370" y="133"/>
                    <a:pt x="785" y="365"/>
                    <a:pt x="1108" y="628"/>
                  </a:cubicBezTo>
                  <a:cubicBezTo>
                    <a:pt x="1108" y="628"/>
                    <a:pt x="1171" y="677"/>
                    <a:pt x="1231" y="729"/>
                  </a:cubicBezTo>
                  <a:cubicBezTo>
                    <a:pt x="1289" y="781"/>
                    <a:pt x="1346" y="836"/>
                    <a:pt x="1346" y="836"/>
                  </a:cubicBezTo>
                  <a:lnTo>
                    <a:pt x="1388" y="877"/>
                  </a:lnTo>
                  <a:cubicBezTo>
                    <a:pt x="1507" y="987"/>
                    <a:pt x="1613" y="1092"/>
                    <a:pt x="1713" y="1200"/>
                  </a:cubicBezTo>
                  <a:cubicBezTo>
                    <a:pt x="1694" y="1158"/>
                    <a:pt x="1637" y="1057"/>
                    <a:pt x="1568" y="959"/>
                  </a:cubicBezTo>
                  <a:cubicBezTo>
                    <a:pt x="1498" y="862"/>
                    <a:pt x="1418" y="766"/>
                    <a:pt x="1374" y="727"/>
                  </a:cubicBezTo>
                  <a:cubicBezTo>
                    <a:pt x="1374" y="727"/>
                    <a:pt x="1324" y="679"/>
                    <a:pt x="1268" y="633"/>
                  </a:cubicBezTo>
                  <a:cubicBezTo>
                    <a:pt x="1215" y="587"/>
                    <a:pt x="1159" y="543"/>
                    <a:pt x="1159" y="543"/>
                  </a:cubicBezTo>
                  <a:cubicBezTo>
                    <a:pt x="1061" y="464"/>
                    <a:pt x="953" y="389"/>
                    <a:pt x="841" y="319"/>
                  </a:cubicBezTo>
                  <a:cubicBezTo>
                    <a:pt x="673" y="214"/>
                    <a:pt x="506" y="150"/>
                    <a:pt x="329" y="82"/>
                  </a:cubicBezTo>
                  <a:cubicBezTo>
                    <a:pt x="129" y="7"/>
                    <a:pt x="119" y="1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2267;p40">
              <a:extLst>
                <a:ext uri="{FF2B5EF4-FFF2-40B4-BE49-F238E27FC236}">
                  <a16:creationId xmlns:a16="http://schemas.microsoft.com/office/drawing/2014/main" id="{0267D8E8-FA9D-B747-C169-316517C5A302}"/>
                </a:ext>
              </a:extLst>
            </p:cNvPr>
            <p:cNvSpPr/>
            <p:nvPr/>
          </p:nvSpPr>
          <p:spPr>
            <a:xfrm>
              <a:off x="1708000" y="3828425"/>
              <a:ext cx="32375" cy="26625"/>
            </a:xfrm>
            <a:custGeom>
              <a:avLst/>
              <a:gdLst/>
              <a:ahLst/>
              <a:cxnLst/>
              <a:rect l="l" t="t" r="r" b="b"/>
              <a:pathLst>
                <a:path w="1295" h="1065" extrusionOk="0">
                  <a:moveTo>
                    <a:pt x="0" y="1"/>
                  </a:moveTo>
                  <a:lnTo>
                    <a:pt x="0" y="1"/>
                  </a:lnTo>
                  <a:cubicBezTo>
                    <a:pt x="290" y="128"/>
                    <a:pt x="606" y="339"/>
                    <a:pt x="848" y="570"/>
                  </a:cubicBezTo>
                  <a:cubicBezTo>
                    <a:pt x="848" y="570"/>
                    <a:pt x="895" y="613"/>
                    <a:pt x="938" y="657"/>
                  </a:cubicBezTo>
                  <a:cubicBezTo>
                    <a:pt x="981" y="704"/>
                    <a:pt x="1023" y="750"/>
                    <a:pt x="1023" y="750"/>
                  </a:cubicBezTo>
                  <a:lnTo>
                    <a:pt x="1054" y="787"/>
                  </a:lnTo>
                  <a:lnTo>
                    <a:pt x="1055" y="787"/>
                  </a:lnTo>
                  <a:cubicBezTo>
                    <a:pt x="1142" y="882"/>
                    <a:pt x="1221" y="972"/>
                    <a:pt x="1295" y="1065"/>
                  </a:cubicBezTo>
                  <a:cubicBezTo>
                    <a:pt x="1285" y="1029"/>
                    <a:pt x="1249" y="942"/>
                    <a:pt x="1203" y="856"/>
                  </a:cubicBezTo>
                  <a:cubicBezTo>
                    <a:pt x="1156" y="772"/>
                    <a:pt x="1100" y="689"/>
                    <a:pt x="1068" y="654"/>
                  </a:cubicBezTo>
                  <a:cubicBezTo>
                    <a:pt x="1068" y="654"/>
                    <a:pt x="1031" y="611"/>
                    <a:pt x="990" y="571"/>
                  </a:cubicBezTo>
                  <a:cubicBezTo>
                    <a:pt x="950" y="530"/>
                    <a:pt x="907" y="491"/>
                    <a:pt x="907" y="491"/>
                  </a:cubicBezTo>
                  <a:cubicBezTo>
                    <a:pt x="833" y="420"/>
                    <a:pt x="751" y="353"/>
                    <a:pt x="664" y="290"/>
                  </a:cubicBezTo>
                  <a:cubicBezTo>
                    <a:pt x="536" y="197"/>
                    <a:pt x="403" y="138"/>
                    <a:pt x="263" y="76"/>
                  </a:cubicBezTo>
                  <a:cubicBezTo>
                    <a:pt x="105" y="6"/>
                    <a:pt x="97" y="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2268;p40">
              <a:extLst>
                <a:ext uri="{FF2B5EF4-FFF2-40B4-BE49-F238E27FC236}">
                  <a16:creationId xmlns:a16="http://schemas.microsoft.com/office/drawing/2014/main" id="{BA7A691E-C843-30AD-00F0-09262277DFCE}"/>
                </a:ext>
              </a:extLst>
            </p:cNvPr>
            <p:cNvSpPr/>
            <p:nvPr/>
          </p:nvSpPr>
          <p:spPr>
            <a:xfrm>
              <a:off x="1603225" y="3470950"/>
              <a:ext cx="63575" cy="134275"/>
            </a:xfrm>
            <a:custGeom>
              <a:avLst/>
              <a:gdLst/>
              <a:ahLst/>
              <a:cxnLst/>
              <a:rect l="l" t="t" r="r" b="b"/>
              <a:pathLst>
                <a:path w="2543" h="5371" extrusionOk="0">
                  <a:moveTo>
                    <a:pt x="1559" y="0"/>
                  </a:moveTo>
                  <a:cubicBezTo>
                    <a:pt x="1414" y="0"/>
                    <a:pt x="1269" y="25"/>
                    <a:pt x="1131" y="72"/>
                  </a:cubicBezTo>
                  <a:cubicBezTo>
                    <a:pt x="916" y="147"/>
                    <a:pt x="715" y="277"/>
                    <a:pt x="561" y="447"/>
                  </a:cubicBezTo>
                  <a:cubicBezTo>
                    <a:pt x="406" y="617"/>
                    <a:pt x="288" y="817"/>
                    <a:pt x="205" y="1028"/>
                  </a:cubicBezTo>
                  <a:cubicBezTo>
                    <a:pt x="37" y="1452"/>
                    <a:pt x="0" y="1907"/>
                    <a:pt x="34" y="2336"/>
                  </a:cubicBezTo>
                  <a:cubicBezTo>
                    <a:pt x="34" y="2336"/>
                    <a:pt x="55" y="2664"/>
                    <a:pt x="138" y="2981"/>
                  </a:cubicBezTo>
                  <a:cubicBezTo>
                    <a:pt x="213" y="3299"/>
                    <a:pt x="341" y="3599"/>
                    <a:pt x="341" y="3599"/>
                  </a:cubicBezTo>
                  <a:cubicBezTo>
                    <a:pt x="341" y="3599"/>
                    <a:pt x="361" y="3657"/>
                    <a:pt x="387" y="3712"/>
                  </a:cubicBezTo>
                  <a:cubicBezTo>
                    <a:pt x="412" y="3767"/>
                    <a:pt x="437" y="3823"/>
                    <a:pt x="437" y="3823"/>
                  </a:cubicBezTo>
                  <a:cubicBezTo>
                    <a:pt x="723" y="4423"/>
                    <a:pt x="1084" y="4922"/>
                    <a:pt x="1468" y="5370"/>
                  </a:cubicBezTo>
                  <a:cubicBezTo>
                    <a:pt x="1363" y="5223"/>
                    <a:pt x="1083" y="4853"/>
                    <a:pt x="850" y="4438"/>
                  </a:cubicBezTo>
                  <a:cubicBezTo>
                    <a:pt x="609" y="4030"/>
                    <a:pt x="428" y="3578"/>
                    <a:pt x="355" y="3362"/>
                  </a:cubicBezTo>
                  <a:cubicBezTo>
                    <a:pt x="355" y="3362"/>
                    <a:pt x="259" y="3100"/>
                    <a:pt x="204" y="2826"/>
                  </a:cubicBezTo>
                  <a:cubicBezTo>
                    <a:pt x="171" y="2691"/>
                    <a:pt x="156" y="2553"/>
                    <a:pt x="140" y="2449"/>
                  </a:cubicBezTo>
                  <a:cubicBezTo>
                    <a:pt x="132" y="2345"/>
                    <a:pt x="127" y="2276"/>
                    <a:pt x="127" y="2276"/>
                  </a:cubicBezTo>
                  <a:cubicBezTo>
                    <a:pt x="99" y="1785"/>
                    <a:pt x="160" y="1253"/>
                    <a:pt x="416" y="805"/>
                  </a:cubicBezTo>
                  <a:cubicBezTo>
                    <a:pt x="603" y="473"/>
                    <a:pt x="890" y="219"/>
                    <a:pt x="1237" y="120"/>
                  </a:cubicBezTo>
                  <a:cubicBezTo>
                    <a:pt x="1350" y="87"/>
                    <a:pt x="1468" y="68"/>
                    <a:pt x="1587" y="68"/>
                  </a:cubicBezTo>
                  <a:cubicBezTo>
                    <a:pt x="1648" y="68"/>
                    <a:pt x="1709" y="73"/>
                    <a:pt x="1770" y="84"/>
                  </a:cubicBezTo>
                  <a:cubicBezTo>
                    <a:pt x="1947" y="115"/>
                    <a:pt x="2121" y="194"/>
                    <a:pt x="2248" y="328"/>
                  </a:cubicBezTo>
                  <a:cubicBezTo>
                    <a:pt x="2389" y="481"/>
                    <a:pt x="2443" y="638"/>
                    <a:pt x="2471" y="760"/>
                  </a:cubicBezTo>
                  <a:cubicBezTo>
                    <a:pt x="2497" y="884"/>
                    <a:pt x="2494" y="983"/>
                    <a:pt x="2485" y="1066"/>
                  </a:cubicBezTo>
                  <a:cubicBezTo>
                    <a:pt x="2459" y="1230"/>
                    <a:pt x="2427" y="1362"/>
                    <a:pt x="2257" y="1530"/>
                  </a:cubicBezTo>
                  <a:cubicBezTo>
                    <a:pt x="2416" y="1406"/>
                    <a:pt x="2516" y="1205"/>
                    <a:pt x="2526" y="993"/>
                  </a:cubicBezTo>
                  <a:cubicBezTo>
                    <a:pt x="2542" y="782"/>
                    <a:pt x="2483" y="563"/>
                    <a:pt x="2358" y="381"/>
                  </a:cubicBezTo>
                  <a:cubicBezTo>
                    <a:pt x="2232" y="197"/>
                    <a:pt x="2024" y="75"/>
                    <a:pt x="1805" y="26"/>
                  </a:cubicBezTo>
                  <a:cubicBezTo>
                    <a:pt x="1724" y="9"/>
                    <a:pt x="1642" y="0"/>
                    <a:pt x="1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2269;p40">
              <a:extLst>
                <a:ext uri="{FF2B5EF4-FFF2-40B4-BE49-F238E27FC236}">
                  <a16:creationId xmlns:a16="http://schemas.microsoft.com/office/drawing/2014/main" id="{825EDCF5-A174-8BBC-DC98-06B8CA25A29E}"/>
                </a:ext>
              </a:extLst>
            </p:cNvPr>
            <p:cNvSpPr/>
            <p:nvPr/>
          </p:nvSpPr>
          <p:spPr>
            <a:xfrm>
              <a:off x="1616775" y="3493450"/>
              <a:ext cx="34975" cy="90100"/>
            </a:xfrm>
            <a:custGeom>
              <a:avLst/>
              <a:gdLst/>
              <a:ahLst/>
              <a:cxnLst/>
              <a:rect l="l" t="t" r="r" b="b"/>
              <a:pathLst>
                <a:path w="1399" h="3604" extrusionOk="0">
                  <a:moveTo>
                    <a:pt x="1350" y="0"/>
                  </a:moveTo>
                  <a:cubicBezTo>
                    <a:pt x="1238" y="0"/>
                    <a:pt x="1033" y="30"/>
                    <a:pt x="843" y="129"/>
                  </a:cubicBezTo>
                  <a:cubicBezTo>
                    <a:pt x="619" y="238"/>
                    <a:pt x="435" y="427"/>
                    <a:pt x="364" y="526"/>
                  </a:cubicBezTo>
                  <a:cubicBezTo>
                    <a:pt x="364" y="526"/>
                    <a:pt x="274" y="644"/>
                    <a:pt x="211" y="779"/>
                  </a:cubicBezTo>
                  <a:cubicBezTo>
                    <a:pt x="145" y="912"/>
                    <a:pt x="103" y="1054"/>
                    <a:pt x="103" y="1054"/>
                  </a:cubicBezTo>
                  <a:cubicBezTo>
                    <a:pt x="27" y="1305"/>
                    <a:pt x="0" y="1579"/>
                    <a:pt x="14" y="1850"/>
                  </a:cubicBezTo>
                  <a:cubicBezTo>
                    <a:pt x="37" y="2258"/>
                    <a:pt x="155" y="2607"/>
                    <a:pt x="289" y="2973"/>
                  </a:cubicBezTo>
                  <a:cubicBezTo>
                    <a:pt x="444" y="3380"/>
                    <a:pt x="457" y="3391"/>
                    <a:pt x="572" y="3603"/>
                  </a:cubicBezTo>
                  <a:cubicBezTo>
                    <a:pt x="431" y="3226"/>
                    <a:pt x="267" y="2808"/>
                    <a:pt x="175" y="2367"/>
                  </a:cubicBezTo>
                  <a:cubicBezTo>
                    <a:pt x="82" y="1929"/>
                    <a:pt x="76" y="1461"/>
                    <a:pt x="204" y="1056"/>
                  </a:cubicBezTo>
                  <a:cubicBezTo>
                    <a:pt x="204" y="1056"/>
                    <a:pt x="252" y="902"/>
                    <a:pt x="330" y="763"/>
                  </a:cubicBezTo>
                  <a:cubicBezTo>
                    <a:pt x="403" y="621"/>
                    <a:pt x="510" y="501"/>
                    <a:pt x="510" y="501"/>
                  </a:cubicBezTo>
                  <a:lnTo>
                    <a:pt x="550" y="456"/>
                  </a:lnTo>
                  <a:cubicBezTo>
                    <a:pt x="571" y="435"/>
                    <a:pt x="592" y="413"/>
                    <a:pt x="592" y="413"/>
                  </a:cubicBezTo>
                  <a:cubicBezTo>
                    <a:pt x="817" y="180"/>
                    <a:pt x="1101" y="32"/>
                    <a:pt x="1398" y="2"/>
                  </a:cubicBezTo>
                  <a:cubicBezTo>
                    <a:pt x="1385" y="1"/>
                    <a:pt x="1369" y="0"/>
                    <a:pt x="1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2270;p40">
              <a:extLst>
                <a:ext uri="{FF2B5EF4-FFF2-40B4-BE49-F238E27FC236}">
                  <a16:creationId xmlns:a16="http://schemas.microsoft.com/office/drawing/2014/main" id="{FFFCC47F-2DDE-A89B-EF36-D29F32CA2173}"/>
                </a:ext>
              </a:extLst>
            </p:cNvPr>
            <p:cNvSpPr/>
            <p:nvPr/>
          </p:nvSpPr>
          <p:spPr>
            <a:xfrm>
              <a:off x="1569375" y="3602175"/>
              <a:ext cx="48600" cy="12325"/>
            </a:xfrm>
            <a:custGeom>
              <a:avLst/>
              <a:gdLst/>
              <a:ahLst/>
              <a:cxnLst/>
              <a:rect l="l" t="t" r="r" b="b"/>
              <a:pathLst>
                <a:path w="1944" h="493" extrusionOk="0">
                  <a:moveTo>
                    <a:pt x="1070" y="1"/>
                  </a:moveTo>
                  <a:cubicBezTo>
                    <a:pt x="969" y="1"/>
                    <a:pt x="866" y="11"/>
                    <a:pt x="765" y="30"/>
                  </a:cubicBezTo>
                  <a:cubicBezTo>
                    <a:pt x="567" y="67"/>
                    <a:pt x="403" y="151"/>
                    <a:pt x="242" y="256"/>
                  </a:cubicBezTo>
                  <a:cubicBezTo>
                    <a:pt x="65" y="378"/>
                    <a:pt x="66" y="395"/>
                    <a:pt x="0" y="492"/>
                  </a:cubicBezTo>
                  <a:cubicBezTo>
                    <a:pt x="144" y="360"/>
                    <a:pt x="332" y="250"/>
                    <a:pt x="537" y="182"/>
                  </a:cubicBezTo>
                  <a:cubicBezTo>
                    <a:pt x="708" y="123"/>
                    <a:pt x="890" y="99"/>
                    <a:pt x="1065" y="99"/>
                  </a:cubicBezTo>
                  <a:cubicBezTo>
                    <a:pt x="1100" y="99"/>
                    <a:pt x="1134" y="100"/>
                    <a:pt x="1167" y="102"/>
                  </a:cubicBezTo>
                  <a:cubicBezTo>
                    <a:pt x="1167" y="102"/>
                    <a:pt x="1187" y="103"/>
                    <a:pt x="1216" y="104"/>
                  </a:cubicBezTo>
                  <a:cubicBezTo>
                    <a:pt x="1244" y="108"/>
                    <a:pt x="1283" y="113"/>
                    <a:pt x="1322" y="118"/>
                  </a:cubicBezTo>
                  <a:cubicBezTo>
                    <a:pt x="1398" y="133"/>
                    <a:pt x="1473" y="152"/>
                    <a:pt x="1473" y="152"/>
                  </a:cubicBezTo>
                  <a:lnTo>
                    <a:pt x="1528" y="169"/>
                  </a:lnTo>
                  <a:cubicBezTo>
                    <a:pt x="1681" y="211"/>
                    <a:pt x="1817" y="270"/>
                    <a:pt x="1944" y="345"/>
                  </a:cubicBezTo>
                  <a:cubicBezTo>
                    <a:pt x="1913" y="311"/>
                    <a:pt x="1829" y="231"/>
                    <a:pt x="1725" y="167"/>
                  </a:cubicBezTo>
                  <a:cubicBezTo>
                    <a:pt x="1621" y="105"/>
                    <a:pt x="1504" y="55"/>
                    <a:pt x="1445" y="45"/>
                  </a:cubicBezTo>
                  <a:cubicBezTo>
                    <a:pt x="1446" y="39"/>
                    <a:pt x="1214" y="2"/>
                    <a:pt x="1168" y="2"/>
                  </a:cubicBezTo>
                  <a:cubicBezTo>
                    <a:pt x="1163" y="2"/>
                    <a:pt x="1160" y="3"/>
                    <a:pt x="1160" y="4"/>
                  </a:cubicBezTo>
                  <a:cubicBezTo>
                    <a:pt x="1130" y="2"/>
                    <a:pt x="1100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2271;p40">
              <a:extLst>
                <a:ext uri="{FF2B5EF4-FFF2-40B4-BE49-F238E27FC236}">
                  <a16:creationId xmlns:a16="http://schemas.microsoft.com/office/drawing/2014/main" id="{A9485000-764A-BA68-F23C-5E166A6D86BE}"/>
                </a:ext>
              </a:extLst>
            </p:cNvPr>
            <p:cNvSpPr/>
            <p:nvPr/>
          </p:nvSpPr>
          <p:spPr>
            <a:xfrm>
              <a:off x="1514975" y="3574675"/>
              <a:ext cx="82500" cy="21125"/>
            </a:xfrm>
            <a:custGeom>
              <a:avLst/>
              <a:gdLst/>
              <a:ahLst/>
              <a:cxnLst/>
              <a:rect l="l" t="t" r="r" b="b"/>
              <a:pathLst>
                <a:path w="3300" h="845" extrusionOk="0">
                  <a:moveTo>
                    <a:pt x="1726" y="0"/>
                  </a:moveTo>
                  <a:cubicBezTo>
                    <a:pt x="1588" y="0"/>
                    <a:pt x="1448" y="13"/>
                    <a:pt x="1309" y="40"/>
                  </a:cubicBezTo>
                  <a:cubicBezTo>
                    <a:pt x="971" y="103"/>
                    <a:pt x="686" y="244"/>
                    <a:pt x="414" y="433"/>
                  </a:cubicBezTo>
                  <a:cubicBezTo>
                    <a:pt x="263" y="540"/>
                    <a:pt x="196" y="609"/>
                    <a:pt x="141" y="661"/>
                  </a:cubicBezTo>
                  <a:cubicBezTo>
                    <a:pt x="91" y="718"/>
                    <a:pt x="57" y="761"/>
                    <a:pt x="1" y="844"/>
                  </a:cubicBezTo>
                  <a:cubicBezTo>
                    <a:pt x="233" y="598"/>
                    <a:pt x="546" y="378"/>
                    <a:pt x="901" y="248"/>
                  </a:cubicBezTo>
                  <a:cubicBezTo>
                    <a:pt x="1165" y="147"/>
                    <a:pt x="1449" y="97"/>
                    <a:pt x="1724" y="97"/>
                  </a:cubicBezTo>
                  <a:cubicBezTo>
                    <a:pt x="1817" y="97"/>
                    <a:pt x="1909" y="103"/>
                    <a:pt x="1999" y="114"/>
                  </a:cubicBezTo>
                  <a:cubicBezTo>
                    <a:pt x="1999" y="114"/>
                    <a:pt x="2135" y="129"/>
                    <a:pt x="2267" y="163"/>
                  </a:cubicBezTo>
                  <a:cubicBezTo>
                    <a:pt x="2399" y="195"/>
                    <a:pt x="2527" y="243"/>
                    <a:pt x="2527" y="243"/>
                  </a:cubicBezTo>
                  <a:lnTo>
                    <a:pt x="2622" y="281"/>
                  </a:lnTo>
                  <a:cubicBezTo>
                    <a:pt x="2880" y="385"/>
                    <a:pt x="3103" y="520"/>
                    <a:pt x="3300" y="680"/>
                  </a:cubicBezTo>
                  <a:cubicBezTo>
                    <a:pt x="3250" y="620"/>
                    <a:pt x="3110" y="475"/>
                    <a:pt x="2937" y="359"/>
                  </a:cubicBezTo>
                  <a:cubicBezTo>
                    <a:pt x="2766" y="241"/>
                    <a:pt x="2569" y="151"/>
                    <a:pt x="2472" y="121"/>
                  </a:cubicBezTo>
                  <a:cubicBezTo>
                    <a:pt x="2472" y="121"/>
                    <a:pt x="2354" y="81"/>
                    <a:pt x="2233" y="55"/>
                  </a:cubicBezTo>
                  <a:cubicBezTo>
                    <a:pt x="2112" y="28"/>
                    <a:pt x="1988" y="15"/>
                    <a:pt x="1988" y="15"/>
                  </a:cubicBezTo>
                  <a:cubicBezTo>
                    <a:pt x="1903" y="5"/>
                    <a:pt x="1815" y="0"/>
                    <a:pt x="1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2272;p40">
              <a:extLst>
                <a:ext uri="{FF2B5EF4-FFF2-40B4-BE49-F238E27FC236}">
                  <a16:creationId xmlns:a16="http://schemas.microsoft.com/office/drawing/2014/main" id="{9C56C2AB-7AA5-91B2-AF29-4330C2D5A0D3}"/>
                </a:ext>
              </a:extLst>
            </p:cNvPr>
            <p:cNvSpPr/>
            <p:nvPr/>
          </p:nvSpPr>
          <p:spPr>
            <a:xfrm>
              <a:off x="1476100" y="3552225"/>
              <a:ext cx="93450" cy="62650"/>
            </a:xfrm>
            <a:custGeom>
              <a:avLst/>
              <a:gdLst/>
              <a:ahLst/>
              <a:cxnLst/>
              <a:rect l="l" t="t" r="r" b="b"/>
              <a:pathLst>
                <a:path w="3738" h="2506" extrusionOk="0">
                  <a:moveTo>
                    <a:pt x="2285" y="1"/>
                  </a:moveTo>
                  <a:cubicBezTo>
                    <a:pt x="2217" y="1"/>
                    <a:pt x="2115" y="3"/>
                    <a:pt x="2013" y="15"/>
                  </a:cubicBezTo>
                  <a:cubicBezTo>
                    <a:pt x="1836" y="30"/>
                    <a:pt x="1663" y="73"/>
                    <a:pt x="1663" y="73"/>
                  </a:cubicBezTo>
                  <a:cubicBezTo>
                    <a:pt x="1357" y="146"/>
                    <a:pt x="1046" y="279"/>
                    <a:pt x="789" y="491"/>
                  </a:cubicBezTo>
                  <a:cubicBezTo>
                    <a:pt x="406" y="805"/>
                    <a:pt x="172" y="1213"/>
                    <a:pt x="73" y="1679"/>
                  </a:cubicBezTo>
                  <a:cubicBezTo>
                    <a:pt x="23" y="1942"/>
                    <a:pt x="46" y="2084"/>
                    <a:pt x="54" y="2190"/>
                  </a:cubicBezTo>
                  <a:cubicBezTo>
                    <a:pt x="65" y="2243"/>
                    <a:pt x="76" y="2288"/>
                    <a:pt x="87" y="2338"/>
                  </a:cubicBezTo>
                  <a:cubicBezTo>
                    <a:pt x="102" y="2387"/>
                    <a:pt x="124" y="2438"/>
                    <a:pt x="149" y="2505"/>
                  </a:cubicBezTo>
                  <a:cubicBezTo>
                    <a:pt x="1" y="2038"/>
                    <a:pt x="109" y="1467"/>
                    <a:pt x="419" y="1025"/>
                  </a:cubicBezTo>
                  <a:cubicBezTo>
                    <a:pt x="719" y="572"/>
                    <a:pt x="1212" y="263"/>
                    <a:pt x="1718" y="161"/>
                  </a:cubicBezTo>
                  <a:cubicBezTo>
                    <a:pt x="1718" y="161"/>
                    <a:pt x="1908" y="115"/>
                    <a:pt x="2104" y="105"/>
                  </a:cubicBezTo>
                  <a:cubicBezTo>
                    <a:pt x="2175" y="101"/>
                    <a:pt x="2246" y="98"/>
                    <a:pt x="2308" y="98"/>
                  </a:cubicBezTo>
                  <a:cubicBezTo>
                    <a:pt x="2331" y="98"/>
                    <a:pt x="2353" y="99"/>
                    <a:pt x="2373" y="100"/>
                  </a:cubicBezTo>
                  <a:cubicBezTo>
                    <a:pt x="2447" y="101"/>
                    <a:pt x="2496" y="106"/>
                    <a:pt x="2496" y="106"/>
                  </a:cubicBezTo>
                  <a:cubicBezTo>
                    <a:pt x="2496" y="106"/>
                    <a:pt x="2532" y="108"/>
                    <a:pt x="2569" y="111"/>
                  </a:cubicBezTo>
                  <a:cubicBezTo>
                    <a:pt x="2606" y="114"/>
                    <a:pt x="2642" y="119"/>
                    <a:pt x="2642" y="119"/>
                  </a:cubicBezTo>
                  <a:cubicBezTo>
                    <a:pt x="3042" y="158"/>
                    <a:pt x="3402" y="263"/>
                    <a:pt x="3738" y="402"/>
                  </a:cubicBezTo>
                  <a:cubicBezTo>
                    <a:pt x="3643" y="346"/>
                    <a:pt x="3385" y="214"/>
                    <a:pt x="3101" y="130"/>
                  </a:cubicBezTo>
                  <a:cubicBezTo>
                    <a:pt x="2818" y="42"/>
                    <a:pt x="2512" y="2"/>
                    <a:pt x="2367" y="2"/>
                  </a:cubicBezTo>
                  <a:cubicBezTo>
                    <a:pt x="2367" y="2"/>
                    <a:pt x="2335" y="1"/>
                    <a:pt x="2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2273;p40">
              <a:extLst>
                <a:ext uri="{FF2B5EF4-FFF2-40B4-BE49-F238E27FC236}">
                  <a16:creationId xmlns:a16="http://schemas.microsoft.com/office/drawing/2014/main" id="{B55B99F8-A773-9782-7704-B3CDF0005ADE}"/>
                </a:ext>
              </a:extLst>
            </p:cNvPr>
            <p:cNvSpPr/>
            <p:nvPr/>
          </p:nvSpPr>
          <p:spPr>
            <a:xfrm>
              <a:off x="1470750" y="3546625"/>
              <a:ext cx="31925" cy="62375"/>
            </a:xfrm>
            <a:custGeom>
              <a:avLst/>
              <a:gdLst/>
              <a:ahLst/>
              <a:cxnLst/>
              <a:rect l="l" t="t" r="r" b="b"/>
              <a:pathLst>
                <a:path w="1277" h="2495" extrusionOk="0">
                  <a:moveTo>
                    <a:pt x="1277" y="0"/>
                  </a:moveTo>
                  <a:lnTo>
                    <a:pt x="1277" y="0"/>
                  </a:lnTo>
                  <a:cubicBezTo>
                    <a:pt x="1214" y="13"/>
                    <a:pt x="1056" y="65"/>
                    <a:pt x="908" y="151"/>
                  </a:cubicBezTo>
                  <a:cubicBezTo>
                    <a:pt x="759" y="233"/>
                    <a:pt x="620" y="346"/>
                    <a:pt x="563" y="407"/>
                  </a:cubicBezTo>
                  <a:cubicBezTo>
                    <a:pt x="563" y="407"/>
                    <a:pt x="491" y="479"/>
                    <a:pt x="429" y="560"/>
                  </a:cubicBezTo>
                  <a:cubicBezTo>
                    <a:pt x="365" y="640"/>
                    <a:pt x="310" y="727"/>
                    <a:pt x="310" y="727"/>
                  </a:cubicBezTo>
                  <a:cubicBezTo>
                    <a:pt x="213" y="879"/>
                    <a:pt x="132" y="1052"/>
                    <a:pt x="79" y="1235"/>
                  </a:cubicBezTo>
                  <a:cubicBezTo>
                    <a:pt x="1" y="1509"/>
                    <a:pt x="1" y="1769"/>
                    <a:pt x="35" y="2039"/>
                  </a:cubicBezTo>
                  <a:cubicBezTo>
                    <a:pt x="87" y="2338"/>
                    <a:pt x="105" y="2348"/>
                    <a:pt x="183" y="2495"/>
                  </a:cubicBezTo>
                  <a:cubicBezTo>
                    <a:pt x="95" y="2231"/>
                    <a:pt x="57" y="1921"/>
                    <a:pt x="95" y="1615"/>
                  </a:cubicBezTo>
                  <a:cubicBezTo>
                    <a:pt x="130" y="1308"/>
                    <a:pt x="241" y="1008"/>
                    <a:pt x="403" y="764"/>
                  </a:cubicBezTo>
                  <a:cubicBezTo>
                    <a:pt x="403" y="764"/>
                    <a:pt x="462" y="670"/>
                    <a:pt x="534" y="585"/>
                  </a:cubicBezTo>
                  <a:cubicBezTo>
                    <a:pt x="605" y="499"/>
                    <a:pt x="685" y="422"/>
                    <a:pt x="685" y="422"/>
                  </a:cubicBezTo>
                  <a:lnTo>
                    <a:pt x="747" y="366"/>
                  </a:lnTo>
                  <a:cubicBezTo>
                    <a:pt x="914" y="211"/>
                    <a:pt x="1090" y="92"/>
                    <a:pt x="1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2274;p40">
              <a:extLst>
                <a:ext uri="{FF2B5EF4-FFF2-40B4-BE49-F238E27FC236}">
                  <a16:creationId xmlns:a16="http://schemas.microsoft.com/office/drawing/2014/main" id="{A75A1087-54EE-1CD4-ED08-F38CBB6416F5}"/>
                </a:ext>
              </a:extLst>
            </p:cNvPr>
            <p:cNvSpPr/>
            <p:nvPr/>
          </p:nvSpPr>
          <p:spPr>
            <a:xfrm>
              <a:off x="1464500" y="3509950"/>
              <a:ext cx="32225" cy="17950"/>
            </a:xfrm>
            <a:custGeom>
              <a:avLst/>
              <a:gdLst/>
              <a:ahLst/>
              <a:cxnLst/>
              <a:rect l="l" t="t" r="r" b="b"/>
              <a:pathLst>
                <a:path w="1289" h="718" extrusionOk="0">
                  <a:moveTo>
                    <a:pt x="493" y="0"/>
                  </a:moveTo>
                  <a:cubicBezTo>
                    <a:pt x="428" y="0"/>
                    <a:pt x="363" y="9"/>
                    <a:pt x="298" y="30"/>
                  </a:cubicBezTo>
                  <a:cubicBezTo>
                    <a:pt x="205" y="60"/>
                    <a:pt x="125" y="119"/>
                    <a:pt x="72" y="197"/>
                  </a:cubicBezTo>
                  <a:cubicBezTo>
                    <a:pt x="23" y="276"/>
                    <a:pt x="0" y="365"/>
                    <a:pt x="0" y="458"/>
                  </a:cubicBezTo>
                  <a:cubicBezTo>
                    <a:pt x="3" y="561"/>
                    <a:pt x="32" y="612"/>
                    <a:pt x="55" y="645"/>
                  </a:cubicBezTo>
                  <a:cubicBezTo>
                    <a:pt x="82" y="678"/>
                    <a:pt x="107" y="698"/>
                    <a:pt x="157" y="718"/>
                  </a:cubicBezTo>
                  <a:cubicBezTo>
                    <a:pt x="13" y="607"/>
                    <a:pt x="24" y="363"/>
                    <a:pt x="146" y="229"/>
                  </a:cubicBezTo>
                  <a:cubicBezTo>
                    <a:pt x="232" y="135"/>
                    <a:pt x="360" y="97"/>
                    <a:pt x="488" y="97"/>
                  </a:cubicBezTo>
                  <a:cubicBezTo>
                    <a:pt x="547" y="97"/>
                    <a:pt x="606" y="105"/>
                    <a:pt x="661" y="120"/>
                  </a:cubicBezTo>
                  <a:cubicBezTo>
                    <a:pt x="661" y="120"/>
                    <a:pt x="728" y="137"/>
                    <a:pt x="790" y="168"/>
                  </a:cubicBezTo>
                  <a:cubicBezTo>
                    <a:pt x="853" y="198"/>
                    <a:pt x="912" y="237"/>
                    <a:pt x="912" y="237"/>
                  </a:cubicBezTo>
                  <a:lnTo>
                    <a:pt x="955" y="268"/>
                  </a:lnTo>
                  <a:lnTo>
                    <a:pt x="956" y="267"/>
                  </a:lnTo>
                  <a:cubicBezTo>
                    <a:pt x="1077" y="348"/>
                    <a:pt x="1183" y="437"/>
                    <a:pt x="1289" y="521"/>
                  </a:cubicBezTo>
                  <a:cubicBezTo>
                    <a:pt x="1267" y="484"/>
                    <a:pt x="1205" y="398"/>
                    <a:pt x="1131" y="316"/>
                  </a:cubicBezTo>
                  <a:cubicBezTo>
                    <a:pt x="1059" y="231"/>
                    <a:pt x="970" y="157"/>
                    <a:pt x="922" y="129"/>
                  </a:cubicBezTo>
                  <a:cubicBezTo>
                    <a:pt x="922" y="129"/>
                    <a:pt x="865" y="93"/>
                    <a:pt x="802" y="66"/>
                  </a:cubicBezTo>
                  <a:cubicBezTo>
                    <a:pt x="740" y="39"/>
                    <a:pt x="673" y="23"/>
                    <a:pt x="673" y="23"/>
                  </a:cubicBezTo>
                  <a:cubicBezTo>
                    <a:pt x="615" y="8"/>
                    <a:pt x="554" y="0"/>
                    <a:pt x="4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2275;p40">
              <a:extLst>
                <a:ext uri="{FF2B5EF4-FFF2-40B4-BE49-F238E27FC236}">
                  <a16:creationId xmlns:a16="http://schemas.microsoft.com/office/drawing/2014/main" id="{9549205C-F53C-8DBC-BABD-B9CF447B8494}"/>
                </a:ext>
              </a:extLst>
            </p:cNvPr>
            <p:cNvSpPr/>
            <p:nvPr/>
          </p:nvSpPr>
          <p:spPr>
            <a:xfrm>
              <a:off x="1470600" y="3519550"/>
              <a:ext cx="32725" cy="11175"/>
            </a:xfrm>
            <a:custGeom>
              <a:avLst/>
              <a:gdLst/>
              <a:ahLst/>
              <a:cxnLst/>
              <a:rect l="l" t="t" r="r" b="b"/>
              <a:pathLst>
                <a:path w="1309" h="447" extrusionOk="0">
                  <a:moveTo>
                    <a:pt x="735" y="1"/>
                  </a:moveTo>
                  <a:cubicBezTo>
                    <a:pt x="725" y="1"/>
                    <a:pt x="719" y="1"/>
                    <a:pt x="719" y="1"/>
                  </a:cubicBezTo>
                  <a:cubicBezTo>
                    <a:pt x="623" y="1"/>
                    <a:pt x="524" y="15"/>
                    <a:pt x="428" y="42"/>
                  </a:cubicBezTo>
                  <a:cubicBezTo>
                    <a:pt x="282" y="81"/>
                    <a:pt x="167" y="160"/>
                    <a:pt x="59" y="253"/>
                  </a:cubicBezTo>
                  <a:cubicBezTo>
                    <a:pt x="37" y="272"/>
                    <a:pt x="18" y="289"/>
                    <a:pt x="0" y="303"/>
                  </a:cubicBezTo>
                  <a:cubicBezTo>
                    <a:pt x="13" y="320"/>
                    <a:pt x="29" y="334"/>
                    <a:pt x="40" y="347"/>
                  </a:cubicBezTo>
                  <a:cubicBezTo>
                    <a:pt x="63" y="371"/>
                    <a:pt x="72" y="378"/>
                    <a:pt x="86" y="390"/>
                  </a:cubicBezTo>
                  <a:cubicBezTo>
                    <a:pt x="110" y="412"/>
                    <a:pt x="130" y="424"/>
                    <a:pt x="169" y="446"/>
                  </a:cubicBezTo>
                  <a:lnTo>
                    <a:pt x="102" y="358"/>
                  </a:lnTo>
                  <a:cubicBezTo>
                    <a:pt x="90" y="341"/>
                    <a:pt x="78" y="326"/>
                    <a:pt x="74" y="320"/>
                  </a:cubicBezTo>
                  <a:cubicBezTo>
                    <a:pt x="73" y="316"/>
                    <a:pt x="66" y="311"/>
                    <a:pt x="69" y="308"/>
                  </a:cubicBezTo>
                  <a:lnTo>
                    <a:pt x="83" y="299"/>
                  </a:lnTo>
                  <a:cubicBezTo>
                    <a:pt x="87" y="297"/>
                    <a:pt x="107" y="282"/>
                    <a:pt x="123" y="272"/>
                  </a:cubicBezTo>
                  <a:lnTo>
                    <a:pt x="172" y="242"/>
                  </a:lnTo>
                  <a:cubicBezTo>
                    <a:pt x="206" y="223"/>
                    <a:pt x="242" y="206"/>
                    <a:pt x="277" y="190"/>
                  </a:cubicBezTo>
                  <a:cubicBezTo>
                    <a:pt x="422" y="128"/>
                    <a:pt x="581" y="99"/>
                    <a:pt x="730" y="98"/>
                  </a:cubicBezTo>
                  <a:cubicBezTo>
                    <a:pt x="730" y="98"/>
                    <a:pt x="787" y="98"/>
                    <a:pt x="843" y="104"/>
                  </a:cubicBezTo>
                  <a:cubicBezTo>
                    <a:pt x="899" y="109"/>
                    <a:pt x="954" y="121"/>
                    <a:pt x="954" y="121"/>
                  </a:cubicBezTo>
                  <a:lnTo>
                    <a:pt x="996" y="130"/>
                  </a:lnTo>
                  <a:lnTo>
                    <a:pt x="995" y="130"/>
                  </a:lnTo>
                  <a:cubicBezTo>
                    <a:pt x="1109" y="152"/>
                    <a:pt x="1211" y="186"/>
                    <a:pt x="1309" y="234"/>
                  </a:cubicBezTo>
                  <a:cubicBezTo>
                    <a:pt x="1287" y="208"/>
                    <a:pt x="1224" y="148"/>
                    <a:pt x="1146" y="103"/>
                  </a:cubicBezTo>
                  <a:cubicBezTo>
                    <a:pt x="1068" y="55"/>
                    <a:pt x="978" y="26"/>
                    <a:pt x="935" y="17"/>
                  </a:cubicBezTo>
                  <a:cubicBezTo>
                    <a:pt x="935" y="17"/>
                    <a:pt x="881" y="8"/>
                    <a:pt x="828" y="4"/>
                  </a:cubicBezTo>
                  <a:cubicBezTo>
                    <a:pt x="792" y="1"/>
                    <a:pt x="756" y="1"/>
                    <a:pt x="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2276;p40">
              <a:extLst>
                <a:ext uri="{FF2B5EF4-FFF2-40B4-BE49-F238E27FC236}">
                  <a16:creationId xmlns:a16="http://schemas.microsoft.com/office/drawing/2014/main" id="{8DE742A3-D2FF-DD4B-E1ED-8E53DF47324F}"/>
                </a:ext>
              </a:extLst>
            </p:cNvPr>
            <p:cNvSpPr/>
            <p:nvPr/>
          </p:nvSpPr>
          <p:spPr>
            <a:xfrm>
              <a:off x="1497550" y="3443500"/>
              <a:ext cx="30750" cy="79500"/>
            </a:xfrm>
            <a:custGeom>
              <a:avLst/>
              <a:gdLst/>
              <a:ahLst/>
              <a:cxnLst/>
              <a:rect l="l" t="t" r="r" b="b"/>
              <a:pathLst>
                <a:path w="1230" h="3180" extrusionOk="0">
                  <a:moveTo>
                    <a:pt x="454" y="0"/>
                  </a:moveTo>
                  <a:cubicBezTo>
                    <a:pt x="251" y="273"/>
                    <a:pt x="96" y="632"/>
                    <a:pt x="51" y="1017"/>
                  </a:cubicBezTo>
                  <a:cubicBezTo>
                    <a:pt x="0" y="1401"/>
                    <a:pt x="63" y="1808"/>
                    <a:pt x="220" y="2146"/>
                  </a:cubicBezTo>
                  <a:cubicBezTo>
                    <a:pt x="220" y="2146"/>
                    <a:pt x="277" y="2276"/>
                    <a:pt x="352" y="2395"/>
                  </a:cubicBezTo>
                  <a:cubicBezTo>
                    <a:pt x="427" y="2515"/>
                    <a:pt x="514" y="2625"/>
                    <a:pt x="514" y="2625"/>
                  </a:cubicBezTo>
                  <a:lnTo>
                    <a:pt x="581" y="2708"/>
                  </a:lnTo>
                  <a:lnTo>
                    <a:pt x="582" y="2707"/>
                  </a:lnTo>
                  <a:cubicBezTo>
                    <a:pt x="777" y="2920"/>
                    <a:pt x="999" y="3071"/>
                    <a:pt x="1230" y="3179"/>
                  </a:cubicBezTo>
                  <a:cubicBezTo>
                    <a:pt x="1166" y="3133"/>
                    <a:pt x="1001" y="3020"/>
                    <a:pt x="858" y="2877"/>
                  </a:cubicBezTo>
                  <a:cubicBezTo>
                    <a:pt x="714" y="2737"/>
                    <a:pt x="591" y="2573"/>
                    <a:pt x="536" y="2494"/>
                  </a:cubicBezTo>
                  <a:cubicBezTo>
                    <a:pt x="536" y="2494"/>
                    <a:pt x="464" y="2399"/>
                    <a:pt x="407" y="2296"/>
                  </a:cubicBezTo>
                  <a:cubicBezTo>
                    <a:pt x="346" y="2194"/>
                    <a:pt x="300" y="2086"/>
                    <a:pt x="300" y="2086"/>
                  </a:cubicBezTo>
                  <a:cubicBezTo>
                    <a:pt x="216" y="1893"/>
                    <a:pt x="157" y="1682"/>
                    <a:pt x="137" y="1463"/>
                  </a:cubicBezTo>
                  <a:cubicBezTo>
                    <a:pt x="106" y="1138"/>
                    <a:pt x="125" y="835"/>
                    <a:pt x="224" y="528"/>
                  </a:cubicBezTo>
                  <a:cubicBezTo>
                    <a:pt x="282" y="356"/>
                    <a:pt x="328" y="274"/>
                    <a:pt x="356" y="207"/>
                  </a:cubicBezTo>
                  <a:cubicBezTo>
                    <a:pt x="381" y="155"/>
                    <a:pt x="405" y="103"/>
                    <a:pt x="4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2277;p40">
              <a:extLst>
                <a:ext uri="{FF2B5EF4-FFF2-40B4-BE49-F238E27FC236}">
                  <a16:creationId xmlns:a16="http://schemas.microsoft.com/office/drawing/2014/main" id="{D31BD012-B1CC-3F73-5999-A3B46B616AAF}"/>
                </a:ext>
              </a:extLst>
            </p:cNvPr>
            <p:cNvSpPr/>
            <p:nvPr/>
          </p:nvSpPr>
          <p:spPr>
            <a:xfrm>
              <a:off x="1489225" y="3445000"/>
              <a:ext cx="28825" cy="76800"/>
            </a:xfrm>
            <a:custGeom>
              <a:avLst/>
              <a:gdLst/>
              <a:ahLst/>
              <a:cxnLst/>
              <a:rect l="l" t="t" r="r" b="b"/>
              <a:pathLst>
                <a:path w="1153" h="3072" extrusionOk="0">
                  <a:moveTo>
                    <a:pt x="714" y="1"/>
                  </a:moveTo>
                  <a:lnTo>
                    <a:pt x="714" y="1"/>
                  </a:lnTo>
                  <a:cubicBezTo>
                    <a:pt x="450" y="213"/>
                    <a:pt x="221" y="535"/>
                    <a:pt x="114" y="908"/>
                  </a:cubicBezTo>
                  <a:cubicBezTo>
                    <a:pt x="0" y="1279"/>
                    <a:pt x="16" y="1697"/>
                    <a:pt x="153" y="2044"/>
                  </a:cubicBezTo>
                  <a:cubicBezTo>
                    <a:pt x="153" y="2044"/>
                    <a:pt x="202" y="2178"/>
                    <a:pt x="273" y="2299"/>
                  </a:cubicBezTo>
                  <a:cubicBezTo>
                    <a:pt x="342" y="2423"/>
                    <a:pt x="428" y="2535"/>
                    <a:pt x="428" y="2535"/>
                  </a:cubicBezTo>
                  <a:lnTo>
                    <a:pt x="495" y="2616"/>
                  </a:lnTo>
                  <a:cubicBezTo>
                    <a:pt x="688" y="2830"/>
                    <a:pt x="915" y="2979"/>
                    <a:pt x="1152" y="3072"/>
                  </a:cubicBezTo>
                  <a:cubicBezTo>
                    <a:pt x="1086" y="3029"/>
                    <a:pt x="915" y="2926"/>
                    <a:pt x="771" y="2785"/>
                  </a:cubicBezTo>
                  <a:cubicBezTo>
                    <a:pt x="625" y="2648"/>
                    <a:pt x="505" y="2482"/>
                    <a:pt x="452" y="2402"/>
                  </a:cubicBezTo>
                  <a:cubicBezTo>
                    <a:pt x="452" y="2402"/>
                    <a:pt x="383" y="2307"/>
                    <a:pt x="331" y="2203"/>
                  </a:cubicBezTo>
                  <a:cubicBezTo>
                    <a:pt x="276" y="2099"/>
                    <a:pt x="236" y="1989"/>
                    <a:pt x="236" y="1989"/>
                  </a:cubicBezTo>
                  <a:cubicBezTo>
                    <a:pt x="165" y="1793"/>
                    <a:pt x="126" y="1577"/>
                    <a:pt x="133" y="1360"/>
                  </a:cubicBezTo>
                  <a:cubicBezTo>
                    <a:pt x="144" y="1037"/>
                    <a:pt x="215" y="740"/>
                    <a:pt x="373" y="460"/>
                  </a:cubicBezTo>
                  <a:cubicBezTo>
                    <a:pt x="463" y="304"/>
                    <a:pt x="528" y="236"/>
                    <a:pt x="570" y="177"/>
                  </a:cubicBezTo>
                  <a:cubicBezTo>
                    <a:pt x="617" y="121"/>
                    <a:pt x="648" y="77"/>
                    <a:pt x="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2278;p40">
              <a:extLst>
                <a:ext uri="{FF2B5EF4-FFF2-40B4-BE49-F238E27FC236}">
                  <a16:creationId xmlns:a16="http://schemas.microsoft.com/office/drawing/2014/main" id="{F4213407-E4B3-1DDE-6FBA-05688D811181}"/>
                </a:ext>
              </a:extLst>
            </p:cNvPr>
            <p:cNvSpPr/>
            <p:nvPr/>
          </p:nvSpPr>
          <p:spPr>
            <a:xfrm>
              <a:off x="1557275" y="3547325"/>
              <a:ext cx="131525" cy="99875"/>
            </a:xfrm>
            <a:custGeom>
              <a:avLst/>
              <a:gdLst/>
              <a:ahLst/>
              <a:cxnLst/>
              <a:rect l="l" t="t" r="r" b="b"/>
              <a:pathLst>
                <a:path w="5261" h="3995" extrusionOk="0">
                  <a:moveTo>
                    <a:pt x="0" y="0"/>
                  </a:moveTo>
                  <a:lnTo>
                    <a:pt x="0" y="0"/>
                  </a:lnTo>
                  <a:cubicBezTo>
                    <a:pt x="954" y="755"/>
                    <a:pt x="2117" y="1660"/>
                    <a:pt x="3163" y="2451"/>
                  </a:cubicBezTo>
                  <a:cubicBezTo>
                    <a:pt x="3163" y="2451"/>
                    <a:pt x="3954" y="3049"/>
                    <a:pt x="3954" y="3049"/>
                  </a:cubicBezTo>
                  <a:lnTo>
                    <a:pt x="4103" y="3160"/>
                  </a:lnTo>
                  <a:cubicBezTo>
                    <a:pt x="4510" y="3461"/>
                    <a:pt x="4890" y="3732"/>
                    <a:pt x="5261" y="3995"/>
                  </a:cubicBezTo>
                  <a:cubicBezTo>
                    <a:pt x="5053" y="3810"/>
                    <a:pt x="4163" y="3084"/>
                    <a:pt x="3880" y="2870"/>
                  </a:cubicBezTo>
                  <a:cubicBezTo>
                    <a:pt x="3880" y="2870"/>
                    <a:pt x="3189" y="2347"/>
                    <a:pt x="3189" y="2347"/>
                  </a:cubicBezTo>
                  <a:cubicBezTo>
                    <a:pt x="2881" y="2114"/>
                    <a:pt x="2562" y="1872"/>
                    <a:pt x="2241" y="1629"/>
                  </a:cubicBezTo>
                  <a:cubicBezTo>
                    <a:pt x="1760" y="1264"/>
                    <a:pt x="1318" y="953"/>
                    <a:pt x="848" y="602"/>
                  </a:cubicBezTo>
                  <a:cubicBezTo>
                    <a:pt x="322" y="210"/>
                    <a:pt x="303" y="1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2279;p40">
              <a:extLst>
                <a:ext uri="{FF2B5EF4-FFF2-40B4-BE49-F238E27FC236}">
                  <a16:creationId xmlns:a16="http://schemas.microsoft.com/office/drawing/2014/main" id="{473DBF97-E2B7-E633-8C75-736C958EABD8}"/>
                </a:ext>
              </a:extLst>
            </p:cNvPr>
            <p:cNvSpPr/>
            <p:nvPr/>
          </p:nvSpPr>
          <p:spPr>
            <a:xfrm>
              <a:off x="1596500" y="3684000"/>
              <a:ext cx="96150" cy="147450"/>
            </a:xfrm>
            <a:custGeom>
              <a:avLst/>
              <a:gdLst/>
              <a:ahLst/>
              <a:cxnLst/>
              <a:rect l="l" t="t" r="r" b="b"/>
              <a:pathLst>
                <a:path w="3846" h="5898" extrusionOk="0">
                  <a:moveTo>
                    <a:pt x="25" y="0"/>
                  </a:moveTo>
                  <a:lnTo>
                    <a:pt x="25" y="0"/>
                  </a:lnTo>
                  <a:cubicBezTo>
                    <a:pt x="1" y="175"/>
                    <a:pt x="0" y="644"/>
                    <a:pt x="157" y="1097"/>
                  </a:cubicBezTo>
                  <a:cubicBezTo>
                    <a:pt x="301" y="1551"/>
                    <a:pt x="563" y="1971"/>
                    <a:pt x="699" y="2154"/>
                  </a:cubicBezTo>
                  <a:cubicBezTo>
                    <a:pt x="699" y="2154"/>
                    <a:pt x="740" y="2213"/>
                    <a:pt x="805" y="2296"/>
                  </a:cubicBezTo>
                  <a:cubicBezTo>
                    <a:pt x="868" y="2379"/>
                    <a:pt x="957" y="2490"/>
                    <a:pt x="1050" y="2595"/>
                  </a:cubicBezTo>
                  <a:cubicBezTo>
                    <a:pt x="1235" y="2806"/>
                    <a:pt x="1436" y="3001"/>
                    <a:pt x="1436" y="3001"/>
                  </a:cubicBezTo>
                  <a:cubicBezTo>
                    <a:pt x="1792" y="3353"/>
                    <a:pt x="2185" y="3688"/>
                    <a:pt x="2570" y="4035"/>
                  </a:cubicBezTo>
                  <a:cubicBezTo>
                    <a:pt x="2857" y="4293"/>
                    <a:pt x="3125" y="4543"/>
                    <a:pt x="3375" y="4808"/>
                  </a:cubicBezTo>
                  <a:cubicBezTo>
                    <a:pt x="3496" y="4943"/>
                    <a:pt x="3625" y="5073"/>
                    <a:pt x="3706" y="5232"/>
                  </a:cubicBezTo>
                  <a:cubicBezTo>
                    <a:pt x="3789" y="5383"/>
                    <a:pt x="3809" y="5590"/>
                    <a:pt x="3681" y="5722"/>
                  </a:cubicBezTo>
                  <a:cubicBezTo>
                    <a:pt x="3585" y="5817"/>
                    <a:pt x="3472" y="5852"/>
                    <a:pt x="3375" y="5852"/>
                  </a:cubicBezTo>
                  <a:cubicBezTo>
                    <a:pt x="3327" y="5852"/>
                    <a:pt x="3283" y="5844"/>
                    <a:pt x="3247" y="5830"/>
                  </a:cubicBezTo>
                  <a:cubicBezTo>
                    <a:pt x="3133" y="5785"/>
                    <a:pt x="3079" y="5699"/>
                    <a:pt x="3049" y="5624"/>
                  </a:cubicBezTo>
                  <a:cubicBezTo>
                    <a:pt x="3021" y="5547"/>
                    <a:pt x="3015" y="5473"/>
                    <a:pt x="3024" y="5394"/>
                  </a:cubicBezTo>
                  <a:cubicBezTo>
                    <a:pt x="3037" y="5317"/>
                    <a:pt x="3067" y="5226"/>
                    <a:pt x="3159" y="5147"/>
                  </a:cubicBezTo>
                  <a:lnTo>
                    <a:pt x="3159" y="5147"/>
                  </a:lnTo>
                  <a:cubicBezTo>
                    <a:pt x="2990" y="5266"/>
                    <a:pt x="2948" y="5521"/>
                    <a:pt x="3050" y="5707"/>
                  </a:cubicBezTo>
                  <a:cubicBezTo>
                    <a:pt x="3100" y="5802"/>
                    <a:pt x="3199" y="5873"/>
                    <a:pt x="3308" y="5891"/>
                  </a:cubicBezTo>
                  <a:cubicBezTo>
                    <a:pt x="3332" y="5896"/>
                    <a:pt x="3357" y="5898"/>
                    <a:pt x="3382" y="5898"/>
                  </a:cubicBezTo>
                  <a:cubicBezTo>
                    <a:pt x="3468" y="5898"/>
                    <a:pt x="3553" y="5873"/>
                    <a:pt x="3628" y="5829"/>
                  </a:cubicBezTo>
                  <a:cubicBezTo>
                    <a:pt x="3723" y="5772"/>
                    <a:pt x="3803" y="5675"/>
                    <a:pt x="3822" y="5558"/>
                  </a:cubicBezTo>
                  <a:cubicBezTo>
                    <a:pt x="3845" y="5445"/>
                    <a:pt x="3819" y="5327"/>
                    <a:pt x="3773" y="5224"/>
                  </a:cubicBezTo>
                  <a:cubicBezTo>
                    <a:pt x="3676" y="5018"/>
                    <a:pt x="3519" y="4859"/>
                    <a:pt x="3373" y="4693"/>
                  </a:cubicBezTo>
                  <a:cubicBezTo>
                    <a:pt x="2775" y="4038"/>
                    <a:pt x="2061" y="3488"/>
                    <a:pt x="1467" y="2894"/>
                  </a:cubicBezTo>
                  <a:cubicBezTo>
                    <a:pt x="1467" y="2894"/>
                    <a:pt x="1239" y="2672"/>
                    <a:pt x="1036" y="2429"/>
                  </a:cubicBezTo>
                  <a:cubicBezTo>
                    <a:pt x="935" y="2308"/>
                    <a:pt x="838" y="2183"/>
                    <a:pt x="770" y="2086"/>
                  </a:cubicBezTo>
                  <a:cubicBezTo>
                    <a:pt x="700" y="1990"/>
                    <a:pt x="657" y="1923"/>
                    <a:pt x="657" y="1923"/>
                  </a:cubicBezTo>
                  <a:lnTo>
                    <a:pt x="594" y="1824"/>
                  </a:lnTo>
                  <a:lnTo>
                    <a:pt x="533" y="1722"/>
                  </a:lnTo>
                  <a:cubicBezTo>
                    <a:pt x="198" y="1173"/>
                    <a:pt x="12" y="584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2280;p40">
              <a:extLst>
                <a:ext uri="{FF2B5EF4-FFF2-40B4-BE49-F238E27FC236}">
                  <a16:creationId xmlns:a16="http://schemas.microsoft.com/office/drawing/2014/main" id="{6BC0DA94-92E9-AF7D-E122-7FA07598E623}"/>
                </a:ext>
              </a:extLst>
            </p:cNvPr>
            <p:cNvSpPr/>
            <p:nvPr/>
          </p:nvSpPr>
          <p:spPr>
            <a:xfrm>
              <a:off x="1655350" y="3772075"/>
              <a:ext cx="36850" cy="38275"/>
            </a:xfrm>
            <a:custGeom>
              <a:avLst/>
              <a:gdLst/>
              <a:ahLst/>
              <a:cxnLst/>
              <a:rect l="l" t="t" r="r" b="b"/>
              <a:pathLst>
                <a:path w="1474" h="1531" extrusionOk="0">
                  <a:moveTo>
                    <a:pt x="0" y="0"/>
                  </a:moveTo>
                  <a:lnTo>
                    <a:pt x="0" y="0"/>
                  </a:lnTo>
                  <a:cubicBezTo>
                    <a:pt x="288" y="267"/>
                    <a:pt x="622" y="604"/>
                    <a:pt x="906" y="913"/>
                  </a:cubicBezTo>
                  <a:cubicBezTo>
                    <a:pt x="906" y="913"/>
                    <a:pt x="960" y="971"/>
                    <a:pt x="1014" y="1030"/>
                  </a:cubicBezTo>
                  <a:cubicBezTo>
                    <a:pt x="1066" y="1090"/>
                    <a:pt x="1119" y="1150"/>
                    <a:pt x="1119" y="1150"/>
                  </a:cubicBezTo>
                  <a:lnTo>
                    <a:pt x="1158" y="1195"/>
                  </a:lnTo>
                  <a:cubicBezTo>
                    <a:pt x="1254" y="1298"/>
                    <a:pt x="1360" y="1410"/>
                    <a:pt x="1474" y="1530"/>
                  </a:cubicBezTo>
                  <a:cubicBezTo>
                    <a:pt x="1438" y="1446"/>
                    <a:pt x="1236" y="1131"/>
                    <a:pt x="1158" y="1046"/>
                  </a:cubicBezTo>
                  <a:lnTo>
                    <a:pt x="1064" y="941"/>
                  </a:lnTo>
                  <a:cubicBezTo>
                    <a:pt x="1016" y="889"/>
                    <a:pt x="969" y="837"/>
                    <a:pt x="969" y="837"/>
                  </a:cubicBezTo>
                  <a:cubicBezTo>
                    <a:pt x="885" y="745"/>
                    <a:pt x="794" y="651"/>
                    <a:pt x="702" y="559"/>
                  </a:cubicBezTo>
                  <a:cubicBezTo>
                    <a:pt x="563" y="421"/>
                    <a:pt x="422" y="315"/>
                    <a:pt x="277" y="192"/>
                  </a:cubicBezTo>
                  <a:cubicBezTo>
                    <a:pt x="115" y="57"/>
                    <a:pt x="106" y="5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2281;p40">
              <a:extLst>
                <a:ext uri="{FF2B5EF4-FFF2-40B4-BE49-F238E27FC236}">
                  <a16:creationId xmlns:a16="http://schemas.microsoft.com/office/drawing/2014/main" id="{DF619A8D-A2B7-6A69-E508-28FB585D4BA8}"/>
                </a:ext>
              </a:extLst>
            </p:cNvPr>
            <p:cNvSpPr/>
            <p:nvPr/>
          </p:nvSpPr>
          <p:spPr>
            <a:xfrm>
              <a:off x="1485150" y="3671925"/>
              <a:ext cx="38925" cy="66875"/>
            </a:xfrm>
            <a:custGeom>
              <a:avLst/>
              <a:gdLst/>
              <a:ahLst/>
              <a:cxnLst/>
              <a:rect l="l" t="t" r="r" b="b"/>
              <a:pathLst>
                <a:path w="1557" h="2675" extrusionOk="0">
                  <a:moveTo>
                    <a:pt x="1556" y="0"/>
                  </a:moveTo>
                  <a:cubicBezTo>
                    <a:pt x="1486" y="9"/>
                    <a:pt x="1303" y="47"/>
                    <a:pt x="1129" y="126"/>
                  </a:cubicBezTo>
                  <a:cubicBezTo>
                    <a:pt x="954" y="202"/>
                    <a:pt x="788" y="315"/>
                    <a:pt x="719" y="378"/>
                  </a:cubicBezTo>
                  <a:cubicBezTo>
                    <a:pt x="719" y="378"/>
                    <a:pt x="632" y="452"/>
                    <a:pt x="554" y="536"/>
                  </a:cubicBezTo>
                  <a:cubicBezTo>
                    <a:pt x="476" y="620"/>
                    <a:pt x="408" y="712"/>
                    <a:pt x="408" y="712"/>
                  </a:cubicBezTo>
                  <a:cubicBezTo>
                    <a:pt x="287" y="875"/>
                    <a:pt x="183" y="1062"/>
                    <a:pt x="115" y="1264"/>
                  </a:cubicBezTo>
                  <a:cubicBezTo>
                    <a:pt x="12" y="1565"/>
                    <a:pt x="0" y="1857"/>
                    <a:pt x="33" y="2161"/>
                  </a:cubicBezTo>
                  <a:cubicBezTo>
                    <a:pt x="52" y="2330"/>
                    <a:pt x="80" y="2415"/>
                    <a:pt x="99" y="2481"/>
                  </a:cubicBezTo>
                  <a:cubicBezTo>
                    <a:pt x="122" y="2547"/>
                    <a:pt x="143" y="2592"/>
                    <a:pt x="188" y="2674"/>
                  </a:cubicBezTo>
                  <a:cubicBezTo>
                    <a:pt x="89" y="2379"/>
                    <a:pt x="50" y="2030"/>
                    <a:pt x="105" y="1687"/>
                  </a:cubicBezTo>
                  <a:cubicBezTo>
                    <a:pt x="155" y="1344"/>
                    <a:pt x="298" y="1013"/>
                    <a:pt x="499" y="754"/>
                  </a:cubicBezTo>
                  <a:cubicBezTo>
                    <a:pt x="499" y="754"/>
                    <a:pt x="573" y="653"/>
                    <a:pt x="662" y="565"/>
                  </a:cubicBezTo>
                  <a:cubicBezTo>
                    <a:pt x="749" y="476"/>
                    <a:pt x="847" y="398"/>
                    <a:pt x="847" y="398"/>
                  </a:cubicBezTo>
                  <a:lnTo>
                    <a:pt x="921" y="342"/>
                  </a:lnTo>
                  <a:cubicBezTo>
                    <a:pt x="1124" y="186"/>
                    <a:pt x="1337" y="76"/>
                    <a:pt x="15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2282;p40">
              <a:extLst>
                <a:ext uri="{FF2B5EF4-FFF2-40B4-BE49-F238E27FC236}">
                  <a16:creationId xmlns:a16="http://schemas.microsoft.com/office/drawing/2014/main" id="{8FB5818F-2EAB-5F4D-994E-4AB8B8B29E72}"/>
                </a:ext>
              </a:extLst>
            </p:cNvPr>
            <p:cNvSpPr/>
            <p:nvPr/>
          </p:nvSpPr>
          <p:spPr>
            <a:xfrm>
              <a:off x="1477525" y="37492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257"/>
                    <a:pt x="212" y="552"/>
                    <a:pt x="439" y="730"/>
                  </a:cubicBezTo>
                  <a:cubicBezTo>
                    <a:pt x="439" y="730"/>
                    <a:pt x="481" y="764"/>
                    <a:pt x="526" y="796"/>
                  </a:cubicBezTo>
                  <a:cubicBezTo>
                    <a:pt x="571" y="826"/>
                    <a:pt x="617" y="855"/>
                    <a:pt x="617" y="855"/>
                  </a:cubicBezTo>
                  <a:lnTo>
                    <a:pt x="652" y="875"/>
                  </a:lnTo>
                  <a:cubicBezTo>
                    <a:pt x="752" y="923"/>
                    <a:pt x="851" y="950"/>
                    <a:pt x="949" y="965"/>
                  </a:cubicBezTo>
                  <a:cubicBezTo>
                    <a:pt x="924" y="946"/>
                    <a:pt x="857" y="908"/>
                    <a:pt x="793" y="865"/>
                  </a:cubicBezTo>
                  <a:cubicBezTo>
                    <a:pt x="717" y="809"/>
                    <a:pt x="658" y="767"/>
                    <a:pt x="638" y="753"/>
                  </a:cubicBezTo>
                  <a:cubicBezTo>
                    <a:pt x="638" y="753"/>
                    <a:pt x="600" y="732"/>
                    <a:pt x="565" y="703"/>
                  </a:cubicBezTo>
                  <a:cubicBezTo>
                    <a:pt x="529" y="679"/>
                    <a:pt x="494" y="649"/>
                    <a:pt x="494" y="649"/>
                  </a:cubicBezTo>
                  <a:cubicBezTo>
                    <a:pt x="434" y="600"/>
                    <a:pt x="375" y="541"/>
                    <a:pt x="322" y="479"/>
                  </a:cubicBezTo>
                  <a:cubicBezTo>
                    <a:pt x="244" y="384"/>
                    <a:pt x="167" y="301"/>
                    <a:pt x="109" y="192"/>
                  </a:cubicBezTo>
                  <a:cubicBezTo>
                    <a:pt x="49" y="70"/>
                    <a:pt x="50" y="6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2283;p40">
              <a:extLst>
                <a:ext uri="{FF2B5EF4-FFF2-40B4-BE49-F238E27FC236}">
                  <a16:creationId xmlns:a16="http://schemas.microsoft.com/office/drawing/2014/main" id="{0DE6C2A0-AA15-2D20-3012-3318BE238DE5}"/>
                </a:ext>
              </a:extLst>
            </p:cNvPr>
            <p:cNvSpPr/>
            <p:nvPr/>
          </p:nvSpPr>
          <p:spPr>
            <a:xfrm>
              <a:off x="1520775" y="3736275"/>
              <a:ext cx="11300" cy="25200"/>
            </a:xfrm>
            <a:custGeom>
              <a:avLst/>
              <a:gdLst/>
              <a:ahLst/>
              <a:cxnLst/>
              <a:rect l="l" t="t" r="r" b="b"/>
              <a:pathLst>
                <a:path w="452" h="1008" extrusionOk="0">
                  <a:moveTo>
                    <a:pt x="93" y="1"/>
                  </a:moveTo>
                  <a:cubicBezTo>
                    <a:pt x="78" y="20"/>
                    <a:pt x="48" y="77"/>
                    <a:pt x="28" y="141"/>
                  </a:cubicBezTo>
                  <a:cubicBezTo>
                    <a:pt x="9" y="205"/>
                    <a:pt x="0" y="275"/>
                    <a:pt x="4" y="308"/>
                  </a:cubicBezTo>
                  <a:cubicBezTo>
                    <a:pt x="4" y="308"/>
                    <a:pt x="6" y="347"/>
                    <a:pt x="13" y="386"/>
                  </a:cubicBezTo>
                  <a:cubicBezTo>
                    <a:pt x="19" y="426"/>
                    <a:pt x="28" y="464"/>
                    <a:pt x="28" y="464"/>
                  </a:cubicBezTo>
                  <a:cubicBezTo>
                    <a:pt x="44" y="533"/>
                    <a:pt x="68" y="601"/>
                    <a:pt x="100" y="668"/>
                  </a:cubicBezTo>
                  <a:cubicBezTo>
                    <a:pt x="146" y="768"/>
                    <a:pt x="218" y="840"/>
                    <a:pt x="292" y="913"/>
                  </a:cubicBezTo>
                  <a:cubicBezTo>
                    <a:pt x="377" y="993"/>
                    <a:pt x="386" y="991"/>
                    <a:pt x="451" y="1007"/>
                  </a:cubicBezTo>
                  <a:cubicBezTo>
                    <a:pt x="291" y="868"/>
                    <a:pt x="168" y="646"/>
                    <a:pt x="122" y="434"/>
                  </a:cubicBezTo>
                  <a:cubicBezTo>
                    <a:pt x="122" y="434"/>
                    <a:pt x="122" y="434"/>
                    <a:pt x="122" y="434"/>
                  </a:cubicBezTo>
                  <a:cubicBezTo>
                    <a:pt x="117" y="434"/>
                    <a:pt x="95" y="273"/>
                    <a:pt x="99" y="273"/>
                  </a:cubicBezTo>
                  <a:lnTo>
                    <a:pt x="99" y="242"/>
                  </a:lnTo>
                  <a:lnTo>
                    <a:pt x="98" y="242"/>
                  </a:lnTo>
                  <a:cubicBezTo>
                    <a:pt x="90" y="159"/>
                    <a:pt x="88" y="80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2284;p40">
              <a:extLst>
                <a:ext uri="{FF2B5EF4-FFF2-40B4-BE49-F238E27FC236}">
                  <a16:creationId xmlns:a16="http://schemas.microsoft.com/office/drawing/2014/main" id="{EEB810B2-A243-2125-6329-11522B0EE125}"/>
                </a:ext>
              </a:extLst>
            </p:cNvPr>
            <p:cNvSpPr/>
            <p:nvPr/>
          </p:nvSpPr>
          <p:spPr>
            <a:xfrm>
              <a:off x="1526800" y="3727250"/>
              <a:ext cx="66025" cy="61400"/>
            </a:xfrm>
            <a:custGeom>
              <a:avLst/>
              <a:gdLst/>
              <a:ahLst/>
              <a:cxnLst/>
              <a:rect l="l" t="t" r="r" b="b"/>
              <a:pathLst>
                <a:path w="2641" h="2456" extrusionOk="0">
                  <a:moveTo>
                    <a:pt x="0" y="1"/>
                  </a:moveTo>
                  <a:lnTo>
                    <a:pt x="0" y="1"/>
                  </a:lnTo>
                  <a:cubicBezTo>
                    <a:pt x="547" y="384"/>
                    <a:pt x="1166" y="903"/>
                    <a:pt x="1672" y="1411"/>
                  </a:cubicBezTo>
                  <a:cubicBezTo>
                    <a:pt x="1672" y="1411"/>
                    <a:pt x="1768" y="1506"/>
                    <a:pt x="1862" y="1603"/>
                  </a:cubicBezTo>
                  <a:cubicBezTo>
                    <a:pt x="1955" y="1703"/>
                    <a:pt x="2047" y="1801"/>
                    <a:pt x="2047" y="1801"/>
                  </a:cubicBezTo>
                  <a:lnTo>
                    <a:pt x="2115" y="1877"/>
                  </a:lnTo>
                  <a:cubicBezTo>
                    <a:pt x="2305" y="2079"/>
                    <a:pt x="2477" y="2267"/>
                    <a:pt x="2641" y="2455"/>
                  </a:cubicBezTo>
                  <a:cubicBezTo>
                    <a:pt x="2603" y="2389"/>
                    <a:pt x="2495" y="2225"/>
                    <a:pt x="2375" y="2063"/>
                  </a:cubicBezTo>
                  <a:cubicBezTo>
                    <a:pt x="2255" y="1900"/>
                    <a:pt x="2125" y="1739"/>
                    <a:pt x="2058" y="1668"/>
                  </a:cubicBezTo>
                  <a:cubicBezTo>
                    <a:pt x="2058" y="1668"/>
                    <a:pt x="1977" y="1579"/>
                    <a:pt x="1893" y="1495"/>
                  </a:cubicBezTo>
                  <a:cubicBezTo>
                    <a:pt x="1811" y="1408"/>
                    <a:pt x="1725" y="1325"/>
                    <a:pt x="1725" y="1325"/>
                  </a:cubicBezTo>
                  <a:cubicBezTo>
                    <a:pt x="1574" y="1175"/>
                    <a:pt x="1412" y="1025"/>
                    <a:pt x="1245" y="878"/>
                  </a:cubicBezTo>
                  <a:cubicBezTo>
                    <a:pt x="995" y="658"/>
                    <a:pt x="751" y="486"/>
                    <a:pt x="488" y="298"/>
                  </a:cubicBezTo>
                  <a:cubicBezTo>
                    <a:pt x="193" y="91"/>
                    <a:pt x="179" y="8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2285;p40">
              <a:extLst>
                <a:ext uri="{FF2B5EF4-FFF2-40B4-BE49-F238E27FC236}">
                  <a16:creationId xmlns:a16="http://schemas.microsoft.com/office/drawing/2014/main" id="{12E6E9B9-DB44-26D0-DCDF-9F261DF2D019}"/>
                </a:ext>
              </a:extLst>
            </p:cNvPr>
            <p:cNvSpPr/>
            <p:nvPr/>
          </p:nvSpPr>
          <p:spPr>
            <a:xfrm>
              <a:off x="1514475" y="3904450"/>
              <a:ext cx="25225" cy="48575"/>
            </a:xfrm>
            <a:custGeom>
              <a:avLst/>
              <a:gdLst/>
              <a:ahLst/>
              <a:cxnLst/>
              <a:rect l="l" t="t" r="r" b="b"/>
              <a:pathLst>
                <a:path w="1009" h="1943" extrusionOk="0">
                  <a:moveTo>
                    <a:pt x="927" y="1"/>
                  </a:moveTo>
                  <a:lnTo>
                    <a:pt x="927" y="1"/>
                  </a:lnTo>
                  <a:cubicBezTo>
                    <a:pt x="935" y="49"/>
                    <a:pt x="955" y="170"/>
                    <a:pt x="926" y="288"/>
                  </a:cubicBezTo>
                  <a:cubicBezTo>
                    <a:pt x="901" y="406"/>
                    <a:pt x="845" y="514"/>
                    <a:pt x="819" y="565"/>
                  </a:cubicBezTo>
                  <a:cubicBezTo>
                    <a:pt x="819" y="565"/>
                    <a:pt x="789" y="629"/>
                    <a:pt x="751" y="689"/>
                  </a:cubicBezTo>
                  <a:cubicBezTo>
                    <a:pt x="714" y="750"/>
                    <a:pt x="672" y="807"/>
                    <a:pt x="672" y="807"/>
                  </a:cubicBezTo>
                  <a:cubicBezTo>
                    <a:pt x="596" y="910"/>
                    <a:pt x="504" y="1006"/>
                    <a:pt x="412" y="1108"/>
                  </a:cubicBezTo>
                  <a:cubicBezTo>
                    <a:pt x="275" y="1259"/>
                    <a:pt x="164" y="1413"/>
                    <a:pt x="75" y="1595"/>
                  </a:cubicBezTo>
                  <a:cubicBezTo>
                    <a:pt x="25" y="1697"/>
                    <a:pt x="14" y="1757"/>
                    <a:pt x="6" y="1801"/>
                  </a:cubicBezTo>
                  <a:cubicBezTo>
                    <a:pt x="0" y="1846"/>
                    <a:pt x="1" y="1881"/>
                    <a:pt x="10" y="1943"/>
                  </a:cubicBezTo>
                  <a:cubicBezTo>
                    <a:pt x="33" y="1737"/>
                    <a:pt x="152" y="1541"/>
                    <a:pt x="300" y="1371"/>
                  </a:cubicBezTo>
                  <a:cubicBezTo>
                    <a:pt x="446" y="1195"/>
                    <a:pt x="625" y="1041"/>
                    <a:pt x="758" y="854"/>
                  </a:cubicBezTo>
                  <a:cubicBezTo>
                    <a:pt x="758" y="854"/>
                    <a:pt x="809" y="784"/>
                    <a:pt x="852" y="709"/>
                  </a:cubicBezTo>
                  <a:cubicBezTo>
                    <a:pt x="897" y="635"/>
                    <a:pt x="930" y="554"/>
                    <a:pt x="930" y="554"/>
                  </a:cubicBezTo>
                  <a:lnTo>
                    <a:pt x="954" y="493"/>
                  </a:lnTo>
                  <a:cubicBezTo>
                    <a:pt x="1008" y="322"/>
                    <a:pt x="999" y="141"/>
                    <a:pt x="9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2286;p40">
              <a:extLst>
                <a:ext uri="{FF2B5EF4-FFF2-40B4-BE49-F238E27FC236}">
                  <a16:creationId xmlns:a16="http://schemas.microsoft.com/office/drawing/2014/main" id="{69588F12-7C53-C49A-0D40-D8FD62124C81}"/>
                </a:ext>
              </a:extLst>
            </p:cNvPr>
            <p:cNvSpPr/>
            <p:nvPr/>
          </p:nvSpPr>
          <p:spPr>
            <a:xfrm>
              <a:off x="1550100" y="3903675"/>
              <a:ext cx="24850" cy="32525"/>
            </a:xfrm>
            <a:custGeom>
              <a:avLst/>
              <a:gdLst/>
              <a:ahLst/>
              <a:cxnLst/>
              <a:rect l="l" t="t" r="r" b="b"/>
              <a:pathLst>
                <a:path w="994" h="1301" extrusionOk="0">
                  <a:moveTo>
                    <a:pt x="1" y="0"/>
                  </a:moveTo>
                  <a:lnTo>
                    <a:pt x="1" y="0"/>
                  </a:lnTo>
                  <a:cubicBezTo>
                    <a:pt x="35" y="19"/>
                    <a:pt x="123" y="55"/>
                    <a:pt x="205" y="104"/>
                  </a:cubicBezTo>
                  <a:cubicBezTo>
                    <a:pt x="287" y="155"/>
                    <a:pt x="363" y="212"/>
                    <a:pt x="398" y="239"/>
                  </a:cubicBezTo>
                  <a:cubicBezTo>
                    <a:pt x="398" y="239"/>
                    <a:pt x="399" y="239"/>
                    <a:pt x="399" y="239"/>
                  </a:cubicBezTo>
                  <a:cubicBezTo>
                    <a:pt x="407" y="239"/>
                    <a:pt x="572" y="375"/>
                    <a:pt x="567" y="381"/>
                  </a:cubicBezTo>
                  <a:cubicBezTo>
                    <a:pt x="637" y="450"/>
                    <a:pt x="699" y="533"/>
                    <a:pt x="751" y="622"/>
                  </a:cubicBezTo>
                  <a:cubicBezTo>
                    <a:pt x="827" y="754"/>
                    <a:pt x="894" y="879"/>
                    <a:pt x="922" y="1030"/>
                  </a:cubicBezTo>
                  <a:cubicBezTo>
                    <a:pt x="948" y="1198"/>
                    <a:pt x="940" y="1204"/>
                    <a:pt x="964" y="1301"/>
                  </a:cubicBezTo>
                  <a:cubicBezTo>
                    <a:pt x="993" y="1141"/>
                    <a:pt x="980" y="953"/>
                    <a:pt x="921" y="775"/>
                  </a:cubicBezTo>
                  <a:cubicBezTo>
                    <a:pt x="863" y="597"/>
                    <a:pt x="756" y="433"/>
                    <a:pt x="629" y="305"/>
                  </a:cubicBezTo>
                  <a:cubicBezTo>
                    <a:pt x="629" y="305"/>
                    <a:pt x="617" y="293"/>
                    <a:pt x="598" y="275"/>
                  </a:cubicBezTo>
                  <a:cubicBezTo>
                    <a:pt x="579" y="258"/>
                    <a:pt x="553" y="236"/>
                    <a:pt x="527" y="213"/>
                  </a:cubicBezTo>
                  <a:cubicBezTo>
                    <a:pt x="473" y="172"/>
                    <a:pt x="417" y="133"/>
                    <a:pt x="417" y="133"/>
                  </a:cubicBezTo>
                  <a:lnTo>
                    <a:pt x="372" y="107"/>
                  </a:lnTo>
                  <a:cubicBezTo>
                    <a:pt x="249" y="42"/>
                    <a:pt x="123" y="1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2287;p40">
              <a:extLst>
                <a:ext uri="{FF2B5EF4-FFF2-40B4-BE49-F238E27FC236}">
                  <a16:creationId xmlns:a16="http://schemas.microsoft.com/office/drawing/2014/main" id="{E11CAAA1-2F11-DB70-65EE-84768B594267}"/>
                </a:ext>
              </a:extLst>
            </p:cNvPr>
            <p:cNvSpPr/>
            <p:nvPr/>
          </p:nvSpPr>
          <p:spPr>
            <a:xfrm>
              <a:off x="1554825" y="3856000"/>
              <a:ext cx="21700" cy="25400"/>
            </a:xfrm>
            <a:custGeom>
              <a:avLst/>
              <a:gdLst/>
              <a:ahLst/>
              <a:cxnLst/>
              <a:rect l="l" t="t" r="r" b="b"/>
              <a:pathLst>
                <a:path w="868" h="1016" extrusionOk="0">
                  <a:moveTo>
                    <a:pt x="817" y="1"/>
                  </a:moveTo>
                  <a:lnTo>
                    <a:pt x="817" y="1"/>
                  </a:lnTo>
                  <a:cubicBezTo>
                    <a:pt x="834" y="135"/>
                    <a:pt x="812" y="283"/>
                    <a:pt x="753" y="418"/>
                  </a:cubicBezTo>
                  <a:cubicBezTo>
                    <a:pt x="697" y="554"/>
                    <a:pt x="603" y="672"/>
                    <a:pt x="500" y="765"/>
                  </a:cubicBezTo>
                  <a:cubicBezTo>
                    <a:pt x="500" y="765"/>
                    <a:pt x="491" y="774"/>
                    <a:pt x="475" y="788"/>
                  </a:cubicBezTo>
                  <a:cubicBezTo>
                    <a:pt x="460" y="800"/>
                    <a:pt x="439" y="815"/>
                    <a:pt x="418" y="831"/>
                  </a:cubicBezTo>
                  <a:cubicBezTo>
                    <a:pt x="374" y="859"/>
                    <a:pt x="327" y="885"/>
                    <a:pt x="327" y="885"/>
                  </a:cubicBezTo>
                  <a:lnTo>
                    <a:pt x="292" y="900"/>
                  </a:lnTo>
                  <a:cubicBezTo>
                    <a:pt x="196" y="950"/>
                    <a:pt x="101" y="983"/>
                    <a:pt x="1" y="998"/>
                  </a:cubicBezTo>
                  <a:cubicBezTo>
                    <a:pt x="24" y="1005"/>
                    <a:pt x="79" y="1016"/>
                    <a:pt x="142" y="1016"/>
                  </a:cubicBezTo>
                  <a:cubicBezTo>
                    <a:pt x="160" y="1016"/>
                    <a:pt x="179" y="1015"/>
                    <a:pt x="198" y="1013"/>
                  </a:cubicBezTo>
                  <a:cubicBezTo>
                    <a:pt x="283" y="1002"/>
                    <a:pt x="371" y="975"/>
                    <a:pt x="406" y="952"/>
                  </a:cubicBezTo>
                  <a:cubicBezTo>
                    <a:pt x="406" y="952"/>
                    <a:pt x="406" y="953"/>
                    <a:pt x="407" y="953"/>
                  </a:cubicBezTo>
                  <a:cubicBezTo>
                    <a:pt x="415" y="953"/>
                    <a:pt x="576" y="839"/>
                    <a:pt x="572" y="832"/>
                  </a:cubicBezTo>
                  <a:cubicBezTo>
                    <a:pt x="641" y="773"/>
                    <a:pt x="700" y="698"/>
                    <a:pt x="751" y="618"/>
                  </a:cubicBezTo>
                  <a:cubicBezTo>
                    <a:pt x="826" y="497"/>
                    <a:pt x="853" y="367"/>
                    <a:pt x="863" y="232"/>
                  </a:cubicBezTo>
                  <a:cubicBezTo>
                    <a:pt x="868" y="82"/>
                    <a:pt x="855" y="74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2288;p40">
              <a:extLst>
                <a:ext uri="{FF2B5EF4-FFF2-40B4-BE49-F238E27FC236}">
                  <a16:creationId xmlns:a16="http://schemas.microsoft.com/office/drawing/2014/main" id="{7A680B34-79A7-BE71-E72D-44BFB3BE1F76}"/>
                </a:ext>
              </a:extLst>
            </p:cNvPr>
            <p:cNvSpPr/>
            <p:nvPr/>
          </p:nvSpPr>
          <p:spPr>
            <a:xfrm>
              <a:off x="1536775" y="3840800"/>
              <a:ext cx="6950" cy="38100"/>
            </a:xfrm>
            <a:custGeom>
              <a:avLst/>
              <a:gdLst/>
              <a:ahLst/>
              <a:cxnLst/>
              <a:rect l="l" t="t" r="r" b="b"/>
              <a:pathLst>
                <a:path w="278" h="1524" extrusionOk="0">
                  <a:moveTo>
                    <a:pt x="149" y="0"/>
                  </a:moveTo>
                  <a:lnTo>
                    <a:pt x="149" y="0"/>
                  </a:lnTo>
                  <a:cubicBezTo>
                    <a:pt x="196" y="286"/>
                    <a:pt x="195" y="632"/>
                    <a:pt x="144" y="931"/>
                  </a:cubicBezTo>
                  <a:cubicBezTo>
                    <a:pt x="144" y="931"/>
                    <a:pt x="136" y="988"/>
                    <a:pt x="124" y="1045"/>
                  </a:cubicBezTo>
                  <a:cubicBezTo>
                    <a:pt x="111" y="1101"/>
                    <a:pt x="97" y="1157"/>
                    <a:pt x="97" y="1157"/>
                  </a:cubicBezTo>
                  <a:lnTo>
                    <a:pt x="85" y="1198"/>
                  </a:lnTo>
                  <a:cubicBezTo>
                    <a:pt x="59" y="1313"/>
                    <a:pt x="32" y="1420"/>
                    <a:pt x="0" y="1524"/>
                  </a:cubicBezTo>
                  <a:cubicBezTo>
                    <a:pt x="23" y="1498"/>
                    <a:pt x="73" y="1426"/>
                    <a:pt x="114" y="1348"/>
                  </a:cubicBezTo>
                  <a:cubicBezTo>
                    <a:pt x="155" y="1270"/>
                    <a:pt x="191" y="1185"/>
                    <a:pt x="200" y="1143"/>
                  </a:cubicBezTo>
                  <a:cubicBezTo>
                    <a:pt x="200" y="1143"/>
                    <a:pt x="215" y="1092"/>
                    <a:pt x="223" y="1040"/>
                  </a:cubicBezTo>
                  <a:cubicBezTo>
                    <a:pt x="235" y="989"/>
                    <a:pt x="243" y="938"/>
                    <a:pt x="243" y="938"/>
                  </a:cubicBezTo>
                  <a:cubicBezTo>
                    <a:pt x="258" y="846"/>
                    <a:pt x="266" y="748"/>
                    <a:pt x="271" y="651"/>
                  </a:cubicBezTo>
                  <a:cubicBezTo>
                    <a:pt x="277" y="505"/>
                    <a:pt x="251" y="375"/>
                    <a:pt x="229" y="237"/>
                  </a:cubicBezTo>
                  <a:cubicBezTo>
                    <a:pt x="200" y="82"/>
                    <a:pt x="194" y="77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2289;p40">
              <a:extLst>
                <a:ext uri="{FF2B5EF4-FFF2-40B4-BE49-F238E27FC236}">
                  <a16:creationId xmlns:a16="http://schemas.microsoft.com/office/drawing/2014/main" id="{C129D294-CFAA-A80D-7F48-B46C6655D548}"/>
                </a:ext>
              </a:extLst>
            </p:cNvPr>
            <p:cNvSpPr/>
            <p:nvPr/>
          </p:nvSpPr>
          <p:spPr>
            <a:xfrm>
              <a:off x="1490425" y="3885350"/>
              <a:ext cx="32200" cy="12225"/>
            </a:xfrm>
            <a:custGeom>
              <a:avLst/>
              <a:gdLst/>
              <a:ahLst/>
              <a:cxnLst/>
              <a:rect l="l" t="t" r="r" b="b"/>
              <a:pathLst>
                <a:path w="1288" h="489" extrusionOk="0">
                  <a:moveTo>
                    <a:pt x="893" y="1"/>
                  </a:moveTo>
                  <a:cubicBezTo>
                    <a:pt x="874" y="1"/>
                    <a:pt x="845" y="2"/>
                    <a:pt x="815" y="5"/>
                  </a:cubicBezTo>
                  <a:cubicBezTo>
                    <a:pt x="766" y="8"/>
                    <a:pt x="717" y="16"/>
                    <a:pt x="717" y="16"/>
                  </a:cubicBezTo>
                  <a:cubicBezTo>
                    <a:pt x="630" y="29"/>
                    <a:pt x="543" y="53"/>
                    <a:pt x="457" y="85"/>
                  </a:cubicBezTo>
                  <a:cubicBezTo>
                    <a:pt x="329" y="135"/>
                    <a:pt x="231" y="215"/>
                    <a:pt x="134" y="302"/>
                  </a:cubicBezTo>
                  <a:cubicBezTo>
                    <a:pt x="28" y="402"/>
                    <a:pt x="29" y="413"/>
                    <a:pt x="0" y="489"/>
                  </a:cubicBezTo>
                  <a:cubicBezTo>
                    <a:pt x="180" y="292"/>
                    <a:pt x="469" y="148"/>
                    <a:pt x="741" y="111"/>
                  </a:cubicBezTo>
                  <a:cubicBezTo>
                    <a:pt x="741" y="106"/>
                    <a:pt x="882" y="98"/>
                    <a:pt x="931" y="98"/>
                  </a:cubicBezTo>
                  <a:cubicBezTo>
                    <a:pt x="941" y="98"/>
                    <a:pt x="947" y="99"/>
                    <a:pt x="947" y="100"/>
                  </a:cubicBezTo>
                  <a:lnTo>
                    <a:pt x="986" y="102"/>
                  </a:lnTo>
                  <a:cubicBezTo>
                    <a:pt x="1092" y="103"/>
                    <a:pt x="1191" y="114"/>
                    <a:pt x="1288" y="134"/>
                  </a:cubicBezTo>
                  <a:cubicBezTo>
                    <a:pt x="1264" y="115"/>
                    <a:pt x="1196" y="74"/>
                    <a:pt x="1117" y="44"/>
                  </a:cubicBezTo>
                  <a:cubicBezTo>
                    <a:pt x="1041" y="18"/>
                    <a:pt x="959" y="1"/>
                    <a:pt x="917" y="1"/>
                  </a:cubicBezTo>
                  <a:cubicBezTo>
                    <a:pt x="916" y="1"/>
                    <a:pt x="915" y="1"/>
                    <a:pt x="914" y="1"/>
                  </a:cubicBezTo>
                  <a:cubicBezTo>
                    <a:pt x="914" y="1"/>
                    <a:pt x="906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2290;p40">
              <a:extLst>
                <a:ext uri="{FF2B5EF4-FFF2-40B4-BE49-F238E27FC236}">
                  <a16:creationId xmlns:a16="http://schemas.microsoft.com/office/drawing/2014/main" id="{DDE0899C-7EBE-C31C-80D7-8CC84616BB1E}"/>
                </a:ext>
              </a:extLst>
            </p:cNvPr>
            <p:cNvSpPr/>
            <p:nvPr/>
          </p:nvSpPr>
          <p:spPr>
            <a:xfrm>
              <a:off x="1511325" y="3859975"/>
              <a:ext cx="16525" cy="15375"/>
            </a:xfrm>
            <a:custGeom>
              <a:avLst/>
              <a:gdLst/>
              <a:ahLst/>
              <a:cxnLst/>
              <a:rect l="l" t="t" r="r" b="b"/>
              <a:pathLst>
                <a:path w="661" h="615" extrusionOk="0">
                  <a:moveTo>
                    <a:pt x="1" y="1"/>
                  </a:moveTo>
                  <a:cubicBezTo>
                    <a:pt x="106" y="132"/>
                    <a:pt x="241" y="281"/>
                    <a:pt x="374" y="401"/>
                  </a:cubicBezTo>
                  <a:lnTo>
                    <a:pt x="475" y="492"/>
                  </a:lnTo>
                  <a:lnTo>
                    <a:pt x="494" y="509"/>
                  </a:lnTo>
                  <a:cubicBezTo>
                    <a:pt x="549" y="550"/>
                    <a:pt x="605" y="585"/>
                    <a:pt x="661" y="615"/>
                  </a:cubicBezTo>
                  <a:cubicBezTo>
                    <a:pt x="648" y="574"/>
                    <a:pt x="560" y="438"/>
                    <a:pt x="524" y="405"/>
                  </a:cubicBezTo>
                  <a:lnTo>
                    <a:pt x="437" y="326"/>
                  </a:lnTo>
                  <a:cubicBezTo>
                    <a:pt x="398" y="291"/>
                    <a:pt x="358" y="253"/>
                    <a:pt x="317" y="216"/>
                  </a:cubicBezTo>
                  <a:cubicBezTo>
                    <a:pt x="256" y="160"/>
                    <a:pt x="190" y="123"/>
                    <a:pt x="127" y="72"/>
                  </a:cubicBezTo>
                  <a:cubicBezTo>
                    <a:pt x="58" y="15"/>
                    <a:pt x="55" y="1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2291;p40">
              <a:extLst>
                <a:ext uri="{FF2B5EF4-FFF2-40B4-BE49-F238E27FC236}">
                  <a16:creationId xmlns:a16="http://schemas.microsoft.com/office/drawing/2014/main" id="{916A1465-D624-2178-0811-B216705B0FE0}"/>
                </a:ext>
              </a:extLst>
            </p:cNvPr>
            <p:cNvSpPr/>
            <p:nvPr/>
          </p:nvSpPr>
          <p:spPr>
            <a:xfrm>
              <a:off x="1529150" y="3852200"/>
              <a:ext cx="3675" cy="12750"/>
            </a:xfrm>
            <a:custGeom>
              <a:avLst/>
              <a:gdLst/>
              <a:ahLst/>
              <a:cxnLst/>
              <a:rect l="l" t="t" r="r" b="b"/>
              <a:pathLst>
                <a:path w="147" h="510" extrusionOk="0">
                  <a:moveTo>
                    <a:pt x="5" y="0"/>
                  </a:moveTo>
                  <a:cubicBezTo>
                    <a:pt x="1" y="99"/>
                    <a:pt x="7" y="217"/>
                    <a:pt x="30" y="317"/>
                  </a:cubicBezTo>
                  <a:lnTo>
                    <a:pt x="48" y="393"/>
                  </a:lnTo>
                  <a:lnTo>
                    <a:pt x="50" y="407"/>
                  </a:lnTo>
                  <a:cubicBezTo>
                    <a:pt x="65" y="445"/>
                    <a:pt x="86" y="478"/>
                    <a:pt x="108" y="510"/>
                  </a:cubicBezTo>
                  <a:cubicBezTo>
                    <a:pt x="125" y="484"/>
                    <a:pt x="146" y="387"/>
                    <a:pt x="140" y="360"/>
                  </a:cubicBezTo>
                  <a:lnTo>
                    <a:pt x="125" y="293"/>
                  </a:lnTo>
                  <a:cubicBezTo>
                    <a:pt x="118" y="264"/>
                    <a:pt x="112" y="233"/>
                    <a:pt x="105" y="201"/>
                  </a:cubicBezTo>
                  <a:cubicBezTo>
                    <a:pt x="97" y="156"/>
                    <a:pt x="69" y="118"/>
                    <a:pt x="56" y="74"/>
                  </a:cubicBezTo>
                  <a:cubicBezTo>
                    <a:pt x="39" y="24"/>
                    <a:pt x="38" y="22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2292;p40">
              <a:extLst>
                <a:ext uri="{FF2B5EF4-FFF2-40B4-BE49-F238E27FC236}">
                  <a16:creationId xmlns:a16="http://schemas.microsoft.com/office/drawing/2014/main" id="{5BF5D9AD-9F84-EFC9-AD22-99A4E5B3ACE8}"/>
                </a:ext>
              </a:extLst>
            </p:cNvPr>
            <p:cNvSpPr/>
            <p:nvPr/>
          </p:nvSpPr>
          <p:spPr>
            <a:xfrm>
              <a:off x="1549225" y="3864975"/>
              <a:ext cx="4525" cy="10175"/>
            </a:xfrm>
            <a:custGeom>
              <a:avLst/>
              <a:gdLst/>
              <a:ahLst/>
              <a:cxnLst/>
              <a:rect l="l" t="t" r="r" b="b"/>
              <a:pathLst>
                <a:path w="181" h="407" extrusionOk="0">
                  <a:moveTo>
                    <a:pt x="176" y="1"/>
                  </a:moveTo>
                  <a:cubicBezTo>
                    <a:pt x="150" y="11"/>
                    <a:pt x="85" y="67"/>
                    <a:pt x="77" y="88"/>
                  </a:cubicBezTo>
                  <a:lnTo>
                    <a:pt x="58" y="142"/>
                  </a:lnTo>
                  <a:cubicBezTo>
                    <a:pt x="50" y="166"/>
                    <a:pt x="40" y="191"/>
                    <a:pt x="30" y="216"/>
                  </a:cubicBezTo>
                  <a:cubicBezTo>
                    <a:pt x="16" y="253"/>
                    <a:pt x="20" y="293"/>
                    <a:pt x="12" y="331"/>
                  </a:cubicBezTo>
                  <a:cubicBezTo>
                    <a:pt x="1" y="373"/>
                    <a:pt x="1" y="375"/>
                    <a:pt x="18" y="406"/>
                  </a:cubicBezTo>
                  <a:cubicBezTo>
                    <a:pt x="70" y="340"/>
                    <a:pt x="121" y="256"/>
                    <a:pt x="150" y="174"/>
                  </a:cubicBezTo>
                  <a:lnTo>
                    <a:pt x="172" y="112"/>
                  </a:lnTo>
                  <a:lnTo>
                    <a:pt x="176" y="101"/>
                  </a:lnTo>
                  <a:cubicBezTo>
                    <a:pt x="180" y="67"/>
                    <a:pt x="179" y="33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2293;p40">
              <a:extLst>
                <a:ext uri="{FF2B5EF4-FFF2-40B4-BE49-F238E27FC236}">
                  <a16:creationId xmlns:a16="http://schemas.microsoft.com/office/drawing/2014/main" id="{01E2EAFA-1A57-AB06-4AAE-58042300DAA0}"/>
                </a:ext>
              </a:extLst>
            </p:cNvPr>
            <p:cNvSpPr/>
            <p:nvPr/>
          </p:nvSpPr>
          <p:spPr>
            <a:xfrm>
              <a:off x="1559875" y="3865150"/>
              <a:ext cx="6625" cy="7600"/>
            </a:xfrm>
            <a:custGeom>
              <a:avLst/>
              <a:gdLst/>
              <a:ahLst/>
              <a:cxnLst/>
              <a:rect l="l" t="t" r="r" b="b"/>
              <a:pathLst>
                <a:path w="265" h="304" extrusionOk="0">
                  <a:moveTo>
                    <a:pt x="263" y="0"/>
                  </a:moveTo>
                  <a:cubicBezTo>
                    <a:pt x="235" y="0"/>
                    <a:pt x="162" y="27"/>
                    <a:pt x="149" y="42"/>
                  </a:cubicBezTo>
                  <a:lnTo>
                    <a:pt x="117" y="84"/>
                  </a:lnTo>
                  <a:cubicBezTo>
                    <a:pt x="102" y="102"/>
                    <a:pt x="86" y="120"/>
                    <a:pt x="70" y="139"/>
                  </a:cubicBezTo>
                  <a:cubicBezTo>
                    <a:pt x="47" y="167"/>
                    <a:pt x="41" y="204"/>
                    <a:pt x="22" y="234"/>
                  </a:cubicBezTo>
                  <a:cubicBezTo>
                    <a:pt x="1" y="267"/>
                    <a:pt x="1" y="270"/>
                    <a:pt x="7" y="303"/>
                  </a:cubicBezTo>
                  <a:cubicBezTo>
                    <a:pt x="73" y="263"/>
                    <a:pt x="144" y="206"/>
                    <a:pt x="193" y="144"/>
                  </a:cubicBezTo>
                  <a:lnTo>
                    <a:pt x="230" y="97"/>
                  </a:lnTo>
                  <a:lnTo>
                    <a:pt x="238" y="88"/>
                  </a:lnTo>
                  <a:lnTo>
                    <a:pt x="238" y="88"/>
                  </a:lnTo>
                  <a:lnTo>
                    <a:pt x="237" y="89"/>
                  </a:lnTo>
                  <a:cubicBezTo>
                    <a:pt x="251" y="61"/>
                    <a:pt x="259" y="31"/>
                    <a:pt x="265" y="0"/>
                  </a:cubicBezTo>
                  <a:cubicBezTo>
                    <a:pt x="264" y="0"/>
                    <a:pt x="26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2294;p40">
              <a:extLst>
                <a:ext uri="{FF2B5EF4-FFF2-40B4-BE49-F238E27FC236}">
                  <a16:creationId xmlns:a16="http://schemas.microsoft.com/office/drawing/2014/main" id="{581AC37A-73DE-BBD2-D230-D3412068DF15}"/>
                </a:ext>
              </a:extLst>
            </p:cNvPr>
            <p:cNvSpPr/>
            <p:nvPr/>
          </p:nvSpPr>
          <p:spPr>
            <a:xfrm>
              <a:off x="1562400" y="3884225"/>
              <a:ext cx="18075" cy="7000"/>
            </a:xfrm>
            <a:custGeom>
              <a:avLst/>
              <a:gdLst/>
              <a:ahLst/>
              <a:cxnLst/>
              <a:rect l="l" t="t" r="r" b="b"/>
              <a:pathLst>
                <a:path w="723" h="280" extrusionOk="0">
                  <a:moveTo>
                    <a:pt x="723" y="1"/>
                  </a:moveTo>
                  <a:cubicBezTo>
                    <a:pt x="685" y="13"/>
                    <a:pt x="556" y="59"/>
                    <a:pt x="522" y="76"/>
                  </a:cubicBezTo>
                  <a:cubicBezTo>
                    <a:pt x="522" y="76"/>
                    <a:pt x="439" y="123"/>
                    <a:pt x="436" y="123"/>
                  </a:cubicBezTo>
                  <a:cubicBezTo>
                    <a:pt x="436" y="123"/>
                    <a:pt x="436" y="123"/>
                    <a:pt x="436" y="123"/>
                  </a:cubicBezTo>
                  <a:cubicBezTo>
                    <a:pt x="397" y="141"/>
                    <a:pt x="355" y="156"/>
                    <a:pt x="312" y="169"/>
                  </a:cubicBezTo>
                  <a:cubicBezTo>
                    <a:pt x="247" y="188"/>
                    <a:pt x="190" y="217"/>
                    <a:pt x="123" y="226"/>
                  </a:cubicBezTo>
                  <a:cubicBezTo>
                    <a:pt x="47" y="235"/>
                    <a:pt x="45" y="234"/>
                    <a:pt x="1" y="260"/>
                  </a:cubicBezTo>
                  <a:cubicBezTo>
                    <a:pt x="51" y="273"/>
                    <a:pt x="107" y="280"/>
                    <a:pt x="165" y="280"/>
                  </a:cubicBezTo>
                  <a:cubicBezTo>
                    <a:pt x="273" y="280"/>
                    <a:pt x="387" y="257"/>
                    <a:pt x="482" y="209"/>
                  </a:cubicBezTo>
                  <a:cubicBezTo>
                    <a:pt x="482" y="209"/>
                    <a:pt x="510" y="196"/>
                    <a:pt x="537" y="181"/>
                  </a:cubicBezTo>
                  <a:cubicBezTo>
                    <a:pt x="563" y="165"/>
                    <a:pt x="590" y="150"/>
                    <a:pt x="590" y="150"/>
                  </a:cubicBezTo>
                  <a:lnTo>
                    <a:pt x="609" y="137"/>
                  </a:lnTo>
                  <a:cubicBezTo>
                    <a:pt x="657" y="96"/>
                    <a:pt x="694" y="49"/>
                    <a:pt x="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2295;p40">
              <a:extLst>
                <a:ext uri="{FF2B5EF4-FFF2-40B4-BE49-F238E27FC236}">
                  <a16:creationId xmlns:a16="http://schemas.microsoft.com/office/drawing/2014/main" id="{67C78696-8867-7E34-2651-9E5B4ECF5985}"/>
                </a:ext>
              </a:extLst>
            </p:cNvPr>
            <p:cNvSpPr/>
            <p:nvPr/>
          </p:nvSpPr>
          <p:spPr>
            <a:xfrm>
              <a:off x="1559925" y="3899325"/>
              <a:ext cx="17775" cy="12850"/>
            </a:xfrm>
            <a:custGeom>
              <a:avLst/>
              <a:gdLst/>
              <a:ahLst/>
              <a:cxnLst/>
              <a:rect l="l" t="t" r="r" b="b"/>
              <a:pathLst>
                <a:path w="711" h="514" extrusionOk="0">
                  <a:moveTo>
                    <a:pt x="0" y="0"/>
                  </a:moveTo>
                  <a:lnTo>
                    <a:pt x="0" y="0"/>
                  </a:lnTo>
                  <a:cubicBezTo>
                    <a:pt x="117" y="114"/>
                    <a:pt x="265" y="242"/>
                    <a:pt x="408" y="342"/>
                  </a:cubicBezTo>
                  <a:lnTo>
                    <a:pt x="516" y="417"/>
                  </a:lnTo>
                  <a:lnTo>
                    <a:pt x="536" y="432"/>
                  </a:lnTo>
                  <a:cubicBezTo>
                    <a:pt x="595" y="465"/>
                    <a:pt x="653" y="491"/>
                    <a:pt x="710" y="514"/>
                  </a:cubicBezTo>
                  <a:cubicBezTo>
                    <a:pt x="693" y="475"/>
                    <a:pt x="593" y="353"/>
                    <a:pt x="555" y="326"/>
                  </a:cubicBezTo>
                  <a:lnTo>
                    <a:pt x="461" y="260"/>
                  </a:lnTo>
                  <a:cubicBezTo>
                    <a:pt x="419" y="229"/>
                    <a:pt x="375" y="199"/>
                    <a:pt x="332" y="168"/>
                  </a:cubicBezTo>
                  <a:cubicBezTo>
                    <a:pt x="267" y="121"/>
                    <a:pt x="198" y="94"/>
                    <a:pt x="132" y="52"/>
                  </a:cubicBezTo>
                  <a:cubicBezTo>
                    <a:pt x="58" y="5"/>
                    <a:pt x="55" y="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2296;p40">
              <a:extLst>
                <a:ext uri="{FF2B5EF4-FFF2-40B4-BE49-F238E27FC236}">
                  <a16:creationId xmlns:a16="http://schemas.microsoft.com/office/drawing/2014/main" id="{B0DB5779-2B9F-6122-2B49-5B02D42C81F8}"/>
                </a:ext>
              </a:extLst>
            </p:cNvPr>
            <p:cNvSpPr/>
            <p:nvPr/>
          </p:nvSpPr>
          <p:spPr>
            <a:xfrm>
              <a:off x="1553350" y="3914775"/>
              <a:ext cx="17800" cy="20500"/>
            </a:xfrm>
            <a:custGeom>
              <a:avLst/>
              <a:gdLst/>
              <a:ahLst/>
              <a:cxnLst/>
              <a:rect l="l" t="t" r="r" b="b"/>
              <a:pathLst>
                <a:path w="712" h="820" extrusionOk="0">
                  <a:moveTo>
                    <a:pt x="0" y="1"/>
                  </a:moveTo>
                  <a:lnTo>
                    <a:pt x="0" y="1"/>
                  </a:lnTo>
                  <a:cubicBezTo>
                    <a:pt x="114" y="167"/>
                    <a:pt x="260" y="361"/>
                    <a:pt x="403" y="521"/>
                  </a:cubicBezTo>
                  <a:cubicBezTo>
                    <a:pt x="403" y="522"/>
                    <a:pt x="511" y="643"/>
                    <a:pt x="511" y="643"/>
                  </a:cubicBezTo>
                  <a:lnTo>
                    <a:pt x="531" y="666"/>
                  </a:lnTo>
                  <a:cubicBezTo>
                    <a:pt x="591" y="724"/>
                    <a:pt x="651" y="773"/>
                    <a:pt x="712" y="819"/>
                  </a:cubicBezTo>
                  <a:cubicBezTo>
                    <a:pt x="698" y="770"/>
                    <a:pt x="605" y="602"/>
                    <a:pt x="566" y="559"/>
                  </a:cubicBezTo>
                  <a:lnTo>
                    <a:pt x="472" y="452"/>
                  </a:lnTo>
                  <a:cubicBezTo>
                    <a:pt x="430" y="404"/>
                    <a:pt x="386" y="355"/>
                    <a:pt x="343" y="306"/>
                  </a:cubicBezTo>
                  <a:cubicBezTo>
                    <a:pt x="278" y="231"/>
                    <a:pt x="206" y="176"/>
                    <a:pt x="139" y="107"/>
                  </a:cubicBezTo>
                  <a:cubicBezTo>
                    <a:pt x="64" y="29"/>
                    <a:pt x="60" y="2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2297;p40">
              <a:extLst>
                <a:ext uri="{FF2B5EF4-FFF2-40B4-BE49-F238E27FC236}">
                  <a16:creationId xmlns:a16="http://schemas.microsoft.com/office/drawing/2014/main" id="{C19CD78C-9FEB-07BF-B577-83F658551ABF}"/>
                </a:ext>
              </a:extLst>
            </p:cNvPr>
            <p:cNvSpPr/>
            <p:nvPr/>
          </p:nvSpPr>
          <p:spPr>
            <a:xfrm>
              <a:off x="1530875" y="3919725"/>
              <a:ext cx="11800" cy="19600"/>
            </a:xfrm>
            <a:custGeom>
              <a:avLst/>
              <a:gdLst/>
              <a:ahLst/>
              <a:cxnLst/>
              <a:rect l="l" t="t" r="r" b="b"/>
              <a:pathLst>
                <a:path w="472" h="784" extrusionOk="0">
                  <a:moveTo>
                    <a:pt x="456" y="0"/>
                  </a:moveTo>
                  <a:cubicBezTo>
                    <a:pt x="436" y="43"/>
                    <a:pt x="369" y="189"/>
                    <a:pt x="352" y="232"/>
                  </a:cubicBezTo>
                  <a:cubicBezTo>
                    <a:pt x="352" y="232"/>
                    <a:pt x="345" y="260"/>
                    <a:pt x="334" y="286"/>
                  </a:cubicBezTo>
                  <a:cubicBezTo>
                    <a:pt x="324" y="314"/>
                    <a:pt x="311" y="340"/>
                    <a:pt x="311" y="340"/>
                  </a:cubicBezTo>
                  <a:cubicBezTo>
                    <a:pt x="291" y="388"/>
                    <a:pt x="263" y="434"/>
                    <a:pt x="233" y="478"/>
                  </a:cubicBezTo>
                  <a:cubicBezTo>
                    <a:pt x="188" y="544"/>
                    <a:pt x="153" y="613"/>
                    <a:pt x="96" y="670"/>
                  </a:cubicBezTo>
                  <a:cubicBezTo>
                    <a:pt x="31" y="731"/>
                    <a:pt x="28" y="731"/>
                    <a:pt x="1" y="783"/>
                  </a:cubicBezTo>
                  <a:cubicBezTo>
                    <a:pt x="161" y="714"/>
                    <a:pt x="327" y="555"/>
                    <a:pt x="403" y="376"/>
                  </a:cubicBezTo>
                  <a:cubicBezTo>
                    <a:pt x="403" y="376"/>
                    <a:pt x="417" y="341"/>
                    <a:pt x="430" y="308"/>
                  </a:cubicBezTo>
                  <a:cubicBezTo>
                    <a:pt x="442" y="273"/>
                    <a:pt x="452" y="237"/>
                    <a:pt x="452" y="237"/>
                  </a:cubicBezTo>
                  <a:lnTo>
                    <a:pt x="459" y="211"/>
                  </a:lnTo>
                  <a:cubicBezTo>
                    <a:pt x="471" y="137"/>
                    <a:pt x="468" y="66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2298;p40">
              <a:extLst>
                <a:ext uri="{FF2B5EF4-FFF2-40B4-BE49-F238E27FC236}">
                  <a16:creationId xmlns:a16="http://schemas.microsoft.com/office/drawing/2014/main" id="{7940026D-0667-5BFD-8491-459281A12101}"/>
                </a:ext>
              </a:extLst>
            </p:cNvPr>
            <p:cNvSpPr/>
            <p:nvPr/>
          </p:nvSpPr>
          <p:spPr>
            <a:xfrm>
              <a:off x="1513750" y="3922350"/>
              <a:ext cx="5500" cy="7625"/>
            </a:xfrm>
            <a:custGeom>
              <a:avLst/>
              <a:gdLst/>
              <a:ahLst/>
              <a:cxnLst/>
              <a:rect l="l" t="t" r="r" b="b"/>
              <a:pathLst>
                <a:path w="220" h="305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94" y="1"/>
                    <a:pt x="123" y="32"/>
                    <a:pt x="113" y="49"/>
                  </a:cubicBezTo>
                  <a:lnTo>
                    <a:pt x="87" y="89"/>
                  </a:lnTo>
                  <a:cubicBezTo>
                    <a:pt x="76" y="107"/>
                    <a:pt x="63" y="126"/>
                    <a:pt x="50" y="144"/>
                  </a:cubicBezTo>
                  <a:cubicBezTo>
                    <a:pt x="32" y="172"/>
                    <a:pt x="30" y="207"/>
                    <a:pt x="16" y="237"/>
                  </a:cubicBezTo>
                  <a:cubicBezTo>
                    <a:pt x="0" y="271"/>
                    <a:pt x="0" y="272"/>
                    <a:pt x="12" y="304"/>
                  </a:cubicBezTo>
                  <a:cubicBezTo>
                    <a:pt x="70" y="261"/>
                    <a:pt x="130" y="204"/>
                    <a:pt x="169" y="142"/>
                  </a:cubicBezTo>
                  <a:lnTo>
                    <a:pt x="199" y="94"/>
                  </a:lnTo>
                  <a:lnTo>
                    <a:pt x="205" y="86"/>
                  </a:lnTo>
                  <a:cubicBezTo>
                    <a:pt x="214" y="59"/>
                    <a:pt x="218" y="3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2299;p40">
              <a:extLst>
                <a:ext uri="{FF2B5EF4-FFF2-40B4-BE49-F238E27FC236}">
                  <a16:creationId xmlns:a16="http://schemas.microsoft.com/office/drawing/2014/main" id="{F1C0806C-ABCD-BD95-11EB-1BDF14E85445}"/>
                </a:ext>
              </a:extLst>
            </p:cNvPr>
            <p:cNvSpPr/>
            <p:nvPr/>
          </p:nvSpPr>
          <p:spPr>
            <a:xfrm>
              <a:off x="1479725" y="3943950"/>
              <a:ext cx="27125" cy="41075"/>
            </a:xfrm>
            <a:custGeom>
              <a:avLst/>
              <a:gdLst/>
              <a:ahLst/>
              <a:cxnLst/>
              <a:rect l="l" t="t" r="r" b="b"/>
              <a:pathLst>
                <a:path w="1085" h="1643" extrusionOk="0">
                  <a:moveTo>
                    <a:pt x="1075" y="0"/>
                  </a:moveTo>
                  <a:cubicBezTo>
                    <a:pt x="1062" y="44"/>
                    <a:pt x="1040" y="153"/>
                    <a:pt x="1008" y="261"/>
                  </a:cubicBezTo>
                  <a:cubicBezTo>
                    <a:pt x="974" y="368"/>
                    <a:pt x="934" y="474"/>
                    <a:pt x="915" y="525"/>
                  </a:cubicBezTo>
                  <a:cubicBezTo>
                    <a:pt x="915" y="525"/>
                    <a:pt x="909" y="540"/>
                    <a:pt x="901" y="563"/>
                  </a:cubicBezTo>
                  <a:cubicBezTo>
                    <a:pt x="893" y="586"/>
                    <a:pt x="882" y="617"/>
                    <a:pt x="868" y="647"/>
                  </a:cubicBezTo>
                  <a:cubicBezTo>
                    <a:pt x="843" y="708"/>
                    <a:pt x="813" y="766"/>
                    <a:pt x="813" y="766"/>
                  </a:cubicBezTo>
                  <a:cubicBezTo>
                    <a:pt x="761" y="871"/>
                    <a:pt x="694" y="972"/>
                    <a:pt x="620" y="1069"/>
                  </a:cubicBezTo>
                  <a:cubicBezTo>
                    <a:pt x="508" y="1211"/>
                    <a:pt x="402" y="1340"/>
                    <a:pt x="259" y="1450"/>
                  </a:cubicBezTo>
                  <a:cubicBezTo>
                    <a:pt x="97" y="1568"/>
                    <a:pt x="87" y="1566"/>
                    <a:pt x="1" y="1643"/>
                  </a:cubicBezTo>
                  <a:cubicBezTo>
                    <a:pt x="178" y="1573"/>
                    <a:pt x="361" y="1460"/>
                    <a:pt x="520" y="1313"/>
                  </a:cubicBezTo>
                  <a:cubicBezTo>
                    <a:pt x="681" y="1167"/>
                    <a:pt x="813" y="984"/>
                    <a:pt x="906" y="798"/>
                  </a:cubicBezTo>
                  <a:cubicBezTo>
                    <a:pt x="906" y="798"/>
                    <a:pt x="915" y="781"/>
                    <a:pt x="928" y="754"/>
                  </a:cubicBezTo>
                  <a:cubicBezTo>
                    <a:pt x="939" y="727"/>
                    <a:pt x="956" y="691"/>
                    <a:pt x="971" y="655"/>
                  </a:cubicBezTo>
                  <a:cubicBezTo>
                    <a:pt x="999" y="581"/>
                    <a:pt x="1024" y="506"/>
                    <a:pt x="1024" y="506"/>
                  </a:cubicBezTo>
                  <a:lnTo>
                    <a:pt x="1040" y="449"/>
                  </a:lnTo>
                  <a:cubicBezTo>
                    <a:pt x="1077" y="292"/>
                    <a:pt x="1084" y="143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2300;p40">
              <a:extLst>
                <a:ext uri="{FF2B5EF4-FFF2-40B4-BE49-F238E27FC236}">
                  <a16:creationId xmlns:a16="http://schemas.microsoft.com/office/drawing/2014/main" id="{E8B6633D-63BE-39CE-54FD-700E8522AC19}"/>
                </a:ext>
              </a:extLst>
            </p:cNvPr>
            <p:cNvSpPr/>
            <p:nvPr/>
          </p:nvSpPr>
          <p:spPr>
            <a:xfrm>
              <a:off x="1496250" y="3961975"/>
              <a:ext cx="24375" cy="17875"/>
            </a:xfrm>
            <a:custGeom>
              <a:avLst/>
              <a:gdLst/>
              <a:ahLst/>
              <a:cxnLst/>
              <a:rect l="l" t="t" r="r" b="b"/>
              <a:pathLst>
                <a:path w="975" h="715" extrusionOk="0">
                  <a:moveTo>
                    <a:pt x="975" y="1"/>
                  </a:moveTo>
                  <a:lnTo>
                    <a:pt x="975" y="1"/>
                  </a:lnTo>
                  <a:cubicBezTo>
                    <a:pt x="927" y="29"/>
                    <a:pt x="754" y="151"/>
                    <a:pt x="706" y="192"/>
                  </a:cubicBezTo>
                  <a:cubicBezTo>
                    <a:pt x="706" y="192"/>
                    <a:pt x="676" y="218"/>
                    <a:pt x="648" y="244"/>
                  </a:cubicBezTo>
                  <a:cubicBezTo>
                    <a:pt x="618" y="270"/>
                    <a:pt x="588" y="295"/>
                    <a:pt x="588" y="295"/>
                  </a:cubicBezTo>
                  <a:cubicBezTo>
                    <a:pt x="535" y="339"/>
                    <a:pt x="476" y="382"/>
                    <a:pt x="416" y="423"/>
                  </a:cubicBezTo>
                  <a:cubicBezTo>
                    <a:pt x="326" y="484"/>
                    <a:pt x="251" y="550"/>
                    <a:pt x="158" y="603"/>
                  </a:cubicBezTo>
                  <a:cubicBezTo>
                    <a:pt x="55" y="661"/>
                    <a:pt x="50" y="662"/>
                    <a:pt x="1" y="714"/>
                  </a:cubicBezTo>
                  <a:cubicBezTo>
                    <a:pt x="217" y="650"/>
                    <a:pt x="468" y="524"/>
                    <a:pt x="656" y="366"/>
                  </a:cubicBezTo>
                  <a:cubicBezTo>
                    <a:pt x="656" y="366"/>
                    <a:pt x="692" y="336"/>
                    <a:pt x="726" y="305"/>
                  </a:cubicBezTo>
                  <a:cubicBezTo>
                    <a:pt x="761" y="274"/>
                    <a:pt x="794" y="243"/>
                    <a:pt x="794" y="243"/>
                  </a:cubicBezTo>
                  <a:lnTo>
                    <a:pt x="819" y="218"/>
                  </a:lnTo>
                  <a:cubicBezTo>
                    <a:pt x="883" y="148"/>
                    <a:pt x="933" y="74"/>
                    <a:pt x="9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2301;p40">
              <a:extLst>
                <a:ext uri="{FF2B5EF4-FFF2-40B4-BE49-F238E27FC236}">
                  <a16:creationId xmlns:a16="http://schemas.microsoft.com/office/drawing/2014/main" id="{35DCAC16-AAC2-F877-59F9-01EA882F914D}"/>
                </a:ext>
              </a:extLst>
            </p:cNvPr>
            <p:cNvSpPr/>
            <p:nvPr/>
          </p:nvSpPr>
          <p:spPr>
            <a:xfrm>
              <a:off x="1561075" y="3963650"/>
              <a:ext cx="30675" cy="46475"/>
            </a:xfrm>
            <a:custGeom>
              <a:avLst/>
              <a:gdLst/>
              <a:ahLst/>
              <a:cxnLst/>
              <a:rect l="l" t="t" r="r" b="b"/>
              <a:pathLst>
                <a:path w="1227" h="1859" extrusionOk="0">
                  <a:moveTo>
                    <a:pt x="656" y="0"/>
                  </a:moveTo>
                  <a:cubicBezTo>
                    <a:pt x="562" y="0"/>
                    <a:pt x="469" y="25"/>
                    <a:pt x="387" y="67"/>
                  </a:cubicBezTo>
                  <a:cubicBezTo>
                    <a:pt x="191" y="164"/>
                    <a:pt x="49" y="360"/>
                    <a:pt x="17" y="565"/>
                  </a:cubicBezTo>
                  <a:cubicBezTo>
                    <a:pt x="17" y="565"/>
                    <a:pt x="9" y="604"/>
                    <a:pt x="5" y="662"/>
                  </a:cubicBezTo>
                  <a:cubicBezTo>
                    <a:pt x="1" y="721"/>
                    <a:pt x="3" y="800"/>
                    <a:pt x="16" y="876"/>
                  </a:cubicBezTo>
                  <a:cubicBezTo>
                    <a:pt x="39" y="1030"/>
                    <a:pt x="108" y="1170"/>
                    <a:pt x="108" y="1170"/>
                  </a:cubicBezTo>
                  <a:lnTo>
                    <a:pt x="134" y="1221"/>
                  </a:lnTo>
                  <a:lnTo>
                    <a:pt x="162" y="1271"/>
                  </a:lnTo>
                  <a:cubicBezTo>
                    <a:pt x="330" y="1537"/>
                    <a:pt x="563" y="1708"/>
                    <a:pt x="787" y="1858"/>
                  </a:cubicBezTo>
                  <a:cubicBezTo>
                    <a:pt x="727" y="1800"/>
                    <a:pt x="564" y="1661"/>
                    <a:pt x="425" y="1496"/>
                  </a:cubicBezTo>
                  <a:cubicBezTo>
                    <a:pt x="284" y="1332"/>
                    <a:pt x="190" y="1136"/>
                    <a:pt x="159" y="1041"/>
                  </a:cubicBezTo>
                  <a:cubicBezTo>
                    <a:pt x="159" y="1041"/>
                    <a:pt x="114" y="924"/>
                    <a:pt x="104" y="802"/>
                  </a:cubicBezTo>
                  <a:cubicBezTo>
                    <a:pt x="90" y="680"/>
                    <a:pt x="117" y="561"/>
                    <a:pt x="117" y="561"/>
                  </a:cubicBezTo>
                  <a:cubicBezTo>
                    <a:pt x="157" y="350"/>
                    <a:pt x="330" y="164"/>
                    <a:pt x="544" y="108"/>
                  </a:cubicBezTo>
                  <a:cubicBezTo>
                    <a:pt x="584" y="97"/>
                    <a:pt x="624" y="92"/>
                    <a:pt x="664" y="92"/>
                  </a:cubicBezTo>
                  <a:cubicBezTo>
                    <a:pt x="782" y="92"/>
                    <a:pt x="896" y="138"/>
                    <a:pt x="979" y="223"/>
                  </a:cubicBezTo>
                  <a:cubicBezTo>
                    <a:pt x="1089" y="333"/>
                    <a:pt x="1152" y="502"/>
                    <a:pt x="1106" y="662"/>
                  </a:cubicBezTo>
                  <a:cubicBezTo>
                    <a:pt x="1047" y="840"/>
                    <a:pt x="953" y="900"/>
                    <a:pt x="896" y="945"/>
                  </a:cubicBezTo>
                  <a:cubicBezTo>
                    <a:pt x="832" y="987"/>
                    <a:pt x="783" y="1018"/>
                    <a:pt x="675" y="1041"/>
                  </a:cubicBezTo>
                  <a:cubicBezTo>
                    <a:pt x="861" y="1039"/>
                    <a:pt x="1052" y="916"/>
                    <a:pt x="1137" y="727"/>
                  </a:cubicBezTo>
                  <a:cubicBezTo>
                    <a:pt x="1227" y="536"/>
                    <a:pt x="1165" y="288"/>
                    <a:pt x="1005" y="140"/>
                  </a:cubicBezTo>
                  <a:cubicBezTo>
                    <a:pt x="925" y="65"/>
                    <a:pt x="819" y="13"/>
                    <a:pt x="708" y="3"/>
                  </a:cubicBezTo>
                  <a:cubicBezTo>
                    <a:pt x="690" y="1"/>
                    <a:pt x="673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2302;p40">
              <a:extLst>
                <a:ext uri="{FF2B5EF4-FFF2-40B4-BE49-F238E27FC236}">
                  <a16:creationId xmlns:a16="http://schemas.microsoft.com/office/drawing/2014/main" id="{CADA675C-7DEC-0E07-EAAE-2C24360508E3}"/>
                </a:ext>
              </a:extLst>
            </p:cNvPr>
            <p:cNvSpPr/>
            <p:nvPr/>
          </p:nvSpPr>
          <p:spPr>
            <a:xfrm>
              <a:off x="1554025" y="4038200"/>
              <a:ext cx="17775" cy="47775"/>
            </a:xfrm>
            <a:custGeom>
              <a:avLst/>
              <a:gdLst/>
              <a:ahLst/>
              <a:cxnLst/>
              <a:rect l="l" t="t" r="r" b="b"/>
              <a:pathLst>
                <a:path w="711" h="1911" extrusionOk="0">
                  <a:moveTo>
                    <a:pt x="647" y="1"/>
                  </a:moveTo>
                  <a:cubicBezTo>
                    <a:pt x="644" y="47"/>
                    <a:pt x="646" y="161"/>
                    <a:pt x="637" y="276"/>
                  </a:cubicBezTo>
                  <a:cubicBezTo>
                    <a:pt x="629" y="390"/>
                    <a:pt x="612" y="505"/>
                    <a:pt x="606" y="559"/>
                  </a:cubicBezTo>
                  <a:cubicBezTo>
                    <a:pt x="606" y="559"/>
                    <a:pt x="602" y="626"/>
                    <a:pt x="589" y="692"/>
                  </a:cubicBezTo>
                  <a:cubicBezTo>
                    <a:pt x="579" y="759"/>
                    <a:pt x="563" y="824"/>
                    <a:pt x="563" y="824"/>
                  </a:cubicBezTo>
                  <a:cubicBezTo>
                    <a:pt x="538" y="941"/>
                    <a:pt x="497" y="1058"/>
                    <a:pt x="449" y="1173"/>
                  </a:cubicBezTo>
                  <a:cubicBezTo>
                    <a:pt x="376" y="1343"/>
                    <a:pt x="305" y="1498"/>
                    <a:pt x="197" y="1647"/>
                  </a:cubicBezTo>
                  <a:cubicBezTo>
                    <a:pt x="72" y="1809"/>
                    <a:pt x="62" y="1810"/>
                    <a:pt x="0" y="1910"/>
                  </a:cubicBezTo>
                  <a:cubicBezTo>
                    <a:pt x="151" y="1789"/>
                    <a:pt x="298" y="1626"/>
                    <a:pt x="413" y="1439"/>
                  </a:cubicBezTo>
                  <a:cubicBezTo>
                    <a:pt x="532" y="1252"/>
                    <a:pt x="614" y="1039"/>
                    <a:pt x="661" y="832"/>
                  </a:cubicBezTo>
                  <a:cubicBezTo>
                    <a:pt x="661" y="832"/>
                    <a:pt x="665" y="813"/>
                    <a:pt x="672" y="784"/>
                  </a:cubicBezTo>
                  <a:cubicBezTo>
                    <a:pt x="677" y="753"/>
                    <a:pt x="684" y="715"/>
                    <a:pt x="690" y="675"/>
                  </a:cubicBezTo>
                  <a:cubicBezTo>
                    <a:pt x="700" y="596"/>
                    <a:pt x="707" y="516"/>
                    <a:pt x="707" y="516"/>
                  </a:cubicBezTo>
                  <a:lnTo>
                    <a:pt x="711" y="455"/>
                  </a:lnTo>
                  <a:cubicBezTo>
                    <a:pt x="711" y="292"/>
                    <a:pt x="686" y="14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2303;p40">
              <a:extLst>
                <a:ext uri="{FF2B5EF4-FFF2-40B4-BE49-F238E27FC236}">
                  <a16:creationId xmlns:a16="http://schemas.microsoft.com/office/drawing/2014/main" id="{BC83D8F9-07E3-189B-320F-24A4850DA250}"/>
                </a:ext>
              </a:extLst>
            </p:cNvPr>
            <p:cNvSpPr/>
            <p:nvPr/>
          </p:nvSpPr>
          <p:spPr>
            <a:xfrm>
              <a:off x="1503750" y="4085750"/>
              <a:ext cx="65350" cy="38425"/>
            </a:xfrm>
            <a:custGeom>
              <a:avLst/>
              <a:gdLst/>
              <a:ahLst/>
              <a:cxnLst/>
              <a:rect l="l" t="t" r="r" b="b"/>
              <a:pathLst>
                <a:path w="2614" h="1537" extrusionOk="0">
                  <a:moveTo>
                    <a:pt x="233" y="1"/>
                  </a:moveTo>
                  <a:cubicBezTo>
                    <a:pt x="148" y="1"/>
                    <a:pt x="101" y="12"/>
                    <a:pt x="0" y="29"/>
                  </a:cubicBezTo>
                  <a:cubicBezTo>
                    <a:pt x="6" y="29"/>
                    <a:pt x="12" y="29"/>
                    <a:pt x="18" y="29"/>
                  </a:cubicBezTo>
                  <a:cubicBezTo>
                    <a:pt x="307" y="29"/>
                    <a:pt x="622" y="79"/>
                    <a:pt x="925" y="180"/>
                  </a:cubicBezTo>
                  <a:cubicBezTo>
                    <a:pt x="1236" y="280"/>
                    <a:pt x="1529" y="443"/>
                    <a:pt x="1780" y="626"/>
                  </a:cubicBezTo>
                  <a:cubicBezTo>
                    <a:pt x="1780" y="626"/>
                    <a:pt x="1804" y="643"/>
                    <a:pt x="1839" y="669"/>
                  </a:cubicBezTo>
                  <a:cubicBezTo>
                    <a:pt x="1874" y="697"/>
                    <a:pt x="1919" y="734"/>
                    <a:pt x="1965" y="772"/>
                  </a:cubicBezTo>
                  <a:cubicBezTo>
                    <a:pt x="2009" y="810"/>
                    <a:pt x="2050" y="852"/>
                    <a:pt x="2083" y="882"/>
                  </a:cubicBezTo>
                  <a:cubicBezTo>
                    <a:pt x="2115" y="912"/>
                    <a:pt x="2136" y="934"/>
                    <a:pt x="2136" y="934"/>
                  </a:cubicBezTo>
                  <a:lnTo>
                    <a:pt x="2195" y="999"/>
                  </a:lnTo>
                  <a:cubicBezTo>
                    <a:pt x="2362" y="1173"/>
                    <a:pt x="2498" y="1350"/>
                    <a:pt x="2614" y="1536"/>
                  </a:cubicBezTo>
                  <a:cubicBezTo>
                    <a:pt x="2591" y="1474"/>
                    <a:pt x="2522" y="1315"/>
                    <a:pt x="2425" y="1162"/>
                  </a:cubicBezTo>
                  <a:cubicBezTo>
                    <a:pt x="2328" y="1012"/>
                    <a:pt x="2211" y="868"/>
                    <a:pt x="2148" y="809"/>
                  </a:cubicBezTo>
                  <a:cubicBezTo>
                    <a:pt x="2148" y="809"/>
                    <a:pt x="2128" y="790"/>
                    <a:pt x="2099" y="763"/>
                  </a:cubicBezTo>
                  <a:cubicBezTo>
                    <a:pt x="2071" y="735"/>
                    <a:pt x="2031" y="699"/>
                    <a:pt x="1989" y="666"/>
                  </a:cubicBezTo>
                  <a:cubicBezTo>
                    <a:pt x="1909" y="596"/>
                    <a:pt x="1821" y="535"/>
                    <a:pt x="1821" y="535"/>
                  </a:cubicBezTo>
                  <a:cubicBezTo>
                    <a:pt x="1670" y="422"/>
                    <a:pt x="1498" y="323"/>
                    <a:pt x="1319" y="239"/>
                  </a:cubicBezTo>
                  <a:cubicBezTo>
                    <a:pt x="1050" y="115"/>
                    <a:pt x="787" y="57"/>
                    <a:pt x="504" y="20"/>
                  </a:cubicBezTo>
                  <a:cubicBezTo>
                    <a:pt x="373" y="7"/>
                    <a:pt x="294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2304;p40">
              <a:extLst>
                <a:ext uri="{FF2B5EF4-FFF2-40B4-BE49-F238E27FC236}">
                  <a16:creationId xmlns:a16="http://schemas.microsoft.com/office/drawing/2014/main" id="{0506332C-70AA-9C46-9813-323E048022F5}"/>
                </a:ext>
              </a:extLst>
            </p:cNvPr>
            <p:cNvSpPr/>
            <p:nvPr/>
          </p:nvSpPr>
          <p:spPr>
            <a:xfrm>
              <a:off x="1522925" y="4119250"/>
              <a:ext cx="20175" cy="8500"/>
            </a:xfrm>
            <a:custGeom>
              <a:avLst/>
              <a:gdLst/>
              <a:ahLst/>
              <a:cxnLst/>
              <a:rect l="l" t="t" r="r" b="b"/>
              <a:pathLst>
                <a:path w="807" h="340" extrusionOk="0">
                  <a:moveTo>
                    <a:pt x="93" y="0"/>
                  </a:moveTo>
                  <a:cubicBezTo>
                    <a:pt x="49" y="0"/>
                    <a:pt x="38" y="7"/>
                    <a:pt x="1" y="27"/>
                  </a:cubicBezTo>
                  <a:cubicBezTo>
                    <a:pt x="164" y="50"/>
                    <a:pt x="349" y="108"/>
                    <a:pt x="503" y="180"/>
                  </a:cubicBezTo>
                  <a:cubicBezTo>
                    <a:pt x="503" y="180"/>
                    <a:pt x="532" y="194"/>
                    <a:pt x="560" y="208"/>
                  </a:cubicBezTo>
                  <a:cubicBezTo>
                    <a:pt x="588" y="224"/>
                    <a:pt x="616" y="241"/>
                    <a:pt x="616" y="241"/>
                  </a:cubicBezTo>
                  <a:lnTo>
                    <a:pt x="637" y="254"/>
                  </a:lnTo>
                  <a:cubicBezTo>
                    <a:pt x="679" y="274"/>
                    <a:pt x="738" y="304"/>
                    <a:pt x="806" y="339"/>
                  </a:cubicBezTo>
                  <a:cubicBezTo>
                    <a:pt x="797" y="298"/>
                    <a:pt x="693" y="168"/>
                    <a:pt x="646" y="146"/>
                  </a:cubicBezTo>
                  <a:cubicBezTo>
                    <a:pt x="646" y="146"/>
                    <a:pt x="620" y="130"/>
                    <a:pt x="593" y="116"/>
                  </a:cubicBezTo>
                  <a:cubicBezTo>
                    <a:pt x="566" y="102"/>
                    <a:pt x="538" y="90"/>
                    <a:pt x="538" y="90"/>
                  </a:cubicBezTo>
                  <a:cubicBezTo>
                    <a:pt x="490" y="67"/>
                    <a:pt x="437" y="47"/>
                    <a:pt x="384" y="29"/>
                  </a:cubicBezTo>
                  <a:cubicBezTo>
                    <a:pt x="302" y="4"/>
                    <a:pt x="224" y="6"/>
                    <a:pt x="144" y="2"/>
                  </a:cubicBezTo>
                  <a:cubicBezTo>
                    <a:pt x="123" y="1"/>
                    <a:pt x="107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2305;p40">
              <a:extLst>
                <a:ext uri="{FF2B5EF4-FFF2-40B4-BE49-F238E27FC236}">
                  <a16:creationId xmlns:a16="http://schemas.microsoft.com/office/drawing/2014/main" id="{55FA7B70-9866-533E-1854-4EDD2B851C6E}"/>
                </a:ext>
              </a:extLst>
            </p:cNvPr>
            <p:cNvSpPr/>
            <p:nvPr/>
          </p:nvSpPr>
          <p:spPr>
            <a:xfrm>
              <a:off x="1515275" y="4139025"/>
              <a:ext cx="32725" cy="18000"/>
            </a:xfrm>
            <a:custGeom>
              <a:avLst/>
              <a:gdLst/>
              <a:ahLst/>
              <a:cxnLst/>
              <a:rect l="l" t="t" r="r" b="b"/>
              <a:pathLst>
                <a:path w="1309" h="720" extrusionOk="0">
                  <a:moveTo>
                    <a:pt x="248" y="0"/>
                  </a:moveTo>
                  <a:cubicBezTo>
                    <a:pt x="89" y="1"/>
                    <a:pt x="82" y="11"/>
                    <a:pt x="1" y="48"/>
                  </a:cubicBezTo>
                  <a:cubicBezTo>
                    <a:pt x="34" y="44"/>
                    <a:pt x="68" y="43"/>
                    <a:pt x="102" y="43"/>
                  </a:cubicBezTo>
                  <a:cubicBezTo>
                    <a:pt x="369" y="43"/>
                    <a:pt x="664" y="138"/>
                    <a:pt x="883" y="291"/>
                  </a:cubicBezTo>
                  <a:cubicBezTo>
                    <a:pt x="883" y="291"/>
                    <a:pt x="895" y="298"/>
                    <a:pt x="913" y="310"/>
                  </a:cubicBezTo>
                  <a:cubicBezTo>
                    <a:pt x="930" y="324"/>
                    <a:pt x="952" y="342"/>
                    <a:pt x="975" y="359"/>
                  </a:cubicBezTo>
                  <a:cubicBezTo>
                    <a:pt x="1018" y="396"/>
                    <a:pt x="1060" y="435"/>
                    <a:pt x="1060" y="435"/>
                  </a:cubicBezTo>
                  <a:lnTo>
                    <a:pt x="1090" y="466"/>
                  </a:lnTo>
                  <a:cubicBezTo>
                    <a:pt x="1174" y="546"/>
                    <a:pt x="1246" y="629"/>
                    <a:pt x="1308" y="719"/>
                  </a:cubicBezTo>
                  <a:cubicBezTo>
                    <a:pt x="1303" y="686"/>
                    <a:pt x="1277" y="601"/>
                    <a:pt x="1233" y="521"/>
                  </a:cubicBezTo>
                  <a:cubicBezTo>
                    <a:pt x="1189" y="442"/>
                    <a:pt x="1133" y="367"/>
                    <a:pt x="1099" y="337"/>
                  </a:cubicBezTo>
                  <a:cubicBezTo>
                    <a:pt x="1099" y="337"/>
                    <a:pt x="1060" y="300"/>
                    <a:pt x="1017" y="268"/>
                  </a:cubicBezTo>
                  <a:cubicBezTo>
                    <a:pt x="975" y="234"/>
                    <a:pt x="930" y="204"/>
                    <a:pt x="930" y="204"/>
                  </a:cubicBezTo>
                  <a:cubicBezTo>
                    <a:pt x="851" y="150"/>
                    <a:pt x="761" y="105"/>
                    <a:pt x="669" y="67"/>
                  </a:cubicBezTo>
                  <a:cubicBezTo>
                    <a:pt x="528" y="13"/>
                    <a:pt x="392" y="3"/>
                    <a:pt x="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2306;p40">
              <a:extLst>
                <a:ext uri="{FF2B5EF4-FFF2-40B4-BE49-F238E27FC236}">
                  <a16:creationId xmlns:a16="http://schemas.microsoft.com/office/drawing/2014/main" id="{75EBF576-B6F9-7760-D191-D64CE9C525C1}"/>
                </a:ext>
              </a:extLst>
            </p:cNvPr>
            <p:cNvSpPr/>
            <p:nvPr/>
          </p:nvSpPr>
          <p:spPr>
            <a:xfrm>
              <a:off x="1482275" y="4152250"/>
              <a:ext cx="65100" cy="33600"/>
            </a:xfrm>
            <a:custGeom>
              <a:avLst/>
              <a:gdLst/>
              <a:ahLst/>
              <a:cxnLst/>
              <a:rect l="l" t="t" r="r" b="b"/>
              <a:pathLst>
                <a:path w="2604" h="1344" extrusionOk="0">
                  <a:moveTo>
                    <a:pt x="2603" y="1"/>
                  </a:moveTo>
                  <a:cubicBezTo>
                    <a:pt x="2582" y="65"/>
                    <a:pt x="2504" y="219"/>
                    <a:pt x="2373" y="325"/>
                  </a:cubicBezTo>
                  <a:cubicBezTo>
                    <a:pt x="2245" y="437"/>
                    <a:pt x="2085" y="503"/>
                    <a:pt x="2012" y="533"/>
                  </a:cubicBezTo>
                  <a:cubicBezTo>
                    <a:pt x="2012" y="533"/>
                    <a:pt x="1921" y="572"/>
                    <a:pt x="1826" y="596"/>
                  </a:cubicBezTo>
                  <a:cubicBezTo>
                    <a:pt x="1730" y="619"/>
                    <a:pt x="1630" y="635"/>
                    <a:pt x="1630" y="635"/>
                  </a:cubicBezTo>
                  <a:cubicBezTo>
                    <a:pt x="1453" y="663"/>
                    <a:pt x="1266" y="675"/>
                    <a:pt x="1075" y="695"/>
                  </a:cubicBezTo>
                  <a:cubicBezTo>
                    <a:pt x="792" y="724"/>
                    <a:pt x="530" y="800"/>
                    <a:pt x="296" y="958"/>
                  </a:cubicBezTo>
                  <a:cubicBezTo>
                    <a:pt x="165" y="1047"/>
                    <a:pt x="114" y="1115"/>
                    <a:pt x="76" y="1165"/>
                  </a:cubicBezTo>
                  <a:cubicBezTo>
                    <a:pt x="43" y="1220"/>
                    <a:pt x="21" y="1262"/>
                    <a:pt x="1" y="1344"/>
                  </a:cubicBezTo>
                  <a:cubicBezTo>
                    <a:pt x="122" y="1082"/>
                    <a:pt x="415" y="915"/>
                    <a:pt x="717" y="844"/>
                  </a:cubicBezTo>
                  <a:cubicBezTo>
                    <a:pt x="1025" y="773"/>
                    <a:pt x="1355" y="781"/>
                    <a:pt x="1665" y="729"/>
                  </a:cubicBezTo>
                  <a:cubicBezTo>
                    <a:pt x="1665" y="729"/>
                    <a:pt x="1783" y="710"/>
                    <a:pt x="1898" y="677"/>
                  </a:cubicBezTo>
                  <a:cubicBezTo>
                    <a:pt x="2015" y="644"/>
                    <a:pt x="2123" y="589"/>
                    <a:pt x="2123" y="589"/>
                  </a:cubicBezTo>
                  <a:cubicBezTo>
                    <a:pt x="2123" y="589"/>
                    <a:pt x="2144" y="578"/>
                    <a:pt x="2163" y="569"/>
                  </a:cubicBezTo>
                  <a:cubicBezTo>
                    <a:pt x="2184" y="558"/>
                    <a:pt x="2203" y="546"/>
                    <a:pt x="2203" y="546"/>
                  </a:cubicBezTo>
                  <a:cubicBezTo>
                    <a:pt x="2414" y="418"/>
                    <a:pt x="2569" y="219"/>
                    <a:pt x="2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2307;p40">
              <a:extLst>
                <a:ext uri="{FF2B5EF4-FFF2-40B4-BE49-F238E27FC236}">
                  <a16:creationId xmlns:a16="http://schemas.microsoft.com/office/drawing/2014/main" id="{75F40D03-8BB0-798C-FD92-6C7820118383}"/>
                </a:ext>
              </a:extLst>
            </p:cNvPr>
            <p:cNvSpPr/>
            <p:nvPr/>
          </p:nvSpPr>
          <p:spPr>
            <a:xfrm>
              <a:off x="1489950" y="4201325"/>
              <a:ext cx="59725" cy="77275"/>
            </a:xfrm>
            <a:custGeom>
              <a:avLst/>
              <a:gdLst/>
              <a:ahLst/>
              <a:cxnLst/>
              <a:rect l="l" t="t" r="r" b="b"/>
              <a:pathLst>
                <a:path w="2389" h="3091" extrusionOk="0">
                  <a:moveTo>
                    <a:pt x="2388" y="0"/>
                  </a:moveTo>
                  <a:cubicBezTo>
                    <a:pt x="2363" y="87"/>
                    <a:pt x="2314" y="310"/>
                    <a:pt x="2240" y="530"/>
                  </a:cubicBezTo>
                  <a:cubicBezTo>
                    <a:pt x="2169" y="752"/>
                    <a:pt x="2076" y="971"/>
                    <a:pt x="2035" y="1075"/>
                  </a:cubicBezTo>
                  <a:cubicBezTo>
                    <a:pt x="2035" y="1075"/>
                    <a:pt x="1985" y="1203"/>
                    <a:pt x="1925" y="1327"/>
                  </a:cubicBezTo>
                  <a:cubicBezTo>
                    <a:pt x="1868" y="1451"/>
                    <a:pt x="1804" y="1572"/>
                    <a:pt x="1804" y="1572"/>
                  </a:cubicBezTo>
                  <a:cubicBezTo>
                    <a:pt x="1689" y="1787"/>
                    <a:pt x="1551" y="2001"/>
                    <a:pt x="1397" y="2204"/>
                  </a:cubicBezTo>
                  <a:cubicBezTo>
                    <a:pt x="1283" y="2357"/>
                    <a:pt x="1165" y="2494"/>
                    <a:pt x="1046" y="2629"/>
                  </a:cubicBezTo>
                  <a:cubicBezTo>
                    <a:pt x="926" y="2760"/>
                    <a:pt x="795" y="2885"/>
                    <a:pt x="632" y="2968"/>
                  </a:cubicBezTo>
                  <a:cubicBezTo>
                    <a:pt x="447" y="3055"/>
                    <a:pt x="335" y="3053"/>
                    <a:pt x="254" y="3055"/>
                  </a:cubicBezTo>
                  <a:cubicBezTo>
                    <a:pt x="171" y="3051"/>
                    <a:pt x="110" y="3050"/>
                    <a:pt x="1" y="3007"/>
                  </a:cubicBezTo>
                  <a:lnTo>
                    <a:pt x="1" y="3007"/>
                  </a:lnTo>
                  <a:cubicBezTo>
                    <a:pt x="93" y="3064"/>
                    <a:pt x="203" y="3091"/>
                    <a:pt x="316" y="3091"/>
                  </a:cubicBezTo>
                  <a:cubicBezTo>
                    <a:pt x="412" y="3091"/>
                    <a:pt x="511" y="3071"/>
                    <a:pt x="603" y="3036"/>
                  </a:cubicBezTo>
                  <a:cubicBezTo>
                    <a:pt x="806" y="2958"/>
                    <a:pt x="978" y="2809"/>
                    <a:pt x="1132" y="2652"/>
                  </a:cubicBezTo>
                  <a:cubicBezTo>
                    <a:pt x="1440" y="2336"/>
                    <a:pt x="1705" y="1968"/>
                    <a:pt x="1903" y="1594"/>
                  </a:cubicBezTo>
                  <a:cubicBezTo>
                    <a:pt x="1903" y="1594"/>
                    <a:pt x="1978" y="1454"/>
                    <a:pt x="2042" y="1307"/>
                  </a:cubicBezTo>
                  <a:cubicBezTo>
                    <a:pt x="2108" y="1161"/>
                    <a:pt x="2163" y="1011"/>
                    <a:pt x="2163" y="1011"/>
                  </a:cubicBezTo>
                  <a:lnTo>
                    <a:pt x="2204" y="899"/>
                  </a:lnTo>
                  <a:cubicBezTo>
                    <a:pt x="2304" y="588"/>
                    <a:pt x="2360" y="290"/>
                    <a:pt x="23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2308;p40">
              <a:extLst>
                <a:ext uri="{FF2B5EF4-FFF2-40B4-BE49-F238E27FC236}">
                  <a16:creationId xmlns:a16="http://schemas.microsoft.com/office/drawing/2014/main" id="{4D4EF9C0-F0B0-813F-09A9-0A939807E67B}"/>
                </a:ext>
              </a:extLst>
            </p:cNvPr>
            <p:cNvSpPr/>
            <p:nvPr/>
          </p:nvSpPr>
          <p:spPr>
            <a:xfrm>
              <a:off x="1509775" y="4239575"/>
              <a:ext cx="60575" cy="66150"/>
            </a:xfrm>
            <a:custGeom>
              <a:avLst/>
              <a:gdLst/>
              <a:ahLst/>
              <a:cxnLst/>
              <a:rect l="l" t="t" r="r" b="b"/>
              <a:pathLst>
                <a:path w="2423" h="2646" extrusionOk="0">
                  <a:moveTo>
                    <a:pt x="2421" y="1"/>
                  </a:moveTo>
                  <a:lnTo>
                    <a:pt x="2421" y="1"/>
                  </a:lnTo>
                  <a:cubicBezTo>
                    <a:pt x="2407" y="82"/>
                    <a:pt x="2370" y="288"/>
                    <a:pt x="2282" y="481"/>
                  </a:cubicBezTo>
                  <a:cubicBezTo>
                    <a:pt x="2200" y="675"/>
                    <a:pt x="2071" y="847"/>
                    <a:pt x="2008" y="925"/>
                  </a:cubicBezTo>
                  <a:cubicBezTo>
                    <a:pt x="2008" y="925"/>
                    <a:pt x="1933" y="1022"/>
                    <a:pt x="1844" y="1107"/>
                  </a:cubicBezTo>
                  <a:cubicBezTo>
                    <a:pt x="1755" y="1192"/>
                    <a:pt x="1654" y="1261"/>
                    <a:pt x="1654" y="1261"/>
                  </a:cubicBezTo>
                  <a:cubicBezTo>
                    <a:pt x="1475" y="1388"/>
                    <a:pt x="1258" y="1467"/>
                    <a:pt x="1036" y="1542"/>
                  </a:cubicBezTo>
                  <a:cubicBezTo>
                    <a:pt x="871" y="1600"/>
                    <a:pt x="712" y="1660"/>
                    <a:pt x="562" y="1741"/>
                  </a:cubicBezTo>
                  <a:cubicBezTo>
                    <a:pt x="413" y="1823"/>
                    <a:pt x="279" y="1931"/>
                    <a:pt x="171" y="2069"/>
                  </a:cubicBezTo>
                  <a:cubicBezTo>
                    <a:pt x="51" y="2225"/>
                    <a:pt x="25" y="2330"/>
                    <a:pt x="11" y="2406"/>
                  </a:cubicBezTo>
                  <a:cubicBezTo>
                    <a:pt x="0" y="2485"/>
                    <a:pt x="2" y="2546"/>
                    <a:pt x="34" y="2645"/>
                  </a:cubicBezTo>
                  <a:cubicBezTo>
                    <a:pt x="2" y="2471"/>
                    <a:pt x="66" y="2286"/>
                    <a:pt x="181" y="2139"/>
                  </a:cubicBezTo>
                  <a:cubicBezTo>
                    <a:pt x="296" y="1991"/>
                    <a:pt x="454" y="1872"/>
                    <a:pt x="632" y="1793"/>
                  </a:cubicBezTo>
                  <a:cubicBezTo>
                    <a:pt x="985" y="1631"/>
                    <a:pt x="1405" y="1566"/>
                    <a:pt x="1729" y="1327"/>
                  </a:cubicBezTo>
                  <a:cubicBezTo>
                    <a:pt x="1729" y="1327"/>
                    <a:pt x="1850" y="1241"/>
                    <a:pt x="1954" y="1134"/>
                  </a:cubicBezTo>
                  <a:cubicBezTo>
                    <a:pt x="2059" y="1028"/>
                    <a:pt x="2143" y="904"/>
                    <a:pt x="2143" y="904"/>
                  </a:cubicBezTo>
                  <a:lnTo>
                    <a:pt x="2175" y="858"/>
                  </a:lnTo>
                  <a:cubicBezTo>
                    <a:pt x="2191" y="835"/>
                    <a:pt x="2204" y="812"/>
                    <a:pt x="2204" y="812"/>
                  </a:cubicBezTo>
                  <a:cubicBezTo>
                    <a:pt x="2355" y="548"/>
                    <a:pt x="2422" y="268"/>
                    <a:pt x="2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2309;p40">
              <a:extLst>
                <a:ext uri="{FF2B5EF4-FFF2-40B4-BE49-F238E27FC236}">
                  <a16:creationId xmlns:a16="http://schemas.microsoft.com/office/drawing/2014/main" id="{3351EE92-BFEF-89C8-E5F0-A31DBD111C19}"/>
                </a:ext>
              </a:extLst>
            </p:cNvPr>
            <p:cNvSpPr/>
            <p:nvPr/>
          </p:nvSpPr>
          <p:spPr>
            <a:xfrm>
              <a:off x="1529350" y="4247250"/>
              <a:ext cx="44700" cy="46075"/>
            </a:xfrm>
            <a:custGeom>
              <a:avLst/>
              <a:gdLst/>
              <a:ahLst/>
              <a:cxnLst/>
              <a:rect l="l" t="t" r="r" b="b"/>
              <a:pathLst>
                <a:path w="1788" h="1843" extrusionOk="0">
                  <a:moveTo>
                    <a:pt x="1787" y="1"/>
                  </a:moveTo>
                  <a:cubicBezTo>
                    <a:pt x="1767" y="56"/>
                    <a:pt x="1726" y="197"/>
                    <a:pt x="1666" y="334"/>
                  </a:cubicBezTo>
                  <a:cubicBezTo>
                    <a:pt x="1605" y="470"/>
                    <a:pt x="1532" y="603"/>
                    <a:pt x="1497" y="665"/>
                  </a:cubicBezTo>
                  <a:cubicBezTo>
                    <a:pt x="1497" y="665"/>
                    <a:pt x="1486" y="683"/>
                    <a:pt x="1470" y="712"/>
                  </a:cubicBezTo>
                  <a:cubicBezTo>
                    <a:pt x="1454" y="740"/>
                    <a:pt x="1433" y="778"/>
                    <a:pt x="1408" y="814"/>
                  </a:cubicBezTo>
                  <a:cubicBezTo>
                    <a:pt x="1361" y="888"/>
                    <a:pt x="1307" y="956"/>
                    <a:pt x="1307" y="956"/>
                  </a:cubicBezTo>
                  <a:cubicBezTo>
                    <a:pt x="1215" y="1082"/>
                    <a:pt x="1102" y="1198"/>
                    <a:pt x="979" y="1304"/>
                  </a:cubicBezTo>
                  <a:cubicBezTo>
                    <a:pt x="795" y="1459"/>
                    <a:pt x="616" y="1591"/>
                    <a:pt x="397" y="1687"/>
                  </a:cubicBezTo>
                  <a:cubicBezTo>
                    <a:pt x="150" y="1788"/>
                    <a:pt x="138" y="1780"/>
                    <a:pt x="0" y="1842"/>
                  </a:cubicBezTo>
                  <a:cubicBezTo>
                    <a:pt x="249" y="1809"/>
                    <a:pt x="519" y="1716"/>
                    <a:pt x="766" y="1570"/>
                  </a:cubicBezTo>
                  <a:cubicBezTo>
                    <a:pt x="1013" y="1426"/>
                    <a:pt x="1231" y="1221"/>
                    <a:pt x="1396" y="1002"/>
                  </a:cubicBezTo>
                  <a:cubicBezTo>
                    <a:pt x="1396" y="1002"/>
                    <a:pt x="1411" y="981"/>
                    <a:pt x="1435" y="950"/>
                  </a:cubicBezTo>
                  <a:cubicBezTo>
                    <a:pt x="1457" y="918"/>
                    <a:pt x="1485" y="874"/>
                    <a:pt x="1514" y="831"/>
                  </a:cubicBezTo>
                  <a:cubicBezTo>
                    <a:pt x="1541" y="787"/>
                    <a:pt x="1565" y="740"/>
                    <a:pt x="1584" y="707"/>
                  </a:cubicBezTo>
                  <a:cubicBezTo>
                    <a:pt x="1604" y="672"/>
                    <a:pt x="1616" y="649"/>
                    <a:pt x="1616" y="649"/>
                  </a:cubicBezTo>
                  <a:lnTo>
                    <a:pt x="1648" y="578"/>
                  </a:lnTo>
                  <a:cubicBezTo>
                    <a:pt x="1730" y="381"/>
                    <a:pt x="1772" y="189"/>
                    <a:pt x="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2310;p40">
              <a:extLst>
                <a:ext uri="{FF2B5EF4-FFF2-40B4-BE49-F238E27FC236}">
                  <a16:creationId xmlns:a16="http://schemas.microsoft.com/office/drawing/2014/main" id="{4185FF21-EC01-639C-6F59-31AC3BF5917F}"/>
                </a:ext>
              </a:extLst>
            </p:cNvPr>
            <p:cNvSpPr/>
            <p:nvPr/>
          </p:nvSpPr>
          <p:spPr>
            <a:xfrm>
              <a:off x="1574325" y="4267200"/>
              <a:ext cx="24200" cy="28625"/>
            </a:xfrm>
            <a:custGeom>
              <a:avLst/>
              <a:gdLst/>
              <a:ahLst/>
              <a:cxnLst/>
              <a:rect l="l" t="t" r="r" b="b"/>
              <a:pathLst>
                <a:path w="968" h="1145" extrusionOk="0">
                  <a:moveTo>
                    <a:pt x="967" y="1"/>
                  </a:moveTo>
                  <a:cubicBezTo>
                    <a:pt x="922" y="49"/>
                    <a:pt x="755" y="253"/>
                    <a:pt x="709" y="315"/>
                  </a:cubicBezTo>
                  <a:cubicBezTo>
                    <a:pt x="709" y="315"/>
                    <a:pt x="682" y="356"/>
                    <a:pt x="653" y="396"/>
                  </a:cubicBezTo>
                  <a:cubicBezTo>
                    <a:pt x="624" y="435"/>
                    <a:pt x="595" y="474"/>
                    <a:pt x="595" y="474"/>
                  </a:cubicBezTo>
                  <a:cubicBezTo>
                    <a:pt x="543" y="543"/>
                    <a:pt x="485" y="613"/>
                    <a:pt x="424" y="680"/>
                  </a:cubicBezTo>
                  <a:cubicBezTo>
                    <a:pt x="333" y="779"/>
                    <a:pt x="260" y="879"/>
                    <a:pt x="163" y="969"/>
                  </a:cubicBezTo>
                  <a:cubicBezTo>
                    <a:pt x="53" y="1070"/>
                    <a:pt x="48" y="1072"/>
                    <a:pt x="0" y="1145"/>
                  </a:cubicBezTo>
                  <a:cubicBezTo>
                    <a:pt x="238" y="999"/>
                    <a:pt x="498" y="771"/>
                    <a:pt x="678" y="526"/>
                  </a:cubicBezTo>
                  <a:lnTo>
                    <a:pt x="746" y="433"/>
                  </a:lnTo>
                  <a:lnTo>
                    <a:pt x="810" y="338"/>
                  </a:lnTo>
                  <a:lnTo>
                    <a:pt x="834" y="302"/>
                  </a:lnTo>
                  <a:cubicBezTo>
                    <a:pt x="890" y="200"/>
                    <a:pt x="932" y="99"/>
                    <a:pt x="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2311;p40">
              <a:extLst>
                <a:ext uri="{FF2B5EF4-FFF2-40B4-BE49-F238E27FC236}">
                  <a16:creationId xmlns:a16="http://schemas.microsoft.com/office/drawing/2014/main" id="{8DC08005-6ACB-E753-609C-A861C321A254}"/>
                </a:ext>
              </a:extLst>
            </p:cNvPr>
            <p:cNvSpPr/>
            <p:nvPr/>
          </p:nvSpPr>
          <p:spPr>
            <a:xfrm>
              <a:off x="1592750" y="3910950"/>
              <a:ext cx="91375" cy="115125"/>
            </a:xfrm>
            <a:custGeom>
              <a:avLst/>
              <a:gdLst/>
              <a:ahLst/>
              <a:cxnLst/>
              <a:rect l="l" t="t" r="r" b="b"/>
              <a:pathLst>
                <a:path w="3655" h="4605" extrusionOk="0">
                  <a:moveTo>
                    <a:pt x="2215" y="0"/>
                  </a:moveTo>
                  <a:cubicBezTo>
                    <a:pt x="2365" y="57"/>
                    <a:pt x="2738" y="257"/>
                    <a:pt x="3005" y="583"/>
                  </a:cubicBezTo>
                  <a:cubicBezTo>
                    <a:pt x="3140" y="742"/>
                    <a:pt x="3251" y="922"/>
                    <a:pt x="3329" y="1088"/>
                  </a:cubicBezTo>
                  <a:cubicBezTo>
                    <a:pt x="3409" y="1253"/>
                    <a:pt x="3449" y="1405"/>
                    <a:pt x="3478" y="1501"/>
                  </a:cubicBezTo>
                  <a:cubicBezTo>
                    <a:pt x="3478" y="1501"/>
                    <a:pt x="3492" y="1560"/>
                    <a:pt x="3513" y="1650"/>
                  </a:cubicBezTo>
                  <a:cubicBezTo>
                    <a:pt x="3519" y="1694"/>
                    <a:pt x="3528" y="1747"/>
                    <a:pt x="3537" y="1805"/>
                  </a:cubicBezTo>
                  <a:cubicBezTo>
                    <a:pt x="3542" y="1861"/>
                    <a:pt x="3548" y="1923"/>
                    <a:pt x="3550" y="1983"/>
                  </a:cubicBezTo>
                  <a:cubicBezTo>
                    <a:pt x="3552" y="2105"/>
                    <a:pt x="3544" y="2228"/>
                    <a:pt x="3532" y="2318"/>
                  </a:cubicBezTo>
                  <a:cubicBezTo>
                    <a:pt x="3525" y="2364"/>
                    <a:pt x="3519" y="2402"/>
                    <a:pt x="3516" y="2429"/>
                  </a:cubicBezTo>
                  <a:cubicBezTo>
                    <a:pt x="3511" y="2455"/>
                    <a:pt x="3508" y="2470"/>
                    <a:pt x="3508" y="2470"/>
                  </a:cubicBezTo>
                  <a:cubicBezTo>
                    <a:pt x="3423" y="2898"/>
                    <a:pt x="3210" y="3316"/>
                    <a:pt x="2904" y="3656"/>
                  </a:cubicBezTo>
                  <a:cubicBezTo>
                    <a:pt x="2446" y="4162"/>
                    <a:pt x="1854" y="4450"/>
                    <a:pt x="1189" y="4535"/>
                  </a:cubicBezTo>
                  <a:cubicBezTo>
                    <a:pt x="1027" y="4554"/>
                    <a:pt x="899" y="4560"/>
                    <a:pt x="792" y="4560"/>
                  </a:cubicBezTo>
                  <a:cubicBezTo>
                    <a:pt x="654" y="4560"/>
                    <a:pt x="554" y="4550"/>
                    <a:pt x="468" y="4546"/>
                  </a:cubicBezTo>
                  <a:cubicBezTo>
                    <a:pt x="317" y="4531"/>
                    <a:pt x="206" y="4522"/>
                    <a:pt x="1" y="4484"/>
                  </a:cubicBezTo>
                  <a:lnTo>
                    <a:pt x="1" y="4484"/>
                  </a:lnTo>
                  <a:cubicBezTo>
                    <a:pt x="273" y="4560"/>
                    <a:pt x="569" y="4605"/>
                    <a:pt x="874" y="4605"/>
                  </a:cubicBezTo>
                  <a:cubicBezTo>
                    <a:pt x="948" y="4605"/>
                    <a:pt x="1022" y="4602"/>
                    <a:pt x="1097" y="4597"/>
                  </a:cubicBezTo>
                  <a:cubicBezTo>
                    <a:pt x="1479" y="4569"/>
                    <a:pt x="1870" y="4469"/>
                    <a:pt x="2227" y="4287"/>
                  </a:cubicBezTo>
                  <a:cubicBezTo>
                    <a:pt x="2951" y="3931"/>
                    <a:pt x="3479" y="3202"/>
                    <a:pt x="3613" y="2441"/>
                  </a:cubicBezTo>
                  <a:cubicBezTo>
                    <a:pt x="3613" y="2441"/>
                    <a:pt x="3625" y="2368"/>
                    <a:pt x="3637" y="2259"/>
                  </a:cubicBezTo>
                  <a:cubicBezTo>
                    <a:pt x="3646" y="2150"/>
                    <a:pt x="3655" y="2004"/>
                    <a:pt x="3639" y="1858"/>
                  </a:cubicBezTo>
                  <a:cubicBezTo>
                    <a:pt x="3620" y="1564"/>
                    <a:pt x="3513" y="1289"/>
                    <a:pt x="3513" y="1289"/>
                  </a:cubicBezTo>
                  <a:lnTo>
                    <a:pt x="3473" y="1186"/>
                  </a:lnTo>
                  <a:cubicBezTo>
                    <a:pt x="3450" y="1137"/>
                    <a:pt x="3427" y="1087"/>
                    <a:pt x="3427" y="1087"/>
                  </a:cubicBezTo>
                  <a:cubicBezTo>
                    <a:pt x="3166" y="550"/>
                    <a:pt x="2718" y="164"/>
                    <a:pt x="2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2312;p40">
              <a:extLst>
                <a:ext uri="{FF2B5EF4-FFF2-40B4-BE49-F238E27FC236}">
                  <a16:creationId xmlns:a16="http://schemas.microsoft.com/office/drawing/2014/main" id="{DC16778D-D935-78DA-27BD-5DC3E2E48448}"/>
                </a:ext>
              </a:extLst>
            </p:cNvPr>
            <p:cNvSpPr/>
            <p:nvPr/>
          </p:nvSpPr>
          <p:spPr>
            <a:xfrm>
              <a:off x="1605750" y="3969500"/>
              <a:ext cx="69850" cy="48575"/>
            </a:xfrm>
            <a:custGeom>
              <a:avLst/>
              <a:gdLst/>
              <a:ahLst/>
              <a:cxnLst/>
              <a:rect l="l" t="t" r="r" b="b"/>
              <a:pathLst>
                <a:path w="2794" h="1943" extrusionOk="0">
                  <a:moveTo>
                    <a:pt x="2794" y="0"/>
                  </a:moveTo>
                  <a:cubicBezTo>
                    <a:pt x="2778" y="80"/>
                    <a:pt x="2743" y="286"/>
                    <a:pt x="2664" y="481"/>
                  </a:cubicBezTo>
                  <a:cubicBezTo>
                    <a:pt x="2589" y="678"/>
                    <a:pt x="2477" y="861"/>
                    <a:pt x="2421" y="945"/>
                  </a:cubicBezTo>
                  <a:cubicBezTo>
                    <a:pt x="2421" y="945"/>
                    <a:pt x="2357" y="1050"/>
                    <a:pt x="2278" y="1144"/>
                  </a:cubicBezTo>
                  <a:cubicBezTo>
                    <a:pt x="2201" y="1240"/>
                    <a:pt x="2112" y="1325"/>
                    <a:pt x="2112" y="1325"/>
                  </a:cubicBezTo>
                  <a:cubicBezTo>
                    <a:pt x="1954" y="1476"/>
                    <a:pt x="1763" y="1607"/>
                    <a:pt x="1553" y="1697"/>
                  </a:cubicBezTo>
                  <a:cubicBezTo>
                    <a:pt x="1272" y="1816"/>
                    <a:pt x="993" y="1884"/>
                    <a:pt x="694" y="1884"/>
                  </a:cubicBezTo>
                  <a:cubicBezTo>
                    <a:pt x="661" y="1884"/>
                    <a:pt x="627" y="1883"/>
                    <a:pt x="592" y="1882"/>
                  </a:cubicBezTo>
                  <a:cubicBezTo>
                    <a:pt x="404" y="1870"/>
                    <a:pt x="310" y="1843"/>
                    <a:pt x="234" y="1831"/>
                  </a:cubicBezTo>
                  <a:cubicBezTo>
                    <a:pt x="160" y="1815"/>
                    <a:pt x="105" y="1806"/>
                    <a:pt x="1" y="1782"/>
                  </a:cubicBezTo>
                  <a:lnTo>
                    <a:pt x="1" y="1782"/>
                  </a:lnTo>
                  <a:cubicBezTo>
                    <a:pt x="235" y="1883"/>
                    <a:pt x="511" y="1943"/>
                    <a:pt x="796" y="1943"/>
                  </a:cubicBezTo>
                  <a:cubicBezTo>
                    <a:pt x="907" y="1943"/>
                    <a:pt x="1021" y="1934"/>
                    <a:pt x="1133" y="1914"/>
                  </a:cubicBezTo>
                  <a:cubicBezTo>
                    <a:pt x="1533" y="1851"/>
                    <a:pt x="1921" y="1656"/>
                    <a:pt x="2197" y="1379"/>
                  </a:cubicBezTo>
                  <a:cubicBezTo>
                    <a:pt x="2197" y="1379"/>
                    <a:pt x="2304" y="1276"/>
                    <a:pt x="2392" y="1157"/>
                  </a:cubicBezTo>
                  <a:cubicBezTo>
                    <a:pt x="2481" y="1040"/>
                    <a:pt x="2555" y="912"/>
                    <a:pt x="2555" y="912"/>
                  </a:cubicBezTo>
                  <a:lnTo>
                    <a:pt x="2607" y="815"/>
                  </a:lnTo>
                  <a:cubicBezTo>
                    <a:pt x="2737" y="543"/>
                    <a:pt x="2792" y="266"/>
                    <a:pt x="27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2313;p40">
              <a:extLst>
                <a:ext uri="{FF2B5EF4-FFF2-40B4-BE49-F238E27FC236}">
                  <a16:creationId xmlns:a16="http://schemas.microsoft.com/office/drawing/2014/main" id="{CDDB105B-99AC-6632-33EB-DEF8D4B70774}"/>
                </a:ext>
              </a:extLst>
            </p:cNvPr>
            <p:cNvSpPr/>
            <p:nvPr/>
          </p:nvSpPr>
          <p:spPr>
            <a:xfrm>
              <a:off x="1682075" y="3936375"/>
              <a:ext cx="6675" cy="35525"/>
            </a:xfrm>
            <a:custGeom>
              <a:avLst/>
              <a:gdLst/>
              <a:ahLst/>
              <a:cxnLst/>
              <a:rect l="l" t="t" r="r" b="b"/>
              <a:pathLst>
                <a:path w="267" h="1421" extrusionOk="0">
                  <a:moveTo>
                    <a:pt x="0" y="1"/>
                  </a:moveTo>
                  <a:lnTo>
                    <a:pt x="0" y="1"/>
                  </a:lnTo>
                  <a:cubicBezTo>
                    <a:pt x="111" y="249"/>
                    <a:pt x="173" y="570"/>
                    <a:pt x="167" y="855"/>
                  </a:cubicBezTo>
                  <a:cubicBezTo>
                    <a:pt x="167" y="855"/>
                    <a:pt x="166" y="909"/>
                    <a:pt x="163" y="962"/>
                  </a:cubicBezTo>
                  <a:cubicBezTo>
                    <a:pt x="157" y="1016"/>
                    <a:pt x="151" y="1069"/>
                    <a:pt x="151" y="1069"/>
                  </a:cubicBezTo>
                  <a:lnTo>
                    <a:pt x="144" y="1109"/>
                  </a:lnTo>
                  <a:cubicBezTo>
                    <a:pt x="132" y="1219"/>
                    <a:pt x="117" y="1321"/>
                    <a:pt x="97" y="1420"/>
                  </a:cubicBezTo>
                  <a:cubicBezTo>
                    <a:pt x="116" y="1395"/>
                    <a:pt x="158" y="1325"/>
                    <a:pt x="191" y="1247"/>
                  </a:cubicBezTo>
                  <a:cubicBezTo>
                    <a:pt x="223" y="1171"/>
                    <a:pt x="248" y="1086"/>
                    <a:pt x="252" y="1046"/>
                  </a:cubicBezTo>
                  <a:cubicBezTo>
                    <a:pt x="252" y="1046"/>
                    <a:pt x="259" y="996"/>
                    <a:pt x="261" y="947"/>
                  </a:cubicBezTo>
                  <a:cubicBezTo>
                    <a:pt x="264" y="897"/>
                    <a:pt x="264" y="847"/>
                    <a:pt x="264" y="847"/>
                  </a:cubicBezTo>
                  <a:cubicBezTo>
                    <a:pt x="266" y="759"/>
                    <a:pt x="260" y="667"/>
                    <a:pt x="248" y="575"/>
                  </a:cubicBezTo>
                  <a:cubicBezTo>
                    <a:pt x="229" y="437"/>
                    <a:pt x="179" y="321"/>
                    <a:pt x="128" y="198"/>
                  </a:cubicBezTo>
                  <a:cubicBezTo>
                    <a:pt x="69" y="62"/>
                    <a:pt x="60" y="6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2314;p40">
              <a:extLst>
                <a:ext uri="{FF2B5EF4-FFF2-40B4-BE49-F238E27FC236}">
                  <a16:creationId xmlns:a16="http://schemas.microsoft.com/office/drawing/2014/main" id="{89EA512D-637B-C321-55B6-3F0FDD9A8897}"/>
                </a:ext>
              </a:extLst>
            </p:cNvPr>
            <p:cNvSpPr/>
            <p:nvPr/>
          </p:nvSpPr>
          <p:spPr>
            <a:xfrm>
              <a:off x="1607025" y="4037775"/>
              <a:ext cx="45800" cy="23275"/>
            </a:xfrm>
            <a:custGeom>
              <a:avLst/>
              <a:gdLst/>
              <a:ahLst/>
              <a:cxnLst/>
              <a:rect l="l" t="t" r="r" b="b"/>
              <a:pathLst>
                <a:path w="1832" h="931" extrusionOk="0">
                  <a:moveTo>
                    <a:pt x="1392" y="1"/>
                  </a:moveTo>
                  <a:cubicBezTo>
                    <a:pt x="1390" y="1"/>
                    <a:pt x="1389" y="1"/>
                    <a:pt x="1387" y="1"/>
                  </a:cubicBezTo>
                  <a:cubicBezTo>
                    <a:pt x="1304" y="2"/>
                    <a:pt x="1224" y="34"/>
                    <a:pt x="1157" y="83"/>
                  </a:cubicBezTo>
                  <a:cubicBezTo>
                    <a:pt x="1011" y="196"/>
                    <a:pt x="985" y="301"/>
                    <a:pt x="970" y="369"/>
                  </a:cubicBezTo>
                  <a:cubicBezTo>
                    <a:pt x="960" y="441"/>
                    <a:pt x="964" y="500"/>
                    <a:pt x="1007" y="583"/>
                  </a:cubicBezTo>
                  <a:cubicBezTo>
                    <a:pt x="953" y="432"/>
                    <a:pt x="1023" y="252"/>
                    <a:pt x="1152" y="150"/>
                  </a:cubicBezTo>
                  <a:cubicBezTo>
                    <a:pt x="1216" y="97"/>
                    <a:pt x="1297" y="65"/>
                    <a:pt x="1378" y="64"/>
                  </a:cubicBezTo>
                  <a:cubicBezTo>
                    <a:pt x="1459" y="65"/>
                    <a:pt x="1538" y="101"/>
                    <a:pt x="1596" y="158"/>
                  </a:cubicBezTo>
                  <a:cubicBezTo>
                    <a:pt x="1711" y="274"/>
                    <a:pt x="1757" y="472"/>
                    <a:pt x="1680" y="611"/>
                  </a:cubicBezTo>
                  <a:cubicBezTo>
                    <a:pt x="1604" y="753"/>
                    <a:pt x="1427" y="813"/>
                    <a:pt x="1265" y="828"/>
                  </a:cubicBezTo>
                  <a:cubicBezTo>
                    <a:pt x="1265" y="828"/>
                    <a:pt x="1233" y="831"/>
                    <a:pt x="1186" y="832"/>
                  </a:cubicBezTo>
                  <a:cubicBezTo>
                    <a:pt x="1178" y="832"/>
                    <a:pt x="1170" y="832"/>
                    <a:pt x="1161" y="832"/>
                  </a:cubicBezTo>
                  <a:cubicBezTo>
                    <a:pt x="1117" y="832"/>
                    <a:pt x="1064" y="830"/>
                    <a:pt x="1011" y="826"/>
                  </a:cubicBezTo>
                  <a:cubicBezTo>
                    <a:pt x="882" y="815"/>
                    <a:pt x="758" y="783"/>
                    <a:pt x="758" y="783"/>
                  </a:cubicBezTo>
                  <a:cubicBezTo>
                    <a:pt x="758" y="783"/>
                    <a:pt x="734" y="778"/>
                    <a:pt x="711" y="772"/>
                  </a:cubicBezTo>
                  <a:lnTo>
                    <a:pt x="665" y="759"/>
                  </a:lnTo>
                  <a:cubicBezTo>
                    <a:pt x="412" y="689"/>
                    <a:pt x="191" y="575"/>
                    <a:pt x="1" y="428"/>
                  </a:cubicBezTo>
                  <a:lnTo>
                    <a:pt x="1" y="428"/>
                  </a:lnTo>
                  <a:cubicBezTo>
                    <a:pt x="47" y="484"/>
                    <a:pt x="187" y="618"/>
                    <a:pt x="359" y="716"/>
                  </a:cubicBezTo>
                  <a:cubicBezTo>
                    <a:pt x="530" y="818"/>
                    <a:pt x="727" y="881"/>
                    <a:pt x="823" y="898"/>
                  </a:cubicBezTo>
                  <a:cubicBezTo>
                    <a:pt x="823" y="898"/>
                    <a:pt x="939" y="921"/>
                    <a:pt x="1058" y="927"/>
                  </a:cubicBezTo>
                  <a:cubicBezTo>
                    <a:pt x="1086" y="929"/>
                    <a:pt x="1114" y="930"/>
                    <a:pt x="1140" y="930"/>
                  </a:cubicBezTo>
                  <a:cubicBezTo>
                    <a:pt x="1226" y="930"/>
                    <a:pt x="1297" y="922"/>
                    <a:pt x="1297" y="922"/>
                  </a:cubicBezTo>
                  <a:cubicBezTo>
                    <a:pt x="1403" y="910"/>
                    <a:pt x="1515" y="882"/>
                    <a:pt x="1613" y="818"/>
                  </a:cubicBezTo>
                  <a:cubicBezTo>
                    <a:pt x="1710" y="756"/>
                    <a:pt x="1792" y="648"/>
                    <a:pt x="1807" y="527"/>
                  </a:cubicBezTo>
                  <a:cubicBezTo>
                    <a:pt x="1831" y="348"/>
                    <a:pt x="1751" y="178"/>
                    <a:pt x="1619" y="77"/>
                  </a:cubicBezTo>
                  <a:cubicBezTo>
                    <a:pt x="1555" y="29"/>
                    <a:pt x="1473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2315;p40">
              <a:extLst>
                <a:ext uri="{FF2B5EF4-FFF2-40B4-BE49-F238E27FC236}">
                  <a16:creationId xmlns:a16="http://schemas.microsoft.com/office/drawing/2014/main" id="{62075751-5904-5064-1F77-BA507C1C15E2}"/>
                </a:ext>
              </a:extLst>
            </p:cNvPr>
            <p:cNvSpPr/>
            <p:nvPr/>
          </p:nvSpPr>
          <p:spPr>
            <a:xfrm>
              <a:off x="1606250" y="4034550"/>
              <a:ext cx="45525" cy="32650"/>
            </a:xfrm>
            <a:custGeom>
              <a:avLst/>
              <a:gdLst/>
              <a:ahLst/>
              <a:cxnLst/>
              <a:rect l="l" t="t" r="r" b="b"/>
              <a:pathLst>
                <a:path w="1821" h="1306" extrusionOk="0">
                  <a:moveTo>
                    <a:pt x="1456" y="1"/>
                  </a:moveTo>
                  <a:cubicBezTo>
                    <a:pt x="1699" y="120"/>
                    <a:pt x="1805" y="457"/>
                    <a:pt x="1708" y="725"/>
                  </a:cubicBezTo>
                  <a:cubicBezTo>
                    <a:pt x="1610" y="999"/>
                    <a:pt x="1321" y="1163"/>
                    <a:pt x="1051" y="1199"/>
                  </a:cubicBezTo>
                  <a:cubicBezTo>
                    <a:pt x="1051" y="1199"/>
                    <a:pt x="992" y="1208"/>
                    <a:pt x="918" y="1208"/>
                  </a:cubicBezTo>
                  <a:cubicBezTo>
                    <a:pt x="894" y="1208"/>
                    <a:pt x="868" y="1207"/>
                    <a:pt x="843" y="1204"/>
                  </a:cubicBezTo>
                  <a:cubicBezTo>
                    <a:pt x="738" y="1198"/>
                    <a:pt x="635" y="1170"/>
                    <a:pt x="635" y="1170"/>
                  </a:cubicBezTo>
                  <a:cubicBezTo>
                    <a:pt x="635" y="1170"/>
                    <a:pt x="616" y="1164"/>
                    <a:pt x="597" y="1159"/>
                  </a:cubicBezTo>
                  <a:cubicBezTo>
                    <a:pt x="578" y="1154"/>
                    <a:pt x="559" y="1147"/>
                    <a:pt x="559" y="1147"/>
                  </a:cubicBezTo>
                  <a:cubicBezTo>
                    <a:pt x="351" y="1085"/>
                    <a:pt x="169" y="989"/>
                    <a:pt x="0" y="880"/>
                  </a:cubicBezTo>
                  <a:lnTo>
                    <a:pt x="0" y="880"/>
                  </a:lnTo>
                  <a:cubicBezTo>
                    <a:pt x="41" y="925"/>
                    <a:pt x="160" y="1032"/>
                    <a:pt x="301" y="1119"/>
                  </a:cubicBezTo>
                  <a:cubicBezTo>
                    <a:pt x="440" y="1208"/>
                    <a:pt x="604" y="1266"/>
                    <a:pt x="685" y="1281"/>
                  </a:cubicBezTo>
                  <a:cubicBezTo>
                    <a:pt x="685" y="1281"/>
                    <a:pt x="782" y="1302"/>
                    <a:pt x="883" y="1305"/>
                  </a:cubicBezTo>
                  <a:cubicBezTo>
                    <a:pt x="895" y="1305"/>
                    <a:pt x="907" y="1306"/>
                    <a:pt x="918" y="1306"/>
                  </a:cubicBezTo>
                  <a:cubicBezTo>
                    <a:pt x="1006" y="1306"/>
                    <a:pt x="1083" y="1293"/>
                    <a:pt x="1083" y="1293"/>
                  </a:cubicBezTo>
                  <a:cubicBezTo>
                    <a:pt x="1260" y="1265"/>
                    <a:pt x="1439" y="1191"/>
                    <a:pt x="1580" y="1065"/>
                  </a:cubicBezTo>
                  <a:cubicBezTo>
                    <a:pt x="1686" y="971"/>
                    <a:pt x="1761" y="851"/>
                    <a:pt x="1791" y="720"/>
                  </a:cubicBezTo>
                  <a:cubicBezTo>
                    <a:pt x="1820" y="589"/>
                    <a:pt x="1813" y="455"/>
                    <a:pt x="1770" y="326"/>
                  </a:cubicBezTo>
                  <a:cubicBezTo>
                    <a:pt x="1721" y="184"/>
                    <a:pt x="1661" y="125"/>
                    <a:pt x="1619" y="84"/>
                  </a:cubicBezTo>
                  <a:cubicBezTo>
                    <a:pt x="1572" y="46"/>
                    <a:pt x="1533" y="21"/>
                    <a:pt x="14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2316;p40">
              <a:extLst>
                <a:ext uri="{FF2B5EF4-FFF2-40B4-BE49-F238E27FC236}">
                  <a16:creationId xmlns:a16="http://schemas.microsoft.com/office/drawing/2014/main" id="{ED5F655D-2FD4-23E6-4AA7-69597E5C3250}"/>
                </a:ext>
              </a:extLst>
            </p:cNvPr>
            <p:cNvSpPr/>
            <p:nvPr/>
          </p:nvSpPr>
          <p:spPr>
            <a:xfrm>
              <a:off x="1630200" y="3915675"/>
              <a:ext cx="14900" cy="51500"/>
            </a:xfrm>
            <a:custGeom>
              <a:avLst/>
              <a:gdLst/>
              <a:ahLst/>
              <a:cxnLst/>
              <a:rect l="l" t="t" r="r" b="b"/>
              <a:pathLst>
                <a:path w="596" h="2060" extrusionOk="0">
                  <a:moveTo>
                    <a:pt x="311" y="0"/>
                  </a:moveTo>
                  <a:cubicBezTo>
                    <a:pt x="328" y="47"/>
                    <a:pt x="380" y="158"/>
                    <a:pt x="413" y="277"/>
                  </a:cubicBezTo>
                  <a:cubicBezTo>
                    <a:pt x="446" y="396"/>
                    <a:pt x="466" y="519"/>
                    <a:pt x="474" y="578"/>
                  </a:cubicBezTo>
                  <a:cubicBezTo>
                    <a:pt x="474" y="578"/>
                    <a:pt x="474" y="578"/>
                    <a:pt x="474" y="578"/>
                  </a:cubicBezTo>
                  <a:cubicBezTo>
                    <a:pt x="481" y="578"/>
                    <a:pt x="508" y="862"/>
                    <a:pt x="498" y="863"/>
                  </a:cubicBezTo>
                  <a:cubicBezTo>
                    <a:pt x="499" y="991"/>
                    <a:pt x="477" y="1124"/>
                    <a:pt x="445" y="1254"/>
                  </a:cubicBezTo>
                  <a:cubicBezTo>
                    <a:pt x="392" y="1445"/>
                    <a:pt x="331" y="1619"/>
                    <a:pt x="219" y="1781"/>
                  </a:cubicBezTo>
                  <a:cubicBezTo>
                    <a:pt x="87" y="1957"/>
                    <a:pt x="73" y="1955"/>
                    <a:pt x="0" y="2059"/>
                  </a:cubicBezTo>
                  <a:cubicBezTo>
                    <a:pt x="171" y="1938"/>
                    <a:pt x="328" y="1755"/>
                    <a:pt x="434" y="1540"/>
                  </a:cubicBezTo>
                  <a:cubicBezTo>
                    <a:pt x="544" y="1326"/>
                    <a:pt x="594" y="1079"/>
                    <a:pt x="595" y="850"/>
                  </a:cubicBezTo>
                  <a:lnTo>
                    <a:pt x="595" y="795"/>
                  </a:lnTo>
                  <a:cubicBezTo>
                    <a:pt x="593" y="763"/>
                    <a:pt x="590" y="719"/>
                    <a:pt x="587" y="675"/>
                  </a:cubicBezTo>
                  <a:cubicBezTo>
                    <a:pt x="583" y="632"/>
                    <a:pt x="574" y="590"/>
                    <a:pt x="569" y="557"/>
                  </a:cubicBezTo>
                  <a:cubicBezTo>
                    <a:pt x="565" y="525"/>
                    <a:pt x="559" y="503"/>
                    <a:pt x="559" y="503"/>
                  </a:cubicBezTo>
                  <a:lnTo>
                    <a:pt x="543" y="439"/>
                  </a:lnTo>
                  <a:cubicBezTo>
                    <a:pt x="491" y="268"/>
                    <a:pt x="410" y="122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2317;p40">
              <a:extLst>
                <a:ext uri="{FF2B5EF4-FFF2-40B4-BE49-F238E27FC236}">
                  <a16:creationId xmlns:a16="http://schemas.microsoft.com/office/drawing/2014/main" id="{0596BAD9-384E-FABC-CEB2-7B393FEF5152}"/>
                </a:ext>
              </a:extLst>
            </p:cNvPr>
            <p:cNvSpPr/>
            <p:nvPr/>
          </p:nvSpPr>
          <p:spPr>
            <a:xfrm>
              <a:off x="1618650" y="3970725"/>
              <a:ext cx="13000" cy="24375"/>
            </a:xfrm>
            <a:custGeom>
              <a:avLst/>
              <a:gdLst/>
              <a:ahLst/>
              <a:cxnLst/>
              <a:rect l="l" t="t" r="r" b="b"/>
              <a:pathLst>
                <a:path w="520" h="975" extrusionOk="0">
                  <a:moveTo>
                    <a:pt x="517" y="1"/>
                  </a:moveTo>
                  <a:lnTo>
                    <a:pt x="517" y="1"/>
                  </a:lnTo>
                  <a:cubicBezTo>
                    <a:pt x="492" y="47"/>
                    <a:pt x="407" y="221"/>
                    <a:pt x="386" y="274"/>
                  </a:cubicBezTo>
                  <a:cubicBezTo>
                    <a:pt x="386" y="274"/>
                    <a:pt x="376" y="309"/>
                    <a:pt x="362" y="342"/>
                  </a:cubicBezTo>
                  <a:cubicBezTo>
                    <a:pt x="349" y="375"/>
                    <a:pt x="335" y="407"/>
                    <a:pt x="335" y="407"/>
                  </a:cubicBezTo>
                  <a:cubicBezTo>
                    <a:pt x="310" y="466"/>
                    <a:pt x="279" y="523"/>
                    <a:pt x="245" y="580"/>
                  </a:cubicBezTo>
                  <a:cubicBezTo>
                    <a:pt x="194" y="665"/>
                    <a:pt x="158" y="748"/>
                    <a:pt x="97" y="825"/>
                  </a:cubicBezTo>
                  <a:cubicBezTo>
                    <a:pt x="29" y="910"/>
                    <a:pt x="26" y="911"/>
                    <a:pt x="1" y="974"/>
                  </a:cubicBezTo>
                  <a:cubicBezTo>
                    <a:pt x="169" y="853"/>
                    <a:pt x="339" y="651"/>
                    <a:pt x="427" y="440"/>
                  </a:cubicBezTo>
                  <a:cubicBezTo>
                    <a:pt x="427" y="440"/>
                    <a:pt x="444" y="401"/>
                    <a:pt x="459" y="360"/>
                  </a:cubicBezTo>
                  <a:cubicBezTo>
                    <a:pt x="473" y="320"/>
                    <a:pt x="487" y="279"/>
                    <a:pt x="487" y="279"/>
                  </a:cubicBezTo>
                  <a:lnTo>
                    <a:pt x="497" y="249"/>
                  </a:lnTo>
                  <a:cubicBezTo>
                    <a:pt x="515" y="162"/>
                    <a:pt x="520" y="80"/>
                    <a:pt x="5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2318;p40">
              <a:extLst>
                <a:ext uri="{FF2B5EF4-FFF2-40B4-BE49-F238E27FC236}">
                  <a16:creationId xmlns:a16="http://schemas.microsoft.com/office/drawing/2014/main" id="{F69DB069-80FA-C445-1AF8-21BF69FF52E8}"/>
                </a:ext>
              </a:extLst>
            </p:cNvPr>
            <p:cNvSpPr/>
            <p:nvPr/>
          </p:nvSpPr>
          <p:spPr>
            <a:xfrm>
              <a:off x="1626875" y="3822550"/>
              <a:ext cx="22875" cy="80700"/>
            </a:xfrm>
            <a:custGeom>
              <a:avLst/>
              <a:gdLst/>
              <a:ahLst/>
              <a:cxnLst/>
              <a:rect l="l" t="t" r="r" b="b"/>
              <a:pathLst>
                <a:path w="915" h="3228" extrusionOk="0">
                  <a:moveTo>
                    <a:pt x="127" y="1"/>
                  </a:moveTo>
                  <a:cubicBezTo>
                    <a:pt x="83" y="1"/>
                    <a:pt x="40" y="9"/>
                    <a:pt x="0" y="26"/>
                  </a:cubicBezTo>
                  <a:cubicBezTo>
                    <a:pt x="19" y="21"/>
                    <a:pt x="46" y="17"/>
                    <a:pt x="78" y="17"/>
                  </a:cubicBezTo>
                  <a:cubicBezTo>
                    <a:pt x="112" y="17"/>
                    <a:pt x="152" y="22"/>
                    <a:pt x="193" y="36"/>
                  </a:cubicBezTo>
                  <a:cubicBezTo>
                    <a:pt x="273" y="63"/>
                    <a:pt x="355" y="123"/>
                    <a:pt x="411" y="202"/>
                  </a:cubicBezTo>
                  <a:cubicBezTo>
                    <a:pt x="529" y="361"/>
                    <a:pt x="510" y="577"/>
                    <a:pt x="503" y="667"/>
                  </a:cubicBezTo>
                  <a:cubicBezTo>
                    <a:pt x="503" y="667"/>
                    <a:pt x="492" y="783"/>
                    <a:pt x="465" y="900"/>
                  </a:cubicBezTo>
                  <a:cubicBezTo>
                    <a:pt x="438" y="1018"/>
                    <a:pt x="411" y="1136"/>
                    <a:pt x="411" y="1136"/>
                  </a:cubicBezTo>
                  <a:cubicBezTo>
                    <a:pt x="388" y="1243"/>
                    <a:pt x="367" y="1355"/>
                    <a:pt x="367" y="1472"/>
                  </a:cubicBezTo>
                  <a:cubicBezTo>
                    <a:pt x="366" y="1589"/>
                    <a:pt x="391" y="1708"/>
                    <a:pt x="432" y="1817"/>
                  </a:cubicBezTo>
                  <a:cubicBezTo>
                    <a:pt x="554" y="2143"/>
                    <a:pt x="782" y="2365"/>
                    <a:pt x="837" y="2686"/>
                  </a:cubicBezTo>
                  <a:cubicBezTo>
                    <a:pt x="868" y="2863"/>
                    <a:pt x="845" y="2956"/>
                    <a:pt x="828" y="3026"/>
                  </a:cubicBezTo>
                  <a:cubicBezTo>
                    <a:pt x="807" y="3094"/>
                    <a:pt x="791" y="3146"/>
                    <a:pt x="729" y="3228"/>
                  </a:cubicBezTo>
                  <a:cubicBezTo>
                    <a:pt x="863" y="3113"/>
                    <a:pt x="914" y="2913"/>
                    <a:pt x="895" y="2726"/>
                  </a:cubicBezTo>
                  <a:cubicBezTo>
                    <a:pt x="881" y="2537"/>
                    <a:pt x="801" y="2352"/>
                    <a:pt x="710" y="2184"/>
                  </a:cubicBezTo>
                  <a:cubicBezTo>
                    <a:pt x="622" y="2014"/>
                    <a:pt x="528" y="1846"/>
                    <a:pt x="486" y="1669"/>
                  </a:cubicBezTo>
                  <a:cubicBezTo>
                    <a:pt x="442" y="1492"/>
                    <a:pt x="471" y="1311"/>
                    <a:pt x="511" y="1134"/>
                  </a:cubicBezTo>
                  <a:cubicBezTo>
                    <a:pt x="511" y="1134"/>
                    <a:pt x="544" y="1001"/>
                    <a:pt x="572" y="863"/>
                  </a:cubicBezTo>
                  <a:cubicBezTo>
                    <a:pt x="587" y="793"/>
                    <a:pt x="596" y="722"/>
                    <a:pt x="601" y="668"/>
                  </a:cubicBezTo>
                  <a:cubicBezTo>
                    <a:pt x="604" y="614"/>
                    <a:pt x="604" y="578"/>
                    <a:pt x="604" y="578"/>
                  </a:cubicBezTo>
                  <a:cubicBezTo>
                    <a:pt x="604" y="578"/>
                    <a:pt x="604" y="551"/>
                    <a:pt x="602" y="524"/>
                  </a:cubicBezTo>
                  <a:cubicBezTo>
                    <a:pt x="601" y="495"/>
                    <a:pt x="596" y="468"/>
                    <a:pt x="596" y="468"/>
                  </a:cubicBezTo>
                  <a:cubicBezTo>
                    <a:pt x="577" y="320"/>
                    <a:pt x="501" y="179"/>
                    <a:pt x="388" y="94"/>
                  </a:cubicBezTo>
                  <a:cubicBezTo>
                    <a:pt x="313" y="36"/>
                    <a:pt x="218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2319;p40">
              <a:extLst>
                <a:ext uri="{FF2B5EF4-FFF2-40B4-BE49-F238E27FC236}">
                  <a16:creationId xmlns:a16="http://schemas.microsoft.com/office/drawing/2014/main" id="{BFE999EC-39F2-5357-51D3-D449D5BA9C9F}"/>
                </a:ext>
              </a:extLst>
            </p:cNvPr>
            <p:cNvSpPr/>
            <p:nvPr/>
          </p:nvSpPr>
          <p:spPr>
            <a:xfrm>
              <a:off x="1603300" y="3772800"/>
              <a:ext cx="23475" cy="39875"/>
            </a:xfrm>
            <a:custGeom>
              <a:avLst/>
              <a:gdLst/>
              <a:ahLst/>
              <a:cxnLst/>
              <a:rect l="l" t="t" r="r" b="b"/>
              <a:pathLst>
                <a:path w="939" h="1595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21"/>
                    <a:pt x="140" y="65"/>
                    <a:pt x="231" y="126"/>
                  </a:cubicBezTo>
                  <a:cubicBezTo>
                    <a:pt x="323" y="187"/>
                    <a:pt x="405" y="260"/>
                    <a:pt x="444" y="295"/>
                  </a:cubicBezTo>
                  <a:cubicBezTo>
                    <a:pt x="444" y="295"/>
                    <a:pt x="494" y="335"/>
                    <a:pt x="537" y="381"/>
                  </a:cubicBezTo>
                  <a:cubicBezTo>
                    <a:pt x="580" y="427"/>
                    <a:pt x="619" y="476"/>
                    <a:pt x="619" y="476"/>
                  </a:cubicBezTo>
                  <a:cubicBezTo>
                    <a:pt x="687" y="566"/>
                    <a:pt x="743" y="670"/>
                    <a:pt x="780" y="781"/>
                  </a:cubicBezTo>
                  <a:cubicBezTo>
                    <a:pt x="835" y="947"/>
                    <a:pt x="870" y="1108"/>
                    <a:pt x="855" y="1283"/>
                  </a:cubicBezTo>
                  <a:cubicBezTo>
                    <a:pt x="830" y="1477"/>
                    <a:pt x="820" y="1481"/>
                    <a:pt x="809" y="1594"/>
                  </a:cubicBezTo>
                  <a:cubicBezTo>
                    <a:pt x="892" y="1427"/>
                    <a:pt x="938" y="1215"/>
                    <a:pt x="919" y="1000"/>
                  </a:cubicBezTo>
                  <a:cubicBezTo>
                    <a:pt x="902" y="786"/>
                    <a:pt x="818" y="570"/>
                    <a:pt x="688" y="407"/>
                  </a:cubicBezTo>
                  <a:cubicBezTo>
                    <a:pt x="688" y="407"/>
                    <a:pt x="641" y="344"/>
                    <a:pt x="584" y="290"/>
                  </a:cubicBezTo>
                  <a:cubicBezTo>
                    <a:pt x="528" y="235"/>
                    <a:pt x="465" y="187"/>
                    <a:pt x="465" y="187"/>
                  </a:cubicBezTo>
                  <a:lnTo>
                    <a:pt x="419" y="152"/>
                  </a:lnTo>
                  <a:cubicBezTo>
                    <a:pt x="283" y="65"/>
                    <a:pt x="140" y="1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2320;p40">
              <a:extLst>
                <a:ext uri="{FF2B5EF4-FFF2-40B4-BE49-F238E27FC236}">
                  <a16:creationId xmlns:a16="http://schemas.microsoft.com/office/drawing/2014/main" id="{79443DAE-92BA-38AC-2390-01BA85B6BE17}"/>
                </a:ext>
              </a:extLst>
            </p:cNvPr>
            <p:cNvSpPr/>
            <p:nvPr/>
          </p:nvSpPr>
          <p:spPr>
            <a:xfrm>
              <a:off x="1604475" y="3778300"/>
              <a:ext cx="15375" cy="28100"/>
            </a:xfrm>
            <a:custGeom>
              <a:avLst/>
              <a:gdLst/>
              <a:ahLst/>
              <a:cxnLst/>
              <a:rect l="l" t="t" r="r" b="b"/>
              <a:pathLst>
                <a:path w="615" h="1124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183"/>
                    <a:pt x="308" y="425"/>
                    <a:pt x="413" y="654"/>
                  </a:cubicBezTo>
                  <a:cubicBezTo>
                    <a:pt x="413" y="654"/>
                    <a:pt x="433" y="698"/>
                    <a:pt x="451" y="742"/>
                  </a:cubicBezTo>
                  <a:cubicBezTo>
                    <a:pt x="468" y="786"/>
                    <a:pt x="486" y="831"/>
                    <a:pt x="486" y="831"/>
                  </a:cubicBezTo>
                  <a:lnTo>
                    <a:pt x="496" y="864"/>
                  </a:lnTo>
                  <a:cubicBezTo>
                    <a:pt x="534" y="955"/>
                    <a:pt x="569" y="1038"/>
                    <a:pt x="599" y="1124"/>
                  </a:cubicBezTo>
                  <a:cubicBezTo>
                    <a:pt x="614" y="1067"/>
                    <a:pt x="595" y="834"/>
                    <a:pt x="566" y="767"/>
                  </a:cubicBezTo>
                  <a:cubicBezTo>
                    <a:pt x="566" y="767"/>
                    <a:pt x="551" y="726"/>
                    <a:pt x="533" y="686"/>
                  </a:cubicBezTo>
                  <a:cubicBezTo>
                    <a:pt x="517" y="646"/>
                    <a:pt x="499" y="606"/>
                    <a:pt x="499" y="606"/>
                  </a:cubicBezTo>
                  <a:cubicBezTo>
                    <a:pt x="466" y="535"/>
                    <a:pt x="427" y="464"/>
                    <a:pt x="386" y="395"/>
                  </a:cubicBezTo>
                  <a:cubicBezTo>
                    <a:pt x="323" y="291"/>
                    <a:pt x="243" y="213"/>
                    <a:pt x="165" y="127"/>
                  </a:cubicBezTo>
                  <a:cubicBezTo>
                    <a:pt x="76" y="33"/>
                    <a:pt x="69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2321;p40">
              <a:extLst>
                <a:ext uri="{FF2B5EF4-FFF2-40B4-BE49-F238E27FC236}">
                  <a16:creationId xmlns:a16="http://schemas.microsoft.com/office/drawing/2014/main" id="{E44B898F-BFAD-0E82-1AF1-F12A0BAE9061}"/>
                </a:ext>
              </a:extLst>
            </p:cNvPr>
            <p:cNvSpPr/>
            <p:nvPr/>
          </p:nvSpPr>
          <p:spPr>
            <a:xfrm>
              <a:off x="1567150" y="3724650"/>
              <a:ext cx="31400" cy="26625"/>
            </a:xfrm>
            <a:custGeom>
              <a:avLst/>
              <a:gdLst/>
              <a:ahLst/>
              <a:cxnLst/>
              <a:rect l="l" t="t" r="r" b="b"/>
              <a:pathLst>
                <a:path w="1256" h="1065" extrusionOk="0">
                  <a:moveTo>
                    <a:pt x="432" y="1"/>
                  </a:moveTo>
                  <a:cubicBezTo>
                    <a:pt x="382" y="1"/>
                    <a:pt x="332" y="4"/>
                    <a:pt x="282" y="10"/>
                  </a:cubicBezTo>
                  <a:cubicBezTo>
                    <a:pt x="91" y="45"/>
                    <a:pt x="84" y="61"/>
                    <a:pt x="1" y="127"/>
                  </a:cubicBezTo>
                  <a:cubicBezTo>
                    <a:pt x="102" y="85"/>
                    <a:pt x="217" y="62"/>
                    <a:pt x="334" y="62"/>
                  </a:cubicBezTo>
                  <a:cubicBezTo>
                    <a:pt x="404" y="62"/>
                    <a:pt x="475" y="70"/>
                    <a:pt x="545" y="87"/>
                  </a:cubicBezTo>
                  <a:cubicBezTo>
                    <a:pt x="731" y="131"/>
                    <a:pt x="898" y="239"/>
                    <a:pt x="1005" y="382"/>
                  </a:cubicBezTo>
                  <a:cubicBezTo>
                    <a:pt x="1005" y="382"/>
                    <a:pt x="1049" y="435"/>
                    <a:pt x="1080" y="496"/>
                  </a:cubicBezTo>
                  <a:cubicBezTo>
                    <a:pt x="1111" y="555"/>
                    <a:pt x="1134" y="620"/>
                    <a:pt x="1134" y="620"/>
                  </a:cubicBezTo>
                  <a:lnTo>
                    <a:pt x="1149" y="669"/>
                  </a:lnTo>
                  <a:cubicBezTo>
                    <a:pt x="1192" y="802"/>
                    <a:pt x="1206" y="934"/>
                    <a:pt x="1194" y="1065"/>
                  </a:cubicBezTo>
                  <a:cubicBezTo>
                    <a:pt x="1212" y="1029"/>
                    <a:pt x="1248" y="927"/>
                    <a:pt x="1250" y="817"/>
                  </a:cubicBezTo>
                  <a:cubicBezTo>
                    <a:pt x="1255" y="706"/>
                    <a:pt x="1230" y="591"/>
                    <a:pt x="1209" y="541"/>
                  </a:cubicBezTo>
                  <a:cubicBezTo>
                    <a:pt x="1209" y="541"/>
                    <a:pt x="1185" y="480"/>
                    <a:pt x="1150" y="422"/>
                  </a:cubicBezTo>
                  <a:cubicBezTo>
                    <a:pt x="1118" y="364"/>
                    <a:pt x="1076" y="312"/>
                    <a:pt x="1076" y="312"/>
                  </a:cubicBezTo>
                  <a:cubicBezTo>
                    <a:pt x="1002" y="220"/>
                    <a:pt x="905" y="137"/>
                    <a:pt x="795" y="82"/>
                  </a:cubicBezTo>
                  <a:cubicBezTo>
                    <a:pt x="676" y="23"/>
                    <a:pt x="554" y="1"/>
                    <a:pt x="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2322;p40">
              <a:extLst>
                <a:ext uri="{FF2B5EF4-FFF2-40B4-BE49-F238E27FC236}">
                  <a16:creationId xmlns:a16="http://schemas.microsoft.com/office/drawing/2014/main" id="{AB5A5BD3-1F0A-64DA-4459-9E231A1EA332}"/>
                </a:ext>
              </a:extLst>
            </p:cNvPr>
            <p:cNvSpPr/>
            <p:nvPr/>
          </p:nvSpPr>
          <p:spPr>
            <a:xfrm>
              <a:off x="1571350" y="3737825"/>
              <a:ext cx="22600" cy="13925"/>
            </a:xfrm>
            <a:custGeom>
              <a:avLst/>
              <a:gdLst/>
              <a:ahLst/>
              <a:cxnLst/>
              <a:rect l="l" t="t" r="r" b="b"/>
              <a:pathLst>
                <a:path w="904" h="557" extrusionOk="0">
                  <a:moveTo>
                    <a:pt x="91" y="0"/>
                  </a:moveTo>
                  <a:cubicBezTo>
                    <a:pt x="56" y="0"/>
                    <a:pt x="39" y="8"/>
                    <a:pt x="0" y="23"/>
                  </a:cubicBezTo>
                  <a:cubicBezTo>
                    <a:pt x="204" y="49"/>
                    <a:pt x="426" y="143"/>
                    <a:pt x="595" y="269"/>
                  </a:cubicBezTo>
                  <a:cubicBezTo>
                    <a:pt x="595" y="269"/>
                    <a:pt x="627" y="292"/>
                    <a:pt x="658" y="317"/>
                  </a:cubicBezTo>
                  <a:cubicBezTo>
                    <a:pt x="687" y="343"/>
                    <a:pt x="716" y="371"/>
                    <a:pt x="716" y="371"/>
                  </a:cubicBezTo>
                  <a:lnTo>
                    <a:pt x="737" y="392"/>
                  </a:lnTo>
                  <a:cubicBezTo>
                    <a:pt x="797" y="446"/>
                    <a:pt x="853" y="499"/>
                    <a:pt x="903" y="556"/>
                  </a:cubicBezTo>
                  <a:cubicBezTo>
                    <a:pt x="901" y="532"/>
                    <a:pt x="883" y="473"/>
                    <a:pt x="855" y="414"/>
                  </a:cubicBezTo>
                  <a:cubicBezTo>
                    <a:pt x="825" y="358"/>
                    <a:pt x="788" y="303"/>
                    <a:pt x="764" y="281"/>
                  </a:cubicBezTo>
                  <a:cubicBezTo>
                    <a:pt x="764" y="281"/>
                    <a:pt x="737" y="256"/>
                    <a:pt x="707" y="232"/>
                  </a:cubicBezTo>
                  <a:cubicBezTo>
                    <a:pt x="678" y="208"/>
                    <a:pt x="647" y="186"/>
                    <a:pt x="647" y="186"/>
                  </a:cubicBezTo>
                  <a:cubicBezTo>
                    <a:pt x="593" y="145"/>
                    <a:pt x="532" y="111"/>
                    <a:pt x="469" y="79"/>
                  </a:cubicBezTo>
                  <a:cubicBezTo>
                    <a:pt x="373" y="34"/>
                    <a:pt x="277" y="22"/>
                    <a:pt x="179" y="8"/>
                  </a:cubicBezTo>
                  <a:cubicBezTo>
                    <a:pt x="138" y="3"/>
                    <a:pt x="112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2323;p40">
              <a:extLst>
                <a:ext uri="{FF2B5EF4-FFF2-40B4-BE49-F238E27FC236}">
                  <a16:creationId xmlns:a16="http://schemas.microsoft.com/office/drawing/2014/main" id="{9F50A3AE-9C4B-6732-D36B-F4C944030B86}"/>
                </a:ext>
              </a:extLst>
            </p:cNvPr>
            <p:cNvSpPr/>
            <p:nvPr/>
          </p:nvSpPr>
          <p:spPr>
            <a:xfrm>
              <a:off x="1521725" y="3695000"/>
              <a:ext cx="39050" cy="15950"/>
            </a:xfrm>
            <a:custGeom>
              <a:avLst/>
              <a:gdLst/>
              <a:ahLst/>
              <a:cxnLst/>
              <a:rect l="l" t="t" r="r" b="b"/>
              <a:pathLst>
                <a:path w="1562" h="638" extrusionOk="0">
                  <a:moveTo>
                    <a:pt x="666" y="1"/>
                  </a:moveTo>
                  <a:cubicBezTo>
                    <a:pt x="512" y="1"/>
                    <a:pt x="374" y="43"/>
                    <a:pt x="237" y="101"/>
                  </a:cubicBezTo>
                  <a:cubicBezTo>
                    <a:pt x="68" y="182"/>
                    <a:pt x="65" y="196"/>
                    <a:pt x="0" y="276"/>
                  </a:cubicBezTo>
                  <a:cubicBezTo>
                    <a:pt x="141" y="181"/>
                    <a:pt x="318" y="114"/>
                    <a:pt x="503" y="97"/>
                  </a:cubicBezTo>
                  <a:cubicBezTo>
                    <a:pt x="539" y="93"/>
                    <a:pt x="575" y="91"/>
                    <a:pt x="611" y="91"/>
                  </a:cubicBezTo>
                  <a:cubicBezTo>
                    <a:pt x="760" y="91"/>
                    <a:pt x="907" y="123"/>
                    <a:pt x="1036" y="181"/>
                  </a:cubicBezTo>
                  <a:cubicBezTo>
                    <a:pt x="1036" y="181"/>
                    <a:pt x="1098" y="207"/>
                    <a:pt x="1154" y="242"/>
                  </a:cubicBezTo>
                  <a:cubicBezTo>
                    <a:pt x="1210" y="276"/>
                    <a:pt x="1262" y="318"/>
                    <a:pt x="1262" y="318"/>
                  </a:cubicBezTo>
                  <a:lnTo>
                    <a:pt x="1300" y="351"/>
                  </a:lnTo>
                  <a:lnTo>
                    <a:pt x="1301" y="351"/>
                  </a:lnTo>
                  <a:cubicBezTo>
                    <a:pt x="1407" y="436"/>
                    <a:pt x="1492" y="531"/>
                    <a:pt x="1562" y="637"/>
                  </a:cubicBezTo>
                  <a:cubicBezTo>
                    <a:pt x="1555" y="600"/>
                    <a:pt x="1522" y="502"/>
                    <a:pt x="1463" y="413"/>
                  </a:cubicBezTo>
                  <a:cubicBezTo>
                    <a:pt x="1406" y="323"/>
                    <a:pt x="1328" y="243"/>
                    <a:pt x="1285" y="213"/>
                  </a:cubicBezTo>
                  <a:cubicBezTo>
                    <a:pt x="1285" y="213"/>
                    <a:pt x="1234" y="175"/>
                    <a:pt x="1179" y="143"/>
                  </a:cubicBezTo>
                  <a:cubicBezTo>
                    <a:pt x="1124" y="112"/>
                    <a:pt x="1064" y="87"/>
                    <a:pt x="1064" y="87"/>
                  </a:cubicBezTo>
                  <a:cubicBezTo>
                    <a:pt x="960" y="42"/>
                    <a:pt x="845" y="11"/>
                    <a:pt x="727" y="3"/>
                  </a:cubicBezTo>
                  <a:cubicBezTo>
                    <a:pt x="706" y="1"/>
                    <a:pt x="686" y="1"/>
                    <a:pt x="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2324;p40">
              <a:extLst>
                <a:ext uri="{FF2B5EF4-FFF2-40B4-BE49-F238E27FC236}">
                  <a16:creationId xmlns:a16="http://schemas.microsoft.com/office/drawing/2014/main" id="{110252D1-BEF7-D7B3-6B0C-B7AA7AC14C39}"/>
                </a:ext>
              </a:extLst>
            </p:cNvPr>
            <p:cNvSpPr/>
            <p:nvPr/>
          </p:nvSpPr>
          <p:spPr>
            <a:xfrm>
              <a:off x="1530575" y="3707150"/>
              <a:ext cx="25150" cy="12750"/>
            </a:xfrm>
            <a:custGeom>
              <a:avLst/>
              <a:gdLst/>
              <a:ahLst/>
              <a:cxnLst/>
              <a:rect l="l" t="t" r="r" b="b"/>
              <a:pathLst>
                <a:path w="1006" h="510" extrusionOk="0">
                  <a:moveTo>
                    <a:pt x="186" y="0"/>
                  </a:moveTo>
                  <a:cubicBezTo>
                    <a:pt x="66" y="2"/>
                    <a:pt x="60" y="9"/>
                    <a:pt x="1" y="42"/>
                  </a:cubicBezTo>
                  <a:cubicBezTo>
                    <a:pt x="13" y="42"/>
                    <a:pt x="24" y="42"/>
                    <a:pt x="36" y="42"/>
                  </a:cubicBezTo>
                  <a:cubicBezTo>
                    <a:pt x="245" y="42"/>
                    <a:pt x="479" y="112"/>
                    <a:pt x="659" y="224"/>
                  </a:cubicBezTo>
                  <a:cubicBezTo>
                    <a:pt x="659" y="224"/>
                    <a:pt x="695" y="246"/>
                    <a:pt x="730" y="269"/>
                  </a:cubicBezTo>
                  <a:cubicBezTo>
                    <a:pt x="764" y="295"/>
                    <a:pt x="797" y="321"/>
                    <a:pt x="797" y="321"/>
                  </a:cubicBezTo>
                  <a:lnTo>
                    <a:pt x="820" y="343"/>
                  </a:lnTo>
                  <a:lnTo>
                    <a:pt x="819" y="343"/>
                  </a:lnTo>
                  <a:cubicBezTo>
                    <a:pt x="887" y="397"/>
                    <a:pt x="949" y="450"/>
                    <a:pt x="1005" y="509"/>
                  </a:cubicBezTo>
                  <a:cubicBezTo>
                    <a:pt x="1001" y="483"/>
                    <a:pt x="978" y="422"/>
                    <a:pt x="943" y="362"/>
                  </a:cubicBezTo>
                  <a:cubicBezTo>
                    <a:pt x="908" y="304"/>
                    <a:pt x="863" y="249"/>
                    <a:pt x="837" y="228"/>
                  </a:cubicBezTo>
                  <a:cubicBezTo>
                    <a:pt x="837" y="228"/>
                    <a:pt x="805" y="202"/>
                    <a:pt x="772" y="180"/>
                  </a:cubicBezTo>
                  <a:cubicBezTo>
                    <a:pt x="738" y="156"/>
                    <a:pt x="704" y="136"/>
                    <a:pt x="704" y="136"/>
                  </a:cubicBezTo>
                  <a:cubicBezTo>
                    <a:pt x="642" y="98"/>
                    <a:pt x="574" y="67"/>
                    <a:pt x="503" y="41"/>
                  </a:cubicBezTo>
                  <a:cubicBezTo>
                    <a:pt x="397" y="3"/>
                    <a:pt x="293" y="1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2325;p40">
              <a:extLst>
                <a:ext uri="{FF2B5EF4-FFF2-40B4-BE49-F238E27FC236}">
                  <a16:creationId xmlns:a16="http://schemas.microsoft.com/office/drawing/2014/main" id="{BC1B724D-48DE-2369-7E67-C17B73A779C4}"/>
                </a:ext>
              </a:extLst>
            </p:cNvPr>
            <p:cNvSpPr/>
            <p:nvPr/>
          </p:nvSpPr>
          <p:spPr>
            <a:xfrm>
              <a:off x="1464575" y="3602350"/>
              <a:ext cx="63600" cy="50400"/>
            </a:xfrm>
            <a:custGeom>
              <a:avLst/>
              <a:gdLst/>
              <a:ahLst/>
              <a:cxnLst/>
              <a:rect l="l" t="t" r="r" b="b"/>
              <a:pathLst>
                <a:path w="2544" h="2016" extrusionOk="0">
                  <a:moveTo>
                    <a:pt x="2544" y="1"/>
                  </a:moveTo>
                  <a:cubicBezTo>
                    <a:pt x="2513" y="72"/>
                    <a:pt x="2445" y="258"/>
                    <a:pt x="2365" y="444"/>
                  </a:cubicBezTo>
                  <a:cubicBezTo>
                    <a:pt x="2286" y="630"/>
                    <a:pt x="2193" y="813"/>
                    <a:pt x="2148" y="898"/>
                  </a:cubicBezTo>
                  <a:cubicBezTo>
                    <a:pt x="2148" y="898"/>
                    <a:pt x="2095" y="1005"/>
                    <a:pt x="2032" y="1105"/>
                  </a:cubicBezTo>
                  <a:cubicBezTo>
                    <a:pt x="1970" y="1205"/>
                    <a:pt x="1898" y="1298"/>
                    <a:pt x="1898" y="1298"/>
                  </a:cubicBezTo>
                  <a:cubicBezTo>
                    <a:pt x="1769" y="1463"/>
                    <a:pt x="1614" y="1619"/>
                    <a:pt x="1425" y="1726"/>
                  </a:cubicBezTo>
                  <a:cubicBezTo>
                    <a:pt x="1183" y="1866"/>
                    <a:pt x="929" y="1955"/>
                    <a:pt x="657" y="1955"/>
                  </a:cubicBezTo>
                  <a:cubicBezTo>
                    <a:pt x="616" y="1955"/>
                    <a:pt x="576" y="1953"/>
                    <a:pt x="534" y="1949"/>
                  </a:cubicBezTo>
                  <a:cubicBezTo>
                    <a:pt x="356" y="1930"/>
                    <a:pt x="273" y="1886"/>
                    <a:pt x="204" y="1864"/>
                  </a:cubicBezTo>
                  <a:cubicBezTo>
                    <a:pt x="138" y="1834"/>
                    <a:pt x="89" y="1814"/>
                    <a:pt x="0" y="1765"/>
                  </a:cubicBezTo>
                  <a:lnTo>
                    <a:pt x="0" y="1765"/>
                  </a:lnTo>
                  <a:cubicBezTo>
                    <a:pt x="129" y="1876"/>
                    <a:pt x="297" y="1957"/>
                    <a:pt x="480" y="1993"/>
                  </a:cubicBezTo>
                  <a:cubicBezTo>
                    <a:pt x="557" y="2008"/>
                    <a:pt x="635" y="2016"/>
                    <a:pt x="715" y="2016"/>
                  </a:cubicBezTo>
                  <a:cubicBezTo>
                    <a:pt x="826" y="2016"/>
                    <a:pt x="939" y="2001"/>
                    <a:pt x="1049" y="1975"/>
                  </a:cubicBezTo>
                  <a:cubicBezTo>
                    <a:pt x="1432" y="1891"/>
                    <a:pt x="1773" y="1639"/>
                    <a:pt x="1989" y="1340"/>
                  </a:cubicBezTo>
                  <a:cubicBezTo>
                    <a:pt x="1989" y="1340"/>
                    <a:pt x="2075" y="1227"/>
                    <a:pt x="2146" y="1106"/>
                  </a:cubicBezTo>
                  <a:cubicBezTo>
                    <a:pt x="2216" y="985"/>
                    <a:pt x="2275" y="859"/>
                    <a:pt x="2275" y="859"/>
                  </a:cubicBezTo>
                  <a:lnTo>
                    <a:pt x="2319" y="764"/>
                  </a:lnTo>
                  <a:cubicBezTo>
                    <a:pt x="2427" y="500"/>
                    <a:pt x="2491" y="247"/>
                    <a:pt x="25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2326;p40">
              <a:extLst>
                <a:ext uri="{FF2B5EF4-FFF2-40B4-BE49-F238E27FC236}">
                  <a16:creationId xmlns:a16="http://schemas.microsoft.com/office/drawing/2014/main" id="{492E2EBB-5EDC-CBC7-853C-DE9FEFA24C80}"/>
                </a:ext>
              </a:extLst>
            </p:cNvPr>
            <p:cNvSpPr/>
            <p:nvPr/>
          </p:nvSpPr>
          <p:spPr>
            <a:xfrm>
              <a:off x="1493650" y="3615150"/>
              <a:ext cx="39800" cy="42825"/>
            </a:xfrm>
            <a:custGeom>
              <a:avLst/>
              <a:gdLst/>
              <a:ahLst/>
              <a:cxnLst/>
              <a:rect l="l" t="t" r="r" b="b"/>
              <a:pathLst>
                <a:path w="1592" h="1713" extrusionOk="0">
                  <a:moveTo>
                    <a:pt x="1575" y="0"/>
                  </a:moveTo>
                  <a:cubicBezTo>
                    <a:pt x="1569" y="27"/>
                    <a:pt x="1561" y="76"/>
                    <a:pt x="1552" y="133"/>
                  </a:cubicBezTo>
                  <a:cubicBezTo>
                    <a:pt x="1543" y="191"/>
                    <a:pt x="1524" y="258"/>
                    <a:pt x="1507" y="325"/>
                  </a:cubicBezTo>
                  <a:cubicBezTo>
                    <a:pt x="1465" y="457"/>
                    <a:pt x="1410" y="585"/>
                    <a:pt x="1381" y="645"/>
                  </a:cubicBezTo>
                  <a:lnTo>
                    <a:pt x="1359" y="690"/>
                  </a:lnTo>
                  <a:cubicBezTo>
                    <a:pt x="1348" y="718"/>
                    <a:pt x="1330" y="755"/>
                    <a:pt x="1309" y="789"/>
                  </a:cubicBezTo>
                  <a:cubicBezTo>
                    <a:pt x="1271" y="861"/>
                    <a:pt x="1224" y="926"/>
                    <a:pt x="1224" y="926"/>
                  </a:cubicBezTo>
                  <a:cubicBezTo>
                    <a:pt x="1144" y="1047"/>
                    <a:pt x="1041" y="1157"/>
                    <a:pt x="929" y="1257"/>
                  </a:cubicBezTo>
                  <a:cubicBezTo>
                    <a:pt x="759" y="1403"/>
                    <a:pt x="591" y="1523"/>
                    <a:pt x="381" y="1600"/>
                  </a:cubicBezTo>
                  <a:cubicBezTo>
                    <a:pt x="147" y="1677"/>
                    <a:pt x="136" y="1667"/>
                    <a:pt x="1" y="1712"/>
                  </a:cubicBezTo>
                  <a:cubicBezTo>
                    <a:pt x="236" y="1710"/>
                    <a:pt x="497" y="1641"/>
                    <a:pt x="732" y="1509"/>
                  </a:cubicBezTo>
                  <a:cubicBezTo>
                    <a:pt x="967" y="1379"/>
                    <a:pt x="1169" y="1181"/>
                    <a:pt x="1313" y="968"/>
                  </a:cubicBezTo>
                  <a:cubicBezTo>
                    <a:pt x="1313" y="968"/>
                    <a:pt x="1328" y="949"/>
                    <a:pt x="1347" y="917"/>
                  </a:cubicBezTo>
                  <a:cubicBezTo>
                    <a:pt x="1365" y="886"/>
                    <a:pt x="1390" y="844"/>
                    <a:pt x="1414" y="802"/>
                  </a:cubicBezTo>
                  <a:cubicBezTo>
                    <a:pt x="1438" y="758"/>
                    <a:pt x="1455" y="713"/>
                    <a:pt x="1471" y="679"/>
                  </a:cubicBezTo>
                  <a:cubicBezTo>
                    <a:pt x="1488" y="647"/>
                    <a:pt x="1495" y="623"/>
                    <a:pt x="1495" y="623"/>
                  </a:cubicBezTo>
                  <a:lnTo>
                    <a:pt x="1520" y="554"/>
                  </a:lnTo>
                  <a:cubicBezTo>
                    <a:pt x="1578" y="363"/>
                    <a:pt x="1591" y="177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2327;p40">
              <a:extLst>
                <a:ext uri="{FF2B5EF4-FFF2-40B4-BE49-F238E27FC236}">
                  <a16:creationId xmlns:a16="http://schemas.microsoft.com/office/drawing/2014/main" id="{BD648C0E-2771-4C88-901F-B2AB559665C1}"/>
                </a:ext>
              </a:extLst>
            </p:cNvPr>
            <p:cNvSpPr/>
            <p:nvPr/>
          </p:nvSpPr>
          <p:spPr>
            <a:xfrm>
              <a:off x="1543075" y="3589700"/>
              <a:ext cx="22225" cy="62175"/>
            </a:xfrm>
            <a:custGeom>
              <a:avLst/>
              <a:gdLst/>
              <a:ahLst/>
              <a:cxnLst/>
              <a:rect l="l" t="t" r="r" b="b"/>
              <a:pathLst>
                <a:path w="889" h="2487" extrusionOk="0">
                  <a:moveTo>
                    <a:pt x="73" y="1"/>
                  </a:moveTo>
                  <a:cubicBezTo>
                    <a:pt x="57" y="56"/>
                    <a:pt x="25" y="200"/>
                    <a:pt x="12" y="351"/>
                  </a:cubicBezTo>
                  <a:cubicBezTo>
                    <a:pt x="0" y="503"/>
                    <a:pt x="3" y="660"/>
                    <a:pt x="13" y="733"/>
                  </a:cubicBezTo>
                  <a:cubicBezTo>
                    <a:pt x="13" y="733"/>
                    <a:pt x="17" y="756"/>
                    <a:pt x="21" y="789"/>
                  </a:cubicBezTo>
                  <a:cubicBezTo>
                    <a:pt x="25" y="823"/>
                    <a:pt x="32" y="868"/>
                    <a:pt x="40" y="911"/>
                  </a:cubicBezTo>
                  <a:cubicBezTo>
                    <a:pt x="56" y="1001"/>
                    <a:pt x="78" y="1089"/>
                    <a:pt x="78" y="1089"/>
                  </a:cubicBezTo>
                  <a:cubicBezTo>
                    <a:pt x="114" y="1245"/>
                    <a:pt x="167" y="1403"/>
                    <a:pt x="230" y="1559"/>
                  </a:cubicBezTo>
                  <a:cubicBezTo>
                    <a:pt x="325" y="1792"/>
                    <a:pt x="450" y="1982"/>
                    <a:pt x="593" y="2178"/>
                  </a:cubicBezTo>
                  <a:cubicBezTo>
                    <a:pt x="755" y="2393"/>
                    <a:pt x="770" y="2395"/>
                    <a:pt x="888" y="2487"/>
                  </a:cubicBezTo>
                  <a:cubicBezTo>
                    <a:pt x="726" y="2298"/>
                    <a:pt x="572" y="2068"/>
                    <a:pt x="448" y="1821"/>
                  </a:cubicBezTo>
                  <a:cubicBezTo>
                    <a:pt x="322" y="1574"/>
                    <a:pt x="231" y="1306"/>
                    <a:pt x="169" y="1050"/>
                  </a:cubicBezTo>
                  <a:cubicBezTo>
                    <a:pt x="169" y="1050"/>
                    <a:pt x="164" y="1025"/>
                    <a:pt x="155" y="988"/>
                  </a:cubicBezTo>
                  <a:cubicBezTo>
                    <a:pt x="147" y="951"/>
                    <a:pt x="138" y="903"/>
                    <a:pt x="129" y="853"/>
                  </a:cubicBezTo>
                  <a:cubicBezTo>
                    <a:pt x="114" y="755"/>
                    <a:pt x="102" y="655"/>
                    <a:pt x="102" y="655"/>
                  </a:cubicBezTo>
                  <a:lnTo>
                    <a:pt x="96" y="580"/>
                  </a:lnTo>
                  <a:cubicBezTo>
                    <a:pt x="74" y="377"/>
                    <a:pt x="66" y="187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2328;p40">
              <a:extLst>
                <a:ext uri="{FF2B5EF4-FFF2-40B4-BE49-F238E27FC236}">
                  <a16:creationId xmlns:a16="http://schemas.microsoft.com/office/drawing/2014/main" id="{34F9ABC3-9BD7-7D0B-6542-5097CE5A9A87}"/>
                </a:ext>
              </a:extLst>
            </p:cNvPr>
            <p:cNvSpPr/>
            <p:nvPr/>
          </p:nvSpPr>
          <p:spPr>
            <a:xfrm>
              <a:off x="1556750" y="3591125"/>
              <a:ext cx="7250" cy="29075"/>
            </a:xfrm>
            <a:custGeom>
              <a:avLst/>
              <a:gdLst/>
              <a:ahLst/>
              <a:cxnLst/>
              <a:rect l="l" t="t" r="r" b="b"/>
              <a:pathLst>
                <a:path w="290" h="1163" extrusionOk="0">
                  <a:moveTo>
                    <a:pt x="289" y="0"/>
                  </a:moveTo>
                  <a:cubicBezTo>
                    <a:pt x="267" y="15"/>
                    <a:pt x="217" y="63"/>
                    <a:pt x="174" y="118"/>
                  </a:cubicBezTo>
                  <a:cubicBezTo>
                    <a:pt x="131" y="174"/>
                    <a:pt x="94" y="238"/>
                    <a:pt x="84" y="270"/>
                  </a:cubicBezTo>
                  <a:cubicBezTo>
                    <a:pt x="84" y="270"/>
                    <a:pt x="69" y="309"/>
                    <a:pt x="58" y="350"/>
                  </a:cubicBezTo>
                  <a:cubicBezTo>
                    <a:pt x="47" y="390"/>
                    <a:pt x="38" y="432"/>
                    <a:pt x="38" y="432"/>
                  </a:cubicBezTo>
                  <a:cubicBezTo>
                    <a:pt x="21" y="504"/>
                    <a:pt x="11" y="580"/>
                    <a:pt x="7" y="658"/>
                  </a:cubicBezTo>
                  <a:cubicBezTo>
                    <a:pt x="1" y="773"/>
                    <a:pt x="26" y="877"/>
                    <a:pt x="51" y="984"/>
                  </a:cubicBezTo>
                  <a:cubicBezTo>
                    <a:pt x="82" y="1104"/>
                    <a:pt x="89" y="1108"/>
                    <a:pt x="135" y="1163"/>
                  </a:cubicBezTo>
                  <a:cubicBezTo>
                    <a:pt x="81" y="943"/>
                    <a:pt x="82" y="674"/>
                    <a:pt x="135" y="446"/>
                  </a:cubicBezTo>
                  <a:cubicBezTo>
                    <a:pt x="135" y="446"/>
                    <a:pt x="144" y="402"/>
                    <a:pt x="157" y="359"/>
                  </a:cubicBezTo>
                  <a:cubicBezTo>
                    <a:pt x="170" y="317"/>
                    <a:pt x="184" y="275"/>
                    <a:pt x="184" y="275"/>
                  </a:cubicBezTo>
                  <a:lnTo>
                    <a:pt x="197" y="244"/>
                  </a:lnTo>
                  <a:cubicBezTo>
                    <a:pt x="225" y="158"/>
                    <a:pt x="255" y="78"/>
                    <a:pt x="2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2329;p40">
              <a:extLst>
                <a:ext uri="{FF2B5EF4-FFF2-40B4-BE49-F238E27FC236}">
                  <a16:creationId xmlns:a16="http://schemas.microsoft.com/office/drawing/2014/main" id="{AB1F89D4-BE75-B8A9-E132-69F3D43C2626}"/>
                </a:ext>
              </a:extLst>
            </p:cNvPr>
            <p:cNvSpPr/>
            <p:nvPr/>
          </p:nvSpPr>
          <p:spPr>
            <a:xfrm>
              <a:off x="1682150" y="4086675"/>
              <a:ext cx="11700" cy="3025"/>
            </a:xfrm>
            <a:custGeom>
              <a:avLst/>
              <a:gdLst/>
              <a:ahLst/>
              <a:cxnLst/>
              <a:rect l="l" t="t" r="r" b="b"/>
              <a:pathLst>
                <a:path w="468" h="121" extrusionOk="0">
                  <a:moveTo>
                    <a:pt x="351" y="0"/>
                  </a:moveTo>
                  <a:cubicBezTo>
                    <a:pt x="342" y="0"/>
                    <a:pt x="335" y="1"/>
                    <a:pt x="331" y="2"/>
                  </a:cubicBezTo>
                  <a:lnTo>
                    <a:pt x="275" y="17"/>
                  </a:lnTo>
                  <a:cubicBezTo>
                    <a:pt x="250" y="22"/>
                    <a:pt x="225" y="24"/>
                    <a:pt x="198" y="26"/>
                  </a:cubicBezTo>
                  <a:cubicBezTo>
                    <a:pt x="160" y="28"/>
                    <a:pt x="123" y="43"/>
                    <a:pt x="84" y="43"/>
                  </a:cubicBezTo>
                  <a:cubicBezTo>
                    <a:pt x="82" y="43"/>
                    <a:pt x="81" y="43"/>
                    <a:pt x="80" y="43"/>
                  </a:cubicBezTo>
                  <a:cubicBezTo>
                    <a:pt x="67" y="42"/>
                    <a:pt x="57" y="41"/>
                    <a:pt x="50" y="41"/>
                  </a:cubicBezTo>
                  <a:cubicBezTo>
                    <a:pt x="32" y="41"/>
                    <a:pt x="25" y="45"/>
                    <a:pt x="1" y="60"/>
                  </a:cubicBezTo>
                  <a:cubicBezTo>
                    <a:pt x="59" y="97"/>
                    <a:pt x="141" y="120"/>
                    <a:pt x="220" y="120"/>
                  </a:cubicBezTo>
                  <a:cubicBezTo>
                    <a:pt x="246" y="120"/>
                    <a:pt x="272" y="118"/>
                    <a:pt x="297" y="112"/>
                  </a:cubicBezTo>
                  <a:cubicBezTo>
                    <a:pt x="297" y="112"/>
                    <a:pt x="297" y="112"/>
                    <a:pt x="297" y="112"/>
                  </a:cubicBezTo>
                  <a:cubicBezTo>
                    <a:pt x="301" y="112"/>
                    <a:pt x="371" y="91"/>
                    <a:pt x="371" y="91"/>
                  </a:cubicBezTo>
                  <a:lnTo>
                    <a:pt x="385" y="87"/>
                  </a:lnTo>
                  <a:lnTo>
                    <a:pt x="385" y="86"/>
                  </a:lnTo>
                  <a:cubicBezTo>
                    <a:pt x="419" y="67"/>
                    <a:pt x="446" y="40"/>
                    <a:pt x="468" y="11"/>
                  </a:cubicBezTo>
                  <a:cubicBezTo>
                    <a:pt x="445" y="6"/>
                    <a:pt x="385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2330;p40">
              <a:extLst>
                <a:ext uri="{FF2B5EF4-FFF2-40B4-BE49-F238E27FC236}">
                  <a16:creationId xmlns:a16="http://schemas.microsoft.com/office/drawing/2014/main" id="{DDCA41EB-ED73-6B3A-7C02-F53156DEDC58}"/>
                </a:ext>
              </a:extLst>
            </p:cNvPr>
            <p:cNvSpPr/>
            <p:nvPr/>
          </p:nvSpPr>
          <p:spPr>
            <a:xfrm>
              <a:off x="1646575" y="4242700"/>
              <a:ext cx="233700" cy="133400"/>
            </a:xfrm>
            <a:custGeom>
              <a:avLst/>
              <a:gdLst/>
              <a:ahLst/>
              <a:cxnLst/>
              <a:rect l="l" t="t" r="r" b="b"/>
              <a:pathLst>
                <a:path w="9348" h="5336" extrusionOk="0">
                  <a:moveTo>
                    <a:pt x="2460" y="1"/>
                  </a:moveTo>
                  <a:cubicBezTo>
                    <a:pt x="1705" y="1"/>
                    <a:pt x="953" y="420"/>
                    <a:pt x="616" y="1181"/>
                  </a:cubicBezTo>
                  <a:cubicBezTo>
                    <a:pt x="1" y="2569"/>
                    <a:pt x="805" y="4067"/>
                    <a:pt x="2058" y="4746"/>
                  </a:cubicBezTo>
                  <a:cubicBezTo>
                    <a:pt x="2779" y="5136"/>
                    <a:pt x="3637" y="5335"/>
                    <a:pt x="4492" y="5335"/>
                  </a:cubicBezTo>
                  <a:cubicBezTo>
                    <a:pt x="5334" y="5335"/>
                    <a:pt x="6174" y="5142"/>
                    <a:pt x="6881" y="4747"/>
                  </a:cubicBezTo>
                  <a:cubicBezTo>
                    <a:pt x="8178" y="4022"/>
                    <a:pt x="9348" y="1885"/>
                    <a:pt x="8157" y="556"/>
                  </a:cubicBezTo>
                  <a:cubicBezTo>
                    <a:pt x="8142" y="539"/>
                    <a:pt x="8122" y="532"/>
                    <a:pt x="8102" y="532"/>
                  </a:cubicBezTo>
                  <a:cubicBezTo>
                    <a:pt x="8050" y="532"/>
                    <a:pt x="7995" y="581"/>
                    <a:pt x="8016" y="638"/>
                  </a:cubicBezTo>
                  <a:cubicBezTo>
                    <a:pt x="8276" y="1341"/>
                    <a:pt x="8460" y="1929"/>
                    <a:pt x="8248" y="2686"/>
                  </a:cubicBezTo>
                  <a:cubicBezTo>
                    <a:pt x="8033" y="3451"/>
                    <a:pt x="7526" y="4056"/>
                    <a:pt x="6851" y="4464"/>
                  </a:cubicBezTo>
                  <a:cubicBezTo>
                    <a:pt x="6185" y="4866"/>
                    <a:pt x="5371" y="5057"/>
                    <a:pt x="4556" y="5057"/>
                  </a:cubicBezTo>
                  <a:cubicBezTo>
                    <a:pt x="3765" y="5057"/>
                    <a:pt x="2972" y="4878"/>
                    <a:pt x="2308" y="4536"/>
                  </a:cubicBezTo>
                  <a:cubicBezTo>
                    <a:pt x="1027" y="3877"/>
                    <a:pt x="70" y="2071"/>
                    <a:pt x="1228" y="820"/>
                  </a:cubicBezTo>
                  <a:cubicBezTo>
                    <a:pt x="1546" y="475"/>
                    <a:pt x="1989" y="309"/>
                    <a:pt x="2433" y="309"/>
                  </a:cubicBezTo>
                  <a:cubicBezTo>
                    <a:pt x="2907" y="309"/>
                    <a:pt x="3384" y="499"/>
                    <a:pt x="3714" y="864"/>
                  </a:cubicBezTo>
                  <a:cubicBezTo>
                    <a:pt x="4559" y="1800"/>
                    <a:pt x="4082" y="3226"/>
                    <a:pt x="2901" y="3521"/>
                  </a:cubicBezTo>
                  <a:cubicBezTo>
                    <a:pt x="2850" y="3532"/>
                    <a:pt x="2860" y="3611"/>
                    <a:pt x="2912" y="3611"/>
                  </a:cubicBezTo>
                  <a:cubicBezTo>
                    <a:pt x="2912" y="3611"/>
                    <a:pt x="2912" y="3611"/>
                    <a:pt x="2913" y="3611"/>
                  </a:cubicBezTo>
                  <a:lnTo>
                    <a:pt x="2913" y="3613"/>
                  </a:lnTo>
                  <a:cubicBezTo>
                    <a:pt x="4415" y="3582"/>
                    <a:pt x="4798" y="1668"/>
                    <a:pt x="3936" y="670"/>
                  </a:cubicBezTo>
                  <a:cubicBezTo>
                    <a:pt x="3541" y="214"/>
                    <a:pt x="3000" y="1"/>
                    <a:pt x="2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2331;p40">
              <a:extLst>
                <a:ext uri="{FF2B5EF4-FFF2-40B4-BE49-F238E27FC236}">
                  <a16:creationId xmlns:a16="http://schemas.microsoft.com/office/drawing/2014/main" id="{6FB53B52-B7A6-3514-7953-CA2F509F87CB}"/>
                </a:ext>
              </a:extLst>
            </p:cNvPr>
            <p:cNvSpPr/>
            <p:nvPr/>
          </p:nvSpPr>
          <p:spPr>
            <a:xfrm>
              <a:off x="1718775" y="4258475"/>
              <a:ext cx="133275" cy="94075"/>
            </a:xfrm>
            <a:custGeom>
              <a:avLst/>
              <a:gdLst/>
              <a:ahLst/>
              <a:cxnLst/>
              <a:rect l="l" t="t" r="r" b="b"/>
              <a:pathLst>
                <a:path w="5331" h="3763" extrusionOk="0">
                  <a:moveTo>
                    <a:pt x="4552" y="0"/>
                  </a:moveTo>
                  <a:cubicBezTo>
                    <a:pt x="4489" y="0"/>
                    <a:pt x="4431" y="67"/>
                    <a:pt x="4466" y="145"/>
                  </a:cubicBezTo>
                  <a:cubicBezTo>
                    <a:pt x="4990" y="1338"/>
                    <a:pt x="4617" y="2592"/>
                    <a:pt x="3443" y="3223"/>
                  </a:cubicBezTo>
                  <a:cubicBezTo>
                    <a:pt x="3020" y="3449"/>
                    <a:pt x="2583" y="3541"/>
                    <a:pt x="2145" y="3541"/>
                  </a:cubicBezTo>
                  <a:cubicBezTo>
                    <a:pt x="1448" y="3541"/>
                    <a:pt x="747" y="3308"/>
                    <a:pt x="96" y="3013"/>
                  </a:cubicBezTo>
                  <a:cubicBezTo>
                    <a:pt x="87" y="3009"/>
                    <a:pt x="79" y="3007"/>
                    <a:pt x="72" y="3007"/>
                  </a:cubicBezTo>
                  <a:cubicBezTo>
                    <a:pt x="26" y="3007"/>
                    <a:pt x="0" y="3067"/>
                    <a:pt x="46" y="3099"/>
                  </a:cubicBezTo>
                  <a:cubicBezTo>
                    <a:pt x="650" y="3527"/>
                    <a:pt x="1387" y="3763"/>
                    <a:pt x="2117" y="3763"/>
                  </a:cubicBezTo>
                  <a:cubicBezTo>
                    <a:pt x="2761" y="3763"/>
                    <a:pt x="3399" y="3580"/>
                    <a:pt x="3938" y="3183"/>
                  </a:cubicBezTo>
                  <a:cubicBezTo>
                    <a:pt x="4893" y="2480"/>
                    <a:pt x="5331" y="1076"/>
                    <a:pt x="4632" y="47"/>
                  </a:cubicBezTo>
                  <a:cubicBezTo>
                    <a:pt x="4610" y="14"/>
                    <a:pt x="4580" y="0"/>
                    <a:pt x="4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2332;p40">
              <a:extLst>
                <a:ext uri="{FF2B5EF4-FFF2-40B4-BE49-F238E27FC236}">
                  <a16:creationId xmlns:a16="http://schemas.microsoft.com/office/drawing/2014/main" id="{F1E1BBD0-2888-A1B3-44D4-53324ACA02F6}"/>
                </a:ext>
              </a:extLst>
            </p:cNvPr>
            <p:cNvSpPr/>
            <p:nvPr/>
          </p:nvSpPr>
          <p:spPr>
            <a:xfrm>
              <a:off x="1797725" y="4207600"/>
              <a:ext cx="52825" cy="51775"/>
            </a:xfrm>
            <a:custGeom>
              <a:avLst/>
              <a:gdLst/>
              <a:ahLst/>
              <a:cxnLst/>
              <a:rect l="l" t="t" r="r" b="b"/>
              <a:pathLst>
                <a:path w="2113" h="2071" extrusionOk="0">
                  <a:moveTo>
                    <a:pt x="1236" y="1"/>
                  </a:moveTo>
                  <a:cubicBezTo>
                    <a:pt x="819" y="1"/>
                    <a:pt x="404" y="238"/>
                    <a:pt x="240" y="668"/>
                  </a:cubicBezTo>
                  <a:cubicBezTo>
                    <a:pt x="0" y="1295"/>
                    <a:pt x="452" y="2070"/>
                    <a:pt x="1120" y="2070"/>
                  </a:cubicBezTo>
                  <a:cubicBezTo>
                    <a:pt x="1194" y="2070"/>
                    <a:pt x="1271" y="2060"/>
                    <a:pt x="1351" y="2040"/>
                  </a:cubicBezTo>
                  <a:cubicBezTo>
                    <a:pt x="1408" y="2025"/>
                    <a:pt x="1389" y="1951"/>
                    <a:pt x="1339" y="1945"/>
                  </a:cubicBezTo>
                  <a:cubicBezTo>
                    <a:pt x="737" y="1866"/>
                    <a:pt x="178" y="1340"/>
                    <a:pt x="515" y="702"/>
                  </a:cubicBezTo>
                  <a:cubicBezTo>
                    <a:pt x="670" y="410"/>
                    <a:pt x="930" y="276"/>
                    <a:pt x="1202" y="276"/>
                  </a:cubicBezTo>
                  <a:cubicBezTo>
                    <a:pt x="1432" y="276"/>
                    <a:pt x="1670" y="372"/>
                    <a:pt x="1858" y="551"/>
                  </a:cubicBezTo>
                  <a:cubicBezTo>
                    <a:pt x="1886" y="577"/>
                    <a:pt x="1915" y="588"/>
                    <a:pt x="1943" y="588"/>
                  </a:cubicBezTo>
                  <a:cubicBezTo>
                    <a:pt x="2037" y="588"/>
                    <a:pt x="2113" y="467"/>
                    <a:pt x="2035" y="373"/>
                  </a:cubicBezTo>
                  <a:cubicBezTo>
                    <a:pt x="1826" y="120"/>
                    <a:pt x="1531" y="1"/>
                    <a:pt x="1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2333;p40">
              <a:extLst>
                <a:ext uri="{FF2B5EF4-FFF2-40B4-BE49-F238E27FC236}">
                  <a16:creationId xmlns:a16="http://schemas.microsoft.com/office/drawing/2014/main" id="{91C0E38F-C4B3-2A00-3CD3-C2F841F3308A}"/>
                </a:ext>
              </a:extLst>
            </p:cNvPr>
            <p:cNvSpPr/>
            <p:nvPr/>
          </p:nvSpPr>
          <p:spPr>
            <a:xfrm>
              <a:off x="1849175" y="4214250"/>
              <a:ext cx="64975" cy="48625"/>
            </a:xfrm>
            <a:custGeom>
              <a:avLst/>
              <a:gdLst/>
              <a:ahLst/>
              <a:cxnLst/>
              <a:rect l="l" t="t" r="r" b="b"/>
              <a:pathLst>
                <a:path w="2599" h="1945" extrusionOk="0">
                  <a:moveTo>
                    <a:pt x="966" y="1"/>
                  </a:moveTo>
                  <a:cubicBezTo>
                    <a:pt x="867" y="1"/>
                    <a:pt x="771" y="11"/>
                    <a:pt x="682" y="33"/>
                  </a:cubicBezTo>
                  <a:cubicBezTo>
                    <a:pt x="556" y="63"/>
                    <a:pt x="591" y="243"/>
                    <a:pt x="713" y="251"/>
                  </a:cubicBezTo>
                  <a:cubicBezTo>
                    <a:pt x="1197" y="281"/>
                    <a:pt x="1660" y="340"/>
                    <a:pt x="2011" y="717"/>
                  </a:cubicBezTo>
                  <a:cubicBezTo>
                    <a:pt x="2166" y="884"/>
                    <a:pt x="2311" y="1145"/>
                    <a:pt x="2230" y="1384"/>
                  </a:cubicBezTo>
                  <a:cubicBezTo>
                    <a:pt x="2142" y="1638"/>
                    <a:pt x="1939" y="1708"/>
                    <a:pt x="1723" y="1708"/>
                  </a:cubicBezTo>
                  <a:cubicBezTo>
                    <a:pt x="1573" y="1708"/>
                    <a:pt x="1416" y="1674"/>
                    <a:pt x="1289" y="1645"/>
                  </a:cubicBezTo>
                  <a:cubicBezTo>
                    <a:pt x="1066" y="1594"/>
                    <a:pt x="790" y="1503"/>
                    <a:pt x="539" y="1503"/>
                  </a:cubicBezTo>
                  <a:cubicBezTo>
                    <a:pt x="329" y="1503"/>
                    <a:pt x="136" y="1567"/>
                    <a:pt x="8" y="1772"/>
                  </a:cubicBezTo>
                  <a:cubicBezTo>
                    <a:pt x="0" y="1784"/>
                    <a:pt x="11" y="1802"/>
                    <a:pt x="24" y="1802"/>
                  </a:cubicBezTo>
                  <a:cubicBezTo>
                    <a:pt x="26" y="1802"/>
                    <a:pt x="28" y="1802"/>
                    <a:pt x="30" y="1801"/>
                  </a:cubicBezTo>
                  <a:cubicBezTo>
                    <a:pt x="175" y="1746"/>
                    <a:pt x="312" y="1725"/>
                    <a:pt x="446" y="1725"/>
                  </a:cubicBezTo>
                  <a:cubicBezTo>
                    <a:pt x="876" y="1725"/>
                    <a:pt x="1265" y="1943"/>
                    <a:pt x="1724" y="1945"/>
                  </a:cubicBezTo>
                  <a:cubicBezTo>
                    <a:pt x="1725" y="1945"/>
                    <a:pt x="1726" y="1945"/>
                    <a:pt x="1727" y="1945"/>
                  </a:cubicBezTo>
                  <a:cubicBezTo>
                    <a:pt x="2111" y="1945"/>
                    <a:pt x="2443" y="1731"/>
                    <a:pt x="2496" y="1329"/>
                  </a:cubicBezTo>
                  <a:cubicBezTo>
                    <a:pt x="2598" y="552"/>
                    <a:pt x="1688" y="1"/>
                    <a:pt x="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2334;p40">
              <a:extLst>
                <a:ext uri="{FF2B5EF4-FFF2-40B4-BE49-F238E27FC236}">
                  <a16:creationId xmlns:a16="http://schemas.microsoft.com/office/drawing/2014/main" id="{DA0EE996-2913-9E79-4BB6-3A4F3390D2CC}"/>
                </a:ext>
              </a:extLst>
            </p:cNvPr>
            <p:cNvSpPr/>
            <p:nvPr/>
          </p:nvSpPr>
          <p:spPr>
            <a:xfrm>
              <a:off x="1862025" y="4179025"/>
              <a:ext cx="16350" cy="39025"/>
            </a:xfrm>
            <a:custGeom>
              <a:avLst/>
              <a:gdLst/>
              <a:ahLst/>
              <a:cxnLst/>
              <a:rect l="l" t="t" r="r" b="b"/>
              <a:pathLst>
                <a:path w="654" h="1561" extrusionOk="0">
                  <a:moveTo>
                    <a:pt x="573" y="0"/>
                  </a:moveTo>
                  <a:cubicBezTo>
                    <a:pt x="571" y="0"/>
                    <a:pt x="569" y="0"/>
                    <a:pt x="567" y="0"/>
                  </a:cubicBezTo>
                  <a:cubicBezTo>
                    <a:pt x="275" y="33"/>
                    <a:pt x="108" y="430"/>
                    <a:pt x="58" y="685"/>
                  </a:cubicBezTo>
                  <a:cubicBezTo>
                    <a:pt x="1" y="971"/>
                    <a:pt x="42" y="1353"/>
                    <a:pt x="279" y="1552"/>
                  </a:cubicBezTo>
                  <a:cubicBezTo>
                    <a:pt x="285" y="1558"/>
                    <a:pt x="293" y="1560"/>
                    <a:pt x="301" y="1560"/>
                  </a:cubicBezTo>
                  <a:cubicBezTo>
                    <a:pt x="321" y="1560"/>
                    <a:pt x="339" y="1544"/>
                    <a:pt x="333" y="1521"/>
                  </a:cubicBezTo>
                  <a:cubicBezTo>
                    <a:pt x="258" y="1238"/>
                    <a:pt x="180" y="998"/>
                    <a:pt x="261" y="702"/>
                  </a:cubicBezTo>
                  <a:cubicBezTo>
                    <a:pt x="333" y="446"/>
                    <a:pt x="541" y="318"/>
                    <a:pt x="637" y="91"/>
                  </a:cubicBezTo>
                  <a:cubicBezTo>
                    <a:pt x="653" y="52"/>
                    <a:pt x="614" y="0"/>
                    <a:pt x="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2335;p40">
              <a:extLst>
                <a:ext uri="{FF2B5EF4-FFF2-40B4-BE49-F238E27FC236}">
                  <a16:creationId xmlns:a16="http://schemas.microsoft.com/office/drawing/2014/main" id="{1909B8F2-A2DD-0630-3AFB-D083EE33871F}"/>
                </a:ext>
              </a:extLst>
            </p:cNvPr>
            <p:cNvSpPr/>
            <p:nvPr/>
          </p:nvSpPr>
          <p:spPr>
            <a:xfrm>
              <a:off x="1846275" y="4177625"/>
              <a:ext cx="30675" cy="45175"/>
            </a:xfrm>
            <a:custGeom>
              <a:avLst/>
              <a:gdLst/>
              <a:ahLst/>
              <a:cxnLst/>
              <a:rect l="l" t="t" r="r" b="b"/>
              <a:pathLst>
                <a:path w="1227" h="1807" extrusionOk="0">
                  <a:moveTo>
                    <a:pt x="1140" y="0"/>
                  </a:moveTo>
                  <a:cubicBezTo>
                    <a:pt x="1135" y="0"/>
                    <a:pt x="1129" y="1"/>
                    <a:pt x="1123" y="2"/>
                  </a:cubicBezTo>
                  <a:cubicBezTo>
                    <a:pt x="807" y="77"/>
                    <a:pt x="557" y="458"/>
                    <a:pt x="391" y="717"/>
                  </a:cubicBezTo>
                  <a:cubicBezTo>
                    <a:pt x="194" y="1024"/>
                    <a:pt x="36" y="1383"/>
                    <a:pt x="4" y="1749"/>
                  </a:cubicBezTo>
                  <a:cubicBezTo>
                    <a:pt x="0" y="1788"/>
                    <a:pt x="27" y="1807"/>
                    <a:pt x="57" y="1807"/>
                  </a:cubicBezTo>
                  <a:cubicBezTo>
                    <a:pt x="84" y="1807"/>
                    <a:pt x="112" y="1792"/>
                    <a:pt x="124" y="1765"/>
                  </a:cubicBezTo>
                  <a:cubicBezTo>
                    <a:pt x="256" y="1439"/>
                    <a:pt x="372" y="1118"/>
                    <a:pt x="578" y="827"/>
                  </a:cubicBezTo>
                  <a:cubicBezTo>
                    <a:pt x="755" y="574"/>
                    <a:pt x="1065" y="374"/>
                    <a:pt x="1202" y="105"/>
                  </a:cubicBezTo>
                  <a:cubicBezTo>
                    <a:pt x="1227" y="55"/>
                    <a:pt x="1193" y="0"/>
                    <a:pt x="1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2336;p40">
              <a:extLst>
                <a:ext uri="{FF2B5EF4-FFF2-40B4-BE49-F238E27FC236}">
                  <a16:creationId xmlns:a16="http://schemas.microsoft.com/office/drawing/2014/main" id="{37BA46CF-669E-B2E9-314B-A83DF993CF0C}"/>
                </a:ext>
              </a:extLst>
            </p:cNvPr>
            <p:cNvSpPr/>
            <p:nvPr/>
          </p:nvSpPr>
          <p:spPr>
            <a:xfrm>
              <a:off x="1872600" y="4285450"/>
              <a:ext cx="351925" cy="133075"/>
            </a:xfrm>
            <a:custGeom>
              <a:avLst/>
              <a:gdLst/>
              <a:ahLst/>
              <a:cxnLst/>
              <a:rect l="l" t="t" r="r" b="b"/>
              <a:pathLst>
                <a:path w="14077" h="5323" extrusionOk="0">
                  <a:moveTo>
                    <a:pt x="6562" y="0"/>
                  </a:moveTo>
                  <a:cubicBezTo>
                    <a:pt x="5582" y="0"/>
                    <a:pt x="4602" y="176"/>
                    <a:pt x="3686" y="529"/>
                  </a:cubicBezTo>
                  <a:cubicBezTo>
                    <a:pt x="2291" y="1067"/>
                    <a:pt x="1" y="2784"/>
                    <a:pt x="1387" y="4484"/>
                  </a:cubicBezTo>
                  <a:cubicBezTo>
                    <a:pt x="1668" y="4829"/>
                    <a:pt x="2113" y="5064"/>
                    <a:pt x="2550" y="5064"/>
                  </a:cubicBezTo>
                  <a:cubicBezTo>
                    <a:pt x="2802" y="5064"/>
                    <a:pt x="3051" y="4986"/>
                    <a:pt x="3265" y="4805"/>
                  </a:cubicBezTo>
                  <a:cubicBezTo>
                    <a:pt x="3690" y="4445"/>
                    <a:pt x="3685" y="3864"/>
                    <a:pt x="3241" y="3533"/>
                  </a:cubicBezTo>
                  <a:cubicBezTo>
                    <a:pt x="3233" y="3527"/>
                    <a:pt x="3225" y="3525"/>
                    <a:pt x="3217" y="3525"/>
                  </a:cubicBezTo>
                  <a:cubicBezTo>
                    <a:pt x="3183" y="3525"/>
                    <a:pt x="3157" y="3576"/>
                    <a:pt x="3185" y="3607"/>
                  </a:cubicBezTo>
                  <a:cubicBezTo>
                    <a:pt x="3124" y="3982"/>
                    <a:pt x="3064" y="4357"/>
                    <a:pt x="3003" y="4732"/>
                  </a:cubicBezTo>
                  <a:cubicBezTo>
                    <a:pt x="2769" y="4763"/>
                    <a:pt x="2533" y="4792"/>
                    <a:pt x="2298" y="4822"/>
                  </a:cubicBezTo>
                  <a:cubicBezTo>
                    <a:pt x="2063" y="4793"/>
                    <a:pt x="1766" y="4584"/>
                    <a:pt x="1613" y="4412"/>
                  </a:cubicBezTo>
                  <a:cubicBezTo>
                    <a:pt x="1209" y="3957"/>
                    <a:pt x="1172" y="3311"/>
                    <a:pt x="1354" y="2758"/>
                  </a:cubicBezTo>
                  <a:cubicBezTo>
                    <a:pt x="1633" y="1915"/>
                    <a:pt x="2437" y="1366"/>
                    <a:pt x="3198" y="999"/>
                  </a:cubicBezTo>
                  <a:cubicBezTo>
                    <a:pt x="4249" y="490"/>
                    <a:pt x="5426" y="235"/>
                    <a:pt x="6597" y="235"/>
                  </a:cubicBezTo>
                  <a:cubicBezTo>
                    <a:pt x="7038" y="235"/>
                    <a:pt x="7479" y="271"/>
                    <a:pt x="7911" y="343"/>
                  </a:cubicBezTo>
                  <a:cubicBezTo>
                    <a:pt x="9298" y="576"/>
                    <a:pt x="10589" y="1192"/>
                    <a:pt x="11656" y="2105"/>
                  </a:cubicBezTo>
                  <a:cubicBezTo>
                    <a:pt x="12699" y="2997"/>
                    <a:pt x="13296" y="4087"/>
                    <a:pt x="13914" y="5283"/>
                  </a:cubicBezTo>
                  <a:cubicBezTo>
                    <a:pt x="13928" y="5311"/>
                    <a:pt x="13952" y="5322"/>
                    <a:pt x="13977" y="5322"/>
                  </a:cubicBezTo>
                  <a:cubicBezTo>
                    <a:pt x="14026" y="5322"/>
                    <a:pt x="14076" y="5278"/>
                    <a:pt x="14061" y="5220"/>
                  </a:cubicBezTo>
                  <a:cubicBezTo>
                    <a:pt x="13545" y="3359"/>
                    <a:pt x="11872" y="1720"/>
                    <a:pt x="10193" y="861"/>
                  </a:cubicBezTo>
                  <a:cubicBezTo>
                    <a:pt x="9073" y="289"/>
                    <a:pt x="7818" y="0"/>
                    <a:pt x="65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2337;p40">
              <a:extLst>
                <a:ext uri="{FF2B5EF4-FFF2-40B4-BE49-F238E27FC236}">
                  <a16:creationId xmlns:a16="http://schemas.microsoft.com/office/drawing/2014/main" id="{1579B78E-9E59-2220-5FC5-33819C27889E}"/>
                </a:ext>
              </a:extLst>
            </p:cNvPr>
            <p:cNvSpPr/>
            <p:nvPr/>
          </p:nvSpPr>
          <p:spPr>
            <a:xfrm>
              <a:off x="1916050" y="4303175"/>
              <a:ext cx="300550" cy="115400"/>
            </a:xfrm>
            <a:custGeom>
              <a:avLst/>
              <a:gdLst/>
              <a:ahLst/>
              <a:cxnLst/>
              <a:rect l="l" t="t" r="r" b="b"/>
              <a:pathLst>
                <a:path w="12022" h="4616" extrusionOk="0">
                  <a:moveTo>
                    <a:pt x="4653" y="1"/>
                  </a:moveTo>
                  <a:cubicBezTo>
                    <a:pt x="4461" y="1"/>
                    <a:pt x="4269" y="8"/>
                    <a:pt x="4076" y="21"/>
                  </a:cubicBezTo>
                  <a:cubicBezTo>
                    <a:pt x="2898" y="105"/>
                    <a:pt x="657" y="460"/>
                    <a:pt x="198" y="1781"/>
                  </a:cubicBezTo>
                  <a:cubicBezTo>
                    <a:pt x="0" y="2351"/>
                    <a:pt x="403" y="3106"/>
                    <a:pt x="923" y="3106"/>
                  </a:cubicBezTo>
                  <a:cubicBezTo>
                    <a:pt x="1082" y="3106"/>
                    <a:pt x="1253" y="3035"/>
                    <a:pt x="1420" y="2866"/>
                  </a:cubicBezTo>
                  <a:cubicBezTo>
                    <a:pt x="1438" y="2847"/>
                    <a:pt x="1421" y="2821"/>
                    <a:pt x="1400" y="2821"/>
                  </a:cubicBezTo>
                  <a:cubicBezTo>
                    <a:pt x="1396" y="2821"/>
                    <a:pt x="1392" y="2822"/>
                    <a:pt x="1387" y="2824"/>
                  </a:cubicBezTo>
                  <a:lnTo>
                    <a:pt x="1386" y="2824"/>
                  </a:lnTo>
                  <a:cubicBezTo>
                    <a:pt x="442" y="2820"/>
                    <a:pt x="147" y="2451"/>
                    <a:pt x="501" y="1717"/>
                  </a:cubicBezTo>
                  <a:cubicBezTo>
                    <a:pt x="589" y="1608"/>
                    <a:pt x="678" y="1498"/>
                    <a:pt x="766" y="1389"/>
                  </a:cubicBezTo>
                  <a:cubicBezTo>
                    <a:pt x="1048" y="1120"/>
                    <a:pt x="1443" y="950"/>
                    <a:pt x="1799" y="806"/>
                  </a:cubicBezTo>
                  <a:cubicBezTo>
                    <a:pt x="2289" y="609"/>
                    <a:pt x="2803" y="464"/>
                    <a:pt x="3323" y="368"/>
                  </a:cubicBezTo>
                  <a:cubicBezTo>
                    <a:pt x="3816" y="278"/>
                    <a:pt x="4318" y="232"/>
                    <a:pt x="4820" y="232"/>
                  </a:cubicBezTo>
                  <a:cubicBezTo>
                    <a:pt x="5577" y="232"/>
                    <a:pt x="6334" y="337"/>
                    <a:pt x="7059" y="553"/>
                  </a:cubicBezTo>
                  <a:cubicBezTo>
                    <a:pt x="9132" y="1175"/>
                    <a:pt x="10836" y="2667"/>
                    <a:pt x="11834" y="4572"/>
                  </a:cubicBezTo>
                  <a:cubicBezTo>
                    <a:pt x="11850" y="4603"/>
                    <a:pt x="11876" y="4616"/>
                    <a:pt x="11903" y="4616"/>
                  </a:cubicBezTo>
                  <a:cubicBezTo>
                    <a:pt x="11961" y="4616"/>
                    <a:pt x="12022" y="4552"/>
                    <a:pt x="11985" y="4483"/>
                  </a:cubicBezTo>
                  <a:cubicBezTo>
                    <a:pt x="10556" y="1748"/>
                    <a:pt x="7724" y="1"/>
                    <a:pt x="46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2338;p40">
              <a:extLst>
                <a:ext uri="{FF2B5EF4-FFF2-40B4-BE49-F238E27FC236}">
                  <a16:creationId xmlns:a16="http://schemas.microsoft.com/office/drawing/2014/main" id="{26DE13F1-562D-81F6-DBD3-AB5B77735C19}"/>
                </a:ext>
              </a:extLst>
            </p:cNvPr>
            <p:cNvSpPr/>
            <p:nvPr/>
          </p:nvSpPr>
          <p:spPr>
            <a:xfrm>
              <a:off x="2000500" y="4152275"/>
              <a:ext cx="323475" cy="69475"/>
            </a:xfrm>
            <a:custGeom>
              <a:avLst/>
              <a:gdLst/>
              <a:ahLst/>
              <a:cxnLst/>
              <a:rect l="l" t="t" r="r" b="b"/>
              <a:pathLst>
                <a:path w="12939" h="2779" extrusionOk="0">
                  <a:moveTo>
                    <a:pt x="4471" y="1"/>
                  </a:moveTo>
                  <a:cubicBezTo>
                    <a:pt x="2636" y="1"/>
                    <a:pt x="608" y="849"/>
                    <a:pt x="12" y="2713"/>
                  </a:cubicBezTo>
                  <a:cubicBezTo>
                    <a:pt x="1" y="2750"/>
                    <a:pt x="34" y="2779"/>
                    <a:pt x="66" y="2779"/>
                  </a:cubicBezTo>
                  <a:cubicBezTo>
                    <a:pt x="82" y="2779"/>
                    <a:pt x="98" y="2771"/>
                    <a:pt x="107" y="2753"/>
                  </a:cubicBezTo>
                  <a:cubicBezTo>
                    <a:pt x="1038" y="964"/>
                    <a:pt x="2669" y="301"/>
                    <a:pt x="4413" y="301"/>
                  </a:cubicBezTo>
                  <a:cubicBezTo>
                    <a:pt x="5560" y="301"/>
                    <a:pt x="6756" y="588"/>
                    <a:pt x="7834" y="1030"/>
                  </a:cubicBezTo>
                  <a:cubicBezTo>
                    <a:pt x="8786" y="1421"/>
                    <a:pt x="9811" y="2059"/>
                    <a:pt x="10877" y="2059"/>
                  </a:cubicBezTo>
                  <a:cubicBezTo>
                    <a:pt x="11035" y="2059"/>
                    <a:pt x="11193" y="2045"/>
                    <a:pt x="11353" y="2014"/>
                  </a:cubicBezTo>
                  <a:cubicBezTo>
                    <a:pt x="12143" y="1862"/>
                    <a:pt x="12870" y="1307"/>
                    <a:pt x="12934" y="468"/>
                  </a:cubicBezTo>
                  <a:cubicBezTo>
                    <a:pt x="12938" y="406"/>
                    <a:pt x="12885" y="370"/>
                    <a:pt x="12832" y="370"/>
                  </a:cubicBezTo>
                  <a:cubicBezTo>
                    <a:pt x="12790" y="370"/>
                    <a:pt x="12748" y="393"/>
                    <a:pt x="12737" y="441"/>
                  </a:cubicBezTo>
                  <a:cubicBezTo>
                    <a:pt x="12508" y="1447"/>
                    <a:pt x="11851" y="1771"/>
                    <a:pt x="11079" y="1771"/>
                  </a:cubicBezTo>
                  <a:cubicBezTo>
                    <a:pt x="10192" y="1771"/>
                    <a:pt x="9155" y="1342"/>
                    <a:pt x="8446" y="1026"/>
                  </a:cubicBezTo>
                  <a:cubicBezTo>
                    <a:pt x="7317" y="523"/>
                    <a:pt x="6134" y="107"/>
                    <a:pt x="4893" y="16"/>
                  </a:cubicBezTo>
                  <a:cubicBezTo>
                    <a:pt x="4754" y="6"/>
                    <a:pt x="4613" y="1"/>
                    <a:pt x="44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2339;p40">
              <a:extLst>
                <a:ext uri="{FF2B5EF4-FFF2-40B4-BE49-F238E27FC236}">
                  <a16:creationId xmlns:a16="http://schemas.microsoft.com/office/drawing/2014/main" id="{A857425B-174C-F8F5-EF3F-CE2C1F3E16E9}"/>
                </a:ext>
              </a:extLst>
            </p:cNvPr>
            <p:cNvSpPr/>
            <p:nvPr/>
          </p:nvSpPr>
          <p:spPr>
            <a:xfrm>
              <a:off x="2282275" y="4160875"/>
              <a:ext cx="69775" cy="73500"/>
            </a:xfrm>
            <a:custGeom>
              <a:avLst/>
              <a:gdLst/>
              <a:ahLst/>
              <a:cxnLst/>
              <a:rect l="l" t="t" r="r" b="b"/>
              <a:pathLst>
                <a:path w="2791" h="2940" extrusionOk="0">
                  <a:moveTo>
                    <a:pt x="1544" y="0"/>
                  </a:moveTo>
                  <a:cubicBezTo>
                    <a:pt x="1501" y="0"/>
                    <a:pt x="1469" y="58"/>
                    <a:pt x="1504" y="96"/>
                  </a:cubicBezTo>
                  <a:cubicBezTo>
                    <a:pt x="1972" y="601"/>
                    <a:pt x="2477" y="1179"/>
                    <a:pt x="2263" y="1927"/>
                  </a:cubicBezTo>
                  <a:cubicBezTo>
                    <a:pt x="2083" y="2555"/>
                    <a:pt x="1535" y="2706"/>
                    <a:pt x="967" y="2706"/>
                  </a:cubicBezTo>
                  <a:cubicBezTo>
                    <a:pt x="682" y="2706"/>
                    <a:pt x="392" y="2668"/>
                    <a:pt x="141" y="2634"/>
                  </a:cubicBezTo>
                  <a:cubicBezTo>
                    <a:pt x="137" y="2633"/>
                    <a:pt x="132" y="2633"/>
                    <a:pt x="128" y="2633"/>
                  </a:cubicBezTo>
                  <a:cubicBezTo>
                    <a:pt x="38" y="2633"/>
                    <a:pt x="0" y="2763"/>
                    <a:pt x="98" y="2790"/>
                  </a:cubicBezTo>
                  <a:cubicBezTo>
                    <a:pt x="407" y="2874"/>
                    <a:pt x="755" y="2940"/>
                    <a:pt x="1091" y="2940"/>
                  </a:cubicBezTo>
                  <a:cubicBezTo>
                    <a:pt x="1658" y="2940"/>
                    <a:pt x="2191" y="2753"/>
                    <a:pt x="2444" y="2155"/>
                  </a:cubicBezTo>
                  <a:cubicBezTo>
                    <a:pt x="2790" y="1339"/>
                    <a:pt x="2274" y="433"/>
                    <a:pt x="1572" y="8"/>
                  </a:cubicBezTo>
                  <a:cubicBezTo>
                    <a:pt x="1562" y="3"/>
                    <a:pt x="1553" y="0"/>
                    <a:pt x="1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2340;p40">
              <a:extLst>
                <a:ext uri="{FF2B5EF4-FFF2-40B4-BE49-F238E27FC236}">
                  <a16:creationId xmlns:a16="http://schemas.microsoft.com/office/drawing/2014/main" id="{5F4F3418-DF97-DB4C-0409-E1D4046C79BD}"/>
                </a:ext>
              </a:extLst>
            </p:cNvPr>
            <p:cNvSpPr/>
            <p:nvPr/>
          </p:nvSpPr>
          <p:spPr>
            <a:xfrm>
              <a:off x="2289100" y="4228975"/>
              <a:ext cx="201350" cy="104450"/>
            </a:xfrm>
            <a:custGeom>
              <a:avLst/>
              <a:gdLst/>
              <a:ahLst/>
              <a:cxnLst/>
              <a:rect l="l" t="t" r="r" b="b"/>
              <a:pathLst>
                <a:path w="8054" h="4178" extrusionOk="0">
                  <a:moveTo>
                    <a:pt x="79" y="0"/>
                  </a:moveTo>
                  <a:cubicBezTo>
                    <a:pt x="35" y="0"/>
                    <a:pt x="0" y="57"/>
                    <a:pt x="36" y="102"/>
                  </a:cubicBezTo>
                  <a:cubicBezTo>
                    <a:pt x="933" y="1225"/>
                    <a:pt x="2299" y="2493"/>
                    <a:pt x="3798" y="2493"/>
                  </a:cubicBezTo>
                  <a:cubicBezTo>
                    <a:pt x="4167" y="2493"/>
                    <a:pt x="4545" y="2415"/>
                    <a:pt x="4926" y="2240"/>
                  </a:cubicBezTo>
                  <a:cubicBezTo>
                    <a:pt x="5267" y="2082"/>
                    <a:pt x="5530" y="1856"/>
                    <a:pt x="5760" y="1560"/>
                  </a:cubicBezTo>
                  <a:cubicBezTo>
                    <a:pt x="5975" y="1281"/>
                    <a:pt x="6143" y="854"/>
                    <a:pt x="6499" y="854"/>
                  </a:cubicBezTo>
                  <a:cubicBezTo>
                    <a:pt x="6664" y="854"/>
                    <a:pt x="6870" y="946"/>
                    <a:pt x="7140" y="1187"/>
                  </a:cubicBezTo>
                  <a:cubicBezTo>
                    <a:pt x="7535" y="1538"/>
                    <a:pt x="7529" y="2181"/>
                    <a:pt x="7367" y="2631"/>
                  </a:cubicBezTo>
                  <a:cubicBezTo>
                    <a:pt x="7018" y="3600"/>
                    <a:pt x="6206" y="3917"/>
                    <a:pt x="5322" y="3917"/>
                  </a:cubicBezTo>
                  <a:cubicBezTo>
                    <a:pt x="4555" y="3917"/>
                    <a:pt x="3734" y="3679"/>
                    <a:pt x="3112" y="3421"/>
                  </a:cubicBezTo>
                  <a:cubicBezTo>
                    <a:pt x="3102" y="3417"/>
                    <a:pt x="3092" y="3415"/>
                    <a:pt x="3083" y="3415"/>
                  </a:cubicBezTo>
                  <a:cubicBezTo>
                    <a:pt x="3006" y="3415"/>
                    <a:pt x="2962" y="3545"/>
                    <a:pt x="3043" y="3585"/>
                  </a:cubicBezTo>
                  <a:cubicBezTo>
                    <a:pt x="3711" y="3919"/>
                    <a:pt x="4496" y="4178"/>
                    <a:pt x="5258" y="4178"/>
                  </a:cubicBezTo>
                  <a:cubicBezTo>
                    <a:pt x="5846" y="4178"/>
                    <a:pt x="6421" y="4023"/>
                    <a:pt x="6917" y="3630"/>
                  </a:cubicBezTo>
                  <a:cubicBezTo>
                    <a:pt x="7666" y="3037"/>
                    <a:pt x="8054" y="1774"/>
                    <a:pt x="7309" y="1017"/>
                  </a:cubicBezTo>
                  <a:cubicBezTo>
                    <a:pt x="7054" y="758"/>
                    <a:pt x="6826" y="656"/>
                    <a:pt x="6617" y="656"/>
                  </a:cubicBezTo>
                  <a:cubicBezTo>
                    <a:pt x="5942" y="656"/>
                    <a:pt x="5452" y="1714"/>
                    <a:pt x="4828" y="2013"/>
                  </a:cubicBezTo>
                  <a:cubicBezTo>
                    <a:pt x="4463" y="2188"/>
                    <a:pt x="4109" y="2264"/>
                    <a:pt x="3766" y="2264"/>
                  </a:cubicBezTo>
                  <a:cubicBezTo>
                    <a:pt x="2339" y="2264"/>
                    <a:pt x="1108" y="954"/>
                    <a:pt x="119" y="18"/>
                  </a:cubicBezTo>
                  <a:cubicBezTo>
                    <a:pt x="106" y="6"/>
                    <a:pt x="92" y="0"/>
                    <a:pt x="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2341;p40">
              <a:extLst>
                <a:ext uri="{FF2B5EF4-FFF2-40B4-BE49-F238E27FC236}">
                  <a16:creationId xmlns:a16="http://schemas.microsoft.com/office/drawing/2014/main" id="{4A83DE33-8783-E31E-1936-D1CE82762A68}"/>
                </a:ext>
              </a:extLst>
            </p:cNvPr>
            <p:cNvSpPr/>
            <p:nvPr/>
          </p:nvSpPr>
          <p:spPr>
            <a:xfrm>
              <a:off x="2382975" y="4321950"/>
              <a:ext cx="114775" cy="100800"/>
            </a:xfrm>
            <a:custGeom>
              <a:avLst/>
              <a:gdLst/>
              <a:ahLst/>
              <a:cxnLst/>
              <a:rect l="l" t="t" r="r" b="b"/>
              <a:pathLst>
                <a:path w="4591" h="4032" extrusionOk="0">
                  <a:moveTo>
                    <a:pt x="63" y="1"/>
                  </a:moveTo>
                  <a:cubicBezTo>
                    <a:pt x="33" y="1"/>
                    <a:pt x="0" y="31"/>
                    <a:pt x="8" y="67"/>
                  </a:cubicBezTo>
                  <a:cubicBezTo>
                    <a:pt x="365" y="1723"/>
                    <a:pt x="1722" y="4031"/>
                    <a:pt x="3605" y="4031"/>
                  </a:cubicBezTo>
                  <a:cubicBezTo>
                    <a:pt x="3885" y="4031"/>
                    <a:pt x="4175" y="3980"/>
                    <a:pt x="4476" y="3869"/>
                  </a:cubicBezTo>
                  <a:cubicBezTo>
                    <a:pt x="4590" y="3827"/>
                    <a:pt x="4558" y="3669"/>
                    <a:pt x="4449" y="3669"/>
                  </a:cubicBezTo>
                  <a:cubicBezTo>
                    <a:pt x="4440" y="3669"/>
                    <a:pt x="4431" y="3670"/>
                    <a:pt x="4422" y="3672"/>
                  </a:cubicBezTo>
                  <a:cubicBezTo>
                    <a:pt x="4201" y="3720"/>
                    <a:pt x="3984" y="3743"/>
                    <a:pt x="3771" y="3743"/>
                  </a:cubicBezTo>
                  <a:cubicBezTo>
                    <a:pt x="2877" y="3743"/>
                    <a:pt x="2074" y="3332"/>
                    <a:pt x="1456" y="2615"/>
                  </a:cubicBezTo>
                  <a:cubicBezTo>
                    <a:pt x="801" y="1855"/>
                    <a:pt x="524" y="916"/>
                    <a:pt x="103" y="27"/>
                  </a:cubicBezTo>
                  <a:cubicBezTo>
                    <a:pt x="94" y="9"/>
                    <a:pt x="79" y="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2342;p40">
              <a:extLst>
                <a:ext uri="{FF2B5EF4-FFF2-40B4-BE49-F238E27FC236}">
                  <a16:creationId xmlns:a16="http://schemas.microsoft.com/office/drawing/2014/main" id="{85EC0ACA-4DD6-7C94-CA51-1ED06ACABCB6}"/>
                </a:ext>
              </a:extLst>
            </p:cNvPr>
            <p:cNvSpPr/>
            <p:nvPr/>
          </p:nvSpPr>
          <p:spPr>
            <a:xfrm>
              <a:off x="2402450" y="4410025"/>
              <a:ext cx="96525" cy="41675"/>
            </a:xfrm>
            <a:custGeom>
              <a:avLst/>
              <a:gdLst/>
              <a:ahLst/>
              <a:cxnLst/>
              <a:rect l="l" t="t" r="r" b="b"/>
              <a:pathLst>
                <a:path w="3861" h="1667" extrusionOk="0">
                  <a:moveTo>
                    <a:pt x="136" y="1"/>
                  </a:moveTo>
                  <a:cubicBezTo>
                    <a:pt x="66" y="1"/>
                    <a:pt x="1" y="70"/>
                    <a:pt x="44" y="156"/>
                  </a:cubicBezTo>
                  <a:cubicBezTo>
                    <a:pt x="468" y="982"/>
                    <a:pt x="1294" y="1667"/>
                    <a:pt x="2256" y="1667"/>
                  </a:cubicBezTo>
                  <a:cubicBezTo>
                    <a:pt x="2295" y="1667"/>
                    <a:pt x="2335" y="1666"/>
                    <a:pt x="2375" y="1663"/>
                  </a:cubicBezTo>
                  <a:cubicBezTo>
                    <a:pt x="3142" y="1617"/>
                    <a:pt x="3860" y="1045"/>
                    <a:pt x="3857" y="241"/>
                  </a:cubicBezTo>
                  <a:cubicBezTo>
                    <a:pt x="3857" y="203"/>
                    <a:pt x="3827" y="182"/>
                    <a:pt x="3797" y="182"/>
                  </a:cubicBezTo>
                  <a:cubicBezTo>
                    <a:pt x="3772" y="182"/>
                    <a:pt x="3747" y="196"/>
                    <a:pt x="3738" y="225"/>
                  </a:cubicBezTo>
                  <a:cubicBezTo>
                    <a:pt x="3503" y="931"/>
                    <a:pt x="2978" y="1389"/>
                    <a:pt x="2265" y="1389"/>
                  </a:cubicBezTo>
                  <a:cubicBezTo>
                    <a:pt x="2158" y="1389"/>
                    <a:pt x="2046" y="1379"/>
                    <a:pt x="1931" y="1357"/>
                  </a:cubicBezTo>
                  <a:cubicBezTo>
                    <a:pt x="1146" y="1211"/>
                    <a:pt x="678" y="660"/>
                    <a:pt x="226" y="49"/>
                  </a:cubicBezTo>
                  <a:cubicBezTo>
                    <a:pt x="201" y="15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2343;p40">
              <a:extLst>
                <a:ext uri="{FF2B5EF4-FFF2-40B4-BE49-F238E27FC236}">
                  <a16:creationId xmlns:a16="http://schemas.microsoft.com/office/drawing/2014/main" id="{53783F71-C2D9-D241-F19A-9C80E2DADBBF}"/>
                </a:ext>
              </a:extLst>
            </p:cNvPr>
            <p:cNvSpPr/>
            <p:nvPr/>
          </p:nvSpPr>
          <p:spPr>
            <a:xfrm>
              <a:off x="2395525" y="4429100"/>
              <a:ext cx="52200" cy="40800"/>
            </a:xfrm>
            <a:custGeom>
              <a:avLst/>
              <a:gdLst/>
              <a:ahLst/>
              <a:cxnLst/>
              <a:rect l="l" t="t" r="r" b="b"/>
              <a:pathLst>
                <a:path w="2088" h="1632" extrusionOk="0">
                  <a:moveTo>
                    <a:pt x="102" y="0"/>
                  </a:moveTo>
                  <a:cubicBezTo>
                    <a:pt x="51" y="0"/>
                    <a:pt x="0" y="34"/>
                    <a:pt x="2" y="98"/>
                  </a:cubicBezTo>
                  <a:cubicBezTo>
                    <a:pt x="25" y="732"/>
                    <a:pt x="336" y="1631"/>
                    <a:pt x="1104" y="1631"/>
                  </a:cubicBezTo>
                  <a:cubicBezTo>
                    <a:pt x="1109" y="1631"/>
                    <a:pt x="1115" y="1631"/>
                    <a:pt x="1121" y="1631"/>
                  </a:cubicBezTo>
                  <a:cubicBezTo>
                    <a:pt x="1631" y="1624"/>
                    <a:pt x="2087" y="936"/>
                    <a:pt x="1560" y="596"/>
                  </a:cubicBezTo>
                  <a:cubicBezTo>
                    <a:pt x="1548" y="589"/>
                    <a:pt x="1538" y="586"/>
                    <a:pt x="1528" y="586"/>
                  </a:cubicBezTo>
                  <a:cubicBezTo>
                    <a:pt x="1483" y="586"/>
                    <a:pt x="1456" y="649"/>
                    <a:pt x="1488" y="689"/>
                  </a:cubicBezTo>
                  <a:cubicBezTo>
                    <a:pt x="1653" y="901"/>
                    <a:pt x="1621" y="1221"/>
                    <a:pt x="1369" y="1349"/>
                  </a:cubicBezTo>
                  <a:cubicBezTo>
                    <a:pt x="1295" y="1386"/>
                    <a:pt x="1217" y="1403"/>
                    <a:pt x="1138" y="1403"/>
                  </a:cubicBezTo>
                  <a:cubicBezTo>
                    <a:pt x="970" y="1403"/>
                    <a:pt x="801" y="1328"/>
                    <a:pt x="677" y="1217"/>
                  </a:cubicBezTo>
                  <a:cubicBezTo>
                    <a:pt x="351" y="925"/>
                    <a:pt x="315" y="467"/>
                    <a:pt x="199" y="71"/>
                  </a:cubicBezTo>
                  <a:cubicBezTo>
                    <a:pt x="186" y="23"/>
                    <a:pt x="14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2344;p40">
              <a:extLst>
                <a:ext uri="{FF2B5EF4-FFF2-40B4-BE49-F238E27FC236}">
                  <a16:creationId xmlns:a16="http://schemas.microsoft.com/office/drawing/2014/main" id="{0171140A-685C-D2B5-91C7-E4A74B3DFD0B}"/>
                </a:ext>
              </a:extLst>
            </p:cNvPr>
            <p:cNvSpPr/>
            <p:nvPr/>
          </p:nvSpPr>
          <p:spPr>
            <a:xfrm>
              <a:off x="2312850" y="4434300"/>
              <a:ext cx="85225" cy="33275"/>
            </a:xfrm>
            <a:custGeom>
              <a:avLst/>
              <a:gdLst/>
              <a:ahLst/>
              <a:cxnLst/>
              <a:rect l="l" t="t" r="r" b="b"/>
              <a:pathLst>
                <a:path w="3409" h="1331" extrusionOk="0">
                  <a:moveTo>
                    <a:pt x="3358" y="0"/>
                  </a:moveTo>
                  <a:cubicBezTo>
                    <a:pt x="3346" y="0"/>
                    <a:pt x="3333" y="6"/>
                    <a:pt x="3325" y="20"/>
                  </a:cubicBezTo>
                  <a:cubicBezTo>
                    <a:pt x="2925" y="719"/>
                    <a:pt x="2314" y="1074"/>
                    <a:pt x="1689" y="1074"/>
                  </a:cubicBezTo>
                  <a:cubicBezTo>
                    <a:pt x="1148" y="1074"/>
                    <a:pt x="596" y="809"/>
                    <a:pt x="160" y="273"/>
                  </a:cubicBezTo>
                  <a:cubicBezTo>
                    <a:pt x="144" y="253"/>
                    <a:pt x="125" y="245"/>
                    <a:pt x="106" y="245"/>
                  </a:cubicBezTo>
                  <a:cubicBezTo>
                    <a:pt x="52" y="245"/>
                    <a:pt x="0" y="313"/>
                    <a:pt x="30" y="372"/>
                  </a:cubicBezTo>
                  <a:cubicBezTo>
                    <a:pt x="364" y="1020"/>
                    <a:pt x="1000" y="1331"/>
                    <a:pt x="1636" y="1331"/>
                  </a:cubicBezTo>
                  <a:cubicBezTo>
                    <a:pt x="2396" y="1331"/>
                    <a:pt x="3156" y="889"/>
                    <a:pt x="3400" y="52"/>
                  </a:cubicBezTo>
                  <a:cubicBezTo>
                    <a:pt x="3409" y="22"/>
                    <a:pt x="3384" y="0"/>
                    <a:pt x="3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2345;p40">
              <a:extLst>
                <a:ext uri="{FF2B5EF4-FFF2-40B4-BE49-F238E27FC236}">
                  <a16:creationId xmlns:a16="http://schemas.microsoft.com/office/drawing/2014/main" id="{5E227ED7-2AE6-0536-9B2E-F7CA68F63D67}"/>
                </a:ext>
              </a:extLst>
            </p:cNvPr>
            <p:cNvSpPr/>
            <p:nvPr/>
          </p:nvSpPr>
          <p:spPr>
            <a:xfrm>
              <a:off x="2311525" y="4350450"/>
              <a:ext cx="68700" cy="96200"/>
            </a:xfrm>
            <a:custGeom>
              <a:avLst/>
              <a:gdLst/>
              <a:ahLst/>
              <a:cxnLst/>
              <a:rect l="l" t="t" r="r" b="b"/>
              <a:pathLst>
                <a:path w="2748" h="3848" extrusionOk="0">
                  <a:moveTo>
                    <a:pt x="2397" y="0"/>
                  </a:moveTo>
                  <a:cubicBezTo>
                    <a:pt x="2352" y="0"/>
                    <a:pt x="2305" y="30"/>
                    <a:pt x="2309" y="84"/>
                  </a:cubicBezTo>
                  <a:cubicBezTo>
                    <a:pt x="2372" y="823"/>
                    <a:pt x="2465" y="1613"/>
                    <a:pt x="2216" y="2328"/>
                  </a:cubicBezTo>
                  <a:cubicBezTo>
                    <a:pt x="1935" y="3137"/>
                    <a:pt x="1312" y="3656"/>
                    <a:pt x="516" y="3656"/>
                  </a:cubicBezTo>
                  <a:cubicBezTo>
                    <a:pt x="374" y="3656"/>
                    <a:pt x="227" y="3639"/>
                    <a:pt x="75" y="3605"/>
                  </a:cubicBezTo>
                  <a:cubicBezTo>
                    <a:pt x="72" y="3604"/>
                    <a:pt x="68" y="3604"/>
                    <a:pt x="65" y="3604"/>
                  </a:cubicBezTo>
                  <a:cubicBezTo>
                    <a:pt x="24" y="3604"/>
                    <a:pt x="1" y="3661"/>
                    <a:pt x="42" y="3683"/>
                  </a:cubicBezTo>
                  <a:cubicBezTo>
                    <a:pt x="252" y="3796"/>
                    <a:pt x="474" y="3847"/>
                    <a:pt x="694" y="3847"/>
                  </a:cubicBezTo>
                  <a:cubicBezTo>
                    <a:pt x="1225" y="3847"/>
                    <a:pt x="1748" y="3549"/>
                    <a:pt x="2081" y="3111"/>
                  </a:cubicBezTo>
                  <a:cubicBezTo>
                    <a:pt x="2747" y="2237"/>
                    <a:pt x="2681" y="1079"/>
                    <a:pt x="2479" y="62"/>
                  </a:cubicBezTo>
                  <a:cubicBezTo>
                    <a:pt x="2470" y="20"/>
                    <a:pt x="2434" y="0"/>
                    <a:pt x="2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2346;p40">
              <a:extLst>
                <a:ext uri="{FF2B5EF4-FFF2-40B4-BE49-F238E27FC236}">
                  <a16:creationId xmlns:a16="http://schemas.microsoft.com/office/drawing/2014/main" id="{F0E4470C-96B6-8449-1EE7-F06D1B130C24}"/>
                </a:ext>
              </a:extLst>
            </p:cNvPr>
            <p:cNvSpPr/>
            <p:nvPr/>
          </p:nvSpPr>
          <p:spPr>
            <a:xfrm>
              <a:off x="2333725" y="4400475"/>
              <a:ext cx="38175" cy="15775"/>
            </a:xfrm>
            <a:custGeom>
              <a:avLst/>
              <a:gdLst/>
              <a:ahLst/>
              <a:cxnLst/>
              <a:rect l="l" t="t" r="r" b="b"/>
              <a:pathLst>
                <a:path w="1527" h="631" extrusionOk="0">
                  <a:moveTo>
                    <a:pt x="1415" y="1"/>
                  </a:moveTo>
                  <a:cubicBezTo>
                    <a:pt x="1397" y="1"/>
                    <a:pt x="1379" y="6"/>
                    <a:pt x="1364" y="19"/>
                  </a:cubicBezTo>
                  <a:cubicBezTo>
                    <a:pt x="1158" y="190"/>
                    <a:pt x="952" y="339"/>
                    <a:pt x="688" y="407"/>
                  </a:cubicBezTo>
                  <a:cubicBezTo>
                    <a:pt x="582" y="434"/>
                    <a:pt x="477" y="438"/>
                    <a:pt x="373" y="438"/>
                  </a:cubicBezTo>
                  <a:cubicBezTo>
                    <a:pt x="332" y="438"/>
                    <a:pt x="292" y="437"/>
                    <a:pt x="252" y="437"/>
                  </a:cubicBezTo>
                  <a:cubicBezTo>
                    <a:pt x="180" y="437"/>
                    <a:pt x="107" y="439"/>
                    <a:pt x="34" y="449"/>
                  </a:cubicBezTo>
                  <a:cubicBezTo>
                    <a:pt x="0" y="454"/>
                    <a:pt x="4" y="499"/>
                    <a:pt x="25" y="515"/>
                  </a:cubicBezTo>
                  <a:cubicBezTo>
                    <a:pt x="142" y="596"/>
                    <a:pt x="282" y="631"/>
                    <a:pt x="431" y="631"/>
                  </a:cubicBezTo>
                  <a:cubicBezTo>
                    <a:pt x="829" y="631"/>
                    <a:pt x="1284" y="383"/>
                    <a:pt x="1485" y="112"/>
                  </a:cubicBezTo>
                  <a:cubicBezTo>
                    <a:pt x="1527" y="55"/>
                    <a:pt x="147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2347;p40">
              <a:extLst>
                <a:ext uri="{FF2B5EF4-FFF2-40B4-BE49-F238E27FC236}">
                  <a16:creationId xmlns:a16="http://schemas.microsoft.com/office/drawing/2014/main" id="{A7B6FBDE-7F83-1222-421A-893828B188F8}"/>
                </a:ext>
              </a:extLst>
            </p:cNvPr>
            <p:cNvSpPr/>
            <p:nvPr/>
          </p:nvSpPr>
          <p:spPr>
            <a:xfrm>
              <a:off x="2334975" y="4314650"/>
              <a:ext cx="38125" cy="99700"/>
            </a:xfrm>
            <a:custGeom>
              <a:avLst/>
              <a:gdLst/>
              <a:ahLst/>
              <a:cxnLst/>
              <a:rect l="l" t="t" r="r" b="b"/>
              <a:pathLst>
                <a:path w="1525" h="3988" extrusionOk="0">
                  <a:moveTo>
                    <a:pt x="118" y="1"/>
                  </a:moveTo>
                  <a:cubicBezTo>
                    <a:pt x="61" y="1"/>
                    <a:pt x="7" y="56"/>
                    <a:pt x="46" y="120"/>
                  </a:cubicBezTo>
                  <a:cubicBezTo>
                    <a:pt x="662" y="1157"/>
                    <a:pt x="1166" y="3042"/>
                    <a:pt x="32" y="3925"/>
                  </a:cubicBezTo>
                  <a:cubicBezTo>
                    <a:pt x="1" y="3950"/>
                    <a:pt x="31" y="3988"/>
                    <a:pt x="63" y="3988"/>
                  </a:cubicBezTo>
                  <a:cubicBezTo>
                    <a:pt x="67" y="3988"/>
                    <a:pt x="72" y="3987"/>
                    <a:pt x="77" y="3985"/>
                  </a:cubicBezTo>
                  <a:lnTo>
                    <a:pt x="78" y="3985"/>
                  </a:lnTo>
                  <a:cubicBezTo>
                    <a:pt x="1525" y="3347"/>
                    <a:pt x="884" y="990"/>
                    <a:pt x="187" y="37"/>
                  </a:cubicBezTo>
                  <a:cubicBezTo>
                    <a:pt x="169" y="12"/>
                    <a:pt x="143" y="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2348;p40">
              <a:extLst>
                <a:ext uri="{FF2B5EF4-FFF2-40B4-BE49-F238E27FC236}">
                  <a16:creationId xmlns:a16="http://schemas.microsoft.com/office/drawing/2014/main" id="{B7304750-3855-0560-9F32-1BE8DA1A0EC1}"/>
                </a:ext>
              </a:extLst>
            </p:cNvPr>
            <p:cNvSpPr/>
            <p:nvPr/>
          </p:nvSpPr>
          <p:spPr>
            <a:xfrm>
              <a:off x="2315275" y="4335550"/>
              <a:ext cx="36800" cy="31775"/>
            </a:xfrm>
            <a:custGeom>
              <a:avLst/>
              <a:gdLst/>
              <a:ahLst/>
              <a:cxnLst/>
              <a:rect l="l" t="t" r="r" b="b"/>
              <a:pathLst>
                <a:path w="1472" h="1271" extrusionOk="0">
                  <a:moveTo>
                    <a:pt x="1389" y="0"/>
                  </a:moveTo>
                  <a:cubicBezTo>
                    <a:pt x="1362" y="0"/>
                    <a:pt x="1334" y="16"/>
                    <a:pt x="1321" y="52"/>
                  </a:cubicBezTo>
                  <a:cubicBezTo>
                    <a:pt x="1102" y="666"/>
                    <a:pt x="667" y="995"/>
                    <a:pt x="57" y="1170"/>
                  </a:cubicBezTo>
                  <a:cubicBezTo>
                    <a:pt x="1" y="1186"/>
                    <a:pt x="15" y="1265"/>
                    <a:pt x="70" y="1269"/>
                  </a:cubicBezTo>
                  <a:cubicBezTo>
                    <a:pt x="93" y="1270"/>
                    <a:pt x="117" y="1271"/>
                    <a:pt x="140" y="1271"/>
                  </a:cubicBezTo>
                  <a:cubicBezTo>
                    <a:pt x="772" y="1271"/>
                    <a:pt x="1370" y="696"/>
                    <a:pt x="1463" y="91"/>
                  </a:cubicBezTo>
                  <a:cubicBezTo>
                    <a:pt x="1471" y="36"/>
                    <a:pt x="1430" y="0"/>
                    <a:pt x="13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2349;p40">
              <a:extLst>
                <a:ext uri="{FF2B5EF4-FFF2-40B4-BE49-F238E27FC236}">
                  <a16:creationId xmlns:a16="http://schemas.microsoft.com/office/drawing/2014/main" id="{211763D0-B423-FC7E-75CD-D4A8871D7A2A}"/>
                </a:ext>
              </a:extLst>
            </p:cNvPr>
            <p:cNvSpPr/>
            <p:nvPr/>
          </p:nvSpPr>
          <p:spPr>
            <a:xfrm>
              <a:off x="2287875" y="4268650"/>
              <a:ext cx="49675" cy="101400"/>
            </a:xfrm>
            <a:custGeom>
              <a:avLst/>
              <a:gdLst/>
              <a:ahLst/>
              <a:cxnLst/>
              <a:rect l="l" t="t" r="r" b="b"/>
              <a:pathLst>
                <a:path w="1987" h="4056" extrusionOk="0">
                  <a:moveTo>
                    <a:pt x="121" y="0"/>
                  </a:moveTo>
                  <a:cubicBezTo>
                    <a:pt x="56" y="0"/>
                    <a:pt x="1" y="91"/>
                    <a:pt x="60" y="142"/>
                  </a:cubicBezTo>
                  <a:cubicBezTo>
                    <a:pt x="1268" y="1167"/>
                    <a:pt x="1576" y="2491"/>
                    <a:pt x="1134" y="3990"/>
                  </a:cubicBezTo>
                  <a:cubicBezTo>
                    <a:pt x="1123" y="4027"/>
                    <a:pt x="1156" y="4055"/>
                    <a:pt x="1187" y="4055"/>
                  </a:cubicBezTo>
                  <a:cubicBezTo>
                    <a:pt x="1203" y="4055"/>
                    <a:pt x="1219" y="4048"/>
                    <a:pt x="1229" y="4030"/>
                  </a:cubicBezTo>
                  <a:cubicBezTo>
                    <a:pt x="1987" y="2628"/>
                    <a:pt x="1460" y="875"/>
                    <a:pt x="161" y="13"/>
                  </a:cubicBezTo>
                  <a:cubicBezTo>
                    <a:pt x="147" y="4"/>
                    <a:pt x="134" y="0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2350;p40">
              <a:extLst>
                <a:ext uri="{FF2B5EF4-FFF2-40B4-BE49-F238E27FC236}">
                  <a16:creationId xmlns:a16="http://schemas.microsoft.com/office/drawing/2014/main" id="{431EBD93-86B3-50D1-58CB-498A1ECA4C67}"/>
                </a:ext>
              </a:extLst>
            </p:cNvPr>
            <p:cNvSpPr/>
            <p:nvPr/>
          </p:nvSpPr>
          <p:spPr>
            <a:xfrm>
              <a:off x="2283700" y="4265800"/>
              <a:ext cx="11450" cy="27225"/>
            </a:xfrm>
            <a:custGeom>
              <a:avLst/>
              <a:gdLst/>
              <a:ahLst/>
              <a:cxnLst/>
              <a:rect l="l" t="t" r="r" b="b"/>
              <a:pathLst>
                <a:path w="458" h="1089" extrusionOk="0">
                  <a:moveTo>
                    <a:pt x="249" y="1"/>
                  </a:moveTo>
                  <a:cubicBezTo>
                    <a:pt x="212" y="1"/>
                    <a:pt x="177" y="30"/>
                    <a:pt x="188" y="79"/>
                  </a:cubicBezTo>
                  <a:cubicBezTo>
                    <a:pt x="262" y="411"/>
                    <a:pt x="193" y="721"/>
                    <a:pt x="24" y="1010"/>
                  </a:cubicBezTo>
                  <a:cubicBezTo>
                    <a:pt x="1" y="1049"/>
                    <a:pt x="34" y="1088"/>
                    <a:pt x="71" y="1088"/>
                  </a:cubicBezTo>
                  <a:cubicBezTo>
                    <a:pt x="83" y="1088"/>
                    <a:pt x="95" y="1084"/>
                    <a:pt x="106" y="1074"/>
                  </a:cubicBezTo>
                  <a:cubicBezTo>
                    <a:pt x="386" y="811"/>
                    <a:pt x="457" y="394"/>
                    <a:pt x="312" y="45"/>
                  </a:cubicBezTo>
                  <a:cubicBezTo>
                    <a:pt x="300" y="14"/>
                    <a:pt x="274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2351;p40">
              <a:extLst>
                <a:ext uri="{FF2B5EF4-FFF2-40B4-BE49-F238E27FC236}">
                  <a16:creationId xmlns:a16="http://schemas.microsoft.com/office/drawing/2014/main" id="{2491FC9B-D487-8983-9066-A5508D8C03F8}"/>
                </a:ext>
              </a:extLst>
            </p:cNvPr>
            <p:cNvSpPr/>
            <p:nvPr/>
          </p:nvSpPr>
          <p:spPr>
            <a:xfrm>
              <a:off x="2220500" y="4212550"/>
              <a:ext cx="68575" cy="81350"/>
            </a:xfrm>
            <a:custGeom>
              <a:avLst/>
              <a:gdLst/>
              <a:ahLst/>
              <a:cxnLst/>
              <a:rect l="l" t="t" r="r" b="b"/>
              <a:pathLst>
                <a:path w="2743" h="3254" extrusionOk="0">
                  <a:moveTo>
                    <a:pt x="101" y="0"/>
                  </a:moveTo>
                  <a:cubicBezTo>
                    <a:pt x="46" y="0"/>
                    <a:pt x="1" y="84"/>
                    <a:pt x="48" y="132"/>
                  </a:cubicBezTo>
                  <a:cubicBezTo>
                    <a:pt x="1041" y="1133"/>
                    <a:pt x="2339" y="1712"/>
                    <a:pt x="2620" y="3230"/>
                  </a:cubicBezTo>
                  <a:cubicBezTo>
                    <a:pt x="2623" y="3246"/>
                    <a:pt x="2635" y="3253"/>
                    <a:pt x="2648" y="3253"/>
                  </a:cubicBezTo>
                  <a:cubicBezTo>
                    <a:pt x="2664" y="3253"/>
                    <a:pt x="2682" y="3241"/>
                    <a:pt x="2684" y="3221"/>
                  </a:cubicBezTo>
                  <a:cubicBezTo>
                    <a:pt x="2742" y="1732"/>
                    <a:pt x="1175" y="801"/>
                    <a:pt x="139" y="14"/>
                  </a:cubicBezTo>
                  <a:cubicBezTo>
                    <a:pt x="127" y="5"/>
                    <a:pt x="114" y="0"/>
                    <a:pt x="1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2352;p40">
              <a:extLst>
                <a:ext uri="{FF2B5EF4-FFF2-40B4-BE49-F238E27FC236}">
                  <a16:creationId xmlns:a16="http://schemas.microsoft.com/office/drawing/2014/main" id="{21E50F13-4BA4-0268-419E-22E336D47716}"/>
                </a:ext>
              </a:extLst>
            </p:cNvPr>
            <p:cNvSpPr/>
            <p:nvPr/>
          </p:nvSpPr>
          <p:spPr>
            <a:xfrm>
              <a:off x="2221775" y="4212950"/>
              <a:ext cx="23275" cy="71875"/>
            </a:xfrm>
            <a:custGeom>
              <a:avLst/>
              <a:gdLst/>
              <a:ahLst/>
              <a:cxnLst/>
              <a:rect l="l" t="t" r="r" b="b"/>
              <a:pathLst>
                <a:path w="931" h="2875" extrusionOk="0">
                  <a:moveTo>
                    <a:pt x="99" y="1"/>
                  </a:moveTo>
                  <a:cubicBezTo>
                    <a:pt x="51" y="1"/>
                    <a:pt x="0" y="45"/>
                    <a:pt x="21" y="98"/>
                  </a:cubicBezTo>
                  <a:cubicBezTo>
                    <a:pt x="191" y="517"/>
                    <a:pt x="415" y="895"/>
                    <a:pt x="507" y="1347"/>
                  </a:cubicBezTo>
                  <a:cubicBezTo>
                    <a:pt x="611" y="1855"/>
                    <a:pt x="566" y="2330"/>
                    <a:pt x="522" y="2839"/>
                  </a:cubicBezTo>
                  <a:cubicBezTo>
                    <a:pt x="520" y="2863"/>
                    <a:pt x="537" y="2875"/>
                    <a:pt x="556" y="2875"/>
                  </a:cubicBezTo>
                  <a:cubicBezTo>
                    <a:pt x="572" y="2875"/>
                    <a:pt x="589" y="2866"/>
                    <a:pt x="597" y="2849"/>
                  </a:cubicBezTo>
                  <a:cubicBezTo>
                    <a:pt x="931" y="2000"/>
                    <a:pt x="781" y="710"/>
                    <a:pt x="150" y="22"/>
                  </a:cubicBezTo>
                  <a:cubicBezTo>
                    <a:pt x="136" y="7"/>
                    <a:pt x="118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2353;p40">
              <a:extLst>
                <a:ext uri="{FF2B5EF4-FFF2-40B4-BE49-F238E27FC236}">
                  <a16:creationId xmlns:a16="http://schemas.microsoft.com/office/drawing/2014/main" id="{366763F1-2FE4-FBBE-5A5D-D83844E82A32}"/>
                </a:ext>
              </a:extLst>
            </p:cNvPr>
            <p:cNvSpPr/>
            <p:nvPr/>
          </p:nvSpPr>
          <p:spPr>
            <a:xfrm>
              <a:off x="2158975" y="4180550"/>
              <a:ext cx="78425" cy="102525"/>
            </a:xfrm>
            <a:custGeom>
              <a:avLst/>
              <a:gdLst/>
              <a:ahLst/>
              <a:cxnLst/>
              <a:rect l="l" t="t" r="r" b="b"/>
              <a:pathLst>
                <a:path w="3137" h="4101" extrusionOk="0">
                  <a:moveTo>
                    <a:pt x="89" y="0"/>
                  </a:moveTo>
                  <a:cubicBezTo>
                    <a:pt x="32" y="0"/>
                    <a:pt x="0" y="85"/>
                    <a:pt x="57" y="129"/>
                  </a:cubicBezTo>
                  <a:cubicBezTo>
                    <a:pt x="1449" y="1174"/>
                    <a:pt x="2429" y="2457"/>
                    <a:pt x="3064" y="4078"/>
                  </a:cubicBezTo>
                  <a:cubicBezTo>
                    <a:pt x="3070" y="4094"/>
                    <a:pt x="3084" y="4101"/>
                    <a:pt x="3097" y="4101"/>
                  </a:cubicBezTo>
                  <a:cubicBezTo>
                    <a:pt x="3117" y="4101"/>
                    <a:pt x="3137" y="4085"/>
                    <a:pt x="3130" y="4059"/>
                  </a:cubicBezTo>
                  <a:cubicBezTo>
                    <a:pt x="2719" y="2389"/>
                    <a:pt x="1608" y="884"/>
                    <a:pt x="125" y="11"/>
                  </a:cubicBezTo>
                  <a:cubicBezTo>
                    <a:pt x="113" y="3"/>
                    <a:pt x="101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2354;p40">
              <a:extLst>
                <a:ext uri="{FF2B5EF4-FFF2-40B4-BE49-F238E27FC236}">
                  <a16:creationId xmlns:a16="http://schemas.microsoft.com/office/drawing/2014/main" id="{4ED28937-3E55-5B32-2B49-AAD24C435CBA}"/>
                </a:ext>
              </a:extLst>
            </p:cNvPr>
            <p:cNvSpPr/>
            <p:nvPr/>
          </p:nvSpPr>
          <p:spPr>
            <a:xfrm>
              <a:off x="2201700" y="4229975"/>
              <a:ext cx="16625" cy="32775"/>
            </a:xfrm>
            <a:custGeom>
              <a:avLst/>
              <a:gdLst/>
              <a:ahLst/>
              <a:cxnLst/>
              <a:rect l="l" t="t" r="r" b="b"/>
              <a:pathLst>
                <a:path w="665" h="1311" extrusionOk="0">
                  <a:moveTo>
                    <a:pt x="322" y="1"/>
                  </a:moveTo>
                  <a:cubicBezTo>
                    <a:pt x="276" y="1"/>
                    <a:pt x="231" y="35"/>
                    <a:pt x="253" y="87"/>
                  </a:cubicBezTo>
                  <a:cubicBezTo>
                    <a:pt x="421" y="484"/>
                    <a:pt x="352" y="905"/>
                    <a:pt x="40" y="1205"/>
                  </a:cubicBezTo>
                  <a:cubicBezTo>
                    <a:pt x="0" y="1244"/>
                    <a:pt x="37" y="1310"/>
                    <a:pt x="83" y="1310"/>
                  </a:cubicBezTo>
                  <a:cubicBezTo>
                    <a:pt x="93" y="1310"/>
                    <a:pt x="104" y="1307"/>
                    <a:pt x="114" y="1300"/>
                  </a:cubicBezTo>
                  <a:cubicBezTo>
                    <a:pt x="526" y="1033"/>
                    <a:pt x="664" y="442"/>
                    <a:pt x="385" y="32"/>
                  </a:cubicBezTo>
                  <a:cubicBezTo>
                    <a:pt x="370" y="10"/>
                    <a:pt x="346" y="1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2355;p40">
              <a:extLst>
                <a:ext uri="{FF2B5EF4-FFF2-40B4-BE49-F238E27FC236}">
                  <a16:creationId xmlns:a16="http://schemas.microsoft.com/office/drawing/2014/main" id="{59D3D700-C7C2-7FFD-75DC-F77F4DEE4685}"/>
                </a:ext>
              </a:extLst>
            </p:cNvPr>
            <p:cNvSpPr/>
            <p:nvPr/>
          </p:nvSpPr>
          <p:spPr>
            <a:xfrm>
              <a:off x="2152950" y="4190600"/>
              <a:ext cx="52600" cy="69525"/>
            </a:xfrm>
            <a:custGeom>
              <a:avLst/>
              <a:gdLst/>
              <a:ahLst/>
              <a:cxnLst/>
              <a:rect l="l" t="t" r="r" b="b"/>
              <a:pathLst>
                <a:path w="2104" h="2781" extrusionOk="0">
                  <a:moveTo>
                    <a:pt x="82" y="0"/>
                  </a:moveTo>
                  <a:cubicBezTo>
                    <a:pt x="30" y="0"/>
                    <a:pt x="0" y="80"/>
                    <a:pt x="53" y="119"/>
                  </a:cubicBezTo>
                  <a:cubicBezTo>
                    <a:pt x="1000" y="837"/>
                    <a:pt x="1542" y="1706"/>
                    <a:pt x="2041" y="2764"/>
                  </a:cubicBezTo>
                  <a:cubicBezTo>
                    <a:pt x="2047" y="2776"/>
                    <a:pt x="2056" y="2781"/>
                    <a:pt x="2065" y="2781"/>
                  </a:cubicBezTo>
                  <a:cubicBezTo>
                    <a:pt x="2084" y="2781"/>
                    <a:pt x="2104" y="2761"/>
                    <a:pt x="2100" y="2739"/>
                  </a:cubicBezTo>
                  <a:cubicBezTo>
                    <a:pt x="1910" y="1616"/>
                    <a:pt x="1064" y="596"/>
                    <a:pt x="115" y="11"/>
                  </a:cubicBezTo>
                  <a:cubicBezTo>
                    <a:pt x="104" y="4"/>
                    <a:pt x="92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2356;p40">
              <a:extLst>
                <a:ext uri="{FF2B5EF4-FFF2-40B4-BE49-F238E27FC236}">
                  <a16:creationId xmlns:a16="http://schemas.microsoft.com/office/drawing/2014/main" id="{42869BA8-BB88-E925-190B-2790FF7A6724}"/>
                </a:ext>
              </a:extLst>
            </p:cNvPr>
            <p:cNvSpPr/>
            <p:nvPr/>
          </p:nvSpPr>
          <p:spPr>
            <a:xfrm>
              <a:off x="2169025" y="4205575"/>
              <a:ext cx="12800" cy="43425"/>
            </a:xfrm>
            <a:custGeom>
              <a:avLst/>
              <a:gdLst/>
              <a:ahLst/>
              <a:cxnLst/>
              <a:rect l="l" t="t" r="r" b="b"/>
              <a:pathLst>
                <a:path w="512" h="1737" extrusionOk="0">
                  <a:moveTo>
                    <a:pt x="97" y="1"/>
                  </a:moveTo>
                  <a:cubicBezTo>
                    <a:pt x="48" y="1"/>
                    <a:pt x="1" y="37"/>
                    <a:pt x="22" y="98"/>
                  </a:cubicBezTo>
                  <a:cubicBezTo>
                    <a:pt x="116" y="364"/>
                    <a:pt x="227" y="592"/>
                    <a:pt x="254" y="878"/>
                  </a:cubicBezTo>
                  <a:cubicBezTo>
                    <a:pt x="280" y="1156"/>
                    <a:pt x="243" y="1424"/>
                    <a:pt x="188" y="1698"/>
                  </a:cubicBezTo>
                  <a:cubicBezTo>
                    <a:pt x="183" y="1719"/>
                    <a:pt x="201" y="1737"/>
                    <a:pt x="219" y="1737"/>
                  </a:cubicBezTo>
                  <a:cubicBezTo>
                    <a:pt x="228" y="1737"/>
                    <a:pt x="237" y="1732"/>
                    <a:pt x="243" y="1722"/>
                  </a:cubicBezTo>
                  <a:cubicBezTo>
                    <a:pt x="506" y="1230"/>
                    <a:pt x="511" y="494"/>
                    <a:pt x="170" y="35"/>
                  </a:cubicBezTo>
                  <a:cubicBezTo>
                    <a:pt x="152" y="12"/>
                    <a:pt x="124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2357;p40">
              <a:extLst>
                <a:ext uri="{FF2B5EF4-FFF2-40B4-BE49-F238E27FC236}">
                  <a16:creationId xmlns:a16="http://schemas.microsoft.com/office/drawing/2014/main" id="{CAB207BB-A092-E7A8-8021-5FE142D367BF}"/>
                </a:ext>
              </a:extLst>
            </p:cNvPr>
            <p:cNvSpPr/>
            <p:nvPr/>
          </p:nvSpPr>
          <p:spPr>
            <a:xfrm>
              <a:off x="2103850" y="4173450"/>
              <a:ext cx="71350" cy="73925"/>
            </a:xfrm>
            <a:custGeom>
              <a:avLst/>
              <a:gdLst/>
              <a:ahLst/>
              <a:cxnLst/>
              <a:rect l="l" t="t" r="r" b="b"/>
              <a:pathLst>
                <a:path w="2854" h="2957" extrusionOk="0">
                  <a:moveTo>
                    <a:pt x="118" y="0"/>
                  </a:moveTo>
                  <a:cubicBezTo>
                    <a:pt x="45" y="0"/>
                    <a:pt x="0" y="110"/>
                    <a:pt x="77" y="147"/>
                  </a:cubicBezTo>
                  <a:cubicBezTo>
                    <a:pt x="690" y="440"/>
                    <a:pt x="1256" y="768"/>
                    <a:pt x="1733" y="1261"/>
                  </a:cubicBezTo>
                  <a:cubicBezTo>
                    <a:pt x="2219" y="1762"/>
                    <a:pt x="2489" y="2338"/>
                    <a:pt x="2808" y="2945"/>
                  </a:cubicBezTo>
                  <a:cubicBezTo>
                    <a:pt x="2812" y="2953"/>
                    <a:pt x="2820" y="2956"/>
                    <a:pt x="2828" y="2956"/>
                  </a:cubicBezTo>
                  <a:cubicBezTo>
                    <a:pt x="2841" y="2956"/>
                    <a:pt x="2853" y="2948"/>
                    <a:pt x="2851" y="2933"/>
                  </a:cubicBezTo>
                  <a:cubicBezTo>
                    <a:pt x="2688" y="1596"/>
                    <a:pt x="1402" y="340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2358;p40">
              <a:extLst>
                <a:ext uri="{FF2B5EF4-FFF2-40B4-BE49-F238E27FC236}">
                  <a16:creationId xmlns:a16="http://schemas.microsoft.com/office/drawing/2014/main" id="{EB03D7F6-A870-11E9-78D8-FACC3824ACF8}"/>
                </a:ext>
              </a:extLst>
            </p:cNvPr>
            <p:cNvSpPr/>
            <p:nvPr/>
          </p:nvSpPr>
          <p:spPr>
            <a:xfrm>
              <a:off x="2127075" y="4185075"/>
              <a:ext cx="21650" cy="48600"/>
            </a:xfrm>
            <a:custGeom>
              <a:avLst/>
              <a:gdLst/>
              <a:ahLst/>
              <a:cxnLst/>
              <a:rect l="l" t="t" r="r" b="b"/>
              <a:pathLst>
                <a:path w="866" h="1944" extrusionOk="0">
                  <a:moveTo>
                    <a:pt x="102" y="1"/>
                  </a:moveTo>
                  <a:cubicBezTo>
                    <a:pt x="48" y="1"/>
                    <a:pt x="1" y="67"/>
                    <a:pt x="33" y="118"/>
                  </a:cubicBezTo>
                  <a:cubicBezTo>
                    <a:pt x="212" y="401"/>
                    <a:pt x="407" y="620"/>
                    <a:pt x="499" y="954"/>
                  </a:cubicBezTo>
                  <a:cubicBezTo>
                    <a:pt x="588" y="1274"/>
                    <a:pt x="561" y="1585"/>
                    <a:pt x="523" y="1909"/>
                  </a:cubicBezTo>
                  <a:cubicBezTo>
                    <a:pt x="521" y="1930"/>
                    <a:pt x="540" y="1943"/>
                    <a:pt x="559" y="1943"/>
                  </a:cubicBezTo>
                  <a:cubicBezTo>
                    <a:pt x="570" y="1943"/>
                    <a:pt x="582" y="1938"/>
                    <a:pt x="587" y="1926"/>
                  </a:cubicBezTo>
                  <a:cubicBezTo>
                    <a:pt x="866" y="1345"/>
                    <a:pt x="696" y="387"/>
                    <a:pt x="139" y="12"/>
                  </a:cubicBezTo>
                  <a:cubicBezTo>
                    <a:pt x="127" y="4"/>
                    <a:pt x="114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2359;p40">
              <a:extLst>
                <a:ext uri="{FF2B5EF4-FFF2-40B4-BE49-F238E27FC236}">
                  <a16:creationId xmlns:a16="http://schemas.microsoft.com/office/drawing/2014/main" id="{08C1E138-241A-032E-004D-06D85EC49D9A}"/>
                </a:ext>
              </a:extLst>
            </p:cNvPr>
            <p:cNvSpPr/>
            <p:nvPr/>
          </p:nvSpPr>
          <p:spPr>
            <a:xfrm>
              <a:off x="2069275" y="4174275"/>
              <a:ext cx="72900" cy="58225"/>
            </a:xfrm>
            <a:custGeom>
              <a:avLst/>
              <a:gdLst/>
              <a:ahLst/>
              <a:cxnLst/>
              <a:rect l="l" t="t" r="r" b="b"/>
              <a:pathLst>
                <a:path w="2916" h="2329" extrusionOk="0">
                  <a:moveTo>
                    <a:pt x="130" y="1"/>
                  </a:moveTo>
                  <a:cubicBezTo>
                    <a:pt x="33" y="1"/>
                    <a:pt x="0" y="134"/>
                    <a:pt x="102" y="172"/>
                  </a:cubicBezTo>
                  <a:cubicBezTo>
                    <a:pt x="1277" y="620"/>
                    <a:pt x="2172" y="1218"/>
                    <a:pt x="2842" y="2311"/>
                  </a:cubicBezTo>
                  <a:cubicBezTo>
                    <a:pt x="2849" y="2323"/>
                    <a:pt x="2860" y="2329"/>
                    <a:pt x="2871" y="2329"/>
                  </a:cubicBezTo>
                  <a:cubicBezTo>
                    <a:pt x="2894" y="2329"/>
                    <a:pt x="2916" y="2303"/>
                    <a:pt x="2903" y="2275"/>
                  </a:cubicBezTo>
                  <a:cubicBezTo>
                    <a:pt x="2428" y="1180"/>
                    <a:pt x="1356" y="197"/>
                    <a:pt x="148" y="2"/>
                  </a:cubicBezTo>
                  <a:cubicBezTo>
                    <a:pt x="142" y="1"/>
                    <a:pt x="136" y="1"/>
                    <a:pt x="1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2360;p40">
              <a:extLst>
                <a:ext uri="{FF2B5EF4-FFF2-40B4-BE49-F238E27FC236}">
                  <a16:creationId xmlns:a16="http://schemas.microsoft.com/office/drawing/2014/main" id="{FB4294A7-877F-CDA3-6D4D-6566575EF790}"/>
                </a:ext>
              </a:extLst>
            </p:cNvPr>
            <p:cNvSpPr/>
            <p:nvPr/>
          </p:nvSpPr>
          <p:spPr>
            <a:xfrm>
              <a:off x="2108450" y="4195450"/>
              <a:ext cx="9650" cy="28350"/>
            </a:xfrm>
            <a:custGeom>
              <a:avLst/>
              <a:gdLst/>
              <a:ahLst/>
              <a:cxnLst/>
              <a:rect l="l" t="t" r="r" b="b"/>
              <a:pathLst>
                <a:path w="386" h="1134" extrusionOk="0">
                  <a:moveTo>
                    <a:pt x="83" y="0"/>
                  </a:moveTo>
                  <a:cubicBezTo>
                    <a:pt x="39" y="0"/>
                    <a:pt x="0" y="59"/>
                    <a:pt x="20" y="107"/>
                  </a:cubicBezTo>
                  <a:cubicBezTo>
                    <a:pt x="160" y="438"/>
                    <a:pt x="187" y="743"/>
                    <a:pt x="50" y="1081"/>
                  </a:cubicBezTo>
                  <a:cubicBezTo>
                    <a:pt x="39" y="1108"/>
                    <a:pt x="67" y="1133"/>
                    <a:pt x="93" y="1133"/>
                  </a:cubicBezTo>
                  <a:cubicBezTo>
                    <a:pt x="103" y="1133"/>
                    <a:pt x="112" y="1130"/>
                    <a:pt x="119" y="1121"/>
                  </a:cubicBezTo>
                  <a:cubicBezTo>
                    <a:pt x="363" y="807"/>
                    <a:pt x="386" y="337"/>
                    <a:pt x="127" y="24"/>
                  </a:cubicBezTo>
                  <a:cubicBezTo>
                    <a:pt x="114" y="7"/>
                    <a:pt x="98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2361;p40">
              <a:extLst>
                <a:ext uri="{FF2B5EF4-FFF2-40B4-BE49-F238E27FC236}">
                  <a16:creationId xmlns:a16="http://schemas.microsoft.com/office/drawing/2014/main" id="{B198E4D4-150E-FFAC-488F-2ABD53B6E9EE}"/>
                </a:ext>
              </a:extLst>
            </p:cNvPr>
            <p:cNvSpPr/>
            <p:nvPr/>
          </p:nvSpPr>
          <p:spPr>
            <a:xfrm>
              <a:off x="2027800" y="4185750"/>
              <a:ext cx="84325" cy="35225"/>
            </a:xfrm>
            <a:custGeom>
              <a:avLst/>
              <a:gdLst/>
              <a:ahLst/>
              <a:cxnLst/>
              <a:rect l="l" t="t" r="r" b="b"/>
              <a:pathLst>
                <a:path w="3373" h="1409" extrusionOk="0">
                  <a:moveTo>
                    <a:pt x="1543" y="0"/>
                  </a:moveTo>
                  <a:cubicBezTo>
                    <a:pt x="847" y="0"/>
                    <a:pt x="220" y="435"/>
                    <a:pt x="14" y="1115"/>
                  </a:cubicBezTo>
                  <a:cubicBezTo>
                    <a:pt x="1" y="1161"/>
                    <a:pt x="44" y="1197"/>
                    <a:pt x="83" y="1197"/>
                  </a:cubicBezTo>
                  <a:cubicBezTo>
                    <a:pt x="103" y="1197"/>
                    <a:pt x="122" y="1188"/>
                    <a:pt x="132" y="1165"/>
                  </a:cubicBezTo>
                  <a:cubicBezTo>
                    <a:pt x="430" y="505"/>
                    <a:pt x="931" y="235"/>
                    <a:pt x="1460" y="235"/>
                  </a:cubicBezTo>
                  <a:cubicBezTo>
                    <a:pt x="2171" y="235"/>
                    <a:pt x="2934" y="721"/>
                    <a:pt x="3331" y="1400"/>
                  </a:cubicBezTo>
                  <a:cubicBezTo>
                    <a:pt x="3334" y="1406"/>
                    <a:pt x="3341" y="1409"/>
                    <a:pt x="3347" y="1409"/>
                  </a:cubicBezTo>
                  <a:cubicBezTo>
                    <a:pt x="3360" y="1409"/>
                    <a:pt x="3372" y="1399"/>
                    <a:pt x="3366" y="1385"/>
                  </a:cubicBezTo>
                  <a:cubicBezTo>
                    <a:pt x="3090" y="686"/>
                    <a:pt x="2528" y="110"/>
                    <a:pt x="1753" y="14"/>
                  </a:cubicBezTo>
                  <a:cubicBezTo>
                    <a:pt x="1683" y="5"/>
                    <a:pt x="1613" y="0"/>
                    <a:pt x="1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2362;p40">
              <a:extLst>
                <a:ext uri="{FF2B5EF4-FFF2-40B4-BE49-F238E27FC236}">
                  <a16:creationId xmlns:a16="http://schemas.microsoft.com/office/drawing/2014/main" id="{94E46CF9-32C8-D6BC-0504-301F917389AD}"/>
                </a:ext>
              </a:extLst>
            </p:cNvPr>
            <p:cNvSpPr/>
            <p:nvPr/>
          </p:nvSpPr>
          <p:spPr>
            <a:xfrm>
              <a:off x="2032975" y="4203950"/>
              <a:ext cx="48750" cy="20350"/>
            </a:xfrm>
            <a:custGeom>
              <a:avLst/>
              <a:gdLst/>
              <a:ahLst/>
              <a:cxnLst/>
              <a:rect l="l" t="t" r="r" b="b"/>
              <a:pathLst>
                <a:path w="1950" h="814" extrusionOk="0">
                  <a:moveTo>
                    <a:pt x="78" y="1"/>
                  </a:moveTo>
                  <a:cubicBezTo>
                    <a:pt x="39" y="1"/>
                    <a:pt x="0" y="37"/>
                    <a:pt x="29" y="78"/>
                  </a:cubicBezTo>
                  <a:lnTo>
                    <a:pt x="30" y="78"/>
                  </a:lnTo>
                  <a:cubicBezTo>
                    <a:pt x="291" y="447"/>
                    <a:pt x="920" y="813"/>
                    <a:pt x="1455" y="813"/>
                  </a:cubicBezTo>
                  <a:cubicBezTo>
                    <a:pt x="1620" y="813"/>
                    <a:pt x="1776" y="779"/>
                    <a:pt x="1909" y="699"/>
                  </a:cubicBezTo>
                  <a:cubicBezTo>
                    <a:pt x="1949" y="675"/>
                    <a:pt x="1947" y="599"/>
                    <a:pt x="1895" y="591"/>
                  </a:cubicBezTo>
                  <a:cubicBezTo>
                    <a:pt x="1800" y="575"/>
                    <a:pt x="1706" y="571"/>
                    <a:pt x="1612" y="571"/>
                  </a:cubicBezTo>
                  <a:cubicBezTo>
                    <a:pt x="1542" y="571"/>
                    <a:pt x="1472" y="573"/>
                    <a:pt x="1401" y="573"/>
                  </a:cubicBezTo>
                  <a:cubicBezTo>
                    <a:pt x="1277" y="573"/>
                    <a:pt x="1151" y="567"/>
                    <a:pt x="1023" y="533"/>
                  </a:cubicBezTo>
                  <a:cubicBezTo>
                    <a:pt x="668" y="440"/>
                    <a:pt x="391" y="244"/>
                    <a:pt x="114" y="13"/>
                  </a:cubicBezTo>
                  <a:cubicBezTo>
                    <a:pt x="104" y="5"/>
                    <a:pt x="91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2363;p40">
              <a:extLst>
                <a:ext uri="{FF2B5EF4-FFF2-40B4-BE49-F238E27FC236}">
                  <a16:creationId xmlns:a16="http://schemas.microsoft.com/office/drawing/2014/main" id="{CCD29915-0ED6-C7FB-AE32-64263E426D88}"/>
                </a:ext>
              </a:extLst>
            </p:cNvPr>
            <p:cNvSpPr/>
            <p:nvPr/>
          </p:nvSpPr>
          <p:spPr>
            <a:xfrm>
              <a:off x="2002850" y="4224175"/>
              <a:ext cx="77450" cy="12475"/>
            </a:xfrm>
            <a:custGeom>
              <a:avLst/>
              <a:gdLst/>
              <a:ahLst/>
              <a:cxnLst/>
              <a:rect l="l" t="t" r="r" b="b"/>
              <a:pathLst>
                <a:path w="3098" h="499" extrusionOk="0">
                  <a:moveTo>
                    <a:pt x="3045" y="1"/>
                  </a:moveTo>
                  <a:cubicBezTo>
                    <a:pt x="3043" y="1"/>
                    <a:pt x="3042" y="1"/>
                    <a:pt x="3040" y="1"/>
                  </a:cubicBezTo>
                  <a:cubicBezTo>
                    <a:pt x="2514" y="88"/>
                    <a:pt x="2011" y="241"/>
                    <a:pt x="1477" y="290"/>
                  </a:cubicBezTo>
                  <a:cubicBezTo>
                    <a:pt x="1313" y="306"/>
                    <a:pt x="1149" y="311"/>
                    <a:pt x="987" y="311"/>
                  </a:cubicBezTo>
                  <a:cubicBezTo>
                    <a:pt x="687" y="311"/>
                    <a:pt x="388" y="292"/>
                    <a:pt x="85" y="282"/>
                  </a:cubicBezTo>
                  <a:cubicBezTo>
                    <a:pt x="84" y="282"/>
                    <a:pt x="83" y="282"/>
                    <a:pt x="83" y="282"/>
                  </a:cubicBezTo>
                  <a:cubicBezTo>
                    <a:pt x="16" y="282"/>
                    <a:pt x="1" y="389"/>
                    <a:pt x="68" y="402"/>
                  </a:cubicBezTo>
                  <a:cubicBezTo>
                    <a:pt x="380" y="465"/>
                    <a:pt x="721" y="499"/>
                    <a:pt x="1069" y="499"/>
                  </a:cubicBezTo>
                  <a:cubicBezTo>
                    <a:pt x="1767" y="499"/>
                    <a:pt x="2494" y="364"/>
                    <a:pt x="3065" y="61"/>
                  </a:cubicBezTo>
                  <a:cubicBezTo>
                    <a:pt x="3097" y="43"/>
                    <a:pt x="3076" y="1"/>
                    <a:pt x="30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2364;p40">
              <a:extLst>
                <a:ext uri="{FF2B5EF4-FFF2-40B4-BE49-F238E27FC236}">
                  <a16:creationId xmlns:a16="http://schemas.microsoft.com/office/drawing/2014/main" id="{10043DE1-BC7C-0B17-2AA0-D3E04965255F}"/>
                </a:ext>
              </a:extLst>
            </p:cNvPr>
            <p:cNvSpPr/>
            <p:nvPr/>
          </p:nvSpPr>
          <p:spPr>
            <a:xfrm>
              <a:off x="1887325" y="4228375"/>
              <a:ext cx="154975" cy="115175"/>
            </a:xfrm>
            <a:custGeom>
              <a:avLst/>
              <a:gdLst/>
              <a:ahLst/>
              <a:cxnLst/>
              <a:rect l="l" t="t" r="r" b="b"/>
              <a:pathLst>
                <a:path w="6199" h="4607" extrusionOk="0">
                  <a:moveTo>
                    <a:pt x="3659" y="0"/>
                  </a:moveTo>
                  <a:cubicBezTo>
                    <a:pt x="3318" y="0"/>
                    <a:pt x="2945" y="83"/>
                    <a:pt x="2538" y="268"/>
                  </a:cubicBezTo>
                  <a:cubicBezTo>
                    <a:pt x="970" y="978"/>
                    <a:pt x="1" y="2961"/>
                    <a:pt x="778" y="4587"/>
                  </a:cubicBezTo>
                  <a:cubicBezTo>
                    <a:pt x="785" y="4600"/>
                    <a:pt x="796" y="4606"/>
                    <a:pt x="807" y="4606"/>
                  </a:cubicBezTo>
                  <a:cubicBezTo>
                    <a:pt x="829" y="4606"/>
                    <a:pt x="852" y="4583"/>
                    <a:pt x="847" y="4557"/>
                  </a:cubicBezTo>
                  <a:cubicBezTo>
                    <a:pt x="585" y="2971"/>
                    <a:pt x="942" y="1403"/>
                    <a:pt x="2473" y="596"/>
                  </a:cubicBezTo>
                  <a:cubicBezTo>
                    <a:pt x="2868" y="388"/>
                    <a:pt x="3305" y="264"/>
                    <a:pt x="3733" y="264"/>
                  </a:cubicBezTo>
                  <a:cubicBezTo>
                    <a:pt x="4208" y="264"/>
                    <a:pt x="4670" y="417"/>
                    <a:pt x="5047" y="779"/>
                  </a:cubicBezTo>
                  <a:cubicBezTo>
                    <a:pt x="5498" y="1212"/>
                    <a:pt x="5761" y="1814"/>
                    <a:pt x="6020" y="2371"/>
                  </a:cubicBezTo>
                  <a:cubicBezTo>
                    <a:pt x="6034" y="2399"/>
                    <a:pt x="6060" y="2411"/>
                    <a:pt x="6087" y="2411"/>
                  </a:cubicBezTo>
                  <a:cubicBezTo>
                    <a:pt x="6141" y="2411"/>
                    <a:pt x="6199" y="2365"/>
                    <a:pt x="6175" y="2306"/>
                  </a:cubicBezTo>
                  <a:cubicBezTo>
                    <a:pt x="5672" y="1046"/>
                    <a:pt x="4869" y="0"/>
                    <a:pt x="36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2365;p40">
              <a:extLst>
                <a:ext uri="{FF2B5EF4-FFF2-40B4-BE49-F238E27FC236}">
                  <a16:creationId xmlns:a16="http://schemas.microsoft.com/office/drawing/2014/main" id="{4A840B93-1364-46B8-0778-F992F0C787FD}"/>
                </a:ext>
              </a:extLst>
            </p:cNvPr>
            <p:cNvSpPr/>
            <p:nvPr/>
          </p:nvSpPr>
          <p:spPr>
            <a:xfrm>
              <a:off x="1912125" y="4252275"/>
              <a:ext cx="120425" cy="62550"/>
            </a:xfrm>
            <a:custGeom>
              <a:avLst/>
              <a:gdLst/>
              <a:ahLst/>
              <a:cxnLst/>
              <a:rect l="l" t="t" r="r" b="b"/>
              <a:pathLst>
                <a:path w="4817" h="2502" extrusionOk="0">
                  <a:moveTo>
                    <a:pt x="2766" y="0"/>
                  </a:moveTo>
                  <a:cubicBezTo>
                    <a:pt x="2548" y="0"/>
                    <a:pt x="2332" y="31"/>
                    <a:pt x="2128" y="95"/>
                  </a:cubicBezTo>
                  <a:cubicBezTo>
                    <a:pt x="1307" y="352"/>
                    <a:pt x="0" y="1705"/>
                    <a:pt x="1005" y="2482"/>
                  </a:cubicBezTo>
                  <a:cubicBezTo>
                    <a:pt x="1022" y="2495"/>
                    <a:pt x="1041" y="2501"/>
                    <a:pt x="1059" y="2501"/>
                  </a:cubicBezTo>
                  <a:cubicBezTo>
                    <a:pt x="1114" y="2501"/>
                    <a:pt x="1163" y="2450"/>
                    <a:pt x="1129" y="2387"/>
                  </a:cubicBezTo>
                  <a:cubicBezTo>
                    <a:pt x="499" y="1241"/>
                    <a:pt x="1765" y="226"/>
                    <a:pt x="2831" y="219"/>
                  </a:cubicBezTo>
                  <a:cubicBezTo>
                    <a:pt x="2835" y="219"/>
                    <a:pt x="2840" y="219"/>
                    <a:pt x="2844" y="219"/>
                  </a:cubicBezTo>
                  <a:cubicBezTo>
                    <a:pt x="3724" y="219"/>
                    <a:pt x="4271" y="789"/>
                    <a:pt x="4756" y="1450"/>
                  </a:cubicBezTo>
                  <a:cubicBezTo>
                    <a:pt x="4763" y="1459"/>
                    <a:pt x="4773" y="1463"/>
                    <a:pt x="4782" y="1463"/>
                  </a:cubicBezTo>
                  <a:cubicBezTo>
                    <a:pt x="4800" y="1463"/>
                    <a:pt x="4817" y="1449"/>
                    <a:pt x="4811" y="1426"/>
                  </a:cubicBezTo>
                  <a:cubicBezTo>
                    <a:pt x="4593" y="520"/>
                    <a:pt x="3663" y="0"/>
                    <a:pt x="27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2366;p40">
              <a:extLst>
                <a:ext uri="{FF2B5EF4-FFF2-40B4-BE49-F238E27FC236}">
                  <a16:creationId xmlns:a16="http://schemas.microsoft.com/office/drawing/2014/main" id="{B88006C2-0748-279E-10DF-C2FC6844AB0D}"/>
                </a:ext>
              </a:extLst>
            </p:cNvPr>
            <p:cNvSpPr/>
            <p:nvPr/>
          </p:nvSpPr>
          <p:spPr>
            <a:xfrm>
              <a:off x="1927575" y="4322925"/>
              <a:ext cx="69550" cy="57825"/>
            </a:xfrm>
            <a:custGeom>
              <a:avLst/>
              <a:gdLst/>
              <a:ahLst/>
              <a:cxnLst/>
              <a:rect l="l" t="t" r="r" b="b"/>
              <a:pathLst>
                <a:path w="2782" h="2313" extrusionOk="0">
                  <a:moveTo>
                    <a:pt x="1448" y="1"/>
                  </a:moveTo>
                  <a:cubicBezTo>
                    <a:pt x="1336" y="1"/>
                    <a:pt x="1224" y="21"/>
                    <a:pt x="1117" y="65"/>
                  </a:cubicBezTo>
                  <a:cubicBezTo>
                    <a:pt x="711" y="232"/>
                    <a:pt x="490" y="758"/>
                    <a:pt x="778" y="1114"/>
                  </a:cubicBezTo>
                  <a:cubicBezTo>
                    <a:pt x="794" y="1134"/>
                    <a:pt x="815" y="1142"/>
                    <a:pt x="837" y="1142"/>
                  </a:cubicBezTo>
                  <a:cubicBezTo>
                    <a:pt x="892" y="1142"/>
                    <a:pt x="951" y="1085"/>
                    <a:pt x="931" y="1025"/>
                  </a:cubicBezTo>
                  <a:cubicBezTo>
                    <a:pt x="769" y="547"/>
                    <a:pt x="1103" y="262"/>
                    <a:pt x="1494" y="262"/>
                  </a:cubicBezTo>
                  <a:cubicBezTo>
                    <a:pt x="1648" y="262"/>
                    <a:pt x="1811" y="307"/>
                    <a:pt x="1955" y="401"/>
                  </a:cubicBezTo>
                  <a:cubicBezTo>
                    <a:pt x="2392" y="689"/>
                    <a:pt x="2574" y="1242"/>
                    <a:pt x="2248" y="1681"/>
                  </a:cubicBezTo>
                  <a:cubicBezTo>
                    <a:pt x="2000" y="2015"/>
                    <a:pt x="1660" y="2131"/>
                    <a:pt x="1299" y="2131"/>
                  </a:cubicBezTo>
                  <a:cubicBezTo>
                    <a:pt x="879" y="2131"/>
                    <a:pt x="430" y="1976"/>
                    <a:pt x="57" y="1828"/>
                  </a:cubicBezTo>
                  <a:cubicBezTo>
                    <a:pt x="53" y="1826"/>
                    <a:pt x="49" y="1825"/>
                    <a:pt x="45" y="1825"/>
                  </a:cubicBezTo>
                  <a:cubicBezTo>
                    <a:pt x="15" y="1825"/>
                    <a:pt x="0" y="1875"/>
                    <a:pt x="30" y="1894"/>
                  </a:cubicBezTo>
                  <a:cubicBezTo>
                    <a:pt x="415" y="2127"/>
                    <a:pt x="873" y="2313"/>
                    <a:pt x="1324" y="2313"/>
                  </a:cubicBezTo>
                  <a:cubicBezTo>
                    <a:pt x="1567" y="2313"/>
                    <a:pt x="1809" y="2259"/>
                    <a:pt x="2036" y="2129"/>
                  </a:cubicBezTo>
                  <a:cubicBezTo>
                    <a:pt x="2502" y="1864"/>
                    <a:pt x="2782" y="1335"/>
                    <a:pt x="2580" y="811"/>
                  </a:cubicBezTo>
                  <a:cubicBezTo>
                    <a:pt x="2412" y="377"/>
                    <a:pt x="1929" y="1"/>
                    <a:pt x="14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2367;p40">
              <a:extLst>
                <a:ext uri="{FF2B5EF4-FFF2-40B4-BE49-F238E27FC236}">
                  <a16:creationId xmlns:a16="http://schemas.microsoft.com/office/drawing/2014/main" id="{891BB021-AECC-B1F8-EF9A-E88CD5B49416}"/>
                </a:ext>
              </a:extLst>
            </p:cNvPr>
            <p:cNvSpPr/>
            <p:nvPr/>
          </p:nvSpPr>
          <p:spPr>
            <a:xfrm>
              <a:off x="1966900" y="4313275"/>
              <a:ext cx="183700" cy="101575"/>
            </a:xfrm>
            <a:custGeom>
              <a:avLst/>
              <a:gdLst/>
              <a:ahLst/>
              <a:cxnLst/>
              <a:rect l="l" t="t" r="r" b="b"/>
              <a:pathLst>
                <a:path w="7348" h="4063" extrusionOk="0">
                  <a:moveTo>
                    <a:pt x="2050" y="0"/>
                  </a:moveTo>
                  <a:cubicBezTo>
                    <a:pt x="1372" y="0"/>
                    <a:pt x="701" y="119"/>
                    <a:pt x="94" y="379"/>
                  </a:cubicBezTo>
                  <a:cubicBezTo>
                    <a:pt x="1" y="419"/>
                    <a:pt x="59" y="551"/>
                    <a:pt x="145" y="551"/>
                  </a:cubicBezTo>
                  <a:cubicBezTo>
                    <a:pt x="152" y="551"/>
                    <a:pt x="159" y="550"/>
                    <a:pt x="166" y="548"/>
                  </a:cubicBezTo>
                  <a:cubicBezTo>
                    <a:pt x="856" y="394"/>
                    <a:pt x="1526" y="289"/>
                    <a:pt x="2194" y="289"/>
                  </a:cubicBezTo>
                  <a:cubicBezTo>
                    <a:pt x="2802" y="289"/>
                    <a:pt x="3410" y="376"/>
                    <a:pt x="4031" y="593"/>
                  </a:cubicBezTo>
                  <a:cubicBezTo>
                    <a:pt x="5390" y="1066"/>
                    <a:pt x="7230" y="2352"/>
                    <a:pt x="6289" y="4007"/>
                  </a:cubicBezTo>
                  <a:cubicBezTo>
                    <a:pt x="6274" y="4033"/>
                    <a:pt x="6298" y="4062"/>
                    <a:pt x="6322" y="4062"/>
                  </a:cubicBezTo>
                  <a:cubicBezTo>
                    <a:pt x="6330" y="4062"/>
                    <a:pt x="6338" y="4059"/>
                    <a:pt x="6345" y="4051"/>
                  </a:cubicBezTo>
                  <a:cubicBezTo>
                    <a:pt x="7348" y="2801"/>
                    <a:pt x="6148" y="1404"/>
                    <a:pt x="5036" y="777"/>
                  </a:cubicBezTo>
                  <a:cubicBezTo>
                    <a:pt x="4162" y="284"/>
                    <a:pt x="3097" y="0"/>
                    <a:pt x="2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2368;p40">
              <a:extLst>
                <a:ext uri="{FF2B5EF4-FFF2-40B4-BE49-F238E27FC236}">
                  <a16:creationId xmlns:a16="http://schemas.microsoft.com/office/drawing/2014/main" id="{7EDAC74F-8BD4-96B8-9CCF-E99332C01B61}"/>
                </a:ext>
              </a:extLst>
            </p:cNvPr>
            <p:cNvSpPr/>
            <p:nvPr/>
          </p:nvSpPr>
          <p:spPr>
            <a:xfrm>
              <a:off x="2146125" y="4341625"/>
              <a:ext cx="35425" cy="69600"/>
            </a:xfrm>
            <a:custGeom>
              <a:avLst/>
              <a:gdLst/>
              <a:ahLst/>
              <a:cxnLst/>
              <a:rect l="l" t="t" r="r" b="b"/>
              <a:pathLst>
                <a:path w="1417" h="2784" extrusionOk="0">
                  <a:moveTo>
                    <a:pt x="53" y="0"/>
                  </a:moveTo>
                  <a:cubicBezTo>
                    <a:pt x="22" y="0"/>
                    <a:pt x="1" y="36"/>
                    <a:pt x="25" y="63"/>
                  </a:cubicBezTo>
                  <a:cubicBezTo>
                    <a:pt x="359" y="434"/>
                    <a:pt x="686" y="752"/>
                    <a:pt x="864" y="1234"/>
                  </a:cubicBezTo>
                  <a:cubicBezTo>
                    <a:pt x="1033" y="1692"/>
                    <a:pt x="1051" y="2178"/>
                    <a:pt x="983" y="2658"/>
                  </a:cubicBezTo>
                  <a:cubicBezTo>
                    <a:pt x="972" y="2733"/>
                    <a:pt x="1033" y="2784"/>
                    <a:pt x="1090" y="2784"/>
                  </a:cubicBezTo>
                  <a:cubicBezTo>
                    <a:pt x="1128" y="2784"/>
                    <a:pt x="1163" y="2762"/>
                    <a:pt x="1177" y="2711"/>
                  </a:cubicBezTo>
                  <a:cubicBezTo>
                    <a:pt x="1417" y="1768"/>
                    <a:pt x="1012" y="438"/>
                    <a:pt x="72" y="5"/>
                  </a:cubicBezTo>
                  <a:cubicBezTo>
                    <a:pt x="65" y="2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2369;p40">
              <a:extLst>
                <a:ext uri="{FF2B5EF4-FFF2-40B4-BE49-F238E27FC236}">
                  <a16:creationId xmlns:a16="http://schemas.microsoft.com/office/drawing/2014/main" id="{DA509A4A-67CD-ADF8-7A28-4EAA0158EA91}"/>
                </a:ext>
              </a:extLst>
            </p:cNvPr>
            <p:cNvSpPr/>
            <p:nvPr/>
          </p:nvSpPr>
          <p:spPr>
            <a:xfrm>
              <a:off x="2071000" y="4382925"/>
              <a:ext cx="107800" cy="74850"/>
            </a:xfrm>
            <a:custGeom>
              <a:avLst/>
              <a:gdLst/>
              <a:ahLst/>
              <a:cxnLst/>
              <a:rect l="l" t="t" r="r" b="b"/>
              <a:pathLst>
                <a:path w="4312" h="2994" extrusionOk="0">
                  <a:moveTo>
                    <a:pt x="1429" y="1"/>
                  </a:moveTo>
                  <a:cubicBezTo>
                    <a:pt x="1269" y="1"/>
                    <a:pt x="1103" y="37"/>
                    <a:pt x="942" y="114"/>
                  </a:cubicBezTo>
                  <a:cubicBezTo>
                    <a:pt x="144" y="499"/>
                    <a:pt x="0" y="1526"/>
                    <a:pt x="490" y="2220"/>
                  </a:cubicBezTo>
                  <a:cubicBezTo>
                    <a:pt x="873" y="2761"/>
                    <a:pt x="1420" y="2993"/>
                    <a:pt x="1977" y="2993"/>
                  </a:cubicBezTo>
                  <a:cubicBezTo>
                    <a:pt x="3124" y="2993"/>
                    <a:pt x="4311" y="2010"/>
                    <a:pt x="4194" y="726"/>
                  </a:cubicBezTo>
                  <a:cubicBezTo>
                    <a:pt x="4188" y="664"/>
                    <a:pt x="4142" y="633"/>
                    <a:pt x="4096" y="633"/>
                  </a:cubicBezTo>
                  <a:cubicBezTo>
                    <a:pt x="4051" y="633"/>
                    <a:pt x="4005" y="664"/>
                    <a:pt x="4000" y="726"/>
                  </a:cubicBezTo>
                  <a:cubicBezTo>
                    <a:pt x="3904" y="1800"/>
                    <a:pt x="3171" y="2776"/>
                    <a:pt x="2090" y="2776"/>
                  </a:cubicBezTo>
                  <a:cubicBezTo>
                    <a:pt x="1932" y="2776"/>
                    <a:pt x="1767" y="2755"/>
                    <a:pt x="1595" y="2710"/>
                  </a:cubicBezTo>
                  <a:cubicBezTo>
                    <a:pt x="1007" y="2558"/>
                    <a:pt x="555" y="2103"/>
                    <a:pt x="442" y="1505"/>
                  </a:cubicBezTo>
                  <a:cubicBezTo>
                    <a:pt x="299" y="742"/>
                    <a:pt x="913" y="174"/>
                    <a:pt x="1517" y="174"/>
                  </a:cubicBezTo>
                  <a:cubicBezTo>
                    <a:pt x="1885" y="174"/>
                    <a:pt x="2250" y="386"/>
                    <a:pt x="2436" y="893"/>
                  </a:cubicBezTo>
                  <a:cubicBezTo>
                    <a:pt x="2441" y="906"/>
                    <a:pt x="2452" y="911"/>
                    <a:pt x="2462" y="911"/>
                  </a:cubicBezTo>
                  <a:cubicBezTo>
                    <a:pt x="2477" y="911"/>
                    <a:pt x="2493" y="898"/>
                    <a:pt x="2488" y="878"/>
                  </a:cubicBezTo>
                  <a:cubicBezTo>
                    <a:pt x="2375" y="347"/>
                    <a:pt x="1927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2370;p40">
              <a:extLst>
                <a:ext uri="{FF2B5EF4-FFF2-40B4-BE49-F238E27FC236}">
                  <a16:creationId xmlns:a16="http://schemas.microsoft.com/office/drawing/2014/main" id="{88C2F7F7-FAA4-BC19-7AFB-BE4BD6726744}"/>
                </a:ext>
              </a:extLst>
            </p:cNvPr>
            <p:cNvSpPr/>
            <p:nvPr/>
          </p:nvSpPr>
          <p:spPr>
            <a:xfrm>
              <a:off x="1882450" y="4160275"/>
              <a:ext cx="70650" cy="60725"/>
            </a:xfrm>
            <a:custGeom>
              <a:avLst/>
              <a:gdLst/>
              <a:ahLst/>
              <a:cxnLst/>
              <a:rect l="l" t="t" r="r" b="b"/>
              <a:pathLst>
                <a:path w="2826" h="2429" extrusionOk="0">
                  <a:moveTo>
                    <a:pt x="1435" y="0"/>
                  </a:moveTo>
                  <a:cubicBezTo>
                    <a:pt x="1044" y="0"/>
                    <a:pt x="672" y="185"/>
                    <a:pt x="420" y="515"/>
                  </a:cubicBezTo>
                  <a:cubicBezTo>
                    <a:pt x="0" y="1064"/>
                    <a:pt x="6" y="1815"/>
                    <a:pt x="315" y="2413"/>
                  </a:cubicBezTo>
                  <a:cubicBezTo>
                    <a:pt x="321" y="2424"/>
                    <a:pt x="329" y="2428"/>
                    <a:pt x="337" y="2428"/>
                  </a:cubicBezTo>
                  <a:cubicBezTo>
                    <a:pt x="354" y="2428"/>
                    <a:pt x="371" y="2411"/>
                    <a:pt x="368" y="2391"/>
                  </a:cubicBezTo>
                  <a:cubicBezTo>
                    <a:pt x="265" y="1653"/>
                    <a:pt x="221" y="675"/>
                    <a:pt x="1057" y="333"/>
                  </a:cubicBezTo>
                  <a:cubicBezTo>
                    <a:pt x="1181" y="282"/>
                    <a:pt x="1312" y="258"/>
                    <a:pt x="1441" y="258"/>
                  </a:cubicBezTo>
                  <a:cubicBezTo>
                    <a:pt x="1667" y="258"/>
                    <a:pt x="1891" y="333"/>
                    <a:pt x="2076" y="476"/>
                  </a:cubicBezTo>
                  <a:cubicBezTo>
                    <a:pt x="2255" y="613"/>
                    <a:pt x="2380" y="786"/>
                    <a:pt x="2415" y="1012"/>
                  </a:cubicBezTo>
                  <a:cubicBezTo>
                    <a:pt x="2462" y="1319"/>
                    <a:pt x="2279" y="1639"/>
                    <a:pt x="1984" y="1639"/>
                  </a:cubicBezTo>
                  <a:cubicBezTo>
                    <a:pt x="1912" y="1639"/>
                    <a:pt x="1833" y="1620"/>
                    <a:pt x="1749" y="1577"/>
                  </a:cubicBezTo>
                  <a:cubicBezTo>
                    <a:pt x="1736" y="1570"/>
                    <a:pt x="1723" y="1567"/>
                    <a:pt x="1710" y="1567"/>
                  </a:cubicBezTo>
                  <a:cubicBezTo>
                    <a:pt x="1638" y="1567"/>
                    <a:pt x="1573" y="1659"/>
                    <a:pt x="1643" y="1714"/>
                  </a:cubicBezTo>
                  <a:cubicBezTo>
                    <a:pt x="1761" y="1808"/>
                    <a:pt x="1895" y="1851"/>
                    <a:pt x="2027" y="1851"/>
                  </a:cubicBezTo>
                  <a:cubicBezTo>
                    <a:pt x="2286" y="1851"/>
                    <a:pt x="2536" y="1683"/>
                    <a:pt x="2633" y="1399"/>
                  </a:cubicBezTo>
                  <a:cubicBezTo>
                    <a:pt x="2826" y="841"/>
                    <a:pt x="2391" y="271"/>
                    <a:pt x="1886" y="83"/>
                  </a:cubicBezTo>
                  <a:cubicBezTo>
                    <a:pt x="1737" y="27"/>
                    <a:pt x="1584" y="0"/>
                    <a:pt x="1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2371;p40">
              <a:extLst>
                <a:ext uri="{FF2B5EF4-FFF2-40B4-BE49-F238E27FC236}">
                  <a16:creationId xmlns:a16="http://schemas.microsoft.com/office/drawing/2014/main" id="{2C89FD34-5F49-5F8D-E0DD-13AF3939E7AB}"/>
                </a:ext>
              </a:extLst>
            </p:cNvPr>
            <p:cNvSpPr/>
            <p:nvPr/>
          </p:nvSpPr>
          <p:spPr>
            <a:xfrm>
              <a:off x="1876500" y="4151775"/>
              <a:ext cx="91950" cy="72700"/>
            </a:xfrm>
            <a:custGeom>
              <a:avLst/>
              <a:gdLst/>
              <a:ahLst/>
              <a:cxnLst/>
              <a:rect l="l" t="t" r="r" b="b"/>
              <a:pathLst>
                <a:path w="3678" h="2908" extrusionOk="0">
                  <a:moveTo>
                    <a:pt x="1780" y="0"/>
                  </a:moveTo>
                  <a:cubicBezTo>
                    <a:pt x="380" y="0"/>
                    <a:pt x="1" y="1722"/>
                    <a:pt x="86" y="2839"/>
                  </a:cubicBezTo>
                  <a:cubicBezTo>
                    <a:pt x="89" y="2884"/>
                    <a:pt x="123" y="2907"/>
                    <a:pt x="158" y="2907"/>
                  </a:cubicBezTo>
                  <a:cubicBezTo>
                    <a:pt x="192" y="2907"/>
                    <a:pt x="226" y="2885"/>
                    <a:pt x="228" y="2839"/>
                  </a:cubicBezTo>
                  <a:cubicBezTo>
                    <a:pt x="285" y="1877"/>
                    <a:pt x="494" y="199"/>
                    <a:pt x="1735" y="199"/>
                  </a:cubicBezTo>
                  <a:cubicBezTo>
                    <a:pt x="1833" y="199"/>
                    <a:pt x="1937" y="210"/>
                    <a:pt x="2048" y="232"/>
                  </a:cubicBezTo>
                  <a:cubicBezTo>
                    <a:pt x="2738" y="368"/>
                    <a:pt x="3204" y="1103"/>
                    <a:pt x="2991" y="1789"/>
                  </a:cubicBezTo>
                  <a:cubicBezTo>
                    <a:pt x="2880" y="2148"/>
                    <a:pt x="2573" y="2466"/>
                    <a:pt x="2174" y="2479"/>
                  </a:cubicBezTo>
                  <a:cubicBezTo>
                    <a:pt x="2172" y="2479"/>
                    <a:pt x="2170" y="2479"/>
                    <a:pt x="2168" y="2479"/>
                  </a:cubicBezTo>
                  <a:cubicBezTo>
                    <a:pt x="1637" y="2479"/>
                    <a:pt x="1450" y="2152"/>
                    <a:pt x="1608" y="1498"/>
                  </a:cubicBezTo>
                  <a:cubicBezTo>
                    <a:pt x="1680" y="1493"/>
                    <a:pt x="1747" y="1491"/>
                    <a:pt x="1809" y="1491"/>
                  </a:cubicBezTo>
                  <a:cubicBezTo>
                    <a:pt x="2339" y="1491"/>
                    <a:pt x="2521" y="1673"/>
                    <a:pt x="2356" y="2037"/>
                  </a:cubicBezTo>
                  <a:cubicBezTo>
                    <a:pt x="2343" y="2074"/>
                    <a:pt x="2373" y="2097"/>
                    <a:pt x="2403" y="2097"/>
                  </a:cubicBezTo>
                  <a:cubicBezTo>
                    <a:pt x="2420" y="2097"/>
                    <a:pt x="2437" y="2090"/>
                    <a:pt x="2447" y="2075"/>
                  </a:cubicBezTo>
                  <a:lnTo>
                    <a:pt x="2448" y="2075"/>
                  </a:lnTo>
                  <a:cubicBezTo>
                    <a:pt x="2806" y="1586"/>
                    <a:pt x="2358" y="1149"/>
                    <a:pt x="1906" y="1149"/>
                  </a:cubicBezTo>
                  <a:cubicBezTo>
                    <a:pt x="1661" y="1149"/>
                    <a:pt x="1415" y="1278"/>
                    <a:pt x="1296" y="1596"/>
                  </a:cubicBezTo>
                  <a:cubicBezTo>
                    <a:pt x="1048" y="2259"/>
                    <a:pt x="1583" y="2648"/>
                    <a:pt x="2144" y="2648"/>
                  </a:cubicBezTo>
                  <a:cubicBezTo>
                    <a:pt x="2443" y="2648"/>
                    <a:pt x="2749" y="2538"/>
                    <a:pt x="2948" y="2299"/>
                  </a:cubicBezTo>
                  <a:cubicBezTo>
                    <a:pt x="3678" y="1428"/>
                    <a:pt x="2990" y="82"/>
                    <a:pt x="1907" y="5"/>
                  </a:cubicBezTo>
                  <a:cubicBezTo>
                    <a:pt x="1863" y="2"/>
                    <a:pt x="1821" y="0"/>
                    <a:pt x="1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2372;p40">
              <a:extLst>
                <a:ext uri="{FF2B5EF4-FFF2-40B4-BE49-F238E27FC236}">
                  <a16:creationId xmlns:a16="http://schemas.microsoft.com/office/drawing/2014/main" id="{FD8CE182-2D63-E4E3-D404-39BEC0B3B0CB}"/>
                </a:ext>
              </a:extLst>
            </p:cNvPr>
            <p:cNvSpPr/>
            <p:nvPr/>
          </p:nvSpPr>
          <p:spPr>
            <a:xfrm>
              <a:off x="1823575" y="4350750"/>
              <a:ext cx="60475" cy="85075"/>
            </a:xfrm>
            <a:custGeom>
              <a:avLst/>
              <a:gdLst/>
              <a:ahLst/>
              <a:cxnLst/>
              <a:rect l="l" t="t" r="r" b="b"/>
              <a:pathLst>
                <a:path w="2419" h="3403" extrusionOk="0">
                  <a:moveTo>
                    <a:pt x="132" y="0"/>
                  </a:moveTo>
                  <a:cubicBezTo>
                    <a:pt x="58" y="0"/>
                    <a:pt x="0" y="90"/>
                    <a:pt x="64" y="153"/>
                  </a:cubicBezTo>
                  <a:cubicBezTo>
                    <a:pt x="530" y="624"/>
                    <a:pt x="1081" y="972"/>
                    <a:pt x="1297" y="1643"/>
                  </a:cubicBezTo>
                  <a:cubicBezTo>
                    <a:pt x="1504" y="2289"/>
                    <a:pt x="1286" y="2928"/>
                    <a:pt x="768" y="3343"/>
                  </a:cubicBezTo>
                  <a:cubicBezTo>
                    <a:pt x="745" y="3361"/>
                    <a:pt x="764" y="3403"/>
                    <a:pt x="790" y="3403"/>
                  </a:cubicBezTo>
                  <a:cubicBezTo>
                    <a:pt x="793" y="3403"/>
                    <a:pt x="797" y="3402"/>
                    <a:pt x="800" y="3401"/>
                  </a:cubicBezTo>
                  <a:cubicBezTo>
                    <a:pt x="2419" y="2725"/>
                    <a:pt x="1264" y="553"/>
                    <a:pt x="175" y="11"/>
                  </a:cubicBezTo>
                  <a:cubicBezTo>
                    <a:pt x="161" y="3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2373;p40">
              <a:extLst>
                <a:ext uri="{FF2B5EF4-FFF2-40B4-BE49-F238E27FC236}">
                  <a16:creationId xmlns:a16="http://schemas.microsoft.com/office/drawing/2014/main" id="{FD56DA4F-BD6A-00EC-6BE9-537EABA3BD81}"/>
                </a:ext>
              </a:extLst>
            </p:cNvPr>
            <p:cNvSpPr/>
            <p:nvPr/>
          </p:nvSpPr>
          <p:spPr>
            <a:xfrm>
              <a:off x="1791725" y="4370475"/>
              <a:ext cx="59625" cy="65150"/>
            </a:xfrm>
            <a:custGeom>
              <a:avLst/>
              <a:gdLst/>
              <a:ahLst/>
              <a:cxnLst/>
              <a:rect l="l" t="t" r="r" b="b"/>
              <a:pathLst>
                <a:path w="2385" h="2606" extrusionOk="0">
                  <a:moveTo>
                    <a:pt x="105" y="0"/>
                  </a:moveTo>
                  <a:cubicBezTo>
                    <a:pt x="14" y="0"/>
                    <a:pt x="1" y="132"/>
                    <a:pt x="86" y="159"/>
                  </a:cubicBezTo>
                  <a:cubicBezTo>
                    <a:pt x="590" y="317"/>
                    <a:pt x="1056" y="493"/>
                    <a:pt x="1423" y="890"/>
                  </a:cubicBezTo>
                  <a:cubicBezTo>
                    <a:pt x="1858" y="1359"/>
                    <a:pt x="1993" y="1937"/>
                    <a:pt x="2058" y="2553"/>
                  </a:cubicBezTo>
                  <a:cubicBezTo>
                    <a:pt x="2061" y="2584"/>
                    <a:pt x="2091" y="2605"/>
                    <a:pt x="2117" y="2605"/>
                  </a:cubicBezTo>
                  <a:cubicBezTo>
                    <a:pt x="2137" y="2605"/>
                    <a:pt x="2155" y="2594"/>
                    <a:pt x="2160" y="2567"/>
                  </a:cubicBezTo>
                  <a:cubicBezTo>
                    <a:pt x="2385" y="1356"/>
                    <a:pt x="1348" y="38"/>
                    <a:pt x="107" y="0"/>
                  </a:cubicBezTo>
                  <a:cubicBezTo>
                    <a:pt x="107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2374;p40">
              <a:extLst>
                <a:ext uri="{FF2B5EF4-FFF2-40B4-BE49-F238E27FC236}">
                  <a16:creationId xmlns:a16="http://schemas.microsoft.com/office/drawing/2014/main" id="{052E9EA4-B289-21FE-48C4-48545B5CCF07}"/>
                </a:ext>
              </a:extLst>
            </p:cNvPr>
            <p:cNvSpPr/>
            <p:nvPr/>
          </p:nvSpPr>
          <p:spPr>
            <a:xfrm>
              <a:off x="1822600" y="4383875"/>
              <a:ext cx="8900" cy="31200"/>
            </a:xfrm>
            <a:custGeom>
              <a:avLst/>
              <a:gdLst/>
              <a:ahLst/>
              <a:cxnLst/>
              <a:rect l="l" t="t" r="r" b="b"/>
              <a:pathLst>
                <a:path w="356" h="1248" extrusionOk="0">
                  <a:moveTo>
                    <a:pt x="99" y="1"/>
                  </a:moveTo>
                  <a:cubicBezTo>
                    <a:pt x="55" y="1"/>
                    <a:pt x="12" y="45"/>
                    <a:pt x="20" y="99"/>
                  </a:cubicBezTo>
                  <a:cubicBezTo>
                    <a:pt x="46" y="282"/>
                    <a:pt x="98" y="456"/>
                    <a:pt x="98" y="643"/>
                  </a:cubicBezTo>
                  <a:cubicBezTo>
                    <a:pt x="97" y="836"/>
                    <a:pt x="51" y="1003"/>
                    <a:pt x="9" y="1188"/>
                  </a:cubicBezTo>
                  <a:cubicBezTo>
                    <a:pt x="0" y="1223"/>
                    <a:pt x="28" y="1248"/>
                    <a:pt x="56" y="1248"/>
                  </a:cubicBezTo>
                  <a:cubicBezTo>
                    <a:pt x="71" y="1248"/>
                    <a:pt x="87" y="1241"/>
                    <a:pt x="97" y="1225"/>
                  </a:cubicBezTo>
                  <a:cubicBezTo>
                    <a:pt x="307" y="905"/>
                    <a:pt x="356" y="375"/>
                    <a:pt x="160" y="39"/>
                  </a:cubicBezTo>
                  <a:cubicBezTo>
                    <a:pt x="144" y="12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2375;p40">
              <a:extLst>
                <a:ext uri="{FF2B5EF4-FFF2-40B4-BE49-F238E27FC236}">
                  <a16:creationId xmlns:a16="http://schemas.microsoft.com/office/drawing/2014/main" id="{F2577AEA-E2D1-36E3-C866-1FD537625B6C}"/>
                </a:ext>
              </a:extLst>
            </p:cNvPr>
            <p:cNvSpPr/>
            <p:nvPr/>
          </p:nvSpPr>
          <p:spPr>
            <a:xfrm>
              <a:off x="1777725" y="4372150"/>
              <a:ext cx="45850" cy="42700"/>
            </a:xfrm>
            <a:custGeom>
              <a:avLst/>
              <a:gdLst/>
              <a:ahLst/>
              <a:cxnLst/>
              <a:rect l="l" t="t" r="r" b="b"/>
              <a:pathLst>
                <a:path w="1834" h="1708" extrusionOk="0">
                  <a:moveTo>
                    <a:pt x="120" y="0"/>
                  </a:moveTo>
                  <a:cubicBezTo>
                    <a:pt x="33" y="0"/>
                    <a:pt x="0" y="119"/>
                    <a:pt x="92" y="149"/>
                  </a:cubicBezTo>
                  <a:cubicBezTo>
                    <a:pt x="480" y="280"/>
                    <a:pt x="839" y="458"/>
                    <a:pt x="1139" y="740"/>
                  </a:cubicBezTo>
                  <a:cubicBezTo>
                    <a:pt x="1425" y="1010"/>
                    <a:pt x="1587" y="1340"/>
                    <a:pt x="1753" y="1688"/>
                  </a:cubicBezTo>
                  <a:cubicBezTo>
                    <a:pt x="1760" y="1702"/>
                    <a:pt x="1773" y="1708"/>
                    <a:pt x="1787" y="1708"/>
                  </a:cubicBezTo>
                  <a:cubicBezTo>
                    <a:pt x="1810" y="1708"/>
                    <a:pt x="1833" y="1692"/>
                    <a:pt x="1830" y="1668"/>
                  </a:cubicBezTo>
                  <a:cubicBezTo>
                    <a:pt x="1730" y="848"/>
                    <a:pt x="933" y="113"/>
                    <a:pt x="133" y="1"/>
                  </a:cubicBezTo>
                  <a:cubicBezTo>
                    <a:pt x="129" y="1"/>
                    <a:pt x="124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2376;p40">
              <a:extLst>
                <a:ext uri="{FF2B5EF4-FFF2-40B4-BE49-F238E27FC236}">
                  <a16:creationId xmlns:a16="http://schemas.microsoft.com/office/drawing/2014/main" id="{AD6EAEB2-73FA-7398-B16C-F760C7471258}"/>
                </a:ext>
              </a:extLst>
            </p:cNvPr>
            <p:cNvSpPr/>
            <p:nvPr/>
          </p:nvSpPr>
          <p:spPr>
            <a:xfrm>
              <a:off x="1802475" y="4386525"/>
              <a:ext cx="10900" cy="34725"/>
            </a:xfrm>
            <a:custGeom>
              <a:avLst/>
              <a:gdLst/>
              <a:ahLst/>
              <a:cxnLst/>
              <a:rect l="l" t="t" r="r" b="b"/>
              <a:pathLst>
                <a:path w="436" h="1389" extrusionOk="0">
                  <a:moveTo>
                    <a:pt x="141" y="0"/>
                  </a:moveTo>
                  <a:cubicBezTo>
                    <a:pt x="98" y="0"/>
                    <a:pt x="53" y="40"/>
                    <a:pt x="67" y="92"/>
                  </a:cubicBezTo>
                  <a:cubicBezTo>
                    <a:pt x="173" y="526"/>
                    <a:pt x="211" y="915"/>
                    <a:pt x="15" y="1333"/>
                  </a:cubicBezTo>
                  <a:cubicBezTo>
                    <a:pt x="1" y="1363"/>
                    <a:pt x="24" y="1389"/>
                    <a:pt x="48" y="1389"/>
                  </a:cubicBezTo>
                  <a:cubicBezTo>
                    <a:pt x="59" y="1389"/>
                    <a:pt x="71" y="1383"/>
                    <a:pt x="80" y="1371"/>
                  </a:cubicBezTo>
                  <a:cubicBezTo>
                    <a:pt x="337" y="988"/>
                    <a:pt x="435" y="455"/>
                    <a:pt x="201" y="36"/>
                  </a:cubicBezTo>
                  <a:cubicBezTo>
                    <a:pt x="187" y="11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2377;p40">
              <a:extLst>
                <a:ext uri="{FF2B5EF4-FFF2-40B4-BE49-F238E27FC236}">
                  <a16:creationId xmlns:a16="http://schemas.microsoft.com/office/drawing/2014/main" id="{382E92F3-6D27-A8EE-C310-043E4BB67EBD}"/>
                </a:ext>
              </a:extLst>
            </p:cNvPr>
            <p:cNvSpPr/>
            <p:nvPr/>
          </p:nvSpPr>
          <p:spPr>
            <a:xfrm>
              <a:off x="1767175" y="4387950"/>
              <a:ext cx="35625" cy="33125"/>
            </a:xfrm>
            <a:custGeom>
              <a:avLst/>
              <a:gdLst/>
              <a:ahLst/>
              <a:cxnLst/>
              <a:rect l="l" t="t" r="r" b="b"/>
              <a:pathLst>
                <a:path w="1425" h="1325" extrusionOk="0">
                  <a:moveTo>
                    <a:pt x="69" y="1"/>
                  </a:moveTo>
                  <a:cubicBezTo>
                    <a:pt x="5" y="1"/>
                    <a:pt x="0" y="99"/>
                    <a:pt x="59" y="117"/>
                  </a:cubicBezTo>
                  <a:cubicBezTo>
                    <a:pt x="352" y="207"/>
                    <a:pt x="637" y="360"/>
                    <a:pt x="860" y="574"/>
                  </a:cubicBezTo>
                  <a:cubicBezTo>
                    <a:pt x="1085" y="790"/>
                    <a:pt x="1166" y="1052"/>
                    <a:pt x="1328" y="1306"/>
                  </a:cubicBezTo>
                  <a:cubicBezTo>
                    <a:pt x="1337" y="1319"/>
                    <a:pt x="1349" y="1324"/>
                    <a:pt x="1361" y="1324"/>
                  </a:cubicBezTo>
                  <a:cubicBezTo>
                    <a:pt x="1381" y="1324"/>
                    <a:pt x="1400" y="1309"/>
                    <a:pt x="1402" y="1285"/>
                  </a:cubicBezTo>
                  <a:cubicBezTo>
                    <a:pt x="1424" y="966"/>
                    <a:pt x="1179" y="632"/>
                    <a:pt x="963" y="419"/>
                  </a:cubicBezTo>
                  <a:cubicBezTo>
                    <a:pt x="715" y="176"/>
                    <a:pt x="420" y="35"/>
                    <a:pt x="75" y="1"/>
                  </a:cubicBezTo>
                  <a:cubicBezTo>
                    <a:pt x="73" y="1"/>
                    <a:pt x="71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2378;p40">
              <a:extLst>
                <a:ext uri="{FF2B5EF4-FFF2-40B4-BE49-F238E27FC236}">
                  <a16:creationId xmlns:a16="http://schemas.microsoft.com/office/drawing/2014/main" id="{B5DCF8B9-DE42-8649-E0B0-44AC4C1DE93E}"/>
                </a:ext>
              </a:extLst>
            </p:cNvPr>
            <p:cNvSpPr/>
            <p:nvPr/>
          </p:nvSpPr>
          <p:spPr>
            <a:xfrm>
              <a:off x="1744700" y="4401250"/>
              <a:ext cx="50775" cy="47175"/>
            </a:xfrm>
            <a:custGeom>
              <a:avLst/>
              <a:gdLst/>
              <a:ahLst/>
              <a:cxnLst/>
              <a:rect l="l" t="t" r="r" b="b"/>
              <a:pathLst>
                <a:path w="2031" h="1887" extrusionOk="0">
                  <a:moveTo>
                    <a:pt x="1832" y="1"/>
                  </a:moveTo>
                  <a:cubicBezTo>
                    <a:pt x="1813" y="1"/>
                    <a:pt x="1793" y="11"/>
                    <a:pt x="1789" y="31"/>
                  </a:cubicBezTo>
                  <a:cubicBezTo>
                    <a:pt x="1713" y="452"/>
                    <a:pt x="1606" y="851"/>
                    <a:pt x="1307" y="1174"/>
                  </a:cubicBezTo>
                  <a:cubicBezTo>
                    <a:pt x="999" y="1506"/>
                    <a:pt x="552" y="1686"/>
                    <a:pt x="107" y="1726"/>
                  </a:cubicBezTo>
                  <a:cubicBezTo>
                    <a:pt x="4" y="1734"/>
                    <a:pt x="1" y="1884"/>
                    <a:pt x="107" y="1887"/>
                  </a:cubicBezTo>
                  <a:cubicBezTo>
                    <a:pt x="117" y="1887"/>
                    <a:pt x="127" y="1887"/>
                    <a:pt x="138" y="1887"/>
                  </a:cubicBezTo>
                  <a:cubicBezTo>
                    <a:pt x="1099" y="1887"/>
                    <a:pt x="2031" y="1044"/>
                    <a:pt x="1873" y="31"/>
                  </a:cubicBezTo>
                  <a:cubicBezTo>
                    <a:pt x="1869" y="11"/>
                    <a:pt x="1851" y="1"/>
                    <a:pt x="18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2379;p40">
              <a:extLst>
                <a:ext uri="{FF2B5EF4-FFF2-40B4-BE49-F238E27FC236}">
                  <a16:creationId xmlns:a16="http://schemas.microsoft.com/office/drawing/2014/main" id="{EA298B62-B0CD-A507-FF99-E316269B07DB}"/>
                </a:ext>
              </a:extLst>
            </p:cNvPr>
            <p:cNvSpPr/>
            <p:nvPr/>
          </p:nvSpPr>
          <p:spPr>
            <a:xfrm>
              <a:off x="1737475" y="4374450"/>
              <a:ext cx="25550" cy="73925"/>
            </a:xfrm>
            <a:custGeom>
              <a:avLst/>
              <a:gdLst/>
              <a:ahLst/>
              <a:cxnLst/>
              <a:rect l="l" t="t" r="r" b="b"/>
              <a:pathLst>
                <a:path w="1022" h="2957" extrusionOk="0">
                  <a:moveTo>
                    <a:pt x="920" y="0"/>
                  </a:moveTo>
                  <a:cubicBezTo>
                    <a:pt x="907" y="0"/>
                    <a:pt x="893" y="5"/>
                    <a:pt x="880" y="14"/>
                  </a:cubicBezTo>
                  <a:cubicBezTo>
                    <a:pt x="0" y="652"/>
                    <a:pt x="923" y="2059"/>
                    <a:pt x="402" y="2899"/>
                  </a:cubicBezTo>
                  <a:cubicBezTo>
                    <a:pt x="384" y="2930"/>
                    <a:pt x="409" y="2956"/>
                    <a:pt x="438" y="2956"/>
                  </a:cubicBezTo>
                  <a:cubicBezTo>
                    <a:pt x="447" y="2956"/>
                    <a:pt x="457" y="2954"/>
                    <a:pt x="465" y="2947"/>
                  </a:cubicBezTo>
                  <a:lnTo>
                    <a:pt x="465" y="2948"/>
                  </a:lnTo>
                  <a:cubicBezTo>
                    <a:pt x="796" y="2683"/>
                    <a:pt x="852" y="2287"/>
                    <a:pt x="831" y="1883"/>
                  </a:cubicBezTo>
                  <a:cubicBezTo>
                    <a:pt x="796" y="1240"/>
                    <a:pt x="645" y="717"/>
                    <a:pt x="991" y="125"/>
                  </a:cubicBezTo>
                  <a:cubicBezTo>
                    <a:pt x="1021" y="72"/>
                    <a:pt x="97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2380;p40">
              <a:extLst>
                <a:ext uri="{FF2B5EF4-FFF2-40B4-BE49-F238E27FC236}">
                  <a16:creationId xmlns:a16="http://schemas.microsoft.com/office/drawing/2014/main" id="{577B732D-0A60-1B63-3001-18E37C2F5B08}"/>
                </a:ext>
              </a:extLst>
            </p:cNvPr>
            <p:cNvSpPr/>
            <p:nvPr/>
          </p:nvSpPr>
          <p:spPr>
            <a:xfrm>
              <a:off x="1658100" y="4374125"/>
              <a:ext cx="95175" cy="71400"/>
            </a:xfrm>
            <a:custGeom>
              <a:avLst/>
              <a:gdLst/>
              <a:ahLst/>
              <a:cxnLst/>
              <a:rect l="l" t="t" r="r" b="b"/>
              <a:pathLst>
                <a:path w="3807" h="2856" extrusionOk="0">
                  <a:moveTo>
                    <a:pt x="3766" y="1"/>
                  </a:moveTo>
                  <a:cubicBezTo>
                    <a:pt x="3756" y="1"/>
                    <a:pt x="3744" y="6"/>
                    <a:pt x="3736" y="17"/>
                  </a:cubicBezTo>
                  <a:lnTo>
                    <a:pt x="3736" y="19"/>
                  </a:lnTo>
                  <a:cubicBezTo>
                    <a:pt x="3013" y="1059"/>
                    <a:pt x="1992" y="934"/>
                    <a:pt x="965" y="1437"/>
                  </a:cubicBezTo>
                  <a:cubicBezTo>
                    <a:pt x="414" y="1705"/>
                    <a:pt x="0" y="2146"/>
                    <a:pt x="5" y="2779"/>
                  </a:cubicBezTo>
                  <a:cubicBezTo>
                    <a:pt x="5" y="2827"/>
                    <a:pt x="49" y="2855"/>
                    <a:pt x="89" y="2855"/>
                  </a:cubicBezTo>
                  <a:cubicBezTo>
                    <a:pt x="121" y="2855"/>
                    <a:pt x="150" y="2838"/>
                    <a:pt x="156" y="2800"/>
                  </a:cubicBezTo>
                  <a:cubicBezTo>
                    <a:pt x="473" y="885"/>
                    <a:pt x="3482" y="1841"/>
                    <a:pt x="3801" y="46"/>
                  </a:cubicBezTo>
                  <a:cubicBezTo>
                    <a:pt x="3806" y="19"/>
                    <a:pt x="3787" y="1"/>
                    <a:pt x="37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2381;p40">
              <a:extLst>
                <a:ext uri="{FF2B5EF4-FFF2-40B4-BE49-F238E27FC236}">
                  <a16:creationId xmlns:a16="http://schemas.microsoft.com/office/drawing/2014/main" id="{335D5E97-F8E7-F4FF-0C07-75B32C6A5C6D}"/>
                </a:ext>
              </a:extLst>
            </p:cNvPr>
            <p:cNvSpPr/>
            <p:nvPr/>
          </p:nvSpPr>
          <p:spPr>
            <a:xfrm>
              <a:off x="1651050" y="4409275"/>
              <a:ext cx="12050" cy="34850"/>
            </a:xfrm>
            <a:custGeom>
              <a:avLst/>
              <a:gdLst/>
              <a:ahLst/>
              <a:cxnLst/>
              <a:rect l="l" t="t" r="r" b="b"/>
              <a:pathLst>
                <a:path w="482" h="1394" extrusionOk="0">
                  <a:moveTo>
                    <a:pt x="385" y="0"/>
                  </a:moveTo>
                  <a:cubicBezTo>
                    <a:pt x="368" y="0"/>
                    <a:pt x="350" y="8"/>
                    <a:pt x="335" y="27"/>
                  </a:cubicBezTo>
                  <a:cubicBezTo>
                    <a:pt x="51" y="389"/>
                    <a:pt x="0" y="1014"/>
                    <a:pt x="304" y="1382"/>
                  </a:cubicBezTo>
                  <a:cubicBezTo>
                    <a:pt x="311" y="1390"/>
                    <a:pt x="319" y="1393"/>
                    <a:pt x="327" y="1393"/>
                  </a:cubicBezTo>
                  <a:cubicBezTo>
                    <a:pt x="348" y="1393"/>
                    <a:pt x="369" y="1370"/>
                    <a:pt x="365" y="1347"/>
                  </a:cubicBezTo>
                  <a:cubicBezTo>
                    <a:pt x="320" y="1147"/>
                    <a:pt x="261" y="959"/>
                    <a:pt x="272" y="750"/>
                  </a:cubicBezTo>
                  <a:cubicBezTo>
                    <a:pt x="285" y="526"/>
                    <a:pt x="363" y="323"/>
                    <a:pt x="456" y="121"/>
                  </a:cubicBezTo>
                  <a:cubicBezTo>
                    <a:pt x="481" y="67"/>
                    <a:pt x="434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2382;p40">
              <a:extLst>
                <a:ext uri="{FF2B5EF4-FFF2-40B4-BE49-F238E27FC236}">
                  <a16:creationId xmlns:a16="http://schemas.microsoft.com/office/drawing/2014/main" id="{FAE1B229-A2A5-A1B8-5E54-9187568A15D3}"/>
                </a:ext>
              </a:extLst>
            </p:cNvPr>
            <p:cNvSpPr/>
            <p:nvPr/>
          </p:nvSpPr>
          <p:spPr>
            <a:xfrm>
              <a:off x="1616825" y="4412200"/>
              <a:ext cx="41300" cy="14950"/>
            </a:xfrm>
            <a:custGeom>
              <a:avLst/>
              <a:gdLst/>
              <a:ahLst/>
              <a:cxnLst/>
              <a:rect l="l" t="t" r="r" b="b"/>
              <a:pathLst>
                <a:path w="1652" h="598" extrusionOk="0">
                  <a:moveTo>
                    <a:pt x="105" y="0"/>
                  </a:moveTo>
                  <a:cubicBezTo>
                    <a:pt x="53" y="0"/>
                    <a:pt x="1" y="63"/>
                    <a:pt x="34" y="119"/>
                  </a:cubicBezTo>
                  <a:cubicBezTo>
                    <a:pt x="218" y="426"/>
                    <a:pt x="572" y="598"/>
                    <a:pt x="922" y="598"/>
                  </a:cubicBezTo>
                  <a:cubicBezTo>
                    <a:pt x="1184" y="598"/>
                    <a:pt x="1444" y="501"/>
                    <a:pt x="1628" y="294"/>
                  </a:cubicBezTo>
                  <a:cubicBezTo>
                    <a:pt x="1652" y="268"/>
                    <a:pt x="1631" y="226"/>
                    <a:pt x="1601" y="226"/>
                  </a:cubicBezTo>
                  <a:cubicBezTo>
                    <a:pt x="1594" y="226"/>
                    <a:pt x="1587" y="228"/>
                    <a:pt x="1580" y="232"/>
                  </a:cubicBezTo>
                  <a:cubicBezTo>
                    <a:pt x="1389" y="355"/>
                    <a:pt x="1178" y="416"/>
                    <a:pt x="971" y="416"/>
                  </a:cubicBezTo>
                  <a:cubicBezTo>
                    <a:pt x="667" y="416"/>
                    <a:pt x="370" y="285"/>
                    <a:pt x="155" y="25"/>
                  </a:cubicBezTo>
                  <a:cubicBezTo>
                    <a:pt x="141" y="7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2383;p40">
              <a:extLst>
                <a:ext uri="{FF2B5EF4-FFF2-40B4-BE49-F238E27FC236}">
                  <a16:creationId xmlns:a16="http://schemas.microsoft.com/office/drawing/2014/main" id="{0BF2996B-38A1-DBA3-93C6-D95F28B9E208}"/>
                </a:ext>
              </a:extLst>
            </p:cNvPr>
            <p:cNvSpPr/>
            <p:nvPr/>
          </p:nvSpPr>
          <p:spPr>
            <a:xfrm>
              <a:off x="1617250" y="4343875"/>
              <a:ext cx="53775" cy="73525"/>
            </a:xfrm>
            <a:custGeom>
              <a:avLst/>
              <a:gdLst/>
              <a:ahLst/>
              <a:cxnLst/>
              <a:rect l="l" t="t" r="r" b="b"/>
              <a:pathLst>
                <a:path w="2151" h="2941" extrusionOk="0">
                  <a:moveTo>
                    <a:pt x="1986" y="1"/>
                  </a:moveTo>
                  <a:cubicBezTo>
                    <a:pt x="1974" y="1"/>
                    <a:pt x="1962" y="3"/>
                    <a:pt x="1949" y="8"/>
                  </a:cubicBezTo>
                  <a:cubicBezTo>
                    <a:pt x="1515" y="175"/>
                    <a:pt x="1200" y="533"/>
                    <a:pt x="1018" y="957"/>
                  </a:cubicBezTo>
                  <a:cubicBezTo>
                    <a:pt x="841" y="1369"/>
                    <a:pt x="913" y="2810"/>
                    <a:pt x="329" y="2810"/>
                  </a:cubicBezTo>
                  <a:cubicBezTo>
                    <a:pt x="259" y="2810"/>
                    <a:pt x="179" y="2789"/>
                    <a:pt x="88" y="2743"/>
                  </a:cubicBezTo>
                  <a:cubicBezTo>
                    <a:pt x="80" y="2739"/>
                    <a:pt x="72" y="2738"/>
                    <a:pt x="65" y="2738"/>
                  </a:cubicBezTo>
                  <a:cubicBezTo>
                    <a:pt x="24" y="2738"/>
                    <a:pt x="0" y="2795"/>
                    <a:pt x="42" y="2825"/>
                  </a:cubicBezTo>
                  <a:cubicBezTo>
                    <a:pt x="156" y="2905"/>
                    <a:pt x="271" y="2940"/>
                    <a:pt x="380" y="2940"/>
                  </a:cubicBezTo>
                  <a:cubicBezTo>
                    <a:pt x="653" y="2940"/>
                    <a:pt x="893" y="2722"/>
                    <a:pt x="1010" y="2432"/>
                  </a:cubicBezTo>
                  <a:cubicBezTo>
                    <a:pt x="1156" y="2071"/>
                    <a:pt x="1108" y="1669"/>
                    <a:pt x="1222" y="1299"/>
                  </a:cubicBezTo>
                  <a:cubicBezTo>
                    <a:pt x="1369" y="821"/>
                    <a:pt x="1704" y="525"/>
                    <a:pt x="2069" y="214"/>
                  </a:cubicBezTo>
                  <a:cubicBezTo>
                    <a:pt x="2151" y="145"/>
                    <a:pt x="2082" y="1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2384;p40">
              <a:extLst>
                <a:ext uri="{FF2B5EF4-FFF2-40B4-BE49-F238E27FC236}">
                  <a16:creationId xmlns:a16="http://schemas.microsoft.com/office/drawing/2014/main" id="{3FEE1FEA-C3AD-7D77-7E2F-58BD8C466AA0}"/>
                </a:ext>
              </a:extLst>
            </p:cNvPr>
            <p:cNvSpPr/>
            <p:nvPr/>
          </p:nvSpPr>
          <p:spPr>
            <a:xfrm>
              <a:off x="1631875" y="4351000"/>
              <a:ext cx="19500" cy="6775"/>
            </a:xfrm>
            <a:custGeom>
              <a:avLst/>
              <a:gdLst/>
              <a:ahLst/>
              <a:cxnLst/>
              <a:rect l="l" t="t" r="r" b="b"/>
              <a:pathLst>
                <a:path w="780" h="271" extrusionOk="0">
                  <a:moveTo>
                    <a:pt x="83" y="1"/>
                  </a:moveTo>
                  <a:cubicBezTo>
                    <a:pt x="31" y="1"/>
                    <a:pt x="0" y="63"/>
                    <a:pt x="37" y="111"/>
                  </a:cubicBezTo>
                  <a:cubicBezTo>
                    <a:pt x="127" y="225"/>
                    <a:pt x="273" y="271"/>
                    <a:pt x="420" y="271"/>
                  </a:cubicBezTo>
                  <a:cubicBezTo>
                    <a:pt x="541" y="271"/>
                    <a:pt x="663" y="240"/>
                    <a:pt x="757" y="190"/>
                  </a:cubicBezTo>
                  <a:cubicBezTo>
                    <a:pt x="779" y="178"/>
                    <a:pt x="767" y="146"/>
                    <a:pt x="746" y="146"/>
                  </a:cubicBezTo>
                  <a:cubicBezTo>
                    <a:pt x="744" y="146"/>
                    <a:pt x="742" y="146"/>
                    <a:pt x="740" y="147"/>
                  </a:cubicBezTo>
                  <a:cubicBezTo>
                    <a:pt x="681" y="162"/>
                    <a:pt x="621" y="170"/>
                    <a:pt x="561" y="170"/>
                  </a:cubicBezTo>
                  <a:cubicBezTo>
                    <a:pt x="506" y="170"/>
                    <a:pt x="450" y="163"/>
                    <a:pt x="396" y="149"/>
                  </a:cubicBezTo>
                  <a:cubicBezTo>
                    <a:pt x="292" y="121"/>
                    <a:pt x="211" y="56"/>
                    <a:pt x="116" y="9"/>
                  </a:cubicBezTo>
                  <a:cubicBezTo>
                    <a:pt x="104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2385;p40">
              <a:extLst>
                <a:ext uri="{FF2B5EF4-FFF2-40B4-BE49-F238E27FC236}">
                  <a16:creationId xmlns:a16="http://schemas.microsoft.com/office/drawing/2014/main" id="{B0432269-BC55-2B8D-9952-415F54109348}"/>
                </a:ext>
              </a:extLst>
            </p:cNvPr>
            <p:cNvSpPr/>
            <p:nvPr/>
          </p:nvSpPr>
          <p:spPr>
            <a:xfrm>
              <a:off x="1631500" y="4306250"/>
              <a:ext cx="35950" cy="48950"/>
            </a:xfrm>
            <a:custGeom>
              <a:avLst/>
              <a:gdLst/>
              <a:ahLst/>
              <a:cxnLst/>
              <a:rect l="l" t="t" r="r" b="b"/>
              <a:pathLst>
                <a:path w="1438" h="1958" extrusionOk="0">
                  <a:moveTo>
                    <a:pt x="1255" y="0"/>
                  </a:moveTo>
                  <a:cubicBezTo>
                    <a:pt x="1005" y="0"/>
                    <a:pt x="818" y="263"/>
                    <a:pt x="722" y="480"/>
                  </a:cubicBezTo>
                  <a:cubicBezTo>
                    <a:pt x="506" y="970"/>
                    <a:pt x="629" y="1568"/>
                    <a:pt x="61" y="1831"/>
                  </a:cubicBezTo>
                  <a:cubicBezTo>
                    <a:pt x="0" y="1858"/>
                    <a:pt x="30" y="1957"/>
                    <a:pt x="92" y="1957"/>
                  </a:cubicBezTo>
                  <a:cubicBezTo>
                    <a:pt x="93" y="1957"/>
                    <a:pt x="94" y="1957"/>
                    <a:pt x="95" y="1957"/>
                  </a:cubicBezTo>
                  <a:cubicBezTo>
                    <a:pt x="403" y="1941"/>
                    <a:pt x="617" y="1690"/>
                    <a:pt x="729" y="1419"/>
                  </a:cubicBezTo>
                  <a:cubicBezTo>
                    <a:pt x="821" y="1194"/>
                    <a:pt x="838" y="948"/>
                    <a:pt x="917" y="720"/>
                  </a:cubicBezTo>
                  <a:cubicBezTo>
                    <a:pt x="1018" y="428"/>
                    <a:pt x="1192" y="355"/>
                    <a:pt x="1390" y="162"/>
                  </a:cubicBezTo>
                  <a:cubicBezTo>
                    <a:pt x="1437" y="116"/>
                    <a:pt x="1415" y="29"/>
                    <a:pt x="1350" y="13"/>
                  </a:cubicBezTo>
                  <a:cubicBezTo>
                    <a:pt x="1317" y="4"/>
                    <a:pt x="1285" y="0"/>
                    <a:pt x="1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2386;p40">
              <a:extLst>
                <a:ext uri="{FF2B5EF4-FFF2-40B4-BE49-F238E27FC236}">
                  <a16:creationId xmlns:a16="http://schemas.microsoft.com/office/drawing/2014/main" id="{6402CC92-5202-CCFF-990F-A6665798A574}"/>
                </a:ext>
              </a:extLst>
            </p:cNvPr>
            <p:cNvSpPr/>
            <p:nvPr/>
          </p:nvSpPr>
          <p:spPr>
            <a:xfrm>
              <a:off x="1720750" y="4290350"/>
              <a:ext cx="70875" cy="47375"/>
            </a:xfrm>
            <a:custGeom>
              <a:avLst/>
              <a:gdLst/>
              <a:ahLst/>
              <a:cxnLst/>
              <a:rect l="l" t="t" r="r" b="b"/>
              <a:pathLst>
                <a:path w="2835" h="1895" extrusionOk="0">
                  <a:moveTo>
                    <a:pt x="2742" y="0"/>
                  </a:moveTo>
                  <a:cubicBezTo>
                    <a:pt x="2710" y="0"/>
                    <a:pt x="2677" y="19"/>
                    <a:pt x="2660" y="61"/>
                  </a:cubicBezTo>
                  <a:cubicBezTo>
                    <a:pt x="2232" y="1107"/>
                    <a:pt x="1483" y="1703"/>
                    <a:pt x="390" y="1703"/>
                  </a:cubicBezTo>
                  <a:cubicBezTo>
                    <a:pt x="292" y="1703"/>
                    <a:pt x="192" y="1699"/>
                    <a:pt x="89" y="1689"/>
                  </a:cubicBezTo>
                  <a:cubicBezTo>
                    <a:pt x="87" y="1689"/>
                    <a:pt x="85" y="1689"/>
                    <a:pt x="84" y="1689"/>
                  </a:cubicBezTo>
                  <a:cubicBezTo>
                    <a:pt x="11" y="1689"/>
                    <a:pt x="1" y="1804"/>
                    <a:pt x="71" y="1823"/>
                  </a:cubicBezTo>
                  <a:cubicBezTo>
                    <a:pt x="250" y="1872"/>
                    <a:pt x="433" y="1895"/>
                    <a:pt x="617" y="1895"/>
                  </a:cubicBezTo>
                  <a:cubicBezTo>
                    <a:pt x="1647" y="1895"/>
                    <a:pt x="2676" y="1169"/>
                    <a:pt x="2825" y="106"/>
                  </a:cubicBezTo>
                  <a:cubicBezTo>
                    <a:pt x="2834" y="41"/>
                    <a:pt x="2789" y="0"/>
                    <a:pt x="27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2387;p40">
              <a:extLst>
                <a:ext uri="{FF2B5EF4-FFF2-40B4-BE49-F238E27FC236}">
                  <a16:creationId xmlns:a16="http://schemas.microsoft.com/office/drawing/2014/main" id="{1BB9AB1F-1593-45D7-64B9-D56267A6F256}"/>
                </a:ext>
              </a:extLst>
            </p:cNvPr>
            <p:cNvSpPr/>
            <p:nvPr/>
          </p:nvSpPr>
          <p:spPr>
            <a:xfrm>
              <a:off x="1734525" y="4288275"/>
              <a:ext cx="78225" cy="52050"/>
            </a:xfrm>
            <a:custGeom>
              <a:avLst/>
              <a:gdLst/>
              <a:ahLst/>
              <a:cxnLst/>
              <a:rect l="l" t="t" r="r" b="b"/>
              <a:pathLst>
                <a:path w="3129" h="2082" extrusionOk="0">
                  <a:moveTo>
                    <a:pt x="2499" y="0"/>
                  </a:moveTo>
                  <a:cubicBezTo>
                    <a:pt x="2371" y="0"/>
                    <a:pt x="2246" y="51"/>
                    <a:pt x="2150" y="154"/>
                  </a:cubicBezTo>
                  <a:cubicBezTo>
                    <a:pt x="2123" y="182"/>
                    <a:pt x="2143" y="230"/>
                    <a:pt x="2180" y="230"/>
                  </a:cubicBezTo>
                  <a:cubicBezTo>
                    <a:pt x="2184" y="230"/>
                    <a:pt x="2188" y="230"/>
                    <a:pt x="2193" y="228"/>
                  </a:cubicBezTo>
                  <a:cubicBezTo>
                    <a:pt x="2257" y="202"/>
                    <a:pt x="2315" y="189"/>
                    <a:pt x="2368" y="189"/>
                  </a:cubicBezTo>
                  <a:cubicBezTo>
                    <a:pt x="2605" y="189"/>
                    <a:pt x="2735" y="455"/>
                    <a:pt x="2758" y="989"/>
                  </a:cubicBezTo>
                  <a:cubicBezTo>
                    <a:pt x="2654" y="1152"/>
                    <a:pt x="2520" y="1282"/>
                    <a:pt x="2355" y="1382"/>
                  </a:cubicBezTo>
                  <a:cubicBezTo>
                    <a:pt x="2140" y="1527"/>
                    <a:pt x="1896" y="1635"/>
                    <a:pt x="1650" y="1717"/>
                  </a:cubicBezTo>
                  <a:cubicBezTo>
                    <a:pt x="1286" y="1837"/>
                    <a:pt x="909" y="1889"/>
                    <a:pt x="529" y="1889"/>
                  </a:cubicBezTo>
                  <a:cubicBezTo>
                    <a:pt x="389" y="1889"/>
                    <a:pt x="248" y="1882"/>
                    <a:pt x="107" y="1868"/>
                  </a:cubicBezTo>
                  <a:cubicBezTo>
                    <a:pt x="105" y="1868"/>
                    <a:pt x="102" y="1868"/>
                    <a:pt x="100" y="1868"/>
                  </a:cubicBezTo>
                  <a:cubicBezTo>
                    <a:pt x="17" y="1868"/>
                    <a:pt x="1" y="2007"/>
                    <a:pt x="86" y="2023"/>
                  </a:cubicBezTo>
                  <a:cubicBezTo>
                    <a:pt x="286" y="2060"/>
                    <a:pt x="513" y="2081"/>
                    <a:pt x="751" y="2081"/>
                  </a:cubicBezTo>
                  <a:cubicBezTo>
                    <a:pt x="1591" y="2081"/>
                    <a:pt x="2563" y="1821"/>
                    <a:pt x="2950" y="1102"/>
                  </a:cubicBezTo>
                  <a:cubicBezTo>
                    <a:pt x="3112" y="800"/>
                    <a:pt x="3128" y="375"/>
                    <a:pt x="2847" y="134"/>
                  </a:cubicBezTo>
                  <a:cubicBezTo>
                    <a:pt x="2744" y="45"/>
                    <a:pt x="2620" y="0"/>
                    <a:pt x="2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2388;p40">
              <a:extLst>
                <a:ext uri="{FF2B5EF4-FFF2-40B4-BE49-F238E27FC236}">
                  <a16:creationId xmlns:a16="http://schemas.microsoft.com/office/drawing/2014/main" id="{7944D3D0-CD38-EC5F-A9DF-A254EC2A9FC4}"/>
                </a:ext>
              </a:extLst>
            </p:cNvPr>
            <p:cNvSpPr/>
            <p:nvPr/>
          </p:nvSpPr>
          <p:spPr>
            <a:xfrm>
              <a:off x="1753675" y="4255525"/>
              <a:ext cx="66500" cy="33250"/>
            </a:xfrm>
            <a:custGeom>
              <a:avLst/>
              <a:gdLst/>
              <a:ahLst/>
              <a:cxnLst/>
              <a:rect l="l" t="t" r="r" b="b"/>
              <a:pathLst>
                <a:path w="2660" h="1330" extrusionOk="0">
                  <a:moveTo>
                    <a:pt x="2570" y="0"/>
                  </a:moveTo>
                  <a:cubicBezTo>
                    <a:pt x="2546" y="0"/>
                    <a:pt x="2522" y="10"/>
                    <a:pt x="2506" y="33"/>
                  </a:cubicBezTo>
                  <a:cubicBezTo>
                    <a:pt x="1975" y="800"/>
                    <a:pt x="1351" y="1135"/>
                    <a:pt x="510" y="1135"/>
                  </a:cubicBezTo>
                  <a:cubicBezTo>
                    <a:pt x="364" y="1135"/>
                    <a:pt x="210" y="1124"/>
                    <a:pt x="49" y="1105"/>
                  </a:cubicBezTo>
                  <a:cubicBezTo>
                    <a:pt x="48" y="1104"/>
                    <a:pt x="46" y="1104"/>
                    <a:pt x="45" y="1104"/>
                  </a:cubicBezTo>
                  <a:cubicBezTo>
                    <a:pt x="12" y="1104"/>
                    <a:pt x="0" y="1159"/>
                    <a:pt x="31" y="1174"/>
                  </a:cubicBezTo>
                  <a:cubicBezTo>
                    <a:pt x="244" y="1281"/>
                    <a:pt x="483" y="1330"/>
                    <a:pt x="729" y="1330"/>
                  </a:cubicBezTo>
                  <a:cubicBezTo>
                    <a:pt x="1524" y="1330"/>
                    <a:pt x="2385" y="813"/>
                    <a:pt x="2640" y="90"/>
                  </a:cubicBezTo>
                  <a:cubicBezTo>
                    <a:pt x="2659" y="36"/>
                    <a:pt x="2615" y="0"/>
                    <a:pt x="25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2389;p40">
              <a:extLst>
                <a:ext uri="{FF2B5EF4-FFF2-40B4-BE49-F238E27FC236}">
                  <a16:creationId xmlns:a16="http://schemas.microsoft.com/office/drawing/2014/main" id="{B31C4B98-A3CC-AD95-E4AD-0009DBADE895}"/>
                </a:ext>
              </a:extLst>
            </p:cNvPr>
            <p:cNvSpPr/>
            <p:nvPr/>
          </p:nvSpPr>
          <p:spPr>
            <a:xfrm>
              <a:off x="1753500" y="4254075"/>
              <a:ext cx="64925" cy="28800"/>
            </a:xfrm>
            <a:custGeom>
              <a:avLst/>
              <a:gdLst/>
              <a:ahLst/>
              <a:cxnLst/>
              <a:rect l="l" t="t" r="r" b="b"/>
              <a:pathLst>
                <a:path w="2597" h="1152" extrusionOk="0">
                  <a:moveTo>
                    <a:pt x="2506" y="1"/>
                  </a:moveTo>
                  <a:cubicBezTo>
                    <a:pt x="2490" y="1"/>
                    <a:pt x="2473" y="6"/>
                    <a:pt x="2458" y="20"/>
                  </a:cubicBezTo>
                  <a:cubicBezTo>
                    <a:pt x="2114" y="334"/>
                    <a:pt x="1829" y="638"/>
                    <a:pt x="1385" y="818"/>
                  </a:cubicBezTo>
                  <a:cubicBezTo>
                    <a:pt x="1026" y="964"/>
                    <a:pt x="664" y="1006"/>
                    <a:pt x="286" y="1006"/>
                  </a:cubicBezTo>
                  <a:cubicBezTo>
                    <a:pt x="211" y="1006"/>
                    <a:pt x="135" y="1004"/>
                    <a:pt x="59" y="1001"/>
                  </a:cubicBezTo>
                  <a:cubicBezTo>
                    <a:pt x="58" y="1001"/>
                    <a:pt x="58" y="1001"/>
                    <a:pt x="58" y="1001"/>
                  </a:cubicBezTo>
                  <a:cubicBezTo>
                    <a:pt x="10" y="1001"/>
                    <a:pt x="1" y="1074"/>
                    <a:pt x="47" y="1087"/>
                  </a:cubicBezTo>
                  <a:cubicBezTo>
                    <a:pt x="210" y="1131"/>
                    <a:pt x="386" y="1152"/>
                    <a:pt x="567" y="1152"/>
                  </a:cubicBezTo>
                  <a:cubicBezTo>
                    <a:pt x="1342" y="1152"/>
                    <a:pt x="2213" y="764"/>
                    <a:pt x="2568" y="105"/>
                  </a:cubicBezTo>
                  <a:cubicBezTo>
                    <a:pt x="2597" y="52"/>
                    <a:pt x="2554" y="1"/>
                    <a:pt x="25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2390;p40">
              <a:extLst>
                <a:ext uri="{FF2B5EF4-FFF2-40B4-BE49-F238E27FC236}">
                  <a16:creationId xmlns:a16="http://schemas.microsoft.com/office/drawing/2014/main" id="{583ED781-ABB5-E012-72AC-F43735670ABA}"/>
                </a:ext>
              </a:extLst>
            </p:cNvPr>
            <p:cNvSpPr/>
            <p:nvPr/>
          </p:nvSpPr>
          <p:spPr>
            <a:xfrm>
              <a:off x="1751150" y="4248200"/>
              <a:ext cx="60550" cy="28875"/>
            </a:xfrm>
            <a:custGeom>
              <a:avLst/>
              <a:gdLst/>
              <a:ahLst/>
              <a:cxnLst/>
              <a:rect l="l" t="t" r="r" b="b"/>
              <a:pathLst>
                <a:path w="2422" h="1155" extrusionOk="0">
                  <a:moveTo>
                    <a:pt x="2351" y="0"/>
                  </a:moveTo>
                  <a:cubicBezTo>
                    <a:pt x="2338" y="0"/>
                    <a:pt x="2326" y="5"/>
                    <a:pt x="2314" y="16"/>
                  </a:cubicBezTo>
                  <a:cubicBezTo>
                    <a:pt x="2015" y="299"/>
                    <a:pt x="1729" y="574"/>
                    <a:pt x="1351" y="753"/>
                  </a:cubicBezTo>
                  <a:cubicBezTo>
                    <a:pt x="931" y="953"/>
                    <a:pt x="507" y="992"/>
                    <a:pt x="52" y="1034"/>
                  </a:cubicBezTo>
                  <a:cubicBezTo>
                    <a:pt x="14" y="1037"/>
                    <a:pt x="0" y="1094"/>
                    <a:pt x="42" y="1104"/>
                  </a:cubicBezTo>
                  <a:cubicBezTo>
                    <a:pt x="178" y="1139"/>
                    <a:pt x="321" y="1155"/>
                    <a:pt x="465" y="1155"/>
                  </a:cubicBezTo>
                  <a:cubicBezTo>
                    <a:pt x="1219" y="1155"/>
                    <a:pt x="2043" y="715"/>
                    <a:pt x="2399" y="80"/>
                  </a:cubicBezTo>
                  <a:cubicBezTo>
                    <a:pt x="2421" y="41"/>
                    <a:pt x="2388" y="0"/>
                    <a:pt x="2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2391;p40">
              <a:extLst>
                <a:ext uri="{FF2B5EF4-FFF2-40B4-BE49-F238E27FC236}">
                  <a16:creationId xmlns:a16="http://schemas.microsoft.com/office/drawing/2014/main" id="{3797C3C1-0CD2-3A64-F87E-7D3D8C7BDD19}"/>
                </a:ext>
              </a:extLst>
            </p:cNvPr>
            <p:cNvSpPr/>
            <p:nvPr/>
          </p:nvSpPr>
          <p:spPr>
            <a:xfrm>
              <a:off x="1751125" y="4240325"/>
              <a:ext cx="60175" cy="30950"/>
            </a:xfrm>
            <a:custGeom>
              <a:avLst/>
              <a:gdLst/>
              <a:ahLst/>
              <a:cxnLst/>
              <a:rect l="l" t="t" r="r" b="b"/>
              <a:pathLst>
                <a:path w="2407" h="1238" extrusionOk="0">
                  <a:moveTo>
                    <a:pt x="2315" y="0"/>
                  </a:moveTo>
                  <a:cubicBezTo>
                    <a:pt x="2298" y="0"/>
                    <a:pt x="2280" y="6"/>
                    <a:pt x="2263" y="20"/>
                  </a:cubicBezTo>
                  <a:cubicBezTo>
                    <a:pt x="1932" y="305"/>
                    <a:pt x="1670" y="612"/>
                    <a:pt x="1268" y="812"/>
                  </a:cubicBezTo>
                  <a:cubicBezTo>
                    <a:pt x="871" y="1010"/>
                    <a:pt x="475" y="1065"/>
                    <a:pt x="42" y="1130"/>
                  </a:cubicBezTo>
                  <a:cubicBezTo>
                    <a:pt x="0" y="1136"/>
                    <a:pt x="1" y="1205"/>
                    <a:pt x="42" y="1213"/>
                  </a:cubicBezTo>
                  <a:cubicBezTo>
                    <a:pt x="138" y="1229"/>
                    <a:pt x="238" y="1237"/>
                    <a:pt x="340" y="1237"/>
                  </a:cubicBezTo>
                  <a:cubicBezTo>
                    <a:pt x="1115" y="1237"/>
                    <a:pt x="2054" y="786"/>
                    <a:pt x="2379" y="109"/>
                  </a:cubicBezTo>
                  <a:cubicBezTo>
                    <a:pt x="2406" y="52"/>
                    <a:pt x="2365" y="0"/>
                    <a:pt x="2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2392;p40">
              <a:extLst>
                <a:ext uri="{FF2B5EF4-FFF2-40B4-BE49-F238E27FC236}">
                  <a16:creationId xmlns:a16="http://schemas.microsoft.com/office/drawing/2014/main" id="{2D267F5D-3FDC-8AD7-90D6-E6C2EE97453B}"/>
                </a:ext>
              </a:extLst>
            </p:cNvPr>
            <p:cNvSpPr/>
            <p:nvPr/>
          </p:nvSpPr>
          <p:spPr>
            <a:xfrm>
              <a:off x="1851725" y="4367650"/>
              <a:ext cx="48650" cy="12225"/>
            </a:xfrm>
            <a:custGeom>
              <a:avLst/>
              <a:gdLst/>
              <a:ahLst/>
              <a:cxnLst/>
              <a:rect l="l" t="t" r="r" b="b"/>
              <a:pathLst>
                <a:path w="1946" h="489" extrusionOk="0">
                  <a:moveTo>
                    <a:pt x="1061" y="1"/>
                  </a:moveTo>
                  <a:cubicBezTo>
                    <a:pt x="684" y="1"/>
                    <a:pt x="306" y="119"/>
                    <a:pt x="54" y="366"/>
                  </a:cubicBezTo>
                  <a:cubicBezTo>
                    <a:pt x="0" y="419"/>
                    <a:pt x="51" y="489"/>
                    <a:pt x="111" y="489"/>
                  </a:cubicBezTo>
                  <a:cubicBezTo>
                    <a:pt x="122" y="489"/>
                    <a:pt x="133" y="487"/>
                    <a:pt x="143" y="482"/>
                  </a:cubicBezTo>
                  <a:cubicBezTo>
                    <a:pt x="439" y="351"/>
                    <a:pt x="705" y="207"/>
                    <a:pt x="1032" y="184"/>
                  </a:cubicBezTo>
                  <a:cubicBezTo>
                    <a:pt x="1071" y="180"/>
                    <a:pt x="1109" y="179"/>
                    <a:pt x="1148" y="179"/>
                  </a:cubicBezTo>
                  <a:cubicBezTo>
                    <a:pt x="1398" y="179"/>
                    <a:pt x="1638" y="240"/>
                    <a:pt x="1879" y="309"/>
                  </a:cubicBezTo>
                  <a:cubicBezTo>
                    <a:pt x="1883" y="310"/>
                    <a:pt x="1887" y="311"/>
                    <a:pt x="1891" y="311"/>
                  </a:cubicBezTo>
                  <a:cubicBezTo>
                    <a:pt x="1928" y="311"/>
                    <a:pt x="1946" y="256"/>
                    <a:pt x="1910" y="233"/>
                  </a:cubicBezTo>
                  <a:cubicBezTo>
                    <a:pt x="1675" y="80"/>
                    <a:pt x="1368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2393;p40">
              <a:extLst>
                <a:ext uri="{FF2B5EF4-FFF2-40B4-BE49-F238E27FC236}">
                  <a16:creationId xmlns:a16="http://schemas.microsoft.com/office/drawing/2014/main" id="{3C492F06-BEA7-CEAD-B620-C8C4D249B358}"/>
                </a:ext>
              </a:extLst>
            </p:cNvPr>
            <p:cNvSpPr/>
            <p:nvPr/>
          </p:nvSpPr>
          <p:spPr>
            <a:xfrm>
              <a:off x="1849125" y="4341550"/>
              <a:ext cx="55525" cy="33225"/>
            </a:xfrm>
            <a:custGeom>
              <a:avLst/>
              <a:gdLst/>
              <a:ahLst/>
              <a:cxnLst/>
              <a:rect l="l" t="t" r="r" b="b"/>
              <a:pathLst>
                <a:path w="2221" h="1329" extrusionOk="0">
                  <a:moveTo>
                    <a:pt x="1524" y="1"/>
                  </a:moveTo>
                  <a:cubicBezTo>
                    <a:pt x="828" y="1"/>
                    <a:pt x="100" y="577"/>
                    <a:pt x="5" y="1257"/>
                  </a:cubicBezTo>
                  <a:cubicBezTo>
                    <a:pt x="0" y="1294"/>
                    <a:pt x="35" y="1329"/>
                    <a:pt x="67" y="1329"/>
                  </a:cubicBezTo>
                  <a:cubicBezTo>
                    <a:pt x="83" y="1329"/>
                    <a:pt x="98" y="1321"/>
                    <a:pt x="107" y="1300"/>
                  </a:cubicBezTo>
                  <a:cubicBezTo>
                    <a:pt x="264" y="944"/>
                    <a:pt x="446" y="626"/>
                    <a:pt x="792" y="422"/>
                  </a:cubicBezTo>
                  <a:cubicBezTo>
                    <a:pt x="1015" y="292"/>
                    <a:pt x="1227" y="251"/>
                    <a:pt x="1443" y="251"/>
                  </a:cubicBezTo>
                  <a:cubicBezTo>
                    <a:pt x="1652" y="251"/>
                    <a:pt x="1865" y="289"/>
                    <a:pt x="2094" y="322"/>
                  </a:cubicBezTo>
                  <a:cubicBezTo>
                    <a:pt x="2099" y="323"/>
                    <a:pt x="2103" y="323"/>
                    <a:pt x="2107" y="323"/>
                  </a:cubicBezTo>
                  <a:cubicBezTo>
                    <a:pt x="2180" y="323"/>
                    <a:pt x="2220" y="234"/>
                    <a:pt x="2152" y="187"/>
                  </a:cubicBezTo>
                  <a:cubicBezTo>
                    <a:pt x="1960" y="58"/>
                    <a:pt x="1744" y="1"/>
                    <a:pt x="1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2394;p40">
              <a:extLst>
                <a:ext uri="{FF2B5EF4-FFF2-40B4-BE49-F238E27FC236}">
                  <a16:creationId xmlns:a16="http://schemas.microsoft.com/office/drawing/2014/main" id="{BDB08B07-7854-A3E9-E6A7-E04909385AB8}"/>
                </a:ext>
              </a:extLst>
            </p:cNvPr>
            <p:cNvSpPr/>
            <p:nvPr/>
          </p:nvSpPr>
          <p:spPr>
            <a:xfrm>
              <a:off x="1856025" y="4314650"/>
              <a:ext cx="24975" cy="32375"/>
            </a:xfrm>
            <a:custGeom>
              <a:avLst/>
              <a:gdLst/>
              <a:ahLst/>
              <a:cxnLst/>
              <a:rect l="l" t="t" r="r" b="b"/>
              <a:pathLst>
                <a:path w="999" h="1295" extrusionOk="0">
                  <a:moveTo>
                    <a:pt x="82" y="1"/>
                  </a:moveTo>
                  <a:cubicBezTo>
                    <a:pt x="37" y="1"/>
                    <a:pt x="0" y="62"/>
                    <a:pt x="42" y="95"/>
                  </a:cubicBezTo>
                  <a:cubicBezTo>
                    <a:pt x="224" y="243"/>
                    <a:pt x="421" y="367"/>
                    <a:pt x="572" y="551"/>
                  </a:cubicBezTo>
                  <a:cubicBezTo>
                    <a:pt x="742" y="760"/>
                    <a:pt x="861" y="1012"/>
                    <a:pt x="934" y="1272"/>
                  </a:cubicBezTo>
                  <a:cubicBezTo>
                    <a:pt x="938" y="1287"/>
                    <a:pt x="952" y="1294"/>
                    <a:pt x="966" y="1294"/>
                  </a:cubicBezTo>
                  <a:cubicBezTo>
                    <a:pt x="982" y="1294"/>
                    <a:pt x="999" y="1283"/>
                    <a:pt x="998" y="1263"/>
                  </a:cubicBezTo>
                  <a:cubicBezTo>
                    <a:pt x="962" y="749"/>
                    <a:pt x="620" y="150"/>
                    <a:pt x="96" y="2"/>
                  </a:cubicBezTo>
                  <a:cubicBezTo>
                    <a:pt x="91" y="1"/>
                    <a:pt x="87" y="1"/>
                    <a:pt x="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2395;p40">
              <a:extLst>
                <a:ext uri="{FF2B5EF4-FFF2-40B4-BE49-F238E27FC236}">
                  <a16:creationId xmlns:a16="http://schemas.microsoft.com/office/drawing/2014/main" id="{39862825-57DA-4488-1602-DA9DD92FD9F0}"/>
                </a:ext>
              </a:extLst>
            </p:cNvPr>
            <p:cNvSpPr/>
            <p:nvPr/>
          </p:nvSpPr>
          <p:spPr>
            <a:xfrm>
              <a:off x="1849925" y="4321875"/>
              <a:ext cx="23450" cy="26600"/>
            </a:xfrm>
            <a:custGeom>
              <a:avLst/>
              <a:gdLst/>
              <a:ahLst/>
              <a:cxnLst/>
              <a:rect l="l" t="t" r="r" b="b"/>
              <a:pathLst>
                <a:path w="938" h="1064" extrusionOk="0">
                  <a:moveTo>
                    <a:pt x="70" y="1"/>
                  </a:moveTo>
                  <a:cubicBezTo>
                    <a:pt x="18" y="1"/>
                    <a:pt x="0" y="69"/>
                    <a:pt x="32" y="105"/>
                  </a:cubicBezTo>
                  <a:cubicBezTo>
                    <a:pt x="94" y="175"/>
                    <a:pt x="179" y="208"/>
                    <a:pt x="254" y="261"/>
                  </a:cubicBezTo>
                  <a:cubicBezTo>
                    <a:pt x="348" y="328"/>
                    <a:pt x="437" y="406"/>
                    <a:pt x="515" y="490"/>
                  </a:cubicBezTo>
                  <a:cubicBezTo>
                    <a:pt x="672" y="659"/>
                    <a:pt x="739" y="860"/>
                    <a:pt x="864" y="1046"/>
                  </a:cubicBezTo>
                  <a:cubicBezTo>
                    <a:pt x="872" y="1058"/>
                    <a:pt x="886" y="1063"/>
                    <a:pt x="899" y="1063"/>
                  </a:cubicBezTo>
                  <a:cubicBezTo>
                    <a:pt x="918" y="1063"/>
                    <a:pt x="938" y="1050"/>
                    <a:pt x="938" y="1025"/>
                  </a:cubicBezTo>
                  <a:cubicBezTo>
                    <a:pt x="937" y="800"/>
                    <a:pt x="781" y="568"/>
                    <a:pt x="645" y="401"/>
                  </a:cubicBezTo>
                  <a:cubicBezTo>
                    <a:pt x="515" y="242"/>
                    <a:pt x="291" y="16"/>
                    <a:pt x="75" y="1"/>
                  </a:cubicBezTo>
                  <a:cubicBezTo>
                    <a:pt x="73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2396;p40">
              <a:extLst>
                <a:ext uri="{FF2B5EF4-FFF2-40B4-BE49-F238E27FC236}">
                  <a16:creationId xmlns:a16="http://schemas.microsoft.com/office/drawing/2014/main" id="{FD60B5A7-995C-3A4E-9D33-AF1B3753E09C}"/>
                </a:ext>
              </a:extLst>
            </p:cNvPr>
            <p:cNvSpPr/>
            <p:nvPr/>
          </p:nvSpPr>
          <p:spPr>
            <a:xfrm>
              <a:off x="1842150" y="4338425"/>
              <a:ext cx="17550" cy="21675"/>
            </a:xfrm>
            <a:custGeom>
              <a:avLst/>
              <a:gdLst/>
              <a:ahLst/>
              <a:cxnLst/>
              <a:rect l="l" t="t" r="r" b="b"/>
              <a:pathLst>
                <a:path w="702" h="867" extrusionOk="0">
                  <a:moveTo>
                    <a:pt x="74" y="1"/>
                  </a:moveTo>
                  <a:cubicBezTo>
                    <a:pt x="23" y="1"/>
                    <a:pt x="0" y="74"/>
                    <a:pt x="36" y="108"/>
                  </a:cubicBezTo>
                  <a:cubicBezTo>
                    <a:pt x="144" y="212"/>
                    <a:pt x="277" y="283"/>
                    <a:pt x="374" y="398"/>
                  </a:cubicBezTo>
                  <a:cubicBezTo>
                    <a:pt x="483" y="524"/>
                    <a:pt x="556" y="677"/>
                    <a:pt x="608" y="835"/>
                  </a:cubicBezTo>
                  <a:cubicBezTo>
                    <a:pt x="614" y="856"/>
                    <a:pt x="633" y="866"/>
                    <a:pt x="651" y="866"/>
                  </a:cubicBezTo>
                  <a:cubicBezTo>
                    <a:pt x="673" y="866"/>
                    <a:pt x="695" y="851"/>
                    <a:pt x="695" y="823"/>
                  </a:cubicBezTo>
                  <a:cubicBezTo>
                    <a:pt x="702" y="482"/>
                    <a:pt x="446" y="39"/>
                    <a:pt x="80" y="1"/>
                  </a:cubicBezTo>
                  <a:cubicBezTo>
                    <a:pt x="78" y="1"/>
                    <a:pt x="76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2397;p40">
              <a:extLst>
                <a:ext uri="{FF2B5EF4-FFF2-40B4-BE49-F238E27FC236}">
                  <a16:creationId xmlns:a16="http://schemas.microsoft.com/office/drawing/2014/main" id="{081E4CE7-F931-E94E-D3D9-43D99F24000F}"/>
                </a:ext>
              </a:extLst>
            </p:cNvPr>
            <p:cNvSpPr/>
            <p:nvPr/>
          </p:nvSpPr>
          <p:spPr>
            <a:xfrm>
              <a:off x="1833375" y="4343675"/>
              <a:ext cx="22250" cy="20100"/>
            </a:xfrm>
            <a:custGeom>
              <a:avLst/>
              <a:gdLst/>
              <a:ahLst/>
              <a:cxnLst/>
              <a:rect l="l" t="t" r="r" b="b"/>
              <a:pathLst>
                <a:path w="890" h="804" extrusionOk="0">
                  <a:moveTo>
                    <a:pt x="79" y="1"/>
                  </a:moveTo>
                  <a:cubicBezTo>
                    <a:pt x="27" y="1"/>
                    <a:pt x="1" y="67"/>
                    <a:pt x="49" y="100"/>
                  </a:cubicBezTo>
                  <a:cubicBezTo>
                    <a:pt x="193" y="200"/>
                    <a:pt x="342" y="271"/>
                    <a:pt x="473" y="390"/>
                  </a:cubicBezTo>
                  <a:cubicBezTo>
                    <a:pt x="604" y="509"/>
                    <a:pt x="710" y="640"/>
                    <a:pt x="808" y="786"/>
                  </a:cubicBezTo>
                  <a:cubicBezTo>
                    <a:pt x="817" y="798"/>
                    <a:pt x="830" y="803"/>
                    <a:pt x="842" y="803"/>
                  </a:cubicBezTo>
                  <a:cubicBezTo>
                    <a:pt x="866" y="803"/>
                    <a:pt x="889" y="784"/>
                    <a:pt x="880" y="755"/>
                  </a:cubicBezTo>
                  <a:cubicBezTo>
                    <a:pt x="768" y="425"/>
                    <a:pt x="449" y="64"/>
                    <a:pt x="90" y="2"/>
                  </a:cubicBezTo>
                  <a:cubicBezTo>
                    <a:pt x="86" y="1"/>
                    <a:pt x="82" y="1"/>
                    <a:pt x="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2398;p40">
              <a:extLst>
                <a:ext uri="{FF2B5EF4-FFF2-40B4-BE49-F238E27FC236}">
                  <a16:creationId xmlns:a16="http://schemas.microsoft.com/office/drawing/2014/main" id="{FF205949-BEBF-5C80-C642-9DF45C2FDAD3}"/>
                </a:ext>
              </a:extLst>
            </p:cNvPr>
            <p:cNvSpPr/>
            <p:nvPr/>
          </p:nvSpPr>
          <p:spPr>
            <a:xfrm>
              <a:off x="2031250" y="4263075"/>
              <a:ext cx="235800" cy="136525"/>
            </a:xfrm>
            <a:custGeom>
              <a:avLst/>
              <a:gdLst/>
              <a:ahLst/>
              <a:cxnLst/>
              <a:rect l="l" t="t" r="r" b="b"/>
              <a:pathLst>
                <a:path w="9432" h="5461" extrusionOk="0">
                  <a:moveTo>
                    <a:pt x="529" y="1"/>
                  </a:moveTo>
                  <a:cubicBezTo>
                    <a:pt x="311" y="1"/>
                    <a:pt x="114" y="92"/>
                    <a:pt x="21" y="332"/>
                  </a:cubicBezTo>
                  <a:cubicBezTo>
                    <a:pt x="1" y="384"/>
                    <a:pt x="49" y="425"/>
                    <a:pt x="97" y="425"/>
                  </a:cubicBezTo>
                  <a:cubicBezTo>
                    <a:pt x="115" y="425"/>
                    <a:pt x="133" y="419"/>
                    <a:pt x="148" y="405"/>
                  </a:cubicBezTo>
                  <a:cubicBezTo>
                    <a:pt x="295" y="261"/>
                    <a:pt x="435" y="205"/>
                    <a:pt x="571" y="205"/>
                  </a:cubicBezTo>
                  <a:cubicBezTo>
                    <a:pt x="1015" y="205"/>
                    <a:pt x="1412" y="804"/>
                    <a:pt x="1837" y="892"/>
                  </a:cubicBezTo>
                  <a:cubicBezTo>
                    <a:pt x="1914" y="908"/>
                    <a:pt x="1971" y="915"/>
                    <a:pt x="2022" y="915"/>
                  </a:cubicBezTo>
                  <a:cubicBezTo>
                    <a:pt x="2118" y="915"/>
                    <a:pt x="2192" y="890"/>
                    <a:pt x="2338" y="854"/>
                  </a:cubicBezTo>
                  <a:cubicBezTo>
                    <a:pt x="2532" y="764"/>
                    <a:pt x="2726" y="671"/>
                    <a:pt x="2919" y="578"/>
                  </a:cubicBezTo>
                  <a:cubicBezTo>
                    <a:pt x="2950" y="575"/>
                    <a:pt x="2979" y="574"/>
                    <a:pt x="3007" y="574"/>
                  </a:cubicBezTo>
                  <a:cubicBezTo>
                    <a:pt x="3288" y="574"/>
                    <a:pt x="3457" y="696"/>
                    <a:pt x="3513" y="940"/>
                  </a:cubicBezTo>
                  <a:cubicBezTo>
                    <a:pt x="3730" y="1154"/>
                    <a:pt x="3732" y="1293"/>
                    <a:pt x="4052" y="1371"/>
                  </a:cubicBezTo>
                  <a:cubicBezTo>
                    <a:pt x="4116" y="1387"/>
                    <a:pt x="4177" y="1393"/>
                    <a:pt x="4238" y="1393"/>
                  </a:cubicBezTo>
                  <a:cubicBezTo>
                    <a:pt x="4439" y="1393"/>
                    <a:pt x="4629" y="1327"/>
                    <a:pt x="4835" y="1327"/>
                  </a:cubicBezTo>
                  <a:cubicBezTo>
                    <a:pt x="4850" y="1327"/>
                    <a:pt x="4865" y="1327"/>
                    <a:pt x="4881" y="1328"/>
                  </a:cubicBezTo>
                  <a:cubicBezTo>
                    <a:pt x="5503" y="1357"/>
                    <a:pt x="5481" y="1837"/>
                    <a:pt x="5610" y="2254"/>
                  </a:cubicBezTo>
                  <a:cubicBezTo>
                    <a:pt x="5693" y="2517"/>
                    <a:pt x="5839" y="2629"/>
                    <a:pt x="6111" y="2663"/>
                  </a:cubicBezTo>
                  <a:cubicBezTo>
                    <a:pt x="6124" y="2665"/>
                    <a:pt x="6138" y="2666"/>
                    <a:pt x="6152" y="2666"/>
                  </a:cubicBezTo>
                  <a:cubicBezTo>
                    <a:pt x="6227" y="2666"/>
                    <a:pt x="6311" y="2645"/>
                    <a:pt x="6374" y="2636"/>
                  </a:cubicBezTo>
                  <a:cubicBezTo>
                    <a:pt x="6513" y="2600"/>
                    <a:pt x="6653" y="2561"/>
                    <a:pt x="6791" y="2522"/>
                  </a:cubicBezTo>
                  <a:cubicBezTo>
                    <a:pt x="7701" y="2815"/>
                    <a:pt x="7912" y="3206"/>
                    <a:pt x="7425" y="3696"/>
                  </a:cubicBezTo>
                  <a:cubicBezTo>
                    <a:pt x="7376" y="3866"/>
                    <a:pt x="7287" y="3956"/>
                    <a:pt x="7441" y="4110"/>
                  </a:cubicBezTo>
                  <a:cubicBezTo>
                    <a:pt x="7496" y="4164"/>
                    <a:pt x="7590" y="4152"/>
                    <a:pt x="7653" y="4185"/>
                  </a:cubicBezTo>
                  <a:cubicBezTo>
                    <a:pt x="8190" y="4454"/>
                    <a:pt x="9432" y="3973"/>
                    <a:pt x="8707" y="5406"/>
                  </a:cubicBezTo>
                  <a:cubicBezTo>
                    <a:pt x="8694" y="5431"/>
                    <a:pt x="8716" y="5461"/>
                    <a:pt x="8740" y="5461"/>
                  </a:cubicBezTo>
                  <a:cubicBezTo>
                    <a:pt x="8748" y="5461"/>
                    <a:pt x="8756" y="5457"/>
                    <a:pt x="8764" y="5449"/>
                  </a:cubicBezTo>
                  <a:lnTo>
                    <a:pt x="8764" y="5450"/>
                  </a:lnTo>
                  <a:cubicBezTo>
                    <a:pt x="9089" y="5091"/>
                    <a:pt x="9160" y="4581"/>
                    <a:pt x="8806" y="4200"/>
                  </a:cubicBezTo>
                  <a:cubicBezTo>
                    <a:pt x="8630" y="4011"/>
                    <a:pt x="8421" y="3963"/>
                    <a:pt x="8184" y="3903"/>
                  </a:cubicBezTo>
                  <a:cubicBezTo>
                    <a:pt x="8149" y="3894"/>
                    <a:pt x="8119" y="3890"/>
                    <a:pt x="8093" y="3890"/>
                  </a:cubicBezTo>
                  <a:cubicBezTo>
                    <a:pt x="8029" y="3890"/>
                    <a:pt x="7988" y="3910"/>
                    <a:pt x="7946" y="3910"/>
                  </a:cubicBezTo>
                  <a:cubicBezTo>
                    <a:pt x="7908" y="3910"/>
                    <a:pt x="7870" y="3894"/>
                    <a:pt x="7814" y="3834"/>
                  </a:cubicBezTo>
                  <a:cubicBezTo>
                    <a:pt x="7630" y="3638"/>
                    <a:pt x="7777" y="3803"/>
                    <a:pt x="7827" y="3577"/>
                  </a:cubicBezTo>
                  <a:cubicBezTo>
                    <a:pt x="7928" y="3125"/>
                    <a:pt x="8000" y="2722"/>
                    <a:pt x="7556" y="2407"/>
                  </a:cubicBezTo>
                  <a:cubicBezTo>
                    <a:pt x="7386" y="2288"/>
                    <a:pt x="7196" y="2242"/>
                    <a:pt x="6995" y="2242"/>
                  </a:cubicBezTo>
                  <a:cubicBezTo>
                    <a:pt x="6980" y="2242"/>
                    <a:pt x="6964" y="2242"/>
                    <a:pt x="6948" y="2243"/>
                  </a:cubicBezTo>
                  <a:cubicBezTo>
                    <a:pt x="6763" y="2249"/>
                    <a:pt x="6591" y="2362"/>
                    <a:pt x="6412" y="2368"/>
                  </a:cubicBezTo>
                  <a:cubicBezTo>
                    <a:pt x="6404" y="2369"/>
                    <a:pt x="6396" y="2369"/>
                    <a:pt x="6388" y="2369"/>
                  </a:cubicBezTo>
                  <a:cubicBezTo>
                    <a:pt x="5953" y="2369"/>
                    <a:pt x="5955" y="1929"/>
                    <a:pt x="5820" y="1664"/>
                  </a:cubicBezTo>
                  <a:cubicBezTo>
                    <a:pt x="5602" y="1235"/>
                    <a:pt x="5453" y="1092"/>
                    <a:pt x="4955" y="1092"/>
                  </a:cubicBezTo>
                  <a:cubicBezTo>
                    <a:pt x="4931" y="1092"/>
                    <a:pt x="4906" y="1093"/>
                    <a:pt x="4881" y="1093"/>
                  </a:cubicBezTo>
                  <a:cubicBezTo>
                    <a:pt x="4721" y="1097"/>
                    <a:pt x="4518" y="1172"/>
                    <a:pt x="4356" y="1172"/>
                  </a:cubicBezTo>
                  <a:cubicBezTo>
                    <a:pt x="4324" y="1172"/>
                    <a:pt x="4293" y="1169"/>
                    <a:pt x="4264" y="1162"/>
                  </a:cubicBezTo>
                  <a:cubicBezTo>
                    <a:pt x="3836" y="1052"/>
                    <a:pt x="3770" y="720"/>
                    <a:pt x="3492" y="487"/>
                  </a:cubicBezTo>
                  <a:cubicBezTo>
                    <a:pt x="3388" y="400"/>
                    <a:pt x="3292" y="366"/>
                    <a:pt x="3161" y="349"/>
                  </a:cubicBezTo>
                  <a:cubicBezTo>
                    <a:pt x="3138" y="347"/>
                    <a:pt x="3116" y="345"/>
                    <a:pt x="3094" y="345"/>
                  </a:cubicBezTo>
                  <a:cubicBezTo>
                    <a:pt x="2851" y="345"/>
                    <a:pt x="2678" y="509"/>
                    <a:pt x="2452" y="573"/>
                  </a:cubicBezTo>
                  <a:cubicBezTo>
                    <a:pt x="2278" y="622"/>
                    <a:pt x="2138" y="643"/>
                    <a:pt x="2020" y="643"/>
                  </a:cubicBezTo>
                  <a:cubicBezTo>
                    <a:pt x="1550" y="643"/>
                    <a:pt x="1434" y="311"/>
                    <a:pt x="960" y="101"/>
                  </a:cubicBezTo>
                  <a:cubicBezTo>
                    <a:pt x="822" y="39"/>
                    <a:pt x="671" y="1"/>
                    <a:pt x="5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2399;p40">
              <a:extLst>
                <a:ext uri="{FF2B5EF4-FFF2-40B4-BE49-F238E27FC236}">
                  <a16:creationId xmlns:a16="http://schemas.microsoft.com/office/drawing/2014/main" id="{CF276EC0-70CC-86E4-E25A-756F691E6C77}"/>
                </a:ext>
              </a:extLst>
            </p:cNvPr>
            <p:cNvSpPr/>
            <p:nvPr/>
          </p:nvSpPr>
          <p:spPr>
            <a:xfrm>
              <a:off x="2216875" y="4397750"/>
              <a:ext cx="43700" cy="29325"/>
            </a:xfrm>
            <a:custGeom>
              <a:avLst/>
              <a:gdLst/>
              <a:ahLst/>
              <a:cxnLst/>
              <a:rect l="l" t="t" r="r" b="b"/>
              <a:pathLst>
                <a:path w="1748" h="1173" extrusionOk="0">
                  <a:moveTo>
                    <a:pt x="1313" y="0"/>
                  </a:moveTo>
                  <a:cubicBezTo>
                    <a:pt x="1274" y="0"/>
                    <a:pt x="1237" y="42"/>
                    <a:pt x="1250" y="82"/>
                  </a:cubicBezTo>
                  <a:cubicBezTo>
                    <a:pt x="1340" y="371"/>
                    <a:pt x="1373" y="721"/>
                    <a:pt x="1051" y="890"/>
                  </a:cubicBezTo>
                  <a:cubicBezTo>
                    <a:pt x="983" y="926"/>
                    <a:pt x="917" y="941"/>
                    <a:pt x="854" y="941"/>
                  </a:cubicBezTo>
                  <a:cubicBezTo>
                    <a:pt x="558" y="941"/>
                    <a:pt x="334" y="593"/>
                    <a:pt x="342" y="303"/>
                  </a:cubicBezTo>
                  <a:cubicBezTo>
                    <a:pt x="343" y="246"/>
                    <a:pt x="301" y="217"/>
                    <a:pt x="257" y="217"/>
                  </a:cubicBezTo>
                  <a:cubicBezTo>
                    <a:pt x="220" y="217"/>
                    <a:pt x="181" y="238"/>
                    <a:pt x="165" y="279"/>
                  </a:cubicBezTo>
                  <a:cubicBezTo>
                    <a:pt x="1" y="722"/>
                    <a:pt x="435" y="1172"/>
                    <a:pt x="871" y="1172"/>
                  </a:cubicBezTo>
                  <a:cubicBezTo>
                    <a:pt x="948" y="1172"/>
                    <a:pt x="1025" y="1159"/>
                    <a:pt x="1099" y="1128"/>
                  </a:cubicBezTo>
                  <a:cubicBezTo>
                    <a:pt x="1476" y="972"/>
                    <a:pt x="1747" y="285"/>
                    <a:pt x="1344" y="10"/>
                  </a:cubicBezTo>
                  <a:cubicBezTo>
                    <a:pt x="1334" y="3"/>
                    <a:pt x="1323" y="0"/>
                    <a:pt x="13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2400;p40">
              <a:extLst>
                <a:ext uri="{FF2B5EF4-FFF2-40B4-BE49-F238E27FC236}">
                  <a16:creationId xmlns:a16="http://schemas.microsoft.com/office/drawing/2014/main" id="{080E7E90-A4A4-B1B0-360B-F8CF3FC9AE07}"/>
                </a:ext>
              </a:extLst>
            </p:cNvPr>
            <p:cNvSpPr/>
            <p:nvPr/>
          </p:nvSpPr>
          <p:spPr>
            <a:xfrm>
              <a:off x="2198875" y="4398875"/>
              <a:ext cx="81600" cy="55875"/>
            </a:xfrm>
            <a:custGeom>
              <a:avLst/>
              <a:gdLst/>
              <a:ahLst/>
              <a:cxnLst/>
              <a:rect l="l" t="t" r="r" b="b"/>
              <a:pathLst>
                <a:path w="3264" h="2235" extrusionOk="0">
                  <a:moveTo>
                    <a:pt x="3066" y="0"/>
                  </a:moveTo>
                  <a:cubicBezTo>
                    <a:pt x="3031" y="0"/>
                    <a:pt x="2998" y="20"/>
                    <a:pt x="2987" y="66"/>
                  </a:cubicBezTo>
                  <a:cubicBezTo>
                    <a:pt x="2843" y="688"/>
                    <a:pt x="2674" y="1239"/>
                    <a:pt x="2134" y="1641"/>
                  </a:cubicBezTo>
                  <a:cubicBezTo>
                    <a:pt x="1754" y="1924"/>
                    <a:pt x="1345" y="2029"/>
                    <a:pt x="920" y="2029"/>
                  </a:cubicBezTo>
                  <a:cubicBezTo>
                    <a:pt x="638" y="2029"/>
                    <a:pt x="350" y="1983"/>
                    <a:pt x="58" y="1911"/>
                  </a:cubicBezTo>
                  <a:cubicBezTo>
                    <a:pt x="55" y="1911"/>
                    <a:pt x="52" y="1910"/>
                    <a:pt x="50" y="1910"/>
                  </a:cubicBezTo>
                  <a:cubicBezTo>
                    <a:pt x="17" y="1910"/>
                    <a:pt x="0" y="1955"/>
                    <a:pt x="31" y="1973"/>
                  </a:cubicBezTo>
                  <a:lnTo>
                    <a:pt x="31" y="1974"/>
                  </a:lnTo>
                  <a:cubicBezTo>
                    <a:pt x="326" y="2154"/>
                    <a:pt x="654" y="2235"/>
                    <a:pt x="985" y="2235"/>
                  </a:cubicBezTo>
                  <a:cubicBezTo>
                    <a:pt x="2112" y="2235"/>
                    <a:pt x="3263" y="1292"/>
                    <a:pt x="3167" y="90"/>
                  </a:cubicBezTo>
                  <a:cubicBezTo>
                    <a:pt x="3163" y="35"/>
                    <a:pt x="3113" y="0"/>
                    <a:pt x="3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2401;p40">
              <a:extLst>
                <a:ext uri="{FF2B5EF4-FFF2-40B4-BE49-F238E27FC236}">
                  <a16:creationId xmlns:a16="http://schemas.microsoft.com/office/drawing/2014/main" id="{64ECB3AA-572F-7226-0BD4-750E57235481}"/>
                </a:ext>
              </a:extLst>
            </p:cNvPr>
            <p:cNvSpPr/>
            <p:nvPr/>
          </p:nvSpPr>
          <p:spPr>
            <a:xfrm>
              <a:off x="2249000" y="4399550"/>
              <a:ext cx="28150" cy="9275"/>
            </a:xfrm>
            <a:custGeom>
              <a:avLst/>
              <a:gdLst/>
              <a:ahLst/>
              <a:cxnLst/>
              <a:rect l="l" t="t" r="r" b="b"/>
              <a:pathLst>
                <a:path w="1126" h="371" extrusionOk="0">
                  <a:moveTo>
                    <a:pt x="1040" y="0"/>
                  </a:moveTo>
                  <a:cubicBezTo>
                    <a:pt x="1029" y="0"/>
                    <a:pt x="1018" y="3"/>
                    <a:pt x="1007" y="8"/>
                  </a:cubicBezTo>
                  <a:cubicBezTo>
                    <a:pt x="854" y="85"/>
                    <a:pt x="703" y="147"/>
                    <a:pt x="529" y="148"/>
                  </a:cubicBezTo>
                  <a:cubicBezTo>
                    <a:pt x="379" y="148"/>
                    <a:pt x="249" y="88"/>
                    <a:pt x="102" y="69"/>
                  </a:cubicBezTo>
                  <a:cubicBezTo>
                    <a:pt x="99" y="68"/>
                    <a:pt x="96" y="68"/>
                    <a:pt x="93" y="68"/>
                  </a:cubicBezTo>
                  <a:cubicBezTo>
                    <a:pt x="23" y="68"/>
                    <a:pt x="0" y="167"/>
                    <a:pt x="43" y="213"/>
                  </a:cubicBezTo>
                  <a:cubicBezTo>
                    <a:pt x="146" y="323"/>
                    <a:pt x="298" y="370"/>
                    <a:pt x="457" y="370"/>
                  </a:cubicBezTo>
                  <a:cubicBezTo>
                    <a:pt x="696" y="370"/>
                    <a:pt x="952" y="265"/>
                    <a:pt x="1085" y="110"/>
                  </a:cubicBezTo>
                  <a:cubicBezTo>
                    <a:pt x="1126" y="63"/>
                    <a:pt x="1091" y="0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2402;p40">
              <a:extLst>
                <a:ext uri="{FF2B5EF4-FFF2-40B4-BE49-F238E27FC236}">
                  <a16:creationId xmlns:a16="http://schemas.microsoft.com/office/drawing/2014/main" id="{24CA9806-E51E-9BF2-9625-5B49CBF1413A}"/>
                </a:ext>
              </a:extLst>
            </p:cNvPr>
            <p:cNvSpPr/>
            <p:nvPr/>
          </p:nvSpPr>
          <p:spPr>
            <a:xfrm>
              <a:off x="2186750" y="4414975"/>
              <a:ext cx="37725" cy="31900"/>
            </a:xfrm>
            <a:custGeom>
              <a:avLst/>
              <a:gdLst/>
              <a:ahLst/>
              <a:cxnLst/>
              <a:rect l="l" t="t" r="r" b="b"/>
              <a:pathLst>
                <a:path w="1509" h="1276" extrusionOk="0">
                  <a:moveTo>
                    <a:pt x="1041" y="1"/>
                  </a:moveTo>
                  <a:cubicBezTo>
                    <a:pt x="822" y="1"/>
                    <a:pt x="596" y="87"/>
                    <a:pt x="438" y="226"/>
                  </a:cubicBezTo>
                  <a:cubicBezTo>
                    <a:pt x="174" y="460"/>
                    <a:pt x="0" y="955"/>
                    <a:pt x="252" y="1252"/>
                  </a:cubicBezTo>
                  <a:cubicBezTo>
                    <a:pt x="266" y="1269"/>
                    <a:pt x="283" y="1275"/>
                    <a:pt x="300" y="1275"/>
                  </a:cubicBezTo>
                  <a:cubicBezTo>
                    <a:pt x="338" y="1275"/>
                    <a:pt x="375" y="1241"/>
                    <a:pt x="378" y="1200"/>
                  </a:cubicBezTo>
                  <a:cubicBezTo>
                    <a:pt x="396" y="906"/>
                    <a:pt x="349" y="646"/>
                    <a:pt x="573" y="408"/>
                  </a:cubicBezTo>
                  <a:cubicBezTo>
                    <a:pt x="728" y="246"/>
                    <a:pt x="915" y="198"/>
                    <a:pt x="1113" y="198"/>
                  </a:cubicBezTo>
                  <a:cubicBezTo>
                    <a:pt x="1212" y="198"/>
                    <a:pt x="1313" y="210"/>
                    <a:pt x="1415" y="226"/>
                  </a:cubicBezTo>
                  <a:cubicBezTo>
                    <a:pt x="1417" y="226"/>
                    <a:pt x="1419" y="227"/>
                    <a:pt x="1422" y="227"/>
                  </a:cubicBezTo>
                  <a:cubicBezTo>
                    <a:pt x="1464" y="227"/>
                    <a:pt x="1508" y="173"/>
                    <a:pt x="1464" y="140"/>
                  </a:cubicBezTo>
                  <a:cubicBezTo>
                    <a:pt x="1343" y="43"/>
                    <a:pt x="1194" y="1"/>
                    <a:pt x="10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2403;p40">
              <a:extLst>
                <a:ext uri="{FF2B5EF4-FFF2-40B4-BE49-F238E27FC236}">
                  <a16:creationId xmlns:a16="http://schemas.microsoft.com/office/drawing/2014/main" id="{2CF95ECD-720A-4869-19DE-DEAFEA869B23}"/>
                </a:ext>
              </a:extLst>
            </p:cNvPr>
            <p:cNvSpPr/>
            <p:nvPr/>
          </p:nvSpPr>
          <p:spPr>
            <a:xfrm>
              <a:off x="2167925" y="4422075"/>
              <a:ext cx="35725" cy="26625"/>
            </a:xfrm>
            <a:custGeom>
              <a:avLst/>
              <a:gdLst/>
              <a:ahLst/>
              <a:cxnLst/>
              <a:rect l="l" t="t" r="r" b="b"/>
              <a:pathLst>
                <a:path w="1429" h="1065" extrusionOk="0">
                  <a:moveTo>
                    <a:pt x="86" y="0"/>
                  </a:moveTo>
                  <a:cubicBezTo>
                    <a:pt x="44" y="0"/>
                    <a:pt x="3" y="30"/>
                    <a:pt x="3" y="80"/>
                  </a:cubicBezTo>
                  <a:cubicBezTo>
                    <a:pt x="0" y="572"/>
                    <a:pt x="638" y="1064"/>
                    <a:pt x="1151" y="1064"/>
                  </a:cubicBezTo>
                  <a:cubicBezTo>
                    <a:pt x="1233" y="1064"/>
                    <a:pt x="1312" y="1052"/>
                    <a:pt x="1385" y="1024"/>
                  </a:cubicBezTo>
                  <a:cubicBezTo>
                    <a:pt x="1419" y="1011"/>
                    <a:pt x="1428" y="954"/>
                    <a:pt x="1385" y="944"/>
                  </a:cubicBezTo>
                  <a:cubicBezTo>
                    <a:pt x="1117" y="887"/>
                    <a:pt x="879" y="868"/>
                    <a:pt x="643" y="705"/>
                  </a:cubicBezTo>
                  <a:cubicBezTo>
                    <a:pt x="385" y="527"/>
                    <a:pt x="310" y="290"/>
                    <a:pt x="156" y="39"/>
                  </a:cubicBezTo>
                  <a:cubicBezTo>
                    <a:pt x="140" y="12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2404;p40">
              <a:extLst>
                <a:ext uri="{FF2B5EF4-FFF2-40B4-BE49-F238E27FC236}">
                  <a16:creationId xmlns:a16="http://schemas.microsoft.com/office/drawing/2014/main" id="{3A6325C1-C4E9-F60C-E0D5-C8CA12F32DD9}"/>
                </a:ext>
              </a:extLst>
            </p:cNvPr>
            <p:cNvSpPr/>
            <p:nvPr/>
          </p:nvSpPr>
          <p:spPr>
            <a:xfrm>
              <a:off x="2159200" y="4431625"/>
              <a:ext cx="42950" cy="21650"/>
            </a:xfrm>
            <a:custGeom>
              <a:avLst/>
              <a:gdLst/>
              <a:ahLst/>
              <a:cxnLst/>
              <a:rect l="l" t="t" r="r" b="b"/>
              <a:pathLst>
                <a:path w="1718" h="866" extrusionOk="0">
                  <a:moveTo>
                    <a:pt x="89" y="1"/>
                  </a:moveTo>
                  <a:cubicBezTo>
                    <a:pt x="43" y="1"/>
                    <a:pt x="0" y="37"/>
                    <a:pt x="16" y="95"/>
                  </a:cubicBezTo>
                  <a:cubicBezTo>
                    <a:pt x="137" y="554"/>
                    <a:pt x="675" y="865"/>
                    <a:pt x="1168" y="865"/>
                  </a:cubicBezTo>
                  <a:cubicBezTo>
                    <a:pt x="1354" y="865"/>
                    <a:pt x="1533" y="821"/>
                    <a:pt x="1682" y="725"/>
                  </a:cubicBezTo>
                  <a:cubicBezTo>
                    <a:pt x="1717" y="701"/>
                    <a:pt x="1698" y="651"/>
                    <a:pt x="1660" y="651"/>
                  </a:cubicBezTo>
                  <a:cubicBezTo>
                    <a:pt x="1658" y="651"/>
                    <a:pt x="1655" y="652"/>
                    <a:pt x="1652" y="652"/>
                  </a:cubicBezTo>
                  <a:cubicBezTo>
                    <a:pt x="1522" y="678"/>
                    <a:pt x="1400" y="690"/>
                    <a:pt x="1286" y="690"/>
                  </a:cubicBezTo>
                  <a:cubicBezTo>
                    <a:pt x="816" y="690"/>
                    <a:pt x="469" y="474"/>
                    <a:pt x="156" y="36"/>
                  </a:cubicBezTo>
                  <a:cubicBezTo>
                    <a:pt x="139" y="12"/>
                    <a:pt x="113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2405;p40">
              <a:extLst>
                <a:ext uri="{FF2B5EF4-FFF2-40B4-BE49-F238E27FC236}">
                  <a16:creationId xmlns:a16="http://schemas.microsoft.com/office/drawing/2014/main" id="{286434CA-E14D-B758-455C-50D1A7E92755}"/>
                </a:ext>
              </a:extLst>
            </p:cNvPr>
            <p:cNvSpPr/>
            <p:nvPr/>
          </p:nvSpPr>
          <p:spPr>
            <a:xfrm>
              <a:off x="2176625" y="4397925"/>
              <a:ext cx="33350" cy="18325"/>
            </a:xfrm>
            <a:custGeom>
              <a:avLst/>
              <a:gdLst/>
              <a:ahLst/>
              <a:cxnLst/>
              <a:rect l="l" t="t" r="r" b="b"/>
              <a:pathLst>
                <a:path w="1334" h="733" extrusionOk="0">
                  <a:moveTo>
                    <a:pt x="95" y="1"/>
                  </a:moveTo>
                  <a:cubicBezTo>
                    <a:pt x="46" y="1"/>
                    <a:pt x="0" y="49"/>
                    <a:pt x="13" y="106"/>
                  </a:cubicBezTo>
                  <a:cubicBezTo>
                    <a:pt x="86" y="447"/>
                    <a:pt x="559" y="733"/>
                    <a:pt x="954" y="733"/>
                  </a:cubicBezTo>
                  <a:cubicBezTo>
                    <a:pt x="1089" y="733"/>
                    <a:pt x="1215" y="700"/>
                    <a:pt x="1313" y="624"/>
                  </a:cubicBezTo>
                  <a:cubicBezTo>
                    <a:pt x="1333" y="607"/>
                    <a:pt x="1322" y="565"/>
                    <a:pt x="1295" y="561"/>
                  </a:cubicBezTo>
                  <a:cubicBezTo>
                    <a:pt x="1074" y="526"/>
                    <a:pt x="864" y="557"/>
                    <a:pt x="651" y="460"/>
                  </a:cubicBezTo>
                  <a:cubicBezTo>
                    <a:pt x="426" y="360"/>
                    <a:pt x="318" y="189"/>
                    <a:pt x="150" y="25"/>
                  </a:cubicBezTo>
                  <a:cubicBezTo>
                    <a:pt x="133" y="8"/>
                    <a:pt x="114" y="1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2406;p40">
              <a:extLst>
                <a:ext uri="{FF2B5EF4-FFF2-40B4-BE49-F238E27FC236}">
                  <a16:creationId xmlns:a16="http://schemas.microsoft.com/office/drawing/2014/main" id="{7ADBB280-474F-7C27-B2EA-8B74E0B86DD0}"/>
                </a:ext>
              </a:extLst>
            </p:cNvPr>
            <p:cNvSpPr/>
            <p:nvPr/>
          </p:nvSpPr>
          <p:spPr>
            <a:xfrm>
              <a:off x="2173425" y="4386625"/>
              <a:ext cx="31750" cy="15275"/>
            </a:xfrm>
            <a:custGeom>
              <a:avLst/>
              <a:gdLst/>
              <a:ahLst/>
              <a:cxnLst/>
              <a:rect l="l" t="t" r="r" b="b"/>
              <a:pathLst>
                <a:path w="1270" h="611" extrusionOk="0">
                  <a:moveTo>
                    <a:pt x="92" y="1"/>
                  </a:moveTo>
                  <a:cubicBezTo>
                    <a:pt x="45" y="1"/>
                    <a:pt x="0" y="44"/>
                    <a:pt x="34" y="96"/>
                  </a:cubicBezTo>
                  <a:cubicBezTo>
                    <a:pt x="208" y="370"/>
                    <a:pt x="621" y="610"/>
                    <a:pt x="979" y="610"/>
                  </a:cubicBezTo>
                  <a:cubicBezTo>
                    <a:pt x="1049" y="610"/>
                    <a:pt x="1117" y="601"/>
                    <a:pt x="1180" y="582"/>
                  </a:cubicBezTo>
                  <a:cubicBezTo>
                    <a:pt x="1257" y="558"/>
                    <a:pt x="1270" y="428"/>
                    <a:pt x="1180" y="412"/>
                  </a:cubicBezTo>
                  <a:cubicBezTo>
                    <a:pt x="1006" y="380"/>
                    <a:pt x="832" y="391"/>
                    <a:pt x="660" y="336"/>
                  </a:cubicBezTo>
                  <a:cubicBezTo>
                    <a:pt x="454" y="269"/>
                    <a:pt x="304" y="147"/>
                    <a:pt x="138" y="16"/>
                  </a:cubicBezTo>
                  <a:cubicBezTo>
                    <a:pt x="124" y="5"/>
                    <a:pt x="10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2407;p40">
              <a:extLst>
                <a:ext uri="{FF2B5EF4-FFF2-40B4-BE49-F238E27FC236}">
                  <a16:creationId xmlns:a16="http://schemas.microsoft.com/office/drawing/2014/main" id="{8FC0C5F4-29C8-984A-E357-550EB12B599B}"/>
                </a:ext>
              </a:extLst>
            </p:cNvPr>
            <p:cNvSpPr/>
            <p:nvPr/>
          </p:nvSpPr>
          <p:spPr>
            <a:xfrm>
              <a:off x="2083775" y="4220525"/>
              <a:ext cx="240650" cy="112125"/>
            </a:xfrm>
            <a:custGeom>
              <a:avLst/>
              <a:gdLst/>
              <a:ahLst/>
              <a:cxnLst/>
              <a:rect l="l" t="t" r="r" b="b"/>
              <a:pathLst>
                <a:path w="9626" h="4485" extrusionOk="0">
                  <a:moveTo>
                    <a:pt x="1583" y="1"/>
                  </a:moveTo>
                  <a:cubicBezTo>
                    <a:pt x="823" y="1"/>
                    <a:pt x="1" y="798"/>
                    <a:pt x="558" y="1559"/>
                  </a:cubicBezTo>
                  <a:cubicBezTo>
                    <a:pt x="704" y="1760"/>
                    <a:pt x="917" y="1850"/>
                    <a:pt x="1130" y="1850"/>
                  </a:cubicBezTo>
                  <a:cubicBezTo>
                    <a:pt x="1484" y="1850"/>
                    <a:pt x="1835" y="1600"/>
                    <a:pt x="1872" y="1199"/>
                  </a:cubicBezTo>
                  <a:cubicBezTo>
                    <a:pt x="1875" y="1164"/>
                    <a:pt x="1844" y="1144"/>
                    <a:pt x="1814" y="1144"/>
                  </a:cubicBezTo>
                  <a:cubicBezTo>
                    <a:pt x="1789" y="1144"/>
                    <a:pt x="1766" y="1156"/>
                    <a:pt x="1760" y="1184"/>
                  </a:cubicBezTo>
                  <a:cubicBezTo>
                    <a:pt x="1601" y="1507"/>
                    <a:pt x="1432" y="1668"/>
                    <a:pt x="1255" y="1668"/>
                  </a:cubicBezTo>
                  <a:cubicBezTo>
                    <a:pt x="1049" y="1668"/>
                    <a:pt x="830" y="1451"/>
                    <a:pt x="600" y="1016"/>
                  </a:cubicBezTo>
                  <a:cubicBezTo>
                    <a:pt x="732" y="792"/>
                    <a:pt x="864" y="567"/>
                    <a:pt x="994" y="343"/>
                  </a:cubicBezTo>
                  <a:cubicBezTo>
                    <a:pt x="1134" y="216"/>
                    <a:pt x="1321" y="167"/>
                    <a:pt x="1516" y="167"/>
                  </a:cubicBezTo>
                  <a:cubicBezTo>
                    <a:pt x="1792" y="167"/>
                    <a:pt x="2085" y="266"/>
                    <a:pt x="2289" y="383"/>
                  </a:cubicBezTo>
                  <a:cubicBezTo>
                    <a:pt x="2880" y="723"/>
                    <a:pt x="3199" y="1358"/>
                    <a:pt x="3532" y="1921"/>
                  </a:cubicBezTo>
                  <a:cubicBezTo>
                    <a:pt x="3979" y="2675"/>
                    <a:pt x="4490" y="3334"/>
                    <a:pt x="5234" y="3818"/>
                  </a:cubicBezTo>
                  <a:cubicBezTo>
                    <a:pt x="5891" y="4246"/>
                    <a:pt x="6675" y="4484"/>
                    <a:pt x="7451" y="4484"/>
                  </a:cubicBezTo>
                  <a:cubicBezTo>
                    <a:pt x="8197" y="4484"/>
                    <a:pt x="8936" y="4264"/>
                    <a:pt x="9544" y="3780"/>
                  </a:cubicBezTo>
                  <a:cubicBezTo>
                    <a:pt x="9626" y="3715"/>
                    <a:pt x="9550" y="3593"/>
                    <a:pt x="9463" y="3593"/>
                  </a:cubicBezTo>
                  <a:cubicBezTo>
                    <a:pt x="9446" y="3593"/>
                    <a:pt x="9428" y="3598"/>
                    <a:pt x="9411" y="3609"/>
                  </a:cubicBezTo>
                  <a:cubicBezTo>
                    <a:pt x="8764" y="4016"/>
                    <a:pt x="8073" y="4209"/>
                    <a:pt x="7392" y="4209"/>
                  </a:cubicBezTo>
                  <a:cubicBezTo>
                    <a:pt x="6302" y="4209"/>
                    <a:pt x="5241" y="3714"/>
                    <a:pt x="4434" y="2808"/>
                  </a:cubicBezTo>
                  <a:cubicBezTo>
                    <a:pt x="3609" y="1882"/>
                    <a:pt x="3110" y="58"/>
                    <a:pt x="1624" y="1"/>
                  </a:cubicBezTo>
                  <a:cubicBezTo>
                    <a:pt x="1610" y="1"/>
                    <a:pt x="1597" y="1"/>
                    <a:pt x="15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2408;p40">
              <a:extLst>
                <a:ext uri="{FF2B5EF4-FFF2-40B4-BE49-F238E27FC236}">
                  <a16:creationId xmlns:a16="http://schemas.microsoft.com/office/drawing/2014/main" id="{2A101E48-0DE0-E8DA-8701-31739E0C56A0}"/>
                </a:ext>
              </a:extLst>
            </p:cNvPr>
            <p:cNvSpPr/>
            <p:nvPr/>
          </p:nvSpPr>
          <p:spPr>
            <a:xfrm>
              <a:off x="2125050" y="4256375"/>
              <a:ext cx="201400" cy="86175"/>
            </a:xfrm>
            <a:custGeom>
              <a:avLst/>
              <a:gdLst/>
              <a:ahLst/>
              <a:cxnLst/>
              <a:rect l="l" t="t" r="r" b="b"/>
              <a:pathLst>
                <a:path w="8056" h="3447" extrusionOk="0">
                  <a:moveTo>
                    <a:pt x="51" y="0"/>
                  </a:moveTo>
                  <a:cubicBezTo>
                    <a:pt x="17" y="0"/>
                    <a:pt x="0" y="51"/>
                    <a:pt x="33" y="70"/>
                  </a:cubicBezTo>
                  <a:cubicBezTo>
                    <a:pt x="1448" y="905"/>
                    <a:pt x="2132" y="2503"/>
                    <a:pt x="3712" y="3120"/>
                  </a:cubicBezTo>
                  <a:cubicBezTo>
                    <a:pt x="4263" y="3334"/>
                    <a:pt x="4868" y="3446"/>
                    <a:pt x="5474" y="3446"/>
                  </a:cubicBezTo>
                  <a:cubicBezTo>
                    <a:pt x="6369" y="3446"/>
                    <a:pt x="7264" y="3202"/>
                    <a:pt x="7983" y="2683"/>
                  </a:cubicBezTo>
                  <a:cubicBezTo>
                    <a:pt x="8056" y="2630"/>
                    <a:pt x="8015" y="2525"/>
                    <a:pt x="7943" y="2525"/>
                  </a:cubicBezTo>
                  <a:cubicBezTo>
                    <a:pt x="7929" y="2525"/>
                    <a:pt x="7914" y="2529"/>
                    <a:pt x="7899" y="2538"/>
                  </a:cubicBezTo>
                  <a:cubicBezTo>
                    <a:pt x="7113" y="2978"/>
                    <a:pt x="6241" y="3228"/>
                    <a:pt x="5373" y="3228"/>
                  </a:cubicBezTo>
                  <a:cubicBezTo>
                    <a:pt x="4595" y="3228"/>
                    <a:pt x="3819" y="3027"/>
                    <a:pt x="3112" y="2580"/>
                  </a:cubicBezTo>
                  <a:cubicBezTo>
                    <a:pt x="1987" y="1870"/>
                    <a:pt x="1379" y="406"/>
                    <a:pt x="62" y="2"/>
                  </a:cubicBezTo>
                  <a:cubicBezTo>
                    <a:pt x="58" y="1"/>
                    <a:pt x="55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2409;p40">
              <a:extLst>
                <a:ext uri="{FF2B5EF4-FFF2-40B4-BE49-F238E27FC236}">
                  <a16:creationId xmlns:a16="http://schemas.microsoft.com/office/drawing/2014/main" id="{8E260931-87BE-3A3C-548F-370AC678AF20}"/>
                </a:ext>
              </a:extLst>
            </p:cNvPr>
            <p:cNvSpPr/>
            <p:nvPr/>
          </p:nvSpPr>
          <p:spPr>
            <a:xfrm>
              <a:off x="2059125" y="4212850"/>
              <a:ext cx="50675" cy="58550"/>
            </a:xfrm>
            <a:custGeom>
              <a:avLst/>
              <a:gdLst/>
              <a:ahLst/>
              <a:cxnLst/>
              <a:rect l="l" t="t" r="r" b="b"/>
              <a:pathLst>
                <a:path w="2027" h="2342" extrusionOk="0">
                  <a:moveTo>
                    <a:pt x="1665" y="1"/>
                  </a:moveTo>
                  <a:cubicBezTo>
                    <a:pt x="1631" y="1"/>
                    <a:pt x="1599" y="19"/>
                    <a:pt x="1593" y="58"/>
                  </a:cubicBezTo>
                  <a:cubicBezTo>
                    <a:pt x="1527" y="513"/>
                    <a:pt x="1501" y="922"/>
                    <a:pt x="1249" y="1326"/>
                  </a:cubicBezTo>
                  <a:cubicBezTo>
                    <a:pt x="967" y="1778"/>
                    <a:pt x="552" y="2085"/>
                    <a:pt x="50" y="2258"/>
                  </a:cubicBezTo>
                  <a:cubicBezTo>
                    <a:pt x="0" y="2275"/>
                    <a:pt x="17" y="2342"/>
                    <a:pt x="63" y="2342"/>
                  </a:cubicBezTo>
                  <a:cubicBezTo>
                    <a:pt x="67" y="2342"/>
                    <a:pt x="70" y="2342"/>
                    <a:pt x="73" y="2341"/>
                  </a:cubicBezTo>
                  <a:cubicBezTo>
                    <a:pt x="1019" y="2169"/>
                    <a:pt x="2027" y="1077"/>
                    <a:pt x="1749" y="58"/>
                  </a:cubicBezTo>
                  <a:cubicBezTo>
                    <a:pt x="1739" y="22"/>
                    <a:pt x="1701" y="1"/>
                    <a:pt x="16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2410;p40">
              <a:extLst>
                <a:ext uri="{FF2B5EF4-FFF2-40B4-BE49-F238E27FC236}">
                  <a16:creationId xmlns:a16="http://schemas.microsoft.com/office/drawing/2014/main" id="{E9361466-8E92-882B-082E-2F26009EF760}"/>
                </a:ext>
              </a:extLst>
            </p:cNvPr>
            <p:cNvSpPr/>
            <p:nvPr/>
          </p:nvSpPr>
          <p:spPr>
            <a:xfrm>
              <a:off x="2054000" y="4197875"/>
              <a:ext cx="47950" cy="68500"/>
            </a:xfrm>
            <a:custGeom>
              <a:avLst/>
              <a:gdLst/>
              <a:ahLst/>
              <a:cxnLst/>
              <a:rect l="l" t="t" r="r" b="b"/>
              <a:pathLst>
                <a:path w="1918" h="2740" extrusionOk="0">
                  <a:moveTo>
                    <a:pt x="1583" y="0"/>
                  </a:moveTo>
                  <a:cubicBezTo>
                    <a:pt x="1552" y="0"/>
                    <a:pt x="1520" y="19"/>
                    <a:pt x="1508" y="54"/>
                  </a:cubicBezTo>
                  <a:cubicBezTo>
                    <a:pt x="1356" y="540"/>
                    <a:pt x="1361" y="1005"/>
                    <a:pt x="1116" y="1472"/>
                  </a:cubicBezTo>
                  <a:cubicBezTo>
                    <a:pt x="860" y="1959"/>
                    <a:pt x="481" y="2349"/>
                    <a:pt x="36" y="2667"/>
                  </a:cubicBezTo>
                  <a:cubicBezTo>
                    <a:pt x="1" y="2691"/>
                    <a:pt x="21" y="2740"/>
                    <a:pt x="56" y="2740"/>
                  </a:cubicBezTo>
                  <a:cubicBezTo>
                    <a:pt x="62" y="2740"/>
                    <a:pt x="69" y="2738"/>
                    <a:pt x="76" y="2735"/>
                  </a:cubicBezTo>
                  <a:cubicBezTo>
                    <a:pt x="927" y="2301"/>
                    <a:pt x="1917" y="1081"/>
                    <a:pt x="1653" y="54"/>
                  </a:cubicBezTo>
                  <a:cubicBezTo>
                    <a:pt x="1644" y="18"/>
                    <a:pt x="1614" y="0"/>
                    <a:pt x="1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2411;p40">
              <a:extLst>
                <a:ext uri="{FF2B5EF4-FFF2-40B4-BE49-F238E27FC236}">
                  <a16:creationId xmlns:a16="http://schemas.microsoft.com/office/drawing/2014/main" id="{D373B4B4-4648-2923-433D-6AE762639D7B}"/>
                </a:ext>
              </a:extLst>
            </p:cNvPr>
            <p:cNvSpPr/>
            <p:nvPr/>
          </p:nvSpPr>
          <p:spPr>
            <a:xfrm>
              <a:off x="1945400" y="4188850"/>
              <a:ext cx="28600" cy="21925"/>
            </a:xfrm>
            <a:custGeom>
              <a:avLst/>
              <a:gdLst/>
              <a:ahLst/>
              <a:cxnLst/>
              <a:rect l="l" t="t" r="r" b="b"/>
              <a:pathLst>
                <a:path w="1144" h="877" extrusionOk="0">
                  <a:moveTo>
                    <a:pt x="994" y="0"/>
                  </a:moveTo>
                  <a:cubicBezTo>
                    <a:pt x="965" y="0"/>
                    <a:pt x="938" y="17"/>
                    <a:pt x="927" y="57"/>
                  </a:cubicBezTo>
                  <a:cubicBezTo>
                    <a:pt x="872" y="265"/>
                    <a:pt x="817" y="451"/>
                    <a:pt x="654" y="602"/>
                  </a:cubicBezTo>
                  <a:cubicBezTo>
                    <a:pt x="508" y="737"/>
                    <a:pt x="326" y="811"/>
                    <a:pt x="132" y="811"/>
                  </a:cubicBezTo>
                  <a:cubicBezTo>
                    <a:pt x="99" y="811"/>
                    <a:pt x="66" y="809"/>
                    <a:pt x="33" y="804"/>
                  </a:cubicBezTo>
                  <a:cubicBezTo>
                    <a:pt x="32" y="804"/>
                    <a:pt x="31" y="804"/>
                    <a:pt x="30" y="804"/>
                  </a:cubicBezTo>
                  <a:cubicBezTo>
                    <a:pt x="4" y="804"/>
                    <a:pt x="0" y="847"/>
                    <a:pt x="26" y="854"/>
                  </a:cubicBezTo>
                  <a:cubicBezTo>
                    <a:pt x="85" y="869"/>
                    <a:pt x="147" y="877"/>
                    <a:pt x="210" y="877"/>
                  </a:cubicBezTo>
                  <a:cubicBezTo>
                    <a:pt x="641" y="877"/>
                    <a:pt x="1143" y="543"/>
                    <a:pt x="1082" y="78"/>
                  </a:cubicBezTo>
                  <a:cubicBezTo>
                    <a:pt x="1076" y="31"/>
                    <a:pt x="1034" y="0"/>
                    <a:pt x="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2412;p40">
              <a:extLst>
                <a:ext uri="{FF2B5EF4-FFF2-40B4-BE49-F238E27FC236}">
                  <a16:creationId xmlns:a16="http://schemas.microsoft.com/office/drawing/2014/main" id="{EB8273D3-E5C8-A1F3-68B7-248075689DC6}"/>
                </a:ext>
              </a:extLst>
            </p:cNvPr>
            <p:cNvSpPr/>
            <p:nvPr/>
          </p:nvSpPr>
          <p:spPr>
            <a:xfrm>
              <a:off x="1951275" y="4143700"/>
              <a:ext cx="86525" cy="52025"/>
            </a:xfrm>
            <a:custGeom>
              <a:avLst/>
              <a:gdLst/>
              <a:ahLst/>
              <a:cxnLst/>
              <a:rect l="l" t="t" r="r" b="b"/>
              <a:pathLst>
                <a:path w="3461" h="2081" extrusionOk="0">
                  <a:moveTo>
                    <a:pt x="1735" y="1"/>
                  </a:moveTo>
                  <a:cubicBezTo>
                    <a:pt x="1698" y="1"/>
                    <a:pt x="1660" y="2"/>
                    <a:pt x="1623" y="6"/>
                  </a:cubicBezTo>
                  <a:cubicBezTo>
                    <a:pt x="656" y="91"/>
                    <a:pt x="0" y="1214"/>
                    <a:pt x="571" y="2060"/>
                  </a:cubicBezTo>
                  <a:cubicBezTo>
                    <a:pt x="581" y="2074"/>
                    <a:pt x="596" y="2081"/>
                    <a:pt x="612" y="2081"/>
                  </a:cubicBezTo>
                  <a:cubicBezTo>
                    <a:pt x="640" y="2081"/>
                    <a:pt x="668" y="2059"/>
                    <a:pt x="656" y="2024"/>
                  </a:cubicBezTo>
                  <a:cubicBezTo>
                    <a:pt x="397" y="1226"/>
                    <a:pt x="727" y="262"/>
                    <a:pt x="1689" y="220"/>
                  </a:cubicBezTo>
                  <a:cubicBezTo>
                    <a:pt x="1712" y="219"/>
                    <a:pt x="1734" y="218"/>
                    <a:pt x="1756" y="218"/>
                  </a:cubicBezTo>
                  <a:cubicBezTo>
                    <a:pt x="2653" y="218"/>
                    <a:pt x="2982" y="1026"/>
                    <a:pt x="2911" y="1808"/>
                  </a:cubicBezTo>
                  <a:cubicBezTo>
                    <a:pt x="2907" y="1852"/>
                    <a:pt x="2948" y="1881"/>
                    <a:pt x="2988" y="1881"/>
                  </a:cubicBezTo>
                  <a:cubicBezTo>
                    <a:pt x="3012" y="1881"/>
                    <a:pt x="3036" y="1870"/>
                    <a:pt x="3047" y="1845"/>
                  </a:cubicBezTo>
                  <a:cubicBezTo>
                    <a:pt x="3461" y="954"/>
                    <a:pt x="2637" y="1"/>
                    <a:pt x="1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2413;p40">
              <a:extLst>
                <a:ext uri="{FF2B5EF4-FFF2-40B4-BE49-F238E27FC236}">
                  <a16:creationId xmlns:a16="http://schemas.microsoft.com/office/drawing/2014/main" id="{6E164B0D-0000-CBC4-FD66-74F59F6FB21A}"/>
                </a:ext>
              </a:extLst>
            </p:cNvPr>
            <p:cNvSpPr/>
            <p:nvPr/>
          </p:nvSpPr>
          <p:spPr>
            <a:xfrm>
              <a:off x="1904300" y="4213000"/>
              <a:ext cx="102375" cy="25750"/>
            </a:xfrm>
            <a:custGeom>
              <a:avLst/>
              <a:gdLst/>
              <a:ahLst/>
              <a:cxnLst/>
              <a:rect l="l" t="t" r="r" b="b"/>
              <a:pathLst>
                <a:path w="4095" h="1030" extrusionOk="0">
                  <a:moveTo>
                    <a:pt x="3967" y="1"/>
                  </a:moveTo>
                  <a:cubicBezTo>
                    <a:pt x="3954" y="1"/>
                    <a:pt x="3941" y="4"/>
                    <a:pt x="3928" y="11"/>
                  </a:cubicBezTo>
                  <a:cubicBezTo>
                    <a:pt x="2980" y="561"/>
                    <a:pt x="2082" y="837"/>
                    <a:pt x="1077" y="837"/>
                  </a:cubicBezTo>
                  <a:cubicBezTo>
                    <a:pt x="750" y="837"/>
                    <a:pt x="411" y="808"/>
                    <a:pt x="55" y="749"/>
                  </a:cubicBezTo>
                  <a:cubicBezTo>
                    <a:pt x="53" y="749"/>
                    <a:pt x="51" y="748"/>
                    <a:pt x="49" y="748"/>
                  </a:cubicBezTo>
                  <a:cubicBezTo>
                    <a:pt x="13" y="748"/>
                    <a:pt x="1" y="798"/>
                    <a:pt x="38" y="812"/>
                  </a:cubicBezTo>
                  <a:lnTo>
                    <a:pt x="39" y="812"/>
                  </a:lnTo>
                  <a:cubicBezTo>
                    <a:pt x="468" y="958"/>
                    <a:pt x="926" y="1030"/>
                    <a:pt x="1386" y="1030"/>
                  </a:cubicBezTo>
                  <a:cubicBezTo>
                    <a:pt x="2335" y="1030"/>
                    <a:pt x="3294" y="725"/>
                    <a:pt x="4030" y="143"/>
                  </a:cubicBezTo>
                  <a:cubicBezTo>
                    <a:pt x="4094" y="92"/>
                    <a:pt x="4035" y="1"/>
                    <a:pt x="3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2414;p40">
              <a:extLst>
                <a:ext uri="{FF2B5EF4-FFF2-40B4-BE49-F238E27FC236}">
                  <a16:creationId xmlns:a16="http://schemas.microsoft.com/office/drawing/2014/main" id="{D2B6458C-9FAB-F95D-7B62-36AA9DA29306}"/>
                </a:ext>
              </a:extLst>
            </p:cNvPr>
            <p:cNvSpPr/>
            <p:nvPr/>
          </p:nvSpPr>
          <p:spPr>
            <a:xfrm>
              <a:off x="1999250" y="4216475"/>
              <a:ext cx="11850" cy="22250"/>
            </a:xfrm>
            <a:custGeom>
              <a:avLst/>
              <a:gdLst/>
              <a:ahLst/>
              <a:cxnLst/>
              <a:rect l="l" t="t" r="r" b="b"/>
              <a:pathLst>
                <a:path w="474" h="890" extrusionOk="0">
                  <a:moveTo>
                    <a:pt x="120" y="0"/>
                  </a:moveTo>
                  <a:cubicBezTo>
                    <a:pt x="102" y="0"/>
                    <a:pt x="84" y="11"/>
                    <a:pt x="77" y="32"/>
                  </a:cubicBezTo>
                  <a:lnTo>
                    <a:pt x="77" y="31"/>
                  </a:lnTo>
                  <a:lnTo>
                    <a:pt x="77" y="31"/>
                  </a:lnTo>
                  <a:cubicBezTo>
                    <a:pt x="0" y="292"/>
                    <a:pt x="45" y="749"/>
                    <a:pt x="331" y="880"/>
                  </a:cubicBezTo>
                  <a:cubicBezTo>
                    <a:pt x="345" y="886"/>
                    <a:pt x="359" y="889"/>
                    <a:pt x="372" y="889"/>
                  </a:cubicBezTo>
                  <a:cubicBezTo>
                    <a:pt x="431" y="889"/>
                    <a:pt x="474" y="831"/>
                    <a:pt x="444" y="768"/>
                  </a:cubicBezTo>
                  <a:cubicBezTo>
                    <a:pt x="389" y="648"/>
                    <a:pt x="285" y="561"/>
                    <a:pt x="234" y="435"/>
                  </a:cubicBezTo>
                  <a:cubicBezTo>
                    <a:pt x="187" y="317"/>
                    <a:pt x="163" y="171"/>
                    <a:pt x="165" y="44"/>
                  </a:cubicBezTo>
                  <a:cubicBezTo>
                    <a:pt x="165" y="16"/>
                    <a:pt x="143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2415;p40">
              <a:extLst>
                <a:ext uri="{FF2B5EF4-FFF2-40B4-BE49-F238E27FC236}">
                  <a16:creationId xmlns:a16="http://schemas.microsoft.com/office/drawing/2014/main" id="{F15EB9BD-2038-9A1D-7840-EE504160B711}"/>
                </a:ext>
              </a:extLst>
            </p:cNvPr>
            <p:cNvSpPr/>
            <p:nvPr/>
          </p:nvSpPr>
          <p:spPr>
            <a:xfrm>
              <a:off x="1986325" y="4220425"/>
              <a:ext cx="19825" cy="15050"/>
            </a:xfrm>
            <a:custGeom>
              <a:avLst/>
              <a:gdLst/>
              <a:ahLst/>
              <a:cxnLst/>
              <a:rect l="l" t="t" r="r" b="b"/>
              <a:pathLst>
                <a:path w="793" h="602" extrusionOk="0">
                  <a:moveTo>
                    <a:pt x="564" y="1"/>
                  </a:moveTo>
                  <a:cubicBezTo>
                    <a:pt x="559" y="1"/>
                    <a:pt x="553" y="1"/>
                    <a:pt x="547" y="2"/>
                  </a:cubicBezTo>
                  <a:cubicBezTo>
                    <a:pt x="444" y="18"/>
                    <a:pt x="329" y="10"/>
                    <a:pt x="269" y="104"/>
                  </a:cubicBezTo>
                  <a:cubicBezTo>
                    <a:pt x="258" y="120"/>
                    <a:pt x="256" y="146"/>
                    <a:pt x="263" y="167"/>
                  </a:cubicBezTo>
                  <a:lnTo>
                    <a:pt x="263" y="167"/>
                  </a:lnTo>
                  <a:cubicBezTo>
                    <a:pt x="258" y="175"/>
                    <a:pt x="254" y="183"/>
                    <a:pt x="251" y="192"/>
                  </a:cubicBezTo>
                  <a:lnTo>
                    <a:pt x="251" y="192"/>
                  </a:lnTo>
                  <a:cubicBezTo>
                    <a:pt x="213" y="193"/>
                    <a:pt x="183" y="215"/>
                    <a:pt x="167" y="244"/>
                  </a:cubicBezTo>
                  <a:lnTo>
                    <a:pt x="167" y="244"/>
                  </a:lnTo>
                  <a:cubicBezTo>
                    <a:pt x="166" y="243"/>
                    <a:pt x="164" y="243"/>
                    <a:pt x="163" y="242"/>
                  </a:cubicBezTo>
                  <a:lnTo>
                    <a:pt x="163" y="242"/>
                  </a:lnTo>
                  <a:cubicBezTo>
                    <a:pt x="163" y="242"/>
                    <a:pt x="163" y="242"/>
                    <a:pt x="163" y="242"/>
                  </a:cubicBezTo>
                  <a:cubicBezTo>
                    <a:pt x="152" y="238"/>
                    <a:pt x="142" y="236"/>
                    <a:pt x="133" y="236"/>
                  </a:cubicBezTo>
                  <a:cubicBezTo>
                    <a:pt x="49" y="236"/>
                    <a:pt x="1" y="376"/>
                    <a:pt x="89" y="417"/>
                  </a:cubicBezTo>
                  <a:cubicBezTo>
                    <a:pt x="146" y="444"/>
                    <a:pt x="203" y="464"/>
                    <a:pt x="261" y="477"/>
                  </a:cubicBezTo>
                  <a:lnTo>
                    <a:pt x="261" y="477"/>
                  </a:lnTo>
                  <a:cubicBezTo>
                    <a:pt x="397" y="524"/>
                    <a:pt x="534" y="570"/>
                    <a:pt x="673" y="600"/>
                  </a:cubicBezTo>
                  <a:cubicBezTo>
                    <a:pt x="678" y="601"/>
                    <a:pt x="683" y="602"/>
                    <a:pt x="688" y="602"/>
                  </a:cubicBezTo>
                  <a:cubicBezTo>
                    <a:pt x="752" y="602"/>
                    <a:pt x="792" y="511"/>
                    <a:pt x="726" y="476"/>
                  </a:cubicBezTo>
                  <a:lnTo>
                    <a:pt x="726" y="476"/>
                  </a:lnTo>
                  <a:lnTo>
                    <a:pt x="726" y="477"/>
                  </a:lnTo>
                  <a:cubicBezTo>
                    <a:pt x="704" y="465"/>
                    <a:pt x="682" y="454"/>
                    <a:pt x="659" y="443"/>
                  </a:cubicBezTo>
                  <a:lnTo>
                    <a:pt x="659" y="443"/>
                  </a:lnTo>
                  <a:cubicBezTo>
                    <a:pt x="689" y="396"/>
                    <a:pt x="670" y="321"/>
                    <a:pt x="616" y="295"/>
                  </a:cubicBezTo>
                  <a:lnTo>
                    <a:pt x="616" y="295"/>
                  </a:lnTo>
                  <a:cubicBezTo>
                    <a:pt x="632" y="264"/>
                    <a:pt x="631" y="226"/>
                    <a:pt x="613" y="195"/>
                  </a:cubicBezTo>
                  <a:lnTo>
                    <a:pt x="613" y="195"/>
                  </a:lnTo>
                  <a:cubicBezTo>
                    <a:pt x="617" y="192"/>
                    <a:pt x="621" y="190"/>
                    <a:pt x="626" y="188"/>
                  </a:cubicBezTo>
                  <a:cubicBezTo>
                    <a:pt x="727" y="132"/>
                    <a:pt x="662" y="1"/>
                    <a:pt x="5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2416;p40">
              <a:extLst>
                <a:ext uri="{FF2B5EF4-FFF2-40B4-BE49-F238E27FC236}">
                  <a16:creationId xmlns:a16="http://schemas.microsoft.com/office/drawing/2014/main" id="{EBD1986F-4F18-C133-4364-51207ACF56BF}"/>
                </a:ext>
              </a:extLst>
            </p:cNvPr>
            <p:cNvSpPr/>
            <p:nvPr/>
          </p:nvSpPr>
          <p:spPr>
            <a:xfrm>
              <a:off x="2007075" y="4236425"/>
              <a:ext cx="54925" cy="25775"/>
            </a:xfrm>
            <a:custGeom>
              <a:avLst/>
              <a:gdLst/>
              <a:ahLst/>
              <a:cxnLst/>
              <a:rect l="l" t="t" r="r" b="b"/>
              <a:pathLst>
                <a:path w="2197" h="1031" extrusionOk="0">
                  <a:moveTo>
                    <a:pt x="441" y="1"/>
                  </a:moveTo>
                  <a:cubicBezTo>
                    <a:pt x="324" y="1"/>
                    <a:pt x="207" y="14"/>
                    <a:pt x="92" y="43"/>
                  </a:cubicBezTo>
                  <a:cubicBezTo>
                    <a:pt x="1" y="66"/>
                    <a:pt x="31" y="185"/>
                    <a:pt x="112" y="195"/>
                  </a:cubicBezTo>
                  <a:cubicBezTo>
                    <a:pt x="888" y="291"/>
                    <a:pt x="1507" y="416"/>
                    <a:pt x="2071" y="1010"/>
                  </a:cubicBezTo>
                  <a:cubicBezTo>
                    <a:pt x="2084" y="1024"/>
                    <a:pt x="2099" y="1030"/>
                    <a:pt x="2113" y="1030"/>
                  </a:cubicBezTo>
                  <a:cubicBezTo>
                    <a:pt x="2159" y="1030"/>
                    <a:pt x="2196" y="968"/>
                    <a:pt x="2159" y="921"/>
                  </a:cubicBezTo>
                  <a:cubicBezTo>
                    <a:pt x="1776" y="426"/>
                    <a:pt x="1101" y="1"/>
                    <a:pt x="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2417;p40">
              <a:extLst>
                <a:ext uri="{FF2B5EF4-FFF2-40B4-BE49-F238E27FC236}">
                  <a16:creationId xmlns:a16="http://schemas.microsoft.com/office/drawing/2014/main" id="{E4B78F38-7F3F-7CE0-6E3F-32DFA3AB623B}"/>
                </a:ext>
              </a:extLst>
            </p:cNvPr>
            <p:cNvSpPr/>
            <p:nvPr/>
          </p:nvSpPr>
          <p:spPr>
            <a:xfrm>
              <a:off x="2018500" y="4250025"/>
              <a:ext cx="29775" cy="18275"/>
            </a:xfrm>
            <a:custGeom>
              <a:avLst/>
              <a:gdLst/>
              <a:ahLst/>
              <a:cxnLst/>
              <a:rect l="l" t="t" r="r" b="b"/>
              <a:pathLst>
                <a:path w="1191" h="731" extrusionOk="0">
                  <a:moveTo>
                    <a:pt x="147" y="0"/>
                  </a:moveTo>
                  <a:cubicBezTo>
                    <a:pt x="136" y="0"/>
                    <a:pt x="125" y="0"/>
                    <a:pt x="114" y="1"/>
                  </a:cubicBezTo>
                  <a:cubicBezTo>
                    <a:pt x="44" y="5"/>
                    <a:pt x="0" y="110"/>
                    <a:pt x="75" y="145"/>
                  </a:cubicBezTo>
                  <a:cubicBezTo>
                    <a:pt x="248" y="226"/>
                    <a:pt x="437" y="257"/>
                    <a:pt x="610" y="346"/>
                  </a:cubicBezTo>
                  <a:cubicBezTo>
                    <a:pt x="796" y="441"/>
                    <a:pt x="951" y="577"/>
                    <a:pt x="1103" y="719"/>
                  </a:cubicBezTo>
                  <a:cubicBezTo>
                    <a:pt x="1112" y="727"/>
                    <a:pt x="1122" y="731"/>
                    <a:pt x="1132" y="731"/>
                  </a:cubicBezTo>
                  <a:cubicBezTo>
                    <a:pt x="1162" y="731"/>
                    <a:pt x="1191" y="699"/>
                    <a:pt x="1170" y="667"/>
                  </a:cubicBezTo>
                  <a:cubicBezTo>
                    <a:pt x="977" y="352"/>
                    <a:pt x="540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2418;p40">
              <a:extLst>
                <a:ext uri="{FF2B5EF4-FFF2-40B4-BE49-F238E27FC236}">
                  <a16:creationId xmlns:a16="http://schemas.microsoft.com/office/drawing/2014/main" id="{F7F11B2F-82BB-78DF-4871-6B940CEAE3C5}"/>
                </a:ext>
              </a:extLst>
            </p:cNvPr>
            <p:cNvSpPr/>
            <p:nvPr/>
          </p:nvSpPr>
          <p:spPr>
            <a:xfrm>
              <a:off x="1938175" y="4289275"/>
              <a:ext cx="34400" cy="20525"/>
            </a:xfrm>
            <a:custGeom>
              <a:avLst/>
              <a:gdLst/>
              <a:ahLst/>
              <a:cxnLst/>
              <a:rect l="l" t="t" r="r" b="b"/>
              <a:pathLst>
                <a:path w="1376" h="821" extrusionOk="0">
                  <a:moveTo>
                    <a:pt x="806" y="1"/>
                  </a:moveTo>
                  <a:cubicBezTo>
                    <a:pt x="692" y="1"/>
                    <a:pt x="581" y="20"/>
                    <a:pt x="495" y="54"/>
                  </a:cubicBezTo>
                  <a:cubicBezTo>
                    <a:pt x="218" y="161"/>
                    <a:pt x="1" y="447"/>
                    <a:pt x="8" y="747"/>
                  </a:cubicBezTo>
                  <a:cubicBezTo>
                    <a:pt x="9" y="795"/>
                    <a:pt x="46" y="821"/>
                    <a:pt x="83" y="821"/>
                  </a:cubicBezTo>
                  <a:cubicBezTo>
                    <a:pt x="113" y="821"/>
                    <a:pt x="144" y="804"/>
                    <a:pt x="155" y="768"/>
                  </a:cubicBezTo>
                  <a:cubicBezTo>
                    <a:pt x="233" y="536"/>
                    <a:pt x="357" y="333"/>
                    <a:pt x="604" y="259"/>
                  </a:cubicBezTo>
                  <a:cubicBezTo>
                    <a:pt x="654" y="245"/>
                    <a:pt x="699" y="239"/>
                    <a:pt x="742" y="239"/>
                  </a:cubicBezTo>
                  <a:cubicBezTo>
                    <a:pt x="924" y="239"/>
                    <a:pt x="1061" y="349"/>
                    <a:pt x="1244" y="399"/>
                  </a:cubicBezTo>
                  <a:cubicBezTo>
                    <a:pt x="1253" y="401"/>
                    <a:pt x="1262" y="403"/>
                    <a:pt x="1271" y="403"/>
                  </a:cubicBezTo>
                  <a:cubicBezTo>
                    <a:pt x="1338" y="403"/>
                    <a:pt x="1376" y="326"/>
                    <a:pt x="1348" y="265"/>
                  </a:cubicBezTo>
                  <a:cubicBezTo>
                    <a:pt x="1263" y="75"/>
                    <a:pt x="1029" y="1"/>
                    <a:pt x="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2419;p40">
              <a:extLst>
                <a:ext uri="{FF2B5EF4-FFF2-40B4-BE49-F238E27FC236}">
                  <a16:creationId xmlns:a16="http://schemas.microsoft.com/office/drawing/2014/main" id="{E3B009C2-5E65-3834-6CB4-81FBB19AEAF5}"/>
                </a:ext>
              </a:extLst>
            </p:cNvPr>
            <p:cNvSpPr/>
            <p:nvPr/>
          </p:nvSpPr>
          <p:spPr>
            <a:xfrm>
              <a:off x="1966300" y="4270550"/>
              <a:ext cx="65075" cy="29400"/>
            </a:xfrm>
            <a:custGeom>
              <a:avLst/>
              <a:gdLst/>
              <a:ahLst/>
              <a:cxnLst/>
              <a:rect l="l" t="t" r="r" b="b"/>
              <a:pathLst>
                <a:path w="2603" h="1176" extrusionOk="0">
                  <a:moveTo>
                    <a:pt x="1520" y="0"/>
                  </a:moveTo>
                  <a:cubicBezTo>
                    <a:pt x="845" y="0"/>
                    <a:pt x="150" y="421"/>
                    <a:pt x="8" y="1110"/>
                  </a:cubicBezTo>
                  <a:cubicBezTo>
                    <a:pt x="0" y="1148"/>
                    <a:pt x="30" y="1175"/>
                    <a:pt x="60" y="1175"/>
                  </a:cubicBezTo>
                  <a:cubicBezTo>
                    <a:pt x="76" y="1175"/>
                    <a:pt x="92" y="1168"/>
                    <a:pt x="103" y="1150"/>
                  </a:cubicBezTo>
                  <a:cubicBezTo>
                    <a:pt x="352" y="762"/>
                    <a:pt x="613" y="434"/>
                    <a:pt x="1074" y="297"/>
                  </a:cubicBezTo>
                  <a:cubicBezTo>
                    <a:pt x="1206" y="258"/>
                    <a:pt x="1330" y="240"/>
                    <a:pt x="1448" y="240"/>
                  </a:cubicBezTo>
                  <a:cubicBezTo>
                    <a:pt x="1801" y="240"/>
                    <a:pt x="2109" y="393"/>
                    <a:pt x="2443" y="578"/>
                  </a:cubicBezTo>
                  <a:cubicBezTo>
                    <a:pt x="2458" y="587"/>
                    <a:pt x="2473" y="590"/>
                    <a:pt x="2487" y="590"/>
                  </a:cubicBezTo>
                  <a:cubicBezTo>
                    <a:pt x="2556" y="590"/>
                    <a:pt x="2603" y="502"/>
                    <a:pt x="2549" y="441"/>
                  </a:cubicBezTo>
                  <a:cubicBezTo>
                    <a:pt x="2284" y="138"/>
                    <a:pt x="1905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2420;p40">
              <a:extLst>
                <a:ext uri="{FF2B5EF4-FFF2-40B4-BE49-F238E27FC236}">
                  <a16:creationId xmlns:a16="http://schemas.microsoft.com/office/drawing/2014/main" id="{70C01079-26AE-110E-4848-BBE4909EEBC8}"/>
                </a:ext>
              </a:extLst>
            </p:cNvPr>
            <p:cNvSpPr/>
            <p:nvPr/>
          </p:nvSpPr>
          <p:spPr>
            <a:xfrm>
              <a:off x="1861650" y="4264650"/>
              <a:ext cx="51250" cy="81775"/>
            </a:xfrm>
            <a:custGeom>
              <a:avLst/>
              <a:gdLst/>
              <a:ahLst/>
              <a:cxnLst/>
              <a:rect l="l" t="t" r="r" b="b"/>
              <a:pathLst>
                <a:path w="2050" h="3271" extrusionOk="0">
                  <a:moveTo>
                    <a:pt x="1143" y="0"/>
                  </a:moveTo>
                  <a:cubicBezTo>
                    <a:pt x="1080" y="0"/>
                    <a:pt x="1017" y="7"/>
                    <a:pt x="954" y="20"/>
                  </a:cubicBezTo>
                  <a:cubicBezTo>
                    <a:pt x="253" y="173"/>
                    <a:pt x="1" y="974"/>
                    <a:pt x="154" y="1602"/>
                  </a:cubicBezTo>
                  <a:cubicBezTo>
                    <a:pt x="346" y="2384"/>
                    <a:pt x="1068" y="3129"/>
                    <a:pt x="1871" y="3269"/>
                  </a:cubicBezTo>
                  <a:cubicBezTo>
                    <a:pt x="1876" y="3270"/>
                    <a:pt x="1882" y="3270"/>
                    <a:pt x="1887" y="3270"/>
                  </a:cubicBezTo>
                  <a:cubicBezTo>
                    <a:pt x="1971" y="3270"/>
                    <a:pt x="2034" y="3149"/>
                    <a:pt x="1940" y="3105"/>
                  </a:cubicBezTo>
                  <a:cubicBezTo>
                    <a:pt x="1363" y="2831"/>
                    <a:pt x="865" y="2553"/>
                    <a:pt x="552" y="1967"/>
                  </a:cubicBezTo>
                  <a:cubicBezTo>
                    <a:pt x="348" y="1586"/>
                    <a:pt x="251" y="1073"/>
                    <a:pt x="462" y="674"/>
                  </a:cubicBezTo>
                  <a:cubicBezTo>
                    <a:pt x="604" y="405"/>
                    <a:pt x="821" y="262"/>
                    <a:pt x="1069" y="262"/>
                  </a:cubicBezTo>
                  <a:cubicBezTo>
                    <a:pt x="1183" y="262"/>
                    <a:pt x="1303" y="292"/>
                    <a:pt x="1426" y="353"/>
                  </a:cubicBezTo>
                  <a:cubicBezTo>
                    <a:pt x="1766" y="410"/>
                    <a:pt x="1816" y="586"/>
                    <a:pt x="1575" y="881"/>
                  </a:cubicBezTo>
                  <a:cubicBezTo>
                    <a:pt x="1572" y="1160"/>
                    <a:pt x="1492" y="1299"/>
                    <a:pt x="1334" y="1299"/>
                  </a:cubicBezTo>
                  <a:cubicBezTo>
                    <a:pt x="1243" y="1299"/>
                    <a:pt x="1124" y="1252"/>
                    <a:pt x="980" y="1157"/>
                  </a:cubicBezTo>
                  <a:cubicBezTo>
                    <a:pt x="973" y="1152"/>
                    <a:pt x="965" y="1149"/>
                    <a:pt x="958" y="1149"/>
                  </a:cubicBezTo>
                  <a:cubicBezTo>
                    <a:pt x="924" y="1149"/>
                    <a:pt x="894" y="1200"/>
                    <a:pt x="926" y="1227"/>
                  </a:cubicBezTo>
                  <a:cubicBezTo>
                    <a:pt x="1056" y="1342"/>
                    <a:pt x="1216" y="1397"/>
                    <a:pt x="1372" y="1397"/>
                  </a:cubicBezTo>
                  <a:cubicBezTo>
                    <a:pt x="1659" y="1397"/>
                    <a:pt x="1932" y="1211"/>
                    <a:pt x="1979" y="870"/>
                  </a:cubicBezTo>
                  <a:cubicBezTo>
                    <a:pt x="2050" y="361"/>
                    <a:pt x="1609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2421;p40">
              <a:extLst>
                <a:ext uri="{FF2B5EF4-FFF2-40B4-BE49-F238E27FC236}">
                  <a16:creationId xmlns:a16="http://schemas.microsoft.com/office/drawing/2014/main" id="{1B2722D2-6B19-40D1-C033-0A2BFE96F591}"/>
                </a:ext>
              </a:extLst>
            </p:cNvPr>
            <p:cNvSpPr/>
            <p:nvPr/>
          </p:nvSpPr>
          <p:spPr>
            <a:xfrm>
              <a:off x="1885025" y="4296275"/>
              <a:ext cx="27150" cy="45950"/>
            </a:xfrm>
            <a:custGeom>
              <a:avLst/>
              <a:gdLst/>
              <a:ahLst/>
              <a:cxnLst/>
              <a:rect l="l" t="t" r="r" b="b"/>
              <a:pathLst>
                <a:path w="1086" h="1838" extrusionOk="0">
                  <a:moveTo>
                    <a:pt x="309" y="1"/>
                  </a:moveTo>
                  <a:cubicBezTo>
                    <a:pt x="295" y="1"/>
                    <a:pt x="282" y="8"/>
                    <a:pt x="274" y="25"/>
                  </a:cubicBezTo>
                  <a:cubicBezTo>
                    <a:pt x="1" y="668"/>
                    <a:pt x="268" y="1582"/>
                    <a:pt x="964" y="1834"/>
                  </a:cubicBezTo>
                  <a:cubicBezTo>
                    <a:pt x="971" y="1837"/>
                    <a:pt x="979" y="1838"/>
                    <a:pt x="985" y="1838"/>
                  </a:cubicBezTo>
                  <a:cubicBezTo>
                    <a:pt x="1043" y="1838"/>
                    <a:pt x="1086" y="1752"/>
                    <a:pt x="1036" y="1712"/>
                  </a:cubicBezTo>
                  <a:cubicBezTo>
                    <a:pt x="512" y="1287"/>
                    <a:pt x="203" y="753"/>
                    <a:pt x="360" y="61"/>
                  </a:cubicBezTo>
                  <a:cubicBezTo>
                    <a:pt x="367" y="28"/>
                    <a:pt x="337" y="1"/>
                    <a:pt x="3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2422;p40">
              <a:extLst>
                <a:ext uri="{FF2B5EF4-FFF2-40B4-BE49-F238E27FC236}">
                  <a16:creationId xmlns:a16="http://schemas.microsoft.com/office/drawing/2014/main" id="{4315169D-735F-E21B-878C-206E97092B8D}"/>
                </a:ext>
              </a:extLst>
            </p:cNvPr>
            <p:cNvSpPr/>
            <p:nvPr/>
          </p:nvSpPr>
          <p:spPr>
            <a:xfrm>
              <a:off x="1977600" y="4409475"/>
              <a:ext cx="52050" cy="11850"/>
            </a:xfrm>
            <a:custGeom>
              <a:avLst/>
              <a:gdLst/>
              <a:ahLst/>
              <a:cxnLst/>
              <a:rect l="l" t="t" r="r" b="b"/>
              <a:pathLst>
                <a:path w="2082" h="474" extrusionOk="0">
                  <a:moveTo>
                    <a:pt x="122" y="1"/>
                  </a:moveTo>
                  <a:cubicBezTo>
                    <a:pt x="58" y="1"/>
                    <a:pt x="0" y="78"/>
                    <a:pt x="62" y="129"/>
                  </a:cubicBezTo>
                  <a:cubicBezTo>
                    <a:pt x="332" y="351"/>
                    <a:pt x="717" y="473"/>
                    <a:pt x="1098" y="473"/>
                  </a:cubicBezTo>
                  <a:cubicBezTo>
                    <a:pt x="1454" y="473"/>
                    <a:pt x="1806" y="366"/>
                    <a:pt x="2055" y="132"/>
                  </a:cubicBezTo>
                  <a:cubicBezTo>
                    <a:pt x="2082" y="106"/>
                    <a:pt x="2060" y="58"/>
                    <a:pt x="2025" y="58"/>
                  </a:cubicBezTo>
                  <a:cubicBezTo>
                    <a:pt x="2021" y="58"/>
                    <a:pt x="2017" y="59"/>
                    <a:pt x="2013" y="60"/>
                  </a:cubicBezTo>
                  <a:cubicBezTo>
                    <a:pt x="1672" y="176"/>
                    <a:pt x="1379" y="244"/>
                    <a:pt x="1088" y="244"/>
                  </a:cubicBezTo>
                  <a:cubicBezTo>
                    <a:pt x="791" y="244"/>
                    <a:pt x="496" y="173"/>
                    <a:pt x="155" y="8"/>
                  </a:cubicBezTo>
                  <a:cubicBezTo>
                    <a:pt x="144" y="3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2423;p40">
              <a:extLst>
                <a:ext uri="{FF2B5EF4-FFF2-40B4-BE49-F238E27FC236}">
                  <a16:creationId xmlns:a16="http://schemas.microsoft.com/office/drawing/2014/main" id="{8D8FFD38-6D88-16DA-609A-B1CBC71FE809}"/>
                </a:ext>
              </a:extLst>
            </p:cNvPr>
            <p:cNvSpPr/>
            <p:nvPr/>
          </p:nvSpPr>
          <p:spPr>
            <a:xfrm>
              <a:off x="1978050" y="4377100"/>
              <a:ext cx="52425" cy="36400"/>
            </a:xfrm>
            <a:custGeom>
              <a:avLst/>
              <a:gdLst/>
              <a:ahLst/>
              <a:cxnLst/>
              <a:rect l="l" t="t" r="r" b="b"/>
              <a:pathLst>
                <a:path w="2097" h="1456" extrusionOk="0">
                  <a:moveTo>
                    <a:pt x="1823" y="1"/>
                  </a:moveTo>
                  <a:cubicBezTo>
                    <a:pt x="1516" y="1"/>
                    <a:pt x="1201" y="154"/>
                    <a:pt x="963" y="332"/>
                  </a:cubicBezTo>
                  <a:cubicBezTo>
                    <a:pt x="815" y="443"/>
                    <a:pt x="686" y="574"/>
                    <a:pt x="580" y="727"/>
                  </a:cubicBezTo>
                  <a:cubicBezTo>
                    <a:pt x="436" y="932"/>
                    <a:pt x="355" y="1269"/>
                    <a:pt x="75" y="1328"/>
                  </a:cubicBezTo>
                  <a:cubicBezTo>
                    <a:pt x="1" y="1344"/>
                    <a:pt x="22" y="1451"/>
                    <a:pt x="92" y="1454"/>
                  </a:cubicBezTo>
                  <a:cubicBezTo>
                    <a:pt x="101" y="1455"/>
                    <a:pt x="110" y="1455"/>
                    <a:pt x="118" y="1455"/>
                  </a:cubicBezTo>
                  <a:cubicBezTo>
                    <a:pt x="408" y="1455"/>
                    <a:pt x="530" y="1200"/>
                    <a:pt x="675" y="979"/>
                  </a:cubicBezTo>
                  <a:cubicBezTo>
                    <a:pt x="833" y="738"/>
                    <a:pt x="1027" y="539"/>
                    <a:pt x="1285" y="405"/>
                  </a:cubicBezTo>
                  <a:cubicBezTo>
                    <a:pt x="1518" y="283"/>
                    <a:pt x="1763" y="265"/>
                    <a:pt x="2009" y="189"/>
                  </a:cubicBezTo>
                  <a:cubicBezTo>
                    <a:pt x="2088" y="166"/>
                    <a:pt x="2096" y="40"/>
                    <a:pt x="2009" y="21"/>
                  </a:cubicBezTo>
                  <a:cubicBezTo>
                    <a:pt x="1948" y="7"/>
                    <a:pt x="1886" y="1"/>
                    <a:pt x="18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2424;p40">
              <a:extLst>
                <a:ext uri="{FF2B5EF4-FFF2-40B4-BE49-F238E27FC236}">
                  <a16:creationId xmlns:a16="http://schemas.microsoft.com/office/drawing/2014/main" id="{65DF7465-F6D6-4F31-8466-95CFF23ADA75}"/>
                </a:ext>
              </a:extLst>
            </p:cNvPr>
            <p:cNvSpPr/>
            <p:nvPr/>
          </p:nvSpPr>
          <p:spPr>
            <a:xfrm>
              <a:off x="1995975" y="4345650"/>
              <a:ext cx="30050" cy="34800"/>
            </a:xfrm>
            <a:custGeom>
              <a:avLst/>
              <a:gdLst/>
              <a:ahLst/>
              <a:cxnLst/>
              <a:rect l="l" t="t" r="r" b="b"/>
              <a:pathLst>
                <a:path w="1202" h="1392" extrusionOk="0">
                  <a:moveTo>
                    <a:pt x="215" y="1"/>
                  </a:moveTo>
                  <a:cubicBezTo>
                    <a:pt x="182" y="1"/>
                    <a:pt x="149" y="19"/>
                    <a:pt x="140" y="56"/>
                  </a:cubicBezTo>
                  <a:cubicBezTo>
                    <a:pt x="1" y="637"/>
                    <a:pt x="575" y="1361"/>
                    <a:pt x="1164" y="1391"/>
                  </a:cubicBezTo>
                  <a:cubicBezTo>
                    <a:pt x="1164" y="1391"/>
                    <a:pt x="1165" y="1391"/>
                    <a:pt x="1165" y="1391"/>
                  </a:cubicBezTo>
                  <a:cubicBezTo>
                    <a:pt x="1193" y="1391"/>
                    <a:pt x="1202" y="1352"/>
                    <a:pt x="1178" y="1338"/>
                  </a:cubicBezTo>
                  <a:cubicBezTo>
                    <a:pt x="931" y="1189"/>
                    <a:pt x="705" y="1045"/>
                    <a:pt x="541" y="798"/>
                  </a:cubicBezTo>
                  <a:cubicBezTo>
                    <a:pt x="388" y="567"/>
                    <a:pt x="351" y="318"/>
                    <a:pt x="289" y="56"/>
                  </a:cubicBezTo>
                  <a:cubicBezTo>
                    <a:pt x="281" y="19"/>
                    <a:pt x="248" y="1"/>
                    <a:pt x="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2425;p40">
              <a:extLst>
                <a:ext uri="{FF2B5EF4-FFF2-40B4-BE49-F238E27FC236}">
                  <a16:creationId xmlns:a16="http://schemas.microsoft.com/office/drawing/2014/main" id="{60EA8CFC-8744-5487-7D22-450B77295452}"/>
                </a:ext>
              </a:extLst>
            </p:cNvPr>
            <p:cNvSpPr/>
            <p:nvPr/>
          </p:nvSpPr>
          <p:spPr>
            <a:xfrm>
              <a:off x="1998400" y="4345000"/>
              <a:ext cx="48350" cy="20550"/>
            </a:xfrm>
            <a:custGeom>
              <a:avLst/>
              <a:gdLst/>
              <a:ahLst/>
              <a:cxnLst/>
              <a:rect l="l" t="t" r="r" b="b"/>
              <a:pathLst>
                <a:path w="1934" h="822" extrusionOk="0">
                  <a:moveTo>
                    <a:pt x="952" y="1"/>
                  </a:moveTo>
                  <a:cubicBezTo>
                    <a:pt x="670" y="1"/>
                    <a:pt x="378" y="65"/>
                    <a:pt x="114" y="95"/>
                  </a:cubicBezTo>
                  <a:cubicBezTo>
                    <a:pt x="36" y="103"/>
                    <a:pt x="1" y="228"/>
                    <a:pt x="94" y="246"/>
                  </a:cubicBezTo>
                  <a:cubicBezTo>
                    <a:pt x="179" y="263"/>
                    <a:pt x="271" y="269"/>
                    <a:pt x="366" y="269"/>
                  </a:cubicBezTo>
                  <a:cubicBezTo>
                    <a:pt x="545" y="269"/>
                    <a:pt x="736" y="249"/>
                    <a:pt x="916" y="249"/>
                  </a:cubicBezTo>
                  <a:cubicBezTo>
                    <a:pt x="1268" y="249"/>
                    <a:pt x="1580" y="322"/>
                    <a:pt x="1681" y="752"/>
                  </a:cubicBezTo>
                  <a:cubicBezTo>
                    <a:pt x="1692" y="798"/>
                    <a:pt x="1734" y="821"/>
                    <a:pt x="1775" y="821"/>
                  </a:cubicBezTo>
                  <a:cubicBezTo>
                    <a:pt x="1816" y="821"/>
                    <a:pt x="1857" y="798"/>
                    <a:pt x="1867" y="752"/>
                  </a:cubicBezTo>
                  <a:cubicBezTo>
                    <a:pt x="1933" y="453"/>
                    <a:pt x="1714" y="220"/>
                    <a:pt x="1456" y="100"/>
                  </a:cubicBezTo>
                  <a:cubicBezTo>
                    <a:pt x="1299" y="26"/>
                    <a:pt x="1127" y="1"/>
                    <a:pt x="9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2426;p40">
              <a:extLst>
                <a:ext uri="{FF2B5EF4-FFF2-40B4-BE49-F238E27FC236}">
                  <a16:creationId xmlns:a16="http://schemas.microsoft.com/office/drawing/2014/main" id="{588578B3-EB36-7E39-A6DE-4B4462C4A79C}"/>
                </a:ext>
              </a:extLst>
            </p:cNvPr>
            <p:cNvSpPr/>
            <p:nvPr/>
          </p:nvSpPr>
          <p:spPr>
            <a:xfrm>
              <a:off x="2037750" y="4340525"/>
              <a:ext cx="54300" cy="23475"/>
            </a:xfrm>
            <a:custGeom>
              <a:avLst/>
              <a:gdLst/>
              <a:ahLst/>
              <a:cxnLst/>
              <a:rect l="l" t="t" r="r" b="b"/>
              <a:pathLst>
                <a:path w="2172" h="939" extrusionOk="0">
                  <a:moveTo>
                    <a:pt x="805" y="0"/>
                  </a:moveTo>
                  <a:cubicBezTo>
                    <a:pt x="650" y="0"/>
                    <a:pt x="497" y="32"/>
                    <a:pt x="364" y="121"/>
                  </a:cubicBezTo>
                  <a:cubicBezTo>
                    <a:pt x="94" y="301"/>
                    <a:pt x="0" y="681"/>
                    <a:pt x="240" y="919"/>
                  </a:cubicBezTo>
                  <a:cubicBezTo>
                    <a:pt x="254" y="933"/>
                    <a:pt x="270" y="939"/>
                    <a:pt x="287" y="939"/>
                  </a:cubicBezTo>
                  <a:cubicBezTo>
                    <a:pt x="338" y="939"/>
                    <a:pt x="390" y="883"/>
                    <a:pt x="353" y="833"/>
                  </a:cubicBezTo>
                  <a:cubicBezTo>
                    <a:pt x="153" y="565"/>
                    <a:pt x="418" y="294"/>
                    <a:pt x="689" y="248"/>
                  </a:cubicBezTo>
                  <a:cubicBezTo>
                    <a:pt x="735" y="240"/>
                    <a:pt x="781" y="236"/>
                    <a:pt x="828" y="236"/>
                  </a:cubicBezTo>
                  <a:cubicBezTo>
                    <a:pt x="1000" y="236"/>
                    <a:pt x="1171" y="285"/>
                    <a:pt x="1338" y="323"/>
                  </a:cubicBezTo>
                  <a:cubicBezTo>
                    <a:pt x="1486" y="357"/>
                    <a:pt x="1634" y="392"/>
                    <a:pt x="1780" y="392"/>
                  </a:cubicBezTo>
                  <a:cubicBezTo>
                    <a:pt x="1888" y="392"/>
                    <a:pt x="1995" y="373"/>
                    <a:pt x="2099" y="320"/>
                  </a:cubicBezTo>
                  <a:cubicBezTo>
                    <a:pt x="2171" y="283"/>
                    <a:pt x="2130" y="182"/>
                    <a:pt x="2060" y="176"/>
                  </a:cubicBezTo>
                  <a:cubicBezTo>
                    <a:pt x="1711" y="153"/>
                    <a:pt x="1396" y="79"/>
                    <a:pt x="1052" y="23"/>
                  </a:cubicBezTo>
                  <a:cubicBezTo>
                    <a:pt x="971" y="9"/>
                    <a:pt x="888" y="0"/>
                    <a:pt x="8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2427;p40">
              <a:extLst>
                <a:ext uri="{FF2B5EF4-FFF2-40B4-BE49-F238E27FC236}">
                  <a16:creationId xmlns:a16="http://schemas.microsoft.com/office/drawing/2014/main" id="{3741DF64-F1D5-5E60-1010-C4DF0B55529F}"/>
                </a:ext>
              </a:extLst>
            </p:cNvPr>
            <p:cNvSpPr/>
            <p:nvPr/>
          </p:nvSpPr>
          <p:spPr>
            <a:xfrm>
              <a:off x="2067725" y="4346125"/>
              <a:ext cx="23275" cy="29950"/>
            </a:xfrm>
            <a:custGeom>
              <a:avLst/>
              <a:gdLst/>
              <a:ahLst/>
              <a:cxnLst/>
              <a:rect l="l" t="t" r="r" b="b"/>
              <a:pathLst>
                <a:path w="931" h="1198" extrusionOk="0">
                  <a:moveTo>
                    <a:pt x="841" y="0"/>
                  </a:moveTo>
                  <a:cubicBezTo>
                    <a:pt x="838" y="0"/>
                    <a:pt x="834" y="0"/>
                    <a:pt x="831" y="1"/>
                  </a:cubicBezTo>
                  <a:cubicBezTo>
                    <a:pt x="322" y="98"/>
                    <a:pt x="0" y="690"/>
                    <a:pt x="235" y="1159"/>
                  </a:cubicBezTo>
                  <a:cubicBezTo>
                    <a:pt x="249" y="1186"/>
                    <a:pt x="271" y="1198"/>
                    <a:pt x="293" y="1198"/>
                  </a:cubicBezTo>
                  <a:cubicBezTo>
                    <a:pt x="337" y="1198"/>
                    <a:pt x="383" y="1154"/>
                    <a:pt x="373" y="1102"/>
                  </a:cubicBezTo>
                  <a:cubicBezTo>
                    <a:pt x="300" y="692"/>
                    <a:pt x="488" y="276"/>
                    <a:pt x="874" y="103"/>
                  </a:cubicBezTo>
                  <a:cubicBezTo>
                    <a:pt x="931" y="76"/>
                    <a:pt x="893" y="0"/>
                    <a:pt x="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2428;p40">
              <a:extLst>
                <a:ext uri="{FF2B5EF4-FFF2-40B4-BE49-F238E27FC236}">
                  <a16:creationId xmlns:a16="http://schemas.microsoft.com/office/drawing/2014/main" id="{9B8C4D91-DC79-5147-5A9C-0516BCE0371B}"/>
                </a:ext>
              </a:extLst>
            </p:cNvPr>
            <p:cNvSpPr/>
            <p:nvPr/>
          </p:nvSpPr>
          <p:spPr>
            <a:xfrm>
              <a:off x="2074075" y="4373250"/>
              <a:ext cx="31575" cy="12250"/>
            </a:xfrm>
            <a:custGeom>
              <a:avLst/>
              <a:gdLst/>
              <a:ahLst/>
              <a:cxnLst/>
              <a:rect l="l" t="t" r="r" b="b"/>
              <a:pathLst>
                <a:path w="1263" h="490" extrusionOk="0">
                  <a:moveTo>
                    <a:pt x="218" y="1"/>
                  </a:moveTo>
                  <a:cubicBezTo>
                    <a:pt x="170" y="1"/>
                    <a:pt x="125" y="3"/>
                    <a:pt x="84" y="7"/>
                  </a:cubicBezTo>
                  <a:cubicBezTo>
                    <a:pt x="21" y="12"/>
                    <a:pt x="0" y="104"/>
                    <a:pt x="69" y="123"/>
                  </a:cubicBezTo>
                  <a:cubicBezTo>
                    <a:pt x="249" y="173"/>
                    <a:pt x="432" y="209"/>
                    <a:pt x="608" y="274"/>
                  </a:cubicBezTo>
                  <a:cubicBezTo>
                    <a:pt x="779" y="336"/>
                    <a:pt x="946" y="461"/>
                    <a:pt x="1125" y="488"/>
                  </a:cubicBezTo>
                  <a:cubicBezTo>
                    <a:pt x="1129" y="489"/>
                    <a:pt x="1133" y="489"/>
                    <a:pt x="1137" y="489"/>
                  </a:cubicBezTo>
                  <a:cubicBezTo>
                    <a:pt x="1196" y="489"/>
                    <a:pt x="1262" y="428"/>
                    <a:pt x="1218" y="367"/>
                  </a:cubicBezTo>
                  <a:cubicBezTo>
                    <a:pt x="1026" y="111"/>
                    <a:pt x="5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2429;p40">
              <a:extLst>
                <a:ext uri="{FF2B5EF4-FFF2-40B4-BE49-F238E27FC236}">
                  <a16:creationId xmlns:a16="http://schemas.microsoft.com/office/drawing/2014/main" id="{17E16F76-BB43-104C-84D6-18003024A7CD}"/>
                </a:ext>
              </a:extLst>
            </p:cNvPr>
            <p:cNvSpPr/>
            <p:nvPr/>
          </p:nvSpPr>
          <p:spPr>
            <a:xfrm>
              <a:off x="2033875" y="4412200"/>
              <a:ext cx="45325" cy="29050"/>
            </a:xfrm>
            <a:custGeom>
              <a:avLst/>
              <a:gdLst/>
              <a:ahLst/>
              <a:cxnLst/>
              <a:rect l="l" t="t" r="r" b="b"/>
              <a:pathLst>
                <a:path w="1813" h="1162" extrusionOk="0">
                  <a:moveTo>
                    <a:pt x="1735" y="1"/>
                  </a:moveTo>
                  <a:cubicBezTo>
                    <a:pt x="1717" y="1"/>
                    <a:pt x="1697" y="9"/>
                    <a:pt x="1681" y="30"/>
                  </a:cubicBezTo>
                  <a:cubicBezTo>
                    <a:pt x="1468" y="309"/>
                    <a:pt x="1227" y="553"/>
                    <a:pt x="914" y="722"/>
                  </a:cubicBezTo>
                  <a:cubicBezTo>
                    <a:pt x="641" y="870"/>
                    <a:pt x="344" y="871"/>
                    <a:pt x="70" y="988"/>
                  </a:cubicBezTo>
                  <a:cubicBezTo>
                    <a:pt x="1" y="1017"/>
                    <a:pt x="27" y="1121"/>
                    <a:pt x="89" y="1138"/>
                  </a:cubicBezTo>
                  <a:cubicBezTo>
                    <a:pt x="146" y="1155"/>
                    <a:pt x="205" y="1162"/>
                    <a:pt x="266" y="1162"/>
                  </a:cubicBezTo>
                  <a:cubicBezTo>
                    <a:pt x="541" y="1162"/>
                    <a:pt x="849" y="1015"/>
                    <a:pt x="1066" y="886"/>
                  </a:cubicBezTo>
                  <a:cubicBezTo>
                    <a:pt x="1381" y="699"/>
                    <a:pt x="1642" y="431"/>
                    <a:pt x="1790" y="93"/>
                  </a:cubicBezTo>
                  <a:cubicBezTo>
                    <a:pt x="1812" y="42"/>
                    <a:pt x="1776" y="1"/>
                    <a:pt x="1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2430;p40">
              <a:extLst>
                <a:ext uri="{FF2B5EF4-FFF2-40B4-BE49-F238E27FC236}">
                  <a16:creationId xmlns:a16="http://schemas.microsoft.com/office/drawing/2014/main" id="{3732B2B2-5651-93B8-2619-AB567EC4300A}"/>
                </a:ext>
              </a:extLst>
            </p:cNvPr>
            <p:cNvSpPr/>
            <p:nvPr/>
          </p:nvSpPr>
          <p:spPr>
            <a:xfrm>
              <a:off x="2029350" y="4403225"/>
              <a:ext cx="12525" cy="36400"/>
            </a:xfrm>
            <a:custGeom>
              <a:avLst/>
              <a:gdLst/>
              <a:ahLst/>
              <a:cxnLst/>
              <a:rect l="l" t="t" r="r" b="b"/>
              <a:pathLst>
                <a:path w="501" h="1456" extrusionOk="0">
                  <a:moveTo>
                    <a:pt x="96" y="1"/>
                  </a:moveTo>
                  <a:cubicBezTo>
                    <a:pt x="46" y="1"/>
                    <a:pt x="0" y="42"/>
                    <a:pt x="13" y="109"/>
                  </a:cubicBezTo>
                  <a:cubicBezTo>
                    <a:pt x="55" y="327"/>
                    <a:pt x="166" y="532"/>
                    <a:pt x="227" y="747"/>
                  </a:cubicBezTo>
                  <a:cubicBezTo>
                    <a:pt x="286" y="962"/>
                    <a:pt x="329" y="1185"/>
                    <a:pt x="362" y="1405"/>
                  </a:cubicBezTo>
                  <a:cubicBezTo>
                    <a:pt x="368" y="1440"/>
                    <a:pt x="395" y="1455"/>
                    <a:pt x="423" y="1455"/>
                  </a:cubicBezTo>
                  <a:cubicBezTo>
                    <a:pt x="460" y="1455"/>
                    <a:pt x="499" y="1429"/>
                    <a:pt x="499" y="1386"/>
                  </a:cubicBezTo>
                  <a:cubicBezTo>
                    <a:pt x="501" y="961"/>
                    <a:pt x="441" y="389"/>
                    <a:pt x="174" y="41"/>
                  </a:cubicBezTo>
                  <a:cubicBezTo>
                    <a:pt x="153" y="13"/>
                    <a:pt x="124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2431;p40">
              <a:extLst>
                <a:ext uri="{FF2B5EF4-FFF2-40B4-BE49-F238E27FC236}">
                  <a16:creationId xmlns:a16="http://schemas.microsoft.com/office/drawing/2014/main" id="{52EB231D-025A-224E-BE40-163EA885471B}"/>
                </a:ext>
              </a:extLst>
            </p:cNvPr>
            <p:cNvSpPr/>
            <p:nvPr/>
          </p:nvSpPr>
          <p:spPr>
            <a:xfrm>
              <a:off x="2014025" y="4408900"/>
              <a:ext cx="21950" cy="8025"/>
            </a:xfrm>
            <a:custGeom>
              <a:avLst/>
              <a:gdLst/>
              <a:ahLst/>
              <a:cxnLst/>
              <a:rect l="l" t="t" r="r" b="b"/>
              <a:pathLst>
                <a:path w="878" h="321" extrusionOk="0">
                  <a:moveTo>
                    <a:pt x="811" y="0"/>
                  </a:moveTo>
                  <a:cubicBezTo>
                    <a:pt x="809" y="0"/>
                    <a:pt x="807" y="1"/>
                    <a:pt x="805" y="1"/>
                  </a:cubicBezTo>
                  <a:cubicBezTo>
                    <a:pt x="550" y="29"/>
                    <a:pt x="314" y="110"/>
                    <a:pt x="74" y="194"/>
                  </a:cubicBezTo>
                  <a:cubicBezTo>
                    <a:pt x="1" y="220"/>
                    <a:pt x="23" y="321"/>
                    <a:pt x="92" y="321"/>
                  </a:cubicBezTo>
                  <a:cubicBezTo>
                    <a:pt x="97" y="321"/>
                    <a:pt x="102" y="320"/>
                    <a:pt x="108" y="319"/>
                  </a:cubicBezTo>
                  <a:cubicBezTo>
                    <a:pt x="357" y="265"/>
                    <a:pt x="601" y="211"/>
                    <a:pt x="832" y="100"/>
                  </a:cubicBezTo>
                  <a:cubicBezTo>
                    <a:pt x="877" y="79"/>
                    <a:pt x="860" y="0"/>
                    <a:pt x="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2432;p40">
              <a:extLst>
                <a:ext uri="{FF2B5EF4-FFF2-40B4-BE49-F238E27FC236}">
                  <a16:creationId xmlns:a16="http://schemas.microsoft.com/office/drawing/2014/main" id="{72541688-AB89-9E83-4EFA-75F8F9AB5799}"/>
                </a:ext>
              </a:extLst>
            </p:cNvPr>
            <p:cNvSpPr/>
            <p:nvPr/>
          </p:nvSpPr>
          <p:spPr>
            <a:xfrm>
              <a:off x="2028200" y="4375750"/>
              <a:ext cx="33650" cy="28225"/>
            </a:xfrm>
            <a:custGeom>
              <a:avLst/>
              <a:gdLst/>
              <a:ahLst/>
              <a:cxnLst/>
              <a:rect l="l" t="t" r="r" b="b"/>
              <a:pathLst>
                <a:path w="1346" h="1129" extrusionOk="0">
                  <a:moveTo>
                    <a:pt x="699" y="247"/>
                  </a:moveTo>
                  <a:cubicBezTo>
                    <a:pt x="779" y="247"/>
                    <a:pt x="861" y="278"/>
                    <a:pt x="932" y="339"/>
                  </a:cubicBezTo>
                  <a:cubicBezTo>
                    <a:pt x="1249" y="614"/>
                    <a:pt x="952" y="993"/>
                    <a:pt x="627" y="993"/>
                  </a:cubicBezTo>
                  <a:cubicBezTo>
                    <a:pt x="562" y="993"/>
                    <a:pt x="496" y="978"/>
                    <a:pt x="434" y="944"/>
                  </a:cubicBezTo>
                  <a:cubicBezTo>
                    <a:pt x="428" y="941"/>
                    <a:pt x="422" y="940"/>
                    <a:pt x="417" y="940"/>
                  </a:cubicBezTo>
                  <a:cubicBezTo>
                    <a:pt x="414" y="940"/>
                    <a:pt x="411" y="940"/>
                    <a:pt x="408" y="941"/>
                  </a:cubicBezTo>
                  <a:lnTo>
                    <a:pt x="408" y="941"/>
                  </a:lnTo>
                  <a:cubicBezTo>
                    <a:pt x="427" y="917"/>
                    <a:pt x="435" y="884"/>
                    <a:pt x="422" y="847"/>
                  </a:cubicBezTo>
                  <a:cubicBezTo>
                    <a:pt x="371" y="692"/>
                    <a:pt x="350" y="540"/>
                    <a:pt x="443" y="394"/>
                  </a:cubicBezTo>
                  <a:cubicBezTo>
                    <a:pt x="506" y="294"/>
                    <a:pt x="601" y="247"/>
                    <a:pt x="699" y="247"/>
                  </a:cubicBezTo>
                  <a:close/>
                  <a:moveTo>
                    <a:pt x="671" y="1"/>
                  </a:moveTo>
                  <a:cubicBezTo>
                    <a:pt x="536" y="1"/>
                    <a:pt x="401" y="50"/>
                    <a:pt x="294" y="155"/>
                  </a:cubicBezTo>
                  <a:cubicBezTo>
                    <a:pt x="89" y="355"/>
                    <a:pt x="0" y="745"/>
                    <a:pt x="234" y="957"/>
                  </a:cubicBezTo>
                  <a:cubicBezTo>
                    <a:pt x="256" y="977"/>
                    <a:pt x="284" y="986"/>
                    <a:pt x="311" y="986"/>
                  </a:cubicBezTo>
                  <a:cubicBezTo>
                    <a:pt x="334" y="986"/>
                    <a:pt x="356" y="980"/>
                    <a:pt x="375" y="969"/>
                  </a:cubicBezTo>
                  <a:lnTo>
                    <a:pt x="375" y="969"/>
                  </a:lnTo>
                  <a:cubicBezTo>
                    <a:pt x="371" y="981"/>
                    <a:pt x="373" y="996"/>
                    <a:pt x="387" y="1007"/>
                  </a:cubicBezTo>
                  <a:lnTo>
                    <a:pt x="387" y="1006"/>
                  </a:lnTo>
                  <a:cubicBezTo>
                    <a:pt x="486" y="1089"/>
                    <a:pt x="608" y="1129"/>
                    <a:pt x="731" y="1129"/>
                  </a:cubicBezTo>
                  <a:cubicBezTo>
                    <a:pt x="861" y="1129"/>
                    <a:pt x="991" y="1083"/>
                    <a:pt x="1096" y="995"/>
                  </a:cubicBezTo>
                  <a:cubicBezTo>
                    <a:pt x="1346" y="783"/>
                    <a:pt x="1328" y="421"/>
                    <a:pt x="1110" y="193"/>
                  </a:cubicBezTo>
                  <a:cubicBezTo>
                    <a:pt x="991" y="69"/>
                    <a:pt x="830" y="1"/>
                    <a:pt x="6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2433;p40">
              <a:extLst>
                <a:ext uri="{FF2B5EF4-FFF2-40B4-BE49-F238E27FC236}">
                  <a16:creationId xmlns:a16="http://schemas.microsoft.com/office/drawing/2014/main" id="{3546BDD3-E72C-FDCA-A62A-2D31B03FF6E1}"/>
                </a:ext>
              </a:extLst>
            </p:cNvPr>
            <p:cNvSpPr/>
            <p:nvPr/>
          </p:nvSpPr>
          <p:spPr>
            <a:xfrm>
              <a:off x="2071300" y="4414150"/>
              <a:ext cx="9975" cy="14850"/>
            </a:xfrm>
            <a:custGeom>
              <a:avLst/>
              <a:gdLst/>
              <a:ahLst/>
              <a:cxnLst/>
              <a:rect l="l" t="t" r="r" b="b"/>
              <a:pathLst>
                <a:path w="399" h="594" extrusionOk="0">
                  <a:moveTo>
                    <a:pt x="92" y="1"/>
                  </a:moveTo>
                  <a:cubicBezTo>
                    <a:pt x="47" y="1"/>
                    <a:pt x="6" y="38"/>
                    <a:pt x="3" y="88"/>
                  </a:cubicBezTo>
                  <a:cubicBezTo>
                    <a:pt x="0" y="188"/>
                    <a:pt x="75" y="272"/>
                    <a:pt x="130" y="350"/>
                  </a:cubicBezTo>
                  <a:cubicBezTo>
                    <a:pt x="187" y="429"/>
                    <a:pt x="242" y="511"/>
                    <a:pt x="314" y="580"/>
                  </a:cubicBezTo>
                  <a:cubicBezTo>
                    <a:pt x="323" y="590"/>
                    <a:pt x="334" y="594"/>
                    <a:pt x="345" y="594"/>
                  </a:cubicBezTo>
                  <a:cubicBezTo>
                    <a:pt x="373" y="594"/>
                    <a:pt x="399" y="567"/>
                    <a:pt x="392" y="535"/>
                  </a:cubicBezTo>
                  <a:cubicBezTo>
                    <a:pt x="370" y="435"/>
                    <a:pt x="327" y="340"/>
                    <a:pt x="287" y="246"/>
                  </a:cubicBezTo>
                  <a:cubicBezTo>
                    <a:pt x="251" y="160"/>
                    <a:pt x="221" y="61"/>
                    <a:pt x="135" y="13"/>
                  </a:cubicBezTo>
                  <a:cubicBezTo>
                    <a:pt x="121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2434;p40">
              <a:extLst>
                <a:ext uri="{FF2B5EF4-FFF2-40B4-BE49-F238E27FC236}">
                  <a16:creationId xmlns:a16="http://schemas.microsoft.com/office/drawing/2014/main" id="{B2B6941F-EB28-D0FD-7CD6-2EFC329C8376}"/>
                </a:ext>
              </a:extLst>
            </p:cNvPr>
            <p:cNvSpPr/>
            <p:nvPr/>
          </p:nvSpPr>
          <p:spPr>
            <a:xfrm>
              <a:off x="2070325" y="4419525"/>
              <a:ext cx="12150" cy="13225"/>
            </a:xfrm>
            <a:custGeom>
              <a:avLst/>
              <a:gdLst/>
              <a:ahLst/>
              <a:cxnLst/>
              <a:rect l="l" t="t" r="r" b="b"/>
              <a:pathLst>
                <a:path w="486" h="529" extrusionOk="0">
                  <a:moveTo>
                    <a:pt x="60" y="1"/>
                  </a:moveTo>
                  <a:cubicBezTo>
                    <a:pt x="43" y="1"/>
                    <a:pt x="23" y="14"/>
                    <a:pt x="20" y="31"/>
                  </a:cubicBezTo>
                  <a:cubicBezTo>
                    <a:pt x="0" y="142"/>
                    <a:pt x="66" y="207"/>
                    <a:pt x="128" y="294"/>
                  </a:cubicBezTo>
                  <a:cubicBezTo>
                    <a:pt x="183" y="372"/>
                    <a:pt x="245" y="477"/>
                    <a:pt x="333" y="518"/>
                  </a:cubicBezTo>
                  <a:cubicBezTo>
                    <a:pt x="348" y="525"/>
                    <a:pt x="364" y="528"/>
                    <a:pt x="379" y="528"/>
                  </a:cubicBezTo>
                  <a:cubicBezTo>
                    <a:pt x="437" y="528"/>
                    <a:pt x="486" y="479"/>
                    <a:pt x="471" y="413"/>
                  </a:cubicBezTo>
                  <a:cubicBezTo>
                    <a:pt x="448" y="317"/>
                    <a:pt x="361" y="235"/>
                    <a:pt x="295" y="164"/>
                  </a:cubicBezTo>
                  <a:cubicBezTo>
                    <a:pt x="225" y="87"/>
                    <a:pt x="172" y="4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2435;p40">
              <a:extLst>
                <a:ext uri="{FF2B5EF4-FFF2-40B4-BE49-F238E27FC236}">
                  <a16:creationId xmlns:a16="http://schemas.microsoft.com/office/drawing/2014/main" id="{8B539226-6969-4F7A-65F6-622045FDE749}"/>
                </a:ext>
              </a:extLst>
            </p:cNvPr>
            <p:cNvSpPr/>
            <p:nvPr/>
          </p:nvSpPr>
          <p:spPr>
            <a:xfrm>
              <a:off x="2067275" y="4424125"/>
              <a:ext cx="20725" cy="17625"/>
            </a:xfrm>
            <a:custGeom>
              <a:avLst/>
              <a:gdLst/>
              <a:ahLst/>
              <a:cxnLst/>
              <a:rect l="l" t="t" r="r" b="b"/>
              <a:pathLst>
                <a:path w="829" h="705" extrusionOk="0">
                  <a:moveTo>
                    <a:pt x="46" y="1"/>
                  </a:moveTo>
                  <a:cubicBezTo>
                    <a:pt x="18" y="1"/>
                    <a:pt x="0" y="32"/>
                    <a:pt x="5" y="58"/>
                  </a:cubicBezTo>
                  <a:cubicBezTo>
                    <a:pt x="40" y="200"/>
                    <a:pt x="201" y="308"/>
                    <a:pt x="305" y="402"/>
                  </a:cubicBezTo>
                  <a:cubicBezTo>
                    <a:pt x="418" y="507"/>
                    <a:pt x="536" y="649"/>
                    <a:pt x="686" y="699"/>
                  </a:cubicBezTo>
                  <a:cubicBezTo>
                    <a:pt x="696" y="702"/>
                    <a:pt x="705" y="704"/>
                    <a:pt x="715" y="704"/>
                  </a:cubicBezTo>
                  <a:cubicBezTo>
                    <a:pt x="783" y="704"/>
                    <a:pt x="828" y="619"/>
                    <a:pt x="796" y="557"/>
                  </a:cubicBezTo>
                  <a:cubicBezTo>
                    <a:pt x="722" y="418"/>
                    <a:pt x="547" y="321"/>
                    <a:pt x="426" y="226"/>
                  </a:cubicBezTo>
                  <a:cubicBezTo>
                    <a:pt x="317" y="140"/>
                    <a:pt x="192" y="11"/>
                    <a:pt x="49" y="1"/>
                  </a:cubicBezTo>
                  <a:cubicBezTo>
                    <a:pt x="48" y="1"/>
                    <a:pt x="47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2436;p40">
              <a:extLst>
                <a:ext uri="{FF2B5EF4-FFF2-40B4-BE49-F238E27FC236}">
                  <a16:creationId xmlns:a16="http://schemas.microsoft.com/office/drawing/2014/main" id="{B9762914-8F74-0DAD-F71F-F2AF752B5777}"/>
                </a:ext>
              </a:extLst>
            </p:cNvPr>
            <p:cNvSpPr/>
            <p:nvPr/>
          </p:nvSpPr>
          <p:spPr>
            <a:xfrm>
              <a:off x="2034175" y="4382125"/>
              <a:ext cx="22075" cy="18475"/>
            </a:xfrm>
            <a:custGeom>
              <a:avLst/>
              <a:gdLst/>
              <a:ahLst/>
              <a:cxnLst/>
              <a:rect l="l" t="t" r="r" b="b"/>
              <a:pathLst>
                <a:path w="883" h="739" extrusionOk="0">
                  <a:moveTo>
                    <a:pt x="411" y="0"/>
                  </a:moveTo>
                  <a:cubicBezTo>
                    <a:pt x="156" y="0"/>
                    <a:pt x="1" y="275"/>
                    <a:pt x="128" y="511"/>
                  </a:cubicBezTo>
                  <a:cubicBezTo>
                    <a:pt x="142" y="537"/>
                    <a:pt x="159" y="560"/>
                    <a:pt x="177" y="580"/>
                  </a:cubicBezTo>
                  <a:lnTo>
                    <a:pt x="177" y="580"/>
                  </a:lnTo>
                  <a:cubicBezTo>
                    <a:pt x="166" y="598"/>
                    <a:pt x="164" y="621"/>
                    <a:pt x="180" y="643"/>
                  </a:cubicBezTo>
                  <a:cubicBezTo>
                    <a:pt x="229" y="711"/>
                    <a:pt x="303" y="739"/>
                    <a:pt x="383" y="739"/>
                  </a:cubicBezTo>
                  <a:cubicBezTo>
                    <a:pt x="535" y="739"/>
                    <a:pt x="708" y="638"/>
                    <a:pt x="767" y="519"/>
                  </a:cubicBezTo>
                  <a:cubicBezTo>
                    <a:pt x="883" y="288"/>
                    <a:pt x="705" y="40"/>
                    <a:pt x="467" y="5"/>
                  </a:cubicBezTo>
                  <a:cubicBezTo>
                    <a:pt x="448" y="2"/>
                    <a:pt x="429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2437;p40">
              <a:extLst>
                <a:ext uri="{FF2B5EF4-FFF2-40B4-BE49-F238E27FC236}">
                  <a16:creationId xmlns:a16="http://schemas.microsoft.com/office/drawing/2014/main" id="{687B324F-38BE-8DC4-606F-75DD363810E6}"/>
                </a:ext>
              </a:extLst>
            </p:cNvPr>
            <p:cNvSpPr/>
            <p:nvPr/>
          </p:nvSpPr>
          <p:spPr>
            <a:xfrm>
              <a:off x="1947075" y="4414375"/>
              <a:ext cx="84650" cy="38000"/>
            </a:xfrm>
            <a:custGeom>
              <a:avLst/>
              <a:gdLst/>
              <a:ahLst/>
              <a:cxnLst/>
              <a:rect l="l" t="t" r="r" b="b"/>
              <a:pathLst>
                <a:path w="3386" h="1520" extrusionOk="0">
                  <a:moveTo>
                    <a:pt x="3301" y="1"/>
                  </a:moveTo>
                  <a:cubicBezTo>
                    <a:pt x="3280" y="1"/>
                    <a:pt x="3261" y="11"/>
                    <a:pt x="3250" y="36"/>
                  </a:cubicBezTo>
                  <a:cubicBezTo>
                    <a:pt x="2661" y="1378"/>
                    <a:pt x="897" y="406"/>
                    <a:pt x="42" y="1390"/>
                  </a:cubicBezTo>
                  <a:cubicBezTo>
                    <a:pt x="0" y="1437"/>
                    <a:pt x="38" y="1519"/>
                    <a:pt x="92" y="1519"/>
                  </a:cubicBezTo>
                  <a:cubicBezTo>
                    <a:pt x="104" y="1519"/>
                    <a:pt x="117" y="1515"/>
                    <a:pt x="130" y="1505"/>
                  </a:cubicBezTo>
                  <a:cubicBezTo>
                    <a:pt x="814" y="990"/>
                    <a:pt x="1586" y="1159"/>
                    <a:pt x="2362" y="973"/>
                  </a:cubicBezTo>
                  <a:cubicBezTo>
                    <a:pt x="2836" y="860"/>
                    <a:pt x="3255" y="580"/>
                    <a:pt x="3374" y="88"/>
                  </a:cubicBezTo>
                  <a:cubicBezTo>
                    <a:pt x="3386" y="41"/>
                    <a:pt x="3342" y="1"/>
                    <a:pt x="3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2438;p40">
              <a:extLst>
                <a:ext uri="{FF2B5EF4-FFF2-40B4-BE49-F238E27FC236}">
                  <a16:creationId xmlns:a16="http://schemas.microsoft.com/office/drawing/2014/main" id="{B92AD2FF-8F85-DBD7-0136-AF9EAC8C3CA7}"/>
                </a:ext>
              </a:extLst>
            </p:cNvPr>
            <p:cNvSpPr/>
            <p:nvPr/>
          </p:nvSpPr>
          <p:spPr>
            <a:xfrm>
              <a:off x="1949200" y="4374650"/>
              <a:ext cx="70125" cy="76875"/>
            </a:xfrm>
            <a:custGeom>
              <a:avLst/>
              <a:gdLst/>
              <a:ahLst/>
              <a:cxnLst/>
              <a:rect l="l" t="t" r="r" b="b"/>
              <a:pathLst>
                <a:path w="2805" h="3075" extrusionOk="0">
                  <a:moveTo>
                    <a:pt x="2501" y="1"/>
                  </a:moveTo>
                  <a:cubicBezTo>
                    <a:pt x="1896" y="1"/>
                    <a:pt x="1278" y="356"/>
                    <a:pt x="880" y="783"/>
                  </a:cubicBezTo>
                  <a:cubicBezTo>
                    <a:pt x="292" y="1416"/>
                    <a:pt x="272" y="2218"/>
                    <a:pt x="14" y="3003"/>
                  </a:cubicBezTo>
                  <a:cubicBezTo>
                    <a:pt x="0" y="3044"/>
                    <a:pt x="37" y="3075"/>
                    <a:pt x="72" y="3075"/>
                  </a:cubicBezTo>
                  <a:cubicBezTo>
                    <a:pt x="90" y="3075"/>
                    <a:pt x="108" y="3066"/>
                    <a:pt x="119" y="3047"/>
                  </a:cubicBezTo>
                  <a:cubicBezTo>
                    <a:pt x="462" y="2433"/>
                    <a:pt x="450" y="1696"/>
                    <a:pt x="889" y="1125"/>
                  </a:cubicBezTo>
                  <a:cubicBezTo>
                    <a:pt x="1361" y="512"/>
                    <a:pt x="1979" y="327"/>
                    <a:pt x="2702" y="180"/>
                  </a:cubicBezTo>
                  <a:cubicBezTo>
                    <a:pt x="2805" y="160"/>
                    <a:pt x="2767" y="22"/>
                    <a:pt x="2679" y="12"/>
                  </a:cubicBezTo>
                  <a:cubicBezTo>
                    <a:pt x="2620" y="4"/>
                    <a:pt x="2561" y="1"/>
                    <a:pt x="25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2439;p40">
              <a:extLst>
                <a:ext uri="{FF2B5EF4-FFF2-40B4-BE49-F238E27FC236}">
                  <a16:creationId xmlns:a16="http://schemas.microsoft.com/office/drawing/2014/main" id="{14FD1077-F72A-6C6F-6880-62DDC8B3DDCF}"/>
                </a:ext>
              </a:extLst>
            </p:cNvPr>
            <p:cNvSpPr/>
            <p:nvPr/>
          </p:nvSpPr>
          <p:spPr>
            <a:xfrm>
              <a:off x="1961875" y="4378850"/>
              <a:ext cx="19475" cy="13600"/>
            </a:xfrm>
            <a:custGeom>
              <a:avLst/>
              <a:gdLst/>
              <a:ahLst/>
              <a:cxnLst/>
              <a:rect l="l" t="t" r="r" b="b"/>
              <a:pathLst>
                <a:path w="779" h="544" extrusionOk="0">
                  <a:moveTo>
                    <a:pt x="85" y="1"/>
                  </a:moveTo>
                  <a:cubicBezTo>
                    <a:pt x="37" y="1"/>
                    <a:pt x="0" y="62"/>
                    <a:pt x="24" y="109"/>
                  </a:cubicBezTo>
                  <a:cubicBezTo>
                    <a:pt x="148" y="349"/>
                    <a:pt x="427" y="475"/>
                    <a:pt x="680" y="541"/>
                  </a:cubicBezTo>
                  <a:cubicBezTo>
                    <a:pt x="687" y="543"/>
                    <a:pt x="694" y="544"/>
                    <a:pt x="700" y="544"/>
                  </a:cubicBezTo>
                  <a:cubicBezTo>
                    <a:pt x="764" y="544"/>
                    <a:pt x="779" y="448"/>
                    <a:pt x="713" y="420"/>
                  </a:cubicBezTo>
                  <a:cubicBezTo>
                    <a:pt x="483" y="324"/>
                    <a:pt x="320" y="152"/>
                    <a:pt x="120" y="12"/>
                  </a:cubicBezTo>
                  <a:cubicBezTo>
                    <a:pt x="108" y="4"/>
                    <a:pt x="9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2440;p40">
              <a:extLst>
                <a:ext uri="{FF2B5EF4-FFF2-40B4-BE49-F238E27FC236}">
                  <a16:creationId xmlns:a16="http://schemas.microsoft.com/office/drawing/2014/main" id="{C78A79EE-5A30-9D73-FEB4-DE48E81C5CBD}"/>
                </a:ext>
              </a:extLst>
            </p:cNvPr>
            <p:cNvSpPr/>
            <p:nvPr/>
          </p:nvSpPr>
          <p:spPr>
            <a:xfrm>
              <a:off x="1987875" y="4361850"/>
              <a:ext cx="20125" cy="16400"/>
            </a:xfrm>
            <a:custGeom>
              <a:avLst/>
              <a:gdLst/>
              <a:ahLst/>
              <a:cxnLst/>
              <a:rect l="l" t="t" r="r" b="b"/>
              <a:pathLst>
                <a:path w="805" h="656" extrusionOk="0">
                  <a:moveTo>
                    <a:pt x="120" y="1"/>
                  </a:moveTo>
                  <a:cubicBezTo>
                    <a:pt x="62" y="1"/>
                    <a:pt x="1" y="52"/>
                    <a:pt x="27" y="115"/>
                  </a:cubicBezTo>
                  <a:cubicBezTo>
                    <a:pt x="143" y="390"/>
                    <a:pt x="431" y="579"/>
                    <a:pt x="712" y="653"/>
                  </a:cubicBezTo>
                  <a:cubicBezTo>
                    <a:pt x="717" y="655"/>
                    <a:pt x="722" y="655"/>
                    <a:pt x="727" y="655"/>
                  </a:cubicBezTo>
                  <a:cubicBezTo>
                    <a:pt x="779" y="655"/>
                    <a:pt x="804" y="581"/>
                    <a:pt x="755" y="552"/>
                  </a:cubicBezTo>
                  <a:cubicBezTo>
                    <a:pt x="640" y="484"/>
                    <a:pt x="530" y="407"/>
                    <a:pt x="435" y="313"/>
                  </a:cubicBezTo>
                  <a:cubicBezTo>
                    <a:pt x="343" y="222"/>
                    <a:pt x="268" y="118"/>
                    <a:pt x="180" y="25"/>
                  </a:cubicBezTo>
                  <a:cubicBezTo>
                    <a:pt x="164" y="8"/>
                    <a:pt x="142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2441;p40">
              <a:extLst>
                <a:ext uri="{FF2B5EF4-FFF2-40B4-BE49-F238E27FC236}">
                  <a16:creationId xmlns:a16="http://schemas.microsoft.com/office/drawing/2014/main" id="{11A41245-32AE-5ECA-7B2E-1CEC4FC68340}"/>
                </a:ext>
              </a:extLst>
            </p:cNvPr>
            <p:cNvSpPr/>
            <p:nvPr/>
          </p:nvSpPr>
          <p:spPr>
            <a:xfrm>
              <a:off x="1938400" y="4406575"/>
              <a:ext cx="19100" cy="16950"/>
            </a:xfrm>
            <a:custGeom>
              <a:avLst/>
              <a:gdLst/>
              <a:ahLst/>
              <a:cxnLst/>
              <a:rect l="l" t="t" r="r" b="b"/>
              <a:pathLst>
                <a:path w="764" h="678" extrusionOk="0">
                  <a:moveTo>
                    <a:pt x="214" y="1"/>
                  </a:moveTo>
                  <a:cubicBezTo>
                    <a:pt x="177" y="1"/>
                    <a:pt x="140" y="25"/>
                    <a:pt x="125" y="62"/>
                  </a:cubicBezTo>
                  <a:cubicBezTo>
                    <a:pt x="96" y="139"/>
                    <a:pt x="104" y="220"/>
                    <a:pt x="96" y="301"/>
                  </a:cubicBezTo>
                  <a:cubicBezTo>
                    <a:pt x="87" y="393"/>
                    <a:pt x="58" y="479"/>
                    <a:pt x="25" y="565"/>
                  </a:cubicBezTo>
                  <a:cubicBezTo>
                    <a:pt x="1" y="633"/>
                    <a:pt x="61" y="677"/>
                    <a:pt x="120" y="677"/>
                  </a:cubicBezTo>
                  <a:cubicBezTo>
                    <a:pt x="134" y="677"/>
                    <a:pt x="148" y="675"/>
                    <a:pt x="160" y="669"/>
                  </a:cubicBezTo>
                  <a:lnTo>
                    <a:pt x="734" y="417"/>
                  </a:lnTo>
                  <a:cubicBezTo>
                    <a:pt x="764" y="404"/>
                    <a:pt x="745" y="361"/>
                    <a:pt x="717" y="361"/>
                  </a:cubicBezTo>
                  <a:cubicBezTo>
                    <a:pt x="714" y="361"/>
                    <a:pt x="712" y="361"/>
                    <a:pt x="710" y="362"/>
                  </a:cubicBezTo>
                  <a:cubicBezTo>
                    <a:pt x="565" y="395"/>
                    <a:pt x="421" y="427"/>
                    <a:pt x="276" y="460"/>
                  </a:cubicBezTo>
                  <a:lnTo>
                    <a:pt x="276" y="460"/>
                  </a:lnTo>
                  <a:cubicBezTo>
                    <a:pt x="327" y="320"/>
                    <a:pt x="350" y="161"/>
                    <a:pt x="283" y="42"/>
                  </a:cubicBezTo>
                  <a:cubicBezTo>
                    <a:pt x="266" y="13"/>
                    <a:pt x="240" y="1"/>
                    <a:pt x="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2442;p40">
              <a:extLst>
                <a:ext uri="{FF2B5EF4-FFF2-40B4-BE49-F238E27FC236}">
                  <a16:creationId xmlns:a16="http://schemas.microsoft.com/office/drawing/2014/main" id="{8011ED14-9F38-7BA6-0769-65A8383CE04E}"/>
                </a:ext>
              </a:extLst>
            </p:cNvPr>
            <p:cNvSpPr/>
            <p:nvPr/>
          </p:nvSpPr>
          <p:spPr>
            <a:xfrm>
              <a:off x="1945200" y="4412000"/>
              <a:ext cx="17700" cy="9975"/>
            </a:xfrm>
            <a:custGeom>
              <a:avLst/>
              <a:gdLst/>
              <a:ahLst/>
              <a:cxnLst/>
              <a:rect l="l" t="t" r="r" b="b"/>
              <a:pathLst>
                <a:path w="708" h="399" extrusionOk="0">
                  <a:moveTo>
                    <a:pt x="608" y="0"/>
                  </a:moveTo>
                  <a:cubicBezTo>
                    <a:pt x="607" y="0"/>
                    <a:pt x="606" y="0"/>
                    <a:pt x="604" y="0"/>
                  </a:cubicBezTo>
                  <a:cubicBezTo>
                    <a:pt x="498" y="4"/>
                    <a:pt x="410" y="68"/>
                    <a:pt x="320" y="120"/>
                  </a:cubicBezTo>
                  <a:cubicBezTo>
                    <a:pt x="226" y="173"/>
                    <a:pt x="133" y="224"/>
                    <a:pt x="48" y="292"/>
                  </a:cubicBezTo>
                  <a:cubicBezTo>
                    <a:pt x="1" y="330"/>
                    <a:pt x="46" y="398"/>
                    <a:pt x="97" y="398"/>
                  </a:cubicBezTo>
                  <a:cubicBezTo>
                    <a:pt x="102" y="398"/>
                    <a:pt x="106" y="398"/>
                    <a:pt x="110" y="397"/>
                  </a:cubicBezTo>
                  <a:cubicBezTo>
                    <a:pt x="215" y="371"/>
                    <a:pt x="312" y="326"/>
                    <a:pt x="411" y="284"/>
                  </a:cubicBezTo>
                  <a:cubicBezTo>
                    <a:pt x="499" y="249"/>
                    <a:pt x="601" y="220"/>
                    <a:pt x="665" y="144"/>
                  </a:cubicBezTo>
                  <a:cubicBezTo>
                    <a:pt x="707" y="93"/>
                    <a:pt x="684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2443;p40">
              <a:extLst>
                <a:ext uri="{FF2B5EF4-FFF2-40B4-BE49-F238E27FC236}">
                  <a16:creationId xmlns:a16="http://schemas.microsoft.com/office/drawing/2014/main" id="{2019FEEC-8803-3222-1786-0BF641C494AB}"/>
                </a:ext>
              </a:extLst>
            </p:cNvPr>
            <p:cNvSpPr/>
            <p:nvPr/>
          </p:nvSpPr>
          <p:spPr>
            <a:xfrm>
              <a:off x="1942975" y="4411150"/>
              <a:ext cx="20350" cy="11775"/>
            </a:xfrm>
            <a:custGeom>
              <a:avLst/>
              <a:gdLst/>
              <a:ahLst/>
              <a:cxnLst/>
              <a:rect l="l" t="t" r="r" b="b"/>
              <a:pathLst>
                <a:path w="814" h="471" extrusionOk="0">
                  <a:moveTo>
                    <a:pt x="753" y="0"/>
                  </a:moveTo>
                  <a:cubicBezTo>
                    <a:pt x="751" y="0"/>
                    <a:pt x="748" y="0"/>
                    <a:pt x="746" y="1"/>
                  </a:cubicBezTo>
                  <a:cubicBezTo>
                    <a:pt x="627" y="15"/>
                    <a:pt x="546" y="116"/>
                    <a:pt x="447" y="177"/>
                  </a:cubicBezTo>
                  <a:cubicBezTo>
                    <a:pt x="326" y="250"/>
                    <a:pt x="192" y="302"/>
                    <a:pt x="60" y="351"/>
                  </a:cubicBezTo>
                  <a:cubicBezTo>
                    <a:pt x="1" y="372"/>
                    <a:pt x="2" y="470"/>
                    <a:pt x="70" y="470"/>
                  </a:cubicBezTo>
                  <a:cubicBezTo>
                    <a:pt x="72" y="470"/>
                    <a:pt x="74" y="470"/>
                    <a:pt x="76" y="470"/>
                  </a:cubicBezTo>
                  <a:cubicBezTo>
                    <a:pt x="227" y="459"/>
                    <a:pt x="362" y="417"/>
                    <a:pt x="498" y="349"/>
                  </a:cubicBezTo>
                  <a:cubicBezTo>
                    <a:pt x="608" y="293"/>
                    <a:pt x="780" y="211"/>
                    <a:pt x="807" y="81"/>
                  </a:cubicBezTo>
                  <a:cubicBezTo>
                    <a:pt x="814" y="47"/>
                    <a:pt x="792" y="0"/>
                    <a:pt x="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2444;p40">
              <a:extLst>
                <a:ext uri="{FF2B5EF4-FFF2-40B4-BE49-F238E27FC236}">
                  <a16:creationId xmlns:a16="http://schemas.microsoft.com/office/drawing/2014/main" id="{76AB81BA-5A97-8AF1-F1E3-AFB25F441368}"/>
                </a:ext>
              </a:extLst>
            </p:cNvPr>
            <p:cNvSpPr/>
            <p:nvPr/>
          </p:nvSpPr>
          <p:spPr>
            <a:xfrm>
              <a:off x="2261850" y="4387000"/>
              <a:ext cx="49925" cy="83800"/>
            </a:xfrm>
            <a:custGeom>
              <a:avLst/>
              <a:gdLst/>
              <a:ahLst/>
              <a:cxnLst/>
              <a:rect l="l" t="t" r="r" b="b"/>
              <a:pathLst>
                <a:path w="1997" h="3352" extrusionOk="0">
                  <a:moveTo>
                    <a:pt x="1836" y="1"/>
                  </a:moveTo>
                  <a:cubicBezTo>
                    <a:pt x="1831" y="1"/>
                    <a:pt x="1826" y="1"/>
                    <a:pt x="1821" y="2"/>
                  </a:cubicBezTo>
                  <a:cubicBezTo>
                    <a:pt x="161" y="250"/>
                    <a:pt x="0" y="2687"/>
                    <a:pt x="1446" y="3344"/>
                  </a:cubicBezTo>
                  <a:cubicBezTo>
                    <a:pt x="1457" y="3349"/>
                    <a:pt x="1468" y="3352"/>
                    <a:pt x="1478" y="3352"/>
                  </a:cubicBezTo>
                  <a:cubicBezTo>
                    <a:pt x="1536" y="3352"/>
                    <a:pt x="1568" y="3275"/>
                    <a:pt x="1512" y="3233"/>
                  </a:cubicBezTo>
                  <a:cubicBezTo>
                    <a:pt x="940" y="2808"/>
                    <a:pt x="548" y="2167"/>
                    <a:pt x="716" y="1430"/>
                  </a:cubicBezTo>
                  <a:cubicBezTo>
                    <a:pt x="864" y="785"/>
                    <a:pt x="1344" y="453"/>
                    <a:pt x="1896" y="179"/>
                  </a:cubicBezTo>
                  <a:cubicBezTo>
                    <a:pt x="1996" y="129"/>
                    <a:pt x="1928" y="1"/>
                    <a:pt x="1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2445;p40">
              <a:extLst>
                <a:ext uri="{FF2B5EF4-FFF2-40B4-BE49-F238E27FC236}">
                  <a16:creationId xmlns:a16="http://schemas.microsoft.com/office/drawing/2014/main" id="{A3866542-1BE1-D7CA-994D-624C8F2BF172}"/>
                </a:ext>
              </a:extLst>
            </p:cNvPr>
            <p:cNvSpPr/>
            <p:nvPr/>
          </p:nvSpPr>
          <p:spPr>
            <a:xfrm>
              <a:off x="2285425" y="4401175"/>
              <a:ext cx="89825" cy="68700"/>
            </a:xfrm>
            <a:custGeom>
              <a:avLst/>
              <a:gdLst/>
              <a:ahLst/>
              <a:cxnLst/>
              <a:rect l="l" t="t" r="r" b="b"/>
              <a:pathLst>
                <a:path w="3593" h="2748" extrusionOk="0">
                  <a:moveTo>
                    <a:pt x="3493" y="1"/>
                  </a:moveTo>
                  <a:cubicBezTo>
                    <a:pt x="3474" y="1"/>
                    <a:pt x="3455" y="7"/>
                    <a:pt x="3438" y="21"/>
                  </a:cubicBezTo>
                  <a:cubicBezTo>
                    <a:pt x="2914" y="447"/>
                    <a:pt x="2422" y="578"/>
                    <a:pt x="1778" y="703"/>
                  </a:cubicBezTo>
                  <a:cubicBezTo>
                    <a:pt x="1342" y="789"/>
                    <a:pt x="899" y="907"/>
                    <a:pt x="560" y="1211"/>
                  </a:cubicBezTo>
                  <a:cubicBezTo>
                    <a:pt x="106" y="1620"/>
                    <a:pt x="0" y="2395"/>
                    <a:pt x="583" y="2738"/>
                  </a:cubicBezTo>
                  <a:cubicBezTo>
                    <a:pt x="594" y="2745"/>
                    <a:pt x="604" y="2748"/>
                    <a:pt x="615" y="2748"/>
                  </a:cubicBezTo>
                  <a:cubicBezTo>
                    <a:pt x="667" y="2748"/>
                    <a:pt x="710" y="2678"/>
                    <a:pt x="663" y="2635"/>
                  </a:cubicBezTo>
                  <a:cubicBezTo>
                    <a:pt x="132" y="2133"/>
                    <a:pt x="514" y="1456"/>
                    <a:pt x="1072" y="1178"/>
                  </a:cubicBezTo>
                  <a:cubicBezTo>
                    <a:pt x="1430" y="1000"/>
                    <a:pt x="1851" y="959"/>
                    <a:pt x="2237" y="876"/>
                  </a:cubicBezTo>
                  <a:cubicBezTo>
                    <a:pt x="2738" y="769"/>
                    <a:pt x="3314" y="605"/>
                    <a:pt x="3561" y="116"/>
                  </a:cubicBezTo>
                  <a:cubicBezTo>
                    <a:pt x="3592" y="55"/>
                    <a:pt x="3547" y="1"/>
                    <a:pt x="34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2446;p40">
              <a:extLst>
                <a:ext uri="{FF2B5EF4-FFF2-40B4-BE49-F238E27FC236}">
                  <a16:creationId xmlns:a16="http://schemas.microsoft.com/office/drawing/2014/main" id="{452436B8-A3B9-8086-A40A-B45ABBD3E6DE}"/>
                </a:ext>
              </a:extLst>
            </p:cNvPr>
            <p:cNvSpPr/>
            <p:nvPr/>
          </p:nvSpPr>
          <p:spPr>
            <a:xfrm>
              <a:off x="2226400" y="4338225"/>
              <a:ext cx="98425" cy="26575"/>
            </a:xfrm>
            <a:custGeom>
              <a:avLst/>
              <a:gdLst/>
              <a:ahLst/>
              <a:cxnLst/>
              <a:rect l="l" t="t" r="r" b="b"/>
              <a:pathLst>
                <a:path w="3937" h="1063" extrusionOk="0">
                  <a:moveTo>
                    <a:pt x="94" y="1"/>
                  </a:moveTo>
                  <a:cubicBezTo>
                    <a:pt x="40" y="1"/>
                    <a:pt x="1" y="81"/>
                    <a:pt x="44" y="130"/>
                  </a:cubicBezTo>
                  <a:cubicBezTo>
                    <a:pt x="592" y="740"/>
                    <a:pt x="1436" y="1063"/>
                    <a:pt x="2270" y="1063"/>
                  </a:cubicBezTo>
                  <a:cubicBezTo>
                    <a:pt x="2855" y="1063"/>
                    <a:pt x="3436" y="904"/>
                    <a:pt x="3906" y="574"/>
                  </a:cubicBezTo>
                  <a:cubicBezTo>
                    <a:pt x="3936" y="553"/>
                    <a:pt x="3924" y="499"/>
                    <a:pt x="3890" y="499"/>
                  </a:cubicBezTo>
                  <a:cubicBezTo>
                    <a:pt x="3886" y="499"/>
                    <a:pt x="3881" y="500"/>
                    <a:pt x="3876" y="502"/>
                  </a:cubicBezTo>
                  <a:cubicBezTo>
                    <a:pt x="3354" y="709"/>
                    <a:pt x="2854" y="813"/>
                    <a:pt x="2369" y="813"/>
                  </a:cubicBezTo>
                  <a:cubicBezTo>
                    <a:pt x="1593" y="813"/>
                    <a:pt x="856" y="547"/>
                    <a:pt x="133" y="14"/>
                  </a:cubicBezTo>
                  <a:cubicBezTo>
                    <a:pt x="120" y="5"/>
                    <a:pt x="107" y="1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2447;p40">
              <a:extLst>
                <a:ext uri="{FF2B5EF4-FFF2-40B4-BE49-F238E27FC236}">
                  <a16:creationId xmlns:a16="http://schemas.microsoft.com/office/drawing/2014/main" id="{41ED73E8-89ED-7D0C-6D30-0E6C2A4E2795}"/>
                </a:ext>
              </a:extLst>
            </p:cNvPr>
            <p:cNvSpPr/>
            <p:nvPr/>
          </p:nvSpPr>
          <p:spPr>
            <a:xfrm>
              <a:off x="2237925" y="4321675"/>
              <a:ext cx="92125" cy="27075"/>
            </a:xfrm>
            <a:custGeom>
              <a:avLst/>
              <a:gdLst/>
              <a:ahLst/>
              <a:cxnLst/>
              <a:rect l="l" t="t" r="r" b="b"/>
              <a:pathLst>
                <a:path w="3685" h="1083" extrusionOk="0">
                  <a:moveTo>
                    <a:pt x="3544" y="0"/>
                  </a:moveTo>
                  <a:cubicBezTo>
                    <a:pt x="3522" y="0"/>
                    <a:pt x="3499" y="8"/>
                    <a:pt x="3478" y="25"/>
                  </a:cubicBezTo>
                  <a:cubicBezTo>
                    <a:pt x="2771" y="614"/>
                    <a:pt x="2007" y="904"/>
                    <a:pt x="1181" y="904"/>
                  </a:cubicBezTo>
                  <a:cubicBezTo>
                    <a:pt x="816" y="904"/>
                    <a:pt x="438" y="847"/>
                    <a:pt x="47" y="735"/>
                  </a:cubicBezTo>
                  <a:cubicBezTo>
                    <a:pt x="44" y="734"/>
                    <a:pt x="42" y="734"/>
                    <a:pt x="39" y="734"/>
                  </a:cubicBezTo>
                  <a:cubicBezTo>
                    <a:pt x="15" y="734"/>
                    <a:pt x="1" y="771"/>
                    <a:pt x="26" y="783"/>
                  </a:cubicBezTo>
                  <a:cubicBezTo>
                    <a:pt x="437" y="986"/>
                    <a:pt x="893" y="1083"/>
                    <a:pt x="1351" y="1083"/>
                  </a:cubicBezTo>
                  <a:cubicBezTo>
                    <a:pt x="2187" y="1083"/>
                    <a:pt x="3030" y="758"/>
                    <a:pt x="3615" y="162"/>
                  </a:cubicBezTo>
                  <a:cubicBezTo>
                    <a:pt x="3684" y="92"/>
                    <a:pt x="3620" y="0"/>
                    <a:pt x="3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2448;p40">
              <a:extLst>
                <a:ext uri="{FF2B5EF4-FFF2-40B4-BE49-F238E27FC236}">
                  <a16:creationId xmlns:a16="http://schemas.microsoft.com/office/drawing/2014/main" id="{18DAC490-1BBF-E7D2-B72E-B5AE71E578A1}"/>
                </a:ext>
              </a:extLst>
            </p:cNvPr>
            <p:cNvSpPr/>
            <p:nvPr/>
          </p:nvSpPr>
          <p:spPr>
            <a:xfrm>
              <a:off x="2271550" y="4360925"/>
              <a:ext cx="15825" cy="38550"/>
            </a:xfrm>
            <a:custGeom>
              <a:avLst/>
              <a:gdLst/>
              <a:ahLst/>
              <a:cxnLst/>
              <a:rect l="l" t="t" r="r" b="b"/>
              <a:pathLst>
                <a:path w="633" h="1542" extrusionOk="0">
                  <a:moveTo>
                    <a:pt x="241" y="1"/>
                  </a:moveTo>
                  <a:cubicBezTo>
                    <a:pt x="207" y="1"/>
                    <a:pt x="170" y="22"/>
                    <a:pt x="157" y="56"/>
                  </a:cubicBezTo>
                  <a:cubicBezTo>
                    <a:pt x="0" y="473"/>
                    <a:pt x="217" y="1266"/>
                    <a:pt x="575" y="1535"/>
                  </a:cubicBezTo>
                  <a:cubicBezTo>
                    <a:pt x="580" y="1539"/>
                    <a:pt x="587" y="1541"/>
                    <a:pt x="592" y="1541"/>
                  </a:cubicBezTo>
                  <a:cubicBezTo>
                    <a:pt x="614" y="1541"/>
                    <a:pt x="633" y="1516"/>
                    <a:pt x="628" y="1495"/>
                  </a:cubicBezTo>
                  <a:cubicBezTo>
                    <a:pt x="568" y="1255"/>
                    <a:pt x="426" y="1044"/>
                    <a:pt x="372" y="799"/>
                  </a:cubicBezTo>
                  <a:cubicBezTo>
                    <a:pt x="317" y="550"/>
                    <a:pt x="351" y="301"/>
                    <a:pt x="306" y="56"/>
                  </a:cubicBezTo>
                  <a:cubicBezTo>
                    <a:pt x="299" y="17"/>
                    <a:pt x="271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2449;p40">
              <a:extLst>
                <a:ext uri="{FF2B5EF4-FFF2-40B4-BE49-F238E27FC236}">
                  <a16:creationId xmlns:a16="http://schemas.microsoft.com/office/drawing/2014/main" id="{9B48C842-CB3F-F9AC-F0E0-5368C408DAA6}"/>
                </a:ext>
              </a:extLst>
            </p:cNvPr>
            <p:cNvSpPr/>
            <p:nvPr/>
          </p:nvSpPr>
          <p:spPr>
            <a:xfrm>
              <a:off x="2256300" y="4360675"/>
              <a:ext cx="14775" cy="45500"/>
            </a:xfrm>
            <a:custGeom>
              <a:avLst/>
              <a:gdLst/>
              <a:ahLst/>
              <a:cxnLst/>
              <a:rect l="l" t="t" r="r" b="b"/>
              <a:pathLst>
                <a:path w="591" h="1820" extrusionOk="0">
                  <a:moveTo>
                    <a:pt x="435" y="0"/>
                  </a:moveTo>
                  <a:cubicBezTo>
                    <a:pt x="416" y="0"/>
                    <a:pt x="397" y="8"/>
                    <a:pt x="382" y="28"/>
                  </a:cubicBezTo>
                  <a:cubicBezTo>
                    <a:pt x="1" y="520"/>
                    <a:pt x="132" y="1333"/>
                    <a:pt x="490" y="1799"/>
                  </a:cubicBezTo>
                  <a:cubicBezTo>
                    <a:pt x="501" y="1813"/>
                    <a:pt x="516" y="1820"/>
                    <a:pt x="531" y="1820"/>
                  </a:cubicBezTo>
                  <a:cubicBezTo>
                    <a:pt x="562" y="1820"/>
                    <a:pt x="591" y="1789"/>
                    <a:pt x="571" y="1751"/>
                  </a:cubicBezTo>
                  <a:lnTo>
                    <a:pt x="571" y="1751"/>
                  </a:lnTo>
                  <a:lnTo>
                    <a:pt x="571" y="1753"/>
                  </a:lnTo>
                  <a:cubicBezTo>
                    <a:pt x="431" y="1479"/>
                    <a:pt x="336" y="1202"/>
                    <a:pt x="342" y="892"/>
                  </a:cubicBezTo>
                  <a:cubicBezTo>
                    <a:pt x="349" y="610"/>
                    <a:pt x="453" y="376"/>
                    <a:pt x="523" y="110"/>
                  </a:cubicBezTo>
                  <a:cubicBezTo>
                    <a:pt x="537" y="56"/>
                    <a:pt x="485" y="0"/>
                    <a:pt x="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2450;p40">
              <a:extLst>
                <a:ext uri="{FF2B5EF4-FFF2-40B4-BE49-F238E27FC236}">
                  <a16:creationId xmlns:a16="http://schemas.microsoft.com/office/drawing/2014/main" id="{94AE02FE-92BF-F384-B369-AC69FD712DD3}"/>
                </a:ext>
              </a:extLst>
            </p:cNvPr>
            <p:cNvSpPr/>
            <p:nvPr/>
          </p:nvSpPr>
          <p:spPr>
            <a:xfrm>
              <a:off x="2240225" y="4360725"/>
              <a:ext cx="27525" cy="10250"/>
            </a:xfrm>
            <a:custGeom>
              <a:avLst/>
              <a:gdLst/>
              <a:ahLst/>
              <a:cxnLst/>
              <a:rect l="l" t="t" r="r" b="b"/>
              <a:pathLst>
                <a:path w="1101" h="410" extrusionOk="0">
                  <a:moveTo>
                    <a:pt x="946" y="0"/>
                  </a:moveTo>
                  <a:cubicBezTo>
                    <a:pt x="802" y="0"/>
                    <a:pt x="655" y="75"/>
                    <a:pt x="521" y="120"/>
                  </a:cubicBezTo>
                  <a:cubicBezTo>
                    <a:pt x="373" y="170"/>
                    <a:pt x="221" y="214"/>
                    <a:pt x="78" y="278"/>
                  </a:cubicBezTo>
                  <a:cubicBezTo>
                    <a:pt x="1" y="312"/>
                    <a:pt x="54" y="409"/>
                    <a:pt x="123" y="409"/>
                  </a:cubicBezTo>
                  <a:cubicBezTo>
                    <a:pt x="126" y="409"/>
                    <a:pt x="130" y="409"/>
                    <a:pt x="133" y="409"/>
                  </a:cubicBezTo>
                  <a:cubicBezTo>
                    <a:pt x="303" y="382"/>
                    <a:pt x="469" y="331"/>
                    <a:pt x="635" y="289"/>
                  </a:cubicBezTo>
                  <a:cubicBezTo>
                    <a:pt x="777" y="252"/>
                    <a:pt x="921" y="233"/>
                    <a:pt x="1038" y="143"/>
                  </a:cubicBezTo>
                  <a:cubicBezTo>
                    <a:pt x="1101" y="94"/>
                    <a:pt x="1043" y="7"/>
                    <a:pt x="981" y="2"/>
                  </a:cubicBezTo>
                  <a:cubicBezTo>
                    <a:pt x="969" y="1"/>
                    <a:pt x="957" y="0"/>
                    <a:pt x="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2451;p40">
              <a:extLst>
                <a:ext uri="{FF2B5EF4-FFF2-40B4-BE49-F238E27FC236}">
                  <a16:creationId xmlns:a16="http://schemas.microsoft.com/office/drawing/2014/main" id="{B5A192E4-8320-AD00-A233-A63F7E9DA7E4}"/>
                </a:ext>
              </a:extLst>
            </p:cNvPr>
            <p:cNvSpPr/>
            <p:nvPr/>
          </p:nvSpPr>
          <p:spPr>
            <a:xfrm>
              <a:off x="2219700" y="4350975"/>
              <a:ext cx="28900" cy="10000"/>
            </a:xfrm>
            <a:custGeom>
              <a:avLst/>
              <a:gdLst/>
              <a:ahLst/>
              <a:cxnLst/>
              <a:rect l="l" t="t" r="r" b="b"/>
              <a:pathLst>
                <a:path w="1156" h="400" extrusionOk="0">
                  <a:moveTo>
                    <a:pt x="1025" y="0"/>
                  </a:moveTo>
                  <a:cubicBezTo>
                    <a:pt x="858" y="0"/>
                    <a:pt x="693" y="78"/>
                    <a:pt x="535" y="128"/>
                  </a:cubicBezTo>
                  <a:cubicBezTo>
                    <a:pt x="369" y="180"/>
                    <a:pt x="206" y="230"/>
                    <a:pt x="48" y="299"/>
                  </a:cubicBezTo>
                  <a:cubicBezTo>
                    <a:pt x="1" y="320"/>
                    <a:pt x="22" y="400"/>
                    <a:pt x="70" y="400"/>
                  </a:cubicBezTo>
                  <a:cubicBezTo>
                    <a:pt x="72" y="400"/>
                    <a:pt x="73" y="400"/>
                    <a:pt x="75" y="400"/>
                  </a:cubicBezTo>
                  <a:cubicBezTo>
                    <a:pt x="247" y="380"/>
                    <a:pt x="414" y="341"/>
                    <a:pt x="582" y="303"/>
                  </a:cubicBezTo>
                  <a:cubicBezTo>
                    <a:pt x="750" y="266"/>
                    <a:pt x="938" y="249"/>
                    <a:pt x="1084" y="158"/>
                  </a:cubicBezTo>
                  <a:cubicBezTo>
                    <a:pt x="1155" y="113"/>
                    <a:pt x="1126" y="4"/>
                    <a:pt x="1042" y="1"/>
                  </a:cubicBezTo>
                  <a:cubicBezTo>
                    <a:pt x="1036" y="0"/>
                    <a:pt x="1031" y="0"/>
                    <a:pt x="10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2452;p40">
              <a:extLst>
                <a:ext uri="{FF2B5EF4-FFF2-40B4-BE49-F238E27FC236}">
                  <a16:creationId xmlns:a16="http://schemas.microsoft.com/office/drawing/2014/main" id="{7CE3D753-702E-A3FB-67FF-2CB588739FE3}"/>
                </a:ext>
              </a:extLst>
            </p:cNvPr>
            <p:cNvSpPr/>
            <p:nvPr/>
          </p:nvSpPr>
          <p:spPr>
            <a:xfrm>
              <a:off x="2278750" y="4364575"/>
              <a:ext cx="54250" cy="30400"/>
            </a:xfrm>
            <a:custGeom>
              <a:avLst/>
              <a:gdLst/>
              <a:ahLst/>
              <a:cxnLst/>
              <a:rect l="l" t="t" r="r" b="b"/>
              <a:pathLst>
                <a:path w="2170" h="1216" extrusionOk="0">
                  <a:moveTo>
                    <a:pt x="96" y="1"/>
                  </a:moveTo>
                  <a:cubicBezTo>
                    <a:pt x="38" y="1"/>
                    <a:pt x="0" y="91"/>
                    <a:pt x="42" y="143"/>
                  </a:cubicBezTo>
                  <a:cubicBezTo>
                    <a:pt x="504" y="725"/>
                    <a:pt x="1362" y="1132"/>
                    <a:pt x="2090" y="1215"/>
                  </a:cubicBezTo>
                  <a:cubicBezTo>
                    <a:pt x="2093" y="1215"/>
                    <a:pt x="2095" y="1215"/>
                    <a:pt x="2097" y="1215"/>
                  </a:cubicBezTo>
                  <a:cubicBezTo>
                    <a:pt x="2164" y="1215"/>
                    <a:pt x="2169" y="1111"/>
                    <a:pt x="2106" y="1092"/>
                  </a:cubicBezTo>
                  <a:lnTo>
                    <a:pt x="2108" y="1092"/>
                  </a:lnTo>
                  <a:cubicBezTo>
                    <a:pt x="1728" y="968"/>
                    <a:pt x="1357" y="850"/>
                    <a:pt x="1009" y="653"/>
                  </a:cubicBezTo>
                  <a:cubicBezTo>
                    <a:pt x="692" y="473"/>
                    <a:pt x="430" y="232"/>
                    <a:pt x="140" y="17"/>
                  </a:cubicBezTo>
                  <a:cubicBezTo>
                    <a:pt x="124" y="6"/>
                    <a:pt x="110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2453;p40">
              <a:extLst>
                <a:ext uri="{FF2B5EF4-FFF2-40B4-BE49-F238E27FC236}">
                  <a16:creationId xmlns:a16="http://schemas.microsoft.com/office/drawing/2014/main" id="{ED6E9FD0-0543-16F9-92E3-4F4597E3AECA}"/>
                </a:ext>
              </a:extLst>
            </p:cNvPr>
            <p:cNvSpPr/>
            <p:nvPr/>
          </p:nvSpPr>
          <p:spPr>
            <a:xfrm>
              <a:off x="1671800" y="4258275"/>
              <a:ext cx="176350" cy="103025"/>
            </a:xfrm>
            <a:custGeom>
              <a:avLst/>
              <a:gdLst/>
              <a:ahLst/>
              <a:cxnLst/>
              <a:rect l="l" t="t" r="r" b="b"/>
              <a:pathLst>
                <a:path w="7054" h="4121" extrusionOk="0">
                  <a:moveTo>
                    <a:pt x="1552" y="0"/>
                  </a:moveTo>
                  <a:cubicBezTo>
                    <a:pt x="1359" y="0"/>
                    <a:pt x="1166" y="39"/>
                    <a:pt x="987" y="111"/>
                  </a:cubicBezTo>
                  <a:cubicBezTo>
                    <a:pt x="657" y="242"/>
                    <a:pt x="367" y="490"/>
                    <a:pt x="200" y="816"/>
                  </a:cubicBezTo>
                  <a:cubicBezTo>
                    <a:pt x="33" y="1143"/>
                    <a:pt x="1" y="1534"/>
                    <a:pt x="84" y="1901"/>
                  </a:cubicBezTo>
                  <a:cubicBezTo>
                    <a:pt x="193" y="2396"/>
                    <a:pt x="488" y="2838"/>
                    <a:pt x="875" y="3146"/>
                  </a:cubicBezTo>
                  <a:cubicBezTo>
                    <a:pt x="1260" y="3461"/>
                    <a:pt x="1714" y="3661"/>
                    <a:pt x="2166" y="3807"/>
                  </a:cubicBezTo>
                  <a:cubicBezTo>
                    <a:pt x="2166" y="3807"/>
                    <a:pt x="2677" y="3971"/>
                    <a:pt x="3206" y="4051"/>
                  </a:cubicBezTo>
                  <a:cubicBezTo>
                    <a:pt x="3469" y="4092"/>
                    <a:pt x="3736" y="4114"/>
                    <a:pt x="3938" y="4119"/>
                  </a:cubicBezTo>
                  <a:cubicBezTo>
                    <a:pt x="3978" y="4120"/>
                    <a:pt x="4015" y="4121"/>
                    <a:pt x="4050" y="4121"/>
                  </a:cubicBezTo>
                  <a:cubicBezTo>
                    <a:pt x="4187" y="4121"/>
                    <a:pt x="4273" y="4115"/>
                    <a:pt x="4273" y="4115"/>
                  </a:cubicBezTo>
                  <a:cubicBezTo>
                    <a:pt x="4492" y="4105"/>
                    <a:pt x="4836" y="4069"/>
                    <a:pt x="5218" y="3944"/>
                  </a:cubicBezTo>
                  <a:cubicBezTo>
                    <a:pt x="5598" y="3820"/>
                    <a:pt x="6015" y="3592"/>
                    <a:pt x="6324" y="3259"/>
                  </a:cubicBezTo>
                  <a:cubicBezTo>
                    <a:pt x="6639" y="2933"/>
                    <a:pt x="6859" y="2530"/>
                    <a:pt x="6939" y="2164"/>
                  </a:cubicBezTo>
                  <a:cubicBezTo>
                    <a:pt x="7031" y="1799"/>
                    <a:pt x="6981" y="1491"/>
                    <a:pt x="6943" y="1329"/>
                  </a:cubicBezTo>
                  <a:lnTo>
                    <a:pt x="6943" y="1329"/>
                  </a:lnTo>
                  <a:cubicBezTo>
                    <a:pt x="7054" y="1875"/>
                    <a:pt x="6883" y="2454"/>
                    <a:pt x="6542" y="2911"/>
                  </a:cubicBezTo>
                  <a:cubicBezTo>
                    <a:pt x="6202" y="3371"/>
                    <a:pt x="5699" y="3726"/>
                    <a:pt x="5106" y="3883"/>
                  </a:cubicBezTo>
                  <a:cubicBezTo>
                    <a:pt x="5106" y="3883"/>
                    <a:pt x="4999" y="3914"/>
                    <a:pt x="4889" y="3938"/>
                  </a:cubicBezTo>
                  <a:cubicBezTo>
                    <a:pt x="4780" y="3962"/>
                    <a:pt x="4669" y="3979"/>
                    <a:pt x="4669" y="3979"/>
                  </a:cubicBezTo>
                  <a:cubicBezTo>
                    <a:pt x="4669" y="3979"/>
                    <a:pt x="4632" y="3984"/>
                    <a:pt x="4567" y="3992"/>
                  </a:cubicBezTo>
                  <a:cubicBezTo>
                    <a:pt x="4502" y="4002"/>
                    <a:pt x="4409" y="4009"/>
                    <a:pt x="4297" y="4017"/>
                  </a:cubicBezTo>
                  <a:cubicBezTo>
                    <a:pt x="4225" y="4021"/>
                    <a:pt x="4145" y="4024"/>
                    <a:pt x="4060" y="4024"/>
                  </a:cubicBezTo>
                  <a:cubicBezTo>
                    <a:pt x="3879" y="4024"/>
                    <a:pt x="3675" y="4013"/>
                    <a:pt x="3472" y="3989"/>
                  </a:cubicBezTo>
                  <a:cubicBezTo>
                    <a:pt x="2873" y="3924"/>
                    <a:pt x="2293" y="3743"/>
                    <a:pt x="2293" y="3743"/>
                  </a:cubicBezTo>
                  <a:cubicBezTo>
                    <a:pt x="1912" y="3629"/>
                    <a:pt x="1534" y="3478"/>
                    <a:pt x="1194" y="3258"/>
                  </a:cubicBezTo>
                  <a:cubicBezTo>
                    <a:pt x="855" y="3038"/>
                    <a:pt x="551" y="2747"/>
                    <a:pt x="363" y="2383"/>
                  </a:cubicBezTo>
                  <a:cubicBezTo>
                    <a:pt x="171" y="2023"/>
                    <a:pt x="80" y="1598"/>
                    <a:pt x="162" y="1197"/>
                  </a:cubicBezTo>
                  <a:cubicBezTo>
                    <a:pt x="235" y="792"/>
                    <a:pt x="514" y="444"/>
                    <a:pt x="873" y="251"/>
                  </a:cubicBezTo>
                  <a:cubicBezTo>
                    <a:pt x="1085" y="134"/>
                    <a:pt x="1328" y="70"/>
                    <a:pt x="1569" y="70"/>
                  </a:cubicBezTo>
                  <a:cubicBezTo>
                    <a:pt x="1732" y="70"/>
                    <a:pt x="1895" y="99"/>
                    <a:pt x="2047" y="162"/>
                  </a:cubicBezTo>
                  <a:cubicBezTo>
                    <a:pt x="2423" y="311"/>
                    <a:pt x="2728" y="621"/>
                    <a:pt x="2873" y="990"/>
                  </a:cubicBezTo>
                  <a:cubicBezTo>
                    <a:pt x="3027" y="1358"/>
                    <a:pt x="2990" y="1783"/>
                    <a:pt x="2813" y="2124"/>
                  </a:cubicBezTo>
                  <a:cubicBezTo>
                    <a:pt x="2641" y="2469"/>
                    <a:pt x="2337" y="2739"/>
                    <a:pt x="1988" y="2859"/>
                  </a:cubicBezTo>
                  <a:cubicBezTo>
                    <a:pt x="2197" y="2794"/>
                    <a:pt x="2344" y="2702"/>
                    <a:pt x="2464" y="2606"/>
                  </a:cubicBezTo>
                  <a:cubicBezTo>
                    <a:pt x="2584" y="2507"/>
                    <a:pt x="2681" y="2402"/>
                    <a:pt x="2772" y="2265"/>
                  </a:cubicBezTo>
                  <a:cubicBezTo>
                    <a:pt x="2860" y="2128"/>
                    <a:pt x="2948" y="1957"/>
                    <a:pt x="2994" y="1712"/>
                  </a:cubicBezTo>
                  <a:cubicBezTo>
                    <a:pt x="3038" y="1471"/>
                    <a:pt x="3029" y="1139"/>
                    <a:pt x="2830" y="780"/>
                  </a:cubicBezTo>
                  <a:cubicBezTo>
                    <a:pt x="2650" y="464"/>
                    <a:pt x="2365" y="212"/>
                    <a:pt x="2031" y="86"/>
                  </a:cubicBezTo>
                  <a:cubicBezTo>
                    <a:pt x="1877" y="28"/>
                    <a:pt x="1715" y="0"/>
                    <a:pt x="1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2454;p40">
              <a:extLst>
                <a:ext uri="{FF2B5EF4-FFF2-40B4-BE49-F238E27FC236}">
                  <a16:creationId xmlns:a16="http://schemas.microsoft.com/office/drawing/2014/main" id="{06A40F2D-6102-06B8-0F69-789263D735E1}"/>
                </a:ext>
              </a:extLst>
            </p:cNvPr>
            <p:cNvSpPr/>
            <p:nvPr/>
          </p:nvSpPr>
          <p:spPr>
            <a:xfrm>
              <a:off x="1689350" y="4272650"/>
              <a:ext cx="50750" cy="64375"/>
            </a:xfrm>
            <a:custGeom>
              <a:avLst/>
              <a:gdLst/>
              <a:ahLst/>
              <a:cxnLst/>
              <a:rect l="l" t="t" r="r" b="b"/>
              <a:pathLst>
                <a:path w="2030" h="2575" extrusionOk="0">
                  <a:moveTo>
                    <a:pt x="939" y="0"/>
                  </a:moveTo>
                  <a:cubicBezTo>
                    <a:pt x="813" y="0"/>
                    <a:pt x="687" y="23"/>
                    <a:pt x="570" y="70"/>
                  </a:cubicBezTo>
                  <a:cubicBezTo>
                    <a:pt x="377" y="145"/>
                    <a:pt x="219" y="296"/>
                    <a:pt x="125" y="472"/>
                  </a:cubicBezTo>
                  <a:cubicBezTo>
                    <a:pt x="125" y="472"/>
                    <a:pt x="119" y="485"/>
                    <a:pt x="108" y="507"/>
                  </a:cubicBezTo>
                  <a:cubicBezTo>
                    <a:pt x="97" y="529"/>
                    <a:pt x="84" y="561"/>
                    <a:pt x="70" y="601"/>
                  </a:cubicBezTo>
                  <a:cubicBezTo>
                    <a:pt x="41" y="679"/>
                    <a:pt x="14" y="788"/>
                    <a:pt x="8" y="900"/>
                  </a:cubicBezTo>
                  <a:cubicBezTo>
                    <a:pt x="0" y="1010"/>
                    <a:pt x="10" y="1121"/>
                    <a:pt x="23" y="1202"/>
                  </a:cubicBezTo>
                  <a:cubicBezTo>
                    <a:pt x="37" y="1285"/>
                    <a:pt x="53" y="1338"/>
                    <a:pt x="53" y="1338"/>
                  </a:cubicBezTo>
                  <a:cubicBezTo>
                    <a:pt x="76" y="1424"/>
                    <a:pt x="126" y="1559"/>
                    <a:pt x="214" y="1697"/>
                  </a:cubicBezTo>
                  <a:cubicBezTo>
                    <a:pt x="302" y="1834"/>
                    <a:pt x="424" y="1976"/>
                    <a:pt x="560" y="2096"/>
                  </a:cubicBezTo>
                  <a:cubicBezTo>
                    <a:pt x="833" y="2338"/>
                    <a:pt x="1142" y="2509"/>
                    <a:pt x="1260" y="2575"/>
                  </a:cubicBezTo>
                  <a:cubicBezTo>
                    <a:pt x="898" y="2322"/>
                    <a:pt x="515" y="2044"/>
                    <a:pt x="274" y="1620"/>
                  </a:cubicBezTo>
                  <a:cubicBezTo>
                    <a:pt x="274" y="1620"/>
                    <a:pt x="251" y="1582"/>
                    <a:pt x="233" y="1542"/>
                  </a:cubicBezTo>
                  <a:cubicBezTo>
                    <a:pt x="212" y="1503"/>
                    <a:pt x="197" y="1462"/>
                    <a:pt x="197" y="1462"/>
                  </a:cubicBezTo>
                  <a:cubicBezTo>
                    <a:pt x="197" y="1462"/>
                    <a:pt x="173" y="1408"/>
                    <a:pt x="150" y="1323"/>
                  </a:cubicBezTo>
                  <a:cubicBezTo>
                    <a:pt x="125" y="1238"/>
                    <a:pt x="104" y="1121"/>
                    <a:pt x="103" y="1004"/>
                  </a:cubicBezTo>
                  <a:cubicBezTo>
                    <a:pt x="100" y="888"/>
                    <a:pt x="118" y="771"/>
                    <a:pt x="144" y="688"/>
                  </a:cubicBezTo>
                  <a:cubicBezTo>
                    <a:pt x="168" y="604"/>
                    <a:pt x="195" y="553"/>
                    <a:pt x="195" y="553"/>
                  </a:cubicBezTo>
                  <a:cubicBezTo>
                    <a:pt x="259" y="415"/>
                    <a:pt x="364" y="294"/>
                    <a:pt x="497" y="215"/>
                  </a:cubicBezTo>
                  <a:cubicBezTo>
                    <a:pt x="630" y="134"/>
                    <a:pt x="790" y="96"/>
                    <a:pt x="949" y="96"/>
                  </a:cubicBezTo>
                  <a:cubicBezTo>
                    <a:pt x="1109" y="98"/>
                    <a:pt x="1271" y="136"/>
                    <a:pt x="1409" y="217"/>
                  </a:cubicBezTo>
                  <a:cubicBezTo>
                    <a:pt x="1549" y="297"/>
                    <a:pt x="1667" y="415"/>
                    <a:pt x="1754" y="553"/>
                  </a:cubicBezTo>
                  <a:cubicBezTo>
                    <a:pt x="1930" y="827"/>
                    <a:pt x="1981" y="1172"/>
                    <a:pt x="1908" y="1481"/>
                  </a:cubicBezTo>
                  <a:cubicBezTo>
                    <a:pt x="1837" y="1793"/>
                    <a:pt x="1664" y="2067"/>
                    <a:pt x="1451" y="2274"/>
                  </a:cubicBezTo>
                  <a:cubicBezTo>
                    <a:pt x="1588" y="2161"/>
                    <a:pt x="1653" y="2090"/>
                    <a:pt x="1730" y="1984"/>
                  </a:cubicBezTo>
                  <a:cubicBezTo>
                    <a:pt x="1802" y="1876"/>
                    <a:pt x="1907" y="1732"/>
                    <a:pt x="1975" y="1411"/>
                  </a:cubicBezTo>
                  <a:cubicBezTo>
                    <a:pt x="2030" y="1122"/>
                    <a:pt x="1988" y="825"/>
                    <a:pt x="1854" y="570"/>
                  </a:cubicBezTo>
                  <a:cubicBezTo>
                    <a:pt x="1723" y="317"/>
                    <a:pt x="1486" y="96"/>
                    <a:pt x="1179" y="28"/>
                  </a:cubicBezTo>
                  <a:cubicBezTo>
                    <a:pt x="1100" y="10"/>
                    <a:pt x="1020" y="0"/>
                    <a:pt x="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2455;p40">
              <a:extLst>
                <a:ext uri="{FF2B5EF4-FFF2-40B4-BE49-F238E27FC236}">
                  <a16:creationId xmlns:a16="http://schemas.microsoft.com/office/drawing/2014/main" id="{51A217E7-0C21-111C-243C-948FB6056E4D}"/>
                </a:ext>
              </a:extLst>
            </p:cNvPr>
            <p:cNvSpPr/>
            <p:nvPr/>
          </p:nvSpPr>
          <p:spPr>
            <a:xfrm>
              <a:off x="1814400" y="4217150"/>
              <a:ext cx="24725" cy="40775"/>
            </a:xfrm>
            <a:custGeom>
              <a:avLst/>
              <a:gdLst/>
              <a:ahLst/>
              <a:cxnLst/>
              <a:rect l="l" t="t" r="r" b="b"/>
              <a:pathLst>
                <a:path w="989" h="1631" extrusionOk="0">
                  <a:moveTo>
                    <a:pt x="847" y="0"/>
                  </a:moveTo>
                  <a:cubicBezTo>
                    <a:pt x="717" y="0"/>
                    <a:pt x="581" y="34"/>
                    <a:pt x="454" y="106"/>
                  </a:cubicBezTo>
                  <a:lnTo>
                    <a:pt x="394" y="147"/>
                  </a:lnTo>
                  <a:cubicBezTo>
                    <a:pt x="394" y="147"/>
                    <a:pt x="315" y="204"/>
                    <a:pt x="249" y="277"/>
                  </a:cubicBezTo>
                  <a:cubicBezTo>
                    <a:pt x="182" y="348"/>
                    <a:pt x="136" y="436"/>
                    <a:pt x="136" y="436"/>
                  </a:cubicBezTo>
                  <a:cubicBezTo>
                    <a:pt x="0" y="661"/>
                    <a:pt x="9" y="975"/>
                    <a:pt x="145" y="1205"/>
                  </a:cubicBezTo>
                  <a:cubicBezTo>
                    <a:pt x="272" y="1440"/>
                    <a:pt x="509" y="1599"/>
                    <a:pt x="737" y="1631"/>
                  </a:cubicBezTo>
                  <a:cubicBezTo>
                    <a:pt x="673" y="1603"/>
                    <a:pt x="643" y="1584"/>
                    <a:pt x="599" y="1563"/>
                  </a:cubicBezTo>
                  <a:cubicBezTo>
                    <a:pt x="558" y="1537"/>
                    <a:pt x="500" y="1513"/>
                    <a:pt x="410" y="1435"/>
                  </a:cubicBezTo>
                  <a:cubicBezTo>
                    <a:pt x="251" y="1293"/>
                    <a:pt x="165" y="1104"/>
                    <a:pt x="139" y="896"/>
                  </a:cubicBezTo>
                  <a:cubicBezTo>
                    <a:pt x="120" y="757"/>
                    <a:pt x="151" y="615"/>
                    <a:pt x="213" y="496"/>
                  </a:cubicBezTo>
                  <a:cubicBezTo>
                    <a:pt x="213" y="496"/>
                    <a:pt x="249" y="428"/>
                    <a:pt x="298" y="370"/>
                  </a:cubicBezTo>
                  <a:cubicBezTo>
                    <a:pt x="345" y="310"/>
                    <a:pt x="405" y="262"/>
                    <a:pt x="405" y="262"/>
                  </a:cubicBezTo>
                  <a:cubicBezTo>
                    <a:pt x="451" y="221"/>
                    <a:pt x="555" y="136"/>
                    <a:pt x="678" y="84"/>
                  </a:cubicBezTo>
                  <a:cubicBezTo>
                    <a:pt x="800" y="29"/>
                    <a:pt x="935" y="18"/>
                    <a:pt x="989" y="14"/>
                  </a:cubicBezTo>
                  <a:cubicBezTo>
                    <a:pt x="943" y="5"/>
                    <a:pt x="895" y="0"/>
                    <a:pt x="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2456;p40">
              <a:extLst>
                <a:ext uri="{FF2B5EF4-FFF2-40B4-BE49-F238E27FC236}">
                  <a16:creationId xmlns:a16="http://schemas.microsoft.com/office/drawing/2014/main" id="{7D9D4655-98CA-95B9-5DA4-ECFAF1E75348}"/>
                </a:ext>
              </a:extLst>
            </p:cNvPr>
            <p:cNvSpPr/>
            <p:nvPr/>
          </p:nvSpPr>
          <p:spPr>
            <a:xfrm>
              <a:off x="1824300" y="4218875"/>
              <a:ext cx="13600" cy="34750"/>
            </a:xfrm>
            <a:custGeom>
              <a:avLst/>
              <a:gdLst/>
              <a:ahLst/>
              <a:cxnLst/>
              <a:rect l="l" t="t" r="r" b="b"/>
              <a:pathLst>
                <a:path w="544" h="1390" extrusionOk="0">
                  <a:moveTo>
                    <a:pt x="543" y="0"/>
                  </a:moveTo>
                  <a:cubicBezTo>
                    <a:pt x="441" y="43"/>
                    <a:pt x="343" y="108"/>
                    <a:pt x="258" y="201"/>
                  </a:cubicBezTo>
                  <a:lnTo>
                    <a:pt x="228" y="238"/>
                  </a:lnTo>
                  <a:cubicBezTo>
                    <a:pt x="228" y="238"/>
                    <a:pt x="193" y="288"/>
                    <a:pt x="160" y="340"/>
                  </a:cubicBezTo>
                  <a:cubicBezTo>
                    <a:pt x="145" y="367"/>
                    <a:pt x="131" y="394"/>
                    <a:pt x="119" y="414"/>
                  </a:cubicBezTo>
                  <a:cubicBezTo>
                    <a:pt x="111" y="435"/>
                    <a:pt x="104" y="449"/>
                    <a:pt x="104" y="449"/>
                  </a:cubicBezTo>
                  <a:cubicBezTo>
                    <a:pt x="37" y="597"/>
                    <a:pt x="0" y="770"/>
                    <a:pt x="12" y="939"/>
                  </a:cubicBezTo>
                  <a:cubicBezTo>
                    <a:pt x="22" y="1107"/>
                    <a:pt x="76" y="1268"/>
                    <a:pt x="157" y="1390"/>
                  </a:cubicBezTo>
                  <a:cubicBezTo>
                    <a:pt x="145" y="1300"/>
                    <a:pt x="136" y="1298"/>
                    <a:pt x="103" y="1150"/>
                  </a:cubicBezTo>
                  <a:cubicBezTo>
                    <a:pt x="76" y="1016"/>
                    <a:pt x="92" y="890"/>
                    <a:pt x="113" y="756"/>
                  </a:cubicBezTo>
                  <a:cubicBezTo>
                    <a:pt x="128" y="665"/>
                    <a:pt x="152" y="577"/>
                    <a:pt x="189" y="498"/>
                  </a:cubicBezTo>
                  <a:cubicBezTo>
                    <a:pt x="183" y="494"/>
                    <a:pt x="280" y="327"/>
                    <a:pt x="285" y="327"/>
                  </a:cubicBezTo>
                  <a:cubicBezTo>
                    <a:pt x="285" y="327"/>
                    <a:pt x="285" y="327"/>
                    <a:pt x="285" y="327"/>
                  </a:cubicBezTo>
                  <a:cubicBezTo>
                    <a:pt x="306" y="292"/>
                    <a:pt x="352" y="221"/>
                    <a:pt x="404" y="153"/>
                  </a:cubicBezTo>
                  <a:cubicBezTo>
                    <a:pt x="457" y="86"/>
                    <a:pt x="519" y="27"/>
                    <a:pt x="5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2457;p40">
              <a:extLst>
                <a:ext uri="{FF2B5EF4-FFF2-40B4-BE49-F238E27FC236}">
                  <a16:creationId xmlns:a16="http://schemas.microsoft.com/office/drawing/2014/main" id="{E35800DB-1053-D9DF-6D0E-67663B948C5E}"/>
                </a:ext>
              </a:extLst>
            </p:cNvPr>
            <p:cNvSpPr/>
            <p:nvPr/>
          </p:nvSpPr>
          <p:spPr>
            <a:xfrm>
              <a:off x="1860100" y="4222225"/>
              <a:ext cx="35450" cy="32150"/>
            </a:xfrm>
            <a:custGeom>
              <a:avLst/>
              <a:gdLst/>
              <a:ahLst/>
              <a:cxnLst/>
              <a:rect l="l" t="t" r="r" b="b"/>
              <a:pathLst>
                <a:path w="1418" h="1286" extrusionOk="0">
                  <a:moveTo>
                    <a:pt x="531" y="0"/>
                  </a:moveTo>
                  <a:lnTo>
                    <a:pt x="531" y="0"/>
                  </a:lnTo>
                  <a:cubicBezTo>
                    <a:pt x="710" y="74"/>
                    <a:pt x="901" y="144"/>
                    <a:pt x="1061" y="274"/>
                  </a:cubicBezTo>
                  <a:cubicBezTo>
                    <a:pt x="1061" y="274"/>
                    <a:pt x="1118" y="321"/>
                    <a:pt x="1117" y="323"/>
                  </a:cubicBezTo>
                  <a:cubicBezTo>
                    <a:pt x="1117" y="323"/>
                    <a:pt x="1191" y="391"/>
                    <a:pt x="1239" y="477"/>
                  </a:cubicBezTo>
                  <a:cubicBezTo>
                    <a:pt x="1289" y="563"/>
                    <a:pt x="1300" y="659"/>
                    <a:pt x="1300" y="659"/>
                  </a:cubicBezTo>
                  <a:cubicBezTo>
                    <a:pt x="1315" y="784"/>
                    <a:pt x="1266" y="914"/>
                    <a:pt x="1171" y="1010"/>
                  </a:cubicBezTo>
                  <a:cubicBezTo>
                    <a:pt x="1078" y="1108"/>
                    <a:pt x="947" y="1174"/>
                    <a:pt x="812" y="1201"/>
                  </a:cubicBezTo>
                  <a:cubicBezTo>
                    <a:pt x="753" y="1212"/>
                    <a:pt x="693" y="1217"/>
                    <a:pt x="634" y="1217"/>
                  </a:cubicBezTo>
                  <a:cubicBezTo>
                    <a:pt x="414" y="1217"/>
                    <a:pt x="196" y="1150"/>
                    <a:pt x="1" y="1095"/>
                  </a:cubicBezTo>
                  <a:lnTo>
                    <a:pt x="1" y="1095"/>
                  </a:lnTo>
                  <a:cubicBezTo>
                    <a:pt x="139" y="1167"/>
                    <a:pt x="145" y="1182"/>
                    <a:pt x="419" y="1250"/>
                  </a:cubicBezTo>
                  <a:cubicBezTo>
                    <a:pt x="518" y="1272"/>
                    <a:pt x="617" y="1286"/>
                    <a:pt x="717" y="1286"/>
                  </a:cubicBezTo>
                  <a:cubicBezTo>
                    <a:pt x="743" y="1286"/>
                    <a:pt x="769" y="1285"/>
                    <a:pt x="796" y="1283"/>
                  </a:cubicBezTo>
                  <a:cubicBezTo>
                    <a:pt x="923" y="1270"/>
                    <a:pt x="1050" y="1227"/>
                    <a:pt x="1161" y="1144"/>
                  </a:cubicBezTo>
                  <a:cubicBezTo>
                    <a:pt x="1309" y="1038"/>
                    <a:pt x="1417" y="853"/>
                    <a:pt x="1398" y="666"/>
                  </a:cubicBezTo>
                  <a:cubicBezTo>
                    <a:pt x="1398" y="666"/>
                    <a:pt x="1390" y="563"/>
                    <a:pt x="1345" y="472"/>
                  </a:cubicBezTo>
                  <a:cubicBezTo>
                    <a:pt x="1304" y="380"/>
                    <a:pt x="1236" y="306"/>
                    <a:pt x="1236" y="306"/>
                  </a:cubicBezTo>
                  <a:cubicBezTo>
                    <a:pt x="1186" y="241"/>
                    <a:pt x="1043" y="140"/>
                    <a:pt x="892" y="89"/>
                  </a:cubicBezTo>
                  <a:cubicBezTo>
                    <a:pt x="741" y="35"/>
                    <a:pt x="590" y="9"/>
                    <a:pt x="5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2458;p40">
              <a:extLst>
                <a:ext uri="{FF2B5EF4-FFF2-40B4-BE49-F238E27FC236}">
                  <a16:creationId xmlns:a16="http://schemas.microsoft.com/office/drawing/2014/main" id="{75979EB5-A520-5161-C233-3C702FD7FE55}"/>
                </a:ext>
              </a:extLst>
            </p:cNvPr>
            <p:cNvSpPr/>
            <p:nvPr/>
          </p:nvSpPr>
          <p:spPr>
            <a:xfrm>
              <a:off x="1861925" y="4226850"/>
              <a:ext cx="20350" cy="25500"/>
            </a:xfrm>
            <a:custGeom>
              <a:avLst/>
              <a:gdLst/>
              <a:ahLst/>
              <a:cxnLst/>
              <a:rect l="l" t="t" r="r" b="b"/>
              <a:pathLst>
                <a:path w="814" h="1020" extrusionOk="0">
                  <a:moveTo>
                    <a:pt x="599" y="0"/>
                  </a:moveTo>
                  <a:lnTo>
                    <a:pt x="599" y="0"/>
                  </a:lnTo>
                  <a:cubicBezTo>
                    <a:pt x="658" y="89"/>
                    <a:pt x="694" y="189"/>
                    <a:pt x="705" y="299"/>
                  </a:cubicBezTo>
                  <a:lnTo>
                    <a:pt x="711" y="339"/>
                  </a:lnTo>
                  <a:cubicBezTo>
                    <a:pt x="711" y="339"/>
                    <a:pt x="716" y="393"/>
                    <a:pt x="712" y="447"/>
                  </a:cubicBezTo>
                  <a:cubicBezTo>
                    <a:pt x="709" y="501"/>
                    <a:pt x="694" y="552"/>
                    <a:pt x="694" y="552"/>
                  </a:cubicBezTo>
                  <a:cubicBezTo>
                    <a:pt x="658" y="689"/>
                    <a:pt x="561" y="814"/>
                    <a:pt x="429" y="890"/>
                  </a:cubicBezTo>
                  <a:cubicBezTo>
                    <a:pt x="331" y="948"/>
                    <a:pt x="218" y="978"/>
                    <a:pt x="109" y="978"/>
                  </a:cubicBezTo>
                  <a:cubicBezTo>
                    <a:pt x="72" y="978"/>
                    <a:pt x="36" y="975"/>
                    <a:pt x="0" y="968"/>
                  </a:cubicBezTo>
                  <a:lnTo>
                    <a:pt x="0" y="968"/>
                  </a:lnTo>
                  <a:cubicBezTo>
                    <a:pt x="61" y="1003"/>
                    <a:pt x="79" y="1019"/>
                    <a:pt x="169" y="1019"/>
                  </a:cubicBezTo>
                  <a:cubicBezTo>
                    <a:pt x="190" y="1019"/>
                    <a:pt x="214" y="1018"/>
                    <a:pt x="244" y="1017"/>
                  </a:cubicBezTo>
                  <a:cubicBezTo>
                    <a:pt x="384" y="1000"/>
                    <a:pt x="523" y="956"/>
                    <a:pt x="632" y="847"/>
                  </a:cubicBezTo>
                  <a:cubicBezTo>
                    <a:pt x="705" y="774"/>
                    <a:pt x="757" y="681"/>
                    <a:pt x="784" y="588"/>
                  </a:cubicBezTo>
                  <a:cubicBezTo>
                    <a:pt x="784" y="588"/>
                    <a:pt x="801" y="535"/>
                    <a:pt x="807" y="480"/>
                  </a:cubicBezTo>
                  <a:cubicBezTo>
                    <a:pt x="814" y="426"/>
                    <a:pt x="810" y="371"/>
                    <a:pt x="810" y="371"/>
                  </a:cubicBezTo>
                  <a:cubicBezTo>
                    <a:pt x="810" y="326"/>
                    <a:pt x="786" y="232"/>
                    <a:pt x="740" y="153"/>
                  </a:cubicBezTo>
                  <a:cubicBezTo>
                    <a:pt x="696" y="74"/>
                    <a:pt x="629" y="16"/>
                    <a:pt x="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2459;p40">
              <a:extLst>
                <a:ext uri="{FF2B5EF4-FFF2-40B4-BE49-F238E27FC236}">
                  <a16:creationId xmlns:a16="http://schemas.microsoft.com/office/drawing/2014/main" id="{763C497A-1147-8AC2-6FA3-411D1BE7EC8E}"/>
                </a:ext>
              </a:extLst>
            </p:cNvPr>
            <p:cNvSpPr/>
            <p:nvPr/>
          </p:nvSpPr>
          <p:spPr>
            <a:xfrm>
              <a:off x="1894600" y="4156000"/>
              <a:ext cx="111700" cy="69475"/>
            </a:xfrm>
            <a:custGeom>
              <a:avLst/>
              <a:gdLst/>
              <a:ahLst/>
              <a:cxnLst/>
              <a:rect l="l" t="t" r="r" b="b"/>
              <a:pathLst>
                <a:path w="4468" h="2779" extrusionOk="0">
                  <a:moveTo>
                    <a:pt x="3661" y="0"/>
                  </a:moveTo>
                  <a:cubicBezTo>
                    <a:pt x="3547" y="0"/>
                    <a:pt x="3432" y="23"/>
                    <a:pt x="3328" y="71"/>
                  </a:cubicBezTo>
                  <a:cubicBezTo>
                    <a:pt x="3173" y="135"/>
                    <a:pt x="3046" y="257"/>
                    <a:pt x="2974" y="398"/>
                  </a:cubicBezTo>
                  <a:cubicBezTo>
                    <a:pt x="2903" y="539"/>
                    <a:pt x="2883" y="692"/>
                    <a:pt x="2896" y="827"/>
                  </a:cubicBezTo>
                  <a:cubicBezTo>
                    <a:pt x="2922" y="1102"/>
                    <a:pt x="3078" y="1281"/>
                    <a:pt x="3173" y="1350"/>
                  </a:cubicBezTo>
                  <a:cubicBezTo>
                    <a:pt x="2870" y="1092"/>
                    <a:pt x="2836" y="570"/>
                    <a:pt x="3119" y="282"/>
                  </a:cubicBezTo>
                  <a:cubicBezTo>
                    <a:pt x="3251" y="146"/>
                    <a:pt x="3446" y="74"/>
                    <a:pt x="3641" y="74"/>
                  </a:cubicBezTo>
                  <a:cubicBezTo>
                    <a:pt x="3856" y="74"/>
                    <a:pt x="4072" y="162"/>
                    <a:pt x="4204" y="346"/>
                  </a:cubicBezTo>
                  <a:cubicBezTo>
                    <a:pt x="4204" y="346"/>
                    <a:pt x="4251" y="408"/>
                    <a:pt x="4284" y="478"/>
                  </a:cubicBezTo>
                  <a:cubicBezTo>
                    <a:pt x="4317" y="547"/>
                    <a:pt x="4336" y="624"/>
                    <a:pt x="4336" y="624"/>
                  </a:cubicBezTo>
                  <a:cubicBezTo>
                    <a:pt x="4336" y="624"/>
                    <a:pt x="4342" y="649"/>
                    <a:pt x="4352" y="693"/>
                  </a:cubicBezTo>
                  <a:cubicBezTo>
                    <a:pt x="4358" y="739"/>
                    <a:pt x="4367" y="804"/>
                    <a:pt x="4367" y="882"/>
                  </a:cubicBezTo>
                  <a:cubicBezTo>
                    <a:pt x="4367" y="1040"/>
                    <a:pt x="4328" y="1253"/>
                    <a:pt x="4239" y="1447"/>
                  </a:cubicBezTo>
                  <a:cubicBezTo>
                    <a:pt x="4152" y="1639"/>
                    <a:pt x="4012" y="1807"/>
                    <a:pt x="3904" y="1925"/>
                  </a:cubicBezTo>
                  <a:cubicBezTo>
                    <a:pt x="3846" y="1980"/>
                    <a:pt x="3800" y="2029"/>
                    <a:pt x="3764" y="2058"/>
                  </a:cubicBezTo>
                  <a:cubicBezTo>
                    <a:pt x="3727" y="2088"/>
                    <a:pt x="3705" y="2104"/>
                    <a:pt x="3705" y="2104"/>
                  </a:cubicBezTo>
                  <a:cubicBezTo>
                    <a:pt x="3264" y="2463"/>
                    <a:pt x="2676" y="2647"/>
                    <a:pt x="2083" y="2679"/>
                  </a:cubicBezTo>
                  <a:cubicBezTo>
                    <a:pt x="2021" y="2681"/>
                    <a:pt x="1958" y="2683"/>
                    <a:pt x="1895" y="2683"/>
                  </a:cubicBezTo>
                  <a:cubicBezTo>
                    <a:pt x="1659" y="2683"/>
                    <a:pt x="1422" y="2661"/>
                    <a:pt x="1192" y="2607"/>
                  </a:cubicBezTo>
                  <a:cubicBezTo>
                    <a:pt x="904" y="2538"/>
                    <a:pt x="619" y="2420"/>
                    <a:pt x="402" y="2222"/>
                  </a:cubicBezTo>
                  <a:cubicBezTo>
                    <a:pt x="183" y="2030"/>
                    <a:pt x="58" y="1731"/>
                    <a:pt x="114" y="1446"/>
                  </a:cubicBezTo>
                  <a:cubicBezTo>
                    <a:pt x="166" y="1164"/>
                    <a:pt x="356" y="907"/>
                    <a:pt x="614" y="787"/>
                  </a:cubicBezTo>
                  <a:cubicBezTo>
                    <a:pt x="712" y="738"/>
                    <a:pt x="819" y="716"/>
                    <a:pt x="926" y="716"/>
                  </a:cubicBezTo>
                  <a:cubicBezTo>
                    <a:pt x="1098" y="716"/>
                    <a:pt x="1270" y="773"/>
                    <a:pt x="1410" y="867"/>
                  </a:cubicBezTo>
                  <a:cubicBezTo>
                    <a:pt x="1638" y="1022"/>
                    <a:pt x="1798" y="1276"/>
                    <a:pt x="1809" y="1543"/>
                  </a:cubicBezTo>
                  <a:cubicBezTo>
                    <a:pt x="1809" y="1385"/>
                    <a:pt x="1766" y="1266"/>
                    <a:pt x="1717" y="1167"/>
                  </a:cubicBezTo>
                  <a:cubicBezTo>
                    <a:pt x="1664" y="1067"/>
                    <a:pt x="1601" y="983"/>
                    <a:pt x="1512" y="904"/>
                  </a:cubicBezTo>
                  <a:cubicBezTo>
                    <a:pt x="1423" y="826"/>
                    <a:pt x="1307" y="746"/>
                    <a:pt x="1131" y="699"/>
                  </a:cubicBezTo>
                  <a:cubicBezTo>
                    <a:pt x="1070" y="681"/>
                    <a:pt x="999" y="670"/>
                    <a:pt x="922" y="670"/>
                  </a:cubicBezTo>
                  <a:cubicBezTo>
                    <a:pt x="781" y="670"/>
                    <a:pt x="619" y="708"/>
                    <a:pt x="458" y="818"/>
                  </a:cubicBezTo>
                  <a:cubicBezTo>
                    <a:pt x="239" y="970"/>
                    <a:pt x="89" y="1208"/>
                    <a:pt x="47" y="1465"/>
                  </a:cubicBezTo>
                  <a:cubicBezTo>
                    <a:pt x="1" y="1726"/>
                    <a:pt x="96" y="1995"/>
                    <a:pt x="265" y="2192"/>
                  </a:cubicBezTo>
                  <a:cubicBezTo>
                    <a:pt x="433" y="2392"/>
                    <a:pt x="667" y="2523"/>
                    <a:pt x="909" y="2615"/>
                  </a:cubicBezTo>
                  <a:cubicBezTo>
                    <a:pt x="1153" y="2709"/>
                    <a:pt x="1417" y="2753"/>
                    <a:pt x="1685" y="2770"/>
                  </a:cubicBezTo>
                  <a:cubicBezTo>
                    <a:pt x="1762" y="2776"/>
                    <a:pt x="1840" y="2778"/>
                    <a:pt x="1917" y="2778"/>
                  </a:cubicBezTo>
                  <a:cubicBezTo>
                    <a:pt x="2560" y="2778"/>
                    <a:pt x="3206" y="2600"/>
                    <a:pt x="3708" y="2228"/>
                  </a:cubicBezTo>
                  <a:cubicBezTo>
                    <a:pt x="3708" y="2228"/>
                    <a:pt x="3728" y="2212"/>
                    <a:pt x="3761" y="2185"/>
                  </a:cubicBezTo>
                  <a:cubicBezTo>
                    <a:pt x="3794" y="2158"/>
                    <a:pt x="3844" y="2123"/>
                    <a:pt x="3896" y="2070"/>
                  </a:cubicBezTo>
                  <a:cubicBezTo>
                    <a:pt x="4006" y="1972"/>
                    <a:pt x="4130" y="1819"/>
                    <a:pt x="4238" y="1655"/>
                  </a:cubicBezTo>
                  <a:cubicBezTo>
                    <a:pt x="4342" y="1486"/>
                    <a:pt x="4409" y="1297"/>
                    <a:pt x="4436" y="1151"/>
                  </a:cubicBezTo>
                  <a:cubicBezTo>
                    <a:pt x="4465" y="1005"/>
                    <a:pt x="4464" y="904"/>
                    <a:pt x="4464" y="904"/>
                  </a:cubicBezTo>
                  <a:cubicBezTo>
                    <a:pt x="4468" y="747"/>
                    <a:pt x="4442" y="467"/>
                    <a:pt x="4233" y="239"/>
                  </a:cubicBezTo>
                  <a:cubicBezTo>
                    <a:pt x="4098" y="86"/>
                    <a:pt x="3881" y="0"/>
                    <a:pt x="36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2460;p40">
              <a:extLst>
                <a:ext uri="{FF2B5EF4-FFF2-40B4-BE49-F238E27FC236}">
                  <a16:creationId xmlns:a16="http://schemas.microsoft.com/office/drawing/2014/main" id="{1E732CC5-1C95-2E98-8814-0E8FF2ED303F}"/>
                </a:ext>
              </a:extLst>
            </p:cNvPr>
            <p:cNvSpPr/>
            <p:nvPr/>
          </p:nvSpPr>
          <p:spPr>
            <a:xfrm>
              <a:off x="1938375" y="4173775"/>
              <a:ext cx="56500" cy="44950"/>
            </a:xfrm>
            <a:custGeom>
              <a:avLst/>
              <a:gdLst/>
              <a:ahLst/>
              <a:cxnLst/>
              <a:rect l="l" t="t" r="r" b="b"/>
              <a:pathLst>
                <a:path w="2260" h="1798" extrusionOk="0">
                  <a:moveTo>
                    <a:pt x="1750" y="1"/>
                  </a:moveTo>
                  <a:cubicBezTo>
                    <a:pt x="1692" y="1"/>
                    <a:pt x="1634" y="12"/>
                    <a:pt x="1582" y="35"/>
                  </a:cubicBezTo>
                  <a:cubicBezTo>
                    <a:pt x="1374" y="125"/>
                    <a:pt x="1283" y="370"/>
                    <a:pt x="1342" y="556"/>
                  </a:cubicBezTo>
                  <a:cubicBezTo>
                    <a:pt x="1329" y="441"/>
                    <a:pt x="1351" y="381"/>
                    <a:pt x="1379" y="307"/>
                  </a:cubicBezTo>
                  <a:cubicBezTo>
                    <a:pt x="1395" y="270"/>
                    <a:pt x="1417" y="230"/>
                    <a:pt x="1456" y="184"/>
                  </a:cubicBezTo>
                  <a:cubicBezTo>
                    <a:pt x="1495" y="140"/>
                    <a:pt x="1554" y="90"/>
                    <a:pt x="1648" y="68"/>
                  </a:cubicBezTo>
                  <a:cubicBezTo>
                    <a:pt x="1677" y="61"/>
                    <a:pt x="1707" y="58"/>
                    <a:pt x="1736" y="58"/>
                  </a:cubicBezTo>
                  <a:cubicBezTo>
                    <a:pt x="1877" y="58"/>
                    <a:pt x="2014" y="135"/>
                    <a:pt x="2073" y="256"/>
                  </a:cubicBezTo>
                  <a:cubicBezTo>
                    <a:pt x="2149" y="401"/>
                    <a:pt x="2134" y="586"/>
                    <a:pt x="2058" y="741"/>
                  </a:cubicBezTo>
                  <a:cubicBezTo>
                    <a:pt x="1949" y="955"/>
                    <a:pt x="1740" y="1102"/>
                    <a:pt x="1538" y="1228"/>
                  </a:cubicBezTo>
                  <a:cubicBezTo>
                    <a:pt x="1538" y="1228"/>
                    <a:pt x="1424" y="1298"/>
                    <a:pt x="1304" y="1359"/>
                  </a:cubicBezTo>
                  <a:cubicBezTo>
                    <a:pt x="1185" y="1421"/>
                    <a:pt x="1061" y="1472"/>
                    <a:pt x="1061" y="1472"/>
                  </a:cubicBezTo>
                  <a:cubicBezTo>
                    <a:pt x="961" y="1516"/>
                    <a:pt x="745" y="1607"/>
                    <a:pt x="526" y="1672"/>
                  </a:cubicBezTo>
                  <a:cubicBezTo>
                    <a:pt x="307" y="1740"/>
                    <a:pt x="87" y="1780"/>
                    <a:pt x="0" y="1798"/>
                  </a:cubicBezTo>
                  <a:cubicBezTo>
                    <a:pt x="287" y="1788"/>
                    <a:pt x="582" y="1743"/>
                    <a:pt x="889" y="1642"/>
                  </a:cubicBezTo>
                  <a:lnTo>
                    <a:pt x="889" y="1643"/>
                  </a:lnTo>
                  <a:lnTo>
                    <a:pt x="1001" y="1602"/>
                  </a:lnTo>
                  <a:cubicBezTo>
                    <a:pt x="1001" y="1602"/>
                    <a:pt x="1149" y="1546"/>
                    <a:pt x="1289" y="1476"/>
                  </a:cubicBezTo>
                  <a:cubicBezTo>
                    <a:pt x="1432" y="1407"/>
                    <a:pt x="1567" y="1324"/>
                    <a:pt x="1567" y="1324"/>
                  </a:cubicBezTo>
                  <a:cubicBezTo>
                    <a:pt x="1743" y="1216"/>
                    <a:pt x="1928" y="1094"/>
                    <a:pt x="2065" y="911"/>
                  </a:cubicBezTo>
                  <a:cubicBezTo>
                    <a:pt x="2201" y="733"/>
                    <a:pt x="2259" y="474"/>
                    <a:pt x="2161" y="258"/>
                  </a:cubicBezTo>
                  <a:cubicBezTo>
                    <a:pt x="2090" y="93"/>
                    <a:pt x="1917" y="1"/>
                    <a:pt x="1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2461;p40">
              <a:extLst>
                <a:ext uri="{FF2B5EF4-FFF2-40B4-BE49-F238E27FC236}">
                  <a16:creationId xmlns:a16="http://schemas.microsoft.com/office/drawing/2014/main" id="{BF524C45-74C0-28DF-8CB1-B9BC91BDAAB3}"/>
                </a:ext>
              </a:extLst>
            </p:cNvPr>
            <p:cNvSpPr/>
            <p:nvPr/>
          </p:nvSpPr>
          <p:spPr>
            <a:xfrm>
              <a:off x="1912875" y="4167900"/>
              <a:ext cx="100450" cy="60775"/>
            </a:xfrm>
            <a:custGeom>
              <a:avLst/>
              <a:gdLst/>
              <a:ahLst/>
              <a:cxnLst/>
              <a:rect l="l" t="t" r="r" b="b"/>
              <a:pathLst>
                <a:path w="4018" h="2431" extrusionOk="0">
                  <a:moveTo>
                    <a:pt x="3931" y="1"/>
                  </a:moveTo>
                  <a:lnTo>
                    <a:pt x="3931" y="1"/>
                  </a:lnTo>
                  <a:cubicBezTo>
                    <a:pt x="3993" y="363"/>
                    <a:pt x="3917" y="747"/>
                    <a:pt x="3724" y="1099"/>
                  </a:cubicBezTo>
                  <a:cubicBezTo>
                    <a:pt x="3724" y="1099"/>
                    <a:pt x="3705" y="1131"/>
                    <a:pt x="3688" y="1163"/>
                  </a:cubicBezTo>
                  <a:cubicBezTo>
                    <a:pt x="3670" y="1195"/>
                    <a:pt x="3650" y="1226"/>
                    <a:pt x="3650" y="1226"/>
                  </a:cubicBezTo>
                  <a:cubicBezTo>
                    <a:pt x="3650" y="1226"/>
                    <a:pt x="3546" y="1395"/>
                    <a:pt x="3408" y="1534"/>
                  </a:cubicBezTo>
                  <a:cubicBezTo>
                    <a:pt x="3272" y="1678"/>
                    <a:pt x="3109" y="1792"/>
                    <a:pt x="3109" y="1792"/>
                  </a:cubicBezTo>
                  <a:cubicBezTo>
                    <a:pt x="2683" y="2097"/>
                    <a:pt x="2136" y="2273"/>
                    <a:pt x="1590" y="2334"/>
                  </a:cubicBezTo>
                  <a:cubicBezTo>
                    <a:pt x="1335" y="2365"/>
                    <a:pt x="1081" y="2375"/>
                    <a:pt x="831" y="2375"/>
                  </a:cubicBezTo>
                  <a:cubicBezTo>
                    <a:pt x="544" y="2375"/>
                    <a:pt x="265" y="2362"/>
                    <a:pt x="1" y="2350"/>
                  </a:cubicBezTo>
                  <a:lnTo>
                    <a:pt x="1" y="2350"/>
                  </a:lnTo>
                  <a:cubicBezTo>
                    <a:pt x="290" y="2395"/>
                    <a:pt x="309" y="2407"/>
                    <a:pt x="842" y="2427"/>
                  </a:cubicBezTo>
                  <a:cubicBezTo>
                    <a:pt x="935" y="2430"/>
                    <a:pt x="1026" y="2431"/>
                    <a:pt x="1117" y="2431"/>
                  </a:cubicBezTo>
                  <a:cubicBezTo>
                    <a:pt x="1495" y="2431"/>
                    <a:pt x="1862" y="2406"/>
                    <a:pt x="2249" y="2300"/>
                  </a:cubicBezTo>
                  <a:cubicBezTo>
                    <a:pt x="2569" y="2210"/>
                    <a:pt x="2875" y="2074"/>
                    <a:pt x="3139" y="1891"/>
                  </a:cubicBezTo>
                  <a:cubicBezTo>
                    <a:pt x="3139" y="1891"/>
                    <a:pt x="3287" y="1788"/>
                    <a:pt x="3416" y="1664"/>
                  </a:cubicBezTo>
                  <a:cubicBezTo>
                    <a:pt x="3549" y="1541"/>
                    <a:pt x="3654" y="1393"/>
                    <a:pt x="3654" y="1393"/>
                  </a:cubicBezTo>
                  <a:cubicBezTo>
                    <a:pt x="3743" y="1276"/>
                    <a:pt x="3900" y="997"/>
                    <a:pt x="3955" y="697"/>
                  </a:cubicBezTo>
                  <a:cubicBezTo>
                    <a:pt x="4018" y="399"/>
                    <a:pt x="3969" y="105"/>
                    <a:pt x="3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2462;p40">
              <a:extLst>
                <a:ext uri="{FF2B5EF4-FFF2-40B4-BE49-F238E27FC236}">
                  <a16:creationId xmlns:a16="http://schemas.microsoft.com/office/drawing/2014/main" id="{0FFAE382-519B-7AB8-45C9-71455E37DFFF}"/>
                </a:ext>
              </a:extLst>
            </p:cNvPr>
            <p:cNvSpPr/>
            <p:nvPr/>
          </p:nvSpPr>
          <p:spPr>
            <a:xfrm>
              <a:off x="1909700" y="4294525"/>
              <a:ext cx="273750" cy="104500"/>
            </a:xfrm>
            <a:custGeom>
              <a:avLst/>
              <a:gdLst/>
              <a:ahLst/>
              <a:cxnLst/>
              <a:rect l="l" t="t" r="r" b="b"/>
              <a:pathLst>
                <a:path w="10950" h="4180" extrusionOk="0">
                  <a:moveTo>
                    <a:pt x="5094" y="1"/>
                  </a:moveTo>
                  <a:cubicBezTo>
                    <a:pt x="3744" y="1"/>
                    <a:pt x="2330" y="361"/>
                    <a:pt x="1149" y="1102"/>
                  </a:cubicBezTo>
                  <a:cubicBezTo>
                    <a:pt x="816" y="1322"/>
                    <a:pt x="514" y="1600"/>
                    <a:pt x="307" y="1944"/>
                  </a:cubicBezTo>
                  <a:cubicBezTo>
                    <a:pt x="104" y="2285"/>
                    <a:pt x="0" y="2687"/>
                    <a:pt x="44" y="3075"/>
                  </a:cubicBezTo>
                  <a:cubicBezTo>
                    <a:pt x="66" y="3269"/>
                    <a:pt x="130" y="3456"/>
                    <a:pt x="230" y="3620"/>
                  </a:cubicBezTo>
                  <a:cubicBezTo>
                    <a:pt x="334" y="3782"/>
                    <a:pt x="477" y="3914"/>
                    <a:pt x="637" y="4011"/>
                  </a:cubicBezTo>
                  <a:cubicBezTo>
                    <a:pt x="799" y="4105"/>
                    <a:pt x="980" y="4165"/>
                    <a:pt x="1162" y="4178"/>
                  </a:cubicBezTo>
                  <a:cubicBezTo>
                    <a:pt x="1183" y="4179"/>
                    <a:pt x="1203" y="4180"/>
                    <a:pt x="1223" y="4180"/>
                  </a:cubicBezTo>
                  <a:cubicBezTo>
                    <a:pt x="1386" y="4180"/>
                    <a:pt x="1546" y="4141"/>
                    <a:pt x="1685" y="4062"/>
                  </a:cubicBezTo>
                  <a:lnTo>
                    <a:pt x="1685" y="4062"/>
                  </a:lnTo>
                  <a:cubicBezTo>
                    <a:pt x="1529" y="4139"/>
                    <a:pt x="1389" y="4161"/>
                    <a:pt x="1264" y="4161"/>
                  </a:cubicBezTo>
                  <a:cubicBezTo>
                    <a:pt x="1237" y="4161"/>
                    <a:pt x="1210" y="4160"/>
                    <a:pt x="1184" y="4158"/>
                  </a:cubicBezTo>
                  <a:cubicBezTo>
                    <a:pt x="1040" y="4145"/>
                    <a:pt x="912" y="4109"/>
                    <a:pt x="773" y="4044"/>
                  </a:cubicBezTo>
                  <a:cubicBezTo>
                    <a:pt x="637" y="3978"/>
                    <a:pt x="488" y="3882"/>
                    <a:pt x="344" y="3704"/>
                  </a:cubicBezTo>
                  <a:cubicBezTo>
                    <a:pt x="203" y="3528"/>
                    <a:pt x="80" y="3252"/>
                    <a:pt x="85" y="2876"/>
                  </a:cubicBezTo>
                  <a:cubicBezTo>
                    <a:pt x="95" y="2540"/>
                    <a:pt x="207" y="2216"/>
                    <a:pt x="383" y="1942"/>
                  </a:cubicBezTo>
                  <a:cubicBezTo>
                    <a:pt x="561" y="1668"/>
                    <a:pt x="801" y="1441"/>
                    <a:pt x="1066" y="1252"/>
                  </a:cubicBezTo>
                  <a:cubicBezTo>
                    <a:pt x="1333" y="1065"/>
                    <a:pt x="1624" y="909"/>
                    <a:pt x="1930" y="776"/>
                  </a:cubicBezTo>
                  <a:cubicBezTo>
                    <a:pt x="2234" y="638"/>
                    <a:pt x="2552" y="520"/>
                    <a:pt x="2885" y="421"/>
                  </a:cubicBezTo>
                  <a:cubicBezTo>
                    <a:pt x="3606" y="204"/>
                    <a:pt x="4356" y="99"/>
                    <a:pt x="5086" y="99"/>
                  </a:cubicBezTo>
                  <a:cubicBezTo>
                    <a:pt x="5259" y="99"/>
                    <a:pt x="5430" y="105"/>
                    <a:pt x="5600" y="117"/>
                  </a:cubicBezTo>
                  <a:cubicBezTo>
                    <a:pt x="5600" y="117"/>
                    <a:pt x="6101" y="147"/>
                    <a:pt x="6591" y="250"/>
                  </a:cubicBezTo>
                  <a:cubicBezTo>
                    <a:pt x="6836" y="297"/>
                    <a:pt x="7077" y="363"/>
                    <a:pt x="7257" y="417"/>
                  </a:cubicBezTo>
                  <a:cubicBezTo>
                    <a:pt x="7436" y="471"/>
                    <a:pt x="7555" y="513"/>
                    <a:pt x="7555" y="513"/>
                  </a:cubicBezTo>
                  <a:cubicBezTo>
                    <a:pt x="7942" y="640"/>
                    <a:pt x="8750" y="974"/>
                    <a:pt x="9450" y="1456"/>
                  </a:cubicBezTo>
                  <a:cubicBezTo>
                    <a:pt x="10158" y="1926"/>
                    <a:pt x="10737" y="2526"/>
                    <a:pt x="10949" y="2768"/>
                  </a:cubicBezTo>
                  <a:cubicBezTo>
                    <a:pt x="10277" y="1954"/>
                    <a:pt x="9417" y="1244"/>
                    <a:pt x="8348" y="733"/>
                  </a:cubicBezTo>
                  <a:lnTo>
                    <a:pt x="8349" y="733"/>
                  </a:lnTo>
                  <a:cubicBezTo>
                    <a:pt x="8349" y="733"/>
                    <a:pt x="8324" y="721"/>
                    <a:pt x="8287" y="704"/>
                  </a:cubicBezTo>
                  <a:cubicBezTo>
                    <a:pt x="8250" y="686"/>
                    <a:pt x="8202" y="664"/>
                    <a:pt x="8151" y="643"/>
                  </a:cubicBezTo>
                  <a:cubicBezTo>
                    <a:pt x="8051" y="600"/>
                    <a:pt x="7951" y="558"/>
                    <a:pt x="7951" y="558"/>
                  </a:cubicBezTo>
                  <a:cubicBezTo>
                    <a:pt x="7951" y="558"/>
                    <a:pt x="7817" y="505"/>
                    <a:pt x="7612" y="430"/>
                  </a:cubicBezTo>
                  <a:cubicBezTo>
                    <a:pt x="7407" y="361"/>
                    <a:pt x="7131" y="270"/>
                    <a:pt x="6848" y="206"/>
                  </a:cubicBezTo>
                  <a:cubicBezTo>
                    <a:pt x="6567" y="137"/>
                    <a:pt x="6280" y="92"/>
                    <a:pt x="6064" y="64"/>
                  </a:cubicBezTo>
                  <a:cubicBezTo>
                    <a:pt x="5956" y="52"/>
                    <a:pt x="5866" y="41"/>
                    <a:pt x="5803" y="34"/>
                  </a:cubicBezTo>
                  <a:cubicBezTo>
                    <a:pt x="5740" y="29"/>
                    <a:pt x="5704" y="26"/>
                    <a:pt x="5704" y="26"/>
                  </a:cubicBezTo>
                  <a:cubicBezTo>
                    <a:pt x="5503" y="9"/>
                    <a:pt x="5299" y="1"/>
                    <a:pt x="50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2463;p40">
              <a:extLst>
                <a:ext uri="{FF2B5EF4-FFF2-40B4-BE49-F238E27FC236}">
                  <a16:creationId xmlns:a16="http://schemas.microsoft.com/office/drawing/2014/main" id="{D7518D4F-CEA8-DDBA-FC6B-A6C8B387F579}"/>
                </a:ext>
              </a:extLst>
            </p:cNvPr>
            <p:cNvSpPr/>
            <p:nvPr/>
          </p:nvSpPr>
          <p:spPr>
            <a:xfrm>
              <a:off x="2090650" y="4338650"/>
              <a:ext cx="65450" cy="101000"/>
            </a:xfrm>
            <a:custGeom>
              <a:avLst/>
              <a:gdLst/>
              <a:ahLst/>
              <a:cxnLst/>
              <a:rect l="l" t="t" r="r" b="b"/>
              <a:pathLst>
                <a:path w="2618" h="4040" extrusionOk="0">
                  <a:moveTo>
                    <a:pt x="1813" y="1"/>
                  </a:moveTo>
                  <a:lnTo>
                    <a:pt x="1813" y="1"/>
                  </a:lnTo>
                  <a:cubicBezTo>
                    <a:pt x="2070" y="521"/>
                    <a:pt x="2344" y="1061"/>
                    <a:pt x="2460" y="1693"/>
                  </a:cubicBezTo>
                  <a:cubicBezTo>
                    <a:pt x="2460" y="1693"/>
                    <a:pt x="2472" y="1750"/>
                    <a:pt x="2480" y="1808"/>
                  </a:cubicBezTo>
                  <a:cubicBezTo>
                    <a:pt x="2491" y="1866"/>
                    <a:pt x="2495" y="1924"/>
                    <a:pt x="2495" y="1924"/>
                  </a:cubicBezTo>
                  <a:cubicBezTo>
                    <a:pt x="2495" y="1924"/>
                    <a:pt x="2533" y="2237"/>
                    <a:pt x="2484" y="2546"/>
                  </a:cubicBezTo>
                  <a:cubicBezTo>
                    <a:pt x="2462" y="2701"/>
                    <a:pt x="2420" y="2851"/>
                    <a:pt x="2379" y="2959"/>
                  </a:cubicBezTo>
                  <a:cubicBezTo>
                    <a:pt x="2339" y="3068"/>
                    <a:pt x="2302" y="3136"/>
                    <a:pt x="2302" y="3136"/>
                  </a:cubicBezTo>
                  <a:cubicBezTo>
                    <a:pt x="2126" y="3503"/>
                    <a:pt x="1789" y="3812"/>
                    <a:pt x="1376" y="3913"/>
                  </a:cubicBezTo>
                  <a:cubicBezTo>
                    <a:pt x="1293" y="3935"/>
                    <a:pt x="1208" y="3946"/>
                    <a:pt x="1123" y="3946"/>
                  </a:cubicBezTo>
                  <a:cubicBezTo>
                    <a:pt x="787" y="3946"/>
                    <a:pt x="448" y="3779"/>
                    <a:pt x="271" y="3491"/>
                  </a:cubicBezTo>
                  <a:cubicBezTo>
                    <a:pt x="37" y="3137"/>
                    <a:pt x="168" y="2602"/>
                    <a:pt x="528" y="2403"/>
                  </a:cubicBezTo>
                  <a:cubicBezTo>
                    <a:pt x="620" y="2352"/>
                    <a:pt x="721" y="2328"/>
                    <a:pt x="823" y="2328"/>
                  </a:cubicBezTo>
                  <a:cubicBezTo>
                    <a:pt x="1122" y="2328"/>
                    <a:pt x="1422" y="2530"/>
                    <a:pt x="1478" y="2817"/>
                  </a:cubicBezTo>
                  <a:cubicBezTo>
                    <a:pt x="1462" y="2704"/>
                    <a:pt x="1420" y="2622"/>
                    <a:pt x="1371" y="2557"/>
                  </a:cubicBezTo>
                  <a:cubicBezTo>
                    <a:pt x="1322" y="2492"/>
                    <a:pt x="1265" y="2440"/>
                    <a:pt x="1192" y="2393"/>
                  </a:cubicBezTo>
                  <a:cubicBezTo>
                    <a:pt x="1118" y="2348"/>
                    <a:pt x="1025" y="2306"/>
                    <a:pt x="895" y="2290"/>
                  </a:cubicBezTo>
                  <a:cubicBezTo>
                    <a:pt x="867" y="2286"/>
                    <a:pt x="838" y="2284"/>
                    <a:pt x="806" y="2284"/>
                  </a:cubicBezTo>
                  <a:cubicBezTo>
                    <a:pt x="690" y="2284"/>
                    <a:pt x="548" y="2315"/>
                    <a:pt x="410" y="2419"/>
                  </a:cubicBezTo>
                  <a:cubicBezTo>
                    <a:pt x="100" y="2661"/>
                    <a:pt x="0" y="3105"/>
                    <a:pt x="161" y="3452"/>
                  </a:cubicBezTo>
                  <a:cubicBezTo>
                    <a:pt x="324" y="3800"/>
                    <a:pt x="698" y="4032"/>
                    <a:pt x="1101" y="4039"/>
                  </a:cubicBezTo>
                  <a:cubicBezTo>
                    <a:pt x="1105" y="4039"/>
                    <a:pt x="1109" y="4039"/>
                    <a:pt x="1113" y="4039"/>
                  </a:cubicBezTo>
                  <a:cubicBezTo>
                    <a:pt x="1656" y="4039"/>
                    <a:pt x="2135" y="3674"/>
                    <a:pt x="2365" y="3228"/>
                  </a:cubicBezTo>
                  <a:cubicBezTo>
                    <a:pt x="2365" y="3228"/>
                    <a:pt x="2374" y="3213"/>
                    <a:pt x="2388" y="3185"/>
                  </a:cubicBezTo>
                  <a:cubicBezTo>
                    <a:pt x="2403" y="3158"/>
                    <a:pt x="2421" y="3117"/>
                    <a:pt x="2442" y="3068"/>
                  </a:cubicBezTo>
                  <a:cubicBezTo>
                    <a:pt x="2483" y="2969"/>
                    <a:pt x="2528" y="2834"/>
                    <a:pt x="2557" y="2695"/>
                  </a:cubicBezTo>
                  <a:cubicBezTo>
                    <a:pt x="2617" y="2416"/>
                    <a:pt x="2606" y="2131"/>
                    <a:pt x="2606" y="2131"/>
                  </a:cubicBezTo>
                  <a:cubicBezTo>
                    <a:pt x="2603" y="2015"/>
                    <a:pt x="2588" y="1834"/>
                    <a:pt x="2540" y="1629"/>
                  </a:cubicBezTo>
                  <a:cubicBezTo>
                    <a:pt x="2494" y="1425"/>
                    <a:pt x="2418" y="1195"/>
                    <a:pt x="2325" y="979"/>
                  </a:cubicBezTo>
                  <a:cubicBezTo>
                    <a:pt x="2140" y="544"/>
                    <a:pt x="1903" y="153"/>
                    <a:pt x="1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2464;p40">
              <a:extLst>
                <a:ext uri="{FF2B5EF4-FFF2-40B4-BE49-F238E27FC236}">
                  <a16:creationId xmlns:a16="http://schemas.microsoft.com/office/drawing/2014/main" id="{2F082526-E1A6-1671-5FD7-E9C3F57A928E}"/>
                </a:ext>
              </a:extLst>
            </p:cNvPr>
            <p:cNvSpPr/>
            <p:nvPr/>
          </p:nvSpPr>
          <p:spPr>
            <a:xfrm>
              <a:off x="2106075" y="4374425"/>
              <a:ext cx="37725" cy="50200"/>
            </a:xfrm>
            <a:custGeom>
              <a:avLst/>
              <a:gdLst/>
              <a:ahLst/>
              <a:cxnLst/>
              <a:rect l="l" t="t" r="r" b="b"/>
              <a:pathLst>
                <a:path w="1509" h="2008" extrusionOk="0">
                  <a:moveTo>
                    <a:pt x="1239" y="0"/>
                  </a:moveTo>
                  <a:lnTo>
                    <a:pt x="1239" y="0"/>
                  </a:lnTo>
                  <a:cubicBezTo>
                    <a:pt x="1348" y="257"/>
                    <a:pt x="1419" y="543"/>
                    <a:pt x="1403" y="848"/>
                  </a:cubicBezTo>
                  <a:cubicBezTo>
                    <a:pt x="1403" y="848"/>
                    <a:pt x="1402" y="876"/>
                    <a:pt x="1400" y="903"/>
                  </a:cubicBezTo>
                  <a:cubicBezTo>
                    <a:pt x="1399" y="931"/>
                    <a:pt x="1395" y="959"/>
                    <a:pt x="1395" y="959"/>
                  </a:cubicBezTo>
                  <a:cubicBezTo>
                    <a:pt x="1395" y="959"/>
                    <a:pt x="1379" y="1107"/>
                    <a:pt x="1326" y="1247"/>
                  </a:cubicBezTo>
                  <a:cubicBezTo>
                    <a:pt x="1277" y="1387"/>
                    <a:pt x="1190" y="1510"/>
                    <a:pt x="1190" y="1510"/>
                  </a:cubicBezTo>
                  <a:cubicBezTo>
                    <a:pt x="1080" y="1669"/>
                    <a:pt x="922" y="1807"/>
                    <a:pt x="733" y="1875"/>
                  </a:cubicBezTo>
                  <a:cubicBezTo>
                    <a:pt x="665" y="1901"/>
                    <a:pt x="592" y="1914"/>
                    <a:pt x="520" y="1914"/>
                  </a:cubicBezTo>
                  <a:cubicBezTo>
                    <a:pt x="394" y="1914"/>
                    <a:pt x="271" y="1873"/>
                    <a:pt x="181" y="1783"/>
                  </a:cubicBezTo>
                  <a:cubicBezTo>
                    <a:pt x="111" y="1716"/>
                    <a:pt x="66" y="1623"/>
                    <a:pt x="70" y="1527"/>
                  </a:cubicBezTo>
                  <a:cubicBezTo>
                    <a:pt x="73" y="1432"/>
                    <a:pt x="116" y="1336"/>
                    <a:pt x="191" y="1278"/>
                  </a:cubicBezTo>
                  <a:cubicBezTo>
                    <a:pt x="232" y="1242"/>
                    <a:pt x="283" y="1226"/>
                    <a:pt x="335" y="1226"/>
                  </a:cubicBezTo>
                  <a:cubicBezTo>
                    <a:pt x="467" y="1226"/>
                    <a:pt x="604" y="1330"/>
                    <a:pt x="605" y="1465"/>
                  </a:cubicBezTo>
                  <a:cubicBezTo>
                    <a:pt x="614" y="1356"/>
                    <a:pt x="567" y="1293"/>
                    <a:pt x="501" y="1241"/>
                  </a:cubicBezTo>
                  <a:cubicBezTo>
                    <a:pt x="467" y="1215"/>
                    <a:pt x="420" y="1192"/>
                    <a:pt x="354" y="1184"/>
                  </a:cubicBezTo>
                  <a:cubicBezTo>
                    <a:pt x="346" y="1183"/>
                    <a:pt x="336" y="1183"/>
                    <a:pt x="327" y="1183"/>
                  </a:cubicBezTo>
                  <a:cubicBezTo>
                    <a:pt x="264" y="1183"/>
                    <a:pt x="185" y="1206"/>
                    <a:pt x="118" y="1275"/>
                  </a:cubicBezTo>
                  <a:cubicBezTo>
                    <a:pt x="49" y="1345"/>
                    <a:pt x="12" y="1439"/>
                    <a:pt x="6" y="1536"/>
                  </a:cubicBezTo>
                  <a:cubicBezTo>
                    <a:pt x="1" y="1633"/>
                    <a:pt x="36" y="1729"/>
                    <a:pt x="96" y="1804"/>
                  </a:cubicBezTo>
                  <a:cubicBezTo>
                    <a:pt x="195" y="1934"/>
                    <a:pt x="360" y="2008"/>
                    <a:pt x="529" y="2008"/>
                  </a:cubicBezTo>
                  <a:cubicBezTo>
                    <a:pt x="559" y="2008"/>
                    <a:pt x="590" y="2005"/>
                    <a:pt x="620" y="2001"/>
                  </a:cubicBezTo>
                  <a:cubicBezTo>
                    <a:pt x="887" y="1959"/>
                    <a:pt x="1109" y="1787"/>
                    <a:pt x="1255" y="1586"/>
                  </a:cubicBezTo>
                  <a:cubicBezTo>
                    <a:pt x="1255" y="1586"/>
                    <a:pt x="1339" y="1473"/>
                    <a:pt x="1392" y="1343"/>
                  </a:cubicBezTo>
                  <a:cubicBezTo>
                    <a:pt x="1450" y="1214"/>
                    <a:pt x="1475" y="1076"/>
                    <a:pt x="1475" y="1076"/>
                  </a:cubicBezTo>
                  <a:cubicBezTo>
                    <a:pt x="1499" y="965"/>
                    <a:pt x="1508" y="718"/>
                    <a:pt x="1448" y="494"/>
                  </a:cubicBezTo>
                  <a:cubicBezTo>
                    <a:pt x="1393" y="268"/>
                    <a:pt x="1286" y="71"/>
                    <a:pt x="1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2465;p40">
              <a:extLst>
                <a:ext uri="{FF2B5EF4-FFF2-40B4-BE49-F238E27FC236}">
                  <a16:creationId xmlns:a16="http://schemas.microsoft.com/office/drawing/2014/main" id="{2641EEFE-5160-E617-EFAD-2C32F22CB7CB}"/>
                </a:ext>
              </a:extLst>
            </p:cNvPr>
            <p:cNvSpPr/>
            <p:nvPr/>
          </p:nvSpPr>
          <p:spPr>
            <a:xfrm>
              <a:off x="2099125" y="4331150"/>
              <a:ext cx="61225" cy="113775"/>
            </a:xfrm>
            <a:custGeom>
              <a:avLst/>
              <a:gdLst/>
              <a:ahLst/>
              <a:cxnLst/>
              <a:rect l="l" t="t" r="r" b="b"/>
              <a:pathLst>
                <a:path w="2449" h="4551" extrusionOk="0">
                  <a:moveTo>
                    <a:pt x="1053" y="1"/>
                  </a:moveTo>
                  <a:cubicBezTo>
                    <a:pt x="1341" y="352"/>
                    <a:pt x="1629" y="721"/>
                    <a:pt x="1874" y="1159"/>
                  </a:cubicBezTo>
                  <a:lnTo>
                    <a:pt x="1875" y="1159"/>
                  </a:lnTo>
                  <a:lnTo>
                    <a:pt x="1919" y="1239"/>
                  </a:lnTo>
                  <a:cubicBezTo>
                    <a:pt x="1941" y="1280"/>
                    <a:pt x="1962" y="1320"/>
                    <a:pt x="1962" y="1320"/>
                  </a:cubicBezTo>
                  <a:cubicBezTo>
                    <a:pt x="1962" y="1320"/>
                    <a:pt x="2077" y="1538"/>
                    <a:pt x="2157" y="1769"/>
                  </a:cubicBezTo>
                  <a:cubicBezTo>
                    <a:pt x="2241" y="1999"/>
                    <a:pt x="2282" y="2240"/>
                    <a:pt x="2282" y="2240"/>
                  </a:cubicBezTo>
                  <a:cubicBezTo>
                    <a:pt x="2339" y="2557"/>
                    <a:pt x="2341" y="2896"/>
                    <a:pt x="2256" y="3220"/>
                  </a:cubicBezTo>
                  <a:cubicBezTo>
                    <a:pt x="2173" y="3542"/>
                    <a:pt x="2009" y="3850"/>
                    <a:pt x="1770" y="4085"/>
                  </a:cubicBezTo>
                  <a:cubicBezTo>
                    <a:pt x="1501" y="4362"/>
                    <a:pt x="1121" y="4502"/>
                    <a:pt x="753" y="4502"/>
                  </a:cubicBezTo>
                  <a:cubicBezTo>
                    <a:pt x="477" y="4502"/>
                    <a:pt x="209" y="4423"/>
                    <a:pt x="1" y="4264"/>
                  </a:cubicBezTo>
                  <a:lnTo>
                    <a:pt x="1" y="4264"/>
                  </a:lnTo>
                  <a:cubicBezTo>
                    <a:pt x="136" y="4380"/>
                    <a:pt x="225" y="4428"/>
                    <a:pt x="349" y="4477"/>
                  </a:cubicBezTo>
                  <a:cubicBezTo>
                    <a:pt x="413" y="4498"/>
                    <a:pt x="487" y="4522"/>
                    <a:pt x="588" y="4535"/>
                  </a:cubicBezTo>
                  <a:cubicBezTo>
                    <a:pt x="646" y="4544"/>
                    <a:pt x="714" y="4551"/>
                    <a:pt x="793" y="4551"/>
                  </a:cubicBezTo>
                  <a:cubicBezTo>
                    <a:pt x="850" y="4551"/>
                    <a:pt x="913" y="4547"/>
                    <a:pt x="982" y="4538"/>
                  </a:cubicBezTo>
                  <a:cubicBezTo>
                    <a:pt x="1581" y="4465"/>
                    <a:pt x="2059" y="4034"/>
                    <a:pt x="2278" y="3462"/>
                  </a:cubicBezTo>
                  <a:cubicBezTo>
                    <a:pt x="2429" y="3076"/>
                    <a:pt x="2449" y="2652"/>
                    <a:pt x="2385" y="2265"/>
                  </a:cubicBezTo>
                  <a:cubicBezTo>
                    <a:pt x="2385" y="2265"/>
                    <a:pt x="2352" y="2047"/>
                    <a:pt x="2282" y="1837"/>
                  </a:cubicBezTo>
                  <a:cubicBezTo>
                    <a:pt x="2218" y="1626"/>
                    <a:pt x="2122" y="1427"/>
                    <a:pt x="2122" y="1427"/>
                  </a:cubicBezTo>
                  <a:cubicBezTo>
                    <a:pt x="2050" y="1263"/>
                    <a:pt x="1857" y="933"/>
                    <a:pt x="1627" y="645"/>
                  </a:cubicBezTo>
                  <a:cubicBezTo>
                    <a:pt x="1400" y="356"/>
                    <a:pt x="1152" y="98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2466;p40">
              <a:extLst>
                <a:ext uri="{FF2B5EF4-FFF2-40B4-BE49-F238E27FC236}">
                  <a16:creationId xmlns:a16="http://schemas.microsoft.com/office/drawing/2014/main" id="{D95547FF-173D-14F9-A555-BC0200576B10}"/>
                </a:ext>
              </a:extLst>
            </p:cNvPr>
            <p:cNvSpPr/>
            <p:nvPr/>
          </p:nvSpPr>
          <p:spPr>
            <a:xfrm>
              <a:off x="2018800" y="4313450"/>
              <a:ext cx="107425" cy="36150"/>
            </a:xfrm>
            <a:custGeom>
              <a:avLst/>
              <a:gdLst/>
              <a:ahLst/>
              <a:cxnLst/>
              <a:rect l="l" t="t" r="r" b="b"/>
              <a:pathLst>
                <a:path w="4297" h="1446" extrusionOk="0">
                  <a:moveTo>
                    <a:pt x="417" y="1"/>
                  </a:moveTo>
                  <a:cubicBezTo>
                    <a:pt x="232" y="1"/>
                    <a:pt x="73" y="9"/>
                    <a:pt x="0" y="16"/>
                  </a:cubicBezTo>
                  <a:cubicBezTo>
                    <a:pt x="317" y="33"/>
                    <a:pt x="639" y="68"/>
                    <a:pt x="986" y="124"/>
                  </a:cubicBezTo>
                  <a:lnTo>
                    <a:pt x="1114" y="142"/>
                  </a:lnTo>
                  <a:cubicBezTo>
                    <a:pt x="1114" y="142"/>
                    <a:pt x="1156" y="149"/>
                    <a:pt x="1219" y="162"/>
                  </a:cubicBezTo>
                  <a:cubicBezTo>
                    <a:pt x="1283" y="174"/>
                    <a:pt x="1367" y="188"/>
                    <a:pt x="1451" y="206"/>
                  </a:cubicBezTo>
                  <a:cubicBezTo>
                    <a:pt x="1535" y="226"/>
                    <a:pt x="1619" y="245"/>
                    <a:pt x="1682" y="259"/>
                  </a:cubicBezTo>
                  <a:cubicBezTo>
                    <a:pt x="1744" y="275"/>
                    <a:pt x="1785" y="286"/>
                    <a:pt x="1785" y="286"/>
                  </a:cubicBezTo>
                  <a:cubicBezTo>
                    <a:pt x="2224" y="404"/>
                    <a:pt x="2683" y="561"/>
                    <a:pt x="3113" y="764"/>
                  </a:cubicBezTo>
                  <a:cubicBezTo>
                    <a:pt x="3545" y="964"/>
                    <a:pt x="3949" y="1201"/>
                    <a:pt x="4296" y="1445"/>
                  </a:cubicBezTo>
                  <a:cubicBezTo>
                    <a:pt x="4108" y="1278"/>
                    <a:pt x="4101" y="1258"/>
                    <a:pt x="3712" y="1014"/>
                  </a:cubicBezTo>
                  <a:cubicBezTo>
                    <a:pt x="3361" y="800"/>
                    <a:pt x="3027" y="615"/>
                    <a:pt x="2633" y="459"/>
                  </a:cubicBezTo>
                  <a:cubicBezTo>
                    <a:pt x="2369" y="358"/>
                    <a:pt x="2101" y="268"/>
                    <a:pt x="1838" y="200"/>
                  </a:cubicBezTo>
                  <a:cubicBezTo>
                    <a:pt x="1838" y="200"/>
                    <a:pt x="1691" y="159"/>
                    <a:pt x="1543" y="127"/>
                  </a:cubicBezTo>
                  <a:cubicBezTo>
                    <a:pt x="1469" y="109"/>
                    <a:pt x="1394" y="95"/>
                    <a:pt x="1338" y="84"/>
                  </a:cubicBezTo>
                  <a:cubicBezTo>
                    <a:pt x="1282" y="74"/>
                    <a:pt x="1244" y="67"/>
                    <a:pt x="1244" y="67"/>
                  </a:cubicBezTo>
                  <a:cubicBezTo>
                    <a:pt x="1122" y="43"/>
                    <a:pt x="859" y="15"/>
                    <a:pt x="602" y="4"/>
                  </a:cubicBezTo>
                  <a:cubicBezTo>
                    <a:pt x="539" y="2"/>
                    <a:pt x="477" y="1"/>
                    <a:pt x="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2467;p40">
              <a:extLst>
                <a:ext uri="{FF2B5EF4-FFF2-40B4-BE49-F238E27FC236}">
                  <a16:creationId xmlns:a16="http://schemas.microsoft.com/office/drawing/2014/main" id="{601053C5-106D-3C11-43CB-8141156D904A}"/>
                </a:ext>
              </a:extLst>
            </p:cNvPr>
            <p:cNvSpPr/>
            <p:nvPr/>
          </p:nvSpPr>
          <p:spPr>
            <a:xfrm>
              <a:off x="2021550" y="4165225"/>
              <a:ext cx="298825" cy="49700"/>
            </a:xfrm>
            <a:custGeom>
              <a:avLst/>
              <a:gdLst/>
              <a:ahLst/>
              <a:cxnLst/>
              <a:rect l="l" t="t" r="r" b="b"/>
              <a:pathLst>
                <a:path w="11953" h="1988" extrusionOk="0">
                  <a:moveTo>
                    <a:pt x="3132" y="1"/>
                  </a:moveTo>
                  <a:cubicBezTo>
                    <a:pt x="2928" y="1"/>
                    <a:pt x="2725" y="13"/>
                    <a:pt x="2524" y="39"/>
                  </a:cubicBezTo>
                  <a:cubicBezTo>
                    <a:pt x="2176" y="86"/>
                    <a:pt x="1837" y="172"/>
                    <a:pt x="1519" y="302"/>
                  </a:cubicBezTo>
                  <a:cubicBezTo>
                    <a:pt x="883" y="556"/>
                    <a:pt x="335" y="987"/>
                    <a:pt x="0" y="1524"/>
                  </a:cubicBezTo>
                  <a:cubicBezTo>
                    <a:pt x="220" y="1222"/>
                    <a:pt x="367" y="1087"/>
                    <a:pt x="574" y="909"/>
                  </a:cubicBezTo>
                  <a:cubicBezTo>
                    <a:pt x="681" y="825"/>
                    <a:pt x="803" y="728"/>
                    <a:pt x="979" y="623"/>
                  </a:cubicBezTo>
                  <a:cubicBezTo>
                    <a:pt x="1155" y="518"/>
                    <a:pt x="1382" y="398"/>
                    <a:pt x="1701" y="289"/>
                  </a:cubicBezTo>
                  <a:cubicBezTo>
                    <a:pt x="2147" y="135"/>
                    <a:pt x="2604" y="72"/>
                    <a:pt x="3059" y="72"/>
                  </a:cubicBezTo>
                  <a:cubicBezTo>
                    <a:pt x="3187" y="72"/>
                    <a:pt x="3314" y="77"/>
                    <a:pt x="3441" y="86"/>
                  </a:cubicBezTo>
                  <a:cubicBezTo>
                    <a:pt x="4023" y="130"/>
                    <a:pt x="4600" y="258"/>
                    <a:pt x="5191" y="442"/>
                  </a:cubicBezTo>
                  <a:cubicBezTo>
                    <a:pt x="5984" y="688"/>
                    <a:pt x="6744" y="1020"/>
                    <a:pt x="7489" y="1310"/>
                  </a:cubicBezTo>
                  <a:cubicBezTo>
                    <a:pt x="7489" y="1310"/>
                    <a:pt x="7905" y="1476"/>
                    <a:pt x="8331" y="1621"/>
                  </a:cubicBezTo>
                  <a:cubicBezTo>
                    <a:pt x="8544" y="1693"/>
                    <a:pt x="8759" y="1758"/>
                    <a:pt x="8921" y="1805"/>
                  </a:cubicBezTo>
                  <a:cubicBezTo>
                    <a:pt x="9085" y="1850"/>
                    <a:pt x="9195" y="1875"/>
                    <a:pt x="9195" y="1875"/>
                  </a:cubicBezTo>
                  <a:cubicBezTo>
                    <a:pt x="9374" y="1916"/>
                    <a:pt x="9658" y="1976"/>
                    <a:pt x="9997" y="1986"/>
                  </a:cubicBezTo>
                  <a:cubicBezTo>
                    <a:pt x="10029" y="1987"/>
                    <a:pt x="10062" y="1988"/>
                    <a:pt x="10095" y="1988"/>
                  </a:cubicBezTo>
                  <a:cubicBezTo>
                    <a:pt x="10410" y="1988"/>
                    <a:pt x="10766" y="1934"/>
                    <a:pt x="11077" y="1774"/>
                  </a:cubicBezTo>
                  <a:cubicBezTo>
                    <a:pt x="11421" y="1600"/>
                    <a:pt x="11689" y="1307"/>
                    <a:pt x="11818" y="1018"/>
                  </a:cubicBezTo>
                  <a:cubicBezTo>
                    <a:pt x="11952" y="729"/>
                    <a:pt x="11937" y="459"/>
                    <a:pt x="11907" y="324"/>
                  </a:cubicBezTo>
                  <a:lnTo>
                    <a:pt x="11907" y="324"/>
                  </a:lnTo>
                  <a:cubicBezTo>
                    <a:pt x="11922" y="439"/>
                    <a:pt x="11923" y="557"/>
                    <a:pt x="11904" y="671"/>
                  </a:cubicBezTo>
                  <a:cubicBezTo>
                    <a:pt x="11881" y="786"/>
                    <a:pt x="11845" y="897"/>
                    <a:pt x="11792" y="1003"/>
                  </a:cubicBezTo>
                  <a:cubicBezTo>
                    <a:pt x="11686" y="1213"/>
                    <a:pt x="11528" y="1397"/>
                    <a:pt x="11337" y="1542"/>
                  </a:cubicBezTo>
                  <a:cubicBezTo>
                    <a:pt x="11008" y="1797"/>
                    <a:pt x="10581" y="1900"/>
                    <a:pt x="10143" y="1900"/>
                  </a:cubicBezTo>
                  <a:cubicBezTo>
                    <a:pt x="10071" y="1900"/>
                    <a:pt x="9999" y="1897"/>
                    <a:pt x="9927" y="1892"/>
                  </a:cubicBezTo>
                  <a:cubicBezTo>
                    <a:pt x="9927" y="1892"/>
                    <a:pt x="9833" y="1887"/>
                    <a:pt x="9739" y="1875"/>
                  </a:cubicBezTo>
                  <a:cubicBezTo>
                    <a:pt x="9645" y="1864"/>
                    <a:pt x="9551" y="1848"/>
                    <a:pt x="9551" y="1848"/>
                  </a:cubicBezTo>
                  <a:cubicBezTo>
                    <a:pt x="9551" y="1848"/>
                    <a:pt x="9425" y="1828"/>
                    <a:pt x="9240" y="1785"/>
                  </a:cubicBezTo>
                  <a:cubicBezTo>
                    <a:pt x="9054" y="1743"/>
                    <a:pt x="8809" y="1674"/>
                    <a:pt x="8566" y="1596"/>
                  </a:cubicBezTo>
                  <a:cubicBezTo>
                    <a:pt x="8080" y="1440"/>
                    <a:pt x="7603" y="1250"/>
                    <a:pt x="7603" y="1250"/>
                  </a:cubicBezTo>
                  <a:cubicBezTo>
                    <a:pt x="6974" y="1005"/>
                    <a:pt x="6330" y="730"/>
                    <a:pt x="5662" y="497"/>
                  </a:cubicBezTo>
                  <a:cubicBezTo>
                    <a:pt x="4994" y="265"/>
                    <a:pt x="4295" y="79"/>
                    <a:pt x="3585" y="19"/>
                  </a:cubicBezTo>
                  <a:cubicBezTo>
                    <a:pt x="3434" y="7"/>
                    <a:pt x="3283" y="1"/>
                    <a:pt x="3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2468;p40">
              <a:extLst>
                <a:ext uri="{FF2B5EF4-FFF2-40B4-BE49-F238E27FC236}">
                  <a16:creationId xmlns:a16="http://schemas.microsoft.com/office/drawing/2014/main" id="{6EDA322E-E247-7DAE-A9EB-5CD26FC26A8A}"/>
                </a:ext>
              </a:extLst>
            </p:cNvPr>
            <p:cNvSpPr/>
            <p:nvPr/>
          </p:nvSpPr>
          <p:spPr>
            <a:xfrm>
              <a:off x="2280000" y="4168025"/>
              <a:ext cx="48500" cy="54425"/>
            </a:xfrm>
            <a:custGeom>
              <a:avLst/>
              <a:gdLst/>
              <a:ahLst/>
              <a:cxnLst/>
              <a:rect l="l" t="t" r="r" b="b"/>
              <a:pathLst>
                <a:path w="1940" h="2177" extrusionOk="0">
                  <a:moveTo>
                    <a:pt x="1888" y="0"/>
                  </a:moveTo>
                  <a:cubicBezTo>
                    <a:pt x="1900" y="223"/>
                    <a:pt x="1878" y="451"/>
                    <a:pt x="1814" y="687"/>
                  </a:cubicBezTo>
                  <a:lnTo>
                    <a:pt x="1790" y="773"/>
                  </a:lnTo>
                  <a:cubicBezTo>
                    <a:pt x="1790" y="773"/>
                    <a:pt x="1756" y="888"/>
                    <a:pt x="1708" y="997"/>
                  </a:cubicBezTo>
                  <a:cubicBezTo>
                    <a:pt x="1662" y="1108"/>
                    <a:pt x="1599" y="1209"/>
                    <a:pt x="1599" y="1209"/>
                  </a:cubicBezTo>
                  <a:cubicBezTo>
                    <a:pt x="1440" y="1482"/>
                    <a:pt x="1197" y="1726"/>
                    <a:pt x="909" y="1892"/>
                  </a:cubicBezTo>
                  <a:cubicBezTo>
                    <a:pt x="624" y="2060"/>
                    <a:pt x="299" y="2149"/>
                    <a:pt x="1" y="2163"/>
                  </a:cubicBezTo>
                  <a:cubicBezTo>
                    <a:pt x="73" y="2173"/>
                    <a:pt x="118" y="2177"/>
                    <a:pt x="168" y="2177"/>
                  </a:cubicBezTo>
                  <a:cubicBezTo>
                    <a:pt x="180" y="2177"/>
                    <a:pt x="192" y="2176"/>
                    <a:pt x="204" y="2176"/>
                  </a:cubicBezTo>
                  <a:cubicBezTo>
                    <a:pt x="270" y="2170"/>
                    <a:pt x="356" y="2165"/>
                    <a:pt x="514" y="2124"/>
                  </a:cubicBezTo>
                  <a:cubicBezTo>
                    <a:pt x="796" y="2047"/>
                    <a:pt x="1053" y="1934"/>
                    <a:pt x="1285" y="1736"/>
                  </a:cubicBezTo>
                  <a:cubicBezTo>
                    <a:pt x="1440" y="1603"/>
                    <a:pt x="1571" y="1444"/>
                    <a:pt x="1673" y="1277"/>
                  </a:cubicBezTo>
                  <a:cubicBezTo>
                    <a:pt x="1673" y="1277"/>
                    <a:pt x="1731" y="1183"/>
                    <a:pt x="1776" y="1084"/>
                  </a:cubicBezTo>
                  <a:cubicBezTo>
                    <a:pt x="1824" y="985"/>
                    <a:pt x="1859" y="880"/>
                    <a:pt x="1859" y="880"/>
                  </a:cubicBezTo>
                  <a:cubicBezTo>
                    <a:pt x="1889" y="796"/>
                    <a:pt x="1929" y="609"/>
                    <a:pt x="1933" y="425"/>
                  </a:cubicBezTo>
                  <a:cubicBezTo>
                    <a:pt x="1940" y="240"/>
                    <a:pt x="1906" y="65"/>
                    <a:pt x="1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2469;p40">
              <a:extLst>
                <a:ext uri="{FF2B5EF4-FFF2-40B4-BE49-F238E27FC236}">
                  <a16:creationId xmlns:a16="http://schemas.microsoft.com/office/drawing/2014/main" id="{8A9434B8-D019-517E-ACE1-E2F37DB2AB3E}"/>
                </a:ext>
              </a:extLst>
            </p:cNvPr>
            <p:cNvSpPr/>
            <p:nvPr/>
          </p:nvSpPr>
          <p:spPr>
            <a:xfrm>
              <a:off x="2320925" y="4183400"/>
              <a:ext cx="15000" cy="38225"/>
            </a:xfrm>
            <a:custGeom>
              <a:avLst/>
              <a:gdLst/>
              <a:ahLst/>
              <a:cxnLst/>
              <a:rect l="l" t="t" r="r" b="b"/>
              <a:pathLst>
                <a:path w="600" h="1529" extrusionOk="0">
                  <a:moveTo>
                    <a:pt x="431" y="1"/>
                  </a:moveTo>
                  <a:lnTo>
                    <a:pt x="431" y="1"/>
                  </a:lnTo>
                  <a:cubicBezTo>
                    <a:pt x="466" y="114"/>
                    <a:pt x="485" y="232"/>
                    <a:pt x="492" y="360"/>
                  </a:cubicBezTo>
                  <a:lnTo>
                    <a:pt x="492" y="361"/>
                  </a:lnTo>
                  <a:lnTo>
                    <a:pt x="496" y="407"/>
                  </a:lnTo>
                  <a:cubicBezTo>
                    <a:pt x="496" y="407"/>
                    <a:pt x="498" y="470"/>
                    <a:pt x="497" y="531"/>
                  </a:cubicBezTo>
                  <a:cubicBezTo>
                    <a:pt x="495" y="563"/>
                    <a:pt x="492" y="594"/>
                    <a:pt x="491" y="618"/>
                  </a:cubicBezTo>
                  <a:cubicBezTo>
                    <a:pt x="486" y="641"/>
                    <a:pt x="484" y="657"/>
                    <a:pt x="484" y="657"/>
                  </a:cubicBezTo>
                  <a:cubicBezTo>
                    <a:pt x="443" y="986"/>
                    <a:pt x="255" y="1334"/>
                    <a:pt x="1" y="1528"/>
                  </a:cubicBezTo>
                  <a:cubicBezTo>
                    <a:pt x="92" y="1494"/>
                    <a:pt x="105" y="1497"/>
                    <a:pt x="230" y="1374"/>
                  </a:cubicBezTo>
                  <a:cubicBezTo>
                    <a:pt x="338" y="1261"/>
                    <a:pt x="433" y="1145"/>
                    <a:pt x="495" y="992"/>
                  </a:cubicBezTo>
                  <a:cubicBezTo>
                    <a:pt x="535" y="890"/>
                    <a:pt x="565" y="786"/>
                    <a:pt x="579" y="681"/>
                  </a:cubicBezTo>
                  <a:cubicBezTo>
                    <a:pt x="579" y="681"/>
                    <a:pt x="579" y="681"/>
                    <a:pt x="580" y="681"/>
                  </a:cubicBezTo>
                  <a:cubicBezTo>
                    <a:pt x="587" y="681"/>
                    <a:pt x="600" y="446"/>
                    <a:pt x="595" y="446"/>
                  </a:cubicBezTo>
                  <a:cubicBezTo>
                    <a:pt x="596" y="397"/>
                    <a:pt x="575" y="296"/>
                    <a:pt x="542" y="203"/>
                  </a:cubicBezTo>
                  <a:cubicBezTo>
                    <a:pt x="506" y="110"/>
                    <a:pt x="455" y="29"/>
                    <a:pt x="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2470;p40">
              <a:extLst>
                <a:ext uri="{FF2B5EF4-FFF2-40B4-BE49-F238E27FC236}">
                  <a16:creationId xmlns:a16="http://schemas.microsoft.com/office/drawing/2014/main" id="{AF38379D-570D-B9EB-B1A9-D8F4C744DAC6}"/>
                </a:ext>
              </a:extLst>
            </p:cNvPr>
            <p:cNvSpPr/>
            <p:nvPr/>
          </p:nvSpPr>
          <p:spPr>
            <a:xfrm>
              <a:off x="2256700" y="4227000"/>
              <a:ext cx="33225" cy="55525"/>
            </a:xfrm>
            <a:custGeom>
              <a:avLst/>
              <a:gdLst/>
              <a:ahLst/>
              <a:cxnLst/>
              <a:rect l="l" t="t" r="r" b="b"/>
              <a:pathLst>
                <a:path w="1329" h="2221" extrusionOk="0">
                  <a:moveTo>
                    <a:pt x="1" y="1"/>
                  </a:moveTo>
                  <a:cubicBezTo>
                    <a:pt x="145" y="115"/>
                    <a:pt x="282" y="243"/>
                    <a:pt x="419" y="391"/>
                  </a:cubicBezTo>
                  <a:lnTo>
                    <a:pt x="471" y="444"/>
                  </a:lnTo>
                  <a:cubicBezTo>
                    <a:pt x="471" y="444"/>
                    <a:pt x="538" y="516"/>
                    <a:pt x="602" y="592"/>
                  </a:cubicBezTo>
                  <a:cubicBezTo>
                    <a:pt x="632" y="631"/>
                    <a:pt x="663" y="670"/>
                    <a:pt x="685" y="699"/>
                  </a:cubicBezTo>
                  <a:cubicBezTo>
                    <a:pt x="707" y="730"/>
                    <a:pt x="721" y="749"/>
                    <a:pt x="721" y="749"/>
                  </a:cubicBezTo>
                  <a:cubicBezTo>
                    <a:pt x="872" y="962"/>
                    <a:pt x="1012" y="1204"/>
                    <a:pt x="1110" y="1459"/>
                  </a:cubicBezTo>
                  <a:cubicBezTo>
                    <a:pt x="1211" y="1714"/>
                    <a:pt x="1278" y="1976"/>
                    <a:pt x="1310" y="2221"/>
                  </a:cubicBezTo>
                  <a:cubicBezTo>
                    <a:pt x="1320" y="2074"/>
                    <a:pt x="1329" y="2062"/>
                    <a:pt x="1278" y="1799"/>
                  </a:cubicBezTo>
                  <a:cubicBezTo>
                    <a:pt x="1228" y="1565"/>
                    <a:pt x="1171" y="1348"/>
                    <a:pt x="1062" y="1125"/>
                  </a:cubicBezTo>
                  <a:cubicBezTo>
                    <a:pt x="987" y="977"/>
                    <a:pt x="904" y="834"/>
                    <a:pt x="811" y="706"/>
                  </a:cubicBezTo>
                  <a:cubicBezTo>
                    <a:pt x="811" y="706"/>
                    <a:pt x="760" y="632"/>
                    <a:pt x="704" y="564"/>
                  </a:cubicBezTo>
                  <a:cubicBezTo>
                    <a:pt x="677" y="528"/>
                    <a:pt x="647" y="494"/>
                    <a:pt x="625" y="469"/>
                  </a:cubicBezTo>
                  <a:cubicBezTo>
                    <a:pt x="603" y="444"/>
                    <a:pt x="588" y="428"/>
                    <a:pt x="588" y="428"/>
                  </a:cubicBezTo>
                  <a:cubicBezTo>
                    <a:pt x="540" y="372"/>
                    <a:pt x="424" y="269"/>
                    <a:pt x="302" y="180"/>
                  </a:cubicBezTo>
                  <a:cubicBezTo>
                    <a:pt x="180" y="93"/>
                    <a:pt x="53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2471;p40">
              <a:extLst>
                <a:ext uri="{FF2B5EF4-FFF2-40B4-BE49-F238E27FC236}">
                  <a16:creationId xmlns:a16="http://schemas.microsoft.com/office/drawing/2014/main" id="{672CE619-F199-7527-A19D-B79419B56D67}"/>
                </a:ext>
              </a:extLst>
            </p:cNvPr>
            <p:cNvSpPr/>
            <p:nvPr/>
          </p:nvSpPr>
          <p:spPr>
            <a:xfrm>
              <a:off x="2201825" y="4206500"/>
              <a:ext cx="32325" cy="66925"/>
            </a:xfrm>
            <a:custGeom>
              <a:avLst/>
              <a:gdLst/>
              <a:ahLst/>
              <a:cxnLst/>
              <a:rect l="l" t="t" r="r" b="b"/>
              <a:pathLst>
                <a:path w="1293" h="2677" extrusionOk="0">
                  <a:moveTo>
                    <a:pt x="1" y="0"/>
                  </a:moveTo>
                  <a:cubicBezTo>
                    <a:pt x="124" y="167"/>
                    <a:pt x="244" y="341"/>
                    <a:pt x="367" y="534"/>
                  </a:cubicBezTo>
                  <a:lnTo>
                    <a:pt x="415" y="603"/>
                  </a:lnTo>
                  <a:cubicBezTo>
                    <a:pt x="415" y="603"/>
                    <a:pt x="475" y="697"/>
                    <a:pt x="534" y="793"/>
                  </a:cubicBezTo>
                  <a:cubicBezTo>
                    <a:pt x="591" y="890"/>
                    <a:pt x="645" y="987"/>
                    <a:pt x="645" y="987"/>
                  </a:cubicBezTo>
                  <a:cubicBezTo>
                    <a:pt x="935" y="1505"/>
                    <a:pt x="1172" y="2135"/>
                    <a:pt x="1293" y="2676"/>
                  </a:cubicBezTo>
                  <a:cubicBezTo>
                    <a:pt x="1286" y="2510"/>
                    <a:pt x="1291" y="2498"/>
                    <a:pt x="1219" y="2206"/>
                  </a:cubicBezTo>
                  <a:cubicBezTo>
                    <a:pt x="1153" y="1945"/>
                    <a:pt x="1089" y="1704"/>
                    <a:pt x="979" y="1449"/>
                  </a:cubicBezTo>
                  <a:cubicBezTo>
                    <a:pt x="906" y="1279"/>
                    <a:pt x="826" y="1113"/>
                    <a:pt x="740" y="957"/>
                  </a:cubicBezTo>
                  <a:cubicBezTo>
                    <a:pt x="740" y="957"/>
                    <a:pt x="693" y="869"/>
                    <a:pt x="642" y="784"/>
                  </a:cubicBezTo>
                  <a:cubicBezTo>
                    <a:pt x="592" y="697"/>
                    <a:pt x="537" y="614"/>
                    <a:pt x="537" y="614"/>
                  </a:cubicBezTo>
                  <a:cubicBezTo>
                    <a:pt x="495" y="545"/>
                    <a:pt x="389" y="408"/>
                    <a:pt x="278" y="280"/>
                  </a:cubicBezTo>
                  <a:cubicBezTo>
                    <a:pt x="166" y="155"/>
                    <a:pt x="49" y="4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2472;p40">
              <a:extLst>
                <a:ext uri="{FF2B5EF4-FFF2-40B4-BE49-F238E27FC236}">
                  <a16:creationId xmlns:a16="http://schemas.microsoft.com/office/drawing/2014/main" id="{C3BA1428-A05F-D24D-7B59-8071616F2456}"/>
                </a:ext>
              </a:extLst>
            </p:cNvPr>
            <p:cNvSpPr/>
            <p:nvPr/>
          </p:nvSpPr>
          <p:spPr>
            <a:xfrm>
              <a:off x="2190525" y="4217775"/>
              <a:ext cx="16325" cy="40575"/>
            </a:xfrm>
            <a:custGeom>
              <a:avLst/>
              <a:gdLst/>
              <a:ahLst/>
              <a:cxnLst/>
              <a:rect l="l" t="t" r="r" b="b"/>
              <a:pathLst>
                <a:path w="653" h="1623" extrusionOk="0">
                  <a:moveTo>
                    <a:pt x="1" y="1"/>
                  </a:moveTo>
                  <a:lnTo>
                    <a:pt x="1" y="1"/>
                  </a:lnTo>
                  <a:cubicBezTo>
                    <a:pt x="72" y="102"/>
                    <a:pt x="139" y="208"/>
                    <a:pt x="206" y="324"/>
                  </a:cubicBezTo>
                  <a:lnTo>
                    <a:pt x="232" y="365"/>
                  </a:lnTo>
                  <a:cubicBezTo>
                    <a:pt x="232" y="365"/>
                    <a:pt x="266" y="422"/>
                    <a:pt x="298" y="479"/>
                  </a:cubicBezTo>
                  <a:cubicBezTo>
                    <a:pt x="328" y="537"/>
                    <a:pt x="356" y="597"/>
                    <a:pt x="356" y="597"/>
                  </a:cubicBezTo>
                  <a:cubicBezTo>
                    <a:pt x="506" y="909"/>
                    <a:pt x="604" y="1294"/>
                    <a:pt x="620" y="1623"/>
                  </a:cubicBezTo>
                  <a:cubicBezTo>
                    <a:pt x="646" y="1526"/>
                    <a:pt x="653" y="1518"/>
                    <a:pt x="641" y="1340"/>
                  </a:cubicBezTo>
                  <a:cubicBezTo>
                    <a:pt x="629" y="1181"/>
                    <a:pt x="617" y="1030"/>
                    <a:pt x="567" y="871"/>
                  </a:cubicBezTo>
                  <a:cubicBezTo>
                    <a:pt x="534" y="765"/>
                    <a:pt x="495" y="662"/>
                    <a:pt x="449" y="565"/>
                  </a:cubicBezTo>
                  <a:cubicBezTo>
                    <a:pt x="449" y="565"/>
                    <a:pt x="425" y="511"/>
                    <a:pt x="396" y="458"/>
                  </a:cubicBezTo>
                  <a:cubicBezTo>
                    <a:pt x="371" y="404"/>
                    <a:pt x="338" y="353"/>
                    <a:pt x="338" y="353"/>
                  </a:cubicBezTo>
                  <a:cubicBezTo>
                    <a:pt x="314" y="311"/>
                    <a:pt x="249" y="229"/>
                    <a:pt x="180" y="157"/>
                  </a:cubicBezTo>
                  <a:cubicBezTo>
                    <a:pt x="110" y="84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2473;p40">
              <a:extLst>
                <a:ext uri="{FF2B5EF4-FFF2-40B4-BE49-F238E27FC236}">
                  <a16:creationId xmlns:a16="http://schemas.microsoft.com/office/drawing/2014/main" id="{2BD4AD24-151C-96D2-ECE0-30132E6D2A8F}"/>
                </a:ext>
              </a:extLst>
            </p:cNvPr>
            <p:cNvSpPr/>
            <p:nvPr/>
          </p:nvSpPr>
          <p:spPr>
            <a:xfrm>
              <a:off x="2138350" y="4184625"/>
              <a:ext cx="35600" cy="57250"/>
            </a:xfrm>
            <a:custGeom>
              <a:avLst/>
              <a:gdLst/>
              <a:ahLst/>
              <a:cxnLst/>
              <a:rect l="l" t="t" r="r" b="b"/>
              <a:pathLst>
                <a:path w="1424" h="2290" extrusionOk="0">
                  <a:moveTo>
                    <a:pt x="1" y="0"/>
                  </a:moveTo>
                  <a:lnTo>
                    <a:pt x="1" y="0"/>
                  </a:lnTo>
                  <a:cubicBezTo>
                    <a:pt x="126" y="141"/>
                    <a:pt x="248" y="289"/>
                    <a:pt x="376" y="452"/>
                  </a:cubicBezTo>
                  <a:lnTo>
                    <a:pt x="425" y="512"/>
                  </a:lnTo>
                  <a:cubicBezTo>
                    <a:pt x="425" y="512"/>
                    <a:pt x="487" y="591"/>
                    <a:pt x="549" y="672"/>
                  </a:cubicBezTo>
                  <a:cubicBezTo>
                    <a:pt x="610" y="753"/>
                    <a:pt x="667" y="837"/>
                    <a:pt x="667" y="837"/>
                  </a:cubicBezTo>
                  <a:cubicBezTo>
                    <a:pt x="975" y="1276"/>
                    <a:pt x="1254" y="1817"/>
                    <a:pt x="1424" y="2289"/>
                  </a:cubicBezTo>
                  <a:cubicBezTo>
                    <a:pt x="1403" y="2140"/>
                    <a:pt x="1405" y="2128"/>
                    <a:pt x="1311" y="1874"/>
                  </a:cubicBezTo>
                  <a:cubicBezTo>
                    <a:pt x="1224" y="1647"/>
                    <a:pt x="1144" y="1435"/>
                    <a:pt x="1020" y="1216"/>
                  </a:cubicBezTo>
                  <a:cubicBezTo>
                    <a:pt x="937" y="1070"/>
                    <a:pt x="850" y="928"/>
                    <a:pt x="757" y="795"/>
                  </a:cubicBezTo>
                  <a:cubicBezTo>
                    <a:pt x="757" y="795"/>
                    <a:pt x="707" y="720"/>
                    <a:pt x="653" y="648"/>
                  </a:cubicBezTo>
                  <a:cubicBezTo>
                    <a:pt x="600" y="574"/>
                    <a:pt x="543" y="504"/>
                    <a:pt x="543" y="504"/>
                  </a:cubicBezTo>
                  <a:cubicBezTo>
                    <a:pt x="498" y="446"/>
                    <a:pt x="389" y="331"/>
                    <a:pt x="278" y="227"/>
                  </a:cubicBezTo>
                  <a:cubicBezTo>
                    <a:pt x="166" y="125"/>
                    <a:pt x="49" y="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2474;p40">
              <a:extLst>
                <a:ext uri="{FF2B5EF4-FFF2-40B4-BE49-F238E27FC236}">
                  <a16:creationId xmlns:a16="http://schemas.microsoft.com/office/drawing/2014/main" id="{856B7D40-DBBE-9C1B-FC86-CBF71420DBCC}"/>
                </a:ext>
              </a:extLst>
            </p:cNvPr>
            <p:cNvSpPr/>
            <p:nvPr/>
          </p:nvSpPr>
          <p:spPr>
            <a:xfrm>
              <a:off x="2107675" y="4186100"/>
              <a:ext cx="29975" cy="42850"/>
            </a:xfrm>
            <a:custGeom>
              <a:avLst/>
              <a:gdLst/>
              <a:ahLst/>
              <a:cxnLst/>
              <a:rect l="l" t="t" r="r" b="b"/>
              <a:pathLst>
                <a:path w="1199" h="1714" extrusionOk="0">
                  <a:moveTo>
                    <a:pt x="1" y="1"/>
                  </a:moveTo>
                  <a:lnTo>
                    <a:pt x="1" y="1"/>
                  </a:lnTo>
                  <a:cubicBezTo>
                    <a:pt x="109" y="100"/>
                    <a:pt x="214" y="206"/>
                    <a:pt x="323" y="325"/>
                  </a:cubicBezTo>
                  <a:lnTo>
                    <a:pt x="365" y="367"/>
                  </a:lnTo>
                  <a:cubicBezTo>
                    <a:pt x="365" y="367"/>
                    <a:pt x="419" y="425"/>
                    <a:pt x="472" y="483"/>
                  </a:cubicBezTo>
                  <a:cubicBezTo>
                    <a:pt x="524" y="542"/>
                    <a:pt x="573" y="604"/>
                    <a:pt x="573" y="604"/>
                  </a:cubicBezTo>
                  <a:cubicBezTo>
                    <a:pt x="835" y="928"/>
                    <a:pt x="1067" y="1343"/>
                    <a:pt x="1199" y="1713"/>
                  </a:cubicBezTo>
                  <a:cubicBezTo>
                    <a:pt x="1190" y="1595"/>
                    <a:pt x="1193" y="1585"/>
                    <a:pt x="1119" y="1385"/>
                  </a:cubicBezTo>
                  <a:cubicBezTo>
                    <a:pt x="1050" y="1207"/>
                    <a:pt x="987" y="1040"/>
                    <a:pt x="882" y="872"/>
                  </a:cubicBezTo>
                  <a:cubicBezTo>
                    <a:pt x="812" y="761"/>
                    <a:pt x="737" y="653"/>
                    <a:pt x="657" y="554"/>
                  </a:cubicBezTo>
                  <a:cubicBezTo>
                    <a:pt x="657" y="554"/>
                    <a:pt x="614" y="498"/>
                    <a:pt x="567" y="444"/>
                  </a:cubicBezTo>
                  <a:cubicBezTo>
                    <a:pt x="522" y="390"/>
                    <a:pt x="472" y="339"/>
                    <a:pt x="472" y="339"/>
                  </a:cubicBezTo>
                  <a:cubicBezTo>
                    <a:pt x="433" y="296"/>
                    <a:pt x="339" y="216"/>
                    <a:pt x="242" y="146"/>
                  </a:cubicBezTo>
                  <a:cubicBezTo>
                    <a:pt x="143" y="76"/>
                    <a:pt x="43" y="1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2475;p40">
              <a:extLst>
                <a:ext uri="{FF2B5EF4-FFF2-40B4-BE49-F238E27FC236}">
                  <a16:creationId xmlns:a16="http://schemas.microsoft.com/office/drawing/2014/main" id="{47CB152C-92E9-6F9F-D608-D95369CF6495}"/>
                </a:ext>
              </a:extLst>
            </p:cNvPr>
            <p:cNvSpPr/>
            <p:nvPr/>
          </p:nvSpPr>
          <p:spPr>
            <a:xfrm>
              <a:off x="2084750" y="4187450"/>
              <a:ext cx="26625" cy="32400"/>
            </a:xfrm>
            <a:custGeom>
              <a:avLst/>
              <a:gdLst/>
              <a:ahLst/>
              <a:cxnLst/>
              <a:rect l="l" t="t" r="r" b="b"/>
              <a:pathLst>
                <a:path w="1065" h="1296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74"/>
                    <a:pt x="183" y="153"/>
                    <a:pt x="278" y="241"/>
                  </a:cubicBezTo>
                  <a:lnTo>
                    <a:pt x="314" y="271"/>
                  </a:lnTo>
                  <a:cubicBezTo>
                    <a:pt x="314" y="271"/>
                    <a:pt x="362" y="313"/>
                    <a:pt x="407" y="357"/>
                  </a:cubicBezTo>
                  <a:cubicBezTo>
                    <a:pt x="453" y="401"/>
                    <a:pt x="496" y="447"/>
                    <a:pt x="496" y="447"/>
                  </a:cubicBezTo>
                  <a:cubicBezTo>
                    <a:pt x="726" y="688"/>
                    <a:pt x="937" y="1005"/>
                    <a:pt x="1065" y="1295"/>
                  </a:cubicBezTo>
                  <a:cubicBezTo>
                    <a:pt x="1056" y="1198"/>
                    <a:pt x="1059" y="1190"/>
                    <a:pt x="990" y="1032"/>
                  </a:cubicBezTo>
                  <a:cubicBezTo>
                    <a:pt x="927" y="893"/>
                    <a:pt x="869" y="760"/>
                    <a:pt x="775" y="630"/>
                  </a:cubicBezTo>
                  <a:cubicBezTo>
                    <a:pt x="712" y="545"/>
                    <a:pt x="645" y="462"/>
                    <a:pt x="575" y="388"/>
                  </a:cubicBezTo>
                  <a:cubicBezTo>
                    <a:pt x="575" y="388"/>
                    <a:pt x="536" y="346"/>
                    <a:pt x="495" y="306"/>
                  </a:cubicBezTo>
                  <a:cubicBezTo>
                    <a:pt x="455" y="265"/>
                    <a:pt x="410" y="227"/>
                    <a:pt x="410" y="227"/>
                  </a:cubicBezTo>
                  <a:cubicBezTo>
                    <a:pt x="377" y="195"/>
                    <a:pt x="294" y="139"/>
                    <a:pt x="208" y="93"/>
                  </a:cubicBezTo>
                  <a:cubicBezTo>
                    <a:pt x="124" y="46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2476;p40">
              <a:extLst>
                <a:ext uri="{FF2B5EF4-FFF2-40B4-BE49-F238E27FC236}">
                  <a16:creationId xmlns:a16="http://schemas.microsoft.com/office/drawing/2014/main" id="{8B4E8A1A-9C4F-AC1C-D71C-F8C1B7643E60}"/>
                </a:ext>
              </a:extLst>
            </p:cNvPr>
            <p:cNvSpPr/>
            <p:nvPr/>
          </p:nvSpPr>
          <p:spPr>
            <a:xfrm>
              <a:off x="2334550" y="4261375"/>
              <a:ext cx="134850" cy="62675"/>
            </a:xfrm>
            <a:custGeom>
              <a:avLst/>
              <a:gdLst/>
              <a:ahLst/>
              <a:cxnLst/>
              <a:rect l="l" t="t" r="r" b="b"/>
              <a:pathLst>
                <a:path w="5394" h="2507" extrusionOk="0">
                  <a:moveTo>
                    <a:pt x="4447" y="1"/>
                  </a:moveTo>
                  <a:cubicBezTo>
                    <a:pt x="4424" y="1"/>
                    <a:pt x="4401" y="2"/>
                    <a:pt x="4378" y="3"/>
                  </a:cubicBezTo>
                  <a:cubicBezTo>
                    <a:pt x="4167" y="13"/>
                    <a:pt x="3966" y="114"/>
                    <a:pt x="3843" y="273"/>
                  </a:cubicBezTo>
                  <a:cubicBezTo>
                    <a:pt x="4009" y="103"/>
                    <a:pt x="4141" y="70"/>
                    <a:pt x="4306" y="44"/>
                  </a:cubicBezTo>
                  <a:cubicBezTo>
                    <a:pt x="4341" y="41"/>
                    <a:pt x="4378" y="38"/>
                    <a:pt x="4419" y="38"/>
                  </a:cubicBezTo>
                  <a:cubicBezTo>
                    <a:pt x="4476" y="38"/>
                    <a:pt x="4540" y="43"/>
                    <a:pt x="4613" y="58"/>
                  </a:cubicBezTo>
                  <a:cubicBezTo>
                    <a:pt x="4735" y="87"/>
                    <a:pt x="4892" y="141"/>
                    <a:pt x="5043" y="281"/>
                  </a:cubicBezTo>
                  <a:cubicBezTo>
                    <a:pt x="5177" y="409"/>
                    <a:pt x="5256" y="583"/>
                    <a:pt x="5287" y="759"/>
                  </a:cubicBezTo>
                  <a:cubicBezTo>
                    <a:pt x="5319" y="938"/>
                    <a:pt x="5301" y="1120"/>
                    <a:pt x="5253" y="1292"/>
                  </a:cubicBezTo>
                  <a:cubicBezTo>
                    <a:pt x="5152" y="1639"/>
                    <a:pt x="4899" y="1927"/>
                    <a:pt x="4566" y="2114"/>
                  </a:cubicBezTo>
                  <a:cubicBezTo>
                    <a:pt x="4183" y="2332"/>
                    <a:pt x="3739" y="2409"/>
                    <a:pt x="3311" y="2409"/>
                  </a:cubicBezTo>
                  <a:cubicBezTo>
                    <a:pt x="3239" y="2409"/>
                    <a:pt x="3167" y="2407"/>
                    <a:pt x="3096" y="2403"/>
                  </a:cubicBezTo>
                  <a:cubicBezTo>
                    <a:pt x="3096" y="2403"/>
                    <a:pt x="3026" y="2397"/>
                    <a:pt x="2923" y="2390"/>
                  </a:cubicBezTo>
                  <a:cubicBezTo>
                    <a:pt x="2820" y="2374"/>
                    <a:pt x="2681" y="2358"/>
                    <a:pt x="2545" y="2326"/>
                  </a:cubicBezTo>
                  <a:cubicBezTo>
                    <a:pt x="2273" y="2271"/>
                    <a:pt x="2010" y="2175"/>
                    <a:pt x="2010" y="2175"/>
                  </a:cubicBezTo>
                  <a:cubicBezTo>
                    <a:pt x="1794" y="2101"/>
                    <a:pt x="1343" y="1920"/>
                    <a:pt x="934" y="1679"/>
                  </a:cubicBezTo>
                  <a:cubicBezTo>
                    <a:pt x="520" y="1447"/>
                    <a:pt x="148" y="1167"/>
                    <a:pt x="1" y="1062"/>
                  </a:cubicBezTo>
                  <a:lnTo>
                    <a:pt x="1" y="1062"/>
                  </a:lnTo>
                  <a:cubicBezTo>
                    <a:pt x="451" y="1446"/>
                    <a:pt x="948" y="1807"/>
                    <a:pt x="1549" y="2092"/>
                  </a:cubicBezTo>
                  <a:cubicBezTo>
                    <a:pt x="1549" y="2092"/>
                    <a:pt x="1605" y="2117"/>
                    <a:pt x="1661" y="2142"/>
                  </a:cubicBezTo>
                  <a:cubicBezTo>
                    <a:pt x="1716" y="2168"/>
                    <a:pt x="1773" y="2189"/>
                    <a:pt x="1773" y="2189"/>
                  </a:cubicBezTo>
                  <a:cubicBezTo>
                    <a:pt x="1773" y="2189"/>
                    <a:pt x="2074" y="2316"/>
                    <a:pt x="2392" y="2392"/>
                  </a:cubicBezTo>
                  <a:cubicBezTo>
                    <a:pt x="2707" y="2474"/>
                    <a:pt x="3036" y="2496"/>
                    <a:pt x="3036" y="2496"/>
                  </a:cubicBezTo>
                  <a:cubicBezTo>
                    <a:pt x="3130" y="2503"/>
                    <a:pt x="3224" y="2507"/>
                    <a:pt x="3320" y="2507"/>
                  </a:cubicBezTo>
                  <a:cubicBezTo>
                    <a:pt x="3662" y="2507"/>
                    <a:pt x="4013" y="2456"/>
                    <a:pt x="4345" y="2325"/>
                  </a:cubicBezTo>
                  <a:cubicBezTo>
                    <a:pt x="4555" y="2242"/>
                    <a:pt x="4755" y="2124"/>
                    <a:pt x="4924" y="1968"/>
                  </a:cubicBezTo>
                  <a:cubicBezTo>
                    <a:pt x="5095" y="1813"/>
                    <a:pt x="5225" y="1613"/>
                    <a:pt x="5299" y="1398"/>
                  </a:cubicBezTo>
                  <a:cubicBezTo>
                    <a:pt x="5374" y="1182"/>
                    <a:pt x="5393" y="946"/>
                    <a:pt x="5346" y="725"/>
                  </a:cubicBezTo>
                  <a:cubicBezTo>
                    <a:pt x="5297" y="505"/>
                    <a:pt x="5175" y="297"/>
                    <a:pt x="4991" y="172"/>
                  </a:cubicBezTo>
                  <a:cubicBezTo>
                    <a:pt x="4828" y="60"/>
                    <a:pt x="4636" y="1"/>
                    <a:pt x="44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2477;p40">
              <a:extLst>
                <a:ext uri="{FF2B5EF4-FFF2-40B4-BE49-F238E27FC236}">
                  <a16:creationId xmlns:a16="http://schemas.microsoft.com/office/drawing/2014/main" id="{E70C26D6-880E-A205-DF30-AFF23383F676}"/>
                </a:ext>
              </a:extLst>
            </p:cNvPr>
            <p:cNvSpPr/>
            <p:nvPr/>
          </p:nvSpPr>
          <p:spPr>
            <a:xfrm>
              <a:off x="2356275" y="4276075"/>
              <a:ext cx="90275" cy="34725"/>
            </a:xfrm>
            <a:custGeom>
              <a:avLst/>
              <a:gdLst/>
              <a:ahLst/>
              <a:cxnLst/>
              <a:rect l="l" t="t" r="r" b="b"/>
              <a:pathLst>
                <a:path w="3611" h="1389" extrusionOk="0">
                  <a:moveTo>
                    <a:pt x="3601" y="0"/>
                  </a:moveTo>
                  <a:lnTo>
                    <a:pt x="3601" y="0"/>
                  </a:lnTo>
                  <a:cubicBezTo>
                    <a:pt x="3571" y="299"/>
                    <a:pt x="3424" y="581"/>
                    <a:pt x="3189" y="808"/>
                  </a:cubicBezTo>
                  <a:lnTo>
                    <a:pt x="3190" y="807"/>
                  </a:lnTo>
                  <a:lnTo>
                    <a:pt x="3190" y="807"/>
                  </a:lnTo>
                  <a:cubicBezTo>
                    <a:pt x="3189" y="808"/>
                    <a:pt x="3168" y="829"/>
                    <a:pt x="3147" y="849"/>
                  </a:cubicBezTo>
                  <a:lnTo>
                    <a:pt x="3102" y="889"/>
                  </a:lnTo>
                  <a:cubicBezTo>
                    <a:pt x="3102" y="889"/>
                    <a:pt x="2982" y="996"/>
                    <a:pt x="2841" y="1070"/>
                  </a:cubicBezTo>
                  <a:cubicBezTo>
                    <a:pt x="2701" y="1148"/>
                    <a:pt x="2547" y="1195"/>
                    <a:pt x="2547" y="1195"/>
                  </a:cubicBezTo>
                  <a:cubicBezTo>
                    <a:pt x="2335" y="1263"/>
                    <a:pt x="2105" y="1293"/>
                    <a:pt x="1871" y="1293"/>
                  </a:cubicBezTo>
                  <a:cubicBezTo>
                    <a:pt x="1660" y="1293"/>
                    <a:pt x="1444" y="1268"/>
                    <a:pt x="1236" y="1223"/>
                  </a:cubicBezTo>
                  <a:cubicBezTo>
                    <a:pt x="795" y="1131"/>
                    <a:pt x="378" y="968"/>
                    <a:pt x="0" y="827"/>
                  </a:cubicBezTo>
                  <a:lnTo>
                    <a:pt x="0" y="827"/>
                  </a:lnTo>
                  <a:cubicBezTo>
                    <a:pt x="211" y="941"/>
                    <a:pt x="223" y="955"/>
                    <a:pt x="630" y="1111"/>
                  </a:cubicBezTo>
                  <a:cubicBezTo>
                    <a:pt x="995" y="1245"/>
                    <a:pt x="1344" y="1363"/>
                    <a:pt x="1752" y="1385"/>
                  </a:cubicBezTo>
                  <a:cubicBezTo>
                    <a:pt x="1796" y="1388"/>
                    <a:pt x="1840" y="1389"/>
                    <a:pt x="1884" y="1389"/>
                  </a:cubicBezTo>
                  <a:cubicBezTo>
                    <a:pt x="2112" y="1389"/>
                    <a:pt x="2339" y="1360"/>
                    <a:pt x="2550" y="1296"/>
                  </a:cubicBezTo>
                  <a:cubicBezTo>
                    <a:pt x="2550" y="1296"/>
                    <a:pt x="2692" y="1254"/>
                    <a:pt x="2825" y="1189"/>
                  </a:cubicBezTo>
                  <a:cubicBezTo>
                    <a:pt x="2959" y="1125"/>
                    <a:pt x="3078" y="1034"/>
                    <a:pt x="3078" y="1034"/>
                  </a:cubicBezTo>
                  <a:cubicBezTo>
                    <a:pt x="3175" y="964"/>
                    <a:pt x="3364" y="781"/>
                    <a:pt x="3473" y="556"/>
                  </a:cubicBezTo>
                  <a:cubicBezTo>
                    <a:pt x="3590" y="334"/>
                    <a:pt x="3611" y="90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2478;p40">
              <a:extLst>
                <a:ext uri="{FF2B5EF4-FFF2-40B4-BE49-F238E27FC236}">
                  <a16:creationId xmlns:a16="http://schemas.microsoft.com/office/drawing/2014/main" id="{9EA3A4E5-5E05-F34D-390A-608793AA8BED}"/>
                </a:ext>
              </a:extLst>
            </p:cNvPr>
            <p:cNvSpPr/>
            <p:nvPr/>
          </p:nvSpPr>
          <p:spPr>
            <a:xfrm>
              <a:off x="2325300" y="4309850"/>
              <a:ext cx="12475" cy="48625"/>
            </a:xfrm>
            <a:custGeom>
              <a:avLst/>
              <a:gdLst/>
              <a:ahLst/>
              <a:cxnLst/>
              <a:rect l="l" t="t" r="r" b="b"/>
              <a:pathLst>
                <a:path w="499" h="1945" extrusionOk="0">
                  <a:moveTo>
                    <a:pt x="148" y="1"/>
                  </a:moveTo>
                  <a:lnTo>
                    <a:pt x="148" y="1"/>
                  </a:lnTo>
                  <a:cubicBezTo>
                    <a:pt x="223" y="127"/>
                    <a:pt x="281" y="264"/>
                    <a:pt x="323" y="416"/>
                  </a:cubicBezTo>
                  <a:lnTo>
                    <a:pt x="342" y="471"/>
                  </a:lnTo>
                  <a:cubicBezTo>
                    <a:pt x="342" y="471"/>
                    <a:pt x="360" y="547"/>
                    <a:pt x="375" y="623"/>
                  </a:cubicBezTo>
                  <a:cubicBezTo>
                    <a:pt x="380" y="662"/>
                    <a:pt x="385" y="699"/>
                    <a:pt x="388" y="729"/>
                  </a:cubicBezTo>
                  <a:cubicBezTo>
                    <a:pt x="390" y="758"/>
                    <a:pt x="391" y="777"/>
                    <a:pt x="391" y="777"/>
                  </a:cubicBezTo>
                  <a:cubicBezTo>
                    <a:pt x="402" y="982"/>
                    <a:pt x="382" y="1203"/>
                    <a:pt x="311" y="1408"/>
                  </a:cubicBezTo>
                  <a:cubicBezTo>
                    <a:pt x="243" y="1612"/>
                    <a:pt x="133" y="1800"/>
                    <a:pt x="0" y="1944"/>
                  </a:cubicBezTo>
                  <a:cubicBezTo>
                    <a:pt x="97" y="1878"/>
                    <a:pt x="115" y="1879"/>
                    <a:pt x="238" y="1703"/>
                  </a:cubicBezTo>
                  <a:cubicBezTo>
                    <a:pt x="343" y="1542"/>
                    <a:pt x="426" y="1377"/>
                    <a:pt x="464" y="1180"/>
                  </a:cubicBezTo>
                  <a:cubicBezTo>
                    <a:pt x="488" y="1048"/>
                    <a:pt x="499" y="914"/>
                    <a:pt x="489" y="785"/>
                  </a:cubicBezTo>
                  <a:cubicBezTo>
                    <a:pt x="499" y="784"/>
                    <a:pt x="454" y="499"/>
                    <a:pt x="449" y="499"/>
                  </a:cubicBezTo>
                  <a:cubicBezTo>
                    <a:pt x="449" y="499"/>
                    <a:pt x="449" y="499"/>
                    <a:pt x="449" y="499"/>
                  </a:cubicBezTo>
                  <a:cubicBezTo>
                    <a:pt x="437" y="441"/>
                    <a:pt x="388" y="323"/>
                    <a:pt x="327" y="219"/>
                  </a:cubicBezTo>
                  <a:cubicBezTo>
                    <a:pt x="262" y="116"/>
                    <a:pt x="182" y="31"/>
                    <a:pt x="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2479;p40">
              <a:extLst>
                <a:ext uri="{FF2B5EF4-FFF2-40B4-BE49-F238E27FC236}">
                  <a16:creationId xmlns:a16="http://schemas.microsoft.com/office/drawing/2014/main" id="{C852B9A3-3950-9E75-BDE3-19676C2F2EC9}"/>
                </a:ext>
              </a:extLst>
            </p:cNvPr>
            <p:cNvSpPr/>
            <p:nvPr/>
          </p:nvSpPr>
          <p:spPr>
            <a:xfrm>
              <a:off x="2344025" y="4330350"/>
              <a:ext cx="21350" cy="82500"/>
            </a:xfrm>
            <a:custGeom>
              <a:avLst/>
              <a:gdLst/>
              <a:ahLst/>
              <a:cxnLst/>
              <a:rect l="l" t="t" r="r" b="b"/>
              <a:pathLst>
                <a:path w="854" h="3300" extrusionOk="0">
                  <a:moveTo>
                    <a:pt x="164" y="1"/>
                  </a:moveTo>
                  <a:lnTo>
                    <a:pt x="164" y="1"/>
                  </a:lnTo>
                  <a:cubicBezTo>
                    <a:pt x="325" y="197"/>
                    <a:pt x="460" y="420"/>
                    <a:pt x="563" y="679"/>
                  </a:cubicBezTo>
                  <a:lnTo>
                    <a:pt x="601" y="774"/>
                  </a:lnTo>
                  <a:cubicBezTo>
                    <a:pt x="601" y="774"/>
                    <a:pt x="648" y="901"/>
                    <a:pt x="681" y="1033"/>
                  </a:cubicBezTo>
                  <a:cubicBezTo>
                    <a:pt x="715" y="1165"/>
                    <a:pt x="729" y="1300"/>
                    <a:pt x="729" y="1300"/>
                  </a:cubicBezTo>
                  <a:cubicBezTo>
                    <a:pt x="776" y="1657"/>
                    <a:pt x="731" y="2046"/>
                    <a:pt x="596" y="2400"/>
                  </a:cubicBezTo>
                  <a:cubicBezTo>
                    <a:pt x="466" y="2755"/>
                    <a:pt x="247" y="3067"/>
                    <a:pt x="0" y="3300"/>
                  </a:cubicBezTo>
                  <a:cubicBezTo>
                    <a:pt x="84" y="3243"/>
                    <a:pt x="127" y="3210"/>
                    <a:pt x="182" y="3159"/>
                  </a:cubicBezTo>
                  <a:cubicBezTo>
                    <a:pt x="235" y="3105"/>
                    <a:pt x="304" y="3038"/>
                    <a:pt x="411" y="2885"/>
                  </a:cubicBezTo>
                  <a:cubicBezTo>
                    <a:pt x="599" y="2613"/>
                    <a:pt x="740" y="2330"/>
                    <a:pt x="805" y="1990"/>
                  </a:cubicBezTo>
                  <a:cubicBezTo>
                    <a:pt x="848" y="1764"/>
                    <a:pt x="854" y="1532"/>
                    <a:pt x="829" y="1312"/>
                  </a:cubicBezTo>
                  <a:cubicBezTo>
                    <a:pt x="829" y="1312"/>
                    <a:pt x="816" y="1189"/>
                    <a:pt x="789" y="1068"/>
                  </a:cubicBezTo>
                  <a:cubicBezTo>
                    <a:pt x="764" y="947"/>
                    <a:pt x="724" y="829"/>
                    <a:pt x="724" y="829"/>
                  </a:cubicBezTo>
                  <a:cubicBezTo>
                    <a:pt x="694" y="732"/>
                    <a:pt x="604" y="535"/>
                    <a:pt x="485" y="364"/>
                  </a:cubicBezTo>
                  <a:cubicBezTo>
                    <a:pt x="369" y="191"/>
                    <a:pt x="224" y="50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2480;p40">
              <a:extLst>
                <a:ext uri="{FF2B5EF4-FFF2-40B4-BE49-F238E27FC236}">
                  <a16:creationId xmlns:a16="http://schemas.microsoft.com/office/drawing/2014/main" id="{123A1E5D-6783-254A-4890-A1B9872C0117}"/>
                </a:ext>
              </a:extLst>
            </p:cNvPr>
            <p:cNvSpPr/>
            <p:nvPr/>
          </p:nvSpPr>
          <p:spPr>
            <a:xfrm>
              <a:off x="2324925" y="4358275"/>
              <a:ext cx="62775" cy="92425"/>
            </a:xfrm>
            <a:custGeom>
              <a:avLst/>
              <a:gdLst/>
              <a:ahLst/>
              <a:cxnLst/>
              <a:rect l="l" t="t" r="r" b="b"/>
              <a:pathLst>
                <a:path w="2511" h="3697" extrusionOk="0">
                  <a:moveTo>
                    <a:pt x="2104" y="1"/>
                  </a:moveTo>
                  <a:lnTo>
                    <a:pt x="2104" y="1"/>
                  </a:lnTo>
                  <a:cubicBezTo>
                    <a:pt x="2244" y="337"/>
                    <a:pt x="2347" y="697"/>
                    <a:pt x="2387" y="1096"/>
                  </a:cubicBezTo>
                  <a:cubicBezTo>
                    <a:pt x="2387" y="1096"/>
                    <a:pt x="2392" y="1133"/>
                    <a:pt x="2395" y="1169"/>
                  </a:cubicBezTo>
                  <a:cubicBezTo>
                    <a:pt x="2397" y="1206"/>
                    <a:pt x="2400" y="1243"/>
                    <a:pt x="2400" y="1243"/>
                  </a:cubicBezTo>
                  <a:cubicBezTo>
                    <a:pt x="2400" y="1243"/>
                    <a:pt x="2406" y="1292"/>
                    <a:pt x="2406" y="1365"/>
                  </a:cubicBezTo>
                  <a:cubicBezTo>
                    <a:pt x="2410" y="1439"/>
                    <a:pt x="2407" y="1536"/>
                    <a:pt x="2401" y="1634"/>
                  </a:cubicBezTo>
                  <a:cubicBezTo>
                    <a:pt x="2392" y="1830"/>
                    <a:pt x="2345" y="2020"/>
                    <a:pt x="2345" y="2020"/>
                  </a:cubicBezTo>
                  <a:cubicBezTo>
                    <a:pt x="2244" y="2526"/>
                    <a:pt x="1934" y="3020"/>
                    <a:pt x="1480" y="3319"/>
                  </a:cubicBezTo>
                  <a:cubicBezTo>
                    <a:pt x="1171" y="3537"/>
                    <a:pt x="797" y="3655"/>
                    <a:pt x="440" y="3655"/>
                  </a:cubicBezTo>
                  <a:cubicBezTo>
                    <a:pt x="289" y="3655"/>
                    <a:pt x="140" y="3634"/>
                    <a:pt x="1" y="3589"/>
                  </a:cubicBezTo>
                  <a:lnTo>
                    <a:pt x="1" y="3589"/>
                  </a:lnTo>
                  <a:cubicBezTo>
                    <a:pt x="68" y="3614"/>
                    <a:pt x="120" y="3636"/>
                    <a:pt x="169" y="3651"/>
                  </a:cubicBezTo>
                  <a:cubicBezTo>
                    <a:pt x="218" y="3663"/>
                    <a:pt x="264" y="3674"/>
                    <a:pt x="317" y="3685"/>
                  </a:cubicBezTo>
                  <a:cubicBezTo>
                    <a:pt x="372" y="3688"/>
                    <a:pt x="436" y="3697"/>
                    <a:pt x="522" y="3697"/>
                  </a:cubicBezTo>
                  <a:cubicBezTo>
                    <a:pt x="602" y="3697"/>
                    <a:pt x="700" y="3690"/>
                    <a:pt x="827" y="3665"/>
                  </a:cubicBezTo>
                  <a:cubicBezTo>
                    <a:pt x="1293" y="3567"/>
                    <a:pt x="1701" y="3332"/>
                    <a:pt x="2015" y="2949"/>
                  </a:cubicBezTo>
                  <a:cubicBezTo>
                    <a:pt x="2227" y="2692"/>
                    <a:pt x="2359" y="2381"/>
                    <a:pt x="2433" y="2074"/>
                  </a:cubicBezTo>
                  <a:cubicBezTo>
                    <a:pt x="2433" y="2074"/>
                    <a:pt x="2476" y="1903"/>
                    <a:pt x="2491" y="1725"/>
                  </a:cubicBezTo>
                  <a:cubicBezTo>
                    <a:pt x="2511" y="1549"/>
                    <a:pt x="2504" y="1372"/>
                    <a:pt x="2504" y="1372"/>
                  </a:cubicBezTo>
                  <a:cubicBezTo>
                    <a:pt x="2503" y="1227"/>
                    <a:pt x="2464" y="921"/>
                    <a:pt x="2377" y="637"/>
                  </a:cubicBezTo>
                  <a:cubicBezTo>
                    <a:pt x="2291" y="352"/>
                    <a:pt x="2160" y="96"/>
                    <a:pt x="2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2481;p40">
              <a:extLst>
                <a:ext uri="{FF2B5EF4-FFF2-40B4-BE49-F238E27FC236}">
                  <a16:creationId xmlns:a16="http://schemas.microsoft.com/office/drawing/2014/main" id="{5C50D9CF-FA29-7C9C-6581-157C474E256A}"/>
                </a:ext>
              </a:extLst>
            </p:cNvPr>
            <p:cNvSpPr/>
            <p:nvPr/>
          </p:nvSpPr>
          <p:spPr>
            <a:xfrm>
              <a:off x="2330800" y="4425150"/>
              <a:ext cx="62400" cy="31625"/>
            </a:xfrm>
            <a:custGeom>
              <a:avLst/>
              <a:gdLst/>
              <a:ahLst/>
              <a:cxnLst/>
              <a:rect l="l" t="t" r="r" b="b"/>
              <a:pathLst>
                <a:path w="2496" h="1265" extrusionOk="0">
                  <a:moveTo>
                    <a:pt x="2495" y="1"/>
                  </a:moveTo>
                  <a:lnTo>
                    <a:pt x="2495" y="1"/>
                  </a:lnTo>
                  <a:cubicBezTo>
                    <a:pt x="2403" y="188"/>
                    <a:pt x="2284" y="364"/>
                    <a:pt x="2129" y="531"/>
                  </a:cubicBezTo>
                  <a:lnTo>
                    <a:pt x="2130" y="531"/>
                  </a:lnTo>
                  <a:lnTo>
                    <a:pt x="2073" y="592"/>
                  </a:lnTo>
                  <a:cubicBezTo>
                    <a:pt x="2073" y="592"/>
                    <a:pt x="1996" y="672"/>
                    <a:pt x="1910" y="744"/>
                  </a:cubicBezTo>
                  <a:cubicBezTo>
                    <a:pt x="1826" y="815"/>
                    <a:pt x="1732" y="874"/>
                    <a:pt x="1732" y="874"/>
                  </a:cubicBezTo>
                  <a:cubicBezTo>
                    <a:pt x="1486" y="1037"/>
                    <a:pt x="1187" y="1147"/>
                    <a:pt x="881" y="1183"/>
                  </a:cubicBezTo>
                  <a:cubicBezTo>
                    <a:pt x="800" y="1192"/>
                    <a:pt x="720" y="1197"/>
                    <a:pt x="640" y="1197"/>
                  </a:cubicBezTo>
                  <a:cubicBezTo>
                    <a:pt x="415" y="1197"/>
                    <a:pt x="195" y="1160"/>
                    <a:pt x="1" y="1095"/>
                  </a:cubicBezTo>
                  <a:lnTo>
                    <a:pt x="1" y="1095"/>
                  </a:lnTo>
                  <a:cubicBezTo>
                    <a:pt x="147" y="1173"/>
                    <a:pt x="156" y="1190"/>
                    <a:pt x="457" y="1242"/>
                  </a:cubicBezTo>
                  <a:cubicBezTo>
                    <a:pt x="564" y="1256"/>
                    <a:pt x="670" y="1264"/>
                    <a:pt x="776" y="1264"/>
                  </a:cubicBezTo>
                  <a:cubicBezTo>
                    <a:pt x="936" y="1264"/>
                    <a:pt x="1096" y="1245"/>
                    <a:pt x="1260" y="1198"/>
                  </a:cubicBezTo>
                  <a:cubicBezTo>
                    <a:pt x="1443" y="1146"/>
                    <a:pt x="1615" y="1065"/>
                    <a:pt x="1769" y="967"/>
                  </a:cubicBezTo>
                  <a:cubicBezTo>
                    <a:pt x="1769" y="967"/>
                    <a:pt x="1855" y="912"/>
                    <a:pt x="1935" y="848"/>
                  </a:cubicBezTo>
                  <a:cubicBezTo>
                    <a:pt x="2015" y="786"/>
                    <a:pt x="2088" y="714"/>
                    <a:pt x="2088" y="714"/>
                  </a:cubicBezTo>
                  <a:cubicBezTo>
                    <a:pt x="2149" y="657"/>
                    <a:pt x="2262" y="519"/>
                    <a:pt x="2345" y="369"/>
                  </a:cubicBezTo>
                  <a:cubicBezTo>
                    <a:pt x="2430" y="221"/>
                    <a:pt x="2481" y="63"/>
                    <a:pt x="24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2482;p40">
              <a:extLst>
                <a:ext uri="{FF2B5EF4-FFF2-40B4-BE49-F238E27FC236}">
                  <a16:creationId xmlns:a16="http://schemas.microsoft.com/office/drawing/2014/main" id="{460E5C2F-7872-8402-B76E-13D58E628491}"/>
                </a:ext>
              </a:extLst>
            </p:cNvPr>
            <p:cNvSpPr/>
            <p:nvPr/>
          </p:nvSpPr>
          <p:spPr>
            <a:xfrm>
              <a:off x="2411875" y="4431100"/>
              <a:ext cx="18250" cy="32225"/>
            </a:xfrm>
            <a:custGeom>
              <a:avLst/>
              <a:gdLst/>
              <a:ahLst/>
              <a:cxnLst/>
              <a:rect l="l" t="t" r="r" b="b"/>
              <a:pathLst>
                <a:path w="730" h="1289" extrusionOk="0">
                  <a:moveTo>
                    <a:pt x="198" y="1"/>
                  </a:moveTo>
                  <a:lnTo>
                    <a:pt x="198" y="1"/>
                  </a:lnTo>
                  <a:cubicBezTo>
                    <a:pt x="283" y="107"/>
                    <a:pt x="371" y="213"/>
                    <a:pt x="451" y="334"/>
                  </a:cubicBezTo>
                  <a:lnTo>
                    <a:pt x="482" y="378"/>
                  </a:lnTo>
                  <a:cubicBezTo>
                    <a:pt x="482" y="378"/>
                    <a:pt x="522" y="436"/>
                    <a:pt x="551" y="499"/>
                  </a:cubicBezTo>
                  <a:cubicBezTo>
                    <a:pt x="582" y="562"/>
                    <a:pt x="598" y="629"/>
                    <a:pt x="598" y="629"/>
                  </a:cubicBezTo>
                  <a:cubicBezTo>
                    <a:pt x="646" y="801"/>
                    <a:pt x="628" y="1017"/>
                    <a:pt x="489" y="1142"/>
                  </a:cubicBezTo>
                  <a:cubicBezTo>
                    <a:pt x="422" y="1204"/>
                    <a:pt x="327" y="1237"/>
                    <a:pt x="236" y="1237"/>
                  </a:cubicBezTo>
                  <a:cubicBezTo>
                    <a:pt x="144" y="1237"/>
                    <a:pt x="56" y="1204"/>
                    <a:pt x="0" y="1133"/>
                  </a:cubicBezTo>
                  <a:lnTo>
                    <a:pt x="0" y="1133"/>
                  </a:lnTo>
                  <a:cubicBezTo>
                    <a:pt x="20" y="1182"/>
                    <a:pt x="42" y="1207"/>
                    <a:pt x="73" y="1233"/>
                  </a:cubicBezTo>
                  <a:cubicBezTo>
                    <a:pt x="108" y="1257"/>
                    <a:pt x="157" y="1286"/>
                    <a:pt x="261" y="1288"/>
                  </a:cubicBezTo>
                  <a:cubicBezTo>
                    <a:pt x="263" y="1288"/>
                    <a:pt x="265" y="1288"/>
                    <a:pt x="267" y="1288"/>
                  </a:cubicBezTo>
                  <a:cubicBezTo>
                    <a:pt x="358" y="1288"/>
                    <a:pt x="446" y="1266"/>
                    <a:pt x="522" y="1216"/>
                  </a:cubicBezTo>
                  <a:cubicBezTo>
                    <a:pt x="601" y="1164"/>
                    <a:pt x="659" y="1084"/>
                    <a:pt x="689" y="991"/>
                  </a:cubicBezTo>
                  <a:cubicBezTo>
                    <a:pt x="729" y="866"/>
                    <a:pt x="725" y="734"/>
                    <a:pt x="697" y="616"/>
                  </a:cubicBezTo>
                  <a:cubicBezTo>
                    <a:pt x="697" y="616"/>
                    <a:pt x="681" y="549"/>
                    <a:pt x="652" y="486"/>
                  </a:cubicBezTo>
                  <a:cubicBezTo>
                    <a:pt x="625" y="424"/>
                    <a:pt x="591" y="367"/>
                    <a:pt x="591" y="367"/>
                  </a:cubicBezTo>
                  <a:cubicBezTo>
                    <a:pt x="563" y="318"/>
                    <a:pt x="487" y="230"/>
                    <a:pt x="404" y="157"/>
                  </a:cubicBezTo>
                  <a:cubicBezTo>
                    <a:pt x="321" y="85"/>
                    <a:pt x="235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2483;p40">
              <a:extLst>
                <a:ext uri="{FF2B5EF4-FFF2-40B4-BE49-F238E27FC236}">
                  <a16:creationId xmlns:a16="http://schemas.microsoft.com/office/drawing/2014/main" id="{A5B00C9D-F31C-7D7B-386F-948BF3689456}"/>
                </a:ext>
              </a:extLst>
            </p:cNvPr>
            <p:cNvSpPr/>
            <p:nvPr/>
          </p:nvSpPr>
          <p:spPr>
            <a:xfrm>
              <a:off x="2409075" y="4424500"/>
              <a:ext cx="11175" cy="32725"/>
            </a:xfrm>
            <a:custGeom>
              <a:avLst/>
              <a:gdLst/>
              <a:ahLst/>
              <a:cxnLst/>
              <a:rect l="l" t="t" r="r" b="b"/>
              <a:pathLst>
                <a:path w="447" h="1309" extrusionOk="0">
                  <a:moveTo>
                    <a:pt x="212" y="1"/>
                  </a:moveTo>
                  <a:cubicBezTo>
                    <a:pt x="261" y="97"/>
                    <a:pt x="294" y="201"/>
                    <a:pt x="317" y="313"/>
                  </a:cubicBezTo>
                  <a:lnTo>
                    <a:pt x="327" y="354"/>
                  </a:lnTo>
                  <a:cubicBezTo>
                    <a:pt x="327" y="354"/>
                    <a:pt x="338" y="409"/>
                    <a:pt x="344" y="467"/>
                  </a:cubicBezTo>
                  <a:cubicBezTo>
                    <a:pt x="349" y="523"/>
                    <a:pt x="349" y="579"/>
                    <a:pt x="349" y="579"/>
                  </a:cubicBezTo>
                  <a:cubicBezTo>
                    <a:pt x="348" y="728"/>
                    <a:pt x="319" y="887"/>
                    <a:pt x="257" y="1032"/>
                  </a:cubicBezTo>
                  <a:cubicBezTo>
                    <a:pt x="241" y="1068"/>
                    <a:pt x="225" y="1104"/>
                    <a:pt x="204" y="1137"/>
                  </a:cubicBezTo>
                  <a:lnTo>
                    <a:pt x="175" y="1187"/>
                  </a:lnTo>
                  <a:cubicBezTo>
                    <a:pt x="165" y="1202"/>
                    <a:pt x="149" y="1222"/>
                    <a:pt x="147" y="1227"/>
                  </a:cubicBezTo>
                  <a:lnTo>
                    <a:pt x="139" y="1240"/>
                  </a:lnTo>
                  <a:cubicBezTo>
                    <a:pt x="139" y="1240"/>
                    <a:pt x="138" y="1240"/>
                    <a:pt x="138" y="1240"/>
                  </a:cubicBezTo>
                  <a:cubicBezTo>
                    <a:pt x="135" y="1240"/>
                    <a:pt x="131" y="1236"/>
                    <a:pt x="128" y="1235"/>
                  </a:cubicBezTo>
                  <a:cubicBezTo>
                    <a:pt x="121" y="1231"/>
                    <a:pt x="106" y="1219"/>
                    <a:pt x="90" y="1207"/>
                  </a:cubicBezTo>
                  <a:lnTo>
                    <a:pt x="0" y="1140"/>
                  </a:lnTo>
                  <a:lnTo>
                    <a:pt x="0" y="1140"/>
                  </a:lnTo>
                  <a:cubicBezTo>
                    <a:pt x="24" y="1179"/>
                    <a:pt x="36" y="1200"/>
                    <a:pt x="56" y="1224"/>
                  </a:cubicBezTo>
                  <a:cubicBezTo>
                    <a:pt x="69" y="1238"/>
                    <a:pt x="76" y="1245"/>
                    <a:pt x="101" y="1269"/>
                  </a:cubicBezTo>
                  <a:cubicBezTo>
                    <a:pt x="112" y="1280"/>
                    <a:pt x="128" y="1296"/>
                    <a:pt x="144" y="1308"/>
                  </a:cubicBezTo>
                  <a:cubicBezTo>
                    <a:pt x="159" y="1292"/>
                    <a:pt x="175" y="1272"/>
                    <a:pt x="194" y="1251"/>
                  </a:cubicBezTo>
                  <a:cubicBezTo>
                    <a:pt x="288" y="1143"/>
                    <a:pt x="365" y="1028"/>
                    <a:pt x="406" y="882"/>
                  </a:cubicBezTo>
                  <a:cubicBezTo>
                    <a:pt x="433" y="786"/>
                    <a:pt x="447" y="686"/>
                    <a:pt x="447" y="590"/>
                  </a:cubicBezTo>
                  <a:cubicBezTo>
                    <a:pt x="447" y="590"/>
                    <a:pt x="447" y="536"/>
                    <a:pt x="443" y="482"/>
                  </a:cubicBezTo>
                  <a:cubicBezTo>
                    <a:pt x="438" y="428"/>
                    <a:pt x="430" y="375"/>
                    <a:pt x="430" y="375"/>
                  </a:cubicBezTo>
                  <a:cubicBezTo>
                    <a:pt x="422" y="332"/>
                    <a:pt x="393" y="241"/>
                    <a:pt x="344" y="164"/>
                  </a:cubicBezTo>
                  <a:cubicBezTo>
                    <a:pt x="300" y="85"/>
                    <a:pt x="239" y="2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2484;p40">
              <a:extLst>
                <a:ext uri="{FF2B5EF4-FFF2-40B4-BE49-F238E27FC236}">
                  <a16:creationId xmlns:a16="http://schemas.microsoft.com/office/drawing/2014/main" id="{F8847D2A-1E26-0D39-3A7E-2A16EFFD7AAD}"/>
                </a:ext>
              </a:extLst>
            </p:cNvPr>
            <p:cNvSpPr/>
            <p:nvPr/>
          </p:nvSpPr>
          <p:spPr>
            <a:xfrm>
              <a:off x="2416825" y="4399525"/>
              <a:ext cx="79500" cy="29925"/>
            </a:xfrm>
            <a:custGeom>
              <a:avLst/>
              <a:gdLst/>
              <a:ahLst/>
              <a:cxnLst/>
              <a:rect l="l" t="t" r="r" b="b"/>
              <a:pathLst>
                <a:path w="3180" h="1197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31"/>
                    <a:pt x="260" y="454"/>
                    <a:pt x="472" y="648"/>
                  </a:cubicBezTo>
                  <a:lnTo>
                    <a:pt x="553" y="716"/>
                  </a:lnTo>
                  <a:cubicBezTo>
                    <a:pt x="553" y="716"/>
                    <a:pt x="663" y="804"/>
                    <a:pt x="783" y="878"/>
                  </a:cubicBezTo>
                  <a:cubicBezTo>
                    <a:pt x="902" y="953"/>
                    <a:pt x="1032" y="1011"/>
                    <a:pt x="1032" y="1011"/>
                  </a:cubicBezTo>
                  <a:cubicBezTo>
                    <a:pt x="1294" y="1132"/>
                    <a:pt x="1596" y="1196"/>
                    <a:pt x="1898" y="1196"/>
                  </a:cubicBezTo>
                  <a:cubicBezTo>
                    <a:pt x="1986" y="1196"/>
                    <a:pt x="2075" y="1191"/>
                    <a:pt x="2162" y="1179"/>
                  </a:cubicBezTo>
                  <a:cubicBezTo>
                    <a:pt x="2548" y="1134"/>
                    <a:pt x="2907" y="979"/>
                    <a:pt x="3179" y="777"/>
                  </a:cubicBezTo>
                  <a:lnTo>
                    <a:pt x="3179" y="777"/>
                  </a:lnTo>
                  <a:cubicBezTo>
                    <a:pt x="3077" y="825"/>
                    <a:pt x="3025" y="849"/>
                    <a:pt x="2973" y="874"/>
                  </a:cubicBezTo>
                  <a:cubicBezTo>
                    <a:pt x="2905" y="902"/>
                    <a:pt x="2823" y="948"/>
                    <a:pt x="2652" y="1005"/>
                  </a:cubicBezTo>
                  <a:cubicBezTo>
                    <a:pt x="2431" y="1077"/>
                    <a:pt x="2213" y="1107"/>
                    <a:pt x="1988" y="1107"/>
                  </a:cubicBezTo>
                  <a:cubicBezTo>
                    <a:pt x="1899" y="1107"/>
                    <a:pt x="1808" y="1102"/>
                    <a:pt x="1716" y="1094"/>
                  </a:cubicBezTo>
                  <a:cubicBezTo>
                    <a:pt x="1498" y="1073"/>
                    <a:pt x="1285" y="1015"/>
                    <a:pt x="1092" y="931"/>
                  </a:cubicBezTo>
                  <a:cubicBezTo>
                    <a:pt x="1092" y="931"/>
                    <a:pt x="984" y="883"/>
                    <a:pt x="883" y="823"/>
                  </a:cubicBezTo>
                  <a:cubicBezTo>
                    <a:pt x="780" y="766"/>
                    <a:pt x="686" y="695"/>
                    <a:pt x="686" y="695"/>
                  </a:cubicBezTo>
                  <a:cubicBezTo>
                    <a:pt x="607" y="640"/>
                    <a:pt x="443" y="516"/>
                    <a:pt x="302" y="372"/>
                  </a:cubicBezTo>
                  <a:cubicBezTo>
                    <a:pt x="158" y="229"/>
                    <a:pt x="46" y="6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2485;p40">
              <a:extLst>
                <a:ext uri="{FF2B5EF4-FFF2-40B4-BE49-F238E27FC236}">
                  <a16:creationId xmlns:a16="http://schemas.microsoft.com/office/drawing/2014/main" id="{0A3D8B18-11F7-A0D9-36B7-263126313A9C}"/>
                </a:ext>
              </a:extLst>
            </p:cNvPr>
            <p:cNvSpPr/>
            <p:nvPr/>
          </p:nvSpPr>
          <p:spPr>
            <a:xfrm>
              <a:off x="2418000" y="4409800"/>
              <a:ext cx="76800" cy="27875"/>
            </a:xfrm>
            <a:custGeom>
              <a:avLst/>
              <a:gdLst/>
              <a:ahLst/>
              <a:cxnLst/>
              <a:rect l="l" t="t" r="r" b="b"/>
              <a:pathLst>
                <a:path w="3072" h="1115" extrusionOk="0">
                  <a:moveTo>
                    <a:pt x="1" y="1"/>
                  </a:moveTo>
                  <a:lnTo>
                    <a:pt x="1" y="1"/>
                  </a:lnTo>
                  <a:cubicBezTo>
                    <a:pt x="94" y="236"/>
                    <a:pt x="241" y="464"/>
                    <a:pt x="455" y="658"/>
                  </a:cubicBezTo>
                  <a:lnTo>
                    <a:pt x="537" y="724"/>
                  </a:lnTo>
                  <a:cubicBezTo>
                    <a:pt x="537" y="724"/>
                    <a:pt x="650" y="810"/>
                    <a:pt x="772" y="880"/>
                  </a:cubicBezTo>
                  <a:cubicBezTo>
                    <a:pt x="894" y="951"/>
                    <a:pt x="1028" y="1000"/>
                    <a:pt x="1028" y="1000"/>
                  </a:cubicBezTo>
                  <a:cubicBezTo>
                    <a:pt x="1220" y="1076"/>
                    <a:pt x="1435" y="1114"/>
                    <a:pt x="1650" y="1114"/>
                  </a:cubicBezTo>
                  <a:cubicBezTo>
                    <a:pt x="1824" y="1114"/>
                    <a:pt x="1999" y="1089"/>
                    <a:pt x="2165" y="1039"/>
                  </a:cubicBezTo>
                  <a:cubicBezTo>
                    <a:pt x="2538" y="932"/>
                    <a:pt x="2860" y="702"/>
                    <a:pt x="3072" y="438"/>
                  </a:cubicBezTo>
                  <a:lnTo>
                    <a:pt x="3072" y="438"/>
                  </a:lnTo>
                  <a:cubicBezTo>
                    <a:pt x="2995" y="504"/>
                    <a:pt x="2952" y="536"/>
                    <a:pt x="2896" y="582"/>
                  </a:cubicBezTo>
                  <a:cubicBezTo>
                    <a:pt x="2836" y="624"/>
                    <a:pt x="2767" y="688"/>
                    <a:pt x="2612" y="779"/>
                  </a:cubicBezTo>
                  <a:cubicBezTo>
                    <a:pt x="2332" y="938"/>
                    <a:pt x="2036" y="1007"/>
                    <a:pt x="1713" y="1018"/>
                  </a:cubicBezTo>
                  <a:cubicBezTo>
                    <a:pt x="1693" y="1019"/>
                    <a:pt x="1673" y="1019"/>
                    <a:pt x="1653" y="1019"/>
                  </a:cubicBezTo>
                  <a:cubicBezTo>
                    <a:pt x="1456" y="1019"/>
                    <a:pt x="1261" y="981"/>
                    <a:pt x="1083" y="916"/>
                  </a:cubicBezTo>
                  <a:cubicBezTo>
                    <a:pt x="1083" y="916"/>
                    <a:pt x="973" y="876"/>
                    <a:pt x="869" y="821"/>
                  </a:cubicBezTo>
                  <a:cubicBezTo>
                    <a:pt x="764" y="768"/>
                    <a:pt x="669" y="700"/>
                    <a:pt x="669" y="700"/>
                  </a:cubicBezTo>
                  <a:cubicBezTo>
                    <a:pt x="590" y="647"/>
                    <a:pt x="424" y="527"/>
                    <a:pt x="286" y="381"/>
                  </a:cubicBezTo>
                  <a:cubicBezTo>
                    <a:pt x="146" y="237"/>
                    <a:pt x="43" y="6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2486;p40">
              <a:extLst>
                <a:ext uri="{FF2B5EF4-FFF2-40B4-BE49-F238E27FC236}">
                  <a16:creationId xmlns:a16="http://schemas.microsoft.com/office/drawing/2014/main" id="{2BAFF86A-C28D-5131-98BE-7B344F9E80DD}"/>
                </a:ext>
              </a:extLst>
            </p:cNvPr>
            <p:cNvSpPr/>
            <p:nvPr/>
          </p:nvSpPr>
          <p:spPr>
            <a:xfrm>
              <a:off x="2292600" y="4239025"/>
              <a:ext cx="99850" cy="131550"/>
            </a:xfrm>
            <a:custGeom>
              <a:avLst/>
              <a:gdLst/>
              <a:ahLst/>
              <a:cxnLst/>
              <a:rect l="l" t="t" r="r" b="b"/>
              <a:pathLst>
                <a:path w="3994" h="5262" extrusionOk="0">
                  <a:moveTo>
                    <a:pt x="1" y="1"/>
                  </a:moveTo>
                  <a:lnTo>
                    <a:pt x="1" y="1"/>
                  </a:lnTo>
                  <a:cubicBezTo>
                    <a:pt x="264" y="372"/>
                    <a:pt x="535" y="751"/>
                    <a:pt x="834" y="1159"/>
                  </a:cubicBezTo>
                  <a:lnTo>
                    <a:pt x="947" y="1307"/>
                  </a:lnTo>
                  <a:cubicBezTo>
                    <a:pt x="947" y="1307"/>
                    <a:pt x="1545" y="2099"/>
                    <a:pt x="1545" y="2099"/>
                  </a:cubicBezTo>
                  <a:cubicBezTo>
                    <a:pt x="2335" y="3144"/>
                    <a:pt x="3240" y="4308"/>
                    <a:pt x="3994" y="5261"/>
                  </a:cubicBezTo>
                  <a:cubicBezTo>
                    <a:pt x="3798" y="4959"/>
                    <a:pt x="3785" y="4939"/>
                    <a:pt x="3394" y="4414"/>
                  </a:cubicBezTo>
                  <a:cubicBezTo>
                    <a:pt x="3042" y="3943"/>
                    <a:pt x="2731" y="3501"/>
                    <a:pt x="2367" y="3021"/>
                  </a:cubicBezTo>
                  <a:cubicBezTo>
                    <a:pt x="2123" y="2700"/>
                    <a:pt x="1881" y="2381"/>
                    <a:pt x="1648" y="2073"/>
                  </a:cubicBezTo>
                  <a:cubicBezTo>
                    <a:pt x="1648" y="2073"/>
                    <a:pt x="1125" y="1382"/>
                    <a:pt x="1125" y="1382"/>
                  </a:cubicBezTo>
                  <a:cubicBezTo>
                    <a:pt x="911" y="1098"/>
                    <a:pt x="185" y="20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2487;p40">
              <a:extLst>
                <a:ext uri="{FF2B5EF4-FFF2-40B4-BE49-F238E27FC236}">
                  <a16:creationId xmlns:a16="http://schemas.microsoft.com/office/drawing/2014/main" id="{10D11D24-9373-173F-357C-4B86B82535DC}"/>
                </a:ext>
              </a:extLst>
            </p:cNvPr>
            <p:cNvSpPr/>
            <p:nvPr/>
          </p:nvSpPr>
          <p:spPr>
            <a:xfrm>
              <a:off x="2108025" y="4235550"/>
              <a:ext cx="147800" cy="95475"/>
            </a:xfrm>
            <a:custGeom>
              <a:avLst/>
              <a:gdLst/>
              <a:ahLst/>
              <a:cxnLst/>
              <a:rect l="l" t="t" r="r" b="b"/>
              <a:pathLst>
                <a:path w="5912" h="3819" extrusionOk="0">
                  <a:moveTo>
                    <a:pt x="439" y="1"/>
                  </a:moveTo>
                  <a:cubicBezTo>
                    <a:pt x="410" y="1"/>
                    <a:pt x="381" y="3"/>
                    <a:pt x="352" y="9"/>
                  </a:cubicBezTo>
                  <a:cubicBezTo>
                    <a:pt x="236" y="29"/>
                    <a:pt x="139" y="109"/>
                    <a:pt x="82" y="204"/>
                  </a:cubicBezTo>
                  <a:cubicBezTo>
                    <a:pt x="25" y="300"/>
                    <a:pt x="1" y="415"/>
                    <a:pt x="20" y="524"/>
                  </a:cubicBezTo>
                  <a:cubicBezTo>
                    <a:pt x="38" y="633"/>
                    <a:pt x="109" y="731"/>
                    <a:pt x="204" y="781"/>
                  </a:cubicBezTo>
                  <a:cubicBezTo>
                    <a:pt x="272" y="818"/>
                    <a:pt x="348" y="837"/>
                    <a:pt x="424" y="837"/>
                  </a:cubicBezTo>
                  <a:cubicBezTo>
                    <a:pt x="557" y="837"/>
                    <a:pt x="688" y="780"/>
                    <a:pt x="763" y="673"/>
                  </a:cubicBezTo>
                  <a:lnTo>
                    <a:pt x="763" y="673"/>
                  </a:lnTo>
                  <a:cubicBezTo>
                    <a:pt x="685" y="765"/>
                    <a:pt x="594" y="794"/>
                    <a:pt x="516" y="807"/>
                  </a:cubicBezTo>
                  <a:cubicBezTo>
                    <a:pt x="494" y="810"/>
                    <a:pt x="472" y="811"/>
                    <a:pt x="450" y="811"/>
                  </a:cubicBezTo>
                  <a:cubicBezTo>
                    <a:pt x="395" y="811"/>
                    <a:pt x="342" y="802"/>
                    <a:pt x="287" y="782"/>
                  </a:cubicBezTo>
                  <a:cubicBezTo>
                    <a:pt x="213" y="753"/>
                    <a:pt x="125" y="699"/>
                    <a:pt x="82" y="584"/>
                  </a:cubicBezTo>
                  <a:cubicBezTo>
                    <a:pt x="40" y="475"/>
                    <a:pt x="46" y="292"/>
                    <a:pt x="190" y="151"/>
                  </a:cubicBezTo>
                  <a:cubicBezTo>
                    <a:pt x="256" y="86"/>
                    <a:pt x="341" y="59"/>
                    <a:pt x="429" y="59"/>
                  </a:cubicBezTo>
                  <a:cubicBezTo>
                    <a:pt x="515" y="59"/>
                    <a:pt x="604" y="85"/>
                    <a:pt x="679" y="126"/>
                  </a:cubicBezTo>
                  <a:cubicBezTo>
                    <a:pt x="838" y="207"/>
                    <a:pt x="968" y="336"/>
                    <a:pt x="1102" y="457"/>
                  </a:cubicBezTo>
                  <a:cubicBezTo>
                    <a:pt x="1367" y="707"/>
                    <a:pt x="1617" y="975"/>
                    <a:pt x="1877" y="1261"/>
                  </a:cubicBezTo>
                  <a:cubicBezTo>
                    <a:pt x="2224" y="1646"/>
                    <a:pt x="2559" y="2039"/>
                    <a:pt x="2909" y="2394"/>
                  </a:cubicBezTo>
                  <a:cubicBezTo>
                    <a:pt x="2909" y="2394"/>
                    <a:pt x="3105" y="2596"/>
                    <a:pt x="3317" y="2782"/>
                  </a:cubicBezTo>
                  <a:cubicBezTo>
                    <a:pt x="3422" y="2875"/>
                    <a:pt x="3531" y="2963"/>
                    <a:pt x="3615" y="3027"/>
                  </a:cubicBezTo>
                  <a:cubicBezTo>
                    <a:pt x="3699" y="3092"/>
                    <a:pt x="3756" y="3133"/>
                    <a:pt x="3756" y="3133"/>
                  </a:cubicBezTo>
                  <a:cubicBezTo>
                    <a:pt x="3941" y="3268"/>
                    <a:pt x="4360" y="3531"/>
                    <a:pt x="4815" y="3675"/>
                  </a:cubicBezTo>
                  <a:cubicBezTo>
                    <a:pt x="5138" y="3787"/>
                    <a:pt x="5471" y="3818"/>
                    <a:pt x="5698" y="3818"/>
                  </a:cubicBezTo>
                  <a:cubicBezTo>
                    <a:pt x="5788" y="3818"/>
                    <a:pt x="5861" y="3813"/>
                    <a:pt x="5911" y="3807"/>
                  </a:cubicBezTo>
                  <a:lnTo>
                    <a:pt x="5911" y="3807"/>
                  </a:lnTo>
                  <a:cubicBezTo>
                    <a:pt x="5892" y="3807"/>
                    <a:pt x="5873" y="3807"/>
                    <a:pt x="5854" y="3807"/>
                  </a:cubicBezTo>
                  <a:cubicBezTo>
                    <a:pt x="5288" y="3807"/>
                    <a:pt x="4721" y="3623"/>
                    <a:pt x="4188" y="3298"/>
                  </a:cubicBezTo>
                  <a:lnTo>
                    <a:pt x="4190" y="3298"/>
                  </a:lnTo>
                  <a:lnTo>
                    <a:pt x="4088" y="3238"/>
                  </a:lnTo>
                  <a:lnTo>
                    <a:pt x="3988" y="3174"/>
                  </a:lnTo>
                  <a:cubicBezTo>
                    <a:pt x="3988" y="3174"/>
                    <a:pt x="3921" y="3131"/>
                    <a:pt x="3825" y="3062"/>
                  </a:cubicBezTo>
                  <a:cubicBezTo>
                    <a:pt x="3728" y="2993"/>
                    <a:pt x="3604" y="2896"/>
                    <a:pt x="3481" y="2796"/>
                  </a:cubicBezTo>
                  <a:cubicBezTo>
                    <a:pt x="3239" y="2592"/>
                    <a:pt x="3016" y="2364"/>
                    <a:pt x="3016" y="2364"/>
                  </a:cubicBezTo>
                  <a:cubicBezTo>
                    <a:pt x="2424" y="1771"/>
                    <a:pt x="1872" y="1057"/>
                    <a:pt x="1218" y="459"/>
                  </a:cubicBezTo>
                  <a:cubicBezTo>
                    <a:pt x="1053" y="313"/>
                    <a:pt x="894" y="155"/>
                    <a:pt x="686" y="59"/>
                  </a:cubicBezTo>
                  <a:cubicBezTo>
                    <a:pt x="610" y="24"/>
                    <a:pt x="525" y="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2488;p40">
              <a:extLst>
                <a:ext uri="{FF2B5EF4-FFF2-40B4-BE49-F238E27FC236}">
                  <a16:creationId xmlns:a16="http://schemas.microsoft.com/office/drawing/2014/main" id="{3CD54CBB-4FF5-128A-BEB4-9DD024E177DD}"/>
                </a:ext>
              </a:extLst>
            </p:cNvPr>
            <p:cNvSpPr/>
            <p:nvPr/>
          </p:nvSpPr>
          <p:spPr>
            <a:xfrm>
              <a:off x="2129475" y="4235625"/>
              <a:ext cx="38275" cy="36875"/>
            </a:xfrm>
            <a:custGeom>
              <a:avLst/>
              <a:gdLst/>
              <a:ahLst/>
              <a:cxnLst/>
              <a:rect l="l" t="t" r="r" b="b"/>
              <a:pathLst>
                <a:path w="1531" h="1475" extrusionOk="0">
                  <a:moveTo>
                    <a:pt x="0" y="1"/>
                  </a:moveTo>
                  <a:cubicBezTo>
                    <a:pt x="120" y="114"/>
                    <a:pt x="231" y="219"/>
                    <a:pt x="335" y="316"/>
                  </a:cubicBezTo>
                  <a:lnTo>
                    <a:pt x="381" y="355"/>
                  </a:lnTo>
                  <a:cubicBezTo>
                    <a:pt x="381" y="355"/>
                    <a:pt x="440" y="407"/>
                    <a:pt x="500" y="460"/>
                  </a:cubicBezTo>
                  <a:cubicBezTo>
                    <a:pt x="558" y="514"/>
                    <a:pt x="617" y="568"/>
                    <a:pt x="617" y="568"/>
                  </a:cubicBezTo>
                  <a:cubicBezTo>
                    <a:pt x="927" y="853"/>
                    <a:pt x="1263" y="1187"/>
                    <a:pt x="1530" y="1474"/>
                  </a:cubicBezTo>
                  <a:cubicBezTo>
                    <a:pt x="1476" y="1369"/>
                    <a:pt x="1474" y="1360"/>
                    <a:pt x="1338" y="1198"/>
                  </a:cubicBezTo>
                  <a:cubicBezTo>
                    <a:pt x="1215" y="1053"/>
                    <a:pt x="1109" y="911"/>
                    <a:pt x="971" y="773"/>
                  </a:cubicBezTo>
                  <a:cubicBezTo>
                    <a:pt x="879" y="681"/>
                    <a:pt x="785" y="590"/>
                    <a:pt x="693" y="506"/>
                  </a:cubicBezTo>
                  <a:cubicBezTo>
                    <a:pt x="693" y="506"/>
                    <a:pt x="641" y="458"/>
                    <a:pt x="589" y="410"/>
                  </a:cubicBezTo>
                  <a:lnTo>
                    <a:pt x="484" y="316"/>
                  </a:lnTo>
                  <a:cubicBezTo>
                    <a:pt x="399" y="239"/>
                    <a:pt x="84" y="3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2489;p40">
              <a:extLst>
                <a:ext uri="{FF2B5EF4-FFF2-40B4-BE49-F238E27FC236}">
                  <a16:creationId xmlns:a16="http://schemas.microsoft.com/office/drawing/2014/main" id="{E6FA0372-98F1-5A46-7BFD-D0C5375FB7F8}"/>
                </a:ext>
              </a:extLst>
            </p:cNvPr>
            <p:cNvSpPr/>
            <p:nvPr/>
          </p:nvSpPr>
          <p:spPr>
            <a:xfrm>
              <a:off x="2201025" y="4403750"/>
              <a:ext cx="66875" cy="38525"/>
            </a:xfrm>
            <a:custGeom>
              <a:avLst/>
              <a:gdLst/>
              <a:ahLst/>
              <a:cxnLst/>
              <a:rect l="l" t="t" r="r" b="b"/>
              <a:pathLst>
                <a:path w="2675" h="1541" extrusionOk="0">
                  <a:moveTo>
                    <a:pt x="2674" y="0"/>
                  </a:moveTo>
                  <a:cubicBezTo>
                    <a:pt x="2598" y="221"/>
                    <a:pt x="2487" y="433"/>
                    <a:pt x="2333" y="636"/>
                  </a:cubicBezTo>
                  <a:lnTo>
                    <a:pt x="2276" y="711"/>
                  </a:lnTo>
                  <a:cubicBezTo>
                    <a:pt x="2276" y="711"/>
                    <a:pt x="2199" y="808"/>
                    <a:pt x="2109" y="896"/>
                  </a:cubicBezTo>
                  <a:cubicBezTo>
                    <a:pt x="2021" y="984"/>
                    <a:pt x="1921" y="1059"/>
                    <a:pt x="1921" y="1059"/>
                  </a:cubicBezTo>
                  <a:cubicBezTo>
                    <a:pt x="1660" y="1260"/>
                    <a:pt x="1330" y="1403"/>
                    <a:pt x="988" y="1453"/>
                  </a:cubicBezTo>
                  <a:cubicBezTo>
                    <a:pt x="881" y="1470"/>
                    <a:pt x="774" y="1478"/>
                    <a:pt x="668" y="1478"/>
                  </a:cubicBezTo>
                  <a:cubicBezTo>
                    <a:pt x="433" y="1478"/>
                    <a:pt x="204" y="1438"/>
                    <a:pt x="0" y="1369"/>
                  </a:cubicBezTo>
                  <a:lnTo>
                    <a:pt x="0" y="1369"/>
                  </a:lnTo>
                  <a:cubicBezTo>
                    <a:pt x="82" y="1415"/>
                    <a:pt x="128" y="1435"/>
                    <a:pt x="193" y="1458"/>
                  </a:cubicBezTo>
                  <a:cubicBezTo>
                    <a:pt x="260" y="1477"/>
                    <a:pt x="344" y="1504"/>
                    <a:pt x="514" y="1525"/>
                  </a:cubicBezTo>
                  <a:cubicBezTo>
                    <a:pt x="609" y="1535"/>
                    <a:pt x="703" y="1541"/>
                    <a:pt x="797" y="1541"/>
                  </a:cubicBezTo>
                  <a:cubicBezTo>
                    <a:pt x="1001" y="1541"/>
                    <a:pt x="1203" y="1513"/>
                    <a:pt x="1410" y="1443"/>
                  </a:cubicBezTo>
                  <a:cubicBezTo>
                    <a:pt x="1611" y="1374"/>
                    <a:pt x="1800" y="1271"/>
                    <a:pt x="1963" y="1150"/>
                  </a:cubicBezTo>
                  <a:cubicBezTo>
                    <a:pt x="1963" y="1150"/>
                    <a:pt x="2055" y="1082"/>
                    <a:pt x="2138" y="1003"/>
                  </a:cubicBezTo>
                  <a:cubicBezTo>
                    <a:pt x="2222" y="926"/>
                    <a:pt x="2296" y="838"/>
                    <a:pt x="2296" y="838"/>
                  </a:cubicBezTo>
                  <a:cubicBezTo>
                    <a:pt x="2359" y="769"/>
                    <a:pt x="2471" y="604"/>
                    <a:pt x="2548" y="429"/>
                  </a:cubicBezTo>
                  <a:cubicBezTo>
                    <a:pt x="2628" y="253"/>
                    <a:pt x="2666" y="72"/>
                    <a:pt x="2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2490;p40">
              <a:extLst>
                <a:ext uri="{FF2B5EF4-FFF2-40B4-BE49-F238E27FC236}">
                  <a16:creationId xmlns:a16="http://schemas.microsoft.com/office/drawing/2014/main" id="{7EF8DFF2-7C63-5F2C-3C19-DA3A8490C4E4}"/>
                </a:ext>
              </a:extLst>
            </p:cNvPr>
            <p:cNvSpPr/>
            <p:nvPr/>
          </p:nvSpPr>
          <p:spPr>
            <a:xfrm>
              <a:off x="2166475" y="4426600"/>
              <a:ext cx="24100" cy="23725"/>
            </a:xfrm>
            <a:custGeom>
              <a:avLst/>
              <a:gdLst/>
              <a:ahLst/>
              <a:cxnLst/>
              <a:rect l="l" t="t" r="r" b="b"/>
              <a:pathLst>
                <a:path w="964" h="949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97"/>
                    <a:pt x="41" y="197"/>
                    <a:pt x="90" y="296"/>
                  </a:cubicBezTo>
                  <a:lnTo>
                    <a:pt x="111" y="332"/>
                  </a:lnTo>
                  <a:cubicBezTo>
                    <a:pt x="111" y="332"/>
                    <a:pt x="139" y="377"/>
                    <a:pt x="169" y="423"/>
                  </a:cubicBezTo>
                  <a:cubicBezTo>
                    <a:pt x="200" y="467"/>
                    <a:pt x="235" y="509"/>
                    <a:pt x="235" y="509"/>
                  </a:cubicBezTo>
                  <a:cubicBezTo>
                    <a:pt x="413" y="735"/>
                    <a:pt x="708" y="904"/>
                    <a:pt x="964" y="948"/>
                  </a:cubicBezTo>
                  <a:cubicBezTo>
                    <a:pt x="900" y="899"/>
                    <a:pt x="895" y="900"/>
                    <a:pt x="772" y="839"/>
                  </a:cubicBezTo>
                  <a:cubicBezTo>
                    <a:pt x="664" y="782"/>
                    <a:pt x="581" y="705"/>
                    <a:pt x="487" y="626"/>
                  </a:cubicBezTo>
                  <a:cubicBezTo>
                    <a:pt x="424" y="573"/>
                    <a:pt x="365" y="515"/>
                    <a:pt x="315" y="453"/>
                  </a:cubicBezTo>
                  <a:cubicBezTo>
                    <a:pt x="315" y="453"/>
                    <a:pt x="287" y="420"/>
                    <a:pt x="261" y="384"/>
                  </a:cubicBezTo>
                  <a:cubicBezTo>
                    <a:pt x="234" y="348"/>
                    <a:pt x="211" y="310"/>
                    <a:pt x="211" y="310"/>
                  </a:cubicBezTo>
                  <a:cubicBezTo>
                    <a:pt x="198" y="291"/>
                    <a:pt x="155" y="231"/>
                    <a:pt x="101" y="156"/>
                  </a:cubicBezTo>
                  <a:cubicBezTo>
                    <a:pt x="58" y="92"/>
                    <a:pt x="20" y="2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2491;p40">
              <a:extLst>
                <a:ext uri="{FF2B5EF4-FFF2-40B4-BE49-F238E27FC236}">
                  <a16:creationId xmlns:a16="http://schemas.microsoft.com/office/drawing/2014/main" id="{9645C716-9F23-B077-9364-7402CFB124B4}"/>
                </a:ext>
              </a:extLst>
            </p:cNvPr>
            <p:cNvSpPr/>
            <p:nvPr/>
          </p:nvSpPr>
          <p:spPr>
            <a:xfrm>
              <a:off x="2178300" y="4395775"/>
              <a:ext cx="25225" cy="11225"/>
            </a:xfrm>
            <a:custGeom>
              <a:avLst/>
              <a:gdLst/>
              <a:ahLst/>
              <a:cxnLst/>
              <a:rect l="l" t="t" r="r" b="b"/>
              <a:pathLst>
                <a:path w="1009" h="449" extrusionOk="0">
                  <a:moveTo>
                    <a:pt x="1" y="0"/>
                  </a:moveTo>
                  <a:cubicBezTo>
                    <a:pt x="17" y="65"/>
                    <a:pt x="16" y="74"/>
                    <a:pt x="96" y="159"/>
                  </a:cubicBezTo>
                  <a:cubicBezTo>
                    <a:pt x="169" y="234"/>
                    <a:pt x="241" y="305"/>
                    <a:pt x="342" y="352"/>
                  </a:cubicBezTo>
                  <a:cubicBezTo>
                    <a:pt x="408" y="382"/>
                    <a:pt x="477" y="407"/>
                    <a:pt x="546" y="422"/>
                  </a:cubicBezTo>
                  <a:cubicBezTo>
                    <a:pt x="546" y="422"/>
                    <a:pt x="584" y="433"/>
                    <a:pt x="623" y="438"/>
                  </a:cubicBezTo>
                  <a:cubicBezTo>
                    <a:pt x="662" y="446"/>
                    <a:pt x="702" y="448"/>
                    <a:pt x="702" y="448"/>
                  </a:cubicBezTo>
                  <a:cubicBezTo>
                    <a:pt x="706" y="448"/>
                    <a:pt x="711" y="449"/>
                    <a:pt x="716" y="449"/>
                  </a:cubicBezTo>
                  <a:cubicBezTo>
                    <a:pt x="752" y="449"/>
                    <a:pt x="811" y="439"/>
                    <a:pt x="867" y="423"/>
                  </a:cubicBezTo>
                  <a:cubicBezTo>
                    <a:pt x="932" y="404"/>
                    <a:pt x="988" y="373"/>
                    <a:pt x="1009" y="357"/>
                  </a:cubicBezTo>
                  <a:lnTo>
                    <a:pt x="1009" y="357"/>
                  </a:lnTo>
                  <a:cubicBezTo>
                    <a:pt x="978" y="360"/>
                    <a:pt x="946" y="361"/>
                    <a:pt x="915" y="361"/>
                  </a:cubicBezTo>
                  <a:cubicBezTo>
                    <a:pt x="867" y="361"/>
                    <a:pt x="818" y="358"/>
                    <a:pt x="767" y="353"/>
                  </a:cubicBezTo>
                  <a:lnTo>
                    <a:pt x="736" y="353"/>
                  </a:lnTo>
                  <a:cubicBezTo>
                    <a:pt x="736" y="353"/>
                    <a:pt x="735" y="353"/>
                    <a:pt x="734" y="353"/>
                  </a:cubicBezTo>
                  <a:cubicBezTo>
                    <a:pt x="715" y="353"/>
                    <a:pt x="574" y="334"/>
                    <a:pt x="574" y="329"/>
                  </a:cubicBezTo>
                  <a:cubicBezTo>
                    <a:pt x="363" y="283"/>
                    <a:pt x="142" y="16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2492;p40">
              <a:extLst>
                <a:ext uri="{FF2B5EF4-FFF2-40B4-BE49-F238E27FC236}">
                  <a16:creationId xmlns:a16="http://schemas.microsoft.com/office/drawing/2014/main" id="{4411AD36-24EA-5F6A-EF8A-9CB8BA103EA6}"/>
                </a:ext>
              </a:extLst>
            </p:cNvPr>
            <p:cNvSpPr/>
            <p:nvPr/>
          </p:nvSpPr>
          <p:spPr>
            <a:xfrm>
              <a:off x="2151150" y="4335000"/>
              <a:ext cx="61400" cy="66050"/>
            </a:xfrm>
            <a:custGeom>
              <a:avLst/>
              <a:gdLst/>
              <a:ahLst/>
              <a:cxnLst/>
              <a:rect l="l" t="t" r="r" b="b"/>
              <a:pathLst>
                <a:path w="2456" h="2642" extrusionOk="0">
                  <a:moveTo>
                    <a:pt x="0" y="1"/>
                  </a:moveTo>
                  <a:lnTo>
                    <a:pt x="0" y="1"/>
                  </a:lnTo>
                  <a:cubicBezTo>
                    <a:pt x="188" y="165"/>
                    <a:pt x="378" y="337"/>
                    <a:pt x="580" y="526"/>
                  </a:cubicBezTo>
                  <a:lnTo>
                    <a:pt x="656" y="593"/>
                  </a:lnTo>
                  <a:cubicBezTo>
                    <a:pt x="656" y="593"/>
                    <a:pt x="754" y="686"/>
                    <a:pt x="853" y="779"/>
                  </a:cubicBezTo>
                  <a:cubicBezTo>
                    <a:pt x="951" y="873"/>
                    <a:pt x="1046" y="969"/>
                    <a:pt x="1046" y="969"/>
                  </a:cubicBezTo>
                  <a:cubicBezTo>
                    <a:pt x="1553" y="1475"/>
                    <a:pt x="2071" y="2095"/>
                    <a:pt x="2456" y="2641"/>
                  </a:cubicBezTo>
                  <a:cubicBezTo>
                    <a:pt x="2368" y="2463"/>
                    <a:pt x="2365" y="2449"/>
                    <a:pt x="2157" y="2153"/>
                  </a:cubicBezTo>
                  <a:cubicBezTo>
                    <a:pt x="1970" y="1891"/>
                    <a:pt x="1798" y="1646"/>
                    <a:pt x="1579" y="1397"/>
                  </a:cubicBezTo>
                  <a:cubicBezTo>
                    <a:pt x="1432" y="1230"/>
                    <a:pt x="1282" y="1068"/>
                    <a:pt x="1131" y="916"/>
                  </a:cubicBezTo>
                  <a:cubicBezTo>
                    <a:pt x="1131" y="916"/>
                    <a:pt x="1048" y="831"/>
                    <a:pt x="962" y="749"/>
                  </a:cubicBezTo>
                  <a:cubicBezTo>
                    <a:pt x="877" y="664"/>
                    <a:pt x="789" y="583"/>
                    <a:pt x="789" y="583"/>
                  </a:cubicBezTo>
                  <a:cubicBezTo>
                    <a:pt x="717" y="516"/>
                    <a:pt x="556" y="387"/>
                    <a:pt x="394" y="267"/>
                  </a:cubicBezTo>
                  <a:cubicBezTo>
                    <a:pt x="231" y="147"/>
                    <a:pt x="67" y="3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2493;p40">
              <a:extLst>
                <a:ext uri="{FF2B5EF4-FFF2-40B4-BE49-F238E27FC236}">
                  <a16:creationId xmlns:a16="http://schemas.microsoft.com/office/drawing/2014/main" id="{64C4DB04-9597-91E6-EB9B-CC083032C4DD}"/>
                </a:ext>
              </a:extLst>
            </p:cNvPr>
            <p:cNvSpPr/>
            <p:nvPr/>
          </p:nvSpPr>
          <p:spPr>
            <a:xfrm>
              <a:off x="1986775" y="4388625"/>
              <a:ext cx="48575" cy="24700"/>
            </a:xfrm>
            <a:custGeom>
              <a:avLst/>
              <a:gdLst/>
              <a:ahLst/>
              <a:cxnLst/>
              <a:rect l="l" t="t" r="r" b="b"/>
              <a:pathLst>
                <a:path w="1943" h="988" extrusionOk="0">
                  <a:moveTo>
                    <a:pt x="1673" y="1"/>
                  </a:moveTo>
                  <a:cubicBezTo>
                    <a:pt x="1600" y="1"/>
                    <a:pt x="1524" y="12"/>
                    <a:pt x="1450" y="35"/>
                  </a:cubicBezTo>
                  <a:lnTo>
                    <a:pt x="1389" y="59"/>
                  </a:lnTo>
                  <a:cubicBezTo>
                    <a:pt x="1389" y="59"/>
                    <a:pt x="1308" y="93"/>
                    <a:pt x="1234" y="137"/>
                  </a:cubicBezTo>
                  <a:cubicBezTo>
                    <a:pt x="1159" y="179"/>
                    <a:pt x="1090" y="231"/>
                    <a:pt x="1090" y="231"/>
                  </a:cubicBezTo>
                  <a:cubicBezTo>
                    <a:pt x="903" y="364"/>
                    <a:pt x="747" y="544"/>
                    <a:pt x="573" y="690"/>
                  </a:cubicBezTo>
                  <a:cubicBezTo>
                    <a:pt x="402" y="838"/>
                    <a:pt x="205" y="957"/>
                    <a:pt x="1" y="979"/>
                  </a:cubicBezTo>
                  <a:cubicBezTo>
                    <a:pt x="38" y="985"/>
                    <a:pt x="64" y="987"/>
                    <a:pt x="90" y="987"/>
                  </a:cubicBezTo>
                  <a:cubicBezTo>
                    <a:pt x="107" y="987"/>
                    <a:pt x="123" y="986"/>
                    <a:pt x="142" y="984"/>
                  </a:cubicBezTo>
                  <a:cubicBezTo>
                    <a:pt x="187" y="975"/>
                    <a:pt x="246" y="964"/>
                    <a:pt x="348" y="915"/>
                  </a:cubicBezTo>
                  <a:cubicBezTo>
                    <a:pt x="531" y="826"/>
                    <a:pt x="684" y="715"/>
                    <a:pt x="836" y="577"/>
                  </a:cubicBezTo>
                  <a:cubicBezTo>
                    <a:pt x="936" y="484"/>
                    <a:pt x="1033" y="393"/>
                    <a:pt x="1136" y="318"/>
                  </a:cubicBezTo>
                  <a:cubicBezTo>
                    <a:pt x="1136" y="318"/>
                    <a:pt x="1194" y="276"/>
                    <a:pt x="1254" y="239"/>
                  </a:cubicBezTo>
                  <a:cubicBezTo>
                    <a:pt x="1315" y="201"/>
                    <a:pt x="1377" y="171"/>
                    <a:pt x="1377" y="171"/>
                  </a:cubicBezTo>
                  <a:cubicBezTo>
                    <a:pt x="1429" y="145"/>
                    <a:pt x="1537" y="88"/>
                    <a:pt x="1655" y="64"/>
                  </a:cubicBezTo>
                  <a:cubicBezTo>
                    <a:pt x="1701" y="52"/>
                    <a:pt x="1747" y="48"/>
                    <a:pt x="1790" y="48"/>
                  </a:cubicBezTo>
                  <a:cubicBezTo>
                    <a:pt x="1856" y="48"/>
                    <a:pt x="1913" y="57"/>
                    <a:pt x="1943" y="61"/>
                  </a:cubicBezTo>
                  <a:cubicBezTo>
                    <a:pt x="1862" y="21"/>
                    <a:pt x="1770" y="1"/>
                    <a:pt x="16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2494;p40">
              <a:extLst>
                <a:ext uri="{FF2B5EF4-FFF2-40B4-BE49-F238E27FC236}">
                  <a16:creationId xmlns:a16="http://schemas.microsoft.com/office/drawing/2014/main" id="{6A6BCE33-1E80-20EC-5C49-1160D0AC3B19}"/>
                </a:ext>
              </a:extLst>
            </p:cNvPr>
            <p:cNvSpPr/>
            <p:nvPr/>
          </p:nvSpPr>
          <p:spPr>
            <a:xfrm>
              <a:off x="2003575" y="4353250"/>
              <a:ext cx="32550" cy="24475"/>
            </a:xfrm>
            <a:custGeom>
              <a:avLst/>
              <a:gdLst/>
              <a:ahLst/>
              <a:cxnLst/>
              <a:rect l="l" t="t" r="r" b="b"/>
              <a:pathLst>
                <a:path w="1302" h="979" extrusionOk="0">
                  <a:moveTo>
                    <a:pt x="173" y="1"/>
                  </a:moveTo>
                  <a:cubicBezTo>
                    <a:pt x="113" y="1"/>
                    <a:pt x="55" y="6"/>
                    <a:pt x="0" y="16"/>
                  </a:cubicBezTo>
                  <a:cubicBezTo>
                    <a:pt x="99" y="39"/>
                    <a:pt x="104" y="31"/>
                    <a:pt x="272" y="58"/>
                  </a:cubicBezTo>
                  <a:cubicBezTo>
                    <a:pt x="422" y="86"/>
                    <a:pt x="549" y="152"/>
                    <a:pt x="681" y="229"/>
                  </a:cubicBezTo>
                  <a:cubicBezTo>
                    <a:pt x="769" y="280"/>
                    <a:pt x="852" y="341"/>
                    <a:pt x="921" y="412"/>
                  </a:cubicBezTo>
                  <a:cubicBezTo>
                    <a:pt x="921" y="412"/>
                    <a:pt x="921" y="412"/>
                    <a:pt x="921" y="412"/>
                  </a:cubicBezTo>
                  <a:cubicBezTo>
                    <a:pt x="930" y="412"/>
                    <a:pt x="1067" y="578"/>
                    <a:pt x="1063" y="580"/>
                  </a:cubicBezTo>
                  <a:cubicBezTo>
                    <a:pt x="1090" y="617"/>
                    <a:pt x="1148" y="692"/>
                    <a:pt x="1197" y="775"/>
                  </a:cubicBezTo>
                  <a:cubicBezTo>
                    <a:pt x="1247" y="857"/>
                    <a:pt x="1283" y="944"/>
                    <a:pt x="1301" y="979"/>
                  </a:cubicBezTo>
                  <a:cubicBezTo>
                    <a:pt x="1292" y="857"/>
                    <a:pt x="1259" y="730"/>
                    <a:pt x="1195" y="606"/>
                  </a:cubicBezTo>
                  <a:lnTo>
                    <a:pt x="1195" y="607"/>
                  </a:lnTo>
                  <a:lnTo>
                    <a:pt x="1169" y="563"/>
                  </a:lnTo>
                  <a:cubicBezTo>
                    <a:pt x="1169" y="563"/>
                    <a:pt x="1130" y="506"/>
                    <a:pt x="1089" y="451"/>
                  </a:cubicBezTo>
                  <a:cubicBezTo>
                    <a:pt x="1067" y="426"/>
                    <a:pt x="1044" y="401"/>
                    <a:pt x="1028" y="381"/>
                  </a:cubicBezTo>
                  <a:cubicBezTo>
                    <a:pt x="1009" y="363"/>
                    <a:pt x="997" y="351"/>
                    <a:pt x="997" y="351"/>
                  </a:cubicBezTo>
                  <a:cubicBezTo>
                    <a:pt x="870" y="223"/>
                    <a:pt x="705" y="115"/>
                    <a:pt x="527" y="59"/>
                  </a:cubicBezTo>
                  <a:cubicBezTo>
                    <a:pt x="409" y="20"/>
                    <a:pt x="288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2495;p40">
              <a:extLst>
                <a:ext uri="{FF2B5EF4-FFF2-40B4-BE49-F238E27FC236}">
                  <a16:creationId xmlns:a16="http://schemas.microsoft.com/office/drawing/2014/main" id="{988BBB14-0B68-F087-B7EC-CFD76AE341EB}"/>
                </a:ext>
              </a:extLst>
            </p:cNvPr>
            <p:cNvSpPr/>
            <p:nvPr/>
          </p:nvSpPr>
          <p:spPr>
            <a:xfrm>
              <a:off x="2058250" y="4351400"/>
              <a:ext cx="25550" cy="21600"/>
            </a:xfrm>
            <a:custGeom>
              <a:avLst/>
              <a:gdLst/>
              <a:ahLst/>
              <a:cxnLst/>
              <a:rect l="l" t="t" r="r" b="b"/>
              <a:pathLst>
                <a:path w="1022" h="864" extrusionOk="0">
                  <a:moveTo>
                    <a:pt x="846" y="1"/>
                  </a:moveTo>
                  <a:cubicBezTo>
                    <a:pt x="830" y="1"/>
                    <a:pt x="811" y="1"/>
                    <a:pt x="789" y="2"/>
                  </a:cubicBezTo>
                  <a:cubicBezTo>
                    <a:pt x="655" y="12"/>
                    <a:pt x="525" y="38"/>
                    <a:pt x="403" y="113"/>
                  </a:cubicBezTo>
                  <a:cubicBezTo>
                    <a:pt x="323" y="164"/>
                    <a:pt x="250" y="224"/>
                    <a:pt x="189" y="293"/>
                  </a:cubicBezTo>
                  <a:cubicBezTo>
                    <a:pt x="189" y="293"/>
                    <a:pt x="189" y="293"/>
                    <a:pt x="189" y="293"/>
                  </a:cubicBezTo>
                  <a:cubicBezTo>
                    <a:pt x="180" y="293"/>
                    <a:pt x="65" y="455"/>
                    <a:pt x="69" y="458"/>
                  </a:cubicBezTo>
                  <a:cubicBezTo>
                    <a:pt x="46" y="494"/>
                    <a:pt x="19" y="582"/>
                    <a:pt x="10" y="666"/>
                  </a:cubicBezTo>
                  <a:cubicBezTo>
                    <a:pt x="1" y="752"/>
                    <a:pt x="15" y="834"/>
                    <a:pt x="25" y="864"/>
                  </a:cubicBezTo>
                  <a:cubicBezTo>
                    <a:pt x="39" y="763"/>
                    <a:pt x="72" y="667"/>
                    <a:pt x="121" y="573"/>
                  </a:cubicBezTo>
                  <a:lnTo>
                    <a:pt x="137" y="536"/>
                  </a:lnTo>
                  <a:cubicBezTo>
                    <a:pt x="137" y="536"/>
                    <a:pt x="163" y="491"/>
                    <a:pt x="191" y="446"/>
                  </a:cubicBezTo>
                  <a:cubicBezTo>
                    <a:pt x="206" y="426"/>
                    <a:pt x="223" y="404"/>
                    <a:pt x="234" y="389"/>
                  </a:cubicBezTo>
                  <a:cubicBezTo>
                    <a:pt x="247" y="374"/>
                    <a:pt x="256" y="364"/>
                    <a:pt x="256" y="364"/>
                  </a:cubicBezTo>
                  <a:cubicBezTo>
                    <a:pt x="349" y="261"/>
                    <a:pt x="468" y="167"/>
                    <a:pt x="604" y="111"/>
                  </a:cubicBezTo>
                  <a:cubicBezTo>
                    <a:pt x="709" y="66"/>
                    <a:pt x="823" y="42"/>
                    <a:pt x="932" y="42"/>
                  </a:cubicBezTo>
                  <a:cubicBezTo>
                    <a:pt x="962" y="42"/>
                    <a:pt x="992" y="44"/>
                    <a:pt x="1022" y="47"/>
                  </a:cubicBezTo>
                  <a:cubicBezTo>
                    <a:pt x="959" y="15"/>
                    <a:pt x="944" y="1"/>
                    <a:pt x="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2496;p40">
              <a:extLst>
                <a:ext uri="{FF2B5EF4-FFF2-40B4-BE49-F238E27FC236}">
                  <a16:creationId xmlns:a16="http://schemas.microsoft.com/office/drawing/2014/main" id="{16815FEA-51F5-0045-452C-356B3FF43E3C}"/>
                </a:ext>
              </a:extLst>
            </p:cNvPr>
            <p:cNvSpPr/>
            <p:nvPr/>
          </p:nvSpPr>
          <p:spPr>
            <a:xfrm>
              <a:off x="2060900" y="4384225"/>
              <a:ext cx="38125" cy="6850"/>
            </a:xfrm>
            <a:custGeom>
              <a:avLst/>
              <a:gdLst/>
              <a:ahLst/>
              <a:cxnLst/>
              <a:rect l="l" t="t" r="r" b="b"/>
              <a:pathLst>
                <a:path w="1525" h="274" extrusionOk="0">
                  <a:moveTo>
                    <a:pt x="913" y="1"/>
                  </a:moveTo>
                  <a:cubicBezTo>
                    <a:pt x="900" y="1"/>
                    <a:pt x="887" y="1"/>
                    <a:pt x="873" y="2"/>
                  </a:cubicBezTo>
                  <a:cubicBezTo>
                    <a:pt x="775" y="7"/>
                    <a:pt x="679" y="16"/>
                    <a:pt x="587" y="31"/>
                  </a:cubicBezTo>
                  <a:cubicBezTo>
                    <a:pt x="587" y="31"/>
                    <a:pt x="535" y="38"/>
                    <a:pt x="483" y="49"/>
                  </a:cubicBezTo>
                  <a:cubicBezTo>
                    <a:pt x="431" y="59"/>
                    <a:pt x="380" y="73"/>
                    <a:pt x="380" y="73"/>
                  </a:cubicBezTo>
                  <a:cubicBezTo>
                    <a:pt x="339" y="83"/>
                    <a:pt x="254" y="117"/>
                    <a:pt x="176" y="158"/>
                  </a:cubicBezTo>
                  <a:cubicBezTo>
                    <a:pt x="97" y="201"/>
                    <a:pt x="27" y="249"/>
                    <a:pt x="1" y="273"/>
                  </a:cubicBezTo>
                  <a:cubicBezTo>
                    <a:pt x="105" y="242"/>
                    <a:pt x="211" y="215"/>
                    <a:pt x="326" y="189"/>
                  </a:cubicBezTo>
                  <a:lnTo>
                    <a:pt x="367" y="177"/>
                  </a:lnTo>
                  <a:cubicBezTo>
                    <a:pt x="367" y="177"/>
                    <a:pt x="424" y="163"/>
                    <a:pt x="480" y="150"/>
                  </a:cubicBezTo>
                  <a:cubicBezTo>
                    <a:pt x="536" y="138"/>
                    <a:pt x="592" y="129"/>
                    <a:pt x="592" y="129"/>
                  </a:cubicBezTo>
                  <a:cubicBezTo>
                    <a:pt x="747" y="103"/>
                    <a:pt x="913" y="89"/>
                    <a:pt x="1077" y="89"/>
                  </a:cubicBezTo>
                  <a:cubicBezTo>
                    <a:pt x="1232" y="89"/>
                    <a:pt x="1386" y="101"/>
                    <a:pt x="1524" y="125"/>
                  </a:cubicBezTo>
                  <a:cubicBezTo>
                    <a:pt x="1448" y="80"/>
                    <a:pt x="1442" y="73"/>
                    <a:pt x="1288" y="45"/>
                  </a:cubicBezTo>
                  <a:cubicBezTo>
                    <a:pt x="1162" y="24"/>
                    <a:pt x="1043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2497;p40">
              <a:extLst>
                <a:ext uri="{FF2B5EF4-FFF2-40B4-BE49-F238E27FC236}">
                  <a16:creationId xmlns:a16="http://schemas.microsoft.com/office/drawing/2014/main" id="{2D297EFA-C8F7-EA47-96B0-E35E4A01D4EC}"/>
                </a:ext>
              </a:extLst>
            </p:cNvPr>
            <p:cNvSpPr/>
            <p:nvPr/>
          </p:nvSpPr>
          <p:spPr>
            <a:xfrm>
              <a:off x="2042225" y="4405200"/>
              <a:ext cx="12250" cy="32225"/>
            </a:xfrm>
            <a:custGeom>
              <a:avLst/>
              <a:gdLst/>
              <a:ahLst/>
              <a:cxnLst/>
              <a:rect l="l" t="t" r="r" b="b"/>
              <a:pathLst>
                <a:path w="490" h="1289" extrusionOk="0">
                  <a:moveTo>
                    <a:pt x="355" y="1"/>
                  </a:moveTo>
                  <a:cubicBezTo>
                    <a:pt x="376" y="98"/>
                    <a:pt x="386" y="196"/>
                    <a:pt x="387" y="302"/>
                  </a:cubicBezTo>
                  <a:lnTo>
                    <a:pt x="388" y="302"/>
                  </a:lnTo>
                  <a:lnTo>
                    <a:pt x="390" y="341"/>
                  </a:lnTo>
                  <a:cubicBezTo>
                    <a:pt x="394" y="341"/>
                    <a:pt x="385" y="548"/>
                    <a:pt x="378" y="548"/>
                  </a:cubicBezTo>
                  <a:cubicBezTo>
                    <a:pt x="341" y="819"/>
                    <a:pt x="197" y="1109"/>
                    <a:pt x="1" y="1289"/>
                  </a:cubicBezTo>
                  <a:cubicBezTo>
                    <a:pt x="76" y="1258"/>
                    <a:pt x="87" y="1260"/>
                    <a:pt x="188" y="1154"/>
                  </a:cubicBezTo>
                  <a:cubicBezTo>
                    <a:pt x="274" y="1057"/>
                    <a:pt x="353" y="960"/>
                    <a:pt x="403" y="831"/>
                  </a:cubicBezTo>
                  <a:cubicBezTo>
                    <a:pt x="435" y="746"/>
                    <a:pt x="460" y="658"/>
                    <a:pt x="472" y="571"/>
                  </a:cubicBezTo>
                  <a:cubicBezTo>
                    <a:pt x="472" y="571"/>
                    <a:pt x="481" y="523"/>
                    <a:pt x="484" y="473"/>
                  </a:cubicBezTo>
                  <a:cubicBezTo>
                    <a:pt x="489" y="425"/>
                    <a:pt x="487" y="375"/>
                    <a:pt x="487" y="375"/>
                  </a:cubicBezTo>
                  <a:cubicBezTo>
                    <a:pt x="488" y="335"/>
                    <a:pt x="472" y="249"/>
                    <a:pt x="445" y="172"/>
                  </a:cubicBezTo>
                  <a:cubicBezTo>
                    <a:pt x="416" y="93"/>
                    <a:pt x="375" y="24"/>
                    <a:pt x="3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2498;p40">
              <a:extLst>
                <a:ext uri="{FF2B5EF4-FFF2-40B4-BE49-F238E27FC236}">
                  <a16:creationId xmlns:a16="http://schemas.microsoft.com/office/drawing/2014/main" id="{A96722B2-C1CA-9D51-07F6-49C642F83844}"/>
                </a:ext>
              </a:extLst>
            </p:cNvPr>
            <p:cNvSpPr/>
            <p:nvPr/>
          </p:nvSpPr>
          <p:spPr>
            <a:xfrm>
              <a:off x="2064425" y="4400000"/>
              <a:ext cx="15400" cy="16500"/>
            </a:xfrm>
            <a:custGeom>
              <a:avLst/>
              <a:gdLst/>
              <a:ahLst/>
              <a:cxnLst/>
              <a:rect l="l" t="t" r="r" b="b"/>
              <a:pathLst>
                <a:path w="616" h="660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55"/>
                    <a:pt x="65" y="111"/>
                    <a:pt x="107" y="167"/>
                  </a:cubicBezTo>
                  <a:lnTo>
                    <a:pt x="125" y="186"/>
                  </a:lnTo>
                  <a:lnTo>
                    <a:pt x="215" y="287"/>
                  </a:lnTo>
                  <a:cubicBezTo>
                    <a:pt x="335" y="418"/>
                    <a:pt x="485" y="555"/>
                    <a:pt x="616" y="660"/>
                  </a:cubicBezTo>
                  <a:cubicBezTo>
                    <a:pt x="602" y="606"/>
                    <a:pt x="601" y="602"/>
                    <a:pt x="544" y="533"/>
                  </a:cubicBezTo>
                  <a:cubicBezTo>
                    <a:pt x="492" y="470"/>
                    <a:pt x="457" y="403"/>
                    <a:pt x="401" y="344"/>
                  </a:cubicBezTo>
                  <a:cubicBezTo>
                    <a:pt x="364" y="303"/>
                    <a:pt x="326" y="263"/>
                    <a:pt x="290" y="224"/>
                  </a:cubicBezTo>
                  <a:lnTo>
                    <a:pt x="211" y="136"/>
                  </a:lnTo>
                  <a:cubicBezTo>
                    <a:pt x="179" y="101"/>
                    <a:pt x="43" y="1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2499;p40">
              <a:extLst>
                <a:ext uri="{FF2B5EF4-FFF2-40B4-BE49-F238E27FC236}">
                  <a16:creationId xmlns:a16="http://schemas.microsoft.com/office/drawing/2014/main" id="{B90FDBCF-C10A-A883-53B3-155ED7E5FDEC}"/>
                </a:ext>
              </a:extLst>
            </p:cNvPr>
            <p:cNvSpPr/>
            <p:nvPr/>
          </p:nvSpPr>
          <p:spPr>
            <a:xfrm>
              <a:off x="2074825" y="4395150"/>
              <a:ext cx="12800" cy="3450"/>
            </a:xfrm>
            <a:custGeom>
              <a:avLst/>
              <a:gdLst/>
              <a:ahLst/>
              <a:cxnLst/>
              <a:rect l="l" t="t" r="r" b="b"/>
              <a:pathLst>
                <a:path w="512" h="138" extrusionOk="0">
                  <a:moveTo>
                    <a:pt x="138" y="0"/>
                  </a:moveTo>
                  <a:cubicBezTo>
                    <a:pt x="101" y="0"/>
                    <a:pt x="23" y="19"/>
                    <a:pt x="1" y="33"/>
                  </a:cubicBezTo>
                  <a:cubicBezTo>
                    <a:pt x="33" y="56"/>
                    <a:pt x="67" y="75"/>
                    <a:pt x="103" y="91"/>
                  </a:cubicBezTo>
                  <a:lnTo>
                    <a:pt x="105" y="90"/>
                  </a:lnTo>
                  <a:lnTo>
                    <a:pt x="119" y="93"/>
                  </a:lnTo>
                  <a:lnTo>
                    <a:pt x="194" y="111"/>
                  </a:lnTo>
                  <a:cubicBezTo>
                    <a:pt x="273" y="129"/>
                    <a:pt x="362" y="137"/>
                    <a:pt x="445" y="137"/>
                  </a:cubicBezTo>
                  <a:cubicBezTo>
                    <a:pt x="468" y="137"/>
                    <a:pt x="490" y="137"/>
                    <a:pt x="511" y="136"/>
                  </a:cubicBezTo>
                  <a:cubicBezTo>
                    <a:pt x="488" y="103"/>
                    <a:pt x="487" y="102"/>
                    <a:pt x="438" y="86"/>
                  </a:cubicBezTo>
                  <a:cubicBezTo>
                    <a:pt x="393" y="72"/>
                    <a:pt x="355" y="45"/>
                    <a:pt x="309" y="36"/>
                  </a:cubicBezTo>
                  <a:cubicBezTo>
                    <a:pt x="278" y="30"/>
                    <a:pt x="247" y="23"/>
                    <a:pt x="217" y="17"/>
                  </a:cubicBezTo>
                  <a:lnTo>
                    <a:pt x="151" y="2"/>
                  </a:lnTo>
                  <a:cubicBezTo>
                    <a:pt x="148" y="1"/>
                    <a:pt x="143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2500;p40">
              <a:extLst>
                <a:ext uri="{FF2B5EF4-FFF2-40B4-BE49-F238E27FC236}">
                  <a16:creationId xmlns:a16="http://schemas.microsoft.com/office/drawing/2014/main" id="{9F0E0EB3-EC1F-38AD-32E4-1D4CFE826E7E}"/>
                </a:ext>
              </a:extLst>
            </p:cNvPr>
            <p:cNvSpPr/>
            <p:nvPr/>
          </p:nvSpPr>
          <p:spPr>
            <a:xfrm>
              <a:off x="2064675" y="4374125"/>
              <a:ext cx="10150" cy="4375"/>
            </a:xfrm>
            <a:custGeom>
              <a:avLst/>
              <a:gdLst/>
              <a:ahLst/>
              <a:cxnLst/>
              <a:rect l="l" t="t" r="r" b="b"/>
              <a:pathLst>
                <a:path w="406" h="175" extrusionOk="0">
                  <a:moveTo>
                    <a:pt x="349" y="0"/>
                  </a:moveTo>
                  <a:cubicBezTo>
                    <a:pt x="335" y="0"/>
                    <a:pt x="320" y="1"/>
                    <a:pt x="305" y="3"/>
                  </a:cubicBezTo>
                  <a:lnTo>
                    <a:pt x="294" y="8"/>
                  </a:lnTo>
                  <a:lnTo>
                    <a:pt x="232" y="29"/>
                  </a:lnTo>
                  <a:cubicBezTo>
                    <a:pt x="150" y="59"/>
                    <a:pt x="66" y="109"/>
                    <a:pt x="0" y="160"/>
                  </a:cubicBezTo>
                  <a:cubicBezTo>
                    <a:pt x="18" y="170"/>
                    <a:pt x="27" y="175"/>
                    <a:pt x="39" y="175"/>
                  </a:cubicBezTo>
                  <a:cubicBezTo>
                    <a:pt x="47" y="175"/>
                    <a:pt x="58" y="172"/>
                    <a:pt x="76" y="168"/>
                  </a:cubicBezTo>
                  <a:cubicBezTo>
                    <a:pt x="114" y="158"/>
                    <a:pt x="154" y="163"/>
                    <a:pt x="190" y="149"/>
                  </a:cubicBezTo>
                  <a:cubicBezTo>
                    <a:pt x="215" y="140"/>
                    <a:pt x="240" y="130"/>
                    <a:pt x="264" y="121"/>
                  </a:cubicBezTo>
                  <a:lnTo>
                    <a:pt x="318" y="103"/>
                  </a:lnTo>
                  <a:cubicBezTo>
                    <a:pt x="340" y="94"/>
                    <a:pt x="396" y="29"/>
                    <a:pt x="406" y="3"/>
                  </a:cubicBezTo>
                  <a:cubicBezTo>
                    <a:pt x="387" y="2"/>
                    <a:pt x="368" y="0"/>
                    <a:pt x="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2501;p40">
              <a:extLst>
                <a:ext uri="{FF2B5EF4-FFF2-40B4-BE49-F238E27FC236}">
                  <a16:creationId xmlns:a16="http://schemas.microsoft.com/office/drawing/2014/main" id="{70CB2B0C-68EE-D720-D8B6-E78D2D421848}"/>
                </a:ext>
              </a:extLst>
            </p:cNvPr>
            <p:cNvSpPr/>
            <p:nvPr/>
          </p:nvSpPr>
          <p:spPr>
            <a:xfrm>
              <a:off x="2067075" y="4361300"/>
              <a:ext cx="7625" cy="6575"/>
            </a:xfrm>
            <a:custGeom>
              <a:avLst/>
              <a:gdLst/>
              <a:ahLst/>
              <a:cxnLst/>
              <a:rect l="l" t="t" r="r" b="b"/>
              <a:pathLst>
                <a:path w="305" h="263" extrusionOk="0">
                  <a:moveTo>
                    <a:pt x="303" y="1"/>
                  </a:moveTo>
                  <a:lnTo>
                    <a:pt x="303" y="1"/>
                  </a:lnTo>
                  <a:cubicBezTo>
                    <a:pt x="273" y="7"/>
                    <a:pt x="243" y="15"/>
                    <a:pt x="215" y="29"/>
                  </a:cubicBezTo>
                  <a:lnTo>
                    <a:pt x="206" y="36"/>
                  </a:lnTo>
                  <a:lnTo>
                    <a:pt x="159" y="73"/>
                  </a:lnTo>
                  <a:cubicBezTo>
                    <a:pt x="98" y="122"/>
                    <a:pt x="40" y="193"/>
                    <a:pt x="0" y="259"/>
                  </a:cubicBezTo>
                  <a:cubicBezTo>
                    <a:pt x="12" y="261"/>
                    <a:pt x="20" y="263"/>
                    <a:pt x="27" y="263"/>
                  </a:cubicBezTo>
                  <a:cubicBezTo>
                    <a:pt x="40" y="263"/>
                    <a:pt x="48" y="258"/>
                    <a:pt x="70" y="245"/>
                  </a:cubicBezTo>
                  <a:cubicBezTo>
                    <a:pt x="100" y="226"/>
                    <a:pt x="137" y="219"/>
                    <a:pt x="165" y="195"/>
                  </a:cubicBezTo>
                  <a:cubicBezTo>
                    <a:pt x="183" y="180"/>
                    <a:pt x="202" y="164"/>
                    <a:pt x="220" y="150"/>
                  </a:cubicBezTo>
                  <a:lnTo>
                    <a:pt x="261" y="117"/>
                  </a:lnTo>
                  <a:cubicBezTo>
                    <a:pt x="277" y="103"/>
                    <a:pt x="304" y="28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2502;p40">
              <a:extLst>
                <a:ext uri="{FF2B5EF4-FFF2-40B4-BE49-F238E27FC236}">
                  <a16:creationId xmlns:a16="http://schemas.microsoft.com/office/drawing/2014/main" id="{1D9B197D-1AF2-7174-5231-4FB17B029CB7}"/>
                </a:ext>
              </a:extLst>
            </p:cNvPr>
            <p:cNvSpPr/>
            <p:nvPr/>
          </p:nvSpPr>
          <p:spPr>
            <a:xfrm>
              <a:off x="2048150" y="4347350"/>
              <a:ext cx="7425" cy="18050"/>
            </a:xfrm>
            <a:custGeom>
              <a:avLst/>
              <a:gdLst/>
              <a:ahLst/>
              <a:cxnLst/>
              <a:rect l="l" t="t" r="r" b="b"/>
              <a:pathLst>
                <a:path w="297" h="722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48" y="29"/>
                    <a:pt x="202" y="66"/>
                    <a:pt x="161" y="114"/>
                  </a:cubicBezTo>
                  <a:lnTo>
                    <a:pt x="148" y="134"/>
                  </a:lnTo>
                  <a:cubicBezTo>
                    <a:pt x="148" y="134"/>
                    <a:pt x="131" y="160"/>
                    <a:pt x="116" y="187"/>
                  </a:cubicBezTo>
                  <a:cubicBezTo>
                    <a:pt x="101" y="214"/>
                    <a:pt x="88" y="241"/>
                    <a:pt x="88" y="241"/>
                  </a:cubicBezTo>
                  <a:cubicBezTo>
                    <a:pt x="15" y="388"/>
                    <a:pt x="1" y="580"/>
                    <a:pt x="37" y="722"/>
                  </a:cubicBezTo>
                  <a:cubicBezTo>
                    <a:pt x="63" y="678"/>
                    <a:pt x="62" y="675"/>
                    <a:pt x="71" y="601"/>
                  </a:cubicBezTo>
                  <a:cubicBezTo>
                    <a:pt x="81" y="533"/>
                    <a:pt x="110" y="476"/>
                    <a:pt x="128" y="412"/>
                  </a:cubicBezTo>
                  <a:cubicBezTo>
                    <a:pt x="141" y="368"/>
                    <a:pt x="156" y="325"/>
                    <a:pt x="175" y="286"/>
                  </a:cubicBezTo>
                  <a:cubicBezTo>
                    <a:pt x="172" y="286"/>
                    <a:pt x="221" y="201"/>
                    <a:pt x="221" y="201"/>
                  </a:cubicBezTo>
                  <a:cubicBezTo>
                    <a:pt x="237" y="167"/>
                    <a:pt x="285" y="39"/>
                    <a:pt x="2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2503;p40">
              <a:extLst>
                <a:ext uri="{FF2B5EF4-FFF2-40B4-BE49-F238E27FC236}">
                  <a16:creationId xmlns:a16="http://schemas.microsoft.com/office/drawing/2014/main" id="{175800FE-8EB4-BEE6-C922-87313ABB59C5}"/>
                </a:ext>
              </a:extLst>
            </p:cNvPr>
            <p:cNvSpPr/>
            <p:nvPr/>
          </p:nvSpPr>
          <p:spPr>
            <a:xfrm>
              <a:off x="2027625" y="4350150"/>
              <a:ext cx="12875" cy="17775"/>
            </a:xfrm>
            <a:custGeom>
              <a:avLst/>
              <a:gdLst/>
              <a:ahLst/>
              <a:cxnLst/>
              <a:rect l="l" t="t" r="r" b="b"/>
              <a:pathLst>
                <a:path w="515" h="71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57"/>
                    <a:pt x="49" y="116"/>
                    <a:pt x="83" y="174"/>
                  </a:cubicBezTo>
                  <a:lnTo>
                    <a:pt x="97" y="195"/>
                  </a:lnTo>
                  <a:lnTo>
                    <a:pt x="173" y="303"/>
                  </a:lnTo>
                  <a:cubicBezTo>
                    <a:pt x="272" y="444"/>
                    <a:pt x="401" y="594"/>
                    <a:pt x="514" y="710"/>
                  </a:cubicBezTo>
                  <a:cubicBezTo>
                    <a:pt x="509" y="655"/>
                    <a:pt x="509" y="652"/>
                    <a:pt x="461" y="579"/>
                  </a:cubicBezTo>
                  <a:cubicBezTo>
                    <a:pt x="420" y="513"/>
                    <a:pt x="393" y="443"/>
                    <a:pt x="347" y="379"/>
                  </a:cubicBezTo>
                  <a:cubicBezTo>
                    <a:pt x="315" y="335"/>
                    <a:pt x="284" y="292"/>
                    <a:pt x="255" y="250"/>
                  </a:cubicBezTo>
                  <a:lnTo>
                    <a:pt x="189" y="156"/>
                  </a:lnTo>
                  <a:cubicBezTo>
                    <a:pt x="162" y="117"/>
                    <a:pt x="40" y="1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2504;p40">
              <a:extLst>
                <a:ext uri="{FF2B5EF4-FFF2-40B4-BE49-F238E27FC236}">
                  <a16:creationId xmlns:a16="http://schemas.microsoft.com/office/drawing/2014/main" id="{2FBE9F35-1E7F-826D-C214-B0E49981022B}"/>
                </a:ext>
              </a:extLst>
            </p:cNvPr>
            <p:cNvSpPr/>
            <p:nvPr/>
          </p:nvSpPr>
          <p:spPr>
            <a:xfrm>
              <a:off x="2004550" y="4356675"/>
              <a:ext cx="20475" cy="17800"/>
            </a:xfrm>
            <a:custGeom>
              <a:avLst/>
              <a:gdLst/>
              <a:ahLst/>
              <a:cxnLst/>
              <a:rect l="l" t="t" r="r" b="b"/>
              <a:pathLst>
                <a:path w="819" h="712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61"/>
                    <a:pt x="96" y="121"/>
                    <a:pt x="154" y="181"/>
                  </a:cubicBezTo>
                  <a:lnTo>
                    <a:pt x="177" y="202"/>
                  </a:lnTo>
                  <a:lnTo>
                    <a:pt x="298" y="310"/>
                  </a:lnTo>
                  <a:cubicBezTo>
                    <a:pt x="459" y="453"/>
                    <a:pt x="652" y="599"/>
                    <a:pt x="819" y="711"/>
                  </a:cubicBezTo>
                  <a:cubicBezTo>
                    <a:pt x="792" y="652"/>
                    <a:pt x="790" y="648"/>
                    <a:pt x="713" y="574"/>
                  </a:cubicBezTo>
                  <a:cubicBezTo>
                    <a:pt x="643" y="507"/>
                    <a:pt x="589" y="434"/>
                    <a:pt x="514" y="369"/>
                  </a:cubicBezTo>
                  <a:cubicBezTo>
                    <a:pt x="464" y="326"/>
                    <a:pt x="414" y="283"/>
                    <a:pt x="367" y="241"/>
                  </a:cubicBezTo>
                  <a:cubicBezTo>
                    <a:pt x="367" y="241"/>
                    <a:pt x="261" y="147"/>
                    <a:pt x="261" y="147"/>
                  </a:cubicBezTo>
                  <a:cubicBezTo>
                    <a:pt x="218" y="108"/>
                    <a:pt x="49" y="1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2505;p40">
              <a:extLst>
                <a:ext uri="{FF2B5EF4-FFF2-40B4-BE49-F238E27FC236}">
                  <a16:creationId xmlns:a16="http://schemas.microsoft.com/office/drawing/2014/main" id="{55E472AF-A132-2FCD-ABBF-5AAF13B43A99}"/>
                </a:ext>
              </a:extLst>
            </p:cNvPr>
            <p:cNvSpPr/>
            <p:nvPr/>
          </p:nvSpPr>
          <p:spPr>
            <a:xfrm>
              <a:off x="2000475" y="4385275"/>
              <a:ext cx="19575" cy="11675"/>
            </a:xfrm>
            <a:custGeom>
              <a:avLst/>
              <a:gdLst/>
              <a:ahLst/>
              <a:cxnLst/>
              <a:rect l="l" t="t" r="r" b="b"/>
              <a:pathLst>
                <a:path w="783" h="467" extrusionOk="0">
                  <a:moveTo>
                    <a:pt x="668" y="1"/>
                  </a:moveTo>
                  <a:cubicBezTo>
                    <a:pt x="637" y="1"/>
                    <a:pt x="605" y="3"/>
                    <a:pt x="573" y="8"/>
                  </a:cubicBezTo>
                  <a:lnTo>
                    <a:pt x="547" y="15"/>
                  </a:lnTo>
                  <a:cubicBezTo>
                    <a:pt x="547" y="15"/>
                    <a:pt x="512" y="26"/>
                    <a:pt x="477" y="38"/>
                  </a:cubicBezTo>
                  <a:cubicBezTo>
                    <a:pt x="442" y="51"/>
                    <a:pt x="409" y="65"/>
                    <a:pt x="409" y="65"/>
                  </a:cubicBezTo>
                  <a:cubicBezTo>
                    <a:pt x="229" y="140"/>
                    <a:pt x="70" y="307"/>
                    <a:pt x="0" y="467"/>
                  </a:cubicBezTo>
                  <a:cubicBezTo>
                    <a:pt x="52" y="440"/>
                    <a:pt x="52" y="437"/>
                    <a:pt x="115" y="372"/>
                  </a:cubicBezTo>
                  <a:cubicBezTo>
                    <a:pt x="172" y="314"/>
                    <a:pt x="239" y="280"/>
                    <a:pt x="305" y="234"/>
                  </a:cubicBezTo>
                  <a:cubicBezTo>
                    <a:pt x="350" y="204"/>
                    <a:pt x="397" y="177"/>
                    <a:pt x="444" y="156"/>
                  </a:cubicBezTo>
                  <a:cubicBezTo>
                    <a:pt x="444" y="156"/>
                    <a:pt x="470" y="144"/>
                    <a:pt x="497" y="134"/>
                  </a:cubicBezTo>
                  <a:cubicBezTo>
                    <a:pt x="525" y="123"/>
                    <a:pt x="553" y="115"/>
                    <a:pt x="553" y="115"/>
                  </a:cubicBezTo>
                  <a:cubicBezTo>
                    <a:pt x="595" y="97"/>
                    <a:pt x="742" y="31"/>
                    <a:pt x="783" y="12"/>
                  </a:cubicBezTo>
                  <a:cubicBezTo>
                    <a:pt x="746" y="5"/>
                    <a:pt x="708" y="1"/>
                    <a:pt x="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2506;p40">
              <a:extLst>
                <a:ext uri="{FF2B5EF4-FFF2-40B4-BE49-F238E27FC236}">
                  <a16:creationId xmlns:a16="http://schemas.microsoft.com/office/drawing/2014/main" id="{D5B1E8FF-9D81-9C9B-FD41-F107FC85149D}"/>
                </a:ext>
              </a:extLst>
            </p:cNvPr>
            <p:cNvSpPr/>
            <p:nvPr/>
          </p:nvSpPr>
          <p:spPr>
            <a:xfrm>
              <a:off x="2009850" y="4408575"/>
              <a:ext cx="7600" cy="5425"/>
            </a:xfrm>
            <a:custGeom>
              <a:avLst/>
              <a:gdLst/>
              <a:ahLst/>
              <a:cxnLst/>
              <a:rect l="l" t="t" r="r" b="b"/>
              <a:pathLst>
                <a:path w="304" h="217" extrusionOk="0">
                  <a:moveTo>
                    <a:pt x="303" y="1"/>
                  </a:moveTo>
                  <a:lnTo>
                    <a:pt x="303" y="1"/>
                  </a:lnTo>
                  <a:cubicBezTo>
                    <a:pt x="274" y="3"/>
                    <a:pt x="246" y="6"/>
                    <a:pt x="218" y="16"/>
                  </a:cubicBezTo>
                  <a:lnTo>
                    <a:pt x="209" y="21"/>
                  </a:lnTo>
                  <a:lnTo>
                    <a:pt x="162" y="51"/>
                  </a:lnTo>
                  <a:cubicBezTo>
                    <a:pt x="101" y="90"/>
                    <a:pt x="42" y="150"/>
                    <a:pt x="0" y="208"/>
                  </a:cubicBezTo>
                  <a:cubicBezTo>
                    <a:pt x="15" y="214"/>
                    <a:pt x="23" y="217"/>
                    <a:pt x="31" y="217"/>
                  </a:cubicBezTo>
                  <a:cubicBezTo>
                    <a:pt x="40" y="217"/>
                    <a:pt x="49" y="213"/>
                    <a:pt x="67" y="204"/>
                  </a:cubicBezTo>
                  <a:cubicBezTo>
                    <a:pt x="97" y="190"/>
                    <a:pt x="132" y="189"/>
                    <a:pt x="160" y="171"/>
                  </a:cubicBezTo>
                  <a:cubicBezTo>
                    <a:pt x="179" y="158"/>
                    <a:pt x="197" y="145"/>
                    <a:pt x="214" y="134"/>
                  </a:cubicBezTo>
                  <a:lnTo>
                    <a:pt x="255" y="108"/>
                  </a:lnTo>
                  <a:cubicBezTo>
                    <a:pt x="272" y="97"/>
                    <a:pt x="302" y="27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2507;p40">
              <a:extLst>
                <a:ext uri="{FF2B5EF4-FFF2-40B4-BE49-F238E27FC236}">
                  <a16:creationId xmlns:a16="http://schemas.microsoft.com/office/drawing/2014/main" id="{61B66DDC-39A8-6A27-29AF-16A0E8282182}"/>
                </a:ext>
              </a:extLst>
            </p:cNvPr>
            <p:cNvSpPr/>
            <p:nvPr/>
          </p:nvSpPr>
          <p:spPr>
            <a:xfrm>
              <a:off x="1954750" y="4421150"/>
              <a:ext cx="41125" cy="26925"/>
            </a:xfrm>
            <a:custGeom>
              <a:avLst/>
              <a:gdLst/>
              <a:ahLst/>
              <a:cxnLst/>
              <a:rect l="l" t="t" r="r" b="b"/>
              <a:pathLst>
                <a:path w="1645" h="1077" extrusionOk="0">
                  <a:moveTo>
                    <a:pt x="1532" y="0"/>
                  </a:moveTo>
                  <a:cubicBezTo>
                    <a:pt x="1424" y="0"/>
                    <a:pt x="1311" y="11"/>
                    <a:pt x="1194" y="39"/>
                  </a:cubicBezTo>
                  <a:lnTo>
                    <a:pt x="1195" y="39"/>
                  </a:lnTo>
                  <a:lnTo>
                    <a:pt x="1138" y="55"/>
                  </a:lnTo>
                  <a:cubicBezTo>
                    <a:pt x="1138" y="55"/>
                    <a:pt x="1064" y="80"/>
                    <a:pt x="990" y="108"/>
                  </a:cubicBezTo>
                  <a:cubicBezTo>
                    <a:pt x="953" y="123"/>
                    <a:pt x="918" y="139"/>
                    <a:pt x="891" y="151"/>
                  </a:cubicBezTo>
                  <a:cubicBezTo>
                    <a:pt x="863" y="164"/>
                    <a:pt x="846" y="173"/>
                    <a:pt x="846" y="173"/>
                  </a:cubicBezTo>
                  <a:cubicBezTo>
                    <a:pt x="660" y="266"/>
                    <a:pt x="477" y="398"/>
                    <a:pt x="331" y="559"/>
                  </a:cubicBezTo>
                  <a:cubicBezTo>
                    <a:pt x="184" y="718"/>
                    <a:pt x="71" y="900"/>
                    <a:pt x="1" y="1077"/>
                  </a:cubicBezTo>
                  <a:cubicBezTo>
                    <a:pt x="78" y="991"/>
                    <a:pt x="75" y="981"/>
                    <a:pt x="194" y="819"/>
                  </a:cubicBezTo>
                  <a:cubicBezTo>
                    <a:pt x="304" y="676"/>
                    <a:pt x="433" y="571"/>
                    <a:pt x="575" y="458"/>
                  </a:cubicBezTo>
                  <a:cubicBezTo>
                    <a:pt x="672" y="385"/>
                    <a:pt x="774" y="316"/>
                    <a:pt x="879" y="266"/>
                  </a:cubicBezTo>
                  <a:cubicBezTo>
                    <a:pt x="879" y="266"/>
                    <a:pt x="936" y="235"/>
                    <a:pt x="998" y="210"/>
                  </a:cubicBezTo>
                  <a:cubicBezTo>
                    <a:pt x="1027" y="196"/>
                    <a:pt x="1057" y="186"/>
                    <a:pt x="1081" y="177"/>
                  </a:cubicBezTo>
                  <a:cubicBezTo>
                    <a:pt x="1104" y="169"/>
                    <a:pt x="1120" y="164"/>
                    <a:pt x="1120" y="164"/>
                  </a:cubicBezTo>
                  <a:cubicBezTo>
                    <a:pt x="1169" y="144"/>
                    <a:pt x="1275" y="104"/>
                    <a:pt x="1384" y="71"/>
                  </a:cubicBezTo>
                  <a:cubicBezTo>
                    <a:pt x="1491" y="39"/>
                    <a:pt x="1601" y="17"/>
                    <a:pt x="1644" y="4"/>
                  </a:cubicBezTo>
                  <a:cubicBezTo>
                    <a:pt x="1607" y="1"/>
                    <a:pt x="1570" y="0"/>
                    <a:pt x="1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2508;p40">
              <a:extLst>
                <a:ext uri="{FF2B5EF4-FFF2-40B4-BE49-F238E27FC236}">
                  <a16:creationId xmlns:a16="http://schemas.microsoft.com/office/drawing/2014/main" id="{8AF8B9A5-F262-8C50-C9B6-82FEDBB22703}"/>
                </a:ext>
              </a:extLst>
            </p:cNvPr>
            <p:cNvSpPr/>
            <p:nvPr/>
          </p:nvSpPr>
          <p:spPr>
            <a:xfrm>
              <a:off x="1959950" y="4407175"/>
              <a:ext cx="17850" cy="24400"/>
            </a:xfrm>
            <a:custGeom>
              <a:avLst/>
              <a:gdLst/>
              <a:ahLst/>
              <a:cxnLst/>
              <a:rect l="l" t="t" r="r" b="b"/>
              <a:pathLst>
                <a:path w="714" h="976" extrusionOk="0">
                  <a:moveTo>
                    <a:pt x="714" y="1"/>
                  </a:moveTo>
                  <a:lnTo>
                    <a:pt x="714" y="1"/>
                  </a:lnTo>
                  <a:cubicBezTo>
                    <a:pt x="640" y="44"/>
                    <a:pt x="568" y="94"/>
                    <a:pt x="497" y="157"/>
                  </a:cubicBezTo>
                  <a:lnTo>
                    <a:pt x="497" y="156"/>
                  </a:lnTo>
                  <a:lnTo>
                    <a:pt x="473" y="182"/>
                  </a:lnTo>
                  <a:cubicBezTo>
                    <a:pt x="473" y="182"/>
                    <a:pt x="441" y="216"/>
                    <a:pt x="410" y="250"/>
                  </a:cubicBezTo>
                  <a:cubicBezTo>
                    <a:pt x="380" y="285"/>
                    <a:pt x="349" y="321"/>
                    <a:pt x="349" y="321"/>
                  </a:cubicBezTo>
                  <a:cubicBezTo>
                    <a:pt x="192" y="509"/>
                    <a:pt x="64" y="760"/>
                    <a:pt x="0" y="976"/>
                  </a:cubicBezTo>
                  <a:cubicBezTo>
                    <a:pt x="53" y="926"/>
                    <a:pt x="54" y="922"/>
                    <a:pt x="113" y="818"/>
                  </a:cubicBezTo>
                  <a:cubicBezTo>
                    <a:pt x="166" y="725"/>
                    <a:pt x="232" y="651"/>
                    <a:pt x="292" y="561"/>
                  </a:cubicBezTo>
                  <a:cubicBezTo>
                    <a:pt x="333" y="500"/>
                    <a:pt x="375" y="442"/>
                    <a:pt x="421" y="388"/>
                  </a:cubicBezTo>
                  <a:cubicBezTo>
                    <a:pt x="421" y="388"/>
                    <a:pt x="446" y="359"/>
                    <a:pt x="471" y="328"/>
                  </a:cubicBezTo>
                  <a:cubicBezTo>
                    <a:pt x="498" y="299"/>
                    <a:pt x="524" y="271"/>
                    <a:pt x="524" y="271"/>
                  </a:cubicBezTo>
                  <a:cubicBezTo>
                    <a:pt x="564" y="222"/>
                    <a:pt x="687" y="49"/>
                    <a:pt x="7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2509;p40">
              <a:extLst>
                <a:ext uri="{FF2B5EF4-FFF2-40B4-BE49-F238E27FC236}">
                  <a16:creationId xmlns:a16="http://schemas.microsoft.com/office/drawing/2014/main" id="{F893440F-2CEA-DD9E-D273-B3AB7B64F436}"/>
                </a:ext>
              </a:extLst>
            </p:cNvPr>
            <p:cNvSpPr/>
            <p:nvPr/>
          </p:nvSpPr>
          <p:spPr>
            <a:xfrm>
              <a:off x="1929675" y="4337275"/>
              <a:ext cx="46700" cy="29425"/>
            </a:xfrm>
            <a:custGeom>
              <a:avLst/>
              <a:gdLst/>
              <a:ahLst/>
              <a:cxnLst/>
              <a:rect l="l" t="t" r="r" b="b"/>
              <a:pathLst>
                <a:path w="1868" h="1177" extrusionOk="0">
                  <a:moveTo>
                    <a:pt x="1324" y="1"/>
                  </a:moveTo>
                  <a:cubicBezTo>
                    <a:pt x="1258" y="1"/>
                    <a:pt x="1192" y="14"/>
                    <a:pt x="1132" y="43"/>
                  </a:cubicBezTo>
                  <a:cubicBezTo>
                    <a:pt x="943" y="128"/>
                    <a:pt x="820" y="318"/>
                    <a:pt x="819" y="503"/>
                  </a:cubicBezTo>
                  <a:cubicBezTo>
                    <a:pt x="841" y="396"/>
                    <a:pt x="873" y="347"/>
                    <a:pt x="914" y="284"/>
                  </a:cubicBezTo>
                  <a:cubicBezTo>
                    <a:pt x="959" y="225"/>
                    <a:pt x="1019" y="132"/>
                    <a:pt x="1196" y="73"/>
                  </a:cubicBezTo>
                  <a:cubicBezTo>
                    <a:pt x="1232" y="63"/>
                    <a:pt x="1269" y="58"/>
                    <a:pt x="1305" y="58"/>
                  </a:cubicBezTo>
                  <a:cubicBezTo>
                    <a:pt x="1430" y="58"/>
                    <a:pt x="1551" y="115"/>
                    <a:pt x="1636" y="200"/>
                  </a:cubicBezTo>
                  <a:cubicBezTo>
                    <a:pt x="1750" y="312"/>
                    <a:pt x="1794" y="476"/>
                    <a:pt x="1752" y="635"/>
                  </a:cubicBezTo>
                  <a:cubicBezTo>
                    <a:pt x="1696" y="848"/>
                    <a:pt x="1510" y="1022"/>
                    <a:pt x="1299" y="1062"/>
                  </a:cubicBezTo>
                  <a:cubicBezTo>
                    <a:pt x="1299" y="1062"/>
                    <a:pt x="1224" y="1079"/>
                    <a:pt x="1132" y="1079"/>
                  </a:cubicBezTo>
                  <a:cubicBezTo>
                    <a:pt x="1108" y="1079"/>
                    <a:pt x="1083" y="1078"/>
                    <a:pt x="1058" y="1075"/>
                  </a:cubicBezTo>
                  <a:cubicBezTo>
                    <a:pt x="934" y="1065"/>
                    <a:pt x="819" y="1020"/>
                    <a:pt x="819" y="1020"/>
                  </a:cubicBezTo>
                  <a:cubicBezTo>
                    <a:pt x="722" y="990"/>
                    <a:pt x="527" y="896"/>
                    <a:pt x="363" y="753"/>
                  </a:cubicBezTo>
                  <a:cubicBezTo>
                    <a:pt x="198" y="616"/>
                    <a:pt x="59" y="452"/>
                    <a:pt x="0" y="393"/>
                  </a:cubicBezTo>
                  <a:lnTo>
                    <a:pt x="0" y="393"/>
                  </a:lnTo>
                  <a:cubicBezTo>
                    <a:pt x="150" y="617"/>
                    <a:pt x="322" y="849"/>
                    <a:pt x="588" y="1018"/>
                  </a:cubicBezTo>
                  <a:lnTo>
                    <a:pt x="638" y="1046"/>
                  </a:lnTo>
                  <a:lnTo>
                    <a:pt x="690" y="1072"/>
                  </a:lnTo>
                  <a:cubicBezTo>
                    <a:pt x="690" y="1072"/>
                    <a:pt x="830" y="1140"/>
                    <a:pt x="983" y="1164"/>
                  </a:cubicBezTo>
                  <a:cubicBezTo>
                    <a:pt x="1037" y="1173"/>
                    <a:pt x="1091" y="1177"/>
                    <a:pt x="1138" y="1177"/>
                  </a:cubicBezTo>
                  <a:cubicBezTo>
                    <a:pt x="1159" y="1177"/>
                    <a:pt x="1178" y="1176"/>
                    <a:pt x="1196" y="1175"/>
                  </a:cubicBezTo>
                  <a:cubicBezTo>
                    <a:pt x="1256" y="1170"/>
                    <a:pt x="1293" y="1163"/>
                    <a:pt x="1293" y="1163"/>
                  </a:cubicBezTo>
                  <a:cubicBezTo>
                    <a:pt x="1500" y="1130"/>
                    <a:pt x="1696" y="988"/>
                    <a:pt x="1792" y="793"/>
                  </a:cubicBezTo>
                  <a:cubicBezTo>
                    <a:pt x="1842" y="696"/>
                    <a:pt x="1868" y="583"/>
                    <a:pt x="1856" y="472"/>
                  </a:cubicBezTo>
                  <a:cubicBezTo>
                    <a:pt x="1846" y="360"/>
                    <a:pt x="1794" y="253"/>
                    <a:pt x="1719" y="174"/>
                  </a:cubicBezTo>
                  <a:cubicBezTo>
                    <a:pt x="1618" y="65"/>
                    <a:pt x="1469" y="1"/>
                    <a:pt x="1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2510;p40">
              <a:extLst>
                <a:ext uri="{FF2B5EF4-FFF2-40B4-BE49-F238E27FC236}">
                  <a16:creationId xmlns:a16="http://schemas.microsoft.com/office/drawing/2014/main" id="{43D9E371-B6C9-46F7-0630-253342699C47}"/>
                </a:ext>
              </a:extLst>
            </p:cNvPr>
            <p:cNvSpPr/>
            <p:nvPr/>
          </p:nvSpPr>
          <p:spPr>
            <a:xfrm>
              <a:off x="1853850" y="4356025"/>
              <a:ext cx="47725" cy="17800"/>
            </a:xfrm>
            <a:custGeom>
              <a:avLst/>
              <a:gdLst/>
              <a:ahLst/>
              <a:cxnLst/>
              <a:rect l="l" t="t" r="r" b="b"/>
              <a:pathLst>
                <a:path w="1909" h="712" extrusionOk="0">
                  <a:moveTo>
                    <a:pt x="1454" y="1"/>
                  </a:moveTo>
                  <a:lnTo>
                    <a:pt x="1395" y="4"/>
                  </a:lnTo>
                  <a:cubicBezTo>
                    <a:pt x="1395" y="4"/>
                    <a:pt x="1315" y="11"/>
                    <a:pt x="1235" y="21"/>
                  </a:cubicBezTo>
                  <a:cubicBezTo>
                    <a:pt x="1196" y="28"/>
                    <a:pt x="1156" y="34"/>
                    <a:pt x="1127" y="40"/>
                  </a:cubicBezTo>
                  <a:cubicBezTo>
                    <a:pt x="1098" y="46"/>
                    <a:pt x="1077" y="51"/>
                    <a:pt x="1077" y="51"/>
                  </a:cubicBezTo>
                  <a:cubicBezTo>
                    <a:pt x="871" y="97"/>
                    <a:pt x="658" y="179"/>
                    <a:pt x="472" y="298"/>
                  </a:cubicBezTo>
                  <a:cubicBezTo>
                    <a:pt x="284" y="414"/>
                    <a:pt x="121" y="560"/>
                    <a:pt x="0" y="711"/>
                  </a:cubicBezTo>
                  <a:cubicBezTo>
                    <a:pt x="101" y="650"/>
                    <a:pt x="101" y="640"/>
                    <a:pt x="264" y="514"/>
                  </a:cubicBezTo>
                  <a:cubicBezTo>
                    <a:pt x="412" y="405"/>
                    <a:pt x="567" y="336"/>
                    <a:pt x="738" y="262"/>
                  </a:cubicBezTo>
                  <a:cubicBezTo>
                    <a:pt x="852" y="214"/>
                    <a:pt x="970" y="174"/>
                    <a:pt x="1087" y="149"/>
                  </a:cubicBezTo>
                  <a:cubicBezTo>
                    <a:pt x="1087" y="149"/>
                    <a:pt x="1152" y="133"/>
                    <a:pt x="1218" y="123"/>
                  </a:cubicBezTo>
                  <a:cubicBezTo>
                    <a:pt x="1284" y="110"/>
                    <a:pt x="1351" y="106"/>
                    <a:pt x="1351" y="106"/>
                  </a:cubicBezTo>
                  <a:cubicBezTo>
                    <a:pt x="1405" y="99"/>
                    <a:pt x="1520" y="83"/>
                    <a:pt x="1635" y="74"/>
                  </a:cubicBezTo>
                  <a:cubicBezTo>
                    <a:pt x="1750" y="66"/>
                    <a:pt x="1863" y="68"/>
                    <a:pt x="1909" y="65"/>
                  </a:cubicBezTo>
                  <a:cubicBezTo>
                    <a:pt x="1769" y="25"/>
                    <a:pt x="1619" y="1"/>
                    <a:pt x="1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2511;p40">
              <a:extLst>
                <a:ext uri="{FF2B5EF4-FFF2-40B4-BE49-F238E27FC236}">
                  <a16:creationId xmlns:a16="http://schemas.microsoft.com/office/drawing/2014/main" id="{07A9BA17-07EA-3F08-BCC7-49A4D27473FC}"/>
                </a:ext>
              </a:extLst>
            </p:cNvPr>
            <p:cNvSpPr/>
            <p:nvPr/>
          </p:nvSpPr>
          <p:spPr>
            <a:xfrm>
              <a:off x="1815625" y="4358725"/>
              <a:ext cx="38775" cy="65375"/>
            </a:xfrm>
            <a:custGeom>
              <a:avLst/>
              <a:gdLst/>
              <a:ahLst/>
              <a:cxnLst/>
              <a:rect l="l" t="t" r="r" b="b"/>
              <a:pathLst>
                <a:path w="1551" h="2615" extrusionOk="0">
                  <a:moveTo>
                    <a:pt x="0" y="1"/>
                  </a:moveTo>
                  <a:cubicBezTo>
                    <a:pt x="187" y="117"/>
                    <a:pt x="365" y="253"/>
                    <a:pt x="538" y="419"/>
                  </a:cubicBezTo>
                  <a:lnTo>
                    <a:pt x="539" y="419"/>
                  </a:lnTo>
                  <a:lnTo>
                    <a:pt x="603" y="479"/>
                  </a:lnTo>
                  <a:cubicBezTo>
                    <a:pt x="603" y="479"/>
                    <a:pt x="625" y="499"/>
                    <a:pt x="655" y="532"/>
                  </a:cubicBezTo>
                  <a:cubicBezTo>
                    <a:pt x="685" y="564"/>
                    <a:pt x="727" y="605"/>
                    <a:pt x="766" y="650"/>
                  </a:cubicBezTo>
                  <a:cubicBezTo>
                    <a:pt x="802" y="695"/>
                    <a:pt x="840" y="741"/>
                    <a:pt x="868" y="775"/>
                  </a:cubicBezTo>
                  <a:cubicBezTo>
                    <a:pt x="894" y="811"/>
                    <a:pt x="912" y="835"/>
                    <a:pt x="912" y="835"/>
                  </a:cubicBezTo>
                  <a:cubicBezTo>
                    <a:pt x="1094" y="1085"/>
                    <a:pt x="1257" y="1379"/>
                    <a:pt x="1357" y="1690"/>
                  </a:cubicBezTo>
                  <a:cubicBezTo>
                    <a:pt x="1460" y="1999"/>
                    <a:pt x="1511" y="2321"/>
                    <a:pt x="1509" y="2614"/>
                  </a:cubicBezTo>
                  <a:cubicBezTo>
                    <a:pt x="1536" y="2441"/>
                    <a:pt x="1551" y="2427"/>
                    <a:pt x="1517" y="2111"/>
                  </a:cubicBezTo>
                  <a:cubicBezTo>
                    <a:pt x="1480" y="1827"/>
                    <a:pt x="1422" y="1565"/>
                    <a:pt x="1299" y="1295"/>
                  </a:cubicBezTo>
                  <a:cubicBezTo>
                    <a:pt x="1214" y="1117"/>
                    <a:pt x="1116" y="945"/>
                    <a:pt x="1002" y="792"/>
                  </a:cubicBezTo>
                  <a:cubicBezTo>
                    <a:pt x="1002" y="792"/>
                    <a:pt x="941" y="706"/>
                    <a:pt x="872" y="625"/>
                  </a:cubicBezTo>
                  <a:cubicBezTo>
                    <a:pt x="838" y="584"/>
                    <a:pt x="802" y="544"/>
                    <a:pt x="774" y="516"/>
                  </a:cubicBezTo>
                  <a:cubicBezTo>
                    <a:pt x="746" y="486"/>
                    <a:pt x="728" y="467"/>
                    <a:pt x="728" y="467"/>
                  </a:cubicBezTo>
                  <a:cubicBezTo>
                    <a:pt x="669" y="403"/>
                    <a:pt x="525" y="285"/>
                    <a:pt x="374" y="189"/>
                  </a:cubicBezTo>
                  <a:cubicBezTo>
                    <a:pt x="223" y="93"/>
                    <a:pt x="64" y="2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12512;p40">
              <a:extLst>
                <a:ext uri="{FF2B5EF4-FFF2-40B4-BE49-F238E27FC236}">
                  <a16:creationId xmlns:a16="http://schemas.microsoft.com/office/drawing/2014/main" id="{0B101772-ADF3-5F88-53A0-75C25116BB52}"/>
                </a:ext>
              </a:extLst>
            </p:cNvPr>
            <p:cNvSpPr/>
            <p:nvPr/>
          </p:nvSpPr>
          <p:spPr>
            <a:xfrm>
              <a:off x="1812075" y="4384750"/>
              <a:ext cx="8575" cy="20150"/>
            </a:xfrm>
            <a:custGeom>
              <a:avLst/>
              <a:gdLst/>
              <a:ahLst/>
              <a:cxnLst/>
              <a:rect l="l" t="t" r="r" b="b"/>
              <a:pathLst>
                <a:path w="343" h="806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68"/>
                    <a:pt x="64" y="128"/>
                    <a:pt x="86" y="170"/>
                  </a:cubicBezTo>
                  <a:lnTo>
                    <a:pt x="99" y="190"/>
                  </a:lnTo>
                  <a:cubicBezTo>
                    <a:pt x="99" y="190"/>
                    <a:pt x="115" y="219"/>
                    <a:pt x="130" y="247"/>
                  </a:cubicBezTo>
                  <a:cubicBezTo>
                    <a:pt x="145" y="275"/>
                    <a:pt x="158" y="304"/>
                    <a:pt x="158" y="304"/>
                  </a:cubicBezTo>
                  <a:cubicBezTo>
                    <a:pt x="231" y="458"/>
                    <a:pt x="289" y="641"/>
                    <a:pt x="312" y="806"/>
                  </a:cubicBezTo>
                  <a:cubicBezTo>
                    <a:pt x="339" y="757"/>
                    <a:pt x="342" y="753"/>
                    <a:pt x="338" y="663"/>
                  </a:cubicBezTo>
                  <a:cubicBezTo>
                    <a:pt x="334" y="582"/>
                    <a:pt x="336" y="504"/>
                    <a:pt x="310" y="423"/>
                  </a:cubicBezTo>
                  <a:cubicBezTo>
                    <a:pt x="292" y="369"/>
                    <a:pt x="273" y="317"/>
                    <a:pt x="249" y="267"/>
                  </a:cubicBezTo>
                  <a:cubicBezTo>
                    <a:pt x="249" y="267"/>
                    <a:pt x="237" y="240"/>
                    <a:pt x="223" y="213"/>
                  </a:cubicBezTo>
                  <a:cubicBezTo>
                    <a:pt x="209" y="186"/>
                    <a:pt x="194" y="159"/>
                    <a:pt x="194" y="159"/>
                  </a:cubicBezTo>
                  <a:cubicBezTo>
                    <a:pt x="170" y="114"/>
                    <a:pt x="42" y="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12513;p40">
              <a:extLst>
                <a:ext uri="{FF2B5EF4-FFF2-40B4-BE49-F238E27FC236}">
                  <a16:creationId xmlns:a16="http://schemas.microsoft.com/office/drawing/2014/main" id="{A7F4A8C2-C456-357A-F9E9-7C4F32BF4BD0}"/>
                </a:ext>
              </a:extLst>
            </p:cNvPr>
            <p:cNvSpPr/>
            <p:nvPr/>
          </p:nvSpPr>
          <p:spPr>
            <a:xfrm>
              <a:off x="1782800" y="4379850"/>
              <a:ext cx="18000" cy="32675"/>
            </a:xfrm>
            <a:custGeom>
              <a:avLst/>
              <a:gdLst/>
              <a:ahLst/>
              <a:cxnLst/>
              <a:rect l="l" t="t" r="r" b="b"/>
              <a:pathLst>
                <a:path w="720" h="130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62"/>
                    <a:pt x="172" y="135"/>
                    <a:pt x="253" y="219"/>
                  </a:cubicBezTo>
                  <a:lnTo>
                    <a:pt x="285" y="248"/>
                  </a:lnTo>
                  <a:cubicBezTo>
                    <a:pt x="285" y="248"/>
                    <a:pt x="324" y="290"/>
                    <a:pt x="360" y="333"/>
                  </a:cubicBezTo>
                  <a:cubicBezTo>
                    <a:pt x="378" y="356"/>
                    <a:pt x="395" y="379"/>
                    <a:pt x="408" y="395"/>
                  </a:cubicBezTo>
                  <a:cubicBezTo>
                    <a:pt x="420" y="413"/>
                    <a:pt x="429" y="425"/>
                    <a:pt x="429" y="425"/>
                  </a:cubicBezTo>
                  <a:cubicBezTo>
                    <a:pt x="602" y="673"/>
                    <a:pt x="699" y="1017"/>
                    <a:pt x="671" y="1307"/>
                  </a:cubicBezTo>
                  <a:cubicBezTo>
                    <a:pt x="708" y="1227"/>
                    <a:pt x="718" y="1219"/>
                    <a:pt x="719" y="1059"/>
                  </a:cubicBezTo>
                  <a:cubicBezTo>
                    <a:pt x="716" y="916"/>
                    <a:pt x="706" y="780"/>
                    <a:pt x="651" y="639"/>
                  </a:cubicBezTo>
                  <a:cubicBezTo>
                    <a:pt x="615" y="548"/>
                    <a:pt x="569" y="458"/>
                    <a:pt x="514" y="379"/>
                  </a:cubicBezTo>
                  <a:cubicBezTo>
                    <a:pt x="514" y="379"/>
                    <a:pt x="486" y="333"/>
                    <a:pt x="451" y="291"/>
                  </a:cubicBezTo>
                  <a:cubicBezTo>
                    <a:pt x="420" y="248"/>
                    <a:pt x="381" y="209"/>
                    <a:pt x="381" y="209"/>
                  </a:cubicBezTo>
                  <a:cubicBezTo>
                    <a:pt x="353" y="176"/>
                    <a:pt x="276" y="119"/>
                    <a:pt x="197" y="75"/>
                  </a:cubicBezTo>
                  <a:cubicBezTo>
                    <a:pt x="117" y="32"/>
                    <a:pt x="34" y="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12514;p40">
              <a:extLst>
                <a:ext uri="{FF2B5EF4-FFF2-40B4-BE49-F238E27FC236}">
                  <a16:creationId xmlns:a16="http://schemas.microsoft.com/office/drawing/2014/main" id="{5188D1E6-F429-5CB1-C09C-11F4245236BA}"/>
                </a:ext>
              </a:extLst>
            </p:cNvPr>
            <p:cNvSpPr/>
            <p:nvPr/>
          </p:nvSpPr>
          <p:spPr>
            <a:xfrm>
              <a:off x="1753925" y="4380475"/>
              <a:ext cx="33600" cy="65075"/>
            </a:xfrm>
            <a:custGeom>
              <a:avLst/>
              <a:gdLst/>
              <a:ahLst/>
              <a:cxnLst/>
              <a:rect l="l" t="t" r="r" b="b"/>
              <a:pathLst>
                <a:path w="1344" h="2603" extrusionOk="0">
                  <a:moveTo>
                    <a:pt x="1344" y="0"/>
                  </a:moveTo>
                  <a:lnTo>
                    <a:pt x="1344" y="0"/>
                  </a:lnTo>
                  <a:cubicBezTo>
                    <a:pt x="1126" y="34"/>
                    <a:pt x="927" y="190"/>
                    <a:pt x="800" y="400"/>
                  </a:cubicBezTo>
                  <a:lnTo>
                    <a:pt x="799" y="400"/>
                  </a:lnTo>
                  <a:cubicBezTo>
                    <a:pt x="799" y="400"/>
                    <a:pt x="788" y="420"/>
                    <a:pt x="777" y="440"/>
                  </a:cubicBezTo>
                  <a:cubicBezTo>
                    <a:pt x="766" y="460"/>
                    <a:pt x="756" y="480"/>
                    <a:pt x="756" y="480"/>
                  </a:cubicBezTo>
                  <a:cubicBezTo>
                    <a:pt x="756" y="480"/>
                    <a:pt x="701" y="589"/>
                    <a:pt x="669" y="705"/>
                  </a:cubicBezTo>
                  <a:cubicBezTo>
                    <a:pt x="635" y="821"/>
                    <a:pt x="617" y="939"/>
                    <a:pt x="617" y="939"/>
                  </a:cubicBezTo>
                  <a:cubicBezTo>
                    <a:pt x="564" y="1248"/>
                    <a:pt x="573" y="1579"/>
                    <a:pt x="500" y="1885"/>
                  </a:cubicBezTo>
                  <a:cubicBezTo>
                    <a:pt x="430" y="2189"/>
                    <a:pt x="263" y="2482"/>
                    <a:pt x="1" y="2603"/>
                  </a:cubicBezTo>
                  <a:cubicBezTo>
                    <a:pt x="83" y="2581"/>
                    <a:pt x="126" y="2561"/>
                    <a:pt x="180" y="2526"/>
                  </a:cubicBezTo>
                  <a:cubicBezTo>
                    <a:pt x="231" y="2489"/>
                    <a:pt x="299" y="2439"/>
                    <a:pt x="388" y="2308"/>
                  </a:cubicBezTo>
                  <a:cubicBezTo>
                    <a:pt x="544" y="2073"/>
                    <a:pt x="620" y="1811"/>
                    <a:pt x="650" y="1528"/>
                  </a:cubicBezTo>
                  <a:cubicBezTo>
                    <a:pt x="671" y="1338"/>
                    <a:pt x="682" y="1150"/>
                    <a:pt x="710" y="973"/>
                  </a:cubicBezTo>
                  <a:cubicBezTo>
                    <a:pt x="710" y="973"/>
                    <a:pt x="725" y="874"/>
                    <a:pt x="750" y="778"/>
                  </a:cubicBezTo>
                  <a:cubicBezTo>
                    <a:pt x="774" y="682"/>
                    <a:pt x="813" y="592"/>
                    <a:pt x="813" y="592"/>
                  </a:cubicBezTo>
                  <a:cubicBezTo>
                    <a:pt x="843" y="518"/>
                    <a:pt x="909" y="358"/>
                    <a:pt x="1019" y="231"/>
                  </a:cubicBezTo>
                  <a:cubicBezTo>
                    <a:pt x="1126" y="100"/>
                    <a:pt x="1281" y="22"/>
                    <a:pt x="13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12515;p40">
              <a:extLst>
                <a:ext uri="{FF2B5EF4-FFF2-40B4-BE49-F238E27FC236}">
                  <a16:creationId xmlns:a16="http://schemas.microsoft.com/office/drawing/2014/main" id="{E18CE77F-DA93-DA30-F915-8347CDBBDABB}"/>
                </a:ext>
              </a:extLst>
            </p:cNvPr>
            <p:cNvSpPr/>
            <p:nvPr/>
          </p:nvSpPr>
          <p:spPr>
            <a:xfrm>
              <a:off x="1660600" y="4378175"/>
              <a:ext cx="77900" cy="59700"/>
            </a:xfrm>
            <a:custGeom>
              <a:avLst/>
              <a:gdLst/>
              <a:ahLst/>
              <a:cxnLst/>
              <a:rect l="l" t="t" r="r" b="b"/>
              <a:pathLst>
                <a:path w="3116" h="2388" extrusionOk="0">
                  <a:moveTo>
                    <a:pt x="3115" y="0"/>
                  </a:moveTo>
                  <a:cubicBezTo>
                    <a:pt x="2824" y="29"/>
                    <a:pt x="2528" y="85"/>
                    <a:pt x="2217" y="184"/>
                  </a:cubicBezTo>
                  <a:lnTo>
                    <a:pt x="2104" y="225"/>
                  </a:lnTo>
                  <a:cubicBezTo>
                    <a:pt x="2104" y="225"/>
                    <a:pt x="1954" y="280"/>
                    <a:pt x="1809" y="346"/>
                  </a:cubicBezTo>
                  <a:cubicBezTo>
                    <a:pt x="1662" y="410"/>
                    <a:pt x="1520" y="486"/>
                    <a:pt x="1520" y="486"/>
                  </a:cubicBezTo>
                  <a:cubicBezTo>
                    <a:pt x="1147" y="684"/>
                    <a:pt x="778" y="949"/>
                    <a:pt x="464" y="1257"/>
                  </a:cubicBezTo>
                  <a:cubicBezTo>
                    <a:pt x="307" y="1410"/>
                    <a:pt x="158" y="1582"/>
                    <a:pt x="79" y="1786"/>
                  </a:cubicBezTo>
                  <a:cubicBezTo>
                    <a:pt x="1" y="1987"/>
                    <a:pt x="3" y="2218"/>
                    <a:pt x="109" y="2388"/>
                  </a:cubicBezTo>
                  <a:cubicBezTo>
                    <a:pt x="66" y="2279"/>
                    <a:pt x="65" y="2216"/>
                    <a:pt x="60" y="2134"/>
                  </a:cubicBezTo>
                  <a:cubicBezTo>
                    <a:pt x="63" y="2053"/>
                    <a:pt x="60" y="1941"/>
                    <a:pt x="148" y="1756"/>
                  </a:cubicBezTo>
                  <a:cubicBezTo>
                    <a:pt x="230" y="1592"/>
                    <a:pt x="354" y="1462"/>
                    <a:pt x="486" y="1342"/>
                  </a:cubicBezTo>
                  <a:cubicBezTo>
                    <a:pt x="622" y="1223"/>
                    <a:pt x="759" y="1105"/>
                    <a:pt x="911" y="992"/>
                  </a:cubicBezTo>
                  <a:cubicBezTo>
                    <a:pt x="1114" y="837"/>
                    <a:pt x="1328" y="700"/>
                    <a:pt x="1543" y="584"/>
                  </a:cubicBezTo>
                  <a:cubicBezTo>
                    <a:pt x="1543" y="584"/>
                    <a:pt x="1664" y="520"/>
                    <a:pt x="1788" y="462"/>
                  </a:cubicBezTo>
                  <a:cubicBezTo>
                    <a:pt x="1912" y="404"/>
                    <a:pt x="2040" y="354"/>
                    <a:pt x="2040" y="354"/>
                  </a:cubicBezTo>
                  <a:cubicBezTo>
                    <a:pt x="2144" y="313"/>
                    <a:pt x="2364" y="220"/>
                    <a:pt x="2585" y="149"/>
                  </a:cubicBezTo>
                  <a:cubicBezTo>
                    <a:pt x="2806" y="75"/>
                    <a:pt x="3029" y="25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12516;p40">
              <a:extLst>
                <a:ext uri="{FF2B5EF4-FFF2-40B4-BE49-F238E27FC236}">
                  <a16:creationId xmlns:a16="http://schemas.microsoft.com/office/drawing/2014/main" id="{B36B7C06-AC98-5DAD-9FF4-617D6798D260}"/>
                </a:ext>
              </a:extLst>
            </p:cNvPr>
            <p:cNvSpPr/>
            <p:nvPr/>
          </p:nvSpPr>
          <p:spPr>
            <a:xfrm>
              <a:off x="1634100" y="4357525"/>
              <a:ext cx="66150" cy="60400"/>
            </a:xfrm>
            <a:custGeom>
              <a:avLst/>
              <a:gdLst/>
              <a:ahLst/>
              <a:cxnLst/>
              <a:rect l="l" t="t" r="r" b="b"/>
              <a:pathLst>
                <a:path w="2646" h="2416" extrusionOk="0">
                  <a:moveTo>
                    <a:pt x="2633" y="0"/>
                  </a:moveTo>
                  <a:cubicBezTo>
                    <a:pt x="2368" y="0"/>
                    <a:pt x="2094" y="69"/>
                    <a:pt x="1834" y="217"/>
                  </a:cubicBezTo>
                  <a:lnTo>
                    <a:pt x="1834" y="218"/>
                  </a:lnTo>
                  <a:cubicBezTo>
                    <a:pt x="1834" y="218"/>
                    <a:pt x="1809" y="231"/>
                    <a:pt x="1786" y="247"/>
                  </a:cubicBezTo>
                  <a:cubicBezTo>
                    <a:pt x="1764" y="262"/>
                    <a:pt x="1741" y="278"/>
                    <a:pt x="1741" y="278"/>
                  </a:cubicBezTo>
                  <a:cubicBezTo>
                    <a:pt x="1741" y="278"/>
                    <a:pt x="1618" y="363"/>
                    <a:pt x="1512" y="467"/>
                  </a:cubicBezTo>
                  <a:cubicBezTo>
                    <a:pt x="1405" y="570"/>
                    <a:pt x="1318" y="692"/>
                    <a:pt x="1318" y="692"/>
                  </a:cubicBezTo>
                  <a:cubicBezTo>
                    <a:pt x="1079" y="1017"/>
                    <a:pt x="1013" y="1435"/>
                    <a:pt x="852" y="1790"/>
                  </a:cubicBezTo>
                  <a:cubicBezTo>
                    <a:pt x="773" y="1967"/>
                    <a:pt x="654" y="2125"/>
                    <a:pt x="506" y="2240"/>
                  </a:cubicBezTo>
                  <a:cubicBezTo>
                    <a:pt x="385" y="2334"/>
                    <a:pt x="237" y="2395"/>
                    <a:pt x="92" y="2395"/>
                  </a:cubicBezTo>
                  <a:cubicBezTo>
                    <a:pt x="61" y="2395"/>
                    <a:pt x="30" y="2392"/>
                    <a:pt x="0" y="2387"/>
                  </a:cubicBezTo>
                  <a:lnTo>
                    <a:pt x="0" y="2387"/>
                  </a:lnTo>
                  <a:cubicBezTo>
                    <a:pt x="65" y="2408"/>
                    <a:pt x="113" y="2416"/>
                    <a:pt x="160" y="2416"/>
                  </a:cubicBezTo>
                  <a:cubicBezTo>
                    <a:pt x="185" y="2416"/>
                    <a:pt x="211" y="2413"/>
                    <a:pt x="238" y="2409"/>
                  </a:cubicBezTo>
                  <a:cubicBezTo>
                    <a:pt x="316" y="2395"/>
                    <a:pt x="421" y="2369"/>
                    <a:pt x="576" y="2250"/>
                  </a:cubicBezTo>
                  <a:cubicBezTo>
                    <a:pt x="714" y="2142"/>
                    <a:pt x="823" y="2008"/>
                    <a:pt x="904" y="1859"/>
                  </a:cubicBezTo>
                  <a:cubicBezTo>
                    <a:pt x="985" y="1710"/>
                    <a:pt x="1046" y="1551"/>
                    <a:pt x="1102" y="1385"/>
                  </a:cubicBezTo>
                  <a:cubicBezTo>
                    <a:pt x="1179" y="1164"/>
                    <a:pt x="1257" y="946"/>
                    <a:pt x="1384" y="768"/>
                  </a:cubicBezTo>
                  <a:cubicBezTo>
                    <a:pt x="1384" y="768"/>
                    <a:pt x="1453" y="666"/>
                    <a:pt x="1539" y="578"/>
                  </a:cubicBezTo>
                  <a:cubicBezTo>
                    <a:pt x="1623" y="489"/>
                    <a:pt x="1721" y="413"/>
                    <a:pt x="1721" y="413"/>
                  </a:cubicBezTo>
                  <a:cubicBezTo>
                    <a:pt x="1798" y="351"/>
                    <a:pt x="1970" y="222"/>
                    <a:pt x="2165" y="139"/>
                  </a:cubicBezTo>
                  <a:cubicBezTo>
                    <a:pt x="2356" y="51"/>
                    <a:pt x="2564" y="14"/>
                    <a:pt x="2645" y="0"/>
                  </a:cubicBezTo>
                  <a:cubicBezTo>
                    <a:pt x="2641" y="0"/>
                    <a:pt x="2637" y="0"/>
                    <a:pt x="26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12517;p40">
              <a:extLst>
                <a:ext uri="{FF2B5EF4-FFF2-40B4-BE49-F238E27FC236}">
                  <a16:creationId xmlns:a16="http://schemas.microsoft.com/office/drawing/2014/main" id="{B3C62AA2-C12A-C42B-0FFE-60BDE05E7F41}"/>
                </a:ext>
              </a:extLst>
            </p:cNvPr>
            <p:cNvSpPr/>
            <p:nvPr/>
          </p:nvSpPr>
          <p:spPr>
            <a:xfrm>
              <a:off x="1646500" y="4353750"/>
              <a:ext cx="46025" cy="44750"/>
            </a:xfrm>
            <a:custGeom>
              <a:avLst/>
              <a:gdLst/>
              <a:ahLst/>
              <a:cxnLst/>
              <a:rect l="l" t="t" r="r" b="b"/>
              <a:pathLst>
                <a:path w="1841" h="1790" extrusionOk="0">
                  <a:moveTo>
                    <a:pt x="1841" y="1"/>
                  </a:moveTo>
                  <a:lnTo>
                    <a:pt x="1841" y="1"/>
                  </a:lnTo>
                  <a:cubicBezTo>
                    <a:pt x="1654" y="16"/>
                    <a:pt x="1460" y="59"/>
                    <a:pt x="1263" y="142"/>
                  </a:cubicBezTo>
                  <a:lnTo>
                    <a:pt x="1265" y="142"/>
                  </a:lnTo>
                  <a:lnTo>
                    <a:pt x="1193" y="174"/>
                  </a:lnTo>
                  <a:cubicBezTo>
                    <a:pt x="1193" y="174"/>
                    <a:pt x="1169" y="186"/>
                    <a:pt x="1136" y="205"/>
                  </a:cubicBezTo>
                  <a:cubicBezTo>
                    <a:pt x="1102" y="225"/>
                    <a:pt x="1056" y="248"/>
                    <a:pt x="1011" y="276"/>
                  </a:cubicBezTo>
                  <a:cubicBezTo>
                    <a:pt x="968" y="305"/>
                    <a:pt x="925" y="333"/>
                    <a:pt x="893" y="355"/>
                  </a:cubicBezTo>
                  <a:cubicBezTo>
                    <a:pt x="861" y="378"/>
                    <a:pt x="840" y="393"/>
                    <a:pt x="840" y="393"/>
                  </a:cubicBezTo>
                  <a:cubicBezTo>
                    <a:pt x="621" y="559"/>
                    <a:pt x="417" y="776"/>
                    <a:pt x="273" y="1024"/>
                  </a:cubicBezTo>
                  <a:cubicBezTo>
                    <a:pt x="126" y="1270"/>
                    <a:pt x="34" y="1540"/>
                    <a:pt x="0" y="1789"/>
                  </a:cubicBezTo>
                  <a:cubicBezTo>
                    <a:pt x="62" y="1651"/>
                    <a:pt x="53" y="1639"/>
                    <a:pt x="154" y="1392"/>
                  </a:cubicBezTo>
                  <a:cubicBezTo>
                    <a:pt x="250" y="1173"/>
                    <a:pt x="382" y="995"/>
                    <a:pt x="538" y="810"/>
                  </a:cubicBezTo>
                  <a:cubicBezTo>
                    <a:pt x="645" y="688"/>
                    <a:pt x="761" y="574"/>
                    <a:pt x="885" y="481"/>
                  </a:cubicBezTo>
                  <a:cubicBezTo>
                    <a:pt x="885" y="481"/>
                    <a:pt x="954" y="427"/>
                    <a:pt x="1028" y="382"/>
                  </a:cubicBezTo>
                  <a:cubicBezTo>
                    <a:pt x="1063" y="357"/>
                    <a:pt x="1101" y="334"/>
                    <a:pt x="1130" y="319"/>
                  </a:cubicBezTo>
                  <a:cubicBezTo>
                    <a:pt x="1159" y="303"/>
                    <a:pt x="1178" y="293"/>
                    <a:pt x="1178" y="293"/>
                  </a:cubicBezTo>
                  <a:cubicBezTo>
                    <a:pt x="1240" y="256"/>
                    <a:pt x="1372" y="184"/>
                    <a:pt x="1508" y="122"/>
                  </a:cubicBezTo>
                  <a:cubicBezTo>
                    <a:pt x="1645" y="64"/>
                    <a:pt x="1786" y="22"/>
                    <a:pt x="1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12518;p40">
              <a:extLst>
                <a:ext uri="{FF2B5EF4-FFF2-40B4-BE49-F238E27FC236}">
                  <a16:creationId xmlns:a16="http://schemas.microsoft.com/office/drawing/2014/main" id="{F9FB7732-6299-7364-47C6-9EC0F9D83336}"/>
                </a:ext>
              </a:extLst>
            </p:cNvPr>
            <p:cNvSpPr/>
            <p:nvPr/>
          </p:nvSpPr>
          <p:spPr>
            <a:xfrm>
              <a:off x="1643975" y="4329325"/>
              <a:ext cx="28625" cy="24200"/>
            </a:xfrm>
            <a:custGeom>
              <a:avLst/>
              <a:gdLst/>
              <a:ahLst/>
              <a:cxnLst/>
              <a:rect l="l" t="t" r="r" b="b"/>
              <a:pathLst>
                <a:path w="1145" h="968" extrusionOk="0">
                  <a:moveTo>
                    <a:pt x="1145" y="0"/>
                  </a:moveTo>
                  <a:lnTo>
                    <a:pt x="1145" y="0"/>
                  </a:lnTo>
                  <a:cubicBezTo>
                    <a:pt x="1045" y="35"/>
                    <a:pt x="946" y="76"/>
                    <a:pt x="843" y="133"/>
                  </a:cubicBezTo>
                  <a:lnTo>
                    <a:pt x="806" y="157"/>
                  </a:lnTo>
                  <a:cubicBezTo>
                    <a:pt x="806" y="157"/>
                    <a:pt x="760" y="189"/>
                    <a:pt x="712" y="221"/>
                  </a:cubicBezTo>
                  <a:lnTo>
                    <a:pt x="619" y="288"/>
                  </a:lnTo>
                  <a:cubicBezTo>
                    <a:pt x="375" y="470"/>
                    <a:pt x="147" y="729"/>
                    <a:pt x="1" y="967"/>
                  </a:cubicBezTo>
                  <a:cubicBezTo>
                    <a:pt x="73" y="918"/>
                    <a:pt x="76" y="914"/>
                    <a:pt x="176" y="805"/>
                  </a:cubicBezTo>
                  <a:cubicBezTo>
                    <a:pt x="267" y="708"/>
                    <a:pt x="366" y="634"/>
                    <a:pt x="466" y="543"/>
                  </a:cubicBezTo>
                  <a:cubicBezTo>
                    <a:pt x="533" y="483"/>
                    <a:pt x="602" y="424"/>
                    <a:pt x="671" y="371"/>
                  </a:cubicBezTo>
                  <a:cubicBezTo>
                    <a:pt x="671" y="371"/>
                    <a:pt x="710" y="343"/>
                    <a:pt x="749" y="314"/>
                  </a:cubicBezTo>
                  <a:cubicBezTo>
                    <a:pt x="788" y="285"/>
                    <a:pt x="829" y="259"/>
                    <a:pt x="829" y="259"/>
                  </a:cubicBezTo>
                  <a:cubicBezTo>
                    <a:pt x="893" y="212"/>
                    <a:pt x="1095" y="46"/>
                    <a:pt x="1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12519;p40">
              <a:extLst>
                <a:ext uri="{FF2B5EF4-FFF2-40B4-BE49-F238E27FC236}">
                  <a16:creationId xmlns:a16="http://schemas.microsoft.com/office/drawing/2014/main" id="{89C17B41-B5D2-4C31-1AE9-16E3BF9A5DCF}"/>
                </a:ext>
              </a:extLst>
            </p:cNvPr>
            <p:cNvSpPr/>
            <p:nvPr/>
          </p:nvSpPr>
          <p:spPr>
            <a:xfrm>
              <a:off x="1913225" y="4243875"/>
              <a:ext cx="115625" cy="91175"/>
            </a:xfrm>
            <a:custGeom>
              <a:avLst/>
              <a:gdLst/>
              <a:ahLst/>
              <a:cxnLst/>
              <a:rect l="l" t="t" r="r" b="b"/>
              <a:pathLst>
                <a:path w="4625" h="3647" extrusionOk="0">
                  <a:moveTo>
                    <a:pt x="2598" y="0"/>
                  </a:moveTo>
                  <a:cubicBezTo>
                    <a:pt x="2512" y="0"/>
                    <a:pt x="2432" y="6"/>
                    <a:pt x="2366" y="11"/>
                  </a:cubicBezTo>
                  <a:cubicBezTo>
                    <a:pt x="2257" y="23"/>
                    <a:pt x="2185" y="35"/>
                    <a:pt x="2185" y="35"/>
                  </a:cubicBezTo>
                  <a:cubicBezTo>
                    <a:pt x="1424" y="168"/>
                    <a:pt x="695" y="698"/>
                    <a:pt x="338" y="1421"/>
                  </a:cubicBezTo>
                  <a:cubicBezTo>
                    <a:pt x="155" y="1778"/>
                    <a:pt x="57" y="2170"/>
                    <a:pt x="29" y="2551"/>
                  </a:cubicBezTo>
                  <a:cubicBezTo>
                    <a:pt x="1" y="2934"/>
                    <a:pt x="46" y="3308"/>
                    <a:pt x="140" y="3647"/>
                  </a:cubicBezTo>
                  <a:cubicBezTo>
                    <a:pt x="102" y="3442"/>
                    <a:pt x="95" y="3332"/>
                    <a:pt x="79" y="3179"/>
                  </a:cubicBezTo>
                  <a:cubicBezTo>
                    <a:pt x="71" y="3028"/>
                    <a:pt x="46" y="2832"/>
                    <a:pt x="89" y="2459"/>
                  </a:cubicBezTo>
                  <a:cubicBezTo>
                    <a:pt x="176" y="1794"/>
                    <a:pt x="464" y="1202"/>
                    <a:pt x="968" y="744"/>
                  </a:cubicBezTo>
                  <a:cubicBezTo>
                    <a:pt x="1308" y="438"/>
                    <a:pt x="1726" y="225"/>
                    <a:pt x="2156" y="141"/>
                  </a:cubicBezTo>
                  <a:cubicBezTo>
                    <a:pt x="2156" y="141"/>
                    <a:pt x="2171" y="138"/>
                    <a:pt x="2197" y="132"/>
                  </a:cubicBezTo>
                  <a:cubicBezTo>
                    <a:pt x="2223" y="128"/>
                    <a:pt x="2261" y="123"/>
                    <a:pt x="2306" y="116"/>
                  </a:cubicBezTo>
                  <a:cubicBezTo>
                    <a:pt x="2387" y="106"/>
                    <a:pt x="2492" y="98"/>
                    <a:pt x="2600" y="98"/>
                  </a:cubicBezTo>
                  <a:cubicBezTo>
                    <a:pt x="2614" y="98"/>
                    <a:pt x="2628" y="99"/>
                    <a:pt x="2642" y="99"/>
                  </a:cubicBezTo>
                  <a:cubicBezTo>
                    <a:pt x="2703" y="101"/>
                    <a:pt x="2763" y="106"/>
                    <a:pt x="2821" y="112"/>
                  </a:cubicBezTo>
                  <a:cubicBezTo>
                    <a:pt x="2877" y="120"/>
                    <a:pt x="2930" y="128"/>
                    <a:pt x="2975" y="136"/>
                  </a:cubicBezTo>
                  <a:cubicBezTo>
                    <a:pt x="3065" y="156"/>
                    <a:pt x="3125" y="170"/>
                    <a:pt x="3125" y="170"/>
                  </a:cubicBezTo>
                  <a:cubicBezTo>
                    <a:pt x="3220" y="199"/>
                    <a:pt x="3371" y="239"/>
                    <a:pt x="3537" y="319"/>
                  </a:cubicBezTo>
                  <a:cubicBezTo>
                    <a:pt x="3702" y="397"/>
                    <a:pt x="3884" y="509"/>
                    <a:pt x="4043" y="644"/>
                  </a:cubicBezTo>
                  <a:cubicBezTo>
                    <a:pt x="4368" y="911"/>
                    <a:pt x="4567" y="1284"/>
                    <a:pt x="4624" y="1433"/>
                  </a:cubicBezTo>
                  <a:cubicBezTo>
                    <a:pt x="4460" y="930"/>
                    <a:pt x="4075" y="483"/>
                    <a:pt x="3539" y="220"/>
                  </a:cubicBezTo>
                  <a:lnTo>
                    <a:pt x="3539" y="221"/>
                  </a:lnTo>
                  <a:lnTo>
                    <a:pt x="3439" y="175"/>
                  </a:lnTo>
                  <a:lnTo>
                    <a:pt x="3337" y="136"/>
                  </a:lnTo>
                  <a:cubicBezTo>
                    <a:pt x="3337" y="136"/>
                    <a:pt x="3062" y="29"/>
                    <a:pt x="2768" y="9"/>
                  </a:cubicBezTo>
                  <a:cubicBezTo>
                    <a:pt x="2710" y="3"/>
                    <a:pt x="2653" y="0"/>
                    <a:pt x="2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12520;p40">
              <a:extLst>
                <a:ext uri="{FF2B5EF4-FFF2-40B4-BE49-F238E27FC236}">
                  <a16:creationId xmlns:a16="http://schemas.microsoft.com/office/drawing/2014/main" id="{93220CDF-746F-7C59-3998-2D77D5EE965D}"/>
                </a:ext>
              </a:extLst>
            </p:cNvPr>
            <p:cNvSpPr/>
            <p:nvPr/>
          </p:nvSpPr>
          <p:spPr>
            <a:xfrm>
              <a:off x="1920700" y="4252225"/>
              <a:ext cx="49625" cy="69825"/>
            </a:xfrm>
            <a:custGeom>
              <a:avLst/>
              <a:gdLst/>
              <a:ahLst/>
              <a:cxnLst/>
              <a:rect l="l" t="t" r="r" b="b"/>
              <a:pathLst>
                <a:path w="1985" h="2793" extrusionOk="0">
                  <a:moveTo>
                    <a:pt x="1984" y="1"/>
                  </a:moveTo>
                  <a:lnTo>
                    <a:pt x="1984" y="1"/>
                  </a:lnTo>
                  <a:cubicBezTo>
                    <a:pt x="1718" y="3"/>
                    <a:pt x="1442" y="58"/>
                    <a:pt x="1169" y="188"/>
                  </a:cubicBezTo>
                  <a:lnTo>
                    <a:pt x="1072" y="240"/>
                  </a:lnTo>
                  <a:cubicBezTo>
                    <a:pt x="1072" y="240"/>
                    <a:pt x="944" y="313"/>
                    <a:pt x="827" y="403"/>
                  </a:cubicBezTo>
                  <a:cubicBezTo>
                    <a:pt x="708" y="490"/>
                    <a:pt x="606" y="597"/>
                    <a:pt x="606" y="597"/>
                  </a:cubicBezTo>
                  <a:cubicBezTo>
                    <a:pt x="329" y="873"/>
                    <a:pt x="132" y="1260"/>
                    <a:pt x="70" y="1660"/>
                  </a:cubicBezTo>
                  <a:cubicBezTo>
                    <a:pt x="0" y="2060"/>
                    <a:pt x="62" y="2468"/>
                    <a:pt x="202" y="2793"/>
                  </a:cubicBezTo>
                  <a:cubicBezTo>
                    <a:pt x="179" y="2690"/>
                    <a:pt x="170" y="2635"/>
                    <a:pt x="154" y="2560"/>
                  </a:cubicBezTo>
                  <a:cubicBezTo>
                    <a:pt x="142" y="2484"/>
                    <a:pt x="115" y="2389"/>
                    <a:pt x="103" y="2202"/>
                  </a:cubicBezTo>
                  <a:cubicBezTo>
                    <a:pt x="86" y="1865"/>
                    <a:pt x="155" y="1553"/>
                    <a:pt x="288" y="1241"/>
                  </a:cubicBezTo>
                  <a:cubicBezTo>
                    <a:pt x="378" y="1031"/>
                    <a:pt x="508" y="841"/>
                    <a:pt x="659" y="683"/>
                  </a:cubicBezTo>
                  <a:cubicBezTo>
                    <a:pt x="659" y="683"/>
                    <a:pt x="744" y="593"/>
                    <a:pt x="840" y="516"/>
                  </a:cubicBezTo>
                  <a:cubicBezTo>
                    <a:pt x="934" y="437"/>
                    <a:pt x="1039" y="373"/>
                    <a:pt x="1039" y="373"/>
                  </a:cubicBezTo>
                  <a:cubicBezTo>
                    <a:pt x="1123" y="317"/>
                    <a:pt x="1306" y="206"/>
                    <a:pt x="1503" y="130"/>
                  </a:cubicBezTo>
                  <a:cubicBezTo>
                    <a:pt x="1698" y="51"/>
                    <a:pt x="1904" y="16"/>
                    <a:pt x="19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12521;p40">
              <a:extLst>
                <a:ext uri="{FF2B5EF4-FFF2-40B4-BE49-F238E27FC236}">
                  <a16:creationId xmlns:a16="http://schemas.microsoft.com/office/drawing/2014/main" id="{16AF71BF-7871-B47B-C631-DC731F1C3C99}"/>
                </a:ext>
              </a:extLst>
            </p:cNvPr>
            <p:cNvSpPr/>
            <p:nvPr/>
          </p:nvSpPr>
          <p:spPr>
            <a:xfrm>
              <a:off x="1967925" y="4239125"/>
              <a:ext cx="35475" cy="6650"/>
            </a:xfrm>
            <a:custGeom>
              <a:avLst/>
              <a:gdLst/>
              <a:ahLst/>
              <a:cxnLst/>
              <a:rect l="l" t="t" r="r" b="b"/>
              <a:pathLst>
                <a:path w="1419" h="266" extrusionOk="0">
                  <a:moveTo>
                    <a:pt x="607" y="1"/>
                  </a:moveTo>
                  <a:cubicBezTo>
                    <a:pt x="596" y="1"/>
                    <a:pt x="585" y="1"/>
                    <a:pt x="573" y="1"/>
                  </a:cubicBezTo>
                  <a:cubicBezTo>
                    <a:pt x="573" y="1"/>
                    <a:pt x="568" y="1"/>
                    <a:pt x="559" y="1"/>
                  </a:cubicBezTo>
                  <a:cubicBezTo>
                    <a:pt x="540" y="1"/>
                    <a:pt x="507" y="2"/>
                    <a:pt x="474" y="4"/>
                  </a:cubicBezTo>
                  <a:cubicBezTo>
                    <a:pt x="424" y="7"/>
                    <a:pt x="374" y="13"/>
                    <a:pt x="374" y="13"/>
                  </a:cubicBezTo>
                  <a:cubicBezTo>
                    <a:pt x="334" y="17"/>
                    <a:pt x="250" y="42"/>
                    <a:pt x="172" y="74"/>
                  </a:cubicBezTo>
                  <a:cubicBezTo>
                    <a:pt x="95" y="107"/>
                    <a:pt x="25" y="149"/>
                    <a:pt x="0" y="169"/>
                  </a:cubicBezTo>
                  <a:cubicBezTo>
                    <a:pt x="100" y="147"/>
                    <a:pt x="201" y="133"/>
                    <a:pt x="312" y="121"/>
                  </a:cubicBezTo>
                  <a:lnTo>
                    <a:pt x="351" y="115"/>
                  </a:lnTo>
                  <a:cubicBezTo>
                    <a:pt x="351" y="115"/>
                    <a:pt x="405" y="108"/>
                    <a:pt x="458" y="103"/>
                  </a:cubicBezTo>
                  <a:cubicBezTo>
                    <a:pt x="512" y="100"/>
                    <a:pt x="566" y="99"/>
                    <a:pt x="566" y="99"/>
                  </a:cubicBezTo>
                  <a:cubicBezTo>
                    <a:pt x="581" y="98"/>
                    <a:pt x="597" y="98"/>
                    <a:pt x="612" y="98"/>
                  </a:cubicBezTo>
                  <a:cubicBezTo>
                    <a:pt x="885" y="98"/>
                    <a:pt x="1185" y="160"/>
                    <a:pt x="1419" y="265"/>
                  </a:cubicBezTo>
                  <a:cubicBezTo>
                    <a:pt x="1360" y="205"/>
                    <a:pt x="1357" y="197"/>
                    <a:pt x="1222" y="137"/>
                  </a:cubicBezTo>
                  <a:cubicBezTo>
                    <a:pt x="1099" y="87"/>
                    <a:pt x="983" y="37"/>
                    <a:pt x="846" y="17"/>
                  </a:cubicBezTo>
                  <a:cubicBezTo>
                    <a:pt x="766" y="7"/>
                    <a:pt x="685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12522;p40">
              <a:extLst>
                <a:ext uri="{FF2B5EF4-FFF2-40B4-BE49-F238E27FC236}">
                  <a16:creationId xmlns:a16="http://schemas.microsoft.com/office/drawing/2014/main" id="{A03F91EC-E2F1-E666-59E3-045452691069}"/>
                </a:ext>
              </a:extLst>
            </p:cNvPr>
            <p:cNvSpPr/>
            <p:nvPr/>
          </p:nvSpPr>
          <p:spPr>
            <a:xfrm>
              <a:off x="1878625" y="4275525"/>
              <a:ext cx="23450" cy="45275"/>
            </a:xfrm>
            <a:custGeom>
              <a:avLst/>
              <a:gdLst/>
              <a:ahLst/>
              <a:cxnLst/>
              <a:rect l="l" t="t" r="r" b="b"/>
              <a:pathLst>
                <a:path w="938" h="1811" extrusionOk="0">
                  <a:moveTo>
                    <a:pt x="474" y="0"/>
                  </a:moveTo>
                  <a:cubicBezTo>
                    <a:pt x="453" y="0"/>
                    <a:pt x="431" y="2"/>
                    <a:pt x="409" y="5"/>
                  </a:cubicBezTo>
                  <a:cubicBezTo>
                    <a:pt x="288" y="19"/>
                    <a:pt x="179" y="101"/>
                    <a:pt x="118" y="199"/>
                  </a:cubicBezTo>
                  <a:cubicBezTo>
                    <a:pt x="54" y="297"/>
                    <a:pt x="27" y="408"/>
                    <a:pt x="14" y="514"/>
                  </a:cubicBezTo>
                  <a:cubicBezTo>
                    <a:pt x="14" y="514"/>
                    <a:pt x="1" y="635"/>
                    <a:pt x="9" y="753"/>
                  </a:cubicBezTo>
                  <a:cubicBezTo>
                    <a:pt x="16" y="871"/>
                    <a:pt x="38" y="988"/>
                    <a:pt x="38" y="988"/>
                  </a:cubicBezTo>
                  <a:cubicBezTo>
                    <a:pt x="55" y="1083"/>
                    <a:pt x="118" y="1282"/>
                    <a:pt x="220" y="1452"/>
                  </a:cubicBezTo>
                  <a:cubicBezTo>
                    <a:pt x="319" y="1625"/>
                    <a:pt x="452" y="1764"/>
                    <a:pt x="509" y="1811"/>
                  </a:cubicBezTo>
                  <a:cubicBezTo>
                    <a:pt x="362" y="1620"/>
                    <a:pt x="247" y="1400"/>
                    <a:pt x="178" y="1147"/>
                  </a:cubicBezTo>
                  <a:lnTo>
                    <a:pt x="164" y="1100"/>
                  </a:lnTo>
                  <a:cubicBezTo>
                    <a:pt x="159" y="1078"/>
                    <a:pt x="152" y="1054"/>
                    <a:pt x="152" y="1054"/>
                  </a:cubicBezTo>
                  <a:cubicBezTo>
                    <a:pt x="152" y="1054"/>
                    <a:pt x="121" y="930"/>
                    <a:pt x="111" y="801"/>
                  </a:cubicBezTo>
                  <a:cubicBezTo>
                    <a:pt x="106" y="737"/>
                    <a:pt x="103" y="672"/>
                    <a:pt x="104" y="625"/>
                  </a:cubicBezTo>
                  <a:cubicBezTo>
                    <a:pt x="106" y="577"/>
                    <a:pt x="109" y="546"/>
                    <a:pt x="109" y="546"/>
                  </a:cubicBezTo>
                  <a:cubicBezTo>
                    <a:pt x="123" y="383"/>
                    <a:pt x="183" y="207"/>
                    <a:pt x="325" y="130"/>
                  </a:cubicBezTo>
                  <a:cubicBezTo>
                    <a:pt x="372" y="105"/>
                    <a:pt x="425" y="93"/>
                    <a:pt x="480" y="93"/>
                  </a:cubicBezTo>
                  <a:cubicBezTo>
                    <a:pt x="588" y="93"/>
                    <a:pt x="701" y="139"/>
                    <a:pt x="777" y="216"/>
                  </a:cubicBezTo>
                  <a:cubicBezTo>
                    <a:pt x="835" y="273"/>
                    <a:pt x="871" y="352"/>
                    <a:pt x="871" y="433"/>
                  </a:cubicBezTo>
                  <a:cubicBezTo>
                    <a:pt x="870" y="514"/>
                    <a:pt x="840" y="595"/>
                    <a:pt x="787" y="659"/>
                  </a:cubicBezTo>
                  <a:cubicBezTo>
                    <a:pt x="707" y="758"/>
                    <a:pt x="585" y="822"/>
                    <a:pt x="464" y="822"/>
                  </a:cubicBezTo>
                  <a:cubicBezTo>
                    <a:pt x="426" y="822"/>
                    <a:pt x="389" y="816"/>
                    <a:pt x="353" y="803"/>
                  </a:cubicBezTo>
                  <a:lnTo>
                    <a:pt x="353" y="803"/>
                  </a:lnTo>
                  <a:cubicBezTo>
                    <a:pt x="413" y="835"/>
                    <a:pt x="461" y="846"/>
                    <a:pt x="510" y="846"/>
                  </a:cubicBezTo>
                  <a:cubicBezTo>
                    <a:pt x="528" y="846"/>
                    <a:pt x="547" y="845"/>
                    <a:pt x="567" y="842"/>
                  </a:cubicBezTo>
                  <a:cubicBezTo>
                    <a:pt x="635" y="826"/>
                    <a:pt x="740" y="801"/>
                    <a:pt x="854" y="655"/>
                  </a:cubicBezTo>
                  <a:cubicBezTo>
                    <a:pt x="901" y="588"/>
                    <a:pt x="934" y="508"/>
                    <a:pt x="935" y="425"/>
                  </a:cubicBezTo>
                  <a:cubicBezTo>
                    <a:pt x="937" y="341"/>
                    <a:pt x="909" y="258"/>
                    <a:pt x="858" y="192"/>
                  </a:cubicBezTo>
                  <a:cubicBezTo>
                    <a:pt x="771" y="76"/>
                    <a:pt x="629" y="0"/>
                    <a:pt x="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12523;p40">
              <a:extLst>
                <a:ext uri="{FF2B5EF4-FFF2-40B4-BE49-F238E27FC236}">
                  <a16:creationId xmlns:a16="http://schemas.microsoft.com/office/drawing/2014/main" id="{61DA47DB-3DF1-4CB0-E8E2-F47C8E8311E5}"/>
                </a:ext>
              </a:extLst>
            </p:cNvPr>
            <p:cNvSpPr/>
            <p:nvPr/>
          </p:nvSpPr>
          <p:spPr>
            <a:xfrm>
              <a:off x="1872525" y="4276350"/>
              <a:ext cx="32725" cy="45250"/>
            </a:xfrm>
            <a:custGeom>
              <a:avLst/>
              <a:gdLst/>
              <a:ahLst/>
              <a:cxnLst/>
              <a:rect l="l" t="t" r="r" b="b"/>
              <a:pathLst>
                <a:path w="1309" h="1810" extrusionOk="0">
                  <a:moveTo>
                    <a:pt x="748" y="1"/>
                  </a:moveTo>
                  <a:cubicBezTo>
                    <a:pt x="695" y="1"/>
                    <a:pt x="642" y="7"/>
                    <a:pt x="590" y="18"/>
                  </a:cubicBezTo>
                  <a:cubicBezTo>
                    <a:pt x="459" y="49"/>
                    <a:pt x="338" y="123"/>
                    <a:pt x="244" y="228"/>
                  </a:cubicBezTo>
                  <a:cubicBezTo>
                    <a:pt x="118" y="371"/>
                    <a:pt x="45" y="549"/>
                    <a:pt x="16" y="726"/>
                  </a:cubicBezTo>
                  <a:cubicBezTo>
                    <a:pt x="16" y="726"/>
                    <a:pt x="0" y="825"/>
                    <a:pt x="5" y="927"/>
                  </a:cubicBezTo>
                  <a:cubicBezTo>
                    <a:pt x="8" y="1026"/>
                    <a:pt x="28" y="1125"/>
                    <a:pt x="28" y="1125"/>
                  </a:cubicBezTo>
                  <a:cubicBezTo>
                    <a:pt x="42" y="1205"/>
                    <a:pt x="102" y="1369"/>
                    <a:pt x="191" y="1509"/>
                  </a:cubicBezTo>
                  <a:cubicBezTo>
                    <a:pt x="277" y="1649"/>
                    <a:pt x="384" y="1767"/>
                    <a:pt x="430" y="1809"/>
                  </a:cubicBezTo>
                  <a:cubicBezTo>
                    <a:pt x="320" y="1640"/>
                    <a:pt x="224" y="1459"/>
                    <a:pt x="162" y="1250"/>
                  </a:cubicBezTo>
                  <a:cubicBezTo>
                    <a:pt x="162" y="1250"/>
                    <a:pt x="156" y="1232"/>
                    <a:pt x="151" y="1212"/>
                  </a:cubicBezTo>
                  <a:cubicBezTo>
                    <a:pt x="145" y="1194"/>
                    <a:pt x="140" y="1174"/>
                    <a:pt x="140" y="1174"/>
                  </a:cubicBezTo>
                  <a:cubicBezTo>
                    <a:pt x="140" y="1174"/>
                    <a:pt x="112" y="1072"/>
                    <a:pt x="104" y="967"/>
                  </a:cubicBezTo>
                  <a:cubicBezTo>
                    <a:pt x="95" y="862"/>
                    <a:pt x="111" y="758"/>
                    <a:pt x="111" y="758"/>
                  </a:cubicBezTo>
                  <a:cubicBezTo>
                    <a:pt x="146" y="489"/>
                    <a:pt x="311" y="199"/>
                    <a:pt x="584" y="102"/>
                  </a:cubicBezTo>
                  <a:cubicBezTo>
                    <a:pt x="651" y="77"/>
                    <a:pt x="722" y="65"/>
                    <a:pt x="793" y="65"/>
                  </a:cubicBezTo>
                  <a:cubicBezTo>
                    <a:pt x="1006" y="65"/>
                    <a:pt x="1219" y="171"/>
                    <a:pt x="1309" y="353"/>
                  </a:cubicBezTo>
                  <a:cubicBezTo>
                    <a:pt x="1287" y="277"/>
                    <a:pt x="1263" y="238"/>
                    <a:pt x="1225" y="190"/>
                  </a:cubicBezTo>
                  <a:cubicBezTo>
                    <a:pt x="1184" y="147"/>
                    <a:pt x="1126" y="88"/>
                    <a:pt x="982" y="39"/>
                  </a:cubicBezTo>
                  <a:cubicBezTo>
                    <a:pt x="906" y="14"/>
                    <a:pt x="827" y="1"/>
                    <a:pt x="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12524;p40">
              <a:extLst>
                <a:ext uri="{FF2B5EF4-FFF2-40B4-BE49-F238E27FC236}">
                  <a16:creationId xmlns:a16="http://schemas.microsoft.com/office/drawing/2014/main" id="{0F474764-A779-D6CC-B9B2-B02C63BA1B00}"/>
                </a:ext>
              </a:extLst>
            </p:cNvPr>
            <p:cNvSpPr/>
            <p:nvPr/>
          </p:nvSpPr>
          <p:spPr>
            <a:xfrm>
              <a:off x="1972625" y="4282750"/>
              <a:ext cx="51500" cy="14900"/>
            </a:xfrm>
            <a:custGeom>
              <a:avLst/>
              <a:gdLst/>
              <a:ahLst/>
              <a:cxnLst/>
              <a:rect l="l" t="t" r="r" b="b"/>
              <a:pathLst>
                <a:path w="2060" h="596" extrusionOk="0">
                  <a:moveTo>
                    <a:pt x="1210" y="0"/>
                  </a:moveTo>
                  <a:cubicBezTo>
                    <a:pt x="980" y="1"/>
                    <a:pt x="735" y="51"/>
                    <a:pt x="520" y="160"/>
                  </a:cubicBezTo>
                  <a:cubicBezTo>
                    <a:pt x="305" y="267"/>
                    <a:pt x="123" y="424"/>
                    <a:pt x="0" y="595"/>
                  </a:cubicBezTo>
                  <a:cubicBezTo>
                    <a:pt x="105" y="523"/>
                    <a:pt x="102" y="509"/>
                    <a:pt x="279" y="377"/>
                  </a:cubicBezTo>
                  <a:cubicBezTo>
                    <a:pt x="442" y="263"/>
                    <a:pt x="616" y="203"/>
                    <a:pt x="807" y="151"/>
                  </a:cubicBezTo>
                  <a:cubicBezTo>
                    <a:pt x="933" y="118"/>
                    <a:pt x="1062" y="98"/>
                    <a:pt x="1188" y="98"/>
                  </a:cubicBezTo>
                  <a:cubicBezTo>
                    <a:pt x="1191" y="98"/>
                    <a:pt x="1194" y="98"/>
                    <a:pt x="1197" y="98"/>
                  </a:cubicBezTo>
                  <a:cubicBezTo>
                    <a:pt x="1197" y="96"/>
                    <a:pt x="1204" y="96"/>
                    <a:pt x="1215" y="96"/>
                  </a:cubicBezTo>
                  <a:cubicBezTo>
                    <a:pt x="1277" y="96"/>
                    <a:pt x="1484" y="116"/>
                    <a:pt x="1483" y="121"/>
                  </a:cubicBezTo>
                  <a:cubicBezTo>
                    <a:pt x="1541" y="129"/>
                    <a:pt x="1663" y="150"/>
                    <a:pt x="1783" y="182"/>
                  </a:cubicBezTo>
                  <a:cubicBezTo>
                    <a:pt x="1901" y="216"/>
                    <a:pt x="2013" y="267"/>
                    <a:pt x="2059" y="285"/>
                  </a:cubicBezTo>
                  <a:cubicBezTo>
                    <a:pt x="1937" y="185"/>
                    <a:pt x="1792" y="103"/>
                    <a:pt x="1621" y="52"/>
                  </a:cubicBezTo>
                  <a:lnTo>
                    <a:pt x="1557" y="36"/>
                  </a:lnTo>
                  <a:cubicBezTo>
                    <a:pt x="1557" y="36"/>
                    <a:pt x="1536" y="31"/>
                    <a:pt x="1503" y="26"/>
                  </a:cubicBezTo>
                  <a:cubicBezTo>
                    <a:pt x="1471" y="22"/>
                    <a:pt x="1429" y="12"/>
                    <a:pt x="1384" y="9"/>
                  </a:cubicBezTo>
                  <a:cubicBezTo>
                    <a:pt x="1341" y="6"/>
                    <a:pt x="1298" y="3"/>
                    <a:pt x="12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12525;p40">
              <a:extLst>
                <a:ext uri="{FF2B5EF4-FFF2-40B4-BE49-F238E27FC236}">
                  <a16:creationId xmlns:a16="http://schemas.microsoft.com/office/drawing/2014/main" id="{2F1F7E0E-32B6-041B-AD46-E0648996881D}"/>
                </a:ext>
              </a:extLst>
            </p:cNvPr>
            <p:cNvSpPr/>
            <p:nvPr/>
          </p:nvSpPr>
          <p:spPr>
            <a:xfrm>
              <a:off x="1944700" y="4296225"/>
              <a:ext cx="24350" cy="12950"/>
            </a:xfrm>
            <a:custGeom>
              <a:avLst/>
              <a:gdLst/>
              <a:ahLst/>
              <a:cxnLst/>
              <a:rect l="l" t="t" r="r" b="b"/>
              <a:pathLst>
                <a:path w="974" h="518" extrusionOk="0">
                  <a:moveTo>
                    <a:pt x="937" y="0"/>
                  </a:moveTo>
                  <a:cubicBezTo>
                    <a:pt x="870" y="0"/>
                    <a:pt x="800" y="6"/>
                    <a:pt x="727" y="21"/>
                  </a:cubicBezTo>
                  <a:lnTo>
                    <a:pt x="696" y="31"/>
                  </a:lnTo>
                  <a:cubicBezTo>
                    <a:pt x="696" y="31"/>
                    <a:pt x="656" y="45"/>
                    <a:pt x="615" y="59"/>
                  </a:cubicBezTo>
                  <a:cubicBezTo>
                    <a:pt x="575" y="74"/>
                    <a:pt x="535" y="91"/>
                    <a:pt x="535" y="91"/>
                  </a:cubicBezTo>
                  <a:cubicBezTo>
                    <a:pt x="324" y="179"/>
                    <a:pt x="121" y="349"/>
                    <a:pt x="0" y="518"/>
                  </a:cubicBezTo>
                  <a:cubicBezTo>
                    <a:pt x="63" y="493"/>
                    <a:pt x="65" y="490"/>
                    <a:pt x="151" y="420"/>
                  </a:cubicBezTo>
                  <a:cubicBezTo>
                    <a:pt x="227" y="361"/>
                    <a:pt x="311" y="323"/>
                    <a:pt x="395" y="273"/>
                  </a:cubicBezTo>
                  <a:cubicBezTo>
                    <a:pt x="451" y="239"/>
                    <a:pt x="510" y="209"/>
                    <a:pt x="568" y="184"/>
                  </a:cubicBezTo>
                  <a:cubicBezTo>
                    <a:pt x="568" y="184"/>
                    <a:pt x="600" y="169"/>
                    <a:pt x="634" y="157"/>
                  </a:cubicBezTo>
                  <a:cubicBezTo>
                    <a:pt x="666" y="143"/>
                    <a:pt x="701" y="132"/>
                    <a:pt x="701" y="132"/>
                  </a:cubicBezTo>
                  <a:cubicBezTo>
                    <a:pt x="753" y="110"/>
                    <a:pt x="928" y="27"/>
                    <a:pt x="974" y="1"/>
                  </a:cubicBezTo>
                  <a:cubicBezTo>
                    <a:pt x="962" y="1"/>
                    <a:pt x="950" y="0"/>
                    <a:pt x="9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12526;p40">
              <a:extLst>
                <a:ext uri="{FF2B5EF4-FFF2-40B4-BE49-F238E27FC236}">
                  <a16:creationId xmlns:a16="http://schemas.microsoft.com/office/drawing/2014/main" id="{FF72FD48-CDE0-DA82-1D57-BAF703E46D0C}"/>
                </a:ext>
              </a:extLst>
            </p:cNvPr>
            <p:cNvSpPr/>
            <p:nvPr/>
          </p:nvSpPr>
          <p:spPr>
            <a:xfrm>
              <a:off x="2036550" y="4278475"/>
              <a:ext cx="81425" cy="22500"/>
            </a:xfrm>
            <a:custGeom>
              <a:avLst/>
              <a:gdLst/>
              <a:ahLst/>
              <a:cxnLst/>
              <a:rect l="l" t="t" r="r" b="b"/>
              <a:pathLst>
                <a:path w="3257" h="900" extrusionOk="0">
                  <a:moveTo>
                    <a:pt x="424" y="1"/>
                  </a:moveTo>
                  <a:cubicBezTo>
                    <a:pt x="262" y="1"/>
                    <a:pt x="99" y="54"/>
                    <a:pt x="1" y="170"/>
                  </a:cubicBezTo>
                  <a:cubicBezTo>
                    <a:pt x="83" y="109"/>
                    <a:pt x="135" y="92"/>
                    <a:pt x="203" y="72"/>
                  </a:cubicBezTo>
                  <a:cubicBezTo>
                    <a:pt x="247" y="61"/>
                    <a:pt x="302" y="47"/>
                    <a:pt x="382" y="47"/>
                  </a:cubicBezTo>
                  <a:cubicBezTo>
                    <a:pt x="427" y="47"/>
                    <a:pt x="479" y="51"/>
                    <a:pt x="541" y="62"/>
                  </a:cubicBezTo>
                  <a:cubicBezTo>
                    <a:pt x="864" y="116"/>
                    <a:pt x="1084" y="345"/>
                    <a:pt x="1412" y="468"/>
                  </a:cubicBezTo>
                  <a:cubicBezTo>
                    <a:pt x="1519" y="508"/>
                    <a:pt x="1635" y="533"/>
                    <a:pt x="1749" y="533"/>
                  </a:cubicBezTo>
                  <a:cubicBezTo>
                    <a:pt x="1752" y="533"/>
                    <a:pt x="1754" y="533"/>
                    <a:pt x="1757" y="533"/>
                  </a:cubicBezTo>
                  <a:cubicBezTo>
                    <a:pt x="1873" y="533"/>
                    <a:pt x="1986" y="512"/>
                    <a:pt x="2093" y="488"/>
                  </a:cubicBezTo>
                  <a:cubicBezTo>
                    <a:pt x="2093" y="488"/>
                    <a:pt x="2211" y="461"/>
                    <a:pt x="2329" y="434"/>
                  </a:cubicBezTo>
                  <a:cubicBezTo>
                    <a:pt x="2444" y="407"/>
                    <a:pt x="2561" y="397"/>
                    <a:pt x="2561" y="397"/>
                  </a:cubicBezTo>
                  <a:cubicBezTo>
                    <a:pt x="2590" y="395"/>
                    <a:pt x="2632" y="391"/>
                    <a:pt x="2680" y="391"/>
                  </a:cubicBezTo>
                  <a:cubicBezTo>
                    <a:pt x="2783" y="391"/>
                    <a:pt x="2917" y="408"/>
                    <a:pt x="3025" y="488"/>
                  </a:cubicBezTo>
                  <a:cubicBezTo>
                    <a:pt x="3105" y="546"/>
                    <a:pt x="3166" y="627"/>
                    <a:pt x="3193" y="707"/>
                  </a:cubicBezTo>
                  <a:cubicBezTo>
                    <a:pt x="3220" y="787"/>
                    <a:pt x="3211" y="860"/>
                    <a:pt x="3201" y="899"/>
                  </a:cubicBezTo>
                  <a:cubicBezTo>
                    <a:pt x="3256" y="775"/>
                    <a:pt x="3220" y="622"/>
                    <a:pt x="3134" y="512"/>
                  </a:cubicBezTo>
                  <a:cubicBezTo>
                    <a:pt x="3050" y="398"/>
                    <a:pt x="2908" y="323"/>
                    <a:pt x="2759" y="303"/>
                  </a:cubicBezTo>
                  <a:lnTo>
                    <a:pt x="2760" y="303"/>
                  </a:lnTo>
                  <a:cubicBezTo>
                    <a:pt x="2760" y="303"/>
                    <a:pt x="2732" y="299"/>
                    <a:pt x="2705" y="298"/>
                  </a:cubicBezTo>
                  <a:cubicBezTo>
                    <a:pt x="2678" y="296"/>
                    <a:pt x="2650" y="296"/>
                    <a:pt x="2650" y="296"/>
                  </a:cubicBezTo>
                  <a:cubicBezTo>
                    <a:pt x="2650" y="296"/>
                    <a:pt x="2614" y="296"/>
                    <a:pt x="2560" y="299"/>
                  </a:cubicBezTo>
                  <a:cubicBezTo>
                    <a:pt x="2506" y="303"/>
                    <a:pt x="2435" y="313"/>
                    <a:pt x="2365" y="326"/>
                  </a:cubicBezTo>
                  <a:cubicBezTo>
                    <a:pt x="2227" y="355"/>
                    <a:pt x="2094" y="388"/>
                    <a:pt x="2094" y="388"/>
                  </a:cubicBezTo>
                  <a:cubicBezTo>
                    <a:pt x="1980" y="414"/>
                    <a:pt x="1864" y="436"/>
                    <a:pt x="1749" y="436"/>
                  </a:cubicBezTo>
                  <a:cubicBezTo>
                    <a:pt x="1685" y="436"/>
                    <a:pt x="1622" y="429"/>
                    <a:pt x="1560" y="414"/>
                  </a:cubicBezTo>
                  <a:cubicBezTo>
                    <a:pt x="1381" y="371"/>
                    <a:pt x="1214" y="277"/>
                    <a:pt x="1044" y="190"/>
                  </a:cubicBezTo>
                  <a:cubicBezTo>
                    <a:pt x="876" y="99"/>
                    <a:pt x="692" y="19"/>
                    <a:pt x="501" y="5"/>
                  </a:cubicBezTo>
                  <a:cubicBezTo>
                    <a:pt x="476" y="2"/>
                    <a:pt x="450" y="1"/>
                    <a:pt x="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12527;p40">
              <a:extLst>
                <a:ext uri="{FF2B5EF4-FFF2-40B4-BE49-F238E27FC236}">
                  <a16:creationId xmlns:a16="http://schemas.microsoft.com/office/drawing/2014/main" id="{D081781F-996F-72B7-C86D-32B61078A493}"/>
                </a:ext>
              </a:extLst>
            </p:cNvPr>
            <p:cNvSpPr/>
            <p:nvPr/>
          </p:nvSpPr>
          <p:spPr>
            <a:xfrm>
              <a:off x="2127150" y="4301450"/>
              <a:ext cx="39850" cy="23075"/>
            </a:xfrm>
            <a:custGeom>
              <a:avLst/>
              <a:gdLst/>
              <a:ahLst/>
              <a:cxnLst/>
              <a:rect l="l" t="t" r="r" b="b"/>
              <a:pathLst>
                <a:path w="1594" h="923" extrusionOk="0">
                  <a:moveTo>
                    <a:pt x="496" y="1"/>
                  </a:moveTo>
                  <a:cubicBezTo>
                    <a:pt x="316" y="1"/>
                    <a:pt x="142" y="45"/>
                    <a:pt x="0" y="114"/>
                  </a:cubicBezTo>
                  <a:cubicBezTo>
                    <a:pt x="113" y="103"/>
                    <a:pt x="117" y="94"/>
                    <a:pt x="311" y="69"/>
                  </a:cubicBezTo>
                  <a:cubicBezTo>
                    <a:pt x="339" y="66"/>
                    <a:pt x="367" y="65"/>
                    <a:pt x="394" y="65"/>
                  </a:cubicBezTo>
                  <a:cubicBezTo>
                    <a:pt x="538" y="65"/>
                    <a:pt x="673" y="97"/>
                    <a:pt x="812" y="143"/>
                  </a:cubicBezTo>
                  <a:cubicBezTo>
                    <a:pt x="925" y="180"/>
                    <a:pt x="1027" y="236"/>
                    <a:pt x="1117" y="304"/>
                  </a:cubicBezTo>
                  <a:cubicBezTo>
                    <a:pt x="1117" y="304"/>
                    <a:pt x="1168" y="342"/>
                    <a:pt x="1213" y="387"/>
                  </a:cubicBezTo>
                  <a:cubicBezTo>
                    <a:pt x="1260" y="430"/>
                    <a:pt x="1300" y="480"/>
                    <a:pt x="1300" y="480"/>
                  </a:cubicBezTo>
                  <a:cubicBezTo>
                    <a:pt x="1333" y="519"/>
                    <a:pt x="1407" y="600"/>
                    <a:pt x="1467" y="692"/>
                  </a:cubicBezTo>
                  <a:cubicBezTo>
                    <a:pt x="1529" y="782"/>
                    <a:pt x="1573" y="883"/>
                    <a:pt x="1594" y="923"/>
                  </a:cubicBezTo>
                  <a:cubicBezTo>
                    <a:pt x="1574" y="784"/>
                    <a:pt x="1528" y="641"/>
                    <a:pt x="1443" y="505"/>
                  </a:cubicBezTo>
                  <a:lnTo>
                    <a:pt x="1407" y="458"/>
                  </a:lnTo>
                  <a:cubicBezTo>
                    <a:pt x="1407" y="458"/>
                    <a:pt x="1359" y="395"/>
                    <a:pt x="1304" y="339"/>
                  </a:cubicBezTo>
                  <a:cubicBezTo>
                    <a:pt x="1250" y="283"/>
                    <a:pt x="1186" y="235"/>
                    <a:pt x="1186" y="235"/>
                  </a:cubicBezTo>
                  <a:cubicBezTo>
                    <a:pt x="1024" y="106"/>
                    <a:pt x="809" y="21"/>
                    <a:pt x="594" y="5"/>
                  </a:cubicBezTo>
                  <a:cubicBezTo>
                    <a:pt x="561" y="2"/>
                    <a:pt x="528" y="1"/>
                    <a:pt x="4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12528;p40">
              <a:extLst>
                <a:ext uri="{FF2B5EF4-FFF2-40B4-BE49-F238E27FC236}">
                  <a16:creationId xmlns:a16="http://schemas.microsoft.com/office/drawing/2014/main" id="{33091DAC-9B67-7C98-4CE7-FA706E092C5A}"/>
                </a:ext>
              </a:extLst>
            </p:cNvPr>
            <p:cNvSpPr/>
            <p:nvPr/>
          </p:nvSpPr>
          <p:spPr>
            <a:xfrm>
              <a:off x="2133400" y="4308225"/>
              <a:ext cx="28100" cy="15150"/>
            </a:xfrm>
            <a:custGeom>
              <a:avLst/>
              <a:gdLst/>
              <a:ahLst/>
              <a:cxnLst/>
              <a:rect l="l" t="t" r="r" b="b"/>
              <a:pathLst>
                <a:path w="1124" h="606" extrusionOk="0">
                  <a:moveTo>
                    <a:pt x="65" y="0"/>
                  </a:moveTo>
                  <a:cubicBezTo>
                    <a:pt x="37" y="0"/>
                    <a:pt x="14" y="2"/>
                    <a:pt x="1" y="5"/>
                  </a:cubicBezTo>
                  <a:cubicBezTo>
                    <a:pt x="85" y="37"/>
                    <a:pt x="170" y="71"/>
                    <a:pt x="260" y="108"/>
                  </a:cubicBezTo>
                  <a:lnTo>
                    <a:pt x="294" y="120"/>
                  </a:lnTo>
                  <a:cubicBezTo>
                    <a:pt x="294" y="120"/>
                    <a:pt x="338" y="137"/>
                    <a:pt x="383" y="155"/>
                  </a:cubicBezTo>
                  <a:cubicBezTo>
                    <a:pt x="427" y="173"/>
                    <a:pt x="470" y="192"/>
                    <a:pt x="470" y="192"/>
                  </a:cubicBezTo>
                  <a:cubicBezTo>
                    <a:pt x="699" y="296"/>
                    <a:pt x="942" y="449"/>
                    <a:pt x="1123" y="605"/>
                  </a:cubicBezTo>
                  <a:cubicBezTo>
                    <a:pt x="1093" y="536"/>
                    <a:pt x="1092" y="530"/>
                    <a:pt x="997" y="440"/>
                  </a:cubicBezTo>
                  <a:cubicBezTo>
                    <a:pt x="911" y="361"/>
                    <a:pt x="834" y="282"/>
                    <a:pt x="730" y="219"/>
                  </a:cubicBezTo>
                  <a:cubicBezTo>
                    <a:pt x="661" y="178"/>
                    <a:pt x="589" y="139"/>
                    <a:pt x="518" y="107"/>
                  </a:cubicBezTo>
                  <a:cubicBezTo>
                    <a:pt x="518" y="107"/>
                    <a:pt x="479" y="89"/>
                    <a:pt x="439" y="71"/>
                  </a:cubicBezTo>
                  <a:cubicBezTo>
                    <a:pt x="399" y="54"/>
                    <a:pt x="358" y="40"/>
                    <a:pt x="358" y="40"/>
                  </a:cubicBezTo>
                  <a:cubicBezTo>
                    <a:pt x="306" y="18"/>
                    <a:pt x="157" y="0"/>
                    <a:pt x="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12529;p40">
              <a:extLst>
                <a:ext uri="{FF2B5EF4-FFF2-40B4-BE49-F238E27FC236}">
                  <a16:creationId xmlns:a16="http://schemas.microsoft.com/office/drawing/2014/main" id="{A25FC114-661B-2F45-1CDC-0828C29E49AA}"/>
                </a:ext>
              </a:extLst>
            </p:cNvPr>
            <p:cNvSpPr/>
            <p:nvPr/>
          </p:nvSpPr>
          <p:spPr>
            <a:xfrm>
              <a:off x="2188525" y="4329400"/>
              <a:ext cx="26900" cy="31275"/>
            </a:xfrm>
            <a:custGeom>
              <a:avLst/>
              <a:gdLst/>
              <a:ahLst/>
              <a:cxnLst/>
              <a:rect l="l" t="t" r="r" b="b"/>
              <a:pathLst>
                <a:path w="1076" h="1251" extrusionOk="0">
                  <a:moveTo>
                    <a:pt x="274" y="0"/>
                  </a:moveTo>
                  <a:cubicBezTo>
                    <a:pt x="265" y="0"/>
                    <a:pt x="257" y="0"/>
                    <a:pt x="248" y="1"/>
                  </a:cubicBezTo>
                  <a:cubicBezTo>
                    <a:pt x="137" y="4"/>
                    <a:pt x="36" y="39"/>
                    <a:pt x="1" y="58"/>
                  </a:cubicBezTo>
                  <a:cubicBezTo>
                    <a:pt x="33" y="55"/>
                    <a:pt x="65" y="53"/>
                    <a:pt x="98" y="53"/>
                  </a:cubicBezTo>
                  <a:cubicBezTo>
                    <a:pt x="197" y="53"/>
                    <a:pt x="296" y="69"/>
                    <a:pt x="395" y="101"/>
                  </a:cubicBezTo>
                  <a:lnTo>
                    <a:pt x="396" y="102"/>
                  </a:lnTo>
                  <a:lnTo>
                    <a:pt x="445" y="117"/>
                  </a:lnTo>
                  <a:cubicBezTo>
                    <a:pt x="445" y="117"/>
                    <a:pt x="509" y="139"/>
                    <a:pt x="569" y="172"/>
                  </a:cubicBezTo>
                  <a:cubicBezTo>
                    <a:pt x="630" y="203"/>
                    <a:pt x="683" y="246"/>
                    <a:pt x="683" y="246"/>
                  </a:cubicBezTo>
                  <a:cubicBezTo>
                    <a:pt x="827" y="353"/>
                    <a:pt x="935" y="521"/>
                    <a:pt x="978" y="707"/>
                  </a:cubicBezTo>
                  <a:cubicBezTo>
                    <a:pt x="1025" y="892"/>
                    <a:pt x="1006" y="1090"/>
                    <a:pt x="938" y="1251"/>
                  </a:cubicBezTo>
                  <a:cubicBezTo>
                    <a:pt x="1003" y="1167"/>
                    <a:pt x="1020" y="1161"/>
                    <a:pt x="1055" y="970"/>
                  </a:cubicBezTo>
                  <a:cubicBezTo>
                    <a:pt x="1076" y="797"/>
                    <a:pt x="1067" y="624"/>
                    <a:pt x="984" y="457"/>
                  </a:cubicBezTo>
                  <a:cubicBezTo>
                    <a:pt x="927" y="346"/>
                    <a:pt x="845" y="249"/>
                    <a:pt x="752" y="176"/>
                  </a:cubicBezTo>
                  <a:cubicBezTo>
                    <a:pt x="752" y="176"/>
                    <a:pt x="700" y="134"/>
                    <a:pt x="643" y="101"/>
                  </a:cubicBezTo>
                  <a:cubicBezTo>
                    <a:pt x="586" y="67"/>
                    <a:pt x="524" y="43"/>
                    <a:pt x="524" y="43"/>
                  </a:cubicBezTo>
                  <a:cubicBezTo>
                    <a:pt x="478" y="23"/>
                    <a:pt x="376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12530;p40">
              <a:extLst>
                <a:ext uri="{FF2B5EF4-FFF2-40B4-BE49-F238E27FC236}">
                  <a16:creationId xmlns:a16="http://schemas.microsoft.com/office/drawing/2014/main" id="{4D969958-5BBE-7F16-8AA4-516ADB11204D}"/>
                </a:ext>
              </a:extLst>
            </p:cNvPr>
            <p:cNvSpPr/>
            <p:nvPr/>
          </p:nvSpPr>
          <p:spPr>
            <a:xfrm>
              <a:off x="2188050" y="4333875"/>
              <a:ext cx="14100" cy="22600"/>
            </a:xfrm>
            <a:custGeom>
              <a:avLst/>
              <a:gdLst/>
              <a:ahLst/>
              <a:cxnLst/>
              <a:rect l="l" t="t" r="r" b="b"/>
              <a:pathLst>
                <a:path w="564" h="904" extrusionOk="0">
                  <a:moveTo>
                    <a:pt x="0" y="0"/>
                  </a:moveTo>
                  <a:lnTo>
                    <a:pt x="0" y="0"/>
                  </a:lnTo>
                  <a:cubicBezTo>
                    <a:pt x="58" y="52"/>
                    <a:pt x="111" y="107"/>
                    <a:pt x="165" y="168"/>
                  </a:cubicBezTo>
                  <a:lnTo>
                    <a:pt x="186" y="188"/>
                  </a:lnTo>
                  <a:cubicBezTo>
                    <a:pt x="186" y="188"/>
                    <a:pt x="213" y="216"/>
                    <a:pt x="240" y="247"/>
                  </a:cubicBezTo>
                  <a:cubicBezTo>
                    <a:pt x="265" y="277"/>
                    <a:pt x="289" y="309"/>
                    <a:pt x="289" y="309"/>
                  </a:cubicBezTo>
                  <a:cubicBezTo>
                    <a:pt x="413" y="477"/>
                    <a:pt x="508" y="701"/>
                    <a:pt x="534" y="903"/>
                  </a:cubicBezTo>
                  <a:cubicBezTo>
                    <a:pt x="558" y="842"/>
                    <a:pt x="564" y="837"/>
                    <a:pt x="550" y="726"/>
                  </a:cubicBezTo>
                  <a:cubicBezTo>
                    <a:pt x="536" y="627"/>
                    <a:pt x="524" y="531"/>
                    <a:pt x="478" y="435"/>
                  </a:cubicBezTo>
                  <a:cubicBezTo>
                    <a:pt x="447" y="372"/>
                    <a:pt x="411" y="312"/>
                    <a:pt x="371" y="257"/>
                  </a:cubicBezTo>
                  <a:cubicBezTo>
                    <a:pt x="371" y="257"/>
                    <a:pt x="350" y="226"/>
                    <a:pt x="326" y="197"/>
                  </a:cubicBezTo>
                  <a:cubicBezTo>
                    <a:pt x="302" y="168"/>
                    <a:pt x="275" y="141"/>
                    <a:pt x="275" y="141"/>
                  </a:cubicBezTo>
                  <a:cubicBezTo>
                    <a:pt x="254" y="117"/>
                    <a:pt x="199" y="79"/>
                    <a:pt x="142" y="50"/>
                  </a:cubicBezTo>
                  <a:cubicBezTo>
                    <a:pt x="85" y="21"/>
                    <a:pt x="25" y="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12531;p40">
              <a:extLst>
                <a:ext uri="{FF2B5EF4-FFF2-40B4-BE49-F238E27FC236}">
                  <a16:creationId xmlns:a16="http://schemas.microsoft.com/office/drawing/2014/main" id="{CCC878B6-CDED-1633-D745-9C3E55C27546}"/>
                </a:ext>
              </a:extLst>
            </p:cNvPr>
            <p:cNvSpPr/>
            <p:nvPr/>
          </p:nvSpPr>
          <p:spPr>
            <a:xfrm>
              <a:off x="2228825" y="4367025"/>
              <a:ext cx="16225" cy="39100"/>
            </a:xfrm>
            <a:custGeom>
              <a:avLst/>
              <a:gdLst/>
              <a:ahLst/>
              <a:cxnLst/>
              <a:rect l="l" t="t" r="r" b="b"/>
              <a:pathLst>
                <a:path w="649" h="1564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71"/>
                    <a:pt x="203" y="157"/>
                    <a:pt x="289" y="263"/>
                  </a:cubicBezTo>
                  <a:lnTo>
                    <a:pt x="321" y="300"/>
                  </a:lnTo>
                  <a:cubicBezTo>
                    <a:pt x="321" y="300"/>
                    <a:pt x="362" y="353"/>
                    <a:pt x="397" y="410"/>
                  </a:cubicBezTo>
                  <a:cubicBezTo>
                    <a:pt x="432" y="466"/>
                    <a:pt x="458" y="527"/>
                    <a:pt x="458" y="527"/>
                  </a:cubicBezTo>
                  <a:cubicBezTo>
                    <a:pt x="531" y="686"/>
                    <a:pt x="562" y="876"/>
                    <a:pt x="543" y="1061"/>
                  </a:cubicBezTo>
                  <a:cubicBezTo>
                    <a:pt x="525" y="1245"/>
                    <a:pt x="457" y="1423"/>
                    <a:pt x="363" y="1563"/>
                  </a:cubicBezTo>
                  <a:cubicBezTo>
                    <a:pt x="442" y="1497"/>
                    <a:pt x="457" y="1495"/>
                    <a:pt x="538" y="1325"/>
                  </a:cubicBezTo>
                  <a:cubicBezTo>
                    <a:pt x="603" y="1172"/>
                    <a:pt x="649" y="1014"/>
                    <a:pt x="637" y="837"/>
                  </a:cubicBezTo>
                  <a:cubicBezTo>
                    <a:pt x="628" y="719"/>
                    <a:pt x="597" y="603"/>
                    <a:pt x="552" y="498"/>
                  </a:cubicBezTo>
                  <a:cubicBezTo>
                    <a:pt x="552" y="498"/>
                    <a:pt x="528" y="440"/>
                    <a:pt x="495" y="385"/>
                  </a:cubicBezTo>
                  <a:cubicBezTo>
                    <a:pt x="465" y="329"/>
                    <a:pt x="426" y="278"/>
                    <a:pt x="426" y="278"/>
                  </a:cubicBezTo>
                  <a:cubicBezTo>
                    <a:pt x="396" y="236"/>
                    <a:pt x="316" y="157"/>
                    <a:pt x="226" y="100"/>
                  </a:cubicBezTo>
                  <a:cubicBezTo>
                    <a:pt x="137" y="42"/>
                    <a:pt x="40" y="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12532;p40">
              <a:extLst>
                <a:ext uri="{FF2B5EF4-FFF2-40B4-BE49-F238E27FC236}">
                  <a16:creationId xmlns:a16="http://schemas.microsoft.com/office/drawing/2014/main" id="{319821D6-B03E-3755-98DD-EEA3B8C39F2F}"/>
                </a:ext>
              </a:extLst>
            </p:cNvPr>
            <p:cNvSpPr/>
            <p:nvPr/>
          </p:nvSpPr>
          <p:spPr>
            <a:xfrm>
              <a:off x="2219900" y="4372125"/>
              <a:ext cx="12750" cy="25125"/>
            </a:xfrm>
            <a:custGeom>
              <a:avLst/>
              <a:gdLst/>
              <a:ahLst/>
              <a:cxnLst/>
              <a:rect l="l" t="t" r="r" b="b"/>
              <a:pathLst>
                <a:path w="510" h="1005" extrusionOk="0">
                  <a:moveTo>
                    <a:pt x="0" y="0"/>
                  </a:moveTo>
                  <a:cubicBezTo>
                    <a:pt x="60" y="56"/>
                    <a:pt x="114" y="117"/>
                    <a:pt x="167" y="185"/>
                  </a:cubicBezTo>
                  <a:lnTo>
                    <a:pt x="188" y="209"/>
                  </a:lnTo>
                  <a:cubicBezTo>
                    <a:pt x="188" y="209"/>
                    <a:pt x="215" y="241"/>
                    <a:pt x="240" y="275"/>
                  </a:cubicBezTo>
                  <a:cubicBezTo>
                    <a:pt x="265" y="311"/>
                    <a:pt x="287" y="346"/>
                    <a:pt x="287" y="346"/>
                  </a:cubicBezTo>
                  <a:cubicBezTo>
                    <a:pt x="404" y="537"/>
                    <a:pt x="476" y="787"/>
                    <a:pt x="468" y="1005"/>
                  </a:cubicBezTo>
                  <a:cubicBezTo>
                    <a:pt x="502" y="944"/>
                    <a:pt x="508" y="939"/>
                    <a:pt x="509" y="820"/>
                  </a:cubicBezTo>
                  <a:cubicBezTo>
                    <a:pt x="508" y="713"/>
                    <a:pt x="507" y="609"/>
                    <a:pt x="469" y="502"/>
                  </a:cubicBezTo>
                  <a:cubicBezTo>
                    <a:pt x="443" y="432"/>
                    <a:pt x="412" y="363"/>
                    <a:pt x="374" y="302"/>
                  </a:cubicBezTo>
                  <a:cubicBezTo>
                    <a:pt x="374" y="302"/>
                    <a:pt x="354" y="267"/>
                    <a:pt x="330" y="234"/>
                  </a:cubicBezTo>
                  <a:cubicBezTo>
                    <a:pt x="308" y="200"/>
                    <a:pt x="281" y="169"/>
                    <a:pt x="281" y="169"/>
                  </a:cubicBezTo>
                  <a:cubicBezTo>
                    <a:pt x="262" y="143"/>
                    <a:pt x="205" y="97"/>
                    <a:pt x="147" y="62"/>
                  </a:cubicBezTo>
                  <a:cubicBezTo>
                    <a:pt x="88" y="27"/>
                    <a:pt x="26" y="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12533;p40">
              <a:extLst>
                <a:ext uri="{FF2B5EF4-FFF2-40B4-BE49-F238E27FC236}">
                  <a16:creationId xmlns:a16="http://schemas.microsoft.com/office/drawing/2014/main" id="{18A47B0E-665D-CA42-9C34-43316789E4C1}"/>
                </a:ext>
              </a:extLst>
            </p:cNvPr>
            <p:cNvSpPr/>
            <p:nvPr/>
          </p:nvSpPr>
          <p:spPr>
            <a:xfrm>
              <a:off x="2286650" y="4399625"/>
              <a:ext cx="50800" cy="63650"/>
            </a:xfrm>
            <a:custGeom>
              <a:avLst/>
              <a:gdLst/>
              <a:ahLst/>
              <a:cxnLst/>
              <a:rect l="l" t="t" r="r" b="b"/>
              <a:pathLst>
                <a:path w="2032" h="2546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785" y="55"/>
                    <a:pt x="1532" y="119"/>
                    <a:pt x="1268" y="227"/>
                  </a:cubicBezTo>
                  <a:lnTo>
                    <a:pt x="1268" y="226"/>
                  </a:lnTo>
                  <a:lnTo>
                    <a:pt x="1173" y="270"/>
                  </a:lnTo>
                  <a:cubicBezTo>
                    <a:pt x="1173" y="270"/>
                    <a:pt x="1046" y="329"/>
                    <a:pt x="926" y="400"/>
                  </a:cubicBezTo>
                  <a:cubicBezTo>
                    <a:pt x="804" y="470"/>
                    <a:pt x="693" y="556"/>
                    <a:pt x="693" y="556"/>
                  </a:cubicBezTo>
                  <a:cubicBezTo>
                    <a:pt x="393" y="773"/>
                    <a:pt x="140" y="1114"/>
                    <a:pt x="57" y="1495"/>
                  </a:cubicBezTo>
                  <a:cubicBezTo>
                    <a:pt x="13" y="1685"/>
                    <a:pt x="1" y="1881"/>
                    <a:pt x="40" y="2065"/>
                  </a:cubicBezTo>
                  <a:cubicBezTo>
                    <a:pt x="75" y="2249"/>
                    <a:pt x="157" y="2417"/>
                    <a:pt x="268" y="2545"/>
                  </a:cubicBezTo>
                  <a:cubicBezTo>
                    <a:pt x="217" y="2457"/>
                    <a:pt x="199" y="2408"/>
                    <a:pt x="168" y="2342"/>
                  </a:cubicBezTo>
                  <a:cubicBezTo>
                    <a:pt x="147" y="2273"/>
                    <a:pt x="103" y="2188"/>
                    <a:pt x="82" y="2011"/>
                  </a:cubicBezTo>
                  <a:cubicBezTo>
                    <a:pt x="52" y="1692"/>
                    <a:pt x="146" y="1398"/>
                    <a:pt x="306" y="1120"/>
                  </a:cubicBezTo>
                  <a:cubicBezTo>
                    <a:pt x="414" y="932"/>
                    <a:pt x="570" y="776"/>
                    <a:pt x="734" y="648"/>
                  </a:cubicBezTo>
                  <a:cubicBezTo>
                    <a:pt x="734" y="648"/>
                    <a:pt x="827" y="575"/>
                    <a:pt x="928" y="513"/>
                  </a:cubicBezTo>
                  <a:cubicBezTo>
                    <a:pt x="1027" y="451"/>
                    <a:pt x="1133" y="398"/>
                    <a:pt x="1133" y="398"/>
                  </a:cubicBezTo>
                  <a:cubicBezTo>
                    <a:pt x="1218" y="352"/>
                    <a:pt x="1401" y="258"/>
                    <a:pt x="1588" y="179"/>
                  </a:cubicBezTo>
                  <a:cubicBezTo>
                    <a:pt x="1774" y="100"/>
                    <a:pt x="1960" y="32"/>
                    <a:pt x="2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12534;p40">
              <a:extLst>
                <a:ext uri="{FF2B5EF4-FFF2-40B4-BE49-F238E27FC236}">
                  <a16:creationId xmlns:a16="http://schemas.microsoft.com/office/drawing/2014/main" id="{E7BC9E4B-43C2-834F-C9F8-CC85C1726639}"/>
                </a:ext>
              </a:extLst>
            </p:cNvPr>
            <p:cNvSpPr/>
            <p:nvPr/>
          </p:nvSpPr>
          <p:spPr>
            <a:xfrm>
              <a:off x="2281850" y="4394625"/>
              <a:ext cx="42800" cy="39525"/>
            </a:xfrm>
            <a:custGeom>
              <a:avLst/>
              <a:gdLst/>
              <a:ahLst/>
              <a:cxnLst/>
              <a:rect l="l" t="t" r="r" b="b"/>
              <a:pathLst>
                <a:path w="1712" h="1581" extrusionOk="0">
                  <a:moveTo>
                    <a:pt x="1573" y="1"/>
                  </a:moveTo>
                  <a:cubicBezTo>
                    <a:pt x="1439" y="1"/>
                    <a:pt x="1300" y="19"/>
                    <a:pt x="1158" y="63"/>
                  </a:cubicBezTo>
                  <a:lnTo>
                    <a:pt x="1157" y="63"/>
                  </a:lnTo>
                  <a:lnTo>
                    <a:pt x="1088" y="87"/>
                  </a:lnTo>
                  <a:cubicBezTo>
                    <a:pt x="1088" y="87"/>
                    <a:pt x="1065" y="95"/>
                    <a:pt x="1033" y="111"/>
                  </a:cubicBezTo>
                  <a:cubicBezTo>
                    <a:pt x="1000" y="126"/>
                    <a:pt x="954" y="145"/>
                    <a:pt x="911" y="169"/>
                  </a:cubicBezTo>
                  <a:cubicBezTo>
                    <a:pt x="869" y="192"/>
                    <a:pt x="827" y="217"/>
                    <a:pt x="794" y="234"/>
                  </a:cubicBezTo>
                  <a:cubicBezTo>
                    <a:pt x="764" y="254"/>
                    <a:pt x="743" y="269"/>
                    <a:pt x="743" y="269"/>
                  </a:cubicBezTo>
                  <a:cubicBezTo>
                    <a:pt x="530" y="414"/>
                    <a:pt x="333" y="615"/>
                    <a:pt x="204" y="851"/>
                  </a:cubicBezTo>
                  <a:cubicBezTo>
                    <a:pt x="72" y="1085"/>
                    <a:pt x="3" y="1346"/>
                    <a:pt x="0" y="1581"/>
                  </a:cubicBezTo>
                  <a:cubicBezTo>
                    <a:pt x="46" y="1447"/>
                    <a:pt x="34" y="1436"/>
                    <a:pt x="112" y="1200"/>
                  </a:cubicBezTo>
                  <a:cubicBezTo>
                    <a:pt x="189" y="991"/>
                    <a:pt x="310" y="824"/>
                    <a:pt x="456" y="654"/>
                  </a:cubicBezTo>
                  <a:cubicBezTo>
                    <a:pt x="555" y="542"/>
                    <a:pt x="665" y="438"/>
                    <a:pt x="785" y="359"/>
                  </a:cubicBezTo>
                  <a:cubicBezTo>
                    <a:pt x="785" y="359"/>
                    <a:pt x="851" y="311"/>
                    <a:pt x="923" y="273"/>
                  </a:cubicBezTo>
                  <a:cubicBezTo>
                    <a:pt x="957" y="253"/>
                    <a:pt x="994" y="234"/>
                    <a:pt x="1021" y="223"/>
                  </a:cubicBezTo>
                  <a:lnTo>
                    <a:pt x="1068" y="202"/>
                  </a:lnTo>
                  <a:cubicBezTo>
                    <a:pt x="1127" y="173"/>
                    <a:pt x="1255" y="118"/>
                    <a:pt x="1388" y="76"/>
                  </a:cubicBezTo>
                  <a:cubicBezTo>
                    <a:pt x="1455" y="58"/>
                    <a:pt x="1522" y="40"/>
                    <a:pt x="1579" y="30"/>
                  </a:cubicBezTo>
                  <a:cubicBezTo>
                    <a:pt x="1636" y="21"/>
                    <a:pt x="1684" y="14"/>
                    <a:pt x="1711" y="7"/>
                  </a:cubicBezTo>
                  <a:cubicBezTo>
                    <a:pt x="1666" y="3"/>
                    <a:pt x="1620" y="1"/>
                    <a:pt x="1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12535;p40">
              <a:extLst>
                <a:ext uri="{FF2B5EF4-FFF2-40B4-BE49-F238E27FC236}">
                  <a16:creationId xmlns:a16="http://schemas.microsoft.com/office/drawing/2014/main" id="{606D0AE4-B5EE-9E26-C413-757AD5FBE17B}"/>
                </a:ext>
              </a:extLst>
            </p:cNvPr>
            <p:cNvSpPr/>
            <p:nvPr/>
          </p:nvSpPr>
          <p:spPr>
            <a:xfrm>
              <a:off x="2287900" y="4362550"/>
              <a:ext cx="62200" cy="22125"/>
            </a:xfrm>
            <a:custGeom>
              <a:avLst/>
              <a:gdLst/>
              <a:ahLst/>
              <a:cxnLst/>
              <a:rect l="l" t="t" r="r" b="b"/>
              <a:pathLst>
                <a:path w="2488" h="885" extrusionOk="0">
                  <a:moveTo>
                    <a:pt x="1" y="0"/>
                  </a:moveTo>
                  <a:lnTo>
                    <a:pt x="1" y="0"/>
                  </a:lnTo>
                  <a:cubicBezTo>
                    <a:pt x="94" y="118"/>
                    <a:pt x="95" y="132"/>
                    <a:pt x="311" y="296"/>
                  </a:cubicBezTo>
                  <a:cubicBezTo>
                    <a:pt x="507" y="438"/>
                    <a:pt x="696" y="564"/>
                    <a:pt x="928" y="659"/>
                  </a:cubicBezTo>
                  <a:cubicBezTo>
                    <a:pt x="1084" y="722"/>
                    <a:pt x="1243" y="775"/>
                    <a:pt x="1400" y="810"/>
                  </a:cubicBezTo>
                  <a:cubicBezTo>
                    <a:pt x="1400" y="810"/>
                    <a:pt x="1487" y="833"/>
                    <a:pt x="1576" y="848"/>
                  </a:cubicBezTo>
                  <a:cubicBezTo>
                    <a:pt x="1620" y="857"/>
                    <a:pt x="1665" y="863"/>
                    <a:pt x="1698" y="868"/>
                  </a:cubicBezTo>
                  <a:cubicBezTo>
                    <a:pt x="1732" y="872"/>
                    <a:pt x="1754" y="875"/>
                    <a:pt x="1754" y="875"/>
                  </a:cubicBezTo>
                  <a:cubicBezTo>
                    <a:pt x="1794" y="881"/>
                    <a:pt x="1857" y="884"/>
                    <a:pt x="1931" y="884"/>
                  </a:cubicBezTo>
                  <a:cubicBezTo>
                    <a:pt x="1994" y="884"/>
                    <a:pt x="2066" y="882"/>
                    <a:pt x="2136" y="876"/>
                  </a:cubicBezTo>
                  <a:cubicBezTo>
                    <a:pt x="2288" y="862"/>
                    <a:pt x="2432" y="832"/>
                    <a:pt x="2488" y="816"/>
                  </a:cubicBezTo>
                  <a:lnTo>
                    <a:pt x="2488" y="816"/>
                  </a:lnTo>
                  <a:cubicBezTo>
                    <a:pt x="2445" y="817"/>
                    <a:pt x="2402" y="818"/>
                    <a:pt x="2359" y="818"/>
                  </a:cubicBezTo>
                  <a:cubicBezTo>
                    <a:pt x="2213" y="818"/>
                    <a:pt x="2065" y="809"/>
                    <a:pt x="1908" y="792"/>
                  </a:cubicBezTo>
                  <a:lnTo>
                    <a:pt x="1908" y="793"/>
                  </a:lnTo>
                  <a:lnTo>
                    <a:pt x="1833" y="787"/>
                  </a:lnTo>
                  <a:cubicBezTo>
                    <a:pt x="1833" y="787"/>
                    <a:pt x="1734" y="775"/>
                    <a:pt x="1634" y="759"/>
                  </a:cubicBezTo>
                  <a:cubicBezTo>
                    <a:pt x="1586" y="751"/>
                    <a:pt x="1536" y="741"/>
                    <a:pt x="1499" y="734"/>
                  </a:cubicBezTo>
                  <a:cubicBezTo>
                    <a:pt x="1464" y="725"/>
                    <a:pt x="1439" y="719"/>
                    <a:pt x="1439" y="719"/>
                  </a:cubicBezTo>
                  <a:cubicBezTo>
                    <a:pt x="1181" y="658"/>
                    <a:pt x="913" y="567"/>
                    <a:pt x="667" y="440"/>
                  </a:cubicBezTo>
                  <a:cubicBezTo>
                    <a:pt x="419" y="316"/>
                    <a:pt x="191" y="16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12536;p40">
              <a:extLst>
                <a:ext uri="{FF2B5EF4-FFF2-40B4-BE49-F238E27FC236}">
                  <a16:creationId xmlns:a16="http://schemas.microsoft.com/office/drawing/2014/main" id="{F42BA2E2-4CAA-1A2D-021B-EBF5675769BA}"/>
                </a:ext>
              </a:extLst>
            </p:cNvPr>
            <p:cNvSpPr/>
            <p:nvPr/>
          </p:nvSpPr>
          <p:spPr>
            <a:xfrm>
              <a:off x="2319575" y="4363850"/>
              <a:ext cx="29100" cy="7100"/>
            </a:xfrm>
            <a:custGeom>
              <a:avLst/>
              <a:gdLst/>
              <a:ahLst/>
              <a:cxnLst/>
              <a:rect l="l" t="t" r="r" b="b"/>
              <a:pathLst>
                <a:path w="1164" h="284" extrusionOk="0">
                  <a:moveTo>
                    <a:pt x="1163" y="0"/>
                  </a:moveTo>
                  <a:lnTo>
                    <a:pt x="1163" y="0"/>
                  </a:lnTo>
                  <a:cubicBezTo>
                    <a:pt x="1087" y="35"/>
                    <a:pt x="1007" y="64"/>
                    <a:pt x="920" y="92"/>
                  </a:cubicBezTo>
                  <a:lnTo>
                    <a:pt x="889" y="104"/>
                  </a:lnTo>
                  <a:cubicBezTo>
                    <a:pt x="889" y="104"/>
                    <a:pt x="848" y="119"/>
                    <a:pt x="805" y="132"/>
                  </a:cubicBezTo>
                  <a:cubicBezTo>
                    <a:pt x="762" y="145"/>
                    <a:pt x="719" y="155"/>
                    <a:pt x="719" y="155"/>
                  </a:cubicBezTo>
                  <a:cubicBezTo>
                    <a:pt x="604" y="182"/>
                    <a:pt x="479" y="195"/>
                    <a:pt x="355" y="195"/>
                  </a:cubicBezTo>
                  <a:cubicBezTo>
                    <a:pt x="232" y="195"/>
                    <a:pt x="111" y="182"/>
                    <a:pt x="1" y="155"/>
                  </a:cubicBezTo>
                  <a:lnTo>
                    <a:pt x="1" y="155"/>
                  </a:lnTo>
                  <a:cubicBezTo>
                    <a:pt x="56" y="200"/>
                    <a:pt x="59" y="208"/>
                    <a:pt x="179" y="237"/>
                  </a:cubicBezTo>
                  <a:cubicBezTo>
                    <a:pt x="276" y="260"/>
                    <a:pt x="368" y="284"/>
                    <a:pt x="470" y="284"/>
                  </a:cubicBezTo>
                  <a:cubicBezTo>
                    <a:pt x="482" y="284"/>
                    <a:pt x="495" y="283"/>
                    <a:pt x="507" y="283"/>
                  </a:cubicBezTo>
                  <a:cubicBezTo>
                    <a:pt x="584" y="277"/>
                    <a:pt x="660" y="268"/>
                    <a:pt x="733" y="251"/>
                  </a:cubicBezTo>
                  <a:cubicBezTo>
                    <a:pt x="733" y="251"/>
                    <a:pt x="774" y="243"/>
                    <a:pt x="814" y="231"/>
                  </a:cubicBezTo>
                  <a:cubicBezTo>
                    <a:pt x="854" y="221"/>
                    <a:pt x="893" y="206"/>
                    <a:pt x="893" y="206"/>
                  </a:cubicBezTo>
                  <a:cubicBezTo>
                    <a:pt x="926" y="196"/>
                    <a:pt x="989" y="158"/>
                    <a:pt x="1045" y="116"/>
                  </a:cubicBezTo>
                  <a:cubicBezTo>
                    <a:pt x="1102" y="73"/>
                    <a:pt x="1148" y="23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12537;p40">
              <a:extLst>
                <a:ext uri="{FF2B5EF4-FFF2-40B4-BE49-F238E27FC236}">
                  <a16:creationId xmlns:a16="http://schemas.microsoft.com/office/drawing/2014/main" id="{95075910-FA00-1A76-BF42-478C06749FFA}"/>
                </a:ext>
              </a:extLst>
            </p:cNvPr>
            <p:cNvSpPr/>
            <p:nvPr/>
          </p:nvSpPr>
          <p:spPr>
            <a:xfrm>
              <a:off x="1849750" y="4233950"/>
              <a:ext cx="3475" cy="11700"/>
            </a:xfrm>
            <a:custGeom>
              <a:avLst/>
              <a:gdLst/>
              <a:ahLst/>
              <a:cxnLst/>
              <a:rect l="l" t="t" r="r" b="b"/>
              <a:pathLst>
                <a:path w="139" h="468" extrusionOk="0">
                  <a:moveTo>
                    <a:pt x="124" y="1"/>
                  </a:moveTo>
                  <a:cubicBezTo>
                    <a:pt x="95" y="22"/>
                    <a:pt x="68" y="50"/>
                    <a:pt x="48" y="85"/>
                  </a:cubicBezTo>
                  <a:lnTo>
                    <a:pt x="44" y="99"/>
                  </a:lnTo>
                  <a:cubicBezTo>
                    <a:pt x="44" y="99"/>
                    <a:pt x="21" y="173"/>
                    <a:pt x="24" y="173"/>
                  </a:cubicBezTo>
                  <a:cubicBezTo>
                    <a:pt x="1" y="272"/>
                    <a:pt x="26" y="391"/>
                    <a:pt x="75" y="468"/>
                  </a:cubicBezTo>
                  <a:cubicBezTo>
                    <a:pt x="96" y="435"/>
                    <a:pt x="95" y="434"/>
                    <a:pt x="93" y="389"/>
                  </a:cubicBezTo>
                  <a:cubicBezTo>
                    <a:pt x="91" y="348"/>
                    <a:pt x="108" y="311"/>
                    <a:pt x="109" y="272"/>
                  </a:cubicBezTo>
                  <a:cubicBezTo>
                    <a:pt x="111" y="245"/>
                    <a:pt x="113" y="219"/>
                    <a:pt x="119" y="194"/>
                  </a:cubicBezTo>
                  <a:lnTo>
                    <a:pt x="133" y="138"/>
                  </a:lnTo>
                  <a:cubicBezTo>
                    <a:pt x="138" y="117"/>
                    <a:pt x="131" y="30"/>
                    <a:pt x="1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Текстово поле 6">
            <a:extLst>
              <a:ext uri="{FF2B5EF4-FFF2-40B4-BE49-F238E27FC236}">
                <a16:creationId xmlns:a16="http://schemas.microsoft.com/office/drawing/2014/main" id="{59BE61D3-BC64-96AD-78EF-F4D1011A68DE}"/>
              </a:ext>
            </a:extLst>
          </p:cNvPr>
          <p:cNvSpPr txBox="1"/>
          <p:nvPr/>
        </p:nvSpPr>
        <p:spPr>
          <a:xfrm>
            <a:off x="0" y="-126381"/>
            <a:ext cx="9144000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bg-BG" sz="3200" b="0" i="0" u="none" strike="noStrike" kern="0" cap="none" spc="0" normalizeH="0" baseline="0" noProof="0" dirty="0">
                <a:ln>
                  <a:noFill/>
                </a:ln>
                <a:solidFill>
                  <a:srgbClr val="CFCCC8"/>
                </a:solidFill>
                <a:effectLst/>
                <a:uLnTx/>
                <a:uFillTx/>
                <a:latin typeface="Arial"/>
                <a:ea typeface="Calibri" panose="020F0502020204030204" pitchFamily="34" charset="0"/>
                <a:cs typeface="Arial"/>
                <a:sym typeface="Arial"/>
              </a:rPr>
              <a:t>„</a:t>
            </a:r>
            <a:r>
              <a:rPr kumimoji="0" lang="bg-BG" sz="3200" b="0" i="1" u="none" strike="noStrike" kern="0" cap="none" spc="0" normalizeH="0" baseline="0" noProof="0" dirty="0">
                <a:ln>
                  <a:noFill/>
                </a:ln>
                <a:solidFill>
                  <a:srgbClr val="CFCCC8"/>
                </a:solidFill>
                <a:effectLst/>
                <a:uLnTx/>
                <a:uFillTx/>
                <a:latin typeface="Arial"/>
                <a:ea typeface="Calibri" panose="020F0502020204030204" pitchFamily="34" charset="0"/>
                <a:cs typeface="Arial"/>
                <a:sym typeface="Arial"/>
              </a:rPr>
              <a:t>Нощите тогава бяха изпълнени с предпазливо и страстно шушукане, през тях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bg-BG" sz="3200" b="0" i="1" u="none" strike="noStrike" kern="0" cap="none" spc="0" normalizeH="0" baseline="0" noProof="0" dirty="0">
                <a:ln>
                  <a:noFill/>
                </a:ln>
                <a:solidFill>
                  <a:srgbClr val="CFCCC8"/>
                </a:solidFill>
                <a:effectLst/>
                <a:uLnTx/>
                <a:uFillTx/>
                <a:latin typeface="Arial"/>
                <a:ea typeface="Calibri" panose="020F0502020204030204" pitchFamily="34" charset="0"/>
                <a:cs typeface="Arial"/>
                <a:sym typeface="Arial"/>
              </a:rPr>
              <a:t>минаваха невидимите вълни на най-смели желания и мечти</a:t>
            </a: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FCCC8"/>
                </a:solidFill>
                <a:effectLst/>
                <a:uLnTx/>
                <a:uFillTx/>
                <a:latin typeface="Arial"/>
                <a:ea typeface="Calibri" panose="020F0502020204030204" pitchFamily="34" charset="0"/>
                <a:cs typeface="Arial"/>
                <a:sym typeface="Arial"/>
              </a:rPr>
              <a:t>…”</a:t>
            </a:r>
            <a:r>
              <a:rPr kumimoji="0" lang="bg-BG" sz="3200" b="0" i="1" u="none" strike="noStrike" kern="0" cap="none" spc="0" normalizeH="0" baseline="0" noProof="0" dirty="0">
                <a:ln>
                  <a:noFill/>
                </a:ln>
                <a:solidFill>
                  <a:srgbClr val="CFCCC8"/>
                </a:solidFill>
                <a:effectLst/>
                <a:uLnTx/>
                <a:uFillTx/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kumimoji="0" lang="bg-BG" sz="3200" b="0" i="0" u="none" strike="noStrike" kern="0" cap="none" spc="0" normalizeH="0" baseline="0" noProof="0" dirty="0">
                <a:ln>
                  <a:noFill/>
                </a:ln>
                <a:solidFill>
                  <a:srgbClr val="CFCCC8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(Андрич 2009: 91-92)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CFCCC8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.</a:t>
            </a:r>
            <a:endParaRPr kumimoji="0" lang="bg-BG" sz="3200" b="0" i="1" u="none" strike="noStrike" kern="0" cap="none" spc="0" normalizeH="0" baseline="0" noProof="0" dirty="0">
              <a:ln>
                <a:noFill/>
              </a:ln>
              <a:solidFill>
                <a:srgbClr val="CFCCC8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516" name="Google Shape;9084;p36">
            <a:extLst>
              <a:ext uri="{FF2B5EF4-FFF2-40B4-BE49-F238E27FC236}">
                <a16:creationId xmlns:a16="http://schemas.microsoft.com/office/drawing/2014/main" id="{A792D1F5-7D9D-2292-C411-28395ED33524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46027" t="1562" b="6525"/>
          <a:stretch/>
        </p:blipFill>
        <p:spPr>
          <a:xfrm rot="-6">
            <a:off x="2798256" y="4493365"/>
            <a:ext cx="3547488" cy="30249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7122002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83">
          <a:extLst>
            <a:ext uri="{FF2B5EF4-FFF2-40B4-BE49-F238E27FC236}">
              <a16:creationId xmlns:a16="http://schemas.microsoft.com/office/drawing/2014/main" id="{75942AFD-2046-7A15-0BCF-B22F7CBAB3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84" name="Google Shape;9084;p36">
            <a:extLst>
              <a:ext uri="{FF2B5EF4-FFF2-40B4-BE49-F238E27FC236}">
                <a16:creationId xmlns:a16="http://schemas.microsoft.com/office/drawing/2014/main" id="{2159665F-2777-3A21-E4E0-17AF8BA8C57A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46027" t="1562" b="6525"/>
          <a:stretch/>
        </p:blipFill>
        <p:spPr>
          <a:xfrm rot="-6">
            <a:off x="7074775" y="-4"/>
            <a:ext cx="3158098" cy="3024994"/>
          </a:xfrm>
          <a:prstGeom prst="rect">
            <a:avLst/>
          </a:prstGeom>
          <a:noFill/>
          <a:ln>
            <a:noFill/>
          </a:ln>
        </p:spPr>
      </p:pic>
      <p:pic>
        <p:nvPicPr>
          <p:cNvPr id="9085" name="Google Shape;9085;p36">
            <a:extLst>
              <a:ext uri="{FF2B5EF4-FFF2-40B4-BE49-F238E27FC236}">
                <a16:creationId xmlns:a16="http://schemas.microsoft.com/office/drawing/2014/main" id="{BACFCF5F-204A-2E9A-E68F-AEB13999A4DC}"/>
              </a:ext>
            </a:extLst>
          </p:cNvPr>
          <p:cNvPicPr preferRelativeResize="0">
            <a:picLocks noGrp="1"/>
          </p:cNvPicPr>
          <p:nvPr>
            <p:ph type="pic" idx="3"/>
          </p:nvPr>
        </p:nvPicPr>
        <p:blipFill rotWithShape="1">
          <a:blip r:embed="rId4">
            <a:alphaModFix/>
          </a:blip>
          <a:srcRect l="3652" t="3761" r="48031" b="1018"/>
          <a:stretch/>
        </p:blipFill>
        <p:spPr>
          <a:xfrm>
            <a:off x="7074775" y="2425350"/>
            <a:ext cx="2069228" cy="2718148"/>
          </a:xfrm>
          <a:prstGeom prst="rect">
            <a:avLst/>
          </a:prstGeom>
        </p:spPr>
      </p:pic>
      <p:sp>
        <p:nvSpPr>
          <p:cNvPr id="9086" name="Google Shape;9086;p36">
            <a:extLst>
              <a:ext uri="{FF2B5EF4-FFF2-40B4-BE49-F238E27FC236}">
                <a16:creationId xmlns:a16="http://schemas.microsoft.com/office/drawing/2014/main" id="{E1AA1A79-E70F-7CE7-DB68-C93E6849677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70233" y="2541541"/>
            <a:ext cx="6740234" cy="96690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bg-BG" sz="4000" dirty="0">
                <a:latin typeface="+mj-lt"/>
              </a:rPr>
              <a:t>Въображението на героите в романа</a:t>
            </a:r>
            <a:endParaRPr sz="4000" dirty="0">
              <a:latin typeface="+mj-lt"/>
            </a:endParaRPr>
          </a:p>
        </p:txBody>
      </p:sp>
      <p:sp>
        <p:nvSpPr>
          <p:cNvPr id="9087" name="Google Shape;9087;p36">
            <a:extLst>
              <a:ext uri="{FF2B5EF4-FFF2-40B4-BE49-F238E27FC236}">
                <a16:creationId xmlns:a16="http://schemas.microsoft.com/office/drawing/2014/main" id="{C8C47131-5413-D4D8-DFAD-B143CF900D66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2791872" y="1237679"/>
            <a:ext cx="1288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bg-BG" dirty="0"/>
              <a:t>3</a:t>
            </a:r>
            <a:endParaRPr dirty="0"/>
          </a:p>
        </p:txBody>
      </p:sp>
      <p:grpSp>
        <p:nvGrpSpPr>
          <p:cNvPr id="9088" name="Google Shape;9088;p36">
            <a:extLst>
              <a:ext uri="{FF2B5EF4-FFF2-40B4-BE49-F238E27FC236}">
                <a16:creationId xmlns:a16="http://schemas.microsoft.com/office/drawing/2014/main" id="{C527FAC8-8DFF-4EB3-6237-2BCC65D1F5E6}"/>
              </a:ext>
            </a:extLst>
          </p:cNvPr>
          <p:cNvGrpSpPr/>
          <p:nvPr/>
        </p:nvGrpSpPr>
        <p:grpSpPr>
          <a:xfrm>
            <a:off x="312889" y="388913"/>
            <a:ext cx="1620284" cy="1614806"/>
            <a:chOff x="4930100" y="1771600"/>
            <a:chExt cx="953950" cy="950725"/>
          </a:xfrm>
        </p:grpSpPr>
        <p:sp>
          <p:nvSpPr>
            <p:cNvPr id="9089" name="Google Shape;9089;p36">
              <a:extLst>
                <a:ext uri="{FF2B5EF4-FFF2-40B4-BE49-F238E27FC236}">
                  <a16:creationId xmlns:a16="http://schemas.microsoft.com/office/drawing/2014/main" id="{10E0C623-A6A8-8EC5-C6CB-D1FB81FF4A2B}"/>
                </a:ext>
              </a:extLst>
            </p:cNvPr>
            <p:cNvSpPr/>
            <p:nvPr/>
          </p:nvSpPr>
          <p:spPr>
            <a:xfrm>
              <a:off x="5704525" y="2453000"/>
              <a:ext cx="27750" cy="91225"/>
            </a:xfrm>
            <a:custGeom>
              <a:avLst/>
              <a:gdLst/>
              <a:ahLst/>
              <a:cxnLst/>
              <a:rect l="l" t="t" r="r" b="b"/>
              <a:pathLst>
                <a:path w="1110" h="3649" extrusionOk="0">
                  <a:moveTo>
                    <a:pt x="679" y="0"/>
                  </a:moveTo>
                  <a:cubicBezTo>
                    <a:pt x="504" y="0"/>
                    <a:pt x="318" y="98"/>
                    <a:pt x="200" y="279"/>
                  </a:cubicBezTo>
                  <a:cubicBezTo>
                    <a:pt x="1" y="586"/>
                    <a:pt x="88" y="961"/>
                    <a:pt x="175" y="1287"/>
                  </a:cubicBezTo>
                  <a:cubicBezTo>
                    <a:pt x="391" y="2097"/>
                    <a:pt x="418" y="2713"/>
                    <a:pt x="225" y="3538"/>
                  </a:cubicBezTo>
                  <a:cubicBezTo>
                    <a:pt x="210" y="3599"/>
                    <a:pt x="265" y="3648"/>
                    <a:pt x="317" y="3648"/>
                  </a:cubicBezTo>
                  <a:cubicBezTo>
                    <a:pt x="343" y="3648"/>
                    <a:pt x="369" y="3636"/>
                    <a:pt x="384" y="3605"/>
                  </a:cubicBezTo>
                  <a:cubicBezTo>
                    <a:pt x="607" y="3141"/>
                    <a:pt x="668" y="2641"/>
                    <a:pt x="600" y="2129"/>
                  </a:cubicBezTo>
                  <a:cubicBezTo>
                    <a:pt x="567" y="1885"/>
                    <a:pt x="496" y="1665"/>
                    <a:pt x="418" y="1434"/>
                  </a:cubicBezTo>
                  <a:cubicBezTo>
                    <a:pt x="367" y="1305"/>
                    <a:pt x="321" y="1175"/>
                    <a:pt x="281" y="1043"/>
                  </a:cubicBezTo>
                  <a:cubicBezTo>
                    <a:pt x="134" y="516"/>
                    <a:pt x="234" y="252"/>
                    <a:pt x="582" y="252"/>
                  </a:cubicBezTo>
                  <a:cubicBezTo>
                    <a:pt x="709" y="252"/>
                    <a:pt x="870" y="288"/>
                    <a:pt x="1065" y="359"/>
                  </a:cubicBezTo>
                  <a:cubicBezTo>
                    <a:pt x="1069" y="367"/>
                    <a:pt x="1076" y="370"/>
                    <a:pt x="1083" y="370"/>
                  </a:cubicBezTo>
                  <a:cubicBezTo>
                    <a:pt x="1096" y="370"/>
                    <a:pt x="1110" y="358"/>
                    <a:pt x="1105" y="343"/>
                  </a:cubicBezTo>
                  <a:cubicBezTo>
                    <a:pt x="1036" y="109"/>
                    <a:pt x="863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6">
              <a:extLst>
                <a:ext uri="{FF2B5EF4-FFF2-40B4-BE49-F238E27FC236}">
                  <a16:creationId xmlns:a16="http://schemas.microsoft.com/office/drawing/2014/main" id="{13645709-C5A5-D7E6-D700-626FD8A965EF}"/>
                </a:ext>
              </a:extLst>
            </p:cNvPr>
            <p:cNvSpPr/>
            <p:nvPr/>
          </p:nvSpPr>
          <p:spPr>
            <a:xfrm>
              <a:off x="5717700" y="2426850"/>
              <a:ext cx="24000" cy="35300"/>
            </a:xfrm>
            <a:custGeom>
              <a:avLst/>
              <a:gdLst/>
              <a:ahLst/>
              <a:cxnLst/>
              <a:rect l="l" t="t" r="r" b="b"/>
              <a:pathLst>
                <a:path w="960" h="1412" extrusionOk="0">
                  <a:moveTo>
                    <a:pt x="163" y="1"/>
                  </a:moveTo>
                  <a:cubicBezTo>
                    <a:pt x="130" y="1"/>
                    <a:pt x="96" y="4"/>
                    <a:pt x="63" y="11"/>
                  </a:cubicBezTo>
                  <a:cubicBezTo>
                    <a:pt x="14" y="22"/>
                    <a:pt x="0" y="103"/>
                    <a:pt x="48" y="123"/>
                  </a:cubicBezTo>
                  <a:cubicBezTo>
                    <a:pt x="290" y="226"/>
                    <a:pt x="517" y="289"/>
                    <a:pt x="651" y="539"/>
                  </a:cubicBezTo>
                  <a:cubicBezTo>
                    <a:pt x="798" y="811"/>
                    <a:pt x="706" y="1117"/>
                    <a:pt x="559" y="1367"/>
                  </a:cubicBezTo>
                  <a:cubicBezTo>
                    <a:pt x="549" y="1386"/>
                    <a:pt x="566" y="1411"/>
                    <a:pt x="585" y="1411"/>
                  </a:cubicBezTo>
                  <a:cubicBezTo>
                    <a:pt x="590" y="1411"/>
                    <a:pt x="595" y="1410"/>
                    <a:pt x="599" y="1406"/>
                  </a:cubicBezTo>
                  <a:cubicBezTo>
                    <a:pt x="880" y="1202"/>
                    <a:pt x="959" y="823"/>
                    <a:pt x="832" y="503"/>
                  </a:cubicBezTo>
                  <a:cubicBezTo>
                    <a:pt x="730" y="247"/>
                    <a:pt x="451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6">
              <a:extLst>
                <a:ext uri="{FF2B5EF4-FFF2-40B4-BE49-F238E27FC236}">
                  <a16:creationId xmlns:a16="http://schemas.microsoft.com/office/drawing/2014/main" id="{830ADB24-0A2E-62CE-11F5-D7B783673052}"/>
                </a:ext>
              </a:extLst>
            </p:cNvPr>
            <p:cNvSpPr/>
            <p:nvPr/>
          </p:nvSpPr>
          <p:spPr>
            <a:xfrm>
              <a:off x="5723600" y="2418875"/>
              <a:ext cx="15500" cy="10500"/>
            </a:xfrm>
            <a:custGeom>
              <a:avLst/>
              <a:gdLst/>
              <a:ahLst/>
              <a:cxnLst/>
              <a:rect l="l" t="t" r="r" b="b"/>
              <a:pathLst>
                <a:path w="620" h="420" extrusionOk="0">
                  <a:moveTo>
                    <a:pt x="548" y="0"/>
                  </a:moveTo>
                  <a:cubicBezTo>
                    <a:pt x="437" y="0"/>
                    <a:pt x="332" y="72"/>
                    <a:pt x="243" y="132"/>
                  </a:cubicBezTo>
                  <a:cubicBezTo>
                    <a:pt x="144" y="202"/>
                    <a:pt x="61" y="279"/>
                    <a:pt x="8" y="390"/>
                  </a:cubicBezTo>
                  <a:cubicBezTo>
                    <a:pt x="1" y="403"/>
                    <a:pt x="10" y="420"/>
                    <a:pt x="24" y="420"/>
                  </a:cubicBezTo>
                  <a:cubicBezTo>
                    <a:pt x="27" y="420"/>
                    <a:pt x="31" y="419"/>
                    <a:pt x="35" y="417"/>
                  </a:cubicBezTo>
                  <a:cubicBezTo>
                    <a:pt x="132" y="357"/>
                    <a:pt x="220" y="284"/>
                    <a:pt x="317" y="224"/>
                  </a:cubicBezTo>
                  <a:cubicBezTo>
                    <a:pt x="408" y="168"/>
                    <a:pt x="517" y="138"/>
                    <a:pt x="595" y="65"/>
                  </a:cubicBezTo>
                  <a:cubicBezTo>
                    <a:pt x="620" y="41"/>
                    <a:pt x="599" y="3"/>
                    <a:pt x="569" y="1"/>
                  </a:cubicBezTo>
                  <a:cubicBezTo>
                    <a:pt x="562" y="1"/>
                    <a:pt x="555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6">
              <a:extLst>
                <a:ext uri="{FF2B5EF4-FFF2-40B4-BE49-F238E27FC236}">
                  <a16:creationId xmlns:a16="http://schemas.microsoft.com/office/drawing/2014/main" id="{CFC6D7DD-2E6B-BFC2-69E5-D8E946CD4588}"/>
                </a:ext>
              </a:extLst>
            </p:cNvPr>
            <p:cNvSpPr/>
            <p:nvPr/>
          </p:nvSpPr>
          <p:spPr>
            <a:xfrm>
              <a:off x="5686825" y="2404200"/>
              <a:ext cx="50725" cy="25850"/>
            </a:xfrm>
            <a:custGeom>
              <a:avLst/>
              <a:gdLst/>
              <a:ahLst/>
              <a:cxnLst/>
              <a:rect l="l" t="t" r="r" b="b"/>
              <a:pathLst>
                <a:path w="2029" h="1034" extrusionOk="0">
                  <a:moveTo>
                    <a:pt x="1265" y="1"/>
                  </a:moveTo>
                  <a:cubicBezTo>
                    <a:pt x="1229" y="1"/>
                    <a:pt x="1193" y="3"/>
                    <a:pt x="1157" y="8"/>
                  </a:cubicBezTo>
                  <a:cubicBezTo>
                    <a:pt x="648" y="74"/>
                    <a:pt x="210" y="521"/>
                    <a:pt x="12" y="974"/>
                  </a:cubicBezTo>
                  <a:cubicBezTo>
                    <a:pt x="0" y="1002"/>
                    <a:pt x="22" y="1034"/>
                    <a:pt x="47" y="1034"/>
                  </a:cubicBezTo>
                  <a:cubicBezTo>
                    <a:pt x="56" y="1034"/>
                    <a:pt x="66" y="1030"/>
                    <a:pt x="74" y="1021"/>
                  </a:cubicBezTo>
                  <a:cubicBezTo>
                    <a:pt x="311" y="769"/>
                    <a:pt x="479" y="468"/>
                    <a:pt x="790" y="291"/>
                  </a:cubicBezTo>
                  <a:cubicBezTo>
                    <a:pt x="951" y="199"/>
                    <a:pt x="1112" y="154"/>
                    <a:pt x="1264" y="154"/>
                  </a:cubicBezTo>
                  <a:cubicBezTo>
                    <a:pt x="1556" y="154"/>
                    <a:pt x="1813" y="321"/>
                    <a:pt x="1962" y="646"/>
                  </a:cubicBezTo>
                  <a:cubicBezTo>
                    <a:pt x="1968" y="658"/>
                    <a:pt x="1979" y="664"/>
                    <a:pt x="1990" y="664"/>
                  </a:cubicBezTo>
                  <a:cubicBezTo>
                    <a:pt x="2009" y="664"/>
                    <a:pt x="2029" y="649"/>
                    <a:pt x="2028" y="628"/>
                  </a:cubicBezTo>
                  <a:cubicBezTo>
                    <a:pt x="2014" y="233"/>
                    <a:pt x="1632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6">
              <a:extLst>
                <a:ext uri="{FF2B5EF4-FFF2-40B4-BE49-F238E27FC236}">
                  <a16:creationId xmlns:a16="http://schemas.microsoft.com/office/drawing/2014/main" id="{2D21ABF1-BF5F-6C27-5C0A-5DD1AEEB39D9}"/>
                </a:ext>
              </a:extLst>
            </p:cNvPr>
            <p:cNvSpPr/>
            <p:nvPr/>
          </p:nvSpPr>
          <p:spPr>
            <a:xfrm>
              <a:off x="5723975" y="2362375"/>
              <a:ext cx="25775" cy="43425"/>
            </a:xfrm>
            <a:custGeom>
              <a:avLst/>
              <a:gdLst/>
              <a:ahLst/>
              <a:cxnLst/>
              <a:rect l="l" t="t" r="r" b="b"/>
              <a:pathLst>
                <a:path w="1031" h="1737" extrusionOk="0">
                  <a:moveTo>
                    <a:pt x="465" y="1"/>
                  </a:moveTo>
                  <a:cubicBezTo>
                    <a:pt x="441" y="1"/>
                    <a:pt x="420" y="23"/>
                    <a:pt x="425" y="52"/>
                  </a:cubicBezTo>
                  <a:cubicBezTo>
                    <a:pt x="481" y="383"/>
                    <a:pt x="608" y="660"/>
                    <a:pt x="505" y="1004"/>
                  </a:cubicBezTo>
                  <a:cubicBezTo>
                    <a:pt x="418" y="1299"/>
                    <a:pt x="221" y="1509"/>
                    <a:pt x="7" y="1718"/>
                  </a:cubicBezTo>
                  <a:cubicBezTo>
                    <a:pt x="1" y="1724"/>
                    <a:pt x="7" y="1736"/>
                    <a:pt x="15" y="1736"/>
                  </a:cubicBezTo>
                  <a:cubicBezTo>
                    <a:pt x="16" y="1736"/>
                    <a:pt x="17" y="1736"/>
                    <a:pt x="17" y="1736"/>
                  </a:cubicBezTo>
                  <a:cubicBezTo>
                    <a:pt x="644" y="1537"/>
                    <a:pt x="1031" y="494"/>
                    <a:pt x="493" y="12"/>
                  </a:cubicBezTo>
                  <a:cubicBezTo>
                    <a:pt x="484" y="4"/>
                    <a:pt x="474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6">
              <a:extLst>
                <a:ext uri="{FF2B5EF4-FFF2-40B4-BE49-F238E27FC236}">
                  <a16:creationId xmlns:a16="http://schemas.microsoft.com/office/drawing/2014/main" id="{DE116E72-0CA2-8F2B-8BD2-344A9724C3AD}"/>
                </a:ext>
              </a:extLst>
            </p:cNvPr>
            <p:cNvSpPr/>
            <p:nvPr/>
          </p:nvSpPr>
          <p:spPr>
            <a:xfrm>
              <a:off x="5689750" y="2363125"/>
              <a:ext cx="46450" cy="50925"/>
            </a:xfrm>
            <a:custGeom>
              <a:avLst/>
              <a:gdLst/>
              <a:ahLst/>
              <a:cxnLst/>
              <a:rect l="l" t="t" r="r" b="b"/>
              <a:pathLst>
                <a:path w="1858" h="2037" extrusionOk="0">
                  <a:moveTo>
                    <a:pt x="1814" y="0"/>
                  </a:moveTo>
                  <a:cubicBezTo>
                    <a:pt x="1809" y="0"/>
                    <a:pt x="1805" y="2"/>
                    <a:pt x="1801" y="7"/>
                  </a:cubicBezTo>
                  <a:cubicBezTo>
                    <a:pt x="1494" y="400"/>
                    <a:pt x="1074" y="539"/>
                    <a:pt x="710" y="862"/>
                  </a:cubicBezTo>
                  <a:cubicBezTo>
                    <a:pt x="392" y="1146"/>
                    <a:pt x="101" y="1537"/>
                    <a:pt x="10" y="1959"/>
                  </a:cubicBezTo>
                  <a:cubicBezTo>
                    <a:pt x="1" y="2002"/>
                    <a:pt x="39" y="2037"/>
                    <a:pt x="75" y="2037"/>
                  </a:cubicBezTo>
                  <a:cubicBezTo>
                    <a:pt x="94" y="2037"/>
                    <a:pt x="112" y="2028"/>
                    <a:pt x="122" y="2006"/>
                  </a:cubicBezTo>
                  <a:cubicBezTo>
                    <a:pt x="391" y="1470"/>
                    <a:pt x="653" y="1034"/>
                    <a:pt x="1178" y="707"/>
                  </a:cubicBezTo>
                  <a:cubicBezTo>
                    <a:pt x="1432" y="549"/>
                    <a:pt x="1858" y="378"/>
                    <a:pt x="1838" y="23"/>
                  </a:cubicBezTo>
                  <a:cubicBezTo>
                    <a:pt x="1838" y="11"/>
                    <a:pt x="1826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6">
              <a:extLst>
                <a:ext uri="{FF2B5EF4-FFF2-40B4-BE49-F238E27FC236}">
                  <a16:creationId xmlns:a16="http://schemas.microsoft.com/office/drawing/2014/main" id="{C5D00BAB-5545-6B24-8306-8CCA08348FF6}"/>
                </a:ext>
              </a:extLst>
            </p:cNvPr>
            <p:cNvSpPr/>
            <p:nvPr/>
          </p:nvSpPr>
          <p:spPr>
            <a:xfrm>
              <a:off x="5699125" y="2373900"/>
              <a:ext cx="23300" cy="11500"/>
            </a:xfrm>
            <a:custGeom>
              <a:avLst/>
              <a:gdLst/>
              <a:ahLst/>
              <a:cxnLst/>
              <a:rect l="l" t="t" r="r" b="b"/>
              <a:pathLst>
                <a:path w="932" h="460" extrusionOk="0">
                  <a:moveTo>
                    <a:pt x="649" y="1"/>
                  </a:moveTo>
                  <a:cubicBezTo>
                    <a:pt x="546" y="1"/>
                    <a:pt x="440" y="26"/>
                    <a:pt x="348" y="66"/>
                  </a:cubicBezTo>
                  <a:cubicBezTo>
                    <a:pt x="211" y="124"/>
                    <a:pt x="0" y="263"/>
                    <a:pt x="5" y="429"/>
                  </a:cubicBezTo>
                  <a:cubicBezTo>
                    <a:pt x="6" y="446"/>
                    <a:pt x="20" y="459"/>
                    <a:pt x="36" y="459"/>
                  </a:cubicBezTo>
                  <a:cubicBezTo>
                    <a:pt x="41" y="459"/>
                    <a:pt x="46" y="458"/>
                    <a:pt x="51" y="455"/>
                  </a:cubicBezTo>
                  <a:cubicBezTo>
                    <a:pt x="180" y="381"/>
                    <a:pt x="249" y="241"/>
                    <a:pt x="393" y="173"/>
                  </a:cubicBezTo>
                  <a:cubicBezTo>
                    <a:pt x="494" y="125"/>
                    <a:pt x="595" y="111"/>
                    <a:pt x="699" y="111"/>
                  </a:cubicBezTo>
                  <a:cubicBezTo>
                    <a:pt x="764" y="111"/>
                    <a:pt x="830" y="117"/>
                    <a:pt x="897" y="122"/>
                  </a:cubicBezTo>
                  <a:cubicBezTo>
                    <a:pt x="898" y="122"/>
                    <a:pt x="898" y="122"/>
                    <a:pt x="899" y="122"/>
                  </a:cubicBezTo>
                  <a:cubicBezTo>
                    <a:pt x="926" y="122"/>
                    <a:pt x="932" y="84"/>
                    <a:pt x="911" y="71"/>
                  </a:cubicBezTo>
                  <a:cubicBezTo>
                    <a:pt x="833" y="21"/>
                    <a:pt x="742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6">
              <a:extLst>
                <a:ext uri="{FF2B5EF4-FFF2-40B4-BE49-F238E27FC236}">
                  <a16:creationId xmlns:a16="http://schemas.microsoft.com/office/drawing/2014/main" id="{44831A94-CA4F-730D-D06B-BD4D1966137B}"/>
                </a:ext>
              </a:extLst>
            </p:cNvPr>
            <p:cNvSpPr/>
            <p:nvPr/>
          </p:nvSpPr>
          <p:spPr>
            <a:xfrm>
              <a:off x="5697325" y="2363975"/>
              <a:ext cx="7750" cy="20875"/>
            </a:xfrm>
            <a:custGeom>
              <a:avLst/>
              <a:gdLst/>
              <a:ahLst/>
              <a:cxnLst/>
              <a:rect l="l" t="t" r="r" b="b"/>
              <a:pathLst>
                <a:path w="310" h="835" extrusionOk="0">
                  <a:moveTo>
                    <a:pt x="39" y="1"/>
                  </a:moveTo>
                  <a:cubicBezTo>
                    <a:pt x="19" y="1"/>
                    <a:pt x="0" y="24"/>
                    <a:pt x="1" y="43"/>
                  </a:cubicBezTo>
                  <a:cubicBezTo>
                    <a:pt x="5" y="155"/>
                    <a:pt x="101" y="250"/>
                    <a:pt x="130" y="359"/>
                  </a:cubicBezTo>
                  <a:cubicBezTo>
                    <a:pt x="170" y="504"/>
                    <a:pt x="143" y="639"/>
                    <a:pt x="109" y="782"/>
                  </a:cubicBezTo>
                  <a:cubicBezTo>
                    <a:pt x="102" y="808"/>
                    <a:pt x="126" y="834"/>
                    <a:pt x="150" y="834"/>
                  </a:cubicBezTo>
                  <a:cubicBezTo>
                    <a:pt x="160" y="834"/>
                    <a:pt x="169" y="830"/>
                    <a:pt x="177" y="821"/>
                  </a:cubicBezTo>
                  <a:cubicBezTo>
                    <a:pt x="284" y="693"/>
                    <a:pt x="309" y="523"/>
                    <a:pt x="285" y="360"/>
                  </a:cubicBezTo>
                  <a:cubicBezTo>
                    <a:pt x="265" y="225"/>
                    <a:pt x="199" y="22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6">
              <a:extLst>
                <a:ext uri="{FF2B5EF4-FFF2-40B4-BE49-F238E27FC236}">
                  <a16:creationId xmlns:a16="http://schemas.microsoft.com/office/drawing/2014/main" id="{74A8B973-EF68-3B15-290B-84066137CEF6}"/>
                </a:ext>
              </a:extLst>
            </p:cNvPr>
            <p:cNvSpPr/>
            <p:nvPr/>
          </p:nvSpPr>
          <p:spPr>
            <a:xfrm>
              <a:off x="5683475" y="2364625"/>
              <a:ext cx="15525" cy="32650"/>
            </a:xfrm>
            <a:custGeom>
              <a:avLst/>
              <a:gdLst/>
              <a:ahLst/>
              <a:cxnLst/>
              <a:rect l="l" t="t" r="r" b="b"/>
              <a:pathLst>
                <a:path w="621" h="1306" extrusionOk="0">
                  <a:moveTo>
                    <a:pt x="593" y="0"/>
                  </a:moveTo>
                  <a:cubicBezTo>
                    <a:pt x="585" y="0"/>
                    <a:pt x="576" y="4"/>
                    <a:pt x="570" y="12"/>
                  </a:cubicBezTo>
                  <a:cubicBezTo>
                    <a:pt x="419" y="216"/>
                    <a:pt x="318" y="454"/>
                    <a:pt x="214" y="686"/>
                  </a:cubicBezTo>
                  <a:cubicBezTo>
                    <a:pt x="132" y="868"/>
                    <a:pt x="17" y="1052"/>
                    <a:pt x="3" y="1253"/>
                  </a:cubicBezTo>
                  <a:cubicBezTo>
                    <a:pt x="0" y="1285"/>
                    <a:pt x="29" y="1306"/>
                    <a:pt x="57" y="1306"/>
                  </a:cubicBezTo>
                  <a:cubicBezTo>
                    <a:pt x="70" y="1306"/>
                    <a:pt x="83" y="1301"/>
                    <a:pt x="92" y="1291"/>
                  </a:cubicBezTo>
                  <a:cubicBezTo>
                    <a:pt x="243" y="1130"/>
                    <a:pt x="309" y="882"/>
                    <a:pt x="394" y="680"/>
                  </a:cubicBezTo>
                  <a:cubicBezTo>
                    <a:pt x="484" y="469"/>
                    <a:pt x="575" y="257"/>
                    <a:pt x="617" y="31"/>
                  </a:cubicBezTo>
                  <a:cubicBezTo>
                    <a:pt x="621" y="12"/>
                    <a:pt x="607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6">
              <a:extLst>
                <a:ext uri="{FF2B5EF4-FFF2-40B4-BE49-F238E27FC236}">
                  <a16:creationId xmlns:a16="http://schemas.microsoft.com/office/drawing/2014/main" id="{6ADAFF31-D17B-70DE-E07F-586B6F28A376}"/>
                </a:ext>
              </a:extLst>
            </p:cNvPr>
            <p:cNvSpPr/>
            <p:nvPr/>
          </p:nvSpPr>
          <p:spPr>
            <a:xfrm>
              <a:off x="5649300" y="2393275"/>
              <a:ext cx="37900" cy="52000"/>
            </a:xfrm>
            <a:custGeom>
              <a:avLst/>
              <a:gdLst/>
              <a:ahLst/>
              <a:cxnLst/>
              <a:rect l="l" t="t" r="r" b="b"/>
              <a:pathLst>
                <a:path w="1516" h="2080" extrusionOk="0">
                  <a:moveTo>
                    <a:pt x="1109" y="1"/>
                  </a:moveTo>
                  <a:cubicBezTo>
                    <a:pt x="798" y="1"/>
                    <a:pt x="406" y="266"/>
                    <a:pt x="280" y="511"/>
                  </a:cubicBezTo>
                  <a:cubicBezTo>
                    <a:pt x="1" y="1051"/>
                    <a:pt x="203" y="1764"/>
                    <a:pt x="716" y="2076"/>
                  </a:cubicBezTo>
                  <a:cubicBezTo>
                    <a:pt x="720" y="2078"/>
                    <a:pt x="723" y="2079"/>
                    <a:pt x="727" y="2079"/>
                  </a:cubicBezTo>
                  <a:cubicBezTo>
                    <a:pt x="745" y="2079"/>
                    <a:pt x="760" y="2055"/>
                    <a:pt x="743" y="2041"/>
                  </a:cubicBezTo>
                  <a:cubicBezTo>
                    <a:pt x="419" y="1766"/>
                    <a:pt x="237" y="1365"/>
                    <a:pt x="299" y="938"/>
                  </a:cubicBezTo>
                  <a:cubicBezTo>
                    <a:pt x="358" y="529"/>
                    <a:pt x="649" y="209"/>
                    <a:pt x="987" y="209"/>
                  </a:cubicBezTo>
                  <a:cubicBezTo>
                    <a:pt x="1131" y="209"/>
                    <a:pt x="1282" y="266"/>
                    <a:pt x="1429" y="398"/>
                  </a:cubicBezTo>
                  <a:cubicBezTo>
                    <a:pt x="1439" y="407"/>
                    <a:pt x="1451" y="411"/>
                    <a:pt x="1463" y="411"/>
                  </a:cubicBezTo>
                  <a:cubicBezTo>
                    <a:pt x="1491" y="411"/>
                    <a:pt x="1516" y="386"/>
                    <a:pt x="1509" y="352"/>
                  </a:cubicBezTo>
                  <a:cubicBezTo>
                    <a:pt x="1455" y="97"/>
                    <a:pt x="1297" y="1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6">
              <a:extLst>
                <a:ext uri="{FF2B5EF4-FFF2-40B4-BE49-F238E27FC236}">
                  <a16:creationId xmlns:a16="http://schemas.microsoft.com/office/drawing/2014/main" id="{F32D9C5B-1647-0E17-9E65-5E3293BA37EB}"/>
                </a:ext>
              </a:extLst>
            </p:cNvPr>
            <p:cNvSpPr/>
            <p:nvPr/>
          </p:nvSpPr>
          <p:spPr>
            <a:xfrm>
              <a:off x="5623675" y="2373875"/>
              <a:ext cx="66600" cy="68650"/>
            </a:xfrm>
            <a:custGeom>
              <a:avLst/>
              <a:gdLst/>
              <a:ahLst/>
              <a:cxnLst/>
              <a:rect l="l" t="t" r="r" b="b"/>
              <a:pathLst>
                <a:path w="2664" h="2746" extrusionOk="0">
                  <a:moveTo>
                    <a:pt x="1497" y="0"/>
                  </a:moveTo>
                  <a:cubicBezTo>
                    <a:pt x="1266" y="0"/>
                    <a:pt x="1031" y="73"/>
                    <a:pt x="835" y="236"/>
                  </a:cubicBezTo>
                  <a:cubicBezTo>
                    <a:pt x="1" y="929"/>
                    <a:pt x="391" y="2153"/>
                    <a:pt x="1136" y="2731"/>
                  </a:cubicBezTo>
                  <a:cubicBezTo>
                    <a:pt x="1149" y="2741"/>
                    <a:pt x="1163" y="2746"/>
                    <a:pt x="1176" y="2746"/>
                  </a:cubicBezTo>
                  <a:cubicBezTo>
                    <a:pt x="1220" y="2746"/>
                    <a:pt x="1256" y="2694"/>
                    <a:pt x="1217" y="2650"/>
                  </a:cubicBezTo>
                  <a:cubicBezTo>
                    <a:pt x="751" y="2135"/>
                    <a:pt x="341" y="1503"/>
                    <a:pt x="631" y="795"/>
                  </a:cubicBezTo>
                  <a:cubicBezTo>
                    <a:pt x="780" y="428"/>
                    <a:pt x="1121" y="151"/>
                    <a:pt x="1505" y="151"/>
                  </a:cubicBezTo>
                  <a:cubicBezTo>
                    <a:pt x="1615" y="151"/>
                    <a:pt x="1729" y="173"/>
                    <a:pt x="1843" y="224"/>
                  </a:cubicBezTo>
                  <a:cubicBezTo>
                    <a:pt x="2247" y="402"/>
                    <a:pt x="2392" y="744"/>
                    <a:pt x="2466" y="1154"/>
                  </a:cubicBezTo>
                  <a:cubicBezTo>
                    <a:pt x="2469" y="1168"/>
                    <a:pt x="2482" y="1175"/>
                    <a:pt x="2495" y="1175"/>
                  </a:cubicBezTo>
                  <a:cubicBezTo>
                    <a:pt x="2508" y="1175"/>
                    <a:pt x="2522" y="1168"/>
                    <a:pt x="2525" y="1154"/>
                  </a:cubicBezTo>
                  <a:cubicBezTo>
                    <a:pt x="2664" y="477"/>
                    <a:pt x="2090" y="0"/>
                    <a:pt x="1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6">
              <a:extLst>
                <a:ext uri="{FF2B5EF4-FFF2-40B4-BE49-F238E27FC236}">
                  <a16:creationId xmlns:a16="http://schemas.microsoft.com/office/drawing/2014/main" id="{3FF064CC-80F4-0431-06D9-F10D4A06AB05}"/>
                </a:ext>
              </a:extLst>
            </p:cNvPr>
            <p:cNvSpPr/>
            <p:nvPr/>
          </p:nvSpPr>
          <p:spPr>
            <a:xfrm>
              <a:off x="5648125" y="2350950"/>
              <a:ext cx="27325" cy="26875"/>
            </a:xfrm>
            <a:custGeom>
              <a:avLst/>
              <a:gdLst/>
              <a:ahLst/>
              <a:cxnLst/>
              <a:rect l="l" t="t" r="r" b="b"/>
              <a:pathLst>
                <a:path w="1093" h="1075" extrusionOk="0">
                  <a:moveTo>
                    <a:pt x="1051" y="1"/>
                  </a:moveTo>
                  <a:cubicBezTo>
                    <a:pt x="1042" y="1"/>
                    <a:pt x="1033" y="4"/>
                    <a:pt x="1025" y="12"/>
                  </a:cubicBezTo>
                  <a:cubicBezTo>
                    <a:pt x="868" y="183"/>
                    <a:pt x="792" y="412"/>
                    <a:pt x="628" y="586"/>
                  </a:cubicBezTo>
                  <a:cubicBezTo>
                    <a:pt x="453" y="772"/>
                    <a:pt x="244" y="900"/>
                    <a:pt x="25" y="1027"/>
                  </a:cubicBezTo>
                  <a:cubicBezTo>
                    <a:pt x="1" y="1041"/>
                    <a:pt x="15" y="1074"/>
                    <a:pt x="39" y="1074"/>
                  </a:cubicBezTo>
                  <a:cubicBezTo>
                    <a:pt x="41" y="1074"/>
                    <a:pt x="43" y="1074"/>
                    <a:pt x="44" y="1074"/>
                  </a:cubicBezTo>
                  <a:cubicBezTo>
                    <a:pt x="303" y="1020"/>
                    <a:pt x="539" y="867"/>
                    <a:pt x="725" y="681"/>
                  </a:cubicBezTo>
                  <a:cubicBezTo>
                    <a:pt x="883" y="523"/>
                    <a:pt x="1092" y="273"/>
                    <a:pt x="1092" y="39"/>
                  </a:cubicBezTo>
                  <a:cubicBezTo>
                    <a:pt x="1092" y="17"/>
                    <a:pt x="1072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6">
              <a:extLst>
                <a:ext uri="{FF2B5EF4-FFF2-40B4-BE49-F238E27FC236}">
                  <a16:creationId xmlns:a16="http://schemas.microsoft.com/office/drawing/2014/main" id="{A0B2D710-8F84-0643-FA77-128D2CDA8B8C}"/>
                </a:ext>
              </a:extLst>
            </p:cNvPr>
            <p:cNvSpPr/>
            <p:nvPr/>
          </p:nvSpPr>
          <p:spPr>
            <a:xfrm>
              <a:off x="5640050" y="2345625"/>
              <a:ext cx="35525" cy="10175"/>
            </a:xfrm>
            <a:custGeom>
              <a:avLst/>
              <a:gdLst/>
              <a:ahLst/>
              <a:cxnLst/>
              <a:rect l="l" t="t" r="r" b="b"/>
              <a:pathLst>
                <a:path w="1421" h="407" extrusionOk="0">
                  <a:moveTo>
                    <a:pt x="424" y="0"/>
                  </a:moveTo>
                  <a:cubicBezTo>
                    <a:pt x="406" y="0"/>
                    <a:pt x="387" y="1"/>
                    <a:pt x="368" y="4"/>
                  </a:cubicBezTo>
                  <a:cubicBezTo>
                    <a:pt x="188" y="32"/>
                    <a:pt x="1" y="200"/>
                    <a:pt x="87" y="387"/>
                  </a:cubicBezTo>
                  <a:cubicBezTo>
                    <a:pt x="94" y="401"/>
                    <a:pt x="106" y="407"/>
                    <a:pt x="120" y="407"/>
                  </a:cubicBezTo>
                  <a:cubicBezTo>
                    <a:pt x="138" y="407"/>
                    <a:pt x="157" y="395"/>
                    <a:pt x="162" y="377"/>
                  </a:cubicBezTo>
                  <a:cubicBezTo>
                    <a:pt x="205" y="203"/>
                    <a:pt x="291" y="145"/>
                    <a:pt x="401" y="145"/>
                  </a:cubicBezTo>
                  <a:cubicBezTo>
                    <a:pt x="622" y="145"/>
                    <a:pt x="939" y="384"/>
                    <a:pt x="1176" y="384"/>
                  </a:cubicBezTo>
                  <a:cubicBezTo>
                    <a:pt x="1270" y="384"/>
                    <a:pt x="1352" y="346"/>
                    <a:pt x="1411" y="240"/>
                  </a:cubicBezTo>
                  <a:cubicBezTo>
                    <a:pt x="1420" y="222"/>
                    <a:pt x="1407" y="199"/>
                    <a:pt x="1388" y="199"/>
                  </a:cubicBezTo>
                  <a:cubicBezTo>
                    <a:pt x="1385" y="199"/>
                    <a:pt x="1382" y="199"/>
                    <a:pt x="1379" y="200"/>
                  </a:cubicBezTo>
                  <a:cubicBezTo>
                    <a:pt x="1303" y="224"/>
                    <a:pt x="1236" y="235"/>
                    <a:pt x="1173" y="235"/>
                  </a:cubicBezTo>
                  <a:cubicBezTo>
                    <a:pt x="1032" y="235"/>
                    <a:pt x="913" y="180"/>
                    <a:pt x="754" y="103"/>
                  </a:cubicBezTo>
                  <a:cubicBezTo>
                    <a:pt x="651" y="51"/>
                    <a:pt x="540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6">
              <a:extLst>
                <a:ext uri="{FF2B5EF4-FFF2-40B4-BE49-F238E27FC236}">
                  <a16:creationId xmlns:a16="http://schemas.microsoft.com/office/drawing/2014/main" id="{0A01BC01-8B1D-CC3B-0F37-69E9A2EAE8B4}"/>
                </a:ext>
              </a:extLst>
            </p:cNvPr>
            <p:cNvSpPr/>
            <p:nvPr/>
          </p:nvSpPr>
          <p:spPr>
            <a:xfrm>
              <a:off x="5643850" y="2314000"/>
              <a:ext cx="18825" cy="34650"/>
            </a:xfrm>
            <a:custGeom>
              <a:avLst/>
              <a:gdLst/>
              <a:ahLst/>
              <a:cxnLst/>
              <a:rect l="l" t="t" r="r" b="b"/>
              <a:pathLst>
                <a:path w="753" h="1386" extrusionOk="0">
                  <a:moveTo>
                    <a:pt x="129" y="1"/>
                  </a:moveTo>
                  <a:cubicBezTo>
                    <a:pt x="94" y="1"/>
                    <a:pt x="59" y="5"/>
                    <a:pt x="23" y="16"/>
                  </a:cubicBezTo>
                  <a:cubicBezTo>
                    <a:pt x="7" y="20"/>
                    <a:pt x="0" y="41"/>
                    <a:pt x="13" y="53"/>
                  </a:cubicBezTo>
                  <a:cubicBezTo>
                    <a:pt x="199" y="233"/>
                    <a:pt x="435" y="332"/>
                    <a:pt x="509" y="606"/>
                  </a:cubicBezTo>
                  <a:cubicBezTo>
                    <a:pt x="586" y="893"/>
                    <a:pt x="432" y="1143"/>
                    <a:pt x="266" y="1360"/>
                  </a:cubicBezTo>
                  <a:cubicBezTo>
                    <a:pt x="258" y="1371"/>
                    <a:pt x="269" y="1386"/>
                    <a:pt x="280" y="1386"/>
                  </a:cubicBezTo>
                  <a:cubicBezTo>
                    <a:pt x="282" y="1386"/>
                    <a:pt x="283" y="1385"/>
                    <a:pt x="285" y="1385"/>
                  </a:cubicBezTo>
                  <a:cubicBezTo>
                    <a:pt x="607" y="1281"/>
                    <a:pt x="753" y="910"/>
                    <a:pt x="697" y="592"/>
                  </a:cubicBezTo>
                  <a:cubicBezTo>
                    <a:pt x="650" y="334"/>
                    <a:pt x="415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6">
              <a:extLst>
                <a:ext uri="{FF2B5EF4-FFF2-40B4-BE49-F238E27FC236}">
                  <a16:creationId xmlns:a16="http://schemas.microsoft.com/office/drawing/2014/main" id="{104E2C2B-F24A-6CD3-2E85-51BC13891A68}"/>
                </a:ext>
              </a:extLst>
            </p:cNvPr>
            <p:cNvSpPr/>
            <p:nvPr/>
          </p:nvSpPr>
          <p:spPr>
            <a:xfrm>
              <a:off x="5622925" y="2314400"/>
              <a:ext cx="27050" cy="30925"/>
            </a:xfrm>
            <a:custGeom>
              <a:avLst/>
              <a:gdLst/>
              <a:ahLst/>
              <a:cxnLst/>
              <a:rect l="l" t="t" r="r" b="b"/>
              <a:pathLst>
                <a:path w="1082" h="1237" extrusionOk="0">
                  <a:moveTo>
                    <a:pt x="938" y="0"/>
                  </a:moveTo>
                  <a:cubicBezTo>
                    <a:pt x="923" y="0"/>
                    <a:pt x="909" y="15"/>
                    <a:pt x="907" y="30"/>
                  </a:cubicBezTo>
                  <a:cubicBezTo>
                    <a:pt x="880" y="276"/>
                    <a:pt x="795" y="392"/>
                    <a:pt x="577" y="509"/>
                  </a:cubicBezTo>
                  <a:cubicBezTo>
                    <a:pt x="464" y="569"/>
                    <a:pt x="347" y="618"/>
                    <a:pt x="249" y="702"/>
                  </a:cubicBezTo>
                  <a:cubicBezTo>
                    <a:pt x="102" y="828"/>
                    <a:pt x="0" y="1020"/>
                    <a:pt x="88" y="1206"/>
                  </a:cubicBezTo>
                  <a:cubicBezTo>
                    <a:pt x="98" y="1227"/>
                    <a:pt x="118" y="1237"/>
                    <a:pt x="140" y="1237"/>
                  </a:cubicBezTo>
                  <a:cubicBezTo>
                    <a:pt x="174" y="1237"/>
                    <a:pt x="211" y="1211"/>
                    <a:pt x="208" y="1173"/>
                  </a:cubicBezTo>
                  <a:cubicBezTo>
                    <a:pt x="182" y="744"/>
                    <a:pt x="623" y="722"/>
                    <a:pt x="862" y="478"/>
                  </a:cubicBezTo>
                  <a:cubicBezTo>
                    <a:pt x="984" y="354"/>
                    <a:pt x="1082" y="158"/>
                    <a:pt x="957" y="10"/>
                  </a:cubicBezTo>
                  <a:cubicBezTo>
                    <a:pt x="952" y="3"/>
                    <a:pt x="945" y="0"/>
                    <a:pt x="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6">
              <a:extLst>
                <a:ext uri="{FF2B5EF4-FFF2-40B4-BE49-F238E27FC236}">
                  <a16:creationId xmlns:a16="http://schemas.microsoft.com/office/drawing/2014/main" id="{66483292-49D1-2305-6B54-691784D303F4}"/>
                </a:ext>
              </a:extLst>
            </p:cNvPr>
            <p:cNvSpPr/>
            <p:nvPr/>
          </p:nvSpPr>
          <p:spPr>
            <a:xfrm>
              <a:off x="5612875" y="2321400"/>
              <a:ext cx="16450" cy="17025"/>
            </a:xfrm>
            <a:custGeom>
              <a:avLst/>
              <a:gdLst/>
              <a:ahLst/>
              <a:cxnLst/>
              <a:rect l="l" t="t" r="r" b="b"/>
              <a:pathLst>
                <a:path w="658" h="681" extrusionOk="0">
                  <a:moveTo>
                    <a:pt x="92" y="0"/>
                  </a:moveTo>
                  <a:cubicBezTo>
                    <a:pt x="70" y="0"/>
                    <a:pt x="48" y="4"/>
                    <a:pt x="27" y="11"/>
                  </a:cubicBezTo>
                  <a:cubicBezTo>
                    <a:pt x="5" y="18"/>
                    <a:pt x="0" y="42"/>
                    <a:pt x="14" y="60"/>
                  </a:cubicBezTo>
                  <a:cubicBezTo>
                    <a:pt x="103" y="164"/>
                    <a:pt x="255" y="202"/>
                    <a:pt x="353" y="307"/>
                  </a:cubicBezTo>
                  <a:cubicBezTo>
                    <a:pt x="456" y="417"/>
                    <a:pt x="508" y="558"/>
                    <a:pt x="595" y="678"/>
                  </a:cubicBezTo>
                  <a:cubicBezTo>
                    <a:pt x="596" y="680"/>
                    <a:pt x="598" y="681"/>
                    <a:pt x="599" y="681"/>
                  </a:cubicBezTo>
                  <a:cubicBezTo>
                    <a:pt x="601" y="681"/>
                    <a:pt x="603" y="679"/>
                    <a:pt x="604" y="677"/>
                  </a:cubicBezTo>
                  <a:cubicBezTo>
                    <a:pt x="657" y="517"/>
                    <a:pt x="563" y="344"/>
                    <a:pt x="460" y="225"/>
                  </a:cubicBezTo>
                  <a:cubicBezTo>
                    <a:pt x="377" y="131"/>
                    <a:pt x="231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6">
              <a:extLst>
                <a:ext uri="{FF2B5EF4-FFF2-40B4-BE49-F238E27FC236}">
                  <a16:creationId xmlns:a16="http://schemas.microsoft.com/office/drawing/2014/main" id="{F5C9654D-6A8A-9ACB-14AE-05EA8915A263}"/>
                </a:ext>
              </a:extLst>
            </p:cNvPr>
            <p:cNvSpPr/>
            <p:nvPr/>
          </p:nvSpPr>
          <p:spPr>
            <a:xfrm>
              <a:off x="5599775" y="2321300"/>
              <a:ext cx="17675" cy="27700"/>
            </a:xfrm>
            <a:custGeom>
              <a:avLst/>
              <a:gdLst/>
              <a:ahLst/>
              <a:cxnLst/>
              <a:rect l="l" t="t" r="r" b="b"/>
              <a:pathLst>
                <a:path w="707" h="1108" extrusionOk="0">
                  <a:moveTo>
                    <a:pt x="669" y="0"/>
                  </a:moveTo>
                  <a:cubicBezTo>
                    <a:pt x="664" y="0"/>
                    <a:pt x="659" y="1"/>
                    <a:pt x="654" y="4"/>
                  </a:cubicBezTo>
                  <a:cubicBezTo>
                    <a:pt x="311" y="169"/>
                    <a:pt x="1" y="659"/>
                    <a:pt x="15" y="1043"/>
                  </a:cubicBezTo>
                  <a:cubicBezTo>
                    <a:pt x="17" y="1085"/>
                    <a:pt x="48" y="1107"/>
                    <a:pt x="81" y="1107"/>
                  </a:cubicBezTo>
                  <a:cubicBezTo>
                    <a:pt x="107" y="1107"/>
                    <a:pt x="134" y="1092"/>
                    <a:pt x="144" y="1060"/>
                  </a:cubicBezTo>
                  <a:cubicBezTo>
                    <a:pt x="208" y="872"/>
                    <a:pt x="237" y="691"/>
                    <a:pt x="334" y="512"/>
                  </a:cubicBezTo>
                  <a:cubicBezTo>
                    <a:pt x="428" y="336"/>
                    <a:pt x="563" y="201"/>
                    <a:pt x="689" y="49"/>
                  </a:cubicBezTo>
                  <a:cubicBezTo>
                    <a:pt x="707" y="28"/>
                    <a:pt x="691" y="0"/>
                    <a:pt x="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6">
              <a:extLst>
                <a:ext uri="{FF2B5EF4-FFF2-40B4-BE49-F238E27FC236}">
                  <a16:creationId xmlns:a16="http://schemas.microsoft.com/office/drawing/2014/main" id="{52FBED02-9600-FFC3-AF32-E7C3CC4520D5}"/>
                </a:ext>
              </a:extLst>
            </p:cNvPr>
            <p:cNvSpPr/>
            <p:nvPr/>
          </p:nvSpPr>
          <p:spPr>
            <a:xfrm>
              <a:off x="5581975" y="2332125"/>
              <a:ext cx="40725" cy="63675"/>
            </a:xfrm>
            <a:custGeom>
              <a:avLst/>
              <a:gdLst/>
              <a:ahLst/>
              <a:cxnLst/>
              <a:rect l="l" t="t" r="r" b="b"/>
              <a:pathLst>
                <a:path w="1629" h="2547" extrusionOk="0">
                  <a:moveTo>
                    <a:pt x="54" y="1"/>
                  </a:moveTo>
                  <a:cubicBezTo>
                    <a:pt x="21" y="1"/>
                    <a:pt x="0" y="50"/>
                    <a:pt x="26" y="75"/>
                  </a:cubicBezTo>
                  <a:cubicBezTo>
                    <a:pt x="395" y="426"/>
                    <a:pt x="731" y="731"/>
                    <a:pt x="933" y="1215"/>
                  </a:cubicBezTo>
                  <a:cubicBezTo>
                    <a:pt x="1116" y="1654"/>
                    <a:pt x="1076" y="2081"/>
                    <a:pt x="1155" y="2532"/>
                  </a:cubicBezTo>
                  <a:cubicBezTo>
                    <a:pt x="1157" y="2542"/>
                    <a:pt x="1166" y="2547"/>
                    <a:pt x="1175" y="2547"/>
                  </a:cubicBezTo>
                  <a:cubicBezTo>
                    <a:pt x="1183" y="2547"/>
                    <a:pt x="1191" y="2543"/>
                    <a:pt x="1195" y="2536"/>
                  </a:cubicBezTo>
                  <a:cubicBezTo>
                    <a:pt x="1629" y="1700"/>
                    <a:pt x="878" y="328"/>
                    <a:pt x="67" y="4"/>
                  </a:cubicBezTo>
                  <a:cubicBezTo>
                    <a:pt x="62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6">
              <a:extLst>
                <a:ext uri="{FF2B5EF4-FFF2-40B4-BE49-F238E27FC236}">
                  <a16:creationId xmlns:a16="http://schemas.microsoft.com/office/drawing/2014/main" id="{26053A3E-9FD1-6B5C-15C7-ABDA5B0A68D3}"/>
                </a:ext>
              </a:extLst>
            </p:cNvPr>
            <p:cNvSpPr/>
            <p:nvPr/>
          </p:nvSpPr>
          <p:spPr>
            <a:xfrm>
              <a:off x="5584025" y="2332950"/>
              <a:ext cx="8175" cy="22300"/>
            </a:xfrm>
            <a:custGeom>
              <a:avLst/>
              <a:gdLst/>
              <a:ahLst/>
              <a:cxnLst/>
              <a:rect l="l" t="t" r="r" b="b"/>
              <a:pathLst>
                <a:path w="327" h="892" extrusionOk="0">
                  <a:moveTo>
                    <a:pt x="28" y="1"/>
                  </a:moveTo>
                  <a:cubicBezTo>
                    <a:pt x="15" y="1"/>
                    <a:pt x="4" y="9"/>
                    <a:pt x="4" y="26"/>
                  </a:cubicBezTo>
                  <a:cubicBezTo>
                    <a:pt x="0" y="168"/>
                    <a:pt x="55" y="314"/>
                    <a:pt x="90" y="453"/>
                  </a:cubicBezTo>
                  <a:cubicBezTo>
                    <a:pt x="126" y="597"/>
                    <a:pt x="156" y="744"/>
                    <a:pt x="237" y="869"/>
                  </a:cubicBezTo>
                  <a:cubicBezTo>
                    <a:pt x="247" y="884"/>
                    <a:pt x="264" y="891"/>
                    <a:pt x="279" y="891"/>
                  </a:cubicBezTo>
                  <a:cubicBezTo>
                    <a:pt x="303" y="891"/>
                    <a:pt x="326" y="875"/>
                    <a:pt x="326" y="845"/>
                  </a:cubicBezTo>
                  <a:cubicBezTo>
                    <a:pt x="325" y="696"/>
                    <a:pt x="267" y="557"/>
                    <a:pt x="217" y="418"/>
                  </a:cubicBezTo>
                  <a:cubicBezTo>
                    <a:pt x="168" y="283"/>
                    <a:pt x="132" y="131"/>
                    <a:pt x="50" y="13"/>
                  </a:cubicBezTo>
                  <a:cubicBezTo>
                    <a:pt x="44" y="5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6">
              <a:extLst>
                <a:ext uri="{FF2B5EF4-FFF2-40B4-BE49-F238E27FC236}">
                  <a16:creationId xmlns:a16="http://schemas.microsoft.com/office/drawing/2014/main" id="{3E3FDCB8-C70C-125E-966F-9B54D7DFBC5D}"/>
                </a:ext>
              </a:extLst>
            </p:cNvPr>
            <p:cNvSpPr/>
            <p:nvPr/>
          </p:nvSpPr>
          <p:spPr>
            <a:xfrm>
              <a:off x="5566800" y="2352150"/>
              <a:ext cx="51025" cy="72350"/>
            </a:xfrm>
            <a:custGeom>
              <a:avLst/>
              <a:gdLst/>
              <a:ahLst/>
              <a:cxnLst/>
              <a:rect l="l" t="t" r="r" b="b"/>
              <a:pathLst>
                <a:path w="2041" h="2894" extrusionOk="0">
                  <a:moveTo>
                    <a:pt x="662" y="1"/>
                  </a:moveTo>
                  <a:cubicBezTo>
                    <a:pt x="236" y="1"/>
                    <a:pt x="46" y="447"/>
                    <a:pt x="28" y="815"/>
                  </a:cubicBezTo>
                  <a:cubicBezTo>
                    <a:pt x="0" y="1340"/>
                    <a:pt x="238" y="1843"/>
                    <a:pt x="623" y="2189"/>
                  </a:cubicBezTo>
                  <a:cubicBezTo>
                    <a:pt x="636" y="2201"/>
                    <a:pt x="651" y="2206"/>
                    <a:pt x="664" y="2206"/>
                  </a:cubicBezTo>
                  <a:cubicBezTo>
                    <a:pt x="712" y="2206"/>
                    <a:pt x="752" y="2147"/>
                    <a:pt x="710" y="2103"/>
                  </a:cubicBezTo>
                  <a:cubicBezTo>
                    <a:pt x="485" y="1863"/>
                    <a:pt x="305" y="1612"/>
                    <a:pt x="218" y="1289"/>
                  </a:cubicBezTo>
                  <a:cubicBezTo>
                    <a:pt x="175" y="1134"/>
                    <a:pt x="156" y="976"/>
                    <a:pt x="162" y="815"/>
                  </a:cubicBezTo>
                  <a:cubicBezTo>
                    <a:pt x="443" y="426"/>
                    <a:pt x="665" y="232"/>
                    <a:pt x="830" y="232"/>
                  </a:cubicBezTo>
                  <a:cubicBezTo>
                    <a:pt x="989" y="232"/>
                    <a:pt x="1094" y="414"/>
                    <a:pt x="1144" y="776"/>
                  </a:cubicBezTo>
                  <a:cubicBezTo>
                    <a:pt x="1188" y="1125"/>
                    <a:pt x="1041" y="1473"/>
                    <a:pt x="1082" y="1825"/>
                  </a:cubicBezTo>
                  <a:cubicBezTo>
                    <a:pt x="1138" y="2317"/>
                    <a:pt x="1507" y="2830"/>
                    <a:pt x="2021" y="2893"/>
                  </a:cubicBezTo>
                  <a:cubicBezTo>
                    <a:pt x="2022" y="2893"/>
                    <a:pt x="2023" y="2893"/>
                    <a:pt x="2024" y="2893"/>
                  </a:cubicBezTo>
                  <a:cubicBezTo>
                    <a:pt x="2038" y="2893"/>
                    <a:pt x="2040" y="2872"/>
                    <a:pt x="2029" y="2865"/>
                  </a:cubicBezTo>
                  <a:cubicBezTo>
                    <a:pt x="1601" y="2588"/>
                    <a:pt x="1267" y="2329"/>
                    <a:pt x="1222" y="1785"/>
                  </a:cubicBezTo>
                  <a:cubicBezTo>
                    <a:pt x="1192" y="1417"/>
                    <a:pt x="1335" y="1059"/>
                    <a:pt x="1294" y="690"/>
                  </a:cubicBezTo>
                  <a:cubicBezTo>
                    <a:pt x="1257" y="364"/>
                    <a:pt x="1062" y="23"/>
                    <a:pt x="698" y="2"/>
                  </a:cubicBezTo>
                  <a:cubicBezTo>
                    <a:pt x="686" y="1"/>
                    <a:pt x="674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6">
              <a:extLst>
                <a:ext uri="{FF2B5EF4-FFF2-40B4-BE49-F238E27FC236}">
                  <a16:creationId xmlns:a16="http://schemas.microsoft.com/office/drawing/2014/main" id="{DFA2F06A-57A7-DE14-EA77-266C349A7A7B}"/>
                </a:ext>
              </a:extLst>
            </p:cNvPr>
            <p:cNvSpPr/>
            <p:nvPr/>
          </p:nvSpPr>
          <p:spPr>
            <a:xfrm>
              <a:off x="5543600" y="2332750"/>
              <a:ext cx="30750" cy="37950"/>
            </a:xfrm>
            <a:custGeom>
              <a:avLst/>
              <a:gdLst/>
              <a:ahLst/>
              <a:cxnLst/>
              <a:rect l="l" t="t" r="r" b="b"/>
              <a:pathLst>
                <a:path w="1230" h="1518" extrusionOk="0">
                  <a:moveTo>
                    <a:pt x="58" y="0"/>
                  </a:moveTo>
                  <a:cubicBezTo>
                    <a:pt x="14" y="0"/>
                    <a:pt x="1" y="63"/>
                    <a:pt x="46" y="80"/>
                  </a:cubicBezTo>
                  <a:cubicBezTo>
                    <a:pt x="356" y="194"/>
                    <a:pt x="617" y="415"/>
                    <a:pt x="792" y="694"/>
                  </a:cubicBezTo>
                  <a:cubicBezTo>
                    <a:pt x="954" y="955"/>
                    <a:pt x="956" y="1217"/>
                    <a:pt x="1039" y="1498"/>
                  </a:cubicBezTo>
                  <a:cubicBezTo>
                    <a:pt x="1042" y="1510"/>
                    <a:pt x="1055" y="1518"/>
                    <a:pt x="1067" y="1518"/>
                  </a:cubicBezTo>
                  <a:cubicBezTo>
                    <a:pt x="1075" y="1518"/>
                    <a:pt x="1084" y="1514"/>
                    <a:pt x="1089" y="1504"/>
                  </a:cubicBezTo>
                  <a:cubicBezTo>
                    <a:pt x="1229" y="1217"/>
                    <a:pt x="1087" y="823"/>
                    <a:pt x="921" y="572"/>
                  </a:cubicBezTo>
                  <a:cubicBezTo>
                    <a:pt x="719" y="266"/>
                    <a:pt x="427" y="72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6">
              <a:extLst>
                <a:ext uri="{FF2B5EF4-FFF2-40B4-BE49-F238E27FC236}">
                  <a16:creationId xmlns:a16="http://schemas.microsoft.com/office/drawing/2014/main" id="{567616AC-1986-E4F7-A0AC-4AEB22B57403}"/>
                </a:ext>
              </a:extLst>
            </p:cNvPr>
            <p:cNvSpPr/>
            <p:nvPr/>
          </p:nvSpPr>
          <p:spPr>
            <a:xfrm>
              <a:off x="5536775" y="2334825"/>
              <a:ext cx="34150" cy="55100"/>
            </a:xfrm>
            <a:custGeom>
              <a:avLst/>
              <a:gdLst/>
              <a:ahLst/>
              <a:cxnLst/>
              <a:rect l="l" t="t" r="r" b="b"/>
              <a:pathLst>
                <a:path w="1366" h="2204" extrusionOk="0">
                  <a:moveTo>
                    <a:pt x="452" y="0"/>
                  </a:moveTo>
                  <a:cubicBezTo>
                    <a:pt x="442" y="0"/>
                    <a:pt x="433" y="4"/>
                    <a:pt x="428" y="13"/>
                  </a:cubicBezTo>
                  <a:cubicBezTo>
                    <a:pt x="0" y="797"/>
                    <a:pt x="456" y="1926"/>
                    <a:pt x="1300" y="2201"/>
                  </a:cubicBezTo>
                  <a:cubicBezTo>
                    <a:pt x="1304" y="2202"/>
                    <a:pt x="1309" y="2203"/>
                    <a:pt x="1313" y="2203"/>
                  </a:cubicBezTo>
                  <a:cubicBezTo>
                    <a:pt x="1349" y="2203"/>
                    <a:pt x="1365" y="2148"/>
                    <a:pt x="1331" y="2126"/>
                  </a:cubicBezTo>
                  <a:cubicBezTo>
                    <a:pt x="970" y="1907"/>
                    <a:pt x="678" y="1619"/>
                    <a:pt x="525" y="1218"/>
                  </a:cubicBezTo>
                  <a:cubicBezTo>
                    <a:pt x="371" y="816"/>
                    <a:pt x="429" y="439"/>
                    <a:pt x="478" y="26"/>
                  </a:cubicBezTo>
                  <a:cubicBezTo>
                    <a:pt x="480" y="10"/>
                    <a:pt x="466" y="0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6">
              <a:extLst>
                <a:ext uri="{FF2B5EF4-FFF2-40B4-BE49-F238E27FC236}">
                  <a16:creationId xmlns:a16="http://schemas.microsoft.com/office/drawing/2014/main" id="{681E6CC7-EDA8-2ADB-5896-18D2F4686684}"/>
                </a:ext>
              </a:extLst>
            </p:cNvPr>
            <p:cNvSpPr/>
            <p:nvPr/>
          </p:nvSpPr>
          <p:spPr>
            <a:xfrm>
              <a:off x="5500975" y="2338075"/>
              <a:ext cx="51800" cy="35800"/>
            </a:xfrm>
            <a:custGeom>
              <a:avLst/>
              <a:gdLst/>
              <a:ahLst/>
              <a:cxnLst/>
              <a:rect l="l" t="t" r="r" b="b"/>
              <a:pathLst>
                <a:path w="2072" h="1432" extrusionOk="0">
                  <a:moveTo>
                    <a:pt x="33" y="0"/>
                  </a:moveTo>
                  <a:cubicBezTo>
                    <a:pt x="30" y="0"/>
                    <a:pt x="26" y="0"/>
                    <a:pt x="23" y="0"/>
                  </a:cubicBezTo>
                  <a:cubicBezTo>
                    <a:pt x="4" y="0"/>
                    <a:pt x="0" y="27"/>
                    <a:pt x="19" y="34"/>
                  </a:cubicBezTo>
                  <a:cubicBezTo>
                    <a:pt x="444" y="171"/>
                    <a:pt x="837" y="277"/>
                    <a:pt x="1200" y="556"/>
                  </a:cubicBezTo>
                  <a:cubicBezTo>
                    <a:pt x="1526" y="807"/>
                    <a:pt x="1735" y="1123"/>
                    <a:pt x="2007" y="1421"/>
                  </a:cubicBezTo>
                  <a:cubicBezTo>
                    <a:pt x="2014" y="1428"/>
                    <a:pt x="2022" y="1431"/>
                    <a:pt x="2030" y="1431"/>
                  </a:cubicBezTo>
                  <a:cubicBezTo>
                    <a:pt x="2051" y="1431"/>
                    <a:pt x="2072" y="1411"/>
                    <a:pt x="2065" y="1389"/>
                  </a:cubicBezTo>
                  <a:cubicBezTo>
                    <a:pt x="1834" y="633"/>
                    <a:pt x="80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6">
              <a:extLst>
                <a:ext uri="{FF2B5EF4-FFF2-40B4-BE49-F238E27FC236}">
                  <a16:creationId xmlns:a16="http://schemas.microsoft.com/office/drawing/2014/main" id="{0AF799FB-90D5-A359-A931-3726658427C0}"/>
                </a:ext>
              </a:extLst>
            </p:cNvPr>
            <p:cNvSpPr/>
            <p:nvPr/>
          </p:nvSpPr>
          <p:spPr>
            <a:xfrm>
              <a:off x="5659600" y="2464375"/>
              <a:ext cx="39900" cy="45025"/>
            </a:xfrm>
            <a:custGeom>
              <a:avLst/>
              <a:gdLst/>
              <a:ahLst/>
              <a:cxnLst/>
              <a:rect l="l" t="t" r="r" b="b"/>
              <a:pathLst>
                <a:path w="1596" h="1801" extrusionOk="0">
                  <a:moveTo>
                    <a:pt x="430" y="1"/>
                  </a:moveTo>
                  <a:cubicBezTo>
                    <a:pt x="214" y="1"/>
                    <a:pt x="1" y="117"/>
                    <a:pt x="20" y="361"/>
                  </a:cubicBezTo>
                  <a:cubicBezTo>
                    <a:pt x="22" y="390"/>
                    <a:pt x="52" y="414"/>
                    <a:pt x="79" y="414"/>
                  </a:cubicBezTo>
                  <a:cubicBezTo>
                    <a:pt x="95" y="414"/>
                    <a:pt x="110" y="406"/>
                    <a:pt x="118" y="387"/>
                  </a:cubicBezTo>
                  <a:cubicBezTo>
                    <a:pt x="193" y="217"/>
                    <a:pt x="293" y="151"/>
                    <a:pt x="397" y="151"/>
                  </a:cubicBezTo>
                  <a:cubicBezTo>
                    <a:pt x="591" y="151"/>
                    <a:pt x="797" y="384"/>
                    <a:pt x="863" y="603"/>
                  </a:cubicBezTo>
                  <a:cubicBezTo>
                    <a:pt x="935" y="835"/>
                    <a:pt x="931" y="1084"/>
                    <a:pt x="1005" y="1315"/>
                  </a:cubicBezTo>
                  <a:cubicBezTo>
                    <a:pt x="1088" y="1570"/>
                    <a:pt x="1261" y="1801"/>
                    <a:pt x="1541" y="1801"/>
                  </a:cubicBezTo>
                  <a:cubicBezTo>
                    <a:pt x="1553" y="1801"/>
                    <a:pt x="1565" y="1800"/>
                    <a:pt x="1577" y="1799"/>
                  </a:cubicBezTo>
                  <a:cubicBezTo>
                    <a:pt x="1592" y="1798"/>
                    <a:pt x="1596" y="1778"/>
                    <a:pt x="1580" y="1772"/>
                  </a:cubicBezTo>
                  <a:cubicBezTo>
                    <a:pt x="817" y="1503"/>
                    <a:pt x="1312" y="505"/>
                    <a:pt x="730" y="89"/>
                  </a:cubicBezTo>
                  <a:cubicBezTo>
                    <a:pt x="649" y="31"/>
                    <a:pt x="53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6">
              <a:extLst>
                <a:ext uri="{FF2B5EF4-FFF2-40B4-BE49-F238E27FC236}">
                  <a16:creationId xmlns:a16="http://schemas.microsoft.com/office/drawing/2014/main" id="{C33566A2-5A12-A91E-A15A-0717A71A8BB4}"/>
                </a:ext>
              </a:extLst>
            </p:cNvPr>
            <p:cNvSpPr/>
            <p:nvPr/>
          </p:nvSpPr>
          <p:spPr>
            <a:xfrm>
              <a:off x="5665125" y="2444250"/>
              <a:ext cx="53400" cy="96600"/>
            </a:xfrm>
            <a:custGeom>
              <a:avLst/>
              <a:gdLst/>
              <a:ahLst/>
              <a:cxnLst/>
              <a:rect l="l" t="t" r="r" b="b"/>
              <a:pathLst>
                <a:path w="2136" h="3864" extrusionOk="0">
                  <a:moveTo>
                    <a:pt x="467" y="1"/>
                  </a:moveTo>
                  <a:cubicBezTo>
                    <a:pt x="281" y="1"/>
                    <a:pt x="111" y="101"/>
                    <a:pt x="12" y="354"/>
                  </a:cubicBezTo>
                  <a:cubicBezTo>
                    <a:pt x="0" y="385"/>
                    <a:pt x="27" y="406"/>
                    <a:pt x="54" y="406"/>
                  </a:cubicBezTo>
                  <a:cubicBezTo>
                    <a:pt x="71" y="406"/>
                    <a:pt x="88" y="397"/>
                    <a:pt x="94" y="377"/>
                  </a:cubicBezTo>
                  <a:cubicBezTo>
                    <a:pt x="267" y="319"/>
                    <a:pt x="421" y="290"/>
                    <a:pt x="554" y="290"/>
                  </a:cubicBezTo>
                  <a:cubicBezTo>
                    <a:pt x="840" y="290"/>
                    <a:pt x="1034" y="423"/>
                    <a:pt x="1137" y="687"/>
                  </a:cubicBezTo>
                  <a:cubicBezTo>
                    <a:pt x="1232" y="869"/>
                    <a:pt x="1313" y="1057"/>
                    <a:pt x="1381" y="1249"/>
                  </a:cubicBezTo>
                  <a:cubicBezTo>
                    <a:pt x="1469" y="1487"/>
                    <a:pt x="1540" y="1731"/>
                    <a:pt x="1597" y="1978"/>
                  </a:cubicBezTo>
                  <a:cubicBezTo>
                    <a:pt x="1740" y="2598"/>
                    <a:pt x="1735" y="3215"/>
                    <a:pt x="1816" y="3840"/>
                  </a:cubicBezTo>
                  <a:cubicBezTo>
                    <a:pt x="1818" y="3855"/>
                    <a:pt x="1830" y="3864"/>
                    <a:pt x="1842" y="3864"/>
                  </a:cubicBezTo>
                  <a:cubicBezTo>
                    <a:pt x="1851" y="3864"/>
                    <a:pt x="1859" y="3859"/>
                    <a:pt x="1862" y="3847"/>
                  </a:cubicBezTo>
                  <a:cubicBezTo>
                    <a:pt x="2136" y="2781"/>
                    <a:pt x="1781" y="1341"/>
                    <a:pt x="1169" y="433"/>
                  </a:cubicBezTo>
                  <a:cubicBezTo>
                    <a:pt x="1006" y="191"/>
                    <a:pt x="722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6">
              <a:extLst>
                <a:ext uri="{FF2B5EF4-FFF2-40B4-BE49-F238E27FC236}">
                  <a16:creationId xmlns:a16="http://schemas.microsoft.com/office/drawing/2014/main" id="{DA6F0F61-EBD6-95F8-A25F-15926C9D847D}"/>
                </a:ext>
              </a:extLst>
            </p:cNvPr>
            <p:cNvSpPr/>
            <p:nvPr/>
          </p:nvSpPr>
          <p:spPr>
            <a:xfrm>
              <a:off x="5670300" y="2258100"/>
              <a:ext cx="89575" cy="62925"/>
            </a:xfrm>
            <a:custGeom>
              <a:avLst/>
              <a:gdLst/>
              <a:ahLst/>
              <a:cxnLst/>
              <a:rect l="l" t="t" r="r" b="b"/>
              <a:pathLst>
                <a:path w="3583" h="2517" extrusionOk="0">
                  <a:moveTo>
                    <a:pt x="3505" y="1"/>
                  </a:moveTo>
                  <a:cubicBezTo>
                    <a:pt x="3491" y="1"/>
                    <a:pt x="3476" y="7"/>
                    <a:pt x="3464" y="22"/>
                  </a:cubicBezTo>
                  <a:cubicBezTo>
                    <a:pt x="3001" y="601"/>
                    <a:pt x="2595" y="1149"/>
                    <a:pt x="1987" y="1588"/>
                  </a:cubicBezTo>
                  <a:cubicBezTo>
                    <a:pt x="1383" y="2024"/>
                    <a:pt x="708" y="2229"/>
                    <a:pt x="18" y="2480"/>
                  </a:cubicBezTo>
                  <a:cubicBezTo>
                    <a:pt x="0" y="2488"/>
                    <a:pt x="1" y="2517"/>
                    <a:pt x="22" y="2517"/>
                  </a:cubicBezTo>
                  <a:cubicBezTo>
                    <a:pt x="23" y="2517"/>
                    <a:pt x="23" y="2517"/>
                    <a:pt x="23" y="2517"/>
                  </a:cubicBezTo>
                  <a:cubicBezTo>
                    <a:pt x="1396" y="2452"/>
                    <a:pt x="2994" y="1347"/>
                    <a:pt x="3563" y="99"/>
                  </a:cubicBezTo>
                  <a:cubicBezTo>
                    <a:pt x="3583" y="54"/>
                    <a:pt x="3545" y="1"/>
                    <a:pt x="3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6">
              <a:extLst>
                <a:ext uri="{FF2B5EF4-FFF2-40B4-BE49-F238E27FC236}">
                  <a16:creationId xmlns:a16="http://schemas.microsoft.com/office/drawing/2014/main" id="{763A292D-AE9C-2293-6E41-C968A97B7148}"/>
                </a:ext>
              </a:extLst>
            </p:cNvPr>
            <p:cNvSpPr/>
            <p:nvPr/>
          </p:nvSpPr>
          <p:spPr>
            <a:xfrm>
              <a:off x="5670300" y="2248375"/>
              <a:ext cx="37375" cy="73750"/>
            </a:xfrm>
            <a:custGeom>
              <a:avLst/>
              <a:gdLst/>
              <a:ahLst/>
              <a:cxnLst/>
              <a:rect l="l" t="t" r="r" b="b"/>
              <a:pathLst>
                <a:path w="1495" h="2950" extrusionOk="0">
                  <a:moveTo>
                    <a:pt x="273" y="0"/>
                  </a:moveTo>
                  <a:cubicBezTo>
                    <a:pt x="212" y="0"/>
                    <a:pt x="186" y="88"/>
                    <a:pt x="241" y="117"/>
                  </a:cubicBezTo>
                  <a:cubicBezTo>
                    <a:pt x="1494" y="782"/>
                    <a:pt x="650" y="2159"/>
                    <a:pt x="15" y="2909"/>
                  </a:cubicBezTo>
                  <a:cubicBezTo>
                    <a:pt x="1" y="2926"/>
                    <a:pt x="13" y="2949"/>
                    <a:pt x="32" y="2949"/>
                  </a:cubicBezTo>
                  <a:cubicBezTo>
                    <a:pt x="36" y="2949"/>
                    <a:pt x="40" y="2948"/>
                    <a:pt x="44" y="2946"/>
                  </a:cubicBezTo>
                  <a:cubicBezTo>
                    <a:pt x="624" y="2651"/>
                    <a:pt x="980" y="1967"/>
                    <a:pt x="1058" y="1338"/>
                  </a:cubicBezTo>
                  <a:cubicBezTo>
                    <a:pt x="1126" y="795"/>
                    <a:pt x="948" y="7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6">
              <a:extLst>
                <a:ext uri="{FF2B5EF4-FFF2-40B4-BE49-F238E27FC236}">
                  <a16:creationId xmlns:a16="http://schemas.microsoft.com/office/drawing/2014/main" id="{F6203F08-26C5-4F95-51D1-52B888F63C08}"/>
                </a:ext>
              </a:extLst>
            </p:cNvPr>
            <p:cNvSpPr/>
            <p:nvPr/>
          </p:nvSpPr>
          <p:spPr>
            <a:xfrm>
              <a:off x="5657225" y="2249400"/>
              <a:ext cx="22975" cy="21700"/>
            </a:xfrm>
            <a:custGeom>
              <a:avLst/>
              <a:gdLst/>
              <a:ahLst/>
              <a:cxnLst/>
              <a:rect l="l" t="t" r="r" b="b"/>
              <a:pathLst>
                <a:path w="919" h="868" extrusionOk="0">
                  <a:moveTo>
                    <a:pt x="809" y="1"/>
                  </a:moveTo>
                  <a:cubicBezTo>
                    <a:pt x="623" y="1"/>
                    <a:pt x="441" y="145"/>
                    <a:pt x="313" y="265"/>
                  </a:cubicBezTo>
                  <a:cubicBezTo>
                    <a:pt x="156" y="412"/>
                    <a:pt x="0" y="617"/>
                    <a:pt x="7" y="842"/>
                  </a:cubicBezTo>
                  <a:cubicBezTo>
                    <a:pt x="7" y="859"/>
                    <a:pt x="19" y="868"/>
                    <a:pt x="32" y="868"/>
                  </a:cubicBezTo>
                  <a:cubicBezTo>
                    <a:pt x="42" y="868"/>
                    <a:pt x="51" y="864"/>
                    <a:pt x="58" y="856"/>
                  </a:cubicBezTo>
                  <a:cubicBezTo>
                    <a:pt x="181" y="694"/>
                    <a:pt x="264" y="511"/>
                    <a:pt x="420" y="372"/>
                  </a:cubicBezTo>
                  <a:cubicBezTo>
                    <a:pt x="565" y="245"/>
                    <a:pt x="757" y="201"/>
                    <a:pt x="898" y="73"/>
                  </a:cubicBezTo>
                  <a:cubicBezTo>
                    <a:pt x="918" y="53"/>
                    <a:pt x="909" y="13"/>
                    <a:pt x="881" y="8"/>
                  </a:cubicBezTo>
                  <a:cubicBezTo>
                    <a:pt x="857" y="3"/>
                    <a:pt x="833" y="1"/>
                    <a:pt x="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6">
              <a:extLst>
                <a:ext uri="{FF2B5EF4-FFF2-40B4-BE49-F238E27FC236}">
                  <a16:creationId xmlns:a16="http://schemas.microsoft.com/office/drawing/2014/main" id="{1EC0F2FB-D004-1432-28AB-BD8CA358F5AD}"/>
                </a:ext>
              </a:extLst>
            </p:cNvPr>
            <p:cNvSpPr/>
            <p:nvPr/>
          </p:nvSpPr>
          <p:spPr>
            <a:xfrm>
              <a:off x="5655750" y="2269375"/>
              <a:ext cx="19275" cy="41500"/>
            </a:xfrm>
            <a:custGeom>
              <a:avLst/>
              <a:gdLst/>
              <a:ahLst/>
              <a:cxnLst/>
              <a:rect l="l" t="t" r="r" b="b"/>
              <a:pathLst>
                <a:path w="771" h="1660" extrusionOk="0">
                  <a:moveTo>
                    <a:pt x="247" y="1"/>
                  </a:moveTo>
                  <a:cubicBezTo>
                    <a:pt x="209" y="1"/>
                    <a:pt x="169" y="9"/>
                    <a:pt x="126" y="27"/>
                  </a:cubicBezTo>
                  <a:cubicBezTo>
                    <a:pt x="106" y="34"/>
                    <a:pt x="93" y="68"/>
                    <a:pt x="119" y="78"/>
                  </a:cubicBezTo>
                  <a:cubicBezTo>
                    <a:pt x="771" y="359"/>
                    <a:pt x="217" y="1175"/>
                    <a:pt x="22" y="1580"/>
                  </a:cubicBezTo>
                  <a:cubicBezTo>
                    <a:pt x="1" y="1624"/>
                    <a:pt x="32" y="1660"/>
                    <a:pt x="69" y="1660"/>
                  </a:cubicBezTo>
                  <a:cubicBezTo>
                    <a:pt x="82" y="1660"/>
                    <a:pt x="95" y="1656"/>
                    <a:pt x="107" y="1646"/>
                  </a:cubicBezTo>
                  <a:cubicBezTo>
                    <a:pt x="417" y="1406"/>
                    <a:pt x="583" y="935"/>
                    <a:pt x="596" y="551"/>
                  </a:cubicBezTo>
                  <a:cubicBezTo>
                    <a:pt x="602" y="336"/>
                    <a:pt x="48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6">
              <a:extLst>
                <a:ext uri="{FF2B5EF4-FFF2-40B4-BE49-F238E27FC236}">
                  <a16:creationId xmlns:a16="http://schemas.microsoft.com/office/drawing/2014/main" id="{959FFE21-9594-1DEC-D1FB-56945FCEF59B}"/>
                </a:ext>
              </a:extLst>
            </p:cNvPr>
            <p:cNvSpPr/>
            <p:nvPr/>
          </p:nvSpPr>
          <p:spPr>
            <a:xfrm>
              <a:off x="5639400" y="2267800"/>
              <a:ext cx="25975" cy="12175"/>
            </a:xfrm>
            <a:custGeom>
              <a:avLst/>
              <a:gdLst/>
              <a:ahLst/>
              <a:cxnLst/>
              <a:rect l="l" t="t" r="r" b="b"/>
              <a:pathLst>
                <a:path w="1039" h="487" extrusionOk="0">
                  <a:moveTo>
                    <a:pt x="642" y="0"/>
                  </a:moveTo>
                  <a:cubicBezTo>
                    <a:pt x="582" y="0"/>
                    <a:pt x="520" y="8"/>
                    <a:pt x="458" y="24"/>
                  </a:cubicBezTo>
                  <a:cubicBezTo>
                    <a:pt x="277" y="69"/>
                    <a:pt x="38" y="217"/>
                    <a:pt x="6" y="416"/>
                  </a:cubicBezTo>
                  <a:cubicBezTo>
                    <a:pt x="1" y="452"/>
                    <a:pt x="30" y="487"/>
                    <a:pt x="61" y="487"/>
                  </a:cubicBezTo>
                  <a:cubicBezTo>
                    <a:pt x="73" y="487"/>
                    <a:pt x="86" y="481"/>
                    <a:pt x="97" y="469"/>
                  </a:cubicBezTo>
                  <a:cubicBezTo>
                    <a:pt x="224" y="332"/>
                    <a:pt x="303" y="208"/>
                    <a:pt x="493" y="151"/>
                  </a:cubicBezTo>
                  <a:cubicBezTo>
                    <a:pt x="553" y="133"/>
                    <a:pt x="615" y="125"/>
                    <a:pt x="677" y="125"/>
                  </a:cubicBezTo>
                  <a:cubicBezTo>
                    <a:pt x="789" y="125"/>
                    <a:pt x="901" y="151"/>
                    <a:pt x="1004" y="191"/>
                  </a:cubicBezTo>
                  <a:cubicBezTo>
                    <a:pt x="1007" y="192"/>
                    <a:pt x="1009" y="193"/>
                    <a:pt x="1012" y="193"/>
                  </a:cubicBezTo>
                  <a:cubicBezTo>
                    <a:pt x="1029" y="193"/>
                    <a:pt x="1038" y="168"/>
                    <a:pt x="1026" y="154"/>
                  </a:cubicBezTo>
                  <a:cubicBezTo>
                    <a:pt x="920" y="46"/>
                    <a:pt x="785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6">
              <a:extLst>
                <a:ext uri="{FF2B5EF4-FFF2-40B4-BE49-F238E27FC236}">
                  <a16:creationId xmlns:a16="http://schemas.microsoft.com/office/drawing/2014/main" id="{BCFA9395-2B8E-EE3C-67A5-D6ADF3555981}"/>
                </a:ext>
              </a:extLst>
            </p:cNvPr>
            <p:cNvSpPr/>
            <p:nvPr/>
          </p:nvSpPr>
          <p:spPr>
            <a:xfrm>
              <a:off x="5563600" y="2187200"/>
              <a:ext cx="82275" cy="122925"/>
            </a:xfrm>
            <a:custGeom>
              <a:avLst/>
              <a:gdLst/>
              <a:ahLst/>
              <a:cxnLst/>
              <a:rect l="l" t="t" r="r" b="b"/>
              <a:pathLst>
                <a:path w="3291" h="4917" extrusionOk="0">
                  <a:moveTo>
                    <a:pt x="1354" y="0"/>
                  </a:moveTo>
                  <a:cubicBezTo>
                    <a:pt x="1346" y="0"/>
                    <a:pt x="1338" y="3"/>
                    <a:pt x="1331" y="8"/>
                  </a:cubicBezTo>
                  <a:cubicBezTo>
                    <a:pt x="1" y="1056"/>
                    <a:pt x="379" y="3221"/>
                    <a:pt x="1374" y="4357"/>
                  </a:cubicBezTo>
                  <a:cubicBezTo>
                    <a:pt x="1626" y="4644"/>
                    <a:pt x="2040" y="4917"/>
                    <a:pt x="2440" y="4917"/>
                  </a:cubicBezTo>
                  <a:cubicBezTo>
                    <a:pt x="2624" y="4917"/>
                    <a:pt x="2805" y="4859"/>
                    <a:pt x="2966" y="4718"/>
                  </a:cubicBezTo>
                  <a:cubicBezTo>
                    <a:pt x="3272" y="4450"/>
                    <a:pt x="3290" y="4003"/>
                    <a:pt x="2996" y="3732"/>
                  </a:cubicBezTo>
                  <a:cubicBezTo>
                    <a:pt x="2987" y="3723"/>
                    <a:pt x="2976" y="3719"/>
                    <a:pt x="2965" y="3719"/>
                  </a:cubicBezTo>
                  <a:cubicBezTo>
                    <a:pt x="2931" y="3719"/>
                    <a:pt x="2900" y="3754"/>
                    <a:pt x="2921" y="3789"/>
                  </a:cubicBezTo>
                  <a:cubicBezTo>
                    <a:pt x="2794" y="4419"/>
                    <a:pt x="2589" y="4734"/>
                    <a:pt x="2306" y="4734"/>
                  </a:cubicBezTo>
                  <a:cubicBezTo>
                    <a:pt x="2217" y="4734"/>
                    <a:pt x="2121" y="4703"/>
                    <a:pt x="2016" y="4640"/>
                  </a:cubicBezTo>
                  <a:cubicBezTo>
                    <a:pt x="1834" y="4579"/>
                    <a:pt x="1681" y="4471"/>
                    <a:pt x="1558" y="4316"/>
                  </a:cubicBezTo>
                  <a:cubicBezTo>
                    <a:pt x="1415" y="4168"/>
                    <a:pt x="1294" y="3987"/>
                    <a:pt x="1185" y="3813"/>
                  </a:cubicBezTo>
                  <a:cubicBezTo>
                    <a:pt x="928" y="3404"/>
                    <a:pt x="764" y="2957"/>
                    <a:pt x="689" y="2484"/>
                  </a:cubicBezTo>
                  <a:cubicBezTo>
                    <a:pt x="539" y="1549"/>
                    <a:pt x="859" y="797"/>
                    <a:pt x="1385" y="49"/>
                  </a:cubicBezTo>
                  <a:cubicBezTo>
                    <a:pt x="1403" y="23"/>
                    <a:pt x="1379" y="0"/>
                    <a:pt x="1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6">
              <a:extLst>
                <a:ext uri="{FF2B5EF4-FFF2-40B4-BE49-F238E27FC236}">
                  <a16:creationId xmlns:a16="http://schemas.microsoft.com/office/drawing/2014/main" id="{4D2F63ED-03EB-4A48-93DB-E742736388EE}"/>
                </a:ext>
              </a:extLst>
            </p:cNvPr>
            <p:cNvSpPr/>
            <p:nvPr/>
          </p:nvSpPr>
          <p:spPr>
            <a:xfrm>
              <a:off x="5575100" y="2183275"/>
              <a:ext cx="61025" cy="104575"/>
            </a:xfrm>
            <a:custGeom>
              <a:avLst/>
              <a:gdLst/>
              <a:ahLst/>
              <a:cxnLst/>
              <a:rect l="l" t="t" r="r" b="b"/>
              <a:pathLst>
                <a:path w="2441" h="4183" extrusionOk="0">
                  <a:moveTo>
                    <a:pt x="1182" y="1"/>
                  </a:moveTo>
                  <a:cubicBezTo>
                    <a:pt x="1173" y="1"/>
                    <a:pt x="1165" y="5"/>
                    <a:pt x="1157" y="14"/>
                  </a:cubicBezTo>
                  <a:cubicBezTo>
                    <a:pt x="0" y="1389"/>
                    <a:pt x="437" y="3832"/>
                    <a:pt x="2376" y="4182"/>
                  </a:cubicBezTo>
                  <a:cubicBezTo>
                    <a:pt x="2379" y="4183"/>
                    <a:pt x="2381" y="4183"/>
                    <a:pt x="2384" y="4183"/>
                  </a:cubicBezTo>
                  <a:cubicBezTo>
                    <a:pt x="2425" y="4183"/>
                    <a:pt x="2440" y="4121"/>
                    <a:pt x="2397" y="4111"/>
                  </a:cubicBezTo>
                  <a:cubicBezTo>
                    <a:pt x="1579" y="3924"/>
                    <a:pt x="960" y="3366"/>
                    <a:pt x="742" y="2544"/>
                  </a:cubicBezTo>
                  <a:cubicBezTo>
                    <a:pt x="505" y="1646"/>
                    <a:pt x="816" y="846"/>
                    <a:pt x="1216" y="59"/>
                  </a:cubicBezTo>
                  <a:cubicBezTo>
                    <a:pt x="1229" y="32"/>
                    <a:pt x="1206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36">
              <a:extLst>
                <a:ext uri="{FF2B5EF4-FFF2-40B4-BE49-F238E27FC236}">
                  <a16:creationId xmlns:a16="http://schemas.microsoft.com/office/drawing/2014/main" id="{5816D706-CCD6-E7BB-DE98-503E574937F5}"/>
                </a:ext>
              </a:extLst>
            </p:cNvPr>
            <p:cNvSpPr/>
            <p:nvPr/>
          </p:nvSpPr>
          <p:spPr>
            <a:xfrm>
              <a:off x="5512400" y="2085125"/>
              <a:ext cx="220375" cy="176250"/>
            </a:xfrm>
            <a:custGeom>
              <a:avLst/>
              <a:gdLst/>
              <a:ahLst/>
              <a:cxnLst/>
              <a:rect l="l" t="t" r="r" b="b"/>
              <a:pathLst>
                <a:path w="8815" h="7050" extrusionOk="0">
                  <a:moveTo>
                    <a:pt x="4420" y="0"/>
                  </a:moveTo>
                  <a:cubicBezTo>
                    <a:pt x="2497" y="0"/>
                    <a:pt x="812" y="1271"/>
                    <a:pt x="32" y="3053"/>
                  </a:cubicBezTo>
                  <a:cubicBezTo>
                    <a:pt x="0" y="3125"/>
                    <a:pt x="64" y="3191"/>
                    <a:pt x="122" y="3191"/>
                  </a:cubicBezTo>
                  <a:cubicBezTo>
                    <a:pt x="148" y="3191"/>
                    <a:pt x="173" y="3177"/>
                    <a:pt x="188" y="3144"/>
                  </a:cubicBezTo>
                  <a:cubicBezTo>
                    <a:pt x="856" y="1616"/>
                    <a:pt x="2175" y="410"/>
                    <a:pt x="3871" y="199"/>
                  </a:cubicBezTo>
                  <a:cubicBezTo>
                    <a:pt x="4035" y="179"/>
                    <a:pt x="4200" y="169"/>
                    <a:pt x="4363" y="169"/>
                  </a:cubicBezTo>
                  <a:cubicBezTo>
                    <a:pt x="5989" y="169"/>
                    <a:pt x="7504" y="1168"/>
                    <a:pt x="8023" y="2758"/>
                  </a:cubicBezTo>
                  <a:cubicBezTo>
                    <a:pt x="8571" y="4437"/>
                    <a:pt x="7575" y="6392"/>
                    <a:pt x="5816" y="6792"/>
                  </a:cubicBezTo>
                  <a:cubicBezTo>
                    <a:pt x="5672" y="6825"/>
                    <a:pt x="5529" y="6840"/>
                    <a:pt x="5389" y="6840"/>
                  </a:cubicBezTo>
                  <a:cubicBezTo>
                    <a:pt x="4327" y="6840"/>
                    <a:pt x="3435" y="5945"/>
                    <a:pt x="3451" y="4826"/>
                  </a:cubicBezTo>
                  <a:cubicBezTo>
                    <a:pt x="3460" y="4205"/>
                    <a:pt x="3869" y="3561"/>
                    <a:pt x="4542" y="3561"/>
                  </a:cubicBezTo>
                  <a:cubicBezTo>
                    <a:pt x="4557" y="3561"/>
                    <a:pt x="4572" y="3562"/>
                    <a:pt x="4588" y="3562"/>
                  </a:cubicBezTo>
                  <a:cubicBezTo>
                    <a:pt x="5006" y="3581"/>
                    <a:pt x="5281" y="3802"/>
                    <a:pt x="5476" y="4133"/>
                  </a:cubicBezTo>
                  <a:cubicBezTo>
                    <a:pt x="5643" y="4334"/>
                    <a:pt x="5691" y="4570"/>
                    <a:pt x="5619" y="4840"/>
                  </a:cubicBezTo>
                  <a:lnTo>
                    <a:pt x="4697" y="4581"/>
                  </a:lnTo>
                  <a:cubicBezTo>
                    <a:pt x="4725" y="4548"/>
                    <a:pt x="4696" y="4504"/>
                    <a:pt x="4665" y="4504"/>
                  </a:cubicBezTo>
                  <a:cubicBezTo>
                    <a:pt x="4655" y="4504"/>
                    <a:pt x="4644" y="4508"/>
                    <a:pt x="4635" y="4518"/>
                  </a:cubicBezTo>
                  <a:cubicBezTo>
                    <a:pt x="4264" y="4931"/>
                    <a:pt x="4580" y="5462"/>
                    <a:pt x="5062" y="5462"/>
                  </a:cubicBezTo>
                  <a:cubicBezTo>
                    <a:pt x="5127" y="5462"/>
                    <a:pt x="5194" y="5452"/>
                    <a:pt x="5263" y="5432"/>
                  </a:cubicBezTo>
                  <a:cubicBezTo>
                    <a:pt x="6077" y="5190"/>
                    <a:pt x="5873" y="4073"/>
                    <a:pt x="5341" y="3660"/>
                  </a:cubicBezTo>
                  <a:cubicBezTo>
                    <a:pt x="5122" y="3489"/>
                    <a:pt x="4858" y="3408"/>
                    <a:pt x="4595" y="3408"/>
                  </a:cubicBezTo>
                  <a:cubicBezTo>
                    <a:pt x="4201" y="3408"/>
                    <a:pt x="3807" y="3589"/>
                    <a:pt x="3562" y="3919"/>
                  </a:cubicBezTo>
                  <a:cubicBezTo>
                    <a:pt x="3032" y="4634"/>
                    <a:pt x="3357" y="5758"/>
                    <a:pt x="3894" y="6373"/>
                  </a:cubicBezTo>
                  <a:cubicBezTo>
                    <a:pt x="4311" y="6852"/>
                    <a:pt x="4801" y="7050"/>
                    <a:pt x="5300" y="7050"/>
                  </a:cubicBezTo>
                  <a:cubicBezTo>
                    <a:pt x="6556" y="7050"/>
                    <a:pt x="7866" y="5798"/>
                    <a:pt x="8212" y="4621"/>
                  </a:cubicBezTo>
                  <a:cubicBezTo>
                    <a:pt x="8815" y="2571"/>
                    <a:pt x="7270" y="461"/>
                    <a:pt x="5246" y="78"/>
                  </a:cubicBezTo>
                  <a:cubicBezTo>
                    <a:pt x="4967" y="26"/>
                    <a:pt x="4692" y="0"/>
                    <a:pt x="4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36">
              <a:extLst>
                <a:ext uri="{FF2B5EF4-FFF2-40B4-BE49-F238E27FC236}">
                  <a16:creationId xmlns:a16="http://schemas.microsoft.com/office/drawing/2014/main" id="{594DF993-8352-0583-D73C-9BA0F7DAC752}"/>
                </a:ext>
              </a:extLst>
            </p:cNvPr>
            <p:cNvSpPr/>
            <p:nvPr/>
          </p:nvSpPr>
          <p:spPr>
            <a:xfrm>
              <a:off x="5517025" y="2122000"/>
              <a:ext cx="165425" cy="139950"/>
            </a:xfrm>
            <a:custGeom>
              <a:avLst/>
              <a:gdLst/>
              <a:ahLst/>
              <a:cxnLst/>
              <a:rect l="l" t="t" r="r" b="b"/>
              <a:pathLst>
                <a:path w="6617" h="5598" extrusionOk="0">
                  <a:moveTo>
                    <a:pt x="4050" y="0"/>
                  </a:moveTo>
                  <a:cubicBezTo>
                    <a:pt x="3907" y="0"/>
                    <a:pt x="3765" y="12"/>
                    <a:pt x="3624" y="35"/>
                  </a:cubicBezTo>
                  <a:cubicBezTo>
                    <a:pt x="1139" y="449"/>
                    <a:pt x="1" y="3533"/>
                    <a:pt x="1193" y="5593"/>
                  </a:cubicBezTo>
                  <a:cubicBezTo>
                    <a:pt x="1195" y="5596"/>
                    <a:pt x="1199" y="5598"/>
                    <a:pt x="1202" y="5598"/>
                  </a:cubicBezTo>
                  <a:cubicBezTo>
                    <a:pt x="1209" y="5598"/>
                    <a:pt x="1215" y="5592"/>
                    <a:pt x="1212" y="5585"/>
                  </a:cubicBezTo>
                  <a:cubicBezTo>
                    <a:pt x="472" y="3794"/>
                    <a:pt x="890" y="1404"/>
                    <a:pt x="2749" y="466"/>
                  </a:cubicBezTo>
                  <a:cubicBezTo>
                    <a:pt x="3142" y="268"/>
                    <a:pt x="3577" y="164"/>
                    <a:pt x="4008" y="164"/>
                  </a:cubicBezTo>
                  <a:cubicBezTo>
                    <a:pt x="4633" y="164"/>
                    <a:pt x="5248" y="384"/>
                    <a:pt x="5709" y="857"/>
                  </a:cubicBezTo>
                  <a:cubicBezTo>
                    <a:pt x="6493" y="1662"/>
                    <a:pt x="6336" y="2814"/>
                    <a:pt x="5610" y="3584"/>
                  </a:cubicBezTo>
                  <a:cubicBezTo>
                    <a:pt x="5591" y="3604"/>
                    <a:pt x="5608" y="3636"/>
                    <a:pt x="5632" y="3636"/>
                  </a:cubicBezTo>
                  <a:cubicBezTo>
                    <a:pt x="5637" y="3636"/>
                    <a:pt x="5642" y="3635"/>
                    <a:pt x="5647" y="3631"/>
                  </a:cubicBezTo>
                  <a:cubicBezTo>
                    <a:pt x="6438" y="3142"/>
                    <a:pt x="6616" y="2021"/>
                    <a:pt x="6206" y="1222"/>
                  </a:cubicBezTo>
                  <a:cubicBezTo>
                    <a:pt x="5798" y="427"/>
                    <a:pt x="4919" y="0"/>
                    <a:pt x="4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36">
              <a:extLst>
                <a:ext uri="{FF2B5EF4-FFF2-40B4-BE49-F238E27FC236}">
                  <a16:creationId xmlns:a16="http://schemas.microsoft.com/office/drawing/2014/main" id="{9F6A31F9-3FE7-F1CF-8E20-4BF26EF66679}"/>
                </a:ext>
              </a:extLst>
            </p:cNvPr>
            <p:cNvSpPr/>
            <p:nvPr/>
          </p:nvSpPr>
          <p:spPr>
            <a:xfrm>
              <a:off x="5548325" y="2263325"/>
              <a:ext cx="42050" cy="37675"/>
            </a:xfrm>
            <a:custGeom>
              <a:avLst/>
              <a:gdLst/>
              <a:ahLst/>
              <a:cxnLst/>
              <a:rect l="l" t="t" r="r" b="b"/>
              <a:pathLst>
                <a:path w="1682" h="1507" extrusionOk="0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12" y="350"/>
                    <a:pt x="466" y="677"/>
                    <a:pt x="760" y="957"/>
                  </a:cubicBezTo>
                  <a:cubicBezTo>
                    <a:pt x="991" y="1178"/>
                    <a:pt x="1319" y="1466"/>
                    <a:pt x="1645" y="1507"/>
                  </a:cubicBezTo>
                  <a:cubicBezTo>
                    <a:pt x="1646" y="1507"/>
                    <a:pt x="1647" y="1507"/>
                    <a:pt x="1648" y="1507"/>
                  </a:cubicBezTo>
                  <a:cubicBezTo>
                    <a:pt x="1672" y="1507"/>
                    <a:pt x="1682" y="1470"/>
                    <a:pt x="1666" y="1454"/>
                  </a:cubicBezTo>
                  <a:cubicBezTo>
                    <a:pt x="1452" y="1230"/>
                    <a:pt x="1115" y="1093"/>
                    <a:pt x="865" y="904"/>
                  </a:cubicBezTo>
                  <a:cubicBezTo>
                    <a:pt x="524" y="647"/>
                    <a:pt x="245" y="35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36">
              <a:extLst>
                <a:ext uri="{FF2B5EF4-FFF2-40B4-BE49-F238E27FC236}">
                  <a16:creationId xmlns:a16="http://schemas.microsoft.com/office/drawing/2014/main" id="{EDBD3AD4-51C5-4B93-CE63-B64D3C36A8D8}"/>
                </a:ext>
              </a:extLst>
            </p:cNvPr>
            <p:cNvSpPr/>
            <p:nvPr/>
          </p:nvSpPr>
          <p:spPr>
            <a:xfrm>
              <a:off x="5555550" y="2173875"/>
              <a:ext cx="58525" cy="125900"/>
            </a:xfrm>
            <a:custGeom>
              <a:avLst/>
              <a:gdLst/>
              <a:ahLst/>
              <a:cxnLst/>
              <a:rect l="l" t="t" r="r" b="b"/>
              <a:pathLst>
                <a:path w="2341" h="5036" extrusionOk="0">
                  <a:moveTo>
                    <a:pt x="2289" y="1"/>
                  </a:moveTo>
                  <a:cubicBezTo>
                    <a:pt x="2285" y="1"/>
                    <a:pt x="2280" y="2"/>
                    <a:pt x="2276" y="4"/>
                  </a:cubicBezTo>
                  <a:cubicBezTo>
                    <a:pt x="401" y="832"/>
                    <a:pt x="1" y="3585"/>
                    <a:pt x="1390" y="5025"/>
                  </a:cubicBezTo>
                  <a:cubicBezTo>
                    <a:pt x="1397" y="5032"/>
                    <a:pt x="1404" y="5035"/>
                    <a:pt x="1412" y="5035"/>
                  </a:cubicBezTo>
                  <a:cubicBezTo>
                    <a:pt x="1436" y="5035"/>
                    <a:pt x="1459" y="5008"/>
                    <a:pt x="1443" y="4984"/>
                  </a:cubicBezTo>
                  <a:cubicBezTo>
                    <a:pt x="299" y="3169"/>
                    <a:pt x="697" y="1394"/>
                    <a:pt x="2315" y="54"/>
                  </a:cubicBezTo>
                  <a:cubicBezTo>
                    <a:pt x="2340" y="32"/>
                    <a:pt x="2316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36">
              <a:extLst>
                <a:ext uri="{FF2B5EF4-FFF2-40B4-BE49-F238E27FC236}">
                  <a16:creationId xmlns:a16="http://schemas.microsoft.com/office/drawing/2014/main" id="{68FDC89D-DA0B-C77E-8075-BAE55CF44C17}"/>
                </a:ext>
              </a:extLst>
            </p:cNvPr>
            <p:cNvSpPr/>
            <p:nvPr/>
          </p:nvSpPr>
          <p:spPr>
            <a:xfrm>
              <a:off x="5569450" y="2346850"/>
              <a:ext cx="8000" cy="9500"/>
            </a:xfrm>
            <a:custGeom>
              <a:avLst/>
              <a:gdLst/>
              <a:ahLst/>
              <a:cxnLst/>
              <a:rect l="l" t="t" r="r" b="b"/>
              <a:pathLst>
                <a:path w="320" h="380" extrusionOk="0">
                  <a:moveTo>
                    <a:pt x="252" y="0"/>
                  </a:moveTo>
                  <a:cubicBezTo>
                    <a:pt x="243" y="0"/>
                    <a:pt x="233" y="3"/>
                    <a:pt x="224" y="8"/>
                  </a:cubicBezTo>
                  <a:cubicBezTo>
                    <a:pt x="168" y="45"/>
                    <a:pt x="136" y="106"/>
                    <a:pt x="98" y="160"/>
                  </a:cubicBezTo>
                  <a:cubicBezTo>
                    <a:pt x="56" y="218"/>
                    <a:pt x="32" y="272"/>
                    <a:pt x="7" y="340"/>
                  </a:cubicBezTo>
                  <a:cubicBezTo>
                    <a:pt x="0" y="359"/>
                    <a:pt x="19" y="379"/>
                    <a:pt x="37" y="379"/>
                  </a:cubicBezTo>
                  <a:cubicBezTo>
                    <a:pt x="42" y="379"/>
                    <a:pt x="47" y="378"/>
                    <a:pt x="51" y="375"/>
                  </a:cubicBezTo>
                  <a:cubicBezTo>
                    <a:pt x="110" y="332"/>
                    <a:pt x="154" y="295"/>
                    <a:pt x="199" y="237"/>
                  </a:cubicBezTo>
                  <a:cubicBezTo>
                    <a:pt x="239" y="187"/>
                    <a:pt x="290" y="137"/>
                    <a:pt x="310" y="74"/>
                  </a:cubicBezTo>
                  <a:cubicBezTo>
                    <a:pt x="320" y="36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36">
              <a:extLst>
                <a:ext uri="{FF2B5EF4-FFF2-40B4-BE49-F238E27FC236}">
                  <a16:creationId xmlns:a16="http://schemas.microsoft.com/office/drawing/2014/main" id="{C4B1D724-7BD9-A5FB-4519-D771BD0BD52B}"/>
                </a:ext>
              </a:extLst>
            </p:cNvPr>
            <p:cNvSpPr/>
            <p:nvPr/>
          </p:nvSpPr>
          <p:spPr>
            <a:xfrm>
              <a:off x="5403525" y="2141575"/>
              <a:ext cx="175350" cy="207625"/>
            </a:xfrm>
            <a:custGeom>
              <a:avLst/>
              <a:gdLst/>
              <a:ahLst/>
              <a:cxnLst/>
              <a:rect l="l" t="t" r="r" b="b"/>
              <a:pathLst>
                <a:path w="7014" h="8305" extrusionOk="0">
                  <a:moveTo>
                    <a:pt x="1477" y="1"/>
                  </a:moveTo>
                  <a:cubicBezTo>
                    <a:pt x="1451" y="1"/>
                    <a:pt x="1425" y="1"/>
                    <a:pt x="1399" y="2"/>
                  </a:cubicBezTo>
                  <a:cubicBezTo>
                    <a:pt x="673" y="35"/>
                    <a:pt x="0" y="621"/>
                    <a:pt x="52" y="1373"/>
                  </a:cubicBezTo>
                  <a:cubicBezTo>
                    <a:pt x="56" y="1419"/>
                    <a:pt x="99" y="1448"/>
                    <a:pt x="138" y="1448"/>
                  </a:cubicBezTo>
                  <a:cubicBezTo>
                    <a:pt x="167" y="1448"/>
                    <a:pt x="194" y="1431"/>
                    <a:pt x="199" y="1394"/>
                  </a:cubicBezTo>
                  <a:cubicBezTo>
                    <a:pt x="308" y="659"/>
                    <a:pt x="822" y="193"/>
                    <a:pt x="1485" y="193"/>
                  </a:cubicBezTo>
                  <a:cubicBezTo>
                    <a:pt x="1653" y="193"/>
                    <a:pt x="1831" y="223"/>
                    <a:pt x="2014" y="287"/>
                  </a:cubicBezTo>
                  <a:cubicBezTo>
                    <a:pt x="2652" y="507"/>
                    <a:pt x="3062" y="1040"/>
                    <a:pt x="3321" y="1639"/>
                  </a:cubicBezTo>
                  <a:cubicBezTo>
                    <a:pt x="3729" y="2581"/>
                    <a:pt x="3771" y="3631"/>
                    <a:pt x="4029" y="4616"/>
                  </a:cubicBezTo>
                  <a:cubicBezTo>
                    <a:pt x="4434" y="6151"/>
                    <a:pt x="5342" y="7774"/>
                    <a:pt x="6937" y="8302"/>
                  </a:cubicBezTo>
                  <a:cubicBezTo>
                    <a:pt x="6942" y="8304"/>
                    <a:pt x="6946" y="8305"/>
                    <a:pt x="6950" y="8305"/>
                  </a:cubicBezTo>
                  <a:cubicBezTo>
                    <a:pt x="6992" y="8305"/>
                    <a:pt x="7014" y="8240"/>
                    <a:pt x="6973" y="8219"/>
                  </a:cubicBezTo>
                  <a:cubicBezTo>
                    <a:pt x="5593" y="7523"/>
                    <a:pt x="4734" y="6405"/>
                    <a:pt x="4282" y="4932"/>
                  </a:cubicBezTo>
                  <a:cubicBezTo>
                    <a:pt x="3932" y="3792"/>
                    <a:pt x="3962" y="2539"/>
                    <a:pt x="3443" y="1453"/>
                  </a:cubicBezTo>
                  <a:cubicBezTo>
                    <a:pt x="3080" y="693"/>
                    <a:pt x="2368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36">
              <a:extLst>
                <a:ext uri="{FF2B5EF4-FFF2-40B4-BE49-F238E27FC236}">
                  <a16:creationId xmlns:a16="http://schemas.microsoft.com/office/drawing/2014/main" id="{3929A140-531C-2B7B-156C-A45698708158}"/>
                </a:ext>
              </a:extLst>
            </p:cNvPr>
            <p:cNvSpPr/>
            <p:nvPr/>
          </p:nvSpPr>
          <p:spPr>
            <a:xfrm>
              <a:off x="5356325" y="2115100"/>
              <a:ext cx="158050" cy="123925"/>
            </a:xfrm>
            <a:custGeom>
              <a:avLst/>
              <a:gdLst/>
              <a:ahLst/>
              <a:cxnLst/>
              <a:rect l="l" t="t" r="r" b="b"/>
              <a:pathLst>
                <a:path w="6322" h="4957" extrusionOk="0">
                  <a:moveTo>
                    <a:pt x="3212" y="1"/>
                  </a:moveTo>
                  <a:cubicBezTo>
                    <a:pt x="2819" y="1"/>
                    <a:pt x="2419" y="79"/>
                    <a:pt x="2029" y="250"/>
                  </a:cubicBezTo>
                  <a:cubicBezTo>
                    <a:pt x="669" y="846"/>
                    <a:pt x="0" y="2408"/>
                    <a:pt x="677" y="3770"/>
                  </a:cubicBezTo>
                  <a:cubicBezTo>
                    <a:pt x="1038" y="4495"/>
                    <a:pt x="1862" y="4957"/>
                    <a:pt x="2636" y="4957"/>
                  </a:cubicBezTo>
                  <a:cubicBezTo>
                    <a:pt x="3265" y="4957"/>
                    <a:pt x="3861" y="4651"/>
                    <a:pt x="4144" y="3932"/>
                  </a:cubicBezTo>
                  <a:cubicBezTo>
                    <a:pt x="4513" y="2994"/>
                    <a:pt x="3744" y="2033"/>
                    <a:pt x="2925" y="2033"/>
                  </a:cubicBezTo>
                  <a:cubicBezTo>
                    <a:pt x="2618" y="2033"/>
                    <a:pt x="2303" y="2168"/>
                    <a:pt x="2039" y="2491"/>
                  </a:cubicBezTo>
                  <a:cubicBezTo>
                    <a:pt x="2003" y="2535"/>
                    <a:pt x="2037" y="2590"/>
                    <a:pt x="2080" y="2590"/>
                  </a:cubicBezTo>
                  <a:cubicBezTo>
                    <a:pt x="2093" y="2590"/>
                    <a:pt x="2107" y="2585"/>
                    <a:pt x="2120" y="2573"/>
                  </a:cubicBezTo>
                  <a:cubicBezTo>
                    <a:pt x="2361" y="2349"/>
                    <a:pt x="2642" y="2250"/>
                    <a:pt x="2913" y="2250"/>
                  </a:cubicBezTo>
                  <a:cubicBezTo>
                    <a:pt x="3578" y="2250"/>
                    <a:pt x="4184" y="2845"/>
                    <a:pt x="4007" y="3656"/>
                  </a:cubicBezTo>
                  <a:cubicBezTo>
                    <a:pt x="3854" y="4353"/>
                    <a:pt x="3176" y="4755"/>
                    <a:pt x="2500" y="4755"/>
                  </a:cubicBezTo>
                  <a:cubicBezTo>
                    <a:pt x="2384" y="4755"/>
                    <a:pt x="2269" y="4744"/>
                    <a:pt x="2155" y="4719"/>
                  </a:cubicBezTo>
                  <a:cubicBezTo>
                    <a:pt x="912" y="4453"/>
                    <a:pt x="339" y="3049"/>
                    <a:pt x="700" y="1908"/>
                  </a:cubicBezTo>
                  <a:cubicBezTo>
                    <a:pt x="1040" y="836"/>
                    <a:pt x="2191" y="197"/>
                    <a:pt x="3276" y="197"/>
                  </a:cubicBezTo>
                  <a:cubicBezTo>
                    <a:pt x="3327" y="197"/>
                    <a:pt x="3378" y="199"/>
                    <a:pt x="3429" y="202"/>
                  </a:cubicBezTo>
                  <a:cubicBezTo>
                    <a:pt x="4654" y="270"/>
                    <a:pt x="5609" y="1099"/>
                    <a:pt x="6221" y="2100"/>
                  </a:cubicBezTo>
                  <a:cubicBezTo>
                    <a:pt x="6231" y="2117"/>
                    <a:pt x="6246" y="2124"/>
                    <a:pt x="6260" y="2124"/>
                  </a:cubicBezTo>
                  <a:cubicBezTo>
                    <a:pt x="6291" y="2124"/>
                    <a:pt x="6321" y="2090"/>
                    <a:pt x="6303" y="2053"/>
                  </a:cubicBezTo>
                  <a:cubicBezTo>
                    <a:pt x="5724" y="849"/>
                    <a:pt x="4503" y="1"/>
                    <a:pt x="3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36">
              <a:extLst>
                <a:ext uri="{FF2B5EF4-FFF2-40B4-BE49-F238E27FC236}">
                  <a16:creationId xmlns:a16="http://schemas.microsoft.com/office/drawing/2014/main" id="{12EB109E-F37C-C749-9083-521E019E04F8}"/>
                </a:ext>
              </a:extLst>
            </p:cNvPr>
            <p:cNvSpPr/>
            <p:nvPr/>
          </p:nvSpPr>
          <p:spPr>
            <a:xfrm>
              <a:off x="5505950" y="2102150"/>
              <a:ext cx="200050" cy="232600"/>
            </a:xfrm>
            <a:custGeom>
              <a:avLst/>
              <a:gdLst/>
              <a:ahLst/>
              <a:cxnLst/>
              <a:rect l="l" t="t" r="r" b="b"/>
              <a:pathLst>
                <a:path w="8002" h="9304" extrusionOk="0">
                  <a:moveTo>
                    <a:pt x="4472" y="0"/>
                  </a:moveTo>
                  <a:cubicBezTo>
                    <a:pt x="4063" y="0"/>
                    <a:pt x="3655" y="66"/>
                    <a:pt x="3270" y="201"/>
                  </a:cubicBezTo>
                  <a:cubicBezTo>
                    <a:pt x="1235" y="913"/>
                    <a:pt x="0" y="3117"/>
                    <a:pt x="290" y="5229"/>
                  </a:cubicBezTo>
                  <a:cubicBezTo>
                    <a:pt x="547" y="7106"/>
                    <a:pt x="2021" y="8858"/>
                    <a:pt x="3879" y="9301"/>
                  </a:cubicBezTo>
                  <a:cubicBezTo>
                    <a:pt x="3887" y="9303"/>
                    <a:pt x="3894" y="9304"/>
                    <a:pt x="3901" y="9304"/>
                  </a:cubicBezTo>
                  <a:cubicBezTo>
                    <a:pt x="3987" y="9304"/>
                    <a:pt x="4015" y="9173"/>
                    <a:pt x="3922" y="9144"/>
                  </a:cubicBezTo>
                  <a:cubicBezTo>
                    <a:pt x="2178" y="8578"/>
                    <a:pt x="778" y="7318"/>
                    <a:pt x="494" y="5442"/>
                  </a:cubicBezTo>
                  <a:cubicBezTo>
                    <a:pt x="216" y="3606"/>
                    <a:pt x="995" y="1645"/>
                    <a:pt x="2628" y="687"/>
                  </a:cubicBezTo>
                  <a:cubicBezTo>
                    <a:pt x="3191" y="357"/>
                    <a:pt x="3844" y="189"/>
                    <a:pt x="4488" y="189"/>
                  </a:cubicBezTo>
                  <a:cubicBezTo>
                    <a:pt x="5716" y="189"/>
                    <a:pt x="6911" y="799"/>
                    <a:pt x="7391" y="2062"/>
                  </a:cubicBezTo>
                  <a:cubicBezTo>
                    <a:pt x="7700" y="2875"/>
                    <a:pt x="7531" y="3812"/>
                    <a:pt x="7006" y="4496"/>
                  </a:cubicBezTo>
                  <a:cubicBezTo>
                    <a:pt x="6723" y="4867"/>
                    <a:pt x="6354" y="5135"/>
                    <a:pt x="5905" y="5272"/>
                  </a:cubicBezTo>
                  <a:cubicBezTo>
                    <a:pt x="5752" y="5319"/>
                    <a:pt x="5589" y="5343"/>
                    <a:pt x="5426" y="5343"/>
                  </a:cubicBezTo>
                  <a:cubicBezTo>
                    <a:pt x="5186" y="5343"/>
                    <a:pt x="4944" y="5292"/>
                    <a:pt x="4729" y="5189"/>
                  </a:cubicBezTo>
                  <a:cubicBezTo>
                    <a:pt x="4362" y="5012"/>
                    <a:pt x="4228" y="4738"/>
                    <a:pt x="4327" y="4364"/>
                  </a:cubicBezTo>
                  <a:cubicBezTo>
                    <a:pt x="4241" y="3950"/>
                    <a:pt x="4338" y="3742"/>
                    <a:pt x="4619" y="3742"/>
                  </a:cubicBezTo>
                  <a:cubicBezTo>
                    <a:pt x="4829" y="3742"/>
                    <a:pt x="5142" y="3859"/>
                    <a:pt x="5558" y="4091"/>
                  </a:cubicBezTo>
                  <a:cubicBezTo>
                    <a:pt x="5562" y="4102"/>
                    <a:pt x="5574" y="4107"/>
                    <a:pt x="5584" y="4107"/>
                  </a:cubicBezTo>
                  <a:cubicBezTo>
                    <a:pt x="5596" y="4107"/>
                    <a:pt x="5608" y="4100"/>
                    <a:pt x="5606" y="4085"/>
                  </a:cubicBezTo>
                  <a:cubicBezTo>
                    <a:pt x="5558" y="3680"/>
                    <a:pt x="5224" y="3438"/>
                    <a:pt x="4874" y="3438"/>
                  </a:cubicBezTo>
                  <a:cubicBezTo>
                    <a:pt x="4676" y="3438"/>
                    <a:pt x="4473" y="3515"/>
                    <a:pt x="4314" y="3685"/>
                  </a:cubicBezTo>
                  <a:cubicBezTo>
                    <a:pt x="3715" y="4323"/>
                    <a:pt x="4249" y="5219"/>
                    <a:pt x="4968" y="5441"/>
                  </a:cubicBezTo>
                  <a:cubicBezTo>
                    <a:pt x="5160" y="5500"/>
                    <a:pt x="5346" y="5528"/>
                    <a:pt x="5525" y="5528"/>
                  </a:cubicBezTo>
                  <a:cubicBezTo>
                    <a:pt x="7006" y="5528"/>
                    <a:pt x="8001" y="3643"/>
                    <a:pt x="7674" y="2289"/>
                  </a:cubicBezTo>
                  <a:cubicBezTo>
                    <a:pt x="7316" y="803"/>
                    <a:pt x="5897" y="0"/>
                    <a:pt x="4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36">
              <a:extLst>
                <a:ext uri="{FF2B5EF4-FFF2-40B4-BE49-F238E27FC236}">
                  <a16:creationId xmlns:a16="http://schemas.microsoft.com/office/drawing/2014/main" id="{ADD47F8A-91FE-3E6C-3251-9B3A13B6BA7D}"/>
                </a:ext>
              </a:extLst>
            </p:cNvPr>
            <p:cNvSpPr/>
            <p:nvPr/>
          </p:nvSpPr>
          <p:spPr>
            <a:xfrm>
              <a:off x="5369275" y="2126825"/>
              <a:ext cx="151375" cy="98700"/>
            </a:xfrm>
            <a:custGeom>
              <a:avLst/>
              <a:gdLst/>
              <a:ahLst/>
              <a:cxnLst/>
              <a:rect l="l" t="t" r="r" b="b"/>
              <a:pathLst>
                <a:path w="6055" h="3948" extrusionOk="0">
                  <a:moveTo>
                    <a:pt x="2854" y="1"/>
                  </a:moveTo>
                  <a:cubicBezTo>
                    <a:pt x="2734" y="1"/>
                    <a:pt x="2612" y="8"/>
                    <a:pt x="2488" y="25"/>
                  </a:cubicBezTo>
                  <a:cubicBezTo>
                    <a:pt x="1109" y="206"/>
                    <a:pt x="0" y="1743"/>
                    <a:pt x="671" y="3080"/>
                  </a:cubicBezTo>
                  <a:cubicBezTo>
                    <a:pt x="918" y="3573"/>
                    <a:pt x="1402" y="3947"/>
                    <a:pt x="1945" y="3947"/>
                  </a:cubicBezTo>
                  <a:cubicBezTo>
                    <a:pt x="2056" y="3947"/>
                    <a:pt x="2169" y="3932"/>
                    <a:pt x="2284" y="3898"/>
                  </a:cubicBezTo>
                  <a:cubicBezTo>
                    <a:pt x="2829" y="3737"/>
                    <a:pt x="3170" y="3181"/>
                    <a:pt x="2961" y="2630"/>
                  </a:cubicBezTo>
                  <a:cubicBezTo>
                    <a:pt x="2820" y="2255"/>
                    <a:pt x="2572" y="2113"/>
                    <a:pt x="2323" y="2113"/>
                  </a:cubicBezTo>
                  <a:cubicBezTo>
                    <a:pt x="1754" y="2113"/>
                    <a:pt x="1172" y="2849"/>
                    <a:pt x="1789" y="3266"/>
                  </a:cubicBezTo>
                  <a:cubicBezTo>
                    <a:pt x="1915" y="3352"/>
                    <a:pt x="2030" y="3388"/>
                    <a:pt x="2131" y="3388"/>
                  </a:cubicBezTo>
                  <a:cubicBezTo>
                    <a:pt x="2531" y="3388"/>
                    <a:pt x="2709" y="2819"/>
                    <a:pt x="2522" y="2536"/>
                  </a:cubicBezTo>
                  <a:lnTo>
                    <a:pt x="2522" y="2536"/>
                  </a:lnTo>
                  <a:cubicBezTo>
                    <a:pt x="2873" y="2602"/>
                    <a:pt x="2913" y="2820"/>
                    <a:pt x="2642" y="3190"/>
                  </a:cubicBezTo>
                  <a:cubicBezTo>
                    <a:pt x="2609" y="3571"/>
                    <a:pt x="2405" y="3761"/>
                    <a:pt x="2029" y="3761"/>
                  </a:cubicBezTo>
                  <a:cubicBezTo>
                    <a:pt x="2014" y="3761"/>
                    <a:pt x="1999" y="3761"/>
                    <a:pt x="1985" y="3761"/>
                  </a:cubicBezTo>
                  <a:cubicBezTo>
                    <a:pt x="1971" y="3761"/>
                    <a:pt x="1958" y="3762"/>
                    <a:pt x="1945" y="3762"/>
                  </a:cubicBezTo>
                  <a:cubicBezTo>
                    <a:pt x="1650" y="3762"/>
                    <a:pt x="1350" y="3592"/>
                    <a:pt x="1132" y="3409"/>
                  </a:cubicBezTo>
                  <a:cubicBezTo>
                    <a:pt x="701" y="3046"/>
                    <a:pt x="588" y="2343"/>
                    <a:pt x="709" y="1820"/>
                  </a:cubicBezTo>
                  <a:cubicBezTo>
                    <a:pt x="921" y="908"/>
                    <a:pt x="1653" y="236"/>
                    <a:pt x="2591" y="149"/>
                  </a:cubicBezTo>
                  <a:cubicBezTo>
                    <a:pt x="2685" y="140"/>
                    <a:pt x="2777" y="136"/>
                    <a:pt x="2866" y="136"/>
                  </a:cubicBezTo>
                  <a:cubicBezTo>
                    <a:pt x="4748" y="136"/>
                    <a:pt x="5629" y="1987"/>
                    <a:pt x="5817" y="3646"/>
                  </a:cubicBezTo>
                  <a:cubicBezTo>
                    <a:pt x="5819" y="3666"/>
                    <a:pt x="5834" y="3677"/>
                    <a:pt x="5849" y="3677"/>
                  </a:cubicBezTo>
                  <a:cubicBezTo>
                    <a:pt x="5864" y="3677"/>
                    <a:pt x="5879" y="3666"/>
                    <a:pt x="5881" y="3646"/>
                  </a:cubicBezTo>
                  <a:cubicBezTo>
                    <a:pt x="6054" y="1851"/>
                    <a:pt x="4700" y="1"/>
                    <a:pt x="28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6">
              <a:extLst>
                <a:ext uri="{FF2B5EF4-FFF2-40B4-BE49-F238E27FC236}">
                  <a16:creationId xmlns:a16="http://schemas.microsoft.com/office/drawing/2014/main" id="{3087F9CC-896E-E868-87D7-90471686B653}"/>
                </a:ext>
              </a:extLst>
            </p:cNvPr>
            <p:cNvSpPr/>
            <p:nvPr/>
          </p:nvSpPr>
          <p:spPr>
            <a:xfrm>
              <a:off x="5425275" y="2196150"/>
              <a:ext cx="12100" cy="22225"/>
            </a:xfrm>
            <a:custGeom>
              <a:avLst/>
              <a:gdLst/>
              <a:ahLst/>
              <a:cxnLst/>
              <a:rect l="l" t="t" r="r" b="b"/>
              <a:pathLst>
                <a:path w="484" h="889" extrusionOk="0">
                  <a:moveTo>
                    <a:pt x="97" y="1"/>
                  </a:moveTo>
                  <a:cubicBezTo>
                    <a:pt x="73" y="1"/>
                    <a:pt x="48" y="6"/>
                    <a:pt x="22" y="17"/>
                  </a:cubicBezTo>
                  <a:cubicBezTo>
                    <a:pt x="7" y="23"/>
                    <a:pt x="1" y="46"/>
                    <a:pt x="5" y="60"/>
                  </a:cubicBezTo>
                  <a:cubicBezTo>
                    <a:pt x="40" y="185"/>
                    <a:pt x="175" y="244"/>
                    <a:pt x="232" y="363"/>
                  </a:cubicBezTo>
                  <a:cubicBezTo>
                    <a:pt x="300" y="507"/>
                    <a:pt x="298" y="672"/>
                    <a:pt x="252" y="823"/>
                  </a:cubicBezTo>
                  <a:lnTo>
                    <a:pt x="252" y="824"/>
                  </a:lnTo>
                  <a:cubicBezTo>
                    <a:pt x="242" y="857"/>
                    <a:pt x="273" y="889"/>
                    <a:pt x="304" y="889"/>
                  </a:cubicBezTo>
                  <a:cubicBezTo>
                    <a:pt x="316" y="889"/>
                    <a:pt x="328" y="884"/>
                    <a:pt x="337" y="873"/>
                  </a:cubicBezTo>
                  <a:cubicBezTo>
                    <a:pt x="470" y="713"/>
                    <a:pt x="483" y="502"/>
                    <a:pt x="406" y="310"/>
                  </a:cubicBezTo>
                  <a:cubicBezTo>
                    <a:pt x="357" y="186"/>
                    <a:pt x="243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6">
              <a:extLst>
                <a:ext uri="{FF2B5EF4-FFF2-40B4-BE49-F238E27FC236}">
                  <a16:creationId xmlns:a16="http://schemas.microsoft.com/office/drawing/2014/main" id="{E6F304B6-BA47-2E23-3370-500BB7A89E15}"/>
                </a:ext>
              </a:extLst>
            </p:cNvPr>
            <p:cNvSpPr/>
            <p:nvPr/>
          </p:nvSpPr>
          <p:spPr>
            <a:xfrm>
              <a:off x="5428800" y="2186475"/>
              <a:ext cx="14400" cy="19725"/>
            </a:xfrm>
            <a:custGeom>
              <a:avLst/>
              <a:gdLst/>
              <a:ahLst/>
              <a:cxnLst/>
              <a:rect l="l" t="t" r="r" b="b"/>
              <a:pathLst>
                <a:path w="576" h="789" extrusionOk="0">
                  <a:moveTo>
                    <a:pt x="217" y="1"/>
                  </a:moveTo>
                  <a:cubicBezTo>
                    <a:pt x="164" y="1"/>
                    <a:pt x="116" y="48"/>
                    <a:pt x="130" y="111"/>
                  </a:cubicBezTo>
                  <a:cubicBezTo>
                    <a:pt x="135" y="132"/>
                    <a:pt x="141" y="152"/>
                    <a:pt x="147" y="172"/>
                  </a:cubicBezTo>
                  <a:lnTo>
                    <a:pt x="147" y="172"/>
                  </a:lnTo>
                  <a:cubicBezTo>
                    <a:pt x="143" y="172"/>
                    <a:pt x="139" y="171"/>
                    <a:pt x="135" y="171"/>
                  </a:cubicBezTo>
                  <a:cubicBezTo>
                    <a:pt x="76" y="171"/>
                    <a:pt x="25" y="242"/>
                    <a:pt x="60" y="300"/>
                  </a:cubicBezTo>
                  <a:cubicBezTo>
                    <a:pt x="72" y="320"/>
                    <a:pt x="84" y="339"/>
                    <a:pt x="96" y="359"/>
                  </a:cubicBezTo>
                  <a:lnTo>
                    <a:pt x="96" y="359"/>
                  </a:lnTo>
                  <a:cubicBezTo>
                    <a:pt x="94" y="359"/>
                    <a:pt x="92" y="359"/>
                    <a:pt x="90" y="359"/>
                  </a:cubicBezTo>
                  <a:cubicBezTo>
                    <a:pt x="43" y="359"/>
                    <a:pt x="1" y="408"/>
                    <a:pt x="13" y="458"/>
                  </a:cubicBezTo>
                  <a:cubicBezTo>
                    <a:pt x="51" y="609"/>
                    <a:pt x="163" y="789"/>
                    <a:pt x="338" y="789"/>
                  </a:cubicBezTo>
                  <a:cubicBezTo>
                    <a:pt x="339" y="789"/>
                    <a:pt x="340" y="789"/>
                    <a:pt x="341" y="788"/>
                  </a:cubicBezTo>
                  <a:cubicBezTo>
                    <a:pt x="376" y="788"/>
                    <a:pt x="386" y="750"/>
                    <a:pt x="367" y="725"/>
                  </a:cubicBezTo>
                  <a:cubicBezTo>
                    <a:pt x="355" y="709"/>
                    <a:pt x="342" y="694"/>
                    <a:pt x="329" y="679"/>
                  </a:cubicBezTo>
                  <a:lnTo>
                    <a:pt x="329" y="679"/>
                  </a:lnTo>
                  <a:cubicBezTo>
                    <a:pt x="332" y="680"/>
                    <a:pt x="334" y="680"/>
                    <a:pt x="337" y="680"/>
                  </a:cubicBezTo>
                  <a:cubicBezTo>
                    <a:pt x="392" y="680"/>
                    <a:pt x="439" y="611"/>
                    <a:pt x="407" y="556"/>
                  </a:cubicBezTo>
                  <a:cubicBezTo>
                    <a:pt x="400" y="544"/>
                    <a:pt x="393" y="532"/>
                    <a:pt x="386" y="520"/>
                  </a:cubicBezTo>
                  <a:lnTo>
                    <a:pt x="386" y="520"/>
                  </a:lnTo>
                  <a:cubicBezTo>
                    <a:pt x="400" y="528"/>
                    <a:pt x="414" y="532"/>
                    <a:pt x="428" y="532"/>
                  </a:cubicBezTo>
                  <a:cubicBezTo>
                    <a:pt x="492" y="532"/>
                    <a:pt x="545" y="449"/>
                    <a:pt x="501" y="395"/>
                  </a:cubicBezTo>
                  <a:lnTo>
                    <a:pt x="501" y="395"/>
                  </a:lnTo>
                  <a:cubicBezTo>
                    <a:pt x="548" y="367"/>
                    <a:pt x="575" y="293"/>
                    <a:pt x="526" y="249"/>
                  </a:cubicBezTo>
                  <a:lnTo>
                    <a:pt x="278" y="25"/>
                  </a:lnTo>
                  <a:cubicBezTo>
                    <a:pt x="259" y="8"/>
                    <a:pt x="238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6">
              <a:extLst>
                <a:ext uri="{FF2B5EF4-FFF2-40B4-BE49-F238E27FC236}">
                  <a16:creationId xmlns:a16="http://schemas.microsoft.com/office/drawing/2014/main" id="{D3AA4F3E-B3FA-2B31-DBD1-DFBCC520070C}"/>
                </a:ext>
              </a:extLst>
            </p:cNvPr>
            <p:cNvSpPr/>
            <p:nvPr/>
          </p:nvSpPr>
          <p:spPr>
            <a:xfrm>
              <a:off x="5592900" y="2022075"/>
              <a:ext cx="31025" cy="69950"/>
            </a:xfrm>
            <a:custGeom>
              <a:avLst/>
              <a:gdLst/>
              <a:ahLst/>
              <a:cxnLst/>
              <a:rect l="l" t="t" r="r" b="b"/>
              <a:pathLst>
                <a:path w="1241" h="2798" extrusionOk="0">
                  <a:moveTo>
                    <a:pt x="194" y="1"/>
                  </a:moveTo>
                  <a:cubicBezTo>
                    <a:pt x="166" y="1"/>
                    <a:pt x="143" y="33"/>
                    <a:pt x="159" y="62"/>
                  </a:cubicBezTo>
                  <a:cubicBezTo>
                    <a:pt x="400" y="512"/>
                    <a:pt x="683" y="878"/>
                    <a:pt x="668" y="1417"/>
                  </a:cubicBezTo>
                  <a:cubicBezTo>
                    <a:pt x="653" y="1917"/>
                    <a:pt x="399" y="2365"/>
                    <a:pt x="45" y="2702"/>
                  </a:cubicBezTo>
                  <a:lnTo>
                    <a:pt x="44" y="2702"/>
                  </a:lnTo>
                  <a:cubicBezTo>
                    <a:pt x="1" y="2743"/>
                    <a:pt x="41" y="2798"/>
                    <a:pt x="88" y="2798"/>
                  </a:cubicBezTo>
                  <a:cubicBezTo>
                    <a:pt x="101" y="2798"/>
                    <a:pt x="114" y="2794"/>
                    <a:pt x="126" y="2784"/>
                  </a:cubicBezTo>
                  <a:cubicBezTo>
                    <a:pt x="914" y="2164"/>
                    <a:pt x="1240" y="593"/>
                    <a:pt x="214" y="6"/>
                  </a:cubicBezTo>
                  <a:cubicBezTo>
                    <a:pt x="207" y="2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6">
              <a:extLst>
                <a:ext uri="{FF2B5EF4-FFF2-40B4-BE49-F238E27FC236}">
                  <a16:creationId xmlns:a16="http://schemas.microsoft.com/office/drawing/2014/main" id="{189F5246-59EF-ED5D-AD47-BA37D71D2616}"/>
                </a:ext>
              </a:extLst>
            </p:cNvPr>
            <p:cNvSpPr/>
            <p:nvPr/>
          </p:nvSpPr>
          <p:spPr>
            <a:xfrm>
              <a:off x="5545900" y="2022300"/>
              <a:ext cx="54050" cy="58975"/>
            </a:xfrm>
            <a:custGeom>
              <a:avLst/>
              <a:gdLst/>
              <a:ahLst/>
              <a:cxnLst/>
              <a:rect l="l" t="t" r="r" b="b"/>
              <a:pathLst>
                <a:path w="2162" h="2359" extrusionOk="0">
                  <a:moveTo>
                    <a:pt x="2077" y="1"/>
                  </a:moveTo>
                  <a:cubicBezTo>
                    <a:pt x="2037" y="1"/>
                    <a:pt x="1996" y="27"/>
                    <a:pt x="1995" y="79"/>
                  </a:cubicBezTo>
                  <a:cubicBezTo>
                    <a:pt x="1978" y="634"/>
                    <a:pt x="1779" y="1157"/>
                    <a:pt x="1398" y="1564"/>
                  </a:cubicBezTo>
                  <a:cubicBezTo>
                    <a:pt x="1026" y="1961"/>
                    <a:pt x="570" y="2113"/>
                    <a:pt x="62" y="2247"/>
                  </a:cubicBezTo>
                  <a:cubicBezTo>
                    <a:pt x="1" y="2264"/>
                    <a:pt x="16" y="2356"/>
                    <a:pt x="77" y="2358"/>
                  </a:cubicBezTo>
                  <a:cubicBezTo>
                    <a:pt x="89" y="2358"/>
                    <a:pt x="101" y="2358"/>
                    <a:pt x="112" y="2358"/>
                  </a:cubicBezTo>
                  <a:cubicBezTo>
                    <a:pt x="1314" y="2358"/>
                    <a:pt x="2161" y="1202"/>
                    <a:pt x="2158" y="79"/>
                  </a:cubicBezTo>
                  <a:cubicBezTo>
                    <a:pt x="2158" y="27"/>
                    <a:pt x="2118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6">
              <a:extLst>
                <a:ext uri="{FF2B5EF4-FFF2-40B4-BE49-F238E27FC236}">
                  <a16:creationId xmlns:a16="http://schemas.microsoft.com/office/drawing/2014/main" id="{43AF7F5A-92A3-F53C-58D7-53B4E95CD056}"/>
                </a:ext>
              </a:extLst>
            </p:cNvPr>
            <p:cNvSpPr/>
            <p:nvPr/>
          </p:nvSpPr>
          <p:spPr>
            <a:xfrm>
              <a:off x="5582800" y="2029300"/>
              <a:ext cx="12600" cy="33600"/>
            </a:xfrm>
            <a:custGeom>
              <a:avLst/>
              <a:gdLst/>
              <a:ahLst/>
              <a:cxnLst/>
              <a:rect l="l" t="t" r="r" b="b"/>
              <a:pathLst>
                <a:path w="504" h="1344" extrusionOk="0">
                  <a:moveTo>
                    <a:pt x="122" y="0"/>
                  </a:moveTo>
                  <a:cubicBezTo>
                    <a:pt x="96" y="0"/>
                    <a:pt x="73" y="17"/>
                    <a:pt x="72" y="49"/>
                  </a:cubicBezTo>
                  <a:cubicBezTo>
                    <a:pt x="64" y="252"/>
                    <a:pt x="173" y="443"/>
                    <a:pt x="166" y="654"/>
                  </a:cubicBezTo>
                  <a:cubicBezTo>
                    <a:pt x="160" y="888"/>
                    <a:pt x="70" y="1085"/>
                    <a:pt x="8" y="1306"/>
                  </a:cubicBezTo>
                  <a:lnTo>
                    <a:pt x="7" y="1306"/>
                  </a:lnTo>
                  <a:cubicBezTo>
                    <a:pt x="1" y="1328"/>
                    <a:pt x="18" y="1343"/>
                    <a:pt x="37" y="1343"/>
                  </a:cubicBezTo>
                  <a:cubicBezTo>
                    <a:pt x="45" y="1343"/>
                    <a:pt x="52" y="1340"/>
                    <a:pt x="59" y="1335"/>
                  </a:cubicBezTo>
                  <a:cubicBezTo>
                    <a:pt x="356" y="1083"/>
                    <a:pt x="503" y="283"/>
                    <a:pt x="158" y="13"/>
                  </a:cubicBezTo>
                  <a:cubicBezTo>
                    <a:pt x="147" y="4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6">
              <a:extLst>
                <a:ext uri="{FF2B5EF4-FFF2-40B4-BE49-F238E27FC236}">
                  <a16:creationId xmlns:a16="http://schemas.microsoft.com/office/drawing/2014/main" id="{F649F56E-195C-7A48-64CC-FA45DD46132E}"/>
                </a:ext>
              </a:extLst>
            </p:cNvPr>
            <p:cNvSpPr/>
            <p:nvPr/>
          </p:nvSpPr>
          <p:spPr>
            <a:xfrm>
              <a:off x="5519300" y="2031725"/>
              <a:ext cx="66975" cy="35500"/>
            </a:xfrm>
            <a:custGeom>
              <a:avLst/>
              <a:gdLst/>
              <a:ahLst/>
              <a:cxnLst/>
              <a:rect l="l" t="t" r="r" b="b"/>
              <a:pathLst>
                <a:path w="2679" h="1420" extrusionOk="0">
                  <a:moveTo>
                    <a:pt x="2654" y="1"/>
                  </a:moveTo>
                  <a:cubicBezTo>
                    <a:pt x="2648" y="1"/>
                    <a:pt x="2643" y="3"/>
                    <a:pt x="2638" y="7"/>
                  </a:cubicBezTo>
                  <a:cubicBezTo>
                    <a:pt x="2295" y="328"/>
                    <a:pt x="2112" y="763"/>
                    <a:pt x="1693" y="1022"/>
                  </a:cubicBezTo>
                  <a:cubicBezTo>
                    <a:pt x="1453" y="1169"/>
                    <a:pt x="1231" y="1233"/>
                    <a:pt x="1019" y="1233"/>
                  </a:cubicBezTo>
                  <a:cubicBezTo>
                    <a:pt x="690" y="1233"/>
                    <a:pt x="384" y="1079"/>
                    <a:pt x="70" y="835"/>
                  </a:cubicBezTo>
                  <a:cubicBezTo>
                    <a:pt x="63" y="829"/>
                    <a:pt x="53" y="826"/>
                    <a:pt x="44" y="826"/>
                  </a:cubicBezTo>
                  <a:cubicBezTo>
                    <a:pt x="22" y="826"/>
                    <a:pt x="0" y="842"/>
                    <a:pt x="10" y="869"/>
                  </a:cubicBezTo>
                  <a:cubicBezTo>
                    <a:pt x="154" y="1256"/>
                    <a:pt x="567" y="1419"/>
                    <a:pt x="966" y="1419"/>
                  </a:cubicBezTo>
                  <a:cubicBezTo>
                    <a:pt x="1091" y="1419"/>
                    <a:pt x="1214" y="1403"/>
                    <a:pt x="1327" y="1373"/>
                  </a:cubicBezTo>
                  <a:cubicBezTo>
                    <a:pt x="1915" y="1215"/>
                    <a:pt x="2548" y="634"/>
                    <a:pt x="2675" y="29"/>
                  </a:cubicBezTo>
                  <a:cubicBezTo>
                    <a:pt x="2679" y="13"/>
                    <a:pt x="2667" y="1"/>
                    <a:pt x="2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6">
              <a:extLst>
                <a:ext uri="{FF2B5EF4-FFF2-40B4-BE49-F238E27FC236}">
                  <a16:creationId xmlns:a16="http://schemas.microsoft.com/office/drawing/2014/main" id="{BC30DF7E-F68B-EC52-AD59-48213350ADD6}"/>
                </a:ext>
              </a:extLst>
            </p:cNvPr>
            <p:cNvSpPr/>
            <p:nvPr/>
          </p:nvSpPr>
          <p:spPr>
            <a:xfrm>
              <a:off x="5543625" y="2037000"/>
              <a:ext cx="23250" cy="30025"/>
            </a:xfrm>
            <a:custGeom>
              <a:avLst/>
              <a:gdLst/>
              <a:ahLst/>
              <a:cxnLst/>
              <a:rect l="l" t="t" r="r" b="b"/>
              <a:pathLst>
                <a:path w="930" h="1201" extrusionOk="0">
                  <a:moveTo>
                    <a:pt x="761" y="1"/>
                  </a:moveTo>
                  <a:cubicBezTo>
                    <a:pt x="730" y="1"/>
                    <a:pt x="699" y="18"/>
                    <a:pt x="693" y="51"/>
                  </a:cubicBezTo>
                  <a:cubicBezTo>
                    <a:pt x="650" y="275"/>
                    <a:pt x="638" y="470"/>
                    <a:pt x="518" y="673"/>
                  </a:cubicBezTo>
                  <a:cubicBezTo>
                    <a:pt x="399" y="877"/>
                    <a:pt x="222" y="1045"/>
                    <a:pt x="18" y="1162"/>
                  </a:cubicBezTo>
                  <a:cubicBezTo>
                    <a:pt x="0" y="1173"/>
                    <a:pt x="10" y="1201"/>
                    <a:pt x="28" y="1201"/>
                  </a:cubicBezTo>
                  <a:cubicBezTo>
                    <a:pt x="30" y="1201"/>
                    <a:pt x="32" y="1200"/>
                    <a:pt x="34" y="1200"/>
                  </a:cubicBezTo>
                  <a:cubicBezTo>
                    <a:pt x="491" y="1068"/>
                    <a:pt x="930" y="554"/>
                    <a:pt x="830" y="51"/>
                  </a:cubicBezTo>
                  <a:cubicBezTo>
                    <a:pt x="823" y="18"/>
                    <a:pt x="792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6">
              <a:extLst>
                <a:ext uri="{FF2B5EF4-FFF2-40B4-BE49-F238E27FC236}">
                  <a16:creationId xmlns:a16="http://schemas.microsoft.com/office/drawing/2014/main" id="{E8D9DB95-8DCC-FB9C-BEB5-F632E1E5DF5F}"/>
                </a:ext>
              </a:extLst>
            </p:cNvPr>
            <p:cNvSpPr/>
            <p:nvPr/>
          </p:nvSpPr>
          <p:spPr>
            <a:xfrm>
              <a:off x="5517950" y="2022275"/>
              <a:ext cx="45975" cy="25700"/>
            </a:xfrm>
            <a:custGeom>
              <a:avLst/>
              <a:gdLst/>
              <a:ahLst/>
              <a:cxnLst/>
              <a:rect l="l" t="t" r="r" b="b"/>
              <a:pathLst>
                <a:path w="1839" h="1028" extrusionOk="0">
                  <a:moveTo>
                    <a:pt x="117" y="0"/>
                  </a:moveTo>
                  <a:cubicBezTo>
                    <a:pt x="99" y="0"/>
                    <a:pt x="83" y="10"/>
                    <a:pt x="78" y="32"/>
                  </a:cubicBezTo>
                  <a:cubicBezTo>
                    <a:pt x="1" y="426"/>
                    <a:pt x="352" y="833"/>
                    <a:pt x="703" y="965"/>
                  </a:cubicBezTo>
                  <a:cubicBezTo>
                    <a:pt x="815" y="1007"/>
                    <a:pt x="932" y="1028"/>
                    <a:pt x="1048" y="1028"/>
                  </a:cubicBezTo>
                  <a:cubicBezTo>
                    <a:pt x="1331" y="1028"/>
                    <a:pt x="1610" y="907"/>
                    <a:pt x="1804" y="693"/>
                  </a:cubicBezTo>
                  <a:cubicBezTo>
                    <a:pt x="1838" y="656"/>
                    <a:pt x="1806" y="607"/>
                    <a:pt x="1767" y="607"/>
                  </a:cubicBezTo>
                  <a:cubicBezTo>
                    <a:pt x="1756" y="607"/>
                    <a:pt x="1744" y="611"/>
                    <a:pt x="1733" y="621"/>
                  </a:cubicBezTo>
                  <a:cubicBezTo>
                    <a:pt x="1542" y="791"/>
                    <a:pt x="1302" y="899"/>
                    <a:pt x="1056" y="899"/>
                  </a:cubicBezTo>
                  <a:cubicBezTo>
                    <a:pt x="932" y="899"/>
                    <a:pt x="807" y="871"/>
                    <a:pt x="686" y="810"/>
                  </a:cubicBezTo>
                  <a:cubicBezTo>
                    <a:pt x="354" y="645"/>
                    <a:pt x="281" y="347"/>
                    <a:pt x="164" y="32"/>
                  </a:cubicBezTo>
                  <a:cubicBezTo>
                    <a:pt x="156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6">
              <a:extLst>
                <a:ext uri="{FF2B5EF4-FFF2-40B4-BE49-F238E27FC236}">
                  <a16:creationId xmlns:a16="http://schemas.microsoft.com/office/drawing/2014/main" id="{3F155AA7-585E-CD7A-A632-6E91EA874EF9}"/>
                </a:ext>
              </a:extLst>
            </p:cNvPr>
            <p:cNvSpPr/>
            <p:nvPr/>
          </p:nvSpPr>
          <p:spPr>
            <a:xfrm>
              <a:off x="5532425" y="2026875"/>
              <a:ext cx="41050" cy="17200"/>
            </a:xfrm>
            <a:custGeom>
              <a:avLst/>
              <a:gdLst/>
              <a:ahLst/>
              <a:cxnLst/>
              <a:rect l="l" t="t" r="r" b="b"/>
              <a:pathLst>
                <a:path w="1642" h="688" extrusionOk="0">
                  <a:moveTo>
                    <a:pt x="1371" y="0"/>
                  </a:moveTo>
                  <a:cubicBezTo>
                    <a:pt x="1215" y="0"/>
                    <a:pt x="1065" y="67"/>
                    <a:pt x="920" y="155"/>
                  </a:cubicBezTo>
                  <a:cubicBezTo>
                    <a:pt x="611" y="343"/>
                    <a:pt x="390" y="567"/>
                    <a:pt x="18" y="627"/>
                  </a:cubicBezTo>
                  <a:cubicBezTo>
                    <a:pt x="0" y="631"/>
                    <a:pt x="4" y="655"/>
                    <a:pt x="18" y="661"/>
                  </a:cubicBezTo>
                  <a:cubicBezTo>
                    <a:pt x="73" y="679"/>
                    <a:pt x="126" y="687"/>
                    <a:pt x="178" y="687"/>
                  </a:cubicBezTo>
                  <a:cubicBezTo>
                    <a:pt x="317" y="687"/>
                    <a:pt x="450" y="631"/>
                    <a:pt x="579" y="560"/>
                  </a:cubicBezTo>
                  <a:cubicBezTo>
                    <a:pt x="913" y="377"/>
                    <a:pt x="1123" y="161"/>
                    <a:pt x="1530" y="161"/>
                  </a:cubicBezTo>
                  <a:cubicBezTo>
                    <a:pt x="1537" y="161"/>
                    <a:pt x="1544" y="161"/>
                    <a:pt x="1551" y="161"/>
                  </a:cubicBezTo>
                  <a:cubicBezTo>
                    <a:pt x="1551" y="161"/>
                    <a:pt x="1551" y="161"/>
                    <a:pt x="1552" y="161"/>
                  </a:cubicBezTo>
                  <a:cubicBezTo>
                    <a:pt x="1610" y="161"/>
                    <a:pt x="1641" y="69"/>
                    <a:pt x="1583" y="45"/>
                  </a:cubicBezTo>
                  <a:cubicBezTo>
                    <a:pt x="1512" y="13"/>
                    <a:pt x="1441" y="0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6">
              <a:extLst>
                <a:ext uri="{FF2B5EF4-FFF2-40B4-BE49-F238E27FC236}">
                  <a16:creationId xmlns:a16="http://schemas.microsoft.com/office/drawing/2014/main" id="{939FB454-98CE-8E3B-7E63-BAF876C57DD8}"/>
                </a:ext>
              </a:extLst>
            </p:cNvPr>
            <p:cNvSpPr/>
            <p:nvPr/>
          </p:nvSpPr>
          <p:spPr>
            <a:xfrm>
              <a:off x="5530350" y="2012350"/>
              <a:ext cx="41025" cy="19425"/>
            </a:xfrm>
            <a:custGeom>
              <a:avLst/>
              <a:gdLst/>
              <a:ahLst/>
              <a:cxnLst/>
              <a:rect l="l" t="t" r="r" b="b"/>
              <a:pathLst>
                <a:path w="1641" h="777" extrusionOk="0">
                  <a:moveTo>
                    <a:pt x="544" y="0"/>
                  </a:moveTo>
                  <a:cubicBezTo>
                    <a:pt x="354" y="0"/>
                    <a:pt x="173" y="26"/>
                    <a:pt x="35" y="70"/>
                  </a:cubicBezTo>
                  <a:cubicBezTo>
                    <a:pt x="1" y="81"/>
                    <a:pt x="11" y="126"/>
                    <a:pt x="43" y="130"/>
                  </a:cubicBezTo>
                  <a:cubicBezTo>
                    <a:pt x="357" y="168"/>
                    <a:pt x="675" y="122"/>
                    <a:pt x="981" y="223"/>
                  </a:cubicBezTo>
                  <a:cubicBezTo>
                    <a:pt x="1264" y="316"/>
                    <a:pt x="1421" y="507"/>
                    <a:pt x="1560" y="757"/>
                  </a:cubicBezTo>
                  <a:cubicBezTo>
                    <a:pt x="1568" y="771"/>
                    <a:pt x="1580" y="776"/>
                    <a:pt x="1592" y="776"/>
                  </a:cubicBezTo>
                  <a:cubicBezTo>
                    <a:pt x="1613" y="776"/>
                    <a:pt x="1633" y="761"/>
                    <a:pt x="1634" y="738"/>
                  </a:cubicBezTo>
                  <a:cubicBezTo>
                    <a:pt x="1641" y="190"/>
                    <a:pt x="1057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6">
              <a:extLst>
                <a:ext uri="{FF2B5EF4-FFF2-40B4-BE49-F238E27FC236}">
                  <a16:creationId xmlns:a16="http://schemas.microsoft.com/office/drawing/2014/main" id="{EAB8AC46-5EF9-D7FB-70EB-A493EA8C5D18}"/>
                </a:ext>
              </a:extLst>
            </p:cNvPr>
            <p:cNvSpPr/>
            <p:nvPr/>
          </p:nvSpPr>
          <p:spPr>
            <a:xfrm>
              <a:off x="5543775" y="1976100"/>
              <a:ext cx="64950" cy="44125"/>
            </a:xfrm>
            <a:custGeom>
              <a:avLst/>
              <a:gdLst/>
              <a:ahLst/>
              <a:cxnLst/>
              <a:rect l="l" t="t" r="r" b="b"/>
              <a:pathLst>
                <a:path w="2598" h="1765" extrusionOk="0">
                  <a:moveTo>
                    <a:pt x="1641" y="1"/>
                  </a:moveTo>
                  <a:cubicBezTo>
                    <a:pt x="1202" y="1"/>
                    <a:pt x="772" y="99"/>
                    <a:pt x="448" y="416"/>
                  </a:cubicBezTo>
                  <a:cubicBezTo>
                    <a:pt x="74" y="781"/>
                    <a:pt x="19" y="1367"/>
                    <a:pt x="378" y="1758"/>
                  </a:cubicBezTo>
                  <a:cubicBezTo>
                    <a:pt x="382" y="1762"/>
                    <a:pt x="387" y="1764"/>
                    <a:pt x="391" y="1764"/>
                  </a:cubicBezTo>
                  <a:cubicBezTo>
                    <a:pt x="406" y="1764"/>
                    <a:pt x="418" y="1744"/>
                    <a:pt x="406" y="1728"/>
                  </a:cubicBezTo>
                  <a:cubicBezTo>
                    <a:pt x="0" y="1207"/>
                    <a:pt x="315" y="564"/>
                    <a:pt x="850" y="304"/>
                  </a:cubicBezTo>
                  <a:cubicBezTo>
                    <a:pt x="1090" y="188"/>
                    <a:pt x="1345" y="148"/>
                    <a:pt x="1603" y="148"/>
                  </a:cubicBezTo>
                  <a:cubicBezTo>
                    <a:pt x="1891" y="148"/>
                    <a:pt x="2183" y="197"/>
                    <a:pt x="2462" y="247"/>
                  </a:cubicBezTo>
                  <a:cubicBezTo>
                    <a:pt x="2468" y="248"/>
                    <a:pt x="2474" y="249"/>
                    <a:pt x="2479" y="249"/>
                  </a:cubicBezTo>
                  <a:cubicBezTo>
                    <a:pt x="2565" y="249"/>
                    <a:pt x="2597" y="115"/>
                    <a:pt x="2503" y="97"/>
                  </a:cubicBezTo>
                  <a:cubicBezTo>
                    <a:pt x="2232" y="45"/>
                    <a:pt x="1934" y="1"/>
                    <a:pt x="1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6">
              <a:extLst>
                <a:ext uri="{FF2B5EF4-FFF2-40B4-BE49-F238E27FC236}">
                  <a16:creationId xmlns:a16="http://schemas.microsoft.com/office/drawing/2014/main" id="{27ACF1A8-499B-C119-00B3-D67EBBDCFDA9}"/>
                </a:ext>
              </a:extLst>
            </p:cNvPr>
            <p:cNvSpPr/>
            <p:nvPr/>
          </p:nvSpPr>
          <p:spPr>
            <a:xfrm>
              <a:off x="5460375" y="1889825"/>
              <a:ext cx="208325" cy="38150"/>
            </a:xfrm>
            <a:custGeom>
              <a:avLst/>
              <a:gdLst/>
              <a:ahLst/>
              <a:cxnLst/>
              <a:rect l="l" t="t" r="r" b="b"/>
              <a:pathLst>
                <a:path w="8333" h="1526" extrusionOk="0">
                  <a:moveTo>
                    <a:pt x="78" y="0"/>
                  </a:moveTo>
                  <a:cubicBezTo>
                    <a:pt x="36" y="0"/>
                    <a:pt x="1" y="63"/>
                    <a:pt x="38" y="97"/>
                  </a:cubicBezTo>
                  <a:cubicBezTo>
                    <a:pt x="940" y="922"/>
                    <a:pt x="2244" y="1110"/>
                    <a:pt x="3422" y="1147"/>
                  </a:cubicBezTo>
                  <a:cubicBezTo>
                    <a:pt x="3714" y="1156"/>
                    <a:pt x="4003" y="1158"/>
                    <a:pt x="4289" y="1158"/>
                  </a:cubicBezTo>
                  <a:cubicBezTo>
                    <a:pt x="4539" y="1158"/>
                    <a:pt x="4788" y="1157"/>
                    <a:pt x="5035" y="1157"/>
                  </a:cubicBezTo>
                  <a:cubicBezTo>
                    <a:pt x="6119" y="1157"/>
                    <a:pt x="7181" y="1188"/>
                    <a:pt x="8273" y="1524"/>
                  </a:cubicBezTo>
                  <a:cubicBezTo>
                    <a:pt x="8277" y="1525"/>
                    <a:pt x="8281" y="1525"/>
                    <a:pt x="8284" y="1525"/>
                  </a:cubicBezTo>
                  <a:cubicBezTo>
                    <a:pt x="8316" y="1525"/>
                    <a:pt x="8333" y="1476"/>
                    <a:pt x="8300" y="1459"/>
                  </a:cubicBezTo>
                  <a:cubicBezTo>
                    <a:pt x="7496" y="1030"/>
                    <a:pt x="6583" y="941"/>
                    <a:pt x="5672" y="941"/>
                  </a:cubicBezTo>
                  <a:cubicBezTo>
                    <a:pt x="5226" y="941"/>
                    <a:pt x="4780" y="962"/>
                    <a:pt x="4348" y="975"/>
                  </a:cubicBezTo>
                  <a:cubicBezTo>
                    <a:pt x="4151" y="981"/>
                    <a:pt x="3955" y="985"/>
                    <a:pt x="3762" y="985"/>
                  </a:cubicBezTo>
                  <a:cubicBezTo>
                    <a:pt x="2450" y="985"/>
                    <a:pt x="1229" y="814"/>
                    <a:pt x="106" y="10"/>
                  </a:cubicBezTo>
                  <a:cubicBezTo>
                    <a:pt x="97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6">
              <a:extLst>
                <a:ext uri="{FF2B5EF4-FFF2-40B4-BE49-F238E27FC236}">
                  <a16:creationId xmlns:a16="http://schemas.microsoft.com/office/drawing/2014/main" id="{CEE5D3EC-0375-16D3-0CDB-2F453029FA60}"/>
                </a:ext>
              </a:extLst>
            </p:cNvPr>
            <p:cNvSpPr/>
            <p:nvPr/>
          </p:nvSpPr>
          <p:spPr>
            <a:xfrm>
              <a:off x="5649050" y="1908650"/>
              <a:ext cx="55625" cy="41450"/>
            </a:xfrm>
            <a:custGeom>
              <a:avLst/>
              <a:gdLst/>
              <a:ahLst/>
              <a:cxnLst/>
              <a:rect l="l" t="t" r="r" b="b"/>
              <a:pathLst>
                <a:path w="2225" h="1658" extrusionOk="0">
                  <a:moveTo>
                    <a:pt x="40" y="0"/>
                  </a:moveTo>
                  <a:cubicBezTo>
                    <a:pt x="17" y="0"/>
                    <a:pt x="0" y="34"/>
                    <a:pt x="26" y="47"/>
                  </a:cubicBezTo>
                  <a:cubicBezTo>
                    <a:pt x="516" y="298"/>
                    <a:pt x="675" y="832"/>
                    <a:pt x="1063" y="1189"/>
                  </a:cubicBezTo>
                  <a:cubicBezTo>
                    <a:pt x="1352" y="1455"/>
                    <a:pt x="1755" y="1657"/>
                    <a:pt x="2153" y="1657"/>
                  </a:cubicBezTo>
                  <a:cubicBezTo>
                    <a:pt x="2161" y="1657"/>
                    <a:pt x="2169" y="1657"/>
                    <a:pt x="2178" y="1657"/>
                  </a:cubicBezTo>
                  <a:cubicBezTo>
                    <a:pt x="2216" y="1657"/>
                    <a:pt x="2224" y="1602"/>
                    <a:pt x="2187" y="1591"/>
                  </a:cubicBezTo>
                  <a:cubicBezTo>
                    <a:pt x="1575" y="1410"/>
                    <a:pt x="1147" y="1179"/>
                    <a:pt x="781" y="642"/>
                  </a:cubicBezTo>
                  <a:cubicBezTo>
                    <a:pt x="588" y="360"/>
                    <a:pt x="405" y="65"/>
                    <a:pt x="45" y="1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6">
              <a:extLst>
                <a:ext uri="{FF2B5EF4-FFF2-40B4-BE49-F238E27FC236}">
                  <a16:creationId xmlns:a16="http://schemas.microsoft.com/office/drawing/2014/main" id="{B2561020-12A4-AFA0-FA2B-8AC6F2AC23E9}"/>
                </a:ext>
              </a:extLst>
            </p:cNvPr>
            <p:cNvSpPr/>
            <p:nvPr/>
          </p:nvSpPr>
          <p:spPr>
            <a:xfrm>
              <a:off x="5648475" y="1908700"/>
              <a:ext cx="91050" cy="60775"/>
            </a:xfrm>
            <a:custGeom>
              <a:avLst/>
              <a:gdLst/>
              <a:ahLst/>
              <a:cxnLst/>
              <a:rect l="l" t="t" r="r" b="b"/>
              <a:pathLst>
                <a:path w="3642" h="2431" extrusionOk="0">
                  <a:moveTo>
                    <a:pt x="507" y="1"/>
                  </a:moveTo>
                  <a:cubicBezTo>
                    <a:pt x="343" y="1"/>
                    <a:pt x="180" y="17"/>
                    <a:pt x="21" y="53"/>
                  </a:cubicBezTo>
                  <a:cubicBezTo>
                    <a:pt x="1" y="57"/>
                    <a:pt x="0" y="88"/>
                    <a:pt x="21" y="92"/>
                  </a:cubicBezTo>
                  <a:cubicBezTo>
                    <a:pt x="730" y="228"/>
                    <a:pt x="1384" y="285"/>
                    <a:pt x="2021" y="673"/>
                  </a:cubicBezTo>
                  <a:cubicBezTo>
                    <a:pt x="2722" y="1100"/>
                    <a:pt x="3109" y="1711"/>
                    <a:pt x="3510" y="2399"/>
                  </a:cubicBezTo>
                  <a:cubicBezTo>
                    <a:pt x="3523" y="2421"/>
                    <a:pt x="3543" y="2430"/>
                    <a:pt x="3563" y="2430"/>
                  </a:cubicBezTo>
                  <a:cubicBezTo>
                    <a:pt x="3602" y="2430"/>
                    <a:pt x="3641" y="2396"/>
                    <a:pt x="3628" y="2349"/>
                  </a:cubicBezTo>
                  <a:cubicBezTo>
                    <a:pt x="3265" y="1116"/>
                    <a:pt x="1846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6">
              <a:extLst>
                <a:ext uri="{FF2B5EF4-FFF2-40B4-BE49-F238E27FC236}">
                  <a16:creationId xmlns:a16="http://schemas.microsoft.com/office/drawing/2014/main" id="{B17A48C9-7C1B-0125-E8C0-166BA258013D}"/>
                </a:ext>
              </a:extLst>
            </p:cNvPr>
            <p:cNvSpPr/>
            <p:nvPr/>
          </p:nvSpPr>
          <p:spPr>
            <a:xfrm>
              <a:off x="5721100" y="1921800"/>
              <a:ext cx="12675" cy="39125"/>
            </a:xfrm>
            <a:custGeom>
              <a:avLst/>
              <a:gdLst/>
              <a:ahLst/>
              <a:cxnLst/>
              <a:rect l="l" t="t" r="r" b="b"/>
              <a:pathLst>
                <a:path w="507" h="1565" extrusionOk="0">
                  <a:moveTo>
                    <a:pt x="127" y="1"/>
                  </a:moveTo>
                  <a:cubicBezTo>
                    <a:pt x="109" y="1"/>
                    <a:pt x="91" y="11"/>
                    <a:pt x="84" y="31"/>
                  </a:cubicBezTo>
                  <a:cubicBezTo>
                    <a:pt x="1" y="272"/>
                    <a:pt x="85" y="587"/>
                    <a:pt x="147" y="827"/>
                  </a:cubicBezTo>
                  <a:cubicBezTo>
                    <a:pt x="210" y="1076"/>
                    <a:pt x="295" y="1351"/>
                    <a:pt x="455" y="1555"/>
                  </a:cubicBezTo>
                  <a:cubicBezTo>
                    <a:pt x="460" y="1562"/>
                    <a:pt x="466" y="1564"/>
                    <a:pt x="472" y="1564"/>
                  </a:cubicBezTo>
                  <a:cubicBezTo>
                    <a:pt x="489" y="1564"/>
                    <a:pt x="507" y="1545"/>
                    <a:pt x="502" y="1527"/>
                  </a:cubicBezTo>
                  <a:cubicBezTo>
                    <a:pt x="441" y="1277"/>
                    <a:pt x="329" y="1046"/>
                    <a:pt x="275" y="793"/>
                  </a:cubicBezTo>
                  <a:cubicBezTo>
                    <a:pt x="223" y="544"/>
                    <a:pt x="254" y="268"/>
                    <a:pt x="169" y="31"/>
                  </a:cubicBezTo>
                  <a:cubicBezTo>
                    <a:pt x="162" y="11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6">
              <a:extLst>
                <a:ext uri="{FF2B5EF4-FFF2-40B4-BE49-F238E27FC236}">
                  <a16:creationId xmlns:a16="http://schemas.microsoft.com/office/drawing/2014/main" id="{80A405D6-69F5-1A54-9D70-F845059E22DD}"/>
                </a:ext>
              </a:extLst>
            </p:cNvPr>
            <p:cNvSpPr/>
            <p:nvPr/>
          </p:nvSpPr>
          <p:spPr>
            <a:xfrm>
              <a:off x="5724250" y="1923650"/>
              <a:ext cx="40475" cy="59025"/>
            </a:xfrm>
            <a:custGeom>
              <a:avLst/>
              <a:gdLst/>
              <a:ahLst/>
              <a:cxnLst/>
              <a:rect l="l" t="t" r="r" b="b"/>
              <a:pathLst>
                <a:path w="1619" h="2361" extrusionOk="0">
                  <a:moveTo>
                    <a:pt x="27" y="1"/>
                  </a:moveTo>
                  <a:cubicBezTo>
                    <a:pt x="5" y="1"/>
                    <a:pt x="0" y="30"/>
                    <a:pt x="17" y="42"/>
                  </a:cubicBezTo>
                  <a:cubicBezTo>
                    <a:pt x="423" y="304"/>
                    <a:pt x="759" y="492"/>
                    <a:pt x="1019" y="924"/>
                  </a:cubicBezTo>
                  <a:cubicBezTo>
                    <a:pt x="1279" y="1360"/>
                    <a:pt x="1385" y="1862"/>
                    <a:pt x="1550" y="2336"/>
                  </a:cubicBezTo>
                  <a:cubicBezTo>
                    <a:pt x="1555" y="2353"/>
                    <a:pt x="1568" y="2361"/>
                    <a:pt x="1580" y="2361"/>
                  </a:cubicBezTo>
                  <a:cubicBezTo>
                    <a:pt x="1599" y="2361"/>
                    <a:pt x="1618" y="2344"/>
                    <a:pt x="1614" y="2318"/>
                  </a:cubicBezTo>
                  <a:cubicBezTo>
                    <a:pt x="1499" y="1519"/>
                    <a:pt x="1051" y="46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6">
              <a:extLst>
                <a:ext uri="{FF2B5EF4-FFF2-40B4-BE49-F238E27FC236}">
                  <a16:creationId xmlns:a16="http://schemas.microsoft.com/office/drawing/2014/main" id="{62C39519-6C2F-7DC4-A04E-4438EBBBC580}"/>
                </a:ext>
              </a:extLst>
            </p:cNvPr>
            <p:cNvSpPr/>
            <p:nvPr/>
          </p:nvSpPr>
          <p:spPr>
            <a:xfrm>
              <a:off x="5750325" y="1915325"/>
              <a:ext cx="20725" cy="34800"/>
            </a:xfrm>
            <a:custGeom>
              <a:avLst/>
              <a:gdLst/>
              <a:ahLst/>
              <a:cxnLst/>
              <a:rect l="l" t="t" r="r" b="b"/>
              <a:pathLst>
                <a:path w="829" h="1392" extrusionOk="0">
                  <a:moveTo>
                    <a:pt x="763" y="1"/>
                  </a:moveTo>
                  <a:cubicBezTo>
                    <a:pt x="760" y="1"/>
                    <a:pt x="756" y="1"/>
                    <a:pt x="753" y="2"/>
                  </a:cubicBezTo>
                  <a:cubicBezTo>
                    <a:pt x="251" y="127"/>
                    <a:pt x="0" y="915"/>
                    <a:pt x="95" y="1364"/>
                  </a:cubicBezTo>
                  <a:cubicBezTo>
                    <a:pt x="99" y="1383"/>
                    <a:pt x="112" y="1391"/>
                    <a:pt x="126" y="1391"/>
                  </a:cubicBezTo>
                  <a:cubicBezTo>
                    <a:pt x="146" y="1391"/>
                    <a:pt x="166" y="1377"/>
                    <a:pt x="168" y="1355"/>
                  </a:cubicBezTo>
                  <a:cubicBezTo>
                    <a:pt x="193" y="1085"/>
                    <a:pt x="239" y="825"/>
                    <a:pt x="375" y="588"/>
                  </a:cubicBezTo>
                  <a:cubicBezTo>
                    <a:pt x="489" y="385"/>
                    <a:pt x="680" y="258"/>
                    <a:pt x="807" y="72"/>
                  </a:cubicBezTo>
                  <a:cubicBezTo>
                    <a:pt x="829" y="4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6">
              <a:extLst>
                <a:ext uri="{FF2B5EF4-FFF2-40B4-BE49-F238E27FC236}">
                  <a16:creationId xmlns:a16="http://schemas.microsoft.com/office/drawing/2014/main" id="{D9098EC7-06F6-AAD1-5D36-908BBFCD6EE4}"/>
                </a:ext>
              </a:extLst>
            </p:cNvPr>
            <p:cNvSpPr/>
            <p:nvPr/>
          </p:nvSpPr>
          <p:spPr>
            <a:xfrm>
              <a:off x="5767175" y="1916525"/>
              <a:ext cx="21975" cy="76200"/>
            </a:xfrm>
            <a:custGeom>
              <a:avLst/>
              <a:gdLst/>
              <a:ahLst/>
              <a:cxnLst/>
              <a:rect l="l" t="t" r="r" b="b"/>
              <a:pathLst>
                <a:path w="879" h="3048" extrusionOk="0">
                  <a:moveTo>
                    <a:pt x="39" y="1"/>
                  </a:moveTo>
                  <a:cubicBezTo>
                    <a:pt x="27" y="1"/>
                    <a:pt x="16" y="9"/>
                    <a:pt x="15" y="24"/>
                  </a:cubicBezTo>
                  <a:cubicBezTo>
                    <a:pt x="0" y="448"/>
                    <a:pt x="353" y="751"/>
                    <a:pt x="499" y="1131"/>
                  </a:cubicBezTo>
                  <a:cubicBezTo>
                    <a:pt x="733" y="1743"/>
                    <a:pt x="643" y="2364"/>
                    <a:pt x="691" y="2999"/>
                  </a:cubicBezTo>
                  <a:cubicBezTo>
                    <a:pt x="694" y="3028"/>
                    <a:pt x="721" y="3047"/>
                    <a:pt x="746" y="3047"/>
                  </a:cubicBezTo>
                  <a:cubicBezTo>
                    <a:pt x="765" y="3047"/>
                    <a:pt x="783" y="3036"/>
                    <a:pt x="787" y="3012"/>
                  </a:cubicBezTo>
                  <a:cubicBezTo>
                    <a:pt x="878" y="2531"/>
                    <a:pt x="877" y="2013"/>
                    <a:pt x="781" y="1531"/>
                  </a:cubicBezTo>
                  <a:cubicBezTo>
                    <a:pt x="663" y="948"/>
                    <a:pt x="266" y="559"/>
                    <a:pt x="62" y="18"/>
                  </a:cubicBezTo>
                  <a:cubicBezTo>
                    <a:pt x="58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6">
              <a:extLst>
                <a:ext uri="{FF2B5EF4-FFF2-40B4-BE49-F238E27FC236}">
                  <a16:creationId xmlns:a16="http://schemas.microsoft.com/office/drawing/2014/main" id="{DF393021-A44F-AC46-9C81-55568A10C78A}"/>
                </a:ext>
              </a:extLst>
            </p:cNvPr>
            <p:cNvSpPr/>
            <p:nvPr/>
          </p:nvSpPr>
          <p:spPr>
            <a:xfrm>
              <a:off x="5789025" y="1940775"/>
              <a:ext cx="23600" cy="70725"/>
            </a:xfrm>
            <a:custGeom>
              <a:avLst/>
              <a:gdLst/>
              <a:ahLst/>
              <a:cxnLst/>
              <a:rect l="l" t="t" r="r" b="b"/>
              <a:pathLst>
                <a:path w="944" h="2829" extrusionOk="0">
                  <a:moveTo>
                    <a:pt x="48" y="1"/>
                  </a:moveTo>
                  <a:cubicBezTo>
                    <a:pt x="23" y="1"/>
                    <a:pt x="0" y="32"/>
                    <a:pt x="16" y="58"/>
                  </a:cubicBezTo>
                  <a:cubicBezTo>
                    <a:pt x="325" y="550"/>
                    <a:pt x="410" y="991"/>
                    <a:pt x="323" y="1562"/>
                  </a:cubicBezTo>
                  <a:cubicBezTo>
                    <a:pt x="258" y="1983"/>
                    <a:pt x="146" y="2376"/>
                    <a:pt x="159" y="2806"/>
                  </a:cubicBezTo>
                  <a:lnTo>
                    <a:pt x="159" y="2805"/>
                  </a:lnTo>
                  <a:cubicBezTo>
                    <a:pt x="159" y="2820"/>
                    <a:pt x="172" y="2829"/>
                    <a:pt x="185" y="2829"/>
                  </a:cubicBezTo>
                  <a:cubicBezTo>
                    <a:pt x="194" y="2829"/>
                    <a:pt x="203" y="2823"/>
                    <a:pt x="205" y="2812"/>
                  </a:cubicBezTo>
                  <a:cubicBezTo>
                    <a:pt x="366" y="2024"/>
                    <a:pt x="944" y="588"/>
                    <a:pt x="67" y="7"/>
                  </a:cubicBezTo>
                  <a:cubicBezTo>
                    <a:pt x="61" y="3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6">
              <a:extLst>
                <a:ext uri="{FF2B5EF4-FFF2-40B4-BE49-F238E27FC236}">
                  <a16:creationId xmlns:a16="http://schemas.microsoft.com/office/drawing/2014/main" id="{D438F5F1-8FD1-F524-607C-62605779E2A4}"/>
                </a:ext>
              </a:extLst>
            </p:cNvPr>
            <p:cNvSpPr/>
            <p:nvPr/>
          </p:nvSpPr>
          <p:spPr>
            <a:xfrm>
              <a:off x="5785275" y="1944875"/>
              <a:ext cx="7800" cy="18150"/>
            </a:xfrm>
            <a:custGeom>
              <a:avLst/>
              <a:gdLst/>
              <a:ahLst/>
              <a:cxnLst/>
              <a:rect l="l" t="t" r="r" b="b"/>
              <a:pathLst>
                <a:path w="312" h="726" extrusionOk="0">
                  <a:moveTo>
                    <a:pt x="238" y="1"/>
                  </a:moveTo>
                  <a:cubicBezTo>
                    <a:pt x="224" y="1"/>
                    <a:pt x="211" y="10"/>
                    <a:pt x="211" y="25"/>
                  </a:cubicBezTo>
                  <a:cubicBezTo>
                    <a:pt x="217" y="151"/>
                    <a:pt x="182" y="287"/>
                    <a:pt x="136" y="403"/>
                  </a:cubicBezTo>
                  <a:cubicBezTo>
                    <a:pt x="101" y="493"/>
                    <a:pt x="1" y="581"/>
                    <a:pt x="9" y="677"/>
                  </a:cubicBezTo>
                  <a:cubicBezTo>
                    <a:pt x="11" y="699"/>
                    <a:pt x="27" y="725"/>
                    <a:pt x="51" y="725"/>
                  </a:cubicBezTo>
                  <a:cubicBezTo>
                    <a:pt x="53" y="725"/>
                    <a:pt x="55" y="725"/>
                    <a:pt x="57" y="725"/>
                  </a:cubicBezTo>
                  <a:cubicBezTo>
                    <a:pt x="182" y="709"/>
                    <a:pt x="231" y="556"/>
                    <a:pt x="265" y="448"/>
                  </a:cubicBezTo>
                  <a:cubicBezTo>
                    <a:pt x="312" y="300"/>
                    <a:pt x="298" y="168"/>
                    <a:pt x="261" y="19"/>
                  </a:cubicBezTo>
                  <a:cubicBezTo>
                    <a:pt x="258" y="6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6">
              <a:extLst>
                <a:ext uri="{FF2B5EF4-FFF2-40B4-BE49-F238E27FC236}">
                  <a16:creationId xmlns:a16="http://schemas.microsoft.com/office/drawing/2014/main" id="{A9956F64-5846-30C6-E204-E130173F7348}"/>
                </a:ext>
              </a:extLst>
            </p:cNvPr>
            <p:cNvSpPr/>
            <p:nvPr/>
          </p:nvSpPr>
          <p:spPr>
            <a:xfrm>
              <a:off x="5801900" y="1981400"/>
              <a:ext cx="17175" cy="64900"/>
            </a:xfrm>
            <a:custGeom>
              <a:avLst/>
              <a:gdLst/>
              <a:ahLst/>
              <a:cxnLst/>
              <a:rect l="l" t="t" r="r" b="b"/>
              <a:pathLst>
                <a:path w="687" h="2596" extrusionOk="0">
                  <a:moveTo>
                    <a:pt x="55" y="0"/>
                  </a:moveTo>
                  <a:cubicBezTo>
                    <a:pt x="41" y="0"/>
                    <a:pt x="27" y="1"/>
                    <a:pt x="12" y="2"/>
                  </a:cubicBezTo>
                  <a:cubicBezTo>
                    <a:pt x="3" y="2"/>
                    <a:pt x="1" y="16"/>
                    <a:pt x="10" y="18"/>
                  </a:cubicBezTo>
                  <a:cubicBezTo>
                    <a:pt x="686" y="199"/>
                    <a:pt x="92" y="2038"/>
                    <a:pt x="48" y="2545"/>
                  </a:cubicBezTo>
                  <a:cubicBezTo>
                    <a:pt x="45" y="2578"/>
                    <a:pt x="72" y="2596"/>
                    <a:pt x="99" y="2596"/>
                  </a:cubicBezTo>
                  <a:cubicBezTo>
                    <a:pt x="121" y="2596"/>
                    <a:pt x="145" y="2584"/>
                    <a:pt x="152" y="2559"/>
                  </a:cubicBezTo>
                  <a:cubicBezTo>
                    <a:pt x="325" y="1954"/>
                    <a:pt x="513" y="1235"/>
                    <a:pt x="530" y="604"/>
                  </a:cubicBezTo>
                  <a:cubicBezTo>
                    <a:pt x="539" y="266"/>
                    <a:pt x="39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6">
              <a:extLst>
                <a:ext uri="{FF2B5EF4-FFF2-40B4-BE49-F238E27FC236}">
                  <a16:creationId xmlns:a16="http://schemas.microsoft.com/office/drawing/2014/main" id="{80F6401F-10EA-8A46-816B-6DC568C49681}"/>
                </a:ext>
              </a:extLst>
            </p:cNvPr>
            <p:cNvSpPr/>
            <p:nvPr/>
          </p:nvSpPr>
          <p:spPr>
            <a:xfrm>
              <a:off x="5811675" y="1973900"/>
              <a:ext cx="47675" cy="19800"/>
            </a:xfrm>
            <a:custGeom>
              <a:avLst/>
              <a:gdLst/>
              <a:ahLst/>
              <a:cxnLst/>
              <a:rect l="l" t="t" r="r" b="b"/>
              <a:pathLst>
                <a:path w="1907" h="792" extrusionOk="0">
                  <a:moveTo>
                    <a:pt x="1569" y="0"/>
                  </a:moveTo>
                  <a:cubicBezTo>
                    <a:pt x="1004" y="0"/>
                    <a:pt x="343" y="356"/>
                    <a:pt x="15" y="747"/>
                  </a:cubicBezTo>
                  <a:cubicBezTo>
                    <a:pt x="1" y="765"/>
                    <a:pt x="13" y="792"/>
                    <a:pt x="33" y="792"/>
                  </a:cubicBezTo>
                  <a:cubicBezTo>
                    <a:pt x="37" y="792"/>
                    <a:pt x="42" y="790"/>
                    <a:pt x="46" y="787"/>
                  </a:cubicBezTo>
                  <a:cubicBezTo>
                    <a:pt x="342" y="597"/>
                    <a:pt x="616" y="405"/>
                    <a:pt x="955" y="294"/>
                  </a:cubicBezTo>
                  <a:cubicBezTo>
                    <a:pt x="1255" y="194"/>
                    <a:pt x="1569" y="193"/>
                    <a:pt x="1871" y="111"/>
                  </a:cubicBezTo>
                  <a:cubicBezTo>
                    <a:pt x="1906" y="101"/>
                    <a:pt x="1905" y="48"/>
                    <a:pt x="1871" y="39"/>
                  </a:cubicBezTo>
                  <a:cubicBezTo>
                    <a:pt x="1775" y="12"/>
                    <a:pt x="1674" y="0"/>
                    <a:pt x="1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6">
              <a:extLst>
                <a:ext uri="{FF2B5EF4-FFF2-40B4-BE49-F238E27FC236}">
                  <a16:creationId xmlns:a16="http://schemas.microsoft.com/office/drawing/2014/main" id="{EECF4B56-005E-E40E-B8A6-5DC5BEB1E8DC}"/>
                </a:ext>
              </a:extLst>
            </p:cNvPr>
            <p:cNvSpPr/>
            <p:nvPr/>
          </p:nvSpPr>
          <p:spPr>
            <a:xfrm>
              <a:off x="5813850" y="1975900"/>
              <a:ext cx="45275" cy="73675"/>
            </a:xfrm>
            <a:custGeom>
              <a:avLst/>
              <a:gdLst/>
              <a:ahLst/>
              <a:cxnLst/>
              <a:rect l="l" t="t" r="r" b="b"/>
              <a:pathLst>
                <a:path w="1811" h="2947" extrusionOk="0">
                  <a:moveTo>
                    <a:pt x="1777" y="1"/>
                  </a:moveTo>
                  <a:cubicBezTo>
                    <a:pt x="1777" y="1"/>
                    <a:pt x="1776" y="1"/>
                    <a:pt x="1776" y="1"/>
                  </a:cubicBezTo>
                  <a:cubicBezTo>
                    <a:pt x="1141" y="17"/>
                    <a:pt x="1082" y="773"/>
                    <a:pt x="889" y="1226"/>
                  </a:cubicBezTo>
                  <a:cubicBezTo>
                    <a:pt x="650" y="1787"/>
                    <a:pt x="1" y="2258"/>
                    <a:pt x="43" y="2912"/>
                  </a:cubicBezTo>
                  <a:cubicBezTo>
                    <a:pt x="44" y="2935"/>
                    <a:pt x="61" y="2947"/>
                    <a:pt x="78" y="2947"/>
                  </a:cubicBezTo>
                  <a:cubicBezTo>
                    <a:pt x="92" y="2947"/>
                    <a:pt x="107" y="2939"/>
                    <a:pt x="113" y="2922"/>
                  </a:cubicBezTo>
                  <a:cubicBezTo>
                    <a:pt x="301" y="2411"/>
                    <a:pt x="619" y="2059"/>
                    <a:pt x="895" y="1602"/>
                  </a:cubicBezTo>
                  <a:cubicBezTo>
                    <a:pt x="1215" y="1072"/>
                    <a:pt x="1177" y="366"/>
                    <a:pt x="1789" y="48"/>
                  </a:cubicBezTo>
                  <a:cubicBezTo>
                    <a:pt x="1810" y="37"/>
                    <a:pt x="1801" y="1"/>
                    <a:pt x="1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6">
              <a:extLst>
                <a:ext uri="{FF2B5EF4-FFF2-40B4-BE49-F238E27FC236}">
                  <a16:creationId xmlns:a16="http://schemas.microsoft.com/office/drawing/2014/main" id="{1FE9604C-DA00-BF49-068E-AD67D9F0D1FB}"/>
                </a:ext>
              </a:extLst>
            </p:cNvPr>
            <p:cNvSpPr/>
            <p:nvPr/>
          </p:nvSpPr>
          <p:spPr>
            <a:xfrm>
              <a:off x="5831325" y="2012150"/>
              <a:ext cx="31450" cy="9125"/>
            </a:xfrm>
            <a:custGeom>
              <a:avLst/>
              <a:gdLst/>
              <a:ahLst/>
              <a:cxnLst/>
              <a:rect l="l" t="t" r="r" b="b"/>
              <a:pathLst>
                <a:path w="1258" h="365" extrusionOk="0">
                  <a:moveTo>
                    <a:pt x="847" y="1"/>
                  </a:moveTo>
                  <a:cubicBezTo>
                    <a:pt x="540" y="1"/>
                    <a:pt x="213" y="133"/>
                    <a:pt x="13" y="329"/>
                  </a:cubicBezTo>
                  <a:cubicBezTo>
                    <a:pt x="1" y="340"/>
                    <a:pt x="10" y="364"/>
                    <a:pt x="26" y="364"/>
                  </a:cubicBezTo>
                  <a:cubicBezTo>
                    <a:pt x="28" y="364"/>
                    <a:pt x="30" y="364"/>
                    <a:pt x="32" y="363"/>
                  </a:cubicBezTo>
                  <a:cubicBezTo>
                    <a:pt x="201" y="292"/>
                    <a:pt x="383" y="218"/>
                    <a:pt x="562" y="182"/>
                  </a:cubicBezTo>
                  <a:cubicBezTo>
                    <a:pt x="640" y="166"/>
                    <a:pt x="715" y="162"/>
                    <a:pt x="790" y="162"/>
                  </a:cubicBezTo>
                  <a:cubicBezTo>
                    <a:pt x="902" y="162"/>
                    <a:pt x="1012" y="172"/>
                    <a:pt x="1125" y="172"/>
                  </a:cubicBezTo>
                  <a:cubicBezTo>
                    <a:pt x="1145" y="172"/>
                    <a:pt x="1164" y="171"/>
                    <a:pt x="1184" y="171"/>
                  </a:cubicBezTo>
                  <a:cubicBezTo>
                    <a:pt x="1231" y="170"/>
                    <a:pt x="1258" y="98"/>
                    <a:pt x="1210" y="76"/>
                  </a:cubicBezTo>
                  <a:cubicBezTo>
                    <a:pt x="1100" y="24"/>
                    <a:pt x="975" y="1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6">
              <a:extLst>
                <a:ext uri="{FF2B5EF4-FFF2-40B4-BE49-F238E27FC236}">
                  <a16:creationId xmlns:a16="http://schemas.microsoft.com/office/drawing/2014/main" id="{0AFD5A37-72FD-6C1D-3222-561EB89C64C6}"/>
                </a:ext>
              </a:extLst>
            </p:cNvPr>
            <p:cNvSpPr/>
            <p:nvPr/>
          </p:nvSpPr>
          <p:spPr>
            <a:xfrm>
              <a:off x="5823450" y="2013925"/>
              <a:ext cx="37650" cy="51225"/>
            </a:xfrm>
            <a:custGeom>
              <a:avLst/>
              <a:gdLst/>
              <a:ahLst/>
              <a:cxnLst/>
              <a:rect l="l" t="t" r="r" b="b"/>
              <a:pathLst>
                <a:path w="1506" h="2049" extrusionOk="0">
                  <a:moveTo>
                    <a:pt x="1433" y="1"/>
                  </a:moveTo>
                  <a:cubicBezTo>
                    <a:pt x="1426" y="1"/>
                    <a:pt x="1418" y="3"/>
                    <a:pt x="1410" y="7"/>
                  </a:cubicBezTo>
                  <a:cubicBezTo>
                    <a:pt x="742" y="370"/>
                    <a:pt x="131" y="1207"/>
                    <a:pt x="8" y="1958"/>
                  </a:cubicBezTo>
                  <a:cubicBezTo>
                    <a:pt x="0" y="2006"/>
                    <a:pt x="44" y="2049"/>
                    <a:pt x="84" y="2049"/>
                  </a:cubicBezTo>
                  <a:cubicBezTo>
                    <a:pt x="104" y="2049"/>
                    <a:pt x="123" y="2038"/>
                    <a:pt x="134" y="2013"/>
                  </a:cubicBezTo>
                  <a:cubicBezTo>
                    <a:pt x="289" y="1662"/>
                    <a:pt x="413" y="1310"/>
                    <a:pt x="630" y="990"/>
                  </a:cubicBezTo>
                  <a:cubicBezTo>
                    <a:pt x="867" y="638"/>
                    <a:pt x="1168" y="374"/>
                    <a:pt x="1470" y="85"/>
                  </a:cubicBezTo>
                  <a:cubicBezTo>
                    <a:pt x="1505" y="51"/>
                    <a:pt x="1473" y="1"/>
                    <a:pt x="1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6">
              <a:extLst>
                <a:ext uri="{FF2B5EF4-FFF2-40B4-BE49-F238E27FC236}">
                  <a16:creationId xmlns:a16="http://schemas.microsoft.com/office/drawing/2014/main" id="{AC57CE90-86C2-C682-F834-3EF04493C9F6}"/>
                </a:ext>
              </a:extLst>
            </p:cNvPr>
            <p:cNvSpPr/>
            <p:nvPr/>
          </p:nvSpPr>
          <p:spPr>
            <a:xfrm>
              <a:off x="5834575" y="2041025"/>
              <a:ext cx="16400" cy="32125"/>
            </a:xfrm>
            <a:custGeom>
              <a:avLst/>
              <a:gdLst/>
              <a:ahLst/>
              <a:cxnLst/>
              <a:rect l="l" t="t" r="r" b="b"/>
              <a:pathLst>
                <a:path w="656" h="1285" extrusionOk="0">
                  <a:moveTo>
                    <a:pt x="93" y="1"/>
                  </a:moveTo>
                  <a:cubicBezTo>
                    <a:pt x="35" y="1"/>
                    <a:pt x="1" y="76"/>
                    <a:pt x="42" y="128"/>
                  </a:cubicBezTo>
                  <a:cubicBezTo>
                    <a:pt x="172" y="296"/>
                    <a:pt x="300" y="422"/>
                    <a:pt x="360" y="634"/>
                  </a:cubicBezTo>
                  <a:cubicBezTo>
                    <a:pt x="415" y="834"/>
                    <a:pt x="404" y="1038"/>
                    <a:pt x="369" y="1240"/>
                  </a:cubicBezTo>
                  <a:cubicBezTo>
                    <a:pt x="364" y="1265"/>
                    <a:pt x="385" y="1285"/>
                    <a:pt x="405" y="1285"/>
                  </a:cubicBezTo>
                  <a:cubicBezTo>
                    <a:pt x="416" y="1285"/>
                    <a:pt x="426" y="1279"/>
                    <a:pt x="433" y="1267"/>
                  </a:cubicBezTo>
                  <a:cubicBezTo>
                    <a:pt x="655" y="889"/>
                    <a:pt x="537" y="233"/>
                    <a:pt x="132" y="12"/>
                  </a:cubicBezTo>
                  <a:cubicBezTo>
                    <a:pt x="118" y="4"/>
                    <a:pt x="105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6">
              <a:extLst>
                <a:ext uri="{FF2B5EF4-FFF2-40B4-BE49-F238E27FC236}">
                  <a16:creationId xmlns:a16="http://schemas.microsoft.com/office/drawing/2014/main" id="{B977724C-71C8-A2BE-24AB-6A63FF00D2D8}"/>
                </a:ext>
              </a:extLst>
            </p:cNvPr>
            <p:cNvSpPr/>
            <p:nvPr/>
          </p:nvSpPr>
          <p:spPr>
            <a:xfrm>
              <a:off x="5833675" y="2055125"/>
              <a:ext cx="50375" cy="31375"/>
            </a:xfrm>
            <a:custGeom>
              <a:avLst/>
              <a:gdLst/>
              <a:ahLst/>
              <a:cxnLst/>
              <a:rect l="l" t="t" r="r" b="b"/>
              <a:pathLst>
                <a:path w="2015" h="1255" extrusionOk="0">
                  <a:moveTo>
                    <a:pt x="1925" y="0"/>
                  </a:moveTo>
                  <a:cubicBezTo>
                    <a:pt x="1924" y="0"/>
                    <a:pt x="1923" y="0"/>
                    <a:pt x="1922" y="0"/>
                  </a:cubicBezTo>
                  <a:cubicBezTo>
                    <a:pt x="1182" y="27"/>
                    <a:pt x="300" y="512"/>
                    <a:pt x="9" y="1219"/>
                  </a:cubicBezTo>
                  <a:cubicBezTo>
                    <a:pt x="0" y="1238"/>
                    <a:pt x="19" y="1254"/>
                    <a:pt x="38" y="1254"/>
                  </a:cubicBezTo>
                  <a:cubicBezTo>
                    <a:pt x="45" y="1254"/>
                    <a:pt x="52" y="1252"/>
                    <a:pt x="57" y="1247"/>
                  </a:cubicBezTo>
                  <a:cubicBezTo>
                    <a:pt x="322" y="975"/>
                    <a:pt x="554" y="695"/>
                    <a:pt x="885" y="496"/>
                  </a:cubicBezTo>
                  <a:cubicBezTo>
                    <a:pt x="1216" y="299"/>
                    <a:pt x="1566" y="206"/>
                    <a:pt x="1940" y="133"/>
                  </a:cubicBezTo>
                  <a:cubicBezTo>
                    <a:pt x="2015" y="119"/>
                    <a:pt x="1998" y="0"/>
                    <a:pt x="1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6">
              <a:extLst>
                <a:ext uri="{FF2B5EF4-FFF2-40B4-BE49-F238E27FC236}">
                  <a16:creationId xmlns:a16="http://schemas.microsoft.com/office/drawing/2014/main" id="{CFDD0AEC-92B9-FB18-9413-375A4852F20B}"/>
                </a:ext>
              </a:extLst>
            </p:cNvPr>
            <p:cNvSpPr/>
            <p:nvPr/>
          </p:nvSpPr>
          <p:spPr>
            <a:xfrm>
              <a:off x="5837900" y="2057675"/>
              <a:ext cx="45425" cy="58675"/>
            </a:xfrm>
            <a:custGeom>
              <a:avLst/>
              <a:gdLst/>
              <a:ahLst/>
              <a:cxnLst/>
              <a:rect l="l" t="t" r="r" b="b"/>
              <a:pathLst>
                <a:path w="1817" h="2347" extrusionOk="0">
                  <a:moveTo>
                    <a:pt x="1759" y="1"/>
                  </a:moveTo>
                  <a:cubicBezTo>
                    <a:pt x="1754" y="1"/>
                    <a:pt x="1748" y="2"/>
                    <a:pt x="1743" y="4"/>
                  </a:cubicBezTo>
                  <a:cubicBezTo>
                    <a:pt x="1397" y="148"/>
                    <a:pt x="1325" y="473"/>
                    <a:pt x="1200" y="798"/>
                  </a:cubicBezTo>
                  <a:cubicBezTo>
                    <a:pt x="947" y="1452"/>
                    <a:pt x="509" y="1799"/>
                    <a:pt x="28" y="2267"/>
                  </a:cubicBezTo>
                  <a:cubicBezTo>
                    <a:pt x="0" y="2294"/>
                    <a:pt x="22" y="2347"/>
                    <a:pt x="58" y="2347"/>
                  </a:cubicBezTo>
                  <a:cubicBezTo>
                    <a:pt x="63" y="2347"/>
                    <a:pt x="67" y="2346"/>
                    <a:pt x="72" y="2344"/>
                  </a:cubicBezTo>
                  <a:cubicBezTo>
                    <a:pt x="468" y="2202"/>
                    <a:pt x="782" y="1861"/>
                    <a:pt x="1015" y="1520"/>
                  </a:cubicBezTo>
                  <a:cubicBezTo>
                    <a:pt x="1147" y="1330"/>
                    <a:pt x="1256" y="1122"/>
                    <a:pt x="1340" y="906"/>
                  </a:cubicBezTo>
                  <a:cubicBezTo>
                    <a:pt x="1450" y="615"/>
                    <a:pt x="1482" y="263"/>
                    <a:pt x="1779" y="87"/>
                  </a:cubicBezTo>
                  <a:cubicBezTo>
                    <a:pt x="1817" y="65"/>
                    <a:pt x="1797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6">
              <a:extLst>
                <a:ext uri="{FF2B5EF4-FFF2-40B4-BE49-F238E27FC236}">
                  <a16:creationId xmlns:a16="http://schemas.microsoft.com/office/drawing/2014/main" id="{85343B72-8EA5-3B77-BE49-75A82B5B11DF}"/>
                </a:ext>
              </a:extLst>
            </p:cNvPr>
            <p:cNvSpPr/>
            <p:nvPr/>
          </p:nvSpPr>
          <p:spPr>
            <a:xfrm>
              <a:off x="5851775" y="2099525"/>
              <a:ext cx="32075" cy="7825"/>
            </a:xfrm>
            <a:custGeom>
              <a:avLst/>
              <a:gdLst/>
              <a:ahLst/>
              <a:cxnLst/>
              <a:rect l="l" t="t" r="r" b="b"/>
              <a:pathLst>
                <a:path w="1283" h="313" extrusionOk="0">
                  <a:moveTo>
                    <a:pt x="729" y="0"/>
                  </a:moveTo>
                  <a:cubicBezTo>
                    <a:pt x="463" y="0"/>
                    <a:pt x="191" y="86"/>
                    <a:pt x="18" y="262"/>
                  </a:cubicBezTo>
                  <a:cubicBezTo>
                    <a:pt x="1" y="280"/>
                    <a:pt x="14" y="313"/>
                    <a:pt x="37" y="313"/>
                  </a:cubicBezTo>
                  <a:cubicBezTo>
                    <a:pt x="40" y="313"/>
                    <a:pt x="43" y="312"/>
                    <a:pt x="46" y="311"/>
                  </a:cubicBezTo>
                  <a:cubicBezTo>
                    <a:pt x="223" y="244"/>
                    <a:pt x="388" y="164"/>
                    <a:pt x="578" y="145"/>
                  </a:cubicBezTo>
                  <a:cubicBezTo>
                    <a:pt x="617" y="140"/>
                    <a:pt x="655" y="139"/>
                    <a:pt x="692" y="139"/>
                  </a:cubicBezTo>
                  <a:cubicBezTo>
                    <a:pt x="861" y="139"/>
                    <a:pt x="1021" y="177"/>
                    <a:pt x="1188" y="220"/>
                  </a:cubicBezTo>
                  <a:cubicBezTo>
                    <a:pt x="1193" y="222"/>
                    <a:pt x="1198" y="222"/>
                    <a:pt x="1203" y="222"/>
                  </a:cubicBezTo>
                  <a:cubicBezTo>
                    <a:pt x="1254" y="222"/>
                    <a:pt x="1283" y="146"/>
                    <a:pt x="1230" y="118"/>
                  </a:cubicBezTo>
                  <a:cubicBezTo>
                    <a:pt x="1087" y="40"/>
                    <a:pt x="909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6">
              <a:extLst>
                <a:ext uri="{FF2B5EF4-FFF2-40B4-BE49-F238E27FC236}">
                  <a16:creationId xmlns:a16="http://schemas.microsoft.com/office/drawing/2014/main" id="{A8445A89-30FD-6510-541B-0472A89AA12A}"/>
                </a:ext>
              </a:extLst>
            </p:cNvPr>
            <p:cNvSpPr/>
            <p:nvPr/>
          </p:nvSpPr>
          <p:spPr>
            <a:xfrm>
              <a:off x="5844575" y="2103050"/>
              <a:ext cx="36700" cy="35375"/>
            </a:xfrm>
            <a:custGeom>
              <a:avLst/>
              <a:gdLst/>
              <a:ahLst/>
              <a:cxnLst/>
              <a:rect l="l" t="t" r="r" b="b"/>
              <a:pathLst>
                <a:path w="1468" h="1415" extrusionOk="0">
                  <a:moveTo>
                    <a:pt x="1416" y="0"/>
                  </a:moveTo>
                  <a:cubicBezTo>
                    <a:pt x="1410" y="0"/>
                    <a:pt x="1404" y="2"/>
                    <a:pt x="1398" y="6"/>
                  </a:cubicBezTo>
                  <a:cubicBezTo>
                    <a:pt x="1136" y="186"/>
                    <a:pt x="908" y="436"/>
                    <a:pt x="678" y="657"/>
                  </a:cubicBezTo>
                  <a:cubicBezTo>
                    <a:pt x="451" y="873"/>
                    <a:pt x="169" y="1088"/>
                    <a:pt x="15" y="1364"/>
                  </a:cubicBezTo>
                  <a:cubicBezTo>
                    <a:pt x="1" y="1389"/>
                    <a:pt x="21" y="1414"/>
                    <a:pt x="45" y="1414"/>
                  </a:cubicBezTo>
                  <a:cubicBezTo>
                    <a:pt x="51" y="1414"/>
                    <a:pt x="56" y="1413"/>
                    <a:pt x="62" y="1410"/>
                  </a:cubicBezTo>
                  <a:cubicBezTo>
                    <a:pt x="340" y="1262"/>
                    <a:pt x="562" y="984"/>
                    <a:pt x="784" y="763"/>
                  </a:cubicBezTo>
                  <a:cubicBezTo>
                    <a:pt x="1009" y="537"/>
                    <a:pt x="1263" y="315"/>
                    <a:pt x="1450" y="57"/>
                  </a:cubicBezTo>
                  <a:cubicBezTo>
                    <a:pt x="1467" y="32"/>
                    <a:pt x="1442" y="0"/>
                    <a:pt x="1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6">
              <a:extLst>
                <a:ext uri="{FF2B5EF4-FFF2-40B4-BE49-F238E27FC236}">
                  <a16:creationId xmlns:a16="http://schemas.microsoft.com/office/drawing/2014/main" id="{72B5C24A-2698-FDDD-D536-CEF2378D4022}"/>
                </a:ext>
              </a:extLst>
            </p:cNvPr>
            <p:cNvSpPr/>
            <p:nvPr/>
          </p:nvSpPr>
          <p:spPr>
            <a:xfrm>
              <a:off x="5852250" y="2123925"/>
              <a:ext cx="22925" cy="8075"/>
            </a:xfrm>
            <a:custGeom>
              <a:avLst/>
              <a:gdLst/>
              <a:ahLst/>
              <a:cxnLst/>
              <a:rect l="l" t="t" r="r" b="b"/>
              <a:pathLst>
                <a:path w="917" h="323" extrusionOk="0">
                  <a:moveTo>
                    <a:pt x="656" y="0"/>
                  </a:moveTo>
                  <a:cubicBezTo>
                    <a:pt x="428" y="0"/>
                    <a:pt x="154" y="127"/>
                    <a:pt x="29" y="257"/>
                  </a:cubicBezTo>
                  <a:cubicBezTo>
                    <a:pt x="1" y="287"/>
                    <a:pt x="26" y="323"/>
                    <a:pt x="58" y="323"/>
                  </a:cubicBezTo>
                  <a:cubicBezTo>
                    <a:pt x="64" y="323"/>
                    <a:pt x="70" y="321"/>
                    <a:pt x="76" y="319"/>
                  </a:cubicBezTo>
                  <a:cubicBezTo>
                    <a:pt x="215" y="261"/>
                    <a:pt x="346" y="195"/>
                    <a:pt x="497" y="173"/>
                  </a:cubicBezTo>
                  <a:cubicBezTo>
                    <a:pt x="525" y="169"/>
                    <a:pt x="553" y="168"/>
                    <a:pt x="581" y="168"/>
                  </a:cubicBezTo>
                  <a:cubicBezTo>
                    <a:pt x="632" y="168"/>
                    <a:pt x="683" y="172"/>
                    <a:pt x="733" y="172"/>
                  </a:cubicBezTo>
                  <a:cubicBezTo>
                    <a:pt x="778" y="172"/>
                    <a:pt x="824" y="169"/>
                    <a:pt x="867" y="156"/>
                  </a:cubicBezTo>
                  <a:cubicBezTo>
                    <a:pt x="913" y="143"/>
                    <a:pt x="917" y="86"/>
                    <a:pt x="880" y="60"/>
                  </a:cubicBezTo>
                  <a:cubicBezTo>
                    <a:pt x="819" y="18"/>
                    <a:pt x="740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6">
              <a:extLst>
                <a:ext uri="{FF2B5EF4-FFF2-40B4-BE49-F238E27FC236}">
                  <a16:creationId xmlns:a16="http://schemas.microsoft.com/office/drawing/2014/main" id="{CF355800-24BE-B8EE-C679-2905CB07A91B}"/>
                </a:ext>
              </a:extLst>
            </p:cNvPr>
            <p:cNvSpPr/>
            <p:nvPr/>
          </p:nvSpPr>
          <p:spPr>
            <a:xfrm>
              <a:off x="5670050" y="2127375"/>
              <a:ext cx="201825" cy="230900"/>
            </a:xfrm>
            <a:custGeom>
              <a:avLst/>
              <a:gdLst/>
              <a:ahLst/>
              <a:cxnLst/>
              <a:rect l="l" t="t" r="r" b="b"/>
              <a:pathLst>
                <a:path w="8073" h="9236" extrusionOk="0">
                  <a:moveTo>
                    <a:pt x="8018" y="1"/>
                  </a:moveTo>
                  <a:cubicBezTo>
                    <a:pt x="8005" y="1"/>
                    <a:pt x="7991" y="7"/>
                    <a:pt x="7981" y="21"/>
                  </a:cubicBezTo>
                  <a:cubicBezTo>
                    <a:pt x="7367" y="889"/>
                    <a:pt x="7174" y="1960"/>
                    <a:pt x="6898" y="2964"/>
                  </a:cubicBezTo>
                  <a:cubicBezTo>
                    <a:pt x="6586" y="4094"/>
                    <a:pt x="6140" y="5148"/>
                    <a:pt x="5408" y="6071"/>
                  </a:cubicBezTo>
                  <a:cubicBezTo>
                    <a:pt x="4099" y="7723"/>
                    <a:pt x="2170" y="8779"/>
                    <a:pt x="92" y="9068"/>
                  </a:cubicBezTo>
                  <a:cubicBezTo>
                    <a:pt x="1" y="9081"/>
                    <a:pt x="19" y="9235"/>
                    <a:pt x="107" y="9235"/>
                  </a:cubicBezTo>
                  <a:cubicBezTo>
                    <a:pt x="109" y="9235"/>
                    <a:pt x="112" y="9235"/>
                    <a:pt x="115" y="9235"/>
                  </a:cubicBezTo>
                  <a:cubicBezTo>
                    <a:pt x="2151" y="9024"/>
                    <a:pt x="4018" y="8008"/>
                    <a:pt x="5346" y="6454"/>
                  </a:cubicBezTo>
                  <a:cubicBezTo>
                    <a:pt x="6921" y="4610"/>
                    <a:pt x="7136" y="2228"/>
                    <a:pt x="8058" y="66"/>
                  </a:cubicBezTo>
                  <a:cubicBezTo>
                    <a:pt x="8073" y="31"/>
                    <a:pt x="8047" y="1"/>
                    <a:pt x="8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6">
              <a:extLst>
                <a:ext uri="{FF2B5EF4-FFF2-40B4-BE49-F238E27FC236}">
                  <a16:creationId xmlns:a16="http://schemas.microsoft.com/office/drawing/2014/main" id="{C3BA3992-E87B-D3E2-8335-2668E9D8F571}"/>
                </a:ext>
              </a:extLst>
            </p:cNvPr>
            <p:cNvSpPr/>
            <p:nvPr/>
          </p:nvSpPr>
          <p:spPr>
            <a:xfrm>
              <a:off x="5652350" y="2223975"/>
              <a:ext cx="132500" cy="123375"/>
            </a:xfrm>
            <a:custGeom>
              <a:avLst/>
              <a:gdLst/>
              <a:ahLst/>
              <a:cxnLst/>
              <a:rect l="l" t="t" r="r" b="b"/>
              <a:pathLst>
                <a:path w="5300" h="4935" extrusionOk="0">
                  <a:moveTo>
                    <a:pt x="3305" y="1"/>
                  </a:moveTo>
                  <a:cubicBezTo>
                    <a:pt x="3283" y="1"/>
                    <a:pt x="3263" y="13"/>
                    <a:pt x="3257" y="42"/>
                  </a:cubicBezTo>
                  <a:cubicBezTo>
                    <a:pt x="2962" y="1370"/>
                    <a:pt x="5299" y="1659"/>
                    <a:pt x="3873" y="3161"/>
                  </a:cubicBezTo>
                  <a:cubicBezTo>
                    <a:pt x="2870" y="4219"/>
                    <a:pt x="1411" y="4591"/>
                    <a:pt x="42" y="4864"/>
                  </a:cubicBezTo>
                  <a:lnTo>
                    <a:pt x="41" y="4864"/>
                  </a:lnTo>
                  <a:cubicBezTo>
                    <a:pt x="1" y="4872"/>
                    <a:pt x="12" y="4934"/>
                    <a:pt x="51" y="4934"/>
                  </a:cubicBezTo>
                  <a:cubicBezTo>
                    <a:pt x="72" y="4934"/>
                    <a:pt x="94" y="4935"/>
                    <a:pt x="116" y="4935"/>
                  </a:cubicBezTo>
                  <a:cubicBezTo>
                    <a:pt x="1489" y="4935"/>
                    <a:pt x="3049" y="4267"/>
                    <a:pt x="4020" y="3308"/>
                  </a:cubicBezTo>
                  <a:cubicBezTo>
                    <a:pt x="4375" y="2956"/>
                    <a:pt x="4680" y="2497"/>
                    <a:pt x="4549" y="1978"/>
                  </a:cubicBezTo>
                  <a:cubicBezTo>
                    <a:pt x="4350" y="1191"/>
                    <a:pt x="3484" y="926"/>
                    <a:pt x="3370" y="57"/>
                  </a:cubicBezTo>
                  <a:cubicBezTo>
                    <a:pt x="3366" y="24"/>
                    <a:pt x="3334" y="1"/>
                    <a:pt x="3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6">
              <a:extLst>
                <a:ext uri="{FF2B5EF4-FFF2-40B4-BE49-F238E27FC236}">
                  <a16:creationId xmlns:a16="http://schemas.microsoft.com/office/drawing/2014/main" id="{343FAE9E-FAE1-41CA-8AB2-6364A94596EE}"/>
                </a:ext>
              </a:extLst>
            </p:cNvPr>
            <p:cNvSpPr/>
            <p:nvPr/>
          </p:nvSpPr>
          <p:spPr>
            <a:xfrm>
              <a:off x="5735850" y="2215700"/>
              <a:ext cx="51650" cy="50650"/>
            </a:xfrm>
            <a:custGeom>
              <a:avLst/>
              <a:gdLst/>
              <a:ahLst/>
              <a:cxnLst/>
              <a:rect l="l" t="t" r="r" b="b"/>
              <a:pathLst>
                <a:path w="2066" h="2026" extrusionOk="0">
                  <a:moveTo>
                    <a:pt x="983" y="1"/>
                  </a:moveTo>
                  <a:cubicBezTo>
                    <a:pt x="641" y="1"/>
                    <a:pt x="287" y="171"/>
                    <a:pt x="18" y="380"/>
                  </a:cubicBezTo>
                  <a:cubicBezTo>
                    <a:pt x="1" y="394"/>
                    <a:pt x="17" y="424"/>
                    <a:pt x="37" y="424"/>
                  </a:cubicBezTo>
                  <a:cubicBezTo>
                    <a:pt x="39" y="424"/>
                    <a:pt x="41" y="424"/>
                    <a:pt x="43" y="423"/>
                  </a:cubicBezTo>
                  <a:cubicBezTo>
                    <a:pt x="348" y="316"/>
                    <a:pt x="666" y="168"/>
                    <a:pt x="965" y="168"/>
                  </a:cubicBezTo>
                  <a:cubicBezTo>
                    <a:pt x="1181" y="168"/>
                    <a:pt x="1386" y="245"/>
                    <a:pt x="1569" y="470"/>
                  </a:cubicBezTo>
                  <a:cubicBezTo>
                    <a:pt x="1909" y="891"/>
                    <a:pt x="1818" y="1457"/>
                    <a:pt x="1793" y="1956"/>
                  </a:cubicBezTo>
                  <a:cubicBezTo>
                    <a:pt x="1791" y="2001"/>
                    <a:pt x="1830" y="2026"/>
                    <a:pt x="1868" y="2026"/>
                  </a:cubicBezTo>
                  <a:cubicBezTo>
                    <a:pt x="1898" y="2026"/>
                    <a:pt x="1927" y="2010"/>
                    <a:pt x="1933" y="1975"/>
                  </a:cubicBezTo>
                  <a:cubicBezTo>
                    <a:pt x="2040" y="1381"/>
                    <a:pt x="2065" y="631"/>
                    <a:pt x="1554" y="203"/>
                  </a:cubicBezTo>
                  <a:cubicBezTo>
                    <a:pt x="1381" y="59"/>
                    <a:pt x="1184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6">
              <a:extLst>
                <a:ext uri="{FF2B5EF4-FFF2-40B4-BE49-F238E27FC236}">
                  <a16:creationId xmlns:a16="http://schemas.microsoft.com/office/drawing/2014/main" id="{37F25137-0B92-0DA9-6707-16A09A63D08C}"/>
                </a:ext>
              </a:extLst>
            </p:cNvPr>
            <p:cNvSpPr/>
            <p:nvPr/>
          </p:nvSpPr>
          <p:spPr>
            <a:xfrm>
              <a:off x="5734575" y="2183325"/>
              <a:ext cx="66100" cy="53975"/>
            </a:xfrm>
            <a:custGeom>
              <a:avLst/>
              <a:gdLst/>
              <a:ahLst/>
              <a:cxnLst/>
              <a:rect l="l" t="t" r="r" b="b"/>
              <a:pathLst>
                <a:path w="2644" h="2159" extrusionOk="0">
                  <a:moveTo>
                    <a:pt x="1421" y="1"/>
                  </a:moveTo>
                  <a:cubicBezTo>
                    <a:pt x="1192" y="1"/>
                    <a:pt x="957" y="36"/>
                    <a:pt x="775" y="120"/>
                  </a:cubicBezTo>
                  <a:cubicBezTo>
                    <a:pt x="384" y="298"/>
                    <a:pt x="375" y="740"/>
                    <a:pt x="45" y="975"/>
                  </a:cubicBezTo>
                  <a:cubicBezTo>
                    <a:pt x="13" y="998"/>
                    <a:pt x="0" y="1046"/>
                    <a:pt x="32" y="1077"/>
                  </a:cubicBezTo>
                  <a:cubicBezTo>
                    <a:pt x="240" y="1269"/>
                    <a:pt x="448" y="1397"/>
                    <a:pt x="729" y="1447"/>
                  </a:cubicBezTo>
                  <a:cubicBezTo>
                    <a:pt x="731" y="1447"/>
                    <a:pt x="733" y="1447"/>
                    <a:pt x="735" y="1447"/>
                  </a:cubicBezTo>
                  <a:cubicBezTo>
                    <a:pt x="771" y="1447"/>
                    <a:pt x="797" y="1396"/>
                    <a:pt x="758" y="1378"/>
                  </a:cubicBezTo>
                  <a:cubicBezTo>
                    <a:pt x="636" y="1326"/>
                    <a:pt x="211" y="1192"/>
                    <a:pt x="207" y="1018"/>
                  </a:cubicBezTo>
                  <a:cubicBezTo>
                    <a:pt x="205" y="990"/>
                    <a:pt x="292" y="948"/>
                    <a:pt x="306" y="907"/>
                  </a:cubicBezTo>
                  <a:cubicBezTo>
                    <a:pt x="455" y="492"/>
                    <a:pt x="801" y="194"/>
                    <a:pt x="1246" y="158"/>
                  </a:cubicBezTo>
                  <a:cubicBezTo>
                    <a:pt x="1330" y="150"/>
                    <a:pt x="1426" y="143"/>
                    <a:pt x="1523" y="143"/>
                  </a:cubicBezTo>
                  <a:cubicBezTo>
                    <a:pt x="1629" y="143"/>
                    <a:pt x="1736" y="152"/>
                    <a:pt x="1827" y="178"/>
                  </a:cubicBezTo>
                  <a:cubicBezTo>
                    <a:pt x="2319" y="318"/>
                    <a:pt x="2341" y="652"/>
                    <a:pt x="2394" y="1063"/>
                  </a:cubicBezTo>
                  <a:cubicBezTo>
                    <a:pt x="2439" y="1417"/>
                    <a:pt x="2458" y="1777"/>
                    <a:pt x="2545" y="2124"/>
                  </a:cubicBezTo>
                  <a:cubicBezTo>
                    <a:pt x="2552" y="2148"/>
                    <a:pt x="2571" y="2159"/>
                    <a:pt x="2590" y="2159"/>
                  </a:cubicBezTo>
                  <a:cubicBezTo>
                    <a:pt x="2614" y="2159"/>
                    <a:pt x="2639" y="2142"/>
                    <a:pt x="2640" y="2113"/>
                  </a:cubicBezTo>
                  <a:cubicBezTo>
                    <a:pt x="2644" y="1636"/>
                    <a:pt x="2614" y="982"/>
                    <a:pt x="2435" y="526"/>
                  </a:cubicBezTo>
                  <a:cubicBezTo>
                    <a:pt x="2331" y="261"/>
                    <a:pt x="2136" y="110"/>
                    <a:pt x="1863" y="47"/>
                  </a:cubicBezTo>
                  <a:cubicBezTo>
                    <a:pt x="1732" y="17"/>
                    <a:pt x="1578" y="1"/>
                    <a:pt x="1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6">
              <a:extLst>
                <a:ext uri="{FF2B5EF4-FFF2-40B4-BE49-F238E27FC236}">
                  <a16:creationId xmlns:a16="http://schemas.microsoft.com/office/drawing/2014/main" id="{35BF2EAE-E736-28B1-16DF-566693AEF0A4}"/>
                </a:ext>
              </a:extLst>
            </p:cNvPr>
            <p:cNvSpPr/>
            <p:nvPr/>
          </p:nvSpPr>
          <p:spPr>
            <a:xfrm>
              <a:off x="5718075" y="2188200"/>
              <a:ext cx="35275" cy="6475"/>
            </a:xfrm>
            <a:custGeom>
              <a:avLst/>
              <a:gdLst/>
              <a:ahLst/>
              <a:cxnLst/>
              <a:rect l="l" t="t" r="r" b="b"/>
              <a:pathLst>
                <a:path w="1411" h="259" extrusionOk="0">
                  <a:moveTo>
                    <a:pt x="1373" y="0"/>
                  </a:moveTo>
                  <a:cubicBezTo>
                    <a:pt x="1372" y="0"/>
                    <a:pt x="1371" y="0"/>
                    <a:pt x="1369" y="0"/>
                  </a:cubicBezTo>
                  <a:cubicBezTo>
                    <a:pt x="1149" y="19"/>
                    <a:pt x="939" y="84"/>
                    <a:pt x="715" y="84"/>
                  </a:cubicBezTo>
                  <a:cubicBezTo>
                    <a:pt x="516" y="84"/>
                    <a:pt x="318" y="9"/>
                    <a:pt x="123" y="9"/>
                  </a:cubicBezTo>
                  <a:cubicBezTo>
                    <a:pt x="101" y="9"/>
                    <a:pt x="80" y="10"/>
                    <a:pt x="58" y="12"/>
                  </a:cubicBezTo>
                  <a:cubicBezTo>
                    <a:pt x="25" y="16"/>
                    <a:pt x="0" y="57"/>
                    <a:pt x="30" y="82"/>
                  </a:cubicBezTo>
                  <a:cubicBezTo>
                    <a:pt x="167" y="205"/>
                    <a:pt x="396" y="258"/>
                    <a:pt x="634" y="258"/>
                  </a:cubicBezTo>
                  <a:cubicBezTo>
                    <a:pt x="918" y="258"/>
                    <a:pt x="1215" y="183"/>
                    <a:pt x="1387" y="63"/>
                  </a:cubicBezTo>
                  <a:cubicBezTo>
                    <a:pt x="1411" y="46"/>
                    <a:pt x="1406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6">
              <a:extLst>
                <a:ext uri="{FF2B5EF4-FFF2-40B4-BE49-F238E27FC236}">
                  <a16:creationId xmlns:a16="http://schemas.microsoft.com/office/drawing/2014/main" id="{56603CA3-F76E-35AF-4A5F-25D67FE7E431}"/>
                </a:ext>
              </a:extLst>
            </p:cNvPr>
            <p:cNvSpPr/>
            <p:nvPr/>
          </p:nvSpPr>
          <p:spPr>
            <a:xfrm>
              <a:off x="5720575" y="2145925"/>
              <a:ext cx="61700" cy="29025"/>
            </a:xfrm>
            <a:custGeom>
              <a:avLst/>
              <a:gdLst/>
              <a:ahLst/>
              <a:cxnLst/>
              <a:rect l="l" t="t" r="r" b="b"/>
              <a:pathLst>
                <a:path w="2468" h="1161" extrusionOk="0">
                  <a:moveTo>
                    <a:pt x="1004" y="1"/>
                  </a:moveTo>
                  <a:cubicBezTo>
                    <a:pt x="579" y="1"/>
                    <a:pt x="109" y="216"/>
                    <a:pt x="5" y="648"/>
                  </a:cubicBezTo>
                  <a:cubicBezTo>
                    <a:pt x="0" y="670"/>
                    <a:pt x="16" y="684"/>
                    <a:pt x="33" y="684"/>
                  </a:cubicBezTo>
                  <a:cubicBezTo>
                    <a:pt x="42" y="684"/>
                    <a:pt x="52" y="680"/>
                    <a:pt x="58" y="671"/>
                  </a:cubicBezTo>
                  <a:cubicBezTo>
                    <a:pt x="299" y="358"/>
                    <a:pt x="613" y="150"/>
                    <a:pt x="985" y="150"/>
                  </a:cubicBezTo>
                  <a:cubicBezTo>
                    <a:pt x="1081" y="150"/>
                    <a:pt x="1181" y="164"/>
                    <a:pt x="1285" y="194"/>
                  </a:cubicBezTo>
                  <a:cubicBezTo>
                    <a:pt x="1781" y="337"/>
                    <a:pt x="2063" y="746"/>
                    <a:pt x="2351" y="1138"/>
                  </a:cubicBezTo>
                  <a:cubicBezTo>
                    <a:pt x="2362" y="1154"/>
                    <a:pt x="2381" y="1161"/>
                    <a:pt x="2400" y="1161"/>
                  </a:cubicBezTo>
                  <a:cubicBezTo>
                    <a:pt x="2434" y="1161"/>
                    <a:pt x="2467" y="1136"/>
                    <a:pt x="2450" y="1096"/>
                  </a:cubicBezTo>
                  <a:cubicBezTo>
                    <a:pt x="2232" y="579"/>
                    <a:pt x="1764" y="106"/>
                    <a:pt x="1192" y="15"/>
                  </a:cubicBezTo>
                  <a:cubicBezTo>
                    <a:pt x="1131" y="6"/>
                    <a:pt x="1068" y="1"/>
                    <a:pt x="1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6">
              <a:extLst>
                <a:ext uri="{FF2B5EF4-FFF2-40B4-BE49-F238E27FC236}">
                  <a16:creationId xmlns:a16="http://schemas.microsoft.com/office/drawing/2014/main" id="{C3826B8D-9A99-01E6-D8E6-14B8157C6C3B}"/>
                </a:ext>
              </a:extLst>
            </p:cNvPr>
            <p:cNvSpPr/>
            <p:nvPr/>
          </p:nvSpPr>
          <p:spPr>
            <a:xfrm>
              <a:off x="5746900" y="2125875"/>
              <a:ext cx="22400" cy="35650"/>
            </a:xfrm>
            <a:custGeom>
              <a:avLst/>
              <a:gdLst/>
              <a:ahLst/>
              <a:cxnLst/>
              <a:rect l="l" t="t" r="r" b="b"/>
              <a:pathLst>
                <a:path w="896" h="1426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4" y="1"/>
                    <a:pt x="0" y="35"/>
                    <a:pt x="19" y="53"/>
                  </a:cubicBezTo>
                  <a:cubicBezTo>
                    <a:pt x="173" y="203"/>
                    <a:pt x="280" y="309"/>
                    <a:pt x="348" y="519"/>
                  </a:cubicBezTo>
                  <a:cubicBezTo>
                    <a:pt x="393" y="657"/>
                    <a:pt x="415" y="800"/>
                    <a:pt x="466" y="937"/>
                  </a:cubicBezTo>
                  <a:cubicBezTo>
                    <a:pt x="544" y="1150"/>
                    <a:pt x="642" y="1336"/>
                    <a:pt x="862" y="1424"/>
                  </a:cubicBezTo>
                  <a:cubicBezTo>
                    <a:pt x="864" y="1425"/>
                    <a:pt x="866" y="1425"/>
                    <a:pt x="868" y="1425"/>
                  </a:cubicBezTo>
                  <a:cubicBezTo>
                    <a:pt x="886" y="1425"/>
                    <a:pt x="895" y="1395"/>
                    <a:pt x="877" y="1386"/>
                  </a:cubicBezTo>
                  <a:cubicBezTo>
                    <a:pt x="492" y="1208"/>
                    <a:pt x="561" y="755"/>
                    <a:pt x="449" y="415"/>
                  </a:cubicBezTo>
                  <a:cubicBezTo>
                    <a:pt x="386" y="227"/>
                    <a:pt x="26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6">
              <a:extLst>
                <a:ext uri="{FF2B5EF4-FFF2-40B4-BE49-F238E27FC236}">
                  <a16:creationId xmlns:a16="http://schemas.microsoft.com/office/drawing/2014/main" id="{91859A7B-19E5-A747-A573-6CFD7C36A161}"/>
                </a:ext>
              </a:extLst>
            </p:cNvPr>
            <p:cNvSpPr/>
            <p:nvPr/>
          </p:nvSpPr>
          <p:spPr>
            <a:xfrm>
              <a:off x="5748275" y="2124300"/>
              <a:ext cx="87100" cy="62775"/>
            </a:xfrm>
            <a:custGeom>
              <a:avLst/>
              <a:gdLst/>
              <a:ahLst/>
              <a:cxnLst/>
              <a:rect l="l" t="t" r="r" b="b"/>
              <a:pathLst>
                <a:path w="3484" h="2511" extrusionOk="0">
                  <a:moveTo>
                    <a:pt x="1191" y="0"/>
                  </a:moveTo>
                  <a:cubicBezTo>
                    <a:pt x="902" y="0"/>
                    <a:pt x="619" y="67"/>
                    <a:pt x="329" y="67"/>
                  </a:cubicBezTo>
                  <a:cubicBezTo>
                    <a:pt x="229" y="67"/>
                    <a:pt x="127" y="59"/>
                    <a:pt x="24" y="37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8" y="37"/>
                    <a:pt x="0" y="55"/>
                    <a:pt x="13" y="62"/>
                  </a:cubicBezTo>
                  <a:cubicBezTo>
                    <a:pt x="176" y="151"/>
                    <a:pt x="300" y="177"/>
                    <a:pt x="446" y="177"/>
                  </a:cubicBezTo>
                  <a:cubicBezTo>
                    <a:pt x="534" y="177"/>
                    <a:pt x="629" y="168"/>
                    <a:pt x="745" y="157"/>
                  </a:cubicBezTo>
                  <a:cubicBezTo>
                    <a:pt x="842" y="148"/>
                    <a:pt x="936" y="143"/>
                    <a:pt x="1028" y="143"/>
                  </a:cubicBezTo>
                  <a:cubicBezTo>
                    <a:pt x="1359" y="143"/>
                    <a:pt x="1666" y="208"/>
                    <a:pt x="1968" y="391"/>
                  </a:cubicBezTo>
                  <a:cubicBezTo>
                    <a:pt x="2733" y="852"/>
                    <a:pt x="3004" y="1715"/>
                    <a:pt x="3356" y="2479"/>
                  </a:cubicBezTo>
                  <a:cubicBezTo>
                    <a:pt x="3366" y="2501"/>
                    <a:pt x="3384" y="2510"/>
                    <a:pt x="3404" y="2510"/>
                  </a:cubicBezTo>
                  <a:cubicBezTo>
                    <a:pt x="3442" y="2510"/>
                    <a:pt x="3483" y="2475"/>
                    <a:pt x="3470" y="2431"/>
                  </a:cubicBezTo>
                  <a:cubicBezTo>
                    <a:pt x="3244" y="1678"/>
                    <a:pt x="2887" y="851"/>
                    <a:pt x="2237" y="370"/>
                  </a:cubicBezTo>
                  <a:cubicBezTo>
                    <a:pt x="2014" y="205"/>
                    <a:pt x="1748" y="77"/>
                    <a:pt x="1473" y="25"/>
                  </a:cubicBezTo>
                  <a:cubicBezTo>
                    <a:pt x="1378" y="7"/>
                    <a:pt x="1284" y="0"/>
                    <a:pt x="1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6">
              <a:extLst>
                <a:ext uri="{FF2B5EF4-FFF2-40B4-BE49-F238E27FC236}">
                  <a16:creationId xmlns:a16="http://schemas.microsoft.com/office/drawing/2014/main" id="{B5428981-E835-BAE9-7C92-44B47382A190}"/>
                </a:ext>
              </a:extLst>
            </p:cNvPr>
            <p:cNvSpPr/>
            <p:nvPr/>
          </p:nvSpPr>
          <p:spPr>
            <a:xfrm>
              <a:off x="5756900" y="2109075"/>
              <a:ext cx="11100" cy="18500"/>
            </a:xfrm>
            <a:custGeom>
              <a:avLst/>
              <a:gdLst/>
              <a:ahLst/>
              <a:cxnLst/>
              <a:rect l="l" t="t" r="r" b="b"/>
              <a:pathLst>
                <a:path w="444" h="740" extrusionOk="0">
                  <a:moveTo>
                    <a:pt x="153" y="1"/>
                  </a:moveTo>
                  <a:cubicBezTo>
                    <a:pt x="132" y="1"/>
                    <a:pt x="110" y="13"/>
                    <a:pt x="101" y="36"/>
                  </a:cubicBezTo>
                  <a:cubicBezTo>
                    <a:pt x="0" y="296"/>
                    <a:pt x="163" y="633"/>
                    <a:pt x="413" y="738"/>
                  </a:cubicBezTo>
                  <a:cubicBezTo>
                    <a:pt x="416" y="739"/>
                    <a:pt x="418" y="739"/>
                    <a:pt x="421" y="739"/>
                  </a:cubicBezTo>
                  <a:cubicBezTo>
                    <a:pt x="436" y="739"/>
                    <a:pt x="443" y="716"/>
                    <a:pt x="433" y="703"/>
                  </a:cubicBezTo>
                  <a:cubicBezTo>
                    <a:pt x="353" y="614"/>
                    <a:pt x="273" y="505"/>
                    <a:pt x="233" y="391"/>
                  </a:cubicBezTo>
                  <a:cubicBezTo>
                    <a:pt x="195" y="279"/>
                    <a:pt x="200" y="165"/>
                    <a:pt x="201" y="49"/>
                  </a:cubicBezTo>
                  <a:cubicBezTo>
                    <a:pt x="201" y="17"/>
                    <a:pt x="17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6">
              <a:extLst>
                <a:ext uri="{FF2B5EF4-FFF2-40B4-BE49-F238E27FC236}">
                  <a16:creationId xmlns:a16="http://schemas.microsoft.com/office/drawing/2014/main" id="{F02001FB-0941-BA5B-42DC-F18C04F8AD29}"/>
                </a:ext>
              </a:extLst>
            </p:cNvPr>
            <p:cNvSpPr/>
            <p:nvPr/>
          </p:nvSpPr>
          <p:spPr>
            <a:xfrm>
              <a:off x="5760850" y="2105900"/>
              <a:ext cx="63500" cy="21875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865" y="1"/>
                  </a:moveTo>
                  <a:cubicBezTo>
                    <a:pt x="571" y="1"/>
                    <a:pt x="284" y="52"/>
                    <a:pt x="37" y="149"/>
                  </a:cubicBezTo>
                  <a:cubicBezTo>
                    <a:pt x="0" y="163"/>
                    <a:pt x="9" y="215"/>
                    <a:pt x="44" y="215"/>
                  </a:cubicBezTo>
                  <a:cubicBezTo>
                    <a:pt x="47" y="215"/>
                    <a:pt x="51" y="215"/>
                    <a:pt x="54" y="214"/>
                  </a:cubicBezTo>
                  <a:cubicBezTo>
                    <a:pt x="275" y="161"/>
                    <a:pt x="499" y="131"/>
                    <a:pt x="722" y="131"/>
                  </a:cubicBezTo>
                  <a:cubicBezTo>
                    <a:pt x="957" y="131"/>
                    <a:pt x="1191" y="164"/>
                    <a:pt x="1420" y="234"/>
                  </a:cubicBezTo>
                  <a:cubicBezTo>
                    <a:pt x="1837" y="363"/>
                    <a:pt x="2133" y="627"/>
                    <a:pt x="2484" y="869"/>
                  </a:cubicBezTo>
                  <a:cubicBezTo>
                    <a:pt x="2489" y="873"/>
                    <a:pt x="2495" y="875"/>
                    <a:pt x="2500" y="875"/>
                  </a:cubicBezTo>
                  <a:cubicBezTo>
                    <a:pt x="2521" y="875"/>
                    <a:pt x="2539" y="847"/>
                    <a:pt x="2527" y="825"/>
                  </a:cubicBezTo>
                  <a:cubicBezTo>
                    <a:pt x="2211" y="258"/>
                    <a:pt x="1524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6">
              <a:extLst>
                <a:ext uri="{FF2B5EF4-FFF2-40B4-BE49-F238E27FC236}">
                  <a16:creationId xmlns:a16="http://schemas.microsoft.com/office/drawing/2014/main" id="{EFF69591-44D8-4C93-7003-03D12C73DC49}"/>
                </a:ext>
              </a:extLst>
            </p:cNvPr>
            <p:cNvSpPr/>
            <p:nvPr/>
          </p:nvSpPr>
          <p:spPr>
            <a:xfrm>
              <a:off x="5731150" y="2095900"/>
              <a:ext cx="36075" cy="14650"/>
            </a:xfrm>
            <a:custGeom>
              <a:avLst/>
              <a:gdLst/>
              <a:ahLst/>
              <a:cxnLst/>
              <a:rect l="l" t="t" r="r" b="b"/>
              <a:pathLst>
                <a:path w="1443" h="586" extrusionOk="0">
                  <a:moveTo>
                    <a:pt x="87" y="1"/>
                  </a:moveTo>
                  <a:cubicBezTo>
                    <a:pt x="40" y="1"/>
                    <a:pt x="0" y="72"/>
                    <a:pt x="42" y="111"/>
                  </a:cubicBezTo>
                  <a:cubicBezTo>
                    <a:pt x="323" y="379"/>
                    <a:pt x="756" y="585"/>
                    <a:pt x="1164" y="585"/>
                  </a:cubicBezTo>
                  <a:cubicBezTo>
                    <a:pt x="1254" y="585"/>
                    <a:pt x="1343" y="575"/>
                    <a:pt x="1429" y="553"/>
                  </a:cubicBezTo>
                  <a:cubicBezTo>
                    <a:pt x="1441" y="550"/>
                    <a:pt x="1442" y="530"/>
                    <a:pt x="1429" y="527"/>
                  </a:cubicBezTo>
                  <a:cubicBezTo>
                    <a:pt x="1208" y="483"/>
                    <a:pt x="983" y="459"/>
                    <a:pt x="767" y="386"/>
                  </a:cubicBezTo>
                  <a:cubicBezTo>
                    <a:pt x="522" y="301"/>
                    <a:pt x="323" y="166"/>
                    <a:pt x="118" y="12"/>
                  </a:cubicBezTo>
                  <a:cubicBezTo>
                    <a:pt x="107" y="4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6">
              <a:extLst>
                <a:ext uri="{FF2B5EF4-FFF2-40B4-BE49-F238E27FC236}">
                  <a16:creationId xmlns:a16="http://schemas.microsoft.com/office/drawing/2014/main" id="{B554D69A-DC56-A8E7-DA3E-D593FDE9198D}"/>
                </a:ext>
              </a:extLst>
            </p:cNvPr>
            <p:cNvSpPr/>
            <p:nvPr/>
          </p:nvSpPr>
          <p:spPr>
            <a:xfrm>
              <a:off x="5732825" y="2080150"/>
              <a:ext cx="62925" cy="18825"/>
            </a:xfrm>
            <a:custGeom>
              <a:avLst/>
              <a:gdLst/>
              <a:ahLst/>
              <a:cxnLst/>
              <a:rect l="l" t="t" r="r" b="b"/>
              <a:pathLst>
                <a:path w="2517" h="753" extrusionOk="0">
                  <a:moveTo>
                    <a:pt x="1492" y="0"/>
                  </a:moveTo>
                  <a:cubicBezTo>
                    <a:pt x="915" y="0"/>
                    <a:pt x="325" y="235"/>
                    <a:pt x="15" y="703"/>
                  </a:cubicBezTo>
                  <a:cubicBezTo>
                    <a:pt x="1" y="724"/>
                    <a:pt x="21" y="752"/>
                    <a:pt x="43" y="752"/>
                  </a:cubicBezTo>
                  <a:cubicBezTo>
                    <a:pt x="49" y="752"/>
                    <a:pt x="54" y="750"/>
                    <a:pt x="59" y="747"/>
                  </a:cubicBezTo>
                  <a:cubicBezTo>
                    <a:pt x="571" y="376"/>
                    <a:pt x="1061" y="164"/>
                    <a:pt x="1604" y="164"/>
                  </a:cubicBezTo>
                  <a:cubicBezTo>
                    <a:pt x="1876" y="164"/>
                    <a:pt x="2162" y="217"/>
                    <a:pt x="2471" y="330"/>
                  </a:cubicBezTo>
                  <a:cubicBezTo>
                    <a:pt x="2474" y="332"/>
                    <a:pt x="2477" y="332"/>
                    <a:pt x="2481" y="332"/>
                  </a:cubicBezTo>
                  <a:cubicBezTo>
                    <a:pt x="2506" y="332"/>
                    <a:pt x="2516" y="293"/>
                    <a:pt x="2493" y="278"/>
                  </a:cubicBezTo>
                  <a:cubicBezTo>
                    <a:pt x="2212" y="93"/>
                    <a:pt x="1854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6">
              <a:extLst>
                <a:ext uri="{FF2B5EF4-FFF2-40B4-BE49-F238E27FC236}">
                  <a16:creationId xmlns:a16="http://schemas.microsoft.com/office/drawing/2014/main" id="{8A97338E-11A4-3EE8-B40A-4CF0D2055495}"/>
                </a:ext>
              </a:extLst>
            </p:cNvPr>
            <p:cNvSpPr/>
            <p:nvPr/>
          </p:nvSpPr>
          <p:spPr>
            <a:xfrm>
              <a:off x="5738300" y="2053425"/>
              <a:ext cx="34225" cy="29900"/>
            </a:xfrm>
            <a:custGeom>
              <a:avLst/>
              <a:gdLst/>
              <a:ahLst/>
              <a:cxnLst/>
              <a:rect l="l" t="t" r="r" b="b"/>
              <a:pathLst>
                <a:path w="1369" h="1196" extrusionOk="0">
                  <a:moveTo>
                    <a:pt x="77" y="1"/>
                  </a:moveTo>
                  <a:cubicBezTo>
                    <a:pt x="38" y="1"/>
                    <a:pt x="0" y="47"/>
                    <a:pt x="25" y="89"/>
                  </a:cubicBezTo>
                  <a:cubicBezTo>
                    <a:pt x="310" y="568"/>
                    <a:pt x="837" y="958"/>
                    <a:pt x="1332" y="1194"/>
                  </a:cubicBezTo>
                  <a:cubicBezTo>
                    <a:pt x="1335" y="1195"/>
                    <a:pt x="1338" y="1196"/>
                    <a:pt x="1341" y="1196"/>
                  </a:cubicBezTo>
                  <a:cubicBezTo>
                    <a:pt x="1358" y="1196"/>
                    <a:pt x="1369" y="1173"/>
                    <a:pt x="1351" y="1161"/>
                  </a:cubicBezTo>
                  <a:cubicBezTo>
                    <a:pt x="1105" y="1002"/>
                    <a:pt x="866" y="826"/>
                    <a:pt x="652" y="626"/>
                  </a:cubicBezTo>
                  <a:cubicBezTo>
                    <a:pt x="452" y="439"/>
                    <a:pt x="297" y="221"/>
                    <a:pt x="115" y="18"/>
                  </a:cubicBezTo>
                  <a:cubicBezTo>
                    <a:pt x="104" y="6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6">
              <a:extLst>
                <a:ext uri="{FF2B5EF4-FFF2-40B4-BE49-F238E27FC236}">
                  <a16:creationId xmlns:a16="http://schemas.microsoft.com/office/drawing/2014/main" id="{5987ED51-5BD7-057C-AE49-9D387495AD8F}"/>
                </a:ext>
              </a:extLst>
            </p:cNvPr>
            <p:cNvSpPr/>
            <p:nvPr/>
          </p:nvSpPr>
          <p:spPr>
            <a:xfrm>
              <a:off x="5708650" y="2047450"/>
              <a:ext cx="76575" cy="17075"/>
            </a:xfrm>
            <a:custGeom>
              <a:avLst/>
              <a:gdLst/>
              <a:ahLst/>
              <a:cxnLst/>
              <a:rect l="l" t="t" r="r" b="b"/>
              <a:pathLst>
                <a:path w="3063" h="683" extrusionOk="0">
                  <a:moveTo>
                    <a:pt x="2170" y="1"/>
                  </a:moveTo>
                  <a:cubicBezTo>
                    <a:pt x="1452" y="1"/>
                    <a:pt x="613" y="462"/>
                    <a:pt x="26" y="630"/>
                  </a:cubicBezTo>
                  <a:cubicBezTo>
                    <a:pt x="0" y="638"/>
                    <a:pt x="9" y="672"/>
                    <a:pt x="31" y="674"/>
                  </a:cubicBezTo>
                  <a:cubicBezTo>
                    <a:pt x="88" y="680"/>
                    <a:pt x="145" y="682"/>
                    <a:pt x="200" y="682"/>
                  </a:cubicBezTo>
                  <a:cubicBezTo>
                    <a:pt x="923" y="682"/>
                    <a:pt x="1525" y="213"/>
                    <a:pt x="2199" y="213"/>
                  </a:cubicBezTo>
                  <a:cubicBezTo>
                    <a:pt x="2439" y="213"/>
                    <a:pt x="2688" y="272"/>
                    <a:pt x="2955" y="435"/>
                  </a:cubicBezTo>
                  <a:cubicBezTo>
                    <a:pt x="2965" y="441"/>
                    <a:pt x="2975" y="444"/>
                    <a:pt x="2985" y="444"/>
                  </a:cubicBezTo>
                  <a:cubicBezTo>
                    <a:pt x="3030" y="444"/>
                    <a:pt x="3062" y="383"/>
                    <a:pt x="3026" y="345"/>
                  </a:cubicBezTo>
                  <a:cubicBezTo>
                    <a:pt x="2787" y="93"/>
                    <a:pt x="2491" y="1"/>
                    <a:pt x="2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6">
              <a:extLst>
                <a:ext uri="{FF2B5EF4-FFF2-40B4-BE49-F238E27FC236}">
                  <a16:creationId xmlns:a16="http://schemas.microsoft.com/office/drawing/2014/main" id="{82924EF8-659C-7797-E24C-2A5E6DB3E43B}"/>
                </a:ext>
              </a:extLst>
            </p:cNvPr>
            <p:cNvSpPr/>
            <p:nvPr/>
          </p:nvSpPr>
          <p:spPr>
            <a:xfrm>
              <a:off x="5700925" y="2031375"/>
              <a:ext cx="65150" cy="33300"/>
            </a:xfrm>
            <a:custGeom>
              <a:avLst/>
              <a:gdLst/>
              <a:ahLst/>
              <a:cxnLst/>
              <a:rect l="l" t="t" r="r" b="b"/>
              <a:pathLst>
                <a:path w="2606" h="1332" extrusionOk="0">
                  <a:moveTo>
                    <a:pt x="2142" y="1"/>
                  </a:moveTo>
                  <a:cubicBezTo>
                    <a:pt x="1615" y="1"/>
                    <a:pt x="1067" y="118"/>
                    <a:pt x="631" y="404"/>
                  </a:cubicBezTo>
                  <a:cubicBezTo>
                    <a:pt x="319" y="610"/>
                    <a:pt x="16" y="1012"/>
                    <a:pt x="369" y="1323"/>
                  </a:cubicBezTo>
                  <a:cubicBezTo>
                    <a:pt x="375" y="1329"/>
                    <a:pt x="383" y="1332"/>
                    <a:pt x="391" y="1332"/>
                  </a:cubicBezTo>
                  <a:cubicBezTo>
                    <a:pt x="416" y="1332"/>
                    <a:pt x="439" y="1307"/>
                    <a:pt x="422" y="1282"/>
                  </a:cubicBezTo>
                  <a:cubicBezTo>
                    <a:pt x="1" y="646"/>
                    <a:pt x="1117" y="340"/>
                    <a:pt x="1482" y="272"/>
                  </a:cubicBezTo>
                  <a:cubicBezTo>
                    <a:pt x="1834" y="206"/>
                    <a:pt x="2189" y="194"/>
                    <a:pt x="2540" y="128"/>
                  </a:cubicBezTo>
                  <a:cubicBezTo>
                    <a:pt x="2606" y="115"/>
                    <a:pt x="2581" y="27"/>
                    <a:pt x="2526" y="21"/>
                  </a:cubicBezTo>
                  <a:cubicBezTo>
                    <a:pt x="2400" y="8"/>
                    <a:pt x="2272" y="1"/>
                    <a:pt x="2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6">
              <a:extLst>
                <a:ext uri="{FF2B5EF4-FFF2-40B4-BE49-F238E27FC236}">
                  <a16:creationId xmlns:a16="http://schemas.microsoft.com/office/drawing/2014/main" id="{0E21F10B-1CD0-850D-8E19-5ACC2B34C5E6}"/>
                </a:ext>
              </a:extLst>
            </p:cNvPr>
            <p:cNvSpPr/>
            <p:nvPr/>
          </p:nvSpPr>
          <p:spPr>
            <a:xfrm>
              <a:off x="5673000" y="2013050"/>
              <a:ext cx="77825" cy="35675"/>
            </a:xfrm>
            <a:custGeom>
              <a:avLst/>
              <a:gdLst/>
              <a:ahLst/>
              <a:cxnLst/>
              <a:rect l="l" t="t" r="r" b="b"/>
              <a:pathLst>
                <a:path w="3113" h="1427" extrusionOk="0">
                  <a:moveTo>
                    <a:pt x="2646" y="0"/>
                  </a:moveTo>
                  <a:cubicBezTo>
                    <a:pt x="2094" y="0"/>
                    <a:pt x="1520" y="75"/>
                    <a:pt x="1007" y="239"/>
                  </a:cubicBezTo>
                  <a:cubicBezTo>
                    <a:pt x="815" y="299"/>
                    <a:pt x="625" y="374"/>
                    <a:pt x="480" y="515"/>
                  </a:cubicBezTo>
                  <a:cubicBezTo>
                    <a:pt x="312" y="679"/>
                    <a:pt x="264" y="1027"/>
                    <a:pt x="64" y="1139"/>
                  </a:cubicBezTo>
                  <a:cubicBezTo>
                    <a:pt x="1" y="1175"/>
                    <a:pt x="18" y="1268"/>
                    <a:pt x="83" y="1288"/>
                  </a:cubicBezTo>
                  <a:cubicBezTo>
                    <a:pt x="357" y="1375"/>
                    <a:pt x="641" y="1427"/>
                    <a:pt x="921" y="1427"/>
                  </a:cubicBezTo>
                  <a:cubicBezTo>
                    <a:pt x="1256" y="1427"/>
                    <a:pt x="1587" y="1353"/>
                    <a:pt x="1889" y="1174"/>
                  </a:cubicBezTo>
                  <a:lnTo>
                    <a:pt x="1888" y="1174"/>
                  </a:lnTo>
                  <a:cubicBezTo>
                    <a:pt x="1910" y="1161"/>
                    <a:pt x="1899" y="1130"/>
                    <a:pt x="1877" y="1130"/>
                  </a:cubicBezTo>
                  <a:cubicBezTo>
                    <a:pt x="1875" y="1130"/>
                    <a:pt x="1873" y="1130"/>
                    <a:pt x="1870" y="1131"/>
                  </a:cubicBezTo>
                  <a:cubicBezTo>
                    <a:pt x="1534" y="1220"/>
                    <a:pt x="1230" y="1281"/>
                    <a:pt x="925" y="1281"/>
                  </a:cubicBezTo>
                  <a:cubicBezTo>
                    <a:pt x="714" y="1281"/>
                    <a:pt x="503" y="1253"/>
                    <a:pt x="280" y="1184"/>
                  </a:cubicBezTo>
                  <a:lnTo>
                    <a:pt x="280" y="1184"/>
                  </a:lnTo>
                  <a:cubicBezTo>
                    <a:pt x="300" y="1158"/>
                    <a:pt x="319" y="1126"/>
                    <a:pt x="370" y="1068"/>
                  </a:cubicBezTo>
                  <a:cubicBezTo>
                    <a:pt x="629" y="771"/>
                    <a:pt x="713" y="503"/>
                    <a:pt x="1129" y="379"/>
                  </a:cubicBezTo>
                  <a:cubicBezTo>
                    <a:pt x="1752" y="191"/>
                    <a:pt x="2418" y="153"/>
                    <a:pt x="3063" y="94"/>
                  </a:cubicBezTo>
                  <a:cubicBezTo>
                    <a:pt x="3113" y="88"/>
                    <a:pt x="3113" y="19"/>
                    <a:pt x="3063" y="15"/>
                  </a:cubicBezTo>
                  <a:cubicBezTo>
                    <a:pt x="2927" y="5"/>
                    <a:pt x="2787" y="0"/>
                    <a:pt x="2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6">
              <a:extLst>
                <a:ext uri="{FF2B5EF4-FFF2-40B4-BE49-F238E27FC236}">
                  <a16:creationId xmlns:a16="http://schemas.microsoft.com/office/drawing/2014/main" id="{50AF8EEF-AC2C-3BD4-479E-ED82443D7DCB}"/>
                </a:ext>
              </a:extLst>
            </p:cNvPr>
            <p:cNvSpPr/>
            <p:nvPr/>
          </p:nvSpPr>
          <p:spPr>
            <a:xfrm>
              <a:off x="5688100" y="2002950"/>
              <a:ext cx="12550" cy="20000"/>
            </a:xfrm>
            <a:custGeom>
              <a:avLst/>
              <a:gdLst/>
              <a:ahLst/>
              <a:cxnLst/>
              <a:rect l="l" t="t" r="r" b="b"/>
              <a:pathLst>
                <a:path w="502" h="800" extrusionOk="0">
                  <a:moveTo>
                    <a:pt x="427" y="0"/>
                  </a:moveTo>
                  <a:cubicBezTo>
                    <a:pt x="424" y="0"/>
                    <a:pt x="420" y="1"/>
                    <a:pt x="417" y="1"/>
                  </a:cubicBezTo>
                  <a:cubicBezTo>
                    <a:pt x="271" y="25"/>
                    <a:pt x="158" y="214"/>
                    <a:pt x="100" y="338"/>
                  </a:cubicBezTo>
                  <a:cubicBezTo>
                    <a:pt x="34" y="476"/>
                    <a:pt x="0" y="636"/>
                    <a:pt x="45" y="785"/>
                  </a:cubicBezTo>
                  <a:cubicBezTo>
                    <a:pt x="47" y="795"/>
                    <a:pt x="56" y="799"/>
                    <a:pt x="64" y="799"/>
                  </a:cubicBezTo>
                  <a:cubicBezTo>
                    <a:pt x="73" y="799"/>
                    <a:pt x="81" y="795"/>
                    <a:pt x="84" y="785"/>
                  </a:cubicBezTo>
                  <a:cubicBezTo>
                    <a:pt x="124" y="647"/>
                    <a:pt x="153" y="512"/>
                    <a:pt x="225" y="386"/>
                  </a:cubicBezTo>
                  <a:cubicBezTo>
                    <a:pt x="293" y="269"/>
                    <a:pt x="422" y="198"/>
                    <a:pt x="479" y="85"/>
                  </a:cubicBezTo>
                  <a:cubicBezTo>
                    <a:pt x="501" y="42"/>
                    <a:pt x="470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6">
              <a:extLst>
                <a:ext uri="{FF2B5EF4-FFF2-40B4-BE49-F238E27FC236}">
                  <a16:creationId xmlns:a16="http://schemas.microsoft.com/office/drawing/2014/main" id="{42CAD37B-4A15-CA50-D906-4176FA92C4B7}"/>
                </a:ext>
              </a:extLst>
            </p:cNvPr>
            <p:cNvSpPr/>
            <p:nvPr/>
          </p:nvSpPr>
          <p:spPr>
            <a:xfrm>
              <a:off x="5644475" y="2003425"/>
              <a:ext cx="79325" cy="14550"/>
            </a:xfrm>
            <a:custGeom>
              <a:avLst/>
              <a:gdLst/>
              <a:ahLst/>
              <a:cxnLst/>
              <a:rect l="l" t="t" r="r" b="b"/>
              <a:pathLst>
                <a:path w="3173" h="582" extrusionOk="0">
                  <a:moveTo>
                    <a:pt x="2676" y="0"/>
                  </a:moveTo>
                  <a:cubicBezTo>
                    <a:pt x="2412" y="0"/>
                    <a:pt x="2154" y="61"/>
                    <a:pt x="1883" y="143"/>
                  </a:cubicBezTo>
                  <a:cubicBezTo>
                    <a:pt x="1441" y="277"/>
                    <a:pt x="1064" y="396"/>
                    <a:pt x="653" y="396"/>
                  </a:cubicBezTo>
                  <a:cubicBezTo>
                    <a:pt x="464" y="396"/>
                    <a:pt x="269" y="371"/>
                    <a:pt x="56" y="310"/>
                  </a:cubicBezTo>
                  <a:cubicBezTo>
                    <a:pt x="52" y="309"/>
                    <a:pt x="48" y="308"/>
                    <a:pt x="45" y="308"/>
                  </a:cubicBezTo>
                  <a:cubicBezTo>
                    <a:pt x="11" y="308"/>
                    <a:pt x="1" y="354"/>
                    <a:pt x="29" y="375"/>
                  </a:cubicBezTo>
                  <a:cubicBezTo>
                    <a:pt x="234" y="527"/>
                    <a:pt x="455" y="582"/>
                    <a:pt x="687" y="582"/>
                  </a:cubicBezTo>
                  <a:cubicBezTo>
                    <a:pt x="825" y="582"/>
                    <a:pt x="966" y="563"/>
                    <a:pt x="1112" y="534"/>
                  </a:cubicBezTo>
                  <a:cubicBezTo>
                    <a:pt x="1725" y="414"/>
                    <a:pt x="2251" y="136"/>
                    <a:pt x="2869" y="136"/>
                  </a:cubicBezTo>
                  <a:cubicBezTo>
                    <a:pt x="2950" y="136"/>
                    <a:pt x="3032" y="140"/>
                    <a:pt x="3116" y="151"/>
                  </a:cubicBezTo>
                  <a:cubicBezTo>
                    <a:pt x="3118" y="151"/>
                    <a:pt x="3120" y="151"/>
                    <a:pt x="3122" y="151"/>
                  </a:cubicBezTo>
                  <a:cubicBezTo>
                    <a:pt x="3169" y="151"/>
                    <a:pt x="3173" y="77"/>
                    <a:pt x="3128" y="64"/>
                  </a:cubicBezTo>
                  <a:cubicBezTo>
                    <a:pt x="2973" y="19"/>
                    <a:pt x="2823" y="0"/>
                    <a:pt x="2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6">
              <a:extLst>
                <a:ext uri="{FF2B5EF4-FFF2-40B4-BE49-F238E27FC236}">
                  <a16:creationId xmlns:a16="http://schemas.microsoft.com/office/drawing/2014/main" id="{8CDECA81-4501-EB8A-E1EF-DB2A02CD7A13}"/>
                </a:ext>
              </a:extLst>
            </p:cNvPr>
            <p:cNvSpPr/>
            <p:nvPr/>
          </p:nvSpPr>
          <p:spPr>
            <a:xfrm>
              <a:off x="5646100" y="1974150"/>
              <a:ext cx="66200" cy="40725"/>
            </a:xfrm>
            <a:custGeom>
              <a:avLst/>
              <a:gdLst/>
              <a:ahLst/>
              <a:cxnLst/>
              <a:rect l="l" t="t" r="r" b="b"/>
              <a:pathLst>
                <a:path w="2648" h="1629" extrusionOk="0">
                  <a:moveTo>
                    <a:pt x="1976" y="1"/>
                  </a:moveTo>
                  <a:cubicBezTo>
                    <a:pt x="1072" y="1"/>
                    <a:pt x="185" y="656"/>
                    <a:pt x="8" y="1569"/>
                  </a:cubicBezTo>
                  <a:cubicBezTo>
                    <a:pt x="0" y="1606"/>
                    <a:pt x="27" y="1628"/>
                    <a:pt x="54" y="1628"/>
                  </a:cubicBezTo>
                  <a:cubicBezTo>
                    <a:pt x="73" y="1628"/>
                    <a:pt x="93" y="1618"/>
                    <a:pt x="103" y="1594"/>
                  </a:cubicBezTo>
                  <a:cubicBezTo>
                    <a:pt x="497" y="652"/>
                    <a:pt x="1187" y="176"/>
                    <a:pt x="2127" y="176"/>
                  </a:cubicBezTo>
                  <a:cubicBezTo>
                    <a:pt x="2265" y="176"/>
                    <a:pt x="2409" y="186"/>
                    <a:pt x="2558" y="207"/>
                  </a:cubicBezTo>
                  <a:cubicBezTo>
                    <a:pt x="2562" y="208"/>
                    <a:pt x="2565" y="208"/>
                    <a:pt x="2568" y="208"/>
                  </a:cubicBezTo>
                  <a:cubicBezTo>
                    <a:pt x="2627" y="208"/>
                    <a:pt x="2648" y="128"/>
                    <a:pt x="2586" y="107"/>
                  </a:cubicBezTo>
                  <a:cubicBezTo>
                    <a:pt x="2387" y="34"/>
                    <a:pt x="2181" y="1"/>
                    <a:pt x="1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6">
              <a:extLst>
                <a:ext uri="{FF2B5EF4-FFF2-40B4-BE49-F238E27FC236}">
                  <a16:creationId xmlns:a16="http://schemas.microsoft.com/office/drawing/2014/main" id="{E5767179-3372-FF84-D1CF-97D219C59EA2}"/>
                </a:ext>
              </a:extLst>
            </p:cNvPr>
            <p:cNvSpPr/>
            <p:nvPr/>
          </p:nvSpPr>
          <p:spPr>
            <a:xfrm>
              <a:off x="5604075" y="1980325"/>
              <a:ext cx="71200" cy="15000"/>
            </a:xfrm>
            <a:custGeom>
              <a:avLst/>
              <a:gdLst/>
              <a:ahLst/>
              <a:cxnLst/>
              <a:rect l="l" t="t" r="r" b="b"/>
              <a:pathLst>
                <a:path w="2848" h="600" extrusionOk="0">
                  <a:moveTo>
                    <a:pt x="2779" y="1"/>
                  </a:moveTo>
                  <a:cubicBezTo>
                    <a:pt x="2774" y="1"/>
                    <a:pt x="2769" y="1"/>
                    <a:pt x="2763" y="3"/>
                  </a:cubicBezTo>
                  <a:cubicBezTo>
                    <a:pt x="2347" y="152"/>
                    <a:pt x="1945" y="308"/>
                    <a:pt x="1509" y="389"/>
                  </a:cubicBezTo>
                  <a:cubicBezTo>
                    <a:pt x="1007" y="482"/>
                    <a:pt x="530" y="461"/>
                    <a:pt x="27" y="476"/>
                  </a:cubicBezTo>
                  <a:cubicBezTo>
                    <a:pt x="6" y="476"/>
                    <a:pt x="1" y="507"/>
                    <a:pt x="22" y="513"/>
                  </a:cubicBezTo>
                  <a:cubicBezTo>
                    <a:pt x="266" y="572"/>
                    <a:pt x="527" y="599"/>
                    <a:pt x="794" y="599"/>
                  </a:cubicBezTo>
                  <a:cubicBezTo>
                    <a:pt x="1493" y="599"/>
                    <a:pt x="2232" y="410"/>
                    <a:pt x="2802" y="96"/>
                  </a:cubicBezTo>
                  <a:cubicBezTo>
                    <a:pt x="2848" y="71"/>
                    <a:pt x="2825" y="1"/>
                    <a:pt x="2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6">
              <a:extLst>
                <a:ext uri="{FF2B5EF4-FFF2-40B4-BE49-F238E27FC236}">
                  <a16:creationId xmlns:a16="http://schemas.microsoft.com/office/drawing/2014/main" id="{2BBA6226-6931-142A-6D77-38CAB102A099}"/>
                </a:ext>
              </a:extLst>
            </p:cNvPr>
            <p:cNvSpPr/>
            <p:nvPr/>
          </p:nvSpPr>
          <p:spPr>
            <a:xfrm>
              <a:off x="5602925" y="1957275"/>
              <a:ext cx="88300" cy="36850"/>
            </a:xfrm>
            <a:custGeom>
              <a:avLst/>
              <a:gdLst/>
              <a:ahLst/>
              <a:cxnLst/>
              <a:rect l="l" t="t" r="r" b="b"/>
              <a:pathLst>
                <a:path w="3532" h="1474" extrusionOk="0">
                  <a:moveTo>
                    <a:pt x="2804" y="0"/>
                  </a:moveTo>
                  <a:cubicBezTo>
                    <a:pt x="2210" y="0"/>
                    <a:pt x="1599" y="159"/>
                    <a:pt x="1072" y="386"/>
                  </a:cubicBezTo>
                  <a:cubicBezTo>
                    <a:pt x="621" y="579"/>
                    <a:pt x="0" y="877"/>
                    <a:pt x="83" y="1454"/>
                  </a:cubicBezTo>
                  <a:cubicBezTo>
                    <a:pt x="85" y="1468"/>
                    <a:pt x="95" y="1474"/>
                    <a:pt x="106" y="1474"/>
                  </a:cubicBezTo>
                  <a:cubicBezTo>
                    <a:pt x="118" y="1474"/>
                    <a:pt x="131" y="1467"/>
                    <a:pt x="135" y="1454"/>
                  </a:cubicBezTo>
                  <a:cubicBezTo>
                    <a:pt x="510" y="224"/>
                    <a:pt x="2456" y="229"/>
                    <a:pt x="3472" y="162"/>
                  </a:cubicBezTo>
                  <a:cubicBezTo>
                    <a:pt x="3519" y="159"/>
                    <a:pt x="3532" y="90"/>
                    <a:pt x="3483" y="78"/>
                  </a:cubicBezTo>
                  <a:cubicBezTo>
                    <a:pt x="3263" y="24"/>
                    <a:pt x="3035" y="0"/>
                    <a:pt x="2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6">
              <a:extLst>
                <a:ext uri="{FF2B5EF4-FFF2-40B4-BE49-F238E27FC236}">
                  <a16:creationId xmlns:a16="http://schemas.microsoft.com/office/drawing/2014/main" id="{52C21B15-022B-367C-601C-F21623407261}"/>
                </a:ext>
              </a:extLst>
            </p:cNvPr>
            <p:cNvSpPr/>
            <p:nvPr/>
          </p:nvSpPr>
          <p:spPr>
            <a:xfrm>
              <a:off x="5570825" y="1935900"/>
              <a:ext cx="85725" cy="43850"/>
            </a:xfrm>
            <a:custGeom>
              <a:avLst/>
              <a:gdLst/>
              <a:ahLst/>
              <a:cxnLst/>
              <a:rect l="l" t="t" r="r" b="b"/>
              <a:pathLst>
                <a:path w="3429" h="1754" extrusionOk="0">
                  <a:moveTo>
                    <a:pt x="3096" y="1"/>
                  </a:moveTo>
                  <a:cubicBezTo>
                    <a:pt x="1920" y="1"/>
                    <a:pt x="211" y="379"/>
                    <a:pt x="4" y="1716"/>
                  </a:cubicBezTo>
                  <a:cubicBezTo>
                    <a:pt x="1" y="1736"/>
                    <a:pt x="18" y="1753"/>
                    <a:pt x="35" y="1753"/>
                  </a:cubicBezTo>
                  <a:cubicBezTo>
                    <a:pt x="43" y="1753"/>
                    <a:pt x="51" y="1749"/>
                    <a:pt x="57" y="1738"/>
                  </a:cubicBezTo>
                  <a:cubicBezTo>
                    <a:pt x="783" y="368"/>
                    <a:pt x="1938" y="277"/>
                    <a:pt x="3350" y="126"/>
                  </a:cubicBezTo>
                  <a:cubicBezTo>
                    <a:pt x="3426" y="117"/>
                    <a:pt x="3428" y="10"/>
                    <a:pt x="3350" y="7"/>
                  </a:cubicBezTo>
                  <a:cubicBezTo>
                    <a:pt x="3269" y="3"/>
                    <a:pt x="3184" y="1"/>
                    <a:pt x="3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6">
              <a:extLst>
                <a:ext uri="{FF2B5EF4-FFF2-40B4-BE49-F238E27FC236}">
                  <a16:creationId xmlns:a16="http://schemas.microsoft.com/office/drawing/2014/main" id="{6E504240-3B98-508C-86C9-8069DC70CA67}"/>
                </a:ext>
              </a:extLst>
            </p:cNvPr>
            <p:cNvSpPr/>
            <p:nvPr/>
          </p:nvSpPr>
          <p:spPr>
            <a:xfrm>
              <a:off x="5569250" y="1962775"/>
              <a:ext cx="70025" cy="16475"/>
            </a:xfrm>
            <a:custGeom>
              <a:avLst/>
              <a:gdLst/>
              <a:ahLst/>
              <a:cxnLst/>
              <a:rect l="l" t="t" r="r" b="b"/>
              <a:pathLst>
                <a:path w="2801" h="659" extrusionOk="0">
                  <a:moveTo>
                    <a:pt x="2753" y="0"/>
                  </a:moveTo>
                  <a:cubicBezTo>
                    <a:pt x="2749" y="0"/>
                    <a:pt x="2744" y="1"/>
                    <a:pt x="2740" y="3"/>
                  </a:cubicBezTo>
                  <a:cubicBezTo>
                    <a:pt x="2212" y="172"/>
                    <a:pt x="1710" y="235"/>
                    <a:pt x="1160" y="279"/>
                  </a:cubicBezTo>
                  <a:cubicBezTo>
                    <a:pt x="763" y="312"/>
                    <a:pt x="384" y="370"/>
                    <a:pt x="37" y="579"/>
                  </a:cubicBezTo>
                  <a:cubicBezTo>
                    <a:pt x="1" y="600"/>
                    <a:pt x="19" y="658"/>
                    <a:pt x="56" y="658"/>
                  </a:cubicBezTo>
                  <a:cubicBezTo>
                    <a:pt x="60" y="658"/>
                    <a:pt x="65" y="658"/>
                    <a:pt x="70" y="656"/>
                  </a:cubicBezTo>
                  <a:cubicBezTo>
                    <a:pt x="902" y="343"/>
                    <a:pt x="2041" y="622"/>
                    <a:pt x="2770" y="74"/>
                  </a:cubicBezTo>
                  <a:cubicBezTo>
                    <a:pt x="2800" y="52"/>
                    <a:pt x="2788" y="0"/>
                    <a:pt x="2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6">
              <a:extLst>
                <a:ext uri="{FF2B5EF4-FFF2-40B4-BE49-F238E27FC236}">
                  <a16:creationId xmlns:a16="http://schemas.microsoft.com/office/drawing/2014/main" id="{005D6991-B9BC-C079-CB4A-CECB8783C658}"/>
                </a:ext>
              </a:extLst>
            </p:cNvPr>
            <p:cNvSpPr/>
            <p:nvPr/>
          </p:nvSpPr>
          <p:spPr>
            <a:xfrm>
              <a:off x="5556025" y="1932775"/>
              <a:ext cx="51775" cy="48425"/>
            </a:xfrm>
            <a:custGeom>
              <a:avLst/>
              <a:gdLst/>
              <a:ahLst/>
              <a:cxnLst/>
              <a:rect l="l" t="t" r="r" b="b"/>
              <a:pathLst>
                <a:path w="2071" h="1937" extrusionOk="0">
                  <a:moveTo>
                    <a:pt x="2025" y="1"/>
                  </a:moveTo>
                  <a:cubicBezTo>
                    <a:pt x="2024" y="1"/>
                    <a:pt x="2022" y="1"/>
                    <a:pt x="2021" y="1"/>
                  </a:cubicBezTo>
                  <a:cubicBezTo>
                    <a:pt x="1449" y="69"/>
                    <a:pt x="908" y="449"/>
                    <a:pt x="534" y="874"/>
                  </a:cubicBezTo>
                  <a:cubicBezTo>
                    <a:pt x="301" y="1139"/>
                    <a:pt x="0" y="1666"/>
                    <a:pt x="386" y="1935"/>
                  </a:cubicBezTo>
                  <a:cubicBezTo>
                    <a:pt x="388" y="1936"/>
                    <a:pt x="391" y="1937"/>
                    <a:pt x="393" y="1937"/>
                  </a:cubicBezTo>
                  <a:cubicBezTo>
                    <a:pt x="402" y="1937"/>
                    <a:pt x="411" y="1927"/>
                    <a:pt x="409" y="1917"/>
                  </a:cubicBezTo>
                  <a:cubicBezTo>
                    <a:pt x="106" y="947"/>
                    <a:pt x="1348" y="415"/>
                    <a:pt x="2040" y="70"/>
                  </a:cubicBezTo>
                  <a:cubicBezTo>
                    <a:pt x="2071" y="56"/>
                    <a:pt x="2059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6">
              <a:extLst>
                <a:ext uri="{FF2B5EF4-FFF2-40B4-BE49-F238E27FC236}">
                  <a16:creationId xmlns:a16="http://schemas.microsoft.com/office/drawing/2014/main" id="{0A93EE70-3F64-EF4E-B8ED-0C1B78D9C3DE}"/>
                </a:ext>
              </a:extLst>
            </p:cNvPr>
            <p:cNvSpPr/>
            <p:nvPr/>
          </p:nvSpPr>
          <p:spPr>
            <a:xfrm>
              <a:off x="5536775" y="1961650"/>
              <a:ext cx="31525" cy="31200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1204" y="1"/>
                  </a:moveTo>
                  <a:cubicBezTo>
                    <a:pt x="1193" y="1"/>
                    <a:pt x="1182" y="4"/>
                    <a:pt x="1172" y="13"/>
                  </a:cubicBezTo>
                  <a:cubicBezTo>
                    <a:pt x="972" y="196"/>
                    <a:pt x="837" y="454"/>
                    <a:pt x="648" y="652"/>
                  </a:cubicBezTo>
                  <a:cubicBezTo>
                    <a:pt x="458" y="852"/>
                    <a:pt x="239" y="1019"/>
                    <a:pt x="26" y="1194"/>
                  </a:cubicBezTo>
                  <a:cubicBezTo>
                    <a:pt x="0" y="1215"/>
                    <a:pt x="25" y="1247"/>
                    <a:pt x="52" y="1247"/>
                  </a:cubicBezTo>
                  <a:cubicBezTo>
                    <a:pt x="57" y="1247"/>
                    <a:pt x="62" y="1247"/>
                    <a:pt x="66" y="1245"/>
                  </a:cubicBezTo>
                  <a:cubicBezTo>
                    <a:pt x="334" y="1119"/>
                    <a:pt x="563" y="932"/>
                    <a:pt x="773" y="723"/>
                  </a:cubicBezTo>
                  <a:cubicBezTo>
                    <a:pt x="951" y="546"/>
                    <a:pt x="1182" y="306"/>
                    <a:pt x="1251" y="59"/>
                  </a:cubicBezTo>
                  <a:cubicBezTo>
                    <a:pt x="1261" y="25"/>
                    <a:pt x="1233" y="1"/>
                    <a:pt x="1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6">
              <a:extLst>
                <a:ext uri="{FF2B5EF4-FFF2-40B4-BE49-F238E27FC236}">
                  <a16:creationId xmlns:a16="http://schemas.microsoft.com/office/drawing/2014/main" id="{1F1B8E03-82E4-67FE-2B1F-36F2BEBAECEC}"/>
                </a:ext>
              </a:extLst>
            </p:cNvPr>
            <p:cNvSpPr/>
            <p:nvPr/>
          </p:nvSpPr>
          <p:spPr>
            <a:xfrm>
              <a:off x="5525825" y="1930925"/>
              <a:ext cx="40450" cy="62250"/>
            </a:xfrm>
            <a:custGeom>
              <a:avLst/>
              <a:gdLst/>
              <a:ahLst/>
              <a:cxnLst/>
              <a:rect l="l" t="t" r="r" b="b"/>
              <a:pathLst>
                <a:path w="1618" h="2490" extrusionOk="0">
                  <a:moveTo>
                    <a:pt x="1569" y="1"/>
                  </a:moveTo>
                  <a:cubicBezTo>
                    <a:pt x="1565" y="1"/>
                    <a:pt x="1561" y="2"/>
                    <a:pt x="1557" y="3"/>
                  </a:cubicBezTo>
                  <a:cubicBezTo>
                    <a:pt x="989" y="182"/>
                    <a:pt x="423" y="568"/>
                    <a:pt x="189" y="1136"/>
                  </a:cubicBezTo>
                  <a:cubicBezTo>
                    <a:pt x="0" y="1599"/>
                    <a:pt x="65" y="2232"/>
                    <a:pt x="545" y="2485"/>
                  </a:cubicBezTo>
                  <a:cubicBezTo>
                    <a:pt x="551" y="2489"/>
                    <a:pt x="557" y="2490"/>
                    <a:pt x="562" y="2490"/>
                  </a:cubicBezTo>
                  <a:cubicBezTo>
                    <a:pt x="590" y="2490"/>
                    <a:pt x="608" y="2456"/>
                    <a:pt x="586" y="2432"/>
                  </a:cubicBezTo>
                  <a:cubicBezTo>
                    <a:pt x="159" y="1947"/>
                    <a:pt x="122" y="1402"/>
                    <a:pt x="520" y="878"/>
                  </a:cubicBezTo>
                  <a:cubicBezTo>
                    <a:pt x="803" y="506"/>
                    <a:pt x="1202" y="314"/>
                    <a:pt x="1585" y="71"/>
                  </a:cubicBezTo>
                  <a:cubicBezTo>
                    <a:pt x="1618" y="50"/>
                    <a:pt x="1602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6">
              <a:extLst>
                <a:ext uri="{FF2B5EF4-FFF2-40B4-BE49-F238E27FC236}">
                  <a16:creationId xmlns:a16="http://schemas.microsoft.com/office/drawing/2014/main" id="{BF6A57B4-21EC-42A3-9C70-587B23C097C4}"/>
                </a:ext>
              </a:extLst>
            </p:cNvPr>
            <p:cNvSpPr/>
            <p:nvPr/>
          </p:nvSpPr>
          <p:spPr>
            <a:xfrm>
              <a:off x="5496900" y="1964325"/>
              <a:ext cx="35000" cy="32925"/>
            </a:xfrm>
            <a:custGeom>
              <a:avLst/>
              <a:gdLst/>
              <a:ahLst/>
              <a:cxnLst/>
              <a:rect l="l" t="t" r="r" b="b"/>
              <a:pathLst>
                <a:path w="1400" h="1317" extrusionOk="0">
                  <a:moveTo>
                    <a:pt x="1342" y="0"/>
                  </a:moveTo>
                  <a:cubicBezTo>
                    <a:pt x="1331" y="0"/>
                    <a:pt x="1321" y="4"/>
                    <a:pt x="1313" y="13"/>
                  </a:cubicBezTo>
                  <a:cubicBezTo>
                    <a:pt x="1123" y="230"/>
                    <a:pt x="976" y="476"/>
                    <a:pt x="766" y="679"/>
                  </a:cubicBezTo>
                  <a:cubicBezTo>
                    <a:pt x="539" y="901"/>
                    <a:pt x="277" y="1060"/>
                    <a:pt x="26" y="1249"/>
                  </a:cubicBezTo>
                  <a:cubicBezTo>
                    <a:pt x="0" y="1268"/>
                    <a:pt x="9" y="1316"/>
                    <a:pt x="40" y="1316"/>
                  </a:cubicBezTo>
                  <a:cubicBezTo>
                    <a:pt x="44" y="1316"/>
                    <a:pt x="49" y="1316"/>
                    <a:pt x="53" y="1314"/>
                  </a:cubicBezTo>
                  <a:cubicBezTo>
                    <a:pt x="574" y="1122"/>
                    <a:pt x="1178" y="574"/>
                    <a:pt x="1388" y="56"/>
                  </a:cubicBezTo>
                  <a:cubicBezTo>
                    <a:pt x="1399" y="27"/>
                    <a:pt x="1370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6">
              <a:extLst>
                <a:ext uri="{FF2B5EF4-FFF2-40B4-BE49-F238E27FC236}">
                  <a16:creationId xmlns:a16="http://schemas.microsoft.com/office/drawing/2014/main" id="{8DB1B7CD-D3F8-03AC-317C-AAA3D08CACF0}"/>
                </a:ext>
              </a:extLst>
            </p:cNvPr>
            <p:cNvSpPr/>
            <p:nvPr/>
          </p:nvSpPr>
          <p:spPr>
            <a:xfrm>
              <a:off x="5478425" y="1939250"/>
              <a:ext cx="53050" cy="56225"/>
            </a:xfrm>
            <a:custGeom>
              <a:avLst/>
              <a:gdLst/>
              <a:ahLst/>
              <a:cxnLst/>
              <a:rect l="l" t="t" r="r" b="b"/>
              <a:pathLst>
                <a:path w="2122" h="2249" extrusionOk="0">
                  <a:moveTo>
                    <a:pt x="2067" y="0"/>
                  </a:moveTo>
                  <a:cubicBezTo>
                    <a:pt x="2061" y="0"/>
                    <a:pt x="2054" y="2"/>
                    <a:pt x="2048" y="5"/>
                  </a:cubicBezTo>
                  <a:cubicBezTo>
                    <a:pt x="1457" y="284"/>
                    <a:pt x="1" y="1540"/>
                    <a:pt x="777" y="2245"/>
                  </a:cubicBezTo>
                  <a:cubicBezTo>
                    <a:pt x="779" y="2248"/>
                    <a:pt x="782" y="2248"/>
                    <a:pt x="785" y="2248"/>
                  </a:cubicBezTo>
                  <a:cubicBezTo>
                    <a:pt x="794" y="2248"/>
                    <a:pt x="802" y="2240"/>
                    <a:pt x="795" y="2231"/>
                  </a:cubicBezTo>
                  <a:cubicBezTo>
                    <a:pt x="232" y="1449"/>
                    <a:pt x="1548" y="457"/>
                    <a:pt x="2087" y="73"/>
                  </a:cubicBezTo>
                  <a:cubicBezTo>
                    <a:pt x="2122" y="47"/>
                    <a:pt x="2102" y="0"/>
                    <a:pt x="2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6">
              <a:extLst>
                <a:ext uri="{FF2B5EF4-FFF2-40B4-BE49-F238E27FC236}">
                  <a16:creationId xmlns:a16="http://schemas.microsoft.com/office/drawing/2014/main" id="{13204B23-DA61-CF99-E1AB-4558E0ABC051}"/>
                </a:ext>
              </a:extLst>
            </p:cNvPr>
            <p:cNvSpPr/>
            <p:nvPr/>
          </p:nvSpPr>
          <p:spPr>
            <a:xfrm>
              <a:off x="5458750" y="1979000"/>
              <a:ext cx="35500" cy="27775"/>
            </a:xfrm>
            <a:custGeom>
              <a:avLst/>
              <a:gdLst/>
              <a:ahLst/>
              <a:cxnLst/>
              <a:rect l="l" t="t" r="r" b="b"/>
              <a:pathLst>
                <a:path w="1420" h="1111" extrusionOk="0">
                  <a:moveTo>
                    <a:pt x="1365" y="1"/>
                  </a:moveTo>
                  <a:cubicBezTo>
                    <a:pt x="1357" y="1"/>
                    <a:pt x="1349" y="3"/>
                    <a:pt x="1341" y="9"/>
                  </a:cubicBezTo>
                  <a:cubicBezTo>
                    <a:pt x="1126" y="167"/>
                    <a:pt x="954" y="388"/>
                    <a:pt x="747" y="559"/>
                  </a:cubicBezTo>
                  <a:cubicBezTo>
                    <a:pt x="522" y="743"/>
                    <a:pt x="226" y="860"/>
                    <a:pt x="23" y="1059"/>
                  </a:cubicBezTo>
                  <a:cubicBezTo>
                    <a:pt x="1" y="1081"/>
                    <a:pt x="21" y="1110"/>
                    <a:pt x="47" y="1110"/>
                  </a:cubicBezTo>
                  <a:cubicBezTo>
                    <a:pt x="49" y="1110"/>
                    <a:pt x="51" y="1110"/>
                    <a:pt x="52" y="1110"/>
                  </a:cubicBezTo>
                  <a:cubicBezTo>
                    <a:pt x="329" y="1067"/>
                    <a:pt x="611" y="833"/>
                    <a:pt x="828" y="665"/>
                  </a:cubicBezTo>
                  <a:cubicBezTo>
                    <a:pt x="1035" y="504"/>
                    <a:pt x="1283" y="308"/>
                    <a:pt x="1404" y="72"/>
                  </a:cubicBezTo>
                  <a:cubicBezTo>
                    <a:pt x="1420" y="42"/>
                    <a:pt x="1396" y="1"/>
                    <a:pt x="1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6">
              <a:extLst>
                <a:ext uri="{FF2B5EF4-FFF2-40B4-BE49-F238E27FC236}">
                  <a16:creationId xmlns:a16="http://schemas.microsoft.com/office/drawing/2014/main" id="{DD70C7B5-3BC6-E502-0298-931181517635}"/>
                </a:ext>
              </a:extLst>
            </p:cNvPr>
            <p:cNvSpPr/>
            <p:nvPr/>
          </p:nvSpPr>
          <p:spPr>
            <a:xfrm>
              <a:off x="5458450" y="1938275"/>
              <a:ext cx="51025" cy="68075"/>
            </a:xfrm>
            <a:custGeom>
              <a:avLst/>
              <a:gdLst/>
              <a:ahLst/>
              <a:cxnLst/>
              <a:rect l="l" t="t" r="r" b="b"/>
              <a:pathLst>
                <a:path w="2041" h="2723" extrusionOk="0">
                  <a:moveTo>
                    <a:pt x="1983" y="0"/>
                  </a:moveTo>
                  <a:cubicBezTo>
                    <a:pt x="1979" y="0"/>
                    <a:pt x="1975" y="1"/>
                    <a:pt x="1971" y="3"/>
                  </a:cubicBezTo>
                  <a:cubicBezTo>
                    <a:pt x="973" y="386"/>
                    <a:pt x="68" y="1641"/>
                    <a:pt x="2" y="2706"/>
                  </a:cubicBezTo>
                  <a:cubicBezTo>
                    <a:pt x="1" y="2716"/>
                    <a:pt x="10" y="2722"/>
                    <a:pt x="18" y="2722"/>
                  </a:cubicBezTo>
                  <a:cubicBezTo>
                    <a:pt x="23" y="2722"/>
                    <a:pt x="28" y="2720"/>
                    <a:pt x="30" y="2715"/>
                  </a:cubicBezTo>
                  <a:cubicBezTo>
                    <a:pt x="242" y="2212"/>
                    <a:pt x="408" y="1716"/>
                    <a:pt x="735" y="1270"/>
                  </a:cubicBezTo>
                  <a:cubicBezTo>
                    <a:pt x="1093" y="783"/>
                    <a:pt x="1554" y="456"/>
                    <a:pt x="2012" y="74"/>
                  </a:cubicBezTo>
                  <a:cubicBezTo>
                    <a:pt x="2041" y="50"/>
                    <a:pt x="2016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6">
              <a:extLst>
                <a:ext uri="{FF2B5EF4-FFF2-40B4-BE49-F238E27FC236}">
                  <a16:creationId xmlns:a16="http://schemas.microsoft.com/office/drawing/2014/main" id="{86AE739B-1FB4-72B8-B40F-6ED760DF8D34}"/>
                </a:ext>
              </a:extLst>
            </p:cNvPr>
            <p:cNvSpPr/>
            <p:nvPr/>
          </p:nvSpPr>
          <p:spPr>
            <a:xfrm>
              <a:off x="5444475" y="1989150"/>
              <a:ext cx="19225" cy="5925"/>
            </a:xfrm>
            <a:custGeom>
              <a:avLst/>
              <a:gdLst/>
              <a:ahLst/>
              <a:cxnLst/>
              <a:rect l="l" t="t" r="r" b="b"/>
              <a:pathLst>
                <a:path w="769" h="237" extrusionOk="0">
                  <a:moveTo>
                    <a:pt x="727" y="0"/>
                  </a:moveTo>
                  <a:cubicBezTo>
                    <a:pt x="724" y="0"/>
                    <a:pt x="722" y="0"/>
                    <a:pt x="720" y="1"/>
                  </a:cubicBezTo>
                  <a:cubicBezTo>
                    <a:pt x="489" y="48"/>
                    <a:pt x="251" y="101"/>
                    <a:pt x="32" y="183"/>
                  </a:cubicBezTo>
                  <a:cubicBezTo>
                    <a:pt x="0" y="196"/>
                    <a:pt x="10" y="237"/>
                    <a:pt x="40" y="237"/>
                  </a:cubicBezTo>
                  <a:cubicBezTo>
                    <a:pt x="42" y="237"/>
                    <a:pt x="44" y="237"/>
                    <a:pt x="46" y="236"/>
                  </a:cubicBezTo>
                  <a:cubicBezTo>
                    <a:pt x="278" y="200"/>
                    <a:pt x="512" y="128"/>
                    <a:pt x="735" y="57"/>
                  </a:cubicBezTo>
                  <a:cubicBezTo>
                    <a:pt x="768" y="46"/>
                    <a:pt x="757" y="0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6">
              <a:extLst>
                <a:ext uri="{FF2B5EF4-FFF2-40B4-BE49-F238E27FC236}">
                  <a16:creationId xmlns:a16="http://schemas.microsoft.com/office/drawing/2014/main" id="{D95F3F1F-5ED4-A01F-6BEF-9F83C314BF82}"/>
                </a:ext>
              </a:extLst>
            </p:cNvPr>
            <p:cNvSpPr/>
            <p:nvPr/>
          </p:nvSpPr>
          <p:spPr>
            <a:xfrm>
              <a:off x="5438875" y="1932875"/>
              <a:ext cx="53450" cy="63375"/>
            </a:xfrm>
            <a:custGeom>
              <a:avLst/>
              <a:gdLst/>
              <a:ahLst/>
              <a:cxnLst/>
              <a:rect l="l" t="t" r="r" b="b"/>
              <a:pathLst>
                <a:path w="2138" h="2535" extrusionOk="0">
                  <a:moveTo>
                    <a:pt x="2107" y="0"/>
                  </a:moveTo>
                  <a:cubicBezTo>
                    <a:pt x="2104" y="0"/>
                    <a:pt x="2101" y="1"/>
                    <a:pt x="2098" y="2"/>
                  </a:cubicBezTo>
                  <a:cubicBezTo>
                    <a:pt x="1539" y="207"/>
                    <a:pt x="1053" y="651"/>
                    <a:pt x="691" y="1114"/>
                  </a:cubicBezTo>
                  <a:cubicBezTo>
                    <a:pt x="398" y="1488"/>
                    <a:pt x="1" y="2030"/>
                    <a:pt x="230" y="2518"/>
                  </a:cubicBezTo>
                  <a:lnTo>
                    <a:pt x="229" y="2517"/>
                  </a:lnTo>
                  <a:lnTo>
                    <a:pt x="229" y="2517"/>
                  </a:lnTo>
                  <a:cubicBezTo>
                    <a:pt x="235" y="2529"/>
                    <a:pt x="246" y="2534"/>
                    <a:pt x="257" y="2534"/>
                  </a:cubicBezTo>
                  <a:cubicBezTo>
                    <a:pt x="279" y="2534"/>
                    <a:pt x="303" y="2515"/>
                    <a:pt x="295" y="2490"/>
                  </a:cubicBezTo>
                  <a:cubicBezTo>
                    <a:pt x="108" y="1946"/>
                    <a:pt x="668" y="1275"/>
                    <a:pt x="1016" y="906"/>
                  </a:cubicBezTo>
                  <a:cubicBezTo>
                    <a:pt x="1342" y="558"/>
                    <a:pt x="1731" y="317"/>
                    <a:pt x="2118" y="48"/>
                  </a:cubicBezTo>
                  <a:cubicBezTo>
                    <a:pt x="2137" y="34"/>
                    <a:pt x="2129" y="0"/>
                    <a:pt x="2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6">
              <a:extLst>
                <a:ext uri="{FF2B5EF4-FFF2-40B4-BE49-F238E27FC236}">
                  <a16:creationId xmlns:a16="http://schemas.microsoft.com/office/drawing/2014/main" id="{BFDC9249-77AE-8060-BDFE-F76187BB304C}"/>
                </a:ext>
              </a:extLst>
            </p:cNvPr>
            <p:cNvSpPr/>
            <p:nvPr/>
          </p:nvSpPr>
          <p:spPr>
            <a:xfrm>
              <a:off x="5430425" y="1970025"/>
              <a:ext cx="20575" cy="15050"/>
            </a:xfrm>
            <a:custGeom>
              <a:avLst/>
              <a:gdLst/>
              <a:ahLst/>
              <a:cxnLst/>
              <a:rect l="l" t="t" r="r" b="b"/>
              <a:pathLst>
                <a:path w="823" h="602" extrusionOk="0">
                  <a:moveTo>
                    <a:pt x="782" y="0"/>
                  </a:moveTo>
                  <a:cubicBezTo>
                    <a:pt x="777" y="0"/>
                    <a:pt x="771" y="2"/>
                    <a:pt x="766" y="6"/>
                  </a:cubicBezTo>
                  <a:cubicBezTo>
                    <a:pt x="633" y="102"/>
                    <a:pt x="528" y="229"/>
                    <a:pt x="395" y="326"/>
                  </a:cubicBezTo>
                  <a:cubicBezTo>
                    <a:pt x="273" y="414"/>
                    <a:pt x="118" y="463"/>
                    <a:pt x="9" y="567"/>
                  </a:cubicBezTo>
                  <a:cubicBezTo>
                    <a:pt x="0" y="575"/>
                    <a:pt x="4" y="596"/>
                    <a:pt x="18" y="598"/>
                  </a:cubicBezTo>
                  <a:cubicBezTo>
                    <a:pt x="35" y="601"/>
                    <a:pt x="52" y="602"/>
                    <a:pt x="70" y="602"/>
                  </a:cubicBezTo>
                  <a:cubicBezTo>
                    <a:pt x="218" y="602"/>
                    <a:pt x="364" y="512"/>
                    <a:pt x="483" y="429"/>
                  </a:cubicBezTo>
                  <a:cubicBezTo>
                    <a:pt x="627" y="329"/>
                    <a:pt x="759" y="214"/>
                    <a:pt x="816" y="43"/>
                  </a:cubicBezTo>
                  <a:cubicBezTo>
                    <a:pt x="822" y="22"/>
                    <a:pt x="802" y="0"/>
                    <a:pt x="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6">
              <a:extLst>
                <a:ext uri="{FF2B5EF4-FFF2-40B4-BE49-F238E27FC236}">
                  <a16:creationId xmlns:a16="http://schemas.microsoft.com/office/drawing/2014/main" id="{C5E196BD-AD1C-8B4E-6E15-63F57B54C2C7}"/>
                </a:ext>
              </a:extLst>
            </p:cNvPr>
            <p:cNvSpPr/>
            <p:nvPr/>
          </p:nvSpPr>
          <p:spPr>
            <a:xfrm>
              <a:off x="5413325" y="1933150"/>
              <a:ext cx="49000" cy="53225"/>
            </a:xfrm>
            <a:custGeom>
              <a:avLst/>
              <a:gdLst/>
              <a:ahLst/>
              <a:cxnLst/>
              <a:rect l="l" t="t" r="r" b="b"/>
              <a:pathLst>
                <a:path w="1960" h="2129" extrusionOk="0">
                  <a:moveTo>
                    <a:pt x="1908" y="1"/>
                  </a:moveTo>
                  <a:cubicBezTo>
                    <a:pt x="1903" y="1"/>
                    <a:pt x="1897" y="2"/>
                    <a:pt x="1891" y="5"/>
                  </a:cubicBezTo>
                  <a:cubicBezTo>
                    <a:pt x="1201" y="305"/>
                    <a:pt x="1" y="1230"/>
                    <a:pt x="635" y="2107"/>
                  </a:cubicBezTo>
                  <a:cubicBezTo>
                    <a:pt x="646" y="2122"/>
                    <a:pt x="662" y="2129"/>
                    <a:pt x="677" y="2129"/>
                  </a:cubicBezTo>
                  <a:cubicBezTo>
                    <a:pt x="707" y="2129"/>
                    <a:pt x="734" y="2105"/>
                    <a:pt x="724" y="2069"/>
                  </a:cubicBezTo>
                  <a:cubicBezTo>
                    <a:pt x="442" y="1044"/>
                    <a:pt x="1201" y="589"/>
                    <a:pt x="1928" y="66"/>
                  </a:cubicBezTo>
                  <a:cubicBezTo>
                    <a:pt x="1959" y="43"/>
                    <a:pt x="1941" y="1"/>
                    <a:pt x="1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6">
              <a:extLst>
                <a:ext uri="{FF2B5EF4-FFF2-40B4-BE49-F238E27FC236}">
                  <a16:creationId xmlns:a16="http://schemas.microsoft.com/office/drawing/2014/main" id="{7233DDB2-4396-5253-BD36-D614B1572333}"/>
                </a:ext>
              </a:extLst>
            </p:cNvPr>
            <p:cNvSpPr/>
            <p:nvPr/>
          </p:nvSpPr>
          <p:spPr>
            <a:xfrm>
              <a:off x="5408325" y="1978850"/>
              <a:ext cx="18600" cy="20725"/>
            </a:xfrm>
            <a:custGeom>
              <a:avLst/>
              <a:gdLst/>
              <a:ahLst/>
              <a:cxnLst/>
              <a:rect l="l" t="t" r="r" b="b"/>
              <a:pathLst>
                <a:path w="744" h="829" extrusionOk="0">
                  <a:moveTo>
                    <a:pt x="688" y="1"/>
                  </a:moveTo>
                  <a:cubicBezTo>
                    <a:pt x="674" y="1"/>
                    <a:pt x="659" y="7"/>
                    <a:pt x="651" y="20"/>
                  </a:cubicBezTo>
                  <a:cubicBezTo>
                    <a:pt x="468" y="307"/>
                    <a:pt x="283" y="566"/>
                    <a:pt x="19" y="785"/>
                  </a:cubicBezTo>
                  <a:cubicBezTo>
                    <a:pt x="0" y="801"/>
                    <a:pt x="17" y="828"/>
                    <a:pt x="37" y="828"/>
                  </a:cubicBezTo>
                  <a:cubicBezTo>
                    <a:pt x="41" y="828"/>
                    <a:pt x="46" y="827"/>
                    <a:pt x="50" y="825"/>
                  </a:cubicBezTo>
                  <a:cubicBezTo>
                    <a:pt x="339" y="643"/>
                    <a:pt x="602" y="377"/>
                    <a:pt x="731" y="55"/>
                  </a:cubicBezTo>
                  <a:cubicBezTo>
                    <a:pt x="744" y="23"/>
                    <a:pt x="716" y="1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6">
              <a:extLst>
                <a:ext uri="{FF2B5EF4-FFF2-40B4-BE49-F238E27FC236}">
                  <a16:creationId xmlns:a16="http://schemas.microsoft.com/office/drawing/2014/main" id="{BF44A111-0B1D-096D-7F9D-735714C55BF4}"/>
                </a:ext>
              </a:extLst>
            </p:cNvPr>
            <p:cNvSpPr/>
            <p:nvPr/>
          </p:nvSpPr>
          <p:spPr>
            <a:xfrm>
              <a:off x="5387450" y="1934625"/>
              <a:ext cx="43700" cy="66725"/>
            </a:xfrm>
            <a:custGeom>
              <a:avLst/>
              <a:gdLst/>
              <a:ahLst/>
              <a:cxnLst/>
              <a:rect l="l" t="t" r="r" b="b"/>
              <a:pathLst>
                <a:path w="1748" h="2669" extrusionOk="0">
                  <a:moveTo>
                    <a:pt x="1691" y="0"/>
                  </a:moveTo>
                  <a:cubicBezTo>
                    <a:pt x="1684" y="0"/>
                    <a:pt x="1677" y="2"/>
                    <a:pt x="1670" y="7"/>
                  </a:cubicBezTo>
                  <a:cubicBezTo>
                    <a:pt x="906" y="555"/>
                    <a:pt x="0" y="1751"/>
                    <a:pt x="793" y="2655"/>
                  </a:cubicBezTo>
                  <a:cubicBezTo>
                    <a:pt x="800" y="2664"/>
                    <a:pt x="810" y="2668"/>
                    <a:pt x="819" y="2668"/>
                  </a:cubicBezTo>
                  <a:cubicBezTo>
                    <a:pt x="846" y="2668"/>
                    <a:pt x="873" y="2635"/>
                    <a:pt x="856" y="2606"/>
                  </a:cubicBezTo>
                  <a:cubicBezTo>
                    <a:pt x="296" y="1565"/>
                    <a:pt x="1041" y="796"/>
                    <a:pt x="1721" y="74"/>
                  </a:cubicBezTo>
                  <a:cubicBezTo>
                    <a:pt x="1747" y="47"/>
                    <a:pt x="1723" y="0"/>
                    <a:pt x="1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6">
              <a:extLst>
                <a:ext uri="{FF2B5EF4-FFF2-40B4-BE49-F238E27FC236}">
                  <a16:creationId xmlns:a16="http://schemas.microsoft.com/office/drawing/2014/main" id="{0F9AF897-49FF-BAFB-4081-D6FC561F5B94}"/>
                </a:ext>
              </a:extLst>
            </p:cNvPr>
            <p:cNvSpPr/>
            <p:nvPr/>
          </p:nvSpPr>
          <p:spPr>
            <a:xfrm>
              <a:off x="5336325" y="1983175"/>
              <a:ext cx="68325" cy="22775"/>
            </a:xfrm>
            <a:custGeom>
              <a:avLst/>
              <a:gdLst/>
              <a:ahLst/>
              <a:cxnLst/>
              <a:rect l="l" t="t" r="r" b="b"/>
              <a:pathLst>
                <a:path w="2733" h="911" extrusionOk="0">
                  <a:moveTo>
                    <a:pt x="2633" y="1"/>
                  </a:moveTo>
                  <a:cubicBezTo>
                    <a:pt x="2611" y="1"/>
                    <a:pt x="2589" y="11"/>
                    <a:pt x="2573" y="34"/>
                  </a:cubicBezTo>
                  <a:cubicBezTo>
                    <a:pt x="2281" y="465"/>
                    <a:pt x="1836" y="762"/>
                    <a:pt x="1304" y="762"/>
                  </a:cubicBezTo>
                  <a:cubicBezTo>
                    <a:pt x="1294" y="762"/>
                    <a:pt x="1285" y="762"/>
                    <a:pt x="1275" y="762"/>
                  </a:cubicBezTo>
                  <a:cubicBezTo>
                    <a:pt x="749" y="751"/>
                    <a:pt x="405" y="459"/>
                    <a:pt x="49" y="122"/>
                  </a:cubicBezTo>
                  <a:cubicBezTo>
                    <a:pt x="43" y="116"/>
                    <a:pt x="37" y="114"/>
                    <a:pt x="31" y="114"/>
                  </a:cubicBezTo>
                  <a:cubicBezTo>
                    <a:pt x="15" y="114"/>
                    <a:pt x="0" y="134"/>
                    <a:pt x="9" y="152"/>
                  </a:cubicBezTo>
                  <a:cubicBezTo>
                    <a:pt x="254" y="680"/>
                    <a:pt x="732" y="910"/>
                    <a:pt x="1231" y="910"/>
                  </a:cubicBezTo>
                  <a:cubicBezTo>
                    <a:pt x="1801" y="910"/>
                    <a:pt x="2397" y="609"/>
                    <a:pt x="2699" y="108"/>
                  </a:cubicBezTo>
                  <a:cubicBezTo>
                    <a:pt x="2733" y="52"/>
                    <a:pt x="2684" y="1"/>
                    <a:pt x="2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6">
              <a:extLst>
                <a:ext uri="{FF2B5EF4-FFF2-40B4-BE49-F238E27FC236}">
                  <a16:creationId xmlns:a16="http://schemas.microsoft.com/office/drawing/2014/main" id="{1B27A28B-A3A6-E22D-0AAA-A23AA430C92A}"/>
                </a:ext>
              </a:extLst>
            </p:cNvPr>
            <p:cNvSpPr/>
            <p:nvPr/>
          </p:nvSpPr>
          <p:spPr>
            <a:xfrm>
              <a:off x="5337700" y="1972425"/>
              <a:ext cx="38775" cy="19875"/>
            </a:xfrm>
            <a:custGeom>
              <a:avLst/>
              <a:gdLst/>
              <a:ahLst/>
              <a:cxnLst/>
              <a:rect l="l" t="t" r="r" b="b"/>
              <a:pathLst>
                <a:path w="1551" h="795" extrusionOk="0">
                  <a:moveTo>
                    <a:pt x="1507" y="0"/>
                  </a:moveTo>
                  <a:cubicBezTo>
                    <a:pt x="1497" y="0"/>
                    <a:pt x="1487" y="4"/>
                    <a:pt x="1480" y="12"/>
                  </a:cubicBezTo>
                  <a:cubicBezTo>
                    <a:pt x="1308" y="198"/>
                    <a:pt x="1205" y="410"/>
                    <a:pt x="968" y="534"/>
                  </a:cubicBezTo>
                  <a:cubicBezTo>
                    <a:pt x="825" y="607"/>
                    <a:pt x="692" y="632"/>
                    <a:pt x="560" y="632"/>
                  </a:cubicBezTo>
                  <a:cubicBezTo>
                    <a:pt x="394" y="632"/>
                    <a:pt x="228" y="594"/>
                    <a:pt x="44" y="566"/>
                  </a:cubicBezTo>
                  <a:lnTo>
                    <a:pt x="44" y="565"/>
                  </a:lnTo>
                  <a:cubicBezTo>
                    <a:pt x="42" y="565"/>
                    <a:pt x="41" y="565"/>
                    <a:pt x="40" y="565"/>
                  </a:cubicBezTo>
                  <a:cubicBezTo>
                    <a:pt x="19" y="565"/>
                    <a:pt x="0" y="590"/>
                    <a:pt x="19" y="608"/>
                  </a:cubicBezTo>
                  <a:cubicBezTo>
                    <a:pt x="152" y="737"/>
                    <a:pt x="343" y="795"/>
                    <a:pt x="544" y="795"/>
                  </a:cubicBezTo>
                  <a:cubicBezTo>
                    <a:pt x="1008" y="795"/>
                    <a:pt x="1530" y="489"/>
                    <a:pt x="1549" y="42"/>
                  </a:cubicBezTo>
                  <a:cubicBezTo>
                    <a:pt x="1550" y="17"/>
                    <a:pt x="1529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6">
              <a:extLst>
                <a:ext uri="{FF2B5EF4-FFF2-40B4-BE49-F238E27FC236}">
                  <a16:creationId xmlns:a16="http://schemas.microsoft.com/office/drawing/2014/main" id="{268B9286-7FDE-5F51-403B-3CDA14CE56ED}"/>
                </a:ext>
              </a:extLst>
            </p:cNvPr>
            <p:cNvSpPr/>
            <p:nvPr/>
          </p:nvSpPr>
          <p:spPr>
            <a:xfrm>
              <a:off x="5363475" y="1928350"/>
              <a:ext cx="48100" cy="50825"/>
            </a:xfrm>
            <a:custGeom>
              <a:avLst/>
              <a:gdLst/>
              <a:ahLst/>
              <a:cxnLst/>
              <a:rect l="l" t="t" r="r" b="b"/>
              <a:pathLst>
                <a:path w="1924" h="2033" extrusionOk="0">
                  <a:moveTo>
                    <a:pt x="1845" y="1"/>
                  </a:moveTo>
                  <a:cubicBezTo>
                    <a:pt x="1825" y="1"/>
                    <a:pt x="1807" y="11"/>
                    <a:pt x="1796" y="34"/>
                  </a:cubicBezTo>
                  <a:cubicBezTo>
                    <a:pt x="1599" y="457"/>
                    <a:pt x="1433" y="848"/>
                    <a:pt x="1114" y="1199"/>
                  </a:cubicBezTo>
                  <a:cubicBezTo>
                    <a:pt x="794" y="1550"/>
                    <a:pt x="406" y="1740"/>
                    <a:pt x="18" y="1994"/>
                  </a:cubicBezTo>
                  <a:cubicBezTo>
                    <a:pt x="0" y="2006"/>
                    <a:pt x="10" y="2032"/>
                    <a:pt x="30" y="2032"/>
                  </a:cubicBezTo>
                  <a:cubicBezTo>
                    <a:pt x="31" y="2032"/>
                    <a:pt x="33" y="2032"/>
                    <a:pt x="34" y="2032"/>
                  </a:cubicBezTo>
                  <a:cubicBezTo>
                    <a:pt x="877" y="1874"/>
                    <a:pt x="1747" y="906"/>
                    <a:pt x="1914" y="84"/>
                  </a:cubicBezTo>
                  <a:cubicBezTo>
                    <a:pt x="1923" y="39"/>
                    <a:pt x="1883" y="1"/>
                    <a:pt x="1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6">
              <a:extLst>
                <a:ext uri="{FF2B5EF4-FFF2-40B4-BE49-F238E27FC236}">
                  <a16:creationId xmlns:a16="http://schemas.microsoft.com/office/drawing/2014/main" id="{5CCB4B59-9147-8C1A-2349-AFB2C8419813}"/>
                </a:ext>
              </a:extLst>
            </p:cNvPr>
            <p:cNvSpPr/>
            <p:nvPr/>
          </p:nvSpPr>
          <p:spPr>
            <a:xfrm>
              <a:off x="5364050" y="1899675"/>
              <a:ext cx="84250" cy="79575"/>
            </a:xfrm>
            <a:custGeom>
              <a:avLst/>
              <a:gdLst/>
              <a:ahLst/>
              <a:cxnLst/>
              <a:rect l="l" t="t" r="r" b="b"/>
              <a:pathLst>
                <a:path w="3370" h="3183" extrusionOk="0">
                  <a:moveTo>
                    <a:pt x="2488" y="1"/>
                  </a:moveTo>
                  <a:cubicBezTo>
                    <a:pt x="1983" y="1"/>
                    <a:pt x="1471" y="187"/>
                    <a:pt x="1080" y="501"/>
                  </a:cubicBezTo>
                  <a:cubicBezTo>
                    <a:pt x="759" y="759"/>
                    <a:pt x="508" y="1100"/>
                    <a:pt x="363" y="1486"/>
                  </a:cubicBezTo>
                  <a:cubicBezTo>
                    <a:pt x="162" y="2022"/>
                    <a:pt x="288" y="2626"/>
                    <a:pt x="14" y="3133"/>
                  </a:cubicBezTo>
                  <a:cubicBezTo>
                    <a:pt x="1" y="3156"/>
                    <a:pt x="22" y="3182"/>
                    <a:pt x="43" y="3182"/>
                  </a:cubicBezTo>
                  <a:cubicBezTo>
                    <a:pt x="50" y="3182"/>
                    <a:pt x="57" y="3179"/>
                    <a:pt x="63" y="3172"/>
                  </a:cubicBezTo>
                  <a:cubicBezTo>
                    <a:pt x="503" y="2660"/>
                    <a:pt x="315" y="1892"/>
                    <a:pt x="634" y="1304"/>
                  </a:cubicBezTo>
                  <a:cubicBezTo>
                    <a:pt x="1071" y="498"/>
                    <a:pt x="1804" y="215"/>
                    <a:pt x="2612" y="215"/>
                  </a:cubicBezTo>
                  <a:cubicBezTo>
                    <a:pt x="2834" y="215"/>
                    <a:pt x="3062" y="236"/>
                    <a:pt x="3291" y="274"/>
                  </a:cubicBezTo>
                  <a:cubicBezTo>
                    <a:pt x="3294" y="275"/>
                    <a:pt x="3296" y="275"/>
                    <a:pt x="3299" y="275"/>
                  </a:cubicBezTo>
                  <a:cubicBezTo>
                    <a:pt x="3340" y="275"/>
                    <a:pt x="3370" y="217"/>
                    <a:pt x="3325" y="194"/>
                  </a:cubicBezTo>
                  <a:cubicBezTo>
                    <a:pt x="3064" y="62"/>
                    <a:pt x="2777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6">
              <a:extLst>
                <a:ext uri="{FF2B5EF4-FFF2-40B4-BE49-F238E27FC236}">
                  <a16:creationId xmlns:a16="http://schemas.microsoft.com/office/drawing/2014/main" id="{B031D62B-A600-2720-8C2A-4465F8FF84A9}"/>
                </a:ext>
              </a:extLst>
            </p:cNvPr>
            <p:cNvSpPr/>
            <p:nvPr/>
          </p:nvSpPr>
          <p:spPr>
            <a:xfrm>
              <a:off x="5408075" y="1792525"/>
              <a:ext cx="62525" cy="104575"/>
            </a:xfrm>
            <a:custGeom>
              <a:avLst/>
              <a:gdLst/>
              <a:ahLst/>
              <a:cxnLst/>
              <a:rect l="l" t="t" r="r" b="b"/>
              <a:pathLst>
                <a:path w="2501" h="4183" extrusionOk="0">
                  <a:moveTo>
                    <a:pt x="1161" y="0"/>
                  </a:moveTo>
                  <a:cubicBezTo>
                    <a:pt x="524" y="0"/>
                    <a:pt x="0" y="319"/>
                    <a:pt x="186" y="1141"/>
                  </a:cubicBezTo>
                  <a:cubicBezTo>
                    <a:pt x="446" y="2293"/>
                    <a:pt x="1579" y="3461"/>
                    <a:pt x="2459" y="4176"/>
                  </a:cubicBezTo>
                  <a:cubicBezTo>
                    <a:pt x="2464" y="4180"/>
                    <a:pt x="2469" y="4182"/>
                    <a:pt x="2474" y="4182"/>
                  </a:cubicBezTo>
                  <a:cubicBezTo>
                    <a:pt x="2489" y="4182"/>
                    <a:pt x="2501" y="4164"/>
                    <a:pt x="2488" y="4148"/>
                  </a:cubicBezTo>
                  <a:cubicBezTo>
                    <a:pt x="2043" y="3586"/>
                    <a:pt x="1515" y="3099"/>
                    <a:pt x="1092" y="2518"/>
                  </a:cubicBezTo>
                  <a:cubicBezTo>
                    <a:pt x="905" y="2260"/>
                    <a:pt x="731" y="1992"/>
                    <a:pt x="587" y="1709"/>
                  </a:cubicBezTo>
                  <a:cubicBezTo>
                    <a:pt x="479" y="1515"/>
                    <a:pt x="398" y="1311"/>
                    <a:pt x="347" y="1097"/>
                  </a:cubicBezTo>
                  <a:cubicBezTo>
                    <a:pt x="550" y="447"/>
                    <a:pt x="875" y="121"/>
                    <a:pt x="1325" y="121"/>
                  </a:cubicBezTo>
                  <a:cubicBezTo>
                    <a:pt x="1429" y="121"/>
                    <a:pt x="1541" y="139"/>
                    <a:pt x="1659" y="174"/>
                  </a:cubicBezTo>
                  <a:cubicBezTo>
                    <a:pt x="1662" y="175"/>
                    <a:pt x="1665" y="175"/>
                    <a:pt x="1668" y="175"/>
                  </a:cubicBezTo>
                  <a:cubicBezTo>
                    <a:pt x="1731" y="175"/>
                    <a:pt x="1757" y="83"/>
                    <a:pt x="1689" y="66"/>
                  </a:cubicBezTo>
                  <a:cubicBezTo>
                    <a:pt x="1513" y="24"/>
                    <a:pt x="1333" y="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6">
              <a:extLst>
                <a:ext uri="{FF2B5EF4-FFF2-40B4-BE49-F238E27FC236}">
                  <a16:creationId xmlns:a16="http://schemas.microsoft.com/office/drawing/2014/main" id="{A0A6DF84-DAE8-C67F-07D1-46D7F75FFD93}"/>
                </a:ext>
              </a:extLst>
            </p:cNvPr>
            <p:cNvSpPr/>
            <p:nvPr/>
          </p:nvSpPr>
          <p:spPr>
            <a:xfrm>
              <a:off x="5382800" y="1771600"/>
              <a:ext cx="67525" cy="48250"/>
            </a:xfrm>
            <a:custGeom>
              <a:avLst/>
              <a:gdLst/>
              <a:ahLst/>
              <a:cxnLst/>
              <a:rect l="l" t="t" r="r" b="b"/>
              <a:pathLst>
                <a:path w="2701" h="1930" extrusionOk="0">
                  <a:moveTo>
                    <a:pt x="1516" y="0"/>
                  </a:moveTo>
                  <a:cubicBezTo>
                    <a:pt x="1372" y="0"/>
                    <a:pt x="1229" y="25"/>
                    <a:pt x="1094" y="76"/>
                  </a:cubicBezTo>
                  <a:cubicBezTo>
                    <a:pt x="387" y="346"/>
                    <a:pt x="0" y="1298"/>
                    <a:pt x="527" y="1915"/>
                  </a:cubicBezTo>
                  <a:cubicBezTo>
                    <a:pt x="535" y="1925"/>
                    <a:pt x="546" y="1929"/>
                    <a:pt x="557" y="1929"/>
                  </a:cubicBezTo>
                  <a:cubicBezTo>
                    <a:pt x="587" y="1929"/>
                    <a:pt x="618" y="1901"/>
                    <a:pt x="607" y="1869"/>
                  </a:cubicBezTo>
                  <a:cubicBezTo>
                    <a:pt x="366" y="1232"/>
                    <a:pt x="412" y="488"/>
                    <a:pt x="1152" y="213"/>
                  </a:cubicBezTo>
                  <a:cubicBezTo>
                    <a:pt x="1290" y="162"/>
                    <a:pt x="1421" y="138"/>
                    <a:pt x="1544" y="138"/>
                  </a:cubicBezTo>
                  <a:cubicBezTo>
                    <a:pt x="2036" y="138"/>
                    <a:pt x="2403" y="514"/>
                    <a:pt x="2638" y="977"/>
                  </a:cubicBezTo>
                  <a:cubicBezTo>
                    <a:pt x="2644" y="987"/>
                    <a:pt x="2654" y="992"/>
                    <a:pt x="2665" y="992"/>
                  </a:cubicBezTo>
                  <a:cubicBezTo>
                    <a:pt x="2683" y="992"/>
                    <a:pt x="2701" y="980"/>
                    <a:pt x="2699" y="961"/>
                  </a:cubicBezTo>
                  <a:cubicBezTo>
                    <a:pt x="2638" y="367"/>
                    <a:pt x="2074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6">
              <a:extLst>
                <a:ext uri="{FF2B5EF4-FFF2-40B4-BE49-F238E27FC236}">
                  <a16:creationId xmlns:a16="http://schemas.microsoft.com/office/drawing/2014/main" id="{F1D124EE-72A8-E12A-EEE6-7115F369C0D3}"/>
                </a:ext>
              </a:extLst>
            </p:cNvPr>
            <p:cNvSpPr/>
            <p:nvPr/>
          </p:nvSpPr>
          <p:spPr>
            <a:xfrm>
              <a:off x="5360275" y="1798450"/>
              <a:ext cx="51275" cy="46300"/>
            </a:xfrm>
            <a:custGeom>
              <a:avLst/>
              <a:gdLst/>
              <a:ahLst/>
              <a:cxnLst/>
              <a:rect l="l" t="t" r="r" b="b"/>
              <a:pathLst>
                <a:path w="2051" h="1852" extrusionOk="0">
                  <a:moveTo>
                    <a:pt x="145" y="1"/>
                  </a:moveTo>
                  <a:cubicBezTo>
                    <a:pt x="106" y="1"/>
                    <a:pt x="67" y="4"/>
                    <a:pt x="28" y="10"/>
                  </a:cubicBezTo>
                  <a:cubicBezTo>
                    <a:pt x="1" y="14"/>
                    <a:pt x="0" y="54"/>
                    <a:pt x="21" y="66"/>
                  </a:cubicBezTo>
                  <a:cubicBezTo>
                    <a:pt x="215" y="175"/>
                    <a:pt x="443" y="204"/>
                    <a:pt x="645" y="303"/>
                  </a:cubicBezTo>
                  <a:cubicBezTo>
                    <a:pt x="859" y="407"/>
                    <a:pt x="1059" y="541"/>
                    <a:pt x="1236" y="701"/>
                  </a:cubicBezTo>
                  <a:cubicBezTo>
                    <a:pt x="1583" y="1015"/>
                    <a:pt x="1821" y="1414"/>
                    <a:pt x="2008" y="1841"/>
                  </a:cubicBezTo>
                  <a:cubicBezTo>
                    <a:pt x="2012" y="1849"/>
                    <a:pt x="2018" y="1852"/>
                    <a:pt x="2024" y="1852"/>
                  </a:cubicBezTo>
                  <a:cubicBezTo>
                    <a:pt x="2036" y="1852"/>
                    <a:pt x="2050" y="1838"/>
                    <a:pt x="2048" y="1823"/>
                  </a:cubicBezTo>
                  <a:cubicBezTo>
                    <a:pt x="1967" y="1297"/>
                    <a:pt x="1670" y="851"/>
                    <a:pt x="1261" y="516"/>
                  </a:cubicBezTo>
                  <a:cubicBezTo>
                    <a:pt x="980" y="286"/>
                    <a:pt x="53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6">
              <a:extLst>
                <a:ext uri="{FF2B5EF4-FFF2-40B4-BE49-F238E27FC236}">
                  <a16:creationId xmlns:a16="http://schemas.microsoft.com/office/drawing/2014/main" id="{23E970BF-7090-7027-9B1A-9EF2AC5F1FC0}"/>
                </a:ext>
              </a:extLst>
            </p:cNvPr>
            <p:cNvSpPr/>
            <p:nvPr/>
          </p:nvSpPr>
          <p:spPr>
            <a:xfrm>
              <a:off x="5361625" y="1799750"/>
              <a:ext cx="67700" cy="66725"/>
            </a:xfrm>
            <a:custGeom>
              <a:avLst/>
              <a:gdLst/>
              <a:ahLst/>
              <a:cxnLst/>
              <a:rect l="l" t="t" r="r" b="b"/>
              <a:pathLst>
                <a:path w="2708" h="2669" extrusionOk="0">
                  <a:moveTo>
                    <a:pt x="18" y="0"/>
                  </a:moveTo>
                  <a:cubicBezTo>
                    <a:pt x="9" y="0"/>
                    <a:pt x="1" y="8"/>
                    <a:pt x="5" y="17"/>
                  </a:cubicBezTo>
                  <a:cubicBezTo>
                    <a:pt x="238" y="690"/>
                    <a:pt x="419" y="1394"/>
                    <a:pt x="935" y="1913"/>
                  </a:cubicBezTo>
                  <a:cubicBezTo>
                    <a:pt x="1340" y="2320"/>
                    <a:pt x="1938" y="2669"/>
                    <a:pt x="2529" y="2669"/>
                  </a:cubicBezTo>
                  <a:cubicBezTo>
                    <a:pt x="2563" y="2669"/>
                    <a:pt x="2596" y="2668"/>
                    <a:pt x="2630" y="2665"/>
                  </a:cubicBezTo>
                  <a:cubicBezTo>
                    <a:pt x="2693" y="2661"/>
                    <a:pt x="2708" y="2574"/>
                    <a:pt x="2645" y="2556"/>
                  </a:cubicBezTo>
                  <a:cubicBezTo>
                    <a:pt x="1943" y="2354"/>
                    <a:pt x="1343" y="2158"/>
                    <a:pt x="870" y="1561"/>
                  </a:cubicBezTo>
                  <a:cubicBezTo>
                    <a:pt x="496" y="1089"/>
                    <a:pt x="440" y="436"/>
                    <a:pt x="26" y="4"/>
                  </a:cubicBezTo>
                  <a:lnTo>
                    <a:pt x="27" y="4"/>
                  </a:ln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6">
              <a:extLst>
                <a:ext uri="{FF2B5EF4-FFF2-40B4-BE49-F238E27FC236}">
                  <a16:creationId xmlns:a16="http://schemas.microsoft.com/office/drawing/2014/main" id="{831F65B8-269D-3EBF-055D-7815D9FA387D}"/>
                </a:ext>
              </a:extLst>
            </p:cNvPr>
            <p:cNvSpPr/>
            <p:nvPr/>
          </p:nvSpPr>
          <p:spPr>
            <a:xfrm>
              <a:off x="5370700" y="1857100"/>
              <a:ext cx="39200" cy="9050"/>
            </a:xfrm>
            <a:custGeom>
              <a:avLst/>
              <a:gdLst/>
              <a:ahLst/>
              <a:cxnLst/>
              <a:rect l="l" t="t" r="r" b="b"/>
              <a:pathLst>
                <a:path w="1568" h="362" extrusionOk="0">
                  <a:moveTo>
                    <a:pt x="968" y="1"/>
                  </a:moveTo>
                  <a:cubicBezTo>
                    <a:pt x="622" y="1"/>
                    <a:pt x="269" y="75"/>
                    <a:pt x="30" y="289"/>
                  </a:cubicBezTo>
                  <a:cubicBezTo>
                    <a:pt x="0" y="316"/>
                    <a:pt x="26" y="361"/>
                    <a:pt x="60" y="361"/>
                  </a:cubicBezTo>
                  <a:cubicBezTo>
                    <a:pt x="64" y="361"/>
                    <a:pt x="67" y="361"/>
                    <a:pt x="71" y="360"/>
                  </a:cubicBezTo>
                  <a:cubicBezTo>
                    <a:pt x="287" y="302"/>
                    <a:pt x="480" y="185"/>
                    <a:pt x="700" y="135"/>
                  </a:cubicBezTo>
                  <a:cubicBezTo>
                    <a:pt x="874" y="94"/>
                    <a:pt x="1049" y="74"/>
                    <a:pt x="1225" y="74"/>
                  </a:cubicBezTo>
                  <a:cubicBezTo>
                    <a:pt x="1330" y="74"/>
                    <a:pt x="1436" y="81"/>
                    <a:pt x="1542" y="96"/>
                  </a:cubicBezTo>
                  <a:cubicBezTo>
                    <a:pt x="1542" y="96"/>
                    <a:pt x="1543" y="96"/>
                    <a:pt x="1544" y="96"/>
                  </a:cubicBezTo>
                  <a:cubicBezTo>
                    <a:pt x="1561" y="96"/>
                    <a:pt x="1568" y="71"/>
                    <a:pt x="1549" y="65"/>
                  </a:cubicBezTo>
                  <a:cubicBezTo>
                    <a:pt x="1375" y="27"/>
                    <a:pt x="1173" y="1"/>
                    <a:pt x="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6">
              <a:extLst>
                <a:ext uri="{FF2B5EF4-FFF2-40B4-BE49-F238E27FC236}">
                  <a16:creationId xmlns:a16="http://schemas.microsoft.com/office/drawing/2014/main" id="{CE47785D-4604-31DC-4BD1-86F76DA4B21D}"/>
                </a:ext>
              </a:extLst>
            </p:cNvPr>
            <p:cNvSpPr/>
            <p:nvPr/>
          </p:nvSpPr>
          <p:spPr>
            <a:xfrm>
              <a:off x="5370625" y="1865175"/>
              <a:ext cx="57575" cy="37500"/>
            </a:xfrm>
            <a:custGeom>
              <a:avLst/>
              <a:gdLst/>
              <a:ahLst/>
              <a:cxnLst/>
              <a:rect l="l" t="t" r="r" b="b"/>
              <a:pathLst>
                <a:path w="2303" h="1500" extrusionOk="0">
                  <a:moveTo>
                    <a:pt x="56" y="1"/>
                  </a:moveTo>
                  <a:cubicBezTo>
                    <a:pt x="46" y="1"/>
                    <a:pt x="35" y="1"/>
                    <a:pt x="24" y="2"/>
                  </a:cubicBezTo>
                  <a:cubicBezTo>
                    <a:pt x="9" y="3"/>
                    <a:pt x="0" y="26"/>
                    <a:pt x="17" y="33"/>
                  </a:cubicBezTo>
                  <a:cubicBezTo>
                    <a:pt x="437" y="247"/>
                    <a:pt x="639" y="742"/>
                    <a:pt x="1013" y="1031"/>
                  </a:cubicBezTo>
                  <a:cubicBezTo>
                    <a:pt x="1319" y="1269"/>
                    <a:pt x="1740" y="1499"/>
                    <a:pt x="2141" y="1499"/>
                  </a:cubicBezTo>
                  <a:cubicBezTo>
                    <a:pt x="2172" y="1499"/>
                    <a:pt x="2202" y="1498"/>
                    <a:pt x="2232" y="1495"/>
                  </a:cubicBezTo>
                  <a:cubicBezTo>
                    <a:pt x="2293" y="1490"/>
                    <a:pt x="2303" y="1413"/>
                    <a:pt x="2246" y="1391"/>
                  </a:cubicBezTo>
                  <a:cubicBezTo>
                    <a:pt x="1688" y="1180"/>
                    <a:pt x="1195" y="1071"/>
                    <a:pt x="775" y="605"/>
                  </a:cubicBezTo>
                  <a:cubicBezTo>
                    <a:pt x="573" y="382"/>
                    <a:pt x="396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6">
              <a:extLst>
                <a:ext uri="{FF2B5EF4-FFF2-40B4-BE49-F238E27FC236}">
                  <a16:creationId xmlns:a16="http://schemas.microsoft.com/office/drawing/2014/main" id="{FD05BE3D-E35E-9E26-E1EA-A0079F66A229}"/>
                </a:ext>
              </a:extLst>
            </p:cNvPr>
            <p:cNvSpPr/>
            <p:nvPr/>
          </p:nvSpPr>
          <p:spPr>
            <a:xfrm>
              <a:off x="5496700" y="1992225"/>
              <a:ext cx="77575" cy="112025"/>
            </a:xfrm>
            <a:custGeom>
              <a:avLst/>
              <a:gdLst/>
              <a:ahLst/>
              <a:cxnLst/>
              <a:rect l="l" t="t" r="r" b="b"/>
              <a:pathLst>
                <a:path w="3103" h="4481" extrusionOk="0">
                  <a:moveTo>
                    <a:pt x="310" y="1"/>
                  </a:moveTo>
                  <a:cubicBezTo>
                    <a:pt x="266" y="1"/>
                    <a:pt x="219" y="29"/>
                    <a:pt x="213" y="85"/>
                  </a:cubicBezTo>
                  <a:cubicBezTo>
                    <a:pt x="94" y="1279"/>
                    <a:pt x="1" y="2643"/>
                    <a:pt x="775" y="3656"/>
                  </a:cubicBezTo>
                  <a:cubicBezTo>
                    <a:pt x="1167" y="4170"/>
                    <a:pt x="1742" y="4480"/>
                    <a:pt x="2345" y="4480"/>
                  </a:cubicBezTo>
                  <a:cubicBezTo>
                    <a:pt x="2584" y="4480"/>
                    <a:pt x="2828" y="4431"/>
                    <a:pt x="3066" y="4327"/>
                  </a:cubicBezTo>
                  <a:cubicBezTo>
                    <a:pt x="3102" y="4311"/>
                    <a:pt x="3082" y="4254"/>
                    <a:pt x="3048" y="4254"/>
                  </a:cubicBezTo>
                  <a:cubicBezTo>
                    <a:pt x="3044" y="4254"/>
                    <a:pt x="3040" y="4254"/>
                    <a:pt x="3036" y="4256"/>
                  </a:cubicBezTo>
                  <a:cubicBezTo>
                    <a:pt x="2826" y="4329"/>
                    <a:pt x="2621" y="4363"/>
                    <a:pt x="2424" y="4363"/>
                  </a:cubicBezTo>
                  <a:cubicBezTo>
                    <a:pt x="1529" y="4363"/>
                    <a:pt x="788" y="3668"/>
                    <a:pt x="494" y="2783"/>
                  </a:cubicBezTo>
                  <a:cubicBezTo>
                    <a:pt x="203" y="1914"/>
                    <a:pt x="307" y="980"/>
                    <a:pt x="389" y="85"/>
                  </a:cubicBezTo>
                  <a:cubicBezTo>
                    <a:pt x="394" y="29"/>
                    <a:pt x="353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6">
              <a:extLst>
                <a:ext uri="{FF2B5EF4-FFF2-40B4-BE49-F238E27FC236}">
                  <a16:creationId xmlns:a16="http://schemas.microsoft.com/office/drawing/2014/main" id="{082AF607-A84F-7715-0209-654D5AB12692}"/>
                </a:ext>
              </a:extLst>
            </p:cNvPr>
            <p:cNvSpPr/>
            <p:nvPr/>
          </p:nvSpPr>
          <p:spPr>
            <a:xfrm>
              <a:off x="5664550" y="2282300"/>
              <a:ext cx="96225" cy="52250"/>
            </a:xfrm>
            <a:custGeom>
              <a:avLst/>
              <a:gdLst/>
              <a:ahLst/>
              <a:cxnLst/>
              <a:rect l="l" t="t" r="r" b="b"/>
              <a:pathLst>
                <a:path w="3849" h="2090" extrusionOk="0">
                  <a:moveTo>
                    <a:pt x="3849" y="0"/>
                  </a:moveTo>
                  <a:lnTo>
                    <a:pt x="3849" y="0"/>
                  </a:lnTo>
                  <a:cubicBezTo>
                    <a:pt x="3585" y="319"/>
                    <a:pt x="3254" y="640"/>
                    <a:pt x="2883" y="918"/>
                  </a:cubicBezTo>
                  <a:cubicBezTo>
                    <a:pt x="2515" y="1202"/>
                    <a:pt x="2101" y="1433"/>
                    <a:pt x="1696" y="1614"/>
                  </a:cubicBezTo>
                  <a:cubicBezTo>
                    <a:pt x="1696" y="1614"/>
                    <a:pt x="1658" y="1631"/>
                    <a:pt x="1600" y="1657"/>
                  </a:cubicBezTo>
                  <a:cubicBezTo>
                    <a:pt x="1541" y="1680"/>
                    <a:pt x="1463" y="1711"/>
                    <a:pt x="1386" y="1741"/>
                  </a:cubicBezTo>
                  <a:cubicBezTo>
                    <a:pt x="1307" y="1772"/>
                    <a:pt x="1227" y="1795"/>
                    <a:pt x="1167" y="1817"/>
                  </a:cubicBezTo>
                  <a:cubicBezTo>
                    <a:pt x="1108" y="1838"/>
                    <a:pt x="1068" y="1848"/>
                    <a:pt x="1068" y="1848"/>
                  </a:cubicBezTo>
                  <a:lnTo>
                    <a:pt x="947" y="1883"/>
                  </a:lnTo>
                  <a:cubicBezTo>
                    <a:pt x="618" y="1980"/>
                    <a:pt x="308" y="2046"/>
                    <a:pt x="0" y="2090"/>
                  </a:cubicBezTo>
                  <a:cubicBezTo>
                    <a:pt x="95" y="2090"/>
                    <a:pt x="339" y="2079"/>
                    <a:pt x="588" y="2042"/>
                  </a:cubicBezTo>
                  <a:cubicBezTo>
                    <a:pt x="835" y="2002"/>
                    <a:pt x="1088" y="1942"/>
                    <a:pt x="1203" y="1901"/>
                  </a:cubicBezTo>
                  <a:lnTo>
                    <a:pt x="1292" y="1872"/>
                  </a:lnTo>
                  <a:cubicBezTo>
                    <a:pt x="1345" y="1855"/>
                    <a:pt x="1415" y="1830"/>
                    <a:pt x="1484" y="1802"/>
                  </a:cubicBezTo>
                  <a:cubicBezTo>
                    <a:pt x="1553" y="1774"/>
                    <a:pt x="1624" y="1748"/>
                    <a:pt x="1674" y="1725"/>
                  </a:cubicBezTo>
                  <a:cubicBezTo>
                    <a:pt x="1725" y="1702"/>
                    <a:pt x="1760" y="1687"/>
                    <a:pt x="1760" y="1687"/>
                  </a:cubicBezTo>
                  <a:cubicBezTo>
                    <a:pt x="2003" y="1581"/>
                    <a:pt x="2246" y="1448"/>
                    <a:pt x="2481" y="1301"/>
                  </a:cubicBezTo>
                  <a:cubicBezTo>
                    <a:pt x="2831" y="1080"/>
                    <a:pt x="3114" y="833"/>
                    <a:pt x="3399" y="549"/>
                  </a:cubicBezTo>
                  <a:cubicBezTo>
                    <a:pt x="3712" y="228"/>
                    <a:pt x="3712" y="205"/>
                    <a:pt x="3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6">
              <a:extLst>
                <a:ext uri="{FF2B5EF4-FFF2-40B4-BE49-F238E27FC236}">
                  <a16:creationId xmlns:a16="http://schemas.microsoft.com/office/drawing/2014/main" id="{5F053CAD-C0BF-5479-EF84-93C8EE363AF9}"/>
                </a:ext>
              </a:extLst>
            </p:cNvPr>
            <p:cNvSpPr/>
            <p:nvPr/>
          </p:nvSpPr>
          <p:spPr>
            <a:xfrm>
              <a:off x="5680575" y="2271550"/>
              <a:ext cx="80150" cy="58950"/>
            </a:xfrm>
            <a:custGeom>
              <a:avLst/>
              <a:gdLst/>
              <a:ahLst/>
              <a:cxnLst/>
              <a:rect l="l" t="t" r="r" b="b"/>
              <a:pathLst>
                <a:path w="3206" h="2358" extrusionOk="0">
                  <a:moveTo>
                    <a:pt x="3206" y="0"/>
                  </a:moveTo>
                  <a:cubicBezTo>
                    <a:pt x="2990" y="306"/>
                    <a:pt x="2722" y="622"/>
                    <a:pt x="2418" y="911"/>
                  </a:cubicBezTo>
                  <a:cubicBezTo>
                    <a:pt x="2117" y="1201"/>
                    <a:pt x="1775" y="1459"/>
                    <a:pt x="1438" y="1674"/>
                  </a:cubicBezTo>
                  <a:cubicBezTo>
                    <a:pt x="1438" y="1674"/>
                    <a:pt x="1406" y="1693"/>
                    <a:pt x="1358" y="1725"/>
                  </a:cubicBezTo>
                  <a:cubicBezTo>
                    <a:pt x="1309" y="1753"/>
                    <a:pt x="1243" y="1791"/>
                    <a:pt x="1178" y="1830"/>
                  </a:cubicBezTo>
                  <a:cubicBezTo>
                    <a:pt x="1112" y="1866"/>
                    <a:pt x="1044" y="1900"/>
                    <a:pt x="994" y="1927"/>
                  </a:cubicBezTo>
                  <a:cubicBezTo>
                    <a:pt x="945" y="1954"/>
                    <a:pt x="910" y="1970"/>
                    <a:pt x="910" y="1970"/>
                  </a:cubicBezTo>
                  <a:lnTo>
                    <a:pt x="807" y="2019"/>
                  </a:lnTo>
                  <a:cubicBezTo>
                    <a:pt x="529" y="2155"/>
                    <a:pt x="266" y="2265"/>
                    <a:pt x="1" y="2357"/>
                  </a:cubicBezTo>
                  <a:cubicBezTo>
                    <a:pt x="85" y="2342"/>
                    <a:pt x="300" y="2292"/>
                    <a:pt x="515" y="2221"/>
                  </a:cubicBezTo>
                  <a:cubicBezTo>
                    <a:pt x="731" y="2149"/>
                    <a:pt x="946" y="2059"/>
                    <a:pt x="1043" y="2006"/>
                  </a:cubicBezTo>
                  <a:cubicBezTo>
                    <a:pt x="1043" y="2006"/>
                    <a:pt x="1072" y="1991"/>
                    <a:pt x="1118" y="1967"/>
                  </a:cubicBezTo>
                  <a:cubicBezTo>
                    <a:pt x="1162" y="1944"/>
                    <a:pt x="1221" y="1912"/>
                    <a:pt x="1279" y="1877"/>
                  </a:cubicBezTo>
                  <a:cubicBezTo>
                    <a:pt x="1397" y="1811"/>
                    <a:pt x="1509" y="1738"/>
                    <a:pt x="1509" y="1738"/>
                  </a:cubicBezTo>
                  <a:cubicBezTo>
                    <a:pt x="1712" y="1611"/>
                    <a:pt x="1912" y="1463"/>
                    <a:pt x="2106" y="1304"/>
                  </a:cubicBezTo>
                  <a:cubicBezTo>
                    <a:pt x="2394" y="1065"/>
                    <a:pt x="2620" y="814"/>
                    <a:pt x="2849" y="533"/>
                  </a:cubicBezTo>
                  <a:cubicBezTo>
                    <a:pt x="3101" y="215"/>
                    <a:pt x="3100" y="196"/>
                    <a:pt x="3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6">
              <a:extLst>
                <a:ext uri="{FF2B5EF4-FFF2-40B4-BE49-F238E27FC236}">
                  <a16:creationId xmlns:a16="http://schemas.microsoft.com/office/drawing/2014/main" id="{40C52E9B-3AFB-A3AF-766A-FE6FA9454D11}"/>
                </a:ext>
              </a:extLst>
            </p:cNvPr>
            <p:cNvSpPr/>
            <p:nvPr/>
          </p:nvSpPr>
          <p:spPr>
            <a:xfrm>
              <a:off x="5656325" y="2255150"/>
              <a:ext cx="154075" cy="93100"/>
            </a:xfrm>
            <a:custGeom>
              <a:avLst/>
              <a:gdLst/>
              <a:ahLst/>
              <a:cxnLst/>
              <a:rect l="l" t="t" r="r" b="b"/>
              <a:pathLst>
                <a:path w="6163" h="3724" extrusionOk="0">
                  <a:moveTo>
                    <a:pt x="6162" y="1"/>
                  </a:moveTo>
                  <a:cubicBezTo>
                    <a:pt x="6119" y="74"/>
                    <a:pt x="6046" y="194"/>
                    <a:pt x="5959" y="340"/>
                  </a:cubicBezTo>
                  <a:cubicBezTo>
                    <a:pt x="5917" y="417"/>
                    <a:pt x="5858" y="493"/>
                    <a:pt x="5803" y="575"/>
                  </a:cubicBezTo>
                  <a:cubicBezTo>
                    <a:pt x="5745" y="656"/>
                    <a:pt x="5690" y="745"/>
                    <a:pt x="5626" y="827"/>
                  </a:cubicBezTo>
                  <a:cubicBezTo>
                    <a:pt x="5371" y="1159"/>
                    <a:pt x="5083" y="1475"/>
                    <a:pt x="4937" y="1614"/>
                  </a:cubicBezTo>
                  <a:cubicBezTo>
                    <a:pt x="4937" y="1614"/>
                    <a:pt x="4893" y="1658"/>
                    <a:pt x="4828" y="1723"/>
                  </a:cubicBezTo>
                  <a:cubicBezTo>
                    <a:pt x="4794" y="1756"/>
                    <a:pt x="4756" y="1794"/>
                    <a:pt x="4715" y="1835"/>
                  </a:cubicBezTo>
                  <a:cubicBezTo>
                    <a:pt x="4672" y="1873"/>
                    <a:pt x="4625" y="1914"/>
                    <a:pt x="4579" y="1954"/>
                  </a:cubicBezTo>
                  <a:cubicBezTo>
                    <a:pt x="4485" y="2034"/>
                    <a:pt x="4394" y="2118"/>
                    <a:pt x="4321" y="2174"/>
                  </a:cubicBezTo>
                  <a:cubicBezTo>
                    <a:pt x="4247" y="2229"/>
                    <a:pt x="4197" y="2267"/>
                    <a:pt x="4197" y="2267"/>
                  </a:cubicBezTo>
                  <a:cubicBezTo>
                    <a:pt x="3851" y="2539"/>
                    <a:pt x="3458" y="2773"/>
                    <a:pt x="3048" y="2978"/>
                  </a:cubicBezTo>
                  <a:cubicBezTo>
                    <a:pt x="2432" y="3276"/>
                    <a:pt x="1844" y="3485"/>
                    <a:pt x="1183" y="3601"/>
                  </a:cubicBezTo>
                  <a:cubicBezTo>
                    <a:pt x="1091" y="3616"/>
                    <a:pt x="1010" y="3630"/>
                    <a:pt x="937" y="3642"/>
                  </a:cubicBezTo>
                  <a:cubicBezTo>
                    <a:pt x="865" y="3649"/>
                    <a:pt x="801" y="3655"/>
                    <a:pt x="745" y="3660"/>
                  </a:cubicBezTo>
                  <a:cubicBezTo>
                    <a:pt x="631" y="3672"/>
                    <a:pt x="546" y="3682"/>
                    <a:pt x="469" y="3689"/>
                  </a:cubicBezTo>
                  <a:cubicBezTo>
                    <a:pt x="318" y="3696"/>
                    <a:pt x="208" y="3703"/>
                    <a:pt x="1" y="3718"/>
                  </a:cubicBezTo>
                  <a:cubicBezTo>
                    <a:pt x="79" y="3722"/>
                    <a:pt x="158" y="3723"/>
                    <a:pt x="238" y="3723"/>
                  </a:cubicBezTo>
                  <a:cubicBezTo>
                    <a:pt x="872" y="3723"/>
                    <a:pt x="1561" y="3620"/>
                    <a:pt x="2227" y="3405"/>
                  </a:cubicBezTo>
                  <a:cubicBezTo>
                    <a:pt x="2982" y="3169"/>
                    <a:pt x="3693" y="2771"/>
                    <a:pt x="4291" y="2312"/>
                  </a:cubicBezTo>
                  <a:cubicBezTo>
                    <a:pt x="4291" y="2312"/>
                    <a:pt x="4351" y="2269"/>
                    <a:pt x="4433" y="2202"/>
                  </a:cubicBezTo>
                  <a:cubicBezTo>
                    <a:pt x="4514" y="2132"/>
                    <a:pt x="4622" y="2038"/>
                    <a:pt x="4730" y="1944"/>
                  </a:cubicBezTo>
                  <a:cubicBezTo>
                    <a:pt x="4837" y="1849"/>
                    <a:pt x="4935" y="1744"/>
                    <a:pt x="5012" y="1669"/>
                  </a:cubicBezTo>
                  <a:cubicBezTo>
                    <a:pt x="5049" y="1631"/>
                    <a:pt x="5082" y="1600"/>
                    <a:pt x="5103" y="1577"/>
                  </a:cubicBezTo>
                  <a:cubicBezTo>
                    <a:pt x="5124" y="1555"/>
                    <a:pt x="5136" y="1541"/>
                    <a:pt x="5136" y="1541"/>
                  </a:cubicBezTo>
                  <a:lnTo>
                    <a:pt x="5278" y="1379"/>
                  </a:lnTo>
                  <a:cubicBezTo>
                    <a:pt x="5655" y="933"/>
                    <a:pt x="5940" y="473"/>
                    <a:pt x="6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6">
              <a:extLst>
                <a:ext uri="{FF2B5EF4-FFF2-40B4-BE49-F238E27FC236}">
                  <a16:creationId xmlns:a16="http://schemas.microsoft.com/office/drawing/2014/main" id="{1DE7628A-78D2-4518-9893-982B0561B8EA}"/>
                </a:ext>
              </a:extLst>
            </p:cNvPr>
            <p:cNvSpPr/>
            <p:nvPr/>
          </p:nvSpPr>
          <p:spPr>
            <a:xfrm>
              <a:off x="5735000" y="2226375"/>
              <a:ext cx="39925" cy="43575"/>
            </a:xfrm>
            <a:custGeom>
              <a:avLst/>
              <a:gdLst/>
              <a:ahLst/>
              <a:cxnLst/>
              <a:rect l="l" t="t" r="r" b="b"/>
              <a:pathLst>
                <a:path w="1597" h="1743" extrusionOk="0">
                  <a:moveTo>
                    <a:pt x="159" y="0"/>
                  </a:moveTo>
                  <a:cubicBezTo>
                    <a:pt x="107" y="0"/>
                    <a:pt x="68" y="3"/>
                    <a:pt x="0" y="19"/>
                  </a:cubicBezTo>
                  <a:cubicBezTo>
                    <a:pt x="234" y="20"/>
                    <a:pt x="482" y="112"/>
                    <a:pt x="687" y="265"/>
                  </a:cubicBezTo>
                  <a:cubicBezTo>
                    <a:pt x="896" y="417"/>
                    <a:pt x="1060" y="624"/>
                    <a:pt x="1183" y="838"/>
                  </a:cubicBezTo>
                  <a:cubicBezTo>
                    <a:pt x="1183" y="838"/>
                    <a:pt x="1232" y="918"/>
                    <a:pt x="1273" y="1004"/>
                  </a:cubicBezTo>
                  <a:cubicBezTo>
                    <a:pt x="1314" y="1088"/>
                    <a:pt x="1352" y="1175"/>
                    <a:pt x="1352" y="1175"/>
                  </a:cubicBezTo>
                  <a:lnTo>
                    <a:pt x="1379" y="1239"/>
                  </a:lnTo>
                  <a:cubicBezTo>
                    <a:pt x="1448" y="1401"/>
                    <a:pt x="1521" y="1567"/>
                    <a:pt x="1596" y="1742"/>
                  </a:cubicBezTo>
                  <a:cubicBezTo>
                    <a:pt x="1583" y="1635"/>
                    <a:pt x="1473" y="1204"/>
                    <a:pt x="1410" y="1079"/>
                  </a:cubicBezTo>
                  <a:cubicBezTo>
                    <a:pt x="1410" y="1079"/>
                    <a:pt x="1376" y="1002"/>
                    <a:pt x="1337" y="927"/>
                  </a:cubicBezTo>
                  <a:cubicBezTo>
                    <a:pt x="1299" y="851"/>
                    <a:pt x="1256" y="778"/>
                    <a:pt x="1256" y="778"/>
                  </a:cubicBezTo>
                  <a:cubicBezTo>
                    <a:pt x="1178" y="648"/>
                    <a:pt x="1087" y="518"/>
                    <a:pt x="976" y="404"/>
                  </a:cubicBezTo>
                  <a:cubicBezTo>
                    <a:pt x="809" y="234"/>
                    <a:pt x="618" y="122"/>
                    <a:pt x="400" y="49"/>
                  </a:cubicBezTo>
                  <a:cubicBezTo>
                    <a:pt x="278" y="9"/>
                    <a:pt x="210" y="6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6">
              <a:extLst>
                <a:ext uri="{FF2B5EF4-FFF2-40B4-BE49-F238E27FC236}">
                  <a16:creationId xmlns:a16="http://schemas.microsoft.com/office/drawing/2014/main" id="{6D503F8C-330C-3C67-2B5E-7E6A21C8A6B5}"/>
                </a:ext>
              </a:extLst>
            </p:cNvPr>
            <p:cNvSpPr/>
            <p:nvPr/>
          </p:nvSpPr>
          <p:spPr>
            <a:xfrm>
              <a:off x="5736000" y="2224475"/>
              <a:ext cx="43925" cy="26175"/>
            </a:xfrm>
            <a:custGeom>
              <a:avLst/>
              <a:gdLst/>
              <a:ahLst/>
              <a:cxnLst/>
              <a:rect l="l" t="t" r="r" b="b"/>
              <a:pathLst>
                <a:path w="1757" h="1047" extrusionOk="0">
                  <a:moveTo>
                    <a:pt x="620" y="1"/>
                  </a:moveTo>
                  <a:cubicBezTo>
                    <a:pt x="524" y="1"/>
                    <a:pt x="429" y="12"/>
                    <a:pt x="333" y="31"/>
                  </a:cubicBezTo>
                  <a:cubicBezTo>
                    <a:pt x="108" y="85"/>
                    <a:pt x="102" y="101"/>
                    <a:pt x="0" y="175"/>
                  </a:cubicBezTo>
                  <a:cubicBezTo>
                    <a:pt x="152" y="108"/>
                    <a:pt x="330" y="68"/>
                    <a:pt x="512" y="68"/>
                  </a:cubicBezTo>
                  <a:cubicBezTo>
                    <a:pt x="559" y="68"/>
                    <a:pt x="607" y="71"/>
                    <a:pt x="655" y="76"/>
                  </a:cubicBezTo>
                  <a:cubicBezTo>
                    <a:pt x="884" y="100"/>
                    <a:pt x="1105" y="192"/>
                    <a:pt x="1277" y="327"/>
                  </a:cubicBezTo>
                  <a:cubicBezTo>
                    <a:pt x="1277" y="327"/>
                    <a:pt x="1344" y="377"/>
                    <a:pt x="1401" y="437"/>
                  </a:cubicBezTo>
                  <a:cubicBezTo>
                    <a:pt x="1459" y="496"/>
                    <a:pt x="1509" y="563"/>
                    <a:pt x="1509" y="563"/>
                  </a:cubicBezTo>
                  <a:lnTo>
                    <a:pt x="1544" y="614"/>
                  </a:lnTo>
                  <a:cubicBezTo>
                    <a:pt x="1644" y="751"/>
                    <a:pt x="1712" y="896"/>
                    <a:pt x="1755" y="1046"/>
                  </a:cubicBezTo>
                  <a:cubicBezTo>
                    <a:pt x="1756" y="999"/>
                    <a:pt x="1745" y="873"/>
                    <a:pt x="1700" y="750"/>
                  </a:cubicBezTo>
                  <a:cubicBezTo>
                    <a:pt x="1658" y="627"/>
                    <a:pt x="1588" y="510"/>
                    <a:pt x="1546" y="461"/>
                  </a:cubicBezTo>
                  <a:cubicBezTo>
                    <a:pt x="1546" y="461"/>
                    <a:pt x="1498" y="400"/>
                    <a:pt x="1441" y="347"/>
                  </a:cubicBezTo>
                  <a:cubicBezTo>
                    <a:pt x="1386" y="291"/>
                    <a:pt x="1323" y="245"/>
                    <a:pt x="1323" y="245"/>
                  </a:cubicBezTo>
                  <a:cubicBezTo>
                    <a:pt x="1211" y="161"/>
                    <a:pt x="1083" y="91"/>
                    <a:pt x="944" y="49"/>
                  </a:cubicBezTo>
                  <a:cubicBezTo>
                    <a:pt x="835" y="15"/>
                    <a:pt x="727" y="1"/>
                    <a:pt x="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6">
              <a:extLst>
                <a:ext uri="{FF2B5EF4-FFF2-40B4-BE49-F238E27FC236}">
                  <a16:creationId xmlns:a16="http://schemas.microsoft.com/office/drawing/2014/main" id="{88615D53-2775-1320-37D4-5289F6445EFD}"/>
                </a:ext>
              </a:extLst>
            </p:cNvPr>
            <p:cNvSpPr/>
            <p:nvPr/>
          </p:nvSpPr>
          <p:spPr>
            <a:xfrm>
              <a:off x="5741450" y="2197200"/>
              <a:ext cx="50775" cy="25525"/>
            </a:xfrm>
            <a:custGeom>
              <a:avLst/>
              <a:gdLst/>
              <a:ahLst/>
              <a:cxnLst/>
              <a:rect l="l" t="t" r="r" b="b"/>
              <a:pathLst>
                <a:path w="2031" h="1021" extrusionOk="0">
                  <a:moveTo>
                    <a:pt x="962" y="0"/>
                  </a:moveTo>
                  <a:cubicBezTo>
                    <a:pt x="960" y="0"/>
                    <a:pt x="958" y="0"/>
                    <a:pt x="956" y="1"/>
                  </a:cubicBezTo>
                  <a:cubicBezTo>
                    <a:pt x="695" y="3"/>
                    <a:pt x="471" y="99"/>
                    <a:pt x="272" y="244"/>
                  </a:cubicBezTo>
                  <a:cubicBezTo>
                    <a:pt x="161" y="327"/>
                    <a:pt x="118" y="385"/>
                    <a:pt x="82" y="428"/>
                  </a:cubicBezTo>
                  <a:cubicBezTo>
                    <a:pt x="49" y="473"/>
                    <a:pt x="30" y="510"/>
                    <a:pt x="1" y="579"/>
                  </a:cubicBezTo>
                  <a:cubicBezTo>
                    <a:pt x="141" y="372"/>
                    <a:pt x="374" y="202"/>
                    <a:pt x="639" y="130"/>
                  </a:cubicBezTo>
                  <a:cubicBezTo>
                    <a:pt x="735" y="103"/>
                    <a:pt x="834" y="89"/>
                    <a:pt x="934" y="89"/>
                  </a:cubicBezTo>
                  <a:cubicBezTo>
                    <a:pt x="1107" y="89"/>
                    <a:pt x="1278" y="130"/>
                    <a:pt x="1423" y="210"/>
                  </a:cubicBezTo>
                  <a:cubicBezTo>
                    <a:pt x="1423" y="210"/>
                    <a:pt x="1511" y="255"/>
                    <a:pt x="1587" y="317"/>
                  </a:cubicBezTo>
                  <a:cubicBezTo>
                    <a:pt x="1665" y="379"/>
                    <a:pt x="1731" y="452"/>
                    <a:pt x="1731" y="452"/>
                  </a:cubicBezTo>
                  <a:lnTo>
                    <a:pt x="1778" y="509"/>
                  </a:lnTo>
                  <a:cubicBezTo>
                    <a:pt x="1907" y="664"/>
                    <a:pt x="1989" y="839"/>
                    <a:pt x="2028" y="1020"/>
                  </a:cubicBezTo>
                  <a:cubicBezTo>
                    <a:pt x="2030" y="964"/>
                    <a:pt x="2020" y="813"/>
                    <a:pt x="1960" y="669"/>
                  </a:cubicBezTo>
                  <a:cubicBezTo>
                    <a:pt x="1904" y="524"/>
                    <a:pt x="1805" y="392"/>
                    <a:pt x="1750" y="339"/>
                  </a:cubicBezTo>
                  <a:cubicBezTo>
                    <a:pt x="1750" y="339"/>
                    <a:pt x="1685" y="272"/>
                    <a:pt x="1609" y="218"/>
                  </a:cubicBezTo>
                  <a:cubicBezTo>
                    <a:pt x="1534" y="163"/>
                    <a:pt x="1451" y="121"/>
                    <a:pt x="1451" y="121"/>
                  </a:cubicBezTo>
                  <a:cubicBezTo>
                    <a:pt x="1304" y="46"/>
                    <a:pt x="113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6">
              <a:extLst>
                <a:ext uri="{FF2B5EF4-FFF2-40B4-BE49-F238E27FC236}">
                  <a16:creationId xmlns:a16="http://schemas.microsoft.com/office/drawing/2014/main" id="{61DA970C-8C8D-7E21-8C67-9D7AAEBD3E7B}"/>
                </a:ext>
              </a:extLst>
            </p:cNvPr>
            <p:cNvSpPr/>
            <p:nvPr/>
          </p:nvSpPr>
          <p:spPr>
            <a:xfrm>
              <a:off x="5739675" y="220807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624" y="1"/>
                  </a:moveTo>
                  <a:cubicBezTo>
                    <a:pt x="515" y="1"/>
                    <a:pt x="410" y="12"/>
                    <a:pt x="301" y="26"/>
                  </a:cubicBezTo>
                  <a:cubicBezTo>
                    <a:pt x="104" y="55"/>
                    <a:pt x="98" y="65"/>
                    <a:pt x="0" y="115"/>
                  </a:cubicBezTo>
                  <a:cubicBezTo>
                    <a:pt x="133" y="86"/>
                    <a:pt x="277" y="72"/>
                    <a:pt x="425" y="72"/>
                  </a:cubicBezTo>
                  <a:cubicBezTo>
                    <a:pt x="675" y="72"/>
                    <a:pt x="935" y="112"/>
                    <a:pt x="1163" y="193"/>
                  </a:cubicBezTo>
                  <a:cubicBezTo>
                    <a:pt x="1163" y="193"/>
                    <a:pt x="1180" y="198"/>
                    <a:pt x="1206" y="207"/>
                  </a:cubicBezTo>
                  <a:cubicBezTo>
                    <a:pt x="1231" y="216"/>
                    <a:pt x="1264" y="229"/>
                    <a:pt x="1299" y="243"/>
                  </a:cubicBezTo>
                  <a:cubicBezTo>
                    <a:pt x="1365" y="273"/>
                    <a:pt x="1430" y="304"/>
                    <a:pt x="1430" y="304"/>
                  </a:cubicBezTo>
                  <a:lnTo>
                    <a:pt x="1479" y="330"/>
                  </a:lnTo>
                  <a:lnTo>
                    <a:pt x="1477" y="330"/>
                  </a:lnTo>
                  <a:cubicBezTo>
                    <a:pt x="1612" y="396"/>
                    <a:pt x="1731" y="465"/>
                    <a:pt x="1842" y="544"/>
                  </a:cubicBezTo>
                  <a:cubicBezTo>
                    <a:pt x="1817" y="509"/>
                    <a:pt x="1745" y="429"/>
                    <a:pt x="1659" y="357"/>
                  </a:cubicBezTo>
                  <a:cubicBezTo>
                    <a:pt x="1573" y="286"/>
                    <a:pt x="1476" y="222"/>
                    <a:pt x="1427" y="200"/>
                  </a:cubicBezTo>
                  <a:cubicBezTo>
                    <a:pt x="1427" y="200"/>
                    <a:pt x="1367" y="169"/>
                    <a:pt x="1304" y="146"/>
                  </a:cubicBezTo>
                  <a:cubicBezTo>
                    <a:pt x="1244" y="120"/>
                    <a:pt x="1180" y="101"/>
                    <a:pt x="1180" y="101"/>
                  </a:cubicBezTo>
                  <a:cubicBezTo>
                    <a:pt x="1069" y="62"/>
                    <a:pt x="949" y="35"/>
                    <a:pt x="827" y="15"/>
                  </a:cubicBezTo>
                  <a:cubicBezTo>
                    <a:pt x="757" y="5"/>
                    <a:pt x="690" y="1"/>
                    <a:pt x="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6">
              <a:extLst>
                <a:ext uri="{FF2B5EF4-FFF2-40B4-BE49-F238E27FC236}">
                  <a16:creationId xmlns:a16="http://schemas.microsoft.com/office/drawing/2014/main" id="{615986FA-B604-0A88-407F-64CF0076545D}"/>
                </a:ext>
              </a:extLst>
            </p:cNvPr>
            <p:cNvSpPr/>
            <p:nvPr/>
          </p:nvSpPr>
          <p:spPr>
            <a:xfrm>
              <a:off x="5718900" y="2175775"/>
              <a:ext cx="56775" cy="13375"/>
            </a:xfrm>
            <a:custGeom>
              <a:avLst/>
              <a:gdLst/>
              <a:ahLst/>
              <a:cxnLst/>
              <a:rect l="l" t="t" r="r" b="b"/>
              <a:pathLst>
                <a:path w="2271" h="535" extrusionOk="0">
                  <a:moveTo>
                    <a:pt x="1259" y="1"/>
                  </a:moveTo>
                  <a:cubicBezTo>
                    <a:pt x="1141" y="1"/>
                    <a:pt x="1020" y="13"/>
                    <a:pt x="901" y="34"/>
                  </a:cubicBezTo>
                  <a:cubicBezTo>
                    <a:pt x="674" y="76"/>
                    <a:pt x="483" y="164"/>
                    <a:pt x="294" y="278"/>
                  </a:cubicBezTo>
                  <a:cubicBezTo>
                    <a:pt x="85" y="411"/>
                    <a:pt x="85" y="429"/>
                    <a:pt x="1" y="534"/>
                  </a:cubicBezTo>
                  <a:cubicBezTo>
                    <a:pt x="173" y="388"/>
                    <a:pt x="392" y="266"/>
                    <a:pt x="631" y="189"/>
                  </a:cubicBezTo>
                  <a:cubicBezTo>
                    <a:pt x="835" y="122"/>
                    <a:pt x="1051" y="94"/>
                    <a:pt x="1257" y="94"/>
                  </a:cubicBezTo>
                  <a:cubicBezTo>
                    <a:pt x="1293" y="94"/>
                    <a:pt x="1328" y="95"/>
                    <a:pt x="1362" y="96"/>
                  </a:cubicBezTo>
                  <a:cubicBezTo>
                    <a:pt x="1362" y="96"/>
                    <a:pt x="1385" y="97"/>
                    <a:pt x="1420" y="100"/>
                  </a:cubicBezTo>
                  <a:cubicBezTo>
                    <a:pt x="1453" y="103"/>
                    <a:pt x="1498" y="108"/>
                    <a:pt x="1543" y="114"/>
                  </a:cubicBezTo>
                  <a:cubicBezTo>
                    <a:pt x="1587" y="119"/>
                    <a:pt x="1631" y="130"/>
                    <a:pt x="1664" y="136"/>
                  </a:cubicBezTo>
                  <a:cubicBezTo>
                    <a:pt x="1698" y="142"/>
                    <a:pt x="1719" y="148"/>
                    <a:pt x="1719" y="148"/>
                  </a:cubicBezTo>
                  <a:lnTo>
                    <a:pt x="1784" y="168"/>
                  </a:lnTo>
                  <a:lnTo>
                    <a:pt x="1784" y="167"/>
                  </a:lnTo>
                  <a:cubicBezTo>
                    <a:pt x="1962" y="213"/>
                    <a:pt x="2122" y="276"/>
                    <a:pt x="2271" y="358"/>
                  </a:cubicBezTo>
                  <a:cubicBezTo>
                    <a:pt x="2233" y="322"/>
                    <a:pt x="2128" y="238"/>
                    <a:pt x="2006" y="171"/>
                  </a:cubicBezTo>
                  <a:cubicBezTo>
                    <a:pt x="1882" y="107"/>
                    <a:pt x="1747" y="57"/>
                    <a:pt x="1680" y="45"/>
                  </a:cubicBezTo>
                  <a:cubicBezTo>
                    <a:pt x="1681" y="40"/>
                    <a:pt x="1413" y="2"/>
                    <a:pt x="1361" y="2"/>
                  </a:cubicBezTo>
                  <a:cubicBezTo>
                    <a:pt x="1356" y="2"/>
                    <a:pt x="1353" y="2"/>
                    <a:pt x="1353" y="3"/>
                  </a:cubicBezTo>
                  <a:cubicBezTo>
                    <a:pt x="1322" y="1"/>
                    <a:pt x="1291" y="1"/>
                    <a:pt x="1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6">
              <a:extLst>
                <a:ext uri="{FF2B5EF4-FFF2-40B4-BE49-F238E27FC236}">
                  <a16:creationId xmlns:a16="http://schemas.microsoft.com/office/drawing/2014/main" id="{7EB84D94-50B7-79C2-2F77-4108718A0270}"/>
                </a:ext>
              </a:extLst>
            </p:cNvPr>
            <p:cNvSpPr/>
            <p:nvPr/>
          </p:nvSpPr>
          <p:spPr>
            <a:xfrm>
              <a:off x="5727325" y="2164900"/>
              <a:ext cx="48375" cy="11600"/>
            </a:xfrm>
            <a:custGeom>
              <a:avLst/>
              <a:gdLst/>
              <a:ahLst/>
              <a:cxnLst/>
              <a:rect l="l" t="t" r="r" b="b"/>
              <a:pathLst>
                <a:path w="1935" h="464" extrusionOk="0">
                  <a:moveTo>
                    <a:pt x="810" y="0"/>
                  </a:moveTo>
                  <a:cubicBezTo>
                    <a:pt x="801" y="0"/>
                    <a:pt x="793" y="0"/>
                    <a:pt x="784" y="0"/>
                  </a:cubicBezTo>
                  <a:lnTo>
                    <a:pt x="734" y="0"/>
                  </a:lnTo>
                  <a:cubicBezTo>
                    <a:pt x="705" y="3"/>
                    <a:pt x="665" y="6"/>
                    <a:pt x="625" y="9"/>
                  </a:cubicBezTo>
                  <a:cubicBezTo>
                    <a:pt x="546" y="20"/>
                    <a:pt x="468" y="33"/>
                    <a:pt x="468" y="33"/>
                  </a:cubicBezTo>
                  <a:lnTo>
                    <a:pt x="410" y="47"/>
                  </a:lnTo>
                  <a:cubicBezTo>
                    <a:pt x="253" y="90"/>
                    <a:pt x="119" y="158"/>
                    <a:pt x="0" y="240"/>
                  </a:cubicBezTo>
                  <a:cubicBezTo>
                    <a:pt x="45" y="228"/>
                    <a:pt x="149" y="190"/>
                    <a:pt x="260" y="164"/>
                  </a:cubicBezTo>
                  <a:cubicBezTo>
                    <a:pt x="370" y="139"/>
                    <a:pt x="483" y="121"/>
                    <a:pt x="537" y="115"/>
                  </a:cubicBezTo>
                  <a:cubicBezTo>
                    <a:pt x="537" y="115"/>
                    <a:pt x="553" y="113"/>
                    <a:pt x="577" y="108"/>
                  </a:cubicBezTo>
                  <a:cubicBezTo>
                    <a:pt x="600" y="104"/>
                    <a:pt x="634" y="100"/>
                    <a:pt x="666" y="99"/>
                  </a:cubicBezTo>
                  <a:cubicBezTo>
                    <a:pt x="718" y="93"/>
                    <a:pt x="769" y="92"/>
                    <a:pt x="789" y="92"/>
                  </a:cubicBezTo>
                  <a:cubicBezTo>
                    <a:pt x="795" y="92"/>
                    <a:pt x="798" y="92"/>
                    <a:pt x="798" y="92"/>
                  </a:cubicBezTo>
                  <a:cubicBezTo>
                    <a:pt x="806" y="92"/>
                    <a:pt x="814" y="92"/>
                    <a:pt x="822" y="92"/>
                  </a:cubicBezTo>
                  <a:cubicBezTo>
                    <a:pt x="932" y="92"/>
                    <a:pt x="1045" y="106"/>
                    <a:pt x="1157" y="129"/>
                  </a:cubicBezTo>
                  <a:cubicBezTo>
                    <a:pt x="1335" y="168"/>
                    <a:pt x="1497" y="211"/>
                    <a:pt x="1656" y="299"/>
                  </a:cubicBezTo>
                  <a:cubicBezTo>
                    <a:pt x="1831" y="400"/>
                    <a:pt x="1831" y="411"/>
                    <a:pt x="1935" y="463"/>
                  </a:cubicBezTo>
                  <a:cubicBezTo>
                    <a:pt x="1802" y="326"/>
                    <a:pt x="1622" y="203"/>
                    <a:pt x="1420" y="119"/>
                  </a:cubicBezTo>
                  <a:cubicBezTo>
                    <a:pt x="1227" y="37"/>
                    <a:pt x="1012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6">
              <a:extLst>
                <a:ext uri="{FF2B5EF4-FFF2-40B4-BE49-F238E27FC236}">
                  <a16:creationId xmlns:a16="http://schemas.microsoft.com/office/drawing/2014/main" id="{7D2B0933-6355-891C-2FDC-0F86B7DEF247}"/>
                </a:ext>
              </a:extLst>
            </p:cNvPr>
            <p:cNvSpPr/>
            <p:nvPr/>
          </p:nvSpPr>
          <p:spPr>
            <a:xfrm>
              <a:off x="5731575" y="2159325"/>
              <a:ext cx="26000" cy="4675"/>
            </a:xfrm>
            <a:custGeom>
              <a:avLst/>
              <a:gdLst/>
              <a:ahLst/>
              <a:cxnLst/>
              <a:rect l="l" t="t" r="r" b="b"/>
              <a:pathLst>
                <a:path w="1040" h="187" extrusionOk="0">
                  <a:moveTo>
                    <a:pt x="468" y="0"/>
                  </a:moveTo>
                  <a:cubicBezTo>
                    <a:pt x="457" y="0"/>
                    <a:pt x="447" y="0"/>
                    <a:pt x="436" y="1"/>
                  </a:cubicBezTo>
                  <a:cubicBezTo>
                    <a:pt x="334" y="4"/>
                    <a:pt x="245" y="35"/>
                    <a:pt x="152" y="63"/>
                  </a:cubicBezTo>
                  <a:cubicBezTo>
                    <a:pt x="49" y="96"/>
                    <a:pt x="45" y="102"/>
                    <a:pt x="0" y="147"/>
                  </a:cubicBezTo>
                  <a:cubicBezTo>
                    <a:pt x="132" y="109"/>
                    <a:pt x="285" y="90"/>
                    <a:pt x="434" y="90"/>
                  </a:cubicBezTo>
                  <a:cubicBezTo>
                    <a:pt x="502" y="90"/>
                    <a:pt x="569" y="94"/>
                    <a:pt x="633" y="102"/>
                  </a:cubicBezTo>
                  <a:cubicBezTo>
                    <a:pt x="633" y="102"/>
                    <a:pt x="672" y="107"/>
                    <a:pt x="710" y="113"/>
                  </a:cubicBezTo>
                  <a:cubicBezTo>
                    <a:pt x="748" y="121"/>
                    <a:pt x="786" y="129"/>
                    <a:pt x="786" y="129"/>
                  </a:cubicBezTo>
                  <a:lnTo>
                    <a:pt x="815" y="137"/>
                  </a:lnTo>
                  <a:cubicBezTo>
                    <a:pt x="893" y="151"/>
                    <a:pt x="967" y="167"/>
                    <a:pt x="1039" y="187"/>
                  </a:cubicBezTo>
                  <a:cubicBezTo>
                    <a:pt x="1012" y="145"/>
                    <a:pt x="843" y="43"/>
                    <a:pt x="782" y="33"/>
                  </a:cubicBezTo>
                  <a:cubicBezTo>
                    <a:pt x="782" y="33"/>
                    <a:pt x="746" y="24"/>
                    <a:pt x="709" y="19"/>
                  </a:cubicBezTo>
                  <a:cubicBezTo>
                    <a:pt x="674" y="14"/>
                    <a:pt x="637" y="9"/>
                    <a:pt x="637" y="9"/>
                  </a:cubicBezTo>
                  <a:cubicBezTo>
                    <a:pt x="582" y="3"/>
                    <a:pt x="525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6">
              <a:extLst>
                <a:ext uri="{FF2B5EF4-FFF2-40B4-BE49-F238E27FC236}">
                  <a16:creationId xmlns:a16="http://schemas.microsoft.com/office/drawing/2014/main" id="{5947AA55-B10E-0214-BC2A-605CAF33F519}"/>
                </a:ext>
              </a:extLst>
            </p:cNvPr>
            <p:cNvSpPr/>
            <p:nvPr/>
          </p:nvSpPr>
          <p:spPr>
            <a:xfrm>
              <a:off x="5750400" y="2129675"/>
              <a:ext cx="46125" cy="60325"/>
            </a:xfrm>
            <a:custGeom>
              <a:avLst/>
              <a:gdLst/>
              <a:ahLst/>
              <a:cxnLst/>
              <a:rect l="l" t="t" r="r" b="b"/>
              <a:pathLst>
                <a:path w="1845" h="2413" extrusionOk="0">
                  <a:moveTo>
                    <a:pt x="172" y="1"/>
                  </a:moveTo>
                  <a:cubicBezTo>
                    <a:pt x="120" y="1"/>
                    <a:pt x="74" y="5"/>
                    <a:pt x="1" y="18"/>
                  </a:cubicBezTo>
                  <a:cubicBezTo>
                    <a:pt x="7" y="18"/>
                    <a:pt x="13" y="18"/>
                    <a:pt x="19" y="18"/>
                  </a:cubicBezTo>
                  <a:cubicBezTo>
                    <a:pt x="319" y="18"/>
                    <a:pt x="637" y="146"/>
                    <a:pt x="890" y="360"/>
                  </a:cubicBezTo>
                  <a:cubicBezTo>
                    <a:pt x="1152" y="575"/>
                    <a:pt x="1345" y="868"/>
                    <a:pt x="1472" y="1166"/>
                  </a:cubicBezTo>
                  <a:cubicBezTo>
                    <a:pt x="1472" y="1166"/>
                    <a:pt x="1523" y="1277"/>
                    <a:pt x="1563" y="1394"/>
                  </a:cubicBezTo>
                  <a:cubicBezTo>
                    <a:pt x="1603" y="1511"/>
                    <a:pt x="1637" y="1630"/>
                    <a:pt x="1637" y="1630"/>
                  </a:cubicBezTo>
                  <a:lnTo>
                    <a:pt x="1662" y="1720"/>
                  </a:lnTo>
                  <a:cubicBezTo>
                    <a:pt x="1732" y="1963"/>
                    <a:pt x="1787" y="2191"/>
                    <a:pt x="1844" y="2413"/>
                  </a:cubicBezTo>
                  <a:cubicBezTo>
                    <a:pt x="1841" y="2272"/>
                    <a:pt x="1763" y="1696"/>
                    <a:pt x="1702" y="1524"/>
                  </a:cubicBezTo>
                  <a:cubicBezTo>
                    <a:pt x="1702" y="1524"/>
                    <a:pt x="1671" y="1418"/>
                    <a:pt x="1632" y="1314"/>
                  </a:cubicBezTo>
                  <a:cubicBezTo>
                    <a:pt x="1595" y="1210"/>
                    <a:pt x="1549" y="1109"/>
                    <a:pt x="1549" y="1109"/>
                  </a:cubicBezTo>
                  <a:cubicBezTo>
                    <a:pt x="1468" y="929"/>
                    <a:pt x="1367" y="748"/>
                    <a:pt x="1234" y="588"/>
                  </a:cubicBezTo>
                  <a:cubicBezTo>
                    <a:pt x="1038" y="347"/>
                    <a:pt x="800" y="183"/>
                    <a:pt x="521" y="75"/>
                  </a:cubicBezTo>
                  <a:cubicBezTo>
                    <a:pt x="363" y="16"/>
                    <a:pt x="274" y="10"/>
                    <a:pt x="207" y="1"/>
                  </a:cubicBezTo>
                  <a:cubicBezTo>
                    <a:pt x="195" y="1"/>
                    <a:pt x="183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6">
              <a:extLst>
                <a:ext uri="{FF2B5EF4-FFF2-40B4-BE49-F238E27FC236}">
                  <a16:creationId xmlns:a16="http://schemas.microsoft.com/office/drawing/2014/main" id="{EEE1F7D6-604A-D400-A695-69CE48A3A6A0}"/>
                </a:ext>
              </a:extLst>
            </p:cNvPr>
            <p:cNvSpPr/>
            <p:nvPr/>
          </p:nvSpPr>
          <p:spPr>
            <a:xfrm>
              <a:off x="5779475" y="2138200"/>
              <a:ext cx="22125" cy="23650"/>
            </a:xfrm>
            <a:custGeom>
              <a:avLst/>
              <a:gdLst/>
              <a:ahLst/>
              <a:cxnLst/>
              <a:rect l="l" t="t" r="r" b="b"/>
              <a:pathLst>
                <a:path w="885" h="946" extrusionOk="0">
                  <a:moveTo>
                    <a:pt x="0" y="0"/>
                  </a:moveTo>
                  <a:cubicBezTo>
                    <a:pt x="27" y="14"/>
                    <a:pt x="97" y="42"/>
                    <a:pt x="163" y="78"/>
                  </a:cubicBezTo>
                  <a:cubicBezTo>
                    <a:pt x="229" y="115"/>
                    <a:pt x="292" y="156"/>
                    <a:pt x="322" y="175"/>
                  </a:cubicBezTo>
                  <a:cubicBezTo>
                    <a:pt x="322" y="175"/>
                    <a:pt x="361" y="195"/>
                    <a:pt x="396" y="221"/>
                  </a:cubicBezTo>
                  <a:cubicBezTo>
                    <a:pt x="432" y="244"/>
                    <a:pt x="465" y="272"/>
                    <a:pt x="465" y="272"/>
                  </a:cubicBezTo>
                  <a:cubicBezTo>
                    <a:pt x="526" y="321"/>
                    <a:pt x="580" y="380"/>
                    <a:pt x="629" y="443"/>
                  </a:cubicBezTo>
                  <a:cubicBezTo>
                    <a:pt x="701" y="539"/>
                    <a:pt x="769" y="628"/>
                    <a:pt x="810" y="741"/>
                  </a:cubicBezTo>
                  <a:cubicBezTo>
                    <a:pt x="852" y="868"/>
                    <a:pt x="848" y="873"/>
                    <a:pt x="884" y="945"/>
                  </a:cubicBezTo>
                  <a:cubicBezTo>
                    <a:pt x="885" y="816"/>
                    <a:pt x="853" y="672"/>
                    <a:pt x="789" y="539"/>
                  </a:cubicBezTo>
                  <a:cubicBezTo>
                    <a:pt x="727" y="404"/>
                    <a:pt x="627" y="285"/>
                    <a:pt x="517" y="196"/>
                  </a:cubicBezTo>
                  <a:cubicBezTo>
                    <a:pt x="517" y="196"/>
                    <a:pt x="506" y="187"/>
                    <a:pt x="490" y="174"/>
                  </a:cubicBezTo>
                  <a:cubicBezTo>
                    <a:pt x="474" y="163"/>
                    <a:pt x="452" y="147"/>
                    <a:pt x="429" y="132"/>
                  </a:cubicBezTo>
                  <a:cubicBezTo>
                    <a:pt x="384" y="103"/>
                    <a:pt x="336" y="77"/>
                    <a:pt x="336" y="77"/>
                  </a:cubicBezTo>
                  <a:lnTo>
                    <a:pt x="301" y="59"/>
                  </a:lnTo>
                  <a:cubicBezTo>
                    <a:pt x="198" y="17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6">
              <a:extLst>
                <a:ext uri="{FF2B5EF4-FFF2-40B4-BE49-F238E27FC236}">
                  <a16:creationId xmlns:a16="http://schemas.microsoft.com/office/drawing/2014/main" id="{99B684A1-E42C-948E-F4BD-A2CD2EDF1CA7}"/>
                </a:ext>
              </a:extLst>
            </p:cNvPr>
            <p:cNvSpPr/>
            <p:nvPr/>
          </p:nvSpPr>
          <p:spPr>
            <a:xfrm>
              <a:off x="5761975" y="2117450"/>
              <a:ext cx="63925" cy="31150"/>
            </a:xfrm>
            <a:custGeom>
              <a:avLst/>
              <a:gdLst/>
              <a:ahLst/>
              <a:cxnLst/>
              <a:rect l="l" t="t" r="r" b="b"/>
              <a:pathLst>
                <a:path w="2557" h="1246" extrusionOk="0">
                  <a:moveTo>
                    <a:pt x="646" y="0"/>
                  </a:moveTo>
                  <a:cubicBezTo>
                    <a:pt x="588" y="0"/>
                    <a:pt x="528" y="2"/>
                    <a:pt x="469" y="5"/>
                  </a:cubicBezTo>
                  <a:cubicBezTo>
                    <a:pt x="166" y="33"/>
                    <a:pt x="155" y="48"/>
                    <a:pt x="0" y="109"/>
                  </a:cubicBezTo>
                  <a:cubicBezTo>
                    <a:pt x="159" y="74"/>
                    <a:pt x="330" y="55"/>
                    <a:pt x="505" y="55"/>
                  </a:cubicBezTo>
                  <a:cubicBezTo>
                    <a:pt x="632" y="55"/>
                    <a:pt x="761" y="65"/>
                    <a:pt x="889" y="87"/>
                  </a:cubicBezTo>
                  <a:cubicBezTo>
                    <a:pt x="1194" y="136"/>
                    <a:pt x="1493" y="252"/>
                    <a:pt x="1741" y="409"/>
                  </a:cubicBezTo>
                  <a:cubicBezTo>
                    <a:pt x="1741" y="409"/>
                    <a:pt x="1837" y="468"/>
                    <a:pt x="1924" y="537"/>
                  </a:cubicBezTo>
                  <a:cubicBezTo>
                    <a:pt x="2012" y="606"/>
                    <a:pt x="2093" y="683"/>
                    <a:pt x="2093" y="683"/>
                  </a:cubicBezTo>
                  <a:lnTo>
                    <a:pt x="2152" y="741"/>
                  </a:lnTo>
                  <a:cubicBezTo>
                    <a:pt x="2317" y="900"/>
                    <a:pt x="2447" y="1068"/>
                    <a:pt x="2557" y="1245"/>
                  </a:cubicBezTo>
                  <a:cubicBezTo>
                    <a:pt x="2536" y="1185"/>
                    <a:pt x="2470" y="1033"/>
                    <a:pt x="2375" y="892"/>
                  </a:cubicBezTo>
                  <a:cubicBezTo>
                    <a:pt x="2282" y="749"/>
                    <a:pt x="2162" y="617"/>
                    <a:pt x="2099" y="563"/>
                  </a:cubicBezTo>
                  <a:cubicBezTo>
                    <a:pt x="2099" y="563"/>
                    <a:pt x="2024" y="495"/>
                    <a:pt x="1941" y="434"/>
                  </a:cubicBezTo>
                  <a:cubicBezTo>
                    <a:pt x="1860" y="374"/>
                    <a:pt x="1774" y="321"/>
                    <a:pt x="1774" y="321"/>
                  </a:cubicBezTo>
                  <a:cubicBezTo>
                    <a:pt x="1619" y="226"/>
                    <a:pt x="1448" y="144"/>
                    <a:pt x="1268" y="88"/>
                  </a:cubicBezTo>
                  <a:cubicBezTo>
                    <a:pt x="1057" y="22"/>
                    <a:pt x="854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6">
              <a:extLst>
                <a:ext uri="{FF2B5EF4-FFF2-40B4-BE49-F238E27FC236}">
                  <a16:creationId xmlns:a16="http://schemas.microsoft.com/office/drawing/2014/main" id="{CB6AFC97-2FD4-AD28-B20F-DAA97994F1E2}"/>
                </a:ext>
              </a:extLst>
            </p:cNvPr>
            <p:cNvSpPr/>
            <p:nvPr/>
          </p:nvSpPr>
          <p:spPr>
            <a:xfrm>
              <a:off x="5744225" y="2098500"/>
              <a:ext cx="68600" cy="12000"/>
            </a:xfrm>
            <a:custGeom>
              <a:avLst/>
              <a:gdLst/>
              <a:ahLst/>
              <a:cxnLst/>
              <a:rect l="l" t="t" r="r" b="b"/>
              <a:pathLst>
                <a:path w="2744" h="480" extrusionOk="0">
                  <a:moveTo>
                    <a:pt x="1157" y="1"/>
                  </a:moveTo>
                  <a:cubicBezTo>
                    <a:pt x="897" y="1"/>
                    <a:pt x="665" y="44"/>
                    <a:pt x="421" y="102"/>
                  </a:cubicBezTo>
                  <a:cubicBezTo>
                    <a:pt x="145" y="174"/>
                    <a:pt x="137" y="188"/>
                    <a:pt x="0" y="262"/>
                  </a:cubicBezTo>
                  <a:cubicBezTo>
                    <a:pt x="249" y="179"/>
                    <a:pt x="533" y="121"/>
                    <a:pt x="824" y="98"/>
                  </a:cubicBezTo>
                  <a:cubicBezTo>
                    <a:pt x="907" y="91"/>
                    <a:pt x="991" y="88"/>
                    <a:pt x="1075" y="88"/>
                  </a:cubicBezTo>
                  <a:cubicBezTo>
                    <a:pt x="1284" y="88"/>
                    <a:pt x="1492" y="108"/>
                    <a:pt x="1688" y="140"/>
                  </a:cubicBezTo>
                  <a:cubicBezTo>
                    <a:pt x="1688" y="140"/>
                    <a:pt x="1714" y="144"/>
                    <a:pt x="1753" y="151"/>
                  </a:cubicBezTo>
                  <a:cubicBezTo>
                    <a:pt x="1792" y="159"/>
                    <a:pt x="1843" y="169"/>
                    <a:pt x="1895" y="181"/>
                  </a:cubicBezTo>
                  <a:cubicBezTo>
                    <a:pt x="1997" y="207"/>
                    <a:pt x="2098" y="235"/>
                    <a:pt x="2098" y="235"/>
                  </a:cubicBezTo>
                  <a:lnTo>
                    <a:pt x="2174" y="261"/>
                  </a:lnTo>
                  <a:cubicBezTo>
                    <a:pt x="2380" y="324"/>
                    <a:pt x="2566" y="395"/>
                    <a:pt x="2743" y="480"/>
                  </a:cubicBezTo>
                  <a:cubicBezTo>
                    <a:pt x="2696" y="443"/>
                    <a:pt x="2568" y="355"/>
                    <a:pt x="2427" y="281"/>
                  </a:cubicBezTo>
                  <a:cubicBezTo>
                    <a:pt x="2284" y="208"/>
                    <a:pt x="2130" y="147"/>
                    <a:pt x="2056" y="127"/>
                  </a:cubicBezTo>
                  <a:cubicBezTo>
                    <a:pt x="2056" y="127"/>
                    <a:pt x="2033" y="122"/>
                    <a:pt x="1998" y="112"/>
                  </a:cubicBezTo>
                  <a:cubicBezTo>
                    <a:pt x="1964" y="102"/>
                    <a:pt x="1918" y="90"/>
                    <a:pt x="1872" y="82"/>
                  </a:cubicBezTo>
                  <a:cubicBezTo>
                    <a:pt x="1779" y="60"/>
                    <a:pt x="1686" y="46"/>
                    <a:pt x="1686" y="46"/>
                  </a:cubicBezTo>
                  <a:cubicBezTo>
                    <a:pt x="1519" y="16"/>
                    <a:pt x="1343" y="3"/>
                    <a:pt x="1167" y="1"/>
                  </a:cubicBezTo>
                  <a:cubicBezTo>
                    <a:pt x="1164" y="1"/>
                    <a:pt x="116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6">
              <a:extLst>
                <a:ext uri="{FF2B5EF4-FFF2-40B4-BE49-F238E27FC236}">
                  <a16:creationId xmlns:a16="http://schemas.microsoft.com/office/drawing/2014/main" id="{1C9A7C81-B4FE-5960-53FC-0A088BB78321}"/>
                </a:ext>
              </a:extLst>
            </p:cNvPr>
            <p:cNvSpPr/>
            <p:nvPr/>
          </p:nvSpPr>
          <p:spPr>
            <a:xfrm>
              <a:off x="5733200" y="2091375"/>
              <a:ext cx="80450" cy="13150"/>
            </a:xfrm>
            <a:custGeom>
              <a:avLst/>
              <a:gdLst/>
              <a:ahLst/>
              <a:cxnLst/>
              <a:rect l="l" t="t" r="r" b="b"/>
              <a:pathLst>
                <a:path w="3218" h="526" extrusionOk="0">
                  <a:moveTo>
                    <a:pt x="1248" y="0"/>
                  </a:moveTo>
                  <a:cubicBezTo>
                    <a:pt x="978" y="0"/>
                    <a:pt x="727" y="44"/>
                    <a:pt x="471" y="120"/>
                  </a:cubicBezTo>
                  <a:cubicBezTo>
                    <a:pt x="311" y="170"/>
                    <a:pt x="233" y="210"/>
                    <a:pt x="173" y="240"/>
                  </a:cubicBezTo>
                  <a:cubicBezTo>
                    <a:pt x="113" y="274"/>
                    <a:pt x="72" y="301"/>
                    <a:pt x="1" y="358"/>
                  </a:cubicBezTo>
                  <a:cubicBezTo>
                    <a:pt x="269" y="210"/>
                    <a:pt x="600" y="117"/>
                    <a:pt x="942" y="94"/>
                  </a:cubicBezTo>
                  <a:cubicBezTo>
                    <a:pt x="1014" y="89"/>
                    <a:pt x="1087" y="86"/>
                    <a:pt x="1160" y="86"/>
                  </a:cubicBezTo>
                  <a:cubicBezTo>
                    <a:pt x="1430" y="86"/>
                    <a:pt x="1700" y="122"/>
                    <a:pt x="1953" y="174"/>
                  </a:cubicBezTo>
                  <a:cubicBezTo>
                    <a:pt x="1953" y="174"/>
                    <a:pt x="2075" y="199"/>
                    <a:pt x="2195" y="231"/>
                  </a:cubicBezTo>
                  <a:cubicBezTo>
                    <a:pt x="2316" y="261"/>
                    <a:pt x="2436" y="296"/>
                    <a:pt x="2436" y="296"/>
                  </a:cubicBezTo>
                  <a:lnTo>
                    <a:pt x="2525" y="325"/>
                  </a:lnTo>
                  <a:lnTo>
                    <a:pt x="2525" y="323"/>
                  </a:lnTo>
                  <a:cubicBezTo>
                    <a:pt x="2755" y="391"/>
                    <a:pt x="2983" y="458"/>
                    <a:pt x="3218" y="526"/>
                  </a:cubicBezTo>
                  <a:cubicBezTo>
                    <a:pt x="3094" y="458"/>
                    <a:pt x="2557" y="229"/>
                    <a:pt x="2381" y="185"/>
                  </a:cubicBezTo>
                  <a:cubicBezTo>
                    <a:pt x="2381" y="185"/>
                    <a:pt x="2274" y="154"/>
                    <a:pt x="2167" y="128"/>
                  </a:cubicBezTo>
                  <a:cubicBezTo>
                    <a:pt x="2060" y="101"/>
                    <a:pt x="1951" y="79"/>
                    <a:pt x="1951" y="79"/>
                  </a:cubicBezTo>
                  <a:cubicBezTo>
                    <a:pt x="1757" y="40"/>
                    <a:pt x="1554" y="11"/>
                    <a:pt x="1346" y="2"/>
                  </a:cubicBezTo>
                  <a:cubicBezTo>
                    <a:pt x="1313" y="1"/>
                    <a:pt x="1280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6">
              <a:extLst>
                <a:ext uri="{FF2B5EF4-FFF2-40B4-BE49-F238E27FC236}">
                  <a16:creationId xmlns:a16="http://schemas.microsoft.com/office/drawing/2014/main" id="{8CF0DECD-F8BF-5C54-A2E5-FA1C01339C26}"/>
                </a:ext>
              </a:extLst>
            </p:cNvPr>
            <p:cNvSpPr/>
            <p:nvPr/>
          </p:nvSpPr>
          <p:spPr>
            <a:xfrm>
              <a:off x="5744125" y="2059450"/>
              <a:ext cx="47475" cy="17075"/>
            </a:xfrm>
            <a:custGeom>
              <a:avLst/>
              <a:gdLst/>
              <a:ahLst/>
              <a:cxnLst/>
              <a:rect l="l" t="t" r="r" b="b"/>
              <a:pathLst>
                <a:path w="1899" h="683" extrusionOk="0">
                  <a:moveTo>
                    <a:pt x="189" y="0"/>
                  </a:moveTo>
                  <a:cubicBezTo>
                    <a:pt x="107" y="0"/>
                    <a:pt x="80" y="9"/>
                    <a:pt x="1" y="27"/>
                  </a:cubicBezTo>
                  <a:cubicBezTo>
                    <a:pt x="379" y="35"/>
                    <a:pt x="828" y="133"/>
                    <a:pt x="1197" y="294"/>
                  </a:cubicBezTo>
                  <a:cubicBezTo>
                    <a:pt x="1197" y="294"/>
                    <a:pt x="1267" y="323"/>
                    <a:pt x="1335" y="357"/>
                  </a:cubicBezTo>
                  <a:cubicBezTo>
                    <a:pt x="1403" y="392"/>
                    <a:pt x="1470" y="427"/>
                    <a:pt x="1470" y="427"/>
                  </a:cubicBezTo>
                  <a:lnTo>
                    <a:pt x="1519" y="456"/>
                  </a:lnTo>
                  <a:cubicBezTo>
                    <a:pt x="1656" y="530"/>
                    <a:pt x="1781" y="604"/>
                    <a:pt x="1899" y="682"/>
                  </a:cubicBezTo>
                  <a:cubicBezTo>
                    <a:pt x="1871" y="648"/>
                    <a:pt x="1794" y="566"/>
                    <a:pt x="1706" y="491"/>
                  </a:cubicBezTo>
                  <a:cubicBezTo>
                    <a:pt x="1617" y="416"/>
                    <a:pt x="1519" y="347"/>
                    <a:pt x="1469" y="322"/>
                  </a:cubicBezTo>
                  <a:cubicBezTo>
                    <a:pt x="1469" y="322"/>
                    <a:pt x="1409" y="288"/>
                    <a:pt x="1346" y="260"/>
                  </a:cubicBezTo>
                  <a:cubicBezTo>
                    <a:pt x="1284" y="230"/>
                    <a:pt x="1222" y="205"/>
                    <a:pt x="1222" y="205"/>
                  </a:cubicBezTo>
                  <a:cubicBezTo>
                    <a:pt x="1109" y="156"/>
                    <a:pt x="989" y="115"/>
                    <a:pt x="866" y="79"/>
                  </a:cubicBezTo>
                  <a:cubicBezTo>
                    <a:pt x="682" y="28"/>
                    <a:pt x="509" y="15"/>
                    <a:pt x="325" y="4"/>
                  </a:cubicBezTo>
                  <a:cubicBezTo>
                    <a:pt x="265" y="2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6">
              <a:extLst>
                <a:ext uri="{FF2B5EF4-FFF2-40B4-BE49-F238E27FC236}">
                  <a16:creationId xmlns:a16="http://schemas.microsoft.com/office/drawing/2014/main" id="{FEC9F690-FB03-9B9C-7CDB-8229C9458EDF}"/>
                </a:ext>
              </a:extLst>
            </p:cNvPr>
            <p:cNvSpPr/>
            <p:nvPr/>
          </p:nvSpPr>
          <p:spPr>
            <a:xfrm>
              <a:off x="5748575" y="2063350"/>
              <a:ext cx="23500" cy="12775"/>
            </a:xfrm>
            <a:custGeom>
              <a:avLst/>
              <a:gdLst/>
              <a:ahLst/>
              <a:cxnLst/>
              <a:rect l="l" t="t" r="r" b="b"/>
              <a:pathLst>
                <a:path w="940" h="511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114"/>
                    <a:pt x="365" y="243"/>
                    <a:pt x="552" y="342"/>
                  </a:cubicBezTo>
                  <a:lnTo>
                    <a:pt x="694" y="416"/>
                  </a:lnTo>
                  <a:lnTo>
                    <a:pt x="720" y="430"/>
                  </a:lnTo>
                  <a:cubicBezTo>
                    <a:pt x="796" y="464"/>
                    <a:pt x="868" y="489"/>
                    <a:pt x="940" y="510"/>
                  </a:cubicBezTo>
                  <a:cubicBezTo>
                    <a:pt x="910" y="471"/>
                    <a:pt x="765" y="349"/>
                    <a:pt x="714" y="322"/>
                  </a:cubicBezTo>
                  <a:lnTo>
                    <a:pt x="589" y="257"/>
                  </a:lnTo>
                  <a:cubicBezTo>
                    <a:pt x="534" y="228"/>
                    <a:pt x="477" y="197"/>
                    <a:pt x="420" y="165"/>
                  </a:cubicBezTo>
                  <a:cubicBezTo>
                    <a:pt x="334" y="120"/>
                    <a:pt x="249" y="94"/>
                    <a:pt x="163" y="53"/>
                  </a:cubicBezTo>
                  <a:cubicBezTo>
                    <a:pt x="67" y="6"/>
                    <a:pt x="64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6">
              <a:extLst>
                <a:ext uri="{FF2B5EF4-FFF2-40B4-BE49-F238E27FC236}">
                  <a16:creationId xmlns:a16="http://schemas.microsoft.com/office/drawing/2014/main" id="{A23F2E33-6394-1C33-BF27-00F8A356C27E}"/>
                </a:ext>
              </a:extLst>
            </p:cNvPr>
            <p:cNvSpPr/>
            <p:nvPr/>
          </p:nvSpPr>
          <p:spPr>
            <a:xfrm>
              <a:off x="5707000" y="2041000"/>
              <a:ext cx="64275" cy="23100"/>
            </a:xfrm>
            <a:custGeom>
              <a:avLst/>
              <a:gdLst/>
              <a:ahLst/>
              <a:cxnLst/>
              <a:rect l="l" t="t" r="r" b="b"/>
              <a:pathLst>
                <a:path w="2571" h="924" extrusionOk="0">
                  <a:moveTo>
                    <a:pt x="1994" y="0"/>
                  </a:moveTo>
                  <a:cubicBezTo>
                    <a:pt x="1917" y="0"/>
                    <a:pt x="1852" y="4"/>
                    <a:pt x="1811" y="9"/>
                  </a:cubicBezTo>
                  <a:cubicBezTo>
                    <a:pt x="1811" y="9"/>
                    <a:pt x="1789" y="13"/>
                    <a:pt x="1754" y="17"/>
                  </a:cubicBezTo>
                  <a:cubicBezTo>
                    <a:pt x="1718" y="21"/>
                    <a:pt x="1673" y="29"/>
                    <a:pt x="1626" y="37"/>
                  </a:cubicBezTo>
                  <a:cubicBezTo>
                    <a:pt x="1534" y="54"/>
                    <a:pt x="1444" y="76"/>
                    <a:pt x="1444" y="76"/>
                  </a:cubicBezTo>
                  <a:cubicBezTo>
                    <a:pt x="1281" y="113"/>
                    <a:pt x="1117" y="169"/>
                    <a:pt x="956" y="234"/>
                  </a:cubicBezTo>
                  <a:cubicBezTo>
                    <a:pt x="716" y="335"/>
                    <a:pt x="520" y="465"/>
                    <a:pt x="319" y="615"/>
                  </a:cubicBezTo>
                  <a:cubicBezTo>
                    <a:pt x="97" y="786"/>
                    <a:pt x="95" y="801"/>
                    <a:pt x="0" y="923"/>
                  </a:cubicBezTo>
                  <a:cubicBezTo>
                    <a:pt x="193" y="751"/>
                    <a:pt x="427" y="588"/>
                    <a:pt x="684" y="456"/>
                  </a:cubicBezTo>
                  <a:cubicBezTo>
                    <a:pt x="938" y="322"/>
                    <a:pt x="1216" y="227"/>
                    <a:pt x="1483" y="162"/>
                  </a:cubicBezTo>
                  <a:cubicBezTo>
                    <a:pt x="1483" y="162"/>
                    <a:pt x="1507" y="156"/>
                    <a:pt x="1545" y="148"/>
                  </a:cubicBezTo>
                  <a:cubicBezTo>
                    <a:pt x="1584" y="140"/>
                    <a:pt x="1635" y="130"/>
                    <a:pt x="1686" y="121"/>
                  </a:cubicBezTo>
                  <a:cubicBezTo>
                    <a:pt x="1789" y="106"/>
                    <a:pt x="1891" y="93"/>
                    <a:pt x="1891" y="93"/>
                  </a:cubicBezTo>
                  <a:lnTo>
                    <a:pt x="1969" y="87"/>
                  </a:lnTo>
                  <a:cubicBezTo>
                    <a:pt x="2113" y="72"/>
                    <a:pt x="2250" y="65"/>
                    <a:pt x="2385" y="65"/>
                  </a:cubicBezTo>
                  <a:cubicBezTo>
                    <a:pt x="2447" y="65"/>
                    <a:pt x="2509" y="67"/>
                    <a:pt x="2570" y="70"/>
                  </a:cubicBezTo>
                  <a:cubicBezTo>
                    <a:pt x="2513" y="54"/>
                    <a:pt x="2364" y="22"/>
                    <a:pt x="2207" y="8"/>
                  </a:cubicBezTo>
                  <a:cubicBezTo>
                    <a:pt x="2134" y="3"/>
                    <a:pt x="2060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6">
              <a:extLst>
                <a:ext uri="{FF2B5EF4-FFF2-40B4-BE49-F238E27FC236}">
                  <a16:creationId xmlns:a16="http://schemas.microsoft.com/office/drawing/2014/main" id="{91AAFCE8-1C2A-6CF8-2F93-57FFB542D035}"/>
                </a:ext>
              </a:extLst>
            </p:cNvPr>
            <p:cNvSpPr/>
            <p:nvPr/>
          </p:nvSpPr>
          <p:spPr>
            <a:xfrm>
              <a:off x="5678950" y="2022800"/>
              <a:ext cx="71625" cy="21425"/>
            </a:xfrm>
            <a:custGeom>
              <a:avLst/>
              <a:gdLst/>
              <a:ahLst/>
              <a:cxnLst/>
              <a:rect l="l" t="t" r="r" b="b"/>
              <a:pathLst>
                <a:path w="2865" h="857" extrusionOk="0">
                  <a:moveTo>
                    <a:pt x="2864" y="1"/>
                  </a:moveTo>
                  <a:lnTo>
                    <a:pt x="2864" y="1"/>
                  </a:lnTo>
                  <a:cubicBezTo>
                    <a:pt x="2738" y="7"/>
                    <a:pt x="2223" y="96"/>
                    <a:pt x="2068" y="139"/>
                  </a:cubicBezTo>
                  <a:lnTo>
                    <a:pt x="1689" y="246"/>
                  </a:lnTo>
                  <a:cubicBezTo>
                    <a:pt x="1520" y="294"/>
                    <a:pt x="1346" y="347"/>
                    <a:pt x="1172" y="401"/>
                  </a:cubicBezTo>
                  <a:cubicBezTo>
                    <a:pt x="911" y="482"/>
                    <a:pt x="683" y="576"/>
                    <a:pt x="433" y="667"/>
                  </a:cubicBezTo>
                  <a:cubicBezTo>
                    <a:pt x="154" y="770"/>
                    <a:pt x="146" y="776"/>
                    <a:pt x="1" y="856"/>
                  </a:cubicBezTo>
                  <a:cubicBezTo>
                    <a:pt x="525" y="687"/>
                    <a:pt x="1163" y="493"/>
                    <a:pt x="1733" y="330"/>
                  </a:cubicBezTo>
                  <a:lnTo>
                    <a:pt x="2164" y="210"/>
                  </a:lnTo>
                  <a:lnTo>
                    <a:pt x="2246" y="188"/>
                  </a:lnTo>
                  <a:cubicBezTo>
                    <a:pt x="2449" y="126"/>
                    <a:pt x="2652" y="65"/>
                    <a:pt x="2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6">
              <a:extLst>
                <a:ext uri="{FF2B5EF4-FFF2-40B4-BE49-F238E27FC236}">
                  <a16:creationId xmlns:a16="http://schemas.microsoft.com/office/drawing/2014/main" id="{7B383885-F263-28D5-F0E4-C0EB56FE2931}"/>
                </a:ext>
              </a:extLst>
            </p:cNvPr>
            <p:cNvSpPr/>
            <p:nvPr/>
          </p:nvSpPr>
          <p:spPr>
            <a:xfrm>
              <a:off x="5695300" y="2024475"/>
              <a:ext cx="24500" cy="7250"/>
            </a:xfrm>
            <a:custGeom>
              <a:avLst/>
              <a:gdLst/>
              <a:ahLst/>
              <a:cxnLst/>
              <a:rect l="l" t="t" r="r" b="b"/>
              <a:pathLst>
                <a:path w="980" h="290" extrusionOk="0">
                  <a:moveTo>
                    <a:pt x="937" y="1"/>
                  </a:moveTo>
                  <a:cubicBezTo>
                    <a:pt x="865" y="1"/>
                    <a:pt x="741" y="12"/>
                    <a:pt x="700" y="25"/>
                  </a:cubicBezTo>
                  <a:lnTo>
                    <a:pt x="572" y="64"/>
                  </a:lnTo>
                  <a:cubicBezTo>
                    <a:pt x="515" y="81"/>
                    <a:pt x="455" y="98"/>
                    <a:pt x="396" y="116"/>
                  </a:cubicBezTo>
                  <a:cubicBezTo>
                    <a:pt x="306" y="143"/>
                    <a:pt x="231" y="183"/>
                    <a:pt x="146" y="213"/>
                  </a:cubicBezTo>
                  <a:cubicBezTo>
                    <a:pt x="50" y="246"/>
                    <a:pt x="46" y="249"/>
                    <a:pt x="1" y="290"/>
                  </a:cubicBezTo>
                  <a:cubicBezTo>
                    <a:pt x="188" y="258"/>
                    <a:pt x="411" y="210"/>
                    <a:pt x="604" y="150"/>
                  </a:cubicBezTo>
                  <a:lnTo>
                    <a:pt x="750" y="106"/>
                  </a:lnTo>
                  <a:lnTo>
                    <a:pt x="777" y="97"/>
                  </a:lnTo>
                  <a:cubicBezTo>
                    <a:pt x="851" y="68"/>
                    <a:pt x="916" y="37"/>
                    <a:pt x="980" y="3"/>
                  </a:cubicBezTo>
                  <a:cubicBezTo>
                    <a:pt x="970" y="2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6">
              <a:extLst>
                <a:ext uri="{FF2B5EF4-FFF2-40B4-BE49-F238E27FC236}">
                  <a16:creationId xmlns:a16="http://schemas.microsoft.com/office/drawing/2014/main" id="{95181933-69FC-88A9-D98B-C4A0DDC67851}"/>
                </a:ext>
              </a:extLst>
            </p:cNvPr>
            <p:cNvSpPr/>
            <p:nvPr/>
          </p:nvSpPr>
          <p:spPr>
            <a:xfrm>
              <a:off x="5648900" y="1988450"/>
              <a:ext cx="71725" cy="24725"/>
            </a:xfrm>
            <a:custGeom>
              <a:avLst/>
              <a:gdLst/>
              <a:ahLst/>
              <a:cxnLst/>
              <a:rect l="l" t="t" r="r" b="b"/>
              <a:pathLst>
                <a:path w="2869" h="989" extrusionOk="0">
                  <a:moveTo>
                    <a:pt x="2401" y="0"/>
                  </a:moveTo>
                  <a:cubicBezTo>
                    <a:pt x="2249" y="0"/>
                    <a:pt x="2102" y="10"/>
                    <a:pt x="2029" y="23"/>
                  </a:cubicBezTo>
                  <a:cubicBezTo>
                    <a:pt x="2029" y="23"/>
                    <a:pt x="2003" y="28"/>
                    <a:pt x="1965" y="33"/>
                  </a:cubicBezTo>
                  <a:cubicBezTo>
                    <a:pt x="1927" y="40"/>
                    <a:pt x="1876" y="48"/>
                    <a:pt x="1827" y="60"/>
                  </a:cubicBezTo>
                  <a:cubicBezTo>
                    <a:pt x="1726" y="80"/>
                    <a:pt x="1627" y="106"/>
                    <a:pt x="1627" y="106"/>
                  </a:cubicBezTo>
                  <a:cubicBezTo>
                    <a:pt x="1448" y="150"/>
                    <a:pt x="1268" y="210"/>
                    <a:pt x="1090" y="280"/>
                  </a:cubicBezTo>
                  <a:cubicBezTo>
                    <a:pt x="825" y="387"/>
                    <a:pt x="605" y="521"/>
                    <a:pt x="375" y="674"/>
                  </a:cubicBezTo>
                  <a:cubicBezTo>
                    <a:pt x="120" y="849"/>
                    <a:pt x="116" y="865"/>
                    <a:pt x="0" y="989"/>
                  </a:cubicBezTo>
                  <a:cubicBezTo>
                    <a:pt x="226" y="816"/>
                    <a:pt x="493" y="649"/>
                    <a:pt x="780" y="511"/>
                  </a:cubicBezTo>
                  <a:cubicBezTo>
                    <a:pt x="1067" y="370"/>
                    <a:pt x="1374" y="266"/>
                    <a:pt x="1668" y="191"/>
                  </a:cubicBezTo>
                  <a:cubicBezTo>
                    <a:pt x="1668" y="191"/>
                    <a:pt x="1696" y="183"/>
                    <a:pt x="1737" y="173"/>
                  </a:cubicBezTo>
                  <a:cubicBezTo>
                    <a:pt x="1780" y="164"/>
                    <a:pt x="1836" y="152"/>
                    <a:pt x="1893" y="140"/>
                  </a:cubicBezTo>
                  <a:cubicBezTo>
                    <a:pt x="2005" y="120"/>
                    <a:pt x="2119" y="102"/>
                    <a:pt x="2119" y="102"/>
                  </a:cubicBezTo>
                  <a:lnTo>
                    <a:pt x="2205" y="93"/>
                  </a:lnTo>
                  <a:cubicBezTo>
                    <a:pt x="2438" y="60"/>
                    <a:pt x="2655" y="43"/>
                    <a:pt x="2868" y="38"/>
                  </a:cubicBezTo>
                  <a:cubicBezTo>
                    <a:pt x="2803" y="26"/>
                    <a:pt x="2637" y="5"/>
                    <a:pt x="2464" y="1"/>
                  </a:cubicBezTo>
                  <a:cubicBezTo>
                    <a:pt x="2443" y="0"/>
                    <a:pt x="2422" y="0"/>
                    <a:pt x="2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6">
              <a:extLst>
                <a:ext uri="{FF2B5EF4-FFF2-40B4-BE49-F238E27FC236}">
                  <a16:creationId xmlns:a16="http://schemas.microsoft.com/office/drawing/2014/main" id="{02EAFA80-AF9F-0460-540B-37B4DD8846CA}"/>
                </a:ext>
              </a:extLst>
            </p:cNvPr>
            <p:cNvSpPr/>
            <p:nvPr/>
          </p:nvSpPr>
          <p:spPr>
            <a:xfrm>
              <a:off x="5665450" y="1985575"/>
              <a:ext cx="23600" cy="11600"/>
            </a:xfrm>
            <a:custGeom>
              <a:avLst/>
              <a:gdLst/>
              <a:ahLst/>
              <a:cxnLst/>
              <a:rect l="l" t="t" r="r" b="b"/>
              <a:pathLst>
                <a:path w="944" h="464" extrusionOk="0">
                  <a:moveTo>
                    <a:pt x="893" y="0"/>
                  </a:moveTo>
                  <a:cubicBezTo>
                    <a:pt x="817" y="0"/>
                    <a:pt x="693" y="15"/>
                    <a:pt x="651" y="33"/>
                  </a:cubicBezTo>
                  <a:cubicBezTo>
                    <a:pt x="651" y="33"/>
                    <a:pt x="618" y="46"/>
                    <a:pt x="585" y="59"/>
                  </a:cubicBezTo>
                  <a:cubicBezTo>
                    <a:pt x="553" y="73"/>
                    <a:pt x="519" y="88"/>
                    <a:pt x="519" y="88"/>
                  </a:cubicBezTo>
                  <a:cubicBezTo>
                    <a:pt x="462" y="113"/>
                    <a:pt x="403" y="143"/>
                    <a:pt x="345" y="173"/>
                  </a:cubicBezTo>
                  <a:cubicBezTo>
                    <a:pt x="258" y="221"/>
                    <a:pt x="192" y="281"/>
                    <a:pt x="116" y="339"/>
                  </a:cubicBezTo>
                  <a:cubicBezTo>
                    <a:pt x="32" y="404"/>
                    <a:pt x="30" y="409"/>
                    <a:pt x="0" y="464"/>
                  </a:cubicBezTo>
                  <a:cubicBezTo>
                    <a:pt x="167" y="360"/>
                    <a:pt x="374" y="253"/>
                    <a:pt x="562" y="170"/>
                  </a:cubicBezTo>
                  <a:cubicBezTo>
                    <a:pt x="562" y="170"/>
                    <a:pt x="599" y="155"/>
                    <a:pt x="635" y="139"/>
                  </a:cubicBezTo>
                  <a:cubicBezTo>
                    <a:pt x="671" y="125"/>
                    <a:pt x="707" y="110"/>
                    <a:pt x="707" y="110"/>
                  </a:cubicBezTo>
                  <a:lnTo>
                    <a:pt x="735" y="101"/>
                  </a:lnTo>
                  <a:cubicBezTo>
                    <a:pt x="790" y="76"/>
                    <a:pt x="862" y="42"/>
                    <a:pt x="943" y="4"/>
                  </a:cubicBezTo>
                  <a:cubicBezTo>
                    <a:pt x="932" y="2"/>
                    <a:pt x="915" y="0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6">
              <a:extLst>
                <a:ext uri="{FF2B5EF4-FFF2-40B4-BE49-F238E27FC236}">
                  <a16:creationId xmlns:a16="http://schemas.microsoft.com/office/drawing/2014/main" id="{7415F415-F431-0CA1-0D77-1EB204B6E341}"/>
                </a:ext>
              </a:extLst>
            </p:cNvPr>
            <p:cNvSpPr/>
            <p:nvPr/>
          </p:nvSpPr>
          <p:spPr>
            <a:xfrm>
              <a:off x="5604825" y="1970550"/>
              <a:ext cx="90400" cy="23975"/>
            </a:xfrm>
            <a:custGeom>
              <a:avLst/>
              <a:gdLst/>
              <a:ahLst/>
              <a:cxnLst/>
              <a:rect l="l" t="t" r="r" b="b"/>
              <a:pathLst>
                <a:path w="3616" h="959" extrusionOk="0">
                  <a:moveTo>
                    <a:pt x="2723" y="1"/>
                  </a:moveTo>
                  <a:cubicBezTo>
                    <a:pt x="2670" y="1"/>
                    <a:pt x="2624" y="2"/>
                    <a:pt x="2591" y="5"/>
                  </a:cubicBezTo>
                  <a:cubicBezTo>
                    <a:pt x="2591" y="5"/>
                    <a:pt x="2559" y="7"/>
                    <a:pt x="2512" y="12"/>
                  </a:cubicBezTo>
                  <a:cubicBezTo>
                    <a:pt x="2464" y="14"/>
                    <a:pt x="2401" y="19"/>
                    <a:pt x="2339" y="28"/>
                  </a:cubicBezTo>
                  <a:cubicBezTo>
                    <a:pt x="2213" y="42"/>
                    <a:pt x="2090" y="64"/>
                    <a:pt x="2090" y="64"/>
                  </a:cubicBezTo>
                  <a:cubicBezTo>
                    <a:pt x="1867" y="97"/>
                    <a:pt x="1640" y="152"/>
                    <a:pt x="1415" y="218"/>
                  </a:cubicBezTo>
                  <a:cubicBezTo>
                    <a:pt x="1080" y="321"/>
                    <a:pt x="795" y="458"/>
                    <a:pt x="496" y="620"/>
                  </a:cubicBezTo>
                  <a:cubicBezTo>
                    <a:pt x="165" y="806"/>
                    <a:pt x="160" y="824"/>
                    <a:pt x="1" y="959"/>
                  </a:cubicBezTo>
                  <a:cubicBezTo>
                    <a:pt x="294" y="769"/>
                    <a:pt x="639" y="590"/>
                    <a:pt x="1005" y="450"/>
                  </a:cubicBezTo>
                  <a:cubicBezTo>
                    <a:pt x="1370" y="307"/>
                    <a:pt x="1758" y="211"/>
                    <a:pt x="2128" y="150"/>
                  </a:cubicBezTo>
                  <a:cubicBezTo>
                    <a:pt x="2128" y="150"/>
                    <a:pt x="2162" y="145"/>
                    <a:pt x="2215" y="136"/>
                  </a:cubicBezTo>
                  <a:cubicBezTo>
                    <a:pt x="2267" y="131"/>
                    <a:pt x="2338" y="122"/>
                    <a:pt x="2408" y="113"/>
                  </a:cubicBezTo>
                  <a:cubicBezTo>
                    <a:pt x="2479" y="106"/>
                    <a:pt x="2550" y="101"/>
                    <a:pt x="2602" y="97"/>
                  </a:cubicBezTo>
                  <a:cubicBezTo>
                    <a:pt x="2655" y="93"/>
                    <a:pt x="2691" y="92"/>
                    <a:pt x="2691" y="92"/>
                  </a:cubicBezTo>
                  <a:lnTo>
                    <a:pt x="2797" y="88"/>
                  </a:lnTo>
                  <a:cubicBezTo>
                    <a:pt x="2903" y="84"/>
                    <a:pt x="3005" y="81"/>
                    <a:pt x="3106" y="81"/>
                  </a:cubicBezTo>
                  <a:cubicBezTo>
                    <a:pt x="3281" y="81"/>
                    <a:pt x="3449" y="88"/>
                    <a:pt x="3616" y="101"/>
                  </a:cubicBezTo>
                  <a:cubicBezTo>
                    <a:pt x="3538" y="82"/>
                    <a:pt x="3336" y="42"/>
                    <a:pt x="3124" y="20"/>
                  </a:cubicBezTo>
                  <a:cubicBezTo>
                    <a:pt x="2981" y="7"/>
                    <a:pt x="2835" y="1"/>
                    <a:pt x="2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6">
              <a:extLst>
                <a:ext uri="{FF2B5EF4-FFF2-40B4-BE49-F238E27FC236}">
                  <a16:creationId xmlns:a16="http://schemas.microsoft.com/office/drawing/2014/main" id="{519F528C-521A-4688-C4AB-15569D235DB4}"/>
                </a:ext>
              </a:extLst>
            </p:cNvPr>
            <p:cNvSpPr/>
            <p:nvPr/>
          </p:nvSpPr>
          <p:spPr>
            <a:xfrm>
              <a:off x="5619275" y="1968375"/>
              <a:ext cx="30825" cy="9875"/>
            </a:xfrm>
            <a:custGeom>
              <a:avLst/>
              <a:gdLst/>
              <a:ahLst/>
              <a:cxnLst/>
              <a:rect l="l" t="t" r="r" b="b"/>
              <a:pathLst>
                <a:path w="1233" h="395" extrusionOk="0">
                  <a:moveTo>
                    <a:pt x="1227" y="0"/>
                  </a:moveTo>
                  <a:cubicBezTo>
                    <a:pt x="1160" y="0"/>
                    <a:pt x="946" y="30"/>
                    <a:pt x="883" y="52"/>
                  </a:cubicBezTo>
                  <a:lnTo>
                    <a:pt x="722" y="105"/>
                  </a:lnTo>
                  <a:cubicBezTo>
                    <a:pt x="650" y="129"/>
                    <a:pt x="574" y="153"/>
                    <a:pt x="500" y="176"/>
                  </a:cubicBezTo>
                  <a:cubicBezTo>
                    <a:pt x="387" y="213"/>
                    <a:pt x="292" y="262"/>
                    <a:pt x="184" y="302"/>
                  </a:cubicBezTo>
                  <a:cubicBezTo>
                    <a:pt x="63" y="346"/>
                    <a:pt x="60" y="348"/>
                    <a:pt x="0" y="395"/>
                  </a:cubicBezTo>
                  <a:cubicBezTo>
                    <a:pt x="234" y="344"/>
                    <a:pt x="514" y="271"/>
                    <a:pt x="757" y="191"/>
                  </a:cubicBezTo>
                  <a:lnTo>
                    <a:pt x="942" y="129"/>
                  </a:lnTo>
                  <a:lnTo>
                    <a:pt x="977" y="118"/>
                  </a:lnTo>
                  <a:cubicBezTo>
                    <a:pt x="1069" y="80"/>
                    <a:pt x="1152" y="41"/>
                    <a:pt x="1233" y="0"/>
                  </a:cubicBezTo>
                  <a:cubicBezTo>
                    <a:pt x="1231" y="0"/>
                    <a:pt x="1229" y="0"/>
                    <a:pt x="1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6">
              <a:extLst>
                <a:ext uri="{FF2B5EF4-FFF2-40B4-BE49-F238E27FC236}">
                  <a16:creationId xmlns:a16="http://schemas.microsoft.com/office/drawing/2014/main" id="{FF57024A-FBD9-8228-4079-62D92B13AD6F}"/>
                </a:ext>
              </a:extLst>
            </p:cNvPr>
            <p:cNvSpPr/>
            <p:nvPr/>
          </p:nvSpPr>
          <p:spPr>
            <a:xfrm>
              <a:off x="5573375" y="1952200"/>
              <a:ext cx="95625" cy="23925"/>
            </a:xfrm>
            <a:custGeom>
              <a:avLst/>
              <a:gdLst/>
              <a:ahLst/>
              <a:cxnLst/>
              <a:rect l="l" t="t" r="r" b="b"/>
              <a:pathLst>
                <a:path w="3825" h="957" extrusionOk="0">
                  <a:moveTo>
                    <a:pt x="3277" y="1"/>
                  </a:moveTo>
                  <a:cubicBezTo>
                    <a:pt x="3064" y="1"/>
                    <a:pt x="2850" y="12"/>
                    <a:pt x="2749" y="27"/>
                  </a:cubicBezTo>
                  <a:cubicBezTo>
                    <a:pt x="2749" y="27"/>
                    <a:pt x="2715" y="31"/>
                    <a:pt x="2667" y="37"/>
                  </a:cubicBezTo>
                  <a:cubicBezTo>
                    <a:pt x="2618" y="43"/>
                    <a:pt x="2552" y="51"/>
                    <a:pt x="2488" y="63"/>
                  </a:cubicBezTo>
                  <a:cubicBezTo>
                    <a:pt x="2357" y="83"/>
                    <a:pt x="2229" y="108"/>
                    <a:pt x="2229" y="108"/>
                  </a:cubicBezTo>
                  <a:cubicBezTo>
                    <a:pt x="1998" y="151"/>
                    <a:pt x="1762" y="208"/>
                    <a:pt x="1527" y="275"/>
                  </a:cubicBezTo>
                  <a:cubicBezTo>
                    <a:pt x="1176" y="377"/>
                    <a:pt x="873" y="506"/>
                    <a:pt x="550" y="653"/>
                  </a:cubicBezTo>
                  <a:cubicBezTo>
                    <a:pt x="191" y="820"/>
                    <a:pt x="181" y="834"/>
                    <a:pt x="0" y="956"/>
                  </a:cubicBezTo>
                  <a:cubicBezTo>
                    <a:pt x="653" y="623"/>
                    <a:pt x="1497" y="334"/>
                    <a:pt x="2271" y="194"/>
                  </a:cubicBezTo>
                  <a:cubicBezTo>
                    <a:pt x="2271" y="194"/>
                    <a:pt x="2307" y="188"/>
                    <a:pt x="2362" y="177"/>
                  </a:cubicBezTo>
                  <a:cubicBezTo>
                    <a:pt x="2417" y="168"/>
                    <a:pt x="2490" y="156"/>
                    <a:pt x="2564" y="144"/>
                  </a:cubicBezTo>
                  <a:cubicBezTo>
                    <a:pt x="2711" y="124"/>
                    <a:pt x="2858" y="105"/>
                    <a:pt x="2858" y="105"/>
                  </a:cubicBezTo>
                  <a:lnTo>
                    <a:pt x="2969" y="96"/>
                  </a:lnTo>
                  <a:cubicBezTo>
                    <a:pt x="3271" y="61"/>
                    <a:pt x="3551" y="40"/>
                    <a:pt x="3825" y="30"/>
                  </a:cubicBezTo>
                  <a:cubicBezTo>
                    <a:pt x="3742" y="19"/>
                    <a:pt x="3526" y="3"/>
                    <a:pt x="3305" y="1"/>
                  </a:cubicBezTo>
                  <a:cubicBezTo>
                    <a:pt x="3295" y="1"/>
                    <a:pt x="3286" y="1"/>
                    <a:pt x="3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6">
              <a:extLst>
                <a:ext uri="{FF2B5EF4-FFF2-40B4-BE49-F238E27FC236}">
                  <a16:creationId xmlns:a16="http://schemas.microsoft.com/office/drawing/2014/main" id="{364980C1-87CD-4FD0-3BF6-9E53E7E9CEDE}"/>
                </a:ext>
              </a:extLst>
            </p:cNvPr>
            <p:cNvSpPr/>
            <p:nvPr/>
          </p:nvSpPr>
          <p:spPr>
            <a:xfrm>
              <a:off x="5595775" y="1949250"/>
              <a:ext cx="28950" cy="10025"/>
            </a:xfrm>
            <a:custGeom>
              <a:avLst/>
              <a:gdLst/>
              <a:ahLst/>
              <a:cxnLst/>
              <a:rect l="l" t="t" r="r" b="b"/>
              <a:pathLst>
                <a:path w="1158" h="401" extrusionOk="0">
                  <a:moveTo>
                    <a:pt x="1058" y="1"/>
                  </a:moveTo>
                  <a:cubicBezTo>
                    <a:pt x="973" y="1"/>
                    <a:pt x="863" y="8"/>
                    <a:pt x="820" y="21"/>
                  </a:cubicBezTo>
                  <a:cubicBezTo>
                    <a:pt x="820" y="21"/>
                    <a:pt x="780" y="32"/>
                    <a:pt x="741" y="43"/>
                  </a:cubicBezTo>
                  <a:cubicBezTo>
                    <a:pt x="702" y="55"/>
                    <a:pt x="663" y="67"/>
                    <a:pt x="663" y="67"/>
                  </a:cubicBezTo>
                  <a:cubicBezTo>
                    <a:pt x="593" y="88"/>
                    <a:pt x="522" y="112"/>
                    <a:pt x="450" y="139"/>
                  </a:cubicBezTo>
                  <a:cubicBezTo>
                    <a:pt x="344" y="178"/>
                    <a:pt x="257" y="234"/>
                    <a:pt x="160" y="285"/>
                  </a:cubicBezTo>
                  <a:cubicBezTo>
                    <a:pt x="50" y="342"/>
                    <a:pt x="48" y="347"/>
                    <a:pt x="1" y="401"/>
                  </a:cubicBezTo>
                  <a:cubicBezTo>
                    <a:pt x="210" y="314"/>
                    <a:pt x="467" y="223"/>
                    <a:pt x="697" y="153"/>
                  </a:cubicBezTo>
                  <a:cubicBezTo>
                    <a:pt x="697" y="153"/>
                    <a:pt x="741" y="139"/>
                    <a:pt x="785" y="126"/>
                  </a:cubicBezTo>
                  <a:cubicBezTo>
                    <a:pt x="829" y="114"/>
                    <a:pt x="873" y="102"/>
                    <a:pt x="873" y="102"/>
                  </a:cubicBezTo>
                  <a:lnTo>
                    <a:pt x="906" y="94"/>
                  </a:lnTo>
                  <a:cubicBezTo>
                    <a:pt x="975" y="71"/>
                    <a:pt x="1061" y="41"/>
                    <a:pt x="1158" y="7"/>
                  </a:cubicBezTo>
                  <a:cubicBezTo>
                    <a:pt x="1139" y="3"/>
                    <a:pt x="1102" y="1"/>
                    <a:pt x="10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6">
              <a:extLst>
                <a:ext uri="{FF2B5EF4-FFF2-40B4-BE49-F238E27FC236}">
                  <a16:creationId xmlns:a16="http://schemas.microsoft.com/office/drawing/2014/main" id="{A9BC4057-D825-DB7C-8157-D55E87F2BC0F}"/>
                </a:ext>
              </a:extLst>
            </p:cNvPr>
            <p:cNvSpPr/>
            <p:nvPr/>
          </p:nvSpPr>
          <p:spPr>
            <a:xfrm>
              <a:off x="5538775" y="1934225"/>
              <a:ext cx="45425" cy="53575"/>
            </a:xfrm>
            <a:custGeom>
              <a:avLst/>
              <a:gdLst/>
              <a:ahLst/>
              <a:cxnLst/>
              <a:rect l="l" t="t" r="r" b="b"/>
              <a:pathLst>
                <a:path w="1817" h="2143" extrusionOk="0">
                  <a:moveTo>
                    <a:pt x="1817" y="1"/>
                  </a:moveTo>
                  <a:cubicBezTo>
                    <a:pt x="1761" y="22"/>
                    <a:pt x="1618" y="86"/>
                    <a:pt x="1478" y="166"/>
                  </a:cubicBezTo>
                  <a:cubicBezTo>
                    <a:pt x="1339" y="247"/>
                    <a:pt x="1203" y="342"/>
                    <a:pt x="1144" y="394"/>
                  </a:cubicBezTo>
                  <a:cubicBezTo>
                    <a:pt x="1144" y="394"/>
                    <a:pt x="1126" y="410"/>
                    <a:pt x="1099" y="433"/>
                  </a:cubicBezTo>
                  <a:cubicBezTo>
                    <a:pt x="1072" y="457"/>
                    <a:pt x="1036" y="488"/>
                    <a:pt x="1001" y="522"/>
                  </a:cubicBezTo>
                  <a:cubicBezTo>
                    <a:pt x="931" y="587"/>
                    <a:pt x="865" y="656"/>
                    <a:pt x="865" y="656"/>
                  </a:cubicBezTo>
                  <a:cubicBezTo>
                    <a:pt x="745" y="776"/>
                    <a:pt x="632" y="911"/>
                    <a:pt x="524" y="1053"/>
                  </a:cubicBezTo>
                  <a:cubicBezTo>
                    <a:pt x="365" y="1266"/>
                    <a:pt x="255" y="1480"/>
                    <a:pt x="146" y="1712"/>
                  </a:cubicBezTo>
                  <a:cubicBezTo>
                    <a:pt x="27" y="1974"/>
                    <a:pt x="32" y="1987"/>
                    <a:pt x="0" y="2143"/>
                  </a:cubicBezTo>
                  <a:cubicBezTo>
                    <a:pt x="193" y="1648"/>
                    <a:pt x="544" y="1107"/>
                    <a:pt x="943" y="707"/>
                  </a:cubicBezTo>
                  <a:cubicBezTo>
                    <a:pt x="943" y="707"/>
                    <a:pt x="963" y="688"/>
                    <a:pt x="991" y="659"/>
                  </a:cubicBezTo>
                  <a:cubicBezTo>
                    <a:pt x="1020" y="632"/>
                    <a:pt x="1058" y="595"/>
                    <a:pt x="1097" y="558"/>
                  </a:cubicBezTo>
                  <a:cubicBezTo>
                    <a:pt x="1177" y="487"/>
                    <a:pt x="1258" y="418"/>
                    <a:pt x="1258" y="418"/>
                  </a:cubicBezTo>
                  <a:lnTo>
                    <a:pt x="1322" y="369"/>
                  </a:lnTo>
                  <a:cubicBezTo>
                    <a:pt x="1489" y="229"/>
                    <a:pt x="1651" y="110"/>
                    <a:pt x="1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6">
              <a:extLst>
                <a:ext uri="{FF2B5EF4-FFF2-40B4-BE49-F238E27FC236}">
                  <a16:creationId xmlns:a16="http://schemas.microsoft.com/office/drawing/2014/main" id="{392C49B4-8179-F191-939C-9C0280AEF849}"/>
                </a:ext>
              </a:extLst>
            </p:cNvPr>
            <p:cNvSpPr/>
            <p:nvPr/>
          </p:nvSpPr>
          <p:spPr>
            <a:xfrm>
              <a:off x="5535150" y="1953850"/>
              <a:ext cx="12800" cy="18025"/>
            </a:xfrm>
            <a:custGeom>
              <a:avLst/>
              <a:gdLst/>
              <a:ahLst/>
              <a:cxnLst/>
              <a:rect l="l" t="t" r="r" b="b"/>
              <a:pathLst>
                <a:path w="512" h="721" extrusionOk="0">
                  <a:moveTo>
                    <a:pt x="512" y="1"/>
                  </a:moveTo>
                  <a:cubicBezTo>
                    <a:pt x="471" y="11"/>
                    <a:pt x="334" y="99"/>
                    <a:pt x="304" y="138"/>
                  </a:cubicBezTo>
                  <a:lnTo>
                    <a:pt x="267" y="184"/>
                  </a:lnTo>
                  <a:cubicBezTo>
                    <a:pt x="249" y="208"/>
                    <a:pt x="231" y="232"/>
                    <a:pt x="231" y="232"/>
                  </a:cubicBezTo>
                  <a:cubicBezTo>
                    <a:pt x="199" y="274"/>
                    <a:pt x="168" y="320"/>
                    <a:pt x="138" y="365"/>
                  </a:cubicBezTo>
                  <a:cubicBezTo>
                    <a:pt x="92" y="434"/>
                    <a:pt x="69" y="508"/>
                    <a:pt x="36" y="580"/>
                  </a:cubicBezTo>
                  <a:cubicBezTo>
                    <a:pt x="0" y="661"/>
                    <a:pt x="0" y="666"/>
                    <a:pt x="4" y="721"/>
                  </a:cubicBezTo>
                  <a:cubicBezTo>
                    <a:pt x="91" y="580"/>
                    <a:pt x="205" y="421"/>
                    <a:pt x="308" y="284"/>
                  </a:cubicBezTo>
                  <a:cubicBezTo>
                    <a:pt x="308" y="284"/>
                    <a:pt x="328" y="257"/>
                    <a:pt x="348" y="231"/>
                  </a:cubicBezTo>
                  <a:cubicBezTo>
                    <a:pt x="369" y="206"/>
                    <a:pt x="390" y="180"/>
                    <a:pt x="390" y="180"/>
                  </a:cubicBezTo>
                  <a:lnTo>
                    <a:pt x="406" y="162"/>
                  </a:lnTo>
                  <a:lnTo>
                    <a:pt x="405" y="162"/>
                  </a:lnTo>
                  <a:cubicBezTo>
                    <a:pt x="444" y="107"/>
                    <a:pt x="477" y="54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6">
              <a:extLst>
                <a:ext uri="{FF2B5EF4-FFF2-40B4-BE49-F238E27FC236}">
                  <a16:creationId xmlns:a16="http://schemas.microsoft.com/office/drawing/2014/main" id="{6B6EF2CB-448C-8645-F1EE-3C0C669A8E3F}"/>
                </a:ext>
              </a:extLst>
            </p:cNvPr>
            <p:cNvSpPr/>
            <p:nvPr/>
          </p:nvSpPr>
          <p:spPr>
            <a:xfrm>
              <a:off x="5565200" y="1930800"/>
              <a:ext cx="62450" cy="49375"/>
            </a:xfrm>
            <a:custGeom>
              <a:avLst/>
              <a:gdLst/>
              <a:ahLst/>
              <a:cxnLst/>
              <a:rect l="l" t="t" r="r" b="b"/>
              <a:pathLst>
                <a:path w="2498" h="1975" extrusionOk="0">
                  <a:moveTo>
                    <a:pt x="2497" y="0"/>
                  </a:moveTo>
                  <a:cubicBezTo>
                    <a:pt x="2425" y="9"/>
                    <a:pt x="2243" y="39"/>
                    <a:pt x="2057" y="80"/>
                  </a:cubicBezTo>
                  <a:cubicBezTo>
                    <a:pt x="1871" y="120"/>
                    <a:pt x="1683" y="174"/>
                    <a:pt x="1597" y="208"/>
                  </a:cubicBezTo>
                  <a:cubicBezTo>
                    <a:pt x="1597" y="208"/>
                    <a:pt x="1491" y="247"/>
                    <a:pt x="1387" y="292"/>
                  </a:cubicBezTo>
                  <a:cubicBezTo>
                    <a:pt x="1282" y="336"/>
                    <a:pt x="1181" y="388"/>
                    <a:pt x="1181" y="388"/>
                  </a:cubicBezTo>
                  <a:cubicBezTo>
                    <a:pt x="1001" y="480"/>
                    <a:pt x="820" y="591"/>
                    <a:pt x="657" y="728"/>
                  </a:cubicBezTo>
                  <a:cubicBezTo>
                    <a:pt x="415" y="932"/>
                    <a:pt x="242" y="1169"/>
                    <a:pt x="114" y="1448"/>
                  </a:cubicBezTo>
                  <a:cubicBezTo>
                    <a:pt x="44" y="1605"/>
                    <a:pt x="29" y="1695"/>
                    <a:pt x="14" y="1762"/>
                  </a:cubicBezTo>
                  <a:cubicBezTo>
                    <a:pt x="3" y="1831"/>
                    <a:pt x="1" y="1882"/>
                    <a:pt x="4" y="1975"/>
                  </a:cubicBezTo>
                  <a:cubicBezTo>
                    <a:pt x="41" y="1663"/>
                    <a:pt x="192" y="1341"/>
                    <a:pt x="421" y="1079"/>
                  </a:cubicBezTo>
                  <a:cubicBezTo>
                    <a:pt x="647" y="813"/>
                    <a:pt x="942" y="609"/>
                    <a:pt x="1242" y="462"/>
                  </a:cubicBezTo>
                  <a:cubicBezTo>
                    <a:pt x="1242" y="462"/>
                    <a:pt x="1354" y="404"/>
                    <a:pt x="1472" y="356"/>
                  </a:cubicBezTo>
                  <a:cubicBezTo>
                    <a:pt x="1589" y="307"/>
                    <a:pt x="1709" y="265"/>
                    <a:pt x="1709" y="265"/>
                  </a:cubicBezTo>
                  <a:lnTo>
                    <a:pt x="1799" y="234"/>
                  </a:lnTo>
                  <a:cubicBezTo>
                    <a:pt x="2043" y="145"/>
                    <a:pt x="2272" y="73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6">
              <a:extLst>
                <a:ext uri="{FF2B5EF4-FFF2-40B4-BE49-F238E27FC236}">
                  <a16:creationId xmlns:a16="http://schemas.microsoft.com/office/drawing/2014/main" id="{146AAE92-697C-53A5-BAE6-108ECAE72EA2}"/>
                </a:ext>
              </a:extLst>
            </p:cNvPr>
            <p:cNvSpPr/>
            <p:nvPr/>
          </p:nvSpPr>
          <p:spPr>
            <a:xfrm>
              <a:off x="5496625" y="1927200"/>
              <a:ext cx="64150" cy="68475"/>
            </a:xfrm>
            <a:custGeom>
              <a:avLst/>
              <a:gdLst/>
              <a:ahLst/>
              <a:cxnLst/>
              <a:rect l="l" t="t" r="r" b="b"/>
              <a:pathLst>
                <a:path w="2566" h="2739" extrusionOk="0">
                  <a:moveTo>
                    <a:pt x="2565" y="0"/>
                  </a:moveTo>
                  <a:cubicBezTo>
                    <a:pt x="2490" y="29"/>
                    <a:pt x="2298" y="111"/>
                    <a:pt x="2111" y="213"/>
                  </a:cubicBezTo>
                  <a:cubicBezTo>
                    <a:pt x="1924" y="318"/>
                    <a:pt x="1739" y="438"/>
                    <a:pt x="1659" y="504"/>
                  </a:cubicBezTo>
                  <a:cubicBezTo>
                    <a:pt x="1659" y="504"/>
                    <a:pt x="1634" y="524"/>
                    <a:pt x="1596" y="554"/>
                  </a:cubicBezTo>
                  <a:cubicBezTo>
                    <a:pt x="1559" y="582"/>
                    <a:pt x="1510" y="622"/>
                    <a:pt x="1462" y="664"/>
                  </a:cubicBezTo>
                  <a:cubicBezTo>
                    <a:pt x="1365" y="746"/>
                    <a:pt x="1273" y="834"/>
                    <a:pt x="1273" y="834"/>
                  </a:cubicBezTo>
                  <a:cubicBezTo>
                    <a:pt x="1107" y="987"/>
                    <a:pt x="947" y="1160"/>
                    <a:pt x="794" y="1339"/>
                  </a:cubicBezTo>
                  <a:cubicBezTo>
                    <a:pt x="569" y="1610"/>
                    <a:pt x="404" y="1883"/>
                    <a:pt x="238" y="2182"/>
                  </a:cubicBezTo>
                  <a:cubicBezTo>
                    <a:pt x="60" y="2520"/>
                    <a:pt x="63" y="2538"/>
                    <a:pt x="0" y="2738"/>
                  </a:cubicBezTo>
                  <a:cubicBezTo>
                    <a:pt x="149" y="2418"/>
                    <a:pt x="344" y="2080"/>
                    <a:pt x="576" y="1761"/>
                  </a:cubicBezTo>
                  <a:cubicBezTo>
                    <a:pt x="806" y="1440"/>
                    <a:pt x="1078" y="1142"/>
                    <a:pt x="1353" y="885"/>
                  </a:cubicBezTo>
                  <a:cubicBezTo>
                    <a:pt x="1353" y="885"/>
                    <a:pt x="1380" y="861"/>
                    <a:pt x="1419" y="824"/>
                  </a:cubicBezTo>
                  <a:cubicBezTo>
                    <a:pt x="1459" y="789"/>
                    <a:pt x="1513" y="742"/>
                    <a:pt x="1567" y="696"/>
                  </a:cubicBezTo>
                  <a:cubicBezTo>
                    <a:pt x="1622" y="649"/>
                    <a:pt x="1679" y="607"/>
                    <a:pt x="1721" y="573"/>
                  </a:cubicBezTo>
                  <a:cubicBezTo>
                    <a:pt x="1762" y="539"/>
                    <a:pt x="1791" y="518"/>
                    <a:pt x="1791" y="518"/>
                  </a:cubicBezTo>
                  <a:lnTo>
                    <a:pt x="1878" y="456"/>
                  </a:lnTo>
                  <a:cubicBezTo>
                    <a:pt x="2111" y="280"/>
                    <a:pt x="2336" y="132"/>
                    <a:pt x="2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6">
              <a:extLst>
                <a:ext uri="{FF2B5EF4-FFF2-40B4-BE49-F238E27FC236}">
                  <a16:creationId xmlns:a16="http://schemas.microsoft.com/office/drawing/2014/main" id="{95D369A2-AF16-9AA9-18BD-D348B3404CE8}"/>
                </a:ext>
              </a:extLst>
            </p:cNvPr>
            <p:cNvSpPr/>
            <p:nvPr/>
          </p:nvSpPr>
          <p:spPr>
            <a:xfrm>
              <a:off x="5460300" y="1929125"/>
              <a:ext cx="78325" cy="77300"/>
            </a:xfrm>
            <a:custGeom>
              <a:avLst/>
              <a:gdLst/>
              <a:ahLst/>
              <a:cxnLst/>
              <a:rect l="l" t="t" r="r" b="b"/>
              <a:pathLst>
                <a:path w="3133" h="3092" extrusionOk="0">
                  <a:moveTo>
                    <a:pt x="3133" y="0"/>
                  </a:moveTo>
                  <a:lnTo>
                    <a:pt x="3133" y="0"/>
                  </a:lnTo>
                  <a:cubicBezTo>
                    <a:pt x="3049" y="42"/>
                    <a:pt x="2841" y="160"/>
                    <a:pt x="2633" y="294"/>
                  </a:cubicBezTo>
                  <a:cubicBezTo>
                    <a:pt x="2427" y="429"/>
                    <a:pt x="2220" y="577"/>
                    <a:pt x="2128" y="653"/>
                  </a:cubicBezTo>
                  <a:cubicBezTo>
                    <a:pt x="2128" y="653"/>
                    <a:pt x="2014" y="744"/>
                    <a:pt x="1903" y="841"/>
                  </a:cubicBezTo>
                  <a:cubicBezTo>
                    <a:pt x="1792" y="937"/>
                    <a:pt x="1685" y="1035"/>
                    <a:pt x="1685" y="1035"/>
                  </a:cubicBezTo>
                  <a:cubicBezTo>
                    <a:pt x="1491" y="1210"/>
                    <a:pt x="1299" y="1400"/>
                    <a:pt x="1112" y="1597"/>
                  </a:cubicBezTo>
                  <a:cubicBezTo>
                    <a:pt x="833" y="1894"/>
                    <a:pt x="611" y="2184"/>
                    <a:pt x="375" y="2502"/>
                  </a:cubicBezTo>
                  <a:cubicBezTo>
                    <a:pt x="117" y="2859"/>
                    <a:pt x="114" y="2878"/>
                    <a:pt x="0" y="3092"/>
                  </a:cubicBezTo>
                  <a:cubicBezTo>
                    <a:pt x="463" y="2418"/>
                    <a:pt x="1114" y="1670"/>
                    <a:pt x="1767" y="1085"/>
                  </a:cubicBezTo>
                  <a:cubicBezTo>
                    <a:pt x="1767" y="1085"/>
                    <a:pt x="1798" y="1057"/>
                    <a:pt x="1845" y="1016"/>
                  </a:cubicBezTo>
                  <a:cubicBezTo>
                    <a:pt x="1891" y="974"/>
                    <a:pt x="1954" y="920"/>
                    <a:pt x="2017" y="865"/>
                  </a:cubicBezTo>
                  <a:cubicBezTo>
                    <a:pt x="2143" y="759"/>
                    <a:pt x="2272" y="654"/>
                    <a:pt x="2272" y="654"/>
                  </a:cubicBezTo>
                  <a:lnTo>
                    <a:pt x="2370" y="579"/>
                  </a:lnTo>
                  <a:cubicBezTo>
                    <a:pt x="2634" y="366"/>
                    <a:pt x="2884" y="178"/>
                    <a:pt x="3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6">
              <a:extLst>
                <a:ext uri="{FF2B5EF4-FFF2-40B4-BE49-F238E27FC236}">
                  <a16:creationId xmlns:a16="http://schemas.microsoft.com/office/drawing/2014/main" id="{66F2F7CD-25AC-A288-23CC-485DAA57865A}"/>
                </a:ext>
              </a:extLst>
            </p:cNvPr>
            <p:cNvSpPr/>
            <p:nvPr/>
          </p:nvSpPr>
          <p:spPr>
            <a:xfrm>
              <a:off x="5443375" y="1941575"/>
              <a:ext cx="49650" cy="53850"/>
            </a:xfrm>
            <a:custGeom>
              <a:avLst/>
              <a:gdLst/>
              <a:ahLst/>
              <a:cxnLst/>
              <a:rect l="l" t="t" r="r" b="b"/>
              <a:pathLst>
                <a:path w="1986" h="2154" extrusionOk="0">
                  <a:moveTo>
                    <a:pt x="1986" y="1"/>
                  </a:moveTo>
                  <a:cubicBezTo>
                    <a:pt x="1874" y="59"/>
                    <a:pt x="1460" y="365"/>
                    <a:pt x="1348" y="478"/>
                  </a:cubicBezTo>
                  <a:cubicBezTo>
                    <a:pt x="1348" y="478"/>
                    <a:pt x="1278" y="546"/>
                    <a:pt x="1208" y="613"/>
                  </a:cubicBezTo>
                  <a:cubicBezTo>
                    <a:pt x="1140" y="682"/>
                    <a:pt x="1072" y="751"/>
                    <a:pt x="1072" y="751"/>
                  </a:cubicBezTo>
                  <a:cubicBezTo>
                    <a:pt x="951" y="874"/>
                    <a:pt x="830" y="1006"/>
                    <a:pt x="710" y="1141"/>
                  </a:cubicBezTo>
                  <a:cubicBezTo>
                    <a:pt x="532" y="1345"/>
                    <a:pt x="394" y="1545"/>
                    <a:pt x="241" y="1757"/>
                  </a:cubicBezTo>
                  <a:cubicBezTo>
                    <a:pt x="72" y="1996"/>
                    <a:pt x="69" y="2006"/>
                    <a:pt x="0" y="2154"/>
                  </a:cubicBezTo>
                  <a:cubicBezTo>
                    <a:pt x="319" y="1716"/>
                    <a:pt x="743" y="1216"/>
                    <a:pt x="1151" y="802"/>
                  </a:cubicBezTo>
                  <a:cubicBezTo>
                    <a:pt x="1151" y="802"/>
                    <a:pt x="1229" y="724"/>
                    <a:pt x="1305" y="646"/>
                  </a:cubicBezTo>
                  <a:cubicBezTo>
                    <a:pt x="1385" y="571"/>
                    <a:pt x="1464" y="495"/>
                    <a:pt x="1464" y="495"/>
                  </a:cubicBezTo>
                  <a:lnTo>
                    <a:pt x="1525" y="439"/>
                  </a:lnTo>
                  <a:cubicBezTo>
                    <a:pt x="1686" y="282"/>
                    <a:pt x="1836" y="139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6">
              <a:extLst>
                <a:ext uri="{FF2B5EF4-FFF2-40B4-BE49-F238E27FC236}">
                  <a16:creationId xmlns:a16="http://schemas.microsoft.com/office/drawing/2014/main" id="{0FD20FB4-2809-E78D-5FDE-46578917311A}"/>
                </a:ext>
              </a:extLst>
            </p:cNvPr>
            <p:cNvSpPr/>
            <p:nvPr/>
          </p:nvSpPr>
          <p:spPr>
            <a:xfrm>
              <a:off x="5431100" y="1926650"/>
              <a:ext cx="56075" cy="55175"/>
            </a:xfrm>
            <a:custGeom>
              <a:avLst/>
              <a:gdLst/>
              <a:ahLst/>
              <a:cxnLst/>
              <a:rect l="l" t="t" r="r" b="b"/>
              <a:pathLst>
                <a:path w="2243" h="2207" extrusionOk="0">
                  <a:moveTo>
                    <a:pt x="2243" y="1"/>
                  </a:moveTo>
                  <a:cubicBezTo>
                    <a:pt x="2180" y="26"/>
                    <a:pt x="2022" y="97"/>
                    <a:pt x="1867" y="184"/>
                  </a:cubicBezTo>
                  <a:cubicBezTo>
                    <a:pt x="1712" y="270"/>
                    <a:pt x="1557" y="369"/>
                    <a:pt x="1489" y="422"/>
                  </a:cubicBezTo>
                  <a:cubicBezTo>
                    <a:pt x="1489" y="422"/>
                    <a:pt x="1405" y="485"/>
                    <a:pt x="1325" y="554"/>
                  </a:cubicBezTo>
                  <a:cubicBezTo>
                    <a:pt x="1243" y="620"/>
                    <a:pt x="1165" y="692"/>
                    <a:pt x="1165" y="692"/>
                  </a:cubicBezTo>
                  <a:cubicBezTo>
                    <a:pt x="1023" y="815"/>
                    <a:pt x="884" y="952"/>
                    <a:pt x="750" y="1096"/>
                  </a:cubicBezTo>
                  <a:cubicBezTo>
                    <a:pt x="551" y="1311"/>
                    <a:pt x="399" y="1528"/>
                    <a:pt x="241" y="1764"/>
                  </a:cubicBezTo>
                  <a:cubicBezTo>
                    <a:pt x="67" y="2030"/>
                    <a:pt x="67" y="2044"/>
                    <a:pt x="0" y="2207"/>
                  </a:cubicBezTo>
                  <a:cubicBezTo>
                    <a:pt x="307" y="1706"/>
                    <a:pt x="766" y="1159"/>
                    <a:pt x="1241" y="748"/>
                  </a:cubicBezTo>
                  <a:cubicBezTo>
                    <a:pt x="1241" y="748"/>
                    <a:pt x="1329" y="669"/>
                    <a:pt x="1421" y="593"/>
                  </a:cubicBezTo>
                  <a:cubicBezTo>
                    <a:pt x="1514" y="520"/>
                    <a:pt x="1609" y="447"/>
                    <a:pt x="1609" y="447"/>
                  </a:cubicBezTo>
                  <a:lnTo>
                    <a:pt x="1681" y="395"/>
                  </a:lnTo>
                  <a:lnTo>
                    <a:pt x="1682" y="395"/>
                  </a:lnTo>
                  <a:cubicBezTo>
                    <a:pt x="1874" y="248"/>
                    <a:pt x="2058" y="120"/>
                    <a:pt x="2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6">
              <a:extLst>
                <a:ext uri="{FF2B5EF4-FFF2-40B4-BE49-F238E27FC236}">
                  <a16:creationId xmlns:a16="http://schemas.microsoft.com/office/drawing/2014/main" id="{1A2EE677-552C-6921-0047-3F8984F0B3CF}"/>
                </a:ext>
              </a:extLst>
            </p:cNvPr>
            <p:cNvSpPr/>
            <p:nvPr/>
          </p:nvSpPr>
          <p:spPr>
            <a:xfrm>
              <a:off x="5407150" y="1919325"/>
              <a:ext cx="51950" cy="75150"/>
            </a:xfrm>
            <a:custGeom>
              <a:avLst/>
              <a:gdLst/>
              <a:ahLst/>
              <a:cxnLst/>
              <a:rect l="l" t="t" r="r" b="b"/>
              <a:pathLst>
                <a:path w="2078" h="3006" extrusionOk="0">
                  <a:moveTo>
                    <a:pt x="2077" y="1"/>
                  </a:moveTo>
                  <a:cubicBezTo>
                    <a:pt x="2007" y="39"/>
                    <a:pt x="1833" y="146"/>
                    <a:pt x="1664" y="273"/>
                  </a:cubicBezTo>
                  <a:cubicBezTo>
                    <a:pt x="1496" y="399"/>
                    <a:pt x="1332" y="542"/>
                    <a:pt x="1261" y="615"/>
                  </a:cubicBezTo>
                  <a:cubicBezTo>
                    <a:pt x="1261" y="615"/>
                    <a:pt x="1172" y="704"/>
                    <a:pt x="1088" y="795"/>
                  </a:cubicBezTo>
                  <a:cubicBezTo>
                    <a:pt x="1004" y="887"/>
                    <a:pt x="924" y="984"/>
                    <a:pt x="924" y="984"/>
                  </a:cubicBezTo>
                  <a:cubicBezTo>
                    <a:pt x="780" y="1153"/>
                    <a:pt x="639" y="1337"/>
                    <a:pt x="510" y="1531"/>
                  </a:cubicBezTo>
                  <a:cubicBezTo>
                    <a:pt x="413" y="1675"/>
                    <a:pt x="331" y="1817"/>
                    <a:pt x="257" y="1963"/>
                  </a:cubicBezTo>
                  <a:cubicBezTo>
                    <a:pt x="181" y="2107"/>
                    <a:pt x="111" y="2256"/>
                    <a:pt x="59" y="2419"/>
                  </a:cubicBezTo>
                  <a:cubicBezTo>
                    <a:pt x="2" y="2601"/>
                    <a:pt x="0" y="2704"/>
                    <a:pt x="6" y="2781"/>
                  </a:cubicBezTo>
                  <a:cubicBezTo>
                    <a:pt x="12" y="2858"/>
                    <a:pt x="26" y="2914"/>
                    <a:pt x="71" y="3006"/>
                  </a:cubicBezTo>
                  <a:cubicBezTo>
                    <a:pt x="15" y="2841"/>
                    <a:pt x="33" y="2655"/>
                    <a:pt x="90" y="2479"/>
                  </a:cubicBezTo>
                  <a:cubicBezTo>
                    <a:pt x="147" y="2303"/>
                    <a:pt x="239" y="2133"/>
                    <a:pt x="339" y="1965"/>
                  </a:cubicBezTo>
                  <a:cubicBezTo>
                    <a:pt x="537" y="1630"/>
                    <a:pt x="767" y="1308"/>
                    <a:pt x="1009" y="1025"/>
                  </a:cubicBezTo>
                  <a:cubicBezTo>
                    <a:pt x="1009" y="1025"/>
                    <a:pt x="1100" y="918"/>
                    <a:pt x="1196" y="815"/>
                  </a:cubicBezTo>
                  <a:cubicBezTo>
                    <a:pt x="1292" y="711"/>
                    <a:pt x="1393" y="614"/>
                    <a:pt x="1393" y="614"/>
                  </a:cubicBezTo>
                  <a:lnTo>
                    <a:pt x="1470" y="540"/>
                  </a:lnTo>
                  <a:cubicBezTo>
                    <a:pt x="1675" y="339"/>
                    <a:pt x="1874" y="163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6">
              <a:extLst>
                <a:ext uri="{FF2B5EF4-FFF2-40B4-BE49-F238E27FC236}">
                  <a16:creationId xmlns:a16="http://schemas.microsoft.com/office/drawing/2014/main" id="{908B89B1-DDEE-3432-A8D4-3BE539C12F6F}"/>
                </a:ext>
              </a:extLst>
            </p:cNvPr>
            <p:cNvSpPr/>
            <p:nvPr/>
          </p:nvSpPr>
          <p:spPr>
            <a:xfrm>
              <a:off x="5343450" y="1958025"/>
              <a:ext cx="62825" cy="38250"/>
            </a:xfrm>
            <a:custGeom>
              <a:avLst/>
              <a:gdLst/>
              <a:ahLst/>
              <a:cxnLst/>
              <a:rect l="l" t="t" r="r" b="b"/>
              <a:pathLst>
                <a:path w="2513" h="1530" extrusionOk="0">
                  <a:moveTo>
                    <a:pt x="2513" y="0"/>
                  </a:moveTo>
                  <a:cubicBezTo>
                    <a:pt x="2453" y="26"/>
                    <a:pt x="2307" y="116"/>
                    <a:pt x="2175" y="231"/>
                  </a:cubicBezTo>
                  <a:cubicBezTo>
                    <a:pt x="2042" y="346"/>
                    <a:pt x="1920" y="478"/>
                    <a:pt x="1866" y="542"/>
                  </a:cubicBezTo>
                  <a:cubicBezTo>
                    <a:pt x="1866" y="542"/>
                    <a:pt x="1800" y="621"/>
                    <a:pt x="1734" y="700"/>
                  </a:cubicBezTo>
                  <a:cubicBezTo>
                    <a:pt x="1668" y="776"/>
                    <a:pt x="1601" y="854"/>
                    <a:pt x="1601" y="854"/>
                  </a:cubicBezTo>
                  <a:cubicBezTo>
                    <a:pt x="1480" y="988"/>
                    <a:pt x="1347" y="1120"/>
                    <a:pt x="1196" y="1228"/>
                  </a:cubicBezTo>
                  <a:cubicBezTo>
                    <a:pt x="987" y="1377"/>
                    <a:pt x="764" y="1477"/>
                    <a:pt x="513" y="1477"/>
                  </a:cubicBezTo>
                  <a:cubicBezTo>
                    <a:pt x="494" y="1477"/>
                    <a:pt x="475" y="1476"/>
                    <a:pt x="456" y="1475"/>
                  </a:cubicBezTo>
                  <a:cubicBezTo>
                    <a:pt x="305" y="1463"/>
                    <a:pt x="232" y="1428"/>
                    <a:pt x="174" y="1409"/>
                  </a:cubicBezTo>
                  <a:cubicBezTo>
                    <a:pt x="118" y="1383"/>
                    <a:pt x="75" y="1368"/>
                    <a:pt x="1" y="1323"/>
                  </a:cubicBezTo>
                  <a:lnTo>
                    <a:pt x="1" y="1323"/>
                  </a:lnTo>
                  <a:cubicBezTo>
                    <a:pt x="107" y="1423"/>
                    <a:pt x="253" y="1493"/>
                    <a:pt x="411" y="1518"/>
                  </a:cubicBezTo>
                  <a:cubicBezTo>
                    <a:pt x="461" y="1526"/>
                    <a:pt x="512" y="1530"/>
                    <a:pt x="564" y="1530"/>
                  </a:cubicBezTo>
                  <a:cubicBezTo>
                    <a:pt x="675" y="1530"/>
                    <a:pt x="789" y="1512"/>
                    <a:pt x="898" y="1477"/>
                  </a:cubicBezTo>
                  <a:cubicBezTo>
                    <a:pt x="1220" y="1372"/>
                    <a:pt x="1477" y="1133"/>
                    <a:pt x="1683" y="901"/>
                  </a:cubicBezTo>
                  <a:cubicBezTo>
                    <a:pt x="1683" y="901"/>
                    <a:pt x="1760" y="811"/>
                    <a:pt x="1837" y="721"/>
                  </a:cubicBezTo>
                  <a:cubicBezTo>
                    <a:pt x="1911" y="632"/>
                    <a:pt x="1987" y="542"/>
                    <a:pt x="1987" y="542"/>
                  </a:cubicBezTo>
                  <a:lnTo>
                    <a:pt x="2044" y="476"/>
                  </a:lnTo>
                  <a:cubicBezTo>
                    <a:pt x="2196" y="292"/>
                    <a:pt x="2343" y="13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6">
              <a:extLst>
                <a:ext uri="{FF2B5EF4-FFF2-40B4-BE49-F238E27FC236}">
                  <a16:creationId xmlns:a16="http://schemas.microsoft.com/office/drawing/2014/main" id="{EFCE2F35-C727-2CFC-2336-BE6AF7F780CB}"/>
                </a:ext>
              </a:extLst>
            </p:cNvPr>
            <p:cNvSpPr/>
            <p:nvPr/>
          </p:nvSpPr>
          <p:spPr>
            <a:xfrm>
              <a:off x="5368850" y="1913300"/>
              <a:ext cx="66675" cy="59900"/>
            </a:xfrm>
            <a:custGeom>
              <a:avLst/>
              <a:gdLst/>
              <a:ahLst/>
              <a:cxnLst/>
              <a:rect l="l" t="t" r="r" b="b"/>
              <a:pathLst>
                <a:path w="2667" h="2396" extrusionOk="0">
                  <a:moveTo>
                    <a:pt x="2585" y="1"/>
                  </a:moveTo>
                  <a:cubicBezTo>
                    <a:pt x="2484" y="1"/>
                    <a:pt x="2328" y="9"/>
                    <a:pt x="2170" y="43"/>
                  </a:cubicBezTo>
                  <a:cubicBezTo>
                    <a:pt x="1960" y="84"/>
                    <a:pt x="1754" y="167"/>
                    <a:pt x="1663" y="217"/>
                  </a:cubicBezTo>
                  <a:cubicBezTo>
                    <a:pt x="1663" y="217"/>
                    <a:pt x="1634" y="232"/>
                    <a:pt x="1592" y="254"/>
                  </a:cubicBezTo>
                  <a:cubicBezTo>
                    <a:pt x="1551" y="276"/>
                    <a:pt x="1497" y="311"/>
                    <a:pt x="1443" y="344"/>
                  </a:cubicBezTo>
                  <a:cubicBezTo>
                    <a:pt x="1391" y="380"/>
                    <a:pt x="1338" y="417"/>
                    <a:pt x="1299" y="444"/>
                  </a:cubicBezTo>
                  <a:cubicBezTo>
                    <a:pt x="1262" y="474"/>
                    <a:pt x="1237" y="494"/>
                    <a:pt x="1237" y="494"/>
                  </a:cubicBezTo>
                  <a:cubicBezTo>
                    <a:pt x="1060" y="635"/>
                    <a:pt x="895" y="806"/>
                    <a:pt x="758" y="999"/>
                  </a:cubicBezTo>
                  <a:cubicBezTo>
                    <a:pt x="656" y="1144"/>
                    <a:pt x="577" y="1294"/>
                    <a:pt x="517" y="1447"/>
                  </a:cubicBezTo>
                  <a:cubicBezTo>
                    <a:pt x="455" y="1600"/>
                    <a:pt x="402" y="1753"/>
                    <a:pt x="331" y="1906"/>
                  </a:cubicBezTo>
                  <a:cubicBezTo>
                    <a:pt x="250" y="2075"/>
                    <a:pt x="194" y="2153"/>
                    <a:pt x="150" y="2215"/>
                  </a:cubicBezTo>
                  <a:cubicBezTo>
                    <a:pt x="104" y="2275"/>
                    <a:pt x="74" y="2321"/>
                    <a:pt x="0" y="2396"/>
                  </a:cubicBezTo>
                  <a:cubicBezTo>
                    <a:pt x="145" y="2293"/>
                    <a:pt x="261" y="2139"/>
                    <a:pt x="351" y="1971"/>
                  </a:cubicBezTo>
                  <a:cubicBezTo>
                    <a:pt x="444" y="1802"/>
                    <a:pt x="516" y="1619"/>
                    <a:pt x="600" y="1443"/>
                  </a:cubicBezTo>
                  <a:cubicBezTo>
                    <a:pt x="763" y="1089"/>
                    <a:pt x="1020" y="778"/>
                    <a:pt x="1313" y="551"/>
                  </a:cubicBezTo>
                  <a:cubicBezTo>
                    <a:pt x="1313" y="551"/>
                    <a:pt x="1423" y="463"/>
                    <a:pt x="1543" y="391"/>
                  </a:cubicBezTo>
                  <a:cubicBezTo>
                    <a:pt x="1662" y="315"/>
                    <a:pt x="1790" y="257"/>
                    <a:pt x="1790" y="257"/>
                  </a:cubicBezTo>
                  <a:lnTo>
                    <a:pt x="1886" y="214"/>
                  </a:lnTo>
                  <a:lnTo>
                    <a:pt x="1885" y="215"/>
                  </a:lnTo>
                  <a:cubicBezTo>
                    <a:pt x="2148" y="99"/>
                    <a:pt x="2407" y="32"/>
                    <a:pt x="2667" y="3"/>
                  </a:cubicBezTo>
                  <a:cubicBezTo>
                    <a:pt x="2647" y="2"/>
                    <a:pt x="2619" y="1"/>
                    <a:pt x="2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6">
              <a:extLst>
                <a:ext uri="{FF2B5EF4-FFF2-40B4-BE49-F238E27FC236}">
                  <a16:creationId xmlns:a16="http://schemas.microsoft.com/office/drawing/2014/main" id="{1A28375B-F353-BA8E-947A-88DE249F50CD}"/>
                </a:ext>
              </a:extLst>
            </p:cNvPr>
            <p:cNvSpPr/>
            <p:nvPr/>
          </p:nvSpPr>
          <p:spPr>
            <a:xfrm>
              <a:off x="5565025" y="1926725"/>
              <a:ext cx="27150" cy="14425"/>
            </a:xfrm>
            <a:custGeom>
              <a:avLst/>
              <a:gdLst/>
              <a:ahLst/>
              <a:cxnLst/>
              <a:rect l="l" t="t" r="r" b="b"/>
              <a:pathLst>
                <a:path w="1086" h="577" extrusionOk="0">
                  <a:moveTo>
                    <a:pt x="1074" y="1"/>
                  </a:moveTo>
                  <a:cubicBezTo>
                    <a:pt x="1004" y="1"/>
                    <a:pt x="809" y="37"/>
                    <a:pt x="752" y="65"/>
                  </a:cubicBezTo>
                  <a:cubicBezTo>
                    <a:pt x="752" y="65"/>
                    <a:pt x="714" y="82"/>
                    <a:pt x="677" y="99"/>
                  </a:cubicBezTo>
                  <a:cubicBezTo>
                    <a:pt x="639" y="117"/>
                    <a:pt x="602" y="135"/>
                    <a:pt x="602" y="135"/>
                  </a:cubicBezTo>
                  <a:cubicBezTo>
                    <a:pt x="536" y="168"/>
                    <a:pt x="469" y="203"/>
                    <a:pt x="403" y="241"/>
                  </a:cubicBezTo>
                  <a:cubicBezTo>
                    <a:pt x="304" y="297"/>
                    <a:pt x="226" y="368"/>
                    <a:pt x="139" y="435"/>
                  </a:cubicBezTo>
                  <a:cubicBezTo>
                    <a:pt x="40" y="510"/>
                    <a:pt x="38" y="515"/>
                    <a:pt x="0" y="576"/>
                  </a:cubicBezTo>
                  <a:cubicBezTo>
                    <a:pt x="194" y="453"/>
                    <a:pt x="433" y="321"/>
                    <a:pt x="650" y="215"/>
                  </a:cubicBezTo>
                  <a:cubicBezTo>
                    <a:pt x="650" y="215"/>
                    <a:pt x="691" y="195"/>
                    <a:pt x="732" y="175"/>
                  </a:cubicBezTo>
                  <a:cubicBezTo>
                    <a:pt x="774" y="156"/>
                    <a:pt x="816" y="137"/>
                    <a:pt x="816" y="137"/>
                  </a:cubicBezTo>
                  <a:lnTo>
                    <a:pt x="848" y="124"/>
                  </a:lnTo>
                  <a:cubicBezTo>
                    <a:pt x="913" y="91"/>
                    <a:pt x="995" y="48"/>
                    <a:pt x="1086" y="1"/>
                  </a:cubicBezTo>
                  <a:cubicBezTo>
                    <a:pt x="1082" y="1"/>
                    <a:pt x="1078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6">
              <a:extLst>
                <a:ext uri="{FF2B5EF4-FFF2-40B4-BE49-F238E27FC236}">
                  <a16:creationId xmlns:a16="http://schemas.microsoft.com/office/drawing/2014/main" id="{6E8187A7-A429-37B7-9D10-3D7C495401F4}"/>
                </a:ext>
              </a:extLst>
            </p:cNvPr>
            <p:cNvSpPr/>
            <p:nvPr/>
          </p:nvSpPr>
          <p:spPr>
            <a:xfrm>
              <a:off x="5560500" y="1924000"/>
              <a:ext cx="9125" cy="6300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345" y="0"/>
                  </a:moveTo>
                  <a:cubicBezTo>
                    <a:pt x="309" y="0"/>
                    <a:pt x="249" y="11"/>
                    <a:pt x="234" y="21"/>
                  </a:cubicBezTo>
                  <a:lnTo>
                    <a:pt x="187" y="56"/>
                  </a:lnTo>
                  <a:cubicBezTo>
                    <a:pt x="166" y="71"/>
                    <a:pt x="144" y="86"/>
                    <a:pt x="122" y="101"/>
                  </a:cubicBezTo>
                  <a:cubicBezTo>
                    <a:pt x="88" y="124"/>
                    <a:pt x="69" y="160"/>
                    <a:pt x="39" y="186"/>
                  </a:cubicBezTo>
                  <a:cubicBezTo>
                    <a:pt x="6" y="215"/>
                    <a:pt x="6" y="217"/>
                    <a:pt x="1" y="252"/>
                  </a:cubicBezTo>
                  <a:cubicBezTo>
                    <a:pt x="81" y="225"/>
                    <a:pt x="171" y="181"/>
                    <a:pt x="242" y="129"/>
                  </a:cubicBezTo>
                  <a:lnTo>
                    <a:pt x="296" y="91"/>
                  </a:lnTo>
                  <a:lnTo>
                    <a:pt x="305" y="84"/>
                  </a:lnTo>
                  <a:cubicBezTo>
                    <a:pt x="329" y="58"/>
                    <a:pt x="348" y="31"/>
                    <a:pt x="365" y="2"/>
                  </a:cubicBezTo>
                  <a:cubicBezTo>
                    <a:pt x="360" y="1"/>
                    <a:pt x="353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36">
              <a:extLst>
                <a:ext uri="{FF2B5EF4-FFF2-40B4-BE49-F238E27FC236}">
                  <a16:creationId xmlns:a16="http://schemas.microsoft.com/office/drawing/2014/main" id="{4F261FBE-D629-450D-D2A4-3DE6B4A2F197}"/>
                </a:ext>
              </a:extLst>
            </p:cNvPr>
            <p:cNvSpPr/>
            <p:nvPr/>
          </p:nvSpPr>
          <p:spPr>
            <a:xfrm>
              <a:off x="5508825" y="1924975"/>
              <a:ext cx="27225" cy="12450"/>
            </a:xfrm>
            <a:custGeom>
              <a:avLst/>
              <a:gdLst/>
              <a:ahLst/>
              <a:cxnLst/>
              <a:rect l="l" t="t" r="r" b="b"/>
              <a:pathLst>
                <a:path w="1089" h="498" extrusionOk="0">
                  <a:moveTo>
                    <a:pt x="1057" y="0"/>
                  </a:moveTo>
                  <a:cubicBezTo>
                    <a:pt x="977" y="0"/>
                    <a:pt x="813" y="21"/>
                    <a:pt x="760" y="43"/>
                  </a:cubicBezTo>
                  <a:cubicBezTo>
                    <a:pt x="760" y="43"/>
                    <a:pt x="722" y="57"/>
                    <a:pt x="685" y="71"/>
                  </a:cubicBezTo>
                  <a:cubicBezTo>
                    <a:pt x="648" y="86"/>
                    <a:pt x="611" y="101"/>
                    <a:pt x="611" y="101"/>
                  </a:cubicBezTo>
                  <a:cubicBezTo>
                    <a:pt x="545" y="129"/>
                    <a:pt x="477" y="160"/>
                    <a:pt x="410" y="192"/>
                  </a:cubicBezTo>
                  <a:cubicBezTo>
                    <a:pt x="310" y="242"/>
                    <a:pt x="231" y="306"/>
                    <a:pt x="142" y="366"/>
                  </a:cubicBezTo>
                  <a:cubicBezTo>
                    <a:pt x="42" y="433"/>
                    <a:pt x="39" y="439"/>
                    <a:pt x="0" y="497"/>
                  </a:cubicBezTo>
                  <a:cubicBezTo>
                    <a:pt x="195" y="389"/>
                    <a:pt x="435" y="274"/>
                    <a:pt x="653" y="183"/>
                  </a:cubicBezTo>
                  <a:cubicBezTo>
                    <a:pt x="653" y="183"/>
                    <a:pt x="694" y="167"/>
                    <a:pt x="735" y="150"/>
                  </a:cubicBezTo>
                  <a:lnTo>
                    <a:pt x="820" y="119"/>
                  </a:lnTo>
                  <a:lnTo>
                    <a:pt x="851" y="108"/>
                  </a:lnTo>
                  <a:cubicBezTo>
                    <a:pt x="915" y="80"/>
                    <a:pt x="997" y="43"/>
                    <a:pt x="1089" y="2"/>
                  </a:cubicBezTo>
                  <a:cubicBezTo>
                    <a:pt x="1081" y="1"/>
                    <a:pt x="1070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36">
              <a:extLst>
                <a:ext uri="{FF2B5EF4-FFF2-40B4-BE49-F238E27FC236}">
                  <a16:creationId xmlns:a16="http://schemas.microsoft.com/office/drawing/2014/main" id="{6B4723B4-678F-A9D5-9C37-775E1F58D998}"/>
                </a:ext>
              </a:extLst>
            </p:cNvPr>
            <p:cNvSpPr/>
            <p:nvPr/>
          </p:nvSpPr>
          <p:spPr>
            <a:xfrm>
              <a:off x="5494200" y="1926525"/>
              <a:ext cx="18250" cy="8750"/>
            </a:xfrm>
            <a:custGeom>
              <a:avLst/>
              <a:gdLst/>
              <a:ahLst/>
              <a:cxnLst/>
              <a:rect l="l" t="t" r="r" b="b"/>
              <a:pathLst>
                <a:path w="730" h="350" extrusionOk="0">
                  <a:moveTo>
                    <a:pt x="722" y="0"/>
                  </a:moveTo>
                  <a:cubicBezTo>
                    <a:pt x="674" y="0"/>
                    <a:pt x="545" y="24"/>
                    <a:pt x="508" y="43"/>
                  </a:cubicBezTo>
                  <a:lnTo>
                    <a:pt x="413" y="90"/>
                  </a:lnTo>
                  <a:cubicBezTo>
                    <a:pt x="370" y="111"/>
                    <a:pt x="326" y="132"/>
                    <a:pt x="281" y="154"/>
                  </a:cubicBezTo>
                  <a:cubicBezTo>
                    <a:pt x="215" y="185"/>
                    <a:pt x="163" y="231"/>
                    <a:pt x="101" y="265"/>
                  </a:cubicBezTo>
                  <a:cubicBezTo>
                    <a:pt x="30" y="305"/>
                    <a:pt x="28" y="307"/>
                    <a:pt x="0" y="350"/>
                  </a:cubicBezTo>
                  <a:cubicBezTo>
                    <a:pt x="144" y="306"/>
                    <a:pt x="314" y="243"/>
                    <a:pt x="457" y="171"/>
                  </a:cubicBezTo>
                  <a:lnTo>
                    <a:pt x="567" y="117"/>
                  </a:lnTo>
                  <a:lnTo>
                    <a:pt x="587" y="106"/>
                  </a:lnTo>
                  <a:cubicBezTo>
                    <a:pt x="639" y="74"/>
                    <a:pt x="686" y="37"/>
                    <a:pt x="730" y="0"/>
                  </a:cubicBezTo>
                  <a:cubicBezTo>
                    <a:pt x="728" y="0"/>
                    <a:pt x="72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6">
              <a:extLst>
                <a:ext uri="{FF2B5EF4-FFF2-40B4-BE49-F238E27FC236}">
                  <a16:creationId xmlns:a16="http://schemas.microsoft.com/office/drawing/2014/main" id="{58ED932C-7C11-5EB9-3A48-5A5DA1B51AFD}"/>
                </a:ext>
              </a:extLst>
            </p:cNvPr>
            <p:cNvSpPr/>
            <p:nvPr/>
          </p:nvSpPr>
          <p:spPr>
            <a:xfrm>
              <a:off x="5456375" y="1921450"/>
              <a:ext cx="25400" cy="7175"/>
            </a:xfrm>
            <a:custGeom>
              <a:avLst/>
              <a:gdLst/>
              <a:ahLst/>
              <a:cxnLst/>
              <a:rect l="l" t="t" r="r" b="b"/>
              <a:pathLst>
                <a:path w="1016" h="287" extrusionOk="0">
                  <a:moveTo>
                    <a:pt x="972" y="0"/>
                  </a:moveTo>
                  <a:cubicBezTo>
                    <a:pt x="898" y="0"/>
                    <a:pt x="770" y="11"/>
                    <a:pt x="727" y="23"/>
                  </a:cubicBezTo>
                  <a:lnTo>
                    <a:pt x="594" y="62"/>
                  </a:lnTo>
                  <a:cubicBezTo>
                    <a:pt x="535" y="79"/>
                    <a:pt x="473" y="96"/>
                    <a:pt x="411" y="114"/>
                  </a:cubicBezTo>
                  <a:cubicBezTo>
                    <a:pt x="318" y="140"/>
                    <a:pt x="240" y="181"/>
                    <a:pt x="152" y="210"/>
                  </a:cubicBezTo>
                  <a:cubicBezTo>
                    <a:pt x="52" y="243"/>
                    <a:pt x="49" y="246"/>
                    <a:pt x="0" y="287"/>
                  </a:cubicBezTo>
                  <a:cubicBezTo>
                    <a:pt x="194" y="255"/>
                    <a:pt x="424" y="208"/>
                    <a:pt x="625" y="149"/>
                  </a:cubicBezTo>
                  <a:lnTo>
                    <a:pt x="778" y="104"/>
                  </a:lnTo>
                  <a:lnTo>
                    <a:pt x="806" y="96"/>
                  </a:lnTo>
                  <a:cubicBezTo>
                    <a:pt x="882" y="67"/>
                    <a:pt x="950" y="36"/>
                    <a:pt x="1016" y="2"/>
                  </a:cubicBezTo>
                  <a:cubicBezTo>
                    <a:pt x="1006" y="1"/>
                    <a:pt x="991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6">
              <a:extLst>
                <a:ext uri="{FF2B5EF4-FFF2-40B4-BE49-F238E27FC236}">
                  <a16:creationId xmlns:a16="http://schemas.microsoft.com/office/drawing/2014/main" id="{669A2A99-4817-CDE4-A7C9-765B77D12AD1}"/>
                </a:ext>
              </a:extLst>
            </p:cNvPr>
            <p:cNvSpPr/>
            <p:nvPr/>
          </p:nvSpPr>
          <p:spPr>
            <a:xfrm>
              <a:off x="5446500" y="1912350"/>
              <a:ext cx="17250" cy="4825"/>
            </a:xfrm>
            <a:custGeom>
              <a:avLst/>
              <a:gdLst/>
              <a:ahLst/>
              <a:cxnLst/>
              <a:rect l="l" t="t" r="r" b="b"/>
              <a:pathLst>
                <a:path w="690" h="193" extrusionOk="0">
                  <a:moveTo>
                    <a:pt x="555" y="1"/>
                  </a:moveTo>
                  <a:cubicBezTo>
                    <a:pt x="527" y="1"/>
                    <a:pt x="503" y="2"/>
                    <a:pt x="489" y="6"/>
                  </a:cubicBezTo>
                  <a:lnTo>
                    <a:pt x="399" y="31"/>
                  </a:lnTo>
                  <a:cubicBezTo>
                    <a:pt x="359" y="42"/>
                    <a:pt x="317" y="53"/>
                    <a:pt x="275" y="63"/>
                  </a:cubicBezTo>
                  <a:cubicBezTo>
                    <a:pt x="213" y="80"/>
                    <a:pt x="161" y="112"/>
                    <a:pt x="100" y="133"/>
                  </a:cubicBezTo>
                  <a:cubicBezTo>
                    <a:pt x="33" y="155"/>
                    <a:pt x="31" y="158"/>
                    <a:pt x="1" y="192"/>
                  </a:cubicBezTo>
                  <a:cubicBezTo>
                    <a:pt x="133" y="181"/>
                    <a:pt x="290" y="158"/>
                    <a:pt x="427" y="119"/>
                  </a:cubicBezTo>
                  <a:lnTo>
                    <a:pt x="529" y="91"/>
                  </a:lnTo>
                  <a:lnTo>
                    <a:pt x="549" y="85"/>
                  </a:lnTo>
                  <a:cubicBezTo>
                    <a:pt x="600" y="65"/>
                    <a:pt x="645" y="40"/>
                    <a:pt x="689" y="14"/>
                  </a:cubicBezTo>
                  <a:cubicBezTo>
                    <a:pt x="667" y="6"/>
                    <a:pt x="606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6">
              <a:extLst>
                <a:ext uri="{FF2B5EF4-FFF2-40B4-BE49-F238E27FC236}">
                  <a16:creationId xmlns:a16="http://schemas.microsoft.com/office/drawing/2014/main" id="{BE3DA363-CDC7-2EC0-8781-293D69A274EA}"/>
                </a:ext>
              </a:extLst>
            </p:cNvPr>
            <p:cNvSpPr/>
            <p:nvPr/>
          </p:nvSpPr>
          <p:spPr>
            <a:xfrm>
              <a:off x="5433700" y="1909625"/>
              <a:ext cx="14500" cy="3400"/>
            </a:xfrm>
            <a:custGeom>
              <a:avLst/>
              <a:gdLst/>
              <a:ahLst/>
              <a:cxnLst/>
              <a:rect l="l" t="t" r="r" b="b"/>
              <a:pathLst>
                <a:path w="580" h="136" extrusionOk="0">
                  <a:moveTo>
                    <a:pt x="430" y="0"/>
                  </a:moveTo>
                  <a:cubicBezTo>
                    <a:pt x="423" y="0"/>
                    <a:pt x="417" y="1"/>
                    <a:pt x="413" y="2"/>
                  </a:cubicBezTo>
                  <a:lnTo>
                    <a:pt x="337" y="17"/>
                  </a:lnTo>
                  <a:cubicBezTo>
                    <a:pt x="303" y="23"/>
                    <a:pt x="268" y="30"/>
                    <a:pt x="233" y="36"/>
                  </a:cubicBezTo>
                  <a:cubicBezTo>
                    <a:pt x="180" y="46"/>
                    <a:pt x="135" y="72"/>
                    <a:pt x="84" y="86"/>
                  </a:cubicBezTo>
                  <a:cubicBezTo>
                    <a:pt x="28" y="101"/>
                    <a:pt x="26" y="103"/>
                    <a:pt x="0" y="135"/>
                  </a:cubicBezTo>
                  <a:cubicBezTo>
                    <a:pt x="16" y="135"/>
                    <a:pt x="33" y="135"/>
                    <a:pt x="49" y="135"/>
                  </a:cubicBezTo>
                  <a:cubicBezTo>
                    <a:pt x="149" y="135"/>
                    <a:pt x="260" y="127"/>
                    <a:pt x="358" y="107"/>
                  </a:cubicBezTo>
                  <a:lnTo>
                    <a:pt x="445" y="89"/>
                  </a:lnTo>
                  <a:lnTo>
                    <a:pt x="461" y="86"/>
                  </a:lnTo>
                  <a:cubicBezTo>
                    <a:pt x="504" y="71"/>
                    <a:pt x="543" y="51"/>
                    <a:pt x="580" y="31"/>
                  </a:cubicBezTo>
                  <a:cubicBezTo>
                    <a:pt x="555" y="17"/>
                    <a:pt x="472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6">
              <a:extLst>
                <a:ext uri="{FF2B5EF4-FFF2-40B4-BE49-F238E27FC236}">
                  <a16:creationId xmlns:a16="http://schemas.microsoft.com/office/drawing/2014/main" id="{95CFD3E6-EEF0-17CC-2DFC-C3708020FDB9}"/>
                </a:ext>
              </a:extLst>
            </p:cNvPr>
            <p:cNvSpPr/>
            <p:nvPr/>
          </p:nvSpPr>
          <p:spPr>
            <a:xfrm>
              <a:off x="5372125" y="1866125"/>
              <a:ext cx="71600" cy="23575"/>
            </a:xfrm>
            <a:custGeom>
              <a:avLst/>
              <a:gdLst/>
              <a:ahLst/>
              <a:cxnLst/>
              <a:rect l="l" t="t" r="r" b="b"/>
              <a:pathLst>
                <a:path w="2864" h="943" extrusionOk="0">
                  <a:moveTo>
                    <a:pt x="301" y="1"/>
                  </a:moveTo>
                  <a:cubicBezTo>
                    <a:pt x="253" y="1"/>
                    <a:pt x="216" y="4"/>
                    <a:pt x="185" y="7"/>
                  </a:cubicBezTo>
                  <a:cubicBezTo>
                    <a:pt x="123" y="17"/>
                    <a:pt x="79" y="29"/>
                    <a:pt x="1" y="60"/>
                  </a:cubicBezTo>
                  <a:cubicBezTo>
                    <a:pt x="70" y="45"/>
                    <a:pt x="142" y="38"/>
                    <a:pt x="215" y="38"/>
                  </a:cubicBezTo>
                  <a:cubicBezTo>
                    <a:pt x="432" y="38"/>
                    <a:pt x="660" y="100"/>
                    <a:pt x="871" y="198"/>
                  </a:cubicBezTo>
                  <a:cubicBezTo>
                    <a:pt x="1159" y="323"/>
                    <a:pt x="1423" y="507"/>
                    <a:pt x="1692" y="653"/>
                  </a:cubicBezTo>
                  <a:cubicBezTo>
                    <a:pt x="1692" y="653"/>
                    <a:pt x="1794" y="709"/>
                    <a:pt x="1899" y="759"/>
                  </a:cubicBezTo>
                  <a:cubicBezTo>
                    <a:pt x="2004" y="810"/>
                    <a:pt x="2113" y="851"/>
                    <a:pt x="2113" y="851"/>
                  </a:cubicBezTo>
                  <a:lnTo>
                    <a:pt x="2196" y="881"/>
                  </a:lnTo>
                  <a:cubicBezTo>
                    <a:pt x="2331" y="922"/>
                    <a:pt x="2466" y="942"/>
                    <a:pt x="2596" y="942"/>
                  </a:cubicBezTo>
                  <a:cubicBezTo>
                    <a:pt x="2688" y="942"/>
                    <a:pt x="2778" y="932"/>
                    <a:pt x="2863" y="911"/>
                  </a:cubicBezTo>
                  <a:lnTo>
                    <a:pt x="2863" y="911"/>
                  </a:lnTo>
                  <a:cubicBezTo>
                    <a:pt x="2847" y="911"/>
                    <a:pt x="2824" y="912"/>
                    <a:pt x="2797" y="912"/>
                  </a:cubicBezTo>
                  <a:cubicBezTo>
                    <a:pt x="2715" y="912"/>
                    <a:pt x="2590" y="907"/>
                    <a:pt x="2469" y="875"/>
                  </a:cubicBezTo>
                  <a:cubicBezTo>
                    <a:pt x="2306" y="838"/>
                    <a:pt x="2150" y="768"/>
                    <a:pt x="2076" y="737"/>
                  </a:cubicBezTo>
                  <a:cubicBezTo>
                    <a:pt x="2076" y="737"/>
                    <a:pt x="1984" y="699"/>
                    <a:pt x="1895" y="655"/>
                  </a:cubicBezTo>
                  <a:cubicBezTo>
                    <a:pt x="1807" y="612"/>
                    <a:pt x="1720" y="563"/>
                    <a:pt x="1720" y="563"/>
                  </a:cubicBezTo>
                  <a:cubicBezTo>
                    <a:pt x="1565" y="473"/>
                    <a:pt x="1405" y="381"/>
                    <a:pt x="1242" y="287"/>
                  </a:cubicBezTo>
                  <a:cubicBezTo>
                    <a:pt x="996" y="153"/>
                    <a:pt x="754" y="60"/>
                    <a:pt x="481" y="16"/>
                  </a:cubicBezTo>
                  <a:cubicBezTo>
                    <a:pt x="406" y="4"/>
                    <a:pt x="3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6">
              <a:extLst>
                <a:ext uri="{FF2B5EF4-FFF2-40B4-BE49-F238E27FC236}">
                  <a16:creationId xmlns:a16="http://schemas.microsoft.com/office/drawing/2014/main" id="{6719D1C9-486B-85FD-B12F-1286C2E5DD37}"/>
                </a:ext>
              </a:extLst>
            </p:cNvPr>
            <p:cNvSpPr/>
            <p:nvPr/>
          </p:nvSpPr>
          <p:spPr>
            <a:xfrm>
              <a:off x="5403925" y="1867400"/>
              <a:ext cx="18075" cy="8325"/>
            </a:xfrm>
            <a:custGeom>
              <a:avLst/>
              <a:gdLst/>
              <a:ahLst/>
              <a:cxnLst/>
              <a:rect l="l" t="t" r="r" b="b"/>
              <a:pathLst>
                <a:path w="723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32"/>
                    <a:pt x="133" y="125"/>
                    <a:pt x="171" y="141"/>
                  </a:cubicBezTo>
                  <a:lnTo>
                    <a:pt x="267" y="183"/>
                  </a:lnTo>
                  <a:cubicBezTo>
                    <a:pt x="310" y="202"/>
                    <a:pt x="353" y="222"/>
                    <a:pt x="397" y="242"/>
                  </a:cubicBezTo>
                  <a:cubicBezTo>
                    <a:pt x="463" y="272"/>
                    <a:pt x="530" y="283"/>
                    <a:pt x="596" y="308"/>
                  </a:cubicBezTo>
                  <a:cubicBezTo>
                    <a:pt x="646" y="327"/>
                    <a:pt x="664" y="333"/>
                    <a:pt x="685" y="333"/>
                  </a:cubicBezTo>
                  <a:cubicBezTo>
                    <a:pt x="696" y="333"/>
                    <a:pt x="707" y="331"/>
                    <a:pt x="723" y="329"/>
                  </a:cubicBezTo>
                  <a:cubicBezTo>
                    <a:pt x="600" y="248"/>
                    <a:pt x="445" y="159"/>
                    <a:pt x="300" y="97"/>
                  </a:cubicBezTo>
                  <a:lnTo>
                    <a:pt x="191" y="49"/>
                  </a:lnTo>
                  <a:lnTo>
                    <a:pt x="170" y="41"/>
                  </a:lnTo>
                  <a:cubicBezTo>
                    <a:pt x="112" y="22"/>
                    <a:pt x="5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6">
              <a:extLst>
                <a:ext uri="{FF2B5EF4-FFF2-40B4-BE49-F238E27FC236}">
                  <a16:creationId xmlns:a16="http://schemas.microsoft.com/office/drawing/2014/main" id="{03C3C667-F1C0-C386-BF10-BC01012FFC1F}"/>
                </a:ext>
              </a:extLst>
            </p:cNvPr>
            <p:cNvSpPr/>
            <p:nvPr/>
          </p:nvSpPr>
          <p:spPr>
            <a:xfrm>
              <a:off x="5365075" y="1803100"/>
              <a:ext cx="37975" cy="45325"/>
            </a:xfrm>
            <a:custGeom>
              <a:avLst/>
              <a:gdLst/>
              <a:ahLst/>
              <a:cxnLst/>
              <a:rect l="l" t="t" r="r" b="b"/>
              <a:pathLst>
                <a:path w="1519" h="1813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348"/>
                    <a:pt x="589" y="764"/>
                    <a:pt x="893" y="1121"/>
                  </a:cubicBezTo>
                  <a:cubicBezTo>
                    <a:pt x="893" y="1121"/>
                    <a:pt x="1122" y="1392"/>
                    <a:pt x="1122" y="1392"/>
                  </a:cubicBezTo>
                  <a:lnTo>
                    <a:pt x="1165" y="1443"/>
                  </a:lnTo>
                  <a:cubicBezTo>
                    <a:pt x="1288" y="1577"/>
                    <a:pt x="1403" y="1697"/>
                    <a:pt x="1519" y="1812"/>
                  </a:cubicBezTo>
                  <a:cubicBezTo>
                    <a:pt x="1470" y="1724"/>
                    <a:pt x="1237" y="1384"/>
                    <a:pt x="1155" y="1287"/>
                  </a:cubicBezTo>
                  <a:lnTo>
                    <a:pt x="953" y="1050"/>
                  </a:lnTo>
                  <a:cubicBezTo>
                    <a:pt x="865" y="944"/>
                    <a:pt x="773" y="835"/>
                    <a:pt x="680" y="724"/>
                  </a:cubicBezTo>
                  <a:cubicBezTo>
                    <a:pt x="541" y="559"/>
                    <a:pt x="403" y="422"/>
                    <a:pt x="265" y="264"/>
                  </a:cubicBezTo>
                  <a:cubicBezTo>
                    <a:pt x="110" y="88"/>
                    <a:pt x="103" y="8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6">
              <a:extLst>
                <a:ext uri="{FF2B5EF4-FFF2-40B4-BE49-F238E27FC236}">
                  <a16:creationId xmlns:a16="http://schemas.microsoft.com/office/drawing/2014/main" id="{DD3E85A8-64F8-C55A-D62A-14E853F571E6}"/>
                </a:ext>
              </a:extLst>
            </p:cNvPr>
            <p:cNvSpPr/>
            <p:nvPr/>
          </p:nvSpPr>
          <p:spPr>
            <a:xfrm>
              <a:off x="5395925" y="1784000"/>
              <a:ext cx="52675" cy="41175"/>
            </a:xfrm>
            <a:custGeom>
              <a:avLst/>
              <a:gdLst/>
              <a:ahLst/>
              <a:cxnLst/>
              <a:rect l="l" t="t" r="r" b="b"/>
              <a:pathLst>
                <a:path w="2107" h="1647" extrusionOk="0">
                  <a:moveTo>
                    <a:pt x="1043" y="1"/>
                  </a:moveTo>
                  <a:cubicBezTo>
                    <a:pt x="702" y="1"/>
                    <a:pt x="339" y="129"/>
                    <a:pt x="132" y="406"/>
                  </a:cubicBezTo>
                  <a:cubicBezTo>
                    <a:pt x="132" y="406"/>
                    <a:pt x="110" y="433"/>
                    <a:pt x="85" y="481"/>
                  </a:cubicBezTo>
                  <a:cubicBezTo>
                    <a:pt x="58" y="526"/>
                    <a:pt x="31" y="593"/>
                    <a:pt x="17" y="664"/>
                  </a:cubicBezTo>
                  <a:cubicBezTo>
                    <a:pt x="1" y="733"/>
                    <a:pt x="3" y="804"/>
                    <a:pt x="6" y="857"/>
                  </a:cubicBezTo>
                  <a:cubicBezTo>
                    <a:pt x="11" y="910"/>
                    <a:pt x="20" y="945"/>
                    <a:pt x="20" y="945"/>
                  </a:cubicBezTo>
                  <a:cubicBezTo>
                    <a:pt x="20" y="945"/>
                    <a:pt x="25" y="971"/>
                    <a:pt x="32" y="996"/>
                  </a:cubicBezTo>
                  <a:lnTo>
                    <a:pt x="48" y="1045"/>
                  </a:lnTo>
                  <a:lnTo>
                    <a:pt x="49" y="1045"/>
                  </a:lnTo>
                  <a:cubicBezTo>
                    <a:pt x="158" y="1310"/>
                    <a:pt x="352" y="1484"/>
                    <a:pt x="529" y="1646"/>
                  </a:cubicBezTo>
                  <a:cubicBezTo>
                    <a:pt x="485" y="1586"/>
                    <a:pt x="357" y="1442"/>
                    <a:pt x="256" y="1279"/>
                  </a:cubicBezTo>
                  <a:cubicBezTo>
                    <a:pt x="205" y="1198"/>
                    <a:pt x="162" y="1111"/>
                    <a:pt x="136" y="1033"/>
                  </a:cubicBezTo>
                  <a:cubicBezTo>
                    <a:pt x="110" y="954"/>
                    <a:pt x="102" y="886"/>
                    <a:pt x="97" y="843"/>
                  </a:cubicBezTo>
                  <a:cubicBezTo>
                    <a:pt x="97" y="843"/>
                    <a:pt x="86" y="734"/>
                    <a:pt x="119" y="632"/>
                  </a:cubicBezTo>
                  <a:cubicBezTo>
                    <a:pt x="149" y="528"/>
                    <a:pt x="219" y="444"/>
                    <a:pt x="219" y="444"/>
                  </a:cubicBezTo>
                  <a:cubicBezTo>
                    <a:pt x="338" y="290"/>
                    <a:pt x="526" y="185"/>
                    <a:pt x="724" y="129"/>
                  </a:cubicBezTo>
                  <a:cubicBezTo>
                    <a:pt x="859" y="95"/>
                    <a:pt x="994" y="78"/>
                    <a:pt x="1129" y="78"/>
                  </a:cubicBezTo>
                  <a:cubicBezTo>
                    <a:pt x="1291" y="78"/>
                    <a:pt x="1452" y="103"/>
                    <a:pt x="1612" y="154"/>
                  </a:cubicBezTo>
                  <a:cubicBezTo>
                    <a:pt x="1775" y="210"/>
                    <a:pt x="1853" y="257"/>
                    <a:pt x="1916" y="288"/>
                  </a:cubicBezTo>
                  <a:cubicBezTo>
                    <a:pt x="1977" y="321"/>
                    <a:pt x="2023" y="345"/>
                    <a:pt x="2107" y="393"/>
                  </a:cubicBezTo>
                  <a:cubicBezTo>
                    <a:pt x="1863" y="177"/>
                    <a:pt x="1512" y="23"/>
                    <a:pt x="1138" y="4"/>
                  </a:cubicBezTo>
                  <a:cubicBezTo>
                    <a:pt x="1107" y="2"/>
                    <a:pt x="1075" y="1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6">
              <a:extLst>
                <a:ext uri="{FF2B5EF4-FFF2-40B4-BE49-F238E27FC236}">
                  <a16:creationId xmlns:a16="http://schemas.microsoft.com/office/drawing/2014/main" id="{2C781745-24F9-3734-EB72-DAAFD63AF6BB}"/>
                </a:ext>
              </a:extLst>
            </p:cNvPr>
            <p:cNvSpPr/>
            <p:nvPr/>
          </p:nvSpPr>
          <p:spPr>
            <a:xfrm>
              <a:off x="5525775" y="2207975"/>
              <a:ext cx="47050" cy="96600"/>
            </a:xfrm>
            <a:custGeom>
              <a:avLst/>
              <a:gdLst/>
              <a:ahLst/>
              <a:cxnLst/>
              <a:rect l="l" t="t" r="r" b="b"/>
              <a:pathLst>
                <a:path w="1882" h="3864" extrusionOk="0">
                  <a:moveTo>
                    <a:pt x="262" y="1"/>
                  </a:moveTo>
                  <a:cubicBezTo>
                    <a:pt x="218" y="89"/>
                    <a:pt x="120" y="321"/>
                    <a:pt x="68" y="575"/>
                  </a:cubicBezTo>
                  <a:cubicBezTo>
                    <a:pt x="12" y="829"/>
                    <a:pt x="0" y="1098"/>
                    <a:pt x="8" y="1225"/>
                  </a:cubicBezTo>
                  <a:cubicBezTo>
                    <a:pt x="8" y="1225"/>
                    <a:pt x="13" y="1380"/>
                    <a:pt x="37" y="1532"/>
                  </a:cubicBezTo>
                  <a:cubicBezTo>
                    <a:pt x="58" y="1686"/>
                    <a:pt x="96" y="1835"/>
                    <a:pt x="96" y="1835"/>
                  </a:cubicBezTo>
                  <a:cubicBezTo>
                    <a:pt x="162" y="2102"/>
                    <a:pt x="267" y="2371"/>
                    <a:pt x="413" y="2620"/>
                  </a:cubicBezTo>
                  <a:cubicBezTo>
                    <a:pt x="629" y="2991"/>
                    <a:pt x="905" y="3272"/>
                    <a:pt x="1236" y="3522"/>
                  </a:cubicBezTo>
                  <a:cubicBezTo>
                    <a:pt x="1422" y="3660"/>
                    <a:pt x="1531" y="3714"/>
                    <a:pt x="1613" y="3758"/>
                  </a:cubicBezTo>
                  <a:cubicBezTo>
                    <a:pt x="1698" y="3799"/>
                    <a:pt x="1761" y="3823"/>
                    <a:pt x="1882" y="3863"/>
                  </a:cubicBezTo>
                  <a:cubicBezTo>
                    <a:pt x="1495" y="3683"/>
                    <a:pt x="1109" y="3399"/>
                    <a:pt x="807" y="3033"/>
                  </a:cubicBezTo>
                  <a:cubicBezTo>
                    <a:pt x="501" y="2670"/>
                    <a:pt x="281" y="2226"/>
                    <a:pt x="180" y="1785"/>
                  </a:cubicBezTo>
                  <a:cubicBezTo>
                    <a:pt x="180" y="1785"/>
                    <a:pt x="137" y="1619"/>
                    <a:pt x="119" y="1448"/>
                  </a:cubicBezTo>
                  <a:cubicBezTo>
                    <a:pt x="98" y="1277"/>
                    <a:pt x="96" y="1105"/>
                    <a:pt x="96" y="1105"/>
                  </a:cubicBezTo>
                  <a:lnTo>
                    <a:pt x="98" y="977"/>
                  </a:lnTo>
                  <a:cubicBezTo>
                    <a:pt x="104" y="626"/>
                    <a:pt x="163" y="304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6">
              <a:extLst>
                <a:ext uri="{FF2B5EF4-FFF2-40B4-BE49-F238E27FC236}">
                  <a16:creationId xmlns:a16="http://schemas.microsoft.com/office/drawing/2014/main" id="{1E269E50-1F3B-AB42-21B3-1ED44744DC4C}"/>
                </a:ext>
              </a:extLst>
            </p:cNvPr>
            <p:cNvSpPr/>
            <p:nvPr/>
          </p:nvSpPr>
          <p:spPr>
            <a:xfrm>
              <a:off x="5613000" y="2111425"/>
              <a:ext cx="56325" cy="23050"/>
            </a:xfrm>
            <a:custGeom>
              <a:avLst/>
              <a:gdLst/>
              <a:ahLst/>
              <a:cxnLst/>
              <a:rect l="l" t="t" r="r" b="b"/>
              <a:pathLst>
                <a:path w="2253" h="922" extrusionOk="0">
                  <a:moveTo>
                    <a:pt x="546" y="1"/>
                  </a:moveTo>
                  <a:cubicBezTo>
                    <a:pt x="349" y="1"/>
                    <a:pt x="168" y="31"/>
                    <a:pt x="0" y="83"/>
                  </a:cubicBezTo>
                  <a:cubicBezTo>
                    <a:pt x="49" y="82"/>
                    <a:pt x="163" y="71"/>
                    <a:pt x="284" y="71"/>
                  </a:cubicBezTo>
                  <a:cubicBezTo>
                    <a:pt x="300" y="71"/>
                    <a:pt x="315" y="72"/>
                    <a:pt x="330" y="72"/>
                  </a:cubicBezTo>
                  <a:cubicBezTo>
                    <a:pt x="470" y="77"/>
                    <a:pt x="609" y="92"/>
                    <a:pt x="675" y="101"/>
                  </a:cubicBezTo>
                  <a:cubicBezTo>
                    <a:pt x="675" y="101"/>
                    <a:pt x="695" y="103"/>
                    <a:pt x="725" y="106"/>
                  </a:cubicBezTo>
                  <a:cubicBezTo>
                    <a:pt x="755" y="110"/>
                    <a:pt x="796" y="114"/>
                    <a:pt x="835" y="123"/>
                  </a:cubicBezTo>
                  <a:cubicBezTo>
                    <a:pt x="916" y="136"/>
                    <a:pt x="994" y="156"/>
                    <a:pt x="994" y="156"/>
                  </a:cubicBezTo>
                  <a:cubicBezTo>
                    <a:pt x="1136" y="189"/>
                    <a:pt x="1276" y="243"/>
                    <a:pt x="1414" y="307"/>
                  </a:cubicBezTo>
                  <a:cubicBezTo>
                    <a:pt x="1616" y="404"/>
                    <a:pt x="1796" y="503"/>
                    <a:pt x="1964" y="650"/>
                  </a:cubicBezTo>
                  <a:cubicBezTo>
                    <a:pt x="2147" y="818"/>
                    <a:pt x="2146" y="831"/>
                    <a:pt x="2253" y="922"/>
                  </a:cubicBezTo>
                  <a:cubicBezTo>
                    <a:pt x="2124" y="727"/>
                    <a:pt x="1939" y="537"/>
                    <a:pt x="1721" y="384"/>
                  </a:cubicBezTo>
                  <a:cubicBezTo>
                    <a:pt x="1503" y="231"/>
                    <a:pt x="1249" y="124"/>
                    <a:pt x="1002" y="63"/>
                  </a:cubicBezTo>
                  <a:lnTo>
                    <a:pt x="942" y="48"/>
                  </a:lnTo>
                  <a:cubicBezTo>
                    <a:pt x="907" y="42"/>
                    <a:pt x="859" y="34"/>
                    <a:pt x="811" y="25"/>
                  </a:cubicBezTo>
                  <a:cubicBezTo>
                    <a:pt x="764" y="17"/>
                    <a:pt x="715" y="13"/>
                    <a:pt x="679" y="9"/>
                  </a:cubicBezTo>
                  <a:cubicBezTo>
                    <a:pt x="644" y="5"/>
                    <a:pt x="620" y="4"/>
                    <a:pt x="620" y="4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6">
              <a:extLst>
                <a:ext uri="{FF2B5EF4-FFF2-40B4-BE49-F238E27FC236}">
                  <a16:creationId xmlns:a16="http://schemas.microsoft.com/office/drawing/2014/main" id="{A04BD4EC-5EDF-AF6D-BCF0-2502C75FD907}"/>
                </a:ext>
              </a:extLst>
            </p:cNvPr>
            <p:cNvSpPr/>
            <p:nvPr/>
          </p:nvSpPr>
          <p:spPr>
            <a:xfrm>
              <a:off x="5602900" y="2093800"/>
              <a:ext cx="57825" cy="11250"/>
            </a:xfrm>
            <a:custGeom>
              <a:avLst/>
              <a:gdLst/>
              <a:ahLst/>
              <a:cxnLst/>
              <a:rect l="l" t="t" r="r" b="b"/>
              <a:pathLst>
                <a:path w="2313" h="450" extrusionOk="0">
                  <a:moveTo>
                    <a:pt x="877" y="1"/>
                  </a:moveTo>
                  <a:cubicBezTo>
                    <a:pt x="843" y="2"/>
                    <a:pt x="797" y="3"/>
                    <a:pt x="752" y="4"/>
                  </a:cubicBezTo>
                  <a:cubicBezTo>
                    <a:pt x="660" y="10"/>
                    <a:pt x="569" y="19"/>
                    <a:pt x="569" y="19"/>
                  </a:cubicBezTo>
                  <a:lnTo>
                    <a:pt x="501" y="29"/>
                  </a:lnTo>
                  <a:cubicBezTo>
                    <a:pt x="317" y="61"/>
                    <a:pt x="152" y="116"/>
                    <a:pt x="0" y="184"/>
                  </a:cubicBezTo>
                  <a:cubicBezTo>
                    <a:pt x="52" y="177"/>
                    <a:pt x="180" y="151"/>
                    <a:pt x="310" y="134"/>
                  </a:cubicBezTo>
                  <a:cubicBezTo>
                    <a:pt x="442" y="118"/>
                    <a:pt x="575" y="110"/>
                    <a:pt x="639" y="105"/>
                  </a:cubicBezTo>
                  <a:cubicBezTo>
                    <a:pt x="639" y="105"/>
                    <a:pt x="657" y="103"/>
                    <a:pt x="687" y="101"/>
                  </a:cubicBezTo>
                  <a:cubicBezTo>
                    <a:pt x="716" y="98"/>
                    <a:pt x="755" y="96"/>
                    <a:pt x="793" y="95"/>
                  </a:cubicBezTo>
                  <a:cubicBezTo>
                    <a:pt x="819" y="93"/>
                    <a:pt x="844" y="93"/>
                    <a:pt x="867" y="93"/>
                  </a:cubicBezTo>
                  <a:cubicBezTo>
                    <a:pt x="913" y="93"/>
                    <a:pt x="947" y="95"/>
                    <a:pt x="947" y="95"/>
                  </a:cubicBezTo>
                  <a:cubicBezTo>
                    <a:pt x="1086" y="96"/>
                    <a:pt x="1228" y="113"/>
                    <a:pt x="1370" y="139"/>
                  </a:cubicBezTo>
                  <a:cubicBezTo>
                    <a:pt x="1580" y="179"/>
                    <a:pt x="1771" y="219"/>
                    <a:pt x="1967" y="301"/>
                  </a:cubicBezTo>
                  <a:cubicBezTo>
                    <a:pt x="2183" y="396"/>
                    <a:pt x="2186" y="406"/>
                    <a:pt x="2313" y="449"/>
                  </a:cubicBezTo>
                  <a:cubicBezTo>
                    <a:pt x="2132" y="321"/>
                    <a:pt x="1912" y="206"/>
                    <a:pt x="1672" y="127"/>
                  </a:cubicBezTo>
                  <a:cubicBezTo>
                    <a:pt x="1434" y="46"/>
                    <a:pt x="1176" y="6"/>
                    <a:pt x="934" y="2"/>
                  </a:cubicBezTo>
                  <a:cubicBezTo>
                    <a:pt x="934" y="2"/>
                    <a:pt x="912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6">
              <a:extLst>
                <a:ext uri="{FF2B5EF4-FFF2-40B4-BE49-F238E27FC236}">
                  <a16:creationId xmlns:a16="http://schemas.microsoft.com/office/drawing/2014/main" id="{335F5530-D3CA-DB38-1210-595D0BA9DACD}"/>
                </a:ext>
              </a:extLst>
            </p:cNvPr>
            <p:cNvSpPr/>
            <p:nvPr/>
          </p:nvSpPr>
          <p:spPr>
            <a:xfrm>
              <a:off x="5627425" y="2243275"/>
              <a:ext cx="47025" cy="7475"/>
            </a:xfrm>
            <a:custGeom>
              <a:avLst/>
              <a:gdLst/>
              <a:ahLst/>
              <a:cxnLst/>
              <a:rect l="l" t="t" r="r" b="b"/>
              <a:pathLst>
                <a:path w="1881" h="299" extrusionOk="0">
                  <a:moveTo>
                    <a:pt x="1880" y="0"/>
                  </a:moveTo>
                  <a:lnTo>
                    <a:pt x="1880" y="0"/>
                  </a:lnTo>
                  <a:cubicBezTo>
                    <a:pt x="1604" y="132"/>
                    <a:pt x="1251" y="208"/>
                    <a:pt x="919" y="208"/>
                  </a:cubicBezTo>
                  <a:cubicBezTo>
                    <a:pt x="859" y="208"/>
                    <a:pt x="799" y="205"/>
                    <a:pt x="740" y="200"/>
                  </a:cubicBezTo>
                  <a:cubicBezTo>
                    <a:pt x="740" y="200"/>
                    <a:pt x="723" y="198"/>
                    <a:pt x="696" y="197"/>
                  </a:cubicBezTo>
                  <a:cubicBezTo>
                    <a:pt x="669" y="194"/>
                    <a:pt x="633" y="188"/>
                    <a:pt x="598" y="185"/>
                  </a:cubicBezTo>
                  <a:cubicBezTo>
                    <a:pt x="526" y="173"/>
                    <a:pt x="456" y="159"/>
                    <a:pt x="456" y="159"/>
                  </a:cubicBezTo>
                  <a:lnTo>
                    <a:pt x="403" y="146"/>
                  </a:lnTo>
                  <a:cubicBezTo>
                    <a:pt x="259" y="116"/>
                    <a:pt x="127" y="79"/>
                    <a:pt x="1" y="32"/>
                  </a:cubicBezTo>
                  <a:lnTo>
                    <a:pt x="1" y="32"/>
                  </a:lnTo>
                  <a:cubicBezTo>
                    <a:pt x="32" y="60"/>
                    <a:pt x="122" y="118"/>
                    <a:pt x="223" y="165"/>
                  </a:cubicBezTo>
                  <a:cubicBezTo>
                    <a:pt x="323" y="212"/>
                    <a:pt x="432" y="250"/>
                    <a:pt x="485" y="258"/>
                  </a:cubicBezTo>
                  <a:cubicBezTo>
                    <a:pt x="485" y="258"/>
                    <a:pt x="549" y="273"/>
                    <a:pt x="615" y="279"/>
                  </a:cubicBezTo>
                  <a:cubicBezTo>
                    <a:pt x="680" y="289"/>
                    <a:pt x="746" y="292"/>
                    <a:pt x="746" y="292"/>
                  </a:cubicBezTo>
                  <a:cubicBezTo>
                    <a:pt x="797" y="296"/>
                    <a:pt x="848" y="298"/>
                    <a:pt x="901" y="298"/>
                  </a:cubicBezTo>
                  <a:cubicBezTo>
                    <a:pt x="969" y="298"/>
                    <a:pt x="1038" y="295"/>
                    <a:pt x="1107" y="289"/>
                  </a:cubicBezTo>
                  <a:cubicBezTo>
                    <a:pt x="1289" y="271"/>
                    <a:pt x="1447" y="217"/>
                    <a:pt x="1611" y="155"/>
                  </a:cubicBezTo>
                  <a:cubicBezTo>
                    <a:pt x="1793" y="81"/>
                    <a:pt x="1797" y="70"/>
                    <a:pt x="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6">
              <a:extLst>
                <a:ext uri="{FF2B5EF4-FFF2-40B4-BE49-F238E27FC236}">
                  <a16:creationId xmlns:a16="http://schemas.microsoft.com/office/drawing/2014/main" id="{3C5CA087-A43D-DF8A-B850-47084CF2925A}"/>
                </a:ext>
              </a:extLst>
            </p:cNvPr>
            <p:cNvSpPr/>
            <p:nvPr/>
          </p:nvSpPr>
          <p:spPr>
            <a:xfrm>
              <a:off x="5629275" y="2226850"/>
              <a:ext cx="34325" cy="5850"/>
            </a:xfrm>
            <a:custGeom>
              <a:avLst/>
              <a:gdLst/>
              <a:ahLst/>
              <a:cxnLst/>
              <a:rect l="l" t="t" r="r" b="b"/>
              <a:pathLst>
                <a:path w="1373" h="234" extrusionOk="0">
                  <a:moveTo>
                    <a:pt x="0" y="1"/>
                  </a:moveTo>
                  <a:cubicBezTo>
                    <a:pt x="22" y="23"/>
                    <a:pt x="85" y="71"/>
                    <a:pt x="156" y="111"/>
                  </a:cubicBezTo>
                  <a:cubicBezTo>
                    <a:pt x="226" y="150"/>
                    <a:pt x="305" y="182"/>
                    <a:pt x="344" y="190"/>
                  </a:cubicBezTo>
                  <a:cubicBezTo>
                    <a:pt x="344" y="190"/>
                    <a:pt x="391" y="203"/>
                    <a:pt x="438" y="209"/>
                  </a:cubicBezTo>
                  <a:cubicBezTo>
                    <a:pt x="486" y="218"/>
                    <a:pt x="533" y="222"/>
                    <a:pt x="533" y="222"/>
                  </a:cubicBezTo>
                  <a:cubicBezTo>
                    <a:pt x="595" y="230"/>
                    <a:pt x="659" y="233"/>
                    <a:pt x="724" y="233"/>
                  </a:cubicBezTo>
                  <a:cubicBezTo>
                    <a:pt x="749" y="233"/>
                    <a:pt x="774" y="233"/>
                    <a:pt x="798" y="232"/>
                  </a:cubicBezTo>
                  <a:cubicBezTo>
                    <a:pt x="932" y="227"/>
                    <a:pt x="1049" y="189"/>
                    <a:pt x="1171" y="150"/>
                  </a:cubicBezTo>
                  <a:cubicBezTo>
                    <a:pt x="1308" y="105"/>
                    <a:pt x="1311" y="97"/>
                    <a:pt x="1373" y="44"/>
                  </a:cubicBezTo>
                  <a:lnTo>
                    <a:pt x="1373" y="44"/>
                  </a:lnTo>
                  <a:cubicBezTo>
                    <a:pt x="1191" y="109"/>
                    <a:pt x="974" y="144"/>
                    <a:pt x="763" y="144"/>
                  </a:cubicBezTo>
                  <a:cubicBezTo>
                    <a:pt x="685" y="144"/>
                    <a:pt x="609" y="139"/>
                    <a:pt x="536" y="129"/>
                  </a:cubicBezTo>
                  <a:cubicBezTo>
                    <a:pt x="536" y="129"/>
                    <a:pt x="484" y="124"/>
                    <a:pt x="433" y="115"/>
                  </a:cubicBezTo>
                  <a:cubicBezTo>
                    <a:pt x="382" y="105"/>
                    <a:pt x="331" y="93"/>
                    <a:pt x="331" y="93"/>
                  </a:cubicBezTo>
                  <a:lnTo>
                    <a:pt x="293" y="82"/>
                  </a:lnTo>
                  <a:cubicBezTo>
                    <a:pt x="190" y="59"/>
                    <a:pt x="93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6">
              <a:extLst>
                <a:ext uri="{FF2B5EF4-FFF2-40B4-BE49-F238E27FC236}">
                  <a16:creationId xmlns:a16="http://schemas.microsoft.com/office/drawing/2014/main" id="{84A3D90E-5E83-1759-4265-C798B197DBDE}"/>
                </a:ext>
              </a:extLst>
            </p:cNvPr>
            <p:cNvSpPr/>
            <p:nvPr/>
          </p:nvSpPr>
          <p:spPr>
            <a:xfrm>
              <a:off x="5613675" y="2180600"/>
              <a:ext cx="25900" cy="7950"/>
            </a:xfrm>
            <a:custGeom>
              <a:avLst/>
              <a:gdLst/>
              <a:ahLst/>
              <a:cxnLst/>
              <a:rect l="l" t="t" r="r" b="b"/>
              <a:pathLst>
                <a:path w="1036" h="318" extrusionOk="0">
                  <a:moveTo>
                    <a:pt x="443" y="0"/>
                  </a:moveTo>
                  <a:cubicBezTo>
                    <a:pt x="335" y="0"/>
                    <a:pt x="242" y="34"/>
                    <a:pt x="148" y="73"/>
                  </a:cubicBezTo>
                  <a:cubicBezTo>
                    <a:pt x="40" y="121"/>
                    <a:pt x="39" y="130"/>
                    <a:pt x="0" y="184"/>
                  </a:cubicBezTo>
                  <a:cubicBezTo>
                    <a:pt x="117" y="120"/>
                    <a:pt x="261" y="88"/>
                    <a:pt x="404" y="88"/>
                  </a:cubicBezTo>
                  <a:cubicBezTo>
                    <a:pt x="489" y="88"/>
                    <a:pt x="573" y="100"/>
                    <a:pt x="650" y="122"/>
                  </a:cubicBezTo>
                  <a:cubicBezTo>
                    <a:pt x="650" y="121"/>
                    <a:pt x="651" y="121"/>
                    <a:pt x="652" y="121"/>
                  </a:cubicBezTo>
                  <a:cubicBezTo>
                    <a:pt x="667" y="121"/>
                    <a:pt x="804" y="176"/>
                    <a:pt x="803" y="179"/>
                  </a:cubicBezTo>
                  <a:lnTo>
                    <a:pt x="829" y="194"/>
                  </a:lnTo>
                  <a:lnTo>
                    <a:pt x="829" y="193"/>
                  </a:lnTo>
                  <a:cubicBezTo>
                    <a:pt x="904" y="229"/>
                    <a:pt x="973" y="269"/>
                    <a:pt x="1035" y="317"/>
                  </a:cubicBezTo>
                  <a:cubicBezTo>
                    <a:pt x="1027" y="294"/>
                    <a:pt x="994" y="237"/>
                    <a:pt x="949" y="188"/>
                  </a:cubicBezTo>
                  <a:cubicBezTo>
                    <a:pt x="903" y="139"/>
                    <a:pt x="847" y="96"/>
                    <a:pt x="817" y="84"/>
                  </a:cubicBezTo>
                  <a:cubicBezTo>
                    <a:pt x="818" y="81"/>
                    <a:pt x="682" y="30"/>
                    <a:pt x="669" y="30"/>
                  </a:cubicBezTo>
                  <a:cubicBezTo>
                    <a:pt x="668" y="30"/>
                    <a:pt x="668" y="31"/>
                    <a:pt x="668" y="31"/>
                  </a:cubicBezTo>
                  <a:cubicBezTo>
                    <a:pt x="599" y="11"/>
                    <a:pt x="526" y="3"/>
                    <a:pt x="452" y="1"/>
                  </a:cubicBezTo>
                  <a:cubicBezTo>
                    <a:pt x="449" y="1"/>
                    <a:pt x="44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6">
              <a:extLst>
                <a:ext uri="{FF2B5EF4-FFF2-40B4-BE49-F238E27FC236}">
                  <a16:creationId xmlns:a16="http://schemas.microsoft.com/office/drawing/2014/main" id="{49059516-C8D6-05CC-C71C-C5624DACDD88}"/>
                </a:ext>
              </a:extLst>
            </p:cNvPr>
            <p:cNvSpPr/>
            <p:nvPr/>
          </p:nvSpPr>
          <p:spPr>
            <a:xfrm>
              <a:off x="5542400" y="2303900"/>
              <a:ext cx="29950" cy="27675"/>
            </a:xfrm>
            <a:custGeom>
              <a:avLst/>
              <a:gdLst/>
              <a:ahLst/>
              <a:cxnLst/>
              <a:rect l="l" t="t" r="r" b="b"/>
              <a:pathLst>
                <a:path w="1198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6"/>
                    <a:pt x="30" y="125"/>
                    <a:pt x="67" y="213"/>
                  </a:cubicBezTo>
                  <a:cubicBezTo>
                    <a:pt x="105" y="301"/>
                    <a:pt x="153" y="388"/>
                    <a:pt x="182" y="423"/>
                  </a:cubicBezTo>
                  <a:cubicBezTo>
                    <a:pt x="182" y="423"/>
                    <a:pt x="214" y="470"/>
                    <a:pt x="252" y="512"/>
                  </a:cubicBezTo>
                  <a:cubicBezTo>
                    <a:pt x="288" y="555"/>
                    <a:pt x="327" y="596"/>
                    <a:pt x="327" y="596"/>
                  </a:cubicBezTo>
                  <a:cubicBezTo>
                    <a:pt x="395" y="671"/>
                    <a:pt x="471" y="741"/>
                    <a:pt x="553" y="807"/>
                  </a:cubicBezTo>
                  <a:cubicBezTo>
                    <a:pt x="675" y="907"/>
                    <a:pt x="803" y="967"/>
                    <a:pt x="941" y="1032"/>
                  </a:cubicBezTo>
                  <a:cubicBezTo>
                    <a:pt x="1094" y="1101"/>
                    <a:pt x="1103" y="1098"/>
                    <a:pt x="1197" y="1107"/>
                  </a:cubicBezTo>
                  <a:cubicBezTo>
                    <a:pt x="912" y="986"/>
                    <a:pt x="607" y="768"/>
                    <a:pt x="387" y="526"/>
                  </a:cubicBezTo>
                  <a:cubicBezTo>
                    <a:pt x="387" y="526"/>
                    <a:pt x="345" y="481"/>
                    <a:pt x="306" y="433"/>
                  </a:cubicBezTo>
                  <a:cubicBezTo>
                    <a:pt x="267" y="384"/>
                    <a:pt x="230" y="336"/>
                    <a:pt x="230" y="336"/>
                  </a:cubicBezTo>
                  <a:lnTo>
                    <a:pt x="203" y="297"/>
                  </a:lnTo>
                  <a:lnTo>
                    <a:pt x="204" y="297"/>
                  </a:lnTo>
                  <a:cubicBezTo>
                    <a:pt x="128" y="196"/>
                    <a:pt x="61" y="1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6">
              <a:extLst>
                <a:ext uri="{FF2B5EF4-FFF2-40B4-BE49-F238E27FC236}">
                  <a16:creationId xmlns:a16="http://schemas.microsoft.com/office/drawing/2014/main" id="{E0FF39BB-2887-4CE2-B26B-8299FDD2BEF5}"/>
                </a:ext>
              </a:extLst>
            </p:cNvPr>
            <p:cNvSpPr/>
            <p:nvPr/>
          </p:nvSpPr>
          <p:spPr>
            <a:xfrm>
              <a:off x="5577075" y="2357675"/>
              <a:ext cx="11675" cy="42875"/>
            </a:xfrm>
            <a:custGeom>
              <a:avLst/>
              <a:gdLst/>
              <a:ahLst/>
              <a:cxnLst/>
              <a:rect l="l" t="t" r="r" b="b"/>
              <a:pathLst>
                <a:path w="467" h="1715" extrusionOk="0">
                  <a:moveTo>
                    <a:pt x="292" y="0"/>
                  </a:moveTo>
                  <a:cubicBezTo>
                    <a:pt x="263" y="27"/>
                    <a:pt x="194" y="104"/>
                    <a:pt x="140" y="197"/>
                  </a:cubicBezTo>
                  <a:cubicBezTo>
                    <a:pt x="87" y="290"/>
                    <a:pt x="47" y="395"/>
                    <a:pt x="38" y="447"/>
                  </a:cubicBezTo>
                  <a:cubicBezTo>
                    <a:pt x="33" y="447"/>
                    <a:pt x="0" y="700"/>
                    <a:pt x="9" y="701"/>
                  </a:cubicBezTo>
                  <a:cubicBezTo>
                    <a:pt x="4" y="814"/>
                    <a:pt x="17" y="932"/>
                    <a:pt x="40" y="1049"/>
                  </a:cubicBezTo>
                  <a:cubicBezTo>
                    <a:pt x="78" y="1222"/>
                    <a:pt x="156" y="1366"/>
                    <a:pt x="251" y="1505"/>
                  </a:cubicBezTo>
                  <a:cubicBezTo>
                    <a:pt x="363" y="1660"/>
                    <a:pt x="378" y="1659"/>
                    <a:pt x="466" y="1714"/>
                  </a:cubicBezTo>
                  <a:cubicBezTo>
                    <a:pt x="347" y="1589"/>
                    <a:pt x="249" y="1424"/>
                    <a:pt x="185" y="1245"/>
                  </a:cubicBezTo>
                  <a:cubicBezTo>
                    <a:pt x="119" y="1066"/>
                    <a:pt x="97" y="872"/>
                    <a:pt x="102" y="692"/>
                  </a:cubicBezTo>
                  <a:cubicBezTo>
                    <a:pt x="102" y="692"/>
                    <a:pt x="102" y="675"/>
                    <a:pt x="103" y="649"/>
                  </a:cubicBezTo>
                  <a:cubicBezTo>
                    <a:pt x="105" y="623"/>
                    <a:pt x="108" y="589"/>
                    <a:pt x="113" y="555"/>
                  </a:cubicBezTo>
                  <a:cubicBezTo>
                    <a:pt x="124" y="488"/>
                    <a:pt x="138" y="421"/>
                    <a:pt x="138" y="421"/>
                  </a:cubicBezTo>
                  <a:lnTo>
                    <a:pt x="152" y="372"/>
                  </a:lnTo>
                  <a:cubicBezTo>
                    <a:pt x="184" y="236"/>
                    <a:pt x="231" y="114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6">
              <a:extLst>
                <a:ext uri="{FF2B5EF4-FFF2-40B4-BE49-F238E27FC236}">
                  <a16:creationId xmlns:a16="http://schemas.microsoft.com/office/drawing/2014/main" id="{480FF866-203A-FBD2-8DC3-427987567335}"/>
                </a:ext>
              </a:extLst>
            </p:cNvPr>
            <p:cNvSpPr/>
            <p:nvPr/>
          </p:nvSpPr>
          <p:spPr>
            <a:xfrm>
              <a:off x="5587450" y="2342950"/>
              <a:ext cx="17400" cy="54275"/>
            </a:xfrm>
            <a:custGeom>
              <a:avLst/>
              <a:gdLst/>
              <a:ahLst/>
              <a:cxnLst/>
              <a:rect l="l" t="t" r="r" b="b"/>
              <a:pathLst>
                <a:path w="696" h="2171" extrusionOk="0">
                  <a:moveTo>
                    <a:pt x="1" y="1"/>
                  </a:moveTo>
                  <a:cubicBezTo>
                    <a:pt x="25" y="44"/>
                    <a:pt x="97" y="149"/>
                    <a:pt x="161" y="259"/>
                  </a:cubicBezTo>
                  <a:cubicBezTo>
                    <a:pt x="223" y="372"/>
                    <a:pt x="282" y="488"/>
                    <a:pt x="309" y="543"/>
                  </a:cubicBezTo>
                  <a:cubicBezTo>
                    <a:pt x="309" y="543"/>
                    <a:pt x="317" y="560"/>
                    <a:pt x="330" y="585"/>
                  </a:cubicBezTo>
                  <a:cubicBezTo>
                    <a:pt x="344" y="610"/>
                    <a:pt x="361" y="643"/>
                    <a:pt x="376" y="677"/>
                  </a:cubicBezTo>
                  <a:cubicBezTo>
                    <a:pt x="408" y="745"/>
                    <a:pt x="434" y="815"/>
                    <a:pt x="434" y="815"/>
                  </a:cubicBezTo>
                  <a:cubicBezTo>
                    <a:pt x="484" y="939"/>
                    <a:pt x="523" y="1074"/>
                    <a:pt x="552" y="1210"/>
                  </a:cubicBezTo>
                  <a:cubicBezTo>
                    <a:pt x="594" y="1413"/>
                    <a:pt x="630" y="1599"/>
                    <a:pt x="629" y="1805"/>
                  </a:cubicBezTo>
                  <a:cubicBezTo>
                    <a:pt x="624" y="2034"/>
                    <a:pt x="617" y="2040"/>
                    <a:pt x="626" y="2170"/>
                  </a:cubicBezTo>
                  <a:cubicBezTo>
                    <a:pt x="674" y="1960"/>
                    <a:pt x="696" y="1720"/>
                    <a:pt x="677" y="1476"/>
                  </a:cubicBezTo>
                  <a:cubicBezTo>
                    <a:pt x="662" y="1231"/>
                    <a:pt x="601" y="986"/>
                    <a:pt x="515" y="768"/>
                  </a:cubicBezTo>
                  <a:cubicBezTo>
                    <a:pt x="515" y="768"/>
                    <a:pt x="507" y="747"/>
                    <a:pt x="495" y="716"/>
                  </a:cubicBezTo>
                  <a:cubicBezTo>
                    <a:pt x="481" y="685"/>
                    <a:pt x="462" y="645"/>
                    <a:pt x="444" y="604"/>
                  </a:cubicBezTo>
                  <a:cubicBezTo>
                    <a:pt x="404" y="525"/>
                    <a:pt x="362" y="448"/>
                    <a:pt x="362" y="448"/>
                  </a:cubicBezTo>
                  <a:lnTo>
                    <a:pt x="328" y="390"/>
                  </a:lnTo>
                  <a:cubicBezTo>
                    <a:pt x="230" y="238"/>
                    <a:pt x="118" y="1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6">
              <a:extLst>
                <a:ext uri="{FF2B5EF4-FFF2-40B4-BE49-F238E27FC236}">
                  <a16:creationId xmlns:a16="http://schemas.microsoft.com/office/drawing/2014/main" id="{2CF33989-F3C5-1E9B-DEBE-7A6A38E3DD1F}"/>
                </a:ext>
              </a:extLst>
            </p:cNvPr>
            <p:cNvSpPr/>
            <p:nvPr/>
          </p:nvSpPr>
          <p:spPr>
            <a:xfrm>
              <a:off x="5610750" y="2327550"/>
              <a:ext cx="6000" cy="31625"/>
            </a:xfrm>
            <a:custGeom>
              <a:avLst/>
              <a:gdLst/>
              <a:ahLst/>
              <a:cxnLst/>
              <a:rect l="l" t="t" r="r" b="b"/>
              <a:pathLst>
                <a:path w="240" h="1265" extrusionOk="0">
                  <a:moveTo>
                    <a:pt x="240" y="1"/>
                  </a:moveTo>
                  <a:cubicBezTo>
                    <a:pt x="200" y="43"/>
                    <a:pt x="95" y="248"/>
                    <a:pt x="81" y="318"/>
                  </a:cubicBezTo>
                  <a:cubicBezTo>
                    <a:pt x="81" y="318"/>
                    <a:pt x="72" y="360"/>
                    <a:pt x="62" y="402"/>
                  </a:cubicBezTo>
                  <a:cubicBezTo>
                    <a:pt x="55" y="444"/>
                    <a:pt x="46" y="486"/>
                    <a:pt x="46" y="486"/>
                  </a:cubicBezTo>
                  <a:cubicBezTo>
                    <a:pt x="32" y="562"/>
                    <a:pt x="21" y="641"/>
                    <a:pt x="13" y="720"/>
                  </a:cubicBezTo>
                  <a:cubicBezTo>
                    <a:pt x="1" y="839"/>
                    <a:pt x="14" y="947"/>
                    <a:pt x="18" y="1062"/>
                  </a:cubicBezTo>
                  <a:cubicBezTo>
                    <a:pt x="26" y="1191"/>
                    <a:pt x="29" y="1197"/>
                    <a:pt x="59" y="1265"/>
                  </a:cubicBezTo>
                  <a:cubicBezTo>
                    <a:pt x="62" y="1026"/>
                    <a:pt x="93" y="743"/>
                    <a:pt x="139" y="496"/>
                  </a:cubicBezTo>
                  <a:cubicBezTo>
                    <a:pt x="139" y="496"/>
                    <a:pt x="148" y="448"/>
                    <a:pt x="157" y="402"/>
                  </a:cubicBezTo>
                  <a:lnTo>
                    <a:pt x="178" y="309"/>
                  </a:lnTo>
                  <a:lnTo>
                    <a:pt x="188" y="274"/>
                  </a:lnTo>
                  <a:cubicBezTo>
                    <a:pt x="202" y="198"/>
                    <a:pt x="220" y="105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6">
              <a:extLst>
                <a:ext uri="{FF2B5EF4-FFF2-40B4-BE49-F238E27FC236}">
                  <a16:creationId xmlns:a16="http://schemas.microsoft.com/office/drawing/2014/main" id="{8EEF3D65-2EAF-FD08-D128-94A6028552EC}"/>
                </a:ext>
              </a:extLst>
            </p:cNvPr>
            <p:cNvSpPr/>
            <p:nvPr/>
          </p:nvSpPr>
          <p:spPr>
            <a:xfrm>
              <a:off x="5633775" y="2321950"/>
              <a:ext cx="14250" cy="29225"/>
            </a:xfrm>
            <a:custGeom>
              <a:avLst/>
              <a:gdLst/>
              <a:ahLst/>
              <a:cxnLst/>
              <a:rect l="l" t="t" r="r" b="b"/>
              <a:pathLst>
                <a:path w="570" h="1169" extrusionOk="0">
                  <a:moveTo>
                    <a:pt x="523" y="1"/>
                  </a:moveTo>
                  <a:cubicBezTo>
                    <a:pt x="517" y="31"/>
                    <a:pt x="513" y="105"/>
                    <a:pt x="502" y="177"/>
                  </a:cubicBezTo>
                  <a:cubicBezTo>
                    <a:pt x="490" y="251"/>
                    <a:pt x="473" y="322"/>
                    <a:pt x="467" y="355"/>
                  </a:cubicBezTo>
                  <a:cubicBezTo>
                    <a:pt x="467" y="355"/>
                    <a:pt x="462" y="398"/>
                    <a:pt x="451" y="439"/>
                  </a:cubicBezTo>
                  <a:cubicBezTo>
                    <a:pt x="442" y="480"/>
                    <a:pt x="429" y="520"/>
                    <a:pt x="429" y="520"/>
                  </a:cubicBezTo>
                  <a:cubicBezTo>
                    <a:pt x="408" y="592"/>
                    <a:pt x="375" y="665"/>
                    <a:pt x="337" y="733"/>
                  </a:cubicBezTo>
                  <a:cubicBezTo>
                    <a:pt x="280" y="834"/>
                    <a:pt x="228" y="931"/>
                    <a:pt x="146" y="1015"/>
                  </a:cubicBezTo>
                  <a:cubicBezTo>
                    <a:pt x="53" y="1106"/>
                    <a:pt x="46" y="1105"/>
                    <a:pt x="1" y="1169"/>
                  </a:cubicBezTo>
                  <a:cubicBezTo>
                    <a:pt x="227" y="1059"/>
                    <a:pt x="444" y="807"/>
                    <a:pt x="520" y="539"/>
                  </a:cubicBezTo>
                  <a:cubicBezTo>
                    <a:pt x="520" y="539"/>
                    <a:pt x="520" y="539"/>
                    <a:pt x="520" y="539"/>
                  </a:cubicBezTo>
                  <a:cubicBezTo>
                    <a:pt x="527" y="539"/>
                    <a:pt x="566" y="336"/>
                    <a:pt x="563" y="335"/>
                  </a:cubicBezTo>
                  <a:lnTo>
                    <a:pt x="566" y="296"/>
                  </a:lnTo>
                  <a:cubicBezTo>
                    <a:pt x="570" y="189"/>
                    <a:pt x="552" y="90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6">
              <a:extLst>
                <a:ext uri="{FF2B5EF4-FFF2-40B4-BE49-F238E27FC236}">
                  <a16:creationId xmlns:a16="http://schemas.microsoft.com/office/drawing/2014/main" id="{89873EB3-349D-6C59-06B1-819FB0A535DD}"/>
                </a:ext>
              </a:extLst>
            </p:cNvPr>
            <p:cNvSpPr/>
            <p:nvPr/>
          </p:nvSpPr>
          <p:spPr>
            <a:xfrm>
              <a:off x="5640175" y="2356000"/>
              <a:ext cx="31525" cy="17750"/>
            </a:xfrm>
            <a:custGeom>
              <a:avLst/>
              <a:gdLst/>
              <a:ahLst/>
              <a:cxnLst/>
              <a:rect l="l" t="t" r="r" b="b"/>
              <a:pathLst>
                <a:path w="1261" h="710" extrusionOk="0">
                  <a:moveTo>
                    <a:pt x="1022" y="0"/>
                  </a:moveTo>
                  <a:cubicBezTo>
                    <a:pt x="950" y="0"/>
                    <a:pt x="881" y="7"/>
                    <a:pt x="847" y="17"/>
                  </a:cubicBezTo>
                  <a:cubicBezTo>
                    <a:pt x="847" y="17"/>
                    <a:pt x="796" y="28"/>
                    <a:pt x="748" y="47"/>
                  </a:cubicBezTo>
                  <a:cubicBezTo>
                    <a:pt x="700" y="63"/>
                    <a:pt x="652" y="82"/>
                    <a:pt x="652" y="82"/>
                  </a:cubicBezTo>
                  <a:cubicBezTo>
                    <a:pt x="568" y="117"/>
                    <a:pt x="485" y="162"/>
                    <a:pt x="403" y="213"/>
                  </a:cubicBezTo>
                  <a:cubicBezTo>
                    <a:pt x="285" y="292"/>
                    <a:pt x="199" y="390"/>
                    <a:pt x="114" y="496"/>
                  </a:cubicBezTo>
                  <a:cubicBezTo>
                    <a:pt x="21" y="616"/>
                    <a:pt x="23" y="627"/>
                    <a:pt x="0" y="709"/>
                  </a:cubicBezTo>
                  <a:cubicBezTo>
                    <a:pt x="158" y="479"/>
                    <a:pt x="425" y="272"/>
                    <a:pt x="696" y="164"/>
                  </a:cubicBezTo>
                  <a:cubicBezTo>
                    <a:pt x="696" y="164"/>
                    <a:pt x="747" y="144"/>
                    <a:pt x="799" y="127"/>
                  </a:cubicBezTo>
                  <a:cubicBezTo>
                    <a:pt x="852" y="111"/>
                    <a:pt x="905" y="97"/>
                    <a:pt x="905" y="97"/>
                  </a:cubicBezTo>
                  <a:lnTo>
                    <a:pt x="945" y="90"/>
                  </a:lnTo>
                  <a:cubicBezTo>
                    <a:pt x="1054" y="62"/>
                    <a:pt x="1157" y="43"/>
                    <a:pt x="1261" y="34"/>
                  </a:cubicBezTo>
                  <a:cubicBezTo>
                    <a:pt x="1231" y="23"/>
                    <a:pt x="1150" y="6"/>
                    <a:pt x="1063" y="1"/>
                  </a:cubicBezTo>
                  <a:cubicBezTo>
                    <a:pt x="1049" y="1"/>
                    <a:pt x="1036" y="0"/>
                    <a:pt x="1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6">
              <a:extLst>
                <a:ext uri="{FF2B5EF4-FFF2-40B4-BE49-F238E27FC236}">
                  <a16:creationId xmlns:a16="http://schemas.microsoft.com/office/drawing/2014/main" id="{0D6D9962-8016-9E66-42D5-E5218FA60389}"/>
                </a:ext>
              </a:extLst>
            </p:cNvPr>
            <p:cNvSpPr/>
            <p:nvPr/>
          </p:nvSpPr>
          <p:spPr>
            <a:xfrm>
              <a:off x="5624525" y="2353025"/>
              <a:ext cx="10425" cy="42425"/>
            </a:xfrm>
            <a:custGeom>
              <a:avLst/>
              <a:gdLst/>
              <a:ahLst/>
              <a:cxnLst/>
              <a:rect l="l" t="t" r="r" b="b"/>
              <a:pathLst>
                <a:path w="417" h="1697" extrusionOk="0">
                  <a:moveTo>
                    <a:pt x="416" y="0"/>
                  </a:moveTo>
                  <a:cubicBezTo>
                    <a:pt x="388" y="26"/>
                    <a:pt x="326" y="101"/>
                    <a:pt x="270" y="184"/>
                  </a:cubicBezTo>
                  <a:cubicBezTo>
                    <a:pt x="215" y="267"/>
                    <a:pt x="165" y="359"/>
                    <a:pt x="150" y="406"/>
                  </a:cubicBezTo>
                  <a:cubicBezTo>
                    <a:pt x="150" y="406"/>
                    <a:pt x="129" y="461"/>
                    <a:pt x="113" y="518"/>
                  </a:cubicBezTo>
                  <a:cubicBezTo>
                    <a:pt x="94" y="574"/>
                    <a:pt x="80" y="632"/>
                    <a:pt x="80" y="632"/>
                  </a:cubicBezTo>
                  <a:cubicBezTo>
                    <a:pt x="52" y="734"/>
                    <a:pt x="32" y="843"/>
                    <a:pt x="18" y="952"/>
                  </a:cubicBezTo>
                  <a:cubicBezTo>
                    <a:pt x="0" y="1116"/>
                    <a:pt x="15" y="1265"/>
                    <a:pt x="32" y="1424"/>
                  </a:cubicBezTo>
                  <a:cubicBezTo>
                    <a:pt x="54" y="1601"/>
                    <a:pt x="62" y="1606"/>
                    <a:pt x="104" y="1697"/>
                  </a:cubicBezTo>
                  <a:cubicBezTo>
                    <a:pt x="56" y="1372"/>
                    <a:pt x="81" y="978"/>
                    <a:pt x="172" y="645"/>
                  </a:cubicBezTo>
                  <a:cubicBezTo>
                    <a:pt x="172" y="645"/>
                    <a:pt x="188" y="582"/>
                    <a:pt x="208" y="519"/>
                  </a:cubicBezTo>
                  <a:cubicBezTo>
                    <a:pt x="229" y="458"/>
                    <a:pt x="252" y="396"/>
                    <a:pt x="252" y="396"/>
                  </a:cubicBezTo>
                  <a:lnTo>
                    <a:pt x="270" y="352"/>
                  </a:lnTo>
                  <a:cubicBezTo>
                    <a:pt x="316" y="225"/>
                    <a:pt x="363" y="11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6">
              <a:extLst>
                <a:ext uri="{FF2B5EF4-FFF2-40B4-BE49-F238E27FC236}">
                  <a16:creationId xmlns:a16="http://schemas.microsoft.com/office/drawing/2014/main" id="{7712D9FF-190A-9814-FD21-2C093B9DFFE9}"/>
                </a:ext>
              </a:extLst>
            </p:cNvPr>
            <p:cNvSpPr/>
            <p:nvPr/>
          </p:nvSpPr>
          <p:spPr>
            <a:xfrm>
              <a:off x="5620625" y="2414250"/>
              <a:ext cx="23050" cy="38175"/>
            </a:xfrm>
            <a:custGeom>
              <a:avLst/>
              <a:gdLst/>
              <a:ahLst/>
              <a:cxnLst/>
              <a:rect l="l" t="t" r="r" b="b"/>
              <a:pathLst>
                <a:path w="922" h="1527" extrusionOk="0">
                  <a:moveTo>
                    <a:pt x="0" y="0"/>
                  </a:moveTo>
                  <a:cubicBezTo>
                    <a:pt x="0" y="40"/>
                    <a:pt x="9" y="139"/>
                    <a:pt x="28" y="239"/>
                  </a:cubicBezTo>
                  <a:cubicBezTo>
                    <a:pt x="49" y="340"/>
                    <a:pt x="78" y="442"/>
                    <a:pt x="99" y="487"/>
                  </a:cubicBezTo>
                  <a:cubicBezTo>
                    <a:pt x="99" y="487"/>
                    <a:pt x="121" y="543"/>
                    <a:pt x="148" y="597"/>
                  </a:cubicBezTo>
                  <a:cubicBezTo>
                    <a:pt x="174" y="652"/>
                    <a:pt x="203" y="705"/>
                    <a:pt x="203" y="705"/>
                  </a:cubicBezTo>
                  <a:cubicBezTo>
                    <a:pt x="252" y="802"/>
                    <a:pt x="311" y="897"/>
                    <a:pt x="373" y="991"/>
                  </a:cubicBezTo>
                  <a:cubicBezTo>
                    <a:pt x="469" y="1130"/>
                    <a:pt x="578" y="1237"/>
                    <a:pt x="692" y="1352"/>
                  </a:cubicBezTo>
                  <a:cubicBezTo>
                    <a:pt x="822" y="1478"/>
                    <a:pt x="832" y="1480"/>
                    <a:pt x="922" y="1526"/>
                  </a:cubicBezTo>
                  <a:cubicBezTo>
                    <a:pt x="682" y="1292"/>
                    <a:pt x="442" y="968"/>
                    <a:pt x="279" y="652"/>
                  </a:cubicBezTo>
                  <a:cubicBezTo>
                    <a:pt x="279" y="652"/>
                    <a:pt x="248" y="593"/>
                    <a:pt x="220" y="532"/>
                  </a:cubicBezTo>
                  <a:cubicBezTo>
                    <a:pt x="192" y="471"/>
                    <a:pt x="166" y="409"/>
                    <a:pt x="166" y="409"/>
                  </a:cubicBezTo>
                  <a:lnTo>
                    <a:pt x="147" y="363"/>
                  </a:lnTo>
                  <a:cubicBezTo>
                    <a:pt x="91" y="237"/>
                    <a:pt x="44" y="1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6">
              <a:extLst>
                <a:ext uri="{FF2B5EF4-FFF2-40B4-BE49-F238E27FC236}">
                  <a16:creationId xmlns:a16="http://schemas.microsoft.com/office/drawing/2014/main" id="{C0927099-FF95-43D7-960E-C2FCB16A7BF8}"/>
                </a:ext>
              </a:extLst>
            </p:cNvPr>
            <p:cNvSpPr/>
            <p:nvPr/>
          </p:nvSpPr>
          <p:spPr>
            <a:xfrm>
              <a:off x="5618200" y="2394450"/>
              <a:ext cx="8050" cy="19150"/>
            </a:xfrm>
            <a:custGeom>
              <a:avLst/>
              <a:gdLst/>
              <a:ahLst/>
              <a:cxnLst/>
              <a:rect l="l" t="t" r="r" b="b"/>
              <a:pathLst>
                <a:path w="322" h="766" extrusionOk="0">
                  <a:moveTo>
                    <a:pt x="5" y="1"/>
                  </a:moveTo>
                  <a:cubicBezTo>
                    <a:pt x="0" y="41"/>
                    <a:pt x="19" y="188"/>
                    <a:pt x="37" y="229"/>
                  </a:cubicBezTo>
                  <a:lnTo>
                    <a:pt x="80" y="328"/>
                  </a:lnTo>
                  <a:cubicBezTo>
                    <a:pt x="98" y="373"/>
                    <a:pt x="118" y="419"/>
                    <a:pt x="137" y="466"/>
                  </a:cubicBezTo>
                  <a:cubicBezTo>
                    <a:pt x="167" y="536"/>
                    <a:pt x="209" y="591"/>
                    <a:pt x="241" y="658"/>
                  </a:cubicBezTo>
                  <a:cubicBezTo>
                    <a:pt x="277" y="732"/>
                    <a:pt x="279" y="734"/>
                    <a:pt x="321" y="765"/>
                  </a:cubicBezTo>
                  <a:cubicBezTo>
                    <a:pt x="283" y="616"/>
                    <a:pt x="228" y="439"/>
                    <a:pt x="163" y="288"/>
                  </a:cubicBezTo>
                  <a:lnTo>
                    <a:pt x="115" y="175"/>
                  </a:lnTo>
                  <a:lnTo>
                    <a:pt x="105" y="153"/>
                  </a:lnTo>
                  <a:cubicBezTo>
                    <a:pt x="75" y="97"/>
                    <a:pt x="40" y="48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6">
              <a:extLst>
                <a:ext uri="{FF2B5EF4-FFF2-40B4-BE49-F238E27FC236}">
                  <a16:creationId xmlns:a16="http://schemas.microsoft.com/office/drawing/2014/main" id="{8683AEEE-4A7F-3D04-CC2B-F6CEBF7873F4}"/>
                </a:ext>
              </a:extLst>
            </p:cNvPr>
            <p:cNvSpPr/>
            <p:nvPr/>
          </p:nvSpPr>
          <p:spPr>
            <a:xfrm>
              <a:off x="5639200" y="2385600"/>
              <a:ext cx="44200" cy="50600"/>
            </a:xfrm>
            <a:custGeom>
              <a:avLst/>
              <a:gdLst/>
              <a:ahLst/>
              <a:cxnLst/>
              <a:rect l="l" t="t" r="r" b="b"/>
              <a:pathLst>
                <a:path w="1768" h="2024" extrusionOk="0">
                  <a:moveTo>
                    <a:pt x="864" y="0"/>
                  </a:moveTo>
                  <a:cubicBezTo>
                    <a:pt x="817" y="0"/>
                    <a:pt x="750" y="3"/>
                    <a:pt x="684" y="17"/>
                  </a:cubicBezTo>
                  <a:cubicBezTo>
                    <a:pt x="623" y="30"/>
                    <a:pt x="564" y="51"/>
                    <a:pt x="521" y="70"/>
                  </a:cubicBezTo>
                  <a:cubicBezTo>
                    <a:pt x="479" y="90"/>
                    <a:pt x="452" y="107"/>
                    <a:pt x="452" y="107"/>
                  </a:cubicBezTo>
                  <a:cubicBezTo>
                    <a:pt x="258" y="223"/>
                    <a:pt x="134" y="435"/>
                    <a:pt x="80" y="651"/>
                  </a:cubicBezTo>
                  <a:cubicBezTo>
                    <a:pt x="0" y="981"/>
                    <a:pt x="61" y="1293"/>
                    <a:pt x="192" y="1584"/>
                  </a:cubicBezTo>
                  <a:cubicBezTo>
                    <a:pt x="268" y="1746"/>
                    <a:pt x="328" y="1819"/>
                    <a:pt x="373" y="1875"/>
                  </a:cubicBezTo>
                  <a:cubicBezTo>
                    <a:pt x="421" y="1930"/>
                    <a:pt x="461" y="1965"/>
                    <a:pt x="539" y="2023"/>
                  </a:cubicBezTo>
                  <a:cubicBezTo>
                    <a:pt x="308" y="1792"/>
                    <a:pt x="148" y="1450"/>
                    <a:pt x="127" y="1090"/>
                  </a:cubicBezTo>
                  <a:cubicBezTo>
                    <a:pt x="117" y="911"/>
                    <a:pt x="138" y="728"/>
                    <a:pt x="202" y="564"/>
                  </a:cubicBezTo>
                  <a:cubicBezTo>
                    <a:pt x="265" y="399"/>
                    <a:pt x="373" y="254"/>
                    <a:pt x="517" y="175"/>
                  </a:cubicBezTo>
                  <a:cubicBezTo>
                    <a:pt x="517" y="175"/>
                    <a:pt x="627" y="114"/>
                    <a:pt x="754" y="100"/>
                  </a:cubicBezTo>
                  <a:cubicBezTo>
                    <a:pt x="790" y="94"/>
                    <a:pt x="827" y="92"/>
                    <a:pt x="860" y="92"/>
                  </a:cubicBezTo>
                  <a:cubicBezTo>
                    <a:pt x="943" y="92"/>
                    <a:pt x="1007" y="104"/>
                    <a:pt x="1007" y="104"/>
                  </a:cubicBezTo>
                  <a:cubicBezTo>
                    <a:pt x="1007" y="104"/>
                    <a:pt x="1031" y="108"/>
                    <a:pt x="1054" y="113"/>
                  </a:cubicBezTo>
                  <a:lnTo>
                    <a:pt x="1101" y="123"/>
                  </a:lnTo>
                  <a:cubicBezTo>
                    <a:pt x="1356" y="187"/>
                    <a:pt x="1569" y="328"/>
                    <a:pt x="1767" y="471"/>
                  </a:cubicBezTo>
                  <a:cubicBezTo>
                    <a:pt x="1715" y="415"/>
                    <a:pt x="1577" y="281"/>
                    <a:pt x="1406" y="174"/>
                  </a:cubicBezTo>
                  <a:cubicBezTo>
                    <a:pt x="1238" y="63"/>
                    <a:pt x="1030" y="4"/>
                    <a:pt x="929" y="2"/>
                  </a:cubicBezTo>
                  <a:cubicBezTo>
                    <a:pt x="929" y="2"/>
                    <a:pt x="904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6">
              <a:extLst>
                <a:ext uri="{FF2B5EF4-FFF2-40B4-BE49-F238E27FC236}">
                  <a16:creationId xmlns:a16="http://schemas.microsoft.com/office/drawing/2014/main" id="{5A0F7B26-482F-F5BD-A355-6684DECB6BBC}"/>
                </a:ext>
              </a:extLst>
            </p:cNvPr>
            <p:cNvSpPr/>
            <p:nvPr/>
          </p:nvSpPr>
          <p:spPr>
            <a:xfrm>
              <a:off x="5664000" y="2410075"/>
              <a:ext cx="7100" cy="27725"/>
            </a:xfrm>
            <a:custGeom>
              <a:avLst/>
              <a:gdLst/>
              <a:ahLst/>
              <a:cxnLst/>
              <a:rect l="l" t="t" r="r" b="b"/>
              <a:pathLst>
                <a:path w="284" h="1109" extrusionOk="0">
                  <a:moveTo>
                    <a:pt x="283" y="1"/>
                  </a:moveTo>
                  <a:cubicBezTo>
                    <a:pt x="259" y="13"/>
                    <a:pt x="205" y="53"/>
                    <a:pt x="159" y="106"/>
                  </a:cubicBezTo>
                  <a:cubicBezTo>
                    <a:pt x="113" y="158"/>
                    <a:pt x="74" y="220"/>
                    <a:pt x="64" y="253"/>
                  </a:cubicBezTo>
                  <a:cubicBezTo>
                    <a:pt x="60" y="253"/>
                    <a:pt x="15" y="412"/>
                    <a:pt x="20" y="413"/>
                  </a:cubicBezTo>
                  <a:cubicBezTo>
                    <a:pt x="5" y="486"/>
                    <a:pt x="1" y="563"/>
                    <a:pt x="3" y="640"/>
                  </a:cubicBezTo>
                  <a:cubicBezTo>
                    <a:pt x="7" y="756"/>
                    <a:pt x="46" y="855"/>
                    <a:pt x="91" y="955"/>
                  </a:cubicBezTo>
                  <a:cubicBezTo>
                    <a:pt x="142" y="1066"/>
                    <a:pt x="152" y="1067"/>
                    <a:pt x="208" y="1108"/>
                  </a:cubicBezTo>
                  <a:cubicBezTo>
                    <a:pt x="98" y="915"/>
                    <a:pt x="66" y="646"/>
                    <a:pt x="112" y="424"/>
                  </a:cubicBezTo>
                  <a:cubicBezTo>
                    <a:pt x="106" y="421"/>
                    <a:pt x="156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lnTo>
                    <a:pt x="174" y="229"/>
                  </a:lnTo>
                  <a:cubicBezTo>
                    <a:pt x="204" y="146"/>
                    <a:pt x="239" y="7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6">
              <a:extLst>
                <a:ext uri="{FF2B5EF4-FFF2-40B4-BE49-F238E27FC236}">
                  <a16:creationId xmlns:a16="http://schemas.microsoft.com/office/drawing/2014/main" id="{F420040C-D34F-1EB4-14CF-EF9D272172A3}"/>
                </a:ext>
              </a:extLst>
            </p:cNvPr>
            <p:cNvSpPr/>
            <p:nvPr/>
          </p:nvSpPr>
          <p:spPr>
            <a:xfrm>
              <a:off x="5690050" y="2416475"/>
              <a:ext cx="44225" cy="21100"/>
            </a:xfrm>
            <a:custGeom>
              <a:avLst/>
              <a:gdLst/>
              <a:ahLst/>
              <a:cxnLst/>
              <a:rect l="l" t="t" r="r" b="b"/>
              <a:pathLst>
                <a:path w="1769" h="844" extrusionOk="0">
                  <a:moveTo>
                    <a:pt x="1265" y="1"/>
                  </a:moveTo>
                  <a:cubicBezTo>
                    <a:pt x="1245" y="1"/>
                    <a:pt x="1228" y="1"/>
                    <a:pt x="1214" y="3"/>
                  </a:cubicBezTo>
                  <a:cubicBezTo>
                    <a:pt x="1214" y="3"/>
                    <a:pt x="1213" y="3"/>
                    <a:pt x="1211" y="3"/>
                  </a:cubicBezTo>
                  <a:cubicBezTo>
                    <a:pt x="1179" y="3"/>
                    <a:pt x="937" y="43"/>
                    <a:pt x="938" y="52"/>
                  </a:cubicBezTo>
                  <a:cubicBezTo>
                    <a:pt x="817" y="81"/>
                    <a:pt x="695" y="132"/>
                    <a:pt x="580" y="192"/>
                  </a:cubicBezTo>
                  <a:cubicBezTo>
                    <a:pt x="408" y="287"/>
                    <a:pt x="279" y="411"/>
                    <a:pt x="159" y="555"/>
                  </a:cubicBezTo>
                  <a:cubicBezTo>
                    <a:pt x="29" y="719"/>
                    <a:pt x="35" y="734"/>
                    <a:pt x="0" y="843"/>
                  </a:cubicBezTo>
                  <a:cubicBezTo>
                    <a:pt x="97" y="679"/>
                    <a:pt x="241" y="523"/>
                    <a:pt x="412" y="400"/>
                  </a:cubicBezTo>
                  <a:cubicBezTo>
                    <a:pt x="581" y="275"/>
                    <a:pt x="781" y="189"/>
                    <a:pt x="974" y="137"/>
                  </a:cubicBezTo>
                  <a:cubicBezTo>
                    <a:pt x="974" y="137"/>
                    <a:pt x="993" y="133"/>
                    <a:pt x="1020" y="125"/>
                  </a:cubicBezTo>
                  <a:cubicBezTo>
                    <a:pt x="1048" y="120"/>
                    <a:pt x="1085" y="114"/>
                    <a:pt x="1123" y="106"/>
                  </a:cubicBezTo>
                  <a:cubicBezTo>
                    <a:pt x="1160" y="99"/>
                    <a:pt x="1197" y="98"/>
                    <a:pt x="1226" y="94"/>
                  </a:cubicBezTo>
                  <a:cubicBezTo>
                    <a:pt x="1254" y="91"/>
                    <a:pt x="1273" y="91"/>
                    <a:pt x="1273" y="91"/>
                  </a:cubicBezTo>
                  <a:lnTo>
                    <a:pt x="1330" y="90"/>
                  </a:lnTo>
                  <a:cubicBezTo>
                    <a:pt x="1359" y="89"/>
                    <a:pt x="1387" y="88"/>
                    <a:pt x="1415" y="88"/>
                  </a:cubicBezTo>
                  <a:cubicBezTo>
                    <a:pt x="1538" y="88"/>
                    <a:pt x="1654" y="100"/>
                    <a:pt x="1768" y="124"/>
                  </a:cubicBezTo>
                  <a:cubicBezTo>
                    <a:pt x="1730" y="103"/>
                    <a:pt x="1626" y="56"/>
                    <a:pt x="1511" y="29"/>
                  </a:cubicBezTo>
                  <a:cubicBezTo>
                    <a:pt x="1423" y="10"/>
                    <a:pt x="1329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6">
              <a:extLst>
                <a:ext uri="{FF2B5EF4-FFF2-40B4-BE49-F238E27FC236}">
                  <a16:creationId xmlns:a16="http://schemas.microsoft.com/office/drawing/2014/main" id="{A78773FB-7215-A2C3-7141-19DECCAEC98E}"/>
                </a:ext>
              </a:extLst>
            </p:cNvPr>
            <p:cNvSpPr/>
            <p:nvPr/>
          </p:nvSpPr>
          <p:spPr>
            <a:xfrm>
              <a:off x="5699775" y="2425150"/>
              <a:ext cx="19100" cy="8250"/>
            </a:xfrm>
            <a:custGeom>
              <a:avLst/>
              <a:gdLst/>
              <a:ahLst/>
              <a:cxnLst/>
              <a:rect l="l" t="t" r="r" b="b"/>
              <a:pathLst>
                <a:path w="764" h="330" extrusionOk="0">
                  <a:moveTo>
                    <a:pt x="616" y="1"/>
                  </a:moveTo>
                  <a:cubicBezTo>
                    <a:pt x="579" y="1"/>
                    <a:pt x="546" y="4"/>
                    <a:pt x="529" y="10"/>
                  </a:cubicBezTo>
                  <a:cubicBezTo>
                    <a:pt x="529" y="10"/>
                    <a:pt x="502" y="18"/>
                    <a:pt x="475" y="26"/>
                  </a:cubicBezTo>
                  <a:lnTo>
                    <a:pt x="422" y="46"/>
                  </a:lnTo>
                  <a:cubicBezTo>
                    <a:pt x="375" y="62"/>
                    <a:pt x="326" y="81"/>
                    <a:pt x="278" y="103"/>
                  </a:cubicBezTo>
                  <a:cubicBezTo>
                    <a:pt x="207" y="136"/>
                    <a:pt x="154" y="185"/>
                    <a:pt x="92" y="228"/>
                  </a:cubicBezTo>
                  <a:cubicBezTo>
                    <a:pt x="24" y="278"/>
                    <a:pt x="22" y="282"/>
                    <a:pt x="0" y="330"/>
                  </a:cubicBezTo>
                  <a:cubicBezTo>
                    <a:pt x="138" y="256"/>
                    <a:pt x="305" y="185"/>
                    <a:pt x="458" y="130"/>
                  </a:cubicBezTo>
                  <a:cubicBezTo>
                    <a:pt x="458" y="130"/>
                    <a:pt x="486" y="120"/>
                    <a:pt x="515" y="110"/>
                  </a:cubicBezTo>
                  <a:lnTo>
                    <a:pt x="574" y="92"/>
                  </a:lnTo>
                  <a:lnTo>
                    <a:pt x="596" y="87"/>
                  </a:lnTo>
                  <a:cubicBezTo>
                    <a:pt x="637" y="69"/>
                    <a:pt x="697" y="46"/>
                    <a:pt x="764" y="18"/>
                  </a:cubicBezTo>
                  <a:cubicBezTo>
                    <a:pt x="741" y="8"/>
                    <a:pt x="674" y="1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6">
              <a:extLst>
                <a:ext uri="{FF2B5EF4-FFF2-40B4-BE49-F238E27FC236}">
                  <a16:creationId xmlns:a16="http://schemas.microsoft.com/office/drawing/2014/main" id="{1EC22573-AC4A-CEC1-CDB1-EDDD9367E16F}"/>
                </a:ext>
              </a:extLst>
            </p:cNvPr>
            <p:cNvSpPr/>
            <p:nvPr/>
          </p:nvSpPr>
          <p:spPr>
            <a:xfrm>
              <a:off x="5701900" y="2437450"/>
              <a:ext cx="29875" cy="23300"/>
            </a:xfrm>
            <a:custGeom>
              <a:avLst/>
              <a:gdLst/>
              <a:ahLst/>
              <a:cxnLst/>
              <a:rect l="l" t="t" r="r" b="b"/>
              <a:pathLst>
                <a:path w="1195" h="932" extrusionOk="0">
                  <a:moveTo>
                    <a:pt x="483" y="0"/>
                  </a:moveTo>
                  <a:cubicBezTo>
                    <a:pt x="435" y="0"/>
                    <a:pt x="397" y="4"/>
                    <a:pt x="397" y="4"/>
                  </a:cubicBezTo>
                  <a:lnTo>
                    <a:pt x="344" y="12"/>
                  </a:lnTo>
                  <a:cubicBezTo>
                    <a:pt x="201" y="44"/>
                    <a:pt x="83" y="119"/>
                    <a:pt x="1" y="213"/>
                  </a:cubicBezTo>
                  <a:cubicBezTo>
                    <a:pt x="35" y="195"/>
                    <a:pt x="120" y="145"/>
                    <a:pt x="214" y="122"/>
                  </a:cubicBezTo>
                  <a:cubicBezTo>
                    <a:pt x="307" y="97"/>
                    <a:pt x="403" y="94"/>
                    <a:pt x="447" y="93"/>
                  </a:cubicBezTo>
                  <a:cubicBezTo>
                    <a:pt x="447" y="93"/>
                    <a:pt x="461" y="92"/>
                    <a:pt x="482" y="92"/>
                  </a:cubicBezTo>
                  <a:cubicBezTo>
                    <a:pt x="503" y="92"/>
                    <a:pt x="530" y="93"/>
                    <a:pt x="558" y="96"/>
                  </a:cubicBezTo>
                  <a:cubicBezTo>
                    <a:pt x="612" y="103"/>
                    <a:pt x="665" y="118"/>
                    <a:pt x="665" y="118"/>
                  </a:cubicBezTo>
                  <a:cubicBezTo>
                    <a:pt x="758" y="145"/>
                    <a:pt x="847" y="196"/>
                    <a:pt x="918" y="269"/>
                  </a:cubicBezTo>
                  <a:cubicBezTo>
                    <a:pt x="1023" y="376"/>
                    <a:pt x="1101" y="502"/>
                    <a:pt x="1126" y="654"/>
                  </a:cubicBezTo>
                  <a:cubicBezTo>
                    <a:pt x="1138" y="739"/>
                    <a:pt x="1132" y="784"/>
                    <a:pt x="1134" y="819"/>
                  </a:cubicBezTo>
                  <a:cubicBezTo>
                    <a:pt x="1133" y="854"/>
                    <a:pt x="1135" y="880"/>
                    <a:pt x="1134" y="931"/>
                  </a:cubicBezTo>
                  <a:cubicBezTo>
                    <a:pt x="1195" y="776"/>
                    <a:pt x="1192" y="573"/>
                    <a:pt x="1109" y="397"/>
                  </a:cubicBezTo>
                  <a:cubicBezTo>
                    <a:pt x="1031" y="219"/>
                    <a:pt x="864" y="71"/>
                    <a:pt x="679" y="26"/>
                  </a:cubicBezTo>
                  <a:cubicBezTo>
                    <a:pt x="679" y="26"/>
                    <a:pt x="610" y="5"/>
                    <a:pt x="538" y="2"/>
                  </a:cubicBezTo>
                  <a:cubicBezTo>
                    <a:pt x="519" y="1"/>
                    <a:pt x="501" y="0"/>
                    <a:pt x="4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6">
              <a:extLst>
                <a:ext uri="{FF2B5EF4-FFF2-40B4-BE49-F238E27FC236}">
                  <a16:creationId xmlns:a16="http://schemas.microsoft.com/office/drawing/2014/main" id="{E9E3B573-B86A-6DB0-AE0D-C20B838F101F}"/>
                </a:ext>
              </a:extLst>
            </p:cNvPr>
            <p:cNvSpPr/>
            <p:nvPr/>
          </p:nvSpPr>
          <p:spPr>
            <a:xfrm>
              <a:off x="5706100" y="2370050"/>
              <a:ext cx="29700" cy="34275"/>
            </a:xfrm>
            <a:custGeom>
              <a:avLst/>
              <a:gdLst/>
              <a:ahLst/>
              <a:cxnLst/>
              <a:rect l="l" t="t" r="r" b="b"/>
              <a:pathLst>
                <a:path w="1188" h="1371" extrusionOk="0">
                  <a:moveTo>
                    <a:pt x="1179" y="0"/>
                  </a:moveTo>
                  <a:cubicBezTo>
                    <a:pt x="1167" y="40"/>
                    <a:pt x="1146" y="143"/>
                    <a:pt x="1110" y="243"/>
                  </a:cubicBezTo>
                  <a:cubicBezTo>
                    <a:pt x="1073" y="342"/>
                    <a:pt x="1029" y="438"/>
                    <a:pt x="1006" y="484"/>
                  </a:cubicBezTo>
                  <a:cubicBezTo>
                    <a:pt x="1006" y="484"/>
                    <a:pt x="1000" y="498"/>
                    <a:pt x="990" y="518"/>
                  </a:cubicBezTo>
                  <a:cubicBezTo>
                    <a:pt x="981" y="540"/>
                    <a:pt x="968" y="568"/>
                    <a:pt x="952" y="594"/>
                  </a:cubicBezTo>
                  <a:cubicBezTo>
                    <a:pt x="924" y="648"/>
                    <a:pt x="889" y="699"/>
                    <a:pt x="889" y="699"/>
                  </a:cubicBezTo>
                  <a:cubicBezTo>
                    <a:pt x="831" y="792"/>
                    <a:pt x="755" y="878"/>
                    <a:pt x="673" y="957"/>
                  </a:cubicBezTo>
                  <a:cubicBezTo>
                    <a:pt x="550" y="1074"/>
                    <a:pt x="431" y="1176"/>
                    <a:pt x="278" y="1249"/>
                  </a:cubicBezTo>
                  <a:cubicBezTo>
                    <a:pt x="105" y="1326"/>
                    <a:pt x="97" y="1320"/>
                    <a:pt x="0" y="1370"/>
                  </a:cubicBezTo>
                  <a:cubicBezTo>
                    <a:pt x="178" y="1349"/>
                    <a:pt x="371" y="1280"/>
                    <a:pt x="544" y="1169"/>
                  </a:cubicBezTo>
                  <a:cubicBezTo>
                    <a:pt x="718" y="1060"/>
                    <a:pt x="865" y="904"/>
                    <a:pt x="974" y="740"/>
                  </a:cubicBezTo>
                  <a:cubicBezTo>
                    <a:pt x="974" y="740"/>
                    <a:pt x="983" y="724"/>
                    <a:pt x="998" y="701"/>
                  </a:cubicBezTo>
                  <a:cubicBezTo>
                    <a:pt x="1013" y="676"/>
                    <a:pt x="1031" y="644"/>
                    <a:pt x="1048" y="611"/>
                  </a:cubicBezTo>
                  <a:cubicBezTo>
                    <a:pt x="1081" y="543"/>
                    <a:pt x="1111" y="475"/>
                    <a:pt x="1111" y="475"/>
                  </a:cubicBezTo>
                  <a:lnTo>
                    <a:pt x="1129" y="422"/>
                  </a:lnTo>
                  <a:cubicBezTo>
                    <a:pt x="1175" y="276"/>
                    <a:pt x="1188" y="134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6">
              <a:extLst>
                <a:ext uri="{FF2B5EF4-FFF2-40B4-BE49-F238E27FC236}">
                  <a16:creationId xmlns:a16="http://schemas.microsoft.com/office/drawing/2014/main" id="{DA23A275-865C-1F93-76B1-C706F92D92F2}"/>
                </a:ext>
              </a:extLst>
            </p:cNvPr>
            <p:cNvSpPr/>
            <p:nvPr/>
          </p:nvSpPr>
          <p:spPr>
            <a:xfrm>
              <a:off x="5711700" y="2382900"/>
              <a:ext cx="10950" cy="11725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05" y="7"/>
                    <a:pt x="301" y="62"/>
                    <a:pt x="277" y="88"/>
                  </a:cubicBezTo>
                  <a:lnTo>
                    <a:pt x="221" y="150"/>
                  </a:lnTo>
                  <a:cubicBezTo>
                    <a:pt x="196" y="177"/>
                    <a:pt x="169" y="207"/>
                    <a:pt x="143" y="235"/>
                  </a:cubicBezTo>
                  <a:cubicBezTo>
                    <a:pt x="103" y="277"/>
                    <a:pt x="80" y="328"/>
                    <a:pt x="46" y="373"/>
                  </a:cubicBezTo>
                  <a:cubicBezTo>
                    <a:pt x="6" y="423"/>
                    <a:pt x="5" y="425"/>
                    <a:pt x="0" y="468"/>
                  </a:cubicBezTo>
                  <a:cubicBezTo>
                    <a:pt x="98" y="398"/>
                    <a:pt x="207" y="304"/>
                    <a:pt x="292" y="210"/>
                  </a:cubicBezTo>
                  <a:lnTo>
                    <a:pt x="356" y="137"/>
                  </a:lnTo>
                  <a:lnTo>
                    <a:pt x="368" y="124"/>
                  </a:lnTo>
                  <a:cubicBezTo>
                    <a:pt x="396" y="84"/>
                    <a:pt x="418" y="42"/>
                    <a:pt x="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6">
              <a:extLst>
                <a:ext uri="{FF2B5EF4-FFF2-40B4-BE49-F238E27FC236}">
                  <a16:creationId xmlns:a16="http://schemas.microsoft.com/office/drawing/2014/main" id="{35121DBB-2FE4-DD17-B214-859884D441B5}"/>
                </a:ext>
              </a:extLst>
            </p:cNvPr>
            <p:cNvSpPr/>
            <p:nvPr/>
          </p:nvSpPr>
          <p:spPr>
            <a:xfrm>
              <a:off x="5692825" y="2374550"/>
              <a:ext cx="6700" cy="22800"/>
            </a:xfrm>
            <a:custGeom>
              <a:avLst/>
              <a:gdLst/>
              <a:ahLst/>
              <a:cxnLst/>
              <a:rect l="l" t="t" r="r" b="b"/>
              <a:pathLst>
                <a:path w="268" h="912" extrusionOk="0">
                  <a:moveTo>
                    <a:pt x="252" y="1"/>
                  </a:moveTo>
                  <a:cubicBezTo>
                    <a:pt x="232" y="41"/>
                    <a:pt x="175" y="198"/>
                    <a:pt x="165" y="245"/>
                  </a:cubicBezTo>
                  <a:cubicBezTo>
                    <a:pt x="165" y="245"/>
                    <a:pt x="159" y="276"/>
                    <a:pt x="154" y="306"/>
                  </a:cubicBezTo>
                  <a:lnTo>
                    <a:pt x="142" y="365"/>
                  </a:lnTo>
                  <a:cubicBezTo>
                    <a:pt x="130" y="418"/>
                    <a:pt x="115" y="472"/>
                    <a:pt x="99" y="526"/>
                  </a:cubicBezTo>
                  <a:cubicBezTo>
                    <a:pt x="74" y="608"/>
                    <a:pt x="63" y="685"/>
                    <a:pt x="35" y="763"/>
                  </a:cubicBezTo>
                  <a:cubicBezTo>
                    <a:pt x="2" y="851"/>
                    <a:pt x="1" y="853"/>
                    <a:pt x="1" y="911"/>
                  </a:cubicBezTo>
                  <a:cubicBezTo>
                    <a:pt x="102" y="767"/>
                    <a:pt x="194" y="569"/>
                    <a:pt x="234" y="381"/>
                  </a:cubicBezTo>
                  <a:lnTo>
                    <a:pt x="248" y="309"/>
                  </a:lnTo>
                  <a:cubicBezTo>
                    <a:pt x="254" y="273"/>
                    <a:pt x="260" y="238"/>
                    <a:pt x="260" y="238"/>
                  </a:cubicBezTo>
                  <a:lnTo>
                    <a:pt x="264" y="211"/>
                  </a:lnTo>
                  <a:cubicBezTo>
                    <a:pt x="268" y="136"/>
                    <a:pt x="262" y="67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6">
              <a:extLst>
                <a:ext uri="{FF2B5EF4-FFF2-40B4-BE49-F238E27FC236}">
                  <a16:creationId xmlns:a16="http://schemas.microsoft.com/office/drawing/2014/main" id="{B61C3B10-8372-5932-D063-CEE45CC0DF3C}"/>
                </a:ext>
              </a:extLst>
            </p:cNvPr>
            <p:cNvSpPr/>
            <p:nvPr/>
          </p:nvSpPr>
          <p:spPr>
            <a:xfrm>
              <a:off x="5550425" y="2343725"/>
              <a:ext cx="13775" cy="31625"/>
            </a:xfrm>
            <a:custGeom>
              <a:avLst/>
              <a:gdLst/>
              <a:ahLst/>
              <a:cxnLst/>
              <a:rect l="l" t="t" r="r" b="b"/>
              <a:pathLst>
                <a:path w="551" h="1265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61"/>
                    <a:pt x="20" y="307"/>
                    <a:pt x="46" y="380"/>
                  </a:cubicBezTo>
                  <a:cubicBezTo>
                    <a:pt x="46" y="380"/>
                    <a:pt x="59" y="424"/>
                    <a:pt x="75" y="467"/>
                  </a:cubicBezTo>
                  <a:cubicBezTo>
                    <a:pt x="91" y="511"/>
                    <a:pt x="106" y="554"/>
                    <a:pt x="106" y="554"/>
                  </a:cubicBezTo>
                  <a:cubicBezTo>
                    <a:pt x="135" y="632"/>
                    <a:pt x="169" y="711"/>
                    <a:pt x="206" y="788"/>
                  </a:cubicBezTo>
                  <a:cubicBezTo>
                    <a:pt x="261" y="905"/>
                    <a:pt x="332" y="997"/>
                    <a:pt x="401" y="1101"/>
                  </a:cubicBezTo>
                  <a:cubicBezTo>
                    <a:pt x="480" y="1216"/>
                    <a:pt x="486" y="1218"/>
                    <a:pt x="551" y="1264"/>
                  </a:cubicBezTo>
                  <a:cubicBezTo>
                    <a:pt x="418" y="1045"/>
                    <a:pt x="285" y="768"/>
                    <a:pt x="191" y="514"/>
                  </a:cubicBezTo>
                  <a:cubicBezTo>
                    <a:pt x="191" y="514"/>
                    <a:pt x="172" y="465"/>
                    <a:pt x="155" y="418"/>
                  </a:cubicBezTo>
                  <a:cubicBezTo>
                    <a:pt x="139" y="369"/>
                    <a:pt x="123" y="319"/>
                    <a:pt x="123" y="319"/>
                  </a:cubicBezTo>
                  <a:lnTo>
                    <a:pt x="113" y="282"/>
                  </a:lnTo>
                  <a:cubicBezTo>
                    <a:pt x="85" y="202"/>
                    <a:pt x="50" y="10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6">
              <a:extLst>
                <a:ext uri="{FF2B5EF4-FFF2-40B4-BE49-F238E27FC236}">
                  <a16:creationId xmlns:a16="http://schemas.microsoft.com/office/drawing/2014/main" id="{58A5B271-B7AE-7409-6D70-9F74585A504C}"/>
                </a:ext>
              </a:extLst>
            </p:cNvPr>
            <p:cNvSpPr/>
            <p:nvPr/>
          </p:nvSpPr>
          <p:spPr>
            <a:xfrm>
              <a:off x="5511700" y="2340775"/>
              <a:ext cx="31600" cy="31000"/>
            </a:xfrm>
            <a:custGeom>
              <a:avLst/>
              <a:gdLst/>
              <a:ahLst/>
              <a:cxnLst/>
              <a:rect l="l" t="t" r="r" b="b"/>
              <a:pathLst>
                <a:path w="1264" h="1240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60"/>
                    <a:pt x="268" y="279"/>
                    <a:pt x="338" y="342"/>
                  </a:cubicBezTo>
                  <a:cubicBezTo>
                    <a:pt x="338" y="342"/>
                    <a:pt x="381" y="380"/>
                    <a:pt x="426" y="418"/>
                  </a:cubicBezTo>
                  <a:cubicBezTo>
                    <a:pt x="468" y="457"/>
                    <a:pt x="511" y="494"/>
                    <a:pt x="511" y="494"/>
                  </a:cubicBezTo>
                  <a:cubicBezTo>
                    <a:pt x="587" y="564"/>
                    <a:pt x="664" y="638"/>
                    <a:pt x="738" y="715"/>
                  </a:cubicBezTo>
                  <a:cubicBezTo>
                    <a:pt x="851" y="831"/>
                    <a:pt x="960" y="926"/>
                    <a:pt x="1065" y="1043"/>
                  </a:cubicBezTo>
                  <a:cubicBezTo>
                    <a:pt x="1180" y="1175"/>
                    <a:pt x="1184" y="1180"/>
                    <a:pt x="1264" y="1240"/>
                  </a:cubicBezTo>
                  <a:cubicBezTo>
                    <a:pt x="1085" y="966"/>
                    <a:pt x="829" y="657"/>
                    <a:pt x="565" y="419"/>
                  </a:cubicBezTo>
                  <a:cubicBezTo>
                    <a:pt x="565" y="419"/>
                    <a:pt x="515" y="374"/>
                    <a:pt x="466" y="330"/>
                  </a:cubicBezTo>
                  <a:cubicBezTo>
                    <a:pt x="415" y="287"/>
                    <a:pt x="364" y="243"/>
                    <a:pt x="364" y="243"/>
                  </a:cubicBezTo>
                  <a:lnTo>
                    <a:pt x="325" y="211"/>
                  </a:lnTo>
                  <a:cubicBezTo>
                    <a:pt x="215" y="129"/>
                    <a:pt x="108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6">
              <a:extLst>
                <a:ext uri="{FF2B5EF4-FFF2-40B4-BE49-F238E27FC236}">
                  <a16:creationId xmlns:a16="http://schemas.microsoft.com/office/drawing/2014/main" id="{B9727AB7-4808-C678-6B74-2DABBAEA8131}"/>
                </a:ext>
              </a:extLst>
            </p:cNvPr>
            <p:cNvSpPr/>
            <p:nvPr/>
          </p:nvSpPr>
          <p:spPr>
            <a:xfrm>
              <a:off x="5648325" y="2272900"/>
              <a:ext cx="10375" cy="39350"/>
            </a:xfrm>
            <a:custGeom>
              <a:avLst/>
              <a:gdLst/>
              <a:ahLst/>
              <a:cxnLst/>
              <a:rect l="l" t="t" r="r" b="b"/>
              <a:pathLst>
                <a:path w="415" h="1574" extrusionOk="0">
                  <a:moveTo>
                    <a:pt x="275" y="0"/>
                  </a:moveTo>
                  <a:cubicBezTo>
                    <a:pt x="279" y="37"/>
                    <a:pt x="297" y="127"/>
                    <a:pt x="306" y="218"/>
                  </a:cubicBezTo>
                  <a:cubicBezTo>
                    <a:pt x="313" y="309"/>
                    <a:pt x="316" y="401"/>
                    <a:pt x="319" y="445"/>
                  </a:cubicBezTo>
                  <a:cubicBezTo>
                    <a:pt x="319" y="445"/>
                    <a:pt x="324" y="498"/>
                    <a:pt x="323" y="551"/>
                  </a:cubicBezTo>
                  <a:cubicBezTo>
                    <a:pt x="324" y="604"/>
                    <a:pt x="320" y="657"/>
                    <a:pt x="320" y="657"/>
                  </a:cubicBezTo>
                  <a:cubicBezTo>
                    <a:pt x="315" y="751"/>
                    <a:pt x="298" y="848"/>
                    <a:pt x="273" y="944"/>
                  </a:cubicBezTo>
                  <a:cubicBezTo>
                    <a:pt x="235" y="1086"/>
                    <a:pt x="200" y="1217"/>
                    <a:pt x="128" y="1344"/>
                  </a:cubicBezTo>
                  <a:cubicBezTo>
                    <a:pt x="46" y="1485"/>
                    <a:pt x="39" y="1486"/>
                    <a:pt x="1" y="1573"/>
                  </a:cubicBezTo>
                  <a:cubicBezTo>
                    <a:pt x="112" y="1465"/>
                    <a:pt x="215" y="1323"/>
                    <a:pt x="287" y="1161"/>
                  </a:cubicBezTo>
                  <a:cubicBezTo>
                    <a:pt x="363" y="1001"/>
                    <a:pt x="403" y="822"/>
                    <a:pt x="413" y="652"/>
                  </a:cubicBezTo>
                  <a:cubicBezTo>
                    <a:pt x="413" y="652"/>
                    <a:pt x="414" y="636"/>
                    <a:pt x="415" y="611"/>
                  </a:cubicBezTo>
                  <a:lnTo>
                    <a:pt x="415" y="522"/>
                  </a:lnTo>
                  <a:cubicBezTo>
                    <a:pt x="412" y="459"/>
                    <a:pt x="406" y="394"/>
                    <a:pt x="406" y="394"/>
                  </a:cubicBezTo>
                  <a:lnTo>
                    <a:pt x="400" y="346"/>
                  </a:lnTo>
                  <a:cubicBezTo>
                    <a:pt x="376" y="216"/>
                    <a:pt x="332" y="103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6">
              <a:extLst>
                <a:ext uri="{FF2B5EF4-FFF2-40B4-BE49-F238E27FC236}">
                  <a16:creationId xmlns:a16="http://schemas.microsoft.com/office/drawing/2014/main" id="{ABF46116-B4A3-D932-EBC4-0AACC56EB379}"/>
                </a:ext>
              </a:extLst>
            </p:cNvPr>
            <p:cNvSpPr/>
            <p:nvPr/>
          </p:nvSpPr>
          <p:spPr>
            <a:xfrm>
              <a:off x="5669975" y="2256775"/>
              <a:ext cx="12375" cy="43375"/>
            </a:xfrm>
            <a:custGeom>
              <a:avLst/>
              <a:gdLst/>
              <a:ahLst/>
              <a:cxnLst/>
              <a:rect l="l" t="t" r="r" b="b"/>
              <a:pathLst>
                <a:path w="495" h="1735" extrusionOk="0">
                  <a:moveTo>
                    <a:pt x="1" y="1"/>
                  </a:moveTo>
                  <a:cubicBezTo>
                    <a:pt x="26" y="34"/>
                    <a:pt x="94" y="114"/>
                    <a:pt x="148" y="204"/>
                  </a:cubicBezTo>
                  <a:cubicBezTo>
                    <a:pt x="203" y="293"/>
                    <a:pt x="246" y="389"/>
                    <a:pt x="268" y="433"/>
                  </a:cubicBezTo>
                  <a:cubicBezTo>
                    <a:pt x="268" y="433"/>
                    <a:pt x="295" y="487"/>
                    <a:pt x="317" y="545"/>
                  </a:cubicBezTo>
                  <a:cubicBezTo>
                    <a:pt x="338" y="601"/>
                    <a:pt x="353" y="659"/>
                    <a:pt x="353" y="659"/>
                  </a:cubicBezTo>
                  <a:cubicBezTo>
                    <a:pt x="380" y="764"/>
                    <a:pt x="394" y="875"/>
                    <a:pt x="390" y="988"/>
                  </a:cubicBezTo>
                  <a:cubicBezTo>
                    <a:pt x="384" y="1154"/>
                    <a:pt x="365" y="1309"/>
                    <a:pt x="299" y="1464"/>
                  </a:cubicBezTo>
                  <a:cubicBezTo>
                    <a:pt x="219" y="1632"/>
                    <a:pt x="211" y="1635"/>
                    <a:pt x="168" y="1734"/>
                  </a:cubicBezTo>
                  <a:cubicBezTo>
                    <a:pt x="290" y="1604"/>
                    <a:pt x="392" y="1427"/>
                    <a:pt x="443" y="1228"/>
                  </a:cubicBezTo>
                  <a:cubicBezTo>
                    <a:pt x="495" y="1031"/>
                    <a:pt x="494" y="814"/>
                    <a:pt x="439" y="624"/>
                  </a:cubicBezTo>
                  <a:cubicBezTo>
                    <a:pt x="439" y="624"/>
                    <a:pt x="420" y="551"/>
                    <a:pt x="391" y="483"/>
                  </a:cubicBezTo>
                  <a:cubicBezTo>
                    <a:pt x="363" y="414"/>
                    <a:pt x="327" y="349"/>
                    <a:pt x="327" y="349"/>
                  </a:cubicBezTo>
                  <a:lnTo>
                    <a:pt x="299" y="300"/>
                  </a:lnTo>
                  <a:cubicBezTo>
                    <a:pt x="215" y="173"/>
                    <a:pt x="112" y="7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6">
              <a:extLst>
                <a:ext uri="{FF2B5EF4-FFF2-40B4-BE49-F238E27FC236}">
                  <a16:creationId xmlns:a16="http://schemas.microsoft.com/office/drawing/2014/main" id="{6419090B-D0EB-C16C-1CCD-CDF2CC3E0187}"/>
                </a:ext>
              </a:extLst>
            </p:cNvPr>
            <p:cNvSpPr/>
            <p:nvPr/>
          </p:nvSpPr>
          <p:spPr>
            <a:xfrm>
              <a:off x="5669925" y="2253200"/>
              <a:ext cx="18175" cy="26375"/>
            </a:xfrm>
            <a:custGeom>
              <a:avLst/>
              <a:gdLst/>
              <a:ahLst/>
              <a:cxnLst/>
              <a:rect l="l" t="t" r="r" b="b"/>
              <a:pathLst>
                <a:path w="727" h="1055" extrusionOk="0">
                  <a:moveTo>
                    <a:pt x="1" y="1"/>
                  </a:moveTo>
                  <a:cubicBezTo>
                    <a:pt x="24" y="19"/>
                    <a:pt x="88" y="58"/>
                    <a:pt x="146" y="104"/>
                  </a:cubicBezTo>
                  <a:cubicBezTo>
                    <a:pt x="203" y="150"/>
                    <a:pt x="257" y="200"/>
                    <a:pt x="283" y="224"/>
                  </a:cubicBezTo>
                  <a:cubicBezTo>
                    <a:pt x="283" y="224"/>
                    <a:pt x="316" y="249"/>
                    <a:pt x="346" y="279"/>
                  </a:cubicBezTo>
                  <a:cubicBezTo>
                    <a:pt x="377" y="308"/>
                    <a:pt x="404" y="341"/>
                    <a:pt x="404" y="341"/>
                  </a:cubicBezTo>
                  <a:cubicBezTo>
                    <a:pt x="455" y="397"/>
                    <a:pt x="498" y="463"/>
                    <a:pt x="536" y="531"/>
                  </a:cubicBezTo>
                  <a:cubicBezTo>
                    <a:pt x="590" y="635"/>
                    <a:pt x="642" y="731"/>
                    <a:pt x="665" y="845"/>
                  </a:cubicBezTo>
                  <a:cubicBezTo>
                    <a:pt x="686" y="975"/>
                    <a:pt x="681" y="980"/>
                    <a:pt x="706" y="1054"/>
                  </a:cubicBezTo>
                  <a:cubicBezTo>
                    <a:pt x="726" y="930"/>
                    <a:pt x="718" y="786"/>
                    <a:pt x="676" y="648"/>
                  </a:cubicBezTo>
                  <a:cubicBezTo>
                    <a:pt x="638" y="508"/>
                    <a:pt x="560" y="377"/>
                    <a:pt x="468" y="273"/>
                  </a:cubicBezTo>
                  <a:cubicBezTo>
                    <a:pt x="468" y="273"/>
                    <a:pt x="432" y="235"/>
                    <a:pt x="394" y="198"/>
                  </a:cubicBezTo>
                  <a:cubicBezTo>
                    <a:pt x="354" y="163"/>
                    <a:pt x="313" y="130"/>
                    <a:pt x="313" y="130"/>
                  </a:cubicBezTo>
                  <a:lnTo>
                    <a:pt x="282" y="107"/>
                  </a:lnTo>
                  <a:cubicBezTo>
                    <a:pt x="190" y="50"/>
                    <a:pt x="94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6">
              <a:extLst>
                <a:ext uri="{FF2B5EF4-FFF2-40B4-BE49-F238E27FC236}">
                  <a16:creationId xmlns:a16="http://schemas.microsoft.com/office/drawing/2014/main" id="{13A64910-6FE5-8E1A-381C-58B9E4AC45DC}"/>
                </a:ext>
              </a:extLst>
            </p:cNvPr>
            <p:cNvSpPr/>
            <p:nvPr/>
          </p:nvSpPr>
          <p:spPr>
            <a:xfrm>
              <a:off x="5695100" y="2129850"/>
              <a:ext cx="18900" cy="91500"/>
            </a:xfrm>
            <a:custGeom>
              <a:avLst/>
              <a:gdLst/>
              <a:ahLst/>
              <a:cxnLst/>
              <a:rect l="l" t="t" r="r" b="b"/>
              <a:pathLst>
                <a:path w="756" h="3660" extrusionOk="0">
                  <a:moveTo>
                    <a:pt x="58" y="1"/>
                  </a:moveTo>
                  <a:lnTo>
                    <a:pt x="58" y="1"/>
                  </a:lnTo>
                  <a:cubicBezTo>
                    <a:pt x="101" y="72"/>
                    <a:pt x="219" y="252"/>
                    <a:pt x="310" y="450"/>
                  </a:cubicBezTo>
                  <a:cubicBezTo>
                    <a:pt x="403" y="647"/>
                    <a:pt x="471" y="857"/>
                    <a:pt x="500" y="958"/>
                  </a:cubicBezTo>
                  <a:cubicBezTo>
                    <a:pt x="500" y="958"/>
                    <a:pt x="540" y="1079"/>
                    <a:pt x="566" y="1203"/>
                  </a:cubicBezTo>
                  <a:cubicBezTo>
                    <a:pt x="595" y="1329"/>
                    <a:pt x="610" y="1455"/>
                    <a:pt x="610" y="1455"/>
                  </a:cubicBezTo>
                  <a:cubicBezTo>
                    <a:pt x="638" y="1680"/>
                    <a:pt x="640" y="1918"/>
                    <a:pt x="609" y="2154"/>
                  </a:cubicBezTo>
                  <a:cubicBezTo>
                    <a:pt x="562" y="2503"/>
                    <a:pt x="478" y="2818"/>
                    <a:pt x="321" y="3129"/>
                  </a:cubicBezTo>
                  <a:cubicBezTo>
                    <a:pt x="232" y="3302"/>
                    <a:pt x="172" y="3383"/>
                    <a:pt x="132" y="3451"/>
                  </a:cubicBezTo>
                  <a:cubicBezTo>
                    <a:pt x="98" y="3505"/>
                    <a:pt x="65" y="3557"/>
                    <a:pt x="0" y="3659"/>
                  </a:cubicBezTo>
                  <a:cubicBezTo>
                    <a:pt x="246" y="3389"/>
                    <a:pt x="462" y="3035"/>
                    <a:pt x="589" y="2639"/>
                  </a:cubicBezTo>
                  <a:cubicBezTo>
                    <a:pt x="718" y="2246"/>
                    <a:pt x="755" y="1813"/>
                    <a:pt x="699" y="1419"/>
                  </a:cubicBezTo>
                  <a:cubicBezTo>
                    <a:pt x="699" y="1419"/>
                    <a:pt x="679" y="1268"/>
                    <a:pt x="643" y="1122"/>
                  </a:cubicBezTo>
                  <a:cubicBezTo>
                    <a:pt x="607" y="976"/>
                    <a:pt x="556" y="834"/>
                    <a:pt x="556" y="834"/>
                  </a:cubicBezTo>
                  <a:lnTo>
                    <a:pt x="517" y="728"/>
                  </a:lnTo>
                  <a:cubicBezTo>
                    <a:pt x="397" y="444"/>
                    <a:pt x="238" y="206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6">
              <a:extLst>
                <a:ext uri="{FF2B5EF4-FFF2-40B4-BE49-F238E27FC236}">
                  <a16:creationId xmlns:a16="http://schemas.microsoft.com/office/drawing/2014/main" id="{44122C3C-7306-F226-3A56-AA5A2A6D27FF}"/>
                </a:ext>
              </a:extLst>
            </p:cNvPr>
            <p:cNvSpPr/>
            <p:nvPr/>
          </p:nvSpPr>
          <p:spPr>
            <a:xfrm>
              <a:off x="5539425" y="2136375"/>
              <a:ext cx="22650" cy="31700"/>
            </a:xfrm>
            <a:custGeom>
              <a:avLst/>
              <a:gdLst/>
              <a:ahLst/>
              <a:cxnLst/>
              <a:rect l="l" t="t" r="r" b="b"/>
              <a:pathLst>
                <a:path w="906" h="1268" extrusionOk="0">
                  <a:moveTo>
                    <a:pt x="905" y="1"/>
                  </a:moveTo>
                  <a:cubicBezTo>
                    <a:pt x="851" y="43"/>
                    <a:pt x="663" y="241"/>
                    <a:pt x="614" y="309"/>
                  </a:cubicBezTo>
                  <a:lnTo>
                    <a:pt x="496" y="476"/>
                  </a:lnTo>
                  <a:cubicBezTo>
                    <a:pt x="445" y="551"/>
                    <a:pt x="389" y="628"/>
                    <a:pt x="334" y="704"/>
                  </a:cubicBezTo>
                  <a:cubicBezTo>
                    <a:pt x="252" y="820"/>
                    <a:pt x="193" y="935"/>
                    <a:pt x="116" y="1051"/>
                  </a:cubicBezTo>
                  <a:cubicBezTo>
                    <a:pt x="30" y="1179"/>
                    <a:pt x="28" y="1185"/>
                    <a:pt x="0" y="1268"/>
                  </a:cubicBezTo>
                  <a:cubicBezTo>
                    <a:pt x="185" y="1048"/>
                    <a:pt x="400" y="775"/>
                    <a:pt x="578" y="522"/>
                  </a:cubicBezTo>
                  <a:lnTo>
                    <a:pt x="713" y="330"/>
                  </a:lnTo>
                  <a:lnTo>
                    <a:pt x="738" y="295"/>
                  </a:lnTo>
                  <a:cubicBezTo>
                    <a:pt x="801" y="193"/>
                    <a:pt x="855" y="97"/>
                    <a:pt x="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6">
              <a:extLst>
                <a:ext uri="{FF2B5EF4-FFF2-40B4-BE49-F238E27FC236}">
                  <a16:creationId xmlns:a16="http://schemas.microsoft.com/office/drawing/2014/main" id="{ECAFF0BE-41B2-DA9D-1361-08A7E9D56B60}"/>
                </a:ext>
              </a:extLst>
            </p:cNvPr>
            <p:cNvSpPr/>
            <p:nvPr/>
          </p:nvSpPr>
          <p:spPr>
            <a:xfrm>
              <a:off x="5484425" y="2159075"/>
              <a:ext cx="16925" cy="37025"/>
            </a:xfrm>
            <a:custGeom>
              <a:avLst/>
              <a:gdLst/>
              <a:ahLst/>
              <a:cxnLst/>
              <a:rect l="l" t="t" r="r" b="b"/>
              <a:pathLst>
                <a:path w="677" h="1481" extrusionOk="0">
                  <a:moveTo>
                    <a:pt x="1" y="1"/>
                  </a:moveTo>
                  <a:cubicBezTo>
                    <a:pt x="27" y="68"/>
                    <a:pt x="145" y="326"/>
                    <a:pt x="185" y="402"/>
                  </a:cubicBezTo>
                  <a:lnTo>
                    <a:pt x="235" y="495"/>
                  </a:lnTo>
                  <a:lnTo>
                    <a:pt x="285" y="589"/>
                  </a:lnTo>
                  <a:cubicBezTo>
                    <a:pt x="328" y="672"/>
                    <a:pt x="368" y="762"/>
                    <a:pt x="407" y="853"/>
                  </a:cubicBezTo>
                  <a:cubicBezTo>
                    <a:pt x="465" y="988"/>
                    <a:pt x="526" y="1106"/>
                    <a:pt x="575" y="1242"/>
                  </a:cubicBezTo>
                  <a:cubicBezTo>
                    <a:pt x="627" y="1395"/>
                    <a:pt x="628" y="1401"/>
                    <a:pt x="677" y="1480"/>
                  </a:cubicBezTo>
                  <a:cubicBezTo>
                    <a:pt x="626" y="1183"/>
                    <a:pt x="514" y="828"/>
                    <a:pt x="363" y="538"/>
                  </a:cubicBezTo>
                  <a:lnTo>
                    <a:pt x="305" y="428"/>
                  </a:lnTo>
                  <a:cubicBezTo>
                    <a:pt x="274" y="375"/>
                    <a:pt x="244" y="321"/>
                    <a:pt x="244" y="321"/>
                  </a:cubicBezTo>
                  <a:lnTo>
                    <a:pt x="220" y="281"/>
                  </a:lnTo>
                  <a:cubicBezTo>
                    <a:pt x="150" y="176"/>
                    <a:pt x="76" y="8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6">
              <a:extLst>
                <a:ext uri="{FF2B5EF4-FFF2-40B4-BE49-F238E27FC236}">
                  <a16:creationId xmlns:a16="http://schemas.microsoft.com/office/drawing/2014/main" id="{E55484E9-2C07-7995-141A-F297CFAE6A4C}"/>
                </a:ext>
              </a:extLst>
            </p:cNvPr>
            <p:cNvSpPr/>
            <p:nvPr/>
          </p:nvSpPr>
          <p:spPr>
            <a:xfrm>
              <a:off x="5393475" y="2184475"/>
              <a:ext cx="24725" cy="32950"/>
            </a:xfrm>
            <a:custGeom>
              <a:avLst/>
              <a:gdLst/>
              <a:ahLst/>
              <a:cxnLst/>
              <a:rect l="l" t="t" r="r" b="b"/>
              <a:pathLst>
                <a:path w="989" h="1318" extrusionOk="0">
                  <a:moveTo>
                    <a:pt x="23" y="0"/>
                  </a:moveTo>
                  <a:cubicBezTo>
                    <a:pt x="13" y="36"/>
                    <a:pt x="0" y="132"/>
                    <a:pt x="4" y="233"/>
                  </a:cubicBezTo>
                  <a:cubicBezTo>
                    <a:pt x="11" y="332"/>
                    <a:pt x="30" y="435"/>
                    <a:pt x="50" y="480"/>
                  </a:cubicBezTo>
                  <a:cubicBezTo>
                    <a:pt x="50" y="480"/>
                    <a:pt x="55" y="494"/>
                    <a:pt x="63" y="515"/>
                  </a:cubicBezTo>
                  <a:cubicBezTo>
                    <a:pt x="70" y="537"/>
                    <a:pt x="82" y="564"/>
                    <a:pt x="95" y="591"/>
                  </a:cubicBezTo>
                  <a:cubicBezTo>
                    <a:pt x="120" y="645"/>
                    <a:pt x="150" y="695"/>
                    <a:pt x="150" y="695"/>
                  </a:cubicBezTo>
                  <a:cubicBezTo>
                    <a:pt x="201" y="790"/>
                    <a:pt x="267" y="878"/>
                    <a:pt x="341" y="960"/>
                  </a:cubicBezTo>
                  <a:cubicBezTo>
                    <a:pt x="452" y="1084"/>
                    <a:pt x="581" y="1164"/>
                    <a:pt x="720" y="1238"/>
                  </a:cubicBezTo>
                  <a:cubicBezTo>
                    <a:pt x="879" y="1316"/>
                    <a:pt x="891" y="1310"/>
                    <a:pt x="988" y="1317"/>
                  </a:cubicBezTo>
                  <a:cubicBezTo>
                    <a:pt x="684" y="1206"/>
                    <a:pt x="386" y="939"/>
                    <a:pt x="225" y="641"/>
                  </a:cubicBezTo>
                  <a:cubicBezTo>
                    <a:pt x="225" y="641"/>
                    <a:pt x="217" y="627"/>
                    <a:pt x="206" y="607"/>
                  </a:cubicBezTo>
                  <a:cubicBezTo>
                    <a:pt x="196" y="585"/>
                    <a:pt x="182" y="556"/>
                    <a:pt x="168" y="527"/>
                  </a:cubicBezTo>
                  <a:cubicBezTo>
                    <a:pt x="143" y="468"/>
                    <a:pt x="121" y="408"/>
                    <a:pt x="121" y="408"/>
                  </a:cubicBezTo>
                  <a:lnTo>
                    <a:pt x="108" y="362"/>
                  </a:lnTo>
                  <a:lnTo>
                    <a:pt x="107" y="362"/>
                  </a:lnTo>
                  <a:cubicBezTo>
                    <a:pt x="65" y="239"/>
                    <a:pt x="37" y="12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6">
              <a:extLst>
                <a:ext uri="{FF2B5EF4-FFF2-40B4-BE49-F238E27FC236}">
                  <a16:creationId xmlns:a16="http://schemas.microsoft.com/office/drawing/2014/main" id="{4A7EFB2F-23F4-386E-4C69-7B0CC9916487}"/>
                </a:ext>
              </a:extLst>
            </p:cNvPr>
            <p:cNvSpPr/>
            <p:nvPr/>
          </p:nvSpPr>
          <p:spPr>
            <a:xfrm>
              <a:off x="5379575" y="2207875"/>
              <a:ext cx="60800" cy="22150"/>
            </a:xfrm>
            <a:custGeom>
              <a:avLst/>
              <a:gdLst/>
              <a:ahLst/>
              <a:cxnLst/>
              <a:rect l="l" t="t" r="r" b="b"/>
              <a:pathLst>
                <a:path w="2432" h="886" extrusionOk="0">
                  <a:moveTo>
                    <a:pt x="0" y="1"/>
                  </a:moveTo>
                  <a:cubicBezTo>
                    <a:pt x="23" y="54"/>
                    <a:pt x="98" y="186"/>
                    <a:pt x="199" y="303"/>
                  </a:cubicBezTo>
                  <a:cubicBezTo>
                    <a:pt x="299" y="423"/>
                    <a:pt x="423" y="528"/>
                    <a:pt x="488" y="569"/>
                  </a:cubicBezTo>
                  <a:cubicBezTo>
                    <a:pt x="488" y="569"/>
                    <a:pt x="565" y="622"/>
                    <a:pt x="647" y="665"/>
                  </a:cubicBezTo>
                  <a:cubicBezTo>
                    <a:pt x="729" y="709"/>
                    <a:pt x="816" y="745"/>
                    <a:pt x="816" y="745"/>
                  </a:cubicBezTo>
                  <a:cubicBezTo>
                    <a:pt x="968" y="807"/>
                    <a:pt x="1136" y="854"/>
                    <a:pt x="1308" y="874"/>
                  </a:cubicBezTo>
                  <a:cubicBezTo>
                    <a:pt x="1370" y="882"/>
                    <a:pt x="1431" y="885"/>
                    <a:pt x="1490" y="885"/>
                  </a:cubicBezTo>
                  <a:cubicBezTo>
                    <a:pt x="1678" y="885"/>
                    <a:pt x="1857" y="851"/>
                    <a:pt x="2038" y="800"/>
                  </a:cubicBezTo>
                  <a:cubicBezTo>
                    <a:pt x="2301" y="714"/>
                    <a:pt x="2308" y="698"/>
                    <a:pt x="2431" y="608"/>
                  </a:cubicBezTo>
                  <a:lnTo>
                    <a:pt x="2431" y="608"/>
                  </a:lnTo>
                  <a:cubicBezTo>
                    <a:pt x="2203" y="720"/>
                    <a:pt x="1928" y="794"/>
                    <a:pt x="1647" y="802"/>
                  </a:cubicBezTo>
                  <a:cubicBezTo>
                    <a:pt x="1624" y="803"/>
                    <a:pt x="1601" y="803"/>
                    <a:pt x="1577" y="803"/>
                  </a:cubicBezTo>
                  <a:cubicBezTo>
                    <a:pt x="1319" y="803"/>
                    <a:pt x="1060" y="749"/>
                    <a:pt x="835" y="652"/>
                  </a:cubicBezTo>
                  <a:cubicBezTo>
                    <a:pt x="835" y="652"/>
                    <a:pt x="741" y="614"/>
                    <a:pt x="653" y="563"/>
                  </a:cubicBezTo>
                  <a:cubicBezTo>
                    <a:pt x="565" y="513"/>
                    <a:pt x="483" y="454"/>
                    <a:pt x="483" y="454"/>
                  </a:cubicBezTo>
                  <a:lnTo>
                    <a:pt x="422" y="408"/>
                  </a:lnTo>
                  <a:cubicBezTo>
                    <a:pt x="254" y="286"/>
                    <a:pt x="117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6">
              <a:extLst>
                <a:ext uri="{FF2B5EF4-FFF2-40B4-BE49-F238E27FC236}">
                  <a16:creationId xmlns:a16="http://schemas.microsoft.com/office/drawing/2014/main" id="{0574DABA-80B9-3611-C654-14C567B3DDC6}"/>
                </a:ext>
              </a:extLst>
            </p:cNvPr>
            <p:cNvSpPr/>
            <p:nvPr/>
          </p:nvSpPr>
          <p:spPr>
            <a:xfrm>
              <a:off x="5384850" y="2130850"/>
              <a:ext cx="42475" cy="24700"/>
            </a:xfrm>
            <a:custGeom>
              <a:avLst/>
              <a:gdLst/>
              <a:ahLst/>
              <a:cxnLst/>
              <a:rect l="l" t="t" r="r" b="b"/>
              <a:pathLst>
                <a:path w="1699" h="988" extrusionOk="0">
                  <a:moveTo>
                    <a:pt x="1429" y="1"/>
                  </a:moveTo>
                  <a:cubicBezTo>
                    <a:pt x="1312" y="3"/>
                    <a:pt x="1192" y="18"/>
                    <a:pt x="1137" y="36"/>
                  </a:cubicBezTo>
                  <a:cubicBezTo>
                    <a:pt x="1137" y="36"/>
                    <a:pt x="1120" y="40"/>
                    <a:pt x="1096" y="47"/>
                  </a:cubicBezTo>
                  <a:cubicBezTo>
                    <a:pt x="1071" y="54"/>
                    <a:pt x="1037" y="65"/>
                    <a:pt x="1005" y="78"/>
                  </a:cubicBezTo>
                  <a:cubicBezTo>
                    <a:pt x="939" y="99"/>
                    <a:pt x="876" y="129"/>
                    <a:pt x="876" y="129"/>
                  </a:cubicBezTo>
                  <a:cubicBezTo>
                    <a:pt x="763" y="176"/>
                    <a:pt x="650" y="240"/>
                    <a:pt x="543" y="312"/>
                  </a:cubicBezTo>
                  <a:cubicBezTo>
                    <a:pt x="385" y="422"/>
                    <a:pt x="268" y="554"/>
                    <a:pt x="155" y="699"/>
                  </a:cubicBezTo>
                  <a:cubicBezTo>
                    <a:pt x="32" y="866"/>
                    <a:pt x="35" y="879"/>
                    <a:pt x="0" y="987"/>
                  </a:cubicBezTo>
                  <a:cubicBezTo>
                    <a:pt x="100" y="827"/>
                    <a:pt x="237" y="668"/>
                    <a:pt x="397" y="532"/>
                  </a:cubicBezTo>
                  <a:cubicBezTo>
                    <a:pt x="556" y="396"/>
                    <a:pt x="742" y="288"/>
                    <a:pt x="925" y="208"/>
                  </a:cubicBezTo>
                  <a:cubicBezTo>
                    <a:pt x="925" y="208"/>
                    <a:pt x="942" y="200"/>
                    <a:pt x="968" y="189"/>
                  </a:cubicBezTo>
                  <a:cubicBezTo>
                    <a:pt x="994" y="179"/>
                    <a:pt x="1030" y="166"/>
                    <a:pt x="1065" y="153"/>
                  </a:cubicBezTo>
                  <a:cubicBezTo>
                    <a:pt x="1138" y="131"/>
                    <a:pt x="1210" y="111"/>
                    <a:pt x="1210" y="111"/>
                  </a:cubicBezTo>
                  <a:lnTo>
                    <a:pt x="1265" y="99"/>
                  </a:lnTo>
                  <a:cubicBezTo>
                    <a:pt x="1416" y="60"/>
                    <a:pt x="1557" y="38"/>
                    <a:pt x="1699" y="29"/>
                  </a:cubicBezTo>
                  <a:cubicBezTo>
                    <a:pt x="1657" y="18"/>
                    <a:pt x="1545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6">
              <a:extLst>
                <a:ext uri="{FF2B5EF4-FFF2-40B4-BE49-F238E27FC236}">
                  <a16:creationId xmlns:a16="http://schemas.microsoft.com/office/drawing/2014/main" id="{FAA6F336-4A2F-8526-310A-577733BB2492}"/>
                </a:ext>
              </a:extLst>
            </p:cNvPr>
            <p:cNvSpPr/>
            <p:nvPr/>
          </p:nvSpPr>
          <p:spPr>
            <a:xfrm>
              <a:off x="5404550" y="2138100"/>
              <a:ext cx="74775" cy="12775"/>
            </a:xfrm>
            <a:custGeom>
              <a:avLst/>
              <a:gdLst/>
              <a:ahLst/>
              <a:cxnLst/>
              <a:rect l="l" t="t" r="r" b="b"/>
              <a:pathLst>
                <a:path w="2991" h="511" extrusionOk="0">
                  <a:moveTo>
                    <a:pt x="1506" y="0"/>
                  </a:moveTo>
                  <a:cubicBezTo>
                    <a:pt x="1416" y="0"/>
                    <a:pt x="1326" y="5"/>
                    <a:pt x="1235" y="13"/>
                  </a:cubicBezTo>
                  <a:cubicBezTo>
                    <a:pt x="941" y="41"/>
                    <a:pt x="685" y="123"/>
                    <a:pt x="424" y="238"/>
                  </a:cubicBezTo>
                  <a:cubicBezTo>
                    <a:pt x="137" y="373"/>
                    <a:pt x="132" y="393"/>
                    <a:pt x="0" y="506"/>
                  </a:cubicBezTo>
                  <a:cubicBezTo>
                    <a:pt x="247" y="349"/>
                    <a:pt x="548" y="225"/>
                    <a:pt x="866" y="156"/>
                  </a:cubicBezTo>
                  <a:cubicBezTo>
                    <a:pt x="1062" y="112"/>
                    <a:pt x="1264" y="93"/>
                    <a:pt x="1463" y="93"/>
                  </a:cubicBezTo>
                  <a:cubicBezTo>
                    <a:pt x="1586" y="93"/>
                    <a:pt x="1708" y="100"/>
                    <a:pt x="1826" y="113"/>
                  </a:cubicBezTo>
                  <a:cubicBezTo>
                    <a:pt x="1826" y="113"/>
                    <a:pt x="1856" y="115"/>
                    <a:pt x="1899" y="122"/>
                  </a:cubicBezTo>
                  <a:cubicBezTo>
                    <a:pt x="1942" y="129"/>
                    <a:pt x="2000" y="139"/>
                    <a:pt x="2058" y="150"/>
                  </a:cubicBezTo>
                  <a:cubicBezTo>
                    <a:pt x="2116" y="162"/>
                    <a:pt x="2172" y="178"/>
                    <a:pt x="2215" y="189"/>
                  </a:cubicBezTo>
                  <a:cubicBezTo>
                    <a:pt x="2258" y="199"/>
                    <a:pt x="2285" y="208"/>
                    <a:pt x="2285" y="208"/>
                  </a:cubicBezTo>
                  <a:lnTo>
                    <a:pt x="2369" y="236"/>
                  </a:lnTo>
                  <a:cubicBezTo>
                    <a:pt x="2598" y="308"/>
                    <a:pt x="2801" y="400"/>
                    <a:pt x="2990" y="510"/>
                  </a:cubicBezTo>
                  <a:cubicBezTo>
                    <a:pt x="2965" y="488"/>
                    <a:pt x="2918" y="452"/>
                    <a:pt x="2859" y="406"/>
                  </a:cubicBezTo>
                  <a:cubicBezTo>
                    <a:pt x="2800" y="363"/>
                    <a:pt x="2724" y="318"/>
                    <a:pt x="2648" y="272"/>
                  </a:cubicBezTo>
                  <a:cubicBezTo>
                    <a:pt x="2491" y="187"/>
                    <a:pt x="2319" y="118"/>
                    <a:pt x="2234" y="98"/>
                  </a:cubicBezTo>
                  <a:cubicBezTo>
                    <a:pt x="2234" y="98"/>
                    <a:pt x="2208" y="92"/>
                    <a:pt x="2170" y="82"/>
                  </a:cubicBezTo>
                  <a:cubicBezTo>
                    <a:pt x="2131" y="71"/>
                    <a:pt x="2080" y="59"/>
                    <a:pt x="2027" y="51"/>
                  </a:cubicBezTo>
                  <a:cubicBezTo>
                    <a:pt x="1975" y="42"/>
                    <a:pt x="1922" y="31"/>
                    <a:pt x="1883" y="26"/>
                  </a:cubicBezTo>
                  <a:cubicBezTo>
                    <a:pt x="1843" y="21"/>
                    <a:pt x="1817" y="19"/>
                    <a:pt x="1817" y="19"/>
                  </a:cubicBezTo>
                  <a:cubicBezTo>
                    <a:pt x="1716" y="6"/>
                    <a:pt x="1611" y="0"/>
                    <a:pt x="1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6">
              <a:extLst>
                <a:ext uri="{FF2B5EF4-FFF2-40B4-BE49-F238E27FC236}">
                  <a16:creationId xmlns:a16="http://schemas.microsoft.com/office/drawing/2014/main" id="{D6CB3443-6D9C-72D9-B8CB-4BAAD40C8B86}"/>
                </a:ext>
              </a:extLst>
            </p:cNvPr>
            <p:cNvSpPr/>
            <p:nvPr/>
          </p:nvSpPr>
          <p:spPr>
            <a:xfrm>
              <a:off x="5514650" y="2030275"/>
              <a:ext cx="92025" cy="57625"/>
            </a:xfrm>
            <a:custGeom>
              <a:avLst/>
              <a:gdLst/>
              <a:ahLst/>
              <a:cxnLst/>
              <a:rect l="l" t="t" r="r" b="b"/>
              <a:pathLst>
                <a:path w="3681" h="2305" extrusionOk="0">
                  <a:moveTo>
                    <a:pt x="3601" y="0"/>
                  </a:moveTo>
                  <a:cubicBezTo>
                    <a:pt x="3680" y="497"/>
                    <a:pt x="3531" y="1075"/>
                    <a:pt x="3178" y="1509"/>
                  </a:cubicBezTo>
                  <a:cubicBezTo>
                    <a:pt x="2846" y="1940"/>
                    <a:pt x="2314" y="2212"/>
                    <a:pt x="1796" y="2212"/>
                  </a:cubicBezTo>
                  <a:cubicBezTo>
                    <a:pt x="1780" y="2212"/>
                    <a:pt x="1764" y="2212"/>
                    <a:pt x="1748" y="2212"/>
                  </a:cubicBezTo>
                  <a:cubicBezTo>
                    <a:pt x="1748" y="2212"/>
                    <a:pt x="1745" y="2212"/>
                    <a:pt x="1740" y="2212"/>
                  </a:cubicBezTo>
                  <a:cubicBezTo>
                    <a:pt x="1700" y="2212"/>
                    <a:pt x="1522" y="2209"/>
                    <a:pt x="1349" y="2167"/>
                  </a:cubicBezTo>
                  <a:cubicBezTo>
                    <a:pt x="1251" y="2145"/>
                    <a:pt x="1153" y="2118"/>
                    <a:pt x="1083" y="2090"/>
                  </a:cubicBezTo>
                  <a:cubicBezTo>
                    <a:pt x="1048" y="2077"/>
                    <a:pt x="1019" y="2065"/>
                    <a:pt x="998" y="2057"/>
                  </a:cubicBezTo>
                  <a:cubicBezTo>
                    <a:pt x="978" y="2048"/>
                    <a:pt x="966" y="2043"/>
                    <a:pt x="966" y="2043"/>
                  </a:cubicBezTo>
                  <a:cubicBezTo>
                    <a:pt x="966" y="2043"/>
                    <a:pt x="933" y="2027"/>
                    <a:pt x="898" y="2011"/>
                  </a:cubicBezTo>
                  <a:cubicBezTo>
                    <a:pt x="865" y="1994"/>
                    <a:pt x="831" y="1977"/>
                    <a:pt x="831" y="1977"/>
                  </a:cubicBezTo>
                  <a:lnTo>
                    <a:pt x="830" y="1977"/>
                  </a:lnTo>
                  <a:cubicBezTo>
                    <a:pt x="463" y="1789"/>
                    <a:pt x="181" y="1510"/>
                    <a:pt x="1" y="1180"/>
                  </a:cubicBezTo>
                  <a:lnTo>
                    <a:pt x="1" y="1180"/>
                  </a:lnTo>
                  <a:cubicBezTo>
                    <a:pt x="42" y="1286"/>
                    <a:pt x="178" y="1558"/>
                    <a:pt x="407" y="1768"/>
                  </a:cubicBezTo>
                  <a:cubicBezTo>
                    <a:pt x="629" y="1984"/>
                    <a:pt x="918" y="2133"/>
                    <a:pt x="1060" y="2179"/>
                  </a:cubicBezTo>
                  <a:cubicBezTo>
                    <a:pt x="1060" y="2179"/>
                    <a:pt x="1233" y="2246"/>
                    <a:pt x="1416" y="2274"/>
                  </a:cubicBezTo>
                  <a:cubicBezTo>
                    <a:pt x="1568" y="2303"/>
                    <a:pt x="1723" y="2305"/>
                    <a:pt x="1769" y="2305"/>
                  </a:cubicBezTo>
                  <a:cubicBezTo>
                    <a:pt x="1778" y="2305"/>
                    <a:pt x="1783" y="2305"/>
                    <a:pt x="1783" y="2305"/>
                  </a:cubicBezTo>
                  <a:cubicBezTo>
                    <a:pt x="2110" y="2301"/>
                    <a:pt x="2454" y="2210"/>
                    <a:pt x="2742" y="2020"/>
                  </a:cubicBezTo>
                  <a:cubicBezTo>
                    <a:pt x="3172" y="1739"/>
                    <a:pt x="3440" y="1329"/>
                    <a:pt x="3581" y="859"/>
                  </a:cubicBezTo>
                  <a:cubicBezTo>
                    <a:pt x="3655" y="593"/>
                    <a:pt x="3649" y="447"/>
                    <a:pt x="3653" y="337"/>
                  </a:cubicBezTo>
                  <a:cubicBezTo>
                    <a:pt x="3649" y="285"/>
                    <a:pt x="3645" y="238"/>
                    <a:pt x="3639" y="181"/>
                  </a:cubicBezTo>
                  <a:cubicBezTo>
                    <a:pt x="3631" y="129"/>
                    <a:pt x="3617" y="73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6">
              <a:extLst>
                <a:ext uri="{FF2B5EF4-FFF2-40B4-BE49-F238E27FC236}">
                  <a16:creationId xmlns:a16="http://schemas.microsoft.com/office/drawing/2014/main" id="{8C9D2E8F-BC1A-B9D1-E3CB-A4A1637ACABA}"/>
                </a:ext>
              </a:extLst>
            </p:cNvPr>
            <p:cNvSpPr/>
            <p:nvPr/>
          </p:nvSpPr>
          <p:spPr>
            <a:xfrm>
              <a:off x="5528425" y="2037800"/>
              <a:ext cx="58975" cy="36325"/>
            </a:xfrm>
            <a:custGeom>
              <a:avLst/>
              <a:gdLst/>
              <a:ahLst/>
              <a:cxnLst/>
              <a:rect l="l" t="t" r="r" b="b"/>
              <a:pathLst>
                <a:path w="2359" h="1453" extrusionOk="0">
                  <a:moveTo>
                    <a:pt x="2358" y="0"/>
                  </a:moveTo>
                  <a:lnTo>
                    <a:pt x="2358" y="0"/>
                  </a:lnTo>
                  <a:cubicBezTo>
                    <a:pt x="2284" y="269"/>
                    <a:pt x="2137" y="548"/>
                    <a:pt x="1924" y="774"/>
                  </a:cubicBezTo>
                  <a:cubicBezTo>
                    <a:pt x="1715" y="1003"/>
                    <a:pt x="1444" y="1178"/>
                    <a:pt x="1163" y="1271"/>
                  </a:cubicBezTo>
                  <a:cubicBezTo>
                    <a:pt x="1163" y="1271"/>
                    <a:pt x="1058" y="1307"/>
                    <a:pt x="948" y="1329"/>
                  </a:cubicBezTo>
                  <a:cubicBezTo>
                    <a:pt x="839" y="1352"/>
                    <a:pt x="727" y="1360"/>
                    <a:pt x="727" y="1360"/>
                  </a:cubicBezTo>
                  <a:lnTo>
                    <a:pt x="643" y="1366"/>
                  </a:lnTo>
                  <a:cubicBezTo>
                    <a:pt x="599" y="1368"/>
                    <a:pt x="555" y="1370"/>
                    <a:pt x="512" y="1370"/>
                  </a:cubicBezTo>
                  <a:cubicBezTo>
                    <a:pt x="333" y="1370"/>
                    <a:pt x="163" y="1347"/>
                    <a:pt x="0" y="1304"/>
                  </a:cubicBezTo>
                  <a:lnTo>
                    <a:pt x="0" y="1304"/>
                  </a:lnTo>
                  <a:cubicBezTo>
                    <a:pt x="56" y="1333"/>
                    <a:pt x="211" y="1397"/>
                    <a:pt x="381" y="1426"/>
                  </a:cubicBezTo>
                  <a:cubicBezTo>
                    <a:pt x="483" y="1445"/>
                    <a:pt x="590" y="1452"/>
                    <a:pt x="676" y="1452"/>
                  </a:cubicBezTo>
                  <a:cubicBezTo>
                    <a:pt x="733" y="1452"/>
                    <a:pt x="780" y="1449"/>
                    <a:pt x="813" y="1445"/>
                  </a:cubicBezTo>
                  <a:cubicBezTo>
                    <a:pt x="813" y="1445"/>
                    <a:pt x="915" y="1434"/>
                    <a:pt x="1014" y="1409"/>
                  </a:cubicBezTo>
                  <a:cubicBezTo>
                    <a:pt x="1115" y="1386"/>
                    <a:pt x="1212" y="1352"/>
                    <a:pt x="1212" y="1352"/>
                  </a:cubicBezTo>
                  <a:cubicBezTo>
                    <a:pt x="1384" y="1291"/>
                    <a:pt x="1555" y="1204"/>
                    <a:pt x="1707" y="1088"/>
                  </a:cubicBezTo>
                  <a:cubicBezTo>
                    <a:pt x="1934" y="914"/>
                    <a:pt x="2090" y="703"/>
                    <a:pt x="2218" y="461"/>
                  </a:cubicBezTo>
                  <a:cubicBezTo>
                    <a:pt x="2288" y="324"/>
                    <a:pt x="2310" y="248"/>
                    <a:pt x="2329" y="188"/>
                  </a:cubicBezTo>
                  <a:cubicBezTo>
                    <a:pt x="2344" y="129"/>
                    <a:pt x="2352" y="83"/>
                    <a:pt x="2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6">
              <a:extLst>
                <a:ext uri="{FF2B5EF4-FFF2-40B4-BE49-F238E27FC236}">
                  <a16:creationId xmlns:a16="http://schemas.microsoft.com/office/drawing/2014/main" id="{3137F176-D289-07C1-462D-4B39A9633601}"/>
                </a:ext>
              </a:extLst>
            </p:cNvPr>
            <p:cNvSpPr/>
            <p:nvPr/>
          </p:nvSpPr>
          <p:spPr>
            <a:xfrm>
              <a:off x="5518200" y="2042025"/>
              <a:ext cx="44275" cy="16000"/>
            </a:xfrm>
            <a:custGeom>
              <a:avLst/>
              <a:gdLst/>
              <a:ahLst/>
              <a:cxnLst/>
              <a:rect l="l" t="t" r="r" b="b"/>
              <a:pathLst>
                <a:path w="1771" h="640" extrusionOk="0">
                  <a:moveTo>
                    <a:pt x="1770" y="1"/>
                  </a:moveTo>
                  <a:cubicBezTo>
                    <a:pt x="1673" y="171"/>
                    <a:pt x="1517" y="327"/>
                    <a:pt x="1326" y="426"/>
                  </a:cubicBezTo>
                  <a:cubicBezTo>
                    <a:pt x="1173" y="506"/>
                    <a:pt x="1001" y="548"/>
                    <a:pt x="836" y="548"/>
                  </a:cubicBezTo>
                  <a:cubicBezTo>
                    <a:pt x="794" y="548"/>
                    <a:pt x="754" y="546"/>
                    <a:pt x="714" y="540"/>
                  </a:cubicBezTo>
                  <a:cubicBezTo>
                    <a:pt x="714" y="540"/>
                    <a:pt x="637" y="532"/>
                    <a:pt x="564" y="510"/>
                  </a:cubicBezTo>
                  <a:cubicBezTo>
                    <a:pt x="489" y="491"/>
                    <a:pt x="419" y="459"/>
                    <a:pt x="419" y="459"/>
                  </a:cubicBezTo>
                  <a:lnTo>
                    <a:pt x="366" y="434"/>
                  </a:lnTo>
                  <a:cubicBezTo>
                    <a:pt x="223" y="368"/>
                    <a:pt x="102" y="282"/>
                    <a:pt x="0" y="176"/>
                  </a:cubicBezTo>
                  <a:lnTo>
                    <a:pt x="0" y="176"/>
                  </a:lnTo>
                  <a:cubicBezTo>
                    <a:pt x="20" y="216"/>
                    <a:pt x="84" y="317"/>
                    <a:pt x="174" y="398"/>
                  </a:cubicBezTo>
                  <a:cubicBezTo>
                    <a:pt x="264" y="481"/>
                    <a:pt x="377" y="545"/>
                    <a:pt x="433" y="565"/>
                  </a:cubicBezTo>
                  <a:cubicBezTo>
                    <a:pt x="433" y="565"/>
                    <a:pt x="501" y="592"/>
                    <a:pt x="572" y="608"/>
                  </a:cubicBezTo>
                  <a:cubicBezTo>
                    <a:pt x="644" y="626"/>
                    <a:pt x="717" y="633"/>
                    <a:pt x="717" y="633"/>
                  </a:cubicBezTo>
                  <a:cubicBezTo>
                    <a:pt x="756" y="638"/>
                    <a:pt x="795" y="640"/>
                    <a:pt x="834" y="640"/>
                  </a:cubicBezTo>
                  <a:cubicBezTo>
                    <a:pt x="928" y="640"/>
                    <a:pt x="1023" y="628"/>
                    <a:pt x="1116" y="601"/>
                  </a:cubicBezTo>
                  <a:cubicBezTo>
                    <a:pt x="1313" y="545"/>
                    <a:pt x="1464" y="432"/>
                    <a:pt x="1598" y="294"/>
                  </a:cubicBezTo>
                  <a:cubicBezTo>
                    <a:pt x="1741" y="131"/>
                    <a:pt x="1736" y="113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6">
              <a:extLst>
                <a:ext uri="{FF2B5EF4-FFF2-40B4-BE49-F238E27FC236}">
                  <a16:creationId xmlns:a16="http://schemas.microsoft.com/office/drawing/2014/main" id="{92A5B3BC-A1D3-1DFA-2449-1DA3CE1A780B}"/>
                </a:ext>
              </a:extLst>
            </p:cNvPr>
            <p:cNvSpPr/>
            <p:nvPr/>
          </p:nvSpPr>
          <p:spPr>
            <a:xfrm>
              <a:off x="5532250" y="2021850"/>
              <a:ext cx="34775" cy="8475"/>
            </a:xfrm>
            <a:custGeom>
              <a:avLst/>
              <a:gdLst/>
              <a:ahLst/>
              <a:cxnLst/>
              <a:rect l="l" t="t" r="r" b="b"/>
              <a:pathLst>
                <a:path w="1391" h="339" extrusionOk="0">
                  <a:moveTo>
                    <a:pt x="586" y="1"/>
                  </a:moveTo>
                  <a:cubicBezTo>
                    <a:pt x="579" y="1"/>
                    <a:pt x="573" y="1"/>
                    <a:pt x="566" y="1"/>
                  </a:cubicBezTo>
                  <a:cubicBezTo>
                    <a:pt x="566" y="1"/>
                    <a:pt x="509" y="1"/>
                    <a:pt x="451" y="5"/>
                  </a:cubicBezTo>
                  <a:cubicBezTo>
                    <a:pt x="395" y="11"/>
                    <a:pt x="339" y="20"/>
                    <a:pt x="339" y="20"/>
                  </a:cubicBezTo>
                  <a:lnTo>
                    <a:pt x="297" y="28"/>
                  </a:lnTo>
                  <a:cubicBezTo>
                    <a:pt x="183" y="57"/>
                    <a:pt x="86" y="106"/>
                    <a:pt x="1" y="163"/>
                  </a:cubicBezTo>
                  <a:cubicBezTo>
                    <a:pt x="33" y="159"/>
                    <a:pt x="111" y="138"/>
                    <a:pt x="191" y="127"/>
                  </a:cubicBezTo>
                  <a:cubicBezTo>
                    <a:pt x="271" y="116"/>
                    <a:pt x="351" y="109"/>
                    <a:pt x="389" y="105"/>
                  </a:cubicBezTo>
                  <a:cubicBezTo>
                    <a:pt x="389" y="105"/>
                    <a:pt x="435" y="97"/>
                    <a:pt x="482" y="96"/>
                  </a:cubicBezTo>
                  <a:cubicBezTo>
                    <a:pt x="512" y="93"/>
                    <a:pt x="543" y="93"/>
                    <a:pt x="560" y="93"/>
                  </a:cubicBezTo>
                  <a:cubicBezTo>
                    <a:pt x="568" y="93"/>
                    <a:pt x="574" y="93"/>
                    <a:pt x="574" y="93"/>
                  </a:cubicBezTo>
                  <a:cubicBezTo>
                    <a:pt x="657" y="93"/>
                    <a:pt x="742" y="104"/>
                    <a:pt x="828" y="122"/>
                  </a:cubicBezTo>
                  <a:cubicBezTo>
                    <a:pt x="952" y="149"/>
                    <a:pt x="1069" y="174"/>
                    <a:pt x="1184" y="234"/>
                  </a:cubicBezTo>
                  <a:cubicBezTo>
                    <a:pt x="1309" y="303"/>
                    <a:pt x="1310" y="309"/>
                    <a:pt x="1390" y="339"/>
                  </a:cubicBezTo>
                  <a:cubicBezTo>
                    <a:pt x="1205" y="144"/>
                    <a:pt x="88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6">
              <a:extLst>
                <a:ext uri="{FF2B5EF4-FFF2-40B4-BE49-F238E27FC236}">
                  <a16:creationId xmlns:a16="http://schemas.microsoft.com/office/drawing/2014/main" id="{0FF9C700-0EDB-301C-1251-5F39C189BE48}"/>
                </a:ext>
              </a:extLst>
            </p:cNvPr>
            <p:cNvSpPr/>
            <p:nvPr/>
          </p:nvSpPr>
          <p:spPr>
            <a:xfrm>
              <a:off x="5540850" y="1991050"/>
              <a:ext cx="7225" cy="18750"/>
            </a:xfrm>
            <a:custGeom>
              <a:avLst/>
              <a:gdLst/>
              <a:ahLst/>
              <a:cxnLst/>
              <a:rect l="l" t="t" r="r" b="b"/>
              <a:pathLst>
                <a:path w="289" h="750" extrusionOk="0">
                  <a:moveTo>
                    <a:pt x="288" y="0"/>
                  </a:moveTo>
                  <a:cubicBezTo>
                    <a:pt x="249" y="8"/>
                    <a:pt x="131" y="106"/>
                    <a:pt x="112" y="151"/>
                  </a:cubicBezTo>
                  <a:cubicBezTo>
                    <a:pt x="112" y="151"/>
                    <a:pt x="63" y="252"/>
                    <a:pt x="65" y="253"/>
                  </a:cubicBezTo>
                  <a:cubicBezTo>
                    <a:pt x="47" y="299"/>
                    <a:pt x="31" y="349"/>
                    <a:pt x="19" y="399"/>
                  </a:cubicBezTo>
                  <a:cubicBezTo>
                    <a:pt x="0" y="476"/>
                    <a:pt x="10" y="549"/>
                    <a:pt x="13" y="622"/>
                  </a:cubicBezTo>
                  <a:cubicBezTo>
                    <a:pt x="19" y="705"/>
                    <a:pt x="23" y="709"/>
                    <a:pt x="52" y="750"/>
                  </a:cubicBezTo>
                  <a:cubicBezTo>
                    <a:pt x="56" y="598"/>
                    <a:pt x="94" y="425"/>
                    <a:pt x="153" y="283"/>
                  </a:cubicBezTo>
                  <a:cubicBezTo>
                    <a:pt x="153" y="283"/>
                    <a:pt x="164" y="256"/>
                    <a:pt x="176" y="229"/>
                  </a:cubicBezTo>
                  <a:lnTo>
                    <a:pt x="203" y="177"/>
                  </a:lnTo>
                  <a:lnTo>
                    <a:pt x="213" y="158"/>
                  </a:lnTo>
                  <a:cubicBezTo>
                    <a:pt x="238" y="103"/>
                    <a:pt x="261" y="51"/>
                    <a:pt x="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6">
              <a:extLst>
                <a:ext uri="{FF2B5EF4-FFF2-40B4-BE49-F238E27FC236}">
                  <a16:creationId xmlns:a16="http://schemas.microsoft.com/office/drawing/2014/main" id="{91924E74-6786-EC23-C0D2-890FE6D16C7D}"/>
                </a:ext>
              </a:extLst>
            </p:cNvPr>
            <p:cNvSpPr/>
            <p:nvPr/>
          </p:nvSpPr>
          <p:spPr>
            <a:xfrm>
              <a:off x="5519150" y="1989850"/>
              <a:ext cx="18675" cy="19900"/>
            </a:xfrm>
            <a:custGeom>
              <a:avLst/>
              <a:gdLst/>
              <a:ahLst/>
              <a:cxnLst/>
              <a:rect l="l" t="t" r="r" b="b"/>
              <a:pathLst>
                <a:path w="747" h="796" extrusionOk="0">
                  <a:moveTo>
                    <a:pt x="23" y="1"/>
                  </a:moveTo>
                  <a:cubicBezTo>
                    <a:pt x="13" y="25"/>
                    <a:pt x="0" y="90"/>
                    <a:pt x="2" y="159"/>
                  </a:cubicBezTo>
                  <a:cubicBezTo>
                    <a:pt x="6" y="227"/>
                    <a:pt x="21" y="298"/>
                    <a:pt x="36" y="329"/>
                  </a:cubicBezTo>
                  <a:cubicBezTo>
                    <a:pt x="33" y="330"/>
                    <a:pt x="112" y="469"/>
                    <a:pt x="118" y="469"/>
                  </a:cubicBezTo>
                  <a:cubicBezTo>
                    <a:pt x="118" y="469"/>
                    <a:pt x="118" y="469"/>
                    <a:pt x="118" y="469"/>
                  </a:cubicBezTo>
                  <a:cubicBezTo>
                    <a:pt x="159" y="530"/>
                    <a:pt x="211" y="585"/>
                    <a:pt x="268" y="635"/>
                  </a:cubicBezTo>
                  <a:cubicBezTo>
                    <a:pt x="355" y="708"/>
                    <a:pt x="453" y="745"/>
                    <a:pt x="557" y="775"/>
                  </a:cubicBezTo>
                  <a:cubicBezTo>
                    <a:pt x="614" y="790"/>
                    <a:pt x="644" y="796"/>
                    <a:pt x="669" y="796"/>
                  </a:cubicBezTo>
                  <a:cubicBezTo>
                    <a:pt x="694" y="796"/>
                    <a:pt x="713" y="789"/>
                    <a:pt x="746" y="780"/>
                  </a:cubicBezTo>
                  <a:cubicBezTo>
                    <a:pt x="530" y="746"/>
                    <a:pt x="313" y="593"/>
                    <a:pt x="189" y="411"/>
                  </a:cubicBezTo>
                  <a:cubicBezTo>
                    <a:pt x="189" y="411"/>
                    <a:pt x="189" y="411"/>
                    <a:pt x="189" y="411"/>
                  </a:cubicBezTo>
                  <a:cubicBezTo>
                    <a:pt x="182" y="411"/>
                    <a:pt x="105" y="267"/>
                    <a:pt x="108" y="265"/>
                  </a:cubicBezTo>
                  <a:lnTo>
                    <a:pt x="97" y="236"/>
                  </a:lnTo>
                  <a:cubicBezTo>
                    <a:pt x="63" y="158"/>
                    <a:pt x="37" y="8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6">
              <a:extLst>
                <a:ext uri="{FF2B5EF4-FFF2-40B4-BE49-F238E27FC236}">
                  <a16:creationId xmlns:a16="http://schemas.microsoft.com/office/drawing/2014/main" id="{3DC07DAB-01ED-1084-CE1B-4688165E1A80}"/>
                </a:ext>
              </a:extLst>
            </p:cNvPr>
            <p:cNvSpPr/>
            <p:nvPr/>
          </p:nvSpPr>
          <p:spPr>
            <a:xfrm>
              <a:off x="5511500" y="2006050"/>
              <a:ext cx="10125" cy="10825"/>
            </a:xfrm>
            <a:custGeom>
              <a:avLst/>
              <a:gdLst/>
              <a:ahLst/>
              <a:cxnLst/>
              <a:rect l="l" t="t" r="r" b="b"/>
              <a:pathLst>
                <a:path w="405" h="433" extrusionOk="0">
                  <a:moveTo>
                    <a:pt x="8" y="1"/>
                  </a:moveTo>
                  <a:cubicBezTo>
                    <a:pt x="0" y="32"/>
                    <a:pt x="23" y="143"/>
                    <a:pt x="44" y="170"/>
                  </a:cubicBezTo>
                  <a:lnTo>
                    <a:pt x="96" y="233"/>
                  </a:lnTo>
                  <a:cubicBezTo>
                    <a:pt x="119" y="261"/>
                    <a:pt x="145" y="288"/>
                    <a:pt x="172" y="315"/>
                  </a:cubicBezTo>
                  <a:cubicBezTo>
                    <a:pt x="212" y="355"/>
                    <a:pt x="263" y="375"/>
                    <a:pt x="308" y="404"/>
                  </a:cubicBezTo>
                  <a:cubicBezTo>
                    <a:pt x="345" y="426"/>
                    <a:pt x="357" y="432"/>
                    <a:pt x="376" y="432"/>
                  </a:cubicBezTo>
                  <a:cubicBezTo>
                    <a:pt x="384" y="432"/>
                    <a:pt x="393" y="431"/>
                    <a:pt x="405" y="430"/>
                  </a:cubicBezTo>
                  <a:cubicBezTo>
                    <a:pt x="323" y="353"/>
                    <a:pt x="238" y="258"/>
                    <a:pt x="164" y="171"/>
                  </a:cubicBezTo>
                  <a:lnTo>
                    <a:pt x="137" y="138"/>
                  </a:lnTo>
                  <a:cubicBezTo>
                    <a:pt x="124" y="122"/>
                    <a:pt x="110" y="104"/>
                    <a:pt x="110" y="104"/>
                  </a:cubicBezTo>
                  <a:lnTo>
                    <a:pt x="102" y="91"/>
                  </a:lnTo>
                  <a:lnTo>
                    <a:pt x="102" y="90"/>
                  </a:lnTo>
                  <a:cubicBezTo>
                    <a:pt x="71" y="59"/>
                    <a:pt x="40" y="3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6">
              <a:extLst>
                <a:ext uri="{FF2B5EF4-FFF2-40B4-BE49-F238E27FC236}">
                  <a16:creationId xmlns:a16="http://schemas.microsoft.com/office/drawing/2014/main" id="{3B22E149-96AF-BED9-389C-75B7EF33A4FF}"/>
                </a:ext>
              </a:extLst>
            </p:cNvPr>
            <p:cNvSpPr/>
            <p:nvPr/>
          </p:nvSpPr>
          <p:spPr>
            <a:xfrm>
              <a:off x="5506425" y="2016025"/>
              <a:ext cx="3550" cy="9100"/>
            </a:xfrm>
            <a:custGeom>
              <a:avLst/>
              <a:gdLst/>
              <a:ahLst/>
              <a:cxnLst/>
              <a:rect l="l" t="t" r="r" b="b"/>
              <a:pathLst>
                <a:path w="142" h="364" extrusionOk="0">
                  <a:moveTo>
                    <a:pt x="34" y="1"/>
                  </a:moveTo>
                  <a:cubicBezTo>
                    <a:pt x="19" y="21"/>
                    <a:pt x="1" y="96"/>
                    <a:pt x="7" y="115"/>
                  </a:cubicBezTo>
                  <a:lnTo>
                    <a:pt x="23" y="162"/>
                  </a:lnTo>
                  <a:cubicBezTo>
                    <a:pt x="29" y="183"/>
                    <a:pt x="36" y="205"/>
                    <a:pt x="42" y="228"/>
                  </a:cubicBezTo>
                  <a:cubicBezTo>
                    <a:pt x="52" y="260"/>
                    <a:pt x="78" y="285"/>
                    <a:pt x="92" y="316"/>
                  </a:cubicBezTo>
                  <a:cubicBezTo>
                    <a:pt x="107" y="350"/>
                    <a:pt x="109" y="351"/>
                    <a:pt x="139" y="364"/>
                  </a:cubicBezTo>
                  <a:cubicBezTo>
                    <a:pt x="141" y="290"/>
                    <a:pt x="134" y="205"/>
                    <a:pt x="110" y="134"/>
                  </a:cubicBezTo>
                  <a:lnTo>
                    <a:pt x="93" y="80"/>
                  </a:lnTo>
                  <a:lnTo>
                    <a:pt x="90" y="69"/>
                  </a:lnTo>
                  <a:lnTo>
                    <a:pt x="90" y="70"/>
                  </a:lnTo>
                  <a:cubicBezTo>
                    <a:pt x="74" y="44"/>
                    <a:pt x="55" y="2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6">
              <a:extLst>
                <a:ext uri="{FF2B5EF4-FFF2-40B4-BE49-F238E27FC236}">
                  <a16:creationId xmlns:a16="http://schemas.microsoft.com/office/drawing/2014/main" id="{6E060EA4-904F-BC96-611F-66B7B35109C2}"/>
                </a:ext>
              </a:extLst>
            </p:cNvPr>
            <p:cNvSpPr/>
            <p:nvPr/>
          </p:nvSpPr>
          <p:spPr>
            <a:xfrm>
              <a:off x="5621125" y="1921550"/>
              <a:ext cx="35275" cy="7600"/>
            </a:xfrm>
            <a:custGeom>
              <a:avLst/>
              <a:gdLst/>
              <a:ahLst/>
              <a:cxnLst/>
              <a:rect l="l" t="t" r="r" b="b"/>
              <a:pathLst>
                <a:path w="1411" h="304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33"/>
                    <a:pt x="293" y="122"/>
                    <a:pt x="369" y="137"/>
                  </a:cubicBezTo>
                  <a:lnTo>
                    <a:pt x="555" y="174"/>
                  </a:lnTo>
                  <a:cubicBezTo>
                    <a:pt x="637" y="192"/>
                    <a:pt x="722" y="209"/>
                    <a:pt x="809" y="227"/>
                  </a:cubicBezTo>
                  <a:cubicBezTo>
                    <a:pt x="937" y="255"/>
                    <a:pt x="1056" y="261"/>
                    <a:pt x="1183" y="283"/>
                  </a:cubicBezTo>
                  <a:cubicBezTo>
                    <a:pt x="1269" y="298"/>
                    <a:pt x="1305" y="304"/>
                    <a:pt x="1338" y="304"/>
                  </a:cubicBezTo>
                  <a:cubicBezTo>
                    <a:pt x="1359" y="304"/>
                    <a:pt x="1379" y="302"/>
                    <a:pt x="1411" y="298"/>
                  </a:cubicBezTo>
                  <a:cubicBezTo>
                    <a:pt x="1156" y="221"/>
                    <a:pt x="844" y="139"/>
                    <a:pt x="564" y="83"/>
                  </a:cubicBezTo>
                  <a:cubicBezTo>
                    <a:pt x="564" y="83"/>
                    <a:pt x="352" y="39"/>
                    <a:pt x="352" y="39"/>
                  </a:cubicBezTo>
                  <a:lnTo>
                    <a:pt x="312" y="32"/>
                  </a:lnTo>
                  <a:cubicBezTo>
                    <a:pt x="202" y="16"/>
                    <a:pt x="10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6">
              <a:extLst>
                <a:ext uri="{FF2B5EF4-FFF2-40B4-BE49-F238E27FC236}">
                  <a16:creationId xmlns:a16="http://schemas.microsoft.com/office/drawing/2014/main" id="{E7970821-5681-3CE5-3B4F-6A1E82E4A09E}"/>
                </a:ext>
              </a:extLst>
            </p:cNvPr>
            <p:cNvSpPr/>
            <p:nvPr/>
          </p:nvSpPr>
          <p:spPr>
            <a:xfrm>
              <a:off x="5655525" y="1913825"/>
              <a:ext cx="46400" cy="33775"/>
            </a:xfrm>
            <a:custGeom>
              <a:avLst/>
              <a:gdLst/>
              <a:ahLst/>
              <a:cxnLst/>
              <a:rect l="l" t="t" r="r" b="b"/>
              <a:pathLst>
                <a:path w="1856" h="1351" extrusionOk="0">
                  <a:moveTo>
                    <a:pt x="104" y="1"/>
                  </a:moveTo>
                  <a:cubicBezTo>
                    <a:pt x="74" y="1"/>
                    <a:pt x="44" y="3"/>
                    <a:pt x="0" y="4"/>
                  </a:cubicBezTo>
                  <a:cubicBezTo>
                    <a:pt x="218" y="40"/>
                    <a:pt x="451" y="113"/>
                    <a:pt x="673" y="220"/>
                  </a:cubicBezTo>
                  <a:cubicBezTo>
                    <a:pt x="895" y="325"/>
                    <a:pt x="1100" y="469"/>
                    <a:pt x="1275" y="624"/>
                  </a:cubicBezTo>
                  <a:cubicBezTo>
                    <a:pt x="1275" y="624"/>
                    <a:pt x="1291" y="639"/>
                    <a:pt x="1316" y="661"/>
                  </a:cubicBezTo>
                  <a:cubicBezTo>
                    <a:pt x="1340" y="684"/>
                    <a:pt x="1371" y="715"/>
                    <a:pt x="1403" y="746"/>
                  </a:cubicBezTo>
                  <a:cubicBezTo>
                    <a:pt x="1463" y="811"/>
                    <a:pt x="1521" y="878"/>
                    <a:pt x="1521" y="878"/>
                  </a:cubicBezTo>
                  <a:lnTo>
                    <a:pt x="1562" y="930"/>
                  </a:lnTo>
                  <a:cubicBezTo>
                    <a:pt x="1677" y="1070"/>
                    <a:pt x="1774" y="1207"/>
                    <a:pt x="1856" y="1351"/>
                  </a:cubicBezTo>
                  <a:cubicBezTo>
                    <a:pt x="1843" y="1302"/>
                    <a:pt x="1800" y="1178"/>
                    <a:pt x="1738" y="1058"/>
                  </a:cubicBezTo>
                  <a:cubicBezTo>
                    <a:pt x="1675" y="938"/>
                    <a:pt x="1596" y="821"/>
                    <a:pt x="1552" y="773"/>
                  </a:cubicBezTo>
                  <a:cubicBezTo>
                    <a:pt x="1552" y="773"/>
                    <a:pt x="1538" y="758"/>
                    <a:pt x="1518" y="735"/>
                  </a:cubicBezTo>
                  <a:cubicBezTo>
                    <a:pt x="1499" y="713"/>
                    <a:pt x="1471" y="682"/>
                    <a:pt x="1442" y="655"/>
                  </a:cubicBezTo>
                  <a:cubicBezTo>
                    <a:pt x="1387" y="597"/>
                    <a:pt x="1325" y="545"/>
                    <a:pt x="1325" y="545"/>
                  </a:cubicBezTo>
                  <a:cubicBezTo>
                    <a:pt x="1219" y="449"/>
                    <a:pt x="1098" y="361"/>
                    <a:pt x="970" y="283"/>
                  </a:cubicBezTo>
                  <a:cubicBezTo>
                    <a:pt x="779" y="168"/>
                    <a:pt x="586" y="103"/>
                    <a:pt x="378" y="48"/>
                  </a:cubicBezTo>
                  <a:cubicBezTo>
                    <a:pt x="221" y="9"/>
                    <a:pt x="16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6">
              <a:extLst>
                <a:ext uri="{FF2B5EF4-FFF2-40B4-BE49-F238E27FC236}">
                  <a16:creationId xmlns:a16="http://schemas.microsoft.com/office/drawing/2014/main" id="{9B703D35-BC7C-387C-0565-96008A16EC0F}"/>
                </a:ext>
              </a:extLst>
            </p:cNvPr>
            <p:cNvSpPr/>
            <p:nvPr/>
          </p:nvSpPr>
          <p:spPr>
            <a:xfrm>
              <a:off x="5698125" y="1931675"/>
              <a:ext cx="17250" cy="20100"/>
            </a:xfrm>
            <a:custGeom>
              <a:avLst/>
              <a:gdLst/>
              <a:ahLst/>
              <a:cxnLst/>
              <a:rect l="l" t="t" r="r" b="b"/>
              <a:pathLst>
                <a:path w="690" h="804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42"/>
                    <a:pt x="149" y="184"/>
                    <a:pt x="188" y="223"/>
                  </a:cubicBezTo>
                  <a:cubicBezTo>
                    <a:pt x="188" y="223"/>
                    <a:pt x="213" y="244"/>
                    <a:pt x="238" y="269"/>
                  </a:cubicBezTo>
                  <a:cubicBezTo>
                    <a:pt x="262" y="293"/>
                    <a:pt x="287" y="317"/>
                    <a:pt x="287" y="317"/>
                  </a:cubicBezTo>
                  <a:cubicBezTo>
                    <a:pt x="329" y="360"/>
                    <a:pt x="370" y="409"/>
                    <a:pt x="410" y="458"/>
                  </a:cubicBezTo>
                  <a:cubicBezTo>
                    <a:pt x="469" y="532"/>
                    <a:pt x="531" y="592"/>
                    <a:pt x="583" y="671"/>
                  </a:cubicBezTo>
                  <a:cubicBezTo>
                    <a:pt x="640" y="760"/>
                    <a:pt x="640" y="763"/>
                    <a:pt x="689" y="803"/>
                  </a:cubicBezTo>
                  <a:cubicBezTo>
                    <a:pt x="628" y="615"/>
                    <a:pt x="502" y="401"/>
                    <a:pt x="349" y="247"/>
                  </a:cubicBezTo>
                  <a:cubicBezTo>
                    <a:pt x="349" y="247"/>
                    <a:pt x="319" y="219"/>
                    <a:pt x="290" y="191"/>
                  </a:cubicBezTo>
                  <a:cubicBezTo>
                    <a:pt x="260" y="163"/>
                    <a:pt x="230" y="136"/>
                    <a:pt x="230" y="136"/>
                  </a:cubicBezTo>
                  <a:lnTo>
                    <a:pt x="206" y="116"/>
                  </a:lnTo>
                  <a:cubicBezTo>
                    <a:pt x="138" y="67"/>
                    <a:pt x="70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6">
              <a:extLst>
                <a:ext uri="{FF2B5EF4-FFF2-40B4-BE49-F238E27FC236}">
                  <a16:creationId xmlns:a16="http://schemas.microsoft.com/office/drawing/2014/main" id="{FBB28F9E-DD01-53C5-91F2-9FF9F08CDCC9}"/>
                </a:ext>
              </a:extLst>
            </p:cNvPr>
            <p:cNvSpPr/>
            <p:nvPr/>
          </p:nvSpPr>
          <p:spPr>
            <a:xfrm>
              <a:off x="5727275" y="1935175"/>
              <a:ext cx="23825" cy="39400"/>
            </a:xfrm>
            <a:custGeom>
              <a:avLst/>
              <a:gdLst/>
              <a:ahLst/>
              <a:cxnLst/>
              <a:rect l="l" t="t" r="r" b="b"/>
              <a:pathLst>
                <a:path w="953" h="1576" extrusionOk="0">
                  <a:moveTo>
                    <a:pt x="0" y="0"/>
                  </a:moveTo>
                  <a:cubicBezTo>
                    <a:pt x="23" y="35"/>
                    <a:pt x="86" y="114"/>
                    <a:pt x="147" y="196"/>
                  </a:cubicBezTo>
                  <a:cubicBezTo>
                    <a:pt x="217" y="292"/>
                    <a:pt x="277" y="373"/>
                    <a:pt x="299" y="404"/>
                  </a:cubicBezTo>
                  <a:cubicBezTo>
                    <a:pt x="299" y="404"/>
                    <a:pt x="337" y="449"/>
                    <a:pt x="373" y="498"/>
                  </a:cubicBezTo>
                  <a:cubicBezTo>
                    <a:pt x="410" y="546"/>
                    <a:pt x="443" y="596"/>
                    <a:pt x="443" y="596"/>
                  </a:cubicBezTo>
                  <a:cubicBezTo>
                    <a:pt x="505" y="684"/>
                    <a:pt x="562" y="779"/>
                    <a:pt x="616" y="877"/>
                  </a:cubicBezTo>
                  <a:cubicBezTo>
                    <a:pt x="695" y="1023"/>
                    <a:pt x="774" y="1154"/>
                    <a:pt x="835" y="1307"/>
                  </a:cubicBezTo>
                  <a:cubicBezTo>
                    <a:pt x="900" y="1479"/>
                    <a:pt x="900" y="1485"/>
                    <a:pt x="953" y="1576"/>
                  </a:cubicBezTo>
                  <a:cubicBezTo>
                    <a:pt x="890" y="1237"/>
                    <a:pt x="731" y="839"/>
                    <a:pt x="513" y="533"/>
                  </a:cubicBezTo>
                  <a:cubicBezTo>
                    <a:pt x="513" y="533"/>
                    <a:pt x="472" y="475"/>
                    <a:pt x="429" y="419"/>
                  </a:cubicBezTo>
                  <a:cubicBezTo>
                    <a:pt x="385" y="364"/>
                    <a:pt x="341" y="309"/>
                    <a:pt x="341" y="309"/>
                  </a:cubicBezTo>
                  <a:lnTo>
                    <a:pt x="306" y="269"/>
                  </a:lnTo>
                  <a:cubicBezTo>
                    <a:pt x="207" y="164"/>
                    <a:pt x="105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6">
              <a:extLst>
                <a:ext uri="{FF2B5EF4-FFF2-40B4-BE49-F238E27FC236}">
                  <a16:creationId xmlns:a16="http://schemas.microsoft.com/office/drawing/2014/main" id="{EBCE4141-81F1-C831-4CD7-B7317B18C02B}"/>
                </a:ext>
              </a:extLst>
            </p:cNvPr>
            <p:cNvSpPr/>
            <p:nvPr/>
          </p:nvSpPr>
          <p:spPr>
            <a:xfrm>
              <a:off x="5730725" y="1931700"/>
              <a:ext cx="16325" cy="20975"/>
            </a:xfrm>
            <a:custGeom>
              <a:avLst/>
              <a:gdLst/>
              <a:ahLst/>
              <a:cxnLst/>
              <a:rect l="l" t="t" r="r" b="b"/>
              <a:pathLst>
                <a:path w="653" h="83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4"/>
                    <a:pt x="132" y="196"/>
                    <a:pt x="170" y="238"/>
                  </a:cubicBezTo>
                  <a:cubicBezTo>
                    <a:pt x="170" y="238"/>
                    <a:pt x="193" y="263"/>
                    <a:pt x="217" y="288"/>
                  </a:cubicBezTo>
                  <a:cubicBezTo>
                    <a:pt x="239" y="312"/>
                    <a:pt x="262" y="338"/>
                    <a:pt x="262" y="338"/>
                  </a:cubicBezTo>
                  <a:cubicBezTo>
                    <a:pt x="303" y="385"/>
                    <a:pt x="342" y="435"/>
                    <a:pt x="379" y="486"/>
                  </a:cubicBezTo>
                  <a:cubicBezTo>
                    <a:pt x="435" y="563"/>
                    <a:pt x="497" y="626"/>
                    <a:pt x="547" y="706"/>
                  </a:cubicBezTo>
                  <a:cubicBezTo>
                    <a:pt x="602" y="795"/>
                    <a:pt x="604" y="798"/>
                    <a:pt x="653" y="839"/>
                  </a:cubicBezTo>
                  <a:cubicBezTo>
                    <a:pt x="590" y="651"/>
                    <a:pt x="472" y="435"/>
                    <a:pt x="328" y="273"/>
                  </a:cubicBezTo>
                  <a:lnTo>
                    <a:pt x="274" y="213"/>
                  </a:lnTo>
                  <a:lnTo>
                    <a:pt x="218" y="155"/>
                  </a:lnTo>
                  <a:lnTo>
                    <a:pt x="196" y="133"/>
                  </a:lnTo>
                  <a:lnTo>
                    <a:pt x="195" y="133"/>
                  </a:lnTo>
                  <a:cubicBezTo>
                    <a:pt x="131" y="79"/>
                    <a:pt x="66" y="3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6">
              <a:extLst>
                <a:ext uri="{FF2B5EF4-FFF2-40B4-BE49-F238E27FC236}">
                  <a16:creationId xmlns:a16="http://schemas.microsoft.com/office/drawing/2014/main" id="{EF512713-89E1-DDB1-4F0A-64260793844F}"/>
                </a:ext>
              </a:extLst>
            </p:cNvPr>
            <p:cNvSpPr/>
            <p:nvPr/>
          </p:nvSpPr>
          <p:spPr>
            <a:xfrm>
              <a:off x="5759950" y="1936175"/>
              <a:ext cx="16200" cy="40075"/>
            </a:xfrm>
            <a:custGeom>
              <a:avLst/>
              <a:gdLst/>
              <a:ahLst/>
              <a:cxnLst/>
              <a:rect l="l" t="t" r="r" b="b"/>
              <a:pathLst>
                <a:path w="648" h="1603" extrusionOk="0">
                  <a:moveTo>
                    <a:pt x="0" y="0"/>
                  </a:moveTo>
                  <a:cubicBezTo>
                    <a:pt x="27" y="72"/>
                    <a:pt x="146" y="349"/>
                    <a:pt x="185" y="432"/>
                  </a:cubicBezTo>
                  <a:lnTo>
                    <a:pt x="236" y="532"/>
                  </a:lnTo>
                  <a:cubicBezTo>
                    <a:pt x="260" y="583"/>
                    <a:pt x="284" y="634"/>
                    <a:pt x="284" y="634"/>
                  </a:cubicBezTo>
                  <a:cubicBezTo>
                    <a:pt x="326" y="725"/>
                    <a:pt x="365" y="822"/>
                    <a:pt x="402" y="921"/>
                  </a:cubicBezTo>
                  <a:cubicBezTo>
                    <a:pt x="456" y="1067"/>
                    <a:pt x="514" y="1196"/>
                    <a:pt x="556" y="1343"/>
                  </a:cubicBezTo>
                  <a:cubicBezTo>
                    <a:pt x="603" y="1509"/>
                    <a:pt x="603" y="1515"/>
                    <a:pt x="647" y="1603"/>
                  </a:cubicBezTo>
                  <a:cubicBezTo>
                    <a:pt x="611" y="1284"/>
                    <a:pt x="512" y="901"/>
                    <a:pt x="364" y="585"/>
                  </a:cubicBezTo>
                  <a:cubicBezTo>
                    <a:pt x="364" y="585"/>
                    <a:pt x="336" y="527"/>
                    <a:pt x="306" y="468"/>
                  </a:cubicBezTo>
                  <a:cubicBezTo>
                    <a:pt x="276" y="408"/>
                    <a:pt x="247" y="351"/>
                    <a:pt x="247" y="351"/>
                  </a:cubicBezTo>
                  <a:lnTo>
                    <a:pt x="223" y="306"/>
                  </a:lnTo>
                  <a:lnTo>
                    <a:pt x="223" y="307"/>
                  </a:lnTo>
                  <a:cubicBezTo>
                    <a:pt x="153" y="192"/>
                    <a:pt x="78" y="9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6">
              <a:extLst>
                <a:ext uri="{FF2B5EF4-FFF2-40B4-BE49-F238E27FC236}">
                  <a16:creationId xmlns:a16="http://schemas.microsoft.com/office/drawing/2014/main" id="{AED53811-6660-AC3A-F6EF-B654CCBF1865}"/>
                </a:ext>
              </a:extLst>
            </p:cNvPr>
            <p:cNvSpPr/>
            <p:nvPr/>
          </p:nvSpPr>
          <p:spPr>
            <a:xfrm>
              <a:off x="5766300" y="1923775"/>
              <a:ext cx="10675" cy="26100"/>
            </a:xfrm>
            <a:custGeom>
              <a:avLst/>
              <a:gdLst/>
              <a:ahLst/>
              <a:cxnLst/>
              <a:rect l="l" t="t" r="r" b="b"/>
              <a:pathLst>
                <a:path w="427" h="1044" extrusionOk="0">
                  <a:moveTo>
                    <a:pt x="29" y="0"/>
                  </a:moveTo>
                  <a:cubicBezTo>
                    <a:pt x="9" y="48"/>
                    <a:pt x="1" y="253"/>
                    <a:pt x="19" y="315"/>
                  </a:cubicBezTo>
                  <a:cubicBezTo>
                    <a:pt x="19" y="315"/>
                    <a:pt x="28" y="351"/>
                    <a:pt x="38" y="388"/>
                  </a:cubicBezTo>
                  <a:cubicBezTo>
                    <a:pt x="49" y="425"/>
                    <a:pt x="61" y="462"/>
                    <a:pt x="61" y="462"/>
                  </a:cubicBezTo>
                  <a:cubicBezTo>
                    <a:pt x="82" y="527"/>
                    <a:pt x="106" y="593"/>
                    <a:pt x="136" y="658"/>
                  </a:cubicBezTo>
                  <a:cubicBezTo>
                    <a:pt x="178" y="755"/>
                    <a:pt x="239" y="831"/>
                    <a:pt x="297" y="915"/>
                  </a:cubicBezTo>
                  <a:cubicBezTo>
                    <a:pt x="364" y="1008"/>
                    <a:pt x="369" y="1010"/>
                    <a:pt x="427" y="1044"/>
                  </a:cubicBezTo>
                  <a:cubicBezTo>
                    <a:pt x="316" y="865"/>
                    <a:pt x="214" y="637"/>
                    <a:pt x="146" y="427"/>
                  </a:cubicBezTo>
                  <a:cubicBezTo>
                    <a:pt x="146" y="427"/>
                    <a:pt x="134" y="387"/>
                    <a:pt x="123" y="347"/>
                  </a:cubicBezTo>
                  <a:cubicBezTo>
                    <a:pt x="112" y="306"/>
                    <a:pt x="102" y="266"/>
                    <a:pt x="102" y="266"/>
                  </a:cubicBezTo>
                  <a:lnTo>
                    <a:pt x="96" y="236"/>
                  </a:lnTo>
                  <a:cubicBezTo>
                    <a:pt x="77" y="173"/>
                    <a:pt x="55" y="92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6">
              <a:extLst>
                <a:ext uri="{FF2B5EF4-FFF2-40B4-BE49-F238E27FC236}">
                  <a16:creationId xmlns:a16="http://schemas.microsoft.com/office/drawing/2014/main" id="{424FBE44-23BC-8861-6055-3A3B26E1BC60}"/>
                </a:ext>
              </a:extLst>
            </p:cNvPr>
            <p:cNvSpPr/>
            <p:nvPr/>
          </p:nvSpPr>
          <p:spPr>
            <a:xfrm>
              <a:off x="5791425" y="1953650"/>
              <a:ext cx="2375" cy="38975"/>
            </a:xfrm>
            <a:custGeom>
              <a:avLst/>
              <a:gdLst/>
              <a:ahLst/>
              <a:cxnLst/>
              <a:rect l="l" t="t" r="r" b="b"/>
              <a:pathLst>
                <a:path w="95" h="1559" extrusionOk="0">
                  <a:moveTo>
                    <a:pt x="60" y="1"/>
                  </a:moveTo>
                  <a:cubicBezTo>
                    <a:pt x="39" y="66"/>
                    <a:pt x="0" y="336"/>
                    <a:pt x="0" y="421"/>
                  </a:cubicBezTo>
                  <a:lnTo>
                    <a:pt x="1" y="625"/>
                  </a:lnTo>
                  <a:cubicBezTo>
                    <a:pt x="1" y="716"/>
                    <a:pt x="1" y="810"/>
                    <a:pt x="0" y="905"/>
                  </a:cubicBezTo>
                  <a:cubicBezTo>
                    <a:pt x="0" y="1047"/>
                    <a:pt x="17" y="1174"/>
                    <a:pt x="22" y="1313"/>
                  </a:cubicBezTo>
                  <a:cubicBezTo>
                    <a:pt x="26" y="1467"/>
                    <a:pt x="27" y="1473"/>
                    <a:pt x="53" y="1558"/>
                  </a:cubicBezTo>
                  <a:cubicBezTo>
                    <a:pt x="77" y="1272"/>
                    <a:pt x="94" y="923"/>
                    <a:pt x="93" y="615"/>
                  </a:cubicBezTo>
                  <a:cubicBezTo>
                    <a:pt x="93" y="615"/>
                    <a:pt x="92" y="382"/>
                    <a:pt x="92" y="382"/>
                  </a:cubicBezTo>
                  <a:lnTo>
                    <a:pt x="92" y="337"/>
                  </a:lnTo>
                  <a:cubicBezTo>
                    <a:pt x="85" y="218"/>
                    <a:pt x="74" y="108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6">
              <a:extLst>
                <a:ext uri="{FF2B5EF4-FFF2-40B4-BE49-F238E27FC236}">
                  <a16:creationId xmlns:a16="http://schemas.microsoft.com/office/drawing/2014/main" id="{E2B9D2E8-ABEC-3851-CF3A-18817934E026}"/>
                </a:ext>
              </a:extLst>
            </p:cNvPr>
            <p:cNvSpPr/>
            <p:nvPr/>
          </p:nvSpPr>
          <p:spPr>
            <a:xfrm>
              <a:off x="5796525" y="1987075"/>
              <a:ext cx="9250" cy="38050"/>
            </a:xfrm>
            <a:custGeom>
              <a:avLst/>
              <a:gdLst/>
              <a:ahLst/>
              <a:cxnLst/>
              <a:rect l="l" t="t" r="r" b="b"/>
              <a:pathLst>
                <a:path w="370" h="1522" extrusionOk="0">
                  <a:moveTo>
                    <a:pt x="319" y="0"/>
                  </a:moveTo>
                  <a:cubicBezTo>
                    <a:pt x="306" y="122"/>
                    <a:pt x="279" y="375"/>
                    <a:pt x="274" y="423"/>
                  </a:cubicBezTo>
                  <a:cubicBezTo>
                    <a:pt x="274" y="423"/>
                    <a:pt x="273" y="474"/>
                    <a:pt x="266" y="524"/>
                  </a:cubicBezTo>
                  <a:cubicBezTo>
                    <a:pt x="262" y="575"/>
                    <a:pt x="256" y="624"/>
                    <a:pt x="256" y="624"/>
                  </a:cubicBezTo>
                  <a:cubicBezTo>
                    <a:pt x="244" y="714"/>
                    <a:pt x="224" y="806"/>
                    <a:pt x="200" y="898"/>
                  </a:cubicBezTo>
                  <a:cubicBezTo>
                    <a:pt x="164" y="1033"/>
                    <a:pt x="138" y="1159"/>
                    <a:pt x="85" y="1287"/>
                  </a:cubicBezTo>
                  <a:cubicBezTo>
                    <a:pt x="24" y="1430"/>
                    <a:pt x="19" y="1433"/>
                    <a:pt x="0" y="1522"/>
                  </a:cubicBezTo>
                  <a:cubicBezTo>
                    <a:pt x="169" y="1284"/>
                    <a:pt x="310" y="944"/>
                    <a:pt x="348" y="628"/>
                  </a:cubicBezTo>
                  <a:cubicBezTo>
                    <a:pt x="348" y="628"/>
                    <a:pt x="356" y="568"/>
                    <a:pt x="362" y="508"/>
                  </a:cubicBezTo>
                  <a:cubicBezTo>
                    <a:pt x="365" y="448"/>
                    <a:pt x="368" y="388"/>
                    <a:pt x="368" y="388"/>
                  </a:cubicBezTo>
                  <a:lnTo>
                    <a:pt x="369" y="342"/>
                  </a:lnTo>
                  <a:cubicBezTo>
                    <a:pt x="365" y="219"/>
                    <a:pt x="345" y="108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6">
              <a:extLst>
                <a:ext uri="{FF2B5EF4-FFF2-40B4-BE49-F238E27FC236}">
                  <a16:creationId xmlns:a16="http://schemas.microsoft.com/office/drawing/2014/main" id="{B0F2C06F-2C26-4952-46C8-319CF1EC01F9}"/>
                </a:ext>
              </a:extLst>
            </p:cNvPr>
            <p:cNvSpPr/>
            <p:nvPr/>
          </p:nvSpPr>
          <p:spPr>
            <a:xfrm>
              <a:off x="5814950" y="1977400"/>
              <a:ext cx="36150" cy="45675"/>
            </a:xfrm>
            <a:custGeom>
              <a:avLst/>
              <a:gdLst/>
              <a:ahLst/>
              <a:cxnLst/>
              <a:rect l="l" t="t" r="r" b="b"/>
              <a:pathLst>
                <a:path w="1446" h="1827" extrusionOk="0">
                  <a:moveTo>
                    <a:pt x="1445" y="0"/>
                  </a:moveTo>
                  <a:cubicBezTo>
                    <a:pt x="1400" y="22"/>
                    <a:pt x="1290" y="87"/>
                    <a:pt x="1182" y="163"/>
                  </a:cubicBezTo>
                  <a:cubicBezTo>
                    <a:pt x="1074" y="239"/>
                    <a:pt x="968" y="326"/>
                    <a:pt x="923" y="371"/>
                  </a:cubicBezTo>
                  <a:cubicBezTo>
                    <a:pt x="923" y="371"/>
                    <a:pt x="867" y="425"/>
                    <a:pt x="814" y="484"/>
                  </a:cubicBezTo>
                  <a:cubicBezTo>
                    <a:pt x="761" y="541"/>
                    <a:pt x="709" y="601"/>
                    <a:pt x="709" y="601"/>
                  </a:cubicBezTo>
                  <a:cubicBezTo>
                    <a:pt x="617" y="704"/>
                    <a:pt x="527" y="819"/>
                    <a:pt x="442" y="937"/>
                  </a:cubicBezTo>
                  <a:cubicBezTo>
                    <a:pt x="314" y="1113"/>
                    <a:pt x="227" y="1289"/>
                    <a:pt x="132" y="1477"/>
                  </a:cubicBezTo>
                  <a:cubicBezTo>
                    <a:pt x="28" y="1689"/>
                    <a:pt x="30" y="1699"/>
                    <a:pt x="1" y="1827"/>
                  </a:cubicBezTo>
                  <a:cubicBezTo>
                    <a:pt x="190" y="1435"/>
                    <a:pt x="480" y="996"/>
                    <a:pt x="789" y="650"/>
                  </a:cubicBezTo>
                  <a:cubicBezTo>
                    <a:pt x="789" y="650"/>
                    <a:pt x="846" y="584"/>
                    <a:pt x="907" y="520"/>
                  </a:cubicBezTo>
                  <a:cubicBezTo>
                    <a:pt x="968" y="458"/>
                    <a:pt x="1030" y="395"/>
                    <a:pt x="1030" y="395"/>
                  </a:cubicBezTo>
                  <a:lnTo>
                    <a:pt x="1078" y="351"/>
                  </a:lnTo>
                  <a:lnTo>
                    <a:pt x="1078" y="350"/>
                  </a:lnTo>
                  <a:cubicBezTo>
                    <a:pt x="1204" y="223"/>
                    <a:pt x="1324" y="109"/>
                    <a:pt x="1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6">
              <a:extLst>
                <a:ext uri="{FF2B5EF4-FFF2-40B4-BE49-F238E27FC236}">
                  <a16:creationId xmlns:a16="http://schemas.microsoft.com/office/drawing/2014/main" id="{F2A082B4-85D8-9A48-1B03-A2D9858CEC01}"/>
                </a:ext>
              </a:extLst>
            </p:cNvPr>
            <p:cNvSpPr/>
            <p:nvPr/>
          </p:nvSpPr>
          <p:spPr>
            <a:xfrm>
              <a:off x="5828575" y="2000050"/>
              <a:ext cx="10025" cy="12675"/>
            </a:xfrm>
            <a:custGeom>
              <a:avLst/>
              <a:gdLst/>
              <a:ahLst/>
              <a:cxnLst/>
              <a:rect l="l" t="t" r="r" b="b"/>
              <a:pathLst>
                <a:path w="401" h="507" extrusionOk="0">
                  <a:moveTo>
                    <a:pt x="401" y="1"/>
                  </a:moveTo>
                  <a:cubicBezTo>
                    <a:pt x="368" y="10"/>
                    <a:pt x="269" y="74"/>
                    <a:pt x="247" y="101"/>
                  </a:cubicBezTo>
                  <a:lnTo>
                    <a:pt x="197" y="169"/>
                  </a:lnTo>
                  <a:cubicBezTo>
                    <a:pt x="173" y="198"/>
                    <a:pt x="149" y="230"/>
                    <a:pt x="124" y="260"/>
                  </a:cubicBezTo>
                  <a:cubicBezTo>
                    <a:pt x="88" y="307"/>
                    <a:pt x="70" y="360"/>
                    <a:pt x="38" y="407"/>
                  </a:cubicBezTo>
                  <a:cubicBezTo>
                    <a:pt x="2" y="460"/>
                    <a:pt x="2" y="463"/>
                    <a:pt x="1" y="507"/>
                  </a:cubicBezTo>
                  <a:cubicBezTo>
                    <a:pt x="92" y="428"/>
                    <a:pt x="194" y="325"/>
                    <a:pt x="271" y="222"/>
                  </a:cubicBezTo>
                  <a:lnTo>
                    <a:pt x="330" y="145"/>
                  </a:lnTo>
                  <a:lnTo>
                    <a:pt x="341" y="131"/>
                  </a:lnTo>
                  <a:cubicBezTo>
                    <a:pt x="366" y="88"/>
                    <a:pt x="385" y="45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6">
              <a:extLst>
                <a:ext uri="{FF2B5EF4-FFF2-40B4-BE49-F238E27FC236}">
                  <a16:creationId xmlns:a16="http://schemas.microsoft.com/office/drawing/2014/main" id="{3EA63F55-55A6-6255-0BB8-8F0AA36BF8CC}"/>
                </a:ext>
              </a:extLst>
            </p:cNvPr>
            <p:cNvSpPr/>
            <p:nvPr/>
          </p:nvSpPr>
          <p:spPr>
            <a:xfrm>
              <a:off x="5820150" y="2019425"/>
              <a:ext cx="35575" cy="32900"/>
            </a:xfrm>
            <a:custGeom>
              <a:avLst/>
              <a:gdLst/>
              <a:ahLst/>
              <a:cxnLst/>
              <a:rect l="l" t="t" r="r" b="b"/>
              <a:pathLst>
                <a:path w="1423" h="1316" extrusionOk="0">
                  <a:moveTo>
                    <a:pt x="1422" y="1"/>
                  </a:moveTo>
                  <a:lnTo>
                    <a:pt x="1422" y="1"/>
                  </a:lnTo>
                  <a:cubicBezTo>
                    <a:pt x="1380" y="6"/>
                    <a:pt x="1274" y="33"/>
                    <a:pt x="1169" y="73"/>
                  </a:cubicBezTo>
                  <a:cubicBezTo>
                    <a:pt x="1066" y="113"/>
                    <a:pt x="961" y="165"/>
                    <a:pt x="916" y="195"/>
                  </a:cubicBezTo>
                  <a:cubicBezTo>
                    <a:pt x="916" y="195"/>
                    <a:pt x="860" y="231"/>
                    <a:pt x="807" y="271"/>
                  </a:cubicBezTo>
                  <a:cubicBezTo>
                    <a:pt x="753" y="310"/>
                    <a:pt x="702" y="352"/>
                    <a:pt x="702" y="352"/>
                  </a:cubicBezTo>
                  <a:cubicBezTo>
                    <a:pt x="609" y="426"/>
                    <a:pt x="518" y="509"/>
                    <a:pt x="433" y="598"/>
                  </a:cubicBezTo>
                  <a:cubicBezTo>
                    <a:pt x="305" y="732"/>
                    <a:pt x="217" y="875"/>
                    <a:pt x="125" y="1026"/>
                  </a:cubicBezTo>
                  <a:cubicBezTo>
                    <a:pt x="24" y="1198"/>
                    <a:pt x="26" y="1209"/>
                    <a:pt x="0" y="1316"/>
                  </a:cubicBezTo>
                  <a:cubicBezTo>
                    <a:pt x="177" y="995"/>
                    <a:pt x="463" y="656"/>
                    <a:pt x="769" y="416"/>
                  </a:cubicBezTo>
                  <a:cubicBezTo>
                    <a:pt x="769" y="416"/>
                    <a:pt x="827" y="371"/>
                    <a:pt x="886" y="327"/>
                  </a:cubicBezTo>
                  <a:cubicBezTo>
                    <a:pt x="947" y="285"/>
                    <a:pt x="1008" y="245"/>
                    <a:pt x="1008" y="245"/>
                  </a:cubicBezTo>
                  <a:lnTo>
                    <a:pt x="1056" y="217"/>
                  </a:lnTo>
                  <a:lnTo>
                    <a:pt x="1055" y="217"/>
                  </a:lnTo>
                  <a:cubicBezTo>
                    <a:pt x="1180" y="135"/>
                    <a:pt x="1300" y="64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6">
              <a:extLst>
                <a:ext uri="{FF2B5EF4-FFF2-40B4-BE49-F238E27FC236}">
                  <a16:creationId xmlns:a16="http://schemas.microsoft.com/office/drawing/2014/main" id="{E883B42B-DF96-5851-46FE-3CAE5DFCDA6C}"/>
                </a:ext>
              </a:extLst>
            </p:cNvPr>
            <p:cNvSpPr/>
            <p:nvPr/>
          </p:nvSpPr>
          <p:spPr>
            <a:xfrm>
              <a:off x="5829400" y="2016250"/>
              <a:ext cx="24325" cy="14550"/>
            </a:xfrm>
            <a:custGeom>
              <a:avLst/>
              <a:gdLst/>
              <a:ahLst/>
              <a:cxnLst/>
              <a:rect l="l" t="t" r="r" b="b"/>
              <a:pathLst>
                <a:path w="973" h="582" extrusionOk="0">
                  <a:moveTo>
                    <a:pt x="959" y="1"/>
                  </a:moveTo>
                  <a:cubicBezTo>
                    <a:pt x="892" y="1"/>
                    <a:pt x="715" y="36"/>
                    <a:pt x="663" y="64"/>
                  </a:cubicBezTo>
                  <a:cubicBezTo>
                    <a:pt x="663" y="64"/>
                    <a:pt x="629" y="81"/>
                    <a:pt x="595" y="99"/>
                  </a:cubicBezTo>
                  <a:cubicBezTo>
                    <a:pt x="561" y="116"/>
                    <a:pt x="528" y="134"/>
                    <a:pt x="528" y="134"/>
                  </a:cubicBezTo>
                  <a:cubicBezTo>
                    <a:pt x="467" y="167"/>
                    <a:pt x="407" y="204"/>
                    <a:pt x="347" y="241"/>
                  </a:cubicBezTo>
                  <a:cubicBezTo>
                    <a:pt x="258" y="300"/>
                    <a:pt x="192" y="370"/>
                    <a:pt x="115" y="439"/>
                  </a:cubicBezTo>
                  <a:cubicBezTo>
                    <a:pt x="31" y="516"/>
                    <a:pt x="29" y="521"/>
                    <a:pt x="0" y="582"/>
                  </a:cubicBezTo>
                  <a:cubicBezTo>
                    <a:pt x="169" y="454"/>
                    <a:pt x="382" y="319"/>
                    <a:pt x="578" y="212"/>
                  </a:cubicBezTo>
                  <a:lnTo>
                    <a:pt x="652" y="172"/>
                  </a:lnTo>
                  <a:cubicBezTo>
                    <a:pt x="690" y="154"/>
                    <a:pt x="728" y="135"/>
                    <a:pt x="728" y="135"/>
                  </a:cubicBezTo>
                  <a:lnTo>
                    <a:pt x="757" y="122"/>
                  </a:lnTo>
                  <a:cubicBezTo>
                    <a:pt x="814" y="90"/>
                    <a:pt x="889" y="48"/>
                    <a:pt x="972" y="1"/>
                  </a:cubicBezTo>
                  <a:cubicBezTo>
                    <a:pt x="969" y="1"/>
                    <a:pt x="964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6">
              <a:extLst>
                <a:ext uri="{FF2B5EF4-FFF2-40B4-BE49-F238E27FC236}">
                  <a16:creationId xmlns:a16="http://schemas.microsoft.com/office/drawing/2014/main" id="{4C4331CB-F19E-3A91-E8E4-4255CE686A3C}"/>
                </a:ext>
              </a:extLst>
            </p:cNvPr>
            <p:cNvSpPr/>
            <p:nvPr/>
          </p:nvSpPr>
          <p:spPr>
            <a:xfrm>
              <a:off x="5833825" y="2047725"/>
              <a:ext cx="6125" cy="30025"/>
            </a:xfrm>
            <a:custGeom>
              <a:avLst/>
              <a:gdLst/>
              <a:ahLst/>
              <a:cxnLst/>
              <a:rect l="l" t="t" r="r" b="b"/>
              <a:pathLst>
                <a:path w="245" h="1201" extrusionOk="0">
                  <a:moveTo>
                    <a:pt x="196" y="1"/>
                  </a:moveTo>
                  <a:cubicBezTo>
                    <a:pt x="186" y="56"/>
                    <a:pt x="156" y="267"/>
                    <a:pt x="151" y="331"/>
                  </a:cubicBezTo>
                  <a:cubicBezTo>
                    <a:pt x="151" y="331"/>
                    <a:pt x="151" y="370"/>
                    <a:pt x="148" y="409"/>
                  </a:cubicBezTo>
                  <a:cubicBezTo>
                    <a:pt x="145" y="449"/>
                    <a:pt x="142" y="488"/>
                    <a:pt x="142" y="488"/>
                  </a:cubicBezTo>
                  <a:cubicBezTo>
                    <a:pt x="135" y="557"/>
                    <a:pt x="124" y="629"/>
                    <a:pt x="109" y="701"/>
                  </a:cubicBezTo>
                  <a:cubicBezTo>
                    <a:pt x="86" y="808"/>
                    <a:pt x="76" y="907"/>
                    <a:pt x="44" y="1010"/>
                  </a:cubicBezTo>
                  <a:cubicBezTo>
                    <a:pt x="6" y="1124"/>
                    <a:pt x="4" y="1128"/>
                    <a:pt x="1" y="1200"/>
                  </a:cubicBezTo>
                  <a:cubicBezTo>
                    <a:pt x="118" y="1005"/>
                    <a:pt x="214" y="737"/>
                    <a:pt x="234" y="489"/>
                  </a:cubicBezTo>
                  <a:cubicBezTo>
                    <a:pt x="234" y="489"/>
                    <a:pt x="238" y="442"/>
                    <a:pt x="242" y="396"/>
                  </a:cubicBezTo>
                  <a:lnTo>
                    <a:pt x="245" y="302"/>
                  </a:lnTo>
                  <a:lnTo>
                    <a:pt x="245" y="267"/>
                  </a:lnTo>
                  <a:cubicBezTo>
                    <a:pt x="237" y="171"/>
                    <a:pt x="220" y="83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6">
              <a:extLst>
                <a:ext uri="{FF2B5EF4-FFF2-40B4-BE49-F238E27FC236}">
                  <a16:creationId xmlns:a16="http://schemas.microsoft.com/office/drawing/2014/main" id="{46D67B85-0F7E-BD3D-9A57-086E5884CF15}"/>
                </a:ext>
              </a:extLst>
            </p:cNvPr>
            <p:cNvSpPr/>
            <p:nvPr/>
          </p:nvSpPr>
          <p:spPr>
            <a:xfrm>
              <a:off x="5845325" y="2061825"/>
              <a:ext cx="31300" cy="32050"/>
            </a:xfrm>
            <a:custGeom>
              <a:avLst/>
              <a:gdLst/>
              <a:ahLst/>
              <a:cxnLst/>
              <a:rect l="l" t="t" r="r" b="b"/>
              <a:pathLst>
                <a:path w="1252" h="128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176" y="22"/>
                    <a:pt x="898" y="180"/>
                    <a:pt x="825" y="247"/>
                  </a:cubicBezTo>
                  <a:cubicBezTo>
                    <a:pt x="825" y="247"/>
                    <a:pt x="779" y="286"/>
                    <a:pt x="735" y="326"/>
                  </a:cubicBezTo>
                  <a:cubicBezTo>
                    <a:pt x="691" y="367"/>
                    <a:pt x="647" y="408"/>
                    <a:pt x="647" y="408"/>
                  </a:cubicBezTo>
                  <a:cubicBezTo>
                    <a:pt x="569" y="481"/>
                    <a:pt x="492" y="560"/>
                    <a:pt x="416" y="643"/>
                  </a:cubicBezTo>
                  <a:cubicBezTo>
                    <a:pt x="305" y="766"/>
                    <a:pt x="224" y="895"/>
                    <a:pt x="133" y="1028"/>
                  </a:cubicBezTo>
                  <a:cubicBezTo>
                    <a:pt x="33" y="1177"/>
                    <a:pt x="33" y="1184"/>
                    <a:pt x="0" y="1282"/>
                  </a:cubicBezTo>
                  <a:cubicBezTo>
                    <a:pt x="195" y="1010"/>
                    <a:pt x="460" y="710"/>
                    <a:pt x="718" y="467"/>
                  </a:cubicBezTo>
                  <a:lnTo>
                    <a:pt x="818" y="377"/>
                  </a:lnTo>
                  <a:cubicBezTo>
                    <a:pt x="868" y="332"/>
                    <a:pt x="919" y="288"/>
                    <a:pt x="919" y="288"/>
                  </a:cubicBezTo>
                  <a:lnTo>
                    <a:pt x="958" y="257"/>
                  </a:lnTo>
                  <a:cubicBezTo>
                    <a:pt x="1061" y="166"/>
                    <a:pt x="1156" y="81"/>
                    <a:pt x="1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6">
              <a:extLst>
                <a:ext uri="{FF2B5EF4-FFF2-40B4-BE49-F238E27FC236}">
                  <a16:creationId xmlns:a16="http://schemas.microsoft.com/office/drawing/2014/main" id="{E2F86AC1-7FDF-7F58-BE27-DC0BDD20BBC7}"/>
                </a:ext>
              </a:extLst>
            </p:cNvPr>
            <p:cNvSpPr/>
            <p:nvPr/>
          </p:nvSpPr>
          <p:spPr>
            <a:xfrm>
              <a:off x="5847550" y="2067125"/>
              <a:ext cx="14550" cy="11775"/>
            </a:xfrm>
            <a:custGeom>
              <a:avLst/>
              <a:gdLst/>
              <a:ahLst/>
              <a:cxnLst/>
              <a:rect l="l" t="t" r="r" b="b"/>
              <a:pathLst>
                <a:path w="582" h="471" extrusionOk="0">
                  <a:moveTo>
                    <a:pt x="582" y="0"/>
                  </a:moveTo>
                  <a:cubicBezTo>
                    <a:pt x="545" y="5"/>
                    <a:pt x="419" y="56"/>
                    <a:pt x="388" y="82"/>
                  </a:cubicBezTo>
                  <a:lnTo>
                    <a:pt x="313" y="145"/>
                  </a:lnTo>
                  <a:cubicBezTo>
                    <a:pt x="280" y="173"/>
                    <a:pt x="244" y="201"/>
                    <a:pt x="210" y="231"/>
                  </a:cubicBezTo>
                  <a:cubicBezTo>
                    <a:pt x="157" y="274"/>
                    <a:pt x="120" y="326"/>
                    <a:pt x="71" y="371"/>
                  </a:cubicBezTo>
                  <a:cubicBezTo>
                    <a:pt x="17" y="422"/>
                    <a:pt x="16" y="424"/>
                    <a:pt x="1" y="471"/>
                  </a:cubicBezTo>
                  <a:cubicBezTo>
                    <a:pt x="122" y="401"/>
                    <a:pt x="263" y="310"/>
                    <a:pt x="375" y="214"/>
                  </a:cubicBezTo>
                  <a:lnTo>
                    <a:pt x="462" y="142"/>
                  </a:lnTo>
                  <a:lnTo>
                    <a:pt x="478" y="129"/>
                  </a:lnTo>
                  <a:cubicBezTo>
                    <a:pt x="518" y="87"/>
                    <a:pt x="550" y="45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6">
              <a:extLst>
                <a:ext uri="{FF2B5EF4-FFF2-40B4-BE49-F238E27FC236}">
                  <a16:creationId xmlns:a16="http://schemas.microsoft.com/office/drawing/2014/main" id="{300DD323-232C-15AF-8202-E5A40CBD4566}"/>
                </a:ext>
              </a:extLst>
            </p:cNvPr>
            <p:cNvSpPr/>
            <p:nvPr/>
          </p:nvSpPr>
          <p:spPr>
            <a:xfrm>
              <a:off x="5841725" y="2101300"/>
              <a:ext cx="40375" cy="27825"/>
            </a:xfrm>
            <a:custGeom>
              <a:avLst/>
              <a:gdLst/>
              <a:ahLst/>
              <a:cxnLst/>
              <a:rect l="l" t="t" r="r" b="b"/>
              <a:pathLst>
                <a:path w="1615" h="1113" extrusionOk="0">
                  <a:moveTo>
                    <a:pt x="1615" y="0"/>
                  </a:moveTo>
                  <a:cubicBezTo>
                    <a:pt x="1529" y="5"/>
                    <a:pt x="1195" y="111"/>
                    <a:pt x="1101" y="168"/>
                  </a:cubicBezTo>
                  <a:cubicBezTo>
                    <a:pt x="1101" y="168"/>
                    <a:pt x="1043" y="198"/>
                    <a:pt x="986" y="233"/>
                  </a:cubicBezTo>
                  <a:cubicBezTo>
                    <a:pt x="929" y="265"/>
                    <a:pt x="874" y="301"/>
                    <a:pt x="874" y="301"/>
                  </a:cubicBezTo>
                  <a:cubicBezTo>
                    <a:pt x="773" y="362"/>
                    <a:pt x="673" y="431"/>
                    <a:pt x="576" y="505"/>
                  </a:cubicBezTo>
                  <a:cubicBezTo>
                    <a:pt x="429" y="615"/>
                    <a:pt x="316" y="736"/>
                    <a:pt x="192" y="864"/>
                  </a:cubicBezTo>
                  <a:cubicBezTo>
                    <a:pt x="55" y="1007"/>
                    <a:pt x="53" y="1015"/>
                    <a:pt x="0" y="1113"/>
                  </a:cubicBezTo>
                  <a:cubicBezTo>
                    <a:pt x="257" y="851"/>
                    <a:pt x="600" y="576"/>
                    <a:pt x="932" y="372"/>
                  </a:cubicBezTo>
                  <a:cubicBezTo>
                    <a:pt x="932" y="372"/>
                    <a:pt x="995" y="333"/>
                    <a:pt x="1059" y="296"/>
                  </a:cubicBezTo>
                  <a:cubicBezTo>
                    <a:pt x="1124" y="261"/>
                    <a:pt x="1189" y="225"/>
                    <a:pt x="1189" y="225"/>
                  </a:cubicBezTo>
                  <a:lnTo>
                    <a:pt x="1237" y="200"/>
                  </a:lnTo>
                  <a:cubicBezTo>
                    <a:pt x="1369" y="128"/>
                    <a:pt x="1493" y="61"/>
                    <a:pt x="1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6">
              <a:extLst>
                <a:ext uri="{FF2B5EF4-FFF2-40B4-BE49-F238E27FC236}">
                  <a16:creationId xmlns:a16="http://schemas.microsoft.com/office/drawing/2014/main" id="{FA022200-B0C1-8859-E07F-1522F80D8AE4}"/>
                </a:ext>
              </a:extLst>
            </p:cNvPr>
            <p:cNvSpPr/>
            <p:nvPr/>
          </p:nvSpPr>
          <p:spPr>
            <a:xfrm>
              <a:off x="5850100" y="2104075"/>
              <a:ext cx="15450" cy="9925"/>
            </a:xfrm>
            <a:custGeom>
              <a:avLst/>
              <a:gdLst/>
              <a:ahLst/>
              <a:cxnLst/>
              <a:rect l="l" t="t" r="r" b="b"/>
              <a:pathLst>
                <a:path w="618" h="397" extrusionOk="0">
                  <a:moveTo>
                    <a:pt x="618" y="0"/>
                  </a:moveTo>
                  <a:cubicBezTo>
                    <a:pt x="581" y="0"/>
                    <a:pt x="453" y="37"/>
                    <a:pt x="420" y="59"/>
                  </a:cubicBezTo>
                  <a:lnTo>
                    <a:pt x="340" y="112"/>
                  </a:lnTo>
                  <a:cubicBezTo>
                    <a:pt x="303" y="136"/>
                    <a:pt x="267" y="159"/>
                    <a:pt x="229" y="183"/>
                  </a:cubicBezTo>
                  <a:cubicBezTo>
                    <a:pt x="172" y="220"/>
                    <a:pt x="131" y="267"/>
                    <a:pt x="79" y="306"/>
                  </a:cubicBezTo>
                  <a:cubicBezTo>
                    <a:pt x="21" y="350"/>
                    <a:pt x="20" y="352"/>
                    <a:pt x="1" y="396"/>
                  </a:cubicBezTo>
                  <a:cubicBezTo>
                    <a:pt x="126" y="342"/>
                    <a:pt x="273" y="267"/>
                    <a:pt x="394" y="186"/>
                  </a:cubicBezTo>
                  <a:lnTo>
                    <a:pt x="485" y="126"/>
                  </a:lnTo>
                  <a:lnTo>
                    <a:pt x="502" y="115"/>
                  </a:lnTo>
                  <a:cubicBezTo>
                    <a:pt x="547" y="78"/>
                    <a:pt x="583" y="39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6">
              <a:extLst>
                <a:ext uri="{FF2B5EF4-FFF2-40B4-BE49-F238E27FC236}">
                  <a16:creationId xmlns:a16="http://schemas.microsoft.com/office/drawing/2014/main" id="{34448E08-9992-9786-93F8-CF795D0DB3DC}"/>
                </a:ext>
              </a:extLst>
            </p:cNvPr>
            <p:cNvSpPr/>
            <p:nvPr/>
          </p:nvSpPr>
          <p:spPr>
            <a:xfrm>
              <a:off x="5707125" y="1959675"/>
              <a:ext cx="134575" cy="257975"/>
            </a:xfrm>
            <a:custGeom>
              <a:avLst/>
              <a:gdLst/>
              <a:ahLst/>
              <a:cxnLst/>
              <a:rect l="l" t="t" r="r" b="b"/>
              <a:pathLst>
                <a:path w="5383" h="10319" extrusionOk="0">
                  <a:moveTo>
                    <a:pt x="1" y="0"/>
                  </a:moveTo>
                  <a:cubicBezTo>
                    <a:pt x="118" y="55"/>
                    <a:pt x="329" y="151"/>
                    <a:pt x="574" y="296"/>
                  </a:cubicBezTo>
                  <a:cubicBezTo>
                    <a:pt x="817" y="441"/>
                    <a:pt x="1095" y="632"/>
                    <a:pt x="1355" y="852"/>
                  </a:cubicBezTo>
                  <a:cubicBezTo>
                    <a:pt x="1882" y="1286"/>
                    <a:pt x="2326" y="1827"/>
                    <a:pt x="2528" y="2087"/>
                  </a:cubicBezTo>
                  <a:cubicBezTo>
                    <a:pt x="2528" y="2087"/>
                    <a:pt x="2777" y="2403"/>
                    <a:pt x="3000" y="2740"/>
                  </a:cubicBezTo>
                  <a:cubicBezTo>
                    <a:pt x="3225" y="3074"/>
                    <a:pt x="3428" y="3422"/>
                    <a:pt x="3428" y="3422"/>
                  </a:cubicBezTo>
                  <a:cubicBezTo>
                    <a:pt x="3792" y="4043"/>
                    <a:pt x="4146" y="4702"/>
                    <a:pt x="4474" y="5377"/>
                  </a:cubicBezTo>
                  <a:cubicBezTo>
                    <a:pt x="4714" y="5882"/>
                    <a:pt x="4919" y="6374"/>
                    <a:pt x="5068" y="6880"/>
                  </a:cubicBezTo>
                  <a:cubicBezTo>
                    <a:pt x="5217" y="7385"/>
                    <a:pt x="5308" y="7907"/>
                    <a:pt x="5305" y="8453"/>
                  </a:cubicBezTo>
                  <a:cubicBezTo>
                    <a:pt x="5302" y="8758"/>
                    <a:pt x="5274" y="8988"/>
                    <a:pt x="5243" y="9171"/>
                  </a:cubicBezTo>
                  <a:cubicBezTo>
                    <a:pt x="5212" y="9353"/>
                    <a:pt x="5177" y="9490"/>
                    <a:pt x="5145" y="9609"/>
                  </a:cubicBezTo>
                  <a:cubicBezTo>
                    <a:pt x="5075" y="9845"/>
                    <a:pt x="5020" y="10016"/>
                    <a:pt x="4872" y="10319"/>
                  </a:cubicBezTo>
                  <a:cubicBezTo>
                    <a:pt x="5155" y="9825"/>
                    <a:pt x="5318" y="9230"/>
                    <a:pt x="5349" y="8613"/>
                  </a:cubicBezTo>
                  <a:cubicBezTo>
                    <a:pt x="5382" y="7994"/>
                    <a:pt x="5288" y="7355"/>
                    <a:pt x="5104" y="6741"/>
                  </a:cubicBezTo>
                  <a:cubicBezTo>
                    <a:pt x="4920" y="6125"/>
                    <a:pt x="4657" y="5531"/>
                    <a:pt x="4370" y="4961"/>
                  </a:cubicBezTo>
                  <a:cubicBezTo>
                    <a:pt x="4080" y="4392"/>
                    <a:pt x="3783" y="3835"/>
                    <a:pt x="3468" y="3309"/>
                  </a:cubicBezTo>
                  <a:cubicBezTo>
                    <a:pt x="3468" y="3309"/>
                    <a:pt x="3233" y="2909"/>
                    <a:pt x="2967" y="2527"/>
                  </a:cubicBezTo>
                  <a:cubicBezTo>
                    <a:pt x="2704" y="2143"/>
                    <a:pt x="2403" y="1789"/>
                    <a:pt x="2403" y="1789"/>
                  </a:cubicBezTo>
                  <a:cubicBezTo>
                    <a:pt x="2403" y="1789"/>
                    <a:pt x="2346" y="1721"/>
                    <a:pt x="2290" y="1656"/>
                  </a:cubicBezTo>
                  <a:lnTo>
                    <a:pt x="2173" y="1526"/>
                  </a:lnTo>
                  <a:cubicBezTo>
                    <a:pt x="1525" y="832"/>
                    <a:pt x="795" y="30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6">
              <a:extLst>
                <a:ext uri="{FF2B5EF4-FFF2-40B4-BE49-F238E27FC236}">
                  <a16:creationId xmlns:a16="http://schemas.microsoft.com/office/drawing/2014/main" id="{F3E14FA7-149B-6FAE-9146-53D6E5C5E4A0}"/>
                </a:ext>
              </a:extLst>
            </p:cNvPr>
            <p:cNvSpPr/>
            <p:nvPr/>
          </p:nvSpPr>
          <p:spPr>
            <a:xfrm>
              <a:off x="5768925" y="2018550"/>
              <a:ext cx="26050" cy="48500"/>
            </a:xfrm>
            <a:custGeom>
              <a:avLst/>
              <a:gdLst/>
              <a:ahLst/>
              <a:cxnLst/>
              <a:rect l="l" t="t" r="r" b="b"/>
              <a:pathLst>
                <a:path w="1042" h="1940" extrusionOk="0">
                  <a:moveTo>
                    <a:pt x="0" y="0"/>
                  </a:moveTo>
                  <a:cubicBezTo>
                    <a:pt x="47" y="83"/>
                    <a:pt x="243" y="414"/>
                    <a:pt x="303" y="514"/>
                  </a:cubicBezTo>
                  <a:cubicBezTo>
                    <a:pt x="303" y="514"/>
                    <a:pt x="344" y="574"/>
                    <a:pt x="381" y="635"/>
                  </a:cubicBezTo>
                  <a:cubicBezTo>
                    <a:pt x="419" y="697"/>
                    <a:pt x="456" y="758"/>
                    <a:pt x="456" y="758"/>
                  </a:cubicBezTo>
                  <a:cubicBezTo>
                    <a:pt x="522" y="868"/>
                    <a:pt x="584" y="985"/>
                    <a:pt x="645" y="1105"/>
                  </a:cubicBezTo>
                  <a:cubicBezTo>
                    <a:pt x="734" y="1284"/>
                    <a:pt x="822" y="1442"/>
                    <a:pt x="897" y="1623"/>
                  </a:cubicBezTo>
                  <a:cubicBezTo>
                    <a:pt x="978" y="1826"/>
                    <a:pt x="979" y="1834"/>
                    <a:pt x="1042" y="1940"/>
                  </a:cubicBezTo>
                  <a:cubicBezTo>
                    <a:pt x="942" y="1544"/>
                    <a:pt x="757" y="1078"/>
                    <a:pt x="528" y="699"/>
                  </a:cubicBezTo>
                  <a:cubicBezTo>
                    <a:pt x="528" y="699"/>
                    <a:pt x="485" y="627"/>
                    <a:pt x="440" y="557"/>
                  </a:cubicBezTo>
                  <a:cubicBezTo>
                    <a:pt x="395" y="487"/>
                    <a:pt x="350" y="416"/>
                    <a:pt x="350" y="416"/>
                  </a:cubicBezTo>
                  <a:lnTo>
                    <a:pt x="314" y="365"/>
                  </a:lnTo>
                  <a:cubicBezTo>
                    <a:pt x="211" y="228"/>
                    <a:pt x="107" y="1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6">
              <a:extLst>
                <a:ext uri="{FF2B5EF4-FFF2-40B4-BE49-F238E27FC236}">
                  <a16:creationId xmlns:a16="http://schemas.microsoft.com/office/drawing/2014/main" id="{788C5703-FF87-E6BF-B716-2F34A9682B74}"/>
                </a:ext>
              </a:extLst>
            </p:cNvPr>
            <p:cNvSpPr/>
            <p:nvPr/>
          </p:nvSpPr>
          <p:spPr>
            <a:xfrm>
              <a:off x="5769650" y="2001475"/>
              <a:ext cx="18725" cy="22900"/>
            </a:xfrm>
            <a:custGeom>
              <a:avLst/>
              <a:gdLst/>
              <a:ahLst/>
              <a:cxnLst/>
              <a:rect l="l" t="t" r="r" b="b"/>
              <a:pathLst>
                <a:path w="749" h="916" extrusionOk="0">
                  <a:moveTo>
                    <a:pt x="1" y="1"/>
                  </a:moveTo>
                  <a:cubicBezTo>
                    <a:pt x="16" y="53"/>
                    <a:pt x="117" y="235"/>
                    <a:pt x="157" y="284"/>
                  </a:cubicBezTo>
                  <a:lnTo>
                    <a:pt x="257" y="403"/>
                  </a:lnTo>
                  <a:cubicBezTo>
                    <a:pt x="301" y="457"/>
                    <a:pt x="347" y="512"/>
                    <a:pt x="392" y="567"/>
                  </a:cubicBezTo>
                  <a:cubicBezTo>
                    <a:pt x="461" y="651"/>
                    <a:pt x="536" y="714"/>
                    <a:pt x="606" y="792"/>
                  </a:cubicBezTo>
                  <a:cubicBezTo>
                    <a:pt x="684" y="880"/>
                    <a:pt x="688" y="883"/>
                    <a:pt x="749" y="916"/>
                  </a:cubicBezTo>
                  <a:cubicBezTo>
                    <a:pt x="629" y="733"/>
                    <a:pt x="474" y="519"/>
                    <a:pt x="324" y="339"/>
                  </a:cubicBezTo>
                  <a:lnTo>
                    <a:pt x="209" y="203"/>
                  </a:lnTo>
                  <a:lnTo>
                    <a:pt x="189" y="177"/>
                  </a:lnTo>
                  <a:cubicBezTo>
                    <a:pt x="125" y="112"/>
                    <a:pt x="63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6">
              <a:extLst>
                <a:ext uri="{FF2B5EF4-FFF2-40B4-BE49-F238E27FC236}">
                  <a16:creationId xmlns:a16="http://schemas.microsoft.com/office/drawing/2014/main" id="{8C7220D3-369D-3BE2-036E-52F2ECE43170}"/>
                </a:ext>
              </a:extLst>
            </p:cNvPr>
            <p:cNvSpPr/>
            <p:nvPr/>
          </p:nvSpPr>
          <p:spPr>
            <a:xfrm>
              <a:off x="5797450" y="2189575"/>
              <a:ext cx="15950" cy="68525"/>
            </a:xfrm>
            <a:custGeom>
              <a:avLst/>
              <a:gdLst/>
              <a:ahLst/>
              <a:cxnLst/>
              <a:rect l="l" t="t" r="r" b="b"/>
              <a:pathLst>
                <a:path w="638" h="2741" extrusionOk="0">
                  <a:moveTo>
                    <a:pt x="551" y="1"/>
                  </a:moveTo>
                  <a:lnTo>
                    <a:pt x="551" y="1"/>
                  </a:lnTo>
                  <a:cubicBezTo>
                    <a:pt x="549" y="62"/>
                    <a:pt x="558" y="216"/>
                    <a:pt x="557" y="373"/>
                  </a:cubicBezTo>
                  <a:cubicBezTo>
                    <a:pt x="555" y="530"/>
                    <a:pt x="546" y="690"/>
                    <a:pt x="543" y="765"/>
                  </a:cubicBezTo>
                  <a:cubicBezTo>
                    <a:pt x="543" y="765"/>
                    <a:pt x="542" y="789"/>
                    <a:pt x="541" y="823"/>
                  </a:cubicBezTo>
                  <a:cubicBezTo>
                    <a:pt x="540" y="858"/>
                    <a:pt x="538" y="905"/>
                    <a:pt x="533" y="950"/>
                  </a:cubicBezTo>
                  <a:cubicBezTo>
                    <a:pt x="527" y="1042"/>
                    <a:pt x="515" y="1134"/>
                    <a:pt x="515" y="1134"/>
                  </a:cubicBezTo>
                  <a:cubicBezTo>
                    <a:pt x="496" y="1297"/>
                    <a:pt x="462" y="1466"/>
                    <a:pt x="419" y="1631"/>
                  </a:cubicBezTo>
                  <a:cubicBezTo>
                    <a:pt x="354" y="1879"/>
                    <a:pt x="291" y="2104"/>
                    <a:pt x="187" y="2333"/>
                  </a:cubicBezTo>
                  <a:cubicBezTo>
                    <a:pt x="67" y="2587"/>
                    <a:pt x="57" y="2592"/>
                    <a:pt x="0" y="2741"/>
                  </a:cubicBezTo>
                  <a:cubicBezTo>
                    <a:pt x="150" y="2524"/>
                    <a:pt x="290" y="2265"/>
                    <a:pt x="396" y="1987"/>
                  </a:cubicBezTo>
                  <a:cubicBezTo>
                    <a:pt x="505" y="1709"/>
                    <a:pt x="574" y="1411"/>
                    <a:pt x="609" y="1127"/>
                  </a:cubicBezTo>
                  <a:cubicBezTo>
                    <a:pt x="609" y="1127"/>
                    <a:pt x="612" y="1100"/>
                    <a:pt x="617" y="1060"/>
                  </a:cubicBezTo>
                  <a:cubicBezTo>
                    <a:pt x="620" y="1020"/>
                    <a:pt x="624" y="966"/>
                    <a:pt x="628" y="912"/>
                  </a:cubicBezTo>
                  <a:cubicBezTo>
                    <a:pt x="634" y="804"/>
                    <a:pt x="637" y="696"/>
                    <a:pt x="637" y="696"/>
                  </a:cubicBezTo>
                  <a:lnTo>
                    <a:pt x="636" y="615"/>
                  </a:lnTo>
                  <a:cubicBezTo>
                    <a:pt x="627" y="394"/>
                    <a:pt x="596" y="192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6">
              <a:extLst>
                <a:ext uri="{FF2B5EF4-FFF2-40B4-BE49-F238E27FC236}">
                  <a16:creationId xmlns:a16="http://schemas.microsoft.com/office/drawing/2014/main" id="{543F2C32-E780-4A1E-E967-E1AD685FFCBC}"/>
                </a:ext>
              </a:extLst>
            </p:cNvPr>
            <p:cNvSpPr/>
            <p:nvPr/>
          </p:nvSpPr>
          <p:spPr>
            <a:xfrm>
              <a:off x="5813125" y="2198975"/>
              <a:ext cx="9125" cy="48050"/>
            </a:xfrm>
            <a:custGeom>
              <a:avLst/>
              <a:gdLst/>
              <a:ahLst/>
              <a:cxnLst/>
              <a:rect l="l" t="t" r="r" b="b"/>
              <a:pathLst>
                <a:path w="365" h="1922" extrusionOk="0">
                  <a:moveTo>
                    <a:pt x="365" y="1"/>
                  </a:moveTo>
                  <a:cubicBezTo>
                    <a:pt x="330" y="79"/>
                    <a:pt x="231" y="405"/>
                    <a:pt x="212" y="508"/>
                  </a:cubicBezTo>
                  <a:cubicBezTo>
                    <a:pt x="212" y="508"/>
                    <a:pt x="166" y="760"/>
                    <a:pt x="166" y="760"/>
                  </a:cubicBezTo>
                  <a:cubicBezTo>
                    <a:pt x="145" y="872"/>
                    <a:pt x="125" y="989"/>
                    <a:pt x="102" y="1106"/>
                  </a:cubicBezTo>
                  <a:cubicBezTo>
                    <a:pt x="70" y="1281"/>
                    <a:pt x="59" y="1442"/>
                    <a:pt x="31" y="1613"/>
                  </a:cubicBezTo>
                  <a:cubicBezTo>
                    <a:pt x="0" y="1804"/>
                    <a:pt x="0" y="1812"/>
                    <a:pt x="7" y="1921"/>
                  </a:cubicBezTo>
                  <a:cubicBezTo>
                    <a:pt x="95" y="1572"/>
                    <a:pt x="191" y="1146"/>
                    <a:pt x="260" y="765"/>
                  </a:cubicBezTo>
                  <a:cubicBezTo>
                    <a:pt x="260" y="765"/>
                    <a:pt x="312" y="477"/>
                    <a:pt x="312" y="477"/>
                  </a:cubicBezTo>
                  <a:lnTo>
                    <a:pt x="321" y="423"/>
                  </a:lnTo>
                  <a:cubicBezTo>
                    <a:pt x="342" y="273"/>
                    <a:pt x="355" y="136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6">
              <a:extLst>
                <a:ext uri="{FF2B5EF4-FFF2-40B4-BE49-F238E27FC236}">
                  <a16:creationId xmlns:a16="http://schemas.microsoft.com/office/drawing/2014/main" id="{A790CC9D-576E-EB4C-3696-543857D7CC06}"/>
                </a:ext>
              </a:extLst>
            </p:cNvPr>
            <p:cNvSpPr/>
            <p:nvPr/>
          </p:nvSpPr>
          <p:spPr>
            <a:xfrm>
              <a:off x="5815975" y="2214525"/>
              <a:ext cx="15500" cy="37100"/>
            </a:xfrm>
            <a:custGeom>
              <a:avLst/>
              <a:gdLst/>
              <a:ahLst/>
              <a:cxnLst/>
              <a:rect l="l" t="t" r="r" b="b"/>
              <a:pathLst>
                <a:path w="620" h="1484" extrusionOk="0">
                  <a:moveTo>
                    <a:pt x="619" y="1"/>
                  </a:moveTo>
                  <a:cubicBezTo>
                    <a:pt x="575" y="55"/>
                    <a:pt x="432" y="298"/>
                    <a:pt x="400" y="378"/>
                  </a:cubicBezTo>
                  <a:lnTo>
                    <a:pt x="320" y="573"/>
                  </a:lnTo>
                  <a:cubicBezTo>
                    <a:pt x="284" y="659"/>
                    <a:pt x="246" y="750"/>
                    <a:pt x="210" y="840"/>
                  </a:cubicBezTo>
                  <a:cubicBezTo>
                    <a:pt x="152" y="975"/>
                    <a:pt x="119" y="1104"/>
                    <a:pt x="68" y="1238"/>
                  </a:cubicBezTo>
                  <a:cubicBezTo>
                    <a:pt x="12" y="1387"/>
                    <a:pt x="11" y="1392"/>
                    <a:pt x="1" y="1483"/>
                  </a:cubicBezTo>
                  <a:cubicBezTo>
                    <a:pt x="136" y="1219"/>
                    <a:pt x="289" y="894"/>
                    <a:pt x="410" y="599"/>
                  </a:cubicBezTo>
                  <a:lnTo>
                    <a:pt x="501" y="376"/>
                  </a:lnTo>
                  <a:lnTo>
                    <a:pt x="518" y="334"/>
                  </a:lnTo>
                  <a:cubicBezTo>
                    <a:pt x="559" y="217"/>
                    <a:pt x="590" y="108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6">
              <a:extLst>
                <a:ext uri="{FF2B5EF4-FFF2-40B4-BE49-F238E27FC236}">
                  <a16:creationId xmlns:a16="http://schemas.microsoft.com/office/drawing/2014/main" id="{B23507F6-A8C4-CABC-9565-523023AC3485}"/>
                </a:ext>
              </a:extLst>
            </p:cNvPr>
            <p:cNvSpPr/>
            <p:nvPr/>
          </p:nvSpPr>
          <p:spPr>
            <a:xfrm>
              <a:off x="5846875" y="2131850"/>
              <a:ext cx="20325" cy="29125"/>
            </a:xfrm>
            <a:custGeom>
              <a:avLst/>
              <a:gdLst/>
              <a:ahLst/>
              <a:cxnLst/>
              <a:rect l="l" t="t" r="r" b="b"/>
              <a:pathLst>
                <a:path w="813" h="1165" extrusionOk="0">
                  <a:moveTo>
                    <a:pt x="813" y="1"/>
                  </a:moveTo>
                  <a:cubicBezTo>
                    <a:pt x="782" y="6"/>
                    <a:pt x="703" y="29"/>
                    <a:pt x="627" y="66"/>
                  </a:cubicBezTo>
                  <a:cubicBezTo>
                    <a:pt x="551" y="104"/>
                    <a:pt x="478" y="152"/>
                    <a:pt x="449" y="180"/>
                  </a:cubicBezTo>
                  <a:cubicBezTo>
                    <a:pt x="449" y="180"/>
                    <a:pt x="411" y="214"/>
                    <a:pt x="377" y="252"/>
                  </a:cubicBezTo>
                  <a:cubicBezTo>
                    <a:pt x="343" y="288"/>
                    <a:pt x="311" y="326"/>
                    <a:pt x="311" y="326"/>
                  </a:cubicBezTo>
                  <a:cubicBezTo>
                    <a:pt x="253" y="395"/>
                    <a:pt x="201" y="471"/>
                    <a:pt x="156" y="552"/>
                  </a:cubicBezTo>
                  <a:cubicBezTo>
                    <a:pt x="87" y="675"/>
                    <a:pt x="57" y="798"/>
                    <a:pt x="29" y="929"/>
                  </a:cubicBezTo>
                  <a:cubicBezTo>
                    <a:pt x="1" y="1075"/>
                    <a:pt x="6" y="1082"/>
                    <a:pt x="24" y="1164"/>
                  </a:cubicBezTo>
                  <a:cubicBezTo>
                    <a:pt x="63" y="894"/>
                    <a:pt x="202" y="595"/>
                    <a:pt x="388" y="378"/>
                  </a:cubicBezTo>
                  <a:cubicBezTo>
                    <a:pt x="388" y="378"/>
                    <a:pt x="423" y="337"/>
                    <a:pt x="459" y="298"/>
                  </a:cubicBezTo>
                  <a:cubicBezTo>
                    <a:pt x="497" y="260"/>
                    <a:pt x="537" y="224"/>
                    <a:pt x="537" y="224"/>
                  </a:cubicBezTo>
                  <a:lnTo>
                    <a:pt x="569" y="199"/>
                  </a:lnTo>
                  <a:cubicBezTo>
                    <a:pt x="649" y="123"/>
                    <a:pt x="729" y="58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6">
              <a:extLst>
                <a:ext uri="{FF2B5EF4-FFF2-40B4-BE49-F238E27FC236}">
                  <a16:creationId xmlns:a16="http://schemas.microsoft.com/office/drawing/2014/main" id="{1756174A-D799-3D9D-BAF1-72EBF149C3D1}"/>
                </a:ext>
              </a:extLst>
            </p:cNvPr>
            <p:cNvSpPr/>
            <p:nvPr/>
          </p:nvSpPr>
          <p:spPr>
            <a:xfrm>
              <a:off x="5850900" y="2130250"/>
              <a:ext cx="9200" cy="8925"/>
            </a:xfrm>
            <a:custGeom>
              <a:avLst/>
              <a:gdLst/>
              <a:ahLst/>
              <a:cxnLst/>
              <a:rect l="l" t="t" r="r" b="b"/>
              <a:pathLst>
                <a:path w="368" h="357" extrusionOk="0">
                  <a:moveTo>
                    <a:pt x="368" y="0"/>
                  </a:moveTo>
                  <a:cubicBezTo>
                    <a:pt x="338" y="1"/>
                    <a:pt x="248" y="36"/>
                    <a:pt x="228" y="55"/>
                  </a:cubicBezTo>
                  <a:lnTo>
                    <a:pt x="180" y="103"/>
                  </a:lnTo>
                  <a:cubicBezTo>
                    <a:pt x="160" y="124"/>
                    <a:pt x="137" y="146"/>
                    <a:pt x="116" y="168"/>
                  </a:cubicBezTo>
                  <a:cubicBezTo>
                    <a:pt x="82" y="201"/>
                    <a:pt x="65" y="243"/>
                    <a:pt x="36" y="278"/>
                  </a:cubicBezTo>
                  <a:cubicBezTo>
                    <a:pt x="3" y="317"/>
                    <a:pt x="2" y="319"/>
                    <a:pt x="1" y="357"/>
                  </a:cubicBezTo>
                  <a:cubicBezTo>
                    <a:pt x="84" y="307"/>
                    <a:pt x="177" y="239"/>
                    <a:pt x="249" y="167"/>
                  </a:cubicBezTo>
                  <a:lnTo>
                    <a:pt x="302" y="111"/>
                  </a:lnTo>
                  <a:lnTo>
                    <a:pt x="312" y="102"/>
                  </a:lnTo>
                  <a:cubicBezTo>
                    <a:pt x="335" y="69"/>
                    <a:pt x="352" y="35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6">
              <a:extLst>
                <a:ext uri="{FF2B5EF4-FFF2-40B4-BE49-F238E27FC236}">
                  <a16:creationId xmlns:a16="http://schemas.microsoft.com/office/drawing/2014/main" id="{C1AB7A25-8339-A4E2-6EDC-8F4756CEC476}"/>
                </a:ext>
              </a:extLst>
            </p:cNvPr>
            <p:cNvSpPr/>
            <p:nvPr/>
          </p:nvSpPr>
          <p:spPr>
            <a:xfrm>
              <a:off x="5598475" y="2272250"/>
              <a:ext cx="26200" cy="22950"/>
            </a:xfrm>
            <a:custGeom>
              <a:avLst/>
              <a:gdLst/>
              <a:ahLst/>
              <a:cxnLst/>
              <a:rect l="l" t="t" r="r" b="b"/>
              <a:pathLst>
                <a:path w="1048" h="918" extrusionOk="0">
                  <a:moveTo>
                    <a:pt x="5" y="0"/>
                  </a:moveTo>
                  <a:cubicBezTo>
                    <a:pt x="1" y="32"/>
                    <a:pt x="1" y="115"/>
                    <a:pt x="19" y="200"/>
                  </a:cubicBezTo>
                  <a:cubicBezTo>
                    <a:pt x="39" y="284"/>
                    <a:pt x="72" y="368"/>
                    <a:pt x="96" y="402"/>
                  </a:cubicBezTo>
                  <a:cubicBezTo>
                    <a:pt x="93" y="406"/>
                    <a:pt x="213" y="566"/>
                    <a:pt x="220" y="566"/>
                  </a:cubicBezTo>
                  <a:cubicBezTo>
                    <a:pt x="220" y="566"/>
                    <a:pt x="220" y="566"/>
                    <a:pt x="220" y="566"/>
                  </a:cubicBezTo>
                  <a:cubicBezTo>
                    <a:pt x="281" y="635"/>
                    <a:pt x="353" y="697"/>
                    <a:pt x="431" y="752"/>
                  </a:cubicBezTo>
                  <a:cubicBezTo>
                    <a:pt x="550" y="833"/>
                    <a:pt x="675" y="871"/>
                    <a:pt x="808" y="900"/>
                  </a:cubicBezTo>
                  <a:cubicBezTo>
                    <a:pt x="876" y="913"/>
                    <a:pt x="915" y="918"/>
                    <a:pt x="944" y="918"/>
                  </a:cubicBezTo>
                  <a:cubicBezTo>
                    <a:pt x="980" y="918"/>
                    <a:pt x="1003" y="910"/>
                    <a:pt x="1047" y="899"/>
                  </a:cubicBezTo>
                  <a:cubicBezTo>
                    <a:pt x="771" y="878"/>
                    <a:pt x="470" y="715"/>
                    <a:pt x="283" y="498"/>
                  </a:cubicBezTo>
                  <a:cubicBezTo>
                    <a:pt x="283" y="498"/>
                    <a:pt x="274" y="488"/>
                    <a:pt x="260" y="473"/>
                  </a:cubicBezTo>
                  <a:cubicBezTo>
                    <a:pt x="247" y="457"/>
                    <a:pt x="231" y="435"/>
                    <a:pt x="215" y="414"/>
                  </a:cubicBezTo>
                  <a:cubicBezTo>
                    <a:pt x="183" y="369"/>
                    <a:pt x="155" y="324"/>
                    <a:pt x="155" y="324"/>
                  </a:cubicBezTo>
                  <a:lnTo>
                    <a:pt x="136" y="288"/>
                  </a:lnTo>
                  <a:cubicBezTo>
                    <a:pt x="80" y="193"/>
                    <a:pt x="35" y="99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6">
              <a:extLst>
                <a:ext uri="{FF2B5EF4-FFF2-40B4-BE49-F238E27FC236}">
                  <a16:creationId xmlns:a16="http://schemas.microsoft.com/office/drawing/2014/main" id="{C800D59D-E20D-B14D-E3FA-42D3C0FFCB68}"/>
                </a:ext>
              </a:extLst>
            </p:cNvPr>
            <p:cNvSpPr/>
            <p:nvPr/>
          </p:nvSpPr>
          <p:spPr>
            <a:xfrm>
              <a:off x="5586775" y="2305550"/>
              <a:ext cx="46025" cy="14300"/>
            </a:xfrm>
            <a:custGeom>
              <a:avLst/>
              <a:gdLst/>
              <a:ahLst/>
              <a:cxnLst/>
              <a:rect l="l" t="t" r="r" b="b"/>
              <a:pathLst>
                <a:path w="1841" h="572" extrusionOk="0">
                  <a:moveTo>
                    <a:pt x="1" y="0"/>
                  </a:moveTo>
                  <a:cubicBezTo>
                    <a:pt x="29" y="32"/>
                    <a:pt x="108" y="104"/>
                    <a:pt x="196" y="170"/>
                  </a:cubicBezTo>
                  <a:cubicBezTo>
                    <a:pt x="285" y="235"/>
                    <a:pt x="381" y="295"/>
                    <a:pt x="431" y="316"/>
                  </a:cubicBezTo>
                  <a:cubicBezTo>
                    <a:pt x="431" y="316"/>
                    <a:pt x="489" y="344"/>
                    <a:pt x="551" y="368"/>
                  </a:cubicBezTo>
                  <a:cubicBezTo>
                    <a:pt x="610" y="393"/>
                    <a:pt x="672" y="415"/>
                    <a:pt x="672" y="415"/>
                  </a:cubicBezTo>
                  <a:cubicBezTo>
                    <a:pt x="781" y="456"/>
                    <a:pt x="898" y="489"/>
                    <a:pt x="1016" y="517"/>
                  </a:cubicBezTo>
                  <a:cubicBezTo>
                    <a:pt x="1192" y="558"/>
                    <a:pt x="1357" y="564"/>
                    <a:pt x="1532" y="570"/>
                  </a:cubicBezTo>
                  <a:cubicBezTo>
                    <a:pt x="1568" y="571"/>
                    <a:pt x="1597" y="571"/>
                    <a:pt x="1622" y="571"/>
                  </a:cubicBezTo>
                  <a:cubicBezTo>
                    <a:pt x="1733" y="571"/>
                    <a:pt x="1754" y="563"/>
                    <a:pt x="1841" y="540"/>
                  </a:cubicBezTo>
                  <a:cubicBezTo>
                    <a:pt x="1480" y="537"/>
                    <a:pt x="1052" y="458"/>
                    <a:pt x="693" y="324"/>
                  </a:cubicBezTo>
                  <a:cubicBezTo>
                    <a:pt x="693" y="324"/>
                    <a:pt x="624" y="299"/>
                    <a:pt x="557" y="272"/>
                  </a:cubicBezTo>
                  <a:cubicBezTo>
                    <a:pt x="491" y="243"/>
                    <a:pt x="426" y="212"/>
                    <a:pt x="426" y="212"/>
                  </a:cubicBezTo>
                  <a:lnTo>
                    <a:pt x="377" y="187"/>
                  </a:lnTo>
                  <a:cubicBezTo>
                    <a:pt x="242" y="127"/>
                    <a:pt x="118" y="6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6">
              <a:extLst>
                <a:ext uri="{FF2B5EF4-FFF2-40B4-BE49-F238E27FC236}">
                  <a16:creationId xmlns:a16="http://schemas.microsoft.com/office/drawing/2014/main" id="{D7178D8A-D9BB-99D5-4BF3-072FD38936DA}"/>
                </a:ext>
              </a:extLst>
            </p:cNvPr>
            <p:cNvSpPr/>
            <p:nvPr/>
          </p:nvSpPr>
          <p:spPr>
            <a:xfrm>
              <a:off x="5393450" y="2161175"/>
              <a:ext cx="7875" cy="13375"/>
            </a:xfrm>
            <a:custGeom>
              <a:avLst/>
              <a:gdLst/>
              <a:ahLst/>
              <a:cxnLst/>
              <a:rect l="l" t="t" r="r" b="b"/>
              <a:pathLst>
                <a:path w="315" h="535" extrusionOk="0">
                  <a:moveTo>
                    <a:pt x="315" y="0"/>
                  </a:moveTo>
                  <a:cubicBezTo>
                    <a:pt x="282" y="1"/>
                    <a:pt x="176" y="59"/>
                    <a:pt x="157" y="89"/>
                  </a:cubicBezTo>
                  <a:cubicBezTo>
                    <a:pt x="157" y="89"/>
                    <a:pt x="144" y="107"/>
                    <a:pt x="132" y="124"/>
                  </a:cubicBezTo>
                  <a:lnTo>
                    <a:pt x="109" y="160"/>
                  </a:lnTo>
                  <a:cubicBezTo>
                    <a:pt x="89" y="193"/>
                    <a:pt x="69" y="228"/>
                    <a:pt x="52" y="264"/>
                  </a:cubicBezTo>
                  <a:cubicBezTo>
                    <a:pt x="26" y="318"/>
                    <a:pt x="24" y="375"/>
                    <a:pt x="12" y="430"/>
                  </a:cubicBezTo>
                  <a:cubicBezTo>
                    <a:pt x="0" y="493"/>
                    <a:pt x="2" y="496"/>
                    <a:pt x="22" y="534"/>
                  </a:cubicBezTo>
                  <a:cubicBezTo>
                    <a:pt x="64" y="425"/>
                    <a:pt x="127" y="307"/>
                    <a:pt x="189" y="207"/>
                  </a:cubicBezTo>
                  <a:cubicBezTo>
                    <a:pt x="189" y="207"/>
                    <a:pt x="201" y="188"/>
                    <a:pt x="213" y="169"/>
                  </a:cubicBezTo>
                  <a:lnTo>
                    <a:pt x="239" y="132"/>
                  </a:lnTo>
                  <a:lnTo>
                    <a:pt x="250" y="119"/>
                  </a:lnTo>
                  <a:cubicBezTo>
                    <a:pt x="265" y="92"/>
                    <a:pt x="289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6">
              <a:extLst>
                <a:ext uri="{FF2B5EF4-FFF2-40B4-BE49-F238E27FC236}">
                  <a16:creationId xmlns:a16="http://schemas.microsoft.com/office/drawing/2014/main" id="{B2159294-ABFF-7E4C-FA00-7DA062421062}"/>
                </a:ext>
              </a:extLst>
            </p:cNvPr>
            <p:cNvSpPr/>
            <p:nvPr/>
          </p:nvSpPr>
          <p:spPr>
            <a:xfrm>
              <a:off x="5414800" y="1922250"/>
              <a:ext cx="25350" cy="16200"/>
            </a:xfrm>
            <a:custGeom>
              <a:avLst/>
              <a:gdLst/>
              <a:ahLst/>
              <a:cxnLst/>
              <a:rect l="l" t="t" r="r" b="b"/>
              <a:pathLst>
                <a:path w="1014" h="648" extrusionOk="0">
                  <a:moveTo>
                    <a:pt x="1012" y="1"/>
                  </a:moveTo>
                  <a:cubicBezTo>
                    <a:pt x="954" y="1"/>
                    <a:pt x="748" y="53"/>
                    <a:pt x="691" y="86"/>
                  </a:cubicBezTo>
                  <a:cubicBezTo>
                    <a:pt x="691" y="86"/>
                    <a:pt x="656" y="106"/>
                    <a:pt x="621" y="126"/>
                  </a:cubicBezTo>
                  <a:cubicBezTo>
                    <a:pt x="585" y="145"/>
                    <a:pt x="551" y="166"/>
                    <a:pt x="551" y="166"/>
                  </a:cubicBezTo>
                  <a:cubicBezTo>
                    <a:pt x="489" y="203"/>
                    <a:pt x="426" y="243"/>
                    <a:pt x="365" y="285"/>
                  </a:cubicBezTo>
                  <a:cubicBezTo>
                    <a:pt x="272" y="349"/>
                    <a:pt x="202" y="424"/>
                    <a:pt x="122" y="497"/>
                  </a:cubicBezTo>
                  <a:cubicBezTo>
                    <a:pt x="33" y="579"/>
                    <a:pt x="32" y="584"/>
                    <a:pt x="0" y="647"/>
                  </a:cubicBezTo>
                  <a:cubicBezTo>
                    <a:pt x="178" y="511"/>
                    <a:pt x="400" y="363"/>
                    <a:pt x="605" y="242"/>
                  </a:cubicBezTo>
                  <a:cubicBezTo>
                    <a:pt x="605" y="242"/>
                    <a:pt x="644" y="219"/>
                    <a:pt x="682" y="196"/>
                  </a:cubicBezTo>
                  <a:cubicBezTo>
                    <a:pt x="722" y="176"/>
                    <a:pt x="760" y="154"/>
                    <a:pt x="760" y="154"/>
                  </a:cubicBezTo>
                  <a:lnTo>
                    <a:pt x="791" y="139"/>
                  </a:lnTo>
                  <a:cubicBezTo>
                    <a:pt x="851" y="101"/>
                    <a:pt x="927" y="54"/>
                    <a:pt x="1013" y="1"/>
                  </a:cubicBezTo>
                  <a:cubicBezTo>
                    <a:pt x="1013" y="1"/>
                    <a:pt x="101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6">
              <a:extLst>
                <a:ext uri="{FF2B5EF4-FFF2-40B4-BE49-F238E27FC236}">
                  <a16:creationId xmlns:a16="http://schemas.microsoft.com/office/drawing/2014/main" id="{C96F1427-A2A8-0576-DD5F-AB614E888D85}"/>
                </a:ext>
              </a:extLst>
            </p:cNvPr>
            <p:cNvSpPr/>
            <p:nvPr/>
          </p:nvSpPr>
          <p:spPr>
            <a:xfrm>
              <a:off x="5486300" y="1913600"/>
              <a:ext cx="27975" cy="8650"/>
            </a:xfrm>
            <a:custGeom>
              <a:avLst/>
              <a:gdLst/>
              <a:ahLst/>
              <a:cxnLst/>
              <a:rect l="l" t="t" r="r" b="b"/>
              <a:pathLst>
                <a:path w="1119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45"/>
                    <a:pt x="199" y="172"/>
                    <a:pt x="262" y="195"/>
                  </a:cubicBezTo>
                  <a:cubicBezTo>
                    <a:pt x="262" y="195"/>
                    <a:pt x="298" y="210"/>
                    <a:pt x="336" y="223"/>
                  </a:cubicBezTo>
                  <a:cubicBezTo>
                    <a:pt x="372" y="236"/>
                    <a:pt x="410" y="249"/>
                    <a:pt x="410" y="249"/>
                  </a:cubicBezTo>
                  <a:cubicBezTo>
                    <a:pt x="476" y="272"/>
                    <a:pt x="546" y="292"/>
                    <a:pt x="618" y="310"/>
                  </a:cubicBezTo>
                  <a:cubicBezTo>
                    <a:pt x="725" y="336"/>
                    <a:pt x="825" y="336"/>
                    <a:pt x="930" y="342"/>
                  </a:cubicBezTo>
                  <a:cubicBezTo>
                    <a:pt x="967" y="345"/>
                    <a:pt x="993" y="346"/>
                    <a:pt x="1013" y="346"/>
                  </a:cubicBezTo>
                  <a:cubicBezTo>
                    <a:pt x="1057" y="346"/>
                    <a:pt x="1074" y="339"/>
                    <a:pt x="1118" y="324"/>
                  </a:cubicBezTo>
                  <a:cubicBezTo>
                    <a:pt x="902" y="295"/>
                    <a:pt x="650" y="234"/>
                    <a:pt x="433" y="159"/>
                  </a:cubicBezTo>
                  <a:cubicBezTo>
                    <a:pt x="433" y="159"/>
                    <a:pt x="392" y="145"/>
                    <a:pt x="351" y="130"/>
                  </a:cubicBezTo>
                  <a:cubicBezTo>
                    <a:pt x="311" y="114"/>
                    <a:pt x="270" y="99"/>
                    <a:pt x="270" y="99"/>
                  </a:cubicBezTo>
                  <a:lnTo>
                    <a:pt x="240" y="85"/>
                  </a:lnTo>
                  <a:cubicBezTo>
                    <a:pt x="176" y="62"/>
                    <a:pt x="93" y="3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6">
              <a:extLst>
                <a:ext uri="{FF2B5EF4-FFF2-40B4-BE49-F238E27FC236}">
                  <a16:creationId xmlns:a16="http://schemas.microsoft.com/office/drawing/2014/main" id="{DC1BAC79-8B50-2EDE-7EE8-A2D1F90A86BA}"/>
                </a:ext>
              </a:extLst>
            </p:cNvPr>
            <p:cNvSpPr/>
            <p:nvPr/>
          </p:nvSpPr>
          <p:spPr>
            <a:xfrm>
              <a:off x="5571200" y="1923775"/>
              <a:ext cx="8275" cy="5400"/>
            </a:xfrm>
            <a:custGeom>
              <a:avLst/>
              <a:gdLst/>
              <a:ahLst/>
              <a:cxnLst/>
              <a:rect l="l" t="t" r="r" b="b"/>
              <a:pathLst>
                <a:path w="331" h="216" extrusionOk="0">
                  <a:moveTo>
                    <a:pt x="291" y="1"/>
                  </a:moveTo>
                  <a:cubicBezTo>
                    <a:pt x="260" y="1"/>
                    <a:pt x="222" y="5"/>
                    <a:pt x="210" y="13"/>
                  </a:cubicBezTo>
                  <a:lnTo>
                    <a:pt x="167" y="42"/>
                  </a:lnTo>
                  <a:cubicBezTo>
                    <a:pt x="149" y="54"/>
                    <a:pt x="128" y="67"/>
                    <a:pt x="109" y="80"/>
                  </a:cubicBezTo>
                  <a:cubicBezTo>
                    <a:pt x="79" y="100"/>
                    <a:pt x="61" y="132"/>
                    <a:pt x="35" y="155"/>
                  </a:cubicBezTo>
                  <a:cubicBezTo>
                    <a:pt x="5" y="181"/>
                    <a:pt x="5" y="182"/>
                    <a:pt x="1" y="215"/>
                  </a:cubicBezTo>
                  <a:cubicBezTo>
                    <a:pt x="74" y="196"/>
                    <a:pt x="156" y="162"/>
                    <a:pt x="220" y="118"/>
                  </a:cubicBezTo>
                  <a:lnTo>
                    <a:pt x="269" y="84"/>
                  </a:lnTo>
                  <a:lnTo>
                    <a:pt x="278" y="79"/>
                  </a:lnTo>
                  <a:lnTo>
                    <a:pt x="278" y="78"/>
                  </a:lnTo>
                  <a:cubicBezTo>
                    <a:pt x="299" y="56"/>
                    <a:pt x="315" y="30"/>
                    <a:pt x="331" y="4"/>
                  </a:cubicBezTo>
                  <a:cubicBezTo>
                    <a:pt x="322" y="2"/>
                    <a:pt x="308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6">
              <a:extLst>
                <a:ext uri="{FF2B5EF4-FFF2-40B4-BE49-F238E27FC236}">
                  <a16:creationId xmlns:a16="http://schemas.microsoft.com/office/drawing/2014/main" id="{8510D60F-AE4F-31A9-9101-D1F81D07AFB8}"/>
                </a:ext>
              </a:extLst>
            </p:cNvPr>
            <p:cNvSpPr/>
            <p:nvPr/>
          </p:nvSpPr>
          <p:spPr>
            <a:xfrm>
              <a:off x="5603025" y="1927425"/>
              <a:ext cx="9100" cy="4725"/>
            </a:xfrm>
            <a:custGeom>
              <a:avLst/>
              <a:gdLst/>
              <a:ahLst/>
              <a:cxnLst/>
              <a:rect l="l" t="t" r="r" b="b"/>
              <a:pathLst>
                <a:path w="364" h="189" extrusionOk="0">
                  <a:moveTo>
                    <a:pt x="287" y="1"/>
                  </a:moveTo>
                  <a:cubicBezTo>
                    <a:pt x="267" y="1"/>
                    <a:pt x="248" y="3"/>
                    <a:pt x="240" y="7"/>
                  </a:cubicBezTo>
                  <a:lnTo>
                    <a:pt x="193" y="31"/>
                  </a:lnTo>
                  <a:cubicBezTo>
                    <a:pt x="172" y="42"/>
                    <a:pt x="151" y="53"/>
                    <a:pt x="128" y="64"/>
                  </a:cubicBezTo>
                  <a:cubicBezTo>
                    <a:pt x="96" y="80"/>
                    <a:pt x="74" y="111"/>
                    <a:pt x="44" y="131"/>
                  </a:cubicBezTo>
                  <a:cubicBezTo>
                    <a:pt x="9" y="154"/>
                    <a:pt x="9" y="156"/>
                    <a:pt x="0" y="188"/>
                  </a:cubicBezTo>
                  <a:cubicBezTo>
                    <a:pt x="77" y="176"/>
                    <a:pt x="166" y="150"/>
                    <a:pt x="237" y="113"/>
                  </a:cubicBezTo>
                  <a:lnTo>
                    <a:pt x="290" y="84"/>
                  </a:lnTo>
                  <a:lnTo>
                    <a:pt x="301" y="79"/>
                  </a:lnTo>
                  <a:cubicBezTo>
                    <a:pt x="326" y="60"/>
                    <a:pt x="345" y="36"/>
                    <a:pt x="364" y="11"/>
                  </a:cubicBezTo>
                  <a:cubicBezTo>
                    <a:pt x="350" y="4"/>
                    <a:pt x="31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6">
              <a:extLst>
                <a:ext uri="{FF2B5EF4-FFF2-40B4-BE49-F238E27FC236}">
                  <a16:creationId xmlns:a16="http://schemas.microsoft.com/office/drawing/2014/main" id="{F1A2014B-17BD-D3E7-917F-C841D94AC39A}"/>
                </a:ext>
              </a:extLst>
            </p:cNvPr>
            <p:cNvSpPr/>
            <p:nvPr/>
          </p:nvSpPr>
          <p:spPr>
            <a:xfrm>
              <a:off x="5441225" y="1873775"/>
              <a:ext cx="15525" cy="18850"/>
            </a:xfrm>
            <a:custGeom>
              <a:avLst/>
              <a:gdLst/>
              <a:ahLst/>
              <a:cxnLst/>
              <a:rect l="l" t="t" r="r" b="b"/>
              <a:pathLst>
                <a:path w="621" h="75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46"/>
                    <a:pt x="72" y="209"/>
                    <a:pt x="106" y="252"/>
                  </a:cubicBezTo>
                  <a:lnTo>
                    <a:pt x="186" y="353"/>
                  </a:lnTo>
                  <a:cubicBezTo>
                    <a:pt x="222" y="398"/>
                    <a:pt x="260" y="444"/>
                    <a:pt x="299" y="491"/>
                  </a:cubicBezTo>
                  <a:cubicBezTo>
                    <a:pt x="358" y="559"/>
                    <a:pt x="426" y="607"/>
                    <a:pt x="488" y="667"/>
                  </a:cubicBezTo>
                  <a:cubicBezTo>
                    <a:pt x="561" y="734"/>
                    <a:pt x="564" y="735"/>
                    <a:pt x="620" y="753"/>
                  </a:cubicBezTo>
                  <a:cubicBezTo>
                    <a:pt x="473" y="567"/>
                    <a:pt x="352" y="415"/>
                    <a:pt x="254" y="292"/>
                  </a:cubicBezTo>
                  <a:lnTo>
                    <a:pt x="164" y="177"/>
                  </a:lnTo>
                  <a:lnTo>
                    <a:pt x="148" y="154"/>
                  </a:lnTo>
                  <a:cubicBezTo>
                    <a:pt x="99" y="98"/>
                    <a:pt x="51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6">
              <a:extLst>
                <a:ext uri="{FF2B5EF4-FFF2-40B4-BE49-F238E27FC236}">
                  <a16:creationId xmlns:a16="http://schemas.microsoft.com/office/drawing/2014/main" id="{1A0D2568-2A69-5A2E-2885-71324428FE79}"/>
                </a:ext>
              </a:extLst>
            </p:cNvPr>
            <p:cNvSpPr/>
            <p:nvPr/>
          </p:nvSpPr>
          <p:spPr>
            <a:xfrm>
              <a:off x="5613025" y="2545400"/>
              <a:ext cx="95075" cy="25725"/>
            </a:xfrm>
            <a:custGeom>
              <a:avLst/>
              <a:gdLst/>
              <a:ahLst/>
              <a:cxnLst/>
              <a:rect l="l" t="t" r="r" b="b"/>
              <a:pathLst>
                <a:path w="3803" h="1029" extrusionOk="0">
                  <a:moveTo>
                    <a:pt x="836" y="1"/>
                  </a:moveTo>
                  <a:cubicBezTo>
                    <a:pt x="681" y="1"/>
                    <a:pt x="530" y="33"/>
                    <a:pt x="392" y="122"/>
                  </a:cubicBezTo>
                  <a:cubicBezTo>
                    <a:pt x="19" y="365"/>
                    <a:pt x="1" y="892"/>
                    <a:pt x="455" y="1027"/>
                  </a:cubicBezTo>
                  <a:cubicBezTo>
                    <a:pt x="457" y="1028"/>
                    <a:pt x="459" y="1028"/>
                    <a:pt x="461" y="1028"/>
                  </a:cubicBezTo>
                  <a:cubicBezTo>
                    <a:pt x="481" y="1028"/>
                    <a:pt x="493" y="998"/>
                    <a:pt x="472" y="987"/>
                  </a:cubicBezTo>
                  <a:cubicBezTo>
                    <a:pt x="265" y="421"/>
                    <a:pt x="359" y="137"/>
                    <a:pt x="756" y="137"/>
                  </a:cubicBezTo>
                  <a:cubicBezTo>
                    <a:pt x="866" y="137"/>
                    <a:pt x="999" y="159"/>
                    <a:pt x="1155" y="203"/>
                  </a:cubicBezTo>
                  <a:cubicBezTo>
                    <a:pt x="1288" y="243"/>
                    <a:pt x="1418" y="290"/>
                    <a:pt x="1546" y="340"/>
                  </a:cubicBezTo>
                  <a:cubicBezTo>
                    <a:pt x="1778" y="418"/>
                    <a:pt x="1998" y="490"/>
                    <a:pt x="2242" y="522"/>
                  </a:cubicBezTo>
                  <a:cubicBezTo>
                    <a:pt x="2373" y="539"/>
                    <a:pt x="2503" y="548"/>
                    <a:pt x="2632" y="548"/>
                  </a:cubicBezTo>
                  <a:cubicBezTo>
                    <a:pt x="3007" y="548"/>
                    <a:pt x="3373" y="472"/>
                    <a:pt x="3717" y="306"/>
                  </a:cubicBezTo>
                  <a:cubicBezTo>
                    <a:pt x="3802" y="265"/>
                    <a:pt x="3752" y="145"/>
                    <a:pt x="3671" y="145"/>
                  </a:cubicBezTo>
                  <a:cubicBezTo>
                    <a:pt x="3664" y="145"/>
                    <a:pt x="3658" y="145"/>
                    <a:pt x="3651" y="147"/>
                  </a:cubicBezTo>
                  <a:cubicBezTo>
                    <a:pt x="3277" y="235"/>
                    <a:pt x="2946" y="277"/>
                    <a:pt x="2620" y="277"/>
                  </a:cubicBezTo>
                  <a:cubicBezTo>
                    <a:pt x="2227" y="277"/>
                    <a:pt x="1842" y="215"/>
                    <a:pt x="1400" y="97"/>
                  </a:cubicBezTo>
                  <a:cubicBezTo>
                    <a:pt x="1220" y="49"/>
                    <a:pt x="1026" y="1"/>
                    <a:pt x="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6">
              <a:extLst>
                <a:ext uri="{FF2B5EF4-FFF2-40B4-BE49-F238E27FC236}">
                  <a16:creationId xmlns:a16="http://schemas.microsoft.com/office/drawing/2014/main" id="{ECE516C7-B596-46D1-AFB2-8B5FB757D225}"/>
                </a:ext>
              </a:extLst>
            </p:cNvPr>
            <p:cNvSpPr/>
            <p:nvPr/>
          </p:nvSpPr>
          <p:spPr>
            <a:xfrm>
              <a:off x="5588275" y="2557075"/>
              <a:ext cx="36950" cy="21850"/>
            </a:xfrm>
            <a:custGeom>
              <a:avLst/>
              <a:gdLst/>
              <a:ahLst/>
              <a:cxnLst/>
              <a:rect l="l" t="t" r="r" b="b"/>
              <a:pathLst>
                <a:path w="1478" h="874" extrusionOk="0">
                  <a:moveTo>
                    <a:pt x="131" y="0"/>
                  </a:moveTo>
                  <a:cubicBezTo>
                    <a:pt x="103" y="0"/>
                    <a:pt x="74" y="17"/>
                    <a:pt x="68" y="45"/>
                  </a:cubicBezTo>
                  <a:cubicBezTo>
                    <a:pt x="0" y="366"/>
                    <a:pt x="274" y="701"/>
                    <a:pt x="560" y="814"/>
                  </a:cubicBezTo>
                  <a:cubicBezTo>
                    <a:pt x="659" y="854"/>
                    <a:pt x="764" y="873"/>
                    <a:pt x="867" y="873"/>
                  </a:cubicBezTo>
                  <a:cubicBezTo>
                    <a:pt x="1098" y="873"/>
                    <a:pt x="1322" y="776"/>
                    <a:pt x="1463" y="582"/>
                  </a:cubicBezTo>
                  <a:cubicBezTo>
                    <a:pt x="1477" y="561"/>
                    <a:pt x="1457" y="538"/>
                    <a:pt x="1436" y="538"/>
                  </a:cubicBezTo>
                  <a:cubicBezTo>
                    <a:pt x="1432" y="538"/>
                    <a:pt x="1427" y="539"/>
                    <a:pt x="1423" y="542"/>
                  </a:cubicBezTo>
                  <a:lnTo>
                    <a:pt x="1424" y="542"/>
                  </a:lnTo>
                  <a:cubicBezTo>
                    <a:pt x="1263" y="636"/>
                    <a:pt x="1079" y="708"/>
                    <a:pt x="896" y="708"/>
                  </a:cubicBezTo>
                  <a:cubicBezTo>
                    <a:pt x="794" y="708"/>
                    <a:pt x="693" y="686"/>
                    <a:pt x="596" y="634"/>
                  </a:cubicBezTo>
                  <a:cubicBezTo>
                    <a:pt x="346" y="498"/>
                    <a:pt x="282" y="272"/>
                    <a:pt x="180" y="30"/>
                  </a:cubicBezTo>
                  <a:cubicBezTo>
                    <a:pt x="171" y="10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6">
              <a:extLst>
                <a:ext uri="{FF2B5EF4-FFF2-40B4-BE49-F238E27FC236}">
                  <a16:creationId xmlns:a16="http://schemas.microsoft.com/office/drawing/2014/main" id="{EC6AD812-2724-A838-9C85-C18314FF8D92}"/>
                </a:ext>
              </a:extLst>
            </p:cNvPr>
            <p:cNvSpPr/>
            <p:nvPr/>
          </p:nvSpPr>
          <p:spPr>
            <a:xfrm>
              <a:off x="5581500" y="2562650"/>
              <a:ext cx="10875" cy="15050"/>
            </a:xfrm>
            <a:custGeom>
              <a:avLst/>
              <a:gdLst/>
              <a:ahLst/>
              <a:cxnLst/>
              <a:rect l="l" t="t" r="r" b="b"/>
              <a:pathLst>
                <a:path w="435" h="602" extrusionOk="0">
                  <a:moveTo>
                    <a:pt x="407" y="1"/>
                  </a:moveTo>
                  <a:cubicBezTo>
                    <a:pt x="404" y="1"/>
                    <a:pt x="401" y="1"/>
                    <a:pt x="398" y="3"/>
                  </a:cubicBezTo>
                  <a:cubicBezTo>
                    <a:pt x="287" y="56"/>
                    <a:pt x="210" y="138"/>
                    <a:pt x="141" y="239"/>
                  </a:cubicBezTo>
                  <a:cubicBezTo>
                    <a:pt x="76" y="332"/>
                    <a:pt x="1" y="445"/>
                    <a:pt x="9" y="564"/>
                  </a:cubicBezTo>
                  <a:cubicBezTo>
                    <a:pt x="12" y="585"/>
                    <a:pt x="30" y="601"/>
                    <a:pt x="48" y="601"/>
                  </a:cubicBezTo>
                  <a:cubicBezTo>
                    <a:pt x="57" y="601"/>
                    <a:pt x="66" y="598"/>
                    <a:pt x="73" y="590"/>
                  </a:cubicBezTo>
                  <a:cubicBezTo>
                    <a:pt x="147" y="512"/>
                    <a:pt x="177" y="403"/>
                    <a:pt x="232" y="312"/>
                  </a:cubicBezTo>
                  <a:cubicBezTo>
                    <a:pt x="293" y="215"/>
                    <a:pt x="366" y="127"/>
                    <a:pt x="426" y="30"/>
                  </a:cubicBezTo>
                  <a:cubicBezTo>
                    <a:pt x="434" y="15"/>
                    <a:pt x="422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6">
              <a:extLst>
                <a:ext uri="{FF2B5EF4-FFF2-40B4-BE49-F238E27FC236}">
                  <a16:creationId xmlns:a16="http://schemas.microsoft.com/office/drawing/2014/main" id="{24F46751-29FD-DA25-7368-9A96A28FD7A4}"/>
                </a:ext>
              </a:extLst>
            </p:cNvPr>
            <p:cNvSpPr/>
            <p:nvPr/>
          </p:nvSpPr>
          <p:spPr>
            <a:xfrm>
              <a:off x="5565950" y="2525975"/>
              <a:ext cx="27375" cy="50500"/>
            </a:xfrm>
            <a:custGeom>
              <a:avLst/>
              <a:gdLst/>
              <a:ahLst/>
              <a:cxnLst/>
              <a:rect l="l" t="t" r="r" b="b"/>
              <a:pathLst>
                <a:path w="1095" h="2020" extrusionOk="0">
                  <a:moveTo>
                    <a:pt x="1034" y="0"/>
                  </a:moveTo>
                  <a:cubicBezTo>
                    <a:pt x="1029" y="0"/>
                    <a:pt x="1023" y="1"/>
                    <a:pt x="1017" y="4"/>
                  </a:cubicBezTo>
                  <a:cubicBezTo>
                    <a:pt x="565" y="202"/>
                    <a:pt x="118" y="639"/>
                    <a:pt x="52" y="1149"/>
                  </a:cubicBezTo>
                  <a:cubicBezTo>
                    <a:pt x="1" y="1544"/>
                    <a:pt x="238" y="2004"/>
                    <a:pt x="671" y="2019"/>
                  </a:cubicBezTo>
                  <a:cubicBezTo>
                    <a:pt x="672" y="2019"/>
                    <a:pt x="672" y="2019"/>
                    <a:pt x="672" y="2019"/>
                  </a:cubicBezTo>
                  <a:cubicBezTo>
                    <a:pt x="706" y="2019"/>
                    <a:pt x="722" y="1968"/>
                    <a:pt x="690" y="1953"/>
                  </a:cubicBezTo>
                  <a:cubicBezTo>
                    <a:pt x="197" y="1727"/>
                    <a:pt x="66" y="1251"/>
                    <a:pt x="335" y="781"/>
                  </a:cubicBezTo>
                  <a:cubicBezTo>
                    <a:pt x="512" y="471"/>
                    <a:pt x="813" y="302"/>
                    <a:pt x="1065" y="65"/>
                  </a:cubicBezTo>
                  <a:cubicBezTo>
                    <a:pt x="1095" y="37"/>
                    <a:pt x="1067" y="0"/>
                    <a:pt x="1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6">
              <a:extLst>
                <a:ext uri="{FF2B5EF4-FFF2-40B4-BE49-F238E27FC236}">
                  <a16:creationId xmlns:a16="http://schemas.microsoft.com/office/drawing/2014/main" id="{D36CB5ED-4223-09E9-C322-D1B52625B29D}"/>
                </a:ext>
              </a:extLst>
            </p:cNvPr>
            <p:cNvSpPr/>
            <p:nvPr/>
          </p:nvSpPr>
          <p:spPr>
            <a:xfrm>
              <a:off x="5524850" y="2563000"/>
              <a:ext cx="43825" cy="18625"/>
            </a:xfrm>
            <a:custGeom>
              <a:avLst/>
              <a:gdLst/>
              <a:ahLst/>
              <a:cxnLst/>
              <a:rect l="l" t="t" r="r" b="b"/>
              <a:pathLst>
                <a:path w="1753" h="745" extrusionOk="0">
                  <a:moveTo>
                    <a:pt x="1740" y="1"/>
                  </a:moveTo>
                  <a:cubicBezTo>
                    <a:pt x="1737" y="1"/>
                    <a:pt x="1735" y="1"/>
                    <a:pt x="1734" y="3"/>
                  </a:cubicBezTo>
                  <a:cubicBezTo>
                    <a:pt x="1524" y="217"/>
                    <a:pt x="1313" y="414"/>
                    <a:pt x="1019" y="501"/>
                  </a:cubicBezTo>
                  <a:cubicBezTo>
                    <a:pt x="925" y="529"/>
                    <a:pt x="836" y="540"/>
                    <a:pt x="750" y="540"/>
                  </a:cubicBezTo>
                  <a:cubicBezTo>
                    <a:pt x="520" y="540"/>
                    <a:pt x="308" y="462"/>
                    <a:pt x="66" y="421"/>
                  </a:cubicBezTo>
                  <a:cubicBezTo>
                    <a:pt x="64" y="421"/>
                    <a:pt x="61" y="421"/>
                    <a:pt x="58" y="421"/>
                  </a:cubicBezTo>
                  <a:cubicBezTo>
                    <a:pt x="24" y="421"/>
                    <a:pt x="0" y="459"/>
                    <a:pt x="27" y="490"/>
                  </a:cubicBezTo>
                  <a:cubicBezTo>
                    <a:pt x="187" y="668"/>
                    <a:pt x="408" y="744"/>
                    <a:pt x="640" y="744"/>
                  </a:cubicBezTo>
                  <a:cubicBezTo>
                    <a:pt x="1108" y="744"/>
                    <a:pt x="1618" y="432"/>
                    <a:pt x="1750" y="14"/>
                  </a:cubicBezTo>
                  <a:cubicBezTo>
                    <a:pt x="1752" y="7"/>
                    <a:pt x="1746" y="1"/>
                    <a:pt x="1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6">
              <a:extLst>
                <a:ext uri="{FF2B5EF4-FFF2-40B4-BE49-F238E27FC236}">
                  <a16:creationId xmlns:a16="http://schemas.microsoft.com/office/drawing/2014/main" id="{35E05335-4737-8D35-A796-E38F19963B95}"/>
                </a:ext>
              </a:extLst>
            </p:cNvPr>
            <p:cNvSpPr/>
            <p:nvPr/>
          </p:nvSpPr>
          <p:spPr>
            <a:xfrm>
              <a:off x="5525725" y="2528875"/>
              <a:ext cx="51900" cy="45800"/>
            </a:xfrm>
            <a:custGeom>
              <a:avLst/>
              <a:gdLst/>
              <a:ahLst/>
              <a:cxnLst/>
              <a:rect l="l" t="t" r="r" b="b"/>
              <a:pathLst>
                <a:path w="2076" h="1832" extrusionOk="0">
                  <a:moveTo>
                    <a:pt x="1982" y="1"/>
                  </a:moveTo>
                  <a:cubicBezTo>
                    <a:pt x="1978" y="1"/>
                    <a:pt x="1973" y="1"/>
                    <a:pt x="1969" y="2"/>
                  </a:cubicBezTo>
                  <a:cubicBezTo>
                    <a:pt x="1546" y="93"/>
                    <a:pt x="1156" y="384"/>
                    <a:pt x="872" y="702"/>
                  </a:cubicBezTo>
                  <a:cubicBezTo>
                    <a:pt x="548" y="1066"/>
                    <a:pt x="410" y="1486"/>
                    <a:pt x="17" y="1793"/>
                  </a:cubicBezTo>
                  <a:cubicBezTo>
                    <a:pt x="1" y="1806"/>
                    <a:pt x="15" y="1830"/>
                    <a:pt x="32" y="1831"/>
                  </a:cubicBezTo>
                  <a:cubicBezTo>
                    <a:pt x="40" y="1831"/>
                    <a:pt x="48" y="1831"/>
                    <a:pt x="56" y="1831"/>
                  </a:cubicBezTo>
                  <a:cubicBezTo>
                    <a:pt x="396" y="1831"/>
                    <a:pt x="561" y="1419"/>
                    <a:pt x="717" y="1170"/>
                  </a:cubicBezTo>
                  <a:cubicBezTo>
                    <a:pt x="1044" y="646"/>
                    <a:pt x="1480" y="383"/>
                    <a:pt x="2015" y="115"/>
                  </a:cubicBezTo>
                  <a:cubicBezTo>
                    <a:pt x="2076" y="84"/>
                    <a:pt x="2040" y="1"/>
                    <a:pt x="1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6">
              <a:extLst>
                <a:ext uri="{FF2B5EF4-FFF2-40B4-BE49-F238E27FC236}">
                  <a16:creationId xmlns:a16="http://schemas.microsoft.com/office/drawing/2014/main" id="{768B8025-D02C-FFC6-CA22-AA9FB6CE4BB8}"/>
                </a:ext>
              </a:extLst>
            </p:cNvPr>
            <p:cNvSpPr/>
            <p:nvPr/>
          </p:nvSpPr>
          <p:spPr>
            <a:xfrm>
              <a:off x="5535850" y="2538150"/>
              <a:ext cx="12600" cy="23000"/>
            </a:xfrm>
            <a:custGeom>
              <a:avLst/>
              <a:gdLst/>
              <a:ahLst/>
              <a:cxnLst/>
              <a:rect l="l" t="t" r="r" b="b"/>
              <a:pathLst>
                <a:path w="504" h="920" extrusionOk="0">
                  <a:moveTo>
                    <a:pt x="460" y="1"/>
                  </a:moveTo>
                  <a:cubicBezTo>
                    <a:pt x="295" y="1"/>
                    <a:pt x="160" y="209"/>
                    <a:pt x="102" y="344"/>
                  </a:cubicBezTo>
                  <a:cubicBezTo>
                    <a:pt x="27" y="519"/>
                    <a:pt x="0" y="742"/>
                    <a:pt x="106" y="907"/>
                  </a:cubicBezTo>
                  <a:cubicBezTo>
                    <a:pt x="112" y="916"/>
                    <a:pt x="122" y="920"/>
                    <a:pt x="131" y="920"/>
                  </a:cubicBezTo>
                  <a:cubicBezTo>
                    <a:pt x="145" y="920"/>
                    <a:pt x="158" y="911"/>
                    <a:pt x="157" y="893"/>
                  </a:cubicBezTo>
                  <a:cubicBezTo>
                    <a:pt x="144" y="718"/>
                    <a:pt x="130" y="554"/>
                    <a:pt x="209" y="389"/>
                  </a:cubicBezTo>
                  <a:cubicBezTo>
                    <a:pt x="277" y="245"/>
                    <a:pt x="416" y="176"/>
                    <a:pt x="491" y="48"/>
                  </a:cubicBezTo>
                  <a:cubicBezTo>
                    <a:pt x="503" y="27"/>
                    <a:pt x="488" y="2"/>
                    <a:pt x="465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6">
              <a:extLst>
                <a:ext uri="{FF2B5EF4-FFF2-40B4-BE49-F238E27FC236}">
                  <a16:creationId xmlns:a16="http://schemas.microsoft.com/office/drawing/2014/main" id="{FF0F0834-1A76-39CE-00AE-E5ECB501F33A}"/>
                </a:ext>
              </a:extLst>
            </p:cNvPr>
            <p:cNvSpPr/>
            <p:nvPr/>
          </p:nvSpPr>
          <p:spPr>
            <a:xfrm>
              <a:off x="5526775" y="2536275"/>
              <a:ext cx="21350" cy="7350"/>
            </a:xfrm>
            <a:custGeom>
              <a:avLst/>
              <a:gdLst/>
              <a:ahLst/>
              <a:cxnLst/>
              <a:rect l="l" t="t" r="r" b="b"/>
              <a:pathLst>
                <a:path w="854" h="294" extrusionOk="0">
                  <a:moveTo>
                    <a:pt x="44" y="0"/>
                  </a:moveTo>
                  <a:cubicBezTo>
                    <a:pt x="24" y="0"/>
                    <a:pt x="0" y="21"/>
                    <a:pt x="3" y="43"/>
                  </a:cubicBezTo>
                  <a:cubicBezTo>
                    <a:pt x="23" y="198"/>
                    <a:pt x="227" y="265"/>
                    <a:pt x="362" y="285"/>
                  </a:cubicBezTo>
                  <a:cubicBezTo>
                    <a:pt x="399" y="290"/>
                    <a:pt x="437" y="293"/>
                    <a:pt x="474" y="293"/>
                  </a:cubicBezTo>
                  <a:cubicBezTo>
                    <a:pt x="600" y="293"/>
                    <a:pt x="724" y="259"/>
                    <a:pt x="823" y="177"/>
                  </a:cubicBezTo>
                  <a:cubicBezTo>
                    <a:pt x="854" y="151"/>
                    <a:pt x="826" y="107"/>
                    <a:pt x="793" y="107"/>
                  </a:cubicBezTo>
                  <a:cubicBezTo>
                    <a:pt x="790" y="107"/>
                    <a:pt x="787" y="108"/>
                    <a:pt x="784" y="108"/>
                  </a:cubicBezTo>
                  <a:cubicBezTo>
                    <a:pt x="692" y="130"/>
                    <a:pt x="603" y="149"/>
                    <a:pt x="513" y="149"/>
                  </a:cubicBezTo>
                  <a:cubicBezTo>
                    <a:pt x="463" y="149"/>
                    <a:pt x="413" y="143"/>
                    <a:pt x="361" y="129"/>
                  </a:cubicBezTo>
                  <a:cubicBezTo>
                    <a:pt x="252" y="100"/>
                    <a:pt x="157" y="5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6">
              <a:extLst>
                <a:ext uri="{FF2B5EF4-FFF2-40B4-BE49-F238E27FC236}">
                  <a16:creationId xmlns:a16="http://schemas.microsoft.com/office/drawing/2014/main" id="{EE61B1B4-28B0-A4CF-35D4-DD25C87F9237}"/>
                </a:ext>
              </a:extLst>
            </p:cNvPr>
            <p:cNvSpPr/>
            <p:nvPr/>
          </p:nvSpPr>
          <p:spPr>
            <a:xfrm>
              <a:off x="5527225" y="2522450"/>
              <a:ext cx="33300" cy="15400"/>
            </a:xfrm>
            <a:custGeom>
              <a:avLst/>
              <a:gdLst/>
              <a:ahLst/>
              <a:cxnLst/>
              <a:rect l="l" t="t" r="r" b="b"/>
              <a:pathLst>
                <a:path w="1332" h="616" extrusionOk="0">
                  <a:moveTo>
                    <a:pt x="1267" y="1"/>
                  </a:moveTo>
                  <a:cubicBezTo>
                    <a:pt x="1266" y="1"/>
                    <a:pt x="1265" y="1"/>
                    <a:pt x="1263" y="1"/>
                  </a:cubicBezTo>
                  <a:cubicBezTo>
                    <a:pt x="1061" y="15"/>
                    <a:pt x="878" y="131"/>
                    <a:pt x="696" y="213"/>
                  </a:cubicBezTo>
                  <a:cubicBezTo>
                    <a:pt x="463" y="317"/>
                    <a:pt x="226" y="417"/>
                    <a:pt x="22" y="568"/>
                  </a:cubicBezTo>
                  <a:cubicBezTo>
                    <a:pt x="0" y="584"/>
                    <a:pt x="10" y="616"/>
                    <a:pt x="35" y="616"/>
                  </a:cubicBezTo>
                  <a:cubicBezTo>
                    <a:pt x="37" y="616"/>
                    <a:pt x="39" y="616"/>
                    <a:pt x="42" y="615"/>
                  </a:cubicBezTo>
                  <a:cubicBezTo>
                    <a:pt x="268" y="573"/>
                    <a:pt x="479" y="482"/>
                    <a:pt x="690" y="392"/>
                  </a:cubicBezTo>
                  <a:cubicBezTo>
                    <a:pt x="891" y="307"/>
                    <a:pt x="1140" y="241"/>
                    <a:pt x="1300" y="91"/>
                  </a:cubicBezTo>
                  <a:cubicBezTo>
                    <a:pt x="1332" y="61"/>
                    <a:pt x="131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6">
              <a:extLst>
                <a:ext uri="{FF2B5EF4-FFF2-40B4-BE49-F238E27FC236}">
                  <a16:creationId xmlns:a16="http://schemas.microsoft.com/office/drawing/2014/main" id="{2160516F-4A24-A5F8-2D36-3C04679E2358}"/>
                </a:ext>
              </a:extLst>
            </p:cNvPr>
            <p:cNvSpPr/>
            <p:nvPr/>
          </p:nvSpPr>
          <p:spPr>
            <a:xfrm>
              <a:off x="5547950" y="2492075"/>
              <a:ext cx="60325" cy="33925"/>
            </a:xfrm>
            <a:custGeom>
              <a:avLst/>
              <a:gdLst/>
              <a:ahLst/>
              <a:cxnLst/>
              <a:rect l="l" t="t" r="r" b="b"/>
              <a:pathLst>
                <a:path w="2413" h="1357" extrusionOk="0">
                  <a:moveTo>
                    <a:pt x="1367" y="0"/>
                  </a:moveTo>
                  <a:cubicBezTo>
                    <a:pt x="1185" y="0"/>
                    <a:pt x="1003" y="40"/>
                    <a:pt x="838" y="126"/>
                  </a:cubicBezTo>
                  <a:cubicBezTo>
                    <a:pt x="446" y="328"/>
                    <a:pt x="1" y="1211"/>
                    <a:pt x="679" y="1355"/>
                  </a:cubicBezTo>
                  <a:cubicBezTo>
                    <a:pt x="683" y="1356"/>
                    <a:pt x="686" y="1356"/>
                    <a:pt x="690" y="1356"/>
                  </a:cubicBezTo>
                  <a:cubicBezTo>
                    <a:pt x="730" y="1356"/>
                    <a:pt x="755" y="1309"/>
                    <a:pt x="725" y="1275"/>
                  </a:cubicBezTo>
                  <a:cubicBezTo>
                    <a:pt x="282" y="781"/>
                    <a:pt x="683" y="230"/>
                    <a:pt x="1264" y="145"/>
                  </a:cubicBezTo>
                  <a:cubicBezTo>
                    <a:pt x="1320" y="137"/>
                    <a:pt x="1375" y="133"/>
                    <a:pt x="1430" y="133"/>
                  </a:cubicBezTo>
                  <a:cubicBezTo>
                    <a:pt x="1794" y="133"/>
                    <a:pt x="2128" y="307"/>
                    <a:pt x="2368" y="590"/>
                  </a:cubicBezTo>
                  <a:cubicBezTo>
                    <a:pt x="2372" y="595"/>
                    <a:pt x="2377" y="597"/>
                    <a:pt x="2382" y="597"/>
                  </a:cubicBezTo>
                  <a:cubicBezTo>
                    <a:pt x="2397" y="597"/>
                    <a:pt x="2412" y="579"/>
                    <a:pt x="2402" y="563"/>
                  </a:cubicBezTo>
                  <a:cubicBezTo>
                    <a:pt x="2186" y="206"/>
                    <a:pt x="1777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6">
              <a:extLst>
                <a:ext uri="{FF2B5EF4-FFF2-40B4-BE49-F238E27FC236}">
                  <a16:creationId xmlns:a16="http://schemas.microsoft.com/office/drawing/2014/main" id="{B2667D86-E4F2-08D3-3592-8E98CA016164}"/>
                </a:ext>
              </a:extLst>
            </p:cNvPr>
            <p:cNvSpPr/>
            <p:nvPr/>
          </p:nvSpPr>
          <p:spPr>
            <a:xfrm>
              <a:off x="5529225" y="2471750"/>
              <a:ext cx="76650" cy="54525"/>
            </a:xfrm>
            <a:custGeom>
              <a:avLst/>
              <a:gdLst/>
              <a:ahLst/>
              <a:cxnLst/>
              <a:rect l="l" t="t" r="r" b="b"/>
              <a:pathLst>
                <a:path w="3066" h="2181" extrusionOk="0">
                  <a:moveTo>
                    <a:pt x="1536" y="0"/>
                  </a:moveTo>
                  <a:cubicBezTo>
                    <a:pt x="1168" y="0"/>
                    <a:pt x="809" y="139"/>
                    <a:pt x="535" y="470"/>
                  </a:cubicBezTo>
                  <a:cubicBezTo>
                    <a:pt x="1" y="1115"/>
                    <a:pt x="437" y="2180"/>
                    <a:pt x="1252" y="2180"/>
                  </a:cubicBezTo>
                  <a:cubicBezTo>
                    <a:pt x="1317" y="2180"/>
                    <a:pt x="1384" y="2174"/>
                    <a:pt x="1453" y="2160"/>
                  </a:cubicBezTo>
                  <a:cubicBezTo>
                    <a:pt x="1482" y="2153"/>
                    <a:pt x="1483" y="2106"/>
                    <a:pt x="1453" y="2100"/>
                  </a:cubicBezTo>
                  <a:cubicBezTo>
                    <a:pt x="1044" y="2027"/>
                    <a:pt x="702" y="1882"/>
                    <a:pt x="524" y="1477"/>
                  </a:cubicBezTo>
                  <a:cubicBezTo>
                    <a:pt x="298" y="967"/>
                    <a:pt x="622" y="458"/>
                    <a:pt x="1094" y="265"/>
                  </a:cubicBezTo>
                  <a:cubicBezTo>
                    <a:pt x="1258" y="198"/>
                    <a:pt x="1418" y="168"/>
                    <a:pt x="1574" y="168"/>
                  </a:cubicBezTo>
                  <a:cubicBezTo>
                    <a:pt x="2089" y="168"/>
                    <a:pt x="2555" y="493"/>
                    <a:pt x="2949" y="851"/>
                  </a:cubicBezTo>
                  <a:cubicBezTo>
                    <a:pt x="2963" y="863"/>
                    <a:pt x="2977" y="868"/>
                    <a:pt x="2990" y="868"/>
                  </a:cubicBezTo>
                  <a:cubicBezTo>
                    <a:pt x="3033" y="868"/>
                    <a:pt x="3065" y="814"/>
                    <a:pt x="3031" y="770"/>
                  </a:cubicBezTo>
                  <a:cubicBezTo>
                    <a:pt x="2682" y="321"/>
                    <a:pt x="2097" y="0"/>
                    <a:pt x="1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6">
              <a:extLst>
                <a:ext uri="{FF2B5EF4-FFF2-40B4-BE49-F238E27FC236}">
                  <a16:creationId xmlns:a16="http://schemas.microsoft.com/office/drawing/2014/main" id="{25CDAB7D-4B05-548C-FE81-ED62FB7279E9}"/>
                </a:ext>
              </a:extLst>
            </p:cNvPr>
            <p:cNvSpPr/>
            <p:nvPr/>
          </p:nvSpPr>
          <p:spPr>
            <a:xfrm>
              <a:off x="5513425" y="2487350"/>
              <a:ext cx="27325" cy="27025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1063" y="1"/>
                  </a:moveTo>
                  <a:cubicBezTo>
                    <a:pt x="1055" y="1"/>
                    <a:pt x="1047" y="4"/>
                    <a:pt x="1042" y="13"/>
                  </a:cubicBezTo>
                  <a:cubicBezTo>
                    <a:pt x="914" y="233"/>
                    <a:pt x="787" y="441"/>
                    <a:pt x="600" y="617"/>
                  </a:cubicBezTo>
                  <a:cubicBezTo>
                    <a:pt x="426" y="780"/>
                    <a:pt x="197" y="857"/>
                    <a:pt x="27" y="1013"/>
                  </a:cubicBezTo>
                  <a:cubicBezTo>
                    <a:pt x="1" y="1037"/>
                    <a:pt x="22" y="1080"/>
                    <a:pt x="54" y="1080"/>
                  </a:cubicBezTo>
                  <a:cubicBezTo>
                    <a:pt x="289" y="1080"/>
                    <a:pt x="537" y="872"/>
                    <a:pt x="696" y="713"/>
                  </a:cubicBezTo>
                  <a:cubicBezTo>
                    <a:pt x="881" y="527"/>
                    <a:pt x="1035" y="291"/>
                    <a:pt x="1089" y="33"/>
                  </a:cubicBezTo>
                  <a:cubicBezTo>
                    <a:pt x="1092" y="15"/>
                    <a:pt x="1077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6">
              <a:extLst>
                <a:ext uri="{FF2B5EF4-FFF2-40B4-BE49-F238E27FC236}">
                  <a16:creationId xmlns:a16="http://schemas.microsoft.com/office/drawing/2014/main" id="{15985409-AA0D-C2BF-C791-B13201CB662C}"/>
                </a:ext>
              </a:extLst>
            </p:cNvPr>
            <p:cNvSpPr/>
            <p:nvPr/>
          </p:nvSpPr>
          <p:spPr>
            <a:xfrm>
              <a:off x="5501250" y="2480600"/>
              <a:ext cx="25800" cy="33750"/>
            </a:xfrm>
            <a:custGeom>
              <a:avLst/>
              <a:gdLst/>
              <a:ahLst/>
              <a:cxnLst/>
              <a:rect l="l" t="t" r="r" b="b"/>
              <a:pathLst>
                <a:path w="1032" h="1350" extrusionOk="0">
                  <a:moveTo>
                    <a:pt x="580" y="1"/>
                  </a:moveTo>
                  <a:cubicBezTo>
                    <a:pt x="435" y="1"/>
                    <a:pt x="317" y="154"/>
                    <a:pt x="293" y="303"/>
                  </a:cubicBezTo>
                  <a:cubicBezTo>
                    <a:pt x="272" y="440"/>
                    <a:pt x="332" y="570"/>
                    <a:pt x="391" y="690"/>
                  </a:cubicBezTo>
                  <a:cubicBezTo>
                    <a:pt x="504" y="919"/>
                    <a:pt x="566" y="1065"/>
                    <a:pt x="488" y="1315"/>
                  </a:cubicBezTo>
                  <a:cubicBezTo>
                    <a:pt x="482" y="1334"/>
                    <a:pt x="499" y="1349"/>
                    <a:pt x="516" y="1349"/>
                  </a:cubicBezTo>
                  <a:cubicBezTo>
                    <a:pt x="520" y="1349"/>
                    <a:pt x="524" y="1348"/>
                    <a:pt x="528" y="1346"/>
                  </a:cubicBezTo>
                  <a:cubicBezTo>
                    <a:pt x="1032" y="1068"/>
                    <a:pt x="0" y="260"/>
                    <a:pt x="665" y="97"/>
                  </a:cubicBezTo>
                  <a:cubicBezTo>
                    <a:pt x="698" y="89"/>
                    <a:pt x="707" y="38"/>
                    <a:pt x="675" y="23"/>
                  </a:cubicBezTo>
                  <a:cubicBezTo>
                    <a:pt x="643" y="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6">
              <a:extLst>
                <a:ext uri="{FF2B5EF4-FFF2-40B4-BE49-F238E27FC236}">
                  <a16:creationId xmlns:a16="http://schemas.microsoft.com/office/drawing/2014/main" id="{FC196FCC-77C4-1DC6-8E27-5AE2A41B06D4}"/>
                </a:ext>
              </a:extLst>
            </p:cNvPr>
            <p:cNvSpPr/>
            <p:nvPr/>
          </p:nvSpPr>
          <p:spPr>
            <a:xfrm>
              <a:off x="5474800" y="2482925"/>
              <a:ext cx="36775" cy="17575"/>
            </a:xfrm>
            <a:custGeom>
              <a:avLst/>
              <a:gdLst/>
              <a:ahLst/>
              <a:cxnLst/>
              <a:rect l="l" t="t" r="r" b="b"/>
              <a:pathLst>
                <a:path w="1471" h="703" extrusionOk="0">
                  <a:moveTo>
                    <a:pt x="120" y="1"/>
                  </a:moveTo>
                  <a:cubicBezTo>
                    <a:pt x="110" y="1"/>
                    <a:pt x="101" y="7"/>
                    <a:pt x="98" y="17"/>
                  </a:cubicBezTo>
                  <a:cubicBezTo>
                    <a:pt x="1" y="349"/>
                    <a:pt x="385" y="639"/>
                    <a:pt x="674" y="691"/>
                  </a:cubicBezTo>
                  <a:cubicBezTo>
                    <a:pt x="719" y="699"/>
                    <a:pt x="765" y="703"/>
                    <a:pt x="810" y="703"/>
                  </a:cubicBezTo>
                  <a:cubicBezTo>
                    <a:pt x="1091" y="703"/>
                    <a:pt x="1378" y="556"/>
                    <a:pt x="1467" y="279"/>
                  </a:cubicBezTo>
                  <a:cubicBezTo>
                    <a:pt x="1470" y="269"/>
                    <a:pt x="1461" y="257"/>
                    <a:pt x="1451" y="257"/>
                  </a:cubicBezTo>
                  <a:cubicBezTo>
                    <a:pt x="1448" y="257"/>
                    <a:pt x="1445" y="258"/>
                    <a:pt x="1442" y="260"/>
                  </a:cubicBezTo>
                  <a:cubicBezTo>
                    <a:pt x="1264" y="396"/>
                    <a:pt x="1064" y="524"/>
                    <a:pt x="841" y="524"/>
                  </a:cubicBezTo>
                  <a:cubicBezTo>
                    <a:pt x="791" y="524"/>
                    <a:pt x="740" y="518"/>
                    <a:pt x="688" y="504"/>
                  </a:cubicBezTo>
                  <a:cubicBezTo>
                    <a:pt x="414" y="429"/>
                    <a:pt x="315" y="193"/>
                    <a:pt x="135" y="7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6">
              <a:extLst>
                <a:ext uri="{FF2B5EF4-FFF2-40B4-BE49-F238E27FC236}">
                  <a16:creationId xmlns:a16="http://schemas.microsoft.com/office/drawing/2014/main" id="{C99298DB-1D5E-6ED5-FB82-846F10E2569D}"/>
                </a:ext>
              </a:extLst>
            </p:cNvPr>
            <p:cNvSpPr/>
            <p:nvPr/>
          </p:nvSpPr>
          <p:spPr>
            <a:xfrm>
              <a:off x="5476950" y="2463225"/>
              <a:ext cx="31850" cy="24025"/>
            </a:xfrm>
            <a:custGeom>
              <a:avLst/>
              <a:gdLst/>
              <a:ahLst/>
              <a:cxnLst/>
              <a:rect l="l" t="t" r="r" b="b"/>
              <a:pathLst>
                <a:path w="1274" h="961" extrusionOk="0">
                  <a:moveTo>
                    <a:pt x="1075" y="1"/>
                  </a:moveTo>
                  <a:cubicBezTo>
                    <a:pt x="937" y="1"/>
                    <a:pt x="807" y="85"/>
                    <a:pt x="714" y="194"/>
                  </a:cubicBezTo>
                  <a:cubicBezTo>
                    <a:pt x="631" y="293"/>
                    <a:pt x="581" y="409"/>
                    <a:pt x="520" y="522"/>
                  </a:cubicBezTo>
                  <a:cubicBezTo>
                    <a:pt x="404" y="740"/>
                    <a:pt x="287" y="826"/>
                    <a:pt x="41" y="853"/>
                  </a:cubicBezTo>
                  <a:cubicBezTo>
                    <a:pt x="20" y="855"/>
                    <a:pt x="0" y="884"/>
                    <a:pt x="21" y="902"/>
                  </a:cubicBezTo>
                  <a:cubicBezTo>
                    <a:pt x="70" y="943"/>
                    <a:pt x="124" y="960"/>
                    <a:pt x="179" y="960"/>
                  </a:cubicBezTo>
                  <a:cubicBezTo>
                    <a:pt x="290" y="960"/>
                    <a:pt x="405" y="890"/>
                    <a:pt x="489" y="808"/>
                  </a:cubicBezTo>
                  <a:cubicBezTo>
                    <a:pt x="726" y="575"/>
                    <a:pt x="754" y="152"/>
                    <a:pt x="1149" y="152"/>
                  </a:cubicBezTo>
                  <a:cubicBezTo>
                    <a:pt x="1160" y="152"/>
                    <a:pt x="1172" y="152"/>
                    <a:pt x="1184" y="153"/>
                  </a:cubicBezTo>
                  <a:cubicBezTo>
                    <a:pt x="1186" y="153"/>
                    <a:pt x="1187" y="153"/>
                    <a:pt x="1188" y="153"/>
                  </a:cubicBezTo>
                  <a:cubicBezTo>
                    <a:pt x="1248" y="153"/>
                    <a:pt x="1274" y="60"/>
                    <a:pt x="1218" y="33"/>
                  </a:cubicBezTo>
                  <a:cubicBezTo>
                    <a:pt x="1170" y="11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6">
              <a:extLst>
                <a:ext uri="{FF2B5EF4-FFF2-40B4-BE49-F238E27FC236}">
                  <a16:creationId xmlns:a16="http://schemas.microsoft.com/office/drawing/2014/main" id="{E802CDD8-BC88-B00C-82B9-CEEBD3D28D76}"/>
                </a:ext>
              </a:extLst>
            </p:cNvPr>
            <p:cNvSpPr/>
            <p:nvPr/>
          </p:nvSpPr>
          <p:spPr>
            <a:xfrm>
              <a:off x="5483175" y="245195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81" y="1"/>
                  </a:moveTo>
                  <a:cubicBezTo>
                    <a:pt x="69" y="1"/>
                    <a:pt x="58" y="8"/>
                    <a:pt x="54" y="21"/>
                  </a:cubicBezTo>
                  <a:cubicBezTo>
                    <a:pt x="1" y="177"/>
                    <a:pt x="159" y="359"/>
                    <a:pt x="268" y="454"/>
                  </a:cubicBezTo>
                  <a:cubicBezTo>
                    <a:pt x="363" y="537"/>
                    <a:pt x="493" y="614"/>
                    <a:pt x="623" y="614"/>
                  </a:cubicBezTo>
                  <a:cubicBezTo>
                    <a:pt x="656" y="614"/>
                    <a:pt x="688" y="609"/>
                    <a:pt x="720" y="599"/>
                  </a:cubicBezTo>
                  <a:cubicBezTo>
                    <a:pt x="724" y="598"/>
                    <a:pt x="724" y="592"/>
                    <a:pt x="721" y="589"/>
                  </a:cubicBezTo>
                  <a:cubicBezTo>
                    <a:pt x="600" y="502"/>
                    <a:pt x="461" y="451"/>
                    <a:pt x="349" y="347"/>
                  </a:cubicBezTo>
                  <a:cubicBezTo>
                    <a:pt x="245" y="249"/>
                    <a:pt x="206" y="97"/>
                    <a:pt x="102" y="8"/>
                  </a:cubicBezTo>
                  <a:cubicBezTo>
                    <a:pt x="96" y="3"/>
                    <a:pt x="88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6">
              <a:extLst>
                <a:ext uri="{FF2B5EF4-FFF2-40B4-BE49-F238E27FC236}">
                  <a16:creationId xmlns:a16="http://schemas.microsoft.com/office/drawing/2014/main" id="{0CD917B2-3BD5-A3CB-DFD2-6B00D720E75A}"/>
                </a:ext>
              </a:extLst>
            </p:cNvPr>
            <p:cNvSpPr/>
            <p:nvPr/>
          </p:nvSpPr>
          <p:spPr>
            <a:xfrm>
              <a:off x="5483950" y="2439050"/>
              <a:ext cx="28475" cy="17075"/>
            </a:xfrm>
            <a:custGeom>
              <a:avLst/>
              <a:gdLst/>
              <a:ahLst/>
              <a:cxnLst/>
              <a:rect l="l" t="t" r="r" b="b"/>
              <a:pathLst>
                <a:path w="1139" h="683" extrusionOk="0">
                  <a:moveTo>
                    <a:pt x="1025" y="1"/>
                  </a:moveTo>
                  <a:cubicBezTo>
                    <a:pt x="646" y="1"/>
                    <a:pt x="173" y="305"/>
                    <a:pt x="11" y="640"/>
                  </a:cubicBezTo>
                  <a:cubicBezTo>
                    <a:pt x="1" y="663"/>
                    <a:pt x="17" y="683"/>
                    <a:pt x="36" y="683"/>
                  </a:cubicBezTo>
                  <a:cubicBezTo>
                    <a:pt x="43" y="683"/>
                    <a:pt x="50" y="680"/>
                    <a:pt x="56" y="675"/>
                  </a:cubicBezTo>
                  <a:cubicBezTo>
                    <a:pt x="209" y="549"/>
                    <a:pt x="344" y="414"/>
                    <a:pt x="520" y="320"/>
                  </a:cubicBezTo>
                  <a:cubicBezTo>
                    <a:pt x="699" y="224"/>
                    <a:pt x="880" y="195"/>
                    <a:pt x="1069" y="131"/>
                  </a:cubicBezTo>
                  <a:cubicBezTo>
                    <a:pt x="1139" y="107"/>
                    <a:pt x="1127" y="3"/>
                    <a:pt x="1050" y="1"/>
                  </a:cubicBezTo>
                  <a:cubicBezTo>
                    <a:pt x="1042" y="1"/>
                    <a:pt x="1033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6">
              <a:extLst>
                <a:ext uri="{FF2B5EF4-FFF2-40B4-BE49-F238E27FC236}">
                  <a16:creationId xmlns:a16="http://schemas.microsoft.com/office/drawing/2014/main" id="{95969F3E-4D53-72BC-79D0-28BD09205371}"/>
                </a:ext>
              </a:extLst>
            </p:cNvPr>
            <p:cNvSpPr/>
            <p:nvPr/>
          </p:nvSpPr>
          <p:spPr>
            <a:xfrm>
              <a:off x="5494750" y="2421250"/>
              <a:ext cx="64050" cy="32725"/>
            </a:xfrm>
            <a:custGeom>
              <a:avLst/>
              <a:gdLst/>
              <a:ahLst/>
              <a:cxnLst/>
              <a:rect l="l" t="t" r="r" b="b"/>
              <a:pathLst>
                <a:path w="2562" h="1309" extrusionOk="0">
                  <a:moveTo>
                    <a:pt x="55" y="1"/>
                  </a:moveTo>
                  <a:cubicBezTo>
                    <a:pt x="29" y="1"/>
                    <a:pt x="1" y="24"/>
                    <a:pt x="13" y="53"/>
                  </a:cubicBezTo>
                  <a:cubicBezTo>
                    <a:pt x="271" y="700"/>
                    <a:pt x="1195" y="1308"/>
                    <a:pt x="1984" y="1308"/>
                  </a:cubicBezTo>
                  <a:cubicBezTo>
                    <a:pt x="2184" y="1308"/>
                    <a:pt x="2376" y="1269"/>
                    <a:pt x="2545" y="1181"/>
                  </a:cubicBezTo>
                  <a:cubicBezTo>
                    <a:pt x="2561" y="1173"/>
                    <a:pt x="2559" y="1144"/>
                    <a:pt x="2540" y="1141"/>
                  </a:cubicBezTo>
                  <a:cubicBezTo>
                    <a:pt x="2089" y="1062"/>
                    <a:pt x="1663" y="1102"/>
                    <a:pt x="1224" y="920"/>
                  </a:cubicBezTo>
                  <a:cubicBezTo>
                    <a:pt x="740" y="717"/>
                    <a:pt x="434" y="381"/>
                    <a:pt x="83" y="12"/>
                  </a:cubicBezTo>
                  <a:cubicBezTo>
                    <a:pt x="75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6">
              <a:extLst>
                <a:ext uri="{FF2B5EF4-FFF2-40B4-BE49-F238E27FC236}">
                  <a16:creationId xmlns:a16="http://schemas.microsoft.com/office/drawing/2014/main" id="{F2EEAAEC-8A9E-679A-7149-5CFDCB976C55}"/>
                </a:ext>
              </a:extLst>
            </p:cNvPr>
            <p:cNvSpPr/>
            <p:nvPr/>
          </p:nvSpPr>
          <p:spPr>
            <a:xfrm>
              <a:off x="5495600" y="2423000"/>
              <a:ext cx="22875" cy="8100"/>
            </a:xfrm>
            <a:custGeom>
              <a:avLst/>
              <a:gdLst/>
              <a:ahLst/>
              <a:cxnLst/>
              <a:rect l="l" t="t" r="r" b="b"/>
              <a:pathLst>
                <a:path w="915" h="324" extrusionOk="0">
                  <a:moveTo>
                    <a:pt x="41" y="1"/>
                  </a:moveTo>
                  <a:cubicBezTo>
                    <a:pt x="38" y="1"/>
                    <a:pt x="35" y="1"/>
                    <a:pt x="33" y="1"/>
                  </a:cubicBezTo>
                  <a:cubicBezTo>
                    <a:pt x="7" y="2"/>
                    <a:pt x="0" y="34"/>
                    <a:pt x="21" y="48"/>
                  </a:cubicBezTo>
                  <a:lnTo>
                    <a:pt x="20" y="48"/>
                  </a:lnTo>
                  <a:cubicBezTo>
                    <a:pt x="139" y="130"/>
                    <a:pt x="291" y="166"/>
                    <a:pt x="425" y="215"/>
                  </a:cubicBezTo>
                  <a:cubicBezTo>
                    <a:pt x="565" y="266"/>
                    <a:pt x="703" y="323"/>
                    <a:pt x="852" y="324"/>
                  </a:cubicBezTo>
                  <a:cubicBezTo>
                    <a:pt x="853" y="324"/>
                    <a:pt x="853" y="324"/>
                    <a:pt x="854" y="324"/>
                  </a:cubicBezTo>
                  <a:cubicBezTo>
                    <a:pt x="902" y="324"/>
                    <a:pt x="915" y="260"/>
                    <a:pt x="877" y="235"/>
                  </a:cubicBezTo>
                  <a:cubicBezTo>
                    <a:pt x="752" y="154"/>
                    <a:pt x="604" y="124"/>
                    <a:pt x="461" y="88"/>
                  </a:cubicBezTo>
                  <a:cubicBezTo>
                    <a:pt x="324" y="54"/>
                    <a:pt x="182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6">
              <a:extLst>
                <a:ext uri="{FF2B5EF4-FFF2-40B4-BE49-F238E27FC236}">
                  <a16:creationId xmlns:a16="http://schemas.microsoft.com/office/drawing/2014/main" id="{F11D373E-3587-3F7B-C005-74D12FF58F00}"/>
                </a:ext>
              </a:extLst>
            </p:cNvPr>
            <p:cNvSpPr/>
            <p:nvPr/>
          </p:nvSpPr>
          <p:spPr>
            <a:xfrm>
              <a:off x="5514375" y="2406350"/>
              <a:ext cx="73000" cy="50300"/>
            </a:xfrm>
            <a:custGeom>
              <a:avLst/>
              <a:gdLst/>
              <a:ahLst/>
              <a:cxnLst/>
              <a:rect l="l" t="t" r="r" b="b"/>
              <a:pathLst>
                <a:path w="2920" h="2012" extrusionOk="0">
                  <a:moveTo>
                    <a:pt x="921" y="1"/>
                  </a:moveTo>
                  <a:cubicBezTo>
                    <a:pt x="894" y="1"/>
                    <a:pt x="867" y="1"/>
                    <a:pt x="840" y="3"/>
                  </a:cubicBezTo>
                  <a:cubicBezTo>
                    <a:pt x="461" y="22"/>
                    <a:pt x="1" y="222"/>
                    <a:pt x="27" y="673"/>
                  </a:cubicBezTo>
                  <a:cubicBezTo>
                    <a:pt x="47" y="1038"/>
                    <a:pt x="388" y="1232"/>
                    <a:pt x="716" y="1269"/>
                  </a:cubicBezTo>
                  <a:cubicBezTo>
                    <a:pt x="763" y="1274"/>
                    <a:pt x="809" y="1276"/>
                    <a:pt x="856" y="1276"/>
                  </a:cubicBezTo>
                  <a:cubicBezTo>
                    <a:pt x="1140" y="1276"/>
                    <a:pt x="1418" y="1193"/>
                    <a:pt x="1703" y="1193"/>
                  </a:cubicBezTo>
                  <a:cubicBezTo>
                    <a:pt x="1738" y="1193"/>
                    <a:pt x="1774" y="1195"/>
                    <a:pt x="1810" y="1198"/>
                  </a:cubicBezTo>
                  <a:cubicBezTo>
                    <a:pt x="2354" y="1242"/>
                    <a:pt x="2613" y="1576"/>
                    <a:pt x="2889" y="2004"/>
                  </a:cubicBezTo>
                  <a:cubicBezTo>
                    <a:pt x="2892" y="2009"/>
                    <a:pt x="2898" y="2011"/>
                    <a:pt x="2903" y="2011"/>
                  </a:cubicBezTo>
                  <a:cubicBezTo>
                    <a:pt x="2912" y="2011"/>
                    <a:pt x="2919" y="2006"/>
                    <a:pt x="2918" y="1997"/>
                  </a:cubicBezTo>
                  <a:cubicBezTo>
                    <a:pt x="2855" y="1482"/>
                    <a:pt x="2342" y="1113"/>
                    <a:pt x="1850" y="1057"/>
                  </a:cubicBezTo>
                  <a:cubicBezTo>
                    <a:pt x="1806" y="1052"/>
                    <a:pt x="1762" y="1050"/>
                    <a:pt x="1718" y="1050"/>
                  </a:cubicBezTo>
                  <a:cubicBezTo>
                    <a:pt x="1457" y="1050"/>
                    <a:pt x="1197" y="1128"/>
                    <a:pt x="937" y="1128"/>
                  </a:cubicBezTo>
                  <a:cubicBezTo>
                    <a:pt x="891" y="1128"/>
                    <a:pt x="846" y="1125"/>
                    <a:pt x="800" y="1120"/>
                  </a:cubicBezTo>
                  <a:cubicBezTo>
                    <a:pt x="64" y="1017"/>
                    <a:pt x="77" y="689"/>
                    <a:pt x="840" y="137"/>
                  </a:cubicBezTo>
                  <a:cubicBezTo>
                    <a:pt x="858" y="136"/>
                    <a:pt x="876" y="136"/>
                    <a:pt x="894" y="136"/>
                  </a:cubicBezTo>
                  <a:cubicBezTo>
                    <a:pt x="1036" y="136"/>
                    <a:pt x="1177" y="155"/>
                    <a:pt x="1315" y="193"/>
                  </a:cubicBezTo>
                  <a:cubicBezTo>
                    <a:pt x="1636" y="281"/>
                    <a:pt x="1888" y="460"/>
                    <a:pt x="2128" y="685"/>
                  </a:cubicBezTo>
                  <a:cubicBezTo>
                    <a:pt x="2141" y="697"/>
                    <a:pt x="2155" y="703"/>
                    <a:pt x="2169" y="703"/>
                  </a:cubicBezTo>
                  <a:cubicBezTo>
                    <a:pt x="2215" y="703"/>
                    <a:pt x="2254" y="644"/>
                    <a:pt x="2213" y="599"/>
                  </a:cubicBezTo>
                  <a:cubicBezTo>
                    <a:pt x="1885" y="233"/>
                    <a:pt x="1417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6">
              <a:extLst>
                <a:ext uri="{FF2B5EF4-FFF2-40B4-BE49-F238E27FC236}">
                  <a16:creationId xmlns:a16="http://schemas.microsoft.com/office/drawing/2014/main" id="{C3103B72-9544-B1D4-A4C4-807BF7665CA8}"/>
                </a:ext>
              </a:extLst>
            </p:cNvPr>
            <p:cNvSpPr/>
            <p:nvPr/>
          </p:nvSpPr>
          <p:spPr>
            <a:xfrm>
              <a:off x="5495475" y="2382975"/>
              <a:ext cx="38300" cy="28225"/>
            </a:xfrm>
            <a:custGeom>
              <a:avLst/>
              <a:gdLst/>
              <a:ahLst/>
              <a:cxnLst/>
              <a:rect l="l" t="t" r="r" b="b"/>
              <a:pathLst>
                <a:path w="1532" h="1129" extrusionOk="0">
                  <a:moveTo>
                    <a:pt x="46" y="0"/>
                  </a:moveTo>
                  <a:cubicBezTo>
                    <a:pt x="23" y="0"/>
                    <a:pt x="1" y="19"/>
                    <a:pt x="6" y="50"/>
                  </a:cubicBezTo>
                  <a:cubicBezTo>
                    <a:pt x="77" y="409"/>
                    <a:pt x="271" y="701"/>
                    <a:pt x="577" y="903"/>
                  </a:cubicBezTo>
                  <a:cubicBezTo>
                    <a:pt x="756" y="1022"/>
                    <a:pt x="1008" y="1128"/>
                    <a:pt x="1242" y="1128"/>
                  </a:cubicBezTo>
                  <a:cubicBezTo>
                    <a:pt x="1336" y="1128"/>
                    <a:pt x="1427" y="1111"/>
                    <a:pt x="1509" y="1071"/>
                  </a:cubicBezTo>
                  <a:cubicBezTo>
                    <a:pt x="1531" y="1060"/>
                    <a:pt x="1523" y="1027"/>
                    <a:pt x="1503" y="1021"/>
                  </a:cubicBezTo>
                  <a:cubicBezTo>
                    <a:pt x="1222" y="938"/>
                    <a:pt x="959" y="937"/>
                    <a:pt x="700" y="774"/>
                  </a:cubicBezTo>
                  <a:cubicBezTo>
                    <a:pt x="419" y="599"/>
                    <a:pt x="199" y="339"/>
                    <a:pt x="85" y="28"/>
                  </a:cubicBez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6">
              <a:extLst>
                <a:ext uri="{FF2B5EF4-FFF2-40B4-BE49-F238E27FC236}">
                  <a16:creationId xmlns:a16="http://schemas.microsoft.com/office/drawing/2014/main" id="{DF9DDA73-8BB7-D8FD-2015-33EE2280961E}"/>
                </a:ext>
              </a:extLst>
            </p:cNvPr>
            <p:cNvSpPr/>
            <p:nvPr/>
          </p:nvSpPr>
          <p:spPr>
            <a:xfrm>
              <a:off x="5497450" y="2382300"/>
              <a:ext cx="55500" cy="27150"/>
            </a:xfrm>
            <a:custGeom>
              <a:avLst/>
              <a:gdLst/>
              <a:ahLst/>
              <a:cxnLst/>
              <a:rect l="l" t="t" r="r" b="b"/>
              <a:pathLst>
                <a:path w="2220" h="1086" extrusionOk="0">
                  <a:moveTo>
                    <a:pt x="685" y="1"/>
                  </a:moveTo>
                  <a:cubicBezTo>
                    <a:pt x="454" y="1"/>
                    <a:pt x="226" y="52"/>
                    <a:pt x="21" y="164"/>
                  </a:cubicBezTo>
                  <a:cubicBezTo>
                    <a:pt x="1" y="176"/>
                    <a:pt x="8" y="215"/>
                    <a:pt x="33" y="215"/>
                  </a:cubicBezTo>
                  <a:cubicBezTo>
                    <a:pt x="34" y="215"/>
                    <a:pt x="35" y="214"/>
                    <a:pt x="36" y="214"/>
                  </a:cubicBezTo>
                  <a:cubicBezTo>
                    <a:pt x="249" y="189"/>
                    <a:pt x="452" y="161"/>
                    <a:pt x="654" y="161"/>
                  </a:cubicBezTo>
                  <a:cubicBezTo>
                    <a:pt x="843" y="161"/>
                    <a:pt x="1032" y="186"/>
                    <a:pt x="1226" y="261"/>
                  </a:cubicBezTo>
                  <a:cubicBezTo>
                    <a:pt x="1628" y="414"/>
                    <a:pt x="1915" y="706"/>
                    <a:pt x="2135" y="1066"/>
                  </a:cubicBezTo>
                  <a:cubicBezTo>
                    <a:pt x="2143" y="1080"/>
                    <a:pt x="2156" y="1086"/>
                    <a:pt x="2169" y="1086"/>
                  </a:cubicBezTo>
                  <a:cubicBezTo>
                    <a:pt x="2194" y="1086"/>
                    <a:pt x="2219" y="1065"/>
                    <a:pt x="2210" y="1035"/>
                  </a:cubicBezTo>
                  <a:cubicBezTo>
                    <a:pt x="2006" y="412"/>
                    <a:pt x="133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6">
              <a:extLst>
                <a:ext uri="{FF2B5EF4-FFF2-40B4-BE49-F238E27FC236}">
                  <a16:creationId xmlns:a16="http://schemas.microsoft.com/office/drawing/2014/main" id="{0D07E8FE-A333-8616-4C74-FEC7C8EBE6CD}"/>
                </a:ext>
              </a:extLst>
            </p:cNvPr>
            <p:cNvSpPr/>
            <p:nvPr/>
          </p:nvSpPr>
          <p:spPr>
            <a:xfrm>
              <a:off x="5500750" y="2340050"/>
              <a:ext cx="36275" cy="51525"/>
            </a:xfrm>
            <a:custGeom>
              <a:avLst/>
              <a:gdLst/>
              <a:ahLst/>
              <a:cxnLst/>
              <a:rect l="l" t="t" r="r" b="b"/>
              <a:pathLst>
                <a:path w="1451" h="2061" extrusionOk="0">
                  <a:moveTo>
                    <a:pt x="24" y="1"/>
                  </a:moveTo>
                  <a:cubicBezTo>
                    <a:pt x="15" y="1"/>
                    <a:pt x="7" y="7"/>
                    <a:pt x="7" y="17"/>
                  </a:cubicBezTo>
                  <a:cubicBezTo>
                    <a:pt x="1" y="786"/>
                    <a:pt x="637" y="1826"/>
                    <a:pt x="1395" y="2059"/>
                  </a:cubicBezTo>
                  <a:cubicBezTo>
                    <a:pt x="1398" y="2060"/>
                    <a:pt x="1401" y="2060"/>
                    <a:pt x="1404" y="2060"/>
                  </a:cubicBezTo>
                  <a:cubicBezTo>
                    <a:pt x="1432" y="2060"/>
                    <a:pt x="1451" y="2022"/>
                    <a:pt x="1428" y="2002"/>
                  </a:cubicBezTo>
                  <a:cubicBezTo>
                    <a:pt x="1130" y="1729"/>
                    <a:pt x="814" y="1520"/>
                    <a:pt x="562" y="1194"/>
                  </a:cubicBezTo>
                  <a:cubicBezTo>
                    <a:pt x="284" y="832"/>
                    <a:pt x="177" y="438"/>
                    <a:pt x="40" y="13"/>
                  </a:cubicBezTo>
                  <a:cubicBezTo>
                    <a:pt x="37" y="5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6">
              <a:extLst>
                <a:ext uri="{FF2B5EF4-FFF2-40B4-BE49-F238E27FC236}">
                  <a16:creationId xmlns:a16="http://schemas.microsoft.com/office/drawing/2014/main" id="{BE3AB841-7DC9-CEF3-76EC-62352124AEBE}"/>
                </a:ext>
              </a:extLst>
            </p:cNvPr>
            <p:cNvSpPr/>
            <p:nvPr/>
          </p:nvSpPr>
          <p:spPr>
            <a:xfrm>
              <a:off x="5624675" y="2499000"/>
              <a:ext cx="48075" cy="39300"/>
            </a:xfrm>
            <a:custGeom>
              <a:avLst/>
              <a:gdLst/>
              <a:ahLst/>
              <a:cxnLst/>
              <a:rect l="l" t="t" r="r" b="b"/>
              <a:pathLst>
                <a:path w="1923" h="1572" extrusionOk="0">
                  <a:moveTo>
                    <a:pt x="432" y="0"/>
                  </a:moveTo>
                  <a:cubicBezTo>
                    <a:pt x="90" y="0"/>
                    <a:pt x="22" y="476"/>
                    <a:pt x="190" y="712"/>
                  </a:cubicBezTo>
                  <a:cubicBezTo>
                    <a:pt x="606" y="1292"/>
                    <a:pt x="1605" y="797"/>
                    <a:pt x="1874" y="1562"/>
                  </a:cubicBezTo>
                  <a:cubicBezTo>
                    <a:pt x="1876" y="1568"/>
                    <a:pt x="1882" y="1572"/>
                    <a:pt x="1887" y="1572"/>
                  </a:cubicBezTo>
                  <a:cubicBezTo>
                    <a:pt x="1893" y="1572"/>
                    <a:pt x="1900" y="1567"/>
                    <a:pt x="1900" y="1558"/>
                  </a:cubicBezTo>
                  <a:cubicBezTo>
                    <a:pt x="1922" y="1257"/>
                    <a:pt x="1682" y="1073"/>
                    <a:pt x="1416" y="986"/>
                  </a:cubicBezTo>
                  <a:cubicBezTo>
                    <a:pt x="1185" y="911"/>
                    <a:pt x="937" y="916"/>
                    <a:pt x="704" y="845"/>
                  </a:cubicBezTo>
                  <a:cubicBezTo>
                    <a:pt x="368" y="742"/>
                    <a:pt x="1" y="313"/>
                    <a:pt x="489" y="100"/>
                  </a:cubicBezTo>
                  <a:cubicBezTo>
                    <a:pt x="541" y="76"/>
                    <a:pt x="509" y="5"/>
                    <a:pt x="462" y="1"/>
                  </a:cubicBezTo>
                  <a:cubicBezTo>
                    <a:pt x="452" y="0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6">
              <a:extLst>
                <a:ext uri="{FF2B5EF4-FFF2-40B4-BE49-F238E27FC236}">
                  <a16:creationId xmlns:a16="http://schemas.microsoft.com/office/drawing/2014/main" id="{B7D5B231-E26C-D343-772C-A33B988A18FA}"/>
                </a:ext>
              </a:extLst>
            </p:cNvPr>
            <p:cNvSpPr/>
            <p:nvPr/>
          </p:nvSpPr>
          <p:spPr>
            <a:xfrm>
              <a:off x="5600875" y="2504275"/>
              <a:ext cx="103075" cy="48700"/>
            </a:xfrm>
            <a:custGeom>
              <a:avLst/>
              <a:gdLst/>
              <a:ahLst/>
              <a:cxnLst/>
              <a:rect l="l" t="t" r="r" b="b"/>
              <a:pathLst>
                <a:path w="4123" h="1948" extrusionOk="0">
                  <a:moveTo>
                    <a:pt x="617" y="0"/>
                  </a:moveTo>
                  <a:cubicBezTo>
                    <a:pt x="612" y="0"/>
                    <a:pt x="607" y="1"/>
                    <a:pt x="602" y="3"/>
                  </a:cubicBezTo>
                  <a:cubicBezTo>
                    <a:pt x="1" y="237"/>
                    <a:pt x="264" y="879"/>
                    <a:pt x="682" y="1160"/>
                  </a:cubicBezTo>
                  <a:cubicBezTo>
                    <a:pt x="1377" y="1629"/>
                    <a:pt x="2385" y="1947"/>
                    <a:pt x="3297" y="1947"/>
                  </a:cubicBezTo>
                  <a:cubicBezTo>
                    <a:pt x="3576" y="1947"/>
                    <a:pt x="3845" y="1917"/>
                    <a:pt x="4095" y="1853"/>
                  </a:cubicBezTo>
                  <a:cubicBezTo>
                    <a:pt x="4123" y="1846"/>
                    <a:pt x="4113" y="1810"/>
                    <a:pt x="4088" y="1807"/>
                  </a:cubicBezTo>
                  <a:cubicBezTo>
                    <a:pt x="3464" y="1726"/>
                    <a:pt x="2847" y="1731"/>
                    <a:pt x="2226" y="1589"/>
                  </a:cubicBezTo>
                  <a:cubicBezTo>
                    <a:pt x="1979" y="1531"/>
                    <a:pt x="1736" y="1460"/>
                    <a:pt x="1499" y="1372"/>
                  </a:cubicBezTo>
                  <a:cubicBezTo>
                    <a:pt x="1306" y="1304"/>
                    <a:pt x="1118" y="1223"/>
                    <a:pt x="936" y="1128"/>
                  </a:cubicBezTo>
                  <a:cubicBezTo>
                    <a:pt x="548" y="977"/>
                    <a:pt x="444" y="629"/>
                    <a:pt x="625" y="86"/>
                  </a:cubicBezTo>
                  <a:cubicBezTo>
                    <a:pt x="673" y="71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6">
              <a:extLst>
                <a:ext uri="{FF2B5EF4-FFF2-40B4-BE49-F238E27FC236}">
                  <a16:creationId xmlns:a16="http://schemas.microsoft.com/office/drawing/2014/main" id="{224D2FFB-0F04-443C-C616-9E5DD8C656BE}"/>
                </a:ext>
              </a:extLst>
            </p:cNvPr>
            <p:cNvSpPr/>
            <p:nvPr/>
          </p:nvSpPr>
          <p:spPr>
            <a:xfrm>
              <a:off x="5420225" y="2509350"/>
              <a:ext cx="63675" cy="89100"/>
            </a:xfrm>
            <a:custGeom>
              <a:avLst/>
              <a:gdLst/>
              <a:ahLst/>
              <a:cxnLst/>
              <a:rect l="l" t="t" r="r" b="b"/>
              <a:pathLst>
                <a:path w="2547" h="3564" extrusionOk="0">
                  <a:moveTo>
                    <a:pt x="2528" y="1"/>
                  </a:moveTo>
                  <a:cubicBezTo>
                    <a:pt x="2521" y="1"/>
                    <a:pt x="2512" y="5"/>
                    <a:pt x="2509" y="13"/>
                  </a:cubicBezTo>
                  <a:cubicBezTo>
                    <a:pt x="2258" y="703"/>
                    <a:pt x="2052" y="1378"/>
                    <a:pt x="1616" y="1982"/>
                  </a:cubicBezTo>
                  <a:cubicBezTo>
                    <a:pt x="1177" y="2590"/>
                    <a:pt x="629" y="2997"/>
                    <a:pt x="51" y="3459"/>
                  </a:cubicBezTo>
                  <a:cubicBezTo>
                    <a:pt x="0" y="3500"/>
                    <a:pt x="49" y="3563"/>
                    <a:pt x="101" y="3563"/>
                  </a:cubicBezTo>
                  <a:cubicBezTo>
                    <a:pt x="110" y="3563"/>
                    <a:pt x="119" y="3562"/>
                    <a:pt x="127" y="3558"/>
                  </a:cubicBezTo>
                  <a:cubicBezTo>
                    <a:pt x="1376" y="2989"/>
                    <a:pt x="2480" y="1392"/>
                    <a:pt x="2546" y="19"/>
                  </a:cubicBezTo>
                  <a:cubicBezTo>
                    <a:pt x="2547" y="7"/>
                    <a:pt x="2538" y="1"/>
                    <a:pt x="2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6">
              <a:extLst>
                <a:ext uri="{FF2B5EF4-FFF2-40B4-BE49-F238E27FC236}">
                  <a16:creationId xmlns:a16="http://schemas.microsoft.com/office/drawing/2014/main" id="{0700B024-68AB-8770-4ACC-078981CF5B28}"/>
                </a:ext>
              </a:extLst>
            </p:cNvPr>
            <p:cNvSpPr/>
            <p:nvPr/>
          </p:nvSpPr>
          <p:spPr>
            <a:xfrm>
              <a:off x="5411200" y="2509425"/>
              <a:ext cx="73925" cy="26625"/>
            </a:xfrm>
            <a:custGeom>
              <a:avLst/>
              <a:gdLst/>
              <a:ahLst/>
              <a:cxnLst/>
              <a:rect l="l" t="t" r="r" b="b"/>
              <a:pathLst>
                <a:path w="2957" h="1065" extrusionOk="0">
                  <a:moveTo>
                    <a:pt x="2926" y="1"/>
                  </a:moveTo>
                  <a:cubicBezTo>
                    <a:pt x="2920" y="1"/>
                    <a:pt x="2914" y="3"/>
                    <a:pt x="2909" y="7"/>
                  </a:cubicBezTo>
                  <a:lnTo>
                    <a:pt x="2910" y="7"/>
                  </a:lnTo>
                  <a:cubicBezTo>
                    <a:pt x="2442" y="403"/>
                    <a:pt x="1731" y="880"/>
                    <a:pt x="1101" y="880"/>
                  </a:cubicBezTo>
                  <a:cubicBezTo>
                    <a:pt x="720" y="880"/>
                    <a:pt x="369" y="706"/>
                    <a:pt x="118" y="234"/>
                  </a:cubicBezTo>
                  <a:cubicBezTo>
                    <a:pt x="107" y="213"/>
                    <a:pt x="87" y="203"/>
                    <a:pt x="67" y="203"/>
                  </a:cubicBezTo>
                  <a:cubicBezTo>
                    <a:pt x="35" y="203"/>
                    <a:pt x="1" y="228"/>
                    <a:pt x="2" y="266"/>
                  </a:cubicBezTo>
                  <a:cubicBezTo>
                    <a:pt x="6" y="854"/>
                    <a:pt x="606" y="1065"/>
                    <a:pt x="1120" y="1065"/>
                  </a:cubicBezTo>
                  <a:cubicBezTo>
                    <a:pt x="1196" y="1065"/>
                    <a:pt x="1269" y="1060"/>
                    <a:pt x="1339" y="1052"/>
                  </a:cubicBezTo>
                  <a:cubicBezTo>
                    <a:pt x="1967" y="973"/>
                    <a:pt x="2651" y="617"/>
                    <a:pt x="2947" y="36"/>
                  </a:cubicBezTo>
                  <a:cubicBezTo>
                    <a:pt x="2957" y="18"/>
                    <a:pt x="2942" y="1"/>
                    <a:pt x="2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6">
              <a:extLst>
                <a:ext uri="{FF2B5EF4-FFF2-40B4-BE49-F238E27FC236}">
                  <a16:creationId xmlns:a16="http://schemas.microsoft.com/office/drawing/2014/main" id="{6CC82B5E-86EA-A51D-7E55-59C61B260695}"/>
                </a:ext>
              </a:extLst>
            </p:cNvPr>
            <p:cNvSpPr/>
            <p:nvPr/>
          </p:nvSpPr>
          <p:spPr>
            <a:xfrm>
              <a:off x="5411300" y="2496300"/>
              <a:ext cx="22850" cy="22575"/>
            </a:xfrm>
            <a:custGeom>
              <a:avLst/>
              <a:gdLst/>
              <a:ahLst/>
              <a:cxnLst/>
              <a:rect l="l" t="t" r="r" b="b"/>
              <a:pathLst>
                <a:path w="914" h="903" extrusionOk="0">
                  <a:moveTo>
                    <a:pt x="866" y="1"/>
                  </a:moveTo>
                  <a:cubicBezTo>
                    <a:pt x="647" y="1"/>
                    <a:pt x="448" y="153"/>
                    <a:pt x="302" y="307"/>
                  </a:cubicBezTo>
                  <a:cubicBezTo>
                    <a:pt x="167" y="452"/>
                    <a:pt x="1" y="665"/>
                    <a:pt x="45" y="875"/>
                  </a:cubicBezTo>
                  <a:cubicBezTo>
                    <a:pt x="49" y="892"/>
                    <a:pt x="66" y="903"/>
                    <a:pt x="83" y="903"/>
                  </a:cubicBezTo>
                  <a:cubicBezTo>
                    <a:pt x="94" y="903"/>
                    <a:pt x="104" y="899"/>
                    <a:pt x="111" y="891"/>
                  </a:cubicBezTo>
                  <a:cubicBezTo>
                    <a:pt x="239" y="752"/>
                    <a:pt x="283" y="559"/>
                    <a:pt x="411" y="414"/>
                  </a:cubicBezTo>
                  <a:cubicBezTo>
                    <a:pt x="548" y="259"/>
                    <a:pt x="731" y="175"/>
                    <a:pt x="893" y="51"/>
                  </a:cubicBezTo>
                  <a:cubicBezTo>
                    <a:pt x="913" y="36"/>
                    <a:pt x="908" y="1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6">
              <a:extLst>
                <a:ext uri="{FF2B5EF4-FFF2-40B4-BE49-F238E27FC236}">
                  <a16:creationId xmlns:a16="http://schemas.microsoft.com/office/drawing/2014/main" id="{CC9AF35E-7F54-8DD8-C0FC-1A46D814788E}"/>
                </a:ext>
              </a:extLst>
            </p:cNvPr>
            <p:cNvSpPr/>
            <p:nvPr/>
          </p:nvSpPr>
          <p:spPr>
            <a:xfrm>
              <a:off x="5429625" y="2495050"/>
              <a:ext cx="44550" cy="14550"/>
            </a:xfrm>
            <a:custGeom>
              <a:avLst/>
              <a:gdLst/>
              <a:ahLst/>
              <a:cxnLst/>
              <a:rect l="l" t="t" r="r" b="b"/>
              <a:pathLst>
                <a:path w="1782" h="582" extrusionOk="0">
                  <a:moveTo>
                    <a:pt x="1712" y="0"/>
                  </a:moveTo>
                  <a:cubicBezTo>
                    <a:pt x="1704" y="0"/>
                    <a:pt x="1694" y="2"/>
                    <a:pt x="1685" y="7"/>
                  </a:cubicBezTo>
                  <a:cubicBezTo>
                    <a:pt x="1421" y="134"/>
                    <a:pt x="983" y="413"/>
                    <a:pt x="633" y="413"/>
                  </a:cubicBezTo>
                  <a:cubicBezTo>
                    <a:pt x="444" y="413"/>
                    <a:pt x="281" y="332"/>
                    <a:pt x="183" y="104"/>
                  </a:cubicBezTo>
                  <a:cubicBezTo>
                    <a:pt x="178" y="94"/>
                    <a:pt x="170" y="90"/>
                    <a:pt x="162" y="90"/>
                  </a:cubicBezTo>
                  <a:cubicBezTo>
                    <a:pt x="149" y="90"/>
                    <a:pt x="135" y="99"/>
                    <a:pt x="130" y="111"/>
                  </a:cubicBezTo>
                  <a:lnTo>
                    <a:pt x="130" y="112"/>
                  </a:lnTo>
                  <a:cubicBezTo>
                    <a:pt x="1" y="424"/>
                    <a:pt x="387" y="581"/>
                    <a:pt x="638" y="581"/>
                  </a:cubicBezTo>
                  <a:cubicBezTo>
                    <a:pt x="644" y="581"/>
                    <a:pt x="649" y="581"/>
                    <a:pt x="655" y="581"/>
                  </a:cubicBezTo>
                  <a:cubicBezTo>
                    <a:pt x="1039" y="568"/>
                    <a:pt x="1509" y="403"/>
                    <a:pt x="1750" y="92"/>
                  </a:cubicBezTo>
                  <a:cubicBezTo>
                    <a:pt x="1781" y="53"/>
                    <a:pt x="1755" y="0"/>
                    <a:pt x="1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6">
              <a:extLst>
                <a:ext uri="{FF2B5EF4-FFF2-40B4-BE49-F238E27FC236}">
                  <a16:creationId xmlns:a16="http://schemas.microsoft.com/office/drawing/2014/main" id="{AB311261-D071-A94E-0CCC-A067466A38AF}"/>
                </a:ext>
              </a:extLst>
            </p:cNvPr>
            <p:cNvSpPr/>
            <p:nvPr/>
          </p:nvSpPr>
          <p:spPr>
            <a:xfrm>
              <a:off x="5429950" y="2478450"/>
              <a:ext cx="13450" cy="25675"/>
            </a:xfrm>
            <a:custGeom>
              <a:avLst/>
              <a:gdLst/>
              <a:ahLst/>
              <a:cxnLst/>
              <a:rect l="l" t="t" r="r" b="b"/>
              <a:pathLst>
                <a:path w="538" h="1027" extrusionOk="0">
                  <a:moveTo>
                    <a:pt x="453" y="1"/>
                  </a:moveTo>
                  <a:cubicBezTo>
                    <a:pt x="450" y="1"/>
                    <a:pt x="447" y="1"/>
                    <a:pt x="444" y="2"/>
                  </a:cubicBezTo>
                  <a:cubicBezTo>
                    <a:pt x="244" y="34"/>
                    <a:pt x="97" y="272"/>
                    <a:pt x="52" y="454"/>
                  </a:cubicBezTo>
                  <a:cubicBezTo>
                    <a:pt x="1" y="660"/>
                    <a:pt x="28" y="870"/>
                    <a:pt x="183" y="1021"/>
                  </a:cubicBezTo>
                  <a:cubicBezTo>
                    <a:pt x="186" y="1025"/>
                    <a:pt x="192" y="1027"/>
                    <a:pt x="197" y="1027"/>
                  </a:cubicBezTo>
                  <a:cubicBezTo>
                    <a:pt x="211" y="1027"/>
                    <a:pt x="226" y="1015"/>
                    <a:pt x="219" y="1000"/>
                  </a:cubicBezTo>
                  <a:cubicBezTo>
                    <a:pt x="157" y="838"/>
                    <a:pt x="128" y="657"/>
                    <a:pt x="178" y="489"/>
                  </a:cubicBezTo>
                  <a:cubicBezTo>
                    <a:pt x="237" y="298"/>
                    <a:pt x="360" y="219"/>
                    <a:pt x="497" y="92"/>
                  </a:cubicBezTo>
                  <a:cubicBezTo>
                    <a:pt x="538" y="55"/>
                    <a:pt x="498" y="1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6">
              <a:extLst>
                <a:ext uri="{FF2B5EF4-FFF2-40B4-BE49-F238E27FC236}">
                  <a16:creationId xmlns:a16="http://schemas.microsoft.com/office/drawing/2014/main" id="{8B40E95A-276E-EA95-5443-C9AC57CF48BB}"/>
                </a:ext>
              </a:extLst>
            </p:cNvPr>
            <p:cNvSpPr/>
            <p:nvPr/>
          </p:nvSpPr>
          <p:spPr>
            <a:xfrm>
              <a:off x="5349800" y="2414350"/>
              <a:ext cx="129350" cy="68350"/>
            </a:xfrm>
            <a:custGeom>
              <a:avLst/>
              <a:gdLst/>
              <a:ahLst/>
              <a:cxnLst/>
              <a:rect l="l" t="t" r="r" b="b"/>
              <a:pathLst>
                <a:path w="5174" h="2734" extrusionOk="0">
                  <a:moveTo>
                    <a:pt x="1942" y="1"/>
                  </a:moveTo>
                  <a:cubicBezTo>
                    <a:pt x="1204" y="1"/>
                    <a:pt x="495" y="252"/>
                    <a:pt x="18" y="858"/>
                  </a:cubicBezTo>
                  <a:cubicBezTo>
                    <a:pt x="0" y="881"/>
                    <a:pt x="16" y="918"/>
                    <a:pt x="41" y="918"/>
                  </a:cubicBezTo>
                  <a:cubicBezTo>
                    <a:pt x="47" y="918"/>
                    <a:pt x="53" y="917"/>
                    <a:pt x="59" y="912"/>
                  </a:cubicBezTo>
                  <a:cubicBezTo>
                    <a:pt x="682" y="474"/>
                    <a:pt x="1307" y="179"/>
                    <a:pt x="2040" y="179"/>
                  </a:cubicBezTo>
                  <a:cubicBezTo>
                    <a:pt x="2186" y="179"/>
                    <a:pt x="2337" y="191"/>
                    <a:pt x="2493" y="216"/>
                  </a:cubicBezTo>
                  <a:cubicBezTo>
                    <a:pt x="2967" y="292"/>
                    <a:pt x="3415" y="456"/>
                    <a:pt x="3823" y="712"/>
                  </a:cubicBezTo>
                  <a:cubicBezTo>
                    <a:pt x="3997" y="821"/>
                    <a:pt x="4177" y="942"/>
                    <a:pt x="4325" y="1085"/>
                  </a:cubicBezTo>
                  <a:cubicBezTo>
                    <a:pt x="4480" y="1208"/>
                    <a:pt x="4588" y="1362"/>
                    <a:pt x="4649" y="1545"/>
                  </a:cubicBezTo>
                  <a:cubicBezTo>
                    <a:pt x="4911" y="1981"/>
                    <a:pt x="4627" y="2282"/>
                    <a:pt x="3799" y="2449"/>
                  </a:cubicBezTo>
                  <a:cubicBezTo>
                    <a:pt x="3791" y="2444"/>
                    <a:pt x="3783" y="2441"/>
                    <a:pt x="3776" y="2441"/>
                  </a:cubicBezTo>
                  <a:cubicBezTo>
                    <a:pt x="3739" y="2441"/>
                    <a:pt x="3713" y="2492"/>
                    <a:pt x="3742" y="2523"/>
                  </a:cubicBezTo>
                  <a:cubicBezTo>
                    <a:pt x="3872" y="2664"/>
                    <a:pt x="4042" y="2734"/>
                    <a:pt x="4214" y="2734"/>
                  </a:cubicBezTo>
                  <a:cubicBezTo>
                    <a:pt x="4401" y="2734"/>
                    <a:pt x="4589" y="2652"/>
                    <a:pt x="4728" y="2493"/>
                  </a:cubicBezTo>
                  <a:cubicBezTo>
                    <a:pt x="5174" y="1984"/>
                    <a:pt x="4786" y="1269"/>
                    <a:pt x="4366" y="901"/>
                  </a:cubicBezTo>
                  <a:cubicBezTo>
                    <a:pt x="3747" y="360"/>
                    <a:pt x="2824" y="1"/>
                    <a:pt x="19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6">
              <a:extLst>
                <a:ext uri="{FF2B5EF4-FFF2-40B4-BE49-F238E27FC236}">
                  <a16:creationId xmlns:a16="http://schemas.microsoft.com/office/drawing/2014/main" id="{75AE3F95-83F3-8D39-A483-0B9FD936CE6B}"/>
                </a:ext>
              </a:extLst>
            </p:cNvPr>
            <p:cNvSpPr/>
            <p:nvPr/>
          </p:nvSpPr>
          <p:spPr>
            <a:xfrm>
              <a:off x="5345725" y="2427100"/>
              <a:ext cx="105100" cy="47525"/>
            </a:xfrm>
            <a:custGeom>
              <a:avLst/>
              <a:gdLst/>
              <a:ahLst/>
              <a:cxnLst/>
              <a:rect l="l" t="t" r="r" b="b"/>
              <a:pathLst>
                <a:path w="4204" h="1901" extrusionOk="0">
                  <a:moveTo>
                    <a:pt x="1818" y="0"/>
                  </a:moveTo>
                  <a:cubicBezTo>
                    <a:pt x="1182" y="0"/>
                    <a:pt x="534" y="210"/>
                    <a:pt x="29" y="635"/>
                  </a:cubicBezTo>
                  <a:cubicBezTo>
                    <a:pt x="0" y="659"/>
                    <a:pt x="27" y="697"/>
                    <a:pt x="58" y="697"/>
                  </a:cubicBezTo>
                  <a:cubicBezTo>
                    <a:pt x="63" y="697"/>
                    <a:pt x="69" y="696"/>
                    <a:pt x="74" y="693"/>
                  </a:cubicBezTo>
                  <a:cubicBezTo>
                    <a:pt x="672" y="389"/>
                    <a:pt x="1278" y="137"/>
                    <a:pt x="1928" y="137"/>
                  </a:cubicBezTo>
                  <a:cubicBezTo>
                    <a:pt x="2134" y="137"/>
                    <a:pt x="2344" y="162"/>
                    <a:pt x="2560" y="219"/>
                  </a:cubicBezTo>
                  <a:cubicBezTo>
                    <a:pt x="3381" y="437"/>
                    <a:pt x="3940" y="1056"/>
                    <a:pt x="4126" y="1874"/>
                  </a:cubicBezTo>
                  <a:cubicBezTo>
                    <a:pt x="4130" y="1892"/>
                    <a:pt x="4144" y="1900"/>
                    <a:pt x="4158" y="1900"/>
                  </a:cubicBezTo>
                  <a:cubicBezTo>
                    <a:pt x="4180" y="1900"/>
                    <a:pt x="4203" y="1881"/>
                    <a:pt x="4198" y="1853"/>
                  </a:cubicBezTo>
                  <a:cubicBezTo>
                    <a:pt x="3976" y="626"/>
                    <a:pt x="2915" y="0"/>
                    <a:pt x="1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6">
              <a:extLst>
                <a:ext uri="{FF2B5EF4-FFF2-40B4-BE49-F238E27FC236}">
                  <a16:creationId xmlns:a16="http://schemas.microsoft.com/office/drawing/2014/main" id="{1DC4975D-E59D-42AC-1E6A-FAE33BAD328F}"/>
                </a:ext>
              </a:extLst>
            </p:cNvPr>
            <p:cNvSpPr/>
            <p:nvPr/>
          </p:nvSpPr>
          <p:spPr>
            <a:xfrm>
              <a:off x="5239275" y="2351900"/>
              <a:ext cx="210125" cy="208050"/>
            </a:xfrm>
            <a:custGeom>
              <a:avLst/>
              <a:gdLst/>
              <a:ahLst/>
              <a:cxnLst/>
              <a:rect l="l" t="t" r="r" b="b"/>
              <a:pathLst>
                <a:path w="8405" h="8322" extrusionOk="0">
                  <a:moveTo>
                    <a:pt x="3439" y="1"/>
                  </a:moveTo>
                  <a:cubicBezTo>
                    <a:pt x="3427" y="1"/>
                    <a:pt x="3414" y="4"/>
                    <a:pt x="3400" y="9"/>
                  </a:cubicBezTo>
                  <a:cubicBezTo>
                    <a:pt x="1367" y="899"/>
                    <a:pt x="0" y="2967"/>
                    <a:pt x="426" y="5224"/>
                  </a:cubicBezTo>
                  <a:cubicBezTo>
                    <a:pt x="752" y="6946"/>
                    <a:pt x="2328" y="8321"/>
                    <a:pt x="4054" y="8321"/>
                  </a:cubicBezTo>
                  <a:cubicBezTo>
                    <a:pt x="4356" y="8321"/>
                    <a:pt x="4663" y="8279"/>
                    <a:pt x="4968" y="8190"/>
                  </a:cubicBezTo>
                  <a:cubicBezTo>
                    <a:pt x="6614" y="7706"/>
                    <a:pt x="8404" y="5338"/>
                    <a:pt x="6721" y="3871"/>
                  </a:cubicBezTo>
                  <a:cubicBezTo>
                    <a:pt x="6326" y="3527"/>
                    <a:pt x="5722" y="3269"/>
                    <a:pt x="5150" y="3269"/>
                  </a:cubicBezTo>
                  <a:cubicBezTo>
                    <a:pt x="4832" y="3269"/>
                    <a:pt x="4523" y="3349"/>
                    <a:pt x="4267" y="3539"/>
                  </a:cubicBezTo>
                  <a:cubicBezTo>
                    <a:pt x="3716" y="3949"/>
                    <a:pt x="3583" y="4772"/>
                    <a:pt x="4008" y="5319"/>
                  </a:cubicBezTo>
                  <a:cubicBezTo>
                    <a:pt x="4224" y="5597"/>
                    <a:pt x="4632" y="5785"/>
                    <a:pt x="5007" y="5785"/>
                  </a:cubicBezTo>
                  <a:cubicBezTo>
                    <a:pt x="5349" y="5785"/>
                    <a:pt x="5664" y="5628"/>
                    <a:pt x="5779" y="5240"/>
                  </a:cubicBezTo>
                  <a:cubicBezTo>
                    <a:pt x="5906" y="4812"/>
                    <a:pt x="5610" y="4450"/>
                    <a:pt x="5259" y="4450"/>
                  </a:cubicBezTo>
                  <a:cubicBezTo>
                    <a:pt x="5130" y="4450"/>
                    <a:pt x="4992" y="4499"/>
                    <a:pt x="4866" y="4613"/>
                  </a:cubicBezTo>
                  <a:cubicBezTo>
                    <a:pt x="4832" y="4642"/>
                    <a:pt x="4863" y="4686"/>
                    <a:pt x="4899" y="4686"/>
                  </a:cubicBezTo>
                  <a:cubicBezTo>
                    <a:pt x="4908" y="4686"/>
                    <a:pt x="4919" y="4682"/>
                    <a:pt x="4928" y="4674"/>
                  </a:cubicBezTo>
                  <a:lnTo>
                    <a:pt x="5188" y="5597"/>
                  </a:lnTo>
                  <a:cubicBezTo>
                    <a:pt x="5107" y="5618"/>
                    <a:pt x="5030" y="5629"/>
                    <a:pt x="4955" y="5629"/>
                  </a:cubicBezTo>
                  <a:cubicBezTo>
                    <a:pt x="4780" y="5629"/>
                    <a:pt x="4622" y="5570"/>
                    <a:pt x="4481" y="5453"/>
                  </a:cubicBezTo>
                  <a:cubicBezTo>
                    <a:pt x="4150" y="5258"/>
                    <a:pt x="3928" y="4984"/>
                    <a:pt x="3910" y="4565"/>
                  </a:cubicBezTo>
                  <a:cubicBezTo>
                    <a:pt x="3880" y="3865"/>
                    <a:pt x="4538" y="3437"/>
                    <a:pt x="5173" y="3429"/>
                  </a:cubicBezTo>
                  <a:cubicBezTo>
                    <a:pt x="5183" y="3428"/>
                    <a:pt x="5193" y="3428"/>
                    <a:pt x="5203" y="3428"/>
                  </a:cubicBezTo>
                  <a:cubicBezTo>
                    <a:pt x="6456" y="3428"/>
                    <a:pt x="7418" y="4565"/>
                    <a:pt x="7139" y="5793"/>
                  </a:cubicBezTo>
                  <a:cubicBezTo>
                    <a:pt x="6814" y="7225"/>
                    <a:pt x="5459" y="8151"/>
                    <a:pt x="4060" y="8151"/>
                  </a:cubicBezTo>
                  <a:cubicBezTo>
                    <a:pt x="3740" y="8151"/>
                    <a:pt x="3418" y="8102"/>
                    <a:pt x="3105" y="8000"/>
                  </a:cubicBezTo>
                  <a:cubicBezTo>
                    <a:pt x="1355" y="7429"/>
                    <a:pt x="322" y="5653"/>
                    <a:pt x="546" y="3848"/>
                  </a:cubicBezTo>
                  <a:cubicBezTo>
                    <a:pt x="758" y="2153"/>
                    <a:pt x="1963" y="833"/>
                    <a:pt x="3491" y="165"/>
                  </a:cubicBezTo>
                  <a:cubicBezTo>
                    <a:pt x="3583" y="125"/>
                    <a:pt x="3526" y="1"/>
                    <a:pt x="3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6">
              <a:extLst>
                <a:ext uri="{FF2B5EF4-FFF2-40B4-BE49-F238E27FC236}">
                  <a16:creationId xmlns:a16="http://schemas.microsoft.com/office/drawing/2014/main" id="{721CA1CE-3BCE-191D-6E3A-9F169E4C65F7}"/>
                </a:ext>
              </a:extLst>
            </p:cNvPr>
            <p:cNvSpPr/>
            <p:nvPr/>
          </p:nvSpPr>
          <p:spPr>
            <a:xfrm>
              <a:off x="5281575" y="2373900"/>
              <a:ext cx="143300" cy="142550"/>
            </a:xfrm>
            <a:custGeom>
              <a:avLst/>
              <a:gdLst/>
              <a:ahLst/>
              <a:cxnLst/>
              <a:rect l="l" t="t" r="r" b="b"/>
              <a:pathLst>
                <a:path w="5732" h="5702" extrusionOk="0">
                  <a:moveTo>
                    <a:pt x="3894" y="0"/>
                  </a:moveTo>
                  <a:cubicBezTo>
                    <a:pt x="2186" y="0"/>
                    <a:pt x="467" y="1096"/>
                    <a:pt x="166" y="2905"/>
                  </a:cubicBezTo>
                  <a:cubicBezTo>
                    <a:pt x="1" y="3899"/>
                    <a:pt x="428" y="5013"/>
                    <a:pt x="1352" y="5489"/>
                  </a:cubicBezTo>
                  <a:cubicBezTo>
                    <a:pt x="1629" y="5630"/>
                    <a:pt x="1943" y="5702"/>
                    <a:pt x="2257" y="5702"/>
                  </a:cubicBezTo>
                  <a:cubicBezTo>
                    <a:pt x="2851" y="5702"/>
                    <a:pt x="3442" y="5446"/>
                    <a:pt x="3762" y="4929"/>
                  </a:cubicBezTo>
                  <a:cubicBezTo>
                    <a:pt x="3776" y="4906"/>
                    <a:pt x="3756" y="4884"/>
                    <a:pt x="3734" y="4884"/>
                  </a:cubicBezTo>
                  <a:cubicBezTo>
                    <a:pt x="3727" y="4884"/>
                    <a:pt x="3720" y="4886"/>
                    <a:pt x="3714" y="4892"/>
                  </a:cubicBezTo>
                  <a:cubicBezTo>
                    <a:pt x="3297" y="5286"/>
                    <a:pt x="2767" y="5512"/>
                    <a:pt x="2242" y="5512"/>
                  </a:cubicBezTo>
                  <a:cubicBezTo>
                    <a:pt x="1798" y="5512"/>
                    <a:pt x="1357" y="5350"/>
                    <a:pt x="988" y="4991"/>
                  </a:cubicBezTo>
                  <a:cubicBezTo>
                    <a:pt x="189" y="4213"/>
                    <a:pt x="112" y="2993"/>
                    <a:pt x="596" y="2031"/>
                  </a:cubicBezTo>
                  <a:cubicBezTo>
                    <a:pt x="1245" y="744"/>
                    <a:pt x="2589" y="148"/>
                    <a:pt x="3950" y="148"/>
                  </a:cubicBezTo>
                  <a:cubicBezTo>
                    <a:pt x="4555" y="148"/>
                    <a:pt x="5164" y="266"/>
                    <a:pt x="5715" y="494"/>
                  </a:cubicBezTo>
                  <a:cubicBezTo>
                    <a:pt x="5716" y="495"/>
                    <a:pt x="5718" y="495"/>
                    <a:pt x="5719" y="495"/>
                  </a:cubicBezTo>
                  <a:cubicBezTo>
                    <a:pt x="5727" y="495"/>
                    <a:pt x="5732" y="481"/>
                    <a:pt x="5723" y="476"/>
                  </a:cubicBezTo>
                  <a:cubicBezTo>
                    <a:pt x="5164" y="152"/>
                    <a:pt x="4530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6">
              <a:extLst>
                <a:ext uri="{FF2B5EF4-FFF2-40B4-BE49-F238E27FC236}">
                  <a16:creationId xmlns:a16="http://schemas.microsoft.com/office/drawing/2014/main" id="{F71E3968-135E-6C87-C6B5-E37E314A7553}"/>
                </a:ext>
              </a:extLst>
            </p:cNvPr>
            <p:cNvSpPr/>
            <p:nvPr/>
          </p:nvSpPr>
          <p:spPr>
            <a:xfrm>
              <a:off x="5426150" y="2387250"/>
              <a:ext cx="37750" cy="41850"/>
            </a:xfrm>
            <a:custGeom>
              <a:avLst/>
              <a:gdLst/>
              <a:ahLst/>
              <a:cxnLst/>
              <a:rect l="l" t="t" r="r" b="b"/>
              <a:pathLst>
                <a:path w="1510" h="1674" extrusionOk="0">
                  <a:moveTo>
                    <a:pt x="3" y="1"/>
                  </a:moveTo>
                  <a:cubicBezTo>
                    <a:pt x="2" y="1"/>
                    <a:pt x="1" y="3"/>
                    <a:pt x="3" y="4"/>
                  </a:cubicBezTo>
                  <a:cubicBezTo>
                    <a:pt x="354" y="246"/>
                    <a:pt x="647" y="525"/>
                    <a:pt x="904" y="865"/>
                  </a:cubicBezTo>
                  <a:cubicBezTo>
                    <a:pt x="1094" y="1115"/>
                    <a:pt x="1231" y="1452"/>
                    <a:pt x="1455" y="1666"/>
                  </a:cubicBezTo>
                  <a:cubicBezTo>
                    <a:pt x="1460" y="1672"/>
                    <a:pt x="1468" y="1674"/>
                    <a:pt x="1476" y="1674"/>
                  </a:cubicBezTo>
                  <a:cubicBezTo>
                    <a:pt x="1492" y="1674"/>
                    <a:pt x="1510" y="1663"/>
                    <a:pt x="1507" y="1644"/>
                  </a:cubicBezTo>
                  <a:cubicBezTo>
                    <a:pt x="1467" y="1319"/>
                    <a:pt x="1179" y="992"/>
                    <a:pt x="958" y="760"/>
                  </a:cubicBezTo>
                  <a:cubicBezTo>
                    <a:pt x="678" y="466"/>
                    <a:pt x="351" y="21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6">
              <a:extLst>
                <a:ext uri="{FF2B5EF4-FFF2-40B4-BE49-F238E27FC236}">
                  <a16:creationId xmlns:a16="http://schemas.microsoft.com/office/drawing/2014/main" id="{73907947-2718-1469-D44F-92091B9D25E1}"/>
                </a:ext>
              </a:extLst>
            </p:cNvPr>
            <p:cNvSpPr/>
            <p:nvPr/>
          </p:nvSpPr>
          <p:spPr>
            <a:xfrm>
              <a:off x="5336525" y="2408500"/>
              <a:ext cx="126400" cy="44125"/>
            </a:xfrm>
            <a:custGeom>
              <a:avLst/>
              <a:gdLst/>
              <a:ahLst/>
              <a:cxnLst/>
              <a:rect l="l" t="t" r="r" b="b"/>
              <a:pathLst>
                <a:path w="5056" h="1765" extrusionOk="0">
                  <a:moveTo>
                    <a:pt x="2867" y="1"/>
                  </a:moveTo>
                  <a:cubicBezTo>
                    <a:pt x="1688" y="1"/>
                    <a:pt x="506" y="595"/>
                    <a:pt x="11" y="1715"/>
                  </a:cubicBezTo>
                  <a:cubicBezTo>
                    <a:pt x="1" y="1738"/>
                    <a:pt x="20" y="1765"/>
                    <a:pt x="41" y="1765"/>
                  </a:cubicBezTo>
                  <a:cubicBezTo>
                    <a:pt x="48" y="1765"/>
                    <a:pt x="55" y="1762"/>
                    <a:pt x="61" y="1754"/>
                  </a:cubicBezTo>
                  <a:cubicBezTo>
                    <a:pt x="883" y="762"/>
                    <a:pt x="1869" y="228"/>
                    <a:pt x="2927" y="228"/>
                  </a:cubicBezTo>
                  <a:cubicBezTo>
                    <a:pt x="3594" y="228"/>
                    <a:pt x="4290" y="440"/>
                    <a:pt x="4991" y="882"/>
                  </a:cubicBezTo>
                  <a:cubicBezTo>
                    <a:pt x="4997" y="886"/>
                    <a:pt x="5003" y="887"/>
                    <a:pt x="5008" y="887"/>
                  </a:cubicBezTo>
                  <a:cubicBezTo>
                    <a:pt x="5035" y="887"/>
                    <a:pt x="5056" y="852"/>
                    <a:pt x="5033" y="829"/>
                  </a:cubicBezTo>
                  <a:cubicBezTo>
                    <a:pt x="4453" y="270"/>
                    <a:pt x="3661" y="1"/>
                    <a:pt x="2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6">
              <a:extLst>
                <a:ext uri="{FF2B5EF4-FFF2-40B4-BE49-F238E27FC236}">
                  <a16:creationId xmlns:a16="http://schemas.microsoft.com/office/drawing/2014/main" id="{6EF0B42E-F349-1A45-0AC4-1046EC7ACF70}"/>
                </a:ext>
              </a:extLst>
            </p:cNvPr>
            <p:cNvSpPr/>
            <p:nvPr/>
          </p:nvSpPr>
          <p:spPr>
            <a:xfrm>
              <a:off x="5509275" y="2408500"/>
              <a:ext cx="10150" cy="7675"/>
            </a:xfrm>
            <a:custGeom>
              <a:avLst/>
              <a:gdLst/>
              <a:ahLst/>
              <a:cxnLst/>
              <a:rect l="l" t="t" r="r" b="b"/>
              <a:pathLst>
                <a:path w="406" h="307" extrusionOk="0">
                  <a:moveTo>
                    <a:pt x="365" y="1"/>
                  </a:moveTo>
                  <a:cubicBezTo>
                    <a:pt x="363" y="1"/>
                    <a:pt x="360" y="1"/>
                    <a:pt x="357" y="2"/>
                  </a:cubicBezTo>
                  <a:lnTo>
                    <a:pt x="356" y="2"/>
                  </a:lnTo>
                  <a:cubicBezTo>
                    <a:pt x="289" y="27"/>
                    <a:pt x="235" y="51"/>
                    <a:pt x="177" y="93"/>
                  </a:cubicBezTo>
                  <a:cubicBezTo>
                    <a:pt x="123" y="131"/>
                    <a:pt x="61" y="163"/>
                    <a:pt x="25" y="220"/>
                  </a:cubicBezTo>
                  <a:cubicBezTo>
                    <a:pt x="1" y="257"/>
                    <a:pt x="35" y="307"/>
                    <a:pt x="76" y="307"/>
                  </a:cubicBezTo>
                  <a:cubicBezTo>
                    <a:pt x="81" y="307"/>
                    <a:pt x="86" y="306"/>
                    <a:pt x="90" y="305"/>
                  </a:cubicBezTo>
                  <a:cubicBezTo>
                    <a:pt x="154" y="285"/>
                    <a:pt x="204" y="235"/>
                    <a:pt x="255" y="195"/>
                  </a:cubicBezTo>
                  <a:cubicBezTo>
                    <a:pt x="311" y="149"/>
                    <a:pt x="349" y="105"/>
                    <a:pt x="391" y="47"/>
                  </a:cubicBezTo>
                  <a:cubicBezTo>
                    <a:pt x="405" y="28"/>
                    <a:pt x="386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6">
              <a:extLst>
                <a:ext uri="{FF2B5EF4-FFF2-40B4-BE49-F238E27FC236}">
                  <a16:creationId xmlns:a16="http://schemas.microsoft.com/office/drawing/2014/main" id="{3BB4CF74-9DB2-8F8A-6D00-4B945EF61987}"/>
                </a:ext>
              </a:extLst>
            </p:cNvPr>
            <p:cNvSpPr/>
            <p:nvPr/>
          </p:nvSpPr>
          <p:spPr>
            <a:xfrm>
              <a:off x="5303425" y="2243675"/>
              <a:ext cx="208850" cy="173650"/>
            </a:xfrm>
            <a:custGeom>
              <a:avLst/>
              <a:gdLst/>
              <a:ahLst/>
              <a:cxnLst/>
              <a:rect l="l" t="t" r="r" b="b"/>
              <a:pathLst>
                <a:path w="8354" h="6946" extrusionOk="0">
                  <a:moveTo>
                    <a:pt x="1332" y="1"/>
                  </a:moveTo>
                  <a:cubicBezTo>
                    <a:pt x="618" y="1"/>
                    <a:pt x="73" y="651"/>
                    <a:pt x="41" y="1350"/>
                  </a:cubicBezTo>
                  <a:cubicBezTo>
                    <a:pt x="0" y="2278"/>
                    <a:pt x="710" y="3020"/>
                    <a:pt x="1494" y="3395"/>
                  </a:cubicBezTo>
                  <a:cubicBezTo>
                    <a:pt x="2578" y="3914"/>
                    <a:pt x="3832" y="3883"/>
                    <a:pt x="4972" y="4234"/>
                  </a:cubicBezTo>
                  <a:cubicBezTo>
                    <a:pt x="6445" y="4686"/>
                    <a:pt x="7563" y="5544"/>
                    <a:pt x="8258" y="6924"/>
                  </a:cubicBezTo>
                  <a:cubicBezTo>
                    <a:pt x="8266" y="6939"/>
                    <a:pt x="8281" y="6946"/>
                    <a:pt x="8295" y="6946"/>
                  </a:cubicBezTo>
                  <a:cubicBezTo>
                    <a:pt x="8323" y="6946"/>
                    <a:pt x="8353" y="6921"/>
                    <a:pt x="8343" y="6888"/>
                  </a:cubicBezTo>
                  <a:cubicBezTo>
                    <a:pt x="7814" y="5293"/>
                    <a:pt x="6191" y="4385"/>
                    <a:pt x="4655" y="3981"/>
                  </a:cubicBezTo>
                  <a:cubicBezTo>
                    <a:pt x="3671" y="3722"/>
                    <a:pt x="2621" y="3680"/>
                    <a:pt x="1680" y="3272"/>
                  </a:cubicBezTo>
                  <a:cubicBezTo>
                    <a:pt x="1081" y="3013"/>
                    <a:pt x="547" y="2603"/>
                    <a:pt x="327" y="1965"/>
                  </a:cubicBezTo>
                  <a:cubicBezTo>
                    <a:pt x="14" y="1061"/>
                    <a:pt x="513" y="287"/>
                    <a:pt x="1433" y="151"/>
                  </a:cubicBezTo>
                  <a:cubicBezTo>
                    <a:pt x="1522" y="138"/>
                    <a:pt x="1493" y="10"/>
                    <a:pt x="1414" y="4"/>
                  </a:cubicBezTo>
                  <a:cubicBezTo>
                    <a:pt x="1386" y="2"/>
                    <a:pt x="1359" y="1"/>
                    <a:pt x="1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6">
              <a:extLst>
                <a:ext uri="{FF2B5EF4-FFF2-40B4-BE49-F238E27FC236}">
                  <a16:creationId xmlns:a16="http://schemas.microsoft.com/office/drawing/2014/main" id="{B27781F4-E373-4720-0E77-A56BF9F62A33}"/>
                </a:ext>
              </a:extLst>
            </p:cNvPr>
            <p:cNvSpPr/>
            <p:nvPr/>
          </p:nvSpPr>
          <p:spPr>
            <a:xfrm>
              <a:off x="5265875" y="2205500"/>
              <a:ext cx="150425" cy="147475"/>
            </a:xfrm>
            <a:custGeom>
              <a:avLst/>
              <a:gdLst/>
              <a:ahLst/>
              <a:cxnLst/>
              <a:rect l="l" t="t" r="r" b="b"/>
              <a:pathLst>
                <a:path w="6017" h="5899" extrusionOk="0">
                  <a:moveTo>
                    <a:pt x="3131" y="1"/>
                  </a:moveTo>
                  <a:cubicBezTo>
                    <a:pt x="2119" y="1"/>
                    <a:pt x="1168" y="625"/>
                    <a:pt x="732" y="1619"/>
                  </a:cubicBezTo>
                  <a:cubicBezTo>
                    <a:pt x="0" y="3291"/>
                    <a:pt x="965" y="5138"/>
                    <a:pt x="2536" y="5894"/>
                  </a:cubicBezTo>
                  <a:cubicBezTo>
                    <a:pt x="2544" y="5897"/>
                    <a:pt x="2551" y="5899"/>
                    <a:pt x="2558" y="5899"/>
                  </a:cubicBezTo>
                  <a:cubicBezTo>
                    <a:pt x="2601" y="5899"/>
                    <a:pt x="2629" y="5839"/>
                    <a:pt x="2584" y="5811"/>
                  </a:cubicBezTo>
                  <a:cubicBezTo>
                    <a:pt x="1581" y="5199"/>
                    <a:pt x="753" y="4245"/>
                    <a:pt x="684" y="3019"/>
                  </a:cubicBezTo>
                  <a:cubicBezTo>
                    <a:pt x="621" y="1892"/>
                    <a:pt x="1268" y="646"/>
                    <a:pt x="2390" y="290"/>
                  </a:cubicBezTo>
                  <a:cubicBezTo>
                    <a:pt x="2617" y="218"/>
                    <a:pt x="2854" y="184"/>
                    <a:pt x="3091" y="184"/>
                  </a:cubicBezTo>
                  <a:cubicBezTo>
                    <a:pt x="4045" y="184"/>
                    <a:pt x="4989" y="749"/>
                    <a:pt x="5203" y="1746"/>
                  </a:cubicBezTo>
                  <a:cubicBezTo>
                    <a:pt x="5367" y="2518"/>
                    <a:pt x="4955" y="3418"/>
                    <a:pt x="4140" y="3597"/>
                  </a:cubicBezTo>
                  <a:cubicBezTo>
                    <a:pt x="4042" y="3618"/>
                    <a:pt x="3948" y="3628"/>
                    <a:pt x="3858" y="3628"/>
                  </a:cubicBezTo>
                  <a:cubicBezTo>
                    <a:pt x="2886" y="3628"/>
                    <a:pt x="2349" y="2472"/>
                    <a:pt x="3055" y="1710"/>
                  </a:cubicBezTo>
                  <a:cubicBezTo>
                    <a:pt x="3095" y="1667"/>
                    <a:pt x="3058" y="1614"/>
                    <a:pt x="3013" y="1614"/>
                  </a:cubicBezTo>
                  <a:cubicBezTo>
                    <a:pt x="3000" y="1614"/>
                    <a:pt x="2987" y="1618"/>
                    <a:pt x="2974" y="1629"/>
                  </a:cubicBezTo>
                  <a:cubicBezTo>
                    <a:pt x="1943" y="2473"/>
                    <a:pt x="2823" y="3829"/>
                    <a:pt x="3919" y="3829"/>
                  </a:cubicBezTo>
                  <a:cubicBezTo>
                    <a:pt x="4082" y="3829"/>
                    <a:pt x="4248" y="3800"/>
                    <a:pt x="4414" y="3734"/>
                  </a:cubicBezTo>
                  <a:cubicBezTo>
                    <a:pt x="6017" y="3103"/>
                    <a:pt x="5568" y="922"/>
                    <a:pt x="4252" y="268"/>
                  </a:cubicBezTo>
                  <a:cubicBezTo>
                    <a:pt x="3885" y="85"/>
                    <a:pt x="3504" y="1"/>
                    <a:pt x="3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6">
              <a:extLst>
                <a:ext uri="{FF2B5EF4-FFF2-40B4-BE49-F238E27FC236}">
                  <a16:creationId xmlns:a16="http://schemas.microsoft.com/office/drawing/2014/main" id="{8896BA96-2C27-D190-793C-CCD29AF93061}"/>
                </a:ext>
              </a:extLst>
            </p:cNvPr>
            <p:cNvSpPr/>
            <p:nvPr/>
          </p:nvSpPr>
          <p:spPr>
            <a:xfrm>
              <a:off x="5254875" y="2351075"/>
              <a:ext cx="243000" cy="187225"/>
            </a:xfrm>
            <a:custGeom>
              <a:avLst/>
              <a:gdLst/>
              <a:ahLst/>
              <a:cxnLst/>
              <a:rect l="l" t="t" r="r" b="b"/>
              <a:pathLst>
                <a:path w="9720" h="7489" extrusionOk="0">
                  <a:moveTo>
                    <a:pt x="5016" y="1"/>
                  </a:moveTo>
                  <a:cubicBezTo>
                    <a:pt x="3107" y="1"/>
                    <a:pt x="1249" y="1185"/>
                    <a:pt x="606" y="3021"/>
                  </a:cubicBezTo>
                  <a:cubicBezTo>
                    <a:pt x="0" y="4749"/>
                    <a:pt x="782" y="6965"/>
                    <a:pt x="2694" y="7427"/>
                  </a:cubicBezTo>
                  <a:cubicBezTo>
                    <a:pt x="2868" y="7469"/>
                    <a:pt x="3051" y="7489"/>
                    <a:pt x="3237" y="7489"/>
                  </a:cubicBezTo>
                  <a:cubicBezTo>
                    <a:pt x="4676" y="7489"/>
                    <a:pt x="6332" y="6294"/>
                    <a:pt x="5846" y="4720"/>
                  </a:cubicBezTo>
                  <a:cubicBezTo>
                    <a:pt x="5690" y="4219"/>
                    <a:pt x="5208" y="3807"/>
                    <a:pt x="4714" y="3807"/>
                  </a:cubicBezTo>
                  <a:cubicBezTo>
                    <a:pt x="4499" y="3807"/>
                    <a:pt x="4283" y="3884"/>
                    <a:pt x="4090" y="4066"/>
                  </a:cubicBezTo>
                  <a:cubicBezTo>
                    <a:pt x="3622" y="4506"/>
                    <a:pt x="3856" y="5283"/>
                    <a:pt x="4490" y="5357"/>
                  </a:cubicBezTo>
                  <a:cubicBezTo>
                    <a:pt x="4491" y="5357"/>
                    <a:pt x="4492" y="5357"/>
                    <a:pt x="4493" y="5357"/>
                  </a:cubicBezTo>
                  <a:cubicBezTo>
                    <a:pt x="4518" y="5357"/>
                    <a:pt x="4518" y="5319"/>
                    <a:pt x="4495" y="5311"/>
                  </a:cubicBezTo>
                  <a:cubicBezTo>
                    <a:pt x="4025" y="4469"/>
                    <a:pt x="4030" y="4049"/>
                    <a:pt x="4510" y="4049"/>
                  </a:cubicBezTo>
                  <a:cubicBezTo>
                    <a:pt x="4585" y="4049"/>
                    <a:pt x="4671" y="4059"/>
                    <a:pt x="4768" y="4079"/>
                  </a:cubicBezTo>
                  <a:cubicBezTo>
                    <a:pt x="4847" y="4058"/>
                    <a:pt x="4922" y="4048"/>
                    <a:pt x="4992" y="4048"/>
                  </a:cubicBezTo>
                  <a:cubicBezTo>
                    <a:pt x="5254" y="4048"/>
                    <a:pt x="5455" y="4192"/>
                    <a:pt x="5593" y="4481"/>
                  </a:cubicBezTo>
                  <a:cubicBezTo>
                    <a:pt x="5767" y="4843"/>
                    <a:pt x="5792" y="5279"/>
                    <a:pt x="5676" y="5658"/>
                  </a:cubicBezTo>
                  <a:cubicBezTo>
                    <a:pt x="5540" y="6105"/>
                    <a:pt x="5272" y="6475"/>
                    <a:pt x="4901" y="6758"/>
                  </a:cubicBezTo>
                  <a:cubicBezTo>
                    <a:pt x="4448" y="7106"/>
                    <a:pt x="3884" y="7298"/>
                    <a:pt x="3318" y="7298"/>
                  </a:cubicBezTo>
                  <a:cubicBezTo>
                    <a:pt x="3030" y="7298"/>
                    <a:pt x="2741" y="7248"/>
                    <a:pt x="2467" y="7143"/>
                  </a:cubicBezTo>
                  <a:cubicBezTo>
                    <a:pt x="542" y="6411"/>
                    <a:pt x="132" y="4016"/>
                    <a:pt x="1091" y="2380"/>
                  </a:cubicBezTo>
                  <a:cubicBezTo>
                    <a:pt x="1922" y="965"/>
                    <a:pt x="3506" y="191"/>
                    <a:pt x="5109" y="191"/>
                  </a:cubicBezTo>
                  <a:cubicBezTo>
                    <a:pt x="5355" y="191"/>
                    <a:pt x="5601" y="209"/>
                    <a:pt x="5846" y="246"/>
                  </a:cubicBezTo>
                  <a:cubicBezTo>
                    <a:pt x="7723" y="530"/>
                    <a:pt x="8982" y="1930"/>
                    <a:pt x="9548" y="3675"/>
                  </a:cubicBezTo>
                  <a:cubicBezTo>
                    <a:pt x="9561" y="3714"/>
                    <a:pt x="9593" y="3732"/>
                    <a:pt x="9625" y="3732"/>
                  </a:cubicBezTo>
                  <a:cubicBezTo>
                    <a:pt x="9672" y="3732"/>
                    <a:pt x="9720" y="3693"/>
                    <a:pt x="9705" y="3631"/>
                  </a:cubicBezTo>
                  <a:cubicBezTo>
                    <a:pt x="9262" y="1774"/>
                    <a:pt x="7510" y="299"/>
                    <a:pt x="5634" y="42"/>
                  </a:cubicBezTo>
                  <a:cubicBezTo>
                    <a:pt x="5428" y="14"/>
                    <a:pt x="5222" y="1"/>
                    <a:pt x="5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6">
              <a:extLst>
                <a:ext uri="{FF2B5EF4-FFF2-40B4-BE49-F238E27FC236}">
                  <a16:creationId xmlns:a16="http://schemas.microsoft.com/office/drawing/2014/main" id="{244A9D5E-63C6-BAD7-4763-0DE06562B57E}"/>
                </a:ext>
              </a:extLst>
            </p:cNvPr>
            <p:cNvSpPr/>
            <p:nvPr/>
          </p:nvSpPr>
          <p:spPr>
            <a:xfrm>
              <a:off x="5284000" y="2219950"/>
              <a:ext cx="108075" cy="135675"/>
            </a:xfrm>
            <a:custGeom>
              <a:avLst/>
              <a:gdLst/>
              <a:ahLst/>
              <a:cxnLst/>
              <a:rect l="l" t="t" r="r" b="b"/>
              <a:pathLst>
                <a:path w="4323" h="5427" extrusionOk="0">
                  <a:moveTo>
                    <a:pt x="2465" y="1"/>
                  </a:moveTo>
                  <a:cubicBezTo>
                    <a:pt x="1392" y="1"/>
                    <a:pt x="395" y="924"/>
                    <a:pt x="252" y="2019"/>
                  </a:cubicBezTo>
                  <a:cubicBezTo>
                    <a:pt x="0" y="3937"/>
                    <a:pt x="1754" y="5427"/>
                    <a:pt x="3562" y="5427"/>
                  </a:cubicBezTo>
                  <a:cubicBezTo>
                    <a:pt x="3665" y="5427"/>
                    <a:pt x="3769" y="5422"/>
                    <a:pt x="3872" y="5412"/>
                  </a:cubicBezTo>
                  <a:cubicBezTo>
                    <a:pt x="3914" y="5408"/>
                    <a:pt x="3913" y="5351"/>
                    <a:pt x="3872" y="5347"/>
                  </a:cubicBezTo>
                  <a:cubicBezTo>
                    <a:pt x="2135" y="5150"/>
                    <a:pt x="186" y="4193"/>
                    <a:pt x="376" y="2121"/>
                  </a:cubicBezTo>
                  <a:cubicBezTo>
                    <a:pt x="463" y="1183"/>
                    <a:pt x="1135" y="451"/>
                    <a:pt x="2047" y="239"/>
                  </a:cubicBezTo>
                  <a:cubicBezTo>
                    <a:pt x="2176" y="209"/>
                    <a:pt x="2317" y="193"/>
                    <a:pt x="2460" y="193"/>
                  </a:cubicBezTo>
                  <a:cubicBezTo>
                    <a:pt x="2897" y="193"/>
                    <a:pt x="3363" y="338"/>
                    <a:pt x="3636" y="663"/>
                  </a:cubicBezTo>
                  <a:cubicBezTo>
                    <a:pt x="3828" y="890"/>
                    <a:pt x="4003" y="1208"/>
                    <a:pt x="3987" y="1515"/>
                  </a:cubicBezTo>
                  <a:cubicBezTo>
                    <a:pt x="4002" y="1919"/>
                    <a:pt x="3811" y="2138"/>
                    <a:pt x="3417" y="2172"/>
                  </a:cubicBezTo>
                  <a:cubicBezTo>
                    <a:pt x="3255" y="2290"/>
                    <a:pt x="3123" y="2350"/>
                    <a:pt x="3019" y="2350"/>
                  </a:cubicBezTo>
                  <a:cubicBezTo>
                    <a:pt x="2885" y="2350"/>
                    <a:pt x="2799" y="2250"/>
                    <a:pt x="2762" y="2051"/>
                  </a:cubicBezTo>
                  <a:lnTo>
                    <a:pt x="2762" y="2051"/>
                  </a:lnTo>
                  <a:cubicBezTo>
                    <a:pt x="2839" y="2102"/>
                    <a:pt x="2937" y="2126"/>
                    <a:pt x="3039" y="2126"/>
                  </a:cubicBezTo>
                  <a:cubicBezTo>
                    <a:pt x="3407" y="2126"/>
                    <a:pt x="3828" y="1812"/>
                    <a:pt x="3494" y="1319"/>
                  </a:cubicBezTo>
                  <a:cubicBezTo>
                    <a:pt x="3367" y="1132"/>
                    <a:pt x="3210" y="1055"/>
                    <a:pt x="3054" y="1055"/>
                  </a:cubicBezTo>
                  <a:cubicBezTo>
                    <a:pt x="2470" y="1055"/>
                    <a:pt x="1889" y="2126"/>
                    <a:pt x="2856" y="2491"/>
                  </a:cubicBezTo>
                  <a:cubicBezTo>
                    <a:pt x="2967" y="2534"/>
                    <a:pt x="3080" y="2553"/>
                    <a:pt x="3188" y="2553"/>
                  </a:cubicBezTo>
                  <a:cubicBezTo>
                    <a:pt x="3616" y="2553"/>
                    <a:pt x="3996" y="2249"/>
                    <a:pt x="4124" y="1814"/>
                  </a:cubicBezTo>
                  <a:cubicBezTo>
                    <a:pt x="4323" y="1141"/>
                    <a:pt x="3900" y="499"/>
                    <a:pt x="3306" y="202"/>
                  </a:cubicBezTo>
                  <a:cubicBezTo>
                    <a:pt x="3030" y="63"/>
                    <a:pt x="274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6">
              <a:extLst>
                <a:ext uri="{FF2B5EF4-FFF2-40B4-BE49-F238E27FC236}">
                  <a16:creationId xmlns:a16="http://schemas.microsoft.com/office/drawing/2014/main" id="{C68C06A5-7614-BC90-5CAE-A3B3A62C5F91}"/>
                </a:ext>
              </a:extLst>
            </p:cNvPr>
            <p:cNvSpPr/>
            <p:nvPr/>
          </p:nvSpPr>
          <p:spPr>
            <a:xfrm>
              <a:off x="5357450" y="2264300"/>
              <a:ext cx="24300" cy="11250"/>
            </a:xfrm>
            <a:custGeom>
              <a:avLst/>
              <a:gdLst/>
              <a:ahLst/>
              <a:cxnLst/>
              <a:rect l="l" t="t" r="r" b="b"/>
              <a:pathLst>
                <a:path w="972" h="450" extrusionOk="0">
                  <a:moveTo>
                    <a:pt x="112" y="0"/>
                  </a:moveTo>
                  <a:cubicBezTo>
                    <a:pt x="98" y="0"/>
                    <a:pt x="83" y="7"/>
                    <a:pt x="78" y="19"/>
                  </a:cubicBezTo>
                  <a:cubicBezTo>
                    <a:pt x="1" y="200"/>
                    <a:pt x="227" y="345"/>
                    <a:pt x="372" y="403"/>
                  </a:cubicBezTo>
                  <a:cubicBezTo>
                    <a:pt x="449" y="433"/>
                    <a:pt x="529" y="450"/>
                    <a:pt x="608" y="450"/>
                  </a:cubicBezTo>
                  <a:cubicBezTo>
                    <a:pt x="725" y="450"/>
                    <a:pt x="839" y="413"/>
                    <a:pt x="935" y="333"/>
                  </a:cubicBezTo>
                  <a:cubicBezTo>
                    <a:pt x="972" y="304"/>
                    <a:pt x="939" y="246"/>
                    <a:pt x="897" y="246"/>
                  </a:cubicBezTo>
                  <a:cubicBezTo>
                    <a:pt x="893" y="246"/>
                    <a:pt x="889" y="247"/>
                    <a:pt x="885" y="248"/>
                  </a:cubicBezTo>
                  <a:cubicBezTo>
                    <a:pt x="815" y="269"/>
                    <a:pt x="743" y="281"/>
                    <a:pt x="670" y="281"/>
                  </a:cubicBezTo>
                  <a:cubicBezTo>
                    <a:pt x="586" y="281"/>
                    <a:pt x="502" y="265"/>
                    <a:pt x="424" y="228"/>
                  </a:cubicBezTo>
                  <a:cubicBezTo>
                    <a:pt x="305" y="171"/>
                    <a:pt x="247" y="36"/>
                    <a:pt x="122" y="1"/>
                  </a:cubicBezTo>
                  <a:cubicBezTo>
                    <a:pt x="119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6">
              <a:extLst>
                <a:ext uri="{FF2B5EF4-FFF2-40B4-BE49-F238E27FC236}">
                  <a16:creationId xmlns:a16="http://schemas.microsoft.com/office/drawing/2014/main" id="{8CB9EC38-8E2F-2EA5-64E3-CDEFF2567548}"/>
                </a:ext>
              </a:extLst>
            </p:cNvPr>
            <p:cNvSpPr/>
            <p:nvPr/>
          </p:nvSpPr>
          <p:spPr>
            <a:xfrm>
              <a:off x="5348575" y="2268000"/>
              <a:ext cx="20525" cy="13550"/>
            </a:xfrm>
            <a:custGeom>
              <a:avLst/>
              <a:gdLst/>
              <a:ahLst/>
              <a:cxnLst/>
              <a:rect l="l" t="t" r="r" b="b"/>
              <a:pathLst>
                <a:path w="821" h="542" extrusionOk="0">
                  <a:moveTo>
                    <a:pt x="469" y="0"/>
                  </a:moveTo>
                  <a:cubicBezTo>
                    <a:pt x="424" y="0"/>
                    <a:pt x="385" y="41"/>
                    <a:pt x="389" y="85"/>
                  </a:cubicBezTo>
                  <a:lnTo>
                    <a:pt x="389" y="85"/>
                  </a:lnTo>
                  <a:cubicBezTo>
                    <a:pt x="370" y="73"/>
                    <a:pt x="350" y="61"/>
                    <a:pt x="330" y="49"/>
                  </a:cubicBezTo>
                  <a:cubicBezTo>
                    <a:pt x="317" y="41"/>
                    <a:pt x="303" y="38"/>
                    <a:pt x="289" y="38"/>
                  </a:cubicBezTo>
                  <a:cubicBezTo>
                    <a:pt x="240" y="38"/>
                    <a:pt x="194" y="85"/>
                    <a:pt x="202" y="136"/>
                  </a:cubicBezTo>
                  <a:lnTo>
                    <a:pt x="202" y="136"/>
                  </a:lnTo>
                  <a:cubicBezTo>
                    <a:pt x="182" y="129"/>
                    <a:pt x="161" y="124"/>
                    <a:pt x="141" y="119"/>
                  </a:cubicBezTo>
                  <a:cubicBezTo>
                    <a:pt x="133" y="118"/>
                    <a:pt x="126" y="117"/>
                    <a:pt x="119" y="117"/>
                  </a:cubicBezTo>
                  <a:cubicBezTo>
                    <a:pt x="44" y="117"/>
                    <a:pt x="1" y="206"/>
                    <a:pt x="55" y="266"/>
                  </a:cubicBezTo>
                  <a:lnTo>
                    <a:pt x="279" y="515"/>
                  </a:lnTo>
                  <a:cubicBezTo>
                    <a:pt x="296" y="534"/>
                    <a:pt x="316" y="541"/>
                    <a:pt x="337" y="541"/>
                  </a:cubicBezTo>
                  <a:cubicBezTo>
                    <a:pt x="372" y="541"/>
                    <a:pt x="407" y="520"/>
                    <a:pt x="424" y="490"/>
                  </a:cubicBezTo>
                  <a:lnTo>
                    <a:pt x="424" y="490"/>
                  </a:lnTo>
                  <a:cubicBezTo>
                    <a:pt x="438" y="501"/>
                    <a:pt x="454" y="506"/>
                    <a:pt x="470" y="506"/>
                  </a:cubicBezTo>
                  <a:cubicBezTo>
                    <a:pt x="529" y="506"/>
                    <a:pt x="589" y="436"/>
                    <a:pt x="550" y="375"/>
                  </a:cubicBezTo>
                  <a:lnTo>
                    <a:pt x="550" y="375"/>
                  </a:lnTo>
                  <a:cubicBezTo>
                    <a:pt x="562" y="382"/>
                    <a:pt x="574" y="389"/>
                    <a:pt x="586" y="396"/>
                  </a:cubicBezTo>
                  <a:cubicBezTo>
                    <a:pt x="599" y="403"/>
                    <a:pt x="612" y="406"/>
                    <a:pt x="624" y="406"/>
                  </a:cubicBezTo>
                  <a:cubicBezTo>
                    <a:pt x="671" y="406"/>
                    <a:pt x="714" y="365"/>
                    <a:pt x="710" y="318"/>
                  </a:cubicBezTo>
                  <a:lnTo>
                    <a:pt x="710" y="318"/>
                  </a:lnTo>
                  <a:cubicBezTo>
                    <a:pt x="724" y="331"/>
                    <a:pt x="739" y="344"/>
                    <a:pt x="755" y="356"/>
                  </a:cubicBezTo>
                  <a:cubicBezTo>
                    <a:pt x="763" y="363"/>
                    <a:pt x="773" y="366"/>
                    <a:pt x="782" y="366"/>
                  </a:cubicBezTo>
                  <a:cubicBezTo>
                    <a:pt x="801" y="366"/>
                    <a:pt x="819" y="353"/>
                    <a:pt x="819" y="330"/>
                  </a:cubicBezTo>
                  <a:cubicBezTo>
                    <a:pt x="821" y="154"/>
                    <a:pt x="639" y="40"/>
                    <a:pt x="488" y="3"/>
                  </a:cubicBezTo>
                  <a:cubicBezTo>
                    <a:pt x="481" y="1"/>
                    <a:pt x="475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6">
              <a:extLst>
                <a:ext uri="{FF2B5EF4-FFF2-40B4-BE49-F238E27FC236}">
                  <a16:creationId xmlns:a16="http://schemas.microsoft.com/office/drawing/2014/main" id="{43EFE621-B008-ABAD-796A-F1015950F142}"/>
                </a:ext>
              </a:extLst>
            </p:cNvPr>
            <p:cNvSpPr/>
            <p:nvPr/>
          </p:nvSpPr>
          <p:spPr>
            <a:xfrm>
              <a:off x="5184650" y="2432450"/>
              <a:ext cx="70725" cy="20875"/>
            </a:xfrm>
            <a:custGeom>
              <a:avLst/>
              <a:gdLst/>
              <a:ahLst/>
              <a:cxnLst/>
              <a:rect l="l" t="t" r="r" b="b"/>
              <a:pathLst>
                <a:path w="2829" h="835" extrusionOk="0">
                  <a:moveTo>
                    <a:pt x="2752" y="1"/>
                  </a:moveTo>
                  <a:cubicBezTo>
                    <a:pt x="2739" y="1"/>
                    <a:pt x="2726" y="6"/>
                    <a:pt x="2713" y="20"/>
                  </a:cubicBezTo>
                  <a:cubicBezTo>
                    <a:pt x="2376" y="374"/>
                    <a:pt x="1927" y="628"/>
                    <a:pt x="1428" y="643"/>
                  </a:cubicBezTo>
                  <a:cubicBezTo>
                    <a:pt x="1415" y="644"/>
                    <a:pt x="1401" y="644"/>
                    <a:pt x="1387" y="644"/>
                  </a:cubicBezTo>
                  <a:cubicBezTo>
                    <a:pt x="870" y="644"/>
                    <a:pt x="511" y="369"/>
                    <a:pt x="73" y="134"/>
                  </a:cubicBezTo>
                  <a:cubicBezTo>
                    <a:pt x="66" y="131"/>
                    <a:pt x="60" y="129"/>
                    <a:pt x="53" y="129"/>
                  </a:cubicBezTo>
                  <a:cubicBezTo>
                    <a:pt x="25" y="129"/>
                    <a:pt x="1" y="160"/>
                    <a:pt x="17" y="189"/>
                  </a:cubicBezTo>
                  <a:cubicBezTo>
                    <a:pt x="278" y="645"/>
                    <a:pt x="734" y="834"/>
                    <a:pt x="1213" y="834"/>
                  </a:cubicBezTo>
                  <a:cubicBezTo>
                    <a:pt x="1813" y="834"/>
                    <a:pt x="2451" y="539"/>
                    <a:pt x="2794" y="102"/>
                  </a:cubicBezTo>
                  <a:cubicBezTo>
                    <a:pt x="2829" y="58"/>
                    <a:pt x="2794" y="1"/>
                    <a:pt x="2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6">
              <a:extLst>
                <a:ext uri="{FF2B5EF4-FFF2-40B4-BE49-F238E27FC236}">
                  <a16:creationId xmlns:a16="http://schemas.microsoft.com/office/drawing/2014/main" id="{46506EA1-1D6F-A39D-273C-493F5D1F2B6D}"/>
                </a:ext>
              </a:extLst>
            </p:cNvPr>
            <p:cNvSpPr/>
            <p:nvPr/>
          </p:nvSpPr>
          <p:spPr>
            <a:xfrm>
              <a:off x="5184475" y="2385400"/>
              <a:ext cx="60200" cy="53400"/>
            </a:xfrm>
            <a:custGeom>
              <a:avLst/>
              <a:gdLst/>
              <a:ahLst/>
              <a:cxnLst/>
              <a:rect l="l" t="t" r="r" b="b"/>
              <a:pathLst>
                <a:path w="2408" h="2136" extrusionOk="0">
                  <a:moveTo>
                    <a:pt x="2325" y="0"/>
                  </a:moveTo>
                  <a:cubicBezTo>
                    <a:pt x="2303" y="0"/>
                    <a:pt x="2281" y="12"/>
                    <a:pt x="2273" y="40"/>
                  </a:cubicBezTo>
                  <a:cubicBezTo>
                    <a:pt x="2139" y="548"/>
                    <a:pt x="1988" y="1003"/>
                    <a:pt x="1591" y="1375"/>
                  </a:cubicBezTo>
                  <a:cubicBezTo>
                    <a:pt x="1184" y="1757"/>
                    <a:pt x="661" y="1954"/>
                    <a:pt x="107" y="1972"/>
                  </a:cubicBezTo>
                  <a:cubicBezTo>
                    <a:pt x="2" y="1975"/>
                    <a:pt x="1" y="2134"/>
                    <a:pt x="107" y="2135"/>
                  </a:cubicBezTo>
                  <a:cubicBezTo>
                    <a:pt x="109" y="2135"/>
                    <a:pt x="111" y="2135"/>
                    <a:pt x="113" y="2135"/>
                  </a:cubicBezTo>
                  <a:cubicBezTo>
                    <a:pt x="1243" y="2135"/>
                    <a:pt x="2408" y="1272"/>
                    <a:pt x="2384" y="55"/>
                  </a:cubicBezTo>
                  <a:cubicBezTo>
                    <a:pt x="2383" y="20"/>
                    <a:pt x="2354" y="0"/>
                    <a:pt x="2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6">
              <a:extLst>
                <a:ext uri="{FF2B5EF4-FFF2-40B4-BE49-F238E27FC236}">
                  <a16:creationId xmlns:a16="http://schemas.microsoft.com/office/drawing/2014/main" id="{C257EF7D-790E-E803-680B-2C86A8FAE2CD}"/>
                </a:ext>
              </a:extLst>
            </p:cNvPr>
            <p:cNvSpPr/>
            <p:nvPr/>
          </p:nvSpPr>
          <p:spPr>
            <a:xfrm>
              <a:off x="5191800" y="2421875"/>
              <a:ext cx="34150" cy="8825"/>
            </a:xfrm>
            <a:custGeom>
              <a:avLst/>
              <a:gdLst/>
              <a:ahLst/>
              <a:cxnLst/>
              <a:rect l="l" t="t" r="r" b="b"/>
              <a:pathLst>
                <a:path w="1366" h="353" extrusionOk="0">
                  <a:moveTo>
                    <a:pt x="1328" y="0"/>
                  </a:moveTo>
                  <a:cubicBezTo>
                    <a:pt x="1325" y="0"/>
                    <a:pt x="1322" y="0"/>
                    <a:pt x="1319" y="1"/>
                  </a:cubicBezTo>
                  <a:lnTo>
                    <a:pt x="1320" y="2"/>
                  </a:lnTo>
                  <a:cubicBezTo>
                    <a:pt x="1099" y="64"/>
                    <a:pt x="902" y="154"/>
                    <a:pt x="668" y="160"/>
                  </a:cubicBezTo>
                  <a:cubicBezTo>
                    <a:pt x="662" y="160"/>
                    <a:pt x="655" y="161"/>
                    <a:pt x="649" y="161"/>
                  </a:cubicBezTo>
                  <a:cubicBezTo>
                    <a:pt x="453" y="161"/>
                    <a:pt x="274" y="66"/>
                    <a:pt x="84" y="66"/>
                  </a:cubicBezTo>
                  <a:cubicBezTo>
                    <a:pt x="77" y="66"/>
                    <a:pt x="70" y="66"/>
                    <a:pt x="63" y="66"/>
                  </a:cubicBezTo>
                  <a:cubicBezTo>
                    <a:pt x="16" y="68"/>
                    <a:pt x="1" y="119"/>
                    <a:pt x="28" y="153"/>
                  </a:cubicBezTo>
                  <a:cubicBezTo>
                    <a:pt x="138" y="294"/>
                    <a:pt x="336" y="352"/>
                    <a:pt x="550" y="352"/>
                  </a:cubicBezTo>
                  <a:cubicBezTo>
                    <a:pt x="859" y="352"/>
                    <a:pt x="1200" y="229"/>
                    <a:pt x="1349" y="53"/>
                  </a:cubicBezTo>
                  <a:cubicBezTo>
                    <a:pt x="1366" y="33"/>
                    <a:pt x="1353" y="0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6">
              <a:extLst>
                <a:ext uri="{FF2B5EF4-FFF2-40B4-BE49-F238E27FC236}">
                  <a16:creationId xmlns:a16="http://schemas.microsoft.com/office/drawing/2014/main" id="{A3BFE4AD-8320-5415-0853-267F594D5C4F}"/>
                </a:ext>
              </a:extLst>
            </p:cNvPr>
            <p:cNvSpPr/>
            <p:nvPr/>
          </p:nvSpPr>
          <p:spPr>
            <a:xfrm>
              <a:off x="5194375" y="2358425"/>
              <a:ext cx="37675" cy="66700"/>
            </a:xfrm>
            <a:custGeom>
              <a:avLst/>
              <a:gdLst/>
              <a:ahLst/>
              <a:cxnLst/>
              <a:rect l="l" t="t" r="r" b="b"/>
              <a:pathLst>
                <a:path w="1507" h="2668" extrusionOk="0">
                  <a:moveTo>
                    <a:pt x="864" y="0"/>
                  </a:moveTo>
                  <a:cubicBezTo>
                    <a:pt x="836" y="0"/>
                    <a:pt x="825" y="40"/>
                    <a:pt x="842" y="62"/>
                  </a:cubicBezTo>
                  <a:cubicBezTo>
                    <a:pt x="1245" y="579"/>
                    <a:pt x="1403" y="1075"/>
                    <a:pt x="1029" y="1685"/>
                  </a:cubicBezTo>
                  <a:cubicBezTo>
                    <a:pt x="771" y="2105"/>
                    <a:pt x="337" y="2287"/>
                    <a:pt x="14" y="2630"/>
                  </a:cubicBezTo>
                  <a:cubicBezTo>
                    <a:pt x="1" y="2646"/>
                    <a:pt x="12" y="2668"/>
                    <a:pt x="30" y="2668"/>
                  </a:cubicBezTo>
                  <a:cubicBezTo>
                    <a:pt x="32" y="2668"/>
                    <a:pt x="34" y="2667"/>
                    <a:pt x="36" y="2667"/>
                  </a:cubicBezTo>
                  <a:cubicBezTo>
                    <a:pt x="643" y="2540"/>
                    <a:pt x="1223" y="1907"/>
                    <a:pt x="1380" y="1320"/>
                  </a:cubicBezTo>
                  <a:cubicBezTo>
                    <a:pt x="1507" y="845"/>
                    <a:pt x="1384" y="192"/>
                    <a:pt x="877" y="3"/>
                  </a:cubicBezTo>
                  <a:cubicBezTo>
                    <a:pt x="873" y="1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6">
              <a:extLst>
                <a:ext uri="{FF2B5EF4-FFF2-40B4-BE49-F238E27FC236}">
                  <a16:creationId xmlns:a16="http://schemas.microsoft.com/office/drawing/2014/main" id="{B4B3095B-B171-B700-98E5-715DEE08DD6B}"/>
                </a:ext>
              </a:extLst>
            </p:cNvPr>
            <p:cNvSpPr/>
            <p:nvPr/>
          </p:nvSpPr>
          <p:spPr>
            <a:xfrm>
              <a:off x="5199425" y="2382750"/>
              <a:ext cx="30525" cy="20925"/>
            </a:xfrm>
            <a:custGeom>
              <a:avLst/>
              <a:gdLst/>
              <a:ahLst/>
              <a:cxnLst/>
              <a:rect l="l" t="t" r="r" b="b"/>
              <a:pathLst>
                <a:path w="1221" h="837" extrusionOk="0">
                  <a:moveTo>
                    <a:pt x="1196" y="0"/>
                  </a:moveTo>
                  <a:cubicBezTo>
                    <a:pt x="1189" y="0"/>
                    <a:pt x="1183" y="3"/>
                    <a:pt x="1179" y="10"/>
                  </a:cubicBezTo>
                  <a:cubicBezTo>
                    <a:pt x="1061" y="215"/>
                    <a:pt x="894" y="391"/>
                    <a:pt x="690" y="510"/>
                  </a:cubicBezTo>
                  <a:cubicBezTo>
                    <a:pt x="487" y="630"/>
                    <a:pt x="292" y="642"/>
                    <a:pt x="69" y="684"/>
                  </a:cubicBezTo>
                  <a:cubicBezTo>
                    <a:pt x="1" y="698"/>
                    <a:pt x="1" y="808"/>
                    <a:pt x="69" y="822"/>
                  </a:cubicBezTo>
                  <a:cubicBezTo>
                    <a:pt x="117" y="832"/>
                    <a:pt x="166" y="837"/>
                    <a:pt x="215" y="837"/>
                  </a:cubicBezTo>
                  <a:cubicBezTo>
                    <a:pt x="667" y="837"/>
                    <a:pt x="1098" y="439"/>
                    <a:pt x="1216" y="27"/>
                  </a:cubicBezTo>
                  <a:cubicBezTo>
                    <a:pt x="1220" y="12"/>
                    <a:pt x="1208" y="0"/>
                    <a:pt x="1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6">
              <a:extLst>
                <a:ext uri="{FF2B5EF4-FFF2-40B4-BE49-F238E27FC236}">
                  <a16:creationId xmlns:a16="http://schemas.microsoft.com/office/drawing/2014/main" id="{AD30DE8D-9ABE-83E4-6CE6-A76E6394D2FE}"/>
                </a:ext>
              </a:extLst>
            </p:cNvPr>
            <p:cNvSpPr/>
            <p:nvPr/>
          </p:nvSpPr>
          <p:spPr>
            <a:xfrm>
              <a:off x="5184725" y="2358575"/>
              <a:ext cx="28200" cy="43775"/>
            </a:xfrm>
            <a:custGeom>
              <a:avLst/>
              <a:gdLst/>
              <a:ahLst/>
              <a:cxnLst/>
              <a:rect l="l" t="t" r="r" b="b"/>
              <a:pathLst>
                <a:path w="1128" h="1751" extrusionOk="0">
                  <a:moveTo>
                    <a:pt x="161" y="1"/>
                  </a:moveTo>
                  <a:cubicBezTo>
                    <a:pt x="123" y="1"/>
                    <a:pt x="85" y="4"/>
                    <a:pt x="47" y="12"/>
                  </a:cubicBezTo>
                  <a:cubicBezTo>
                    <a:pt x="0" y="20"/>
                    <a:pt x="10" y="83"/>
                    <a:pt x="47" y="96"/>
                  </a:cubicBezTo>
                  <a:cubicBezTo>
                    <a:pt x="363" y="213"/>
                    <a:pt x="660" y="286"/>
                    <a:pt x="826" y="618"/>
                  </a:cubicBezTo>
                  <a:cubicBezTo>
                    <a:pt x="1007" y="980"/>
                    <a:pt x="891" y="1377"/>
                    <a:pt x="637" y="1665"/>
                  </a:cubicBezTo>
                  <a:cubicBezTo>
                    <a:pt x="604" y="1703"/>
                    <a:pt x="635" y="1751"/>
                    <a:pt x="674" y="1751"/>
                  </a:cubicBezTo>
                  <a:cubicBezTo>
                    <a:pt x="685" y="1751"/>
                    <a:pt x="697" y="1747"/>
                    <a:pt x="709" y="1736"/>
                  </a:cubicBezTo>
                  <a:cubicBezTo>
                    <a:pt x="1010" y="1463"/>
                    <a:pt x="1127" y="1021"/>
                    <a:pt x="981" y="636"/>
                  </a:cubicBezTo>
                  <a:cubicBezTo>
                    <a:pt x="861" y="318"/>
                    <a:pt x="51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6">
              <a:extLst>
                <a:ext uri="{FF2B5EF4-FFF2-40B4-BE49-F238E27FC236}">
                  <a16:creationId xmlns:a16="http://schemas.microsoft.com/office/drawing/2014/main" id="{15F1F633-9BA9-FCCD-65E7-7C9FB3E11502}"/>
                </a:ext>
              </a:extLst>
            </p:cNvPr>
            <p:cNvSpPr/>
            <p:nvPr/>
          </p:nvSpPr>
          <p:spPr>
            <a:xfrm>
              <a:off x="5188300" y="2371500"/>
              <a:ext cx="19600" cy="40225"/>
            </a:xfrm>
            <a:custGeom>
              <a:avLst/>
              <a:gdLst/>
              <a:ahLst/>
              <a:cxnLst/>
              <a:rect l="l" t="t" r="r" b="b"/>
              <a:pathLst>
                <a:path w="784" h="1609" extrusionOk="0">
                  <a:moveTo>
                    <a:pt x="699" y="0"/>
                  </a:moveTo>
                  <a:cubicBezTo>
                    <a:pt x="692" y="0"/>
                    <a:pt x="686" y="4"/>
                    <a:pt x="684" y="13"/>
                  </a:cubicBezTo>
                  <a:cubicBezTo>
                    <a:pt x="623" y="385"/>
                    <a:pt x="399" y="605"/>
                    <a:pt x="211" y="914"/>
                  </a:cubicBezTo>
                  <a:cubicBezTo>
                    <a:pt x="84" y="1123"/>
                    <a:pt x="0" y="1346"/>
                    <a:pt x="101" y="1577"/>
                  </a:cubicBezTo>
                  <a:cubicBezTo>
                    <a:pt x="110" y="1599"/>
                    <a:pt x="129" y="1608"/>
                    <a:pt x="149" y="1608"/>
                  </a:cubicBezTo>
                  <a:cubicBezTo>
                    <a:pt x="182" y="1608"/>
                    <a:pt x="218" y="1582"/>
                    <a:pt x="217" y="1545"/>
                  </a:cubicBezTo>
                  <a:cubicBezTo>
                    <a:pt x="211" y="1124"/>
                    <a:pt x="431" y="913"/>
                    <a:pt x="617" y="573"/>
                  </a:cubicBezTo>
                  <a:cubicBezTo>
                    <a:pt x="714" y="395"/>
                    <a:pt x="784" y="209"/>
                    <a:pt x="717" y="13"/>
                  </a:cubicBezTo>
                  <a:cubicBezTo>
                    <a:pt x="715" y="5"/>
                    <a:pt x="70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6">
              <a:extLst>
                <a:ext uri="{FF2B5EF4-FFF2-40B4-BE49-F238E27FC236}">
                  <a16:creationId xmlns:a16="http://schemas.microsoft.com/office/drawing/2014/main" id="{6CDA20D1-8FD9-9F88-54B1-0A8241E52C49}"/>
                </a:ext>
              </a:extLst>
            </p:cNvPr>
            <p:cNvSpPr/>
            <p:nvPr/>
          </p:nvSpPr>
          <p:spPr>
            <a:xfrm>
              <a:off x="5172925" y="2369600"/>
              <a:ext cx="22100" cy="40525"/>
            </a:xfrm>
            <a:custGeom>
              <a:avLst/>
              <a:gdLst/>
              <a:ahLst/>
              <a:cxnLst/>
              <a:rect l="l" t="t" r="r" b="b"/>
              <a:pathLst>
                <a:path w="884" h="1621" extrusionOk="0">
                  <a:moveTo>
                    <a:pt x="188" y="0"/>
                  </a:moveTo>
                  <a:cubicBezTo>
                    <a:pt x="177" y="0"/>
                    <a:pt x="166" y="7"/>
                    <a:pt x="161" y="23"/>
                  </a:cubicBezTo>
                  <a:cubicBezTo>
                    <a:pt x="1" y="528"/>
                    <a:pt x="76" y="1621"/>
                    <a:pt x="817" y="1621"/>
                  </a:cubicBezTo>
                  <a:cubicBezTo>
                    <a:pt x="821" y="1621"/>
                    <a:pt x="824" y="1621"/>
                    <a:pt x="828" y="1621"/>
                  </a:cubicBezTo>
                  <a:cubicBezTo>
                    <a:pt x="867" y="1620"/>
                    <a:pt x="883" y="1567"/>
                    <a:pt x="849" y="1547"/>
                  </a:cubicBezTo>
                  <a:cubicBezTo>
                    <a:pt x="598" y="1408"/>
                    <a:pt x="407" y="1251"/>
                    <a:pt x="313" y="968"/>
                  </a:cubicBezTo>
                  <a:cubicBezTo>
                    <a:pt x="213" y="662"/>
                    <a:pt x="258" y="344"/>
                    <a:pt x="220" y="30"/>
                  </a:cubicBezTo>
                  <a:cubicBezTo>
                    <a:pt x="219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6">
              <a:extLst>
                <a:ext uri="{FF2B5EF4-FFF2-40B4-BE49-F238E27FC236}">
                  <a16:creationId xmlns:a16="http://schemas.microsoft.com/office/drawing/2014/main" id="{D4D19518-3B6A-6E5D-EF9F-FC075328F362}"/>
                </a:ext>
              </a:extLst>
            </p:cNvPr>
            <p:cNvSpPr/>
            <p:nvPr/>
          </p:nvSpPr>
          <p:spPr>
            <a:xfrm>
              <a:off x="5136125" y="2386100"/>
              <a:ext cx="47150" cy="60625"/>
            </a:xfrm>
            <a:custGeom>
              <a:avLst/>
              <a:gdLst/>
              <a:ahLst/>
              <a:cxnLst/>
              <a:rect l="l" t="t" r="r" b="b"/>
              <a:pathLst>
                <a:path w="1886" h="2425" extrusionOk="0">
                  <a:moveTo>
                    <a:pt x="1252" y="0"/>
                  </a:moveTo>
                  <a:cubicBezTo>
                    <a:pt x="990" y="0"/>
                    <a:pt x="727" y="109"/>
                    <a:pt x="529" y="312"/>
                  </a:cubicBezTo>
                  <a:cubicBezTo>
                    <a:pt x="0" y="854"/>
                    <a:pt x="80" y="1690"/>
                    <a:pt x="210" y="2368"/>
                  </a:cubicBezTo>
                  <a:cubicBezTo>
                    <a:pt x="217" y="2407"/>
                    <a:pt x="245" y="2424"/>
                    <a:pt x="275" y="2424"/>
                  </a:cubicBezTo>
                  <a:cubicBezTo>
                    <a:pt x="321" y="2424"/>
                    <a:pt x="371" y="2385"/>
                    <a:pt x="360" y="2327"/>
                  </a:cubicBezTo>
                  <a:cubicBezTo>
                    <a:pt x="265" y="1795"/>
                    <a:pt x="170" y="1223"/>
                    <a:pt x="416" y="714"/>
                  </a:cubicBezTo>
                  <a:cubicBezTo>
                    <a:pt x="594" y="348"/>
                    <a:pt x="951" y="85"/>
                    <a:pt x="1326" y="85"/>
                  </a:cubicBezTo>
                  <a:cubicBezTo>
                    <a:pt x="1499" y="85"/>
                    <a:pt x="1676" y="142"/>
                    <a:pt x="1842" y="270"/>
                  </a:cubicBezTo>
                  <a:cubicBezTo>
                    <a:pt x="1846" y="274"/>
                    <a:pt x="1851" y="275"/>
                    <a:pt x="1856" y="275"/>
                  </a:cubicBezTo>
                  <a:cubicBezTo>
                    <a:pt x="1872" y="275"/>
                    <a:pt x="1886" y="256"/>
                    <a:pt x="1871" y="242"/>
                  </a:cubicBezTo>
                  <a:cubicBezTo>
                    <a:pt x="1692" y="78"/>
                    <a:pt x="14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6">
              <a:extLst>
                <a:ext uri="{FF2B5EF4-FFF2-40B4-BE49-F238E27FC236}">
                  <a16:creationId xmlns:a16="http://schemas.microsoft.com/office/drawing/2014/main" id="{2D85A970-53EA-BF49-4010-A660134E20D9}"/>
                </a:ext>
              </a:extLst>
            </p:cNvPr>
            <p:cNvSpPr/>
            <p:nvPr/>
          </p:nvSpPr>
          <p:spPr>
            <a:xfrm>
              <a:off x="5052200" y="2299850"/>
              <a:ext cx="38775" cy="207425"/>
            </a:xfrm>
            <a:custGeom>
              <a:avLst/>
              <a:gdLst/>
              <a:ahLst/>
              <a:cxnLst/>
              <a:rect l="l" t="t" r="r" b="b"/>
              <a:pathLst>
                <a:path w="1551" h="8297" extrusionOk="0">
                  <a:moveTo>
                    <a:pt x="80" y="0"/>
                  </a:moveTo>
                  <a:cubicBezTo>
                    <a:pt x="40" y="0"/>
                    <a:pt x="0" y="45"/>
                    <a:pt x="28" y="85"/>
                  </a:cubicBezTo>
                  <a:cubicBezTo>
                    <a:pt x="950" y="1372"/>
                    <a:pt x="1040" y="2790"/>
                    <a:pt x="994" y="4327"/>
                  </a:cubicBezTo>
                  <a:cubicBezTo>
                    <a:pt x="954" y="5640"/>
                    <a:pt x="839" y="7080"/>
                    <a:pt x="1478" y="8279"/>
                  </a:cubicBezTo>
                  <a:cubicBezTo>
                    <a:pt x="1484" y="8291"/>
                    <a:pt x="1495" y="8296"/>
                    <a:pt x="1506" y="8296"/>
                  </a:cubicBezTo>
                  <a:cubicBezTo>
                    <a:pt x="1528" y="8296"/>
                    <a:pt x="1550" y="8277"/>
                    <a:pt x="1543" y="8252"/>
                  </a:cubicBezTo>
                  <a:cubicBezTo>
                    <a:pt x="1043" y="6625"/>
                    <a:pt x="1218" y="5067"/>
                    <a:pt x="1165" y="3400"/>
                  </a:cubicBezTo>
                  <a:cubicBezTo>
                    <a:pt x="1130" y="2222"/>
                    <a:pt x="941" y="918"/>
                    <a:pt x="116" y="16"/>
                  </a:cubicBezTo>
                  <a:cubicBezTo>
                    <a:pt x="106" y="5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6">
              <a:extLst>
                <a:ext uri="{FF2B5EF4-FFF2-40B4-BE49-F238E27FC236}">
                  <a16:creationId xmlns:a16="http://schemas.microsoft.com/office/drawing/2014/main" id="{CCBBDBA8-0ACB-B739-7B1B-E21CE11034FF}"/>
                </a:ext>
              </a:extLst>
            </p:cNvPr>
            <p:cNvSpPr/>
            <p:nvPr/>
          </p:nvSpPr>
          <p:spPr>
            <a:xfrm>
              <a:off x="5071425" y="2488300"/>
              <a:ext cx="41700" cy="54975"/>
            </a:xfrm>
            <a:custGeom>
              <a:avLst/>
              <a:gdLst/>
              <a:ahLst/>
              <a:cxnLst/>
              <a:rect l="l" t="t" r="r" b="b"/>
              <a:pathLst>
                <a:path w="1668" h="2199" extrusionOk="0">
                  <a:moveTo>
                    <a:pt x="31" y="0"/>
                  </a:moveTo>
                  <a:cubicBezTo>
                    <a:pt x="16" y="0"/>
                    <a:pt x="0" y="15"/>
                    <a:pt x="4" y="32"/>
                  </a:cubicBezTo>
                  <a:cubicBezTo>
                    <a:pt x="68" y="393"/>
                    <a:pt x="362" y="575"/>
                    <a:pt x="645" y="768"/>
                  </a:cubicBezTo>
                  <a:cubicBezTo>
                    <a:pt x="1182" y="1134"/>
                    <a:pt x="1412" y="1563"/>
                    <a:pt x="1593" y="2175"/>
                  </a:cubicBezTo>
                  <a:cubicBezTo>
                    <a:pt x="1598" y="2191"/>
                    <a:pt x="1612" y="2198"/>
                    <a:pt x="1625" y="2198"/>
                  </a:cubicBezTo>
                  <a:cubicBezTo>
                    <a:pt x="1642" y="2198"/>
                    <a:pt x="1660" y="2186"/>
                    <a:pt x="1660" y="2165"/>
                  </a:cubicBezTo>
                  <a:cubicBezTo>
                    <a:pt x="1668" y="1759"/>
                    <a:pt x="1462" y="1345"/>
                    <a:pt x="1192" y="1050"/>
                  </a:cubicBezTo>
                  <a:cubicBezTo>
                    <a:pt x="834" y="662"/>
                    <a:pt x="300" y="503"/>
                    <a:pt x="50" y="13"/>
                  </a:cubicBezTo>
                  <a:cubicBezTo>
                    <a:pt x="46" y="4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6">
              <a:extLst>
                <a:ext uri="{FF2B5EF4-FFF2-40B4-BE49-F238E27FC236}">
                  <a16:creationId xmlns:a16="http://schemas.microsoft.com/office/drawing/2014/main" id="{38495B2D-810A-DC80-A08F-DE00B77AF925}"/>
                </a:ext>
              </a:extLst>
            </p:cNvPr>
            <p:cNvSpPr/>
            <p:nvPr/>
          </p:nvSpPr>
          <p:spPr>
            <a:xfrm>
              <a:off x="5064775" y="2487525"/>
              <a:ext cx="68200" cy="90650"/>
            </a:xfrm>
            <a:custGeom>
              <a:avLst/>
              <a:gdLst/>
              <a:ahLst/>
              <a:cxnLst/>
              <a:rect l="l" t="t" r="r" b="b"/>
              <a:pathLst>
                <a:path w="2728" h="3626" extrusionOk="0">
                  <a:moveTo>
                    <a:pt x="343" y="1"/>
                  </a:moveTo>
                  <a:cubicBezTo>
                    <a:pt x="334" y="1"/>
                    <a:pt x="325" y="6"/>
                    <a:pt x="323" y="16"/>
                  </a:cubicBezTo>
                  <a:cubicBezTo>
                    <a:pt x="1" y="1478"/>
                    <a:pt x="1236" y="3215"/>
                    <a:pt x="2621" y="3623"/>
                  </a:cubicBezTo>
                  <a:cubicBezTo>
                    <a:pt x="2627" y="3625"/>
                    <a:pt x="2633" y="3626"/>
                    <a:pt x="2639" y="3626"/>
                  </a:cubicBezTo>
                  <a:cubicBezTo>
                    <a:pt x="2698" y="3626"/>
                    <a:pt x="2727" y="3539"/>
                    <a:pt x="2670" y="3505"/>
                  </a:cubicBezTo>
                  <a:cubicBezTo>
                    <a:pt x="1983" y="3104"/>
                    <a:pt x="1372" y="2717"/>
                    <a:pt x="943" y="2016"/>
                  </a:cubicBezTo>
                  <a:cubicBezTo>
                    <a:pt x="555" y="1379"/>
                    <a:pt x="499" y="725"/>
                    <a:pt x="363" y="16"/>
                  </a:cubicBezTo>
                  <a:cubicBezTo>
                    <a:pt x="361" y="6"/>
                    <a:pt x="352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6">
              <a:extLst>
                <a:ext uri="{FF2B5EF4-FFF2-40B4-BE49-F238E27FC236}">
                  <a16:creationId xmlns:a16="http://schemas.microsoft.com/office/drawing/2014/main" id="{0CF5D6BE-BC06-AA8E-5AE2-9AF360D29494}"/>
                </a:ext>
              </a:extLst>
            </p:cNvPr>
            <p:cNvSpPr/>
            <p:nvPr/>
          </p:nvSpPr>
          <p:spPr>
            <a:xfrm>
              <a:off x="5084375" y="2561250"/>
              <a:ext cx="39700" cy="11375"/>
            </a:xfrm>
            <a:custGeom>
              <a:avLst/>
              <a:gdLst/>
              <a:ahLst/>
              <a:cxnLst/>
              <a:rect l="l" t="t" r="r" b="b"/>
              <a:pathLst>
                <a:path w="1588" h="455" extrusionOk="0">
                  <a:moveTo>
                    <a:pt x="274" y="0"/>
                  </a:moveTo>
                  <a:cubicBezTo>
                    <a:pt x="193" y="0"/>
                    <a:pt x="114" y="10"/>
                    <a:pt x="43" y="35"/>
                  </a:cubicBezTo>
                  <a:cubicBezTo>
                    <a:pt x="0" y="50"/>
                    <a:pt x="2" y="105"/>
                    <a:pt x="43" y="121"/>
                  </a:cubicBezTo>
                  <a:cubicBezTo>
                    <a:pt x="279" y="205"/>
                    <a:pt x="555" y="175"/>
                    <a:pt x="803" y="226"/>
                  </a:cubicBezTo>
                  <a:cubicBezTo>
                    <a:pt x="1057" y="279"/>
                    <a:pt x="1288" y="391"/>
                    <a:pt x="1537" y="454"/>
                  </a:cubicBezTo>
                  <a:cubicBezTo>
                    <a:pt x="1539" y="454"/>
                    <a:pt x="1541" y="454"/>
                    <a:pt x="1543" y="454"/>
                  </a:cubicBezTo>
                  <a:cubicBezTo>
                    <a:pt x="1567" y="454"/>
                    <a:pt x="1588" y="423"/>
                    <a:pt x="1565" y="406"/>
                  </a:cubicBezTo>
                  <a:cubicBezTo>
                    <a:pt x="1361" y="246"/>
                    <a:pt x="1087" y="162"/>
                    <a:pt x="839" y="98"/>
                  </a:cubicBezTo>
                  <a:cubicBezTo>
                    <a:pt x="670" y="55"/>
                    <a:pt x="465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6">
              <a:extLst>
                <a:ext uri="{FF2B5EF4-FFF2-40B4-BE49-F238E27FC236}">
                  <a16:creationId xmlns:a16="http://schemas.microsoft.com/office/drawing/2014/main" id="{B02D8191-2BEB-15E5-C3CD-36FC737E0CAE}"/>
                </a:ext>
              </a:extLst>
            </p:cNvPr>
            <p:cNvSpPr/>
            <p:nvPr/>
          </p:nvSpPr>
          <p:spPr>
            <a:xfrm>
              <a:off x="5086475" y="2563325"/>
              <a:ext cx="59450" cy="40250"/>
            </a:xfrm>
            <a:custGeom>
              <a:avLst/>
              <a:gdLst/>
              <a:ahLst/>
              <a:cxnLst/>
              <a:rect l="l" t="t" r="r" b="b"/>
              <a:pathLst>
                <a:path w="2378" h="1610" extrusionOk="0">
                  <a:moveTo>
                    <a:pt x="23" y="1"/>
                  </a:moveTo>
                  <a:cubicBezTo>
                    <a:pt x="11" y="1"/>
                    <a:pt x="0" y="9"/>
                    <a:pt x="1" y="22"/>
                  </a:cubicBezTo>
                  <a:cubicBezTo>
                    <a:pt x="47" y="1045"/>
                    <a:pt x="1520" y="1493"/>
                    <a:pt x="2319" y="1609"/>
                  </a:cubicBezTo>
                  <a:cubicBezTo>
                    <a:pt x="2321" y="1609"/>
                    <a:pt x="2324" y="1609"/>
                    <a:pt x="2326" y="1609"/>
                  </a:cubicBezTo>
                  <a:cubicBezTo>
                    <a:pt x="2363" y="1609"/>
                    <a:pt x="2377" y="1557"/>
                    <a:pt x="2338" y="1544"/>
                  </a:cubicBezTo>
                  <a:cubicBezTo>
                    <a:pt x="1862" y="1379"/>
                    <a:pt x="1361" y="1273"/>
                    <a:pt x="925" y="1013"/>
                  </a:cubicBezTo>
                  <a:cubicBezTo>
                    <a:pt x="492" y="753"/>
                    <a:pt x="304" y="417"/>
                    <a:pt x="42" y="12"/>
                  </a:cubicBezTo>
                  <a:cubicBezTo>
                    <a:pt x="38" y="4"/>
                    <a:pt x="30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6">
              <a:extLst>
                <a:ext uri="{FF2B5EF4-FFF2-40B4-BE49-F238E27FC236}">
                  <a16:creationId xmlns:a16="http://schemas.microsoft.com/office/drawing/2014/main" id="{DF4A659C-E68C-D41C-E6D2-5CB2EE9F8162}"/>
                </a:ext>
              </a:extLst>
            </p:cNvPr>
            <p:cNvSpPr/>
            <p:nvPr/>
          </p:nvSpPr>
          <p:spPr>
            <a:xfrm>
              <a:off x="5078025" y="2591125"/>
              <a:ext cx="35375" cy="18500"/>
            </a:xfrm>
            <a:custGeom>
              <a:avLst/>
              <a:gdLst/>
              <a:ahLst/>
              <a:cxnLst/>
              <a:rect l="l" t="t" r="r" b="b"/>
              <a:pathLst>
                <a:path w="1415" h="740" extrusionOk="0">
                  <a:moveTo>
                    <a:pt x="1166" y="0"/>
                  </a:moveTo>
                  <a:cubicBezTo>
                    <a:pt x="715" y="0"/>
                    <a:pt x="116" y="246"/>
                    <a:pt x="8" y="678"/>
                  </a:cubicBezTo>
                  <a:cubicBezTo>
                    <a:pt x="0" y="708"/>
                    <a:pt x="26" y="740"/>
                    <a:pt x="55" y="740"/>
                  </a:cubicBezTo>
                  <a:cubicBezTo>
                    <a:pt x="62" y="740"/>
                    <a:pt x="70" y="737"/>
                    <a:pt x="77" y="732"/>
                  </a:cubicBezTo>
                  <a:cubicBezTo>
                    <a:pt x="264" y="605"/>
                    <a:pt x="391" y="416"/>
                    <a:pt x="593" y="300"/>
                  </a:cubicBezTo>
                  <a:cubicBezTo>
                    <a:pt x="831" y="165"/>
                    <a:pt x="1091" y="119"/>
                    <a:pt x="1360" y="93"/>
                  </a:cubicBezTo>
                  <a:cubicBezTo>
                    <a:pt x="1399" y="90"/>
                    <a:pt x="1415" y="30"/>
                    <a:pt x="1370" y="20"/>
                  </a:cubicBezTo>
                  <a:cubicBezTo>
                    <a:pt x="1308" y="7"/>
                    <a:pt x="1239" y="0"/>
                    <a:pt x="1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6">
              <a:extLst>
                <a:ext uri="{FF2B5EF4-FFF2-40B4-BE49-F238E27FC236}">
                  <a16:creationId xmlns:a16="http://schemas.microsoft.com/office/drawing/2014/main" id="{5E78D402-4826-C173-62F3-714D72FC91A2}"/>
                </a:ext>
              </a:extLst>
            </p:cNvPr>
            <p:cNvSpPr/>
            <p:nvPr/>
          </p:nvSpPr>
          <p:spPr>
            <a:xfrm>
              <a:off x="5079175" y="2606475"/>
              <a:ext cx="76950" cy="21000"/>
            </a:xfrm>
            <a:custGeom>
              <a:avLst/>
              <a:gdLst/>
              <a:ahLst/>
              <a:cxnLst/>
              <a:rect l="l" t="t" r="r" b="b"/>
              <a:pathLst>
                <a:path w="3078" h="840" extrusionOk="0">
                  <a:moveTo>
                    <a:pt x="59" y="0"/>
                  </a:moveTo>
                  <a:cubicBezTo>
                    <a:pt x="50" y="0"/>
                    <a:pt x="41" y="0"/>
                    <a:pt x="32" y="1"/>
                  </a:cubicBezTo>
                  <a:cubicBezTo>
                    <a:pt x="4" y="2"/>
                    <a:pt x="1" y="38"/>
                    <a:pt x="26" y="47"/>
                  </a:cubicBezTo>
                  <a:cubicBezTo>
                    <a:pt x="566" y="251"/>
                    <a:pt x="956" y="648"/>
                    <a:pt x="1540" y="766"/>
                  </a:cubicBezTo>
                  <a:cubicBezTo>
                    <a:pt x="1784" y="815"/>
                    <a:pt x="2040" y="840"/>
                    <a:pt x="2294" y="840"/>
                  </a:cubicBezTo>
                  <a:cubicBezTo>
                    <a:pt x="2539" y="840"/>
                    <a:pt x="2784" y="817"/>
                    <a:pt x="3020" y="773"/>
                  </a:cubicBezTo>
                  <a:cubicBezTo>
                    <a:pt x="3077" y="762"/>
                    <a:pt x="3059" y="681"/>
                    <a:pt x="3006" y="676"/>
                  </a:cubicBezTo>
                  <a:cubicBezTo>
                    <a:pt x="2372" y="629"/>
                    <a:pt x="1752" y="719"/>
                    <a:pt x="1139" y="484"/>
                  </a:cubicBezTo>
                  <a:cubicBezTo>
                    <a:pt x="767" y="341"/>
                    <a:pt x="468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6">
              <a:extLst>
                <a:ext uri="{FF2B5EF4-FFF2-40B4-BE49-F238E27FC236}">
                  <a16:creationId xmlns:a16="http://schemas.microsoft.com/office/drawing/2014/main" id="{A5E47EBE-8BE7-E957-D715-EDDA6F369636}"/>
                </a:ext>
              </a:extLst>
            </p:cNvPr>
            <p:cNvSpPr/>
            <p:nvPr/>
          </p:nvSpPr>
          <p:spPr>
            <a:xfrm>
              <a:off x="5103350" y="2628225"/>
              <a:ext cx="71250" cy="13275"/>
            </a:xfrm>
            <a:custGeom>
              <a:avLst/>
              <a:gdLst/>
              <a:ahLst/>
              <a:cxnLst/>
              <a:rect l="l" t="t" r="r" b="b"/>
              <a:pathLst>
                <a:path w="2850" h="531" extrusionOk="0">
                  <a:moveTo>
                    <a:pt x="50" y="0"/>
                  </a:moveTo>
                  <a:cubicBezTo>
                    <a:pt x="24" y="0"/>
                    <a:pt x="0" y="31"/>
                    <a:pt x="17" y="56"/>
                  </a:cubicBezTo>
                  <a:cubicBezTo>
                    <a:pt x="255" y="415"/>
                    <a:pt x="637" y="530"/>
                    <a:pt x="1058" y="530"/>
                  </a:cubicBezTo>
                  <a:cubicBezTo>
                    <a:pt x="1666" y="530"/>
                    <a:pt x="2358" y="290"/>
                    <a:pt x="2823" y="195"/>
                  </a:cubicBezTo>
                  <a:cubicBezTo>
                    <a:pt x="2850" y="189"/>
                    <a:pt x="2842" y="149"/>
                    <a:pt x="2816" y="148"/>
                  </a:cubicBezTo>
                  <a:cubicBezTo>
                    <a:pt x="2793" y="147"/>
                    <a:pt x="2770" y="147"/>
                    <a:pt x="2747" y="147"/>
                  </a:cubicBezTo>
                  <a:cubicBezTo>
                    <a:pt x="2345" y="147"/>
                    <a:pt x="1971" y="251"/>
                    <a:pt x="1573" y="312"/>
                  </a:cubicBezTo>
                  <a:cubicBezTo>
                    <a:pt x="1434" y="333"/>
                    <a:pt x="1302" y="344"/>
                    <a:pt x="1176" y="344"/>
                  </a:cubicBezTo>
                  <a:cubicBezTo>
                    <a:pt x="783" y="344"/>
                    <a:pt x="440" y="239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6">
              <a:extLst>
                <a:ext uri="{FF2B5EF4-FFF2-40B4-BE49-F238E27FC236}">
                  <a16:creationId xmlns:a16="http://schemas.microsoft.com/office/drawing/2014/main" id="{452D80F1-AB7C-CD94-306A-302C20AFAFFC}"/>
                </a:ext>
              </a:extLst>
            </p:cNvPr>
            <p:cNvSpPr/>
            <p:nvPr/>
          </p:nvSpPr>
          <p:spPr>
            <a:xfrm>
              <a:off x="5107500" y="2624400"/>
              <a:ext cx="18450" cy="7200"/>
            </a:xfrm>
            <a:custGeom>
              <a:avLst/>
              <a:gdLst/>
              <a:ahLst/>
              <a:cxnLst/>
              <a:rect l="l" t="t" r="r" b="b"/>
              <a:pathLst>
                <a:path w="738" h="288" extrusionOk="0">
                  <a:moveTo>
                    <a:pt x="675" y="1"/>
                  </a:moveTo>
                  <a:cubicBezTo>
                    <a:pt x="582" y="1"/>
                    <a:pt x="498" y="95"/>
                    <a:pt x="412" y="128"/>
                  </a:cubicBezTo>
                  <a:cubicBezTo>
                    <a:pt x="303" y="171"/>
                    <a:pt x="179" y="204"/>
                    <a:pt x="61" y="204"/>
                  </a:cubicBezTo>
                  <a:cubicBezTo>
                    <a:pt x="52" y="204"/>
                    <a:pt x="43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6" y="204"/>
                    <a:pt x="0" y="247"/>
                    <a:pt x="28" y="253"/>
                  </a:cubicBezTo>
                  <a:cubicBezTo>
                    <a:pt x="110" y="274"/>
                    <a:pt x="188" y="287"/>
                    <a:pt x="265" y="287"/>
                  </a:cubicBezTo>
                  <a:cubicBezTo>
                    <a:pt x="328" y="287"/>
                    <a:pt x="391" y="279"/>
                    <a:pt x="457" y="258"/>
                  </a:cubicBezTo>
                  <a:cubicBezTo>
                    <a:pt x="566" y="223"/>
                    <a:pt x="718" y="175"/>
                    <a:pt x="734" y="49"/>
                  </a:cubicBezTo>
                  <a:cubicBezTo>
                    <a:pt x="737" y="22"/>
                    <a:pt x="709" y="4"/>
                    <a:pt x="687" y="2"/>
                  </a:cubicBezTo>
                  <a:cubicBezTo>
                    <a:pt x="683" y="1"/>
                    <a:pt x="679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6">
              <a:extLst>
                <a:ext uri="{FF2B5EF4-FFF2-40B4-BE49-F238E27FC236}">
                  <a16:creationId xmlns:a16="http://schemas.microsoft.com/office/drawing/2014/main" id="{E64E140C-99DA-0410-606B-6BD284590336}"/>
                </a:ext>
              </a:extLst>
            </p:cNvPr>
            <p:cNvSpPr/>
            <p:nvPr/>
          </p:nvSpPr>
          <p:spPr>
            <a:xfrm>
              <a:off x="5143725" y="2640925"/>
              <a:ext cx="65850" cy="13200"/>
            </a:xfrm>
            <a:custGeom>
              <a:avLst/>
              <a:gdLst/>
              <a:ahLst/>
              <a:cxnLst/>
              <a:rect l="l" t="t" r="r" b="b"/>
              <a:pathLst>
                <a:path w="2634" h="528" extrusionOk="0">
                  <a:moveTo>
                    <a:pt x="31" y="0"/>
                  </a:moveTo>
                  <a:cubicBezTo>
                    <a:pt x="27" y="0"/>
                    <a:pt x="23" y="3"/>
                    <a:pt x="23" y="9"/>
                  </a:cubicBezTo>
                  <a:lnTo>
                    <a:pt x="22" y="9"/>
                  </a:lnTo>
                  <a:cubicBezTo>
                    <a:pt x="1" y="372"/>
                    <a:pt x="258" y="527"/>
                    <a:pt x="596" y="527"/>
                  </a:cubicBezTo>
                  <a:cubicBezTo>
                    <a:pt x="605" y="527"/>
                    <a:pt x="615" y="527"/>
                    <a:pt x="624" y="527"/>
                  </a:cubicBezTo>
                  <a:cubicBezTo>
                    <a:pt x="1256" y="509"/>
                    <a:pt x="1976" y="321"/>
                    <a:pt x="2580" y="148"/>
                  </a:cubicBezTo>
                  <a:cubicBezTo>
                    <a:pt x="2634" y="132"/>
                    <a:pt x="2627" y="44"/>
                    <a:pt x="2571" y="44"/>
                  </a:cubicBezTo>
                  <a:cubicBezTo>
                    <a:pt x="2569" y="44"/>
                    <a:pt x="2568" y="44"/>
                    <a:pt x="2566" y="44"/>
                  </a:cubicBezTo>
                  <a:cubicBezTo>
                    <a:pt x="2240" y="74"/>
                    <a:pt x="1366" y="328"/>
                    <a:pt x="734" y="328"/>
                  </a:cubicBezTo>
                  <a:cubicBezTo>
                    <a:pt x="381" y="328"/>
                    <a:pt x="104" y="249"/>
                    <a:pt x="39" y="7"/>
                  </a:cubicBezTo>
                  <a:cubicBezTo>
                    <a:pt x="38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6">
              <a:extLst>
                <a:ext uri="{FF2B5EF4-FFF2-40B4-BE49-F238E27FC236}">
                  <a16:creationId xmlns:a16="http://schemas.microsoft.com/office/drawing/2014/main" id="{2748DECC-D4D6-FE92-0C91-0E7936728610}"/>
                </a:ext>
              </a:extLst>
            </p:cNvPr>
            <p:cNvSpPr/>
            <p:nvPr/>
          </p:nvSpPr>
          <p:spPr>
            <a:xfrm>
              <a:off x="5133500" y="2650825"/>
              <a:ext cx="23250" cy="47225"/>
            </a:xfrm>
            <a:custGeom>
              <a:avLst/>
              <a:gdLst/>
              <a:ahLst/>
              <a:cxnLst/>
              <a:rect l="l" t="t" r="r" b="b"/>
              <a:pathLst>
                <a:path w="930" h="1889" extrusionOk="0">
                  <a:moveTo>
                    <a:pt x="894" y="0"/>
                  </a:moveTo>
                  <a:cubicBezTo>
                    <a:pt x="888" y="0"/>
                    <a:pt x="882" y="2"/>
                    <a:pt x="877" y="6"/>
                  </a:cubicBezTo>
                  <a:cubicBezTo>
                    <a:pt x="413" y="395"/>
                    <a:pt x="0" y="1250"/>
                    <a:pt x="169" y="1862"/>
                  </a:cubicBezTo>
                  <a:cubicBezTo>
                    <a:pt x="174" y="1879"/>
                    <a:pt x="190" y="1888"/>
                    <a:pt x="205" y="1888"/>
                  </a:cubicBezTo>
                  <a:cubicBezTo>
                    <a:pt x="221" y="1888"/>
                    <a:pt x="237" y="1880"/>
                    <a:pt x="241" y="1862"/>
                  </a:cubicBezTo>
                  <a:cubicBezTo>
                    <a:pt x="324" y="1560"/>
                    <a:pt x="325" y="1247"/>
                    <a:pt x="423" y="946"/>
                  </a:cubicBezTo>
                  <a:cubicBezTo>
                    <a:pt x="534" y="608"/>
                    <a:pt x="727" y="333"/>
                    <a:pt x="917" y="38"/>
                  </a:cubicBezTo>
                  <a:cubicBezTo>
                    <a:pt x="929" y="18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6">
              <a:extLst>
                <a:ext uri="{FF2B5EF4-FFF2-40B4-BE49-F238E27FC236}">
                  <a16:creationId xmlns:a16="http://schemas.microsoft.com/office/drawing/2014/main" id="{05543A4A-E6CE-74CD-0FFF-DE1F4EF58BF6}"/>
                </a:ext>
              </a:extLst>
            </p:cNvPr>
            <p:cNvSpPr/>
            <p:nvPr/>
          </p:nvSpPr>
          <p:spPr>
            <a:xfrm>
              <a:off x="5138750" y="2653800"/>
              <a:ext cx="74000" cy="44000"/>
            </a:xfrm>
            <a:custGeom>
              <a:avLst/>
              <a:gdLst/>
              <a:ahLst/>
              <a:cxnLst/>
              <a:rect l="l" t="t" r="r" b="b"/>
              <a:pathLst>
                <a:path w="2960" h="1760" extrusionOk="0">
                  <a:moveTo>
                    <a:pt x="2851" y="0"/>
                  </a:moveTo>
                  <a:cubicBezTo>
                    <a:pt x="2228" y="0"/>
                    <a:pt x="1769" y="617"/>
                    <a:pt x="1226" y="849"/>
                  </a:cubicBezTo>
                  <a:cubicBezTo>
                    <a:pt x="773" y="1041"/>
                    <a:pt x="17" y="1101"/>
                    <a:pt x="1" y="1734"/>
                  </a:cubicBezTo>
                  <a:cubicBezTo>
                    <a:pt x="0" y="1750"/>
                    <a:pt x="14" y="1760"/>
                    <a:pt x="27" y="1760"/>
                  </a:cubicBezTo>
                  <a:cubicBezTo>
                    <a:pt x="36" y="1760"/>
                    <a:pt x="43" y="1756"/>
                    <a:pt x="48" y="1747"/>
                  </a:cubicBezTo>
                  <a:lnTo>
                    <a:pt x="48" y="1748"/>
                  </a:lnTo>
                  <a:cubicBezTo>
                    <a:pt x="367" y="1136"/>
                    <a:pt x="1072" y="1174"/>
                    <a:pt x="1602" y="854"/>
                  </a:cubicBezTo>
                  <a:cubicBezTo>
                    <a:pt x="2058" y="578"/>
                    <a:pt x="2411" y="260"/>
                    <a:pt x="2922" y="72"/>
                  </a:cubicBezTo>
                  <a:cubicBezTo>
                    <a:pt x="2960" y="58"/>
                    <a:pt x="2953" y="5"/>
                    <a:pt x="2912" y="2"/>
                  </a:cubicBezTo>
                  <a:cubicBezTo>
                    <a:pt x="2892" y="1"/>
                    <a:pt x="2871" y="0"/>
                    <a:pt x="2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6">
              <a:extLst>
                <a:ext uri="{FF2B5EF4-FFF2-40B4-BE49-F238E27FC236}">
                  <a16:creationId xmlns:a16="http://schemas.microsoft.com/office/drawing/2014/main" id="{D2CEDA10-9A54-AC1D-34B1-14B406DA6E45}"/>
                </a:ext>
              </a:extLst>
            </p:cNvPr>
            <p:cNvSpPr/>
            <p:nvPr/>
          </p:nvSpPr>
          <p:spPr>
            <a:xfrm>
              <a:off x="5172500" y="2670425"/>
              <a:ext cx="11725" cy="30725"/>
            </a:xfrm>
            <a:custGeom>
              <a:avLst/>
              <a:gdLst/>
              <a:ahLst/>
              <a:cxnLst/>
              <a:rect l="l" t="t" r="r" b="b"/>
              <a:pathLst>
                <a:path w="469" h="1229" extrusionOk="0">
                  <a:moveTo>
                    <a:pt x="442" y="1"/>
                  </a:moveTo>
                  <a:cubicBezTo>
                    <a:pt x="437" y="1"/>
                    <a:pt x="432" y="2"/>
                    <a:pt x="429" y="6"/>
                  </a:cubicBezTo>
                  <a:cubicBezTo>
                    <a:pt x="152" y="290"/>
                    <a:pt x="1" y="829"/>
                    <a:pt x="176" y="1203"/>
                  </a:cubicBezTo>
                  <a:cubicBezTo>
                    <a:pt x="184" y="1221"/>
                    <a:pt x="199" y="1228"/>
                    <a:pt x="215" y="1228"/>
                  </a:cubicBezTo>
                  <a:cubicBezTo>
                    <a:pt x="241" y="1228"/>
                    <a:pt x="270" y="1207"/>
                    <a:pt x="271" y="1177"/>
                  </a:cubicBezTo>
                  <a:cubicBezTo>
                    <a:pt x="277" y="965"/>
                    <a:pt x="238" y="769"/>
                    <a:pt x="282" y="556"/>
                  </a:cubicBezTo>
                  <a:cubicBezTo>
                    <a:pt x="317" y="376"/>
                    <a:pt x="391" y="194"/>
                    <a:pt x="462" y="26"/>
                  </a:cubicBezTo>
                  <a:cubicBezTo>
                    <a:pt x="468" y="12"/>
                    <a:pt x="455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6">
              <a:extLst>
                <a:ext uri="{FF2B5EF4-FFF2-40B4-BE49-F238E27FC236}">
                  <a16:creationId xmlns:a16="http://schemas.microsoft.com/office/drawing/2014/main" id="{0D85033C-D7F2-DD30-139C-14F0E17037A0}"/>
                </a:ext>
              </a:extLst>
            </p:cNvPr>
            <p:cNvSpPr/>
            <p:nvPr/>
          </p:nvSpPr>
          <p:spPr>
            <a:xfrm>
              <a:off x="5176450" y="2662525"/>
              <a:ext cx="52475" cy="36975"/>
            </a:xfrm>
            <a:custGeom>
              <a:avLst/>
              <a:gdLst/>
              <a:ahLst/>
              <a:cxnLst/>
              <a:rect l="l" t="t" r="r" b="b"/>
              <a:pathLst>
                <a:path w="2099" h="1479" extrusionOk="0">
                  <a:moveTo>
                    <a:pt x="1982" y="0"/>
                  </a:moveTo>
                  <a:cubicBezTo>
                    <a:pt x="1979" y="0"/>
                    <a:pt x="1975" y="1"/>
                    <a:pt x="1972" y="1"/>
                  </a:cubicBezTo>
                  <a:cubicBezTo>
                    <a:pt x="1220" y="125"/>
                    <a:pt x="382" y="736"/>
                    <a:pt x="20" y="1405"/>
                  </a:cubicBezTo>
                  <a:cubicBezTo>
                    <a:pt x="0" y="1440"/>
                    <a:pt x="31" y="1479"/>
                    <a:pt x="65" y="1479"/>
                  </a:cubicBezTo>
                  <a:cubicBezTo>
                    <a:pt x="76" y="1479"/>
                    <a:pt x="88" y="1475"/>
                    <a:pt x="98" y="1464"/>
                  </a:cubicBezTo>
                  <a:cubicBezTo>
                    <a:pt x="388" y="1161"/>
                    <a:pt x="650" y="861"/>
                    <a:pt x="1003" y="623"/>
                  </a:cubicBezTo>
                  <a:cubicBezTo>
                    <a:pt x="1323" y="408"/>
                    <a:pt x="1675" y="283"/>
                    <a:pt x="2026" y="129"/>
                  </a:cubicBezTo>
                  <a:cubicBezTo>
                    <a:pt x="2099" y="96"/>
                    <a:pt x="2049" y="0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6">
              <a:extLst>
                <a:ext uri="{FF2B5EF4-FFF2-40B4-BE49-F238E27FC236}">
                  <a16:creationId xmlns:a16="http://schemas.microsoft.com/office/drawing/2014/main" id="{CB8DAC9F-99D2-2649-C86D-6BDF64510396}"/>
                </a:ext>
              </a:extLst>
            </p:cNvPr>
            <p:cNvSpPr/>
            <p:nvPr/>
          </p:nvSpPr>
          <p:spPr>
            <a:xfrm>
              <a:off x="5203325" y="2674100"/>
              <a:ext cx="33100" cy="13025"/>
            </a:xfrm>
            <a:custGeom>
              <a:avLst/>
              <a:gdLst/>
              <a:ahLst/>
              <a:cxnLst/>
              <a:rect l="l" t="t" r="r" b="b"/>
              <a:pathLst>
                <a:path w="1324" h="521" extrusionOk="0">
                  <a:moveTo>
                    <a:pt x="99" y="0"/>
                  </a:moveTo>
                  <a:cubicBezTo>
                    <a:pt x="47" y="0"/>
                    <a:pt x="1" y="49"/>
                    <a:pt x="34" y="108"/>
                  </a:cubicBezTo>
                  <a:cubicBezTo>
                    <a:pt x="180" y="378"/>
                    <a:pt x="520" y="520"/>
                    <a:pt x="842" y="520"/>
                  </a:cubicBezTo>
                  <a:cubicBezTo>
                    <a:pt x="1004" y="520"/>
                    <a:pt x="1162" y="484"/>
                    <a:pt x="1289" y="410"/>
                  </a:cubicBezTo>
                  <a:cubicBezTo>
                    <a:pt x="1324" y="389"/>
                    <a:pt x="1303" y="344"/>
                    <a:pt x="1268" y="344"/>
                  </a:cubicBezTo>
                  <a:cubicBezTo>
                    <a:pt x="1266" y="344"/>
                    <a:pt x="1263" y="344"/>
                    <a:pt x="1261" y="345"/>
                  </a:cubicBezTo>
                  <a:cubicBezTo>
                    <a:pt x="1158" y="362"/>
                    <a:pt x="1055" y="374"/>
                    <a:pt x="953" y="374"/>
                  </a:cubicBezTo>
                  <a:cubicBezTo>
                    <a:pt x="854" y="374"/>
                    <a:pt x="755" y="363"/>
                    <a:pt x="657" y="336"/>
                  </a:cubicBezTo>
                  <a:cubicBezTo>
                    <a:pt x="444" y="277"/>
                    <a:pt x="317" y="147"/>
                    <a:pt x="151" y="18"/>
                  </a:cubicBezTo>
                  <a:cubicBezTo>
                    <a:pt x="134" y="6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6">
              <a:extLst>
                <a:ext uri="{FF2B5EF4-FFF2-40B4-BE49-F238E27FC236}">
                  <a16:creationId xmlns:a16="http://schemas.microsoft.com/office/drawing/2014/main" id="{FEB00350-5BB5-455C-282A-0CBA5A82DB62}"/>
                </a:ext>
              </a:extLst>
            </p:cNvPr>
            <p:cNvSpPr/>
            <p:nvPr/>
          </p:nvSpPr>
          <p:spPr>
            <a:xfrm>
              <a:off x="5217925" y="2672750"/>
              <a:ext cx="31650" cy="49575"/>
            </a:xfrm>
            <a:custGeom>
              <a:avLst/>
              <a:gdLst/>
              <a:ahLst/>
              <a:cxnLst/>
              <a:rect l="l" t="t" r="r" b="b"/>
              <a:pathLst>
                <a:path w="1266" h="1983" extrusionOk="0">
                  <a:moveTo>
                    <a:pt x="1230" y="1"/>
                  </a:moveTo>
                  <a:cubicBezTo>
                    <a:pt x="1227" y="1"/>
                    <a:pt x="1223" y="2"/>
                    <a:pt x="1220" y="3"/>
                  </a:cubicBezTo>
                  <a:cubicBezTo>
                    <a:pt x="514" y="294"/>
                    <a:pt x="29" y="1176"/>
                    <a:pt x="2" y="1916"/>
                  </a:cubicBezTo>
                  <a:cubicBezTo>
                    <a:pt x="0" y="1958"/>
                    <a:pt x="38" y="1983"/>
                    <a:pt x="73" y="1983"/>
                  </a:cubicBezTo>
                  <a:cubicBezTo>
                    <a:pt x="101" y="1983"/>
                    <a:pt x="129" y="1968"/>
                    <a:pt x="135" y="1934"/>
                  </a:cubicBezTo>
                  <a:cubicBezTo>
                    <a:pt x="208" y="1560"/>
                    <a:pt x="301" y="1210"/>
                    <a:pt x="499" y="879"/>
                  </a:cubicBezTo>
                  <a:cubicBezTo>
                    <a:pt x="697" y="548"/>
                    <a:pt x="978" y="317"/>
                    <a:pt x="1248" y="51"/>
                  </a:cubicBezTo>
                  <a:cubicBezTo>
                    <a:pt x="1265" y="35"/>
                    <a:pt x="1252" y="1"/>
                    <a:pt x="1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6">
              <a:extLst>
                <a:ext uri="{FF2B5EF4-FFF2-40B4-BE49-F238E27FC236}">
                  <a16:creationId xmlns:a16="http://schemas.microsoft.com/office/drawing/2014/main" id="{3031AA80-291E-B8C3-573C-196FD78736AC}"/>
                </a:ext>
              </a:extLst>
            </p:cNvPr>
            <p:cNvSpPr/>
            <p:nvPr/>
          </p:nvSpPr>
          <p:spPr>
            <a:xfrm>
              <a:off x="5220275" y="2677200"/>
              <a:ext cx="59150" cy="44625"/>
            </a:xfrm>
            <a:custGeom>
              <a:avLst/>
              <a:gdLst/>
              <a:ahLst/>
              <a:cxnLst/>
              <a:rect l="l" t="t" r="r" b="b"/>
              <a:pathLst>
                <a:path w="2366" h="1785" extrusionOk="0">
                  <a:moveTo>
                    <a:pt x="2308" y="1"/>
                  </a:moveTo>
                  <a:cubicBezTo>
                    <a:pt x="2297" y="1"/>
                    <a:pt x="2286" y="4"/>
                    <a:pt x="2277" y="13"/>
                  </a:cubicBezTo>
                  <a:cubicBezTo>
                    <a:pt x="1809" y="494"/>
                    <a:pt x="1461" y="932"/>
                    <a:pt x="807" y="1185"/>
                  </a:cubicBezTo>
                  <a:cubicBezTo>
                    <a:pt x="484" y="1311"/>
                    <a:pt x="158" y="1381"/>
                    <a:pt x="13" y="1728"/>
                  </a:cubicBezTo>
                  <a:cubicBezTo>
                    <a:pt x="0" y="1760"/>
                    <a:pt x="30" y="1784"/>
                    <a:pt x="59" y="1784"/>
                  </a:cubicBezTo>
                  <a:cubicBezTo>
                    <a:pt x="74" y="1784"/>
                    <a:pt x="89" y="1778"/>
                    <a:pt x="98" y="1763"/>
                  </a:cubicBezTo>
                  <a:cubicBezTo>
                    <a:pt x="273" y="1468"/>
                    <a:pt x="625" y="1435"/>
                    <a:pt x="915" y="1324"/>
                  </a:cubicBezTo>
                  <a:cubicBezTo>
                    <a:pt x="1132" y="1242"/>
                    <a:pt x="1339" y="1132"/>
                    <a:pt x="1530" y="1000"/>
                  </a:cubicBezTo>
                  <a:cubicBezTo>
                    <a:pt x="1870" y="767"/>
                    <a:pt x="2211" y="453"/>
                    <a:pt x="2354" y="58"/>
                  </a:cubicBezTo>
                  <a:cubicBezTo>
                    <a:pt x="2365" y="26"/>
                    <a:pt x="2336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6">
              <a:extLst>
                <a:ext uri="{FF2B5EF4-FFF2-40B4-BE49-F238E27FC236}">
                  <a16:creationId xmlns:a16="http://schemas.microsoft.com/office/drawing/2014/main" id="{85DC621F-DAF3-FAE9-09DE-C123A5B8332D}"/>
                </a:ext>
              </a:extLst>
            </p:cNvPr>
            <p:cNvSpPr/>
            <p:nvPr/>
          </p:nvSpPr>
          <p:spPr>
            <a:xfrm>
              <a:off x="5260500" y="2690950"/>
              <a:ext cx="9825" cy="31225"/>
            </a:xfrm>
            <a:custGeom>
              <a:avLst/>
              <a:gdLst/>
              <a:ahLst/>
              <a:cxnLst/>
              <a:rect l="l" t="t" r="r" b="b"/>
              <a:pathLst>
                <a:path w="393" h="1249" extrusionOk="0">
                  <a:moveTo>
                    <a:pt x="357" y="1"/>
                  </a:moveTo>
                  <a:cubicBezTo>
                    <a:pt x="350" y="1"/>
                    <a:pt x="343" y="3"/>
                    <a:pt x="338" y="8"/>
                  </a:cubicBezTo>
                  <a:cubicBezTo>
                    <a:pt x="42" y="298"/>
                    <a:pt x="0" y="867"/>
                    <a:pt x="193" y="1221"/>
                  </a:cubicBezTo>
                  <a:cubicBezTo>
                    <a:pt x="203" y="1241"/>
                    <a:pt x="220" y="1249"/>
                    <a:pt x="237" y="1249"/>
                  </a:cubicBezTo>
                  <a:cubicBezTo>
                    <a:pt x="271" y="1249"/>
                    <a:pt x="305" y="1218"/>
                    <a:pt x="294" y="1178"/>
                  </a:cubicBezTo>
                  <a:cubicBezTo>
                    <a:pt x="241" y="974"/>
                    <a:pt x="196" y="781"/>
                    <a:pt x="219" y="568"/>
                  </a:cubicBezTo>
                  <a:cubicBezTo>
                    <a:pt x="239" y="378"/>
                    <a:pt x="319" y="214"/>
                    <a:pt x="385" y="36"/>
                  </a:cubicBezTo>
                  <a:cubicBezTo>
                    <a:pt x="393" y="16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6">
              <a:extLst>
                <a:ext uri="{FF2B5EF4-FFF2-40B4-BE49-F238E27FC236}">
                  <a16:creationId xmlns:a16="http://schemas.microsoft.com/office/drawing/2014/main" id="{D5BB1393-359E-B074-13C2-20DFB90C6559}"/>
                </a:ext>
              </a:extLst>
            </p:cNvPr>
            <p:cNvSpPr/>
            <p:nvPr/>
          </p:nvSpPr>
          <p:spPr>
            <a:xfrm>
              <a:off x="5265600" y="2683750"/>
              <a:ext cx="35875" cy="36175"/>
            </a:xfrm>
            <a:custGeom>
              <a:avLst/>
              <a:gdLst/>
              <a:ahLst/>
              <a:cxnLst/>
              <a:rect l="l" t="t" r="r" b="b"/>
              <a:pathLst>
                <a:path w="1435" h="1447" extrusionOk="0">
                  <a:moveTo>
                    <a:pt x="1392" y="1"/>
                  </a:moveTo>
                  <a:cubicBezTo>
                    <a:pt x="1386" y="1"/>
                    <a:pt x="1381" y="2"/>
                    <a:pt x="1375" y="5"/>
                  </a:cubicBezTo>
                  <a:cubicBezTo>
                    <a:pt x="1100" y="159"/>
                    <a:pt x="885" y="441"/>
                    <a:pt x="668" y="668"/>
                  </a:cubicBezTo>
                  <a:cubicBezTo>
                    <a:pt x="448" y="898"/>
                    <a:pt x="198" y="1127"/>
                    <a:pt x="18" y="1389"/>
                  </a:cubicBezTo>
                  <a:cubicBezTo>
                    <a:pt x="0" y="1413"/>
                    <a:pt x="25" y="1446"/>
                    <a:pt x="51" y="1446"/>
                  </a:cubicBezTo>
                  <a:cubicBezTo>
                    <a:pt x="57" y="1446"/>
                    <a:pt x="63" y="1444"/>
                    <a:pt x="69" y="1440"/>
                  </a:cubicBezTo>
                  <a:cubicBezTo>
                    <a:pt x="327" y="1253"/>
                    <a:pt x="549" y="999"/>
                    <a:pt x="774" y="774"/>
                  </a:cubicBezTo>
                  <a:cubicBezTo>
                    <a:pt x="995" y="552"/>
                    <a:pt x="1274" y="331"/>
                    <a:pt x="1421" y="52"/>
                  </a:cubicBezTo>
                  <a:cubicBezTo>
                    <a:pt x="1435" y="27"/>
                    <a:pt x="1416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6">
              <a:extLst>
                <a:ext uri="{FF2B5EF4-FFF2-40B4-BE49-F238E27FC236}">
                  <a16:creationId xmlns:a16="http://schemas.microsoft.com/office/drawing/2014/main" id="{3A9A82AB-AFBF-692A-6335-5F3A6962DC33}"/>
                </a:ext>
              </a:extLst>
            </p:cNvPr>
            <p:cNvSpPr/>
            <p:nvPr/>
          </p:nvSpPr>
          <p:spPr>
            <a:xfrm>
              <a:off x="5284400" y="2691575"/>
              <a:ext cx="10675" cy="22250"/>
            </a:xfrm>
            <a:custGeom>
              <a:avLst/>
              <a:gdLst/>
              <a:ahLst/>
              <a:cxnLst/>
              <a:rect l="l" t="t" r="r" b="b"/>
              <a:pathLst>
                <a:path w="427" h="890" extrusionOk="0">
                  <a:moveTo>
                    <a:pt x="379" y="1"/>
                  </a:moveTo>
                  <a:cubicBezTo>
                    <a:pt x="371" y="1"/>
                    <a:pt x="361" y="4"/>
                    <a:pt x="353" y="12"/>
                  </a:cubicBezTo>
                  <a:cubicBezTo>
                    <a:pt x="174" y="184"/>
                    <a:pt x="0" y="637"/>
                    <a:pt x="155" y="864"/>
                  </a:cubicBezTo>
                  <a:cubicBezTo>
                    <a:pt x="166" y="881"/>
                    <a:pt x="184" y="889"/>
                    <a:pt x="201" y="889"/>
                  </a:cubicBezTo>
                  <a:cubicBezTo>
                    <a:pt x="223" y="889"/>
                    <a:pt x="244" y="877"/>
                    <a:pt x="251" y="851"/>
                  </a:cubicBezTo>
                  <a:cubicBezTo>
                    <a:pt x="284" y="734"/>
                    <a:pt x="251" y="604"/>
                    <a:pt x="268" y="482"/>
                  </a:cubicBezTo>
                  <a:cubicBezTo>
                    <a:pt x="290" y="330"/>
                    <a:pt x="355" y="198"/>
                    <a:pt x="414" y="60"/>
                  </a:cubicBezTo>
                  <a:cubicBezTo>
                    <a:pt x="426" y="31"/>
                    <a:pt x="405" y="1"/>
                    <a:pt x="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6">
              <a:extLst>
                <a:ext uri="{FF2B5EF4-FFF2-40B4-BE49-F238E27FC236}">
                  <a16:creationId xmlns:a16="http://schemas.microsoft.com/office/drawing/2014/main" id="{4FA244C9-036D-A625-61FA-E45CB3C243B4}"/>
                </a:ext>
              </a:extLst>
            </p:cNvPr>
            <p:cNvSpPr/>
            <p:nvPr/>
          </p:nvSpPr>
          <p:spPr>
            <a:xfrm>
              <a:off x="5289725" y="2509750"/>
              <a:ext cx="231500" cy="200800"/>
            </a:xfrm>
            <a:custGeom>
              <a:avLst/>
              <a:gdLst/>
              <a:ahLst/>
              <a:cxnLst/>
              <a:rect l="l" t="t" r="r" b="b"/>
              <a:pathLst>
                <a:path w="9260" h="8032" extrusionOk="0">
                  <a:moveTo>
                    <a:pt x="9165" y="1"/>
                  </a:moveTo>
                  <a:cubicBezTo>
                    <a:pt x="9129" y="1"/>
                    <a:pt x="9094" y="20"/>
                    <a:pt x="9087" y="61"/>
                  </a:cubicBezTo>
                  <a:cubicBezTo>
                    <a:pt x="8798" y="2139"/>
                    <a:pt x="7742" y="4068"/>
                    <a:pt x="6091" y="5377"/>
                  </a:cubicBezTo>
                  <a:cubicBezTo>
                    <a:pt x="5167" y="6109"/>
                    <a:pt x="4114" y="6555"/>
                    <a:pt x="2984" y="6867"/>
                  </a:cubicBezTo>
                  <a:cubicBezTo>
                    <a:pt x="1979" y="7144"/>
                    <a:pt x="909" y="7336"/>
                    <a:pt x="41" y="7950"/>
                  </a:cubicBezTo>
                  <a:cubicBezTo>
                    <a:pt x="0" y="7979"/>
                    <a:pt x="24" y="8031"/>
                    <a:pt x="65" y="8031"/>
                  </a:cubicBezTo>
                  <a:cubicBezTo>
                    <a:pt x="71" y="8031"/>
                    <a:pt x="78" y="8030"/>
                    <a:pt x="86" y="8027"/>
                  </a:cubicBezTo>
                  <a:cubicBezTo>
                    <a:pt x="2247" y="7105"/>
                    <a:pt x="4630" y="6891"/>
                    <a:pt x="6473" y="5315"/>
                  </a:cubicBezTo>
                  <a:cubicBezTo>
                    <a:pt x="8028" y="3987"/>
                    <a:pt x="9044" y="2120"/>
                    <a:pt x="9255" y="84"/>
                  </a:cubicBezTo>
                  <a:cubicBezTo>
                    <a:pt x="9260" y="31"/>
                    <a:pt x="9211" y="1"/>
                    <a:pt x="9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6">
              <a:extLst>
                <a:ext uri="{FF2B5EF4-FFF2-40B4-BE49-F238E27FC236}">
                  <a16:creationId xmlns:a16="http://schemas.microsoft.com/office/drawing/2014/main" id="{4CFD3095-DC07-B578-E1AA-9D8AF5536631}"/>
                </a:ext>
              </a:extLst>
            </p:cNvPr>
            <p:cNvSpPr/>
            <p:nvPr/>
          </p:nvSpPr>
          <p:spPr>
            <a:xfrm>
              <a:off x="5386150" y="2491675"/>
              <a:ext cx="124550" cy="114125"/>
            </a:xfrm>
            <a:custGeom>
              <a:avLst/>
              <a:gdLst/>
              <a:ahLst/>
              <a:cxnLst/>
              <a:rect l="l" t="t" r="r" b="b"/>
              <a:pathLst>
                <a:path w="4982" h="4565" extrusionOk="0">
                  <a:moveTo>
                    <a:pt x="4923" y="0"/>
                  </a:moveTo>
                  <a:cubicBezTo>
                    <a:pt x="4908" y="0"/>
                    <a:pt x="4894" y="8"/>
                    <a:pt x="4891" y="26"/>
                  </a:cubicBezTo>
                  <a:cubicBezTo>
                    <a:pt x="4618" y="1395"/>
                    <a:pt x="4246" y="2854"/>
                    <a:pt x="3188" y="3857"/>
                  </a:cubicBezTo>
                  <a:cubicBezTo>
                    <a:pt x="2831" y="4196"/>
                    <a:pt x="2543" y="4322"/>
                    <a:pt x="2293" y="4322"/>
                  </a:cubicBezTo>
                  <a:cubicBezTo>
                    <a:pt x="1554" y="4322"/>
                    <a:pt x="1149" y="3215"/>
                    <a:pt x="299" y="3215"/>
                  </a:cubicBezTo>
                  <a:cubicBezTo>
                    <a:pt x="226" y="3215"/>
                    <a:pt x="149" y="3223"/>
                    <a:pt x="69" y="3241"/>
                  </a:cubicBezTo>
                  <a:cubicBezTo>
                    <a:pt x="0" y="3257"/>
                    <a:pt x="25" y="3347"/>
                    <a:pt x="84" y="3354"/>
                  </a:cubicBezTo>
                  <a:cubicBezTo>
                    <a:pt x="952" y="3468"/>
                    <a:pt x="1218" y="4334"/>
                    <a:pt x="2004" y="4533"/>
                  </a:cubicBezTo>
                  <a:cubicBezTo>
                    <a:pt x="2088" y="4554"/>
                    <a:pt x="2171" y="4564"/>
                    <a:pt x="2252" y="4564"/>
                  </a:cubicBezTo>
                  <a:cubicBezTo>
                    <a:pt x="2670" y="4564"/>
                    <a:pt x="3040" y="4301"/>
                    <a:pt x="3334" y="4004"/>
                  </a:cubicBezTo>
                  <a:cubicBezTo>
                    <a:pt x="4309" y="3018"/>
                    <a:pt x="4982" y="1423"/>
                    <a:pt x="4961" y="35"/>
                  </a:cubicBezTo>
                  <a:cubicBezTo>
                    <a:pt x="4961" y="13"/>
                    <a:pt x="4941" y="0"/>
                    <a:pt x="4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6">
              <a:extLst>
                <a:ext uri="{FF2B5EF4-FFF2-40B4-BE49-F238E27FC236}">
                  <a16:creationId xmlns:a16="http://schemas.microsoft.com/office/drawing/2014/main" id="{B37150C5-7B97-E65A-6E31-BA243A5DA1EA}"/>
                </a:ext>
              </a:extLst>
            </p:cNvPr>
            <p:cNvSpPr/>
            <p:nvPr/>
          </p:nvSpPr>
          <p:spPr>
            <a:xfrm>
              <a:off x="5373875" y="2575025"/>
              <a:ext cx="56000" cy="49675"/>
            </a:xfrm>
            <a:custGeom>
              <a:avLst/>
              <a:gdLst/>
              <a:ahLst/>
              <a:cxnLst/>
              <a:rect l="l" t="t" r="r" b="b"/>
              <a:pathLst>
                <a:path w="2240" h="1987" extrusionOk="0">
                  <a:moveTo>
                    <a:pt x="582" y="1"/>
                  </a:moveTo>
                  <a:cubicBezTo>
                    <a:pt x="577" y="1"/>
                    <a:pt x="571" y="3"/>
                    <a:pt x="567" y="9"/>
                  </a:cubicBezTo>
                  <a:cubicBezTo>
                    <a:pt x="235" y="436"/>
                    <a:pt x="0" y="1077"/>
                    <a:pt x="391" y="1544"/>
                  </a:cubicBezTo>
                  <a:cubicBezTo>
                    <a:pt x="674" y="1883"/>
                    <a:pt x="1098" y="1986"/>
                    <a:pt x="1526" y="1986"/>
                  </a:cubicBezTo>
                  <a:cubicBezTo>
                    <a:pt x="1743" y="1986"/>
                    <a:pt x="1961" y="1960"/>
                    <a:pt x="2162" y="1924"/>
                  </a:cubicBezTo>
                  <a:cubicBezTo>
                    <a:pt x="2240" y="1910"/>
                    <a:pt x="2223" y="1783"/>
                    <a:pt x="2145" y="1783"/>
                  </a:cubicBezTo>
                  <a:cubicBezTo>
                    <a:pt x="2144" y="1783"/>
                    <a:pt x="2143" y="1783"/>
                    <a:pt x="2142" y="1783"/>
                  </a:cubicBezTo>
                  <a:cubicBezTo>
                    <a:pt x="1945" y="1793"/>
                    <a:pt x="1738" y="1813"/>
                    <a:pt x="1533" y="1813"/>
                  </a:cubicBezTo>
                  <a:cubicBezTo>
                    <a:pt x="1220" y="1813"/>
                    <a:pt x="912" y="1765"/>
                    <a:pt x="658" y="1559"/>
                  </a:cubicBezTo>
                  <a:cubicBezTo>
                    <a:pt x="120" y="1123"/>
                    <a:pt x="425" y="558"/>
                    <a:pt x="609" y="33"/>
                  </a:cubicBezTo>
                  <a:cubicBezTo>
                    <a:pt x="615" y="17"/>
                    <a:pt x="598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6">
              <a:extLst>
                <a:ext uri="{FF2B5EF4-FFF2-40B4-BE49-F238E27FC236}">
                  <a16:creationId xmlns:a16="http://schemas.microsoft.com/office/drawing/2014/main" id="{354852D2-E13E-2681-2D30-6940EBD2A308}"/>
                </a:ext>
              </a:extLst>
            </p:cNvPr>
            <p:cNvSpPr/>
            <p:nvPr/>
          </p:nvSpPr>
          <p:spPr>
            <a:xfrm>
              <a:off x="5345500" y="2573825"/>
              <a:ext cx="55125" cy="65700"/>
            </a:xfrm>
            <a:custGeom>
              <a:avLst/>
              <a:gdLst/>
              <a:ahLst/>
              <a:cxnLst/>
              <a:rect l="l" t="t" r="r" b="b"/>
              <a:pathLst>
                <a:path w="2205" h="2628" extrusionOk="0">
                  <a:moveTo>
                    <a:pt x="1061" y="1"/>
                  </a:moveTo>
                  <a:cubicBezTo>
                    <a:pt x="1038" y="1"/>
                    <a:pt x="1016" y="13"/>
                    <a:pt x="1002" y="33"/>
                  </a:cubicBezTo>
                  <a:cubicBezTo>
                    <a:pt x="766" y="361"/>
                    <a:pt x="325" y="371"/>
                    <a:pt x="146" y="763"/>
                  </a:cubicBezTo>
                  <a:cubicBezTo>
                    <a:pt x="6" y="1069"/>
                    <a:pt x="1" y="1528"/>
                    <a:pt x="74" y="1850"/>
                  </a:cubicBezTo>
                  <a:cubicBezTo>
                    <a:pt x="136" y="2123"/>
                    <a:pt x="287" y="2319"/>
                    <a:pt x="552" y="2422"/>
                  </a:cubicBezTo>
                  <a:cubicBezTo>
                    <a:pt x="982" y="2591"/>
                    <a:pt x="1589" y="2627"/>
                    <a:pt x="2055" y="2627"/>
                  </a:cubicBezTo>
                  <a:cubicBezTo>
                    <a:pt x="2084" y="2627"/>
                    <a:pt x="2111" y="2627"/>
                    <a:pt x="2139" y="2627"/>
                  </a:cubicBezTo>
                  <a:cubicBezTo>
                    <a:pt x="2192" y="2626"/>
                    <a:pt x="2205" y="2547"/>
                    <a:pt x="2152" y="2533"/>
                  </a:cubicBezTo>
                  <a:cubicBezTo>
                    <a:pt x="1805" y="2445"/>
                    <a:pt x="1444" y="2427"/>
                    <a:pt x="1090" y="2381"/>
                  </a:cubicBezTo>
                  <a:cubicBezTo>
                    <a:pt x="679" y="2328"/>
                    <a:pt x="345" y="2307"/>
                    <a:pt x="204" y="1815"/>
                  </a:cubicBezTo>
                  <a:cubicBezTo>
                    <a:pt x="156" y="1641"/>
                    <a:pt x="170" y="1411"/>
                    <a:pt x="184" y="1233"/>
                  </a:cubicBezTo>
                  <a:cubicBezTo>
                    <a:pt x="220" y="789"/>
                    <a:pt x="518" y="443"/>
                    <a:pt x="934" y="293"/>
                  </a:cubicBezTo>
                  <a:cubicBezTo>
                    <a:pt x="975" y="279"/>
                    <a:pt x="1017" y="194"/>
                    <a:pt x="1045" y="194"/>
                  </a:cubicBezTo>
                  <a:cubicBezTo>
                    <a:pt x="1045" y="194"/>
                    <a:pt x="1045" y="194"/>
                    <a:pt x="1045" y="194"/>
                  </a:cubicBezTo>
                  <a:cubicBezTo>
                    <a:pt x="1220" y="198"/>
                    <a:pt x="1353" y="623"/>
                    <a:pt x="1406" y="745"/>
                  </a:cubicBezTo>
                  <a:cubicBezTo>
                    <a:pt x="1411" y="759"/>
                    <a:pt x="1421" y="765"/>
                    <a:pt x="1432" y="765"/>
                  </a:cubicBezTo>
                  <a:cubicBezTo>
                    <a:pt x="1454" y="765"/>
                    <a:pt x="1478" y="742"/>
                    <a:pt x="1474" y="716"/>
                  </a:cubicBezTo>
                  <a:cubicBezTo>
                    <a:pt x="1424" y="436"/>
                    <a:pt x="1296" y="227"/>
                    <a:pt x="1104" y="20"/>
                  </a:cubicBezTo>
                  <a:cubicBezTo>
                    <a:pt x="1091" y="6"/>
                    <a:pt x="1076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6">
              <a:extLst>
                <a:ext uri="{FF2B5EF4-FFF2-40B4-BE49-F238E27FC236}">
                  <a16:creationId xmlns:a16="http://schemas.microsoft.com/office/drawing/2014/main" id="{3337783E-6B4D-10F7-5746-77646158B14C}"/>
                </a:ext>
              </a:extLst>
            </p:cNvPr>
            <p:cNvSpPr/>
            <p:nvPr/>
          </p:nvSpPr>
          <p:spPr>
            <a:xfrm>
              <a:off x="5350825" y="2557400"/>
              <a:ext cx="9075" cy="34675"/>
            </a:xfrm>
            <a:custGeom>
              <a:avLst/>
              <a:gdLst/>
              <a:ahLst/>
              <a:cxnLst/>
              <a:rect l="l" t="t" r="r" b="b"/>
              <a:pathLst>
                <a:path w="363" h="1387" extrusionOk="0">
                  <a:moveTo>
                    <a:pt x="64" y="1"/>
                  </a:moveTo>
                  <a:cubicBezTo>
                    <a:pt x="43" y="1"/>
                    <a:pt x="23" y="19"/>
                    <a:pt x="21" y="42"/>
                  </a:cubicBezTo>
                  <a:cubicBezTo>
                    <a:pt x="1" y="258"/>
                    <a:pt x="93" y="478"/>
                    <a:pt x="92" y="699"/>
                  </a:cubicBezTo>
                  <a:cubicBezTo>
                    <a:pt x="92" y="923"/>
                    <a:pt x="28" y="1133"/>
                    <a:pt x="8" y="1354"/>
                  </a:cubicBezTo>
                  <a:cubicBezTo>
                    <a:pt x="7" y="1375"/>
                    <a:pt x="23" y="1386"/>
                    <a:pt x="41" y="1386"/>
                  </a:cubicBezTo>
                  <a:cubicBezTo>
                    <a:pt x="53" y="1386"/>
                    <a:pt x="65" y="1381"/>
                    <a:pt x="72" y="1371"/>
                  </a:cubicBezTo>
                  <a:cubicBezTo>
                    <a:pt x="292" y="1054"/>
                    <a:pt x="362" y="316"/>
                    <a:pt x="91" y="13"/>
                  </a:cubicBezTo>
                  <a:cubicBezTo>
                    <a:pt x="83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6">
              <a:extLst>
                <a:ext uri="{FF2B5EF4-FFF2-40B4-BE49-F238E27FC236}">
                  <a16:creationId xmlns:a16="http://schemas.microsoft.com/office/drawing/2014/main" id="{D369CE43-52C9-8008-F88E-DC5E6D974BA0}"/>
                </a:ext>
              </a:extLst>
            </p:cNvPr>
            <p:cNvSpPr/>
            <p:nvPr/>
          </p:nvSpPr>
          <p:spPr>
            <a:xfrm>
              <a:off x="5307275" y="2559600"/>
              <a:ext cx="30925" cy="61275"/>
            </a:xfrm>
            <a:custGeom>
              <a:avLst/>
              <a:gdLst/>
              <a:ahLst/>
              <a:cxnLst/>
              <a:rect l="l" t="t" r="r" b="b"/>
              <a:pathLst>
                <a:path w="1237" h="2451" extrusionOk="0">
                  <a:moveTo>
                    <a:pt x="716" y="1"/>
                  </a:moveTo>
                  <a:cubicBezTo>
                    <a:pt x="713" y="1"/>
                    <a:pt x="711" y="1"/>
                    <a:pt x="708" y="2"/>
                  </a:cubicBezTo>
                  <a:cubicBezTo>
                    <a:pt x="211" y="121"/>
                    <a:pt x="1" y="726"/>
                    <a:pt x="74" y="1188"/>
                  </a:cubicBezTo>
                  <a:cubicBezTo>
                    <a:pt x="166" y="1760"/>
                    <a:pt x="639" y="2228"/>
                    <a:pt x="1156" y="2446"/>
                  </a:cubicBezTo>
                  <a:cubicBezTo>
                    <a:pt x="1163" y="2450"/>
                    <a:pt x="1170" y="2451"/>
                    <a:pt x="1176" y="2451"/>
                  </a:cubicBezTo>
                  <a:cubicBezTo>
                    <a:pt x="1222" y="2451"/>
                    <a:pt x="1237" y="2376"/>
                    <a:pt x="1198" y="2347"/>
                  </a:cubicBezTo>
                  <a:cubicBezTo>
                    <a:pt x="805" y="2059"/>
                    <a:pt x="396" y="1777"/>
                    <a:pt x="254" y="1281"/>
                  </a:cubicBezTo>
                  <a:cubicBezTo>
                    <a:pt x="109" y="777"/>
                    <a:pt x="337" y="357"/>
                    <a:pt x="731" y="55"/>
                  </a:cubicBezTo>
                  <a:cubicBezTo>
                    <a:pt x="753" y="38"/>
                    <a:pt x="743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6">
              <a:extLst>
                <a:ext uri="{FF2B5EF4-FFF2-40B4-BE49-F238E27FC236}">
                  <a16:creationId xmlns:a16="http://schemas.microsoft.com/office/drawing/2014/main" id="{B3BB2D35-DED9-A8D8-1B0E-0B9B2D15D310}"/>
                </a:ext>
              </a:extLst>
            </p:cNvPr>
            <p:cNvSpPr/>
            <p:nvPr/>
          </p:nvSpPr>
          <p:spPr>
            <a:xfrm>
              <a:off x="5288650" y="2586050"/>
              <a:ext cx="35825" cy="21975"/>
            </a:xfrm>
            <a:custGeom>
              <a:avLst/>
              <a:gdLst/>
              <a:ahLst/>
              <a:cxnLst/>
              <a:rect l="l" t="t" r="r" b="b"/>
              <a:pathLst>
                <a:path w="1433" h="879" extrusionOk="0">
                  <a:moveTo>
                    <a:pt x="36" y="1"/>
                  </a:moveTo>
                  <a:cubicBezTo>
                    <a:pt x="20" y="1"/>
                    <a:pt x="4" y="14"/>
                    <a:pt x="4" y="31"/>
                  </a:cubicBezTo>
                  <a:cubicBezTo>
                    <a:pt x="1" y="258"/>
                    <a:pt x="228" y="376"/>
                    <a:pt x="418" y="439"/>
                  </a:cubicBezTo>
                  <a:cubicBezTo>
                    <a:pt x="757" y="553"/>
                    <a:pt x="1211" y="483"/>
                    <a:pt x="1389" y="868"/>
                  </a:cubicBezTo>
                  <a:cubicBezTo>
                    <a:pt x="1393" y="875"/>
                    <a:pt x="1399" y="878"/>
                    <a:pt x="1406" y="878"/>
                  </a:cubicBezTo>
                  <a:cubicBezTo>
                    <a:pt x="1419" y="878"/>
                    <a:pt x="1433" y="867"/>
                    <a:pt x="1427" y="853"/>
                  </a:cubicBezTo>
                  <a:lnTo>
                    <a:pt x="1427" y="852"/>
                  </a:lnTo>
                  <a:cubicBezTo>
                    <a:pt x="1340" y="634"/>
                    <a:pt x="1154" y="534"/>
                    <a:pt x="939" y="457"/>
                  </a:cubicBezTo>
                  <a:cubicBezTo>
                    <a:pt x="803" y="407"/>
                    <a:pt x="659" y="384"/>
                    <a:pt x="522" y="340"/>
                  </a:cubicBezTo>
                  <a:cubicBezTo>
                    <a:pt x="312" y="271"/>
                    <a:pt x="205" y="164"/>
                    <a:pt x="56" y="10"/>
                  </a:cubicBez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6">
              <a:extLst>
                <a:ext uri="{FF2B5EF4-FFF2-40B4-BE49-F238E27FC236}">
                  <a16:creationId xmlns:a16="http://schemas.microsoft.com/office/drawing/2014/main" id="{6B8642A6-E8B5-0855-CB67-8C85468D2644}"/>
                </a:ext>
              </a:extLst>
            </p:cNvPr>
            <p:cNvSpPr/>
            <p:nvPr/>
          </p:nvSpPr>
          <p:spPr>
            <a:xfrm>
              <a:off x="5285425" y="2587350"/>
              <a:ext cx="65200" cy="86700"/>
            </a:xfrm>
            <a:custGeom>
              <a:avLst/>
              <a:gdLst/>
              <a:ahLst/>
              <a:cxnLst/>
              <a:rect l="l" t="t" r="r" b="b"/>
              <a:pathLst>
                <a:path w="2608" h="3468" extrusionOk="0">
                  <a:moveTo>
                    <a:pt x="119" y="1"/>
                  </a:moveTo>
                  <a:cubicBezTo>
                    <a:pt x="112" y="1"/>
                    <a:pt x="104" y="8"/>
                    <a:pt x="105" y="18"/>
                  </a:cubicBezTo>
                  <a:lnTo>
                    <a:pt x="106" y="18"/>
                  </a:lnTo>
                  <a:cubicBezTo>
                    <a:pt x="210" y="515"/>
                    <a:pt x="0" y="974"/>
                    <a:pt x="93" y="1467"/>
                  </a:cubicBezTo>
                  <a:cubicBezTo>
                    <a:pt x="145" y="1742"/>
                    <a:pt x="273" y="2008"/>
                    <a:pt x="439" y="2232"/>
                  </a:cubicBezTo>
                  <a:cubicBezTo>
                    <a:pt x="920" y="2882"/>
                    <a:pt x="1748" y="3238"/>
                    <a:pt x="2499" y="3464"/>
                  </a:cubicBezTo>
                  <a:cubicBezTo>
                    <a:pt x="2505" y="3466"/>
                    <a:pt x="2511" y="3467"/>
                    <a:pt x="2516" y="3467"/>
                  </a:cubicBezTo>
                  <a:cubicBezTo>
                    <a:pt x="2574" y="3467"/>
                    <a:pt x="2608" y="3377"/>
                    <a:pt x="2548" y="3350"/>
                  </a:cubicBezTo>
                  <a:cubicBezTo>
                    <a:pt x="1784" y="2998"/>
                    <a:pt x="921" y="2728"/>
                    <a:pt x="460" y="1963"/>
                  </a:cubicBezTo>
                  <a:cubicBezTo>
                    <a:pt x="226" y="1575"/>
                    <a:pt x="185" y="1182"/>
                    <a:pt x="225" y="741"/>
                  </a:cubicBezTo>
                  <a:cubicBezTo>
                    <a:pt x="254" y="429"/>
                    <a:pt x="273" y="268"/>
                    <a:pt x="130" y="8"/>
                  </a:cubicBezTo>
                  <a:cubicBezTo>
                    <a:pt x="127" y="3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6">
              <a:extLst>
                <a:ext uri="{FF2B5EF4-FFF2-40B4-BE49-F238E27FC236}">
                  <a16:creationId xmlns:a16="http://schemas.microsoft.com/office/drawing/2014/main" id="{5FA5688A-0A54-6EB1-EA57-B3BF8AA6AA57}"/>
                </a:ext>
              </a:extLst>
            </p:cNvPr>
            <p:cNvSpPr/>
            <p:nvPr/>
          </p:nvSpPr>
          <p:spPr>
            <a:xfrm>
              <a:off x="5271525" y="2597575"/>
              <a:ext cx="19000" cy="9200"/>
            </a:xfrm>
            <a:custGeom>
              <a:avLst/>
              <a:gdLst/>
              <a:ahLst/>
              <a:cxnLst/>
              <a:rect l="l" t="t" r="r" b="b"/>
              <a:pathLst>
                <a:path w="760" h="368" extrusionOk="0">
                  <a:moveTo>
                    <a:pt x="218" y="1"/>
                  </a:moveTo>
                  <a:cubicBezTo>
                    <a:pt x="161" y="1"/>
                    <a:pt x="105" y="10"/>
                    <a:pt x="51" y="31"/>
                  </a:cubicBezTo>
                  <a:cubicBezTo>
                    <a:pt x="0" y="51"/>
                    <a:pt x="4" y="132"/>
                    <a:pt x="65" y="132"/>
                  </a:cubicBezTo>
                  <a:cubicBezTo>
                    <a:pt x="96" y="131"/>
                    <a:pt x="127" y="131"/>
                    <a:pt x="158" y="131"/>
                  </a:cubicBezTo>
                  <a:cubicBezTo>
                    <a:pt x="242" y="131"/>
                    <a:pt x="325" y="135"/>
                    <a:pt x="406" y="163"/>
                  </a:cubicBezTo>
                  <a:cubicBezTo>
                    <a:pt x="520" y="203"/>
                    <a:pt x="630" y="283"/>
                    <a:pt x="719" y="363"/>
                  </a:cubicBezTo>
                  <a:cubicBezTo>
                    <a:pt x="723" y="366"/>
                    <a:pt x="728" y="368"/>
                    <a:pt x="733" y="368"/>
                  </a:cubicBezTo>
                  <a:cubicBezTo>
                    <a:pt x="746" y="368"/>
                    <a:pt x="759" y="358"/>
                    <a:pt x="753" y="344"/>
                  </a:cubicBezTo>
                  <a:cubicBezTo>
                    <a:pt x="670" y="145"/>
                    <a:pt x="440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6">
              <a:extLst>
                <a:ext uri="{FF2B5EF4-FFF2-40B4-BE49-F238E27FC236}">
                  <a16:creationId xmlns:a16="http://schemas.microsoft.com/office/drawing/2014/main" id="{C7B49B02-D0FF-0A34-9579-58FF1F3759E3}"/>
                </a:ext>
              </a:extLst>
            </p:cNvPr>
            <p:cNvSpPr/>
            <p:nvPr/>
          </p:nvSpPr>
          <p:spPr>
            <a:xfrm>
              <a:off x="5264550" y="2600100"/>
              <a:ext cx="26325" cy="62975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350" y="0"/>
                  </a:moveTo>
                  <a:cubicBezTo>
                    <a:pt x="336" y="0"/>
                    <a:pt x="323" y="7"/>
                    <a:pt x="316" y="23"/>
                  </a:cubicBezTo>
                  <a:lnTo>
                    <a:pt x="316" y="24"/>
                  </a:lnTo>
                  <a:cubicBezTo>
                    <a:pt x="0" y="826"/>
                    <a:pt x="174" y="2057"/>
                    <a:pt x="993" y="2515"/>
                  </a:cubicBezTo>
                  <a:cubicBezTo>
                    <a:pt x="997" y="2518"/>
                    <a:pt x="1002" y="2519"/>
                    <a:pt x="1007" y="2519"/>
                  </a:cubicBezTo>
                  <a:cubicBezTo>
                    <a:pt x="1030" y="2519"/>
                    <a:pt x="1053" y="2494"/>
                    <a:pt x="1037" y="2471"/>
                  </a:cubicBezTo>
                  <a:cubicBezTo>
                    <a:pt x="795" y="2121"/>
                    <a:pt x="531" y="1824"/>
                    <a:pt x="403" y="1407"/>
                  </a:cubicBezTo>
                  <a:cubicBezTo>
                    <a:pt x="264" y="959"/>
                    <a:pt x="272" y="493"/>
                    <a:pt x="382" y="41"/>
                  </a:cubicBezTo>
                  <a:cubicBezTo>
                    <a:pt x="389" y="16"/>
                    <a:pt x="370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6">
              <a:extLst>
                <a:ext uri="{FF2B5EF4-FFF2-40B4-BE49-F238E27FC236}">
                  <a16:creationId xmlns:a16="http://schemas.microsoft.com/office/drawing/2014/main" id="{EFBA7692-A4B5-A800-3039-8C7A31D9FA68}"/>
                </a:ext>
              </a:extLst>
            </p:cNvPr>
            <p:cNvSpPr/>
            <p:nvPr/>
          </p:nvSpPr>
          <p:spPr>
            <a:xfrm>
              <a:off x="5258225" y="2570675"/>
              <a:ext cx="17375" cy="35375"/>
            </a:xfrm>
            <a:custGeom>
              <a:avLst/>
              <a:gdLst/>
              <a:ahLst/>
              <a:cxnLst/>
              <a:rect l="l" t="t" r="r" b="b"/>
              <a:pathLst>
                <a:path w="695" h="1415" extrusionOk="0">
                  <a:moveTo>
                    <a:pt x="91" y="0"/>
                  </a:moveTo>
                  <a:cubicBezTo>
                    <a:pt x="46" y="0"/>
                    <a:pt x="0" y="51"/>
                    <a:pt x="33" y="94"/>
                  </a:cubicBezTo>
                  <a:cubicBezTo>
                    <a:pt x="187" y="298"/>
                    <a:pt x="323" y="498"/>
                    <a:pt x="407" y="744"/>
                  </a:cubicBezTo>
                  <a:cubicBezTo>
                    <a:pt x="480" y="958"/>
                    <a:pt x="503" y="1184"/>
                    <a:pt x="549" y="1404"/>
                  </a:cubicBezTo>
                  <a:cubicBezTo>
                    <a:pt x="550" y="1411"/>
                    <a:pt x="555" y="1415"/>
                    <a:pt x="561" y="1415"/>
                  </a:cubicBezTo>
                  <a:cubicBezTo>
                    <a:pt x="567" y="1415"/>
                    <a:pt x="573" y="1411"/>
                    <a:pt x="575" y="1404"/>
                  </a:cubicBezTo>
                  <a:cubicBezTo>
                    <a:pt x="695" y="931"/>
                    <a:pt x="460" y="362"/>
                    <a:pt x="131" y="18"/>
                  </a:cubicBezTo>
                  <a:cubicBezTo>
                    <a:pt x="120" y="6"/>
                    <a:pt x="105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6">
              <a:extLst>
                <a:ext uri="{FF2B5EF4-FFF2-40B4-BE49-F238E27FC236}">
                  <a16:creationId xmlns:a16="http://schemas.microsoft.com/office/drawing/2014/main" id="{3CA311DB-2734-7FB5-2D74-24B70E09E55F}"/>
                </a:ext>
              </a:extLst>
            </p:cNvPr>
            <p:cNvSpPr/>
            <p:nvPr/>
          </p:nvSpPr>
          <p:spPr>
            <a:xfrm>
              <a:off x="5237900" y="2572000"/>
              <a:ext cx="24175" cy="62400"/>
            </a:xfrm>
            <a:custGeom>
              <a:avLst/>
              <a:gdLst/>
              <a:ahLst/>
              <a:cxnLst/>
              <a:rect l="l" t="t" r="r" b="b"/>
              <a:pathLst>
                <a:path w="967" h="2496" extrusionOk="0">
                  <a:moveTo>
                    <a:pt x="921" y="1"/>
                  </a:moveTo>
                  <a:cubicBezTo>
                    <a:pt x="916" y="1"/>
                    <a:pt x="911" y="2"/>
                    <a:pt x="906" y="5"/>
                  </a:cubicBezTo>
                  <a:cubicBezTo>
                    <a:pt x="145" y="510"/>
                    <a:pt x="0" y="1754"/>
                    <a:pt x="481" y="2484"/>
                  </a:cubicBezTo>
                  <a:cubicBezTo>
                    <a:pt x="487" y="2492"/>
                    <a:pt x="497" y="2496"/>
                    <a:pt x="506" y="2496"/>
                  </a:cubicBezTo>
                  <a:cubicBezTo>
                    <a:pt x="524" y="2496"/>
                    <a:pt x="542" y="2482"/>
                    <a:pt x="534" y="2461"/>
                  </a:cubicBezTo>
                  <a:cubicBezTo>
                    <a:pt x="195" y="1537"/>
                    <a:pt x="393" y="817"/>
                    <a:pt x="951" y="50"/>
                  </a:cubicBezTo>
                  <a:cubicBezTo>
                    <a:pt x="967" y="28"/>
                    <a:pt x="944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6">
              <a:extLst>
                <a:ext uri="{FF2B5EF4-FFF2-40B4-BE49-F238E27FC236}">
                  <a16:creationId xmlns:a16="http://schemas.microsoft.com/office/drawing/2014/main" id="{C32BCB13-2A1E-27D6-3E57-8896E5876CDF}"/>
                </a:ext>
              </a:extLst>
            </p:cNvPr>
            <p:cNvSpPr/>
            <p:nvPr/>
          </p:nvSpPr>
          <p:spPr>
            <a:xfrm>
              <a:off x="5215700" y="2577650"/>
              <a:ext cx="30600" cy="33600"/>
            </a:xfrm>
            <a:custGeom>
              <a:avLst/>
              <a:gdLst/>
              <a:ahLst/>
              <a:cxnLst/>
              <a:rect l="l" t="t" r="r" b="b"/>
              <a:pathLst>
                <a:path w="1224" h="1344" extrusionOk="0">
                  <a:moveTo>
                    <a:pt x="83" y="0"/>
                  </a:moveTo>
                  <a:cubicBezTo>
                    <a:pt x="37" y="0"/>
                    <a:pt x="0" y="61"/>
                    <a:pt x="42" y="98"/>
                  </a:cubicBezTo>
                  <a:cubicBezTo>
                    <a:pt x="244" y="280"/>
                    <a:pt x="461" y="436"/>
                    <a:pt x="648" y="636"/>
                  </a:cubicBezTo>
                  <a:cubicBezTo>
                    <a:pt x="848" y="850"/>
                    <a:pt x="1024" y="1089"/>
                    <a:pt x="1185" y="1334"/>
                  </a:cubicBezTo>
                  <a:cubicBezTo>
                    <a:pt x="1189" y="1341"/>
                    <a:pt x="1194" y="1343"/>
                    <a:pt x="1200" y="1343"/>
                  </a:cubicBezTo>
                  <a:cubicBezTo>
                    <a:pt x="1212" y="1343"/>
                    <a:pt x="1223" y="1331"/>
                    <a:pt x="1216" y="1316"/>
                  </a:cubicBezTo>
                  <a:cubicBezTo>
                    <a:pt x="981" y="820"/>
                    <a:pt x="591" y="293"/>
                    <a:pt x="111" y="8"/>
                  </a:cubicBezTo>
                  <a:cubicBezTo>
                    <a:pt x="102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6">
              <a:extLst>
                <a:ext uri="{FF2B5EF4-FFF2-40B4-BE49-F238E27FC236}">
                  <a16:creationId xmlns:a16="http://schemas.microsoft.com/office/drawing/2014/main" id="{0F46BE1A-1155-6B79-E377-6890A33B8179}"/>
                </a:ext>
              </a:extLst>
            </p:cNvPr>
            <p:cNvSpPr/>
            <p:nvPr/>
          </p:nvSpPr>
          <p:spPr>
            <a:xfrm>
              <a:off x="5198500" y="2547825"/>
              <a:ext cx="31425" cy="75800"/>
            </a:xfrm>
            <a:custGeom>
              <a:avLst/>
              <a:gdLst/>
              <a:ahLst/>
              <a:cxnLst/>
              <a:rect l="l" t="t" r="r" b="b"/>
              <a:pathLst>
                <a:path w="1257" h="3032" extrusionOk="0">
                  <a:moveTo>
                    <a:pt x="1122" y="1"/>
                  </a:moveTo>
                  <a:cubicBezTo>
                    <a:pt x="1114" y="1"/>
                    <a:pt x="1106" y="6"/>
                    <a:pt x="1103" y="16"/>
                  </a:cubicBezTo>
                  <a:cubicBezTo>
                    <a:pt x="859" y="865"/>
                    <a:pt x="1" y="2244"/>
                    <a:pt x="816" y="3016"/>
                  </a:cubicBezTo>
                  <a:cubicBezTo>
                    <a:pt x="828" y="3027"/>
                    <a:pt x="841" y="3032"/>
                    <a:pt x="855" y="3032"/>
                  </a:cubicBezTo>
                  <a:cubicBezTo>
                    <a:pt x="895" y="3032"/>
                    <a:pt x="933" y="2989"/>
                    <a:pt x="907" y="2946"/>
                  </a:cubicBezTo>
                  <a:cubicBezTo>
                    <a:pt x="255" y="1873"/>
                    <a:pt x="1256" y="1086"/>
                    <a:pt x="1146" y="22"/>
                  </a:cubicBezTo>
                  <a:cubicBezTo>
                    <a:pt x="1145" y="9"/>
                    <a:pt x="1133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6">
              <a:extLst>
                <a:ext uri="{FF2B5EF4-FFF2-40B4-BE49-F238E27FC236}">
                  <a16:creationId xmlns:a16="http://schemas.microsoft.com/office/drawing/2014/main" id="{B2515BBC-ECDE-25A4-27FB-CA6B1B1F19EE}"/>
                </a:ext>
              </a:extLst>
            </p:cNvPr>
            <p:cNvSpPr/>
            <p:nvPr/>
          </p:nvSpPr>
          <p:spPr>
            <a:xfrm>
              <a:off x="5193050" y="2545100"/>
              <a:ext cx="34750" cy="59250"/>
            </a:xfrm>
            <a:custGeom>
              <a:avLst/>
              <a:gdLst/>
              <a:ahLst/>
              <a:cxnLst/>
              <a:rect l="l" t="t" r="r" b="b"/>
              <a:pathLst>
                <a:path w="1390" h="2370" extrusionOk="0">
                  <a:moveTo>
                    <a:pt x="1053" y="1"/>
                  </a:moveTo>
                  <a:cubicBezTo>
                    <a:pt x="821" y="1"/>
                    <a:pt x="590" y="209"/>
                    <a:pt x="450" y="422"/>
                  </a:cubicBezTo>
                  <a:cubicBezTo>
                    <a:pt x="94" y="964"/>
                    <a:pt x="0" y="1682"/>
                    <a:pt x="68" y="2316"/>
                  </a:cubicBezTo>
                  <a:cubicBezTo>
                    <a:pt x="72" y="2348"/>
                    <a:pt x="102" y="2370"/>
                    <a:pt x="130" y="2370"/>
                  </a:cubicBezTo>
                  <a:cubicBezTo>
                    <a:pt x="151" y="2370"/>
                    <a:pt x="169" y="2358"/>
                    <a:pt x="174" y="2330"/>
                  </a:cubicBezTo>
                  <a:cubicBezTo>
                    <a:pt x="241" y="1980"/>
                    <a:pt x="252" y="1623"/>
                    <a:pt x="318" y="1273"/>
                  </a:cubicBezTo>
                  <a:cubicBezTo>
                    <a:pt x="377" y="964"/>
                    <a:pt x="604" y="118"/>
                    <a:pt x="1057" y="118"/>
                  </a:cubicBezTo>
                  <a:cubicBezTo>
                    <a:pt x="1140" y="118"/>
                    <a:pt x="1230" y="147"/>
                    <a:pt x="1328" y="212"/>
                  </a:cubicBezTo>
                  <a:cubicBezTo>
                    <a:pt x="1334" y="216"/>
                    <a:pt x="1340" y="218"/>
                    <a:pt x="1346" y="218"/>
                  </a:cubicBezTo>
                  <a:cubicBezTo>
                    <a:pt x="1372" y="218"/>
                    <a:pt x="1390" y="182"/>
                    <a:pt x="1369" y="159"/>
                  </a:cubicBezTo>
                  <a:lnTo>
                    <a:pt x="1370" y="159"/>
                  </a:lnTo>
                  <a:cubicBezTo>
                    <a:pt x="1271" y="46"/>
                    <a:pt x="1162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6">
              <a:extLst>
                <a:ext uri="{FF2B5EF4-FFF2-40B4-BE49-F238E27FC236}">
                  <a16:creationId xmlns:a16="http://schemas.microsoft.com/office/drawing/2014/main" id="{C19D0B98-CE66-D1C3-DFCB-5D21457757B1}"/>
                </a:ext>
              </a:extLst>
            </p:cNvPr>
            <p:cNvSpPr/>
            <p:nvPr/>
          </p:nvSpPr>
          <p:spPr>
            <a:xfrm>
              <a:off x="5175100" y="2512525"/>
              <a:ext cx="38375" cy="76925"/>
            </a:xfrm>
            <a:custGeom>
              <a:avLst/>
              <a:gdLst/>
              <a:ahLst/>
              <a:cxnLst/>
              <a:rect l="l" t="t" r="r" b="b"/>
              <a:pathLst>
                <a:path w="1535" h="3077" extrusionOk="0">
                  <a:moveTo>
                    <a:pt x="1238" y="1"/>
                  </a:moveTo>
                  <a:cubicBezTo>
                    <a:pt x="1212" y="1"/>
                    <a:pt x="1187" y="13"/>
                    <a:pt x="1171" y="40"/>
                  </a:cubicBezTo>
                  <a:cubicBezTo>
                    <a:pt x="1059" y="239"/>
                    <a:pt x="711" y="289"/>
                    <a:pt x="547" y="456"/>
                  </a:cubicBezTo>
                  <a:cubicBezTo>
                    <a:pt x="405" y="601"/>
                    <a:pt x="331" y="791"/>
                    <a:pt x="270" y="982"/>
                  </a:cubicBezTo>
                  <a:cubicBezTo>
                    <a:pt x="64" y="1627"/>
                    <a:pt x="0" y="2368"/>
                    <a:pt x="47" y="3039"/>
                  </a:cubicBezTo>
                  <a:cubicBezTo>
                    <a:pt x="48" y="3064"/>
                    <a:pt x="67" y="3077"/>
                    <a:pt x="85" y="3077"/>
                  </a:cubicBezTo>
                  <a:cubicBezTo>
                    <a:pt x="104" y="3077"/>
                    <a:pt x="123" y="3064"/>
                    <a:pt x="125" y="3039"/>
                  </a:cubicBezTo>
                  <a:cubicBezTo>
                    <a:pt x="184" y="2394"/>
                    <a:pt x="222" y="1728"/>
                    <a:pt x="410" y="1104"/>
                  </a:cubicBezTo>
                  <a:cubicBezTo>
                    <a:pt x="536" y="689"/>
                    <a:pt x="802" y="605"/>
                    <a:pt x="1099" y="346"/>
                  </a:cubicBezTo>
                  <a:cubicBezTo>
                    <a:pt x="1158" y="295"/>
                    <a:pt x="1190" y="276"/>
                    <a:pt x="1215" y="256"/>
                  </a:cubicBezTo>
                  <a:lnTo>
                    <a:pt x="1215" y="256"/>
                  </a:lnTo>
                  <a:cubicBezTo>
                    <a:pt x="1384" y="804"/>
                    <a:pt x="1314" y="1277"/>
                    <a:pt x="1163" y="1846"/>
                  </a:cubicBezTo>
                  <a:cubicBezTo>
                    <a:pt x="1158" y="1863"/>
                    <a:pt x="1172" y="1876"/>
                    <a:pt x="1186" y="1876"/>
                  </a:cubicBezTo>
                  <a:cubicBezTo>
                    <a:pt x="1194" y="1876"/>
                    <a:pt x="1201" y="1872"/>
                    <a:pt x="1206" y="1864"/>
                  </a:cubicBezTo>
                  <a:cubicBezTo>
                    <a:pt x="1535" y="1309"/>
                    <a:pt x="1509" y="659"/>
                    <a:pt x="1320" y="59"/>
                  </a:cubicBezTo>
                  <a:cubicBezTo>
                    <a:pt x="1308" y="22"/>
                    <a:pt x="1273" y="1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6">
              <a:extLst>
                <a:ext uri="{FF2B5EF4-FFF2-40B4-BE49-F238E27FC236}">
                  <a16:creationId xmlns:a16="http://schemas.microsoft.com/office/drawing/2014/main" id="{A428D0A1-3178-18D7-2D85-7E87A2C1C97C}"/>
                </a:ext>
              </a:extLst>
            </p:cNvPr>
            <p:cNvSpPr/>
            <p:nvPr/>
          </p:nvSpPr>
          <p:spPr>
            <a:xfrm>
              <a:off x="5165675" y="2527625"/>
              <a:ext cx="20225" cy="11575"/>
            </a:xfrm>
            <a:custGeom>
              <a:avLst/>
              <a:gdLst/>
              <a:ahLst/>
              <a:cxnLst/>
              <a:rect l="l" t="t" r="r" b="b"/>
              <a:pathLst>
                <a:path w="809" h="463" extrusionOk="0">
                  <a:moveTo>
                    <a:pt x="647" y="1"/>
                  </a:moveTo>
                  <a:cubicBezTo>
                    <a:pt x="542" y="1"/>
                    <a:pt x="437" y="30"/>
                    <a:pt x="343" y="75"/>
                  </a:cubicBezTo>
                  <a:cubicBezTo>
                    <a:pt x="219" y="134"/>
                    <a:pt x="29" y="247"/>
                    <a:pt x="6" y="393"/>
                  </a:cubicBezTo>
                  <a:cubicBezTo>
                    <a:pt x="0" y="431"/>
                    <a:pt x="26" y="463"/>
                    <a:pt x="60" y="463"/>
                  </a:cubicBezTo>
                  <a:cubicBezTo>
                    <a:pt x="69" y="463"/>
                    <a:pt x="79" y="461"/>
                    <a:pt x="89" y="456"/>
                  </a:cubicBezTo>
                  <a:cubicBezTo>
                    <a:pt x="203" y="397"/>
                    <a:pt x="275" y="269"/>
                    <a:pt x="390" y="201"/>
                  </a:cubicBezTo>
                  <a:cubicBezTo>
                    <a:pt x="517" y="129"/>
                    <a:pt x="652" y="100"/>
                    <a:pt x="789" y="60"/>
                  </a:cubicBezTo>
                  <a:cubicBezTo>
                    <a:pt x="809" y="54"/>
                    <a:pt x="809" y="26"/>
                    <a:pt x="789" y="21"/>
                  </a:cubicBezTo>
                  <a:cubicBezTo>
                    <a:pt x="743" y="7"/>
                    <a:pt x="69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6">
              <a:extLst>
                <a:ext uri="{FF2B5EF4-FFF2-40B4-BE49-F238E27FC236}">
                  <a16:creationId xmlns:a16="http://schemas.microsoft.com/office/drawing/2014/main" id="{E6D13448-6D54-97B4-BAA7-BC4B0C664BFD}"/>
                </a:ext>
              </a:extLst>
            </p:cNvPr>
            <p:cNvSpPr/>
            <p:nvPr/>
          </p:nvSpPr>
          <p:spPr>
            <a:xfrm>
              <a:off x="5164750" y="2483700"/>
              <a:ext cx="16950" cy="78700"/>
            </a:xfrm>
            <a:custGeom>
              <a:avLst/>
              <a:gdLst/>
              <a:ahLst/>
              <a:cxnLst/>
              <a:rect l="l" t="t" r="r" b="b"/>
              <a:pathLst>
                <a:path w="678" h="3148" extrusionOk="0">
                  <a:moveTo>
                    <a:pt x="404" y="1"/>
                  </a:moveTo>
                  <a:cubicBezTo>
                    <a:pt x="383" y="1"/>
                    <a:pt x="362" y="17"/>
                    <a:pt x="370" y="45"/>
                  </a:cubicBezTo>
                  <a:cubicBezTo>
                    <a:pt x="564" y="718"/>
                    <a:pt x="399" y="1226"/>
                    <a:pt x="203" y="1871"/>
                  </a:cubicBezTo>
                  <a:cubicBezTo>
                    <a:pt x="76" y="2295"/>
                    <a:pt x="0" y="2685"/>
                    <a:pt x="126" y="3117"/>
                  </a:cubicBezTo>
                  <a:cubicBezTo>
                    <a:pt x="132" y="3137"/>
                    <a:pt x="151" y="3147"/>
                    <a:pt x="171" y="3147"/>
                  </a:cubicBezTo>
                  <a:cubicBezTo>
                    <a:pt x="194" y="3147"/>
                    <a:pt x="216" y="3133"/>
                    <a:pt x="212" y="3105"/>
                  </a:cubicBezTo>
                  <a:cubicBezTo>
                    <a:pt x="120" y="2376"/>
                    <a:pt x="459" y="1793"/>
                    <a:pt x="595" y="1100"/>
                  </a:cubicBezTo>
                  <a:cubicBezTo>
                    <a:pt x="672" y="708"/>
                    <a:pt x="677" y="343"/>
                    <a:pt x="435" y="16"/>
                  </a:cubicBezTo>
                  <a:cubicBezTo>
                    <a:pt x="427" y="6"/>
                    <a:pt x="41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6">
              <a:extLst>
                <a:ext uri="{FF2B5EF4-FFF2-40B4-BE49-F238E27FC236}">
                  <a16:creationId xmlns:a16="http://schemas.microsoft.com/office/drawing/2014/main" id="{2EDBA69E-58B2-AF3C-DF0E-EE459C4CE3E9}"/>
                </a:ext>
              </a:extLst>
            </p:cNvPr>
            <p:cNvSpPr/>
            <p:nvPr/>
          </p:nvSpPr>
          <p:spPr>
            <a:xfrm>
              <a:off x="5129900" y="2485175"/>
              <a:ext cx="48325" cy="65450"/>
            </a:xfrm>
            <a:custGeom>
              <a:avLst/>
              <a:gdLst/>
              <a:ahLst/>
              <a:cxnLst/>
              <a:rect l="l" t="t" r="r" b="b"/>
              <a:pathLst>
                <a:path w="1933" h="2618" extrusionOk="0">
                  <a:moveTo>
                    <a:pt x="1865" y="1"/>
                  </a:moveTo>
                  <a:cubicBezTo>
                    <a:pt x="1861" y="1"/>
                    <a:pt x="1857" y="1"/>
                    <a:pt x="1853" y="2"/>
                  </a:cubicBezTo>
                  <a:cubicBezTo>
                    <a:pt x="731" y="219"/>
                    <a:pt x="0" y="1506"/>
                    <a:pt x="390" y="2581"/>
                  </a:cubicBezTo>
                  <a:cubicBezTo>
                    <a:pt x="399" y="2607"/>
                    <a:pt x="419" y="2618"/>
                    <a:pt x="438" y="2618"/>
                  </a:cubicBezTo>
                  <a:cubicBezTo>
                    <a:pt x="468" y="2618"/>
                    <a:pt x="497" y="2592"/>
                    <a:pt x="491" y="2553"/>
                  </a:cubicBezTo>
                  <a:cubicBezTo>
                    <a:pt x="330" y="1391"/>
                    <a:pt x="797" y="549"/>
                    <a:pt x="1879" y="97"/>
                  </a:cubicBezTo>
                  <a:cubicBezTo>
                    <a:pt x="1932" y="75"/>
                    <a:pt x="1919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6">
              <a:extLst>
                <a:ext uri="{FF2B5EF4-FFF2-40B4-BE49-F238E27FC236}">
                  <a16:creationId xmlns:a16="http://schemas.microsoft.com/office/drawing/2014/main" id="{B8F0172B-2192-E250-547A-195FBC89B17E}"/>
                </a:ext>
              </a:extLst>
            </p:cNvPr>
            <p:cNvSpPr/>
            <p:nvPr/>
          </p:nvSpPr>
          <p:spPr>
            <a:xfrm>
              <a:off x="5142900" y="2443200"/>
              <a:ext cx="18425" cy="70500"/>
            </a:xfrm>
            <a:custGeom>
              <a:avLst/>
              <a:gdLst/>
              <a:ahLst/>
              <a:cxnLst/>
              <a:rect l="l" t="t" r="r" b="b"/>
              <a:pathLst>
                <a:path w="737" h="2820" extrusionOk="0">
                  <a:moveTo>
                    <a:pt x="507" y="0"/>
                  </a:moveTo>
                  <a:cubicBezTo>
                    <a:pt x="497" y="0"/>
                    <a:pt x="487" y="7"/>
                    <a:pt x="487" y="19"/>
                  </a:cubicBezTo>
                  <a:cubicBezTo>
                    <a:pt x="471" y="523"/>
                    <a:pt x="493" y="1000"/>
                    <a:pt x="400" y="1501"/>
                  </a:cubicBezTo>
                  <a:cubicBezTo>
                    <a:pt x="320" y="1937"/>
                    <a:pt x="162" y="2339"/>
                    <a:pt x="13" y="2756"/>
                  </a:cubicBezTo>
                  <a:cubicBezTo>
                    <a:pt x="1" y="2792"/>
                    <a:pt x="33" y="2819"/>
                    <a:pt x="65" y="2819"/>
                  </a:cubicBezTo>
                  <a:cubicBezTo>
                    <a:pt x="81" y="2819"/>
                    <a:pt x="97" y="2812"/>
                    <a:pt x="106" y="2795"/>
                  </a:cubicBezTo>
                  <a:cubicBezTo>
                    <a:pt x="541" y="2006"/>
                    <a:pt x="737" y="895"/>
                    <a:pt x="523" y="13"/>
                  </a:cubicBezTo>
                  <a:cubicBezTo>
                    <a:pt x="521" y="4"/>
                    <a:pt x="514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6">
              <a:extLst>
                <a:ext uri="{FF2B5EF4-FFF2-40B4-BE49-F238E27FC236}">
                  <a16:creationId xmlns:a16="http://schemas.microsoft.com/office/drawing/2014/main" id="{785B2005-7BE3-B41C-343D-46126FECD148}"/>
                </a:ext>
              </a:extLst>
            </p:cNvPr>
            <p:cNvSpPr/>
            <p:nvPr/>
          </p:nvSpPr>
          <p:spPr>
            <a:xfrm>
              <a:off x="5117300" y="2443750"/>
              <a:ext cx="39900" cy="85975"/>
            </a:xfrm>
            <a:custGeom>
              <a:avLst/>
              <a:gdLst/>
              <a:ahLst/>
              <a:cxnLst/>
              <a:rect l="l" t="t" r="r" b="b"/>
              <a:pathLst>
                <a:path w="1596" h="3439" extrusionOk="0">
                  <a:moveTo>
                    <a:pt x="1464" y="0"/>
                  </a:moveTo>
                  <a:cubicBezTo>
                    <a:pt x="954" y="0"/>
                    <a:pt x="681" y="573"/>
                    <a:pt x="498" y="996"/>
                  </a:cubicBezTo>
                  <a:cubicBezTo>
                    <a:pt x="183" y="1728"/>
                    <a:pt x="1" y="2621"/>
                    <a:pt x="191" y="3407"/>
                  </a:cubicBezTo>
                  <a:cubicBezTo>
                    <a:pt x="196" y="3429"/>
                    <a:pt x="212" y="3438"/>
                    <a:pt x="229" y="3438"/>
                  </a:cubicBezTo>
                  <a:cubicBezTo>
                    <a:pt x="250" y="3438"/>
                    <a:pt x="272" y="3423"/>
                    <a:pt x="274" y="3396"/>
                  </a:cubicBezTo>
                  <a:cubicBezTo>
                    <a:pt x="341" y="2380"/>
                    <a:pt x="336" y="435"/>
                    <a:pt x="1567" y="60"/>
                  </a:cubicBezTo>
                  <a:cubicBezTo>
                    <a:pt x="1590" y="52"/>
                    <a:pt x="1595" y="11"/>
                    <a:pt x="1567" y="8"/>
                  </a:cubicBezTo>
                  <a:cubicBezTo>
                    <a:pt x="1532" y="2"/>
                    <a:pt x="1497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6">
              <a:extLst>
                <a:ext uri="{FF2B5EF4-FFF2-40B4-BE49-F238E27FC236}">
                  <a16:creationId xmlns:a16="http://schemas.microsoft.com/office/drawing/2014/main" id="{6E6BA90A-D36F-EE1B-9814-517E4847945C}"/>
                </a:ext>
              </a:extLst>
            </p:cNvPr>
            <p:cNvSpPr/>
            <p:nvPr/>
          </p:nvSpPr>
          <p:spPr>
            <a:xfrm>
              <a:off x="5097475" y="2409825"/>
              <a:ext cx="45475" cy="85150"/>
            </a:xfrm>
            <a:custGeom>
              <a:avLst/>
              <a:gdLst/>
              <a:ahLst/>
              <a:cxnLst/>
              <a:rect l="l" t="t" r="r" b="b"/>
              <a:pathLst>
                <a:path w="1819" h="3406" extrusionOk="0">
                  <a:moveTo>
                    <a:pt x="1771" y="1"/>
                  </a:moveTo>
                  <a:cubicBezTo>
                    <a:pt x="1770" y="1"/>
                    <a:pt x="1768" y="1"/>
                    <a:pt x="1767" y="1"/>
                  </a:cubicBezTo>
                  <a:cubicBezTo>
                    <a:pt x="331" y="224"/>
                    <a:pt x="1" y="2181"/>
                    <a:pt x="57" y="3348"/>
                  </a:cubicBezTo>
                  <a:cubicBezTo>
                    <a:pt x="59" y="3386"/>
                    <a:pt x="87" y="3405"/>
                    <a:pt x="115" y="3405"/>
                  </a:cubicBezTo>
                  <a:cubicBezTo>
                    <a:pt x="143" y="3405"/>
                    <a:pt x="172" y="3386"/>
                    <a:pt x="176" y="3348"/>
                  </a:cubicBezTo>
                  <a:cubicBezTo>
                    <a:pt x="329" y="1936"/>
                    <a:pt x="419" y="781"/>
                    <a:pt x="1788" y="54"/>
                  </a:cubicBezTo>
                  <a:cubicBezTo>
                    <a:pt x="1818" y="39"/>
                    <a:pt x="1799" y="1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6">
              <a:extLst>
                <a:ext uri="{FF2B5EF4-FFF2-40B4-BE49-F238E27FC236}">
                  <a16:creationId xmlns:a16="http://schemas.microsoft.com/office/drawing/2014/main" id="{B7F99EC9-859C-2558-9FCD-0642C46841DE}"/>
                </a:ext>
              </a:extLst>
            </p:cNvPr>
            <p:cNvSpPr/>
            <p:nvPr/>
          </p:nvSpPr>
          <p:spPr>
            <a:xfrm>
              <a:off x="5125450" y="2408600"/>
              <a:ext cx="16875" cy="69275"/>
            </a:xfrm>
            <a:custGeom>
              <a:avLst/>
              <a:gdLst/>
              <a:ahLst/>
              <a:cxnLst/>
              <a:rect l="l" t="t" r="r" b="b"/>
              <a:pathLst>
                <a:path w="675" h="2771" extrusionOk="0">
                  <a:moveTo>
                    <a:pt x="621" y="0"/>
                  </a:moveTo>
                  <a:cubicBezTo>
                    <a:pt x="607" y="0"/>
                    <a:pt x="593" y="6"/>
                    <a:pt x="585" y="20"/>
                  </a:cubicBezTo>
                  <a:cubicBezTo>
                    <a:pt x="377" y="367"/>
                    <a:pt x="319" y="745"/>
                    <a:pt x="287" y="1143"/>
                  </a:cubicBezTo>
                  <a:cubicBezTo>
                    <a:pt x="242" y="1694"/>
                    <a:pt x="179" y="2195"/>
                    <a:pt x="10" y="2723"/>
                  </a:cubicBezTo>
                  <a:cubicBezTo>
                    <a:pt x="1" y="2752"/>
                    <a:pt x="23" y="2771"/>
                    <a:pt x="46" y="2771"/>
                  </a:cubicBezTo>
                  <a:cubicBezTo>
                    <a:pt x="59" y="2771"/>
                    <a:pt x="72" y="2765"/>
                    <a:pt x="81" y="2753"/>
                  </a:cubicBezTo>
                  <a:cubicBezTo>
                    <a:pt x="628" y="2025"/>
                    <a:pt x="350" y="885"/>
                    <a:pt x="663" y="52"/>
                  </a:cubicBezTo>
                  <a:cubicBezTo>
                    <a:pt x="674" y="22"/>
                    <a:pt x="648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6">
              <a:extLst>
                <a:ext uri="{FF2B5EF4-FFF2-40B4-BE49-F238E27FC236}">
                  <a16:creationId xmlns:a16="http://schemas.microsoft.com/office/drawing/2014/main" id="{C3A4E490-EA06-A88C-8B35-A63B859169A1}"/>
                </a:ext>
              </a:extLst>
            </p:cNvPr>
            <p:cNvSpPr/>
            <p:nvPr/>
          </p:nvSpPr>
          <p:spPr>
            <a:xfrm>
              <a:off x="5095575" y="2399950"/>
              <a:ext cx="48575" cy="46475"/>
            </a:xfrm>
            <a:custGeom>
              <a:avLst/>
              <a:gdLst/>
              <a:ahLst/>
              <a:cxnLst/>
              <a:rect l="l" t="t" r="r" b="b"/>
              <a:pathLst>
                <a:path w="1943" h="1859" extrusionOk="0">
                  <a:moveTo>
                    <a:pt x="1585" y="1"/>
                  </a:moveTo>
                  <a:cubicBezTo>
                    <a:pt x="1334" y="1"/>
                    <a:pt x="1049" y="182"/>
                    <a:pt x="875" y="334"/>
                  </a:cubicBezTo>
                  <a:cubicBezTo>
                    <a:pt x="451" y="709"/>
                    <a:pt x="70" y="1249"/>
                    <a:pt x="3" y="1821"/>
                  </a:cubicBezTo>
                  <a:cubicBezTo>
                    <a:pt x="1" y="1844"/>
                    <a:pt x="22" y="1858"/>
                    <a:pt x="42" y="1858"/>
                  </a:cubicBezTo>
                  <a:cubicBezTo>
                    <a:pt x="54" y="1858"/>
                    <a:pt x="66" y="1853"/>
                    <a:pt x="73" y="1841"/>
                  </a:cubicBezTo>
                  <a:cubicBezTo>
                    <a:pt x="381" y="1222"/>
                    <a:pt x="839" y="162"/>
                    <a:pt x="1626" y="162"/>
                  </a:cubicBezTo>
                  <a:cubicBezTo>
                    <a:pt x="1719" y="162"/>
                    <a:pt x="1816" y="177"/>
                    <a:pt x="1918" y="209"/>
                  </a:cubicBezTo>
                  <a:cubicBezTo>
                    <a:pt x="1920" y="209"/>
                    <a:pt x="1921" y="209"/>
                    <a:pt x="1922" y="209"/>
                  </a:cubicBezTo>
                  <a:cubicBezTo>
                    <a:pt x="1933" y="209"/>
                    <a:pt x="1943" y="196"/>
                    <a:pt x="1936" y="186"/>
                  </a:cubicBezTo>
                  <a:cubicBezTo>
                    <a:pt x="1843" y="52"/>
                    <a:pt x="1719" y="1"/>
                    <a:pt x="1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6">
              <a:extLst>
                <a:ext uri="{FF2B5EF4-FFF2-40B4-BE49-F238E27FC236}">
                  <a16:creationId xmlns:a16="http://schemas.microsoft.com/office/drawing/2014/main" id="{5CD8CC6B-3807-5103-C4F2-525F0568F707}"/>
                </a:ext>
              </a:extLst>
            </p:cNvPr>
            <p:cNvSpPr/>
            <p:nvPr/>
          </p:nvSpPr>
          <p:spPr>
            <a:xfrm>
              <a:off x="5124100" y="2376075"/>
              <a:ext cx="31800" cy="30975"/>
            </a:xfrm>
            <a:custGeom>
              <a:avLst/>
              <a:gdLst/>
              <a:ahLst/>
              <a:cxnLst/>
              <a:rect l="l" t="t" r="r" b="b"/>
              <a:pathLst>
                <a:path w="1272" h="1239" extrusionOk="0">
                  <a:moveTo>
                    <a:pt x="1231" y="0"/>
                  </a:moveTo>
                  <a:cubicBezTo>
                    <a:pt x="1224" y="0"/>
                    <a:pt x="1216" y="4"/>
                    <a:pt x="1210" y="11"/>
                  </a:cubicBezTo>
                  <a:cubicBezTo>
                    <a:pt x="1035" y="224"/>
                    <a:pt x="867" y="443"/>
                    <a:pt x="668" y="633"/>
                  </a:cubicBezTo>
                  <a:cubicBezTo>
                    <a:pt x="469" y="822"/>
                    <a:pt x="212" y="957"/>
                    <a:pt x="29" y="1156"/>
                  </a:cubicBezTo>
                  <a:cubicBezTo>
                    <a:pt x="1" y="1188"/>
                    <a:pt x="23" y="1238"/>
                    <a:pt x="62" y="1238"/>
                  </a:cubicBezTo>
                  <a:cubicBezTo>
                    <a:pt x="67" y="1238"/>
                    <a:pt x="71" y="1238"/>
                    <a:pt x="76" y="1236"/>
                  </a:cubicBezTo>
                  <a:cubicBezTo>
                    <a:pt x="322" y="1167"/>
                    <a:pt x="562" y="936"/>
                    <a:pt x="740" y="759"/>
                  </a:cubicBezTo>
                  <a:cubicBezTo>
                    <a:pt x="947" y="549"/>
                    <a:pt x="1135" y="320"/>
                    <a:pt x="1261" y="50"/>
                  </a:cubicBezTo>
                  <a:cubicBezTo>
                    <a:pt x="1271" y="28"/>
                    <a:pt x="1252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6">
              <a:extLst>
                <a:ext uri="{FF2B5EF4-FFF2-40B4-BE49-F238E27FC236}">
                  <a16:creationId xmlns:a16="http://schemas.microsoft.com/office/drawing/2014/main" id="{2940AC6E-B931-9755-DD9D-18C8F6E66C51}"/>
                </a:ext>
              </a:extLst>
            </p:cNvPr>
            <p:cNvSpPr/>
            <p:nvPr/>
          </p:nvSpPr>
          <p:spPr>
            <a:xfrm>
              <a:off x="5093600" y="2367025"/>
              <a:ext cx="62675" cy="37825"/>
            </a:xfrm>
            <a:custGeom>
              <a:avLst/>
              <a:gdLst/>
              <a:ahLst/>
              <a:cxnLst/>
              <a:rect l="l" t="t" r="r" b="b"/>
              <a:pathLst>
                <a:path w="2507" h="1513" extrusionOk="0">
                  <a:moveTo>
                    <a:pt x="1647" y="0"/>
                  </a:moveTo>
                  <a:cubicBezTo>
                    <a:pt x="1474" y="0"/>
                    <a:pt x="1299" y="35"/>
                    <a:pt x="1143" y="99"/>
                  </a:cubicBezTo>
                  <a:cubicBezTo>
                    <a:pt x="575" y="332"/>
                    <a:pt x="188" y="898"/>
                    <a:pt x="9" y="1467"/>
                  </a:cubicBezTo>
                  <a:cubicBezTo>
                    <a:pt x="0" y="1493"/>
                    <a:pt x="23" y="1512"/>
                    <a:pt x="46" y="1512"/>
                  </a:cubicBezTo>
                  <a:cubicBezTo>
                    <a:pt x="58" y="1512"/>
                    <a:pt x="70" y="1507"/>
                    <a:pt x="78" y="1495"/>
                  </a:cubicBezTo>
                  <a:cubicBezTo>
                    <a:pt x="321" y="1111"/>
                    <a:pt x="513" y="712"/>
                    <a:pt x="885" y="430"/>
                  </a:cubicBezTo>
                  <a:cubicBezTo>
                    <a:pt x="1130" y="243"/>
                    <a:pt x="1380" y="152"/>
                    <a:pt x="1627" y="152"/>
                  </a:cubicBezTo>
                  <a:cubicBezTo>
                    <a:pt x="1906" y="152"/>
                    <a:pt x="2181" y="269"/>
                    <a:pt x="2439" y="496"/>
                  </a:cubicBezTo>
                  <a:cubicBezTo>
                    <a:pt x="2446" y="502"/>
                    <a:pt x="2454" y="505"/>
                    <a:pt x="2463" y="505"/>
                  </a:cubicBezTo>
                  <a:cubicBezTo>
                    <a:pt x="2486" y="505"/>
                    <a:pt x="2506" y="481"/>
                    <a:pt x="2493" y="454"/>
                  </a:cubicBezTo>
                  <a:cubicBezTo>
                    <a:pt x="2324" y="136"/>
                    <a:pt x="1989" y="0"/>
                    <a:pt x="1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6">
              <a:extLst>
                <a:ext uri="{FF2B5EF4-FFF2-40B4-BE49-F238E27FC236}">
                  <a16:creationId xmlns:a16="http://schemas.microsoft.com/office/drawing/2014/main" id="{B4BE184C-629E-BF10-1CE3-346C68A8DBC9}"/>
                </a:ext>
              </a:extLst>
            </p:cNvPr>
            <p:cNvSpPr/>
            <p:nvPr/>
          </p:nvSpPr>
          <p:spPr>
            <a:xfrm>
              <a:off x="5126775" y="2336100"/>
              <a:ext cx="33500" cy="34500"/>
            </a:xfrm>
            <a:custGeom>
              <a:avLst/>
              <a:gdLst/>
              <a:ahLst/>
              <a:cxnLst/>
              <a:rect l="l" t="t" r="r" b="b"/>
              <a:pathLst>
                <a:path w="1340" h="1380" extrusionOk="0">
                  <a:moveTo>
                    <a:pt x="1297" y="0"/>
                  </a:moveTo>
                  <a:cubicBezTo>
                    <a:pt x="1285" y="0"/>
                    <a:pt x="1273" y="5"/>
                    <a:pt x="1265" y="15"/>
                  </a:cubicBezTo>
                  <a:cubicBezTo>
                    <a:pt x="1076" y="265"/>
                    <a:pt x="916" y="528"/>
                    <a:pt x="695" y="755"/>
                  </a:cubicBezTo>
                  <a:cubicBezTo>
                    <a:pt x="492" y="965"/>
                    <a:pt x="245" y="1112"/>
                    <a:pt x="28" y="1302"/>
                  </a:cubicBezTo>
                  <a:cubicBezTo>
                    <a:pt x="0" y="1327"/>
                    <a:pt x="24" y="1379"/>
                    <a:pt x="58" y="1379"/>
                  </a:cubicBezTo>
                  <a:cubicBezTo>
                    <a:pt x="62" y="1379"/>
                    <a:pt x="67" y="1379"/>
                    <a:pt x="71" y="1377"/>
                  </a:cubicBezTo>
                  <a:cubicBezTo>
                    <a:pt x="590" y="1167"/>
                    <a:pt x="1138" y="564"/>
                    <a:pt x="1330" y="42"/>
                  </a:cubicBezTo>
                  <a:cubicBezTo>
                    <a:pt x="1340" y="16"/>
                    <a:pt x="1319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6">
              <a:extLst>
                <a:ext uri="{FF2B5EF4-FFF2-40B4-BE49-F238E27FC236}">
                  <a16:creationId xmlns:a16="http://schemas.microsoft.com/office/drawing/2014/main" id="{0D897892-579D-7653-96C5-50302D378B23}"/>
                </a:ext>
              </a:extLst>
            </p:cNvPr>
            <p:cNvSpPr/>
            <p:nvPr/>
          </p:nvSpPr>
          <p:spPr>
            <a:xfrm>
              <a:off x="5101850" y="2331200"/>
              <a:ext cx="56575" cy="38800"/>
            </a:xfrm>
            <a:custGeom>
              <a:avLst/>
              <a:gdLst/>
              <a:ahLst/>
              <a:cxnLst/>
              <a:rect l="l" t="t" r="r" b="b"/>
              <a:pathLst>
                <a:path w="2263" h="1552" extrusionOk="0">
                  <a:moveTo>
                    <a:pt x="1773" y="1"/>
                  </a:moveTo>
                  <a:cubicBezTo>
                    <a:pt x="1082" y="1"/>
                    <a:pt x="237" y="1023"/>
                    <a:pt x="15" y="1494"/>
                  </a:cubicBezTo>
                  <a:cubicBezTo>
                    <a:pt x="0" y="1525"/>
                    <a:pt x="24" y="1551"/>
                    <a:pt x="49" y="1551"/>
                  </a:cubicBezTo>
                  <a:cubicBezTo>
                    <a:pt x="61" y="1551"/>
                    <a:pt x="73" y="1546"/>
                    <a:pt x="82" y="1533"/>
                  </a:cubicBezTo>
                  <a:cubicBezTo>
                    <a:pt x="401" y="1086"/>
                    <a:pt x="1138" y="105"/>
                    <a:pt x="1826" y="105"/>
                  </a:cubicBezTo>
                  <a:cubicBezTo>
                    <a:pt x="1967" y="105"/>
                    <a:pt x="2107" y="146"/>
                    <a:pt x="2240" y="243"/>
                  </a:cubicBezTo>
                  <a:cubicBezTo>
                    <a:pt x="2243" y="244"/>
                    <a:pt x="2245" y="245"/>
                    <a:pt x="2246" y="245"/>
                  </a:cubicBezTo>
                  <a:cubicBezTo>
                    <a:pt x="2256" y="245"/>
                    <a:pt x="2263" y="231"/>
                    <a:pt x="2256" y="223"/>
                  </a:cubicBezTo>
                  <a:cubicBezTo>
                    <a:pt x="2113" y="66"/>
                    <a:pt x="1948" y="1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6">
              <a:extLst>
                <a:ext uri="{FF2B5EF4-FFF2-40B4-BE49-F238E27FC236}">
                  <a16:creationId xmlns:a16="http://schemas.microsoft.com/office/drawing/2014/main" id="{01E304F1-20B3-25BD-31AC-A7F34E2F675B}"/>
                </a:ext>
              </a:extLst>
            </p:cNvPr>
            <p:cNvSpPr/>
            <p:nvPr/>
          </p:nvSpPr>
          <p:spPr>
            <a:xfrm>
              <a:off x="5141450" y="2298000"/>
              <a:ext cx="28225" cy="34925"/>
            </a:xfrm>
            <a:custGeom>
              <a:avLst/>
              <a:gdLst/>
              <a:ahLst/>
              <a:cxnLst/>
              <a:rect l="l" t="t" r="r" b="b"/>
              <a:pathLst>
                <a:path w="1129" h="1397" extrusionOk="0">
                  <a:moveTo>
                    <a:pt x="1095" y="1"/>
                  </a:moveTo>
                  <a:cubicBezTo>
                    <a:pt x="1088" y="1"/>
                    <a:pt x="1081" y="4"/>
                    <a:pt x="1075" y="10"/>
                  </a:cubicBezTo>
                  <a:cubicBezTo>
                    <a:pt x="876" y="214"/>
                    <a:pt x="758" y="509"/>
                    <a:pt x="575" y="734"/>
                  </a:cubicBezTo>
                  <a:cubicBezTo>
                    <a:pt x="405" y="941"/>
                    <a:pt x="183" y="1113"/>
                    <a:pt x="25" y="1329"/>
                  </a:cubicBezTo>
                  <a:cubicBezTo>
                    <a:pt x="1" y="1362"/>
                    <a:pt x="34" y="1396"/>
                    <a:pt x="67" y="1396"/>
                  </a:cubicBezTo>
                  <a:cubicBezTo>
                    <a:pt x="74" y="1396"/>
                    <a:pt x="81" y="1395"/>
                    <a:pt x="88" y="1391"/>
                  </a:cubicBezTo>
                  <a:cubicBezTo>
                    <a:pt x="323" y="1270"/>
                    <a:pt x="520" y="1023"/>
                    <a:pt x="681" y="815"/>
                  </a:cubicBezTo>
                  <a:cubicBezTo>
                    <a:pt x="849" y="599"/>
                    <a:pt x="1084" y="316"/>
                    <a:pt x="1126" y="40"/>
                  </a:cubicBezTo>
                  <a:cubicBezTo>
                    <a:pt x="1129" y="19"/>
                    <a:pt x="1113" y="1"/>
                    <a:pt x="10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6">
              <a:extLst>
                <a:ext uri="{FF2B5EF4-FFF2-40B4-BE49-F238E27FC236}">
                  <a16:creationId xmlns:a16="http://schemas.microsoft.com/office/drawing/2014/main" id="{8ACBEC45-4272-5DEB-2160-0D7B786A563A}"/>
                </a:ext>
              </a:extLst>
            </p:cNvPr>
            <p:cNvSpPr/>
            <p:nvPr/>
          </p:nvSpPr>
          <p:spPr>
            <a:xfrm>
              <a:off x="5100925" y="2297400"/>
              <a:ext cx="68400" cy="50600"/>
            </a:xfrm>
            <a:custGeom>
              <a:avLst/>
              <a:gdLst/>
              <a:ahLst/>
              <a:cxnLst/>
              <a:rect l="l" t="t" r="r" b="b"/>
              <a:pathLst>
                <a:path w="2736" h="2024" extrusionOk="0">
                  <a:moveTo>
                    <a:pt x="2715" y="1"/>
                  </a:moveTo>
                  <a:cubicBezTo>
                    <a:pt x="2715" y="1"/>
                    <a:pt x="2715" y="1"/>
                    <a:pt x="2714" y="1"/>
                  </a:cubicBezTo>
                  <a:cubicBezTo>
                    <a:pt x="1649" y="67"/>
                    <a:pt x="393" y="972"/>
                    <a:pt x="11" y="1970"/>
                  </a:cubicBezTo>
                  <a:cubicBezTo>
                    <a:pt x="0" y="1998"/>
                    <a:pt x="28" y="2024"/>
                    <a:pt x="54" y="2024"/>
                  </a:cubicBezTo>
                  <a:cubicBezTo>
                    <a:pt x="64" y="2024"/>
                    <a:pt x="74" y="2020"/>
                    <a:pt x="81" y="2011"/>
                  </a:cubicBezTo>
                  <a:cubicBezTo>
                    <a:pt x="464" y="1554"/>
                    <a:pt x="791" y="1092"/>
                    <a:pt x="1278" y="734"/>
                  </a:cubicBezTo>
                  <a:cubicBezTo>
                    <a:pt x="1724" y="407"/>
                    <a:pt x="2220" y="241"/>
                    <a:pt x="2722" y="29"/>
                  </a:cubicBezTo>
                  <a:cubicBezTo>
                    <a:pt x="2736" y="24"/>
                    <a:pt x="2729" y="1"/>
                    <a:pt x="2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6">
              <a:extLst>
                <a:ext uri="{FF2B5EF4-FFF2-40B4-BE49-F238E27FC236}">
                  <a16:creationId xmlns:a16="http://schemas.microsoft.com/office/drawing/2014/main" id="{364E57FD-C8D1-0259-BF2D-DCA1260ADA96}"/>
                </a:ext>
              </a:extLst>
            </p:cNvPr>
            <p:cNvSpPr/>
            <p:nvPr/>
          </p:nvSpPr>
          <p:spPr>
            <a:xfrm>
              <a:off x="5151900" y="2283700"/>
              <a:ext cx="6075" cy="18600"/>
            </a:xfrm>
            <a:custGeom>
              <a:avLst/>
              <a:gdLst/>
              <a:ahLst/>
              <a:cxnLst/>
              <a:rect l="l" t="t" r="r" b="b"/>
              <a:pathLst>
                <a:path w="243" h="744" extrusionOk="0">
                  <a:moveTo>
                    <a:pt x="213" y="1"/>
                  </a:moveTo>
                  <a:cubicBezTo>
                    <a:pt x="203" y="1"/>
                    <a:pt x="192" y="7"/>
                    <a:pt x="188" y="20"/>
                  </a:cubicBezTo>
                  <a:cubicBezTo>
                    <a:pt x="105" y="240"/>
                    <a:pt x="51" y="478"/>
                    <a:pt x="5" y="708"/>
                  </a:cubicBezTo>
                  <a:cubicBezTo>
                    <a:pt x="0" y="729"/>
                    <a:pt x="17" y="743"/>
                    <a:pt x="34" y="743"/>
                  </a:cubicBezTo>
                  <a:cubicBezTo>
                    <a:pt x="45" y="743"/>
                    <a:pt x="56" y="737"/>
                    <a:pt x="60" y="723"/>
                  </a:cubicBezTo>
                  <a:cubicBezTo>
                    <a:pt x="133" y="500"/>
                    <a:pt x="204" y="267"/>
                    <a:pt x="240" y="34"/>
                  </a:cubicBezTo>
                  <a:cubicBezTo>
                    <a:pt x="243" y="14"/>
                    <a:pt x="228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6">
              <a:extLst>
                <a:ext uri="{FF2B5EF4-FFF2-40B4-BE49-F238E27FC236}">
                  <a16:creationId xmlns:a16="http://schemas.microsoft.com/office/drawing/2014/main" id="{DF107BA4-18B3-0FF3-697A-D880CB188D6E}"/>
                </a:ext>
              </a:extLst>
            </p:cNvPr>
            <p:cNvSpPr/>
            <p:nvPr/>
          </p:nvSpPr>
          <p:spPr>
            <a:xfrm>
              <a:off x="5095575" y="2281825"/>
              <a:ext cx="63925" cy="49225"/>
            </a:xfrm>
            <a:custGeom>
              <a:avLst/>
              <a:gdLst/>
              <a:ahLst/>
              <a:cxnLst/>
              <a:rect l="l" t="t" r="r" b="b"/>
              <a:pathLst>
                <a:path w="2557" h="1969" extrusionOk="0">
                  <a:moveTo>
                    <a:pt x="2213" y="1"/>
                  </a:moveTo>
                  <a:cubicBezTo>
                    <a:pt x="1817" y="1"/>
                    <a:pt x="1417" y="298"/>
                    <a:pt x="1120" y="530"/>
                  </a:cubicBezTo>
                  <a:cubicBezTo>
                    <a:pt x="658" y="892"/>
                    <a:pt x="213" y="1379"/>
                    <a:pt x="8" y="1938"/>
                  </a:cubicBezTo>
                  <a:cubicBezTo>
                    <a:pt x="1" y="1956"/>
                    <a:pt x="16" y="1968"/>
                    <a:pt x="32" y="1968"/>
                  </a:cubicBezTo>
                  <a:cubicBezTo>
                    <a:pt x="41" y="1968"/>
                    <a:pt x="49" y="1965"/>
                    <a:pt x="54" y="1957"/>
                  </a:cubicBezTo>
                  <a:cubicBezTo>
                    <a:pt x="323" y="1570"/>
                    <a:pt x="565" y="1181"/>
                    <a:pt x="911" y="855"/>
                  </a:cubicBezTo>
                  <a:cubicBezTo>
                    <a:pt x="1230" y="555"/>
                    <a:pt x="1773" y="97"/>
                    <a:pt x="2266" y="97"/>
                  </a:cubicBezTo>
                  <a:cubicBezTo>
                    <a:pt x="2344" y="97"/>
                    <a:pt x="2421" y="108"/>
                    <a:pt x="2496" y="134"/>
                  </a:cubicBezTo>
                  <a:cubicBezTo>
                    <a:pt x="2499" y="135"/>
                    <a:pt x="2503" y="136"/>
                    <a:pt x="2506" y="136"/>
                  </a:cubicBezTo>
                  <a:cubicBezTo>
                    <a:pt x="2538" y="136"/>
                    <a:pt x="2556" y="84"/>
                    <a:pt x="2523" y="68"/>
                  </a:cubicBezTo>
                  <a:lnTo>
                    <a:pt x="2523" y="68"/>
                  </a:lnTo>
                  <a:lnTo>
                    <a:pt x="2523" y="69"/>
                  </a:lnTo>
                  <a:cubicBezTo>
                    <a:pt x="2421" y="21"/>
                    <a:pt x="2317" y="1"/>
                    <a:pt x="2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6">
              <a:extLst>
                <a:ext uri="{FF2B5EF4-FFF2-40B4-BE49-F238E27FC236}">
                  <a16:creationId xmlns:a16="http://schemas.microsoft.com/office/drawing/2014/main" id="{4DB4CD29-BC5E-2F8B-3C83-3D1A55DA5EE7}"/>
                </a:ext>
              </a:extLst>
            </p:cNvPr>
            <p:cNvSpPr/>
            <p:nvPr/>
          </p:nvSpPr>
          <p:spPr>
            <a:xfrm>
              <a:off x="5132600" y="2269450"/>
              <a:ext cx="15875" cy="20350"/>
            </a:xfrm>
            <a:custGeom>
              <a:avLst/>
              <a:gdLst/>
              <a:ahLst/>
              <a:cxnLst/>
              <a:rect l="l" t="t" r="r" b="b"/>
              <a:pathLst>
                <a:path w="635" h="814" extrusionOk="0">
                  <a:moveTo>
                    <a:pt x="591" y="0"/>
                  </a:moveTo>
                  <a:cubicBezTo>
                    <a:pt x="586" y="0"/>
                    <a:pt x="581" y="2"/>
                    <a:pt x="578" y="5"/>
                  </a:cubicBezTo>
                  <a:cubicBezTo>
                    <a:pt x="473" y="114"/>
                    <a:pt x="424" y="269"/>
                    <a:pt x="337" y="391"/>
                  </a:cubicBezTo>
                  <a:cubicBezTo>
                    <a:pt x="240" y="524"/>
                    <a:pt x="113" y="629"/>
                    <a:pt x="16" y="762"/>
                  </a:cubicBezTo>
                  <a:cubicBezTo>
                    <a:pt x="0" y="783"/>
                    <a:pt x="22" y="813"/>
                    <a:pt x="46" y="813"/>
                  </a:cubicBezTo>
                  <a:cubicBezTo>
                    <a:pt x="49" y="813"/>
                    <a:pt x="52" y="813"/>
                    <a:pt x="55" y="812"/>
                  </a:cubicBezTo>
                  <a:cubicBezTo>
                    <a:pt x="224" y="756"/>
                    <a:pt x="339" y="624"/>
                    <a:pt x="441" y="479"/>
                  </a:cubicBezTo>
                  <a:cubicBezTo>
                    <a:pt x="533" y="347"/>
                    <a:pt x="634" y="180"/>
                    <a:pt x="609" y="14"/>
                  </a:cubicBezTo>
                  <a:cubicBezTo>
                    <a:pt x="608" y="5"/>
                    <a:pt x="599" y="0"/>
                    <a:pt x="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6">
              <a:extLst>
                <a:ext uri="{FF2B5EF4-FFF2-40B4-BE49-F238E27FC236}">
                  <a16:creationId xmlns:a16="http://schemas.microsoft.com/office/drawing/2014/main" id="{30050BA7-D750-6F24-905C-E09E5BBEDEC8}"/>
                </a:ext>
              </a:extLst>
            </p:cNvPr>
            <p:cNvSpPr/>
            <p:nvPr/>
          </p:nvSpPr>
          <p:spPr>
            <a:xfrm>
              <a:off x="5095775" y="2263625"/>
              <a:ext cx="53875" cy="37250"/>
            </a:xfrm>
            <a:custGeom>
              <a:avLst/>
              <a:gdLst/>
              <a:ahLst/>
              <a:cxnLst/>
              <a:rect l="l" t="t" r="r" b="b"/>
              <a:pathLst>
                <a:path w="2155" h="1490" extrusionOk="0">
                  <a:moveTo>
                    <a:pt x="1594" y="0"/>
                  </a:moveTo>
                  <a:cubicBezTo>
                    <a:pt x="897" y="0"/>
                    <a:pt x="255" y="883"/>
                    <a:pt x="13" y="1436"/>
                  </a:cubicBezTo>
                  <a:cubicBezTo>
                    <a:pt x="1" y="1465"/>
                    <a:pt x="22" y="1489"/>
                    <a:pt x="45" y="1489"/>
                  </a:cubicBezTo>
                  <a:cubicBezTo>
                    <a:pt x="55" y="1489"/>
                    <a:pt x="66" y="1484"/>
                    <a:pt x="74" y="1473"/>
                  </a:cubicBezTo>
                  <a:cubicBezTo>
                    <a:pt x="521" y="853"/>
                    <a:pt x="918" y="209"/>
                    <a:pt x="1661" y="209"/>
                  </a:cubicBezTo>
                  <a:cubicBezTo>
                    <a:pt x="1789" y="209"/>
                    <a:pt x="1927" y="228"/>
                    <a:pt x="2077" y="270"/>
                  </a:cubicBezTo>
                  <a:cubicBezTo>
                    <a:pt x="2082" y="271"/>
                    <a:pt x="2087" y="272"/>
                    <a:pt x="2092" y="272"/>
                  </a:cubicBezTo>
                  <a:cubicBezTo>
                    <a:pt x="2138" y="272"/>
                    <a:pt x="2154" y="208"/>
                    <a:pt x="2115" y="180"/>
                  </a:cubicBezTo>
                  <a:cubicBezTo>
                    <a:pt x="1941" y="54"/>
                    <a:pt x="1766" y="0"/>
                    <a:pt x="1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6">
              <a:extLst>
                <a:ext uri="{FF2B5EF4-FFF2-40B4-BE49-F238E27FC236}">
                  <a16:creationId xmlns:a16="http://schemas.microsoft.com/office/drawing/2014/main" id="{C86BB26F-FC04-E37C-CC39-84C6AD8372CA}"/>
                </a:ext>
              </a:extLst>
            </p:cNvPr>
            <p:cNvSpPr/>
            <p:nvPr/>
          </p:nvSpPr>
          <p:spPr>
            <a:xfrm>
              <a:off x="5141300" y="2247525"/>
              <a:ext cx="21325" cy="18100"/>
            </a:xfrm>
            <a:custGeom>
              <a:avLst/>
              <a:gdLst/>
              <a:ahLst/>
              <a:cxnLst/>
              <a:rect l="l" t="t" r="r" b="b"/>
              <a:pathLst>
                <a:path w="853" h="724" extrusionOk="0">
                  <a:moveTo>
                    <a:pt x="817" y="0"/>
                  </a:moveTo>
                  <a:cubicBezTo>
                    <a:pt x="811" y="0"/>
                    <a:pt x="806" y="3"/>
                    <a:pt x="801" y="8"/>
                  </a:cubicBezTo>
                  <a:cubicBezTo>
                    <a:pt x="582" y="272"/>
                    <a:pt x="323" y="457"/>
                    <a:pt x="36" y="640"/>
                  </a:cubicBezTo>
                  <a:cubicBezTo>
                    <a:pt x="1" y="662"/>
                    <a:pt x="16" y="723"/>
                    <a:pt x="54" y="723"/>
                  </a:cubicBezTo>
                  <a:cubicBezTo>
                    <a:pt x="59" y="723"/>
                    <a:pt x="64" y="722"/>
                    <a:pt x="70" y="720"/>
                  </a:cubicBezTo>
                  <a:cubicBezTo>
                    <a:pt x="392" y="591"/>
                    <a:pt x="658" y="329"/>
                    <a:pt x="841" y="39"/>
                  </a:cubicBezTo>
                  <a:cubicBezTo>
                    <a:pt x="852" y="21"/>
                    <a:pt x="835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6">
              <a:extLst>
                <a:ext uri="{FF2B5EF4-FFF2-40B4-BE49-F238E27FC236}">
                  <a16:creationId xmlns:a16="http://schemas.microsoft.com/office/drawing/2014/main" id="{A8152377-78F3-890D-85A3-818AB9D44FFC}"/>
                </a:ext>
              </a:extLst>
            </p:cNvPr>
            <p:cNvSpPr/>
            <p:nvPr/>
          </p:nvSpPr>
          <p:spPr>
            <a:xfrm>
              <a:off x="5097100" y="2238525"/>
              <a:ext cx="67525" cy="31175"/>
            </a:xfrm>
            <a:custGeom>
              <a:avLst/>
              <a:gdLst/>
              <a:ahLst/>
              <a:cxnLst/>
              <a:rect l="l" t="t" r="r" b="b"/>
              <a:pathLst>
                <a:path w="2701" h="1247" extrusionOk="0">
                  <a:moveTo>
                    <a:pt x="1881" y="0"/>
                  </a:moveTo>
                  <a:cubicBezTo>
                    <a:pt x="1160" y="0"/>
                    <a:pt x="420" y="630"/>
                    <a:pt x="22" y="1184"/>
                  </a:cubicBezTo>
                  <a:cubicBezTo>
                    <a:pt x="0" y="1214"/>
                    <a:pt x="30" y="1246"/>
                    <a:pt x="61" y="1246"/>
                  </a:cubicBezTo>
                  <a:cubicBezTo>
                    <a:pt x="71" y="1246"/>
                    <a:pt x="81" y="1243"/>
                    <a:pt x="89" y="1236"/>
                  </a:cubicBezTo>
                  <a:cubicBezTo>
                    <a:pt x="632" y="723"/>
                    <a:pt x="1204" y="174"/>
                    <a:pt x="1897" y="174"/>
                  </a:cubicBezTo>
                  <a:cubicBezTo>
                    <a:pt x="2124" y="174"/>
                    <a:pt x="2364" y="233"/>
                    <a:pt x="2621" y="371"/>
                  </a:cubicBezTo>
                  <a:cubicBezTo>
                    <a:pt x="2627" y="374"/>
                    <a:pt x="2633" y="376"/>
                    <a:pt x="2640" y="376"/>
                  </a:cubicBezTo>
                  <a:cubicBezTo>
                    <a:pt x="2672" y="376"/>
                    <a:pt x="2700" y="333"/>
                    <a:pt x="2669" y="307"/>
                  </a:cubicBezTo>
                  <a:cubicBezTo>
                    <a:pt x="2422" y="90"/>
                    <a:pt x="2153" y="0"/>
                    <a:pt x="1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6">
              <a:extLst>
                <a:ext uri="{FF2B5EF4-FFF2-40B4-BE49-F238E27FC236}">
                  <a16:creationId xmlns:a16="http://schemas.microsoft.com/office/drawing/2014/main" id="{31F2776B-24CA-4DFA-D1B2-419414BC28A2}"/>
                </a:ext>
              </a:extLst>
            </p:cNvPr>
            <p:cNvSpPr/>
            <p:nvPr/>
          </p:nvSpPr>
          <p:spPr>
            <a:xfrm>
              <a:off x="5145275" y="2175400"/>
              <a:ext cx="32850" cy="67600"/>
            </a:xfrm>
            <a:custGeom>
              <a:avLst/>
              <a:gdLst/>
              <a:ahLst/>
              <a:cxnLst/>
              <a:rect l="l" t="t" r="r" b="b"/>
              <a:pathLst>
                <a:path w="1314" h="2704" extrusionOk="0">
                  <a:moveTo>
                    <a:pt x="170" y="0"/>
                  </a:moveTo>
                  <a:cubicBezTo>
                    <a:pt x="149" y="0"/>
                    <a:pt x="134" y="25"/>
                    <a:pt x="151" y="43"/>
                  </a:cubicBezTo>
                  <a:cubicBezTo>
                    <a:pt x="489" y="399"/>
                    <a:pt x="780" y="743"/>
                    <a:pt x="792" y="1268"/>
                  </a:cubicBezTo>
                  <a:cubicBezTo>
                    <a:pt x="803" y="1814"/>
                    <a:pt x="501" y="2270"/>
                    <a:pt x="64" y="2567"/>
                  </a:cubicBezTo>
                  <a:cubicBezTo>
                    <a:pt x="0" y="2610"/>
                    <a:pt x="38" y="2704"/>
                    <a:pt x="100" y="2704"/>
                  </a:cubicBezTo>
                  <a:cubicBezTo>
                    <a:pt x="112" y="2704"/>
                    <a:pt x="125" y="2700"/>
                    <a:pt x="138" y="2692"/>
                  </a:cubicBezTo>
                  <a:cubicBezTo>
                    <a:pt x="1075" y="2128"/>
                    <a:pt x="1313" y="529"/>
                    <a:pt x="182" y="3"/>
                  </a:cubicBezTo>
                  <a:cubicBezTo>
                    <a:pt x="178" y="1"/>
                    <a:pt x="174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6">
              <a:extLst>
                <a:ext uri="{FF2B5EF4-FFF2-40B4-BE49-F238E27FC236}">
                  <a16:creationId xmlns:a16="http://schemas.microsoft.com/office/drawing/2014/main" id="{AE5867E1-85C9-B187-5C5E-3EBD98901FBD}"/>
                </a:ext>
              </a:extLst>
            </p:cNvPr>
            <p:cNvSpPr/>
            <p:nvPr/>
          </p:nvSpPr>
          <p:spPr>
            <a:xfrm>
              <a:off x="5134950" y="2176900"/>
              <a:ext cx="26200" cy="38475"/>
            </a:xfrm>
            <a:custGeom>
              <a:avLst/>
              <a:gdLst/>
              <a:ahLst/>
              <a:cxnLst/>
              <a:rect l="l" t="t" r="r" b="b"/>
              <a:pathLst>
                <a:path w="1048" h="1539" extrusionOk="0">
                  <a:moveTo>
                    <a:pt x="604" y="0"/>
                  </a:moveTo>
                  <a:cubicBezTo>
                    <a:pt x="589" y="0"/>
                    <a:pt x="576" y="16"/>
                    <a:pt x="578" y="33"/>
                  </a:cubicBezTo>
                  <a:cubicBezTo>
                    <a:pt x="629" y="365"/>
                    <a:pt x="713" y="635"/>
                    <a:pt x="546" y="957"/>
                  </a:cubicBezTo>
                  <a:cubicBezTo>
                    <a:pt x="423" y="1194"/>
                    <a:pt x="211" y="1297"/>
                    <a:pt x="25" y="1469"/>
                  </a:cubicBezTo>
                  <a:cubicBezTo>
                    <a:pt x="0" y="1492"/>
                    <a:pt x="18" y="1538"/>
                    <a:pt x="51" y="1538"/>
                  </a:cubicBezTo>
                  <a:cubicBezTo>
                    <a:pt x="52" y="1538"/>
                    <a:pt x="53" y="1538"/>
                    <a:pt x="54" y="1538"/>
                  </a:cubicBezTo>
                  <a:cubicBezTo>
                    <a:pt x="696" y="1511"/>
                    <a:pt x="1047" y="449"/>
                    <a:pt x="620" y="8"/>
                  </a:cubicBezTo>
                  <a:cubicBezTo>
                    <a:pt x="615" y="3"/>
                    <a:pt x="610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6">
              <a:extLst>
                <a:ext uri="{FF2B5EF4-FFF2-40B4-BE49-F238E27FC236}">
                  <a16:creationId xmlns:a16="http://schemas.microsoft.com/office/drawing/2014/main" id="{C7EFBDB7-A7D8-3BB8-8946-EE9257C0B0AB}"/>
                </a:ext>
              </a:extLst>
            </p:cNvPr>
            <p:cNvSpPr/>
            <p:nvPr/>
          </p:nvSpPr>
          <p:spPr>
            <a:xfrm>
              <a:off x="5090400" y="2202625"/>
              <a:ext cx="51650" cy="47675"/>
            </a:xfrm>
            <a:custGeom>
              <a:avLst/>
              <a:gdLst/>
              <a:ahLst/>
              <a:cxnLst/>
              <a:rect l="l" t="t" r="r" b="b"/>
              <a:pathLst>
                <a:path w="2066" h="1907" extrusionOk="0">
                  <a:moveTo>
                    <a:pt x="2043" y="0"/>
                  </a:moveTo>
                  <a:cubicBezTo>
                    <a:pt x="2037" y="0"/>
                    <a:pt x="2030" y="3"/>
                    <a:pt x="2026" y="9"/>
                  </a:cubicBezTo>
                  <a:cubicBezTo>
                    <a:pt x="1771" y="398"/>
                    <a:pt x="1583" y="785"/>
                    <a:pt x="1230" y="1105"/>
                  </a:cubicBezTo>
                  <a:cubicBezTo>
                    <a:pt x="880" y="1424"/>
                    <a:pt x="488" y="1590"/>
                    <a:pt x="66" y="1787"/>
                  </a:cubicBezTo>
                  <a:cubicBezTo>
                    <a:pt x="1" y="1817"/>
                    <a:pt x="42" y="1906"/>
                    <a:pt x="102" y="1906"/>
                  </a:cubicBezTo>
                  <a:cubicBezTo>
                    <a:pt x="107" y="1906"/>
                    <a:pt x="111" y="1906"/>
                    <a:pt x="115" y="1905"/>
                  </a:cubicBezTo>
                  <a:cubicBezTo>
                    <a:pt x="938" y="1739"/>
                    <a:pt x="1905" y="868"/>
                    <a:pt x="2063" y="26"/>
                  </a:cubicBezTo>
                  <a:cubicBezTo>
                    <a:pt x="2066" y="11"/>
                    <a:pt x="2054" y="0"/>
                    <a:pt x="2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6">
              <a:extLst>
                <a:ext uri="{FF2B5EF4-FFF2-40B4-BE49-F238E27FC236}">
                  <a16:creationId xmlns:a16="http://schemas.microsoft.com/office/drawing/2014/main" id="{13482BCB-B0FB-3361-9848-61A270D736FB}"/>
                </a:ext>
              </a:extLst>
            </p:cNvPr>
            <p:cNvSpPr/>
            <p:nvPr/>
          </p:nvSpPr>
          <p:spPr>
            <a:xfrm>
              <a:off x="5058225" y="2203200"/>
              <a:ext cx="84200" cy="83475"/>
            </a:xfrm>
            <a:custGeom>
              <a:avLst/>
              <a:gdLst/>
              <a:ahLst/>
              <a:cxnLst/>
              <a:rect l="l" t="t" r="r" b="b"/>
              <a:pathLst>
                <a:path w="3368" h="3339" extrusionOk="0">
                  <a:moveTo>
                    <a:pt x="3319" y="1"/>
                  </a:moveTo>
                  <a:cubicBezTo>
                    <a:pt x="3314" y="1"/>
                    <a:pt x="3309" y="2"/>
                    <a:pt x="3304" y="5"/>
                  </a:cubicBezTo>
                  <a:cubicBezTo>
                    <a:pt x="2798" y="280"/>
                    <a:pt x="2194" y="153"/>
                    <a:pt x="1657" y="354"/>
                  </a:cubicBezTo>
                  <a:cubicBezTo>
                    <a:pt x="1272" y="499"/>
                    <a:pt x="931" y="750"/>
                    <a:pt x="673" y="1071"/>
                  </a:cubicBezTo>
                  <a:cubicBezTo>
                    <a:pt x="179" y="1686"/>
                    <a:pt x="1" y="2599"/>
                    <a:pt x="365" y="3316"/>
                  </a:cubicBezTo>
                  <a:cubicBezTo>
                    <a:pt x="374" y="3332"/>
                    <a:pt x="386" y="3338"/>
                    <a:pt x="399" y="3338"/>
                  </a:cubicBezTo>
                  <a:cubicBezTo>
                    <a:pt x="425" y="3338"/>
                    <a:pt x="451" y="3313"/>
                    <a:pt x="446" y="3282"/>
                  </a:cubicBezTo>
                  <a:cubicBezTo>
                    <a:pt x="271" y="2220"/>
                    <a:pt x="447" y="1182"/>
                    <a:pt x="1476" y="626"/>
                  </a:cubicBezTo>
                  <a:cubicBezTo>
                    <a:pt x="2064" y="307"/>
                    <a:pt x="2831" y="496"/>
                    <a:pt x="3343" y="55"/>
                  </a:cubicBezTo>
                  <a:cubicBezTo>
                    <a:pt x="3368" y="35"/>
                    <a:pt x="3346" y="1"/>
                    <a:pt x="3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6">
              <a:extLst>
                <a:ext uri="{FF2B5EF4-FFF2-40B4-BE49-F238E27FC236}">
                  <a16:creationId xmlns:a16="http://schemas.microsoft.com/office/drawing/2014/main" id="{0798F4E9-8C56-68D3-3BCD-9E5F5A8F066B}"/>
                </a:ext>
              </a:extLst>
            </p:cNvPr>
            <p:cNvSpPr/>
            <p:nvPr/>
          </p:nvSpPr>
          <p:spPr>
            <a:xfrm>
              <a:off x="4952525" y="2250700"/>
              <a:ext cx="107600" cy="58650"/>
            </a:xfrm>
            <a:custGeom>
              <a:avLst/>
              <a:gdLst/>
              <a:ahLst/>
              <a:cxnLst/>
              <a:rect l="l" t="t" r="r" b="b"/>
              <a:pathLst>
                <a:path w="4304" h="2346" extrusionOk="0">
                  <a:moveTo>
                    <a:pt x="940" y="0"/>
                  </a:moveTo>
                  <a:cubicBezTo>
                    <a:pt x="166" y="0"/>
                    <a:pt x="0" y="801"/>
                    <a:pt x="179" y="1541"/>
                  </a:cubicBezTo>
                  <a:cubicBezTo>
                    <a:pt x="187" y="1570"/>
                    <a:pt x="206" y="1582"/>
                    <a:pt x="227" y="1582"/>
                  </a:cubicBezTo>
                  <a:cubicBezTo>
                    <a:pt x="259" y="1582"/>
                    <a:pt x="293" y="1553"/>
                    <a:pt x="288" y="1511"/>
                  </a:cubicBezTo>
                  <a:cubicBezTo>
                    <a:pt x="102" y="886"/>
                    <a:pt x="409" y="449"/>
                    <a:pt x="1210" y="199"/>
                  </a:cubicBezTo>
                  <a:cubicBezTo>
                    <a:pt x="1425" y="250"/>
                    <a:pt x="1629" y="331"/>
                    <a:pt x="1823" y="439"/>
                  </a:cubicBezTo>
                  <a:cubicBezTo>
                    <a:pt x="2106" y="583"/>
                    <a:pt x="2374" y="757"/>
                    <a:pt x="2631" y="944"/>
                  </a:cubicBezTo>
                  <a:cubicBezTo>
                    <a:pt x="3214" y="1367"/>
                    <a:pt x="3699" y="1896"/>
                    <a:pt x="4261" y="2340"/>
                  </a:cubicBezTo>
                  <a:cubicBezTo>
                    <a:pt x="4266" y="2344"/>
                    <a:pt x="4271" y="2346"/>
                    <a:pt x="4275" y="2346"/>
                  </a:cubicBezTo>
                  <a:cubicBezTo>
                    <a:pt x="4291" y="2346"/>
                    <a:pt x="4303" y="2327"/>
                    <a:pt x="4291" y="2311"/>
                  </a:cubicBezTo>
                  <a:cubicBezTo>
                    <a:pt x="3575" y="1431"/>
                    <a:pt x="2407" y="298"/>
                    <a:pt x="1254" y="38"/>
                  </a:cubicBezTo>
                  <a:cubicBezTo>
                    <a:pt x="1140" y="12"/>
                    <a:pt x="1036" y="0"/>
                    <a:pt x="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6">
              <a:extLst>
                <a:ext uri="{FF2B5EF4-FFF2-40B4-BE49-F238E27FC236}">
                  <a16:creationId xmlns:a16="http://schemas.microsoft.com/office/drawing/2014/main" id="{3AE244AB-FCCC-4846-3E2E-2F3511778C1F}"/>
                </a:ext>
              </a:extLst>
            </p:cNvPr>
            <p:cNvSpPr/>
            <p:nvPr/>
          </p:nvSpPr>
          <p:spPr>
            <a:xfrm>
              <a:off x="4930100" y="2228775"/>
              <a:ext cx="53025" cy="60450"/>
            </a:xfrm>
            <a:custGeom>
              <a:avLst/>
              <a:gdLst/>
              <a:ahLst/>
              <a:cxnLst/>
              <a:rect l="l" t="t" r="r" b="b"/>
              <a:pathLst>
                <a:path w="2121" h="2418" extrusionOk="0">
                  <a:moveTo>
                    <a:pt x="1422" y="1"/>
                  </a:moveTo>
                  <a:cubicBezTo>
                    <a:pt x="929" y="1"/>
                    <a:pt x="433" y="333"/>
                    <a:pt x="250" y="813"/>
                  </a:cubicBezTo>
                  <a:cubicBezTo>
                    <a:pt x="0" y="1467"/>
                    <a:pt x="388" y="2340"/>
                    <a:pt x="1134" y="2417"/>
                  </a:cubicBezTo>
                  <a:cubicBezTo>
                    <a:pt x="1135" y="2417"/>
                    <a:pt x="1136" y="2417"/>
                    <a:pt x="1137" y="2417"/>
                  </a:cubicBezTo>
                  <a:cubicBezTo>
                    <a:pt x="1167" y="2417"/>
                    <a:pt x="1177" y="2370"/>
                    <a:pt x="1150" y="2357"/>
                  </a:cubicBezTo>
                  <a:cubicBezTo>
                    <a:pt x="572" y="2063"/>
                    <a:pt x="130" y="1562"/>
                    <a:pt x="388" y="870"/>
                  </a:cubicBezTo>
                  <a:cubicBezTo>
                    <a:pt x="569" y="381"/>
                    <a:pt x="956" y="195"/>
                    <a:pt x="1382" y="195"/>
                  </a:cubicBezTo>
                  <a:cubicBezTo>
                    <a:pt x="1600" y="195"/>
                    <a:pt x="1828" y="243"/>
                    <a:pt x="2043" y="325"/>
                  </a:cubicBezTo>
                  <a:cubicBezTo>
                    <a:pt x="2048" y="327"/>
                    <a:pt x="2052" y="327"/>
                    <a:pt x="2057" y="327"/>
                  </a:cubicBezTo>
                  <a:cubicBezTo>
                    <a:pt x="2094" y="327"/>
                    <a:pt x="2120" y="272"/>
                    <a:pt x="2088" y="245"/>
                  </a:cubicBezTo>
                  <a:cubicBezTo>
                    <a:pt x="1890" y="75"/>
                    <a:pt x="1656" y="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6">
              <a:extLst>
                <a:ext uri="{FF2B5EF4-FFF2-40B4-BE49-F238E27FC236}">
                  <a16:creationId xmlns:a16="http://schemas.microsoft.com/office/drawing/2014/main" id="{643EDB03-C282-ECD4-D2A8-4F1BF5DA1106}"/>
                </a:ext>
              </a:extLst>
            </p:cNvPr>
            <p:cNvSpPr/>
            <p:nvPr/>
          </p:nvSpPr>
          <p:spPr>
            <a:xfrm>
              <a:off x="4959850" y="2199350"/>
              <a:ext cx="48050" cy="51075"/>
            </a:xfrm>
            <a:custGeom>
              <a:avLst/>
              <a:gdLst/>
              <a:ahLst/>
              <a:cxnLst/>
              <a:rect l="l" t="t" r="r" b="b"/>
              <a:pathLst>
                <a:path w="1922" h="2043" extrusionOk="0">
                  <a:moveTo>
                    <a:pt x="96" y="1"/>
                  </a:moveTo>
                  <a:cubicBezTo>
                    <a:pt x="83" y="1"/>
                    <a:pt x="70" y="8"/>
                    <a:pt x="68" y="23"/>
                  </a:cubicBezTo>
                  <a:cubicBezTo>
                    <a:pt x="1" y="441"/>
                    <a:pt x="321" y="946"/>
                    <a:pt x="574" y="1255"/>
                  </a:cubicBezTo>
                  <a:cubicBezTo>
                    <a:pt x="909" y="1664"/>
                    <a:pt x="1355" y="1961"/>
                    <a:pt x="1881" y="2043"/>
                  </a:cubicBezTo>
                  <a:cubicBezTo>
                    <a:pt x="1882" y="2043"/>
                    <a:pt x="1883" y="2043"/>
                    <a:pt x="1884" y="2043"/>
                  </a:cubicBezTo>
                  <a:cubicBezTo>
                    <a:pt x="1905" y="2043"/>
                    <a:pt x="1921" y="2013"/>
                    <a:pt x="1898" y="2003"/>
                  </a:cubicBezTo>
                  <a:cubicBezTo>
                    <a:pt x="1472" y="1815"/>
                    <a:pt x="1074" y="1578"/>
                    <a:pt x="759" y="1229"/>
                  </a:cubicBezTo>
                  <a:cubicBezTo>
                    <a:pt x="599" y="1053"/>
                    <a:pt x="465" y="853"/>
                    <a:pt x="360" y="639"/>
                  </a:cubicBezTo>
                  <a:cubicBezTo>
                    <a:pt x="262" y="437"/>
                    <a:pt x="232" y="210"/>
                    <a:pt x="123" y="15"/>
                  </a:cubicBezTo>
                  <a:cubicBezTo>
                    <a:pt x="118" y="6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6">
              <a:extLst>
                <a:ext uri="{FF2B5EF4-FFF2-40B4-BE49-F238E27FC236}">
                  <a16:creationId xmlns:a16="http://schemas.microsoft.com/office/drawing/2014/main" id="{A860AEFC-E87A-E6BE-D2A9-96BDC724AF73}"/>
                </a:ext>
              </a:extLst>
            </p:cNvPr>
            <p:cNvSpPr/>
            <p:nvPr/>
          </p:nvSpPr>
          <p:spPr>
            <a:xfrm>
              <a:off x="4962500" y="2200625"/>
              <a:ext cx="67800" cy="67075"/>
            </a:xfrm>
            <a:custGeom>
              <a:avLst/>
              <a:gdLst/>
              <a:ahLst/>
              <a:cxnLst/>
              <a:rect l="l" t="t" r="r" b="b"/>
              <a:pathLst>
                <a:path w="2712" h="2683" extrusionOk="0">
                  <a:moveTo>
                    <a:pt x="17" y="1"/>
                  </a:moveTo>
                  <a:cubicBezTo>
                    <a:pt x="6" y="1"/>
                    <a:pt x="0" y="16"/>
                    <a:pt x="9" y="25"/>
                  </a:cubicBezTo>
                  <a:lnTo>
                    <a:pt x="9" y="24"/>
                  </a:lnTo>
                  <a:cubicBezTo>
                    <a:pt x="440" y="438"/>
                    <a:pt x="1093" y="493"/>
                    <a:pt x="1566" y="867"/>
                  </a:cubicBezTo>
                  <a:cubicBezTo>
                    <a:pt x="2161" y="1341"/>
                    <a:pt x="2358" y="1941"/>
                    <a:pt x="2559" y="2642"/>
                  </a:cubicBezTo>
                  <a:cubicBezTo>
                    <a:pt x="2567" y="2670"/>
                    <a:pt x="2589" y="2683"/>
                    <a:pt x="2611" y="2683"/>
                  </a:cubicBezTo>
                  <a:cubicBezTo>
                    <a:pt x="2639" y="2683"/>
                    <a:pt x="2667" y="2662"/>
                    <a:pt x="2670" y="2627"/>
                  </a:cubicBezTo>
                  <a:cubicBezTo>
                    <a:pt x="2712" y="2004"/>
                    <a:pt x="2347" y="1360"/>
                    <a:pt x="1916" y="932"/>
                  </a:cubicBezTo>
                  <a:cubicBezTo>
                    <a:pt x="1398" y="416"/>
                    <a:pt x="694" y="235"/>
                    <a:pt x="22" y="2"/>
                  </a:cubicBezTo>
                  <a:cubicBezTo>
                    <a:pt x="20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6">
              <a:extLst>
                <a:ext uri="{FF2B5EF4-FFF2-40B4-BE49-F238E27FC236}">
                  <a16:creationId xmlns:a16="http://schemas.microsoft.com/office/drawing/2014/main" id="{41C0C57F-7F62-ECAE-D3EC-8EC1FF573E9C}"/>
                </a:ext>
              </a:extLst>
            </p:cNvPr>
            <p:cNvSpPr/>
            <p:nvPr/>
          </p:nvSpPr>
          <p:spPr>
            <a:xfrm>
              <a:off x="5018625" y="2210050"/>
              <a:ext cx="10525" cy="38600"/>
            </a:xfrm>
            <a:custGeom>
              <a:avLst/>
              <a:gdLst/>
              <a:ahLst/>
              <a:cxnLst/>
              <a:rect l="l" t="t" r="r" b="b"/>
              <a:pathLst>
                <a:path w="421" h="1544" extrusionOk="0">
                  <a:moveTo>
                    <a:pt x="369" y="0"/>
                  </a:moveTo>
                  <a:cubicBezTo>
                    <a:pt x="359" y="0"/>
                    <a:pt x="349" y="4"/>
                    <a:pt x="341" y="13"/>
                  </a:cubicBezTo>
                  <a:cubicBezTo>
                    <a:pt x="1" y="395"/>
                    <a:pt x="15" y="1065"/>
                    <a:pt x="119" y="1532"/>
                  </a:cubicBezTo>
                  <a:cubicBezTo>
                    <a:pt x="120" y="1540"/>
                    <a:pt x="126" y="1543"/>
                    <a:pt x="132" y="1543"/>
                  </a:cubicBezTo>
                  <a:cubicBezTo>
                    <a:pt x="140" y="1543"/>
                    <a:pt x="150" y="1536"/>
                    <a:pt x="148" y="1525"/>
                  </a:cubicBezTo>
                  <a:cubicBezTo>
                    <a:pt x="110" y="1243"/>
                    <a:pt x="123" y="961"/>
                    <a:pt x="187" y="684"/>
                  </a:cubicBezTo>
                  <a:cubicBezTo>
                    <a:pt x="239" y="463"/>
                    <a:pt x="355" y="270"/>
                    <a:pt x="413" y="54"/>
                  </a:cubicBezTo>
                  <a:cubicBezTo>
                    <a:pt x="421" y="26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6">
              <a:extLst>
                <a:ext uri="{FF2B5EF4-FFF2-40B4-BE49-F238E27FC236}">
                  <a16:creationId xmlns:a16="http://schemas.microsoft.com/office/drawing/2014/main" id="{475CA5EA-734A-193C-2A07-3E501C642687}"/>
                </a:ext>
              </a:extLst>
            </p:cNvPr>
            <p:cNvSpPr/>
            <p:nvPr/>
          </p:nvSpPr>
          <p:spPr>
            <a:xfrm>
              <a:off x="5027425" y="2209750"/>
              <a:ext cx="38975" cy="56900"/>
            </a:xfrm>
            <a:custGeom>
              <a:avLst/>
              <a:gdLst/>
              <a:ahLst/>
              <a:cxnLst/>
              <a:rect l="l" t="t" r="r" b="b"/>
              <a:pathLst>
                <a:path w="1559" h="2276" extrusionOk="0">
                  <a:moveTo>
                    <a:pt x="44" y="0"/>
                  </a:moveTo>
                  <a:cubicBezTo>
                    <a:pt x="36" y="0"/>
                    <a:pt x="27" y="7"/>
                    <a:pt x="26" y="16"/>
                  </a:cubicBezTo>
                  <a:cubicBezTo>
                    <a:pt x="0" y="377"/>
                    <a:pt x="398" y="559"/>
                    <a:pt x="630" y="767"/>
                  </a:cubicBezTo>
                  <a:cubicBezTo>
                    <a:pt x="1094" y="1188"/>
                    <a:pt x="1203" y="1681"/>
                    <a:pt x="1416" y="2239"/>
                  </a:cubicBezTo>
                  <a:cubicBezTo>
                    <a:pt x="1425" y="2264"/>
                    <a:pt x="1446" y="2276"/>
                    <a:pt x="1466" y="2276"/>
                  </a:cubicBezTo>
                  <a:cubicBezTo>
                    <a:pt x="1491" y="2276"/>
                    <a:pt x="1516" y="2258"/>
                    <a:pt x="1519" y="2224"/>
                  </a:cubicBezTo>
                  <a:cubicBezTo>
                    <a:pt x="1558" y="1796"/>
                    <a:pt x="1311" y="1335"/>
                    <a:pt x="1056" y="1005"/>
                  </a:cubicBezTo>
                  <a:cubicBezTo>
                    <a:pt x="766" y="632"/>
                    <a:pt x="271" y="430"/>
                    <a:pt x="57" y="9"/>
                  </a:cubicBezTo>
                  <a:cubicBezTo>
                    <a:pt x="55" y="3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6">
              <a:extLst>
                <a:ext uri="{FF2B5EF4-FFF2-40B4-BE49-F238E27FC236}">
                  <a16:creationId xmlns:a16="http://schemas.microsoft.com/office/drawing/2014/main" id="{124D6F42-5C31-F86D-1AB4-6668ACA404F3}"/>
                </a:ext>
              </a:extLst>
            </p:cNvPr>
            <p:cNvSpPr/>
            <p:nvPr/>
          </p:nvSpPr>
          <p:spPr>
            <a:xfrm>
              <a:off x="5154350" y="2338950"/>
              <a:ext cx="118100" cy="73825"/>
            </a:xfrm>
            <a:custGeom>
              <a:avLst/>
              <a:gdLst/>
              <a:ahLst/>
              <a:cxnLst/>
              <a:rect l="l" t="t" r="r" b="b"/>
              <a:pathLst>
                <a:path w="4724" h="2953" extrusionOk="0">
                  <a:moveTo>
                    <a:pt x="1394" y="1"/>
                  </a:moveTo>
                  <a:cubicBezTo>
                    <a:pt x="961" y="1"/>
                    <a:pt x="527" y="39"/>
                    <a:pt x="113" y="80"/>
                  </a:cubicBezTo>
                  <a:cubicBezTo>
                    <a:pt x="5" y="91"/>
                    <a:pt x="0" y="257"/>
                    <a:pt x="104" y="257"/>
                  </a:cubicBezTo>
                  <a:cubicBezTo>
                    <a:pt x="107" y="257"/>
                    <a:pt x="110" y="256"/>
                    <a:pt x="113" y="256"/>
                  </a:cubicBezTo>
                  <a:cubicBezTo>
                    <a:pt x="560" y="215"/>
                    <a:pt x="1017" y="169"/>
                    <a:pt x="1470" y="169"/>
                  </a:cubicBezTo>
                  <a:cubicBezTo>
                    <a:pt x="1925" y="169"/>
                    <a:pt x="2377" y="215"/>
                    <a:pt x="2812" y="361"/>
                  </a:cubicBezTo>
                  <a:cubicBezTo>
                    <a:pt x="3892" y="720"/>
                    <a:pt x="4691" y="1746"/>
                    <a:pt x="4284" y="2903"/>
                  </a:cubicBezTo>
                  <a:cubicBezTo>
                    <a:pt x="4275" y="2930"/>
                    <a:pt x="4302" y="2952"/>
                    <a:pt x="4326" y="2952"/>
                  </a:cubicBezTo>
                  <a:cubicBezTo>
                    <a:pt x="4338" y="2952"/>
                    <a:pt x="4350" y="2947"/>
                    <a:pt x="4355" y="2933"/>
                  </a:cubicBezTo>
                  <a:cubicBezTo>
                    <a:pt x="4723" y="2093"/>
                    <a:pt x="4403" y="1190"/>
                    <a:pt x="3685" y="642"/>
                  </a:cubicBezTo>
                  <a:cubicBezTo>
                    <a:pt x="3022" y="136"/>
                    <a:pt x="2210" y="1"/>
                    <a:pt x="1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6">
              <a:extLst>
                <a:ext uri="{FF2B5EF4-FFF2-40B4-BE49-F238E27FC236}">
                  <a16:creationId xmlns:a16="http://schemas.microsoft.com/office/drawing/2014/main" id="{187995C2-1CB8-FBFF-3486-DD9EB0E61DD9}"/>
                </a:ext>
              </a:extLst>
            </p:cNvPr>
            <p:cNvSpPr/>
            <p:nvPr/>
          </p:nvSpPr>
          <p:spPr>
            <a:xfrm>
              <a:off x="5445125" y="2503475"/>
              <a:ext cx="52275" cy="96250"/>
            </a:xfrm>
            <a:custGeom>
              <a:avLst/>
              <a:gdLst/>
              <a:ahLst/>
              <a:cxnLst/>
              <a:rect l="l" t="t" r="r" b="b"/>
              <a:pathLst>
                <a:path w="2091" h="3850" extrusionOk="0">
                  <a:moveTo>
                    <a:pt x="2091" y="1"/>
                  </a:moveTo>
                  <a:lnTo>
                    <a:pt x="2091" y="1"/>
                  </a:lnTo>
                  <a:cubicBezTo>
                    <a:pt x="2047" y="308"/>
                    <a:pt x="1981" y="618"/>
                    <a:pt x="1883" y="947"/>
                  </a:cubicBezTo>
                  <a:lnTo>
                    <a:pt x="1850" y="1068"/>
                  </a:lnTo>
                  <a:cubicBezTo>
                    <a:pt x="1850" y="1068"/>
                    <a:pt x="1838" y="1108"/>
                    <a:pt x="1817" y="1167"/>
                  </a:cubicBezTo>
                  <a:cubicBezTo>
                    <a:pt x="1797" y="1227"/>
                    <a:pt x="1772" y="1307"/>
                    <a:pt x="1742" y="1386"/>
                  </a:cubicBezTo>
                  <a:cubicBezTo>
                    <a:pt x="1711" y="1464"/>
                    <a:pt x="1681" y="1542"/>
                    <a:pt x="1657" y="1601"/>
                  </a:cubicBezTo>
                  <a:cubicBezTo>
                    <a:pt x="1632" y="1658"/>
                    <a:pt x="1615" y="1696"/>
                    <a:pt x="1615" y="1696"/>
                  </a:cubicBezTo>
                  <a:cubicBezTo>
                    <a:pt x="1434" y="2102"/>
                    <a:pt x="1202" y="2516"/>
                    <a:pt x="920" y="2883"/>
                  </a:cubicBezTo>
                  <a:cubicBezTo>
                    <a:pt x="640" y="3254"/>
                    <a:pt x="321" y="3585"/>
                    <a:pt x="1" y="3849"/>
                  </a:cubicBezTo>
                  <a:cubicBezTo>
                    <a:pt x="205" y="3712"/>
                    <a:pt x="228" y="3712"/>
                    <a:pt x="550" y="3399"/>
                  </a:cubicBezTo>
                  <a:cubicBezTo>
                    <a:pt x="833" y="3114"/>
                    <a:pt x="1080" y="2832"/>
                    <a:pt x="1302" y="2481"/>
                  </a:cubicBezTo>
                  <a:cubicBezTo>
                    <a:pt x="1449" y="2247"/>
                    <a:pt x="1581" y="2004"/>
                    <a:pt x="1687" y="1760"/>
                  </a:cubicBezTo>
                  <a:cubicBezTo>
                    <a:pt x="1687" y="1760"/>
                    <a:pt x="1704" y="1725"/>
                    <a:pt x="1726" y="1675"/>
                  </a:cubicBezTo>
                  <a:cubicBezTo>
                    <a:pt x="1749" y="1624"/>
                    <a:pt x="1775" y="1553"/>
                    <a:pt x="1802" y="1484"/>
                  </a:cubicBezTo>
                  <a:cubicBezTo>
                    <a:pt x="1831" y="1416"/>
                    <a:pt x="1856" y="1345"/>
                    <a:pt x="1872" y="1292"/>
                  </a:cubicBezTo>
                  <a:lnTo>
                    <a:pt x="1903" y="1203"/>
                  </a:lnTo>
                  <a:cubicBezTo>
                    <a:pt x="1943" y="1089"/>
                    <a:pt x="2003" y="835"/>
                    <a:pt x="2042" y="588"/>
                  </a:cubicBezTo>
                  <a:cubicBezTo>
                    <a:pt x="2080" y="339"/>
                    <a:pt x="2091" y="95"/>
                    <a:pt x="2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6">
              <a:extLst>
                <a:ext uri="{FF2B5EF4-FFF2-40B4-BE49-F238E27FC236}">
                  <a16:creationId xmlns:a16="http://schemas.microsoft.com/office/drawing/2014/main" id="{FB30DCBE-22EE-598E-F0E8-4491FF9E7CD5}"/>
                </a:ext>
              </a:extLst>
            </p:cNvPr>
            <p:cNvSpPr/>
            <p:nvPr/>
          </p:nvSpPr>
          <p:spPr>
            <a:xfrm>
              <a:off x="5434400" y="2519500"/>
              <a:ext cx="58950" cy="80150"/>
            </a:xfrm>
            <a:custGeom>
              <a:avLst/>
              <a:gdLst/>
              <a:ahLst/>
              <a:cxnLst/>
              <a:rect l="l" t="t" r="r" b="b"/>
              <a:pathLst>
                <a:path w="2358" h="3206" extrusionOk="0">
                  <a:moveTo>
                    <a:pt x="2357" y="1"/>
                  </a:moveTo>
                  <a:cubicBezTo>
                    <a:pt x="2266" y="266"/>
                    <a:pt x="2155" y="530"/>
                    <a:pt x="2018" y="808"/>
                  </a:cubicBezTo>
                  <a:lnTo>
                    <a:pt x="1970" y="910"/>
                  </a:lnTo>
                  <a:cubicBezTo>
                    <a:pt x="1970" y="910"/>
                    <a:pt x="1954" y="945"/>
                    <a:pt x="1927" y="995"/>
                  </a:cubicBezTo>
                  <a:cubicBezTo>
                    <a:pt x="1900" y="1044"/>
                    <a:pt x="1867" y="1113"/>
                    <a:pt x="1829" y="1178"/>
                  </a:cubicBezTo>
                  <a:cubicBezTo>
                    <a:pt x="1791" y="1243"/>
                    <a:pt x="1753" y="1309"/>
                    <a:pt x="1724" y="1358"/>
                  </a:cubicBezTo>
                  <a:cubicBezTo>
                    <a:pt x="1694" y="1407"/>
                    <a:pt x="1673" y="1438"/>
                    <a:pt x="1673" y="1438"/>
                  </a:cubicBezTo>
                  <a:cubicBezTo>
                    <a:pt x="1459" y="1775"/>
                    <a:pt x="1202" y="2117"/>
                    <a:pt x="911" y="2419"/>
                  </a:cubicBezTo>
                  <a:cubicBezTo>
                    <a:pt x="622" y="2723"/>
                    <a:pt x="306" y="2991"/>
                    <a:pt x="0" y="3206"/>
                  </a:cubicBezTo>
                  <a:cubicBezTo>
                    <a:pt x="196" y="3100"/>
                    <a:pt x="215" y="3101"/>
                    <a:pt x="532" y="2849"/>
                  </a:cubicBezTo>
                  <a:cubicBezTo>
                    <a:pt x="813" y="2620"/>
                    <a:pt x="1064" y="2394"/>
                    <a:pt x="1303" y="2106"/>
                  </a:cubicBezTo>
                  <a:cubicBezTo>
                    <a:pt x="1462" y="1913"/>
                    <a:pt x="1610" y="1713"/>
                    <a:pt x="1738" y="1509"/>
                  </a:cubicBezTo>
                  <a:cubicBezTo>
                    <a:pt x="1738" y="1509"/>
                    <a:pt x="1811" y="1397"/>
                    <a:pt x="1877" y="1279"/>
                  </a:cubicBezTo>
                  <a:cubicBezTo>
                    <a:pt x="1912" y="1222"/>
                    <a:pt x="1944" y="1162"/>
                    <a:pt x="1967" y="1118"/>
                  </a:cubicBezTo>
                  <a:cubicBezTo>
                    <a:pt x="1990" y="1073"/>
                    <a:pt x="2006" y="1043"/>
                    <a:pt x="2006" y="1043"/>
                  </a:cubicBezTo>
                  <a:cubicBezTo>
                    <a:pt x="2058" y="946"/>
                    <a:pt x="2149" y="731"/>
                    <a:pt x="2221" y="516"/>
                  </a:cubicBezTo>
                  <a:cubicBezTo>
                    <a:pt x="2293" y="300"/>
                    <a:pt x="2342" y="85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6">
              <a:extLst>
                <a:ext uri="{FF2B5EF4-FFF2-40B4-BE49-F238E27FC236}">
                  <a16:creationId xmlns:a16="http://schemas.microsoft.com/office/drawing/2014/main" id="{A8481B5E-5914-667F-E380-8821FEB87A01}"/>
                </a:ext>
              </a:extLst>
            </p:cNvPr>
            <p:cNvSpPr/>
            <p:nvPr/>
          </p:nvSpPr>
          <p:spPr>
            <a:xfrm>
              <a:off x="5417975" y="2495275"/>
              <a:ext cx="93725" cy="154050"/>
            </a:xfrm>
            <a:custGeom>
              <a:avLst/>
              <a:gdLst/>
              <a:ahLst/>
              <a:cxnLst/>
              <a:rect l="l" t="t" r="r" b="b"/>
              <a:pathLst>
                <a:path w="3749" h="6162" extrusionOk="0">
                  <a:moveTo>
                    <a:pt x="3719" y="0"/>
                  </a:moveTo>
                  <a:cubicBezTo>
                    <a:pt x="3704" y="207"/>
                    <a:pt x="3696" y="317"/>
                    <a:pt x="3690" y="468"/>
                  </a:cubicBezTo>
                  <a:cubicBezTo>
                    <a:pt x="3682" y="545"/>
                    <a:pt x="3673" y="630"/>
                    <a:pt x="3661" y="743"/>
                  </a:cubicBezTo>
                  <a:cubicBezTo>
                    <a:pt x="3656" y="800"/>
                    <a:pt x="3649" y="864"/>
                    <a:pt x="3643" y="936"/>
                  </a:cubicBezTo>
                  <a:cubicBezTo>
                    <a:pt x="3630" y="1009"/>
                    <a:pt x="3617" y="1090"/>
                    <a:pt x="3601" y="1182"/>
                  </a:cubicBezTo>
                  <a:cubicBezTo>
                    <a:pt x="3486" y="1843"/>
                    <a:pt x="3277" y="2431"/>
                    <a:pt x="2979" y="3046"/>
                  </a:cubicBezTo>
                  <a:cubicBezTo>
                    <a:pt x="2774" y="3457"/>
                    <a:pt x="2540" y="3851"/>
                    <a:pt x="2267" y="4197"/>
                  </a:cubicBezTo>
                  <a:cubicBezTo>
                    <a:pt x="2267" y="4197"/>
                    <a:pt x="2231" y="4246"/>
                    <a:pt x="2174" y="4320"/>
                  </a:cubicBezTo>
                  <a:cubicBezTo>
                    <a:pt x="2118" y="4393"/>
                    <a:pt x="2035" y="4484"/>
                    <a:pt x="1955" y="4578"/>
                  </a:cubicBezTo>
                  <a:cubicBezTo>
                    <a:pt x="1914" y="4625"/>
                    <a:pt x="1874" y="4671"/>
                    <a:pt x="1836" y="4715"/>
                  </a:cubicBezTo>
                  <a:cubicBezTo>
                    <a:pt x="1795" y="4756"/>
                    <a:pt x="1757" y="4793"/>
                    <a:pt x="1724" y="4826"/>
                  </a:cubicBezTo>
                  <a:cubicBezTo>
                    <a:pt x="1659" y="4892"/>
                    <a:pt x="1615" y="4935"/>
                    <a:pt x="1615" y="4935"/>
                  </a:cubicBezTo>
                  <a:cubicBezTo>
                    <a:pt x="1476" y="5081"/>
                    <a:pt x="1159" y="5370"/>
                    <a:pt x="828" y="5625"/>
                  </a:cubicBezTo>
                  <a:cubicBezTo>
                    <a:pt x="745" y="5689"/>
                    <a:pt x="657" y="5744"/>
                    <a:pt x="576" y="5801"/>
                  </a:cubicBezTo>
                  <a:cubicBezTo>
                    <a:pt x="493" y="5856"/>
                    <a:pt x="418" y="5916"/>
                    <a:pt x="341" y="5957"/>
                  </a:cubicBezTo>
                  <a:cubicBezTo>
                    <a:pt x="196" y="6045"/>
                    <a:pt x="74" y="6117"/>
                    <a:pt x="1" y="6161"/>
                  </a:cubicBezTo>
                  <a:cubicBezTo>
                    <a:pt x="473" y="5939"/>
                    <a:pt x="934" y="5654"/>
                    <a:pt x="1381" y="5277"/>
                  </a:cubicBezTo>
                  <a:lnTo>
                    <a:pt x="1542" y="5135"/>
                  </a:lnTo>
                  <a:cubicBezTo>
                    <a:pt x="1542" y="5135"/>
                    <a:pt x="1555" y="5123"/>
                    <a:pt x="1579" y="5103"/>
                  </a:cubicBezTo>
                  <a:cubicBezTo>
                    <a:pt x="1600" y="5081"/>
                    <a:pt x="1633" y="5049"/>
                    <a:pt x="1670" y="5011"/>
                  </a:cubicBezTo>
                  <a:cubicBezTo>
                    <a:pt x="1745" y="4934"/>
                    <a:pt x="1850" y="4837"/>
                    <a:pt x="1945" y="4730"/>
                  </a:cubicBezTo>
                  <a:cubicBezTo>
                    <a:pt x="2039" y="4622"/>
                    <a:pt x="2132" y="4513"/>
                    <a:pt x="2202" y="4432"/>
                  </a:cubicBezTo>
                  <a:cubicBezTo>
                    <a:pt x="2271" y="4349"/>
                    <a:pt x="2313" y="4291"/>
                    <a:pt x="2313" y="4291"/>
                  </a:cubicBezTo>
                  <a:cubicBezTo>
                    <a:pt x="2771" y="3692"/>
                    <a:pt x="3169" y="2980"/>
                    <a:pt x="3405" y="2226"/>
                  </a:cubicBezTo>
                  <a:cubicBezTo>
                    <a:pt x="3647" y="1476"/>
                    <a:pt x="3749" y="697"/>
                    <a:pt x="3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6">
              <a:extLst>
                <a:ext uri="{FF2B5EF4-FFF2-40B4-BE49-F238E27FC236}">
                  <a16:creationId xmlns:a16="http://schemas.microsoft.com/office/drawing/2014/main" id="{406B3E9F-1107-20D1-BAD9-6EDE730410D9}"/>
                </a:ext>
              </a:extLst>
            </p:cNvPr>
            <p:cNvSpPr/>
            <p:nvPr/>
          </p:nvSpPr>
          <p:spPr>
            <a:xfrm>
              <a:off x="5389200" y="2573925"/>
              <a:ext cx="43600" cy="39925"/>
            </a:xfrm>
            <a:custGeom>
              <a:avLst/>
              <a:gdLst/>
              <a:ahLst/>
              <a:cxnLst/>
              <a:rect l="l" t="t" r="r" b="b"/>
              <a:pathLst>
                <a:path w="1744" h="1597" extrusionOk="0">
                  <a:moveTo>
                    <a:pt x="19" y="1"/>
                  </a:moveTo>
                  <a:cubicBezTo>
                    <a:pt x="5" y="69"/>
                    <a:pt x="0" y="107"/>
                    <a:pt x="1" y="160"/>
                  </a:cubicBezTo>
                  <a:cubicBezTo>
                    <a:pt x="6" y="210"/>
                    <a:pt x="9" y="279"/>
                    <a:pt x="50" y="401"/>
                  </a:cubicBezTo>
                  <a:cubicBezTo>
                    <a:pt x="124" y="618"/>
                    <a:pt x="234" y="809"/>
                    <a:pt x="405" y="976"/>
                  </a:cubicBezTo>
                  <a:cubicBezTo>
                    <a:pt x="518" y="1087"/>
                    <a:pt x="649" y="1178"/>
                    <a:pt x="779" y="1256"/>
                  </a:cubicBezTo>
                  <a:cubicBezTo>
                    <a:pt x="779" y="1256"/>
                    <a:pt x="851" y="1299"/>
                    <a:pt x="927" y="1337"/>
                  </a:cubicBezTo>
                  <a:cubicBezTo>
                    <a:pt x="1003" y="1376"/>
                    <a:pt x="1079" y="1411"/>
                    <a:pt x="1079" y="1411"/>
                  </a:cubicBezTo>
                  <a:cubicBezTo>
                    <a:pt x="1205" y="1473"/>
                    <a:pt x="1636" y="1584"/>
                    <a:pt x="1743" y="1597"/>
                  </a:cubicBezTo>
                  <a:cubicBezTo>
                    <a:pt x="1568" y="1521"/>
                    <a:pt x="1402" y="1448"/>
                    <a:pt x="1241" y="1379"/>
                  </a:cubicBezTo>
                  <a:lnTo>
                    <a:pt x="1175" y="1352"/>
                  </a:lnTo>
                  <a:cubicBezTo>
                    <a:pt x="1175" y="1352"/>
                    <a:pt x="1088" y="1314"/>
                    <a:pt x="1004" y="1272"/>
                  </a:cubicBezTo>
                  <a:cubicBezTo>
                    <a:pt x="919" y="1232"/>
                    <a:pt x="839" y="1184"/>
                    <a:pt x="839" y="1184"/>
                  </a:cubicBezTo>
                  <a:cubicBezTo>
                    <a:pt x="625" y="1060"/>
                    <a:pt x="418" y="895"/>
                    <a:pt x="266" y="686"/>
                  </a:cubicBezTo>
                  <a:cubicBezTo>
                    <a:pt x="112" y="482"/>
                    <a:pt x="21" y="234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6">
              <a:extLst>
                <a:ext uri="{FF2B5EF4-FFF2-40B4-BE49-F238E27FC236}">
                  <a16:creationId xmlns:a16="http://schemas.microsoft.com/office/drawing/2014/main" id="{52079CD5-7CF6-C2D2-7557-5AE730DC21D4}"/>
                </a:ext>
              </a:extLst>
            </p:cNvPr>
            <p:cNvSpPr/>
            <p:nvPr/>
          </p:nvSpPr>
          <p:spPr>
            <a:xfrm>
              <a:off x="5386925" y="2574925"/>
              <a:ext cx="26575" cy="43900"/>
            </a:xfrm>
            <a:custGeom>
              <a:avLst/>
              <a:gdLst/>
              <a:ahLst/>
              <a:cxnLst/>
              <a:rect l="l" t="t" r="r" b="b"/>
              <a:pathLst>
                <a:path w="1063" h="175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16" y="102"/>
                    <a:pt x="100" y="109"/>
                    <a:pt x="47" y="334"/>
                  </a:cubicBezTo>
                  <a:cubicBezTo>
                    <a:pt x="8" y="536"/>
                    <a:pt x="0" y="736"/>
                    <a:pt x="64" y="945"/>
                  </a:cubicBezTo>
                  <a:cubicBezTo>
                    <a:pt x="108" y="1083"/>
                    <a:pt x="177" y="1212"/>
                    <a:pt x="261" y="1323"/>
                  </a:cubicBezTo>
                  <a:cubicBezTo>
                    <a:pt x="261" y="1323"/>
                    <a:pt x="308" y="1386"/>
                    <a:pt x="362" y="1441"/>
                  </a:cubicBezTo>
                  <a:cubicBezTo>
                    <a:pt x="416" y="1498"/>
                    <a:pt x="477" y="1546"/>
                    <a:pt x="477" y="1546"/>
                  </a:cubicBezTo>
                  <a:cubicBezTo>
                    <a:pt x="525" y="1588"/>
                    <a:pt x="643" y="1658"/>
                    <a:pt x="766" y="1700"/>
                  </a:cubicBezTo>
                  <a:cubicBezTo>
                    <a:pt x="883" y="1743"/>
                    <a:pt x="1004" y="1756"/>
                    <a:pt x="1056" y="1756"/>
                  </a:cubicBezTo>
                  <a:cubicBezTo>
                    <a:pt x="1058" y="1756"/>
                    <a:pt x="1060" y="1756"/>
                    <a:pt x="1062" y="1756"/>
                  </a:cubicBezTo>
                  <a:cubicBezTo>
                    <a:pt x="912" y="1712"/>
                    <a:pt x="767" y="1644"/>
                    <a:pt x="630" y="1545"/>
                  </a:cubicBezTo>
                  <a:lnTo>
                    <a:pt x="579" y="1509"/>
                  </a:lnTo>
                  <a:cubicBezTo>
                    <a:pt x="579" y="1509"/>
                    <a:pt x="512" y="1459"/>
                    <a:pt x="452" y="1401"/>
                  </a:cubicBezTo>
                  <a:cubicBezTo>
                    <a:pt x="393" y="1345"/>
                    <a:pt x="342" y="1278"/>
                    <a:pt x="342" y="1278"/>
                  </a:cubicBezTo>
                  <a:cubicBezTo>
                    <a:pt x="207" y="1106"/>
                    <a:pt x="116" y="884"/>
                    <a:pt x="92" y="655"/>
                  </a:cubicBezTo>
                  <a:cubicBezTo>
                    <a:pt x="65" y="425"/>
                    <a:pt x="106" y="192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6">
              <a:extLst>
                <a:ext uri="{FF2B5EF4-FFF2-40B4-BE49-F238E27FC236}">
                  <a16:creationId xmlns:a16="http://schemas.microsoft.com/office/drawing/2014/main" id="{DCCA7E5F-5A75-66BD-6E70-9C30F15B110A}"/>
                </a:ext>
              </a:extLst>
            </p:cNvPr>
            <p:cNvSpPr/>
            <p:nvPr/>
          </p:nvSpPr>
          <p:spPr>
            <a:xfrm>
              <a:off x="5360000" y="2580400"/>
              <a:ext cx="25575" cy="50675"/>
            </a:xfrm>
            <a:custGeom>
              <a:avLst/>
              <a:gdLst/>
              <a:ahLst/>
              <a:cxnLst/>
              <a:rect l="l" t="t" r="r" b="b"/>
              <a:pathLst>
                <a:path w="1023" h="2027" extrusionOk="0">
                  <a:moveTo>
                    <a:pt x="580" y="0"/>
                  </a:moveTo>
                  <a:lnTo>
                    <a:pt x="580" y="0"/>
                  </a:lnTo>
                  <a:cubicBezTo>
                    <a:pt x="511" y="29"/>
                    <a:pt x="475" y="49"/>
                    <a:pt x="430" y="81"/>
                  </a:cubicBezTo>
                  <a:cubicBezTo>
                    <a:pt x="387" y="117"/>
                    <a:pt x="328" y="160"/>
                    <a:pt x="246" y="271"/>
                  </a:cubicBezTo>
                  <a:cubicBezTo>
                    <a:pt x="101" y="470"/>
                    <a:pt x="4" y="694"/>
                    <a:pt x="3" y="955"/>
                  </a:cubicBezTo>
                  <a:cubicBezTo>
                    <a:pt x="0" y="1129"/>
                    <a:pt x="47" y="1302"/>
                    <a:pt x="122" y="1449"/>
                  </a:cubicBezTo>
                  <a:cubicBezTo>
                    <a:pt x="122" y="1449"/>
                    <a:pt x="164" y="1533"/>
                    <a:pt x="220" y="1608"/>
                  </a:cubicBezTo>
                  <a:cubicBezTo>
                    <a:pt x="274" y="1685"/>
                    <a:pt x="341" y="1750"/>
                    <a:pt x="341" y="1750"/>
                  </a:cubicBezTo>
                  <a:cubicBezTo>
                    <a:pt x="393" y="1805"/>
                    <a:pt x="525" y="1902"/>
                    <a:pt x="670" y="1959"/>
                  </a:cubicBezTo>
                  <a:cubicBezTo>
                    <a:pt x="800" y="2013"/>
                    <a:pt x="935" y="2027"/>
                    <a:pt x="1002" y="2027"/>
                  </a:cubicBezTo>
                  <a:cubicBezTo>
                    <a:pt x="1010" y="2027"/>
                    <a:pt x="1017" y="2027"/>
                    <a:pt x="1022" y="2026"/>
                  </a:cubicBezTo>
                  <a:cubicBezTo>
                    <a:pt x="840" y="1989"/>
                    <a:pt x="665" y="1906"/>
                    <a:pt x="511" y="1777"/>
                  </a:cubicBezTo>
                  <a:lnTo>
                    <a:pt x="454" y="1730"/>
                  </a:lnTo>
                  <a:cubicBezTo>
                    <a:pt x="454" y="1730"/>
                    <a:pt x="380" y="1663"/>
                    <a:pt x="319" y="1586"/>
                  </a:cubicBezTo>
                  <a:cubicBezTo>
                    <a:pt x="257" y="1510"/>
                    <a:pt x="212" y="1422"/>
                    <a:pt x="212" y="1422"/>
                  </a:cubicBezTo>
                  <a:cubicBezTo>
                    <a:pt x="87" y="1194"/>
                    <a:pt x="56" y="902"/>
                    <a:pt x="132" y="638"/>
                  </a:cubicBezTo>
                  <a:cubicBezTo>
                    <a:pt x="203" y="372"/>
                    <a:pt x="375" y="141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6">
              <a:extLst>
                <a:ext uri="{FF2B5EF4-FFF2-40B4-BE49-F238E27FC236}">
                  <a16:creationId xmlns:a16="http://schemas.microsoft.com/office/drawing/2014/main" id="{CEA99F03-5497-DD4D-F9BA-83CAC68EAE92}"/>
                </a:ext>
              </a:extLst>
            </p:cNvPr>
            <p:cNvSpPr/>
            <p:nvPr/>
          </p:nvSpPr>
          <p:spPr>
            <a:xfrm>
              <a:off x="5370625" y="2578600"/>
              <a:ext cx="13900" cy="46075"/>
            </a:xfrm>
            <a:custGeom>
              <a:avLst/>
              <a:gdLst/>
              <a:ahLst/>
              <a:cxnLst/>
              <a:rect l="l" t="t" r="r" b="b"/>
              <a:pathLst>
                <a:path w="556" h="1843" extrusionOk="0">
                  <a:moveTo>
                    <a:pt x="126" y="1"/>
                  </a:moveTo>
                  <a:cubicBezTo>
                    <a:pt x="77" y="98"/>
                    <a:pt x="66" y="104"/>
                    <a:pt x="37" y="301"/>
                  </a:cubicBezTo>
                  <a:cubicBezTo>
                    <a:pt x="14" y="476"/>
                    <a:pt x="0" y="644"/>
                    <a:pt x="27" y="827"/>
                  </a:cubicBezTo>
                  <a:cubicBezTo>
                    <a:pt x="46" y="949"/>
                    <a:pt x="74" y="1069"/>
                    <a:pt x="112" y="1180"/>
                  </a:cubicBezTo>
                  <a:cubicBezTo>
                    <a:pt x="112" y="1180"/>
                    <a:pt x="132" y="1244"/>
                    <a:pt x="158" y="1305"/>
                  </a:cubicBezTo>
                  <a:cubicBezTo>
                    <a:pt x="181" y="1367"/>
                    <a:pt x="211" y="1427"/>
                    <a:pt x="211" y="1427"/>
                  </a:cubicBezTo>
                  <a:cubicBezTo>
                    <a:pt x="233" y="1477"/>
                    <a:pt x="298" y="1574"/>
                    <a:pt x="368" y="1659"/>
                  </a:cubicBezTo>
                  <a:cubicBezTo>
                    <a:pt x="441" y="1745"/>
                    <a:pt x="522" y="1817"/>
                    <a:pt x="555" y="1842"/>
                  </a:cubicBezTo>
                  <a:cubicBezTo>
                    <a:pt x="477" y="1731"/>
                    <a:pt x="407" y="1612"/>
                    <a:pt x="341" y="1479"/>
                  </a:cubicBezTo>
                  <a:lnTo>
                    <a:pt x="315" y="1430"/>
                  </a:lnTo>
                  <a:cubicBezTo>
                    <a:pt x="315" y="1430"/>
                    <a:pt x="284" y="1365"/>
                    <a:pt x="255" y="1299"/>
                  </a:cubicBezTo>
                  <a:cubicBezTo>
                    <a:pt x="242" y="1265"/>
                    <a:pt x="229" y="1231"/>
                    <a:pt x="218" y="1206"/>
                  </a:cubicBezTo>
                  <a:cubicBezTo>
                    <a:pt x="209" y="1180"/>
                    <a:pt x="204" y="1163"/>
                    <a:pt x="204" y="1163"/>
                  </a:cubicBezTo>
                  <a:cubicBezTo>
                    <a:pt x="76" y="800"/>
                    <a:pt x="48" y="356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6">
              <a:extLst>
                <a:ext uri="{FF2B5EF4-FFF2-40B4-BE49-F238E27FC236}">
                  <a16:creationId xmlns:a16="http://schemas.microsoft.com/office/drawing/2014/main" id="{56AB717A-A47D-D616-BAE2-1C59DEB33D17}"/>
                </a:ext>
              </a:extLst>
            </p:cNvPr>
            <p:cNvSpPr/>
            <p:nvPr/>
          </p:nvSpPr>
          <p:spPr>
            <a:xfrm>
              <a:off x="5338425" y="2557850"/>
              <a:ext cx="13550" cy="56750"/>
            </a:xfrm>
            <a:custGeom>
              <a:avLst/>
              <a:gdLst/>
              <a:ahLst/>
              <a:cxnLst/>
              <a:rect l="l" t="t" r="r" b="b"/>
              <a:pathLst>
                <a:path w="542" h="2270" extrusionOk="0">
                  <a:moveTo>
                    <a:pt x="541" y="0"/>
                  </a:moveTo>
                  <a:cubicBezTo>
                    <a:pt x="436" y="85"/>
                    <a:pt x="419" y="85"/>
                    <a:pt x="286" y="293"/>
                  </a:cubicBezTo>
                  <a:cubicBezTo>
                    <a:pt x="171" y="483"/>
                    <a:pt x="84" y="673"/>
                    <a:pt x="42" y="900"/>
                  </a:cubicBezTo>
                  <a:cubicBezTo>
                    <a:pt x="15" y="1051"/>
                    <a:pt x="2" y="1204"/>
                    <a:pt x="11" y="1352"/>
                  </a:cubicBezTo>
                  <a:cubicBezTo>
                    <a:pt x="1" y="1352"/>
                    <a:pt x="46" y="1680"/>
                    <a:pt x="52" y="1680"/>
                  </a:cubicBezTo>
                  <a:cubicBezTo>
                    <a:pt x="52" y="1680"/>
                    <a:pt x="52" y="1680"/>
                    <a:pt x="53" y="1680"/>
                  </a:cubicBezTo>
                  <a:cubicBezTo>
                    <a:pt x="64" y="1747"/>
                    <a:pt x="115" y="1882"/>
                    <a:pt x="179" y="2005"/>
                  </a:cubicBezTo>
                  <a:cubicBezTo>
                    <a:pt x="246" y="2127"/>
                    <a:pt x="329" y="2232"/>
                    <a:pt x="366" y="2270"/>
                  </a:cubicBezTo>
                  <a:cubicBezTo>
                    <a:pt x="284" y="2122"/>
                    <a:pt x="221" y="1962"/>
                    <a:pt x="175" y="1783"/>
                  </a:cubicBezTo>
                  <a:lnTo>
                    <a:pt x="156" y="1718"/>
                  </a:lnTo>
                  <a:cubicBezTo>
                    <a:pt x="156" y="1718"/>
                    <a:pt x="150" y="1697"/>
                    <a:pt x="144" y="1663"/>
                  </a:cubicBezTo>
                  <a:cubicBezTo>
                    <a:pt x="138" y="1630"/>
                    <a:pt x="127" y="1587"/>
                    <a:pt x="121" y="1542"/>
                  </a:cubicBezTo>
                  <a:cubicBezTo>
                    <a:pt x="116" y="1497"/>
                    <a:pt x="111" y="1452"/>
                    <a:pt x="107" y="1419"/>
                  </a:cubicBezTo>
                  <a:cubicBezTo>
                    <a:pt x="105" y="1384"/>
                    <a:pt x="104" y="1362"/>
                    <a:pt x="104" y="1362"/>
                  </a:cubicBezTo>
                  <a:cubicBezTo>
                    <a:pt x="94" y="1125"/>
                    <a:pt x="118" y="869"/>
                    <a:pt x="197" y="631"/>
                  </a:cubicBezTo>
                  <a:cubicBezTo>
                    <a:pt x="273" y="392"/>
                    <a:pt x="395" y="172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6">
              <a:extLst>
                <a:ext uri="{FF2B5EF4-FFF2-40B4-BE49-F238E27FC236}">
                  <a16:creationId xmlns:a16="http://schemas.microsoft.com/office/drawing/2014/main" id="{39CA7133-F429-1ADE-E276-3F26354BC7A4}"/>
                </a:ext>
              </a:extLst>
            </p:cNvPr>
            <p:cNvSpPr/>
            <p:nvPr/>
          </p:nvSpPr>
          <p:spPr>
            <a:xfrm>
              <a:off x="5327675" y="2566250"/>
              <a:ext cx="11675" cy="48375"/>
            </a:xfrm>
            <a:custGeom>
              <a:avLst/>
              <a:gdLst/>
              <a:ahLst/>
              <a:cxnLst/>
              <a:rect l="l" t="t" r="r" b="b"/>
              <a:pathLst>
                <a:path w="467" h="1935" extrusionOk="0">
                  <a:moveTo>
                    <a:pt x="242" y="1"/>
                  </a:moveTo>
                  <a:cubicBezTo>
                    <a:pt x="161" y="119"/>
                    <a:pt x="93" y="254"/>
                    <a:pt x="49" y="410"/>
                  </a:cubicBezTo>
                  <a:lnTo>
                    <a:pt x="36" y="469"/>
                  </a:lnTo>
                  <a:cubicBezTo>
                    <a:pt x="36" y="469"/>
                    <a:pt x="22" y="547"/>
                    <a:pt x="12" y="626"/>
                  </a:cubicBezTo>
                  <a:cubicBezTo>
                    <a:pt x="9" y="666"/>
                    <a:pt x="6" y="704"/>
                    <a:pt x="3" y="735"/>
                  </a:cubicBezTo>
                  <a:cubicBezTo>
                    <a:pt x="2" y="764"/>
                    <a:pt x="2" y="784"/>
                    <a:pt x="2" y="784"/>
                  </a:cubicBezTo>
                  <a:cubicBezTo>
                    <a:pt x="0" y="994"/>
                    <a:pt x="37" y="1219"/>
                    <a:pt x="121" y="1420"/>
                  </a:cubicBezTo>
                  <a:cubicBezTo>
                    <a:pt x="205" y="1622"/>
                    <a:pt x="328" y="1802"/>
                    <a:pt x="466" y="1935"/>
                  </a:cubicBezTo>
                  <a:cubicBezTo>
                    <a:pt x="414" y="1831"/>
                    <a:pt x="404" y="1830"/>
                    <a:pt x="301" y="1656"/>
                  </a:cubicBezTo>
                  <a:cubicBezTo>
                    <a:pt x="213" y="1498"/>
                    <a:pt x="170" y="1335"/>
                    <a:pt x="131" y="1158"/>
                  </a:cubicBezTo>
                  <a:cubicBezTo>
                    <a:pt x="107" y="1038"/>
                    <a:pt x="92" y="915"/>
                    <a:pt x="95" y="799"/>
                  </a:cubicBezTo>
                  <a:cubicBezTo>
                    <a:pt x="95" y="799"/>
                    <a:pt x="94" y="733"/>
                    <a:pt x="101" y="667"/>
                  </a:cubicBezTo>
                  <a:cubicBezTo>
                    <a:pt x="103" y="634"/>
                    <a:pt x="107" y="602"/>
                    <a:pt x="112" y="577"/>
                  </a:cubicBezTo>
                  <a:cubicBezTo>
                    <a:pt x="115" y="553"/>
                    <a:pt x="118" y="537"/>
                    <a:pt x="118" y="537"/>
                  </a:cubicBezTo>
                  <a:cubicBezTo>
                    <a:pt x="125" y="483"/>
                    <a:pt x="141" y="370"/>
                    <a:pt x="166" y="260"/>
                  </a:cubicBezTo>
                  <a:cubicBezTo>
                    <a:pt x="192" y="150"/>
                    <a:pt x="231" y="4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6">
              <a:extLst>
                <a:ext uri="{FF2B5EF4-FFF2-40B4-BE49-F238E27FC236}">
                  <a16:creationId xmlns:a16="http://schemas.microsoft.com/office/drawing/2014/main" id="{9072697C-DC52-8B8B-D80C-E62F916B45BD}"/>
                </a:ext>
              </a:extLst>
            </p:cNvPr>
            <p:cNvSpPr/>
            <p:nvPr/>
          </p:nvSpPr>
          <p:spPr>
            <a:xfrm>
              <a:off x="5322150" y="2570500"/>
              <a:ext cx="4675" cy="26000"/>
            </a:xfrm>
            <a:custGeom>
              <a:avLst/>
              <a:gdLst/>
              <a:ahLst/>
              <a:cxnLst/>
              <a:rect l="l" t="t" r="r" b="b"/>
              <a:pathLst>
                <a:path w="187" h="1040" extrusionOk="0">
                  <a:moveTo>
                    <a:pt x="148" y="0"/>
                  </a:moveTo>
                  <a:cubicBezTo>
                    <a:pt x="103" y="46"/>
                    <a:pt x="97" y="49"/>
                    <a:pt x="63" y="153"/>
                  </a:cubicBezTo>
                  <a:cubicBezTo>
                    <a:pt x="36" y="246"/>
                    <a:pt x="5" y="334"/>
                    <a:pt x="2" y="436"/>
                  </a:cubicBezTo>
                  <a:cubicBezTo>
                    <a:pt x="1" y="504"/>
                    <a:pt x="3" y="572"/>
                    <a:pt x="10" y="637"/>
                  </a:cubicBezTo>
                  <a:cubicBezTo>
                    <a:pt x="10" y="637"/>
                    <a:pt x="14" y="674"/>
                    <a:pt x="20" y="710"/>
                  </a:cubicBezTo>
                  <a:cubicBezTo>
                    <a:pt x="26" y="746"/>
                    <a:pt x="34" y="782"/>
                    <a:pt x="34" y="782"/>
                  </a:cubicBezTo>
                  <a:cubicBezTo>
                    <a:pt x="43" y="844"/>
                    <a:pt x="146" y="1012"/>
                    <a:pt x="187" y="1039"/>
                  </a:cubicBezTo>
                  <a:cubicBezTo>
                    <a:pt x="167" y="967"/>
                    <a:pt x="152" y="893"/>
                    <a:pt x="138" y="816"/>
                  </a:cubicBezTo>
                  <a:lnTo>
                    <a:pt x="129" y="786"/>
                  </a:lnTo>
                  <a:cubicBezTo>
                    <a:pt x="129" y="786"/>
                    <a:pt x="122" y="749"/>
                    <a:pt x="114" y="711"/>
                  </a:cubicBezTo>
                  <a:cubicBezTo>
                    <a:pt x="108" y="672"/>
                    <a:pt x="103" y="633"/>
                    <a:pt x="103" y="633"/>
                  </a:cubicBezTo>
                  <a:cubicBezTo>
                    <a:pt x="77" y="428"/>
                    <a:pt x="93" y="192"/>
                    <a:pt x="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6">
              <a:extLst>
                <a:ext uri="{FF2B5EF4-FFF2-40B4-BE49-F238E27FC236}">
                  <a16:creationId xmlns:a16="http://schemas.microsoft.com/office/drawing/2014/main" id="{B50AFC6B-1902-D9BB-BC7A-23979B882A59}"/>
                </a:ext>
              </a:extLst>
            </p:cNvPr>
            <p:cNvSpPr/>
            <p:nvPr/>
          </p:nvSpPr>
          <p:spPr>
            <a:xfrm>
              <a:off x="5292500" y="2589325"/>
              <a:ext cx="60350" cy="46125"/>
            </a:xfrm>
            <a:custGeom>
              <a:avLst/>
              <a:gdLst/>
              <a:ahLst/>
              <a:cxnLst/>
              <a:rect l="l" t="t" r="r" b="b"/>
              <a:pathLst>
                <a:path w="2414" h="1845" extrusionOk="0">
                  <a:moveTo>
                    <a:pt x="19" y="1"/>
                  </a:moveTo>
                  <a:cubicBezTo>
                    <a:pt x="4" y="90"/>
                    <a:pt x="0" y="139"/>
                    <a:pt x="3" y="207"/>
                  </a:cubicBezTo>
                  <a:cubicBezTo>
                    <a:pt x="11" y="275"/>
                    <a:pt x="17" y="363"/>
                    <a:pt x="75" y="521"/>
                  </a:cubicBezTo>
                  <a:cubicBezTo>
                    <a:pt x="183" y="800"/>
                    <a:pt x="349" y="1038"/>
                    <a:pt x="588" y="1235"/>
                  </a:cubicBezTo>
                  <a:cubicBezTo>
                    <a:pt x="749" y="1368"/>
                    <a:pt x="930" y="1468"/>
                    <a:pt x="1110" y="1549"/>
                  </a:cubicBezTo>
                  <a:cubicBezTo>
                    <a:pt x="1110" y="1549"/>
                    <a:pt x="1210" y="1595"/>
                    <a:pt x="1315" y="1633"/>
                  </a:cubicBezTo>
                  <a:cubicBezTo>
                    <a:pt x="1419" y="1671"/>
                    <a:pt x="1525" y="1702"/>
                    <a:pt x="1525" y="1702"/>
                  </a:cubicBezTo>
                  <a:cubicBezTo>
                    <a:pt x="1697" y="1763"/>
                    <a:pt x="2273" y="1841"/>
                    <a:pt x="2414" y="1845"/>
                  </a:cubicBezTo>
                  <a:cubicBezTo>
                    <a:pt x="2191" y="1787"/>
                    <a:pt x="1963" y="1732"/>
                    <a:pt x="1721" y="1662"/>
                  </a:cubicBezTo>
                  <a:lnTo>
                    <a:pt x="1631" y="1637"/>
                  </a:lnTo>
                  <a:cubicBezTo>
                    <a:pt x="1631" y="1637"/>
                    <a:pt x="1512" y="1603"/>
                    <a:pt x="1395" y="1563"/>
                  </a:cubicBezTo>
                  <a:cubicBezTo>
                    <a:pt x="1279" y="1523"/>
                    <a:pt x="1166" y="1473"/>
                    <a:pt x="1166" y="1473"/>
                  </a:cubicBezTo>
                  <a:cubicBezTo>
                    <a:pt x="869" y="1345"/>
                    <a:pt x="576" y="1153"/>
                    <a:pt x="362" y="890"/>
                  </a:cubicBezTo>
                  <a:cubicBezTo>
                    <a:pt x="143" y="632"/>
                    <a:pt x="13" y="30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6">
              <a:extLst>
                <a:ext uri="{FF2B5EF4-FFF2-40B4-BE49-F238E27FC236}">
                  <a16:creationId xmlns:a16="http://schemas.microsoft.com/office/drawing/2014/main" id="{99FAFB79-FCF4-81C2-8FD5-C47EE5CC82A4}"/>
                </a:ext>
              </a:extLst>
            </p:cNvPr>
            <p:cNvSpPr/>
            <p:nvPr/>
          </p:nvSpPr>
          <p:spPr>
            <a:xfrm>
              <a:off x="5301025" y="2618400"/>
              <a:ext cx="23650" cy="22100"/>
            </a:xfrm>
            <a:custGeom>
              <a:avLst/>
              <a:gdLst/>
              <a:ahLst/>
              <a:cxnLst/>
              <a:rect l="l" t="t" r="r" b="b"/>
              <a:pathLst>
                <a:path w="946" h="884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97"/>
                    <a:pt x="18" y="198"/>
                    <a:pt x="60" y="301"/>
                  </a:cubicBezTo>
                  <a:lnTo>
                    <a:pt x="78" y="337"/>
                  </a:lnTo>
                  <a:cubicBezTo>
                    <a:pt x="78" y="337"/>
                    <a:pt x="104" y="384"/>
                    <a:pt x="132" y="430"/>
                  </a:cubicBezTo>
                  <a:cubicBezTo>
                    <a:pt x="148" y="452"/>
                    <a:pt x="163" y="474"/>
                    <a:pt x="175" y="490"/>
                  </a:cubicBezTo>
                  <a:cubicBezTo>
                    <a:pt x="188" y="506"/>
                    <a:pt x="197" y="517"/>
                    <a:pt x="197" y="517"/>
                  </a:cubicBezTo>
                  <a:cubicBezTo>
                    <a:pt x="287" y="628"/>
                    <a:pt x="406" y="726"/>
                    <a:pt x="540" y="790"/>
                  </a:cubicBezTo>
                  <a:cubicBezTo>
                    <a:pt x="670" y="852"/>
                    <a:pt x="813" y="884"/>
                    <a:pt x="939" y="884"/>
                  </a:cubicBezTo>
                  <a:cubicBezTo>
                    <a:pt x="941" y="884"/>
                    <a:pt x="943" y="884"/>
                    <a:pt x="945" y="884"/>
                  </a:cubicBezTo>
                  <a:cubicBezTo>
                    <a:pt x="874" y="848"/>
                    <a:pt x="868" y="852"/>
                    <a:pt x="742" y="810"/>
                  </a:cubicBezTo>
                  <a:cubicBezTo>
                    <a:pt x="628" y="769"/>
                    <a:pt x="540" y="701"/>
                    <a:pt x="444" y="630"/>
                  </a:cubicBezTo>
                  <a:cubicBezTo>
                    <a:pt x="381" y="580"/>
                    <a:pt x="321" y="526"/>
                    <a:pt x="274" y="465"/>
                  </a:cubicBezTo>
                  <a:cubicBezTo>
                    <a:pt x="274" y="465"/>
                    <a:pt x="246" y="432"/>
                    <a:pt x="222" y="396"/>
                  </a:cubicBezTo>
                  <a:cubicBezTo>
                    <a:pt x="195" y="362"/>
                    <a:pt x="175" y="323"/>
                    <a:pt x="175" y="323"/>
                  </a:cubicBezTo>
                  <a:cubicBezTo>
                    <a:pt x="157" y="292"/>
                    <a:pt x="116" y="230"/>
                    <a:pt x="78" y="164"/>
                  </a:cubicBezTo>
                  <a:cubicBezTo>
                    <a:pt x="43" y="98"/>
                    <a:pt x="15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6">
              <a:extLst>
                <a:ext uri="{FF2B5EF4-FFF2-40B4-BE49-F238E27FC236}">
                  <a16:creationId xmlns:a16="http://schemas.microsoft.com/office/drawing/2014/main" id="{B964C06E-3796-2E7B-FE61-9F5B0EAC543B}"/>
                </a:ext>
              </a:extLst>
            </p:cNvPr>
            <p:cNvSpPr/>
            <p:nvPr/>
          </p:nvSpPr>
          <p:spPr>
            <a:xfrm>
              <a:off x="5280025" y="2600900"/>
              <a:ext cx="31425" cy="63925"/>
            </a:xfrm>
            <a:custGeom>
              <a:avLst/>
              <a:gdLst/>
              <a:ahLst/>
              <a:cxnLst/>
              <a:rect l="l" t="t" r="r" b="b"/>
              <a:pathLst>
                <a:path w="1257" h="255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58" y="155"/>
                    <a:pt x="44" y="166"/>
                    <a:pt x="16" y="469"/>
                  </a:cubicBezTo>
                  <a:cubicBezTo>
                    <a:pt x="1" y="740"/>
                    <a:pt x="15" y="998"/>
                    <a:pt x="99" y="1268"/>
                  </a:cubicBezTo>
                  <a:cubicBezTo>
                    <a:pt x="156" y="1449"/>
                    <a:pt x="237" y="1619"/>
                    <a:pt x="331" y="1774"/>
                  </a:cubicBezTo>
                  <a:cubicBezTo>
                    <a:pt x="331" y="1774"/>
                    <a:pt x="384" y="1861"/>
                    <a:pt x="445" y="1942"/>
                  </a:cubicBezTo>
                  <a:cubicBezTo>
                    <a:pt x="505" y="2024"/>
                    <a:pt x="574" y="2100"/>
                    <a:pt x="574" y="2100"/>
                  </a:cubicBezTo>
                  <a:cubicBezTo>
                    <a:pt x="628" y="2162"/>
                    <a:pt x="760" y="2281"/>
                    <a:pt x="903" y="2375"/>
                  </a:cubicBezTo>
                  <a:cubicBezTo>
                    <a:pt x="1044" y="2470"/>
                    <a:pt x="1196" y="2536"/>
                    <a:pt x="1256" y="2557"/>
                  </a:cubicBezTo>
                  <a:cubicBezTo>
                    <a:pt x="1079" y="2448"/>
                    <a:pt x="911" y="2316"/>
                    <a:pt x="752" y="2153"/>
                  </a:cubicBezTo>
                  <a:lnTo>
                    <a:pt x="693" y="2093"/>
                  </a:lnTo>
                  <a:cubicBezTo>
                    <a:pt x="693" y="2093"/>
                    <a:pt x="616" y="2012"/>
                    <a:pt x="548" y="1924"/>
                  </a:cubicBezTo>
                  <a:cubicBezTo>
                    <a:pt x="479" y="1837"/>
                    <a:pt x="421" y="1742"/>
                    <a:pt x="421" y="1742"/>
                  </a:cubicBezTo>
                  <a:cubicBezTo>
                    <a:pt x="263" y="1492"/>
                    <a:pt x="147" y="1195"/>
                    <a:pt x="98" y="890"/>
                  </a:cubicBezTo>
                  <a:cubicBezTo>
                    <a:pt x="45" y="584"/>
                    <a:pt x="60" y="273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6">
              <a:extLst>
                <a:ext uri="{FF2B5EF4-FFF2-40B4-BE49-F238E27FC236}">
                  <a16:creationId xmlns:a16="http://schemas.microsoft.com/office/drawing/2014/main" id="{D69128C2-B7D0-718B-E007-30ED6C46E6BD}"/>
                </a:ext>
              </a:extLst>
            </p:cNvPr>
            <p:cNvSpPr/>
            <p:nvPr/>
          </p:nvSpPr>
          <p:spPr>
            <a:xfrm>
              <a:off x="5261300" y="2583150"/>
              <a:ext cx="12050" cy="68575"/>
            </a:xfrm>
            <a:custGeom>
              <a:avLst/>
              <a:gdLst/>
              <a:ahLst/>
              <a:cxnLst/>
              <a:rect l="l" t="t" r="r" b="b"/>
              <a:pathLst>
                <a:path w="482" h="2743" extrusionOk="0">
                  <a:moveTo>
                    <a:pt x="263" y="0"/>
                  </a:moveTo>
                  <a:lnTo>
                    <a:pt x="263" y="0"/>
                  </a:lnTo>
                  <a:cubicBezTo>
                    <a:pt x="189" y="138"/>
                    <a:pt x="176" y="145"/>
                    <a:pt x="104" y="421"/>
                  </a:cubicBezTo>
                  <a:cubicBezTo>
                    <a:pt x="44" y="669"/>
                    <a:pt x="1" y="903"/>
                    <a:pt x="3" y="1167"/>
                  </a:cubicBezTo>
                  <a:cubicBezTo>
                    <a:pt x="5" y="1343"/>
                    <a:pt x="18" y="1519"/>
                    <a:pt x="47" y="1685"/>
                  </a:cubicBezTo>
                  <a:cubicBezTo>
                    <a:pt x="47" y="1685"/>
                    <a:pt x="61" y="1779"/>
                    <a:pt x="83" y="1872"/>
                  </a:cubicBezTo>
                  <a:cubicBezTo>
                    <a:pt x="93" y="1919"/>
                    <a:pt x="103" y="1964"/>
                    <a:pt x="114" y="1999"/>
                  </a:cubicBezTo>
                  <a:cubicBezTo>
                    <a:pt x="123" y="2032"/>
                    <a:pt x="129" y="2056"/>
                    <a:pt x="129" y="2056"/>
                  </a:cubicBezTo>
                  <a:cubicBezTo>
                    <a:pt x="149" y="2131"/>
                    <a:pt x="210" y="2284"/>
                    <a:pt x="283" y="2426"/>
                  </a:cubicBezTo>
                  <a:cubicBezTo>
                    <a:pt x="356" y="2568"/>
                    <a:pt x="444" y="2696"/>
                    <a:pt x="482" y="2743"/>
                  </a:cubicBezTo>
                  <a:cubicBezTo>
                    <a:pt x="397" y="2565"/>
                    <a:pt x="325" y="2379"/>
                    <a:pt x="262" y="2173"/>
                  </a:cubicBezTo>
                  <a:lnTo>
                    <a:pt x="262" y="2174"/>
                  </a:lnTo>
                  <a:lnTo>
                    <a:pt x="237" y="2098"/>
                  </a:lnTo>
                  <a:cubicBezTo>
                    <a:pt x="237" y="2098"/>
                    <a:pt x="208" y="1998"/>
                    <a:pt x="182" y="1895"/>
                  </a:cubicBezTo>
                  <a:cubicBezTo>
                    <a:pt x="171" y="1843"/>
                    <a:pt x="161" y="1792"/>
                    <a:pt x="152" y="1753"/>
                  </a:cubicBezTo>
                  <a:cubicBezTo>
                    <a:pt x="146" y="1714"/>
                    <a:pt x="141" y="1687"/>
                    <a:pt x="141" y="1687"/>
                  </a:cubicBezTo>
                  <a:cubicBezTo>
                    <a:pt x="97" y="1413"/>
                    <a:pt x="76" y="1115"/>
                    <a:pt x="100" y="824"/>
                  </a:cubicBezTo>
                  <a:cubicBezTo>
                    <a:pt x="122" y="532"/>
                    <a:pt x="181" y="249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6">
              <a:extLst>
                <a:ext uri="{FF2B5EF4-FFF2-40B4-BE49-F238E27FC236}">
                  <a16:creationId xmlns:a16="http://schemas.microsoft.com/office/drawing/2014/main" id="{E800CB82-0912-B4FE-A743-8689DC573CC3}"/>
                </a:ext>
              </a:extLst>
            </p:cNvPr>
            <p:cNvSpPr/>
            <p:nvPr/>
          </p:nvSpPr>
          <p:spPr>
            <a:xfrm>
              <a:off x="5253975" y="2572150"/>
              <a:ext cx="13400" cy="80450"/>
            </a:xfrm>
            <a:custGeom>
              <a:avLst/>
              <a:gdLst/>
              <a:ahLst/>
              <a:cxnLst/>
              <a:rect l="l" t="t" r="r" b="b"/>
              <a:pathLst>
                <a:path w="536" h="3218" extrusionOk="0">
                  <a:moveTo>
                    <a:pt x="368" y="0"/>
                  </a:moveTo>
                  <a:cubicBezTo>
                    <a:pt x="311" y="72"/>
                    <a:pt x="283" y="113"/>
                    <a:pt x="250" y="172"/>
                  </a:cubicBezTo>
                  <a:cubicBezTo>
                    <a:pt x="220" y="233"/>
                    <a:pt x="179" y="311"/>
                    <a:pt x="130" y="471"/>
                  </a:cubicBezTo>
                  <a:cubicBezTo>
                    <a:pt x="44" y="758"/>
                    <a:pt x="1" y="1037"/>
                    <a:pt x="12" y="1346"/>
                  </a:cubicBezTo>
                  <a:cubicBezTo>
                    <a:pt x="20" y="1553"/>
                    <a:pt x="50" y="1756"/>
                    <a:pt x="89" y="1950"/>
                  </a:cubicBezTo>
                  <a:cubicBezTo>
                    <a:pt x="89" y="1950"/>
                    <a:pt x="111" y="2059"/>
                    <a:pt x="138" y="2166"/>
                  </a:cubicBezTo>
                  <a:cubicBezTo>
                    <a:pt x="164" y="2273"/>
                    <a:pt x="194" y="2380"/>
                    <a:pt x="194" y="2380"/>
                  </a:cubicBezTo>
                  <a:cubicBezTo>
                    <a:pt x="240" y="2556"/>
                    <a:pt x="468" y="3093"/>
                    <a:pt x="536" y="3217"/>
                  </a:cubicBezTo>
                  <a:cubicBezTo>
                    <a:pt x="467" y="2984"/>
                    <a:pt x="401" y="2755"/>
                    <a:pt x="334" y="2524"/>
                  </a:cubicBezTo>
                  <a:lnTo>
                    <a:pt x="307" y="2435"/>
                  </a:lnTo>
                  <a:cubicBezTo>
                    <a:pt x="307" y="2435"/>
                    <a:pt x="271" y="2315"/>
                    <a:pt x="241" y="2194"/>
                  </a:cubicBezTo>
                  <a:cubicBezTo>
                    <a:pt x="208" y="2074"/>
                    <a:pt x="184" y="1952"/>
                    <a:pt x="184" y="1952"/>
                  </a:cubicBezTo>
                  <a:cubicBezTo>
                    <a:pt x="117" y="1631"/>
                    <a:pt x="78" y="1283"/>
                    <a:pt x="104" y="941"/>
                  </a:cubicBezTo>
                  <a:cubicBezTo>
                    <a:pt x="127" y="599"/>
                    <a:pt x="220" y="268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6">
              <a:extLst>
                <a:ext uri="{FF2B5EF4-FFF2-40B4-BE49-F238E27FC236}">
                  <a16:creationId xmlns:a16="http://schemas.microsoft.com/office/drawing/2014/main" id="{1CA0E210-3D0C-2D17-8AA3-2D46F9BC0320}"/>
                </a:ext>
              </a:extLst>
            </p:cNvPr>
            <p:cNvSpPr/>
            <p:nvPr/>
          </p:nvSpPr>
          <p:spPr>
            <a:xfrm>
              <a:off x="5222125" y="2583075"/>
              <a:ext cx="17250" cy="47450"/>
            </a:xfrm>
            <a:custGeom>
              <a:avLst/>
              <a:gdLst/>
              <a:ahLst/>
              <a:cxnLst/>
              <a:rect l="l" t="t" r="r" b="b"/>
              <a:pathLst>
                <a:path w="690" h="1898" extrusionOk="0">
                  <a:moveTo>
                    <a:pt x="34" y="0"/>
                  </a:moveTo>
                  <a:cubicBezTo>
                    <a:pt x="7" y="110"/>
                    <a:pt x="1" y="119"/>
                    <a:pt x="11" y="324"/>
                  </a:cubicBezTo>
                  <a:cubicBezTo>
                    <a:pt x="22" y="508"/>
                    <a:pt x="35" y="681"/>
                    <a:pt x="86" y="865"/>
                  </a:cubicBezTo>
                  <a:cubicBezTo>
                    <a:pt x="121" y="987"/>
                    <a:pt x="162" y="1108"/>
                    <a:pt x="211" y="1221"/>
                  </a:cubicBezTo>
                  <a:cubicBezTo>
                    <a:pt x="211" y="1221"/>
                    <a:pt x="237" y="1284"/>
                    <a:pt x="267" y="1345"/>
                  </a:cubicBezTo>
                  <a:cubicBezTo>
                    <a:pt x="295" y="1408"/>
                    <a:pt x="330" y="1469"/>
                    <a:pt x="330" y="1469"/>
                  </a:cubicBezTo>
                  <a:cubicBezTo>
                    <a:pt x="354" y="1518"/>
                    <a:pt x="424" y="1617"/>
                    <a:pt x="498" y="1705"/>
                  </a:cubicBezTo>
                  <a:cubicBezTo>
                    <a:pt x="573" y="1793"/>
                    <a:pt x="654" y="1871"/>
                    <a:pt x="690" y="1898"/>
                  </a:cubicBezTo>
                  <a:cubicBezTo>
                    <a:pt x="611" y="1780"/>
                    <a:pt x="536" y="1656"/>
                    <a:pt x="464" y="1518"/>
                  </a:cubicBezTo>
                  <a:lnTo>
                    <a:pt x="434" y="1470"/>
                  </a:lnTo>
                  <a:cubicBezTo>
                    <a:pt x="434" y="1470"/>
                    <a:pt x="399" y="1403"/>
                    <a:pt x="364" y="1334"/>
                  </a:cubicBezTo>
                  <a:cubicBezTo>
                    <a:pt x="331" y="1266"/>
                    <a:pt x="301" y="1196"/>
                    <a:pt x="301" y="1196"/>
                  </a:cubicBezTo>
                  <a:cubicBezTo>
                    <a:pt x="139" y="827"/>
                    <a:pt x="42" y="379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6">
              <a:extLst>
                <a:ext uri="{FF2B5EF4-FFF2-40B4-BE49-F238E27FC236}">
                  <a16:creationId xmlns:a16="http://schemas.microsoft.com/office/drawing/2014/main" id="{3436357B-69DF-9370-66D6-853F29925313}"/>
                </a:ext>
              </a:extLst>
            </p:cNvPr>
            <p:cNvSpPr/>
            <p:nvPr/>
          </p:nvSpPr>
          <p:spPr>
            <a:xfrm>
              <a:off x="5226225" y="2587500"/>
              <a:ext cx="12750" cy="23525"/>
            </a:xfrm>
            <a:custGeom>
              <a:avLst/>
              <a:gdLst/>
              <a:ahLst/>
              <a:cxnLst/>
              <a:rect l="l" t="t" r="r" b="b"/>
              <a:pathLst>
                <a:path w="510" h="941" extrusionOk="0">
                  <a:moveTo>
                    <a:pt x="0" y="0"/>
                  </a:moveTo>
                  <a:cubicBezTo>
                    <a:pt x="4" y="64"/>
                    <a:pt x="6" y="67"/>
                    <a:pt x="51" y="164"/>
                  </a:cubicBezTo>
                  <a:cubicBezTo>
                    <a:pt x="92" y="249"/>
                    <a:pt x="118" y="335"/>
                    <a:pt x="164" y="420"/>
                  </a:cubicBezTo>
                  <a:cubicBezTo>
                    <a:pt x="196" y="477"/>
                    <a:pt x="226" y="535"/>
                    <a:pt x="255" y="590"/>
                  </a:cubicBezTo>
                  <a:lnTo>
                    <a:pt x="321" y="714"/>
                  </a:lnTo>
                  <a:cubicBezTo>
                    <a:pt x="348" y="765"/>
                    <a:pt x="470" y="910"/>
                    <a:pt x="509" y="940"/>
                  </a:cubicBezTo>
                  <a:cubicBezTo>
                    <a:pt x="487" y="869"/>
                    <a:pt x="462" y="796"/>
                    <a:pt x="429" y="721"/>
                  </a:cubicBezTo>
                  <a:lnTo>
                    <a:pt x="415" y="695"/>
                  </a:lnTo>
                  <a:lnTo>
                    <a:pt x="341" y="552"/>
                  </a:lnTo>
                  <a:cubicBezTo>
                    <a:pt x="241" y="365"/>
                    <a:pt x="114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6">
              <a:extLst>
                <a:ext uri="{FF2B5EF4-FFF2-40B4-BE49-F238E27FC236}">
                  <a16:creationId xmlns:a16="http://schemas.microsoft.com/office/drawing/2014/main" id="{07609B98-042F-F6AC-9249-AC7B21DB1398}"/>
                </a:ext>
              </a:extLst>
            </p:cNvPr>
            <p:cNvSpPr/>
            <p:nvPr/>
          </p:nvSpPr>
          <p:spPr>
            <a:xfrm>
              <a:off x="5203750" y="2545925"/>
              <a:ext cx="23175" cy="64275"/>
            </a:xfrm>
            <a:custGeom>
              <a:avLst/>
              <a:gdLst/>
              <a:ahLst/>
              <a:cxnLst/>
              <a:rect l="l" t="t" r="r" b="b"/>
              <a:pathLst>
                <a:path w="927" h="2571" extrusionOk="0">
                  <a:moveTo>
                    <a:pt x="926" y="0"/>
                  </a:moveTo>
                  <a:cubicBezTo>
                    <a:pt x="805" y="96"/>
                    <a:pt x="790" y="98"/>
                    <a:pt x="618" y="319"/>
                  </a:cubicBezTo>
                  <a:cubicBezTo>
                    <a:pt x="469" y="520"/>
                    <a:pt x="338" y="716"/>
                    <a:pt x="238" y="956"/>
                  </a:cubicBezTo>
                  <a:cubicBezTo>
                    <a:pt x="172" y="1117"/>
                    <a:pt x="117" y="1282"/>
                    <a:pt x="81" y="1444"/>
                  </a:cubicBezTo>
                  <a:cubicBezTo>
                    <a:pt x="81" y="1444"/>
                    <a:pt x="57" y="1535"/>
                    <a:pt x="42" y="1627"/>
                  </a:cubicBezTo>
                  <a:cubicBezTo>
                    <a:pt x="32" y="1673"/>
                    <a:pt x="25" y="1719"/>
                    <a:pt x="21" y="1754"/>
                  </a:cubicBezTo>
                  <a:cubicBezTo>
                    <a:pt x="17" y="1789"/>
                    <a:pt x="14" y="1812"/>
                    <a:pt x="14" y="1812"/>
                  </a:cubicBezTo>
                  <a:cubicBezTo>
                    <a:pt x="3" y="1887"/>
                    <a:pt x="1" y="2051"/>
                    <a:pt x="12" y="2207"/>
                  </a:cubicBezTo>
                  <a:cubicBezTo>
                    <a:pt x="25" y="2364"/>
                    <a:pt x="58" y="2513"/>
                    <a:pt x="74" y="2571"/>
                  </a:cubicBezTo>
                  <a:cubicBezTo>
                    <a:pt x="64" y="2377"/>
                    <a:pt x="70" y="2180"/>
                    <a:pt x="91" y="1969"/>
                  </a:cubicBezTo>
                  <a:lnTo>
                    <a:pt x="97" y="1892"/>
                  </a:lnTo>
                  <a:cubicBezTo>
                    <a:pt x="97" y="1892"/>
                    <a:pt x="109" y="1789"/>
                    <a:pt x="124" y="1686"/>
                  </a:cubicBezTo>
                  <a:cubicBezTo>
                    <a:pt x="134" y="1635"/>
                    <a:pt x="143" y="1585"/>
                    <a:pt x="151" y="1546"/>
                  </a:cubicBezTo>
                  <a:cubicBezTo>
                    <a:pt x="161" y="1508"/>
                    <a:pt x="166" y="1483"/>
                    <a:pt x="166" y="1483"/>
                  </a:cubicBezTo>
                  <a:cubicBezTo>
                    <a:pt x="231" y="1216"/>
                    <a:pt x="326" y="938"/>
                    <a:pt x="460" y="684"/>
                  </a:cubicBezTo>
                  <a:cubicBezTo>
                    <a:pt x="592" y="428"/>
                    <a:pt x="755" y="193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6">
              <a:extLst>
                <a:ext uri="{FF2B5EF4-FFF2-40B4-BE49-F238E27FC236}">
                  <a16:creationId xmlns:a16="http://schemas.microsoft.com/office/drawing/2014/main" id="{6F306E06-01CE-DEA3-86EA-00F876018127}"/>
                </a:ext>
              </a:extLst>
            </p:cNvPr>
            <p:cNvSpPr/>
            <p:nvPr/>
          </p:nvSpPr>
          <p:spPr>
            <a:xfrm>
              <a:off x="5185650" y="2517925"/>
              <a:ext cx="21425" cy="71575"/>
            </a:xfrm>
            <a:custGeom>
              <a:avLst/>
              <a:gdLst/>
              <a:ahLst/>
              <a:cxnLst/>
              <a:rect l="l" t="t" r="r" b="b"/>
              <a:pathLst>
                <a:path w="857" h="2863" extrusionOk="0">
                  <a:moveTo>
                    <a:pt x="856" y="0"/>
                  </a:moveTo>
                  <a:lnTo>
                    <a:pt x="856" y="0"/>
                  </a:lnTo>
                  <a:cubicBezTo>
                    <a:pt x="775" y="144"/>
                    <a:pt x="770" y="153"/>
                    <a:pt x="667" y="432"/>
                  </a:cubicBezTo>
                  <a:cubicBezTo>
                    <a:pt x="575" y="681"/>
                    <a:pt x="481" y="910"/>
                    <a:pt x="400" y="1170"/>
                  </a:cubicBezTo>
                  <a:cubicBezTo>
                    <a:pt x="346" y="1345"/>
                    <a:pt x="294" y="1519"/>
                    <a:pt x="246" y="1687"/>
                  </a:cubicBezTo>
                  <a:lnTo>
                    <a:pt x="140" y="2067"/>
                  </a:lnTo>
                  <a:cubicBezTo>
                    <a:pt x="95" y="2221"/>
                    <a:pt x="8" y="2736"/>
                    <a:pt x="0" y="2862"/>
                  </a:cubicBezTo>
                  <a:cubicBezTo>
                    <a:pt x="64" y="2652"/>
                    <a:pt x="125" y="2447"/>
                    <a:pt x="187" y="2244"/>
                  </a:cubicBezTo>
                  <a:lnTo>
                    <a:pt x="209" y="2163"/>
                  </a:lnTo>
                  <a:lnTo>
                    <a:pt x="330" y="1731"/>
                  </a:lnTo>
                  <a:cubicBezTo>
                    <a:pt x="493" y="1161"/>
                    <a:pt x="686" y="524"/>
                    <a:pt x="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6">
              <a:extLst>
                <a:ext uri="{FF2B5EF4-FFF2-40B4-BE49-F238E27FC236}">
                  <a16:creationId xmlns:a16="http://schemas.microsoft.com/office/drawing/2014/main" id="{C8E16E68-D4CF-2F17-751C-B8D997B4988C}"/>
                </a:ext>
              </a:extLst>
            </p:cNvPr>
            <p:cNvSpPr/>
            <p:nvPr/>
          </p:nvSpPr>
          <p:spPr>
            <a:xfrm>
              <a:off x="5187200" y="2534250"/>
              <a:ext cx="7350" cy="24475"/>
            </a:xfrm>
            <a:custGeom>
              <a:avLst/>
              <a:gdLst/>
              <a:ahLst/>
              <a:cxnLst/>
              <a:rect l="l" t="t" r="r" b="b"/>
              <a:pathLst>
                <a:path w="294" h="979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54" y="46"/>
                    <a:pt x="252" y="49"/>
                    <a:pt x="218" y="145"/>
                  </a:cubicBezTo>
                  <a:cubicBezTo>
                    <a:pt x="188" y="231"/>
                    <a:pt x="147" y="305"/>
                    <a:pt x="121" y="395"/>
                  </a:cubicBezTo>
                  <a:cubicBezTo>
                    <a:pt x="104" y="454"/>
                    <a:pt x="86" y="514"/>
                    <a:pt x="69" y="571"/>
                  </a:cubicBezTo>
                  <a:lnTo>
                    <a:pt x="30" y="699"/>
                  </a:lnTo>
                  <a:cubicBezTo>
                    <a:pt x="14" y="751"/>
                    <a:pt x="1" y="932"/>
                    <a:pt x="7" y="979"/>
                  </a:cubicBezTo>
                  <a:cubicBezTo>
                    <a:pt x="41" y="916"/>
                    <a:pt x="73" y="850"/>
                    <a:pt x="102" y="777"/>
                  </a:cubicBezTo>
                  <a:lnTo>
                    <a:pt x="111" y="750"/>
                  </a:lnTo>
                  <a:lnTo>
                    <a:pt x="155" y="604"/>
                  </a:lnTo>
                  <a:cubicBezTo>
                    <a:pt x="215" y="410"/>
                    <a:pt x="264" y="187"/>
                    <a:pt x="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6">
              <a:extLst>
                <a:ext uri="{FF2B5EF4-FFF2-40B4-BE49-F238E27FC236}">
                  <a16:creationId xmlns:a16="http://schemas.microsoft.com/office/drawing/2014/main" id="{FBF63CBA-F3CA-FD25-E6F9-9D3A59B3E77E}"/>
                </a:ext>
              </a:extLst>
            </p:cNvPr>
            <p:cNvSpPr/>
            <p:nvPr/>
          </p:nvSpPr>
          <p:spPr>
            <a:xfrm>
              <a:off x="5151225" y="2487825"/>
              <a:ext cx="24800" cy="71725"/>
            </a:xfrm>
            <a:custGeom>
              <a:avLst/>
              <a:gdLst/>
              <a:ahLst/>
              <a:cxnLst/>
              <a:rect l="l" t="t" r="r" b="b"/>
              <a:pathLst>
                <a:path w="992" h="2869" extrusionOk="0">
                  <a:moveTo>
                    <a:pt x="991" y="1"/>
                  </a:moveTo>
                  <a:lnTo>
                    <a:pt x="991" y="1"/>
                  </a:lnTo>
                  <a:cubicBezTo>
                    <a:pt x="868" y="116"/>
                    <a:pt x="853" y="121"/>
                    <a:pt x="677" y="375"/>
                  </a:cubicBezTo>
                  <a:cubicBezTo>
                    <a:pt x="524" y="605"/>
                    <a:pt x="390" y="826"/>
                    <a:pt x="283" y="1091"/>
                  </a:cubicBezTo>
                  <a:cubicBezTo>
                    <a:pt x="212" y="1268"/>
                    <a:pt x="152" y="1449"/>
                    <a:pt x="109" y="1627"/>
                  </a:cubicBezTo>
                  <a:cubicBezTo>
                    <a:pt x="109" y="1627"/>
                    <a:pt x="82" y="1726"/>
                    <a:pt x="62" y="1827"/>
                  </a:cubicBezTo>
                  <a:cubicBezTo>
                    <a:pt x="51" y="1877"/>
                    <a:pt x="42" y="1928"/>
                    <a:pt x="36" y="1965"/>
                  </a:cubicBezTo>
                  <a:cubicBezTo>
                    <a:pt x="30" y="2004"/>
                    <a:pt x="25" y="2029"/>
                    <a:pt x="25" y="2029"/>
                  </a:cubicBezTo>
                  <a:cubicBezTo>
                    <a:pt x="11" y="2112"/>
                    <a:pt x="1" y="2291"/>
                    <a:pt x="4" y="2464"/>
                  </a:cubicBezTo>
                  <a:cubicBezTo>
                    <a:pt x="8" y="2637"/>
                    <a:pt x="29" y="2803"/>
                    <a:pt x="41" y="2868"/>
                  </a:cubicBezTo>
                  <a:cubicBezTo>
                    <a:pt x="45" y="2655"/>
                    <a:pt x="62" y="2438"/>
                    <a:pt x="96" y="2205"/>
                  </a:cubicBezTo>
                  <a:lnTo>
                    <a:pt x="105" y="2119"/>
                  </a:lnTo>
                  <a:cubicBezTo>
                    <a:pt x="105" y="2119"/>
                    <a:pt x="123" y="2005"/>
                    <a:pt x="143" y="1893"/>
                  </a:cubicBezTo>
                  <a:cubicBezTo>
                    <a:pt x="155" y="1837"/>
                    <a:pt x="167" y="1780"/>
                    <a:pt x="176" y="1737"/>
                  </a:cubicBezTo>
                  <a:cubicBezTo>
                    <a:pt x="187" y="1696"/>
                    <a:pt x="193" y="1668"/>
                    <a:pt x="193" y="1668"/>
                  </a:cubicBezTo>
                  <a:cubicBezTo>
                    <a:pt x="269" y="1374"/>
                    <a:pt x="374" y="1067"/>
                    <a:pt x="513" y="780"/>
                  </a:cubicBezTo>
                  <a:cubicBezTo>
                    <a:pt x="652" y="494"/>
                    <a:pt x="818" y="227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6">
              <a:extLst>
                <a:ext uri="{FF2B5EF4-FFF2-40B4-BE49-F238E27FC236}">
                  <a16:creationId xmlns:a16="http://schemas.microsoft.com/office/drawing/2014/main" id="{4A2C8960-9D80-C2DA-CA7E-C99122C11C36}"/>
                </a:ext>
              </a:extLst>
            </p:cNvPr>
            <p:cNvSpPr/>
            <p:nvPr/>
          </p:nvSpPr>
          <p:spPr>
            <a:xfrm>
              <a:off x="5148225" y="2504375"/>
              <a:ext cx="11800" cy="23575"/>
            </a:xfrm>
            <a:custGeom>
              <a:avLst/>
              <a:gdLst/>
              <a:ahLst/>
              <a:cxnLst/>
              <a:rect l="l" t="t" r="r" b="b"/>
              <a:pathLst>
                <a:path w="472" h="943" extrusionOk="0">
                  <a:moveTo>
                    <a:pt x="472" y="0"/>
                  </a:moveTo>
                  <a:cubicBezTo>
                    <a:pt x="417" y="30"/>
                    <a:pt x="411" y="32"/>
                    <a:pt x="347" y="116"/>
                  </a:cubicBezTo>
                  <a:cubicBezTo>
                    <a:pt x="289" y="192"/>
                    <a:pt x="228" y="258"/>
                    <a:pt x="181" y="344"/>
                  </a:cubicBezTo>
                  <a:cubicBezTo>
                    <a:pt x="151" y="403"/>
                    <a:pt x="122" y="462"/>
                    <a:pt x="96" y="519"/>
                  </a:cubicBezTo>
                  <a:cubicBezTo>
                    <a:pt x="96" y="519"/>
                    <a:pt x="82" y="552"/>
                    <a:pt x="68" y="584"/>
                  </a:cubicBezTo>
                  <a:cubicBezTo>
                    <a:pt x="55" y="618"/>
                    <a:pt x="42" y="650"/>
                    <a:pt x="42" y="650"/>
                  </a:cubicBezTo>
                  <a:cubicBezTo>
                    <a:pt x="18" y="704"/>
                    <a:pt x="1" y="895"/>
                    <a:pt x="11" y="942"/>
                  </a:cubicBezTo>
                  <a:cubicBezTo>
                    <a:pt x="49" y="861"/>
                    <a:pt x="83" y="790"/>
                    <a:pt x="109" y="735"/>
                  </a:cubicBezTo>
                  <a:lnTo>
                    <a:pt x="109" y="736"/>
                  </a:lnTo>
                  <a:lnTo>
                    <a:pt x="118" y="708"/>
                  </a:lnTo>
                  <a:cubicBezTo>
                    <a:pt x="118" y="708"/>
                    <a:pt x="132" y="671"/>
                    <a:pt x="147" y="635"/>
                  </a:cubicBezTo>
                  <a:cubicBezTo>
                    <a:pt x="163" y="599"/>
                    <a:pt x="178" y="563"/>
                    <a:pt x="178" y="563"/>
                  </a:cubicBezTo>
                  <a:cubicBezTo>
                    <a:pt x="261" y="375"/>
                    <a:pt x="368" y="167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6">
              <a:extLst>
                <a:ext uri="{FF2B5EF4-FFF2-40B4-BE49-F238E27FC236}">
                  <a16:creationId xmlns:a16="http://schemas.microsoft.com/office/drawing/2014/main" id="{2C3A1CEB-7037-FD69-2A9F-738917E698B7}"/>
                </a:ext>
              </a:extLst>
            </p:cNvPr>
            <p:cNvSpPr/>
            <p:nvPr/>
          </p:nvSpPr>
          <p:spPr>
            <a:xfrm>
              <a:off x="5133300" y="2443775"/>
              <a:ext cx="24050" cy="90375"/>
            </a:xfrm>
            <a:custGeom>
              <a:avLst/>
              <a:gdLst/>
              <a:ahLst/>
              <a:cxnLst/>
              <a:rect l="l" t="t" r="r" b="b"/>
              <a:pathLst>
                <a:path w="962" h="3615" extrusionOk="0">
                  <a:moveTo>
                    <a:pt x="962" y="0"/>
                  </a:moveTo>
                  <a:lnTo>
                    <a:pt x="962" y="0"/>
                  </a:lnTo>
                  <a:cubicBezTo>
                    <a:pt x="828" y="159"/>
                    <a:pt x="811" y="166"/>
                    <a:pt x="623" y="495"/>
                  </a:cubicBezTo>
                  <a:cubicBezTo>
                    <a:pt x="461" y="794"/>
                    <a:pt x="324" y="1079"/>
                    <a:pt x="222" y="1414"/>
                  </a:cubicBezTo>
                  <a:cubicBezTo>
                    <a:pt x="155" y="1639"/>
                    <a:pt x="101" y="1866"/>
                    <a:pt x="67" y="2089"/>
                  </a:cubicBezTo>
                  <a:cubicBezTo>
                    <a:pt x="67" y="2089"/>
                    <a:pt x="45" y="2214"/>
                    <a:pt x="32" y="2339"/>
                  </a:cubicBezTo>
                  <a:cubicBezTo>
                    <a:pt x="23" y="2401"/>
                    <a:pt x="18" y="2463"/>
                    <a:pt x="15" y="2511"/>
                  </a:cubicBezTo>
                  <a:cubicBezTo>
                    <a:pt x="11" y="2558"/>
                    <a:pt x="9" y="2590"/>
                    <a:pt x="9" y="2590"/>
                  </a:cubicBezTo>
                  <a:cubicBezTo>
                    <a:pt x="1" y="2693"/>
                    <a:pt x="5" y="2912"/>
                    <a:pt x="24" y="3123"/>
                  </a:cubicBezTo>
                  <a:cubicBezTo>
                    <a:pt x="45" y="3335"/>
                    <a:pt x="86" y="3537"/>
                    <a:pt x="106" y="3615"/>
                  </a:cubicBezTo>
                  <a:cubicBezTo>
                    <a:pt x="84" y="3353"/>
                    <a:pt x="80" y="3086"/>
                    <a:pt x="93" y="2796"/>
                  </a:cubicBezTo>
                  <a:lnTo>
                    <a:pt x="96" y="2690"/>
                  </a:lnTo>
                  <a:cubicBezTo>
                    <a:pt x="96" y="2690"/>
                    <a:pt x="97" y="2655"/>
                    <a:pt x="101" y="2602"/>
                  </a:cubicBezTo>
                  <a:cubicBezTo>
                    <a:pt x="106" y="2549"/>
                    <a:pt x="109" y="2478"/>
                    <a:pt x="116" y="2408"/>
                  </a:cubicBezTo>
                  <a:cubicBezTo>
                    <a:pt x="125" y="2338"/>
                    <a:pt x="134" y="2268"/>
                    <a:pt x="140" y="2215"/>
                  </a:cubicBezTo>
                  <a:cubicBezTo>
                    <a:pt x="149" y="2162"/>
                    <a:pt x="154" y="2127"/>
                    <a:pt x="154" y="2127"/>
                  </a:cubicBezTo>
                  <a:cubicBezTo>
                    <a:pt x="215" y="1757"/>
                    <a:pt x="311" y="1369"/>
                    <a:pt x="454" y="1005"/>
                  </a:cubicBezTo>
                  <a:cubicBezTo>
                    <a:pt x="594" y="638"/>
                    <a:pt x="772" y="294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6">
              <a:extLst>
                <a:ext uri="{FF2B5EF4-FFF2-40B4-BE49-F238E27FC236}">
                  <a16:creationId xmlns:a16="http://schemas.microsoft.com/office/drawing/2014/main" id="{E24CD69E-8C5B-45FB-337B-7245BA2A4FF1}"/>
                </a:ext>
              </a:extLst>
            </p:cNvPr>
            <p:cNvSpPr/>
            <p:nvPr/>
          </p:nvSpPr>
          <p:spPr>
            <a:xfrm>
              <a:off x="5131150" y="2458200"/>
              <a:ext cx="9975" cy="30825"/>
            </a:xfrm>
            <a:custGeom>
              <a:avLst/>
              <a:gdLst/>
              <a:ahLst/>
              <a:cxnLst/>
              <a:rect l="l" t="t" r="r" b="b"/>
              <a:pathLst>
                <a:path w="399" h="1233" extrusionOk="0">
                  <a:moveTo>
                    <a:pt x="398" y="1"/>
                  </a:moveTo>
                  <a:lnTo>
                    <a:pt x="398" y="1"/>
                  </a:lnTo>
                  <a:cubicBezTo>
                    <a:pt x="352" y="60"/>
                    <a:pt x="348" y="63"/>
                    <a:pt x="305" y="184"/>
                  </a:cubicBezTo>
                  <a:cubicBezTo>
                    <a:pt x="265" y="292"/>
                    <a:pt x="215" y="388"/>
                    <a:pt x="180" y="500"/>
                  </a:cubicBezTo>
                  <a:cubicBezTo>
                    <a:pt x="155" y="575"/>
                    <a:pt x="131" y="649"/>
                    <a:pt x="107" y="722"/>
                  </a:cubicBezTo>
                  <a:cubicBezTo>
                    <a:pt x="107" y="722"/>
                    <a:pt x="54" y="883"/>
                    <a:pt x="54" y="883"/>
                  </a:cubicBezTo>
                  <a:cubicBezTo>
                    <a:pt x="33" y="949"/>
                    <a:pt x="0" y="1175"/>
                    <a:pt x="3" y="1232"/>
                  </a:cubicBezTo>
                  <a:cubicBezTo>
                    <a:pt x="43" y="1152"/>
                    <a:pt x="83" y="1069"/>
                    <a:pt x="120" y="977"/>
                  </a:cubicBezTo>
                  <a:lnTo>
                    <a:pt x="121" y="977"/>
                  </a:lnTo>
                  <a:lnTo>
                    <a:pt x="132" y="942"/>
                  </a:lnTo>
                  <a:lnTo>
                    <a:pt x="193" y="757"/>
                  </a:lnTo>
                  <a:cubicBezTo>
                    <a:pt x="274" y="514"/>
                    <a:pt x="346" y="234"/>
                    <a:pt x="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6">
              <a:extLst>
                <a:ext uri="{FF2B5EF4-FFF2-40B4-BE49-F238E27FC236}">
                  <a16:creationId xmlns:a16="http://schemas.microsoft.com/office/drawing/2014/main" id="{12131EDD-FCD0-9177-982B-332294FFB387}"/>
                </a:ext>
              </a:extLst>
            </p:cNvPr>
            <p:cNvSpPr/>
            <p:nvPr/>
          </p:nvSpPr>
          <p:spPr>
            <a:xfrm>
              <a:off x="5115025" y="2412300"/>
              <a:ext cx="23950" cy="95650"/>
            </a:xfrm>
            <a:custGeom>
              <a:avLst/>
              <a:gdLst/>
              <a:ahLst/>
              <a:cxnLst/>
              <a:rect l="l" t="t" r="r" b="b"/>
              <a:pathLst>
                <a:path w="958" h="3826" extrusionOk="0">
                  <a:moveTo>
                    <a:pt x="958" y="0"/>
                  </a:moveTo>
                  <a:cubicBezTo>
                    <a:pt x="835" y="181"/>
                    <a:pt x="820" y="191"/>
                    <a:pt x="654" y="550"/>
                  </a:cubicBezTo>
                  <a:cubicBezTo>
                    <a:pt x="507" y="873"/>
                    <a:pt x="378" y="1176"/>
                    <a:pt x="276" y="1527"/>
                  </a:cubicBezTo>
                  <a:cubicBezTo>
                    <a:pt x="209" y="1762"/>
                    <a:pt x="151" y="1999"/>
                    <a:pt x="109" y="2229"/>
                  </a:cubicBezTo>
                  <a:cubicBezTo>
                    <a:pt x="109" y="2229"/>
                    <a:pt x="83" y="2358"/>
                    <a:pt x="63" y="2487"/>
                  </a:cubicBezTo>
                  <a:cubicBezTo>
                    <a:pt x="53" y="2552"/>
                    <a:pt x="44" y="2618"/>
                    <a:pt x="37" y="2667"/>
                  </a:cubicBezTo>
                  <a:cubicBezTo>
                    <a:pt x="31" y="2716"/>
                    <a:pt x="27" y="2748"/>
                    <a:pt x="27" y="2748"/>
                  </a:cubicBezTo>
                  <a:cubicBezTo>
                    <a:pt x="13" y="2855"/>
                    <a:pt x="1" y="3083"/>
                    <a:pt x="2" y="3305"/>
                  </a:cubicBezTo>
                  <a:cubicBezTo>
                    <a:pt x="3" y="3527"/>
                    <a:pt x="20" y="3742"/>
                    <a:pt x="31" y="3825"/>
                  </a:cubicBezTo>
                  <a:cubicBezTo>
                    <a:pt x="41" y="3550"/>
                    <a:pt x="61" y="3271"/>
                    <a:pt x="96" y="2970"/>
                  </a:cubicBezTo>
                  <a:lnTo>
                    <a:pt x="107" y="2858"/>
                  </a:lnTo>
                  <a:cubicBezTo>
                    <a:pt x="107" y="2858"/>
                    <a:pt x="124" y="2711"/>
                    <a:pt x="145" y="2564"/>
                  </a:cubicBezTo>
                  <a:cubicBezTo>
                    <a:pt x="156" y="2491"/>
                    <a:pt x="168" y="2417"/>
                    <a:pt x="178" y="2362"/>
                  </a:cubicBezTo>
                  <a:cubicBezTo>
                    <a:pt x="188" y="2307"/>
                    <a:pt x="195" y="2270"/>
                    <a:pt x="195" y="2270"/>
                  </a:cubicBezTo>
                  <a:cubicBezTo>
                    <a:pt x="335" y="1497"/>
                    <a:pt x="625" y="654"/>
                    <a:pt x="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6">
              <a:extLst>
                <a:ext uri="{FF2B5EF4-FFF2-40B4-BE49-F238E27FC236}">
                  <a16:creationId xmlns:a16="http://schemas.microsoft.com/office/drawing/2014/main" id="{84DC8E08-B49E-DCC8-8367-1E3119426DAF}"/>
                </a:ext>
              </a:extLst>
            </p:cNvPr>
            <p:cNvSpPr/>
            <p:nvPr/>
          </p:nvSpPr>
          <p:spPr>
            <a:xfrm>
              <a:off x="5111950" y="2434700"/>
              <a:ext cx="10150" cy="28950"/>
            </a:xfrm>
            <a:custGeom>
              <a:avLst/>
              <a:gdLst/>
              <a:ahLst/>
              <a:cxnLst/>
              <a:rect l="l" t="t" r="r" b="b"/>
              <a:pathLst>
                <a:path w="406" h="1158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53" y="48"/>
                    <a:pt x="348" y="51"/>
                    <a:pt x="291" y="160"/>
                  </a:cubicBezTo>
                  <a:cubicBezTo>
                    <a:pt x="240" y="257"/>
                    <a:pt x="184" y="345"/>
                    <a:pt x="144" y="451"/>
                  </a:cubicBezTo>
                  <a:cubicBezTo>
                    <a:pt x="118" y="522"/>
                    <a:pt x="93" y="593"/>
                    <a:pt x="73" y="664"/>
                  </a:cubicBezTo>
                  <a:cubicBezTo>
                    <a:pt x="73" y="664"/>
                    <a:pt x="61" y="703"/>
                    <a:pt x="49" y="742"/>
                  </a:cubicBezTo>
                  <a:cubicBezTo>
                    <a:pt x="37" y="781"/>
                    <a:pt x="26" y="819"/>
                    <a:pt x="26" y="819"/>
                  </a:cubicBezTo>
                  <a:cubicBezTo>
                    <a:pt x="7" y="884"/>
                    <a:pt x="0" y="1104"/>
                    <a:pt x="13" y="1158"/>
                  </a:cubicBezTo>
                  <a:cubicBezTo>
                    <a:pt x="47" y="1061"/>
                    <a:pt x="76" y="975"/>
                    <a:pt x="100" y="906"/>
                  </a:cubicBezTo>
                  <a:lnTo>
                    <a:pt x="107" y="873"/>
                  </a:lnTo>
                  <a:cubicBezTo>
                    <a:pt x="107" y="873"/>
                    <a:pt x="120" y="829"/>
                    <a:pt x="132" y="785"/>
                  </a:cubicBezTo>
                  <a:cubicBezTo>
                    <a:pt x="145" y="742"/>
                    <a:pt x="158" y="697"/>
                    <a:pt x="158" y="697"/>
                  </a:cubicBezTo>
                  <a:cubicBezTo>
                    <a:pt x="230" y="467"/>
                    <a:pt x="319" y="21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6">
              <a:extLst>
                <a:ext uri="{FF2B5EF4-FFF2-40B4-BE49-F238E27FC236}">
                  <a16:creationId xmlns:a16="http://schemas.microsoft.com/office/drawing/2014/main" id="{871B1906-7712-C891-6472-6212679EB176}"/>
                </a:ext>
              </a:extLst>
            </p:cNvPr>
            <p:cNvSpPr/>
            <p:nvPr/>
          </p:nvSpPr>
          <p:spPr>
            <a:xfrm>
              <a:off x="5097075" y="2377700"/>
              <a:ext cx="53550" cy="45425"/>
            </a:xfrm>
            <a:custGeom>
              <a:avLst/>
              <a:gdLst/>
              <a:ahLst/>
              <a:cxnLst/>
              <a:rect l="l" t="t" r="r" b="b"/>
              <a:pathLst>
                <a:path w="2142" h="1817" extrusionOk="0">
                  <a:moveTo>
                    <a:pt x="2142" y="0"/>
                  </a:moveTo>
                  <a:lnTo>
                    <a:pt x="2142" y="0"/>
                  </a:lnTo>
                  <a:cubicBezTo>
                    <a:pt x="1987" y="32"/>
                    <a:pt x="1973" y="27"/>
                    <a:pt x="1712" y="146"/>
                  </a:cubicBezTo>
                  <a:cubicBezTo>
                    <a:pt x="1479" y="256"/>
                    <a:pt x="1266" y="365"/>
                    <a:pt x="1053" y="524"/>
                  </a:cubicBezTo>
                  <a:cubicBezTo>
                    <a:pt x="911" y="632"/>
                    <a:pt x="776" y="745"/>
                    <a:pt x="655" y="865"/>
                  </a:cubicBezTo>
                  <a:cubicBezTo>
                    <a:pt x="655" y="865"/>
                    <a:pt x="586" y="931"/>
                    <a:pt x="522" y="1002"/>
                  </a:cubicBezTo>
                  <a:cubicBezTo>
                    <a:pt x="488" y="1035"/>
                    <a:pt x="456" y="1071"/>
                    <a:pt x="433" y="1099"/>
                  </a:cubicBezTo>
                  <a:cubicBezTo>
                    <a:pt x="409" y="1126"/>
                    <a:pt x="394" y="1144"/>
                    <a:pt x="394" y="1144"/>
                  </a:cubicBezTo>
                  <a:cubicBezTo>
                    <a:pt x="342" y="1203"/>
                    <a:pt x="247" y="1339"/>
                    <a:pt x="166" y="1479"/>
                  </a:cubicBezTo>
                  <a:cubicBezTo>
                    <a:pt x="86" y="1618"/>
                    <a:pt x="21" y="1761"/>
                    <a:pt x="1" y="1817"/>
                  </a:cubicBezTo>
                  <a:cubicBezTo>
                    <a:pt x="109" y="1652"/>
                    <a:pt x="229" y="1489"/>
                    <a:pt x="368" y="1322"/>
                  </a:cubicBezTo>
                  <a:lnTo>
                    <a:pt x="418" y="1258"/>
                  </a:lnTo>
                  <a:cubicBezTo>
                    <a:pt x="418" y="1258"/>
                    <a:pt x="487" y="1177"/>
                    <a:pt x="558" y="1097"/>
                  </a:cubicBezTo>
                  <a:cubicBezTo>
                    <a:pt x="594" y="1058"/>
                    <a:pt x="631" y="1020"/>
                    <a:pt x="659" y="991"/>
                  </a:cubicBezTo>
                  <a:cubicBezTo>
                    <a:pt x="687" y="963"/>
                    <a:pt x="707" y="943"/>
                    <a:pt x="707" y="943"/>
                  </a:cubicBezTo>
                  <a:cubicBezTo>
                    <a:pt x="1106" y="544"/>
                    <a:pt x="1649" y="193"/>
                    <a:pt x="2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6">
              <a:extLst>
                <a:ext uri="{FF2B5EF4-FFF2-40B4-BE49-F238E27FC236}">
                  <a16:creationId xmlns:a16="http://schemas.microsoft.com/office/drawing/2014/main" id="{463BE896-9FF5-E4AE-5459-1BFB1641AA7B}"/>
                </a:ext>
              </a:extLst>
            </p:cNvPr>
            <p:cNvSpPr/>
            <p:nvPr/>
          </p:nvSpPr>
          <p:spPr>
            <a:xfrm>
              <a:off x="5116700" y="2374125"/>
              <a:ext cx="18000" cy="12750"/>
            </a:xfrm>
            <a:custGeom>
              <a:avLst/>
              <a:gdLst/>
              <a:ahLst/>
              <a:cxnLst/>
              <a:rect l="l" t="t" r="r" b="b"/>
              <a:pathLst>
                <a:path w="720" h="510" extrusionOk="0">
                  <a:moveTo>
                    <a:pt x="689" y="0"/>
                  </a:moveTo>
                  <a:cubicBezTo>
                    <a:pt x="660" y="0"/>
                    <a:pt x="643" y="7"/>
                    <a:pt x="580" y="34"/>
                  </a:cubicBezTo>
                  <a:cubicBezTo>
                    <a:pt x="508" y="68"/>
                    <a:pt x="434" y="90"/>
                    <a:pt x="365" y="136"/>
                  </a:cubicBezTo>
                  <a:cubicBezTo>
                    <a:pt x="319" y="166"/>
                    <a:pt x="274" y="197"/>
                    <a:pt x="232" y="230"/>
                  </a:cubicBezTo>
                  <a:cubicBezTo>
                    <a:pt x="232" y="230"/>
                    <a:pt x="208" y="247"/>
                    <a:pt x="185" y="266"/>
                  </a:cubicBezTo>
                  <a:lnTo>
                    <a:pt x="138" y="302"/>
                  </a:lnTo>
                  <a:cubicBezTo>
                    <a:pt x="99" y="333"/>
                    <a:pt x="10" y="469"/>
                    <a:pt x="1" y="510"/>
                  </a:cubicBezTo>
                  <a:cubicBezTo>
                    <a:pt x="54" y="476"/>
                    <a:pt x="107" y="442"/>
                    <a:pt x="162" y="404"/>
                  </a:cubicBezTo>
                  <a:lnTo>
                    <a:pt x="180" y="388"/>
                  </a:lnTo>
                  <a:cubicBezTo>
                    <a:pt x="180" y="388"/>
                    <a:pt x="206" y="367"/>
                    <a:pt x="231" y="347"/>
                  </a:cubicBezTo>
                  <a:cubicBezTo>
                    <a:pt x="257" y="326"/>
                    <a:pt x="283" y="307"/>
                    <a:pt x="283" y="307"/>
                  </a:cubicBezTo>
                  <a:cubicBezTo>
                    <a:pt x="421" y="203"/>
                    <a:pt x="580" y="89"/>
                    <a:pt x="720" y="2"/>
                  </a:cubicBezTo>
                  <a:cubicBezTo>
                    <a:pt x="707" y="1"/>
                    <a:pt x="697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6">
              <a:extLst>
                <a:ext uri="{FF2B5EF4-FFF2-40B4-BE49-F238E27FC236}">
                  <a16:creationId xmlns:a16="http://schemas.microsoft.com/office/drawing/2014/main" id="{B193D9ED-0862-873B-C3BE-CAE284D658BA}"/>
                </a:ext>
              </a:extLst>
            </p:cNvPr>
            <p:cNvSpPr/>
            <p:nvPr/>
          </p:nvSpPr>
          <p:spPr>
            <a:xfrm>
              <a:off x="5093650" y="2404175"/>
              <a:ext cx="49350" cy="62400"/>
            </a:xfrm>
            <a:custGeom>
              <a:avLst/>
              <a:gdLst/>
              <a:ahLst/>
              <a:cxnLst/>
              <a:rect l="l" t="t" r="r" b="b"/>
              <a:pathLst>
                <a:path w="1974" h="2496" extrusionOk="0">
                  <a:moveTo>
                    <a:pt x="1911" y="1"/>
                  </a:moveTo>
                  <a:cubicBezTo>
                    <a:pt x="1854" y="1"/>
                    <a:pt x="1813" y="5"/>
                    <a:pt x="1762" y="12"/>
                  </a:cubicBezTo>
                  <a:cubicBezTo>
                    <a:pt x="1695" y="27"/>
                    <a:pt x="1605" y="42"/>
                    <a:pt x="1448" y="112"/>
                  </a:cubicBezTo>
                  <a:cubicBezTo>
                    <a:pt x="1169" y="240"/>
                    <a:pt x="931" y="413"/>
                    <a:pt x="727" y="655"/>
                  </a:cubicBezTo>
                  <a:cubicBezTo>
                    <a:pt x="590" y="819"/>
                    <a:pt x="480" y="999"/>
                    <a:pt x="389" y="1180"/>
                  </a:cubicBezTo>
                  <a:cubicBezTo>
                    <a:pt x="389" y="1180"/>
                    <a:pt x="337" y="1280"/>
                    <a:pt x="292" y="1385"/>
                  </a:cubicBezTo>
                  <a:cubicBezTo>
                    <a:pt x="246" y="1489"/>
                    <a:pt x="207" y="1595"/>
                    <a:pt x="207" y="1595"/>
                  </a:cubicBezTo>
                  <a:cubicBezTo>
                    <a:pt x="174" y="1681"/>
                    <a:pt x="120" y="1870"/>
                    <a:pt x="80" y="2056"/>
                  </a:cubicBezTo>
                  <a:cubicBezTo>
                    <a:pt x="39" y="2242"/>
                    <a:pt x="8" y="2423"/>
                    <a:pt x="0" y="2496"/>
                  </a:cubicBezTo>
                  <a:cubicBezTo>
                    <a:pt x="73" y="2272"/>
                    <a:pt x="145" y="2042"/>
                    <a:pt x="234" y="1797"/>
                  </a:cubicBezTo>
                  <a:lnTo>
                    <a:pt x="233" y="1797"/>
                  </a:lnTo>
                  <a:lnTo>
                    <a:pt x="264" y="1707"/>
                  </a:lnTo>
                  <a:cubicBezTo>
                    <a:pt x="264" y="1707"/>
                    <a:pt x="306" y="1587"/>
                    <a:pt x="356" y="1471"/>
                  </a:cubicBezTo>
                  <a:cubicBezTo>
                    <a:pt x="404" y="1353"/>
                    <a:pt x="461" y="1240"/>
                    <a:pt x="461" y="1240"/>
                  </a:cubicBezTo>
                  <a:cubicBezTo>
                    <a:pt x="609" y="941"/>
                    <a:pt x="814" y="646"/>
                    <a:pt x="1080" y="420"/>
                  </a:cubicBezTo>
                  <a:cubicBezTo>
                    <a:pt x="1341" y="190"/>
                    <a:pt x="1663" y="39"/>
                    <a:pt x="1974" y="2"/>
                  </a:cubicBezTo>
                  <a:cubicBezTo>
                    <a:pt x="1951" y="1"/>
                    <a:pt x="1930" y="1"/>
                    <a:pt x="1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6">
              <a:extLst>
                <a:ext uri="{FF2B5EF4-FFF2-40B4-BE49-F238E27FC236}">
                  <a16:creationId xmlns:a16="http://schemas.microsoft.com/office/drawing/2014/main" id="{ECEAD6C7-9F18-CF5C-AFBD-3A7BCBCE656C}"/>
                </a:ext>
              </a:extLst>
            </p:cNvPr>
            <p:cNvSpPr/>
            <p:nvPr/>
          </p:nvSpPr>
          <p:spPr>
            <a:xfrm>
              <a:off x="5090025" y="2335550"/>
              <a:ext cx="68500" cy="64125"/>
            </a:xfrm>
            <a:custGeom>
              <a:avLst/>
              <a:gdLst/>
              <a:ahLst/>
              <a:cxnLst/>
              <a:rect l="l" t="t" r="r" b="b"/>
              <a:pathLst>
                <a:path w="2740" h="2565" extrusionOk="0">
                  <a:moveTo>
                    <a:pt x="2739" y="1"/>
                  </a:moveTo>
                  <a:cubicBezTo>
                    <a:pt x="2539" y="63"/>
                    <a:pt x="2521" y="60"/>
                    <a:pt x="2184" y="239"/>
                  </a:cubicBezTo>
                  <a:cubicBezTo>
                    <a:pt x="1884" y="403"/>
                    <a:pt x="1612" y="569"/>
                    <a:pt x="1340" y="794"/>
                  </a:cubicBezTo>
                  <a:cubicBezTo>
                    <a:pt x="1160" y="947"/>
                    <a:pt x="988" y="1107"/>
                    <a:pt x="835" y="1273"/>
                  </a:cubicBezTo>
                  <a:cubicBezTo>
                    <a:pt x="835" y="1273"/>
                    <a:pt x="748" y="1365"/>
                    <a:pt x="665" y="1463"/>
                  </a:cubicBezTo>
                  <a:cubicBezTo>
                    <a:pt x="623" y="1509"/>
                    <a:pt x="583" y="1559"/>
                    <a:pt x="554" y="1597"/>
                  </a:cubicBezTo>
                  <a:cubicBezTo>
                    <a:pt x="525" y="1634"/>
                    <a:pt x="505" y="1659"/>
                    <a:pt x="505" y="1659"/>
                  </a:cubicBezTo>
                  <a:cubicBezTo>
                    <a:pt x="439" y="1739"/>
                    <a:pt x="319" y="1924"/>
                    <a:pt x="215" y="2111"/>
                  </a:cubicBezTo>
                  <a:cubicBezTo>
                    <a:pt x="112" y="2298"/>
                    <a:pt x="29" y="2489"/>
                    <a:pt x="0" y="2564"/>
                  </a:cubicBezTo>
                  <a:cubicBezTo>
                    <a:pt x="133" y="2336"/>
                    <a:pt x="282" y="2111"/>
                    <a:pt x="457" y="1878"/>
                  </a:cubicBezTo>
                  <a:lnTo>
                    <a:pt x="520" y="1791"/>
                  </a:lnTo>
                  <a:cubicBezTo>
                    <a:pt x="520" y="1791"/>
                    <a:pt x="540" y="1762"/>
                    <a:pt x="574" y="1721"/>
                  </a:cubicBezTo>
                  <a:cubicBezTo>
                    <a:pt x="607" y="1679"/>
                    <a:pt x="650" y="1622"/>
                    <a:pt x="697" y="1567"/>
                  </a:cubicBezTo>
                  <a:cubicBezTo>
                    <a:pt x="743" y="1513"/>
                    <a:pt x="790" y="1459"/>
                    <a:pt x="826" y="1419"/>
                  </a:cubicBezTo>
                  <a:cubicBezTo>
                    <a:pt x="861" y="1379"/>
                    <a:pt x="886" y="1353"/>
                    <a:pt x="886" y="1353"/>
                  </a:cubicBezTo>
                  <a:cubicBezTo>
                    <a:pt x="1143" y="1079"/>
                    <a:pt x="1440" y="806"/>
                    <a:pt x="1761" y="576"/>
                  </a:cubicBezTo>
                  <a:cubicBezTo>
                    <a:pt x="2081" y="344"/>
                    <a:pt x="2419" y="149"/>
                    <a:pt x="2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6">
              <a:extLst>
                <a:ext uri="{FF2B5EF4-FFF2-40B4-BE49-F238E27FC236}">
                  <a16:creationId xmlns:a16="http://schemas.microsoft.com/office/drawing/2014/main" id="{373F5C7E-9A50-D62C-E6BC-15CEB71D1B82}"/>
                </a:ext>
              </a:extLst>
            </p:cNvPr>
            <p:cNvSpPr/>
            <p:nvPr/>
          </p:nvSpPr>
          <p:spPr>
            <a:xfrm>
              <a:off x="5091975" y="2299225"/>
              <a:ext cx="77275" cy="78325"/>
            </a:xfrm>
            <a:custGeom>
              <a:avLst/>
              <a:gdLst/>
              <a:ahLst/>
              <a:cxnLst/>
              <a:rect l="l" t="t" r="r" b="b"/>
              <a:pathLst>
                <a:path w="3091" h="3133" extrusionOk="0">
                  <a:moveTo>
                    <a:pt x="3091" y="0"/>
                  </a:moveTo>
                  <a:cubicBezTo>
                    <a:pt x="2877" y="114"/>
                    <a:pt x="2858" y="117"/>
                    <a:pt x="2501" y="376"/>
                  </a:cubicBezTo>
                  <a:cubicBezTo>
                    <a:pt x="2183" y="611"/>
                    <a:pt x="1893" y="833"/>
                    <a:pt x="1597" y="1112"/>
                  </a:cubicBezTo>
                  <a:cubicBezTo>
                    <a:pt x="1400" y="1299"/>
                    <a:pt x="1209" y="1491"/>
                    <a:pt x="1035" y="1685"/>
                  </a:cubicBezTo>
                  <a:cubicBezTo>
                    <a:pt x="1035" y="1685"/>
                    <a:pt x="936" y="1792"/>
                    <a:pt x="842" y="1903"/>
                  </a:cubicBezTo>
                  <a:cubicBezTo>
                    <a:pt x="744" y="2014"/>
                    <a:pt x="653" y="2128"/>
                    <a:pt x="653" y="2128"/>
                  </a:cubicBezTo>
                  <a:cubicBezTo>
                    <a:pt x="577" y="2220"/>
                    <a:pt x="429" y="2427"/>
                    <a:pt x="294" y="2633"/>
                  </a:cubicBezTo>
                  <a:cubicBezTo>
                    <a:pt x="160" y="2841"/>
                    <a:pt x="43" y="3050"/>
                    <a:pt x="0" y="3133"/>
                  </a:cubicBezTo>
                  <a:cubicBezTo>
                    <a:pt x="177" y="2883"/>
                    <a:pt x="366" y="2634"/>
                    <a:pt x="578" y="2371"/>
                  </a:cubicBezTo>
                  <a:lnTo>
                    <a:pt x="655" y="2272"/>
                  </a:lnTo>
                  <a:cubicBezTo>
                    <a:pt x="655" y="2272"/>
                    <a:pt x="759" y="2144"/>
                    <a:pt x="865" y="2017"/>
                  </a:cubicBezTo>
                  <a:cubicBezTo>
                    <a:pt x="919" y="1954"/>
                    <a:pt x="975" y="1892"/>
                    <a:pt x="1015" y="1844"/>
                  </a:cubicBezTo>
                  <a:cubicBezTo>
                    <a:pt x="1057" y="1799"/>
                    <a:pt x="1085" y="1767"/>
                    <a:pt x="1085" y="1767"/>
                  </a:cubicBezTo>
                  <a:cubicBezTo>
                    <a:pt x="1670" y="1114"/>
                    <a:pt x="2418" y="463"/>
                    <a:pt x="3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6">
              <a:extLst>
                <a:ext uri="{FF2B5EF4-FFF2-40B4-BE49-F238E27FC236}">
                  <a16:creationId xmlns:a16="http://schemas.microsoft.com/office/drawing/2014/main" id="{35607CDF-1E5F-63E4-C372-D982151CA46A}"/>
                </a:ext>
              </a:extLst>
            </p:cNvPr>
            <p:cNvSpPr/>
            <p:nvPr/>
          </p:nvSpPr>
          <p:spPr>
            <a:xfrm>
              <a:off x="5104425" y="2282275"/>
              <a:ext cx="53850" cy="49650"/>
            </a:xfrm>
            <a:custGeom>
              <a:avLst/>
              <a:gdLst/>
              <a:ahLst/>
              <a:cxnLst/>
              <a:rect l="l" t="t" r="r" b="b"/>
              <a:pathLst>
                <a:path w="2154" h="1986" extrusionOk="0">
                  <a:moveTo>
                    <a:pt x="2154" y="0"/>
                  </a:moveTo>
                  <a:lnTo>
                    <a:pt x="2154" y="0"/>
                  </a:lnTo>
                  <a:cubicBezTo>
                    <a:pt x="2007" y="71"/>
                    <a:pt x="1996" y="73"/>
                    <a:pt x="1757" y="243"/>
                  </a:cubicBezTo>
                  <a:cubicBezTo>
                    <a:pt x="1544" y="395"/>
                    <a:pt x="1344" y="533"/>
                    <a:pt x="1142" y="711"/>
                  </a:cubicBezTo>
                  <a:cubicBezTo>
                    <a:pt x="1006" y="830"/>
                    <a:pt x="873" y="952"/>
                    <a:pt x="750" y="1073"/>
                  </a:cubicBezTo>
                  <a:cubicBezTo>
                    <a:pt x="750" y="1073"/>
                    <a:pt x="682" y="1141"/>
                    <a:pt x="613" y="1209"/>
                  </a:cubicBezTo>
                  <a:cubicBezTo>
                    <a:pt x="546" y="1278"/>
                    <a:pt x="478" y="1349"/>
                    <a:pt x="478" y="1349"/>
                  </a:cubicBezTo>
                  <a:cubicBezTo>
                    <a:pt x="364" y="1461"/>
                    <a:pt x="58" y="1875"/>
                    <a:pt x="1" y="1986"/>
                  </a:cubicBezTo>
                  <a:cubicBezTo>
                    <a:pt x="138" y="1838"/>
                    <a:pt x="282" y="1687"/>
                    <a:pt x="439" y="1526"/>
                  </a:cubicBezTo>
                  <a:lnTo>
                    <a:pt x="494" y="1466"/>
                  </a:lnTo>
                  <a:cubicBezTo>
                    <a:pt x="494" y="1466"/>
                    <a:pt x="570" y="1387"/>
                    <a:pt x="646" y="1307"/>
                  </a:cubicBezTo>
                  <a:cubicBezTo>
                    <a:pt x="724" y="1229"/>
                    <a:pt x="802" y="1152"/>
                    <a:pt x="802" y="1152"/>
                  </a:cubicBezTo>
                  <a:cubicBezTo>
                    <a:pt x="1216" y="744"/>
                    <a:pt x="1716" y="320"/>
                    <a:pt x="2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6">
              <a:extLst>
                <a:ext uri="{FF2B5EF4-FFF2-40B4-BE49-F238E27FC236}">
                  <a16:creationId xmlns:a16="http://schemas.microsoft.com/office/drawing/2014/main" id="{3EE5C75A-E04A-9941-36E8-C163FE325DF3}"/>
                </a:ext>
              </a:extLst>
            </p:cNvPr>
            <p:cNvSpPr/>
            <p:nvPr/>
          </p:nvSpPr>
          <p:spPr>
            <a:xfrm>
              <a:off x="5089500" y="2270025"/>
              <a:ext cx="55150" cy="56100"/>
            </a:xfrm>
            <a:custGeom>
              <a:avLst/>
              <a:gdLst/>
              <a:ahLst/>
              <a:cxnLst/>
              <a:rect l="l" t="t" r="r" b="b"/>
              <a:pathLst>
                <a:path w="2206" h="2244" extrusionOk="0">
                  <a:moveTo>
                    <a:pt x="2206" y="1"/>
                  </a:moveTo>
                  <a:cubicBezTo>
                    <a:pt x="2045" y="68"/>
                    <a:pt x="2029" y="68"/>
                    <a:pt x="1763" y="242"/>
                  </a:cubicBezTo>
                  <a:cubicBezTo>
                    <a:pt x="1528" y="400"/>
                    <a:pt x="1310" y="551"/>
                    <a:pt x="1095" y="750"/>
                  </a:cubicBezTo>
                  <a:cubicBezTo>
                    <a:pt x="952" y="884"/>
                    <a:pt x="815" y="1023"/>
                    <a:pt x="691" y="1165"/>
                  </a:cubicBezTo>
                  <a:cubicBezTo>
                    <a:pt x="691" y="1165"/>
                    <a:pt x="621" y="1243"/>
                    <a:pt x="553" y="1325"/>
                  </a:cubicBezTo>
                  <a:cubicBezTo>
                    <a:pt x="485" y="1405"/>
                    <a:pt x="423" y="1490"/>
                    <a:pt x="423" y="1490"/>
                  </a:cubicBezTo>
                  <a:cubicBezTo>
                    <a:pt x="369" y="1558"/>
                    <a:pt x="270" y="1712"/>
                    <a:pt x="183" y="1867"/>
                  </a:cubicBezTo>
                  <a:cubicBezTo>
                    <a:pt x="96" y="2023"/>
                    <a:pt x="25" y="2180"/>
                    <a:pt x="1" y="2243"/>
                  </a:cubicBezTo>
                  <a:cubicBezTo>
                    <a:pt x="120" y="2058"/>
                    <a:pt x="249" y="1874"/>
                    <a:pt x="396" y="1682"/>
                  </a:cubicBezTo>
                  <a:lnTo>
                    <a:pt x="396" y="1681"/>
                  </a:lnTo>
                  <a:lnTo>
                    <a:pt x="448" y="1610"/>
                  </a:lnTo>
                  <a:cubicBezTo>
                    <a:pt x="448" y="1610"/>
                    <a:pt x="519" y="1514"/>
                    <a:pt x="593" y="1421"/>
                  </a:cubicBezTo>
                  <a:cubicBezTo>
                    <a:pt x="669" y="1329"/>
                    <a:pt x="747" y="1241"/>
                    <a:pt x="747" y="1241"/>
                  </a:cubicBezTo>
                  <a:cubicBezTo>
                    <a:pt x="1159" y="766"/>
                    <a:pt x="1705" y="308"/>
                    <a:pt x="2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6">
              <a:extLst>
                <a:ext uri="{FF2B5EF4-FFF2-40B4-BE49-F238E27FC236}">
                  <a16:creationId xmlns:a16="http://schemas.microsoft.com/office/drawing/2014/main" id="{68BD176C-EBF2-F67E-D37C-81A0B22FCC30}"/>
                </a:ext>
              </a:extLst>
            </p:cNvPr>
            <p:cNvSpPr/>
            <p:nvPr/>
          </p:nvSpPr>
          <p:spPr>
            <a:xfrm>
              <a:off x="5082150" y="2246150"/>
              <a:ext cx="75175" cy="51875"/>
            </a:xfrm>
            <a:custGeom>
              <a:avLst/>
              <a:gdLst/>
              <a:ahLst/>
              <a:cxnLst/>
              <a:rect l="l" t="t" r="r" b="b"/>
              <a:pathLst>
                <a:path w="3007" h="2075" extrusionOk="0">
                  <a:moveTo>
                    <a:pt x="2727" y="1"/>
                  </a:moveTo>
                  <a:cubicBezTo>
                    <a:pt x="2657" y="1"/>
                    <a:pt x="2563" y="12"/>
                    <a:pt x="2420" y="56"/>
                  </a:cubicBezTo>
                  <a:cubicBezTo>
                    <a:pt x="2258" y="107"/>
                    <a:pt x="2108" y="178"/>
                    <a:pt x="1964" y="254"/>
                  </a:cubicBezTo>
                  <a:cubicBezTo>
                    <a:pt x="1818" y="328"/>
                    <a:pt x="1676" y="411"/>
                    <a:pt x="1532" y="507"/>
                  </a:cubicBezTo>
                  <a:cubicBezTo>
                    <a:pt x="1338" y="637"/>
                    <a:pt x="1155" y="777"/>
                    <a:pt x="984" y="921"/>
                  </a:cubicBezTo>
                  <a:cubicBezTo>
                    <a:pt x="984" y="921"/>
                    <a:pt x="889" y="1001"/>
                    <a:pt x="797" y="1085"/>
                  </a:cubicBezTo>
                  <a:cubicBezTo>
                    <a:pt x="705" y="1170"/>
                    <a:pt x="616" y="1258"/>
                    <a:pt x="616" y="1258"/>
                  </a:cubicBezTo>
                  <a:cubicBezTo>
                    <a:pt x="543" y="1330"/>
                    <a:pt x="400" y="1493"/>
                    <a:pt x="274" y="1662"/>
                  </a:cubicBezTo>
                  <a:cubicBezTo>
                    <a:pt x="147" y="1830"/>
                    <a:pt x="40" y="2004"/>
                    <a:pt x="1" y="2075"/>
                  </a:cubicBezTo>
                  <a:cubicBezTo>
                    <a:pt x="163" y="1871"/>
                    <a:pt x="340" y="1672"/>
                    <a:pt x="541" y="1467"/>
                  </a:cubicBezTo>
                  <a:lnTo>
                    <a:pt x="614" y="1390"/>
                  </a:lnTo>
                  <a:cubicBezTo>
                    <a:pt x="614" y="1390"/>
                    <a:pt x="712" y="1290"/>
                    <a:pt x="815" y="1193"/>
                  </a:cubicBezTo>
                  <a:cubicBezTo>
                    <a:pt x="919" y="1097"/>
                    <a:pt x="1026" y="1006"/>
                    <a:pt x="1026" y="1006"/>
                  </a:cubicBezTo>
                  <a:cubicBezTo>
                    <a:pt x="1309" y="764"/>
                    <a:pt x="1631" y="534"/>
                    <a:pt x="1967" y="336"/>
                  </a:cubicBezTo>
                  <a:cubicBezTo>
                    <a:pt x="2134" y="236"/>
                    <a:pt x="2304" y="145"/>
                    <a:pt x="2480" y="87"/>
                  </a:cubicBezTo>
                  <a:cubicBezTo>
                    <a:pt x="2582" y="54"/>
                    <a:pt x="2687" y="34"/>
                    <a:pt x="2790" y="34"/>
                  </a:cubicBezTo>
                  <a:cubicBezTo>
                    <a:pt x="2865" y="34"/>
                    <a:pt x="2938" y="45"/>
                    <a:pt x="3007" y="68"/>
                  </a:cubicBezTo>
                  <a:cubicBezTo>
                    <a:pt x="2915" y="23"/>
                    <a:pt x="2858" y="9"/>
                    <a:pt x="2781" y="3"/>
                  </a:cubicBezTo>
                  <a:cubicBezTo>
                    <a:pt x="2764" y="2"/>
                    <a:pt x="2747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6">
              <a:extLst>
                <a:ext uri="{FF2B5EF4-FFF2-40B4-BE49-F238E27FC236}">
                  <a16:creationId xmlns:a16="http://schemas.microsoft.com/office/drawing/2014/main" id="{468036F3-5893-E258-F5C2-956494AE4571}"/>
                </a:ext>
              </a:extLst>
            </p:cNvPr>
            <p:cNvSpPr/>
            <p:nvPr/>
          </p:nvSpPr>
          <p:spPr>
            <a:xfrm>
              <a:off x="5120850" y="2182375"/>
              <a:ext cx="38625" cy="62825"/>
            </a:xfrm>
            <a:custGeom>
              <a:avLst/>
              <a:gdLst/>
              <a:ahLst/>
              <a:cxnLst/>
              <a:rect l="l" t="t" r="r" b="b"/>
              <a:pathLst>
                <a:path w="1545" h="2513" extrusionOk="0">
                  <a:moveTo>
                    <a:pt x="1323" y="1"/>
                  </a:moveTo>
                  <a:lnTo>
                    <a:pt x="1323" y="1"/>
                  </a:lnTo>
                  <a:cubicBezTo>
                    <a:pt x="1369" y="76"/>
                    <a:pt x="1384" y="118"/>
                    <a:pt x="1409" y="174"/>
                  </a:cubicBezTo>
                  <a:cubicBezTo>
                    <a:pt x="1430" y="232"/>
                    <a:pt x="1463" y="305"/>
                    <a:pt x="1475" y="456"/>
                  </a:cubicBezTo>
                  <a:cubicBezTo>
                    <a:pt x="1492" y="731"/>
                    <a:pt x="1389" y="972"/>
                    <a:pt x="1230" y="1196"/>
                  </a:cubicBezTo>
                  <a:cubicBezTo>
                    <a:pt x="1121" y="1347"/>
                    <a:pt x="990" y="1480"/>
                    <a:pt x="854" y="1601"/>
                  </a:cubicBezTo>
                  <a:cubicBezTo>
                    <a:pt x="854" y="1601"/>
                    <a:pt x="778" y="1668"/>
                    <a:pt x="701" y="1734"/>
                  </a:cubicBezTo>
                  <a:cubicBezTo>
                    <a:pt x="622" y="1800"/>
                    <a:pt x="543" y="1866"/>
                    <a:pt x="543" y="1866"/>
                  </a:cubicBezTo>
                  <a:cubicBezTo>
                    <a:pt x="479" y="1920"/>
                    <a:pt x="347" y="2042"/>
                    <a:pt x="233" y="2175"/>
                  </a:cubicBezTo>
                  <a:cubicBezTo>
                    <a:pt x="117" y="2307"/>
                    <a:pt x="26" y="2452"/>
                    <a:pt x="0" y="2513"/>
                  </a:cubicBezTo>
                  <a:cubicBezTo>
                    <a:pt x="131" y="2342"/>
                    <a:pt x="292" y="2196"/>
                    <a:pt x="476" y="2045"/>
                  </a:cubicBezTo>
                  <a:lnTo>
                    <a:pt x="543" y="1987"/>
                  </a:lnTo>
                  <a:cubicBezTo>
                    <a:pt x="543" y="1987"/>
                    <a:pt x="633" y="1912"/>
                    <a:pt x="722" y="1837"/>
                  </a:cubicBezTo>
                  <a:cubicBezTo>
                    <a:pt x="812" y="1760"/>
                    <a:pt x="902" y="1683"/>
                    <a:pt x="902" y="1683"/>
                  </a:cubicBezTo>
                  <a:cubicBezTo>
                    <a:pt x="1133" y="1477"/>
                    <a:pt x="1373" y="1221"/>
                    <a:pt x="1478" y="898"/>
                  </a:cubicBezTo>
                  <a:cubicBezTo>
                    <a:pt x="1529" y="738"/>
                    <a:pt x="1544" y="570"/>
                    <a:pt x="1519" y="411"/>
                  </a:cubicBezTo>
                  <a:cubicBezTo>
                    <a:pt x="1495" y="253"/>
                    <a:pt x="1424" y="107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6">
              <a:extLst>
                <a:ext uri="{FF2B5EF4-FFF2-40B4-BE49-F238E27FC236}">
                  <a16:creationId xmlns:a16="http://schemas.microsoft.com/office/drawing/2014/main" id="{0DCF6409-82DB-F88D-952D-9C2498E323D7}"/>
                </a:ext>
              </a:extLst>
            </p:cNvPr>
            <p:cNvSpPr/>
            <p:nvPr/>
          </p:nvSpPr>
          <p:spPr>
            <a:xfrm>
              <a:off x="5076075" y="2207775"/>
              <a:ext cx="59975" cy="66675"/>
            </a:xfrm>
            <a:custGeom>
              <a:avLst/>
              <a:gdLst/>
              <a:ahLst/>
              <a:cxnLst/>
              <a:rect l="l" t="t" r="r" b="b"/>
              <a:pathLst>
                <a:path w="2399" h="2667" extrusionOk="0">
                  <a:moveTo>
                    <a:pt x="2399" y="0"/>
                  </a:moveTo>
                  <a:lnTo>
                    <a:pt x="2399" y="0"/>
                  </a:lnTo>
                  <a:cubicBezTo>
                    <a:pt x="2324" y="74"/>
                    <a:pt x="2278" y="104"/>
                    <a:pt x="2218" y="151"/>
                  </a:cubicBezTo>
                  <a:cubicBezTo>
                    <a:pt x="2157" y="194"/>
                    <a:pt x="2078" y="250"/>
                    <a:pt x="1909" y="331"/>
                  </a:cubicBezTo>
                  <a:cubicBezTo>
                    <a:pt x="1757" y="403"/>
                    <a:pt x="1603" y="454"/>
                    <a:pt x="1451" y="517"/>
                  </a:cubicBezTo>
                  <a:cubicBezTo>
                    <a:pt x="1297" y="578"/>
                    <a:pt x="1147" y="657"/>
                    <a:pt x="1002" y="758"/>
                  </a:cubicBezTo>
                  <a:cubicBezTo>
                    <a:pt x="808" y="896"/>
                    <a:pt x="637" y="1060"/>
                    <a:pt x="497" y="1237"/>
                  </a:cubicBezTo>
                  <a:cubicBezTo>
                    <a:pt x="497" y="1237"/>
                    <a:pt x="476" y="1262"/>
                    <a:pt x="447" y="1299"/>
                  </a:cubicBezTo>
                  <a:cubicBezTo>
                    <a:pt x="419" y="1338"/>
                    <a:pt x="383" y="1390"/>
                    <a:pt x="347" y="1443"/>
                  </a:cubicBezTo>
                  <a:cubicBezTo>
                    <a:pt x="314" y="1497"/>
                    <a:pt x="280" y="1551"/>
                    <a:pt x="257" y="1592"/>
                  </a:cubicBezTo>
                  <a:cubicBezTo>
                    <a:pt x="234" y="1634"/>
                    <a:pt x="220" y="1662"/>
                    <a:pt x="220" y="1662"/>
                  </a:cubicBezTo>
                  <a:cubicBezTo>
                    <a:pt x="170" y="1754"/>
                    <a:pt x="87" y="1961"/>
                    <a:pt x="46" y="2170"/>
                  </a:cubicBezTo>
                  <a:cubicBezTo>
                    <a:pt x="1" y="2379"/>
                    <a:pt x="2" y="2588"/>
                    <a:pt x="6" y="2667"/>
                  </a:cubicBezTo>
                  <a:cubicBezTo>
                    <a:pt x="34" y="2407"/>
                    <a:pt x="101" y="2148"/>
                    <a:pt x="217" y="1885"/>
                  </a:cubicBezTo>
                  <a:lnTo>
                    <a:pt x="217" y="1886"/>
                  </a:lnTo>
                  <a:lnTo>
                    <a:pt x="259" y="1790"/>
                  </a:lnTo>
                  <a:cubicBezTo>
                    <a:pt x="259" y="1790"/>
                    <a:pt x="318" y="1662"/>
                    <a:pt x="393" y="1543"/>
                  </a:cubicBezTo>
                  <a:cubicBezTo>
                    <a:pt x="465" y="1423"/>
                    <a:pt x="554" y="1313"/>
                    <a:pt x="554" y="1313"/>
                  </a:cubicBezTo>
                  <a:cubicBezTo>
                    <a:pt x="781" y="1020"/>
                    <a:pt x="1092" y="764"/>
                    <a:pt x="1445" y="599"/>
                  </a:cubicBezTo>
                  <a:cubicBezTo>
                    <a:pt x="1621" y="516"/>
                    <a:pt x="1805" y="444"/>
                    <a:pt x="1974" y="352"/>
                  </a:cubicBezTo>
                  <a:cubicBezTo>
                    <a:pt x="2143" y="261"/>
                    <a:pt x="2296" y="145"/>
                    <a:pt x="2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6">
              <a:extLst>
                <a:ext uri="{FF2B5EF4-FFF2-40B4-BE49-F238E27FC236}">
                  <a16:creationId xmlns:a16="http://schemas.microsoft.com/office/drawing/2014/main" id="{802B057C-56D5-1A8F-9E24-9317B8BCBA06}"/>
                </a:ext>
              </a:extLst>
            </p:cNvPr>
            <p:cNvSpPr/>
            <p:nvPr/>
          </p:nvSpPr>
          <p:spPr>
            <a:xfrm>
              <a:off x="5089450" y="2403950"/>
              <a:ext cx="14550" cy="27150"/>
            </a:xfrm>
            <a:custGeom>
              <a:avLst/>
              <a:gdLst/>
              <a:ahLst/>
              <a:cxnLst/>
              <a:rect l="l" t="t" r="r" b="b"/>
              <a:pathLst>
                <a:path w="582" h="1086" extrusionOk="0">
                  <a:moveTo>
                    <a:pt x="581" y="0"/>
                  </a:moveTo>
                  <a:cubicBezTo>
                    <a:pt x="520" y="38"/>
                    <a:pt x="514" y="40"/>
                    <a:pt x="440" y="139"/>
                  </a:cubicBezTo>
                  <a:cubicBezTo>
                    <a:pt x="373" y="226"/>
                    <a:pt x="302" y="304"/>
                    <a:pt x="246" y="404"/>
                  </a:cubicBezTo>
                  <a:cubicBezTo>
                    <a:pt x="208" y="470"/>
                    <a:pt x="173" y="537"/>
                    <a:pt x="140" y="603"/>
                  </a:cubicBezTo>
                  <a:cubicBezTo>
                    <a:pt x="140" y="603"/>
                    <a:pt x="122" y="639"/>
                    <a:pt x="105" y="677"/>
                  </a:cubicBezTo>
                  <a:cubicBezTo>
                    <a:pt x="87" y="714"/>
                    <a:pt x="70" y="752"/>
                    <a:pt x="70" y="752"/>
                  </a:cubicBezTo>
                  <a:cubicBezTo>
                    <a:pt x="41" y="813"/>
                    <a:pt x="1" y="1030"/>
                    <a:pt x="5" y="1086"/>
                  </a:cubicBezTo>
                  <a:cubicBezTo>
                    <a:pt x="53" y="995"/>
                    <a:pt x="95" y="913"/>
                    <a:pt x="128" y="848"/>
                  </a:cubicBezTo>
                  <a:lnTo>
                    <a:pt x="142" y="817"/>
                  </a:lnTo>
                  <a:cubicBezTo>
                    <a:pt x="142" y="817"/>
                    <a:pt x="161" y="775"/>
                    <a:pt x="179" y="732"/>
                  </a:cubicBezTo>
                  <a:cubicBezTo>
                    <a:pt x="200" y="691"/>
                    <a:pt x="219" y="650"/>
                    <a:pt x="219" y="650"/>
                  </a:cubicBezTo>
                  <a:cubicBezTo>
                    <a:pt x="326" y="433"/>
                    <a:pt x="458" y="194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6">
              <a:extLst>
                <a:ext uri="{FF2B5EF4-FFF2-40B4-BE49-F238E27FC236}">
                  <a16:creationId xmlns:a16="http://schemas.microsoft.com/office/drawing/2014/main" id="{DF8C7A6F-B4D6-DF11-9304-D6C6F10421A0}"/>
                </a:ext>
              </a:extLst>
            </p:cNvPr>
            <p:cNvSpPr/>
            <p:nvPr/>
          </p:nvSpPr>
          <p:spPr>
            <a:xfrm>
              <a:off x="5086725" y="2399425"/>
              <a:ext cx="6425" cy="9150"/>
            </a:xfrm>
            <a:custGeom>
              <a:avLst/>
              <a:gdLst/>
              <a:ahLst/>
              <a:cxnLst/>
              <a:rect l="l" t="t" r="r" b="b"/>
              <a:pathLst>
                <a:path w="257" h="366" extrusionOk="0">
                  <a:moveTo>
                    <a:pt x="257" y="1"/>
                  </a:moveTo>
                  <a:lnTo>
                    <a:pt x="257" y="1"/>
                  </a:lnTo>
                  <a:cubicBezTo>
                    <a:pt x="222" y="6"/>
                    <a:pt x="220" y="6"/>
                    <a:pt x="191" y="40"/>
                  </a:cubicBezTo>
                  <a:cubicBezTo>
                    <a:pt x="165" y="69"/>
                    <a:pt x="129" y="88"/>
                    <a:pt x="107" y="122"/>
                  </a:cubicBezTo>
                  <a:cubicBezTo>
                    <a:pt x="91" y="145"/>
                    <a:pt x="76" y="166"/>
                    <a:pt x="61" y="187"/>
                  </a:cubicBezTo>
                  <a:lnTo>
                    <a:pt x="27" y="234"/>
                  </a:lnTo>
                  <a:cubicBezTo>
                    <a:pt x="12" y="253"/>
                    <a:pt x="1" y="338"/>
                    <a:pt x="6" y="365"/>
                  </a:cubicBezTo>
                  <a:cubicBezTo>
                    <a:pt x="35" y="348"/>
                    <a:pt x="63" y="329"/>
                    <a:pt x="88" y="306"/>
                  </a:cubicBezTo>
                  <a:lnTo>
                    <a:pt x="96" y="296"/>
                  </a:lnTo>
                  <a:lnTo>
                    <a:pt x="135" y="242"/>
                  </a:lnTo>
                  <a:cubicBezTo>
                    <a:pt x="187" y="172"/>
                    <a:pt x="230" y="8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6">
              <a:extLst>
                <a:ext uri="{FF2B5EF4-FFF2-40B4-BE49-F238E27FC236}">
                  <a16:creationId xmlns:a16="http://schemas.microsoft.com/office/drawing/2014/main" id="{C467AE12-36FA-C991-CBEA-835F37DDF455}"/>
                </a:ext>
              </a:extLst>
            </p:cNvPr>
            <p:cNvSpPr/>
            <p:nvPr/>
          </p:nvSpPr>
          <p:spPr>
            <a:xfrm>
              <a:off x="5087625" y="2347750"/>
              <a:ext cx="12625" cy="27250"/>
            </a:xfrm>
            <a:custGeom>
              <a:avLst/>
              <a:gdLst/>
              <a:ahLst/>
              <a:cxnLst/>
              <a:rect l="l" t="t" r="r" b="b"/>
              <a:pathLst>
                <a:path w="505" h="1090" extrusionOk="0">
                  <a:moveTo>
                    <a:pt x="504" y="0"/>
                  </a:moveTo>
                  <a:lnTo>
                    <a:pt x="504" y="0"/>
                  </a:lnTo>
                  <a:cubicBezTo>
                    <a:pt x="446" y="40"/>
                    <a:pt x="441" y="42"/>
                    <a:pt x="373" y="142"/>
                  </a:cubicBezTo>
                  <a:cubicBezTo>
                    <a:pt x="314" y="232"/>
                    <a:pt x="249" y="311"/>
                    <a:pt x="200" y="410"/>
                  </a:cubicBezTo>
                  <a:cubicBezTo>
                    <a:pt x="168" y="477"/>
                    <a:pt x="136" y="545"/>
                    <a:pt x="109" y="611"/>
                  </a:cubicBezTo>
                  <a:cubicBezTo>
                    <a:pt x="109" y="611"/>
                    <a:pt x="94" y="648"/>
                    <a:pt x="79" y="685"/>
                  </a:cubicBezTo>
                  <a:cubicBezTo>
                    <a:pt x="64" y="723"/>
                    <a:pt x="50" y="760"/>
                    <a:pt x="50" y="760"/>
                  </a:cubicBezTo>
                  <a:cubicBezTo>
                    <a:pt x="25" y="822"/>
                    <a:pt x="0" y="1036"/>
                    <a:pt x="10" y="1089"/>
                  </a:cubicBezTo>
                  <a:cubicBezTo>
                    <a:pt x="51" y="997"/>
                    <a:pt x="87" y="916"/>
                    <a:pt x="116" y="851"/>
                  </a:cubicBezTo>
                  <a:lnTo>
                    <a:pt x="127" y="820"/>
                  </a:lnTo>
                  <a:lnTo>
                    <a:pt x="158" y="736"/>
                  </a:lnTo>
                  <a:cubicBezTo>
                    <a:pt x="175" y="695"/>
                    <a:pt x="192" y="653"/>
                    <a:pt x="192" y="653"/>
                  </a:cubicBezTo>
                  <a:cubicBezTo>
                    <a:pt x="282" y="435"/>
                    <a:pt x="396" y="195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6">
              <a:extLst>
                <a:ext uri="{FF2B5EF4-FFF2-40B4-BE49-F238E27FC236}">
                  <a16:creationId xmlns:a16="http://schemas.microsoft.com/office/drawing/2014/main" id="{CD0EE286-AC7E-5CB2-A8C3-D14196D1770F}"/>
                </a:ext>
              </a:extLst>
            </p:cNvPr>
            <p:cNvSpPr/>
            <p:nvPr/>
          </p:nvSpPr>
          <p:spPr>
            <a:xfrm>
              <a:off x="5089300" y="2333100"/>
              <a:ext cx="8825" cy="18300"/>
            </a:xfrm>
            <a:custGeom>
              <a:avLst/>
              <a:gdLst/>
              <a:ahLst/>
              <a:cxnLst/>
              <a:rect l="l" t="t" r="r" b="b"/>
              <a:pathLst>
                <a:path w="353" h="732" extrusionOk="0">
                  <a:moveTo>
                    <a:pt x="353" y="0"/>
                  </a:moveTo>
                  <a:lnTo>
                    <a:pt x="353" y="0"/>
                  </a:lnTo>
                  <a:cubicBezTo>
                    <a:pt x="311" y="29"/>
                    <a:pt x="307" y="32"/>
                    <a:pt x="268" y="101"/>
                  </a:cubicBezTo>
                  <a:cubicBezTo>
                    <a:pt x="233" y="165"/>
                    <a:pt x="188" y="217"/>
                    <a:pt x="156" y="282"/>
                  </a:cubicBezTo>
                  <a:cubicBezTo>
                    <a:pt x="135" y="327"/>
                    <a:pt x="114" y="371"/>
                    <a:pt x="93" y="413"/>
                  </a:cubicBezTo>
                  <a:lnTo>
                    <a:pt x="46" y="508"/>
                  </a:lnTo>
                  <a:cubicBezTo>
                    <a:pt x="26" y="547"/>
                    <a:pt x="0" y="691"/>
                    <a:pt x="4" y="731"/>
                  </a:cubicBezTo>
                  <a:cubicBezTo>
                    <a:pt x="40" y="687"/>
                    <a:pt x="76" y="640"/>
                    <a:pt x="110" y="588"/>
                  </a:cubicBezTo>
                  <a:lnTo>
                    <a:pt x="119" y="568"/>
                  </a:lnTo>
                  <a:lnTo>
                    <a:pt x="173" y="459"/>
                  </a:lnTo>
                  <a:cubicBezTo>
                    <a:pt x="246" y="315"/>
                    <a:pt x="308" y="145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6">
              <a:extLst>
                <a:ext uri="{FF2B5EF4-FFF2-40B4-BE49-F238E27FC236}">
                  <a16:creationId xmlns:a16="http://schemas.microsoft.com/office/drawing/2014/main" id="{1A954F2F-5A81-F60F-5241-9E17ED6522C1}"/>
                </a:ext>
              </a:extLst>
            </p:cNvPr>
            <p:cNvSpPr/>
            <p:nvPr/>
          </p:nvSpPr>
          <p:spPr>
            <a:xfrm>
              <a:off x="5084150" y="2295300"/>
              <a:ext cx="7300" cy="25400"/>
            </a:xfrm>
            <a:custGeom>
              <a:avLst/>
              <a:gdLst/>
              <a:ahLst/>
              <a:cxnLst/>
              <a:rect l="l" t="t" r="r" b="b"/>
              <a:pathLst>
                <a:path w="292" h="1016" extrusionOk="0">
                  <a:moveTo>
                    <a:pt x="292" y="1"/>
                  </a:moveTo>
                  <a:cubicBezTo>
                    <a:pt x="252" y="49"/>
                    <a:pt x="248" y="52"/>
                    <a:pt x="216" y="152"/>
                  </a:cubicBezTo>
                  <a:cubicBezTo>
                    <a:pt x="186" y="241"/>
                    <a:pt x="146" y="318"/>
                    <a:pt x="120" y="411"/>
                  </a:cubicBezTo>
                  <a:cubicBezTo>
                    <a:pt x="102" y="473"/>
                    <a:pt x="85" y="535"/>
                    <a:pt x="68" y="594"/>
                  </a:cubicBezTo>
                  <a:lnTo>
                    <a:pt x="29" y="727"/>
                  </a:lnTo>
                  <a:cubicBezTo>
                    <a:pt x="13" y="781"/>
                    <a:pt x="1" y="968"/>
                    <a:pt x="8" y="1016"/>
                  </a:cubicBezTo>
                  <a:cubicBezTo>
                    <a:pt x="41" y="950"/>
                    <a:pt x="73" y="882"/>
                    <a:pt x="102" y="806"/>
                  </a:cubicBezTo>
                  <a:lnTo>
                    <a:pt x="110" y="778"/>
                  </a:lnTo>
                  <a:lnTo>
                    <a:pt x="154" y="626"/>
                  </a:lnTo>
                  <a:cubicBezTo>
                    <a:pt x="214" y="424"/>
                    <a:pt x="261" y="194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6">
              <a:extLst>
                <a:ext uri="{FF2B5EF4-FFF2-40B4-BE49-F238E27FC236}">
                  <a16:creationId xmlns:a16="http://schemas.microsoft.com/office/drawing/2014/main" id="{F1A83B00-31DF-FE01-4332-35C91A7652E3}"/>
                </a:ext>
              </a:extLst>
            </p:cNvPr>
            <p:cNvSpPr/>
            <p:nvPr/>
          </p:nvSpPr>
          <p:spPr>
            <a:xfrm>
              <a:off x="5075075" y="2285425"/>
              <a:ext cx="4925" cy="17250"/>
            </a:xfrm>
            <a:custGeom>
              <a:avLst/>
              <a:gdLst/>
              <a:ahLst/>
              <a:cxnLst/>
              <a:rect l="l" t="t" r="r" b="b"/>
              <a:pathLst>
                <a:path w="197" h="690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62" y="31"/>
                    <a:pt x="159" y="33"/>
                    <a:pt x="137" y="100"/>
                  </a:cubicBezTo>
                  <a:cubicBezTo>
                    <a:pt x="117" y="161"/>
                    <a:pt x="85" y="213"/>
                    <a:pt x="69" y="276"/>
                  </a:cubicBezTo>
                  <a:cubicBezTo>
                    <a:pt x="58" y="318"/>
                    <a:pt x="46" y="359"/>
                    <a:pt x="35" y="400"/>
                  </a:cubicBezTo>
                  <a:lnTo>
                    <a:pt x="10" y="490"/>
                  </a:lnTo>
                  <a:cubicBezTo>
                    <a:pt x="1" y="526"/>
                    <a:pt x="7" y="656"/>
                    <a:pt x="19" y="690"/>
                  </a:cubicBezTo>
                  <a:cubicBezTo>
                    <a:pt x="45" y="645"/>
                    <a:pt x="70" y="601"/>
                    <a:pt x="90" y="549"/>
                  </a:cubicBezTo>
                  <a:lnTo>
                    <a:pt x="96" y="530"/>
                  </a:lnTo>
                  <a:lnTo>
                    <a:pt x="124" y="427"/>
                  </a:lnTo>
                  <a:cubicBezTo>
                    <a:pt x="162" y="291"/>
                    <a:pt x="187" y="134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6">
              <a:extLst>
                <a:ext uri="{FF2B5EF4-FFF2-40B4-BE49-F238E27FC236}">
                  <a16:creationId xmlns:a16="http://schemas.microsoft.com/office/drawing/2014/main" id="{A61DEB77-9904-051C-0154-BDCDEB8A005E}"/>
                </a:ext>
              </a:extLst>
            </p:cNvPr>
            <p:cNvSpPr/>
            <p:nvPr/>
          </p:nvSpPr>
          <p:spPr>
            <a:xfrm>
              <a:off x="5072350" y="2272625"/>
              <a:ext cx="3550" cy="14500"/>
            </a:xfrm>
            <a:custGeom>
              <a:avLst/>
              <a:gdLst/>
              <a:ahLst/>
              <a:cxnLst/>
              <a:rect l="l" t="t" r="r" b="b"/>
              <a:pathLst>
                <a:path w="142" h="580" extrusionOk="0">
                  <a:moveTo>
                    <a:pt x="139" y="0"/>
                  </a:moveTo>
                  <a:lnTo>
                    <a:pt x="139" y="0"/>
                  </a:lnTo>
                  <a:cubicBezTo>
                    <a:pt x="107" y="26"/>
                    <a:pt x="106" y="28"/>
                    <a:pt x="91" y="86"/>
                  </a:cubicBezTo>
                  <a:cubicBezTo>
                    <a:pt x="77" y="136"/>
                    <a:pt x="51" y="180"/>
                    <a:pt x="41" y="233"/>
                  </a:cubicBezTo>
                  <a:cubicBezTo>
                    <a:pt x="35" y="269"/>
                    <a:pt x="28" y="304"/>
                    <a:pt x="22" y="338"/>
                  </a:cubicBezTo>
                  <a:lnTo>
                    <a:pt x="7" y="413"/>
                  </a:lnTo>
                  <a:cubicBezTo>
                    <a:pt x="0" y="445"/>
                    <a:pt x="20" y="552"/>
                    <a:pt x="35" y="580"/>
                  </a:cubicBezTo>
                  <a:cubicBezTo>
                    <a:pt x="57" y="543"/>
                    <a:pt x="76" y="504"/>
                    <a:pt x="91" y="461"/>
                  </a:cubicBezTo>
                  <a:lnTo>
                    <a:pt x="94" y="445"/>
                  </a:lnTo>
                  <a:lnTo>
                    <a:pt x="112" y="358"/>
                  </a:lnTo>
                  <a:cubicBezTo>
                    <a:pt x="135" y="244"/>
                    <a:pt x="142" y="111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6">
              <a:extLst>
                <a:ext uri="{FF2B5EF4-FFF2-40B4-BE49-F238E27FC236}">
                  <a16:creationId xmlns:a16="http://schemas.microsoft.com/office/drawing/2014/main" id="{ED97309B-990A-AEC8-B102-F95D53A4AEE1}"/>
                </a:ext>
              </a:extLst>
            </p:cNvPr>
            <p:cNvSpPr/>
            <p:nvPr/>
          </p:nvSpPr>
          <p:spPr>
            <a:xfrm>
              <a:off x="5028775" y="2211075"/>
              <a:ext cx="24275" cy="71575"/>
            </a:xfrm>
            <a:custGeom>
              <a:avLst/>
              <a:gdLst/>
              <a:ahLst/>
              <a:cxnLst/>
              <a:rect l="l" t="t" r="r" b="b"/>
              <a:pathLst>
                <a:path w="971" h="2863" extrusionOk="0">
                  <a:moveTo>
                    <a:pt x="67" y="0"/>
                  </a:moveTo>
                  <a:lnTo>
                    <a:pt x="67" y="0"/>
                  </a:lnTo>
                  <a:cubicBezTo>
                    <a:pt x="37" y="78"/>
                    <a:pt x="24" y="122"/>
                    <a:pt x="14" y="184"/>
                  </a:cubicBezTo>
                  <a:cubicBezTo>
                    <a:pt x="10" y="246"/>
                    <a:pt x="0" y="328"/>
                    <a:pt x="23" y="480"/>
                  </a:cubicBezTo>
                  <a:cubicBezTo>
                    <a:pt x="68" y="753"/>
                    <a:pt x="160" y="995"/>
                    <a:pt x="295" y="1242"/>
                  </a:cubicBezTo>
                  <a:cubicBezTo>
                    <a:pt x="388" y="1404"/>
                    <a:pt x="481" y="1564"/>
                    <a:pt x="570" y="1719"/>
                  </a:cubicBezTo>
                  <a:cubicBezTo>
                    <a:pt x="570" y="1719"/>
                    <a:pt x="619" y="1806"/>
                    <a:pt x="663" y="1895"/>
                  </a:cubicBezTo>
                  <a:cubicBezTo>
                    <a:pt x="707" y="1983"/>
                    <a:pt x="744" y="2075"/>
                    <a:pt x="744" y="2075"/>
                  </a:cubicBezTo>
                  <a:cubicBezTo>
                    <a:pt x="777" y="2149"/>
                    <a:pt x="845" y="2306"/>
                    <a:pt x="884" y="2468"/>
                  </a:cubicBezTo>
                  <a:cubicBezTo>
                    <a:pt x="926" y="2630"/>
                    <a:pt x="920" y="2798"/>
                    <a:pt x="919" y="2862"/>
                  </a:cubicBezTo>
                  <a:cubicBezTo>
                    <a:pt x="970" y="2655"/>
                    <a:pt x="957" y="2426"/>
                    <a:pt x="888" y="2195"/>
                  </a:cubicBezTo>
                  <a:lnTo>
                    <a:pt x="859" y="2112"/>
                  </a:lnTo>
                  <a:cubicBezTo>
                    <a:pt x="859" y="2112"/>
                    <a:pt x="818" y="2003"/>
                    <a:pt x="767" y="1898"/>
                  </a:cubicBezTo>
                  <a:cubicBezTo>
                    <a:pt x="717" y="1793"/>
                    <a:pt x="661" y="1691"/>
                    <a:pt x="661" y="1691"/>
                  </a:cubicBezTo>
                  <a:cubicBezTo>
                    <a:pt x="514" y="1422"/>
                    <a:pt x="331" y="1158"/>
                    <a:pt x="206" y="871"/>
                  </a:cubicBezTo>
                  <a:cubicBezTo>
                    <a:pt x="75" y="588"/>
                    <a:pt x="9" y="277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6">
              <a:extLst>
                <a:ext uri="{FF2B5EF4-FFF2-40B4-BE49-F238E27FC236}">
                  <a16:creationId xmlns:a16="http://schemas.microsoft.com/office/drawing/2014/main" id="{4FA57C76-544A-21BA-73C8-C213D453701E}"/>
                </a:ext>
              </a:extLst>
            </p:cNvPr>
            <p:cNvSpPr/>
            <p:nvPr/>
          </p:nvSpPr>
          <p:spPr>
            <a:xfrm>
              <a:off x="5030225" y="2242850"/>
              <a:ext cx="8400" cy="18100"/>
            </a:xfrm>
            <a:custGeom>
              <a:avLst/>
              <a:gdLst/>
              <a:ahLst/>
              <a:cxnLst/>
              <a:rect l="l" t="t" r="r" b="b"/>
              <a:pathLst>
                <a:path w="336" h="724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56"/>
                    <a:pt x="22" y="112"/>
                    <a:pt x="41" y="171"/>
                  </a:cubicBezTo>
                  <a:lnTo>
                    <a:pt x="42" y="171"/>
                  </a:lnTo>
                  <a:lnTo>
                    <a:pt x="50" y="191"/>
                  </a:lnTo>
                  <a:lnTo>
                    <a:pt x="98" y="300"/>
                  </a:lnTo>
                  <a:cubicBezTo>
                    <a:pt x="161" y="445"/>
                    <a:pt x="249" y="600"/>
                    <a:pt x="330" y="723"/>
                  </a:cubicBezTo>
                  <a:cubicBezTo>
                    <a:pt x="336" y="673"/>
                    <a:pt x="336" y="670"/>
                    <a:pt x="308" y="597"/>
                  </a:cubicBezTo>
                  <a:cubicBezTo>
                    <a:pt x="283" y="530"/>
                    <a:pt x="273" y="464"/>
                    <a:pt x="243" y="398"/>
                  </a:cubicBezTo>
                  <a:cubicBezTo>
                    <a:pt x="222" y="353"/>
                    <a:pt x="203" y="309"/>
                    <a:pt x="184" y="267"/>
                  </a:cubicBezTo>
                  <a:lnTo>
                    <a:pt x="142" y="172"/>
                  </a:lnTo>
                  <a:cubicBezTo>
                    <a:pt x="125" y="133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6">
              <a:extLst>
                <a:ext uri="{FF2B5EF4-FFF2-40B4-BE49-F238E27FC236}">
                  <a16:creationId xmlns:a16="http://schemas.microsoft.com/office/drawing/2014/main" id="{B0A7C325-6619-869F-2678-274D71F57B59}"/>
                </a:ext>
              </a:extLst>
            </p:cNvPr>
            <p:cNvSpPr/>
            <p:nvPr/>
          </p:nvSpPr>
          <p:spPr>
            <a:xfrm>
              <a:off x="4965925" y="2204000"/>
              <a:ext cx="45350" cy="38000"/>
            </a:xfrm>
            <a:custGeom>
              <a:avLst/>
              <a:gdLst/>
              <a:ahLst/>
              <a:cxnLst/>
              <a:rect l="l" t="t" r="r" b="b"/>
              <a:pathLst>
                <a:path w="1814" h="1520" extrusionOk="0">
                  <a:moveTo>
                    <a:pt x="0" y="1"/>
                  </a:moveTo>
                  <a:cubicBezTo>
                    <a:pt x="82" y="104"/>
                    <a:pt x="88" y="110"/>
                    <a:pt x="265" y="265"/>
                  </a:cubicBezTo>
                  <a:cubicBezTo>
                    <a:pt x="423" y="403"/>
                    <a:pt x="559" y="542"/>
                    <a:pt x="725" y="680"/>
                  </a:cubicBezTo>
                  <a:cubicBezTo>
                    <a:pt x="835" y="773"/>
                    <a:pt x="945" y="865"/>
                    <a:pt x="1051" y="954"/>
                  </a:cubicBezTo>
                  <a:lnTo>
                    <a:pt x="1288" y="1155"/>
                  </a:lnTo>
                  <a:cubicBezTo>
                    <a:pt x="1384" y="1237"/>
                    <a:pt x="1724" y="1470"/>
                    <a:pt x="1814" y="1519"/>
                  </a:cubicBezTo>
                  <a:cubicBezTo>
                    <a:pt x="1698" y="1403"/>
                    <a:pt x="1578" y="1288"/>
                    <a:pt x="1444" y="1166"/>
                  </a:cubicBezTo>
                  <a:lnTo>
                    <a:pt x="1393" y="1122"/>
                  </a:lnTo>
                  <a:cubicBezTo>
                    <a:pt x="1393" y="1122"/>
                    <a:pt x="1122" y="893"/>
                    <a:pt x="1122" y="893"/>
                  </a:cubicBezTo>
                  <a:cubicBezTo>
                    <a:pt x="764" y="589"/>
                    <a:pt x="348" y="26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6">
              <a:extLst>
                <a:ext uri="{FF2B5EF4-FFF2-40B4-BE49-F238E27FC236}">
                  <a16:creationId xmlns:a16="http://schemas.microsoft.com/office/drawing/2014/main" id="{BB14F9DD-EE2B-1B0B-9FCA-9B6A28B627A4}"/>
                </a:ext>
              </a:extLst>
            </p:cNvPr>
            <p:cNvSpPr/>
            <p:nvPr/>
          </p:nvSpPr>
          <p:spPr>
            <a:xfrm>
              <a:off x="4946300" y="2234925"/>
              <a:ext cx="41725" cy="52625"/>
            </a:xfrm>
            <a:custGeom>
              <a:avLst/>
              <a:gdLst/>
              <a:ahLst/>
              <a:cxnLst/>
              <a:rect l="l" t="t" r="r" b="b"/>
              <a:pathLst>
                <a:path w="1669" h="2105" extrusionOk="0">
                  <a:moveTo>
                    <a:pt x="813" y="1"/>
                  </a:moveTo>
                  <a:cubicBezTo>
                    <a:pt x="773" y="1"/>
                    <a:pt x="729" y="4"/>
                    <a:pt x="685" y="14"/>
                  </a:cubicBezTo>
                  <a:cubicBezTo>
                    <a:pt x="614" y="28"/>
                    <a:pt x="548" y="55"/>
                    <a:pt x="502" y="82"/>
                  </a:cubicBezTo>
                  <a:cubicBezTo>
                    <a:pt x="455" y="107"/>
                    <a:pt x="428" y="130"/>
                    <a:pt x="428" y="130"/>
                  </a:cubicBezTo>
                  <a:cubicBezTo>
                    <a:pt x="125" y="356"/>
                    <a:pt x="0" y="768"/>
                    <a:pt x="26" y="1135"/>
                  </a:cubicBezTo>
                  <a:cubicBezTo>
                    <a:pt x="46" y="1509"/>
                    <a:pt x="199" y="1860"/>
                    <a:pt x="415" y="2104"/>
                  </a:cubicBezTo>
                  <a:cubicBezTo>
                    <a:pt x="366" y="2020"/>
                    <a:pt x="342" y="1974"/>
                    <a:pt x="311" y="1913"/>
                  </a:cubicBezTo>
                  <a:cubicBezTo>
                    <a:pt x="278" y="1850"/>
                    <a:pt x="233" y="1772"/>
                    <a:pt x="176" y="1609"/>
                  </a:cubicBezTo>
                  <a:cubicBezTo>
                    <a:pt x="81" y="1316"/>
                    <a:pt x="76" y="1020"/>
                    <a:pt x="152" y="721"/>
                  </a:cubicBezTo>
                  <a:cubicBezTo>
                    <a:pt x="207" y="523"/>
                    <a:pt x="313" y="335"/>
                    <a:pt x="465" y="216"/>
                  </a:cubicBezTo>
                  <a:cubicBezTo>
                    <a:pt x="465" y="216"/>
                    <a:pt x="551" y="146"/>
                    <a:pt x="654" y="117"/>
                  </a:cubicBezTo>
                  <a:cubicBezTo>
                    <a:pt x="716" y="96"/>
                    <a:pt x="781" y="92"/>
                    <a:pt x="822" y="92"/>
                  </a:cubicBezTo>
                  <a:cubicBezTo>
                    <a:pt x="848" y="92"/>
                    <a:pt x="865" y="94"/>
                    <a:pt x="865" y="94"/>
                  </a:cubicBezTo>
                  <a:cubicBezTo>
                    <a:pt x="908" y="99"/>
                    <a:pt x="977" y="107"/>
                    <a:pt x="1056" y="133"/>
                  </a:cubicBezTo>
                  <a:cubicBezTo>
                    <a:pt x="1133" y="159"/>
                    <a:pt x="1220" y="202"/>
                    <a:pt x="1301" y="253"/>
                  </a:cubicBezTo>
                  <a:cubicBezTo>
                    <a:pt x="1464" y="355"/>
                    <a:pt x="1608" y="482"/>
                    <a:pt x="1669" y="528"/>
                  </a:cubicBezTo>
                  <a:cubicBezTo>
                    <a:pt x="1506" y="349"/>
                    <a:pt x="1332" y="156"/>
                    <a:pt x="1067" y="46"/>
                  </a:cubicBezTo>
                  <a:lnTo>
                    <a:pt x="1066" y="45"/>
                  </a:lnTo>
                  <a:lnTo>
                    <a:pt x="1017" y="29"/>
                  </a:lnTo>
                  <a:cubicBezTo>
                    <a:pt x="992" y="23"/>
                    <a:pt x="966" y="17"/>
                    <a:pt x="966" y="17"/>
                  </a:cubicBezTo>
                  <a:cubicBezTo>
                    <a:pt x="966" y="17"/>
                    <a:pt x="931" y="9"/>
                    <a:pt x="879" y="3"/>
                  </a:cubicBezTo>
                  <a:cubicBezTo>
                    <a:pt x="859" y="2"/>
                    <a:pt x="837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6">
              <a:extLst>
                <a:ext uri="{FF2B5EF4-FFF2-40B4-BE49-F238E27FC236}">
                  <a16:creationId xmlns:a16="http://schemas.microsoft.com/office/drawing/2014/main" id="{3002ED57-F48A-62CC-FA9A-DF60654C5FDF}"/>
                </a:ext>
              </a:extLst>
            </p:cNvPr>
            <p:cNvSpPr/>
            <p:nvPr/>
          </p:nvSpPr>
          <p:spPr>
            <a:xfrm>
              <a:off x="5370850" y="2364825"/>
              <a:ext cx="96575" cy="46925"/>
            </a:xfrm>
            <a:custGeom>
              <a:avLst/>
              <a:gdLst/>
              <a:ahLst/>
              <a:cxnLst/>
              <a:rect l="l" t="t" r="r" b="b"/>
              <a:pathLst>
                <a:path w="3863" h="1877" extrusionOk="0">
                  <a:moveTo>
                    <a:pt x="1148" y="1"/>
                  </a:moveTo>
                  <a:cubicBezTo>
                    <a:pt x="1007" y="1"/>
                    <a:pt x="785" y="18"/>
                    <a:pt x="574" y="63"/>
                  </a:cubicBezTo>
                  <a:cubicBezTo>
                    <a:pt x="319" y="116"/>
                    <a:pt x="87" y="214"/>
                    <a:pt x="0" y="257"/>
                  </a:cubicBezTo>
                  <a:cubicBezTo>
                    <a:pt x="303" y="159"/>
                    <a:pt x="625" y="99"/>
                    <a:pt x="975" y="94"/>
                  </a:cubicBezTo>
                  <a:lnTo>
                    <a:pt x="1104" y="92"/>
                  </a:lnTo>
                  <a:cubicBezTo>
                    <a:pt x="1104" y="92"/>
                    <a:pt x="1276" y="94"/>
                    <a:pt x="1446" y="114"/>
                  </a:cubicBezTo>
                  <a:cubicBezTo>
                    <a:pt x="1617" y="133"/>
                    <a:pt x="1784" y="175"/>
                    <a:pt x="1784" y="175"/>
                  </a:cubicBezTo>
                  <a:cubicBezTo>
                    <a:pt x="2225" y="276"/>
                    <a:pt x="2668" y="496"/>
                    <a:pt x="3031" y="802"/>
                  </a:cubicBezTo>
                  <a:cubicBezTo>
                    <a:pt x="3399" y="1105"/>
                    <a:pt x="3682" y="1492"/>
                    <a:pt x="3863" y="1877"/>
                  </a:cubicBezTo>
                  <a:cubicBezTo>
                    <a:pt x="3823" y="1757"/>
                    <a:pt x="3798" y="1693"/>
                    <a:pt x="3757" y="1609"/>
                  </a:cubicBezTo>
                  <a:cubicBezTo>
                    <a:pt x="3712" y="1526"/>
                    <a:pt x="3658" y="1418"/>
                    <a:pt x="3520" y="1231"/>
                  </a:cubicBezTo>
                  <a:cubicBezTo>
                    <a:pt x="3270" y="900"/>
                    <a:pt x="2990" y="625"/>
                    <a:pt x="2618" y="408"/>
                  </a:cubicBezTo>
                  <a:cubicBezTo>
                    <a:pt x="2370" y="262"/>
                    <a:pt x="2101" y="159"/>
                    <a:pt x="1834" y="92"/>
                  </a:cubicBezTo>
                  <a:cubicBezTo>
                    <a:pt x="1834" y="92"/>
                    <a:pt x="1684" y="54"/>
                    <a:pt x="1531" y="32"/>
                  </a:cubicBezTo>
                  <a:cubicBezTo>
                    <a:pt x="1379" y="8"/>
                    <a:pt x="1223" y="3"/>
                    <a:pt x="1223" y="3"/>
                  </a:cubicBezTo>
                  <a:cubicBezTo>
                    <a:pt x="1202" y="2"/>
                    <a:pt x="1176" y="1"/>
                    <a:pt x="1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6">
              <a:extLst>
                <a:ext uri="{FF2B5EF4-FFF2-40B4-BE49-F238E27FC236}">
                  <a16:creationId xmlns:a16="http://schemas.microsoft.com/office/drawing/2014/main" id="{A73C868D-81EC-D2A7-FF3B-E85F3F8DD289}"/>
                </a:ext>
              </a:extLst>
            </p:cNvPr>
            <p:cNvSpPr/>
            <p:nvPr/>
          </p:nvSpPr>
          <p:spPr>
            <a:xfrm>
              <a:off x="5274250" y="2451925"/>
              <a:ext cx="23050" cy="56350"/>
            </a:xfrm>
            <a:custGeom>
              <a:avLst/>
              <a:gdLst/>
              <a:ahLst/>
              <a:cxnLst/>
              <a:rect l="l" t="t" r="r" b="b"/>
              <a:pathLst>
                <a:path w="922" h="2254" extrusionOk="0">
                  <a:moveTo>
                    <a:pt x="83" y="1"/>
                  </a:moveTo>
                  <a:lnTo>
                    <a:pt x="83" y="1"/>
                  </a:lnTo>
                  <a:cubicBezTo>
                    <a:pt x="32" y="168"/>
                    <a:pt x="1" y="349"/>
                    <a:pt x="2" y="547"/>
                  </a:cubicBezTo>
                  <a:lnTo>
                    <a:pt x="5" y="619"/>
                  </a:lnTo>
                  <a:cubicBezTo>
                    <a:pt x="5" y="619"/>
                    <a:pt x="6" y="644"/>
                    <a:pt x="10" y="680"/>
                  </a:cubicBezTo>
                  <a:cubicBezTo>
                    <a:pt x="15" y="715"/>
                    <a:pt x="18" y="764"/>
                    <a:pt x="25" y="812"/>
                  </a:cubicBezTo>
                  <a:cubicBezTo>
                    <a:pt x="34" y="859"/>
                    <a:pt x="43" y="907"/>
                    <a:pt x="49" y="942"/>
                  </a:cubicBezTo>
                  <a:lnTo>
                    <a:pt x="63" y="1002"/>
                  </a:lnTo>
                  <a:cubicBezTo>
                    <a:pt x="124" y="1250"/>
                    <a:pt x="231" y="1504"/>
                    <a:pt x="386" y="1721"/>
                  </a:cubicBezTo>
                  <a:cubicBezTo>
                    <a:pt x="537" y="1939"/>
                    <a:pt x="727" y="2123"/>
                    <a:pt x="922" y="2253"/>
                  </a:cubicBezTo>
                  <a:cubicBezTo>
                    <a:pt x="831" y="2145"/>
                    <a:pt x="819" y="2147"/>
                    <a:pt x="652" y="1964"/>
                  </a:cubicBezTo>
                  <a:cubicBezTo>
                    <a:pt x="504" y="1797"/>
                    <a:pt x="405" y="1616"/>
                    <a:pt x="308" y="1414"/>
                  </a:cubicBezTo>
                  <a:cubicBezTo>
                    <a:pt x="243" y="1277"/>
                    <a:pt x="190" y="1136"/>
                    <a:pt x="157" y="994"/>
                  </a:cubicBezTo>
                  <a:cubicBezTo>
                    <a:pt x="157" y="994"/>
                    <a:pt x="136" y="917"/>
                    <a:pt x="124" y="835"/>
                  </a:cubicBezTo>
                  <a:cubicBezTo>
                    <a:pt x="115" y="797"/>
                    <a:pt x="110" y="755"/>
                    <a:pt x="108" y="725"/>
                  </a:cubicBezTo>
                  <a:cubicBezTo>
                    <a:pt x="104" y="695"/>
                    <a:pt x="102" y="675"/>
                    <a:pt x="102" y="675"/>
                  </a:cubicBezTo>
                  <a:cubicBezTo>
                    <a:pt x="94" y="609"/>
                    <a:pt x="78" y="470"/>
                    <a:pt x="73" y="330"/>
                  </a:cubicBezTo>
                  <a:cubicBezTo>
                    <a:pt x="70" y="192"/>
                    <a:pt x="83" y="56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6">
              <a:extLst>
                <a:ext uri="{FF2B5EF4-FFF2-40B4-BE49-F238E27FC236}">
                  <a16:creationId xmlns:a16="http://schemas.microsoft.com/office/drawing/2014/main" id="{A4E2BB20-EF7F-F4C6-374B-5FA2C0FFEEB1}"/>
                </a:ext>
              </a:extLst>
            </p:cNvPr>
            <p:cNvSpPr/>
            <p:nvPr/>
          </p:nvSpPr>
          <p:spPr>
            <a:xfrm>
              <a:off x="5256650" y="2441825"/>
              <a:ext cx="11250" cy="57850"/>
            </a:xfrm>
            <a:custGeom>
              <a:avLst/>
              <a:gdLst/>
              <a:ahLst/>
              <a:cxnLst/>
              <a:rect l="l" t="t" r="r" b="b"/>
              <a:pathLst>
                <a:path w="450" h="2314" extrusionOk="0">
                  <a:moveTo>
                    <a:pt x="183" y="0"/>
                  </a:moveTo>
                  <a:cubicBezTo>
                    <a:pt x="115" y="153"/>
                    <a:pt x="61" y="317"/>
                    <a:pt x="28" y="501"/>
                  </a:cubicBezTo>
                  <a:lnTo>
                    <a:pt x="29" y="501"/>
                  </a:lnTo>
                  <a:lnTo>
                    <a:pt x="19" y="569"/>
                  </a:lnTo>
                  <a:cubicBezTo>
                    <a:pt x="19" y="569"/>
                    <a:pt x="10" y="660"/>
                    <a:pt x="4" y="752"/>
                  </a:cubicBezTo>
                  <a:cubicBezTo>
                    <a:pt x="3" y="797"/>
                    <a:pt x="1" y="843"/>
                    <a:pt x="1" y="877"/>
                  </a:cubicBezTo>
                  <a:cubicBezTo>
                    <a:pt x="1" y="912"/>
                    <a:pt x="1" y="935"/>
                    <a:pt x="1" y="935"/>
                  </a:cubicBezTo>
                  <a:cubicBezTo>
                    <a:pt x="6" y="1177"/>
                    <a:pt x="45" y="1434"/>
                    <a:pt x="126" y="1672"/>
                  </a:cubicBezTo>
                  <a:cubicBezTo>
                    <a:pt x="206" y="1911"/>
                    <a:pt x="321" y="2133"/>
                    <a:pt x="449" y="2313"/>
                  </a:cubicBezTo>
                  <a:cubicBezTo>
                    <a:pt x="405" y="2187"/>
                    <a:pt x="395" y="2183"/>
                    <a:pt x="301" y="1967"/>
                  </a:cubicBezTo>
                  <a:cubicBezTo>
                    <a:pt x="219" y="1771"/>
                    <a:pt x="178" y="1580"/>
                    <a:pt x="138" y="1369"/>
                  </a:cubicBezTo>
                  <a:cubicBezTo>
                    <a:pt x="112" y="1228"/>
                    <a:pt x="96" y="1086"/>
                    <a:pt x="94" y="947"/>
                  </a:cubicBezTo>
                  <a:cubicBezTo>
                    <a:pt x="94" y="947"/>
                    <a:pt x="91" y="871"/>
                    <a:pt x="95" y="793"/>
                  </a:cubicBezTo>
                  <a:cubicBezTo>
                    <a:pt x="95" y="754"/>
                    <a:pt x="98" y="716"/>
                    <a:pt x="100" y="687"/>
                  </a:cubicBezTo>
                  <a:cubicBezTo>
                    <a:pt x="103" y="658"/>
                    <a:pt x="104" y="638"/>
                    <a:pt x="104" y="638"/>
                  </a:cubicBezTo>
                  <a:cubicBezTo>
                    <a:pt x="109" y="576"/>
                    <a:pt x="117" y="441"/>
                    <a:pt x="134" y="311"/>
                  </a:cubicBezTo>
                  <a:cubicBezTo>
                    <a:pt x="150" y="180"/>
                    <a:pt x="177" y="52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6">
              <a:extLst>
                <a:ext uri="{FF2B5EF4-FFF2-40B4-BE49-F238E27FC236}">
                  <a16:creationId xmlns:a16="http://schemas.microsoft.com/office/drawing/2014/main" id="{8C42D1FA-9998-7D8F-C767-9B7D61227C6B}"/>
                </a:ext>
              </a:extLst>
            </p:cNvPr>
            <p:cNvSpPr/>
            <p:nvPr/>
          </p:nvSpPr>
          <p:spPr>
            <a:xfrm>
              <a:off x="5406125" y="2466375"/>
              <a:ext cx="7550" cy="47000"/>
            </a:xfrm>
            <a:custGeom>
              <a:avLst/>
              <a:gdLst/>
              <a:ahLst/>
              <a:cxnLst/>
              <a:rect l="l" t="t" r="r" b="b"/>
              <a:pathLst>
                <a:path w="302" h="1880" extrusionOk="0">
                  <a:moveTo>
                    <a:pt x="33" y="0"/>
                  </a:moveTo>
                  <a:lnTo>
                    <a:pt x="33" y="0"/>
                  </a:lnTo>
                  <a:cubicBezTo>
                    <a:pt x="79" y="127"/>
                    <a:pt x="116" y="259"/>
                    <a:pt x="145" y="403"/>
                  </a:cubicBezTo>
                  <a:lnTo>
                    <a:pt x="146" y="402"/>
                  </a:lnTo>
                  <a:lnTo>
                    <a:pt x="159" y="455"/>
                  </a:lnTo>
                  <a:cubicBezTo>
                    <a:pt x="159" y="455"/>
                    <a:pt x="172" y="526"/>
                    <a:pt x="184" y="597"/>
                  </a:cubicBezTo>
                  <a:cubicBezTo>
                    <a:pt x="188" y="633"/>
                    <a:pt x="193" y="668"/>
                    <a:pt x="196" y="695"/>
                  </a:cubicBezTo>
                  <a:cubicBezTo>
                    <a:pt x="198" y="722"/>
                    <a:pt x="199" y="740"/>
                    <a:pt x="199" y="740"/>
                  </a:cubicBezTo>
                  <a:cubicBezTo>
                    <a:pt x="233" y="1119"/>
                    <a:pt x="156" y="1553"/>
                    <a:pt x="0" y="1879"/>
                  </a:cubicBezTo>
                  <a:cubicBezTo>
                    <a:pt x="70" y="1796"/>
                    <a:pt x="81" y="1792"/>
                    <a:pt x="155" y="1610"/>
                  </a:cubicBezTo>
                  <a:cubicBezTo>
                    <a:pt x="218" y="1446"/>
                    <a:pt x="271" y="1288"/>
                    <a:pt x="289" y="1106"/>
                  </a:cubicBezTo>
                  <a:cubicBezTo>
                    <a:pt x="300" y="984"/>
                    <a:pt x="302" y="862"/>
                    <a:pt x="292" y="745"/>
                  </a:cubicBezTo>
                  <a:cubicBezTo>
                    <a:pt x="292" y="745"/>
                    <a:pt x="289" y="679"/>
                    <a:pt x="279" y="614"/>
                  </a:cubicBezTo>
                  <a:cubicBezTo>
                    <a:pt x="273" y="548"/>
                    <a:pt x="259" y="485"/>
                    <a:pt x="259" y="485"/>
                  </a:cubicBezTo>
                  <a:cubicBezTo>
                    <a:pt x="250" y="432"/>
                    <a:pt x="212" y="322"/>
                    <a:pt x="166" y="222"/>
                  </a:cubicBezTo>
                  <a:cubicBezTo>
                    <a:pt x="118" y="122"/>
                    <a:pt x="60" y="33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6">
              <a:extLst>
                <a:ext uri="{FF2B5EF4-FFF2-40B4-BE49-F238E27FC236}">
                  <a16:creationId xmlns:a16="http://schemas.microsoft.com/office/drawing/2014/main" id="{CB6BEFAA-1A8B-8CDA-8E1D-C963CA1579E1}"/>
                </a:ext>
              </a:extLst>
            </p:cNvPr>
            <p:cNvSpPr/>
            <p:nvPr/>
          </p:nvSpPr>
          <p:spPr>
            <a:xfrm>
              <a:off x="5389700" y="2468175"/>
              <a:ext cx="5900" cy="34350"/>
            </a:xfrm>
            <a:custGeom>
              <a:avLst/>
              <a:gdLst/>
              <a:ahLst/>
              <a:cxnLst/>
              <a:rect l="l" t="t" r="r" b="b"/>
              <a:pathLst>
                <a:path w="236" h="137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5"/>
                    <a:pt x="58" y="191"/>
                    <a:pt x="82" y="295"/>
                  </a:cubicBezTo>
                  <a:lnTo>
                    <a:pt x="93" y="333"/>
                  </a:lnTo>
                  <a:cubicBezTo>
                    <a:pt x="93" y="333"/>
                    <a:pt x="105" y="383"/>
                    <a:pt x="114" y="434"/>
                  </a:cubicBezTo>
                  <a:cubicBezTo>
                    <a:pt x="123" y="485"/>
                    <a:pt x="130" y="537"/>
                    <a:pt x="130" y="537"/>
                  </a:cubicBezTo>
                  <a:cubicBezTo>
                    <a:pt x="164" y="810"/>
                    <a:pt x="132" y="1126"/>
                    <a:pt x="43" y="1374"/>
                  </a:cubicBezTo>
                  <a:cubicBezTo>
                    <a:pt x="96" y="1312"/>
                    <a:pt x="104" y="1309"/>
                    <a:pt x="150" y="1173"/>
                  </a:cubicBezTo>
                  <a:cubicBezTo>
                    <a:pt x="189" y="1050"/>
                    <a:pt x="226" y="934"/>
                    <a:pt x="232" y="800"/>
                  </a:cubicBezTo>
                  <a:cubicBezTo>
                    <a:pt x="235" y="710"/>
                    <a:pt x="233" y="620"/>
                    <a:pt x="223" y="535"/>
                  </a:cubicBezTo>
                  <a:cubicBezTo>
                    <a:pt x="223" y="535"/>
                    <a:pt x="217" y="487"/>
                    <a:pt x="208" y="440"/>
                  </a:cubicBezTo>
                  <a:cubicBezTo>
                    <a:pt x="202" y="392"/>
                    <a:pt x="190" y="345"/>
                    <a:pt x="190" y="345"/>
                  </a:cubicBezTo>
                  <a:cubicBezTo>
                    <a:pt x="182" y="307"/>
                    <a:pt x="149" y="228"/>
                    <a:pt x="110" y="156"/>
                  </a:cubicBezTo>
                  <a:cubicBezTo>
                    <a:pt x="70" y="86"/>
                    <a:pt x="2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6">
              <a:extLst>
                <a:ext uri="{FF2B5EF4-FFF2-40B4-BE49-F238E27FC236}">
                  <a16:creationId xmlns:a16="http://schemas.microsoft.com/office/drawing/2014/main" id="{90AADB2A-5E48-5827-2A33-D4DC26DE62CD}"/>
                </a:ext>
              </a:extLst>
            </p:cNvPr>
            <p:cNvSpPr/>
            <p:nvPr/>
          </p:nvSpPr>
          <p:spPr>
            <a:xfrm>
              <a:off x="5343400" y="2452600"/>
              <a:ext cx="8000" cy="25875"/>
            </a:xfrm>
            <a:custGeom>
              <a:avLst/>
              <a:gdLst/>
              <a:ahLst/>
              <a:cxnLst/>
              <a:rect l="l" t="t" r="r" b="b"/>
              <a:pathLst>
                <a:path w="320" h="1035" extrusionOk="0">
                  <a:moveTo>
                    <a:pt x="185" y="1"/>
                  </a:moveTo>
                  <a:lnTo>
                    <a:pt x="185" y="1"/>
                  </a:lnTo>
                  <a:cubicBezTo>
                    <a:pt x="132" y="40"/>
                    <a:pt x="123" y="41"/>
                    <a:pt x="75" y="148"/>
                  </a:cubicBezTo>
                  <a:cubicBezTo>
                    <a:pt x="35" y="244"/>
                    <a:pt x="1" y="341"/>
                    <a:pt x="2" y="452"/>
                  </a:cubicBezTo>
                  <a:cubicBezTo>
                    <a:pt x="4" y="526"/>
                    <a:pt x="12" y="599"/>
                    <a:pt x="32" y="668"/>
                  </a:cubicBezTo>
                  <a:cubicBezTo>
                    <a:pt x="27" y="669"/>
                    <a:pt x="81" y="817"/>
                    <a:pt x="86" y="817"/>
                  </a:cubicBezTo>
                  <a:cubicBezTo>
                    <a:pt x="86" y="817"/>
                    <a:pt x="86" y="817"/>
                    <a:pt x="86" y="817"/>
                  </a:cubicBezTo>
                  <a:cubicBezTo>
                    <a:pt x="98" y="847"/>
                    <a:pt x="141" y="904"/>
                    <a:pt x="190" y="949"/>
                  </a:cubicBezTo>
                  <a:cubicBezTo>
                    <a:pt x="240" y="994"/>
                    <a:pt x="296" y="1026"/>
                    <a:pt x="320" y="1034"/>
                  </a:cubicBezTo>
                  <a:cubicBezTo>
                    <a:pt x="270" y="973"/>
                    <a:pt x="231" y="905"/>
                    <a:pt x="195" y="829"/>
                  </a:cubicBezTo>
                  <a:lnTo>
                    <a:pt x="180" y="803"/>
                  </a:lnTo>
                  <a:cubicBezTo>
                    <a:pt x="180" y="803"/>
                    <a:pt x="180" y="803"/>
                    <a:pt x="180" y="803"/>
                  </a:cubicBezTo>
                  <a:cubicBezTo>
                    <a:pt x="176" y="803"/>
                    <a:pt x="117" y="653"/>
                    <a:pt x="123" y="651"/>
                  </a:cubicBezTo>
                  <a:cubicBezTo>
                    <a:pt x="64" y="443"/>
                    <a:pt x="83" y="186"/>
                    <a:pt x="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6">
              <a:extLst>
                <a:ext uri="{FF2B5EF4-FFF2-40B4-BE49-F238E27FC236}">
                  <a16:creationId xmlns:a16="http://schemas.microsoft.com/office/drawing/2014/main" id="{262C9245-C153-4A33-E13B-6421E6398D54}"/>
                </a:ext>
              </a:extLst>
            </p:cNvPr>
            <p:cNvSpPr/>
            <p:nvPr/>
          </p:nvSpPr>
          <p:spPr>
            <a:xfrm>
              <a:off x="5466750" y="2381325"/>
              <a:ext cx="27675" cy="29950"/>
            </a:xfrm>
            <a:custGeom>
              <a:avLst/>
              <a:gdLst/>
              <a:ahLst/>
              <a:cxnLst/>
              <a:rect l="l" t="t" r="r" b="b"/>
              <a:pathLst>
                <a:path w="1107" h="1198" extrusionOk="0">
                  <a:moveTo>
                    <a:pt x="1" y="0"/>
                  </a:moveTo>
                  <a:cubicBezTo>
                    <a:pt x="100" y="61"/>
                    <a:pt x="196" y="128"/>
                    <a:pt x="297" y="205"/>
                  </a:cubicBezTo>
                  <a:lnTo>
                    <a:pt x="297" y="204"/>
                  </a:lnTo>
                  <a:lnTo>
                    <a:pt x="335" y="231"/>
                  </a:lnTo>
                  <a:cubicBezTo>
                    <a:pt x="335" y="231"/>
                    <a:pt x="384" y="267"/>
                    <a:pt x="433" y="306"/>
                  </a:cubicBezTo>
                  <a:cubicBezTo>
                    <a:pt x="481" y="345"/>
                    <a:pt x="526" y="387"/>
                    <a:pt x="526" y="387"/>
                  </a:cubicBezTo>
                  <a:cubicBezTo>
                    <a:pt x="768" y="607"/>
                    <a:pt x="986" y="912"/>
                    <a:pt x="1107" y="1197"/>
                  </a:cubicBezTo>
                  <a:cubicBezTo>
                    <a:pt x="1098" y="1103"/>
                    <a:pt x="1101" y="1095"/>
                    <a:pt x="1032" y="941"/>
                  </a:cubicBezTo>
                  <a:cubicBezTo>
                    <a:pt x="967" y="804"/>
                    <a:pt x="906" y="675"/>
                    <a:pt x="807" y="553"/>
                  </a:cubicBezTo>
                  <a:cubicBezTo>
                    <a:pt x="741" y="472"/>
                    <a:pt x="670" y="394"/>
                    <a:pt x="596" y="327"/>
                  </a:cubicBezTo>
                  <a:cubicBezTo>
                    <a:pt x="596" y="327"/>
                    <a:pt x="555" y="288"/>
                    <a:pt x="512" y="252"/>
                  </a:cubicBezTo>
                  <a:cubicBezTo>
                    <a:pt x="470" y="214"/>
                    <a:pt x="423" y="182"/>
                    <a:pt x="423" y="182"/>
                  </a:cubicBezTo>
                  <a:cubicBezTo>
                    <a:pt x="387" y="153"/>
                    <a:pt x="300" y="105"/>
                    <a:pt x="212" y="67"/>
                  </a:cubicBezTo>
                  <a:cubicBezTo>
                    <a:pt x="125" y="31"/>
                    <a:pt x="3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6">
              <a:extLst>
                <a:ext uri="{FF2B5EF4-FFF2-40B4-BE49-F238E27FC236}">
                  <a16:creationId xmlns:a16="http://schemas.microsoft.com/office/drawing/2014/main" id="{92574181-29B4-C227-5DBF-6C8BB598A4CD}"/>
                </a:ext>
              </a:extLst>
            </p:cNvPr>
            <p:cNvSpPr/>
            <p:nvPr/>
          </p:nvSpPr>
          <p:spPr>
            <a:xfrm>
              <a:off x="5520525" y="2416200"/>
              <a:ext cx="42875" cy="11475"/>
            </a:xfrm>
            <a:custGeom>
              <a:avLst/>
              <a:gdLst/>
              <a:ahLst/>
              <a:cxnLst/>
              <a:rect l="l" t="t" r="r" b="b"/>
              <a:pathLst>
                <a:path w="1715" h="459" extrusionOk="0">
                  <a:moveTo>
                    <a:pt x="692" y="0"/>
                  </a:moveTo>
                  <a:cubicBezTo>
                    <a:pt x="649" y="0"/>
                    <a:pt x="446" y="26"/>
                    <a:pt x="447" y="30"/>
                  </a:cubicBezTo>
                  <a:cubicBezTo>
                    <a:pt x="395" y="39"/>
                    <a:pt x="290" y="79"/>
                    <a:pt x="197" y="132"/>
                  </a:cubicBezTo>
                  <a:cubicBezTo>
                    <a:pt x="104" y="186"/>
                    <a:pt x="26" y="255"/>
                    <a:pt x="0" y="285"/>
                  </a:cubicBezTo>
                  <a:cubicBezTo>
                    <a:pt x="114" y="223"/>
                    <a:pt x="236" y="176"/>
                    <a:pt x="371" y="144"/>
                  </a:cubicBezTo>
                  <a:lnTo>
                    <a:pt x="421" y="130"/>
                  </a:lnTo>
                  <a:cubicBezTo>
                    <a:pt x="421" y="130"/>
                    <a:pt x="488" y="116"/>
                    <a:pt x="555" y="105"/>
                  </a:cubicBezTo>
                  <a:cubicBezTo>
                    <a:pt x="590" y="101"/>
                    <a:pt x="623" y="98"/>
                    <a:pt x="649" y="95"/>
                  </a:cubicBezTo>
                  <a:cubicBezTo>
                    <a:pt x="674" y="94"/>
                    <a:pt x="691" y="94"/>
                    <a:pt x="691" y="94"/>
                  </a:cubicBezTo>
                  <a:cubicBezTo>
                    <a:pt x="706" y="94"/>
                    <a:pt x="721" y="94"/>
                    <a:pt x="735" y="94"/>
                  </a:cubicBezTo>
                  <a:cubicBezTo>
                    <a:pt x="903" y="94"/>
                    <a:pt x="1080" y="117"/>
                    <a:pt x="1245" y="178"/>
                  </a:cubicBezTo>
                  <a:cubicBezTo>
                    <a:pt x="1423" y="241"/>
                    <a:pt x="1588" y="340"/>
                    <a:pt x="1714" y="459"/>
                  </a:cubicBezTo>
                  <a:cubicBezTo>
                    <a:pt x="1658" y="370"/>
                    <a:pt x="1659" y="355"/>
                    <a:pt x="1505" y="243"/>
                  </a:cubicBezTo>
                  <a:cubicBezTo>
                    <a:pt x="1365" y="148"/>
                    <a:pt x="1222" y="70"/>
                    <a:pt x="1048" y="33"/>
                  </a:cubicBezTo>
                  <a:cubicBezTo>
                    <a:pt x="948" y="12"/>
                    <a:pt x="846" y="0"/>
                    <a:pt x="746" y="0"/>
                  </a:cubicBezTo>
                  <a:cubicBezTo>
                    <a:pt x="731" y="0"/>
                    <a:pt x="715" y="1"/>
                    <a:pt x="700" y="1"/>
                  </a:cubicBezTo>
                  <a:cubicBezTo>
                    <a:pt x="700" y="0"/>
                    <a:pt x="697" y="0"/>
                    <a:pt x="6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6">
              <a:extLst>
                <a:ext uri="{FF2B5EF4-FFF2-40B4-BE49-F238E27FC236}">
                  <a16:creationId xmlns:a16="http://schemas.microsoft.com/office/drawing/2014/main" id="{D45BFEB9-827D-9CA6-ACF3-B43140928938}"/>
                </a:ext>
              </a:extLst>
            </p:cNvPr>
            <p:cNvSpPr/>
            <p:nvPr/>
          </p:nvSpPr>
          <p:spPr>
            <a:xfrm>
              <a:off x="5505775" y="2426375"/>
              <a:ext cx="54300" cy="17100"/>
            </a:xfrm>
            <a:custGeom>
              <a:avLst/>
              <a:gdLst/>
              <a:ahLst/>
              <a:cxnLst/>
              <a:rect l="l" t="t" r="r" b="b"/>
              <a:pathLst>
                <a:path w="2172" h="684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19"/>
                    <a:pt x="238" y="229"/>
                    <a:pt x="390" y="328"/>
                  </a:cubicBezTo>
                  <a:lnTo>
                    <a:pt x="448" y="362"/>
                  </a:lnTo>
                  <a:cubicBezTo>
                    <a:pt x="448" y="362"/>
                    <a:pt x="526" y="404"/>
                    <a:pt x="605" y="444"/>
                  </a:cubicBezTo>
                  <a:cubicBezTo>
                    <a:pt x="647" y="463"/>
                    <a:pt x="687" y="481"/>
                    <a:pt x="717" y="495"/>
                  </a:cubicBezTo>
                  <a:cubicBezTo>
                    <a:pt x="748" y="507"/>
                    <a:pt x="769" y="516"/>
                    <a:pt x="769" y="516"/>
                  </a:cubicBezTo>
                  <a:cubicBezTo>
                    <a:pt x="987" y="601"/>
                    <a:pt x="1231" y="663"/>
                    <a:pt x="1476" y="678"/>
                  </a:cubicBezTo>
                  <a:cubicBezTo>
                    <a:pt x="1533" y="682"/>
                    <a:pt x="1591" y="684"/>
                    <a:pt x="1648" y="684"/>
                  </a:cubicBezTo>
                  <a:cubicBezTo>
                    <a:pt x="1832" y="684"/>
                    <a:pt x="2011" y="663"/>
                    <a:pt x="2171" y="626"/>
                  </a:cubicBezTo>
                  <a:cubicBezTo>
                    <a:pt x="2128" y="623"/>
                    <a:pt x="2098" y="622"/>
                    <a:pt x="2069" y="622"/>
                  </a:cubicBezTo>
                  <a:cubicBezTo>
                    <a:pt x="2012" y="622"/>
                    <a:pt x="1958" y="626"/>
                    <a:pt x="1806" y="629"/>
                  </a:cubicBezTo>
                  <a:cubicBezTo>
                    <a:pt x="1803" y="629"/>
                    <a:pt x="1800" y="629"/>
                    <a:pt x="1797" y="629"/>
                  </a:cubicBezTo>
                  <a:cubicBezTo>
                    <a:pt x="1595" y="629"/>
                    <a:pt x="1410" y="594"/>
                    <a:pt x="1210" y="552"/>
                  </a:cubicBezTo>
                  <a:cubicBezTo>
                    <a:pt x="1074" y="522"/>
                    <a:pt x="940" y="484"/>
                    <a:pt x="816" y="434"/>
                  </a:cubicBezTo>
                  <a:cubicBezTo>
                    <a:pt x="816" y="434"/>
                    <a:pt x="746" y="408"/>
                    <a:pt x="678" y="376"/>
                  </a:cubicBezTo>
                  <a:cubicBezTo>
                    <a:pt x="643" y="361"/>
                    <a:pt x="610" y="345"/>
                    <a:pt x="585" y="331"/>
                  </a:cubicBezTo>
                  <a:cubicBezTo>
                    <a:pt x="560" y="318"/>
                    <a:pt x="544" y="309"/>
                    <a:pt x="544" y="309"/>
                  </a:cubicBezTo>
                  <a:cubicBezTo>
                    <a:pt x="489" y="282"/>
                    <a:pt x="372" y="224"/>
                    <a:pt x="260" y="161"/>
                  </a:cubicBezTo>
                  <a:cubicBezTo>
                    <a:pt x="149" y="97"/>
                    <a:pt x="45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6">
              <a:extLst>
                <a:ext uri="{FF2B5EF4-FFF2-40B4-BE49-F238E27FC236}">
                  <a16:creationId xmlns:a16="http://schemas.microsoft.com/office/drawing/2014/main" id="{1A744846-6B9D-1348-308D-C11BB74A42DA}"/>
                </a:ext>
              </a:extLst>
            </p:cNvPr>
            <p:cNvSpPr/>
            <p:nvPr/>
          </p:nvSpPr>
          <p:spPr>
            <a:xfrm>
              <a:off x="5490400" y="2449850"/>
              <a:ext cx="31600" cy="5825"/>
            </a:xfrm>
            <a:custGeom>
              <a:avLst/>
              <a:gdLst/>
              <a:ahLst/>
              <a:cxnLst/>
              <a:rect l="l" t="t" r="r" b="b"/>
              <a:pathLst>
                <a:path w="1264" h="233" extrusionOk="0">
                  <a:moveTo>
                    <a:pt x="829" y="0"/>
                  </a:moveTo>
                  <a:cubicBezTo>
                    <a:pt x="793" y="0"/>
                    <a:pt x="757" y="2"/>
                    <a:pt x="720" y="6"/>
                  </a:cubicBezTo>
                  <a:cubicBezTo>
                    <a:pt x="640" y="14"/>
                    <a:pt x="561" y="25"/>
                    <a:pt x="486" y="39"/>
                  </a:cubicBezTo>
                  <a:cubicBezTo>
                    <a:pt x="486" y="39"/>
                    <a:pt x="444" y="47"/>
                    <a:pt x="402" y="56"/>
                  </a:cubicBezTo>
                  <a:cubicBezTo>
                    <a:pt x="360" y="65"/>
                    <a:pt x="318" y="74"/>
                    <a:pt x="318" y="74"/>
                  </a:cubicBezTo>
                  <a:cubicBezTo>
                    <a:pt x="247" y="88"/>
                    <a:pt x="43" y="193"/>
                    <a:pt x="1" y="233"/>
                  </a:cubicBezTo>
                  <a:cubicBezTo>
                    <a:pt x="105" y="212"/>
                    <a:pt x="199" y="195"/>
                    <a:pt x="274" y="180"/>
                  </a:cubicBezTo>
                  <a:lnTo>
                    <a:pt x="274" y="181"/>
                  </a:lnTo>
                  <a:lnTo>
                    <a:pt x="309" y="171"/>
                  </a:lnTo>
                  <a:cubicBezTo>
                    <a:pt x="309" y="171"/>
                    <a:pt x="355" y="160"/>
                    <a:pt x="402" y="150"/>
                  </a:cubicBezTo>
                  <a:cubicBezTo>
                    <a:pt x="448" y="141"/>
                    <a:pt x="495" y="131"/>
                    <a:pt x="495" y="131"/>
                  </a:cubicBezTo>
                  <a:cubicBezTo>
                    <a:pt x="742" y="86"/>
                    <a:pt x="1026" y="56"/>
                    <a:pt x="1264" y="52"/>
                  </a:cubicBezTo>
                  <a:cubicBezTo>
                    <a:pt x="1196" y="22"/>
                    <a:pt x="1191" y="19"/>
                    <a:pt x="1063" y="11"/>
                  </a:cubicBezTo>
                  <a:cubicBezTo>
                    <a:pt x="983" y="8"/>
                    <a:pt x="907" y="0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6">
              <a:extLst>
                <a:ext uri="{FF2B5EF4-FFF2-40B4-BE49-F238E27FC236}">
                  <a16:creationId xmlns:a16="http://schemas.microsoft.com/office/drawing/2014/main" id="{B342A287-9309-5806-58E0-5A986F4CF4B8}"/>
                </a:ext>
              </a:extLst>
            </p:cNvPr>
            <p:cNvSpPr/>
            <p:nvPr/>
          </p:nvSpPr>
          <p:spPr>
            <a:xfrm>
              <a:off x="5484800" y="2472725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1104" y="46"/>
                    <a:pt x="1106" y="52"/>
                    <a:pt x="1014" y="145"/>
                  </a:cubicBezTo>
                  <a:cubicBezTo>
                    <a:pt x="930" y="227"/>
                    <a:pt x="835" y="279"/>
                    <a:pt x="733" y="336"/>
                  </a:cubicBezTo>
                  <a:cubicBezTo>
                    <a:pt x="664" y="374"/>
                    <a:pt x="592" y="407"/>
                    <a:pt x="520" y="428"/>
                  </a:cubicBezTo>
                  <a:cubicBezTo>
                    <a:pt x="520" y="428"/>
                    <a:pt x="480" y="441"/>
                    <a:pt x="438" y="450"/>
                  </a:cubicBezTo>
                  <a:cubicBezTo>
                    <a:pt x="398" y="461"/>
                    <a:pt x="356" y="466"/>
                    <a:pt x="356" y="466"/>
                  </a:cubicBezTo>
                  <a:cubicBezTo>
                    <a:pt x="321" y="473"/>
                    <a:pt x="250" y="489"/>
                    <a:pt x="177" y="501"/>
                  </a:cubicBezTo>
                  <a:cubicBezTo>
                    <a:pt x="105" y="513"/>
                    <a:pt x="31" y="516"/>
                    <a:pt x="1" y="522"/>
                  </a:cubicBezTo>
                  <a:cubicBezTo>
                    <a:pt x="83" y="549"/>
                    <a:pt x="172" y="566"/>
                    <a:pt x="270" y="566"/>
                  </a:cubicBezTo>
                  <a:cubicBezTo>
                    <a:pt x="279" y="566"/>
                    <a:pt x="287" y="566"/>
                    <a:pt x="296" y="566"/>
                  </a:cubicBezTo>
                  <a:lnTo>
                    <a:pt x="335" y="562"/>
                  </a:lnTo>
                  <a:cubicBezTo>
                    <a:pt x="335" y="563"/>
                    <a:pt x="336" y="563"/>
                    <a:pt x="336" y="563"/>
                  </a:cubicBezTo>
                  <a:cubicBezTo>
                    <a:pt x="355" y="563"/>
                    <a:pt x="540" y="525"/>
                    <a:pt x="539" y="519"/>
                  </a:cubicBezTo>
                  <a:cubicBezTo>
                    <a:pt x="808" y="444"/>
                    <a:pt x="1059" y="22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6">
              <a:extLst>
                <a:ext uri="{FF2B5EF4-FFF2-40B4-BE49-F238E27FC236}">
                  <a16:creationId xmlns:a16="http://schemas.microsoft.com/office/drawing/2014/main" id="{2BBF1ECD-3713-F1E0-9CC3-2869D9E048DE}"/>
                </a:ext>
              </a:extLst>
            </p:cNvPr>
            <p:cNvSpPr/>
            <p:nvPr/>
          </p:nvSpPr>
          <p:spPr>
            <a:xfrm>
              <a:off x="5518800" y="2479100"/>
              <a:ext cx="17775" cy="31550"/>
            </a:xfrm>
            <a:custGeom>
              <a:avLst/>
              <a:gdLst/>
              <a:ahLst/>
              <a:cxnLst/>
              <a:rect l="l" t="t" r="r" b="b"/>
              <a:pathLst>
                <a:path w="711" h="1262" extrusionOk="0">
                  <a:moveTo>
                    <a:pt x="710" y="0"/>
                  </a:moveTo>
                  <a:cubicBezTo>
                    <a:pt x="628" y="23"/>
                    <a:pt x="619" y="21"/>
                    <a:pt x="499" y="114"/>
                  </a:cubicBezTo>
                  <a:cubicBezTo>
                    <a:pt x="393" y="199"/>
                    <a:pt x="294" y="285"/>
                    <a:pt x="215" y="404"/>
                  </a:cubicBezTo>
                  <a:cubicBezTo>
                    <a:pt x="163" y="485"/>
                    <a:pt x="118" y="568"/>
                    <a:pt x="84" y="652"/>
                  </a:cubicBezTo>
                  <a:cubicBezTo>
                    <a:pt x="84" y="652"/>
                    <a:pt x="64" y="700"/>
                    <a:pt x="49" y="749"/>
                  </a:cubicBezTo>
                  <a:cubicBezTo>
                    <a:pt x="30" y="796"/>
                    <a:pt x="20" y="847"/>
                    <a:pt x="20" y="847"/>
                  </a:cubicBezTo>
                  <a:cubicBezTo>
                    <a:pt x="8" y="887"/>
                    <a:pt x="0" y="977"/>
                    <a:pt x="3" y="1063"/>
                  </a:cubicBezTo>
                  <a:cubicBezTo>
                    <a:pt x="7" y="1150"/>
                    <a:pt x="25" y="1231"/>
                    <a:pt x="36" y="1261"/>
                  </a:cubicBezTo>
                  <a:cubicBezTo>
                    <a:pt x="44" y="1157"/>
                    <a:pt x="64" y="1055"/>
                    <a:pt x="91" y="945"/>
                  </a:cubicBezTo>
                  <a:lnTo>
                    <a:pt x="100" y="905"/>
                  </a:lnTo>
                  <a:cubicBezTo>
                    <a:pt x="100" y="905"/>
                    <a:pt x="113" y="852"/>
                    <a:pt x="129" y="799"/>
                  </a:cubicBezTo>
                  <a:cubicBezTo>
                    <a:pt x="146" y="748"/>
                    <a:pt x="167" y="697"/>
                    <a:pt x="167" y="697"/>
                  </a:cubicBezTo>
                  <a:cubicBezTo>
                    <a:pt x="273" y="425"/>
                    <a:pt x="481" y="158"/>
                    <a:pt x="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6">
              <a:extLst>
                <a:ext uri="{FF2B5EF4-FFF2-40B4-BE49-F238E27FC236}">
                  <a16:creationId xmlns:a16="http://schemas.microsoft.com/office/drawing/2014/main" id="{F8CAF00A-BA4D-EB64-D5E9-205E5A27597C}"/>
                </a:ext>
              </a:extLst>
            </p:cNvPr>
            <p:cNvSpPr/>
            <p:nvPr/>
          </p:nvSpPr>
          <p:spPr>
            <a:xfrm>
              <a:off x="5515875" y="2463700"/>
              <a:ext cx="42400" cy="10175"/>
            </a:xfrm>
            <a:custGeom>
              <a:avLst/>
              <a:gdLst/>
              <a:ahLst/>
              <a:cxnLst/>
              <a:rect l="l" t="t" r="r" b="b"/>
              <a:pathLst>
                <a:path w="1696" h="407" extrusionOk="0">
                  <a:moveTo>
                    <a:pt x="1107" y="0"/>
                  </a:moveTo>
                  <a:cubicBezTo>
                    <a:pt x="1056" y="0"/>
                    <a:pt x="1005" y="3"/>
                    <a:pt x="952" y="9"/>
                  </a:cubicBezTo>
                  <a:cubicBezTo>
                    <a:pt x="843" y="23"/>
                    <a:pt x="734" y="42"/>
                    <a:pt x="632" y="70"/>
                  </a:cubicBezTo>
                  <a:cubicBezTo>
                    <a:pt x="632" y="70"/>
                    <a:pt x="574" y="84"/>
                    <a:pt x="517" y="103"/>
                  </a:cubicBezTo>
                  <a:cubicBezTo>
                    <a:pt x="461" y="119"/>
                    <a:pt x="405" y="141"/>
                    <a:pt x="405" y="141"/>
                  </a:cubicBezTo>
                  <a:cubicBezTo>
                    <a:pt x="359" y="156"/>
                    <a:pt x="267" y="205"/>
                    <a:pt x="184" y="261"/>
                  </a:cubicBezTo>
                  <a:cubicBezTo>
                    <a:pt x="100" y="316"/>
                    <a:pt x="26" y="379"/>
                    <a:pt x="0" y="407"/>
                  </a:cubicBezTo>
                  <a:cubicBezTo>
                    <a:pt x="111" y="354"/>
                    <a:pt x="225" y="306"/>
                    <a:pt x="351" y="261"/>
                  </a:cubicBezTo>
                  <a:lnTo>
                    <a:pt x="396" y="242"/>
                  </a:lnTo>
                  <a:cubicBezTo>
                    <a:pt x="396" y="242"/>
                    <a:pt x="458" y="220"/>
                    <a:pt x="519" y="198"/>
                  </a:cubicBezTo>
                  <a:cubicBezTo>
                    <a:pt x="581" y="178"/>
                    <a:pt x="645" y="162"/>
                    <a:pt x="645" y="162"/>
                  </a:cubicBezTo>
                  <a:cubicBezTo>
                    <a:pt x="867" y="102"/>
                    <a:pt x="1116" y="70"/>
                    <a:pt x="1354" y="70"/>
                  </a:cubicBezTo>
                  <a:cubicBezTo>
                    <a:pt x="1472" y="70"/>
                    <a:pt x="1588" y="78"/>
                    <a:pt x="1696" y="94"/>
                  </a:cubicBezTo>
                  <a:cubicBezTo>
                    <a:pt x="1606" y="52"/>
                    <a:pt x="1600" y="44"/>
                    <a:pt x="1423" y="23"/>
                  </a:cubicBezTo>
                  <a:cubicBezTo>
                    <a:pt x="1316" y="11"/>
                    <a:pt x="1213" y="0"/>
                    <a:pt x="1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6">
              <a:extLst>
                <a:ext uri="{FF2B5EF4-FFF2-40B4-BE49-F238E27FC236}">
                  <a16:creationId xmlns:a16="http://schemas.microsoft.com/office/drawing/2014/main" id="{306D2159-111F-2734-0E79-4248E9382878}"/>
                </a:ext>
              </a:extLst>
            </p:cNvPr>
            <p:cNvSpPr/>
            <p:nvPr/>
          </p:nvSpPr>
          <p:spPr>
            <a:xfrm>
              <a:off x="5577100" y="2459550"/>
              <a:ext cx="38175" cy="23050"/>
            </a:xfrm>
            <a:custGeom>
              <a:avLst/>
              <a:gdLst/>
              <a:ahLst/>
              <a:cxnLst/>
              <a:rect l="l" t="t" r="r" b="b"/>
              <a:pathLst>
                <a:path w="1527" h="922" extrusionOk="0">
                  <a:moveTo>
                    <a:pt x="0" y="1"/>
                  </a:moveTo>
                  <a:cubicBezTo>
                    <a:pt x="118" y="44"/>
                    <a:pt x="236" y="91"/>
                    <a:pt x="362" y="148"/>
                  </a:cubicBezTo>
                  <a:lnTo>
                    <a:pt x="409" y="166"/>
                  </a:lnTo>
                  <a:cubicBezTo>
                    <a:pt x="409" y="166"/>
                    <a:pt x="471" y="192"/>
                    <a:pt x="531" y="220"/>
                  </a:cubicBezTo>
                  <a:cubicBezTo>
                    <a:pt x="593" y="248"/>
                    <a:pt x="652" y="280"/>
                    <a:pt x="652" y="280"/>
                  </a:cubicBezTo>
                  <a:cubicBezTo>
                    <a:pt x="968" y="442"/>
                    <a:pt x="1293" y="682"/>
                    <a:pt x="1526" y="922"/>
                  </a:cubicBezTo>
                  <a:cubicBezTo>
                    <a:pt x="1480" y="832"/>
                    <a:pt x="1479" y="822"/>
                    <a:pt x="1352" y="693"/>
                  </a:cubicBezTo>
                  <a:cubicBezTo>
                    <a:pt x="1236" y="578"/>
                    <a:pt x="1129" y="469"/>
                    <a:pt x="990" y="374"/>
                  </a:cubicBezTo>
                  <a:cubicBezTo>
                    <a:pt x="897" y="311"/>
                    <a:pt x="801" y="253"/>
                    <a:pt x="705" y="203"/>
                  </a:cubicBezTo>
                  <a:cubicBezTo>
                    <a:pt x="705" y="203"/>
                    <a:pt x="651" y="175"/>
                    <a:pt x="597" y="149"/>
                  </a:cubicBezTo>
                  <a:cubicBezTo>
                    <a:pt x="542" y="122"/>
                    <a:pt x="486" y="99"/>
                    <a:pt x="486" y="99"/>
                  </a:cubicBezTo>
                  <a:cubicBezTo>
                    <a:pt x="442" y="78"/>
                    <a:pt x="339" y="49"/>
                    <a:pt x="239" y="29"/>
                  </a:cubicBezTo>
                  <a:cubicBezTo>
                    <a:pt x="139" y="9"/>
                    <a:pt x="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6">
              <a:extLst>
                <a:ext uri="{FF2B5EF4-FFF2-40B4-BE49-F238E27FC236}">
                  <a16:creationId xmlns:a16="http://schemas.microsoft.com/office/drawing/2014/main" id="{F1E7C989-056F-0685-14E2-DB5D589D439E}"/>
                </a:ext>
              </a:extLst>
            </p:cNvPr>
            <p:cNvSpPr/>
            <p:nvPr/>
          </p:nvSpPr>
          <p:spPr>
            <a:xfrm>
              <a:off x="5557300" y="245722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19" y="1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47" y="36"/>
                    <a:pt x="97" y="71"/>
                    <a:pt x="152" y="101"/>
                  </a:cubicBezTo>
                  <a:lnTo>
                    <a:pt x="174" y="110"/>
                  </a:lnTo>
                  <a:lnTo>
                    <a:pt x="289" y="160"/>
                  </a:lnTo>
                  <a:cubicBezTo>
                    <a:pt x="439" y="224"/>
                    <a:pt x="616" y="280"/>
                    <a:pt x="765" y="317"/>
                  </a:cubicBezTo>
                  <a:cubicBezTo>
                    <a:pt x="734" y="275"/>
                    <a:pt x="732" y="273"/>
                    <a:pt x="657" y="237"/>
                  </a:cubicBezTo>
                  <a:cubicBezTo>
                    <a:pt x="591" y="205"/>
                    <a:pt x="536" y="163"/>
                    <a:pt x="466" y="134"/>
                  </a:cubicBezTo>
                  <a:cubicBezTo>
                    <a:pt x="419" y="114"/>
                    <a:pt x="373" y="95"/>
                    <a:pt x="329" y="76"/>
                  </a:cubicBezTo>
                  <a:lnTo>
                    <a:pt x="229" y="33"/>
                  </a:lnTo>
                  <a:cubicBezTo>
                    <a:pt x="193" y="18"/>
                    <a:pt x="74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6">
              <a:extLst>
                <a:ext uri="{FF2B5EF4-FFF2-40B4-BE49-F238E27FC236}">
                  <a16:creationId xmlns:a16="http://schemas.microsoft.com/office/drawing/2014/main" id="{9133592C-B31C-8127-7916-D230A0CAC4A0}"/>
                </a:ext>
              </a:extLst>
            </p:cNvPr>
            <p:cNvSpPr/>
            <p:nvPr/>
          </p:nvSpPr>
          <p:spPr>
            <a:xfrm>
              <a:off x="5548200" y="2479225"/>
              <a:ext cx="50850" cy="43100"/>
            </a:xfrm>
            <a:custGeom>
              <a:avLst/>
              <a:gdLst/>
              <a:ahLst/>
              <a:cxnLst/>
              <a:rect l="l" t="t" r="r" b="b"/>
              <a:pathLst>
                <a:path w="2034" h="1724" extrusionOk="0">
                  <a:moveTo>
                    <a:pt x="959" y="0"/>
                  </a:moveTo>
                  <a:cubicBezTo>
                    <a:pt x="861" y="0"/>
                    <a:pt x="762" y="11"/>
                    <a:pt x="661" y="35"/>
                  </a:cubicBezTo>
                  <a:cubicBezTo>
                    <a:pt x="444" y="91"/>
                    <a:pt x="232" y="214"/>
                    <a:pt x="116" y="408"/>
                  </a:cubicBezTo>
                  <a:cubicBezTo>
                    <a:pt x="116" y="408"/>
                    <a:pt x="100" y="434"/>
                    <a:pt x="79" y="478"/>
                  </a:cubicBezTo>
                  <a:cubicBezTo>
                    <a:pt x="60" y="520"/>
                    <a:pt x="39" y="579"/>
                    <a:pt x="28" y="640"/>
                  </a:cubicBezTo>
                  <a:cubicBezTo>
                    <a:pt x="1" y="761"/>
                    <a:pt x="12" y="885"/>
                    <a:pt x="12" y="885"/>
                  </a:cubicBezTo>
                  <a:cubicBezTo>
                    <a:pt x="15" y="986"/>
                    <a:pt x="73" y="1195"/>
                    <a:pt x="183" y="1362"/>
                  </a:cubicBezTo>
                  <a:cubicBezTo>
                    <a:pt x="290" y="1533"/>
                    <a:pt x="425" y="1671"/>
                    <a:pt x="480" y="1723"/>
                  </a:cubicBezTo>
                  <a:cubicBezTo>
                    <a:pt x="338" y="1525"/>
                    <a:pt x="197" y="1312"/>
                    <a:pt x="134" y="1057"/>
                  </a:cubicBezTo>
                  <a:lnTo>
                    <a:pt x="134" y="1056"/>
                  </a:lnTo>
                  <a:lnTo>
                    <a:pt x="123" y="1010"/>
                  </a:lnTo>
                  <a:cubicBezTo>
                    <a:pt x="118" y="987"/>
                    <a:pt x="114" y="963"/>
                    <a:pt x="114" y="963"/>
                  </a:cubicBezTo>
                  <a:cubicBezTo>
                    <a:pt x="114" y="963"/>
                    <a:pt x="90" y="836"/>
                    <a:pt x="109" y="710"/>
                  </a:cubicBezTo>
                  <a:cubicBezTo>
                    <a:pt x="123" y="584"/>
                    <a:pt x="185" y="473"/>
                    <a:pt x="185" y="473"/>
                  </a:cubicBezTo>
                  <a:cubicBezTo>
                    <a:pt x="264" y="330"/>
                    <a:pt x="409" y="221"/>
                    <a:pt x="573" y="159"/>
                  </a:cubicBezTo>
                  <a:cubicBezTo>
                    <a:pt x="711" y="104"/>
                    <a:pt x="864" y="81"/>
                    <a:pt x="1016" y="81"/>
                  </a:cubicBezTo>
                  <a:cubicBezTo>
                    <a:pt x="1044" y="81"/>
                    <a:pt x="1072" y="81"/>
                    <a:pt x="1100" y="83"/>
                  </a:cubicBezTo>
                  <a:cubicBezTo>
                    <a:pt x="1459" y="105"/>
                    <a:pt x="1802" y="265"/>
                    <a:pt x="2033" y="495"/>
                  </a:cubicBezTo>
                  <a:cubicBezTo>
                    <a:pt x="1975" y="417"/>
                    <a:pt x="1939" y="377"/>
                    <a:pt x="1884" y="330"/>
                  </a:cubicBezTo>
                  <a:cubicBezTo>
                    <a:pt x="1829" y="284"/>
                    <a:pt x="1755" y="225"/>
                    <a:pt x="1593" y="148"/>
                  </a:cubicBezTo>
                  <a:cubicBezTo>
                    <a:pt x="1391" y="57"/>
                    <a:pt x="1180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6">
              <a:extLst>
                <a:ext uri="{FF2B5EF4-FFF2-40B4-BE49-F238E27FC236}">
                  <a16:creationId xmlns:a16="http://schemas.microsoft.com/office/drawing/2014/main" id="{5D823E3C-1988-20E9-217F-68AADBCA8BAB}"/>
                </a:ext>
              </a:extLst>
            </p:cNvPr>
            <p:cNvSpPr/>
            <p:nvPr/>
          </p:nvSpPr>
          <p:spPr>
            <a:xfrm>
              <a:off x="5572900" y="2502950"/>
              <a:ext cx="27750" cy="7075"/>
            </a:xfrm>
            <a:custGeom>
              <a:avLst/>
              <a:gdLst/>
              <a:ahLst/>
              <a:cxnLst/>
              <a:rect l="l" t="t" r="r" b="b"/>
              <a:pathLst>
                <a:path w="1110" h="283" extrusionOk="0">
                  <a:moveTo>
                    <a:pt x="608" y="1"/>
                  </a:moveTo>
                  <a:cubicBezTo>
                    <a:pt x="541" y="1"/>
                    <a:pt x="476" y="6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399" y="18"/>
                    <a:pt x="253" y="60"/>
                    <a:pt x="254" y="63"/>
                  </a:cubicBezTo>
                  <a:cubicBezTo>
                    <a:pt x="221" y="74"/>
                    <a:pt x="159" y="113"/>
                    <a:pt x="106" y="158"/>
                  </a:cubicBezTo>
                  <a:cubicBezTo>
                    <a:pt x="54" y="204"/>
                    <a:pt x="14" y="259"/>
                    <a:pt x="1" y="282"/>
                  </a:cubicBezTo>
                  <a:cubicBezTo>
                    <a:pt x="72" y="238"/>
                    <a:pt x="147" y="203"/>
                    <a:pt x="230" y="172"/>
                  </a:cubicBezTo>
                  <a:lnTo>
                    <a:pt x="259" y="159"/>
                  </a:lnTo>
                  <a:cubicBezTo>
                    <a:pt x="258" y="156"/>
                    <a:pt x="403" y="111"/>
                    <a:pt x="423" y="111"/>
                  </a:cubicBezTo>
                  <a:cubicBezTo>
                    <a:pt x="424" y="111"/>
                    <a:pt x="425" y="111"/>
                    <a:pt x="425" y="111"/>
                  </a:cubicBezTo>
                  <a:cubicBezTo>
                    <a:pt x="491" y="97"/>
                    <a:pt x="560" y="90"/>
                    <a:pt x="631" y="90"/>
                  </a:cubicBezTo>
                  <a:cubicBezTo>
                    <a:pt x="800" y="90"/>
                    <a:pt x="973" y="130"/>
                    <a:pt x="1109" y="208"/>
                  </a:cubicBezTo>
                  <a:cubicBezTo>
                    <a:pt x="1068" y="151"/>
                    <a:pt x="1067" y="142"/>
                    <a:pt x="956" y="90"/>
                  </a:cubicBezTo>
                  <a:cubicBezTo>
                    <a:pt x="855" y="46"/>
                    <a:pt x="757" y="7"/>
                    <a:pt x="641" y="1"/>
                  </a:cubicBezTo>
                  <a:cubicBezTo>
                    <a:pt x="630" y="1"/>
                    <a:pt x="619" y="1"/>
                    <a:pt x="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6">
              <a:extLst>
                <a:ext uri="{FF2B5EF4-FFF2-40B4-BE49-F238E27FC236}">
                  <a16:creationId xmlns:a16="http://schemas.microsoft.com/office/drawing/2014/main" id="{226BA3D3-DC31-F893-2876-F6F5C1587E9A}"/>
                </a:ext>
              </a:extLst>
            </p:cNvPr>
            <p:cNvSpPr/>
            <p:nvPr/>
          </p:nvSpPr>
          <p:spPr>
            <a:xfrm>
              <a:off x="5579200" y="2528975"/>
              <a:ext cx="21225" cy="44225"/>
            </a:xfrm>
            <a:custGeom>
              <a:avLst/>
              <a:gdLst/>
              <a:ahLst/>
              <a:cxnLst/>
              <a:rect l="l" t="t" r="r" b="b"/>
              <a:pathLst>
                <a:path w="849" h="1769" extrusionOk="0">
                  <a:moveTo>
                    <a:pt x="849" y="0"/>
                  </a:moveTo>
                  <a:lnTo>
                    <a:pt x="849" y="0"/>
                  </a:lnTo>
                  <a:cubicBezTo>
                    <a:pt x="739" y="35"/>
                    <a:pt x="724" y="30"/>
                    <a:pt x="560" y="159"/>
                  </a:cubicBezTo>
                  <a:cubicBezTo>
                    <a:pt x="416" y="279"/>
                    <a:pt x="291" y="408"/>
                    <a:pt x="198" y="580"/>
                  </a:cubicBezTo>
                  <a:cubicBezTo>
                    <a:pt x="136" y="696"/>
                    <a:pt x="86" y="817"/>
                    <a:pt x="56" y="938"/>
                  </a:cubicBezTo>
                  <a:cubicBezTo>
                    <a:pt x="56" y="938"/>
                    <a:pt x="56" y="938"/>
                    <a:pt x="56" y="938"/>
                  </a:cubicBezTo>
                  <a:cubicBezTo>
                    <a:pt x="47" y="938"/>
                    <a:pt x="2" y="1215"/>
                    <a:pt x="7" y="1215"/>
                  </a:cubicBezTo>
                  <a:cubicBezTo>
                    <a:pt x="1" y="1272"/>
                    <a:pt x="9" y="1396"/>
                    <a:pt x="34" y="1511"/>
                  </a:cubicBezTo>
                  <a:cubicBezTo>
                    <a:pt x="60" y="1627"/>
                    <a:pt x="108" y="1730"/>
                    <a:pt x="129" y="1768"/>
                  </a:cubicBezTo>
                  <a:cubicBezTo>
                    <a:pt x="99" y="1629"/>
                    <a:pt x="87" y="1485"/>
                    <a:pt x="95" y="1330"/>
                  </a:cubicBezTo>
                  <a:lnTo>
                    <a:pt x="95" y="1273"/>
                  </a:lnTo>
                  <a:cubicBezTo>
                    <a:pt x="95" y="1273"/>
                    <a:pt x="96" y="1255"/>
                    <a:pt x="99" y="1227"/>
                  </a:cubicBezTo>
                  <a:cubicBezTo>
                    <a:pt x="102" y="1197"/>
                    <a:pt x="105" y="1160"/>
                    <a:pt x="111" y="1123"/>
                  </a:cubicBezTo>
                  <a:cubicBezTo>
                    <a:pt x="118" y="1085"/>
                    <a:pt x="125" y="1048"/>
                    <a:pt x="131" y="1020"/>
                  </a:cubicBezTo>
                  <a:cubicBezTo>
                    <a:pt x="137" y="993"/>
                    <a:pt x="142" y="975"/>
                    <a:pt x="142" y="975"/>
                  </a:cubicBezTo>
                  <a:cubicBezTo>
                    <a:pt x="193" y="781"/>
                    <a:pt x="279" y="581"/>
                    <a:pt x="404" y="411"/>
                  </a:cubicBezTo>
                  <a:cubicBezTo>
                    <a:pt x="527" y="242"/>
                    <a:pt x="684" y="98"/>
                    <a:pt x="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6">
              <a:extLst>
                <a:ext uri="{FF2B5EF4-FFF2-40B4-BE49-F238E27FC236}">
                  <a16:creationId xmlns:a16="http://schemas.microsoft.com/office/drawing/2014/main" id="{AF083C60-F5BA-69C7-45D7-3273D92C07D7}"/>
                </a:ext>
              </a:extLst>
            </p:cNvPr>
            <p:cNvSpPr/>
            <p:nvPr/>
          </p:nvSpPr>
          <p:spPr>
            <a:xfrm>
              <a:off x="5587825" y="2538700"/>
              <a:ext cx="8400" cy="19075"/>
            </a:xfrm>
            <a:custGeom>
              <a:avLst/>
              <a:gdLst/>
              <a:ahLst/>
              <a:cxnLst/>
              <a:rect l="l" t="t" r="r" b="b"/>
              <a:pathLst>
                <a:path w="336" h="763" extrusionOk="0">
                  <a:moveTo>
                    <a:pt x="336" y="1"/>
                  </a:moveTo>
                  <a:cubicBezTo>
                    <a:pt x="289" y="22"/>
                    <a:pt x="285" y="24"/>
                    <a:pt x="235" y="93"/>
                  </a:cubicBezTo>
                  <a:cubicBezTo>
                    <a:pt x="192" y="154"/>
                    <a:pt x="143" y="207"/>
                    <a:pt x="110" y="279"/>
                  </a:cubicBezTo>
                  <a:cubicBezTo>
                    <a:pt x="88" y="326"/>
                    <a:pt x="69" y="375"/>
                    <a:pt x="52" y="421"/>
                  </a:cubicBezTo>
                  <a:lnTo>
                    <a:pt x="33" y="475"/>
                  </a:lnTo>
                  <a:cubicBezTo>
                    <a:pt x="25" y="502"/>
                    <a:pt x="16" y="528"/>
                    <a:pt x="16" y="528"/>
                  </a:cubicBezTo>
                  <a:cubicBezTo>
                    <a:pt x="1" y="574"/>
                    <a:pt x="8" y="727"/>
                    <a:pt x="26" y="763"/>
                  </a:cubicBezTo>
                  <a:cubicBezTo>
                    <a:pt x="53" y="696"/>
                    <a:pt x="76" y="638"/>
                    <a:pt x="94" y="596"/>
                  </a:cubicBezTo>
                  <a:lnTo>
                    <a:pt x="94" y="595"/>
                  </a:lnTo>
                  <a:lnTo>
                    <a:pt x="99" y="574"/>
                  </a:lnTo>
                  <a:lnTo>
                    <a:pt x="116" y="515"/>
                  </a:lnTo>
                  <a:cubicBezTo>
                    <a:pt x="127" y="486"/>
                    <a:pt x="137" y="458"/>
                    <a:pt x="137" y="458"/>
                  </a:cubicBezTo>
                  <a:cubicBezTo>
                    <a:pt x="191" y="306"/>
                    <a:pt x="263" y="138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6">
              <a:extLst>
                <a:ext uri="{FF2B5EF4-FFF2-40B4-BE49-F238E27FC236}">
                  <a16:creationId xmlns:a16="http://schemas.microsoft.com/office/drawing/2014/main" id="{D4D7751E-12B2-8F21-8A55-DDF832B50706}"/>
                </a:ext>
              </a:extLst>
            </p:cNvPr>
            <p:cNvSpPr/>
            <p:nvPr/>
          </p:nvSpPr>
          <p:spPr>
            <a:xfrm>
              <a:off x="5600200" y="2540850"/>
              <a:ext cx="23400" cy="29400"/>
            </a:xfrm>
            <a:custGeom>
              <a:avLst/>
              <a:gdLst/>
              <a:ahLst/>
              <a:cxnLst/>
              <a:rect l="l" t="t" r="r" b="b"/>
              <a:pathLst>
                <a:path w="936" h="1176" extrusionOk="0">
                  <a:moveTo>
                    <a:pt x="217" y="0"/>
                  </a:moveTo>
                  <a:cubicBezTo>
                    <a:pt x="123" y="83"/>
                    <a:pt x="47" y="200"/>
                    <a:pt x="16" y="343"/>
                  </a:cubicBezTo>
                  <a:lnTo>
                    <a:pt x="9" y="396"/>
                  </a:lnTo>
                  <a:cubicBezTo>
                    <a:pt x="9" y="396"/>
                    <a:pt x="1" y="466"/>
                    <a:pt x="5" y="538"/>
                  </a:cubicBezTo>
                  <a:cubicBezTo>
                    <a:pt x="10" y="609"/>
                    <a:pt x="30" y="678"/>
                    <a:pt x="30" y="678"/>
                  </a:cubicBezTo>
                  <a:cubicBezTo>
                    <a:pt x="76" y="864"/>
                    <a:pt x="223" y="1031"/>
                    <a:pt x="400" y="1108"/>
                  </a:cubicBezTo>
                  <a:cubicBezTo>
                    <a:pt x="496" y="1154"/>
                    <a:pt x="600" y="1176"/>
                    <a:pt x="700" y="1176"/>
                  </a:cubicBezTo>
                  <a:cubicBezTo>
                    <a:pt x="784" y="1176"/>
                    <a:pt x="864" y="1161"/>
                    <a:pt x="935" y="1133"/>
                  </a:cubicBezTo>
                  <a:lnTo>
                    <a:pt x="935" y="1133"/>
                  </a:lnTo>
                  <a:cubicBezTo>
                    <a:pt x="924" y="1134"/>
                    <a:pt x="915" y="1134"/>
                    <a:pt x="906" y="1134"/>
                  </a:cubicBezTo>
                  <a:cubicBezTo>
                    <a:pt x="882" y="1134"/>
                    <a:pt x="864" y="1133"/>
                    <a:pt x="844" y="1133"/>
                  </a:cubicBezTo>
                  <a:cubicBezTo>
                    <a:pt x="837" y="1133"/>
                    <a:pt x="830" y="1133"/>
                    <a:pt x="823" y="1133"/>
                  </a:cubicBezTo>
                  <a:cubicBezTo>
                    <a:pt x="817" y="1133"/>
                    <a:pt x="810" y="1133"/>
                    <a:pt x="804" y="1133"/>
                  </a:cubicBezTo>
                  <a:cubicBezTo>
                    <a:pt x="792" y="1133"/>
                    <a:pt x="779" y="1133"/>
                    <a:pt x="763" y="1133"/>
                  </a:cubicBezTo>
                  <a:cubicBezTo>
                    <a:pt x="736" y="1133"/>
                    <a:pt x="703" y="1132"/>
                    <a:pt x="657" y="1126"/>
                  </a:cubicBezTo>
                  <a:cubicBezTo>
                    <a:pt x="505" y="1100"/>
                    <a:pt x="381" y="1022"/>
                    <a:pt x="273" y="917"/>
                  </a:cubicBezTo>
                  <a:cubicBezTo>
                    <a:pt x="200" y="847"/>
                    <a:pt x="149" y="757"/>
                    <a:pt x="122" y="664"/>
                  </a:cubicBezTo>
                  <a:cubicBezTo>
                    <a:pt x="122" y="664"/>
                    <a:pt x="106" y="611"/>
                    <a:pt x="100" y="557"/>
                  </a:cubicBezTo>
                  <a:cubicBezTo>
                    <a:pt x="93" y="502"/>
                    <a:pt x="97" y="448"/>
                    <a:pt x="97" y="448"/>
                  </a:cubicBezTo>
                  <a:cubicBezTo>
                    <a:pt x="97" y="402"/>
                    <a:pt x="100" y="306"/>
                    <a:pt x="125" y="213"/>
                  </a:cubicBezTo>
                  <a:cubicBezTo>
                    <a:pt x="149" y="120"/>
                    <a:pt x="199" y="35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6">
              <a:extLst>
                <a:ext uri="{FF2B5EF4-FFF2-40B4-BE49-F238E27FC236}">
                  <a16:creationId xmlns:a16="http://schemas.microsoft.com/office/drawing/2014/main" id="{AD88EA29-4A6A-7413-53F8-5C3497BB7A50}"/>
                </a:ext>
              </a:extLst>
            </p:cNvPr>
            <p:cNvSpPr/>
            <p:nvPr/>
          </p:nvSpPr>
          <p:spPr>
            <a:xfrm>
              <a:off x="5532875" y="2545025"/>
              <a:ext cx="34300" cy="29550"/>
            </a:xfrm>
            <a:custGeom>
              <a:avLst/>
              <a:gdLst/>
              <a:ahLst/>
              <a:cxnLst/>
              <a:rect l="l" t="t" r="r" b="b"/>
              <a:pathLst>
                <a:path w="1372" h="1182" extrusionOk="0">
                  <a:moveTo>
                    <a:pt x="1372" y="1"/>
                  </a:moveTo>
                  <a:lnTo>
                    <a:pt x="1372" y="1"/>
                  </a:lnTo>
                  <a:cubicBezTo>
                    <a:pt x="1320" y="97"/>
                    <a:pt x="1326" y="106"/>
                    <a:pt x="1249" y="278"/>
                  </a:cubicBezTo>
                  <a:cubicBezTo>
                    <a:pt x="1177" y="431"/>
                    <a:pt x="1074" y="550"/>
                    <a:pt x="957" y="673"/>
                  </a:cubicBezTo>
                  <a:cubicBezTo>
                    <a:pt x="878" y="755"/>
                    <a:pt x="792" y="831"/>
                    <a:pt x="700" y="890"/>
                  </a:cubicBezTo>
                  <a:cubicBezTo>
                    <a:pt x="700" y="890"/>
                    <a:pt x="649" y="924"/>
                    <a:pt x="594" y="952"/>
                  </a:cubicBezTo>
                  <a:cubicBezTo>
                    <a:pt x="568" y="968"/>
                    <a:pt x="540" y="981"/>
                    <a:pt x="519" y="990"/>
                  </a:cubicBezTo>
                  <a:cubicBezTo>
                    <a:pt x="498" y="1000"/>
                    <a:pt x="484" y="1006"/>
                    <a:pt x="484" y="1006"/>
                  </a:cubicBezTo>
                  <a:cubicBezTo>
                    <a:pt x="439" y="1028"/>
                    <a:pt x="343" y="1073"/>
                    <a:pt x="244" y="1110"/>
                  </a:cubicBezTo>
                  <a:cubicBezTo>
                    <a:pt x="144" y="1146"/>
                    <a:pt x="42" y="1167"/>
                    <a:pt x="0" y="1179"/>
                  </a:cubicBezTo>
                  <a:cubicBezTo>
                    <a:pt x="26" y="1181"/>
                    <a:pt x="52" y="1182"/>
                    <a:pt x="78" y="1182"/>
                  </a:cubicBezTo>
                  <a:cubicBezTo>
                    <a:pt x="189" y="1182"/>
                    <a:pt x="304" y="1166"/>
                    <a:pt x="423" y="1130"/>
                  </a:cubicBezTo>
                  <a:lnTo>
                    <a:pt x="476" y="1111"/>
                  </a:lnTo>
                  <a:cubicBezTo>
                    <a:pt x="476" y="1111"/>
                    <a:pt x="544" y="1081"/>
                    <a:pt x="611" y="1048"/>
                  </a:cubicBezTo>
                  <a:cubicBezTo>
                    <a:pt x="644" y="1031"/>
                    <a:pt x="676" y="1013"/>
                    <a:pt x="701" y="999"/>
                  </a:cubicBezTo>
                  <a:cubicBezTo>
                    <a:pt x="725" y="984"/>
                    <a:pt x="740" y="974"/>
                    <a:pt x="740" y="974"/>
                  </a:cubicBezTo>
                  <a:cubicBezTo>
                    <a:pt x="905" y="866"/>
                    <a:pt x="1061" y="719"/>
                    <a:pt x="1169" y="545"/>
                  </a:cubicBezTo>
                  <a:cubicBezTo>
                    <a:pt x="1281" y="372"/>
                    <a:pt x="1349" y="178"/>
                    <a:pt x="1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6">
              <a:extLst>
                <a:ext uri="{FF2B5EF4-FFF2-40B4-BE49-F238E27FC236}">
                  <a16:creationId xmlns:a16="http://schemas.microsoft.com/office/drawing/2014/main" id="{C019F5C4-2B23-0231-301E-08F56D2F11E4}"/>
                </a:ext>
              </a:extLst>
            </p:cNvPr>
            <p:cNvSpPr/>
            <p:nvPr/>
          </p:nvSpPr>
          <p:spPr>
            <a:xfrm>
              <a:off x="5545750" y="2550625"/>
              <a:ext cx="11725" cy="10950"/>
            </a:xfrm>
            <a:custGeom>
              <a:avLst/>
              <a:gdLst/>
              <a:ahLst/>
              <a:cxnLst/>
              <a:rect l="l" t="t" r="r" b="b"/>
              <a:pathLst>
                <a:path w="469" h="438" extrusionOk="0">
                  <a:moveTo>
                    <a:pt x="468" y="1"/>
                  </a:moveTo>
                  <a:cubicBezTo>
                    <a:pt x="425" y="5"/>
                    <a:pt x="423" y="6"/>
                    <a:pt x="372" y="46"/>
                  </a:cubicBezTo>
                  <a:cubicBezTo>
                    <a:pt x="328" y="81"/>
                    <a:pt x="277" y="103"/>
                    <a:pt x="235" y="143"/>
                  </a:cubicBezTo>
                  <a:cubicBezTo>
                    <a:pt x="206" y="170"/>
                    <a:pt x="177" y="196"/>
                    <a:pt x="149" y="221"/>
                  </a:cubicBezTo>
                  <a:lnTo>
                    <a:pt x="87" y="277"/>
                  </a:lnTo>
                  <a:cubicBezTo>
                    <a:pt x="62" y="301"/>
                    <a:pt x="6" y="405"/>
                    <a:pt x="0" y="437"/>
                  </a:cubicBezTo>
                  <a:cubicBezTo>
                    <a:pt x="42" y="418"/>
                    <a:pt x="83" y="396"/>
                    <a:pt x="124" y="368"/>
                  </a:cubicBezTo>
                  <a:lnTo>
                    <a:pt x="137" y="356"/>
                  </a:lnTo>
                  <a:lnTo>
                    <a:pt x="209" y="292"/>
                  </a:lnTo>
                  <a:cubicBezTo>
                    <a:pt x="304" y="207"/>
                    <a:pt x="397" y="98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6">
              <a:extLst>
                <a:ext uri="{FF2B5EF4-FFF2-40B4-BE49-F238E27FC236}">
                  <a16:creationId xmlns:a16="http://schemas.microsoft.com/office/drawing/2014/main" id="{DF21DB13-63EC-A947-864E-2487049C4122}"/>
                </a:ext>
              </a:extLst>
            </p:cNvPr>
            <p:cNvSpPr/>
            <p:nvPr/>
          </p:nvSpPr>
          <p:spPr>
            <a:xfrm>
              <a:off x="5537425" y="2531750"/>
              <a:ext cx="22775" cy="6650"/>
            </a:xfrm>
            <a:custGeom>
              <a:avLst/>
              <a:gdLst/>
              <a:ahLst/>
              <a:cxnLst/>
              <a:rect l="l" t="t" r="r" b="b"/>
              <a:pathLst>
                <a:path w="911" h="266" extrusionOk="0">
                  <a:moveTo>
                    <a:pt x="893" y="1"/>
                  </a:moveTo>
                  <a:cubicBezTo>
                    <a:pt x="850" y="1"/>
                    <a:pt x="839" y="6"/>
                    <a:pt x="762" y="34"/>
                  </a:cubicBezTo>
                  <a:cubicBezTo>
                    <a:pt x="683" y="63"/>
                    <a:pt x="606" y="73"/>
                    <a:pt x="526" y="99"/>
                  </a:cubicBezTo>
                  <a:cubicBezTo>
                    <a:pt x="472" y="115"/>
                    <a:pt x="417" y="131"/>
                    <a:pt x="363" y="142"/>
                  </a:cubicBezTo>
                  <a:lnTo>
                    <a:pt x="304" y="154"/>
                  </a:lnTo>
                  <a:cubicBezTo>
                    <a:pt x="275" y="160"/>
                    <a:pt x="244" y="165"/>
                    <a:pt x="244" y="165"/>
                  </a:cubicBezTo>
                  <a:cubicBezTo>
                    <a:pt x="196" y="175"/>
                    <a:pt x="39" y="232"/>
                    <a:pt x="0" y="253"/>
                  </a:cubicBezTo>
                  <a:cubicBezTo>
                    <a:pt x="53" y="261"/>
                    <a:pt x="108" y="266"/>
                    <a:pt x="166" y="266"/>
                  </a:cubicBezTo>
                  <a:cubicBezTo>
                    <a:pt x="180" y="266"/>
                    <a:pt x="194" y="265"/>
                    <a:pt x="209" y="265"/>
                  </a:cubicBezTo>
                  <a:lnTo>
                    <a:pt x="236" y="260"/>
                  </a:lnTo>
                  <a:lnTo>
                    <a:pt x="307" y="248"/>
                  </a:lnTo>
                  <a:lnTo>
                    <a:pt x="379" y="233"/>
                  </a:lnTo>
                  <a:cubicBezTo>
                    <a:pt x="567" y="194"/>
                    <a:pt x="766" y="101"/>
                    <a:pt x="911" y="1"/>
                  </a:cubicBezTo>
                  <a:cubicBezTo>
                    <a:pt x="904" y="1"/>
                    <a:pt x="898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6">
              <a:extLst>
                <a:ext uri="{FF2B5EF4-FFF2-40B4-BE49-F238E27FC236}">
                  <a16:creationId xmlns:a16="http://schemas.microsoft.com/office/drawing/2014/main" id="{72F35F88-4D7B-8BBD-39A9-F5975F80B259}"/>
                </a:ext>
              </a:extLst>
            </p:cNvPr>
            <p:cNvSpPr/>
            <p:nvPr/>
          </p:nvSpPr>
          <p:spPr>
            <a:xfrm>
              <a:off x="5506550" y="2389550"/>
              <a:ext cx="31650" cy="13575"/>
            </a:xfrm>
            <a:custGeom>
              <a:avLst/>
              <a:gdLst/>
              <a:ahLst/>
              <a:cxnLst/>
              <a:rect l="l" t="t" r="r" b="b"/>
              <a:pathLst>
                <a:path w="1266" h="543" extrusionOk="0">
                  <a:moveTo>
                    <a:pt x="61" y="1"/>
                  </a:moveTo>
                  <a:cubicBezTo>
                    <a:pt x="34" y="1"/>
                    <a:pt x="13" y="2"/>
                    <a:pt x="0" y="4"/>
                  </a:cubicBezTo>
                  <a:cubicBezTo>
                    <a:pt x="107" y="42"/>
                    <a:pt x="204" y="77"/>
                    <a:pt x="282" y="105"/>
                  </a:cubicBezTo>
                  <a:lnTo>
                    <a:pt x="284" y="105"/>
                  </a:lnTo>
                  <a:lnTo>
                    <a:pt x="320" y="116"/>
                  </a:lnTo>
                  <a:cubicBezTo>
                    <a:pt x="320" y="116"/>
                    <a:pt x="369" y="131"/>
                    <a:pt x="418" y="147"/>
                  </a:cubicBezTo>
                  <a:cubicBezTo>
                    <a:pt x="466" y="164"/>
                    <a:pt x="515" y="182"/>
                    <a:pt x="515" y="182"/>
                  </a:cubicBezTo>
                  <a:cubicBezTo>
                    <a:pt x="769" y="277"/>
                    <a:pt x="1046" y="410"/>
                    <a:pt x="1265" y="543"/>
                  </a:cubicBezTo>
                  <a:cubicBezTo>
                    <a:pt x="1219" y="478"/>
                    <a:pt x="1217" y="473"/>
                    <a:pt x="1102" y="394"/>
                  </a:cubicBezTo>
                  <a:cubicBezTo>
                    <a:pt x="998" y="324"/>
                    <a:pt x="905" y="253"/>
                    <a:pt x="789" y="198"/>
                  </a:cubicBezTo>
                  <a:cubicBezTo>
                    <a:pt x="711" y="161"/>
                    <a:pt x="633" y="128"/>
                    <a:pt x="555" y="98"/>
                  </a:cubicBezTo>
                  <a:cubicBezTo>
                    <a:pt x="555" y="98"/>
                    <a:pt x="512" y="83"/>
                    <a:pt x="468" y="67"/>
                  </a:cubicBezTo>
                  <a:cubicBezTo>
                    <a:pt x="425" y="51"/>
                    <a:pt x="380" y="38"/>
                    <a:pt x="380" y="38"/>
                  </a:cubicBezTo>
                  <a:cubicBezTo>
                    <a:pt x="324" y="17"/>
                    <a:pt x="158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6">
              <a:extLst>
                <a:ext uri="{FF2B5EF4-FFF2-40B4-BE49-F238E27FC236}">
                  <a16:creationId xmlns:a16="http://schemas.microsoft.com/office/drawing/2014/main" id="{20D5861D-CA59-FA60-BD25-561822E7451D}"/>
                </a:ext>
              </a:extLst>
            </p:cNvPr>
            <p:cNvSpPr/>
            <p:nvPr/>
          </p:nvSpPr>
          <p:spPr>
            <a:xfrm>
              <a:off x="5503625" y="2350650"/>
              <a:ext cx="31000" cy="31575"/>
            </a:xfrm>
            <a:custGeom>
              <a:avLst/>
              <a:gdLst/>
              <a:ahLst/>
              <a:cxnLst/>
              <a:rect l="l" t="t" r="r" b="b"/>
              <a:pathLst>
                <a:path w="1240" h="1263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7"/>
                    <a:pt x="128" y="214"/>
                    <a:pt x="210" y="323"/>
                  </a:cubicBezTo>
                  <a:lnTo>
                    <a:pt x="210" y="324"/>
                  </a:lnTo>
                  <a:lnTo>
                    <a:pt x="243" y="363"/>
                  </a:lnTo>
                  <a:cubicBezTo>
                    <a:pt x="243" y="363"/>
                    <a:pt x="286" y="414"/>
                    <a:pt x="329" y="465"/>
                  </a:cubicBezTo>
                  <a:cubicBezTo>
                    <a:pt x="375" y="515"/>
                    <a:pt x="419" y="564"/>
                    <a:pt x="419" y="564"/>
                  </a:cubicBezTo>
                  <a:cubicBezTo>
                    <a:pt x="657" y="828"/>
                    <a:pt x="965" y="1083"/>
                    <a:pt x="1240" y="1263"/>
                  </a:cubicBezTo>
                  <a:cubicBezTo>
                    <a:pt x="1179" y="1183"/>
                    <a:pt x="1175" y="1180"/>
                    <a:pt x="1043" y="1064"/>
                  </a:cubicBezTo>
                  <a:cubicBezTo>
                    <a:pt x="925" y="959"/>
                    <a:pt x="830" y="849"/>
                    <a:pt x="715" y="737"/>
                  </a:cubicBezTo>
                  <a:cubicBezTo>
                    <a:pt x="638" y="662"/>
                    <a:pt x="564" y="586"/>
                    <a:pt x="495" y="510"/>
                  </a:cubicBezTo>
                  <a:cubicBezTo>
                    <a:pt x="495" y="510"/>
                    <a:pt x="456" y="467"/>
                    <a:pt x="417" y="424"/>
                  </a:cubicBezTo>
                  <a:cubicBezTo>
                    <a:pt x="380" y="381"/>
                    <a:pt x="342" y="337"/>
                    <a:pt x="342" y="337"/>
                  </a:cubicBezTo>
                  <a:cubicBezTo>
                    <a:pt x="279" y="267"/>
                    <a:pt x="59" y="5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6">
              <a:extLst>
                <a:ext uri="{FF2B5EF4-FFF2-40B4-BE49-F238E27FC236}">
                  <a16:creationId xmlns:a16="http://schemas.microsoft.com/office/drawing/2014/main" id="{4AE51A26-43F0-915D-9BEF-B1320EE278C3}"/>
                </a:ext>
              </a:extLst>
            </p:cNvPr>
            <p:cNvSpPr/>
            <p:nvPr/>
          </p:nvSpPr>
          <p:spPr>
            <a:xfrm>
              <a:off x="5435750" y="2487250"/>
              <a:ext cx="39350" cy="10400"/>
            </a:xfrm>
            <a:custGeom>
              <a:avLst/>
              <a:gdLst/>
              <a:ahLst/>
              <a:cxnLst/>
              <a:rect l="l" t="t" r="r" b="b"/>
              <a:pathLst>
                <a:path w="1574" h="416" extrusionOk="0">
                  <a:moveTo>
                    <a:pt x="1574" y="1"/>
                  </a:moveTo>
                  <a:cubicBezTo>
                    <a:pt x="1486" y="39"/>
                    <a:pt x="1485" y="46"/>
                    <a:pt x="1344" y="129"/>
                  </a:cubicBezTo>
                  <a:cubicBezTo>
                    <a:pt x="1216" y="200"/>
                    <a:pt x="1085" y="236"/>
                    <a:pt x="943" y="273"/>
                  </a:cubicBezTo>
                  <a:cubicBezTo>
                    <a:pt x="848" y="298"/>
                    <a:pt x="751" y="316"/>
                    <a:pt x="657" y="320"/>
                  </a:cubicBezTo>
                  <a:cubicBezTo>
                    <a:pt x="657" y="320"/>
                    <a:pt x="615" y="323"/>
                    <a:pt x="568" y="323"/>
                  </a:cubicBezTo>
                  <a:cubicBezTo>
                    <a:pt x="562" y="323"/>
                    <a:pt x="556" y="323"/>
                    <a:pt x="550" y="323"/>
                  </a:cubicBezTo>
                  <a:cubicBezTo>
                    <a:pt x="545" y="323"/>
                    <a:pt x="540" y="323"/>
                    <a:pt x="535" y="323"/>
                  </a:cubicBezTo>
                  <a:cubicBezTo>
                    <a:pt x="487" y="323"/>
                    <a:pt x="444" y="319"/>
                    <a:pt x="444" y="319"/>
                  </a:cubicBezTo>
                  <a:cubicBezTo>
                    <a:pt x="400" y="317"/>
                    <a:pt x="308" y="313"/>
                    <a:pt x="218" y="306"/>
                  </a:cubicBezTo>
                  <a:cubicBezTo>
                    <a:pt x="126" y="297"/>
                    <a:pt x="37" y="280"/>
                    <a:pt x="0" y="277"/>
                  </a:cubicBezTo>
                  <a:lnTo>
                    <a:pt x="0" y="277"/>
                  </a:lnTo>
                  <a:cubicBezTo>
                    <a:pt x="103" y="332"/>
                    <a:pt x="217" y="376"/>
                    <a:pt x="346" y="400"/>
                  </a:cubicBezTo>
                  <a:lnTo>
                    <a:pt x="394" y="406"/>
                  </a:lnTo>
                  <a:cubicBezTo>
                    <a:pt x="394" y="406"/>
                    <a:pt x="458" y="412"/>
                    <a:pt x="523" y="415"/>
                  </a:cubicBezTo>
                  <a:lnTo>
                    <a:pt x="611" y="415"/>
                  </a:lnTo>
                  <a:cubicBezTo>
                    <a:pt x="635" y="414"/>
                    <a:pt x="651" y="413"/>
                    <a:pt x="651" y="413"/>
                  </a:cubicBezTo>
                  <a:cubicBezTo>
                    <a:pt x="821" y="403"/>
                    <a:pt x="1001" y="363"/>
                    <a:pt x="1162" y="287"/>
                  </a:cubicBezTo>
                  <a:cubicBezTo>
                    <a:pt x="1323" y="215"/>
                    <a:pt x="1465" y="112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6">
              <a:extLst>
                <a:ext uri="{FF2B5EF4-FFF2-40B4-BE49-F238E27FC236}">
                  <a16:creationId xmlns:a16="http://schemas.microsoft.com/office/drawing/2014/main" id="{2DF734E9-4D44-F2DA-6A71-2C576D2151E2}"/>
                </a:ext>
              </a:extLst>
            </p:cNvPr>
            <p:cNvSpPr/>
            <p:nvPr/>
          </p:nvSpPr>
          <p:spPr>
            <a:xfrm>
              <a:off x="5419625" y="2508950"/>
              <a:ext cx="43375" cy="12000"/>
            </a:xfrm>
            <a:custGeom>
              <a:avLst/>
              <a:gdLst/>
              <a:ahLst/>
              <a:cxnLst/>
              <a:rect l="l" t="t" r="r" b="b"/>
              <a:pathLst>
                <a:path w="1735" h="48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10"/>
                    <a:pt x="173" y="214"/>
                    <a:pt x="299" y="298"/>
                  </a:cubicBezTo>
                  <a:lnTo>
                    <a:pt x="348" y="326"/>
                  </a:lnTo>
                  <a:cubicBezTo>
                    <a:pt x="348" y="326"/>
                    <a:pt x="414" y="361"/>
                    <a:pt x="482" y="389"/>
                  </a:cubicBezTo>
                  <a:cubicBezTo>
                    <a:pt x="551" y="419"/>
                    <a:pt x="624" y="437"/>
                    <a:pt x="624" y="437"/>
                  </a:cubicBezTo>
                  <a:cubicBezTo>
                    <a:pt x="721" y="465"/>
                    <a:pt x="825" y="479"/>
                    <a:pt x="930" y="479"/>
                  </a:cubicBezTo>
                  <a:cubicBezTo>
                    <a:pt x="1031" y="479"/>
                    <a:pt x="1132" y="467"/>
                    <a:pt x="1228" y="441"/>
                  </a:cubicBezTo>
                  <a:cubicBezTo>
                    <a:pt x="1426" y="391"/>
                    <a:pt x="1603" y="288"/>
                    <a:pt x="1734" y="167"/>
                  </a:cubicBezTo>
                  <a:lnTo>
                    <a:pt x="1734" y="167"/>
                  </a:lnTo>
                  <a:cubicBezTo>
                    <a:pt x="1635" y="209"/>
                    <a:pt x="1633" y="217"/>
                    <a:pt x="1464" y="298"/>
                  </a:cubicBezTo>
                  <a:cubicBezTo>
                    <a:pt x="1309" y="363"/>
                    <a:pt x="1155" y="382"/>
                    <a:pt x="988" y="388"/>
                  </a:cubicBezTo>
                  <a:cubicBezTo>
                    <a:pt x="975" y="389"/>
                    <a:pt x="961" y="389"/>
                    <a:pt x="948" y="389"/>
                  </a:cubicBezTo>
                  <a:cubicBezTo>
                    <a:pt x="849" y="389"/>
                    <a:pt x="751" y="375"/>
                    <a:pt x="659" y="352"/>
                  </a:cubicBezTo>
                  <a:cubicBezTo>
                    <a:pt x="659" y="352"/>
                    <a:pt x="601" y="336"/>
                    <a:pt x="544" y="315"/>
                  </a:cubicBezTo>
                  <a:cubicBezTo>
                    <a:pt x="487" y="293"/>
                    <a:pt x="433" y="266"/>
                    <a:pt x="433" y="266"/>
                  </a:cubicBezTo>
                  <a:cubicBezTo>
                    <a:pt x="389" y="245"/>
                    <a:pt x="293" y="201"/>
                    <a:pt x="203" y="146"/>
                  </a:cubicBezTo>
                  <a:cubicBezTo>
                    <a:pt x="114" y="92"/>
                    <a:pt x="34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6">
              <a:extLst>
                <a:ext uri="{FF2B5EF4-FFF2-40B4-BE49-F238E27FC236}">
                  <a16:creationId xmlns:a16="http://schemas.microsoft.com/office/drawing/2014/main" id="{C60BD19A-566E-9154-C5A9-6B2252BF6EC5}"/>
                </a:ext>
              </a:extLst>
            </p:cNvPr>
            <p:cNvSpPr/>
            <p:nvPr/>
          </p:nvSpPr>
          <p:spPr>
            <a:xfrm>
              <a:off x="5416050" y="2508850"/>
              <a:ext cx="26375" cy="17925"/>
            </a:xfrm>
            <a:custGeom>
              <a:avLst/>
              <a:gdLst/>
              <a:ahLst/>
              <a:cxnLst/>
              <a:rect l="l" t="t" r="r" b="b"/>
              <a:pathLst>
                <a:path w="1055" h="717" extrusionOk="0">
                  <a:moveTo>
                    <a:pt x="0" y="1"/>
                  </a:moveTo>
                  <a:cubicBezTo>
                    <a:pt x="17" y="94"/>
                    <a:pt x="50" y="189"/>
                    <a:pt x="107" y="282"/>
                  </a:cubicBezTo>
                  <a:lnTo>
                    <a:pt x="130" y="313"/>
                  </a:lnTo>
                  <a:cubicBezTo>
                    <a:pt x="130" y="313"/>
                    <a:pt x="162" y="354"/>
                    <a:pt x="198" y="395"/>
                  </a:cubicBezTo>
                  <a:cubicBezTo>
                    <a:pt x="234" y="432"/>
                    <a:pt x="274" y="468"/>
                    <a:pt x="274" y="468"/>
                  </a:cubicBezTo>
                  <a:cubicBezTo>
                    <a:pt x="377" y="560"/>
                    <a:pt x="508" y="638"/>
                    <a:pt x="647" y="677"/>
                  </a:cubicBezTo>
                  <a:cubicBezTo>
                    <a:pt x="737" y="704"/>
                    <a:pt x="829" y="717"/>
                    <a:pt x="917" y="717"/>
                  </a:cubicBezTo>
                  <a:cubicBezTo>
                    <a:pt x="965" y="717"/>
                    <a:pt x="1011" y="713"/>
                    <a:pt x="1054" y="706"/>
                  </a:cubicBezTo>
                  <a:cubicBezTo>
                    <a:pt x="979" y="681"/>
                    <a:pt x="975" y="686"/>
                    <a:pt x="846" y="665"/>
                  </a:cubicBezTo>
                  <a:cubicBezTo>
                    <a:pt x="730" y="642"/>
                    <a:pt x="635" y="590"/>
                    <a:pt x="531" y="536"/>
                  </a:cubicBezTo>
                  <a:cubicBezTo>
                    <a:pt x="462" y="498"/>
                    <a:pt x="396" y="455"/>
                    <a:pt x="341" y="404"/>
                  </a:cubicBezTo>
                  <a:cubicBezTo>
                    <a:pt x="341" y="404"/>
                    <a:pt x="308" y="377"/>
                    <a:pt x="279" y="346"/>
                  </a:cubicBezTo>
                  <a:cubicBezTo>
                    <a:pt x="249" y="317"/>
                    <a:pt x="223" y="283"/>
                    <a:pt x="223" y="283"/>
                  </a:cubicBezTo>
                  <a:cubicBezTo>
                    <a:pt x="200" y="257"/>
                    <a:pt x="150" y="203"/>
                    <a:pt x="104" y="146"/>
                  </a:cubicBezTo>
                  <a:cubicBezTo>
                    <a:pt x="58" y="88"/>
                    <a:pt x="19" y="2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6">
              <a:extLst>
                <a:ext uri="{FF2B5EF4-FFF2-40B4-BE49-F238E27FC236}">
                  <a16:creationId xmlns:a16="http://schemas.microsoft.com/office/drawing/2014/main" id="{FF130AF5-4290-6124-FDC6-D301F62D80F6}"/>
                </a:ext>
              </a:extLst>
            </p:cNvPr>
            <p:cNvSpPr/>
            <p:nvPr/>
          </p:nvSpPr>
          <p:spPr>
            <a:xfrm>
              <a:off x="5292725" y="2534025"/>
              <a:ext cx="91475" cy="18125"/>
            </a:xfrm>
            <a:custGeom>
              <a:avLst/>
              <a:gdLst/>
              <a:ahLst/>
              <a:cxnLst/>
              <a:rect l="l" t="t" r="r" b="b"/>
              <a:pathLst>
                <a:path w="3659" h="725" extrusionOk="0">
                  <a:moveTo>
                    <a:pt x="3658" y="1"/>
                  </a:moveTo>
                  <a:cubicBezTo>
                    <a:pt x="3557" y="65"/>
                    <a:pt x="3505" y="98"/>
                    <a:pt x="3451" y="133"/>
                  </a:cubicBezTo>
                  <a:cubicBezTo>
                    <a:pt x="3382" y="173"/>
                    <a:pt x="3300" y="232"/>
                    <a:pt x="3128" y="322"/>
                  </a:cubicBezTo>
                  <a:cubicBezTo>
                    <a:pt x="2817" y="480"/>
                    <a:pt x="2502" y="562"/>
                    <a:pt x="2152" y="609"/>
                  </a:cubicBezTo>
                  <a:cubicBezTo>
                    <a:pt x="2036" y="625"/>
                    <a:pt x="1919" y="632"/>
                    <a:pt x="1803" y="632"/>
                  </a:cubicBezTo>
                  <a:cubicBezTo>
                    <a:pt x="1684" y="632"/>
                    <a:pt x="1567" y="625"/>
                    <a:pt x="1453" y="610"/>
                  </a:cubicBezTo>
                  <a:cubicBezTo>
                    <a:pt x="1453" y="610"/>
                    <a:pt x="1327" y="595"/>
                    <a:pt x="1203" y="566"/>
                  </a:cubicBezTo>
                  <a:cubicBezTo>
                    <a:pt x="1078" y="540"/>
                    <a:pt x="956" y="500"/>
                    <a:pt x="956" y="500"/>
                  </a:cubicBezTo>
                  <a:cubicBezTo>
                    <a:pt x="857" y="471"/>
                    <a:pt x="646" y="403"/>
                    <a:pt x="449" y="310"/>
                  </a:cubicBezTo>
                  <a:cubicBezTo>
                    <a:pt x="251" y="219"/>
                    <a:pt x="71" y="101"/>
                    <a:pt x="0" y="58"/>
                  </a:cubicBezTo>
                  <a:lnTo>
                    <a:pt x="0" y="58"/>
                  </a:lnTo>
                  <a:cubicBezTo>
                    <a:pt x="206" y="238"/>
                    <a:pt x="443" y="397"/>
                    <a:pt x="727" y="517"/>
                  </a:cubicBezTo>
                  <a:lnTo>
                    <a:pt x="727" y="516"/>
                  </a:lnTo>
                  <a:lnTo>
                    <a:pt x="833" y="556"/>
                  </a:lnTo>
                  <a:cubicBezTo>
                    <a:pt x="833" y="556"/>
                    <a:pt x="974" y="606"/>
                    <a:pt x="1121" y="643"/>
                  </a:cubicBezTo>
                  <a:cubicBezTo>
                    <a:pt x="1267" y="680"/>
                    <a:pt x="1417" y="699"/>
                    <a:pt x="1417" y="699"/>
                  </a:cubicBezTo>
                  <a:cubicBezTo>
                    <a:pt x="1536" y="716"/>
                    <a:pt x="1659" y="725"/>
                    <a:pt x="1783" y="725"/>
                  </a:cubicBezTo>
                  <a:cubicBezTo>
                    <a:pt x="2069" y="725"/>
                    <a:pt x="2363" y="679"/>
                    <a:pt x="2638" y="589"/>
                  </a:cubicBezTo>
                  <a:cubicBezTo>
                    <a:pt x="3034" y="462"/>
                    <a:pt x="3388" y="246"/>
                    <a:pt x="3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6">
              <a:extLst>
                <a:ext uri="{FF2B5EF4-FFF2-40B4-BE49-F238E27FC236}">
                  <a16:creationId xmlns:a16="http://schemas.microsoft.com/office/drawing/2014/main" id="{60CE21F7-6C77-95EE-7797-9BE02EE8847C}"/>
                </a:ext>
              </a:extLst>
            </p:cNvPr>
            <p:cNvSpPr/>
            <p:nvPr/>
          </p:nvSpPr>
          <p:spPr>
            <a:xfrm>
              <a:off x="5299225" y="2378350"/>
              <a:ext cx="31700" cy="22650"/>
            </a:xfrm>
            <a:custGeom>
              <a:avLst/>
              <a:gdLst/>
              <a:ahLst/>
              <a:cxnLst/>
              <a:rect l="l" t="t" r="r" b="b"/>
              <a:pathLst>
                <a:path w="1268" h="90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84" y="28"/>
                    <a:pt x="1178" y="31"/>
                    <a:pt x="1050" y="116"/>
                  </a:cubicBezTo>
                  <a:cubicBezTo>
                    <a:pt x="934" y="193"/>
                    <a:pt x="820" y="252"/>
                    <a:pt x="705" y="334"/>
                  </a:cubicBezTo>
                  <a:cubicBezTo>
                    <a:pt x="627" y="390"/>
                    <a:pt x="550" y="445"/>
                    <a:pt x="475" y="498"/>
                  </a:cubicBezTo>
                  <a:lnTo>
                    <a:pt x="309" y="615"/>
                  </a:lnTo>
                  <a:cubicBezTo>
                    <a:pt x="240" y="663"/>
                    <a:pt x="42" y="851"/>
                    <a:pt x="1" y="905"/>
                  </a:cubicBezTo>
                  <a:cubicBezTo>
                    <a:pt x="96" y="856"/>
                    <a:pt x="193" y="802"/>
                    <a:pt x="294" y="738"/>
                  </a:cubicBezTo>
                  <a:lnTo>
                    <a:pt x="295" y="738"/>
                  </a:lnTo>
                  <a:lnTo>
                    <a:pt x="331" y="713"/>
                  </a:lnTo>
                  <a:lnTo>
                    <a:pt x="522" y="579"/>
                  </a:lnTo>
                  <a:cubicBezTo>
                    <a:pt x="774" y="400"/>
                    <a:pt x="1047" y="185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6">
              <a:extLst>
                <a:ext uri="{FF2B5EF4-FFF2-40B4-BE49-F238E27FC236}">
                  <a16:creationId xmlns:a16="http://schemas.microsoft.com/office/drawing/2014/main" id="{B2C2267D-A0A6-4EE1-3448-DB1E0A0F7B5E}"/>
                </a:ext>
              </a:extLst>
            </p:cNvPr>
            <p:cNvSpPr/>
            <p:nvPr/>
          </p:nvSpPr>
          <p:spPr>
            <a:xfrm>
              <a:off x="5321900" y="2323350"/>
              <a:ext cx="37050" cy="16925"/>
            </a:xfrm>
            <a:custGeom>
              <a:avLst/>
              <a:gdLst/>
              <a:ahLst/>
              <a:cxnLst/>
              <a:rect l="l" t="t" r="r" b="b"/>
              <a:pathLst>
                <a:path w="1482" h="677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77"/>
                    <a:pt x="176" y="150"/>
                    <a:pt x="282" y="220"/>
                  </a:cubicBezTo>
                  <a:lnTo>
                    <a:pt x="321" y="244"/>
                  </a:lnTo>
                  <a:cubicBezTo>
                    <a:pt x="321" y="244"/>
                    <a:pt x="375" y="275"/>
                    <a:pt x="429" y="305"/>
                  </a:cubicBezTo>
                  <a:lnTo>
                    <a:pt x="538" y="363"/>
                  </a:lnTo>
                  <a:cubicBezTo>
                    <a:pt x="829" y="514"/>
                    <a:pt x="1184" y="626"/>
                    <a:pt x="1481" y="677"/>
                  </a:cubicBezTo>
                  <a:cubicBezTo>
                    <a:pt x="1401" y="628"/>
                    <a:pt x="1396" y="627"/>
                    <a:pt x="1243" y="575"/>
                  </a:cubicBezTo>
                  <a:cubicBezTo>
                    <a:pt x="1107" y="526"/>
                    <a:pt x="989" y="464"/>
                    <a:pt x="853" y="408"/>
                  </a:cubicBezTo>
                  <a:cubicBezTo>
                    <a:pt x="762" y="369"/>
                    <a:pt x="673" y="328"/>
                    <a:pt x="589" y="284"/>
                  </a:cubicBezTo>
                  <a:lnTo>
                    <a:pt x="495" y="236"/>
                  </a:lnTo>
                  <a:lnTo>
                    <a:pt x="403" y="184"/>
                  </a:lnTo>
                  <a:cubicBezTo>
                    <a:pt x="326" y="144"/>
                    <a:pt x="68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6">
              <a:extLst>
                <a:ext uri="{FF2B5EF4-FFF2-40B4-BE49-F238E27FC236}">
                  <a16:creationId xmlns:a16="http://schemas.microsoft.com/office/drawing/2014/main" id="{1F209FC6-2307-83C3-3C52-91F8400D3AFC}"/>
                </a:ext>
              </a:extLst>
            </p:cNvPr>
            <p:cNvSpPr/>
            <p:nvPr/>
          </p:nvSpPr>
          <p:spPr>
            <a:xfrm>
              <a:off x="5347325" y="2232475"/>
              <a:ext cx="32950" cy="24650"/>
            </a:xfrm>
            <a:custGeom>
              <a:avLst/>
              <a:gdLst/>
              <a:ahLst/>
              <a:cxnLst/>
              <a:rect l="l" t="t" r="r" b="b"/>
              <a:pathLst>
                <a:path w="1318" h="986" extrusionOk="0">
                  <a:moveTo>
                    <a:pt x="191" y="1"/>
                  </a:moveTo>
                  <a:cubicBezTo>
                    <a:pt x="107" y="1"/>
                    <a:pt x="31" y="12"/>
                    <a:pt x="0" y="20"/>
                  </a:cubicBezTo>
                  <a:cubicBezTo>
                    <a:pt x="120" y="34"/>
                    <a:pt x="239" y="62"/>
                    <a:pt x="363" y="104"/>
                  </a:cubicBezTo>
                  <a:lnTo>
                    <a:pt x="363" y="105"/>
                  </a:lnTo>
                  <a:lnTo>
                    <a:pt x="408" y="118"/>
                  </a:lnTo>
                  <a:cubicBezTo>
                    <a:pt x="408" y="118"/>
                    <a:pt x="469" y="140"/>
                    <a:pt x="527" y="165"/>
                  </a:cubicBezTo>
                  <a:cubicBezTo>
                    <a:pt x="556" y="179"/>
                    <a:pt x="584" y="193"/>
                    <a:pt x="606" y="203"/>
                  </a:cubicBezTo>
                  <a:cubicBezTo>
                    <a:pt x="626" y="215"/>
                    <a:pt x="640" y="222"/>
                    <a:pt x="640" y="222"/>
                  </a:cubicBezTo>
                  <a:cubicBezTo>
                    <a:pt x="939" y="383"/>
                    <a:pt x="1206" y="681"/>
                    <a:pt x="1317" y="986"/>
                  </a:cubicBezTo>
                  <a:cubicBezTo>
                    <a:pt x="1310" y="888"/>
                    <a:pt x="1316" y="876"/>
                    <a:pt x="1237" y="718"/>
                  </a:cubicBezTo>
                  <a:cubicBezTo>
                    <a:pt x="1164" y="578"/>
                    <a:pt x="1084" y="449"/>
                    <a:pt x="961" y="338"/>
                  </a:cubicBezTo>
                  <a:cubicBezTo>
                    <a:pt x="877" y="264"/>
                    <a:pt x="789" y="198"/>
                    <a:pt x="696" y="148"/>
                  </a:cubicBezTo>
                  <a:cubicBezTo>
                    <a:pt x="696" y="148"/>
                    <a:pt x="645" y="117"/>
                    <a:pt x="590" y="93"/>
                  </a:cubicBezTo>
                  <a:cubicBezTo>
                    <a:pt x="564" y="80"/>
                    <a:pt x="536" y="68"/>
                    <a:pt x="515" y="60"/>
                  </a:cubicBezTo>
                  <a:cubicBezTo>
                    <a:pt x="495" y="53"/>
                    <a:pt x="480" y="47"/>
                    <a:pt x="480" y="47"/>
                  </a:cubicBezTo>
                  <a:cubicBezTo>
                    <a:pt x="435" y="28"/>
                    <a:pt x="332" y="8"/>
                    <a:pt x="232" y="2"/>
                  </a:cubicBezTo>
                  <a:cubicBezTo>
                    <a:pt x="218" y="1"/>
                    <a:pt x="205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6">
              <a:extLst>
                <a:ext uri="{FF2B5EF4-FFF2-40B4-BE49-F238E27FC236}">
                  <a16:creationId xmlns:a16="http://schemas.microsoft.com/office/drawing/2014/main" id="{08EDBFA8-62F3-55BC-BCFE-A588DB14068C}"/>
                </a:ext>
              </a:extLst>
            </p:cNvPr>
            <p:cNvSpPr/>
            <p:nvPr/>
          </p:nvSpPr>
          <p:spPr>
            <a:xfrm>
              <a:off x="5370700" y="2218500"/>
              <a:ext cx="22625" cy="60800"/>
            </a:xfrm>
            <a:custGeom>
              <a:avLst/>
              <a:gdLst/>
              <a:ahLst/>
              <a:cxnLst/>
              <a:rect l="l" t="t" r="r" b="b"/>
              <a:pathLst>
                <a:path w="905" h="2432" extrusionOk="0">
                  <a:moveTo>
                    <a:pt x="1" y="1"/>
                  </a:moveTo>
                  <a:lnTo>
                    <a:pt x="1" y="1"/>
                  </a:lnTo>
                  <a:cubicBezTo>
                    <a:pt x="151" y="117"/>
                    <a:pt x="287" y="255"/>
                    <a:pt x="409" y="422"/>
                  </a:cubicBezTo>
                  <a:lnTo>
                    <a:pt x="455" y="483"/>
                  </a:lnTo>
                  <a:cubicBezTo>
                    <a:pt x="455" y="483"/>
                    <a:pt x="514" y="565"/>
                    <a:pt x="564" y="654"/>
                  </a:cubicBezTo>
                  <a:cubicBezTo>
                    <a:pt x="614" y="741"/>
                    <a:pt x="653" y="835"/>
                    <a:pt x="653" y="835"/>
                  </a:cubicBezTo>
                  <a:cubicBezTo>
                    <a:pt x="759" y="1081"/>
                    <a:pt x="814" y="1366"/>
                    <a:pt x="803" y="1647"/>
                  </a:cubicBezTo>
                  <a:cubicBezTo>
                    <a:pt x="794" y="1929"/>
                    <a:pt x="720" y="2203"/>
                    <a:pt x="609" y="2431"/>
                  </a:cubicBezTo>
                  <a:cubicBezTo>
                    <a:pt x="698" y="2308"/>
                    <a:pt x="715" y="2302"/>
                    <a:pt x="801" y="2038"/>
                  </a:cubicBezTo>
                  <a:cubicBezTo>
                    <a:pt x="868" y="1800"/>
                    <a:pt x="905" y="1565"/>
                    <a:pt x="874" y="1308"/>
                  </a:cubicBezTo>
                  <a:cubicBezTo>
                    <a:pt x="855" y="1136"/>
                    <a:pt x="808" y="968"/>
                    <a:pt x="745" y="816"/>
                  </a:cubicBezTo>
                  <a:cubicBezTo>
                    <a:pt x="745" y="816"/>
                    <a:pt x="710" y="729"/>
                    <a:pt x="666" y="647"/>
                  </a:cubicBezTo>
                  <a:cubicBezTo>
                    <a:pt x="622" y="565"/>
                    <a:pt x="571" y="488"/>
                    <a:pt x="571" y="488"/>
                  </a:cubicBezTo>
                  <a:cubicBezTo>
                    <a:pt x="529" y="423"/>
                    <a:pt x="425" y="299"/>
                    <a:pt x="305" y="200"/>
                  </a:cubicBezTo>
                  <a:cubicBezTo>
                    <a:pt x="187" y="98"/>
                    <a:pt x="55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6">
              <a:extLst>
                <a:ext uri="{FF2B5EF4-FFF2-40B4-BE49-F238E27FC236}">
                  <a16:creationId xmlns:a16="http://schemas.microsoft.com/office/drawing/2014/main" id="{B1A0A5B6-1EFB-2ECC-4397-9041F6B07D9F}"/>
                </a:ext>
              </a:extLst>
            </p:cNvPr>
            <p:cNvSpPr/>
            <p:nvPr/>
          </p:nvSpPr>
          <p:spPr>
            <a:xfrm>
              <a:off x="5293700" y="2223750"/>
              <a:ext cx="24700" cy="42525"/>
            </a:xfrm>
            <a:custGeom>
              <a:avLst/>
              <a:gdLst/>
              <a:ahLst/>
              <a:cxnLst/>
              <a:rect l="l" t="t" r="r" b="b"/>
              <a:pathLst>
                <a:path w="988" h="1701" extrusionOk="0">
                  <a:moveTo>
                    <a:pt x="987" y="0"/>
                  </a:moveTo>
                  <a:cubicBezTo>
                    <a:pt x="878" y="36"/>
                    <a:pt x="865" y="33"/>
                    <a:pt x="700" y="156"/>
                  </a:cubicBezTo>
                  <a:cubicBezTo>
                    <a:pt x="553" y="270"/>
                    <a:pt x="422" y="385"/>
                    <a:pt x="311" y="544"/>
                  </a:cubicBezTo>
                  <a:cubicBezTo>
                    <a:pt x="239" y="651"/>
                    <a:pt x="175" y="763"/>
                    <a:pt x="128" y="877"/>
                  </a:cubicBezTo>
                  <a:cubicBezTo>
                    <a:pt x="128" y="877"/>
                    <a:pt x="100" y="940"/>
                    <a:pt x="77" y="1006"/>
                  </a:cubicBezTo>
                  <a:cubicBezTo>
                    <a:pt x="64" y="1038"/>
                    <a:pt x="54" y="1071"/>
                    <a:pt x="48" y="1097"/>
                  </a:cubicBezTo>
                  <a:cubicBezTo>
                    <a:pt x="40" y="1122"/>
                    <a:pt x="35" y="1138"/>
                    <a:pt x="35" y="1138"/>
                  </a:cubicBezTo>
                  <a:cubicBezTo>
                    <a:pt x="18" y="1192"/>
                    <a:pt x="2" y="1313"/>
                    <a:pt x="1" y="1429"/>
                  </a:cubicBezTo>
                  <a:cubicBezTo>
                    <a:pt x="0" y="1547"/>
                    <a:pt x="17" y="1658"/>
                    <a:pt x="28" y="1700"/>
                  </a:cubicBezTo>
                  <a:cubicBezTo>
                    <a:pt x="38" y="1559"/>
                    <a:pt x="61" y="1416"/>
                    <a:pt x="98" y="1267"/>
                  </a:cubicBezTo>
                  <a:lnTo>
                    <a:pt x="110" y="1211"/>
                  </a:lnTo>
                  <a:cubicBezTo>
                    <a:pt x="110" y="1211"/>
                    <a:pt x="131" y="1138"/>
                    <a:pt x="154" y="1067"/>
                  </a:cubicBezTo>
                  <a:cubicBezTo>
                    <a:pt x="167" y="1031"/>
                    <a:pt x="180" y="995"/>
                    <a:pt x="189" y="969"/>
                  </a:cubicBezTo>
                  <a:cubicBezTo>
                    <a:pt x="200" y="943"/>
                    <a:pt x="208" y="925"/>
                    <a:pt x="208" y="925"/>
                  </a:cubicBezTo>
                  <a:cubicBezTo>
                    <a:pt x="288" y="743"/>
                    <a:pt x="395" y="557"/>
                    <a:pt x="532" y="398"/>
                  </a:cubicBezTo>
                  <a:cubicBezTo>
                    <a:pt x="667" y="237"/>
                    <a:pt x="826" y="101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6">
              <a:extLst>
                <a:ext uri="{FF2B5EF4-FFF2-40B4-BE49-F238E27FC236}">
                  <a16:creationId xmlns:a16="http://schemas.microsoft.com/office/drawing/2014/main" id="{2D9FABBC-111C-E521-420A-C1365C39886D}"/>
                </a:ext>
              </a:extLst>
            </p:cNvPr>
            <p:cNvSpPr/>
            <p:nvPr/>
          </p:nvSpPr>
          <p:spPr>
            <a:xfrm>
              <a:off x="5300800" y="2243475"/>
              <a:ext cx="12925" cy="74775"/>
            </a:xfrm>
            <a:custGeom>
              <a:avLst/>
              <a:gdLst/>
              <a:ahLst/>
              <a:cxnLst/>
              <a:rect l="l" t="t" r="r" b="b"/>
              <a:pathLst>
                <a:path w="517" h="2991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99" y="133"/>
                    <a:pt x="379" y="137"/>
                    <a:pt x="244" y="425"/>
                  </a:cubicBezTo>
                  <a:cubicBezTo>
                    <a:pt x="129" y="686"/>
                    <a:pt x="47" y="941"/>
                    <a:pt x="18" y="1236"/>
                  </a:cubicBezTo>
                  <a:cubicBezTo>
                    <a:pt x="2" y="1432"/>
                    <a:pt x="0" y="1629"/>
                    <a:pt x="25" y="1817"/>
                  </a:cubicBezTo>
                  <a:cubicBezTo>
                    <a:pt x="25" y="1817"/>
                    <a:pt x="27" y="1843"/>
                    <a:pt x="32" y="1883"/>
                  </a:cubicBezTo>
                  <a:cubicBezTo>
                    <a:pt x="36" y="1923"/>
                    <a:pt x="48" y="1975"/>
                    <a:pt x="57" y="2027"/>
                  </a:cubicBezTo>
                  <a:cubicBezTo>
                    <a:pt x="64" y="2080"/>
                    <a:pt x="77" y="2132"/>
                    <a:pt x="88" y="2170"/>
                  </a:cubicBezTo>
                  <a:cubicBezTo>
                    <a:pt x="98" y="2209"/>
                    <a:pt x="104" y="2235"/>
                    <a:pt x="104" y="2235"/>
                  </a:cubicBezTo>
                  <a:cubicBezTo>
                    <a:pt x="124" y="2319"/>
                    <a:pt x="193" y="2491"/>
                    <a:pt x="278" y="2648"/>
                  </a:cubicBezTo>
                  <a:cubicBezTo>
                    <a:pt x="324" y="2725"/>
                    <a:pt x="368" y="2800"/>
                    <a:pt x="412" y="2860"/>
                  </a:cubicBezTo>
                  <a:cubicBezTo>
                    <a:pt x="458" y="2918"/>
                    <a:pt x="495" y="2966"/>
                    <a:pt x="516" y="2991"/>
                  </a:cubicBezTo>
                  <a:cubicBezTo>
                    <a:pt x="405" y="2802"/>
                    <a:pt x="314" y="2598"/>
                    <a:pt x="243" y="2370"/>
                  </a:cubicBezTo>
                  <a:lnTo>
                    <a:pt x="243" y="2369"/>
                  </a:lnTo>
                  <a:lnTo>
                    <a:pt x="213" y="2286"/>
                  </a:lnTo>
                  <a:cubicBezTo>
                    <a:pt x="213" y="2286"/>
                    <a:pt x="205" y="2258"/>
                    <a:pt x="194" y="2215"/>
                  </a:cubicBezTo>
                  <a:cubicBezTo>
                    <a:pt x="184" y="2172"/>
                    <a:pt x="167" y="2116"/>
                    <a:pt x="156" y="2058"/>
                  </a:cubicBezTo>
                  <a:cubicBezTo>
                    <a:pt x="145" y="2001"/>
                    <a:pt x="135" y="1943"/>
                    <a:pt x="127" y="1899"/>
                  </a:cubicBezTo>
                  <a:cubicBezTo>
                    <a:pt x="120" y="1856"/>
                    <a:pt x="118" y="1826"/>
                    <a:pt x="118" y="1826"/>
                  </a:cubicBezTo>
                  <a:cubicBezTo>
                    <a:pt x="84" y="1519"/>
                    <a:pt x="89" y="1184"/>
                    <a:pt x="162" y="866"/>
                  </a:cubicBezTo>
                  <a:cubicBezTo>
                    <a:pt x="231" y="548"/>
                    <a:pt x="355" y="247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6">
              <a:extLst>
                <a:ext uri="{FF2B5EF4-FFF2-40B4-BE49-F238E27FC236}">
                  <a16:creationId xmlns:a16="http://schemas.microsoft.com/office/drawing/2014/main" id="{1D8AE8A0-0389-C013-0184-A6053F1DD2A1}"/>
                </a:ext>
              </a:extLst>
            </p:cNvPr>
            <p:cNvSpPr/>
            <p:nvPr/>
          </p:nvSpPr>
          <p:spPr>
            <a:xfrm>
              <a:off x="5193125" y="2353575"/>
              <a:ext cx="57725" cy="91400"/>
            </a:xfrm>
            <a:custGeom>
              <a:avLst/>
              <a:gdLst/>
              <a:ahLst/>
              <a:cxnLst/>
              <a:rect l="l" t="t" r="r" b="b"/>
              <a:pathLst>
                <a:path w="2309" h="3656" extrusionOk="0">
                  <a:moveTo>
                    <a:pt x="1180" y="1"/>
                  </a:moveTo>
                  <a:lnTo>
                    <a:pt x="1180" y="1"/>
                  </a:lnTo>
                  <a:cubicBezTo>
                    <a:pt x="1510" y="183"/>
                    <a:pt x="1789" y="465"/>
                    <a:pt x="1977" y="831"/>
                  </a:cubicBezTo>
                  <a:cubicBezTo>
                    <a:pt x="1977" y="831"/>
                    <a:pt x="1995" y="865"/>
                    <a:pt x="2011" y="898"/>
                  </a:cubicBezTo>
                  <a:cubicBezTo>
                    <a:pt x="2027" y="933"/>
                    <a:pt x="2042" y="966"/>
                    <a:pt x="2042" y="966"/>
                  </a:cubicBezTo>
                  <a:cubicBezTo>
                    <a:pt x="2042" y="966"/>
                    <a:pt x="2047" y="978"/>
                    <a:pt x="2057" y="998"/>
                  </a:cubicBezTo>
                  <a:cubicBezTo>
                    <a:pt x="2065" y="1019"/>
                    <a:pt x="2076" y="1049"/>
                    <a:pt x="2089" y="1084"/>
                  </a:cubicBezTo>
                  <a:cubicBezTo>
                    <a:pt x="2118" y="1154"/>
                    <a:pt x="2145" y="1251"/>
                    <a:pt x="2168" y="1349"/>
                  </a:cubicBezTo>
                  <a:cubicBezTo>
                    <a:pt x="2215" y="1546"/>
                    <a:pt x="2212" y="1748"/>
                    <a:pt x="2212" y="1748"/>
                  </a:cubicBezTo>
                  <a:cubicBezTo>
                    <a:pt x="2229" y="2281"/>
                    <a:pt x="1953" y="2836"/>
                    <a:pt x="1509" y="3178"/>
                  </a:cubicBezTo>
                  <a:cubicBezTo>
                    <a:pt x="1150" y="3470"/>
                    <a:pt x="694" y="3622"/>
                    <a:pt x="267" y="3622"/>
                  </a:cubicBezTo>
                  <a:cubicBezTo>
                    <a:pt x="176" y="3622"/>
                    <a:pt x="87" y="3615"/>
                    <a:pt x="1" y="3602"/>
                  </a:cubicBezTo>
                  <a:lnTo>
                    <a:pt x="1" y="3602"/>
                  </a:lnTo>
                  <a:cubicBezTo>
                    <a:pt x="73" y="3617"/>
                    <a:pt x="129" y="3631"/>
                    <a:pt x="181" y="3639"/>
                  </a:cubicBezTo>
                  <a:cubicBezTo>
                    <a:pt x="237" y="3645"/>
                    <a:pt x="285" y="3649"/>
                    <a:pt x="337" y="3654"/>
                  </a:cubicBezTo>
                  <a:cubicBezTo>
                    <a:pt x="447" y="3649"/>
                    <a:pt x="593" y="3656"/>
                    <a:pt x="859" y="3581"/>
                  </a:cubicBezTo>
                  <a:cubicBezTo>
                    <a:pt x="1330" y="3441"/>
                    <a:pt x="1738" y="3172"/>
                    <a:pt x="2019" y="2742"/>
                  </a:cubicBezTo>
                  <a:cubicBezTo>
                    <a:pt x="2209" y="2454"/>
                    <a:pt x="2302" y="2111"/>
                    <a:pt x="2305" y="1783"/>
                  </a:cubicBezTo>
                  <a:cubicBezTo>
                    <a:pt x="2305" y="1783"/>
                    <a:pt x="2308" y="1598"/>
                    <a:pt x="2275" y="1416"/>
                  </a:cubicBezTo>
                  <a:cubicBezTo>
                    <a:pt x="2246" y="1234"/>
                    <a:pt x="2179" y="1061"/>
                    <a:pt x="2179" y="1061"/>
                  </a:cubicBezTo>
                  <a:cubicBezTo>
                    <a:pt x="2133" y="918"/>
                    <a:pt x="1984" y="630"/>
                    <a:pt x="1767" y="407"/>
                  </a:cubicBezTo>
                  <a:cubicBezTo>
                    <a:pt x="1558" y="178"/>
                    <a:pt x="1286" y="43"/>
                    <a:pt x="1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6">
              <a:extLst>
                <a:ext uri="{FF2B5EF4-FFF2-40B4-BE49-F238E27FC236}">
                  <a16:creationId xmlns:a16="http://schemas.microsoft.com/office/drawing/2014/main" id="{29B3F5EF-9FD6-3220-7694-3D99B8A6FD9A}"/>
                </a:ext>
              </a:extLst>
            </p:cNvPr>
            <p:cNvSpPr/>
            <p:nvPr/>
          </p:nvSpPr>
          <p:spPr>
            <a:xfrm>
              <a:off x="5200650" y="2367350"/>
              <a:ext cx="36425" cy="58975"/>
            </a:xfrm>
            <a:custGeom>
              <a:avLst/>
              <a:gdLst/>
              <a:ahLst/>
              <a:cxnLst/>
              <a:rect l="l" t="t" r="r" b="b"/>
              <a:pathLst>
                <a:path w="1457" h="2359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56" y="202"/>
                    <a:pt x="1380" y="415"/>
                    <a:pt x="1366" y="644"/>
                  </a:cubicBezTo>
                  <a:lnTo>
                    <a:pt x="1360" y="727"/>
                  </a:lnTo>
                  <a:cubicBezTo>
                    <a:pt x="1360" y="727"/>
                    <a:pt x="1352" y="839"/>
                    <a:pt x="1329" y="949"/>
                  </a:cubicBezTo>
                  <a:cubicBezTo>
                    <a:pt x="1307" y="1058"/>
                    <a:pt x="1271" y="1164"/>
                    <a:pt x="1271" y="1164"/>
                  </a:cubicBezTo>
                  <a:cubicBezTo>
                    <a:pt x="1178" y="1444"/>
                    <a:pt x="1004" y="1715"/>
                    <a:pt x="774" y="1924"/>
                  </a:cubicBezTo>
                  <a:cubicBezTo>
                    <a:pt x="547" y="2137"/>
                    <a:pt x="269" y="2284"/>
                    <a:pt x="0" y="2359"/>
                  </a:cubicBezTo>
                  <a:cubicBezTo>
                    <a:pt x="83" y="2351"/>
                    <a:pt x="128" y="2345"/>
                    <a:pt x="188" y="2329"/>
                  </a:cubicBezTo>
                  <a:cubicBezTo>
                    <a:pt x="248" y="2310"/>
                    <a:pt x="325" y="2288"/>
                    <a:pt x="461" y="2218"/>
                  </a:cubicBezTo>
                  <a:cubicBezTo>
                    <a:pt x="702" y="2090"/>
                    <a:pt x="914" y="1935"/>
                    <a:pt x="1087" y="1708"/>
                  </a:cubicBezTo>
                  <a:cubicBezTo>
                    <a:pt x="1203" y="1555"/>
                    <a:pt x="1291" y="1384"/>
                    <a:pt x="1352" y="1212"/>
                  </a:cubicBezTo>
                  <a:cubicBezTo>
                    <a:pt x="1352" y="1212"/>
                    <a:pt x="1386" y="1115"/>
                    <a:pt x="1409" y="1015"/>
                  </a:cubicBezTo>
                  <a:cubicBezTo>
                    <a:pt x="1433" y="915"/>
                    <a:pt x="1445" y="813"/>
                    <a:pt x="1445" y="813"/>
                  </a:cubicBezTo>
                  <a:cubicBezTo>
                    <a:pt x="1457" y="730"/>
                    <a:pt x="1457" y="551"/>
                    <a:pt x="1425" y="381"/>
                  </a:cubicBezTo>
                  <a:cubicBezTo>
                    <a:pt x="1396" y="211"/>
                    <a:pt x="1333" y="56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6">
              <a:extLst>
                <a:ext uri="{FF2B5EF4-FFF2-40B4-BE49-F238E27FC236}">
                  <a16:creationId xmlns:a16="http://schemas.microsoft.com/office/drawing/2014/main" id="{10E84368-230C-2224-6BD2-8B288825AB13}"/>
                </a:ext>
              </a:extLst>
            </p:cNvPr>
            <p:cNvSpPr/>
            <p:nvPr/>
          </p:nvSpPr>
          <p:spPr>
            <a:xfrm>
              <a:off x="5204875" y="2357125"/>
              <a:ext cx="16175" cy="44275"/>
            </a:xfrm>
            <a:custGeom>
              <a:avLst/>
              <a:gdLst/>
              <a:ahLst/>
              <a:cxnLst/>
              <a:rect l="l" t="t" r="r" b="b"/>
              <a:pathLst>
                <a:path w="647" h="1771" extrusionOk="0">
                  <a:moveTo>
                    <a:pt x="175" y="1"/>
                  </a:moveTo>
                  <a:lnTo>
                    <a:pt x="175" y="1"/>
                  </a:lnTo>
                  <a:cubicBezTo>
                    <a:pt x="281" y="102"/>
                    <a:pt x="369" y="223"/>
                    <a:pt x="435" y="366"/>
                  </a:cubicBezTo>
                  <a:lnTo>
                    <a:pt x="459" y="419"/>
                  </a:lnTo>
                  <a:cubicBezTo>
                    <a:pt x="459" y="419"/>
                    <a:pt x="490" y="489"/>
                    <a:pt x="510" y="564"/>
                  </a:cubicBezTo>
                  <a:cubicBezTo>
                    <a:pt x="532" y="637"/>
                    <a:pt x="539" y="714"/>
                    <a:pt x="539" y="714"/>
                  </a:cubicBezTo>
                  <a:cubicBezTo>
                    <a:pt x="565" y="915"/>
                    <a:pt x="526" y="1136"/>
                    <a:pt x="425" y="1326"/>
                  </a:cubicBezTo>
                  <a:cubicBezTo>
                    <a:pt x="326" y="1517"/>
                    <a:pt x="170" y="1673"/>
                    <a:pt x="1" y="1771"/>
                  </a:cubicBezTo>
                  <a:cubicBezTo>
                    <a:pt x="112" y="1736"/>
                    <a:pt x="130" y="1741"/>
                    <a:pt x="293" y="1599"/>
                  </a:cubicBezTo>
                  <a:cubicBezTo>
                    <a:pt x="432" y="1465"/>
                    <a:pt x="545" y="1313"/>
                    <a:pt x="601" y="1116"/>
                  </a:cubicBezTo>
                  <a:cubicBezTo>
                    <a:pt x="638" y="985"/>
                    <a:pt x="646" y="847"/>
                    <a:pt x="634" y="717"/>
                  </a:cubicBezTo>
                  <a:cubicBezTo>
                    <a:pt x="634" y="717"/>
                    <a:pt x="626" y="644"/>
                    <a:pt x="608" y="573"/>
                  </a:cubicBezTo>
                  <a:cubicBezTo>
                    <a:pt x="591" y="501"/>
                    <a:pt x="564" y="433"/>
                    <a:pt x="564" y="433"/>
                  </a:cubicBezTo>
                  <a:cubicBezTo>
                    <a:pt x="545" y="377"/>
                    <a:pt x="481" y="264"/>
                    <a:pt x="398" y="175"/>
                  </a:cubicBezTo>
                  <a:cubicBezTo>
                    <a:pt x="316" y="84"/>
                    <a:pt x="216" y="20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6">
              <a:extLst>
                <a:ext uri="{FF2B5EF4-FFF2-40B4-BE49-F238E27FC236}">
                  <a16:creationId xmlns:a16="http://schemas.microsoft.com/office/drawing/2014/main" id="{A4E54C63-3E94-F288-A773-1244F5BD2DEB}"/>
                </a:ext>
              </a:extLst>
            </p:cNvPr>
            <p:cNvSpPr/>
            <p:nvPr/>
          </p:nvSpPr>
          <p:spPr>
            <a:xfrm>
              <a:off x="5184550" y="2371175"/>
              <a:ext cx="8625" cy="34750"/>
            </a:xfrm>
            <a:custGeom>
              <a:avLst/>
              <a:gdLst/>
              <a:ahLst/>
              <a:cxnLst/>
              <a:rect l="l" t="t" r="r" b="b"/>
              <a:pathLst>
                <a:path w="345" h="1390" extrusionOk="0">
                  <a:moveTo>
                    <a:pt x="168" y="1"/>
                  </a:moveTo>
                  <a:cubicBezTo>
                    <a:pt x="111" y="86"/>
                    <a:pt x="64" y="184"/>
                    <a:pt x="33" y="297"/>
                  </a:cubicBezTo>
                  <a:lnTo>
                    <a:pt x="26" y="339"/>
                  </a:lnTo>
                  <a:cubicBezTo>
                    <a:pt x="26" y="339"/>
                    <a:pt x="17" y="395"/>
                    <a:pt x="11" y="452"/>
                  </a:cubicBezTo>
                  <a:cubicBezTo>
                    <a:pt x="6" y="509"/>
                    <a:pt x="6" y="566"/>
                    <a:pt x="6" y="566"/>
                  </a:cubicBezTo>
                  <a:cubicBezTo>
                    <a:pt x="1" y="870"/>
                    <a:pt x="146" y="1201"/>
                    <a:pt x="345" y="1389"/>
                  </a:cubicBezTo>
                  <a:cubicBezTo>
                    <a:pt x="315" y="1310"/>
                    <a:pt x="309" y="1309"/>
                    <a:pt x="240" y="1184"/>
                  </a:cubicBezTo>
                  <a:cubicBezTo>
                    <a:pt x="180" y="1069"/>
                    <a:pt x="155" y="952"/>
                    <a:pt x="127" y="827"/>
                  </a:cubicBezTo>
                  <a:cubicBezTo>
                    <a:pt x="110" y="743"/>
                    <a:pt x="98" y="657"/>
                    <a:pt x="99" y="574"/>
                  </a:cubicBezTo>
                  <a:cubicBezTo>
                    <a:pt x="99" y="574"/>
                    <a:pt x="98" y="527"/>
                    <a:pt x="101" y="481"/>
                  </a:cubicBezTo>
                  <a:cubicBezTo>
                    <a:pt x="102" y="434"/>
                    <a:pt x="111" y="389"/>
                    <a:pt x="111" y="389"/>
                  </a:cubicBezTo>
                  <a:cubicBezTo>
                    <a:pt x="115" y="351"/>
                    <a:pt x="121" y="271"/>
                    <a:pt x="133" y="191"/>
                  </a:cubicBezTo>
                  <a:cubicBezTo>
                    <a:pt x="145" y="111"/>
                    <a:pt x="164" y="33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6">
              <a:extLst>
                <a:ext uri="{FF2B5EF4-FFF2-40B4-BE49-F238E27FC236}">
                  <a16:creationId xmlns:a16="http://schemas.microsoft.com/office/drawing/2014/main" id="{C1DDB72E-C120-12CE-9DB6-F9737951DEE1}"/>
                </a:ext>
              </a:extLst>
            </p:cNvPr>
            <p:cNvSpPr/>
            <p:nvPr/>
          </p:nvSpPr>
          <p:spPr>
            <a:xfrm>
              <a:off x="5153875" y="2379975"/>
              <a:ext cx="18775" cy="7025"/>
            </a:xfrm>
            <a:custGeom>
              <a:avLst/>
              <a:gdLst/>
              <a:ahLst/>
              <a:cxnLst/>
              <a:rect l="l" t="t" r="r" b="b"/>
              <a:pathLst>
                <a:path w="751" h="281" extrusionOk="0">
                  <a:moveTo>
                    <a:pt x="503" y="0"/>
                  </a:moveTo>
                  <a:cubicBezTo>
                    <a:pt x="469" y="0"/>
                    <a:pt x="435" y="3"/>
                    <a:pt x="401" y="11"/>
                  </a:cubicBezTo>
                  <a:cubicBezTo>
                    <a:pt x="350" y="23"/>
                    <a:pt x="300" y="39"/>
                    <a:pt x="254" y="58"/>
                  </a:cubicBezTo>
                  <a:cubicBezTo>
                    <a:pt x="254" y="57"/>
                    <a:pt x="253" y="57"/>
                    <a:pt x="253" y="57"/>
                  </a:cubicBezTo>
                  <a:cubicBezTo>
                    <a:pt x="248" y="57"/>
                    <a:pt x="152" y="104"/>
                    <a:pt x="152" y="104"/>
                  </a:cubicBezTo>
                  <a:cubicBezTo>
                    <a:pt x="108" y="124"/>
                    <a:pt x="9" y="241"/>
                    <a:pt x="1" y="280"/>
                  </a:cubicBezTo>
                  <a:cubicBezTo>
                    <a:pt x="52" y="253"/>
                    <a:pt x="104" y="231"/>
                    <a:pt x="158" y="206"/>
                  </a:cubicBezTo>
                  <a:lnTo>
                    <a:pt x="178" y="195"/>
                  </a:lnTo>
                  <a:lnTo>
                    <a:pt x="230" y="168"/>
                  </a:lnTo>
                  <a:cubicBezTo>
                    <a:pt x="257" y="156"/>
                    <a:pt x="284" y="145"/>
                    <a:pt x="284" y="145"/>
                  </a:cubicBezTo>
                  <a:cubicBezTo>
                    <a:pt x="427" y="87"/>
                    <a:pt x="600" y="48"/>
                    <a:pt x="751" y="45"/>
                  </a:cubicBezTo>
                  <a:cubicBezTo>
                    <a:pt x="710" y="15"/>
                    <a:pt x="707" y="11"/>
                    <a:pt x="623" y="6"/>
                  </a:cubicBezTo>
                  <a:cubicBezTo>
                    <a:pt x="583" y="4"/>
                    <a:pt x="543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6">
              <a:extLst>
                <a:ext uri="{FF2B5EF4-FFF2-40B4-BE49-F238E27FC236}">
                  <a16:creationId xmlns:a16="http://schemas.microsoft.com/office/drawing/2014/main" id="{0F2F8B1A-DB65-6047-1A99-5D2F29146B4E}"/>
                </a:ext>
              </a:extLst>
            </p:cNvPr>
            <p:cNvSpPr/>
            <p:nvPr/>
          </p:nvSpPr>
          <p:spPr>
            <a:xfrm>
              <a:off x="5152725" y="2358125"/>
              <a:ext cx="20100" cy="18625"/>
            </a:xfrm>
            <a:custGeom>
              <a:avLst/>
              <a:gdLst/>
              <a:ahLst/>
              <a:cxnLst/>
              <a:rect l="l" t="t" r="r" b="b"/>
              <a:pathLst>
                <a:path w="804" h="745" extrusionOk="0">
                  <a:moveTo>
                    <a:pt x="142" y="0"/>
                  </a:moveTo>
                  <a:cubicBezTo>
                    <a:pt x="79" y="0"/>
                    <a:pt x="22" y="12"/>
                    <a:pt x="0" y="21"/>
                  </a:cubicBezTo>
                  <a:cubicBezTo>
                    <a:pt x="80" y="35"/>
                    <a:pt x="157" y="61"/>
                    <a:pt x="235" y="96"/>
                  </a:cubicBezTo>
                  <a:lnTo>
                    <a:pt x="264" y="107"/>
                  </a:lnTo>
                  <a:cubicBezTo>
                    <a:pt x="264" y="106"/>
                    <a:pt x="264" y="106"/>
                    <a:pt x="264" y="106"/>
                  </a:cubicBezTo>
                  <a:cubicBezTo>
                    <a:pt x="271" y="106"/>
                    <a:pt x="413" y="182"/>
                    <a:pt x="409" y="188"/>
                  </a:cubicBezTo>
                  <a:cubicBezTo>
                    <a:pt x="593" y="311"/>
                    <a:pt x="745" y="528"/>
                    <a:pt x="779" y="744"/>
                  </a:cubicBezTo>
                  <a:cubicBezTo>
                    <a:pt x="797" y="679"/>
                    <a:pt x="803" y="671"/>
                    <a:pt x="773" y="555"/>
                  </a:cubicBezTo>
                  <a:cubicBezTo>
                    <a:pt x="743" y="451"/>
                    <a:pt x="707" y="353"/>
                    <a:pt x="634" y="267"/>
                  </a:cubicBezTo>
                  <a:cubicBezTo>
                    <a:pt x="584" y="209"/>
                    <a:pt x="528" y="157"/>
                    <a:pt x="468" y="116"/>
                  </a:cubicBezTo>
                  <a:cubicBezTo>
                    <a:pt x="471" y="111"/>
                    <a:pt x="334" y="34"/>
                    <a:pt x="327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297" y="19"/>
                    <a:pt x="226" y="4"/>
                    <a:pt x="158" y="1"/>
                  </a:cubicBezTo>
                  <a:cubicBezTo>
                    <a:pt x="153" y="0"/>
                    <a:pt x="148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6">
              <a:extLst>
                <a:ext uri="{FF2B5EF4-FFF2-40B4-BE49-F238E27FC236}">
                  <a16:creationId xmlns:a16="http://schemas.microsoft.com/office/drawing/2014/main" id="{7D77AF54-B015-3A6D-5F2F-A979B6658F8A}"/>
                </a:ext>
              </a:extLst>
            </p:cNvPr>
            <p:cNvSpPr/>
            <p:nvPr/>
          </p:nvSpPr>
          <p:spPr>
            <a:xfrm>
              <a:off x="5168900" y="2350575"/>
              <a:ext cx="10900" cy="9975"/>
            </a:xfrm>
            <a:custGeom>
              <a:avLst/>
              <a:gdLst/>
              <a:ahLst/>
              <a:cxnLst/>
              <a:rect l="l" t="t" r="r" b="b"/>
              <a:pathLst>
                <a:path w="436" h="399" extrusionOk="0">
                  <a:moveTo>
                    <a:pt x="17" y="0"/>
                  </a:moveTo>
                  <a:cubicBezTo>
                    <a:pt x="10" y="0"/>
                    <a:pt x="5" y="1"/>
                    <a:pt x="1" y="2"/>
                  </a:cubicBezTo>
                  <a:cubicBezTo>
                    <a:pt x="30" y="34"/>
                    <a:pt x="58" y="66"/>
                    <a:pt x="90" y="96"/>
                  </a:cubicBezTo>
                  <a:lnTo>
                    <a:pt x="105" y="105"/>
                  </a:lnTo>
                  <a:cubicBezTo>
                    <a:pt x="105" y="105"/>
                    <a:pt x="121" y="119"/>
                    <a:pt x="138" y="132"/>
                  </a:cubicBezTo>
                  <a:lnTo>
                    <a:pt x="172" y="159"/>
                  </a:lnTo>
                  <a:cubicBezTo>
                    <a:pt x="257" y="232"/>
                    <a:pt x="353" y="318"/>
                    <a:pt x="430" y="399"/>
                  </a:cubicBezTo>
                  <a:cubicBezTo>
                    <a:pt x="434" y="358"/>
                    <a:pt x="435" y="354"/>
                    <a:pt x="403" y="303"/>
                  </a:cubicBezTo>
                  <a:cubicBezTo>
                    <a:pt x="375" y="257"/>
                    <a:pt x="355" y="206"/>
                    <a:pt x="315" y="166"/>
                  </a:cubicBezTo>
                  <a:cubicBezTo>
                    <a:pt x="288" y="139"/>
                    <a:pt x="261" y="113"/>
                    <a:pt x="233" y="91"/>
                  </a:cubicBezTo>
                  <a:lnTo>
                    <a:pt x="169" y="39"/>
                  </a:lnTo>
                  <a:cubicBezTo>
                    <a:pt x="147" y="20"/>
                    <a:pt x="6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6">
              <a:extLst>
                <a:ext uri="{FF2B5EF4-FFF2-40B4-BE49-F238E27FC236}">
                  <a16:creationId xmlns:a16="http://schemas.microsoft.com/office/drawing/2014/main" id="{41EC3394-ABD4-22AC-6730-4398B38A8888}"/>
                </a:ext>
              </a:extLst>
            </p:cNvPr>
            <p:cNvSpPr/>
            <p:nvPr/>
          </p:nvSpPr>
          <p:spPr>
            <a:xfrm>
              <a:off x="5178875" y="2345500"/>
              <a:ext cx="9075" cy="3350"/>
            </a:xfrm>
            <a:custGeom>
              <a:avLst/>
              <a:gdLst/>
              <a:ahLst/>
              <a:cxnLst/>
              <a:rect l="l" t="t" r="r" b="b"/>
              <a:pathLst>
                <a:path w="363" h="134" extrusionOk="0">
                  <a:moveTo>
                    <a:pt x="103" y="0"/>
                  </a:moveTo>
                  <a:cubicBezTo>
                    <a:pt x="76" y="0"/>
                    <a:pt x="18" y="16"/>
                    <a:pt x="1" y="29"/>
                  </a:cubicBezTo>
                  <a:cubicBezTo>
                    <a:pt x="21" y="49"/>
                    <a:pt x="43" y="69"/>
                    <a:pt x="69" y="84"/>
                  </a:cubicBezTo>
                  <a:lnTo>
                    <a:pt x="79" y="87"/>
                  </a:lnTo>
                  <a:lnTo>
                    <a:pt x="133" y="104"/>
                  </a:lnTo>
                  <a:cubicBezTo>
                    <a:pt x="196" y="126"/>
                    <a:pt x="271" y="134"/>
                    <a:pt x="339" y="134"/>
                  </a:cubicBezTo>
                  <a:cubicBezTo>
                    <a:pt x="347" y="134"/>
                    <a:pt x="355" y="134"/>
                    <a:pt x="363" y="134"/>
                  </a:cubicBezTo>
                  <a:cubicBezTo>
                    <a:pt x="351" y="103"/>
                    <a:pt x="350" y="101"/>
                    <a:pt x="315" y="86"/>
                  </a:cubicBezTo>
                  <a:cubicBezTo>
                    <a:pt x="285" y="72"/>
                    <a:pt x="260" y="46"/>
                    <a:pt x="227" y="36"/>
                  </a:cubicBezTo>
                  <a:cubicBezTo>
                    <a:pt x="205" y="30"/>
                    <a:pt x="183" y="23"/>
                    <a:pt x="162" y="17"/>
                  </a:cubicBezTo>
                  <a:lnTo>
                    <a:pt x="114" y="2"/>
                  </a:lnTo>
                  <a:cubicBezTo>
                    <a:pt x="112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6">
              <a:extLst>
                <a:ext uri="{FF2B5EF4-FFF2-40B4-BE49-F238E27FC236}">
                  <a16:creationId xmlns:a16="http://schemas.microsoft.com/office/drawing/2014/main" id="{05F43CEC-724A-EF82-A465-B08D30656F2B}"/>
                </a:ext>
              </a:extLst>
            </p:cNvPr>
            <p:cNvSpPr/>
            <p:nvPr/>
          </p:nvSpPr>
          <p:spPr>
            <a:xfrm>
              <a:off x="5084400" y="2460050"/>
              <a:ext cx="7700" cy="35300"/>
            </a:xfrm>
            <a:custGeom>
              <a:avLst/>
              <a:gdLst/>
              <a:ahLst/>
              <a:cxnLst/>
              <a:rect l="l" t="t" r="r" b="b"/>
              <a:pathLst>
                <a:path w="308" h="141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01"/>
                    <a:pt x="16" y="202"/>
                    <a:pt x="31" y="313"/>
                  </a:cubicBezTo>
                  <a:lnTo>
                    <a:pt x="39" y="353"/>
                  </a:lnTo>
                  <a:lnTo>
                    <a:pt x="82" y="565"/>
                  </a:lnTo>
                  <a:cubicBezTo>
                    <a:pt x="139" y="845"/>
                    <a:pt x="221" y="1156"/>
                    <a:pt x="298" y="1411"/>
                  </a:cubicBezTo>
                  <a:cubicBezTo>
                    <a:pt x="308" y="1329"/>
                    <a:pt x="308" y="1324"/>
                    <a:pt x="283" y="1183"/>
                  </a:cubicBezTo>
                  <a:cubicBezTo>
                    <a:pt x="261" y="1057"/>
                    <a:pt x="255" y="936"/>
                    <a:pt x="228" y="809"/>
                  </a:cubicBezTo>
                  <a:cubicBezTo>
                    <a:pt x="209" y="722"/>
                    <a:pt x="191" y="637"/>
                    <a:pt x="175" y="554"/>
                  </a:cubicBezTo>
                  <a:lnTo>
                    <a:pt x="137" y="369"/>
                  </a:lnTo>
                  <a:cubicBezTo>
                    <a:pt x="122" y="293"/>
                    <a:pt x="32" y="5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6">
              <a:extLst>
                <a:ext uri="{FF2B5EF4-FFF2-40B4-BE49-F238E27FC236}">
                  <a16:creationId xmlns:a16="http://schemas.microsoft.com/office/drawing/2014/main" id="{A8A2F15B-9B2B-7C6B-3A8B-0AB0A3E7E3F6}"/>
                </a:ext>
              </a:extLst>
            </p:cNvPr>
            <p:cNvSpPr/>
            <p:nvPr/>
          </p:nvSpPr>
          <p:spPr>
            <a:xfrm>
              <a:off x="5076400" y="2494450"/>
              <a:ext cx="34050" cy="46425"/>
            </a:xfrm>
            <a:custGeom>
              <a:avLst/>
              <a:gdLst/>
              <a:ahLst/>
              <a:cxnLst/>
              <a:rect l="l" t="t" r="r" b="b"/>
              <a:pathLst>
                <a:path w="1362" h="1857" extrusionOk="0">
                  <a:moveTo>
                    <a:pt x="16" y="1"/>
                  </a:moveTo>
                  <a:lnTo>
                    <a:pt x="16" y="1"/>
                  </a:lnTo>
                  <a:cubicBezTo>
                    <a:pt x="9" y="132"/>
                    <a:pt x="1" y="144"/>
                    <a:pt x="59" y="378"/>
                  </a:cubicBezTo>
                  <a:cubicBezTo>
                    <a:pt x="114" y="587"/>
                    <a:pt x="179" y="779"/>
                    <a:pt x="295" y="971"/>
                  </a:cubicBezTo>
                  <a:cubicBezTo>
                    <a:pt x="372" y="1098"/>
                    <a:pt x="460" y="1219"/>
                    <a:pt x="556" y="1325"/>
                  </a:cubicBezTo>
                  <a:cubicBezTo>
                    <a:pt x="556" y="1325"/>
                    <a:pt x="608" y="1387"/>
                    <a:pt x="666" y="1442"/>
                  </a:cubicBezTo>
                  <a:cubicBezTo>
                    <a:pt x="694" y="1471"/>
                    <a:pt x="723" y="1499"/>
                    <a:pt x="747" y="1519"/>
                  </a:cubicBezTo>
                  <a:cubicBezTo>
                    <a:pt x="768" y="1539"/>
                    <a:pt x="783" y="1552"/>
                    <a:pt x="783" y="1552"/>
                  </a:cubicBezTo>
                  <a:cubicBezTo>
                    <a:pt x="832" y="1597"/>
                    <a:pt x="949" y="1676"/>
                    <a:pt x="1068" y="1738"/>
                  </a:cubicBezTo>
                  <a:cubicBezTo>
                    <a:pt x="1189" y="1801"/>
                    <a:pt x="1312" y="1843"/>
                    <a:pt x="1362" y="1856"/>
                  </a:cubicBezTo>
                  <a:cubicBezTo>
                    <a:pt x="1218" y="1774"/>
                    <a:pt x="1080" y="1678"/>
                    <a:pt x="941" y="1562"/>
                  </a:cubicBezTo>
                  <a:lnTo>
                    <a:pt x="889" y="1521"/>
                  </a:lnTo>
                  <a:cubicBezTo>
                    <a:pt x="889" y="1521"/>
                    <a:pt x="822" y="1464"/>
                    <a:pt x="757" y="1403"/>
                  </a:cubicBezTo>
                  <a:cubicBezTo>
                    <a:pt x="726" y="1372"/>
                    <a:pt x="695" y="1340"/>
                    <a:pt x="672" y="1317"/>
                  </a:cubicBezTo>
                  <a:cubicBezTo>
                    <a:pt x="649" y="1292"/>
                    <a:pt x="635" y="1275"/>
                    <a:pt x="635" y="1275"/>
                  </a:cubicBezTo>
                  <a:cubicBezTo>
                    <a:pt x="481" y="1100"/>
                    <a:pt x="336" y="895"/>
                    <a:pt x="231" y="673"/>
                  </a:cubicBezTo>
                  <a:cubicBezTo>
                    <a:pt x="124" y="451"/>
                    <a:pt x="51" y="218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6">
              <a:extLst>
                <a:ext uri="{FF2B5EF4-FFF2-40B4-BE49-F238E27FC236}">
                  <a16:creationId xmlns:a16="http://schemas.microsoft.com/office/drawing/2014/main" id="{5D89D5FA-D638-BDF0-4B9F-BF7D80DEC5F9}"/>
                </a:ext>
              </a:extLst>
            </p:cNvPr>
            <p:cNvSpPr/>
            <p:nvPr/>
          </p:nvSpPr>
          <p:spPr>
            <a:xfrm>
              <a:off x="5094550" y="2537050"/>
              <a:ext cx="20075" cy="17250"/>
            </a:xfrm>
            <a:custGeom>
              <a:avLst/>
              <a:gdLst/>
              <a:ahLst/>
              <a:cxnLst/>
              <a:rect l="l" t="t" r="r" b="b"/>
              <a:pathLst>
                <a:path w="803" h="690" extrusionOk="0">
                  <a:moveTo>
                    <a:pt x="0" y="1"/>
                  </a:moveTo>
                  <a:cubicBezTo>
                    <a:pt x="29" y="70"/>
                    <a:pt x="66" y="138"/>
                    <a:pt x="115" y="206"/>
                  </a:cubicBezTo>
                  <a:lnTo>
                    <a:pt x="135" y="230"/>
                  </a:lnTo>
                  <a:cubicBezTo>
                    <a:pt x="135" y="230"/>
                    <a:pt x="162" y="260"/>
                    <a:pt x="189" y="291"/>
                  </a:cubicBezTo>
                  <a:lnTo>
                    <a:pt x="247" y="349"/>
                  </a:lnTo>
                  <a:cubicBezTo>
                    <a:pt x="400" y="502"/>
                    <a:pt x="614" y="628"/>
                    <a:pt x="802" y="690"/>
                  </a:cubicBezTo>
                  <a:cubicBezTo>
                    <a:pt x="762" y="640"/>
                    <a:pt x="759" y="640"/>
                    <a:pt x="670" y="584"/>
                  </a:cubicBezTo>
                  <a:cubicBezTo>
                    <a:pt x="592" y="532"/>
                    <a:pt x="531" y="469"/>
                    <a:pt x="456" y="411"/>
                  </a:cubicBezTo>
                  <a:cubicBezTo>
                    <a:pt x="407" y="371"/>
                    <a:pt x="359" y="329"/>
                    <a:pt x="316" y="287"/>
                  </a:cubicBezTo>
                  <a:cubicBezTo>
                    <a:pt x="316" y="287"/>
                    <a:pt x="292" y="262"/>
                    <a:pt x="268" y="239"/>
                  </a:cubicBezTo>
                  <a:cubicBezTo>
                    <a:pt x="243" y="214"/>
                    <a:pt x="222" y="188"/>
                    <a:pt x="222" y="188"/>
                  </a:cubicBezTo>
                  <a:cubicBezTo>
                    <a:pt x="183" y="149"/>
                    <a:pt x="4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6">
              <a:extLst>
                <a:ext uri="{FF2B5EF4-FFF2-40B4-BE49-F238E27FC236}">
                  <a16:creationId xmlns:a16="http://schemas.microsoft.com/office/drawing/2014/main" id="{772E5B16-E4E6-C878-D02A-219DE802C99C}"/>
                </a:ext>
              </a:extLst>
            </p:cNvPr>
            <p:cNvSpPr/>
            <p:nvPr/>
          </p:nvSpPr>
          <p:spPr>
            <a:xfrm>
              <a:off x="5098025" y="2566200"/>
              <a:ext cx="39375" cy="23825"/>
            </a:xfrm>
            <a:custGeom>
              <a:avLst/>
              <a:gdLst/>
              <a:ahLst/>
              <a:cxnLst/>
              <a:rect l="l" t="t" r="r" b="b"/>
              <a:pathLst>
                <a:path w="1575" h="953" extrusionOk="0">
                  <a:moveTo>
                    <a:pt x="1" y="0"/>
                  </a:moveTo>
                  <a:cubicBezTo>
                    <a:pt x="76" y="105"/>
                    <a:pt x="163" y="207"/>
                    <a:pt x="269" y="306"/>
                  </a:cubicBezTo>
                  <a:lnTo>
                    <a:pt x="309" y="341"/>
                  </a:lnTo>
                  <a:cubicBezTo>
                    <a:pt x="309" y="341"/>
                    <a:pt x="364" y="385"/>
                    <a:pt x="419" y="430"/>
                  </a:cubicBezTo>
                  <a:cubicBezTo>
                    <a:pt x="475" y="472"/>
                    <a:pt x="534" y="513"/>
                    <a:pt x="534" y="513"/>
                  </a:cubicBezTo>
                  <a:cubicBezTo>
                    <a:pt x="839" y="731"/>
                    <a:pt x="1238" y="890"/>
                    <a:pt x="1575" y="953"/>
                  </a:cubicBezTo>
                  <a:cubicBezTo>
                    <a:pt x="1485" y="900"/>
                    <a:pt x="1478" y="900"/>
                    <a:pt x="1307" y="835"/>
                  </a:cubicBezTo>
                  <a:cubicBezTo>
                    <a:pt x="1154" y="775"/>
                    <a:pt x="1023" y="696"/>
                    <a:pt x="876" y="617"/>
                  </a:cubicBezTo>
                  <a:cubicBezTo>
                    <a:pt x="779" y="563"/>
                    <a:pt x="683" y="505"/>
                    <a:pt x="595" y="444"/>
                  </a:cubicBezTo>
                  <a:cubicBezTo>
                    <a:pt x="595" y="444"/>
                    <a:pt x="546" y="410"/>
                    <a:pt x="498" y="373"/>
                  </a:cubicBezTo>
                  <a:cubicBezTo>
                    <a:pt x="449" y="338"/>
                    <a:pt x="403" y="299"/>
                    <a:pt x="403" y="299"/>
                  </a:cubicBezTo>
                  <a:cubicBezTo>
                    <a:pt x="374" y="277"/>
                    <a:pt x="293" y="218"/>
                    <a:pt x="196" y="147"/>
                  </a:cubicBezTo>
                  <a:cubicBezTo>
                    <a:pt x="114" y="86"/>
                    <a:pt x="35" y="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6">
              <a:extLst>
                <a:ext uri="{FF2B5EF4-FFF2-40B4-BE49-F238E27FC236}">
                  <a16:creationId xmlns:a16="http://schemas.microsoft.com/office/drawing/2014/main" id="{E31A0165-9A91-B54A-B02D-4012AEC0F1A0}"/>
                </a:ext>
              </a:extLst>
            </p:cNvPr>
            <p:cNvSpPr/>
            <p:nvPr/>
          </p:nvSpPr>
          <p:spPr>
            <a:xfrm>
              <a:off x="5094550" y="2569650"/>
              <a:ext cx="20975" cy="16325"/>
            </a:xfrm>
            <a:custGeom>
              <a:avLst/>
              <a:gdLst/>
              <a:ahLst/>
              <a:cxnLst/>
              <a:rect l="l" t="t" r="r" b="b"/>
              <a:pathLst>
                <a:path w="839" h="653" extrusionOk="0">
                  <a:moveTo>
                    <a:pt x="0" y="1"/>
                  </a:moveTo>
                  <a:cubicBezTo>
                    <a:pt x="37" y="67"/>
                    <a:pt x="78" y="132"/>
                    <a:pt x="132" y="196"/>
                  </a:cubicBezTo>
                  <a:lnTo>
                    <a:pt x="154" y="218"/>
                  </a:lnTo>
                  <a:lnTo>
                    <a:pt x="213" y="274"/>
                  </a:lnTo>
                  <a:lnTo>
                    <a:pt x="274" y="328"/>
                  </a:lnTo>
                  <a:cubicBezTo>
                    <a:pt x="435" y="472"/>
                    <a:pt x="651" y="590"/>
                    <a:pt x="838" y="653"/>
                  </a:cubicBezTo>
                  <a:cubicBezTo>
                    <a:pt x="798" y="604"/>
                    <a:pt x="795" y="602"/>
                    <a:pt x="705" y="547"/>
                  </a:cubicBezTo>
                  <a:cubicBezTo>
                    <a:pt x="626" y="497"/>
                    <a:pt x="563" y="435"/>
                    <a:pt x="486" y="379"/>
                  </a:cubicBezTo>
                  <a:cubicBezTo>
                    <a:pt x="435" y="342"/>
                    <a:pt x="384" y="304"/>
                    <a:pt x="339" y="262"/>
                  </a:cubicBezTo>
                  <a:cubicBezTo>
                    <a:pt x="339" y="262"/>
                    <a:pt x="313" y="240"/>
                    <a:pt x="287" y="217"/>
                  </a:cubicBezTo>
                  <a:cubicBezTo>
                    <a:pt x="262" y="193"/>
                    <a:pt x="237" y="171"/>
                    <a:pt x="237" y="171"/>
                  </a:cubicBezTo>
                  <a:cubicBezTo>
                    <a:pt x="196" y="133"/>
                    <a:pt x="43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6">
              <a:extLst>
                <a:ext uri="{FF2B5EF4-FFF2-40B4-BE49-F238E27FC236}">
                  <a16:creationId xmlns:a16="http://schemas.microsoft.com/office/drawing/2014/main" id="{05D9CE2F-E0E7-8B7E-5CAD-595868C5F63C}"/>
                </a:ext>
              </a:extLst>
            </p:cNvPr>
            <p:cNvSpPr/>
            <p:nvPr/>
          </p:nvSpPr>
          <p:spPr>
            <a:xfrm>
              <a:off x="5099025" y="2598875"/>
              <a:ext cx="40100" cy="16200"/>
            </a:xfrm>
            <a:custGeom>
              <a:avLst/>
              <a:gdLst/>
              <a:ahLst/>
              <a:cxnLst/>
              <a:rect l="l" t="t" r="r" b="b"/>
              <a:pathLst>
                <a:path w="1604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79"/>
                    <a:pt x="192" y="153"/>
                    <a:pt x="307" y="223"/>
                  </a:cubicBezTo>
                  <a:lnTo>
                    <a:pt x="350" y="247"/>
                  </a:lnTo>
                  <a:cubicBezTo>
                    <a:pt x="350" y="247"/>
                    <a:pt x="408" y="276"/>
                    <a:pt x="467" y="308"/>
                  </a:cubicBezTo>
                  <a:cubicBezTo>
                    <a:pt x="526" y="336"/>
                    <a:pt x="586" y="364"/>
                    <a:pt x="586" y="364"/>
                  </a:cubicBezTo>
                  <a:cubicBezTo>
                    <a:pt x="901" y="512"/>
                    <a:pt x="1284" y="613"/>
                    <a:pt x="1603" y="647"/>
                  </a:cubicBezTo>
                  <a:cubicBezTo>
                    <a:pt x="1515" y="603"/>
                    <a:pt x="1509" y="603"/>
                    <a:pt x="1344" y="556"/>
                  </a:cubicBezTo>
                  <a:cubicBezTo>
                    <a:pt x="1196" y="514"/>
                    <a:pt x="1067" y="456"/>
                    <a:pt x="920" y="402"/>
                  </a:cubicBezTo>
                  <a:cubicBezTo>
                    <a:pt x="821" y="366"/>
                    <a:pt x="725" y="327"/>
                    <a:pt x="634" y="285"/>
                  </a:cubicBezTo>
                  <a:cubicBezTo>
                    <a:pt x="634" y="285"/>
                    <a:pt x="583" y="260"/>
                    <a:pt x="533" y="236"/>
                  </a:cubicBezTo>
                  <a:lnTo>
                    <a:pt x="432" y="186"/>
                  </a:lnTo>
                  <a:cubicBezTo>
                    <a:pt x="349" y="147"/>
                    <a:pt x="72" y="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6">
              <a:extLst>
                <a:ext uri="{FF2B5EF4-FFF2-40B4-BE49-F238E27FC236}">
                  <a16:creationId xmlns:a16="http://schemas.microsoft.com/office/drawing/2014/main" id="{D8C666F3-6037-6AB7-3368-EBD89DD04C8F}"/>
                </a:ext>
              </a:extLst>
            </p:cNvPr>
            <p:cNvSpPr/>
            <p:nvPr/>
          </p:nvSpPr>
          <p:spPr>
            <a:xfrm>
              <a:off x="5086625" y="2605425"/>
              <a:ext cx="26100" cy="10475"/>
            </a:xfrm>
            <a:custGeom>
              <a:avLst/>
              <a:gdLst/>
              <a:ahLst/>
              <a:cxnLst/>
              <a:rect l="l" t="t" r="r" b="b"/>
              <a:pathLst>
                <a:path w="1044" h="419" extrusionOk="0">
                  <a:moveTo>
                    <a:pt x="194" y="1"/>
                  </a:moveTo>
                  <a:cubicBezTo>
                    <a:pt x="116" y="1"/>
                    <a:pt x="29" y="8"/>
                    <a:pt x="0" y="21"/>
                  </a:cubicBezTo>
                  <a:cubicBezTo>
                    <a:pt x="91" y="47"/>
                    <a:pt x="172" y="70"/>
                    <a:pt x="235" y="88"/>
                  </a:cubicBezTo>
                  <a:lnTo>
                    <a:pt x="235" y="87"/>
                  </a:lnTo>
                  <a:lnTo>
                    <a:pt x="266" y="93"/>
                  </a:lnTo>
                  <a:cubicBezTo>
                    <a:pt x="266" y="93"/>
                    <a:pt x="306" y="104"/>
                    <a:pt x="346" y="114"/>
                  </a:cubicBezTo>
                  <a:cubicBezTo>
                    <a:pt x="386" y="126"/>
                    <a:pt x="426" y="139"/>
                    <a:pt x="426" y="139"/>
                  </a:cubicBezTo>
                  <a:cubicBezTo>
                    <a:pt x="636" y="205"/>
                    <a:pt x="864" y="309"/>
                    <a:pt x="1044" y="419"/>
                  </a:cubicBezTo>
                  <a:cubicBezTo>
                    <a:pt x="1009" y="362"/>
                    <a:pt x="1008" y="355"/>
                    <a:pt x="915" y="289"/>
                  </a:cubicBezTo>
                  <a:cubicBezTo>
                    <a:pt x="831" y="231"/>
                    <a:pt x="755" y="170"/>
                    <a:pt x="658" y="127"/>
                  </a:cubicBezTo>
                  <a:cubicBezTo>
                    <a:pt x="592" y="99"/>
                    <a:pt x="526" y="74"/>
                    <a:pt x="461" y="53"/>
                  </a:cubicBezTo>
                  <a:cubicBezTo>
                    <a:pt x="461" y="53"/>
                    <a:pt x="425" y="40"/>
                    <a:pt x="388" y="31"/>
                  </a:cubicBezTo>
                  <a:cubicBezTo>
                    <a:pt x="352" y="20"/>
                    <a:pt x="314" y="11"/>
                    <a:pt x="314" y="11"/>
                  </a:cubicBezTo>
                  <a:cubicBezTo>
                    <a:pt x="290" y="4"/>
                    <a:pt x="24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6">
              <a:extLst>
                <a:ext uri="{FF2B5EF4-FFF2-40B4-BE49-F238E27FC236}">
                  <a16:creationId xmlns:a16="http://schemas.microsoft.com/office/drawing/2014/main" id="{ADE3ADF1-3F51-E54D-648E-241967E28037}"/>
                </a:ext>
              </a:extLst>
            </p:cNvPr>
            <p:cNvSpPr/>
            <p:nvPr/>
          </p:nvSpPr>
          <p:spPr>
            <a:xfrm>
              <a:off x="5116500" y="2630350"/>
              <a:ext cx="38950" cy="2350"/>
            </a:xfrm>
            <a:custGeom>
              <a:avLst/>
              <a:gdLst/>
              <a:ahLst/>
              <a:cxnLst/>
              <a:rect l="l" t="t" r="r" b="b"/>
              <a:pathLst>
                <a:path w="1558" h="94" extrusionOk="0">
                  <a:moveTo>
                    <a:pt x="420" y="0"/>
                  </a:moveTo>
                  <a:cubicBezTo>
                    <a:pt x="336" y="0"/>
                    <a:pt x="66" y="39"/>
                    <a:pt x="0" y="60"/>
                  </a:cubicBezTo>
                  <a:cubicBezTo>
                    <a:pt x="107" y="74"/>
                    <a:pt x="217" y="86"/>
                    <a:pt x="336" y="92"/>
                  </a:cubicBezTo>
                  <a:lnTo>
                    <a:pt x="381" y="92"/>
                  </a:lnTo>
                  <a:cubicBezTo>
                    <a:pt x="381" y="92"/>
                    <a:pt x="614" y="93"/>
                    <a:pt x="614" y="93"/>
                  </a:cubicBezTo>
                  <a:cubicBezTo>
                    <a:pt x="631" y="93"/>
                    <a:pt x="648" y="93"/>
                    <a:pt x="664" y="93"/>
                  </a:cubicBezTo>
                  <a:cubicBezTo>
                    <a:pt x="961" y="93"/>
                    <a:pt x="1286" y="76"/>
                    <a:pt x="1557" y="53"/>
                  </a:cubicBezTo>
                  <a:cubicBezTo>
                    <a:pt x="1473" y="27"/>
                    <a:pt x="1467" y="26"/>
                    <a:pt x="1313" y="22"/>
                  </a:cubicBezTo>
                  <a:cubicBezTo>
                    <a:pt x="1174" y="18"/>
                    <a:pt x="1047" y="0"/>
                    <a:pt x="904" y="0"/>
                  </a:cubicBezTo>
                  <a:cubicBezTo>
                    <a:pt x="810" y="1"/>
                    <a:pt x="715" y="1"/>
                    <a:pt x="624" y="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6">
              <a:extLst>
                <a:ext uri="{FF2B5EF4-FFF2-40B4-BE49-F238E27FC236}">
                  <a16:creationId xmlns:a16="http://schemas.microsoft.com/office/drawing/2014/main" id="{0697679B-39E0-FEC7-1722-CBB92844FACE}"/>
                </a:ext>
              </a:extLst>
            </p:cNvPr>
            <p:cNvSpPr/>
            <p:nvPr/>
          </p:nvSpPr>
          <p:spPr>
            <a:xfrm>
              <a:off x="5149925" y="2635450"/>
              <a:ext cx="38025" cy="9250"/>
            </a:xfrm>
            <a:custGeom>
              <a:avLst/>
              <a:gdLst/>
              <a:ahLst/>
              <a:cxnLst/>
              <a:rect l="l" t="t" r="r" b="b"/>
              <a:pathLst>
                <a:path w="1521" h="370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433" y="19"/>
                    <a:pt x="1429" y="24"/>
                    <a:pt x="1287" y="85"/>
                  </a:cubicBezTo>
                  <a:cubicBezTo>
                    <a:pt x="1159" y="138"/>
                    <a:pt x="1033" y="164"/>
                    <a:pt x="897" y="201"/>
                  </a:cubicBezTo>
                  <a:cubicBezTo>
                    <a:pt x="806" y="225"/>
                    <a:pt x="714" y="244"/>
                    <a:pt x="625" y="255"/>
                  </a:cubicBezTo>
                  <a:cubicBezTo>
                    <a:pt x="625" y="255"/>
                    <a:pt x="575" y="262"/>
                    <a:pt x="524" y="267"/>
                  </a:cubicBezTo>
                  <a:cubicBezTo>
                    <a:pt x="473" y="273"/>
                    <a:pt x="422" y="274"/>
                    <a:pt x="422" y="274"/>
                  </a:cubicBezTo>
                  <a:cubicBezTo>
                    <a:pt x="374" y="280"/>
                    <a:pt x="122" y="307"/>
                    <a:pt x="1" y="320"/>
                  </a:cubicBezTo>
                  <a:cubicBezTo>
                    <a:pt x="107" y="346"/>
                    <a:pt x="219" y="365"/>
                    <a:pt x="342" y="369"/>
                  </a:cubicBezTo>
                  <a:lnTo>
                    <a:pt x="388" y="368"/>
                  </a:lnTo>
                  <a:cubicBezTo>
                    <a:pt x="388" y="368"/>
                    <a:pt x="447" y="365"/>
                    <a:pt x="508" y="361"/>
                  </a:cubicBezTo>
                  <a:cubicBezTo>
                    <a:pt x="567" y="355"/>
                    <a:pt x="628" y="348"/>
                    <a:pt x="628" y="348"/>
                  </a:cubicBezTo>
                  <a:cubicBezTo>
                    <a:pt x="945" y="310"/>
                    <a:pt x="1283" y="169"/>
                    <a:pt x="1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6">
              <a:extLst>
                <a:ext uri="{FF2B5EF4-FFF2-40B4-BE49-F238E27FC236}">
                  <a16:creationId xmlns:a16="http://schemas.microsoft.com/office/drawing/2014/main" id="{A7795C79-4104-1A89-3994-FFF200B67EE1}"/>
                </a:ext>
              </a:extLst>
            </p:cNvPr>
            <p:cNvSpPr/>
            <p:nvPr/>
          </p:nvSpPr>
          <p:spPr>
            <a:xfrm>
              <a:off x="5140225" y="2653900"/>
              <a:ext cx="45700" cy="36150"/>
            </a:xfrm>
            <a:custGeom>
              <a:avLst/>
              <a:gdLst/>
              <a:ahLst/>
              <a:cxnLst/>
              <a:rect l="l" t="t" r="r" b="b"/>
              <a:pathLst>
                <a:path w="1828" h="1446" extrusionOk="0">
                  <a:moveTo>
                    <a:pt x="1828" y="0"/>
                  </a:moveTo>
                  <a:cubicBezTo>
                    <a:pt x="1700" y="29"/>
                    <a:pt x="1689" y="28"/>
                    <a:pt x="1479" y="131"/>
                  </a:cubicBezTo>
                  <a:cubicBezTo>
                    <a:pt x="1290" y="226"/>
                    <a:pt x="1114" y="314"/>
                    <a:pt x="937" y="441"/>
                  </a:cubicBezTo>
                  <a:cubicBezTo>
                    <a:pt x="819" y="527"/>
                    <a:pt x="705" y="616"/>
                    <a:pt x="601" y="709"/>
                  </a:cubicBezTo>
                  <a:cubicBezTo>
                    <a:pt x="601" y="709"/>
                    <a:pt x="541" y="760"/>
                    <a:pt x="485" y="814"/>
                  </a:cubicBezTo>
                  <a:cubicBezTo>
                    <a:pt x="427" y="866"/>
                    <a:pt x="372" y="922"/>
                    <a:pt x="372" y="922"/>
                  </a:cubicBezTo>
                  <a:cubicBezTo>
                    <a:pt x="326" y="968"/>
                    <a:pt x="241" y="1074"/>
                    <a:pt x="164" y="1181"/>
                  </a:cubicBezTo>
                  <a:cubicBezTo>
                    <a:pt x="87" y="1289"/>
                    <a:pt x="22" y="1400"/>
                    <a:pt x="0" y="1446"/>
                  </a:cubicBezTo>
                  <a:cubicBezTo>
                    <a:pt x="109" y="1324"/>
                    <a:pt x="223" y="1204"/>
                    <a:pt x="351" y="1077"/>
                  </a:cubicBezTo>
                  <a:lnTo>
                    <a:pt x="396" y="1030"/>
                  </a:lnTo>
                  <a:cubicBezTo>
                    <a:pt x="396" y="1030"/>
                    <a:pt x="458" y="967"/>
                    <a:pt x="521" y="906"/>
                  </a:cubicBezTo>
                  <a:cubicBezTo>
                    <a:pt x="585" y="846"/>
                    <a:pt x="651" y="788"/>
                    <a:pt x="651" y="788"/>
                  </a:cubicBezTo>
                  <a:cubicBezTo>
                    <a:pt x="997" y="479"/>
                    <a:pt x="1435" y="189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6">
              <a:extLst>
                <a:ext uri="{FF2B5EF4-FFF2-40B4-BE49-F238E27FC236}">
                  <a16:creationId xmlns:a16="http://schemas.microsoft.com/office/drawing/2014/main" id="{F3432D7C-C3D9-F1A5-8F47-0C0207E43758}"/>
                </a:ext>
              </a:extLst>
            </p:cNvPr>
            <p:cNvSpPr/>
            <p:nvPr/>
          </p:nvSpPr>
          <p:spPr>
            <a:xfrm>
              <a:off x="5162900" y="2667525"/>
              <a:ext cx="12650" cy="10025"/>
            </a:xfrm>
            <a:custGeom>
              <a:avLst/>
              <a:gdLst/>
              <a:ahLst/>
              <a:cxnLst/>
              <a:rect l="l" t="t" r="r" b="b"/>
              <a:pathLst>
                <a:path w="506" h="401" extrusionOk="0">
                  <a:moveTo>
                    <a:pt x="506" y="0"/>
                  </a:moveTo>
                  <a:lnTo>
                    <a:pt x="506" y="0"/>
                  </a:lnTo>
                  <a:cubicBezTo>
                    <a:pt x="462" y="1"/>
                    <a:pt x="460" y="1"/>
                    <a:pt x="406" y="37"/>
                  </a:cubicBezTo>
                  <a:cubicBezTo>
                    <a:pt x="359" y="69"/>
                    <a:pt x="307" y="88"/>
                    <a:pt x="260" y="123"/>
                  </a:cubicBezTo>
                  <a:cubicBezTo>
                    <a:pt x="229" y="148"/>
                    <a:pt x="199" y="172"/>
                    <a:pt x="168" y="196"/>
                  </a:cubicBezTo>
                  <a:lnTo>
                    <a:pt x="101" y="247"/>
                  </a:lnTo>
                  <a:cubicBezTo>
                    <a:pt x="74" y="267"/>
                    <a:pt x="9" y="368"/>
                    <a:pt x="1" y="400"/>
                  </a:cubicBezTo>
                  <a:cubicBezTo>
                    <a:pt x="44" y="384"/>
                    <a:pt x="87" y="366"/>
                    <a:pt x="130" y="341"/>
                  </a:cubicBezTo>
                  <a:lnTo>
                    <a:pt x="146" y="329"/>
                  </a:lnTo>
                  <a:lnTo>
                    <a:pt x="222" y="270"/>
                  </a:lnTo>
                  <a:cubicBezTo>
                    <a:pt x="324" y="194"/>
                    <a:pt x="427" y="91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6">
              <a:extLst>
                <a:ext uri="{FF2B5EF4-FFF2-40B4-BE49-F238E27FC236}">
                  <a16:creationId xmlns:a16="http://schemas.microsoft.com/office/drawing/2014/main" id="{2C53A0ED-9460-8AD4-EE82-95CAC9273B22}"/>
                </a:ext>
              </a:extLst>
            </p:cNvPr>
            <p:cNvSpPr/>
            <p:nvPr/>
          </p:nvSpPr>
          <p:spPr>
            <a:xfrm>
              <a:off x="5182250" y="2659075"/>
              <a:ext cx="32925" cy="35575"/>
            </a:xfrm>
            <a:custGeom>
              <a:avLst/>
              <a:gdLst/>
              <a:ahLst/>
              <a:cxnLst/>
              <a:rect l="l" t="t" r="r" b="b"/>
              <a:pathLst>
                <a:path w="1317" h="1423" extrusionOk="0">
                  <a:moveTo>
                    <a:pt x="1317" y="1"/>
                  </a:moveTo>
                  <a:cubicBezTo>
                    <a:pt x="1209" y="27"/>
                    <a:pt x="1199" y="25"/>
                    <a:pt x="1027" y="125"/>
                  </a:cubicBezTo>
                  <a:cubicBezTo>
                    <a:pt x="875" y="217"/>
                    <a:pt x="732" y="306"/>
                    <a:pt x="599" y="433"/>
                  </a:cubicBezTo>
                  <a:cubicBezTo>
                    <a:pt x="510" y="519"/>
                    <a:pt x="426" y="610"/>
                    <a:pt x="352" y="703"/>
                  </a:cubicBezTo>
                  <a:cubicBezTo>
                    <a:pt x="352" y="703"/>
                    <a:pt x="310" y="753"/>
                    <a:pt x="271" y="807"/>
                  </a:cubicBezTo>
                  <a:cubicBezTo>
                    <a:pt x="231" y="860"/>
                    <a:pt x="196" y="917"/>
                    <a:pt x="196" y="917"/>
                  </a:cubicBezTo>
                  <a:cubicBezTo>
                    <a:pt x="165" y="961"/>
                    <a:pt x="114" y="1066"/>
                    <a:pt x="73" y="1170"/>
                  </a:cubicBezTo>
                  <a:cubicBezTo>
                    <a:pt x="34" y="1276"/>
                    <a:pt x="7" y="1380"/>
                    <a:pt x="1" y="1423"/>
                  </a:cubicBezTo>
                  <a:cubicBezTo>
                    <a:pt x="65" y="1300"/>
                    <a:pt x="135" y="1180"/>
                    <a:pt x="218" y="1055"/>
                  </a:cubicBezTo>
                  <a:lnTo>
                    <a:pt x="218" y="1056"/>
                  </a:lnTo>
                  <a:lnTo>
                    <a:pt x="246" y="1009"/>
                  </a:lnTo>
                  <a:cubicBezTo>
                    <a:pt x="246" y="1009"/>
                    <a:pt x="286" y="947"/>
                    <a:pt x="329" y="886"/>
                  </a:cubicBezTo>
                  <a:cubicBezTo>
                    <a:pt x="372" y="827"/>
                    <a:pt x="417" y="770"/>
                    <a:pt x="417" y="770"/>
                  </a:cubicBezTo>
                  <a:cubicBezTo>
                    <a:pt x="656" y="464"/>
                    <a:pt x="995" y="177"/>
                    <a:pt x="1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6">
              <a:extLst>
                <a:ext uri="{FF2B5EF4-FFF2-40B4-BE49-F238E27FC236}">
                  <a16:creationId xmlns:a16="http://schemas.microsoft.com/office/drawing/2014/main" id="{C847DAE1-0C39-77AB-53F2-FF9FA17A5D42}"/>
                </a:ext>
              </a:extLst>
            </p:cNvPr>
            <p:cNvSpPr/>
            <p:nvPr/>
          </p:nvSpPr>
          <p:spPr>
            <a:xfrm>
              <a:off x="5178950" y="2668325"/>
              <a:ext cx="14725" cy="24325"/>
            </a:xfrm>
            <a:custGeom>
              <a:avLst/>
              <a:gdLst/>
              <a:ahLst/>
              <a:cxnLst/>
              <a:rect l="l" t="t" r="r" b="b"/>
              <a:pathLst>
                <a:path w="589" h="973" extrusionOk="0">
                  <a:moveTo>
                    <a:pt x="588" y="1"/>
                  </a:moveTo>
                  <a:cubicBezTo>
                    <a:pt x="526" y="29"/>
                    <a:pt x="521" y="31"/>
                    <a:pt x="444" y="115"/>
                  </a:cubicBezTo>
                  <a:cubicBezTo>
                    <a:pt x="376" y="192"/>
                    <a:pt x="306" y="258"/>
                    <a:pt x="248" y="348"/>
                  </a:cubicBezTo>
                  <a:cubicBezTo>
                    <a:pt x="209" y="407"/>
                    <a:pt x="173" y="468"/>
                    <a:pt x="140" y="528"/>
                  </a:cubicBezTo>
                  <a:cubicBezTo>
                    <a:pt x="140" y="528"/>
                    <a:pt x="122" y="562"/>
                    <a:pt x="104" y="595"/>
                  </a:cubicBezTo>
                  <a:lnTo>
                    <a:pt x="69" y="663"/>
                  </a:lnTo>
                  <a:cubicBezTo>
                    <a:pt x="40" y="720"/>
                    <a:pt x="1" y="922"/>
                    <a:pt x="7" y="973"/>
                  </a:cubicBezTo>
                  <a:cubicBezTo>
                    <a:pt x="54" y="889"/>
                    <a:pt x="95" y="815"/>
                    <a:pt x="127" y="757"/>
                  </a:cubicBezTo>
                  <a:lnTo>
                    <a:pt x="140" y="728"/>
                  </a:lnTo>
                  <a:cubicBezTo>
                    <a:pt x="140" y="728"/>
                    <a:pt x="159" y="690"/>
                    <a:pt x="178" y="653"/>
                  </a:cubicBezTo>
                  <a:lnTo>
                    <a:pt x="218" y="578"/>
                  </a:lnTo>
                  <a:cubicBezTo>
                    <a:pt x="324" y="382"/>
                    <a:pt x="459" y="169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6">
              <a:extLst>
                <a:ext uri="{FF2B5EF4-FFF2-40B4-BE49-F238E27FC236}">
                  <a16:creationId xmlns:a16="http://schemas.microsoft.com/office/drawing/2014/main" id="{F9627078-35F0-ECA4-564A-9783F958D45F}"/>
                </a:ext>
              </a:extLst>
            </p:cNvPr>
            <p:cNvSpPr/>
            <p:nvPr/>
          </p:nvSpPr>
          <p:spPr>
            <a:xfrm>
              <a:off x="5210600" y="2672750"/>
              <a:ext cx="29975" cy="6150"/>
            </a:xfrm>
            <a:custGeom>
              <a:avLst/>
              <a:gdLst/>
              <a:ahLst/>
              <a:cxnLst/>
              <a:rect l="l" t="t" r="r" b="b"/>
              <a:pathLst>
                <a:path w="1199" h="246" extrusionOk="0">
                  <a:moveTo>
                    <a:pt x="1198" y="1"/>
                  </a:moveTo>
                  <a:cubicBezTo>
                    <a:pt x="1127" y="4"/>
                    <a:pt x="1124" y="6"/>
                    <a:pt x="1009" y="44"/>
                  </a:cubicBezTo>
                  <a:cubicBezTo>
                    <a:pt x="906" y="77"/>
                    <a:pt x="806" y="86"/>
                    <a:pt x="700" y="109"/>
                  </a:cubicBezTo>
                  <a:cubicBezTo>
                    <a:pt x="628" y="124"/>
                    <a:pt x="556" y="136"/>
                    <a:pt x="486" y="143"/>
                  </a:cubicBezTo>
                  <a:cubicBezTo>
                    <a:pt x="486" y="143"/>
                    <a:pt x="447" y="147"/>
                    <a:pt x="408" y="148"/>
                  </a:cubicBezTo>
                  <a:cubicBezTo>
                    <a:pt x="369" y="151"/>
                    <a:pt x="329" y="152"/>
                    <a:pt x="329" y="152"/>
                  </a:cubicBezTo>
                  <a:cubicBezTo>
                    <a:pt x="266" y="157"/>
                    <a:pt x="55" y="186"/>
                    <a:pt x="0" y="197"/>
                  </a:cubicBezTo>
                  <a:cubicBezTo>
                    <a:pt x="82" y="220"/>
                    <a:pt x="170" y="238"/>
                    <a:pt x="265" y="245"/>
                  </a:cubicBezTo>
                  <a:lnTo>
                    <a:pt x="301" y="245"/>
                  </a:lnTo>
                  <a:lnTo>
                    <a:pt x="394" y="242"/>
                  </a:lnTo>
                  <a:cubicBezTo>
                    <a:pt x="441" y="239"/>
                    <a:pt x="488" y="236"/>
                    <a:pt x="488" y="236"/>
                  </a:cubicBezTo>
                  <a:cubicBezTo>
                    <a:pt x="735" y="214"/>
                    <a:pt x="1005" y="119"/>
                    <a:pt x="1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6">
              <a:extLst>
                <a:ext uri="{FF2B5EF4-FFF2-40B4-BE49-F238E27FC236}">
                  <a16:creationId xmlns:a16="http://schemas.microsoft.com/office/drawing/2014/main" id="{84349931-0E27-2ABD-E3EF-2A92A3D90D28}"/>
                </a:ext>
              </a:extLst>
            </p:cNvPr>
            <p:cNvSpPr/>
            <p:nvPr/>
          </p:nvSpPr>
          <p:spPr>
            <a:xfrm>
              <a:off x="5224650" y="2684250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1282" y="0"/>
                  </a:moveTo>
                  <a:lnTo>
                    <a:pt x="1282" y="0"/>
                  </a:lnTo>
                  <a:cubicBezTo>
                    <a:pt x="1185" y="33"/>
                    <a:pt x="1177" y="33"/>
                    <a:pt x="1028" y="133"/>
                  </a:cubicBezTo>
                  <a:cubicBezTo>
                    <a:pt x="895" y="224"/>
                    <a:pt x="767" y="305"/>
                    <a:pt x="644" y="417"/>
                  </a:cubicBezTo>
                  <a:cubicBezTo>
                    <a:pt x="561" y="492"/>
                    <a:pt x="482" y="569"/>
                    <a:pt x="408" y="647"/>
                  </a:cubicBezTo>
                  <a:cubicBezTo>
                    <a:pt x="408" y="647"/>
                    <a:pt x="367" y="691"/>
                    <a:pt x="327" y="736"/>
                  </a:cubicBezTo>
                  <a:cubicBezTo>
                    <a:pt x="286" y="779"/>
                    <a:pt x="248" y="825"/>
                    <a:pt x="248" y="825"/>
                  </a:cubicBezTo>
                  <a:cubicBezTo>
                    <a:pt x="180" y="898"/>
                    <a:pt x="22" y="1176"/>
                    <a:pt x="0" y="1252"/>
                  </a:cubicBezTo>
                  <a:cubicBezTo>
                    <a:pt x="81" y="1156"/>
                    <a:pt x="166" y="1061"/>
                    <a:pt x="258" y="958"/>
                  </a:cubicBezTo>
                  <a:lnTo>
                    <a:pt x="289" y="920"/>
                  </a:lnTo>
                  <a:cubicBezTo>
                    <a:pt x="289" y="920"/>
                    <a:pt x="332" y="869"/>
                    <a:pt x="377" y="818"/>
                  </a:cubicBezTo>
                  <a:lnTo>
                    <a:pt x="468" y="718"/>
                  </a:lnTo>
                  <a:cubicBezTo>
                    <a:pt x="711" y="460"/>
                    <a:pt x="1011" y="195"/>
                    <a:pt x="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6">
              <a:extLst>
                <a:ext uri="{FF2B5EF4-FFF2-40B4-BE49-F238E27FC236}">
                  <a16:creationId xmlns:a16="http://schemas.microsoft.com/office/drawing/2014/main" id="{A0757567-F42D-A8CC-C33B-A0CDABCDBA58}"/>
                </a:ext>
              </a:extLst>
            </p:cNvPr>
            <p:cNvSpPr/>
            <p:nvPr/>
          </p:nvSpPr>
          <p:spPr>
            <a:xfrm>
              <a:off x="5229975" y="2686500"/>
              <a:ext cx="11750" cy="14525"/>
            </a:xfrm>
            <a:custGeom>
              <a:avLst/>
              <a:gdLst/>
              <a:ahLst/>
              <a:cxnLst/>
              <a:rect l="l" t="t" r="r" b="b"/>
              <a:pathLst>
                <a:path w="470" h="581" extrusionOk="0">
                  <a:moveTo>
                    <a:pt x="470" y="0"/>
                  </a:moveTo>
                  <a:lnTo>
                    <a:pt x="470" y="0"/>
                  </a:lnTo>
                  <a:cubicBezTo>
                    <a:pt x="424" y="15"/>
                    <a:pt x="421" y="16"/>
                    <a:pt x="371" y="72"/>
                  </a:cubicBezTo>
                  <a:cubicBezTo>
                    <a:pt x="326" y="120"/>
                    <a:pt x="273" y="156"/>
                    <a:pt x="231" y="209"/>
                  </a:cubicBezTo>
                  <a:cubicBezTo>
                    <a:pt x="202" y="245"/>
                    <a:pt x="173" y="279"/>
                    <a:pt x="145" y="313"/>
                  </a:cubicBezTo>
                  <a:lnTo>
                    <a:pt x="83" y="388"/>
                  </a:lnTo>
                  <a:cubicBezTo>
                    <a:pt x="57" y="419"/>
                    <a:pt x="5" y="544"/>
                    <a:pt x="0" y="581"/>
                  </a:cubicBezTo>
                  <a:cubicBezTo>
                    <a:pt x="44" y="549"/>
                    <a:pt x="87" y="517"/>
                    <a:pt x="128" y="477"/>
                  </a:cubicBezTo>
                  <a:lnTo>
                    <a:pt x="142" y="461"/>
                  </a:lnTo>
                  <a:lnTo>
                    <a:pt x="213" y="374"/>
                  </a:lnTo>
                  <a:cubicBezTo>
                    <a:pt x="309" y="261"/>
                    <a:pt x="402" y="121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6">
              <a:extLst>
                <a:ext uri="{FF2B5EF4-FFF2-40B4-BE49-F238E27FC236}">
                  <a16:creationId xmlns:a16="http://schemas.microsoft.com/office/drawing/2014/main" id="{25F28A21-D3E2-D998-635E-94E531C02260}"/>
                </a:ext>
              </a:extLst>
            </p:cNvPr>
            <p:cNvSpPr/>
            <p:nvPr/>
          </p:nvSpPr>
          <p:spPr>
            <a:xfrm>
              <a:off x="5264125" y="2680650"/>
              <a:ext cx="27850" cy="40400"/>
            </a:xfrm>
            <a:custGeom>
              <a:avLst/>
              <a:gdLst/>
              <a:ahLst/>
              <a:cxnLst/>
              <a:rect l="l" t="t" r="r" b="b"/>
              <a:pathLst>
                <a:path w="1114" h="161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017" y="54"/>
                    <a:pt x="1008" y="56"/>
                    <a:pt x="864" y="192"/>
                  </a:cubicBezTo>
                  <a:cubicBezTo>
                    <a:pt x="738" y="316"/>
                    <a:pt x="616" y="429"/>
                    <a:pt x="505" y="576"/>
                  </a:cubicBezTo>
                  <a:cubicBezTo>
                    <a:pt x="433" y="673"/>
                    <a:pt x="362" y="774"/>
                    <a:pt x="301" y="874"/>
                  </a:cubicBezTo>
                  <a:cubicBezTo>
                    <a:pt x="301" y="874"/>
                    <a:pt x="266" y="929"/>
                    <a:pt x="233" y="987"/>
                  </a:cubicBezTo>
                  <a:cubicBezTo>
                    <a:pt x="199" y="1043"/>
                    <a:pt x="169" y="1101"/>
                    <a:pt x="169" y="1101"/>
                  </a:cubicBezTo>
                  <a:cubicBezTo>
                    <a:pt x="113" y="1195"/>
                    <a:pt x="5" y="1530"/>
                    <a:pt x="0" y="1615"/>
                  </a:cubicBezTo>
                  <a:cubicBezTo>
                    <a:pt x="62" y="1493"/>
                    <a:pt x="128" y="1370"/>
                    <a:pt x="201" y="1238"/>
                  </a:cubicBezTo>
                  <a:lnTo>
                    <a:pt x="226" y="1189"/>
                  </a:lnTo>
                  <a:cubicBezTo>
                    <a:pt x="226" y="1189"/>
                    <a:pt x="262" y="1124"/>
                    <a:pt x="297" y="1059"/>
                  </a:cubicBezTo>
                  <a:cubicBezTo>
                    <a:pt x="334" y="995"/>
                    <a:pt x="373" y="933"/>
                    <a:pt x="373" y="933"/>
                  </a:cubicBezTo>
                  <a:cubicBezTo>
                    <a:pt x="576" y="601"/>
                    <a:pt x="852" y="257"/>
                    <a:pt x="1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6">
              <a:extLst>
                <a:ext uri="{FF2B5EF4-FFF2-40B4-BE49-F238E27FC236}">
                  <a16:creationId xmlns:a16="http://schemas.microsoft.com/office/drawing/2014/main" id="{B9A8B33D-9404-B64D-2B01-7C54741FCD5F}"/>
                </a:ext>
              </a:extLst>
            </p:cNvPr>
            <p:cNvSpPr/>
            <p:nvPr/>
          </p:nvSpPr>
          <p:spPr>
            <a:xfrm>
              <a:off x="5266925" y="2689025"/>
              <a:ext cx="9900" cy="15475"/>
            </a:xfrm>
            <a:custGeom>
              <a:avLst/>
              <a:gdLst/>
              <a:ahLst/>
              <a:cxnLst/>
              <a:rect l="l" t="t" r="r" b="b"/>
              <a:pathLst>
                <a:path w="396" h="619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52" y="20"/>
                    <a:pt x="350" y="21"/>
                    <a:pt x="305" y="80"/>
                  </a:cubicBezTo>
                  <a:cubicBezTo>
                    <a:pt x="267" y="133"/>
                    <a:pt x="219" y="173"/>
                    <a:pt x="183" y="229"/>
                  </a:cubicBezTo>
                  <a:cubicBezTo>
                    <a:pt x="158" y="267"/>
                    <a:pt x="135" y="305"/>
                    <a:pt x="112" y="340"/>
                  </a:cubicBezTo>
                  <a:lnTo>
                    <a:pt x="58" y="420"/>
                  </a:lnTo>
                  <a:cubicBezTo>
                    <a:pt x="36" y="453"/>
                    <a:pt x="1" y="581"/>
                    <a:pt x="1" y="618"/>
                  </a:cubicBezTo>
                  <a:cubicBezTo>
                    <a:pt x="39" y="583"/>
                    <a:pt x="78" y="546"/>
                    <a:pt x="114" y="503"/>
                  </a:cubicBezTo>
                  <a:lnTo>
                    <a:pt x="126" y="485"/>
                  </a:lnTo>
                  <a:lnTo>
                    <a:pt x="187" y="394"/>
                  </a:lnTo>
                  <a:cubicBezTo>
                    <a:pt x="267" y="273"/>
                    <a:pt x="342" y="126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6">
              <a:extLst>
                <a:ext uri="{FF2B5EF4-FFF2-40B4-BE49-F238E27FC236}">
                  <a16:creationId xmlns:a16="http://schemas.microsoft.com/office/drawing/2014/main" id="{C0A3DDC3-48FB-7416-2686-6B074AD99309}"/>
                </a:ext>
              </a:extLst>
            </p:cNvPr>
            <p:cNvSpPr/>
            <p:nvPr/>
          </p:nvSpPr>
          <p:spPr>
            <a:xfrm>
              <a:off x="5122525" y="2546050"/>
              <a:ext cx="258000" cy="133875"/>
            </a:xfrm>
            <a:custGeom>
              <a:avLst/>
              <a:gdLst/>
              <a:ahLst/>
              <a:cxnLst/>
              <a:rect l="l" t="t" r="r" b="b"/>
              <a:pathLst>
                <a:path w="10320" h="5355" extrusionOk="0">
                  <a:moveTo>
                    <a:pt x="0" y="1"/>
                  </a:moveTo>
                  <a:lnTo>
                    <a:pt x="0" y="1"/>
                  </a:lnTo>
                  <a:cubicBezTo>
                    <a:pt x="307" y="796"/>
                    <a:pt x="832" y="1525"/>
                    <a:pt x="1526" y="2173"/>
                  </a:cubicBezTo>
                  <a:lnTo>
                    <a:pt x="1656" y="2290"/>
                  </a:lnTo>
                  <a:cubicBezTo>
                    <a:pt x="1722" y="2346"/>
                    <a:pt x="1788" y="2403"/>
                    <a:pt x="1788" y="2403"/>
                  </a:cubicBezTo>
                  <a:cubicBezTo>
                    <a:pt x="1788" y="2403"/>
                    <a:pt x="2143" y="2704"/>
                    <a:pt x="2527" y="2967"/>
                  </a:cubicBezTo>
                  <a:cubicBezTo>
                    <a:pt x="2908" y="3232"/>
                    <a:pt x="3309" y="3469"/>
                    <a:pt x="3309" y="3469"/>
                  </a:cubicBezTo>
                  <a:cubicBezTo>
                    <a:pt x="3836" y="3783"/>
                    <a:pt x="4391" y="4081"/>
                    <a:pt x="4961" y="4370"/>
                  </a:cubicBezTo>
                  <a:cubicBezTo>
                    <a:pt x="5531" y="4657"/>
                    <a:pt x="6125" y="4921"/>
                    <a:pt x="6740" y="5103"/>
                  </a:cubicBezTo>
                  <a:cubicBezTo>
                    <a:pt x="7271" y="5262"/>
                    <a:pt x="7821" y="5355"/>
                    <a:pt x="8359" y="5355"/>
                  </a:cubicBezTo>
                  <a:cubicBezTo>
                    <a:pt x="8444" y="5355"/>
                    <a:pt x="8529" y="5353"/>
                    <a:pt x="8613" y="5348"/>
                  </a:cubicBezTo>
                  <a:cubicBezTo>
                    <a:pt x="9230" y="5318"/>
                    <a:pt x="9825" y="5155"/>
                    <a:pt x="10319" y="4872"/>
                  </a:cubicBezTo>
                  <a:lnTo>
                    <a:pt x="10319" y="4872"/>
                  </a:lnTo>
                  <a:cubicBezTo>
                    <a:pt x="10016" y="5020"/>
                    <a:pt x="9845" y="5075"/>
                    <a:pt x="9609" y="5145"/>
                  </a:cubicBezTo>
                  <a:cubicBezTo>
                    <a:pt x="9490" y="5177"/>
                    <a:pt x="9354" y="5213"/>
                    <a:pt x="9170" y="5243"/>
                  </a:cubicBezTo>
                  <a:cubicBezTo>
                    <a:pt x="8987" y="5274"/>
                    <a:pt x="8757" y="5302"/>
                    <a:pt x="8453" y="5306"/>
                  </a:cubicBezTo>
                  <a:cubicBezTo>
                    <a:pt x="8446" y="5306"/>
                    <a:pt x="8440" y="5306"/>
                    <a:pt x="8434" y="5306"/>
                  </a:cubicBezTo>
                  <a:cubicBezTo>
                    <a:pt x="7895" y="5306"/>
                    <a:pt x="7380" y="5215"/>
                    <a:pt x="6881" y="5068"/>
                  </a:cubicBezTo>
                  <a:cubicBezTo>
                    <a:pt x="6375" y="4920"/>
                    <a:pt x="5883" y="4714"/>
                    <a:pt x="5376" y="4474"/>
                  </a:cubicBezTo>
                  <a:cubicBezTo>
                    <a:pt x="4702" y="4147"/>
                    <a:pt x="4043" y="3792"/>
                    <a:pt x="3423" y="3429"/>
                  </a:cubicBezTo>
                  <a:cubicBezTo>
                    <a:pt x="3423" y="3429"/>
                    <a:pt x="3073" y="3225"/>
                    <a:pt x="2739" y="3000"/>
                  </a:cubicBezTo>
                  <a:cubicBezTo>
                    <a:pt x="2403" y="2778"/>
                    <a:pt x="2087" y="2528"/>
                    <a:pt x="2087" y="2528"/>
                  </a:cubicBezTo>
                  <a:cubicBezTo>
                    <a:pt x="1828" y="2327"/>
                    <a:pt x="1285" y="1882"/>
                    <a:pt x="852" y="1356"/>
                  </a:cubicBezTo>
                  <a:cubicBezTo>
                    <a:pt x="632" y="1095"/>
                    <a:pt x="441" y="817"/>
                    <a:pt x="296" y="574"/>
                  </a:cubicBezTo>
                  <a:cubicBezTo>
                    <a:pt x="152" y="330"/>
                    <a:pt x="55" y="1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6">
              <a:extLst>
                <a:ext uri="{FF2B5EF4-FFF2-40B4-BE49-F238E27FC236}">
                  <a16:creationId xmlns:a16="http://schemas.microsoft.com/office/drawing/2014/main" id="{1AC35F57-4973-E936-BEAB-F1DB2AC0D4B2}"/>
                </a:ext>
              </a:extLst>
            </p:cNvPr>
            <p:cNvSpPr/>
            <p:nvPr/>
          </p:nvSpPr>
          <p:spPr>
            <a:xfrm>
              <a:off x="5181400" y="2607850"/>
              <a:ext cx="48525" cy="26025"/>
            </a:xfrm>
            <a:custGeom>
              <a:avLst/>
              <a:gdLst/>
              <a:ahLst/>
              <a:cxnLst/>
              <a:rect l="l" t="t" r="r" b="b"/>
              <a:pathLst>
                <a:path w="1941" h="1041" extrusionOk="0">
                  <a:moveTo>
                    <a:pt x="0" y="1"/>
                  </a:moveTo>
                  <a:cubicBezTo>
                    <a:pt x="110" y="107"/>
                    <a:pt x="228" y="212"/>
                    <a:pt x="365" y="314"/>
                  </a:cubicBezTo>
                  <a:lnTo>
                    <a:pt x="417" y="350"/>
                  </a:lnTo>
                  <a:lnTo>
                    <a:pt x="556" y="441"/>
                  </a:lnTo>
                  <a:cubicBezTo>
                    <a:pt x="627" y="485"/>
                    <a:pt x="699" y="528"/>
                    <a:pt x="699" y="528"/>
                  </a:cubicBezTo>
                  <a:cubicBezTo>
                    <a:pt x="1077" y="758"/>
                    <a:pt x="1544" y="942"/>
                    <a:pt x="1940" y="1041"/>
                  </a:cubicBezTo>
                  <a:cubicBezTo>
                    <a:pt x="1834" y="978"/>
                    <a:pt x="1826" y="978"/>
                    <a:pt x="1623" y="897"/>
                  </a:cubicBezTo>
                  <a:cubicBezTo>
                    <a:pt x="1442" y="822"/>
                    <a:pt x="1284" y="734"/>
                    <a:pt x="1105" y="645"/>
                  </a:cubicBezTo>
                  <a:cubicBezTo>
                    <a:pt x="985" y="585"/>
                    <a:pt x="868" y="522"/>
                    <a:pt x="758" y="456"/>
                  </a:cubicBezTo>
                  <a:cubicBezTo>
                    <a:pt x="758" y="456"/>
                    <a:pt x="697" y="419"/>
                    <a:pt x="635" y="381"/>
                  </a:cubicBezTo>
                  <a:cubicBezTo>
                    <a:pt x="573" y="343"/>
                    <a:pt x="514" y="303"/>
                    <a:pt x="514" y="303"/>
                  </a:cubicBezTo>
                  <a:cubicBezTo>
                    <a:pt x="414" y="243"/>
                    <a:pt x="84" y="4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6">
              <a:extLst>
                <a:ext uri="{FF2B5EF4-FFF2-40B4-BE49-F238E27FC236}">
                  <a16:creationId xmlns:a16="http://schemas.microsoft.com/office/drawing/2014/main" id="{83510C24-42C9-F00F-BCA7-361FEB15B4E9}"/>
                </a:ext>
              </a:extLst>
            </p:cNvPr>
            <p:cNvSpPr/>
            <p:nvPr/>
          </p:nvSpPr>
          <p:spPr>
            <a:xfrm>
              <a:off x="5164325" y="2608550"/>
              <a:ext cx="22900" cy="18775"/>
            </a:xfrm>
            <a:custGeom>
              <a:avLst/>
              <a:gdLst/>
              <a:ahLst/>
              <a:cxnLst/>
              <a:rect l="l" t="t" r="r" b="b"/>
              <a:pathLst>
                <a:path w="916" h="751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63"/>
                    <a:pt x="111" y="126"/>
                    <a:pt x="177" y="189"/>
                  </a:cubicBezTo>
                  <a:lnTo>
                    <a:pt x="177" y="190"/>
                  </a:lnTo>
                  <a:lnTo>
                    <a:pt x="203" y="211"/>
                  </a:lnTo>
                  <a:lnTo>
                    <a:pt x="338" y="325"/>
                  </a:lnTo>
                  <a:cubicBezTo>
                    <a:pt x="519" y="475"/>
                    <a:pt x="733" y="630"/>
                    <a:pt x="916" y="750"/>
                  </a:cubicBezTo>
                  <a:cubicBezTo>
                    <a:pt x="882" y="690"/>
                    <a:pt x="880" y="685"/>
                    <a:pt x="793" y="607"/>
                  </a:cubicBezTo>
                  <a:cubicBezTo>
                    <a:pt x="715" y="537"/>
                    <a:pt x="651" y="461"/>
                    <a:pt x="568" y="393"/>
                  </a:cubicBezTo>
                  <a:cubicBezTo>
                    <a:pt x="511" y="348"/>
                    <a:pt x="456" y="302"/>
                    <a:pt x="403" y="258"/>
                  </a:cubicBezTo>
                  <a:lnTo>
                    <a:pt x="284" y="159"/>
                  </a:lnTo>
                  <a:cubicBezTo>
                    <a:pt x="236" y="118"/>
                    <a:pt x="52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6">
              <a:extLst>
                <a:ext uri="{FF2B5EF4-FFF2-40B4-BE49-F238E27FC236}">
                  <a16:creationId xmlns:a16="http://schemas.microsoft.com/office/drawing/2014/main" id="{76768745-51E7-A2D0-2C07-8B055FAFF71E}"/>
                </a:ext>
              </a:extLst>
            </p:cNvPr>
            <p:cNvSpPr/>
            <p:nvPr/>
          </p:nvSpPr>
          <p:spPr>
            <a:xfrm>
              <a:off x="5352425" y="2636375"/>
              <a:ext cx="68500" cy="15950"/>
            </a:xfrm>
            <a:custGeom>
              <a:avLst/>
              <a:gdLst/>
              <a:ahLst/>
              <a:cxnLst/>
              <a:rect l="l" t="t" r="r" b="b"/>
              <a:pathLst>
                <a:path w="2740" h="638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593" y="58"/>
                    <a:pt x="2587" y="67"/>
                    <a:pt x="2332" y="188"/>
                  </a:cubicBezTo>
                  <a:cubicBezTo>
                    <a:pt x="2103" y="291"/>
                    <a:pt x="1879" y="354"/>
                    <a:pt x="1631" y="419"/>
                  </a:cubicBezTo>
                  <a:cubicBezTo>
                    <a:pt x="1465" y="462"/>
                    <a:pt x="1297" y="497"/>
                    <a:pt x="1134" y="515"/>
                  </a:cubicBezTo>
                  <a:cubicBezTo>
                    <a:pt x="1134" y="515"/>
                    <a:pt x="1042" y="527"/>
                    <a:pt x="950" y="534"/>
                  </a:cubicBezTo>
                  <a:cubicBezTo>
                    <a:pt x="904" y="538"/>
                    <a:pt x="858" y="540"/>
                    <a:pt x="824" y="541"/>
                  </a:cubicBezTo>
                  <a:cubicBezTo>
                    <a:pt x="789" y="542"/>
                    <a:pt x="765" y="543"/>
                    <a:pt x="765" y="543"/>
                  </a:cubicBezTo>
                  <a:cubicBezTo>
                    <a:pt x="690" y="547"/>
                    <a:pt x="531" y="555"/>
                    <a:pt x="373" y="557"/>
                  </a:cubicBezTo>
                  <a:cubicBezTo>
                    <a:pt x="363" y="557"/>
                    <a:pt x="354" y="557"/>
                    <a:pt x="345" y="557"/>
                  </a:cubicBezTo>
                  <a:cubicBezTo>
                    <a:pt x="207" y="557"/>
                    <a:pt x="75" y="551"/>
                    <a:pt x="12" y="551"/>
                  </a:cubicBezTo>
                  <a:cubicBezTo>
                    <a:pt x="8" y="551"/>
                    <a:pt x="4" y="551"/>
                    <a:pt x="1" y="551"/>
                  </a:cubicBezTo>
                  <a:cubicBezTo>
                    <a:pt x="192" y="596"/>
                    <a:pt x="394" y="628"/>
                    <a:pt x="615" y="636"/>
                  </a:cubicBezTo>
                  <a:lnTo>
                    <a:pt x="696" y="637"/>
                  </a:lnTo>
                  <a:cubicBezTo>
                    <a:pt x="696" y="637"/>
                    <a:pt x="804" y="634"/>
                    <a:pt x="912" y="629"/>
                  </a:cubicBezTo>
                  <a:cubicBezTo>
                    <a:pt x="965" y="624"/>
                    <a:pt x="1019" y="620"/>
                    <a:pt x="1060" y="617"/>
                  </a:cubicBezTo>
                  <a:cubicBezTo>
                    <a:pt x="1100" y="612"/>
                    <a:pt x="1127" y="609"/>
                    <a:pt x="1127" y="609"/>
                  </a:cubicBezTo>
                  <a:cubicBezTo>
                    <a:pt x="1411" y="575"/>
                    <a:pt x="1709" y="505"/>
                    <a:pt x="1986" y="396"/>
                  </a:cubicBezTo>
                  <a:cubicBezTo>
                    <a:pt x="2265" y="290"/>
                    <a:pt x="2523" y="151"/>
                    <a:pt x="2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6">
              <a:extLst>
                <a:ext uri="{FF2B5EF4-FFF2-40B4-BE49-F238E27FC236}">
                  <a16:creationId xmlns:a16="http://schemas.microsoft.com/office/drawing/2014/main" id="{7464DBD1-2D13-E7BF-3ABF-A9436088110A}"/>
                </a:ext>
              </a:extLst>
            </p:cNvPr>
            <p:cNvSpPr/>
            <p:nvPr/>
          </p:nvSpPr>
          <p:spPr>
            <a:xfrm>
              <a:off x="5361850" y="2652125"/>
              <a:ext cx="48000" cy="9100"/>
            </a:xfrm>
            <a:custGeom>
              <a:avLst/>
              <a:gdLst/>
              <a:ahLst/>
              <a:cxnLst/>
              <a:rect l="l" t="t" r="r" b="b"/>
              <a:pathLst>
                <a:path w="1920" h="364" extrusionOk="0">
                  <a:moveTo>
                    <a:pt x="1838" y="1"/>
                  </a:moveTo>
                  <a:cubicBezTo>
                    <a:pt x="1788" y="1"/>
                    <a:pt x="1744" y="7"/>
                    <a:pt x="1612" y="29"/>
                  </a:cubicBezTo>
                  <a:cubicBezTo>
                    <a:pt x="1440" y="56"/>
                    <a:pt x="1280" y="68"/>
                    <a:pt x="1105" y="100"/>
                  </a:cubicBezTo>
                  <a:cubicBezTo>
                    <a:pt x="988" y="122"/>
                    <a:pt x="872" y="144"/>
                    <a:pt x="759" y="164"/>
                  </a:cubicBezTo>
                  <a:lnTo>
                    <a:pt x="507" y="210"/>
                  </a:lnTo>
                  <a:cubicBezTo>
                    <a:pt x="403" y="228"/>
                    <a:pt x="77" y="327"/>
                    <a:pt x="0" y="363"/>
                  </a:cubicBezTo>
                  <a:cubicBezTo>
                    <a:pt x="135" y="352"/>
                    <a:pt x="272" y="339"/>
                    <a:pt x="421" y="319"/>
                  </a:cubicBezTo>
                  <a:lnTo>
                    <a:pt x="422" y="319"/>
                  </a:lnTo>
                  <a:lnTo>
                    <a:pt x="476" y="309"/>
                  </a:lnTo>
                  <a:lnTo>
                    <a:pt x="763" y="257"/>
                  </a:lnTo>
                  <a:cubicBezTo>
                    <a:pt x="1145" y="188"/>
                    <a:pt x="1571" y="93"/>
                    <a:pt x="1919" y="4"/>
                  </a:cubicBezTo>
                  <a:cubicBezTo>
                    <a:pt x="1885" y="2"/>
                    <a:pt x="1861" y="1"/>
                    <a:pt x="1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6">
              <a:extLst>
                <a:ext uri="{FF2B5EF4-FFF2-40B4-BE49-F238E27FC236}">
                  <a16:creationId xmlns:a16="http://schemas.microsoft.com/office/drawing/2014/main" id="{1F33BF74-8240-6F30-08E6-D765C5C091FF}"/>
                </a:ext>
              </a:extLst>
            </p:cNvPr>
            <p:cNvSpPr/>
            <p:nvPr/>
          </p:nvSpPr>
          <p:spPr>
            <a:xfrm>
              <a:off x="5377350" y="2654925"/>
              <a:ext cx="37125" cy="15475"/>
            </a:xfrm>
            <a:custGeom>
              <a:avLst/>
              <a:gdLst/>
              <a:ahLst/>
              <a:cxnLst/>
              <a:rect l="l" t="t" r="r" b="b"/>
              <a:pathLst>
                <a:path w="1485" h="619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1393" y="10"/>
                    <a:pt x="1387" y="11"/>
                    <a:pt x="1238" y="67"/>
                  </a:cubicBezTo>
                  <a:cubicBezTo>
                    <a:pt x="1105" y="118"/>
                    <a:pt x="976" y="152"/>
                    <a:pt x="841" y="208"/>
                  </a:cubicBezTo>
                  <a:cubicBezTo>
                    <a:pt x="750" y="246"/>
                    <a:pt x="660" y="284"/>
                    <a:pt x="574" y="319"/>
                  </a:cubicBezTo>
                  <a:lnTo>
                    <a:pt x="378" y="399"/>
                  </a:lnTo>
                  <a:cubicBezTo>
                    <a:pt x="298" y="432"/>
                    <a:pt x="56" y="574"/>
                    <a:pt x="1" y="619"/>
                  </a:cubicBezTo>
                  <a:cubicBezTo>
                    <a:pt x="109" y="590"/>
                    <a:pt x="218" y="558"/>
                    <a:pt x="335" y="517"/>
                  </a:cubicBezTo>
                  <a:lnTo>
                    <a:pt x="376" y="500"/>
                  </a:lnTo>
                  <a:cubicBezTo>
                    <a:pt x="376" y="500"/>
                    <a:pt x="600" y="408"/>
                    <a:pt x="600" y="408"/>
                  </a:cubicBezTo>
                  <a:cubicBezTo>
                    <a:pt x="895" y="288"/>
                    <a:pt x="1219" y="134"/>
                    <a:pt x="1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36">
              <a:extLst>
                <a:ext uri="{FF2B5EF4-FFF2-40B4-BE49-F238E27FC236}">
                  <a16:creationId xmlns:a16="http://schemas.microsoft.com/office/drawing/2014/main" id="{0E04CC96-F06E-3C93-A1BC-D184767CD2EB}"/>
                </a:ext>
              </a:extLst>
            </p:cNvPr>
            <p:cNvSpPr/>
            <p:nvPr/>
          </p:nvSpPr>
          <p:spPr>
            <a:xfrm>
              <a:off x="5294725" y="2686025"/>
              <a:ext cx="29075" cy="20125"/>
            </a:xfrm>
            <a:custGeom>
              <a:avLst/>
              <a:gdLst/>
              <a:ahLst/>
              <a:cxnLst/>
              <a:rect l="l" t="t" r="r" b="b"/>
              <a:pathLst>
                <a:path w="1163" h="805" extrusionOk="0">
                  <a:moveTo>
                    <a:pt x="1069" y="1"/>
                  </a:moveTo>
                  <a:cubicBezTo>
                    <a:pt x="1039" y="1"/>
                    <a:pt x="1000" y="6"/>
                    <a:pt x="927" y="20"/>
                  </a:cubicBezTo>
                  <a:cubicBezTo>
                    <a:pt x="797" y="48"/>
                    <a:pt x="674" y="79"/>
                    <a:pt x="552" y="147"/>
                  </a:cubicBezTo>
                  <a:cubicBezTo>
                    <a:pt x="470" y="192"/>
                    <a:pt x="394" y="244"/>
                    <a:pt x="326" y="302"/>
                  </a:cubicBezTo>
                  <a:cubicBezTo>
                    <a:pt x="326" y="302"/>
                    <a:pt x="287" y="334"/>
                    <a:pt x="250" y="368"/>
                  </a:cubicBezTo>
                  <a:cubicBezTo>
                    <a:pt x="213" y="402"/>
                    <a:pt x="180" y="440"/>
                    <a:pt x="180" y="440"/>
                  </a:cubicBezTo>
                  <a:cubicBezTo>
                    <a:pt x="150" y="469"/>
                    <a:pt x="103" y="543"/>
                    <a:pt x="65" y="618"/>
                  </a:cubicBezTo>
                  <a:cubicBezTo>
                    <a:pt x="28" y="694"/>
                    <a:pt x="4" y="773"/>
                    <a:pt x="0" y="804"/>
                  </a:cubicBezTo>
                  <a:cubicBezTo>
                    <a:pt x="57" y="720"/>
                    <a:pt x="122" y="640"/>
                    <a:pt x="197" y="559"/>
                  </a:cubicBezTo>
                  <a:lnTo>
                    <a:pt x="197" y="560"/>
                  </a:lnTo>
                  <a:lnTo>
                    <a:pt x="223" y="528"/>
                  </a:lnTo>
                  <a:cubicBezTo>
                    <a:pt x="223" y="528"/>
                    <a:pt x="260" y="488"/>
                    <a:pt x="297" y="451"/>
                  </a:cubicBezTo>
                  <a:cubicBezTo>
                    <a:pt x="336" y="414"/>
                    <a:pt x="378" y="379"/>
                    <a:pt x="378" y="379"/>
                  </a:cubicBezTo>
                  <a:cubicBezTo>
                    <a:pt x="594" y="193"/>
                    <a:pt x="893" y="54"/>
                    <a:pt x="1163" y="15"/>
                  </a:cubicBezTo>
                  <a:cubicBezTo>
                    <a:pt x="1122" y="6"/>
                    <a:pt x="1100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36">
              <a:extLst>
                <a:ext uri="{FF2B5EF4-FFF2-40B4-BE49-F238E27FC236}">
                  <a16:creationId xmlns:a16="http://schemas.microsoft.com/office/drawing/2014/main" id="{D81706AF-0D4F-3FD9-FB1D-0D15C4CADDE0}"/>
                </a:ext>
              </a:extLst>
            </p:cNvPr>
            <p:cNvSpPr/>
            <p:nvPr/>
          </p:nvSpPr>
          <p:spPr>
            <a:xfrm>
              <a:off x="5293100" y="2689850"/>
              <a:ext cx="8950" cy="917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19" y="1"/>
                    <a:pt x="317" y="1"/>
                    <a:pt x="278" y="35"/>
                  </a:cubicBezTo>
                  <a:cubicBezTo>
                    <a:pt x="242" y="64"/>
                    <a:pt x="200" y="81"/>
                    <a:pt x="168" y="115"/>
                  </a:cubicBezTo>
                  <a:cubicBezTo>
                    <a:pt x="146" y="137"/>
                    <a:pt x="125" y="159"/>
                    <a:pt x="103" y="180"/>
                  </a:cubicBezTo>
                  <a:lnTo>
                    <a:pt x="55" y="227"/>
                  </a:lnTo>
                  <a:cubicBezTo>
                    <a:pt x="35" y="247"/>
                    <a:pt x="0" y="338"/>
                    <a:pt x="0" y="367"/>
                  </a:cubicBezTo>
                  <a:cubicBezTo>
                    <a:pt x="35" y="352"/>
                    <a:pt x="68" y="334"/>
                    <a:pt x="101" y="312"/>
                  </a:cubicBezTo>
                  <a:lnTo>
                    <a:pt x="112" y="301"/>
                  </a:lnTo>
                  <a:lnTo>
                    <a:pt x="167" y="248"/>
                  </a:lnTo>
                  <a:cubicBezTo>
                    <a:pt x="239" y="177"/>
                    <a:pt x="307" y="84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6">
              <a:extLst>
                <a:ext uri="{FF2B5EF4-FFF2-40B4-BE49-F238E27FC236}">
                  <a16:creationId xmlns:a16="http://schemas.microsoft.com/office/drawing/2014/main" id="{21D7FF70-1172-A218-64E0-70D31203FC2B}"/>
                </a:ext>
              </a:extLst>
            </p:cNvPr>
            <p:cNvSpPr/>
            <p:nvPr/>
          </p:nvSpPr>
          <p:spPr>
            <a:xfrm>
              <a:off x="5435075" y="2437450"/>
              <a:ext cx="23250" cy="26150"/>
            </a:xfrm>
            <a:custGeom>
              <a:avLst/>
              <a:gdLst/>
              <a:ahLst/>
              <a:cxnLst/>
              <a:rect l="l" t="t" r="r" b="b"/>
              <a:pathLst>
                <a:path w="930" h="1046" extrusionOk="0">
                  <a:moveTo>
                    <a:pt x="47" y="1"/>
                  </a:moveTo>
                  <a:cubicBezTo>
                    <a:pt x="27" y="1"/>
                    <a:pt x="11" y="2"/>
                    <a:pt x="0" y="3"/>
                  </a:cubicBezTo>
                  <a:cubicBezTo>
                    <a:pt x="100" y="34"/>
                    <a:pt x="194" y="78"/>
                    <a:pt x="288" y="134"/>
                  </a:cubicBezTo>
                  <a:lnTo>
                    <a:pt x="325" y="154"/>
                  </a:lnTo>
                  <a:cubicBezTo>
                    <a:pt x="325" y="154"/>
                    <a:pt x="370" y="182"/>
                    <a:pt x="414" y="213"/>
                  </a:cubicBezTo>
                  <a:cubicBezTo>
                    <a:pt x="436" y="229"/>
                    <a:pt x="458" y="246"/>
                    <a:pt x="473" y="259"/>
                  </a:cubicBezTo>
                  <a:cubicBezTo>
                    <a:pt x="488" y="273"/>
                    <a:pt x="499" y="281"/>
                    <a:pt x="499" y="281"/>
                  </a:cubicBezTo>
                  <a:cubicBezTo>
                    <a:pt x="716" y="468"/>
                    <a:pt x="878" y="769"/>
                    <a:pt x="900" y="1046"/>
                  </a:cubicBezTo>
                  <a:cubicBezTo>
                    <a:pt x="920" y="965"/>
                    <a:pt x="929" y="956"/>
                    <a:pt x="901" y="807"/>
                  </a:cubicBezTo>
                  <a:cubicBezTo>
                    <a:pt x="872" y="674"/>
                    <a:pt x="834" y="547"/>
                    <a:pt x="753" y="429"/>
                  </a:cubicBezTo>
                  <a:cubicBezTo>
                    <a:pt x="698" y="352"/>
                    <a:pt x="636" y="279"/>
                    <a:pt x="567" y="219"/>
                  </a:cubicBezTo>
                  <a:cubicBezTo>
                    <a:pt x="571" y="214"/>
                    <a:pt x="410" y="94"/>
                    <a:pt x="404" y="94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69" y="70"/>
                    <a:pt x="285" y="37"/>
                    <a:pt x="200" y="17"/>
                  </a:cubicBezTo>
                  <a:cubicBezTo>
                    <a:pt x="144" y="5"/>
                    <a:pt x="8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6">
              <a:extLst>
                <a:ext uri="{FF2B5EF4-FFF2-40B4-BE49-F238E27FC236}">
                  <a16:creationId xmlns:a16="http://schemas.microsoft.com/office/drawing/2014/main" id="{1D68B742-3A86-6574-166F-4641A1169992}"/>
                </a:ext>
              </a:extLst>
            </p:cNvPr>
            <p:cNvSpPr/>
            <p:nvPr/>
          </p:nvSpPr>
          <p:spPr>
            <a:xfrm>
              <a:off x="5468400" y="2425700"/>
              <a:ext cx="14350" cy="46050"/>
            </a:xfrm>
            <a:custGeom>
              <a:avLst/>
              <a:gdLst/>
              <a:ahLst/>
              <a:cxnLst/>
              <a:rect l="l" t="t" r="r" b="b"/>
              <a:pathLst>
                <a:path w="574" h="1842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119"/>
                    <a:pt x="127" y="242"/>
                    <a:pt x="188" y="377"/>
                  </a:cubicBezTo>
                  <a:lnTo>
                    <a:pt x="212" y="426"/>
                  </a:lnTo>
                  <a:cubicBezTo>
                    <a:pt x="212" y="426"/>
                    <a:pt x="243" y="492"/>
                    <a:pt x="271" y="558"/>
                  </a:cubicBezTo>
                  <a:cubicBezTo>
                    <a:pt x="299" y="625"/>
                    <a:pt x="324" y="693"/>
                    <a:pt x="324" y="693"/>
                  </a:cubicBezTo>
                  <a:cubicBezTo>
                    <a:pt x="457" y="1052"/>
                    <a:pt x="536" y="1480"/>
                    <a:pt x="539" y="1841"/>
                  </a:cubicBezTo>
                  <a:cubicBezTo>
                    <a:pt x="568" y="1736"/>
                    <a:pt x="574" y="1728"/>
                    <a:pt x="569" y="1532"/>
                  </a:cubicBezTo>
                  <a:cubicBezTo>
                    <a:pt x="563" y="1358"/>
                    <a:pt x="557" y="1193"/>
                    <a:pt x="516" y="1016"/>
                  </a:cubicBezTo>
                  <a:cubicBezTo>
                    <a:pt x="488" y="898"/>
                    <a:pt x="455" y="782"/>
                    <a:pt x="415" y="673"/>
                  </a:cubicBezTo>
                  <a:cubicBezTo>
                    <a:pt x="415" y="673"/>
                    <a:pt x="393" y="611"/>
                    <a:pt x="368" y="551"/>
                  </a:cubicBezTo>
                  <a:cubicBezTo>
                    <a:pt x="344" y="490"/>
                    <a:pt x="316" y="431"/>
                    <a:pt x="316" y="431"/>
                  </a:cubicBezTo>
                  <a:cubicBezTo>
                    <a:pt x="295" y="383"/>
                    <a:pt x="234" y="285"/>
                    <a:pt x="169" y="197"/>
                  </a:cubicBezTo>
                  <a:cubicBezTo>
                    <a:pt x="103" y="108"/>
                    <a:pt x="32" y="2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6">
              <a:extLst>
                <a:ext uri="{FF2B5EF4-FFF2-40B4-BE49-F238E27FC236}">
                  <a16:creationId xmlns:a16="http://schemas.microsoft.com/office/drawing/2014/main" id="{C4A196A1-12D8-32C3-85F3-2D1EE7C5C67A}"/>
                </a:ext>
              </a:extLst>
            </p:cNvPr>
            <p:cNvSpPr/>
            <p:nvPr/>
          </p:nvSpPr>
          <p:spPr>
            <a:xfrm>
              <a:off x="5324025" y="2232475"/>
              <a:ext cx="13375" cy="7775"/>
            </a:xfrm>
            <a:custGeom>
              <a:avLst/>
              <a:gdLst/>
              <a:ahLst/>
              <a:cxnLst/>
              <a:rect l="l" t="t" r="r" b="b"/>
              <a:pathLst>
                <a:path w="535" h="311" extrusionOk="0">
                  <a:moveTo>
                    <a:pt x="484" y="1"/>
                  </a:moveTo>
                  <a:cubicBezTo>
                    <a:pt x="472" y="1"/>
                    <a:pt x="456" y="3"/>
                    <a:pt x="431" y="8"/>
                  </a:cubicBezTo>
                  <a:cubicBezTo>
                    <a:pt x="374" y="20"/>
                    <a:pt x="318" y="22"/>
                    <a:pt x="264" y="48"/>
                  </a:cubicBezTo>
                  <a:cubicBezTo>
                    <a:pt x="227" y="65"/>
                    <a:pt x="193" y="85"/>
                    <a:pt x="160" y="104"/>
                  </a:cubicBezTo>
                  <a:lnTo>
                    <a:pt x="125" y="128"/>
                  </a:lnTo>
                  <a:cubicBezTo>
                    <a:pt x="106" y="140"/>
                    <a:pt x="89" y="153"/>
                    <a:pt x="89" y="153"/>
                  </a:cubicBezTo>
                  <a:cubicBezTo>
                    <a:pt x="58" y="173"/>
                    <a:pt x="0" y="279"/>
                    <a:pt x="0" y="311"/>
                  </a:cubicBezTo>
                  <a:cubicBezTo>
                    <a:pt x="49" y="284"/>
                    <a:pt x="91" y="261"/>
                    <a:pt x="119" y="246"/>
                  </a:cubicBezTo>
                  <a:lnTo>
                    <a:pt x="132" y="235"/>
                  </a:lnTo>
                  <a:cubicBezTo>
                    <a:pt x="132" y="235"/>
                    <a:pt x="151" y="222"/>
                    <a:pt x="169" y="209"/>
                  </a:cubicBezTo>
                  <a:cubicBezTo>
                    <a:pt x="187" y="197"/>
                    <a:pt x="207" y="186"/>
                    <a:pt x="207" y="186"/>
                  </a:cubicBezTo>
                  <a:cubicBezTo>
                    <a:pt x="306" y="123"/>
                    <a:pt x="425" y="60"/>
                    <a:pt x="534" y="18"/>
                  </a:cubicBezTo>
                  <a:cubicBezTo>
                    <a:pt x="512" y="6"/>
                    <a:pt x="502" y="1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6">
              <a:extLst>
                <a:ext uri="{FF2B5EF4-FFF2-40B4-BE49-F238E27FC236}">
                  <a16:creationId xmlns:a16="http://schemas.microsoft.com/office/drawing/2014/main" id="{50F974E7-2247-B4EB-7E7A-5DAE57120716}"/>
                </a:ext>
              </a:extLst>
            </p:cNvPr>
            <p:cNvSpPr/>
            <p:nvPr/>
          </p:nvSpPr>
          <p:spPr>
            <a:xfrm>
              <a:off x="5085050" y="2253725"/>
              <a:ext cx="16250" cy="25325"/>
            </a:xfrm>
            <a:custGeom>
              <a:avLst/>
              <a:gdLst/>
              <a:ahLst/>
              <a:cxnLst/>
              <a:rect l="l" t="t" r="r" b="b"/>
              <a:pathLst>
                <a:path w="650" h="1013" extrusionOk="0">
                  <a:moveTo>
                    <a:pt x="649" y="1"/>
                  </a:moveTo>
                  <a:cubicBezTo>
                    <a:pt x="586" y="32"/>
                    <a:pt x="580" y="33"/>
                    <a:pt x="499" y="123"/>
                  </a:cubicBezTo>
                  <a:cubicBezTo>
                    <a:pt x="425" y="203"/>
                    <a:pt x="351" y="272"/>
                    <a:pt x="287" y="365"/>
                  </a:cubicBezTo>
                  <a:cubicBezTo>
                    <a:pt x="245" y="427"/>
                    <a:pt x="205" y="489"/>
                    <a:pt x="168" y="551"/>
                  </a:cubicBezTo>
                  <a:cubicBezTo>
                    <a:pt x="168" y="551"/>
                    <a:pt x="148" y="586"/>
                    <a:pt x="127" y="620"/>
                  </a:cubicBezTo>
                  <a:cubicBezTo>
                    <a:pt x="108" y="656"/>
                    <a:pt x="88" y="691"/>
                    <a:pt x="88" y="691"/>
                  </a:cubicBezTo>
                  <a:cubicBezTo>
                    <a:pt x="55" y="749"/>
                    <a:pt x="1" y="959"/>
                    <a:pt x="3" y="1013"/>
                  </a:cubicBezTo>
                  <a:cubicBezTo>
                    <a:pt x="56" y="927"/>
                    <a:pt x="103" y="852"/>
                    <a:pt x="140" y="791"/>
                  </a:cubicBezTo>
                  <a:lnTo>
                    <a:pt x="155" y="761"/>
                  </a:lnTo>
                  <a:cubicBezTo>
                    <a:pt x="155" y="761"/>
                    <a:pt x="177" y="722"/>
                    <a:pt x="198" y="682"/>
                  </a:cubicBezTo>
                  <a:cubicBezTo>
                    <a:pt x="221" y="644"/>
                    <a:pt x="244" y="605"/>
                    <a:pt x="244" y="605"/>
                  </a:cubicBezTo>
                  <a:cubicBezTo>
                    <a:pt x="365" y="401"/>
                    <a:pt x="513" y="178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6">
              <a:extLst>
                <a:ext uri="{FF2B5EF4-FFF2-40B4-BE49-F238E27FC236}">
                  <a16:creationId xmlns:a16="http://schemas.microsoft.com/office/drawing/2014/main" id="{22BE1614-A999-80CB-6F9F-00361395587C}"/>
                </a:ext>
              </a:extLst>
            </p:cNvPr>
            <p:cNvSpPr/>
            <p:nvPr/>
          </p:nvSpPr>
          <p:spPr>
            <a:xfrm>
              <a:off x="5076450" y="2325225"/>
              <a:ext cx="8750" cy="27950"/>
            </a:xfrm>
            <a:custGeom>
              <a:avLst/>
              <a:gdLst/>
              <a:ahLst/>
              <a:cxnLst/>
              <a:rect l="l" t="t" r="r" b="b"/>
              <a:pathLst>
                <a:path w="350" h="1118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4"/>
                    <a:pt x="62" y="176"/>
                    <a:pt x="85" y="241"/>
                  </a:cubicBezTo>
                  <a:lnTo>
                    <a:pt x="98" y="270"/>
                  </a:lnTo>
                  <a:cubicBezTo>
                    <a:pt x="98" y="270"/>
                    <a:pt x="114" y="310"/>
                    <a:pt x="130" y="351"/>
                  </a:cubicBezTo>
                  <a:cubicBezTo>
                    <a:pt x="144" y="392"/>
                    <a:pt x="160" y="433"/>
                    <a:pt x="160" y="433"/>
                  </a:cubicBezTo>
                  <a:cubicBezTo>
                    <a:pt x="233" y="649"/>
                    <a:pt x="295" y="902"/>
                    <a:pt x="324" y="1118"/>
                  </a:cubicBezTo>
                  <a:cubicBezTo>
                    <a:pt x="347" y="1053"/>
                    <a:pt x="350" y="1048"/>
                    <a:pt x="342" y="931"/>
                  </a:cubicBezTo>
                  <a:cubicBezTo>
                    <a:pt x="335" y="825"/>
                    <a:pt x="336" y="724"/>
                    <a:pt x="310" y="618"/>
                  </a:cubicBezTo>
                  <a:cubicBezTo>
                    <a:pt x="292" y="547"/>
                    <a:pt x="272" y="476"/>
                    <a:pt x="249" y="410"/>
                  </a:cubicBezTo>
                  <a:cubicBezTo>
                    <a:pt x="249" y="410"/>
                    <a:pt x="236" y="373"/>
                    <a:pt x="223" y="336"/>
                  </a:cubicBezTo>
                  <a:cubicBezTo>
                    <a:pt x="210" y="298"/>
                    <a:pt x="194" y="262"/>
                    <a:pt x="194" y="262"/>
                  </a:cubicBezTo>
                  <a:cubicBezTo>
                    <a:pt x="173" y="200"/>
                    <a:pt x="45" y="3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6">
              <a:extLst>
                <a:ext uri="{FF2B5EF4-FFF2-40B4-BE49-F238E27FC236}">
                  <a16:creationId xmlns:a16="http://schemas.microsoft.com/office/drawing/2014/main" id="{77E9F2DE-6FD0-DAB0-8C8E-189AB38ED121}"/>
                </a:ext>
              </a:extLst>
            </p:cNvPr>
            <p:cNvSpPr/>
            <p:nvPr/>
          </p:nvSpPr>
          <p:spPr>
            <a:xfrm>
              <a:off x="5086500" y="2410125"/>
              <a:ext cx="5525" cy="8275"/>
            </a:xfrm>
            <a:custGeom>
              <a:avLst/>
              <a:gdLst/>
              <a:ahLst/>
              <a:cxnLst/>
              <a:rect l="l" t="t" r="r" b="b"/>
              <a:pathLst>
                <a:path w="221" h="33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87" y="5"/>
                    <a:pt x="185" y="5"/>
                    <a:pt x="160" y="36"/>
                  </a:cubicBezTo>
                  <a:cubicBezTo>
                    <a:pt x="137" y="62"/>
                    <a:pt x="105" y="79"/>
                    <a:pt x="85" y="109"/>
                  </a:cubicBezTo>
                  <a:cubicBezTo>
                    <a:pt x="72" y="130"/>
                    <a:pt x="59" y="149"/>
                    <a:pt x="46" y="167"/>
                  </a:cubicBezTo>
                  <a:lnTo>
                    <a:pt x="18" y="211"/>
                  </a:lnTo>
                  <a:cubicBezTo>
                    <a:pt x="6" y="228"/>
                    <a:pt x="1" y="306"/>
                    <a:pt x="8" y="331"/>
                  </a:cubicBezTo>
                  <a:cubicBezTo>
                    <a:pt x="36" y="316"/>
                    <a:pt x="61" y="299"/>
                    <a:pt x="83" y="278"/>
                  </a:cubicBezTo>
                  <a:lnTo>
                    <a:pt x="90" y="269"/>
                  </a:lnTo>
                  <a:lnTo>
                    <a:pt x="123" y="220"/>
                  </a:lnTo>
                  <a:cubicBezTo>
                    <a:pt x="167" y="157"/>
                    <a:pt x="201" y="75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6">
              <a:extLst>
                <a:ext uri="{FF2B5EF4-FFF2-40B4-BE49-F238E27FC236}">
                  <a16:creationId xmlns:a16="http://schemas.microsoft.com/office/drawing/2014/main" id="{1E66BEB2-70A0-BFFC-FC2D-4458019A5A74}"/>
                </a:ext>
              </a:extLst>
            </p:cNvPr>
            <p:cNvSpPr/>
            <p:nvPr/>
          </p:nvSpPr>
          <p:spPr>
            <a:xfrm>
              <a:off x="5090175" y="2441950"/>
              <a:ext cx="4825" cy="9100"/>
            </a:xfrm>
            <a:custGeom>
              <a:avLst/>
              <a:gdLst/>
              <a:ahLst/>
              <a:cxnLst/>
              <a:rect l="l" t="t" r="r" b="b"/>
              <a:pathLst>
                <a:path w="193" h="364" extrusionOk="0">
                  <a:moveTo>
                    <a:pt x="192" y="1"/>
                  </a:moveTo>
                  <a:cubicBezTo>
                    <a:pt x="159" y="9"/>
                    <a:pt x="158" y="9"/>
                    <a:pt x="135" y="43"/>
                  </a:cubicBezTo>
                  <a:cubicBezTo>
                    <a:pt x="115" y="73"/>
                    <a:pt x="84" y="95"/>
                    <a:pt x="68" y="128"/>
                  </a:cubicBezTo>
                  <a:cubicBezTo>
                    <a:pt x="57" y="151"/>
                    <a:pt x="46" y="173"/>
                    <a:pt x="36" y="193"/>
                  </a:cubicBezTo>
                  <a:lnTo>
                    <a:pt x="11" y="241"/>
                  </a:lnTo>
                  <a:cubicBezTo>
                    <a:pt x="1" y="260"/>
                    <a:pt x="4" y="340"/>
                    <a:pt x="14" y="364"/>
                  </a:cubicBezTo>
                  <a:cubicBezTo>
                    <a:pt x="39" y="346"/>
                    <a:pt x="63" y="325"/>
                    <a:pt x="83" y="300"/>
                  </a:cubicBezTo>
                  <a:lnTo>
                    <a:pt x="83" y="301"/>
                  </a:lnTo>
                  <a:lnTo>
                    <a:pt x="89" y="290"/>
                  </a:lnTo>
                  <a:lnTo>
                    <a:pt x="117" y="237"/>
                  </a:lnTo>
                  <a:cubicBezTo>
                    <a:pt x="155" y="166"/>
                    <a:pt x="179" y="77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6">
              <a:extLst>
                <a:ext uri="{FF2B5EF4-FFF2-40B4-BE49-F238E27FC236}">
                  <a16:creationId xmlns:a16="http://schemas.microsoft.com/office/drawing/2014/main" id="{36EA12AA-D013-A1D4-4047-3FC993EBB5F0}"/>
                </a:ext>
              </a:extLst>
            </p:cNvPr>
            <p:cNvSpPr/>
            <p:nvPr/>
          </p:nvSpPr>
          <p:spPr>
            <a:xfrm>
              <a:off x="5036625" y="2280175"/>
              <a:ext cx="18850" cy="15500"/>
            </a:xfrm>
            <a:custGeom>
              <a:avLst/>
              <a:gdLst/>
              <a:ahLst/>
              <a:cxnLst/>
              <a:rect l="l" t="t" r="r" b="b"/>
              <a:pathLst>
                <a:path w="754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9"/>
                    <a:pt x="98" y="98"/>
                    <a:pt x="154" y="147"/>
                  </a:cubicBezTo>
                  <a:lnTo>
                    <a:pt x="176" y="163"/>
                  </a:lnTo>
                  <a:lnTo>
                    <a:pt x="291" y="253"/>
                  </a:lnTo>
                  <a:cubicBezTo>
                    <a:pt x="414" y="350"/>
                    <a:pt x="568" y="471"/>
                    <a:pt x="753" y="620"/>
                  </a:cubicBezTo>
                  <a:cubicBezTo>
                    <a:pt x="735" y="563"/>
                    <a:pt x="733" y="560"/>
                    <a:pt x="667" y="488"/>
                  </a:cubicBezTo>
                  <a:cubicBezTo>
                    <a:pt x="606" y="425"/>
                    <a:pt x="559" y="357"/>
                    <a:pt x="491" y="298"/>
                  </a:cubicBezTo>
                  <a:cubicBezTo>
                    <a:pt x="444" y="260"/>
                    <a:pt x="398" y="222"/>
                    <a:pt x="353" y="185"/>
                  </a:cubicBezTo>
                  <a:lnTo>
                    <a:pt x="251" y="105"/>
                  </a:lnTo>
                  <a:cubicBezTo>
                    <a:pt x="209" y="71"/>
                    <a:pt x="46" y="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5" name="Google Shape;9575;p36">
            <a:extLst>
              <a:ext uri="{FF2B5EF4-FFF2-40B4-BE49-F238E27FC236}">
                <a16:creationId xmlns:a16="http://schemas.microsoft.com/office/drawing/2014/main" id="{2C3AECC2-7EB0-0163-2ED3-63E59245117D}"/>
              </a:ext>
            </a:extLst>
          </p:cNvPr>
          <p:cNvGrpSpPr/>
          <p:nvPr/>
        </p:nvGrpSpPr>
        <p:grpSpPr>
          <a:xfrm flipH="1">
            <a:off x="4954077" y="388913"/>
            <a:ext cx="1620284" cy="1614806"/>
            <a:chOff x="4930100" y="1771600"/>
            <a:chExt cx="953950" cy="950725"/>
          </a:xfrm>
        </p:grpSpPr>
        <p:sp>
          <p:nvSpPr>
            <p:cNvPr id="9576" name="Google Shape;9576;p36">
              <a:extLst>
                <a:ext uri="{FF2B5EF4-FFF2-40B4-BE49-F238E27FC236}">
                  <a16:creationId xmlns:a16="http://schemas.microsoft.com/office/drawing/2014/main" id="{0BE1BE0B-C716-FC2C-C4E0-D6B47A6DDAD3}"/>
                </a:ext>
              </a:extLst>
            </p:cNvPr>
            <p:cNvSpPr/>
            <p:nvPr/>
          </p:nvSpPr>
          <p:spPr>
            <a:xfrm>
              <a:off x="5704525" y="2453000"/>
              <a:ext cx="27750" cy="91225"/>
            </a:xfrm>
            <a:custGeom>
              <a:avLst/>
              <a:gdLst/>
              <a:ahLst/>
              <a:cxnLst/>
              <a:rect l="l" t="t" r="r" b="b"/>
              <a:pathLst>
                <a:path w="1110" h="3649" extrusionOk="0">
                  <a:moveTo>
                    <a:pt x="679" y="0"/>
                  </a:moveTo>
                  <a:cubicBezTo>
                    <a:pt x="504" y="0"/>
                    <a:pt x="318" y="98"/>
                    <a:pt x="200" y="279"/>
                  </a:cubicBezTo>
                  <a:cubicBezTo>
                    <a:pt x="1" y="586"/>
                    <a:pt x="88" y="961"/>
                    <a:pt x="175" y="1287"/>
                  </a:cubicBezTo>
                  <a:cubicBezTo>
                    <a:pt x="391" y="2097"/>
                    <a:pt x="418" y="2713"/>
                    <a:pt x="225" y="3538"/>
                  </a:cubicBezTo>
                  <a:cubicBezTo>
                    <a:pt x="210" y="3599"/>
                    <a:pt x="265" y="3648"/>
                    <a:pt x="317" y="3648"/>
                  </a:cubicBezTo>
                  <a:cubicBezTo>
                    <a:pt x="343" y="3648"/>
                    <a:pt x="369" y="3636"/>
                    <a:pt x="384" y="3605"/>
                  </a:cubicBezTo>
                  <a:cubicBezTo>
                    <a:pt x="607" y="3141"/>
                    <a:pt x="668" y="2641"/>
                    <a:pt x="600" y="2129"/>
                  </a:cubicBezTo>
                  <a:cubicBezTo>
                    <a:pt x="567" y="1885"/>
                    <a:pt x="496" y="1665"/>
                    <a:pt x="418" y="1434"/>
                  </a:cubicBezTo>
                  <a:cubicBezTo>
                    <a:pt x="367" y="1305"/>
                    <a:pt x="321" y="1175"/>
                    <a:pt x="281" y="1043"/>
                  </a:cubicBezTo>
                  <a:cubicBezTo>
                    <a:pt x="134" y="516"/>
                    <a:pt x="234" y="252"/>
                    <a:pt x="582" y="252"/>
                  </a:cubicBezTo>
                  <a:cubicBezTo>
                    <a:pt x="709" y="252"/>
                    <a:pt x="870" y="288"/>
                    <a:pt x="1065" y="359"/>
                  </a:cubicBezTo>
                  <a:cubicBezTo>
                    <a:pt x="1069" y="367"/>
                    <a:pt x="1076" y="370"/>
                    <a:pt x="1083" y="370"/>
                  </a:cubicBezTo>
                  <a:cubicBezTo>
                    <a:pt x="1096" y="370"/>
                    <a:pt x="1110" y="358"/>
                    <a:pt x="1105" y="343"/>
                  </a:cubicBezTo>
                  <a:cubicBezTo>
                    <a:pt x="1036" y="109"/>
                    <a:pt x="863" y="0"/>
                    <a:pt x="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6">
              <a:extLst>
                <a:ext uri="{FF2B5EF4-FFF2-40B4-BE49-F238E27FC236}">
                  <a16:creationId xmlns:a16="http://schemas.microsoft.com/office/drawing/2014/main" id="{17C381A0-8FDE-9EEA-240C-917D0E4AF062}"/>
                </a:ext>
              </a:extLst>
            </p:cNvPr>
            <p:cNvSpPr/>
            <p:nvPr/>
          </p:nvSpPr>
          <p:spPr>
            <a:xfrm>
              <a:off x="5717700" y="2426850"/>
              <a:ext cx="24000" cy="35300"/>
            </a:xfrm>
            <a:custGeom>
              <a:avLst/>
              <a:gdLst/>
              <a:ahLst/>
              <a:cxnLst/>
              <a:rect l="l" t="t" r="r" b="b"/>
              <a:pathLst>
                <a:path w="960" h="1412" extrusionOk="0">
                  <a:moveTo>
                    <a:pt x="163" y="1"/>
                  </a:moveTo>
                  <a:cubicBezTo>
                    <a:pt x="130" y="1"/>
                    <a:pt x="96" y="4"/>
                    <a:pt x="63" y="11"/>
                  </a:cubicBezTo>
                  <a:cubicBezTo>
                    <a:pt x="14" y="22"/>
                    <a:pt x="0" y="103"/>
                    <a:pt x="48" y="123"/>
                  </a:cubicBezTo>
                  <a:cubicBezTo>
                    <a:pt x="290" y="226"/>
                    <a:pt x="517" y="289"/>
                    <a:pt x="651" y="539"/>
                  </a:cubicBezTo>
                  <a:cubicBezTo>
                    <a:pt x="798" y="811"/>
                    <a:pt x="706" y="1117"/>
                    <a:pt x="559" y="1367"/>
                  </a:cubicBezTo>
                  <a:cubicBezTo>
                    <a:pt x="549" y="1386"/>
                    <a:pt x="566" y="1411"/>
                    <a:pt x="585" y="1411"/>
                  </a:cubicBezTo>
                  <a:cubicBezTo>
                    <a:pt x="590" y="1411"/>
                    <a:pt x="595" y="1410"/>
                    <a:pt x="599" y="1406"/>
                  </a:cubicBezTo>
                  <a:cubicBezTo>
                    <a:pt x="880" y="1202"/>
                    <a:pt x="959" y="823"/>
                    <a:pt x="832" y="503"/>
                  </a:cubicBezTo>
                  <a:cubicBezTo>
                    <a:pt x="730" y="247"/>
                    <a:pt x="451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6">
              <a:extLst>
                <a:ext uri="{FF2B5EF4-FFF2-40B4-BE49-F238E27FC236}">
                  <a16:creationId xmlns:a16="http://schemas.microsoft.com/office/drawing/2014/main" id="{473C36F3-1CA2-13D0-B626-F52E2B168D58}"/>
                </a:ext>
              </a:extLst>
            </p:cNvPr>
            <p:cNvSpPr/>
            <p:nvPr/>
          </p:nvSpPr>
          <p:spPr>
            <a:xfrm>
              <a:off x="5723600" y="2418875"/>
              <a:ext cx="15500" cy="10500"/>
            </a:xfrm>
            <a:custGeom>
              <a:avLst/>
              <a:gdLst/>
              <a:ahLst/>
              <a:cxnLst/>
              <a:rect l="l" t="t" r="r" b="b"/>
              <a:pathLst>
                <a:path w="620" h="420" extrusionOk="0">
                  <a:moveTo>
                    <a:pt x="548" y="0"/>
                  </a:moveTo>
                  <a:cubicBezTo>
                    <a:pt x="437" y="0"/>
                    <a:pt x="332" y="72"/>
                    <a:pt x="243" y="132"/>
                  </a:cubicBezTo>
                  <a:cubicBezTo>
                    <a:pt x="144" y="202"/>
                    <a:pt x="61" y="279"/>
                    <a:pt x="8" y="390"/>
                  </a:cubicBezTo>
                  <a:cubicBezTo>
                    <a:pt x="1" y="403"/>
                    <a:pt x="10" y="420"/>
                    <a:pt x="24" y="420"/>
                  </a:cubicBezTo>
                  <a:cubicBezTo>
                    <a:pt x="27" y="420"/>
                    <a:pt x="31" y="419"/>
                    <a:pt x="35" y="417"/>
                  </a:cubicBezTo>
                  <a:cubicBezTo>
                    <a:pt x="132" y="357"/>
                    <a:pt x="220" y="284"/>
                    <a:pt x="317" y="224"/>
                  </a:cubicBezTo>
                  <a:cubicBezTo>
                    <a:pt x="408" y="168"/>
                    <a:pt x="517" y="138"/>
                    <a:pt x="595" y="65"/>
                  </a:cubicBezTo>
                  <a:cubicBezTo>
                    <a:pt x="620" y="41"/>
                    <a:pt x="599" y="3"/>
                    <a:pt x="569" y="1"/>
                  </a:cubicBezTo>
                  <a:cubicBezTo>
                    <a:pt x="562" y="1"/>
                    <a:pt x="555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6">
              <a:extLst>
                <a:ext uri="{FF2B5EF4-FFF2-40B4-BE49-F238E27FC236}">
                  <a16:creationId xmlns:a16="http://schemas.microsoft.com/office/drawing/2014/main" id="{A7FD7DAB-99BC-6686-5805-407CE0F7F624}"/>
                </a:ext>
              </a:extLst>
            </p:cNvPr>
            <p:cNvSpPr/>
            <p:nvPr/>
          </p:nvSpPr>
          <p:spPr>
            <a:xfrm>
              <a:off x="5686825" y="2404200"/>
              <a:ext cx="50725" cy="25850"/>
            </a:xfrm>
            <a:custGeom>
              <a:avLst/>
              <a:gdLst/>
              <a:ahLst/>
              <a:cxnLst/>
              <a:rect l="l" t="t" r="r" b="b"/>
              <a:pathLst>
                <a:path w="2029" h="1034" extrusionOk="0">
                  <a:moveTo>
                    <a:pt x="1265" y="1"/>
                  </a:moveTo>
                  <a:cubicBezTo>
                    <a:pt x="1229" y="1"/>
                    <a:pt x="1193" y="3"/>
                    <a:pt x="1157" y="8"/>
                  </a:cubicBezTo>
                  <a:cubicBezTo>
                    <a:pt x="648" y="74"/>
                    <a:pt x="210" y="521"/>
                    <a:pt x="12" y="974"/>
                  </a:cubicBezTo>
                  <a:cubicBezTo>
                    <a:pt x="0" y="1002"/>
                    <a:pt x="22" y="1034"/>
                    <a:pt x="47" y="1034"/>
                  </a:cubicBezTo>
                  <a:cubicBezTo>
                    <a:pt x="56" y="1034"/>
                    <a:pt x="66" y="1030"/>
                    <a:pt x="74" y="1021"/>
                  </a:cubicBezTo>
                  <a:cubicBezTo>
                    <a:pt x="311" y="769"/>
                    <a:pt x="479" y="468"/>
                    <a:pt x="790" y="291"/>
                  </a:cubicBezTo>
                  <a:cubicBezTo>
                    <a:pt x="951" y="199"/>
                    <a:pt x="1112" y="154"/>
                    <a:pt x="1264" y="154"/>
                  </a:cubicBezTo>
                  <a:cubicBezTo>
                    <a:pt x="1556" y="154"/>
                    <a:pt x="1813" y="321"/>
                    <a:pt x="1962" y="646"/>
                  </a:cubicBezTo>
                  <a:cubicBezTo>
                    <a:pt x="1968" y="658"/>
                    <a:pt x="1979" y="664"/>
                    <a:pt x="1990" y="664"/>
                  </a:cubicBezTo>
                  <a:cubicBezTo>
                    <a:pt x="2009" y="664"/>
                    <a:pt x="2029" y="649"/>
                    <a:pt x="2028" y="628"/>
                  </a:cubicBezTo>
                  <a:cubicBezTo>
                    <a:pt x="2014" y="233"/>
                    <a:pt x="1632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6">
              <a:extLst>
                <a:ext uri="{FF2B5EF4-FFF2-40B4-BE49-F238E27FC236}">
                  <a16:creationId xmlns:a16="http://schemas.microsoft.com/office/drawing/2014/main" id="{27D55FEE-BC79-D313-F056-DD8CA6BF1C78}"/>
                </a:ext>
              </a:extLst>
            </p:cNvPr>
            <p:cNvSpPr/>
            <p:nvPr/>
          </p:nvSpPr>
          <p:spPr>
            <a:xfrm>
              <a:off x="5723975" y="2362375"/>
              <a:ext cx="25775" cy="43425"/>
            </a:xfrm>
            <a:custGeom>
              <a:avLst/>
              <a:gdLst/>
              <a:ahLst/>
              <a:cxnLst/>
              <a:rect l="l" t="t" r="r" b="b"/>
              <a:pathLst>
                <a:path w="1031" h="1737" extrusionOk="0">
                  <a:moveTo>
                    <a:pt x="465" y="1"/>
                  </a:moveTo>
                  <a:cubicBezTo>
                    <a:pt x="441" y="1"/>
                    <a:pt x="420" y="23"/>
                    <a:pt x="425" y="52"/>
                  </a:cubicBezTo>
                  <a:cubicBezTo>
                    <a:pt x="481" y="383"/>
                    <a:pt x="608" y="660"/>
                    <a:pt x="505" y="1004"/>
                  </a:cubicBezTo>
                  <a:cubicBezTo>
                    <a:pt x="418" y="1299"/>
                    <a:pt x="221" y="1509"/>
                    <a:pt x="7" y="1718"/>
                  </a:cubicBezTo>
                  <a:cubicBezTo>
                    <a:pt x="1" y="1724"/>
                    <a:pt x="7" y="1736"/>
                    <a:pt x="15" y="1736"/>
                  </a:cubicBezTo>
                  <a:cubicBezTo>
                    <a:pt x="16" y="1736"/>
                    <a:pt x="17" y="1736"/>
                    <a:pt x="17" y="1736"/>
                  </a:cubicBezTo>
                  <a:cubicBezTo>
                    <a:pt x="644" y="1537"/>
                    <a:pt x="1031" y="494"/>
                    <a:pt x="493" y="12"/>
                  </a:cubicBezTo>
                  <a:cubicBezTo>
                    <a:pt x="484" y="4"/>
                    <a:pt x="474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6">
              <a:extLst>
                <a:ext uri="{FF2B5EF4-FFF2-40B4-BE49-F238E27FC236}">
                  <a16:creationId xmlns:a16="http://schemas.microsoft.com/office/drawing/2014/main" id="{E986592A-696D-9645-8C96-D72111678C21}"/>
                </a:ext>
              </a:extLst>
            </p:cNvPr>
            <p:cNvSpPr/>
            <p:nvPr/>
          </p:nvSpPr>
          <p:spPr>
            <a:xfrm>
              <a:off x="5689750" y="2363125"/>
              <a:ext cx="46450" cy="50925"/>
            </a:xfrm>
            <a:custGeom>
              <a:avLst/>
              <a:gdLst/>
              <a:ahLst/>
              <a:cxnLst/>
              <a:rect l="l" t="t" r="r" b="b"/>
              <a:pathLst>
                <a:path w="1858" h="2037" extrusionOk="0">
                  <a:moveTo>
                    <a:pt x="1814" y="0"/>
                  </a:moveTo>
                  <a:cubicBezTo>
                    <a:pt x="1809" y="0"/>
                    <a:pt x="1805" y="2"/>
                    <a:pt x="1801" y="7"/>
                  </a:cubicBezTo>
                  <a:cubicBezTo>
                    <a:pt x="1494" y="400"/>
                    <a:pt x="1074" y="539"/>
                    <a:pt x="710" y="862"/>
                  </a:cubicBezTo>
                  <a:cubicBezTo>
                    <a:pt x="392" y="1146"/>
                    <a:pt x="101" y="1537"/>
                    <a:pt x="10" y="1959"/>
                  </a:cubicBezTo>
                  <a:cubicBezTo>
                    <a:pt x="1" y="2002"/>
                    <a:pt x="39" y="2037"/>
                    <a:pt x="75" y="2037"/>
                  </a:cubicBezTo>
                  <a:cubicBezTo>
                    <a:pt x="94" y="2037"/>
                    <a:pt x="112" y="2028"/>
                    <a:pt x="122" y="2006"/>
                  </a:cubicBezTo>
                  <a:cubicBezTo>
                    <a:pt x="391" y="1470"/>
                    <a:pt x="653" y="1034"/>
                    <a:pt x="1178" y="707"/>
                  </a:cubicBezTo>
                  <a:cubicBezTo>
                    <a:pt x="1432" y="549"/>
                    <a:pt x="1858" y="378"/>
                    <a:pt x="1838" y="23"/>
                  </a:cubicBezTo>
                  <a:cubicBezTo>
                    <a:pt x="1838" y="11"/>
                    <a:pt x="1826" y="0"/>
                    <a:pt x="18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6">
              <a:extLst>
                <a:ext uri="{FF2B5EF4-FFF2-40B4-BE49-F238E27FC236}">
                  <a16:creationId xmlns:a16="http://schemas.microsoft.com/office/drawing/2014/main" id="{F854EA25-B2C6-7461-57A7-91795B9C25BC}"/>
                </a:ext>
              </a:extLst>
            </p:cNvPr>
            <p:cNvSpPr/>
            <p:nvPr/>
          </p:nvSpPr>
          <p:spPr>
            <a:xfrm>
              <a:off x="5699125" y="2373900"/>
              <a:ext cx="23300" cy="11500"/>
            </a:xfrm>
            <a:custGeom>
              <a:avLst/>
              <a:gdLst/>
              <a:ahLst/>
              <a:cxnLst/>
              <a:rect l="l" t="t" r="r" b="b"/>
              <a:pathLst>
                <a:path w="932" h="460" extrusionOk="0">
                  <a:moveTo>
                    <a:pt x="649" y="1"/>
                  </a:moveTo>
                  <a:cubicBezTo>
                    <a:pt x="546" y="1"/>
                    <a:pt x="440" y="26"/>
                    <a:pt x="348" y="66"/>
                  </a:cubicBezTo>
                  <a:cubicBezTo>
                    <a:pt x="211" y="124"/>
                    <a:pt x="0" y="263"/>
                    <a:pt x="5" y="429"/>
                  </a:cubicBezTo>
                  <a:cubicBezTo>
                    <a:pt x="6" y="446"/>
                    <a:pt x="20" y="459"/>
                    <a:pt x="36" y="459"/>
                  </a:cubicBezTo>
                  <a:cubicBezTo>
                    <a:pt x="41" y="459"/>
                    <a:pt x="46" y="458"/>
                    <a:pt x="51" y="455"/>
                  </a:cubicBezTo>
                  <a:cubicBezTo>
                    <a:pt x="180" y="381"/>
                    <a:pt x="249" y="241"/>
                    <a:pt x="393" y="173"/>
                  </a:cubicBezTo>
                  <a:cubicBezTo>
                    <a:pt x="494" y="125"/>
                    <a:pt x="595" y="111"/>
                    <a:pt x="699" y="111"/>
                  </a:cubicBezTo>
                  <a:cubicBezTo>
                    <a:pt x="764" y="111"/>
                    <a:pt x="830" y="117"/>
                    <a:pt x="897" y="122"/>
                  </a:cubicBezTo>
                  <a:cubicBezTo>
                    <a:pt x="898" y="122"/>
                    <a:pt x="898" y="122"/>
                    <a:pt x="899" y="122"/>
                  </a:cubicBezTo>
                  <a:cubicBezTo>
                    <a:pt x="926" y="122"/>
                    <a:pt x="932" y="84"/>
                    <a:pt x="911" y="71"/>
                  </a:cubicBezTo>
                  <a:cubicBezTo>
                    <a:pt x="833" y="21"/>
                    <a:pt x="742" y="1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6">
              <a:extLst>
                <a:ext uri="{FF2B5EF4-FFF2-40B4-BE49-F238E27FC236}">
                  <a16:creationId xmlns:a16="http://schemas.microsoft.com/office/drawing/2014/main" id="{1DC7A942-D747-B404-5F75-37AF23D7B982}"/>
                </a:ext>
              </a:extLst>
            </p:cNvPr>
            <p:cNvSpPr/>
            <p:nvPr/>
          </p:nvSpPr>
          <p:spPr>
            <a:xfrm>
              <a:off x="5697325" y="2363975"/>
              <a:ext cx="7750" cy="20875"/>
            </a:xfrm>
            <a:custGeom>
              <a:avLst/>
              <a:gdLst/>
              <a:ahLst/>
              <a:cxnLst/>
              <a:rect l="l" t="t" r="r" b="b"/>
              <a:pathLst>
                <a:path w="310" h="835" extrusionOk="0">
                  <a:moveTo>
                    <a:pt x="39" y="1"/>
                  </a:moveTo>
                  <a:cubicBezTo>
                    <a:pt x="19" y="1"/>
                    <a:pt x="0" y="24"/>
                    <a:pt x="1" y="43"/>
                  </a:cubicBezTo>
                  <a:cubicBezTo>
                    <a:pt x="5" y="155"/>
                    <a:pt x="101" y="250"/>
                    <a:pt x="130" y="359"/>
                  </a:cubicBezTo>
                  <a:cubicBezTo>
                    <a:pt x="170" y="504"/>
                    <a:pt x="143" y="639"/>
                    <a:pt x="109" y="782"/>
                  </a:cubicBezTo>
                  <a:cubicBezTo>
                    <a:pt x="102" y="808"/>
                    <a:pt x="126" y="834"/>
                    <a:pt x="150" y="834"/>
                  </a:cubicBezTo>
                  <a:cubicBezTo>
                    <a:pt x="160" y="834"/>
                    <a:pt x="169" y="830"/>
                    <a:pt x="177" y="821"/>
                  </a:cubicBezTo>
                  <a:cubicBezTo>
                    <a:pt x="284" y="693"/>
                    <a:pt x="309" y="523"/>
                    <a:pt x="285" y="360"/>
                  </a:cubicBezTo>
                  <a:cubicBezTo>
                    <a:pt x="265" y="225"/>
                    <a:pt x="199" y="22"/>
                    <a:pt x="43" y="1"/>
                  </a:cubicBezTo>
                  <a:cubicBezTo>
                    <a:pt x="42" y="1"/>
                    <a:pt x="41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6">
              <a:extLst>
                <a:ext uri="{FF2B5EF4-FFF2-40B4-BE49-F238E27FC236}">
                  <a16:creationId xmlns:a16="http://schemas.microsoft.com/office/drawing/2014/main" id="{C6D762CA-47F8-107D-87F9-B0516FDC416C}"/>
                </a:ext>
              </a:extLst>
            </p:cNvPr>
            <p:cNvSpPr/>
            <p:nvPr/>
          </p:nvSpPr>
          <p:spPr>
            <a:xfrm>
              <a:off x="5683475" y="2364625"/>
              <a:ext cx="15525" cy="32650"/>
            </a:xfrm>
            <a:custGeom>
              <a:avLst/>
              <a:gdLst/>
              <a:ahLst/>
              <a:cxnLst/>
              <a:rect l="l" t="t" r="r" b="b"/>
              <a:pathLst>
                <a:path w="621" h="1306" extrusionOk="0">
                  <a:moveTo>
                    <a:pt x="593" y="0"/>
                  </a:moveTo>
                  <a:cubicBezTo>
                    <a:pt x="585" y="0"/>
                    <a:pt x="576" y="4"/>
                    <a:pt x="570" y="12"/>
                  </a:cubicBezTo>
                  <a:cubicBezTo>
                    <a:pt x="419" y="216"/>
                    <a:pt x="318" y="454"/>
                    <a:pt x="214" y="686"/>
                  </a:cubicBezTo>
                  <a:cubicBezTo>
                    <a:pt x="132" y="868"/>
                    <a:pt x="17" y="1052"/>
                    <a:pt x="3" y="1253"/>
                  </a:cubicBezTo>
                  <a:cubicBezTo>
                    <a:pt x="0" y="1285"/>
                    <a:pt x="29" y="1306"/>
                    <a:pt x="57" y="1306"/>
                  </a:cubicBezTo>
                  <a:cubicBezTo>
                    <a:pt x="70" y="1306"/>
                    <a:pt x="83" y="1301"/>
                    <a:pt x="92" y="1291"/>
                  </a:cubicBezTo>
                  <a:cubicBezTo>
                    <a:pt x="243" y="1130"/>
                    <a:pt x="309" y="882"/>
                    <a:pt x="394" y="680"/>
                  </a:cubicBezTo>
                  <a:cubicBezTo>
                    <a:pt x="484" y="469"/>
                    <a:pt x="575" y="257"/>
                    <a:pt x="617" y="31"/>
                  </a:cubicBezTo>
                  <a:cubicBezTo>
                    <a:pt x="621" y="12"/>
                    <a:pt x="607" y="0"/>
                    <a:pt x="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6">
              <a:extLst>
                <a:ext uri="{FF2B5EF4-FFF2-40B4-BE49-F238E27FC236}">
                  <a16:creationId xmlns:a16="http://schemas.microsoft.com/office/drawing/2014/main" id="{65223C3B-C8CF-FD52-B2DE-B80818183A41}"/>
                </a:ext>
              </a:extLst>
            </p:cNvPr>
            <p:cNvSpPr/>
            <p:nvPr/>
          </p:nvSpPr>
          <p:spPr>
            <a:xfrm>
              <a:off x="5649300" y="2393275"/>
              <a:ext cx="37900" cy="52000"/>
            </a:xfrm>
            <a:custGeom>
              <a:avLst/>
              <a:gdLst/>
              <a:ahLst/>
              <a:cxnLst/>
              <a:rect l="l" t="t" r="r" b="b"/>
              <a:pathLst>
                <a:path w="1516" h="2080" extrusionOk="0">
                  <a:moveTo>
                    <a:pt x="1109" y="1"/>
                  </a:moveTo>
                  <a:cubicBezTo>
                    <a:pt x="798" y="1"/>
                    <a:pt x="406" y="266"/>
                    <a:pt x="280" y="511"/>
                  </a:cubicBezTo>
                  <a:cubicBezTo>
                    <a:pt x="1" y="1051"/>
                    <a:pt x="203" y="1764"/>
                    <a:pt x="716" y="2076"/>
                  </a:cubicBezTo>
                  <a:cubicBezTo>
                    <a:pt x="720" y="2078"/>
                    <a:pt x="723" y="2079"/>
                    <a:pt x="727" y="2079"/>
                  </a:cubicBezTo>
                  <a:cubicBezTo>
                    <a:pt x="745" y="2079"/>
                    <a:pt x="760" y="2055"/>
                    <a:pt x="743" y="2041"/>
                  </a:cubicBezTo>
                  <a:cubicBezTo>
                    <a:pt x="419" y="1766"/>
                    <a:pt x="237" y="1365"/>
                    <a:pt x="299" y="938"/>
                  </a:cubicBezTo>
                  <a:cubicBezTo>
                    <a:pt x="358" y="529"/>
                    <a:pt x="649" y="209"/>
                    <a:pt x="987" y="209"/>
                  </a:cubicBezTo>
                  <a:cubicBezTo>
                    <a:pt x="1131" y="209"/>
                    <a:pt x="1282" y="266"/>
                    <a:pt x="1429" y="398"/>
                  </a:cubicBezTo>
                  <a:cubicBezTo>
                    <a:pt x="1439" y="407"/>
                    <a:pt x="1451" y="411"/>
                    <a:pt x="1463" y="411"/>
                  </a:cubicBezTo>
                  <a:cubicBezTo>
                    <a:pt x="1491" y="411"/>
                    <a:pt x="1516" y="386"/>
                    <a:pt x="1509" y="352"/>
                  </a:cubicBezTo>
                  <a:cubicBezTo>
                    <a:pt x="1455" y="97"/>
                    <a:pt x="1297" y="1"/>
                    <a:pt x="1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6">
              <a:extLst>
                <a:ext uri="{FF2B5EF4-FFF2-40B4-BE49-F238E27FC236}">
                  <a16:creationId xmlns:a16="http://schemas.microsoft.com/office/drawing/2014/main" id="{C02EA073-0B49-F7CB-3743-8032DE183F4A}"/>
                </a:ext>
              </a:extLst>
            </p:cNvPr>
            <p:cNvSpPr/>
            <p:nvPr/>
          </p:nvSpPr>
          <p:spPr>
            <a:xfrm>
              <a:off x="5623675" y="2373875"/>
              <a:ext cx="66600" cy="68650"/>
            </a:xfrm>
            <a:custGeom>
              <a:avLst/>
              <a:gdLst/>
              <a:ahLst/>
              <a:cxnLst/>
              <a:rect l="l" t="t" r="r" b="b"/>
              <a:pathLst>
                <a:path w="2664" h="2746" extrusionOk="0">
                  <a:moveTo>
                    <a:pt x="1497" y="0"/>
                  </a:moveTo>
                  <a:cubicBezTo>
                    <a:pt x="1266" y="0"/>
                    <a:pt x="1031" y="73"/>
                    <a:pt x="835" y="236"/>
                  </a:cubicBezTo>
                  <a:cubicBezTo>
                    <a:pt x="1" y="929"/>
                    <a:pt x="391" y="2153"/>
                    <a:pt x="1136" y="2731"/>
                  </a:cubicBezTo>
                  <a:cubicBezTo>
                    <a:pt x="1149" y="2741"/>
                    <a:pt x="1163" y="2746"/>
                    <a:pt x="1176" y="2746"/>
                  </a:cubicBezTo>
                  <a:cubicBezTo>
                    <a:pt x="1220" y="2746"/>
                    <a:pt x="1256" y="2694"/>
                    <a:pt x="1217" y="2650"/>
                  </a:cubicBezTo>
                  <a:cubicBezTo>
                    <a:pt x="751" y="2135"/>
                    <a:pt x="341" y="1503"/>
                    <a:pt x="631" y="795"/>
                  </a:cubicBezTo>
                  <a:cubicBezTo>
                    <a:pt x="780" y="428"/>
                    <a:pt x="1121" y="151"/>
                    <a:pt x="1505" y="151"/>
                  </a:cubicBezTo>
                  <a:cubicBezTo>
                    <a:pt x="1615" y="151"/>
                    <a:pt x="1729" y="173"/>
                    <a:pt x="1843" y="224"/>
                  </a:cubicBezTo>
                  <a:cubicBezTo>
                    <a:pt x="2247" y="402"/>
                    <a:pt x="2392" y="744"/>
                    <a:pt x="2466" y="1154"/>
                  </a:cubicBezTo>
                  <a:cubicBezTo>
                    <a:pt x="2469" y="1168"/>
                    <a:pt x="2482" y="1175"/>
                    <a:pt x="2495" y="1175"/>
                  </a:cubicBezTo>
                  <a:cubicBezTo>
                    <a:pt x="2508" y="1175"/>
                    <a:pt x="2522" y="1168"/>
                    <a:pt x="2525" y="1154"/>
                  </a:cubicBezTo>
                  <a:cubicBezTo>
                    <a:pt x="2664" y="477"/>
                    <a:pt x="2090" y="0"/>
                    <a:pt x="1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6">
              <a:extLst>
                <a:ext uri="{FF2B5EF4-FFF2-40B4-BE49-F238E27FC236}">
                  <a16:creationId xmlns:a16="http://schemas.microsoft.com/office/drawing/2014/main" id="{30D6F31B-82B9-1FB3-00ED-5B46E7F5505E}"/>
                </a:ext>
              </a:extLst>
            </p:cNvPr>
            <p:cNvSpPr/>
            <p:nvPr/>
          </p:nvSpPr>
          <p:spPr>
            <a:xfrm>
              <a:off x="5648125" y="2350950"/>
              <a:ext cx="27325" cy="26875"/>
            </a:xfrm>
            <a:custGeom>
              <a:avLst/>
              <a:gdLst/>
              <a:ahLst/>
              <a:cxnLst/>
              <a:rect l="l" t="t" r="r" b="b"/>
              <a:pathLst>
                <a:path w="1093" h="1075" extrusionOk="0">
                  <a:moveTo>
                    <a:pt x="1051" y="1"/>
                  </a:moveTo>
                  <a:cubicBezTo>
                    <a:pt x="1042" y="1"/>
                    <a:pt x="1033" y="4"/>
                    <a:pt x="1025" y="12"/>
                  </a:cubicBezTo>
                  <a:cubicBezTo>
                    <a:pt x="868" y="183"/>
                    <a:pt x="792" y="412"/>
                    <a:pt x="628" y="586"/>
                  </a:cubicBezTo>
                  <a:cubicBezTo>
                    <a:pt x="453" y="772"/>
                    <a:pt x="244" y="900"/>
                    <a:pt x="25" y="1027"/>
                  </a:cubicBezTo>
                  <a:cubicBezTo>
                    <a:pt x="1" y="1041"/>
                    <a:pt x="15" y="1074"/>
                    <a:pt x="39" y="1074"/>
                  </a:cubicBezTo>
                  <a:cubicBezTo>
                    <a:pt x="41" y="1074"/>
                    <a:pt x="43" y="1074"/>
                    <a:pt x="44" y="1074"/>
                  </a:cubicBezTo>
                  <a:cubicBezTo>
                    <a:pt x="303" y="1020"/>
                    <a:pt x="539" y="867"/>
                    <a:pt x="725" y="681"/>
                  </a:cubicBezTo>
                  <a:cubicBezTo>
                    <a:pt x="883" y="523"/>
                    <a:pt x="1092" y="273"/>
                    <a:pt x="1092" y="39"/>
                  </a:cubicBezTo>
                  <a:cubicBezTo>
                    <a:pt x="1092" y="17"/>
                    <a:pt x="1072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6">
              <a:extLst>
                <a:ext uri="{FF2B5EF4-FFF2-40B4-BE49-F238E27FC236}">
                  <a16:creationId xmlns:a16="http://schemas.microsoft.com/office/drawing/2014/main" id="{2BB951CE-2979-5161-4CD8-AC3D97842144}"/>
                </a:ext>
              </a:extLst>
            </p:cNvPr>
            <p:cNvSpPr/>
            <p:nvPr/>
          </p:nvSpPr>
          <p:spPr>
            <a:xfrm>
              <a:off x="5640050" y="2345625"/>
              <a:ext cx="35525" cy="10175"/>
            </a:xfrm>
            <a:custGeom>
              <a:avLst/>
              <a:gdLst/>
              <a:ahLst/>
              <a:cxnLst/>
              <a:rect l="l" t="t" r="r" b="b"/>
              <a:pathLst>
                <a:path w="1421" h="407" extrusionOk="0">
                  <a:moveTo>
                    <a:pt x="424" y="0"/>
                  </a:moveTo>
                  <a:cubicBezTo>
                    <a:pt x="406" y="0"/>
                    <a:pt x="387" y="1"/>
                    <a:pt x="368" y="4"/>
                  </a:cubicBezTo>
                  <a:cubicBezTo>
                    <a:pt x="188" y="32"/>
                    <a:pt x="1" y="200"/>
                    <a:pt x="87" y="387"/>
                  </a:cubicBezTo>
                  <a:cubicBezTo>
                    <a:pt x="94" y="401"/>
                    <a:pt x="106" y="407"/>
                    <a:pt x="120" y="407"/>
                  </a:cubicBezTo>
                  <a:cubicBezTo>
                    <a:pt x="138" y="407"/>
                    <a:pt x="157" y="395"/>
                    <a:pt x="162" y="377"/>
                  </a:cubicBezTo>
                  <a:cubicBezTo>
                    <a:pt x="205" y="203"/>
                    <a:pt x="291" y="145"/>
                    <a:pt x="401" y="145"/>
                  </a:cubicBezTo>
                  <a:cubicBezTo>
                    <a:pt x="622" y="145"/>
                    <a:pt x="939" y="384"/>
                    <a:pt x="1176" y="384"/>
                  </a:cubicBezTo>
                  <a:cubicBezTo>
                    <a:pt x="1270" y="384"/>
                    <a:pt x="1352" y="346"/>
                    <a:pt x="1411" y="240"/>
                  </a:cubicBezTo>
                  <a:cubicBezTo>
                    <a:pt x="1420" y="222"/>
                    <a:pt x="1407" y="199"/>
                    <a:pt x="1388" y="199"/>
                  </a:cubicBezTo>
                  <a:cubicBezTo>
                    <a:pt x="1385" y="199"/>
                    <a:pt x="1382" y="199"/>
                    <a:pt x="1379" y="200"/>
                  </a:cubicBezTo>
                  <a:cubicBezTo>
                    <a:pt x="1303" y="224"/>
                    <a:pt x="1236" y="235"/>
                    <a:pt x="1173" y="235"/>
                  </a:cubicBezTo>
                  <a:cubicBezTo>
                    <a:pt x="1032" y="235"/>
                    <a:pt x="913" y="180"/>
                    <a:pt x="754" y="103"/>
                  </a:cubicBezTo>
                  <a:cubicBezTo>
                    <a:pt x="651" y="51"/>
                    <a:pt x="540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6">
              <a:extLst>
                <a:ext uri="{FF2B5EF4-FFF2-40B4-BE49-F238E27FC236}">
                  <a16:creationId xmlns:a16="http://schemas.microsoft.com/office/drawing/2014/main" id="{DDC8AF6B-6606-F613-A267-1A05A189FA69}"/>
                </a:ext>
              </a:extLst>
            </p:cNvPr>
            <p:cNvSpPr/>
            <p:nvPr/>
          </p:nvSpPr>
          <p:spPr>
            <a:xfrm>
              <a:off x="5643850" y="2314000"/>
              <a:ext cx="18825" cy="34650"/>
            </a:xfrm>
            <a:custGeom>
              <a:avLst/>
              <a:gdLst/>
              <a:ahLst/>
              <a:cxnLst/>
              <a:rect l="l" t="t" r="r" b="b"/>
              <a:pathLst>
                <a:path w="753" h="1386" extrusionOk="0">
                  <a:moveTo>
                    <a:pt x="129" y="1"/>
                  </a:moveTo>
                  <a:cubicBezTo>
                    <a:pt x="94" y="1"/>
                    <a:pt x="59" y="5"/>
                    <a:pt x="23" y="16"/>
                  </a:cubicBezTo>
                  <a:cubicBezTo>
                    <a:pt x="7" y="20"/>
                    <a:pt x="0" y="41"/>
                    <a:pt x="13" y="53"/>
                  </a:cubicBezTo>
                  <a:cubicBezTo>
                    <a:pt x="199" y="233"/>
                    <a:pt x="435" y="332"/>
                    <a:pt x="509" y="606"/>
                  </a:cubicBezTo>
                  <a:cubicBezTo>
                    <a:pt x="586" y="893"/>
                    <a:pt x="432" y="1143"/>
                    <a:pt x="266" y="1360"/>
                  </a:cubicBezTo>
                  <a:cubicBezTo>
                    <a:pt x="258" y="1371"/>
                    <a:pt x="269" y="1386"/>
                    <a:pt x="280" y="1386"/>
                  </a:cubicBezTo>
                  <a:cubicBezTo>
                    <a:pt x="282" y="1386"/>
                    <a:pt x="283" y="1385"/>
                    <a:pt x="285" y="1385"/>
                  </a:cubicBezTo>
                  <a:cubicBezTo>
                    <a:pt x="607" y="1281"/>
                    <a:pt x="753" y="910"/>
                    <a:pt x="697" y="592"/>
                  </a:cubicBezTo>
                  <a:cubicBezTo>
                    <a:pt x="650" y="334"/>
                    <a:pt x="415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6">
              <a:extLst>
                <a:ext uri="{FF2B5EF4-FFF2-40B4-BE49-F238E27FC236}">
                  <a16:creationId xmlns:a16="http://schemas.microsoft.com/office/drawing/2014/main" id="{92F759D5-1004-08B5-66D9-CEF18A82059A}"/>
                </a:ext>
              </a:extLst>
            </p:cNvPr>
            <p:cNvSpPr/>
            <p:nvPr/>
          </p:nvSpPr>
          <p:spPr>
            <a:xfrm>
              <a:off x="5622925" y="2314400"/>
              <a:ext cx="27050" cy="30925"/>
            </a:xfrm>
            <a:custGeom>
              <a:avLst/>
              <a:gdLst/>
              <a:ahLst/>
              <a:cxnLst/>
              <a:rect l="l" t="t" r="r" b="b"/>
              <a:pathLst>
                <a:path w="1082" h="1237" extrusionOk="0">
                  <a:moveTo>
                    <a:pt x="938" y="0"/>
                  </a:moveTo>
                  <a:cubicBezTo>
                    <a:pt x="923" y="0"/>
                    <a:pt x="909" y="15"/>
                    <a:pt x="907" y="30"/>
                  </a:cubicBezTo>
                  <a:cubicBezTo>
                    <a:pt x="880" y="276"/>
                    <a:pt x="795" y="392"/>
                    <a:pt x="577" y="509"/>
                  </a:cubicBezTo>
                  <a:cubicBezTo>
                    <a:pt x="464" y="569"/>
                    <a:pt x="347" y="618"/>
                    <a:pt x="249" y="702"/>
                  </a:cubicBezTo>
                  <a:cubicBezTo>
                    <a:pt x="102" y="828"/>
                    <a:pt x="0" y="1020"/>
                    <a:pt x="88" y="1206"/>
                  </a:cubicBezTo>
                  <a:cubicBezTo>
                    <a:pt x="98" y="1227"/>
                    <a:pt x="118" y="1237"/>
                    <a:pt x="140" y="1237"/>
                  </a:cubicBezTo>
                  <a:cubicBezTo>
                    <a:pt x="174" y="1237"/>
                    <a:pt x="211" y="1211"/>
                    <a:pt x="208" y="1173"/>
                  </a:cubicBezTo>
                  <a:cubicBezTo>
                    <a:pt x="182" y="744"/>
                    <a:pt x="623" y="722"/>
                    <a:pt x="862" y="478"/>
                  </a:cubicBezTo>
                  <a:cubicBezTo>
                    <a:pt x="984" y="354"/>
                    <a:pt x="1082" y="158"/>
                    <a:pt x="957" y="10"/>
                  </a:cubicBezTo>
                  <a:cubicBezTo>
                    <a:pt x="952" y="3"/>
                    <a:pt x="945" y="0"/>
                    <a:pt x="9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6">
              <a:extLst>
                <a:ext uri="{FF2B5EF4-FFF2-40B4-BE49-F238E27FC236}">
                  <a16:creationId xmlns:a16="http://schemas.microsoft.com/office/drawing/2014/main" id="{3CA42FDD-5EB6-BD4A-A47C-D9C667C54183}"/>
                </a:ext>
              </a:extLst>
            </p:cNvPr>
            <p:cNvSpPr/>
            <p:nvPr/>
          </p:nvSpPr>
          <p:spPr>
            <a:xfrm>
              <a:off x="5612875" y="2321400"/>
              <a:ext cx="16450" cy="17025"/>
            </a:xfrm>
            <a:custGeom>
              <a:avLst/>
              <a:gdLst/>
              <a:ahLst/>
              <a:cxnLst/>
              <a:rect l="l" t="t" r="r" b="b"/>
              <a:pathLst>
                <a:path w="658" h="681" extrusionOk="0">
                  <a:moveTo>
                    <a:pt x="92" y="0"/>
                  </a:moveTo>
                  <a:cubicBezTo>
                    <a:pt x="70" y="0"/>
                    <a:pt x="48" y="4"/>
                    <a:pt x="27" y="11"/>
                  </a:cubicBezTo>
                  <a:cubicBezTo>
                    <a:pt x="5" y="18"/>
                    <a:pt x="0" y="42"/>
                    <a:pt x="14" y="60"/>
                  </a:cubicBezTo>
                  <a:cubicBezTo>
                    <a:pt x="103" y="164"/>
                    <a:pt x="255" y="202"/>
                    <a:pt x="353" y="307"/>
                  </a:cubicBezTo>
                  <a:cubicBezTo>
                    <a:pt x="456" y="417"/>
                    <a:pt x="508" y="558"/>
                    <a:pt x="595" y="678"/>
                  </a:cubicBezTo>
                  <a:cubicBezTo>
                    <a:pt x="596" y="680"/>
                    <a:pt x="598" y="681"/>
                    <a:pt x="599" y="681"/>
                  </a:cubicBezTo>
                  <a:cubicBezTo>
                    <a:pt x="601" y="681"/>
                    <a:pt x="603" y="679"/>
                    <a:pt x="604" y="677"/>
                  </a:cubicBezTo>
                  <a:cubicBezTo>
                    <a:pt x="657" y="517"/>
                    <a:pt x="563" y="344"/>
                    <a:pt x="460" y="225"/>
                  </a:cubicBezTo>
                  <a:cubicBezTo>
                    <a:pt x="377" y="131"/>
                    <a:pt x="231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6">
              <a:extLst>
                <a:ext uri="{FF2B5EF4-FFF2-40B4-BE49-F238E27FC236}">
                  <a16:creationId xmlns:a16="http://schemas.microsoft.com/office/drawing/2014/main" id="{405AEA4B-BA23-68DD-55E8-48CB078F1BA6}"/>
                </a:ext>
              </a:extLst>
            </p:cNvPr>
            <p:cNvSpPr/>
            <p:nvPr/>
          </p:nvSpPr>
          <p:spPr>
            <a:xfrm>
              <a:off x="5599775" y="2321300"/>
              <a:ext cx="17675" cy="27700"/>
            </a:xfrm>
            <a:custGeom>
              <a:avLst/>
              <a:gdLst/>
              <a:ahLst/>
              <a:cxnLst/>
              <a:rect l="l" t="t" r="r" b="b"/>
              <a:pathLst>
                <a:path w="707" h="1108" extrusionOk="0">
                  <a:moveTo>
                    <a:pt x="669" y="0"/>
                  </a:moveTo>
                  <a:cubicBezTo>
                    <a:pt x="664" y="0"/>
                    <a:pt x="659" y="1"/>
                    <a:pt x="654" y="4"/>
                  </a:cubicBezTo>
                  <a:cubicBezTo>
                    <a:pt x="311" y="169"/>
                    <a:pt x="1" y="659"/>
                    <a:pt x="15" y="1043"/>
                  </a:cubicBezTo>
                  <a:cubicBezTo>
                    <a:pt x="17" y="1085"/>
                    <a:pt x="48" y="1107"/>
                    <a:pt x="81" y="1107"/>
                  </a:cubicBezTo>
                  <a:cubicBezTo>
                    <a:pt x="107" y="1107"/>
                    <a:pt x="134" y="1092"/>
                    <a:pt x="144" y="1060"/>
                  </a:cubicBezTo>
                  <a:cubicBezTo>
                    <a:pt x="208" y="872"/>
                    <a:pt x="237" y="691"/>
                    <a:pt x="334" y="512"/>
                  </a:cubicBezTo>
                  <a:cubicBezTo>
                    <a:pt x="428" y="336"/>
                    <a:pt x="563" y="201"/>
                    <a:pt x="689" y="49"/>
                  </a:cubicBezTo>
                  <a:cubicBezTo>
                    <a:pt x="707" y="28"/>
                    <a:pt x="691" y="0"/>
                    <a:pt x="6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6">
              <a:extLst>
                <a:ext uri="{FF2B5EF4-FFF2-40B4-BE49-F238E27FC236}">
                  <a16:creationId xmlns:a16="http://schemas.microsoft.com/office/drawing/2014/main" id="{E02D56F2-51BA-5DB6-ACFA-907043729003}"/>
                </a:ext>
              </a:extLst>
            </p:cNvPr>
            <p:cNvSpPr/>
            <p:nvPr/>
          </p:nvSpPr>
          <p:spPr>
            <a:xfrm>
              <a:off x="5581975" y="2332125"/>
              <a:ext cx="40725" cy="63675"/>
            </a:xfrm>
            <a:custGeom>
              <a:avLst/>
              <a:gdLst/>
              <a:ahLst/>
              <a:cxnLst/>
              <a:rect l="l" t="t" r="r" b="b"/>
              <a:pathLst>
                <a:path w="1629" h="2547" extrusionOk="0">
                  <a:moveTo>
                    <a:pt x="54" y="1"/>
                  </a:moveTo>
                  <a:cubicBezTo>
                    <a:pt x="21" y="1"/>
                    <a:pt x="0" y="50"/>
                    <a:pt x="26" y="75"/>
                  </a:cubicBezTo>
                  <a:cubicBezTo>
                    <a:pt x="395" y="426"/>
                    <a:pt x="731" y="731"/>
                    <a:pt x="933" y="1215"/>
                  </a:cubicBezTo>
                  <a:cubicBezTo>
                    <a:pt x="1116" y="1654"/>
                    <a:pt x="1076" y="2081"/>
                    <a:pt x="1155" y="2532"/>
                  </a:cubicBezTo>
                  <a:cubicBezTo>
                    <a:pt x="1157" y="2542"/>
                    <a:pt x="1166" y="2547"/>
                    <a:pt x="1175" y="2547"/>
                  </a:cubicBezTo>
                  <a:cubicBezTo>
                    <a:pt x="1183" y="2547"/>
                    <a:pt x="1191" y="2543"/>
                    <a:pt x="1195" y="2536"/>
                  </a:cubicBezTo>
                  <a:cubicBezTo>
                    <a:pt x="1629" y="1700"/>
                    <a:pt x="878" y="328"/>
                    <a:pt x="67" y="4"/>
                  </a:cubicBezTo>
                  <a:cubicBezTo>
                    <a:pt x="62" y="2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6">
              <a:extLst>
                <a:ext uri="{FF2B5EF4-FFF2-40B4-BE49-F238E27FC236}">
                  <a16:creationId xmlns:a16="http://schemas.microsoft.com/office/drawing/2014/main" id="{3E4DE0CC-F7BC-FF31-1FE9-0914B18DF649}"/>
                </a:ext>
              </a:extLst>
            </p:cNvPr>
            <p:cNvSpPr/>
            <p:nvPr/>
          </p:nvSpPr>
          <p:spPr>
            <a:xfrm>
              <a:off x="5584025" y="2332950"/>
              <a:ext cx="8175" cy="22300"/>
            </a:xfrm>
            <a:custGeom>
              <a:avLst/>
              <a:gdLst/>
              <a:ahLst/>
              <a:cxnLst/>
              <a:rect l="l" t="t" r="r" b="b"/>
              <a:pathLst>
                <a:path w="327" h="892" extrusionOk="0">
                  <a:moveTo>
                    <a:pt x="28" y="1"/>
                  </a:moveTo>
                  <a:cubicBezTo>
                    <a:pt x="15" y="1"/>
                    <a:pt x="4" y="9"/>
                    <a:pt x="4" y="26"/>
                  </a:cubicBezTo>
                  <a:cubicBezTo>
                    <a:pt x="0" y="168"/>
                    <a:pt x="55" y="314"/>
                    <a:pt x="90" y="453"/>
                  </a:cubicBezTo>
                  <a:cubicBezTo>
                    <a:pt x="126" y="597"/>
                    <a:pt x="156" y="744"/>
                    <a:pt x="237" y="869"/>
                  </a:cubicBezTo>
                  <a:cubicBezTo>
                    <a:pt x="247" y="884"/>
                    <a:pt x="264" y="891"/>
                    <a:pt x="279" y="891"/>
                  </a:cubicBezTo>
                  <a:cubicBezTo>
                    <a:pt x="303" y="891"/>
                    <a:pt x="326" y="875"/>
                    <a:pt x="326" y="845"/>
                  </a:cubicBezTo>
                  <a:cubicBezTo>
                    <a:pt x="325" y="696"/>
                    <a:pt x="267" y="557"/>
                    <a:pt x="217" y="418"/>
                  </a:cubicBezTo>
                  <a:cubicBezTo>
                    <a:pt x="168" y="283"/>
                    <a:pt x="132" y="131"/>
                    <a:pt x="50" y="13"/>
                  </a:cubicBezTo>
                  <a:cubicBezTo>
                    <a:pt x="44" y="5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6">
              <a:extLst>
                <a:ext uri="{FF2B5EF4-FFF2-40B4-BE49-F238E27FC236}">
                  <a16:creationId xmlns:a16="http://schemas.microsoft.com/office/drawing/2014/main" id="{32F8C898-B1EC-6ABF-15E7-0322B649A070}"/>
                </a:ext>
              </a:extLst>
            </p:cNvPr>
            <p:cNvSpPr/>
            <p:nvPr/>
          </p:nvSpPr>
          <p:spPr>
            <a:xfrm>
              <a:off x="5566800" y="2352150"/>
              <a:ext cx="51025" cy="72350"/>
            </a:xfrm>
            <a:custGeom>
              <a:avLst/>
              <a:gdLst/>
              <a:ahLst/>
              <a:cxnLst/>
              <a:rect l="l" t="t" r="r" b="b"/>
              <a:pathLst>
                <a:path w="2041" h="2894" extrusionOk="0">
                  <a:moveTo>
                    <a:pt x="662" y="1"/>
                  </a:moveTo>
                  <a:cubicBezTo>
                    <a:pt x="236" y="1"/>
                    <a:pt x="46" y="447"/>
                    <a:pt x="28" y="815"/>
                  </a:cubicBezTo>
                  <a:cubicBezTo>
                    <a:pt x="0" y="1340"/>
                    <a:pt x="238" y="1843"/>
                    <a:pt x="623" y="2189"/>
                  </a:cubicBezTo>
                  <a:cubicBezTo>
                    <a:pt x="636" y="2201"/>
                    <a:pt x="651" y="2206"/>
                    <a:pt x="664" y="2206"/>
                  </a:cubicBezTo>
                  <a:cubicBezTo>
                    <a:pt x="712" y="2206"/>
                    <a:pt x="752" y="2147"/>
                    <a:pt x="710" y="2103"/>
                  </a:cubicBezTo>
                  <a:cubicBezTo>
                    <a:pt x="485" y="1863"/>
                    <a:pt x="305" y="1612"/>
                    <a:pt x="218" y="1289"/>
                  </a:cubicBezTo>
                  <a:cubicBezTo>
                    <a:pt x="175" y="1134"/>
                    <a:pt x="156" y="976"/>
                    <a:pt x="162" y="815"/>
                  </a:cubicBezTo>
                  <a:cubicBezTo>
                    <a:pt x="443" y="426"/>
                    <a:pt x="665" y="232"/>
                    <a:pt x="830" y="232"/>
                  </a:cubicBezTo>
                  <a:cubicBezTo>
                    <a:pt x="989" y="232"/>
                    <a:pt x="1094" y="414"/>
                    <a:pt x="1144" y="776"/>
                  </a:cubicBezTo>
                  <a:cubicBezTo>
                    <a:pt x="1188" y="1125"/>
                    <a:pt x="1041" y="1473"/>
                    <a:pt x="1082" y="1825"/>
                  </a:cubicBezTo>
                  <a:cubicBezTo>
                    <a:pt x="1138" y="2317"/>
                    <a:pt x="1507" y="2830"/>
                    <a:pt x="2021" y="2893"/>
                  </a:cubicBezTo>
                  <a:cubicBezTo>
                    <a:pt x="2022" y="2893"/>
                    <a:pt x="2023" y="2893"/>
                    <a:pt x="2024" y="2893"/>
                  </a:cubicBezTo>
                  <a:cubicBezTo>
                    <a:pt x="2038" y="2893"/>
                    <a:pt x="2040" y="2872"/>
                    <a:pt x="2029" y="2865"/>
                  </a:cubicBezTo>
                  <a:cubicBezTo>
                    <a:pt x="1601" y="2588"/>
                    <a:pt x="1267" y="2329"/>
                    <a:pt x="1222" y="1785"/>
                  </a:cubicBezTo>
                  <a:cubicBezTo>
                    <a:pt x="1192" y="1417"/>
                    <a:pt x="1335" y="1059"/>
                    <a:pt x="1294" y="690"/>
                  </a:cubicBezTo>
                  <a:cubicBezTo>
                    <a:pt x="1257" y="364"/>
                    <a:pt x="1062" y="23"/>
                    <a:pt x="698" y="2"/>
                  </a:cubicBezTo>
                  <a:cubicBezTo>
                    <a:pt x="686" y="1"/>
                    <a:pt x="674" y="1"/>
                    <a:pt x="6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6">
              <a:extLst>
                <a:ext uri="{FF2B5EF4-FFF2-40B4-BE49-F238E27FC236}">
                  <a16:creationId xmlns:a16="http://schemas.microsoft.com/office/drawing/2014/main" id="{0CB6E8EE-2A39-B68E-E12E-6AFF8239E63C}"/>
                </a:ext>
              </a:extLst>
            </p:cNvPr>
            <p:cNvSpPr/>
            <p:nvPr/>
          </p:nvSpPr>
          <p:spPr>
            <a:xfrm>
              <a:off x="5543600" y="2332750"/>
              <a:ext cx="30750" cy="37950"/>
            </a:xfrm>
            <a:custGeom>
              <a:avLst/>
              <a:gdLst/>
              <a:ahLst/>
              <a:cxnLst/>
              <a:rect l="l" t="t" r="r" b="b"/>
              <a:pathLst>
                <a:path w="1230" h="1518" extrusionOk="0">
                  <a:moveTo>
                    <a:pt x="58" y="0"/>
                  </a:moveTo>
                  <a:cubicBezTo>
                    <a:pt x="14" y="0"/>
                    <a:pt x="1" y="63"/>
                    <a:pt x="46" y="80"/>
                  </a:cubicBezTo>
                  <a:cubicBezTo>
                    <a:pt x="356" y="194"/>
                    <a:pt x="617" y="415"/>
                    <a:pt x="792" y="694"/>
                  </a:cubicBezTo>
                  <a:cubicBezTo>
                    <a:pt x="954" y="955"/>
                    <a:pt x="956" y="1217"/>
                    <a:pt x="1039" y="1498"/>
                  </a:cubicBezTo>
                  <a:cubicBezTo>
                    <a:pt x="1042" y="1510"/>
                    <a:pt x="1055" y="1518"/>
                    <a:pt x="1067" y="1518"/>
                  </a:cubicBezTo>
                  <a:cubicBezTo>
                    <a:pt x="1075" y="1518"/>
                    <a:pt x="1084" y="1514"/>
                    <a:pt x="1089" y="1504"/>
                  </a:cubicBezTo>
                  <a:cubicBezTo>
                    <a:pt x="1229" y="1217"/>
                    <a:pt x="1087" y="823"/>
                    <a:pt x="921" y="572"/>
                  </a:cubicBezTo>
                  <a:cubicBezTo>
                    <a:pt x="719" y="266"/>
                    <a:pt x="427" y="72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6">
              <a:extLst>
                <a:ext uri="{FF2B5EF4-FFF2-40B4-BE49-F238E27FC236}">
                  <a16:creationId xmlns:a16="http://schemas.microsoft.com/office/drawing/2014/main" id="{CC806B63-7183-8590-02CF-8F853A12BEF2}"/>
                </a:ext>
              </a:extLst>
            </p:cNvPr>
            <p:cNvSpPr/>
            <p:nvPr/>
          </p:nvSpPr>
          <p:spPr>
            <a:xfrm>
              <a:off x="5536775" y="2334825"/>
              <a:ext cx="34150" cy="55100"/>
            </a:xfrm>
            <a:custGeom>
              <a:avLst/>
              <a:gdLst/>
              <a:ahLst/>
              <a:cxnLst/>
              <a:rect l="l" t="t" r="r" b="b"/>
              <a:pathLst>
                <a:path w="1366" h="2204" extrusionOk="0">
                  <a:moveTo>
                    <a:pt x="452" y="0"/>
                  </a:moveTo>
                  <a:cubicBezTo>
                    <a:pt x="442" y="0"/>
                    <a:pt x="433" y="4"/>
                    <a:pt x="428" y="13"/>
                  </a:cubicBezTo>
                  <a:cubicBezTo>
                    <a:pt x="0" y="797"/>
                    <a:pt x="456" y="1926"/>
                    <a:pt x="1300" y="2201"/>
                  </a:cubicBezTo>
                  <a:cubicBezTo>
                    <a:pt x="1304" y="2202"/>
                    <a:pt x="1309" y="2203"/>
                    <a:pt x="1313" y="2203"/>
                  </a:cubicBezTo>
                  <a:cubicBezTo>
                    <a:pt x="1349" y="2203"/>
                    <a:pt x="1365" y="2148"/>
                    <a:pt x="1331" y="2126"/>
                  </a:cubicBezTo>
                  <a:cubicBezTo>
                    <a:pt x="970" y="1907"/>
                    <a:pt x="678" y="1619"/>
                    <a:pt x="525" y="1218"/>
                  </a:cubicBezTo>
                  <a:cubicBezTo>
                    <a:pt x="371" y="816"/>
                    <a:pt x="429" y="439"/>
                    <a:pt x="478" y="26"/>
                  </a:cubicBezTo>
                  <a:cubicBezTo>
                    <a:pt x="480" y="10"/>
                    <a:pt x="466" y="0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6">
              <a:extLst>
                <a:ext uri="{FF2B5EF4-FFF2-40B4-BE49-F238E27FC236}">
                  <a16:creationId xmlns:a16="http://schemas.microsoft.com/office/drawing/2014/main" id="{56F4833C-48FA-BD2E-83A9-2ED5E8825851}"/>
                </a:ext>
              </a:extLst>
            </p:cNvPr>
            <p:cNvSpPr/>
            <p:nvPr/>
          </p:nvSpPr>
          <p:spPr>
            <a:xfrm>
              <a:off x="5500975" y="2338075"/>
              <a:ext cx="51800" cy="35800"/>
            </a:xfrm>
            <a:custGeom>
              <a:avLst/>
              <a:gdLst/>
              <a:ahLst/>
              <a:cxnLst/>
              <a:rect l="l" t="t" r="r" b="b"/>
              <a:pathLst>
                <a:path w="2072" h="1432" extrusionOk="0">
                  <a:moveTo>
                    <a:pt x="33" y="0"/>
                  </a:moveTo>
                  <a:cubicBezTo>
                    <a:pt x="30" y="0"/>
                    <a:pt x="26" y="0"/>
                    <a:pt x="23" y="0"/>
                  </a:cubicBezTo>
                  <a:cubicBezTo>
                    <a:pt x="4" y="0"/>
                    <a:pt x="0" y="27"/>
                    <a:pt x="19" y="34"/>
                  </a:cubicBezTo>
                  <a:cubicBezTo>
                    <a:pt x="444" y="171"/>
                    <a:pt x="837" y="277"/>
                    <a:pt x="1200" y="556"/>
                  </a:cubicBezTo>
                  <a:cubicBezTo>
                    <a:pt x="1526" y="807"/>
                    <a:pt x="1735" y="1123"/>
                    <a:pt x="2007" y="1421"/>
                  </a:cubicBezTo>
                  <a:cubicBezTo>
                    <a:pt x="2014" y="1428"/>
                    <a:pt x="2022" y="1431"/>
                    <a:pt x="2030" y="1431"/>
                  </a:cubicBezTo>
                  <a:cubicBezTo>
                    <a:pt x="2051" y="1431"/>
                    <a:pt x="2072" y="1411"/>
                    <a:pt x="2065" y="1389"/>
                  </a:cubicBezTo>
                  <a:cubicBezTo>
                    <a:pt x="1834" y="633"/>
                    <a:pt x="80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6">
              <a:extLst>
                <a:ext uri="{FF2B5EF4-FFF2-40B4-BE49-F238E27FC236}">
                  <a16:creationId xmlns:a16="http://schemas.microsoft.com/office/drawing/2014/main" id="{C822F8FF-E551-DC2B-45A5-625280698119}"/>
                </a:ext>
              </a:extLst>
            </p:cNvPr>
            <p:cNvSpPr/>
            <p:nvPr/>
          </p:nvSpPr>
          <p:spPr>
            <a:xfrm>
              <a:off x="5659600" y="2464375"/>
              <a:ext cx="39900" cy="45025"/>
            </a:xfrm>
            <a:custGeom>
              <a:avLst/>
              <a:gdLst/>
              <a:ahLst/>
              <a:cxnLst/>
              <a:rect l="l" t="t" r="r" b="b"/>
              <a:pathLst>
                <a:path w="1596" h="1801" extrusionOk="0">
                  <a:moveTo>
                    <a:pt x="430" y="1"/>
                  </a:moveTo>
                  <a:cubicBezTo>
                    <a:pt x="214" y="1"/>
                    <a:pt x="1" y="117"/>
                    <a:pt x="20" y="361"/>
                  </a:cubicBezTo>
                  <a:cubicBezTo>
                    <a:pt x="22" y="390"/>
                    <a:pt x="52" y="414"/>
                    <a:pt x="79" y="414"/>
                  </a:cubicBezTo>
                  <a:cubicBezTo>
                    <a:pt x="95" y="414"/>
                    <a:pt x="110" y="406"/>
                    <a:pt x="118" y="387"/>
                  </a:cubicBezTo>
                  <a:cubicBezTo>
                    <a:pt x="193" y="217"/>
                    <a:pt x="293" y="151"/>
                    <a:pt x="397" y="151"/>
                  </a:cubicBezTo>
                  <a:cubicBezTo>
                    <a:pt x="591" y="151"/>
                    <a:pt x="797" y="384"/>
                    <a:pt x="863" y="603"/>
                  </a:cubicBezTo>
                  <a:cubicBezTo>
                    <a:pt x="935" y="835"/>
                    <a:pt x="931" y="1084"/>
                    <a:pt x="1005" y="1315"/>
                  </a:cubicBezTo>
                  <a:cubicBezTo>
                    <a:pt x="1088" y="1570"/>
                    <a:pt x="1261" y="1801"/>
                    <a:pt x="1541" y="1801"/>
                  </a:cubicBezTo>
                  <a:cubicBezTo>
                    <a:pt x="1553" y="1801"/>
                    <a:pt x="1565" y="1800"/>
                    <a:pt x="1577" y="1799"/>
                  </a:cubicBezTo>
                  <a:cubicBezTo>
                    <a:pt x="1592" y="1798"/>
                    <a:pt x="1596" y="1778"/>
                    <a:pt x="1580" y="1772"/>
                  </a:cubicBezTo>
                  <a:cubicBezTo>
                    <a:pt x="817" y="1503"/>
                    <a:pt x="1312" y="505"/>
                    <a:pt x="730" y="89"/>
                  </a:cubicBezTo>
                  <a:cubicBezTo>
                    <a:pt x="649" y="31"/>
                    <a:pt x="539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6">
              <a:extLst>
                <a:ext uri="{FF2B5EF4-FFF2-40B4-BE49-F238E27FC236}">
                  <a16:creationId xmlns:a16="http://schemas.microsoft.com/office/drawing/2014/main" id="{C70CD006-5A5E-C5F8-E52C-3893C1610F88}"/>
                </a:ext>
              </a:extLst>
            </p:cNvPr>
            <p:cNvSpPr/>
            <p:nvPr/>
          </p:nvSpPr>
          <p:spPr>
            <a:xfrm>
              <a:off x="5665125" y="2444250"/>
              <a:ext cx="53400" cy="96600"/>
            </a:xfrm>
            <a:custGeom>
              <a:avLst/>
              <a:gdLst/>
              <a:ahLst/>
              <a:cxnLst/>
              <a:rect l="l" t="t" r="r" b="b"/>
              <a:pathLst>
                <a:path w="2136" h="3864" extrusionOk="0">
                  <a:moveTo>
                    <a:pt x="467" y="1"/>
                  </a:moveTo>
                  <a:cubicBezTo>
                    <a:pt x="281" y="1"/>
                    <a:pt x="111" y="101"/>
                    <a:pt x="12" y="354"/>
                  </a:cubicBezTo>
                  <a:cubicBezTo>
                    <a:pt x="0" y="385"/>
                    <a:pt x="27" y="406"/>
                    <a:pt x="54" y="406"/>
                  </a:cubicBezTo>
                  <a:cubicBezTo>
                    <a:pt x="71" y="406"/>
                    <a:pt x="88" y="397"/>
                    <a:pt x="94" y="377"/>
                  </a:cubicBezTo>
                  <a:cubicBezTo>
                    <a:pt x="267" y="319"/>
                    <a:pt x="421" y="290"/>
                    <a:pt x="554" y="290"/>
                  </a:cubicBezTo>
                  <a:cubicBezTo>
                    <a:pt x="840" y="290"/>
                    <a:pt x="1034" y="423"/>
                    <a:pt x="1137" y="687"/>
                  </a:cubicBezTo>
                  <a:cubicBezTo>
                    <a:pt x="1232" y="869"/>
                    <a:pt x="1313" y="1057"/>
                    <a:pt x="1381" y="1249"/>
                  </a:cubicBezTo>
                  <a:cubicBezTo>
                    <a:pt x="1469" y="1487"/>
                    <a:pt x="1540" y="1731"/>
                    <a:pt x="1597" y="1978"/>
                  </a:cubicBezTo>
                  <a:cubicBezTo>
                    <a:pt x="1740" y="2598"/>
                    <a:pt x="1735" y="3215"/>
                    <a:pt x="1816" y="3840"/>
                  </a:cubicBezTo>
                  <a:cubicBezTo>
                    <a:pt x="1818" y="3855"/>
                    <a:pt x="1830" y="3864"/>
                    <a:pt x="1842" y="3864"/>
                  </a:cubicBezTo>
                  <a:cubicBezTo>
                    <a:pt x="1851" y="3864"/>
                    <a:pt x="1859" y="3859"/>
                    <a:pt x="1862" y="3847"/>
                  </a:cubicBezTo>
                  <a:cubicBezTo>
                    <a:pt x="2136" y="2781"/>
                    <a:pt x="1781" y="1341"/>
                    <a:pt x="1169" y="433"/>
                  </a:cubicBezTo>
                  <a:cubicBezTo>
                    <a:pt x="1006" y="191"/>
                    <a:pt x="722" y="1"/>
                    <a:pt x="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6">
              <a:extLst>
                <a:ext uri="{FF2B5EF4-FFF2-40B4-BE49-F238E27FC236}">
                  <a16:creationId xmlns:a16="http://schemas.microsoft.com/office/drawing/2014/main" id="{E19127D1-5327-4B72-7575-62C01563194D}"/>
                </a:ext>
              </a:extLst>
            </p:cNvPr>
            <p:cNvSpPr/>
            <p:nvPr/>
          </p:nvSpPr>
          <p:spPr>
            <a:xfrm>
              <a:off x="5670300" y="2258100"/>
              <a:ext cx="89575" cy="62925"/>
            </a:xfrm>
            <a:custGeom>
              <a:avLst/>
              <a:gdLst/>
              <a:ahLst/>
              <a:cxnLst/>
              <a:rect l="l" t="t" r="r" b="b"/>
              <a:pathLst>
                <a:path w="3583" h="2517" extrusionOk="0">
                  <a:moveTo>
                    <a:pt x="3505" y="1"/>
                  </a:moveTo>
                  <a:cubicBezTo>
                    <a:pt x="3491" y="1"/>
                    <a:pt x="3476" y="7"/>
                    <a:pt x="3464" y="22"/>
                  </a:cubicBezTo>
                  <a:cubicBezTo>
                    <a:pt x="3001" y="601"/>
                    <a:pt x="2595" y="1149"/>
                    <a:pt x="1987" y="1588"/>
                  </a:cubicBezTo>
                  <a:cubicBezTo>
                    <a:pt x="1383" y="2024"/>
                    <a:pt x="708" y="2229"/>
                    <a:pt x="18" y="2480"/>
                  </a:cubicBezTo>
                  <a:cubicBezTo>
                    <a:pt x="0" y="2488"/>
                    <a:pt x="1" y="2517"/>
                    <a:pt x="22" y="2517"/>
                  </a:cubicBezTo>
                  <a:cubicBezTo>
                    <a:pt x="23" y="2517"/>
                    <a:pt x="23" y="2517"/>
                    <a:pt x="23" y="2517"/>
                  </a:cubicBezTo>
                  <a:cubicBezTo>
                    <a:pt x="1396" y="2452"/>
                    <a:pt x="2994" y="1347"/>
                    <a:pt x="3563" y="99"/>
                  </a:cubicBezTo>
                  <a:cubicBezTo>
                    <a:pt x="3583" y="54"/>
                    <a:pt x="3545" y="1"/>
                    <a:pt x="3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6">
              <a:extLst>
                <a:ext uri="{FF2B5EF4-FFF2-40B4-BE49-F238E27FC236}">
                  <a16:creationId xmlns:a16="http://schemas.microsoft.com/office/drawing/2014/main" id="{F6CB65DE-177A-681F-6DED-8B8496EB93A6}"/>
                </a:ext>
              </a:extLst>
            </p:cNvPr>
            <p:cNvSpPr/>
            <p:nvPr/>
          </p:nvSpPr>
          <p:spPr>
            <a:xfrm>
              <a:off x="5670300" y="2248375"/>
              <a:ext cx="37375" cy="73750"/>
            </a:xfrm>
            <a:custGeom>
              <a:avLst/>
              <a:gdLst/>
              <a:ahLst/>
              <a:cxnLst/>
              <a:rect l="l" t="t" r="r" b="b"/>
              <a:pathLst>
                <a:path w="1495" h="2950" extrusionOk="0">
                  <a:moveTo>
                    <a:pt x="273" y="0"/>
                  </a:moveTo>
                  <a:cubicBezTo>
                    <a:pt x="212" y="0"/>
                    <a:pt x="186" y="88"/>
                    <a:pt x="241" y="117"/>
                  </a:cubicBezTo>
                  <a:cubicBezTo>
                    <a:pt x="1494" y="782"/>
                    <a:pt x="650" y="2159"/>
                    <a:pt x="15" y="2909"/>
                  </a:cubicBezTo>
                  <a:cubicBezTo>
                    <a:pt x="1" y="2926"/>
                    <a:pt x="13" y="2949"/>
                    <a:pt x="32" y="2949"/>
                  </a:cubicBezTo>
                  <a:cubicBezTo>
                    <a:pt x="36" y="2949"/>
                    <a:pt x="40" y="2948"/>
                    <a:pt x="44" y="2946"/>
                  </a:cubicBezTo>
                  <a:cubicBezTo>
                    <a:pt x="624" y="2651"/>
                    <a:pt x="980" y="1967"/>
                    <a:pt x="1058" y="1338"/>
                  </a:cubicBezTo>
                  <a:cubicBezTo>
                    <a:pt x="1126" y="795"/>
                    <a:pt x="948" y="7"/>
                    <a:pt x="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6">
              <a:extLst>
                <a:ext uri="{FF2B5EF4-FFF2-40B4-BE49-F238E27FC236}">
                  <a16:creationId xmlns:a16="http://schemas.microsoft.com/office/drawing/2014/main" id="{AEA67F0D-BC74-54ED-D219-5495686861AF}"/>
                </a:ext>
              </a:extLst>
            </p:cNvPr>
            <p:cNvSpPr/>
            <p:nvPr/>
          </p:nvSpPr>
          <p:spPr>
            <a:xfrm>
              <a:off x="5657225" y="2249400"/>
              <a:ext cx="22975" cy="21700"/>
            </a:xfrm>
            <a:custGeom>
              <a:avLst/>
              <a:gdLst/>
              <a:ahLst/>
              <a:cxnLst/>
              <a:rect l="l" t="t" r="r" b="b"/>
              <a:pathLst>
                <a:path w="919" h="868" extrusionOk="0">
                  <a:moveTo>
                    <a:pt x="809" y="1"/>
                  </a:moveTo>
                  <a:cubicBezTo>
                    <a:pt x="623" y="1"/>
                    <a:pt x="441" y="145"/>
                    <a:pt x="313" y="265"/>
                  </a:cubicBezTo>
                  <a:cubicBezTo>
                    <a:pt x="156" y="412"/>
                    <a:pt x="0" y="617"/>
                    <a:pt x="7" y="842"/>
                  </a:cubicBezTo>
                  <a:cubicBezTo>
                    <a:pt x="7" y="859"/>
                    <a:pt x="19" y="868"/>
                    <a:pt x="32" y="868"/>
                  </a:cubicBezTo>
                  <a:cubicBezTo>
                    <a:pt x="42" y="868"/>
                    <a:pt x="51" y="864"/>
                    <a:pt x="58" y="856"/>
                  </a:cubicBezTo>
                  <a:cubicBezTo>
                    <a:pt x="181" y="694"/>
                    <a:pt x="264" y="511"/>
                    <a:pt x="420" y="372"/>
                  </a:cubicBezTo>
                  <a:cubicBezTo>
                    <a:pt x="565" y="245"/>
                    <a:pt x="757" y="201"/>
                    <a:pt x="898" y="73"/>
                  </a:cubicBezTo>
                  <a:cubicBezTo>
                    <a:pt x="918" y="53"/>
                    <a:pt x="909" y="13"/>
                    <a:pt x="881" y="8"/>
                  </a:cubicBezTo>
                  <a:cubicBezTo>
                    <a:pt x="857" y="3"/>
                    <a:pt x="833" y="1"/>
                    <a:pt x="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6">
              <a:extLst>
                <a:ext uri="{FF2B5EF4-FFF2-40B4-BE49-F238E27FC236}">
                  <a16:creationId xmlns:a16="http://schemas.microsoft.com/office/drawing/2014/main" id="{BE07CAEB-F459-C441-F329-038AE58F63B6}"/>
                </a:ext>
              </a:extLst>
            </p:cNvPr>
            <p:cNvSpPr/>
            <p:nvPr/>
          </p:nvSpPr>
          <p:spPr>
            <a:xfrm>
              <a:off x="5655750" y="2269375"/>
              <a:ext cx="19275" cy="41500"/>
            </a:xfrm>
            <a:custGeom>
              <a:avLst/>
              <a:gdLst/>
              <a:ahLst/>
              <a:cxnLst/>
              <a:rect l="l" t="t" r="r" b="b"/>
              <a:pathLst>
                <a:path w="771" h="1660" extrusionOk="0">
                  <a:moveTo>
                    <a:pt x="247" y="1"/>
                  </a:moveTo>
                  <a:cubicBezTo>
                    <a:pt x="209" y="1"/>
                    <a:pt x="169" y="9"/>
                    <a:pt x="126" y="27"/>
                  </a:cubicBezTo>
                  <a:cubicBezTo>
                    <a:pt x="106" y="34"/>
                    <a:pt x="93" y="68"/>
                    <a:pt x="119" y="78"/>
                  </a:cubicBezTo>
                  <a:cubicBezTo>
                    <a:pt x="771" y="359"/>
                    <a:pt x="217" y="1175"/>
                    <a:pt x="22" y="1580"/>
                  </a:cubicBezTo>
                  <a:cubicBezTo>
                    <a:pt x="1" y="1624"/>
                    <a:pt x="32" y="1660"/>
                    <a:pt x="69" y="1660"/>
                  </a:cubicBezTo>
                  <a:cubicBezTo>
                    <a:pt x="82" y="1660"/>
                    <a:pt x="95" y="1656"/>
                    <a:pt x="107" y="1646"/>
                  </a:cubicBezTo>
                  <a:cubicBezTo>
                    <a:pt x="417" y="1406"/>
                    <a:pt x="583" y="935"/>
                    <a:pt x="596" y="551"/>
                  </a:cubicBezTo>
                  <a:cubicBezTo>
                    <a:pt x="602" y="336"/>
                    <a:pt x="486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6">
              <a:extLst>
                <a:ext uri="{FF2B5EF4-FFF2-40B4-BE49-F238E27FC236}">
                  <a16:creationId xmlns:a16="http://schemas.microsoft.com/office/drawing/2014/main" id="{AC8D6E08-0329-2008-CF46-2AC29C16669D}"/>
                </a:ext>
              </a:extLst>
            </p:cNvPr>
            <p:cNvSpPr/>
            <p:nvPr/>
          </p:nvSpPr>
          <p:spPr>
            <a:xfrm>
              <a:off x="5639400" y="2267800"/>
              <a:ext cx="25975" cy="12175"/>
            </a:xfrm>
            <a:custGeom>
              <a:avLst/>
              <a:gdLst/>
              <a:ahLst/>
              <a:cxnLst/>
              <a:rect l="l" t="t" r="r" b="b"/>
              <a:pathLst>
                <a:path w="1039" h="487" extrusionOk="0">
                  <a:moveTo>
                    <a:pt x="642" y="0"/>
                  </a:moveTo>
                  <a:cubicBezTo>
                    <a:pt x="582" y="0"/>
                    <a:pt x="520" y="8"/>
                    <a:pt x="458" y="24"/>
                  </a:cubicBezTo>
                  <a:cubicBezTo>
                    <a:pt x="277" y="69"/>
                    <a:pt x="38" y="217"/>
                    <a:pt x="6" y="416"/>
                  </a:cubicBezTo>
                  <a:cubicBezTo>
                    <a:pt x="1" y="452"/>
                    <a:pt x="30" y="487"/>
                    <a:pt x="61" y="487"/>
                  </a:cubicBezTo>
                  <a:cubicBezTo>
                    <a:pt x="73" y="487"/>
                    <a:pt x="86" y="481"/>
                    <a:pt x="97" y="469"/>
                  </a:cubicBezTo>
                  <a:cubicBezTo>
                    <a:pt x="224" y="332"/>
                    <a:pt x="303" y="208"/>
                    <a:pt x="493" y="151"/>
                  </a:cubicBezTo>
                  <a:cubicBezTo>
                    <a:pt x="553" y="133"/>
                    <a:pt x="615" y="125"/>
                    <a:pt x="677" y="125"/>
                  </a:cubicBezTo>
                  <a:cubicBezTo>
                    <a:pt x="789" y="125"/>
                    <a:pt x="901" y="151"/>
                    <a:pt x="1004" y="191"/>
                  </a:cubicBezTo>
                  <a:cubicBezTo>
                    <a:pt x="1007" y="192"/>
                    <a:pt x="1009" y="193"/>
                    <a:pt x="1012" y="193"/>
                  </a:cubicBezTo>
                  <a:cubicBezTo>
                    <a:pt x="1029" y="193"/>
                    <a:pt x="1038" y="168"/>
                    <a:pt x="1026" y="154"/>
                  </a:cubicBezTo>
                  <a:cubicBezTo>
                    <a:pt x="920" y="46"/>
                    <a:pt x="785" y="0"/>
                    <a:pt x="6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6">
              <a:extLst>
                <a:ext uri="{FF2B5EF4-FFF2-40B4-BE49-F238E27FC236}">
                  <a16:creationId xmlns:a16="http://schemas.microsoft.com/office/drawing/2014/main" id="{12FBA9C6-B5FA-086B-5577-611C1ED9C394}"/>
                </a:ext>
              </a:extLst>
            </p:cNvPr>
            <p:cNvSpPr/>
            <p:nvPr/>
          </p:nvSpPr>
          <p:spPr>
            <a:xfrm>
              <a:off x="5563600" y="2187200"/>
              <a:ext cx="82275" cy="122925"/>
            </a:xfrm>
            <a:custGeom>
              <a:avLst/>
              <a:gdLst/>
              <a:ahLst/>
              <a:cxnLst/>
              <a:rect l="l" t="t" r="r" b="b"/>
              <a:pathLst>
                <a:path w="3291" h="4917" extrusionOk="0">
                  <a:moveTo>
                    <a:pt x="1354" y="0"/>
                  </a:moveTo>
                  <a:cubicBezTo>
                    <a:pt x="1346" y="0"/>
                    <a:pt x="1338" y="3"/>
                    <a:pt x="1331" y="8"/>
                  </a:cubicBezTo>
                  <a:cubicBezTo>
                    <a:pt x="1" y="1056"/>
                    <a:pt x="379" y="3221"/>
                    <a:pt x="1374" y="4357"/>
                  </a:cubicBezTo>
                  <a:cubicBezTo>
                    <a:pt x="1626" y="4644"/>
                    <a:pt x="2040" y="4917"/>
                    <a:pt x="2440" y="4917"/>
                  </a:cubicBezTo>
                  <a:cubicBezTo>
                    <a:pt x="2624" y="4917"/>
                    <a:pt x="2805" y="4859"/>
                    <a:pt x="2966" y="4718"/>
                  </a:cubicBezTo>
                  <a:cubicBezTo>
                    <a:pt x="3272" y="4450"/>
                    <a:pt x="3290" y="4003"/>
                    <a:pt x="2996" y="3732"/>
                  </a:cubicBezTo>
                  <a:cubicBezTo>
                    <a:pt x="2987" y="3723"/>
                    <a:pt x="2976" y="3719"/>
                    <a:pt x="2965" y="3719"/>
                  </a:cubicBezTo>
                  <a:cubicBezTo>
                    <a:pt x="2931" y="3719"/>
                    <a:pt x="2900" y="3754"/>
                    <a:pt x="2921" y="3789"/>
                  </a:cubicBezTo>
                  <a:cubicBezTo>
                    <a:pt x="2794" y="4419"/>
                    <a:pt x="2589" y="4734"/>
                    <a:pt x="2306" y="4734"/>
                  </a:cubicBezTo>
                  <a:cubicBezTo>
                    <a:pt x="2217" y="4734"/>
                    <a:pt x="2121" y="4703"/>
                    <a:pt x="2016" y="4640"/>
                  </a:cubicBezTo>
                  <a:cubicBezTo>
                    <a:pt x="1834" y="4579"/>
                    <a:pt x="1681" y="4471"/>
                    <a:pt x="1558" y="4316"/>
                  </a:cubicBezTo>
                  <a:cubicBezTo>
                    <a:pt x="1415" y="4168"/>
                    <a:pt x="1294" y="3987"/>
                    <a:pt x="1185" y="3813"/>
                  </a:cubicBezTo>
                  <a:cubicBezTo>
                    <a:pt x="928" y="3404"/>
                    <a:pt x="764" y="2957"/>
                    <a:pt x="689" y="2484"/>
                  </a:cubicBezTo>
                  <a:cubicBezTo>
                    <a:pt x="539" y="1549"/>
                    <a:pt x="859" y="797"/>
                    <a:pt x="1385" y="49"/>
                  </a:cubicBezTo>
                  <a:cubicBezTo>
                    <a:pt x="1403" y="23"/>
                    <a:pt x="1379" y="0"/>
                    <a:pt x="1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6">
              <a:extLst>
                <a:ext uri="{FF2B5EF4-FFF2-40B4-BE49-F238E27FC236}">
                  <a16:creationId xmlns:a16="http://schemas.microsoft.com/office/drawing/2014/main" id="{576DB663-9F9E-783F-4887-F7F8AF451CFB}"/>
                </a:ext>
              </a:extLst>
            </p:cNvPr>
            <p:cNvSpPr/>
            <p:nvPr/>
          </p:nvSpPr>
          <p:spPr>
            <a:xfrm>
              <a:off x="5575100" y="2183275"/>
              <a:ext cx="61025" cy="104575"/>
            </a:xfrm>
            <a:custGeom>
              <a:avLst/>
              <a:gdLst/>
              <a:ahLst/>
              <a:cxnLst/>
              <a:rect l="l" t="t" r="r" b="b"/>
              <a:pathLst>
                <a:path w="2441" h="4183" extrusionOk="0">
                  <a:moveTo>
                    <a:pt x="1182" y="1"/>
                  </a:moveTo>
                  <a:cubicBezTo>
                    <a:pt x="1173" y="1"/>
                    <a:pt x="1165" y="5"/>
                    <a:pt x="1157" y="14"/>
                  </a:cubicBezTo>
                  <a:cubicBezTo>
                    <a:pt x="0" y="1389"/>
                    <a:pt x="437" y="3832"/>
                    <a:pt x="2376" y="4182"/>
                  </a:cubicBezTo>
                  <a:cubicBezTo>
                    <a:pt x="2379" y="4183"/>
                    <a:pt x="2381" y="4183"/>
                    <a:pt x="2384" y="4183"/>
                  </a:cubicBezTo>
                  <a:cubicBezTo>
                    <a:pt x="2425" y="4183"/>
                    <a:pt x="2440" y="4121"/>
                    <a:pt x="2397" y="4111"/>
                  </a:cubicBezTo>
                  <a:cubicBezTo>
                    <a:pt x="1579" y="3924"/>
                    <a:pt x="960" y="3366"/>
                    <a:pt x="742" y="2544"/>
                  </a:cubicBezTo>
                  <a:cubicBezTo>
                    <a:pt x="505" y="1646"/>
                    <a:pt x="816" y="846"/>
                    <a:pt x="1216" y="59"/>
                  </a:cubicBezTo>
                  <a:cubicBezTo>
                    <a:pt x="1229" y="32"/>
                    <a:pt x="1206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6">
              <a:extLst>
                <a:ext uri="{FF2B5EF4-FFF2-40B4-BE49-F238E27FC236}">
                  <a16:creationId xmlns:a16="http://schemas.microsoft.com/office/drawing/2014/main" id="{2B82A0CC-FA0A-63C1-92B7-1AD6177AF582}"/>
                </a:ext>
              </a:extLst>
            </p:cNvPr>
            <p:cNvSpPr/>
            <p:nvPr/>
          </p:nvSpPr>
          <p:spPr>
            <a:xfrm>
              <a:off x="5512400" y="2085125"/>
              <a:ext cx="220375" cy="176250"/>
            </a:xfrm>
            <a:custGeom>
              <a:avLst/>
              <a:gdLst/>
              <a:ahLst/>
              <a:cxnLst/>
              <a:rect l="l" t="t" r="r" b="b"/>
              <a:pathLst>
                <a:path w="8815" h="7050" extrusionOk="0">
                  <a:moveTo>
                    <a:pt x="4420" y="0"/>
                  </a:moveTo>
                  <a:cubicBezTo>
                    <a:pt x="2497" y="0"/>
                    <a:pt x="812" y="1271"/>
                    <a:pt x="32" y="3053"/>
                  </a:cubicBezTo>
                  <a:cubicBezTo>
                    <a:pt x="0" y="3125"/>
                    <a:pt x="64" y="3191"/>
                    <a:pt x="122" y="3191"/>
                  </a:cubicBezTo>
                  <a:cubicBezTo>
                    <a:pt x="148" y="3191"/>
                    <a:pt x="173" y="3177"/>
                    <a:pt x="188" y="3144"/>
                  </a:cubicBezTo>
                  <a:cubicBezTo>
                    <a:pt x="856" y="1616"/>
                    <a:pt x="2175" y="410"/>
                    <a:pt x="3871" y="199"/>
                  </a:cubicBezTo>
                  <a:cubicBezTo>
                    <a:pt x="4035" y="179"/>
                    <a:pt x="4200" y="169"/>
                    <a:pt x="4363" y="169"/>
                  </a:cubicBezTo>
                  <a:cubicBezTo>
                    <a:pt x="5989" y="169"/>
                    <a:pt x="7504" y="1168"/>
                    <a:pt x="8023" y="2758"/>
                  </a:cubicBezTo>
                  <a:cubicBezTo>
                    <a:pt x="8571" y="4437"/>
                    <a:pt x="7575" y="6392"/>
                    <a:pt x="5816" y="6792"/>
                  </a:cubicBezTo>
                  <a:cubicBezTo>
                    <a:pt x="5672" y="6825"/>
                    <a:pt x="5529" y="6840"/>
                    <a:pt x="5389" y="6840"/>
                  </a:cubicBezTo>
                  <a:cubicBezTo>
                    <a:pt x="4327" y="6840"/>
                    <a:pt x="3435" y="5945"/>
                    <a:pt x="3451" y="4826"/>
                  </a:cubicBezTo>
                  <a:cubicBezTo>
                    <a:pt x="3460" y="4205"/>
                    <a:pt x="3869" y="3561"/>
                    <a:pt x="4542" y="3561"/>
                  </a:cubicBezTo>
                  <a:cubicBezTo>
                    <a:pt x="4557" y="3561"/>
                    <a:pt x="4572" y="3562"/>
                    <a:pt x="4588" y="3562"/>
                  </a:cubicBezTo>
                  <a:cubicBezTo>
                    <a:pt x="5006" y="3581"/>
                    <a:pt x="5281" y="3802"/>
                    <a:pt x="5476" y="4133"/>
                  </a:cubicBezTo>
                  <a:cubicBezTo>
                    <a:pt x="5643" y="4334"/>
                    <a:pt x="5691" y="4570"/>
                    <a:pt x="5619" y="4840"/>
                  </a:cubicBezTo>
                  <a:lnTo>
                    <a:pt x="4697" y="4581"/>
                  </a:lnTo>
                  <a:cubicBezTo>
                    <a:pt x="4725" y="4548"/>
                    <a:pt x="4696" y="4504"/>
                    <a:pt x="4665" y="4504"/>
                  </a:cubicBezTo>
                  <a:cubicBezTo>
                    <a:pt x="4655" y="4504"/>
                    <a:pt x="4644" y="4508"/>
                    <a:pt x="4635" y="4518"/>
                  </a:cubicBezTo>
                  <a:cubicBezTo>
                    <a:pt x="4264" y="4931"/>
                    <a:pt x="4580" y="5462"/>
                    <a:pt x="5062" y="5462"/>
                  </a:cubicBezTo>
                  <a:cubicBezTo>
                    <a:pt x="5127" y="5462"/>
                    <a:pt x="5194" y="5452"/>
                    <a:pt x="5263" y="5432"/>
                  </a:cubicBezTo>
                  <a:cubicBezTo>
                    <a:pt x="6077" y="5190"/>
                    <a:pt x="5873" y="4073"/>
                    <a:pt x="5341" y="3660"/>
                  </a:cubicBezTo>
                  <a:cubicBezTo>
                    <a:pt x="5122" y="3489"/>
                    <a:pt x="4858" y="3408"/>
                    <a:pt x="4595" y="3408"/>
                  </a:cubicBezTo>
                  <a:cubicBezTo>
                    <a:pt x="4201" y="3408"/>
                    <a:pt x="3807" y="3589"/>
                    <a:pt x="3562" y="3919"/>
                  </a:cubicBezTo>
                  <a:cubicBezTo>
                    <a:pt x="3032" y="4634"/>
                    <a:pt x="3357" y="5758"/>
                    <a:pt x="3894" y="6373"/>
                  </a:cubicBezTo>
                  <a:cubicBezTo>
                    <a:pt x="4311" y="6852"/>
                    <a:pt x="4801" y="7050"/>
                    <a:pt x="5300" y="7050"/>
                  </a:cubicBezTo>
                  <a:cubicBezTo>
                    <a:pt x="6556" y="7050"/>
                    <a:pt x="7866" y="5798"/>
                    <a:pt x="8212" y="4621"/>
                  </a:cubicBezTo>
                  <a:cubicBezTo>
                    <a:pt x="8815" y="2571"/>
                    <a:pt x="7270" y="461"/>
                    <a:pt x="5246" y="78"/>
                  </a:cubicBezTo>
                  <a:cubicBezTo>
                    <a:pt x="4967" y="26"/>
                    <a:pt x="4692" y="0"/>
                    <a:pt x="4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6">
              <a:extLst>
                <a:ext uri="{FF2B5EF4-FFF2-40B4-BE49-F238E27FC236}">
                  <a16:creationId xmlns:a16="http://schemas.microsoft.com/office/drawing/2014/main" id="{B98AD1E6-9887-080E-0EB7-86B2D5051942}"/>
                </a:ext>
              </a:extLst>
            </p:cNvPr>
            <p:cNvSpPr/>
            <p:nvPr/>
          </p:nvSpPr>
          <p:spPr>
            <a:xfrm>
              <a:off x="5517025" y="2122000"/>
              <a:ext cx="165425" cy="139950"/>
            </a:xfrm>
            <a:custGeom>
              <a:avLst/>
              <a:gdLst/>
              <a:ahLst/>
              <a:cxnLst/>
              <a:rect l="l" t="t" r="r" b="b"/>
              <a:pathLst>
                <a:path w="6617" h="5598" extrusionOk="0">
                  <a:moveTo>
                    <a:pt x="4050" y="0"/>
                  </a:moveTo>
                  <a:cubicBezTo>
                    <a:pt x="3907" y="0"/>
                    <a:pt x="3765" y="12"/>
                    <a:pt x="3624" y="35"/>
                  </a:cubicBezTo>
                  <a:cubicBezTo>
                    <a:pt x="1139" y="449"/>
                    <a:pt x="1" y="3533"/>
                    <a:pt x="1193" y="5593"/>
                  </a:cubicBezTo>
                  <a:cubicBezTo>
                    <a:pt x="1195" y="5596"/>
                    <a:pt x="1199" y="5598"/>
                    <a:pt x="1202" y="5598"/>
                  </a:cubicBezTo>
                  <a:cubicBezTo>
                    <a:pt x="1209" y="5598"/>
                    <a:pt x="1215" y="5592"/>
                    <a:pt x="1212" y="5585"/>
                  </a:cubicBezTo>
                  <a:cubicBezTo>
                    <a:pt x="472" y="3794"/>
                    <a:pt x="890" y="1404"/>
                    <a:pt x="2749" y="466"/>
                  </a:cubicBezTo>
                  <a:cubicBezTo>
                    <a:pt x="3142" y="268"/>
                    <a:pt x="3577" y="164"/>
                    <a:pt x="4008" y="164"/>
                  </a:cubicBezTo>
                  <a:cubicBezTo>
                    <a:pt x="4633" y="164"/>
                    <a:pt x="5248" y="384"/>
                    <a:pt x="5709" y="857"/>
                  </a:cubicBezTo>
                  <a:cubicBezTo>
                    <a:pt x="6493" y="1662"/>
                    <a:pt x="6336" y="2814"/>
                    <a:pt x="5610" y="3584"/>
                  </a:cubicBezTo>
                  <a:cubicBezTo>
                    <a:pt x="5591" y="3604"/>
                    <a:pt x="5608" y="3636"/>
                    <a:pt x="5632" y="3636"/>
                  </a:cubicBezTo>
                  <a:cubicBezTo>
                    <a:pt x="5637" y="3636"/>
                    <a:pt x="5642" y="3635"/>
                    <a:pt x="5647" y="3631"/>
                  </a:cubicBezTo>
                  <a:cubicBezTo>
                    <a:pt x="6438" y="3142"/>
                    <a:pt x="6616" y="2021"/>
                    <a:pt x="6206" y="1222"/>
                  </a:cubicBezTo>
                  <a:cubicBezTo>
                    <a:pt x="5798" y="427"/>
                    <a:pt x="4919" y="0"/>
                    <a:pt x="40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6">
              <a:extLst>
                <a:ext uri="{FF2B5EF4-FFF2-40B4-BE49-F238E27FC236}">
                  <a16:creationId xmlns:a16="http://schemas.microsoft.com/office/drawing/2014/main" id="{84694829-BCE2-8811-96C1-6BDBDF1048E6}"/>
                </a:ext>
              </a:extLst>
            </p:cNvPr>
            <p:cNvSpPr/>
            <p:nvPr/>
          </p:nvSpPr>
          <p:spPr>
            <a:xfrm>
              <a:off x="5548325" y="2263325"/>
              <a:ext cx="42050" cy="37675"/>
            </a:xfrm>
            <a:custGeom>
              <a:avLst/>
              <a:gdLst/>
              <a:ahLst/>
              <a:cxnLst/>
              <a:rect l="l" t="t" r="r" b="b"/>
              <a:pathLst>
                <a:path w="1682" h="1507" extrusionOk="0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12" y="350"/>
                    <a:pt x="466" y="677"/>
                    <a:pt x="760" y="957"/>
                  </a:cubicBezTo>
                  <a:cubicBezTo>
                    <a:pt x="991" y="1178"/>
                    <a:pt x="1319" y="1466"/>
                    <a:pt x="1645" y="1507"/>
                  </a:cubicBezTo>
                  <a:cubicBezTo>
                    <a:pt x="1646" y="1507"/>
                    <a:pt x="1647" y="1507"/>
                    <a:pt x="1648" y="1507"/>
                  </a:cubicBezTo>
                  <a:cubicBezTo>
                    <a:pt x="1672" y="1507"/>
                    <a:pt x="1682" y="1470"/>
                    <a:pt x="1666" y="1454"/>
                  </a:cubicBezTo>
                  <a:cubicBezTo>
                    <a:pt x="1452" y="1230"/>
                    <a:pt x="1115" y="1093"/>
                    <a:pt x="865" y="904"/>
                  </a:cubicBezTo>
                  <a:cubicBezTo>
                    <a:pt x="524" y="647"/>
                    <a:pt x="245" y="353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6">
              <a:extLst>
                <a:ext uri="{FF2B5EF4-FFF2-40B4-BE49-F238E27FC236}">
                  <a16:creationId xmlns:a16="http://schemas.microsoft.com/office/drawing/2014/main" id="{C0153AA5-F1B3-B20A-20AA-1D6003AC7C75}"/>
                </a:ext>
              </a:extLst>
            </p:cNvPr>
            <p:cNvSpPr/>
            <p:nvPr/>
          </p:nvSpPr>
          <p:spPr>
            <a:xfrm>
              <a:off x="5555550" y="2173875"/>
              <a:ext cx="58525" cy="125900"/>
            </a:xfrm>
            <a:custGeom>
              <a:avLst/>
              <a:gdLst/>
              <a:ahLst/>
              <a:cxnLst/>
              <a:rect l="l" t="t" r="r" b="b"/>
              <a:pathLst>
                <a:path w="2341" h="5036" extrusionOk="0">
                  <a:moveTo>
                    <a:pt x="2289" y="1"/>
                  </a:moveTo>
                  <a:cubicBezTo>
                    <a:pt x="2285" y="1"/>
                    <a:pt x="2280" y="2"/>
                    <a:pt x="2276" y="4"/>
                  </a:cubicBezTo>
                  <a:cubicBezTo>
                    <a:pt x="401" y="832"/>
                    <a:pt x="1" y="3585"/>
                    <a:pt x="1390" y="5025"/>
                  </a:cubicBezTo>
                  <a:cubicBezTo>
                    <a:pt x="1397" y="5032"/>
                    <a:pt x="1404" y="5035"/>
                    <a:pt x="1412" y="5035"/>
                  </a:cubicBezTo>
                  <a:cubicBezTo>
                    <a:pt x="1436" y="5035"/>
                    <a:pt x="1459" y="5008"/>
                    <a:pt x="1443" y="4984"/>
                  </a:cubicBezTo>
                  <a:cubicBezTo>
                    <a:pt x="299" y="3169"/>
                    <a:pt x="697" y="1394"/>
                    <a:pt x="2315" y="54"/>
                  </a:cubicBezTo>
                  <a:cubicBezTo>
                    <a:pt x="2340" y="32"/>
                    <a:pt x="2316" y="1"/>
                    <a:pt x="2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6">
              <a:extLst>
                <a:ext uri="{FF2B5EF4-FFF2-40B4-BE49-F238E27FC236}">
                  <a16:creationId xmlns:a16="http://schemas.microsoft.com/office/drawing/2014/main" id="{BFCE6DC1-A1DA-7405-EA8B-A739FA8B7E44}"/>
                </a:ext>
              </a:extLst>
            </p:cNvPr>
            <p:cNvSpPr/>
            <p:nvPr/>
          </p:nvSpPr>
          <p:spPr>
            <a:xfrm>
              <a:off x="5569450" y="2346850"/>
              <a:ext cx="8000" cy="9500"/>
            </a:xfrm>
            <a:custGeom>
              <a:avLst/>
              <a:gdLst/>
              <a:ahLst/>
              <a:cxnLst/>
              <a:rect l="l" t="t" r="r" b="b"/>
              <a:pathLst>
                <a:path w="320" h="380" extrusionOk="0">
                  <a:moveTo>
                    <a:pt x="252" y="0"/>
                  </a:moveTo>
                  <a:cubicBezTo>
                    <a:pt x="243" y="0"/>
                    <a:pt x="233" y="3"/>
                    <a:pt x="224" y="8"/>
                  </a:cubicBezTo>
                  <a:cubicBezTo>
                    <a:pt x="168" y="45"/>
                    <a:pt x="136" y="106"/>
                    <a:pt x="98" y="160"/>
                  </a:cubicBezTo>
                  <a:cubicBezTo>
                    <a:pt x="56" y="218"/>
                    <a:pt x="32" y="272"/>
                    <a:pt x="7" y="340"/>
                  </a:cubicBezTo>
                  <a:cubicBezTo>
                    <a:pt x="0" y="359"/>
                    <a:pt x="19" y="379"/>
                    <a:pt x="37" y="379"/>
                  </a:cubicBezTo>
                  <a:cubicBezTo>
                    <a:pt x="42" y="379"/>
                    <a:pt x="47" y="378"/>
                    <a:pt x="51" y="375"/>
                  </a:cubicBezTo>
                  <a:cubicBezTo>
                    <a:pt x="110" y="332"/>
                    <a:pt x="154" y="295"/>
                    <a:pt x="199" y="237"/>
                  </a:cubicBezTo>
                  <a:cubicBezTo>
                    <a:pt x="239" y="187"/>
                    <a:pt x="290" y="137"/>
                    <a:pt x="310" y="74"/>
                  </a:cubicBezTo>
                  <a:cubicBezTo>
                    <a:pt x="320" y="36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6">
              <a:extLst>
                <a:ext uri="{FF2B5EF4-FFF2-40B4-BE49-F238E27FC236}">
                  <a16:creationId xmlns:a16="http://schemas.microsoft.com/office/drawing/2014/main" id="{5F83D71A-645F-7DD7-DB5B-77EE080B7B76}"/>
                </a:ext>
              </a:extLst>
            </p:cNvPr>
            <p:cNvSpPr/>
            <p:nvPr/>
          </p:nvSpPr>
          <p:spPr>
            <a:xfrm>
              <a:off x="5403525" y="2141575"/>
              <a:ext cx="175350" cy="207625"/>
            </a:xfrm>
            <a:custGeom>
              <a:avLst/>
              <a:gdLst/>
              <a:ahLst/>
              <a:cxnLst/>
              <a:rect l="l" t="t" r="r" b="b"/>
              <a:pathLst>
                <a:path w="7014" h="8305" extrusionOk="0">
                  <a:moveTo>
                    <a:pt x="1477" y="1"/>
                  </a:moveTo>
                  <a:cubicBezTo>
                    <a:pt x="1451" y="1"/>
                    <a:pt x="1425" y="1"/>
                    <a:pt x="1399" y="2"/>
                  </a:cubicBezTo>
                  <a:cubicBezTo>
                    <a:pt x="673" y="35"/>
                    <a:pt x="0" y="621"/>
                    <a:pt x="52" y="1373"/>
                  </a:cubicBezTo>
                  <a:cubicBezTo>
                    <a:pt x="56" y="1419"/>
                    <a:pt x="99" y="1448"/>
                    <a:pt x="138" y="1448"/>
                  </a:cubicBezTo>
                  <a:cubicBezTo>
                    <a:pt x="167" y="1448"/>
                    <a:pt x="194" y="1431"/>
                    <a:pt x="199" y="1394"/>
                  </a:cubicBezTo>
                  <a:cubicBezTo>
                    <a:pt x="308" y="659"/>
                    <a:pt x="822" y="193"/>
                    <a:pt x="1485" y="193"/>
                  </a:cubicBezTo>
                  <a:cubicBezTo>
                    <a:pt x="1653" y="193"/>
                    <a:pt x="1831" y="223"/>
                    <a:pt x="2014" y="287"/>
                  </a:cubicBezTo>
                  <a:cubicBezTo>
                    <a:pt x="2652" y="507"/>
                    <a:pt x="3062" y="1040"/>
                    <a:pt x="3321" y="1639"/>
                  </a:cubicBezTo>
                  <a:cubicBezTo>
                    <a:pt x="3729" y="2581"/>
                    <a:pt x="3771" y="3631"/>
                    <a:pt x="4029" y="4616"/>
                  </a:cubicBezTo>
                  <a:cubicBezTo>
                    <a:pt x="4434" y="6151"/>
                    <a:pt x="5342" y="7774"/>
                    <a:pt x="6937" y="8302"/>
                  </a:cubicBezTo>
                  <a:cubicBezTo>
                    <a:pt x="6942" y="8304"/>
                    <a:pt x="6946" y="8305"/>
                    <a:pt x="6950" y="8305"/>
                  </a:cubicBezTo>
                  <a:cubicBezTo>
                    <a:pt x="6992" y="8305"/>
                    <a:pt x="7014" y="8240"/>
                    <a:pt x="6973" y="8219"/>
                  </a:cubicBezTo>
                  <a:cubicBezTo>
                    <a:pt x="5593" y="7523"/>
                    <a:pt x="4734" y="6405"/>
                    <a:pt x="4282" y="4932"/>
                  </a:cubicBezTo>
                  <a:cubicBezTo>
                    <a:pt x="3932" y="3792"/>
                    <a:pt x="3962" y="2539"/>
                    <a:pt x="3443" y="1453"/>
                  </a:cubicBezTo>
                  <a:cubicBezTo>
                    <a:pt x="3080" y="693"/>
                    <a:pt x="2368" y="1"/>
                    <a:pt x="1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6">
              <a:extLst>
                <a:ext uri="{FF2B5EF4-FFF2-40B4-BE49-F238E27FC236}">
                  <a16:creationId xmlns:a16="http://schemas.microsoft.com/office/drawing/2014/main" id="{67CCE460-3F4D-56DC-2C72-A44FE4E8A888}"/>
                </a:ext>
              </a:extLst>
            </p:cNvPr>
            <p:cNvSpPr/>
            <p:nvPr/>
          </p:nvSpPr>
          <p:spPr>
            <a:xfrm>
              <a:off x="5356325" y="2115100"/>
              <a:ext cx="158050" cy="123925"/>
            </a:xfrm>
            <a:custGeom>
              <a:avLst/>
              <a:gdLst/>
              <a:ahLst/>
              <a:cxnLst/>
              <a:rect l="l" t="t" r="r" b="b"/>
              <a:pathLst>
                <a:path w="6322" h="4957" extrusionOk="0">
                  <a:moveTo>
                    <a:pt x="3212" y="1"/>
                  </a:moveTo>
                  <a:cubicBezTo>
                    <a:pt x="2819" y="1"/>
                    <a:pt x="2419" y="79"/>
                    <a:pt x="2029" y="250"/>
                  </a:cubicBezTo>
                  <a:cubicBezTo>
                    <a:pt x="669" y="846"/>
                    <a:pt x="0" y="2408"/>
                    <a:pt x="677" y="3770"/>
                  </a:cubicBezTo>
                  <a:cubicBezTo>
                    <a:pt x="1038" y="4495"/>
                    <a:pt x="1862" y="4957"/>
                    <a:pt x="2636" y="4957"/>
                  </a:cubicBezTo>
                  <a:cubicBezTo>
                    <a:pt x="3265" y="4957"/>
                    <a:pt x="3861" y="4651"/>
                    <a:pt x="4144" y="3932"/>
                  </a:cubicBezTo>
                  <a:cubicBezTo>
                    <a:pt x="4513" y="2994"/>
                    <a:pt x="3744" y="2033"/>
                    <a:pt x="2925" y="2033"/>
                  </a:cubicBezTo>
                  <a:cubicBezTo>
                    <a:pt x="2618" y="2033"/>
                    <a:pt x="2303" y="2168"/>
                    <a:pt x="2039" y="2491"/>
                  </a:cubicBezTo>
                  <a:cubicBezTo>
                    <a:pt x="2003" y="2535"/>
                    <a:pt x="2037" y="2590"/>
                    <a:pt x="2080" y="2590"/>
                  </a:cubicBezTo>
                  <a:cubicBezTo>
                    <a:pt x="2093" y="2590"/>
                    <a:pt x="2107" y="2585"/>
                    <a:pt x="2120" y="2573"/>
                  </a:cubicBezTo>
                  <a:cubicBezTo>
                    <a:pt x="2361" y="2349"/>
                    <a:pt x="2642" y="2250"/>
                    <a:pt x="2913" y="2250"/>
                  </a:cubicBezTo>
                  <a:cubicBezTo>
                    <a:pt x="3578" y="2250"/>
                    <a:pt x="4184" y="2845"/>
                    <a:pt x="4007" y="3656"/>
                  </a:cubicBezTo>
                  <a:cubicBezTo>
                    <a:pt x="3854" y="4353"/>
                    <a:pt x="3176" y="4755"/>
                    <a:pt x="2500" y="4755"/>
                  </a:cubicBezTo>
                  <a:cubicBezTo>
                    <a:pt x="2384" y="4755"/>
                    <a:pt x="2269" y="4744"/>
                    <a:pt x="2155" y="4719"/>
                  </a:cubicBezTo>
                  <a:cubicBezTo>
                    <a:pt x="912" y="4453"/>
                    <a:pt x="339" y="3049"/>
                    <a:pt x="700" y="1908"/>
                  </a:cubicBezTo>
                  <a:cubicBezTo>
                    <a:pt x="1040" y="836"/>
                    <a:pt x="2191" y="197"/>
                    <a:pt x="3276" y="197"/>
                  </a:cubicBezTo>
                  <a:cubicBezTo>
                    <a:pt x="3327" y="197"/>
                    <a:pt x="3378" y="199"/>
                    <a:pt x="3429" y="202"/>
                  </a:cubicBezTo>
                  <a:cubicBezTo>
                    <a:pt x="4654" y="270"/>
                    <a:pt x="5609" y="1099"/>
                    <a:pt x="6221" y="2100"/>
                  </a:cubicBezTo>
                  <a:cubicBezTo>
                    <a:pt x="6231" y="2117"/>
                    <a:pt x="6246" y="2124"/>
                    <a:pt x="6260" y="2124"/>
                  </a:cubicBezTo>
                  <a:cubicBezTo>
                    <a:pt x="6291" y="2124"/>
                    <a:pt x="6321" y="2090"/>
                    <a:pt x="6303" y="2053"/>
                  </a:cubicBezTo>
                  <a:cubicBezTo>
                    <a:pt x="5724" y="849"/>
                    <a:pt x="4503" y="1"/>
                    <a:pt x="3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6">
              <a:extLst>
                <a:ext uri="{FF2B5EF4-FFF2-40B4-BE49-F238E27FC236}">
                  <a16:creationId xmlns:a16="http://schemas.microsoft.com/office/drawing/2014/main" id="{E5EDB5E9-AF83-59F0-C42D-E755A1438BDB}"/>
                </a:ext>
              </a:extLst>
            </p:cNvPr>
            <p:cNvSpPr/>
            <p:nvPr/>
          </p:nvSpPr>
          <p:spPr>
            <a:xfrm>
              <a:off x="5505950" y="2102150"/>
              <a:ext cx="200050" cy="232600"/>
            </a:xfrm>
            <a:custGeom>
              <a:avLst/>
              <a:gdLst/>
              <a:ahLst/>
              <a:cxnLst/>
              <a:rect l="l" t="t" r="r" b="b"/>
              <a:pathLst>
                <a:path w="8002" h="9304" extrusionOk="0">
                  <a:moveTo>
                    <a:pt x="4472" y="0"/>
                  </a:moveTo>
                  <a:cubicBezTo>
                    <a:pt x="4063" y="0"/>
                    <a:pt x="3655" y="66"/>
                    <a:pt x="3270" y="201"/>
                  </a:cubicBezTo>
                  <a:cubicBezTo>
                    <a:pt x="1235" y="913"/>
                    <a:pt x="0" y="3117"/>
                    <a:pt x="290" y="5229"/>
                  </a:cubicBezTo>
                  <a:cubicBezTo>
                    <a:pt x="547" y="7106"/>
                    <a:pt x="2021" y="8858"/>
                    <a:pt x="3879" y="9301"/>
                  </a:cubicBezTo>
                  <a:cubicBezTo>
                    <a:pt x="3887" y="9303"/>
                    <a:pt x="3894" y="9304"/>
                    <a:pt x="3901" y="9304"/>
                  </a:cubicBezTo>
                  <a:cubicBezTo>
                    <a:pt x="3987" y="9304"/>
                    <a:pt x="4015" y="9173"/>
                    <a:pt x="3922" y="9144"/>
                  </a:cubicBezTo>
                  <a:cubicBezTo>
                    <a:pt x="2178" y="8578"/>
                    <a:pt x="778" y="7318"/>
                    <a:pt x="494" y="5442"/>
                  </a:cubicBezTo>
                  <a:cubicBezTo>
                    <a:pt x="216" y="3606"/>
                    <a:pt x="995" y="1645"/>
                    <a:pt x="2628" y="687"/>
                  </a:cubicBezTo>
                  <a:cubicBezTo>
                    <a:pt x="3191" y="357"/>
                    <a:pt x="3844" y="189"/>
                    <a:pt x="4488" y="189"/>
                  </a:cubicBezTo>
                  <a:cubicBezTo>
                    <a:pt x="5716" y="189"/>
                    <a:pt x="6911" y="799"/>
                    <a:pt x="7391" y="2062"/>
                  </a:cubicBezTo>
                  <a:cubicBezTo>
                    <a:pt x="7700" y="2875"/>
                    <a:pt x="7531" y="3812"/>
                    <a:pt x="7006" y="4496"/>
                  </a:cubicBezTo>
                  <a:cubicBezTo>
                    <a:pt x="6723" y="4867"/>
                    <a:pt x="6354" y="5135"/>
                    <a:pt x="5905" y="5272"/>
                  </a:cubicBezTo>
                  <a:cubicBezTo>
                    <a:pt x="5752" y="5319"/>
                    <a:pt x="5589" y="5343"/>
                    <a:pt x="5426" y="5343"/>
                  </a:cubicBezTo>
                  <a:cubicBezTo>
                    <a:pt x="5186" y="5343"/>
                    <a:pt x="4944" y="5292"/>
                    <a:pt x="4729" y="5189"/>
                  </a:cubicBezTo>
                  <a:cubicBezTo>
                    <a:pt x="4362" y="5012"/>
                    <a:pt x="4228" y="4738"/>
                    <a:pt x="4327" y="4364"/>
                  </a:cubicBezTo>
                  <a:cubicBezTo>
                    <a:pt x="4241" y="3950"/>
                    <a:pt x="4338" y="3742"/>
                    <a:pt x="4619" y="3742"/>
                  </a:cubicBezTo>
                  <a:cubicBezTo>
                    <a:pt x="4829" y="3742"/>
                    <a:pt x="5142" y="3859"/>
                    <a:pt x="5558" y="4091"/>
                  </a:cubicBezTo>
                  <a:cubicBezTo>
                    <a:pt x="5562" y="4102"/>
                    <a:pt x="5574" y="4107"/>
                    <a:pt x="5584" y="4107"/>
                  </a:cubicBezTo>
                  <a:cubicBezTo>
                    <a:pt x="5596" y="4107"/>
                    <a:pt x="5608" y="4100"/>
                    <a:pt x="5606" y="4085"/>
                  </a:cubicBezTo>
                  <a:cubicBezTo>
                    <a:pt x="5558" y="3680"/>
                    <a:pt x="5224" y="3438"/>
                    <a:pt x="4874" y="3438"/>
                  </a:cubicBezTo>
                  <a:cubicBezTo>
                    <a:pt x="4676" y="3438"/>
                    <a:pt x="4473" y="3515"/>
                    <a:pt x="4314" y="3685"/>
                  </a:cubicBezTo>
                  <a:cubicBezTo>
                    <a:pt x="3715" y="4323"/>
                    <a:pt x="4249" y="5219"/>
                    <a:pt x="4968" y="5441"/>
                  </a:cubicBezTo>
                  <a:cubicBezTo>
                    <a:pt x="5160" y="5500"/>
                    <a:pt x="5346" y="5528"/>
                    <a:pt x="5525" y="5528"/>
                  </a:cubicBezTo>
                  <a:cubicBezTo>
                    <a:pt x="7006" y="5528"/>
                    <a:pt x="8001" y="3643"/>
                    <a:pt x="7674" y="2289"/>
                  </a:cubicBezTo>
                  <a:cubicBezTo>
                    <a:pt x="7316" y="803"/>
                    <a:pt x="5897" y="0"/>
                    <a:pt x="4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6">
              <a:extLst>
                <a:ext uri="{FF2B5EF4-FFF2-40B4-BE49-F238E27FC236}">
                  <a16:creationId xmlns:a16="http://schemas.microsoft.com/office/drawing/2014/main" id="{EBA84FAC-573D-EAF2-49D5-84F5917F7E3C}"/>
                </a:ext>
              </a:extLst>
            </p:cNvPr>
            <p:cNvSpPr/>
            <p:nvPr/>
          </p:nvSpPr>
          <p:spPr>
            <a:xfrm>
              <a:off x="5369275" y="2126825"/>
              <a:ext cx="151375" cy="98700"/>
            </a:xfrm>
            <a:custGeom>
              <a:avLst/>
              <a:gdLst/>
              <a:ahLst/>
              <a:cxnLst/>
              <a:rect l="l" t="t" r="r" b="b"/>
              <a:pathLst>
                <a:path w="6055" h="3948" extrusionOk="0">
                  <a:moveTo>
                    <a:pt x="2854" y="1"/>
                  </a:moveTo>
                  <a:cubicBezTo>
                    <a:pt x="2734" y="1"/>
                    <a:pt x="2612" y="8"/>
                    <a:pt x="2488" y="25"/>
                  </a:cubicBezTo>
                  <a:cubicBezTo>
                    <a:pt x="1109" y="206"/>
                    <a:pt x="0" y="1743"/>
                    <a:pt x="671" y="3080"/>
                  </a:cubicBezTo>
                  <a:cubicBezTo>
                    <a:pt x="918" y="3573"/>
                    <a:pt x="1402" y="3947"/>
                    <a:pt x="1945" y="3947"/>
                  </a:cubicBezTo>
                  <a:cubicBezTo>
                    <a:pt x="2056" y="3947"/>
                    <a:pt x="2169" y="3932"/>
                    <a:pt x="2284" y="3898"/>
                  </a:cubicBezTo>
                  <a:cubicBezTo>
                    <a:pt x="2829" y="3737"/>
                    <a:pt x="3170" y="3181"/>
                    <a:pt x="2961" y="2630"/>
                  </a:cubicBezTo>
                  <a:cubicBezTo>
                    <a:pt x="2820" y="2255"/>
                    <a:pt x="2572" y="2113"/>
                    <a:pt x="2323" y="2113"/>
                  </a:cubicBezTo>
                  <a:cubicBezTo>
                    <a:pt x="1754" y="2113"/>
                    <a:pt x="1172" y="2849"/>
                    <a:pt x="1789" y="3266"/>
                  </a:cubicBezTo>
                  <a:cubicBezTo>
                    <a:pt x="1915" y="3352"/>
                    <a:pt x="2030" y="3388"/>
                    <a:pt x="2131" y="3388"/>
                  </a:cubicBezTo>
                  <a:cubicBezTo>
                    <a:pt x="2531" y="3388"/>
                    <a:pt x="2709" y="2819"/>
                    <a:pt x="2522" y="2536"/>
                  </a:cubicBezTo>
                  <a:lnTo>
                    <a:pt x="2522" y="2536"/>
                  </a:lnTo>
                  <a:cubicBezTo>
                    <a:pt x="2873" y="2602"/>
                    <a:pt x="2913" y="2820"/>
                    <a:pt x="2642" y="3190"/>
                  </a:cubicBezTo>
                  <a:cubicBezTo>
                    <a:pt x="2609" y="3571"/>
                    <a:pt x="2405" y="3761"/>
                    <a:pt x="2029" y="3761"/>
                  </a:cubicBezTo>
                  <a:cubicBezTo>
                    <a:pt x="2014" y="3761"/>
                    <a:pt x="1999" y="3761"/>
                    <a:pt x="1985" y="3761"/>
                  </a:cubicBezTo>
                  <a:cubicBezTo>
                    <a:pt x="1971" y="3761"/>
                    <a:pt x="1958" y="3762"/>
                    <a:pt x="1945" y="3762"/>
                  </a:cubicBezTo>
                  <a:cubicBezTo>
                    <a:pt x="1650" y="3762"/>
                    <a:pt x="1350" y="3592"/>
                    <a:pt x="1132" y="3409"/>
                  </a:cubicBezTo>
                  <a:cubicBezTo>
                    <a:pt x="701" y="3046"/>
                    <a:pt x="588" y="2343"/>
                    <a:pt x="709" y="1820"/>
                  </a:cubicBezTo>
                  <a:cubicBezTo>
                    <a:pt x="921" y="908"/>
                    <a:pt x="1653" y="236"/>
                    <a:pt x="2591" y="149"/>
                  </a:cubicBezTo>
                  <a:cubicBezTo>
                    <a:pt x="2685" y="140"/>
                    <a:pt x="2777" y="136"/>
                    <a:pt x="2866" y="136"/>
                  </a:cubicBezTo>
                  <a:cubicBezTo>
                    <a:pt x="4748" y="136"/>
                    <a:pt x="5629" y="1987"/>
                    <a:pt x="5817" y="3646"/>
                  </a:cubicBezTo>
                  <a:cubicBezTo>
                    <a:pt x="5819" y="3666"/>
                    <a:pt x="5834" y="3677"/>
                    <a:pt x="5849" y="3677"/>
                  </a:cubicBezTo>
                  <a:cubicBezTo>
                    <a:pt x="5864" y="3677"/>
                    <a:pt x="5879" y="3666"/>
                    <a:pt x="5881" y="3646"/>
                  </a:cubicBezTo>
                  <a:cubicBezTo>
                    <a:pt x="6054" y="1851"/>
                    <a:pt x="4700" y="1"/>
                    <a:pt x="28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6">
              <a:extLst>
                <a:ext uri="{FF2B5EF4-FFF2-40B4-BE49-F238E27FC236}">
                  <a16:creationId xmlns:a16="http://schemas.microsoft.com/office/drawing/2014/main" id="{9A99601D-12A0-9DE6-E930-9E66468612FE}"/>
                </a:ext>
              </a:extLst>
            </p:cNvPr>
            <p:cNvSpPr/>
            <p:nvPr/>
          </p:nvSpPr>
          <p:spPr>
            <a:xfrm>
              <a:off x="5425275" y="2196150"/>
              <a:ext cx="12100" cy="22225"/>
            </a:xfrm>
            <a:custGeom>
              <a:avLst/>
              <a:gdLst/>
              <a:ahLst/>
              <a:cxnLst/>
              <a:rect l="l" t="t" r="r" b="b"/>
              <a:pathLst>
                <a:path w="484" h="889" extrusionOk="0">
                  <a:moveTo>
                    <a:pt x="97" y="1"/>
                  </a:moveTo>
                  <a:cubicBezTo>
                    <a:pt x="73" y="1"/>
                    <a:pt x="48" y="6"/>
                    <a:pt x="22" y="17"/>
                  </a:cubicBezTo>
                  <a:cubicBezTo>
                    <a:pt x="7" y="23"/>
                    <a:pt x="1" y="46"/>
                    <a:pt x="5" y="60"/>
                  </a:cubicBezTo>
                  <a:cubicBezTo>
                    <a:pt x="40" y="185"/>
                    <a:pt x="175" y="244"/>
                    <a:pt x="232" y="363"/>
                  </a:cubicBezTo>
                  <a:cubicBezTo>
                    <a:pt x="300" y="507"/>
                    <a:pt x="298" y="672"/>
                    <a:pt x="252" y="823"/>
                  </a:cubicBezTo>
                  <a:lnTo>
                    <a:pt x="252" y="824"/>
                  </a:lnTo>
                  <a:cubicBezTo>
                    <a:pt x="242" y="857"/>
                    <a:pt x="273" y="889"/>
                    <a:pt x="304" y="889"/>
                  </a:cubicBezTo>
                  <a:cubicBezTo>
                    <a:pt x="316" y="889"/>
                    <a:pt x="328" y="884"/>
                    <a:pt x="337" y="873"/>
                  </a:cubicBezTo>
                  <a:cubicBezTo>
                    <a:pt x="470" y="713"/>
                    <a:pt x="483" y="502"/>
                    <a:pt x="406" y="310"/>
                  </a:cubicBezTo>
                  <a:cubicBezTo>
                    <a:pt x="357" y="186"/>
                    <a:pt x="243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6">
              <a:extLst>
                <a:ext uri="{FF2B5EF4-FFF2-40B4-BE49-F238E27FC236}">
                  <a16:creationId xmlns:a16="http://schemas.microsoft.com/office/drawing/2014/main" id="{E3890B9E-253B-C348-96C5-D0458EBC478D}"/>
                </a:ext>
              </a:extLst>
            </p:cNvPr>
            <p:cNvSpPr/>
            <p:nvPr/>
          </p:nvSpPr>
          <p:spPr>
            <a:xfrm>
              <a:off x="5428800" y="2186475"/>
              <a:ext cx="14400" cy="19725"/>
            </a:xfrm>
            <a:custGeom>
              <a:avLst/>
              <a:gdLst/>
              <a:ahLst/>
              <a:cxnLst/>
              <a:rect l="l" t="t" r="r" b="b"/>
              <a:pathLst>
                <a:path w="576" h="789" extrusionOk="0">
                  <a:moveTo>
                    <a:pt x="217" y="1"/>
                  </a:moveTo>
                  <a:cubicBezTo>
                    <a:pt x="164" y="1"/>
                    <a:pt x="116" y="48"/>
                    <a:pt x="130" y="111"/>
                  </a:cubicBezTo>
                  <a:cubicBezTo>
                    <a:pt x="135" y="132"/>
                    <a:pt x="141" y="152"/>
                    <a:pt x="147" y="172"/>
                  </a:cubicBezTo>
                  <a:lnTo>
                    <a:pt x="147" y="172"/>
                  </a:lnTo>
                  <a:cubicBezTo>
                    <a:pt x="143" y="172"/>
                    <a:pt x="139" y="171"/>
                    <a:pt x="135" y="171"/>
                  </a:cubicBezTo>
                  <a:cubicBezTo>
                    <a:pt x="76" y="171"/>
                    <a:pt x="25" y="242"/>
                    <a:pt x="60" y="300"/>
                  </a:cubicBezTo>
                  <a:cubicBezTo>
                    <a:pt x="72" y="320"/>
                    <a:pt x="84" y="339"/>
                    <a:pt x="96" y="359"/>
                  </a:cubicBezTo>
                  <a:lnTo>
                    <a:pt x="96" y="359"/>
                  </a:lnTo>
                  <a:cubicBezTo>
                    <a:pt x="94" y="359"/>
                    <a:pt x="92" y="359"/>
                    <a:pt x="90" y="359"/>
                  </a:cubicBezTo>
                  <a:cubicBezTo>
                    <a:pt x="43" y="359"/>
                    <a:pt x="1" y="408"/>
                    <a:pt x="13" y="458"/>
                  </a:cubicBezTo>
                  <a:cubicBezTo>
                    <a:pt x="51" y="609"/>
                    <a:pt x="163" y="789"/>
                    <a:pt x="338" y="789"/>
                  </a:cubicBezTo>
                  <a:cubicBezTo>
                    <a:pt x="339" y="789"/>
                    <a:pt x="340" y="789"/>
                    <a:pt x="341" y="788"/>
                  </a:cubicBezTo>
                  <a:cubicBezTo>
                    <a:pt x="376" y="788"/>
                    <a:pt x="386" y="750"/>
                    <a:pt x="367" y="725"/>
                  </a:cubicBezTo>
                  <a:cubicBezTo>
                    <a:pt x="355" y="709"/>
                    <a:pt x="342" y="694"/>
                    <a:pt x="329" y="679"/>
                  </a:cubicBezTo>
                  <a:lnTo>
                    <a:pt x="329" y="679"/>
                  </a:lnTo>
                  <a:cubicBezTo>
                    <a:pt x="332" y="680"/>
                    <a:pt x="334" y="680"/>
                    <a:pt x="337" y="680"/>
                  </a:cubicBezTo>
                  <a:cubicBezTo>
                    <a:pt x="392" y="680"/>
                    <a:pt x="439" y="611"/>
                    <a:pt x="407" y="556"/>
                  </a:cubicBezTo>
                  <a:cubicBezTo>
                    <a:pt x="400" y="544"/>
                    <a:pt x="393" y="532"/>
                    <a:pt x="386" y="520"/>
                  </a:cubicBezTo>
                  <a:lnTo>
                    <a:pt x="386" y="520"/>
                  </a:lnTo>
                  <a:cubicBezTo>
                    <a:pt x="400" y="528"/>
                    <a:pt x="414" y="532"/>
                    <a:pt x="428" y="532"/>
                  </a:cubicBezTo>
                  <a:cubicBezTo>
                    <a:pt x="492" y="532"/>
                    <a:pt x="545" y="449"/>
                    <a:pt x="501" y="395"/>
                  </a:cubicBezTo>
                  <a:lnTo>
                    <a:pt x="501" y="395"/>
                  </a:lnTo>
                  <a:cubicBezTo>
                    <a:pt x="548" y="367"/>
                    <a:pt x="575" y="293"/>
                    <a:pt x="526" y="249"/>
                  </a:cubicBezTo>
                  <a:lnTo>
                    <a:pt x="278" y="25"/>
                  </a:lnTo>
                  <a:cubicBezTo>
                    <a:pt x="259" y="8"/>
                    <a:pt x="238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6">
              <a:extLst>
                <a:ext uri="{FF2B5EF4-FFF2-40B4-BE49-F238E27FC236}">
                  <a16:creationId xmlns:a16="http://schemas.microsoft.com/office/drawing/2014/main" id="{AC4EDFB1-57D9-0BD0-094E-A97CE8BEFB12}"/>
                </a:ext>
              </a:extLst>
            </p:cNvPr>
            <p:cNvSpPr/>
            <p:nvPr/>
          </p:nvSpPr>
          <p:spPr>
            <a:xfrm>
              <a:off x="5592900" y="2022075"/>
              <a:ext cx="31025" cy="69950"/>
            </a:xfrm>
            <a:custGeom>
              <a:avLst/>
              <a:gdLst/>
              <a:ahLst/>
              <a:cxnLst/>
              <a:rect l="l" t="t" r="r" b="b"/>
              <a:pathLst>
                <a:path w="1241" h="2798" extrusionOk="0">
                  <a:moveTo>
                    <a:pt x="194" y="1"/>
                  </a:moveTo>
                  <a:cubicBezTo>
                    <a:pt x="166" y="1"/>
                    <a:pt x="143" y="33"/>
                    <a:pt x="159" y="62"/>
                  </a:cubicBezTo>
                  <a:cubicBezTo>
                    <a:pt x="400" y="512"/>
                    <a:pt x="683" y="878"/>
                    <a:pt x="668" y="1417"/>
                  </a:cubicBezTo>
                  <a:cubicBezTo>
                    <a:pt x="653" y="1917"/>
                    <a:pt x="399" y="2365"/>
                    <a:pt x="45" y="2702"/>
                  </a:cubicBezTo>
                  <a:lnTo>
                    <a:pt x="44" y="2702"/>
                  </a:lnTo>
                  <a:cubicBezTo>
                    <a:pt x="1" y="2743"/>
                    <a:pt x="41" y="2798"/>
                    <a:pt x="88" y="2798"/>
                  </a:cubicBezTo>
                  <a:cubicBezTo>
                    <a:pt x="101" y="2798"/>
                    <a:pt x="114" y="2794"/>
                    <a:pt x="126" y="2784"/>
                  </a:cubicBezTo>
                  <a:cubicBezTo>
                    <a:pt x="914" y="2164"/>
                    <a:pt x="1240" y="593"/>
                    <a:pt x="214" y="6"/>
                  </a:cubicBezTo>
                  <a:cubicBezTo>
                    <a:pt x="207" y="2"/>
                    <a:pt x="201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6">
              <a:extLst>
                <a:ext uri="{FF2B5EF4-FFF2-40B4-BE49-F238E27FC236}">
                  <a16:creationId xmlns:a16="http://schemas.microsoft.com/office/drawing/2014/main" id="{2BE97B60-F319-BFDE-A5D4-7CD09BAD0305}"/>
                </a:ext>
              </a:extLst>
            </p:cNvPr>
            <p:cNvSpPr/>
            <p:nvPr/>
          </p:nvSpPr>
          <p:spPr>
            <a:xfrm>
              <a:off x="5545900" y="2022300"/>
              <a:ext cx="54050" cy="58975"/>
            </a:xfrm>
            <a:custGeom>
              <a:avLst/>
              <a:gdLst/>
              <a:ahLst/>
              <a:cxnLst/>
              <a:rect l="l" t="t" r="r" b="b"/>
              <a:pathLst>
                <a:path w="2162" h="2359" extrusionOk="0">
                  <a:moveTo>
                    <a:pt x="2077" y="1"/>
                  </a:moveTo>
                  <a:cubicBezTo>
                    <a:pt x="2037" y="1"/>
                    <a:pt x="1996" y="27"/>
                    <a:pt x="1995" y="79"/>
                  </a:cubicBezTo>
                  <a:cubicBezTo>
                    <a:pt x="1978" y="634"/>
                    <a:pt x="1779" y="1157"/>
                    <a:pt x="1398" y="1564"/>
                  </a:cubicBezTo>
                  <a:cubicBezTo>
                    <a:pt x="1026" y="1961"/>
                    <a:pt x="570" y="2113"/>
                    <a:pt x="62" y="2247"/>
                  </a:cubicBezTo>
                  <a:cubicBezTo>
                    <a:pt x="1" y="2264"/>
                    <a:pt x="16" y="2356"/>
                    <a:pt x="77" y="2358"/>
                  </a:cubicBezTo>
                  <a:cubicBezTo>
                    <a:pt x="89" y="2358"/>
                    <a:pt x="101" y="2358"/>
                    <a:pt x="112" y="2358"/>
                  </a:cubicBezTo>
                  <a:cubicBezTo>
                    <a:pt x="1314" y="2358"/>
                    <a:pt x="2161" y="1202"/>
                    <a:pt x="2158" y="79"/>
                  </a:cubicBezTo>
                  <a:cubicBezTo>
                    <a:pt x="2158" y="27"/>
                    <a:pt x="2118" y="1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6">
              <a:extLst>
                <a:ext uri="{FF2B5EF4-FFF2-40B4-BE49-F238E27FC236}">
                  <a16:creationId xmlns:a16="http://schemas.microsoft.com/office/drawing/2014/main" id="{A3A0AA8C-CEE5-6716-2819-A711435469B2}"/>
                </a:ext>
              </a:extLst>
            </p:cNvPr>
            <p:cNvSpPr/>
            <p:nvPr/>
          </p:nvSpPr>
          <p:spPr>
            <a:xfrm>
              <a:off x="5582800" y="2029300"/>
              <a:ext cx="12600" cy="33600"/>
            </a:xfrm>
            <a:custGeom>
              <a:avLst/>
              <a:gdLst/>
              <a:ahLst/>
              <a:cxnLst/>
              <a:rect l="l" t="t" r="r" b="b"/>
              <a:pathLst>
                <a:path w="504" h="1344" extrusionOk="0">
                  <a:moveTo>
                    <a:pt x="122" y="0"/>
                  </a:moveTo>
                  <a:cubicBezTo>
                    <a:pt x="96" y="0"/>
                    <a:pt x="73" y="17"/>
                    <a:pt x="72" y="49"/>
                  </a:cubicBezTo>
                  <a:cubicBezTo>
                    <a:pt x="64" y="252"/>
                    <a:pt x="173" y="443"/>
                    <a:pt x="166" y="654"/>
                  </a:cubicBezTo>
                  <a:cubicBezTo>
                    <a:pt x="160" y="888"/>
                    <a:pt x="70" y="1085"/>
                    <a:pt x="8" y="1306"/>
                  </a:cubicBezTo>
                  <a:lnTo>
                    <a:pt x="7" y="1306"/>
                  </a:lnTo>
                  <a:cubicBezTo>
                    <a:pt x="1" y="1328"/>
                    <a:pt x="18" y="1343"/>
                    <a:pt x="37" y="1343"/>
                  </a:cubicBezTo>
                  <a:cubicBezTo>
                    <a:pt x="45" y="1343"/>
                    <a:pt x="52" y="1340"/>
                    <a:pt x="59" y="1335"/>
                  </a:cubicBezTo>
                  <a:cubicBezTo>
                    <a:pt x="356" y="1083"/>
                    <a:pt x="503" y="283"/>
                    <a:pt x="158" y="13"/>
                  </a:cubicBezTo>
                  <a:cubicBezTo>
                    <a:pt x="147" y="4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6">
              <a:extLst>
                <a:ext uri="{FF2B5EF4-FFF2-40B4-BE49-F238E27FC236}">
                  <a16:creationId xmlns:a16="http://schemas.microsoft.com/office/drawing/2014/main" id="{5719B284-A061-71AF-CBE5-0488473B8908}"/>
                </a:ext>
              </a:extLst>
            </p:cNvPr>
            <p:cNvSpPr/>
            <p:nvPr/>
          </p:nvSpPr>
          <p:spPr>
            <a:xfrm>
              <a:off x="5519300" y="2031725"/>
              <a:ext cx="66975" cy="35500"/>
            </a:xfrm>
            <a:custGeom>
              <a:avLst/>
              <a:gdLst/>
              <a:ahLst/>
              <a:cxnLst/>
              <a:rect l="l" t="t" r="r" b="b"/>
              <a:pathLst>
                <a:path w="2679" h="1420" extrusionOk="0">
                  <a:moveTo>
                    <a:pt x="2654" y="1"/>
                  </a:moveTo>
                  <a:cubicBezTo>
                    <a:pt x="2648" y="1"/>
                    <a:pt x="2643" y="3"/>
                    <a:pt x="2638" y="7"/>
                  </a:cubicBezTo>
                  <a:cubicBezTo>
                    <a:pt x="2295" y="328"/>
                    <a:pt x="2112" y="763"/>
                    <a:pt x="1693" y="1022"/>
                  </a:cubicBezTo>
                  <a:cubicBezTo>
                    <a:pt x="1453" y="1169"/>
                    <a:pt x="1231" y="1233"/>
                    <a:pt x="1019" y="1233"/>
                  </a:cubicBezTo>
                  <a:cubicBezTo>
                    <a:pt x="690" y="1233"/>
                    <a:pt x="384" y="1079"/>
                    <a:pt x="70" y="835"/>
                  </a:cubicBezTo>
                  <a:cubicBezTo>
                    <a:pt x="63" y="829"/>
                    <a:pt x="53" y="826"/>
                    <a:pt x="44" y="826"/>
                  </a:cubicBezTo>
                  <a:cubicBezTo>
                    <a:pt x="22" y="826"/>
                    <a:pt x="0" y="842"/>
                    <a:pt x="10" y="869"/>
                  </a:cubicBezTo>
                  <a:cubicBezTo>
                    <a:pt x="154" y="1256"/>
                    <a:pt x="567" y="1419"/>
                    <a:pt x="966" y="1419"/>
                  </a:cubicBezTo>
                  <a:cubicBezTo>
                    <a:pt x="1091" y="1419"/>
                    <a:pt x="1214" y="1403"/>
                    <a:pt x="1327" y="1373"/>
                  </a:cubicBezTo>
                  <a:cubicBezTo>
                    <a:pt x="1915" y="1215"/>
                    <a:pt x="2548" y="634"/>
                    <a:pt x="2675" y="29"/>
                  </a:cubicBezTo>
                  <a:cubicBezTo>
                    <a:pt x="2679" y="13"/>
                    <a:pt x="2667" y="1"/>
                    <a:pt x="2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6">
              <a:extLst>
                <a:ext uri="{FF2B5EF4-FFF2-40B4-BE49-F238E27FC236}">
                  <a16:creationId xmlns:a16="http://schemas.microsoft.com/office/drawing/2014/main" id="{CD501579-C87A-AAE6-FEC0-438CF065F7A0}"/>
                </a:ext>
              </a:extLst>
            </p:cNvPr>
            <p:cNvSpPr/>
            <p:nvPr/>
          </p:nvSpPr>
          <p:spPr>
            <a:xfrm>
              <a:off x="5543625" y="2037000"/>
              <a:ext cx="23250" cy="30025"/>
            </a:xfrm>
            <a:custGeom>
              <a:avLst/>
              <a:gdLst/>
              <a:ahLst/>
              <a:cxnLst/>
              <a:rect l="l" t="t" r="r" b="b"/>
              <a:pathLst>
                <a:path w="930" h="1201" extrusionOk="0">
                  <a:moveTo>
                    <a:pt x="761" y="1"/>
                  </a:moveTo>
                  <a:cubicBezTo>
                    <a:pt x="730" y="1"/>
                    <a:pt x="699" y="18"/>
                    <a:pt x="693" y="51"/>
                  </a:cubicBezTo>
                  <a:cubicBezTo>
                    <a:pt x="650" y="275"/>
                    <a:pt x="638" y="470"/>
                    <a:pt x="518" y="673"/>
                  </a:cubicBezTo>
                  <a:cubicBezTo>
                    <a:pt x="399" y="877"/>
                    <a:pt x="222" y="1045"/>
                    <a:pt x="18" y="1162"/>
                  </a:cubicBezTo>
                  <a:cubicBezTo>
                    <a:pt x="0" y="1173"/>
                    <a:pt x="10" y="1201"/>
                    <a:pt x="28" y="1201"/>
                  </a:cubicBezTo>
                  <a:cubicBezTo>
                    <a:pt x="30" y="1201"/>
                    <a:pt x="32" y="1200"/>
                    <a:pt x="34" y="1200"/>
                  </a:cubicBezTo>
                  <a:cubicBezTo>
                    <a:pt x="491" y="1068"/>
                    <a:pt x="930" y="554"/>
                    <a:pt x="830" y="51"/>
                  </a:cubicBezTo>
                  <a:cubicBezTo>
                    <a:pt x="823" y="18"/>
                    <a:pt x="792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6">
              <a:extLst>
                <a:ext uri="{FF2B5EF4-FFF2-40B4-BE49-F238E27FC236}">
                  <a16:creationId xmlns:a16="http://schemas.microsoft.com/office/drawing/2014/main" id="{1D96D711-7E17-A314-10A0-C1E41CB6F23C}"/>
                </a:ext>
              </a:extLst>
            </p:cNvPr>
            <p:cNvSpPr/>
            <p:nvPr/>
          </p:nvSpPr>
          <p:spPr>
            <a:xfrm>
              <a:off x="5517950" y="2022275"/>
              <a:ext cx="45975" cy="25700"/>
            </a:xfrm>
            <a:custGeom>
              <a:avLst/>
              <a:gdLst/>
              <a:ahLst/>
              <a:cxnLst/>
              <a:rect l="l" t="t" r="r" b="b"/>
              <a:pathLst>
                <a:path w="1839" h="1028" extrusionOk="0">
                  <a:moveTo>
                    <a:pt x="117" y="0"/>
                  </a:moveTo>
                  <a:cubicBezTo>
                    <a:pt x="99" y="0"/>
                    <a:pt x="83" y="10"/>
                    <a:pt x="78" y="32"/>
                  </a:cubicBezTo>
                  <a:cubicBezTo>
                    <a:pt x="1" y="426"/>
                    <a:pt x="352" y="833"/>
                    <a:pt x="703" y="965"/>
                  </a:cubicBezTo>
                  <a:cubicBezTo>
                    <a:pt x="815" y="1007"/>
                    <a:pt x="932" y="1028"/>
                    <a:pt x="1048" y="1028"/>
                  </a:cubicBezTo>
                  <a:cubicBezTo>
                    <a:pt x="1331" y="1028"/>
                    <a:pt x="1610" y="907"/>
                    <a:pt x="1804" y="693"/>
                  </a:cubicBezTo>
                  <a:cubicBezTo>
                    <a:pt x="1838" y="656"/>
                    <a:pt x="1806" y="607"/>
                    <a:pt x="1767" y="607"/>
                  </a:cubicBezTo>
                  <a:cubicBezTo>
                    <a:pt x="1756" y="607"/>
                    <a:pt x="1744" y="611"/>
                    <a:pt x="1733" y="621"/>
                  </a:cubicBezTo>
                  <a:cubicBezTo>
                    <a:pt x="1542" y="791"/>
                    <a:pt x="1302" y="899"/>
                    <a:pt x="1056" y="899"/>
                  </a:cubicBezTo>
                  <a:cubicBezTo>
                    <a:pt x="932" y="899"/>
                    <a:pt x="807" y="871"/>
                    <a:pt x="686" y="810"/>
                  </a:cubicBezTo>
                  <a:cubicBezTo>
                    <a:pt x="354" y="645"/>
                    <a:pt x="281" y="347"/>
                    <a:pt x="164" y="32"/>
                  </a:cubicBezTo>
                  <a:cubicBezTo>
                    <a:pt x="156" y="12"/>
                    <a:pt x="13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6">
              <a:extLst>
                <a:ext uri="{FF2B5EF4-FFF2-40B4-BE49-F238E27FC236}">
                  <a16:creationId xmlns:a16="http://schemas.microsoft.com/office/drawing/2014/main" id="{B11E1397-F899-6DA2-9721-BFBC609D75E5}"/>
                </a:ext>
              </a:extLst>
            </p:cNvPr>
            <p:cNvSpPr/>
            <p:nvPr/>
          </p:nvSpPr>
          <p:spPr>
            <a:xfrm>
              <a:off x="5532425" y="2026875"/>
              <a:ext cx="41050" cy="17200"/>
            </a:xfrm>
            <a:custGeom>
              <a:avLst/>
              <a:gdLst/>
              <a:ahLst/>
              <a:cxnLst/>
              <a:rect l="l" t="t" r="r" b="b"/>
              <a:pathLst>
                <a:path w="1642" h="688" extrusionOk="0">
                  <a:moveTo>
                    <a:pt x="1371" y="0"/>
                  </a:moveTo>
                  <a:cubicBezTo>
                    <a:pt x="1215" y="0"/>
                    <a:pt x="1065" y="67"/>
                    <a:pt x="920" y="155"/>
                  </a:cubicBezTo>
                  <a:cubicBezTo>
                    <a:pt x="611" y="343"/>
                    <a:pt x="390" y="567"/>
                    <a:pt x="18" y="627"/>
                  </a:cubicBezTo>
                  <a:cubicBezTo>
                    <a:pt x="0" y="631"/>
                    <a:pt x="4" y="655"/>
                    <a:pt x="18" y="661"/>
                  </a:cubicBezTo>
                  <a:cubicBezTo>
                    <a:pt x="73" y="679"/>
                    <a:pt x="126" y="687"/>
                    <a:pt x="178" y="687"/>
                  </a:cubicBezTo>
                  <a:cubicBezTo>
                    <a:pt x="317" y="687"/>
                    <a:pt x="450" y="631"/>
                    <a:pt x="579" y="560"/>
                  </a:cubicBezTo>
                  <a:cubicBezTo>
                    <a:pt x="913" y="377"/>
                    <a:pt x="1123" y="161"/>
                    <a:pt x="1530" y="161"/>
                  </a:cubicBezTo>
                  <a:cubicBezTo>
                    <a:pt x="1537" y="161"/>
                    <a:pt x="1544" y="161"/>
                    <a:pt x="1551" y="161"/>
                  </a:cubicBezTo>
                  <a:cubicBezTo>
                    <a:pt x="1551" y="161"/>
                    <a:pt x="1551" y="161"/>
                    <a:pt x="1552" y="161"/>
                  </a:cubicBezTo>
                  <a:cubicBezTo>
                    <a:pt x="1610" y="161"/>
                    <a:pt x="1641" y="69"/>
                    <a:pt x="1583" y="45"/>
                  </a:cubicBezTo>
                  <a:cubicBezTo>
                    <a:pt x="1512" y="13"/>
                    <a:pt x="1441" y="0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6">
              <a:extLst>
                <a:ext uri="{FF2B5EF4-FFF2-40B4-BE49-F238E27FC236}">
                  <a16:creationId xmlns:a16="http://schemas.microsoft.com/office/drawing/2014/main" id="{7048810F-7BAA-D032-AD89-6DDB50E4FE0A}"/>
                </a:ext>
              </a:extLst>
            </p:cNvPr>
            <p:cNvSpPr/>
            <p:nvPr/>
          </p:nvSpPr>
          <p:spPr>
            <a:xfrm>
              <a:off x="5530350" y="2012350"/>
              <a:ext cx="41025" cy="19425"/>
            </a:xfrm>
            <a:custGeom>
              <a:avLst/>
              <a:gdLst/>
              <a:ahLst/>
              <a:cxnLst/>
              <a:rect l="l" t="t" r="r" b="b"/>
              <a:pathLst>
                <a:path w="1641" h="777" extrusionOk="0">
                  <a:moveTo>
                    <a:pt x="544" y="0"/>
                  </a:moveTo>
                  <a:cubicBezTo>
                    <a:pt x="354" y="0"/>
                    <a:pt x="173" y="26"/>
                    <a:pt x="35" y="70"/>
                  </a:cubicBezTo>
                  <a:cubicBezTo>
                    <a:pt x="1" y="81"/>
                    <a:pt x="11" y="126"/>
                    <a:pt x="43" y="130"/>
                  </a:cubicBezTo>
                  <a:cubicBezTo>
                    <a:pt x="357" y="168"/>
                    <a:pt x="675" y="122"/>
                    <a:pt x="981" y="223"/>
                  </a:cubicBezTo>
                  <a:cubicBezTo>
                    <a:pt x="1264" y="316"/>
                    <a:pt x="1421" y="507"/>
                    <a:pt x="1560" y="757"/>
                  </a:cubicBezTo>
                  <a:cubicBezTo>
                    <a:pt x="1568" y="771"/>
                    <a:pt x="1580" y="776"/>
                    <a:pt x="1592" y="776"/>
                  </a:cubicBezTo>
                  <a:cubicBezTo>
                    <a:pt x="1613" y="776"/>
                    <a:pt x="1633" y="761"/>
                    <a:pt x="1634" y="738"/>
                  </a:cubicBezTo>
                  <a:cubicBezTo>
                    <a:pt x="1641" y="190"/>
                    <a:pt x="1057" y="0"/>
                    <a:pt x="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6">
              <a:extLst>
                <a:ext uri="{FF2B5EF4-FFF2-40B4-BE49-F238E27FC236}">
                  <a16:creationId xmlns:a16="http://schemas.microsoft.com/office/drawing/2014/main" id="{1795C63B-C6C6-013B-42D8-C30A5A673CF0}"/>
                </a:ext>
              </a:extLst>
            </p:cNvPr>
            <p:cNvSpPr/>
            <p:nvPr/>
          </p:nvSpPr>
          <p:spPr>
            <a:xfrm>
              <a:off x="5543775" y="1976100"/>
              <a:ext cx="64950" cy="44125"/>
            </a:xfrm>
            <a:custGeom>
              <a:avLst/>
              <a:gdLst/>
              <a:ahLst/>
              <a:cxnLst/>
              <a:rect l="l" t="t" r="r" b="b"/>
              <a:pathLst>
                <a:path w="2598" h="1765" extrusionOk="0">
                  <a:moveTo>
                    <a:pt x="1641" y="1"/>
                  </a:moveTo>
                  <a:cubicBezTo>
                    <a:pt x="1202" y="1"/>
                    <a:pt x="772" y="99"/>
                    <a:pt x="448" y="416"/>
                  </a:cubicBezTo>
                  <a:cubicBezTo>
                    <a:pt x="74" y="781"/>
                    <a:pt x="19" y="1367"/>
                    <a:pt x="378" y="1758"/>
                  </a:cubicBezTo>
                  <a:cubicBezTo>
                    <a:pt x="382" y="1762"/>
                    <a:pt x="387" y="1764"/>
                    <a:pt x="391" y="1764"/>
                  </a:cubicBezTo>
                  <a:cubicBezTo>
                    <a:pt x="406" y="1764"/>
                    <a:pt x="418" y="1744"/>
                    <a:pt x="406" y="1728"/>
                  </a:cubicBezTo>
                  <a:cubicBezTo>
                    <a:pt x="0" y="1207"/>
                    <a:pt x="315" y="564"/>
                    <a:pt x="850" y="304"/>
                  </a:cubicBezTo>
                  <a:cubicBezTo>
                    <a:pt x="1090" y="188"/>
                    <a:pt x="1345" y="148"/>
                    <a:pt x="1603" y="148"/>
                  </a:cubicBezTo>
                  <a:cubicBezTo>
                    <a:pt x="1891" y="148"/>
                    <a:pt x="2183" y="197"/>
                    <a:pt x="2462" y="247"/>
                  </a:cubicBezTo>
                  <a:cubicBezTo>
                    <a:pt x="2468" y="248"/>
                    <a:pt x="2474" y="249"/>
                    <a:pt x="2479" y="249"/>
                  </a:cubicBezTo>
                  <a:cubicBezTo>
                    <a:pt x="2565" y="249"/>
                    <a:pt x="2597" y="115"/>
                    <a:pt x="2503" y="97"/>
                  </a:cubicBezTo>
                  <a:cubicBezTo>
                    <a:pt x="2232" y="45"/>
                    <a:pt x="1934" y="1"/>
                    <a:pt x="1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6">
              <a:extLst>
                <a:ext uri="{FF2B5EF4-FFF2-40B4-BE49-F238E27FC236}">
                  <a16:creationId xmlns:a16="http://schemas.microsoft.com/office/drawing/2014/main" id="{9891D121-A91D-6334-7D04-DCE58593173D}"/>
                </a:ext>
              </a:extLst>
            </p:cNvPr>
            <p:cNvSpPr/>
            <p:nvPr/>
          </p:nvSpPr>
          <p:spPr>
            <a:xfrm>
              <a:off x="5460375" y="1889825"/>
              <a:ext cx="208325" cy="38150"/>
            </a:xfrm>
            <a:custGeom>
              <a:avLst/>
              <a:gdLst/>
              <a:ahLst/>
              <a:cxnLst/>
              <a:rect l="l" t="t" r="r" b="b"/>
              <a:pathLst>
                <a:path w="8333" h="1526" extrusionOk="0">
                  <a:moveTo>
                    <a:pt x="78" y="0"/>
                  </a:moveTo>
                  <a:cubicBezTo>
                    <a:pt x="36" y="0"/>
                    <a:pt x="1" y="63"/>
                    <a:pt x="38" y="97"/>
                  </a:cubicBezTo>
                  <a:cubicBezTo>
                    <a:pt x="940" y="922"/>
                    <a:pt x="2244" y="1110"/>
                    <a:pt x="3422" y="1147"/>
                  </a:cubicBezTo>
                  <a:cubicBezTo>
                    <a:pt x="3714" y="1156"/>
                    <a:pt x="4003" y="1158"/>
                    <a:pt x="4289" y="1158"/>
                  </a:cubicBezTo>
                  <a:cubicBezTo>
                    <a:pt x="4539" y="1158"/>
                    <a:pt x="4788" y="1157"/>
                    <a:pt x="5035" y="1157"/>
                  </a:cubicBezTo>
                  <a:cubicBezTo>
                    <a:pt x="6119" y="1157"/>
                    <a:pt x="7181" y="1188"/>
                    <a:pt x="8273" y="1524"/>
                  </a:cubicBezTo>
                  <a:cubicBezTo>
                    <a:pt x="8277" y="1525"/>
                    <a:pt x="8281" y="1525"/>
                    <a:pt x="8284" y="1525"/>
                  </a:cubicBezTo>
                  <a:cubicBezTo>
                    <a:pt x="8316" y="1525"/>
                    <a:pt x="8333" y="1476"/>
                    <a:pt x="8300" y="1459"/>
                  </a:cubicBezTo>
                  <a:cubicBezTo>
                    <a:pt x="7496" y="1030"/>
                    <a:pt x="6583" y="941"/>
                    <a:pt x="5672" y="941"/>
                  </a:cubicBezTo>
                  <a:cubicBezTo>
                    <a:pt x="5226" y="941"/>
                    <a:pt x="4780" y="962"/>
                    <a:pt x="4348" y="975"/>
                  </a:cubicBezTo>
                  <a:cubicBezTo>
                    <a:pt x="4151" y="981"/>
                    <a:pt x="3955" y="985"/>
                    <a:pt x="3762" y="985"/>
                  </a:cubicBezTo>
                  <a:cubicBezTo>
                    <a:pt x="2450" y="985"/>
                    <a:pt x="1229" y="814"/>
                    <a:pt x="106" y="10"/>
                  </a:cubicBezTo>
                  <a:cubicBezTo>
                    <a:pt x="97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6">
              <a:extLst>
                <a:ext uri="{FF2B5EF4-FFF2-40B4-BE49-F238E27FC236}">
                  <a16:creationId xmlns:a16="http://schemas.microsoft.com/office/drawing/2014/main" id="{7BF3F532-F1F8-B201-9B54-5A0019C4D937}"/>
                </a:ext>
              </a:extLst>
            </p:cNvPr>
            <p:cNvSpPr/>
            <p:nvPr/>
          </p:nvSpPr>
          <p:spPr>
            <a:xfrm>
              <a:off x="5649050" y="1908650"/>
              <a:ext cx="55625" cy="41450"/>
            </a:xfrm>
            <a:custGeom>
              <a:avLst/>
              <a:gdLst/>
              <a:ahLst/>
              <a:cxnLst/>
              <a:rect l="l" t="t" r="r" b="b"/>
              <a:pathLst>
                <a:path w="2225" h="1658" extrusionOk="0">
                  <a:moveTo>
                    <a:pt x="40" y="0"/>
                  </a:moveTo>
                  <a:cubicBezTo>
                    <a:pt x="17" y="0"/>
                    <a:pt x="0" y="34"/>
                    <a:pt x="26" y="47"/>
                  </a:cubicBezTo>
                  <a:cubicBezTo>
                    <a:pt x="516" y="298"/>
                    <a:pt x="675" y="832"/>
                    <a:pt x="1063" y="1189"/>
                  </a:cubicBezTo>
                  <a:cubicBezTo>
                    <a:pt x="1352" y="1455"/>
                    <a:pt x="1755" y="1657"/>
                    <a:pt x="2153" y="1657"/>
                  </a:cubicBezTo>
                  <a:cubicBezTo>
                    <a:pt x="2161" y="1657"/>
                    <a:pt x="2169" y="1657"/>
                    <a:pt x="2178" y="1657"/>
                  </a:cubicBezTo>
                  <a:cubicBezTo>
                    <a:pt x="2216" y="1657"/>
                    <a:pt x="2224" y="1602"/>
                    <a:pt x="2187" y="1591"/>
                  </a:cubicBezTo>
                  <a:cubicBezTo>
                    <a:pt x="1575" y="1410"/>
                    <a:pt x="1147" y="1179"/>
                    <a:pt x="781" y="642"/>
                  </a:cubicBezTo>
                  <a:cubicBezTo>
                    <a:pt x="588" y="360"/>
                    <a:pt x="405" y="65"/>
                    <a:pt x="45" y="1"/>
                  </a:cubicBez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6">
              <a:extLst>
                <a:ext uri="{FF2B5EF4-FFF2-40B4-BE49-F238E27FC236}">
                  <a16:creationId xmlns:a16="http://schemas.microsoft.com/office/drawing/2014/main" id="{A59626BA-4AF1-9CE3-2367-20FAD43DA128}"/>
                </a:ext>
              </a:extLst>
            </p:cNvPr>
            <p:cNvSpPr/>
            <p:nvPr/>
          </p:nvSpPr>
          <p:spPr>
            <a:xfrm>
              <a:off x="5648475" y="1908700"/>
              <a:ext cx="91050" cy="60775"/>
            </a:xfrm>
            <a:custGeom>
              <a:avLst/>
              <a:gdLst/>
              <a:ahLst/>
              <a:cxnLst/>
              <a:rect l="l" t="t" r="r" b="b"/>
              <a:pathLst>
                <a:path w="3642" h="2431" extrusionOk="0">
                  <a:moveTo>
                    <a:pt x="507" y="1"/>
                  </a:moveTo>
                  <a:cubicBezTo>
                    <a:pt x="343" y="1"/>
                    <a:pt x="180" y="17"/>
                    <a:pt x="21" y="53"/>
                  </a:cubicBezTo>
                  <a:cubicBezTo>
                    <a:pt x="1" y="57"/>
                    <a:pt x="0" y="88"/>
                    <a:pt x="21" y="92"/>
                  </a:cubicBezTo>
                  <a:cubicBezTo>
                    <a:pt x="730" y="228"/>
                    <a:pt x="1384" y="285"/>
                    <a:pt x="2021" y="673"/>
                  </a:cubicBezTo>
                  <a:cubicBezTo>
                    <a:pt x="2722" y="1100"/>
                    <a:pt x="3109" y="1711"/>
                    <a:pt x="3510" y="2399"/>
                  </a:cubicBezTo>
                  <a:cubicBezTo>
                    <a:pt x="3523" y="2421"/>
                    <a:pt x="3543" y="2430"/>
                    <a:pt x="3563" y="2430"/>
                  </a:cubicBezTo>
                  <a:cubicBezTo>
                    <a:pt x="3602" y="2430"/>
                    <a:pt x="3641" y="2396"/>
                    <a:pt x="3628" y="2349"/>
                  </a:cubicBezTo>
                  <a:cubicBezTo>
                    <a:pt x="3265" y="1116"/>
                    <a:pt x="1846" y="1"/>
                    <a:pt x="5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6">
              <a:extLst>
                <a:ext uri="{FF2B5EF4-FFF2-40B4-BE49-F238E27FC236}">
                  <a16:creationId xmlns:a16="http://schemas.microsoft.com/office/drawing/2014/main" id="{E16A5AE6-E040-C0B0-7923-2A065F95D5FF}"/>
                </a:ext>
              </a:extLst>
            </p:cNvPr>
            <p:cNvSpPr/>
            <p:nvPr/>
          </p:nvSpPr>
          <p:spPr>
            <a:xfrm>
              <a:off x="5721100" y="1921800"/>
              <a:ext cx="12675" cy="39125"/>
            </a:xfrm>
            <a:custGeom>
              <a:avLst/>
              <a:gdLst/>
              <a:ahLst/>
              <a:cxnLst/>
              <a:rect l="l" t="t" r="r" b="b"/>
              <a:pathLst>
                <a:path w="507" h="1565" extrusionOk="0">
                  <a:moveTo>
                    <a:pt x="127" y="1"/>
                  </a:moveTo>
                  <a:cubicBezTo>
                    <a:pt x="109" y="1"/>
                    <a:pt x="91" y="11"/>
                    <a:pt x="84" y="31"/>
                  </a:cubicBezTo>
                  <a:cubicBezTo>
                    <a:pt x="1" y="272"/>
                    <a:pt x="85" y="587"/>
                    <a:pt x="147" y="827"/>
                  </a:cubicBezTo>
                  <a:cubicBezTo>
                    <a:pt x="210" y="1076"/>
                    <a:pt x="295" y="1351"/>
                    <a:pt x="455" y="1555"/>
                  </a:cubicBezTo>
                  <a:cubicBezTo>
                    <a:pt x="460" y="1562"/>
                    <a:pt x="466" y="1564"/>
                    <a:pt x="472" y="1564"/>
                  </a:cubicBezTo>
                  <a:cubicBezTo>
                    <a:pt x="489" y="1564"/>
                    <a:pt x="507" y="1545"/>
                    <a:pt x="502" y="1527"/>
                  </a:cubicBezTo>
                  <a:cubicBezTo>
                    <a:pt x="441" y="1277"/>
                    <a:pt x="329" y="1046"/>
                    <a:pt x="275" y="793"/>
                  </a:cubicBezTo>
                  <a:cubicBezTo>
                    <a:pt x="223" y="544"/>
                    <a:pt x="254" y="268"/>
                    <a:pt x="169" y="31"/>
                  </a:cubicBezTo>
                  <a:cubicBezTo>
                    <a:pt x="162" y="11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6">
              <a:extLst>
                <a:ext uri="{FF2B5EF4-FFF2-40B4-BE49-F238E27FC236}">
                  <a16:creationId xmlns:a16="http://schemas.microsoft.com/office/drawing/2014/main" id="{5B130BB0-0606-BDB1-67C0-30D85C61B231}"/>
                </a:ext>
              </a:extLst>
            </p:cNvPr>
            <p:cNvSpPr/>
            <p:nvPr/>
          </p:nvSpPr>
          <p:spPr>
            <a:xfrm>
              <a:off x="5724250" y="1923650"/>
              <a:ext cx="40475" cy="59025"/>
            </a:xfrm>
            <a:custGeom>
              <a:avLst/>
              <a:gdLst/>
              <a:ahLst/>
              <a:cxnLst/>
              <a:rect l="l" t="t" r="r" b="b"/>
              <a:pathLst>
                <a:path w="1619" h="2361" extrusionOk="0">
                  <a:moveTo>
                    <a:pt x="27" y="1"/>
                  </a:moveTo>
                  <a:cubicBezTo>
                    <a:pt x="5" y="1"/>
                    <a:pt x="0" y="30"/>
                    <a:pt x="17" y="42"/>
                  </a:cubicBezTo>
                  <a:cubicBezTo>
                    <a:pt x="423" y="304"/>
                    <a:pt x="759" y="492"/>
                    <a:pt x="1019" y="924"/>
                  </a:cubicBezTo>
                  <a:cubicBezTo>
                    <a:pt x="1279" y="1360"/>
                    <a:pt x="1385" y="1862"/>
                    <a:pt x="1550" y="2336"/>
                  </a:cubicBezTo>
                  <a:cubicBezTo>
                    <a:pt x="1555" y="2353"/>
                    <a:pt x="1568" y="2361"/>
                    <a:pt x="1580" y="2361"/>
                  </a:cubicBezTo>
                  <a:cubicBezTo>
                    <a:pt x="1599" y="2361"/>
                    <a:pt x="1618" y="2344"/>
                    <a:pt x="1614" y="2318"/>
                  </a:cubicBezTo>
                  <a:cubicBezTo>
                    <a:pt x="1499" y="1519"/>
                    <a:pt x="1051" y="46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6">
              <a:extLst>
                <a:ext uri="{FF2B5EF4-FFF2-40B4-BE49-F238E27FC236}">
                  <a16:creationId xmlns:a16="http://schemas.microsoft.com/office/drawing/2014/main" id="{EF8C8884-5ED2-236C-83C2-76BE9D9FD13E}"/>
                </a:ext>
              </a:extLst>
            </p:cNvPr>
            <p:cNvSpPr/>
            <p:nvPr/>
          </p:nvSpPr>
          <p:spPr>
            <a:xfrm>
              <a:off x="5750325" y="1915325"/>
              <a:ext cx="20725" cy="34800"/>
            </a:xfrm>
            <a:custGeom>
              <a:avLst/>
              <a:gdLst/>
              <a:ahLst/>
              <a:cxnLst/>
              <a:rect l="l" t="t" r="r" b="b"/>
              <a:pathLst>
                <a:path w="829" h="1392" extrusionOk="0">
                  <a:moveTo>
                    <a:pt x="763" y="1"/>
                  </a:moveTo>
                  <a:cubicBezTo>
                    <a:pt x="760" y="1"/>
                    <a:pt x="756" y="1"/>
                    <a:pt x="753" y="2"/>
                  </a:cubicBezTo>
                  <a:cubicBezTo>
                    <a:pt x="251" y="127"/>
                    <a:pt x="0" y="915"/>
                    <a:pt x="95" y="1364"/>
                  </a:cubicBezTo>
                  <a:cubicBezTo>
                    <a:pt x="99" y="1383"/>
                    <a:pt x="112" y="1391"/>
                    <a:pt x="126" y="1391"/>
                  </a:cubicBezTo>
                  <a:cubicBezTo>
                    <a:pt x="146" y="1391"/>
                    <a:pt x="166" y="1377"/>
                    <a:pt x="168" y="1355"/>
                  </a:cubicBezTo>
                  <a:cubicBezTo>
                    <a:pt x="193" y="1085"/>
                    <a:pt x="239" y="825"/>
                    <a:pt x="375" y="588"/>
                  </a:cubicBezTo>
                  <a:cubicBezTo>
                    <a:pt x="489" y="385"/>
                    <a:pt x="680" y="258"/>
                    <a:pt x="807" y="72"/>
                  </a:cubicBezTo>
                  <a:cubicBezTo>
                    <a:pt x="829" y="40"/>
                    <a:pt x="797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6">
              <a:extLst>
                <a:ext uri="{FF2B5EF4-FFF2-40B4-BE49-F238E27FC236}">
                  <a16:creationId xmlns:a16="http://schemas.microsoft.com/office/drawing/2014/main" id="{3ADE87A9-6192-A5A8-5BB5-C2424B5C591B}"/>
                </a:ext>
              </a:extLst>
            </p:cNvPr>
            <p:cNvSpPr/>
            <p:nvPr/>
          </p:nvSpPr>
          <p:spPr>
            <a:xfrm>
              <a:off x="5767175" y="1916525"/>
              <a:ext cx="21975" cy="76200"/>
            </a:xfrm>
            <a:custGeom>
              <a:avLst/>
              <a:gdLst/>
              <a:ahLst/>
              <a:cxnLst/>
              <a:rect l="l" t="t" r="r" b="b"/>
              <a:pathLst>
                <a:path w="879" h="3048" extrusionOk="0">
                  <a:moveTo>
                    <a:pt x="39" y="1"/>
                  </a:moveTo>
                  <a:cubicBezTo>
                    <a:pt x="27" y="1"/>
                    <a:pt x="16" y="9"/>
                    <a:pt x="15" y="24"/>
                  </a:cubicBezTo>
                  <a:cubicBezTo>
                    <a:pt x="0" y="448"/>
                    <a:pt x="353" y="751"/>
                    <a:pt x="499" y="1131"/>
                  </a:cubicBezTo>
                  <a:cubicBezTo>
                    <a:pt x="733" y="1743"/>
                    <a:pt x="643" y="2364"/>
                    <a:pt x="691" y="2999"/>
                  </a:cubicBezTo>
                  <a:cubicBezTo>
                    <a:pt x="694" y="3028"/>
                    <a:pt x="721" y="3047"/>
                    <a:pt x="746" y="3047"/>
                  </a:cubicBezTo>
                  <a:cubicBezTo>
                    <a:pt x="765" y="3047"/>
                    <a:pt x="783" y="3036"/>
                    <a:pt x="787" y="3012"/>
                  </a:cubicBezTo>
                  <a:cubicBezTo>
                    <a:pt x="878" y="2531"/>
                    <a:pt x="877" y="2013"/>
                    <a:pt x="781" y="1531"/>
                  </a:cubicBezTo>
                  <a:cubicBezTo>
                    <a:pt x="663" y="948"/>
                    <a:pt x="266" y="559"/>
                    <a:pt x="62" y="18"/>
                  </a:cubicBezTo>
                  <a:cubicBezTo>
                    <a:pt x="58" y="6"/>
                    <a:pt x="4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6">
              <a:extLst>
                <a:ext uri="{FF2B5EF4-FFF2-40B4-BE49-F238E27FC236}">
                  <a16:creationId xmlns:a16="http://schemas.microsoft.com/office/drawing/2014/main" id="{0F2928EF-E378-80E1-B7AD-7A5A74A3EDB3}"/>
                </a:ext>
              </a:extLst>
            </p:cNvPr>
            <p:cNvSpPr/>
            <p:nvPr/>
          </p:nvSpPr>
          <p:spPr>
            <a:xfrm>
              <a:off x="5789025" y="1940775"/>
              <a:ext cx="23600" cy="70725"/>
            </a:xfrm>
            <a:custGeom>
              <a:avLst/>
              <a:gdLst/>
              <a:ahLst/>
              <a:cxnLst/>
              <a:rect l="l" t="t" r="r" b="b"/>
              <a:pathLst>
                <a:path w="944" h="2829" extrusionOk="0">
                  <a:moveTo>
                    <a:pt x="48" y="1"/>
                  </a:moveTo>
                  <a:cubicBezTo>
                    <a:pt x="23" y="1"/>
                    <a:pt x="0" y="32"/>
                    <a:pt x="16" y="58"/>
                  </a:cubicBezTo>
                  <a:cubicBezTo>
                    <a:pt x="325" y="550"/>
                    <a:pt x="410" y="991"/>
                    <a:pt x="323" y="1562"/>
                  </a:cubicBezTo>
                  <a:cubicBezTo>
                    <a:pt x="258" y="1983"/>
                    <a:pt x="146" y="2376"/>
                    <a:pt x="159" y="2806"/>
                  </a:cubicBezTo>
                  <a:lnTo>
                    <a:pt x="159" y="2805"/>
                  </a:lnTo>
                  <a:cubicBezTo>
                    <a:pt x="159" y="2820"/>
                    <a:pt x="172" y="2829"/>
                    <a:pt x="185" y="2829"/>
                  </a:cubicBezTo>
                  <a:cubicBezTo>
                    <a:pt x="194" y="2829"/>
                    <a:pt x="203" y="2823"/>
                    <a:pt x="205" y="2812"/>
                  </a:cubicBezTo>
                  <a:cubicBezTo>
                    <a:pt x="366" y="2024"/>
                    <a:pt x="944" y="588"/>
                    <a:pt x="67" y="7"/>
                  </a:cubicBezTo>
                  <a:cubicBezTo>
                    <a:pt x="61" y="3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6">
              <a:extLst>
                <a:ext uri="{FF2B5EF4-FFF2-40B4-BE49-F238E27FC236}">
                  <a16:creationId xmlns:a16="http://schemas.microsoft.com/office/drawing/2014/main" id="{CB197979-9B7C-857C-8777-F3A81755C17C}"/>
                </a:ext>
              </a:extLst>
            </p:cNvPr>
            <p:cNvSpPr/>
            <p:nvPr/>
          </p:nvSpPr>
          <p:spPr>
            <a:xfrm>
              <a:off x="5785275" y="1944875"/>
              <a:ext cx="7800" cy="18150"/>
            </a:xfrm>
            <a:custGeom>
              <a:avLst/>
              <a:gdLst/>
              <a:ahLst/>
              <a:cxnLst/>
              <a:rect l="l" t="t" r="r" b="b"/>
              <a:pathLst>
                <a:path w="312" h="726" extrusionOk="0">
                  <a:moveTo>
                    <a:pt x="238" y="1"/>
                  </a:moveTo>
                  <a:cubicBezTo>
                    <a:pt x="224" y="1"/>
                    <a:pt x="211" y="10"/>
                    <a:pt x="211" y="25"/>
                  </a:cubicBezTo>
                  <a:cubicBezTo>
                    <a:pt x="217" y="151"/>
                    <a:pt x="182" y="287"/>
                    <a:pt x="136" y="403"/>
                  </a:cubicBezTo>
                  <a:cubicBezTo>
                    <a:pt x="101" y="493"/>
                    <a:pt x="1" y="581"/>
                    <a:pt x="9" y="677"/>
                  </a:cubicBezTo>
                  <a:cubicBezTo>
                    <a:pt x="11" y="699"/>
                    <a:pt x="27" y="725"/>
                    <a:pt x="51" y="725"/>
                  </a:cubicBezTo>
                  <a:cubicBezTo>
                    <a:pt x="53" y="725"/>
                    <a:pt x="55" y="725"/>
                    <a:pt x="57" y="725"/>
                  </a:cubicBezTo>
                  <a:cubicBezTo>
                    <a:pt x="182" y="709"/>
                    <a:pt x="231" y="556"/>
                    <a:pt x="265" y="448"/>
                  </a:cubicBezTo>
                  <a:cubicBezTo>
                    <a:pt x="312" y="300"/>
                    <a:pt x="298" y="168"/>
                    <a:pt x="261" y="19"/>
                  </a:cubicBezTo>
                  <a:cubicBezTo>
                    <a:pt x="258" y="6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6">
              <a:extLst>
                <a:ext uri="{FF2B5EF4-FFF2-40B4-BE49-F238E27FC236}">
                  <a16:creationId xmlns:a16="http://schemas.microsoft.com/office/drawing/2014/main" id="{03A14004-EA2C-37ED-B1F8-2DA5328890AA}"/>
                </a:ext>
              </a:extLst>
            </p:cNvPr>
            <p:cNvSpPr/>
            <p:nvPr/>
          </p:nvSpPr>
          <p:spPr>
            <a:xfrm>
              <a:off x="5801900" y="1981400"/>
              <a:ext cx="17175" cy="64900"/>
            </a:xfrm>
            <a:custGeom>
              <a:avLst/>
              <a:gdLst/>
              <a:ahLst/>
              <a:cxnLst/>
              <a:rect l="l" t="t" r="r" b="b"/>
              <a:pathLst>
                <a:path w="687" h="2596" extrusionOk="0">
                  <a:moveTo>
                    <a:pt x="55" y="0"/>
                  </a:moveTo>
                  <a:cubicBezTo>
                    <a:pt x="41" y="0"/>
                    <a:pt x="27" y="1"/>
                    <a:pt x="12" y="2"/>
                  </a:cubicBezTo>
                  <a:cubicBezTo>
                    <a:pt x="3" y="2"/>
                    <a:pt x="1" y="16"/>
                    <a:pt x="10" y="18"/>
                  </a:cubicBezTo>
                  <a:cubicBezTo>
                    <a:pt x="686" y="199"/>
                    <a:pt x="92" y="2038"/>
                    <a:pt x="48" y="2545"/>
                  </a:cubicBezTo>
                  <a:cubicBezTo>
                    <a:pt x="45" y="2578"/>
                    <a:pt x="72" y="2596"/>
                    <a:pt x="99" y="2596"/>
                  </a:cubicBezTo>
                  <a:cubicBezTo>
                    <a:pt x="121" y="2596"/>
                    <a:pt x="145" y="2584"/>
                    <a:pt x="152" y="2559"/>
                  </a:cubicBezTo>
                  <a:cubicBezTo>
                    <a:pt x="325" y="1954"/>
                    <a:pt x="513" y="1235"/>
                    <a:pt x="530" y="604"/>
                  </a:cubicBezTo>
                  <a:cubicBezTo>
                    <a:pt x="539" y="266"/>
                    <a:pt x="397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6">
              <a:extLst>
                <a:ext uri="{FF2B5EF4-FFF2-40B4-BE49-F238E27FC236}">
                  <a16:creationId xmlns:a16="http://schemas.microsoft.com/office/drawing/2014/main" id="{3C0E529C-6E13-F1D3-8854-49D4B56BA8AC}"/>
                </a:ext>
              </a:extLst>
            </p:cNvPr>
            <p:cNvSpPr/>
            <p:nvPr/>
          </p:nvSpPr>
          <p:spPr>
            <a:xfrm>
              <a:off x="5811675" y="1973900"/>
              <a:ext cx="47675" cy="19800"/>
            </a:xfrm>
            <a:custGeom>
              <a:avLst/>
              <a:gdLst/>
              <a:ahLst/>
              <a:cxnLst/>
              <a:rect l="l" t="t" r="r" b="b"/>
              <a:pathLst>
                <a:path w="1907" h="792" extrusionOk="0">
                  <a:moveTo>
                    <a:pt x="1569" y="0"/>
                  </a:moveTo>
                  <a:cubicBezTo>
                    <a:pt x="1004" y="0"/>
                    <a:pt x="343" y="356"/>
                    <a:pt x="15" y="747"/>
                  </a:cubicBezTo>
                  <a:cubicBezTo>
                    <a:pt x="1" y="765"/>
                    <a:pt x="13" y="792"/>
                    <a:pt x="33" y="792"/>
                  </a:cubicBezTo>
                  <a:cubicBezTo>
                    <a:pt x="37" y="792"/>
                    <a:pt x="42" y="790"/>
                    <a:pt x="46" y="787"/>
                  </a:cubicBezTo>
                  <a:cubicBezTo>
                    <a:pt x="342" y="597"/>
                    <a:pt x="616" y="405"/>
                    <a:pt x="955" y="294"/>
                  </a:cubicBezTo>
                  <a:cubicBezTo>
                    <a:pt x="1255" y="194"/>
                    <a:pt x="1569" y="193"/>
                    <a:pt x="1871" y="111"/>
                  </a:cubicBezTo>
                  <a:cubicBezTo>
                    <a:pt x="1906" y="101"/>
                    <a:pt x="1905" y="48"/>
                    <a:pt x="1871" y="39"/>
                  </a:cubicBezTo>
                  <a:cubicBezTo>
                    <a:pt x="1775" y="12"/>
                    <a:pt x="1674" y="0"/>
                    <a:pt x="15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6">
              <a:extLst>
                <a:ext uri="{FF2B5EF4-FFF2-40B4-BE49-F238E27FC236}">
                  <a16:creationId xmlns:a16="http://schemas.microsoft.com/office/drawing/2014/main" id="{65F6F590-ABE8-4558-7607-95F20781E3A8}"/>
                </a:ext>
              </a:extLst>
            </p:cNvPr>
            <p:cNvSpPr/>
            <p:nvPr/>
          </p:nvSpPr>
          <p:spPr>
            <a:xfrm>
              <a:off x="5813850" y="1975900"/>
              <a:ext cx="45275" cy="73675"/>
            </a:xfrm>
            <a:custGeom>
              <a:avLst/>
              <a:gdLst/>
              <a:ahLst/>
              <a:cxnLst/>
              <a:rect l="l" t="t" r="r" b="b"/>
              <a:pathLst>
                <a:path w="1811" h="2947" extrusionOk="0">
                  <a:moveTo>
                    <a:pt x="1777" y="1"/>
                  </a:moveTo>
                  <a:cubicBezTo>
                    <a:pt x="1777" y="1"/>
                    <a:pt x="1776" y="1"/>
                    <a:pt x="1776" y="1"/>
                  </a:cubicBezTo>
                  <a:cubicBezTo>
                    <a:pt x="1141" y="17"/>
                    <a:pt x="1082" y="773"/>
                    <a:pt x="889" y="1226"/>
                  </a:cubicBezTo>
                  <a:cubicBezTo>
                    <a:pt x="650" y="1787"/>
                    <a:pt x="1" y="2258"/>
                    <a:pt x="43" y="2912"/>
                  </a:cubicBezTo>
                  <a:cubicBezTo>
                    <a:pt x="44" y="2935"/>
                    <a:pt x="61" y="2947"/>
                    <a:pt x="78" y="2947"/>
                  </a:cubicBezTo>
                  <a:cubicBezTo>
                    <a:pt x="92" y="2947"/>
                    <a:pt x="107" y="2939"/>
                    <a:pt x="113" y="2922"/>
                  </a:cubicBezTo>
                  <a:cubicBezTo>
                    <a:pt x="301" y="2411"/>
                    <a:pt x="619" y="2059"/>
                    <a:pt x="895" y="1602"/>
                  </a:cubicBezTo>
                  <a:cubicBezTo>
                    <a:pt x="1215" y="1072"/>
                    <a:pt x="1177" y="366"/>
                    <a:pt x="1789" y="48"/>
                  </a:cubicBezTo>
                  <a:cubicBezTo>
                    <a:pt x="1810" y="37"/>
                    <a:pt x="1801" y="1"/>
                    <a:pt x="1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6">
              <a:extLst>
                <a:ext uri="{FF2B5EF4-FFF2-40B4-BE49-F238E27FC236}">
                  <a16:creationId xmlns:a16="http://schemas.microsoft.com/office/drawing/2014/main" id="{8A379E9D-5304-A182-1841-0248895CFC2E}"/>
                </a:ext>
              </a:extLst>
            </p:cNvPr>
            <p:cNvSpPr/>
            <p:nvPr/>
          </p:nvSpPr>
          <p:spPr>
            <a:xfrm>
              <a:off x="5831325" y="2012150"/>
              <a:ext cx="31450" cy="9125"/>
            </a:xfrm>
            <a:custGeom>
              <a:avLst/>
              <a:gdLst/>
              <a:ahLst/>
              <a:cxnLst/>
              <a:rect l="l" t="t" r="r" b="b"/>
              <a:pathLst>
                <a:path w="1258" h="365" extrusionOk="0">
                  <a:moveTo>
                    <a:pt x="847" y="1"/>
                  </a:moveTo>
                  <a:cubicBezTo>
                    <a:pt x="540" y="1"/>
                    <a:pt x="213" y="133"/>
                    <a:pt x="13" y="329"/>
                  </a:cubicBezTo>
                  <a:cubicBezTo>
                    <a:pt x="1" y="340"/>
                    <a:pt x="10" y="364"/>
                    <a:pt x="26" y="364"/>
                  </a:cubicBezTo>
                  <a:cubicBezTo>
                    <a:pt x="28" y="364"/>
                    <a:pt x="30" y="364"/>
                    <a:pt x="32" y="363"/>
                  </a:cubicBezTo>
                  <a:cubicBezTo>
                    <a:pt x="201" y="292"/>
                    <a:pt x="383" y="218"/>
                    <a:pt x="562" y="182"/>
                  </a:cubicBezTo>
                  <a:cubicBezTo>
                    <a:pt x="640" y="166"/>
                    <a:pt x="715" y="162"/>
                    <a:pt x="790" y="162"/>
                  </a:cubicBezTo>
                  <a:cubicBezTo>
                    <a:pt x="902" y="162"/>
                    <a:pt x="1012" y="172"/>
                    <a:pt x="1125" y="172"/>
                  </a:cubicBezTo>
                  <a:cubicBezTo>
                    <a:pt x="1145" y="172"/>
                    <a:pt x="1164" y="171"/>
                    <a:pt x="1184" y="171"/>
                  </a:cubicBezTo>
                  <a:cubicBezTo>
                    <a:pt x="1231" y="170"/>
                    <a:pt x="1258" y="98"/>
                    <a:pt x="1210" y="76"/>
                  </a:cubicBezTo>
                  <a:cubicBezTo>
                    <a:pt x="1100" y="24"/>
                    <a:pt x="975" y="1"/>
                    <a:pt x="8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6">
              <a:extLst>
                <a:ext uri="{FF2B5EF4-FFF2-40B4-BE49-F238E27FC236}">
                  <a16:creationId xmlns:a16="http://schemas.microsoft.com/office/drawing/2014/main" id="{4609575D-D2AB-0D4C-AFC7-B1B54DE70E75}"/>
                </a:ext>
              </a:extLst>
            </p:cNvPr>
            <p:cNvSpPr/>
            <p:nvPr/>
          </p:nvSpPr>
          <p:spPr>
            <a:xfrm>
              <a:off x="5823450" y="2013925"/>
              <a:ext cx="37650" cy="51225"/>
            </a:xfrm>
            <a:custGeom>
              <a:avLst/>
              <a:gdLst/>
              <a:ahLst/>
              <a:cxnLst/>
              <a:rect l="l" t="t" r="r" b="b"/>
              <a:pathLst>
                <a:path w="1506" h="2049" extrusionOk="0">
                  <a:moveTo>
                    <a:pt x="1433" y="1"/>
                  </a:moveTo>
                  <a:cubicBezTo>
                    <a:pt x="1426" y="1"/>
                    <a:pt x="1418" y="3"/>
                    <a:pt x="1410" y="7"/>
                  </a:cubicBezTo>
                  <a:cubicBezTo>
                    <a:pt x="742" y="370"/>
                    <a:pt x="131" y="1207"/>
                    <a:pt x="8" y="1958"/>
                  </a:cubicBezTo>
                  <a:cubicBezTo>
                    <a:pt x="0" y="2006"/>
                    <a:pt x="44" y="2049"/>
                    <a:pt x="84" y="2049"/>
                  </a:cubicBezTo>
                  <a:cubicBezTo>
                    <a:pt x="104" y="2049"/>
                    <a:pt x="123" y="2038"/>
                    <a:pt x="134" y="2013"/>
                  </a:cubicBezTo>
                  <a:cubicBezTo>
                    <a:pt x="289" y="1662"/>
                    <a:pt x="413" y="1310"/>
                    <a:pt x="630" y="990"/>
                  </a:cubicBezTo>
                  <a:cubicBezTo>
                    <a:pt x="867" y="638"/>
                    <a:pt x="1168" y="374"/>
                    <a:pt x="1470" y="85"/>
                  </a:cubicBezTo>
                  <a:cubicBezTo>
                    <a:pt x="1505" y="51"/>
                    <a:pt x="1473" y="1"/>
                    <a:pt x="14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6">
              <a:extLst>
                <a:ext uri="{FF2B5EF4-FFF2-40B4-BE49-F238E27FC236}">
                  <a16:creationId xmlns:a16="http://schemas.microsoft.com/office/drawing/2014/main" id="{6DA0F1B9-EE1D-7D1C-0BB1-5EAEF4E0D44E}"/>
                </a:ext>
              </a:extLst>
            </p:cNvPr>
            <p:cNvSpPr/>
            <p:nvPr/>
          </p:nvSpPr>
          <p:spPr>
            <a:xfrm>
              <a:off x="5834575" y="2041025"/>
              <a:ext cx="16400" cy="32125"/>
            </a:xfrm>
            <a:custGeom>
              <a:avLst/>
              <a:gdLst/>
              <a:ahLst/>
              <a:cxnLst/>
              <a:rect l="l" t="t" r="r" b="b"/>
              <a:pathLst>
                <a:path w="656" h="1285" extrusionOk="0">
                  <a:moveTo>
                    <a:pt x="93" y="1"/>
                  </a:moveTo>
                  <a:cubicBezTo>
                    <a:pt x="35" y="1"/>
                    <a:pt x="1" y="76"/>
                    <a:pt x="42" y="128"/>
                  </a:cubicBezTo>
                  <a:cubicBezTo>
                    <a:pt x="172" y="296"/>
                    <a:pt x="300" y="422"/>
                    <a:pt x="360" y="634"/>
                  </a:cubicBezTo>
                  <a:cubicBezTo>
                    <a:pt x="415" y="834"/>
                    <a:pt x="404" y="1038"/>
                    <a:pt x="369" y="1240"/>
                  </a:cubicBezTo>
                  <a:cubicBezTo>
                    <a:pt x="364" y="1265"/>
                    <a:pt x="385" y="1285"/>
                    <a:pt x="405" y="1285"/>
                  </a:cubicBezTo>
                  <a:cubicBezTo>
                    <a:pt x="416" y="1285"/>
                    <a:pt x="426" y="1279"/>
                    <a:pt x="433" y="1267"/>
                  </a:cubicBezTo>
                  <a:cubicBezTo>
                    <a:pt x="655" y="889"/>
                    <a:pt x="537" y="233"/>
                    <a:pt x="132" y="12"/>
                  </a:cubicBezTo>
                  <a:cubicBezTo>
                    <a:pt x="118" y="4"/>
                    <a:pt x="105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6">
              <a:extLst>
                <a:ext uri="{FF2B5EF4-FFF2-40B4-BE49-F238E27FC236}">
                  <a16:creationId xmlns:a16="http://schemas.microsoft.com/office/drawing/2014/main" id="{999B271B-A810-58FA-A338-4EFD7127B657}"/>
                </a:ext>
              </a:extLst>
            </p:cNvPr>
            <p:cNvSpPr/>
            <p:nvPr/>
          </p:nvSpPr>
          <p:spPr>
            <a:xfrm>
              <a:off x="5833675" y="2055125"/>
              <a:ext cx="50375" cy="31375"/>
            </a:xfrm>
            <a:custGeom>
              <a:avLst/>
              <a:gdLst/>
              <a:ahLst/>
              <a:cxnLst/>
              <a:rect l="l" t="t" r="r" b="b"/>
              <a:pathLst>
                <a:path w="2015" h="1255" extrusionOk="0">
                  <a:moveTo>
                    <a:pt x="1925" y="0"/>
                  </a:moveTo>
                  <a:cubicBezTo>
                    <a:pt x="1924" y="0"/>
                    <a:pt x="1923" y="0"/>
                    <a:pt x="1922" y="0"/>
                  </a:cubicBezTo>
                  <a:cubicBezTo>
                    <a:pt x="1182" y="27"/>
                    <a:pt x="300" y="512"/>
                    <a:pt x="9" y="1219"/>
                  </a:cubicBezTo>
                  <a:cubicBezTo>
                    <a:pt x="0" y="1238"/>
                    <a:pt x="19" y="1254"/>
                    <a:pt x="38" y="1254"/>
                  </a:cubicBezTo>
                  <a:cubicBezTo>
                    <a:pt x="45" y="1254"/>
                    <a:pt x="52" y="1252"/>
                    <a:pt x="57" y="1247"/>
                  </a:cubicBezTo>
                  <a:cubicBezTo>
                    <a:pt x="322" y="975"/>
                    <a:pt x="554" y="695"/>
                    <a:pt x="885" y="496"/>
                  </a:cubicBezTo>
                  <a:cubicBezTo>
                    <a:pt x="1216" y="299"/>
                    <a:pt x="1566" y="206"/>
                    <a:pt x="1940" y="133"/>
                  </a:cubicBezTo>
                  <a:cubicBezTo>
                    <a:pt x="2015" y="119"/>
                    <a:pt x="1998" y="0"/>
                    <a:pt x="19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6">
              <a:extLst>
                <a:ext uri="{FF2B5EF4-FFF2-40B4-BE49-F238E27FC236}">
                  <a16:creationId xmlns:a16="http://schemas.microsoft.com/office/drawing/2014/main" id="{18EE94E7-8D68-3061-3C73-DED53E1530E7}"/>
                </a:ext>
              </a:extLst>
            </p:cNvPr>
            <p:cNvSpPr/>
            <p:nvPr/>
          </p:nvSpPr>
          <p:spPr>
            <a:xfrm>
              <a:off x="5837900" y="2057675"/>
              <a:ext cx="45425" cy="58675"/>
            </a:xfrm>
            <a:custGeom>
              <a:avLst/>
              <a:gdLst/>
              <a:ahLst/>
              <a:cxnLst/>
              <a:rect l="l" t="t" r="r" b="b"/>
              <a:pathLst>
                <a:path w="1817" h="2347" extrusionOk="0">
                  <a:moveTo>
                    <a:pt x="1759" y="1"/>
                  </a:moveTo>
                  <a:cubicBezTo>
                    <a:pt x="1754" y="1"/>
                    <a:pt x="1748" y="2"/>
                    <a:pt x="1743" y="4"/>
                  </a:cubicBezTo>
                  <a:cubicBezTo>
                    <a:pt x="1397" y="148"/>
                    <a:pt x="1325" y="473"/>
                    <a:pt x="1200" y="798"/>
                  </a:cubicBezTo>
                  <a:cubicBezTo>
                    <a:pt x="947" y="1452"/>
                    <a:pt x="509" y="1799"/>
                    <a:pt x="28" y="2267"/>
                  </a:cubicBezTo>
                  <a:cubicBezTo>
                    <a:pt x="0" y="2294"/>
                    <a:pt x="22" y="2347"/>
                    <a:pt x="58" y="2347"/>
                  </a:cubicBezTo>
                  <a:cubicBezTo>
                    <a:pt x="63" y="2347"/>
                    <a:pt x="67" y="2346"/>
                    <a:pt x="72" y="2344"/>
                  </a:cubicBezTo>
                  <a:cubicBezTo>
                    <a:pt x="468" y="2202"/>
                    <a:pt x="782" y="1861"/>
                    <a:pt x="1015" y="1520"/>
                  </a:cubicBezTo>
                  <a:cubicBezTo>
                    <a:pt x="1147" y="1330"/>
                    <a:pt x="1256" y="1122"/>
                    <a:pt x="1340" y="906"/>
                  </a:cubicBezTo>
                  <a:cubicBezTo>
                    <a:pt x="1450" y="615"/>
                    <a:pt x="1482" y="263"/>
                    <a:pt x="1779" y="87"/>
                  </a:cubicBezTo>
                  <a:cubicBezTo>
                    <a:pt x="1817" y="65"/>
                    <a:pt x="1797" y="1"/>
                    <a:pt x="1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6">
              <a:extLst>
                <a:ext uri="{FF2B5EF4-FFF2-40B4-BE49-F238E27FC236}">
                  <a16:creationId xmlns:a16="http://schemas.microsoft.com/office/drawing/2014/main" id="{B4452270-82B4-DF50-2FB4-0069330EEDEE}"/>
                </a:ext>
              </a:extLst>
            </p:cNvPr>
            <p:cNvSpPr/>
            <p:nvPr/>
          </p:nvSpPr>
          <p:spPr>
            <a:xfrm>
              <a:off x="5851775" y="2099525"/>
              <a:ext cx="32075" cy="7825"/>
            </a:xfrm>
            <a:custGeom>
              <a:avLst/>
              <a:gdLst/>
              <a:ahLst/>
              <a:cxnLst/>
              <a:rect l="l" t="t" r="r" b="b"/>
              <a:pathLst>
                <a:path w="1283" h="313" extrusionOk="0">
                  <a:moveTo>
                    <a:pt x="729" y="0"/>
                  </a:moveTo>
                  <a:cubicBezTo>
                    <a:pt x="463" y="0"/>
                    <a:pt x="191" y="86"/>
                    <a:pt x="18" y="262"/>
                  </a:cubicBezTo>
                  <a:cubicBezTo>
                    <a:pt x="1" y="280"/>
                    <a:pt x="14" y="313"/>
                    <a:pt x="37" y="313"/>
                  </a:cubicBezTo>
                  <a:cubicBezTo>
                    <a:pt x="40" y="313"/>
                    <a:pt x="43" y="312"/>
                    <a:pt x="46" y="311"/>
                  </a:cubicBezTo>
                  <a:cubicBezTo>
                    <a:pt x="223" y="244"/>
                    <a:pt x="388" y="164"/>
                    <a:pt x="578" y="145"/>
                  </a:cubicBezTo>
                  <a:cubicBezTo>
                    <a:pt x="617" y="140"/>
                    <a:pt x="655" y="139"/>
                    <a:pt x="692" y="139"/>
                  </a:cubicBezTo>
                  <a:cubicBezTo>
                    <a:pt x="861" y="139"/>
                    <a:pt x="1021" y="177"/>
                    <a:pt x="1188" y="220"/>
                  </a:cubicBezTo>
                  <a:cubicBezTo>
                    <a:pt x="1193" y="222"/>
                    <a:pt x="1198" y="222"/>
                    <a:pt x="1203" y="222"/>
                  </a:cubicBezTo>
                  <a:cubicBezTo>
                    <a:pt x="1254" y="222"/>
                    <a:pt x="1283" y="146"/>
                    <a:pt x="1230" y="118"/>
                  </a:cubicBezTo>
                  <a:cubicBezTo>
                    <a:pt x="1087" y="40"/>
                    <a:pt x="909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6">
              <a:extLst>
                <a:ext uri="{FF2B5EF4-FFF2-40B4-BE49-F238E27FC236}">
                  <a16:creationId xmlns:a16="http://schemas.microsoft.com/office/drawing/2014/main" id="{3A0D3EA7-AB16-B6A3-3D3E-D9679C17708C}"/>
                </a:ext>
              </a:extLst>
            </p:cNvPr>
            <p:cNvSpPr/>
            <p:nvPr/>
          </p:nvSpPr>
          <p:spPr>
            <a:xfrm>
              <a:off x="5844575" y="2103050"/>
              <a:ext cx="36700" cy="35375"/>
            </a:xfrm>
            <a:custGeom>
              <a:avLst/>
              <a:gdLst/>
              <a:ahLst/>
              <a:cxnLst/>
              <a:rect l="l" t="t" r="r" b="b"/>
              <a:pathLst>
                <a:path w="1468" h="1415" extrusionOk="0">
                  <a:moveTo>
                    <a:pt x="1416" y="0"/>
                  </a:moveTo>
                  <a:cubicBezTo>
                    <a:pt x="1410" y="0"/>
                    <a:pt x="1404" y="2"/>
                    <a:pt x="1398" y="6"/>
                  </a:cubicBezTo>
                  <a:cubicBezTo>
                    <a:pt x="1136" y="186"/>
                    <a:pt x="908" y="436"/>
                    <a:pt x="678" y="657"/>
                  </a:cubicBezTo>
                  <a:cubicBezTo>
                    <a:pt x="451" y="873"/>
                    <a:pt x="169" y="1088"/>
                    <a:pt x="15" y="1364"/>
                  </a:cubicBezTo>
                  <a:cubicBezTo>
                    <a:pt x="1" y="1389"/>
                    <a:pt x="21" y="1414"/>
                    <a:pt x="45" y="1414"/>
                  </a:cubicBezTo>
                  <a:cubicBezTo>
                    <a:pt x="51" y="1414"/>
                    <a:pt x="56" y="1413"/>
                    <a:pt x="62" y="1410"/>
                  </a:cubicBezTo>
                  <a:cubicBezTo>
                    <a:pt x="340" y="1262"/>
                    <a:pt x="562" y="984"/>
                    <a:pt x="784" y="763"/>
                  </a:cubicBezTo>
                  <a:cubicBezTo>
                    <a:pt x="1009" y="537"/>
                    <a:pt x="1263" y="315"/>
                    <a:pt x="1450" y="57"/>
                  </a:cubicBezTo>
                  <a:cubicBezTo>
                    <a:pt x="1467" y="32"/>
                    <a:pt x="1442" y="0"/>
                    <a:pt x="1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6">
              <a:extLst>
                <a:ext uri="{FF2B5EF4-FFF2-40B4-BE49-F238E27FC236}">
                  <a16:creationId xmlns:a16="http://schemas.microsoft.com/office/drawing/2014/main" id="{C7B4EF0B-C55D-AF49-96CD-6AC7050A6596}"/>
                </a:ext>
              </a:extLst>
            </p:cNvPr>
            <p:cNvSpPr/>
            <p:nvPr/>
          </p:nvSpPr>
          <p:spPr>
            <a:xfrm>
              <a:off x="5852250" y="2123925"/>
              <a:ext cx="22925" cy="8075"/>
            </a:xfrm>
            <a:custGeom>
              <a:avLst/>
              <a:gdLst/>
              <a:ahLst/>
              <a:cxnLst/>
              <a:rect l="l" t="t" r="r" b="b"/>
              <a:pathLst>
                <a:path w="917" h="323" extrusionOk="0">
                  <a:moveTo>
                    <a:pt x="656" y="0"/>
                  </a:moveTo>
                  <a:cubicBezTo>
                    <a:pt x="428" y="0"/>
                    <a:pt x="154" y="127"/>
                    <a:pt x="29" y="257"/>
                  </a:cubicBezTo>
                  <a:cubicBezTo>
                    <a:pt x="1" y="287"/>
                    <a:pt x="26" y="323"/>
                    <a:pt x="58" y="323"/>
                  </a:cubicBezTo>
                  <a:cubicBezTo>
                    <a:pt x="64" y="323"/>
                    <a:pt x="70" y="321"/>
                    <a:pt x="76" y="319"/>
                  </a:cubicBezTo>
                  <a:cubicBezTo>
                    <a:pt x="215" y="261"/>
                    <a:pt x="346" y="195"/>
                    <a:pt x="497" y="173"/>
                  </a:cubicBezTo>
                  <a:cubicBezTo>
                    <a:pt x="525" y="169"/>
                    <a:pt x="553" y="168"/>
                    <a:pt x="581" y="168"/>
                  </a:cubicBezTo>
                  <a:cubicBezTo>
                    <a:pt x="632" y="168"/>
                    <a:pt x="683" y="172"/>
                    <a:pt x="733" y="172"/>
                  </a:cubicBezTo>
                  <a:cubicBezTo>
                    <a:pt x="778" y="172"/>
                    <a:pt x="824" y="169"/>
                    <a:pt x="867" y="156"/>
                  </a:cubicBezTo>
                  <a:cubicBezTo>
                    <a:pt x="913" y="143"/>
                    <a:pt x="917" y="86"/>
                    <a:pt x="880" y="60"/>
                  </a:cubicBezTo>
                  <a:cubicBezTo>
                    <a:pt x="819" y="18"/>
                    <a:pt x="740" y="0"/>
                    <a:pt x="6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6">
              <a:extLst>
                <a:ext uri="{FF2B5EF4-FFF2-40B4-BE49-F238E27FC236}">
                  <a16:creationId xmlns:a16="http://schemas.microsoft.com/office/drawing/2014/main" id="{6A4AB4A6-FB5C-7440-81F8-EEF67E39CB9A}"/>
                </a:ext>
              </a:extLst>
            </p:cNvPr>
            <p:cNvSpPr/>
            <p:nvPr/>
          </p:nvSpPr>
          <p:spPr>
            <a:xfrm>
              <a:off x="5670050" y="2127375"/>
              <a:ext cx="201825" cy="230900"/>
            </a:xfrm>
            <a:custGeom>
              <a:avLst/>
              <a:gdLst/>
              <a:ahLst/>
              <a:cxnLst/>
              <a:rect l="l" t="t" r="r" b="b"/>
              <a:pathLst>
                <a:path w="8073" h="9236" extrusionOk="0">
                  <a:moveTo>
                    <a:pt x="8018" y="1"/>
                  </a:moveTo>
                  <a:cubicBezTo>
                    <a:pt x="8005" y="1"/>
                    <a:pt x="7991" y="7"/>
                    <a:pt x="7981" y="21"/>
                  </a:cubicBezTo>
                  <a:cubicBezTo>
                    <a:pt x="7367" y="889"/>
                    <a:pt x="7174" y="1960"/>
                    <a:pt x="6898" y="2964"/>
                  </a:cubicBezTo>
                  <a:cubicBezTo>
                    <a:pt x="6586" y="4094"/>
                    <a:pt x="6140" y="5148"/>
                    <a:pt x="5408" y="6071"/>
                  </a:cubicBezTo>
                  <a:cubicBezTo>
                    <a:pt x="4099" y="7723"/>
                    <a:pt x="2170" y="8779"/>
                    <a:pt x="92" y="9068"/>
                  </a:cubicBezTo>
                  <a:cubicBezTo>
                    <a:pt x="1" y="9081"/>
                    <a:pt x="19" y="9235"/>
                    <a:pt x="107" y="9235"/>
                  </a:cubicBezTo>
                  <a:cubicBezTo>
                    <a:pt x="109" y="9235"/>
                    <a:pt x="112" y="9235"/>
                    <a:pt x="115" y="9235"/>
                  </a:cubicBezTo>
                  <a:cubicBezTo>
                    <a:pt x="2151" y="9024"/>
                    <a:pt x="4018" y="8008"/>
                    <a:pt x="5346" y="6454"/>
                  </a:cubicBezTo>
                  <a:cubicBezTo>
                    <a:pt x="6921" y="4610"/>
                    <a:pt x="7136" y="2228"/>
                    <a:pt x="8058" y="66"/>
                  </a:cubicBezTo>
                  <a:cubicBezTo>
                    <a:pt x="8073" y="31"/>
                    <a:pt x="8047" y="1"/>
                    <a:pt x="80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6">
              <a:extLst>
                <a:ext uri="{FF2B5EF4-FFF2-40B4-BE49-F238E27FC236}">
                  <a16:creationId xmlns:a16="http://schemas.microsoft.com/office/drawing/2014/main" id="{4FE3B13A-B2B8-82D2-2B24-39B4B0E7CEF9}"/>
                </a:ext>
              </a:extLst>
            </p:cNvPr>
            <p:cNvSpPr/>
            <p:nvPr/>
          </p:nvSpPr>
          <p:spPr>
            <a:xfrm>
              <a:off x="5652350" y="2223975"/>
              <a:ext cx="132500" cy="123375"/>
            </a:xfrm>
            <a:custGeom>
              <a:avLst/>
              <a:gdLst/>
              <a:ahLst/>
              <a:cxnLst/>
              <a:rect l="l" t="t" r="r" b="b"/>
              <a:pathLst>
                <a:path w="5300" h="4935" extrusionOk="0">
                  <a:moveTo>
                    <a:pt x="3305" y="1"/>
                  </a:moveTo>
                  <a:cubicBezTo>
                    <a:pt x="3283" y="1"/>
                    <a:pt x="3263" y="13"/>
                    <a:pt x="3257" y="42"/>
                  </a:cubicBezTo>
                  <a:cubicBezTo>
                    <a:pt x="2962" y="1370"/>
                    <a:pt x="5299" y="1659"/>
                    <a:pt x="3873" y="3161"/>
                  </a:cubicBezTo>
                  <a:cubicBezTo>
                    <a:pt x="2870" y="4219"/>
                    <a:pt x="1411" y="4591"/>
                    <a:pt x="42" y="4864"/>
                  </a:cubicBezTo>
                  <a:lnTo>
                    <a:pt x="41" y="4864"/>
                  </a:lnTo>
                  <a:cubicBezTo>
                    <a:pt x="1" y="4872"/>
                    <a:pt x="12" y="4934"/>
                    <a:pt x="51" y="4934"/>
                  </a:cubicBezTo>
                  <a:cubicBezTo>
                    <a:pt x="72" y="4934"/>
                    <a:pt x="94" y="4935"/>
                    <a:pt x="116" y="4935"/>
                  </a:cubicBezTo>
                  <a:cubicBezTo>
                    <a:pt x="1489" y="4935"/>
                    <a:pt x="3049" y="4267"/>
                    <a:pt x="4020" y="3308"/>
                  </a:cubicBezTo>
                  <a:cubicBezTo>
                    <a:pt x="4375" y="2956"/>
                    <a:pt x="4680" y="2497"/>
                    <a:pt x="4549" y="1978"/>
                  </a:cubicBezTo>
                  <a:cubicBezTo>
                    <a:pt x="4350" y="1191"/>
                    <a:pt x="3484" y="926"/>
                    <a:pt x="3370" y="57"/>
                  </a:cubicBezTo>
                  <a:cubicBezTo>
                    <a:pt x="3366" y="24"/>
                    <a:pt x="3334" y="1"/>
                    <a:pt x="3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6">
              <a:extLst>
                <a:ext uri="{FF2B5EF4-FFF2-40B4-BE49-F238E27FC236}">
                  <a16:creationId xmlns:a16="http://schemas.microsoft.com/office/drawing/2014/main" id="{DA2F9FD6-67B7-B307-6D5E-B420F334BB1F}"/>
                </a:ext>
              </a:extLst>
            </p:cNvPr>
            <p:cNvSpPr/>
            <p:nvPr/>
          </p:nvSpPr>
          <p:spPr>
            <a:xfrm>
              <a:off x="5735850" y="2215700"/>
              <a:ext cx="51650" cy="50650"/>
            </a:xfrm>
            <a:custGeom>
              <a:avLst/>
              <a:gdLst/>
              <a:ahLst/>
              <a:cxnLst/>
              <a:rect l="l" t="t" r="r" b="b"/>
              <a:pathLst>
                <a:path w="2066" h="2026" extrusionOk="0">
                  <a:moveTo>
                    <a:pt x="983" y="1"/>
                  </a:moveTo>
                  <a:cubicBezTo>
                    <a:pt x="641" y="1"/>
                    <a:pt x="287" y="171"/>
                    <a:pt x="18" y="380"/>
                  </a:cubicBezTo>
                  <a:cubicBezTo>
                    <a:pt x="1" y="394"/>
                    <a:pt x="17" y="424"/>
                    <a:pt x="37" y="424"/>
                  </a:cubicBezTo>
                  <a:cubicBezTo>
                    <a:pt x="39" y="424"/>
                    <a:pt x="41" y="424"/>
                    <a:pt x="43" y="423"/>
                  </a:cubicBezTo>
                  <a:cubicBezTo>
                    <a:pt x="348" y="316"/>
                    <a:pt x="666" y="168"/>
                    <a:pt x="965" y="168"/>
                  </a:cubicBezTo>
                  <a:cubicBezTo>
                    <a:pt x="1181" y="168"/>
                    <a:pt x="1386" y="245"/>
                    <a:pt x="1569" y="470"/>
                  </a:cubicBezTo>
                  <a:cubicBezTo>
                    <a:pt x="1909" y="891"/>
                    <a:pt x="1818" y="1457"/>
                    <a:pt x="1793" y="1956"/>
                  </a:cubicBezTo>
                  <a:cubicBezTo>
                    <a:pt x="1791" y="2001"/>
                    <a:pt x="1830" y="2026"/>
                    <a:pt x="1868" y="2026"/>
                  </a:cubicBezTo>
                  <a:cubicBezTo>
                    <a:pt x="1898" y="2026"/>
                    <a:pt x="1927" y="2010"/>
                    <a:pt x="1933" y="1975"/>
                  </a:cubicBezTo>
                  <a:cubicBezTo>
                    <a:pt x="2040" y="1381"/>
                    <a:pt x="2065" y="631"/>
                    <a:pt x="1554" y="203"/>
                  </a:cubicBezTo>
                  <a:cubicBezTo>
                    <a:pt x="1381" y="59"/>
                    <a:pt x="1184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6">
              <a:extLst>
                <a:ext uri="{FF2B5EF4-FFF2-40B4-BE49-F238E27FC236}">
                  <a16:creationId xmlns:a16="http://schemas.microsoft.com/office/drawing/2014/main" id="{2C6B2CDB-B3E0-18DA-A1BC-F9AA4B193503}"/>
                </a:ext>
              </a:extLst>
            </p:cNvPr>
            <p:cNvSpPr/>
            <p:nvPr/>
          </p:nvSpPr>
          <p:spPr>
            <a:xfrm>
              <a:off x="5734575" y="2183325"/>
              <a:ext cx="66100" cy="53975"/>
            </a:xfrm>
            <a:custGeom>
              <a:avLst/>
              <a:gdLst/>
              <a:ahLst/>
              <a:cxnLst/>
              <a:rect l="l" t="t" r="r" b="b"/>
              <a:pathLst>
                <a:path w="2644" h="2159" extrusionOk="0">
                  <a:moveTo>
                    <a:pt x="1421" y="1"/>
                  </a:moveTo>
                  <a:cubicBezTo>
                    <a:pt x="1192" y="1"/>
                    <a:pt x="957" y="36"/>
                    <a:pt x="775" y="120"/>
                  </a:cubicBezTo>
                  <a:cubicBezTo>
                    <a:pt x="384" y="298"/>
                    <a:pt x="375" y="740"/>
                    <a:pt x="45" y="975"/>
                  </a:cubicBezTo>
                  <a:cubicBezTo>
                    <a:pt x="13" y="998"/>
                    <a:pt x="0" y="1046"/>
                    <a:pt x="32" y="1077"/>
                  </a:cubicBezTo>
                  <a:cubicBezTo>
                    <a:pt x="240" y="1269"/>
                    <a:pt x="448" y="1397"/>
                    <a:pt x="729" y="1447"/>
                  </a:cubicBezTo>
                  <a:cubicBezTo>
                    <a:pt x="731" y="1447"/>
                    <a:pt x="733" y="1447"/>
                    <a:pt x="735" y="1447"/>
                  </a:cubicBezTo>
                  <a:cubicBezTo>
                    <a:pt x="771" y="1447"/>
                    <a:pt x="797" y="1396"/>
                    <a:pt x="758" y="1378"/>
                  </a:cubicBezTo>
                  <a:cubicBezTo>
                    <a:pt x="636" y="1326"/>
                    <a:pt x="211" y="1192"/>
                    <a:pt x="207" y="1018"/>
                  </a:cubicBezTo>
                  <a:cubicBezTo>
                    <a:pt x="205" y="990"/>
                    <a:pt x="292" y="948"/>
                    <a:pt x="306" y="907"/>
                  </a:cubicBezTo>
                  <a:cubicBezTo>
                    <a:pt x="455" y="492"/>
                    <a:pt x="801" y="194"/>
                    <a:pt x="1246" y="158"/>
                  </a:cubicBezTo>
                  <a:cubicBezTo>
                    <a:pt x="1330" y="150"/>
                    <a:pt x="1426" y="143"/>
                    <a:pt x="1523" y="143"/>
                  </a:cubicBezTo>
                  <a:cubicBezTo>
                    <a:pt x="1629" y="143"/>
                    <a:pt x="1736" y="152"/>
                    <a:pt x="1827" y="178"/>
                  </a:cubicBezTo>
                  <a:cubicBezTo>
                    <a:pt x="2319" y="318"/>
                    <a:pt x="2341" y="652"/>
                    <a:pt x="2394" y="1063"/>
                  </a:cubicBezTo>
                  <a:cubicBezTo>
                    <a:pt x="2439" y="1417"/>
                    <a:pt x="2458" y="1777"/>
                    <a:pt x="2545" y="2124"/>
                  </a:cubicBezTo>
                  <a:cubicBezTo>
                    <a:pt x="2552" y="2148"/>
                    <a:pt x="2571" y="2159"/>
                    <a:pt x="2590" y="2159"/>
                  </a:cubicBezTo>
                  <a:cubicBezTo>
                    <a:pt x="2614" y="2159"/>
                    <a:pt x="2639" y="2142"/>
                    <a:pt x="2640" y="2113"/>
                  </a:cubicBezTo>
                  <a:cubicBezTo>
                    <a:pt x="2644" y="1636"/>
                    <a:pt x="2614" y="982"/>
                    <a:pt x="2435" y="526"/>
                  </a:cubicBezTo>
                  <a:cubicBezTo>
                    <a:pt x="2331" y="261"/>
                    <a:pt x="2136" y="110"/>
                    <a:pt x="1863" y="47"/>
                  </a:cubicBezTo>
                  <a:cubicBezTo>
                    <a:pt x="1732" y="17"/>
                    <a:pt x="1578" y="1"/>
                    <a:pt x="14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6">
              <a:extLst>
                <a:ext uri="{FF2B5EF4-FFF2-40B4-BE49-F238E27FC236}">
                  <a16:creationId xmlns:a16="http://schemas.microsoft.com/office/drawing/2014/main" id="{9898FE47-6A14-1054-F9ED-2465A1377F98}"/>
                </a:ext>
              </a:extLst>
            </p:cNvPr>
            <p:cNvSpPr/>
            <p:nvPr/>
          </p:nvSpPr>
          <p:spPr>
            <a:xfrm>
              <a:off x="5718075" y="2188200"/>
              <a:ext cx="35275" cy="6475"/>
            </a:xfrm>
            <a:custGeom>
              <a:avLst/>
              <a:gdLst/>
              <a:ahLst/>
              <a:cxnLst/>
              <a:rect l="l" t="t" r="r" b="b"/>
              <a:pathLst>
                <a:path w="1411" h="259" extrusionOk="0">
                  <a:moveTo>
                    <a:pt x="1373" y="0"/>
                  </a:moveTo>
                  <a:cubicBezTo>
                    <a:pt x="1372" y="0"/>
                    <a:pt x="1371" y="0"/>
                    <a:pt x="1369" y="0"/>
                  </a:cubicBezTo>
                  <a:cubicBezTo>
                    <a:pt x="1149" y="19"/>
                    <a:pt x="939" y="84"/>
                    <a:pt x="715" y="84"/>
                  </a:cubicBezTo>
                  <a:cubicBezTo>
                    <a:pt x="516" y="84"/>
                    <a:pt x="318" y="9"/>
                    <a:pt x="123" y="9"/>
                  </a:cubicBezTo>
                  <a:cubicBezTo>
                    <a:pt x="101" y="9"/>
                    <a:pt x="80" y="10"/>
                    <a:pt x="58" y="12"/>
                  </a:cubicBezTo>
                  <a:cubicBezTo>
                    <a:pt x="25" y="16"/>
                    <a:pt x="0" y="57"/>
                    <a:pt x="30" y="82"/>
                  </a:cubicBezTo>
                  <a:cubicBezTo>
                    <a:pt x="167" y="205"/>
                    <a:pt x="396" y="258"/>
                    <a:pt x="634" y="258"/>
                  </a:cubicBezTo>
                  <a:cubicBezTo>
                    <a:pt x="918" y="258"/>
                    <a:pt x="1215" y="183"/>
                    <a:pt x="1387" y="63"/>
                  </a:cubicBezTo>
                  <a:cubicBezTo>
                    <a:pt x="1411" y="46"/>
                    <a:pt x="1406" y="0"/>
                    <a:pt x="1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6">
              <a:extLst>
                <a:ext uri="{FF2B5EF4-FFF2-40B4-BE49-F238E27FC236}">
                  <a16:creationId xmlns:a16="http://schemas.microsoft.com/office/drawing/2014/main" id="{7EE9FCFE-F9A6-6E86-C652-A309500552D3}"/>
                </a:ext>
              </a:extLst>
            </p:cNvPr>
            <p:cNvSpPr/>
            <p:nvPr/>
          </p:nvSpPr>
          <p:spPr>
            <a:xfrm>
              <a:off x="5720575" y="2145925"/>
              <a:ext cx="61700" cy="29025"/>
            </a:xfrm>
            <a:custGeom>
              <a:avLst/>
              <a:gdLst/>
              <a:ahLst/>
              <a:cxnLst/>
              <a:rect l="l" t="t" r="r" b="b"/>
              <a:pathLst>
                <a:path w="2468" h="1161" extrusionOk="0">
                  <a:moveTo>
                    <a:pt x="1004" y="1"/>
                  </a:moveTo>
                  <a:cubicBezTo>
                    <a:pt x="579" y="1"/>
                    <a:pt x="109" y="216"/>
                    <a:pt x="5" y="648"/>
                  </a:cubicBezTo>
                  <a:cubicBezTo>
                    <a:pt x="0" y="670"/>
                    <a:pt x="16" y="684"/>
                    <a:pt x="33" y="684"/>
                  </a:cubicBezTo>
                  <a:cubicBezTo>
                    <a:pt x="42" y="684"/>
                    <a:pt x="52" y="680"/>
                    <a:pt x="58" y="671"/>
                  </a:cubicBezTo>
                  <a:cubicBezTo>
                    <a:pt x="299" y="358"/>
                    <a:pt x="613" y="150"/>
                    <a:pt x="985" y="150"/>
                  </a:cubicBezTo>
                  <a:cubicBezTo>
                    <a:pt x="1081" y="150"/>
                    <a:pt x="1181" y="164"/>
                    <a:pt x="1285" y="194"/>
                  </a:cubicBezTo>
                  <a:cubicBezTo>
                    <a:pt x="1781" y="337"/>
                    <a:pt x="2063" y="746"/>
                    <a:pt x="2351" y="1138"/>
                  </a:cubicBezTo>
                  <a:cubicBezTo>
                    <a:pt x="2362" y="1154"/>
                    <a:pt x="2381" y="1161"/>
                    <a:pt x="2400" y="1161"/>
                  </a:cubicBezTo>
                  <a:cubicBezTo>
                    <a:pt x="2434" y="1161"/>
                    <a:pt x="2467" y="1136"/>
                    <a:pt x="2450" y="1096"/>
                  </a:cubicBezTo>
                  <a:cubicBezTo>
                    <a:pt x="2232" y="579"/>
                    <a:pt x="1764" y="106"/>
                    <a:pt x="1192" y="15"/>
                  </a:cubicBezTo>
                  <a:cubicBezTo>
                    <a:pt x="1131" y="6"/>
                    <a:pt x="1068" y="1"/>
                    <a:pt x="1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6">
              <a:extLst>
                <a:ext uri="{FF2B5EF4-FFF2-40B4-BE49-F238E27FC236}">
                  <a16:creationId xmlns:a16="http://schemas.microsoft.com/office/drawing/2014/main" id="{50E87D51-9382-796C-7029-87A9A5319387}"/>
                </a:ext>
              </a:extLst>
            </p:cNvPr>
            <p:cNvSpPr/>
            <p:nvPr/>
          </p:nvSpPr>
          <p:spPr>
            <a:xfrm>
              <a:off x="5746900" y="2125875"/>
              <a:ext cx="22400" cy="35650"/>
            </a:xfrm>
            <a:custGeom>
              <a:avLst/>
              <a:gdLst/>
              <a:ahLst/>
              <a:cxnLst/>
              <a:rect l="l" t="t" r="r" b="b"/>
              <a:pathLst>
                <a:path w="896" h="1426" extrusionOk="0">
                  <a:moveTo>
                    <a:pt x="45" y="1"/>
                  </a:moveTo>
                  <a:cubicBezTo>
                    <a:pt x="43" y="1"/>
                    <a:pt x="42" y="1"/>
                    <a:pt x="40" y="1"/>
                  </a:cubicBezTo>
                  <a:cubicBezTo>
                    <a:pt x="14" y="1"/>
                    <a:pt x="0" y="35"/>
                    <a:pt x="19" y="53"/>
                  </a:cubicBezTo>
                  <a:cubicBezTo>
                    <a:pt x="173" y="203"/>
                    <a:pt x="280" y="309"/>
                    <a:pt x="348" y="519"/>
                  </a:cubicBezTo>
                  <a:cubicBezTo>
                    <a:pt x="393" y="657"/>
                    <a:pt x="415" y="800"/>
                    <a:pt x="466" y="937"/>
                  </a:cubicBezTo>
                  <a:cubicBezTo>
                    <a:pt x="544" y="1150"/>
                    <a:pt x="642" y="1336"/>
                    <a:pt x="862" y="1424"/>
                  </a:cubicBezTo>
                  <a:cubicBezTo>
                    <a:pt x="864" y="1425"/>
                    <a:pt x="866" y="1425"/>
                    <a:pt x="868" y="1425"/>
                  </a:cubicBezTo>
                  <a:cubicBezTo>
                    <a:pt x="886" y="1425"/>
                    <a:pt x="895" y="1395"/>
                    <a:pt x="877" y="1386"/>
                  </a:cubicBezTo>
                  <a:cubicBezTo>
                    <a:pt x="492" y="1208"/>
                    <a:pt x="561" y="755"/>
                    <a:pt x="449" y="415"/>
                  </a:cubicBezTo>
                  <a:cubicBezTo>
                    <a:pt x="386" y="227"/>
                    <a:pt x="26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6">
              <a:extLst>
                <a:ext uri="{FF2B5EF4-FFF2-40B4-BE49-F238E27FC236}">
                  <a16:creationId xmlns:a16="http://schemas.microsoft.com/office/drawing/2014/main" id="{15DF0938-65D0-D916-3B5F-546FCEC5D82C}"/>
                </a:ext>
              </a:extLst>
            </p:cNvPr>
            <p:cNvSpPr/>
            <p:nvPr/>
          </p:nvSpPr>
          <p:spPr>
            <a:xfrm>
              <a:off x="5748275" y="2124300"/>
              <a:ext cx="87100" cy="62775"/>
            </a:xfrm>
            <a:custGeom>
              <a:avLst/>
              <a:gdLst/>
              <a:ahLst/>
              <a:cxnLst/>
              <a:rect l="l" t="t" r="r" b="b"/>
              <a:pathLst>
                <a:path w="3484" h="2511" extrusionOk="0">
                  <a:moveTo>
                    <a:pt x="1191" y="0"/>
                  </a:moveTo>
                  <a:cubicBezTo>
                    <a:pt x="902" y="0"/>
                    <a:pt x="619" y="67"/>
                    <a:pt x="329" y="67"/>
                  </a:cubicBezTo>
                  <a:cubicBezTo>
                    <a:pt x="229" y="67"/>
                    <a:pt x="127" y="59"/>
                    <a:pt x="24" y="37"/>
                  </a:cubicBezTo>
                  <a:cubicBezTo>
                    <a:pt x="23" y="37"/>
                    <a:pt x="22" y="37"/>
                    <a:pt x="21" y="37"/>
                  </a:cubicBezTo>
                  <a:cubicBezTo>
                    <a:pt x="8" y="37"/>
                    <a:pt x="0" y="55"/>
                    <a:pt x="13" y="62"/>
                  </a:cubicBezTo>
                  <a:cubicBezTo>
                    <a:pt x="176" y="151"/>
                    <a:pt x="300" y="177"/>
                    <a:pt x="446" y="177"/>
                  </a:cubicBezTo>
                  <a:cubicBezTo>
                    <a:pt x="534" y="177"/>
                    <a:pt x="629" y="168"/>
                    <a:pt x="745" y="157"/>
                  </a:cubicBezTo>
                  <a:cubicBezTo>
                    <a:pt x="842" y="148"/>
                    <a:pt x="936" y="143"/>
                    <a:pt x="1028" y="143"/>
                  </a:cubicBezTo>
                  <a:cubicBezTo>
                    <a:pt x="1359" y="143"/>
                    <a:pt x="1666" y="208"/>
                    <a:pt x="1968" y="391"/>
                  </a:cubicBezTo>
                  <a:cubicBezTo>
                    <a:pt x="2733" y="852"/>
                    <a:pt x="3004" y="1715"/>
                    <a:pt x="3356" y="2479"/>
                  </a:cubicBezTo>
                  <a:cubicBezTo>
                    <a:pt x="3366" y="2501"/>
                    <a:pt x="3384" y="2510"/>
                    <a:pt x="3404" y="2510"/>
                  </a:cubicBezTo>
                  <a:cubicBezTo>
                    <a:pt x="3442" y="2510"/>
                    <a:pt x="3483" y="2475"/>
                    <a:pt x="3470" y="2431"/>
                  </a:cubicBezTo>
                  <a:cubicBezTo>
                    <a:pt x="3244" y="1678"/>
                    <a:pt x="2887" y="851"/>
                    <a:pt x="2237" y="370"/>
                  </a:cubicBezTo>
                  <a:cubicBezTo>
                    <a:pt x="2014" y="205"/>
                    <a:pt x="1748" y="77"/>
                    <a:pt x="1473" y="25"/>
                  </a:cubicBezTo>
                  <a:cubicBezTo>
                    <a:pt x="1378" y="7"/>
                    <a:pt x="1284" y="0"/>
                    <a:pt x="1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6">
              <a:extLst>
                <a:ext uri="{FF2B5EF4-FFF2-40B4-BE49-F238E27FC236}">
                  <a16:creationId xmlns:a16="http://schemas.microsoft.com/office/drawing/2014/main" id="{642DFFD2-B1E3-9702-0CA7-588F39B52C88}"/>
                </a:ext>
              </a:extLst>
            </p:cNvPr>
            <p:cNvSpPr/>
            <p:nvPr/>
          </p:nvSpPr>
          <p:spPr>
            <a:xfrm>
              <a:off x="5756900" y="2109075"/>
              <a:ext cx="11100" cy="18500"/>
            </a:xfrm>
            <a:custGeom>
              <a:avLst/>
              <a:gdLst/>
              <a:ahLst/>
              <a:cxnLst/>
              <a:rect l="l" t="t" r="r" b="b"/>
              <a:pathLst>
                <a:path w="444" h="740" extrusionOk="0">
                  <a:moveTo>
                    <a:pt x="153" y="1"/>
                  </a:moveTo>
                  <a:cubicBezTo>
                    <a:pt x="132" y="1"/>
                    <a:pt x="110" y="13"/>
                    <a:pt x="101" y="36"/>
                  </a:cubicBezTo>
                  <a:cubicBezTo>
                    <a:pt x="0" y="296"/>
                    <a:pt x="163" y="633"/>
                    <a:pt x="413" y="738"/>
                  </a:cubicBezTo>
                  <a:cubicBezTo>
                    <a:pt x="416" y="739"/>
                    <a:pt x="418" y="739"/>
                    <a:pt x="421" y="739"/>
                  </a:cubicBezTo>
                  <a:cubicBezTo>
                    <a:pt x="436" y="739"/>
                    <a:pt x="443" y="716"/>
                    <a:pt x="433" y="703"/>
                  </a:cubicBezTo>
                  <a:cubicBezTo>
                    <a:pt x="353" y="614"/>
                    <a:pt x="273" y="505"/>
                    <a:pt x="233" y="391"/>
                  </a:cubicBezTo>
                  <a:cubicBezTo>
                    <a:pt x="195" y="279"/>
                    <a:pt x="200" y="165"/>
                    <a:pt x="201" y="49"/>
                  </a:cubicBezTo>
                  <a:cubicBezTo>
                    <a:pt x="201" y="17"/>
                    <a:pt x="178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6">
              <a:extLst>
                <a:ext uri="{FF2B5EF4-FFF2-40B4-BE49-F238E27FC236}">
                  <a16:creationId xmlns:a16="http://schemas.microsoft.com/office/drawing/2014/main" id="{262CA47D-4CEB-0ADD-9229-DCAAD39F07FC}"/>
                </a:ext>
              </a:extLst>
            </p:cNvPr>
            <p:cNvSpPr/>
            <p:nvPr/>
          </p:nvSpPr>
          <p:spPr>
            <a:xfrm>
              <a:off x="5760850" y="2105900"/>
              <a:ext cx="63500" cy="21875"/>
            </a:xfrm>
            <a:custGeom>
              <a:avLst/>
              <a:gdLst/>
              <a:ahLst/>
              <a:cxnLst/>
              <a:rect l="l" t="t" r="r" b="b"/>
              <a:pathLst>
                <a:path w="2540" h="875" extrusionOk="0">
                  <a:moveTo>
                    <a:pt x="865" y="1"/>
                  </a:moveTo>
                  <a:cubicBezTo>
                    <a:pt x="571" y="1"/>
                    <a:pt x="284" y="52"/>
                    <a:pt x="37" y="149"/>
                  </a:cubicBezTo>
                  <a:cubicBezTo>
                    <a:pt x="0" y="163"/>
                    <a:pt x="9" y="215"/>
                    <a:pt x="44" y="215"/>
                  </a:cubicBezTo>
                  <a:cubicBezTo>
                    <a:pt x="47" y="215"/>
                    <a:pt x="51" y="215"/>
                    <a:pt x="54" y="214"/>
                  </a:cubicBezTo>
                  <a:cubicBezTo>
                    <a:pt x="275" y="161"/>
                    <a:pt x="499" y="131"/>
                    <a:pt x="722" y="131"/>
                  </a:cubicBezTo>
                  <a:cubicBezTo>
                    <a:pt x="957" y="131"/>
                    <a:pt x="1191" y="164"/>
                    <a:pt x="1420" y="234"/>
                  </a:cubicBezTo>
                  <a:cubicBezTo>
                    <a:pt x="1837" y="363"/>
                    <a:pt x="2133" y="627"/>
                    <a:pt x="2484" y="869"/>
                  </a:cubicBezTo>
                  <a:cubicBezTo>
                    <a:pt x="2489" y="873"/>
                    <a:pt x="2495" y="875"/>
                    <a:pt x="2500" y="875"/>
                  </a:cubicBezTo>
                  <a:cubicBezTo>
                    <a:pt x="2521" y="875"/>
                    <a:pt x="2539" y="847"/>
                    <a:pt x="2527" y="825"/>
                  </a:cubicBezTo>
                  <a:cubicBezTo>
                    <a:pt x="2211" y="258"/>
                    <a:pt x="1524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6">
              <a:extLst>
                <a:ext uri="{FF2B5EF4-FFF2-40B4-BE49-F238E27FC236}">
                  <a16:creationId xmlns:a16="http://schemas.microsoft.com/office/drawing/2014/main" id="{526AB22D-E6D6-B31C-4BCD-2516801DDF9E}"/>
                </a:ext>
              </a:extLst>
            </p:cNvPr>
            <p:cNvSpPr/>
            <p:nvPr/>
          </p:nvSpPr>
          <p:spPr>
            <a:xfrm>
              <a:off x="5731150" y="2095900"/>
              <a:ext cx="36075" cy="14650"/>
            </a:xfrm>
            <a:custGeom>
              <a:avLst/>
              <a:gdLst/>
              <a:ahLst/>
              <a:cxnLst/>
              <a:rect l="l" t="t" r="r" b="b"/>
              <a:pathLst>
                <a:path w="1443" h="586" extrusionOk="0">
                  <a:moveTo>
                    <a:pt x="87" y="1"/>
                  </a:moveTo>
                  <a:cubicBezTo>
                    <a:pt x="40" y="1"/>
                    <a:pt x="0" y="72"/>
                    <a:pt x="42" y="111"/>
                  </a:cubicBezTo>
                  <a:cubicBezTo>
                    <a:pt x="323" y="379"/>
                    <a:pt x="756" y="585"/>
                    <a:pt x="1164" y="585"/>
                  </a:cubicBezTo>
                  <a:cubicBezTo>
                    <a:pt x="1254" y="585"/>
                    <a:pt x="1343" y="575"/>
                    <a:pt x="1429" y="553"/>
                  </a:cubicBezTo>
                  <a:cubicBezTo>
                    <a:pt x="1441" y="550"/>
                    <a:pt x="1442" y="530"/>
                    <a:pt x="1429" y="527"/>
                  </a:cubicBezTo>
                  <a:cubicBezTo>
                    <a:pt x="1208" y="483"/>
                    <a:pt x="983" y="459"/>
                    <a:pt x="767" y="386"/>
                  </a:cubicBezTo>
                  <a:cubicBezTo>
                    <a:pt x="522" y="301"/>
                    <a:pt x="323" y="166"/>
                    <a:pt x="118" y="12"/>
                  </a:cubicBezTo>
                  <a:cubicBezTo>
                    <a:pt x="107" y="4"/>
                    <a:pt x="97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6">
              <a:extLst>
                <a:ext uri="{FF2B5EF4-FFF2-40B4-BE49-F238E27FC236}">
                  <a16:creationId xmlns:a16="http://schemas.microsoft.com/office/drawing/2014/main" id="{F41E501D-50D3-88C3-5C96-76065C84427A}"/>
                </a:ext>
              </a:extLst>
            </p:cNvPr>
            <p:cNvSpPr/>
            <p:nvPr/>
          </p:nvSpPr>
          <p:spPr>
            <a:xfrm>
              <a:off x="5732825" y="2080150"/>
              <a:ext cx="62925" cy="18825"/>
            </a:xfrm>
            <a:custGeom>
              <a:avLst/>
              <a:gdLst/>
              <a:ahLst/>
              <a:cxnLst/>
              <a:rect l="l" t="t" r="r" b="b"/>
              <a:pathLst>
                <a:path w="2517" h="753" extrusionOk="0">
                  <a:moveTo>
                    <a:pt x="1492" y="0"/>
                  </a:moveTo>
                  <a:cubicBezTo>
                    <a:pt x="915" y="0"/>
                    <a:pt x="325" y="235"/>
                    <a:pt x="15" y="703"/>
                  </a:cubicBezTo>
                  <a:cubicBezTo>
                    <a:pt x="1" y="724"/>
                    <a:pt x="21" y="752"/>
                    <a:pt x="43" y="752"/>
                  </a:cubicBezTo>
                  <a:cubicBezTo>
                    <a:pt x="49" y="752"/>
                    <a:pt x="54" y="750"/>
                    <a:pt x="59" y="747"/>
                  </a:cubicBezTo>
                  <a:cubicBezTo>
                    <a:pt x="571" y="376"/>
                    <a:pt x="1061" y="164"/>
                    <a:pt x="1604" y="164"/>
                  </a:cubicBezTo>
                  <a:cubicBezTo>
                    <a:pt x="1876" y="164"/>
                    <a:pt x="2162" y="217"/>
                    <a:pt x="2471" y="330"/>
                  </a:cubicBezTo>
                  <a:cubicBezTo>
                    <a:pt x="2474" y="332"/>
                    <a:pt x="2477" y="332"/>
                    <a:pt x="2481" y="332"/>
                  </a:cubicBezTo>
                  <a:cubicBezTo>
                    <a:pt x="2506" y="332"/>
                    <a:pt x="2516" y="293"/>
                    <a:pt x="2493" y="278"/>
                  </a:cubicBezTo>
                  <a:cubicBezTo>
                    <a:pt x="2212" y="93"/>
                    <a:pt x="1854" y="0"/>
                    <a:pt x="14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6">
              <a:extLst>
                <a:ext uri="{FF2B5EF4-FFF2-40B4-BE49-F238E27FC236}">
                  <a16:creationId xmlns:a16="http://schemas.microsoft.com/office/drawing/2014/main" id="{56DE89AA-05DB-7104-8C93-50C867F71638}"/>
                </a:ext>
              </a:extLst>
            </p:cNvPr>
            <p:cNvSpPr/>
            <p:nvPr/>
          </p:nvSpPr>
          <p:spPr>
            <a:xfrm>
              <a:off x="5738300" y="2053425"/>
              <a:ext cx="34225" cy="29900"/>
            </a:xfrm>
            <a:custGeom>
              <a:avLst/>
              <a:gdLst/>
              <a:ahLst/>
              <a:cxnLst/>
              <a:rect l="l" t="t" r="r" b="b"/>
              <a:pathLst>
                <a:path w="1369" h="1196" extrusionOk="0">
                  <a:moveTo>
                    <a:pt x="77" y="1"/>
                  </a:moveTo>
                  <a:cubicBezTo>
                    <a:pt x="38" y="1"/>
                    <a:pt x="0" y="47"/>
                    <a:pt x="25" y="89"/>
                  </a:cubicBezTo>
                  <a:cubicBezTo>
                    <a:pt x="310" y="568"/>
                    <a:pt x="837" y="958"/>
                    <a:pt x="1332" y="1194"/>
                  </a:cubicBezTo>
                  <a:cubicBezTo>
                    <a:pt x="1335" y="1195"/>
                    <a:pt x="1338" y="1196"/>
                    <a:pt x="1341" y="1196"/>
                  </a:cubicBezTo>
                  <a:cubicBezTo>
                    <a:pt x="1358" y="1196"/>
                    <a:pt x="1369" y="1173"/>
                    <a:pt x="1351" y="1161"/>
                  </a:cubicBezTo>
                  <a:cubicBezTo>
                    <a:pt x="1105" y="1002"/>
                    <a:pt x="866" y="826"/>
                    <a:pt x="652" y="626"/>
                  </a:cubicBezTo>
                  <a:cubicBezTo>
                    <a:pt x="452" y="439"/>
                    <a:pt x="297" y="221"/>
                    <a:pt x="115" y="18"/>
                  </a:cubicBezTo>
                  <a:cubicBezTo>
                    <a:pt x="104" y="6"/>
                    <a:pt x="90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6">
              <a:extLst>
                <a:ext uri="{FF2B5EF4-FFF2-40B4-BE49-F238E27FC236}">
                  <a16:creationId xmlns:a16="http://schemas.microsoft.com/office/drawing/2014/main" id="{F2AEFC24-7FEB-5268-F4CE-3B9E8E641EE6}"/>
                </a:ext>
              </a:extLst>
            </p:cNvPr>
            <p:cNvSpPr/>
            <p:nvPr/>
          </p:nvSpPr>
          <p:spPr>
            <a:xfrm>
              <a:off x="5708650" y="2047450"/>
              <a:ext cx="76575" cy="17075"/>
            </a:xfrm>
            <a:custGeom>
              <a:avLst/>
              <a:gdLst/>
              <a:ahLst/>
              <a:cxnLst/>
              <a:rect l="l" t="t" r="r" b="b"/>
              <a:pathLst>
                <a:path w="3063" h="683" extrusionOk="0">
                  <a:moveTo>
                    <a:pt x="2170" y="1"/>
                  </a:moveTo>
                  <a:cubicBezTo>
                    <a:pt x="1452" y="1"/>
                    <a:pt x="613" y="462"/>
                    <a:pt x="26" y="630"/>
                  </a:cubicBezTo>
                  <a:cubicBezTo>
                    <a:pt x="0" y="638"/>
                    <a:pt x="9" y="672"/>
                    <a:pt x="31" y="674"/>
                  </a:cubicBezTo>
                  <a:cubicBezTo>
                    <a:pt x="88" y="680"/>
                    <a:pt x="145" y="682"/>
                    <a:pt x="200" y="682"/>
                  </a:cubicBezTo>
                  <a:cubicBezTo>
                    <a:pt x="923" y="682"/>
                    <a:pt x="1525" y="213"/>
                    <a:pt x="2199" y="213"/>
                  </a:cubicBezTo>
                  <a:cubicBezTo>
                    <a:pt x="2439" y="213"/>
                    <a:pt x="2688" y="272"/>
                    <a:pt x="2955" y="435"/>
                  </a:cubicBezTo>
                  <a:cubicBezTo>
                    <a:pt x="2965" y="441"/>
                    <a:pt x="2975" y="444"/>
                    <a:pt x="2985" y="444"/>
                  </a:cubicBezTo>
                  <a:cubicBezTo>
                    <a:pt x="3030" y="444"/>
                    <a:pt x="3062" y="383"/>
                    <a:pt x="3026" y="345"/>
                  </a:cubicBezTo>
                  <a:cubicBezTo>
                    <a:pt x="2787" y="93"/>
                    <a:pt x="2491" y="1"/>
                    <a:pt x="2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6">
              <a:extLst>
                <a:ext uri="{FF2B5EF4-FFF2-40B4-BE49-F238E27FC236}">
                  <a16:creationId xmlns:a16="http://schemas.microsoft.com/office/drawing/2014/main" id="{CFC8EFAC-A9FD-6549-7AC4-05226C7286EA}"/>
                </a:ext>
              </a:extLst>
            </p:cNvPr>
            <p:cNvSpPr/>
            <p:nvPr/>
          </p:nvSpPr>
          <p:spPr>
            <a:xfrm>
              <a:off x="5700925" y="2031375"/>
              <a:ext cx="65150" cy="33300"/>
            </a:xfrm>
            <a:custGeom>
              <a:avLst/>
              <a:gdLst/>
              <a:ahLst/>
              <a:cxnLst/>
              <a:rect l="l" t="t" r="r" b="b"/>
              <a:pathLst>
                <a:path w="2606" h="1332" extrusionOk="0">
                  <a:moveTo>
                    <a:pt x="2142" y="1"/>
                  </a:moveTo>
                  <a:cubicBezTo>
                    <a:pt x="1615" y="1"/>
                    <a:pt x="1067" y="118"/>
                    <a:pt x="631" y="404"/>
                  </a:cubicBezTo>
                  <a:cubicBezTo>
                    <a:pt x="319" y="610"/>
                    <a:pt x="16" y="1012"/>
                    <a:pt x="369" y="1323"/>
                  </a:cubicBezTo>
                  <a:cubicBezTo>
                    <a:pt x="375" y="1329"/>
                    <a:pt x="383" y="1332"/>
                    <a:pt x="391" y="1332"/>
                  </a:cubicBezTo>
                  <a:cubicBezTo>
                    <a:pt x="416" y="1332"/>
                    <a:pt x="439" y="1307"/>
                    <a:pt x="422" y="1282"/>
                  </a:cubicBezTo>
                  <a:cubicBezTo>
                    <a:pt x="1" y="646"/>
                    <a:pt x="1117" y="340"/>
                    <a:pt x="1482" y="272"/>
                  </a:cubicBezTo>
                  <a:cubicBezTo>
                    <a:pt x="1834" y="206"/>
                    <a:pt x="2189" y="194"/>
                    <a:pt x="2540" y="128"/>
                  </a:cubicBezTo>
                  <a:cubicBezTo>
                    <a:pt x="2606" y="115"/>
                    <a:pt x="2581" y="27"/>
                    <a:pt x="2526" y="21"/>
                  </a:cubicBezTo>
                  <a:cubicBezTo>
                    <a:pt x="2400" y="8"/>
                    <a:pt x="2272" y="1"/>
                    <a:pt x="2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6">
              <a:extLst>
                <a:ext uri="{FF2B5EF4-FFF2-40B4-BE49-F238E27FC236}">
                  <a16:creationId xmlns:a16="http://schemas.microsoft.com/office/drawing/2014/main" id="{741BFD88-2FD1-5236-68F0-2F679215BC3F}"/>
                </a:ext>
              </a:extLst>
            </p:cNvPr>
            <p:cNvSpPr/>
            <p:nvPr/>
          </p:nvSpPr>
          <p:spPr>
            <a:xfrm>
              <a:off x="5673000" y="2013050"/>
              <a:ext cx="77825" cy="35675"/>
            </a:xfrm>
            <a:custGeom>
              <a:avLst/>
              <a:gdLst/>
              <a:ahLst/>
              <a:cxnLst/>
              <a:rect l="l" t="t" r="r" b="b"/>
              <a:pathLst>
                <a:path w="3113" h="1427" extrusionOk="0">
                  <a:moveTo>
                    <a:pt x="2646" y="0"/>
                  </a:moveTo>
                  <a:cubicBezTo>
                    <a:pt x="2094" y="0"/>
                    <a:pt x="1520" y="75"/>
                    <a:pt x="1007" y="239"/>
                  </a:cubicBezTo>
                  <a:cubicBezTo>
                    <a:pt x="815" y="299"/>
                    <a:pt x="625" y="374"/>
                    <a:pt x="480" y="515"/>
                  </a:cubicBezTo>
                  <a:cubicBezTo>
                    <a:pt x="312" y="679"/>
                    <a:pt x="264" y="1027"/>
                    <a:pt x="64" y="1139"/>
                  </a:cubicBezTo>
                  <a:cubicBezTo>
                    <a:pt x="1" y="1175"/>
                    <a:pt x="18" y="1268"/>
                    <a:pt x="83" y="1288"/>
                  </a:cubicBezTo>
                  <a:cubicBezTo>
                    <a:pt x="357" y="1375"/>
                    <a:pt x="641" y="1427"/>
                    <a:pt x="921" y="1427"/>
                  </a:cubicBezTo>
                  <a:cubicBezTo>
                    <a:pt x="1256" y="1427"/>
                    <a:pt x="1587" y="1353"/>
                    <a:pt x="1889" y="1174"/>
                  </a:cubicBezTo>
                  <a:lnTo>
                    <a:pt x="1888" y="1174"/>
                  </a:lnTo>
                  <a:cubicBezTo>
                    <a:pt x="1910" y="1161"/>
                    <a:pt x="1899" y="1130"/>
                    <a:pt x="1877" y="1130"/>
                  </a:cubicBezTo>
                  <a:cubicBezTo>
                    <a:pt x="1875" y="1130"/>
                    <a:pt x="1873" y="1130"/>
                    <a:pt x="1870" y="1131"/>
                  </a:cubicBezTo>
                  <a:cubicBezTo>
                    <a:pt x="1534" y="1220"/>
                    <a:pt x="1230" y="1281"/>
                    <a:pt x="925" y="1281"/>
                  </a:cubicBezTo>
                  <a:cubicBezTo>
                    <a:pt x="714" y="1281"/>
                    <a:pt x="503" y="1253"/>
                    <a:pt x="280" y="1184"/>
                  </a:cubicBezTo>
                  <a:lnTo>
                    <a:pt x="280" y="1184"/>
                  </a:lnTo>
                  <a:cubicBezTo>
                    <a:pt x="300" y="1158"/>
                    <a:pt x="319" y="1126"/>
                    <a:pt x="370" y="1068"/>
                  </a:cubicBezTo>
                  <a:cubicBezTo>
                    <a:pt x="629" y="771"/>
                    <a:pt x="713" y="503"/>
                    <a:pt x="1129" y="379"/>
                  </a:cubicBezTo>
                  <a:cubicBezTo>
                    <a:pt x="1752" y="191"/>
                    <a:pt x="2418" y="153"/>
                    <a:pt x="3063" y="94"/>
                  </a:cubicBezTo>
                  <a:cubicBezTo>
                    <a:pt x="3113" y="88"/>
                    <a:pt x="3113" y="19"/>
                    <a:pt x="3063" y="15"/>
                  </a:cubicBezTo>
                  <a:cubicBezTo>
                    <a:pt x="2927" y="5"/>
                    <a:pt x="2787" y="0"/>
                    <a:pt x="2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6">
              <a:extLst>
                <a:ext uri="{FF2B5EF4-FFF2-40B4-BE49-F238E27FC236}">
                  <a16:creationId xmlns:a16="http://schemas.microsoft.com/office/drawing/2014/main" id="{EFAE76DE-7286-BF6A-D4CA-34B6C493CFC0}"/>
                </a:ext>
              </a:extLst>
            </p:cNvPr>
            <p:cNvSpPr/>
            <p:nvPr/>
          </p:nvSpPr>
          <p:spPr>
            <a:xfrm>
              <a:off x="5688100" y="2002950"/>
              <a:ext cx="12550" cy="20000"/>
            </a:xfrm>
            <a:custGeom>
              <a:avLst/>
              <a:gdLst/>
              <a:ahLst/>
              <a:cxnLst/>
              <a:rect l="l" t="t" r="r" b="b"/>
              <a:pathLst>
                <a:path w="502" h="800" extrusionOk="0">
                  <a:moveTo>
                    <a:pt x="427" y="0"/>
                  </a:moveTo>
                  <a:cubicBezTo>
                    <a:pt x="424" y="0"/>
                    <a:pt x="420" y="1"/>
                    <a:pt x="417" y="1"/>
                  </a:cubicBezTo>
                  <a:cubicBezTo>
                    <a:pt x="271" y="25"/>
                    <a:pt x="158" y="214"/>
                    <a:pt x="100" y="338"/>
                  </a:cubicBezTo>
                  <a:cubicBezTo>
                    <a:pt x="34" y="476"/>
                    <a:pt x="0" y="636"/>
                    <a:pt x="45" y="785"/>
                  </a:cubicBezTo>
                  <a:cubicBezTo>
                    <a:pt x="47" y="795"/>
                    <a:pt x="56" y="799"/>
                    <a:pt x="64" y="799"/>
                  </a:cubicBezTo>
                  <a:cubicBezTo>
                    <a:pt x="73" y="799"/>
                    <a:pt x="81" y="795"/>
                    <a:pt x="84" y="785"/>
                  </a:cubicBezTo>
                  <a:cubicBezTo>
                    <a:pt x="124" y="647"/>
                    <a:pt x="153" y="512"/>
                    <a:pt x="225" y="386"/>
                  </a:cubicBezTo>
                  <a:cubicBezTo>
                    <a:pt x="293" y="269"/>
                    <a:pt x="422" y="198"/>
                    <a:pt x="479" y="85"/>
                  </a:cubicBezTo>
                  <a:cubicBezTo>
                    <a:pt x="501" y="42"/>
                    <a:pt x="470" y="0"/>
                    <a:pt x="4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6">
              <a:extLst>
                <a:ext uri="{FF2B5EF4-FFF2-40B4-BE49-F238E27FC236}">
                  <a16:creationId xmlns:a16="http://schemas.microsoft.com/office/drawing/2014/main" id="{4575E906-FB09-7289-A7D7-0A3F7E24BF74}"/>
                </a:ext>
              </a:extLst>
            </p:cNvPr>
            <p:cNvSpPr/>
            <p:nvPr/>
          </p:nvSpPr>
          <p:spPr>
            <a:xfrm>
              <a:off x="5644475" y="2003425"/>
              <a:ext cx="79325" cy="14550"/>
            </a:xfrm>
            <a:custGeom>
              <a:avLst/>
              <a:gdLst/>
              <a:ahLst/>
              <a:cxnLst/>
              <a:rect l="l" t="t" r="r" b="b"/>
              <a:pathLst>
                <a:path w="3173" h="582" extrusionOk="0">
                  <a:moveTo>
                    <a:pt x="2676" y="0"/>
                  </a:moveTo>
                  <a:cubicBezTo>
                    <a:pt x="2412" y="0"/>
                    <a:pt x="2154" y="61"/>
                    <a:pt x="1883" y="143"/>
                  </a:cubicBezTo>
                  <a:cubicBezTo>
                    <a:pt x="1441" y="277"/>
                    <a:pt x="1064" y="396"/>
                    <a:pt x="653" y="396"/>
                  </a:cubicBezTo>
                  <a:cubicBezTo>
                    <a:pt x="464" y="396"/>
                    <a:pt x="269" y="371"/>
                    <a:pt x="56" y="310"/>
                  </a:cubicBezTo>
                  <a:cubicBezTo>
                    <a:pt x="52" y="309"/>
                    <a:pt x="48" y="308"/>
                    <a:pt x="45" y="308"/>
                  </a:cubicBezTo>
                  <a:cubicBezTo>
                    <a:pt x="11" y="308"/>
                    <a:pt x="1" y="354"/>
                    <a:pt x="29" y="375"/>
                  </a:cubicBezTo>
                  <a:cubicBezTo>
                    <a:pt x="234" y="527"/>
                    <a:pt x="455" y="582"/>
                    <a:pt x="687" y="582"/>
                  </a:cubicBezTo>
                  <a:cubicBezTo>
                    <a:pt x="825" y="582"/>
                    <a:pt x="966" y="563"/>
                    <a:pt x="1112" y="534"/>
                  </a:cubicBezTo>
                  <a:cubicBezTo>
                    <a:pt x="1725" y="414"/>
                    <a:pt x="2251" y="136"/>
                    <a:pt x="2869" y="136"/>
                  </a:cubicBezTo>
                  <a:cubicBezTo>
                    <a:pt x="2950" y="136"/>
                    <a:pt x="3032" y="140"/>
                    <a:pt x="3116" y="151"/>
                  </a:cubicBezTo>
                  <a:cubicBezTo>
                    <a:pt x="3118" y="151"/>
                    <a:pt x="3120" y="151"/>
                    <a:pt x="3122" y="151"/>
                  </a:cubicBezTo>
                  <a:cubicBezTo>
                    <a:pt x="3169" y="151"/>
                    <a:pt x="3173" y="77"/>
                    <a:pt x="3128" y="64"/>
                  </a:cubicBezTo>
                  <a:cubicBezTo>
                    <a:pt x="2973" y="19"/>
                    <a:pt x="2823" y="0"/>
                    <a:pt x="26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6">
              <a:extLst>
                <a:ext uri="{FF2B5EF4-FFF2-40B4-BE49-F238E27FC236}">
                  <a16:creationId xmlns:a16="http://schemas.microsoft.com/office/drawing/2014/main" id="{911CB8FD-1AA4-F3E4-64F2-116CA64CFBDB}"/>
                </a:ext>
              </a:extLst>
            </p:cNvPr>
            <p:cNvSpPr/>
            <p:nvPr/>
          </p:nvSpPr>
          <p:spPr>
            <a:xfrm>
              <a:off x="5646100" y="1974150"/>
              <a:ext cx="66200" cy="40725"/>
            </a:xfrm>
            <a:custGeom>
              <a:avLst/>
              <a:gdLst/>
              <a:ahLst/>
              <a:cxnLst/>
              <a:rect l="l" t="t" r="r" b="b"/>
              <a:pathLst>
                <a:path w="2648" h="1629" extrusionOk="0">
                  <a:moveTo>
                    <a:pt x="1976" y="1"/>
                  </a:moveTo>
                  <a:cubicBezTo>
                    <a:pt x="1072" y="1"/>
                    <a:pt x="185" y="656"/>
                    <a:pt x="8" y="1569"/>
                  </a:cubicBezTo>
                  <a:cubicBezTo>
                    <a:pt x="0" y="1606"/>
                    <a:pt x="27" y="1628"/>
                    <a:pt x="54" y="1628"/>
                  </a:cubicBezTo>
                  <a:cubicBezTo>
                    <a:pt x="73" y="1628"/>
                    <a:pt x="93" y="1618"/>
                    <a:pt x="103" y="1594"/>
                  </a:cubicBezTo>
                  <a:cubicBezTo>
                    <a:pt x="497" y="652"/>
                    <a:pt x="1187" y="176"/>
                    <a:pt x="2127" y="176"/>
                  </a:cubicBezTo>
                  <a:cubicBezTo>
                    <a:pt x="2265" y="176"/>
                    <a:pt x="2409" y="186"/>
                    <a:pt x="2558" y="207"/>
                  </a:cubicBezTo>
                  <a:cubicBezTo>
                    <a:pt x="2562" y="208"/>
                    <a:pt x="2565" y="208"/>
                    <a:pt x="2568" y="208"/>
                  </a:cubicBezTo>
                  <a:cubicBezTo>
                    <a:pt x="2627" y="208"/>
                    <a:pt x="2648" y="128"/>
                    <a:pt x="2586" y="107"/>
                  </a:cubicBezTo>
                  <a:cubicBezTo>
                    <a:pt x="2387" y="34"/>
                    <a:pt x="2181" y="1"/>
                    <a:pt x="1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6">
              <a:extLst>
                <a:ext uri="{FF2B5EF4-FFF2-40B4-BE49-F238E27FC236}">
                  <a16:creationId xmlns:a16="http://schemas.microsoft.com/office/drawing/2014/main" id="{1940226A-CCCD-A35A-E2F2-526783C942C0}"/>
                </a:ext>
              </a:extLst>
            </p:cNvPr>
            <p:cNvSpPr/>
            <p:nvPr/>
          </p:nvSpPr>
          <p:spPr>
            <a:xfrm>
              <a:off x="5604075" y="1980325"/>
              <a:ext cx="71200" cy="15000"/>
            </a:xfrm>
            <a:custGeom>
              <a:avLst/>
              <a:gdLst/>
              <a:ahLst/>
              <a:cxnLst/>
              <a:rect l="l" t="t" r="r" b="b"/>
              <a:pathLst>
                <a:path w="2848" h="600" extrusionOk="0">
                  <a:moveTo>
                    <a:pt x="2779" y="1"/>
                  </a:moveTo>
                  <a:cubicBezTo>
                    <a:pt x="2774" y="1"/>
                    <a:pt x="2769" y="1"/>
                    <a:pt x="2763" y="3"/>
                  </a:cubicBezTo>
                  <a:cubicBezTo>
                    <a:pt x="2347" y="152"/>
                    <a:pt x="1945" y="308"/>
                    <a:pt x="1509" y="389"/>
                  </a:cubicBezTo>
                  <a:cubicBezTo>
                    <a:pt x="1007" y="482"/>
                    <a:pt x="530" y="461"/>
                    <a:pt x="27" y="476"/>
                  </a:cubicBezTo>
                  <a:cubicBezTo>
                    <a:pt x="6" y="476"/>
                    <a:pt x="1" y="507"/>
                    <a:pt x="22" y="513"/>
                  </a:cubicBezTo>
                  <a:cubicBezTo>
                    <a:pt x="266" y="572"/>
                    <a:pt x="527" y="599"/>
                    <a:pt x="794" y="599"/>
                  </a:cubicBezTo>
                  <a:cubicBezTo>
                    <a:pt x="1493" y="599"/>
                    <a:pt x="2232" y="410"/>
                    <a:pt x="2802" y="96"/>
                  </a:cubicBezTo>
                  <a:cubicBezTo>
                    <a:pt x="2848" y="71"/>
                    <a:pt x="2825" y="1"/>
                    <a:pt x="27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6">
              <a:extLst>
                <a:ext uri="{FF2B5EF4-FFF2-40B4-BE49-F238E27FC236}">
                  <a16:creationId xmlns:a16="http://schemas.microsoft.com/office/drawing/2014/main" id="{81820840-DBFF-C56F-953A-07EDC61070D8}"/>
                </a:ext>
              </a:extLst>
            </p:cNvPr>
            <p:cNvSpPr/>
            <p:nvPr/>
          </p:nvSpPr>
          <p:spPr>
            <a:xfrm>
              <a:off x="5602925" y="1957275"/>
              <a:ext cx="88300" cy="36850"/>
            </a:xfrm>
            <a:custGeom>
              <a:avLst/>
              <a:gdLst/>
              <a:ahLst/>
              <a:cxnLst/>
              <a:rect l="l" t="t" r="r" b="b"/>
              <a:pathLst>
                <a:path w="3532" h="1474" extrusionOk="0">
                  <a:moveTo>
                    <a:pt x="2804" y="0"/>
                  </a:moveTo>
                  <a:cubicBezTo>
                    <a:pt x="2210" y="0"/>
                    <a:pt x="1599" y="159"/>
                    <a:pt x="1072" y="386"/>
                  </a:cubicBezTo>
                  <a:cubicBezTo>
                    <a:pt x="621" y="579"/>
                    <a:pt x="0" y="877"/>
                    <a:pt x="83" y="1454"/>
                  </a:cubicBezTo>
                  <a:cubicBezTo>
                    <a:pt x="85" y="1468"/>
                    <a:pt x="95" y="1474"/>
                    <a:pt x="106" y="1474"/>
                  </a:cubicBezTo>
                  <a:cubicBezTo>
                    <a:pt x="118" y="1474"/>
                    <a:pt x="131" y="1467"/>
                    <a:pt x="135" y="1454"/>
                  </a:cubicBezTo>
                  <a:cubicBezTo>
                    <a:pt x="510" y="224"/>
                    <a:pt x="2456" y="229"/>
                    <a:pt x="3472" y="162"/>
                  </a:cubicBezTo>
                  <a:cubicBezTo>
                    <a:pt x="3519" y="159"/>
                    <a:pt x="3532" y="90"/>
                    <a:pt x="3483" y="78"/>
                  </a:cubicBezTo>
                  <a:cubicBezTo>
                    <a:pt x="3263" y="24"/>
                    <a:pt x="3035" y="0"/>
                    <a:pt x="2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6">
              <a:extLst>
                <a:ext uri="{FF2B5EF4-FFF2-40B4-BE49-F238E27FC236}">
                  <a16:creationId xmlns:a16="http://schemas.microsoft.com/office/drawing/2014/main" id="{40581D92-BA68-220F-FBC2-13E5A08D817F}"/>
                </a:ext>
              </a:extLst>
            </p:cNvPr>
            <p:cNvSpPr/>
            <p:nvPr/>
          </p:nvSpPr>
          <p:spPr>
            <a:xfrm>
              <a:off x="5570825" y="1935900"/>
              <a:ext cx="85725" cy="43850"/>
            </a:xfrm>
            <a:custGeom>
              <a:avLst/>
              <a:gdLst/>
              <a:ahLst/>
              <a:cxnLst/>
              <a:rect l="l" t="t" r="r" b="b"/>
              <a:pathLst>
                <a:path w="3429" h="1754" extrusionOk="0">
                  <a:moveTo>
                    <a:pt x="3096" y="1"/>
                  </a:moveTo>
                  <a:cubicBezTo>
                    <a:pt x="1920" y="1"/>
                    <a:pt x="211" y="379"/>
                    <a:pt x="4" y="1716"/>
                  </a:cubicBezTo>
                  <a:cubicBezTo>
                    <a:pt x="1" y="1736"/>
                    <a:pt x="18" y="1753"/>
                    <a:pt x="35" y="1753"/>
                  </a:cubicBezTo>
                  <a:cubicBezTo>
                    <a:pt x="43" y="1753"/>
                    <a:pt x="51" y="1749"/>
                    <a:pt x="57" y="1738"/>
                  </a:cubicBezTo>
                  <a:cubicBezTo>
                    <a:pt x="783" y="368"/>
                    <a:pt x="1938" y="277"/>
                    <a:pt x="3350" y="126"/>
                  </a:cubicBezTo>
                  <a:cubicBezTo>
                    <a:pt x="3426" y="117"/>
                    <a:pt x="3428" y="10"/>
                    <a:pt x="3350" y="7"/>
                  </a:cubicBezTo>
                  <a:cubicBezTo>
                    <a:pt x="3269" y="3"/>
                    <a:pt x="3184" y="1"/>
                    <a:pt x="30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6">
              <a:extLst>
                <a:ext uri="{FF2B5EF4-FFF2-40B4-BE49-F238E27FC236}">
                  <a16:creationId xmlns:a16="http://schemas.microsoft.com/office/drawing/2014/main" id="{8A0FEDD4-B2F2-41B0-79EF-3C86FECC5BF6}"/>
                </a:ext>
              </a:extLst>
            </p:cNvPr>
            <p:cNvSpPr/>
            <p:nvPr/>
          </p:nvSpPr>
          <p:spPr>
            <a:xfrm>
              <a:off x="5569250" y="1962775"/>
              <a:ext cx="70025" cy="16475"/>
            </a:xfrm>
            <a:custGeom>
              <a:avLst/>
              <a:gdLst/>
              <a:ahLst/>
              <a:cxnLst/>
              <a:rect l="l" t="t" r="r" b="b"/>
              <a:pathLst>
                <a:path w="2801" h="659" extrusionOk="0">
                  <a:moveTo>
                    <a:pt x="2753" y="0"/>
                  </a:moveTo>
                  <a:cubicBezTo>
                    <a:pt x="2749" y="0"/>
                    <a:pt x="2744" y="1"/>
                    <a:pt x="2740" y="3"/>
                  </a:cubicBezTo>
                  <a:cubicBezTo>
                    <a:pt x="2212" y="172"/>
                    <a:pt x="1710" y="235"/>
                    <a:pt x="1160" y="279"/>
                  </a:cubicBezTo>
                  <a:cubicBezTo>
                    <a:pt x="763" y="312"/>
                    <a:pt x="384" y="370"/>
                    <a:pt x="37" y="579"/>
                  </a:cubicBezTo>
                  <a:cubicBezTo>
                    <a:pt x="1" y="600"/>
                    <a:pt x="19" y="658"/>
                    <a:pt x="56" y="658"/>
                  </a:cubicBezTo>
                  <a:cubicBezTo>
                    <a:pt x="60" y="658"/>
                    <a:pt x="65" y="658"/>
                    <a:pt x="70" y="656"/>
                  </a:cubicBezTo>
                  <a:cubicBezTo>
                    <a:pt x="902" y="343"/>
                    <a:pt x="2041" y="622"/>
                    <a:pt x="2770" y="74"/>
                  </a:cubicBezTo>
                  <a:cubicBezTo>
                    <a:pt x="2800" y="52"/>
                    <a:pt x="2788" y="0"/>
                    <a:pt x="2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6">
              <a:extLst>
                <a:ext uri="{FF2B5EF4-FFF2-40B4-BE49-F238E27FC236}">
                  <a16:creationId xmlns:a16="http://schemas.microsoft.com/office/drawing/2014/main" id="{7455D159-C330-2A42-663E-FC2F61879638}"/>
                </a:ext>
              </a:extLst>
            </p:cNvPr>
            <p:cNvSpPr/>
            <p:nvPr/>
          </p:nvSpPr>
          <p:spPr>
            <a:xfrm>
              <a:off x="5556025" y="1932775"/>
              <a:ext cx="51775" cy="48425"/>
            </a:xfrm>
            <a:custGeom>
              <a:avLst/>
              <a:gdLst/>
              <a:ahLst/>
              <a:cxnLst/>
              <a:rect l="l" t="t" r="r" b="b"/>
              <a:pathLst>
                <a:path w="2071" h="1937" extrusionOk="0">
                  <a:moveTo>
                    <a:pt x="2025" y="1"/>
                  </a:moveTo>
                  <a:cubicBezTo>
                    <a:pt x="2024" y="1"/>
                    <a:pt x="2022" y="1"/>
                    <a:pt x="2021" y="1"/>
                  </a:cubicBezTo>
                  <a:cubicBezTo>
                    <a:pt x="1449" y="69"/>
                    <a:pt x="908" y="449"/>
                    <a:pt x="534" y="874"/>
                  </a:cubicBezTo>
                  <a:cubicBezTo>
                    <a:pt x="301" y="1139"/>
                    <a:pt x="0" y="1666"/>
                    <a:pt x="386" y="1935"/>
                  </a:cubicBezTo>
                  <a:cubicBezTo>
                    <a:pt x="388" y="1936"/>
                    <a:pt x="391" y="1937"/>
                    <a:pt x="393" y="1937"/>
                  </a:cubicBezTo>
                  <a:cubicBezTo>
                    <a:pt x="402" y="1937"/>
                    <a:pt x="411" y="1927"/>
                    <a:pt x="409" y="1917"/>
                  </a:cubicBezTo>
                  <a:cubicBezTo>
                    <a:pt x="106" y="947"/>
                    <a:pt x="1348" y="415"/>
                    <a:pt x="2040" y="70"/>
                  </a:cubicBezTo>
                  <a:cubicBezTo>
                    <a:pt x="2071" y="56"/>
                    <a:pt x="2059" y="1"/>
                    <a:pt x="2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6">
              <a:extLst>
                <a:ext uri="{FF2B5EF4-FFF2-40B4-BE49-F238E27FC236}">
                  <a16:creationId xmlns:a16="http://schemas.microsoft.com/office/drawing/2014/main" id="{825E1692-A2C4-DB06-15D1-B73826275B03}"/>
                </a:ext>
              </a:extLst>
            </p:cNvPr>
            <p:cNvSpPr/>
            <p:nvPr/>
          </p:nvSpPr>
          <p:spPr>
            <a:xfrm>
              <a:off x="5536775" y="1961650"/>
              <a:ext cx="31525" cy="31200"/>
            </a:xfrm>
            <a:custGeom>
              <a:avLst/>
              <a:gdLst/>
              <a:ahLst/>
              <a:cxnLst/>
              <a:rect l="l" t="t" r="r" b="b"/>
              <a:pathLst>
                <a:path w="1261" h="1248" extrusionOk="0">
                  <a:moveTo>
                    <a:pt x="1204" y="1"/>
                  </a:moveTo>
                  <a:cubicBezTo>
                    <a:pt x="1193" y="1"/>
                    <a:pt x="1182" y="4"/>
                    <a:pt x="1172" y="13"/>
                  </a:cubicBezTo>
                  <a:cubicBezTo>
                    <a:pt x="972" y="196"/>
                    <a:pt x="837" y="454"/>
                    <a:pt x="648" y="652"/>
                  </a:cubicBezTo>
                  <a:cubicBezTo>
                    <a:pt x="458" y="852"/>
                    <a:pt x="239" y="1019"/>
                    <a:pt x="26" y="1194"/>
                  </a:cubicBezTo>
                  <a:cubicBezTo>
                    <a:pt x="0" y="1215"/>
                    <a:pt x="25" y="1247"/>
                    <a:pt x="52" y="1247"/>
                  </a:cubicBezTo>
                  <a:cubicBezTo>
                    <a:pt x="57" y="1247"/>
                    <a:pt x="62" y="1247"/>
                    <a:pt x="66" y="1245"/>
                  </a:cubicBezTo>
                  <a:cubicBezTo>
                    <a:pt x="334" y="1119"/>
                    <a:pt x="563" y="932"/>
                    <a:pt x="773" y="723"/>
                  </a:cubicBezTo>
                  <a:cubicBezTo>
                    <a:pt x="951" y="546"/>
                    <a:pt x="1182" y="306"/>
                    <a:pt x="1251" y="59"/>
                  </a:cubicBezTo>
                  <a:cubicBezTo>
                    <a:pt x="1261" y="25"/>
                    <a:pt x="1233" y="1"/>
                    <a:pt x="1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6">
              <a:extLst>
                <a:ext uri="{FF2B5EF4-FFF2-40B4-BE49-F238E27FC236}">
                  <a16:creationId xmlns:a16="http://schemas.microsoft.com/office/drawing/2014/main" id="{8DF3D622-8F93-D228-EB2A-0DFADA67B2B9}"/>
                </a:ext>
              </a:extLst>
            </p:cNvPr>
            <p:cNvSpPr/>
            <p:nvPr/>
          </p:nvSpPr>
          <p:spPr>
            <a:xfrm>
              <a:off x="5525825" y="1930925"/>
              <a:ext cx="40450" cy="62250"/>
            </a:xfrm>
            <a:custGeom>
              <a:avLst/>
              <a:gdLst/>
              <a:ahLst/>
              <a:cxnLst/>
              <a:rect l="l" t="t" r="r" b="b"/>
              <a:pathLst>
                <a:path w="1618" h="2490" extrusionOk="0">
                  <a:moveTo>
                    <a:pt x="1569" y="1"/>
                  </a:moveTo>
                  <a:cubicBezTo>
                    <a:pt x="1565" y="1"/>
                    <a:pt x="1561" y="2"/>
                    <a:pt x="1557" y="3"/>
                  </a:cubicBezTo>
                  <a:cubicBezTo>
                    <a:pt x="989" y="182"/>
                    <a:pt x="423" y="568"/>
                    <a:pt x="189" y="1136"/>
                  </a:cubicBezTo>
                  <a:cubicBezTo>
                    <a:pt x="0" y="1599"/>
                    <a:pt x="65" y="2232"/>
                    <a:pt x="545" y="2485"/>
                  </a:cubicBezTo>
                  <a:cubicBezTo>
                    <a:pt x="551" y="2489"/>
                    <a:pt x="557" y="2490"/>
                    <a:pt x="562" y="2490"/>
                  </a:cubicBezTo>
                  <a:cubicBezTo>
                    <a:pt x="590" y="2490"/>
                    <a:pt x="608" y="2456"/>
                    <a:pt x="586" y="2432"/>
                  </a:cubicBezTo>
                  <a:cubicBezTo>
                    <a:pt x="159" y="1947"/>
                    <a:pt x="122" y="1402"/>
                    <a:pt x="520" y="878"/>
                  </a:cubicBezTo>
                  <a:cubicBezTo>
                    <a:pt x="803" y="506"/>
                    <a:pt x="1202" y="314"/>
                    <a:pt x="1585" y="71"/>
                  </a:cubicBezTo>
                  <a:cubicBezTo>
                    <a:pt x="1618" y="50"/>
                    <a:pt x="1602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6">
              <a:extLst>
                <a:ext uri="{FF2B5EF4-FFF2-40B4-BE49-F238E27FC236}">
                  <a16:creationId xmlns:a16="http://schemas.microsoft.com/office/drawing/2014/main" id="{34E5FA7E-CA95-4E38-AC00-F4D71C38B457}"/>
                </a:ext>
              </a:extLst>
            </p:cNvPr>
            <p:cNvSpPr/>
            <p:nvPr/>
          </p:nvSpPr>
          <p:spPr>
            <a:xfrm>
              <a:off x="5496900" y="1964325"/>
              <a:ext cx="35000" cy="32925"/>
            </a:xfrm>
            <a:custGeom>
              <a:avLst/>
              <a:gdLst/>
              <a:ahLst/>
              <a:cxnLst/>
              <a:rect l="l" t="t" r="r" b="b"/>
              <a:pathLst>
                <a:path w="1400" h="1317" extrusionOk="0">
                  <a:moveTo>
                    <a:pt x="1342" y="0"/>
                  </a:moveTo>
                  <a:cubicBezTo>
                    <a:pt x="1331" y="0"/>
                    <a:pt x="1321" y="4"/>
                    <a:pt x="1313" y="13"/>
                  </a:cubicBezTo>
                  <a:cubicBezTo>
                    <a:pt x="1123" y="230"/>
                    <a:pt x="976" y="476"/>
                    <a:pt x="766" y="679"/>
                  </a:cubicBezTo>
                  <a:cubicBezTo>
                    <a:pt x="539" y="901"/>
                    <a:pt x="277" y="1060"/>
                    <a:pt x="26" y="1249"/>
                  </a:cubicBezTo>
                  <a:cubicBezTo>
                    <a:pt x="0" y="1268"/>
                    <a:pt x="9" y="1316"/>
                    <a:pt x="40" y="1316"/>
                  </a:cubicBezTo>
                  <a:cubicBezTo>
                    <a:pt x="44" y="1316"/>
                    <a:pt x="49" y="1316"/>
                    <a:pt x="53" y="1314"/>
                  </a:cubicBezTo>
                  <a:cubicBezTo>
                    <a:pt x="574" y="1122"/>
                    <a:pt x="1178" y="574"/>
                    <a:pt x="1388" y="56"/>
                  </a:cubicBezTo>
                  <a:cubicBezTo>
                    <a:pt x="1399" y="27"/>
                    <a:pt x="1370" y="0"/>
                    <a:pt x="1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6">
              <a:extLst>
                <a:ext uri="{FF2B5EF4-FFF2-40B4-BE49-F238E27FC236}">
                  <a16:creationId xmlns:a16="http://schemas.microsoft.com/office/drawing/2014/main" id="{9531941C-FF36-83EA-9971-CAC05BD54E0F}"/>
                </a:ext>
              </a:extLst>
            </p:cNvPr>
            <p:cNvSpPr/>
            <p:nvPr/>
          </p:nvSpPr>
          <p:spPr>
            <a:xfrm>
              <a:off x="5478425" y="1939250"/>
              <a:ext cx="53050" cy="56225"/>
            </a:xfrm>
            <a:custGeom>
              <a:avLst/>
              <a:gdLst/>
              <a:ahLst/>
              <a:cxnLst/>
              <a:rect l="l" t="t" r="r" b="b"/>
              <a:pathLst>
                <a:path w="2122" h="2249" extrusionOk="0">
                  <a:moveTo>
                    <a:pt x="2067" y="0"/>
                  </a:moveTo>
                  <a:cubicBezTo>
                    <a:pt x="2061" y="0"/>
                    <a:pt x="2054" y="2"/>
                    <a:pt x="2048" y="5"/>
                  </a:cubicBezTo>
                  <a:cubicBezTo>
                    <a:pt x="1457" y="284"/>
                    <a:pt x="1" y="1540"/>
                    <a:pt x="777" y="2245"/>
                  </a:cubicBezTo>
                  <a:cubicBezTo>
                    <a:pt x="779" y="2248"/>
                    <a:pt x="782" y="2248"/>
                    <a:pt x="785" y="2248"/>
                  </a:cubicBezTo>
                  <a:cubicBezTo>
                    <a:pt x="794" y="2248"/>
                    <a:pt x="802" y="2240"/>
                    <a:pt x="795" y="2231"/>
                  </a:cubicBezTo>
                  <a:cubicBezTo>
                    <a:pt x="232" y="1449"/>
                    <a:pt x="1548" y="457"/>
                    <a:pt x="2087" y="73"/>
                  </a:cubicBezTo>
                  <a:cubicBezTo>
                    <a:pt x="2122" y="47"/>
                    <a:pt x="2102" y="0"/>
                    <a:pt x="20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6">
              <a:extLst>
                <a:ext uri="{FF2B5EF4-FFF2-40B4-BE49-F238E27FC236}">
                  <a16:creationId xmlns:a16="http://schemas.microsoft.com/office/drawing/2014/main" id="{855C8E78-B4EA-61FD-5BAE-73B5F9EDE753}"/>
                </a:ext>
              </a:extLst>
            </p:cNvPr>
            <p:cNvSpPr/>
            <p:nvPr/>
          </p:nvSpPr>
          <p:spPr>
            <a:xfrm>
              <a:off x="5458750" y="1979000"/>
              <a:ext cx="35500" cy="27775"/>
            </a:xfrm>
            <a:custGeom>
              <a:avLst/>
              <a:gdLst/>
              <a:ahLst/>
              <a:cxnLst/>
              <a:rect l="l" t="t" r="r" b="b"/>
              <a:pathLst>
                <a:path w="1420" h="1111" extrusionOk="0">
                  <a:moveTo>
                    <a:pt x="1365" y="1"/>
                  </a:moveTo>
                  <a:cubicBezTo>
                    <a:pt x="1357" y="1"/>
                    <a:pt x="1349" y="3"/>
                    <a:pt x="1341" y="9"/>
                  </a:cubicBezTo>
                  <a:cubicBezTo>
                    <a:pt x="1126" y="167"/>
                    <a:pt x="954" y="388"/>
                    <a:pt x="747" y="559"/>
                  </a:cubicBezTo>
                  <a:cubicBezTo>
                    <a:pt x="522" y="743"/>
                    <a:pt x="226" y="860"/>
                    <a:pt x="23" y="1059"/>
                  </a:cubicBezTo>
                  <a:cubicBezTo>
                    <a:pt x="1" y="1081"/>
                    <a:pt x="21" y="1110"/>
                    <a:pt x="47" y="1110"/>
                  </a:cubicBezTo>
                  <a:cubicBezTo>
                    <a:pt x="49" y="1110"/>
                    <a:pt x="51" y="1110"/>
                    <a:pt x="52" y="1110"/>
                  </a:cubicBezTo>
                  <a:cubicBezTo>
                    <a:pt x="329" y="1067"/>
                    <a:pt x="611" y="833"/>
                    <a:pt x="828" y="665"/>
                  </a:cubicBezTo>
                  <a:cubicBezTo>
                    <a:pt x="1035" y="504"/>
                    <a:pt x="1283" y="308"/>
                    <a:pt x="1404" y="72"/>
                  </a:cubicBezTo>
                  <a:cubicBezTo>
                    <a:pt x="1420" y="42"/>
                    <a:pt x="1396" y="1"/>
                    <a:pt x="1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6">
              <a:extLst>
                <a:ext uri="{FF2B5EF4-FFF2-40B4-BE49-F238E27FC236}">
                  <a16:creationId xmlns:a16="http://schemas.microsoft.com/office/drawing/2014/main" id="{C13E5CBB-3AB4-521A-F633-051B7286C82F}"/>
                </a:ext>
              </a:extLst>
            </p:cNvPr>
            <p:cNvSpPr/>
            <p:nvPr/>
          </p:nvSpPr>
          <p:spPr>
            <a:xfrm>
              <a:off x="5458450" y="1938275"/>
              <a:ext cx="51025" cy="68075"/>
            </a:xfrm>
            <a:custGeom>
              <a:avLst/>
              <a:gdLst/>
              <a:ahLst/>
              <a:cxnLst/>
              <a:rect l="l" t="t" r="r" b="b"/>
              <a:pathLst>
                <a:path w="2041" h="2723" extrusionOk="0">
                  <a:moveTo>
                    <a:pt x="1983" y="0"/>
                  </a:moveTo>
                  <a:cubicBezTo>
                    <a:pt x="1979" y="0"/>
                    <a:pt x="1975" y="1"/>
                    <a:pt x="1971" y="3"/>
                  </a:cubicBezTo>
                  <a:cubicBezTo>
                    <a:pt x="973" y="386"/>
                    <a:pt x="68" y="1641"/>
                    <a:pt x="2" y="2706"/>
                  </a:cubicBezTo>
                  <a:cubicBezTo>
                    <a:pt x="1" y="2716"/>
                    <a:pt x="10" y="2722"/>
                    <a:pt x="18" y="2722"/>
                  </a:cubicBezTo>
                  <a:cubicBezTo>
                    <a:pt x="23" y="2722"/>
                    <a:pt x="28" y="2720"/>
                    <a:pt x="30" y="2715"/>
                  </a:cubicBezTo>
                  <a:cubicBezTo>
                    <a:pt x="242" y="2212"/>
                    <a:pt x="408" y="1716"/>
                    <a:pt x="735" y="1270"/>
                  </a:cubicBezTo>
                  <a:cubicBezTo>
                    <a:pt x="1093" y="783"/>
                    <a:pt x="1554" y="456"/>
                    <a:pt x="2012" y="74"/>
                  </a:cubicBezTo>
                  <a:cubicBezTo>
                    <a:pt x="2041" y="50"/>
                    <a:pt x="2016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6">
              <a:extLst>
                <a:ext uri="{FF2B5EF4-FFF2-40B4-BE49-F238E27FC236}">
                  <a16:creationId xmlns:a16="http://schemas.microsoft.com/office/drawing/2014/main" id="{5D5071BE-3436-506D-5DC1-7E049297C43C}"/>
                </a:ext>
              </a:extLst>
            </p:cNvPr>
            <p:cNvSpPr/>
            <p:nvPr/>
          </p:nvSpPr>
          <p:spPr>
            <a:xfrm>
              <a:off x="5444475" y="1989150"/>
              <a:ext cx="19225" cy="5925"/>
            </a:xfrm>
            <a:custGeom>
              <a:avLst/>
              <a:gdLst/>
              <a:ahLst/>
              <a:cxnLst/>
              <a:rect l="l" t="t" r="r" b="b"/>
              <a:pathLst>
                <a:path w="769" h="237" extrusionOk="0">
                  <a:moveTo>
                    <a:pt x="727" y="0"/>
                  </a:moveTo>
                  <a:cubicBezTo>
                    <a:pt x="724" y="0"/>
                    <a:pt x="722" y="0"/>
                    <a:pt x="720" y="1"/>
                  </a:cubicBezTo>
                  <a:cubicBezTo>
                    <a:pt x="489" y="48"/>
                    <a:pt x="251" y="101"/>
                    <a:pt x="32" y="183"/>
                  </a:cubicBezTo>
                  <a:cubicBezTo>
                    <a:pt x="0" y="196"/>
                    <a:pt x="10" y="237"/>
                    <a:pt x="40" y="237"/>
                  </a:cubicBezTo>
                  <a:cubicBezTo>
                    <a:pt x="42" y="237"/>
                    <a:pt x="44" y="237"/>
                    <a:pt x="46" y="236"/>
                  </a:cubicBezTo>
                  <a:cubicBezTo>
                    <a:pt x="278" y="200"/>
                    <a:pt x="512" y="128"/>
                    <a:pt x="735" y="57"/>
                  </a:cubicBezTo>
                  <a:cubicBezTo>
                    <a:pt x="768" y="46"/>
                    <a:pt x="757" y="0"/>
                    <a:pt x="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6">
              <a:extLst>
                <a:ext uri="{FF2B5EF4-FFF2-40B4-BE49-F238E27FC236}">
                  <a16:creationId xmlns:a16="http://schemas.microsoft.com/office/drawing/2014/main" id="{0CC28F28-5E09-DD47-ADBE-E068528153D3}"/>
                </a:ext>
              </a:extLst>
            </p:cNvPr>
            <p:cNvSpPr/>
            <p:nvPr/>
          </p:nvSpPr>
          <p:spPr>
            <a:xfrm>
              <a:off x="5438875" y="1932875"/>
              <a:ext cx="53450" cy="63375"/>
            </a:xfrm>
            <a:custGeom>
              <a:avLst/>
              <a:gdLst/>
              <a:ahLst/>
              <a:cxnLst/>
              <a:rect l="l" t="t" r="r" b="b"/>
              <a:pathLst>
                <a:path w="2138" h="2535" extrusionOk="0">
                  <a:moveTo>
                    <a:pt x="2107" y="0"/>
                  </a:moveTo>
                  <a:cubicBezTo>
                    <a:pt x="2104" y="0"/>
                    <a:pt x="2101" y="1"/>
                    <a:pt x="2098" y="2"/>
                  </a:cubicBezTo>
                  <a:cubicBezTo>
                    <a:pt x="1539" y="207"/>
                    <a:pt x="1053" y="651"/>
                    <a:pt x="691" y="1114"/>
                  </a:cubicBezTo>
                  <a:cubicBezTo>
                    <a:pt x="398" y="1488"/>
                    <a:pt x="1" y="2030"/>
                    <a:pt x="230" y="2518"/>
                  </a:cubicBezTo>
                  <a:lnTo>
                    <a:pt x="229" y="2517"/>
                  </a:lnTo>
                  <a:lnTo>
                    <a:pt x="229" y="2517"/>
                  </a:lnTo>
                  <a:cubicBezTo>
                    <a:pt x="235" y="2529"/>
                    <a:pt x="246" y="2534"/>
                    <a:pt x="257" y="2534"/>
                  </a:cubicBezTo>
                  <a:cubicBezTo>
                    <a:pt x="279" y="2534"/>
                    <a:pt x="303" y="2515"/>
                    <a:pt x="295" y="2490"/>
                  </a:cubicBezTo>
                  <a:cubicBezTo>
                    <a:pt x="108" y="1946"/>
                    <a:pt x="668" y="1275"/>
                    <a:pt x="1016" y="906"/>
                  </a:cubicBezTo>
                  <a:cubicBezTo>
                    <a:pt x="1342" y="558"/>
                    <a:pt x="1731" y="317"/>
                    <a:pt x="2118" y="48"/>
                  </a:cubicBezTo>
                  <a:cubicBezTo>
                    <a:pt x="2137" y="34"/>
                    <a:pt x="2129" y="0"/>
                    <a:pt x="2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6">
              <a:extLst>
                <a:ext uri="{FF2B5EF4-FFF2-40B4-BE49-F238E27FC236}">
                  <a16:creationId xmlns:a16="http://schemas.microsoft.com/office/drawing/2014/main" id="{FA999053-E9AD-B756-0092-180C62BD9F7D}"/>
                </a:ext>
              </a:extLst>
            </p:cNvPr>
            <p:cNvSpPr/>
            <p:nvPr/>
          </p:nvSpPr>
          <p:spPr>
            <a:xfrm>
              <a:off x="5430425" y="1970025"/>
              <a:ext cx="20575" cy="15050"/>
            </a:xfrm>
            <a:custGeom>
              <a:avLst/>
              <a:gdLst/>
              <a:ahLst/>
              <a:cxnLst/>
              <a:rect l="l" t="t" r="r" b="b"/>
              <a:pathLst>
                <a:path w="823" h="602" extrusionOk="0">
                  <a:moveTo>
                    <a:pt x="782" y="0"/>
                  </a:moveTo>
                  <a:cubicBezTo>
                    <a:pt x="777" y="0"/>
                    <a:pt x="771" y="2"/>
                    <a:pt x="766" y="6"/>
                  </a:cubicBezTo>
                  <a:cubicBezTo>
                    <a:pt x="633" y="102"/>
                    <a:pt x="528" y="229"/>
                    <a:pt x="395" y="326"/>
                  </a:cubicBezTo>
                  <a:cubicBezTo>
                    <a:pt x="273" y="414"/>
                    <a:pt x="118" y="463"/>
                    <a:pt x="9" y="567"/>
                  </a:cubicBezTo>
                  <a:cubicBezTo>
                    <a:pt x="0" y="575"/>
                    <a:pt x="4" y="596"/>
                    <a:pt x="18" y="598"/>
                  </a:cubicBezTo>
                  <a:cubicBezTo>
                    <a:pt x="35" y="601"/>
                    <a:pt x="52" y="602"/>
                    <a:pt x="70" y="602"/>
                  </a:cubicBezTo>
                  <a:cubicBezTo>
                    <a:pt x="218" y="602"/>
                    <a:pt x="364" y="512"/>
                    <a:pt x="483" y="429"/>
                  </a:cubicBezTo>
                  <a:cubicBezTo>
                    <a:pt x="627" y="329"/>
                    <a:pt x="759" y="214"/>
                    <a:pt x="816" y="43"/>
                  </a:cubicBezTo>
                  <a:cubicBezTo>
                    <a:pt x="822" y="22"/>
                    <a:pt x="802" y="0"/>
                    <a:pt x="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6">
              <a:extLst>
                <a:ext uri="{FF2B5EF4-FFF2-40B4-BE49-F238E27FC236}">
                  <a16:creationId xmlns:a16="http://schemas.microsoft.com/office/drawing/2014/main" id="{2F7BCA37-272E-D846-F9E3-EC4C6DE02A14}"/>
                </a:ext>
              </a:extLst>
            </p:cNvPr>
            <p:cNvSpPr/>
            <p:nvPr/>
          </p:nvSpPr>
          <p:spPr>
            <a:xfrm>
              <a:off x="5413325" y="1933150"/>
              <a:ext cx="49000" cy="53225"/>
            </a:xfrm>
            <a:custGeom>
              <a:avLst/>
              <a:gdLst/>
              <a:ahLst/>
              <a:cxnLst/>
              <a:rect l="l" t="t" r="r" b="b"/>
              <a:pathLst>
                <a:path w="1960" h="2129" extrusionOk="0">
                  <a:moveTo>
                    <a:pt x="1908" y="1"/>
                  </a:moveTo>
                  <a:cubicBezTo>
                    <a:pt x="1903" y="1"/>
                    <a:pt x="1897" y="2"/>
                    <a:pt x="1891" y="5"/>
                  </a:cubicBezTo>
                  <a:cubicBezTo>
                    <a:pt x="1201" y="305"/>
                    <a:pt x="1" y="1230"/>
                    <a:pt x="635" y="2107"/>
                  </a:cubicBezTo>
                  <a:cubicBezTo>
                    <a:pt x="646" y="2122"/>
                    <a:pt x="662" y="2129"/>
                    <a:pt x="677" y="2129"/>
                  </a:cubicBezTo>
                  <a:cubicBezTo>
                    <a:pt x="707" y="2129"/>
                    <a:pt x="734" y="2105"/>
                    <a:pt x="724" y="2069"/>
                  </a:cubicBezTo>
                  <a:cubicBezTo>
                    <a:pt x="442" y="1044"/>
                    <a:pt x="1201" y="589"/>
                    <a:pt x="1928" y="66"/>
                  </a:cubicBezTo>
                  <a:cubicBezTo>
                    <a:pt x="1959" y="43"/>
                    <a:pt x="1941" y="1"/>
                    <a:pt x="1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6">
              <a:extLst>
                <a:ext uri="{FF2B5EF4-FFF2-40B4-BE49-F238E27FC236}">
                  <a16:creationId xmlns:a16="http://schemas.microsoft.com/office/drawing/2014/main" id="{E231BBC2-FC77-94B3-14F3-72B81A9F4973}"/>
                </a:ext>
              </a:extLst>
            </p:cNvPr>
            <p:cNvSpPr/>
            <p:nvPr/>
          </p:nvSpPr>
          <p:spPr>
            <a:xfrm>
              <a:off x="5408325" y="1978850"/>
              <a:ext cx="18600" cy="20725"/>
            </a:xfrm>
            <a:custGeom>
              <a:avLst/>
              <a:gdLst/>
              <a:ahLst/>
              <a:cxnLst/>
              <a:rect l="l" t="t" r="r" b="b"/>
              <a:pathLst>
                <a:path w="744" h="829" extrusionOk="0">
                  <a:moveTo>
                    <a:pt x="688" y="1"/>
                  </a:moveTo>
                  <a:cubicBezTo>
                    <a:pt x="674" y="1"/>
                    <a:pt x="659" y="7"/>
                    <a:pt x="651" y="20"/>
                  </a:cubicBezTo>
                  <a:cubicBezTo>
                    <a:pt x="468" y="307"/>
                    <a:pt x="283" y="566"/>
                    <a:pt x="19" y="785"/>
                  </a:cubicBezTo>
                  <a:cubicBezTo>
                    <a:pt x="0" y="801"/>
                    <a:pt x="17" y="828"/>
                    <a:pt x="37" y="828"/>
                  </a:cubicBezTo>
                  <a:cubicBezTo>
                    <a:pt x="41" y="828"/>
                    <a:pt x="46" y="827"/>
                    <a:pt x="50" y="825"/>
                  </a:cubicBezTo>
                  <a:cubicBezTo>
                    <a:pt x="339" y="643"/>
                    <a:pt x="602" y="377"/>
                    <a:pt x="731" y="55"/>
                  </a:cubicBezTo>
                  <a:cubicBezTo>
                    <a:pt x="744" y="23"/>
                    <a:pt x="716" y="1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6">
              <a:extLst>
                <a:ext uri="{FF2B5EF4-FFF2-40B4-BE49-F238E27FC236}">
                  <a16:creationId xmlns:a16="http://schemas.microsoft.com/office/drawing/2014/main" id="{2DD7A29E-8E57-00AE-6417-667246F3A99A}"/>
                </a:ext>
              </a:extLst>
            </p:cNvPr>
            <p:cNvSpPr/>
            <p:nvPr/>
          </p:nvSpPr>
          <p:spPr>
            <a:xfrm>
              <a:off x="5387450" y="1934625"/>
              <a:ext cx="43700" cy="66725"/>
            </a:xfrm>
            <a:custGeom>
              <a:avLst/>
              <a:gdLst/>
              <a:ahLst/>
              <a:cxnLst/>
              <a:rect l="l" t="t" r="r" b="b"/>
              <a:pathLst>
                <a:path w="1748" h="2669" extrusionOk="0">
                  <a:moveTo>
                    <a:pt x="1691" y="0"/>
                  </a:moveTo>
                  <a:cubicBezTo>
                    <a:pt x="1684" y="0"/>
                    <a:pt x="1677" y="2"/>
                    <a:pt x="1670" y="7"/>
                  </a:cubicBezTo>
                  <a:cubicBezTo>
                    <a:pt x="906" y="555"/>
                    <a:pt x="0" y="1751"/>
                    <a:pt x="793" y="2655"/>
                  </a:cubicBezTo>
                  <a:cubicBezTo>
                    <a:pt x="800" y="2664"/>
                    <a:pt x="810" y="2668"/>
                    <a:pt x="819" y="2668"/>
                  </a:cubicBezTo>
                  <a:cubicBezTo>
                    <a:pt x="846" y="2668"/>
                    <a:pt x="873" y="2635"/>
                    <a:pt x="856" y="2606"/>
                  </a:cubicBezTo>
                  <a:cubicBezTo>
                    <a:pt x="296" y="1565"/>
                    <a:pt x="1041" y="796"/>
                    <a:pt x="1721" y="74"/>
                  </a:cubicBezTo>
                  <a:cubicBezTo>
                    <a:pt x="1747" y="47"/>
                    <a:pt x="1723" y="0"/>
                    <a:pt x="1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6">
              <a:extLst>
                <a:ext uri="{FF2B5EF4-FFF2-40B4-BE49-F238E27FC236}">
                  <a16:creationId xmlns:a16="http://schemas.microsoft.com/office/drawing/2014/main" id="{D34E3C32-9ACC-6A45-D4EB-CBF3C4565A7C}"/>
                </a:ext>
              </a:extLst>
            </p:cNvPr>
            <p:cNvSpPr/>
            <p:nvPr/>
          </p:nvSpPr>
          <p:spPr>
            <a:xfrm>
              <a:off x="5336325" y="1983175"/>
              <a:ext cx="68325" cy="22775"/>
            </a:xfrm>
            <a:custGeom>
              <a:avLst/>
              <a:gdLst/>
              <a:ahLst/>
              <a:cxnLst/>
              <a:rect l="l" t="t" r="r" b="b"/>
              <a:pathLst>
                <a:path w="2733" h="911" extrusionOk="0">
                  <a:moveTo>
                    <a:pt x="2633" y="1"/>
                  </a:moveTo>
                  <a:cubicBezTo>
                    <a:pt x="2611" y="1"/>
                    <a:pt x="2589" y="11"/>
                    <a:pt x="2573" y="34"/>
                  </a:cubicBezTo>
                  <a:cubicBezTo>
                    <a:pt x="2281" y="465"/>
                    <a:pt x="1836" y="762"/>
                    <a:pt x="1304" y="762"/>
                  </a:cubicBezTo>
                  <a:cubicBezTo>
                    <a:pt x="1294" y="762"/>
                    <a:pt x="1285" y="762"/>
                    <a:pt x="1275" y="762"/>
                  </a:cubicBezTo>
                  <a:cubicBezTo>
                    <a:pt x="749" y="751"/>
                    <a:pt x="405" y="459"/>
                    <a:pt x="49" y="122"/>
                  </a:cubicBezTo>
                  <a:cubicBezTo>
                    <a:pt x="43" y="116"/>
                    <a:pt x="37" y="114"/>
                    <a:pt x="31" y="114"/>
                  </a:cubicBezTo>
                  <a:cubicBezTo>
                    <a:pt x="15" y="114"/>
                    <a:pt x="0" y="134"/>
                    <a:pt x="9" y="152"/>
                  </a:cubicBezTo>
                  <a:cubicBezTo>
                    <a:pt x="254" y="680"/>
                    <a:pt x="732" y="910"/>
                    <a:pt x="1231" y="910"/>
                  </a:cubicBezTo>
                  <a:cubicBezTo>
                    <a:pt x="1801" y="910"/>
                    <a:pt x="2397" y="609"/>
                    <a:pt x="2699" y="108"/>
                  </a:cubicBezTo>
                  <a:cubicBezTo>
                    <a:pt x="2733" y="52"/>
                    <a:pt x="2684" y="1"/>
                    <a:pt x="2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6">
              <a:extLst>
                <a:ext uri="{FF2B5EF4-FFF2-40B4-BE49-F238E27FC236}">
                  <a16:creationId xmlns:a16="http://schemas.microsoft.com/office/drawing/2014/main" id="{0B06FBB3-66DF-D7D7-7CB8-4A170D8D9639}"/>
                </a:ext>
              </a:extLst>
            </p:cNvPr>
            <p:cNvSpPr/>
            <p:nvPr/>
          </p:nvSpPr>
          <p:spPr>
            <a:xfrm>
              <a:off x="5337700" y="1972425"/>
              <a:ext cx="38775" cy="19875"/>
            </a:xfrm>
            <a:custGeom>
              <a:avLst/>
              <a:gdLst/>
              <a:ahLst/>
              <a:cxnLst/>
              <a:rect l="l" t="t" r="r" b="b"/>
              <a:pathLst>
                <a:path w="1551" h="795" extrusionOk="0">
                  <a:moveTo>
                    <a:pt x="1507" y="0"/>
                  </a:moveTo>
                  <a:cubicBezTo>
                    <a:pt x="1497" y="0"/>
                    <a:pt x="1487" y="4"/>
                    <a:pt x="1480" y="12"/>
                  </a:cubicBezTo>
                  <a:cubicBezTo>
                    <a:pt x="1308" y="198"/>
                    <a:pt x="1205" y="410"/>
                    <a:pt x="968" y="534"/>
                  </a:cubicBezTo>
                  <a:cubicBezTo>
                    <a:pt x="825" y="607"/>
                    <a:pt x="692" y="632"/>
                    <a:pt x="560" y="632"/>
                  </a:cubicBezTo>
                  <a:cubicBezTo>
                    <a:pt x="394" y="632"/>
                    <a:pt x="228" y="594"/>
                    <a:pt x="44" y="566"/>
                  </a:cubicBezTo>
                  <a:lnTo>
                    <a:pt x="44" y="565"/>
                  </a:lnTo>
                  <a:cubicBezTo>
                    <a:pt x="42" y="565"/>
                    <a:pt x="41" y="565"/>
                    <a:pt x="40" y="565"/>
                  </a:cubicBezTo>
                  <a:cubicBezTo>
                    <a:pt x="19" y="565"/>
                    <a:pt x="0" y="590"/>
                    <a:pt x="19" y="608"/>
                  </a:cubicBezTo>
                  <a:cubicBezTo>
                    <a:pt x="152" y="737"/>
                    <a:pt x="343" y="795"/>
                    <a:pt x="544" y="795"/>
                  </a:cubicBezTo>
                  <a:cubicBezTo>
                    <a:pt x="1008" y="795"/>
                    <a:pt x="1530" y="489"/>
                    <a:pt x="1549" y="42"/>
                  </a:cubicBezTo>
                  <a:cubicBezTo>
                    <a:pt x="1550" y="17"/>
                    <a:pt x="1529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6">
              <a:extLst>
                <a:ext uri="{FF2B5EF4-FFF2-40B4-BE49-F238E27FC236}">
                  <a16:creationId xmlns:a16="http://schemas.microsoft.com/office/drawing/2014/main" id="{E853A7D8-65FC-07F3-45A2-9FDF419EE656}"/>
                </a:ext>
              </a:extLst>
            </p:cNvPr>
            <p:cNvSpPr/>
            <p:nvPr/>
          </p:nvSpPr>
          <p:spPr>
            <a:xfrm>
              <a:off x="5363475" y="1928350"/>
              <a:ext cx="48100" cy="50825"/>
            </a:xfrm>
            <a:custGeom>
              <a:avLst/>
              <a:gdLst/>
              <a:ahLst/>
              <a:cxnLst/>
              <a:rect l="l" t="t" r="r" b="b"/>
              <a:pathLst>
                <a:path w="1924" h="2033" extrusionOk="0">
                  <a:moveTo>
                    <a:pt x="1845" y="1"/>
                  </a:moveTo>
                  <a:cubicBezTo>
                    <a:pt x="1825" y="1"/>
                    <a:pt x="1807" y="11"/>
                    <a:pt x="1796" y="34"/>
                  </a:cubicBezTo>
                  <a:cubicBezTo>
                    <a:pt x="1599" y="457"/>
                    <a:pt x="1433" y="848"/>
                    <a:pt x="1114" y="1199"/>
                  </a:cubicBezTo>
                  <a:cubicBezTo>
                    <a:pt x="794" y="1550"/>
                    <a:pt x="406" y="1740"/>
                    <a:pt x="18" y="1994"/>
                  </a:cubicBezTo>
                  <a:cubicBezTo>
                    <a:pt x="0" y="2006"/>
                    <a:pt x="10" y="2032"/>
                    <a:pt x="30" y="2032"/>
                  </a:cubicBezTo>
                  <a:cubicBezTo>
                    <a:pt x="31" y="2032"/>
                    <a:pt x="33" y="2032"/>
                    <a:pt x="34" y="2032"/>
                  </a:cubicBezTo>
                  <a:cubicBezTo>
                    <a:pt x="877" y="1874"/>
                    <a:pt x="1747" y="906"/>
                    <a:pt x="1914" y="84"/>
                  </a:cubicBezTo>
                  <a:cubicBezTo>
                    <a:pt x="1923" y="39"/>
                    <a:pt x="1883" y="1"/>
                    <a:pt x="1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6">
              <a:extLst>
                <a:ext uri="{FF2B5EF4-FFF2-40B4-BE49-F238E27FC236}">
                  <a16:creationId xmlns:a16="http://schemas.microsoft.com/office/drawing/2014/main" id="{55E7ED11-D656-8E14-D0D3-863AE7D4A288}"/>
                </a:ext>
              </a:extLst>
            </p:cNvPr>
            <p:cNvSpPr/>
            <p:nvPr/>
          </p:nvSpPr>
          <p:spPr>
            <a:xfrm>
              <a:off x="5364050" y="1899675"/>
              <a:ext cx="84250" cy="79575"/>
            </a:xfrm>
            <a:custGeom>
              <a:avLst/>
              <a:gdLst/>
              <a:ahLst/>
              <a:cxnLst/>
              <a:rect l="l" t="t" r="r" b="b"/>
              <a:pathLst>
                <a:path w="3370" h="3183" extrusionOk="0">
                  <a:moveTo>
                    <a:pt x="2488" y="1"/>
                  </a:moveTo>
                  <a:cubicBezTo>
                    <a:pt x="1983" y="1"/>
                    <a:pt x="1471" y="187"/>
                    <a:pt x="1080" y="501"/>
                  </a:cubicBezTo>
                  <a:cubicBezTo>
                    <a:pt x="759" y="759"/>
                    <a:pt x="508" y="1100"/>
                    <a:pt x="363" y="1486"/>
                  </a:cubicBezTo>
                  <a:cubicBezTo>
                    <a:pt x="162" y="2022"/>
                    <a:pt x="288" y="2626"/>
                    <a:pt x="14" y="3133"/>
                  </a:cubicBezTo>
                  <a:cubicBezTo>
                    <a:pt x="1" y="3156"/>
                    <a:pt x="22" y="3182"/>
                    <a:pt x="43" y="3182"/>
                  </a:cubicBezTo>
                  <a:cubicBezTo>
                    <a:pt x="50" y="3182"/>
                    <a:pt x="57" y="3179"/>
                    <a:pt x="63" y="3172"/>
                  </a:cubicBezTo>
                  <a:cubicBezTo>
                    <a:pt x="503" y="2660"/>
                    <a:pt x="315" y="1892"/>
                    <a:pt x="634" y="1304"/>
                  </a:cubicBezTo>
                  <a:cubicBezTo>
                    <a:pt x="1071" y="498"/>
                    <a:pt x="1804" y="215"/>
                    <a:pt x="2612" y="215"/>
                  </a:cubicBezTo>
                  <a:cubicBezTo>
                    <a:pt x="2834" y="215"/>
                    <a:pt x="3062" y="236"/>
                    <a:pt x="3291" y="274"/>
                  </a:cubicBezTo>
                  <a:cubicBezTo>
                    <a:pt x="3294" y="275"/>
                    <a:pt x="3296" y="275"/>
                    <a:pt x="3299" y="275"/>
                  </a:cubicBezTo>
                  <a:cubicBezTo>
                    <a:pt x="3340" y="275"/>
                    <a:pt x="3370" y="217"/>
                    <a:pt x="3325" y="194"/>
                  </a:cubicBezTo>
                  <a:cubicBezTo>
                    <a:pt x="3064" y="62"/>
                    <a:pt x="2777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6">
              <a:extLst>
                <a:ext uri="{FF2B5EF4-FFF2-40B4-BE49-F238E27FC236}">
                  <a16:creationId xmlns:a16="http://schemas.microsoft.com/office/drawing/2014/main" id="{CA741884-3FB2-6CFB-4895-914924E21EB4}"/>
                </a:ext>
              </a:extLst>
            </p:cNvPr>
            <p:cNvSpPr/>
            <p:nvPr/>
          </p:nvSpPr>
          <p:spPr>
            <a:xfrm>
              <a:off x="5408075" y="1792525"/>
              <a:ext cx="62525" cy="104575"/>
            </a:xfrm>
            <a:custGeom>
              <a:avLst/>
              <a:gdLst/>
              <a:ahLst/>
              <a:cxnLst/>
              <a:rect l="l" t="t" r="r" b="b"/>
              <a:pathLst>
                <a:path w="2501" h="4183" extrusionOk="0">
                  <a:moveTo>
                    <a:pt x="1161" y="0"/>
                  </a:moveTo>
                  <a:cubicBezTo>
                    <a:pt x="524" y="0"/>
                    <a:pt x="0" y="319"/>
                    <a:pt x="186" y="1141"/>
                  </a:cubicBezTo>
                  <a:cubicBezTo>
                    <a:pt x="446" y="2293"/>
                    <a:pt x="1579" y="3461"/>
                    <a:pt x="2459" y="4176"/>
                  </a:cubicBezTo>
                  <a:cubicBezTo>
                    <a:pt x="2464" y="4180"/>
                    <a:pt x="2469" y="4182"/>
                    <a:pt x="2474" y="4182"/>
                  </a:cubicBezTo>
                  <a:cubicBezTo>
                    <a:pt x="2489" y="4182"/>
                    <a:pt x="2501" y="4164"/>
                    <a:pt x="2488" y="4148"/>
                  </a:cubicBezTo>
                  <a:cubicBezTo>
                    <a:pt x="2043" y="3586"/>
                    <a:pt x="1515" y="3099"/>
                    <a:pt x="1092" y="2518"/>
                  </a:cubicBezTo>
                  <a:cubicBezTo>
                    <a:pt x="905" y="2260"/>
                    <a:pt x="731" y="1992"/>
                    <a:pt x="587" y="1709"/>
                  </a:cubicBezTo>
                  <a:cubicBezTo>
                    <a:pt x="479" y="1515"/>
                    <a:pt x="398" y="1311"/>
                    <a:pt x="347" y="1097"/>
                  </a:cubicBezTo>
                  <a:cubicBezTo>
                    <a:pt x="550" y="447"/>
                    <a:pt x="875" y="121"/>
                    <a:pt x="1325" y="121"/>
                  </a:cubicBezTo>
                  <a:cubicBezTo>
                    <a:pt x="1429" y="121"/>
                    <a:pt x="1541" y="139"/>
                    <a:pt x="1659" y="174"/>
                  </a:cubicBezTo>
                  <a:cubicBezTo>
                    <a:pt x="1662" y="175"/>
                    <a:pt x="1665" y="175"/>
                    <a:pt x="1668" y="175"/>
                  </a:cubicBezTo>
                  <a:cubicBezTo>
                    <a:pt x="1731" y="175"/>
                    <a:pt x="1757" y="83"/>
                    <a:pt x="1689" y="66"/>
                  </a:cubicBezTo>
                  <a:cubicBezTo>
                    <a:pt x="1513" y="24"/>
                    <a:pt x="1333" y="0"/>
                    <a:pt x="1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6">
              <a:extLst>
                <a:ext uri="{FF2B5EF4-FFF2-40B4-BE49-F238E27FC236}">
                  <a16:creationId xmlns:a16="http://schemas.microsoft.com/office/drawing/2014/main" id="{EEA3FACE-164A-6425-F35C-4A3AA0CD69A2}"/>
                </a:ext>
              </a:extLst>
            </p:cNvPr>
            <p:cNvSpPr/>
            <p:nvPr/>
          </p:nvSpPr>
          <p:spPr>
            <a:xfrm>
              <a:off x="5382800" y="1771600"/>
              <a:ext cx="67525" cy="48250"/>
            </a:xfrm>
            <a:custGeom>
              <a:avLst/>
              <a:gdLst/>
              <a:ahLst/>
              <a:cxnLst/>
              <a:rect l="l" t="t" r="r" b="b"/>
              <a:pathLst>
                <a:path w="2701" h="1930" extrusionOk="0">
                  <a:moveTo>
                    <a:pt x="1516" y="0"/>
                  </a:moveTo>
                  <a:cubicBezTo>
                    <a:pt x="1372" y="0"/>
                    <a:pt x="1229" y="25"/>
                    <a:pt x="1094" y="76"/>
                  </a:cubicBezTo>
                  <a:cubicBezTo>
                    <a:pt x="387" y="346"/>
                    <a:pt x="0" y="1298"/>
                    <a:pt x="527" y="1915"/>
                  </a:cubicBezTo>
                  <a:cubicBezTo>
                    <a:pt x="535" y="1925"/>
                    <a:pt x="546" y="1929"/>
                    <a:pt x="557" y="1929"/>
                  </a:cubicBezTo>
                  <a:cubicBezTo>
                    <a:pt x="587" y="1929"/>
                    <a:pt x="618" y="1901"/>
                    <a:pt x="607" y="1869"/>
                  </a:cubicBezTo>
                  <a:cubicBezTo>
                    <a:pt x="366" y="1232"/>
                    <a:pt x="412" y="488"/>
                    <a:pt x="1152" y="213"/>
                  </a:cubicBezTo>
                  <a:cubicBezTo>
                    <a:pt x="1290" y="162"/>
                    <a:pt x="1421" y="138"/>
                    <a:pt x="1544" y="138"/>
                  </a:cubicBezTo>
                  <a:cubicBezTo>
                    <a:pt x="2036" y="138"/>
                    <a:pt x="2403" y="514"/>
                    <a:pt x="2638" y="977"/>
                  </a:cubicBezTo>
                  <a:cubicBezTo>
                    <a:pt x="2644" y="987"/>
                    <a:pt x="2654" y="992"/>
                    <a:pt x="2665" y="992"/>
                  </a:cubicBezTo>
                  <a:cubicBezTo>
                    <a:pt x="2683" y="992"/>
                    <a:pt x="2701" y="980"/>
                    <a:pt x="2699" y="961"/>
                  </a:cubicBezTo>
                  <a:cubicBezTo>
                    <a:pt x="2638" y="367"/>
                    <a:pt x="2074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6">
              <a:extLst>
                <a:ext uri="{FF2B5EF4-FFF2-40B4-BE49-F238E27FC236}">
                  <a16:creationId xmlns:a16="http://schemas.microsoft.com/office/drawing/2014/main" id="{531AD55E-F13B-E547-843F-8179A3D4BC92}"/>
                </a:ext>
              </a:extLst>
            </p:cNvPr>
            <p:cNvSpPr/>
            <p:nvPr/>
          </p:nvSpPr>
          <p:spPr>
            <a:xfrm>
              <a:off x="5360275" y="1798450"/>
              <a:ext cx="51275" cy="46300"/>
            </a:xfrm>
            <a:custGeom>
              <a:avLst/>
              <a:gdLst/>
              <a:ahLst/>
              <a:cxnLst/>
              <a:rect l="l" t="t" r="r" b="b"/>
              <a:pathLst>
                <a:path w="2051" h="1852" extrusionOk="0">
                  <a:moveTo>
                    <a:pt x="145" y="1"/>
                  </a:moveTo>
                  <a:cubicBezTo>
                    <a:pt x="106" y="1"/>
                    <a:pt x="67" y="4"/>
                    <a:pt x="28" y="10"/>
                  </a:cubicBezTo>
                  <a:cubicBezTo>
                    <a:pt x="1" y="14"/>
                    <a:pt x="0" y="54"/>
                    <a:pt x="21" y="66"/>
                  </a:cubicBezTo>
                  <a:cubicBezTo>
                    <a:pt x="215" y="175"/>
                    <a:pt x="443" y="204"/>
                    <a:pt x="645" y="303"/>
                  </a:cubicBezTo>
                  <a:cubicBezTo>
                    <a:pt x="859" y="407"/>
                    <a:pt x="1059" y="541"/>
                    <a:pt x="1236" y="701"/>
                  </a:cubicBezTo>
                  <a:cubicBezTo>
                    <a:pt x="1583" y="1015"/>
                    <a:pt x="1821" y="1414"/>
                    <a:pt x="2008" y="1841"/>
                  </a:cubicBezTo>
                  <a:cubicBezTo>
                    <a:pt x="2012" y="1849"/>
                    <a:pt x="2018" y="1852"/>
                    <a:pt x="2024" y="1852"/>
                  </a:cubicBezTo>
                  <a:cubicBezTo>
                    <a:pt x="2036" y="1852"/>
                    <a:pt x="2050" y="1838"/>
                    <a:pt x="2048" y="1823"/>
                  </a:cubicBezTo>
                  <a:cubicBezTo>
                    <a:pt x="1967" y="1297"/>
                    <a:pt x="1670" y="851"/>
                    <a:pt x="1261" y="516"/>
                  </a:cubicBezTo>
                  <a:cubicBezTo>
                    <a:pt x="980" y="286"/>
                    <a:pt x="53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6">
              <a:extLst>
                <a:ext uri="{FF2B5EF4-FFF2-40B4-BE49-F238E27FC236}">
                  <a16:creationId xmlns:a16="http://schemas.microsoft.com/office/drawing/2014/main" id="{E8F9DF99-7545-82C0-4D54-613650CAA3C8}"/>
                </a:ext>
              </a:extLst>
            </p:cNvPr>
            <p:cNvSpPr/>
            <p:nvPr/>
          </p:nvSpPr>
          <p:spPr>
            <a:xfrm>
              <a:off x="5361625" y="1799750"/>
              <a:ext cx="67700" cy="66725"/>
            </a:xfrm>
            <a:custGeom>
              <a:avLst/>
              <a:gdLst/>
              <a:ahLst/>
              <a:cxnLst/>
              <a:rect l="l" t="t" r="r" b="b"/>
              <a:pathLst>
                <a:path w="2708" h="2669" extrusionOk="0">
                  <a:moveTo>
                    <a:pt x="18" y="0"/>
                  </a:moveTo>
                  <a:cubicBezTo>
                    <a:pt x="9" y="0"/>
                    <a:pt x="1" y="8"/>
                    <a:pt x="5" y="17"/>
                  </a:cubicBezTo>
                  <a:cubicBezTo>
                    <a:pt x="238" y="690"/>
                    <a:pt x="419" y="1394"/>
                    <a:pt x="935" y="1913"/>
                  </a:cubicBezTo>
                  <a:cubicBezTo>
                    <a:pt x="1340" y="2320"/>
                    <a:pt x="1938" y="2669"/>
                    <a:pt x="2529" y="2669"/>
                  </a:cubicBezTo>
                  <a:cubicBezTo>
                    <a:pt x="2563" y="2669"/>
                    <a:pt x="2596" y="2668"/>
                    <a:pt x="2630" y="2665"/>
                  </a:cubicBezTo>
                  <a:cubicBezTo>
                    <a:pt x="2693" y="2661"/>
                    <a:pt x="2708" y="2574"/>
                    <a:pt x="2645" y="2556"/>
                  </a:cubicBezTo>
                  <a:cubicBezTo>
                    <a:pt x="1943" y="2354"/>
                    <a:pt x="1343" y="2158"/>
                    <a:pt x="870" y="1561"/>
                  </a:cubicBezTo>
                  <a:cubicBezTo>
                    <a:pt x="496" y="1089"/>
                    <a:pt x="440" y="436"/>
                    <a:pt x="26" y="4"/>
                  </a:cubicBezTo>
                  <a:lnTo>
                    <a:pt x="27" y="4"/>
                  </a:ln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6">
              <a:extLst>
                <a:ext uri="{FF2B5EF4-FFF2-40B4-BE49-F238E27FC236}">
                  <a16:creationId xmlns:a16="http://schemas.microsoft.com/office/drawing/2014/main" id="{08941373-2491-0CC6-714F-0DA9736B8108}"/>
                </a:ext>
              </a:extLst>
            </p:cNvPr>
            <p:cNvSpPr/>
            <p:nvPr/>
          </p:nvSpPr>
          <p:spPr>
            <a:xfrm>
              <a:off x="5370700" y="1857100"/>
              <a:ext cx="39200" cy="9050"/>
            </a:xfrm>
            <a:custGeom>
              <a:avLst/>
              <a:gdLst/>
              <a:ahLst/>
              <a:cxnLst/>
              <a:rect l="l" t="t" r="r" b="b"/>
              <a:pathLst>
                <a:path w="1568" h="362" extrusionOk="0">
                  <a:moveTo>
                    <a:pt x="968" y="1"/>
                  </a:moveTo>
                  <a:cubicBezTo>
                    <a:pt x="622" y="1"/>
                    <a:pt x="269" y="75"/>
                    <a:pt x="30" y="289"/>
                  </a:cubicBezTo>
                  <a:cubicBezTo>
                    <a:pt x="0" y="316"/>
                    <a:pt x="26" y="361"/>
                    <a:pt x="60" y="361"/>
                  </a:cubicBezTo>
                  <a:cubicBezTo>
                    <a:pt x="64" y="361"/>
                    <a:pt x="67" y="361"/>
                    <a:pt x="71" y="360"/>
                  </a:cubicBezTo>
                  <a:cubicBezTo>
                    <a:pt x="287" y="302"/>
                    <a:pt x="480" y="185"/>
                    <a:pt x="700" y="135"/>
                  </a:cubicBezTo>
                  <a:cubicBezTo>
                    <a:pt x="874" y="94"/>
                    <a:pt x="1049" y="74"/>
                    <a:pt x="1225" y="74"/>
                  </a:cubicBezTo>
                  <a:cubicBezTo>
                    <a:pt x="1330" y="74"/>
                    <a:pt x="1436" y="81"/>
                    <a:pt x="1542" y="96"/>
                  </a:cubicBezTo>
                  <a:cubicBezTo>
                    <a:pt x="1542" y="96"/>
                    <a:pt x="1543" y="96"/>
                    <a:pt x="1544" y="96"/>
                  </a:cubicBezTo>
                  <a:cubicBezTo>
                    <a:pt x="1561" y="96"/>
                    <a:pt x="1568" y="71"/>
                    <a:pt x="1549" y="65"/>
                  </a:cubicBezTo>
                  <a:cubicBezTo>
                    <a:pt x="1375" y="27"/>
                    <a:pt x="1173" y="1"/>
                    <a:pt x="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6">
              <a:extLst>
                <a:ext uri="{FF2B5EF4-FFF2-40B4-BE49-F238E27FC236}">
                  <a16:creationId xmlns:a16="http://schemas.microsoft.com/office/drawing/2014/main" id="{07E4E8AC-6780-CFBA-BFBD-D0D2C0313C7D}"/>
                </a:ext>
              </a:extLst>
            </p:cNvPr>
            <p:cNvSpPr/>
            <p:nvPr/>
          </p:nvSpPr>
          <p:spPr>
            <a:xfrm>
              <a:off x="5370625" y="1865175"/>
              <a:ext cx="57575" cy="37500"/>
            </a:xfrm>
            <a:custGeom>
              <a:avLst/>
              <a:gdLst/>
              <a:ahLst/>
              <a:cxnLst/>
              <a:rect l="l" t="t" r="r" b="b"/>
              <a:pathLst>
                <a:path w="2303" h="1500" extrusionOk="0">
                  <a:moveTo>
                    <a:pt x="56" y="1"/>
                  </a:moveTo>
                  <a:cubicBezTo>
                    <a:pt x="46" y="1"/>
                    <a:pt x="35" y="1"/>
                    <a:pt x="24" y="2"/>
                  </a:cubicBezTo>
                  <a:cubicBezTo>
                    <a:pt x="9" y="3"/>
                    <a:pt x="0" y="26"/>
                    <a:pt x="17" y="33"/>
                  </a:cubicBezTo>
                  <a:cubicBezTo>
                    <a:pt x="437" y="247"/>
                    <a:pt x="639" y="742"/>
                    <a:pt x="1013" y="1031"/>
                  </a:cubicBezTo>
                  <a:cubicBezTo>
                    <a:pt x="1319" y="1269"/>
                    <a:pt x="1740" y="1499"/>
                    <a:pt x="2141" y="1499"/>
                  </a:cubicBezTo>
                  <a:cubicBezTo>
                    <a:pt x="2172" y="1499"/>
                    <a:pt x="2202" y="1498"/>
                    <a:pt x="2232" y="1495"/>
                  </a:cubicBezTo>
                  <a:cubicBezTo>
                    <a:pt x="2293" y="1490"/>
                    <a:pt x="2303" y="1413"/>
                    <a:pt x="2246" y="1391"/>
                  </a:cubicBezTo>
                  <a:cubicBezTo>
                    <a:pt x="1688" y="1180"/>
                    <a:pt x="1195" y="1071"/>
                    <a:pt x="775" y="605"/>
                  </a:cubicBezTo>
                  <a:cubicBezTo>
                    <a:pt x="573" y="382"/>
                    <a:pt x="396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6">
              <a:extLst>
                <a:ext uri="{FF2B5EF4-FFF2-40B4-BE49-F238E27FC236}">
                  <a16:creationId xmlns:a16="http://schemas.microsoft.com/office/drawing/2014/main" id="{186A08A7-63C6-E65D-0C38-AFDF2893EB07}"/>
                </a:ext>
              </a:extLst>
            </p:cNvPr>
            <p:cNvSpPr/>
            <p:nvPr/>
          </p:nvSpPr>
          <p:spPr>
            <a:xfrm>
              <a:off x="5496700" y="1992225"/>
              <a:ext cx="77575" cy="112025"/>
            </a:xfrm>
            <a:custGeom>
              <a:avLst/>
              <a:gdLst/>
              <a:ahLst/>
              <a:cxnLst/>
              <a:rect l="l" t="t" r="r" b="b"/>
              <a:pathLst>
                <a:path w="3103" h="4481" extrusionOk="0">
                  <a:moveTo>
                    <a:pt x="310" y="1"/>
                  </a:moveTo>
                  <a:cubicBezTo>
                    <a:pt x="266" y="1"/>
                    <a:pt x="219" y="29"/>
                    <a:pt x="213" y="85"/>
                  </a:cubicBezTo>
                  <a:cubicBezTo>
                    <a:pt x="94" y="1279"/>
                    <a:pt x="1" y="2643"/>
                    <a:pt x="775" y="3656"/>
                  </a:cubicBezTo>
                  <a:cubicBezTo>
                    <a:pt x="1167" y="4170"/>
                    <a:pt x="1742" y="4480"/>
                    <a:pt x="2345" y="4480"/>
                  </a:cubicBezTo>
                  <a:cubicBezTo>
                    <a:pt x="2584" y="4480"/>
                    <a:pt x="2828" y="4431"/>
                    <a:pt x="3066" y="4327"/>
                  </a:cubicBezTo>
                  <a:cubicBezTo>
                    <a:pt x="3102" y="4311"/>
                    <a:pt x="3082" y="4254"/>
                    <a:pt x="3048" y="4254"/>
                  </a:cubicBezTo>
                  <a:cubicBezTo>
                    <a:pt x="3044" y="4254"/>
                    <a:pt x="3040" y="4254"/>
                    <a:pt x="3036" y="4256"/>
                  </a:cubicBezTo>
                  <a:cubicBezTo>
                    <a:pt x="2826" y="4329"/>
                    <a:pt x="2621" y="4363"/>
                    <a:pt x="2424" y="4363"/>
                  </a:cubicBezTo>
                  <a:cubicBezTo>
                    <a:pt x="1529" y="4363"/>
                    <a:pt x="788" y="3668"/>
                    <a:pt x="494" y="2783"/>
                  </a:cubicBezTo>
                  <a:cubicBezTo>
                    <a:pt x="203" y="1914"/>
                    <a:pt x="307" y="980"/>
                    <a:pt x="389" y="85"/>
                  </a:cubicBezTo>
                  <a:cubicBezTo>
                    <a:pt x="394" y="29"/>
                    <a:pt x="353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6">
              <a:extLst>
                <a:ext uri="{FF2B5EF4-FFF2-40B4-BE49-F238E27FC236}">
                  <a16:creationId xmlns:a16="http://schemas.microsoft.com/office/drawing/2014/main" id="{20646413-559E-7F4B-3B6C-764E9473B56D}"/>
                </a:ext>
              </a:extLst>
            </p:cNvPr>
            <p:cNvSpPr/>
            <p:nvPr/>
          </p:nvSpPr>
          <p:spPr>
            <a:xfrm>
              <a:off x="5664550" y="2282300"/>
              <a:ext cx="96225" cy="52250"/>
            </a:xfrm>
            <a:custGeom>
              <a:avLst/>
              <a:gdLst/>
              <a:ahLst/>
              <a:cxnLst/>
              <a:rect l="l" t="t" r="r" b="b"/>
              <a:pathLst>
                <a:path w="3849" h="2090" extrusionOk="0">
                  <a:moveTo>
                    <a:pt x="3849" y="0"/>
                  </a:moveTo>
                  <a:lnTo>
                    <a:pt x="3849" y="0"/>
                  </a:lnTo>
                  <a:cubicBezTo>
                    <a:pt x="3585" y="319"/>
                    <a:pt x="3254" y="640"/>
                    <a:pt x="2883" y="918"/>
                  </a:cubicBezTo>
                  <a:cubicBezTo>
                    <a:pt x="2515" y="1202"/>
                    <a:pt x="2101" y="1433"/>
                    <a:pt x="1696" y="1614"/>
                  </a:cubicBezTo>
                  <a:cubicBezTo>
                    <a:pt x="1696" y="1614"/>
                    <a:pt x="1658" y="1631"/>
                    <a:pt x="1600" y="1657"/>
                  </a:cubicBezTo>
                  <a:cubicBezTo>
                    <a:pt x="1541" y="1680"/>
                    <a:pt x="1463" y="1711"/>
                    <a:pt x="1386" y="1741"/>
                  </a:cubicBezTo>
                  <a:cubicBezTo>
                    <a:pt x="1307" y="1772"/>
                    <a:pt x="1227" y="1795"/>
                    <a:pt x="1167" y="1817"/>
                  </a:cubicBezTo>
                  <a:cubicBezTo>
                    <a:pt x="1108" y="1838"/>
                    <a:pt x="1068" y="1848"/>
                    <a:pt x="1068" y="1848"/>
                  </a:cubicBezTo>
                  <a:lnTo>
                    <a:pt x="947" y="1883"/>
                  </a:lnTo>
                  <a:cubicBezTo>
                    <a:pt x="618" y="1980"/>
                    <a:pt x="308" y="2046"/>
                    <a:pt x="0" y="2090"/>
                  </a:cubicBezTo>
                  <a:cubicBezTo>
                    <a:pt x="95" y="2090"/>
                    <a:pt x="339" y="2079"/>
                    <a:pt x="588" y="2042"/>
                  </a:cubicBezTo>
                  <a:cubicBezTo>
                    <a:pt x="835" y="2002"/>
                    <a:pt x="1088" y="1942"/>
                    <a:pt x="1203" y="1901"/>
                  </a:cubicBezTo>
                  <a:lnTo>
                    <a:pt x="1292" y="1872"/>
                  </a:lnTo>
                  <a:cubicBezTo>
                    <a:pt x="1345" y="1855"/>
                    <a:pt x="1415" y="1830"/>
                    <a:pt x="1484" y="1802"/>
                  </a:cubicBezTo>
                  <a:cubicBezTo>
                    <a:pt x="1553" y="1774"/>
                    <a:pt x="1624" y="1748"/>
                    <a:pt x="1674" y="1725"/>
                  </a:cubicBezTo>
                  <a:cubicBezTo>
                    <a:pt x="1725" y="1702"/>
                    <a:pt x="1760" y="1687"/>
                    <a:pt x="1760" y="1687"/>
                  </a:cubicBezTo>
                  <a:cubicBezTo>
                    <a:pt x="2003" y="1581"/>
                    <a:pt x="2246" y="1448"/>
                    <a:pt x="2481" y="1301"/>
                  </a:cubicBezTo>
                  <a:cubicBezTo>
                    <a:pt x="2831" y="1080"/>
                    <a:pt x="3114" y="833"/>
                    <a:pt x="3399" y="549"/>
                  </a:cubicBezTo>
                  <a:cubicBezTo>
                    <a:pt x="3712" y="228"/>
                    <a:pt x="3712" y="205"/>
                    <a:pt x="3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6">
              <a:extLst>
                <a:ext uri="{FF2B5EF4-FFF2-40B4-BE49-F238E27FC236}">
                  <a16:creationId xmlns:a16="http://schemas.microsoft.com/office/drawing/2014/main" id="{03DE66C7-4196-C9B7-E94A-8A33D473077B}"/>
                </a:ext>
              </a:extLst>
            </p:cNvPr>
            <p:cNvSpPr/>
            <p:nvPr/>
          </p:nvSpPr>
          <p:spPr>
            <a:xfrm>
              <a:off x="5680575" y="2271550"/>
              <a:ext cx="80150" cy="58950"/>
            </a:xfrm>
            <a:custGeom>
              <a:avLst/>
              <a:gdLst/>
              <a:ahLst/>
              <a:cxnLst/>
              <a:rect l="l" t="t" r="r" b="b"/>
              <a:pathLst>
                <a:path w="3206" h="2358" extrusionOk="0">
                  <a:moveTo>
                    <a:pt x="3206" y="0"/>
                  </a:moveTo>
                  <a:cubicBezTo>
                    <a:pt x="2990" y="306"/>
                    <a:pt x="2722" y="622"/>
                    <a:pt x="2418" y="911"/>
                  </a:cubicBezTo>
                  <a:cubicBezTo>
                    <a:pt x="2117" y="1201"/>
                    <a:pt x="1775" y="1459"/>
                    <a:pt x="1438" y="1674"/>
                  </a:cubicBezTo>
                  <a:cubicBezTo>
                    <a:pt x="1438" y="1674"/>
                    <a:pt x="1406" y="1693"/>
                    <a:pt x="1358" y="1725"/>
                  </a:cubicBezTo>
                  <a:cubicBezTo>
                    <a:pt x="1309" y="1753"/>
                    <a:pt x="1243" y="1791"/>
                    <a:pt x="1178" y="1830"/>
                  </a:cubicBezTo>
                  <a:cubicBezTo>
                    <a:pt x="1112" y="1866"/>
                    <a:pt x="1044" y="1900"/>
                    <a:pt x="994" y="1927"/>
                  </a:cubicBezTo>
                  <a:cubicBezTo>
                    <a:pt x="945" y="1954"/>
                    <a:pt x="910" y="1970"/>
                    <a:pt x="910" y="1970"/>
                  </a:cubicBezTo>
                  <a:lnTo>
                    <a:pt x="807" y="2019"/>
                  </a:lnTo>
                  <a:cubicBezTo>
                    <a:pt x="529" y="2155"/>
                    <a:pt x="266" y="2265"/>
                    <a:pt x="1" y="2357"/>
                  </a:cubicBezTo>
                  <a:cubicBezTo>
                    <a:pt x="85" y="2342"/>
                    <a:pt x="300" y="2292"/>
                    <a:pt x="515" y="2221"/>
                  </a:cubicBezTo>
                  <a:cubicBezTo>
                    <a:pt x="731" y="2149"/>
                    <a:pt x="946" y="2059"/>
                    <a:pt x="1043" y="2006"/>
                  </a:cubicBezTo>
                  <a:cubicBezTo>
                    <a:pt x="1043" y="2006"/>
                    <a:pt x="1072" y="1991"/>
                    <a:pt x="1118" y="1967"/>
                  </a:cubicBezTo>
                  <a:cubicBezTo>
                    <a:pt x="1162" y="1944"/>
                    <a:pt x="1221" y="1912"/>
                    <a:pt x="1279" y="1877"/>
                  </a:cubicBezTo>
                  <a:cubicBezTo>
                    <a:pt x="1397" y="1811"/>
                    <a:pt x="1509" y="1738"/>
                    <a:pt x="1509" y="1738"/>
                  </a:cubicBezTo>
                  <a:cubicBezTo>
                    <a:pt x="1712" y="1611"/>
                    <a:pt x="1912" y="1463"/>
                    <a:pt x="2106" y="1304"/>
                  </a:cubicBezTo>
                  <a:cubicBezTo>
                    <a:pt x="2394" y="1065"/>
                    <a:pt x="2620" y="814"/>
                    <a:pt x="2849" y="533"/>
                  </a:cubicBezTo>
                  <a:cubicBezTo>
                    <a:pt x="3101" y="215"/>
                    <a:pt x="3100" y="196"/>
                    <a:pt x="3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6">
              <a:extLst>
                <a:ext uri="{FF2B5EF4-FFF2-40B4-BE49-F238E27FC236}">
                  <a16:creationId xmlns:a16="http://schemas.microsoft.com/office/drawing/2014/main" id="{694383B0-9355-7BD2-7011-C340D65A8AD3}"/>
                </a:ext>
              </a:extLst>
            </p:cNvPr>
            <p:cNvSpPr/>
            <p:nvPr/>
          </p:nvSpPr>
          <p:spPr>
            <a:xfrm>
              <a:off x="5656325" y="2255150"/>
              <a:ext cx="154075" cy="93100"/>
            </a:xfrm>
            <a:custGeom>
              <a:avLst/>
              <a:gdLst/>
              <a:ahLst/>
              <a:cxnLst/>
              <a:rect l="l" t="t" r="r" b="b"/>
              <a:pathLst>
                <a:path w="6163" h="3724" extrusionOk="0">
                  <a:moveTo>
                    <a:pt x="6162" y="1"/>
                  </a:moveTo>
                  <a:cubicBezTo>
                    <a:pt x="6119" y="74"/>
                    <a:pt x="6046" y="194"/>
                    <a:pt x="5959" y="340"/>
                  </a:cubicBezTo>
                  <a:cubicBezTo>
                    <a:pt x="5917" y="417"/>
                    <a:pt x="5858" y="493"/>
                    <a:pt x="5803" y="575"/>
                  </a:cubicBezTo>
                  <a:cubicBezTo>
                    <a:pt x="5745" y="656"/>
                    <a:pt x="5690" y="745"/>
                    <a:pt x="5626" y="827"/>
                  </a:cubicBezTo>
                  <a:cubicBezTo>
                    <a:pt x="5371" y="1159"/>
                    <a:pt x="5083" y="1475"/>
                    <a:pt x="4937" y="1614"/>
                  </a:cubicBezTo>
                  <a:cubicBezTo>
                    <a:pt x="4937" y="1614"/>
                    <a:pt x="4893" y="1658"/>
                    <a:pt x="4828" y="1723"/>
                  </a:cubicBezTo>
                  <a:cubicBezTo>
                    <a:pt x="4794" y="1756"/>
                    <a:pt x="4756" y="1794"/>
                    <a:pt x="4715" y="1835"/>
                  </a:cubicBezTo>
                  <a:cubicBezTo>
                    <a:pt x="4672" y="1873"/>
                    <a:pt x="4625" y="1914"/>
                    <a:pt x="4579" y="1954"/>
                  </a:cubicBezTo>
                  <a:cubicBezTo>
                    <a:pt x="4485" y="2034"/>
                    <a:pt x="4394" y="2118"/>
                    <a:pt x="4321" y="2174"/>
                  </a:cubicBezTo>
                  <a:cubicBezTo>
                    <a:pt x="4247" y="2229"/>
                    <a:pt x="4197" y="2267"/>
                    <a:pt x="4197" y="2267"/>
                  </a:cubicBezTo>
                  <a:cubicBezTo>
                    <a:pt x="3851" y="2539"/>
                    <a:pt x="3458" y="2773"/>
                    <a:pt x="3048" y="2978"/>
                  </a:cubicBezTo>
                  <a:cubicBezTo>
                    <a:pt x="2432" y="3276"/>
                    <a:pt x="1844" y="3485"/>
                    <a:pt x="1183" y="3601"/>
                  </a:cubicBezTo>
                  <a:cubicBezTo>
                    <a:pt x="1091" y="3616"/>
                    <a:pt x="1010" y="3630"/>
                    <a:pt x="937" y="3642"/>
                  </a:cubicBezTo>
                  <a:cubicBezTo>
                    <a:pt x="865" y="3649"/>
                    <a:pt x="801" y="3655"/>
                    <a:pt x="745" y="3660"/>
                  </a:cubicBezTo>
                  <a:cubicBezTo>
                    <a:pt x="631" y="3672"/>
                    <a:pt x="546" y="3682"/>
                    <a:pt x="469" y="3689"/>
                  </a:cubicBezTo>
                  <a:cubicBezTo>
                    <a:pt x="318" y="3696"/>
                    <a:pt x="208" y="3703"/>
                    <a:pt x="1" y="3718"/>
                  </a:cubicBezTo>
                  <a:cubicBezTo>
                    <a:pt x="79" y="3722"/>
                    <a:pt x="158" y="3723"/>
                    <a:pt x="238" y="3723"/>
                  </a:cubicBezTo>
                  <a:cubicBezTo>
                    <a:pt x="872" y="3723"/>
                    <a:pt x="1561" y="3620"/>
                    <a:pt x="2227" y="3405"/>
                  </a:cubicBezTo>
                  <a:cubicBezTo>
                    <a:pt x="2982" y="3169"/>
                    <a:pt x="3693" y="2771"/>
                    <a:pt x="4291" y="2312"/>
                  </a:cubicBezTo>
                  <a:cubicBezTo>
                    <a:pt x="4291" y="2312"/>
                    <a:pt x="4351" y="2269"/>
                    <a:pt x="4433" y="2202"/>
                  </a:cubicBezTo>
                  <a:cubicBezTo>
                    <a:pt x="4514" y="2132"/>
                    <a:pt x="4622" y="2038"/>
                    <a:pt x="4730" y="1944"/>
                  </a:cubicBezTo>
                  <a:cubicBezTo>
                    <a:pt x="4837" y="1849"/>
                    <a:pt x="4935" y="1744"/>
                    <a:pt x="5012" y="1669"/>
                  </a:cubicBezTo>
                  <a:cubicBezTo>
                    <a:pt x="5049" y="1631"/>
                    <a:pt x="5082" y="1600"/>
                    <a:pt x="5103" y="1577"/>
                  </a:cubicBezTo>
                  <a:cubicBezTo>
                    <a:pt x="5124" y="1555"/>
                    <a:pt x="5136" y="1541"/>
                    <a:pt x="5136" y="1541"/>
                  </a:cubicBezTo>
                  <a:lnTo>
                    <a:pt x="5278" y="1379"/>
                  </a:lnTo>
                  <a:cubicBezTo>
                    <a:pt x="5655" y="933"/>
                    <a:pt x="5940" y="473"/>
                    <a:pt x="6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6">
              <a:extLst>
                <a:ext uri="{FF2B5EF4-FFF2-40B4-BE49-F238E27FC236}">
                  <a16:creationId xmlns:a16="http://schemas.microsoft.com/office/drawing/2014/main" id="{125B7ACB-8673-A31E-B2DF-5BD16AB09C11}"/>
                </a:ext>
              </a:extLst>
            </p:cNvPr>
            <p:cNvSpPr/>
            <p:nvPr/>
          </p:nvSpPr>
          <p:spPr>
            <a:xfrm>
              <a:off x="5735000" y="2226375"/>
              <a:ext cx="39925" cy="43575"/>
            </a:xfrm>
            <a:custGeom>
              <a:avLst/>
              <a:gdLst/>
              <a:ahLst/>
              <a:cxnLst/>
              <a:rect l="l" t="t" r="r" b="b"/>
              <a:pathLst>
                <a:path w="1597" h="1743" extrusionOk="0">
                  <a:moveTo>
                    <a:pt x="159" y="0"/>
                  </a:moveTo>
                  <a:cubicBezTo>
                    <a:pt x="107" y="0"/>
                    <a:pt x="68" y="3"/>
                    <a:pt x="0" y="19"/>
                  </a:cubicBezTo>
                  <a:cubicBezTo>
                    <a:pt x="234" y="20"/>
                    <a:pt x="482" y="112"/>
                    <a:pt x="687" y="265"/>
                  </a:cubicBezTo>
                  <a:cubicBezTo>
                    <a:pt x="896" y="417"/>
                    <a:pt x="1060" y="624"/>
                    <a:pt x="1183" y="838"/>
                  </a:cubicBezTo>
                  <a:cubicBezTo>
                    <a:pt x="1183" y="838"/>
                    <a:pt x="1232" y="918"/>
                    <a:pt x="1273" y="1004"/>
                  </a:cubicBezTo>
                  <a:cubicBezTo>
                    <a:pt x="1314" y="1088"/>
                    <a:pt x="1352" y="1175"/>
                    <a:pt x="1352" y="1175"/>
                  </a:cubicBezTo>
                  <a:lnTo>
                    <a:pt x="1379" y="1239"/>
                  </a:lnTo>
                  <a:cubicBezTo>
                    <a:pt x="1448" y="1401"/>
                    <a:pt x="1521" y="1567"/>
                    <a:pt x="1596" y="1742"/>
                  </a:cubicBezTo>
                  <a:cubicBezTo>
                    <a:pt x="1583" y="1635"/>
                    <a:pt x="1473" y="1204"/>
                    <a:pt x="1410" y="1079"/>
                  </a:cubicBezTo>
                  <a:cubicBezTo>
                    <a:pt x="1410" y="1079"/>
                    <a:pt x="1376" y="1002"/>
                    <a:pt x="1337" y="927"/>
                  </a:cubicBezTo>
                  <a:cubicBezTo>
                    <a:pt x="1299" y="851"/>
                    <a:pt x="1256" y="778"/>
                    <a:pt x="1256" y="778"/>
                  </a:cubicBezTo>
                  <a:cubicBezTo>
                    <a:pt x="1178" y="648"/>
                    <a:pt x="1087" y="518"/>
                    <a:pt x="976" y="404"/>
                  </a:cubicBezTo>
                  <a:cubicBezTo>
                    <a:pt x="809" y="234"/>
                    <a:pt x="618" y="122"/>
                    <a:pt x="400" y="49"/>
                  </a:cubicBezTo>
                  <a:cubicBezTo>
                    <a:pt x="278" y="9"/>
                    <a:pt x="210" y="6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6">
              <a:extLst>
                <a:ext uri="{FF2B5EF4-FFF2-40B4-BE49-F238E27FC236}">
                  <a16:creationId xmlns:a16="http://schemas.microsoft.com/office/drawing/2014/main" id="{89F1D92C-1E58-4A15-13F0-075136F1DB45}"/>
                </a:ext>
              </a:extLst>
            </p:cNvPr>
            <p:cNvSpPr/>
            <p:nvPr/>
          </p:nvSpPr>
          <p:spPr>
            <a:xfrm>
              <a:off x="5736000" y="2224475"/>
              <a:ext cx="43925" cy="26175"/>
            </a:xfrm>
            <a:custGeom>
              <a:avLst/>
              <a:gdLst/>
              <a:ahLst/>
              <a:cxnLst/>
              <a:rect l="l" t="t" r="r" b="b"/>
              <a:pathLst>
                <a:path w="1757" h="1047" extrusionOk="0">
                  <a:moveTo>
                    <a:pt x="620" y="1"/>
                  </a:moveTo>
                  <a:cubicBezTo>
                    <a:pt x="524" y="1"/>
                    <a:pt x="429" y="12"/>
                    <a:pt x="333" y="31"/>
                  </a:cubicBezTo>
                  <a:cubicBezTo>
                    <a:pt x="108" y="85"/>
                    <a:pt x="102" y="101"/>
                    <a:pt x="0" y="175"/>
                  </a:cubicBezTo>
                  <a:cubicBezTo>
                    <a:pt x="152" y="108"/>
                    <a:pt x="330" y="68"/>
                    <a:pt x="512" y="68"/>
                  </a:cubicBezTo>
                  <a:cubicBezTo>
                    <a:pt x="559" y="68"/>
                    <a:pt x="607" y="71"/>
                    <a:pt x="655" y="76"/>
                  </a:cubicBezTo>
                  <a:cubicBezTo>
                    <a:pt x="884" y="100"/>
                    <a:pt x="1105" y="192"/>
                    <a:pt x="1277" y="327"/>
                  </a:cubicBezTo>
                  <a:cubicBezTo>
                    <a:pt x="1277" y="327"/>
                    <a:pt x="1344" y="377"/>
                    <a:pt x="1401" y="437"/>
                  </a:cubicBezTo>
                  <a:cubicBezTo>
                    <a:pt x="1459" y="496"/>
                    <a:pt x="1509" y="563"/>
                    <a:pt x="1509" y="563"/>
                  </a:cubicBezTo>
                  <a:lnTo>
                    <a:pt x="1544" y="614"/>
                  </a:lnTo>
                  <a:cubicBezTo>
                    <a:pt x="1644" y="751"/>
                    <a:pt x="1712" y="896"/>
                    <a:pt x="1755" y="1046"/>
                  </a:cubicBezTo>
                  <a:cubicBezTo>
                    <a:pt x="1756" y="999"/>
                    <a:pt x="1745" y="873"/>
                    <a:pt x="1700" y="750"/>
                  </a:cubicBezTo>
                  <a:cubicBezTo>
                    <a:pt x="1658" y="627"/>
                    <a:pt x="1588" y="510"/>
                    <a:pt x="1546" y="461"/>
                  </a:cubicBezTo>
                  <a:cubicBezTo>
                    <a:pt x="1546" y="461"/>
                    <a:pt x="1498" y="400"/>
                    <a:pt x="1441" y="347"/>
                  </a:cubicBezTo>
                  <a:cubicBezTo>
                    <a:pt x="1386" y="291"/>
                    <a:pt x="1323" y="245"/>
                    <a:pt x="1323" y="245"/>
                  </a:cubicBezTo>
                  <a:cubicBezTo>
                    <a:pt x="1211" y="161"/>
                    <a:pt x="1083" y="91"/>
                    <a:pt x="944" y="49"/>
                  </a:cubicBezTo>
                  <a:cubicBezTo>
                    <a:pt x="835" y="15"/>
                    <a:pt x="727" y="1"/>
                    <a:pt x="6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6">
              <a:extLst>
                <a:ext uri="{FF2B5EF4-FFF2-40B4-BE49-F238E27FC236}">
                  <a16:creationId xmlns:a16="http://schemas.microsoft.com/office/drawing/2014/main" id="{7022C3A8-7124-2390-EB9F-9C86DC7D50F9}"/>
                </a:ext>
              </a:extLst>
            </p:cNvPr>
            <p:cNvSpPr/>
            <p:nvPr/>
          </p:nvSpPr>
          <p:spPr>
            <a:xfrm>
              <a:off x="5741450" y="2197200"/>
              <a:ext cx="50775" cy="25525"/>
            </a:xfrm>
            <a:custGeom>
              <a:avLst/>
              <a:gdLst/>
              <a:ahLst/>
              <a:cxnLst/>
              <a:rect l="l" t="t" r="r" b="b"/>
              <a:pathLst>
                <a:path w="2031" h="1021" extrusionOk="0">
                  <a:moveTo>
                    <a:pt x="962" y="0"/>
                  </a:moveTo>
                  <a:cubicBezTo>
                    <a:pt x="960" y="0"/>
                    <a:pt x="958" y="0"/>
                    <a:pt x="956" y="1"/>
                  </a:cubicBezTo>
                  <a:cubicBezTo>
                    <a:pt x="695" y="3"/>
                    <a:pt x="471" y="99"/>
                    <a:pt x="272" y="244"/>
                  </a:cubicBezTo>
                  <a:cubicBezTo>
                    <a:pt x="161" y="327"/>
                    <a:pt x="118" y="385"/>
                    <a:pt x="82" y="428"/>
                  </a:cubicBezTo>
                  <a:cubicBezTo>
                    <a:pt x="49" y="473"/>
                    <a:pt x="30" y="510"/>
                    <a:pt x="1" y="579"/>
                  </a:cubicBezTo>
                  <a:cubicBezTo>
                    <a:pt x="141" y="372"/>
                    <a:pt x="374" y="202"/>
                    <a:pt x="639" y="130"/>
                  </a:cubicBezTo>
                  <a:cubicBezTo>
                    <a:pt x="735" y="103"/>
                    <a:pt x="834" y="89"/>
                    <a:pt x="934" y="89"/>
                  </a:cubicBezTo>
                  <a:cubicBezTo>
                    <a:pt x="1107" y="89"/>
                    <a:pt x="1278" y="130"/>
                    <a:pt x="1423" y="210"/>
                  </a:cubicBezTo>
                  <a:cubicBezTo>
                    <a:pt x="1423" y="210"/>
                    <a:pt x="1511" y="255"/>
                    <a:pt x="1587" y="317"/>
                  </a:cubicBezTo>
                  <a:cubicBezTo>
                    <a:pt x="1665" y="379"/>
                    <a:pt x="1731" y="452"/>
                    <a:pt x="1731" y="452"/>
                  </a:cubicBezTo>
                  <a:lnTo>
                    <a:pt x="1778" y="509"/>
                  </a:lnTo>
                  <a:cubicBezTo>
                    <a:pt x="1907" y="664"/>
                    <a:pt x="1989" y="839"/>
                    <a:pt x="2028" y="1020"/>
                  </a:cubicBezTo>
                  <a:cubicBezTo>
                    <a:pt x="2030" y="964"/>
                    <a:pt x="2020" y="813"/>
                    <a:pt x="1960" y="669"/>
                  </a:cubicBezTo>
                  <a:cubicBezTo>
                    <a:pt x="1904" y="524"/>
                    <a:pt x="1805" y="392"/>
                    <a:pt x="1750" y="339"/>
                  </a:cubicBezTo>
                  <a:cubicBezTo>
                    <a:pt x="1750" y="339"/>
                    <a:pt x="1685" y="272"/>
                    <a:pt x="1609" y="218"/>
                  </a:cubicBezTo>
                  <a:cubicBezTo>
                    <a:pt x="1534" y="163"/>
                    <a:pt x="1451" y="121"/>
                    <a:pt x="1451" y="121"/>
                  </a:cubicBezTo>
                  <a:cubicBezTo>
                    <a:pt x="1304" y="46"/>
                    <a:pt x="113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6">
              <a:extLst>
                <a:ext uri="{FF2B5EF4-FFF2-40B4-BE49-F238E27FC236}">
                  <a16:creationId xmlns:a16="http://schemas.microsoft.com/office/drawing/2014/main" id="{D09EADAE-BFA3-23FE-0BAA-939F4EAC8D4F}"/>
                </a:ext>
              </a:extLst>
            </p:cNvPr>
            <p:cNvSpPr/>
            <p:nvPr/>
          </p:nvSpPr>
          <p:spPr>
            <a:xfrm>
              <a:off x="5739675" y="2208075"/>
              <a:ext cx="46050" cy="13625"/>
            </a:xfrm>
            <a:custGeom>
              <a:avLst/>
              <a:gdLst/>
              <a:ahLst/>
              <a:cxnLst/>
              <a:rect l="l" t="t" r="r" b="b"/>
              <a:pathLst>
                <a:path w="1842" h="545" extrusionOk="0">
                  <a:moveTo>
                    <a:pt x="624" y="1"/>
                  </a:moveTo>
                  <a:cubicBezTo>
                    <a:pt x="515" y="1"/>
                    <a:pt x="410" y="12"/>
                    <a:pt x="301" y="26"/>
                  </a:cubicBezTo>
                  <a:cubicBezTo>
                    <a:pt x="104" y="55"/>
                    <a:pt x="98" y="65"/>
                    <a:pt x="0" y="115"/>
                  </a:cubicBezTo>
                  <a:cubicBezTo>
                    <a:pt x="133" y="86"/>
                    <a:pt x="277" y="72"/>
                    <a:pt x="425" y="72"/>
                  </a:cubicBezTo>
                  <a:cubicBezTo>
                    <a:pt x="675" y="72"/>
                    <a:pt x="935" y="112"/>
                    <a:pt x="1163" y="193"/>
                  </a:cubicBezTo>
                  <a:cubicBezTo>
                    <a:pt x="1163" y="193"/>
                    <a:pt x="1180" y="198"/>
                    <a:pt x="1206" y="207"/>
                  </a:cubicBezTo>
                  <a:cubicBezTo>
                    <a:pt x="1231" y="216"/>
                    <a:pt x="1264" y="229"/>
                    <a:pt x="1299" y="243"/>
                  </a:cubicBezTo>
                  <a:cubicBezTo>
                    <a:pt x="1365" y="273"/>
                    <a:pt x="1430" y="304"/>
                    <a:pt x="1430" y="304"/>
                  </a:cubicBezTo>
                  <a:lnTo>
                    <a:pt x="1479" y="330"/>
                  </a:lnTo>
                  <a:lnTo>
                    <a:pt x="1477" y="330"/>
                  </a:lnTo>
                  <a:cubicBezTo>
                    <a:pt x="1612" y="396"/>
                    <a:pt x="1731" y="465"/>
                    <a:pt x="1842" y="544"/>
                  </a:cubicBezTo>
                  <a:cubicBezTo>
                    <a:pt x="1817" y="509"/>
                    <a:pt x="1745" y="429"/>
                    <a:pt x="1659" y="357"/>
                  </a:cubicBezTo>
                  <a:cubicBezTo>
                    <a:pt x="1573" y="286"/>
                    <a:pt x="1476" y="222"/>
                    <a:pt x="1427" y="200"/>
                  </a:cubicBezTo>
                  <a:cubicBezTo>
                    <a:pt x="1427" y="200"/>
                    <a:pt x="1367" y="169"/>
                    <a:pt x="1304" y="146"/>
                  </a:cubicBezTo>
                  <a:cubicBezTo>
                    <a:pt x="1244" y="120"/>
                    <a:pt x="1180" y="101"/>
                    <a:pt x="1180" y="101"/>
                  </a:cubicBezTo>
                  <a:cubicBezTo>
                    <a:pt x="1069" y="62"/>
                    <a:pt x="949" y="35"/>
                    <a:pt x="827" y="15"/>
                  </a:cubicBezTo>
                  <a:cubicBezTo>
                    <a:pt x="757" y="5"/>
                    <a:pt x="690" y="1"/>
                    <a:pt x="6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6">
              <a:extLst>
                <a:ext uri="{FF2B5EF4-FFF2-40B4-BE49-F238E27FC236}">
                  <a16:creationId xmlns:a16="http://schemas.microsoft.com/office/drawing/2014/main" id="{F82C1FF5-9251-A1AC-0C2F-3261D811ACCB}"/>
                </a:ext>
              </a:extLst>
            </p:cNvPr>
            <p:cNvSpPr/>
            <p:nvPr/>
          </p:nvSpPr>
          <p:spPr>
            <a:xfrm>
              <a:off x="5718900" y="2175775"/>
              <a:ext cx="56775" cy="13375"/>
            </a:xfrm>
            <a:custGeom>
              <a:avLst/>
              <a:gdLst/>
              <a:ahLst/>
              <a:cxnLst/>
              <a:rect l="l" t="t" r="r" b="b"/>
              <a:pathLst>
                <a:path w="2271" h="535" extrusionOk="0">
                  <a:moveTo>
                    <a:pt x="1259" y="1"/>
                  </a:moveTo>
                  <a:cubicBezTo>
                    <a:pt x="1141" y="1"/>
                    <a:pt x="1020" y="13"/>
                    <a:pt x="901" y="34"/>
                  </a:cubicBezTo>
                  <a:cubicBezTo>
                    <a:pt x="674" y="76"/>
                    <a:pt x="483" y="164"/>
                    <a:pt x="294" y="278"/>
                  </a:cubicBezTo>
                  <a:cubicBezTo>
                    <a:pt x="85" y="411"/>
                    <a:pt x="85" y="429"/>
                    <a:pt x="1" y="534"/>
                  </a:cubicBezTo>
                  <a:cubicBezTo>
                    <a:pt x="173" y="388"/>
                    <a:pt x="392" y="266"/>
                    <a:pt x="631" y="189"/>
                  </a:cubicBezTo>
                  <a:cubicBezTo>
                    <a:pt x="835" y="122"/>
                    <a:pt x="1051" y="94"/>
                    <a:pt x="1257" y="94"/>
                  </a:cubicBezTo>
                  <a:cubicBezTo>
                    <a:pt x="1293" y="94"/>
                    <a:pt x="1328" y="95"/>
                    <a:pt x="1362" y="96"/>
                  </a:cubicBezTo>
                  <a:cubicBezTo>
                    <a:pt x="1362" y="96"/>
                    <a:pt x="1385" y="97"/>
                    <a:pt x="1420" y="100"/>
                  </a:cubicBezTo>
                  <a:cubicBezTo>
                    <a:pt x="1453" y="103"/>
                    <a:pt x="1498" y="108"/>
                    <a:pt x="1543" y="114"/>
                  </a:cubicBezTo>
                  <a:cubicBezTo>
                    <a:pt x="1587" y="119"/>
                    <a:pt x="1631" y="130"/>
                    <a:pt x="1664" y="136"/>
                  </a:cubicBezTo>
                  <a:cubicBezTo>
                    <a:pt x="1698" y="142"/>
                    <a:pt x="1719" y="148"/>
                    <a:pt x="1719" y="148"/>
                  </a:cubicBezTo>
                  <a:lnTo>
                    <a:pt x="1784" y="168"/>
                  </a:lnTo>
                  <a:lnTo>
                    <a:pt x="1784" y="167"/>
                  </a:lnTo>
                  <a:cubicBezTo>
                    <a:pt x="1962" y="213"/>
                    <a:pt x="2122" y="276"/>
                    <a:pt x="2271" y="358"/>
                  </a:cubicBezTo>
                  <a:cubicBezTo>
                    <a:pt x="2233" y="322"/>
                    <a:pt x="2128" y="238"/>
                    <a:pt x="2006" y="171"/>
                  </a:cubicBezTo>
                  <a:cubicBezTo>
                    <a:pt x="1882" y="107"/>
                    <a:pt x="1747" y="57"/>
                    <a:pt x="1680" y="45"/>
                  </a:cubicBezTo>
                  <a:cubicBezTo>
                    <a:pt x="1681" y="40"/>
                    <a:pt x="1413" y="2"/>
                    <a:pt x="1361" y="2"/>
                  </a:cubicBezTo>
                  <a:cubicBezTo>
                    <a:pt x="1356" y="2"/>
                    <a:pt x="1353" y="2"/>
                    <a:pt x="1353" y="3"/>
                  </a:cubicBezTo>
                  <a:cubicBezTo>
                    <a:pt x="1322" y="1"/>
                    <a:pt x="1291" y="1"/>
                    <a:pt x="1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6">
              <a:extLst>
                <a:ext uri="{FF2B5EF4-FFF2-40B4-BE49-F238E27FC236}">
                  <a16:creationId xmlns:a16="http://schemas.microsoft.com/office/drawing/2014/main" id="{B65047F2-EAED-55B9-AB3A-C4B660A0E6E3}"/>
                </a:ext>
              </a:extLst>
            </p:cNvPr>
            <p:cNvSpPr/>
            <p:nvPr/>
          </p:nvSpPr>
          <p:spPr>
            <a:xfrm>
              <a:off x="5727325" y="2164900"/>
              <a:ext cx="48375" cy="11600"/>
            </a:xfrm>
            <a:custGeom>
              <a:avLst/>
              <a:gdLst/>
              <a:ahLst/>
              <a:cxnLst/>
              <a:rect l="l" t="t" r="r" b="b"/>
              <a:pathLst>
                <a:path w="1935" h="464" extrusionOk="0">
                  <a:moveTo>
                    <a:pt x="810" y="0"/>
                  </a:moveTo>
                  <a:cubicBezTo>
                    <a:pt x="801" y="0"/>
                    <a:pt x="793" y="0"/>
                    <a:pt x="784" y="0"/>
                  </a:cubicBezTo>
                  <a:lnTo>
                    <a:pt x="734" y="0"/>
                  </a:lnTo>
                  <a:cubicBezTo>
                    <a:pt x="705" y="3"/>
                    <a:pt x="665" y="6"/>
                    <a:pt x="625" y="9"/>
                  </a:cubicBezTo>
                  <a:cubicBezTo>
                    <a:pt x="546" y="20"/>
                    <a:pt x="468" y="33"/>
                    <a:pt x="468" y="33"/>
                  </a:cubicBezTo>
                  <a:lnTo>
                    <a:pt x="410" y="47"/>
                  </a:lnTo>
                  <a:cubicBezTo>
                    <a:pt x="253" y="90"/>
                    <a:pt x="119" y="158"/>
                    <a:pt x="0" y="240"/>
                  </a:cubicBezTo>
                  <a:cubicBezTo>
                    <a:pt x="45" y="228"/>
                    <a:pt x="149" y="190"/>
                    <a:pt x="260" y="164"/>
                  </a:cubicBezTo>
                  <a:cubicBezTo>
                    <a:pt x="370" y="139"/>
                    <a:pt x="483" y="121"/>
                    <a:pt x="537" y="115"/>
                  </a:cubicBezTo>
                  <a:cubicBezTo>
                    <a:pt x="537" y="115"/>
                    <a:pt x="553" y="113"/>
                    <a:pt x="577" y="108"/>
                  </a:cubicBezTo>
                  <a:cubicBezTo>
                    <a:pt x="600" y="104"/>
                    <a:pt x="634" y="100"/>
                    <a:pt x="666" y="99"/>
                  </a:cubicBezTo>
                  <a:cubicBezTo>
                    <a:pt x="718" y="93"/>
                    <a:pt x="769" y="92"/>
                    <a:pt x="789" y="92"/>
                  </a:cubicBezTo>
                  <a:cubicBezTo>
                    <a:pt x="795" y="92"/>
                    <a:pt x="798" y="92"/>
                    <a:pt x="798" y="92"/>
                  </a:cubicBezTo>
                  <a:cubicBezTo>
                    <a:pt x="806" y="92"/>
                    <a:pt x="814" y="92"/>
                    <a:pt x="822" y="92"/>
                  </a:cubicBezTo>
                  <a:cubicBezTo>
                    <a:pt x="932" y="92"/>
                    <a:pt x="1045" y="106"/>
                    <a:pt x="1157" y="129"/>
                  </a:cubicBezTo>
                  <a:cubicBezTo>
                    <a:pt x="1335" y="168"/>
                    <a:pt x="1497" y="211"/>
                    <a:pt x="1656" y="299"/>
                  </a:cubicBezTo>
                  <a:cubicBezTo>
                    <a:pt x="1831" y="400"/>
                    <a:pt x="1831" y="411"/>
                    <a:pt x="1935" y="463"/>
                  </a:cubicBezTo>
                  <a:cubicBezTo>
                    <a:pt x="1802" y="326"/>
                    <a:pt x="1622" y="203"/>
                    <a:pt x="1420" y="119"/>
                  </a:cubicBezTo>
                  <a:cubicBezTo>
                    <a:pt x="1227" y="37"/>
                    <a:pt x="1012" y="0"/>
                    <a:pt x="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6">
              <a:extLst>
                <a:ext uri="{FF2B5EF4-FFF2-40B4-BE49-F238E27FC236}">
                  <a16:creationId xmlns:a16="http://schemas.microsoft.com/office/drawing/2014/main" id="{25D9FCCD-32AF-D814-62E8-BE360EBCC729}"/>
                </a:ext>
              </a:extLst>
            </p:cNvPr>
            <p:cNvSpPr/>
            <p:nvPr/>
          </p:nvSpPr>
          <p:spPr>
            <a:xfrm>
              <a:off x="5731575" y="2159325"/>
              <a:ext cx="26000" cy="4675"/>
            </a:xfrm>
            <a:custGeom>
              <a:avLst/>
              <a:gdLst/>
              <a:ahLst/>
              <a:cxnLst/>
              <a:rect l="l" t="t" r="r" b="b"/>
              <a:pathLst>
                <a:path w="1040" h="187" extrusionOk="0">
                  <a:moveTo>
                    <a:pt x="468" y="0"/>
                  </a:moveTo>
                  <a:cubicBezTo>
                    <a:pt x="457" y="0"/>
                    <a:pt x="447" y="0"/>
                    <a:pt x="436" y="1"/>
                  </a:cubicBezTo>
                  <a:cubicBezTo>
                    <a:pt x="334" y="4"/>
                    <a:pt x="245" y="35"/>
                    <a:pt x="152" y="63"/>
                  </a:cubicBezTo>
                  <a:cubicBezTo>
                    <a:pt x="49" y="96"/>
                    <a:pt x="45" y="102"/>
                    <a:pt x="0" y="147"/>
                  </a:cubicBezTo>
                  <a:cubicBezTo>
                    <a:pt x="132" y="109"/>
                    <a:pt x="285" y="90"/>
                    <a:pt x="434" y="90"/>
                  </a:cubicBezTo>
                  <a:cubicBezTo>
                    <a:pt x="502" y="90"/>
                    <a:pt x="569" y="94"/>
                    <a:pt x="633" y="102"/>
                  </a:cubicBezTo>
                  <a:cubicBezTo>
                    <a:pt x="633" y="102"/>
                    <a:pt x="672" y="107"/>
                    <a:pt x="710" y="113"/>
                  </a:cubicBezTo>
                  <a:cubicBezTo>
                    <a:pt x="748" y="121"/>
                    <a:pt x="786" y="129"/>
                    <a:pt x="786" y="129"/>
                  </a:cubicBezTo>
                  <a:lnTo>
                    <a:pt x="815" y="137"/>
                  </a:lnTo>
                  <a:cubicBezTo>
                    <a:pt x="893" y="151"/>
                    <a:pt x="967" y="167"/>
                    <a:pt x="1039" y="187"/>
                  </a:cubicBezTo>
                  <a:cubicBezTo>
                    <a:pt x="1012" y="145"/>
                    <a:pt x="843" y="43"/>
                    <a:pt x="782" y="33"/>
                  </a:cubicBezTo>
                  <a:cubicBezTo>
                    <a:pt x="782" y="33"/>
                    <a:pt x="746" y="24"/>
                    <a:pt x="709" y="19"/>
                  </a:cubicBezTo>
                  <a:cubicBezTo>
                    <a:pt x="674" y="14"/>
                    <a:pt x="637" y="9"/>
                    <a:pt x="637" y="9"/>
                  </a:cubicBezTo>
                  <a:cubicBezTo>
                    <a:pt x="582" y="3"/>
                    <a:pt x="525" y="0"/>
                    <a:pt x="4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6">
              <a:extLst>
                <a:ext uri="{FF2B5EF4-FFF2-40B4-BE49-F238E27FC236}">
                  <a16:creationId xmlns:a16="http://schemas.microsoft.com/office/drawing/2014/main" id="{D6F52FDA-6733-5A31-0D86-7DD3141D53CA}"/>
                </a:ext>
              </a:extLst>
            </p:cNvPr>
            <p:cNvSpPr/>
            <p:nvPr/>
          </p:nvSpPr>
          <p:spPr>
            <a:xfrm>
              <a:off x="5750400" y="2129675"/>
              <a:ext cx="46125" cy="60325"/>
            </a:xfrm>
            <a:custGeom>
              <a:avLst/>
              <a:gdLst/>
              <a:ahLst/>
              <a:cxnLst/>
              <a:rect l="l" t="t" r="r" b="b"/>
              <a:pathLst>
                <a:path w="1845" h="2413" extrusionOk="0">
                  <a:moveTo>
                    <a:pt x="172" y="1"/>
                  </a:moveTo>
                  <a:cubicBezTo>
                    <a:pt x="120" y="1"/>
                    <a:pt x="74" y="5"/>
                    <a:pt x="1" y="18"/>
                  </a:cubicBezTo>
                  <a:cubicBezTo>
                    <a:pt x="7" y="18"/>
                    <a:pt x="13" y="18"/>
                    <a:pt x="19" y="18"/>
                  </a:cubicBezTo>
                  <a:cubicBezTo>
                    <a:pt x="319" y="18"/>
                    <a:pt x="637" y="146"/>
                    <a:pt x="890" y="360"/>
                  </a:cubicBezTo>
                  <a:cubicBezTo>
                    <a:pt x="1152" y="575"/>
                    <a:pt x="1345" y="868"/>
                    <a:pt x="1472" y="1166"/>
                  </a:cubicBezTo>
                  <a:cubicBezTo>
                    <a:pt x="1472" y="1166"/>
                    <a:pt x="1523" y="1277"/>
                    <a:pt x="1563" y="1394"/>
                  </a:cubicBezTo>
                  <a:cubicBezTo>
                    <a:pt x="1603" y="1511"/>
                    <a:pt x="1637" y="1630"/>
                    <a:pt x="1637" y="1630"/>
                  </a:cubicBezTo>
                  <a:lnTo>
                    <a:pt x="1662" y="1720"/>
                  </a:lnTo>
                  <a:cubicBezTo>
                    <a:pt x="1732" y="1963"/>
                    <a:pt x="1787" y="2191"/>
                    <a:pt x="1844" y="2413"/>
                  </a:cubicBezTo>
                  <a:cubicBezTo>
                    <a:pt x="1841" y="2272"/>
                    <a:pt x="1763" y="1696"/>
                    <a:pt x="1702" y="1524"/>
                  </a:cubicBezTo>
                  <a:cubicBezTo>
                    <a:pt x="1702" y="1524"/>
                    <a:pt x="1671" y="1418"/>
                    <a:pt x="1632" y="1314"/>
                  </a:cubicBezTo>
                  <a:cubicBezTo>
                    <a:pt x="1595" y="1210"/>
                    <a:pt x="1549" y="1109"/>
                    <a:pt x="1549" y="1109"/>
                  </a:cubicBezTo>
                  <a:cubicBezTo>
                    <a:pt x="1468" y="929"/>
                    <a:pt x="1367" y="748"/>
                    <a:pt x="1234" y="588"/>
                  </a:cubicBezTo>
                  <a:cubicBezTo>
                    <a:pt x="1038" y="347"/>
                    <a:pt x="800" y="183"/>
                    <a:pt x="521" y="75"/>
                  </a:cubicBezTo>
                  <a:cubicBezTo>
                    <a:pt x="363" y="16"/>
                    <a:pt x="274" y="10"/>
                    <a:pt x="207" y="1"/>
                  </a:cubicBezTo>
                  <a:cubicBezTo>
                    <a:pt x="195" y="1"/>
                    <a:pt x="183" y="1"/>
                    <a:pt x="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6">
              <a:extLst>
                <a:ext uri="{FF2B5EF4-FFF2-40B4-BE49-F238E27FC236}">
                  <a16:creationId xmlns:a16="http://schemas.microsoft.com/office/drawing/2014/main" id="{C9326709-4C07-5ABA-EC6F-33681BAA3D0F}"/>
                </a:ext>
              </a:extLst>
            </p:cNvPr>
            <p:cNvSpPr/>
            <p:nvPr/>
          </p:nvSpPr>
          <p:spPr>
            <a:xfrm>
              <a:off x="5779475" y="2138200"/>
              <a:ext cx="22125" cy="23650"/>
            </a:xfrm>
            <a:custGeom>
              <a:avLst/>
              <a:gdLst/>
              <a:ahLst/>
              <a:cxnLst/>
              <a:rect l="l" t="t" r="r" b="b"/>
              <a:pathLst>
                <a:path w="885" h="946" extrusionOk="0">
                  <a:moveTo>
                    <a:pt x="0" y="0"/>
                  </a:moveTo>
                  <a:cubicBezTo>
                    <a:pt x="27" y="14"/>
                    <a:pt x="97" y="42"/>
                    <a:pt x="163" y="78"/>
                  </a:cubicBezTo>
                  <a:cubicBezTo>
                    <a:pt x="229" y="115"/>
                    <a:pt x="292" y="156"/>
                    <a:pt x="322" y="175"/>
                  </a:cubicBezTo>
                  <a:cubicBezTo>
                    <a:pt x="322" y="175"/>
                    <a:pt x="361" y="195"/>
                    <a:pt x="396" y="221"/>
                  </a:cubicBezTo>
                  <a:cubicBezTo>
                    <a:pt x="432" y="244"/>
                    <a:pt x="465" y="272"/>
                    <a:pt x="465" y="272"/>
                  </a:cubicBezTo>
                  <a:cubicBezTo>
                    <a:pt x="526" y="321"/>
                    <a:pt x="580" y="380"/>
                    <a:pt x="629" y="443"/>
                  </a:cubicBezTo>
                  <a:cubicBezTo>
                    <a:pt x="701" y="539"/>
                    <a:pt x="769" y="628"/>
                    <a:pt x="810" y="741"/>
                  </a:cubicBezTo>
                  <a:cubicBezTo>
                    <a:pt x="852" y="868"/>
                    <a:pt x="848" y="873"/>
                    <a:pt x="884" y="945"/>
                  </a:cubicBezTo>
                  <a:cubicBezTo>
                    <a:pt x="885" y="816"/>
                    <a:pt x="853" y="672"/>
                    <a:pt x="789" y="539"/>
                  </a:cubicBezTo>
                  <a:cubicBezTo>
                    <a:pt x="727" y="404"/>
                    <a:pt x="627" y="285"/>
                    <a:pt x="517" y="196"/>
                  </a:cubicBezTo>
                  <a:cubicBezTo>
                    <a:pt x="517" y="196"/>
                    <a:pt x="506" y="187"/>
                    <a:pt x="490" y="174"/>
                  </a:cubicBezTo>
                  <a:cubicBezTo>
                    <a:pt x="474" y="163"/>
                    <a:pt x="452" y="147"/>
                    <a:pt x="429" y="132"/>
                  </a:cubicBezTo>
                  <a:cubicBezTo>
                    <a:pt x="384" y="103"/>
                    <a:pt x="336" y="77"/>
                    <a:pt x="336" y="77"/>
                  </a:cubicBezTo>
                  <a:lnTo>
                    <a:pt x="301" y="59"/>
                  </a:lnTo>
                  <a:cubicBezTo>
                    <a:pt x="198" y="17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6">
              <a:extLst>
                <a:ext uri="{FF2B5EF4-FFF2-40B4-BE49-F238E27FC236}">
                  <a16:creationId xmlns:a16="http://schemas.microsoft.com/office/drawing/2014/main" id="{E08944C1-6CCC-27EF-913B-793B6FC1C0D4}"/>
                </a:ext>
              </a:extLst>
            </p:cNvPr>
            <p:cNvSpPr/>
            <p:nvPr/>
          </p:nvSpPr>
          <p:spPr>
            <a:xfrm>
              <a:off x="5761975" y="2117450"/>
              <a:ext cx="63925" cy="31150"/>
            </a:xfrm>
            <a:custGeom>
              <a:avLst/>
              <a:gdLst/>
              <a:ahLst/>
              <a:cxnLst/>
              <a:rect l="l" t="t" r="r" b="b"/>
              <a:pathLst>
                <a:path w="2557" h="1246" extrusionOk="0">
                  <a:moveTo>
                    <a:pt x="646" y="0"/>
                  </a:moveTo>
                  <a:cubicBezTo>
                    <a:pt x="588" y="0"/>
                    <a:pt x="528" y="2"/>
                    <a:pt x="469" y="5"/>
                  </a:cubicBezTo>
                  <a:cubicBezTo>
                    <a:pt x="166" y="33"/>
                    <a:pt x="155" y="48"/>
                    <a:pt x="0" y="109"/>
                  </a:cubicBezTo>
                  <a:cubicBezTo>
                    <a:pt x="159" y="74"/>
                    <a:pt x="330" y="55"/>
                    <a:pt x="505" y="55"/>
                  </a:cubicBezTo>
                  <a:cubicBezTo>
                    <a:pt x="632" y="55"/>
                    <a:pt x="761" y="65"/>
                    <a:pt x="889" y="87"/>
                  </a:cubicBezTo>
                  <a:cubicBezTo>
                    <a:pt x="1194" y="136"/>
                    <a:pt x="1493" y="252"/>
                    <a:pt x="1741" y="409"/>
                  </a:cubicBezTo>
                  <a:cubicBezTo>
                    <a:pt x="1741" y="409"/>
                    <a:pt x="1837" y="468"/>
                    <a:pt x="1924" y="537"/>
                  </a:cubicBezTo>
                  <a:cubicBezTo>
                    <a:pt x="2012" y="606"/>
                    <a:pt x="2093" y="683"/>
                    <a:pt x="2093" y="683"/>
                  </a:cubicBezTo>
                  <a:lnTo>
                    <a:pt x="2152" y="741"/>
                  </a:lnTo>
                  <a:cubicBezTo>
                    <a:pt x="2317" y="900"/>
                    <a:pt x="2447" y="1068"/>
                    <a:pt x="2557" y="1245"/>
                  </a:cubicBezTo>
                  <a:cubicBezTo>
                    <a:pt x="2536" y="1185"/>
                    <a:pt x="2470" y="1033"/>
                    <a:pt x="2375" y="892"/>
                  </a:cubicBezTo>
                  <a:cubicBezTo>
                    <a:pt x="2282" y="749"/>
                    <a:pt x="2162" y="617"/>
                    <a:pt x="2099" y="563"/>
                  </a:cubicBezTo>
                  <a:cubicBezTo>
                    <a:pt x="2099" y="563"/>
                    <a:pt x="2024" y="495"/>
                    <a:pt x="1941" y="434"/>
                  </a:cubicBezTo>
                  <a:cubicBezTo>
                    <a:pt x="1860" y="374"/>
                    <a:pt x="1774" y="321"/>
                    <a:pt x="1774" y="321"/>
                  </a:cubicBezTo>
                  <a:cubicBezTo>
                    <a:pt x="1619" y="226"/>
                    <a:pt x="1448" y="144"/>
                    <a:pt x="1268" y="88"/>
                  </a:cubicBezTo>
                  <a:cubicBezTo>
                    <a:pt x="1057" y="22"/>
                    <a:pt x="854" y="0"/>
                    <a:pt x="6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6">
              <a:extLst>
                <a:ext uri="{FF2B5EF4-FFF2-40B4-BE49-F238E27FC236}">
                  <a16:creationId xmlns:a16="http://schemas.microsoft.com/office/drawing/2014/main" id="{7420CE60-4938-5C11-306A-8323D3AC87B8}"/>
                </a:ext>
              </a:extLst>
            </p:cNvPr>
            <p:cNvSpPr/>
            <p:nvPr/>
          </p:nvSpPr>
          <p:spPr>
            <a:xfrm>
              <a:off x="5744225" y="2098500"/>
              <a:ext cx="68600" cy="12000"/>
            </a:xfrm>
            <a:custGeom>
              <a:avLst/>
              <a:gdLst/>
              <a:ahLst/>
              <a:cxnLst/>
              <a:rect l="l" t="t" r="r" b="b"/>
              <a:pathLst>
                <a:path w="2744" h="480" extrusionOk="0">
                  <a:moveTo>
                    <a:pt x="1157" y="1"/>
                  </a:moveTo>
                  <a:cubicBezTo>
                    <a:pt x="897" y="1"/>
                    <a:pt x="665" y="44"/>
                    <a:pt x="421" y="102"/>
                  </a:cubicBezTo>
                  <a:cubicBezTo>
                    <a:pt x="145" y="174"/>
                    <a:pt x="137" y="188"/>
                    <a:pt x="0" y="262"/>
                  </a:cubicBezTo>
                  <a:cubicBezTo>
                    <a:pt x="249" y="179"/>
                    <a:pt x="533" y="121"/>
                    <a:pt x="824" y="98"/>
                  </a:cubicBezTo>
                  <a:cubicBezTo>
                    <a:pt x="907" y="91"/>
                    <a:pt x="991" y="88"/>
                    <a:pt x="1075" y="88"/>
                  </a:cubicBezTo>
                  <a:cubicBezTo>
                    <a:pt x="1284" y="88"/>
                    <a:pt x="1492" y="108"/>
                    <a:pt x="1688" y="140"/>
                  </a:cubicBezTo>
                  <a:cubicBezTo>
                    <a:pt x="1688" y="140"/>
                    <a:pt x="1714" y="144"/>
                    <a:pt x="1753" y="151"/>
                  </a:cubicBezTo>
                  <a:cubicBezTo>
                    <a:pt x="1792" y="159"/>
                    <a:pt x="1843" y="169"/>
                    <a:pt x="1895" y="181"/>
                  </a:cubicBezTo>
                  <a:cubicBezTo>
                    <a:pt x="1997" y="207"/>
                    <a:pt x="2098" y="235"/>
                    <a:pt x="2098" y="235"/>
                  </a:cubicBezTo>
                  <a:lnTo>
                    <a:pt x="2174" y="261"/>
                  </a:lnTo>
                  <a:cubicBezTo>
                    <a:pt x="2380" y="324"/>
                    <a:pt x="2566" y="395"/>
                    <a:pt x="2743" y="480"/>
                  </a:cubicBezTo>
                  <a:cubicBezTo>
                    <a:pt x="2696" y="443"/>
                    <a:pt x="2568" y="355"/>
                    <a:pt x="2427" y="281"/>
                  </a:cubicBezTo>
                  <a:cubicBezTo>
                    <a:pt x="2284" y="208"/>
                    <a:pt x="2130" y="147"/>
                    <a:pt x="2056" y="127"/>
                  </a:cubicBezTo>
                  <a:cubicBezTo>
                    <a:pt x="2056" y="127"/>
                    <a:pt x="2033" y="122"/>
                    <a:pt x="1998" y="112"/>
                  </a:cubicBezTo>
                  <a:cubicBezTo>
                    <a:pt x="1964" y="102"/>
                    <a:pt x="1918" y="90"/>
                    <a:pt x="1872" y="82"/>
                  </a:cubicBezTo>
                  <a:cubicBezTo>
                    <a:pt x="1779" y="60"/>
                    <a:pt x="1686" y="46"/>
                    <a:pt x="1686" y="46"/>
                  </a:cubicBezTo>
                  <a:cubicBezTo>
                    <a:pt x="1519" y="16"/>
                    <a:pt x="1343" y="3"/>
                    <a:pt x="1167" y="1"/>
                  </a:cubicBezTo>
                  <a:cubicBezTo>
                    <a:pt x="1164" y="1"/>
                    <a:pt x="116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6">
              <a:extLst>
                <a:ext uri="{FF2B5EF4-FFF2-40B4-BE49-F238E27FC236}">
                  <a16:creationId xmlns:a16="http://schemas.microsoft.com/office/drawing/2014/main" id="{8D753C4E-5D6B-AD4E-227C-2CD290B4C0A9}"/>
                </a:ext>
              </a:extLst>
            </p:cNvPr>
            <p:cNvSpPr/>
            <p:nvPr/>
          </p:nvSpPr>
          <p:spPr>
            <a:xfrm>
              <a:off x="5733200" y="2091375"/>
              <a:ext cx="80450" cy="13150"/>
            </a:xfrm>
            <a:custGeom>
              <a:avLst/>
              <a:gdLst/>
              <a:ahLst/>
              <a:cxnLst/>
              <a:rect l="l" t="t" r="r" b="b"/>
              <a:pathLst>
                <a:path w="3218" h="526" extrusionOk="0">
                  <a:moveTo>
                    <a:pt x="1248" y="0"/>
                  </a:moveTo>
                  <a:cubicBezTo>
                    <a:pt x="978" y="0"/>
                    <a:pt x="727" y="44"/>
                    <a:pt x="471" y="120"/>
                  </a:cubicBezTo>
                  <a:cubicBezTo>
                    <a:pt x="311" y="170"/>
                    <a:pt x="233" y="210"/>
                    <a:pt x="173" y="240"/>
                  </a:cubicBezTo>
                  <a:cubicBezTo>
                    <a:pt x="113" y="274"/>
                    <a:pt x="72" y="301"/>
                    <a:pt x="1" y="358"/>
                  </a:cubicBezTo>
                  <a:cubicBezTo>
                    <a:pt x="269" y="210"/>
                    <a:pt x="600" y="117"/>
                    <a:pt x="942" y="94"/>
                  </a:cubicBezTo>
                  <a:cubicBezTo>
                    <a:pt x="1014" y="89"/>
                    <a:pt x="1087" y="86"/>
                    <a:pt x="1160" y="86"/>
                  </a:cubicBezTo>
                  <a:cubicBezTo>
                    <a:pt x="1430" y="86"/>
                    <a:pt x="1700" y="122"/>
                    <a:pt x="1953" y="174"/>
                  </a:cubicBezTo>
                  <a:cubicBezTo>
                    <a:pt x="1953" y="174"/>
                    <a:pt x="2075" y="199"/>
                    <a:pt x="2195" y="231"/>
                  </a:cubicBezTo>
                  <a:cubicBezTo>
                    <a:pt x="2316" y="261"/>
                    <a:pt x="2436" y="296"/>
                    <a:pt x="2436" y="296"/>
                  </a:cubicBezTo>
                  <a:lnTo>
                    <a:pt x="2525" y="325"/>
                  </a:lnTo>
                  <a:lnTo>
                    <a:pt x="2525" y="323"/>
                  </a:lnTo>
                  <a:cubicBezTo>
                    <a:pt x="2755" y="391"/>
                    <a:pt x="2983" y="458"/>
                    <a:pt x="3218" y="526"/>
                  </a:cubicBezTo>
                  <a:cubicBezTo>
                    <a:pt x="3094" y="458"/>
                    <a:pt x="2557" y="229"/>
                    <a:pt x="2381" y="185"/>
                  </a:cubicBezTo>
                  <a:cubicBezTo>
                    <a:pt x="2381" y="185"/>
                    <a:pt x="2274" y="154"/>
                    <a:pt x="2167" y="128"/>
                  </a:cubicBezTo>
                  <a:cubicBezTo>
                    <a:pt x="2060" y="101"/>
                    <a:pt x="1951" y="79"/>
                    <a:pt x="1951" y="79"/>
                  </a:cubicBezTo>
                  <a:cubicBezTo>
                    <a:pt x="1757" y="40"/>
                    <a:pt x="1554" y="11"/>
                    <a:pt x="1346" y="2"/>
                  </a:cubicBezTo>
                  <a:cubicBezTo>
                    <a:pt x="1313" y="1"/>
                    <a:pt x="1280" y="0"/>
                    <a:pt x="1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6">
              <a:extLst>
                <a:ext uri="{FF2B5EF4-FFF2-40B4-BE49-F238E27FC236}">
                  <a16:creationId xmlns:a16="http://schemas.microsoft.com/office/drawing/2014/main" id="{AF8167E7-49A5-FA68-AB21-382736E42D31}"/>
                </a:ext>
              </a:extLst>
            </p:cNvPr>
            <p:cNvSpPr/>
            <p:nvPr/>
          </p:nvSpPr>
          <p:spPr>
            <a:xfrm>
              <a:off x="5744125" y="2059450"/>
              <a:ext cx="47475" cy="17075"/>
            </a:xfrm>
            <a:custGeom>
              <a:avLst/>
              <a:gdLst/>
              <a:ahLst/>
              <a:cxnLst/>
              <a:rect l="l" t="t" r="r" b="b"/>
              <a:pathLst>
                <a:path w="1899" h="683" extrusionOk="0">
                  <a:moveTo>
                    <a:pt x="189" y="0"/>
                  </a:moveTo>
                  <a:cubicBezTo>
                    <a:pt x="107" y="0"/>
                    <a:pt x="80" y="9"/>
                    <a:pt x="1" y="27"/>
                  </a:cubicBezTo>
                  <a:cubicBezTo>
                    <a:pt x="379" y="35"/>
                    <a:pt x="828" y="133"/>
                    <a:pt x="1197" y="294"/>
                  </a:cubicBezTo>
                  <a:cubicBezTo>
                    <a:pt x="1197" y="294"/>
                    <a:pt x="1267" y="323"/>
                    <a:pt x="1335" y="357"/>
                  </a:cubicBezTo>
                  <a:cubicBezTo>
                    <a:pt x="1403" y="392"/>
                    <a:pt x="1470" y="427"/>
                    <a:pt x="1470" y="427"/>
                  </a:cubicBezTo>
                  <a:lnTo>
                    <a:pt x="1519" y="456"/>
                  </a:lnTo>
                  <a:cubicBezTo>
                    <a:pt x="1656" y="530"/>
                    <a:pt x="1781" y="604"/>
                    <a:pt x="1899" y="682"/>
                  </a:cubicBezTo>
                  <a:cubicBezTo>
                    <a:pt x="1871" y="648"/>
                    <a:pt x="1794" y="566"/>
                    <a:pt x="1706" y="491"/>
                  </a:cubicBezTo>
                  <a:cubicBezTo>
                    <a:pt x="1617" y="416"/>
                    <a:pt x="1519" y="347"/>
                    <a:pt x="1469" y="322"/>
                  </a:cubicBezTo>
                  <a:cubicBezTo>
                    <a:pt x="1469" y="322"/>
                    <a:pt x="1409" y="288"/>
                    <a:pt x="1346" y="260"/>
                  </a:cubicBezTo>
                  <a:cubicBezTo>
                    <a:pt x="1284" y="230"/>
                    <a:pt x="1222" y="205"/>
                    <a:pt x="1222" y="205"/>
                  </a:cubicBezTo>
                  <a:cubicBezTo>
                    <a:pt x="1109" y="156"/>
                    <a:pt x="989" y="115"/>
                    <a:pt x="866" y="79"/>
                  </a:cubicBezTo>
                  <a:cubicBezTo>
                    <a:pt x="682" y="28"/>
                    <a:pt x="509" y="15"/>
                    <a:pt x="325" y="4"/>
                  </a:cubicBezTo>
                  <a:cubicBezTo>
                    <a:pt x="265" y="2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6">
              <a:extLst>
                <a:ext uri="{FF2B5EF4-FFF2-40B4-BE49-F238E27FC236}">
                  <a16:creationId xmlns:a16="http://schemas.microsoft.com/office/drawing/2014/main" id="{61635D7D-2F9C-3D6C-188D-80ACA818CCE7}"/>
                </a:ext>
              </a:extLst>
            </p:cNvPr>
            <p:cNvSpPr/>
            <p:nvPr/>
          </p:nvSpPr>
          <p:spPr>
            <a:xfrm>
              <a:off x="5748575" y="2063350"/>
              <a:ext cx="23500" cy="12775"/>
            </a:xfrm>
            <a:custGeom>
              <a:avLst/>
              <a:gdLst/>
              <a:ahLst/>
              <a:cxnLst/>
              <a:rect l="l" t="t" r="r" b="b"/>
              <a:pathLst>
                <a:path w="940" h="511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114"/>
                    <a:pt x="365" y="243"/>
                    <a:pt x="552" y="342"/>
                  </a:cubicBezTo>
                  <a:lnTo>
                    <a:pt x="694" y="416"/>
                  </a:lnTo>
                  <a:lnTo>
                    <a:pt x="720" y="430"/>
                  </a:lnTo>
                  <a:cubicBezTo>
                    <a:pt x="796" y="464"/>
                    <a:pt x="868" y="489"/>
                    <a:pt x="940" y="510"/>
                  </a:cubicBezTo>
                  <a:cubicBezTo>
                    <a:pt x="910" y="471"/>
                    <a:pt x="765" y="349"/>
                    <a:pt x="714" y="322"/>
                  </a:cubicBezTo>
                  <a:lnTo>
                    <a:pt x="589" y="257"/>
                  </a:lnTo>
                  <a:cubicBezTo>
                    <a:pt x="534" y="228"/>
                    <a:pt x="477" y="197"/>
                    <a:pt x="420" y="165"/>
                  </a:cubicBezTo>
                  <a:cubicBezTo>
                    <a:pt x="334" y="120"/>
                    <a:pt x="249" y="94"/>
                    <a:pt x="163" y="53"/>
                  </a:cubicBezTo>
                  <a:cubicBezTo>
                    <a:pt x="67" y="6"/>
                    <a:pt x="64" y="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6">
              <a:extLst>
                <a:ext uri="{FF2B5EF4-FFF2-40B4-BE49-F238E27FC236}">
                  <a16:creationId xmlns:a16="http://schemas.microsoft.com/office/drawing/2014/main" id="{9209EB7E-BDBE-8B11-69E2-9E359548360B}"/>
                </a:ext>
              </a:extLst>
            </p:cNvPr>
            <p:cNvSpPr/>
            <p:nvPr/>
          </p:nvSpPr>
          <p:spPr>
            <a:xfrm>
              <a:off x="5707000" y="2041000"/>
              <a:ext cx="64275" cy="23100"/>
            </a:xfrm>
            <a:custGeom>
              <a:avLst/>
              <a:gdLst/>
              <a:ahLst/>
              <a:cxnLst/>
              <a:rect l="l" t="t" r="r" b="b"/>
              <a:pathLst>
                <a:path w="2571" h="924" extrusionOk="0">
                  <a:moveTo>
                    <a:pt x="1994" y="0"/>
                  </a:moveTo>
                  <a:cubicBezTo>
                    <a:pt x="1917" y="0"/>
                    <a:pt x="1852" y="4"/>
                    <a:pt x="1811" y="9"/>
                  </a:cubicBezTo>
                  <a:cubicBezTo>
                    <a:pt x="1811" y="9"/>
                    <a:pt x="1789" y="13"/>
                    <a:pt x="1754" y="17"/>
                  </a:cubicBezTo>
                  <a:cubicBezTo>
                    <a:pt x="1718" y="21"/>
                    <a:pt x="1673" y="29"/>
                    <a:pt x="1626" y="37"/>
                  </a:cubicBezTo>
                  <a:cubicBezTo>
                    <a:pt x="1534" y="54"/>
                    <a:pt x="1444" y="76"/>
                    <a:pt x="1444" y="76"/>
                  </a:cubicBezTo>
                  <a:cubicBezTo>
                    <a:pt x="1281" y="113"/>
                    <a:pt x="1117" y="169"/>
                    <a:pt x="956" y="234"/>
                  </a:cubicBezTo>
                  <a:cubicBezTo>
                    <a:pt x="716" y="335"/>
                    <a:pt x="520" y="465"/>
                    <a:pt x="319" y="615"/>
                  </a:cubicBezTo>
                  <a:cubicBezTo>
                    <a:pt x="97" y="786"/>
                    <a:pt x="95" y="801"/>
                    <a:pt x="0" y="923"/>
                  </a:cubicBezTo>
                  <a:cubicBezTo>
                    <a:pt x="193" y="751"/>
                    <a:pt x="427" y="588"/>
                    <a:pt x="684" y="456"/>
                  </a:cubicBezTo>
                  <a:cubicBezTo>
                    <a:pt x="938" y="322"/>
                    <a:pt x="1216" y="227"/>
                    <a:pt x="1483" y="162"/>
                  </a:cubicBezTo>
                  <a:cubicBezTo>
                    <a:pt x="1483" y="162"/>
                    <a:pt x="1507" y="156"/>
                    <a:pt x="1545" y="148"/>
                  </a:cubicBezTo>
                  <a:cubicBezTo>
                    <a:pt x="1584" y="140"/>
                    <a:pt x="1635" y="130"/>
                    <a:pt x="1686" y="121"/>
                  </a:cubicBezTo>
                  <a:cubicBezTo>
                    <a:pt x="1789" y="106"/>
                    <a:pt x="1891" y="93"/>
                    <a:pt x="1891" y="93"/>
                  </a:cubicBezTo>
                  <a:lnTo>
                    <a:pt x="1969" y="87"/>
                  </a:lnTo>
                  <a:cubicBezTo>
                    <a:pt x="2113" y="72"/>
                    <a:pt x="2250" y="65"/>
                    <a:pt x="2385" y="65"/>
                  </a:cubicBezTo>
                  <a:cubicBezTo>
                    <a:pt x="2447" y="65"/>
                    <a:pt x="2509" y="67"/>
                    <a:pt x="2570" y="70"/>
                  </a:cubicBezTo>
                  <a:cubicBezTo>
                    <a:pt x="2513" y="54"/>
                    <a:pt x="2364" y="22"/>
                    <a:pt x="2207" y="8"/>
                  </a:cubicBezTo>
                  <a:cubicBezTo>
                    <a:pt x="2134" y="3"/>
                    <a:pt x="2060" y="0"/>
                    <a:pt x="1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6">
              <a:extLst>
                <a:ext uri="{FF2B5EF4-FFF2-40B4-BE49-F238E27FC236}">
                  <a16:creationId xmlns:a16="http://schemas.microsoft.com/office/drawing/2014/main" id="{EFFAF2A9-5516-2262-7774-1E6C964D03FD}"/>
                </a:ext>
              </a:extLst>
            </p:cNvPr>
            <p:cNvSpPr/>
            <p:nvPr/>
          </p:nvSpPr>
          <p:spPr>
            <a:xfrm>
              <a:off x="5678950" y="2022800"/>
              <a:ext cx="71625" cy="21425"/>
            </a:xfrm>
            <a:custGeom>
              <a:avLst/>
              <a:gdLst/>
              <a:ahLst/>
              <a:cxnLst/>
              <a:rect l="l" t="t" r="r" b="b"/>
              <a:pathLst>
                <a:path w="2865" h="857" extrusionOk="0">
                  <a:moveTo>
                    <a:pt x="2864" y="1"/>
                  </a:moveTo>
                  <a:lnTo>
                    <a:pt x="2864" y="1"/>
                  </a:lnTo>
                  <a:cubicBezTo>
                    <a:pt x="2738" y="7"/>
                    <a:pt x="2223" y="96"/>
                    <a:pt x="2068" y="139"/>
                  </a:cubicBezTo>
                  <a:lnTo>
                    <a:pt x="1689" y="246"/>
                  </a:lnTo>
                  <a:cubicBezTo>
                    <a:pt x="1520" y="294"/>
                    <a:pt x="1346" y="347"/>
                    <a:pt x="1172" y="401"/>
                  </a:cubicBezTo>
                  <a:cubicBezTo>
                    <a:pt x="911" y="482"/>
                    <a:pt x="683" y="576"/>
                    <a:pt x="433" y="667"/>
                  </a:cubicBezTo>
                  <a:cubicBezTo>
                    <a:pt x="154" y="770"/>
                    <a:pt x="146" y="776"/>
                    <a:pt x="1" y="856"/>
                  </a:cubicBezTo>
                  <a:cubicBezTo>
                    <a:pt x="525" y="687"/>
                    <a:pt x="1163" y="493"/>
                    <a:pt x="1733" y="330"/>
                  </a:cubicBezTo>
                  <a:lnTo>
                    <a:pt x="2164" y="210"/>
                  </a:lnTo>
                  <a:lnTo>
                    <a:pt x="2246" y="188"/>
                  </a:lnTo>
                  <a:cubicBezTo>
                    <a:pt x="2449" y="126"/>
                    <a:pt x="2652" y="65"/>
                    <a:pt x="2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6">
              <a:extLst>
                <a:ext uri="{FF2B5EF4-FFF2-40B4-BE49-F238E27FC236}">
                  <a16:creationId xmlns:a16="http://schemas.microsoft.com/office/drawing/2014/main" id="{9989A2A3-7191-6750-F930-9EA19F9D3C19}"/>
                </a:ext>
              </a:extLst>
            </p:cNvPr>
            <p:cNvSpPr/>
            <p:nvPr/>
          </p:nvSpPr>
          <p:spPr>
            <a:xfrm>
              <a:off x="5695300" y="2024475"/>
              <a:ext cx="24500" cy="7250"/>
            </a:xfrm>
            <a:custGeom>
              <a:avLst/>
              <a:gdLst/>
              <a:ahLst/>
              <a:cxnLst/>
              <a:rect l="l" t="t" r="r" b="b"/>
              <a:pathLst>
                <a:path w="980" h="290" extrusionOk="0">
                  <a:moveTo>
                    <a:pt x="937" y="1"/>
                  </a:moveTo>
                  <a:cubicBezTo>
                    <a:pt x="865" y="1"/>
                    <a:pt x="741" y="12"/>
                    <a:pt x="700" y="25"/>
                  </a:cubicBezTo>
                  <a:lnTo>
                    <a:pt x="572" y="64"/>
                  </a:lnTo>
                  <a:cubicBezTo>
                    <a:pt x="515" y="81"/>
                    <a:pt x="455" y="98"/>
                    <a:pt x="396" y="116"/>
                  </a:cubicBezTo>
                  <a:cubicBezTo>
                    <a:pt x="306" y="143"/>
                    <a:pt x="231" y="183"/>
                    <a:pt x="146" y="213"/>
                  </a:cubicBezTo>
                  <a:cubicBezTo>
                    <a:pt x="50" y="246"/>
                    <a:pt x="46" y="249"/>
                    <a:pt x="1" y="290"/>
                  </a:cubicBezTo>
                  <a:cubicBezTo>
                    <a:pt x="188" y="258"/>
                    <a:pt x="411" y="210"/>
                    <a:pt x="604" y="150"/>
                  </a:cubicBezTo>
                  <a:lnTo>
                    <a:pt x="750" y="106"/>
                  </a:lnTo>
                  <a:lnTo>
                    <a:pt x="777" y="97"/>
                  </a:lnTo>
                  <a:cubicBezTo>
                    <a:pt x="851" y="68"/>
                    <a:pt x="916" y="37"/>
                    <a:pt x="980" y="3"/>
                  </a:cubicBezTo>
                  <a:cubicBezTo>
                    <a:pt x="970" y="2"/>
                    <a:pt x="955" y="1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6">
              <a:extLst>
                <a:ext uri="{FF2B5EF4-FFF2-40B4-BE49-F238E27FC236}">
                  <a16:creationId xmlns:a16="http://schemas.microsoft.com/office/drawing/2014/main" id="{04AF5E72-3019-1B52-4653-D96DF2576BA4}"/>
                </a:ext>
              </a:extLst>
            </p:cNvPr>
            <p:cNvSpPr/>
            <p:nvPr/>
          </p:nvSpPr>
          <p:spPr>
            <a:xfrm>
              <a:off x="5648900" y="1988450"/>
              <a:ext cx="71725" cy="24725"/>
            </a:xfrm>
            <a:custGeom>
              <a:avLst/>
              <a:gdLst/>
              <a:ahLst/>
              <a:cxnLst/>
              <a:rect l="l" t="t" r="r" b="b"/>
              <a:pathLst>
                <a:path w="2869" h="989" extrusionOk="0">
                  <a:moveTo>
                    <a:pt x="2401" y="0"/>
                  </a:moveTo>
                  <a:cubicBezTo>
                    <a:pt x="2249" y="0"/>
                    <a:pt x="2102" y="10"/>
                    <a:pt x="2029" y="23"/>
                  </a:cubicBezTo>
                  <a:cubicBezTo>
                    <a:pt x="2029" y="23"/>
                    <a:pt x="2003" y="28"/>
                    <a:pt x="1965" y="33"/>
                  </a:cubicBezTo>
                  <a:cubicBezTo>
                    <a:pt x="1927" y="40"/>
                    <a:pt x="1876" y="48"/>
                    <a:pt x="1827" y="60"/>
                  </a:cubicBezTo>
                  <a:cubicBezTo>
                    <a:pt x="1726" y="80"/>
                    <a:pt x="1627" y="106"/>
                    <a:pt x="1627" y="106"/>
                  </a:cubicBezTo>
                  <a:cubicBezTo>
                    <a:pt x="1448" y="150"/>
                    <a:pt x="1268" y="210"/>
                    <a:pt x="1090" y="280"/>
                  </a:cubicBezTo>
                  <a:cubicBezTo>
                    <a:pt x="825" y="387"/>
                    <a:pt x="605" y="521"/>
                    <a:pt x="375" y="674"/>
                  </a:cubicBezTo>
                  <a:cubicBezTo>
                    <a:pt x="120" y="849"/>
                    <a:pt x="116" y="865"/>
                    <a:pt x="0" y="989"/>
                  </a:cubicBezTo>
                  <a:cubicBezTo>
                    <a:pt x="226" y="816"/>
                    <a:pt x="493" y="649"/>
                    <a:pt x="780" y="511"/>
                  </a:cubicBezTo>
                  <a:cubicBezTo>
                    <a:pt x="1067" y="370"/>
                    <a:pt x="1374" y="266"/>
                    <a:pt x="1668" y="191"/>
                  </a:cubicBezTo>
                  <a:cubicBezTo>
                    <a:pt x="1668" y="191"/>
                    <a:pt x="1696" y="183"/>
                    <a:pt x="1737" y="173"/>
                  </a:cubicBezTo>
                  <a:cubicBezTo>
                    <a:pt x="1780" y="164"/>
                    <a:pt x="1836" y="152"/>
                    <a:pt x="1893" y="140"/>
                  </a:cubicBezTo>
                  <a:cubicBezTo>
                    <a:pt x="2005" y="120"/>
                    <a:pt x="2119" y="102"/>
                    <a:pt x="2119" y="102"/>
                  </a:cubicBezTo>
                  <a:lnTo>
                    <a:pt x="2205" y="93"/>
                  </a:lnTo>
                  <a:cubicBezTo>
                    <a:pt x="2438" y="60"/>
                    <a:pt x="2655" y="43"/>
                    <a:pt x="2868" y="38"/>
                  </a:cubicBezTo>
                  <a:cubicBezTo>
                    <a:pt x="2803" y="26"/>
                    <a:pt x="2637" y="5"/>
                    <a:pt x="2464" y="1"/>
                  </a:cubicBezTo>
                  <a:cubicBezTo>
                    <a:pt x="2443" y="0"/>
                    <a:pt x="2422" y="0"/>
                    <a:pt x="24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6">
              <a:extLst>
                <a:ext uri="{FF2B5EF4-FFF2-40B4-BE49-F238E27FC236}">
                  <a16:creationId xmlns:a16="http://schemas.microsoft.com/office/drawing/2014/main" id="{3A4CA453-6D75-C9FB-13B4-4FCDD3B71DE6}"/>
                </a:ext>
              </a:extLst>
            </p:cNvPr>
            <p:cNvSpPr/>
            <p:nvPr/>
          </p:nvSpPr>
          <p:spPr>
            <a:xfrm>
              <a:off x="5665450" y="1985575"/>
              <a:ext cx="23600" cy="11600"/>
            </a:xfrm>
            <a:custGeom>
              <a:avLst/>
              <a:gdLst/>
              <a:ahLst/>
              <a:cxnLst/>
              <a:rect l="l" t="t" r="r" b="b"/>
              <a:pathLst>
                <a:path w="944" h="464" extrusionOk="0">
                  <a:moveTo>
                    <a:pt x="893" y="0"/>
                  </a:moveTo>
                  <a:cubicBezTo>
                    <a:pt x="817" y="0"/>
                    <a:pt x="693" y="15"/>
                    <a:pt x="651" y="33"/>
                  </a:cubicBezTo>
                  <a:cubicBezTo>
                    <a:pt x="651" y="33"/>
                    <a:pt x="618" y="46"/>
                    <a:pt x="585" y="59"/>
                  </a:cubicBezTo>
                  <a:cubicBezTo>
                    <a:pt x="553" y="73"/>
                    <a:pt x="519" y="88"/>
                    <a:pt x="519" y="88"/>
                  </a:cubicBezTo>
                  <a:cubicBezTo>
                    <a:pt x="462" y="113"/>
                    <a:pt x="403" y="143"/>
                    <a:pt x="345" y="173"/>
                  </a:cubicBezTo>
                  <a:cubicBezTo>
                    <a:pt x="258" y="221"/>
                    <a:pt x="192" y="281"/>
                    <a:pt x="116" y="339"/>
                  </a:cubicBezTo>
                  <a:cubicBezTo>
                    <a:pt x="32" y="404"/>
                    <a:pt x="30" y="409"/>
                    <a:pt x="0" y="464"/>
                  </a:cubicBezTo>
                  <a:cubicBezTo>
                    <a:pt x="167" y="360"/>
                    <a:pt x="374" y="253"/>
                    <a:pt x="562" y="170"/>
                  </a:cubicBezTo>
                  <a:cubicBezTo>
                    <a:pt x="562" y="170"/>
                    <a:pt x="599" y="155"/>
                    <a:pt x="635" y="139"/>
                  </a:cubicBezTo>
                  <a:cubicBezTo>
                    <a:pt x="671" y="125"/>
                    <a:pt x="707" y="110"/>
                    <a:pt x="707" y="110"/>
                  </a:cubicBezTo>
                  <a:lnTo>
                    <a:pt x="735" y="101"/>
                  </a:lnTo>
                  <a:cubicBezTo>
                    <a:pt x="790" y="76"/>
                    <a:pt x="862" y="42"/>
                    <a:pt x="943" y="4"/>
                  </a:cubicBezTo>
                  <a:cubicBezTo>
                    <a:pt x="932" y="2"/>
                    <a:pt x="915" y="0"/>
                    <a:pt x="8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6">
              <a:extLst>
                <a:ext uri="{FF2B5EF4-FFF2-40B4-BE49-F238E27FC236}">
                  <a16:creationId xmlns:a16="http://schemas.microsoft.com/office/drawing/2014/main" id="{D82D6C96-393A-13EE-1B64-A6B15560C196}"/>
                </a:ext>
              </a:extLst>
            </p:cNvPr>
            <p:cNvSpPr/>
            <p:nvPr/>
          </p:nvSpPr>
          <p:spPr>
            <a:xfrm>
              <a:off x="5604825" y="1970550"/>
              <a:ext cx="90400" cy="23975"/>
            </a:xfrm>
            <a:custGeom>
              <a:avLst/>
              <a:gdLst/>
              <a:ahLst/>
              <a:cxnLst/>
              <a:rect l="l" t="t" r="r" b="b"/>
              <a:pathLst>
                <a:path w="3616" h="959" extrusionOk="0">
                  <a:moveTo>
                    <a:pt x="2723" y="1"/>
                  </a:moveTo>
                  <a:cubicBezTo>
                    <a:pt x="2670" y="1"/>
                    <a:pt x="2624" y="2"/>
                    <a:pt x="2591" y="5"/>
                  </a:cubicBezTo>
                  <a:cubicBezTo>
                    <a:pt x="2591" y="5"/>
                    <a:pt x="2559" y="7"/>
                    <a:pt x="2512" y="12"/>
                  </a:cubicBezTo>
                  <a:cubicBezTo>
                    <a:pt x="2464" y="14"/>
                    <a:pt x="2401" y="19"/>
                    <a:pt x="2339" y="28"/>
                  </a:cubicBezTo>
                  <a:cubicBezTo>
                    <a:pt x="2213" y="42"/>
                    <a:pt x="2090" y="64"/>
                    <a:pt x="2090" y="64"/>
                  </a:cubicBezTo>
                  <a:cubicBezTo>
                    <a:pt x="1867" y="97"/>
                    <a:pt x="1640" y="152"/>
                    <a:pt x="1415" y="218"/>
                  </a:cubicBezTo>
                  <a:cubicBezTo>
                    <a:pt x="1080" y="321"/>
                    <a:pt x="795" y="458"/>
                    <a:pt x="496" y="620"/>
                  </a:cubicBezTo>
                  <a:cubicBezTo>
                    <a:pt x="165" y="806"/>
                    <a:pt x="160" y="824"/>
                    <a:pt x="1" y="959"/>
                  </a:cubicBezTo>
                  <a:cubicBezTo>
                    <a:pt x="294" y="769"/>
                    <a:pt x="639" y="590"/>
                    <a:pt x="1005" y="450"/>
                  </a:cubicBezTo>
                  <a:cubicBezTo>
                    <a:pt x="1370" y="307"/>
                    <a:pt x="1758" y="211"/>
                    <a:pt x="2128" y="150"/>
                  </a:cubicBezTo>
                  <a:cubicBezTo>
                    <a:pt x="2128" y="150"/>
                    <a:pt x="2162" y="145"/>
                    <a:pt x="2215" y="136"/>
                  </a:cubicBezTo>
                  <a:cubicBezTo>
                    <a:pt x="2267" y="131"/>
                    <a:pt x="2338" y="122"/>
                    <a:pt x="2408" y="113"/>
                  </a:cubicBezTo>
                  <a:cubicBezTo>
                    <a:pt x="2479" y="106"/>
                    <a:pt x="2550" y="101"/>
                    <a:pt x="2602" y="97"/>
                  </a:cubicBezTo>
                  <a:cubicBezTo>
                    <a:pt x="2655" y="93"/>
                    <a:pt x="2691" y="92"/>
                    <a:pt x="2691" y="92"/>
                  </a:cubicBezTo>
                  <a:lnTo>
                    <a:pt x="2797" y="88"/>
                  </a:lnTo>
                  <a:cubicBezTo>
                    <a:pt x="2903" y="84"/>
                    <a:pt x="3005" y="81"/>
                    <a:pt x="3106" y="81"/>
                  </a:cubicBezTo>
                  <a:cubicBezTo>
                    <a:pt x="3281" y="81"/>
                    <a:pt x="3449" y="88"/>
                    <a:pt x="3616" y="101"/>
                  </a:cubicBezTo>
                  <a:cubicBezTo>
                    <a:pt x="3538" y="82"/>
                    <a:pt x="3336" y="42"/>
                    <a:pt x="3124" y="20"/>
                  </a:cubicBezTo>
                  <a:cubicBezTo>
                    <a:pt x="2981" y="7"/>
                    <a:pt x="2835" y="1"/>
                    <a:pt x="27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6">
              <a:extLst>
                <a:ext uri="{FF2B5EF4-FFF2-40B4-BE49-F238E27FC236}">
                  <a16:creationId xmlns:a16="http://schemas.microsoft.com/office/drawing/2014/main" id="{038BC947-BCB9-E411-D0D6-0837FDEE23F2}"/>
                </a:ext>
              </a:extLst>
            </p:cNvPr>
            <p:cNvSpPr/>
            <p:nvPr/>
          </p:nvSpPr>
          <p:spPr>
            <a:xfrm>
              <a:off x="5619275" y="1968375"/>
              <a:ext cx="30825" cy="9875"/>
            </a:xfrm>
            <a:custGeom>
              <a:avLst/>
              <a:gdLst/>
              <a:ahLst/>
              <a:cxnLst/>
              <a:rect l="l" t="t" r="r" b="b"/>
              <a:pathLst>
                <a:path w="1233" h="395" extrusionOk="0">
                  <a:moveTo>
                    <a:pt x="1227" y="0"/>
                  </a:moveTo>
                  <a:cubicBezTo>
                    <a:pt x="1160" y="0"/>
                    <a:pt x="946" y="30"/>
                    <a:pt x="883" y="52"/>
                  </a:cubicBezTo>
                  <a:lnTo>
                    <a:pt x="722" y="105"/>
                  </a:lnTo>
                  <a:cubicBezTo>
                    <a:pt x="650" y="129"/>
                    <a:pt x="574" y="153"/>
                    <a:pt x="500" y="176"/>
                  </a:cubicBezTo>
                  <a:cubicBezTo>
                    <a:pt x="387" y="213"/>
                    <a:pt x="292" y="262"/>
                    <a:pt x="184" y="302"/>
                  </a:cubicBezTo>
                  <a:cubicBezTo>
                    <a:pt x="63" y="346"/>
                    <a:pt x="60" y="348"/>
                    <a:pt x="0" y="395"/>
                  </a:cubicBezTo>
                  <a:cubicBezTo>
                    <a:pt x="234" y="344"/>
                    <a:pt x="514" y="271"/>
                    <a:pt x="757" y="191"/>
                  </a:cubicBezTo>
                  <a:lnTo>
                    <a:pt x="942" y="129"/>
                  </a:lnTo>
                  <a:lnTo>
                    <a:pt x="977" y="118"/>
                  </a:lnTo>
                  <a:cubicBezTo>
                    <a:pt x="1069" y="80"/>
                    <a:pt x="1152" y="41"/>
                    <a:pt x="1233" y="0"/>
                  </a:cubicBezTo>
                  <a:cubicBezTo>
                    <a:pt x="1231" y="0"/>
                    <a:pt x="1229" y="0"/>
                    <a:pt x="1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6">
              <a:extLst>
                <a:ext uri="{FF2B5EF4-FFF2-40B4-BE49-F238E27FC236}">
                  <a16:creationId xmlns:a16="http://schemas.microsoft.com/office/drawing/2014/main" id="{781A5FB1-B1E6-7720-0637-31E26D1C4A56}"/>
                </a:ext>
              </a:extLst>
            </p:cNvPr>
            <p:cNvSpPr/>
            <p:nvPr/>
          </p:nvSpPr>
          <p:spPr>
            <a:xfrm>
              <a:off x="5573375" y="1952200"/>
              <a:ext cx="95625" cy="23925"/>
            </a:xfrm>
            <a:custGeom>
              <a:avLst/>
              <a:gdLst/>
              <a:ahLst/>
              <a:cxnLst/>
              <a:rect l="l" t="t" r="r" b="b"/>
              <a:pathLst>
                <a:path w="3825" h="957" extrusionOk="0">
                  <a:moveTo>
                    <a:pt x="3277" y="1"/>
                  </a:moveTo>
                  <a:cubicBezTo>
                    <a:pt x="3064" y="1"/>
                    <a:pt x="2850" y="12"/>
                    <a:pt x="2749" y="27"/>
                  </a:cubicBezTo>
                  <a:cubicBezTo>
                    <a:pt x="2749" y="27"/>
                    <a:pt x="2715" y="31"/>
                    <a:pt x="2667" y="37"/>
                  </a:cubicBezTo>
                  <a:cubicBezTo>
                    <a:pt x="2618" y="43"/>
                    <a:pt x="2552" y="51"/>
                    <a:pt x="2488" y="63"/>
                  </a:cubicBezTo>
                  <a:cubicBezTo>
                    <a:pt x="2357" y="83"/>
                    <a:pt x="2229" y="108"/>
                    <a:pt x="2229" y="108"/>
                  </a:cubicBezTo>
                  <a:cubicBezTo>
                    <a:pt x="1998" y="151"/>
                    <a:pt x="1762" y="208"/>
                    <a:pt x="1527" y="275"/>
                  </a:cubicBezTo>
                  <a:cubicBezTo>
                    <a:pt x="1176" y="377"/>
                    <a:pt x="873" y="506"/>
                    <a:pt x="550" y="653"/>
                  </a:cubicBezTo>
                  <a:cubicBezTo>
                    <a:pt x="191" y="820"/>
                    <a:pt x="181" y="834"/>
                    <a:pt x="0" y="956"/>
                  </a:cubicBezTo>
                  <a:cubicBezTo>
                    <a:pt x="653" y="623"/>
                    <a:pt x="1497" y="334"/>
                    <a:pt x="2271" y="194"/>
                  </a:cubicBezTo>
                  <a:cubicBezTo>
                    <a:pt x="2271" y="194"/>
                    <a:pt x="2307" y="188"/>
                    <a:pt x="2362" y="177"/>
                  </a:cubicBezTo>
                  <a:cubicBezTo>
                    <a:pt x="2417" y="168"/>
                    <a:pt x="2490" y="156"/>
                    <a:pt x="2564" y="144"/>
                  </a:cubicBezTo>
                  <a:cubicBezTo>
                    <a:pt x="2711" y="124"/>
                    <a:pt x="2858" y="105"/>
                    <a:pt x="2858" y="105"/>
                  </a:cubicBezTo>
                  <a:lnTo>
                    <a:pt x="2969" y="96"/>
                  </a:lnTo>
                  <a:cubicBezTo>
                    <a:pt x="3271" y="61"/>
                    <a:pt x="3551" y="40"/>
                    <a:pt x="3825" y="30"/>
                  </a:cubicBezTo>
                  <a:cubicBezTo>
                    <a:pt x="3742" y="19"/>
                    <a:pt x="3526" y="3"/>
                    <a:pt x="3305" y="1"/>
                  </a:cubicBezTo>
                  <a:cubicBezTo>
                    <a:pt x="3295" y="1"/>
                    <a:pt x="3286" y="1"/>
                    <a:pt x="3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6">
              <a:extLst>
                <a:ext uri="{FF2B5EF4-FFF2-40B4-BE49-F238E27FC236}">
                  <a16:creationId xmlns:a16="http://schemas.microsoft.com/office/drawing/2014/main" id="{3395DDEE-877E-F008-7A25-91976CB4BE0A}"/>
                </a:ext>
              </a:extLst>
            </p:cNvPr>
            <p:cNvSpPr/>
            <p:nvPr/>
          </p:nvSpPr>
          <p:spPr>
            <a:xfrm>
              <a:off x="5595775" y="1949250"/>
              <a:ext cx="28950" cy="10025"/>
            </a:xfrm>
            <a:custGeom>
              <a:avLst/>
              <a:gdLst/>
              <a:ahLst/>
              <a:cxnLst/>
              <a:rect l="l" t="t" r="r" b="b"/>
              <a:pathLst>
                <a:path w="1158" h="401" extrusionOk="0">
                  <a:moveTo>
                    <a:pt x="1058" y="1"/>
                  </a:moveTo>
                  <a:cubicBezTo>
                    <a:pt x="973" y="1"/>
                    <a:pt x="863" y="8"/>
                    <a:pt x="820" y="21"/>
                  </a:cubicBezTo>
                  <a:cubicBezTo>
                    <a:pt x="820" y="21"/>
                    <a:pt x="780" y="32"/>
                    <a:pt x="741" y="43"/>
                  </a:cubicBezTo>
                  <a:cubicBezTo>
                    <a:pt x="702" y="55"/>
                    <a:pt x="663" y="67"/>
                    <a:pt x="663" y="67"/>
                  </a:cubicBezTo>
                  <a:cubicBezTo>
                    <a:pt x="593" y="88"/>
                    <a:pt x="522" y="112"/>
                    <a:pt x="450" y="139"/>
                  </a:cubicBezTo>
                  <a:cubicBezTo>
                    <a:pt x="344" y="178"/>
                    <a:pt x="257" y="234"/>
                    <a:pt x="160" y="285"/>
                  </a:cubicBezTo>
                  <a:cubicBezTo>
                    <a:pt x="50" y="342"/>
                    <a:pt x="48" y="347"/>
                    <a:pt x="1" y="401"/>
                  </a:cubicBezTo>
                  <a:cubicBezTo>
                    <a:pt x="210" y="314"/>
                    <a:pt x="467" y="223"/>
                    <a:pt x="697" y="153"/>
                  </a:cubicBezTo>
                  <a:cubicBezTo>
                    <a:pt x="697" y="153"/>
                    <a:pt x="741" y="139"/>
                    <a:pt x="785" y="126"/>
                  </a:cubicBezTo>
                  <a:cubicBezTo>
                    <a:pt x="829" y="114"/>
                    <a:pt x="873" y="102"/>
                    <a:pt x="873" y="102"/>
                  </a:cubicBezTo>
                  <a:lnTo>
                    <a:pt x="906" y="94"/>
                  </a:lnTo>
                  <a:cubicBezTo>
                    <a:pt x="975" y="71"/>
                    <a:pt x="1061" y="41"/>
                    <a:pt x="1158" y="7"/>
                  </a:cubicBezTo>
                  <a:cubicBezTo>
                    <a:pt x="1139" y="3"/>
                    <a:pt x="1102" y="1"/>
                    <a:pt x="10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6">
              <a:extLst>
                <a:ext uri="{FF2B5EF4-FFF2-40B4-BE49-F238E27FC236}">
                  <a16:creationId xmlns:a16="http://schemas.microsoft.com/office/drawing/2014/main" id="{DABDBD84-4BDA-7E60-33C0-3ECB6CB35663}"/>
                </a:ext>
              </a:extLst>
            </p:cNvPr>
            <p:cNvSpPr/>
            <p:nvPr/>
          </p:nvSpPr>
          <p:spPr>
            <a:xfrm>
              <a:off x="5538775" y="1934225"/>
              <a:ext cx="45425" cy="53575"/>
            </a:xfrm>
            <a:custGeom>
              <a:avLst/>
              <a:gdLst/>
              <a:ahLst/>
              <a:cxnLst/>
              <a:rect l="l" t="t" r="r" b="b"/>
              <a:pathLst>
                <a:path w="1817" h="2143" extrusionOk="0">
                  <a:moveTo>
                    <a:pt x="1817" y="1"/>
                  </a:moveTo>
                  <a:cubicBezTo>
                    <a:pt x="1761" y="22"/>
                    <a:pt x="1618" y="86"/>
                    <a:pt x="1478" y="166"/>
                  </a:cubicBezTo>
                  <a:cubicBezTo>
                    <a:pt x="1339" y="247"/>
                    <a:pt x="1203" y="342"/>
                    <a:pt x="1144" y="394"/>
                  </a:cubicBezTo>
                  <a:cubicBezTo>
                    <a:pt x="1144" y="394"/>
                    <a:pt x="1126" y="410"/>
                    <a:pt x="1099" y="433"/>
                  </a:cubicBezTo>
                  <a:cubicBezTo>
                    <a:pt x="1072" y="457"/>
                    <a:pt x="1036" y="488"/>
                    <a:pt x="1001" y="522"/>
                  </a:cubicBezTo>
                  <a:cubicBezTo>
                    <a:pt x="931" y="587"/>
                    <a:pt x="865" y="656"/>
                    <a:pt x="865" y="656"/>
                  </a:cubicBezTo>
                  <a:cubicBezTo>
                    <a:pt x="745" y="776"/>
                    <a:pt x="632" y="911"/>
                    <a:pt x="524" y="1053"/>
                  </a:cubicBezTo>
                  <a:cubicBezTo>
                    <a:pt x="365" y="1266"/>
                    <a:pt x="255" y="1480"/>
                    <a:pt x="146" y="1712"/>
                  </a:cubicBezTo>
                  <a:cubicBezTo>
                    <a:pt x="27" y="1974"/>
                    <a:pt x="32" y="1987"/>
                    <a:pt x="0" y="2143"/>
                  </a:cubicBezTo>
                  <a:cubicBezTo>
                    <a:pt x="193" y="1648"/>
                    <a:pt x="544" y="1107"/>
                    <a:pt x="943" y="707"/>
                  </a:cubicBezTo>
                  <a:cubicBezTo>
                    <a:pt x="943" y="707"/>
                    <a:pt x="963" y="688"/>
                    <a:pt x="991" y="659"/>
                  </a:cubicBezTo>
                  <a:cubicBezTo>
                    <a:pt x="1020" y="632"/>
                    <a:pt x="1058" y="595"/>
                    <a:pt x="1097" y="558"/>
                  </a:cubicBezTo>
                  <a:cubicBezTo>
                    <a:pt x="1177" y="487"/>
                    <a:pt x="1258" y="418"/>
                    <a:pt x="1258" y="418"/>
                  </a:cubicBezTo>
                  <a:lnTo>
                    <a:pt x="1322" y="369"/>
                  </a:lnTo>
                  <a:cubicBezTo>
                    <a:pt x="1489" y="229"/>
                    <a:pt x="1651" y="110"/>
                    <a:pt x="1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6">
              <a:extLst>
                <a:ext uri="{FF2B5EF4-FFF2-40B4-BE49-F238E27FC236}">
                  <a16:creationId xmlns:a16="http://schemas.microsoft.com/office/drawing/2014/main" id="{34646D38-1ACD-17C4-D211-A0FDE4C928C0}"/>
                </a:ext>
              </a:extLst>
            </p:cNvPr>
            <p:cNvSpPr/>
            <p:nvPr/>
          </p:nvSpPr>
          <p:spPr>
            <a:xfrm>
              <a:off x="5535150" y="1953850"/>
              <a:ext cx="12800" cy="18025"/>
            </a:xfrm>
            <a:custGeom>
              <a:avLst/>
              <a:gdLst/>
              <a:ahLst/>
              <a:cxnLst/>
              <a:rect l="l" t="t" r="r" b="b"/>
              <a:pathLst>
                <a:path w="512" h="721" extrusionOk="0">
                  <a:moveTo>
                    <a:pt x="512" y="1"/>
                  </a:moveTo>
                  <a:cubicBezTo>
                    <a:pt x="471" y="11"/>
                    <a:pt x="334" y="99"/>
                    <a:pt x="304" y="138"/>
                  </a:cubicBezTo>
                  <a:lnTo>
                    <a:pt x="267" y="184"/>
                  </a:lnTo>
                  <a:cubicBezTo>
                    <a:pt x="249" y="208"/>
                    <a:pt x="231" y="232"/>
                    <a:pt x="231" y="232"/>
                  </a:cubicBezTo>
                  <a:cubicBezTo>
                    <a:pt x="199" y="274"/>
                    <a:pt x="168" y="320"/>
                    <a:pt x="138" y="365"/>
                  </a:cubicBezTo>
                  <a:cubicBezTo>
                    <a:pt x="92" y="434"/>
                    <a:pt x="69" y="508"/>
                    <a:pt x="36" y="580"/>
                  </a:cubicBezTo>
                  <a:cubicBezTo>
                    <a:pt x="0" y="661"/>
                    <a:pt x="0" y="666"/>
                    <a:pt x="4" y="721"/>
                  </a:cubicBezTo>
                  <a:cubicBezTo>
                    <a:pt x="91" y="580"/>
                    <a:pt x="205" y="421"/>
                    <a:pt x="308" y="284"/>
                  </a:cubicBezTo>
                  <a:cubicBezTo>
                    <a:pt x="308" y="284"/>
                    <a:pt x="328" y="257"/>
                    <a:pt x="348" y="231"/>
                  </a:cubicBezTo>
                  <a:cubicBezTo>
                    <a:pt x="369" y="206"/>
                    <a:pt x="390" y="180"/>
                    <a:pt x="390" y="180"/>
                  </a:cubicBezTo>
                  <a:lnTo>
                    <a:pt x="406" y="162"/>
                  </a:lnTo>
                  <a:lnTo>
                    <a:pt x="405" y="162"/>
                  </a:lnTo>
                  <a:cubicBezTo>
                    <a:pt x="444" y="107"/>
                    <a:pt x="477" y="54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6">
              <a:extLst>
                <a:ext uri="{FF2B5EF4-FFF2-40B4-BE49-F238E27FC236}">
                  <a16:creationId xmlns:a16="http://schemas.microsoft.com/office/drawing/2014/main" id="{A3543693-CE9E-BF86-0817-33F117FBDE60}"/>
                </a:ext>
              </a:extLst>
            </p:cNvPr>
            <p:cNvSpPr/>
            <p:nvPr/>
          </p:nvSpPr>
          <p:spPr>
            <a:xfrm>
              <a:off x="5565200" y="1930800"/>
              <a:ext cx="62450" cy="49375"/>
            </a:xfrm>
            <a:custGeom>
              <a:avLst/>
              <a:gdLst/>
              <a:ahLst/>
              <a:cxnLst/>
              <a:rect l="l" t="t" r="r" b="b"/>
              <a:pathLst>
                <a:path w="2498" h="1975" extrusionOk="0">
                  <a:moveTo>
                    <a:pt x="2497" y="0"/>
                  </a:moveTo>
                  <a:cubicBezTo>
                    <a:pt x="2425" y="9"/>
                    <a:pt x="2243" y="39"/>
                    <a:pt x="2057" y="80"/>
                  </a:cubicBezTo>
                  <a:cubicBezTo>
                    <a:pt x="1871" y="120"/>
                    <a:pt x="1683" y="174"/>
                    <a:pt x="1597" y="208"/>
                  </a:cubicBezTo>
                  <a:cubicBezTo>
                    <a:pt x="1597" y="208"/>
                    <a:pt x="1491" y="247"/>
                    <a:pt x="1387" y="292"/>
                  </a:cubicBezTo>
                  <a:cubicBezTo>
                    <a:pt x="1282" y="336"/>
                    <a:pt x="1181" y="388"/>
                    <a:pt x="1181" y="388"/>
                  </a:cubicBezTo>
                  <a:cubicBezTo>
                    <a:pt x="1001" y="480"/>
                    <a:pt x="820" y="591"/>
                    <a:pt x="657" y="728"/>
                  </a:cubicBezTo>
                  <a:cubicBezTo>
                    <a:pt x="415" y="932"/>
                    <a:pt x="242" y="1169"/>
                    <a:pt x="114" y="1448"/>
                  </a:cubicBezTo>
                  <a:cubicBezTo>
                    <a:pt x="44" y="1605"/>
                    <a:pt x="29" y="1695"/>
                    <a:pt x="14" y="1762"/>
                  </a:cubicBezTo>
                  <a:cubicBezTo>
                    <a:pt x="3" y="1831"/>
                    <a:pt x="1" y="1882"/>
                    <a:pt x="4" y="1975"/>
                  </a:cubicBezTo>
                  <a:cubicBezTo>
                    <a:pt x="41" y="1663"/>
                    <a:pt x="192" y="1341"/>
                    <a:pt x="421" y="1079"/>
                  </a:cubicBezTo>
                  <a:cubicBezTo>
                    <a:pt x="647" y="813"/>
                    <a:pt x="942" y="609"/>
                    <a:pt x="1242" y="462"/>
                  </a:cubicBezTo>
                  <a:cubicBezTo>
                    <a:pt x="1242" y="462"/>
                    <a:pt x="1354" y="404"/>
                    <a:pt x="1472" y="356"/>
                  </a:cubicBezTo>
                  <a:cubicBezTo>
                    <a:pt x="1589" y="307"/>
                    <a:pt x="1709" y="265"/>
                    <a:pt x="1709" y="265"/>
                  </a:cubicBezTo>
                  <a:lnTo>
                    <a:pt x="1799" y="234"/>
                  </a:lnTo>
                  <a:cubicBezTo>
                    <a:pt x="2043" y="145"/>
                    <a:pt x="2272" y="73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6">
              <a:extLst>
                <a:ext uri="{FF2B5EF4-FFF2-40B4-BE49-F238E27FC236}">
                  <a16:creationId xmlns:a16="http://schemas.microsoft.com/office/drawing/2014/main" id="{A8FB5134-54A0-05BE-B85C-70B0344EC315}"/>
                </a:ext>
              </a:extLst>
            </p:cNvPr>
            <p:cNvSpPr/>
            <p:nvPr/>
          </p:nvSpPr>
          <p:spPr>
            <a:xfrm>
              <a:off x="5496625" y="1927200"/>
              <a:ext cx="64150" cy="68475"/>
            </a:xfrm>
            <a:custGeom>
              <a:avLst/>
              <a:gdLst/>
              <a:ahLst/>
              <a:cxnLst/>
              <a:rect l="l" t="t" r="r" b="b"/>
              <a:pathLst>
                <a:path w="2566" h="2739" extrusionOk="0">
                  <a:moveTo>
                    <a:pt x="2565" y="0"/>
                  </a:moveTo>
                  <a:cubicBezTo>
                    <a:pt x="2490" y="29"/>
                    <a:pt x="2298" y="111"/>
                    <a:pt x="2111" y="213"/>
                  </a:cubicBezTo>
                  <a:cubicBezTo>
                    <a:pt x="1924" y="318"/>
                    <a:pt x="1739" y="438"/>
                    <a:pt x="1659" y="504"/>
                  </a:cubicBezTo>
                  <a:cubicBezTo>
                    <a:pt x="1659" y="504"/>
                    <a:pt x="1634" y="524"/>
                    <a:pt x="1596" y="554"/>
                  </a:cubicBezTo>
                  <a:cubicBezTo>
                    <a:pt x="1559" y="582"/>
                    <a:pt x="1510" y="622"/>
                    <a:pt x="1462" y="664"/>
                  </a:cubicBezTo>
                  <a:cubicBezTo>
                    <a:pt x="1365" y="746"/>
                    <a:pt x="1273" y="834"/>
                    <a:pt x="1273" y="834"/>
                  </a:cubicBezTo>
                  <a:cubicBezTo>
                    <a:pt x="1107" y="987"/>
                    <a:pt x="947" y="1160"/>
                    <a:pt x="794" y="1339"/>
                  </a:cubicBezTo>
                  <a:cubicBezTo>
                    <a:pt x="569" y="1610"/>
                    <a:pt x="404" y="1883"/>
                    <a:pt x="238" y="2182"/>
                  </a:cubicBezTo>
                  <a:cubicBezTo>
                    <a:pt x="60" y="2520"/>
                    <a:pt x="63" y="2538"/>
                    <a:pt x="0" y="2738"/>
                  </a:cubicBezTo>
                  <a:cubicBezTo>
                    <a:pt x="149" y="2418"/>
                    <a:pt x="344" y="2080"/>
                    <a:pt x="576" y="1761"/>
                  </a:cubicBezTo>
                  <a:cubicBezTo>
                    <a:pt x="806" y="1440"/>
                    <a:pt x="1078" y="1142"/>
                    <a:pt x="1353" y="885"/>
                  </a:cubicBezTo>
                  <a:cubicBezTo>
                    <a:pt x="1353" y="885"/>
                    <a:pt x="1380" y="861"/>
                    <a:pt x="1419" y="824"/>
                  </a:cubicBezTo>
                  <a:cubicBezTo>
                    <a:pt x="1459" y="789"/>
                    <a:pt x="1513" y="742"/>
                    <a:pt x="1567" y="696"/>
                  </a:cubicBezTo>
                  <a:cubicBezTo>
                    <a:pt x="1622" y="649"/>
                    <a:pt x="1679" y="607"/>
                    <a:pt x="1721" y="573"/>
                  </a:cubicBezTo>
                  <a:cubicBezTo>
                    <a:pt x="1762" y="539"/>
                    <a:pt x="1791" y="518"/>
                    <a:pt x="1791" y="518"/>
                  </a:cubicBezTo>
                  <a:lnTo>
                    <a:pt x="1878" y="456"/>
                  </a:lnTo>
                  <a:cubicBezTo>
                    <a:pt x="2111" y="280"/>
                    <a:pt x="2336" y="132"/>
                    <a:pt x="25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6">
              <a:extLst>
                <a:ext uri="{FF2B5EF4-FFF2-40B4-BE49-F238E27FC236}">
                  <a16:creationId xmlns:a16="http://schemas.microsoft.com/office/drawing/2014/main" id="{E7420D19-840F-F4B0-3851-547C01EDC384}"/>
                </a:ext>
              </a:extLst>
            </p:cNvPr>
            <p:cNvSpPr/>
            <p:nvPr/>
          </p:nvSpPr>
          <p:spPr>
            <a:xfrm>
              <a:off x="5460300" y="1929125"/>
              <a:ext cx="78325" cy="77300"/>
            </a:xfrm>
            <a:custGeom>
              <a:avLst/>
              <a:gdLst/>
              <a:ahLst/>
              <a:cxnLst/>
              <a:rect l="l" t="t" r="r" b="b"/>
              <a:pathLst>
                <a:path w="3133" h="3092" extrusionOk="0">
                  <a:moveTo>
                    <a:pt x="3133" y="0"/>
                  </a:moveTo>
                  <a:lnTo>
                    <a:pt x="3133" y="0"/>
                  </a:lnTo>
                  <a:cubicBezTo>
                    <a:pt x="3049" y="42"/>
                    <a:pt x="2841" y="160"/>
                    <a:pt x="2633" y="294"/>
                  </a:cubicBezTo>
                  <a:cubicBezTo>
                    <a:pt x="2427" y="429"/>
                    <a:pt x="2220" y="577"/>
                    <a:pt x="2128" y="653"/>
                  </a:cubicBezTo>
                  <a:cubicBezTo>
                    <a:pt x="2128" y="653"/>
                    <a:pt x="2014" y="744"/>
                    <a:pt x="1903" y="841"/>
                  </a:cubicBezTo>
                  <a:cubicBezTo>
                    <a:pt x="1792" y="937"/>
                    <a:pt x="1685" y="1035"/>
                    <a:pt x="1685" y="1035"/>
                  </a:cubicBezTo>
                  <a:cubicBezTo>
                    <a:pt x="1491" y="1210"/>
                    <a:pt x="1299" y="1400"/>
                    <a:pt x="1112" y="1597"/>
                  </a:cubicBezTo>
                  <a:cubicBezTo>
                    <a:pt x="833" y="1894"/>
                    <a:pt x="611" y="2184"/>
                    <a:pt x="375" y="2502"/>
                  </a:cubicBezTo>
                  <a:cubicBezTo>
                    <a:pt x="117" y="2859"/>
                    <a:pt x="114" y="2878"/>
                    <a:pt x="0" y="3092"/>
                  </a:cubicBezTo>
                  <a:cubicBezTo>
                    <a:pt x="463" y="2418"/>
                    <a:pt x="1114" y="1670"/>
                    <a:pt x="1767" y="1085"/>
                  </a:cubicBezTo>
                  <a:cubicBezTo>
                    <a:pt x="1767" y="1085"/>
                    <a:pt x="1798" y="1057"/>
                    <a:pt x="1845" y="1016"/>
                  </a:cubicBezTo>
                  <a:cubicBezTo>
                    <a:pt x="1891" y="974"/>
                    <a:pt x="1954" y="920"/>
                    <a:pt x="2017" y="865"/>
                  </a:cubicBezTo>
                  <a:cubicBezTo>
                    <a:pt x="2143" y="759"/>
                    <a:pt x="2272" y="654"/>
                    <a:pt x="2272" y="654"/>
                  </a:cubicBezTo>
                  <a:lnTo>
                    <a:pt x="2370" y="579"/>
                  </a:lnTo>
                  <a:cubicBezTo>
                    <a:pt x="2634" y="366"/>
                    <a:pt x="2884" y="178"/>
                    <a:pt x="3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6">
              <a:extLst>
                <a:ext uri="{FF2B5EF4-FFF2-40B4-BE49-F238E27FC236}">
                  <a16:creationId xmlns:a16="http://schemas.microsoft.com/office/drawing/2014/main" id="{B37FE709-3F67-9E7B-8CFC-80D99391D87C}"/>
                </a:ext>
              </a:extLst>
            </p:cNvPr>
            <p:cNvSpPr/>
            <p:nvPr/>
          </p:nvSpPr>
          <p:spPr>
            <a:xfrm>
              <a:off x="5443375" y="1941575"/>
              <a:ext cx="49650" cy="53850"/>
            </a:xfrm>
            <a:custGeom>
              <a:avLst/>
              <a:gdLst/>
              <a:ahLst/>
              <a:cxnLst/>
              <a:rect l="l" t="t" r="r" b="b"/>
              <a:pathLst>
                <a:path w="1986" h="2154" extrusionOk="0">
                  <a:moveTo>
                    <a:pt x="1986" y="1"/>
                  </a:moveTo>
                  <a:cubicBezTo>
                    <a:pt x="1874" y="59"/>
                    <a:pt x="1460" y="365"/>
                    <a:pt x="1348" y="478"/>
                  </a:cubicBezTo>
                  <a:cubicBezTo>
                    <a:pt x="1348" y="478"/>
                    <a:pt x="1278" y="546"/>
                    <a:pt x="1208" y="613"/>
                  </a:cubicBezTo>
                  <a:cubicBezTo>
                    <a:pt x="1140" y="682"/>
                    <a:pt x="1072" y="751"/>
                    <a:pt x="1072" y="751"/>
                  </a:cubicBezTo>
                  <a:cubicBezTo>
                    <a:pt x="951" y="874"/>
                    <a:pt x="830" y="1006"/>
                    <a:pt x="710" y="1141"/>
                  </a:cubicBezTo>
                  <a:cubicBezTo>
                    <a:pt x="532" y="1345"/>
                    <a:pt x="394" y="1545"/>
                    <a:pt x="241" y="1757"/>
                  </a:cubicBezTo>
                  <a:cubicBezTo>
                    <a:pt x="72" y="1996"/>
                    <a:pt x="69" y="2006"/>
                    <a:pt x="0" y="2154"/>
                  </a:cubicBezTo>
                  <a:cubicBezTo>
                    <a:pt x="319" y="1716"/>
                    <a:pt x="743" y="1216"/>
                    <a:pt x="1151" y="802"/>
                  </a:cubicBezTo>
                  <a:cubicBezTo>
                    <a:pt x="1151" y="802"/>
                    <a:pt x="1229" y="724"/>
                    <a:pt x="1305" y="646"/>
                  </a:cubicBezTo>
                  <a:cubicBezTo>
                    <a:pt x="1385" y="571"/>
                    <a:pt x="1464" y="495"/>
                    <a:pt x="1464" y="495"/>
                  </a:cubicBezTo>
                  <a:lnTo>
                    <a:pt x="1525" y="439"/>
                  </a:lnTo>
                  <a:cubicBezTo>
                    <a:pt x="1686" y="282"/>
                    <a:pt x="1836" y="139"/>
                    <a:pt x="1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6">
              <a:extLst>
                <a:ext uri="{FF2B5EF4-FFF2-40B4-BE49-F238E27FC236}">
                  <a16:creationId xmlns:a16="http://schemas.microsoft.com/office/drawing/2014/main" id="{20E253C7-92D3-5E89-62BF-466510D71C1B}"/>
                </a:ext>
              </a:extLst>
            </p:cNvPr>
            <p:cNvSpPr/>
            <p:nvPr/>
          </p:nvSpPr>
          <p:spPr>
            <a:xfrm>
              <a:off x="5431100" y="1926650"/>
              <a:ext cx="56075" cy="55175"/>
            </a:xfrm>
            <a:custGeom>
              <a:avLst/>
              <a:gdLst/>
              <a:ahLst/>
              <a:cxnLst/>
              <a:rect l="l" t="t" r="r" b="b"/>
              <a:pathLst>
                <a:path w="2243" h="2207" extrusionOk="0">
                  <a:moveTo>
                    <a:pt x="2243" y="1"/>
                  </a:moveTo>
                  <a:cubicBezTo>
                    <a:pt x="2180" y="26"/>
                    <a:pt x="2022" y="97"/>
                    <a:pt x="1867" y="184"/>
                  </a:cubicBezTo>
                  <a:cubicBezTo>
                    <a:pt x="1712" y="270"/>
                    <a:pt x="1557" y="369"/>
                    <a:pt x="1489" y="422"/>
                  </a:cubicBezTo>
                  <a:cubicBezTo>
                    <a:pt x="1489" y="422"/>
                    <a:pt x="1405" y="485"/>
                    <a:pt x="1325" y="554"/>
                  </a:cubicBezTo>
                  <a:cubicBezTo>
                    <a:pt x="1243" y="620"/>
                    <a:pt x="1165" y="692"/>
                    <a:pt x="1165" y="692"/>
                  </a:cubicBezTo>
                  <a:cubicBezTo>
                    <a:pt x="1023" y="815"/>
                    <a:pt x="884" y="952"/>
                    <a:pt x="750" y="1096"/>
                  </a:cubicBezTo>
                  <a:cubicBezTo>
                    <a:pt x="551" y="1311"/>
                    <a:pt x="399" y="1528"/>
                    <a:pt x="241" y="1764"/>
                  </a:cubicBezTo>
                  <a:cubicBezTo>
                    <a:pt x="67" y="2030"/>
                    <a:pt x="67" y="2044"/>
                    <a:pt x="0" y="2207"/>
                  </a:cubicBezTo>
                  <a:cubicBezTo>
                    <a:pt x="307" y="1706"/>
                    <a:pt x="766" y="1159"/>
                    <a:pt x="1241" y="748"/>
                  </a:cubicBezTo>
                  <a:cubicBezTo>
                    <a:pt x="1241" y="748"/>
                    <a:pt x="1329" y="669"/>
                    <a:pt x="1421" y="593"/>
                  </a:cubicBezTo>
                  <a:cubicBezTo>
                    <a:pt x="1514" y="520"/>
                    <a:pt x="1609" y="447"/>
                    <a:pt x="1609" y="447"/>
                  </a:cubicBezTo>
                  <a:lnTo>
                    <a:pt x="1681" y="395"/>
                  </a:lnTo>
                  <a:lnTo>
                    <a:pt x="1682" y="395"/>
                  </a:lnTo>
                  <a:cubicBezTo>
                    <a:pt x="1874" y="248"/>
                    <a:pt x="2058" y="120"/>
                    <a:pt x="2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6">
              <a:extLst>
                <a:ext uri="{FF2B5EF4-FFF2-40B4-BE49-F238E27FC236}">
                  <a16:creationId xmlns:a16="http://schemas.microsoft.com/office/drawing/2014/main" id="{EFF8FDAE-E079-6B49-4C85-745773860B28}"/>
                </a:ext>
              </a:extLst>
            </p:cNvPr>
            <p:cNvSpPr/>
            <p:nvPr/>
          </p:nvSpPr>
          <p:spPr>
            <a:xfrm>
              <a:off x="5407150" y="1919325"/>
              <a:ext cx="51950" cy="75150"/>
            </a:xfrm>
            <a:custGeom>
              <a:avLst/>
              <a:gdLst/>
              <a:ahLst/>
              <a:cxnLst/>
              <a:rect l="l" t="t" r="r" b="b"/>
              <a:pathLst>
                <a:path w="2078" h="3006" extrusionOk="0">
                  <a:moveTo>
                    <a:pt x="2077" y="1"/>
                  </a:moveTo>
                  <a:cubicBezTo>
                    <a:pt x="2007" y="39"/>
                    <a:pt x="1833" y="146"/>
                    <a:pt x="1664" y="273"/>
                  </a:cubicBezTo>
                  <a:cubicBezTo>
                    <a:pt x="1496" y="399"/>
                    <a:pt x="1332" y="542"/>
                    <a:pt x="1261" y="615"/>
                  </a:cubicBezTo>
                  <a:cubicBezTo>
                    <a:pt x="1261" y="615"/>
                    <a:pt x="1172" y="704"/>
                    <a:pt x="1088" y="795"/>
                  </a:cubicBezTo>
                  <a:cubicBezTo>
                    <a:pt x="1004" y="887"/>
                    <a:pt x="924" y="984"/>
                    <a:pt x="924" y="984"/>
                  </a:cubicBezTo>
                  <a:cubicBezTo>
                    <a:pt x="780" y="1153"/>
                    <a:pt x="639" y="1337"/>
                    <a:pt x="510" y="1531"/>
                  </a:cubicBezTo>
                  <a:cubicBezTo>
                    <a:pt x="413" y="1675"/>
                    <a:pt x="331" y="1817"/>
                    <a:pt x="257" y="1963"/>
                  </a:cubicBezTo>
                  <a:cubicBezTo>
                    <a:pt x="181" y="2107"/>
                    <a:pt x="111" y="2256"/>
                    <a:pt x="59" y="2419"/>
                  </a:cubicBezTo>
                  <a:cubicBezTo>
                    <a:pt x="2" y="2601"/>
                    <a:pt x="0" y="2704"/>
                    <a:pt x="6" y="2781"/>
                  </a:cubicBezTo>
                  <a:cubicBezTo>
                    <a:pt x="12" y="2858"/>
                    <a:pt x="26" y="2914"/>
                    <a:pt x="71" y="3006"/>
                  </a:cubicBezTo>
                  <a:cubicBezTo>
                    <a:pt x="15" y="2841"/>
                    <a:pt x="33" y="2655"/>
                    <a:pt x="90" y="2479"/>
                  </a:cubicBezTo>
                  <a:cubicBezTo>
                    <a:pt x="147" y="2303"/>
                    <a:pt x="239" y="2133"/>
                    <a:pt x="339" y="1965"/>
                  </a:cubicBezTo>
                  <a:cubicBezTo>
                    <a:pt x="537" y="1630"/>
                    <a:pt x="767" y="1308"/>
                    <a:pt x="1009" y="1025"/>
                  </a:cubicBezTo>
                  <a:cubicBezTo>
                    <a:pt x="1009" y="1025"/>
                    <a:pt x="1100" y="918"/>
                    <a:pt x="1196" y="815"/>
                  </a:cubicBezTo>
                  <a:cubicBezTo>
                    <a:pt x="1292" y="711"/>
                    <a:pt x="1393" y="614"/>
                    <a:pt x="1393" y="614"/>
                  </a:cubicBezTo>
                  <a:lnTo>
                    <a:pt x="1470" y="540"/>
                  </a:lnTo>
                  <a:cubicBezTo>
                    <a:pt x="1675" y="339"/>
                    <a:pt x="1874" y="163"/>
                    <a:pt x="20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6">
              <a:extLst>
                <a:ext uri="{FF2B5EF4-FFF2-40B4-BE49-F238E27FC236}">
                  <a16:creationId xmlns:a16="http://schemas.microsoft.com/office/drawing/2014/main" id="{FC09DE87-89E4-549F-DE57-B1ADF181BDFD}"/>
                </a:ext>
              </a:extLst>
            </p:cNvPr>
            <p:cNvSpPr/>
            <p:nvPr/>
          </p:nvSpPr>
          <p:spPr>
            <a:xfrm>
              <a:off x="5343450" y="1958025"/>
              <a:ext cx="62825" cy="38250"/>
            </a:xfrm>
            <a:custGeom>
              <a:avLst/>
              <a:gdLst/>
              <a:ahLst/>
              <a:cxnLst/>
              <a:rect l="l" t="t" r="r" b="b"/>
              <a:pathLst>
                <a:path w="2513" h="1530" extrusionOk="0">
                  <a:moveTo>
                    <a:pt x="2513" y="0"/>
                  </a:moveTo>
                  <a:cubicBezTo>
                    <a:pt x="2453" y="26"/>
                    <a:pt x="2307" y="116"/>
                    <a:pt x="2175" y="231"/>
                  </a:cubicBezTo>
                  <a:cubicBezTo>
                    <a:pt x="2042" y="346"/>
                    <a:pt x="1920" y="478"/>
                    <a:pt x="1866" y="542"/>
                  </a:cubicBezTo>
                  <a:cubicBezTo>
                    <a:pt x="1866" y="542"/>
                    <a:pt x="1800" y="621"/>
                    <a:pt x="1734" y="700"/>
                  </a:cubicBezTo>
                  <a:cubicBezTo>
                    <a:pt x="1668" y="776"/>
                    <a:pt x="1601" y="854"/>
                    <a:pt x="1601" y="854"/>
                  </a:cubicBezTo>
                  <a:cubicBezTo>
                    <a:pt x="1480" y="988"/>
                    <a:pt x="1347" y="1120"/>
                    <a:pt x="1196" y="1228"/>
                  </a:cubicBezTo>
                  <a:cubicBezTo>
                    <a:pt x="987" y="1377"/>
                    <a:pt x="764" y="1477"/>
                    <a:pt x="513" y="1477"/>
                  </a:cubicBezTo>
                  <a:cubicBezTo>
                    <a:pt x="494" y="1477"/>
                    <a:pt x="475" y="1476"/>
                    <a:pt x="456" y="1475"/>
                  </a:cubicBezTo>
                  <a:cubicBezTo>
                    <a:pt x="305" y="1463"/>
                    <a:pt x="232" y="1428"/>
                    <a:pt x="174" y="1409"/>
                  </a:cubicBezTo>
                  <a:cubicBezTo>
                    <a:pt x="118" y="1383"/>
                    <a:pt x="75" y="1368"/>
                    <a:pt x="1" y="1323"/>
                  </a:cubicBezTo>
                  <a:lnTo>
                    <a:pt x="1" y="1323"/>
                  </a:lnTo>
                  <a:cubicBezTo>
                    <a:pt x="107" y="1423"/>
                    <a:pt x="253" y="1493"/>
                    <a:pt x="411" y="1518"/>
                  </a:cubicBezTo>
                  <a:cubicBezTo>
                    <a:pt x="461" y="1526"/>
                    <a:pt x="512" y="1530"/>
                    <a:pt x="564" y="1530"/>
                  </a:cubicBezTo>
                  <a:cubicBezTo>
                    <a:pt x="675" y="1530"/>
                    <a:pt x="789" y="1512"/>
                    <a:pt x="898" y="1477"/>
                  </a:cubicBezTo>
                  <a:cubicBezTo>
                    <a:pt x="1220" y="1372"/>
                    <a:pt x="1477" y="1133"/>
                    <a:pt x="1683" y="901"/>
                  </a:cubicBezTo>
                  <a:cubicBezTo>
                    <a:pt x="1683" y="901"/>
                    <a:pt x="1760" y="811"/>
                    <a:pt x="1837" y="721"/>
                  </a:cubicBezTo>
                  <a:cubicBezTo>
                    <a:pt x="1911" y="632"/>
                    <a:pt x="1987" y="542"/>
                    <a:pt x="1987" y="542"/>
                  </a:cubicBezTo>
                  <a:lnTo>
                    <a:pt x="2044" y="476"/>
                  </a:lnTo>
                  <a:cubicBezTo>
                    <a:pt x="2196" y="292"/>
                    <a:pt x="2343" y="130"/>
                    <a:pt x="2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6">
              <a:extLst>
                <a:ext uri="{FF2B5EF4-FFF2-40B4-BE49-F238E27FC236}">
                  <a16:creationId xmlns:a16="http://schemas.microsoft.com/office/drawing/2014/main" id="{FF08F2B1-AC1D-183F-EE1A-2CD0145C6C04}"/>
                </a:ext>
              </a:extLst>
            </p:cNvPr>
            <p:cNvSpPr/>
            <p:nvPr/>
          </p:nvSpPr>
          <p:spPr>
            <a:xfrm>
              <a:off x="5368850" y="1913300"/>
              <a:ext cx="66675" cy="59900"/>
            </a:xfrm>
            <a:custGeom>
              <a:avLst/>
              <a:gdLst/>
              <a:ahLst/>
              <a:cxnLst/>
              <a:rect l="l" t="t" r="r" b="b"/>
              <a:pathLst>
                <a:path w="2667" h="2396" extrusionOk="0">
                  <a:moveTo>
                    <a:pt x="2585" y="1"/>
                  </a:moveTo>
                  <a:cubicBezTo>
                    <a:pt x="2484" y="1"/>
                    <a:pt x="2328" y="9"/>
                    <a:pt x="2170" y="43"/>
                  </a:cubicBezTo>
                  <a:cubicBezTo>
                    <a:pt x="1960" y="84"/>
                    <a:pt x="1754" y="167"/>
                    <a:pt x="1663" y="217"/>
                  </a:cubicBezTo>
                  <a:cubicBezTo>
                    <a:pt x="1663" y="217"/>
                    <a:pt x="1634" y="232"/>
                    <a:pt x="1592" y="254"/>
                  </a:cubicBezTo>
                  <a:cubicBezTo>
                    <a:pt x="1551" y="276"/>
                    <a:pt x="1497" y="311"/>
                    <a:pt x="1443" y="344"/>
                  </a:cubicBezTo>
                  <a:cubicBezTo>
                    <a:pt x="1391" y="380"/>
                    <a:pt x="1338" y="417"/>
                    <a:pt x="1299" y="444"/>
                  </a:cubicBezTo>
                  <a:cubicBezTo>
                    <a:pt x="1262" y="474"/>
                    <a:pt x="1237" y="494"/>
                    <a:pt x="1237" y="494"/>
                  </a:cubicBezTo>
                  <a:cubicBezTo>
                    <a:pt x="1060" y="635"/>
                    <a:pt x="895" y="806"/>
                    <a:pt x="758" y="999"/>
                  </a:cubicBezTo>
                  <a:cubicBezTo>
                    <a:pt x="656" y="1144"/>
                    <a:pt x="577" y="1294"/>
                    <a:pt x="517" y="1447"/>
                  </a:cubicBezTo>
                  <a:cubicBezTo>
                    <a:pt x="455" y="1600"/>
                    <a:pt x="402" y="1753"/>
                    <a:pt x="331" y="1906"/>
                  </a:cubicBezTo>
                  <a:cubicBezTo>
                    <a:pt x="250" y="2075"/>
                    <a:pt x="194" y="2153"/>
                    <a:pt x="150" y="2215"/>
                  </a:cubicBezTo>
                  <a:cubicBezTo>
                    <a:pt x="104" y="2275"/>
                    <a:pt x="74" y="2321"/>
                    <a:pt x="0" y="2396"/>
                  </a:cubicBezTo>
                  <a:cubicBezTo>
                    <a:pt x="145" y="2293"/>
                    <a:pt x="261" y="2139"/>
                    <a:pt x="351" y="1971"/>
                  </a:cubicBezTo>
                  <a:cubicBezTo>
                    <a:pt x="444" y="1802"/>
                    <a:pt x="516" y="1619"/>
                    <a:pt x="600" y="1443"/>
                  </a:cubicBezTo>
                  <a:cubicBezTo>
                    <a:pt x="763" y="1089"/>
                    <a:pt x="1020" y="778"/>
                    <a:pt x="1313" y="551"/>
                  </a:cubicBezTo>
                  <a:cubicBezTo>
                    <a:pt x="1313" y="551"/>
                    <a:pt x="1423" y="463"/>
                    <a:pt x="1543" y="391"/>
                  </a:cubicBezTo>
                  <a:cubicBezTo>
                    <a:pt x="1662" y="315"/>
                    <a:pt x="1790" y="257"/>
                    <a:pt x="1790" y="257"/>
                  </a:cubicBezTo>
                  <a:lnTo>
                    <a:pt x="1886" y="214"/>
                  </a:lnTo>
                  <a:lnTo>
                    <a:pt x="1885" y="215"/>
                  </a:lnTo>
                  <a:cubicBezTo>
                    <a:pt x="2148" y="99"/>
                    <a:pt x="2407" y="32"/>
                    <a:pt x="2667" y="3"/>
                  </a:cubicBezTo>
                  <a:cubicBezTo>
                    <a:pt x="2647" y="2"/>
                    <a:pt x="2619" y="1"/>
                    <a:pt x="2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6">
              <a:extLst>
                <a:ext uri="{FF2B5EF4-FFF2-40B4-BE49-F238E27FC236}">
                  <a16:creationId xmlns:a16="http://schemas.microsoft.com/office/drawing/2014/main" id="{DD5EE1CB-A6E1-5834-0197-2459EFCBD4D1}"/>
                </a:ext>
              </a:extLst>
            </p:cNvPr>
            <p:cNvSpPr/>
            <p:nvPr/>
          </p:nvSpPr>
          <p:spPr>
            <a:xfrm>
              <a:off x="5565025" y="1926725"/>
              <a:ext cx="27150" cy="14425"/>
            </a:xfrm>
            <a:custGeom>
              <a:avLst/>
              <a:gdLst/>
              <a:ahLst/>
              <a:cxnLst/>
              <a:rect l="l" t="t" r="r" b="b"/>
              <a:pathLst>
                <a:path w="1086" h="577" extrusionOk="0">
                  <a:moveTo>
                    <a:pt x="1074" y="1"/>
                  </a:moveTo>
                  <a:cubicBezTo>
                    <a:pt x="1004" y="1"/>
                    <a:pt x="809" y="37"/>
                    <a:pt x="752" y="65"/>
                  </a:cubicBezTo>
                  <a:cubicBezTo>
                    <a:pt x="752" y="65"/>
                    <a:pt x="714" y="82"/>
                    <a:pt x="677" y="99"/>
                  </a:cubicBezTo>
                  <a:cubicBezTo>
                    <a:pt x="639" y="117"/>
                    <a:pt x="602" y="135"/>
                    <a:pt x="602" y="135"/>
                  </a:cubicBezTo>
                  <a:cubicBezTo>
                    <a:pt x="536" y="168"/>
                    <a:pt x="469" y="203"/>
                    <a:pt x="403" y="241"/>
                  </a:cubicBezTo>
                  <a:cubicBezTo>
                    <a:pt x="304" y="297"/>
                    <a:pt x="226" y="368"/>
                    <a:pt x="139" y="435"/>
                  </a:cubicBezTo>
                  <a:cubicBezTo>
                    <a:pt x="40" y="510"/>
                    <a:pt x="38" y="515"/>
                    <a:pt x="0" y="576"/>
                  </a:cubicBezTo>
                  <a:cubicBezTo>
                    <a:pt x="194" y="453"/>
                    <a:pt x="433" y="321"/>
                    <a:pt x="650" y="215"/>
                  </a:cubicBezTo>
                  <a:cubicBezTo>
                    <a:pt x="650" y="215"/>
                    <a:pt x="691" y="195"/>
                    <a:pt x="732" y="175"/>
                  </a:cubicBezTo>
                  <a:cubicBezTo>
                    <a:pt x="774" y="156"/>
                    <a:pt x="816" y="137"/>
                    <a:pt x="816" y="137"/>
                  </a:cubicBezTo>
                  <a:lnTo>
                    <a:pt x="848" y="124"/>
                  </a:lnTo>
                  <a:cubicBezTo>
                    <a:pt x="913" y="91"/>
                    <a:pt x="995" y="48"/>
                    <a:pt x="1086" y="1"/>
                  </a:cubicBezTo>
                  <a:cubicBezTo>
                    <a:pt x="1082" y="1"/>
                    <a:pt x="1078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6">
              <a:extLst>
                <a:ext uri="{FF2B5EF4-FFF2-40B4-BE49-F238E27FC236}">
                  <a16:creationId xmlns:a16="http://schemas.microsoft.com/office/drawing/2014/main" id="{D4ADE9A8-E9AD-93B9-5F92-AB5B597288AF}"/>
                </a:ext>
              </a:extLst>
            </p:cNvPr>
            <p:cNvSpPr/>
            <p:nvPr/>
          </p:nvSpPr>
          <p:spPr>
            <a:xfrm>
              <a:off x="5560500" y="1924000"/>
              <a:ext cx="9125" cy="6300"/>
            </a:xfrm>
            <a:custGeom>
              <a:avLst/>
              <a:gdLst/>
              <a:ahLst/>
              <a:cxnLst/>
              <a:rect l="l" t="t" r="r" b="b"/>
              <a:pathLst>
                <a:path w="365" h="252" extrusionOk="0">
                  <a:moveTo>
                    <a:pt x="345" y="0"/>
                  </a:moveTo>
                  <a:cubicBezTo>
                    <a:pt x="309" y="0"/>
                    <a:pt x="249" y="11"/>
                    <a:pt x="234" y="21"/>
                  </a:cubicBezTo>
                  <a:lnTo>
                    <a:pt x="187" y="56"/>
                  </a:lnTo>
                  <a:cubicBezTo>
                    <a:pt x="166" y="71"/>
                    <a:pt x="144" y="86"/>
                    <a:pt x="122" y="101"/>
                  </a:cubicBezTo>
                  <a:cubicBezTo>
                    <a:pt x="88" y="124"/>
                    <a:pt x="69" y="160"/>
                    <a:pt x="39" y="186"/>
                  </a:cubicBezTo>
                  <a:cubicBezTo>
                    <a:pt x="6" y="215"/>
                    <a:pt x="6" y="217"/>
                    <a:pt x="1" y="252"/>
                  </a:cubicBezTo>
                  <a:cubicBezTo>
                    <a:pt x="81" y="225"/>
                    <a:pt x="171" y="181"/>
                    <a:pt x="242" y="129"/>
                  </a:cubicBezTo>
                  <a:lnTo>
                    <a:pt x="296" y="91"/>
                  </a:lnTo>
                  <a:lnTo>
                    <a:pt x="305" y="84"/>
                  </a:lnTo>
                  <a:cubicBezTo>
                    <a:pt x="329" y="58"/>
                    <a:pt x="348" y="31"/>
                    <a:pt x="365" y="2"/>
                  </a:cubicBezTo>
                  <a:cubicBezTo>
                    <a:pt x="360" y="1"/>
                    <a:pt x="353" y="0"/>
                    <a:pt x="3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6">
              <a:extLst>
                <a:ext uri="{FF2B5EF4-FFF2-40B4-BE49-F238E27FC236}">
                  <a16:creationId xmlns:a16="http://schemas.microsoft.com/office/drawing/2014/main" id="{10046849-67F1-5793-EA96-6ABD09EDF0BE}"/>
                </a:ext>
              </a:extLst>
            </p:cNvPr>
            <p:cNvSpPr/>
            <p:nvPr/>
          </p:nvSpPr>
          <p:spPr>
            <a:xfrm>
              <a:off x="5508825" y="1924975"/>
              <a:ext cx="27225" cy="12450"/>
            </a:xfrm>
            <a:custGeom>
              <a:avLst/>
              <a:gdLst/>
              <a:ahLst/>
              <a:cxnLst/>
              <a:rect l="l" t="t" r="r" b="b"/>
              <a:pathLst>
                <a:path w="1089" h="498" extrusionOk="0">
                  <a:moveTo>
                    <a:pt x="1057" y="0"/>
                  </a:moveTo>
                  <a:cubicBezTo>
                    <a:pt x="977" y="0"/>
                    <a:pt x="813" y="21"/>
                    <a:pt x="760" y="43"/>
                  </a:cubicBezTo>
                  <a:cubicBezTo>
                    <a:pt x="760" y="43"/>
                    <a:pt x="722" y="57"/>
                    <a:pt x="685" y="71"/>
                  </a:cubicBezTo>
                  <a:cubicBezTo>
                    <a:pt x="648" y="86"/>
                    <a:pt x="611" y="101"/>
                    <a:pt x="611" y="101"/>
                  </a:cubicBezTo>
                  <a:cubicBezTo>
                    <a:pt x="545" y="129"/>
                    <a:pt x="477" y="160"/>
                    <a:pt x="410" y="192"/>
                  </a:cubicBezTo>
                  <a:cubicBezTo>
                    <a:pt x="310" y="242"/>
                    <a:pt x="231" y="306"/>
                    <a:pt x="142" y="366"/>
                  </a:cubicBezTo>
                  <a:cubicBezTo>
                    <a:pt x="42" y="433"/>
                    <a:pt x="39" y="439"/>
                    <a:pt x="0" y="497"/>
                  </a:cubicBezTo>
                  <a:cubicBezTo>
                    <a:pt x="195" y="389"/>
                    <a:pt x="435" y="274"/>
                    <a:pt x="653" y="183"/>
                  </a:cubicBezTo>
                  <a:cubicBezTo>
                    <a:pt x="653" y="183"/>
                    <a:pt x="694" y="167"/>
                    <a:pt x="735" y="150"/>
                  </a:cubicBezTo>
                  <a:lnTo>
                    <a:pt x="820" y="119"/>
                  </a:lnTo>
                  <a:lnTo>
                    <a:pt x="851" y="108"/>
                  </a:lnTo>
                  <a:cubicBezTo>
                    <a:pt x="915" y="80"/>
                    <a:pt x="997" y="43"/>
                    <a:pt x="1089" y="2"/>
                  </a:cubicBezTo>
                  <a:cubicBezTo>
                    <a:pt x="1081" y="1"/>
                    <a:pt x="1070" y="0"/>
                    <a:pt x="10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6">
              <a:extLst>
                <a:ext uri="{FF2B5EF4-FFF2-40B4-BE49-F238E27FC236}">
                  <a16:creationId xmlns:a16="http://schemas.microsoft.com/office/drawing/2014/main" id="{A205F889-CC0C-2BD2-D6FA-5121E03ECBE1}"/>
                </a:ext>
              </a:extLst>
            </p:cNvPr>
            <p:cNvSpPr/>
            <p:nvPr/>
          </p:nvSpPr>
          <p:spPr>
            <a:xfrm>
              <a:off x="5494200" y="1926525"/>
              <a:ext cx="18250" cy="8750"/>
            </a:xfrm>
            <a:custGeom>
              <a:avLst/>
              <a:gdLst/>
              <a:ahLst/>
              <a:cxnLst/>
              <a:rect l="l" t="t" r="r" b="b"/>
              <a:pathLst>
                <a:path w="730" h="350" extrusionOk="0">
                  <a:moveTo>
                    <a:pt x="722" y="0"/>
                  </a:moveTo>
                  <a:cubicBezTo>
                    <a:pt x="674" y="0"/>
                    <a:pt x="545" y="24"/>
                    <a:pt x="508" y="43"/>
                  </a:cubicBezTo>
                  <a:lnTo>
                    <a:pt x="413" y="90"/>
                  </a:lnTo>
                  <a:cubicBezTo>
                    <a:pt x="370" y="111"/>
                    <a:pt x="326" y="132"/>
                    <a:pt x="281" y="154"/>
                  </a:cubicBezTo>
                  <a:cubicBezTo>
                    <a:pt x="215" y="185"/>
                    <a:pt x="163" y="231"/>
                    <a:pt x="101" y="265"/>
                  </a:cubicBezTo>
                  <a:cubicBezTo>
                    <a:pt x="30" y="305"/>
                    <a:pt x="28" y="307"/>
                    <a:pt x="0" y="350"/>
                  </a:cubicBezTo>
                  <a:cubicBezTo>
                    <a:pt x="144" y="306"/>
                    <a:pt x="314" y="243"/>
                    <a:pt x="457" y="171"/>
                  </a:cubicBezTo>
                  <a:lnTo>
                    <a:pt x="567" y="117"/>
                  </a:lnTo>
                  <a:lnTo>
                    <a:pt x="587" y="106"/>
                  </a:lnTo>
                  <a:cubicBezTo>
                    <a:pt x="639" y="74"/>
                    <a:pt x="686" y="37"/>
                    <a:pt x="730" y="0"/>
                  </a:cubicBezTo>
                  <a:cubicBezTo>
                    <a:pt x="728" y="0"/>
                    <a:pt x="72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6">
              <a:extLst>
                <a:ext uri="{FF2B5EF4-FFF2-40B4-BE49-F238E27FC236}">
                  <a16:creationId xmlns:a16="http://schemas.microsoft.com/office/drawing/2014/main" id="{4D925689-166A-19CF-17D0-BBFB229A5541}"/>
                </a:ext>
              </a:extLst>
            </p:cNvPr>
            <p:cNvSpPr/>
            <p:nvPr/>
          </p:nvSpPr>
          <p:spPr>
            <a:xfrm>
              <a:off x="5456375" y="1921450"/>
              <a:ext cx="25400" cy="7175"/>
            </a:xfrm>
            <a:custGeom>
              <a:avLst/>
              <a:gdLst/>
              <a:ahLst/>
              <a:cxnLst/>
              <a:rect l="l" t="t" r="r" b="b"/>
              <a:pathLst>
                <a:path w="1016" h="287" extrusionOk="0">
                  <a:moveTo>
                    <a:pt x="972" y="0"/>
                  </a:moveTo>
                  <a:cubicBezTo>
                    <a:pt x="898" y="0"/>
                    <a:pt x="770" y="11"/>
                    <a:pt x="727" y="23"/>
                  </a:cubicBezTo>
                  <a:lnTo>
                    <a:pt x="594" y="62"/>
                  </a:lnTo>
                  <a:cubicBezTo>
                    <a:pt x="535" y="79"/>
                    <a:pt x="473" y="96"/>
                    <a:pt x="411" y="114"/>
                  </a:cubicBezTo>
                  <a:cubicBezTo>
                    <a:pt x="318" y="140"/>
                    <a:pt x="240" y="181"/>
                    <a:pt x="152" y="210"/>
                  </a:cubicBezTo>
                  <a:cubicBezTo>
                    <a:pt x="52" y="243"/>
                    <a:pt x="49" y="246"/>
                    <a:pt x="0" y="287"/>
                  </a:cubicBezTo>
                  <a:cubicBezTo>
                    <a:pt x="194" y="255"/>
                    <a:pt x="424" y="208"/>
                    <a:pt x="625" y="149"/>
                  </a:cubicBezTo>
                  <a:lnTo>
                    <a:pt x="778" y="104"/>
                  </a:lnTo>
                  <a:lnTo>
                    <a:pt x="806" y="96"/>
                  </a:lnTo>
                  <a:cubicBezTo>
                    <a:pt x="882" y="67"/>
                    <a:pt x="950" y="36"/>
                    <a:pt x="1016" y="2"/>
                  </a:cubicBezTo>
                  <a:cubicBezTo>
                    <a:pt x="1006" y="1"/>
                    <a:pt x="991" y="0"/>
                    <a:pt x="9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6">
              <a:extLst>
                <a:ext uri="{FF2B5EF4-FFF2-40B4-BE49-F238E27FC236}">
                  <a16:creationId xmlns:a16="http://schemas.microsoft.com/office/drawing/2014/main" id="{C1B195BA-51BE-09D8-25F1-CA8AE8D04D18}"/>
                </a:ext>
              </a:extLst>
            </p:cNvPr>
            <p:cNvSpPr/>
            <p:nvPr/>
          </p:nvSpPr>
          <p:spPr>
            <a:xfrm>
              <a:off x="5446500" y="1912350"/>
              <a:ext cx="17250" cy="4825"/>
            </a:xfrm>
            <a:custGeom>
              <a:avLst/>
              <a:gdLst/>
              <a:ahLst/>
              <a:cxnLst/>
              <a:rect l="l" t="t" r="r" b="b"/>
              <a:pathLst>
                <a:path w="690" h="193" extrusionOk="0">
                  <a:moveTo>
                    <a:pt x="555" y="1"/>
                  </a:moveTo>
                  <a:cubicBezTo>
                    <a:pt x="527" y="1"/>
                    <a:pt x="503" y="2"/>
                    <a:pt x="489" y="6"/>
                  </a:cubicBezTo>
                  <a:lnTo>
                    <a:pt x="399" y="31"/>
                  </a:lnTo>
                  <a:cubicBezTo>
                    <a:pt x="359" y="42"/>
                    <a:pt x="317" y="53"/>
                    <a:pt x="275" y="63"/>
                  </a:cubicBezTo>
                  <a:cubicBezTo>
                    <a:pt x="213" y="80"/>
                    <a:pt x="161" y="112"/>
                    <a:pt x="100" y="133"/>
                  </a:cubicBezTo>
                  <a:cubicBezTo>
                    <a:pt x="33" y="155"/>
                    <a:pt x="31" y="158"/>
                    <a:pt x="1" y="192"/>
                  </a:cubicBezTo>
                  <a:cubicBezTo>
                    <a:pt x="133" y="181"/>
                    <a:pt x="290" y="158"/>
                    <a:pt x="427" y="119"/>
                  </a:cubicBezTo>
                  <a:lnTo>
                    <a:pt x="529" y="91"/>
                  </a:lnTo>
                  <a:lnTo>
                    <a:pt x="549" y="85"/>
                  </a:lnTo>
                  <a:cubicBezTo>
                    <a:pt x="600" y="65"/>
                    <a:pt x="645" y="40"/>
                    <a:pt x="689" y="14"/>
                  </a:cubicBezTo>
                  <a:cubicBezTo>
                    <a:pt x="667" y="6"/>
                    <a:pt x="606" y="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6">
              <a:extLst>
                <a:ext uri="{FF2B5EF4-FFF2-40B4-BE49-F238E27FC236}">
                  <a16:creationId xmlns:a16="http://schemas.microsoft.com/office/drawing/2014/main" id="{712B1341-5FBB-EFAB-23F8-49CCA8E17955}"/>
                </a:ext>
              </a:extLst>
            </p:cNvPr>
            <p:cNvSpPr/>
            <p:nvPr/>
          </p:nvSpPr>
          <p:spPr>
            <a:xfrm>
              <a:off x="5433700" y="1909625"/>
              <a:ext cx="14500" cy="3400"/>
            </a:xfrm>
            <a:custGeom>
              <a:avLst/>
              <a:gdLst/>
              <a:ahLst/>
              <a:cxnLst/>
              <a:rect l="l" t="t" r="r" b="b"/>
              <a:pathLst>
                <a:path w="580" h="136" extrusionOk="0">
                  <a:moveTo>
                    <a:pt x="430" y="0"/>
                  </a:moveTo>
                  <a:cubicBezTo>
                    <a:pt x="423" y="0"/>
                    <a:pt x="417" y="1"/>
                    <a:pt x="413" y="2"/>
                  </a:cubicBezTo>
                  <a:lnTo>
                    <a:pt x="337" y="17"/>
                  </a:lnTo>
                  <a:cubicBezTo>
                    <a:pt x="303" y="23"/>
                    <a:pt x="268" y="30"/>
                    <a:pt x="233" y="36"/>
                  </a:cubicBezTo>
                  <a:cubicBezTo>
                    <a:pt x="180" y="46"/>
                    <a:pt x="135" y="72"/>
                    <a:pt x="84" y="86"/>
                  </a:cubicBezTo>
                  <a:cubicBezTo>
                    <a:pt x="28" y="101"/>
                    <a:pt x="26" y="103"/>
                    <a:pt x="0" y="135"/>
                  </a:cubicBezTo>
                  <a:cubicBezTo>
                    <a:pt x="16" y="135"/>
                    <a:pt x="33" y="135"/>
                    <a:pt x="49" y="135"/>
                  </a:cubicBezTo>
                  <a:cubicBezTo>
                    <a:pt x="149" y="135"/>
                    <a:pt x="260" y="127"/>
                    <a:pt x="358" y="107"/>
                  </a:cubicBezTo>
                  <a:lnTo>
                    <a:pt x="445" y="89"/>
                  </a:lnTo>
                  <a:lnTo>
                    <a:pt x="461" y="86"/>
                  </a:lnTo>
                  <a:cubicBezTo>
                    <a:pt x="504" y="71"/>
                    <a:pt x="543" y="51"/>
                    <a:pt x="580" y="31"/>
                  </a:cubicBezTo>
                  <a:cubicBezTo>
                    <a:pt x="555" y="17"/>
                    <a:pt x="472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6">
              <a:extLst>
                <a:ext uri="{FF2B5EF4-FFF2-40B4-BE49-F238E27FC236}">
                  <a16:creationId xmlns:a16="http://schemas.microsoft.com/office/drawing/2014/main" id="{08DE20A2-4246-76C5-2074-5452C221055E}"/>
                </a:ext>
              </a:extLst>
            </p:cNvPr>
            <p:cNvSpPr/>
            <p:nvPr/>
          </p:nvSpPr>
          <p:spPr>
            <a:xfrm>
              <a:off x="5372125" y="1866125"/>
              <a:ext cx="71600" cy="23575"/>
            </a:xfrm>
            <a:custGeom>
              <a:avLst/>
              <a:gdLst/>
              <a:ahLst/>
              <a:cxnLst/>
              <a:rect l="l" t="t" r="r" b="b"/>
              <a:pathLst>
                <a:path w="2864" h="943" extrusionOk="0">
                  <a:moveTo>
                    <a:pt x="301" y="1"/>
                  </a:moveTo>
                  <a:cubicBezTo>
                    <a:pt x="253" y="1"/>
                    <a:pt x="216" y="4"/>
                    <a:pt x="185" y="7"/>
                  </a:cubicBezTo>
                  <a:cubicBezTo>
                    <a:pt x="123" y="17"/>
                    <a:pt x="79" y="29"/>
                    <a:pt x="1" y="60"/>
                  </a:cubicBezTo>
                  <a:cubicBezTo>
                    <a:pt x="70" y="45"/>
                    <a:pt x="142" y="38"/>
                    <a:pt x="215" y="38"/>
                  </a:cubicBezTo>
                  <a:cubicBezTo>
                    <a:pt x="432" y="38"/>
                    <a:pt x="660" y="100"/>
                    <a:pt x="871" y="198"/>
                  </a:cubicBezTo>
                  <a:cubicBezTo>
                    <a:pt x="1159" y="323"/>
                    <a:pt x="1423" y="507"/>
                    <a:pt x="1692" y="653"/>
                  </a:cubicBezTo>
                  <a:cubicBezTo>
                    <a:pt x="1692" y="653"/>
                    <a:pt x="1794" y="709"/>
                    <a:pt x="1899" y="759"/>
                  </a:cubicBezTo>
                  <a:cubicBezTo>
                    <a:pt x="2004" y="810"/>
                    <a:pt x="2113" y="851"/>
                    <a:pt x="2113" y="851"/>
                  </a:cubicBezTo>
                  <a:lnTo>
                    <a:pt x="2196" y="881"/>
                  </a:lnTo>
                  <a:cubicBezTo>
                    <a:pt x="2331" y="922"/>
                    <a:pt x="2466" y="942"/>
                    <a:pt x="2596" y="942"/>
                  </a:cubicBezTo>
                  <a:cubicBezTo>
                    <a:pt x="2688" y="942"/>
                    <a:pt x="2778" y="932"/>
                    <a:pt x="2863" y="911"/>
                  </a:cubicBezTo>
                  <a:lnTo>
                    <a:pt x="2863" y="911"/>
                  </a:lnTo>
                  <a:cubicBezTo>
                    <a:pt x="2847" y="911"/>
                    <a:pt x="2824" y="912"/>
                    <a:pt x="2797" y="912"/>
                  </a:cubicBezTo>
                  <a:cubicBezTo>
                    <a:pt x="2715" y="912"/>
                    <a:pt x="2590" y="907"/>
                    <a:pt x="2469" y="875"/>
                  </a:cubicBezTo>
                  <a:cubicBezTo>
                    <a:pt x="2306" y="838"/>
                    <a:pt x="2150" y="768"/>
                    <a:pt x="2076" y="737"/>
                  </a:cubicBezTo>
                  <a:cubicBezTo>
                    <a:pt x="2076" y="737"/>
                    <a:pt x="1984" y="699"/>
                    <a:pt x="1895" y="655"/>
                  </a:cubicBezTo>
                  <a:cubicBezTo>
                    <a:pt x="1807" y="612"/>
                    <a:pt x="1720" y="563"/>
                    <a:pt x="1720" y="563"/>
                  </a:cubicBezTo>
                  <a:cubicBezTo>
                    <a:pt x="1565" y="473"/>
                    <a:pt x="1405" y="381"/>
                    <a:pt x="1242" y="287"/>
                  </a:cubicBezTo>
                  <a:cubicBezTo>
                    <a:pt x="996" y="153"/>
                    <a:pt x="754" y="60"/>
                    <a:pt x="481" y="16"/>
                  </a:cubicBezTo>
                  <a:cubicBezTo>
                    <a:pt x="406" y="4"/>
                    <a:pt x="348" y="1"/>
                    <a:pt x="3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6">
              <a:extLst>
                <a:ext uri="{FF2B5EF4-FFF2-40B4-BE49-F238E27FC236}">
                  <a16:creationId xmlns:a16="http://schemas.microsoft.com/office/drawing/2014/main" id="{379D8BDC-496D-E88D-90C7-C0B68FF60FC8}"/>
                </a:ext>
              </a:extLst>
            </p:cNvPr>
            <p:cNvSpPr/>
            <p:nvPr/>
          </p:nvSpPr>
          <p:spPr>
            <a:xfrm>
              <a:off x="5403925" y="1867400"/>
              <a:ext cx="18075" cy="8325"/>
            </a:xfrm>
            <a:custGeom>
              <a:avLst/>
              <a:gdLst/>
              <a:ahLst/>
              <a:cxnLst/>
              <a:rect l="l" t="t" r="r" b="b"/>
              <a:pathLst>
                <a:path w="723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32"/>
                    <a:pt x="133" y="125"/>
                    <a:pt x="171" y="141"/>
                  </a:cubicBezTo>
                  <a:lnTo>
                    <a:pt x="267" y="183"/>
                  </a:lnTo>
                  <a:cubicBezTo>
                    <a:pt x="310" y="202"/>
                    <a:pt x="353" y="222"/>
                    <a:pt x="397" y="242"/>
                  </a:cubicBezTo>
                  <a:cubicBezTo>
                    <a:pt x="463" y="272"/>
                    <a:pt x="530" y="283"/>
                    <a:pt x="596" y="308"/>
                  </a:cubicBezTo>
                  <a:cubicBezTo>
                    <a:pt x="646" y="327"/>
                    <a:pt x="664" y="333"/>
                    <a:pt x="685" y="333"/>
                  </a:cubicBezTo>
                  <a:cubicBezTo>
                    <a:pt x="696" y="333"/>
                    <a:pt x="707" y="331"/>
                    <a:pt x="723" y="329"/>
                  </a:cubicBezTo>
                  <a:cubicBezTo>
                    <a:pt x="600" y="248"/>
                    <a:pt x="445" y="159"/>
                    <a:pt x="300" y="97"/>
                  </a:cubicBezTo>
                  <a:lnTo>
                    <a:pt x="191" y="49"/>
                  </a:lnTo>
                  <a:lnTo>
                    <a:pt x="170" y="41"/>
                  </a:lnTo>
                  <a:cubicBezTo>
                    <a:pt x="112" y="22"/>
                    <a:pt x="56" y="1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6">
              <a:extLst>
                <a:ext uri="{FF2B5EF4-FFF2-40B4-BE49-F238E27FC236}">
                  <a16:creationId xmlns:a16="http://schemas.microsoft.com/office/drawing/2014/main" id="{BAA1C07C-94E9-3665-29CD-0DF57C807E50}"/>
                </a:ext>
              </a:extLst>
            </p:cNvPr>
            <p:cNvSpPr/>
            <p:nvPr/>
          </p:nvSpPr>
          <p:spPr>
            <a:xfrm>
              <a:off x="5365075" y="1803100"/>
              <a:ext cx="37975" cy="45325"/>
            </a:xfrm>
            <a:custGeom>
              <a:avLst/>
              <a:gdLst/>
              <a:ahLst/>
              <a:cxnLst/>
              <a:rect l="l" t="t" r="r" b="b"/>
              <a:pathLst>
                <a:path w="1519" h="1813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348"/>
                    <a:pt x="589" y="764"/>
                    <a:pt x="893" y="1121"/>
                  </a:cubicBezTo>
                  <a:cubicBezTo>
                    <a:pt x="893" y="1121"/>
                    <a:pt x="1122" y="1392"/>
                    <a:pt x="1122" y="1392"/>
                  </a:cubicBezTo>
                  <a:lnTo>
                    <a:pt x="1165" y="1443"/>
                  </a:lnTo>
                  <a:cubicBezTo>
                    <a:pt x="1288" y="1577"/>
                    <a:pt x="1403" y="1697"/>
                    <a:pt x="1519" y="1812"/>
                  </a:cubicBezTo>
                  <a:cubicBezTo>
                    <a:pt x="1470" y="1724"/>
                    <a:pt x="1237" y="1384"/>
                    <a:pt x="1155" y="1287"/>
                  </a:cubicBezTo>
                  <a:lnTo>
                    <a:pt x="953" y="1050"/>
                  </a:lnTo>
                  <a:cubicBezTo>
                    <a:pt x="865" y="944"/>
                    <a:pt x="773" y="835"/>
                    <a:pt x="680" y="724"/>
                  </a:cubicBezTo>
                  <a:cubicBezTo>
                    <a:pt x="541" y="559"/>
                    <a:pt x="403" y="422"/>
                    <a:pt x="265" y="264"/>
                  </a:cubicBezTo>
                  <a:cubicBezTo>
                    <a:pt x="110" y="88"/>
                    <a:pt x="103" y="8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6">
              <a:extLst>
                <a:ext uri="{FF2B5EF4-FFF2-40B4-BE49-F238E27FC236}">
                  <a16:creationId xmlns:a16="http://schemas.microsoft.com/office/drawing/2014/main" id="{25B2CF0B-4495-8DE6-C43D-646B1EE2DF4B}"/>
                </a:ext>
              </a:extLst>
            </p:cNvPr>
            <p:cNvSpPr/>
            <p:nvPr/>
          </p:nvSpPr>
          <p:spPr>
            <a:xfrm>
              <a:off x="5395925" y="1784000"/>
              <a:ext cx="52675" cy="41175"/>
            </a:xfrm>
            <a:custGeom>
              <a:avLst/>
              <a:gdLst/>
              <a:ahLst/>
              <a:cxnLst/>
              <a:rect l="l" t="t" r="r" b="b"/>
              <a:pathLst>
                <a:path w="2107" h="1647" extrusionOk="0">
                  <a:moveTo>
                    <a:pt x="1043" y="1"/>
                  </a:moveTo>
                  <a:cubicBezTo>
                    <a:pt x="702" y="1"/>
                    <a:pt x="339" y="129"/>
                    <a:pt x="132" y="406"/>
                  </a:cubicBezTo>
                  <a:cubicBezTo>
                    <a:pt x="132" y="406"/>
                    <a:pt x="110" y="433"/>
                    <a:pt x="85" y="481"/>
                  </a:cubicBezTo>
                  <a:cubicBezTo>
                    <a:pt x="58" y="526"/>
                    <a:pt x="31" y="593"/>
                    <a:pt x="17" y="664"/>
                  </a:cubicBezTo>
                  <a:cubicBezTo>
                    <a:pt x="1" y="733"/>
                    <a:pt x="3" y="804"/>
                    <a:pt x="6" y="857"/>
                  </a:cubicBezTo>
                  <a:cubicBezTo>
                    <a:pt x="11" y="910"/>
                    <a:pt x="20" y="945"/>
                    <a:pt x="20" y="945"/>
                  </a:cubicBezTo>
                  <a:cubicBezTo>
                    <a:pt x="20" y="945"/>
                    <a:pt x="25" y="971"/>
                    <a:pt x="32" y="996"/>
                  </a:cubicBezTo>
                  <a:lnTo>
                    <a:pt x="48" y="1045"/>
                  </a:lnTo>
                  <a:lnTo>
                    <a:pt x="49" y="1045"/>
                  </a:lnTo>
                  <a:cubicBezTo>
                    <a:pt x="158" y="1310"/>
                    <a:pt x="352" y="1484"/>
                    <a:pt x="529" y="1646"/>
                  </a:cubicBezTo>
                  <a:cubicBezTo>
                    <a:pt x="485" y="1586"/>
                    <a:pt x="357" y="1442"/>
                    <a:pt x="256" y="1279"/>
                  </a:cubicBezTo>
                  <a:cubicBezTo>
                    <a:pt x="205" y="1198"/>
                    <a:pt x="162" y="1111"/>
                    <a:pt x="136" y="1033"/>
                  </a:cubicBezTo>
                  <a:cubicBezTo>
                    <a:pt x="110" y="954"/>
                    <a:pt x="102" y="886"/>
                    <a:pt x="97" y="843"/>
                  </a:cubicBezTo>
                  <a:cubicBezTo>
                    <a:pt x="97" y="843"/>
                    <a:pt x="86" y="734"/>
                    <a:pt x="119" y="632"/>
                  </a:cubicBezTo>
                  <a:cubicBezTo>
                    <a:pt x="149" y="528"/>
                    <a:pt x="219" y="444"/>
                    <a:pt x="219" y="444"/>
                  </a:cubicBezTo>
                  <a:cubicBezTo>
                    <a:pt x="338" y="290"/>
                    <a:pt x="526" y="185"/>
                    <a:pt x="724" y="129"/>
                  </a:cubicBezTo>
                  <a:cubicBezTo>
                    <a:pt x="859" y="95"/>
                    <a:pt x="994" y="78"/>
                    <a:pt x="1129" y="78"/>
                  </a:cubicBezTo>
                  <a:cubicBezTo>
                    <a:pt x="1291" y="78"/>
                    <a:pt x="1452" y="103"/>
                    <a:pt x="1612" y="154"/>
                  </a:cubicBezTo>
                  <a:cubicBezTo>
                    <a:pt x="1775" y="210"/>
                    <a:pt x="1853" y="257"/>
                    <a:pt x="1916" y="288"/>
                  </a:cubicBezTo>
                  <a:cubicBezTo>
                    <a:pt x="1977" y="321"/>
                    <a:pt x="2023" y="345"/>
                    <a:pt x="2107" y="393"/>
                  </a:cubicBezTo>
                  <a:cubicBezTo>
                    <a:pt x="1863" y="177"/>
                    <a:pt x="1512" y="23"/>
                    <a:pt x="1138" y="4"/>
                  </a:cubicBezTo>
                  <a:cubicBezTo>
                    <a:pt x="1107" y="2"/>
                    <a:pt x="1075" y="1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6">
              <a:extLst>
                <a:ext uri="{FF2B5EF4-FFF2-40B4-BE49-F238E27FC236}">
                  <a16:creationId xmlns:a16="http://schemas.microsoft.com/office/drawing/2014/main" id="{AF4EF70F-98B2-5493-F4AC-885B05AB66AF}"/>
                </a:ext>
              </a:extLst>
            </p:cNvPr>
            <p:cNvSpPr/>
            <p:nvPr/>
          </p:nvSpPr>
          <p:spPr>
            <a:xfrm>
              <a:off x="5525775" y="2207975"/>
              <a:ext cx="47050" cy="96600"/>
            </a:xfrm>
            <a:custGeom>
              <a:avLst/>
              <a:gdLst/>
              <a:ahLst/>
              <a:cxnLst/>
              <a:rect l="l" t="t" r="r" b="b"/>
              <a:pathLst>
                <a:path w="1882" h="3864" extrusionOk="0">
                  <a:moveTo>
                    <a:pt x="262" y="1"/>
                  </a:moveTo>
                  <a:cubicBezTo>
                    <a:pt x="218" y="89"/>
                    <a:pt x="120" y="321"/>
                    <a:pt x="68" y="575"/>
                  </a:cubicBezTo>
                  <a:cubicBezTo>
                    <a:pt x="12" y="829"/>
                    <a:pt x="0" y="1098"/>
                    <a:pt x="8" y="1225"/>
                  </a:cubicBezTo>
                  <a:cubicBezTo>
                    <a:pt x="8" y="1225"/>
                    <a:pt x="13" y="1380"/>
                    <a:pt x="37" y="1532"/>
                  </a:cubicBezTo>
                  <a:cubicBezTo>
                    <a:pt x="58" y="1686"/>
                    <a:pt x="96" y="1835"/>
                    <a:pt x="96" y="1835"/>
                  </a:cubicBezTo>
                  <a:cubicBezTo>
                    <a:pt x="162" y="2102"/>
                    <a:pt x="267" y="2371"/>
                    <a:pt x="413" y="2620"/>
                  </a:cubicBezTo>
                  <a:cubicBezTo>
                    <a:pt x="629" y="2991"/>
                    <a:pt x="905" y="3272"/>
                    <a:pt x="1236" y="3522"/>
                  </a:cubicBezTo>
                  <a:cubicBezTo>
                    <a:pt x="1422" y="3660"/>
                    <a:pt x="1531" y="3714"/>
                    <a:pt x="1613" y="3758"/>
                  </a:cubicBezTo>
                  <a:cubicBezTo>
                    <a:pt x="1698" y="3799"/>
                    <a:pt x="1761" y="3823"/>
                    <a:pt x="1882" y="3863"/>
                  </a:cubicBezTo>
                  <a:cubicBezTo>
                    <a:pt x="1495" y="3683"/>
                    <a:pt x="1109" y="3399"/>
                    <a:pt x="807" y="3033"/>
                  </a:cubicBezTo>
                  <a:cubicBezTo>
                    <a:pt x="501" y="2670"/>
                    <a:pt x="281" y="2226"/>
                    <a:pt x="180" y="1785"/>
                  </a:cubicBezTo>
                  <a:cubicBezTo>
                    <a:pt x="180" y="1785"/>
                    <a:pt x="137" y="1619"/>
                    <a:pt x="119" y="1448"/>
                  </a:cubicBezTo>
                  <a:cubicBezTo>
                    <a:pt x="98" y="1277"/>
                    <a:pt x="96" y="1105"/>
                    <a:pt x="96" y="1105"/>
                  </a:cubicBezTo>
                  <a:lnTo>
                    <a:pt x="98" y="977"/>
                  </a:lnTo>
                  <a:cubicBezTo>
                    <a:pt x="104" y="626"/>
                    <a:pt x="163" y="304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6">
              <a:extLst>
                <a:ext uri="{FF2B5EF4-FFF2-40B4-BE49-F238E27FC236}">
                  <a16:creationId xmlns:a16="http://schemas.microsoft.com/office/drawing/2014/main" id="{0DE64539-B958-2B0E-F4AD-53AA77BE5E88}"/>
                </a:ext>
              </a:extLst>
            </p:cNvPr>
            <p:cNvSpPr/>
            <p:nvPr/>
          </p:nvSpPr>
          <p:spPr>
            <a:xfrm>
              <a:off x="5613000" y="2111425"/>
              <a:ext cx="56325" cy="23050"/>
            </a:xfrm>
            <a:custGeom>
              <a:avLst/>
              <a:gdLst/>
              <a:ahLst/>
              <a:cxnLst/>
              <a:rect l="l" t="t" r="r" b="b"/>
              <a:pathLst>
                <a:path w="2253" h="922" extrusionOk="0">
                  <a:moveTo>
                    <a:pt x="546" y="1"/>
                  </a:moveTo>
                  <a:cubicBezTo>
                    <a:pt x="349" y="1"/>
                    <a:pt x="168" y="31"/>
                    <a:pt x="0" y="83"/>
                  </a:cubicBezTo>
                  <a:cubicBezTo>
                    <a:pt x="49" y="82"/>
                    <a:pt x="163" y="71"/>
                    <a:pt x="284" y="71"/>
                  </a:cubicBezTo>
                  <a:cubicBezTo>
                    <a:pt x="300" y="71"/>
                    <a:pt x="315" y="72"/>
                    <a:pt x="330" y="72"/>
                  </a:cubicBezTo>
                  <a:cubicBezTo>
                    <a:pt x="470" y="77"/>
                    <a:pt x="609" y="92"/>
                    <a:pt x="675" y="101"/>
                  </a:cubicBezTo>
                  <a:cubicBezTo>
                    <a:pt x="675" y="101"/>
                    <a:pt x="695" y="103"/>
                    <a:pt x="725" y="106"/>
                  </a:cubicBezTo>
                  <a:cubicBezTo>
                    <a:pt x="755" y="110"/>
                    <a:pt x="796" y="114"/>
                    <a:pt x="835" y="123"/>
                  </a:cubicBezTo>
                  <a:cubicBezTo>
                    <a:pt x="916" y="136"/>
                    <a:pt x="994" y="156"/>
                    <a:pt x="994" y="156"/>
                  </a:cubicBezTo>
                  <a:cubicBezTo>
                    <a:pt x="1136" y="189"/>
                    <a:pt x="1276" y="243"/>
                    <a:pt x="1414" y="307"/>
                  </a:cubicBezTo>
                  <a:cubicBezTo>
                    <a:pt x="1616" y="404"/>
                    <a:pt x="1796" y="503"/>
                    <a:pt x="1964" y="650"/>
                  </a:cubicBezTo>
                  <a:cubicBezTo>
                    <a:pt x="2147" y="818"/>
                    <a:pt x="2146" y="831"/>
                    <a:pt x="2253" y="922"/>
                  </a:cubicBezTo>
                  <a:cubicBezTo>
                    <a:pt x="2124" y="727"/>
                    <a:pt x="1939" y="537"/>
                    <a:pt x="1721" y="384"/>
                  </a:cubicBezTo>
                  <a:cubicBezTo>
                    <a:pt x="1503" y="231"/>
                    <a:pt x="1249" y="124"/>
                    <a:pt x="1002" y="63"/>
                  </a:cubicBezTo>
                  <a:lnTo>
                    <a:pt x="942" y="48"/>
                  </a:lnTo>
                  <a:cubicBezTo>
                    <a:pt x="907" y="42"/>
                    <a:pt x="859" y="34"/>
                    <a:pt x="811" y="25"/>
                  </a:cubicBezTo>
                  <a:cubicBezTo>
                    <a:pt x="764" y="17"/>
                    <a:pt x="715" y="13"/>
                    <a:pt x="679" y="9"/>
                  </a:cubicBezTo>
                  <a:cubicBezTo>
                    <a:pt x="644" y="5"/>
                    <a:pt x="620" y="4"/>
                    <a:pt x="620" y="4"/>
                  </a:cubicBezTo>
                  <a:lnTo>
                    <a:pt x="5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6">
              <a:extLst>
                <a:ext uri="{FF2B5EF4-FFF2-40B4-BE49-F238E27FC236}">
                  <a16:creationId xmlns:a16="http://schemas.microsoft.com/office/drawing/2014/main" id="{34DD4DD7-AC0A-5903-E47E-FCF76A56C1C9}"/>
                </a:ext>
              </a:extLst>
            </p:cNvPr>
            <p:cNvSpPr/>
            <p:nvPr/>
          </p:nvSpPr>
          <p:spPr>
            <a:xfrm>
              <a:off x="5602900" y="2093800"/>
              <a:ext cx="57825" cy="11250"/>
            </a:xfrm>
            <a:custGeom>
              <a:avLst/>
              <a:gdLst/>
              <a:ahLst/>
              <a:cxnLst/>
              <a:rect l="l" t="t" r="r" b="b"/>
              <a:pathLst>
                <a:path w="2313" h="450" extrusionOk="0">
                  <a:moveTo>
                    <a:pt x="877" y="1"/>
                  </a:moveTo>
                  <a:cubicBezTo>
                    <a:pt x="843" y="2"/>
                    <a:pt x="797" y="3"/>
                    <a:pt x="752" y="4"/>
                  </a:cubicBezTo>
                  <a:cubicBezTo>
                    <a:pt x="660" y="10"/>
                    <a:pt x="569" y="19"/>
                    <a:pt x="569" y="19"/>
                  </a:cubicBezTo>
                  <a:lnTo>
                    <a:pt x="501" y="29"/>
                  </a:lnTo>
                  <a:cubicBezTo>
                    <a:pt x="317" y="61"/>
                    <a:pt x="152" y="116"/>
                    <a:pt x="0" y="184"/>
                  </a:cubicBezTo>
                  <a:cubicBezTo>
                    <a:pt x="52" y="177"/>
                    <a:pt x="180" y="151"/>
                    <a:pt x="310" y="134"/>
                  </a:cubicBezTo>
                  <a:cubicBezTo>
                    <a:pt x="442" y="118"/>
                    <a:pt x="575" y="110"/>
                    <a:pt x="639" y="105"/>
                  </a:cubicBezTo>
                  <a:cubicBezTo>
                    <a:pt x="639" y="105"/>
                    <a:pt x="657" y="103"/>
                    <a:pt x="687" y="101"/>
                  </a:cubicBezTo>
                  <a:cubicBezTo>
                    <a:pt x="716" y="98"/>
                    <a:pt x="755" y="96"/>
                    <a:pt x="793" y="95"/>
                  </a:cubicBezTo>
                  <a:cubicBezTo>
                    <a:pt x="819" y="93"/>
                    <a:pt x="844" y="93"/>
                    <a:pt x="867" y="93"/>
                  </a:cubicBezTo>
                  <a:cubicBezTo>
                    <a:pt x="913" y="93"/>
                    <a:pt x="947" y="95"/>
                    <a:pt x="947" y="95"/>
                  </a:cubicBezTo>
                  <a:cubicBezTo>
                    <a:pt x="1086" y="96"/>
                    <a:pt x="1228" y="113"/>
                    <a:pt x="1370" y="139"/>
                  </a:cubicBezTo>
                  <a:cubicBezTo>
                    <a:pt x="1580" y="179"/>
                    <a:pt x="1771" y="219"/>
                    <a:pt x="1967" y="301"/>
                  </a:cubicBezTo>
                  <a:cubicBezTo>
                    <a:pt x="2183" y="396"/>
                    <a:pt x="2186" y="406"/>
                    <a:pt x="2313" y="449"/>
                  </a:cubicBezTo>
                  <a:cubicBezTo>
                    <a:pt x="2132" y="321"/>
                    <a:pt x="1912" y="206"/>
                    <a:pt x="1672" y="127"/>
                  </a:cubicBezTo>
                  <a:cubicBezTo>
                    <a:pt x="1434" y="46"/>
                    <a:pt x="1176" y="6"/>
                    <a:pt x="934" y="2"/>
                  </a:cubicBezTo>
                  <a:cubicBezTo>
                    <a:pt x="934" y="2"/>
                    <a:pt x="912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6">
              <a:extLst>
                <a:ext uri="{FF2B5EF4-FFF2-40B4-BE49-F238E27FC236}">
                  <a16:creationId xmlns:a16="http://schemas.microsoft.com/office/drawing/2014/main" id="{4F8705B3-D173-6FFD-7710-5B8D92FE4837}"/>
                </a:ext>
              </a:extLst>
            </p:cNvPr>
            <p:cNvSpPr/>
            <p:nvPr/>
          </p:nvSpPr>
          <p:spPr>
            <a:xfrm>
              <a:off x="5627425" y="2243275"/>
              <a:ext cx="47025" cy="7475"/>
            </a:xfrm>
            <a:custGeom>
              <a:avLst/>
              <a:gdLst/>
              <a:ahLst/>
              <a:cxnLst/>
              <a:rect l="l" t="t" r="r" b="b"/>
              <a:pathLst>
                <a:path w="1881" h="299" extrusionOk="0">
                  <a:moveTo>
                    <a:pt x="1880" y="0"/>
                  </a:moveTo>
                  <a:lnTo>
                    <a:pt x="1880" y="0"/>
                  </a:lnTo>
                  <a:cubicBezTo>
                    <a:pt x="1604" y="132"/>
                    <a:pt x="1251" y="208"/>
                    <a:pt x="919" y="208"/>
                  </a:cubicBezTo>
                  <a:cubicBezTo>
                    <a:pt x="859" y="208"/>
                    <a:pt x="799" y="205"/>
                    <a:pt x="740" y="200"/>
                  </a:cubicBezTo>
                  <a:cubicBezTo>
                    <a:pt x="740" y="200"/>
                    <a:pt x="723" y="198"/>
                    <a:pt x="696" y="197"/>
                  </a:cubicBezTo>
                  <a:cubicBezTo>
                    <a:pt x="669" y="194"/>
                    <a:pt x="633" y="188"/>
                    <a:pt x="598" y="185"/>
                  </a:cubicBezTo>
                  <a:cubicBezTo>
                    <a:pt x="526" y="173"/>
                    <a:pt x="456" y="159"/>
                    <a:pt x="456" y="159"/>
                  </a:cubicBezTo>
                  <a:lnTo>
                    <a:pt x="403" y="146"/>
                  </a:lnTo>
                  <a:cubicBezTo>
                    <a:pt x="259" y="116"/>
                    <a:pt x="127" y="79"/>
                    <a:pt x="1" y="32"/>
                  </a:cubicBezTo>
                  <a:lnTo>
                    <a:pt x="1" y="32"/>
                  </a:lnTo>
                  <a:cubicBezTo>
                    <a:pt x="32" y="60"/>
                    <a:pt x="122" y="118"/>
                    <a:pt x="223" y="165"/>
                  </a:cubicBezTo>
                  <a:cubicBezTo>
                    <a:pt x="323" y="212"/>
                    <a:pt x="432" y="250"/>
                    <a:pt x="485" y="258"/>
                  </a:cubicBezTo>
                  <a:cubicBezTo>
                    <a:pt x="485" y="258"/>
                    <a:pt x="549" y="273"/>
                    <a:pt x="615" y="279"/>
                  </a:cubicBezTo>
                  <a:cubicBezTo>
                    <a:pt x="680" y="289"/>
                    <a:pt x="746" y="292"/>
                    <a:pt x="746" y="292"/>
                  </a:cubicBezTo>
                  <a:cubicBezTo>
                    <a:pt x="797" y="296"/>
                    <a:pt x="848" y="298"/>
                    <a:pt x="901" y="298"/>
                  </a:cubicBezTo>
                  <a:cubicBezTo>
                    <a:pt x="969" y="298"/>
                    <a:pt x="1038" y="295"/>
                    <a:pt x="1107" y="289"/>
                  </a:cubicBezTo>
                  <a:cubicBezTo>
                    <a:pt x="1289" y="271"/>
                    <a:pt x="1447" y="217"/>
                    <a:pt x="1611" y="155"/>
                  </a:cubicBezTo>
                  <a:cubicBezTo>
                    <a:pt x="1793" y="81"/>
                    <a:pt x="1797" y="70"/>
                    <a:pt x="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6">
              <a:extLst>
                <a:ext uri="{FF2B5EF4-FFF2-40B4-BE49-F238E27FC236}">
                  <a16:creationId xmlns:a16="http://schemas.microsoft.com/office/drawing/2014/main" id="{3AB7C415-94B5-50F2-597A-7A96545C960F}"/>
                </a:ext>
              </a:extLst>
            </p:cNvPr>
            <p:cNvSpPr/>
            <p:nvPr/>
          </p:nvSpPr>
          <p:spPr>
            <a:xfrm>
              <a:off x="5629275" y="2226850"/>
              <a:ext cx="34325" cy="5850"/>
            </a:xfrm>
            <a:custGeom>
              <a:avLst/>
              <a:gdLst/>
              <a:ahLst/>
              <a:cxnLst/>
              <a:rect l="l" t="t" r="r" b="b"/>
              <a:pathLst>
                <a:path w="1373" h="234" extrusionOk="0">
                  <a:moveTo>
                    <a:pt x="0" y="1"/>
                  </a:moveTo>
                  <a:cubicBezTo>
                    <a:pt x="22" y="23"/>
                    <a:pt x="85" y="71"/>
                    <a:pt x="156" y="111"/>
                  </a:cubicBezTo>
                  <a:cubicBezTo>
                    <a:pt x="226" y="150"/>
                    <a:pt x="305" y="182"/>
                    <a:pt x="344" y="190"/>
                  </a:cubicBezTo>
                  <a:cubicBezTo>
                    <a:pt x="344" y="190"/>
                    <a:pt x="391" y="203"/>
                    <a:pt x="438" y="209"/>
                  </a:cubicBezTo>
                  <a:cubicBezTo>
                    <a:pt x="486" y="218"/>
                    <a:pt x="533" y="222"/>
                    <a:pt x="533" y="222"/>
                  </a:cubicBezTo>
                  <a:cubicBezTo>
                    <a:pt x="595" y="230"/>
                    <a:pt x="659" y="233"/>
                    <a:pt x="724" y="233"/>
                  </a:cubicBezTo>
                  <a:cubicBezTo>
                    <a:pt x="749" y="233"/>
                    <a:pt x="774" y="233"/>
                    <a:pt x="798" y="232"/>
                  </a:cubicBezTo>
                  <a:cubicBezTo>
                    <a:pt x="932" y="227"/>
                    <a:pt x="1049" y="189"/>
                    <a:pt x="1171" y="150"/>
                  </a:cubicBezTo>
                  <a:cubicBezTo>
                    <a:pt x="1308" y="105"/>
                    <a:pt x="1311" y="97"/>
                    <a:pt x="1373" y="44"/>
                  </a:cubicBezTo>
                  <a:lnTo>
                    <a:pt x="1373" y="44"/>
                  </a:lnTo>
                  <a:cubicBezTo>
                    <a:pt x="1191" y="109"/>
                    <a:pt x="974" y="144"/>
                    <a:pt x="763" y="144"/>
                  </a:cubicBezTo>
                  <a:cubicBezTo>
                    <a:pt x="685" y="144"/>
                    <a:pt x="609" y="139"/>
                    <a:pt x="536" y="129"/>
                  </a:cubicBezTo>
                  <a:cubicBezTo>
                    <a:pt x="536" y="129"/>
                    <a:pt x="484" y="124"/>
                    <a:pt x="433" y="115"/>
                  </a:cubicBezTo>
                  <a:cubicBezTo>
                    <a:pt x="382" y="105"/>
                    <a:pt x="331" y="93"/>
                    <a:pt x="331" y="93"/>
                  </a:cubicBezTo>
                  <a:lnTo>
                    <a:pt x="293" y="82"/>
                  </a:lnTo>
                  <a:cubicBezTo>
                    <a:pt x="190" y="59"/>
                    <a:pt x="93" y="3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6">
              <a:extLst>
                <a:ext uri="{FF2B5EF4-FFF2-40B4-BE49-F238E27FC236}">
                  <a16:creationId xmlns:a16="http://schemas.microsoft.com/office/drawing/2014/main" id="{B2ABB9BB-EDEE-CE1E-AB9A-1ADA4AA98844}"/>
                </a:ext>
              </a:extLst>
            </p:cNvPr>
            <p:cNvSpPr/>
            <p:nvPr/>
          </p:nvSpPr>
          <p:spPr>
            <a:xfrm>
              <a:off x="5613675" y="2180600"/>
              <a:ext cx="25900" cy="7950"/>
            </a:xfrm>
            <a:custGeom>
              <a:avLst/>
              <a:gdLst/>
              <a:ahLst/>
              <a:cxnLst/>
              <a:rect l="l" t="t" r="r" b="b"/>
              <a:pathLst>
                <a:path w="1036" h="318" extrusionOk="0">
                  <a:moveTo>
                    <a:pt x="443" y="0"/>
                  </a:moveTo>
                  <a:cubicBezTo>
                    <a:pt x="335" y="0"/>
                    <a:pt x="242" y="34"/>
                    <a:pt x="148" y="73"/>
                  </a:cubicBezTo>
                  <a:cubicBezTo>
                    <a:pt x="40" y="121"/>
                    <a:pt x="39" y="130"/>
                    <a:pt x="0" y="184"/>
                  </a:cubicBezTo>
                  <a:cubicBezTo>
                    <a:pt x="117" y="120"/>
                    <a:pt x="261" y="88"/>
                    <a:pt x="404" y="88"/>
                  </a:cubicBezTo>
                  <a:cubicBezTo>
                    <a:pt x="489" y="88"/>
                    <a:pt x="573" y="100"/>
                    <a:pt x="650" y="122"/>
                  </a:cubicBezTo>
                  <a:cubicBezTo>
                    <a:pt x="650" y="121"/>
                    <a:pt x="651" y="121"/>
                    <a:pt x="652" y="121"/>
                  </a:cubicBezTo>
                  <a:cubicBezTo>
                    <a:pt x="667" y="121"/>
                    <a:pt x="804" y="176"/>
                    <a:pt x="803" y="179"/>
                  </a:cubicBezTo>
                  <a:lnTo>
                    <a:pt x="829" y="194"/>
                  </a:lnTo>
                  <a:lnTo>
                    <a:pt x="829" y="193"/>
                  </a:lnTo>
                  <a:cubicBezTo>
                    <a:pt x="904" y="229"/>
                    <a:pt x="973" y="269"/>
                    <a:pt x="1035" y="317"/>
                  </a:cubicBezTo>
                  <a:cubicBezTo>
                    <a:pt x="1027" y="294"/>
                    <a:pt x="994" y="237"/>
                    <a:pt x="949" y="188"/>
                  </a:cubicBezTo>
                  <a:cubicBezTo>
                    <a:pt x="903" y="139"/>
                    <a:pt x="847" y="96"/>
                    <a:pt x="817" y="84"/>
                  </a:cubicBezTo>
                  <a:cubicBezTo>
                    <a:pt x="818" y="81"/>
                    <a:pt x="682" y="30"/>
                    <a:pt x="669" y="30"/>
                  </a:cubicBezTo>
                  <a:cubicBezTo>
                    <a:pt x="668" y="30"/>
                    <a:pt x="668" y="31"/>
                    <a:pt x="668" y="31"/>
                  </a:cubicBezTo>
                  <a:cubicBezTo>
                    <a:pt x="599" y="11"/>
                    <a:pt x="526" y="3"/>
                    <a:pt x="452" y="1"/>
                  </a:cubicBezTo>
                  <a:cubicBezTo>
                    <a:pt x="449" y="1"/>
                    <a:pt x="446" y="0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6">
              <a:extLst>
                <a:ext uri="{FF2B5EF4-FFF2-40B4-BE49-F238E27FC236}">
                  <a16:creationId xmlns:a16="http://schemas.microsoft.com/office/drawing/2014/main" id="{3DA03B13-EB95-D2DC-9924-95AC7A6671A9}"/>
                </a:ext>
              </a:extLst>
            </p:cNvPr>
            <p:cNvSpPr/>
            <p:nvPr/>
          </p:nvSpPr>
          <p:spPr>
            <a:xfrm>
              <a:off x="5542400" y="2303900"/>
              <a:ext cx="29950" cy="27675"/>
            </a:xfrm>
            <a:custGeom>
              <a:avLst/>
              <a:gdLst/>
              <a:ahLst/>
              <a:cxnLst/>
              <a:rect l="l" t="t" r="r" b="b"/>
              <a:pathLst>
                <a:path w="1198" h="1107" extrusionOk="0">
                  <a:moveTo>
                    <a:pt x="0" y="0"/>
                  </a:moveTo>
                  <a:lnTo>
                    <a:pt x="0" y="0"/>
                  </a:lnTo>
                  <a:cubicBezTo>
                    <a:pt x="5" y="36"/>
                    <a:pt x="30" y="125"/>
                    <a:pt x="67" y="213"/>
                  </a:cubicBezTo>
                  <a:cubicBezTo>
                    <a:pt x="105" y="301"/>
                    <a:pt x="153" y="388"/>
                    <a:pt x="182" y="423"/>
                  </a:cubicBezTo>
                  <a:cubicBezTo>
                    <a:pt x="182" y="423"/>
                    <a:pt x="214" y="470"/>
                    <a:pt x="252" y="512"/>
                  </a:cubicBezTo>
                  <a:cubicBezTo>
                    <a:pt x="288" y="555"/>
                    <a:pt x="327" y="596"/>
                    <a:pt x="327" y="596"/>
                  </a:cubicBezTo>
                  <a:cubicBezTo>
                    <a:pt x="395" y="671"/>
                    <a:pt x="471" y="741"/>
                    <a:pt x="553" y="807"/>
                  </a:cubicBezTo>
                  <a:cubicBezTo>
                    <a:pt x="675" y="907"/>
                    <a:pt x="803" y="967"/>
                    <a:pt x="941" y="1032"/>
                  </a:cubicBezTo>
                  <a:cubicBezTo>
                    <a:pt x="1094" y="1101"/>
                    <a:pt x="1103" y="1098"/>
                    <a:pt x="1197" y="1107"/>
                  </a:cubicBezTo>
                  <a:cubicBezTo>
                    <a:pt x="912" y="986"/>
                    <a:pt x="607" y="768"/>
                    <a:pt x="387" y="526"/>
                  </a:cubicBezTo>
                  <a:cubicBezTo>
                    <a:pt x="387" y="526"/>
                    <a:pt x="345" y="481"/>
                    <a:pt x="306" y="433"/>
                  </a:cubicBezTo>
                  <a:cubicBezTo>
                    <a:pt x="267" y="384"/>
                    <a:pt x="230" y="336"/>
                    <a:pt x="230" y="336"/>
                  </a:cubicBezTo>
                  <a:lnTo>
                    <a:pt x="203" y="297"/>
                  </a:lnTo>
                  <a:lnTo>
                    <a:pt x="204" y="297"/>
                  </a:lnTo>
                  <a:cubicBezTo>
                    <a:pt x="128" y="196"/>
                    <a:pt x="61" y="10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6">
              <a:extLst>
                <a:ext uri="{FF2B5EF4-FFF2-40B4-BE49-F238E27FC236}">
                  <a16:creationId xmlns:a16="http://schemas.microsoft.com/office/drawing/2014/main" id="{B065865D-30EB-DF81-32F0-E3446981F533}"/>
                </a:ext>
              </a:extLst>
            </p:cNvPr>
            <p:cNvSpPr/>
            <p:nvPr/>
          </p:nvSpPr>
          <p:spPr>
            <a:xfrm>
              <a:off x="5577075" y="2357675"/>
              <a:ext cx="11675" cy="42875"/>
            </a:xfrm>
            <a:custGeom>
              <a:avLst/>
              <a:gdLst/>
              <a:ahLst/>
              <a:cxnLst/>
              <a:rect l="l" t="t" r="r" b="b"/>
              <a:pathLst>
                <a:path w="467" h="1715" extrusionOk="0">
                  <a:moveTo>
                    <a:pt x="292" y="0"/>
                  </a:moveTo>
                  <a:cubicBezTo>
                    <a:pt x="263" y="27"/>
                    <a:pt x="194" y="104"/>
                    <a:pt x="140" y="197"/>
                  </a:cubicBezTo>
                  <a:cubicBezTo>
                    <a:pt x="87" y="290"/>
                    <a:pt x="47" y="395"/>
                    <a:pt x="38" y="447"/>
                  </a:cubicBezTo>
                  <a:cubicBezTo>
                    <a:pt x="33" y="447"/>
                    <a:pt x="0" y="700"/>
                    <a:pt x="9" y="701"/>
                  </a:cubicBezTo>
                  <a:cubicBezTo>
                    <a:pt x="4" y="814"/>
                    <a:pt x="17" y="932"/>
                    <a:pt x="40" y="1049"/>
                  </a:cubicBezTo>
                  <a:cubicBezTo>
                    <a:pt x="78" y="1222"/>
                    <a:pt x="156" y="1366"/>
                    <a:pt x="251" y="1505"/>
                  </a:cubicBezTo>
                  <a:cubicBezTo>
                    <a:pt x="363" y="1660"/>
                    <a:pt x="378" y="1659"/>
                    <a:pt x="466" y="1714"/>
                  </a:cubicBezTo>
                  <a:cubicBezTo>
                    <a:pt x="347" y="1589"/>
                    <a:pt x="249" y="1424"/>
                    <a:pt x="185" y="1245"/>
                  </a:cubicBezTo>
                  <a:cubicBezTo>
                    <a:pt x="119" y="1066"/>
                    <a:pt x="97" y="872"/>
                    <a:pt x="102" y="692"/>
                  </a:cubicBezTo>
                  <a:cubicBezTo>
                    <a:pt x="102" y="692"/>
                    <a:pt x="102" y="675"/>
                    <a:pt x="103" y="649"/>
                  </a:cubicBezTo>
                  <a:cubicBezTo>
                    <a:pt x="105" y="623"/>
                    <a:pt x="108" y="589"/>
                    <a:pt x="113" y="555"/>
                  </a:cubicBezTo>
                  <a:cubicBezTo>
                    <a:pt x="124" y="488"/>
                    <a:pt x="138" y="421"/>
                    <a:pt x="138" y="421"/>
                  </a:cubicBezTo>
                  <a:lnTo>
                    <a:pt x="152" y="372"/>
                  </a:lnTo>
                  <a:cubicBezTo>
                    <a:pt x="184" y="236"/>
                    <a:pt x="231" y="114"/>
                    <a:pt x="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6">
              <a:extLst>
                <a:ext uri="{FF2B5EF4-FFF2-40B4-BE49-F238E27FC236}">
                  <a16:creationId xmlns:a16="http://schemas.microsoft.com/office/drawing/2014/main" id="{98F514C7-F37F-7EFB-3793-EE5527143FD6}"/>
                </a:ext>
              </a:extLst>
            </p:cNvPr>
            <p:cNvSpPr/>
            <p:nvPr/>
          </p:nvSpPr>
          <p:spPr>
            <a:xfrm>
              <a:off x="5587450" y="2342950"/>
              <a:ext cx="17400" cy="54275"/>
            </a:xfrm>
            <a:custGeom>
              <a:avLst/>
              <a:gdLst/>
              <a:ahLst/>
              <a:cxnLst/>
              <a:rect l="l" t="t" r="r" b="b"/>
              <a:pathLst>
                <a:path w="696" h="2171" extrusionOk="0">
                  <a:moveTo>
                    <a:pt x="1" y="1"/>
                  </a:moveTo>
                  <a:cubicBezTo>
                    <a:pt x="25" y="44"/>
                    <a:pt x="97" y="149"/>
                    <a:pt x="161" y="259"/>
                  </a:cubicBezTo>
                  <a:cubicBezTo>
                    <a:pt x="223" y="372"/>
                    <a:pt x="282" y="488"/>
                    <a:pt x="309" y="543"/>
                  </a:cubicBezTo>
                  <a:cubicBezTo>
                    <a:pt x="309" y="543"/>
                    <a:pt x="317" y="560"/>
                    <a:pt x="330" y="585"/>
                  </a:cubicBezTo>
                  <a:cubicBezTo>
                    <a:pt x="344" y="610"/>
                    <a:pt x="361" y="643"/>
                    <a:pt x="376" y="677"/>
                  </a:cubicBezTo>
                  <a:cubicBezTo>
                    <a:pt x="408" y="745"/>
                    <a:pt x="434" y="815"/>
                    <a:pt x="434" y="815"/>
                  </a:cubicBezTo>
                  <a:cubicBezTo>
                    <a:pt x="484" y="939"/>
                    <a:pt x="523" y="1074"/>
                    <a:pt x="552" y="1210"/>
                  </a:cubicBezTo>
                  <a:cubicBezTo>
                    <a:pt x="594" y="1413"/>
                    <a:pt x="630" y="1599"/>
                    <a:pt x="629" y="1805"/>
                  </a:cubicBezTo>
                  <a:cubicBezTo>
                    <a:pt x="624" y="2034"/>
                    <a:pt x="617" y="2040"/>
                    <a:pt x="626" y="2170"/>
                  </a:cubicBezTo>
                  <a:cubicBezTo>
                    <a:pt x="674" y="1960"/>
                    <a:pt x="696" y="1720"/>
                    <a:pt x="677" y="1476"/>
                  </a:cubicBezTo>
                  <a:cubicBezTo>
                    <a:pt x="662" y="1231"/>
                    <a:pt x="601" y="986"/>
                    <a:pt x="515" y="768"/>
                  </a:cubicBezTo>
                  <a:cubicBezTo>
                    <a:pt x="515" y="768"/>
                    <a:pt x="507" y="747"/>
                    <a:pt x="495" y="716"/>
                  </a:cubicBezTo>
                  <a:cubicBezTo>
                    <a:pt x="481" y="685"/>
                    <a:pt x="462" y="645"/>
                    <a:pt x="444" y="604"/>
                  </a:cubicBezTo>
                  <a:cubicBezTo>
                    <a:pt x="404" y="525"/>
                    <a:pt x="362" y="448"/>
                    <a:pt x="362" y="448"/>
                  </a:cubicBezTo>
                  <a:lnTo>
                    <a:pt x="328" y="390"/>
                  </a:lnTo>
                  <a:cubicBezTo>
                    <a:pt x="230" y="238"/>
                    <a:pt x="118" y="11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6">
              <a:extLst>
                <a:ext uri="{FF2B5EF4-FFF2-40B4-BE49-F238E27FC236}">
                  <a16:creationId xmlns:a16="http://schemas.microsoft.com/office/drawing/2014/main" id="{4818A4AF-45B6-CC67-BD42-16A6632D88CB}"/>
                </a:ext>
              </a:extLst>
            </p:cNvPr>
            <p:cNvSpPr/>
            <p:nvPr/>
          </p:nvSpPr>
          <p:spPr>
            <a:xfrm>
              <a:off x="5610750" y="2327550"/>
              <a:ext cx="6000" cy="31625"/>
            </a:xfrm>
            <a:custGeom>
              <a:avLst/>
              <a:gdLst/>
              <a:ahLst/>
              <a:cxnLst/>
              <a:rect l="l" t="t" r="r" b="b"/>
              <a:pathLst>
                <a:path w="240" h="1265" extrusionOk="0">
                  <a:moveTo>
                    <a:pt x="240" y="1"/>
                  </a:moveTo>
                  <a:cubicBezTo>
                    <a:pt x="200" y="43"/>
                    <a:pt x="95" y="248"/>
                    <a:pt x="81" y="318"/>
                  </a:cubicBezTo>
                  <a:cubicBezTo>
                    <a:pt x="81" y="318"/>
                    <a:pt x="72" y="360"/>
                    <a:pt x="62" y="402"/>
                  </a:cubicBezTo>
                  <a:cubicBezTo>
                    <a:pt x="55" y="444"/>
                    <a:pt x="46" y="486"/>
                    <a:pt x="46" y="486"/>
                  </a:cubicBezTo>
                  <a:cubicBezTo>
                    <a:pt x="32" y="562"/>
                    <a:pt x="21" y="641"/>
                    <a:pt x="13" y="720"/>
                  </a:cubicBezTo>
                  <a:cubicBezTo>
                    <a:pt x="1" y="839"/>
                    <a:pt x="14" y="947"/>
                    <a:pt x="18" y="1062"/>
                  </a:cubicBezTo>
                  <a:cubicBezTo>
                    <a:pt x="26" y="1191"/>
                    <a:pt x="29" y="1197"/>
                    <a:pt x="59" y="1265"/>
                  </a:cubicBezTo>
                  <a:cubicBezTo>
                    <a:pt x="62" y="1026"/>
                    <a:pt x="93" y="743"/>
                    <a:pt x="139" y="496"/>
                  </a:cubicBezTo>
                  <a:cubicBezTo>
                    <a:pt x="139" y="496"/>
                    <a:pt x="148" y="448"/>
                    <a:pt x="157" y="402"/>
                  </a:cubicBezTo>
                  <a:lnTo>
                    <a:pt x="178" y="309"/>
                  </a:lnTo>
                  <a:lnTo>
                    <a:pt x="188" y="274"/>
                  </a:lnTo>
                  <a:cubicBezTo>
                    <a:pt x="202" y="198"/>
                    <a:pt x="220" y="105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6">
              <a:extLst>
                <a:ext uri="{FF2B5EF4-FFF2-40B4-BE49-F238E27FC236}">
                  <a16:creationId xmlns:a16="http://schemas.microsoft.com/office/drawing/2014/main" id="{2BA5C8E0-20B9-325A-B183-409ED9BAC14F}"/>
                </a:ext>
              </a:extLst>
            </p:cNvPr>
            <p:cNvSpPr/>
            <p:nvPr/>
          </p:nvSpPr>
          <p:spPr>
            <a:xfrm>
              <a:off x="5633775" y="2321950"/>
              <a:ext cx="14250" cy="29225"/>
            </a:xfrm>
            <a:custGeom>
              <a:avLst/>
              <a:gdLst/>
              <a:ahLst/>
              <a:cxnLst/>
              <a:rect l="l" t="t" r="r" b="b"/>
              <a:pathLst>
                <a:path w="570" h="1169" extrusionOk="0">
                  <a:moveTo>
                    <a:pt x="523" y="1"/>
                  </a:moveTo>
                  <a:cubicBezTo>
                    <a:pt x="517" y="31"/>
                    <a:pt x="513" y="105"/>
                    <a:pt x="502" y="177"/>
                  </a:cubicBezTo>
                  <a:cubicBezTo>
                    <a:pt x="490" y="251"/>
                    <a:pt x="473" y="322"/>
                    <a:pt x="467" y="355"/>
                  </a:cubicBezTo>
                  <a:cubicBezTo>
                    <a:pt x="467" y="355"/>
                    <a:pt x="462" y="398"/>
                    <a:pt x="451" y="439"/>
                  </a:cubicBezTo>
                  <a:cubicBezTo>
                    <a:pt x="442" y="480"/>
                    <a:pt x="429" y="520"/>
                    <a:pt x="429" y="520"/>
                  </a:cubicBezTo>
                  <a:cubicBezTo>
                    <a:pt x="408" y="592"/>
                    <a:pt x="375" y="665"/>
                    <a:pt x="337" y="733"/>
                  </a:cubicBezTo>
                  <a:cubicBezTo>
                    <a:pt x="280" y="834"/>
                    <a:pt x="228" y="931"/>
                    <a:pt x="146" y="1015"/>
                  </a:cubicBezTo>
                  <a:cubicBezTo>
                    <a:pt x="53" y="1106"/>
                    <a:pt x="46" y="1105"/>
                    <a:pt x="1" y="1169"/>
                  </a:cubicBezTo>
                  <a:cubicBezTo>
                    <a:pt x="227" y="1059"/>
                    <a:pt x="444" y="807"/>
                    <a:pt x="520" y="539"/>
                  </a:cubicBezTo>
                  <a:cubicBezTo>
                    <a:pt x="520" y="539"/>
                    <a:pt x="520" y="539"/>
                    <a:pt x="520" y="539"/>
                  </a:cubicBezTo>
                  <a:cubicBezTo>
                    <a:pt x="527" y="539"/>
                    <a:pt x="566" y="336"/>
                    <a:pt x="563" y="335"/>
                  </a:cubicBezTo>
                  <a:lnTo>
                    <a:pt x="566" y="296"/>
                  </a:lnTo>
                  <a:cubicBezTo>
                    <a:pt x="570" y="189"/>
                    <a:pt x="552" y="90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6">
              <a:extLst>
                <a:ext uri="{FF2B5EF4-FFF2-40B4-BE49-F238E27FC236}">
                  <a16:creationId xmlns:a16="http://schemas.microsoft.com/office/drawing/2014/main" id="{2071DB1F-7CEF-6E75-7E72-A0ADCE2E9E14}"/>
                </a:ext>
              </a:extLst>
            </p:cNvPr>
            <p:cNvSpPr/>
            <p:nvPr/>
          </p:nvSpPr>
          <p:spPr>
            <a:xfrm>
              <a:off x="5640175" y="2356000"/>
              <a:ext cx="31525" cy="17750"/>
            </a:xfrm>
            <a:custGeom>
              <a:avLst/>
              <a:gdLst/>
              <a:ahLst/>
              <a:cxnLst/>
              <a:rect l="l" t="t" r="r" b="b"/>
              <a:pathLst>
                <a:path w="1261" h="710" extrusionOk="0">
                  <a:moveTo>
                    <a:pt x="1022" y="0"/>
                  </a:moveTo>
                  <a:cubicBezTo>
                    <a:pt x="950" y="0"/>
                    <a:pt x="881" y="7"/>
                    <a:pt x="847" y="17"/>
                  </a:cubicBezTo>
                  <a:cubicBezTo>
                    <a:pt x="847" y="17"/>
                    <a:pt x="796" y="28"/>
                    <a:pt x="748" y="47"/>
                  </a:cubicBezTo>
                  <a:cubicBezTo>
                    <a:pt x="700" y="63"/>
                    <a:pt x="652" y="82"/>
                    <a:pt x="652" y="82"/>
                  </a:cubicBezTo>
                  <a:cubicBezTo>
                    <a:pt x="568" y="117"/>
                    <a:pt x="485" y="162"/>
                    <a:pt x="403" y="213"/>
                  </a:cubicBezTo>
                  <a:cubicBezTo>
                    <a:pt x="285" y="292"/>
                    <a:pt x="199" y="390"/>
                    <a:pt x="114" y="496"/>
                  </a:cubicBezTo>
                  <a:cubicBezTo>
                    <a:pt x="21" y="616"/>
                    <a:pt x="23" y="627"/>
                    <a:pt x="0" y="709"/>
                  </a:cubicBezTo>
                  <a:cubicBezTo>
                    <a:pt x="158" y="479"/>
                    <a:pt x="425" y="272"/>
                    <a:pt x="696" y="164"/>
                  </a:cubicBezTo>
                  <a:cubicBezTo>
                    <a:pt x="696" y="164"/>
                    <a:pt x="747" y="144"/>
                    <a:pt x="799" y="127"/>
                  </a:cubicBezTo>
                  <a:cubicBezTo>
                    <a:pt x="852" y="111"/>
                    <a:pt x="905" y="97"/>
                    <a:pt x="905" y="97"/>
                  </a:cubicBezTo>
                  <a:lnTo>
                    <a:pt x="945" y="90"/>
                  </a:lnTo>
                  <a:cubicBezTo>
                    <a:pt x="1054" y="62"/>
                    <a:pt x="1157" y="43"/>
                    <a:pt x="1261" y="34"/>
                  </a:cubicBezTo>
                  <a:cubicBezTo>
                    <a:pt x="1231" y="23"/>
                    <a:pt x="1150" y="6"/>
                    <a:pt x="1063" y="1"/>
                  </a:cubicBezTo>
                  <a:cubicBezTo>
                    <a:pt x="1049" y="1"/>
                    <a:pt x="1036" y="0"/>
                    <a:pt x="10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6">
              <a:extLst>
                <a:ext uri="{FF2B5EF4-FFF2-40B4-BE49-F238E27FC236}">
                  <a16:creationId xmlns:a16="http://schemas.microsoft.com/office/drawing/2014/main" id="{AFA04351-7268-7E7A-811F-64C5643D7306}"/>
                </a:ext>
              </a:extLst>
            </p:cNvPr>
            <p:cNvSpPr/>
            <p:nvPr/>
          </p:nvSpPr>
          <p:spPr>
            <a:xfrm>
              <a:off x="5624525" y="2353025"/>
              <a:ext cx="10425" cy="42425"/>
            </a:xfrm>
            <a:custGeom>
              <a:avLst/>
              <a:gdLst/>
              <a:ahLst/>
              <a:cxnLst/>
              <a:rect l="l" t="t" r="r" b="b"/>
              <a:pathLst>
                <a:path w="417" h="1697" extrusionOk="0">
                  <a:moveTo>
                    <a:pt x="416" y="0"/>
                  </a:moveTo>
                  <a:cubicBezTo>
                    <a:pt x="388" y="26"/>
                    <a:pt x="326" y="101"/>
                    <a:pt x="270" y="184"/>
                  </a:cubicBezTo>
                  <a:cubicBezTo>
                    <a:pt x="215" y="267"/>
                    <a:pt x="165" y="359"/>
                    <a:pt x="150" y="406"/>
                  </a:cubicBezTo>
                  <a:cubicBezTo>
                    <a:pt x="150" y="406"/>
                    <a:pt x="129" y="461"/>
                    <a:pt x="113" y="518"/>
                  </a:cubicBezTo>
                  <a:cubicBezTo>
                    <a:pt x="94" y="574"/>
                    <a:pt x="80" y="632"/>
                    <a:pt x="80" y="632"/>
                  </a:cubicBezTo>
                  <a:cubicBezTo>
                    <a:pt x="52" y="734"/>
                    <a:pt x="32" y="843"/>
                    <a:pt x="18" y="952"/>
                  </a:cubicBezTo>
                  <a:cubicBezTo>
                    <a:pt x="0" y="1116"/>
                    <a:pt x="15" y="1265"/>
                    <a:pt x="32" y="1424"/>
                  </a:cubicBezTo>
                  <a:cubicBezTo>
                    <a:pt x="54" y="1601"/>
                    <a:pt x="62" y="1606"/>
                    <a:pt x="104" y="1697"/>
                  </a:cubicBezTo>
                  <a:cubicBezTo>
                    <a:pt x="56" y="1372"/>
                    <a:pt x="81" y="978"/>
                    <a:pt x="172" y="645"/>
                  </a:cubicBezTo>
                  <a:cubicBezTo>
                    <a:pt x="172" y="645"/>
                    <a:pt x="188" y="582"/>
                    <a:pt x="208" y="519"/>
                  </a:cubicBezTo>
                  <a:cubicBezTo>
                    <a:pt x="229" y="458"/>
                    <a:pt x="252" y="396"/>
                    <a:pt x="252" y="396"/>
                  </a:cubicBezTo>
                  <a:lnTo>
                    <a:pt x="270" y="352"/>
                  </a:lnTo>
                  <a:cubicBezTo>
                    <a:pt x="316" y="225"/>
                    <a:pt x="363" y="110"/>
                    <a:pt x="4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6">
              <a:extLst>
                <a:ext uri="{FF2B5EF4-FFF2-40B4-BE49-F238E27FC236}">
                  <a16:creationId xmlns:a16="http://schemas.microsoft.com/office/drawing/2014/main" id="{11B1B0B4-29E3-E101-CCD6-262CB208C6D9}"/>
                </a:ext>
              </a:extLst>
            </p:cNvPr>
            <p:cNvSpPr/>
            <p:nvPr/>
          </p:nvSpPr>
          <p:spPr>
            <a:xfrm>
              <a:off x="5620625" y="2414250"/>
              <a:ext cx="23050" cy="38175"/>
            </a:xfrm>
            <a:custGeom>
              <a:avLst/>
              <a:gdLst/>
              <a:ahLst/>
              <a:cxnLst/>
              <a:rect l="l" t="t" r="r" b="b"/>
              <a:pathLst>
                <a:path w="922" h="1527" extrusionOk="0">
                  <a:moveTo>
                    <a:pt x="0" y="0"/>
                  </a:moveTo>
                  <a:cubicBezTo>
                    <a:pt x="0" y="40"/>
                    <a:pt x="9" y="139"/>
                    <a:pt x="28" y="239"/>
                  </a:cubicBezTo>
                  <a:cubicBezTo>
                    <a:pt x="49" y="340"/>
                    <a:pt x="78" y="442"/>
                    <a:pt x="99" y="487"/>
                  </a:cubicBezTo>
                  <a:cubicBezTo>
                    <a:pt x="99" y="487"/>
                    <a:pt x="121" y="543"/>
                    <a:pt x="148" y="597"/>
                  </a:cubicBezTo>
                  <a:cubicBezTo>
                    <a:pt x="174" y="652"/>
                    <a:pt x="203" y="705"/>
                    <a:pt x="203" y="705"/>
                  </a:cubicBezTo>
                  <a:cubicBezTo>
                    <a:pt x="252" y="802"/>
                    <a:pt x="311" y="897"/>
                    <a:pt x="373" y="991"/>
                  </a:cubicBezTo>
                  <a:cubicBezTo>
                    <a:pt x="469" y="1130"/>
                    <a:pt x="578" y="1237"/>
                    <a:pt x="692" y="1352"/>
                  </a:cubicBezTo>
                  <a:cubicBezTo>
                    <a:pt x="822" y="1478"/>
                    <a:pt x="832" y="1480"/>
                    <a:pt x="922" y="1526"/>
                  </a:cubicBezTo>
                  <a:cubicBezTo>
                    <a:pt x="682" y="1292"/>
                    <a:pt x="442" y="968"/>
                    <a:pt x="279" y="652"/>
                  </a:cubicBezTo>
                  <a:cubicBezTo>
                    <a:pt x="279" y="652"/>
                    <a:pt x="248" y="593"/>
                    <a:pt x="220" y="532"/>
                  </a:cubicBezTo>
                  <a:cubicBezTo>
                    <a:pt x="192" y="471"/>
                    <a:pt x="166" y="409"/>
                    <a:pt x="166" y="409"/>
                  </a:cubicBezTo>
                  <a:lnTo>
                    <a:pt x="147" y="363"/>
                  </a:lnTo>
                  <a:cubicBezTo>
                    <a:pt x="91" y="237"/>
                    <a:pt x="44" y="1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6">
              <a:extLst>
                <a:ext uri="{FF2B5EF4-FFF2-40B4-BE49-F238E27FC236}">
                  <a16:creationId xmlns:a16="http://schemas.microsoft.com/office/drawing/2014/main" id="{F1F8966A-E393-824F-2260-E0F3AFAA1925}"/>
                </a:ext>
              </a:extLst>
            </p:cNvPr>
            <p:cNvSpPr/>
            <p:nvPr/>
          </p:nvSpPr>
          <p:spPr>
            <a:xfrm>
              <a:off x="5618200" y="2394450"/>
              <a:ext cx="8050" cy="19150"/>
            </a:xfrm>
            <a:custGeom>
              <a:avLst/>
              <a:gdLst/>
              <a:ahLst/>
              <a:cxnLst/>
              <a:rect l="l" t="t" r="r" b="b"/>
              <a:pathLst>
                <a:path w="322" h="766" extrusionOk="0">
                  <a:moveTo>
                    <a:pt x="5" y="1"/>
                  </a:moveTo>
                  <a:cubicBezTo>
                    <a:pt x="0" y="41"/>
                    <a:pt x="19" y="188"/>
                    <a:pt x="37" y="229"/>
                  </a:cubicBezTo>
                  <a:lnTo>
                    <a:pt x="80" y="328"/>
                  </a:lnTo>
                  <a:cubicBezTo>
                    <a:pt x="98" y="373"/>
                    <a:pt x="118" y="419"/>
                    <a:pt x="137" y="466"/>
                  </a:cubicBezTo>
                  <a:cubicBezTo>
                    <a:pt x="167" y="536"/>
                    <a:pt x="209" y="591"/>
                    <a:pt x="241" y="658"/>
                  </a:cubicBezTo>
                  <a:cubicBezTo>
                    <a:pt x="277" y="732"/>
                    <a:pt x="279" y="734"/>
                    <a:pt x="321" y="765"/>
                  </a:cubicBezTo>
                  <a:cubicBezTo>
                    <a:pt x="283" y="616"/>
                    <a:pt x="228" y="439"/>
                    <a:pt x="163" y="288"/>
                  </a:cubicBezTo>
                  <a:lnTo>
                    <a:pt x="115" y="175"/>
                  </a:lnTo>
                  <a:lnTo>
                    <a:pt x="105" y="153"/>
                  </a:lnTo>
                  <a:cubicBezTo>
                    <a:pt x="75" y="97"/>
                    <a:pt x="40" y="48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6">
              <a:extLst>
                <a:ext uri="{FF2B5EF4-FFF2-40B4-BE49-F238E27FC236}">
                  <a16:creationId xmlns:a16="http://schemas.microsoft.com/office/drawing/2014/main" id="{D882A398-B38F-AE24-D1A8-FFE03059EBD6}"/>
                </a:ext>
              </a:extLst>
            </p:cNvPr>
            <p:cNvSpPr/>
            <p:nvPr/>
          </p:nvSpPr>
          <p:spPr>
            <a:xfrm>
              <a:off x="5639200" y="2385600"/>
              <a:ext cx="44200" cy="50600"/>
            </a:xfrm>
            <a:custGeom>
              <a:avLst/>
              <a:gdLst/>
              <a:ahLst/>
              <a:cxnLst/>
              <a:rect l="l" t="t" r="r" b="b"/>
              <a:pathLst>
                <a:path w="1768" h="2024" extrusionOk="0">
                  <a:moveTo>
                    <a:pt x="864" y="0"/>
                  </a:moveTo>
                  <a:cubicBezTo>
                    <a:pt x="817" y="0"/>
                    <a:pt x="750" y="3"/>
                    <a:pt x="684" y="17"/>
                  </a:cubicBezTo>
                  <a:cubicBezTo>
                    <a:pt x="623" y="30"/>
                    <a:pt x="564" y="51"/>
                    <a:pt x="521" y="70"/>
                  </a:cubicBezTo>
                  <a:cubicBezTo>
                    <a:pt x="479" y="90"/>
                    <a:pt x="452" y="107"/>
                    <a:pt x="452" y="107"/>
                  </a:cubicBezTo>
                  <a:cubicBezTo>
                    <a:pt x="258" y="223"/>
                    <a:pt x="134" y="435"/>
                    <a:pt x="80" y="651"/>
                  </a:cubicBezTo>
                  <a:cubicBezTo>
                    <a:pt x="0" y="981"/>
                    <a:pt x="61" y="1293"/>
                    <a:pt x="192" y="1584"/>
                  </a:cubicBezTo>
                  <a:cubicBezTo>
                    <a:pt x="268" y="1746"/>
                    <a:pt x="328" y="1819"/>
                    <a:pt x="373" y="1875"/>
                  </a:cubicBezTo>
                  <a:cubicBezTo>
                    <a:pt x="421" y="1930"/>
                    <a:pt x="461" y="1965"/>
                    <a:pt x="539" y="2023"/>
                  </a:cubicBezTo>
                  <a:cubicBezTo>
                    <a:pt x="308" y="1792"/>
                    <a:pt x="148" y="1450"/>
                    <a:pt x="127" y="1090"/>
                  </a:cubicBezTo>
                  <a:cubicBezTo>
                    <a:pt x="117" y="911"/>
                    <a:pt x="138" y="728"/>
                    <a:pt x="202" y="564"/>
                  </a:cubicBezTo>
                  <a:cubicBezTo>
                    <a:pt x="265" y="399"/>
                    <a:pt x="373" y="254"/>
                    <a:pt x="517" y="175"/>
                  </a:cubicBezTo>
                  <a:cubicBezTo>
                    <a:pt x="517" y="175"/>
                    <a:pt x="627" y="114"/>
                    <a:pt x="754" y="100"/>
                  </a:cubicBezTo>
                  <a:cubicBezTo>
                    <a:pt x="790" y="94"/>
                    <a:pt x="827" y="92"/>
                    <a:pt x="860" y="92"/>
                  </a:cubicBezTo>
                  <a:cubicBezTo>
                    <a:pt x="943" y="92"/>
                    <a:pt x="1007" y="104"/>
                    <a:pt x="1007" y="104"/>
                  </a:cubicBezTo>
                  <a:cubicBezTo>
                    <a:pt x="1007" y="104"/>
                    <a:pt x="1031" y="108"/>
                    <a:pt x="1054" y="113"/>
                  </a:cubicBezTo>
                  <a:lnTo>
                    <a:pt x="1101" y="123"/>
                  </a:lnTo>
                  <a:cubicBezTo>
                    <a:pt x="1356" y="187"/>
                    <a:pt x="1569" y="328"/>
                    <a:pt x="1767" y="471"/>
                  </a:cubicBezTo>
                  <a:cubicBezTo>
                    <a:pt x="1715" y="415"/>
                    <a:pt x="1577" y="281"/>
                    <a:pt x="1406" y="174"/>
                  </a:cubicBezTo>
                  <a:cubicBezTo>
                    <a:pt x="1238" y="63"/>
                    <a:pt x="1030" y="4"/>
                    <a:pt x="929" y="2"/>
                  </a:cubicBezTo>
                  <a:cubicBezTo>
                    <a:pt x="929" y="2"/>
                    <a:pt x="904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6">
              <a:extLst>
                <a:ext uri="{FF2B5EF4-FFF2-40B4-BE49-F238E27FC236}">
                  <a16:creationId xmlns:a16="http://schemas.microsoft.com/office/drawing/2014/main" id="{E13FA828-BFF2-9EAA-41BC-250CE0B4819D}"/>
                </a:ext>
              </a:extLst>
            </p:cNvPr>
            <p:cNvSpPr/>
            <p:nvPr/>
          </p:nvSpPr>
          <p:spPr>
            <a:xfrm>
              <a:off x="5664000" y="2410075"/>
              <a:ext cx="7100" cy="27725"/>
            </a:xfrm>
            <a:custGeom>
              <a:avLst/>
              <a:gdLst/>
              <a:ahLst/>
              <a:cxnLst/>
              <a:rect l="l" t="t" r="r" b="b"/>
              <a:pathLst>
                <a:path w="284" h="1109" extrusionOk="0">
                  <a:moveTo>
                    <a:pt x="283" y="1"/>
                  </a:moveTo>
                  <a:cubicBezTo>
                    <a:pt x="259" y="13"/>
                    <a:pt x="205" y="53"/>
                    <a:pt x="159" y="106"/>
                  </a:cubicBezTo>
                  <a:cubicBezTo>
                    <a:pt x="113" y="158"/>
                    <a:pt x="74" y="220"/>
                    <a:pt x="64" y="253"/>
                  </a:cubicBezTo>
                  <a:cubicBezTo>
                    <a:pt x="60" y="253"/>
                    <a:pt x="15" y="412"/>
                    <a:pt x="20" y="413"/>
                  </a:cubicBezTo>
                  <a:cubicBezTo>
                    <a:pt x="5" y="486"/>
                    <a:pt x="1" y="563"/>
                    <a:pt x="3" y="640"/>
                  </a:cubicBezTo>
                  <a:cubicBezTo>
                    <a:pt x="7" y="756"/>
                    <a:pt x="46" y="855"/>
                    <a:pt x="91" y="955"/>
                  </a:cubicBezTo>
                  <a:cubicBezTo>
                    <a:pt x="142" y="1066"/>
                    <a:pt x="152" y="1067"/>
                    <a:pt x="208" y="1108"/>
                  </a:cubicBezTo>
                  <a:cubicBezTo>
                    <a:pt x="98" y="915"/>
                    <a:pt x="66" y="646"/>
                    <a:pt x="112" y="424"/>
                  </a:cubicBezTo>
                  <a:cubicBezTo>
                    <a:pt x="106" y="421"/>
                    <a:pt x="156" y="258"/>
                    <a:pt x="160" y="258"/>
                  </a:cubicBezTo>
                  <a:cubicBezTo>
                    <a:pt x="160" y="258"/>
                    <a:pt x="160" y="258"/>
                    <a:pt x="160" y="258"/>
                  </a:cubicBezTo>
                  <a:lnTo>
                    <a:pt x="174" y="229"/>
                  </a:lnTo>
                  <a:cubicBezTo>
                    <a:pt x="204" y="146"/>
                    <a:pt x="239" y="71"/>
                    <a:pt x="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6">
              <a:extLst>
                <a:ext uri="{FF2B5EF4-FFF2-40B4-BE49-F238E27FC236}">
                  <a16:creationId xmlns:a16="http://schemas.microsoft.com/office/drawing/2014/main" id="{1344B190-6B49-64A9-D96E-B0DAA883E9CB}"/>
                </a:ext>
              </a:extLst>
            </p:cNvPr>
            <p:cNvSpPr/>
            <p:nvPr/>
          </p:nvSpPr>
          <p:spPr>
            <a:xfrm>
              <a:off x="5690050" y="2416475"/>
              <a:ext cx="44225" cy="21100"/>
            </a:xfrm>
            <a:custGeom>
              <a:avLst/>
              <a:gdLst/>
              <a:ahLst/>
              <a:cxnLst/>
              <a:rect l="l" t="t" r="r" b="b"/>
              <a:pathLst>
                <a:path w="1769" h="844" extrusionOk="0">
                  <a:moveTo>
                    <a:pt x="1265" y="1"/>
                  </a:moveTo>
                  <a:cubicBezTo>
                    <a:pt x="1245" y="1"/>
                    <a:pt x="1228" y="1"/>
                    <a:pt x="1214" y="3"/>
                  </a:cubicBezTo>
                  <a:cubicBezTo>
                    <a:pt x="1214" y="3"/>
                    <a:pt x="1213" y="3"/>
                    <a:pt x="1211" y="3"/>
                  </a:cubicBezTo>
                  <a:cubicBezTo>
                    <a:pt x="1179" y="3"/>
                    <a:pt x="937" y="43"/>
                    <a:pt x="938" y="52"/>
                  </a:cubicBezTo>
                  <a:cubicBezTo>
                    <a:pt x="817" y="81"/>
                    <a:pt x="695" y="132"/>
                    <a:pt x="580" y="192"/>
                  </a:cubicBezTo>
                  <a:cubicBezTo>
                    <a:pt x="408" y="287"/>
                    <a:pt x="279" y="411"/>
                    <a:pt x="159" y="555"/>
                  </a:cubicBezTo>
                  <a:cubicBezTo>
                    <a:pt x="29" y="719"/>
                    <a:pt x="35" y="734"/>
                    <a:pt x="0" y="843"/>
                  </a:cubicBezTo>
                  <a:cubicBezTo>
                    <a:pt x="97" y="679"/>
                    <a:pt x="241" y="523"/>
                    <a:pt x="412" y="400"/>
                  </a:cubicBezTo>
                  <a:cubicBezTo>
                    <a:pt x="581" y="275"/>
                    <a:pt x="781" y="189"/>
                    <a:pt x="974" y="137"/>
                  </a:cubicBezTo>
                  <a:cubicBezTo>
                    <a:pt x="974" y="137"/>
                    <a:pt x="993" y="133"/>
                    <a:pt x="1020" y="125"/>
                  </a:cubicBezTo>
                  <a:cubicBezTo>
                    <a:pt x="1048" y="120"/>
                    <a:pt x="1085" y="114"/>
                    <a:pt x="1123" y="106"/>
                  </a:cubicBezTo>
                  <a:cubicBezTo>
                    <a:pt x="1160" y="99"/>
                    <a:pt x="1197" y="98"/>
                    <a:pt x="1226" y="94"/>
                  </a:cubicBezTo>
                  <a:cubicBezTo>
                    <a:pt x="1254" y="91"/>
                    <a:pt x="1273" y="91"/>
                    <a:pt x="1273" y="91"/>
                  </a:cubicBezTo>
                  <a:lnTo>
                    <a:pt x="1330" y="90"/>
                  </a:lnTo>
                  <a:cubicBezTo>
                    <a:pt x="1359" y="89"/>
                    <a:pt x="1387" y="88"/>
                    <a:pt x="1415" y="88"/>
                  </a:cubicBezTo>
                  <a:cubicBezTo>
                    <a:pt x="1538" y="88"/>
                    <a:pt x="1654" y="100"/>
                    <a:pt x="1768" y="124"/>
                  </a:cubicBezTo>
                  <a:cubicBezTo>
                    <a:pt x="1730" y="103"/>
                    <a:pt x="1626" y="56"/>
                    <a:pt x="1511" y="29"/>
                  </a:cubicBezTo>
                  <a:cubicBezTo>
                    <a:pt x="1423" y="10"/>
                    <a:pt x="1329" y="1"/>
                    <a:pt x="1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6">
              <a:extLst>
                <a:ext uri="{FF2B5EF4-FFF2-40B4-BE49-F238E27FC236}">
                  <a16:creationId xmlns:a16="http://schemas.microsoft.com/office/drawing/2014/main" id="{4070522B-0DEA-C12D-0188-C8A2D11D9C01}"/>
                </a:ext>
              </a:extLst>
            </p:cNvPr>
            <p:cNvSpPr/>
            <p:nvPr/>
          </p:nvSpPr>
          <p:spPr>
            <a:xfrm>
              <a:off x="5699775" y="2425150"/>
              <a:ext cx="19100" cy="8250"/>
            </a:xfrm>
            <a:custGeom>
              <a:avLst/>
              <a:gdLst/>
              <a:ahLst/>
              <a:cxnLst/>
              <a:rect l="l" t="t" r="r" b="b"/>
              <a:pathLst>
                <a:path w="764" h="330" extrusionOk="0">
                  <a:moveTo>
                    <a:pt x="616" y="1"/>
                  </a:moveTo>
                  <a:cubicBezTo>
                    <a:pt x="579" y="1"/>
                    <a:pt x="546" y="4"/>
                    <a:pt x="529" y="10"/>
                  </a:cubicBezTo>
                  <a:cubicBezTo>
                    <a:pt x="529" y="10"/>
                    <a:pt x="502" y="18"/>
                    <a:pt x="475" y="26"/>
                  </a:cubicBezTo>
                  <a:lnTo>
                    <a:pt x="422" y="46"/>
                  </a:lnTo>
                  <a:cubicBezTo>
                    <a:pt x="375" y="62"/>
                    <a:pt x="326" y="81"/>
                    <a:pt x="278" y="103"/>
                  </a:cubicBezTo>
                  <a:cubicBezTo>
                    <a:pt x="207" y="136"/>
                    <a:pt x="154" y="185"/>
                    <a:pt x="92" y="228"/>
                  </a:cubicBezTo>
                  <a:cubicBezTo>
                    <a:pt x="24" y="278"/>
                    <a:pt x="22" y="282"/>
                    <a:pt x="0" y="330"/>
                  </a:cubicBezTo>
                  <a:cubicBezTo>
                    <a:pt x="138" y="256"/>
                    <a:pt x="305" y="185"/>
                    <a:pt x="458" y="130"/>
                  </a:cubicBezTo>
                  <a:cubicBezTo>
                    <a:pt x="458" y="130"/>
                    <a:pt x="486" y="120"/>
                    <a:pt x="515" y="110"/>
                  </a:cubicBezTo>
                  <a:lnTo>
                    <a:pt x="574" y="92"/>
                  </a:lnTo>
                  <a:lnTo>
                    <a:pt x="596" y="87"/>
                  </a:lnTo>
                  <a:cubicBezTo>
                    <a:pt x="637" y="69"/>
                    <a:pt x="697" y="46"/>
                    <a:pt x="764" y="18"/>
                  </a:cubicBezTo>
                  <a:cubicBezTo>
                    <a:pt x="741" y="8"/>
                    <a:pt x="674" y="1"/>
                    <a:pt x="6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6">
              <a:extLst>
                <a:ext uri="{FF2B5EF4-FFF2-40B4-BE49-F238E27FC236}">
                  <a16:creationId xmlns:a16="http://schemas.microsoft.com/office/drawing/2014/main" id="{0B2C825A-6F32-9081-7985-212DF051FD68}"/>
                </a:ext>
              </a:extLst>
            </p:cNvPr>
            <p:cNvSpPr/>
            <p:nvPr/>
          </p:nvSpPr>
          <p:spPr>
            <a:xfrm>
              <a:off x="5701900" y="2437450"/>
              <a:ext cx="29875" cy="23300"/>
            </a:xfrm>
            <a:custGeom>
              <a:avLst/>
              <a:gdLst/>
              <a:ahLst/>
              <a:cxnLst/>
              <a:rect l="l" t="t" r="r" b="b"/>
              <a:pathLst>
                <a:path w="1195" h="932" extrusionOk="0">
                  <a:moveTo>
                    <a:pt x="483" y="0"/>
                  </a:moveTo>
                  <a:cubicBezTo>
                    <a:pt x="435" y="0"/>
                    <a:pt x="397" y="4"/>
                    <a:pt x="397" y="4"/>
                  </a:cubicBezTo>
                  <a:lnTo>
                    <a:pt x="344" y="12"/>
                  </a:lnTo>
                  <a:cubicBezTo>
                    <a:pt x="201" y="44"/>
                    <a:pt x="83" y="119"/>
                    <a:pt x="1" y="213"/>
                  </a:cubicBezTo>
                  <a:cubicBezTo>
                    <a:pt x="35" y="195"/>
                    <a:pt x="120" y="145"/>
                    <a:pt x="214" y="122"/>
                  </a:cubicBezTo>
                  <a:cubicBezTo>
                    <a:pt x="307" y="97"/>
                    <a:pt x="403" y="94"/>
                    <a:pt x="447" y="93"/>
                  </a:cubicBezTo>
                  <a:cubicBezTo>
                    <a:pt x="447" y="93"/>
                    <a:pt x="461" y="92"/>
                    <a:pt x="482" y="92"/>
                  </a:cubicBezTo>
                  <a:cubicBezTo>
                    <a:pt x="503" y="92"/>
                    <a:pt x="530" y="93"/>
                    <a:pt x="558" y="96"/>
                  </a:cubicBezTo>
                  <a:cubicBezTo>
                    <a:pt x="612" y="103"/>
                    <a:pt x="665" y="118"/>
                    <a:pt x="665" y="118"/>
                  </a:cubicBezTo>
                  <a:cubicBezTo>
                    <a:pt x="758" y="145"/>
                    <a:pt x="847" y="196"/>
                    <a:pt x="918" y="269"/>
                  </a:cubicBezTo>
                  <a:cubicBezTo>
                    <a:pt x="1023" y="376"/>
                    <a:pt x="1101" y="502"/>
                    <a:pt x="1126" y="654"/>
                  </a:cubicBezTo>
                  <a:cubicBezTo>
                    <a:pt x="1138" y="739"/>
                    <a:pt x="1132" y="784"/>
                    <a:pt x="1134" y="819"/>
                  </a:cubicBezTo>
                  <a:cubicBezTo>
                    <a:pt x="1133" y="854"/>
                    <a:pt x="1135" y="880"/>
                    <a:pt x="1134" y="931"/>
                  </a:cubicBezTo>
                  <a:cubicBezTo>
                    <a:pt x="1195" y="776"/>
                    <a:pt x="1192" y="573"/>
                    <a:pt x="1109" y="397"/>
                  </a:cubicBezTo>
                  <a:cubicBezTo>
                    <a:pt x="1031" y="219"/>
                    <a:pt x="864" y="71"/>
                    <a:pt x="679" y="26"/>
                  </a:cubicBezTo>
                  <a:cubicBezTo>
                    <a:pt x="679" y="26"/>
                    <a:pt x="610" y="5"/>
                    <a:pt x="538" y="2"/>
                  </a:cubicBezTo>
                  <a:cubicBezTo>
                    <a:pt x="519" y="1"/>
                    <a:pt x="501" y="0"/>
                    <a:pt x="4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6">
              <a:extLst>
                <a:ext uri="{FF2B5EF4-FFF2-40B4-BE49-F238E27FC236}">
                  <a16:creationId xmlns:a16="http://schemas.microsoft.com/office/drawing/2014/main" id="{EC8F317A-BBC4-CE4B-0746-975EF1671B00}"/>
                </a:ext>
              </a:extLst>
            </p:cNvPr>
            <p:cNvSpPr/>
            <p:nvPr/>
          </p:nvSpPr>
          <p:spPr>
            <a:xfrm>
              <a:off x="5706100" y="2370050"/>
              <a:ext cx="29700" cy="34275"/>
            </a:xfrm>
            <a:custGeom>
              <a:avLst/>
              <a:gdLst/>
              <a:ahLst/>
              <a:cxnLst/>
              <a:rect l="l" t="t" r="r" b="b"/>
              <a:pathLst>
                <a:path w="1188" h="1371" extrusionOk="0">
                  <a:moveTo>
                    <a:pt x="1179" y="0"/>
                  </a:moveTo>
                  <a:cubicBezTo>
                    <a:pt x="1167" y="40"/>
                    <a:pt x="1146" y="143"/>
                    <a:pt x="1110" y="243"/>
                  </a:cubicBezTo>
                  <a:cubicBezTo>
                    <a:pt x="1073" y="342"/>
                    <a:pt x="1029" y="438"/>
                    <a:pt x="1006" y="484"/>
                  </a:cubicBezTo>
                  <a:cubicBezTo>
                    <a:pt x="1006" y="484"/>
                    <a:pt x="1000" y="498"/>
                    <a:pt x="990" y="518"/>
                  </a:cubicBezTo>
                  <a:cubicBezTo>
                    <a:pt x="981" y="540"/>
                    <a:pt x="968" y="568"/>
                    <a:pt x="952" y="594"/>
                  </a:cubicBezTo>
                  <a:cubicBezTo>
                    <a:pt x="924" y="648"/>
                    <a:pt x="889" y="699"/>
                    <a:pt x="889" y="699"/>
                  </a:cubicBezTo>
                  <a:cubicBezTo>
                    <a:pt x="831" y="792"/>
                    <a:pt x="755" y="878"/>
                    <a:pt x="673" y="957"/>
                  </a:cubicBezTo>
                  <a:cubicBezTo>
                    <a:pt x="550" y="1074"/>
                    <a:pt x="431" y="1176"/>
                    <a:pt x="278" y="1249"/>
                  </a:cubicBezTo>
                  <a:cubicBezTo>
                    <a:pt x="105" y="1326"/>
                    <a:pt x="97" y="1320"/>
                    <a:pt x="0" y="1370"/>
                  </a:cubicBezTo>
                  <a:cubicBezTo>
                    <a:pt x="178" y="1349"/>
                    <a:pt x="371" y="1280"/>
                    <a:pt x="544" y="1169"/>
                  </a:cubicBezTo>
                  <a:cubicBezTo>
                    <a:pt x="718" y="1060"/>
                    <a:pt x="865" y="904"/>
                    <a:pt x="974" y="740"/>
                  </a:cubicBezTo>
                  <a:cubicBezTo>
                    <a:pt x="974" y="740"/>
                    <a:pt x="983" y="724"/>
                    <a:pt x="998" y="701"/>
                  </a:cubicBezTo>
                  <a:cubicBezTo>
                    <a:pt x="1013" y="676"/>
                    <a:pt x="1031" y="644"/>
                    <a:pt x="1048" y="611"/>
                  </a:cubicBezTo>
                  <a:cubicBezTo>
                    <a:pt x="1081" y="543"/>
                    <a:pt x="1111" y="475"/>
                    <a:pt x="1111" y="475"/>
                  </a:cubicBezTo>
                  <a:lnTo>
                    <a:pt x="1129" y="422"/>
                  </a:lnTo>
                  <a:cubicBezTo>
                    <a:pt x="1175" y="276"/>
                    <a:pt x="1188" y="134"/>
                    <a:pt x="1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6">
              <a:extLst>
                <a:ext uri="{FF2B5EF4-FFF2-40B4-BE49-F238E27FC236}">
                  <a16:creationId xmlns:a16="http://schemas.microsoft.com/office/drawing/2014/main" id="{3B2233C5-DB14-18F0-84BB-45589B8D5F88}"/>
                </a:ext>
              </a:extLst>
            </p:cNvPr>
            <p:cNvSpPr/>
            <p:nvPr/>
          </p:nvSpPr>
          <p:spPr>
            <a:xfrm>
              <a:off x="5711700" y="2382900"/>
              <a:ext cx="10950" cy="11725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437" y="0"/>
                  </a:moveTo>
                  <a:lnTo>
                    <a:pt x="437" y="0"/>
                  </a:lnTo>
                  <a:cubicBezTo>
                    <a:pt x="405" y="7"/>
                    <a:pt x="301" y="62"/>
                    <a:pt x="277" y="88"/>
                  </a:cubicBezTo>
                  <a:lnTo>
                    <a:pt x="221" y="150"/>
                  </a:lnTo>
                  <a:cubicBezTo>
                    <a:pt x="196" y="177"/>
                    <a:pt x="169" y="207"/>
                    <a:pt x="143" y="235"/>
                  </a:cubicBezTo>
                  <a:cubicBezTo>
                    <a:pt x="103" y="277"/>
                    <a:pt x="80" y="328"/>
                    <a:pt x="46" y="373"/>
                  </a:cubicBezTo>
                  <a:cubicBezTo>
                    <a:pt x="6" y="423"/>
                    <a:pt x="5" y="425"/>
                    <a:pt x="0" y="468"/>
                  </a:cubicBezTo>
                  <a:cubicBezTo>
                    <a:pt x="98" y="398"/>
                    <a:pt x="207" y="304"/>
                    <a:pt x="292" y="210"/>
                  </a:cubicBezTo>
                  <a:lnTo>
                    <a:pt x="356" y="137"/>
                  </a:lnTo>
                  <a:lnTo>
                    <a:pt x="368" y="124"/>
                  </a:lnTo>
                  <a:cubicBezTo>
                    <a:pt x="396" y="84"/>
                    <a:pt x="418" y="42"/>
                    <a:pt x="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6">
              <a:extLst>
                <a:ext uri="{FF2B5EF4-FFF2-40B4-BE49-F238E27FC236}">
                  <a16:creationId xmlns:a16="http://schemas.microsoft.com/office/drawing/2014/main" id="{5F694BF1-D952-61F1-AED4-65538BB4502A}"/>
                </a:ext>
              </a:extLst>
            </p:cNvPr>
            <p:cNvSpPr/>
            <p:nvPr/>
          </p:nvSpPr>
          <p:spPr>
            <a:xfrm>
              <a:off x="5692825" y="2374550"/>
              <a:ext cx="6700" cy="22800"/>
            </a:xfrm>
            <a:custGeom>
              <a:avLst/>
              <a:gdLst/>
              <a:ahLst/>
              <a:cxnLst/>
              <a:rect l="l" t="t" r="r" b="b"/>
              <a:pathLst>
                <a:path w="268" h="912" extrusionOk="0">
                  <a:moveTo>
                    <a:pt x="252" y="1"/>
                  </a:moveTo>
                  <a:cubicBezTo>
                    <a:pt x="232" y="41"/>
                    <a:pt x="175" y="198"/>
                    <a:pt x="165" y="245"/>
                  </a:cubicBezTo>
                  <a:cubicBezTo>
                    <a:pt x="165" y="245"/>
                    <a:pt x="159" y="276"/>
                    <a:pt x="154" y="306"/>
                  </a:cubicBezTo>
                  <a:lnTo>
                    <a:pt x="142" y="365"/>
                  </a:lnTo>
                  <a:cubicBezTo>
                    <a:pt x="130" y="418"/>
                    <a:pt x="115" y="472"/>
                    <a:pt x="99" y="526"/>
                  </a:cubicBezTo>
                  <a:cubicBezTo>
                    <a:pt x="74" y="608"/>
                    <a:pt x="63" y="685"/>
                    <a:pt x="35" y="763"/>
                  </a:cubicBezTo>
                  <a:cubicBezTo>
                    <a:pt x="2" y="851"/>
                    <a:pt x="1" y="853"/>
                    <a:pt x="1" y="911"/>
                  </a:cubicBezTo>
                  <a:cubicBezTo>
                    <a:pt x="102" y="767"/>
                    <a:pt x="194" y="569"/>
                    <a:pt x="234" y="381"/>
                  </a:cubicBezTo>
                  <a:lnTo>
                    <a:pt x="248" y="309"/>
                  </a:lnTo>
                  <a:cubicBezTo>
                    <a:pt x="254" y="273"/>
                    <a:pt x="260" y="238"/>
                    <a:pt x="260" y="238"/>
                  </a:cubicBezTo>
                  <a:lnTo>
                    <a:pt x="264" y="211"/>
                  </a:lnTo>
                  <a:cubicBezTo>
                    <a:pt x="268" y="136"/>
                    <a:pt x="262" y="67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6">
              <a:extLst>
                <a:ext uri="{FF2B5EF4-FFF2-40B4-BE49-F238E27FC236}">
                  <a16:creationId xmlns:a16="http://schemas.microsoft.com/office/drawing/2014/main" id="{96568FE9-3A1E-23BA-0A6B-1473BF544B09}"/>
                </a:ext>
              </a:extLst>
            </p:cNvPr>
            <p:cNvSpPr/>
            <p:nvPr/>
          </p:nvSpPr>
          <p:spPr>
            <a:xfrm>
              <a:off x="5550425" y="2343725"/>
              <a:ext cx="13775" cy="31625"/>
            </a:xfrm>
            <a:custGeom>
              <a:avLst/>
              <a:gdLst/>
              <a:ahLst/>
              <a:cxnLst/>
              <a:rect l="l" t="t" r="r" b="b"/>
              <a:pathLst>
                <a:path w="551" h="1265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61"/>
                    <a:pt x="20" y="307"/>
                    <a:pt x="46" y="380"/>
                  </a:cubicBezTo>
                  <a:cubicBezTo>
                    <a:pt x="46" y="380"/>
                    <a:pt x="59" y="424"/>
                    <a:pt x="75" y="467"/>
                  </a:cubicBezTo>
                  <a:cubicBezTo>
                    <a:pt x="91" y="511"/>
                    <a:pt x="106" y="554"/>
                    <a:pt x="106" y="554"/>
                  </a:cubicBezTo>
                  <a:cubicBezTo>
                    <a:pt x="135" y="632"/>
                    <a:pt x="169" y="711"/>
                    <a:pt x="206" y="788"/>
                  </a:cubicBezTo>
                  <a:cubicBezTo>
                    <a:pt x="261" y="905"/>
                    <a:pt x="332" y="997"/>
                    <a:pt x="401" y="1101"/>
                  </a:cubicBezTo>
                  <a:cubicBezTo>
                    <a:pt x="480" y="1216"/>
                    <a:pt x="486" y="1218"/>
                    <a:pt x="551" y="1264"/>
                  </a:cubicBezTo>
                  <a:cubicBezTo>
                    <a:pt x="418" y="1045"/>
                    <a:pt x="285" y="768"/>
                    <a:pt x="191" y="514"/>
                  </a:cubicBezTo>
                  <a:cubicBezTo>
                    <a:pt x="191" y="514"/>
                    <a:pt x="172" y="465"/>
                    <a:pt x="155" y="418"/>
                  </a:cubicBezTo>
                  <a:cubicBezTo>
                    <a:pt x="139" y="369"/>
                    <a:pt x="123" y="319"/>
                    <a:pt x="123" y="319"/>
                  </a:cubicBezTo>
                  <a:lnTo>
                    <a:pt x="113" y="282"/>
                  </a:lnTo>
                  <a:cubicBezTo>
                    <a:pt x="85" y="202"/>
                    <a:pt x="50" y="106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6">
              <a:extLst>
                <a:ext uri="{FF2B5EF4-FFF2-40B4-BE49-F238E27FC236}">
                  <a16:creationId xmlns:a16="http://schemas.microsoft.com/office/drawing/2014/main" id="{4C4CFF5A-4B01-14C9-B5C5-60E7937FB281}"/>
                </a:ext>
              </a:extLst>
            </p:cNvPr>
            <p:cNvSpPr/>
            <p:nvPr/>
          </p:nvSpPr>
          <p:spPr>
            <a:xfrm>
              <a:off x="5511700" y="2340775"/>
              <a:ext cx="31600" cy="31000"/>
            </a:xfrm>
            <a:custGeom>
              <a:avLst/>
              <a:gdLst/>
              <a:ahLst/>
              <a:cxnLst/>
              <a:rect l="l" t="t" r="r" b="b"/>
              <a:pathLst>
                <a:path w="1264" h="1240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60"/>
                    <a:pt x="268" y="279"/>
                    <a:pt x="338" y="342"/>
                  </a:cubicBezTo>
                  <a:cubicBezTo>
                    <a:pt x="338" y="342"/>
                    <a:pt x="381" y="380"/>
                    <a:pt x="426" y="418"/>
                  </a:cubicBezTo>
                  <a:cubicBezTo>
                    <a:pt x="468" y="457"/>
                    <a:pt x="511" y="494"/>
                    <a:pt x="511" y="494"/>
                  </a:cubicBezTo>
                  <a:cubicBezTo>
                    <a:pt x="587" y="564"/>
                    <a:pt x="664" y="638"/>
                    <a:pt x="738" y="715"/>
                  </a:cubicBezTo>
                  <a:cubicBezTo>
                    <a:pt x="851" y="831"/>
                    <a:pt x="960" y="926"/>
                    <a:pt x="1065" y="1043"/>
                  </a:cubicBezTo>
                  <a:cubicBezTo>
                    <a:pt x="1180" y="1175"/>
                    <a:pt x="1184" y="1180"/>
                    <a:pt x="1264" y="1240"/>
                  </a:cubicBezTo>
                  <a:cubicBezTo>
                    <a:pt x="1085" y="966"/>
                    <a:pt x="829" y="657"/>
                    <a:pt x="565" y="419"/>
                  </a:cubicBezTo>
                  <a:cubicBezTo>
                    <a:pt x="565" y="419"/>
                    <a:pt x="515" y="374"/>
                    <a:pt x="466" y="330"/>
                  </a:cubicBezTo>
                  <a:cubicBezTo>
                    <a:pt x="415" y="287"/>
                    <a:pt x="364" y="243"/>
                    <a:pt x="364" y="243"/>
                  </a:cubicBezTo>
                  <a:lnTo>
                    <a:pt x="325" y="211"/>
                  </a:lnTo>
                  <a:cubicBezTo>
                    <a:pt x="215" y="129"/>
                    <a:pt x="108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6">
              <a:extLst>
                <a:ext uri="{FF2B5EF4-FFF2-40B4-BE49-F238E27FC236}">
                  <a16:creationId xmlns:a16="http://schemas.microsoft.com/office/drawing/2014/main" id="{FD8D2750-8522-93D4-FC11-426DF75A9996}"/>
                </a:ext>
              </a:extLst>
            </p:cNvPr>
            <p:cNvSpPr/>
            <p:nvPr/>
          </p:nvSpPr>
          <p:spPr>
            <a:xfrm>
              <a:off x="5648325" y="2272900"/>
              <a:ext cx="10375" cy="39350"/>
            </a:xfrm>
            <a:custGeom>
              <a:avLst/>
              <a:gdLst/>
              <a:ahLst/>
              <a:cxnLst/>
              <a:rect l="l" t="t" r="r" b="b"/>
              <a:pathLst>
                <a:path w="415" h="1574" extrusionOk="0">
                  <a:moveTo>
                    <a:pt x="275" y="0"/>
                  </a:moveTo>
                  <a:cubicBezTo>
                    <a:pt x="279" y="37"/>
                    <a:pt x="297" y="127"/>
                    <a:pt x="306" y="218"/>
                  </a:cubicBezTo>
                  <a:cubicBezTo>
                    <a:pt x="313" y="309"/>
                    <a:pt x="316" y="401"/>
                    <a:pt x="319" y="445"/>
                  </a:cubicBezTo>
                  <a:cubicBezTo>
                    <a:pt x="319" y="445"/>
                    <a:pt x="324" y="498"/>
                    <a:pt x="323" y="551"/>
                  </a:cubicBezTo>
                  <a:cubicBezTo>
                    <a:pt x="324" y="604"/>
                    <a:pt x="320" y="657"/>
                    <a:pt x="320" y="657"/>
                  </a:cubicBezTo>
                  <a:cubicBezTo>
                    <a:pt x="315" y="751"/>
                    <a:pt x="298" y="848"/>
                    <a:pt x="273" y="944"/>
                  </a:cubicBezTo>
                  <a:cubicBezTo>
                    <a:pt x="235" y="1086"/>
                    <a:pt x="200" y="1217"/>
                    <a:pt x="128" y="1344"/>
                  </a:cubicBezTo>
                  <a:cubicBezTo>
                    <a:pt x="46" y="1485"/>
                    <a:pt x="39" y="1486"/>
                    <a:pt x="1" y="1573"/>
                  </a:cubicBezTo>
                  <a:cubicBezTo>
                    <a:pt x="112" y="1465"/>
                    <a:pt x="215" y="1323"/>
                    <a:pt x="287" y="1161"/>
                  </a:cubicBezTo>
                  <a:cubicBezTo>
                    <a:pt x="363" y="1001"/>
                    <a:pt x="403" y="822"/>
                    <a:pt x="413" y="652"/>
                  </a:cubicBezTo>
                  <a:cubicBezTo>
                    <a:pt x="413" y="652"/>
                    <a:pt x="414" y="636"/>
                    <a:pt x="415" y="611"/>
                  </a:cubicBezTo>
                  <a:lnTo>
                    <a:pt x="415" y="522"/>
                  </a:lnTo>
                  <a:cubicBezTo>
                    <a:pt x="412" y="459"/>
                    <a:pt x="406" y="394"/>
                    <a:pt x="406" y="394"/>
                  </a:cubicBezTo>
                  <a:lnTo>
                    <a:pt x="400" y="346"/>
                  </a:lnTo>
                  <a:cubicBezTo>
                    <a:pt x="376" y="216"/>
                    <a:pt x="332" y="103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6">
              <a:extLst>
                <a:ext uri="{FF2B5EF4-FFF2-40B4-BE49-F238E27FC236}">
                  <a16:creationId xmlns:a16="http://schemas.microsoft.com/office/drawing/2014/main" id="{F7821D83-2D13-E512-DE39-ED98FEB3A064}"/>
                </a:ext>
              </a:extLst>
            </p:cNvPr>
            <p:cNvSpPr/>
            <p:nvPr/>
          </p:nvSpPr>
          <p:spPr>
            <a:xfrm>
              <a:off x="5669975" y="2256775"/>
              <a:ext cx="12375" cy="43375"/>
            </a:xfrm>
            <a:custGeom>
              <a:avLst/>
              <a:gdLst/>
              <a:ahLst/>
              <a:cxnLst/>
              <a:rect l="l" t="t" r="r" b="b"/>
              <a:pathLst>
                <a:path w="495" h="1735" extrusionOk="0">
                  <a:moveTo>
                    <a:pt x="1" y="1"/>
                  </a:moveTo>
                  <a:cubicBezTo>
                    <a:pt x="26" y="34"/>
                    <a:pt x="94" y="114"/>
                    <a:pt x="148" y="204"/>
                  </a:cubicBezTo>
                  <a:cubicBezTo>
                    <a:pt x="203" y="293"/>
                    <a:pt x="246" y="389"/>
                    <a:pt x="268" y="433"/>
                  </a:cubicBezTo>
                  <a:cubicBezTo>
                    <a:pt x="268" y="433"/>
                    <a:pt x="295" y="487"/>
                    <a:pt x="317" y="545"/>
                  </a:cubicBezTo>
                  <a:cubicBezTo>
                    <a:pt x="338" y="601"/>
                    <a:pt x="353" y="659"/>
                    <a:pt x="353" y="659"/>
                  </a:cubicBezTo>
                  <a:cubicBezTo>
                    <a:pt x="380" y="764"/>
                    <a:pt x="394" y="875"/>
                    <a:pt x="390" y="988"/>
                  </a:cubicBezTo>
                  <a:cubicBezTo>
                    <a:pt x="384" y="1154"/>
                    <a:pt x="365" y="1309"/>
                    <a:pt x="299" y="1464"/>
                  </a:cubicBezTo>
                  <a:cubicBezTo>
                    <a:pt x="219" y="1632"/>
                    <a:pt x="211" y="1635"/>
                    <a:pt x="168" y="1734"/>
                  </a:cubicBezTo>
                  <a:cubicBezTo>
                    <a:pt x="290" y="1604"/>
                    <a:pt x="392" y="1427"/>
                    <a:pt x="443" y="1228"/>
                  </a:cubicBezTo>
                  <a:cubicBezTo>
                    <a:pt x="495" y="1031"/>
                    <a:pt x="494" y="814"/>
                    <a:pt x="439" y="624"/>
                  </a:cubicBezTo>
                  <a:cubicBezTo>
                    <a:pt x="439" y="624"/>
                    <a:pt x="420" y="551"/>
                    <a:pt x="391" y="483"/>
                  </a:cubicBezTo>
                  <a:cubicBezTo>
                    <a:pt x="363" y="414"/>
                    <a:pt x="327" y="349"/>
                    <a:pt x="327" y="349"/>
                  </a:cubicBezTo>
                  <a:lnTo>
                    <a:pt x="299" y="300"/>
                  </a:lnTo>
                  <a:cubicBezTo>
                    <a:pt x="215" y="173"/>
                    <a:pt x="112" y="7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6">
              <a:extLst>
                <a:ext uri="{FF2B5EF4-FFF2-40B4-BE49-F238E27FC236}">
                  <a16:creationId xmlns:a16="http://schemas.microsoft.com/office/drawing/2014/main" id="{277A4587-D9B7-3842-41FE-9F2180FE78BE}"/>
                </a:ext>
              </a:extLst>
            </p:cNvPr>
            <p:cNvSpPr/>
            <p:nvPr/>
          </p:nvSpPr>
          <p:spPr>
            <a:xfrm>
              <a:off x="5669925" y="2253200"/>
              <a:ext cx="18175" cy="26375"/>
            </a:xfrm>
            <a:custGeom>
              <a:avLst/>
              <a:gdLst/>
              <a:ahLst/>
              <a:cxnLst/>
              <a:rect l="l" t="t" r="r" b="b"/>
              <a:pathLst>
                <a:path w="727" h="1055" extrusionOk="0">
                  <a:moveTo>
                    <a:pt x="1" y="1"/>
                  </a:moveTo>
                  <a:cubicBezTo>
                    <a:pt x="24" y="19"/>
                    <a:pt x="88" y="58"/>
                    <a:pt x="146" y="104"/>
                  </a:cubicBezTo>
                  <a:cubicBezTo>
                    <a:pt x="203" y="150"/>
                    <a:pt x="257" y="200"/>
                    <a:pt x="283" y="224"/>
                  </a:cubicBezTo>
                  <a:cubicBezTo>
                    <a:pt x="283" y="224"/>
                    <a:pt x="316" y="249"/>
                    <a:pt x="346" y="279"/>
                  </a:cubicBezTo>
                  <a:cubicBezTo>
                    <a:pt x="377" y="308"/>
                    <a:pt x="404" y="341"/>
                    <a:pt x="404" y="341"/>
                  </a:cubicBezTo>
                  <a:cubicBezTo>
                    <a:pt x="455" y="397"/>
                    <a:pt x="498" y="463"/>
                    <a:pt x="536" y="531"/>
                  </a:cubicBezTo>
                  <a:cubicBezTo>
                    <a:pt x="590" y="635"/>
                    <a:pt x="642" y="731"/>
                    <a:pt x="665" y="845"/>
                  </a:cubicBezTo>
                  <a:cubicBezTo>
                    <a:pt x="686" y="975"/>
                    <a:pt x="681" y="980"/>
                    <a:pt x="706" y="1054"/>
                  </a:cubicBezTo>
                  <a:cubicBezTo>
                    <a:pt x="726" y="930"/>
                    <a:pt x="718" y="786"/>
                    <a:pt x="676" y="648"/>
                  </a:cubicBezTo>
                  <a:cubicBezTo>
                    <a:pt x="638" y="508"/>
                    <a:pt x="560" y="377"/>
                    <a:pt x="468" y="273"/>
                  </a:cubicBezTo>
                  <a:cubicBezTo>
                    <a:pt x="468" y="273"/>
                    <a:pt x="432" y="235"/>
                    <a:pt x="394" y="198"/>
                  </a:cubicBezTo>
                  <a:cubicBezTo>
                    <a:pt x="354" y="163"/>
                    <a:pt x="313" y="130"/>
                    <a:pt x="313" y="130"/>
                  </a:cubicBezTo>
                  <a:lnTo>
                    <a:pt x="282" y="107"/>
                  </a:lnTo>
                  <a:cubicBezTo>
                    <a:pt x="190" y="50"/>
                    <a:pt x="94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6">
              <a:extLst>
                <a:ext uri="{FF2B5EF4-FFF2-40B4-BE49-F238E27FC236}">
                  <a16:creationId xmlns:a16="http://schemas.microsoft.com/office/drawing/2014/main" id="{5D1FEE97-1C1A-E45B-FA78-FB81CD0A9735}"/>
                </a:ext>
              </a:extLst>
            </p:cNvPr>
            <p:cNvSpPr/>
            <p:nvPr/>
          </p:nvSpPr>
          <p:spPr>
            <a:xfrm>
              <a:off x="5695100" y="2129850"/>
              <a:ext cx="18900" cy="91500"/>
            </a:xfrm>
            <a:custGeom>
              <a:avLst/>
              <a:gdLst/>
              <a:ahLst/>
              <a:cxnLst/>
              <a:rect l="l" t="t" r="r" b="b"/>
              <a:pathLst>
                <a:path w="756" h="3660" extrusionOk="0">
                  <a:moveTo>
                    <a:pt x="58" y="1"/>
                  </a:moveTo>
                  <a:lnTo>
                    <a:pt x="58" y="1"/>
                  </a:lnTo>
                  <a:cubicBezTo>
                    <a:pt x="101" y="72"/>
                    <a:pt x="219" y="252"/>
                    <a:pt x="310" y="450"/>
                  </a:cubicBezTo>
                  <a:cubicBezTo>
                    <a:pt x="403" y="647"/>
                    <a:pt x="471" y="857"/>
                    <a:pt x="500" y="958"/>
                  </a:cubicBezTo>
                  <a:cubicBezTo>
                    <a:pt x="500" y="958"/>
                    <a:pt x="540" y="1079"/>
                    <a:pt x="566" y="1203"/>
                  </a:cubicBezTo>
                  <a:cubicBezTo>
                    <a:pt x="595" y="1329"/>
                    <a:pt x="610" y="1455"/>
                    <a:pt x="610" y="1455"/>
                  </a:cubicBezTo>
                  <a:cubicBezTo>
                    <a:pt x="638" y="1680"/>
                    <a:pt x="640" y="1918"/>
                    <a:pt x="609" y="2154"/>
                  </a:cubicBezTo>
                  <a:cubicBezTo>
                    <a:pt x="562" y="2503"/>
                    <a:pt x="478" y="2818"/>
                    <a:pt x="321" y="3129"/>
                  </a:cubicBezTo>
                  <a:cubicBezTo>
                    <a:pt x="232" y="3302"/>
                    <a:pt x="172" y="3383"/>
                    <a:pt x="132" y="3451"/>
                  </a:cubicBezTo>
                  <a:cubicBezTo>
                    <a:pt x="98" y="3505"/>
                    <a:pt x="65" y="3557"/>
                    <a:pt x="0" y="3659"/>
                  </a:cubicBezTo>
                  <a:cubicBezTo>
                    <a:pt x="246" y="3389"/>
                    <a:pt x="462" y="3035"/>
                    <a:pt x="589" y="2639"/>
                  </a:cubicBezTo>
                  <a:cubicBezTo>
                    <a:pt x="718" y="2246"/>
                    <a:pt x="755" y="1813"/>
                    <a:pt x="699" y="1419"/>
                  </a:cubicBezTo>
                  <a:cubicBezTo>
                    <a:pt x="699" y="1419"/>
                    <a:pt x="679" y="1268"/>
                    <a:pt x="643" y="1122"/>
                  </a:cubicBezTo>
                  <a:cubicBezTo>
                    <a:pt x="607" y="976"/>
                    <a:pt x="556" y="834"/>
                    <a:pt x="556" y="834"/>
                  </a:cubicBezTo>
                  <a:lnTo>
                    <a:pt x="517" y="728"/>
                  </a:lnTo>
                  <a:cubicBezTo>
                    <a:pt x="397" y="444"/>
                    <a:pt x="238" y="206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6">
              <a:extLst>
                <a:ext uri="{FF2B5EF4-FFF2-40B4-BE49-F238E27FC236}">
                  <a16:creationId xmlns:a16="http://schemas.microsoft.com/office/drawing/2014/main" id="{C5CF44F9-ED2C-A7C1-65BC-5F0F857A56D5}"/>
                </a:ext>
              </a:extLst>
            </p:cNvPr>
            <p:cNvSpPr/>
            <p:nvPr/>
          </p:nvSpPr>
          <p:spPr>
            <a:xfrm>
              <a:off x="5539425" y="2136375"/>
              <a:ext cx="22650" cy="31700"/>
            </a:xfrm>
            <a:custGeom>
              <a:avLst/>
              <a:gdLst/>
              <a:ahLst/>
              <a:cxnLst/>
              <a:rect l="l" t="t" r="r" b="b"/>
              <a:pathLst>
                <a:path w="906" h="1268" extrusionOk="0">
                  <a:moveTo>
                    <a:pt x="905" y="1"/>
                  </a:moveTo>
                  <a:cubicBezTo>
                    <a:pt x="851" y="43"/>
                    <a:pt x="663" y="241"/>
                    <a:pt x="614" y="309"/>
                  </a:cubicBezTo>
                  <a:lnTo>
                    <a:pt x="496" y="476"/>
                  </a:lnTo>
                  <a:cubicBezTo>
                    <a:pt x="445" y="551"/>
                    <a:pt x="389" y="628"/>
                    <a:pt x="334" y="704"/>
                  </a:cubicBezTo>
                  <a:cubicBezTo>
                    <a:pt x="252" y="820"/>
                    <a:pt x="193" y="935"/>
                    <a:pt x="116" y="1051"/>
                  </a:cubicBezTo>
                  <a:cubicBezTo>
                    <a:pt x="30" y="1179"/>
                    <a:pt x="28" y="1185"/>
                    <a:pt x="0" y="1268"/>
                  </a:cubicBezTo>
                  <a:cubicBezTo>
                    <a:pt x="185" y="1048"/>
                    <a:pt x="400" y="775"/>
                    <a:pt x="578" y="522"/>
                  </a:cubicBezTo>
                  <a:lnTo>
                    <a:pt x="713" y="330"/>
                  </a:lnTo>
                  <a:lnTo>
                    <a:pt x="738" y="295"/>
                  </a:lnTo>
                  <a:cubicBezTo>
                    <a:pt x="801" y="193"/>
                    <a:pt x="855" y="97"/>
                    <a:pt x="9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6">
              <a:extLst>
                <a:ext uri="{FF2B5EF4-FFF2-40B4-BE49-F238E27FC236}">
                  <a16:creationId xmlns:a16="http://schemas.microsoft.com/office/drawing/2014/main" id="{383BA590-E56C-3C82-776F-6CC3F56BC6EE}"/>
                </a:ext>
              </a:extLst>
            </p:cNvPr>
            <p:cNvSpPr/>
            <p:nvPr/>
          </p:nvSpPr>
          <p:spPr>
            <a:xfrm>
              <a:off x="5484425" y="2159075"/>
              <a:ext cx="16925" cy="37025"/>
            </a:xfrm>
            <a:custGeom>
              <a:avLst/>
              <a:gdLst/>
              <a:ahLst/>
              <a:cxnLst/>
              <a:rect l="l" t="t" r="r" b="b"/>
              <a:pathLst>
                <a:path w="677" h="1481" extrusionOk="0">
                  <a:moveTo>
                    <a:pt x="1" y="1"/>
                  </a:moveTo>
                  <a:cubicBezTo>
                    <a:pt x="27" y="68"/>
                    <a:pt x="145" y="326"/>
                    <a:pt x="185" y="402"/>
                  </a:cubicBezTo>
                  <a:lnTo>
                    <a:pt x="235" y="495"/>
                  </a:lnTo>
                  <a:lnTo>
                    <a:pt x="285" y="589"/>
                  </a:lnTo>
                  <a:cubicBezTo>
                    <a:pt x="328" y="672"/>
                    <a:pt x="368" y="762"/>
                    <a:pt x="407" y="853"/>
                  </a:cubicBezTo>
                  <a:cubicBezTo>
                    <a:pt x="465" y="988"/>
                    <a:pt x="526" y="1106"/>
                    <a:pt x="575" y="1242"/>
                  </a:cubicBezTo>
                  <a:cubicBezTo>
                    <a:pt x="627" y="1395"/>
                    <a:pt x="628" y="1401"/>
                    <a:pt x="677" y="1480"/>
                  </a:cubicBezTo>
                  <a:cubicBezTo>
                    <a:pt x="626" y="1183"/>
                    <a:pt x="514" y="828"/>
                    <a:pt x="363" y="538"/>
                  </a:cubicBezTo>
                  <a:lnTo>
                    <a:pt x="305" y="428"/>
                  </a:lnTo>
                  <a:cubicBezTo>
                    <a:pt x="274" y="375"/>
                    <a:pt x="244" y="321"/>
                    <a:pt x="244" y="321"/>
                  </a:cubicBezTo>
                  <a:lnTo>
                    <a:pt x="220" y="281"/>
                  </a:lnTo>
                  <a:cubicBezTo>
                    <a:pt x="150" y="176"/>
                    <a:pt x="76" y="8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6">
              <a:extLst>
                <a:ext uri="{FF2B5EF4-FFF2-40B4-BE49-F238E27FC236}">
                  <a16:creationId xmlns:a16="http://schemas.microsoft.com/office/drawing/2014/main" id="{2E7A40AF-7034-2D9C-4AEA-41082011517F}"/>
                </a:ext>
              </a:extLst>
            </p:cNvPr>
            <p:cNvSpPr/>
            <p:nvPr/>
          </p:nvSpPr>
          <p:spPr>
            <a:xfrm>
              <a:off x="5393475" y="2184475"/>
              <a:ext cx="24725" cy="32950"/>
            </a:xfrm>
            <a:custGeom>
              <a:avLst/>
              <a:gdLst/>
              <a:ahLst/>
              <a:cxnLst/>
              <a:rect l="l" t="t" r="r" b="b"/>
              <a:pathLst>
                <a:path w="989" h="1318" extrusionOk="0">
                  <a:moveTo>
                    <a:pt x="23" y="0"/>
                  </a:moveTo>
                  <a:cubicBezTo>
                    <a:pt x="13" y="36"/>
                    <a:pt x="0" y="132"/>
                    <a:pt x="4" y="233"/>
                  </a:cubicBezTo>
                  <a:cubicBezTo>
                    <a:pt x="11" y="332"/>
                    <a:pt x="30" y="435"/>
                    <a:pt x="50" y="480"/>
                  </a:cubicBezTo>
                  <a:cubicBezTo>
                    <a:pt x="50" y="480"/>
                    <a:pt x="55" y="494"/>
                    <a:pt x="63" y="515"/>
                  </a:cubicBezTo>
                  <a:cubicBezTo>
                    <a:pt x="70" y="537"/>
                    <a:pt x="82" y="564"/>
                    <a:pt x="95" y="591"/>
                  </a:cubicBezTo>
                  <a:cubicBezTo>
                    <a:pt x="120" y="645"/>
                    <a:pt x="150" y="695"/>
                    <a:pt x="150" y="695"/>
                  </a:cubicBezTo>
                  <a:cubicBezTo>
                    <a:pt x="201" y="790"/>
                    <a:pt x="267" y="878"/>
                    <a:pt x="341" y="960"/>
                  </a:cubicBezTo>
                  <a:cubicBezTo>
                    <a:pt x="452" y="1084"/>
                    <a:pt x="581" y="1164"/>
                    <a:pt x="720" y="1238"/>
                  </a:cubicBezTo>
                  <a:cubicBezTo>
                    <a:pt x="879" y="1316"/>
                    <a:pt x="891" y="1310"/>
                    <a:pt x="988" y="1317"/>
                  </a:cubicBezTo>
                  <a:cubicBezTo>
                    <a:pt x="684" y="1206"/>
                    <a:pt x="386" y="939"/>
                    <a:pt x="225" y="641"/>
                  </a:cubicBezTo>
                  <a:cubicBezTo>
                    <a:pt x="225" y="641"/>
                    <a:pt x="217" y="627"/>
                    <a:pt x="206" y="607"/>
                  </a:cubicBezTo>
                  <a:cubicBezTo>
                    <a:pt x="196" y="585"/>
                    <a:pt x="182" y="556"/>
                    <a:pt x="168" y="527"/>
                  </a:cubicBezTo>
                  <a:cubicBezTo>
                    <a:pt x="143" y="468"/>
                    <a:pt x="121" y="408"/>
                    <a:pt x="121" y="408"/>
                  </a:cubicBezTo>
                  <a:lnTo>
                    <a:pt x="108" y="362"/>
                  </a:lnTo>
                  <a:lnTo>
                    <a:pt x="107" y="362"/>
                  </a:lnTo>
                  <a:cubicBezTo>
                    <a:pt x="65" y="239"/>
                    <a:pt x="37" y="12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6">
              <a:extLst>
                <a:ext uri="{FF2B5EF4-FFF2-40B4-BE49-F238E27FC236}">
                  <a16:creationId xmlns:a16="http://schemas.microsoft.com/office/drawing/2014/main" id="{620F5632-097A-A478-606C-F229C9E748D0}"/>
                </a:ext>
              </a:extLst>
            </p:cNvPr>
            <p:cNvSpPr/>
            <p:nvPr/>
          </p:nvSpPr>
          <p:spPr>
            <a:xfrm>
              <a:off x="5379575" y="2207875"/>
              <a:ext cx="60800" cy="22150"/>
            </a:xfrm>
            <a:custGeom>
              <a:avLst/>
              <a:gdLst/>
              <a:ahLst/>
              <a:cxnLst/>
              <a:rect l="l" t="t" r="r" b="b"/>
              <a:pathLst>
                <a:path w="2432" h="886" extrusionOk="0">
                  <a:moveTo>
                    <a:pt x="0" y="1"/>
                  </a:moveTo>
                  <a:cubicBezTo>
                    <a:pt x="23" y="54"/>
                    <a:pt x="98" y="186"/>
                    <a:pt x="199" y="303"/>
                  </a:cubicBezTo>
                  <a:cubicBezTo>
                    <a:pt x="299" y="423"/>
                    <a:pt x="423" y="528"/>
                    <a:pt x="488" y="569"/>
                  </a:cubicBezTo>
                  <a:cubicBezTo>
                    <a:pt x="488" y="569"/>
                    <a:pt x="565" y="622"/>
                    <a:pt x="647" y="665"/>
                  </a:cubicBezTo>
                  <a:cubicBezTo>
                    <a:pt x="729" y="709"/>
                    <a:pt x="816" y="745"/>
                    <a:pt x="816" y="745"/>
                  </a:cubicBezTo>
                  <a:cubicBezTo>
                    <a:pt x="968" y="807"/>
                    <a:pt x="1136" y="854"/>
                    <a:pt x="1308" y="874"/>
                  </a:cubicBezTo>
                  <a:cubicBezTo>
                    <a:pt x="1370" y="882"/>
                    <a:pt x="1431" y="885"/>
                    <a:pt x="1490" y="885"/>
                  </a:cubicBezTo>
                  <a:cubicBezTo>
                    <a:pt x="1678" y="885"/>
                    <a:pt x="1857" y="851"/>
                    <a:pt x="2038" y="800"/>
                  </a:cubicBezTo>
                  <a:cubicBezTo>
                    <a:pt x="2301" y="714"/>
                    <a:pt x="2308" y="698"/>
                    <a:pt x="2431" y="608"/>
                  </a:cubicBezTo>
                  <a:lnTo>
                    <a:pt x="2431" y="608"/>
                  </a:lnTo>
                  <a:cubicBezTo>
                    <a:pt x="2203" y="720"/>
                    <a:pt x="1928" y="794"/>
                    <a:pt x="1647" y="802"/>
                  </a:cubicBezTo>
                  <a:cubicBezTo>
                    <a:pt x="1624" y="803"/>
                    <a:pt x="1601" y="803"/>
                    <a:pt x="1577" y="803"/>
                  </a:cubicBezTo>
                  <a:cubicBezTo>
                    <a:pt x="1319" y="803"/>
                    <a:pt x="1060" y="749"/>
                    <a:pt x="835" y="652"/>
                  </a:cubicBezTo>
                  <a:cubicBezTo>
                    <a:pt x="835" y="652"/>
                    <a:pt x="741" y="614"/>
                    <a:pt x="653" y="563"/>
                  </a:cubicBezTo>
                  <a:cubicBezTo>
                    <a:pt x="565" y="513"/>
                    <a:pt x="483" y="454"/>
                    <a:pt x="483" y="454"/>
                  </a:cubicBezTo>
                  <a:lnTo>
                    <a:pt x="422" y="408"/>
                  </a:lnTo>
                  <a:cubicBezTo>
                    <a:pt x="254" y="286"/>
                    <a:pt x="117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6">
              <a:extLst>
                <a:ext uri="{FF2B5EF4-FFF2-40B4-BE49-F238E27FC236}">
                  <a16:creationId xmlns:a16="http://schemas.microsoft.com/office/drawing/2014/main" id="{BD229971-4E99-C49A-FCE8-DD9A1A12D085}"/>
                </a:ext>
              </a:extLst>
            </p:cNvPr>
            <p:cNvSpPr/>
            <p:nvPr/>
          </p:nvSpPr>
          <p:spPr>
            <a:xfrm>
              <a:off x="5384850" y="2130850"/>
              <a:ext cx="42475" cy="24700"/>
            </a:xfrm>
            <a:custGeom>
              <a:avLst/>
              <a:gdLst/>
              <a:ahLst/>
              <a:cxnLst/>
              <a:rect l="l" t="t" r="r" b="b"/>
              <a:pathLst>
                <a:path w="1699" h="988" extrusionOk="0">
                  <a:moveTo>
                    <a:pt x="1429" y="1"/>
                  </a:moveTo>
                  <a:cubicBezTo>
                    <a:pt x="1312" y="3"/>
                    <a:pt x="1192" y="18"/>
                    <a:pt x="1137" y="36"/>
                  </a:cubicBezTo>
                  <a:cubicBezTo>
                    <a:pt x="1137" y="36"/>
                    <a:pt x="1120" y="40"/>
                    <a:pt x="1096" y="47"/>
                  </a:cubicBezTo>
                  <a:cubicBezTo>
                    <a:pt x="1071" y="54"/>
                    <a:pt x="1037" y="65"/>
                    <a:pt x="1005" y="78"/>
                  </a:cubicBezTo>
                  <a:cubicBezTo>
                    <a:pt x="939" y="99"/>
                    <a:pt x="876" y="129"/>
                    <a:pt x="876" y="129"/>
                  </a:cubicBezTo>
                  <a:cubicBezTo>
                    <a:pt x="763" y="176"/>
                    <a:pt x="650" y="240"/>
                    <a:pt x="543" y="312"/>
                  </a:cubicBezTo>
                  <a:cubicBezTo>
                    <a:pt x="385" y="422"/>
                    <a:pt x="268" y="554"/>
                    <a:pt x="155" y="699"/>
                  </a:cubicBezTo>
                  <a:cubicBezTo>
                    <a:pt x="32" y="866"/>
                    <a:pt x="35" y="879"/>
                    <a:pt x="0" y="987"/>
                  </a:cubicBezTo>
                  <a:cubicBezTo>
                    <a:pt x="100" y="827"/>
                    <a:pt x="237" y="668"/>
                    <a:pt x="397" y="532"/>
                  </a:cubicBezTo>
                  <a:cubicBezTo>
                    <a:pt x="556" y="396"/>
                    <a:pt x="742" y="288"/>
                    <a:pt x="925" y="208"/>
                  </a:cubicBezTo>
                  <a:cubicBezTo>
                    <a:pt x="925" y="208"/>
                    <a:pt x="942" y="200"/>
                    <a:pt x="968" y="189"/>
                  </a:cubicBezTo>
                  <a:cubicBezTo>
                    <a:pt x="994" y="179"/>
                    <a:pt x="1030" y="166"/>
                    <a:pt x="1065" y="153"/>
                  </a:cubicBezTo>
                  <a:cubicBezTo>
                    <a:pt x="1138" y="131"/>
                    <a:pt x="1210" y="111"/>
                    <a:pt x="1210" y="111"/>
                  </a:cubicBezTo>
                  <a:lnTo>
                    <a:pt x="1265" y="99"/>
                  </a:lnTo>
                  <a:cubicBezTo>
                    <a:pt x="1416" y="60"/>
                    <a:pt x="1557" y="38"/>
                    <a:pt x="1699" y="29"/>
                  </a:cubicBezTo>
                  <a:cubicBezTo>
                    <a:pt x="1657" y="18"/>
                    <a:pt x="1545" y="1"/>
                    <a:pt x="1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6">
              <a:extLst>
                <a:ext uri="{FF2B5EF4-FFF2-40B4-BE49-F238E27FC236}">
                  <a16:creationId xmlns:a16="http://schemas.microsoft.com/office/drawing/2014/main" id="{C0499C10-43DB-8C9C-E16B-4E32C755FBF7}"/>
                </a:ext>
              </a:extLst>
            </p:cNvPr>
            <p:cNvSpPr/>
            <p:nvPr/>
          </p:nvSpPr>
          <p:spPr>
            <a:xfrm>
              <a:off x="5404550" y="2138100"/>
              <a:ext cx="74775" cy="12775"/>
            </a:xfrm>
            <a:custGeom>
              <a:avLst/>
              <a:gdLst/>
              <a:ahLst/>
              <a:cxnLst/>
              <a:rect l="l" t="t" r="r" b="b"/>
              <a:pathLst>
                <a:path w="2991" h="511" extrusionOk="0">
                  <a:moveTo>
                    <a:pt x="1506" y="0"/>
                  </a:moveTo>
                  <a:cubicBezTo>
                    <a:pt x="1416" y="0"/>
                    <a:pt x="1326" y="5"/>
                    <a:pt x="1235" y="13"/>
                  </a:cubicBezTo>
                  <a:cubicBezTo>
                    <a:pt x="941" y="41"/>
                    <a:pt x="685" y="123"/>
                    <a:pt x="424" y="238"/>
                  </a:cubicBezTo>
                  <a:cubicBezTo>
                    <a:pt x="137" y="373"/>
                    <a:pt x="132" y="393"/>
                    <a:pt x="0" y="506"/>
                  </a:cubicBezTo>
                  <a:cubicBezTo>
                    <a:pt x="247" y="349"/>
                    <a:pt x="548" y="225"/>
                    <a:pt x="866" y="156"/>
                  </a:cubicBezTo>
                  <a:cubicBezTo>
                    <a:pt x="1062" y="112"/>
                    <a:pt x="1264" y="93"/>
                    <a:pt x="1463" y="93"/>
                  </a:cubicBezTo>
                  <a:cubicBezTo>
                    <a:pt x="1586" y="93"/>
                    <a:pt x="1708" y="100"/>
                    <a:pt x="1826" y="113"/>
                  </a:cubicBezTo>
                  <a:cubicBezTo>
                    <a:pt x="1826" y="113"/>
                    <a:pt x="1856" y="115"/>
                    <a:pt x="1899" y="122"/>
                  </a:cubicBezTo>
                  <a:cubicBezTo>
                    <a:pt x="1942" y="129"/>
                    <a:pt x="2000" y="139"/>
                    <a:pt x="2058" y="150"/>
                  </a:cubicBezTo>
                  <a:cubicBezTo>
                    <a:pt x="2116" y="162"/>
                    <a:pt x="2172" y="178"/>
                    <a:pt x="2215" y="189"/>
                  </a:cubicBezTo>
                  <a:cubicBezTo>
                    <a:pt x="2258" y="199"/>
                    <a:pt x="2285" y="208"/>
                    <a:pt x="2285" y="208"/>
                  </a:cubicBezTo>
                  <a:lnTo>
                    <a:pt x="2369" y="236"/>
                  </a:lnTo>
                  <a:cubicBezTo>
                    <a:pt x="2598" y="308"/>
                    <a:pt x="2801" y="400"/>
                    <a:pt x="2990" y="510"/>
                  </a:cubicBezTo>
                  <a:cubicBezTo>
                    <a:pt x="2965" y="488"/>
                    <a:pt x="2918" y="452"/>
                    <a:pt x="2859" y="406"/>
                  </a:cubicBezTo>
                  <a:cubicBezTo>
                    <a:pt x="2800" y="363"/>
                    <a:pt x="2724" y="318"/>
                    <a:pt x="2648" y="272"/>
                  </a:cubicBezTo>
                  <a:cubicBezTo>
                    <a:pt x="2491" y="187"/>
                    <a:pt x="2319" y="118"/>
                    <a:pt x="2234" y="98"/>
                  </a:cubicBezTo>
                  <a:cubicBezTo>
                    <a:pt x="2234" y="98"/>
                    <a:pt x="2208" y="92"/>
                    <a:pt x="2170" y="82"/>
                  </a:cubicBezTo>
                  <a:cubicBezTo>
                    <a:pt x="2131" y="71"/>
                    <a:pt x="2080" y="59"/>
                    <a:pt x="2027" y="51"/>
                  </a:cubicBezTo>
                  <a:cubicBezTo>
                    <a:pt x="1975" y="42"/>
                    <a:pt x="1922" y="31"/>
                    <a:pt x="1883" y="26"/>
                  </a:cubicBezTo>
                  <a:cubicBezTo>
                    <a:pt x="1843" y="21"/>
                    <a:pt x="1817" y="19"/>
                    <a:pt x="1817" y="19"/>
                  </a:cubicBezTo>
                  <a:cubicBezTo>
                    <a:pt x="1716" y="6"/>
                    <a:pt x="1611" y="0"/>
                    <a:pt x="1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6">
              <a:extLst>
                <a:ext uri="{FF2B5EF4-FFF2-40B4-BE49-F238E27FC236}">
                  <a16:creationId xmlns:a16="http://schemas.microsoft.com/office/drawing/2014/main" id="{E36EFC7E-8625-9A41-381C-310BD80E8127}"/>
                </a:ext>
              </a:extLst>
            </p:cNvPr>
            <p:cNvSpPr/>
            <p:nvPr/>
          </p:nvSpPr>
          <p:spPr>
            <a:xfrm>
              <a:off x="5514650" y="2030275"/>
              <a:ext cx="92025" cy="57625"/>
            </a:xfrm>
            <a:custGeom>
              <a:avLst/>
              <a:gdLst/>
              <a:ahLst/>
              <a:cxnLst/>
              <a:rect l="l" t="t" r="r" b="b"/>
              <a:pathLst>
                <a:path w="3681" h="2305" extrusionOk="0">
                  <a:moveTo>
                    <a:pt x="3601" y="0"/>
                  </a:moveTo>
                  <a:cubicBezTo>
                    <a:pt x="3680" y="497"/>
                    <a:pt x="3531" y="1075"/>
                    <a:pt x="3178" y="1509"/>
                  </a:cubicBezTo>
                  <a:cubicBezTo>
                    <a:pt x="2846" y="1940"/>
                    <a:pt x="2314" y="2212"/>
                    <a:pt x="1796" y="2212"/>
                  </a:cubicBezTo>
                  <a:cubicBezTo>
                    <a:pt x="1780" y="2212"/>
                    <a:pt x="1764" y="2212"/>
                    <a:pt x="1748" y="2212"/>
                  </a:cubicBezTo>
                  <a:cubicBezTo>
                    <a:pt x="1748" y="2212"/>
                    <a:pt x="1745" y="2212"/>
                    <a:pt x="1740" y="2212"/>
                  </a:cubicBezTo>
                  <a:cubicBezTo>
                    <a:pt x="1700" y="2212"/>
                    <a:pt x="1522" y="2209"/>
                    <a:pt x="1349" y="2167"/>
                  </a:cubicBezTo>
                  <a:cubicBezTo>
                    <a:pt x="1251" y="2145"/>
                    <a:pt x="1153" y="2118"/>
                    <a:pt x="1083" y="2090"/>
                  </a:cubicBezTo>
                  <a:cubicBezTo>
                    <a:pt x="1048" y="2077"/>
                    <a:pt x="1019" y="2065"/>
                    <a:pt x="998" y="2057"/>
                  </a:cubicBezTo>
                  <a:cubicBezTo>
                    <a:pt x="978" y="2048"/>
                    <a:pt x="966" y="2043"/>
                    <a:pt x="966" y="2043"/>
                  </a:cubicBezTo>
                  <a:cubicBezTo>
                    <a:pt x="966" y="2043"/>
                    <a:pt x="933" y="2027"/>
                    <a:pt x="898" y="2011"/>
                  </a:cubicBezTo>
                  <a:cubicBezTo>
                    <a:pt x="865" y="1994"/>
                    <a:pt x="831" y="1977"/>
                    <a:pt x="831" y="1977"/>
                  </a:cubicBezTo>
                  <a:lnTo>
                    <a:pt x="830" y="1977"/>
                  </a:lnTo>
                  <a:cubicBezTo>
                    <a:pt x="463" y="1789"/>
                    <a:pt x="181" y="1510"/>
                    <a:pt x="1" y="1180"/>
                  </a:cubicBezTo>
                  <a:lnTo>
                    <a:pt x="1" y="1180"/>
                  </a:lnTo>
                  <a:cubicBezTo>
                    <a:pt x="42" y="1286"/>
                    <a:pt x="178" y="1558"/>
                    <a:pt x="407" y="1768"/>
                  </a:cubicBezTo>
                  <a:cubicBezTo>
                    <a:pt x="629" y="1984"/>
                    <a:pt x="918" y="2133"/>
                    <a:pt x="1060" y="2179"/>
                  </a:cubicBezTo>
                  <a:cubicBezTo>
                    <a:pt x="1060" y="2179"/>
                    <a:pt x="1233" y="2246"/>
                    <a:pt x="1416" y="2274"/>
                  </a:cubicBezTo>
                  <a:cubicBezTo>
                    <a:pt x="1568" y="2303"/>
                    <a:pt x="1723" y="2305"/>
                    <a:pt x="1769" y="2305"/>
                  </a:cubicBezTo>
                  <a:cubicBezTo>
                    <a:pt x="1778" y="2305"/>
                    <a:pt x="1783" y="2305"/>
                    <a:pt x="1783" y="2305"/>
                  </a:cubicBezTo>
                  <a:cubicBezTo>
                    <a:pt x="2110" y="2301"/>
                    <a:pt x="2454" y="2210"/>
                    <a:pt x="2742" y="2020"/>
                  </a:cubicBezTo>
                  <a:cubicBezTo>
                    <a:pt x="3172" y="1739"/>
                    <a:pt x="3440" y="1329"/>
                    <a:pt x="3581" y="859"/>
                  </a:cubicBezTo>
                  <a:cubicBezTo>
                    <a:pt x="3655" y="593"/>
                    <a:pt x="3649" y="447"/>
                    <a:pt x="3653" y="337"/>
                  </a:cubicBezTo>
                  <a:cubicBezTo>
                    <a:pt x="3649" y="285"/>
                    <a:pt x="3645" y="238"/>
                    <a:pt x="3639" y="181"/>
                  </a:cubicBezTo>
                  <a:cubicBezTo>
                    <a:pt x="3631" y="129"/>
                    <a:pt x="3617" y="73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6">
              <a:extLst>
                <a:ext uri="{FF2B5EF4-FFF2-40B4-BE49-F238E27FC236}">
                  <a16:creationId xmlns:a16="http://schemas.microsoft.com/office/drawing/2014/main" id="{4D8AAD72-7FB1-F9C9-3C31-8AD53133B62F}"/>
                </a:ext>
              </a:extLst>
            </p:cNvPr>
            <p:cNvSpPr/>
            <p:nvPr/>
          </p:nvSpPr>
          <p:spPr>
            <a:xfrm>
              <a:off x="5528425" y="2037800"/>
              <a:ext cx="58975" cy="36325"/>
            </a:xfrm>
            <a:custGeom>
              <a:avLst/>
              <a:gdLst/>
              <a:ahLst/>
              <a:cxnLst/>
              <a:rect l="l" t="t" r="r" b="b"/>
              <a:pathLst>
                <a:path w="2359" h="1453" extrusionOk="0">
                  <a:moveTo>
                    <a:pt x="2358" y="0"/>
                  </a:moveTo>
                  <a:lnTo>
                    <a:pt x="2358" y="0"/>
                  </a:lnTo>
                  <a:cubicBezTo>
                    <a:pt x="2284" y="269"/>
                    <a:pt x="2137" y="548"/>
                    <a:pt x="1924" y="774"/>
                  </a:cubicBezTo>
                  <a:cubicBezTo>
                    <a:pt x="1715" y="1003"/>
                    <a:pt x="1444" y="1178"/>
                    <a:pt x="1163" y="1271"/>
                  </a:cubicBezTo>
                  <a:cubicBezTo>
                    <a:pt x="1163" y="1271"/>
                    <a:pt x="1058" y="1307"/>
                    <a:pt x="948" y="1329"/>
                  </a:cubicBezTo>
                  <a:cubicBezTo>
                    <a:pt x="839" y="1352"/>
                    <a:pt x="727" y="1360"/>
                    <a:pt x="727" y="1360"/>
                  </a:cubicBezTo>
                  <a:lnTo>
                    <a:pt x="643" y="1366"/>
                  </a:lnTo>
                  <a:cubicBezTo>
                    <a:pt x="599" y="1368"/>
                    <a:pt x="555" y="1370"/>
                    <a:pt x="512" y="1370"/>
                  </a:cubicBezTo>
                  <a:cubicBezTo>
                    <a:pt x="333" y="1370"/>
                    <a:pt x="163" y="1347"/>
                    <a:pt x="0" y="1304"/>
                  </a:cubicBezTo>
                  <a:lnTo>
                    <a:pt x="0" y="1304"/>
                  </a:lnTo>
                  <a:cubicBezTo>
                    <a:pt x="56" y="1333"/>
                    <a:pt x="211" y="1397"/>
                    <a:pt x="381" y="1426"/>
                  </a:cubicBezTo>
                  <a:cubicBezTo>
                    <a:pt x="483" y="1445"/>
                    <a:pt x="590" y="1452"/>
                    <a:pt x="676" y="1452"/>
                  </a:cubicBezTo>
                  <a:cubicBezTo>
                    <a:pt x="733" y="1452"/>
                    <a:pt x="780" y="1449"/>
                    <a:pt x="813" y="1445"/>
                  </a:cubicBezTo>
                  <a:cubicBezTo>
                    <a:pt x="813" y="1445"/>
                    <a:pt x="915" y="1434"/>
                    <a:pt x="1014" y="1409"/>
                  </a:cubicBezTo>
                  <a:cubicBezTo>
                    <a:pt x="1115" y="1386"/>
                    <a:pt x="1212" y="1352"/>
                    <a:pt x="1212" y="1352"/>
                  </a:cubicBezTo>
                  <a:cubicBezTo>
                    <a:pt x="1384" y="1291"/>
                    <a:pt x="1555" y="1204"/>
                    <a:pt x="1707" y="1088"/>
                  </a:cubicBezTo>
                  <a:cubicBezTo>
                    <a:pt x="1934" y="914"/>
                    <a:pt x="2090" y="703"/>
                    <a:pt x="2218" y="461"/>
                  </a:cubicBezTo>
                  <a:cubicBezTo>
                    <a:pt x="2288" y="324"/>
                    <a:pt x="2310" y="248"/>
                    <a:pt x="2329" y="188"/>
                  </a:cubicBezTo>
                  <a:cubicBezTo>
                    <a:pt x="2344" y="129"/>
                    <a:pt x="2352" y="83"/>
                    <a:pt x="2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6">
              <a:extLst>
                <a:ext uri="{FF2B5EF4-FFF2-40B4-BE49-F238E27FC236}">
                  <a16:creationId xmlns:a16="http://schemas.microsoft.com/office/drawing/2014/main" id="{849EC154-FF5D-0ADC-1A56-DCC4DA511AC0}"/>
                </a:ext>
              </a:extLst>
            </p:cNvPr>
            <p:cNvSpPr/>
            <p:nvPr/>
          </p:nvSpPr>
          <p:spPr>
            <a:xfrm>
              <a:off x="5518200" y="2042025"/>
              <a:ext cx="44275" cy="16000"/>
            </a:xfrm>
            <a:custGeom>
              <a:avLst/>
              <a:gdLst/>
              <a:ahLst/>
              <a:cxnLst/>
              <a:rect l="l" t="t" r="r" b="b"/>
              <a:pathLst>
                <a:path w="1771" h="640" extrusionOk="0">
                  <a:moveTo>
                    <a:pt x="1770" y="1"/>
                  </a:moveTo>
                  <a:cubicBezTo>
                    <a:pt x="1673" y="171"/>
                    <a:pt x="1517" y="327"/>
                    <a:pt x="1326" y="426"/>
                  </a:cubicBezTo>
                  <a:cubicBezTo>
                    <a:pt x="1173" y="506"/>
                    <a:pt x="1001" y="548"/>
                    <a:pt x="836" y="548"/>
                  </a:cubicBezTo>
                  <a:cubicBezTo>
                    <a:pt x="794" y="548"/>
                    <a:pt x="754" y="546"/>
                    <a:pt x="714" y="540"/>
                  </a:cubicBezTo>
                  <a:cubicBezTo>
                    <a:pt x="714" y="540"/>
                    <a:pt x="637" y="532"/>
                    <a:pt x="564" y="510"/>
                  </a:cubicBezTo>
                  <a:cubicBezTo>
                    <a:pt x="489" y="491"/>
                    <a:pt x="419" y="459"/>
                    <a:pt x="419" y="459"/>
                  </a:cubicBezTo>
                  <a:lnTo>
                    <a:pt x="366" y="434"/>
                  </a:lnTo>
                  <a:cubicBezTo>
                    <a:pt x="223" y="368"/>
                    <a:pt x="102" y="282"/>
                    <a:pt x="0" y="176"/>
                  </a:cubicBezTo>
                  <a:lnTo>
                    <a:pt x="0" y="176"/>
                  </a:lnTo>
                  <a:cubicBezTo>
                    <a:pt x="20" y="216"/>
                    <a:pt x="84" y="317"/>
                    <a:pt x="174" y="398"/>
                  </a:cubicBezTo>
                  <a:cubicBezTo>
                    <a:pt x="264" y="481"/>
                    <a:pt x="377" y="545"/>
                    <a:pt x="433" y="565"/>
                  </a:cubicBezTo>
                  <a:cubicBezTo>
                    <a:pt x="433" y="565"/>
                    <a:pt x="501" y="592"/>
                    <a:pt x="572" y="608"/>
                  </a:cubicBezTo>
                  <a:cubicBezTo>
                    <a:pt x="644" y="626"/>
                    <a:pt x="717" y="633"/>
                    <a:pt x="717" y="633"/>
                  </a:cubicBezTo>
                  <a:cubicBezTo>
                    <a:pt x="756" y="638"/>
                    <a:pt x="795" y="640"/>
                    <a:pt x="834" y="640"/>
                  </a:cubicBezTo>
                  <a:cubicBezTo>
                    <a:pt x="928" y="640"/>
                    <a:pt x="1023" y="628"/>
                    <a:pt x="1116" y="601"/>
                  </a:cubicBezTo>
                  <a:cubicBezTo>
                    <a:pt x="1313" y="545"/>
                    <a:pt x="1464" y="432"/>
                    <a:pt x="1598" y="294"/>
                  </a:cubicBezTo>
                  <a:cubicBezTo>
                    <a:pt x="1741" y="131"/>
                    <a:pt x="1736" y="113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6">
              <a:extLst>
                <a:ext uri="{FF2B5EF4-FFF2-40B4-BE49-F238E27FC236}">
                  <a16:creationId xmlns:a16="http://schemas.microsoft.com/office/drawing/2014/main" id="{9A402E33-D119-216A-BC01-D089506958EE}"/>
                </a:ext>
              </a:extLst>
            </p:cNvPr>
            <p:cNvSpPr/>
            <p:nvPr/>
          </p:nvSpPr>
          <p:spPr>
            <a:xfrm>
              <a:off x="5532250" y="2021850"/>
              <a:ext cx="34775" cy="8475"/>
            </a:xfrm>
            <a:custGeom>
              <a:avLst/>
              <a:gdLst/>
              <a:ahLst/>
              <a:cxnLst/>
              <a:rect l="l" t="t" r="r" b="b"/>
              <a:pathLst>
                <a:path w="1391" h="339" extrusionOk="0">
                  <a:moveTo>
                    <a:pt x="586" y="1"/>
                  </a:moveTo>
                  <a:cubicBezTo>
                    <a:pt x="579" y="1"/>
                    <a:pt x="573" y="1"/>
                    <a:pt x="566" y="1"/>
                  </a:cubicBezTo>
                  <a:cubicBezTo>
                    <a:pt x="566" y="1"/>
                    <a:pt x="509" y="1"/>
                    <a:pt x="451" y="5"/>
                  </a:cubicBezTo>
                  <a:cubicBezTo>
                    <a:pt x="395" y="11"/>
                    <a:pt x="339" y="20"/>
                    <a:pt x="339" y="20"/>
                  </a:cubicBezTo>
                  <a:lnTo>
                    <a:pt x="297" y="28"/>
                  </a:lnTo>
                  <a:cubicBezTo>
                    <a:pt x="183" y="57"/>
                    <a:pt x="86" y="106"/>
                    <a:pt x="1" y="163"/>
                  </a:cubicBezTo>
                  <a:cubicBezTo>
                    <a:pt x="33" y="159"/>
                    <a:pt x="111" y="138"/>
                    <a:pt x="191" y="127"/>
                  </a:cubicBezTo>
                  <a:cubicBezTo>
                    <a:pt x="271" y="116"/>
                    <a:pt x="351" y="109"/>
                    <a:pt x="389" y="105"/>
                  </a:cubicBezTo>
                  <a:cubicBezTo>
                    <a:pt x="389" y="105"/>
                    <a:pt x="435" y="97"/>
                    <a:pt x="482" y="96"/>
                  </a:cubicBezTo>
                  <a:cubicBezTo>
                    <a:pt x="512" y="93"/>
                    <a:pt x="543" y="93"/>
                    <a:pt x="560" y="93"/>
                  </a:cubicBezTo>
                  <a:cubicBezTo>
                    <a:pt x="568" y="93"/>
                    <a:pt x="574" y="93"/>
                    <a:pt x="574" y="93"/>
                  </a:cubicBezTo>
                  <a:cubicBezTo>
                    <a:pt x="657" y="93"/>
                    <a:pt x="742" y="104"/>
                    <a:pt x="828" y="122"/>
                  </a:cubicBezTo>
                  <a:cubicBezTo>
                    <a:pt x="952" y="149"/>
                    <a:pt x="1069" y="174"/>
                    <a:pt x="1184" y="234"/>
                  </a:cubicBezTo>
                  <a:cubicBezTo>
                    <a:pt x="1309" y="303"/>
                    <a:pt x="1310" y="309"/>
                    <a:pt x="1390" y="339"/>
                  </a:cubicBezTo>
                  <a:cubicBezTo>
                    <a:pt x="1205" y="144"/>
                    <a:pt x="88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6">
              <a:extLst>
                <a:ext uri="{FF2B5EF4-FFF2-40B4-BE49-F238E27FC236}">
                  <a16:creationId xmlns:a16="http://schemas.microsoft.com/office/drawing/2014/main" id="{C1B1EE84-E6CE-31EB-937C-91F4C6AB846D}"/>
                </a:ext>
              </a:extLst>
            </p:cNvPr>
            <p:cNvSpPr/>
            <p:nvPr/>
          </p:nvSpPr>
          <p:spPr>
            <a:xfrm>
              <a:off x="5540850" y="1991050"/>
              <a:ext cx="7225" cy="18750"/>
            </a:xfrm>
            <a:custGeom>
              <a:avLst/>
              <a:gdLst/>
              <a:ahLst/>
              <a:cxnLst/>
              <a:rect l="l" t="t" r="r" b="b"/>
              <a:pathLst>
                <a:path w="289" h="750" extrusionOk="0">
                  <a:moveTo>
                    <a:pt x="288" y="0"/>
                  </a:moveTo>
                  <a:cubicBezTo>
                    <a:pt x="249" y="8"/>
                    <a:pt x="131" y="106"/>
                    <a:pt x="112" y="151"/>
                  </a:cubicBezTo>
                  <a:cubicBezTo>
                    <a:pt x="112" y="151"/>
                    <a:pt x="63" y="252"/>
                    <a:pt x="65" y="253"/>
                  </a:cubicBezTo>
                  <a:cubicBezTo>
                    <a:pt x="47" y="299"/>
                    <a:pt x="31" y="349"/>
                    <a:pt x="19" y="399"/>
                  </a:cubicBezTo>
                  <a:cubicBezTo>
                    <a:pt x="0" y="476"/>
                    <a:pt x="10" y="549"/>
                    <a:pt x="13" y="622"/>
                  </a:cubicBezTo>
                  <a:cubicBezTo>
                    <a:pt x="19" y="705"/>
                    <a:pt x="23" y="709"/>
                    <a:pt x="52" y="750"/>
                  </a:cubicBezTo>
                  <a:cubicBezTo>
                    <a:pt x="56" y="598"/>
                    <a:pt x="94" y="425"/>
                    <a:pt x="153" y="283"/>
                  </a:cubicBezTo>
                  <a:cubicBezTo>
                    <a:pt x="153" y="283"/>
                    <a:pt x="164" y="256"/>
                    <a:pt x="176" y="229"/>
                  </a:cubicBezTo>
                  <a:lnTo>
                    <a:pt x="203" y="177"/>
                  </a:lnTo>
                  <a:lnTo>
                    <a:pt x="213" y="158"/>
                  </a:lnTo>
                  <a:cubicBezTo>
                    <a:pt x="238" y="103"/>
                    <a:pt x="261" y="51"/>
                    <a:pt x="2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6">
              <a:extLst>
                <a:ext uri="{FF2B5EF4-FFF2-40B4-BE49-F238E27FC236}">
                  <a16:creationId xmlns:a16="http://schemas.microsoft.com/office/drawing/2014/main" id="{A11D7A8D-BBE0-FA0C-6AF3-6E424BE068B3}"/>
                </a:ext>
              </a:extLst>
            </p:cNvPr>
            <p:cNvSpPr/>
            <p:nvPr/>
          </p:nvSpPr>
          <p:spPr>
            <a:xfrm>
              <a:off x="5519150" y="1989850"/>
              <a:ext cx="18675" cy="19900"/>
            </a:xfrm>
            <a:custGeom>
              <a:avLst/>
              <a:gdLst/>
              <a:ahLst/>
              <a:cxnLst/>
              <a:rect l="l" t="t" r="r" b="b"/>
              <a:pathLst>
                <a:path w="747" h="796" extrusionOk="0">
                  <a:moveTo>
                    <a:pt x="23" y="1"/>
                  </a:moveTo>
                  <a:cubicBezTo>
                    <a:pt x="13" y="25"/>
                    <a:pt x="0" y="90"/>
                    <a:pt x="2" y="159"/>
                  </a:cubicBezTo>
                  <a:cubicBezTo>
                    <a:pt x="6" y="227"/>
                    <a:pt x="21" y="298"/>
                    <a:pt x="36" y="329"/>
                  </a:cubicBezTo>
                  <a:cubicBezTo>
                    <a:pt x="33" y="330"/>
                    <a:pt x="112" y="469"/>
                    <a:pt x="118" y="469"/>
                  </a:cubicBezTo>
                  <a:cubicBezTo>
                    <a:pt x="118" y="469"/>
                    <a:pt x="118" y="469"/>
                    <a:pt x="118" y="469"/>
                  </a:cubicBezTo>
                  <a:cubicBezTo>
                    <a:pt x="159" y="530"/>
                    <a:pt x="211" y="585"/>
                    <a:pt x="268" y="635"/>
                  </a:cubicBezTo>
                  <a:cubicBezTo>
                    <a:pt x="355" y="708"/>
                    <a:pt x="453" y="745"/>
                    <a:pt x="557" y="775"/>
                  </a:cubicBezTo>
                  <a:cubicBezTo>
                    <a:pt x="614" y="790"/>
                    <a:pt x="644" y="796"/>
                    <a:pt x="669" y="796"/>
                  </a:cubicBezTo>
                  <a:cubicBezTo>
                    <a:pt x="694" y="796"/>
                    <a:pt x="713" y="789"/>
                    <a:pt x="746" y="780"/>
                  </a:cubicBezTo>
                  <a:cubicBezTo>
                    <a:pt x="530" y="746"/>
                    <a:pt x="313" y="593"/>
                    <a:pt x="189" y="411"/>
                  </a:cubicBezTo>
                  <a:cubicBezTo>
                    <a:pt x="189" y="411"/>
                    <a:pt x="189" y="411"/>
                    <a:pt x="189" y="411"/>
                  </a:cubicBezTo>
                  <a:cubicBezTo>
                    <a:pt x="182" y="411"/>
                    <a:pt x="105" y="267"/>
                    <a:pt x="108" y="265"/>
                  </a:cubicBezTo>
                  <a:lnTo>
                    <a:pt x="97" y="236"/>
                  </a:lnTo>
                  <a:cubicBezTo>
                    <a:pt x="63" y="158"/>
                    <a:pt x="37" y="8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6">
              <a:extLst>
                <a:ext uri="{FF2B5EF4-FFF2-40B4-BE49-F238E27FC236}">
                  <a16:creationId xmlns:a16="http://schemas.microsoft.com/office/drawing/2014/main" id="{EC54C0E2-9E68-0403-D569-5C8010FCC5F5}"/>
                </a:ext>
              </a:extLst>
            </p:cNvPr>
            <p:cNvSpPr/>
            <p:nvPr/>
          </p:nvSpPr>
          <p:spPr>
            <a:xfrm>
              <a:off x="5511500" y="2006050"/>
              <a:ext cx="10125" cy="10825"/>
            </a:xfrm>
            <a:custGeom>
              <a:avLst/>
              <a:gdLst/>
              <a:ahLst/>
              <a:cxnLst/>
              <a:rect l="l" t="t" r="r" b="b"/>
              <a:pathLst>
                <a:path w="405" h="433" extrusionOk="0">
                  <a:moveTo>
                    <a:pt x="8" y="1"/>
                  </a:moveTo>
                  <a:cubicBezTo>
                    <a:pt x="0" y="32"/>
                    <a:pt x="23" y="143"/>
                    <a:pt x="44" y="170"/>
                  </a:cubicBezTo>
                  <a:lnTo>
                    <a:pt x="96" y="233"/>
                  </a:lnTo>
                  <a:cubicBezTo>
                    <a:pt x="119" y="261"/>
                    <a:pt x="145" y="288"/>
                    <a:pt x="172" y="315"/>
                  </a:cubicBezTo>
                  <a:cubicBezTo>
                    <a:pt x="212" y="355"/>
                    <a:pt x="263" y="375"/>
                    <a:pt x="308" y="404"/>
                  </a:cubicBezTo>
                  <a:cubicBezTo>
                    <a:pt x="345" y="426"/>
                    <a:pt x="357" y="432"/>
                    <a:pt x="376" y="432"/>
                  </a:cubicBezTo>
                  <a:cubicBezTo>
                    <a:pt x="384" y="432"/>
                    <a:pt x="393" y="431"/>
                    <a:pt x="405" y="430"/>
                  </a:cubicBezTo>
                  <a:cubicBezTo>
                    <a:pt x="323" y="353"/>
                    <a:pt x="238" y="258"/>
                    <a:pt x="164" y="171"/>
                  </a:cubicBezTo>
                  <a:lnTo>
                    <a:pt x="137" y="138"/>
                  </a:lnTo>
                  <a:cubicBezTo>
                    <a:pt x="124" y="122"/>
                    <a:pt x="110" y="104"/>
                    <a:pt x="110" y="104"/>
                  </a:cubicBezTo>
                  <a:lnTo>
                    <a:pt x="102" y="91"/>
                  </a:lnTo>
                  <a:lnTo>
                    <a:pt x="102" y="90"/>
                  </a:lnTo>
                  <a:cubicBezTo>
                    <a:pt x="71" y="59"/>
                    <a:pt x="40" y="30"/>
                    <a:pt x="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6">
              <a:extLst>
                <a:ext uri="{FF2B5EF4-FFF2-40B4-BE49-F238E27FC236}">
                  <a16:creationId xmlns:a16="http://schemas.microsoft.com/office/drawing/2014/main" id="{FBBED5C8-7F72-A847-85BC-F7BB57F807A0}"/>
                </a:ext>
              </a:extLst>
            </p:cNvPr>
            <p:cNvSpPr/>
            <p:nvPr/>
          </p:nvSpPr>
          <p:spPr>
            <a:xfrm>
              <a:off x="5506425" y="2016025"/>
              <a:ext cx="3550" cy="9100"/>
            </a:xfrm>
            <a:custGeom>
              <a:avLst/>
              <a:gdLst/>
              <a:ahLst/>
              <a:cxnLst/>
              <a:rect l="l" t="t" r="r" b="b"/>
              <a:pathLst>
                <a:path w="142" h="364" extrusionOk="0">
                  <a:moveTo>
                    <a:pt x="34" y="1"/>
                  </a:moveTo>
                  <a:cubicBezTo>
                    <a:pt x="19" y="21"/>
                    <a:pt x="1" y="96"/>
                    <a:pt x="7" y="115"/>
                  </a:cubicBezTo>
                  <a:lnTo>
                    <a:pt x="23" y="162"/>
                  </a:lnTo>
                  <a:cubicBezTo>
                    <a:pt x="29" y="183"/>
                    <a:pt x="36" y="205"/>
                    <a:pt x="42" y="228"/>
                  </a:cubicBezTo>
                  <a:cubicBezTo>
                    <a:pt x="52" y="260"/>
                    <a:pt x="78" y="285"/>
                    <a:pt x="92" y="316"/>
                  </a:cubicBezTo>
                  <a:cubicBezTo>
                    <a:pt x="107" y="350"/>
                    <a:pt x="109" y="351"/>
                    <a:pt x="139" y="364"/>
                  </a:cubicBezTo>
                  <a:cubicBezTo>
                    <a:pt x="141" y="290"/>
                    <a:pt x="134" y="205"/>
                    <a:pt x="110" y="134"/>
                  </a:cubicBezTo>
                  <a:lnTo>
                    <a:pt x="93" y="80"/>
                  </a:lnTo>
                  <a:lnTo>
                    <a:pt x="90" y="69"/>
                  </a:lnTo>
                  <a:lnTo>
                    <a:pt x="90" y="70"/>
                  </a:lnTo>
                  <a:cubicBezTo>
                    <a:pt x="74" y="44"/>
                    <a:pt x="55" y="2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6">
              <a:extLst>
                <a:ext uri="{FF2B5EF4-FFF2-40B4-BE49-F238E27FC236}">
                  <a16:creationId xmlns:a16="http://schemas.microsoft.com/office/drawing/2014/main" id="{CA7D9DDC-9880-1A86-08FE-77DB9FC136A9}"/>
                </a:ext>
              </a:extLst>
            </p:cNvPr>
            <p:cNvSpPr/>
            <p:nvPr/>
          </p:nvSpPr>
          <p:spPr>
            <a:xfrm>
              <a:off x="5621125" y="1921550"/>
              <a:ext cx="35275" cy="7600"/>
            </a:xfrm>
            <a:custGeom>
              <a:avLst/>
              <a:gdLst/>
              <a:ahLst/>
              <a:cxnLst/>
              <a:rect l="l" t="t" r="r" b="b"/>
              <a:pathLst>
                <a:path w="1411" h="304" extrusionOk="0">
                  <a:moveTo>
                    <a:pt x="1" y="0"/>
                  </a:moveTo>
                  <a:lnTo>
                    <a:pt x="1" y="0"/>
                  </a:lnTo>
                  <a:cubicBezTo>
                    <a:pt x="56" y="33"/>
                    <a:pt x="293" y="122"/>
                    <a:pt x="369" y="137"/>
                  </a:cubicBezTo>
                  <a:lnTo>
                    <a:pt x="555" y="174"/>
                  </a:lnTo>
                  <a:cubicBezTo>
                    <a:pt x="637" y="192"/>
                    <a:pt x="722" y="209"/>
                    <a:pt x="809" y="227"/>
                  </a:cubicBezTo>
                  <a:cubicBezTo>
                    <a:pt x="937" y="255"/>
                    <a:pt x="1056" y="261"/>
                    <a:pt x="1183" y="283"/>
                  </a:cubicBezTo>
                  <a:cubicBezTo>
                    <a:pt x="1269" y="298"/>
                    <a:pt x="1305" y="304"/>
                    <a:pt x="1338" y="304"/>
                  </a:cubicBezTo>
                  <a:cubicBezTo>
                    <a:pt x="1359" y="304"/>
                    <a:pt x="1379" y="302"/>
                    <a:pt x="1411" y="298"/>
                  </a:cubicBezTo>
                  <a:cubicBezTo>
                    <a:pt x="1156" y="221"/>
                    <a:pt x="844" y="139"/>
                    <a:pt x="564" y="83"/>
                  </a:cubicBezTo>
                  <a:cubicBezTo>
                    <a:pt x="564" y="83"/>
                    <a:pt x="352" y="39"/>
                    <a:pt x="352" y="39"/>
                  </a:cubicBezTo>
                  <a:lnTo>
                    <a:pt x="312" y="32"/>
                  </a:lnTo>
                  <a:cubicBezTo>
                    <a:pt x="202" y="16"/>
                    <a:pt x="100" y="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6">
              <a:extLst>
                <a:ext uri="{FF2B5EF4-FFF2-40B4-BE49-F238E27FC236}">
                  <a16:creationId xmlns:a16="http://schemas.microsoft.com/office/drawing/2014/main" id="{C0839FC7-9B90-52FE-592A-C73AD82D8232}"/>
                </a:ext>
              </a:extLst>
            </p:cNvPr>
            <p:cNvSpPr/>
            <p:nvPr/>
          </p:nvSpPr>
          <p:spPr>
            <a:xfrm>
              <a:off x="5655525" y="1913825"/>
              <a:ext cx="46400" cy="33775"/>
            </a:xfrm>
            <a:custGeom>
              <a:avLst/>
              <a:gdLst/>
              <a:ahLst/>
              <a:cxnLst/>
              <a:rect l="l" t="t" r="r" b="b"/>
              <a:pathLst>
                <a:path w="1856" h="1351" extrusionOk="0">
                  <a:moveTo>
                    <a:pt x="104" y="1"/>
                  </a:moveTo>
                  <a:cubicBezTo>
                    <a:pt x="74" y="1"/>
                    <a:pt x="44" y="3"/>
                    <a:pt x="0" y="4"/>
                  </a:cubicBezTo>
                  <a:cubicBezTo>
                    <a:pt x="218" y="40"/>
                    <a:pt x="451" y="113"/>
                    <a:pt x="673" y="220"/>
                  </a:cubicBezTo>
                  <a:cubicBezTo>
                    <a:pt x="895" y="325"/>
                    <a:pt x="1100" y="469"/>
                    <a:pt x="1275" y="624"/>
                  </a:cubicBezTo>
                  <a:cubicBezTo>
                    <a:pt x="1275" y="624"/>
                    <a:pt x="1291" y="639"/>
                    <a:pt x="1316" y="661"/>
                  </a:cubicBezTo>
                  <a:cubicBezTo>
                    <a:pt x="1340" y="684"/>
                    <a:pt x="1371" y="715"/>
                    <a:pt x="1403" y="746"/>
                  </a:cubicBezTo>
                  <a:cubicBezTo>
                    <a:pt x="1463" y="811"/>
                    <a:pt x="1521" y="878"/>
                    <a:pt x="1521" y="878"/>
                  </a:cubicBezTo>
                  <a:lnTo>
                    <a:pt x="1562" y="930"/>
                  </a:lnTo>
                  <a:cubicBezTo>
                    <a:pt x="1677" y="1070"/>
                    <a:pt x="1774" y="1207"/>
                    <a:pt x="1856" y="1351"/>
                  </a:cubicBezTo>
                  <a:cubicBezTo>
                    <a:pt x="1843" y="1302"/>
                    <a:pt x="1800" y="1178"/>
                    <a:pt x="1738" y="1058"/>
                  </a:cubicBezTo>
                  <a:cubicBezTo>
                    <a:pt x="1675" y="938"/>
                    <a:pt x="1596" y="821"/>
                    <a:pt x="1552" y="773"/>
                  </a:cubicBezTo>
                  <a:cubicBezTo>
                    <a:pt x="1552" y="773"/>
                    <a:pt x="1538" y="758"/>
                    <a:pt x="1518" y="735"/>
                  </a:cubicBezTo>
                  <a:cubicBezTo>
                    <a:pt x="1499" y="713"/>
                    <a:pt x="1471" y="682"/>
                    <a:pt x="1442" y="655"/>
                  </a:cubicBezTo>
                  <a:cubicBezTo>
                    <a:pt x="1387" y="597"/>
                    <a:pt x="1325" y="545"/>
                    <a:pt x="1325" y="545"/>
                  </a:cubicBezTo>
                  <a:cubicBezTo>
                    <a:pt x="1219" y="449"/>
                    <a:pt x="1098" y="361"/>
                    <a:pt x="970" y="283"/>
                  </a:cubicBezTo>
                  <a:cubicBezTo>
                    <a:pt x="779" y="168"/>
                    <a:pt x="586" y="103"/>
                    <a:pt x="378" y="48"/>
                  </a:cubicBezTo>
                  <a:cubicBezTo>
                    <a:pt x="221" y="9"/>
                    <a:pt x="16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6">
              <a:extLst>
                <a:ext uri="{FF2B5EF4-FFF2-40B4-BE49-F238E27FC236}">
                  <a16:creationId xmlns:a16="http://schemas.microsoft.com/office/drawing/2014/main" id="{EF637026-4AC3-BF1B-E409-35C6E89ED962}"/>
                </a:ext>
              </a:extLst>
            </p:cNvPr>
            <p:cNvSpPr/>
            <p:nvPr/>
          </p:nvSpPr>
          <p:spPr>
            <a:xfrm>
              <a:off x="5698125" y="1931675"/>
              <a:ext cx="17250" cy="20100"/>
            </a:xfrm>
            <a:custGeom>
              <a:avLst/>
              <a:gdLst/>
              <a:ahLst/>
              <a:cxnLst/>
              <a:rect l="l" t="t" r="r" b="b"/>
              <a:pathLst>
                <a:path w="690" h="804" extrusionOk="0">
                  <a:moveTo>
                    <a:pt x="0" y="1"/>
                  </a:moveTo>
                  <a:lnTo>
                    <a:pt x="0" y="1"/>
                  </a:lnTo>
                  <a:cubicBezTo>
                    <a:pt x="29" y="42"/>
                    <a:pt x="149" y="184"/>
                    <a:pt x="188" y="223"/>
                  </a:cubicBezTo>
                  <a:cubicBezTo>
                    <a:pt x="188" y="223"/>
                    <a:pt x="213" y="244"/>
                    <a:pt x="238" y="269"/>
                  </a:cubicBezTo>
                  <a:cubicBezTo>
                    <a:pt x="262" y="293"/>
                    <a:pt x="287" y="317"/>
                    <a:pt x="287" y="317"/>
                  </a:cubicBezTo>
                  <a:cubicBezTo>
                    <a:pt x="329" y="360"/>
                    <a:pt x="370" y="409"/>
                    <a:pt x="410" y="458"/>
                  </a:cubicBezTo>
                  <a:cubicBezTo>
                    <a:pt x="469" y="532"/>
                    <a:pt x="531" y="592"/>
                    <a:pt x="583" y="671"/>
                  </a:cubicBezTo>
                  <a:cubicBezTo>
                    <a:pt x="640" y="760"/>
                    <a:pt x="640" y="763"/>
                    <a:pt x="689" y="803"/>
                  </a:cubicBezTo>
                  <a:cubicBezTo>
                    <a:pt x="628" y="615"/>
                    <a:pt x="502" y="401"/>
                    <a:pt x="349" y="247"/>
                  </a:cubicBezTo>
                  <a:cubicBezTo>
                    <a:pt x="349" y="247"/>
                    <a:pt x="319" y="219"/>
                    <a:pt x="290" y="191"/>
                  </a:cubicBezTo>
                  <a:cubicBezTo>
                    <a:pt x="260" y="163"/>
                    <a:pt x="230" y="136"/>
                    <a:pt x="230" y="136"/>
                  </a:cubicBezTo>
                  <a:lnTo>
                    <a:pt x="206" y="116"/>
                  </a:lnTo>
                  <a:cubicBezTo>
                    <a:pt x="138" y="67"/>
                    <a:pt x="70" y="3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6">
              <a:extLst>
                <a:ext uri="{FF2B5EF4-FFF2-40B4-BE49-F238E27FC236}">
                  <a16:creationId xmlns:a16="http://schemas.microsoft.com/office/drawing/2014/main" id="{16DCDF6F-B004-D00C-1FBC-B8AE2394BB99}"/>
                </a:ext>
              </a:extLst>
            </p:cNvPr>
            <p:cNvSpPr/>
            <p:nvPr/>
          </p:nvSpPr>
          <p:spPr>
            <a:xfrm>
              <a:off x="5727275" y="1935175"/>
              <a:ext cx="23825" cy="39400"/>
            </a:xfrm>
            <a:custGeom>
              <a:avLst/>
              <a:gdLst/>
              <a:ahLst/>
              <a:cxnLst/>
              <a:rect l="l" t="t" r="r" b="b"/>
              <a:pathLst>
                <a:path w="953" h="1576" extrusionOk="0">
                  <a:moveTo>
                    <a:pt x="0" y="0"/>
                  </a:moveTo>
                  <a:cubicBezTo>
                    <a:pt x="23" y="35"/>
                    <a:pt x="86" y="114"/>
                    <a:pt x="147" y="196"/>
                  </a:cubicBezTo>
                  <a:cubicBezTo>
                    <a:pt x="217" y="292"/>
                    <a:pt x="277" y="373"/>
                    <a:pt x="299" y="404"/>
                  </a:cubicBezTo>
                  <a:cubicBezTo>
                    <a:pt x="299" y="404"/>
                    <a:pt x="337" y="449"/>
                    <a:pt x="373" y="498"/>
                  </a:cubicBezTo>
                  <a:cubicBezTo>
                    <a:pt x="410" y="546"/>
                    <a:pt x="443" y="596"/>
                    <a:pt x="443" y="596"/>
                  </a:cubicBezTo>
                  <a:cubicBezTo>
                    <a:pt x="505" y="684"/>
                    <a:pt x="562" y="779"/>
                    <a:pt x="616" y="877"/>
                  </a:cubicBezTo>
                  <a:cubicBezTo>
                    <a:pt x="695" y="1023"/>
                    <a:pt x="774" y="1154"/>
                    <a:pt x="835" y="1307"/>
                  </a:cubicBezTo>
                  <a:cubicBezTo>
                    <a:pt x="900" y="1479"/>
                    <a:pt x="900" y="1485"/>
                    <a:pt x="953" y="1576"/>
                  </a:cubicBezTo>
                  <a:cubicBezTo>
                    <a:pt x="890" y="1237"/>
                    <a:pt x="731" y="839"/>
                    <a:pt x="513" y="533"/>
                  </a:cubicBezTo>
                  <a:cubicBezTo>
                    <a:pt x="513" y="533"/>
                    <a:pt x="472" y="475"/>
                    <a:pt x="429" y="419"/>
                  </a:cubicBezTo>
                  <a:cubicBezTo>
                    <a:pt x="385" y="364"/>
                    <a:pt x="341" y="309"/>
                    <a:pt x="341" y="309"/>
                  </a:cubicBezTo>
                  <a:lnTo>
                    <a:pt x="306" y="269"/>
                  </a:lnTo>
                  <a:cubicBezTo>
                    <a:pt x="207" y="164"/>
                    <a:pt x="105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6">
              <a:extLst>
                <a:ext uri="{FF2B5EF4-FFF2-40B4-BE49-F238E27FC236}">
                  <a16:creationId xmlns:a16="http://schemas.microsoft.com/office/drawing/2014/main" id="{15C9F8B6-FA2D-6CC1-0028-FD69634844CD}"/>
                </a:ext>
              </a:extLst>
            </p:cNvPr>
            <p:cNvSpPr/>
            <p:nvPr/>
          </p:nvSpPr>
          <p:spPr>
            <a:xfrm>
              <a:off x="5730725" y="1931700"/>
              <a:ext cx="16325" cy="20975"/>
            </a:xfrm>
            <a:custGeom>
              <a:avLst/>
              <a:gdLst/>
              <a:ahLst/>
              <a:cxnLst/>
              <a:rect l="l" t="t" r="r" b="b"/>
              <a:pathLst>
                <a:path w="653" h="83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4"/>
                    <a:pt x="132" y="196"/>
                    <a:pt x="170" y="238"/>
                  </a:cubicBezTo>
                  <a:cubicBezTo>
                    <a:pt x="170" y="238"/>
                    <a:pt x="193" y="263"/>
                    <a:pt x="217" y="288"/>
                  </a:cubicBezTo>
                  <a:cubicBezTo>
                    <a:pt x="239" y="312"/>
                    <a:pt x="262" y="338"/>
                    <a:pt x="262" y="338"/>
                  </a:cubicBezTo>
                  <a:cubicBezTo>
                    <a:pt x="303" y="385"/>
                    <a:pt x="342" y="435"/>
                    <a:pt x="379" y="486"/>
                  </a:cubicBezTo>
                  <a:cubicBezTo>
                    <a:pt x="435" y="563"/>
                    <a:pt x="497" y="626"/>
                    <a:pt x="547" y="706"/>
                  </a:cubicBezTo>
                  <a:cubicBezTo>
                    <a:pt x="602" y="795"/>
                    <a:pt x="604" y="798"/>
                    <a:pt x="653" y="839"/>
                  </a:cubicBezTo>
                  <a:cubicBezTo>
                    <a:pt x="590" y="651"/>
                    <a:pt x="472" y="435"/>
                    <a:pt x="328" y="273"/>
                  </a:cubicBezTo>
                  <a:lnTo>
                    <a:pt x="274" y="213"/>
                  </a:lnTo>
                  <a:lnTo>
                    <a:pt x="218" y="155"/>
                  </a:lnTo>
                  <a:lnTo>
                    <a:pt x="196" y="133"/>
                  </a:lnTo>
                  <a:lnTo>
                    <a:pt x="195" y="133"/>
                  </a:lnTo>
                  <a:cubicBezTo>
                    <a:pt x="131" y="79"/>
                    <a:pt x="66" y="3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6">
              <a:extLst>
                <a:ext uri="{FF2B5EF4-FFF2-40B4-BE49-F238E27FC236}">
                  <a16:creationId xmlns:a16="http://schemas.microsoft.com/office/drawing/2014/main" id="{6A216C64-67F4-5351-2B60-62BDACBFE8BE}"/>
                </a:ext>
              </a:extLst>
            </p:cNvPr>
            <p:cNvSpPr/>
            <p:nvPr/>
          </p:nvSpPr>
          <p:spPr>
            <a:xfrm>
              <a:off x="5759950" y="1936175"/>
              <a:ext cx="16200" cy="40075"/>
            </a:xfrm>
            <a:custGeom>
              <a:avLst/>
              <a:gdLst/>
              <a:ahLst/>
              <a:cxnLst/>
              <a:rect l="l" t="t" r="r" b="b"/>
              <a:pathLst>
                <a:path w="648" h="1603" extrusionOk="0">
                  <a:moveTo>
                    <a:pt x="0" y="0"/>
                  </a:moveTo>
                  <a:cubicBezTo>
                    <a:pt x="27" y="72"/>
                    <a:pt x="146" y="349"/>
                    <a:pt x="185" y="432"/>
                  </a:cubicBezTo>
                  <a:lnTo>
                    <a:pt x="236" y="532"/>
                  </a:lnTo>
                  <a:cubicBezTo>
                    <a:pt x="260" y="583"/>
                    <a:pt x="284" y="634"/>
                    <a:pt x="284" y="634"/>
                  </a:cubicBezTo>
                  <a:cubicBezTo>
                    <a:pt x="326" y="725"/>
                    <a:pt x="365" y="822"/>
                    <a:pt x="402" y="921"/>
                  </a:cubicBezTo>
                  <a:cubicBezTo>
                    <a:pt x="456" y="1067"/>
                    <a:pt x="514" y="1196"/>
                    <a:pt x="556" y="1343"/>
                  </a:cubicBezTo>
                  <a:cubicBezTo>
                    <a:pt x="603" y="1509"/>
                    <a:pt x="603" y="1515"/>
                    <a:pt x="647" y="1603"/>
                  </a:cubicBezTo>
                  <a:cubicBezTo>
                    <a:pt x="611" y="1284"/>
                    <a:pt x="512" y="901"/>
                    <a:pt x="364" y="585"/>
                  </a:cubicBezTo>
                  <a:cubicBezTo>
                    <a:pt x="364" y="585"/>
                    <a:pt x="336" y="527"/>
                    <a:pt x="306" y="468"/>
                  </a:cubicBezTo>
                  <a:cubicBezTo>
                    <a:pt x="276" y="408"/>
                    <a:pt x="247" y="351"/>
                    <a:pt x="247" y="351"/>
                  </a:cubicBezTo>
                  <a:lnTo>
                    <a:pt x="223" y="306"/>
                  </a:lnTo>
                  <a:lnTo>
                    <a:pt x="223" y="307"/>
                  </a:lnTo>
                  <a:cubicBezTo>
                    <a:pt x="153" y="192"/>
                    <a:pt x="78" y="9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6">
              <a:extLst>
                <a:ext uri="{FF2B5EF4-FFF2-40B4-BE49-F238E27FC236}">
                  <a16:creationId xmlns:a16="http://schemas.microsoft.com/office/drawing/2014/main" id="{A1EADD69-F638-05F7-8E57-E6E856DAB008}"/>
                </a:ext>
              </a:extLst>
            </p:cNvPr>
            <p:cNvSpPr/>
            <p:nvPr/>
          </p:nvSpPr>
          <p:spPr>
            <a:xfrm>
              <a:off x="5766300" y="1923775"/>
              <a:ext cx="10675" cy="26100"/>
            </a:xfrm>
            <a:custGeom>
              <a:avLst/>
              <a:gdLst/>
              <a:ahLst/>
              <a:cxnLst/>
              <a:rect l="l" t="t" r="r" b="b"/>
              <a:pathLst>
                <a:path w="427" h="1044" extrusionOk="0">
                  <a:moveTo>
                    <a:pt x="29" y="0"/>
                  </a:moveTo>
                  <a:cubicBezTo>
                    <a:pt x="9" y="48"/>
                    <a:pt x="1" y="253"/>
                    <a:pt x="19" y="315"/>
                  </a:cubicBezTo>
                  <a:cubicBezTo>
                    <a:pt x="19" y="315"/>
                    <a:pt x="28" y="351"/>
                    <a:pt x="38" y="388"/>
                  </a:cubicBezTo>
                  <a:cubicBezTo>
                    <a:pt x="49" y="425"/>
                    <a:pt x="61" y="462"/>
                    <a:pt x="61" y="462"/>
                  </a:cubicBezTo>
                  <a:cubicBezTo>
                    <a:pt x="82" y="527"/>
                    <a:pt x="106" y="593"/>
                    <a:pt x="136" y="658"/>
                  </a:cubicBezTo>
                  <a:cubicBezTo>
                    <a:pt x="178" y="755"/>
                    <a:pt x="239" y="831"/>
                    <a:pt x="297" y="915"/>
                  </a:cubicBezTo>
                  <a:cubicBezTo>
                    <a:pt x="364" y="1008"/>
                    <a:pt x="369" y="1010"/>
                    <a:pt x="427" y="1044"/>
                  </a:cubicBezTo>
                  <a:cubicBezTo>
                    <a:pt x="316" y="865"/>
                    <a:pt x="214" y="637"/>
                    <a:pt x="146" y="427"/>
                  </a:cubicBezTo>
                  <a:cubicBezTo>
                    <a:pt x="146" y="427"/>
                    <a:pt x="134" y="387"/>
                    <a:pt x="123" y="347"/>
                  </a:cubicBezTo>
                  <a:cubicBezTo>
                    <a:pt x="112" y="306"/>
                    <a:pt x="102" y="266"/>
                    <a:pt x="102" y="266"/>
                  </a:cubicBezTo>
                  <a:lnTo>
                    <a:pt x="96" y="236"/>
                  </a:lnTo>
                  <a:cubicBezTo>
                    <a:pt x="77" y="173"/>
                    <a:pt x="55" y="92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6">
              <a:extLst>
                <a:ext uri="{FF2B5EF4-FFF2-40B4-BE49-F238E27FC236}">
                  <a16:creationId xmlns:a16="http://schemas.microsoft.com/office/drawing/2014/main" id="{AC74255E-E1DB-13B7-BA8D-84D5BCA969BA}"/>
                </a:ext>
              </a:extLst>
            </p:cNvPr>
            <p:cNvSpPr/>
            <p:nvPr/>
          </p:nvSpPr>
          <p:spPr>
            <a:xfrm>
              <a:off x="5791425" y="1953650"/>
              <a:ext cx="2375" cy="38975"/>
            </a:xfrm>
            <a:custGeom>
              <a:avLst/>
              <a:gdLst/>
              <a:ahLst/>
              <a:cxnLst/>
              <a:rect l="l" t="t" r="r" b="b"/>
              <a:pathLst>
                <a:path w="95" h="1559" extrusionOk="0">
                  <a:moveTo>
                    <a:pt x="60" y="1"/>
                  </a:moveTo>
                  <a:cubicBezTo>
                    <a:pt x="39" y="66"/>
                    <a:pt x="0" y="336"/>
                    <a:pt x="0" y="421"/>
                  </a:cubicBezTo>
                  <a:lnTo>
                    <a:pt x="1" y="625"/>
                  </a:lnTo>
                  <a:cubicBezTo>
                    <a:pt x="1" y="716"/>
                    <a:pt x="1" y="810"/>
                    <a:pt x="0" y="905"/>
                  </a:cubicBezTo>
                  <a:cubicBezTo>
                    <a:pt x="0" y="1047"/>
                    <a:pt x="17" y="1174"/>
                    <a:pt x="22" y="1313"/>
                  </a:cubicBezTo>
                  <a:cubicBezTo>
                    <a:pt x="26" y="1467"/>
                    <a:pt x="27" y="1473"/>
                    <a:pt x="53" y="1558"/>
                  </a:cubicBezTo>
                  <a:cubicBezTo>
                    <a:pt x="77" y="1272"/>
                    <a:pt x="94" y="923"/>
                    <a:pt x="93" y="615"/>
                  </a:cubicBezTo>
                  <a:cubicBezTo>
                    <a:pt x="93" y="615"/>
                    <a:pt x="92" y="382"/>
                    <a:pt x="92" y="382"/>
                  </a:cubicBezTo>
                  <a:lnTo>
                    <a:pt x="92" y="337"/>
                  </a:lnTo>
                  <a:cubicBezTo>
                    <a:pt x="85" y="218"/>
                    <a:pt x="74" y="108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6">
              <a:extLst>
                <a:ext uri="{FF2B5EF4-FFF2-40B4-BE49-F238E27FC236}">
                  <a16:creationId xmlns:a16="http://schemas.microsoft.com/office/drawing/2014/main" id="{E2F5E9A2-E4E9-031D-9F80-5DECFA81D64C}"/>
                </a:ext>
              </a:extLst>
            </p:cNvPr>
            <p:cNvSpPr/>
            <p:nvPr/>
          </p:nvSpPr>
          <p:spPr>
            <a:xfrm>
              <a:off x="5796525" y="1987075"/>
              <a:ext cx="9250" cy="38050"/>
            </a:xfrm>
            <a:custGeom>
              <a:avLst/>
              <a:gdLst/>
              <a:ahLst/>
              <a:cxnLst/>
              <a:rect l="l" t="t" r="r" b="b"/>
              <a:pathLst>
                <a:path w="370" h="1522" extrusionOk="0">
                  <a:moveTo>
                    <a:pt x="319" y="0"/>
                  </a:moveTo>
                  <a:cubicBezTo>
                    <a:pt x="306" y="122"/>
                    <a:pt x="279" y="375"/>
                    <a:pt x="274" y="423"/>
                  </a:cubicBezTo>
                  <a:cubicBezTo>
                    <a:pt x="274" y="423"/>
                    <a:pt x="273" y="474"/>
                    <a:pt x="266" y="524"/>
                  </a:cubicBezTo>
                  <a:cubicBezTo>
                    <a:pt x="262" y="575"/>
                    <a:pt x="256" y="624"/>
                    <a:pt x="256" y="624"/>
                  </a:cubicBezTo>
                  <a:cubicBezTo>
                    <a:pt x="244" y="714"/>
                    <a:pt x="224" y="806"/>
                    <a:pt x="200" y="898"/>
                  </a:cubicBezTo>
                  <a:cubicBezTo>
                    <a:pt x="164" y="1033"/>
                    <a:pt x="138" y="1159"/>
                    <a:pt x="85" y="1287"/>
                  </a:cubicBezTo>
                  <a:cubicBezTo>
                    <a:pt x="24" y="1430"/>
                    <a:pt x="19" y="1433"/>
                    <a:pt x="0" y="1522"/>
                  </a:cubicBezTo>
                  <a:cubicBezTo>
                    <a:pt x="169" y="1284"/>
                    <a:pt x="310" y="944"/>
                    <a:pt x="348" y="628"/>
                  </a:cubicBezTo>
                  <a:cubicBezTo>
                    <a:pt x="348" y="628"/>
                    <a:pt x="356" y="568"/>
                    <a:pt x="362" y="508"/>
                  </a:cubicBezTo>
                  <a:cubicBezTo>
                    <a:pt x="365" y="448"/>
                    <a:pt x="368" y="388"/>
                    <a:pt x="368" y="388"/>
                  </a:cubicBezTo>
                  <a:lnTo>
                    <a:pt x="369" y="342"/>
                  </a:lnTo>
                  <a:cubicBezTo>
                    <a:pt x="365" y="219"/>
                    <a:pt x="345" y="108"/>
                    <a:pt x="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6">
              <a:extLst>
                <a:ext uri="{FF2B5EF4-FFF2-40B4-BE49-F238E27FC236}">
                  <a16:creationId xmlns:a16="http://schemas.microsoft.com/office/drawing/2014/main" id="{55CEC341-D67D-01D7-B104-FC04640AB98B}"/>
                </a:ext>
              </a:extLst>
            </p:cNvPr>
            <p:cNvSpPr/>
            <p:nvPr/>
          </p:nvSpPr>
          <p:spPr>
            <a:xfrm>
              <a:off x="5814950" y="1977400"/>
              <a:ext cx="36150" cy="45675"/>
            </a:xfrm>
            <a:custGeom>
              <a:avLst/>
              <a:gdLst/>
              <a:ahLst/>
              <a:cxnLst/>
              <a:rect l="l" t="t" r="r" b="b"/>
              <a:pathLst>
                <a:path w="1446" h="1827" extrusionOk="0">
                  <a:moveTo>
                    <a:pt x="1445" y="0"/>
                  </a:moveTo>
                  <a:cubicBezTo>
                    <a:pt x="1400" y="22"/>
                    <a:pt x="1290" y="87"/>
                    <a:pt x="1182" y="163"/>
                  </a:cubicBezTo>
                  <a:cubicBezTo>
                    <a:pt x="1074" y="239"/>
                    <a:pt x="968" y="326"/>
                    <a:pt x="923" y="371"/>
                  </a:cubicBezTo>
                  <a:cubicBezTo>
                    <a:pt x="923" y="371"/>
                    <a:pt x="867" y="425"/>
                    <a:pt x="814" y="484"/>
                  </a:cubicBezTo>
                  <a:cubicBezTo>
                    <a:pt x="761" y="541"/>
                    <a:pt x="709" y="601"/>
                    <a:pt x="709" y="601"/>
                  </a:cubicBezTo>
                  <a:cubicBezTo>
                    <a:pt x="617" y="704"/>
                    <a:pt x="527" y="819"/>
                    <a:pt x="442" y="937"/>
                  </a:cubicBezTo>
                  <a:cubicBezTo>
                    <a:pt x="314" y="1113"/>
                    <a:pt x="227" y="1289"/>
                    <a:pt x="132" y="1477"/>
                  </a:cubicBezTo>
                  <a:cubicBezTo>
                    <a:pt x="28" y="1689"/>
                    <a:pt x="30" y="1699"/>
                    <a:pt x="1" y="1827"/>
                  </a:cubicBezTo>
                  <a:cubicBezTo>
                    <a:pt x="190" y="1435"/>
                    <a:pt x="480" y="996"/>
                    <a:pt x="789" y="650"/>
                  </a:cubicBezTo>
                  <a:cubicBezTo>
                    <a:pt x="789" y="650"/>
                    <a:pt x="846" y="584"/>
                    <a:pt x="907" y="520"/>
                  </a:cubicBezTo>
                  <a:cubicBezTo>
                    <a:pt x="968" y="458"/>
                    <a:pt x="1030" y="395"/>
                    <a:pt x="1030" y="395"/>
                  </a:cubicBezTo>
                  <a:lnTo>
                    <a:pt x="1078" y="351"/>
                  </a:lnTo>
                  <a:lnTo>
                    <a:pt x="1078" y="350"/>
                  </a:lnTo>
                  <a:cubicBezTo>
                    <a:pt x="1204" y="223"/>
                    <a:pt x="1324" y="109"/>
                    <a:pt x="1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6">
              <a:extLst>
                <a:ext uri="{FF2B5EF4-FFF2-40B4-BE49-F238E27FC236}">
                  <a16:creationId xmlns:a16="http://schemas.microsoft.com/office/drawing/2014/main" id="{13CEAAA5-9C44-8A33-471A-841114EA978D}"/>
                </a:ext>
              </a:extLst>
            </p:cNvPr>
            <p:cNvSpPr/>
            <p:nvPr/>
          </p:nvSpPr>
          <p:spPr>
            <a:xfrm>
              <a:off x="5828575" y="2000050"/>
              <a:ext cx="10025" cy="12675"/>
            </a:xfrm>
            <a:custGeom>
              <a:avLst/>
              <a:gdLst/>
              <a:ahLst/>
              <a:cxnLst/>
              <a:rect l="l" t="t" r="r" b="b"/>
              <a:pathLst>
                <a:path w="401" h="507" extrusionOk="0">
                  <a:moveTo>
                    <a:pt x="401" y="1"/>
                  </a:moveTo>
                  <a:cubicBezTo>
                    <a:pt x="368" y="10"/>
                    <a:pt x="269" y="74"/>
                    <a:pt x="247" y="101"/>
                  </a:cubicBezTo>
                  <a:lnTo>
                    <a:pt x="197" y="169"/>
                  </a:lnTo>
                  <a:cubicBezTo>
                    <a:pt x="173" y="198"/>
                    <a:pt x="149" y="230"/>
                    <a:pt x="124" y="260"/>
                  </a:cubicBezTo>
                  <a:cubicBezTo>
                    <a:pt x="88" y="307"/>
                    <a:pt x="70" y="360"/>
                    <a:pt x="38" y="407"/>
                  </a:cubicBezTo>
                  <a:cubicBezTo>
                    <a:pt x="2" y="460"/>
                    <a:pt x="2" y="463"/>
                    <a:pt x="1" y="507"/>
                  </a:cubicBezTo>
                  <a:cubicBezTo>
                    <a:pt x="92" y="428"/>
                    <a:pt x="194" y="325"/>
                    <a:pt x="271" y="222"/>
                  </a:cubicBezTo>
                  <a:lnTo>
                    <a:pt x="330" y="145"/>
                  </a:lnTo>
                  <a:lnTo>
                    <a:pt x="341" y="131"/>
                  </a:lnTo>
                  <a:cubicBezTo>
                    <a:pt x="366" y="88"/>
                    <a:pt x="385" y="45"/>
                    <a:pt x="4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6">
              <a:extLst>
                <a:ext uri="{FF2B5EF4-FFF2-40B4-BE49-F238E27FC236}">
                  <a16:creationId xmlns:a16="http://schemas.microsoft.com/office/drawing/2014/main" id="{B308D135-7945-F03E-575F-9F5AEB7768BD}"/>
                </a:ext>
              </a:extLst>
            </p:cNvPr>
            <p:cNvSpPr/>
            <p:nvPr/>
          </p:nvSpPr>
          <p:spPr>
            <a:xfrm>
              <a:off x="5820150" y="2019425"/>
              <a:ext cx="35575" cy="32900"/>
            </a:xfrm>
            <a:custGeom>
              <a:avLst/>
              <a:gdLst/>
              <a:ahLst/>
              <a:cxnLst/>
              <a:rect l="l" t="t" r="r" b="b"/>
              <a:pathLst>
                <a:path w="1423" h="1316" extrusionOk="0">
                  <a:moveTo>
                    <a:pt x="1422" y="1"/>
                  </a:moveTo>
                  <a:lnTo>
                    <a:pt x="1422" y="1"/>
                  </a:lnTo>
                  <a:cubicBezTo>
                    <a:pt x="1380" y="6"/>
                    <a:pt x="1274" y="33"/>
                    <a:pt x="1169" y="73"/>
                  </a:cubicBezTo>
                  <a:cubicBezTo>
                    <a:pt x="1066" y="113"/>
                    <a:pt x="961" y="165"/>
                    <a:pt x="916" y="195"/>
                  </a:cubicBezTo>
                  <a:cubicBezTo>
                    <a:pt x="916" y="195"/>
                    <a:pt x="860" y="231"/>
                    <a:pt x="807" y="271"/>
                  </a:cubicBezTo>
                  <a:cubicBezTo>
                    <a:pt x="753" y="310"/>
                    <a:pt x="702" y="352"/>
                    <a:pt x="702" y="352"/>
                  </a:cubicBezTo>
                  <a:cubicBezTo>
                    <a:pt x="609" y="426"/>
                    <a:pt x="518" y="509"/>
                    <a:pt x="433" y="598"/>
                  </a:cubicBezTo>
                  <a:cubicBezTo>
                    <a:pt x="305" y="732"/>
                    <a:pt x="217" y="875"/>
                    <a:pt x="125" y="1026"/>
                  </a:cubicBezTo>
                  <a:cubicBezTo>
                    <a:pt x="24" y="1198"/>
                    <a:pt x="26" y="1209"/>
                    <a:pt x="0" y="1316"/>
                  </a:cubicBezTo>
                  <a:cubicBezTo>
                    <a:pt x="177" y="995"/>
                    <a:pt x="463" y="656"/>
                    <a:pt x="769" y="416"/>
                  </a:cubicBezTo>
                  <a:cubicBezTo>
                    <a:pt x="769" y="416"/>
                    <a:pt x="827" y="371"/>
                    <a:pt x="886" y="327"/>
                  </a:cubicBezTo>
                  <a:cubicBezTo>
                    <a:pt x="947" y="285"/>
                    <a:pt x="1008" y="245"/>
                    <a:pt x="1008" y="245"/>
                  </a:cubicBezTo>
                  <a:lnTo>
                    <a:pt x="1056" y="217"/>
                  </a:lnTo>
                  <a:lnTo>
                    <a:pt x="1055" y="217"/>
                  </a:lnTo>
                  <a:cubicBezTo>
                    <a:pt x="1180" y="135"/>
                    <a:pt x="1300" y="64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6">
              <a:extLst>
                <a:ext uri="{FF2B5EF4-FFF2-40B4-BE49-F238E27FC236}">
                  <a16:creationId xmlns:a16="http://schemas.microsoft.com/office/drawing/2014/main" id="{80BC1530-E907-D50B-DAAA-DF8DA2F64521}"/>
                </a:ext>
              </a:extLst>
            </p:cNvPr>
            <p:cNvSpPr/>
            <p:nvPr/>
          </p:nvSpPr>
          <p:spPr>
            <a:xfrm>
              <a:off x="5829400" y="2016250"/>
              <a:ext cx="24325" cy="14550"/>
            </a:xfrm>
            <a:custGeom>
              <a:avLst/>
              <a:gdLst/>
              <a:ahLst/>
              <a:cxnLst/>
              <a:rect l="l" t="t" r="r" b="b"/>
              <a:pathLst>
                <a:path w="973" h="582" extrusionOk="0">
                  <a:moveTo>
                    <a:pt x="959" y="1"/>
                  </a:moveTo>
                  <a:cubicBezTo>
                    <a:pt x="892" y="1"/>
                    <a:pt x="715" y="36"/>
                    <a:pt x="663" y="64"/>
                  </a:cubicBezTo>
                  <a:cubicBezTo>
                    <a:pt x="663" y="64"/>
                    <a:pt x="629" y="81"/>
                    <a:pt x="595" y="99"/>
                  </a:cubicBezTo>
                  <a:cubicBezTo>
                    <a:pt x="561" y="116"/>
                    <a:pt x="528" y="134"/>
                    <a:pt x="528" y="134"/>
                  </a:cubicBezTo>
                  <a:cubicBezTo>
                    <a:pt x="467" y="167"/>
                    <a:pt x="407" y="204"/>
                    <a:pt x="347" y="241"/>
                  </a:cubicBezTo>
                  <a:cubicBezTo>
                    <a:pt x="258" y="300"/>
                    <a:pt x="192" y="370"/>
                    <a:pt x="115" y="439"/>
                  </a:cubicBezTo>
                  <a:cubicBezTo>
                    <a:pt x="31" y="516"/>
                    <a:pt x="29" y="521"/>
                    <a:pt x="0" y="582"/>
                  </a:cubicBezTo>
                  <a:cubicBezTo>
                    <a:pt x="169" y="454"/>
                    <a:pt x="382" y="319"/>
                    <a:pt x="578" y="212"/>
                  </a:cubicBezTo>
                  <a:lnTo>
                    <a:pt x="652" y="172"/>
                  </a:lnTo>
                  <a:cubicBezTo>
                    <a:pt x="690" y="154"/>
                    <a:pt x="728" y="135"/>
                    <a:pt x="728" y="135"/>
                  </a:cubicBezTo>
                  <a:lnTo>
                    <a:pt x="757" y="122"/>
                  </a:lnTo>
                  <a:cubicBezTo>
                    <a:pt x="814" y="90"/>
                    <a:pt x="889" y="48"/>
                    <a:pt x="972" y="1"/>
                  </a:cubicBezTo>
                  <a:cubicBezTo>
                    <a:pt x="969" y="1"/>
                    <a:pt x="964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6">
              <a:extLst>
                <a:ext uri="{FF2B5EF4-FFF2-40B4-BE49-F238E27FC236}">
                  <a16:creationId xmlns:a16="http://schemas.microsoft.com/office/drawing/2014/main" id="{73FF9B35-19D8-898F-474C-F40B1F7DEAF9}"/>
                </a:ext>
              </a:extLst>
            </p:cNvPr>
            <p:cNvSpPr/>
            <p:nvPr/>
          </p:nvSpPr>
          <p:spPr>
            <a:xfrm>
              <a:off x="5833825" y="2047725"/>
              <a:ext cx="6125" cy="30025"/>
            </a:xfrm>
            <a:custGeom>
              <a:avLst/>
              <a:gdLst/>
              <a:ahLst/>
              <a:cxnLst/>
              <a:rect l="l" t="t" r="r" b="b"/>
              <a:pathLst>
                <a:path w="245" h="1201" extrusionOk="0">
                  <a:moveTo>
                    <a:pt x="196" y="1"/>
                  </a:moveTo>
                  <a:cubicBezTo>
                    <a:pt x="186" y="56"/>
                    <a:pt x="156" y="267"/>
                    <a:pt x="151" y="331"/>
                  </a:cubicBezTo>
                  <a:cubicBezTo>
                    <a:pt x="151" y="331"/>
                    <a:pt x="151" y="370"/>
                    <a:pt x="148" y="409"/>
                  </a:cubicBezTo>
                  <a:cubicBezTo>
                    <a:pt x="145" y="449"/>
                    <a:pt x="142" y="488"/>
                    <a:pt x="142" y="488"/>
                  </a:cubicBezTo>
                  <a:cubicBezTo>
                    <a:pt x="135" y="557"/>
                    <a:pt x="124" y="629"/>
                    <a:pt x="109" y="701"/>
                  </a:cubicBezTo>
                  <a:cubicBezTo>
                    <a:pt x="86" y="808"/>
                    <a:pt x="76" y="907"/>
                    <a:pt x="44" y="1010"/>
                  </a:cubicBezTo>
                  <a:cubicBezTo>
                    <a:pt x="6" y="1124"/>
                    <a:pt x="4" y="1128"/>
                    <a:pt x="1" y="1200"/>
                  </a:cubicBezTo>
                  <a:cubicBezTo>
                    <a:pt x="118" y="1005"/>
                    <a:pt x="214" y="737"/>
                    <a:pt x="234" y="489"/>
                  </a:cubicBezTo>
                  <a:cubicBezTo>
                    <a:pt x="234" y="489"/>
                    <a:pt x="238" y="442"/>
                    <a:pt x="242" y="396"/>
                  </a:cubicBezTo>
                  <a:lnTo>
                    <a:pt x="245" y="302"/>
                  </a:lnTo>
                  <a:lnTo>
                    <a:pt x="245" y="267"/>
                  </a:lnTo>
                  <a:cubicBezTo>
                    <a:pt x="237" y="171"/>
                    <a:pt x="220" y="83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6">
              <a:extLst>
                <a:ext uri="{FF2B5EF4-FFF2-40B4-BE49-F238E27FC236}">
                  <a16:creationId xmlns:a16="http://schemas.microsoft.com/office/drawing/2014/main" id="{96CE46D9-4214-FAD1-E0B1-E878587F480A}"/>
                </a:ext>
              </a:extLst>
            </p:cNvPr>
            <p:cNvSpPr/>
            <p:nvPr/>
          </p:nvSpPr>
          <p:spPr>
            <a:xfrm>
              <a:off x="5845325" y="2061825"/>
              <a:ext cx="31300" cy="32050"/>
            </a:xfrm>
            <a:custGeom>
              <a:avLst/>
              <a:gdLst/>
              <a:ahLst/>
              <a:cxnLst/>
              <a:rect l="l" t="t" r="r" b="b"/>
              <a:pathLst>
                <a:path w="1252" h="1282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176" y="22"/>
                    <a:pt x="898" y="180"/>
                    <a:pt x="825" y="247"/>
                  </a:cubicBezTo>
                  <a:cubicBezTo>
                    <a:pt x="825" y="247"/>
                    <a:pt x="779" y="286"/>
                    <a:pt x="735" y="326"/>
                  </a:cubicBezTo>
                  <a:cubicBezTo>
                    <a:pt x="691" y="367"/>
                    <a:pt x="647" y="408"/>
                    <a:pt x="647" y="408"/>
                  </a:cubicBezTo>
                  <a:cubicBezTo>
                    <a:pt x="569" y="481"/>
                    <a:pt x="492" y="560"/>
                    <a:pt x="416" y="643"/>
                  </a:cubicBezTo>
                  <a:cubicBezTo>
                    <a:pt x="305" y="766"/>
                    <a:pt x="224" y="895"/>
                    <a:pt x="133" y="1028"/>
                  </a:cubicBezTo>
                  <a:cubicBezTo>
                    <a:pt x="33" y="1177"/>
                    <a:pt x="33" y="1184"/>
                    <a:pt x="0" y="1282"/>
                  </a:cubicBezTo>
                  <a:cubicBezTo>
                    <a:pt x="195" y="1010"/>
                    <a:pt x="460" y="710"/>
                    <a:pt x="718" y="467"/>
                  </a:cubicBezTo>
                  <a:lnTo>
                    <a:pt x="818" y="377"/>
                  </a:lnTo>
                  <a:cubicBezTo>
                    <a:pt x="868" y="332"/>
                    <a:pt x="919" y="288"/>
                    <a:pt x="919" y="288"/>
                  </a:cubicBezTo>
                  <a:lnTo>
                    <a:pt x="958" y="257"/>
                  </a:lnTo>
                  <a:cubicBezTo>
                    <a:pt x="1061" y="166"/>
                    <a:pt x="1156" y="81"/>
                    <a:pt x="1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6">
              <a:extLst>
                <a:ext uri="{FF2B5EF4-FFF2-40B4-BE49-F238E27FC236}">
                  <a16:creationId xmlns:a16="http://schemas.microsoft.com/office/drawing/2014/main" id="{12398DD8-2E07-C240-2CFD-5C55A3AA0912}"/>
                </a:ext>
              </a:extLst>
            </p:cNvPr>
            <p:cNvSpPr/>
            <p:nvPr/>
          </p:nvSpPr>
          <p:spPr>
            <a:xfrm>
              <a:off x="5847550" y="2067125"/>
              <a:ext cx="14550" cy="11775"/>
            </a:xfrm>
            <a:custGeom>
              <a:avLst/>
              <a:gdLst/>
              <a:ahLst/>
              <a:cxnLst/>
              <a:rect l="l" t="t" r="r" b="b"/>
              <a:pathLst>
                <a:path w="582" h="471" extrusionOk="0">
                  <a:moveTo>
                    <a:pt x="582" y="0"/>
                  </a:moveTo>
                  <a:cubicBezTo>
                    <a:pt x="545" y="5"/>
                    <a:pt x="419" y="56"/>
                    <a:pt x="388" y="82"/>
                  </a:cubicBezTo>
                  <a:lnTo>
                    <a:pt x="313" y="145"/>
                  </a:lnTo>
                  <a:cubicBezTo>
                    <a:pt x="280" y="173"/>
                    <a:pt x="244" y="201"/>
                    <a:pt x="210" y="231"/>
                  </a:cubicBezTo>
                  <a:cubicBezTo>
                    <a:pt x="157" y="274"/>
                    <a:pt x="120" y="326"/>
                    <a:pt x="71" y="371"/>
                  </a:cubicBezTo>
                  <a:cubicBezTo>
                    <a:pt x="17" y="422"/>
                    <a:pt x="16" y="424"/>
                    <a:pt x="1" y="471"/>
                  </a:cubicBezTo>
                  <a:cubicBezTo>
                    <a:pt x="122" y="401"/>
                    <a:pt x="263" y="310"/>
                    <a:pt x="375" y="214"/>
                  </a:cubicBezTo>
                  <a:lnTo>
                    <a:pt x="462" y="142"/>
                  </a:lnTo>
                  <a:lnTo>
                    <a:pt x="478" y="129"/>
                  </a:lnTo>
                  <a:cubicBezTo>
                    <a:pt x="518" y="87"/>
                    <a:pt x="550" y="45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6">
              <a:extLst>
                <a:ext uri="{FF2B5EF4-FFF2-40B4-BE49-F238E27FC236}">
                  <a16:creationId xmlns:a16="http://schemas.microsoft.com/office/drawing/2014/main" id="{FCFE5460-4F91-31EA-27C8-6B0E9A17758F}"/>
                </a:ext>
              </a:extLst>
            </p:cNvPr>
            <p:cNvSpPr/>
            <p:nvPr/>
          </p:nvSpPr>
          <p:spPr>
            <a:xfrm>
              <a:off x="5841725" y="2101300"/>
              <a:ext cx="40375" cy="27825"/>
            </a:xfrm>
            <a:custGeom>
              <a:avLst/>
              <a:gdLst/>
              <a:ahLst/>
              <a:cxnLst/>
              <a:rect l="l" t="t" r="r" b="b"/>
              <a:pathLst>
                <a:path w="1615" h="1113" extrusionOk="0">
                  <a:moveTo>
                    <a:pt x="1615" y="0"/>
                  </a:moveTo>
                  <a:cubicBezTo>
                    <a:pt x="1529" y="5"/>
                    <a:pt x="1195" y="111"/>
                    <a:pt x="1101" y="168"/>
                  </a:cubicBezTo>
                  <a:cubicBezTo>
                    <a:pt x="1101" y="168"/>
                    <a:pt x="1043" y="198"/>
                    <a:pt x="986" y="233"/>
                  </a:cubicBezTo>
                  <a:cubicBezTo>
                    <a:pt x="929" y="265"/>
                    <a:pt x="874" y="301"/>
                    <a:pt x="874" y="301"/>
                  </a:cubicBezTo>
                  <a:cubicBezTo>
                    <a:pt x="773" y="362"/>
                    <a:pt x="673" y="431"/>
                    <a:pt x="576" y="505"/>
                  </a:cubicBezTo>
                  <a:cubicBezTo>
                    <a:pt x="429" y="615"/>
                    <a:pt x="316" y="736"/>
                    <a:pt x="192" y="864"/>
                  </a:cubicBezTo>
                  <a:cubicBezTo>
                    <a:pt x="55" y="1007"/>
                    <a:pt x="53" y="1015"/>
                    <a:pt x="0" y="1113"/>
                  </a:cubicBezTo>
                  <a:cubicBezTo>
                    <a:pt x="257" y="851"/>
                    <a:pt x="600" y="576"/>
                    <a:pt x="932" y="372"/>
                  </a:cubicBezTo>
                  <a:cubicBezTo>
                    <a:pt x="932" y="372"/>
                    <a:pt x="995" y="333"/>
                    <a:pt x="1059" y="296"/>
                  </a:cubicBezTo>
                  <a:cubicBezTo>
                    <a:pt x="1124" y="261"/>
                    <a:pt x="1189" y="225"/>
                    <a:pt x="1189" y="225"/>
                  </a:cubicBezTo>
                  <a:lnTo>
                    <a:pt x="1237" y="200"/>
                  </a:lnTo>
                  <a:cubicBezTo>
                    <a:pt x="1369" y="128"/>
                    <a:pt x="1493" y="61"/>
                    <a:pt x="16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6">
              <a:extLst>
                <a:ext uri="{FF2B5EF4-FFF2-40B4-BE49-F238E27FC236}">
                  <a16:creationId xmlns:a16="http://schemas.microsoft.com/office/drawing/2014/main" id="{AECD742C-42D1-4B40-4A6A-56F865DAB009}"/>
                </a:ext>
              </a:extLst>
            </p:cNvPr>
            <p:cNvSpPr/>
            <p:nvPr/>
          </p:nvSpPr>
          <p:spPr>
            <a:xfrm>
              <a:off x="5850100" y="2104075"/>
              <a:ext cx="15450" cy="9925"/>
            </a:xfrm>
            <a:custGeom>
              <a:avLst/>
              <a:gdLst/>
              <a:ahLst/>
              <a:cxnLst/>
              <a:rect l="l" t="t" r="r" b="b"/>
              <a:pathLst>
                <a:path w="618" h="397" extrusionOk="0">
                  <a:moveTo>
                    <a:pt x="618" y="0"/>
                  </a:moveTo>
                  <a:cubicBezTo>
                    <a:pt x="581" y="0"/>
                    <a:pt x="453" y="37"/>
                    <a:pt x="420" y="59"/>
                  </a:cubicBezTo>
                  <a:lnTo>
                    <a:pt x="340" y="112"/>
                  </a:lnTo>
                  <a:cubicBezTo>
                    <a:pt x="303" y="136"/>
                    <a:pt x="267" y="159"/>
                    <a:pt x="229" y="183"/>
                  </a:cubicBezTo>
                  <a:cubicBezTo>
                    <a:pt x="172" y="220"/>
                    <a:pt x="131" y="267"/>
                    <a:pt x="79" y="306"/>
                  </a:cubicBezTo>
                  <a:cubicBezTo>
                    <a:pt x="21" y="350"/>
                    <a:pt x="20" y="352"/>
                    <a:pt x="1" y="396"/>
                  </a:cubicBezTo>
                  <a:cubicBezTo>
                    <a:pt x="126" y="342"/>
                    <a:pt x="273" y="267"/>
                    <a:pt x="394" y="186"/>
                  </a:cubicBezTo>
                  <a:lnTo>
                    <a:pt x="485" y="126"/>
                  </a:lnTo>
                  <a:lnTo>
                    <a:pt x="502" y="115"/>
                  </a:lnTo>
                  <a:cubicBezTo>
                    <a:pt x="547" y="78"/>
                    <a:pt x="583" y="39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6">
              <a:extLst>
                <a:ext uri="{FF2B5EF4-FFF2-40B4-BE49-F238E27FC236}">
                  <a16:creationId xmlns:a16="http://schemas.microsoft.com/office/drawing/2014/main" id="{F854D510-2618-872C-9FED-D0D4C0F13B4B}"/>
                </a:ext>
              </a:extLst>
            </p:cNvPr>
            <p:cNvSpPr/>
            <p:nvPr/>
          </p:nvSpPr>
          <p:spPr>
            <a:xfrm>
              <a:off x="5707125" y="1959675"/>
              <a:ext cx="134575" cy="257975"/>
            </a:xfrm>
            <a:custGeom>
              <a:avLst/>
              <a:gdLst/>
              <a:ahLst/>
              <a:cxnLst/>
              <a:rect l="l" t="t" r="r" b="b"/>
              <a:pathLst>
                <a:path w="5383" h="10319" extrusionOk="0">
                  <a:moveTo>
                    <a:pt x="1" y="0"/>
                  </a:moveTo>
                  <a:cubicBezTo>
                    <a:pt x="118" y="55"/>
                    <a:pt x="329" y="151"/>
                    <a:pt x="574" y="296"/>
                  </a:cubicBezTo>
                  <a:cubicBezTo>
                    <a:pt x="817" y="441"/>
                    <a:pt x="1095" y="632"/>
                    <a:pt x="1355" y="852"/>
                  </a:cubicBezTo>
                  <a:cubicBezTo>
                    <a:pt x="1882" y="1286"/>
                    <a:pt x="2326" y="1827"/>
                    <a:pt x="2528" y="2087"/>
                  </a:cubicBezTo>
                  <a:cubicBezTo>
                    <a:pt x="2528" y="2087"/>
                    <a:pt x="2777" y="2403"/>
                    <a:pt x="3000" y="2740"/>
                  </a:cubicBezTo>
                  <a:cubicBezTo>
                    <a:pt x="3225" y="3074"/>
                    <a:pt x="3428" y="3422"/>
                    <a:pt x="3428" y="3422"/>
                  </a:cubicBezTo>
                  <a:cubicBezTo>
                    <a:pt x="3792" y="4043"/>
                    <a:pt x="4146" y="4702"/>
                    <a:pt x="4474" y="5377"/>
                  </a:cubicBezTo>
                  <a:cubicBezTo>
                    <a:pt x="4714" y="5882"/>
                    <a:pt x="4919" y="6374"/>
                    <a:pt x="5068" y="6880"/>
                  </a:cubicBezTo>
                  <a:cubicBezTo>
                    <a:pt x="5217" y="7385"/>
                    <a:pt x="5308" y="7907"/>
                    <a:pt x="5305" y="8453"/>
                  </a:cubicBezTo>
                  <a:cubicBezTo>
                    <a:pt x="5302" y="8758"/>
                    <a:pt x="5274" y="8988"/>
                    <a:pt x="5243" y="9171"/>
                  </a:cubicBezTo>
                  <a:cubicBezTo>
                    <a:pt x="5212" y="9353"/>
                    <a:pt x="5177" y="9490"/>
                    <a:pt x="5145" y="9609"/>
                  </a:cubicBezTo>
                  <a:cubicBezTo>
                    <a:pt x="5075" y="9845"/>
                    <a:pt x="5020" y="10016"/>
                    <a:pt x="4872" y="10319"/>
                  </a:cubicBezTo>
                  <a:cubicBezTo>
                    <a:pt x="5155" y="9825"/>
                    <a:pt x="5318" y="9230"/>
                    <a:pt x="5349" y="8613"/>
                  </a:cubicBezTo>
                  <a:cubicBezTo>
                    <a:pt x="5382" y="7994"/>
                    <a:pt x="5288" y="7355"/>
                    <a:pt x="5104" y="6741"/>
                  </a:cubicBezTo>
                  <a:cubicBezTo>
                    <a:pt x="4920" y="6125"/>
                    <a:pt x="4657" y="5531"/>
                    <a:pt x="4370" y="4961"/>
                  </a:cubicBezTo>
                  <a:cubicBezTo>
                    <a:pt x="4080" y="4392"/>
                    <a:pt x="3783" y="3835"/>
                    <a:pt x="3468" y="3309"/>
                  </a:cubicBezTo>
                  <a:cubicBezTo>
                    <a:pt x="3468" y="3309"/>
                    <a:pt x="3233" y="2909"/>
                    <a:pt x="2967" y="2527"/>
                  </a:cubicBezTo>
                  <a:cubicBezTo>
                    <a:pt x="2704" y="2143"/>
                    <a:pt x="2403" y="1789"/>
                    <a:pt x="2403" y="1789"/>
                  </a:cubicBezTo>
                  <a:cubicBezTo>
                    <a:pt x="2403" y="1789"/>
                    <a:pt x="2346" y="1721"/>
                    <a:pt x="2290" y="1656"/>
                  </a:cubicBezTo>
                  <a:lnTo>
                    <a:pt x="2173" y="1526"/>
                  </a:lnTo>
                  <a:cubicBezTo>
                    <a:pt x="1525" y="832"/>
                    <a:pt x="795" y="30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6">
              <a:extLst>
                <a:ext uri="{FF2B5EF4-FFF2-40B4-BE49-F238E27FC236}">
                  <a16:creationId xmlns:a16="http://schemas.microsoft.com/office/drawing/2014/main" id="{857C7E8D-EB40-39E3-2C37-C083FA31E7EB}"/>
                </a:ext>
              </a:extLst>
            </p:cNvPr>
            <p:cNvSpPr/>
            <p:nvPr/>
          </p:nvSpPr>
          <p:spPr>
            <a:xfrm>
              <a:off x="5768925" y="2018550"/>
              <a:ext cx="26050" cy="48500"/>
            </a:xfrm>
            <a:custGeom>
              <a:avLst/>
              <a:gdLst/>
              <a:ahLst/>
              <a:cxnLst/>
              <a:rect l="l" t="t" r="r" b="b"/>
              <a:pathLst>
                <a:path w="1042" h="1940" extrusionOk="0">
                  <a:moveTo>
                    <a:pt x="0" y="0"/>
                  </a:moveTo>
                  <a:cubicBezTo>
                    <a:pt x="47" y="83"/>
                    <a:pt x="243" y="414"/>
                    <a:pt x="303" y="514"/>
                  </a:cubicBezTo>
                  <a:cubicBezTo>
                    <a:pt x="303" y="514"/>
                    <a:pt x="344" y="574"/>
                    <a:pt x="381" y="635"/>
                  </a:cubicBezTo>
                  <a:cubicBezTo>
                    <a:pt x="419" y="697"/>
                    <a:pt x="456" y="758"/>
                    <a:pt x="456" y="758"/>
                  </a:cubicBezTo>
                  <a:cubicBezTo>
                    <a:pt x="522" y="868"/>
                    <a:pt x="584" y="985"/>
                    <a:pt x="645" y="1105"/>
                  </a:cubicBezTo>
                  <a:cubicBezTo>
                    <a:pt x="734" y="1284"/>
                    <a:pt x="822" y="1442"/>
                    <a:pt x="897" y="1623"/>
                  </a:cubicBezTo>
                  <a:cubicBezTo>
                    <a:pt x="978" y="1826"/>
                    <a:pt x="979" y="1834"/>
                    <a:pt x="1042" y="1940"/>
                  </a:cubicBezTo>
                  <a:cubicBezTo>
                    <a:pt x="942" y="1544"/>
                    <a:pt x="757" y="1078"/>
                    <a:pt x="528" y="699"/>
                  </a:cubicBezTo>
                  <a:cubicBezTo>
                    <a:pt x="528" y="699"/>
                    <a:pt x="485" y="627"/>
                    <a:pt x="440" y="557"/>
                  </a:cubicBezTo>
                  <a:cubicBezTo>
                    <a:pt x="395" y="487"/>
                    <a:pt x="350" y="416"/>
                    <a:pt x="350" y="416"/>
                  </a:cubicBezTo>
                  <a:lnTo>
                    <a:pt x="314" y="365"/>
                  </a:lnTo>
                  <a:cubicBezTo>
                    <a:pt x="211" y="228"/>
                    <a:pt x="107" y="11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6">
              <a:extLst>
                <a:ext uri="{FF2B5EF4-FFF2-40B4-BE49-F238E27FC236}">
                  <a16:creationId xmlns:a16="http://schemas.microsoft.com/office/drawing/2014/main" id="{7CF6A828-7FE1-90A6-00AF-3C20E37E163B}"/>
                </a:ext>
              </a:extLst>
            </p:cNvPr>
            <p:cNvSpPr/>
            <p:nvPr/>
          </p:nvSpPr>
          <p:spPr>
            <a:xfrm>
              <a:off x="5769650" y="2001475"/>
              <a:ext cx="18725" cy="22900"/>
            </a:xfrm>
            <a:custGeom>
              <a:avLst/>
              <a:gdLst/>
              <a:ahLst/>
              <a:cxnLst/>
              <a:rect l="l" t="t" r="r" b="b"/>
              <a:pathLst>
                <a:path w="749" h="916" extrusionOk="0">
                  <a:moveTo>
                    <a:pt x="1" y="1"/>
                  </a:moveTo>
                  <a:cubicBezTo>
                    <a:pt x="16" y="53"/>
                    <a:pt x="117" y="235"/>
                    <a:pt x="157" y="284"/>
                  </a:cubicBezTo>
                  <a:lnTo>
                    <a:pt x="257" y="403"/>
                  </a:lnTo>
                  <a:cubicBezTo>
                    <a:pt x="301" y="457"/>
                    <a:pt x="347" y="512"/>
                    <a:pt x="392" y="567"/>
                  </a:cubicBezTo>
                  <a:cubicBezTo>
                    <a:pt x="461" y="651"/>
                    <a:pt x="536" y="714"/>
                    <a:pt x="606" y="792"/>
                  </a:cubicBezTo>
                  <a:cubicBezTo>
                    <a:pt x="684" y="880"/>
                    <a:pt x="688" y="883"/>
                    <a:pt x="749" y="916"/>
                  </a:cubicBezTo>
                  <a:cubicBezTo>
                    <a:pt x="629" y="733"/>
                    <a:pt x="474" y="519"/>
                    <a:pt x="324" y="339"/>
                  </a:cubicBezTo>
                  <a:lnTo>
                    <a:pt x="209" y="203"/>
                  </a:lnTo>
                  <a:lnTo>
                    <a:pt x="189" y="177"/>
                  </a:lnTo>
                  <a:cubicBezTo>
                    <a:pt x="125" y="112"/>
                    <a:pt x="63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6">
              <a:extLst>
                <a:ext uri="{FF2B5EF4-FFF2-40B4-BE49-F238E27FC236}">
                  <a16:creationId xmlns:a16="http://schemas.microsoft.com/office/drawing/2014/main" id="{6B17F303-FAD4-0BFE-813A-37E9F73B3B79}"/>
                </a:ext>
              </a:extLst>
            </p:cNvPr>
            <p:cNvSpPr/>
            <p:nvPr/>
          </p:nvSpPr>
          <p:spPr>
            <a:xfrm>
              <a:off x="5797450" y="2189575"/>
              <a:ext cx="15950" cy="68525"/>
            </a:xfrm>
            <a:custGeom>
              <a:avLst/>
              <a:gdLst/>
              <a:ahLst/>
              <a:cxnLst/>
              <a:rect l="l" t="t" r="r" b="b"/>
              <a:pathLst>
                <a:path w="638" h="2741" extrusionOk="0">
                  <a:moveTo>
                    <a:pt x="551" y="1"/>
                  </a:moveTo>
                  <a:lnTo>
                    <a:pt x="551" y="1"/>
                  </a:lnTo>
                  <a:cubicBezTo>
                    <a:pt x="549" y="62"/>
                    <a:pt x="558" y="216"/>
                    <a:pt x="557" y="373"/>
                  </a:cubicBezTo>
                  <a:cubicBezTo>
                    <a:pt x="555" y="530"/>
                    <a:pt x="546" y="690"/>
                    <a:pt x="543" y="765"/>
                  </a:cubicBezTo>
                  <a:cubicBezTo>
                    <a:pt x="543" y="765"/>
                    <a:pt x="542" y="789"/>
                    <a:pt x="541" y="823"/>
                  </a:cubicBezTo>
                  <a:cubicBezTo>
                    <a:pt x="540" y="858"/>
                    <a:pt x="538" y="905"/>
                    <a:pt x="533" y="950"/>
                  </a:cubicBezTo>
                  <a:cubicBezTo>
                    <a:pt x="527" y="1042"/>
                    <a:pt x="515" y="1134"/>
                    <a:pt x="515" y="1134"/>
                  </a:cubicBezTo>
                  <a:cubicBezTo>
                    <a:pt x="496" y="1297"/>
                    <a:pt x="462" y="1466"/>
                    <a:pt x="419" y="1631"/>
                  </a:cubicBezTo>
                  <a:cubicBezTo>
                    <a:pt x="354" y="1879"/>
                    <a:pt x="291" y="2104"/>
                    <a:pt x="187" y="2333"/>
                  </a:cubicBezTo>
                  <a:cubicBezTo>
                    <a:pt x="67" y="2587"/>
                    <a:pt x="57" y="2592"/>
                    <a:pt x="0" y="2741"/>
                  </a:cubicBezTo>
                  <a:cubicBezTo>
                    <a:pt x="150" y="2524"/>
                    <a:pt x="290" y="2265"/>
                    <a:pt x="396" y="1987"/>
                  </a:cubicBezTo>
                  <a:cubicBezTo>
                    <a:pt x="505" y="1709"/>
                    <a:pt x="574" y="1411"/>
                    <a:pt x="609" y="1127"/>
                  </a:cubicBezTo>
                  <a:cubicBezTo>
                    <a:pt x="609" y="1127"/>
                    <a:pt x="612" y="1100"/>
                    <a:pt x="617" y="1060"/>
                  </a:cubicBezTo>
                  <a:cubicBezTo>
                    <a:pt x="620" y="1020"/>
                    <a:pt x="624" y="966"/>
                    <a:pt x="628" y="912"/>
                  </a:cubicBezTo>
                  <a:cubicBezTo>
                    <a:pt x="634" y="804"/>
                    <a:pt x="637" y="696"/>
                    <a:pt x="637" y="696"/>
                  </a:cubicBezTo>
                  <a:lnTo>
                    <a:pt x="636" y="615"/>
                  </a:lnTo>
                  <a:cubicBezTo>
                    <a:pt x="627" y="394"/>
                    <a:pt x="596" y="192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6">
              <a:extLst>
                <a:ext uri="{FF2B5EF4-FFF2-40B4-BE49-F238E27FC236}">
                  <a16:creationId xmlns:a16="http://schemas.microsoft.com/office/drawing/2014/main" id="{8523BDA3-6935-C4A5-B6BC-88E6E989DA54}"/>
                </a:ext>
              </a:extLst>
            </p:cNvPr>
            <p:cNvSpPr/>
            <p:nvPr/>
          </p:nvSpPr>
          <p:spPr>
            <a:xfrm>
              <a:off x="5813125" y="2198975"/>
              <a:ext cx="9125" cy="48050"/>
            </a:xfrm>
            <a:custGeom>
              <a:avLst/>
              <a:gdLst/>
              <a:ahLst/>
              <a:cxnLst/>
              <a:rect l="l" t="t" r="r" b="b"/>
              <a:pathLst>
                <a:path w="365" h="1922" extrusionOk="0">
                  <a:moveTo>
                    <a:pt x="365" y="1"/>
                  </a:moveTo>
                  <a:cubicBezTo>
                    <a:pt x="330" y="79"/>
                    <a:pt x="231" y="405"/>
                    <a:pt x="212" y="508"/>
                  </a:cubicBezTo>
                  <a:cubicBezTo>
                    <a:pt x="212" y="508"/>
                    <a:pt x="166" y="760"/>
                    <a:pt x="166" y="760"/>
                  </a:cubicBezTo>
                  <a:cubicBezTo>
                    <a:pt x="145" y="872"/>
                    <a:pt x="125" y="989"/>
                    <a:pt x="102" y="1106"/>
                  </a:cubicBezTo>
                  <a:cubicBezTo>
                    <a:pt x="70" y="1281"/>
                    <a:pt x="59" y="1442"/>
                    <a:pt x="31" y="1613"/>
                  </a:cubicBezTo>
                  <a:cubicBezTo>
                    <a:pt x="0" y="1804"/>
                    <a:pt x="0" y="1812"/>
                    <a:pt x="7" y="1921"/>
                  </a:cubicBezTo>
                  <a:cubicBezTo>
                    <a:pt x="95" y="1572"/>
                    <a:pt x="191" y="1146"/>
                    <a:pt x="260" y="765"/>
                  </a:cubicBezTo>
                  <a:cubicBezTo>
                    <a:pt x="260" y="765"/>
                    <a:pt x="312" y="477"/>
                    <a:pt x="312" y="477"/>
                  </a:cubicBezTo>
                  <a:lnTo>
                    <a:pt x="321" y="423"/>
                  </a:lnTo>
                  <a:cubicBezTo>
                    <a:pt x="342" y="273"/>
                    <a:pt x="355" y="136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6">
              <a:extLst>
                <a:ext uri="{FF2B5EF4-FFF2-40B4-BE49-F238E27FC236}">
                  <a16:creationId xmlns:a16="http://schemas.microsoft.com/office/drawing/2014/main" id="{A9259C2F-647B-F0E6-733B-D5D5AFA8DC8B}"/>
                </a:ext>
              </a:extLst>
            </p:cNvPr>
            <p:cNvSpPr/>
            <p:nvPr/>
          </p:nvSpPr>
          <p:spPr>
            <a:xfrm>
              <a:off x="5815975" y="2214525"/>
              <a:ext cx="15500" cy="37100"/>
            </a:xfrm>
            <a:custGeom>
              <a:avLst/>
              <a:gdLst/>
              <a:ahLst/>
              <a:cxnLst/>
              <a:rect l="l" t="t" r="r" b="b"/>
              <a:pathLst>
                <a:path w="620" h="1484" extrusionOk="0">
                  <a:moveTo>
                    <a:pt x="619" y="1"/>
                  </a:moveTo>
                  <a:cubicBezTo>
                    <a:pt x="575" y="55"/>
                    <a:pt x="432" y="298"/>
                    <a:pt x="400" y="378"/>
                  </a:cubicBezTo>
                  <a:lnTo>
                    <a:pt x="320" y="573"/>
                  </a:lnTo>
                  <a:cubicBezTo>
                    <a:pt x="284" y="659"/>
                    <a:pt x="246" y="750"/>
                    <a:pt x="210" y="840"/>
                  </a:cubicBezTo>
                  <a:cubicBezTo>
                    <a:pt x="152" y="975"/>
                    <a:pt x="119" y="1104"/>
                    <a:pt x="68" y="1238"/>
                  </a:cubicBezTo>
                  <a:cubicBezTo>
                    <a:pt x="12" y="1387"/>
                    <a:pt x="11" y="1392"/>
                    <a:pt x="1" y="1483"/>
                  </a:cubicBezTo>
                  <a:cubicBezTo>
                    <a:pt x="136" y="1219"/>
                    <a:pt x="289" y="894"/>
                    <a:pt x="410" y="599"/>
                  </a:cubicBezTo>
                  <a:lnTo>
                    <a:pt x="501" y="376"/>
                  </a:lnTo>
                  <a:lnTo>
                    <a:pt x="518" y="334"/>
                  </a:lnTo>
                  <a:cubicBezTo>
                    <a:pt x="559" y="217"/>
                    <a:pt x="590" y="108"/>
                    <a:pt x="6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6">
              <a:extLst>
                <a:ext uri="{FF2B5EF4-FFF2-40B4-BE49-F238E27FC236}">
                  <a16:creationId xmlns:a16="http://schemas.microsoft.com/office/drawing/2014/main" id="{63982904-D53D-F80C-0297-A8381CAFBBDC}"/>
                </a:ext>
              </a:extLst>
            </p:cNvPr>
            <p:cNvSpPr/>
            <p:nvPr/>
          </p:nvSpPr>
          <p:spPr>
            <a:xfrm>
              <a:off x="5846875" y="2131850"/>
              <a:ext cx="20325" cy="29125"/>
            </a:xfrm>
            <a:custGeom>
              <a:avLst/>
              <a:gdLst/>
              <a:ahLst/>
              <a:cxnLst/>
              <a:rect l="l" t="t" r="r" b="b"/>
              <a:pathLst>
                <a:path w="813" h="1165" extrusionOk="0">
                  <a:moveTo>
                    <a:pt x="813" y="1"/>
                  </a:moveTo>
                  <a:cubicBezTo>
                    <a:pt x="782" y="6"/>
                    <a:pt x="703" y="29"/>
                    <a:pt x="627" y="66"/>
                  </a:cubicBezTo>
                  <a:cubicBezTo>
                    <a:pt x="551" y="104"/>
                    <a:pt x="478" y="152"/>
                    <a:pt x="449" y="180"/>
                  </a:cubicBezTo>
                  <a:cubicBezTo>
                    <a:pt x="449" y="180"/>
                    <a:pt x="411" y="214"/>
                    <a:pt x="377" y="252"/>
                  </a:cubicBezTo>
                  <a:cubicBezTo>
                    <a:pt x="343" y="288"/>
                    <a:pt x="311" y="326"/>
                    <a:pt x="311" y="326"/>
                  </a:cubicBezTo>
                  <a:cubicBezTo>
                    <a:pt x="253" y="395"/>
                    <a:pt x="201" y="471"/>
                    <a:pt x="156" y="552"/>
                  </a:cubicBezTo>
                  <a:cubicBezTo>
                    <a:pt x="87" y="675"/>
                    <a:pt x="57" y="798"/>
                    <a:pt x="29" y="929"/>
                  </a:cubicBezTo>
                  <a:cubicBezTo>
                    <a:pt x="1" y="1075"/>
                    <a:pt x="6" y="1082"/>
                    <a:pt x="24" y="1164"/>
                  </a:cubicBezTo>
                  <a:cubicBezTo>
                    <a:pt x="63" y="894"/>
                    <a:pt x="202" y="595"/>
                    <a:pt x="388" y="378"/>
                  </a:cubicBezTo>
                  <a:cubicBezTo>
                    <a:pt x="388" y="378"/>
                    <a:pt x="423" y="337"/>
                    <a:pt x="459" y="298"/>
                  </a:cubicBezTo>
                  <a:cubicBezTo>
                    <a:pt x="497" y="260"/>
                    <a:pt x="537" y="224"/>
                    <a:pt x="537" y="224"/>
                  </a:cubicBezTo>
                  <a:lnTo>
                    <a:pt x="569" y="199"/>
                  </a:lnTo>
                  <a:cubicBezTo>
                    <a:pt x="649" y="123"/>
                    <a:pt x="729" y="58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6">
              <a:extLst>
                <a:ext uri="{FF2B5EF4-FFF2-40B4-BE49-F238E27FC236}">
                  <a16:creationId xmlns:a16="http://schemas.microsoft.com/office/drawing/2014/main" id="{DA04D06E-0663-79C6-93C1-7C64AE06FD8B}"/>
                </a:ext>
              </a:extLst>
            </p:cNvPr>
            <p:cNvSpPr/>
            <p:nvPr/>
          </p:nvSpPr>
          <p:spPr>
            <a:xfrm>
              <a:off x="5850900" y="2130250"/>
              <a:ext cx="9200" cy="8925"/>
            </a:xfrm>
            <a:custGeom>
              <a:avLst/>
              <a:gdLst/>
              <a:ahLst/>
              <a:cxnLst/>
              <a:rect l="l" t="t" r="r" b="b"/>
              <a:pathLst>
                <a:path w="368" h="357" extrusionOk="0">
                  <a:moveTo>
                    <a:pt x="368" y="0"/>
                  </a:moveTo>
                  <a:cubicBezTo>
                    <a:pt x="338" y="1"/>
                    <a:pt x="248" y="36"/>
                    <a:pt x="228" y="55"/>
                  </a:cubicBezTo>
                  <a:lnTo>
                    <a:pt x="180" y="103"/>
                  </a:lnTo>
                  <a:cubicBezTo>
                    <a:pt x="160" y="124"/>
                    <a:pt x="137" y="146"/>
                    <a:pt x="116" y="168"/>
                  </a:cubicBezTo>
                  <a:cubicBezTo>
                    <a:pt x="82" y="201"/>
                    <a:pt x="65" y="243"/>
                    <a:pt x="36" y="278"/>
                  </a:cubicBezTo>
                  <a:cubicBezTo>
                    <a:pt x="3" y="317"/>
                    <a:pt x="2" y="319"/>
                    <a:pt x="1" y="357"/>
                  </a:cubicBezTo>
                  <a:cubicBezTo>
                    <a:pt x="84" y="307"/>
                    <a:pt x="177" y="239"/>
                    <a:pt x="249" y="167"/>
                  </a:cubicBezTo>
                  <a:lnTo>
                    <a:pt x="302" y="111"/>
                  </a:lnTo>
                  <a:lnTo>
                    <a:pt x="312" y="102"/>
                  </a:lnTo>
                  <a:cubicBezTo>
                    <a:pt x="335" y="69"/>
                    <a:pt x="352" y="35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6">
              <a:extLst>
                <a:ext uri="{FF2B5EF4-FFF2-40B4-BE49-F238E27FC236}">
                  <a16:creationId xmlns:a16="http://schemas.microsoft.com/office/drawing/2014/main" id="{727F6D84-9ECD-9090-5FFD-8F8E0DCF4B92}"/>
                </a:ext>
              </a:extLst>
            </p:cNvPr>
            <p:cNvSpPr/>
            <p:nvPr/>
          </p:nvSpPr>
          <p:spPr>
            <a:xfrm>
              <a:off x="5598475" y="2272250"/>
              <a:ext cx="26200" cy="22950"/>
            </a:xfrm>
            <a:custGeom>
              <a:avLst/>
              <a:gdLst/>
              <a:ahLst/>
              <a:cxnLst/>
              <a:rect l="l" t="t" r="r" b="b"/>
              <a:pathLst>
                <a:path w="1048" h="918" extrusionOk="0">
                  <a:moveTo>
                    <a:pt x="5" y="0"/>
                  </a:moveTo>
                  <a:cubicBezTo>
                    <a:pt x="1" y="32"/>
                    <a:pt x="1" y="115"/>
                    <a:pt x="19" y="200"/>
                  </a:cubicBezTo>
                  <a:cubicBezTo>
                    <a:pt x="39" y="284"/>
                    <a:pt x="72" y="368"/>
                    <a:pt x="96" y="402"/>
                  </a:cubicBezTo>
                  <a:cubicBezTo>
                    <a:pt x="93" y="406"/>
                    <a:pt x="213" y="566"/>
                    <a:pt x="220" y="566"/>
                  </a:cubicBezTo>
                  <a:cubicBezTo>
                    <a:pt x="220" y="566"/>
                    <a:pt x="220" y="566"/>
                    <a:pt x="220" y="566"/>
                  </a:cubicBezTo>
                  <a:cubicBezTo>
                    <a:pt x="281" y="635"/>
                    <a:pt x="353" y="697"/>
                    <a:pt x="431" y="752"/>
                  </a:cubicBezTo>
                  <a:cubicBezTo>
                    <a:pt x="550" y="833"/>
                    <a:pt x="675" y="871"/>
                    <a:pt x="808" y="900"/>
                  </a:cubicBezTo>
                  <a:cubicBezTo>
                    <a:pt x="876" y="913"/>
                    <a:pt x="915" y="918"/>
                    <a:pt x="944" y="918"/>
                  </a:cubicBezTo>
                  <a:cubicBezTo>
                    <a:pt x="980" y="918"/>
                    <a:pt x="1003" y="910"/>
                    <a:pt x="1047" y="899"/>
                  </a:cubicBezTo>
                  <a:cubicBezTo>
                    <a:pt x="771" y="878"/>
                    <a:pt x="470" y="715"/>
                    <a:pt x="283" y="498"/>
                  </a:cubicBezTo>
                  <a:cubicBezTo>
                    <a:pt x="283" y="498"/>
                    <a:pt x="274" y="488"/>
                    <a:pt x="260" y="473"/>
                  </a:cubicBezTo>
                  <a:cubicBezTo>
                    <a:pt x="247" y="457"/>
                    <a:pt x="231" y="435"/>
                    <a:pt x="215" y="414"/>
                  </a:cubicBezTo>
                  <a:cubicBezTo>
                    <a:pt x="183" y="369"/>
                    <a:pt x="155" y="324"/>
                    <a:pt x="155" y="324"/>
                  </a:cubicBezTo>
                  <a:lnTo>
                    <a:pt x="136" y="288"/>
                  </a:lnTo>
                  <a:cubicBezTo>
                    <a:pt x="80" y="193"/>
                    <a:pt x="35" y="99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6">
              <a:extLst>
                <a:ext uri="{FF2B5EF4-FFF2-40B4-BE49-F238E27FC236}">
                  <a16:creationId xmlns:a16="http://schemas.microsoft.com/office/drawing/2014/main" id="{B87AD3FA-010E-03F0-E740-66FA0EA2EF27}"/>
                </a:ext>
              </a:extLst>
            </p:cNvPr>
            <p:cNvSpPr/>
            <p:nvPr/>
          </p:nvSpPr>
          <p:spPr>
            <a:xfrm>
              <a:off x="5586775" y="2305550"/>
              <a:ext cx="46025" cy="14300"/>
            </a:xfrm>
            <a:custGeom>
              <a:avLst/>
              <a:gdLst/>
              <a:ahLst/>
              <a:cxnLst/>
              <a:rect l="l" t="t" r="r" b="b"/>
              <a:pathLst>
                <a:path w="1841" h="572" extrusionOk="0">
                  <a:moveTo>
                    <a:pt x="1" y="0"/>
                  </a:moveTo>
                  <a:cubicBezTo>
                    <a:pt x="29" y="32"/>
                    <a:pt x="108" y="104"/>
                    <a:pt x="196" y="170"/>
                  </a:cubicBezTo>
                  <a:cubicBezTo>
                    <a:pt x="285" y="235"/>
                    <a:pt x="381" y="295"/>
                    <a:pt x="431" y="316"/>
                  </a:cubicBezTo>
                  <a:cubicBezTo>
                    <a:pt x="431" y="316"/>
                    <a:pt x="489" y="344"/>
                    <a:pt x="551" y="368"/>
                  </a:cubicBezTo>
                  <a:cubicBezTo>
                    <a:pt x="610" y="393"/>
                    <a:pt x="672" y="415"/>
                    <a:pt x="672" y="415"/>
                  </a:cubicBezTo>
                  <a:cubicBezTo>
                    <a:pt x="781" y="456"/>
                    <a:pt x="898" y="489"/>
                    <a:pt x="1016" y="517"/>
                  </a:cubicBezTo>
                  <a:cubicBezTo>
                    <a:pt x="1192" y="558"/>
                    <a:pt x="1357" y="564"/>
                    <a:pt x="1532" y="570"/>
                  </a:cubicBezTo>
                  <a:cubicBezTo>
                    <a:pt x="1568" y="571"/>
                    <a:pt x="1597" y="571"/>
                    <a:pt x="1622" y="571"/>
                  </a:cubicBezTo>
                  <a:cubicBezTo>
                    <a:pt x="1733" y="571"/>
                    <a:pt x="1754" y="563"/>
                    <a:pt x="1841" y="540"/>
                  </a:cubicBezTo>
                  <a:cubicBezTo>
                    <a:pt x="1480" y="537"/>
                    <a:pt x="1052" y="458"/>
                    <a:pt x="693" y="324"/>
                  </a:cubicBezTo>
                  <a:cubicBezTo>
                    <a:pt x="693" y="324"/>
                    <a:pt x="624" y="299"/>
                    <a:pt x="557" y="272"/>
                  </a:cubicBezTo>
                  <a:cubicBezTo>
                    <a:pt x="491" y="243"/>
                    <a:pt x="426" y="212"/>
                    <a:pt x="426" y="212"/>
                  </a:cubicBezTo>
                  <a:lnTo>
                    <a:pt x="377" y="187"/>
                  </a:lnTo>
                  <a:cubicBezTo>
                    <a:pt x="242" y="127"/>
                    <a:pt x="118" y="6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6">
              <a:extLst>
                <a:ext uri="{FF2B5EF4-FFF2-40B4-BE49-F238E27FC236}">
                  <a16:creationId xmlns:a16="http://schemas.microsoft.com/office/drawing/2014/main" id="{2951EC48-60BF-F0C4-E570-CD023A598A7F}"/>
                </a:ext>
              </a:extLst>
            </p:cNvPr>
            <p:cNvSpPr/>
            <p:nvPr/>
          </p:nvSpPr>
          <p:spPr>
            <a:xfrm>
              <a:off x="5393450" y="2161175"/>
              <a:ext cx="7875" cy="13375"/>
            </a:xfrm>
            <a:custGeom>
              <a:avLst/>
              <a:gdLst/>
              <a:ahLst/>
              <a:cxnLst/>
              <a:rect l="l" t="t" r="r" b="b"/>
              <a:pathLst>
                <a:path w="315" h="535" extrusionOk="0">
                  <a:moveTo>
                    <a:pt x="315" y="0"/>
                  </a:moveTo>
                  <a:cubicBezTo>
                    <a:pt x="282" y="1"/>
                    <a:pt x="176" y="59"/>
                    <a:pt x="157" y="89"/>
                  </a:cubicBezTo>
                  <a:cubicBezTo>
                    <a:pt x="157" y="89"/>
                    <a:pt x="144" y="107"/>
                    <a:pt x="132" y="124"/>
                  </a:cubicBezTo>
                  <a:lnTo>
                    <a:pt x="109" y="160"/>
                  </a:lnTo>
                  <a:cubicBezTo>
                    <a:pt x="89" y="193"/>
                    <a:pt x="69" y="228"/>
                    <a:pt x="52" y="264"/>
                  </a:cubicBezTo>
                  <a:cubicBezTo>
                    <a:pt x="26" y="318"/>
                    <a:pt x="24" y="375"/>
                    <a:pt x="12" y="430"/>
                  </a:cubicBezTo>
                  <a:cubicBezTo>
                    <a:pt x="0" y="493"/>
                    <a:pt x="2" y="496"/>
                    <a:pt x="22" y="534"/>
                  </a:cubicBezTo>
                  <a:cubicBezTo>
                    <a:pt x="64" y="425"/>
                    <a:pt x="127" y="307"/>
                    <a:pt x="189" y="207"/>
                  </a:cubicBezTo>
                  <a:cubicBezTo>
                    <a:pt x="189" y="207"/>
                    <a:pt x="201" y="188"/>
                    <a:pt x="213" y="169"/>
                  </a:cubicBezTo>
                  <a:lnTo>
                    <a:pt x="239" y="132"/>
                  </a:lnTo>
                  <a:lnTo>
                    <a:pt x="250" y="119"/>
                  </a:lnTo>
                  <a:cubicBezTo>
                    <a:pt x="265" y="92"/>
                    <a:pt x="289" y="49"/>
                    <a:pt x="3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6">
              <a:extLst>
                <a:ext uri="{FF2B5EF4-FFF2-40B4-BE49-F238E27FC236}">
                  <a16:creationId xmlns:a16="http://schemas.microsoft.com/office/drawing/2014/main" id="{378BC1EE-BAB4-532F-7F9B-228C7D683EC0}"/>
                </a:ext>
              </a:extLst>
            </p:cNvPr>
            <p:cNvSpPr/>
            <p:nvPr/>
          </p:nvSpPr>
          <p:spPr>
            <a:xfrm>
              <a:off x="5414800" y="1922250"/>
              <a:ext cx="25350" cy="16200"/>
            </a:xfrm>
            <a:custGeom>
              <a:avLst/>
              <a:gdLst/>
              <a:ahLst/>
              <a:cxnLst/>
              <a:rect l="l" t="t" r="r" b="b"/>
              <a:pathLst>
                <a:path w="1014" h="648" extrusionOk="0">
                  <a:moveTo>
                    <a:pt x="1012" y="1"/>
                  </a:moveTo>
                  <a:cubicBezTo>
                    <a:pt x="954" y="1"/>
                    <a:pt x="748" y="53"/>
                    <a:pt x="691" y="86"/>
                  </a:cubicBezTo>
                  <a:cubicBezTo>
                    <a:pt x="691" y="86"/>
                    <a:pt x="656" y="106"/>
                    <a:pt x="621" y="126"/>
                  </a:cubicBezTo>
                  <a:cubicBezTo>
                    <a:pt x="585" y="145"/>
                    <a:pt x="551" y="166"/>
                    <a:pt x="551" y="166"/>
                  </a:cubicBezTo>
                  <a:cubicBezTo>
                    <a:pt x="489" y="203"/>
                    <a:pt x="426" y="243"/>
                    <a:pt x="365" y="285"/>
                  </a:cubicBezTo>
                  <a:cubicBezTo>
                    <a:pt x="272" y="349"/>
                    <a:pt x="202" y="424"/>
                    <a:pt x="122" y="497"/>
                  </a:cubicBezTo>
                  <a:cubicBezTo>
                    <a:pt x="33" y="579"/>
                    <a:pt x="32" y="584"/>
                    <a:pt x="0" y="647"/>
                  </a:cubicBezTo>
                  <a:cubicBezTo>
                    <a:pt x="178" y="511"/>
                    <a:pt x="400" y="363"/>
                    <a:pt x="605" y="242"/>
                  </a:cubicBezTo>
                  <a:cubicBezTo>
                    <a:pt x="605" y="242"/>
                    <a:pt x="644" y="219"/>
                    <a:pt x="682" y="196"/>
                  </a:cubicBezTo>
                  <a:cubicBezTo>
                    <a:pt x="722" y="176"/>
                    <a:pt x="760" y="154"/>
                    <a:pt x="760" y="154"/>
                  </a:cubicBezTo>
                  <a:lnTo>
                    <a:pt x="791" y="139"/>
                  </a:lnTo>
                  <a:cubicBezTo>
                    <a:pt x="851" y="101"/>
                    <a:pt x="927" y="54"/>
                    <a:pt x="1013" y="1"/>
                  </a:cubicBezTo>
                  <a:cubicBezTo>
                    <a:pt x="1013" y="1"/>
                    <a:pt x="101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6">
              <a:extLst>
                <a:ext uri="{FF2B5EF4-FFF2-40B4-BE49-F238E27FC236}">
                  <a16:creationId xmlns:a16="http://schemas.microsoft.com/office/drawing/2014/main" id="{BBB25E32-C8C1-E29F-ADCC-214541A1089D}"/>
                </a:ext>
              </a:extLst>
            </p:cNvPr>
            <p:cNvSpPr/>
            <p:nvPr/>
          </p:nvSpPr>
          <p:spPr>
            <a:xfrm>
              <a:off x="5486300" y="1913600"/>
              <a:ext cx="27975" cy="8650"/>
            </a:xfrm>
            <a:custGeom>
              <a:avLst/>
              <a:gdLst/>
              <a:ahLst/>
              <a:cxnLst/>
              <a:rect l="l" t="t" r="r" b="b"/>
              <a:pathLst>
                <a:path w="1119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31" y="45"/>
                    <a:pt x="199" y="172"/>
                    <a:pt x="262" y="195"/>
                  </a:cubicBezTo>
                  <a:cubicBezTo>
                    <a:pt x="262" y="195"/>
                    <a:pt x="298" y="210"/>
                    <a:pt x="336" y="223"/>
                  </a:cubicBezTo>
                  <a:cubicBezTo>
                    <a:pt x="372" y="236"/>
                    <a:pt x="410" y="249"/>
                    <a:pt x="410" y="249"/>
                  </a:cubicBezTo>
                  <a:cubicBezTo>
                    <a:pt x="476" y="272"/>
                    <a:pt x="546" y="292"/>
                    <a:pt x="618" y="310"/>
                  </a:cubicBezTo>
                  <a:cubicBezTo>
                    <a:pt x="725" y="336"/>
                    <a:pt x="825" y="336"/>
                    <a:pt x="930" y="342"/>
                  </a:cubicBezTo>
                  <a:cubicBezTo>
                    <a:pt x="967" y="345"/>
                    <a:pt x="993" y="346"/>
                    <a:pt x="1013" y="346"/>
                  </a:cubicBezTo>
                  <a:cubicBezTo>
                    <a:pt x="1057" y="346"/>
                    <a:pt x="1074" y="339"/>
                    <a:pt x="1118" y="324"/>
                  </a:cubicBezTo>
                  <a:cubicBezTo>
                    <a:pt x="902" y="295"/>
                    <a:pt x="650" y="234"/>
                    <a:pt x="433" y="159"/>
                  </a:cubicBezTo>
                  <a:cubicBezTo>
                    <a:pt x="433" y="159"/>
                    <a:pt x="392" y="145"/>
                    <a:pt x="351" y="130"/>
                  </a:cubicBezTo>
                  <a:cubicBezTo>
                    <a:pt x="311" y="114"/>
                    <a:pt x="270" y="99"/>
                    <a:pt x="270" y="99"/>
                  </a:cubicBezTo>
                  <a:lnTo>
                    <a:pt x="240" y="85"/>
                  </a:lnTo>
                  <a:cubicBezTo>
                    <a:pt x="176" y="62"/>
                    <a:pt x="93" y="3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6">
              <a:extLst>
                <a:ext uri="{FF2B5EF4-FFF2-40B4-BE49-F238E27FC236}">
                  <a16:creationId xmlns:a16="http://schemas.microsoft.com/office/drawing/2014/main" id="{5D82DFBC-7F1A-3EDA-76D7-70D987372EB5}"/>
                </a:ext>
              </a:extLst>
            </p:cNvPr>
            <p:cNvSpPr/>
            <p:nvPr/>
          </p:nvSpPr>
          <p:spPr>
            <a:xfrm>
              <a:off x="5571200" y="1923775"/>
              <a:ext cx="8275" cy="5400"/>
            </a:xfrm>
            <a:custGeom>
              <a:avLst/>
              <a:gdLst/>
              <a:ahLst/>
              <a:cxnLst/>
              <a:rect l="l" t="t" r="r" b="b"/>
              <a:pathLst>
                <a:path w="331" h="216" extrusionOk="0">
                  <a:moveTo>
                    <a:pt x="291" y="1"/>
                  </a:moveTo>
                  <a:cubicBezTo>
                    <a:pt x="260" y="1"/>
                    <a:pt x="222" y="5"/>
                    <a:pt x="210" y="13"/>
                  </a:cubicBezTo>
                  <a:lnTo>
                    <a:pt x="167" y="42"/>
                  </a:lnTo>
                  <a:cubicBezTo>
                    <a:pt x="149" y="54"/>
                    <a:pt x="128" y="67"/>
                    <a:pt x="109" y="80"/>
                  </a:cubicBezTo>
                  <a:cubicBezTo>
                    <a:pt x="79" y="100"/>
                    <a:pt x="61" y="132"/>
                    <a:pt x="35" y="155"/>
                  </a:cubicBezTo>
                  <a:cubicBezTo>
                    <a:pt x="5" y="181"/>
                    <a:pt x="5" y="182"/>
                    <a:pt x="1" y="215"/>
                  </a:cubicBezTo>
                  <a:cubicBezTo>
                    <a:pt x="74" y="196"/>
                    <a:pt x="156" y="162"/>
                    <a:pt x="220" y="118"/>
                  </a:cubicBezTo>
                  <a:lnTo>
                    <a:pt x="269" y="84"/>
                  </a:lnTo>
                  <a:lnTo>
                    <a:pt x="278" y="79"/>
                  </a:lnTo>
                  <a:lnTo>
                    <a:pt x="278" y="78"/>
                  </a:lnTo>
                  <a:cubicBezTo>
                    <a:pt x="299" y="56"/>
                    <a:pt x="315" y="30"/>
                    <a:pt x="331" y="4"/>
                  </a:cubicBezTo>
                  <a:cubicBezTo>
                    <a:pt x="322" y="2"/>
                    <a:pt x="308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6">
              <a:extLst>
                <a:ext uri="{FF2B5EF4-FFF2-40B4-BE49-F238E27FC236}">
                  <a16:creationId xmlns:a16="http://schemas.microsoft.com/office/drawing/2014/main" id="{57B56B6B-BDFD-587B-B51B-B65F89EE016B}"/>
                </a:ext>
              </a:extLst>
            </p:cNvPr>
            <p:cNvSpPr/>
            <p:nvPr/>
          </p:nvSpPr>
          <p:spPr>
            <a:xfrm>
              <a:off x="5603025" y="1927425"/>
              <a:ext cx="9100" cy="4725"/>
            </a:xfrm>
            <a:custGeom>
              <a:avLst/>
              <a:gdLst/>
              <a:ahLst/>
              <a:cxnLst/>
              <a:rect l="l" t="t" r="r" b="b"/>
              <a:pathLst>
                <a:path w="364" h="189" extrusionOk="0">
                  <a:moveTo>
                    <a:pt x="287" y="1"/>
                  </a:moveTo>
                  <a:cubicBezTo>
                    <a:pt x="267" y="1"/>
                    <a:pt x="248" y="3"/>
                    <a:pt x="240" y="7"/>
                  </a:cubicBezTo>
                  <a:lnTo>
                    <a:pt x="193" y="31"/>
                  </a:lnTo>
                  <a:cubicBezTo>
                    <a:pt x="172" y="42"/>
                    <a:pt x="151" y="53"/>
                    <a:pt x="128" y="64"/>
                  </a:cubicBezTo>
                  <a:cubicBezTo>
                    <a:pt x="96" y="80"/>
                    <a:pt x="74" y="111"/>
                    <a:pt x="44" y="131"/>
                  </a:cubicBezTo>
                  <a:cubicBezTo>
                    <a:pt x="9" y="154"/>
                    <a:pt x="9" y="156"/>
                    <a:pt x="0" y="188"/>
                  </a:cubicBezTo>
                  <a:cubicBezTo>
                    <a:pt x="77" y="176"/>
                    <a:pt x="166" y="150"/>
                    <a:pt x="237" y="113"/>
                  </a:cubicBezTo>
                  <a:lnTo>
                    <a:pt x="290" y="84"/>
                  </a:lnTo>
                  <a:lnTo>
                    <a:pt x="301" y="79"/>
                  </a:lnTo>
                  <a:cubicBezTo>
                    <a:pt x="326" y="60"/>
                    <a:pt x="345" y="36"/>
                    <a:pt x="364" y="11"/>
                  </a:cubicBezTo>
                  <a:cubicBezTo>
                    <a:pt x="350" y="4"/>
                    <a:pt x="316" y="1"/>
                    <a:pt x="2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6">
              <a:extLst>
                <a:ext uri="{FF2B5EF4-FFF2-40B4-BE49-F238E27FC236}">
                  <a16:creationId xmlns:a16="http://schemas.microsoft.com/office/drawing/2014/main" id="{84E0EB6D-43F3-4EC6-695A-BA2CB925C22F}"/>
                </a:ext>
              </a:extLst>
            </p:cNvPr>
            <p:cNvSpPr/>
            <p:nvPr/>
          </p:nvSpPr>
          <p:spPr>
            <a:xfrm>
              <a:off x="5441225" y="1873775"/>
              <a:ext cx="15525" cy="18850"/>
            </a:xfrm>
            <a:custGeom>
              <a:avLst/>
              <a:gdLst/>
              <a:ahLst/>
              <a:cxnLst/>
              <a:rect l="l" t="t" r="r" b="b"/>
              <a:pathLst>
                <a:path w="621" h="754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46"/>
                    <a:pt x="72" y="209"/>
                    <a:pt x="106" y="252"/>
                  </a:cubicBezTo>
                  <a:lnTo>
                    <a:pt x="186" y="353"/>
                  </a:lnTo>
                  <a:cubicBezTo>
                    <a:pt x="222" y="398"/>
                    <a:pt x="260" y="444"/>
                    <a:pt x="299" y="491"/>
                  </a:cubicBezTo>
                  <a:cubicBezTo>
                    <a:pt x="358" y="559"/>
                    <a:pt x="426" y="607"/>
                    <a:pt x="488" y="667"/>
                  </a:cubicBezTo>
                  <a:cubicBezTo>
                    <a:pt x="561" y="734"/>
                    <a:pt x="564" y="735"/>
                    <a:pt x="620" y="753"/>
                  </a:cubicBezTo>
                  <a:cubicBezTo>
                    <a:pt x="473" y="567"/>
                    <a:pt x="352" y="415"/>
                    <a:pt x="254" y="292"/>
                  </a:cubicBezTo>
                  <a:lnTo>
                    <a:pt x="164" y="177"/>
                  </a:lnTo>
                  <a:lnTo>
                    <a:pt x="148" y="154"/>
                  </a:lnTo>
                  <a:cubicBezTo>
                    <a:pt x="99" y="98"/>
                    <a:pt x="51" y="4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6">
              <a:extLst>
                <a:ext uri="{FF2B5EF4-FFF2-40B4-BE49-F238E27FC236}">
                  <a16:creationId xmlns:a16="http://schemas.microsoft.com/office/drawing/2014/main" id="{4019DFA1-C3A2-8835-0FF8-DD2AC89CCF1C}"/>
                </a:ext>
              </a:extLst>
            </p:cNvPr>
            <p:cNvSpPr/>
            <p:nvPr/>
          </p:nvSpPr>
          <p:spPr>
            <a:xfrm>
              <a:off x="5613025" y="2545400"/>
              <a:ext cx="95075" cy="25725"/>
            </a:xfrm>
            <a:custGeom>
              <a:avLst/>
              <a:gdLst/>
              <a:ahLst/>
              <a:cxnLst/>
              <a:rect l="l" t="t" r="r" b="b"/>
              <a:pathLst>
                <a:path w="3803" h="1029" extrusionOk="0">
                  <a:moveTo>
                    <a:pt x="836" y="1"/>
                  </a:moveTo>
                  <a:cubicBezTo>
                    <a:pt x="681" y="1"/>
                    <a:pt x="530" y="33"/>
                    <a:pt x="392" y="122"/>
                  </a:cubicBezTo>
                  <a:cubicBezTo>
                    <a:pt x="19" y="365"/>
                    <a:pt x="1" y="892"/>
                    <a:pt x="455" y="1027"/>
                  </a:cubicBezTo>
                  <a:cubicBezTo>
                    <a:pt x="457" y="1028"/>
                    <a:pt x="459" y="1028"/>
                    <a:pt x="461" y="1028"/>
                  </a:cubicBezTo>
                  <a:cubicBezTo>
                    <a:pt x="481" y="1028"/>
                    <a:pt x="493" y="998"/>
                    <a:pt x="472" y="987"/>
                  </a:cubicBezTo>
                  <a:cubicBezTo>
                    <a:pt x="265" y="421"/>
                    <a:pt x="359" y="137"/>
                    <a:pt x="756" y="137"/>
                  </a:cubicBezTo>
                  <a:cubicBezTo>
                    <a:pt x="866" y="137"/>
                    <a:pt x="999" y="159"/>
                    <a:pt x="1155" y="203"/>
                  </a:cubicBezTo>
                  <a:cubicBezTo>
                    <a:pt x="1288" y="243"/>
                    <a:pt x="1418" y="290"/>
                    <a:pt x="1546" y="340"/>
                  </a:cubicBezTo>
                  <a:cubicBezTo>
                    <a:pt x="1778" y="418"/>
                    <a:pt x="1998" y="490"/>
                    <a:pt x="2242" y="522"/>
                  </a:cubicBezTo>
                  <a:cubicBezTo>
                    <a:pt x="2373" y="539"/>
                    <a:pt x="2503" y="548"/>
                    <a:pt x="2632" y="548"/>
                  </a:cubicBezTo>
                  <a:cubicBezTo>
                    <a:pt x="3007" y="548"/>
                    <a:pt x="3373" y="472"/>
                    <a:pt x="3717" y="306"/>
                  </a:cubicBezTo>
                  <a:cubicBezTo>
                    <a:pt x="3802" y="265"/>
                    <a:pt x="3752" y="145"/>
                    <a:pt x="3671" y="145"/>
                  </a:cubicBezTo>
                  <a:cubicBezTo>
                    <a:pt x="3664" y="145"/>
                    <a:pt x="3658" y="145"/>
                    <a:pt x="3651" y="147"/>
                  </a:cubicBezTo>
                  <a:cubicBezTo>
                    <a:pt x="3277" y="235"/>
                    <a:pt x="2946" y="277"/>
                    <a:pt x="2620" y="277"/>
                  </a:cubicBezTo>
                  <a:cubicBezTo>
                    <a:pt x="2227" y="277"/>
                    <a:pt x="1842" y="215"/>
                    <a:pt x="1400" y="97"/>
                  </a:cubicBezTo>
                  <a:cubicBezTo>
                    <a:pt x="1220" y="49"/>
                    <a:pt x="1026" y="1"/>
                    <a:pt x="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6">
              <a:extLst>
                <a:ext uri="{FF2B5EF4-FFF2-40B4-BE49-F238E27FC236}">
                  <a16:creationId xmlns:a16="http://schemas.microsoft.com/office/drawing/2014/main" id="{DF7678FD-DBB0-76FF-85C1-67868898FED6}"/>
                </a:ext>
              </a:extLst>
            </p:cNvPr>
            <p:cNvSpPr/>
            <p:nvPr/>
          </p:nvSpPr>
          <p:spPr>
            <a:xfrm>
              <a:off x="5588275" y="2557075"/>
              <a:ext cx="36950" cy="21850"/>
            </a:xfrm>
            <a:custGeom>
              <a:avLst/>
              <a:gdLst/>
              <a:ahLst/>
              <a:cxnLst/>
              <a:rect l="l" t="t" r="r" b="b"/>
              <a:pathLst>
                <a:path w="1478" h="874" extrusionOk="0">
                  <a:moveTo>
                    <a:pt x="131" y="0"/>
                  </a:moveTo>
                  <a:cubicBezTo>
                    <a:pt x="103" y="0"/>
                    <a:pt x="74" y="17"/>
                    <a:pt x="68" y="45"/>
                  </a:cubicBezTo>
                  <a:cubicBezTo>
                    <a:pt x="0" y="366"/>
                    <a:pt x="274" y="701"/>
                    <a:pt x="560" y="814"/>
                  </a:cubicBezTo>
                  <a:cubicBezTo>
                    <a:pt x="659" y="854"/>
                    <a:pt x="764" y="873"/>
                    <a:pt x="867" y="873"/>
                  </a:cubicBezTo>
                  <a:cubicBezTo>
                    <a:pt x="1098" y="873"/>
                    <a:pt x="1322" y="776"/>
                    <a:pt x="1463" y="582"/>
                  </a:cubicBezTo>
                  <a:cubicBezTo>
                    <a:pt x="1477" y="561"/>
                    <a:pt x="1457" y="538"/>
                    <a:pt x="1436" y="538"/>
                  </a:cubicBezTo>
                  <a:cubicBezTo>
                    <a:pt x="1432" y="538"/>
                    <a:pt x="1427" y="539"/>
                    <a:pt x="1423" y="542"/>
                  </a:cubicBezTo>
                  <a:lnTo>
                    <a:pt x="1424" y="542"/>
                  </a:lnTo>
                  <a:cubicBezTo>
                    <a:pt x="1263" y="636"/>
                    <a:pt x="1079" y="708"/>
                    <a:pt x="896" y="708"/>
                  </a:cubicBezTo>
                  <a:cubicBezTo>
                    <a:pt x="794" y="708"/>
                    <a:pt x="693" y="686"/>
                    <a:pt x="596" y="634"/>
                  </a:cubicBezTo>
                  <a:cubicBezTo>
                    <a:pt x="346" y="498"/>
                    <a:pt x="282" y="272"/>
                    <a:pt x="180" y="30"/>
                  </a:cubicBezTo>
                  <a:cubicBezTo>
                    <a:pt x="171" y="10"/>
                    <a:pt x="151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6">
              <a:extLst>
                <a:ext uri="{FF2B5EF4-FFF2-40B4-BE49-F238E27FC236}">
                  <a16:creationId xmlns:a16="http://schemas.microsoft.com/office/drawing/2014/main" id="{42FD9D1A-6CF4-76D1-9128-8883387D772D}"/>
                </a:ext>
              </a:extLst>
            </p:cNvPr>
            <p:cNvSpPr/>
            <p:nvPr/>
          </p:nvSpPr>
          <p:spPr>
            <a:xfrm>
              <a:off x="5581500" y="2562650"/>
              <a:ext cx="10875" cy="15050"/>
            </a:xfrm>
            <a:custGeom>
              <a:avLst/>
              <a:gdLst/>
              <a:ahLst/>
              <a:cxnLst/>
              <a:rect l="l" t="t" r="r" b="b"/>
              <a:pathLst>
                <a:path w="435" h="602" extrusionOk="0">
                  <a:moveTo>
                    <a:pt x="407" y="1"/>
                  </a:moveTo>
                  <a:cubicBezTo>
                    <a:pt x="404" y="1"/>
                    <a:pt x="401" y="1"/>
                    <a:pt x="398" y="3"/>
                  </a:cubicBezTo>
                  <a:cubicBezTo>
                    <a:pt x="287" y="56"/>
                    <a:pt x="210" y="138"/>
                    <a:pt x="141" y="239"/>
                  </a:cubicBezTo>
                  <a:cubicBezTo>
                    <a:pt x="76" y="332"/>
                    <a:pt x="1" y="445"/>
                    <a:pt x="9" y="564"/>
                  </a:cubicBezTo>
                  <a:cubicBezTo>
                    <a:pt x="12" y="585"/>
                    <a:pt x="30" y="601"/>
                    <a:pt x="48" y="601"/>
                  </a:cubicBezTo>
                  <a:cubicBezTo>
                    <a:pt x="57" y="601"/>
                    <a:pt x="66" y="598"/>
                    <a:pt x="73" y="590"/>
                  </a:cubicBezTo>
                  <a:cubicBezTo>
                    <a:pt x="147" y="512"/>
                    <a:pt x="177" y="403"/>
                    <a:pt x="232" y="312"/>
                  </a:cubicBezTo>
                  <a:cubicBezTo>
                    <a:pt x="293" y="215"/>
                    <a:pt x="366" y="127"/>
                    <a:pt x="426" y="30"/>
                  </a:cubicBezTo>
                  <a:cubicBezTo>
                    <a:pt x="434" y="15"/>
                    <a:pt x="422" y="1"/>
                    <a:pt x="4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6">
              <a:extLst>
                <a:ext uri="{FF2B5EF4-FFF2-40B4-BE49-F238E27FC236}">
                  <a16:creationId xmlns:a16="http://schemas.microsoft.com/office/drawing/2014/main" id="{A78A0116-9F6A-4BDA-EF47-8F28E0992E89}"/>
                </a:ext>
              </a:extLst>
            </p:cNvPr>
            <p:cNvSpPr/>
            <p:nvPr/>
          </p:nvSpPr>
          <p:spPr>
            <a:xfrm>
              <a:off x="5565950" y="2525975"/>
              <a:ext cx="27375" cy="50500"/>
            </a:xfrm>
            <a:custGeom>
              <a:avLst/>
              <a:gdLst/>
              <a:ahLst/>
              <a:cxnLst/>
              <a:rect l="l" t="t" r="r" b="b"/>
              <a:pathLst>
                <a:path w="1095" h="2020" extrusionOk="0">
                  <a:moveTo>
                    <a:pt x="1034" y="0"/>
                  </a:moveTo>
                  <a:cubicBezTo>
                    <a:pt x="1029" y="0"/>
                    <a:pt x="1023" y="1"/>
                    <a:pt x="1017" y="4"/>
                  </a:cubicBezTo>
                  <a:cubicBezTo>
                    <a:pt x="565" y="202"/>
                    <a:pt x="118" y="639"/>
                    <a:pt x="52" y="1149"/>
                  </a:cubicBezTo>
                  <a:cubicBezTo>
                    <a:pt x="1" y="1544"/>
                    <a:pt x="238" y="2004"/>
                    <a:pt x="671" y="2019"/>
                  </a:cubicBezTo>
                  <a:cubicBezTo>
                    <a:pt x="672" y="2019"/>
                    <a:pt x="672" y="2019"/>
                    <a:pt x="672" y="2019"/>
                  </a:cubicBezTo>
                  <a:cubicBezTo>
                    <a:pt x="706" y="2019"/>
                    <a:pt x="722" y="1968"/>
                    <a:pt x="690" y="1953"/>
                  </a:cubicBezTo>
                  <a:cubicBezTo>
                    <a:pt x="197" y="1727"/>
                    <a:pt x="66" y="1251"/>
                    <a:pt x="335" y="781"/>
                  </a:cubicBezTo>
                  <a:cubicBezTo>
                    <a:pt x="512" y="471"/>
                    <a:pt x="813" y="302"/>
                    <a:pt x="1065" y="65"/>
                  </a:cubicBezTo>
                  <a:cubicBezTo>
                    <a:pt x="1095" y="37"/>
                    <a:pt x="1067" y="0"/>
                    <a:pt x="1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6">
              <a:extLst>
                <a:ext uri="{FF2B5EF4-FFF2-40B4-BE49-F238E27FC236}">
                  <a16:creationId xmlns:a16="http://schemas.microsoft.com/office/drawing/2014/main" id="{BF0D32B4-6016-1457-3E35-12E57BD8F477}"/>
                </a:ext>
              </a:extLst>
            </p:cNvPr>
            <p:cNvSpPr/>
            <p:nvPr/>
          </p:nvSpPr>
          <p:spPr>
            <a:xfrm>
              <a:off x="5524850" y="2563000"/>
              <a:ext cx="43825" cy="18625"/>
            </a:xfrm>
            <a:custGeom>
              <a:avLst/>
              <a:gdLst/>
              <a:ahLst/>
              <a:cxnLst/>
              <a:rect l="l" t="t" r="r" b="b"/>
              <a:pathLst>
                <a:path w="1753" h="745" extrusionOk="0">
                  <a:moveTo>
                    <a:pt x="1740" y="1"/>
                  </a:moveTo>
                  <a:cubicBezTo>
                    <a:pt x="1737" y="1"/>
                    <a:pt x="1735" y="1"/>
                    <a:pt x="1734" y="3"/>
                  </a:cubicBezTo>
                  <a:cubicBezTo>
                    <a:pt x="1524" y="217"/>
                    <a:pt x="1313" y="414"/>
                    <a:pt x="1019" y="501"/>
                  </a:cubicBezTo>
                  <a:cubicBezTo>
                    <a:pt x="925" y="529"/>
                    <a:pt x="836" y="540"/>
                    <a:pt x="750" y="540"/>
                  </a:cubicBezTo>
                  <a:cubicBezTo>
                    <a:pt x="520" y="540"/>
                    <a:pt x="308" y="462"/>
                    <a:pt x="66" y="421"/>
                  </a:cubicBezTo>
                  <a:cubicBezTo>
                    <a:pt x="64" y="421"/>
                    <a:pt x="61" y="421"/>
                    <a:pt x="58" y="421"/>
                  </a:cubicBezTo>
                  <a:cubicBezTo>
                    <a:pt x="24" y="421"/>
                    <a:pt x="0" y="459"/>
                    <a:pt x="27" y="490"/>
                  </a:cubicBezTo>
                  <a:cubicBezTo>
                    <a:pt x="187" y="668"/>
                    <a:pt x="408" y="744"/>
                    <a:pt x="640" y="744"/>
                  </a:cubicBezTo>
                  <a:cubicBezTo>
                    <a:pt x="1108" y="744"/>
                    <a:pt x="1618" y="432"/>
                    <a:pt x="1750" y="14"/>
                  </a:cubicBezTo>
                  <a:cubicBezTo>
                    <a:pt x="1752" y="7"/>
                    <a:pt x="1746" y="1"/>
                    <a:pt x="17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6">
              <a:extLst>
                <a:ext uri="{FF2B5EF4-FFF2-40B4-BE49-F238E27FC236}">
                  <a16:creationId xmlns:a16="http://schemas.microsoft.com/office/drawing/2014/main" id="{E2D1007C-E28F-4B75-9513-E01333B86EE4}"/>
                </a:ext>
              </a:extLst>
            </p:cNvPr>
            <p:cNvSpPr/>
            <p:nvPr/>
          </p:nvSpPr>
          <p:spPr>
            <a:xfrm>
              <a:off x="5525725" y="2528875"/>
              <a:ext cx="51900" cy="45800"/>
            </a:xfrm>
            <a:custGeom>
              <a:avLst/>
              <a:gdLst/>
              <a:ahLst/>
              <a:cxnLst/>
              <a:rect l="l" t="t" r="r" b="b"/>
              <a:pathLst>
                <a:path w="2076" h="1832" extrusionOk="0">
                  <a:moveTo>
                    <a:pt x="1982" y="1"/>
                  </a:moveTo>
                  <a:cubicBezTo>
                    <a:pt x="1978" y="1"/>
                    <a:pt x="1973" y="1"/>
                    <a:pt x="1969" y="2"/>
                  </a:cubicBezTo>
                  <a:cubicBezTo>
                    <a:pt x="1546" y="93"/>
                    <a:pt x="1156" y="384"/>
                    <a:pt x="872" y="702"/>
                  </a:cubicBezTo>
                  <a:cubicBezTo>
                    <a:pt x="548" y="1066"/>
                    <a:pt x="410" y="1486"/>
                    <a:pt x="17" y="1793"/>
                  </a:cubicBezTo>
                  <a:cubicBezTo>
                    <a:pt x="1" y="1806"/>
                    <a:pt x="15" y="1830"/>
                    <a:pt x="32" y="1831"/>
                  </a:cubicBezTo>
                  <a:cubicBezTo>
                    <a:pt x="40" y="1831"/>
                    <a:pt x="48" y="1831"/>
                    <a:pt x="56" y="1831"/>
                  </a:cubicBezTo>
                  <a:cubicBezTo>
                    <a:pt x="396" y="1831"/>
                    <a:pt x="561" y="1419"/>
                    <a:pt x="717" y="1170"/>
                  </a:cubicBezTo>
                  <a:cubicBezTo>
                    <a:pt x="1044" y="646"/>
                    <a:pt x="1480" y="383"/>
                    <a:pt x="2015" y="115"/>
                  </a:cubicBezTo>
                  <a:cubicBezTo>
                    <a:pt x="2076" y="84"/>
                    <a:pt x="2040" y="1"/>
                    <a:pt x="19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6">
              <a:extLst>
                <a:ext uri="{FF2B5EF4-FFF2-40B4-BE49-F238E27FC236}">
                  <a16:creationId xmlns:a16="http://schemas.microsoft.com/office/drawing/2014/main" id="{EFE52D10-0785-76CE-CAB3-15DD8D645F6D}"/>
                </a:ext>
              </a:extLst>
            </p:cNvPr>
            <p:cNvSpPr/>
            <p:nvPr/>
          </p:nvSpPr>
          <p:spPr>
            <a:xfrm>
              <a:off x="5535850" y="2538150"/>
              <a:ext cx="12600" cy="23000"/>
            </a:xfrm>
            <a:custGeom>
              <a:avLst/>
              <a:gdLst/>
              <a:ahLst/>
              <a:cxnLst/>
              <a:rect l="l" t="t" r="r" b="b"/>
              <a:pathLst>
                <a:path w="504" h="920" extrusionOk="0">
                  <a:moveTo>
                    <a:pt x="460" y="1"/>
                  </a:moveTo>
                  <a:cubicBezTo>
                    <a:pt x="295" y="1"/>
                    <a:pt x="160" y="209"/>
                    <a:pt x="102" y="344"/>
                  </a:cubicBezTo>
                  <a:cubicBezTo>
                    <a:pt x="27" y="519"/>
                    <a:pt x="0" y="742"/>
                    <a:pt x="106" y="907"/>
                  </a:cubicBezTo>
                  <a:cubicBezTo>
                    <a:pt x="112" y="916"/>
                    <a:pt x="122" y="920"/>
                    <a:pt x="131" y="920"/>
                  </a:cubicBezTo>
                  <a:cubicBezTo>
                    <a:pt x="145" y="920"/>
                    <a:pt x="158" y="911"/>
                    <a:pt x="157" y="893"/>
                  </a:cubicBezTo>
                  <a:cubicBezTo>
                    <a:pt x="144" y="718"/>
                    <a:pt x="130" y="554"/>
                    <a:pt x="209" y="389"/>
                  </a:cubicBezTo>
                  <a:cubicBezTo>
                    <a:pt x="277" y="245"/>
                    <a:pt x="416" y="176"/>
                    <a:pt x="491" y="48"/>
                  </a:cubicBezTo>
                  <a:cubicBezTo>
                    <a:pt x="503" y="27"/>
                    <a:pt x="488" y="2"/>
                    <a:pt x="465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6">
              <a:extLst>
                <a:ext uri="{FF2B5EF4-FFF2-40B4-BE49-F238E27FC236}">
                  <a16:creationId xmlns:a16="http://schemas.microsoft.com/office/drawing/2014/main" id="{4E755D2E-F5BA-185F-D929-7B9F9CBD7D06}"/>
                </a:ext>
              </a:extLst>
            </p:cNvPr>
            <p:cNvSpPr/>
            <p:nvPr/>
          </p:nvSpPr>
          <p:spPr>
            <a:xfrm>
              <a:off x="5526775" y="2536275"/>
              <a:ext cx="21350" cy="7350"/>
            </a:xfrm>
            <a:custGeom>
              <a:avLst/>
              <a:gdLst/>
              <a:ahLst/>
              <a:cxnLst/>
              <a:rect l="l" t="t" r="r" b="b"/>
              <a:pathLst>
                <a:path w="854" h="294" extrusionOk="0">
                  <a:moveTo>
                    <a:pt x="44" y="0"/>
                  </a:moveTo>
                  <a:cubicBezTo>
                    <a:pt x="24" y="0"/>
                    <a:pt x="0" y="21"/>
                    <a:pt x="3" y="43"/>
                  </a:cubicBezTo>
                  <a:cubicBezTo>
                    <a:pt x="23" y="198"/>
                    <a:pt x="227" y="265"/>
                    <a:pt x="362" y="285"/>
                  </a:cubicBezTo>
                  <a:cubicBezTo>
                    <a:pt x="399" y="290"/>
                    <a:pt x="437" y="293"/>
                    <a:pt x="474" y="293"/>
                  </a:cubicBezTo>
                  <a:cubicBezTo>
                    <a:pt x="600" y="293"/>
                    <a:pt x="724" y="259"/>
                    <a:pt x="823" y="177"/>
                  </a:cubicBezTo>
                  <a:cubicBezTo>
                    <a:pt x="854" y="151"/>
                    <a:pt x="826" y="107"/>
                    <a:pt x="793" y="107"/>
                  </a:cubicBezTo>
                  <a:cubicBezTo>
                    <a:pt x="790" y="107"/>
                    <a:pt x="787" y="108"/>
                    <a:pt x="784" y="108"/>
                  </a:cubicBezTo>
                  <a:cubicBezTo>
                    <a:pt x="692" y="130"/>
                    <a:pt x="603" y="149"/>
                    <a:pt x="513" y="149"/>
                  </a:cubicBezTo>
                  <a:cubicBezTo>
                    <a:pt x="463" y="149"/>
                    <a:pt x="413" y="143"/>
                    <a:pt x="361" y="129"/>
                  </a:cubicBezTo>
                  <a:cubicBezTo>
                    <a:pt x="252" y="100"/>
                    <a:pt x="157" y="5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6">
              <a:extLst>
                <a:ext uri="{FF2B5EF4-FFF2-40B4-BE49-F238E27FC236}">
                  <a16:creationId xmlns:a16="http://schemas.microsoft.com/office/drawing/2014/main" id="{8E864D55-0C4F-D5B5-097B-36B15232F358}"/>
                </a:ext>
              </a:extLst>
            </p:cNvPr>
            <p:cNvSpPr/>
            <p:nvPr/>
          </p:nvSpPr>
          <p:spPr>
            <a:xfrm>
              <a:off x="5527225" y="2522450"/>
              <a:ext cx="33300" cy="15400"/>
            </a:xfrm>
            <a:custGeom>
              <a:avLst/>
              <a:gdLst/>
              <a:ahLst/>
              <a:cxnLst/>
              <a:rect l="l" t="t" r="r" b="b"/>
              <a:pathLst>
                <a:path w="1332" h="616" extrusionOk="0">
                  <a:moveTo>
                    <a:pt x="1267" y="1"/>
                  </a:moveTo>
                  <a:cubicBezTo>
                    <a:pt x="1266" y="1"/>
                    <a:pt x="1265" y="1"/>
                    <a:pt x="1263" y="1"/>
                  </a:cubicBezTo>
                  <a:cubicBezTo>
                    <a:pt x="1061" y="15"/>
                    <a:pt x="878" y="131"/>
                    <a:pt x="696" y="213"/>
                  </a:cubicBezTo>
                  <a:cubicBezTo>
                    <a:pt x="463" y="317"/>
                    <a:pt x="226" y="417"/>
                    <a:pt x="22" y="568"/>
                  </a:cubicBezTo>
                  <a:cubicBezTo>
                    <a:pt x="0" y="584"/>
                    <a:pt x="10" y="616"/>
                    <a:pt x="35" y="616"/>
                  </a:cubicBezTo>
                  <a:cubicBezTo>
                    <a:pt x="37" y="616"/>
                    <a:pt x="39" y="616"/>
                    <a:pt x="42" y="615"/>
                  </a:cubicBezTo>
                  <a:cubicBezTo>
                    <a:pt x="268" y="573"/>
                    <a:pt x="479" y="482"/>
                    <a:pt x="690" y="392"/>
                  </a:cubicBezTo>
                  <a:cubicBezTo>
                    <a:pt x="891" y="307"/>
                    <a:pt x="1140" y="241"/>
                    <a:pt x="1300" y="91"/>
                  </a:cubicBezTo>
                  <a:cubicBezTo>
                    <a:pt x="1332" y="61"/>
                    <a:pt x="131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6">
              <a:extLst>
                <a:ext uri="{FF2B5EF4-FFF2-40B4-BE49-F238E27FC236}">
                  <a16:creationId xmlns:a16="http://schemas.microsoft.com/office/drawing/2014/main" id="{7D2D5348-0C6E-BA6A-67EE-10C971B3EA59}"/>
                </a:ext>
              </a:extLst>
            </p:cNvPr>
            <p:cNvSpPr/>
            <p:nvPr/>
          </p:nvSpPr>
          <p:spPr>
            <a:xfrm>
              <a:off x="5547950" y="2492075"/>
              <a:ext cx="60325" cy="33925"/>
            </a:xfrm>
            <a:custGeom>
              <a:avLst/>
              <a:gdLst/>
              <a:ahLst/>
              <a:cxnLst/>
              <a:rect l="l" t="t" r="r" b="b"/>
              <a:pathLst>
                <a:path w="2413" h="1357" extrusionOk="0">
                  <a:moveTo>
                    <a:pt x="1367" y="0"/>
                  </a:moveTo>
                  <a:cubicBezTo>
                    <a:pt x="1185" y="0"/>
                    <a:pt x="1003" y="40"/>
                    <a:pt x="838" y="126"/>
                  </a:cubicBezTo>
                  <a:cubicBezTo>
                    <a:pt x="446" y="328"/>
                    <a:pt x="1" y="1211"/>
                    <a:pt x="679" y="1355"/>
                  </a:cubicBezTo>
                  <a:cubicBezTo>
                    <a:pt x="683" y="1356"/>
                    <a:pt x="686" y="1356"/>
                    <a:pt x="690" y="1356"/>
                  </a:cubicBezTo>
                  <a:cubicBezTo>
                    <a:pt x="730" y="1356"/>
                    <a:pt x="755" y="1309"/>
                    <a:pt x="725" y="1275"/>
                  </a:cubicBezTo>
                  <a:cubicBezTo>
                    <a:pt x="282" y="781"/>
                    <a:pt x="683" y="230"/>
                    <a:pt x="1264" y="145"/>
                  </a:cubicBezTo>
                  <a:cubicBezTo>
                    <a:pt x="1320" y="137"/>
                    <a:pt x="1375" y="133"/>
                    <a:pt x="1430" y="133"/>
                  </a:cubicBezTo>
                  <a:cubicBezTo>
                    <a:pt x="1794" y="133"/>
                    <a:pt x="2128" y="307"/>
                    <a:pt x="2368" y="590"/>
                  </a:cubicBezTo>
                  <a:cubicBezTo>
                    <a:pt x="2372" y="595"/>
                    <a:pt x="2377" y="597"/>
                    <a:pt x="2382" y="597"/>
                  </a:cubicBezTo>
                  <a:cubicBezTo>
                    <a:pt x="2397" y="597"/>
                    <a:pt x="2412" y="579"/>
                    <a:pt x="2402" y="563"/>
                  </a:cubicBezTo>
                  <a:cubicBezTo>
                    <a:pt x="2186" y="206"/>
                    <a:pt x="1777" y="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6">
              <a:extLst>
                <a:ext uri="{FF2B5EF4-FFF2-40B4-BE49-F238E27FC236}">
                  <a16:creationId xmlns:a16="http://schemas.microsoft.com/office/drawing/2014/main" id="{4921C0B6-78D7-CD86-0A91-2DD7F5D1CE13}"/>
                </a:ext>
              </a:extLst>
            </p:cNvPr>
            <p:cNvSpPr/>
            <p:nvPr/>
          </p:nvSpPr>
          <p:spPr>
            <a:xfrm>
              <a:off x="5529225" y="2471750"/>
              <a:ext cx="76650" cy="54525"/>
            </a:xfrm>
            <a:custGeom>
              <a:avLst/>
              <a:gdLst/>
              <a:ahLst/>
              <a:cxnLst/>
              <a:rect l="l" t="t" r="r" b="b"/>
              <a:pathLst>
                <a:path w="3066" h="2181" extrusionOk="0">
                  <a:moveTo>
                    <a:pt x="1536" y="0"/>
                  </a:moveTo>
                  <a:cubicBezTo>
                    <a:pt x="1168" y="0"/>
                    <a:pt x="809" y="139"/>
                    <a:pt x="535" y="470"/>
                  </a:cubicBezTo>
                  <a:cubicBezTo>
                    <a:pt x="1" y="1115"/>
                    <a:pt x="437" y="2180"/>
                    <a:pt x="1252" y="2180"/>
                  </a:cubicBezTo>
                  <a:cubicBezTo>
                    <a:pt x="1317" y="2180"/>
                    <a:pt x="1384" y="2174"/>
                    <a:pt x="1453" y="2160"/>
                  </a:cubicBezTo>
                  <a:cubicBezTo>
                    <a:pt x="1482" y="2153"/>
                    <a:pt x="1483" y="2106"/>
                    <a:pt x="1453" y="2100"/>
                  </a:cubicBezTo>
                  <a:cubicBezTo>
                    <a:pt x="1044" y="2027"/>
                    <a:pt x="702" y="1882"/>
                    <a:pt x="524" y="1477"/>
                  </a:cubicBezTo>
                  <a:cubicBezTo>
                    <a:pt x="298" y="967"/>
                    <a:pt x="622" y="458"/>
                    <a:pt x="1094" y="265"/>
                  </a:cubicBezTo>
                  <a:cubicBezTo>
                    <a:pt x="1258" y="198"/>
                    <a:pt x="1418" y="168"/>
                    <a:pt x="1574" y="168"/>
                  </a:cubicBezTo>
                  <a:cubicBezTo>
                    <a:pt x="2089" y="168"/>
                    <a:pt x="2555" y="493"/>
                    <a:pt x="2949" y="851"/>
                  </a:cubicBezTo>
                  <a:cubicBezTo>
                    <a:pt x="2963" y="863"/>
                    <a:pt x="2977" y="868"/>
                    <a:pt x="2990" y="868"/>
                  </a:cubicBezTo>
                  <a:cubicBezTo>
                    <a:pt x="3033" y="868"/>
                    <a:pt x="3065" y="814"/>
                    <a:pt x="3031" y="770"/>
                  </a:cubicBezTo>
                  <a:cubicBezTo>
                    <a:pt x="2682" y="321"/>
                    <a:pt x="2097" y="0"/>
                    <a:pt x="1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6">
              <a:extLst>
                <a:ext uri="{FF2B5EF4-FFF2-40B4-BE49-F238E27FC236}">
                  <a16:creationId xmlns:a16="http://schemas.microsoft.com/office/drawing/2014/main" id="{34FE5D55-9A8B-A214-9714-DDA80A574931}"/>
                </a:ext>
              </a:extLst>
            </p:cNvPr>
            <p:cNvSpPr/>
            <p:nvPr/>
          </p:nvSpPr>
          <p:spPr>
            <a:xfrm>
              <a:off x="5513425" y="2487350"/>
              <a:ext cx="27325" cy="27025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1063" y="1"/>
                  </a:moveTo>
                  <a:cubicBezTo>
                    <a:pt x="1055" y="1"/>
                    <a:pt x="1047" y="4"/>
                    <a:pt x="1042" y="13"/>
                  </a:cubicBezTo>
                  <a:cubicBezTo>
                    <a:pt x="914" y="233"/>
                    <a:pt x="787" y="441"/>
                    <a:pt x="600" y="617"/>
                  </a:cubicBezTo>
                  <a:cubicBezTo>
                    <a:pt x="426" y="780"/>
                    <a:pt x="197" y="857"/>
                    <a:pt x="27" y="1013"/>
                  </a:cubicBezTo>
                  <a:cubicBezTo>
                    <a:pt x="1" y="1037"/>
                    <a:pt x="22" y="1080"/>
                    <a:pt x="54" y="1080"/>
                  </a:cubicBezTo>
                  <a:cubicBezTo>
                    <a:pt x="289" y="1080"/>
                    <a:pt x="537" y="872"/>
                    <a:pt x="696" y="713"/>
                  </a:cubicBezTo>
                  <a:cubicBezTo>
                    <a:pt x="881" y="527"/>
                    <a:pt x="1035" y="291"/>
                    <a:pt x="1089" y="33"/>
                  </a:cubicBezTo>
                  <a:cubicBezTo>
                    <a:pt x="1092" y="15"/>
                    <a:pt x="1077" y="1"/>
                    <a:pt x="10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6">
              <a:extLst>
                <a:ext uri="{FF2B5EF4-FFF2-40B4-BE49-F238E27FC236}">
                  <a16:creationId xmlns:a16="http://schemas.microsoft.com/office/drawing/2014/main" id="{9A14621C-5F83-4027-62B6-A90584F30A99}"/>
                </a:ext>
              </a:extLst>
            </p:cNvPr>
            <p:cNvSpPr/>
            <p:nvPr/>
          </p:nvSpPr>
          <p:spPr>
            <a:xfrm>
              <a:off x="5501250" y="2480600"/>
              <a:ext cx="25800" cy="33750"/>
            </a:xfrm>
            <a:custGeom>
              <a:avLst/>
              <a:gdLst/>
              <a:ahLst/>
              <a:cxnLst/>
              <a:rect l="l" t="t" r="r" b="b"/>
              <a:pathLst>
                <a:path w="1032" h="1350" extrusionOk="0">
                  <a:moveTo>
                    <a:pt x="580" y="1"/>
                  </a:moveTo>
                  <a:cubicBezTo>
                    <a:pt x="435" y="1"/>
                    <a:pt x="317" y="154"/>
                    <a:pt x="293" y="303"/>
                  </a:cubicBezTo>
                  <a:cubicBezTo>
                    <a:pt x="272" y="440"/>
                    <a:pt x="332" y="570"/>
                    <a:pt x="391" y="690"/>
                  </a:cubicBezTo>
                  <a:cubicBezTo>
                    <a:pt x="504" y="919"/>
                    <a:pt x="566" y="1065"/>
                    <a:pt x="488" y="1315"/>
                  </a:cubicBezTo>
                  <a:cubicBezTo>
                    <a:pt x="482" y="1334"/>
                    <a:pt x="499" y="1349"/>
                    <a:pt x="516" y="1349"/>
                  </a:cubicBezTo>
                  <a:cubicBezTo>
                    <a:pt x="520" y="1349"/>
                    <a:pt x="524" y="1348"/>
                    <a:pt x="528" y="1346"/>
                  </a:cubicBezTo>
                  <a:cubicBezTo>
                    <a:pt x="1032" y="1068"/>
                    <a:pt x="0" y="260"/>
                    <a:pt x="665" y="97"/>
                  </a:cubicBezTo>
                  <a:cubicBezTo>
                    <a:pt x="698" y="89"/>
                    <a:pt x="707" y="38"/>
                    <a:pt x="675" y="23"/>
                  </a:cubicBezTo>
                  <a:cubicBezTo>
                    <a:pt x="643" y="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6">
              <a:extLst>
                <a:ext uri="{FF2B5EF4-FFF2-40B4-BE49-F238E27FC236}">
                  <a16:creationId xmlns:a16="http://schemas.microsoft.com/office/drawing/2014/main" id="{C90731DF-BE8B-AC5F-2286-991AFC6AA0AF}"/>
                </a:ext>
              </a:extLst>
            </p:cNvPr>
            <p:cNvSpPr/>
            <p:nvPr/>
          </p:nvSpPr>
          <p:spPr>
            <a:xfrm>
              <a:off x="5474800" y="2482925"/>
              <a:ext cx="36775" cy="17575"/>
            </a:xfrm>
            <a:custGeom>
              <a:avLst/>
              <a:gdLst/>
              <a:ahLst/>
              <a:cxnLst/>
              <a:rect l="l" t="t" r="r" b="b"/>
              <a:pathLst>
                <a:path w="1471" h="703" extrusionOk="0">
                  <a:moveTo>
                    <a:pt x="120" y="1"/>
                  </a:moveTo>
                  <a:cubicBezTo>
                    <a:pt x="110" y="1"/>
                    <a:pt x="101" y="7"/>
                    <a:pt x="98" y="17"/>
                  </a:cubicBezTo>
                  <a:cubicBezTo>
                    <a:pt x="1" y="349"/>
                    <a:pt x="385" y="639"/>
                    <a:pt x="674" y="691"/>
                  </a:cubicBezTo>
                  <a:cubicBezTo>
                    <a:pt x="719" y="699"/>
                    <a:pt x="765" y="703"/>
                    <a:pt x="810" y="703"/>
                  </a:cubicBezTo>
                  <a:cubicBezTo>
                    <a:pt x="1091" y="703"/>
                    <a:pt x="1378" y="556"/>
                    <a:pt x="1467" y="279"/>
                  </a:cubicBezTo>
                  <a:cubicBezTo>
                    <a:pt x="1470" y="269"/>
                    <a:pt x="1461" y="257"/>
                    <a:pt x="1451" y="257"/>
                  </a:cubicBezTo>
                  <a:cubicBezTo>
                    <a:pt x="1448" y="257"/>
                    <a:pt x="1445" y="258"/>
                    <a:pt x="1442" y="260"/>
                  </a:cubicBezTo>
                  <a:cubicBezTo>
                    <a:pt x="1264" y="396"/>
                    <a:pt x="1064" y="524"/>
                    <a:pt x="841" y="524"/>
                  </a:cubicBezTo>
                  <a:cubicBezTo>
                    <a:pt x="791" y="524"/>
                    <a:pt x="740" y="518"/>
                    <a:pt x="688" y="504"/>
                  </a:cubicBezTo>
                  <a:cubicBezTo>
                    <a:pt x="414" y="429"/>
                    <a:pt x="315" y="193"/>
                    <a:pt x="135" y="7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6">
              <a:extLst>
                <a:ext uri="{FF2B5EF4-FFF2-40B4-BE49-F238E27FC236}">
                  <a16:creationId xmlns:a16="http://schemas.microsoft.com/office/drawing/2014/main" id="{18C633A9-5339-7D87-12BF-7F48CC5E1B1C}"/>
                </a:ext>
              </a:extLst>
            </p:cNvPr>
            <p:cNvSpPr/>
            <p:nvPr/>
          </p:nvSpPr>
          <p:spPr>
            <a:xfrm>
              <a:off x="5476950" y="2463225"/>
              <a:ext cx="31850" cy="24025"/>
            </a:xfrm>
            <a:custGeom>
              <a:avLst/>
              <a:gdLst/>
              <a:ahLst/>
              <a:cxnLst/>
              <a:rect l="l" t="t" r="r" b="b"/>
              <a:pathLst>
                <a:path w="1274" h="961" extrusionOk="0">
                  <a:moveTo>
                    <a:pt x="1075" y="1"/>
                  </a:moveTo>
                  <a:cubicBezTo>
                    <a:pt x="937" y="1"/>
                    <a:pt x="807" y="85"/>
                    <a:pt x="714" y="194"/>
                  </a:cubicBezTo>
                  <a:cubicBezTo>
                    <a:pt x="631" y="293"/>
                    <a:pt x="581" y="409"/>
                    <a:pt x="520" y="522"/>
                  </a:cubicBezTo>
                  <a:cubicBezTo>
                    <a:pt x="404" y="740"/>
                    <a:pt x="287" y="826"/>
                    <a:pt x="41" y="853"/>
                  </a:cubicBezTo>
                  <a:cubicBezTo>
                    <a:pt x="20" y="855"/>
                    <a:pt x="0" y="884"/>
                    <a:pt x="21" y="902"/>
                  </a:cubicBezTo>
                  <a:cubicBezTo>
                    <a:pt x="70" y="943"/>
                    <a:pt x="124" y="960"/>
                    <a:pt x="179" y="960"/>
                  </a:cubicBezTo>
                  <a:cubicBezTo>
                    <a:pt x="290" y="960"/>
                    <a:pt x="405" y="890"/>
                    <a:pt x="489" y="808"/>
                  </a:cubicBezTo>
                  <a:cubicBezTo>
                    <a:pt x="726" y="575"/>
                    <a:pt x="754" y="152"/>
                    <a:pt x="1149" y="152"/>
                  </a:cubicBezTo>
                  <a:cubicBezTo>
                    <a:pt x="1160" y="152"/>
                    <a:pt x="1172" y="152"/>
                    <a:pt x="1184" y="153"/>
                  </a:cubicBezTo>
                  <a:cubicBezTo>
                    <a:pt x="1186" y="153"/>
                    <a:pt x="1187" y="153"/>
                    <a:pt x="1188" y="153"/>
                  </a:cubicBezTo>
                  <a:cubicBezTo>
                    <a:pt x="1248" y="153"/>
                    <a:pt x="1274" y="60"/>
                    <a:pt x="1218" y="33"/>
                  </a:cubicBezTo>
                  <a:cubicBezTo>
                    <a:pt x="1170" y="11"/>
                    <a:pt x="1122" y="1"/>
                    <a:pt x="10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6">
              <a:extLst>
                <a:ext uri="{FF2B5EF4-FFF2-40B4-BE49-F238E27FC236}">
                  <a16:creationId xmlns:a16="http://schemas.microsoft.com/office/drawing/2014/main" id="{C8AFBD31-FBA1-615D-0D30-97709196CC5C}"/>
                </a:ext>
              </a:extLst>
            </p:cNvPr>
            <p:cNvSpPr/>
            <p:nvPr/>
          </p:nvSpPr>
          <p:spPr>
            <a:xfrm>
              <a:off x="5483175" y="245195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81" y="1"/>
                  </a:moveTo>
                  <a:cubicBezTo>
                    <a:pt x="69" y="1"/>
                    <a:pt x="58" y="8"/>
                    <a:pt x="54" y="21"/>
                  </a:cubicBezTo>
                  <a:cubicBezTo>
                    <a:pt x="1" y="177"/>
                    <a:pt x="159" y="359"/>
                    <a:pt x="268" y="454"/>
                  </a:cubicBezTo>
                  <a:cubicBezTo>
                    <a:pt x="363" y="537"/>
                    <a:pt x="493" y="614"/>
                    <a:pt x="623" y="614"/>
                  </a:cubicBezTo>
                  <a:cubicBezTo>
                    <a:pt x="656" y="614"/>
                    <a:pt x="688" y="609"/>
                    <a:pt x="720" y="599"/>
                  </a:cubicBezTo>
                  <a:cubicBezTo>
                    <a:pt x="724" y="598"/>
                    <a:pt x="724" y="592"/>
                    <a:pt x="721" y="589"/>
                  </a:cubicBezTo>
                  <a:cubicBezTo>
                    <a:pt x="600" y="502"/>
                    <a:pt x="461" y="451"/>
                    <a:pt x="349" y="347"/>
                  </a:cubicBezTo>
                  <a:cubicBezTo>
                    <a:pt x="245" y="249"/>
                    <a:pt x="206" y="97"/>
                    <a:pt x="102" y="8"/>
                  </a:cubicBezTo>
                  <a:cubicBezTo>
                    <a:pt x="96" y="3"/>
                    <a:pt x="88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6">
              <a:extLst>
                <a:ext uri="{FF2B5EF4-FFF2-40B4-BE49-F238E27FC236}">
                  <a16:creationId xmlns:a16="http://schemas.microsoft.com/office/drawing/2014/main" id="{89EA6AE9-27B1-07C5-784F-5D8C792D02E6}"/>
                </a:ext>
              </a:extLst>
            </p:cNvPr>
            <p:cNvSpPr/>
            <p:nvPr/>
          </p:nvSpPr>
          <p:spPr>
            <a:xfrm>
              <a:off x="5483950" y="2439050"/>
              <a:ext cx="28475" cy="17075"/>
            </a:xfrm>
            <a:custGeom>
              <a:avLst/>
              <a:gdLst/>
              <a:ahLst/>
              <a:cxnLst/>
              <a:rect l="l" t="t" r="r" b="b"/>
              <a:pathLst>
                <a:path w="1139" h="683" extrusionOk="0">
                  <a:moveTo>
                    <a:pt x="1025" y="1"/>
                  </a:moveTo>
                  <a:cubicBezTo>
                    <a:pt x="646" y="1"/>
                    <a:pt x="173" y="305"/>
                    <a:pt x="11" y="640"/>
                  </a:cubicBezTo>
                  <a:cubicBezTo>
                    <a:pt x="1" y="663"/>
                    <a:pt x="17" y="683"/>
                    <a:pt x="36" y="683"/>
                  </a:cubicBezTo>
                  <a:cubicBezTo>
                    <a:pt x="43" y="683"/>
                    <a:pt x="50" y="680"/>
                    <a:pt x="56" y="675"/>
                  </a:cubicBezTo>
                  <a:cubicBezTo>
                    <a:pt x="209" y="549"/>
                    <a:pt x="344" y="414"/>
                    <a:pt x="520" y="320"/>
                  </a:cubicBezTo>
                  <a:cubicBezTo>
                    <a:pt x="699" y="224"/>
                    <a:pt x="880" y="195"/>
                    <a:pt x="1069" y="131"/>
                  </a:cubicBezTo>
                  <a:cubicBezTo>
                    <a:pt x="1139" y="107"/>
                    <a:pt x="1127" y="3"/>
                    <a:pt x="1050" y="1"/>
                  </a:cubicBezTo>
                  <a:cubicBezTo>
                    <a:pt x="1042" y="1"/>
                    <a:pt x="1033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6">
              <a:extLst>
                <a:ext uri="{FF2B5EF4-FFF2-40B4-BE49-F238E27FC236}">
                  <a16:creationId xmlns:a16="http://schemas.microsoft.com/office/drawing/2014/main" id="{F7709EA7-3560-586C-0F87-65F01F67BCD1}"/>
                </a:ext>
              </a:extLst>
            </p:cNvPr>
            <p:cNvSpPr/>
            <p:nvPr/>
          </p:nvSpPr>
          <p:spPr>
            <a:xfrm>
              <a:off x="5494750" y="2421250"/>
              <a:ext cx="64050" cy="32725"/>
            </a:xfrm>
            <a:custGeom>
              <a:avLst/>
              <a:gdLst/>
              <a:ahLst/>
              <a:cxnLst/>
              <a:rect l="l" t="t" r="r" b="b"/>
              <a:pathLst>
                <a:path w="2562" h="1309" extrusionOk="0">
                  <a:moveTo>
                    <a:pt x="55" y="1"/>
                  </a:moveTo>
                  <a:cubicBezTo>
                    <a:pt x="29" y="1"/>
                    <a:pt x="1" y="24"/>
                    <a:pt x="13" y="53"/>
                  </a:cubicBezTo>
                  <a:cubicBezTo>
                    <a:pt x="271" y="700"/>
                    <a:pt x="1195" y="1308"/>
                    <a:pt x="1984" y="1308"/>
                  </a:cubicBezTo>
                  <a:cubicBezTo>
                    <a:pt x="2184" y="1308"/>
                    <a:pt x="2376" y="1269"/>
                    <a:pt x="2545" y="1181"/>
                  </a:cubicBezTo>
                  <a:cubicBezTo>
                    <a:pt x="2561" y="1173"/>
                    <a:pt x="2559" y="1144"/>
                    <a:pt x="2540" y="1141"/>
                  </a:cubicBezTo>
                  <a:cubicBezTo>
                    <a:pt x="2089" y="1062"/>
                    <a:pt x="1663" y="1102"/>
                    <a:pt x="1224" y="920"/>
                  </a:cubicBezTo>
                  <a:cubicBezTo>
                    <a:pt x="740" y="717"/>
                    <a:pt x="434" y="381"/>
                    <a:pt x="83" y="12"/>
                  </a:cubicBezTo>
                  <a:cubicBezTo>
                    <a:pt x="75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6">
              <a:extLst>
                <a:ext uri="{FF2B5EF4-FFF2-40B4-BE49-F238E27FC236}">
                  <a16:creationId xmlns:a16="http://schemas.microsoft.com/office/drawing/2014/main" id="{37349F51-5DC6-EEC3-6B41-B34C53C3A785}"/>
                </a:ext>
              </a:extLst>
            </p:cNvPr>
            <p:cNvSpPr/>
            <p:nvPr/>
          </p:nvSpPr>
          <p:spPr>
            <a:xfrm>
              <a:off x="5495600" y="2423000"/>
              <a:ext cx="22875" cy="8100"/>
            </a:xfrm>
            <a:custGeom>
              <a:avLst/>
              <a:gdLst/>
              <a:ahLst/>
              <a:cxnLst/>
              <a:rect l="l" t="t" r="r" b="b"/>
              <a:pathLst>
                <a:path w="915" h="324" extrusionOk="0">
                  <a:moveTo>
                    <a:pt x="41" y="1"/>
                  </a:moveTo>
                  <a:cubicBezTo>
                    <a:pt x="38" y="1"/>
                    <a:pt x="35" y="1"/>
                    <a:pt x="33" y="1"/>
                  </a:cubicBezTo>
                  <a:cubicBezTo>
                    <a:pt x="7" y="2"/>
                    <a:pt x="0" y="34"/>
                    <a:pt x="21" y="48"/>
                  </a:cubicBezTo>
                  <a:lnTo>
                    <a:pt x="20" y="48"/>
                  </a:lnTo>
                  <a:cubicBezTo>
                    <a:pt x="139" y="130"/>
                    <a:pt x="291" y="166"/>
                    <a:pt x="425" y="215"/>
                  </a:cubicBezTo>
                  <a:cubicBezTo>
                    <a:pt x="565" y="266"/>
                    <a:pt x="703" y="323"/>
                    <a:pt x="852" y="324"/>
                  </a:cubicBezTo>
                  <a:cubicBezTo>
                    <a:pt x="853" y="324"/>
                    <a:pt x="853" y="324"/>
                    <a:pt x="854" y="324"/>
                  </a:cubicBezTo>
                  <a:cubicBezTo>
                    <a:pt x="902" y="324"/>
                    <a:pt x="915" y="260"/>
                    <a:pt x="877" y="235"/>
                  </a:cubicBezTo>
                  <a:cubicBezTo>
                    <a:pt x="752" y="154"/>
                    <a:pt x="604" y="124"/>
                    <a:pt x="461" y="88"/>
                  </a:cubicBezTo>
                  <a:cubicBezTo>
                    <a:pt x="324" y="54"/>
                    <a:pt x="182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6">
              <a:extLst>
                <a:ext uri="{FF2B5EF4-FFF2-40B4-BE49-F238E27FC236}">
                  <a16:creationId xmlns:a16="http://schemas.microsoft.com/office/drawing/2014/main" id="{BBA62907-0567-2C4B-8B98-C21B7E6892C0}"/>
                </a:ext>
              </a:extLst>
            </p:cNvPr>
            <p:cNvSpPr/>
            <p:nvPr/>
          </p:nvSpPr>
          <p:spPr>
            <a:xfrm>
              <a:off x="5514375" y="2406350"/>
              <a:ext cx="73000" cy="50300"/>
            </a:xfrm>
            <a:custGeom>
              <a:avLst/>
              <a:gdLst/>
              <a:ahLst/>
              <a:cxnLst/>
              <a:rect l="l" t="t" r="r" b="b"/>
              <a:pathLst>
                <a:path w="2920" h="2012" extrusionOk="0">
                  <a:moveTo>
                    <a:pt x="921" y="1"/>
                  </a:moveTo>
                  <a:cubicBezTo>
                    <a:pt x="894" y="1"/>
                    <a:pt x="867" y="1"/>
                    <a:pt x="840" y="3"/>
                  </a:cubicBezTo>
                  <a:cubicBezTo>
                    <a:pt x="461" y="22"/>
                    <a:pt x="1" y="222"/>
                    <a:pt x="27" y="673"/>
                  </a:cubicBezTo>
                  <a:cubicBezTo>
                    <a:pt x="47" y="1038"/>
                    <a:pt x="388" y="1232"/>
                    <a:pt x="716" y="1269"/>
                  </a:cubicBezTo>
                  <a:cubicBezTo>
                    <a:pt x="763" y="1274"/>
                    <a:pt x="809" y="1276"/>
                    <a:pt x="856" y="1276"/>
                  </a:cubicBezTo>
                  <a:cubicBezTo>
                    <a:pt x="1140" y="1276"/>
                    <a:pt x="1418" y="1193"/>
                    <a:pt x="1703" y="1193"/>
                  </a:cubicBezTo>
                  <a:cubicBezTo>
                    <a:pt x="1738" y="1193"/>
                    <a:pt x="1774" y="1195"/>
                    <a:pt x="1810" y="1198"/>
                  </a:cubicBezTo>
                  <a:cubicBezTo>
                    <a:pt x="2354" y="1242"/>
                    <a:pt x="2613" y="1576"/>
                    <a:pt x="2889" y="2004"/>
                  </a:cubicBezTo>
                  <a:cubicBezTo>
                    <a:pt x="2892" y="2009"/>
                    <a:pt x="2898" y="2011"/>
                    <a:pt x="2903" y="2011"/>
                  </a:cubicBezTo>
                  <a:cubicBezTo>
                    <a:pt x="2912" y="2011"/>
                    <a:pt x="2919" y="2006"/>
                    <a:pt x="2918" y="1997"/>
                  </a:cubicBezTo>
                  <a:cubicBezTo>
                    <a:pt x="2855" y="1482"/>
                    <a:pt x="2342" y="1113"/>
                    <a:pt x="1850" y="1057"/>
                  </a:cubicBezTo>
                  <a:cubicBezTo>
                    <a:pt x="1806" y="1052"/>
                    <a:pt x="1762" y="1050"/>
                    <a:pt x="1718" y="1050"/>
                  </a:cubicBezTo>
                  <a:cubicBezTo>
                    <a:pt x="1457" y="1050"/>
                    <a:pt x="1197" y="1128"/>
                    <a:pt x="937" y="1128"/>
                  </a:cubicBezTo>
                  <a:cubicBezTo>
                    <a:pt x="891" y="1128"/>
                    <a:pt x="846" y="1125"/>
                    <a:pt x="800" y="1120"/>
                  </a:cubicBezTo>
                  <a:cubicBezTo>
                    <a:pt x="64" y="1017"/>
                    <a:pt x="77" y="689"/>
                    <a:pt x="840" y="137"/>
                  </a:cubicBezTo>
                  <a:cubicBezTo>
                    <a:pt x="858" y="136"/>
                    <a:pt x="876" y="136"/>
                    <a:pt x="894" y="136"/>
                  </a:cubicBezTo>
                  <a:cubicBezTo>
                    <a:pt x="1036" y="136"/>
                    <a:pt x="1177" y="155"/>
                    <a:pt x="1315" y="193"/>
                  </a:cubicBezTo>
                  <a:cubicBezTo>
                    <a:pt x="1636" y="281"/>
                    <a:pt x="1888" y="460"/>
                    <a:pt x="2128" y="685"/>
                  </a:cubicBezTo>
                  <a:cubicBezTo>
                    <a:pt x="2141" y="697"/>
                    <a:pt x="2155" y="703"/>
                    <a:pt x="2169" y="703"/>
                  </a:cubicBezTo>
                  <a:cubicBezTo>
                    <a:pt x="2215" y="703"/>
                    <a:pt x="2254" y="644"/>
                    <a:pt x="2213" y="599"/>
                  </a:cubicBezTo>
                  <a:cubicBezTo>
                    <a:pt x="1885" y="233"/>
                    <a:pt x="1417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6">
              <a:extLst>
                <a:ext uri="{FF2B5EF4-FFF2-40B4-BE49-F238E27FC236}">
                  <a16:creationId xmlns:a16="http://schemas.microsoft.com/office/drawing/2014/main" id="{242BC99E-0E58-CE97-C1DD-46AD7E940F34}"/>
                </a:ext>
              </a:extLst>
            </p:cNvPr>
            <p:cNvSpPr/>
            <p:nvPr/>
          </p:nvSpPr>
          <p:spPr>
            <a:xfrm>
              <a:off x="5495475" y="2382975"/>
              <a:ext cx="38300" cy="28225"/>
            </a:xfrm>
            <a:custGeom>
              <a:avLst/>
              <a:gdLst/>
              <a:ahLst/>
              <a:cxnLst/>
              <a:rect l="l" t="t" r="r" b="b"/>
              <a:pathLst>
                <a:path w="1532" h="1129" extrusionOk="0">
                  <a:moveTo>
                    <a:pt x="46" y="0"/>
                  </a:moveTo>
                  <a:cubicBezTo>
                    <a:pt x="23" y="0"/>
                    <a:pt x="1" y="19"/>
                    <a:pt x="6" y="50"/>
                  </a:cubicBezTo>
                  <a:cubicBezTo>
                    <a:pt x="77" y="409"/>
                    <a:pt x="271" y="701"/>
                    <a:pt x="577" y="903"/>
                  </a:cubicBezTo>
                  <a:cubicBezTo>
                    <a:pt x="756" y="1022"/>
                    <a:pt x="1008" y="1128"/>
                    <a:pt x="1242" y="1128"/>
                  </a:cubicBezTo>
                  <a:cubicBezTo>
                    <a:pt x="1336" y="1128"/>
                    <a:pt x="1427" y="1111"/>
                    <a:pt x="1509" y="1071"/>
                  </a:cubicBezTo>
                  <a:cubicBezTo>
                    <a:pt x="1531" y="1060"/>
                    <a:pt x="1523" y="1027"/>
                    <a:pt x="1503" y="1021"/>
                  </a:cubicBezTo>
                  <a:cubicBezTo>
                    <a:pt x="1222" y="938"/>
                    <a:pt x="959" y="937"/>
                    <a:pt x="700" y="774"/>
                  </a:cubicBezTo>
                  <a:cubicBezTo>
                    <a:pt x="419" y="599"/>
                    <a:pt x="199" y="339"/>
                    <a:pt x="85" y="28"/>
                  </a:cubicBezTo>
                  <a:cubicBezTo>
                    <a:pt x="78" y="9"/>
                    <a:pt x="62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6">
              <a:extLst>
                <a:ext uri="{FF2B5EF4-FFF2-40B4-BE49-F238E27FC236}">
                  <a16:creationId xmlns:a16="http://schemas.microsoft.com/office/drawing/2014/main" id="{ED7843AA-437C-3BA1-6595-146A0DF7EB13}"/>
                </a:ext>
              </a:extLst>
            </p:cNvPr>
            <p:cNvSpPr/>
            <p:nvPr/>
          </p:nvSpPr>
          <p:spPr>
            <a:xfrm>
              <a:off x="5497450" y="2382300"/>
              <a:ext cx="55500" cy="27150"/>
            </a:xfrm>
            <a:custGeom>
              <a:avLst/>
              <a:gdLst/>
              <a:ahLst/>
              <a:cxnLst/>
              <a:rect l="l" t="t" r="r" b="b"/>
              <a:pathLst>
                <a:path w="2220" h="1086" extrusionOk="0">
                  <a:moveTo>
                    <a:pt x="685" y="1"/>
                  </a:moveTo>
                  <a:cubicBezTo>
                    <a:pt x="454" y="1"/>
                    <a:pt x="226" y="52"/>
                    <a:pt x="21" y="164"/>
                  </a:cubicBezTo>
                  <a:cubicBezTo>
                    <a:pt x="1" y="176"/>
                    <a:pt x="8" y="215"/>
                    <a:pt x="33" y="215"/>
                  </a:cubicBezTo>
                  <a:cubicBezTo>
                    <a:pt x="34" y="215"/>
                    <a:pt x="35" y="214"/>
                    <a:pt x="36" y="214"/>
                  </a:cubicBezTo>
                  <a:cubicBezTo>
                    <a:pt x="249" y="189"/>
                    <a:pt x="452" y="161"/>
                    <a:pt x="654" y="161"/>
                  </a:cubicBezTo>
                  <a:cubicBezTo>
                    <a:pt x="843" y="161"/>
                    <a:pt x="1032" y="186"/>
                    <a:pt x="1226" y="261"/>
                  </a:cubicBezTo>
                  <a:cubicBezTo>
                    <a:pt x="1628" y="414"/>
                    <a:pt x="1915" y="706"/>
                    <a:pt x="2135" y="1066"/>
                  </a:cubicBezTo>
                  <a:cubicBezTo>
                    <a:pt x="2143" y="1080"/>
                    <a:pt x="2156" y="1086"/>
                    <a:pt x="2169" y="1086"/>
                  </a:cubicBezTo>
                  <a:cubicBezTo>
                    <a:pt x="2194" y="1086"/>
                    <a:pt x="2219" y="1065"/>
                    <a:pt x="2210" y="1035"/>
                  </a:cubicBezTo>
                  <a:cubicBezTo>
                    <a:pt x="2006" y="412"/>
                    <a:pt x="1337" y="1"/>
                    <a:pt x="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6">
              <a:extLst>
                <a:ext uri="{FF2B5EF4-FFF2-40B4-BE49-F238E27FC236}">
                  <a16:creationId xmlns:a16="http://schemas.microsoft.com/office/drawing/2014/main" id="{6BAB8031-0AD9-83EC-589B-98B918AF6435}"/>
                </a:ext>
              </a:extLst>
            </p:cNvPr>
            <p:cNvSpPr/>
            <p:nvPr/>
          </p:nvSpPr>
          <p:spPr>
            <a:xfrm>
              <a:off x="5500750" y="2340050"/>
              <a:ext cx="36275" cy="51525"/>
            </a:xfrm>
            <a:custGeom>
              <a:avLst/>
              <a:gdLst/>
              <a:ahLst/>
              <a:cxnLst/>
              <a:rect l="l" t="t" r="r" b="b"/>
              <a:pathLst>
                <a:path w="1451" h="2061" extrusionOk="0">
                  <a:moveTo>
                    <a:pt x="24" y="1"/>
                  </a:moveTo>
                  <a:cubicBezTo>
                    <a:pt x="15" y="1"/>
                    <a:pt x="7" y="7"/>
                    <a:pt x="7" y="17"/>
                  </a:cubicBezTo>
                  <a:cubicBezTo>
                    <a:pt x="1" y="786"/>
                    <a:pt x="637" y="1826"/>
                    <a:pt x="1395" y="2059"/>
                  </a:cubicBezTo>
                  <a:cubicBezTo>
                    <a:pt x="1398" y="2060"/>
                    <a:pt x="1401" y="2060"/>
                    <a:pt x="1404" y="2060"/>
                  </a:cubicBezTo>
                  <a:cubicBezTo>
                    <a:pt x="1432" y="2060"/>
                    <a:pt x="1451" y="2022"/>
                    <a:pt x="1428" y="2002"/>
                  </a:cubicBezTo>
                  <a:cubicBezTo>
                    <a:pt x="1130" y="1729"/>
                    <a:pt x="814" y="1520"/>
                    <a:pt x="562" y="1194"/>
                  </a:cubicBezTo>
                  <a:cubicBezTo>
                    <a:pt x="284" y="832"/>
                    <a:pt x="177" y="438"/>
                    <a:pt x="40" y="13"/>
                  </a:cubicBezTo>
                  <a:cubicBezTo>
                    <a:pt x="37" y="5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6">
              <a:extLst>
                <a:ext uri="{FF2B5EF4-FFF2-40B4-BE49-F238E27FC236}">
                  <a16:creationId xmlns:a16="http://schemas.microsoft.com/office/drawing/2014/main" id="{66B13EFF-E91C-1C4C-D25E-533FBBC00BF7}"/>
                </a:ext>
              </a:extLst>
            </p:cNvPr>
            <p:cNvSpPr/>
            <p:nvPr/>
          </p:nvSpPr>
          <p:spPr>
            <a:xfrm>
              <a:off x="5624675" y="2499000"/>
              <a:ext cx="48075" cy="39300"/>
            </a:xfrm>
            <a:custGeom>
              <a:avLst/>
              <a:gdLst/>
              <a:ahLst/>
              <a:cxnLst/>
              <a:rect l="l" t="t" r="r" b="b"/>
              <a:pathLst>
                <a:path w="1923" h="1572" extrusionOk="0">
                  <a:moveTo>
                    <a:pt x="432" y="0"/>
                  </a:moveTo>
                  <a:cubicBezTo>
                    <a:pt x="90" y="0"/>
                    <a:pt x="22" y="476"/>
                    <a:pt x="190" y="712"/>
                  </a:cubicBezTo>
                  <a:cubicBezTo>
                    <a:pt x="606" y="1292"/>
                    <a:pt x="1605" y="797"/>
                    <a:pt x="1874" y="1562"/>
                  </a:cubicBezTo>
                  <a:cubicBezTo>
                    <a:pt x="1876" y="1568"/>
                    <a:pt x="1882" y="1572"/>
                    <a:pt x="1887" y="1572"/>
                  </a:cubicBezTo>
                  <a:cubicBezTo>
                    <a:pt x="1893" y="1572"/>
                    <a:pt x="1900" y="1567"/>
                    <a:pt x="1900" y="1558"/>
                  </a:cubicBezTo>
                  <a:cubicBezTo>
                    <a:pt x="1922" y="1257"/>
                    <a:pt x="1682" y="1073"/>
                    <a:pt x="1416" y="986"/>
                  </a:cubicBezTo>
                  <a:cubicBezTo>
                    <a:pt x="1185" y="911"/>
                    <a:pt x="937" y="916"/>
                    <a:pt x="704" y="845"/>
                  </a:cubicBezTo>
                  <a:cubicBezTo>
                    <a:pt x="368" y="742"/>
                    <a:pt x="1" y="313"/>
                    <a:pt x="489" y="100"/>
                  </a:cubicBezTo>
                  <a:cubicBezTo>
                    <a:pt x="541" y="76"/>
                    <a:pt x="509" y="5"/>
                    <a:pt x="462" y="1"/>
                  </a:cubicBezTo>
                  <a:cubicBezTo>
                    <a:pt x="452" y="0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6">
              <a:extLst>
                <a:ext uri="{FF2B5EF4-FFF2-40B4-BE49-F238E27FC236}">
                  <a16:creationId xmlns:a16="http://schemas.microsoft.com/office/drawing/2014/main" id="{D48347A9-0738-B0B6-172C-F4BFD17EAD0F}"/>
                </a:ext>
              </a:extLst>
            </p:cNvPr>
            <p:cNvSpPr/>
            <p:nvPr/>
          </p:nvSpPr>
          <p:spPr>
            <a:xfrm>
              <a:off x="5600875" y="2504275"/>
              <a:ext cx="103075" cy="48700"/>
            </a:xfrm>
            <a:custGeom>
              <a:avLst/>
              <a:gdLst/>
              <a:ahLst/>
              <a:cxnLst/>
              <a:rect l="l" t="t" r="r" b="b"/>
              <a:pathLst>
                <a:path w="4123" h="1948" extrusionOk="0">
                  <a:moveTo>
                    <a:pt x="617" y="0"/>
                  </a:moveTo>
                  <a:cubicBezTo>
                    <a:pt x="612" y="0"/>
                    <a:pt x="607" y="1"/>
                    <a:pt x="602" y="3"/>
                  </a:cubicBezTo>
                  <a:cubicBezTo>
                    <a:pt x="1" y="237"/>
                    <a:pt x="264" y="879"/>
                    <a:pt x="682" y="1160"/>
                  </a:cubicBezTo>
                  <a:cubicBezTo>
                    <a:pt x="1377" y="1629"/>
                    <a:pt x="2385" y="1947"/>
                    <a:pt x="3297" y="1947"/>
                  </a:cubicBezTo>
                  <a:cubicBezTo>
                    <a:pt x="3576" y="1947"/>
                    <a:pt x="3845" y="1917"/>
                    <a:pt x="4095" y="1853"/>
                  </a:cubicBezTo>
                  <a:cubicBezTo>
                    <a:pt x="4123" y="1846"/>
                    <a:pt x="4113" y="1810"/>
                    <a:pt x="4088" y="1807"/>
                  </a:cubicBezTo>
                  <a:cubicBezTo>
                    <a:pt x="3464" y="1726"/>
                    <a:pt x="2847" y="1731"/>
                    <a:pt x="2226" y="1589"/>
                  </a:cubicBezTo>
                  <a:cubicBezTo>
                    <a:pt x="1979" y="1531"/>
                    <a:pt x="1736" y="1460"/>
                    <a:pt x="1499" y="1372"/>
                  </a:cubicBezTo>
                  <a:cubicBezTo>
                    <a:pt x="1306" y="1304"/>
                    <a:pt x="1118" y="1223"/>
                    <a:pt x="936" y="1128"/>
                  </a:cubicBezTo>
                  <a:cubicBezTo>
                    <a:pt x="548" y="977"/>
                    <a:pt x="444" y="629"/>
                    <a:pt x="625" y="86"/>
                  </a:cubicBezTo>
                  <a:cubicBezTo>
                    <a:pt x="673" y="71"/>
                    <a:pt x="657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6">
              <a:extLst>
                <a:ext uri="{FF2B5EF4-FFF2-40B4-BE49-F238E27FC236}">
                  <a16:creationId xmlns:a16="http://schemas.microsoft.com/office/drawing/2014/main" id="{018F88E4-0347-37C4-27F2-AE9B41FBCCDD}"/>
                </a:ext>
              </a:extLst>
            </p:cNvPr>
            <p:cNvSpPr/>
            <p:nvPr/>
          </p:nvSpPr>
          <p:spPr>
            <a:xfrm>
              <a:off x="5420225" y="2509350"/>
              <a:ext cx="63675" cy="89100"/>
            </a:xfrm>
            <a:custGeom>
              <a:avLst/>
              <a:gdLst/>
              <a:ahLst/>
              <a:cxnLst/>
              <a:rect l="l" t="t" r="r" b="b"/>
              <a:pathLst>
                <a:path w="2547" h="3564" extrusionOk="0">
                  <a:moveTo>
                    <a:pt x="2528" y="1"/>
                  </a:moveTo>
                  <a:cubicBezTo>
                    <a:pt x="2521" y="1"/>
                    <a:pt x="2512" y="5"/>
                    <a:pt x="2509" y="13"/>
                  </a:cubicBezTo>
                  <a:cubicBezTo>
                    <a:pt x="2258" y="703"/>
                    <a:pt x="2052" y="1378"/>
                    <a:pt x="1616" y="1982"/>
                  </a:cubicBezTo>
                  <a:cubicBezTo>
                    <a:pt x="1177" y="2590"/>
                    <a:pt x="629" y="2997"/>
                    <a:pt x="51" y="3459"/>
                  </a:cubicBezTo>
                  <a:cubicBezTo>
                    <a:pt x="0" y="3500"/>
                    <a:pt x="49" y="3563"/>
                    <a:pt x="101" y="3563"/>
                  </a:cubicBezTo>
                  <a:cubicBezTo>
                    <a:pt x="110" y="3563"/>
                    <a:pt x="119" y="3562"/>
                    <a:pt x="127" y="3558"/>
                  </a:cubicBezTo>
                  <a:cubicBezTo>
                    <a:pt x="1376" y="2989"/>
                    <a:pt x="2480" y="1392"/>
                    <a:pt x="2546" y="19"/>
                  </a:cubicBezTo>
                  <a:cubicBezTo>
                    <a:pt x="2547" y="7"/>
                    <a:pt x="2538" y="1"/>
                    <a:pt x="2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6">
              <a:extLst>
                <a:ext uri="{FF2B5EF4-FFF2-40B4-BE49-F238E27FC236}">
                  <a16:creationId xmlns:a16="http://schemas.microsoft.com/office/drawing/2014/main" id="{48A55BD8-7ABE-924A-90C3-9AF19D073483}"/>
                </a:ext>
              </a:extLst>
            </p:cNvPr>
            <p:cNvSpPr/>
            <p:nvPr/>
          </p:nvSpPr>
          <p:spPr>
            <a:xfrm>
              <a:off x="5411200" y="2509425"/>
              <a:ext cx="73925" cy="26625"/>
            </a:xfrm>
            <a:custGeom>
              <a:avLst/>
              <a:gdLst/>
              <a:ahLst/>
              <a:cxnLst/>
              <a:rect l="l" t="t" r="r" b="b"/>
              <a:pathLst>
                <a:path w="2957" h="1065" extrusionOk="0">
                  <a:moveTo>
                    <a:pt x="2926" y="1"/>
                  </a:moveTo>
                  <a:cubicBezTo>
                    <a:pt x="2920" y="1"/>
                    <a:pt x="2914" y="3"/>
                    <a:pt x="2909" y="7"/>
                  </a:cubicBezTo>
                  <a:lnTo>
                    <a:pt x="2910" y="7"/>
                  </a:lnTo>
                  <a:cubicBezTo>
                    <a:pt x="2442" y="403"/>
                    <a:pt x="1731" y="880"/>
                    <a:pt x="1101" y="880"/>
                  </a:cubicBezTo>
                  <a:cubicBezTo>
                    <a:pt x="720" y="880"/>
                    <a:pt x="369" y="706"/>
                    <a:pt x="118" y="234"/>
                  </a:cubicBezTo>
                  <a:cubicBezTo>
                    <a:pt x="107" y="213"/>
                    <a:pt x="87" y="203"/>
                    <a:pt x="67" y="203"/>
                  </a:cubicBezTo>
                  <a:cubicBezTo>
                    <a:pt x="35" y="203"/>
                    <a:pt x="1" y="228"/>
                    <a:pt x="2" y="266"/>
                  </a:cubicBezTo>
                  <a:cubicBezTo>
                    <a:pt x="6" y="854"/>
                    <a:pt x="606" y="1065"/>
                    <a:pt x="1120" y="1065"/>
                  </a:cubicBezTo>
                  <a:cubicBezTo>
                    <a:pt x="1196" y="1065"/>
                    <a:pt x="1269" y="1060"/>
                    <a:pt x="1339" y="1052"/>
                  </a:cubicBezTo>
                  <a:cubicBezTo>
                    <a:pt x="1967" y="973"/>
                    <a:pt x="2651" y="617"/>
                    <a:pt x="2947" y="36"/>
                  </a:cubicBezTo>
                  <a:cubicBezTo>
                    <a:pt x="2957" y="18"/>
                    <a:pt x="2942" y="1"/>
                    <a:pt x="29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6">
              <a:extLst>
                <a:ext uri="{FF2B5EF4-FFF2-40B4-BE49-F238E27FC236}">
                  <a16:creationId xmlns:a16="http://schemas.microsoft.com/office/drawing/2014/main" id="{0F7A05C8-A4C9-366A-8004-32DF158057FF}"/>
                </a:ext>
              </a:extLst>
            </p:cNvPr>
            <p:cNvSpPr/>
            <p:nvPr/>
          </p:nvSpPr>
          <p:spPr>
            <a:xfrm>
              <a:off x="5411300" y="2496300"/>
              <a:ext cx="22850" cy="22575"/>
            </a:xfrm>
            <a:custGeom>
              <a:avLst/>
              <a:gdLst/>
              <a:ahLst/>
              <a:cxnLst/>
              <a:rect l="l" t="t" r="r" b="b"/>
              <a:pathLst>
                <a:path w="914" h="903" extrusionOk="0">
                  <a:moveTo>
                    <a:pt x="866" y="1"/>
                  </a:moveTo>
                  <a:cubicBezTo>
                    <a:pt x="647" y="1"/>
                    <a:pt x="448" y="153"/>
                    <a:pt x="302" y="307"/>
                  </a:cubicBezTo>
                  <a:cubicBezTo>
                    <a:pt x="167" y="452"/>
                    <a:pt x="1" y="665"/>
                    <a:pt x="45" y="875"/>
                  </a:cubicBezTo>
                  <a:cubicBezTo>
                    <a:pt x="49" y="892"/>
                    <a:pt x="66" y="903"/>
                    <a:pt x="83" y="903"/>
                  </a:cubicBezTo>
                  <a:cubicBezTo>
                    <a:pt x="94" y="903"/>
                    <a:pt x="104" y="899"/>
                    <a:pt x="111" y="891"/>
                  </a:cubicBezTo>
                  <a:cubicBezTo>
                    <a:pt x="239" y="752"/>
                    <a:pt x="283" y="559"/>
                    <a:pt x="411" y="414"/>
                  </a:cubicBezTo>
                  <a:cubicBezTo>
                    <a:pt x="548" y="259"/>
                    <a:pt x="731" y="175"/>
                    <a:pt x="893" y="51"/>
                  </a:cubicBezTo>
                  <a:cubicBezTo>
                    <a:pt x="913" y="36"/>
                    <a:pt x="908" y="1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6">
              <a:extLst>
                <a:ext uri="{FF2B5EF4-FFF2-40B4-BE49-F238E27FC236}">
                  <a16:creationId xmlns:a16="http://schemas.microsoft.com/office/drawing/2014/main" id="{13387B82-ADA3-5E5F-B645-EA749A54F78C}"/>
                </a:ext>
              </a:extLst>
            </p:cNvPr>
            <p:cNvSpPr/>
            <p:nvPr/>
          </p:nvSpPr>
          <p:spPr>
            <a:xfrm>
              <a:off x="5429625" y="2495050"/>
              <a:ext cx="44550" cy="14550"/>
            </a:xfrm>
            <a:custGeom>
              <a:avLst/>
              <a:gdLst/>
              <a:ahLst/>
              <a:cxnLst/>
              <a:rect l="l" t="t" r="r" b="b"/>
              <a:pathLst>
                <a:path w="1782" h="582" extrusionOk="0">
                  <a:moveTo>
                    <a:pt x="1712" y="0"/>
                  </a:moveTo>
                  <a:cubicBezTo>
                    <a:pt x="1704" y="0"/>
                    <a:pt x="1694" y="2"/>
                    <a:pt x="1685" y="7"/>
                  </a:cubicBezTo>
                  <a:cubicBezTo>
                    <a:pt x="1421" y="134"/>
                    <a:pt x="983" y="413"/>
                    <a:pt x="633" y="413"/>
                  </a:cubicBezTo>
                  <a:cubicBezTo>
                    <a:pt x="444" y="413"/>
                    <a:pt x="281" y="332"/>
                    <a:pt x="183" y="104"/>
                  </a:cubicBezTo>
                  <a:cubicBezTo>
                    <a:pt x="178" y="94"/>
                    <a:pt x="170" y="90"/>
                    <a:pt x="162" y="90"/>
                  </a:cubicBezTo>
                  <a:cubicBezTo>
                    <a:pt x="149" y="90"/>
                    <a:pt x="135" y="99"/>
                    <a:pt x="130" y="111"/>
                  </a:cubicBezTo>
                  <a:lnTo>
                    <a:pt x="130" y="112"/>
                  </a:lnTo>
                  <a:cubicBezTo>
                    <a:pt x="1" y="424"/>
                    <a:pt x="387" y="581"/>
                    <a:pt x="638" y="581"/>
                  </a:cubicBezTo>
                  <a:cubicBezTo>
                    <a:pt x="644" y="581"/>
                    <a:pt x="649" y="581"/>
                    <a:pt x="655" y="581"/>
                  </a:cubicBezTo>
                  <a:cubicBezTo>
                    <a:pt x="1039" y="568"/>
                    <a:pt x="1509" y="403"/>
                    <a:pt x="1750" y="92"/>
                  </a:cubicBezTo>
                  <a:cubicBezTo>
                    <a:pt x="1781" y="53"/>
                    <a:pt x="1755" y="0"/>
                    <a:pt x="17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6">
              <a:extLst>
                <a:ext uri="{FF2B5EF4-FFF2-40B4-BE49-F238E27FC236}">
                  <a16:creationId xmlns:a16="http://schemas.microsoft.com/office/drawing/2014/main" id="{61D3F825-24AD-3ABF-4329-560CEABF72A5}"/>
                </a:ext>
              </a:extLst>
            </p:cNvPr>
            <p:cNvSpPr/>
            <p:nvPr/>
          </p:nvSpPr>
          <p:spPr>
            <a:xfrm>
              <a:off x="5429950" y="2478450"/>
              <a:ext cx="13450" cy="25675"/>
            </a:xfrm>
            <a:custGeom>
              <a:avLst/>
              <a:gdLst/>
              <a:ahLst/>
              <a:cxnLst/>
              <a:rect l="l" t="t" r="r" b="b"/>
              <a:pathLst>
                <a:path w="538" h="1027" extrusionOk="0">
                  <a:moveTo>
                    <a:pt x="453" y="1"/>
                  </a:moveTo>
                  <a:cubicBezTo>
                    <a:pt x="450" y="1"/>
                    <a:pt x="447" y="1"/>
                    <a:pt x="444" y="2"/>
                  </a:cubicBezTo>
                  <a:cubicBezTo>
                    <a:pt x="244" y="34"/>
                    <a:pt x="97" y="272"/>
                    <a:pt x="52" y="454"/>
                  </a:cubicBezTo>
                  <a:cubicBezTo>
                    <a:pt x="1" y="660"/>
                    <a:pt x="28" y="870"/>
                    <a:pt x="183" y="1021"/>
                  </a:cubicBezTo>
                  <a:cubicBezTo>
                    <a:pt x="186" y="1025"/>
                    <a:pt x="192" y="1027"/>
                    <a:pt x="197" y="1027"/>
                  </a:cubicBezTo>
                  <a:cubicBezTo>
                    <a:pt x="211" y="1027"/>
                    <a:pt x="226" y="1015"/>
                    <a:pt x="219" y="1000"/>
                  </a:cubicBezTo>
                  <a:cubicBezTo>
                    <a:pt x="157" y="838"/>
                    <a:pt x="128" y="657"/>
                    <a:pt x="178" y="489"/>
                  </a:cubicBezTo>
                  <a:cubicBezTo>
                    <a:pt x="237" y="298"/>
                    <a:pt x="360" y="219"/>
                    <a:pt x="497" y="92"/>
                  </a:cubicBezTo>
                  <a:cubicBezTo>
                    <a:pt x="538" y="55"/>
                    <a:pt x="498" y="1"/>
                    <a:pt x="4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6">
              <a:extLst>
                <a:ext uri="{FF2B5EF4-FFF2-40B4-BE49-F238E27FC236}">
                  <a16:creationId xmlns:a16="http://schemas.microsoft.com/office/drawing/2014/main" id="{42D209E8-37A1-8BD8-57A1-EB1C8440BDB6}"/>
                </a:ext>
              </a:extLst>
            </p:cNvPr>
            <p:cNvSpPr/>
            <p:nvPr/>
          </p:nvSpPr>
          <p:spPr>
            <a:xfrm>
              <a:off x="5349800" y="2414350"/>
              <a:ext cx="129350" cy="68350"/>
            </a:xfrm>
            <a:custGeom>
              <a:avLst/>
              <a:gdLst/>
              <a:ahLst/>
              <a:cxnLst/>
              <a:rect l="l" t="t" r="r" b="b"/>
              <a:pathLst>
                <a:path w="5174" h="2734" extrusionOk="0">
                  <a:moveTo>
                    <a:pt x="1942" y="1"/>
                  </a:moveTo>
                  <a:cubicBezTo>
                    <a:pt x="1204" y="1"/>
                    <a:pt x="495" y="252"/>
                    <a:pt x="18" y="858"/>
                  </a:cubicBezTo>
                  <a:cubicBezTo>
                    <a:pt x="0" y="881"/>
                    <a:pt x="16" y="918"/>
                    <a:pt x="41" y="918"/>
                  </a:cubicBezTo>
                  <a:cubicBezTo>
                    <a:pt x="47" y="918"/>
                    <a:pt x="53" y="917"/>
                    <a:pt x="59" y="912"/>
                  </a:cubicBezTo>
                  <a:cubicBezTo>
                    <a:pt x="682" y="474"/>
                    <a:pt x="1307" y="179"/>
                    <a:pt x="2040" y="179"/>
                  </a:cubicBezTo>
                  <a:cubicBezTo>
                    <a:pt x="2186" y="179"/>
                    <a:pt x="2337" y="191"/>
                    <a:pt x="2493" y="216"/>
                  </a:cubicBezTo>
                  <a:cubicBezTo>
                    <a:pt x="2967" y="292"/>
                    <a:pt x="3415" y="456"/>
                    <a:pt x="3823" y="712"/>
                  </a:cubicBezTo>
                  <a:cubicBezTo>
                    <a:pt x="3997" y="821"/>
                    <a:pt x="4177" y="942"/>
                    <a:pt x="4325" y="1085"/>
                  </a:cubicBezTo>
                  <a:cubicBezTo>
                    <a:pt x="4480" y="1208"/>
                    <a:pt x="4588" y="1362"/>
                    <a:pt x="4649" y="1545"/>
                  </a:cubicBezTo>
                  <a:cubicBezTo>
                    <a:pt x="4911" y="1981"/>
                    <a:pt x="4627" y="2282"/>
                    <a:pt x="3799" y="2449"/>
                  </a:cubicBezTo>
                  <a:cubicBezTo>
                    <a:pt x="3791" y="2444"/>
                    <a:pt x="3783" y="2441"/>
                    <a:pt x="3776" y="2441"/>
                  </a:cubicBezTo>
                  <a:cubicBezTo>
                    <a:pt x="3739" y="2441"/>
                    <a:pt x="3713" y="2492"/>
                    <a:pt x="3742" y="2523"/>
                  </a:cubicBezTo>
                  <a:cubicBezTo>
                    <a:pt x="3872" y="2664"/>
                    <a:pt x="4042" y="2734"/>
                    <a:pt x="4214" y="2734"/>
                  </a:cubicBezTo>
                  <a:cubicBezTo>
                    <a:pt x="4401" y="2734"/>
                    <a:pt x="4589" y="2652"/>
                    <a:pt x="4728" y="2493"/>
                  </a:cubicBezTo>
                  <a:cubicBezTo>
                    <a:pt x="5174" y="1984"/>
                    <a:pt x="4786" y="1269"/>
                    <a:pt x="4366" y="901"/>
                  </a:cubicBezTo>
                  <a:cubicBezTo>
                    <a:pt x="3747" y="360"/>
                    <a:pt x="2824" y="1"/>
                    <a:pt x="19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6">
              <a:extLst>
                <a:ext uri="{FF2B5EF4-FFF2-40B4-BE49-F238E27FC236}">
                  <a16:creationId xmlns:a16="http://schemas.microsoft.com/office/drawing/2014/main" id="{BA5FC78F-D49B-FE13-6ABB-32B61DF15EBA}"/>
                </a:ext>
              </a:extLst>
            </p:cNvPr>
            <p:cNvSpPr/>
            <p:nvPr/>
          </p:nvSpPr>
          <p:spPr>
            <a:xfrm>
              <a:off x="5345725" y="2427100"/>
              <a:ext cx="105100" cy="47525"/>
            </a:xfrm>
            <a:custGeom>
              <a:avLst/>
              <a:gdLst/>
              <a:ahLst/>
              <a:cxnLst/>
              <a:rect l="l" t="t" r="r" b="b"/>
              <a:pathLst>
                <a:path w="4204" h="1901" extrusionOk="0">
                  <a:moveTo>
                    <a:pt x="1818" y="0"/>
                  </a:moveTo>
                  <a:cubicBezTo>
                    <a:pt x="1182" y="0"/>
                    <a:pt x="534" y="210"/>
                    <a:pt x="29" y="635"/>
                  </a:cubicBezTo>
                  <a:cubicBezTo>
                    <a:pt x="0" y="659"/>
                    <a:pt x="27" y="697"/>
                    <a:pt x="58" y="697"/>
                  </a:cubicBezTo>
                  <a:cubicBezTo>
                    <a:pt x="63" y="697"/>
                    <a:pt x="69" y="696"/>
                    <a:pt x="74" y="693"/>
                  </a:cubicBezTo>
                  <a:cubicBezTo>
                    <a:pt x="672" y="389"/>
                    <a:pt x="1278" y="137"/>
                    <a:pt x="1928" y="137"/>
                  </a:cubicBezTo>
                  <a:cubicBezTo>
                    <a:pt x="2134" y="137"/>
                    <a:pt x="2344" y="162"/>
                    <a:pt x="2560" y="219"/>
                  </a:cubicBezTo>
                  <a:cubicBezTo>
                    <a:pt x="3381" y="437"/>
                    <a:pt x="3940" y="1056"/>
                    <a:pt x="4126" y="1874"/>
                  </a:cubicBezTo>
                  <a:cubicBezTo>
                    <a:pt x="4130" y="1892"/>
                    <a:pt x="4144" y="1900"/>
                    <a:pt x="4158" y="1900"/>
                  </a:cubicBezTo>
                  <a:cubicBezTo>
                    <a:pt x="4180" y="1900"/>
                    <a:pt x="4203" y="1881"/>
                    <a:pt x="4198" y="1853"/>
                  </a:cubicBezTo>
                  <a:cubicBezTo>
                    <a:pt x="3976" y="626"/>
                    <a:pt x="2915" y="0"/>
                    <a:pt x="18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6">
              <a:extLst>
                <a:ext uri="{FF2B5EF4-FFF2-40B4-BE49-F238E27FC236}">
                  <a16:creationId xmlns:a16="http://schemas.microsoft.com/office/drawing/2014/main" id="{F616BEA0-1B0D-163B-BB8E-4965DD19AB9E}"/>
                </a:ext>
              </a:extLst>
            </p:cNvPr>
            <p:cNvSpPr/>
            <p:nvPr/>
          </p:nvSpPr>
          <p:spPr>
            <a:xfrm>
              <a:off x="5239275" y="2351900"/>
              <a:ext cx="210125" cy="208050"/>
            </a:xfrm>
            <a:custGeom>
              <a:avLst/>
              <a:gdLst/>
              <a:ahLst/>
              <a:cxnLst/>
              <a:rect l="l" t="t" r="r" b="b"/>
              <a:pathLst>
                <a:path w="8405" h="8322" extrusionOk="0">
                  <a:moveTo>
                    <a:pt x="3439" y="1"/>
                  </a:moveTo>
                  <a:cubicBezTo>
                    <a:pt x="3427" y="1"/>
                    <a:pt x="3414" y="4"/>
                    <a:pt x="3400" y="9"/>
                  </a:cubicBezTo>
                  <a:cubicBezTo>
                    <a:pt x="1367" y="899"/>
                    <a:pt x="0" y="2967"/>
                    <a:pt x="426" y="5224"/>
                  </a:cubicBezTo>
                  <a:cubicBezTo>
                    <a:pt x="752" y="6946"/>
                    <a:pt x="2328" y="8321"/>
                    <a:pt x="4054" y="8321"/>
                  </a:cubicBezTo>
                  <a:cubicBezTo>
                    <a:pt x="4356" y="8321"/>
                    <a:pt x="4663" y="8279"/>
                    <a:pt x="4968" y="8190"/>
                  </a:cubicBezTo>
                  <a:cubicBezTo>
                    <a:pt x="6614" y="7706"/>
                    <a:pt x="8404" y="5338"/>
                    <a:pt x="6721" y="3871"/>
                  </a:cubicBezTo>
                  <a:cubicBezTo>
                    <a:pt x="6326" y="3527"/>
                    <a:pt x="5722" y="3269"/>
                    <a:pt x="5150" y="3269"/>
                  </a:cubicBezTo>
                  <a:cubicBezTo>
                    <a:pt x="4832" y="3269"/>
                    <a:pt x="4523" y="3349"/>
                    <a:pt x="4267" y="3539"/>
                  </a:cubicBezTo>
                  <a:cubicBezTo>
                    <a:pt x="3716" y="3949"/>
                    <a:pt x="3583" y="4772"/>
                    <a:pt x="4008" y="5319"/>
                  </a:cubicBezTo>
                  <a:cubicBezTo>
                    <a:pt x="4224" y="5597"/>
                    <a:pt x="4632" y="5785"/>
                    <a:pt x="5007" y="5785"/>
                  </a:cubicBezTo>
                  <a:cubicBezTo>
                    <a:pt x="5349" y="5785"/>
                    <a:pt x="5664" y="5628"/>
                    <a:pt x="5779" y="5240"/>
                  </a:cubicBezTo>
                  <a:cubicBezTo>
                    <a:pt x="5906" y="4812"/>
                    <a:pt x="5610" y="4450"/>
                    <a:pt x="5259" y="4450"/>
                  </a:cubicBezTo>
                  <a:cubicBezTo>
                    <a:pt x="5130" y="4450"/>
                    <a:pt x="4992" y="4499"/>
                    <a:pt x="4866" y="4613"/>
                  </a:cubicBezTo>
                  <a:cubicBezTo>
                    <a:pt x="4832" y="4642"/>
                    <a:pt x="4863" y="4686"/>
                    <a:pt x="4899" y="4686"/>
                  </a:cubicBezTo>
                  <a:cubicBezTo>
                    <a:pt x="4908" y="4686"/>
                    <a:pt x="4919" y="4682"/>
                    <a:pt x="4928" y="4674"/>
                  </a:cubicBezTo>
                  <a:lnTo>
                    <a:pt x="5188" y="5597"/>
                  </a:lnTo>
                  <a:cubicBezTo>
                    <a:pt x="5107" y="5618"/>
                    <a:pt x="5030" y="5629"/>
                    <a:pt x="4955" y="5629"/>
                  </a:cubicBezTo>
                  <a:cubicBezTo>
                    <a:pt x="4780" y="5629"/>
                    <a:pt x="4622" y="5570"/>
                    <a:pt x="4481" y="5453"/>
                  </a:cubicBezTo>
                  <a:cubicBezTo>
                    <a:pt x="4150" y="5258"/>
                    <a:pt x="3928" y="4984"/>
                    <a:pt x="3910" y="4565"/>
                  </a:cubicBezTo>
                  <a:cubicBezTo>
                    <a:pt x="3880" y="3865"/>
                    <a:pt x="4538" y="3437"/>
                    <a:pt x="5173" y="3429"/>
                  </a:cubicBezTo>
                  <a:cubicBezTo>
                    <a:pt x="5183" y="3428"/>
                    <a:pt x="5193" y="3428"/>
                    <a:pt x="5203" y="3428"/>
                  </a:cubicBezTo>
                  <a:cubicBezTo>
                    <a:pt x="6456" y="3428"/>
                    <a:pt x="7418" y="4565"/>
                    <a:pt x="7139" y="5793"/>
                  </a:cubicBezTo>
                  <a:cubicBezTo>
                    <a:pt x="6814" y="7225"/>
                    <a:pt x="5459" y="8151"/>
                    <a:pt x="4060" y="8151"/>
                  </a:cubicBezTo>
                  <a:cubicBezTo>
                    <a:pt x="3740" y="8151"/>
                    <a:pt x="3418" y="8102"/>
                    <a:pt x="3105" y="8000"/>
                  </a:cubicBezTo>
                  <a:cubicBezTo>
                    <a:pt x="1355" y="7429"/>
                    <a:pt x="322" y="5653"/>
                    <a:pt x="546" y="3848"/>
                  </a:cubicBezTo>
                  <a:cubicBezTo>
                    <a:pt x="758" y="2153"/>
                    <a:pt x="1963" y="833"/>
                    <a:pt x="3491" y="165"/>
                  </a:cubicBezTo>
                  <a:cubicBezTo>
                    <a:pt x="3583" y="125"/>
                    <a:pt x="3526" y="1"/>
                    <a:pt x="3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6">
              <a:extLst>
                <a:ext uri="{FF2B5EF4-FFF2-40B4-BE49-F238E27FC236}">
                  <a16:creationId xmlns:a16="http://schemas.microsoft.com/office/drawing/2014/main" id="{378265B1-71B4-195C-41D6-4C8594660046}"/>
                </a:ext>
              </a:extLst>
            </p:cNvPr>
            <p:cNvSpPr/>
            <p:nvPr/>
          </p:nvSpPr>
          <p:spPr>
            <a:xfrm>
              <a:off x="5281575" y="2373900"/>
              <a:ext cx="143300" cy="142550"/>
            </a:xfrm>
            <a:custGeom>
              <a:avLst/>
              <a:gdLst/>
              <a:ahLst/>
              <a:cxnLst/>
              <a:rect l="l" t="t" r="r" b="b"/>
              <a:pathLst>
                <a:path w="5732" h="5702" extrusionOk="0">
                  <a:moveTo>
                    <a:pt x="3894" y="0"/>
                  </a:moveTo>
                  <a:cubicBezTo>
                    <a:pt x="2186" y="0"/>
                    <a:pt x="467" y="1096"/>
                    <a:pt x="166" y="2905"/>
                  </a:cubicBezTo>
                  <a:cubicBezTo>
                    <a:pt x="1" y="3899"/>
                    <a:pt x="428" y="5013"/>
                    <a:pt x="1352" y="5489"/>
                  </a:cubicBezTo>
                  <a:cubicBezTo>
                    <a:pt x="1629" y="5630"/>
                    <a:pt x="1943" y="5702"/>
                    <a:pt x="2257" y="5702"/>
                  </a:cubicBezTo>
                  <a:cubicBezTo>
                    <a:pt x="2851" y="5702"/>
                    <a:pt x="3442" y="5446"/>
                    <a:pt x="3762" y="4929"/>
                  </a:cubicBezTo>
                  <a:cubicBezTo>
                    <a:pt x="3776" y="4906"/>
                    <a:pt x="3756" y="4884"/>
                    <a:pt x="3734" y="4884"/>
                  </a:cubicBezTo>
                  <a:cubicBezTo>
                    <a:pt x="3727" y="4884"/>
                    <a:pt x="3720" y="4886"/>
                    <a:pt x="3714" y="4892"/>
                  </a:cubicBezTo>
                  <a:cubicBezTo>
                    <a:pt x="3297" y="5286"/>
                    <a:pt x="2767" y="5512"/>
                    <a:pt x="2242" y="5512"/>
                  </a:cubicBezTo>
                  <a:cubicBezTo>
                    <a:pt x="1798" y="5512"/>
                    <a:pt x="1357" y="5350"/>
                    <a:pt x="988" y="4991"/>
                  </a:cubicBezTo>
                  <a:cubicBezTo>
                    <a:pt x="189" y="4213"/>
                    <a:pt x="112" y="2993"/>
                    <a:pt x="596" y="2031"/>
                  </a:cubicBezTo>
                  <a:cubicBezTo>
                    <a:pt x="1245" y="744"/>
                    <a:pt x="2589" y="148"/>
                    <a:pt x="3950" y="148"/>
                  </a:cubicBezTo>
                  <a:cubicBezTo>
                    <a:pt x="4555" y="148"/>
                    <a:pt x="5164" y="266"/>
                    <a:pt x="5715" y="494"/>
                  </a:cubicBezTo>
                  <a:cubicBezTo>
                    <a:pt x="5716" y="495"/>
                    <a:pt x="5718" y="495"/>
                    <a:pt x="5719" y="495"/>
                  </a:cubicBezTo>
                  <a:cubicBezTo>
                    <a:pt x="5727" y="495"/>
                    <a:pt x="5732" y="481"/>
                    <a:pt x="5723" y="476"/>
                  </a:cubicBezTo>
                  <a:cubicBezTo>
                    <a:pt x="5164" y="152"/>
                    <a:pt x="4530" y="0"/>
                    <a:pt x="3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6">
              <a:extLst>
                <a:ext uri="{FF2B5EF4-FFF2-40B4-BE49-F238E27FC236}">
                  <a16:creationId xmlns:a16="http://schemas.microsoft.com/office/drawing/2014/main" id="{C4715102-EA89-17D3-5270-3A48DC04DE93}"/>
                </a:ext>
              </a:extLst>
            </p:cNvPr>
            <p:cNvSpPr/>
            <p:nvPr/>
          </p:nvSpPr>
          <p:spPr>
            <a:xfrm>
              <a:off x="5426150" y="2387250"/>
              <a:ext cx="37750" cy="41850"/>
            </a:xfrm>
            <a:custGeom>
              <a:avLst/>
              <a:gdLst/>
              <a:ahLst/>
              <a:cxnLst/>
              <a:rect l="l" t="t" r="r" b="b"/>
              <a:pathLst>
                <a:path w="1510" h="1674" extrusionOk="0">
                  <a:moveTo>
                    <a:pt x="3" y="1"/>
                  </a:moveTo>
                  <a:cubicBezTo>
                    <a:pt x="2" y="1"/>
                    <a:pt x="1" y="3"/>
                    <a:pt x="3" y="4"/>
                  </a:cubicBezTo>
                  <a:cubicBezTo>
                    <a:pt x="354" y="246"/>
                    <a:pt x="647" y="525"/>
                    <a:pt x="904" y="865"/>
                  </a:cubicBezTo>
                  <a:cubicBezTo>
                    <a:pt x="1094" y="1115"/>
                    <a:pt x="1231" y="1452"/>
                    <a:pt x="1455" y="1666"/>
                  </a:cubicBezTo>
                  <a:cubicBezTo>
                    <a:pt x="1460" y="1672"/>
                    <a:pt x="1468" y="1674"/>
                    <a:pt x="1476" y="1674"/>
                  </a:cubicBezTo>
                  <a:cubicBezTo>
                    <a:pt x="1492" y="1674"/>
                    <a:pt x="1510" y="1663"/>
                    <a:pt x="1507" y="1644"/>
                  </a:cubicBezTo>
                  <a:cubicBezTo>
                    <a:pt x="1467" y="1319"/>
                    <a:pt x="1179" y="992"/>
                    <a:pt x="958" y="760"/>
                  </a:cubicBezTo>
                  <a:cubicBezTo>
                    <a:pt x="678" y="466"/>
                    <a:pt x="351" y="21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6">
              <a:extLst>
                <a:ext uri="{FF2B5EF4-FFF2-40B4-BE49-F238E27FC236}">
                  <a16:creationId xmlns:a16="http://schemas.microsoft.com/office/drawing/2014/main" id="{48B235DA-43D7-4807-5DD0-3FFFFD651E44}"/>
                </a:ext>
              </a:extLst>
            </p:cNvPr>
            <p:cNvSpPr/>
            <p:nvPr/>
          </p:nvSpPr>
          <p:spPr>
            <a:xfrm>
              <a:off x="5336525" y="2408500"/>
              <a:ext cx="126400" cy="44125"/>
            </a:xfrm>
            <a:custGeom>
              <a:avLst/>
              <a:gdLst/>
              <a:ahLst/>
              <a:cxnLst/>
              <a:rect l="l" t="t" r="r" b="b"/>
              <a:pathLst>
                <a:path w="5056" h="1765" extrusionOk="0">
                  <a:moveTo>
                    <a:pt x="2867" y="1"/>
                  </a:moveTo>
                  <a:cubicBezTo>
                    <a:pt x="1688" y="1"/>
                    <a:pt x="506" y="595"/>
                    <a:pt x="11" y="1715"/>
                  </a:cubicBezTo>
                  <a:cubicBezTo>
                    <a:pt x="1" y="1738"/>
                    <a:pt x="20" y="1765"/>
                    <a:pt x="41" y="1765"/>
                  </a:cubicBezTo>
                  <a:cubicBezTo>
                    <a:pt x="48" y="1765"/>
                    <a:pt x="55" y="1762"/>
                    <a:pt x="61" y="1754"/>
                  </a:cubicBezTo>
                  <a:cubicBezTo>
                    <a:pt x="883" y="762"/>
                    <a:pt x="1869" y="228"/>
                    <a:pt x="2927" y="228"/>
                  </a:cubicBezTo>
                  <a:cubicBezTo>
                    <a:pt x="3594" y="228"/>
                    <a:pt x="4290" y="440"/>
                    <a:pt x="4991" y="882"/>
                  </a:cubicBezTo>
                  <a:cubicBezTo>
                    <a:pt x="4997" y="886"/>
                    <a:pt x="5003" y="887"/>
                    <a:pt x="5008" y="887"/>
                  </a:cubicBezTo>
                  <a:cubicBezTo>
                    <a:pt x="5035" y="887"/>
                    <a:pt x="5056" y="852"/>
                    <a:pt x="5033" y="829"/>
                  </a:cubicBezTo>
                  <a:cubicBezTo>
                    <a:pt x="4453" y="270"/>
                    <a:pt x="3661" y="1"/>
                    <a:pt x="2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6">
              <a:extLst>
                <a:ext uri="{FF2B5EF4-FFF2-40B4-BE49-F238E27FC236}">
                  <a16:creationId xmlns:a16="http://schemas.microsoft.com/office/drawing/2014/main" id="{3FA80B28-2DE0-C47D-B44C-47146E0053D1}"/>
                </a:ext>
              </a:extLst>
            </p:cNvPr>
            <p:cNvSpPr/>
            <p:nvPr/>
          </p:nvSpPr>
          <p:spPr>
            <a:xfrm>
              <a:off x="5509275" y="2408500"/>
              <a:ext cx="10150" cy="7675"/>
            </a:xfrm>
            <a:custGeom>
              <a:avLst/>
              <a:gdLst/>
              <a:ahLst/>
              <a:cxnLst/>
              <a:rect l="l" t="t" r="r" b="b"/>
              <a:pathLst>
                <a:path w="406" h="307" extrusionOk="0">
                  <a:moveTo>
                    <a:pt x="365" y="1"/>
                  </a:moveTo>
                  <a:cubicBezTo>
                    <a:pt x="363" y="1"/>
                    <a:pt x="360" y="1"/>
                    <a:pt x="357" y="2"/>
                  </a:cubicBezTo>
                  <a:lnTo>
                    <a:pt x="356" y="2"/>
                  </a:lnTo>
                  <a:cubicBezTo>
                    <a:pt x="289" y="27"/>
                    <a:pt x="235" y="51"/>
                    <a:pt x="177" y="93"/>
                  </a:cubicBezTo>
                  <a:cubicBezTo>
                    <a:pt x="123" y="131"/>
                    <a:pt x="61" y="163"/>
                    <a:pt x="25" y="220"/>
                  </a:cubicBezTo>
                  <a:cubicBezTo>
                    <a:pt x="1" y="257"/>
                    <a:pt x="35" y="307"/>
                    <a:pt x="76" y="307"/>
                  </a:cubicBezTo>
                  <a:cubicBezTo>
                    <a:pt x="81" y="307"/>
                    <a:pt x="86" y="306"/>
                    <a:pt x="90" y="305"/>
                  </a:cubicBezTo>
                  <a:cubicBezTo>
                    <a:pt x="154" y="285"/>
                    <a:pt x="204" y="235"/>
                    <a:pt x="255" y="195"/>
                  </a:cubicBezTo>
                  <a:cubicBezTo>
                    <a:pt x="311" y="149"/>
                    <a:pt x="349" y="105"/>
                    <a:pt x="391" y="47"/>
                  </a:cubicBezTo>
                  <a:cubicBezTo>
                    <a:pt x="405" y="28"/>
                    <a:pt x="386" y="1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6">
              <a:extLst>
                <a:ext uri="{FF2B5EF4-FFF2-40B4-BE49-F238E27FC236}">
                  <a16:creationId xmlns:a16="http://schemas.microsoft.com/office/drawing/2014/main" id="{4CB5BE61-01BE-28E7-2B37-40FFF81C523D}"/>
                </a:ext>
              </a:extLst>
            </p:cNvPr>
            <p:cNvSpPr/>
            <p:nvPr/>
          </p:nvSpPr>
          <p:spPr>
            <a:xfrm>
              <a:off x="5303425" y="2243675"/>
              <a:ext cx="208850" cy="173650"/>
            </a:xfrm>
            <a:custGeom>
              <a:avLst/>
              <a:gdLst/>
              <a:ahLst/>
              <a:cxnLst/>
              <a:rect l="l" t="t" r="r" b="b"/>
              <a:pathLst>
                <a:path w="8354" h="6946" extrusionOk="0">
                  <a:moveTo>
                    <a:pt x="1332" y="1"/>
                  </a:moveTo>
                  <a:cubicBezTo>
                    <a:pt x="618" y="1"/>
                    <a:pt x="73" y="651"/>
                    <a:pt x="41" y="1350"/>
                  </a:cubicBezTo>
                  <a:cubicBezTo>
                    <a:pt x="0" y="2278"/>
                    <a:pt x="710" y="3020"/>
                    <a:pt x="1494" y="3395"/>
                  </a:cubicBezTo>
                  <a:cubicBezTo>
                    <a:pt x="2578" y="3914"/>
                    <a:pt x="3832" y="3883"/>
                    <a:pt x="4972" y="4234"/>
                  </a:cubicBezTo>
                  <a:cubicBezTo>
                    <a:pt x="6445" y="4686"/>
                    <a:pt x="7563" y="5544"/>
                    <a:pt x="8258" y="6924"/>
                  </a:cubicBezTo>
                  <a:cubicBezTo>
                    <a:pt x="8266" y="6939"/>
                    <a:pt x="8281" y="6946"/>
                    <a:pt x="8295" y="6946"/>
                  </a:cubicBezTo>
                  <a:cubicBezTo>
                    <a:pt x="8323" y="6946"/>
                    <a:pt x="8353" y="6921"/>
                    <a:pt x="8343" y="6888"/>
                  </a:cubicBezTo>
                  <a:cubicBezTo>
                    <a:pt x="7814" y="5293"/>
                    <a:pt x="6191" y="4385"/>
                    <a:pt x="4655" y="3981"/>
                  </a:cubicBezTo>
                  <a:cubicBezTo>
                    <a:pt x="3671" y="3722"/>
                    <a:pt x="2621" y="3680"/>
                    <a:pt x="1680" y="3272"/>
                  </a:cubicBezTo>
                  <a:cubicBezTo>
                    <a:pt x="1081" y="3013"/>
                    <a:pt x="547" y="2603"/>
                    <a:pt x="327" y="1965"/>
                  </a:cubicBezTo>
                  <a:cubicBezTo>
                    <a:pt x="14" y="1061"/>
                    <a:pt x="513" y="287"/>
                    <a:pt x="1433" y="151"/>
                  </a:cubicBezTo>
                  <a:cubicBezTo>
                    <a:pt x="1522" y="138"/>
                    <a:pt x="1493" y="10"/>
                    <a:pt x="1414" y="4"/>
                  </a:cubicBezTo>
                  <a:cubicBezTo>
                    <a:pt x="1386" y="2"/>
                    <a:pt x="1359" y="1"/>
                    <a:pt x="1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6">
              <a:extLst>
                <a:ext uri="{FF2B5EF4-FFF2-40B4-BE49-F238E27FC236}">
                  <a16:creationId xmlns:a16="http://schemas.microsoft.com/office/drawing/2014/main" id="{866CEF9D-4065-EDE8-3BA3-C6BFA143B2C2}"/>
                </a:ext>
              </a:extLst>
            </p:cNvPr>
            <p:cNvSpPr/>
            <p:nvPr/>
          </p:nvSpPr>
          <p:spPr>
            <a:xfrm>
              <a:off x="5265875" y="2205500"/>
              <a:ext cx="150425" cy="147475"/>
            </a:xfrm>
            <a:custGeom>
              <a:avLst/>
              <a:gdLst/>
              <a:ahLst/>
              <a:cxnLst/>
              <a:rect l="l" t="t" r="r" b="b"/>
              <a:pathLst>
                <a:path w="6017" h="5899" extrusionOk="0">
                  <a:moveTo>
                    <a:pt x="3131" y="1"/>
                  </a:moveTo>
                  <a:cubicBezTo>
                    <a:pt x="2119" y="1"/>
                    <a:pt x="1168" y="625"/>
                    <a:pt x="732" y="1619"/>
                  </a:cubicBezTo>
                  <a:cubicBezTo>
                    <a:pt x="0" y="3291"/>
                    <a:pt x="965" y="5138"/>
                    <a:pt x="2536" y="5894"/>
                  </a:cubicBezTo>
                  <a:cubicBezTo>
                    <a:pt x="2544" y="5897"/>
                    <a:pt x="2551" y="5899"/>
                    <a:pt x="2558" y="5899"/>
                  </a:cubicBezTo>
                  <a:cubicBezTo>
                    <a:pt x="2601" y="5899"/>
                    <a:pt x="2629" y="5839"/>
                    <a:pt x="2584" y="5811"/>
                  </a:cubicBezTo>
                  <a:cubicBezTo>
                    <a:pt x="1581" y="5199"/>
                    <a:pt x="753" y="4245"/>
                    <a:pt x="684" y="3019"/>
                  </a:cubicBezTo>
                  <a:cubicBezTo>
                    <a:pt x="621" y="1892"/>
                    <a:pt x="1268" y="646"/>
                    <a:pt x="2390" y="290"/>
                  </a:cubicBezTo>
                  <a:cubicBezTo>
                    <a:pt x="2617" y="218"/>
                    <a:pt x="2854" y="184"/>
                    <a:pt x="3091" y="184"/>
                  </a:cubicBezTo>
                  <a:cubicBezTo>
                    <a:pt x="4045" y="184"/>
                    <a:pt x="4989" y="749"/>
                    <a:pt x="5203" y="1746"/>
                  </a:cubicBezTo>
                  <a:cubicBezTo>
                    <a:pt x="5367" y="2518"/>
                    <a:pt x="4955" y="3418"/>
                    <a:pt x="4140" y="3597"/>
                  </a:cubicBezTo>
                  <a:cubicBezTo>
                    <a:pt x="4042" y="3618"/>
                    <a:pt x="3948" y="3628"/>
                    <a:pt x="3858" y="3628"/>
                  </a:cubicBezTo>
                  <a:cubicBezTo>
                    <a:pt x="2886" y="3628"/>
                    <a:pt x="2349" y="2472"/>
                    <a:pt x="3055" y="1710"/>
                  </a:cubicBezTo>
                  <a:cubicBezTo>
                    <a:pt x="3095" y="1667"/>
                    <a:pt x="3058" y="1614"/>
                    <a:pt x="3013" y="1614"/>
                  </a:cubicBezTo>
                  <a:cubicBezTo>
                    <a:pt x="3000" y="1614"/>
                    <a:pt x="2987" y="1618"/>
                    <a:pt x="2974" y="1629"/>
                  </a:cubicBezTo>
                  <a:cubicBezTo>
                    <a:pt x="1943" y="2473"/>
                    <a:pt x="2823" y="3829"/>
                    <a:pt x="3919" y="3829"/>
                  </a:cubicBezTo>
                  <a:cubicBezTo>
                    <a:pt x="4082" y="3829"/>
                    <a:pt x="4248" y="3800"/>
                    <a:pt x="4414" y="3734"/>
                  </a:cubicBezTo>
                  <a:cubicBezTo>
                    <a:pt x="6017" y="3103"/>
                    <a:pt x="5568" y="922"/>
                    <a:pt x="4252" y="268"/>
                  </a:cubicBezTo>
                  <a:cubicBezTo>
                    <a:pt x="3885" y="85"/>
                    <a:pt x="3504" y="1"/>
                    <a:pt x="3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6">
              <a:extLst>
                <a:ext uri="{FF2B5EF4-FFF2-40B4-BE49-F238E27FC236}">
                  <a16:creationId xmlns:a16="http://schemas.microsoft.com/office/drawing/2014/main" id="{DEE2E941-9D07-B08F-AD48-1F5072737216}"/>
                </a:ext>
              </a:extLst>
            </p:cNvPr>
            <p:cNvSpPr/>
            <p:nvPr/>
          </p:nvSpPr>
          <p:spPr>
            <a:xfrm>
              <a:off x="5254875" y="2351075"/>
              <a:ext cx="243000" cy="187225"/>
            </a:xfrm>
            <a:custGeom>
              <a:avLst/>
              <a:gdLst/>
              <a:ahLst/>
              <a:cxnLst/>
              <a:rect l="l" t="t" r="r" b="b"/>
              <a:pathLst>
                <a:path w="9720" h="7489" extrusionOk="0">
                  <a:moveTo>
                    <a:pt x="5016" y="1"/>
                  </a:moveTo>
                  <a:cubicBezTo>
                    <a:pt x="3107" y="1"/>
                    <a:pt x="1249" y="1185"/>
                    <a:pt x="606" y="3021"/>
                  </a:cubicBezTo>
                  <a:cubicBezTo>
                    <a:pt x="0" y="4749"/>
                    <a:pt x="782" y="6965"/>
                    <a:pt x="2694" y="7427"/>
                  </a:cubicBezTo>
                  <a:cubicBezTo>
                    <a:pt x="2868" y="7469"/>
                    <a:pt x="3051" y="7489"/>
                    <a:pt x="3237" y="7489"/>
                  </a:cubicBezTo>
                  <a:cubicBezTo>
                    <a:pt x="4676" y="7489"/>
                    <a:pt x="6332" y="6294"/>
                    <a:pt x="5846" y="4720"/>
                  </a:cubicBezTo>
                  <a:cubicBezTo>
                    <a:pt x="5690" y="4219"/>
                    <a:pt x="5208" y="3807"/>
                    <a:pt x="4714" y="3807"/>
                  </a:cubicBezTo>
                  <a:cubicBezTo>
                    <a:pt x="4499" y="3807"/>
                    <a:pt x="4283" y="3884"/>
                    <a:pt x="4090" y="4066"/>
                  </a:cubicBezTo>
                  <a:cubicBezTo>
                    <a:pt x="3622" y="4506"/>
                    <a:pt x="3856" y="5283"/>
                    <a:pt x="4490" y="5357"/>
                  </a:cubicBezTo>
                  <a:cubicBezTo>
                    <a:pt x="4491" y="5357"/>
                    <a:pt x="4492" y="5357"/>
                    <a:pt x="4493" y="5357"/>
                  </a:cubicBezTo>
                  <a:cubicBezTo>
                    <a:pt x="4518" y="5357"/>
                    <a:pt x="4518" y="5319"/>
                    <a:pt x="4495" y="5311"/>
                  </a:cubicBezTo>
                  <a:cubicBezTo>
                    <a:pt x="4025" y="4469"/>
                    <a:pt x="4030" y="4049"/>
                    <a:pt x="4510" y="4049"/>
                  </a:cubicBezTo>
                  <a:cubicBezTo>
                    <a:pt x="4585" y="4049"/>
                    <a:pt x="4671" y="4059"/>
                    <a:pt x="4768" y="4079"/>
                  </a:cubicBezTo>
                  <a:cubicBezTo>
                    <a:pt x="4847" y="4058"/>
                    <a:pt x="4922" y="4048"/>
                    <a:pt x="4992" y="4048"/>
                  </a:cubicBezTo>
                  <a:cubicBezTo>
                    <a:pt x="5254" y="4048"/>
                    <a:pt x="5455" y="4192"/>
                    <a:pt x="5593" y="4481"/>
                  </a:cubicBezTo>
                  <a:cubicBezTo>
                    <a:pt x="5767" y="4843"/>
                    <a:pt x="5792" y="5279"/>
                    <a:pt x="5676" y="5658"/>
                  </a:cubicBezTo>
                  <a:cubicBezTo>
                    <a:pt x="5540" y="6105"/>
                    <a:pt x="5272" y="6475"/>
                    <a:pt x="4901" y="6758"/>
                  </a:cubicBezTo>
                  <a:cubicBezTo>
                    <a:pt x="4448" y="7106"/>
                    <a:pt x="3884" y="7298"/>
                    <a:pt x="3318" y="7298"/>
                  </a:cubicBezTo>
                  <a:cubicBezTo>
                    <a:pt x="3030" y="7298"/>
                    <a:pt x="2741" y="7248"/>
                    <a:pt x="2467" y="7143"/>
                  </a:cubicBezTo>
                  <a:cubicBezTo>
                    <a:pt x="542" y="6411"/>
                    <a:pt x="132" y="4016"/>
                    <a:pt x="1091" y="2380"/>
                  </a:cubicBezTo>
                  <a:cubicBezTo>
                    <a:pt x="1922" y="965"/>
                    <a:pt x="3506" y="191"/>
                    <a:pt x="5109" y="191"/>
                  </a:cubicBezTo>
                  <a:cubicBezTo>
                    <a:pt x="5355" y="191"/>
                    <a:pt x="5601" y="209"/>
                    <a:pt x="5846" y="246"/>
                  </a:cubicBezTo>
                  <a:cubicBezTo>
                    <a:pt x="7723" y="530"/>
                    <a:pt x="8982" y="1930"/>
                    <a:pt x="9548" y="3675"/>
                  </a:cubicBezTo>
                  <a:cubicBezTo>
                    <a:pt x="9561" y="3714"/>
                    <a:pt x="9593" y="3732"/>
                    <a:pt x="9625" y="3732"/>
                  </a:cubicBezTo>
                  <a:cubicBezTo>
                    <a:pt x="9672" y="3732"/>
                    <a:pt x="9720" y="3693"/>
                    <a:pt x="9705" y="3631"/>
                  </a:cubicBezTo>
                  <a:cubicBezTo>
                    <a:pt x="9262" y="1774"/>
                    <a:pt x="7510" y="299"/>
                    <a:pt x="5634" y="42"/>
                  </a:cubicBezTo>
                  <a:cubicBezTo>
                    <a:pt x="5428" y="14"/>
                    <a:pt x="5222" y="1"/>
                    <a:pt x="5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6">
              <a:extLst>
                <a:ext uri="{FF2B5EF4-FFF2-40B4-BE49-F238E27FC236}">
                  <a16:creationId xmlns:a16="http://schemas.microsoft.com/office/drawing/2014/main" id="{B58C97E8-95C3-B523-C161-35E396EDB458}"/>
                </a:ext>
              </a:extLst>
            </p:cNvPr>
            <p:cNvSpPr/>
            <p:nvPr/>
          </p:nvSpPr>
          <p:spPr>
            <a:xfrm>
              <a:off x="5284000" y="2219950"/>
              <a:ext cx="108075" cy="135675"/>
            </a:xfrm>
            <a:custGeom>
              <a:avLst/>
              <a:gdLst/>
              <a:ahLst/>
              <a:cxnLst/>
              <a:rect l="l" t="t" r="r" b="b"/>
              <a:pathLst>
                <a:path w="4323" h="5427" extrusionOk="0">
                  <a:moveTo>
                    <a:pt x="2465" y="1"/>
                  </a:moveTo>
                  <a:cubicBezTo>
                    <a:pt x="1392" y="1"/>
                    <a:pt x="395" y="924"/>
                    <a:pt x="252" y="2019"/>
                  </a:cubicBezTo>
                  <a:cubicBezTo>
                    <a:pt x="0" y="3937"/>
                    <a:pt x="1754" y="5427"/>
                    <a:pt x="3562" y="5427"/>
                  </a:cubicBezTo>
                  <a:cubicBezTo>
                    <a:pt x="3665" y="5427"/>
                    <a:pt x="3769" y="5422"/>
                    <a:pt x="3872" y="5412"/>
                  </a:cubicBezTo>
                  <a:cubicBezTo>
                    <a:pt x="3914" y="5408"/>
                    <a:pt x="3913" y="5351"/>
                    <a:pt x="3872" y="5347"/>
                  </a:cubicBezTo>
                  <a:cubicBezTo>
                    <a:pt x="2135" y="5150"/>
                    <a:pt x="186" y="4193"/>
                    <a:pt x="376" y="2121"/>
                  </a:cubicBezTo>
                  <a:cubicBezTo>
                    <a:pt x="463" y="1183"/>
                    <a:pt x="1135" y="451"/>
                    <a:pt x="2047" y="239"/>
                  </a:cubicBezTo>
                  <a:cubicBezTo>
                    <a:pt x="2176" y="209"/>
                    <a:pt x="2317" y="193"/>
                    <a:pt x="2460" y="193"/>
                  </a:cubicBezTo>
                  <a:cubicBezTo>
                    <a:pt x="2897" y="193"/>
                    <a:pt x="3363" y="338"/>
                    <a:pt x="3636" y="663"/>
                  </a:cubicBezTo>
                  <a:cubicBezTo>
                    <a:pt x="3828" y="890"/>
                    <a:pt x="4003" y="1208"/>
                    <a:pt x="3987" y="1515"/>
                  </a:cubicBezTo>
                  <a:cubicBezTo>
                    <a:pt x="4002" y="1919"/>
                    <a:pt x="3811" y="2138"/>
                    <a:pt x="3417" y="2172"/>
                  </a:cubicBezTo>
                  <a:cubicBezTo>
                    <a:pt x="3255" y="2290"/>
                    <a:pt x="3123" y="2350"/>
                    <a:pt x="3019" y="2350"/>
                  </a:cubicBezTo>
                  <a:cubicBezTo>
                    <a:pt x="2885" y="2350"/>
                    <a:pt x="2799" y="2250"/>
                    <a:pt x="2762" y="2051"/>
                  </a:cubicBezTo>
                  <a:lnTo>
                    <a:pt x="2762" y="2051"/>
                  </a:lnTo>
                  <a:cubicBezTo>
                    <a:pt x="2839" y="2102"/>
                    <a:pt x="2937" y="2126"/>
                    <a:pt x="3039" y="2126"/>
                  </a:cubicBezTo>
                  <a:cubicBezTo>
                    <a:pt x="3407" y="2126"/>
                    <a:pt x="3828" y="1812"/>
                    <a:pt x="3494" y="1319"/>
                  </a:cubicBezTo>
                  <a:cubicBezTo>
                    <a:pt x="3367" y="1132"/>
                    <a:pt x="3210" y="1055"/>
                    <a:pt x="3054" y="1055"/>
                  </a:cubicBezTo>
                  <a:cubicBezTo>
                    <a:pt x="2470" y="1055"/>
                    <a:pt x="1889" y="2126"/>
                    <a:pt x="2856" y="2491"/>
                  </a:cubicBezTo>
                  <a:cubicBezTo>
                    <a:pt x="2967" y="2534"/>
                    <a:pt x="3080" y="2553"/>
                    <a:pt x="3188" y="2553"/>
                  </a:cubicBezTo>
                  <a:cubicBezTo>
                    <a:pt x="3616" y="2553"/>
                    <a:pt x="3996" y="2249"/>
                    <a:pt x="4124" y="1814"/>
                  </a:cubicBezTo>
                  <a:cubicBezTo>
                    <a:pt x="4323" y="1141"/>
                    <a:pt x="3900" y="499"/>
                    <a:pt x="3306" y="202"/>
                  </a:cubicBezTo>
                  <a:cubicBezTo>
                    <a:pt x="3030" y="63"/>
                    <a:pt x="274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6">
              <a:extLst>
                <a:ext uri="{FF2B5EF4-FFF2-40B4-BE49-F238E27FC236}">
                  <a16:creationId xmlns:a16="http://schemas.microsoft.com/office/drawing/2014/main" id="{8FF249C0-499F-EF83-3D26-3EE3C25D6CC9}"/>
                </a:ext>
              </a:extLst>
            </p:cNvPr>
            <p:cNvSpPr/>
            <p:nvPr/>
          </p:nvSpPr>
          <p:spPr>
            <a:xfrm>
              <a:off x="5357450" y="2264300"/>
              <a:ext cx="24300" cy="11250"/>
            </a:xfrm>
            <a:custGeom>
              <a:avLst/>
              <a:gdLst/>
              <a:ahLst/>
              <a:cxnLst/>
              <a:rect l="l" t="t" r="r" b="b"/>
              <a:pathLst>
                <a:path w="972" h="450" extrusionOk="0">
                  <a:moveTo>
                    <a:pt x="112" y="0"/>
                  </a:moveTo>
                  <a:cubicBezTo>
                    <a:pt x="98" y="0"/>
                    <a:pt x="83" y="7"/>
                    <a:pt x="78" y="19"/>
                  </a:cubicBezTo>
                  <a:cubicBezTo>
                    <a:pt x="1" y="200"/>
                    <a:pt x="227" y="345"/>
                    <a:pt x="372" y="403"/>
                  </a:cubicBezTo>
                  <a:cubicBezTo>
                    <a:pt x="449" y="433"/>
                    <a:pt x="529" y="450"/>
                    <a:pt x="608" y="450"/>
                  </a:cubicBezTo>
                  <a:cubicBezTo>
                    <a:pt x="725" y="450"/>
                    <a:pt x="839" y="413"/>
                    <a:pt x="935" y="333"/>
                  </a:cubicBezTo>
                  <a:cubicBezTo>
                    <a:pt x="972" y="304"/>
                    <a:pt x="939" y="246"/>
                    <a:pt x="897" y="246"/>
                  </a:cubicBezTo>
                  <a:cubicBezTo>
                    <a:pt x="893" y="246"/>
                    <a:pt x="889" y="247"/>
                    <a:pt x="885" y="248"/>
                  </a:cubicBezTo>
                  <a:cubicBezTo>
                    <a:pt x="815" y="269"/>
                    <a:pt x="743" y="281"/>
                    <a:pt x="670" y="281"/>
                  </a:cubicBezTo>
                  <a:cubicBezTo>
                    <a:pt x="586" y="281"/>
                    <a:pt x="502" y="265"/>
                    <a:pt x="424" y="228"/>
                  </a:cubicBezTo>
                  <a:cubicBezTo>
                    <a:pt x="305" y="171"/>
                    <a:pt x="247" y="36"/>
                    <a:pt x="122" y="1"/>
                  </a:cubicBezTo>
                  <a:cubicBezTo>
                    <a:pt x="119" y="1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6">
              <a:extLst>
                <a:ext uri="{FF2B5EF4-FFF2-40B4-BE49-F238E27FC236}">
                  <a16:creationId xmlns:a16="http://schemas.microsoft.com/office/drawing/2014/main" id="{B53499FD-ED50-1892-83B8-AE823F43702A}"/>
                </a:ext>
              </a:extLst>
            </p:cNvPr>
            <p:cNvSpPr/>
            <p:nvPr/>
          </p:nvSpPr>
          <p:spPr>
            <a:xfrm>
              <a:off x="5348575" y="2268000"/>
              <a:ext cx="20525" cy="13550"/>
            </a:xfrm>
            <a:custGeom>
              <a:avLst/>
              <a:gdLst/>
              <a:ahLst/>
              <a:cxnLst/>
              <a:rect l="l" t="t" r="r" b="b"/>
              <a:pathLst>
                <a:path w="821" h="542" extrusionOk="0">
                  <a:moveTo>
                    <a:pt x="469" y="0"/>
                  </a:moveTo>
                  <a:cubicBezTo>
                    <a:pt x="424" y="0"/>
                    <a:pt x="385" y="41"/>
                    <a:pt x="389" y="85"/>
                  </a:cubicBezTo>
                  <a:lnTo>
                    <a:pt x="389" y="85"/>
                  </a:lnTo>
                  <a:cubicBezTo>
                    <a:pt x="370" y="73"/>
                    <a:pt x="350" y="61"/>
                    <a:pt x="330" y="49"/>
                  </a:cubicBezTo>
                  <a:cubicBezTo>
                    <a:pt x="317" y="41"/>
                    <a:pt x="303" y="38"/>
                    <a:pt x="289" y="38"/>
                  </a:cubicBezTo>
                  <a:cubicBezTo>
                    <a:pt x="240" y="38"/>
                    <a:pt x="194" y="85"/>
                    <a:pt x="202" y="136"/>
                  </a:cubicBezTo>
                  <a:lnTo>
                    <a:pt x="202" y="136"/>
                  </a:lnTo>
                  <a:cubicBezTo>
                    <a:pt x="182" y="129"/>
                    <a:pt x="161" y="124"/>
                    <a:pt x="141" y="119"/>
                  </a:cubicBezTo>
                  <a:cubicBezTo>
                    <a:pt x="133" y="118"/>
                    <a:pt x="126" y="117"/>
                    <a:pt x="119" y="117"/>
                  </a:cubicBezTo>
                  <a:cubicBezTo>
                    <a:pt x="44" y="117"/>
                    <a:pt x="1" y="206"/>
                    <a:pt x="55" y="266"/>
                  </a:cubicBezTo>
                  <a:lnTo>
                    <a:pt x="279" y="515"/>
                  </a:lnTo>
                  <a:cubicBezTo>
                    <a:pt x="296" y="534"/>
                    <a:pt x="316" y="541"/>
                    <a:pt x="337" y="541"/>
                  </a:cubicBezTo>
                  <a:cubicBezTo>
                    <a:pt x="372" y="541"/>
                    <a:pt x="407" y="520"/>
                    <a:pt x="424" y="490"/>
                  </a:cubicBezTo>
                  <a:lnTo>
                    <a:pt x="424" y="490"/>
                  </a:lnTo>
                  <a:cubicBezTo>
                    <a:pt x="438" y="501"/>
                    <a:pt x="454" y="506"/>
                    <a:pt x="470" y="506"/>
                  </a:cubicBezTo>
                  <a:cubicBezTo>
                    <a:pt x="529" y="506"/>
                    <a:pt x="589" y="436"/>
                    <a:pt x="550" y="375"/>
                  </a:cubicBezTo>
                  <a:lnTo>
                    <a:pt x="550" y="375"/>
                  </a:lnTo>
                  <a:cubicBezTo>
                    <a:pt x="562" y="382"/>
                    <a:pt x="574" y="389"/>
                    <a:pt x="586" y="396"/>
                  </a:cubicBezTo>
                  <a:cubicBezTo>
                    <a:pt x="599" y="403"/>
                    <a:pt x="612" y="406"/>
                    <a:pt x="624" y="406"/>
                  </a:cubicBezTo>
                  <a:cubicBezTo>
                    <a:pt x="671" y="406"/>
                    <a:pt x="714" y="365"/>
                    <a:pt x="710" y="318"/>
                  </a:cubicBezTo>
                  <a:lnTo>
                    <a:pt x="710" y="318"/>
                  </a:lnTo>
                  <a:cubicBezTo>
                    <a:pt x="724" y="331"/>
                    <a:pt x="739" y="344"/>
                    <a:pt x="755" y="356"/>
                  </a:cubicBezTo>
                  <a:cubicBezTo>
                    <a:pt x="763" y="363"/>
                    <a:pt x="773" y="366"/>
                    <a:pt x="782" y="366"/>
                  </a:cubicBezTo>
                  <a:cubicBezTo>
                    <a:pt x="801" y="366"/>
                    <a:pt x="819" y="353"/>
                    <a:pt x="819" y="330"/>
                  </a:cubicBezTo>
                  <a:cubicBezTo>
                    <a:pt x="821" y="154"/>
                    <a:pt x="639" y="40"/>
                    <a:pt x="488" y="3"/>
                  </a:cubicBezTo>
                  <a:cubicBezTo>
                    <a:pt x="481" y="1"/>
                    <a:pt x="475" y="0"/>
                    <a:pt x="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6">
              <a:extLst>
                <a:ext uri="{FF2B5EF4-FFF2-40B4-BE49-F238E27FC236}">
                  <a16:creationId xmlns:a16="http://schemas.microsoft.com/office/drawing/2014/main" id="{C8955BB9-E4AB-9987-10AD-F614E73A6C8A}"/>
                </a:ext>
              </a:extLst>
            </p:cNvPr>
            <p:cNvSpPr/>
            <p:nvPr/>
          </p:nvSpPr>
          <p:spPr>
            <a:xfrm>
              <a:off x="5184650" y="2432450"/>
              <a:ext cx="70725" cy="20875"/>
            </a:xfrm>
            <a:custGeom>
              <a:avLst/>
              <a:gdLst/>
              <a:ahLst/>
              <a:cxnLst/>
              <a:rect l="l" t="t" r="r" b="b"/>
              <a:pathLst>
                <a:path w="2829" h="835" extrusionOk="0">
                  <a:moveTo>
                    <a:pt x="2752" y="1"/>
                  </a:moveTo>
                  <a:cubicBezTo>
                    <a:pt x="2739" y="1"/>
                    <a:pt x="2726" y="6"/>
                    <a:pt x="2713" y="20"/>
                  </a:cubicBezTo>
                  <a:cubicBezTo>
                    <a:pt x="2376" y="374"/>
                    <a:pt x="1927" y="628"/>
                    <a:pt x="1428" y="643"/>
                  </a:cubicBezTo>
                  <a:cubicBezTo>
                    <a:pt x="1415" y="644"/>
                    <a:pt x="1401" y="644"/>
                    <a:pt x="1387" y="644"/>
                  </a:cubicBezTo>
                  <a:cubicBezTo>
                    <a:pt x="870" y="644"/>
                    <a:pt x="511" y="369"/>
                    <a:pt x="73" y="134"/>
                  </a:cubicBezTo>
                  <a:cubicBezTo>
                    <a:pt x="66" y="131"/>
                    <a:pt x="60" y="129"/>
                    <a:pt x="53" y="129"/>
                  </a:cubicBezTo>
                  <a:cubicBezTo>
                    <a:pt x="25" y="129"/>
                    <a:pt x="1" y="160"/>
                    <a:pt x="17" y="189"/>
                  </a:cubicBezTo>
                  <a:cubicBezTo>
                    <a:pt x="278" y="645"/>
                    <a:pt x="734" y="834"/>
                    <a:pt x="1213" y="834"/>
                  </a:cubicBezTo>
                  <a:cubicBezTo>
                    <a:pt x="1813" y="834"/>
                    <a:pt x="2451" y="539"/>
                    <a:pt x="2794" y="102"/>
                  </a:cubicBezTo>
                  <a:cubicBezTo>
                    <a:pt x="2829" y="58"/>
                    <a:pt x="2794" y="1"/>
                    <a:pt x="2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6">
              <a:extLst>
                <a:ext uri="{FF2B5EF4-FFF2-40B4-BE49-F238E27FC236}">
                  <a16:creationId xmlns:a16="http://schemas.microsoft.com/office/drawing/2014/main" id="{23956D39-7669-86A4-0E7C-56FE9BE216D4}"/>
                </a:ext>
              </a:extLst>
            </p:cNvPr>
            <p:cNvSpPr/>
            <p:nvPr/>
          </p:nvSpPr>
          <p:spPr>
            <a:xfrm>
              <a:off x="5184475" y="2385400"/>
              <a:ext cx="60200" cy="53400"/>
            </a:xfrm>
            <a:custGeom>
              <a:avLst/>
              <a:gdLst/>
              <a:ahLst/>
              <a:cxnLst/>
              <a:rect l="l" t="t" r="r" b="b"/>
              <a:pathLst>
                <a:path w="2408" h="2136" extrusionOk="0">
                  <a:moveTo>
                    <a:pt x="2325" y="0"/>
                  </a:moveTo>
                  <a:cubicBezTo>
                    <a:pt x="2303" y="0"/>
                    <a:pt x="2281" y="12"/>
                    <a:pt x="2273" y="40"/>
                  </a:cubicBezTo>
                  <a:cubicBezTo>
                    <a:pt x="2139" y="548"/>
                    <a:pt x="1988" y="1003"/>
                    <a:pt x="1591" y="1375"/>
                  </a:cubicBezTo>
                  <a:cubicBezTo>
                    <a:pt x="1184" y="1757"/>
                    <a:pt x="661" y="1954"/>
                    <a:pt x="107" y="1972"/>
                  </a:cubicBezTo>
                  <a:cubicBezTo>
                    <a:pt x="2" y="1975"/>
                    <a:pt x="1" y="2134"/>
                    <a:pt x="107" y="2135"/>
                  </a:cubicBezTo>
                  <a:cubicBezTo>
                    <a:pt x="109" y="2135"/>
                    <a:pt x="111" y="2135"/>
                    <a:pt x="113" y="2135"/>
                  </a:cubicBezTo>
                  <a:cubicBezTo>
                    <a:pt x="1243" y="2135"/>
                    <a:pt x="2408" y="1272"/>
                    <a:pt x="2384" y="55"/>
                  </a:cubicBezTo>
                  <a:cubicBezTo>
                    <a:pt x="2383" y="20"/>
                    <a:pt x="2354" y="0"/>
                    <a:pt x="2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6">
              <a:extLst>
                <a:ext uri="{FF2B5EF4-FFF2-40B4-BE49-F238E27FC236}">
                  <a16:creationId xmlns:a16="http://schemas.microsoft.com/office/drawing/2014/main" id="{832FA841-212E-3324-8E6A-A60E90490E56}"/>
                </a:ext>
              </a:extLst>
            </p:cNvPr>
            <p:cNvSpPr/>
            <p:nvPr/>
          </p:nvSpPr>
          <p:spPr>
            <a:xfrm>
              <a:off x="5191800" y="2421875"/>
              <a:ext cx="34150" cy="8825"/>
            </a:xfrm>
            <a:custGeom>
              <a:avLst/>
              <a:gdLst/>
              <a:ahLst/>
              <a:cxnLst/>
              <a:rect l="l" t="t" r="r" b="b"/>
              <a:pathLst>
                <a:path w="1366" h="353" extrusionOk="0">
                  <a:moveTo>
                    <a:pt x="1328" y="0"/>
                  </a:moveTo>
                  <a:cubicBezTo>
                    <a:pt x="1325" y="0"/>
                    <a:pt x="1322" y="0"/>
                    <a:pt x="1319" y="1"/>
                  </a:cubicBezTo>
                  <a:lnTo>
                    <a:pt x="1320" y="2"/>
                  </a:lnTo>
                  <a:cubicBezTo>
                    <a:pt x="1099" y="64"/>
                    <a:pt x="902" y="154"/>
                    <a:pt x="668" y="160"/>
                  </a:cubicBezTo>
                  <a:cubicBezTo>
                    <a:pt x="662" y="160"/>
                    <a:pt x="655" y="161"/>
                    <a:pt x="649" y="161"/>
                  </a:cubicBezTo>
                  <a:cubicBezTo>
                    <a:pt x="453" y="161"/>
                    <a:pt x="274" y="66"/>
                    <a:pt x="84" y="66"/>
                  </a:cubicBezTo>
                  <a:cubicBezTo>
                    <a:pt x="77" y="66"/>
                    <a:pt x="70" y="66"/>
                    <a:pt x="63" y="66"/>
                  </a:cubicBezTo>
                  <a:cubicBezTo>
                    <a:pt x="16" y="68"/>
                    <a:pt x="1" y="119"/>
                    <a:pt x="28" y="153"/>
                  </a:cubicBezTo>
                  <a:cubicBezTo>
                    <a:pt x="138" y="294"/>
                    <a:pt x="336" y="352"/>
                    <a:pt x="550" y="352"/>
                  </a:cubicBezTo>
                  <a:cubicBezTo>
                    <a:pt x="859" y="352"/>
                    <a:pt x="1200" y="229"/>
                    <a:pt x="1349" y="53"/>
                  </a:cubicBezTo>
                  <a:cubicBezTo>
                    <a:pt x="1366" y="33"/>
                    <a:pt x="1353" y="0"/>
                    <a:pt x="13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6">
              <a:extLst>
                <a:ext uri="{FF2B5EF4-FFF2-40B4-BE49-F238E27FC236}">
                  <a16:creationId xmlns:a16="http://schemas.microsoft.com/office/drawing/2014/main" id="{FA1C2649-0CCB-AE4F-53BC-5CAB73FCA622}"/>
                </a:ext>
              </a:extLst>
            </p:cNvPr>
            <p:cNvSpPr/>
            <p:nvPr/>
          </p:nvSpPr>
          <p:spPr>
            <a:xfrm>
              <a:off x="5194375" y="2358425"/>
              <a:ext cx="37675" cy="66700"/>
            </a:xfrm>
            <a:custGeom>
              <a:avLst/>
              <a:gdLst/>
              <a:ahLst/>
              <a:cxnLst/>
              <a:rect l="l" t="t" r="r" b="b"/>
              <a:pathLst>
                <a:path w="1507" h="2668" extrusionOk="0">
                  <a:moveTo>
                    <a:pt x="864" y="0"/>
                  </a:moveTo>
                  <a:cubicBezTo>
                    <a:pt x="836" y="0"/>
                    <a:pt x="825" y="40"/>
                    <a:pt x="842" y="62"/>
                  </a:cubicBezTo>
                  <a:cubicBezTo>
                    <a:pt x="1245" y="579"/>
                    <a:pt x="1403" y="1075"/>
                    <a:pt x="1029" y="1685"/>
                  </a:cubicBezTo>
                  <a:cubicBezTo>
                    <a:pt x="771" y="2105"/>
                    <a:pt x="337" y="2287"/>
                    <a:pt x="14" y="2630"/>
                  </a:cubicBezTo>
                  <a:cubicBezTo>
                    <a:pt x="1" y="2646"/>
                    <a:pt x="12" y="2668"/>
                    <a:pt x="30" y="2668"/>
                  </a:cubicBezTo>
                  <a:cubicBezTo>
                    <a:pt x="32" y="2668"/>
                    <a:pt x="34" y="2667"/>
                    <a:pt x="36" y="2667"/>
                  </a:cubicBezTo>
                  <a:cubicBezTo>
                    <a:pt x="643" y="2540"/>
                    <a:pt x="1223" y="1907"/>
                    <a:pt x="1380" y="1320"/>
                  </a:cubicBezTo>
                  <a:cubicBezTo>
                    <a:pt x="1507" y="845"/>
                    <a:pt x="1384" y="192"/>
                    <a:pt x="877" y="3"/>
                  </a:cubicBezTo>
                  <a:cubicBezTo>
                    <a:pt x="873" y="1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6">
              <a:extLst>
                <a:ext uri="{FF2B5EF4-FFF2-40B4-BE49-F238E27FC236}">
                  <a16:creationId xmlns:a16="http://schemas.microsoft.com/office/drawing/2014/main" id="{38BAE2F2-934C-8C80-C670-A18AD7353C8C}"/>
                </a:ext>
              </a:extLst>
            </p:cNvPr>
            <p:cNvSpPr/>
            <p:nvPr/>
          </p:nvSpPr>
          <p:spPr>
            <a:xfrm>
              <a:off x="5199425" y="2382750"/>
              <a:ext cx="30525" cy="20925"/>
            </a:xfrm>
            <a:custGeom>
              <a:avLst/>
              <a:gdLst/>
              <a:ahLst/>
              <a:cxnLst/>
              <a:rect l="l" t="t" r="r" b="b"/>
              <a:pathLst>
                <a:path w="1221" h="837" extrusionOk="0">
                  <a:moveTo>
                    <a:pt x="1196" y="0"/>
                  </a:moveTo>
                  <a:cubicBezTo>
                    <a:pt x="1189" y="0"/>
                    <a:pt x="1183" y="3"/>
                    <a:pt x="1179" y="10"/>
                  </a:cubicBezTo>
                  <a:cubicBezTo>
                    <a:pt x="1061" y="215"/>
                    <a:pt x="894" y="391"/>
                    <a:pt x="690" y="510"/>
                  </a:cubicBezTo>
                  <a:cubicBezTo>
                    <a:pt x="487" y="630"/>
                    <a:pt x="292" y="642"/>
                    <a:pt x="69" y="684"/>
                  </a:cubicBezTo>
                  <a:cubicBezTo>
                    <a:pt x="1" y="698"/>
                    <a:pt x="1" y="808"/>
                    <a:pt x="69" y="822"/>
                  </a:cubicBezTo>
                  <a:cubicBezTo>
                    <a:pt x="117" y="832"/>
                    <a:pt x="166" y="837"/>
                    <a:pt x="215" y="837"/>
                  </a:cubicBezTo>
                  <a:cubicBezTo>
                    <a:pt x="667" y="837"/>
                    <a:pt x="1098" y="439"/>
                    <a:pt x="1216" y="27"/>
                  </a:cubicBezTo>
                  <a:cubicBezTo>
                    <a:pt x="1220" y="12"/>
                    <a:pt x="1208" y="0"/>
                    <a:pt x="1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6">
              <a:extLst>
                <a:ext uri="{FF2B5EF4-FFF2-40B4-BE49-F238E27FC236}">
                  <a16:creationId xmlns:a16="http://schemas.microsoft.com/office/drawing/2014/main" id="{5E189C9E-4E61-E173-E4C1-B07D39CFDBD4}"/>
                </a:ext>
              </a:extLst>
            </p:cNvPr>
            <p:cNvSpPr/>
            <p:nvPr/>
          </p:nvSpPr>
          <p:spPr>
            <a:xfrm>
              <a:off x="5184725" y="2358575"/>
              <a:ext cx="28200" cy="43775"/>
            </a:xfrm>
            <a:custGeom>
              <a:avLst/>
              <a:gdLst/>
              <a:ahLst/>
              <a:cxnLst/>
              <a:rect l="l" t="t" r="r" b="b"/>
              <a:pathLst>
                <a:path w="1128" h="1751" extrusionOk="0">
                  <a:moveTo>
                    <a:pt x="161" y="1"/>
                  </a:moveTo>
                  <a:cubicBezTo>
                    <a:pt x="123" y="1"/>
                    <a:pt x="85" y="4"/>
                    <a:pt x="47" y="12"/>
                  </a:cubicBezTo>
                  <a:cubicBezTo>
                    <a:pt x="0" y="20"/>
                    <a:pt x="10" y="83"/>
                    <a:pt x="47" y="96"/>
                  </a:cubicBezTo>
                  <a:cubicBezTo>
                    <a:pt x="363" y="213"/>
                    <a:pt x="660" y="286"/>
                    <a:pt x="826" y="618"/>
                  </a:cubicBezTo>
                  <a:cubicBezTo>
                    <a:pt x="1007" y="980"/>
                    <a:pt x="891" y="1377"/>
                    <a:pt x="637" y="1665"/>
                  </a:cubicBezTo>
                  <a:cubicBezTo>
                    <a:pt x="604" y="1703"/>
                    <a:pt x="635" y="1751"/>
                    <a:pt x="674" y="1751"/>
                  </a:cubicBezTo>
                  <a:cubicBezTo>
                    <a:pt x="685" y="1751"/>
                    <a:pt x="697" y="1747"/>
                    <a:pt x="709" y="1736"/>
                  </a:cubicBezTo>
                  <a:cubicBezTo>
                    <a:pt x="1010" y="1463"/>
                    <a:pt x="1127" y="1021"/>
                    <a:pt x="981" y="636"/>
                  </a:cubicBezTo>
                  <a:cubicBezTo>
                    <a:pt x="861" y="318"/>
                    <a:pt x="51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6">
              <a:extLst>
                <a:ext uri="{FF2B5EF4-FFF2-40B4-BE49-F238E27FC236}">
                  <a16:creationId xmlns:a16="http://schemas.microsoft.com/office/drawing/2014/main" id="{E5AC210D-06B6-F596-3DA8-22F03BEEBAF7}"/>
                </a:ext>
              </a:extLst>
            </p:cNvPr>
            <p:cNvSpPr/>
            <p:nvPr/>
          </p:nvSpPr>
          <p:spPr>
            <a:xfrm>
              <a:off x="5188300" y="2371500"/>
              <a:ext cx="19600" cy="40225"/>
            </a:xfrm>
            <a:custGeom>
              <a:avLst/>
              <a:gdLst/>
              <a:ahLst/>
              <a:cxnLst/>
              <a:rect l="l" t="t" r="r" b="b"/>
              <a:pathLst>
                <a:path w="784" h="1609" extrusionOk="0">
                  <a:moveTo>
                    <a:pt x="699" y="0"/>
                  </a:moveTo>
                  <a:cubicBezTo>
                    <a:pt x="692" y="0"/>
                    <a:pt x="686" y="4"/>
                    <a:pt x="684" y="13"/>
                  </a:cubicBezTo>
                  <a:cubicBezTo>
                    <a:pt x="623" y="385"/>
                    <a:pt x="399" y="605"/>
                    <a:pt x="211" y="914"/>
                  </a:cubicBezTo>
                  <a:cubicBezTo>
                    <a:pt x="84" y="1123"/>
                    <a:pt x="0" y="1346"/>
                    <a:pt x="101" y="1577"/>
                  </a:cubicBezTo>
                  <a:cubicBezTo>
                    <a:pt x="110" y="1599"/>
                    <a:pt x="129" y="1608"/>
                    <a:pt x="149" y="1608"/>
                  </a:cubicBezTo>
                  <a:cubicBezTo>
                    <a:pt x="182" y="1608"/>
                    <a:pt x="218" y="1582"/>
                    <a:pt x="217" y="1545"/>
                  </a:cubicBezTo>
                  <a:cubicBezTo>
                    <a:pt x="211" y="1124"/>
                    <a:pt x="431" y="913"/>
                    <a:pt x="617" y="573"/>
                  </a:cubicBezTo>
                  <a:cubicBezTo>
                    <a:pt x="714" y="395"/>
                    <a:pt x="784" y="209"/>
                    <a:pt x="717" y="13"/>
                  </a:cubicBezTo>
                  <a:cubicBezTo>
                    <a:pt x="715" y="5"/>
                    <a:pt x="70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6">
              <a:extLst>
                <a:ext uri="{FF2B5EF4-FFF2-40B4-BE49-F238E27FC236}">
                  <a16:creationId xmlns:a16="http://schemas.microsoft.com/office/drawing/2014/main" id="{F145B039-A301-5750-42AC-D2ABA33870DB}"/>
                </a:ext>
              </a:extLst>
            </p:cNvPr>
            <p:cNvSpPr/>
            <p:nvPr/>
          </p:nvSpPr>
          <p:spPr>
            <a:xfrm>
              <a:off x="5172925" y="2369600"/>
              <a:ext cx="22100" cy="40525"/>
            </a:xfrm>
            <a:custGeom>
              <a:avLst/>
              <a:gdLst/>
              <a:ahLst/>
              <a:cxnLst/>
              <a:rect l="l" t="t" r="r" b="b"/>
              <a:pathLst>
                <a:path w="884" h="1621" extrusionOk="0">
                  <a:moveTo>
                    <a:pt x="188" y="0"/>
                  </a:moveTo>
                  <a:cubicBezTo>
                    <a:pt x="177" y="0"/>
                    <a:pt x="166" y="7"/>
                    <a:pt x="161" y="23"/>
                  </a:cubicBezTo>
                  <a:cubicBezTo>
                    <a:pt x="1" y="528"/>
                    <a:pt x="76" y="1621"/>
                    <a:pt x="817" y="1621"/>
                  </a:cubicBezTo>
                  <a:cubicBezTo>
                    <a:pt x="821" y="1621"/>
                    <a:pt x="824" y="1621"/>
                    <a:pt x="828" y="1621"/>
                  </a:cubicBezTo>
                  <a:cubicBezTo>
                    <a:pt x="867" y="1620"/>
                    <a:pt x="883" y="1567"/>
                    <a:pt x="849" y="1547"/>
                  </a:cubicBezTo>
                  <a:cubicBezTo>
                    <a:pt x="598" y="1408"/>
                    <a:pt x="407" y="1251"/>
                    <a:pt x="313" y="968"/>
                  </a:cubicBezTo>
                  <a:cubicBezTo>
                    <a:pt x="213" y="662"/>
                    <a:pt x="258" y="344"/>
                    <a:pt x="220" y="30"/>
                  </a:cubicBezTo>
                  <a:cubicBezTo>
                    <a:pt x="219" y="12"/>
                    <a:pt x="203" y="0"/>
                    <a:pt x="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6">
              <a:extLst>
                <a:ext uri="{FF2B5EF4-FFF2-40B4-BE49-F238E27FC236}">
                  <a16:creationId xmlns:a16="http://schemas.microsoft.com/office/drawing/2014/main" id="{D3FF11EC-E630-C174-3640-FF5F45DE872E}"/>
                </a:ext>
              </a:extLst>
            </p:cNvPr>
            <p:cNvSpPr/>
            <p:nvPr/>
          </p:nvSpPr>
          <p:spPr>
            <a:xfrm>
              <a:off x="5136125" y="2386100"/>
              <a:ext cx="47150" cy="60625"/>
            </a:xfrm>
            <a:custGeom>
              <a:avLst/>
              <a:gdLst/>
              <a:ahLst/>
              <a:cxnLst/>
              <a:rect l="l" t="t" r="r" b="b"/>
              <a:pathLst>
                <a:path w="1886" h="2425" extrusionOk="0">
                  <a:moveTo>
                    <a:pt x="1252" y="0"/>
                  </a:moveTo>
                  <a:cubicBezTo>
                    <a:pt x="990" y="0"/>
                    <a:pt x="727" y="109"/>
                    <a:pt x="529" y="312"/>
                  </a:cubicBezTo>
                  <a:cubicBezTo>
                    <a:pt x="0" y="854"/>
                    <a:pt x="80" y="1690"/>
                    <a:pt x="210" y="2368"/>
                  </a:cubicBezTo>
                  <a:cubicBezTo>
                    <a:pt x="217" y="2407"/>
                    <a:pt x="245" y="2424"/>
                    <a:pt x="275" y="2424"/>
                  </a:cubicBezTo>
                  <a:cubicBezTo>
                    <a:pt x="321" y="2424"/>
                    <a:pt x="371" y="2385"/>
                    <a:pt x="360" y="2327"/>
                  </a:cubicBezTo>
                  <a:cubicBezTo>
                    <a:pt x="265" y="1795"/>
                    <a:pt x="170" y="1223"/>
                    <a:pt x="416" y="714"/>
                  </a:cubicBezTo>
                  <a:cubicBezTo>
                    <a:pt x="594" y="348"/>
                    <a:pt x="951" y="85"/>
                    <a:pt x="1326" y="85"/>
                  </a:cubicBezTo>
                  <a:cubicBezTo>
                    <a:pt x="1499" y="85"/>
                    <a:pt x="1676" y="142"/>
                    <a:pt x="1842" y="270"/>
                  </a:cubicBezTo>
                  <a:cubicBezTo>
                    <a:pt x="1846" y="274"/>
                    <a:pt x="1851" y="275"/>
                    <a:pt x="1856" y="275"/>
                  </a:cubicBezTo>
                  <a:cubicBezTo>
                    <a:pt x="1872" y="275"/>
                    <a:pt x="1886" y="256"/>
                    <a:pt x="1871" y="242"/>
                  </a:cubicBezTo>
                  <a:cubicBezTo>
                    <a:pt x="1692" y="78"/>
                    <a:pt x="14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6">
              <a:extLst>
                <a:ext uri="{FF2B5EF4-FFF2-40B4-BE49-F238E27FC236}">
                  <a16:creationId xmlns:a16="http://schemas.microsoft.com/office/drawing/2014/main" id="{E5D5F0A5-FB87-DEC9-1300-E0CCE2241571}"/>
                </a:ext>
              </a:extLst>
            </p:cNvPr>
            <p:cNvSpPr/>
            <p:nvPr/>
          </p:nvSpPr>
          <p:spPr>
            <a:xfrm>
              <a:off x="5052200" y="2299850"/>
              <a:ext cx="38775" cy="207425"/>
            </a:xfrm>
            <a:custGeom>
              <a:avLst/>
              <a:gdLst/>
              <a:ahLst/>
              <a:cxnLst/>
              <a:rect l="l" t="t" r="r" b="b"/>
              <a:pathLst>
                <a:path w="1551" h="8297" extrusionOk="0">
                  <a:moveTo>
                    <a:pt x="80" y="0"/>
                  </a:moveTo>
                  <a:cubicBezTo>
                    <a:pt x="40" y="0"/>
                    <a:pt x="0" y="45"/>
                    <a:pt x="28" y="85"/>
                  </a:cubicBezTo>
                  <a:cubicBezTo>
                    <a:pt x="950" y="1372"/>
                    <a:pt x="1040" y="2790"/>
                    <a:pt x="994" y="4327"/>
                  </a:cubicBezTo>
                  <a:cubicBezTo>
                    <a:pt x="954" y="5640"/>
                    <a:pt x="839" y="7080"/>
                    <a:pt x="1478" y="8279"/>
                  </a:cubicBezTo>
                  <a:cubicBezTo>
                    <a:pt x="1484" y="8291"/>
                    <a:pt x="1495" y="8296"/>
                    <a:pt x="1506" y="8296"/>
                  </a:cubicBezTo>
                  <a:cubicBezTo>
                    <a:pt x="1528" y="8296"/>
                    <a:pt x="1550" y="8277"/>
                    <a:pt x="1543" y="8252"/>
                  </a:cubicBezTo>
                  <a:cubicBezTo>
                    <a:pt x="1043" y="6625"/>
                    <a:pt x="1218" y="5067"/>
                    <a:pt x="1165" y="3400"/>
                  </a:cubicBezTo>
                  <a:cubicBezTo>
                    <a:pt x="1130" y="2222"/>
                    <a:pt x="941" y="918"/>
                    <a:pt x="116" y="16"/>
                  </a:cubicBezTo>
                  <a:cubicBezTo>
                    <a:pt x="106" y="5"/>
                    <a:pt x="9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6">
              <a:extLst>
                <a:ext uri="{FF2B5EF4-FFF2-40B4-BE49-F238E27FC236}">
                  <a16:creationId xmlns:a16="http://schemas.microsoft.com/office/drawing/2014/main" id="{CA447504-35F5-2123-2BC6-940A60528960}"/>
                </a:ext>
              </a:extLst>
            </p:cNvPr>
            <p:cNvSpPr/>
            <p:nvPr/>
          </p:nvSpPr>
          <p:spPr>
            <a:xfrm>
              <a:off x="5071425" y="2488300"/>
              <a:ext cx="41700" cy="54975"/>
            </a:xfrm>
            <a:custGeom>
              <a:avLst/>
              <a:gdLst/>
              <a:ahLst/>
              <a:cxnLst/>
              <a:rect l="l" t="t" r="r" b="b"/>
              <a:pathLst>
                <a:path w="1668" h="2199" extrusionOk="0">
                  <a:moveTo>
                    <a:pt x="31" y="0"/>
                  </a:moveTo>
                  <a:cubicBezTo>
                    <a:pt x="16" y="0"/>
                    <a:pt x="0" y="15"/>
                    <a:pt x="4" y="32"/>
                  </a:cubicBezTo>
                  <a:cubicBezTo>
                    <a:pt x="68" y="393"/>
                    <a:pt x="362" y="575"/>
                    <a:pt x="645" y="768"/>
                  </a:cubicBezTo>
                  <a:cubicBezTo>
                    <a:pt x="1182" y="1134"/>
                    <a:pt x="1412" y="1563"/>
                    <a:pt x="1593" y="2175"/>
                  </a:cubicBezTo>
                  <a:cubicBezTo>
                    <a:pt x="1598" y="2191"/>
                    <a:pt x="1612" y="2198"/>
                    <a:pt x="1625" y="2198"/>
                  </a:cubicBezTo>
                  <a:cubicBezTo>
                    <a:pt x="1642" y="2198"/>
                    <a:pt x="1660" y="2186"/>
                    <a:pt x="1660" y="2165"/>
                  </a:cubicBezTo>
                  <a:cubicBezTo>
                    <a:pt x="1668" y="1759"/>
                    <a:pt x="1462" y="1345"/>
                    <a:pt x="1192" y="1050"/>
                  </a:cubicBezTo>
                  <a:cubicBezTo>
                    <a:pt x="834" y="662"/>
                    <a:pt x="300" y="503"/>
                    <a:pt x="50" y="13"/>
                  </a:cubicBezTo>
                  <a:cubicBezTo>
                    <a:pt x="46" y="4"/>
                    <a:pt x="38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6">
              <a:extLst>
                <a:ext uri="{FF2B5EF4-FFF2-40B4-BE49-F238E27FC236}">
                  <a16:creationId xmlns:a16="http://schemas.microsoft.com/office/drawing/2014/main" id="{F6DA3807-30A5-32CD-FA42-BA34069233DF}"/>
                </a:ext>
              </a:extLst>
            </p:cNvPr>
            <p:cNvSpPr/>
            <p:nvPr/>
          </p:nvSpPr>
          <p:spPr>
            <a:xfrm>
              <a:off x="5064775" y="2487525"/>
              <a:ext cx="68200" cy="90650"/>
            </a:xfrm>
            <a:custGeom>
              <a:avLst/>
              <a:gdLst/>
              <a:ahLst/>
              <a:cxnLst/>
              <a:rect l="l" t="t" r="r" b="b"/>
              <a:pathLst>
                <a:path w="2728" h="3626" extrusionOk="0">
                  <a:moveTo>
                    <a:pt x="343" y="1"/>
                  </a:moveTo>
                  <a:cubicBezTo>
                    <a:pt x="334" y="1"/>
                    <a:pt x="325" y="6"/>
                    <a:pt x="323" y="16"/>
                  </a:cubicBezTo>
                  <a:cubicBezTo>
                    <a:pt x="1" y="1478"/>
                    <a:pt x="1236" y="3215"/>
                    <a:pt x="2621" y="3623"/>
                  </a:cubicBezTo>
                  <a:cubicBezTo>
                    <a:pt x="2627" y="3625"/>
                    <a:pt x="2633" y="3626"/>
                    <a:pt x="2639" y="3626"/>
                  </a:cubicBezTo>
                  <a:cubicBezTo>
                    <a:pt x="2698" y="3626"/>
                    <a:pt x="2727" y="3539"/>
                    <a:pt x="2670" y="3505"/>
                  </a:cubicBezTo>
                  <a:cubicBezTo>
                    <a:pt x="1983" y="3104"/>
                    <a:pt x="1372" y="2717"/>
                    <a:pt x="943" y="2016"/>
                  </a:cubicBezTo>
                  <a:cubicBezTo>
                    <a:pt x="555" y="1379"/>
                    <a:pt x="499" y="725"/>
                    <a:pt x="363" y="16"/>
                  </a:cubicBezTo>
                  <a:cubicBezTo>
                    <a:pt x="361" y="6"/>
                    <a:pt x="352" y="1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6">
              <a:extLst>
                <a:ext uri="{FF2B5EF4-FFF2-40B4-BE49-F238E27FC236}">
                  <a16:creationId xmlns:a16="http://schemas.microsoft.com/office/drawing/2014/main" id="{0BFF3917-4337-5EF8-F2E6-6112F8D821CD}"/>
                </a:ext>
              </a:extLst>
            </p:cNvPr>
            <p:cNvSpPr/>
            <p:nvPr/>
          </p:nvSpPr>
          <p:spPr>
            <a:xfrm>
              <a:off x="5084375" y="2561250"/>
              <a:ext cx="39700" cy="11375"/>
            </a:xfrm>
            <a:custGeom>
              <a:avLst/>
              <a:gdLst/>
              <a:ahLst/>
              <a:cxnLst/>
              <a:rect l="l" t="t" r="r" b="b"/>
              <a:pathLst>
                <a:path w="1588" h="455" extrusionOk="0">
                  <a:moveTo>
                    <a:pt x="274" y="0"/>
                  </a:moveTo>
                  <a:cubicBezTo>
                    <a:pt x="193" y="0"/>
                    <a:pt x="114" y="10"/>
                    <a:pt x="43" y="35"/>
                  </a:cubicBezTo>
                  <a:cubicBezTo>
                    <a:pt x="0" y="50"/>
                    <a:pt x="2" y="105"/>
                    <a:pt x="43" y="121"/>
                  </a:cubicBezTo>
                  <a:cubicBezTo>
                    <a:pt x="279" y="205"/>
                    <a:pt x="555" y="175"/>
                    <a:pt x="803" y="226"/>
                  </a:cubicBezTo>
                  <a:cubicBezTo>
                    <a:pt x="1057" y="279"/>
                    <a:pt x="1288" y="391"/>
                    <a:pt x="1537" y="454"/>
                  </a:cubicBezTo>
                  <a:cubicBezTo>
                    <a:pt x="1539" y="454"/>
                    <a:pt x="1541" y="454"/>
                    <a:pt x="1543" y="454"/>
                  </a:cubicBezTo>
                  <a:cubicBezTo>
                    <a:pt x="1567" y="454"/>
                    <a:pt x="1588" y="423"/>
                    <a:pt x="1565" y="406"/>
                  </a:cubicBezTo>
                  <a:cubicBezTo>
                    <a:pt x="1361" y="246"/>
                    <a:pt x="1087" y="162"/>
                    <a:pt x="839" y="98"/>
                  </a:cubicBezTo>
                  <a:cubicBezTo>
                    <a:pt x="670" y="55"/>
                    <a:pt x="465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6">
              <a:extLst>
                <a:ext uri="{FF2B5EF4-FFF2-40B4-BE49-F238E27FC236}">
                  <a16:creationId xmlns:a16="http://schemas.microsoft.com/office/drawing/2014/main" id="{817B6F7C-3612-87F2-3286-A4F749A1A923}"/>
                </a:ext>
              </a:extLst>
            </p:cNvPr>
            <p:cNvSpPr/>
            <p:nvPr/>
          </p:nvSpPr>
          <p:spPr>
            <a:xfrm>
              <a:off x="5086475" y="2563325"/>
              <a:ext cx="59450" cy="40250"/>
            </a:xfrm>
            <a:custGeom>
              <a:avLst/>
              <a:gdLst/>
              <a:ahLst/>
              <a:cxnLst/>
              <a:rect l="l" t="t" r="r" b="b"/>
              <a:pathLst>
                <a:path w="2378" h="1610" extrusionOk="0">
                  <a:moveTo>
                    <a:pt x="23" y="1"/>
                  </a:moveTo>
                  <a:cubicBezTo>
                    <a:pt x="11" y="1"/>
                    <a:pt x="0" y="9"/>
                    <a:pt x="1" y="22"/>
                  </a:cubicBezTo>
                  <a:cubicBezTo>
                    <a:pt x="47" y="1045"/>
                    <a:pt x="1520" y="1493"/>
                    <a:pt x="2319" y="1609"/>
                  </a:cubicBezTo>
                  <a:cubicBezTo>
                    <a:pt x="2321" y="1609"/>
                    <a:pt x="2324" y="1609"/>
                    <a:pt x="2326" y="1609"/>
                  </a:cubicBezTo>
                  <a:cubicBezTo>
                    <a:pt x="2363" y="1609"/>
                    <a:pt x="2377" y="1557"/>
                    <a:pt x="2338" y="1544"/>
                  </a:cubicBezTo>
                  <a:cubicBezTo>
                    <a:pt x="1862" y="1379"/>
                    <a:pt x="1361" y="1273"/>
                    <a:pt x="925" y="1013"/>
                  </a:cubicBezTo>
                  <a:cubicBezTo>
                    <a:pt x="492" y="753"/>
                    <a:pt x="304" y="417"/>
                    <a:pt x="42" y="12"/>
                  </a:cubicBezTo>
                  <a:cubicBezTo>
                    <a:pt x="38" y="4"/>
                    <a:pt x="30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6">
              <a:extLst>
                <a:ext uri="{FF2B5EF4-FFF2-40B4-BE49-F238E27FC236}">
                  <a16:creationId xmlns:a16="http://schemas.microsoft.com/office/drawing/2014/main" id="{BCAE2C0C-C541-4EF1-7994-93F677BB436D}"/>
                </a:ext>
              </a:extLst>
            </p:cNvPr>
            <p:cNvSpPr/>
            <p:nvPr/>
          </p:nvSpPr>
          <p:spPr>
            <a:xfrm>
              <a:off x="5078025" y="2591125"/>
              <a:ext cx="35375" cy="18500"/>
            </a:xfrm>
            <a:custGeom>
              <a:avLst/>
              <a:gdLst/>
              <a:ahLst/>
              <a:cxnLst/>
              <a:rect l="l" t="t" r="r" b="b"/>
              <a:pathLst>
                <a:path w="1415" h="740" extrusionOk="0">
                  <a:moveTo>
                    <a:pt x="1166" y="0"/>
                  </a:moveTo>
                  <a:cubicBezTo>
                    <a:pt x="715" y="0"/>
                    <a:pt x="116" y="246"/>
                    <a:pt x="8" y="678"/>
                  </a:cubicBezTo>
                  <a:cubicBezTo>
                    <a:pt x="0" y="708"/>
                    <a:pt x="26" y="740"/>
                    <a:pt x="55" y="740"/>
                  </a:cubicBezTo>
                  <a:cubicBezTo>
                    <a:pt x="62" y="740"/>
                    <a:pt x="70" y="737"/>
                    <a:pt x="77" y="732"/>
                  </a:cubicBezTo>
                  <a:cubicBezTo>
                    <a:pt x="264" y="605"/>
                    <a:pt x="391" y="416"/>
                    <a:pt x="593" y="300"/>
                  </a:cubicBezTo>
                  <a:cubicBezTo>
                    <a:pt x="831" y="165"/>
                    <a:pt x="1091" y="119"/>
                    <a:pt x="1360" y="93"/>
                  </a:cubicBezTo>
                  <a:cubicBezTo>
                    <a:pt x="1399" y="90"/>
                    <a:pt x="1415" y="30"/>
                    <a:pt x="1370" y="20"/>
                  </a:cubicBezTo>
                  <a:cubicBezTo>
                    <a:pt x="1308" y="7"/>
                    <a:pt x="1239" y="0"/>
                    <a:pt x="1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6">
              <a:extLst>
                <a:ext uri="{FF2B5EF4-FFF2-40B4-BE49-F238E27FC236}">
                  <a16:creationId xmlns:a16="http://schemas.microsoft.com/office/drawing/2014/main" id="{D32E3F19-4DCC-2D8B-7E59-36A2DA4173C6}"/>
                </a:ext>
              </a:extLst>
            </p:cNvPr>
            <p:cNvSpPr/>
            <p:nvPr/>
          </p:nvSpPr>
          <p:spPr>
            <a:xfrm>
              <a:off x="5079175" y="2606475"/>
              <a:ext cx="76950" cy="21000"/>
            </a:xfrm>
            <a:custGeom>
              <a:avLst/>
              <a:gdLst/>
              <a:ahLst/>
              <a:cxnLst/>
              <a:rect l="l" t="t" r="r" b="b"/>
              <a:pathLst>
                <a:path w="3078" h="840" extrusionOk="0">
                  <a:moveTo>
                    <a:pt x="59" y="0"/>
                  </a:moveTo>
                  <a:cubicBezTo>
                    <a:pt x="50" y="0"/>
                    <a:pt x="41" y="0"/>
                    <a:pt x="32" y="1"/>
                  </a:cubicBezTo>
                  <a:cubicBezTo>
                    <a:pt x="4" y="2"/>
                    <a:pt x="1" y="38"/>
                    <a:pt x="26" y="47"/>
                  </a:cubicBezTo>
                  <a:cubicBezTo>
                    <a:pt x="566" y="251"/>
                    <a:pt x="956" y="648"/>
                    <a:pt x="1540" y="766"/>
                  </a:cubicBezTo>
                  <a:cubicBezTo>
                    <a:pt x="1784" y="815"/>
                    <a:pt x="2040" y="840"/>
                    <a:pt x="2294" y="840"/>
                  </a:cubicBezTo>
                  <a:cubicBezTo>
                    <a:pt x="2539" y="840"/>
                    <a:pt x="2784" y="817"/>
                    <a:pt x="3020" y="773"/>
                  </a:cubicBezTo>
                  <a:cubicBezTo>
                    <a:pt x="3077" y="762"/>
                    <a:pt x="3059" y="681"/>
                    <a:pt x="3006" y="676"/>
                  </a:cubicBezTo>
                  <a:cubicBezTo>
                    <a:pt x="2372" y="629"/>
                    <a:pt x="1752" y="719"/>
                    <a:pt x="1139" y="484"/>
                  </a:cubicBezTo>
                  <a:cubicBezTo>
                    <a:pt x="767" y="341"/>
                    <a:pt x="468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6">
              <a:extLst>
                <a:ext uri="{FF2B5EF4-FFF2-40B4-BE49-F238E27FC236}">
                  <a16:creationId xmlns:a16="http://schemas.microsoft.com/office/drawing/2014/main" id="{795F4C79-4914-A713-4D79-8B705C0F6747}"/>
                </a:ext>
              </a:extLst>
            </p:cNvPr>
            <p:cNvSpPr/>
            <p:nvPr/>
          </p:nvSpPr>
          <p:spPr>
            <a:xfrm>
              <a:off x="5103350" y="2628225"/>
              <a:ext cx="71250" cy="13275"/>
            </a:xfrm>
            <a:custGeom>
              <a:avLst/>
              <a:gdLst/>
              <a:ahLst/>
              <a:cxnLst/>
              <a:rect l="l" t="t" r="r" b="b"/>
              <a:pathLst>
                <a:path w="2850" h="531" extrusionOk="0">
                  <a:moveTo>
                    <a:pt x="50" y="0"/>
                  </a:moveTo>
                  <a:cubicBezTo>
                    <a:pt x="24" y="0"/>
                    <a:pt x="0" y="31"/>
                    <a:pt x="17" y="56"/>
                  </a:cubicBezTo>
                  <a:cubicBezTo>
                    <a:pt x="255" y="415"/>
                    <a:pt x="637" y="530"/>
                    <a:pt x="1058" y="530"/>
                  </a:cubicBezTo>
                  <a:cubicBezTo>
                    <a:pt x="1666" y="530"/>
                    <a:pt x="2358" y="290"/>
                    <a:pt x="2823" y="195"/>
                  </a:cubicBezTo>
                  <a:cubicBezTo>
                    <a:pt x="2850" y="189"/>
                    <a:pt x="2842" y="149"/>
                    <a:pt x="2816" y="148"/>
                  </a:cubicBezTo>
                  <a:cubicBezTo>
                    <a:pt x="2793" y="147"/>
                    <a:pt x="2770" y="147"/>
                    <a:pt x="2747" y="147"/>
                  </a:cubicBezTo>
                  <a:cubicBezTo>
                    <a:pt x="2345" y="147"/>
                    <a:pt x="1971" y="251"/>
                    <a:pt x="1573" y="312"/>
                  </a:cubicBezTo>
                  <a:cubicBezTo>
                    <a:pt x="1434" y="333"/>
                    <a:pt x="1302" y="344"/>
                    <a:pt x="1176" y="344"/>
                  </a:cubicBezTo>
                  <a:cubicBezTo>
                    <a:pt x="783" y="344"/>
                    <a:pt x="440" y="239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6">
              <a:extLst>
                <a:ext uri="{FF2B5EF4-FFF2-40B4-BE49-F238E27FC236}">
                  <a16:creationId xmlns:a16="http://schemas.microsoft.com/office/drawing/2014/main" id="{2F0A95A7-4FC6-1110-CE6C-DDB010553DD3}"/>
                </a:ext>
              </a:extLst>
            </p:cNvPr>
            <p:cNvSpPr/>
            <p:nvPr/>
          </p:nvSpPr>
          <p:spPr>
            <a:xfrm>
              <a:off x="5107500" y="2624400"/>
              <a:ext cx="18450" cy="7200"/>
            </a:xfrm>
            <a:custGeom>
              <a:avLst/>
              <a:gdLst/>
              <a:ahLst/>
              <a:cxnLst/>
              <a:rect l="l" t="t" r="r" b="b"/>
              <a:pathLst>
                <a:path w="738" h="288" extrusionOk="0">
                  <a:moveTo>
                    <a:pt x="675" y="1"/>
                  </a:moveTo>
                  <a:cubicBezTo>
                    <a:pt x="582" y="1"/>
                    <a:pt x="498" y="95"/>
                    <a:pt x="412" y="128"/>
                  </a:cubicBezTo>
                  <a:cubicBezTo>
                    <a:pt x="303" y="171"/>
                    <a:pt x="179" y="204"/>
                    <a:pt x="61" y="204"/>
                  </a:cubicBezTo>
                  <a:cubicBezTo>
                    <a:pt x="52" y="204"/>
                    <a:pt x="43" y="204"/>
                    <a:pt x="35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6" y="204"/>
                    <a:pt x="0" y="247"/>
                    <a:pt x="28" y="253"/>
                  </a:cubicBezTo>
                  <a:cubicBezTo>
                    <a:pt x="110" y="274"/>
                    <a:pt x="188" y="287"/>
                    <a:pt x="265" y="287"/>
                  </a:cubicBezTo>
                  <a:cubicBezTo>
                    <a:pt x="328" y="287"/>
                    <a:pt x="391" y="279"/>
                    <a:pt x="457" y="258"/>
                  </a:cubicBezTo>
                  <a:cubicBezTo>
                    <a:pt x="566" y="223"/>
                    <a:pt x="718" y="175"/>
                    <a:pt x="734" y="49"/>
                  </a:cubicBezTo>
                  <a:cubicBezTo>
                    <a:pt x="737" y="22"/>
                    <a:pt x="709" y="4"/>
                    <a:pt x="687" y="2"/>
                  </a:cubicBezTo>
                  <a:cubicBezTo>
                    <a:pt x="683" y="1"/>
                    <a:pt x="679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6">
              <a:extLst>
                <a:ext uri="{FF2B5EF4-FFF2-40B4-BE49-F238E27FC236}">
                  <a16:creationId xmlns:a16="http://schemas.microsoft.com/office/drawing/2014/main" id="{84B58FA9-F33E-1832-587E-5ADC9F54095A}"/>
                </a:ext>
              </a:extLst>
            </p:cNvPr>
            <p:cNvSpPr/>
            <p:nvPr/>
          </p:nvSpPr>
          <p:spPr>
            <a:xfrm>
              <a:off x="5143725" y="2640925"/>
              <a:ext cx="65850" cy="13200"/>
            </a:xfrm>
            <a:custGeom>
              <a:avLst/>
              <a:gdLst/>
              <a:ahLst/>
              <a:cxnLst/>
              <a:rect l="l" t="t" r="r" b="b"/>
              <a:pathLst>
                <a:path w="2634" h="528" extrusionOk="0">
                  <a:moveTo>
                    <a:pt x="31" y="0"/>
                  </a:moveTo>
                  <a:cubicBezTo>
                    <a:pt x="27" y="0"/>
                    <a:pt x="23" y="3"/>
                    <a:pt x="23" y="9"/>
                  </a:cubicBezTo>
                  <a:lnTo>
                    <a:pt x="22" y="9"/>
                  </a:lnTo>
                  <a:cubicBezTo>
                    <a:pt x="1" y="372"/>
                    <a:pt x="258" y="527"/>
                    <a:pt x="596" y="527"/>
                  </a:cubicBezTo>
                  <a:cubicBezTo>
                    <a:pt x="605" y="527"/>
                    <a:pt x="615" y="527"/>
                    <a:pt x="624" y="527"/>
                  </a:cubicBezTo>
                  <a:cubicBezTo>
                    <a:pt x="1256" y="509"/>
                    <a:pt x="1976" y="321"/>
                    <a:pt x="2580" y="148"/>
                  </a:cubicBezTo>
                  <a:cubicBezTo>
                    <a:pt x="2634" y="132"/>
                    <a:pt x="2627" y="44"/>
                    <a:pt x="2571" y="44"/>
                  </a:cubicBezTo>
                  <a:cubicBezTo>
                    <a:pt x="2569" y="44"/>
                    <a:pt x="2568" y="44"/>
                    <a:pt x="2566" y="44"/>
                  </a:cubicBezTo>
                  <a:cubicBezTo>
                    <a:pt x="2240" y="74"/>
                    <a:pt x="1366" y="328"/>
                    <a:pt x="734" y="328"/>
                  </a:cubicBezTo>
                  <a:cubicBezTo>
                    <a:pt x="381" y="328"/>
                    <a:pt x="104" y="249"/>
                    <a:pt x="39" y="7"/>
                  </a:cubicBezTo>
                  <a:cubicBezTo>
                    <a:pt x="38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6">
              <a:extLst>
                <a:ext uri="{FF2B5EF4-FFF2-40B4-BE49-F238E27FC236}">
                  <a16:creationId xmlns:a16="http://schemas.microsoft.com/office/drawing/2014/main" id="{6A99C155-6D07-4EDF-26F3-1C77B2891CBB}"/>
                </a:ext>
              </a:extLst>
            </p:cNvPr>
            <p:cNvSpPr/>
            <p:nvPr/>
          </p:nvSpPr>
          <p:spPr>
            <a:xfrm>
              <a:off x="5133500" y="2650825"/>
              <a:ext cx="23250" cy="47225"/>
            </a:xfrm>
            <a:custGeom>
              <a:avLst/>
              <a:gdLst/>
              <a:ahLst/>
              <a:cxnLst/>
              <a:rect l="l" t="t" r="r" b="b"/>
              <a:pathLst>
                <a:path w="930" h="1889" extrusionOk="0">
                  <a:moveTo>
                    <a:pt x="894" y="0"/>
                  </a:moveTo>
                  <a:cubicBezTo>
                    <a:pt x="888" y="0"/>
                    <a:pt x="882" y="2"/>
                    <a:pt x="877" y="6"/>
                  </a:cubicBezTo>
                  <a:cubicBezTo>
                    <a:pt x="413" y="395"/>
                    <a:pt x="0" y="1250"/>
                    <a:pt x="169" y="1862"/>
                  </a:cubicBezTo>
                  <a:cubicBezTo>
                    <a:pt x="174" y="1879"/>
                    <a:pt x="190" y="1888"/>
                    <a:pt x="205" y="1888"/>
                  </a:cubicBezTo>
                  <a:cubicBezTo>
                    <a:pt x="221" y="1888"/>
                    <a:pt x="237" y="1880"/>
                    <a:pt x="241" y="1862"/>
                  </a:cubicBezTo>
                  <a:cubicBezTo>
                    <a:pt x="324" y="1560"/>
                    <a:pt x="325" y="1247"/>
                    <a:pt x="423" y="946"/>
                  </a:cubicBezTo>
                  <a:cubicBezTo>
                    <a:pt x="534" y="608"/>
                    <a:pt x="727" y="333"/>
                    <a:pt x="917" y="38"/>
                  </a:cubicBezTo>
                  <a:cubicBezTo>
                    <a:pt x="929" y="18"/>
                    <a:pt x="91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6">
              <a:extLst>
                <a:ext uri="{FF2B5EF4-FFF2-40B4-BE49-F238E27FC236}">
                  <a16:creationId xmlns:a16="http://schemas.microsoft.com/office/drawing/2014/main" id="{5899323C-39CC-C677-B972-4466FA757D6E}"/>
                </a:ext>
              </a:extLst>
            </p:cNvPr>
            <p:cNvSpPr/>
            <p:nvPr/>
          </p:nvSpPr>
          <p:spPr>
            <a:xfrm>
              <a:off x="5138750" y="2653800"/>
              <a:ext cx="74000" cy="44000"/>
            </a:xfrm>
            <a:custGeom>
              <a:avLst/>
              <a:gdLst/>
              <a:ahLst/>
              <a:cxnLst/>
              <a:rect l="l" t="t" r="r" b="b"/>
              <a:pathLst>
                <a:path w="2960" h="1760" extrusionOk="0">
                  <a:moveTo>
                    <a:pt x="2851" y="0"/>
                  </a:moveTo>
                  <a:cubicBezTo>
                    <a:pt x="2228" y="0"/>
                    <a:pt x="1769" y="617"/>
                    <a:pt x="1226" y="849"/>
                  </a:cubicBezTo>
                  <a:cubicBezTo>
                    <a:pt x="773" y="1041"/>
                    <a:pt x="17" y="1101"/>
                    <a:pt x="1" y="1734"/>
                  </a:cubicBezTo>
                  <a:cubicBezTo>
                    <a:pt x="0" y="1750"/>
                    <a:pt x="14" y="1760"/>
                    <a:pt x="27" y="1760"/>
                  </a:cubicBezTo>
                  <a:cubicBezTo>
                    <a:pt x="36" y="1760"/>
                    <a:pt x="43" y="1756"/>
                    <a:pt x="48" y="1747"/>
                  </a:cubicBezTo>
                  <a:lnTo>
                    <a:pt x="48" y="1748"/>
                  </a:lnTo>
                  <a:cubicBezTo>
                    <a:pt x="367" y="1136"/>
                    <a:pt x="1072" y="1174"/>
                    <a:pt x="1602" y="854"/>
                  </a:cubicBezTo>
                  <a:cubicBezTo>
                    <a:pt x="2058" y="578"/>
                    <a:pt x="2411" y="260"/>
                    <a:pt x="2922" y="72"/>
                  </a:cubicBezTo>
                  <a:cubicBezTo>
                    <a:pt x="2960" y="58"/>
                    <a:pt x="2953" y="5"/>
                    <a:pt x="2912" y="2"/>
                  </a:cubicBezTo>
                  <a:cubicBezTo>
                    <a:pt x="2892" y="1"/>
                    <a:pt x="2871" y="0"/>
                    <a:pt x="28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6">
              <a:extLst>
                <a:ext uri="{FF2B5EF4-FFF2-40B4-BE49-F238E27FC236}">
                  <a16:creationId xmlns:a16="http://schemas.microsoft.com/office/drawing/2014/main" id="{6F70E3E8-D28E-3362-4AF0-D4A6A0CE51F8}"/>
                </a:ext>
              </a:extLst>
            </p:cNvPr>
            <p:cNvSpPr/>
            <p:nvPr/>
          </p:nvSpPr>
          <p:spPr>
            <a:xfrm>
              <a:off x="5172500" y="2670425"/>
              <a:ext cx="11725" cy="30725"/>
            </a:xfrm>
            <a:custGeom>
              <a:avLst/>
              <a:gdLst/>
              <a:ahLst/>
              <a:cxnLst/>
              <a:rect l="l" t="t" r="r" b="b"/>
              <a:pathLst>
                <a:path w="469" h="1229" extrusionOk="0">
                  <a:moveTo>
                    <a:pt x="442" y="1"/>
                  </a:moveTo>
                  <a:cubicBezTo>
                    <a:pt x="437" y="1"/>
                    <a:pt x="432" y="2"/>
                    <a:pt x="429" y="6"/>
                  </a:cubicBezTo>
                  <a:cubicBezTo>
                    <a:pt x="152" y="290"/>
                    <a:pt x="1" y="829"/>
                    <a:pt x="176" y="1203"/>
                  </a:cubicBezTo>
                  <a:cubicBezTo>
                    <a:pt x="184" y="1221"/>
                    <a:pt x="199" y="1228"/>
                    <a:pt x="215" y="1228"/>
                  </a:cubicBezTo>
                  <a:cubicBezTo>
                    <a:pt x="241" y="1228"/>
                    <a:pt x="270" y="1207"/>
                    <a:pt x="271" y="1177"/>
                  </a:cubicBezTo>
                  <a:cubicBezTo>
                    <a:pt x="277" y="965"/>
                    <a:pt x="238" y="769"/>
                    <a:pt x="282" y="556"/>
                  </a:cubicBezTo>
                  <a:cubicBezTo>
                    <a:pt x="317" y="376"/>
                    <a:pt x="391" y="194"/>
                    <a:pt x="462" y="26"/>
                  </a:cubicBezTo>
                  <a:cubicBezTo>
                    <a:pt x="468" y="12"/>
                    <a:pt x="455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6">
              <a:extLst>
                <a:ext uri="{FF2B5EF4-FFF2-40B4-BE49-F238E27FC236}">
                  <a16:creationId xmlns:a16="http://schemas.microsoft.com/office/drawing/2014/main" id="{4278BD68-21D6-8BF6-7FEE-1A762EFECB91}"/>
                </a:ext>
              </a:extLst>
            </p:cNvPr>
            <p:cNvSpPr/>
            <p:nvPr/>
          </p:nvSpPr>
          <p:spPr>
            <a:xfrm>
              <a:off x="5176450" y="2662525"/>
              <a:ext cx="52475" cy="36975"/>
            </a:xfrm>
            <a:custGeom>
              <a:avLst/>
              <a:gdLst/>
              <a:ahLst/>
              <a:cxnLst/>
              <a:rect l="l" t="t" r="r" b="b"/>
              <a:pathLst>
                <a:path w="2099" h="1479" extrusionOk="0">
                  <a:moveTo>
                    <a:pt x="1982" y="0"/>
                  </a:moveTo>
                  <a:cubicBezTo>
                    <a:pt x="1979" y="0"/>
                    <a:pt x="1975" y="1"/>
                    <a:pt x="1972" y="1"/>
                  </a:cubicBezTo>
                  <a:cubicBezTo>
                    <a:pt x="1220" y="125"/>
                    <a:pt x="382" y="736"/>
                    <a:pt x="20" y="1405"/>
                  </a:cubicBezTo>
                  <a:cubicBezTo>
                    <a:pt x="0" y="1440"/>
                    <a:pt x="31" y="1479"/>
                    <a:pt x="65" y="1479"/>
                  </a:cubicBezTo>
                  <a:cubicBezTo>
                    <a:pt x="76" y="1479"/>
                    <a:pt x="88" y="1475"/>
                    <a:pt x="98" y="1464"/>
                  </a:cubicBezTo>
                  <a:cubicBezTo>
                    <a:pt x="388" y="1161"/>
                    <a:pt x="650" y="861"/>
                    <a:pt x="1003" y="623"/>
                  </a:cubicBezTo>
                  <a:cubicBezTo>
                    <a:pt x="1323" y="408"/>
                    <a:pt x="1675" y="283"/>
                    <a:pt x="2026" y="129"/>
                  </a:cubicBezTo>
                  <a:cubicBezTo>
                    <a:pt x="2099" y="96"/>
                    <a:pt x="2049" y="0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6">
              <a:extLst>
                <a:ext uri="{FF2B5EF4-FFF2-40B4-BE49-F238E27FC236}">
                  <a16:creationId xmlns:a16="http://schemas.microsoft.com/office/drawing/2014/main" id="{CB8C9176-3D3C-B04E-7B7E-8856B6A86FBC}"/>
                </a:ext>
              </a:extLst>
            </p:cNvPr>
            <p:cNvSpPr/>
            <p:nvPr/>
          </p:nvSpPr>
          <p:spPr>
            <a:xfrm>
              <a:off x="5203325" y="2674100"/>
              <a:ext cx="33100" cy="13025"/>
            </a:xfrm>
            <a:custGeom>
              <a:avLst/>
              <a:gdLst/>
              <a:ahLst/>
              <a:cxnLst/>
              <a:rect l="l" t="t" r="r" b="b"/>
              <a:pathLst>
                <a:path w="1324" h="521" extrusionOk="0">
                  <a:moveTo>
                    <a:pt x="99" y="0"/>
                  </a:moveTo>
                  <a:cubicBezTo>
                    <a:pt x="47" y="0"/>
                    <a:pt x="1" y="49"/>
                    <a:pt x="34" y="108"/>
                  </a:cubicBezTo>
                  <a:cubicBezTo>
                    <a:pt x="180" y="378"/>
                    <a:pt x="520" y="520"/>
                    <a:pt x="842" y="520"/>
                  </a:cubicBezTo>
                  <a:cubicBezTo>
                    <a:pt x="1004" y="520"/>
                    <a:pt x="1162" y="484"/>
                    <a:pt x="1289" y="410"/>
                  </a:cubicBezTo>
                  <a:cubicBezTo>
                    <a:pt x="1324" y="389"/>
                    <a:pt x="1303" y="344"/>
                    <a:pt x="1268" y="344"/>
                  </a:cubicBezTo>
                  <a:cubicBezTo>
                    <a:pt x="1266" y="344"/>
                    <a:pt x="1263" y="344"/>
                    <a:pt x="1261" y="345"/>
                  </a:cubicBezTo>
                  <a:cubicBezTo>
                    <a:pt x="1158" y="362"/>
                    <a:pt x="1055" y="374"/>
                    <a:pt x="953" y="374"/>
                  </a:cubicBezTo>
                  <a:cubicBezTo>
                    <a:pt x="854" y="374"/>
                    <a:pt x="755" y="363"/>
                    <a:pt x="657" y="336"/>
                  </a:cubicBezTo>
                  <a:cubicBezTo>
                    <a:pt x="444" y="277"/>
                    <a:pt x="317" y="147"/>
                    <a:pt x="151" y="18"/>
                  </a:cubicBezTo>
                  <a:cubicBezTo>
                    <a:pt x="134" y="6"/>
                    <a:pt x="116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6">
              <a:extLst>
                <a:ext uri="{FF2B5EF4-FFF2-40B4-BE49-F238E27FC236}">
                  <a16:creationId xmlns:a16="http://schemas.microsoft.com/office/drawing/2014/main" id="{EACCB9C8-57F9-7A59-DADE-E926FDD57209}"/>
                </a:ext>
              </a:extLst>
            </p:cNvPr>
            <p:cNvSpPr/>
            <p:nvPr/>
          </p:nvSpPr>
          <p:spPr>
            <a:xfrm>
              <a:off x="5217925" y="2672750"/>
              <a:ext cx="31650" cy="49575"/>
            </a:xfrm>
            <a:custGeom>
              <a:avLst/>
              <a:gdLst/>
              <a:ahLst/>
              <a:cxnLst/>
              <a:rect l="l" t="t" r="r" b="b"/>
              <a:pathLst>
                <a:path w="1266" h="1983" extrusionOk="0">
                  <a:moveTo>
                    <a:pt x="1230" y="1"/>
                  </a:moveTo>
                  <a:cubicBezTo>
                    <a:pt x="1227" y="1"/>
                    <a:pt x="1223" y="2"/>
                    <a:pt x="1220" y="3"/>
                  </a:cubicBezTo>
                  <a:cubicBezTo>
                    <a:pt x="514" y="294"/>
                    <a:pt x="29" y="1176"/>
                    <a:pt x="2" y="1916"/>
                  </a:cubicBezTo>
                  <a:cubicBezTo>
                    <a:pt x="0" y="1958"/>
                    <a:pt x="38" y="1983"/>
                    <a:pt x="73" y="1983"/>
                  </a:cubicBezTo>
                  <a:cubicBezTo>
                    <a:pt x="101" y="1983"/>
                    <a:pt x="129" y="1968"/>
                    <a:pt x="135" y="1934"/>
                  </a:cubicBezTo>
                  <a:cubicBezTo>
                    <a:pt x="208" y="1560"/>
                    <a:pt x="301" y="1210"/>
                    <a:pt x="499" y="879"/>
                  </a:cubicBezTo>
                  <a:cubicBezTo>
                    <a:pt x="697" y="548"/>
                    <a:pt x="978" y="317"/>
                    <a:pt x="1248" y="51"/>
                  </a:cubicBezTo>
                  <a:cubicBezTo>
                    <a:pt x="1265" y="35"/>
                    <a:pt x="1252" y="1"/>
                    <a:pt x="1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6">
              <a:extLst>
                <a:ext uri="{FF2B5EF4-FFF2-40B4-BE49-F238E27FC236}">
                  <a16:creationId xmlns:a16="http://schemas.microsoft.com/office/drawing/2014/main" id="{770613BD-9921-E093-64F7-0805AC1CA8C2}"/>
                </a:ext>
              </a:extLst>
            </p:cNvPr>
            <p:cNvSpPr/>
            <p:nvPr/>
          </p:nvSpPr>
          <p:spPr>
            <a:xfrm>
              <a:off x="5220275" y="2677200"/>
              <a:ext cx="59150" cy="44625"/>
            </a:xfrm>
            <a:custGeom>
              <a:avLst/>
              <a:gdLst/>
              <a:ahLst/>
              <a:cxnLst/>
              <a:rect l="l" t="t" r="r" b="b"/>
              <a:pathLst>
                <a:path w="2366" h="1785" extrusionOk="0">
                  <a:moveTo>
                    <a:pt x="2308" y="1"/>
                  </a:moveTo>
                  <a:cubicBezTo>
                    <a:pt x="2297" y="1"/>
                    <a:pt x="2286" y="4"/>
                    <a:pt x="2277" y="13"/>
                  </a:cubicBezTo>
                  <a:cubicBezTo>
                    <a:pt x="1809" y="494"/>
                    <a:pt x="1461" y="932"/>
                    <a:pt x="807" y="1185"/>
                  </a:cubicBezTo>
                  <a:cubicBezTo>
                    <a:pt x="484" y="1311"/>
                    <a:pt x="158" y="1381"/>
                    <a:pt x="13" y="1728"/>
                  </a:cubicBezTo>
                  <a:cubicBezTo>
                    <a:pt x="0" y="1760"/>
                    <a:pt x="30" y="1784"/>
                    <a:pt x="59" y="1784"/>
                  </a:cubicBezTo>
                  <a:cubicBezTo>
                    <a:pt x="74" y="1784"/>
                    <a:pt x="89" y="1778"/>
                    <a:pt x="98" y="1763"/>
                  </a:cubicBezTo>
                  <a:cubicBezTo>
                    <a:pt x="273" y="1468"/>
                    <a:pt x="625" y="1435"/>
                    <a:pt x="915" y="1324"/>
                  </a:cubicBezTo>
                  <a:cubicBezTo>
                    <a:pt x="1132" y="1242"/>
                    <a:pt x="1339" y="1132"/>
                    <a:pt x="1530" y="1000"/>
                  </a:cubicBezTo>
                  <a:cubicBezTo>
                    <a:pt x="1870" y="767"/>
                    <a:pt x="2211" y="453"/>
                    <a:pt x="2354" y="58"/>
                  </a:cubicBezTo>
                  <a:cubicBezTo>
                    <a:pt x="2365" y="26"/>
                    <a:pt x="2336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6">
              <a:extLst>
                <a:ext uri="{FF2B5EF4-FFF2-40B4-BE49-F238E27FC236}">
                  <a16:creationId xmlns:a16="http://schemas.microsoft.com/office/drawing/2014/main" id="{3143B25D-D4F9-24AA-2DBE-9BBFCE4FEA57}"/>
                </a:ext>
              </a:extLst>
            </p:cNvPr>
            <p:cNvSpPr/>
            <p:nvPr/>
          </p:nvSpPr>
          <p:spPr>
            <a:xfrm>
              <a:off x="5260500" y="2690950"/>
              <a:ext cx="9825" cy="31225"/>
            </a:xfrm>
            <a:custGeom>
              <a:avLst/>
              <a:gdLst/>
              <a:ahLst/>
              <a:cxnLst/>
              <a:rect l="l" t="t" r="r" b="b"/>
              <a:pathLst>
                <a:path w="393" h="1249" extrusionOk="0">
                  <a:moveTo>
                    <a:pt x="357" y="1"/>
                  </a:moveTo>
                  <a:cubicBezTo>
                    <a:pt x="350" y="1"/>
                    <a:pt x="343" y="3"/>
                    <a:pt x="338" y="8"/>
                  </a:cubicBezTo>
                  <a:cubicBezTo>
                    <a:pt x="42" y="298"/>
                    <a:pt x="0" y="867"/>
                    <a:pt x="193" y="1221"/>
                  </a:cubicBezTo>
                  <a:cubicBezTo>
                    <a:pt x="203" y="1241"/>
                    <a:pt x="220" y="1249"/>
                    <a:pt x="237" y="1249"/>
                  </a:cubicBezTo>
                  <a:cubicBezTo>
                    <a:pt x="271" y="1249"/>
                    <a:pt x="305" y="1218"/>
                    <a:pt x="294" y="1178"/>
                  </a:cubicBezTo>
                  <a:cubicBezTo>
                    <a:pt x="241" y="974"/>
                    <a:pt x="196" y="781"/>
                    <a:pt x="219" y="568"/>
                  </a:cubicBezTo>
                  <a:cubicBezTo>
                    <a:pt x="239" y="378"/>
                    <a:pt x="319" y="214"/>
                    <a:pt x="385" y="36"/>
                  </a:cubicBezTo>
                  <a:cubicBezTo>
                    <a:pt x="393" y="16"/>
                    <a:pt x="375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6">
              <a:extLst>
                <a:ext uri="{FF2B5EF4-FFF2-40B4-BE49-F238E27FC236}">
                  <a16:creationId xmlns:a16="http://schemas.microsoft.com/office/drawing/2014/main" id="{2749F425-FB11-32D4-C40B-E6E48D9A0BEB}"/>
                </a:ext>
              </a:extLst>
            </p:cNvPr>
            <p:cNvSpPr/>
            <p:nvPr/>
          </p:nvSpPr>
          <p:spPr>
            <a:xfrm>
              <a:off x="5265600" y="2683750"/>
              <a:ext cx="35875" cy="36175"/>
            </a:xfrm>
            <a:custGeom>
              <a:avLst/>
              <a:gdLst/>
              <a:ahLst/>
              <a:cxnLst/>
              <a:rect l="l" t="t" r="r" b="b"/>
              <a:pathLst>
                <a:path w="1435" h="1447" extrusionOk="0">
                  <a:moveTo>
                    <a:pt x="1392" y="1"/>
                  </a:moveTo>
                  <a:cubicBezTo>
                    <a:pt x="1386" y="1"/>
                    <a:pt x="1381" y="2"/>
                    <a:pt x="1375" y="5"/>
                  </a:cubicBezTo>
                  <a:cubicBezTo>
                    <a:pt x="1100" y="159"/>
                    <a:pt x="885" y="441"/>
                    <a:pt x="668" y="668"/>
                  </a:cubicBezTo>
                  <a:cubicBezTo>
                    <a:pt x="448" y="898"/>
                    <a:pt x="198" y="1127"/>
                    <a:pt x="18" y="1389"/>
                  </a:cubicBezTo>
                  <a:cubicBezTo>
                    <a:pt x="0" y="1413"/>
                    <a:pt x="25" y="1446"/>
                    <a:pt x="51" y="1446"/>
                  </a:cubicBezTo>
                  <a:cubicBezTo>
                    <a:pt x="57" y="1446"/>
                    <a:pt x="63" y="1444"/>
                    <a:pt x="69" y="1440"/>
                  </a:cubicBezTo>
                  <a:cubicBezTo>
                    <a:pt x="327" y="1253"/>
                    <a:pt x="549" y="999"/>
                    <a:pt x="774" y="774"/>
                  </a:cubicBezTo>
                  <a:cubicBezTo>
                    <a:pt x="995" y="552"/>
                    <a:pt x="1274" y="331"/>
                    <a:pt x="1421" y="52"/>
                  </a:cubicBezTo>
                  <a:cubicBezTo>
                    <a:pt x="1435" y="27"/>
                    <a:pt x="1416" y="1"/>
                    <a:pt x="1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6">
              <a:extLst>
                <a:ext uri="{FF2B5EF4-FFF2-40B4-BE49-F238E27FC236}">
                  <a16:creationId xmlns:a16="http://schemas.microsoft.com/office/drawing/2014/main" id="{360640BE-1DDE-E73E-4879-125962E98965}"/>
                </a:ext>
              </a:extLst>
            </p:cNvPr>
            <p:cNvSpPr/>
            <p:nvPr/>
          </p:nvSpPr>
          <p:spPr>
            <a:xfrm>
              <a:off x="5284400" y="2691575"/>
              <a:ext cx="10675" cy="22250"/>
            </a:xfrm>
            <a:custGeom>
              <a:avLst/>
              <a:gdLst/>
              <a:ahLst/>
              <a:cxnLst/>
              <a:rect l="l" t="t" r="r" b="b"/>
              <a:pathLst>
                <a:path w="427" h="890" extrusionOk="0">
                  <a:moveTo>
                    <a:pt x="379" y="1"/>
                  </a:moveTo>
                  <a:cubicBezTo>
                    <a:pt x="371" y="1"/>
                    <a:pt x="361" y="4"/>
                    <a:pt x="353" y="12"/>
                  </a:cubicBezTo>
                  <a:cubicBezTo>
                    <a:pt x="174" y="184"/>
                    <a:pt x="0" y="637"/>
                    <a:pt x="155" y="864"/>
                  </a:cubicBezTo>
                  <a:cubicBezTo>
                    <a:pt x="166" y="881"/>
                    <a:pt x="184" y="889"/>
                    <a:pt x="201" y="889"/>
                  </a:cubicBezTo>
                  <a:cubicBezTo>
                    <a:pt x="223" y="889"/>
                    <a:pt x="244" y="877"/>
                    <a:pt x="251" y="851"/>
                  </a:cubicBezTo>
                  <a:cubicBezTo>
                    <a:pt x="284" y="734"/>
                    <a:pt x="251" y="604"/>
                    <a:pt x="268" y="482"/>
                  </a:cubicBezTo>
                  <a:cubicBezTo>
                    <a:pt x="290" y="330"/>
                    <a:pt x="355" y="198"/>
                    <a:pt x="414" y="60"/>
                  </a:cubicBezTo>
                  <a:cubicBezTo>
                    <a:pt x="426" y="31"/>
                    <a:pt x="405" y="1"/>
                    <a:pt x="3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6">
              <a:extLst>
                <a:ext uri="{FF2B5EF4-FFF2-40B4-BE49-F238E27FC236}">
                  <a16:creationId xmlns:a16="http://schemas.microsoft.com/office/drawing/2014/main" id="{0A76FA60-94B2-0C59-DAB9-B870D93F0C94}"/>
                </a:ext>
              </a:extLst>
            </p:cNvPr>
            <p:cNvSpPr/>
            <p:nvPr/>
          </p:nvSpPr>
          <p:spPr>
            <a:xfrm>
              <a:off x="5289725" y="2509750"/>
              <a:ext cx="231500" cy="200800"/>
            </a:xfrm>
            <a:custGeom>
              <a:avLst/>
              <a:gdLst/>
              <a:ahLst/>
              <a:cxnLst/>
              <a:rect l="l" t="t" r="r" b="b"/>
              <a:pathLst>
                <a:path w="9260" h="8032" extrusionOk="0">
                  <a:moveTo>
                    <a:pt x="9165" y="1"/>
                  </a:moveTo>
                  <a:cubicBezTo>
                    <a:pt x="9129" y="1"/>
                    <a:pt x="9094" y="20"/>
                    <a:pt x="9087" y="61"/>
                  </a:cubicBezTo>
                  <a:cubicBezTo>
                    <a:pt x="8798" y="2139"/>
                    <a:pt x="7742" y="4068"/>
                    <a:pt x="6091" y="5377"/>
                  </a:cubicBezTo>
                  <a:cubicBezTo>
                    <a:pt x="5167" y="6109"/>
                    <a:pt x="4114" y="6555"/>
                    <a:pt x="2984" y="6867"/>
                  </a:cubicBezTo>
                  <a:cubicBezTo>
                    <a:pt x="1979" y="7144"/>
                    <a:pt x="909" y="7336"/>
                    <a:pt x="41" y="7950"/>
                  </a:cubicBezTo>
                  <a:cubicBezTo>
                    <a:pt x="0" y="7979"/>
                    <a:pt x="24" y="8031"/>
                    <a:pt x="65" y="8031"/>
                  </a:cubicBezTo>
                  <a:cubicBezTo>
                    <a:pt x="71" y="8031"/>
                    <a:pt x="78" y="8030"/>
                    <a:pt x="86" y="8027"/>
                  </a:cubicBezTo>
                  <a:cubicBezTo>
                    <a:pt x="2247" y="7105"/>
                    <a:pt x="4630" y="6891"/>
                    <a:pt x="6473" y="5315"/>
                  </a:cubicBezTo>
                  <a:cubicBezTo>
                    <a:pt x="8028" y="3987"/>
                    <a:pt x="9044" y="2120"/>
                    <a:pt x="9255" y="84"/>
                  </a:cubicBezTo>
                  <a:cubicBezTo>
                    <a:pt x="9260" y="31"/>
                    <a:pt x="9211" y="1"/>
                    <a:pt x="9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6">
              <a:extLst>
                <a:ext uri="{FF2B5EF4-FFF2-40B4-BE49-F238E27FC236}">
                  <a16:creationId xmlns:a16="http://schemas.microsoft.com/office/drawing/2014/main" id="{EAA60F98-BBA0-41D5-B511-F605F4E389AF}"/>
                </a:ext>
              </a:extLst>
            </p:cNvPr>
            <p:cNvSpPr/>
            <p:nvPr/>
          </p:nvSpPr>
          <p:spPr>
            <a:xfrm>
              <a:off x="5386150" y="2491675"/>
              <a:ext cx="124550" cy="114125"/>
            </a:xfrm>
            <a:custGeom>
              <a:avLst/>
              <a:gdLst/>
              <a:ahLst/>
              <a:cxnLst/>
              <a:rect l="l" t="t" r="r" b="b"/>
              <a:pathLst>
                <a:path w="4982" h="4565" extrusionOk="0">
                  <a:moveTo>
                    <a:pt x="4923" y="0"/>
                  </a:moveTo>
                  <a:cubicBezTo>
                    <a:pt x="4908" y="0"/>
                    <a:pt x="4894" y="8"/>
                    <a:pt x="4891" y="26"/>
                  </a:cubicBezTo>
                  <a:cubicBezTo>
                    <a:pt x="4618" y="1395"/>
                    <a:pt x="4246" y="2854"/>
                    <a:pt x="3188" y="3857"/>
                  </a:cubicBezTo>
                  <a:cubicBezTo>
                    <a:pt x="2831" y="4196"/>
                    <a:pt x="2543" y="4322"/>
                    <a:pt x="2293" y="4322"/>
                  </a:cubicBezTo>
                  <a:cubicBezTo>
                    <a:pt x="1554" y="4322"/>
                    <a:pt x="1149" y="3215"/>
                    <a:pt x="299" y="3215"/>
                  </a:cubicBezTo>
                  <a:cubicBezTo>
                    <a:pt x="226" y="3215"/>
                    <a:pt x="149" y="3223"/>
                    <a:pt x="69" y="3241"/>
                  </a:cubicBezTo>
                  <a:cubicBezTo>
                    <a:pt x="0" y="3257"/>
                    <a:pt x="25" y="3347"/>
                    <a:pt x="84" y="3354"/>
                  </a:cubicBezTo>
                  <a:cubicBezTo>
                    <a:pt x="952" y="3468"/>
                    <a:pt x="1218" y="4334"/>
                    <a:pt x="2004" y="4533"/>
                  </a:cubicBezTo>
                  <a:cubicBezTo>
                    <a:pt x="2088" y="4554"/>
                    <a:pt x="2171" y="4564"/>
                    <a:pt x="2252" y="4564"/>
                  </a:cubicBezTo>
                  <a:cubicBezTo>
                    <a:pt x="2670" y="4564"/>
                    <a:pt x="3040" y="4301"/>
                    <a:pt x="3334" y="4004"/>
                  </a:cubicBezTo>
                  <a:cubicBezTo>
                    <a:pt x="4309" y="3018"/>
                    <a:pt x="4982" y="1423"/>
                    <a:pt x="4961" y="35"/>
                  </a:cubicBezTo>
                  <a:cubicBezTo>
                    <a:pt x="4961" y="13"/>
                    <a:pt x="4941" y="0"/>
                    <a:pt x="4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6">
              <a:extLst>
                <a:ext uri="{FF2B5EF4-FFF2-40B4-BE49-F238E27FC236}">
                  <a16:creationId xmlns:a16="http://schemas.microsoft.com/office/drawing/2014/main" id="{D7424D09-5AA7-414B-0A58-1D5F1FB72785}"/>
                </a:ext>
              </a:extLst>
            </p:cNvPr>
            <p:cNvSpPr/>
            <p:nvPr/>
          </p:nvSpPr>
          <p:spPr>
            <a:xfrm>
              <a:off x="5373875" y="2575025"/>
              <a:ext cx="56000" cy="49675"/>
            </a:xfrm>
            <a:custGeom>
              <a:avLst/>
              <a:gdLst/>
              <a:ahLst/>
              <a:cxnLst/>
              <a:rect l="l" t="t" r="r" b="b"/>
              <a:pathLst>
                <a:path w="2240" h="1987" extrusionOk="0">
                  <a:moveTo>
                    <a:pt x="582" y="1"/>
                  </a:moveTo>
                  <a:cubicBezTo>
                    <a:pt x="577" y="1"/>
                    <a:pt x="571" y="3"/>
                    <a:pt x="567" y="9"/>
                  </a:cubicBezTo>
                  <a:cubicBezTo>
                    <a:pt x="235" y="436"/>
                    <a:pt x="0" y="1077"/>
                    <a:pt x="391" y="1544"/>
                  </a:cubicBezTo>
                  <a:cubicBezTo>
                    <a:pt x="674" y="1883"/>
                    <a:pt x="1098" y="1986"/>
                    <a:pt x="1526" y="1986"/>
                  </a:cubicBezTo>
                  <a:cubicBezTo>
                    <a:pt x="1743" y="1986"/>
                    <a:pt x="1961" y="1960"/>
                    <a:pt x="2162" y="1924"/>
                  </a:cubicBezTo>
                  <a:cubicBezTo>
                    <a:pt x="2240" y="1910"/>
                    <a:pt x="2223" y="1783"/>
                    <a:pt x="2145" y="1783"/>
                  </a:cubicBezTo>
                  <a:cubicBezTo>
                    <a:pt x="2144" y="1783"/>
                    <a:pt x="2143" y="1783"/>
                    <a:pt x="2142" y="1783"/>
                  </a:cubicBezTo>
                  <a:cubicBezTo>
                    <a:pt x="1945" y="1793"/>
                    <a:pt x="1738" y="1813"/>
                    <a:pt x="1533" y="1813"/>
                  </a:cubicBezTo>
                  <a:cubicBezTo>
                    <a:pt x="1220" y="1813"/>
                    <a:pt x="912" y="1765"/>
                    <a:pt x="658" y="1559"/>
                  </a:cubicBezTo>
                  <a:cubicBezTo>
                    <a:pt x="120" y="1123"/>
                    <a:pt x="425" y="558"/>
                    <a:pt x="609" y="33"/>
                  </a:cubicBezTo>
                  <a:cubicBezTo>
                    <a:pt x="615" y="17"/>
                    <a:pt x="598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6">
              <a:extLst>
                <a:ext uri="{FF2B5EF4-FFF2-40B4-BE49-F238E27FC236}">
                  <a16:creationId xmlns:a16="http://schemas.microsoft.com/office/drawing/2014/main" id="{5A500958-C9CC-8A94-BD85-B86A83EDC014}"/>
                </a:ext>
              </a:extLst>
            </p:cNvPr>
            <p:cNvSpPr/>
            <p:nvPr/>
          </p:nvSpPr>
          <p:spPr>
            <a:xfrm>
              <a:off x="5345500" y="2573825"/>
              <a:ext cx="55125" cy="65700"/>
            </a:xfrm>
            <a:custGeom>
              <a:avLst/>
              <a:gdLst/>
              <a:ahLst/>
              <a:cxnLst/>
              <a:rect l="l" t="t" r="r" b="b"/>
              <a:pathLst>
                <a:path w="2205" h="2628" extrusionOk="0">
                  <a:moveTo>
                    <a:pt x="1061" y="1"/>
                  </a:moveTo>
                  <a:cubicBezTo>
                    <a:pt x="1038" y="1"/>
                    <a:pt x="1016" y="13"/>
                    <a:pt x="1002" y="33"/>
                  </a:cubicBezTo>
                  <a:cubicBezTo>
                    <a:pt x="766" y="361"/>
                    <a:pt x="325" y="371"/>
                    <a:pt x="146" y="763"/>
                  </a:cubicBezTo>
                  <a:cubicBezTo>
                    <a:pt x="6" y="1069"/>
                    <a:pt x="1" y="1528"/>
                    <a:pt x="74" y="1850"/>
                  </a:cubicBezTo>
                  <a:cubicBezTo>
                    <a:pt x="136" y="2123"/>
                    <a:pt x="287" y="2319"/>
                    <a:pt x="552" y="2422"/>
                  </a:cubicBezTo>
                  <a:cubicBezTo>
                    <a:pt x="982" y="2591"/>
                    <a:pt x="1589" y="2627"/>
                    <a:pt x="2055" y="2627"/>
                  </a:cubicBezTo>
                  <a:cubicBezTo>
                    <a:pt x="2084" y="2627"/>
                    <a:pt x="2111" y="2627"/>
                    <a:pt x="2139" y="2627"/>
                  </a:cubicBezTo>
                  <a:cubicBezTo>
                    <a:pt x="2192" y="2626"/>
                    <a:pt x="2205" y="2547"/>
                    <a:pt x="2152" y="2533"/>
                  </a:cubicBezTo>
                  <a:cubicBezTo>
                    <a:pt x="1805" y="2445"/>
                    <a:pt x="1444" y="2427"/>
                    <a:pt x="1090" y="2381"/>
                  </a:cubicBezTo>
                  <a:cubicBezTo>
                    <a:pt x="679" y="2328"/>
                    <a:pt x="345" y="2307"/>
                    <a:pt x="204" y="1815"/>
                  </a:cubicBezTo>
                  <a:cubicBezTo>
                    <a:pt x="156" y="1641"/>
                    <a:pt x="170" y="1411"/>
                    <a:pt x="184" y="1233"/>
                  </a:cubicBezTo>
                  <a:cubicBezTo>
                    <a:pt x="220" y="789"/>
                    <a:pt x="518" y="443"/>
                    <a:pt x="934" y="293"/>
                  </a:cubicBezTo>
                  <a:cubicBezTo>
                    <a:pt x="975" y="279"/>
                    <a:pt x="1017" y="194"/>
                    <a:pt x="1045" y="194"/>
                  </a:cubicBezTo>
                  <a:cubicBezTo>
                    <a:pt x="1045" y="194"/>
                    <a:pt x="1045" y="194"/>
                    <a:pt x="1045" y="194"/>
                  </a:cubicBezTo>
                  <a:cubicBezTo>
                    <a:pt x="1220" y="198"/>
                    <a:pt x="1353" y="623"/>
                    <a:pt x="1406" y="745"/>
                  </a:cubicBezTo>
                  <a:cubicBezTo>
                    <a:pt x="1411" y="759"/>
                    <a:pt x="1421" y="765"/>
                    <a:pt x="1432" y="765"/>
                  </a:cubicBezTo>
                  <a:cubicBezTo>
                    <a:pt x="1454" y="765"/>
                    <a:pt x="1478" y="742"/>
                    <a:pt x="1474" y="716"/>
                  </a:cubicBezTo>
                  <a:cubicBezTo>
                    <a:pt x="1424" y="436"/>
                    <a:pt x="1296" y="227"/>
                    <a:pt x="1104" y="20"/>
                  </a:cubicBezTo>
                  <a:cubicBezTo>
                    <a:pt x="1091" y="6"/>
                    <a:pt x="1076" y="1"/>
                    <a:pt x="10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6">
              <a:extLst>
                <a:ext uri="{FF2B5EF4-FFF2-40B4-BE49-F238E27FC236}">
                  <a16:creationId xmlns:a16="http://schemas.microsoft.com/office/drawing/2014/main" id="{EB2076A1-4ED5-FE3F-A403-2FCCA8617FFB}"/>
                </a:ext>
              </a:extLst>
            </p:cNvPr>
            <p:cNvSpPr/>
            <p:nvPr/>
          </p:nvSpPr>
          <p:spPr>
            <a:xfrm>
              <a:off x="5350825" y="2557400"/>
              <a:ext cx="9075" cy="34675"/>
            </a:xfrm>
            <a:custGeom>
              <a:avLst/>
              <a:gdLst/>
              <a:ahLst/>
              <a:cxnLst/>
              <a:rect l="l" t="t" r="r" b="b"/>
              <a:pathLst>
                <a:path w="363" h="1387" extrusionOk="0">
                  <a:moveTo>
                    <a:pt x="64" y="1"/>
                  </a:moveTo>
                  <a:cubicBezTo>
                    <a:pt x="43" y="1"/>
                    <a:pt x="23" y="19"/>
                    <a:pt x="21" y="42"/>
                  </a:cubicBezTo>
                  <a:cubicBezTo>
                    <a:pt x="1" y="258"/>
                    <a:pt x="93" y="478"/>
                    <a:pt x="92" y="699"/>
                  </a:cubicBezTo>
                  <a:cubicBezTo>
                    <a:pt x="92" y="923"/>
                    <a:pt x="28" y="1133"/>
                    <a:pt x="8" y="1354"/>
                  </a:cubicBezTo>
                  <a:cubicBezTo>
                    <a:pt x="7" y="1375"/>
                    <a:pt x="23" y="1386"/>
                    <a:pt x="41" y="1386"/>
                  </a:cubicBezTo>
                  <a:cubicBezTo>
                    <a:pt x="53" y="1386"/>
                    <a:pt x="65" y="1381"/>
                    <a:pt x="72" y="1371"/>
                  </a:cubicBezTo>
                  <a:cubicBezTo>
                    <a:pt x="292" y="1054"/>
                    <a:pt x="362" y="316"/>
                    <a:pt x="91" y="13"/>
                  </a:cubicBezTo>
                  <a:cubicBezTo>
                    <a:pt x="83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6">
              <a:extLst>
                <a:ext uri="{FF2B5EF4-FFF2-40B4-BE49-F238E27FC236}">
                  <a16:creationId xmlns:a16="http://schemas.microsoft.com/office/drawing/2014/main" id="{0C5D12EE-0751-56E8-1A6C-405365F644FC}"/>
                </a:ext>
              </a:extLst>
            </p:cNvPr>
            <p:cNvSpPr/>
            <p:nvPr/>
          </p:nvSpPr>
          <p:spPr>
            <a:xfrm>
              <a:off x="5307275" y="2559600"/>
              <a:ext cx="30925" cy="61275"/>
            </a:xfrm>
            <a:custGeom>
              <a:avLst/>
              <a:gdLst/>
              <a:ahLst/>
              <a:cxnLst/>
              <a:rect l="l" t="t" r="r" b="b"/>
              <a:pathLst>
                <a:path w="1237" h="2451" extrusionOk="0">
                  <a:moveTo>
                    <a:pt x="716" y="1"/>
                  </a:moveTo>
                  <a:cubicBezTo>
                    <a:pt x="713" y="1"/>
                    <a:pt x="711" y="1"/>
                    <a:pt x="708" y="2"/>
                  </a:cubicBezTo>
                  <a:cubicBezTo>
                    <a:pt x="211" y="121"/>
                    <a:pt x="1" y="726"/>
                    <a:pt x="74" y="1188"/>
                  </a:cubicBezTo>
                  <a:cubicBezTo>
                    <a:pt x="166" y="1760"/>
                    <a:pt x="639" y="2228"/>
                    <a:pt x="1156" y="2446"/>
                  </a:cubicBezTo>
                  <a:cubicBezTo>
                    <a:pt x="1163" y="2450"/>
                    <a:pt x="1170" y="2451"/>
                    <a:pt x="1176" y="2451"/>
                  </a:cubicBezTo>
                  <a:cubicBezTo>
                    <a:pt x="1222" y="2451"/>
                    <a:pt x="1237" y="2376"/>
                    <a:pt x="1198" y="2347"/>
                  </a:cubicBezTo>
                  <a:cubicBezTo>
                    <a:pt x="805" y="2059"/>
                    <a:pt x="396" y="1777"/>
                    <a:pt x="254" y="1281"/>
                  </a:cubicBezTo>
                  <a:cubicBezTo>
                    <a:pt x="109" y="777"/>
                    <a:pt x="337" y="357"/>
                    <a:pt x="731" y="55"/>
                  </a:cubicBezTo>
                  <a:cubicBezTo>
                    <a:pt x="753" y="38"/>
                    <a:pt x="743" y="1"/>
                    <a:pt x="7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6">
              <a:extLst>
                <a:ext uri="{FF2B5EF4-FFF2-40B4-BE49-F238E27FC236}">
                  <a16:creationId xmlns:a16="http://schemas.microsoft.com/office/drawing/2014/main" id="{0FD0A575-04BE-722E-106A-30D8D00A11FC}"/>
                </a:ext>
              </a:extLst>
            </p:cNvPr>
            <p:cNvSpPr/>
            <p:nvPr/>
          </p:nvSpPr>
          <p:spPr>
            <a:xfrm>
              <a:off x="5288650" y="2586050"/>
              <a:ext cx="35825" cy="21975"/>
            </a:xfrm>
            <a:custGeom>
              <a:avLst/>
              <a:gdLst/>
              <a:ahLst/>
              <a:cxnLst/>
              <a:rect l="l" t="t" r="r" b="b"/>
              <a:pathLst>
                <a:path w="1433" h="879" extrusionOk="0">
                  <a:moveTo>
                    <a:pt x="36" y="1"/>
                  </a:moveTo>
                  <a:cubicBezTo>
                    <a:pt x="20" y="1"/>
                    <a:pt x="4" y="14"/>
                    <a:pt x="4" y="31"/>
                  </a:cubicBezTo>
                  <a:cubicBezTo>
                    <a:pt x="1" y="258"/>
                    <a:pt x="228" y="376"/>
                    <a:pt x="418" y="439"/>
                  </a:cubicBezTo>
                  <a:cubicBezTo>
                    <a:pt x="757" y="553"/>
                    <a:pt x="1211" y="483"/>
                    <a:pt x="1389" y="868"/>
                  </a:cubicBezTo>
                  <a:cubicBezTo>
                    <a:pt x="1393" y="875"/>
                    <a:pt x="1399" y="878"/>
                    <a:pt x="1406" y="878"/>
                  </a:cubicBezTo>
                  <a:cubicBezTo>
                    <a:pt x="1419" y="878"/>
                    <a:pt x="1433" y="867"/>
                    <a:pt x="1427" y="853"/>
                  </a:cubicBezTo>
                  <a:lnTo>
                    <a:pt x="1427" y="852"/>
                  </a:lnTo>
                  <a:cubicBezTo>
                    <a:pt x="1340" y="634"/>
                    <a:pt x="1154" y="534"/>
                    <a:pt x="939" y="457"/>
                  </a:cubicBezTo>
                  <a:cubicBezTo>
                    <a:pt x="803" y="407"/>
                    <a:pt x="659" y="384"/>
                    <a:pt x="522" y="340"/>
                  </a:cubicBezTo>
                  <a:cubicBezTo>
                    <a:pt x="312" y="271"/>
                    <a:pt x="205" y="164"/>
                    <a:pt x="56" y="10"/>
                  </a:cubicBezTo>
                  <a:cubicBezTo>
                    <a:pt x="50" y="4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6">
              <a:extLst>
                <a:ext uri="{FF2B5EF4-FFF2-40B4-BE49-F238E27FC236}">
                  <a16:creationId xmlns:a16="http://schemas.microsoft.com/office/drawing/2014/main" id="{0A03A549-5162-A51C-F8EE-A08DEFFD24FF}"/>
                </a:ext>
              </a:extLst>
            </p:cNvPr>
            <p:cNvSpPr/>
            <p:nvPr/>
          </p:nvSpPr>
          <p:spPr>
            <a:xfrm>
              <a:off x="5285425" y="2587350"/>
              <a:ext cx="65200" cy="86700"/>
            </a:xfrm>
            <a:custGeom>
              <a:avLst/>
              <a:gdLst/>
              <a:ahLst/>
              <a:cxnLst/>
              <a:rect l="l" t="t" r="r" b="b"/>
              <a:pathLst>
                <a:path w="2608" h="3468" extrusionOk="0">
                  <a:moveTo>
                    <a:pt x="119" y="1"/>
                  </a:moveTo>
                  <a:cubicBezTo>
                    <a:pt x="112" y="1"/>
                    <a:pt x="104" y="8"/>
                    <a:pt x="105" y="18"/>
                  </a:cubicBezTo>
                  <a:lnTo>
                    <a:pt x="106" y="18"/>
                  </a:lnTo>
                  <a:cubicBezTo>
                    <a:pt x="210" y="515"/>
                    <a:pt x="0" y="974"/>
                    <a:pt x="93" y="1467"/>
                  </a:cubicBezTo>
                  <a:cubicBezTo>
                    <a:pt x="145" y="1742"/>
                    <a:pt x="273" y="2008"/>
                    <a:pt x="439" y="2232"/>
                  </a:cubicBezTo>
                  <a:cubicBezTo>
                    <a:pt x="920" y="2882"/>
                    <a:pt x="1748" y="3238"/>
                    <a:pt x="2499" y="3464"/>
                  </a:cubicBezTo>
                  <a:cubicBezTo>
                    <a:pt x="2505" y="3466"/>
                    <a:pt x="2511" y="3467"/>
                    <a:pt x="2516" y="3467"/>
                  </a:cubicBezTo>
                  <a:cubicBezTo>
                    <a:pt x="2574" y="3467"/>
                    <a:pt x="2608" y="3377"/>
                    <a:pt x="2548" y="3350"/>
                  </a:cubicBezTo>
                  <a:cubicBezTo>
                    <a:pt x="1784" y="2998"/>
                    <a:pt x="921" y="2728"/>
                    <a:pt x="460" y="1963"/>
                  </a:cubicBezTo>
                  <a:cubicBezTo>
                    <a:pt x="226" y="1575"/>
                    <a:pt x="185" y="1182"/>
                    <a:pt x="225" y="741"/>
                  </a:cubicBezTo>
                  <a:cubicBezTo>
                    <a:pt x="254" y="429"/>
                    <a:pt x="273" y="268"/>
                    <a:pt x="130" y="8"/>
                  </a:cubicBezTo>
                  <a:cubicBezTo>
                    <a:pt x="127" y="3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6">
              <a:extLst>
                <a:ext uri="{FF2B5EF4-FFF2-40B4-BE49-F238E27FC236}">
                  <a16:creationId xmlns:a16="http://schemas.microsoft.com/office/drawing/2014/main" id="{B4B67A57-58AE-3CA9-B1B6-7CABE9E20BCA}"/>
                </a:ext>
              </a:extLst>
            </p:cNvPr>
            <p:cNvSpPr/>
            <p:nvPr/>
          </p:nvSpPr>
          <p:spPr>
            <a:xfrm>
              <a:off x="5271525" y="2597575"/>
              <a:ext cx="19000" cy="9200"/>
            </a:xfrm>
            <a:custGeom>
              <a:avLst/>
              <a:gdLst/>
              <a:ahLst/>
              <a:cxnLst/>
              <a:rect l="l" t="t" r="r" b="b"/>
              <a:pathLst>
                <a:path w="760" h="368" extrusionOk="0">
                  <a:moveTo>
                    <a:pt x="218" y="1"/>
                  </a:moveTo>
                  <a:cubicBezTo>
                    <a:pt x="161" y="1"/>
                    <a:pt x="105" y="10"/>
                    <a:pt x="51" y="31"/>
                  </a:cubicBezTo>
                  <a:cubicBezTo>
                    <a:pt x="0" y="51"/>
                    <a:pt x="4" y="132"/>
                    <a:pt x="65" y="132"/>
                  </a:cubicBezTo>
                  <a:cubicBezTo>
                    <a:pt x="96" y="131"/>
                    <a:pt x="127" y="131"/>
                    <a:pt x="158" y="131"/>
                  </a:cubicBezTo>
                  <a:cubicBezTo>
                    <a:pt x="242" y="131"/>
                    <a:pt x="325" y="135"/>
                    <a:pt x="406" y="163"/>
                  </a:cubicBezTo>
                  <a:cubicBezTo>
                    <a:pt x="520" y="203"/>
                    <a:pt x="630" y="283"/>
                    <a:pt x="719" y="363"/>
                  </a:cubicBezTo>
                  <a:cubicBezTo>
                    <a:pt x="723" y="366"/>
                    <a:pt x="728" y="368"/>
                    <a:pt x="733" y="368"/>
                  </a:cubicBezTo>
                  <a:cubicBezTo>
                    <a:pt x="746" y="368"/>
                    <a:pt x="759" y="358"/>
                    <a:pt x="753" y="344"/>
                  </a:cubicBezTo>
                  <a:cubicBezTo>
                    <a:pt x="670" y="145"/>
                    <a:pt x="440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6">
              <a:extLst>
                <a:ext uri="{FF2B5EF4-FFF2-40B4-BE49-F238E27FC236}">
                  <a16:creationId xmlns:a16="http://schemas.microsoft.com/office/drawing/2014/main" id="{0B220331-DD68-C5C5-5511-124261AB0A9C}"/>
                </a:ext>
              </a:extLst>
            </p:cNvPr>
            <p:cNvSpPr/>
            <p:nvPr/>
          </p:nvSpPr>
          <p:spPr>
            <a:xfrm>
              <a:off x="5264550" y="2600100"/>
              <a:ext cx="26325" cy="62975"/>
            </a:xfrm>
            <a:custGeom>
              <a:avLst/>
              <a:gdLst/>
              <a:ahLst/>
              <a:cxnLst/>
              <a:rect l="l" t="t" r="r" b="b"/>
              <a:pathLst>
                <a:path w="1053" h="2519" extrusionOk="0">
                  <a:moveTo>
                    <a:pt x="350" y="0"/>
                  </a:moveTo>
                  <a:cubicBezTo>
                    <a:pt x="336" y="0"/>
                    <a:pt x="323" y="7"/>
                    <a:pt x="316" y="23"/>
                  </a:cubicBezTo>
                  <a:lnTo>
                    <a:pt x="316" y="24"/>
                  </a:lnTo>
                  <a:cubicBezTo>
                    <a:pt x="0" y="826"/>
                    <a:pt x="174" y="2057"/>
                    <a:pt x="993" y="2515"/>
                  </a:cubicBezTo>
                  <a:cubicBezTo>
                    <a:pt x="997" y="2518"/>
                    <a:pt x="1002" y="2519"/>
                    <a:pt x="1007" y="2519"/>
                  </a:cubicBezTo>
                  <a:cubicBezTo>
                    <a:pt x="1030" y="2519"/>
                    <a:pt x="1053" y="2494"/>
                    <a:pt x="1037" y="2471"/>
                  </a:cubicBezTo>
                  <a:cubicBezTo>
                    <a:pt x="795" y="2121"/>
                    <a:pt x="531" y="1824"/>
                    <a:pt x="403" y="1407"/>
                  </a:cubicBezTo>
                  <a:cubicBezTo>
                    <a:pt x="264" y="959"/>
                    <a:pt x="272" y="493"/>
                    <a:pt x="382" y="41"/>
                  </a:cubicBezTo>
                  <a:cubicBezTo>
                    <a:pt x="389" y="16"/>
                    <a:pt x="370" y="0"/>
                    <a:pt x="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6">
              <a:extLst>
                <a:ext uri="{FF2B5EF4-FFF2-40B4-BE49-F238E27FC236}">
                  <a16:creationId xmlns:a16="http://schemas.microsoft.com/office/drawing/2014/main" id="{28DA8C7E-C395-4396-8AFF-3B6E2F8E9B70}"/>
                </a:ext>
              </a:extLst>
            </p:cNvPr>
            <p:cNvSpPr/>
            <p:nvPr/>
          </p:nvSpPr>
          <p:spPr>
            <a:xfrm>
              <a:off x="5258225" y="2570675"/>
              <a:ext cx="17375" cy="35375"/>
            </a:xfrm>
            <a:custGeom>
              <a:avLst/>
              <a:gdLst/>
              <a:ahLst/>
              <a:cxnLst/>
              <a:rect l="l" t="t" r="r" b="b"/>
              <a:pathLst>
                <a:path w="695" h="1415" extrusionOk="0">
                  <a:moveTo>
                    <a:pt x="91" y="0"/>
                  </a:moveTo>
                  <a:cubicBezTo>
                    <a:pt x="46" y="0"/>
                    <a:pt x="0" y="51"/>
                    <a:pt x="33" y="94"/>
                  </a:cubicBezTo>
                  <a:cubicBezTo>
                    <a:pt x="187" y="298"/>
                    <a:pt x="323" y="498"/>
                    <a:pt x="407" y="744"/>
                  </a:cubicBezTo>
                  <a:cubicBezTo>
                    <a:pt x="480" y="958"/>
                    <a:pt x="503" y="1184"/>
                    <a:pt x="549" y="1404"/>
                  </a:cubicBezTo>
                  <a:cubicBezTo>
                    <a:pt x="550" y="1411"/>
                    <a:pt x="555" y="1415"/>
                    <a:pt x="561" y="1415"/>
                  </a:cubicBezTo>
                  <a:cubicBezTo>
                    <a:pt x="567" y="1415"/>
                    <a:pt x="573" y="1411"/>
                    <a:pt x="575" y="1404"/>
                  </a:cubicBezTo>
                  <a:cubicBezTo>
                    <a:pt x="695" y="931"/>
                    <a:pt x="460" y="362"/>
                    <a:pt x="131" y="18"/>
                  </a:cubicBezTo>
                  <a:cubicBezTo>
                    <a:pt x="120" y="6"/>
                    <a:pt x="105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6">
              <a:extLst>
                <a:ext uri="{FF2B5EF4-FFF2-40B4-BE49-F238E27FC236}">
                  <a16:creationId xmlns:a16="http://schemas.microsoft.com/office/drawing/2014/main" id="{00BBAD81-EA96-C541-7317-3F1DDAAC99C0}"/>
                </a:ext>
              </a:extLst>
            </p:cNvPr>
            <p:cNvSpPr/>
            <p:nvPr/>
          </p:nvSpPr>
          <p:spPr>
            <a:xfrm>
              <a:off x="5237900" y="2572000"/>
              <a:ext cx="24175" cy="62400"/>
            </a:xfrm>
            <a:custGeom>
              <a:avLst/>
              <a:gdLst/>
              <a:ahLst/>
              <a:cxnLst/>
              <a:rect l="l" t="t" r="r" b="b"/>
              <a:pathLst>
                <a:path w="967" h="2496" extrusionOk="0">
                  <a:moveTo>
                    <a:pt x="921" y="1"/>
                  </a:moveTo>
                  <a:cubicBezTo>
                    <a:pt x="916" y="1"/>
                    <a:pt x="911" y="2"/>
                    <a:pt x="906" y="5"/>
                  </a:cubicBezTo>
                  <a:cubicBezTo>
                    <a:pt x="145" y="510"/>
                    <a:pt x="0" y="1754"/>
                    <a:pt x="481" y="2484"/>
                  </a:cubicBezTo>
                  <a:cubicBezTo>
                    <a:pt x="487" y="2492"/>
                    <a:pt x="497" y="2496"/>
                    <a:pt x="506" y="2496"/>
                  </a:cubicBezTo>
                  <a:cubicBezTo>
                    <a:pt x="524" y="2496"/>
                    <a:pt x="542" y="2482"/>
                    <a:pt x="534" y="2461"/>
                  </a:cubicBezTo>
                  <a:cubicBezTo>
                    <a:pt x="195" y="1537"/>
                    <a:pt x="393" y="817"/>
                    <a:pt x="951" y="50"/>
                  </a:cubicBezTo>
                  <a:cubicBezTo>
                    <a:pt x="967" y="28"/>
                    <a:pt x="944" y="1"/>
                    <a:pt x="9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6">
              <a:extLst>
                <a:ext uri="{FF2B5EF4-FFF2-40B4-BE49-F238E27FC236}">
                  <a16:creationId xmlns:a16="http://schemas.microsoft.com/office/drawing/2014/main" id="{188A409F-0EC3-7877-041E-B267A363F21C}"/>
                </a:ext>
              </a:extLst>
            </p:cNvPr>
            <p:cNvSpPr/>
            <p:nvPr/>
          </p:nvSpPr>
          <p:spPr>
            <a:xfrm>
              <a:off x="5215700" y="2577650"/>
              <a:ext cx="30600" cy="33600"/>
            </a:xfrm>
            <a:custGeom>
              <a:avLst/>
              <a:gdLst/>
              <a:ahLst/>
              <a:cxnLst/>
              <a:rect l="l" t="t" r="r" b="b"/>
              <a:pathLst>
                <a:path w="1224" h="1344" extrusionOk="0">
                  <a:moveTo>
                    <a:pt x="83" y="0"/>
                  </a:moveTo>
                  <a:cubicBezTo>
                    <a:pt x="37" y="0"/>
                    <a:pt x="0" y="61"/>
                    <a:pt x="42" y="98"/>
                  </a:cubicBezTo>
                  <a:cubicBezTo>
                    <a:pt x="244" y="280"/>
                    <a:pt x="461" y="436"/>
                    <a:pt x="648" y="636"/>
                  </a:cubicBezTo>
                  <a:cubicBezTo>
                    <a:pt x="848" y="850"/>
                    <a:pt x="1024" y="1089"/>
                    <a:pt x="1185" y="1334"/>
                  </a:cubicBezTo>
                  <a:cubicBezTo>
                    <a:pt x="1189" y="1341"/>
                    <a:pt x="1194" y="1343"/>
                    <a:pt x="1200" y="1343"/>
                  </a:cubicBezTo>
                  <a:cubicBezTo>
                    <a:pt x="1212" y="1343"/>
                    <a:pt x="1223" y="1331"/>
                    <a:pt x="1216" y="1316"/>
                  </a:cubicBezTo>
                  <a:cubicBezTo>
                    <a:pt x="981" y="820"/>
                    <a:pt x="591" y="293"/>
                    <a:pt x="111" y="8"/>
                  </a:cubicBezTo>
                  <a:cubicBezTo>
                    <a:pt x="102" y="3"/>
                    <a:pt x="92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6">
              <a:extLst>
                <a:ext uri="{FF2B5EF4-FFF2-40B4-BE49-F238E27FC236}">
                  <a16:creationId xmlns:a16="http://schemas.microsoft.com/office/drawing/2014/main" id="{1F2A303D-329E-FEC0-07BE-F32F7858C131}"/>
                </a:ext>
              </a:extLst>
            </p:cNvPr>
            <p:cNvSpPr/>
            <p:nvPr/>
          </p:nvSpPr>
          <p:spPr>
            <a:xfrm>
              <a:off x="5198500" y="2547825"/>
              <a:ext cx="31425" cy="75800"/>
            </a:xfrm>
            <a:custGeom>
              <a:avLst/>
              <a:gdLst/>
              <a:ahLst/>
              <a:cxnLst/>
              <a:rect l="l" t="t" r="r" b="b"/>
              <a:pathLst>
                <a:path w="1257" h="3032" extrusionOk="0">
                  <a:moveTo>
                    <a:pt x="1122" y="1"/>
                  </a:moveTo>
                  <a:cubicBezTo>
                    <a:pt x="1114" y="1"/>
                    <a:pt x="1106" y="6"/>
                    <a:pt x="1103" y="16"/>
                  </a:cubicBezTo>
                  <a:cubicBezTo>
                    <a:pt x="859" y="865"/>
                    <a:pt x="1" y="2244"/>
                    <a:pt x="816" y="3016"/>
                  </a:cubicBezTo>
                  <a:cubicBezTo>
                    <a:pt x="828" y="3027"/>
                    <a:pt x="841" y="3032"/>
                    <a:pt x="855" y="3032"/>
                  </a:cubicBezTo>
                  <a:cubicBezTo>
                    <a:pt x="895" y="3032"/>
                    <a:pt x="933" y="2989"/>
                    <a:pt x="907" y="2946"/>
                  </a:cubicBezTo>
                  <a:cubicBezTo>
                    <a:pt x="255" y="1873"/>
                    <a:pt x="1256" y="1086"/>
                    <a:pt x="1146" y="22"/>
                  </a:cubicBezTo>
                  <a:cubicBezTo>
                    <a:pt x="1145" y="9"/>
                    <a:pt x="1133" y="1"/>
                    <a:pt x="1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6">
              <a:extLst>
                <a:ext uri="{FF2B5EF4-FFF2-40B4-BE49-F238E27FC236}">
                  <a16:creationId xmlns:a16="http://schemas.microsoft.com/office/drawing/2014/main" id="{BBE0E5E2-3D0A-A6A9-AE55-3CE8B860A8E1}"/>
                </a:ext>
              </a:extLst>
            </p:cNvPr>
            <p:cNvSpPr/>
            <p:nvPr/>
          </p:nvSpPr>
          <p:spPr>
            <a:xfrm>
              <a:off x="5193050" y="2545100"/>
              <a:ext cx="34750" cy="59250"/>
            </a:xfrm>
            <a:custGeom>
              <a:avLst/>
              <a:gdLst/>
              <a:ahLst/>
              <a:cxnLst/>
              <a:rect l="l" t="t" r="r" b="b"/>
              <a:pathLst>
                <a:path w="1390" h="2370" extrusionOk="0">
                  <a:moveTo>
                    <a:pt x="1053" y="1"/>
                  </a:moveTo>
                  <a:cubicBezTo>
                    <a:pt x="821" y="1"/>
                    <a:pt x="590" y="209"/>
                    <a:pt x="450" y="422"/>
                  </a:cubicBezTo>
                  <a:cubicBezTo>
                    <a:pt x="94" y="964"/>
                    <a:pt x="0" y="1682"/>
                    <a:pt x="68" y="2316"/>
                  </a:cubicBezTo>
                  <a:cubicBezTo>
                    <a:pt x="72" y="2348"/>
                    <a:pt x="102" y="2370"/>
                    <a:pt x="130" y="2370"/>
                  </a:cubicBezTo>
                  <a:cubicBezTo>
                    <a:pt x="151" y="2370"/>
                    <a:pt x="169" y="2358"/>
                    <a:pt x="174" y="2330"/>
                  </a:cubicBezTo>
                  <a:cubicBezTo>
                    <a:pt x="241" y="1980"/>
                    <a:pt x="252" y="1623"/>
                    <a:pt x="318" y="1273"/>
                  </a:cubicBezTo>
                  <a:cubicBezTo>
                    <a:pt x="377" y="964"/>
                    <a:pt x="604" y="118"/>
                    <a:pt x="1057" y="118"/>
                  </a:cubicBezTo>
                  <a:cubicBezTo>
                    <a:pt x="1140" y="118"/>
                    <a:pt x="1230" y="147"/>
                    <a:pt x="1328" y="212"/>
                  </a:cubicBezTo>
                  <a:cubicBezTo>
                    <a:pt x="1334" y="216"/>
                    <a:pt x="1340" y="218"/>
                    <a:pt x="1346" y="218"/>
                  </a:cubicBezTo>
                  <a:cubicBezTo>
                    <a:pt x="1372" y="218"/>
                    <a:pt x="1390" y="182"/>
                    <a:pt x="1369" y="159"/>
                  </a:cubicBezTo>
                  <a:lnTo>
                    <a:pt x="1370" y="159"/>
                  </a:lnTo>
                  <a:cubicBezTo>
                    <a:pt x="1271" y="46"/>
                    <a:pt x="1162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6">
              <a:extLst>
                <a:ext uri="{FF2B5EF4-FFF2-40B4-BE49-F238E27FC236}">
                  <a16:creationId xmlns:a16="http://schemas.microsoft.com/office/drawing/2014/main" id="{D52C8FD1-F18C-56F5-4872-7A62328AB0C8}"/>
                </a:ext>
              </a:extLst>
            </p:cNvPr>
            <p:cNvSpPr/>
            <p:nvPr/>
          </p:nvSpPr>
          <p:spPr>
            <a:xfrm>
              <a:off x="5175100" y="2512525"/>
              <a:ext cx="38375" cy="76925"/>
            </a:xfrm>
            <a:custGeom>
              <a:avLst/>
              <a:gdLst/>
              <a:ahLst/>
              <a:cxnLst/>
              <a:rect l="l" t="t" r="r" b="b"/>
              <a:pathLst>
                <a:path w="1535" h="3077" extrusionOk="0">
                  <a:moveTo>
                    <a:pt x="1238" y="1"/>
                  </a:moveTo>
                  <a:cubicBezTo>
                    <a:pt x="1212" y="1"/>
                    <a:pt x="1187" y="13"/>
                    <a:pt x="1171" y="40"/>
                  </a:cubicBezTo>
                  <a:cubicBezTo>
                    <a:pt x="1059" y="239"/>
                    <a:pt x="711" y="289"/>
                    <a:pt x="547" y="456"/>
                  </a:cubicBezTo>
                  <a:cubicBezTo>
                    <a:pt x="405" y="601"/>
                    <a:pt x="331" y="791"/>
                    <a:pt x="270" y="982"/>
                  </a:cubicBezTo>
                  <a:cubicBezTo>
                    <a:pt x="64" y="1627"/>
                    <a:pt x="0" y="2368"/>
                    <a:pt x="47" y="3039"/>
                  </a:cubicBezTo>
                  <a:cubicBezTo>
                    <a:pt x="48" y="3064"/>
                    <a:pt x="67" y="3077"/>
                    <a:pt x="85" y="3077"/>
                  </a:cubicBezTo>
                  <a:cubicBezTo>
                    <a:pt x="104" y="3077"/>
                    <a:pt x="123" y="3064"/>
                    <a:pt x="125" y="3039"/>
                  </a:cubicBezTo>
                  <a:cubicBezTo>
                    <a:pt x="184" y="2394"/>
                    <a:pt x="222" y="1728"/>
                    <a:pt x="410" y="1104"/>
                  </a:cubicBezTo>
                  <a:cubicBezTo>
                    <a:pt x="536" y="689"/>
                    <a:pt x="802" y="605"/>
                    <a:pt x="1099" y="346"/>
                  </a:cubicBezTo>
                  <a:cubicBezTo>
                    <a:pt x="1158" y="295"/>
                    <a:pt x="1190" y="276"/>
                    <a:pt x="1215" y="256"/>
                  </a:cubicBezTo>
                  <a:lnTo>
                    <a:pt x="1215" y="256"/>
                  </a:lnTo>
                  <a:cubicBezTo>
                    <a:pt x="1384" y="804"/>
                    <a:pt x="1314" y="1277"/>
                    <a:pt x="1163" y="1846"/>
                  </a:cubicBezTo>
                  <a:cubicBezTo>
                    <a:pt x="1158" y="1863"/>
                    <a:pt x="1172" y="1876"/>
                    <a:pt x="1186" y="1876"/>
                  </a:cubicBezTo>
                  <a:cubicBezTo>
                    <a:pt x="1194" y="1876"/>
                    <a:pt x="1201" y="1872"/>
                    <a:pt x="1206" y="1864"/>
                  </a:cubicBezTo>
                  <a:cubicBezTo>
                    <a:pt x="1535" y="1309"/>
                    <a:pt x="1509" y="659"/>
                    <a:pt x="1320" y="59"/>
                  </a:cubicBezTo>
                  <a:cubicBezTo>
                    <a:pt x="1308" y="22"/>
                    <a:pt x="1273" y="1"/>
                    <a:pt x="12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6">
              <a:extLst>
                <a:ext uri="{FF2B5EF4-FFF2-40B4-BE49-F238E27FC236}">
                  <a16:creationId xmlns:a16="http://schemas.microsoft.com/office/drawing/2014/main" id="{C8F1149A-6BEE-7617-E444-92E37F19D605}"/>
                </a:ext>
              </a:extLst>
            </p:cNvPr>
            <p:cNvSpPr/>
            <p:nvPr/>
          </p:nvSpPr>
          <p:spPr>
            <a:xfrm>
              <a:off x="5165675" y="2527625"/>
              <a:ext cx="20225" cy="11575"/>
            </a:xfrm>
            <a:custGeom>
              <a:avLst/>
              <a:gdLst/>
              <a:ahLst/>
              <a:cxnLst/>
              <a:rect l="l" t="t" r="r" b="b"/>
              <a:pathLst>
                <a:path w="809" h="463" extrusionOk="0">
                  <a:moveTo>
                    <a:pt x="647" y="1"/>
                  </a:moveTo>
                  <a:cubicBezTo>
                    <a:pt x="542" y="1"/>
                    <a:pt x="437" y="30"/>
                    <a:pt x="343" y="75"/>
                  </a:cubicBezTo>
                  <a:cubicBezTo>
                    <a:pt x="219" y="134"/>
                    <a:pt x="29" y="247"/>
                    <a:pt x="6" y="393"/>
                  </a:cubicBezTo>
                  <a:cubicBezTo>
                    <a:pt x="0" y="431"/>
                    <a:pt x="26" y="463"/>
                    <a:pt x="60" y="463"/>
                  </a:cubicBezTo>
                  <a:cubicBezTo>
                    <a:pt x="69" y="463"/>
                    <a:pt x="79" y="461"/>
                    <a:pt x="89" y="456"/>
                  </a:cubicBezTo>
                  <a:cubicBezTo>
                    <a:pt x="203" y="397"/>
                    <a:pt x="275" y="269"/>
                    <a:pt x="390" y="201"/>
                  </a:cubicBezTo>
                  <a:cubicBezTo>
                    <a:pt x="517" y="129"/>
                    <a:pt x="652" y="100"/>
                    <a:pt x="789" y="60"/>
                  </a:cubicBezTo>
                  <a:cubicBezTo>
                    <a:pt x="809" y="54"/>
                    <a:pt x="809" y="26"/>
                    <a:pt x="789" y="21"/>
                  </a:cubicBezTo>
                  <a:cubicBezTo>
                    <a:pt x="743" y="7"/>
                    <a:pt x="69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6">
              <a:extLst>
                <a:ext uri="{FF2B5EF4-FFF2-40B4-BE49-F238E27FC236}">
                  <a16:creationId xmlns:a16="http://schemas.microsoft.com/office/drawing/2014/main" id="{40FE7513-89EE-B880-A0B2-401EE1609751}"/>
                </a:ext>
              </a:extLst>
            </p:cNvPr>
            <p:cNvSpPr/>
            <p:nvPr/>
          </p:nvSpPr>
          <p:spPr>
            <a:xfrm>
              <a:off x="5164750" y="2483700"/>
              <a:ext cx="16950" cy="78700"/>
            </a:xfrm>
            <a:custGeom>
              <a:avLst/>
              <a:gdLst/>
              <a:ahLst/>
              <a:cxnLst/>
              <a:rect l="l" t="t" r="r" b="b"/>
              <a:pathLst>
                <a:path w="678" h="3148" extrusionOk="0">
                  <a:moveTo>
                    <a:pt x="404" y="1"/>
                  </a:moveTo>
                  <a:cubicBezTo>
                    <a:pt x="383" y="1"/>
                    <a:pt x="362" y="17"/>
                    <a:pt x="370" y="45"/>
                  </a:cubicBezTo>
                  <a:cubicBezTo>
                    <a:pt x="564" y="718"/>
                    <a:pt x="399" y="1226"/>
                    <a:pt x="203" y="1871"/>
                  </a:cubicBezTo>
                  <a:cubicBezTo>
                    <a:pt x="76" y="2295"/>
                    <a:pt x="0" y="2685"/>
                    <a:pt x="126" y="3117"/>
                  </a:cubicBezTo>
                  <a:cubicBezTo>
                    <a:pt x="132" y="3137"/>
                    <a:pt x="151" y="3147"/>
                    <a:pt x="171" y="3147"/>
                  </a:cubicBezTo>
                  <a:cubicBezTo>
                    <a:pt x="194" y="3147"/>
                    <a:pt x="216" y="3133"/>
                    <a:pt x="212" y="3105"/>
                  </a:cubicBezTo>
                  <a:cubicBezTo>
                    <a:pt x="120" y="2376"/>
                    <a:pt x="459" y="1793"/>
                    <a:pt x="595" y="1100"/>
                  </a:cubicBezTo>
                  <a:cubicBezTo>
                    <a:pt x="672" y="708"/>
                    <a:pt x="677" y="343"/>
                    <a:pt x="435" y="16"/>
                  </a:cubicBezTo>
                  <a:cubicBezTo>
                    <a:pt x="427" y="6"/>
                    <a:pt x="415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6">
              <a:extLst>
                <a:ext uri="{FF2B5EF4-FFF2-40B4-BE49-F238E27FC236}">
                  <a16:creationId xmlns:a16="http://schemas.microsoft.com/office/drawing/2014/main" id="{CCA4E574-96CA-79BE-376D-8983936A4ACE}"/>
                </a:ext>
              </a:extLst>
            </p:cNvPr>
            <p:cNvSpPr/>
            <p:nvPr/>
          </p:nvSpPr>
          <p:spPr>
            <a:xfrm>
              <a:off x="5129900" y="2485175"/>
              <a:ext cx="48325" cy="65450"/>
            </a:xfrm>
            <a:custGeom>
              <a:avLst/>
              <a:gdLst/>
              <a:ahLst/>
              <a:cxnLst/>
              <a:rect l="l" t="t" r="r" b="b"/>
              <a:pathLst>
                <a:path w="1933" h="2618" extrusionOk="0">
                  <a:moveTo>
                    <a:pt x="1865" y="1"/>
                  </a:moveTo>
                  <a:cubicBezTo>
                    <a:pt x="1861" y="1"/>
                    <a:pt x="1857" y="1"/>
                    <a:pt x="1853" y="2"/>
                  </a:cubicBezTo>
                  <a:cubicBezTo>
                    <a:pt x="731" y="219"/>
                    <a:pt x="0" y="1506"/>
                    <a:pt x="390" y="2581"/>
                  </a:cubicBezTo>
                  <a:cubicBezTo>
                    <a:pt x="399" y="2607"/>
                    <a:pt x="419" y="2618"/>
                    <a:pt x="438" y="2618"/>
                  </a:cubicBezTo>
                  <a:cubicBezTo>
                    <a:pt x="468" y="2618"/>
                    <a:pt x="497" y="2592"/>
                    <a:pt x="491" y="2553"/>
                  </a:cubicBezTo>
                  <a:cubicBezTo>
                    <a:pt x="330" y="1391"/>
                    <a:pt x="797" y="549"/>
                    <a:pt x="1879" y="97"/>
                  </a:cubicBezTo>
                  <a:cubicBezTo>
                    <a:pt x="1932" y="75"/>
                    <a:pt x="1919" y="1"/>
                    <a:pt x="1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6">
              <a:extLst>
                <a:ext uri="{FF2B5EF4-FFF2-40B4-BE49-F238E27FC236}">
                  <a16:creationId xmlns:a16="http://schemas.microsoft.com/office/drawing/2014/main" id="{C92722E1-C7FE-EB0E-5E8B-7CCCE1FAAE3B}"/>
                </a:ext>
              </a:extLst>
            </p:cNvPr>
            <p:cNvSpPr/>
            <p:nvPr/>
          </p:nvSpPr>
          <p:spPr>
            <a:xfrm>
              <a:off x="5142900" y="2443200"/>
              <a:ext cx="18425" cy="70500"/>
            </a:xfrm>
            <a:custGeom>
              <a:avLst/>
              <a:gdLst/>
              <a:ahLst/>
              <a:cxnLst/>
              <a:rect l="l" t="t" r="r" b="b"/>
              <a:pathLst>
                <a:path w="737" h="2820" extrusionOk="0">
                  <a:moveTo>
                    <a:pt x="507" y="0"/>
                  </a:moveTo>
                  <a:cubicBezTo>
                    <a:pt x="497" y="0"/>
                    <a:pt x="487" y="7"/>
                    <a:pt x="487" y="19"/>
                  </a:cubicBezTo>
                  <a:cubicBezTo>
                    <a:pt x="471" y="523"/>
                    <a:pt x="493" y="1000"/>
                    <a:pt x="400" y="1501"/>
                  </a:cubicBezTo>
                  <a:cubicBezTo>
                    <a:pt x="320" y="1937"/>
                    <a:pt x="162" y="2339"/>
                    <a:pt x="13" y="2756"/>
                  </a:cubicBezTo>
                  <a:cubicBezTo>
                    <a:pt x="1" y="2792"/>
                    <a:pt x="33" y="2819"/>
                    <a:pt x="65" y="2819"/>
                  </a:cubicBezTo>
                  <a:cubicBezTo>
                    <a:pt x="81" y="2819"/>
                    <a:pt x="97" y="2812"/>
                    <a:pt x="106" y="2795"/>
                  </a:cubicBezTo>
                  <a:cubicBezTo>
                    <a:pt x="541" y="2006"/>
                    <a:pt x="737" y="895"/>
                    <a:pt x="523" y="13"/>
                  </a:cubicBezTo>
                  <a:cubicBezTo>
                    <a:pt x="521" y="4"/>
                    <a:pt x="514" y="0"/>
                    <a:pt x="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6">
              <a:extLst>
                <a:ext uri="{FF2B5EF4-FFF2-40B4-BE49-F238E27FC236}">
                  <a16:creationId xmlns:a16="http://schemas.microsoft.com/office/drawing/2014/main" id="{0F546645-5287-3013-EA5C-96A65696B5BC}"/>
                </a:ext>
              </a:extLst>
            </p:cNvPr>
            <p:cNvSpPr/>
            <p:nvPr/>
          </p:nvSpPr>
          <p:spPr>
            <a:xfrm>
              <a:off x="5117300" y="2443750"/>
              <a:ext cx="39900" cy="85975"/>
            </a:xfrm>
            <a:custGeom>
              <a:avLst/>
              <a:gdLst/>
              <a:ahLst/>
              <a:cxnLst/>
              <a:rect l="l" t="t" r="r" b="b"/>
              <a:pathLst>
                <a:path w="1596" h="3439" extrusionOk="0">
                  <a:moveTo>
                    <a:pt x="1464" y="0"/>
                  </a:moveTo>
                  <a:cubicBezTo>
                    <a:pt x="954" y="0"/>
                    <a:pt x="681" y="573"/>
                    <a:pt x="498" y="996"/>
                  </a:cubicBezTo>
                  <a:cubicBezTo>
                    <a:pt x="183" y="1728"/>
                    <a:pt x="1" y="2621"/>
                    <a:pt x="191" y="3407"/>
                  </a:cubicBezTo>
                  <a:cubicBezTo>
                    <a:pt x="196" y="3429"/>
                    <a:pt x="212" y="3438"/>
                    <a:pt x="229" y="3438"/>
                  </a:cubicBezTo>
                  <a:cubicBezTo>
                    <a:pt x="250" y="3438"/>
                    <a:pt x="272" y="3423"/>
                    <a:pt x="274" y="3396"/>
                  </a:cubicBezTo>
                  <a:cubicBezTo>
                    <a:pt x="341" y="2380"/>
                    <a:pt x="336" y="435"/>
                    <a:pt x="1567" y="60"/>
                  </a:cubicBezTo>
                  <a:cubicBezTo>
                    <a:pt x="1590" y="52"/>
                    <a:pt x="1595" y="11"/>
                    <a:pt x="1567" y="8"/>
                  </a:cubicBezTo>
                  <a:cubicBezTo>
                    <a:pt x="1532" y="2"/>
                    <a:pt x="1497" y="0"/>
                    <a:pt x="14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6">
              <a:extLst>
                <a:ext uri="{FF2B5EF4-FFF2-40B4-BE49-F238E27FC236}">
                  <a16:creationId xmlns:a16="http://schemas.microsoft.com/office/drawing/2014/main" id="{42C50FB9-E614-430B-D3EF-55EA48A25EC8}"/>
                </a:ext>
              </a:extLst>
            </p:cNvPr>
            <p:cNvSpPr/>
            <p:nvPr/>
          </p:nvSpPr>
          <p:spPr>
            <a:xfrm>
              <a:off x="5097475" y="2409825"/>
              <a:ext cx="45475" cy="85150"/>
            </a:xfrm>
            <a:custGeom>
              <a:avLst/>
              <a:gdLst/>
              <a:ahLst/>
              <a:cxnLst/>
              <a:rect l="l" t="t" r="r" b="b"/>
              <a:pathLst>
                <a:path w="1819" h="3406" extrusionOk="0">
                  <a:moveTo>
                    <a:pt x="1771" y="1"/>
                  </a:moveTo>
                  <a:cubicBezTo>
                    <a:pt x="1770" y="1"/>
                    <a:pt x="1768" y="1"/>
                    <a:pt x="1767" y="1"/>
                  </a:cubicBezTo>
                  <a:cubicBezTo>
                    <a:pt x="331" y="224"/>
                    <a:pt x="1" y="2181"/>
                    <a:pt x="57" y="3348"/>
                  </a:cubicBezTo>
                  <a:cubicBezTo>
                    <a:pt x="59" y="3386"/>
                    <a:pt x="87" y="3405"/>
                    <a:pt x="115" y="3405"/>
                  </a:cubicBezTo>
                  <a:cubicBezTo>
                    <a:pt x="143" y="3405"/>
                    <a:pt x="172" y="3386"/>
                    <a:pt x="176" y="3348"/>
                  </a:cubicBezTo>
                  <a:cubicBezTo>
                    <a:pt x="329" y="1936"/>
                    <a:pt x="419" y="781"/>
                    <a:pt x="1788" y="54"/>
                  </a:cubicBezTo>
                  <a:cubicBezTo>
                    <a:pt x="1818" y="39"/>
                    <a:pt x="1799" y="1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6">
              <a:extLst>
                <a:ext uri="{FF2B5EF4-FFF2-40B4-BE49-F238E27FC236}">
                  <a16:creationId xmlns:a16="http://schemas.microsoft.com/office/drawing/2014/main" id="{CF0F7BF4-A93B-5238-928E-C618D24B7754}"/>
                </a:ext>
              </a:extLst>
            </p:cNvPr>
            <p:cNvSpPr/>
            <p:nvPr/>
          </p:nvSpPr>
          <p:spPr>
            <a:xfrm>
              <a:off x="5125450" y="2408600"/>
              <a:ext cx="16875" cy="69275"/>
            </a:xfrm>
            <a:custGeom>
              <a:avLst/>
              <a:gdLst/>
              <a:ahLst/>
              <a:cxnLst/>
              <a:rect l="l" t="t" r="r" b="b"/>
              <a:pathLst>
                <a:path w="675" h="2771" extrusionOk="0">
                  <a:moveTo>
                    <a:pt x="621" y="0"/>
                  </a:moveTo>
                  <a:cubicBezTo>
                    <a:pt x="607" y="0"/>
                    <a:pt x="593" y="6"/>
                    <a:pt x="585" y="20"/>
                  </a:cubicBezTo>
                  <a:cubicBezTo>
                    <a:pt x="377" y="367"/>
                    <a:pt x="319" y="745"/>
                    <a:pt x="287" y="1143"/>
                  </a:cubicBezTo>
                  <a:cubicBezTo>
                    <a:pt x="242" y="1694"/>
                    <a:pt x="179" y="2195"/>
                    <a:pt x="10" y="2723"/>
                  </a:cubicBezTo>
                  <a:cubicBezTo>
                    <a:pt x="1" y="2752"/>
                    <a:pt x="23" y="2771"/>
                    <a:pt x="46" y="2771"/>
                  </a:cubicBezTo>
                  <a:cubicBezTo>
                    <a:pt x="59" y="2771"/>
                    <a:pt x="72" y="2765"/>
                    <a:pt x="81" y="2753"/>
                  </a:cubicBezTo>
                  <a:cubicBezTo>
                    <a:pt x="628" y="2025"/>
                    <a:pt x="350" y="885"/>
                    <a:pt x="663" y="52"/>
                  </a:cubicBezTo>
                  <a:cubicBezTo>
                    <a:pt x="674" y="22"/>
                    <a:pt x="648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6">
              <a:extLst>
                <a:ext uri="{FF2B5EF4-FFF2-40B4-BE49-F238E27FC236}">
                  <a16:creationId xmlns:a16="http://schemas.microsoft.com/office/drawing/2014/main" id="{BDCA4458-EF8F-66FD-EAD0-63A0C7CAADB1}"/>
                </a:ext>
              </a:extLst>
            </p:cNvPr>
            <p:cNvSpPr/>
            <p:nvPr/>
          </p:nvSpPr>
          <p:spPr>
            <a:xfrm>
              <a:off x="5095575" y="2399950"/>
              <a:ext cx="48575" cy="46475"/>
            </a:xfrm>
            <a:custGeom>
              <a:avLst/>
              <a:gdLst/>
              <a:ahLst/>
              <a:cxnLst/>
              <a:rect l="l" t="t" r="r" b="b"/>
              <a:pathLst>
                <a:path w="1943" h="1859" extrusionOk="0">
                  <a:moveTo>
                    <a:pt x="1585" y="1"/>
                  </a:moveTo>
                  <a:cubicBezTo>
                    <a:pt x="1334" y="1"/>
                    <a:pt x="1049" y="182"/>
                    <a:pt x="875" y="334"/>
                  </a:cubicBezTo>
                  <a:cubicBezTo>
                    <a:pt x="451" y="709"/>
                    <a:pt x="70" y="1249"/>
                    <a:pt x="3" y="1821"/>
                  </a:cubicBezTo>
                  <a:cubicBezTo>
                    <a:pt x="1" y="1844"/>
                    <a:pt x="22" y="1858"/>
                    <a:pt x="42" y="1858"/>
                  </a:cubicBezTo>
                  <a:cubicBezTo>
                    <a:pt x="54" y="1858"/>
                    <a:pt x="66" y="1853"/>
                    <a:pt x="73" y="1841"/>
                  </a:cubicBezTo>
                  <a:cubicBezTo>
                    <a:pt x="381" y="1222"/>
                    <a:pt x="839" y="162"/>
                    <a:pt x="1626" y="162"/>
                  </a:cubicBezTo>
                  <a:cubicBezTo>
                    <a:pt x="1719" y="162"/>
                    <a:pt x="1816" y="177"/>
                    <a:pt x="1918" y="209"/>
                  </a:cubicBezTo>
                  <a:cubicBezTo>
                    <a:pt x="1920" y="209"/>
                    <a:pt x="1921" y="209"/>
                    <a:pt x="1922" y="209"/>
                  </a:cubicBezTo>
                  <a:cubicBezTo>
                    <a:pt x="1933" y="209"/>
                    <a:pt x="1943" y="196"/>
                    <a:pt x="1936" y="186"/>
                  </a:cubicBezTo>
                  <a:cubicBezTo>
                    <a:pt x="1843" y="52"/>
                    <a:pt x="1719" y="1"/>
                    <a:pt x="15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6">
              <a:extLst>
                <a:ext uri="{FF2B5EF4-FFF2-40B4-BE49-F238E27FC236}">
                  <a16:creationId xmlns:a16="http://schemas.microsoft.com/office/drawing/2014/main" id="{F9BC39BF-A297-2B58-24B5-E5270E7E1371}"/>
                </a:ext>
              </a:extLst>
            </p:cNvPr>
            <p:cNvSpPr/>
            <p:nvPr/>
          </p:nvSpPr>
          <p:spPr>
            <a:xfrm>
              <a:off x="5124100" y="2376075"/>
              <a:ext cx="31800" cy="30975"/>
            </a:xfrm>
            <a:custGeom>
              <a:avLst/>
              <a:gdLst/>
              <a:ahLst/>
              <a:cxnLst/>
              <a:rect l="l" t="t" r="r" b="b"/>
              <a:pathLst>
                <a:path w="1272" h="1239" extrusionOk="0">
                  <a:moveTo>
                    <a:pt x="1231" y="0"/>
                  </a:moveTo>
                  <a:cubicBezTo>
                    <a:pt x="1224" y="0"/>
                    <a:pt x="1216" y="4"/>
                    <a:pt x="1210" y="11"/>
                  </a:cubicBezTo>
                  <a:cubicBezTo>
                    <a:pt x="1035" y="224"/>
                    <a:pt x="867" y="443"/>
                    <a:pt x="668" y="633"/>
                  </a:cubicBezTo>
                  <a:cubicBezTo>
                    <a:pt x="469" y="822"/>
                    <a:pt x="212" y="957"/>
                    <a:pt x="29" y="1156"/>
                  </a:cubicBezTo>
                  <a:cubicBezTo>
                    <a:pt x="1" y="1188"/>
                    <a:pt x="23" y="1238"/>
                    <a:pt x="62" y="1238"/>
                  </a:cubicBezTo>
                  <a:cubicBezTo>
                    <a:pt x="67" y="1238"/>
                    <a:pt x="71" y="1238"/>
                    <a:pt x="76" y="1236"/>
                  </a:cubicBezTo>
                  <a:cubicBezTo>
                    <a:pt x="322" y="1167"/>
                    <a:pt x="562" y="936"/>
                    <a:pt x="740" y="759"/>
                  </a:cubicBezTo>
                  <a:cubicBezTo>
                    <a:pt x="947" y="549"/>
                    <a:pt x="1135" y="320"/>
                    <a:pt x="1261" y="50"/>
                  </a:cubicBezTo>
                  <a:cubicBezTo>
                    <a:pt x="1271" y="28"/>
                    <a:pt x="1252" y="0"/>
                    <a:pt x="1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6">
              <a:extLst>
                <a:ext uri="{FF2B5EF4-FFF2-40B4-BE49-F238E27FC236}">
                  <a16:creationId xmlns:a16="http://schemas.microsoft.com/office/drawing/2014/main" id="{D7F3E511-31A9-F7B7-5E35-976AE5846B2A}"/>
                </a:ext>
              </a:extLst>
            </p:cNvPr>
            <p:cNvSpPr/>
            <p:nvPr/>
          </p:nvSpPr>
          <p:spPr>
            <a:xfrm>
              <a:off x="5093600" y="2367025"/>
              <a:ext cx="62675" cy="37825"/>
            </a:xfrm>
            <a:custGeom>
              <a:avLst/>
              <a:gdLst/>
              <a:ahLst/>
              <a:cxnLst/>
              <a:rect l="l" t="t" r="r" b="b"/>
              <a:pathLst>
                <a:path w="2507" h="1513" extrusionOk="0">
                  <a:moveTo>
                    <a:pt x="1647" y="0"/>
                  </a:moveTo>
                  <a:cubicBezTo>
                    <a:pt x="1474" y="0"/>
                    <a:pt x="1299" y="35"/>
                    <a:pt x="1143" y="99"/>
                  </a:cubicBezTo>
                  <a:cubicBezTo>
                    <a:pt x="575" y="332"/>
                    <a:pt x="188" y="898"/>
                    <a:pt x="9" y="1467"/>
                  </a:cubicBezTo>
                  <a:cubicBezTo>
                    <a:pt x="0" y="1493"/>
                    <a:pt x="23" y="1512"/>
                    <a:pt x="46" y="1512"/>
                  </a:cubicBezTo>
                  <a:cubicBezTo>
                    <a:pt x="58" y="1512"/>
                    <a:pt x="70" y="1507"/>
                    <a:pt x="78" y="1495"/>
                  </a:cubicBezTo>
                  <a:cubicBezTo>
                    <a:pt x="321" y="1111"/>
                    <a:pt x="513" y="712"/>
                    <a:pt x="885" y="430"/>
                  </a:cubicBezTo>
                  <a:cubicBezTo>
                    <a:pt x="1130" y="243"/>
                    <a:pt x="1380" y="152"/>
                    <a:pt x="1627" y="152"/>
                  </a:cubicBezTo>
                  <a:cubicBezTo>
                    <a:pt x="1906" y="152"/>
                    <a:pt x="2181" y="269"/>
                    <a:pt x="2439" y="496"/>
                  </a:cubicBezTo>
                  <a:cubicBezTo>
                    <a:pt x="2446" y="502"/>
                    <a:pt x="2454" y="505"/>
                    <a:pt x="2463" y="505"/>
                  </a:cubicBezTo>
                  <a:cubicBezTo>
                    <a:pt x="2486" y="505"/>
                    <a:pt x="2506" y="481"/>
                    <a:pt x="2493" y="454"/>
                  </a:cubicBezTo>
                  <a:cubicBezTo>
                    <a:pt x="2324" y="136"/>
                    <a:pt x="1989" y="0"/>
                    <a:pt x="1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6">
              <a:extLst>
                <a:ext uri="{FF2B5EF4-FFF2-40B4-BE49-F238E27FC236}">
                  <a16:creationId xmlns:a16="http://schemas.microsoft.com/office/drawing/2014/main" id="{CD184C62-E0A5-EC07-354E-96501221C432}"/>
                </a:ext>
              </a:extLst>
            </p:cNvPr>
            <p:cNvSpPr/>
            <p:nvPr/>
          </p:nvSpPr>
          <p:spPr>
            <a:xfrm>
              <a:off x="5126775" y="2336100"/>
              <a:ext cx="33500" cy="34500"/>
            </a:xfrm>
            <a:custGeom>
              <a:avLst/>
              <a:gdLst/>
              <a:ahLst/>
              <a:cxnLst/>
              <a:rect l="l" t="t" r="r" b="b"/>
              <a:pathLst>
                <a:path w="1340" h="1380" extrusionOk="0">
                  <a:moveTo>
                    <a:pt x="1297" y="0"/>
                  </a:moveTo>
                  <a:cubicBezTo>
                    <a:pt x="1285" y="0"/>
                    <a:pt x="1273" y="5"/>
                    <a:pt x="1265" y="15"/>
                  </a:cubicBezTo>
                  <a:cubicBezTo>
                    <a:pt x="1076" y="265"/>
                    <a:pt x="916" y="528"/>
                    <a:pt x="695" y="755"/>
                  </a:cubicBezTo>
                  <a:cubicBezTo>
                    <a:pt x="492" y="965"/>
                    <a:pt x="245" y="1112"/>
                    <a:pt x="28" y="1302"/>
                  </a:cubicBezTo>
                  <a:cubicBezTo>
                    <a:pt x="0" y="1327"/>
                    <a:pt x="24" y="1379"/>
                    <a:pt x="58" y="1379"/>
                  </a:cubicBezTo>
                  <a:cubicBezTo>
                    <a:pt x="62" y="1379"/>
                    <a:pt x="67" y="1379"/>
                    <a:pt x="71" y="1377"/>
                  </a:cubicBezTo>
                  <a:cubicBezTo>
                    <a:pt x="590" y="1167"/>
                    <a:pt x="1138" y="564"/>
                    <a:pt x="1330" y="42"/>
                  </a:cubicBezTo>
                  <a:cubicBezTo>
                    <a:pt x="1340" y="16"/>
                    <a:pt x="1319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6">
              <a:extLst>
                <a:ext uri="{FF2B5EF4-FFF2-40B4-BE49-F238E27FC236}">
                  <a16:creationId xmlns:a16="http://schemas.microsoft.com/office/drawing/2014/main" id="{67E0A3FB-3F62-1132-3959-D013F46F5CE9}"/>
                </a:ext>
              </a:extLst>
            </p:cNvPr>
            <p:cNvSpPr/>
            <p:nvPr/>
          </p:nvSpPr>
          <p:spPr>
            <a:xfrm>
              <a:off x="5101850" y="2331200"/>
              <a:ext cx="56575" cy="38800"/>
            </a:xfrm>
            <a:custGeom>
              <a:avLst/>
              <a:gdLst/>
              <a:ahLst/>
              <a:cxnLst/>
              <a:rect l="l" t="t" r="r" b="b"/>
              <a:pathLst>
                <a:path w="2263" h="1552" extrusionOk="0">
                  <a:moveTo>
                    <a:pt x="1773" y="1"/>
                  </a:moveTo>
                  <a:cubicBezTo>
                    <a:pt x="1082" y="1"/>
                    <a:pt x="237" y="1023"/>
                    <a:pt x="15" y="1494"/>
                  </a:cubicBezTo>
                  <a:cubicBezTo>
                    <a:pt x="0" y="1525"/>
                    <a:pt x="24" y="1551"/>
                    <a:pt x="49" y="1551"/>
                  </a:cubicBezTo>
                  <a:cubicBezTo>
                    <a:pt x="61" y="1551"/>
                    <a:pt x="73" y="1546"/>
                    <a:pt x="82" y="1533"/>
                  </a:cubicBezTo>
                  <a:cubicBezTo>
                    <a:pt x="401" y="1086"/>
                    <a:pt x="1138" y="105"/>
                    <a:pt x="1826" y="105"/>
                  </a:cubicBezTo>
                  <a:cubicBezTo>
                    <a:pt x="1967" y="105"/>
                    <a:pt x="2107" y="146"/>
                    <a:pt x="2240" y="243"/>
                  </a:cubicBezTo>
                  <a:cubicBezTo>
                    <a:pt x="2243" y="244"/>
                    <a:pt x="2245" y="245"/>
                    <a:pt x="2246" y="245"/>
                  </a:cubicBezTo>
                  <a:cubicBezTo>
                    <a:pt x="2256" y="245"/>
                    <a:pt x="2263" y="231"/>
                    <a:pt x="2256" y="223"/>
                  </a:cubicBezTo>
                  <a:cubicBezTo>
                    <a:pt x="2113" y="66"/>
                    <a:pt x="1948" y="1"/>
                    <a:pt x="17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6">
              <a:extLst>
                <a:ext uri="{FF2B5EF4-FFF2-40B4-BE49-F238E27FC236}">
                  <a16:creationId xmlns:a16="http://schemas.microsoft.com/office/drawing/2014/main" id="{EE313941-173A-A7B4-A261-290910F9519F}"/>
                </a:ext>
              </a:extLst>
            </p:cNvPr>
            <p:cNvSpPr/>
            <p:nvPr/>
          </p:nvSpPr>
          <p:spPr>
            <a:xfrm>
              <a:off x="5141450" y="2298000"/>
              <a:ext cx="28225" cy="34925"/>
            </a:xfrm>
            <a:custGeom>
              <a:avLst/>
              <a:gdLst/>
              <a:ahLst/>
              <a:cxnLst/>
              <a:rect l="l" t="t" r="r" b="b"/>
              <a:pathLst>
                <a:path w="1129" h="1397" extrusionOk="0">
                  <a:moveTo>
                    <a:pt x="1095" y="1"/>
                  </a:moveTo>
                  <a:cubicBezTo>
                    <a:pt x="1088" y="1"/>
                    <a:pt x="1081" y="4"/>
                    <a:pt x="1075" y="10"/>
                  </a:cubicBezTo>
                  <a:cubicBezTo>
                    <a:pt x="876" y="214"/>
                    <a:pt x="758" y="509"/>
                    <a:pt x="575" y="734"/>
                  </a:cubicBezTo>
                  <a:cubicBezTo>
                    <a:pt x="405" y="941"/>
                    <a:pt x="183" y="1113"/>
                    <a:pt x="25" y="1329"/>
                  </a:cubicBezTo>
                  <a:cubicBezTo>
                    <a:pt x="1" y="1362"/>
                    <a:pt x="34" y="1396"/>
                    <a:pt x="67" y="1396"/>
                  </a:cubicBezTo>
                  <a:cubicBezTo>
                    <a:pt x="74" y="1396"/>
                    <a:pt x="81" y="1395"/>
                    <a:pt x="88" y="1391"/>
                  </a:cubicBezTo>
                  <a:cubicBezTo>
                    <a:pt x="323" y="1270"/>
                    <a:pt x="520" y="1023"/>
                    <a:pt x="681" y="815"/>
                  </a:cubicBezTo>
                  <a:cubicBezTo>
                    <a:pt x="849" y="599"/>
                    <a:pt x="1084" y="316"/>
                    <a:pt x="1126" y="40"/>
                  </a:cubicBezTo>
                  <a:cubicBezTo>
                    <a:pt x="1129" y="19"/>
                    <a:pt x="1113" y="1"/>
                    <a:pt x="10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6">
              <a:extLst>
                <a:ext uri="{FF2B5EF4-FFF2-40B4-BE49-F238E27FC236}">
                  <a16:creationId xmlns:a16="http://schemas.microsoft.com/office/drawing/2014/main" id="{E0FE625A-A4E5-E478-F42E-441FF9EF4F0C}"/>
                </a:ext>
              </a:extLst>
            </p:cNvPr>
            <p:cNvSpPr/>
            <p:nvPr/>
          </p:nvSpPr>
          <p:spPr>
            <a:xfrm>
              <a:off x="5100925" y="2297400"/>
              <a:ext cx="68400" cy="50600"/>
            </a:xfrm>
            <a:custGeom>
              <a:avLst/>
              <a:gdLst/>
              <a:ahLst/>
              <a:cxnLst/>
              <a:rect l="l" t="t" r="r" b="b"/>
              <a:pathLst>
                <a:path w="2736" h="2024" extrusionOk="0">
                  <a:moveTo>
                    <a:pt x="2715" y="1"/>
                  </a:moveTo>
                  <a:cubicBezTo>
                    <a:pt x="2715" y="1"/>
                    <a:pt x="2715" y="1"/>
                    <a:pt x="2714" y="1"/>
                  </a:cubicBezTo>
                  <a:cubicBezTo>
                    <a:pt x="1649" y="67"/>
                    <a:pt x="393" y="972"/>
                    <a:pt x="11" y="1970"/>
                  </a:cubicBezTo>
                  <a:cubicBezTo>
                    <a:pt x="0" y="1998"/>
                    <a:pt x="28" y="2024"/>
                    <a:pt x="54" y="2024"/>
                  </a:cubicBezTo>
                  <a:cubicBezTo>
                    <a:pt x="64" y="2024"/>
                    <a:pt x="74" y="2020"/>
                    <a:pt x="81" y="2011"/>
                  </a:cubicBezTo>
                  <a:cubicBezTo>
                    <a:pt x="464" y="1554"/>
                    <a:pt x="791" y="1092"/>
                    <a:pt x="1278" y="734"/>
                  </a:cubicBezTo>
                  <a:cubicBezTo>
                    <a:pt x="1724" y="407"/>
                    <a:pt x="2220" y="241"/>
                    <a:pt x="2722" y="29"/>
                  </a:cubicBezTo>
                  <a:cubicBezTo>
                    <a:pt x="2736" y="24"/>
                    <a:pt x="2729" y="1"/>
                    <a:pt x="2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6">
              <a:extLst>
                <a:ext uri="{FF2B5EF4-FFF2-40B4-BE49-F238E27FC236}">
                  <a16:creationId xmlns:a16="http://schemas.microsoft.com/office/drawing/2014/main" id="{F793284C-F3B5-829C-7734-1F54BD192490}"/>
                </a:ext>
              </a:extLst>
            </p:cNvPr>
            <p:cNvSpPr/>
            <p:nvPr/>
          </p:nvSpPr>
          <p:spPr>
            <a:xfrm>
              <a:off x="5151900" y="2283700"/>
              <a:ext cx="6075" cy="18600"/>
            </a:xfrm>
            <a:custGeom>
              <a:avLst/>
              <a:gdLst/>
              <a:ahLst/>
              <a:cxnLst/>
              <a:rect l="l" t="t" r="r" b="b"/>
              <a:pathLst>
                <a:path w="243" h="744" extrusionOk="0">
                  <a:moveTo>
                    <a:pt x="213" y="1"/>
                  </a:moveTo>
                  <a:cubicBezTo>
                    <a:pt x="203" y="1"/>
                    <a:pt x="192" y="7"/>
                    <a:pt x="188" y="20"/>
                  </a:cubicBezTo>
                  <a:cubicBezTo>
                    <a:pt x="105" y="240"/>
                    <a:pt x="51" y="478"/>
                    <a:pt x="5" y="708"/>
                  </a:cubicBezTo>
                  <a:cubicBezTo>
                    <a:pt x="0" y="729"/>
                    <a:pt x="17" y="743"/>
                    <a:pt x="34" y="743"/>
                  </a:cubicBezTo>
                  <a:cubicBezTo>
                    <a:pt x="45" y="743"/>
                    <a:pt x="56" y="737"/>
                    <a:pt x="60" y="723"/>
                  </a:cubicBezTo>
                  <a:cubicBezTo>
                    <a:pt x="133" y="500"/>
                    <a:pt x="204" y="267"/>
                    <a:pt x="240" y="34"/>
                  </a:cubicBezTo>
                  <a:cubicBezTo>
                    <a:pt x="243" y="14"/>
                    <a:pt x="228" y="1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6">
              <a:extLst>
                <a:ext uri="{FF2B5EF4-FFF2-40B4-BE49-F238E27FC236}">
                  <a16:creationId xmlns:a16="http://schemas.microsoft.com/office/drawing/2014/main" id="{075C1F2D-FB43-3506-AC3F-B70E3F801838}"/>
                </a:ext>
              </a:extLst>
            </p:cNvPr>
            <p:cNvSpPr/>
            <p:nvPr/>
          </p:nvSpPr>
          <p:spPr>
            <a:xfrm>
              <a:off x="5095575" y="2281825"/>
              <a:ext cx="63925" cy="49225"/>
            </a:xfrm>
            <a:custGeom>
              <a:avLst/>
              <a:gdLst/>
              <a:ahLst/>
              <a:cxnLst/>
              <a:rect l="l" t="t" r="r" b="b"/>
              <a:pathLst>
                <a:path w="2557" h="1969" extrusionOk="0">
                  <a:moveTo>
                    <a:pt x="2213" y="1"/>
                  </a:moveTo>
                  <a:cubicBezTo>
                    <a:pt x="1817" y="1"/>
                    <a:pt x="1417" y="298"/>
                    <a:pt x="1120" y="530"/>
                  </a:cubicBezTo>
                  <a:cubicBezTo>
                    <a:pt x="658" y="892"/>
                    <a:pt x="213" y="1379"/>
                    <a:pt x="8" y="1938"/>
                  </a:cubicBezTo>
                  <a:cubicBezTo>
                    <a:pt x="1" y="1956"/>
                    <a:pt x="16" y="1968"/>
                    <a:pt x="32" y="1968"/>
                  </a:cubicBezTo>
                  <a:cubicBezTo>
                    <a:pt x="41" y="1968"/>
                    <a:pt x="49" y="1965"/>
                    <a:pt x="54" y="1957"/>
                  </a:cubicBezTo>
                  <a:cubicBezTo>
                    <a:pt x="323" y="1570"/>
                    <a:pt x="565" y="1181"/>
                    <a:pt x="911" y="855"/>
                  </a:cubicBezTo>
                  <a:cubicBezTo>
                    <a:pt x="1230" y="555"/>
                    <a:pt x="1773" y="97"/>
                    <a:pt x="2266" y="97"/>
                  </a:cubicBezTo>
                  <a:cubicBezTo>
                    <a:pt x="2344" y="97"/>
                    <a:pt x="2421" y="108"/>
                    <a:pt x="2496" y="134"/>
                  </a:cubicBezTo>
                  <a:cubicBezTo>
                    <a:pt x="2499" y="135"/>
                    <a:pt x="2503" y="136"/>
                    <a:pt x="2506" y="136"/>
                  </a:cubicBezTo>
                  <a:cubicBezTo>
                    <a:pt x="2538" y="136"/>
                    <a:pt x="2556" y="84"/>
                    <a:pt x="2523" y="68"/>
                  </a:cubicBezTo>
                  <a:lnTo>
                    <a:pt x="2523" y="68"/>
                  </a:lnTo>
                  <a:lnTo>
                    <a:pt x="2523" y="69"/>
                  </a:lnTo>
                  <a:cubicBezTo>
                    <a:pt x="2421" y="21"/>
                    <a:pt x="2317" y="1"/>
                    <a:pt x="2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6">
              <a:extLst>
                <a:ext uri="{FF2B5EF4-FFF2-40B4-BE49-F238E27FC236}">
                  <a16:creationId xmlns:a16="http://schemas.microsoft.com/office/drawing/2014/main" id="{B836D037-0D61-118C-7080-5552CC84ABD3}"/>
                </a:ext>
              </a:extLst>
            </p:cNvPr>
            <p:cNvSpPr/>
            <p:nvPr/>
          </p:nvSpPr>
          <p:spPr>
            <a:xfrm>
              <a:off x="5132600" y="2269450"/>
              <a:ext cx="15875" cy="20350"/>
            </a:xfrm>
            <a:custGeom>
              <a:avLst/>
              <a:gdLst/>
              <a:ahLst/>
              <a:cxnLst/>
              <a:rect l="l" t="t" r="r" b="b"/>
              <a:pathLst>
                <a:path w="635" h="814" extrusionOk="0">
                  <a:moveTo>
                    <a:pt x="591" y="0"/>
                  </a:moveTo>
                  <a:cubicBezTo>
                    <a:pt x="586" y="0"/>
                    <a:pt x="581" y="2"/>
                    <a:pt x="578" y="5"/>
                  </a:cubicBezTo>
                  <a:cubicBezTo>
                    <a:pt x="473" y="114"/>
                    <a:pt x="424" y="269"/>
                    <a:pt x="337" y="391"/>
                  </a:cubicBezTo>
                  <a:cubicBezTo>
                    <a:pt x="240" y="524"/>
                    <a:pt x="113" y="629"/>
                    <a:pt x="16" y="762"/>
                  </a:cubicBezTo>
                  <a:cubicBezTo>
                    <a:pt x="0" y="783"/>
                    <a:pt x="22" y="813"/>
                    <a:pt x="46" y="813"/>
                  </a:cubicBezTo>
                  <a:cubicBezTo>
                    <a:pt x="49" y="813"/>
                    <a:pt x="52" y="813"/>
                    <a:pt x="55" y="812"/>
                  </a:cubicBezTo>
                  <a:cubicBezTo>
                    <a:pt x="224" y="756"/>
                    <a:pt x="339" y="624"/>
                    <a:pt x="441" y="479"/>
                  </a:cubicBezTo>
                  <a:cubicBezTo>
                    <a:pt x="533" y="347"/>
                    <a:pt x="634" y="180"/>
                    <a:pt x="609" y="14"/>
                  </a:cubicBezTo>
                  <a:cubicBezTo>
                    <a:pt x="608" y="5"/>
                    <a:pt x="599" y="0"/>
                    <a:pt x="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6">
              <a:extLst>
                <a:ext uri="{FF2B5EF4-FFF2-40B4-BE49-F238E27FC236}">
                  <a16:creationId xmlns:a16="http://schemas.microsoft.com/office/drawing/2014/main" id="{BAA3796E-CD0F-BC9E-8C8F-F567168DE163}"/>
                </a:ext>
              </a:extLst>
            </p:cNvPr>
            <p:cNvSpPr/>
            <p:nvPr/>
          </p:nvSpPr>
          <p:spPr>
            <a:xfrm>
              <a:off x="5095775" y="2263625"/>
              <a:ext cx="53875" cy="37250"/>
            </a:xfrm>
            <a:custGeom>
              <a:avLst/>
              <a:gdLst/>
              <a:ahLst/>
              <a:cxnLst/>
              <a:rect l="l" t="t" r="r" b="b"/>
              <a:pathLst>
                <a:path w="2155" h="1490" extrusionOk="0">
                  <a:moveTo>
                    <a:pt x="1594" y="0"/>
                  </a:moveTo>
                  <a:cubicBezTo>
                    <a:pt x="897" y="0"/>
                    <a:pt x="255" y="883"/>
                    <a:pt x="13" y="1436"/>
                  </a:cubicBezTo>
                  <a:cubicBezTo>
                    <a:pt x="1" y="1465"/>
                    <a:pt x="22" y="1489"/>
                    <a:pt x="45" y="1489"/>
                  </a:cubicBezTo>
                  <a:cubicBezTo>
                    <a:pt x="55" y="1489"/>
                    <a:pt x="66" y="1484"/>
                    <a:pt x="74" y="1473"/>
                  </a:cubicBezTo>
                  <a:cubicBezTo>
                    <a:pt x="521" y="853"/>
                    <a:pt x="918" y="209"/>
                    <a:pt x="1661" y="209"/>
                  </a:cubicBezTo>
                  <a:cubicBezTo>
                    <a:pt x="1789" y="209"/>
                    <a:pt x="1927" y="228"/>
                    <a:pt x="2077" y="270"/>
                  </a:cubicBezTo>
                  <a:cubicBezTo>
                    <a:pt x="2082" y="271"/>
                    <a:pt x="2087" y="272"/>
                    <a:pt x="2092" y="272"/>
                  </a:cubicBezTo>
                  <a:cubicBezTo>
                    <a:pt x="2138" y="272"/>
                    <a:pt x="2154" y="208"/>
                    <a:pt x="2115" y="180"/>
                  </a:cubicBezTo>
                  <a:cubicBezTo>
                    <a:pt x="1941" y="54"/>
                    <a:pt x="1766" y="0"/>
                    <a:pt x="15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6">
              <a:extLst>
                <a:ext uri="{FF2B5EF4-FFF2-40B4-BE49-F238E27FC236}">
                  <a16:creationId xmlns:a16="http://schemas.microsoft.com/office/drawing/2014/main" id="{4BED40C6-283C-BE07-610A-D43DBDFD8388}"/>
                </a:ext>
              </a:extLst>
            </p:cNvPr>
            <p:cNvSpPr/>
            <p:nvPr/>
          </p:nvSpPr>
          <p:spPr>
            <a:xfrm>
              <a:off x="5141300" y="2247525"/>
              <a:ext cx="21325" cy="18100"/>
            </a:xfrm>
            <a:custGeom>
              <a:avLst/>
              <a:gdLst/>
              <a:ahLst/>
              <a:cxnLst/>
              <a:rect l="l" t="t" r="r" b="b"/>
              <a:pathLst>
                <a:path w="853" h="724" extrusionOk="0">
                  <a:moveTo>
                    <a:pt x="817" y="0"/>
                  </a:moveTo>
                  <a:cubicBezTo>
                    <a:pt x="811" y="0"/>
                    <a:pt x="806" y="3"/>
                    <a:pt x="801" y="8"/>
                  </a:cubicBezTo>
                  <a:cubicBezTo>
                    <a:pt x="582" y="272"/>
                    <a:pt x="323" y="457"/>
                    <a:pt x="36" y="640"/>
                  </a:cubicBezTo>
                  <a:cubicBezTo>
                    <a:pt x="1" y="662"/>
                    <a:pt x="16" y="723"/>
                    <a:pt x="54" y="723"/>
                  </a:cubicBezTo>
                  <a:cubicBezTo>
                    <a:pt x="59" y="723"/>
                    <a:pt x="64" y="722"/>
                    <a:pt x="70" y="720"/>
                  </a:cubicBezTo>
                  <a:cubicBezTo>
                    <a:pt x="392" y="591"/>
                    <a:pt x="658" y="329"/>
                    <a:pt x="841" y="39"/>
                  </a:cubicBezTo>
                  <a:cubicBezTo>
                    <a:pt x="852" y="21"/>
                    <a:pt x="835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6">
              <a:extLst>
                <a:ext uri="{FF2B5EF4-FFF2-40B4-BE49-F238E27FC236}">
                  <a16:creationId xmlns:a16="http://schemas.microsoft.com/office/drawing/2014/main" id="{D6895D14-CC8D-2966-96B1-4E172807E524}"/>
                </a:ext>
              </a:extLst>
            </p:cNvPr>
            <p:cNvSpPr/>
            <p:nvPr/>
          </p:nvSpPr>
          <p:spPr>
            <a:xfrm>
              <a:off x="5097100" y="2238525"/>
              <a:ext cx="67525" cy="31175"/>
            </a:xfrm>
            <a:custGeom>
              <a:avLst/>
              <a:gdLst/>
              <a:ahLst/>
              <a:cxnLst/>
              <a:rect l="l" t="t" r="r" b="b"/>
              <a:pathLst>
                <a:path w="2701" h="1247" extrusionOk="0">
                  <a:moveTo>
                    <a:pt x="1881" y="0"/>
                  </a:moveTo>
                  <a:cubicBezTo>
                    <a:pt x="1160" y="0"/>
                    <a:pt x="420" y="630"/>
                    <a:pt x="22" y="1184"/>
                  </a:cubicBezTo>
                  <a:cubicBezTo>
                    <a:pt x="0" y="1214"/>
                    <a:pt x="30" y="1246"/>
                    <a:pt x="61" y="1246"/>
                  </a:cubicBezTo>
                  <a:cubicBezTo>
                    <a:pt x="71" y="1246"/>
                    <a:pt x="81" y="1243"/>
                    <a:pt x="89" y="1236"/>
                  </a:cubicBezTo>
                  <a:cubicBezTo>
                    <a:pt x="632" y="723"/>
                    <a:pt x="1204" y="174"/>
                    <a:pt x="1897" y="174"/>
                  </a:cubicBezTo>
                  <a:cubicBezTo>
                    <a:pt x="2124" y="174"/>
                    <a:pt x="2364" y="233"/>
                    <a:pt x="2621" y="371"/>
                  </a:cubicBezTo>
                  <a:cubicBezTo>
                    <a:pt x="2627" y="374"/>
                    <a:pt x="2633" y="376"/>
                    <a:pt x="2640" y="376"/>
                  </a:cubicBezTo>
                  <a:cubicBezTo>
                    <a:pt x="2672" y="376"/>
                    <a:pt x="2700" y="333"/>
                    <a:pt x="2669" y="307"/>
                  </a:cubicBezTo>
                  <a:cubicBezTo>
                    <a:pt x="2422" y="90"/>
                    <a:pt x="2153" y="0"/>
                    <a:pt x="18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6">
              <a:extLst>
                <a:ext uri="{FF2B5EF4-FFF2-40B4-BE49-F238E27FC236}">
                  <a16:creationId xmlns:a16="http://schemas.microsoft.com/office/drawing/2014/main" id="{CAFBF4A0-7D02-A179-9E01-2ABF17152CA2}"/>
                </a:ext>
              </a:extLst>
            </p:cNvPr>
            <p:cNvSpPr/>
            <p:nvPr/>
          </p:nvSpPr>
          <p:spPr>
            <a:xfrm>
              <a:off x="5145275" y="2175400"/>
              <a:ext cx="32850" cy="67600"/>
            </a:xfrm>
            <a:custGeom>
              <a:avLst/>
              <a:gdLst/>
              <a:ahLst/>
              <a:cxnLst/>
              <a:rect l="l" t="t" r="r" b="b"/>
              <a:pathLst>
                <a:path w="1314" h="2704" extrusionOk="0">
                  <a:moveTo>
                    <a:pt x="170" y="0"/>
                  </a:moveTo>
                  <a:cubicBezTo>
                    <a:pt x="149" y="0"/>
                    <a:pt x="134" y="25"/>
                    <a:pt x="151" y="43"/>
                  </a:cubicBezTo>
                  <a:cubicBezTo>
                    <a:pt x="489" y="399"/>
                    <a:pt x="780" y="743"/>
                    <a:pt x="792" y="1268"/>
                  </a:cubicBezTo>
                  <a:cubicBezTo>
                    <a:pt x="803" y="1814"/>
                    <a:pt x="501" y="2270"/>
                    <a:pt x="64" y="2567"/>
                  </a:cubicBezTo>
                  <a:cubicBezTo>
                    <a:pt x="0" y="2610"/>
                    <a:pt x="38" y="2704"/>
                    <a:pt x="100" y="2704"/>
                  </a:cubicBezTo>
                  <a:cubicBezTo>
                    <a:pt x="112" y="2704"/>
                    <a:pt x="125" y="2700"/>
                    <a:pt x="138" y="2692"/>
                  </a:cubicBezTo>
                  <a:cubicBezTo>
                    <a:pt x="1075" y="2128"/>
                    <a:pt x="1313" y="529"/>
                    <a:pt x="182" y="3"/>
                  </a:cubicBezTo>
                  <a:cubicBezTo>
                    <a:pt x="178" y="1"/>
                    <a:pt x="174" y="0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6">
              <a:extLst>
                <a:ext uri="{FF2B5EF4-FFF2-40B4-BE49-F238E27FC236}">
                  <a16:creationId xmlns:a16="http://schemas.microsoft.com/office/drawing/2014/main" id="{CB33CBB8-C08C-8991-F61F-2D61B7EA6FB1}"/>
                </a:ext>
              </a:extLst>
            </p:cNvPr>
            <p:cNvSpPr/>
            <p:nvPr/>
          </p:nvSpPr>
          <p:spPr>
            <a:xfrm>
              <a:off x="5134950" y="2176900"/>
              <a:ext cx="26200" cy="38475"/>
            </a:xfrm>
            <a:custGeom>
              <a:avLst/>
              <a:gdLst/>
              <a:ahLst/>
              <a:cxnLst/>
              <a:rect l="l" t="t" r="r" b="b"/>
              <a:pathLst>
                <a:path w="1048" h="1539" extrusionOk="0">
                  <a:moveTo>
                    <a:pt x="604" y="0"/>
                  </a:moveTo>
                  <a:cubicBezTo>
                    <a:pt x="589" y="0"/>
                    <a:pt x="576" y="16"/>
                    <a:pt x="578" y="33"/>
                  </a:cubicBezTo>
                  <a:cubicBezTo>
                    <a:pt x="629" y="365"/>
                    <a:pt x="713" y="635"/>
                    <a:pt x="546" y="957"/>
                  </a:cubicBezTo>
                  <a:cubicBezTo>
                    <a:pt x="423" y="1194"/>
                    <a:pt x="211" y="1297"/>
                    <a:pt x="25" y="1469"/>
                  </a:cubicBezTo>
                  <a:cubicBezTo>
                    <a:pt x="0" y="1492"/>
                    <a:pt x="18" y="1538"/>
                    <a:pt x="51" y="1538"/>
                  </a:cubicBezTo>
                  <a:cubicBezTo>
                    <a:pt x="52" y="1538"/>
                    <a:pt x="53" y="1538"/>
                    <a:pt x="54" y="1538"/>
                  </a:cubicBezTo>
                  <a:cubicBezTo>
                    <a:pt x="696" y="1511"/>
                    <a:pt x="1047" y="449"/>
                    <a:pt x="620" y="8"/>
                  </a:cubicBezTo>
                  <a:cubicBezTo>
                    <a:pt x="615" y="3"/>
                    <a:pt x="610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6">
              <a:extLst>
                <a:ext uri="{FF2B5EF4-FFF2-40B4-BE49-F238E27FC236}">
                  <a16:creationId xmlns:a16="http://schemas.microsoft.com/office/drawing/2014/main" id="{350E2BBC-F32E-17E0-9E02-8B42532803D2}"/>
                </a:ext>
              </a:extLst>
            </p:cNvPr>
            <p:cNvSpPr/>
            <p:nvPr/>
          </p:nvSpPr>
          <p:spPr>
            <a:xfrm>
              <a:off x="5090400" y="2202625"/>
              <a:ext cx="51650" cy="47675"/>
            </a:xfrm>
            <a:custGeom>
              <a:avLst/>
              <a:gdLst/>
              <a:ahLst/>
              <a:cxnLst/>
              <a:rect l="l" t="t" r="r" b="b"/>
              <a:pathLst>
                <a:path w="2066" h="1907" extrusionOk="0">
                  <a:moveTo>
                    <a:pt x="2043" y="0"/>
                  </a:moveTo>
                  <a:cubicBezTo>
                    <a:pt x="2037" y="0"/>
                    <a:pt x="2030" y="3"/>
                    <a:pt x="2026" y="9"/>
                  </a:cubicBezTo>
                  <a:cubicBezTo>
                    <a:pt x="1771" y="398"/>
                    <a:pt x="1583" y="785"/>
                    <a:pt x="1230" y="1105"/>
                  </a:cubicBezTo>
                  <a:cubicBezTo>
                    <a:pt x="880" y="1424"/>
                    <a:pt x="488" y="1590"/>
                    <a:pt x="66" y="1787"/>
                  </a:cubicBezTo>
                  <a:cubicBezTo>
                    <a:pt x="1" y="1817"/>
                    <a:pt x="42" y="1906"/>
                    <a:pt x="102" y="1906"/>
                  </a:cubicBezTo>
                  <a:cubicBezTo>
                    <a:pt x="107" y="1906"/>
                    <a:pt x="111" y="1906"/>
                    <a:pt x="115" y="1905"/>
                  </a:cubicBezTo>
                  <a:cubicBezTo>
                    <a:pt x="938" y="1739"/>
                    <a:pt x="1905" y="868"/>
                    <a:pt x="2063" y="26"/>
                  </a:cubicBezTo>
                  <a:cubicBezTo>
                    <a:pt x="2066" y="11"/>
                    <a:pt x="2054" y="0"/>
                    <a:pt x="20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6">
              <a:extLst>
                <a:ext uri="{FF2B5EF4-FFF2-40B4-BE49-F238E27FC236}">
                  <a16:creationId xmlns:a16="http://schemas.microsoft.com/office/drawing/2014/main" id="{4AC8F688-4F02-5B62-2708-E5CE8BD8A63B}"/>
                </a:ext>
              </a:extLst>
            </p:cNvPr>
            <p:cNvSpPr/>
            <p:nvPr/>
          </p:nvSpPr>
          <p:spPr>
            <a:xfrm>
              <a:off x="5058225" y="2203200"/>
              <a:ext cx="84200" cy="83475"/>
            </a:xfrm>
            <a:custGeom>
              <a:avLst/>
              <a:gdLst/>
              <a:ahLst/>
              <a:cxnLst/>
              <a:rect l="l" t="t" r="r" b="b"/>
              <a:pathLst>
                <a:path w="3368" h="3339" extrusionOk="0">
                  <a:moveTo>
                    <a:pt x="3319" y="1"/>
                  </a:moveTo>
                  <a:cubicBezTo>
                    <a:pt x="3314" y="1"/>
                    <a:pt x="3309" y="2"/>
                    <a:pt x="3304" y="5"/>
                  </a:cubicBezTo>
                  <a:cubicBezTo>
                    <a:pt x="2798" y="280"/>
                    <a:pt x="2194" y="153"/>
                    <a:pt x="1657" y="354"/>
                  </a:cubicBezTo>
                  <a:cubicBezTo>
                    <a:pt x="1272" y="499"/>
                    <a:pt x="931" y="750"/>
                    <a:pt x="673" y="1071"/>
                  </a:cubicBezTo>
                  <a:cubicBezTo>
                    <a:pt x="179" y="1686"/>
                    <a:pt x="1" y="2599"/>
                    <a:pt x="365" y="3316"/>
                  </a:cubicBezTo>
                  <a:cubicBezTo>
                    <a:pt x="374" y="3332"/>
                    <a:pt x="386" y="3338"/>
                    <a:pt x="399" y="3338"/>
                  </a:cubicBezTo>
                  <a:cubicBezTo>
                    <a:pt x="425" y="3338"/>
                    <a:pt x="451" y="3313"/>
                    <a:pt x="446" y="3282"/>
                  </a:cubicBezTo>
                  <a:cubicBezTo>
                    <a:pt x="271" y="2220"/>
                    <a:pt x="447" y="1182"/>
                    <a:pt x="1476" y="626"/>
                  </a:cubicBezTo>
                  <a:cubicBezTo>
                    <a:pt x="2064" y="307"/>
                    <a:pt x="2831" y="496"/>
                    <a:pt x="3343" y="55"/>
                  </a:cubicBezTo>
                  <a:cubicBezTo>
                    <a:pt x="3368" y="35"/>
                    <a:pt x="3346" y="1"/>
                    <a:pt x="3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6">
              <a:extLst>
                <a:ext uri="{FF2B5EF4-FFF2-40B4-BE49-F238E27FC236}">
                  <a16:creationId xmlns:a16="http://schemas.microsoft.com/office/drawing/2014/main" id="{F0E243A8-1F82-81E2-D502-338AA443A04E}"/>
                </a:ext>
              </a:extLst>
            </p:cNvPr>
            <p:cNvSpPr/>
            <p:nvPr/>
          </p:nvSpPr>
          <p:spPr>
            <a:xfrm>
              <a:off x="4952525" y="2250700"/>
              <a:ext cx="107600" cy="58650"/>
            </a:xfrm>
            <a:custGeom>
              <a:avLst/>
              <a:gdLst/>
              <a:ahLst/>
              <a:cxnLst/>
              <a:rect l="l" t="t" r="r" b="b"/>
              <a:pathLst>
                <a:path w="4304" h="2346" extrusionOk="0">
                  <a:moveTo>
                    <a:pt x="940" y="0"/>
                  </a:moveTo>
                  <a:cubicBezTo>
                    <a:pt x="166" y="0"/>
                    <a:pt x="0" y="801"/>
                    <a:pt x="179" y="1541"/>
                  </a:cubicBezTo>
                  <a:cubicBezTo>
                    <a:pt x="187" y="1570"/>
                    <a:pt x="206" y="1582"/>
                    <a:pt x="227" y="1582"/>
                  </a:cubicBezTo>
                  <a:cubicBezTo>
                    <a:pt x="259" y="1582"/>
                    <a:pt x="293" y="1553"/>
                    <a:pt x="288" y="1511"/>
                  </a:cubicBezTo>
                  <a:cubicBezTo>
                    <a:pt x="102" y="886"/>
                    <a:pt x="409" y="449"/>
                    <a:pt x="1210" y="199"/>
                  </a:cubicBezTo>
                  <a:cubicBezTo>
                    <a:pt x="1425" y="250"/>
                    <a:pt x="1629" y="331"/>
                    <a:pt x="1823" y="439"/>
                  </a:cubicBezTo>
                  <a:cubicBezTo>
                    <a:pt x="2106" y="583"/>
                    <a:pt x="2374" y="757"/>
                    <a:pt x="2631" y="944"/>
                  </a:cubicBezTo>
                  <a:cubicBezTo>
                    <a:pt x="3214" y="1367"/>
                    <a:pt x="3699" y="1896"/>
                    <a:pt x="4261" y="2340"/>
                  </a:cubicBezTo>
                  <a:cubicBezTo>
                    <a:pt x="4266" y="2344"/>
                    <a:pt x="4271" y="2346"/>
                    <a:pt x="4275" y="2346"/>
                  </a:cubicBezTo>
                  <a:cubicBezTo>
                    <a:pt x="4291" y="2346"/>
                    <a:pt x="4303" y="2327"/>
                    <a:pt x="4291" y="2311"/>
                  </a:cubicBezTo>
                  <a:cubicBezTo>
                    <a:pt x="3575" y="1431"/>
                    <a:pt x="2407" y="298"/>
                    <a:pt x="1254" y="38"/>
                  </a:cubicBezTo>
                  <a:cubicBezTo>
                    <a:pt x="1140" y="12"/>
                    <a:pt x="1036" y="0"/>
                    <a:pt x="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6">
              <a:extLst>
                <a:ext uri="{FF2B5EF4-FFF2-40B4-BE49-F238E27FC236}">
                  <a16:creationId xmlns:a16="http://schemas.microsoft.com/office/drawing/2014/main" id="{C17053FA-48A6-9DB4-C556-5D3C540D1916}"/>
                </a:ext>
              </a:extLst>
            </p:cNvPr>
            <p:cNvSpPr/>
            <p:nvPr/>
          </p:nvSpPr>
          <p:spPr>
            <a:xfrm>
              <a:off x="4930100" y="2228775"/>
              <a:ext cx="53025" cy="60450"/>
            </a:xfrm>
            <a:custGeom>
              <a:avLst/>
              <a:gdLst/>
              <a:ahLst/>
              <a:cxnLst/>
              <a:rect l="l" t="t" r="r" b="b"/>
              <a:pathLst>
                <a:path w="2121" h="2418" extrusionOk="0">
                  <a:moveTo>
                    <a:pt x="1422" y="1"/>
                  </a:moveTo>
                  <a:cubicBezTo>
                    <a:pt x="929" y="1"/>
                    <a:pt x="433" y="333"/>
                    <a:pt x="250" y="813"/>
                  </a:cubicBezTo>
                  <a:cubicBezTo>
                    <a:pt x="0" y="1467"/>
                    <a:pt x="388" y="2340"/>
                    <a:pt x="1134" y="2417"/>
                  </a:cubicBezTo>
                  <a:cubicBezTo>
                    <a:pt x="1135" y="2417"/>
                    <a:pt x="1136" y="2417"/>
                    <a:pt x="1137" y="2417"/>
                  </a:cubicBezTo>
                  <a:cubicBezTo>
                    <a:pt x="1167" y="2417"/>
                    <a:pt x="1177" y="2370"/>
                    <a:pt x="1150" y="2357"/>
                  </a:cubicBezTo>
                  <a:cubicBezTo>
                    <a:pt x="572" y="2063"/>
                    <a:pt x="130" y="1562"/>
                    <a:pt x="388" y="870"/>
                  </a:cubicBezTo>
                  <a:cubicBezTo>
                    <a:pt x="569" y="381"/>
                    <a:pt x="956" y="195"/>
                    <a:pt x="1382" y="195"/>
                  </a:cubicBezTo>
                  <a:cubicBezTo>
                    <a:pt x="1600" y="195"/>
                    <a:pt x="1828" y="243"/>
                    <a:pt x="2043" y="325"/>
                  </a:cubicBezTo>
                  <a:cubicBezTo>
                    <a:pt x="2048" y="327"/>
                    <a:pt x="2052" y="327"/>
                    <a:pt x="2057" y="327"/>
                  </a:cubicBezTo>
                  <a:cubicBezTo>
                    <a:pt x="2094" y="327"/>
                    <a:pt x="2120" y="272"/>
                    <a:pt x="2088" y="245"/>
                  </a:cubicBezTo>
                  <a:cubicBezTo>
                    <a:pt x="1890" y="75"/>
                    <a:pt x="1656" y="1"/>
                    <a:pt x="1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6">
              <a:extLst>
                <a:ext uri="{FF2B5EF4-FFF2-40B4-BE49-F238E27FC236}">
                  <a16:creationId xmlns:a16="http://schemas.microsoft.com/office/drawing/2014/main" id="{171FBCDC-0ED9-E726-FEDB-6A981AB1A6A5}"/>
                </a:ext>
              </a:extLst>
            </p:cNvPr>
            <p:cNvSpPr/>
            <p:nvPr/>
          </p:nvSpPr>
          <p:spPr>
            <a:xfrm>
              <a:off x="4959850" y="2199350"/>
              <a:ext cx="48050" cy="51075"/>
            </a:xfrm>
            <a:custGeom>
              <a:avLst/>
              <a:gdLst/>
              <a:ahLst/>
              <a:cxnLst/>
              <a:rect l="l" t="t" r="r" b="b"/>
              <a:pathLst>
                <a:path w="1922" h="2043" extrusionOk="0">
                  <a:moveTo>
                    <a:pt x="96" y="1"/>
                  </a:moveTo>
                  <a:cubicBezTo>
                    <a:pt x="83" y="1"/>
                    <a:pt x="70" y="8"/>
                    <a:pt x="68" y="23"/>
                  </a:cubicBezTo>
                  <a:cubicBezTo>
                    <a:pt x="1" y="441"/>
                    <a:pt x="321" y="946"/>
                    <a:pt x="574" y="1255"/>
                  </a:cubicBezTo>
                  <a:cubicBezTo>
                    <a:pt x="909" y="1664"/>
                    <a:pt x="1355" y="1961"/>
                    <a:pt x="1881" y="2043"/>
                  </a:cubicBezTo>
                  <a:cubicBezTo>
                    <a:pt x="1882" y="2043"/>
                    <a:pt x="1883" y="2043"/>
                    <a:pt x="1884" y="2043"/>
                  </a:cubicBezTo>
                  <a:cubicBezTo>
                    <a:pt x="1905" y="2043"/>
                    <a:pt x="1921" y="2013"/>
                    <a:pt x="1898" y="2003"/>
                  </a:cubicBezTo>
                  <a:cubicBezTo>
                    <a:pt x="1472" y="1815"/>
                    <a:pt x="1074" y="1578"/>
                    <a:pt x="759" y="1229"/>
                  </a:cubicBezTo>
                  <a:cubicBezTo>
                    <a:pt x="599" y="1053"/>
                    <a:pt x="465" y="853"/>
                    <a:pt x="360" y="639"/>
                  </a:cubicBezTo>
                  <a:cubicBezTo>
                    <a:pt x="262" y="437"/>
                    <a:pt x="232" y="210"/>
                    <a:pt x="123" y="15"/>
                  </a:cubicBezTo>
                  <a:cubicBezTo>
                    <a:pt x="118" y="6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6">
              <a:extLst>
                <a:ext uri="{FF2B5EF4-FFF2-40B4-BE49-F238E27FC236}">
                  <a16:creationId xmlns:a16="http://schemas.microsoft.com/office/drawing/2014/main" id="{E160E4B2-24F7-5BA6-2432-1A5ACEC5DE27}"/>
                </a:ext>
              </a:extLst>
            </p:cNvPr>
            <p:cNvSpPr/>
            <p:nvPr/>
          </p:nvSpPr>
          <p:spPr>
            <a:xfrm>
              <a:off x="4962500" y="2200625"/>
              <a:ext cx="67800" cy="67075"/>
            </a:xfrm>
            <a:custGeom>
              <a:avLst/>
              <a:gdLst/>
              <a:ahLst/>
              <a:cxnLst/>
              <a:rect l="l" t="t" r="r" b="b"/>
              <a:pathLst>
                <a:path w="2712" h="2683" extrusionOk="0">
                  <a:moveTo>
                    <a:pt x="17" y="1"/>
                  </a:moveTo>
                  <a:cubicBezTo>
                    <a:pt x="6" y="1"/>
                    <a:pt x="0" y="16"/>
                    <a:pt x="9" y="25"/>
                  </a:cubicBezTo>
                  <a:lnTo>
                    <a:pt x="9" y="24"/>
                  </a:lnTo>
                  <a:cubicBezTo>
                    <a:pt x="440" y="438"/>
                    <a:pt x="1093" y="493"/>
                    <a:pt x="1566" y="867"/>
                  </a:cubicBezTo>
                  <a:cubicBezTo>
                    <a:pt x="2161" y="1341"/>
                    <a:pt x="2358" y="1941"/>
                    <a:pt x="2559" y="2642"/>
                  </a:cubicBezTo>
                  <a:cubicBezTo>
                    <a:pt x="2567" y="2670"/>
                    <a:pt x="2589" y="2683"/>
                    <a:pt x="2611" y="2683"/>
                  </a:cubicBezTo>
                  <a:cubicBezTo>
                    <a:pt x="2639" y="2683"/>
                    <a:pt x="2667" y="2662"/>
                    <a:pt x="2670" y="2627"/>
                  </a:cubicBezTo>
                  <a:cubicBezTo>
                    <a:pt x="2712" y="2004"/>
                    <a:pt x="2347" y="1360"/>
                    <a:pt x="1916" y="932"/>
                  </a:cubicBezTo>
                  <a:cubicBezTo>
                    <a:pt x="1398" y="416"/>
                    <a:pt x="694" y="235"/>
                    <a:pt x="22" y="2"/>
                  </a:cubicBezTo>
                  <a:cubicBezTo>
                    <a:pt x="20" y="1"/>
                    <a:pt x="1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6">
              <a:extLst>
                <a:ext uri="{FF2B5EF4-FFF2-40B4-BE49-F238E27FC236}">
                  <a16:creationId xmlns:a16="http://schemas.microsoft.com/office/drawing/2014/main" id="{BD47ED74-FF8E-F1B7-4BD6-3CEE70D713B4}"/>
                </a:ext>
              </a:extLst>
            </p:cNvPr>
            <p:cNvSpPr/>
            <p:nvPr/>
          </p:nvSpPr>
          <p:spPr>
            <a:xfrm>
              <a:off x="5018625" y="2210050"/>
              <a:ext cx="10525" cy="38600"/>
            </a:xfrm>
            <a:custGeom>
              <a:avLst/>
              <a:gdLst/>
              <a:ahLst/>
              <a:cxnLst/>
              <a:rect l="l" t="t" r="r" b="b"/>
              <a:pathLst>
                <a:path w="421" h="1544" extrusionOk="0">
                  <a:moveTo>
                    <a:pt x="369" y="0"/>
                  </a:moveTo>
                  <a:cubicBezTo>
                    <a:pt x="359" y="0"/>
                    <a:pt x="349" y="4"/>
                    <a:pt x="341" y="13"/>
                  </a:cubicBezTo>
                  <a:cubicBezTo>
                    <a:pt x="1" y="395"/>
                    <a:pt x="15" y="1065"/>
                    <a:pt x="119" y="1532"/>
                  </a:cubicBezTo>
                  <a:cubicBezTo>
                    <a:pt x="120" y="1540"/>
                    <a:pt x="126" y="1543"/>
                    <a:pt x="132" y="1543"/>
                  </a:cubicBezTo>
                  <a:cubicBezTo>
                    <a:pt x="140" y="1543"/>
                    <a:pt x="150" y="1536"/>
                    <a:pt x="148" y="1525"/>
                  </a:cubicBezTo>
                  <a:cubicBezTo>
                    <a:pt x="110" y="1243"/>
                    <a:pt x="123" y="961"/>
                    <a:pt x="187" y="684"/>
                  </a:cubicBezTo>
                  <a:cubicBezTo>
                    <a:pt x="239" y="463"/>
                    <a:pt x="355" y="270"/>
                    <a:pt x="413" y="54"/>
                  </a:cubicBezTo>
                  <a:cubicBezTo>
                    <a:pt x="421" y="26"/>
                    <a:pt x="395" y="0"/>
                    <a:pt x="3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6">
              <a:extLst>
                <a:ext uri="{FF2B5EF4-FFF2-40B4-BE49-F238E27FC236}">
                  <a16:creationId xmlns:a16="http://schemas.microsoft.com/office/drawing/2014/main" id="{6953C292-D055-8A1C-0922-02271B97FD7D}"/>
                </a:ext>
              </a:extLst>
            </p:cNvPr>
            <p:cNvSpPr/>
            <p:nvPr/>
          </p:nvSpPr>
          <p:spPr>
            <a:xfrm>
              <a:off x="5027425" y="2209750"/>
              <a:ext cx="38975" cy="56900"/>
            </a:xfrm>
            <a:custGeom>
              <a:avLst/>
              <a:gdLst/>
              <a:ahLst/>
              <a:cxnLst/>
              <a:rect l="l" t="t" r="r" b="b"/>
              <a:pathLst>
                <a:path w="1559" h="2276" extrusionOk="0">
                  <a:moveTo>
                    <a:pt x="44" y="0"/>
                  </a:moveTo>
                  <a:cubicBezTo>
                    <a:pt x="36" y="0"/>
                    <a:pt x="27" y="7"/>
                    <a:pt x="26" y="16"/>
                  </a:cubicBezTo>
                  <a:cubicBezTo>
                    <a:pt x="0" y="377"/>
                    <a:pt x="398" y="559"/>
                    <a:pt x="630" y="767"/>
                  </a:cubicBezTo>
                  <a:cubicBezTo>
                    <a:pt x="1094" y="1188"/>
                    <a:pt x="1203" y="1681"/>
                    <a:pt x="1416" y="2239"/>
                  </a:cubicBezTo>
                  <a:cubicBezTo>
                    <a:pt x="1425" y="2264"/>
                    <a:pt x="1446" y="2276"/>
                    <a:pt x="1466" y="2276"/>
                  </a:cubicBezTo>
                  <a:cubicBezTo>
                    <a:pt x="1491" y="2276"/>
                    <a:pt x="1516" y="2258"/>
                    <a:pt x="1519" y="2224"/>
                  </a:cubicBezTo>
                  <a:cubicBezTo>
                    <a:pt x="1558" y="1796"/>
                    <a:pt x="1311" y="1335"/>
                    <a:pt x="1056" y="1005"/>
                  </a:cubicBezTo>
                  <a:cubicBezTo>
                    <a:pt x="766" y="632"/>
                    <a:pt x="271" y="430"/>
                    <a:pt x="57" y="9"/>
                  </a:cubicBezTo>
                  <a:cubicBezTo>
                    <a:pt x="55" y="3"/>
                    <a:pt x="5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6">
              <a:extLst>
                <a:ext uri="{FF2B5EF4-FFF2-40B4-BE49-F238E27FC236}">
                  <a16:creationId xmlns:a16="http://schemas.microsoft.com/office/drawing/2014/main" id="{42360BFB-BDDD-8BAB-2751-4A4A85964A93}"/>
                </a:ext>
              </a:extLst>
            </p:cNvPr>
            <p:cNvSpPr/>
            <p:nvPr/>
          </p:nvSpPr>
          <p:spPr>
            <a:xfrm>
              <a:off x="5154350" y="2338950"/>
              <a:ext cx="118100" cy="73825"/>
            </a:xfrm>
            <a:custGeom>
              <a:avLst/>
              <a:gdLst/>
              <a:ahLst/>
              <a:cxnLst/>
              <a:rect l="l" t="t" r="r" b="b"/>
              <a:pathLst>
                <a:path w="4724" h="2953" extrusionOk="0">
                  <a:moveTo>
                    <a:pt x="1394" y="1"/>
                  </a:moveTo>
                  <a:cubicBezTo>
                    <a:pt x="961" y="1"/>
                    <a:pt x="527" y="39"/>
                    <a:pt x="113" y="80"/>
                  </a:cubicBezTo>
                  <a:cubicBezTo>
                    <a:pt x="5" y="91"/>
                    <a:pt x="0" y="257"/>
                    <a:pt x="104" y="257"/>
                  </a:cubicBezTo>
                  <a:cubicBezTo>
                    <a:pt x="107" y="257"/>
                    <a:pt x="110" y="256"/>
                    <a:pt x="113" y="256"/>
                  </a:cubicBezTo>
                  <a:cubicBezTo>
                    <a:pt x="560" y="215"/>
                    <a:pt x="1017" y="169"/>
                    <a:pt x="1470" y="169"/>
                  </a:cubicBezTo>
                  <a:cubicBezTo>
                    <a:pt x="1925" y="169"/>
                    <a:pt x="2377" y="215"/>
                    <a:pt x="2812" y="361"/>
                  </a:cubicBezTo>
                  <a:cubicBezTo>
                    <a:pt x="3892" y="720"/>
                    <a:pt x="4691" y="1746"/>
                    <a:pt x="4284" y="2903"/>
                  </a:cubicBezTo>
                  <a:cubicBezTo>
                    <a:pt x="4275" y="2930"/>
                    <a:pt x="4302" y="2952"/>
                    <a:pt x="4326" y="2952"/>
                  </a:cubicBezTo>
                  <a:cubicBezTo>
                    <a:pt x="4338" y="2952"/>
                    <a:pt x="4350" y="2947"/>
                    <a:pt x="4355" y="2933"/>
                  </a:cubicBezTo>
                  <a:cubicBezTo>
                    <a:pt x="4723" y="2093"/>
                    <a:pt x="4403" y="1190"/>
                    <a:pt x="3685" y="642"/>
                  </a:cubicBezTo>
                  <a:cubicBezTo>
                    <a:pt x="3022" y="136"/>
                    <a:pt x="2210" y="1"/>
                    <a:pt x="1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6">
              <a:extLst>
                <a:ext uri="{FF2B5EF4-FFF2-40B4-BE49-F238E27FC236}">
                  <a16:creationId xmlns:a16="http://schemas.microsoft.com/office/drawing/2014/main" id="{90A07ADB-CCD2-E27E-47F6-D36E3507DD86}"/>
                </a:ext>
              </a:extLst>
            </p:cNvPr>
            <p:cNvSpPr/>
            <p:nvPr/>
          </p:nvSpPr>
          <p:spPr>
            <a:xfrm>
              <a:off x="5445125" y="2503475"/>
              <a:ext cx="52275" cy="96250"/>
            </a:xfrm>
            <a:custGeom>
              <a:avLst/>
              <a:gdLst/>
              <a:ahLst/>
              <a:cxnLst/>
              <a:rect l="l" t="t" r="r" b="b"/>
              <a:pathLst>
                <a:path w="2091" h="3850" extrusionOk="0">
                  <a:moveTo>
                    <a:pt x="2091" y="1"/>
                  </a:moveTo>
                  <a:lnTo>
                    <a:pt x="2091" y="1"/>
                  </a:lnTo>
                  <a:cubicBezTo>
                    <a:pt x="2047" y="308"/>
                    <a:pt x="1981" y="618"/>
                    <a:pt x="1883" y="947"/>
                  </a:cubicBezTo>
                  <a:lnTo>
                    <a:pt x="1850" y="1068"/>
                  </a:lnTo>
                  <a:cubicBezTo>
                    <a:pt x="1850" y="1068"/>
                    <a:pt x="1838" y="1108"/>
                    <a:pt x="1817" y="1167"/>
                  </a:cubicBezTo>
                  <a:cubicBezTo>
                    <a:pt x="1797" y="1227"/>
                    <a:pt x="1772" y="1307"/>
                    <a:pt x="1742" y="1386"/>
                  </a:cubicBezTo>
                  <a:cubicBezTo>
                    <a:pt x="1711" y="1464"/>
                    <a:pt x="1681" y="1542"/>
                    <a:pt x="1657" y="1601"/>
                  </a:cubicBezTo>
                  <a:cubicBezTo>
                    <a:pt x="1632" y="1658"/>
                    <a:pt x="1615" y="1696"/>
                    <a:pt x="1615" y="1696"/>
                  </a:cubicBezTo>
                  <a:cubicBezTo>
                    <a:pt x="1434" y="2102"/>
                    <a:pt x="1202" y="2516"/>
                    <a:pt x="920" y="2883"/>
                  </a:cubicBezTo>
                  <a:cubicBezTo>
                    <a:pt x="640" y="3254"/>
                    <a:pt x="321" y="3585"/>
                    <a:pt x="1" y="3849"/>
                  </a:cubicBezTo>
                  <a:cubicBezTo>
                    <a:pt x="205" y="3712"/>
                    <a:pt x="228" y="3712"/>
                    <a:pt x="550" y="3399"/>
                  </a:cubicBezTo>
                  <a:cubicBezTo>
                    <a:pt x="833" y="3114"/>
                    <a:pt x="1080" y="2832"/>
                    <a:pt x="1302" y="2481"/>
                  </a:cubicBezTo>
                  <a:cubicBezTo>
                    <a:pt x="1449" y="2247"/>
                    <a:pt x="1581" y="2004"/>
                    <a:pt x="1687" y="1760"/>
                  </a:cubicBezTo>
                  <a:cubicBezTo>
                    <a:pt x="1687" y="1760"/>
                    <a:pt x="1704" y="1725"/>
                    <a:pt x="1726" y="1675"/>
                  </a:cubicBezTo>
                  <a:cubicBezTo>
                    <a:pt x="1749" y="1624"/>
                    <a:pt x="1775" y="1553"/>
                    <a:pt x="1802" y="1484"/>
                  </a:cubicBezTo>
                  <a:cubicBezTo>
                    <a:pt x="1831" y="1416"/>
                    <a:pt x="1856" y="1345"/>
                    <a:pt x="1872" y="1292"/>
                  </a:cubicBezTo>
                  <a:lnTo>
                    <a:pt x="1903" y="1203"/>
                  </a:lnTo>
                  <a:cubicBezTo>
                    <a:pt x="1943" y="1089"/>
                    <a:pt x="2003" y="835"/>
                    <a:pt x="2042" y="588"/>
                  </a:cubicBezTo>
                  <a:cubicBezTo>
                    <a:pt x="2080" y="339"/>
                    <a:pt x="2091" y="95"/>
                    <a:pt x="20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6">
              <a:extLst>
                <a:ext uri="{FF2B5EF4-FFF2-40B4-BE49-F238E27FC236}">
                  <a16:creationId xmlns:a16="http://schemas.microsoft.com/office/drawing/2014/main" id="{AF1ED49B-155C-A0E6-A703-DD6E8082A16E}"/>
                </a:ext>
              </a:extLst>
            </p:cNvPr>
            <p:cNvSpPr/>
            <p:nvPr/>
          </p:nvSpPr>
          <p:spPr>
            <a:xfrm>
              <a:off x="5434400" y="2519500"/>
              <a:ext cx="58950" cy="80150"/>
            </a:xfrm>
            <a:custGeom>
              <a:avLst/>
              <a:gdLst/>
              <a:ahLst/>
              <a:cxnLst/>
              <a:rect l="l" t="t" r="r" b="b"/>
              <a:pathLst>
                <a:path w="2358" h="3206" extrusionOk="0">
                  <a:moveTo>
                    <a:pt x="2357" y="1"/>
                  </a:moveTo>
                  <a:cubicBezTo>
                    <a:pt x="2266" y="266"/>
                    <a:pt x="2155" y="530"/>
                    <a:pt x="2018" y="808"/>
                  </a:cubicBezTo>
                  <a:lnTo>
                    <a:pt x="1970" y="910"/>
                  </a:lnTo>
                  <a:cubicBezTo>
                    <a:pt x="1970" y="910"/>
                    <a:pt x="1954" y="945"/>
                    <a:pt x="1927" y="995"/>
                  </a:cubicBezTo>
                  <a:cubicBezTo>
                    <a:pt x="1900" y="1044"/>
                    <a:pt x="1867" y="1113"/>
                    <a:pt x="1829" y="1178"/>
                  </a:cubicBezTo>
                  <a:cubicBezTo>
                    <a:pt x="1791" y="1243"/>
                    <a:pt x="1753" y="1309"/>
                    <a:pt x="1724" y="1358"/>
                  </a:cubicBezTo>
                  <a:cubicBezTo>
                    <a:pt x="1694" y="1407"/>
                    <a:pt x="1673" y="1438"/>
                    <a:pt x="1673" y="1438"/>
                  </a:cubicBezTo>
                  <a:cubicBezTo>
                    <a:pt x="1459" y="1775"/>
                    <a:pt x="1202" y="2117"/>
                    <a:pt x="911" y="2419"/>
                  </a:cubicBezTo>
                  <a:cubicBezTo>
                    <a:pt x="622" y="2723"/>
                    <a:pt x="306" y="2991"/>
                    <a:pt x="0" y="3206"/>
                  </a:cubicBezTo>
                  <a:cubicBezTo>
                    <a:pt x="196" y="3100"/>
                    <a:pt x="215" y="3101"/>
                    <a:pt x="532" y="2849"/>
                  </a:cubicBezTo>
                  <a:cubicBezTo>
                    <a:pt x="813" y="2620"/>
                    <a:pt x="1064" y="2394"/>
                    <a:pt x="1303" y="2106"/>
                  </a:cubicBezTo>
                  <a:cubicBezTo>
                    <a:pt x="1462" y="1913"/>
                    <a:pt x="1610" y="1713"/>
                    <a:pt x="1738" y="1509"/>
                  </a:cubicBezTo>
                  <a:cubicBezTo>
                    <a:pt x="1738" y="1509"/>
                    <a:pt x="1811" y="1397"/>
                    <a:pt x="1877" y="1279"/>
                  </a:cubicBezTo>
                  <a:cubicBezTo>
                    <a:pt x="1912" y="1222"/>
                    <a:pt x="1944" y="1162"/>
                    <a:pt x="1967" y="1118"/>
                  </a:cubicBezTo>
                  <a:cubicBezTo>
                    <a:pt x="1990" y="1073"/>
                    <a:pt x="2006" y="1043"/>
                    <a:pt x="2006" y="1043"/>
                  </a:cubicBezTo>
                  <a:cubicBezTo>
                    <a:pt x="2058" y="946"/>
                    <a:pt x="2149" y="731"/>
                    <a:pt x="2221" y="516"/>
                  </a:cubicBezTo>
                  <a:cubicBezTo>
                    <a:pt x="2293" y="300"/>
                    <a:pt x="2342" y="85"/>
                    <a:pt x="2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6">
              <a:extLst>
                <a:ext uri="{FF2B5EF4-FFF2-40B4-BE49-F238E27FC236}">
                  <a16:creationId xmlns:a16="http://schemas.microsoft.com/office/drawing/2014/main" id="{82F1F974-634B-2316-BE72-52F65C6D436D}"/>
                </a:ext>
              </a:extLst>
            </p:cNvPr>
            <p:cNvSpPr/>
            <p:nvPr/>
          </p:nvSpPr>
          <p:spPr>
            <a:xfrm>
              <a:off x="5417975" y="2495275"/>
              <a:ext cx="93725" cy="154050"/>
            </a:xfrm>
            <a:custGeom>
              <a:avLst/>
              <a:gdLst/>
              <a:ahLst/>
              <a:cxnLst/>
              <a:rect l="l" t="t" r="r" b="b"/>
              <a:pathLst>
                <a:path w="3749" h="6162" extrusionOk="0">
                  <a:moveTo>
                    <a:pt x="3719" y="0"/>
                  </a:moveTo>
                  <a:cubicBezTo>
                    <a:pt x="3704" y="207"/>
                    <a:pt x="3696" y="317"/>
                    <a:pt x="3690" y="468"/>
                  </a:cubicBezTo>
                  <a:cubicBezTo>
                    <a:pt x="3682" y="545"/>
                    <a:pt x="3673" y="630"/>
                    <a:pt x="3661" y="743"/>
                  </a:cubicBezTo>
                  <a:cubicBezTo>
                    <a:pt x="3656" y="800"/>
                    <a:pt x="3649" y="864"/>
                    <a:pt x="3643" y="936"/>
                  </a:cubicBezTo>
                  <a:cubicBezTo>
                    <a:pt x="3630" y="1009"/>
                    <a:pt x="3617" y="1090"/>
                    <a:pt x="3601" y="1182"/>
                  </a:cubicBezTo>
                  <a:cubicBezTo>
                    <a:pt x="3486" y="1843"/>
                    <a:pt x="3277" y="2431"/>
                    <a:pt x="2979" y="3046"/>
                  </a:cubicBezTo>
                  <a:cubicBezTo>
                    <a:pt x="2774" y="3457"/>
                    <a:pt x="2540" y="3851"/>
                    <a:pt x="2267" y="4197"/>
                  </a:cubicBezTo>
                  <a:cubicBezTo>
                    <a:pt x="2267" y="4197"/>
                    <a:pt x="2231" y="4246"/>
                    <a:pt x="2174" y="4320"/>
                  </a:cubicBezTo>
                  <a:cubicBezTo>
                    <a:pt x="2118" y="4393"/>
                    <a:pt x="2035" y="4484"/>
                    <a:pt x="1955" y="4578"/>
                  </a:cubicBezTo>
                  <a:cubicBezTo>
                    <a:pt x="1914" y="4625"/>
                    <a:pt x="1874" y="4671"/>
                    <a:pt x="1836" y="4715"/>
                  </a:cubicBezTo>
                  <a:cubicBezTo>
                    <a:pt x="1795" y="4756"/>
                    <a:pt x="1757" y="4793"/>
                    <a:pt x="1724" y="4826"/>
                  </a:cubicBezTo>
                  <a:cubicBezTo>
                    <a:pt x="1659" y="4892"/>
                    <a:pt x="1615" y="4935"/>
                    <a:pt x="1615" y="4935"/>
                  </a:cubicBezTo>
                  <a:cubicBezTo>
                    <a:pt x="1476" y="5081"/>
                    <a:pt x="1159" y="5370"/>
                    <a:pt x="828" y="5625"/>
                  </a:cubicBezTo>
                  <a:cubicBezTo>
                    <a:pt x="745" y="5689"/>
                    <a:pt x="657" y="5744"/>
                    <a:pt x="576" y="5801"/>
                  </a:cubicBezTo>
                  <a:cubicBezTo>
                    <a:pt x="493" y="5856"/>
                    <a:pt x="418" y="5916"/>
                    <a:pt x="341" y="5957"/>
                  </a:cubicBezTo>
                  <a:cubicBezTo>
                    <a:pt x="196" y="6045"/>
                    <a:pt x="74" y="6117"/>
                    <a:pt x="1" y="6161"/>
                  </a:cubicBezTo>
                  <a:cubicBezTo>
                    <a:pt x="473" y="5939"/>
                    <a:pt x="934" y="5654"/>
                    <a:pt x="1381" y="5277"/>
                  </a:cubicBezTo>
                  <a:lnTo>
                    <a:pt x="1542" y="5135"/>
                  </a:lnTo>
                  <a:cubicBezTo>
                    <a:pt x="1542" y="5135"/>
                    <a:pt x="1555" y="5123"/>
                    <a:pt x="1579" y="5103"/>
                  </a:cubicBezTo>
                  <a:cubicBezTo>
                    <a:pt x="1600" y="5081"/>
                    <a:pt x="1633" y="5049"/>
                    <a:pt x="1670" y="5011"/>
                  </a:cubicBezTo>
                  <a:cubicBezTo>
                    <a:pt x="1745" y="4934"/>
                    <a:pt x="1850" y="4837"/>
                    <a:pt x="1945" y="4730"/>
                  </a:cubicBezTo>
                  <a:cubicBezTo>
                    <a:pt x="2039" y="4622"/>
                    <a:pt x="2132" y="4513"/>
                    <a:pt x="2202" y="4432"/>
                  </a:cubicBezTo>
                  <a:cubicBezTo>
                    <a:pt x="2271" y="4349"/>
                    <a:pt x="2313" y="4291"/>
                    <a:pt x="2313" y="4291"/>
                  </a:cubicBezTo>
                  <a:cubicBezTo>
                    <a:pt x="2771" y="3692"/>
                    <a:pt x="3169" y="2980"/>
                    <a:pt x="3405" y="2226"/>
                  </a:cubicBezTo>
                  <a:cubicBezTo>
                    <a:pt x="3647" y="1476"/>
                    <a:pt x="3749" y="697"/>
                    <a:pt x="3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6">
              <a:extLst>
                <a:ext uri="{FF2B5EF4-FFF2-40B4-BE49-F238E27FC236}">
                  <a16:creationId xmlns:a16="http://schemas.microsoft.com/office/drawing/2014/main" id="{1BF90878-BAA3-10BA-5D9F-A5CD311A3A32}"/>
                </a:ext>
              </a:extLst>
            </p:cNvPr>
            <p:cNvSpPr/>
            <p:nvPr/>
          </p:nvSpPr>
          <p:spPr>
            <a:xfrm>
              <a:off x="5389200" y="2573925"/>
              <a:ext cx="43600" cy="39925"/>
            </a:xfrm>
            <a:custGeom>
              <a:avLst/>
              <a:gdLst/>
              <a:ahLst/>
              <a:cxnLst/>
              <a:rect l="l" t="t" r="r" b="b"/>
              <a:pathLst>
                <a:path w="1744" h="1597" extrusionOk="0">
                  <a:moveTo>
                    <a:pt x="19" y="1"/>
                  </a:moveTo>
                  <a:cubicBezTo>
                    <a:pt x="5" y="69"/>
                    <a:pt x="0" y="107"/>
                    <a:pt x="1" y="160"/>
                  </a:cubicBezTo>
                  <a:cubicBezTo>
                    <a:pt x="6" y="210"/>
                    <a:pt x="9" y="279"/>
                    <a:pt x="50" y="401"/>
                  </a:cubicBezTo>
                  <a:cubicBezTo>
                    <a:pt x="124" y="618"/>
                    <a:pt x="234" y="809"/>
                    <a:pt x="405" y="976"/>
                  </a:cubicBezTo>
                  <a:cubicBezTo>
                    <a:pt x="518" y="1087"/>
                    <a:pt x="649" y="1178"/>
                    <a:pt x="779" y="1256"/>
                  </a:cubicBezTo>
                  <a:cubicBezTo>
                    <a:pt x="779" y="1256"/>
                    <a:pt x="851" y="1299"/>
                    <a:pt x="927" y="1337"/>
                  </a:cubicBezTo>
                  <a:cubicBezTo>
                    <a:pt x="1003" y="1376"/>
                    <a:pt x="1079" y="1411"/>
                    <a:pt x="1079" y="1411"/>
                  </a:cubicBezTo>
                  <a:cubicBezTo>
                    <a:pt x="1205" y="1473"/>
                    <a:pt x="1636" y="1584"/>
                    <a:pt x="1743" y="1597"/>
                  </a:cubicBezTo>
                  <a:cubicBezTo>
                    <a:pt x="1568" y="1521"/>
                    <a:pt x="1402" y="1448"/>
                    <a:pt x="1241" y="1379"/>
                  </a:cubicBezTo>
                  <a:lnTo>
                    <a:pt x="1175" y="1352"/>
                  </a:lnTo>
                  <a:cubicBezTo>
                    <a:pt x="1175" y="1352"/>
                    <a:pt x="1088" y="1314"/>
                    <a:pt x="1004" y="1272"/>
                  </a:cubicBezTo>
                  <a:cubicBezTo>
                    <a:pt x="919" y="1232"/>
                    <a:pt x="839" y="1184"/>
                    <a:pt x="839" y="1184"/>
                  </a:cubicBezTo>
                  <a:cubicBezTo>
                    <a:pt x="625" y="1060"/>
                    <a:pt x="418" y="895"/>
                    <a:pt x="266" y="686"/>
                  </a:cubicBezTo>
                  <a:cubicBezTo>
                    <a:pt x="112" y="482"/>
                    <a:pt x="21" y="234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6">
              <a:extLst>
                <a:ext uri="{FF2B5EF4-FFF2-40B4-BE49-F238E27FC236}">
                  <a16:creationId xmlns:a16="http://schemas.microsoft.com/office/drawing/2014/main" id="{D6149AB5-E03E-CC58-EBB8-7969003FC679}"/>
                </a:ext>
              </a:extLst>
            </p:cNvPr>
            <p:cNvSpPr/>
            <p:nvPr/>
          </p:nvSpPr>
          <p:spPr>
            <a:xfrm>
              <a:off x="5386925" y="2574925"/>
              <a:ext cx="26575" cy="43900"/>
            </a:xfrm>
            <a:custGeom>
              <a:avLst/>
              <a:gdLst/>
              <a:ahLst/>
              <a:cxnLst/>
              <a:rect l="l" t="t" r="r" b="b"/>
              <a:pathLst>
                <a:path w="1063" h="1756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16" y="102"/>
                    <a:pt x="100" y="109"/>
                    <a:pt x="47" y="334"/>
                  </a:cubicBezTo>
                  <a:cubicBezTo>
                    <a:pt x="8" y="536"/>
                    <a:pt x="0" y="736"/>
                    <a:pt x="64" y="945"/>
                  </a:cubicBezTo>
                  <a:cubicBezTo>
                    <a:pt x="108" y="1083"/>
                    <a:pt x="177" y="1212"/>
                    <a:pt x="261" y="1323"/>
                  </a:cubicBezTo>
                  <a:cubicBezTo>
                    <a:pt x="261" y="1323"/>
                    <a:pt x="308" y="1386"/>
                    <a:pt x="362" y="1441"/>
                  </a:cubicBezTo>
                  <a:cubicBezTo>
                    <a:pt x="416" y="1498"/>
                    <a:pt x="477" y="1546"/>
                    <a:pt x="477" y="1546"/>
                  </a:cubicBezTo>
                  <a:cubicBezTo>
                    <a:pt x="525" y="1588"/>
                    <a:pt x="643" y="1658"/>
                    <a:pt x="766" y="1700"/>
                  </a:cubicBezTo>
                  <a:cubicBezTo>
                    <a:pt x="883" y="1743"/>
                    <a:pt x="1004" y="1756"/>
                    <a:pt x="1056" y="1756"/>
                  </a:cubicBezTo>
                  <a:cubicBezTo>
                    <a:pt x="1058" y="1756"/>
                    <a:pt x="1060" y="1756"/>
                    <a:pt x="1062" y="1756"/>
                  </a:cubicBezTo>
                  <a:cubicBezTo>
                    <a:pt x="912" y="1712"/>
                    <a:pt x="767" y="1644"/>
                    <a:pt x="630" y="1545"/>
                  </a:cubicBezTo>
                  <a:lnTo>
                    <a:pt x="579" y="1509"/>
                  </a:lnTo>
                  <a:cubicBezTo>
                    <a:pt x="579" y="1509"/>
                    <a:pt x="512" y="1459"/>
                    <a:pt x="452" y="1401"/>
                  </a:cubicBezTo>
                  <a:cubicBezTo>
                    <a:pt x="393" y="1345"/>
                    <a:pt x="342" y="1278"/>
                    <a:pt x="342" y="1278"/>
                  </a:cubicBezTo>
                  <a:cubicBezTo>
                    <a:pt x="207" y="1106"/>
                    <a:pt x="116" y="884"/>
                    <a:pt x="92" y="655"/>
                  </a:cubicBezTo>
                  <a:cubicBezTo>
                    <a:pt x="65" y="425"/>
                    <a:pt x="106" y="192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6">
              <a:extLst>
                <a:ext uri="{FF2B5EF4-FFF2-40B4-BE49-F238E27FC236}">
                  <a16:creationId xmlns:a16="http://schemas.microsoft.com/office/drawing/2014/main" id="{F2C39B64-BECD-0070-4DA0-084E42B865F3}"/>
                </a:ext>
              </a:extLst>
            </p:cNvPr>
            <p:cNvSpPr/>
            <p:nvPr/>
          </p:nvSpPr>
          <p:spPr>
            <a:xfrm>
              <a:off x="5360000" y="2580400"/>
              <a:ext cx="25575" cy="50675"/>
            </a:xfrm>
            <a:custGeom>
              <a:avLst/>
              <a:gdLst/>
              <a:ahLst/>
              <a:cxnLst/>
              <a:rect l="l" t="t" r="r" b="b"/>
              <a:pathLst>
                <a:path w="1023" h="2027" extrusionOk="0">
                  <a:moveTo>
                    <a:pt x="580" y="0"/>
                  </a:moveTo>
                  <a:lnTo>
                    <a:pt x="580" y="0"/>
                  </a:lnTo>
                  <a:cubicBezTo>
                    <a:pt x="511" y="29"/>
                    <a:pt x="475" y="49"/>
                    <a:pt x="430" y="81"/>
                  </a:cubicBezTo>
                  <a:cubicBezTo>
                    <a:pt x="387" y="117"/>
                    <a:pt x="328" y="160"/>
                    <a:pt x="246" y="271"/>
                  </a:cubicBezTo>
                  <a:cubicBezTo>
                    <a:pt x="101" y="470"/>
                    <a:pt x="4" y="694"/>
                    <a:pt x="3" y="955"/>
                  </a:cubicBezTo>
                  <a:cubicBezTo>
                    <a:pt x="0" y="1129"/>
                    <a:pt x="47" y="1302"/>
                    <a:pt x="122" y="1449"/>
                  </a:cubicBezTo>
                  <a:cubicBezTo>
                    <a:pt x="122" y="1449"/>
                    <a:pt x="164" y="1533"/>
                    <a:pt x="220" y="1608"/>
                  </a:cubicBezTo>
                  <a:cubicBezTo>
                    <a:pt x="274" y="1685"/>
                    <a:pt x="341" y="1750"/>
                    <a:pt x="341" y="1750"/>
                  </a:cubicBezTo>
                  <a:cubicBezTo>
                    <a:pt x="393" y="1805"/>
                    <a:pt x="525" y="1902"/>
                    <a:pt x="670" y="1959"/>
                  </a:cubicBezTo>
                  <a:cubicBezTo>
                    <a:pt x="800" y="2013"/>
                    <a:pt x="935" y="2027"/>
                    <a:pt x="1002" y="2027"/>
                  </a:cubicBezTo>
                  <a:cubicBezTo>
                    <a:pt x="1010" y="2027"/>
                    <a:pt x="1017" y="2027"/>
                    <a:pt x="1022" y="2026"/>
                  </a:cubicBezTo>
                  <a:cubicBezTo>
                    <a:pt x="840" y="1989"/>
                    <a:pt x="665" y="1906"/>
                    <a:pt x="511" y="1777"/>
                  </a:cubicBezTo>
                  <a:lnTo>
                    <a:pt x="454" y="1730"/>
                  </a:lnTo>
                  <a:cubicBezTo>
                    <a:pt x="454" y="1730"/>
                    <a:pt x="380" y="1663"/>
                    <a:pt x="319" y="1586"/>
                  </a:cubicBezTo>
                  <a:cubicBezTo>
                    <a:pt x="257" y="1510"/>
                    <a:pt x="212" y="1422"/>
                    <a:pt x="212" y="1422"/>
                  </a:cubicBezTo>
                  <a:cubicBezTo>
                    <a:pt x="87" y="1194"/>
                    <a:pt x="56" y="902"/>
                    <a:pt x="132" y="638"/>
                  </a:cubicBezTo>
                  <a:cubicBezTo>
                    <a:pt x="203" y="372"/>
                    <a:pt x="375" y="141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6">
              <a:extLst>
                <a:ext uri="{FF2B5EF4-FFF2-40B4-BE49-F238E27FC236}">
                  <a16:creationId xmlns:a16="http://schemas.microsoft.com/office/drawing/2014/main" id="{DDD6E7FD-EEFF-5FDA-D607-B9B69E60E996}"/>
                </a:ext>
              </a:extLst>
            </p:cNvPr>
            <p:cNvSpPr/>
            <p:nvPr/>
          </p:nvSpPr>
          <p:spPr>
            <a:xfrm>
              <a:off x="5370625" y="2578600"/>
              <a:ext cx="13900" cy="46075"/>
            </a:xfrm>
            <a:custGeom>
              <a:avLst/>
              <a:gdLst/>
              <a:ahLst/>
              <a:cxnLst/>
              <a:rect l="l" t="t" r="r" b="b"/>
              <a:pathLst>
                <a:path w="556" h="1843" extrusionOk="0">
                  <a:moveTo>
                    <a:pt x="126" y="1"/>
                  </a:moveTo>
                  <a:cubicBezTo>
                    <a:pt x="77" y="98"/>
                    <a:pt x="66" y="104"/>
                    <a:pt x="37" y="301"/>
                  </a:cubicBezTo>
                  <a:cubicBezTo>
                    <a:pt x="14" y="476"/>
                    <a:pt x="0" y="644"/>
                    <a:pt x="27" y="827"/>
                  </a:cubicBezTo>
                  <a:cubicBezTo>
                    <a:pt x="46" y="949"/>
                    <a:pt x="74" y="1069"/>
                    <a:pt x="112" y="1180"/>
                  </a:cubicBezTo>
                  <a:cubicBezTo>
                    <a:pt x="112" y="1180"/>
                    <a:pt x="132" y="1244"/>
                    <a:pt x="158" y="1305"/>
                  </a:cubicBezTo>
                  <a:cubicBezTo>
                    <a:pt x="181" y="1367"/>
                    <a:pt x="211" y="1427"/>
                    <a:pt x="211" y="1427"/>
                  </a:cubicBezTo>
                  <a:cubicBezTo>
                    <a:pt x="233" y="1477"/>
                    <a:pt x="298" y="1574"/>
                    <a:pt x="368" y="1659"/>
                  </a:cubicBezTo>
                  <a:cubicBezTo>
                    <a:pt x="441" y="1745"/>
                    <a:pt x="522" y="1817"/>
                    <a:pt x="555" y="1842"/>
                  </a:cubicBezTo>
                  <a:cubicBezTo>
                    <a:pt x="477" y="1731"/>
                    <a:pt x="407" y="1612"/>
                    <a:pt x="341" y="1479"/>
                  </a:cubicBezTo>
                  <a:lnTo>
                    <a:pt x="315" y="1430"/>
                  </a:lnTo>
                  <a:cubicBezTo>
                    <a:pt x="315" y="1430"/>
                    <a:pt x="284" y="1365"/>
                    <a:pt x="255" y="1299"/>
                  </a:cubicBezTo>
                  <a:cubicBezTo>
                    <a:pt x="242" y="1265"/>
                    <a:pt x="229" y="1231"/>
                    <a:pt x="218" y="1206"/>
                  </a:cubicBezTo>
                  <a:cubicBezTo>
                    <a:pt x="209" y="1180"/>
                    <a:pt x="204" y="1163"/>
                    <a:pt x="204" y="1163"/>
                  </a:cubicBezTo>
                  <a:cubicBezTo>
                    <a:pt x="76" y="800"/>
                    <a:pt x="48" y="356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6">
              <a:extLst>
                <a:ext uri="{FF2B5EF4-FFF2-40B4-BE49-F238E27FC236}">
                  <a16:creationId xmlns:a16="http://schemas.microsoft.com/office/drawing/2014/main" id="{469DC375-AA14-A9DC-B7E6-5AFDC13D9342}"/>
                </a:ext>
              </a:extLst>
            </p:cNvPr>
            <p:cNvSpPr/>
            <p:nvPr/>
          </p:nvSpPr>
          <p:spPr>
            <a:xfrm>
              <a:off x="5338425" y="2557850"/>
              <a:ext cx="13550" cy="56750"/>
            </a:xfrm>
            <a:custGeom>
              <a:avLst/>
              <a:gdLst/>
              <a:ahLst/>
              <a:cxnLst/>
              <a:rect l="l" t="t" r="r" b="b"/>
              <a:pathLst>
                <a:path w="542" h="2270" extrusionOk="0">
                  <a:moveTo>
                    <a:pt x="541" y="0"/>
                  </a:moveTo>
                  <a:cubicBezTo>
                    <a:pt x="436" y="85"/>
                    <a:pt x="419" y="85"/>
                    <a:pt x="286" y="293"/>
                  </a:cubicBezTo>
                  <a:cubicBezTo>
                    <a:pt x="171" y="483"/>
                    <a:pt x="84" y="673"/>
                    <a:pt x="42" y="900"/>
                  </a:cubicBezTo>
                  <a:cubicBezTo>
                    <a:pt x="15" y="1051"/>
                    <a:pt x="2" y="1204"/>
                    <a:pt x="11" y="1352"/>
                  </a:cubicBezTo>
                  <a:cubicBezTo>
                    <a:pt x="1" y="1352"/>
                    <a:pt x="46" y="1680"/>
                    <a:pt x="52" y="1680"/>
                  </a:cubicBezTo>
                  <a:cubicBezTo>
                    <a:pt x="52" y="1680"/>
                    <a:pt x="52" y="1680"/>
                    <a:pt x="53" y="1680"/>
                  </a:cubicBezTo>
                  <a:cubicBezTo>
                    <a:pt x="64" y="1747"/>
                    <a:pt x="115" y="1882"/>
                    <a:pt x="179" y="2005"/>
                  </a:cubicBezTo>
                  <a:cubicBezTo>
                    <a:pt x="246" y="2127"/>
                    <a:pt x="329" y="2232"/>
                    <a:pt x="366" y="2270"/>
                  </a:cubicBezTo>
                  <a:cubicBezTo>
                    <a:pt x="284" y="2122"/>
                    <a:pt x="221" y="1962"/>
                    <a:pt x="175" y="1783"/>
                  </a:cubicBezTo>
                  <a:lnTo>
                    <a:pt x="156" y="1718"/>
                  </a:lnTo>
                  <a:cubicBezTo>
                    <a:pt x="156" y="1718"/>
                    <a:pt x="150" y="1697"/>
                    <a:pt x="144" y="1663"/>
                  </a:cubicBezTo>
                  <a:cubicBezTo>
                    <a:pt x="138" y="1630"/>
                    <a:pt x="127" y="1587"/>
                    <a:pt x="121" y="1542"/>
                  </a:cubicBezTo>
                  <a:cubicBezTo>
                    <a:pt x="116" y="1497"/>
                    <a:pt x="111" y="1452"/>
                    <a:pt x="107" y="1419"/>
                  </a:cubicBezTo>
                  <a:cubicBezTo>
                    <a:pt x="105" y="1384"/>
                    <a:pt x="104" y="1362"/>
                    <a:pt x="104" y="1362"/>
                  </a:cubicBezTo>
                  <a:cubicBezTo>
                    <a:pt x="94" y="1125"/>
                    <a:pt x="118" y="869"/>
                    <a:pt x="197" y="631"/>
                  </a:cubicBezTo>
                  <a:cubicBezTo>
                    <a:pt x="273" y="392"/>
                    <a:pt x="395" y="172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6">
              <a:extLst>
                <a:ext uri="{FF2B5EF4-FFF2-40B4-BE49-F238E27FC236}">
                  <a16:creationId xmlns:a16="http://schemas.microsoft.com/office/drawing/2014/main" id="{EC79016C-5124-FA5D-1231-D201FFD92EE6}"/>
                </a:ext>
              </a:extLst>
            </p:cNvPr>
            <p:cNvSpPr/>
            <p:nvPr/>
          </p:nvSpPr>
          <p:spPr>
            <a:xfrm>
              <a:off x="5327675" y="2566250"/>
              <a:ext cx="11675" cy="48375"/>
            </a:xfrm>
            <a:custGeom>
              <a:avLst/>
              <a:gdLst/>
              <a:ahLst/>
              <a:cxnLst/>
              <a:rect l="l" t="t" r="r" b="b"/>
              <a:pathLst>
                <a:path w="467" h="1935" extrusionOk="0">
                  <a:moveTo>
                    <a:pt x="242" y="1"/>
                  </a:moveTo>
                  <a:cubicBezTo>
                    <a:pt x="161" y="119"/>
                    <a:pt x="93" y="254"/>
                    <a:pt x="49" y="410"/>
                  </a:cubicBezTo>
                  <a:lnTo>
                    <a:pt x="36" y="469"/>
                  </a:lnTo>
                  <a:cubicBezTo>
                    <a:pt x="36" y="469"/>
                    <a:pt x="22" y="547"/>
                    <a:pt x="12" y="626"/>
                  </a:cubicBezTo>
                  <a:cubicBezTo>
                    <a:pt x="9" y="666"/>
                    <a:pt x="6" y="704"/>
                    <a:pt x="3" y="735"/>
                  </a:cubicBezTo>
                  <a:cubicBezTo>
                    <a:pt x="2" y="764"/>
                    <a:pt x="2" y="784"/>
                    <a:pt x="2" y="784"/>
                  </a:cubicBezTo>
                  <a:cubicBezTo>
                    <a:pt x="0" y="994"/>
                    <a:pt x="37" y="1219"/>
                    <a:pt x="121" y="1420"/>
                  </a:cubicBezTo>
                  <a:cubicBezTo>
                    <a:pt x="205" y="1622"/>
                    <a:pt x="328" y="1802"/>
                    <a:pt x="466" y="1935"/>
                  </a:cubicBezTo>
                  <a:cubicBezTo>
                    <a:pt x="414" y="1831"/>
                    <a:pt x="404" y="1830"/>
                    <a:pt x="301" y="1656"/>
                  </a:cubicBezTo>
                  <a:cubicBezTo>
                    <a:pt x="213" y="1498"/>
                    <a:pt x="170" y="1335"/>
                    <a:pt x="131" y="1158"/>
                  </a:cubicBezTo>
                  <a:cubicBezTo>
                    <a:pt x="107" y="1038"/>
                    <a:pt x="92" y="915"/>
                    <a:pt x="95" y="799"/>
                  </a:cubicBezTo>
                  <a:cubicBezTo>
                    <a:pt x="95" y="799"/>
                    <a:pt x="94" y="733"/>
                    <a:pt x="101" y="667"/>
                  </a:cubicBezTo>
                  <a:cubicBezTo>
                    <a:pt x="103" y="634"/>
                    <a:pt x="107" y="602"/>
                    <a:pt x="112" y="577"/>
                  </a:cubicBezTo>
                  <a:cubicBezTo>
                    <a:pt x="115" y="553"/>
                    <a:pt x="118" y="537"/>
                    <a:pt x="118" y="537"/>
                  </a:cubicBezTo>
                  <a:cubicBezTo>
                    <a:pt x="125" y="483"/>
                    <a:pt x="141" y="370"/>
                    <a:pt x="166" y="260"/>
                  </a:cubicBezTo>
                  <a:cubicBezTo>
                    <a:pt x="192" y="150"/>
                    <a:pt x="231" y="45"/>
                    <a:pt x="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6">
              <a:extLst>
                <a:ext uri="{FF2B5EF4-FFF2-40B4-BE49-F238E27FC236}">
                  <a16:creationId xmlns:a16="http://schemas.microsoft.com/office/drawing/2014/main" id="{21D5089F-7132-9FAA-F157-079B35D1A231}"/>
                </a:ext>
              </a:extLst>
            </p:cNvPr>
            <p:cNvSpPr/>
            <p:nvPr/>
          </p:nvSpPr>
          <p:spPr>
            <a:xfrm>
              <a:off x="5322150" y="2570500"/>
              <a:ext cx="4675" cy="26000"/>
            </a:xfrm>
            <a:custGeom>
              <a:avLst/>
              <a:gdLst/>
              <a:ahLst/>
              <a:cxnLst/>
              <a:rect l="l" t="t" r="r" b="b"/>
              <a:pathLst>
                <a:path w="187" h="1040" extrusionOk="0">
                  <a:moveTo>
                    <a:pt x="148" y="0"/>
                  </a:moveTo>
                  <a:cubicBezTo>
                    <a:pt x="103" y="46"/>
                    <a:pt x="97" y="49"/>
                    <a:pt x="63" y="153"/>
                  </a:cubicBezTo>
                  <a:cubicBezTo>
                    <a:pt x="36" y="246"/>
                    <a:pt x="5" y="334"/>
                    <a:pt x="2" y="436"/>
                  </a:cubicBezTo>
                  <a:cubicBezTo>
                    <a:pt x="1" y="504"/>
                    <a:pt x="3" y="572"/>
                    <a:pt x="10" y="637"/>
                  </a:cubicBezTo>
                  <a:cubicBezTo>
                    <a:pt x="10" y="637"/>
                    <a:pt x="14" y="674"/>
                    <a:pt x="20" y="710"/>
                  </a:cubicBezTo>
                  <a:cubicBezTo>
                    <a:pt x="26" y="746"/>
                    <a:pt x="34" y="782"/>
                    <a:pt x="34" y="782"/>
                  </a:cubicBezTo>
                  <a:cubicBezTo>
                    <a:pt x="43" y="844"/>
                    <a:pt x="146" y="1012"/>
                    <a:pt x="187" y="1039"/>
                  </a:cubicBezTo>
                  <a:cubicBezTo>
                    <a:pt x="167" y="967"/>
                    <a:pt x="152" y="893"/>
                    <a:pt x="138" y="816"/>
                  </a:cubicBezTo>
                  <a:lnTo>
                    <a:pt x="129" y="786"/>
                  </a:lnTo>
                  <a:cubicBezTo>
                    <a:pt x="129" y="786"/>
                    <a:pt x="122" y="749"/>
                    <a:pt x="114" y="711"/>
                  </a:cubicBezTo>
                  <a:cubicBezTo>
                    <a:pt x="108" y="672"/>
                    <a:pt x="103" y="633"/>
                    <a:pt x="103" y="633"/>
                  </a:cubicBezTo>
                  <a:cubicBezTo>
                    <a:pt x="77" y="428"/>
                    <a:pt x="93" y="192"/>
                    <a:pt x="1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6">
              <a:extLst>
                <a:ext uri="{FF2B5EF4-FFF2-40B4-BE49-F238E27FC236}">
                  <a16:creationId xmlns:a16="http://schemas.microsoft.com/office/drawing/2014/main" id="{A7437E7F-F91B-FC83-F7D7-186E8F09339E}"/>
                </a:ext>
              </a:extLst>
            </p:cNvPr>
            <p:cNvSpPr/>
            <p:nvPr/>
          </p:nvSpPr>
          <p:spPr>
            <a:xfrm>
              <a:off x="5292500" y="2589325"/>
              <a:ext cx="60350" cy="46125"/>
            </a:xfrm>
            <a:custGeom>
              <a:avLst/>
              <a:gdLst/>
              <a:ahLst/>
              <a:cxnLst/>
              <a:rect l="l" t="t" r="r" b="b"/>
              <a:pathLst>
                <a:path w="2414" h="1845" extrusionOk="0">
                  <a:moveTo>
                    <a:pt x="19" y="1"/>
                  </a:moveTo>
                  <a:cubicBezTo>
                    <a:pt x="4" y="90"/>
                    <a:pt x="0" y="139"/>
                    <a:pt x="3" y="207"/>
                  </a:cubicBezTo>
                  <a:cubicBezTo>
                    <a:pt x="11" y="275"/>
                    <a:pt x="17" y="363"/>
                    <a:pt x="75" y="521"/>
                  </a:cubicBezTo>
                  <a:cubicBezTo>
                    <a:pt x="183" y="800"/>
                    <a:pt x="349" y="1038"/>
                    <a:pt x="588" y="1235"/>
                  </a:cubicBezTo>
                  <a:cubicBezTo>
                    <a:pt x="749" y="1368"/>
                    <a:pt x="930" y="1468"/>
                    <a:pt x="1110" y="1549"/>
                  </a:cubicBezTo>
                  <a:cubicBezTo>
                    <a:pt x="1110" y="1549"/>
                    <a:pt x="1210" y="1595"/>
                    <a:pt x="1315" y="1633"/>
                  </a:cubicBezTo>
                  <a:cubicBezTo>
                    <a:pt x="1419" y="1671"/>
                    <a:pt x="1525" y="1702"/>
                    <a:pt x="1525" y="1702"/>
                  </a:cubicBezTo>
                  <a:cubicBezTo>
                    <a:pt x="1697" y="1763"/>
                    <a:pt x="2273" y="1841"/>
                    <a:pt x="2414" y="1845"/>
                  </a:cubicBezTo>
                  <a:cubicBezTo>
                    <a:pt x="2191" y="1787"/>
                    <a:pt x="1963" y="1732"/>
                    <a:pt x="1721" y="1662"/>
                  </a:cubicBezTo>
                  <a:lnTo>
                    <a:pt x="1631" y="1637"/>
                  </a:lnTo>
                  <a:cubicBezTo>
                    <a:pt x="1631" y="1637"/>
                    <a:pt x="1512" y="1603"/>
                    <a:pt x="1395" y="1563"/>
                  </a:cubicBezTo>
                  <a:cubicBezTo>
                    <a:pt x="1279" y="1523"/>
                    <a:pt x="1166" y="1473"/>
                    <a:pt x="1166" y="1473"/>
                  </a:cubicBezTo>
                  <a:cubicBezTo>
                    <a:pt x="869" y="1345"/>
                    <a:pt x="576" y="1153"/>
                    <a:pt x="362" y="890"/>
                  </a:cubicBezTo>
                  <a:cubicBezTo>
                    <a:pt x="143" y="632"/>
                    <a:pt x="13" y="306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6">
              <a:extLst>
                <a:ext uri="{FF2B5EF4-FFF2-40B4-BE49-F238E27FC236}">
                  <a16:creationId xmlns:a16="http://schemas.microsoft.com/office/drawing/2014/main" id="{7078E35D-4BCF-4BEA-8B14-18168E87FFEE}"/>
                </a:ext>
              </a:extLst>
            </p:cNvPr>
            <p:cNvSpPr/>
            <p:nvPr/>
          </p:nvSpPr>
          <p:spPr>
            <a:xfrm>
              <a:off x="5301025" y="2618400"/>
              <a:ext cx="23650" cy="22100"/>
            </a:xfrm>
            <a:custGeom>
              <a:avLst/>
              <a:gdLst/>
              <a:ahLst/>
              <a:cxnLst/>
              <a:rect l="l" t="t" r="r" b="b"/>
              <a:pathLst>
                <a:path w="946" h="884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97"/>
                    <a:pt x="18" y="198"/>
                    <a:pt x="60" y="301"/>
                  </a:cubicBezTo>
                  <a:lnTo>
                    <a:pt x="78" y="337"/>
                  </a:lnTo>
                  <a:cubicBezTo>
                    <a:pt x="78" y="337"/>
                    <a:pt x="104" y="384"/>
                    <a:pt x="132" y="430"/>
                  </a:cubicBezTo>
                  <a:cubicBezTo>
                    <a:pt x="148" y="452"/>
                    <a:pt x="163" y="474"/>
                    <a:pt x="175" y="490"/>
                  </a:cubicBezTo>
                  <a:cubicBezTo>
                    <a:pt x="188" y="506"/>
                    <a:pt x="197" y="517"/>
                    <a:pt x="197" y="517"/>
                  </a:cubicBezTo>
                  <a:cubicBezTo>
                    <a:pt x="287" y="628"/>
                    <a:pt x="406" y="726"/>
                    <a:pt x="540" y="790"/>
                  </a:cubicBezTo>
                  <a:cubicBezTo>
                    <a:pt x="670" y="852"/>
                    <a:pt x="813" y="884"/>
                    <a:pt x="939" y="884"/>
                  </a:cubicBezTo>
                  <a:cubicBezTo>
                    <a:pt x="941" y="884"/>
                    <a:pt x="943" y="884"/>
                    <a:pt x="945" y="884"/>
                  </a:cubicBezTo>
                  <a:cubicBezTo>
                    <a:pt x="874" y="848"/>
                    <a:pt x="868" y="852"/>
                    <a:pt x="742" y="810"/>
                  </a:cubicBezTo>
                  <a:cubicBezTo>
                    <a:pt x="628" y="769"/>
                    <a:pt x="540" y="701"/>
                    <a:pt x="444" y="630"/>
                  </a:cubicBezTo>
                  <a:cubicBezTo>
                    <a:pt x="381" y="580"/>
                    <a:pt x="321" y="526"/>
                    <a:pt x="274" y="465"/>
                  </a:cubicBezTo>
                  <a:cubicBezTo>
                    <a:pt x="274" y="465"/>
                    <a:pt x="246" y="432"/>
                    <a:pt x="222" y="396"/>
                  </a:cubicBezTo>
                  <a:cubicBezTo>
                    <a:pt x="195" y="362"/>
                    <a:pt x="175" y="323"/>
                    <a:pt x="175" y="323"/>
                  </a:cubicBezTo>
                  <a:cubicBezTo>
                    <a:pt x="157" y="292"/>
                    <a:pt x="116" y="230"/>
                    <a:pt x="78" y="164"/>
                  </a:cubicBezTo>
                  <a:cubicBezTo>
                    <a:pt x="43" y="98"/>
                    <a:pt x="15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6">
              <a:extLst>
                <a:ext uri="{FF2B5EF4-FFF2-40B4-BE49-F238E27FC236}">
                  <a16:creationId xmlns:a16="http://schemas.microsoft.com/office/drawing/2014/main" id="{659EC598-79D4-172C-6EC6-4AD277C21798}"/>
                </a:ext>
              </a:extLst>
            </p:cNvPr>
            <p:cNvSpPr/>
            <p:nvPr/>
          </p:nvSpPr>
          <p:spPr>
            <a:xfrm>
              <a:off x="5280025" y="2600900"/>
              <a:ext cx="31425" cy="63925"/>
            </a:xfrm>
            <a:custGeom>
              <a:avLst/>
              <a:gdLst/>
              <a:ahLst/>
              <a:cxnLst/>
              <a:rect l="l" t="t" r="r" b="b"/>
              <a:pathLst>
                <a:path w="1257" h="2557" extrusionOk="0">
                  <a:moveTo>
                    <a:pt x="120" y="1"/>
                  </a:moveTo>
                  <a:lnTo>
                    <a:pt x="120" y="1"/>
                  </a:lnTo>
                  <a:cubicBezTo>
                    <a:pt x="58" y="155"/>
                    <a:pt x="44" y="166"/>
                    <a:pt x="16" y="469"/>
                  </a:cubicBezTo>
                  <a:cubicBezTo>
                    <a:pt x="1" y="740"/>
                    <a:pt x="15" y="998"/>
                    <a:pt x="99" y="1268"/>
                  </a:cubicBezTo>
                  <a:cubicBezTo>
                    <a:pt x="156" y="1449"/>
                    <a:pt x="237" y="1619"/>
                    <a:pt x="331" y="1774"/>
                  </a:cubicBezTo>
                  <a:cubicBezTo>
                    <a:pt x="331" y="1774"/>
                    <a:pt x="384" y="1861"/>
                    <a:pt x="445" y="1942"/>
                  </a:cubicBezTo>
                  <a:cubicBezTo>
                    <a:pt x="505" y="2024"/>
                    <a:pt x="574" y="2100"/>
                    <a:pt x="574" y="2100"/>
                  </a:cubicBezTo>
                  <a:cubicBezTo>
                    <a:pt x="628" y="2162"/>
                    <a:pt x="760" y="2281"/>
                    <a:pt x="903" y="2375"/>
                  </a:cubicBezTo>
                  <a:cubicBezTo>
                    <a:pt x="1044" y="2470"/>
                    <a:pt x="1196" y="2536"/>
                    <a:pt x="1256" y="2557"/>
                  </a:cubicBezTo>
                  <a:cubicBezTo>
                    <a:pt x="1079" y="2448"/>
                    <a:pt x="911" y="2316"/>
                    <a:pt x="752" y="2153"/>
                  </a:cubicBezTo>
                  <a:lnTo>
                    <a:pt x="693" y="2093"/>
                  </a:lnTo>
                  <a:cubicBezTo>
                    <a:pt x="693" y="2093"/>
                    <a:pt x="616" y="2012"/>
                    <a:pt x="548" y="1924"/>
                  </a:cubicBezTo>
                  <a:cubicBezTo>
                    <a:pt x="479" y="1837"/>
                    <a:pt x="421" y="1742"/>
                    <a:pt x="421" y="1742"/>
                  </a:cubicBezTo>
                  <a:cubicBezTo>
                    <a:pt x="263" y="1492"/>
                    <a:pt x="147" y="1195"/>
                    <a:pt x="98" y="890"/>
                  </a:cubicBezTo>
                  <a:cubicBezTo>
                    <a:pt x="45" y="584"/>
                    <a:pt x="60" y="273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6">
              <a:extLst>
                <a:ext uri="{FF2B5EF4-FFF2-40B4-BE49-F238E27FC236}">
                  <a16:creationId xmlns:a16="http://schemas.microsoft.com/office/drawing/2014/main" id="{264896BE-A503-F4CC-06AD-3A17BF6E6943}"/>
                </a:ext>
              </a:extLst>
            </p:cNvPr>
            <p:cNvSpPr/>
            <p:nvPr/>
          </p:nvSpPr>
          <p:spPr>
            <a:xfrm>
              <a:off x="5261300" y="2583150"/>
              <a:ext cx="12050" cy="68575"/>
            </a:xfrm>
            <a:custGeom>
              <a:avLst/>
              <a:gdLst/>
              <a:ahLst/>
              <a:cxnLst/>
              <a:rect l="l" t="t" r="r" b="b"/>
              <a:pathLst>
                <a:path w="482" h="2743" extrusionOk="0">
                  <a:moveTo>
                    <a:pt x="263" y="0"/>
                  </a:moveTo>
                  <a:lnTo>
                    <a:pt x="263" y="0"/>
                  </a:lnTo>
                  <a:cubicBezTo>
                    <a:pt x="189" y="138"/>
                    <a:pt x="176" y="145"/>
                    <a:pt x="104" y="421"/>
                  </a:cubicBezTo>
                  <a:cubicBezTo>
                    <a:pt x="44" y="669"/>
                    <a:pt x="1" y="903"/>
                    <a:pt x="3" y="1167"/>
                  </a:cubicBezTo>
                  <a:cubicBezTo>
                    <a:pt x="5" y="1343"/>
                    <a:pt x="18" y="1519"/>
                    <a:pt x="47" y="1685"/>
                  </a:cubicBezTo>
                  <a:cubicBezTo>
                    <a:pt x="47" y="1685"/>
                    <a:pt x="61" y="1779"/>
                    <a:pt x="83" y="1872"/>
                  </a:cubicBezTo>
                  <a:cubicBezTo>
                    <a:pt x="93" y="1919"/>
                    <a:pt x="103" y="1964"/>
                    <a:pt x="114" y="1999"/>
                  </a:cubicBezTo>
                  <a:cubicBezTo>
                    <a:pt x="123" y="2032"/>
                    <a:pt x="129" y="2056"/>
                    <a:pt x="129" y="2056"/>
                  </a:cubicBezTo>
                  <a:cubicBezTo>
                    <a:pt x="149" y="2131"/>
                    <a:pt x="210" y="2284"/>
                    <a:pt x="283" y="2426"/>
                  </a:cubicBezTo>
                  <a:cubicBezTo>
                    <a:pt x="356" y="2568"/>
                    <a:pt x="444" y="2696"/>
                    <a:pt x="482" y="2743"/>
                  </a:cubicBezTo>
                  <a:cubicBezTo>
                    <a:pt x="397" y="2565"/>
                    <a:pt x="325" y="2379"/>
                    <a:pt x="262" y="2173"/>
                  </a:cubicBezTo>
                  <a:lnTo>
                    <a:pt x="262" y="2174"/>
                  </a:lnTo>
                  <a:lnTo>
                    <a:pt x="237" y="2098"/>
                  </a:lnTo>
                  <a:cubicBezTo>
                    <a:pt x="237" y="2098"/>
                    <a:pt x="208" y="1998"/>
                    <a:pt x="182" y="1895"/>
                  </a:cubicBezTo>
                  <a:cubicBezTo>
                    <a:pt x="171" y="1843"/>
                    <a:pt x="161" y="1792"/>
                    <a:pt x="152" y="1753"/>
                  </a:cubicBezTo>
                  <a:cubicBezTo>
                    <a:pt x="146" y="1714"/>
                    <a:pt x="141" y="1687"/>
                    <a:pt x="141" y="1687"/>
                  </a:cubicBezTo>
                  <a:cubicBezTo>
                    <a:pt x="97" y="1413"/>
                    <a:pt x="76" y="1115"/>
                    <a:pt x="100" y="824"/>
                  </a:cubicBezTo>
                  <a:cubicBezTo>
                    <a:pt x="122" y="532"/>
                    <a:pt x="181" y="249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6">
              <a:extLst>
                <a:ext uri="{FF2B5EF4-FFF2-40B4-BE49-F238E27FC236}">
                  <a16:creationId xmlns:a16="http://schemas.microsoft.com/office/drawing/2014/main" id="{537C470D-8AFC-6B94-C091-9911E0D72957}"/>
                </a:ext>
              </a:extLst>
            </p:cNvPr>
            <p:cNvSpPr/>
            <p:nvPr/>
          </p:nvSpPr>
          <p:spPr>
            <a:xfrm>
              <a:off x="5253975" y="2572150"/>
              <a:ext cx="13400" cy="80450"/>
            </a:xfrm>
            <a:custGeom>
              <a:avLst/>
              <a:gdLst/>
              <a:ahLst/>
              <a:cxnLst/>
              <a:rect l="l" t="t" r="r" b="b"/>
              <a:pathLst>
                <a:path w="536" h="3218" extrusionOk="0">
                  <a:moveTo>
                    <a:pt x="368" y="0"/>
                  </a:moveTo>
                  <a:cubicBezTo>
                    <a:pt x="311" y="72"/>
                    <a:pt x="283" y="113"/>
                    <a:pt x="250" y="172"/>
                  </a:cubicBezTo>
                  <a:cubicBezTo>
                    <a:pt x="220" y="233"/>
                    <a:pt x="179" y="311"/>
                    <a:pt x="130" y="471"/>
                  </a:cubicBezTo>
                  <a:cubicBezTo>
                    <a:pt x="44" y="758"/>
                    <a:pt x="1" y="1037"/>
                    <a:pt x="12" y="1346"/>
                  </a:cubicBezTo>
                  <a:cubicBezTo>
                    <a:pt x="20" y="1553"/>
                    <a:pt x="50" y="1756"/>
                    <a:pt x="89" y="1950"/>
                  </a:cubicBezTo>
                  <a:cubicBezTo>
                    <a:pt x="89" y="1950"/>
                    <a:pt x="111" y="2059"/>
                    <a:pt x="138" y="2166"/>
                  </a:cubicBezTo>
                  <a:cubicBezTo>
                    <a:pt x="164" y="2273"/>
                    <a:pt x="194" y="2380"/>
                    <a:pt x="194" y="2380"/>
                  </a:cubicBezTo>
                  <a:cubicBezTo>
                    <a:pt x="240" y="2556"/>
                    <a:pt x="468" y="3093"/>
                    <a:pt x="536" y="3217"/>
                  </a:cubicBezTo>
                  <a:cubicBezTo>
                    <a:pt x="467" y="2984"/>
                    <a:pt x="401" y="2755"/>
                    <a:pt x="334" y="2524"/>
                  </a:cubicBezTo>
                  <a:lnTo>
                    <a:pt x="307" y="2435"/>
                  </a:lnTo>
                  <a:cubicBezTo>
                    <a:pt x="307" y="2435"/>
                    <a:pt x="271" y="2315"/>
                    <a:pt x="241" y="2194"/>
                  </a:cubicBezTo>
                  <a:cubicBezTo>
                    <a:pt x="208" y="2074"/>
                    <a:pt x="184" y="1952"/>
                    <a:pt x="184" y="1952"/>
                  </a:cubicBezTo>
                  <a:cubicBezTo>
                    <a:pt x="117" y="1631"/>
                    <a:pt x="78" y="1283"/>
                    <a:pt x="104" y="941"/>
                  </a:cubicBezTo>
                  <a:cubicBezTo>
                    <a:pt x="127" y="599"/>
                    <a:pt x="220" y="268"/>
                    <a:pt x="3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6">
              <a:extLst>
                <a:ext uri="{FF2B5EF4-FFF2-40B4-BE49-F238E27FC236}">
                  <a16:creationId xmlns:a16="http://schemas.microsoft.com/office/drawing/2014/main" id="{F8019F76-7DAA-0F81-3C94-022BF93E4819}"/>
                </a:ext>
              </a:extLst>
            </p:cNvPr>
            <p:cNvSpPr/>
            <p:nvPr/>
          </p:nvSpPr>
          <p:spPr>
            <a:xfrm>
              <a:off x="5222125" y="2583075"/>
              <a:ext cx="17250" cy="47450"/>
            </a:xfrm>
            <a:custGeom>
              <a:avLst/>
              <a:gdLst/>
              <a:ahLst/>
              <a:cxnLst/>
              <a:rect l="l" t="t" r="r" b="b"/>
              <a:pathLst>
                <a:path w="690" h="1898" extrusionOk="0">
                  <a:moveTo>
                    <a:pt x="34" y="0"/>
                  </a:moveTo>
                  <a:cubicBezTo>
                    <a:pt x="7" y="110"/>
                    <a:pt x="1" y="119"/>
                    <a:pt x="11" y="324"/>
                  </a:cubicBezTo>
                  <a:cubicBezTo>
                    <a:pt x="22" y="508"/>
                    <a:pt x="35" y="681"/>
                    <a:pt x="86" y="865"/>
                  </a:cubicBezTo>
                  <a:cubicBezTo>
                    <a:pt x="121" y="987"/>
                    <a:pt x="162" y="1108"/>
                    <a:pt x="211" y="1221"/>
                  </a:cubicBezTo>
                  <a:cubicBezTo>
                    <a:pt x="211" y="1221"/>
                    <a:pt x="237" y="1284"/>
                    <a:pt x="267" y="1345"/>
                  </a:cubicBezTo>
                  <a:cubicBezTo>
                    <a:pt x="295" y="1408"/>
                    <a:pt x="330" y="1469"/>
                    <a:pt x="330" y="1469"/>
                  </a:cubicBezTo>
                  <a:cubicBezTo>
                    <a:pt x="354" y="1518"/>
                    <a:pt x="424" y="1617"/>
                    <a:pt x="498" y="1705"/>
                  </a:cubicBezTo>
                  <a:cubicBezTo>
                    <a:pt x="573" y="1793"/>
                    <a:pt x="654" y="1871"/>
                    <a:pt x="690" y="1898"/>
                  </a:cubicBezTo>
                  <a:cubicBezTo>
                    <a:pt x="611" y="1780"/>
                    <a:pt x="536" y="1656"/>
                    <a:pt x="464" y="1518"/>
                  </a:cubicBezTo>
                  <a:lnTo>
                    <a:pt x="434" y="1470"/>
                  </a:lnTo>
                  <a:cubicBezTo>
                    <a:pt x="434" y="1470"/>
                    <a:pt x="399" y="1403"/>
                    <a:pt x="364" y="1334"/>
                  </a:cubicBezTo>
                  <a:cubicBezTo>
                    <a:pt x="331" y="1266"/>
                    <a:pt x="301" y="1196"/>
                    <a:pt x="301" y="1196"/>
                  </a:cubicBezTo>
                  <a:cubicBezTo>
                    <a:pt x="139" y="827"/>
                    <a:pt x="42" y="379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6">
              <a:extLst>
                <a:ext uri="{FF2B5EF4-FFF2-40B4-BE49-F238E27FC236}">
                  <a16:creationId xmlns:a16="http://schemas.microsoft.com/office/drawing/2014/main" id="{D97C92C5-B019-DB10-C40B-B4DA97508C22}"/>
                </a:ext>
              </a:extLst>
            </p:cNvPr>
            <p:cNvSpPr/>
            <p:nvPr/>
          </p:nvSpPr>
          <p:spPr>
            <a:xfrm>
              <a:off x="5226225" y="2587500"/>
              <a:ext cx="12750" cy="23525"/>
            </a:xfrm>
            <a:custGeom>
              <a:avLst/>
              <a:gdLst/>
              <a:ahLst/>
              <a:cxnLst/>
              <a:rect l="l" t="t" r="r" b="b"/>
              <a:pathLst>
                <a:path w="510" h="941" extrusionOk="0">
                  <a:moveTo>
                    <a:pt x="0" y="0"/>
                  </a:moveTo>
                  <a:cubicBezTo>
                    <a:pt x="4" y="64"/>
                    <a:pt x="6" y="67"/>
                    <a:pt x="51" y="164"/>
                  </a:cubicBezTo>
                  <a:cubicBezTo>
                    <a:pt x="92" y="249"/>
                    <a:pt x="118" y="335"/>
                    <a:pt x="164" y="420"/>
                  </a:cubicBezTo>
                  <a:cubicBezTo>
                    <a:pt x="196" y="477"/>
                    <a:pt x="226" y="535"/>
                    <a:pt x="255" y="590"/>
                  </a:cubicBezTo>
                  <a:lnTo>
                    <a:pt x="321" y="714"/>
                  </a:lnTo>
                  <a:cubicBezTo>
                    <a:pt x="348" y="765"/>
                    <a:pt x="470" y="910"/>
                    <a:pt x="509" y="940"/>
                  </a:cubicBezTo>
                  <a:cubicBezTo>
                    <a:pt x="487" y="869"/>
                    <a:pt x="462" y="796"/>
                    <a:pt x="429" y="721"/>
                  </a:cubicBezTo>
                  <a:lnTo>
                    <a:pt x="415" y="695"/>
                  </a:lnTo>
                  <a:lnTo>
                    <a:pt x="341" y="552"/>
                  </a:lnTo>
                  <a:cubicBezTo>
                    <a:pt x="241" y="365"/>
                    <a:pt x="114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6">
              <a:extLst>
                <a:ext uri="{FF2B5EF4-FFF2-40B4-BE49-F238E27FC236}">
                  <a16:creationId xmlns:a16="http://schemas.microsoft.com/office/drawing/2014/main" id="{A4408D38-B623-4FB4-4796-EC22E4C09A95}"/>
                </a:ext>
              </a:extLst>
            </p:cNvPr>
            <p:cNvSpPr/>
            <p:nvPr/>
          </p:nvSpPr>
          <p:spPr>
            <a:xfrm>
              <a:off x="5203750" y="2545925"/>
              <a:ext cx="23175" cy="64275"/>
            </a:xfrm>
            <a:custGeom>
              <a:avLst/>
              <a:gdLst/>
              <a:ahLst/>
              <a:cxnLst/>
              <a:rect l="l" t="t" r="r" b="b"/>
              <a:pathLst>
                <a:path w="927" h="2571" extrusionOk="0">
                  <a:moveTo>
                    <a:pt x="926" y="0"/>
                  </a:moveTo>
                  <a:cubicBezTo>
                    <a:pt x="805" y="96"/>
                    <a:pt x="790" y="98"/>
                    <a:pt x="618" y="319"/>
                  </a:cubicBezTo>
                  <a:cubicBezTo>
                    <a:pt x="469" y="520"/>
                    <a:pt x="338" y="716"/>
                    <a:pt x="238" y="956"/>
                  </a:cubicBezTo>
                  <a:cubicBezTo>
                    <a:pt x="172" y="1117"/>
                    <a:pt x="117" y="1282"/>
                    <a:pt x="81" y="1444"/>
                  </a:cubicBezTo>
                  <a:cubicBezTo>
                    <a:pt x="81" y="1444"/>
                    <a:pt x="57" y="1535"/>
                    <a:pt x="42" y="1627"/>
                  </a:cubicBezTo>
                  <a:cubicBezTo>
                    <a:pt x="32" y="1673"/>
                    <a:pt x="25" y="1719"/>
                    <a:pt x="21" y="1754"/>
                  </a:cubicBezTo>
                  <a:cubicBezTo>
                    <a:pt x="17" y="1789"/>
                    <a:pt x="14" y="1812"/>
                    <a:pt x="14" y="1812"/>
                  </a:cubicBezTo>
                  <a:cubicBezTo>
                    <a:pt x="3" y="1887"/>
                    <a:pt x="1" y="2051"/>
                    <a:pt x="12" y="2207"/>
                  </a:cubicBezTo>
                  <a:cubicBezTo>
                    <a:pt x="25" y="2364"/>
                    <a:pt x="58" y="2513"/>
                    <a:pt x="74" y="2571"/>
                  </a:cubicBezTo>
                  <a:cubicBezTo>
                    <a:pt x="64" y="2377"/>
                    <a:pt x="70" y="2180"/>
                    <a:pt x="91" y="1969"/>
                  </a:cubicBezTo>
                  <a:lnTo>
                    <a:pt x="97" y="1892"/>
                  </a:lnTo>
                  <a:cubicBezTo>
                    <a:pt x="97" y="1892"/>
                    <a:pt x="109" y="1789"/>
                    <a:pt x="124" y="1686"/>
                  </a:cubicBezTo>
                  <a:cubicBezTo>
                    <a:pt x="134" y="1635"/>
                    <a:pt x="143" y="1585"/>
                    <a:pt x="151" y="1546"/>
                  </a:cubicBezTo>
                  <a:cubicBezTo>
                    <a:pt x="161" y="1508"/>
                    <a:pt x="166" y="1483"/>
                    <a:pt x="166" y="1483"/>
                  </a:cubicBezTo>
                  <a:cubicBezTo>
                    <a:pt x="231" y="1216"/>
                    <a:pt x="326" y="938"/>
                    <a:pt x="460" y="684"/>
                  </a:cubicBezTo>
                  <a:cubicBezTo>
                    <a:pt x="592" y="428"/>
                    <a:pt x="755" y="193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6">
              <a:extLst>
                <a:ext uri="{FF2B5EF4-FFF2-40B4-BE49-F238E27FC236}">
                  <a16:creationId xmlns:a16="http://schemas.microsoft.com/office/drawing/2014/main" id="{83CE12F6-38DA-9031-C131-0DDF02F58E52}"/>
                </a:ext>
              </a:extLst>
            </p:cNvPr>
            <p:cNvSpPr/>
            <p:nvPr/>
          </p:nvSpPr>
          <p:spPr>
            <a:xfrm>
              <a:off x="5185650" y="2517925"/>
              <a:ext cx="21425" cy="71575"/>
            </a:xfrm>
            <a:custGeom>
              <a:avLst/>
              <a:gdLst/>
              <a:ahLst/>
              <a:cxnLst/>
              <a:rect l="l" t="t" r="r" b="b"/>
              <a:pathLst>
                <a:path w="857" h="2863" extrusionOk="0">
                  <a:moveTo>
                    <a:pt x="856" y="0"/>
                  </a:moveTo>
                  <a:lnTo>
                    <a:pt x="856" y="0"/>
                  </a:lnTo>
                  <a:cubicBezTo>
                    <a:pt x="775" y="144"/>
                    <a:pt x="770" y="153"/>
                    <a:pt x="667" y="432"/>
                  </a:cubicBezTo>
                  <a:cubicBezTo>
                    <a:pt x="575" y="681"/>
                    <a:pt x="481" y="910"/>
                    <a:pt x="400" y="1170"/>
                  </a:cubicBezTo>
                  <a:cubicBezTo>
                    <a:pt x="346" y="1345"/>
                    <a:pt x="294" y="1519"/>
                    <a:pt x="246" y="1687"/>
                  </a:cubicBezTo>
                  <a:lnTo>
                    <a:pt x="140" y="2067"/>
                  </a:lnTo>
                  <a:cubicBezTo>
                    <a:pt x="95" y="2221"/>
                    <a:pt x="8" y="2736"/>
                    <a:pt x="0" y="2862"/>
                  </a:cubicBezTo>
                  <a:cubicBezTo>
                    <a:pt x="64" y="2652"/>
                    <a:pt x="125" y="2447"/>
                    <a:pt x="187" y="2244"/>
                  </a:cubicBezTo>
                  <a:lnTo>
                    <a:pt x="209" y="2163"/>
                  </a:lnTo>
                  <a:lnTo>
                    <a:pt x="330" y="1731"/>
                  </a:lnTo>
                  <a:cubicBezTo>
                    <a:pt x="493" y="1161"/>
                    <a:pt x="686" y="524"/>
                    <a:pt x="8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6">
              <a:extLst>
                <a:ext uri="{FF2B5EF4-FFF2-40B4-BE49-F238E27FC236}">
                  <a16:creationId xmlns:a16="http://schemas.microsoft.com/office/drawing/2014/main" id="{792C9309-8ECF-123C-8837-330F44A90077}"/>
                </a:ext>
              </a:extLst>
            </p:cNvPr>
            <p:cNvSpPr/>
            <p:nvPr/>
          </p:nvSpPr>
          <p:spPr>
            <a:xfrm>
              <a:off x="5187200" y="2534250"/>
              <a:ext cx="7350" cy="24475"/>
            </a:xfrm>
            <a:custGeom>
              <a:avLst/>
              <a:gdLst/>
              <a:ahLst/>
              <a:cxnLst/>
              <a:rect l="l" t="t" r="r" b="b"/>
              <a:pathLst>
                <a:path w="294" h="979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54" y="46"/>
                    <a:pt x="252" y="49"/>
                    <a:pt x="218" y="145"/>
                  </a:cubicBezTo>
                  <a:cubicBezTo>
                    <a:pt x="188" y="231"/>
                    <a:pt x="147" y="305"/>
                    <a:pt x="121" y="395"/>
                  </a:cubicBezTo>
                  <a:cubicBezTo>
                    <a:pt x="104" y="454"/>
                    <a:pt x="86" y="514"/>
                    <a:pt x="69" y="571"/>
                  </a:cubicBezTo>
                  <a:lnTo>
                    <a:pt x="30" y="699"/>
                  </a:lnTo>
                  <a:cubicBezTo>
                    <a:pt x="14" y="751"/>
                    <a:pt x="1" y="932"/>
                    <a:pt x="7" y="979"/>
                  </a:cubicBezTo>
                  <a:cubicBezTo>
                    <a:pt x="41" y="916"/>
                    <a:pt x="73" y="850"/>
                    <a:pt x="102" y="777"/>
                  </a:cubicBezTo>
                  <a:lnTo>
                    <a:pt x="111" y="750"/>
                  </a:lnTo>
                  <a:lnTo>
                    <a:pt x="155" y="604"/>
                  </a:lnTo>
                  <a:cubicBezTo>
                    <a:pt x="215" y="410"/>
                    <a:pt x="264" y="187"/>
                    <a:pt x="2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6">
              <a:extLst>
                <a:ext uri="{FF2B5EF4-FFF2-40B4-BE49-F238E27FC236}">
                  <a16:creationId xmlns:a16="http://schemas.microsoft.com/office/drawing/2014/main" id="{73E622DA-E194-95B7-7695-5F1875E8526F}"/>
                </a:ext>
              </a:extLst>
            </p:cNvPr>
            <p:cNvSpPr/>
            <p:nvPr/>
          </p:nvSpPr>
          <p:spPr>
            <a:xfrm>
              <a:off x="5151225" y="2487825"/>
              <a:ext cx="24800" cy="71725"/>
            </a:xfrm>
            <a:custGeom>
              <a:avLst/>
              <a:gdLst/>
              <a:ahLst/>
              <a:cxnLst/>
              <a:rect l="l" t="t" r="r" b="b"/>
              <a:pathLst>
                <a:path w="992" h="2869" extrusionOk="0">
                  <a:moveTo>
                    <a:pt x="991" y="1"/>
                  </a:moveTo>
                  <a:lnTo>
                    <a:pt x="991" y="1"/>
                  </a:lnTo>
                  <a:cubicBezTo>
                    <a:pt x="868" y="116"/>
                    <a:pt x="853" y="121"/>
                    <a:pt x="677" y="375"/>
                  </a:cubicBezTo>
                  <a:cubicBezTo>
                    <a:pt x="524" y="605"/>
                    <a:pt x="390" y="826"/>
                    <a:pt x="283" y="1091"/>
                  </a:cubicBezTo>
                  <a:cubicBezTo>
                    <a:pt x="212" y="1268"/>
                    <a:pt x="152" y="1449"/>
                    <a:pt x="109" y="1627"/>
                  </a:cubicBezTo>
                  <a:cubicBezTo>
                    <a:pt x="109" y="1627"/>
                    <a:pt x="82" y="1726"/>
                    <a:pt x="62" y="1827"/>
                  </a:cubicBezTo>
                  <a:cubicBezTo>
                    <a:pt x="51" y="1877"/>
                    <a:pt x="42" y="1928"/>
                    <a:pt x="36" y="1965"/>
                  </a:cubicBezTo>
                  <a:cubicBezTo>
                    <a:pt x="30" y="2004"/>
                    <a:pt x="25" y="2029"/>
                    <a:pt x="25" y="2029"/>
                  </a:cubicBezTo>
                  <a:cubicBezTo>
                    <a:pt x="11" y="2112"/>
                    <a:pt x="1" y="2291"/>
                    <a:pt x="4" y="2464"/>
                  </a:cubicBezTo>
                  <a:cubicBezTo>
                    <a:pt x="8" y="2637"/>
                    <a:pt x="29" y="2803"/>
                    <a:pt x="41" y="2868"/>
                  </a:cubicBezTo>
                  <a:cubicBezTo>
                    <a:pt x="45" y="2655"/>
                    <a:pt x="62" y="2438"/>
                    <a:pt x="96" y="2205"/>
                  </a:cubicBezTo>
                  <a:lnTo>
                    <a:pt x="105" y="2119"/>
                  </a:lnTo>
                  <a:cubicBezTo>
                    <a:pt x="105" y="2119"/>
                    <a:pt x="123" y="2005"/>
                    <a:pt x="143" y="1893"/>
                  </a:cubicBezTo>
                  <a:cubicBezTo>
                    <a:pt x="155" y="1837"/>
                    <a:pt x="167" y="1780"/>
                    <a:pt x="176" y="1737"/>
                  </a:cubicBezTo>
                  <a:cubicBezTo>
                    <a:pt x="187" y="1696"/>
                    <a:pt x="193" y="1668"/>
                    <a:pt x="193" y="1668"/>
                  </a:cubicBezTo>
                  <a:cubicBezTo>
                    <a:pt x="269" y="1374"/>
                    <a:pt x="374" y="1067"/>
                    <a:pt x="513" y="780"/>
                  </a:cubicBezTo>
                  <a:cubicBezTo>
                    <a:pt x="652" y="494"/>
                    <a:pt x="818" y="227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6">
              <a:extLst>
                <a:ext uri="{FF2B5EF4-FFF2-40B4-BE49-F238E27FC236}">
                  <a16:creationId xmlns:a16="http://schemas.microsoft.com/office/drawing/2014/main" id="{ED124041-BC3B-87D8-A9A5-019070A7610B}"/>
                </a:ext>
              </a:extLst>
            </p:cNvPr>
            <p:cNvSpPr/>
            <p:nvPr/>
          </p:nvSpPr>
          <p:spPr>
            <a:xfrm>
              <a:off x="5148225" y="2504375"/>
              <a:ext cx="11800" cy="23575"/>
            </a:xfrm>
            <a:custGeom>
              <a:avLst/>
              <a:gdLst/>
              <a:ahLst/>
              <a:cxnLst/>
              <a:rect l="l" t="t" r="r" b="b"/>
              <a:pathLst>
                <a:path w="472" h="943" extrusionOk="0">
                  <a:moveTo>
                    <a:pt x="472" y="0"/>
                  </a:moveTo>
                  <a:cubicBezTo>
                    <a:pt x="417" y="30"/>
                    <a:pt x="411" y="32"/>
                    <a:pt x="347" y="116"/>
                  </a:cubicBezTo>
                  <a:cubicBezTo>
                    <a:pt x="289" y="192"/>
                    <a:pt x="228" y="258"/>
                    <a:pt x="181" y="344"/>
                  </a:cubicBezTo>
                  <a:cubicBezTo>
                    <a:pt x="151" y="403"/>
                    <a:pt x="122" y="462"/>
                    <a:pt x="96" y="519"/>
                  </a:cubicBezTo>
                  <a:cubicBezTo>
                    <a:pt x="96" y="519"/>
                    <a:pt x="82" y="552"/>
                    <a:pt x="68" y="584"/>
                  </a:cubicBezTo>
                  <a:cubicBezTo>
                    <a:pt x="55" y="618"/>
                    <a:pt x="42" y="650"/>
                    <a:pt x="42" y="650"/>
                  </a:cubicBezTo>
                  <a:cubicBezTo>
                    <a:pt x="18" y="704"/>
                    <a:pt x="1" y="895"/>
                    <a:pt x="11" y="942"/>
                  </a:cubicBezTo>
                  <a:cubicBezTo>
                    <a:pt x="49" y="861"/>
                    <a:pt x="83" y="790"/>
                    <a:pt x="109" y="735"/>
                  </a:cubicBezTo>
                  <a:lnTo>
                    <a:pt x="109" y="736"/>
                  </a:lnTo>
                  <a:lnTo>
                    <a:pt x="118" y="708"/>
                  </a:lnTo>
                  <a:cubicBezTo>
                    <a:pt x="118" y="708"/>
                    <a:pt x="132" y="671"/>
                    <a:pt x="147" y="635"/>
                  </a:cubicBezTo>
                  <a:cubicBezTo>
                    <a:pt x="163" y="599"/>
                    <a:pt x="178" y="563"/>
                    <a:pt x="178" y="563"/>
                  </a:cubicBezTo>
                  <a:cubicBezTo>
                    <a:pt x="261" y="375"/>
                    <a:pt x="368" y="167"/>
                    <a:pt x="4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6">
              <a:extLst>
                <a:ext uri="{FF2B5EF4-FFF2-40B4-BE49-F238E27FC236}">
                  <a16:creationId xmlns:a16="http://schemas.microsoft.com/office/drawing/2014/main" id="{E4D9BB88-49D5-1096-0509-A66EE4AEE1E3}"/>
                </a:ext>
              </a:extLst>
            </p:cNvPr>
            <p:cNvSpPr/>
            <p:nvPr/>
          </p:nvSpPr>
          <p:spPr>
            <a:xfrm>
              <a:off x="5133300" y="2443775"/>
              <a:ext cx="24050" cy="90375"/>
            </a:xfrm>
            <a:custGeom>
              <a:avLst/>
              <a:gdLst/>
              <a:ahLst/>
              <a:cxnLst/>
              <a:rect l="l" t="t" r="r" b="b"/>
              <a:pathLst>
                <a:path w="962" h="3615" extrusionOk="0">
                  <a:moveTo>
                    <a:pt x="962" y="0"/>
                  </a:moveTo>
                  <a:lnTo>
                    <a:pt x="962" y="0"/>
                  </a:lnTo>
                  <a:cubicBezTo>
                    <a:pt x="828" y="159"/>
                    <a:pt x="811" y="166"/>
                    <a:pt x="623" y="495"/>
                  </a:cubicBezTo>
                  <a:cubicBezTo>
                    <a:pt x="461" y="794"/>
                    <a:pt x="324" y="1079"/>
                    <a:pt x="222" y="1414"/>
                  </a:cubicBezTo>
                  <a:cubicBezTo>
                    <a:pt x="155" y="1639"/>
                    <a:pt x="101" y="1866"/>
                    <a:pt x="67" y="2089"/>
                  </a:cubicBezTo>
                  <a:cubicBezTo>
                    <a:pt x="67" y="2089"/>
                    <a:pt x="45" y="2214"/>
                    <a:pt x="32" y="2339"/>
                  </a:cubicBezTo>
                  <a:cubicBezTo>
                    <a:pt x="23" y="2401"/>
                    <a:pt x="18" y="2463"/>
                    <a:pt x="15" y="2511"/>
                  </a:cubicBezTo>
                  <a:cubicBezTo>
                    <a:pt x="11" y="2558"/>
                    <a:pt x="9" y="2590"/>
                    <a:pt x="9" y="2590"/>
                  </a:cubicBezTo>
                  <a:cubicBezTo>
                    <a:pt x="1" y="2693"/>
                    <a:pt x="5" y="2912"/>
                    <a:pt x="24" y="3123"/>
                  </a:cubicBezTo>
                  <a:cubicBezTo>
                    <a:pt x="45" y="3335"/>
                    <a:pt x="86" y="3537"/>
                    <a:pt x="106" y="3615"/>
                  </a:cubicBezTo>
                  <a:cubicBezTo>
                    <a:pt x="84" y="3353"/>
                    <a:pt x="80" y="3086"/>
                    <a:pt x="93" y="2796"/>
                  </a:cubicBezTo>
                  <a:lnTo>
                    <a:pt x="96" y="2690"/>
                  </a:lnTo>
                  <a:cubicBezTo>
                    <a:pt x="96" y="2690"/>
                    <a:pt x="97" y="2655"/>
                    <a:pt x="101" y="2602"/>
                  </a:cubicBezTo>
                  <a:cubicBezTo>
                    <a:pt x="106" y="2549"/>
                    <a:pt x="109" y="2478"/>
                    <a:pt x="116" y="2408"/>
                  </a:cubicBezTo>
                  <a:cubicBezTo>
                    <a:pt x="125" y="2338"/>
                    <a:pt x="134" y="2268"/>
                    <a:pt x="140" y="2215"/>
                  </a:cubicBezTo>
                  <a:cubicBezTo>
                    <a:pt x="149" y="2162"/>
                    <a:pt x="154" y="2127"/>
                    <a:pt x="154" y="2127"/>
                  </a:cubicBezTo>
                  <a:cubicBezTo>
                    <a:pt x="215" y="1757"/>
                    <a:pt x="311" y="1369"/>
                    <a:pt x="454" y="1005"/>
                  </a:cubicBezTo>
                  <a:cubicBezTo>
                    <a:pt x="594" y="638"/>
                    <a:pt x="772" y="294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6">
              <a:extLst>
                <a:ext uri="{FF2B5EF4-FFF2-40B4-BE49-F238E27FC236}">
                  <a16:creationId xmlns:a16="http://schemas.microsoft.com/office/drawing/2014/main" id="{7467498F-7519-DCC5-1E54-222406C67C2F}"/>
                </a:ext>
              </a:extLst>
            </p:cNvPr>
            <p:cNvSpPr/>
            <p:nvPr/>
          </p:nvSpPr>
          <p:spPr>
            <a:xfrm>
              <a:off x="5131150" y="2458200"/>
              <a:ext cx="9975" cy="30825"/>
            </a:xfrm>
            <a:custGeom>
              <a:avLst/>
              <a:gdLst/>
              <a:ahLst/>
              <a:cxnLst/>
              <a:rect l="l" t="t" r="r" b="b"/>
              <a:pathLst>
                <a:path w="399" h="1233" extrusionOk="0">
                  <a:moveTo>
                    <a:pt x="398" y="1"/>
                  </a:moveTo>
                  <a:lnTo>
                    <a:pt x="398" y="1"/>
                  </a:lnTo>
                  <a:cubicBezTo>
                    <a:pt x="352" y="60"/>
                    <a:pt x="348" y="63"/>
                    <a:pt x="305" y="184"/>
                  </a:cubicBezTo>
                  <a:cubicBezTo>
                    <a:pt x="265" y="292"/>
                    <a:pt x="215" y="388"/>
                    <a:pt x="180" y="500"/>
                  </a:cubicBezTo>
                  <a:cubicBezTo>
                    <a:pt x="155" y="575"/>
                    <a:pt x="131" y="649"/>
                    <a:pt x="107" y="722"/>
                  </a:cubicBezTo>
                  <a:cubicBezTo>
                    <a:pt x="107" y="722"/>
                    <a:pt x="54" y="883"/>
                    <a:pt x="54" y="883"/>
                  </a:cubicBezTo>
                  <a:cubicBezTo>
                    <a:pt x="33" y="949"/>
                    <a:pt x="0" y="1175"/>
                    <a:pt x="3" y="1232"/>
                  </a:cubicBezTo>
                  <a:cubicBezTo>
                    <a:pt x="43" y="1152"/>
                    <a:pt x="83" y="1069"/>
                    <a:pt x="120" y="977"/>
                  </a:cubicBezTo>
                  <a:lnTo>
                    <a:pt x="121" y="977"/>
                  </a:lnTo>
                  <a:lnTo>
                    <a:pt x="132" y="942"/>
                  </a:lnTo>
                  <a:lnTo>
                    <a:pt x="193" y="757"/>
                  </a:lnTo>
                  <a:cubicBezTo>
                    <a:pt x="274" y="514"/>
                    <a:pt x="346" y="234"/>
                    <a:pt x="3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6">
              <a:extLst>
                <a:ext uri="{FF2B5EF4-FFF2-40B4-BE49-F238E27FC236}">
                  <a16:creationId xmlns:a16="http://schemas.microsoft.com/office/drawing/2014/main" id="{AE3832CD-3ADB-816E-1F42-33B72D92ED56}"/>
                </a:ext>
              </a:extLst>
            </p:cNvPr>
            <p:cNvSpPr/>
            <p:nvPr/>
          </p:nvSpPr>
          <p:spPr>
            <a:xfrm>
              <a:off x="5115025" y="2412300"/>
              <a:ext cx="23950" cy="95650"/>
            </a:xfrm>
            <a:custGeom>
              <a:avLst/>
              <a:gdLst/>
              <a:ahLst/>
              <a:cxnLst/>
              <a:rect l="l" t="t" r="r" b="b"/>
              <a:pathLst>
                <a:path w="958" h="3826" extrusionOk="0">
                  <a:moveTo>
                    <a:pt x="958" y="0"/>
                  </a:moveTo>
                  <a:cubicBezTo>
                    <a:pt x="835" y="181"/>
                    <a:pt x="820" y="191"/>
                    <a:pt x="654" y="550"/>
                  </a:cubicBezTo>
                  <a:cubicBezTo>
                    <a:pt x="507" y="873"/>
                    <a:pt x="378" y="1176"/>
                    <a:pt x="276" y="1527"/>
                  </a:cubicBezTo>
                  <a:cubicBezTo>
                    <a:pt x="209" y="1762"/>
                    <a:pt x="151" y="1999"/>
                    <a:pt x="109" y="2229"/>
                  </a:cubicBezTo>
                  <a:cubicBezTo>
                    <a:pt x="109" y="2229"/>
                    <a:pt x="83" y="2358"/>
                    <a:pt x="63" y="2487"/>
                  </a:cubicBezTo>
                  <a:cubicBezTo>
                    <a:pt x="53" y="2552"/>
                    <a:pt x="44" y="2618"/>
                    <a:pt x="37" y="2667"/>
                  </a:cubicBezTo>
                  <a:cubicBezTo>
                    <a:pt x="31" y="2716"/>
                    <a:pt x="27" y="2748"/>
                    <a:pt x="27" y="2748"/>
                  </a:cubicBezTo>
                  <a:cubicBezTo>
                    <a:pt x="13" y="2855"/>
                    <a:pt x="1" y="3083"/>
                    <a:pt x="2" y="3305"/>
                  </a:cubicBezTo>
                  <a:cubicBezTo>
                    <a:pt x="3" y="3527"/>
                    <a:pt x="20" y="3742"/>
                    <a:pt x="31" y="3825"/>
                  </a:cubicBezTo>
                  <a:cubicBezTo>
                    <a:pt x="41" y="3550"/>
                    <a:pt x="61" y="3271"/>
                    <a:pt x="96" y="2970"/>
                  </a:cubicBezTo>
                  <a:lnTo>
                    <a:pt x="107" y="2858"/>
                  </a:lnTo>
                  <a:cubicBezTo>
                    <a:pt x="107" y="2858"/>
                    <a:pt x="124" y="2711"/>
                    <a:pt x="145" y="2564"/>
                  </a:cubicBezTo>
                  <a:cubicBezTo>
                    <a:pt x="156" y="2491"/>
                    <a:pt x="168" y="2417"/>
                    <a:pt x="178" y="2362"/>
                  </a:cubicBezTo>
                  <a:cubicBezTo>
                    <a:pt x="188" y="2307"/>
                    <a:pt x="195" y="2270"/>
                    <a:pt x="195" y="2270"/>
                  </a:cubicBezTo>
                  <a:cubicBezTo>
                    <a:pt x="335" y="1497"/>
                    <a:pt x="625" y="654"/>
                    <a:pt x="9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6">
              <a:extLst>
                <a:ext uri="{FF2B5EF4-FFF2-40B4-BE49-F238E27FC236}">
                  <a16:creationId xmlns:a16="http://schemas.microsoft.com/office/drawing/2014/main" id="{FE7724EF-2B30-CA91-DDCA-6E97DDA8D95E}"/>
                </a:ext>
              </a:extLst>
            </p:cNvPr>
            <p:cNvSpPr/>
            <p:nvPr/>
          </p:nvSpPr>
          <p:spPr>
            <a:xfrm>
              <a:off x="5111950" y="2434700"/>
              <a:ext cx="10150" cy="28950"/>
            </a:xfrm>
            <a:custGeom>
              <a:avLst/>
              <a:gdLst/>
              <a:ahLst/>
              <a:cxnLst/>
              <a:rect l="l" t="t" r="r" b="b"/>
              <a:pathLst>
                <a:path w="406" h="1158" extrusionOk="0">
                  <a:moveTo>
                    <a:pt x="406" y="1"/>
                  </a:moveTo>
                  <a:lnTo>
                    <a:pt x="406" y="1"/>
                  </a:lnTo>
                  <a:cubicBezTo>
                    <a:pt x="353" y="48"/>
                    <a:pt x="348" y="51"/>
                    <a:pt x="291" y="160"/>
                  </a:cubicBezTo>
                  <a:cubicBezTo>
                    <a:pt x="240" y="257"/>
                    <a:pt x="184" y="345"/>
                    <a:pt x="144" y="451"/>
                  </a:cubicBezTo>
                  <a:cubicBezTo>
                    <a:pt x="118" y="522"/>
                    <a:pt x="93" y="593"/>
                    <a:pt x="73" y="664"/>
                  </a:cubicBezTo>
                  <a:cubicBezTo>
                    <a:pt x="73" y="664"/>
                    <a:pt x="61" y="703"/>
                    <a:pt x="49" y="742"/>
                  </a:cubicBezTo>
                  <a:cubicBezTo>
                    <a:pt x="37" y="781"/>
                    <a:pt x="26" y="819"/>
                    <a:pt x="26" y="819"/>
                  </a:cubicBezTo>
                  <a:cubicBezTo>
                    <a:pt x="7" y="884"/>
                    <a:pt x="0" y="1104"/>
                    <a:pt x="13" y="1158"/>
                  </a:cubicBezTo>
                  <a:cubicBezTo>
                    <a:pt x="47" y="1061"/>
                    <a:pt x="76" y="975"/>
                    <a:pt x="100" y="906"/>
                  </a:cubicBezTo>
                  <a:lnTo>
                    <a:pt x="107" y="873"/>
                  </a:lnTo>
                  <a:cubicBezTo>
                    <a:pt x="107" y="873"/>
                    <a:pt x="120" y="829"/>
                    <a:pt x="132" y="785"/>
                  </a:cubicBezTo>
                  <a:cubicBezTo>
                    <a:pt x="145" y="742"/>
                    <a:pt x="158" y="697"/>
                    <a:pt x="158" y="697"/>
                  </a:cubicBezTo>
                  <a:cubicBezTo>
                    <a:pt x="230" y="467"/>
                    <a:pt x="319" y="211"/>
                    <a:pt x="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6">
              <a:extLst>
                <a:ext uri="{FF2B5EF4-FFF2-40B4-BE49-F238E27FC236}">
                  <a16:creationId xmlns:a16="http://schemas.microsoft.com/office/drawing/2014/main" id="{4DA1D71E-9874-D53E-CE3C-BFB37DE9366A}"/>
                </a:ext>
              </a:extLst>
            </p:cNvPr>
            <p:cNvSpPr/>
            <p:nvPr/>
          </p:nvSpPr>
          <p:spPr>
            <a:xfrm>
              <a:off x="5097075" y="2377700"/>
              <a:ext cx="53550" cy="45425"/>
            </a:xfrm>
            <a:custGeom>
              <a:avLst/>
              <a:gdLst/>
              <a:ahLst/>
              <a:cxnLst/>
              <a:rect l="l" t="t" r="r" b="b"/>
              <a:pathLst>
                <a:path w="2142" h="1817" extrusionOk="0">
                  <a:moveTo>
                    <a:pt x="2142" y="0"/>
                  </a:moveTo>
                  <a:lnTo>
                    <a:pt x="2142" y="0"/>
                  </a:lnTo>
                  <a:cubicBezTo>
                    <a:pt x="1987" y="32"/>
                    <a:pt x="1973" y="27"/>
                    <a:pt x="1712" y="146"/>
                  </a:cubicBezTo>
                  <a:cubicBezTo>
                    <a:pt x="1479" y="256"/>
                    <a:pt x="1266" y="365"/>
                    <a:pt x="1053" y="524"/>
                  </a:cubicBezTo>
                  <a:cubicBezTo>
                    <a:pt x="911" y="632"/>
                    <a:pt x="776" y="745"/>
                    <a:pt x="655" y="865"/>
                  </a:cubicBezTo>
                  <a:cubicBezTo>
                    <a:pt x="655" y="865"/>
                    <a:pt x="586" y="931"/>
                    <a:pt x="522" y="1002"/>
                  </a:cubicBezTo>
                  <a:cubicBezTo>
                    <a:pt x="488" y="1035"/>
                    <a:pt x="456" y="1071"/>
                    <a:pt x="433" y="1099"/>
                  </a:cubicBezTo>
                  <a:cubicBezTo>
                    <a:pt x="409" y="1126"/>
                    <a:pt x="394" y="1144"/>
                    <a:pt x="394" y="1144"/>
                  </a:cubicBezTo>
                  <a:cubicBezTo>
                    <a:pt x="342" y="1203"/>
                    <a:pt x="247" y="1339"/>
                    <a:pt x="166" y="1479"/>
                  </a:cubicBezTo>
                  <a:cubicBezTo>
                    <a:pt x="86" y="1618"/>
                    <a:pt x="21" y="1761"/>
                    <a:pt x="1" y="1817"/>
                  </a:cubicBezTo>
                  <a:cubicBezTo>
                    <a:pt x="109" y="1652"/>
                    <a:pt x="229" y="1489"/>
                    <a:pt x="368" y="1322"/>
                  </a:cubicBezTo>
                  <a:lnTo>
                    <a:pt x="418" y="1258"/>
                  </a:lnTo>
                  <a:cubicBezTo>
                    <a:pt x="418" y="1258"/>
                    <a:pt x="487" y="1177"/>
                    <a:pt x="558" y="1097"/>
                  </a:cubicBezTo>
                  <a:cubicBezTo>
                    <a:pt x="594" y="1058"/>
                    <a:pt x="631" y="1020"/>
                    <a:pt x="659" y="991"/>
                  </a:cubicBezTo>
                  <a:cubicBezTo>
                    <a:pt x="687" y="963"/>
                    <a:pt x="707" y="943"/>
                    <a:pt x="707" y="943"/>
                  </a:cubicBezTo>
                  <a:cubicBezTo>
                    <a:pt x="1106" y="544"/>
                    <a:pt x="1649" y="193"/>
                    <a:pt x="2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6">
              <a:extLst>
                <a:ext uri="{FF2B5EF4-FFF2-40B4-BE49-F238E27FC236}">
                  <a16:creationId xmlns:a16="http://schemas.microsoft.com/office/drawing/2014/main" id="{5720625E-6443-26CB-C569-CBBAAE32D474}"/>
                </a:ext>
              </a:extLst>
            </p:cNvPr>
            <p:cNvSpPr/>
            <p:nvPr/>
          </p:nvSpPr>
          <p:spPr>
            <a:xfrm>
              <a:off x="5116700" y="2374125"/>
              <a:ext cx="18000" cy="12750"/>
            </a:xfrm>
            <a:custGeom>
              <a:avLst/>
              <a:gdLst/>
              <a:ahLst/>
              <a:cxnLst/>
              <a:rect l="l" t="t" r="r" b="b"/>
              <a:pathLst>
                <a:path w="720" h="510" extrusionOk="0">
                  <a:moveTo>
                    <a:pt x="689" y="0"/>
                  </a:moveTo>
                  <a:cubicBezTo>
                    <a:pt x="660" y="0"/>
                    <a:pt x="643" y="7"/>
                    <a:pt x="580" y="34"/>
                  </a:cubicBezTo>
                  <a:cubicBezTo>
                    <a:pt x="508" y="68"/>
                    <a:pt x="434" y="90"/>
                    <a:pt x="365" y="136"/>
                  </a:cubicBezTo>
                  <a:cubicBezTo>
                    <a:pt x="319" y="166"/>
                    <a:pt x="274" y="197"/>
                    <a:pt x="232" y="230"/>
                  </a:cubicBezTo>
                  <a:cubicBezTo>
                    <a:pt x="232" y="230"/>
                    <a:pt x="208" y="247"/>
                    <a:pt x="185" y="266"/>
                  </a:cubicBezTo>
                  <a:lnTo>
                    <a:pt x="138" y="302"/>
                  </a:lnTo>
                  <a:cubicBezTo>
                    <a:pt x="99" y="333"/>
                    <a:pt x="10" y="469"/>
                    <a:pt x="1" y="510"/>
                  </a:cubicBezTo>
                  <a:cubicBezTo>
                    <a:pt x="54" y="476"/>
                    <a:pt x="107" y="442"/>
                    <a:pt x="162" y="404"/>
                  </a:cubicBezTo>
                  <a:lnTo>
                    <a:pt x="180" y="388"/>
                  </a:lnTo>
                  <a:cubicBezTo>
                    <a:pt x="180" y="388"/>
                    <a:pt x="206" y="367"/>
                    <a:pt x="231" y="347"/>
                  </a:cubicBezTo>
                  <a:cubicBezTo>
                    <a:pt x="257" y="326"/>
                    <a:pt x="283" y="307"/>
                    <a:pt x="283" y="307"/>
                  </a:cubicBezTo>
                  <a:cubicBezTo>
                    <a:pt x="421" y="203"/>
                    <a:pt x="580" y="89"/>
                    <a:pt x="720" y="2"/>
                  </a:cubicBezTo>
                  <a:cubicBezTo>
                    <a:pt x="707" y="1"/>
                    <a:pt x="697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6">
              <a:extLst>
                <a:ext uri="{FF2B5EF4-FFF2-40B4-BE49-F238E27FC236}">
                  <a16:creationId xmlns:a16="http://schemas.microsoft.com/office/drawing/2014/main" id="{FEB20531-428A-FA79-9041-E338A863645C}"/>
                </a:ext>
              </a:extLst>
            </p:cNvPr>
            <p:cNvSpPr/>
            <p:nvPr/>
          </p:nvSpPr>
          <p:spPr>
            <a:xfrm>
              <a:off x="5093650" y="2404175"/>
              <a:ext cx="49350" cy="62400"/>
            </a:xfrm>
            <a:custGeom>
              <a:avLst/>
              <a:gdLst/>
              <a:ahLst/>
              <a:cxnLst/>
              <a:rect l="l" t="t" r="r" b="b"/>
              <a:pathLst>
                <a:path w="1974" h="2496" extrusionOk="0">
                  <a:moveTo>
                    <a:pt x="1911" y="1"/>
                  </a:moveTo>
                  <a:cubicBezTo>
                    <a:pt x="1854" y="1"/>
                    <a:pt x="1813" y="5"/>
                    <a:pt x="1762" y="12"/>
                  </a:cubicBezTo>
                  <a:cubicBezTo>
                    <a:pt x="1695" y="27"/>
                    <a:pt x="1605" y="42"/>
                    <a:pt x="1448" y="112"/>
                  </a:cubicBezTo>
                  <a:cubicBezTo>
                    <a:pt x="1169" y="240"/>
                    <a:pt x="931" y="413"/>
                    <a:pt x="727" y="655"/>
                  </a:cubicBezTo>
                  <a:cubicBezTo>
                    <a:pt x="590" y="819"/>
                    <a:pt x="480" y="999"/>
                    <a:pt x="389" y="1180"/>
                  </a:cubicBezTo>
                  <a:cubicBezTo>
                    <a:pt x="389" y="1180"/>
                    <a:pt x="337" y="1280"/>
                    <a:pt x="292" y="1385"/>
                  </a:cubicBezTo>
                  <a:cubicBezTo>
                    <a:pt x="246" y="1489"/>
                    <a:pt x="207" y="1595"/>
                    <a:pt x="207" y="1595"/>
                  </a:cubicBezTo>
                  <a:cubicBezTo>
                    <a:pt x="174" y="1681"/>
                    <a:pt x="120" y="1870"/>
                    <a:pt x="80" y="2056"/>
                  </a:cubicBezTo>
                  <a:cubicBezTo>
                    <a:pt x="39" y="2242"/>
                    <a:pt x="8" y="2423"/>
                    <a:pt x="0" y="2496"/>
                  </a:cubicBezTo>
                  <a:cubicBezTo>
                    <a:pt x="73" y="2272"/>
                    <a:pt x="145" y="2042"/>
                    <a:pt x="234" y="1797"/>
                  </a:cubicBezTo>
                  <a:lnTo>
                    <a:pt x="233" y="1797"/>
                  </a:lnTo>
                  <a:lnTo>
                    <a:pt x="264" y="1707"/>
                  </a:lnTo>
                  <a:cubicBezTo>
                    <a:pt x="264" y="1707"/>
                    <a:pt x="306" y="1587"/>
                    <a:pt x="356" y="1471"/>
                  </a:cubicBezTo>
                  <a:cubicBezTo>
                    <a:pt x="404" y="1353"/>
                    <a:pt x="461" y="1240"/>
                    <a:pt x="461" y="1240"/>
                  </a:cubicBezTo>
                  <a:cubicBezTo>
                    <a:pt x="609" y="941"/>
                    <a:pt x="814" y="646"/>
                    <a:pt x="1080" y="420"/>
                  </a:cubicBezTo>
                  <a:cubicBezTo>
                    <a:pt x="1341" y="190"/>
                    <a:pt x="1663" y="39"/>
                    <a:pt x="1974" y="2"/>
                  </a:cubicBezTo>
                  <a:cubicBezTo>
                    <a:pt x="1951" y="1"/>
                    <a:pt x="1930" y="1"/>
                    <a:pt x="1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6">
              <a:extLst>
                <a:ext uri="{FF2B5EF4-FFF2-40B4-BE49-F238E27FC236}">
                  <a16:creationId xmlns:a16="http://schemas.microsoft.com/office/drawing/2014/main" id="{90F92513-7B3D-F31B-27BB-4E7F620DD178}"/>
                </a:ext>
              </a:extLst>
            </p:cNvPr>
            <p:cNvSpPr/>
            <p:nvPr/>
          </p:nvSpPr>
          <p:spPr>
            <a:xfrm>
              <a:off x="5090025" y="2335550"/>
              <a:ext cx="68500" cy="64125"/>
            </a:xfrm>
            <a:custGeom>
              <a:avLst/>
              <a:gdLst/>
              <a:ahLst/>
              <a:cxnLst/>
              <a:rect l="l" t="t" r="r" b="b"/>
              <a:pathLst>
                <a:path w="2740" h="2565" extrusionOk="0">
                  <a:moveTo>
                    <a:pt x="2739" y="1"/>
                  </a:moveTo>
                  <a:cubicBezTo>
                    <a:pt x="2539" y="63"/>
                    <a:pt x="2521" y="60"/>
                    <a:pt x="2184" y="239"/>
                  </a:cubicBezTo>
                  <a:cubicBezTo>
                    <a:pt x="1884" y="403"/>
                    <a:pt x="1612" y="569"/>
                    <a:pt x="1340" y="794"/>
                  </a:cubicBezTo>
                  <a:cubicBezTo>
                    <a:pt x="1160" y="947"/>
                    <a:pt x="988" y="1107"/>
                    <a:pt x="835" y="1273"/>
                  </a:cubicBezTo>
                  <a:cubicBezTo>
                    <a:pt x="835" y="1273"/>
                    <a:pt x="748" y="1365"/>
                    <a:pt x="665" y="1463"/>
                  </a:cubicBezTo>
                  <a:cubicBezTo>
                    <a:pt x="623" y="1509"/>
                    <a:pt x="583" y="1559"/>
                    <a:pt x="554" y="1597"/>
                  </a:cubicBezTo>
                  <a:cubicBezTo>
                    <a:pt x="525" y="1634"/>
                    <a:pt x="505" y="1659"/>
                    <a:pt x="505" y="1659"/>
                  </a:cubicBezTo>
                  <a:cubicBezTo>
                    <a:pt x="439" y="1739"/>
                    <a:pt x="319" y="1924"/>
                    <a:pt x="215" y="2111"/>
                  </a:cubicBezTo>
                  <a:cubicBezTo>
                    <a:pt x="112" y="2298"/>
                    <a:pt x="29" y="2489"/>
                    <a:pt x="0" y="2564"/>
                  </a:cubicBezTo>
                  <a:cubicBezTo>
                    <a:pt x="133" y="2336"/>
                    <a:pt x="282" y="2111"/>
                    <a:pt x="457" y="1878"/>
                  </a:cubicBezTo>
                  <a:lnTo>
                    <a:pt x="520" y="1791"/>
                  </a:lnTo>
                  <a:cubicBezTo>
                    <a:pt x="520" y="1791"/>
                    <a:pt x="540" y="1762"/>
                    <a:pt x="574" y="1721"/>
                  </a:cubicBezTo>
                  <a:cubicBezTo>
                    <a:pt x="607" y="1679"/>
                    <a:pt x="650" y="1622"/>
                    <a:pt x="697" y="1567"/>
                  </a:cubicBezTo>
                  <a:cubicBezTo>
                    <a:pt x="743" y="1513"/>
                    <a:pt x="790" y="1459"/>
                    <a:pt x="826" y="1419"/>
                  </a:cubicBezTo>
                  <a:cubicBezTo>
                    <a:pt x="861" y="1379"/>
                    <a:pt x="886" y="1353"/>
                    <a:pt x="886" y="1353"/>
                  </a:cubicBezTo>
                  <a:cubicBezTo>
                    <a:pt x="1143" y="1079"/>
                    <a:pt x="1440" y="806"/>
                    <a:pt x="1761" y="576"/>
                  </a:cubicBezTo>
                  <a:cubicBezTo>
                    <a:pt x="2081" y="344"/>
                    <a:pt x="2419" y="149"/>
                    <a:pt x="27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6">
              <a:extLst>
                <a:ext uri="{FF2B5EF4-FFF2-40B4-BE49-F238E27FC236}">
                  <a16:creationId xmlns:a16="http://schemas.microsoft.com/office/drawing/2014/main" id="{FEED29C4-B39B-C43E-3C48-3B6EA68DE722}"/>
                </a:ext>
              </a:extLst>
            </p:cNvPr>
            <p:cNvSpPr/>
            <p:nvPr/>
          </p:nvSpPr>
          <p:spPr>
            <a:xfrm>
              <a:off x="5091975" y="2299225"/>
              <a:ext cx="77275" cy="78325"/>
            </a:xfrm>
            <a:custGeom>
              <a:avLst/>
              <a:gdLst/>
              <a:ahLst/>
              <a:cxnLst/>
              <a:rect l="l" t="t" r="r" b="b"/>
              <a:pathLst>
                <a:path w="3091" h="3133" extrusionOk="0">
                  <a:moveTo>
                    <a:pt x="3091" y="0"/>
                  </a:moveTo>
                  <a:cubicBezTo>
                    <a:pt x="2877" y="114"/>
                    <a:pt x="2858" y="117"/>
                    <a:pt x="2501" y="376"/>
                  </a:cubicBezTo>
                  <a:cubicBezTo>
                    <a:pt x="2183" y="611"/>
                    <a:pt x="1893" y="833"/>
                    <a:pt x="1597" y="1112"/>
                  </a:cubicBezTo>
                  <a:cubicBezTo>
                    <a:pt x="1400" y="1299"/>
                    <a:pt x="1209" y="1491"/>
                    <a:pt x="1035" y="1685"/>
                  </a:cubicBezTo>
                  <a:cubicBezTo>
                    <a:pt x="1035" y="1685"/>
                    <a:pt x="936" y="1792"/>
                    <a:pt x="842" y="1903"/>
                  </a:cubicBezTo>
                  <a:cubicBezTo>
                    <a:pt x="744" y="2014"/>
                    <a:pt x="653" y="2128"/>
                    <a:pt x="653" y="2128"/>
                  </a:cubicBezTo>
                  <a:cubicBezTo>
                    <a:pt x="577" y="2220"/>
                    <a:pt x="429" y="2427"/>
                    <a:pt x="294" y="2633"/>
                  </a:cubicBezTo>
                  <a:cubicBezTo>
                    <a:pt x="160" y="2841"/>
                    <a:pt x="43" y="3050"/>
                    <a:pt x="0" y="3133"/>
                  </a:cubicBezTo>
                  <a:cubicBezTo>
                    <a:pt x="177" y="2883"/>
                    <a:pt x="366" y="2634"/>
                    <a:pt x="578" y="2371"/>
                  </a:cubicBezTo>
                  <a:lnTo>
                    <a:pt x="655" y="2272"/>
                  </a:lnTo>
                  <a:cubicBezTo>
                    <a:pt x="655" y="2272"/>
                    <a:pt x="759" y="2144"/>
                    <a:pt x="865" y="2017"/>
                  </a:cubicBezTo>
                  <a:cubicBezTo>
                    <a:pt x="919" y="1954"/>
                    <a:pt x="975" y="1892"/>
                    <a:pt x="1015" y="1844"/>
                  </a:cubicBezTo>
                  <a:cubicBezTo>
                    <a:pt x="1057" y="1799"/>
                    <a:pt x="1085" y="1767"/>
                    <a:pt x="1085" y="1767"/>
                  </a:cubicBezTo>
                  <a:cubicBezTo>
                    <a:pt x="1670" y="1114"/>
                    <a:pt x="2418" y="463"/>
                    <a:pt x="3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6">
              <a:extLst>
                <a:ext uri="{FF2B5EF4-FFF2-40B4-BE49-F238E27FC236}">
                  <a16:creationId xmlns:a16="http://schemas.microsoft.com/office/drawing/2014/main" id="{8405A315-CEDC-36B2-C27C-3FA528C08338}"/>
                </a:ext>
              </a:extLst>
            </p:cNvPr>
            <p:cNvSpPr/>
            <p:nvPr/>
          </p:nvSpPr>
          <p:spPr>
            <a:xfrm>
              <a:off x="5104425" y="2282275"/>
              <a:ext cx="53850" cy="49650"/>
            </a:xfrm>
            <a:custGeom>
              <a:avLst/>
              <a:gdLst/>
              <a:ahLst/>
              <a:cxnLst/>
              <a:rect l="l" t="t" r="r" b="b"/>
              <a:pathLst>
                <a:path w="2154" h="1986" extrusionOk="0">
                  <a:moveTo>
                    <a:pt x="2154" y="0"/>
                  </a:moveTo>
                  <a:lnTo>
                    <a:pt x="2154" y="0"/>
                  </a:lnTo>
                  <a:cubicBezTo>
                    <a:pt x="2007" y="71"/>
                    <a:pt x="1996" y="73"/>
                    <a:pt x="1757" y="243"/>
                  </a:cubicBezTo>
                  <a:cubicBezTo>
                    <a:pt x="1544" y="395"/>
                    <a:pt x="1344" y="533"/>
                    <a:pt x="1142" y="711"/>
                  </a:cubicBezTo>
                  <a:cubicBezTo>
                    <a:pt x="1006" y="830"/>
                    <a:pt x="873" y="952"/>
                    <a:pt x="750" y="1073"/>
                  </a:cubicBezTo>
                  <a:cubicBezTo>
                    <a:pt x="750" y="1073"/>
                    <a:pt x="682" y="1141"/>
                    <a:pt x="613" y="1209"/>
                  </a:cubicBezTo>
                  <a:cubicBezTo>
                    <a:pt x="546" y="1278"/>
                    <a:pt x="478" y="1349"/>
                    <a:pt x="478" y="1349"/>
                  </a:cubicBezTo>
                  <a:cubicBezTo>
                    <a:pt x="364" y="1461"/>
                    <a:pt x="58" y="1875"/>
                    <a:pt x="1" y="1986"/>
                  </a:cubicBezTo>
                  <a:cubicBezTo>
                    <a:pt x="138" y="1838"/>
                    <a:pt x="282" y="1687"/>
                    <a:pt x="439" y="1526"/>
                  </a:cubicBezTo>
                  <a:lnTo>
                    <a:pt x="494" y="1466"/>
                  </a:lnTo>
                  <a:cubicBezTo>
                    <a:pt x="494" y="1466"/>
                    <a:pt x="570" y="1387"/>
                    <a:pt x="646" y="1307"/>
                  </a:cubicBezTo>
                  <a:cubicBezTo>
                    <a:pt x="724" y="1229"/>
                    <a:pt x="802" y="1152"/>
                    <a:pt x="802" y="1152"/>
                  </a:cubicBezTo>
                  <a:cubicBezTo>
                    <a:pt x="1216" y="744"/>
                    <a:pt x="1716" y="320"/>
                    <a:pt x="2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6">
              <a:extLst>
                <a:ext uri="{FF2B5EF4-FFF2-40B4-BE49-F238E27FC236}">
                  <a16:creationId xmlns:a16="http://schemas.microsoft.com/office/drawing/2014/main" id="{31BBD31A-7E7C-35DC-AFFE-F73B2FF6E55B}"/>
                </a:ext>
              </a:extLst>
            </p:cNvPr>
            <p:cNvSpPr/>
            <p:nvPr/>
          </p:nvSpPr>
          <p:spPr>
            <a:xfrm>
              <a:off x="5089500" y="2270025"/>
              <a:ext cx="55150" cy="56100"/>
            </a:xfrm>
            <a:custGeom>
              <a:avLst/>
              <a:gdLst/>
              <a:ahLst/>
              <a:cxnLst/>
              <a:rect l="l" t="t" r="r" b="b"/>
              <a:pathLst>
                <a:path w="2206" h="2244" extrusionOk="0">
                  <a:moveTo>
                    <a:pt x="2206" y="1"/>
                  </a:moveTo>
                  <a:cubicBezTo>
                    <a:pt x="2045" y="68"/>
                    <a:pt x="2029" y="68"/>
                    <a:pt x="1763" y="242"/>
                  </a:cubicBezTo>
                  <a:cubicBezTo>
                    <a:pt x="1528" y="400"/>
                    <a:pt x="1310" y="551"/>
                    <a:pt x="1095" y="750"/>
                  </a:cubicBezTo>
                  <a:cubicBezTo>
                    <a:pt x="952" y="884"/>
                    <a:pt x="815" y="1023"/>
                    <a:pt x="691" y="1165"/>
                  </a:cubicBezTo>
                  <a:cubicBezTo>
                    <a:pt x="691" y="1165"/>
                    <a:pt x="621" y="1243"/>
                    <a:pt x="553" y="1325"/>
                  </a:cubicBezTo>
                  <a:cubicBezTo>
                    <a:pt x="485" y="1405"/>
                    <a:pt x="423" y="1490"/>
                    <a:pt x="423" y="1490"/>
                  </a:cubicBezTo>
                  <a:cubicBezTo>
                    <a:pt x="369" y="1558"/>
                    <a:pt x="270" y="1712"/>
                    <a:pt x="183" y="1867"/>
                  </a:cubicBezTo>
                  <a:cubicBezTo>
                    <a:pt x="96" y="2023"/>
                    <a:pt x="25" y="2180"/>
                    <a:pt x="1" y="2243"/>
                  </a:cubicBezTo>
                  <a:cubicBezTo>
                    <a:pt x="120" y="2058"/>
                    <a:pt x="249" y="1874"/>
                    <a:pt x="396" y="1682"/>
                  </a:cubicBezTo>
                  <a:lnTo>
                    <a:pt x="396" y="1681"/>
                  </a:lnTo>
                  <a:lnTo>
                    <a:pt x="448" y="1610"/>
                  </a:lnTo>
                  <a:cubicBezTo>
                    <a:pt x="448" y="1610"/>
                    <a:pt x="519" y="1514"/>
                    <a:pt x="593" y="1421"/>
                  </a:cubicBezTo>
                  <a:cubicBezTo>
                    <a:pt x="669" y="1329"/>
                    <a:pt x="747" y="1241"/>
                    <a:pt x="747" y="1241"/>
                  </a:cubicBezTo>
                  <a:cubicBezTo>
                    <a:pt x="1159" y="766"/>
                    <a:pt x="1705" y="308"/>
                    <a:pt x="2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6">
              <a:extLst>
                <a:ext uri="{FF2B5EF4-FFF2-40B4-BE49-F238E27FC236}">
                  <a16:creationId xmlns:a16="http://schemas.microsoft.com/office/drawing/2014/main" id="{96221364-77F5-D52E-A360-86E4C227BCD2}"/>
                </a:ext>
              </a:extLst>
            </p:cNvPr>
            <p:cNvSpPr/>
            <p:nvPr/>
          </p:nvSpPr>
          <p:spPr>
            <a:xfrm>
              <a:off x="5082150" y="2246150"/>
              <a:ext cx="75175" cy="51875"/>
            </a:xfrm>
            <a:custGeom>
              <a:avLst/>
              <a:gdLst/>
              <a:ahLst/>
              <a:cxnLst/>
              <a:rect l="l" t="t" r="r" b="b"/>
              <a:pathLst>
                <a:path w="3007" h="2075" extrusionOk="0">
                  <a:moveTo>
                    <a:pt x="2727" y="1"/>
                  </a:moveTo>
                  <a:cubicBezTo>
                    <a:pt x="2657" y="1"/>
                    <a:pt x="2563" y="12"/>
                    <a:pt x="2420" y="56"/>
                  </a:cubicBezTo>
                  <a:cubicBezTo>
                    <a:pt x="2258" y="107"/>
                    <a:pt x="2108" y="178"/>
                    <a:pt x="1964" y="254"/>
                  </a:cubicBezTo>
                  <a:cubicBezTo>
                    <a:pt x="1818" y="328"/>
                    <a:pt x="1676" y="411"/>
                    <a:pt x="1532" y="507"/>
                  </a:cubicBezTo>
                  <a:cubicBezTo>
                    <a:pt x="1338" y="637"/>
                    <a:pt x="1155" y="777"/>
                    <a:pt x="984" y="921"/>
                  </a:cubicBezTo>
                  <a:cubicBezTo>
                    <a:pt x="984" y="921"/>
                    <a:pt x="889" y="1001"/>
                    <a:pt x="797" y="1085"/>
                  </a:cubicBezTo>
                  <a:cubicBezTo>
                    <a:pt x="705" y="1170"/>
                    <a:pt x="616" y="1258"/>
                    <a:pt x="616" y="1258"/>
                  </a:cubicBezTo>
                  <a:cubicBezTo>
                    <a:pt x="543" y="1330"/>
                    <a:pt x="400" y="1493"/>
                    <a:pt x="274" y="1662"/>
                  </a:cubicBezTo>
                  <a:cubicBezTo>
                    <a:pt x="147" y="1830"/>
                    <a:pt x="40" y="2004"/>
                    <a:pt x="1" y="2075"/>
                  </a:cubicBezTo>
                  <a:cubicBezTo>
                    <a:pt x="163" y="1871"/>
                    <a:pt x="340" y="1672"/>
                    <a:pt x="541" y="1467"/>
                  </a:cubicBezTo>
                  <a:lnTo>
                    <a:pt x="614" y="1390"/>
                  </a:lnTo>
                  <a:cubicBezTo>
                    <a:pt x="614" y="1390"/>
                    <a:pt x="712" y="1290"/>
                    <a:pt x="815" y="1193"/>
                  </a:cubicBezTo>
                  <a:cubicBezTo>
                    <a:pt x="919" y="1097"/>
                    <a:pt x="1026" y="1006"/>
                    <a:pt x="1026" y="1006"/>
                  </a:cubicBezTo>
                  <a:cubicBezTo>
                    <a:pt x="1309" y="764"/>
                    <a:pt x="1631" y="534"/>
                    <a:pt x="1967" y="336"/>
                  </a:cubicBezTo>
                  <a:cubicBezTo>
                    <a:pt x="2134" y="236"/>
                    <a:pt x="2304" y="145"/>
                    <a:pt x="2480" y="87"/>
                  </a:cubicBezTo>
                  <a:cubicBezTo>
                    <a:pt x="2582" y="54"/>
                    <a:pt x="2687" y="34"/>
                    <a:pt x="2790" y="34"/>
                  </a:cubicBezTo>
                  <a:cubicBezTo>
                    <a:pt x="2865" y="34"/>
                    <a:pt x="2938" y="45"/>
                    <a:pt x="3007" y="68"/>
                  </a:cubicBezTo>
                  <a:cubicBezTo>
                    <a:pt x="2915" y="23"/>
                    <a:pt x="2858" y="9"/>
                    <a:pt x="2781" y="3"/>
                  </a:cubicBezTo>
                  <a:cubicBezTo>
                    <a:pt x="2764" y="2"/>
                    <a:pt x="2747" y="1"/>
                    <a:pt x="2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6">
              <a:extLst>
                <a:ext uri="{FF2B5EF4-FFF2-40B4-BE49-F238E27FC236}">
                  <a16:creationId xmlns:a16="http://schemas.microsoft.com/office/drawing/2014/main" id="{D0F90E5F-9390-FA11-8AAD-89D2FFE6EA98}"/>
                </a:ext>
              </a:extLst>
            </p:cNvPr>
            <p:cNvSpPr/>
            <p:nvPr/>
          </p:nvSpPr>
          <p:spPr>
            <a:xfrm>
              <a:off x="5120850" y="2182375"/>
              <a:ext cx="38625" cy="62825"/>
            </a:xfrm>
            <a:custGeom>
              <a:avLst/>
              <a:gdLst/>
              <a:ahLst/>
              <a:cxnLst/>
              <a:rect l="l" t="t" r="r" b="b"/>
              <a:pathLst>
                <a:path w="1545" h="2513" extrusionOk="0">
                  <a:moveTo>
                    <a:pt x="1323" y="1"/>
                  </a:moveTo>
                  <a:lnTo>
                    <a:pt x="1323" y="1"/>
                  </a:lnTo>
                  <a:cubicBezTo>
                    <a:pt x="1369" y="76"/>
                    <a:pt x="1384" y="118"/>
                    <a:pt x="1409" y="174"/>
                  </a:cubicBezTo>
                  <a:cubicBezTo>
                    <a:pt x="1430" y="232"/>
                    <a:pt x="1463" y="305"/>
                    <a:pt x="1475" y="456"/>
                  </a:cubicBezTo>
                  <a:cubicBezTo>
                    <a:pt x="1492" y="731"/>
                    <a:pt x="1389" y="972"/>
                    <a:pt x="1230" y="1196"/>
                  </a:cubicBezTo>
                  <a:cubicBezTo>
                    <a:pt x="1121" y="1347"/>
                    <a:pt x="990" y="1480"/>
                    <a:pt x="854" y="1601"/>
                  </a:cubicBezTo>
                  <a:cubicBezTo>
                    <a:pt x="854" y="1601"/>
                    <a:pt x="778" y="1668"/>
                    <a:pt x="701" y="1734"/>
                  </a:cubicBezTo>
                  <a:cubicBezTo>
                    <a:pt x="622" y="1800"/>
                    <a:pt x="543" y="1866"/>
                    <a:pt x="543" y="1866"/>
                  </a:cubicBezTo>
                  <a:cubicBezTo>
                    <a:pt x="479" y="1920"/>
                    <a:pt x="347" y="2042"/>
                    <a:pt x="233" y="2175"/>
                  </a:cubicBezTo>
                  <a:cubicBezTo>
                    <a:pt x="117" y="2307"/>
                    <a:pt x="26" y="2452"/>
                    <a:pt x="0" y="2513"/>
                  </a:cubicBezTo>
                  <a:cubicBezTo>
                    <a:pt x="131" y="2342"/>
                    <a:pt x="292" y="2196"/>
                    <a:pt x="476" y="2045"/>
                  </a:cubicBezTo>
                  <a:lnTo>
                    <a:pt x="543" y="1987"/>
                  </a:lnTo>
                  <a:cubicBezTo>
                    <a:pt x="543" y="1987"/>
                    <a:pt x="633" y="1912"/>
                    <a:pt x="722" y="1837"/>
                  </a:cubicBezTo>
                  <a:cubicBezTo>
                    <a:pt x="812" y="1760"/>
                    <a:pt x="902" y="1683"/>
                    <a:pt x="902" y="1683"/>
                  </a:cubicBezTo>
                  <a:cubicBezTo>
                    <a:pt x="1133" y="1477"/>
                    <a:pt x="1373" y="1221"/>
                    <a:pt x="1478" y="898"/>
                  </a:cubicBezTo>
                  <a:cubicBezTo>
                    <a:pt x="1529" y="738"/>
                    <a:pt x="1544" y="570"/>
                    <a:pt x="1519" y="411"/>
                  </a:cubicBezTo>
                  <a:cubicBezTo>
                    <a:pt x="1495" y="253"/>
                    <a:pt x="1424" y="107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6">
              <a:extLst>
                <a:ext uri="{FF2B5EF4-FFF2-40B4-BE49-F238E27FC236}">
                  <a16:creationId xmlns:a16="http://schemas.microsoft.com/office/drawing/2014/main" id="{6223CFF6-4DBB-FFB9-71CF-0188884241B1}"/>
                </a:ext>
              </a:extLst>
            </p:cNvPr>
            <p:cNvSpPr/>
            <p:nvPr/>
          </p:nvSpPr>
          <p:spPr>
            <a:xfrm>
              <a:off x="5076075" y="2207775"/>
              <a:ext cx="59975" cy="66675"/>
            </a:xfrm>
            <a:custGeom>
              <a:avLst/>
              <a:gdLst/>
              <a:ahLst/>
              <a:cxnLst/>
              <a:rect l="l" t="t" r="r" b="b"/>
              <a:pathLst>
                <a:path w="2399" h="2667" extrusionOk="0">
                  <a:moveTo>
                    <a:pt x="2399" y="0"/>
                  </a:moveTo>
                  <a:lnTo>
                    <a:pt x="2399" y="0"/>
                  </a:lnTo>
                  <a:cubicBezTo>
                    <a:pt x="2324" y="74"/>
                    <a:pt x="2278" y="104"/>
                    <a:pt x="2218" y="151"/>
                  </a:cubicBezTo>
                  <a:cubicBezTo>
                    <a:pt x="2157" y="194"/>
                    <a:pt x="2078" y="250"/>
                    <a:pt x="1909" y="331"/>
                  </a:cubicBezTo>
                  <a:cubicBezTo>
                    <a:pt x="1757" y="403"/>
                    <a:pt x="1603" y="454"/>
                    <a:pt x="1451" y="517"/>
                  </a:cubicBezTo>
                  <a:cubicBezTo>
                    <a:pt x="1297" y="578"/>
                    <a:pt x="1147" y="657"/>
                    <a:pt x="1002" y="758"/>
                  </a:cubicBezTo>
                  <a:cubicBezTo>
                    <a:pt x="808" y="896"/>
                    <a:pt x="637" y="1060"/>
                    <a:pt x="497" y="1237"/>
                  </a:cubicBezTo>
                  <a:cubicBezTo>
                    <a:pt x="497" y="1237"/>
                    <a:pt x="476" y="1262"/>
                    <a:pt x="447" y="1299"/>
                  </a:cubicBezTo>
                  <a:cubicBezTo>
                    <a:pt x="419" y="1338"/>
                    <a:pt x="383" y="1390"/>
                    <a:pt x="347" y="1443"/>
                  </a:cubicBezTo>
                  <a:cubicBezTo>
                    <a:pt x="314" y="1497"/>
                    <a:pt x="280" y="1551"/>
                    <a:pt x="257" y="1592"/>
                  </a:cubicBezTo>
                  <a:cubicBezTo>
                    <a:pt x="234" y="1634"/>
                    <a:pt x="220" y="1662"/>
                    <a:pt x="220" y="1662"/>
                  </a:cubicBezTo>
                  <a:cubicBezTo>
                    <a:pt x="170" y="1754"/>
                    <a:pt x="87" y="1961"/>
                    <a:pt x="46" y="2170"/>
                  </a:cubicBezTo>
                  <a:cubicBezTo>
                    <a:pt x="1" y="2379"/>
                    <a:pt x="2" y="2588"/>
                    <a:pt x="6" y="2667"/>
                  </a:cubicBezTo>
                  <a:cubicBezTo>
                    <a:pt x="34" y="2407"/>
                    <a:pt x="101" y="2148"/>
                    <a:pt x="217" y="1885"/>
                  </a:cubicBezTo>
                  <a:lnTo>
                    <a:pt x="217" y="1886"/>
                  </a:lnTo>
                  <a:lnTo>
                    <a:pt x="259" y="1790"/>
                  </a:lnTo>
                  <a:cubicBezTo>
                    <a:pt x="259" y="1790"/>
                    <a:pt x="318" y="1662"/>
                    <a:pt x="393" y="1543"/>
                  </a:cubicBezTo>
                  <a:cubicBezTo>
                    <a:pt x="465" y="1423"/>
                    <a:pt x="554" y="1313"/>
                    <a:pt x="554" y="1313"/>
                  </a:cubicBezTo>
                  <a:cubicBezTo>
                    <a:pt x="781" y="1020"/>
                    <a:pt x="1092" y="764"/>
                    <a:pt x="1445" y="599"/>
                  </a:cubicBezTo>
                  <a:cubicBezTo>
                    <a:pt x="1621" y="516"/>
                    <a:pt x="1805" y="444"/>
                    <a:pt x="1974" y="352"/>
                  </a:cubicBezTo>
                  <a:cubicBezTo>
                    <a:pt x="2143" y="261"/>
                    <a:pt x="2296" y="145"/>
                    <a:pt x="2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6">
              <a:extLst>
                <a:ext uri="{FF2B5EF4-FFF2-40B4-BE49-F238E27FC236}">
                  <a16:creationId xmlns:a16="http://schemas.microsoft.com/office/drawing/2014/main" id="{924E3E46-59E9-CBD8-B186-609BE01A612D}"/>
                </a:ext>
              </a:extLst>
            </p:cNvPr>
            <p:cNvSpPr/>
            <p:nvPr/>
          </p:nvSpPr>
          <p:spPr>
            <a:xfrm>
              <a:off x="5089450" y="2403950"/>
              <a:ext cx="14550" cy="27150"/>
            </a:xfrm>
            <a:custGeom>
              <a:avLst/>
              <a:gdLst/>
              <a:ahLst/>
              <a:cxnLst/>
              <a:rect l="l" t="t" r="r" b="b"/>
              <a:pathLst>
                <a:path w="582" h="1086" extrusionOk="0">
                  <a:moveTo>
                    <a:pt x="581" y="0"/>
                  </a:moveTo>
                  <a:cubicBezTo>
                    <a:pt x="520" y="38"/>
                    <a:pt x="514" y="40"/>
                    <a:pt x="440" y="139"/>
                  </a:cubicBezTo>
                  <a:cubicBezTo>
                    <a:pt x="373" y="226"/>
                    <a:pt x="302" y="304"/>
                    <a:pt x="246" y="404"/>
                  </a:cubicBezTo>
                  <a:cubicBezTo>
                    <a:pt x="208" y="470"/>
                    <a:pt x="173" y="537"/>
                    <a:pt x="140" y="603"/>
                  </a:cubicBezTo>
                  <a:cubicBezTo>
                    <a:pt x="140" y="603"/>
                    <a:pt x="122" y="639"/>
                    <a:pt x="105" y="677"/>
                  </a:cubicBezTo>
                  <a:cubicBezTo>
                    <a:pt x="87" y="714"/>
                    <a:pt x="70" y="752"/>
                    <a:pt x="70" y="752"/>
                  </a:cubicBezTo>
                  <a:cubicBezTo>
                    <a:pt x="41" y="813"/>
                    <a:pt x="1" y="1030"/>
                    <a:pt x="5" y="1086"/>
                  </a:cubicBezTo>
                  <a:cubicBezTo>
                    <a:pt x="53" y="995"/>
                    <a:pt x="95" y="913"/>
                    <a:pt x="128" y="848"/>
                  </a:cubicBezTo>
                  <a:lnTo>
                    <a:pt x="142" y="817"/>
                  </a:lnTo>
                  <a:cubicBezTo>
                    <a:pt x="142" y="817"/>
                    <a:pt x="161" y="775"/>
                    <a:pt x="179" y="732"/>
                  </a:cubicBezTo>
                  <a:cubicBezTo>
                    <a:pt x="200" y="691"/>
                    <a:pt x="219" y="650"/>
                    <a:pt x="219" y="650"/>
                  </a:cubicBezTo>
                  <a:cubicBezTo>
                    <a:pt x="326" y="433"/>
                    <a:pt x="458" y="194"/>
                    <a:pt x="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6">
              <a:extLst>
                <a:ext uri="{FF2B5EF4-FFF2-40B4-BE49-F238E27FC236}">
                  <a16:creationId xmlns:a16="http://schemas.microsoft.com/office/drawing/2014/main" id="{2D22926C-308F-7A3E-9990-F8E353B0133F}"/>
                </a:ext>
              </a:extLst>
            </p:cNvPr>
            <p:cNvSpPr/>
            <p:nvPr/>
          </p:nvSpPr>
          <p:spPr>
            <a:xfrm>
              <a:off x="5086725" y="2399425"/>
              <a:ext cx="6425" cy="9150"/>
            </a:xfrm>
            <a:custGeom>
              <a:avLst/>
              <a:gdLst/>
              <a:ahLst/>
              <a:cxnLst/>
              <a:rect l="l" t="t" r="r" b="b"/>
              <a:pathLst>
                <a:path w="257" h="366" extrusionOk="0">
                  <a:moveTo>
                    <a:pt x="257" y="1"/>
                  </a:moveTo>
                  <a:lnTo>
                    <a:pt x="257" y="1"/>
                  </a:lnTo>
                  <a:cubicBezTo>
                    <a:pt x="222" y="6"/>
                    <a:pt x="220" y="6"/>
                    <a:pt x="191" y="40"/>
                  </a:cubicBezTo>
                  <a:cubicBezTo>
                    <a:pt x="165" y="69"/>
                    <a:pt x="129" y="88"/>
                    <a:pt x="107" y="122"/>
                  </a:cubicBezTo>
                  <a:cubicBezTo>
                    <a:pt x="91" y="145"/>
                    <a:pt x="76" y="166"/>
                    <a:pt x="61" y="187"/>
                  </a:cubicBezTo>
                  <a:lnTo>
                    <a:pt x="27" y="234"/>
                  </a:lnTo>
                  <a:cubicBezTo>
                    <a:pt x="12" y="253"/>
                    <a:pt x="1" y="338"/>
                    <a:pt x="6" y="365"/>
                  </a:cubicBezTo>
                  <a:cubicBezTo>
                    <a:pt x="35" y="348"/>
                    <a:pt x="63" y="329"/>
                    <a:pt x="88" y="306"/>
                  </a:cubicBezTo>
                  <a:lnTo>
                    <a:pt x="96" y="296"/>
                  </a:lnTo>
                  <a:lnTo>
                    <a:pt x="135" y="242"/>
                  </a:lnTo>
                  <a:cubicBezTo>
                    <a:pt x="187" y="172"/>
                    <a:pt x="230" y="8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6">
              <a:extLst>
                <a:ext uri="{FF2B5EF4-FFF2-40B4-BE49-F238E27FC236}">
                  <a16:creationId xmlns:a16="http://schemas.microsoft.com/office/drawing/2014/main" id="{2A78B82C-6D94-5AAF-DE06-55D55160321D}"/>
                </a:ext>
              </a:extLst>
            </p:cNvPr>
            <p:cNvSpPr/>
            <p:nvPr/>
          </p:nvSpPr>
          <p:spPr>
            <a:xfrm>
              <a:off x="5087625" y="2347750"/>
              <a:ext cx="12625" cy="27250"/>
            </a:xfrm>
            <a:custGeom>
              <a:avLst/>
              <a:gdLst/>
              <a:ahLst/>
              <a:cxnLst/>
              <a:rect l="l" t="t" r="r" b="b"/>
              <a:pathLst>
                <a:path w="505" h="1090" extrusionOk="0">
                  <a:moveTo>
                    <a:pt x="504" y="0"/>
                  </a:moveTo>
                  <a:lnTo>
                    <a:pt x="504" y="0"/>
                  </a:lnTo>
                  <a:cubicBezTo>
                    <a:pt x="446" y="40"/>
                    <a:pt x="441" y="42"/>
                    <a:pt x="373" y="142"/>
                  </a:cubicBezTo>
                  <a:cubicBezTo>
                    <a:pt x="314" y="232"/>
                    <a:pt x="249" y="311"/>
                    <a:pt x="200" y="410"/>
                  </a:cubicBezTo>
                  <a:cubicBezTo>
                    <a:pt x="168" y="477"/>
                    <a:pt x="136" y="545"/>
                    <a:pt x="109" y="611"/>
                  </a:cubicBezTo>
                  <a:cubicBezTo>
                    <a:pt x="109" y="611"/>
                    <a:pt x="94" y="648"/>
                    <a:pt x="79" y="685"/>
                  </a:cubicBezTo>
                  <a:cubicBezTo>
                    <a:pt x="64" y="723"/>
                    <a:pt x="50" y="760"/>
                    <a:pt x="50" y="760"/>
                  </a:cubicBezTo>
                  <a:cubicBezTo>
                    <a:pt x="25" y="822"/>
                    <a:pt x="0" y="1036"/>
                    <a:pt x="10" y="1089"/>
                  </a:cubicBezTo>
                  <a:cubicBezTo>
                    <a:pt x="51" y="997"/>
                    <a:pt x="87" y="916"/>
                    <a:pt x="116" y="851"/>
                  </a:cubicBezTo>
                  <a:lnTo>
                    <a:pt x="127" y="820"/>
                  </a:lnTo>
                  <a:lnTo>
                    <a:pt x="158" y="736"/>
                  </a:lnTo>
                  <a:cubicBezTo>
                    <a:pt x="175" y="695"/>
                    <a:pt x="192" y="653"/>
                    <a:pt x="192" y="653"/>
                  </a:cubicBezTo>
                  <a:cubicBezTo>
                    <a:pt x="282" y="435"/>
                    <a:pt x="396" y="195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6">
              <a:extLst>
                <a:ext uri="{FF2B5EF4-FFF2-40B4-BE49-F238E27FC236}">
                  <a16:creationId xmlns:a16="http://schemas.microsoft.com/office/drawing/2014/main" id="{49F0D99F-C448-3211-D2F8-3B65FCFF0D1B}"/>
                </a:ext>
              </a:extLst>
            </p:cNvPr>
            <p:cNvSpPr/>
            <p:nvPr/>
          </p:nvSpPr>
          <p:spPr>
            <a:xfrm>
              <a:off x="5089300" y="2333100"/>
              <a:ext cx="8825" cy="18300"/>
            </a:xfrm>
            <a:custGeom>
              <a:avLst/>
              <a:gdLst/>
              <a:ahLst/>
              <a:cxnLst/>
              <a:rect l="l" t="t" r="r" b="b"/>
              <a:pathLst>
                <a:path w="353" h="732" extrusionOk="0">
                  <a:moveTo>
                    <a:pt x="353" y="0"/>
                  </a:moveTo>
                  <a:lnTo>
                    <a:pt x="353" y="0"/>
                  </a:lnTo>
                  <a:cubicBezTo>
                    <a:pt x="311" y="29"/>
                    <a:pt x="307" y="32"/>
                    <a:pt x="268" y="101"/>
                  </a:cubicBezTo>
                  <a:cubicBezTo>
                    <a:pt x="233" y="165"/>
                    <a:pt x="188" y="217"/>
                    <a:pt x="156" y="282"/>
                  </a:cubicBezTo>
                  <a:cubicBezTo>
                    <a:pt x="135" y="327"/>
                    <a:pt x="114" y="371"/>
                    <a:pt x="93" y="413"/>
                  </a:cubicBezTo>
                  <a:lnTo>
                    <a:pt x="46" y="508"/>
                  </a:lnTo>
                  <a:cubicBezTo>
                    <a:pt x="26" y="547"/>
                    <a:pt x="0" y="691"/>
                    <a:pt x="4" y="731"/>
                  </a:cubicBezTo>
                  <a:cubicBezTo>
                    <a:pt x="40" y="687"/>
                    <a:pt x="76" y="640"/>
                    <a:pt x="110" y="588"/>
                  </a:cubicBezTo>
                  <a:lnTo>
                    <a:pt x="119" y="568"/>
                  </a:lnTo>
                  <a:lnTo>
                    <a:pt x="173" y="459"/>
                  </a:lnTo>
                  <a:cubicBezTo>
                    <a:pt x="246" y="315"/>
                    <a:pt x="308" y="145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6">
              <a:extLst>
                <a:ext uri="{FF2B5EF4-FFF2-40B4-BE49-F238E27FC236}">
                  <a16:creationId xmlns:a16="http://schemas.microsoft.com/office/drawing/2014/main" id="{B7626ED5-F5A9-BC70-E263-3A39F1E521DB}"/>
                </a:ext>
              </a:extLst>
            </p:cNvPr>
            <p:cNvSpPr/>
            <p:nvPr/>
          </p:nvSpPr>
          <p:spPr>
            <a:xfrm>
              <a:off x="5084150" y="2295300"/>
              <a:ext cx="7300" cy="25400"/>
            </a:xfrm>
            <a:custGeom>
              <a:avLst/>
              <a:gdLst/>
              <a:ahLst/>
              <a:cxnLst/>
              <a:rect l="l" t="t" r="r" b="b"/>
              <a:pathLst>
                <a:path w="292" h="1016" extrusionOk="0">
                  <a:moveTo>
                    <a:pt x="292" y="1"/>
                  </a:moveTo>
                  <a:cubicBezTo>
                    <a:pt x="252" y="49"/>
                    <a:pt x="248" y="52"/>
                    <a:pt x="216" y="152"/>
                  </a:cubicBezTo>
                  <a:cubicBezTo>
                    <a:pt x="186" y="241"/>
                    <a:pt x="146" y="318"/>
                    <a:pt x="120" y="411"/>
                  </a:cubicBezTo>
                  <a:cubicBezTo>
                    <a:pt x="102" y="473"/>
                    <a:pt x="85" y="535"/>
                    <a:pt x="68" y="594"/>
                  </a:cubicBezTo>
                  <a:lnTo>
                    <a:pt x="29" y="727"/>
                  </a:lnTo>
                  <a:cubicBezTo>
                    <a:pt x="13" y="781"/>
                    <a:pt x="1" y="968"/>
                    <a:pt x="8" y="1016"/>
                  </a:cubicBezTo>
                  <a:cubicBezTo>
                    <a:pt x="41" y="950"/>
                    <a:pt x="73" y="882"/>
                    <a:pt x="102" y="806"/>
                  </a:cubicBezTo>
                  <a:lnTo>
                    <a:pt x="110" y="778"/>
                  </a:lnTo>
                  <a:lnTo>
                    <a:pt x="154" y="626"/>
                  </a:lnTo>
                  <a:cubicBezTo>
                    <a:pt x="214" y="424"/>
                    <a:pt x="261" y="194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6">
              <a:extLst>
                <a:ext uri="{FF2B5EF4-FFF2-40B4-BE49-F238E27FC236}">
                  <a16:creationId xmlns:a16="http://schemas.microsoft.com/office/drawing/2014/main" id="{3F681281-E8A1-FFB6-10AB-CA101DDA6520}"/>
                </a:ext>
              </a:extLst>
            </p:cNvPr>
            <p:cNvSpPr/>
            <p:nvPr/>
          </p:nvSpPr>
          <p:spPr>
            <a:xfrm>
              <a:off x="5075075" y="2285425"/>
              <a:ext cx="4925" cy="17250"/>
            </a:xfrm>
            <a:custGeom>
              <a:avLst/>
              <a:gdLst/>
              <a:ahLst/>
              <a:cxnLst/>
              <a:rect l="l" t="t" r="r" b="b"/>
              <a:pathLst>
                <a:path w="197" h="690" extrusionOk="0">
                  <a:moveTo>
                    <a:pt x="196" y="1"/>
                  </a:moveTo>
                  <a:lnTo>
                    <a:pt x="196" y="1"/>
                  </a:lnTo>
                  <a:cubicBezTo>
                    <a:pt x="162" y="31"/>
                    <a:pt x="159" y="33"/>
                    <a:pt x="137" y="100"/>
                  </a:cubicBezTo>
                  <a:cubicBezTo>
                    <a:pt x="117" y="161"/>
                    <a:pt x="85" y="213"/>
                    <a:pt x="69" y="276"/>
                  </a:cubicBezTo>
                  <a:cubicBezTo>
                    <a:pt x="58" y="318"/>
                    <a:pt x="46" y="359"/>
                    <a:pt x="35" y="400"/>
                  </a:cubicBezTo>
                  <a:lnTo>
                    <a:pt x="10" y="490"/>
                  </a:lnTo>
                  <a:cubicBezTo>
                    <a:pt x="1" y="526"/>
                    <a:pt x="7" y="656"/>
                    <a:pt x="19" y="690"/>
                  </a:cubicBezTo>
                  <a:cubicBezTo>
                    <a:pt x="45" y="645"/>
                    <a:pt x="70" y="601"/>
                    <a:pt x="90" y="549"/>
                  </a:cubicBezTo>
                  <a:lnTo>
                    <a:pt x="96" y="530"/>
                  </a:lnTo>
                  <a:lnTo>
                    <a:pt x="124" y="427"/>
                  </a:lnTo>
                  <a:cubicBezTo>
                    <a:pt x="162" y="291"/>
                    <a:pt x="187" y="134"/>
                    <a:pt x="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6">
              <a:extLst>
                <a:ext uri="{FF2B5EF4-FFF2-40B4-BE49-F238E27FC236}">
                  <a16:creationId xmlns:a16="http://schemas.microsoft.com/office/drawing/2014/main" id="{598AE2A0-E77C-E46B-D4DE-E0CA27940875}"/>
                </a:ext>
              </a:extLst>
            </p:cNvPr>
            <p:cNvSpPr/>
            <p:nvPr/>
          </p:nvSpPr>
          <p:spPr>
            <a:xfrm>
              <a:off x="5072350" y="2272625"/>
              <a:ext cx="3550" cy="14500"/>
            </a:xfrm>
            <a:custGeom>
              <a:avLst/>
              <a:gdLst/>
              <a:ahLst/>
              <a:cxnLst/>
              <a:rect l="l" t="t" r="r" b="b"/>
              <a:pathLst>
                <a:path w="142" h="580" extrusionOk="0">
                  <a:moveTo>
                    <a:pt x="139" y="0"/>
                  </a:moveTo>
                  <a:lnTo>
                    <a:pt x="139" y="0"/>
                  </a:lnTo>
                  <a:cubicBezTo>
                    <a:pt x="107" y="26"/>
                    <a:pt x="106" y="28"/>
                    <a:pt x="91" y="86"/>
                  </a:cubicBezTo>
                  <a:cubicBezTo>
                    <a:pt x="77" y="136"/>
                    <a:pt x="51" y="180"/>
                    <a:pt x="41" y="233"/>
                  </a:cubicBezTo>
                  <a:cubicBezTo>
                    <a:pt x="35" y="269"/>
                    <a:pt x="28" y="304"/>
                    <a:pt x="22" y="338"/>
                  </a:cubicBezTo>
                  <a:lnTo>
                    <a:pt x="7" y="413"/>
                  </a:lnTo>
                  <a:cubicBezTo>
                    <a:pt x="0" y="445"/>
                    <a:pt x="20" y="552"/>
                    <a:pt x="35" y="580"/>
                  </a:cubicBezTo>
                  <a:cubicBezTo>
                    <a:pt x="57" y="543"/>
                    <a:pt x="76" y="504"/>
                    <a:pt x="91" y="461"/>
                  </a:cubicBezTo>
                  <a:lnTo>
                    <a:pt x="94" y="445"/>
                  </a:lnTo>
                  <a:lnTo>
                    <a:pt x="112" y="358"/>
                  </a:lnTo>
                  <a:cubicBezTo>
                    <a:pt x="135" y="244"/>
                    <a:pt x="142" y="111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6">
              <a:extLst>
                <a:ext uri="{FF2B5EF4-FFF2-40B4-BE49-F238E27FC236}">
                  <a16:creationId xmlns:a16="http://schemas.microsoft.com/office/drawing/2014/main" id="{E49314D7-A27C-A769-AFBC-C7E2C598553E}"/>
                </a:ext>
              </a:extLst>
            </p:cNvPr>
            <p:cNvSpPr/>
            <p:nvPr/>
          </p:nvSpPr>
          <p:spPr>
            <a:xfrm>
              <a:off x="5028775" y="2211075"/>
              <a:ext cx="24275" cy="71575"/>
            </a:xfrm>
            <a:custGeom>
              <a:avLst/>
              <a:gdLst/>
              <a:ahLst/>
              <a:cxnLst/>
              <a:rect l="l" t="t" r="r" b="b"/>
              <a:pathLst>
                <a:path w="971" h="2863" extrusionOk="0">
                  <a:moveTo>
                    <a:pt x="67" y="0"/>
                  </a:moveTo>
                  <a:lnTo>
                    <a:pt x="67" y="0"/>
                  </a:lnTo>
                  <a:cubicBezTo>
                    <a:pt x="37" y="78"/>
                    <a:pt x="24" y="122"/>
                    <a:pt x="14" y="184"/>
                  </a:cubicBezTo>
                  <a:cubicBezTo>
                    <a:pt x="10" y="246"/>
                    <a:pt x="0" y="328"/>
                    <a:pt x="23" y="480"/>
                  </a:cubicBezTo>
                  <a:cubicBezTo>
                    <a:pt x="68" y="753"/>
                    <a:pt x="160" y="995"/>
                    <a:pt x="295" y="1242"/>
                  </a:cubicBezTo>
                  <a:cubicBezTo>
                    <a:pt x="388" y="1404"/>
                    <a:pt x="481" y="1564"/>
                    <a:pt x="570" y="1719"/>
                  </a:cubicBezTo>
                  <a:cubicBezTo>
                    <a:pt x="570" y="1719"/>
                    <a:pt x="619" y="1806"/>
                    <a:pt x="663" y="1895"/>
                  </a:cubicBezTo>
                  <a:cubicBezTo>
                    <a:pt x="707" y="1983"/>
                    <a:pt x="744" y="2075"/>
                    <a:pt x="744" y="2075"/>
                  </a:cubicBezTo>
                  <a:cubicBezTo>
                    <a:pt x="777" y="2149"/>
                    <a:pt x="845" y="2306"/>
                    <a:pt x="884" y="2468"/>
                  </a:cubicBezTo>
                  <a:cubicBezTo>
                    <a:pt x="926" y="2630"/>
                    <a:pt x="920" y="2798"/>
                    <a:pt x="919" y="2862"/>
                  </a:cubicBezTo>
                  <a:cubicBezTo>
                    <a:pt x="970" y="2655"/>
                    <a:pt x="957" y="2426"/>
                    <a:pt x="888" y="2195"/>
                  </a:cubicBezTo>
                  <a:lnTo>
                    <a:pt x="859" y="2112"/>
                  </a:lnTo>
                  <a:cubicBezTo>
                    <a:pt x="859" y="2112"/>
                    <a:pt x="818" y="2003"/>
                    <a:pt x="767" y="1898"/>
                  </a:cubicBezTo>
                  <a:cubicBezTo>
                    <a:pt x="717" y="1793"/>
                    <a:pt x="661" y="1691"/>
                    <a:pt x="661" y="1691"/>
                  </a:cubicBezTo>
                  <a:cubicBezTo>
                    <a:pt x="514" y="1422"/>
                    <a:pt x="331" y="1158"/>
                    <a:pt x="206" y="871"/>
                  </a:cubicBezTo>
                  <a:cubicBezTo>
                    <a:pt x="75" y="588"/>
                    <a:pt x="9" y="277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6">
              <a:extLst>
                <a:ext uri="{FF2B5EF4-FFF2-40B4-BE49-F238E27FC236}">
                  <a16:creationId xmlns:a16="http://schemas.microsoft.com/office/drawing/2014/main" id="{2D5DFEB9-05DA-0637-94A9-AFA713DE2F01}"/>
                </a:ext>
              </a:extLst>
            </p:cNvPr>
            <p:cNvSpPr/>
            <p:nvPr/>
          </p:nvSpPr>
          <p:spPr>
            <a:xfrm>
              <a:off x="5030225" y="2242850"/>
              <a:ext cx="8400" cy="18100"/>
            </a:xfrm>
            <a:custGeom>
              <a:avLst/>
              <a:gdLst/>
              <a:ahLst/>
              <a:cxnLst/>
              <a:rect l="l" t="t" r="r" b="b"/>
              <a:pathLst>
                <a:path w="336" h="724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56"/>
                    <a:pt x="22" y="112"/>
                    <a:pt x="41" y="171"/>
                  </a:cubicBezTo>
                  <a:lnTo>
                    <a:pt x="42" y="171"/>
                  </a:lnTo>
                  <a:lnTo>
                    <a:pt x="50" y="191"/>
                  </a:lnTo>
                  <a:lnTo>
                    <a:pt x="98" y="300"/>
                  </a:lnTo>
                  <a:cubicBezTo>
                    <a:pt x="161" y="445"/>
                    <a:pt x="249" y="600"/>
                    <a:pt x="330" y="723"/>
                  </a:cubicBezTo>
                  <a:cubicBezTo>
                    <a:pt x="336" y="673"/>
                    <a:pt x="336" y="670"/>
                    <a:pt x="308" y="597"/>
                  </a:cubicBezTo>
                  <a:cubicBezTo>
                    <a:pt x="283" y="530"/>
                    <a:pt x="273" y="464"/>
                    <a:pt x="243" y="398"/>
                  </a:cubicBezTo>
                  <a:cubicBezTo>
                    <a:pt x="222" y="353"/>
                    <a:pt x="203" y="309"/>
                    <a:pt x="184" y="267"/>
                  </a:cubicBezTo>
                  <a:lnTo>
                    <a:pt x="142" y="172"/>
                  </a:lnTo>
                  <a:cubicBezTo>
                    <a:pt x="125" y="133"/>
                    <a:pt x="33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6">
              <a:extLst>
                <a:ext uri="{FF2B5EF4-FFF2-40B4-BE49-F238E27FC236}">
                  <a16:creationId xmlns:a16="http://schemas.microsoft.com/office/drawing/2014/main" id="{B3A656EF-CE2D-3E9D-B31B-792F71D0E40E}"/>
                </a:ext>
              </a:extLst>
            </p:cNvPr>
            <p:cNvSpPr/>
            <p:nvPr/>
          </p:nvSpPr>
          <p:spPr>
            <a:xfrm>
              <a:off x="4965925" y="2204000"/>
              <a:ext cx="45350" cy="38000"/>
            </a:xfrm>
            <a:custGeom>
              <a:avLst/>
              <a:gdLst/>
              <a:ahLst/>
              <a:cxnLst/>
              <a:rect l="l" t="t" r="r" b="b"/>
              <a:pathLst>
                <a:path w="1814" h="1520" extrusionOk="0">
                  <a:moveTo>
                    <a:pt x="0" y="1"/>
                  </a:moveTo>
                  <a:cubicBezTo>
                    <a:pt x="82" y="104"/>
                    <a:pt x="88" y="110"/>
                    <a:pt x="265" y="265"/>
                  </a:cubicBezTo>
                  <a:cubicBezTo>
                    <a:pt x="423" y="403"/>
                    <a:pt x="559" y="542"/>
                    <a:pt x="725" y="680"/>
                  </a:cubicBezTo>
                  <a:cubicBezTo>
                    <a:pt x="835" y="773"/>
                    <a:pt x="945" y="865"/>
                    <a:pt x="1051" y="954"/>
                  </a:cubicBezTo>
                  <a:lnTo>
                    <a:pt x="1288" y="1155"/>
                  </a:lnTo>
                  <a:cubicBezTo>
                    <a:pt x="1384" y="1237"/>
                    <a:pt x="1724" y="1470"/>
                    <a:pt x="1814" y="1519"/>
                  </a:cubicBezTo>
                  <a:cubicBezTo>
                    <a:pt x="1698" y="1403"/>
                    <a:pt x="1578" y="1288"/>
                    <a:pt x="1444" y="1166"/>
                  </a:cubicBezTo>
                  <a:lnTo>
                    <a:pt x="1393" y="1122"/>
                  </a:lnTo>
                  <a:cubicBezTo>
                    <a:pt x="1393" y="1122"/>
                    <a:pt x="1122" y="893"/>
                    <a:pt x="1122" y="893"/>
                  </a:cubicBezTo>
                  <a:cubicBezTo>
                    <a:pt x="764" y="589"/>
                    <a:pt x="348" y="26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6">
              <a:extLst>
                <a:ext uri="{FF2B5EF4-FFF2-40B4-BE49-F238E27FC236}">
                  <a16:creationId xmlns:a16="http://schemas.microsoft.com/office/drawing/2014/main" id="{E3F2B77C-9729-53B1-7E43-BB441A67DE82}"/>
                </a:ext>
              </a:extLst>
            </p:cNvPr>
            <p:cNvSpPr/>
            <p:nvPr/>
          </p:nvSpPr>
          <p:spPr>
            <a:xfrm>
              <a:off x="4946300" y="2234925"/>
              <a:ext cx="41725" cy="52625"/>
            </a:xfrm>
            <a:custGeom>
              <a:avLst/>
              <a:gdLst/>
              <a:ahLst/>
              <a:cxnLst/>
              <a:rect l="l" t="t" r="r" b="b"/>
              <a:pathLst>
                <a:path w="1669" h="2105" extrusionOk="0">
                  <a:moveTo>
                    <a:pt x="813" y="1"/>
                  </a:moveTo>
                  <a:cubicBezTo>
                    <a:pt x="773" y="1"/>
                    <a:pt x="729" y="4"/>
                    <a:pt x="685" y="14"/>
                  </a:cubicBezTo>
                  <a:cubicBezTo>
                    <a:pt x="614" y="28"/>
                    <a:pt x="548" y="55"/>
                    <a:pt x="502" y="82"/>
                  </a:cubicBezTo>
                  <a:cubicBezTo>
                    <a:pt x="455" y="107"/>
                    <a:pt x="428" y="130"/>
                    <a:pt x="428" y="130"/>
                  </a:cubicBezTo>
                  <a:cubicBezTo>
                    <a:pt x="125" y="356"/>
                    <a:pt x="0" y="768"/>
                    <a:pt x="26" y="1135"/>
                  </a:cubicBezTo>
                  <a:cubicBezTo>
                    <a:pt x="46" y="1509"/>
                    <a:pt x="199" y="1860"/>
                    <a:pt x="415" y="2104"/>
                  </a:cubicBezTo>
                  <a:cubicBezTo>
                    <a:pt x="366" y="2020"/>
                    <a:pt x="342" y="1974"/>
                    <a:pt x="311" y="1913"/>
                  </a:cubicBezTo>
                  <a:cubicBezTo>
                    <a:pt x="278" y="1850"/>
                    <a:pt x="233" y="1772"/>
                    <a:pt x="176" y="1609"/>
                  </a:cubicBezTo>
                  <a:cubicBezTo>
                    <a:pt x="81" y="1316"/>
                    <a:pt x="76" y="1020"/>
                    <a:pt x="152" y="721"/>
                  </a:cubicBezTo>
                  <a:cubicBezTo>
                    <a:pt x="207" y="523"/>
                    <a:pt x="313" y="335"/>
                    <a:pt x="465" y="216"/>
                  </a:cubicBezTo>
                  <a:cubicBezTo>
                    <a:pt x="465" y="216"/>
                    <a:pt x="551" y="146"/>
                    <a:pt x="654" y="117"/>
                  </a:cubicBezTo>
                  <a:cubicBezTo>
                    <a:pt x="716" y="96"/>
                    <a:pt x="781" y="92"/>
                    <a:pt x="822" y="92"/>
                  </a:cubicBezTo>
                  <a:cubicBezTo>
                    <a:pt x="848" y="92"/>
                    <a:pt x="865" y="94"/>
                    <a:pt x="865" y="94"/>
                  </a:cubicBezTo>
                  <a:cubicBezTo>
                    <a:pt x="908" y="99"/>
                    <a:pt x="977" y="107"/>
                    <a:pt x="1056" y="133"/>
                  </a:cubicBezTo>
                  <a:cubicBezTo>
                    <a:pt x="1133" y="159"/>
                    <a:pt x="1220" y="202"/>
                    <a:pt x="1301" y="253"/>
                  </a:cubicBezTo>
                  <a:cubicBezTo>
                    <a:pt x="1464" y="355"/>
                    <a:pt x="1608" y="482"/>
                    <a:pt x="1669" y="528"/>
                  </a:cubicBezTo>
                  <a:cubicBezTo>
                    <a:pt x="1506" y="349"/>
                    <a:pt x="1332" y="156"/>
                    <a:pt x="1067" y="46"/>
                  </a:cubicBezTo>
                  <a:lnTo>
                    <a:pt x="1066" y="45"/>
                  </a:lnTo>
                  <a:lnTo>
                    <a:pt x="1017" y="29"/>
                  </a:lnTo>
                  <a:cubicBezTo>
                    <a:pt x="992" y="23"/>
                    <a:pt x="966" y="17"/>
                    <a:pt x="966" y="17"/>
                  </a:cubicBezTo>
                  <a:cubicBezTo>
                    <a:pt x="966" y="17"/>
                    <a:pt x="931" y="9"/>
                    <a:pt x="879" y="3"/>
                  </a:cubicBezTo>
                  <a:cubicBezTo>
                    <a:pt x="859" y="2"/>
                    <a:pt x="837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6">
              <a:extLst>
                <a:ext uri="{FF2B5EF4-FFF2-40B4-BE49-F238E27FC236}">
                  <a16:creationId xmlns:a16="http://schemas.microsoft.com/office/drawing/2014/main" id="{CA8CFF3E-F779-FD30-9362-C5F9511D4D6D}"/>
                </a:ext>
              </a:extLst>
            </p:cNvPr>
            <p:cNvSpPr/>
            <p:nvPr/>
          </p:nvSpPr>
          <p:spPr>
            <a:xfrm>
              <a:off x="5370850" y="2364825"/>
              <a:ext cx="96575" cy="46925"/>
            </a:xfrm>
            <a:custGeom>
              <a:avLst/>
              <a:gdLst/>
              <a:ahLst/>
              <a:cxnLst/>
              <a:rect l="l" t="t" r="r" b="b"/>
              <a:pathLst>
                <a:path w="3863" h="1877" extrusionOk="0">
                  <a:moveTo>
                    <a:pt x="1148" y="1"/>
                  </a:moveTo>
                  <a:cubicBezTo>
                    <a:pt x="1007" y="1"/>
                    <a:pt x="785" y="18"/>
                    <a:pt x="574" y="63"/>
                  </a:cubicBezTo>
                  <a:cubicBezTo>
                    <a:pt x="319" y="116"/>
                    <a:pt x="87" y="214"/>
                    <a:pt x="0" y="257"/>
                  </a:cubicBezTo>
                  <a:cubicBezTo>
                    <a:pt x="303" y="159"/>
                    <a:pt x="625" y="99"/>
                    <a:pt x="975" y="94"/>
                  </a:cubicBezTo>
                  <a:lnTo>
                    <a:pt x="1104" y="92"/>
                  </a:lnTo>
                  <a:cubicBezTo>
                    <a:pt x="1104" y="92"/>
                    <a:pt x="1276" y="94"/>
                    <a:pt x="1446" y="114"/>
                  </a:cubicBezTo>
                  <a:cubicBezTo>
                    <a:pt x="1617" y="133"/>
                    <a:pt x="1784" y="175"/>
                    <a:pt x="1784" y="175"/>
                  </a:cubicBezTo>
                  <a:cubicBezTo>
                    <a:pt x="2225" y="276"/>
                    <a:pt x="2668" y="496"/>
                    <a:pt x="3031" y="802"/>
                  </a:cubicBezTo>
                  <a:cubicBezTo>
                    <a:pt x="3399" y="1105"/>
                    <a:pt x="3682" y="1492"/>
                    <a:pt x="3863" y="1877"/>
                  </a:cubicBezTo>
                  <a:cubicBezTo>
                    <a:pt x="3823" y="1757"/>
                    <a:pt x="3798" y="1693"/>
                    <a:pt x="3757" y="1609"/>
                  </a:cubicBezTo>
                  <a:cubicBezTo>
                    <a:pt x="3712" y="1526"/>
                    <a:pt x="3658" y="1418"/>
                    <a:pt x="3520" y="1231"/>
                  </a:cubicBezTo>
                  <a:cubicBezTo>
                    <a:pt x="3270" y="900"/>
                    <a:pt x="2990" y="625"/>
                    <a:pt x="2618" y="408"/>
                  </a:cubicBezTo>
                  <a:cubicBezTo>
                    <a:pt x="2370" y="262"/>
                    <a:pt x="2101" y="159"/>
                    <a:pt x="1834" y="92"/>
                  </a:cubicBezTo>
                  <a:cubicBezTo>
                    <a:pt x="1834" y="92"/>
                    <a:pt x="1684" y="54"/>
                    <a:pt x="1531" y="32"/>
                  </a:cubicBezTo>
                  <a:cubicBezTo>
                    <a:pt x="1379" y="8"/>
                    <a:pt x="1223" y="3"/>
                    <a:pt x="1223" y="3"/>
                  </a:cubicBezTo>
                  <a:cubicBezTo>
                    <a:pt x="1202" y="2"/>
                    <a:pt x="1176" y="1"/>
                    <a:pt x="11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6">
              <a:extLst>
                <a:ext uri="{FF2B5EF4-FFF2-40B4-BE49-F238E27FC236}">
                  <a16:creationId xmlns:a16="http://schemas.microsoft.com/office/drawing/2014/main" id="{A0B608A9-143F-D2FE-27B8-8ED3652FDDFA}"/>
                </a:ext>
              </a:extLst>
            </p:cNvPr>
            <p:cNvSpPr/>
            <p:nvPr/>
          </p:nvSpPr>
          <p:spPr>
            <a:xfrm>
              <a:off x="5274250" y="2451925"/>
              <a:ext cx="23050" cy="56350"/>
            </a:xfrm>
            <a:custGeom>
              <a:avLst/>
              <a:gdLst/>
              <a:ahLst/>
              <a:cxnLst/>
              <a:rect l="l" t="t" r="r" b="b"/>
              <a:pathLst>
                <a:path w="922" h="2254" extrusionOk="0">
                  <a:moveTo>
                    <a:pt x="83" y="1"/>
                  </a:moveTo>
                  <a:lnTo>
                    <a:pt x="83" y="1"/>
                  </a:lnTo>
                  <a:cubicBezTo>
                    <a:pt x="32" y="168"/>
                    <a:pt x="1" y="349"/>
                    <a:pt x="2" y="547"/>
                  </a:cubicBezTo>
                  <a:lnTo>
                    <a:pt x="5" y="619"/>
                  </a:lnTo>
                  <a:cubicBezTo>
                    <a:pt x="5" y="619"/>
                    <a:pt x="6" y="644"/>
                    <a:pt x="10" y="680"/>
                  </a:cubicBezTo>
                  <a:cubicBezTo>
                    <a:pt x="15" y="715"/>
                    <a:pt x="18" y="764"/>
                    <a:pt x="25" y="812"/>
                  </a:cubicBezTo>
                  <a:cubicBezTo>
                    <a:pt x="34" y="859"/>
                    <a:pt x="43" y="907"/>
                    <a:pt x="49" y="942"/>
                  </a:cubicBezTo>
                  <a:lnTo>
                    <a:pt x="63" y="1002"/>
                  </a:lnTo>
                  <a:cubicBezTo>
                    <a:pt x="124" y="1250"/>
                    <a:pt x="231" y="1504"/>
                    <a:pt x="386" y="1721"/>
                  </a:cubicBezTo>
                  <a:cubicBezTo>
                    <a:pt x="537" y="1939"/>
                    <a:pt x="727" y="2123"/>
                    <a:pt x="922" y="2253"/>
                  </a:cubicBezTo>
                  <a:cubicBezTo>
                    <a:pt x="831" y="2145"/>
                    <a:pt x="819" y="2147"/>
                    <a:pt x="652" y="1964"/>
                  </a:cubicBezTo>
                  <a:cubicBezTo>
                    <a:pt x="504" y="1797"/>
                    <a:pt x="405" y="1616"/>
                    <a:pt x="308" y="1414"/>
                  </a:cubicBezTo>
                  <a:cubicBezTo>
                    <a:pt x="243" y="1277"/>
                    <a:pt x="190" y="1136"/>
                    <a:pt x="157" y="994"/>
                  </a:cubicBezTo>
                  <a:cubicBezTo>
                    <a:pt x="157" y="994"/>
                    <a:pt x="136" y="917"/>
                    <a:pt x="124" y="835"/>
                  </a:cubicBezTo>
                  <a:cubicBezTo>
                    <a:pt x="115" y="797"/>
                    <a:pt x="110" y="755"/>
                    <a:pt x="108" y="725"/>
                  </a:cubicBezTo>
                  <a:cubicBezTo>
                    <a:pt x="104" y="695"/>
                    <a:pt x="102" y="675"/>
                    <a:pt x="102" y="675"/>
                  </a:cubicBezTo>
                  <a:cubicBezTo>
                    <a:pt x="94" y="609"/>
                    <a:pt x="78" y="470"/>
                    <a:pt x="73" y="330"/>
                  </a:cubicBezTo>
                  <a:cubicBezTo>
                    <a:pt x="70" y="192"/>
                    <a:pt x="83" y="56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6">
              <a:extLst>
                <a:ext uri="{FF2B5EF4-FFF2-40B4-BE49-F238E27FC236}">
                  <a16:creationId xmlns:a16="http://schemas.microsoft.com/office/drawing/2014/main" id="{27DD20AE-9FE2-E7B4-37AF-79B1747E4C66}"/>
                </a:ext>
              </a:extLst>
            </p:cNvPr>
            <p:cNvSpPr/>
            <p:nvPr/>
          </p:nvSpPr>
          <p:spPr>
            <a:xfrm>
              <a:off x="5256650" y="2441825"/>
              <a:ext cx="11250" cy="57850"/>
            </a:xfrm>
            <a:custGeom>
              <a:avLst/>
              <a:gdLst/>
              <a:ahLst/>
              <a:cxnLst/>
              <a:rect l="l" t="t" r="r" b="b"/>
              <a:pathLst>
                <a:path w="450" h="2314" extrusionOk="0">
                  <a:moveTo>
                    <a:pt x="183" y="0"/>
                  </a:moveTo>
                  <a:cubicBezTo>
                    <a:pt x="115" y="153"/>
                    <a:pt x="61" y="317"/>
                    <a:pt x="28" y="501"/>
                  </a:cubicBezTo>
                  <a:lnTo>
                    <a:pt x="29" y="501"/>
                  </a:lnTo>
                  <a:lnTo>
                    <a:pt x="19" y="569"/>
                  </a:lnTo>
                  <a:cubicBezTo>
                    <a:pt x="19" y="569"/>
                    <a:pt x="10" y="660"/>
                    <a:pt x="4" y="752"/>
                  </a:cubicBezTo>
                  <a:cubicBezTo>
                    <a:pt x="3" y="797"/>
                    <a:pt x="1" y="843"/>
                    <a:pt x="1" y="877"/>
                  </a:cubicBezTo>
                  <a:cubicBezTo>
                    <a:pt x="1" y="912"/>
                    <a:pt x="1" y="935"/>
                    <a:pt x="1" y="935"/>
                  </a:cubicBezTo>
                  <a:cubicBezTo>
                    <a:pt x="6" y="1177"/>
                    <a:pt x="45" y="1434"/>
                    <a:pt x="126" y="1672"/>
                  </a:cubicBezTo>
                  <a:cubicBezTo>
                    <a:pt x="206" y="1911"/>
                    <a:pt x="321" y="2133"/>
                    <a:pt x="449" y="2313"/>
                  </a:cubicBezTo>
                  <a:cubicBezTo>
                    <a:pt x="405" y="2187"/>
                    <a:pt x="395" y="2183"/>
                    <a:pt x="301" y="1967"/>
                  </a:cubicBezTo>
                  <a:cubicBezTo>
                    <a:pt x="219" y="1771"/>
                    <a:pt x="178" y="1580"/>
                    <a:pt x="138" y="1369"/>
                  </a:cubicBezTo>
                  <a:cubicBezTo>
                    <a:pt x="112" y="1228"/>
                    <a:pt x="96" y="1086"/>
                    <a:pt x="94" y="947"/>
                  </a:cubicBezTo>
                  <a:cubicBezTo>
                    <a:pt x="94" y="947"/>
                    <a:pt x="91" y="871"/>
                    <a:pt x="95" y="793"/>
                  </a:cubicBezTo>
                  <a:cubicBezTo>
                    <a:pt x="95" y="754"/>
                    <a:pt x="98" y="716"/>
                    <a:pt x="100" y="687"/>
                  </a:cubicBezTo>
                  <a:cubicBezTo>
                    <a:pt x="103" y="658"/>
                    <a:pt x="104" y="638"/>
                    <a:pt x="104" y="638"/>
                  </a:cubicBezTo>
                  <a:cubicBezTo>
                    <a:pt x="109" y="576"/>
                    <a:pt x="117" y="441"/>
                    <a:pt x="134" y="311"/>
                  </a:cubicBezTo>
                  <a:cubicBezTo>
                    <a:pt x="150" y="180"/>
                    <a:pt x="177" y="52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6">
              <a:extLst>
                <a:ext uri="{FF2B5EF4-FFF2-40B4-BE49-F238E27FC236}">
                  <a16:creationId xmlns:a16="http://schemas.microsoft.com/office/drawing/2014/main" id="{A9F1AAA9-5D3D-5904-1F64-DA95E1AA3BC9}"/>
                </a:ext>
              </a:extLst>
            </p:cNvPr>
            <p:cNvSpPr/>
            <p:nvPr/>
          </p:nvSpPr>
          <p:spPr>
            <a:xfrm>
              <a:off x="5406125" y="2466375"/>
              <a:ext cx="7550" cy="47000"/>
            </a:xfrm>
            <a:custGeom>
              <a:avLst/>
              <a:gdLst/>
              <a:ahLst/>
              <a:cxnLst/>
              <a:rect l="l" t="t" r="r" b="b"/>
              <a:pathLst>
                <a:path w="302" h="1880" extrusionOk="0">
                  <a:moveTo>
                    <a:pt x="33" y="0"/>
                  </a:moveTo>
                  <a:lnTo>
                    <a:pt x="33" y="0"/>
                  </a:lnTo>
                  <a:cubicBezTo>
                    <a:pt x="79" y="127"/>
                    <a:pt x="116" y="259"/>
                    <a:pt x="145" y="403"/>
                  </a:cubicBezTo>
                  <a:lnTo>
                    <a:pt x="146" y="402"/>
                  </a:lnTo>
                  <a:lnTo>
                    <a:pt x="159" y="455"/>
                  </a:lnTo>
                  <a:cubicBezTo>
                    <a:pt x="159" y="455"/>
                    <a:pt x="172" y="526"/>
                    <a:pt x="184" y="597"/>
                  </a:cubicBezTo>
                  <a:cubicBezTo>
                    <a:pt x="188" y="633"/>
                    <a:pt x="193" y="668"/>
                    <a:pt x="196" y="695"/>
                  </a:cubicBezTo>
                  <a:cubicBezTo>
                    <a:pt x="198" y="722"/>
                    <a:pt x="199" y="740"/>
                    <a:pt x="199" y="740"/>
                  </a:cubicBezTo>
                  <a:cubicBezTo>
                    <a:pt x="233" y="1119"/>
                    <a:pt x="156" y="1553"/>
                    <a:pt x="0" y="1879"/>
                  </a:cubicBezTo>
                  <a:cubicBezTo>
                    <a:pt x="70" y="1796"/>
                    <a:pt x="81" y="1792"/>
                    <a:pt x="155" y="1610"/>
                  </a:cubicBezTo>
                  <a:cubicBezTo>
                    <a:pt x="218" y="1446"/>
                    <a:pt x="271" y="1288"/>
                    <a:pt x="289" y="1106"/>
                  </a:cubicBezTo>
                  <a:cubicBezTo>
                    <a:pt x="300" y="984"/>
                    <a:pt x="302" y="862"/>
                    <a:pt x="292" y="745"/>
                  </a:cubicBezTo>
                  <a:cubicBezTo>
                    <a:pt x="292" y="745"/>
                    <a:pt x="289" y="679"/>
                    <a:pt x="279" y="614"/>
                  </a:cubicBezTo>
                  <a:cubicBezTo>
                    <a:pt x="273" y="548"/>
                    <a:pt x="259" y="485"/>
                    <a:pt x="259" y="485"/>
                  </a:cubicBezTo>
                  <a:cubicBezTo>
                    <a:pt x="250" y="432"/>
                    <a:pt x="212" y="322"/>
                    <a:pt x="166" y="222"/>
                  </a:cubicBezTo>
                  <a:cubicBezTo>
                    <a:pt x="118" y="122"/>
                    <a:pt x="60" y="33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6">
              <a:extLst>
                <a:ext uri="{FF2B5EF4-FFF2-40B4-BE49-F238E27FC236}">
                  <a16:creationId xmlns:a16="http://schemas.microsoft.com/office/drawing/2014/main" id="{03F2D57C-113A-E8C9-6C79-180A21F2D50B}"/>
                </a:ext>
              </a:extLst>
            </p:cNvPr>
            <p:cNvSpPr/>
            <p:nvPr/>
          </p:nvSpPr>
          <p:spPr>
            <a:xfrm>
              <a:off x="5389700" y="2468175"/>
              <a:ext cx="5900" cy="34350"/>
            </a:xfrm>
            <a:custGeom>
              <a:avLst/>
              <a:gdLst/>
              <a:ahLst/>
              <a:cxnLst/>
              <a:rect l="l" t="t" r="r" b="b"/>
              <a:pathLst>
                <a:path w="236" h="1374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5"/>
                    <a:pt x="58" y="191"/>
                    <a:pt x="82" y="295"/>
                  </a:cubicBezTo>
                  <a:lnTo>
                    <a:pt x="93" y="333"/>
                  </a:lnTo>
                  <a:cubicBezTo>
                    <a:pt x="93" y="333"/>
                    <a:pt x="105" y="383"/>
                    <a:pt x="114" y="434"/>
                  </a:cubicBezTo>
                  <a:cubicBezTo>
                    <a:pt x="123" y="485"/>
                    <a:pt x="130" y="537"/>
                    <a:pt x="130" y="537"/>
                  </a:cubicBezTo>
                  <a:cubicBezTo>
                    <a:pt x="164" y="810"/>
                    <a:pt x="132" y="1126"/>
                    <a:pt x="43" y="1374"/>
                  </a:cubicBezTo>
                  <a:cubicBezTo>
                    <a:pt x="96" y="1312"/>
                    <a:pt x="104" y="1309"/>
                    <a:pt x="150" y="1173"/>
                  </a:cubicBezTo>
                  <a:cubicBezTo>
                    <a:pt x="189" y="1050"/>
                    <a:pt x="226" y="934"/>
                    <a:pt x="232" y="800"/>
                  </a:cubicBezTo>
                  <a:cubicBezTo>
                    <a:pt x="235" y="710"/>
                    <a:pt x="233" y="620"/>
                    <a:pt x="223" y="535"/>
                  </a:cubicBezTo>
                  <a:cubicBezTo>
                    <a:pt x="223" y="535"/>
                    <a:pt x="217" y="487"/>
                    <a:pt x="208" y="440"/>
                  </a:cubicBezTo>
                  <a:cubicBezTo>
                    <a:pt x="202" y="392"/>
                    <a:pt x="190" y="345"/>
                    <a:pt x="190" y="345"/>
                  </a:cubicBezTo>
                  <a:cubicBezTo>
                    <a:pt x="182" y="307"/>
                    <a:pt x="149" y="228"/>
                    <a:pt x="110" y="156"/>
                  </a:cubicBezTo>
                  <a:cubicBezTo>
                    <a:pt x="70" y="86"/>
                    <a:pt x="22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6">
              <a:extLst>
                <a:ext uri="{FF2B5EF4-FFF2-40B4-BE49-F238E27FC236}">
                  <a16:creationId xmlns:a16="http://schemas.microsoft.com/office/drawing/2014/main" id="{88DEBF6C-B9F6-AAD8-4382-8801BDA5E24D}"/>
                </a:ext>
              </a:extLst>
            </p:cNvPr>
            <p:cNvSpPr/>
            <p:nvPr/>
          </p:nvSpPr>
          <p:spPr>
            <a:xfrm>
              <a:off x="5343400" y="2452600"/>
              <a:ext cx="8000" cy="25875"/>
            </a:xfrm>
            <a:custGeom>
              <a:avLst/>
              <a:gdLst/>
              <a:ahLst/>
              <a:cxnLst/>
              <a:rect l="l" t="t" r="r" b="b"/>
              <a:pathLst>
                <a:path w="320" h="1035" extrusionOk="0">
                  <a:moveTo>
                    <a:pt x="185" y="1"/>
                  </a:moveTo>
                  <a:lnTo>
                    <a:pt x="185" y="1"/>
                  </a:lnTo>
                  <a:cubicBezTo>
                    <a:pt x="132" y="40"/>
                    <a:pt x="123" y="41"/>
                    <a:pt x="75" y="148"/>
                  </a:cubicBezTo>
                  <a:cubicBezTo>
                    <a:pt x="35" y="244"/>
                    <a:pt x="1" y="341"/>
                    <a:pt x="2" y="452"/>
                  </a:cubicBezTo>
                  <a:cubicBezTo>
                    <a:pt x="4" y="526"/>
                    <a:pt x="12" y="599"/>
                    <a:pt x="32" y="668"/>
                  </a:cubicBezTo>
                  <a:cubicBezTo>
                    <a:pt x="27" y="669"/>
                    <a:pt x="81" y="817"/>
                    <a:pt x="86" y="817"/>
                  </a:cubicBezTo>
                  <a:cubicBezTo>
                    <a:pt x="86" y="817"/>
                    <a:pt x="86" y="817"/>
                    <a:pt x="86" y="817"/>
                  </a:cubicBezTo>
                  <a:cubicBezTo>
                    <a:pt x="98" y="847"/>
                    <a:pt x="141" y="904"/>
                    <a:pt x="190" y="949"/>
                  </a:cubicBezTo>
                  <a:cubicBezTo>
                    <a:pt x="240" y="994"/>
                    <a:pt x="296" y="1026"/>
                    <a:pt x="320" y="1034"/>
                  </a:cubicBezTo>
                  <a:cubicBezTo>
                    <a:pt x="270" y="973"/>
                    <a:pt x="231" y="905"/>
                    <a:pt x="195" y="829"/>
                  </a:cubicBezTo>
                  <a:lnTo>
                    <a:pt x="180" y="803"/>
                  </a:lnTo>
                  <a:cubicBezTo>
                    <a:pt x="180" y="803"/>
                    <a:pt x="180" y="803"/>
                    <a:pt x="180" y="803"/>
                  </a:cubicBezTo>
                  <a:cubicBezTo>
                    <a:pt x="176" y="803"/>
                    <a:pt x="117" y="653"/>
                    <a:pt x="123" y="651"/>
                  </a:cubicBezTo>
                  <a:cubicBezTo>
                    <a:pt x="64" y="443"/>
                    <a:pt x="83" y="186"/>
                    <a:pt x="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6">
              <a:extLst>
                <a:ext uri="{FF2B5EF4-FFF2-40B4-BE49-F238E27FC236}">
                  <a16:creationId xmlns:a16="http://schemas.microsoft.com/office/drawing/2014/main" id="{95888794-1DEB-5F4E-E84F-05FD67CB6C41}"/>
                </a:ext>
              </a:extLst>
            </p:cNvPr>
            <p:cNvSpPr/>
            <p:nvPr/>
          </p:nvSpPr>
          <p:spPr>
            <a:xfrm>
              <a:off x="5466750" y="2381325"/>
              <a:ext cx="27675" cy="29950"/>
            </a:xfrm>
            <a:custGeom>
              <a:avLst/>
              <a:gdLst/>
              <a:ahLst/>
              <a:cxnLst/>
              <a:rect l="l" t="t" r="r" b="b"/>
              <a:pathLst>
                <a:path w="1107" h="1198" extrusionOk="0">
                  <a:moveTo>
                    <a:pt x="1" y="0"/>
                  </a:moveTo>
                  <a:cubicBezTo>
                    <a:pt x="100" y="61"/>
                    <a:pt x="196" y="128"/>
                    <a:pt x="297" y="205"/>
                  </a:cubicBezTo>
                  <a:lnTo>
                    <a:pt x="297" y="204"/>
                  </a:lnTo>
                  <a:lnTo>
                    <a:pt x="335" y="231"/>
                  </a:lnTo>
                  <a:cubicBezTo>
                    <a:pt x="335" y="231"/>
                    <a:pt x="384" y="267"/>
                    <a:pt x="433" y="306"/>
                  </a:cubicBezTo>
                  <a:cubicBezTo>
                    <a:pt x="481" y="345"/>
                    <a:pt x="526" y="387"/>
                    <a:pt x="526" y="387"/>
                  </a:cubicBezTo>
                  <a:cubicBezTo>
                    <a:pt x="768" y="607"/>
                    <a:pt x="986" y="912"/>
                    <a:pt x="1107" y="1197"/>
                  </a:cubicBezTo>
                  <a:cubicBezTo>
                    <a:pt x="1098" y="1103"/>
                    <a:pt x="1101" y="1095"/>
                    <a:pt x="1032" y="941"/>
                  </a:cubicBezTo>
                  <a:cubicBezTo>
                    <a:pt x="967" y="804"/>
                    <a:pt x="906" y="675"/>
                    <a:pt x="807" y="553"/>
                  </a:cubicBezTo>
                  <a:cubicBezTo>
                    <a:pt x="741" y="472"/>
                    <a:pt x="670" y="394"/>
                    <a:pt x="596" y="327"/>
                  </a:cubicBezTo>
                  <a:cubicBezTo>
                    <a:pt x="596" y="327"/>
                    <a:pt x="555" y="288"/>
                    <a:pt x="512" y="252"/>
                  </a:cubicBezTo>
                  <a:cubicBezTo>
                    <a:pt x="470" y="214"/>
                    <a:pt x="423" y="182"/>
                    <a:pt x="423" y="182"/>
                  </a:cubicBezTo>
                  <a:cubicBezTo>
                    <a:pt x="387" y="153"/>
                    <a:pt x="300" y="105"/>
                    <a:pt x="212" y="67"/>
                  </a:cubicBezTo>
                  <a:cubicBezTo>
                    <a:pt x="125" y="31"/>
                    <a:pt x="36" y="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6">
              <a:extLst>
                <a:ext uri="{FF2B5EF4-FFF2-40B4-BE49-F238E27FC236}">
                  <a16:creationId xmlns:a16="http://schemas.microsoft.com/office/drawing/2014/main" id="{CCFC63AC-0F8F-A045-E49F-F8DD852E6CF9}"/>
                </a:ext>
              </a:extLst>
            </p:cNvPr>
            <p:cNvSpPr/>
            <p:nvPr/>
          </p:nvSpPr>
          <p:spPr>
            <a:xfrm>
              <a:off x="5520525" y="2416200"/>
              <a:ext cx="42875" cy="11475"/>
            </a:xfrm>
            <a:custGeom>
              <a:avLst/>
              <a:gdLst/>
              <a:ahLst/>
              <a:cxnLst/>
              <a:rect l="l" t="t" r="r" b="b"/>
              <a:pathLst>
                <a:path w="1715" h="459" extrusionOk="0">
                  <a:moveTo>
                    <a:pt x="692" y="0"/>
                  </a:moveTo>
                  <a:cubicBezTo>
                    <a:pt x="649" y="0"/>
                    <a:pt x="446" y="26"/>
                    <a:pt x="447" y="30"/>
                  </a:cubicBezTo>
                  <a:cubicBezTo>
                    <a:pt x="395" y="39"/>
                    <a:pt x="290" y="79"/>
                    <a:pt x="197" y="132"/>
                  </a:cubicBezTo>
                  <a:cubicBezTo>
                    <a:pt x="104" y="186"/>
                    <a:pt x="26" y="255"/>
                    <a:pt x="0" y="285"/>
                  </a:cubicBezTo>
                  <a:cubicBezTo>
                    <a:pt x="114" y="223"/>
                    <a:pt x="236" y="176"/>
                    <a:pt x="371" y="144"/>
                  </a:cubicBezTo>
                  <a:lnTo>
                    <a:pt x="421" y="130"/>
                  </a:lnTo>
                  <a:cubicBezTo>
                    <a:pt x="421" y="130"/>
                    <a:pt x="488" y="116"/>
                    <a:pt x="555" y="105"/>
                  </a:cubicBezTo>
                  <a:cubicBezTo>
                    <a:pt x="590" y="101"/>
                    <a:pt x="623" y="98"/>
                    <a:pt x="649" y="95"/>
                  </a:cubicBezTo>
                  <a:cubicBezTo>
                    <a:pt x="674" y="94"/>
                    <a:pt x="691" y="94"/>
                    <a:pt x="691" y="94"/>
                  </a:cubicBezTo>
                  <a:cubicBezTo>
                    <a:pt x="706" y="94"/>
                    <a:pt x="721" y="94"/>
                    <a:pt x="735" y="94"/>
                  </a:cubicBezTo>
                  <a:cubicBezTo>
                    <a:pt x="903" y="94"/>
                    <a:pt x="1080" y="117"/>
                    <a:pt x="1245" y="178"/>
                  </a:cubicBezTo>
                  <a:cubicBezTo>
                    <a:pt x="1423" y="241"/>
                    <a:pt x="1588" y="340"/>
                    <a:pt x="1714" y="459"/>
                  </a:cubicBezTo>
                  <a:cubicBezTo>
                    <a:pt x="1658" y="370"/>
                    <a:pt x="1659" y="355"/>
                    <a:pt x="1505" y="243"/>
                  </a:cubicBezTo>
                  <a:cubicBezTo>
                    <a:pt x="1365" y="148"/>
                    <a:pt x="1222" y="70"/>
                    <a:pt x="1048" y="33"/>
                  </a:cubicBezTo>
                  <a:cubicBezTo>
                    <a:pt x="948" y="12"/>
                    <a:pt x="846" y="0"/>
                    <a:pt x="746" y="0"/>
                  </a:cubicBezTo>
                  <a:cubicBezTo>
                    <a:pt x="731" y="0"/>
                    <a:pt x="715" y="1"/>
                    <a:pt x="700" y="1"/>
                  </a:cubicBezTo>
                  <a:cubicBezTo>
                    <a:pt x="700" y="0"/>
                    <a:pt x="697" y="0"/>
                    <a:pt x="6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6">
              <a:extLst>
                <a:ext uri="{FF2B5EF4-FFF2-40B4-BE49-F238E27FC236}">
                  <a16:creationId xmlns:a16="http://schemas.microsoft.com/office/drawing/2014/main" id="{8B498401-845A-7C37-1C7D-2FC8869EB06F}"/>
                </a:ext>
              </a:extLst>
            </p:cNvPr>
            <p:cNvSpPr/>
            <p:nvPr/>
          </p:nvSpPr>
          <p:spPr>
            <a:xfrm>
              <a:off x="5505775" y="2426375"/>
              <a:ext cx="54300" cy="17100"/>
            </a:xfrm>
            <a:custGeom>
              <a:avLst/>
              <a:gdLst/>
              <a:ahLst/>
              <a:cxnLst/>
              <a:rect l="l" t="t" r="r" b="b"/>
              <a:pathLst>
                <a:path w="2172" h="684" extrusionOk="0">
                  <a:moveTo>
                    <a:pt x="1" y="1"/>
                  </a:moveTo>
                  <a:lnTo>
                    <a:pt x="1" y="1"/>
                  </a:lnTo>
                  <a:cubicBezTo>
                    <a:pt x="111" y="119"/>
                    <a:pt x="238" y="229"/>
                    <a:pt x="390" y="328"/>
                  </a:cubicBezTo>
                  <a:lnTo>
                    <a:pt x="448" y="362"/>
                  </a:lnTo>
                  <a:cubicBezTo>
                    <a:pt x="448" y="362"/>
                    <a:pt x="526" y="404"/>
                    <a:pt x="605" y="444"/>
                  </a:cubicBezTo>
                  <a:cubicBezTo>
                    <a:pt x="647" y="463"/>
                    <a:pt x="687" y="481"/>
                    <a:pt x="717" y="495"/>
                  </a:cubicBezTo>
                  <a:cubicBezTo>
                    <a:pt x="748" y="507"/>
                    <a:pt x="769" y="516"/>
                    <a:pt x="769" y="516"/>
                  </a:cubicBezTo>
                  <a:cubicBezTo>
                    <a:pt x="987" y="601"/>
                    <a:pt x="1231" y="663"/>
                    <a:pt x="1476" y="678"/>
                  </a:cubicBezTo>
                  <a:cubicBezTo>
                    <a:pt x="1533" y="682"/>
                    <a:pt x="1591" y="684"/>
                    <a:pt x="1648" y="684"/>
                  </a:cubicBezTo>
                  <a:cubicBezTo>
                    <a:pt x="1832" y="684"/>
                    <a:pt x="2011" y="663"/>
                    <a:pt x="2171" y="626"/>
                  </a:cubicBezTo>
                  <a:cubicBezTo>
                    <a:pt x="2128" y="623"/>
                    <a:pt x="2098" y="622"/>
                    <a:pt x="2069" y="622"/>
                  </a:cubicBezTo>
                  <a:cubicBezTo>
                    <a:pt x="2012" y="622"/>
                    <a:pt x="1958" y="626"/>
                    <a:pt x="1806" y="629"/>
                  </a:cubicBezTo>
                  <a:cubicBezTo>
                    <a:pt x="1803" y="629"/>
                    <a:pt x="1800" y="629"/>
                    <a:pt x="1797" y="629"/>
                  </a:cubicBezTo>
                  <a:cubicBezTo>
                    <a:pt x="1595" y="629"/>
                    <a:pt x="1410" y="594"/>
                    <a:pt x="1210" y="552"/>
                  </a:cubicBezTo>
                  <a:cubicBezTo>
                    <a:pt x="1074" y="522"/>
                    <a:pt x="940" y="484"/>
                    <a:pt x="816" y="434"/>
                  </a:cubicBezTo>
                  <a:cubicBezTo>
                    <a:pt x="816" y="434"/>
                    <a:pt x="746" y="408"/>
                    <a:pt x="678" y="376"/>
                  </a:cubicBezTo>
                  <a:cubicBezTo>
                    <a:pt x="643" y="361"/>
                    <a:pt x="610" y="345"/>
                    <a:pt x="585" y="331"/>
                  </a:cubicBezTo>
                  <a:cubicBezTo>
                    <a:pt x="560" y="318"/>
                    <a:pt x="544" y="309"/>
                    <a:pt x="544" y="309"/>
                  </a:cubicBezTo>
                  <a:cubicBezTo>
                    <a:pt x="489" y="282"/>
                    <a:pt x="372" y="224"/>
                    <a:pt x="260" y="161"/>
                  </a:cubicBezTo>
                  <a:cubicBezTo>
                    <a:pt x="149" y="97"/>
                    <a:pt x="45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6">
              <a:extLst>
                <a:ext uri="{FF2B5EF4-FFF2-40B4-BE49-F238E27FC236}">
                  <a16:creationId xmlns:a16="http://schemas.microsoft.com/office/drawing/2014/main" id="{0C0C0DBE-80D4-6975-0125-5FADF2145C73}"/>
                </a:ext>
              </a:extLst>
            </p:cNvPr>
            <p:cNvSpPr/>
            <p:nvPr/>
          </p:nvSpPr>
          <p:spPr>
            <a:xfrm>
              <a:off x="5490400" y="2449850"/>
              <a:ext cx="31600" cy="5825"/>
            </a:xfrm>
            <a:custGeom>
              <a:avLst/>
              <a:gdLst/>
              <a:ahLst/>
              <a:cxnLst/>
              <a:rect l="l" t="t" r="r" b="b"/>
              <a:pathLst>
                <a:path w="1264" h="233" extrusionOk="0">
                  <a:moveTo>
                    <a:pt x="829" y="0"/>
                  </a:moveTo>
                  <a:cubicBezTo>
                    <a:pt x="793" y="0"/>
                    <a:pt x="757" y="2"/>
                    <a:pt x="720" y="6"/>
                  </a:cubicBezTo>
                  <a:cubicBezTo>
                    <a:pt x="640" y="14"/>
                    <a:pt x="561" y="25"/>
                    <a:pt x="486" y="39"/>
                  </a:cubicBezTo>
                  <a:cubicBezTo>
                    <a:pt x="486" y="39"/>
                    <a:pt x="444" y="47"/>
                    <a:pt x="402" y="56"/>
                  </a:cubicBezTo>
                  <a:cubicBezTo>
                    <a:pt x="360" y="65"/>
                    <a:pt x="318" y="74"/>
                    <a:pt x="318" y="74"/>
                  </a:cubicBezTo>
                  <a:cubicBezTo>
                    <a:pt x="247" y="88"/>
                    <a:pt x="43" y="193"/>
                    <a:pt x="1" y="233"/>
                  </a:cubicBezTo>
                  <a:cubicBezTo>
                    <a:pt x="105" y="212"/>
                    <a:pt x="199" y="195"/>
                    <a:pt x="274" y="180"/>
                  </a:cubicBezTo>
                  <a:lnTo>
                    <a:pt x="274" y="181"/>
                  </a:lnTo>
                  <a:lnTo>
                    <a:pt x="309" y="171"/>
                  </a:lnTo>
                  <a:cubicBezTo>
                    <a:pt x="309" y="171"/>
                    <a:pt x="355" y="160"/>
                    <a:pt x="402" y="150"/>
                  </a:cubicBezTo>
                  <a:cubicBezTo>
                    <a:pt x="448" y="141"/>
                    <a:pt x="495" y="131"/>
                    <a:pt x="495" y="131"/>
                  </a:cubicBezTo>
                  <a:cubicBezTo>
                    <a:pt x="742" y="86"/>
                    <a:pt x="1026" y="56"/>
                    <a:pt x="1264" y="52"/>
                  </a:cubicBezTo>
                  <a:cubicBezTo>
                    <a:pt x="1196" y="22"/>
                    <a:pt x="1191" y="19"/>
                    <a:pt x="1063" y="11"/>
                  </a:cubicBezTo>
                  <a:cubicBezTo>
                    <a:pt x="983" y="8"/>
                    <a:pt x="907" y="0"/>
                    <a:pt x="8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36">
              <a:extLst>
                <a:ext uri="{FF2B5EF4-FFF2-40B4-BE49-F238E27FC236}">
                  <a16:creationId xmlns:a16="http://schemas.microsoft.com/office/drawing/2014/main" id="{65EAD325-5B8A-03E1-07FE-FF788C0F931D}"/>
                </a:ext>
              </a:extLst>
            </p:cNvPr>
            <p:cNvSpPr/>
            <p:nvPr/>
          </p:nvSpPr>
          <p:spPr>
            <a:xfrm>
              <a:off x="5484800" y="2472725"/>
              <a:ext cx="29200" cy="14175"/>
            </a:xfrm>
            <a:custGeom>
              <a:avLst/>
              <a:gdLst/>
              <a:ahLst/>
              <a:cxnLst/>
              <a:rect l="l" t="t" r="r" b="b"/>
              <a:pathLst>
                <a:path w="1168" h="567" extrusionOk="0">
                  <a:moveTo>
                    <a:pt x="1168" y="0"/>
                  </a:moveTo>
                  <a:lnTo>
                    <a:pt x="1168" y="0"/>
                  </a:lnTo>
                  <a:cubicBezTo>
                    <a:pt x="1104" y="46"/>
                    <a:pt x="1106" y="52"/>
                    <a:pt x="1014" y="145"/>
                  </a:cubicBezTo>
                  <a:cubicBezTo>
                    <a:pt x="930" y="227"/>
                    <a:pt x="835" y="279"/>
                    <a:pt x="733" y="336"/>
                  </a:cubicBezTo>
                  <a:cubicBezTo>
                    <a:pt x="664" y="374"/>
                    <a:pt x="592" y="407"/>
                    <a:pt x="520" y="428"/>
                  </a:cubicBezTo>
                  <a:cubicBezTo>
                    <a:pt x="520" y="428"/>
                    <a:pt x="480" y="441"/>
                    <a:pt x="438" y="450"/>
                  </a:cubicBezTo>
                  <a:cubicBezTo>
                    <a:pt x="398" y="461"/>
                    <a:pt x="356" y="466"/>
                    <a:pt x="356" y="466"/>
                  </a:cubicBezTo>
                  <a:cubicBezTo>
                    <a:pt x="321" y="473"/>
                    <a:pt x="250" y="489"/>
                    <a:pt x="177" y="501"/>
                  </a:cubicBezTo>
                  <a:cubicBezTo>
                    <a:pt x="105" y="513"/>
                    <a:pt x="31" y="516"/>
                    <a:pt x="1" y="522"/>
                  </a:cubicBezTo>
                  <a:cubicBezTo>
                    <a:pt x="83" y="549"/>
                    <a:pt x="172" y="566"/>
                    <a:pt x="270" y="566"/>
                  </a:cubicBezTo>
                  <a:cubicBezTo>
                    <a:pt x="279" y="566"/>
                    <a:pt x="287" y="566"/>
                    <a:pt x="296" y="566"/>
                  </a:cubicBezTo>
                  <a:lnTo>
                    <a:pt x="335" y="562"/>
                  </a:lnTo>
                  <a:cubicBezTo>
                    <a:pt x="335" y="563"/>
                    <a:pt x="336" y="563"/>
                    <a:pt x="336" y="563"/>
                  </a:cubicBezTo>
                  <a:cubicBezTo>
                    <a:pt x="355" y="563"/>
                    <a:pt x="540" y="525"/>
                    <a:pt x="539" y="519"/>
                  </a:cubicBezTo>
                  <a:cubicBezTo>
                    <a:pt x="808" y="444"/>
                    <a:pt x="1059" y="226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36">
              <a:extLst>
                <a:ext uri="{FF2B5EF4-FFF2-40B4-BE49-F238E27FC236}">
                  <a16:creationId xmlns:a16="http://schemas.microsoft.com/office/drawing/2014/main" id="{D7C172C5-779B-EA80-E3BC-203FEE7402F4}"/>
                </a:ext>
              </a:extLst>
            </p:cNvPr>
            <p:cNvSpPr/>
            <p:nvPr/>
          </p:nvSpPr>
          <p:spPr>
            <a:xfrm>
              <a:off x="5518800" y="2479100"/>
              <a:ext cx="17775" cy="31550"/>
            </a:xfrm>
            <a:custGeom>
              <a:avLst/>
              <a:gdLst/>
              <a:ahLst/>
              <a:cxnLst/>
              <a:rect l="l" t="t" r="r" b="b"/>
              <a:pathLst>
                <a:path w="711" h="1262" extrusionOk="0">
                  <a:moveTo>
                    <a:pt x="710" y="0"/>
                  </a:moveTo>
                  <a:cubicBezTo>
                    <a:pt x="628" y="23"/>
                    <a:pt x="619" y="21"/>
                    <a:pt x="499" y="114"/>
                  </a:cubicBezTo>
                  <a:cubicBezTo>
                    <a:pt x="393" y="199"/>
                    <a:pt x="294" y="285"/>
                    <a:pt x="215" y="404"/>
                  </a:cubicBezTo>
                  <a:cubicBezTo>
                    <a:pt x="163" y="485"/>
                    <a:pt x="118" y="568"/>
                    <a:pt x="84" y="652"/>
                  </a:cubicBezTo>
                  <a:cubicBezTo>
                    <a:pt x="84" y="652"/>
                    <a:pt x="64" y="700"/>
                    <a:pt x="49" y="749"/>
                  </a:cubicBezTo>
                  <a:cubicBezTo>
                    <a:pt x="30" y="796"/>
                    <a:pt x="20" y="847"/>
                    <a:pt x="20" y="847"/>
                  </a:cubicBezTo>
                  <a:cubicBezTo>
                    <a:pt x="8" y="887"/>
                    <a:pt x="0" y="977"/>
                    <a:pt x="3" y="1063"/>
                  </a:cubicBezTo>
                  <a:cubicBezTo>
                    <a:pt x="7" y="1150"/>
                    <a:pt x="25" y="1231"/>
                    <a:pt x="36" y="1261"/>
                  </a:cubicBezTo>
                  <a:cubicBezTo>
                    <a:pt x="44" y="1157"/>
                    <a:pt x="64" y="1055"/>
                    <a:pt x="91" y="945"/>
                  </a:cubicBezTo>
                  <a:lnTo>
                    <a:pt x="100" y="905"/>
                  </a:lnTo>
                  <a:cubicBezTo>
                    <a:pt x="100" y="905"/>
                    <a:pt x="113" y="852"/>
                    <a:pt x="129" y="799"/>
                  </a:cubicBezTo>
                  <a:cubicBezTo>
                    <a:pt x="146" y="748"/>
                    <a:pt x="167" y="697"/>
                    <a:pt x="167" y="697"/>
                  </a:cubicBezTo>
                  <a:cubicBezTo>
                    <a:pt x="273" y="425"/>
                    <a:pt x="481" y="158"/>
                    <a:pt x="7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36">
              <a:extLst>
                <a:ext uri="{FF2B5EF4-FFF2-40B4-BE49-F238E27FC236}">
                  <a16:creationId xmlns:a16="http://schemas.microsoft.com/office/drawing/2014/main" id="{B12D7E2E-D881-BD19-7C75-A17526E3EBC1}"/>
                </a:ext>
              </a:extLst>
            </p:cNvPr>
            <p:cNvSpPr/>
            <p:nvPr/>
          </p:nvSpPr>
          <p:spPr>
            <a:xfrm>
              <a:off x="5515875" y="2463700"/>
              <a:ext cx="42400" cy="10175"/>
            </a:xfrm>
            <a:custGeom>
              <a:avLst/>
              <a:gdLst/>
              <a:ahLst/>
              <a:cxnLst/>
              <a:rect l="l" t="t" r="r" b="b"/>
              <a:pathLst>
                <a:path w="1696" h="407" extrusionOk="0">
                  <a:moveTo>
                    <a:pt x="1107" y="0"/>
                  </a:moveTo>
                  <a:cubicBezTo>
                    <a:pt x="1056" y="0"/>
                    <a:pt x="1005" y="3"/>
                    <a:pt x="952" y="9"/>
                  </a:cubicBezTo>
                  <a:cubicBezTo>
                    <a:pt x="843" y="23"/>
                    <a:pt x="734" y="42"/>
                    <a:pt x="632" y="70"/>
                  </a:cubicBezTo>
                  <a:cubicBezTo>
                    <a:pt x="632" y="70"/>
                    <a:pt x="574" y="84"/>
                    <a:pt x="517" y="103"/>
                  </a:cubicBezTo>
                  <a:cubicBezTo>
                    <a:pt x="461" y="119"/>
                    <a:pt x="405" y="141"/>
                    <a:pt x="405" y="141"/>
                  </a:cubicBezTo>
                  <a:cubicBezTo>
                    <a:pt x="359" y="156"/>
                    <a:pt x="267" y="205"/>
                    <a:pt x="184" y="261"/>
                  </a:cubicBezTo>
                  <a:cubicBezTo>
                    <a:pt x="100" y="316"/>
                    <a:pt x="26" y="379"/>
                    <a:pt x="0" y="407"/>
                  </a:cubicBezTo>
                  <a:cubicBezTo>
                    <a:pt x="111" y="354"/>
                    <a:pt x="225" y="306"/>
                    <a:pt x="351" y="261"/>
                  </a:cubicBezTo>
                  <a:lnTo>
                    <a:pt x="396" y="242"/>
                  </a:lnTo>
                  <a:cubicBezTo>
                    <a:pt x="396" y="242"/>
                    <a:pt x="458" y="220"/>
                    <a:pt x="519" y="198"/>
                  </a:cubicBezTo>
                  <a:cubicBezTo>
                    <a:pt x="581" y="178"/>
                    <a:pt x="645" y="162"/>
                    <a:pt x="645" y="162"/>
                  </a:cubicBezTo>
                  <a:cubicBezTo>
                    <a:pt x="867" y="102"/>
                    <a:pt x="1116" y="70"/>
                    <a:pt x="1354" y="70"/>
                  </a:cubicBezTo>
                  <a:cubicBezTo>
                    <a:pt x="1472" y="70"/>
                    <a:pt x="1588" y="78"/>
                    <a:pt x="1696" y="94"/>
                  </a:cubicBezTo>
                  <a:cubicBezTo>
                    <a:pt x="1606" y="52"/>
                    <a:pt x="1600" y="44"/>
                    <a:pt x="1423" y="23"/>
                  </a:cubicBezTo>
                  <a:cubicBezTo>
                    <a:pt x="1316" y="11"/>
                    <a:pt x="1213" y="0"/>
                    <a:pt x="1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36">
              <a:extLst>
                <a:ext uri="{FF2B5EF4-FFF2-40B4-BE49-F238E27FC236}">
                  <a16:creationId xmlns:a16="http://schemas.microsoft.com/office/drawing/2014/main" id="{55DAD6A6-2FC4-CF23-275F-D72D91F8CECA}"/>
                </a:ext>
              </a:extLst>
            </p:cNvPr>
            <p:cNvSpPr/>
            <p:nvPr/>
          </p:nvSpPr>
          <p:spPr>
            <a:xfrm>
              <a:off x="5577100" y="2459550"/>
              <a:ext cx="38175" cy="23050"/>
            </a:xfrm>
            <a:custGeom>
              <a:avLst/>
              <a:gdLst/>
              <a:ahLst/>
              <a:cxnLst/>
              <a:rect l="l" t="t" r="r" b="b"/>
              <a:pathLst>
                <a:path w="1527" h="922" extrusionOk="0">
                  <a:moveTo>
                    <a:pt x="0" y="1"/>
                  </a:moveTo>
                  <a:cubicBezTo>
                    <a:pt x="118" y="44"/>
                    <a:pt x="236" y="91"/>
                    <a:pt x="362" y="148"/>
                  </a:cubicBezTo>
                  <a:lnTo>
                    <a:pt x="409" y="166"/>
                  </a:lnTo>
                  <a:cubicBezTo>
                    <a:pt x="409" y="166"/>
                    <a:pt x="471" y="192"/>
                    <a:pt x="531" y="220"/>
                  </a:cubicBezTo>
                  <a:cubicBezTo>
                    <a:pt x="593" y="248"/>
                    <a:pt x="652" y="280"/>
                    <a:pt x="652" y="280"/>
                  </a:cubicBezTo>
                  <a:cubicBezTo>
                    <a:pt x="968" y="442"/>
                    <a:pt x="1293" y="682"/>
                    <a:pt x="1526" y="922"/>
                  </a:cubicBezTo>
                  <a:cubicBezTo>
                    <a:pt x="1480" y="832"/>
                    <a:pt x="1479" y="822"/>
                    <a:pt x="1352" y="693"/>
                  </a:cubicBezTo>
                  <a:cubicBezTo>
                    <a:pt x="1236" y="578"/>
                    <a:pt x="1129" y="469"/>
                    <a:pt x="990" y="374"/>
                  </a:cubicBezTo>
                  <a:cubicBezTo>
                    <a:pt x="897" y="311"/>
                    <a:pt x="801" y="253"/>
                    <a:pt x="705" y="203"/>
                  </a:cubicBezTo>
                  <a:cubicBezTo>
                    <a:pt x="705" y="203"/>
                    <a:pt x="651" y="175"/>
                    <a:pt x="597" y="149"/>
                  </a:cubicBezTo>
                  <a:cubicBezTo>
                    <a:pt x="542" y="122"/>
                    <a:pt x="486" y="99"/>
                    <a:pt x="486" y="99"/>
                  </a:cubicBezTo>
                  <a:cubicBezTo>
                    <a:pt x="442" y="78"/>
                    <a:pt x="339" y="49"/>
                    <a:pt x="239" y="29"/>
                  </a:cubicBezTo>
                  <a:cubicBezTo>
                    <a:pt x="139" y="9"/>
                    <a:pt x="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36">
              <a:extLst>
                <a:ext uri="{FF2B5EF4-FFF2-40B4-BE49-F238E27FC236}">
                  <a16:creationId xmlns:a16="http://schemas.microsoft.com/office/drawing/2014/main" id="{D107AC97-4A3D-DC2C-0154-DCB52A2CA64B}"/>
                </a:ext>
              </a:extLst>
            </p:cNvPr>
            <p:cNvSpPr/>
            <p:nvPr/>
          </p:nvSpPr>
          <p:spPr>
            <a:xfrm>
              <a:off x="5557300" y="2457225"/>
              <a:ext cx="19150" cy="7950"/>
            </a:xfrm>
            <a:custGeom>
              <a:avLst/>
              <a:gdLst/>
              <a:ahLst/>
              <a:cxnLst/>
              <a:rect l="l" t="t" r="r" b="b"/>
              <a:pathLst>
                <a:path w="766" h="318" extrusionOk="0">
                  <a:moveTo>
                    <a:pt x="19" y="1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47" y="36"/>
                    <a:pt x="97" y="71"/>
                    <a:pt x="152" y="101"/>
                  </a:cubicBezTo>
                  <a:lnTo>
                    <a:pt x="174" y="110"/>
                  </a:lnTo>
                  <a:lnTo>
                    <a:pt x="289" y="160"/>
                  </a:lnTo>
                  <a:cubicBezTo>
                    <a:pt x="439" y="224"/>
                    <a:pt x="616" y="280"/>
                    <a:pt x="765" y="317"/>
                  </a:cubicBezTo>
                  <a:cubicBezTo>
                    <a:pt x="734" y="275"/>
                    <a:pt x="732" y="273"/>
                    <a:pt x="657" y="237"/>
                  </a:cubicBezTo>
                  <a:cubicBezTo>
                    <a:pt x="591" y="205"/>
                    <a:pt x="536" y="163"/>
                    <a:pt x="466" y="134"/>
                  </a:cubicBezTo>
                  <a:cubicBezTo>
                    <a:pt x="419" y="114"/>
                    <a:pt x="373" y="95"/>
                    <a:pt x="329" y="76"/>
                  </a:cubicBezTo>
                  <a:lnTo>
                    <a:pt x="229" y="33"/>
                  </a:lnTo>
                  <a:cubicBezTo>
                    <a:pt x="193" y="18"/>
                    <a:pt x="74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36">
              <a:extLst>
                <a:ext uri="{FF2B5EF4-FFF2-40B4-BE49-F238E27FC236}">
                  <a16:creationId xmlns:a16="http://schemas.microsoft.com/office/drawing/2014/main" id="{25CEBED4-0C29-7F62-0DD6-9F9BC8605617}"/>
                </a:ext>
              </a:extLst>
            </p:cNvPr>
            <p:cNvSpPr/>
            <p:nvPr/>
          </p:nvSpPr>
          <p:spPr>
            <a:xfrm>
              <a:off x="5548200" y="2479225"/>
              <a:ext cx="50850" cy="43100"/>
            </a:xfrm>
            <a:custGeom>
              <a:avLst/>
              <a:gdLst/>
              <a:ahLst/>
              <a:cxnLst/>
              <a:rect l="l" t="t" r="r" b="b"/>
              <a:pathLst>
                <a:path w="2034" h="1724" extrusionOk="0">
                  <a:moveTo>
                    <a:pt x="959" y="0"/>
                  </a:moveTo>
                  <a:cubicBezTo>
                    <a:pt x="861" y="0"/>
                    <a:pt x="762" y="11"/>
                    <a:pt x="661" y="35"/>
                  </a:cubicBezTo>
                  <a:cubicBezTo>
                    <a:pt x="444" y="91"/>
                    <a:pt x="232" y="214"/>
                    <a:pt x="116" y="408"/>
                  </a:cubicBezTo>
                  <a:cubicBezTo>
                    <a:pt x="116" y="408"/>
                    <a:pt x="100" y="434"/>
                    <a:pt x="79" y="478"/>
                  </a:cubicBezTo>
                  <a:cubicBezTo>
                    <a:pt x="60" y="520"/>
                    <a:pt x="39" y="579"/>
                    <a:pt x="28" y="640"/>
                  </a:cubicBezTo>
                  <a:cubicBezTo>
                    <a:pt x="1" y="761"/>
                    <a:pt x="12" y="885"/>
                    <a:pt x="12" y="885"/>
                  </a:cubicBezTo>
                  <a:cubicBezTo>
                    <a:pt x="15" y="986"/>
                    <a:pt x="73" y="1195"/>
                    <a:pt x="183" y="1362"/>
                  </a:cubicBezTo>
                  <a:cubicBezTo>
                    <a:pt x="290" y="1533"/>
                    <a:pt x="425" y="1671"/>
                    <a:pt x="480" y="1723"/>
                  </a:cubicBezTo>
                  <a:cubicBezTo>
                    <a:pt x="338" y="1525"/>
                    <a:pt x="197" y="1312"/>
                    <a:pt x="134" y="1057"/>
                  </a:cubicBezTo>
                  <a:lnTo>
                    <a:pt x="134" y="1056"/>
                  </a:lnTo>
                  <a:lnTo>
                    <a:pt x="123" y="1010"/>
                  </a:lnTo>
                  <a:cubicBezTo>
                    <a:pt x="118" y="987"/>
                    <a:pt x="114" y="963"/>
                    <a:pt x="114" y="963"/>
                  </a:cubicBezTo>
                  <a:cubicBezTo>
                    <a:pt x="114" y="963"/>
                    <a:pt x="90" y="836"/>
                    <a:pt x="109" y="710"/>
                  </a:cubicBezTo>
                  <a:cubicBezTo>
                    <a:pt x="123" y="584"/>
                    <a:pt x="185" y="473"/>
                    <a:pt x="185" y="473"/>
                  </a:cubicBezTo>
                  <a:cubicBezTo>
                    <a:pt x="264" y="330"/>
                    <a:pt x="409" y="221"/>
                    <a:pt x="573" y="159"/>
                  </a:cubicBezTo>
                  <a:cubicBezTo>
                    <a:pt x="711" y="104"/>
                    <a:pt x="864" y="81"/>
                    <a:pt x="1016" y="81"/>
                  </a:cubicBezTo>
                  <a:cubicBezTo>
                    <a:pt x="1044" y="81"/>
                    <a:pt x="1072" y="81"/>
                    <a:pt x="1100" y="83"/>
                  </a:cubicBezTo>
                  <a:cubicBezTo>
                    <a:pt x="1459" y="105"/>
                    <a:pt x="1802" y="265"/>
                    <a:pt x="2033" y="495"/>
                  </a:cubicBezTo>
                  <a:cubicBezTo>
                    <a:pt x="1975" y="417"/>
                    <a:pt x="1939" y="377"/>
                    <a:pt x="1884" y="330"/>
                  </a:cubicBezTo>
                  <a:cubicBezTo>
                    <a:pt x="1829" y="284"/>
                    <a:pt x="1755" y="225"/>
                    <a:pt x="1593" y="148"/>
                  </a:cubicBezTo>
                  <a:cubicBezTo>
                    <a:pt x="1391" y="57"/>
                    <a:pt x="1180" y="0"/>
                    <a:pt x="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36">
              <a:extLst>
                <a:ext uri="{FF2B5EF4-FFF2-40B4-BE49-F238E27FC236}">
                  <a16:creationId xmlns:a16="http://schemas.microsoft.com/office/drawing/2014/main" id="{2C277D6D-2B74-2B73-EC1B-485D02D0016B}"/>
                </a:ext>
              </a:extLst>
            </p:cNvPr>
            <p:cNvSpPr/>
            <p:nvPr/>
          </p:nvSpPr>
          <p:spPr>
            <a:xfrm>
              <a:off x="5572900" y="2502950"/>
              <a:ext cx="27750" cy="7075"/>
            </a:xfrm>
            <a:custGeom>
              <a:avLst/>
              <a:gdLst/>
              <a:ahLst/>
              <a:cxnLst/>
              <a:rect l="l" t="t" r="r" b="b"/>
              <a:pathLst>
                <a:path w="1110" h="283" extrusionOk="0">
                  <a:moveTo>
                    <a:pt x="608" y="1"/>
                  </a:moveTo>
                  <a:cubicBezTo>
                    <a:pt x="541" y="1"/>
                    <a:pt x="476" y="6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399" y="18"/>
                    <a:pt x="253" y="60"/>
                    <a:pt x="254" y="63"/>
                  </a:cubicBezTo>
                  <a:cubicBezTo>
                    <a:pt x="221" y="74"/>
                    <a:pt x="159" y="113"/>
                    <a:pt x="106" y="158"/>
                  </a:cubicBezTo>
                  <a:cubicBezTo>
                    <a:pt x="54" y="204"/>
                    <a:pt x="14" y="259"/>
                    <a:pt x="1" y="282"/>
                  </a:cubicBezTo>
                  <a:cubicBezTo>
                    <a:pt x="72" y="238"/>
                    <a:pt x="147" y="203"/>
                    <a:pt x="230" y="172"/>
                  </a:cubicBezTo>
                  <a:lnTo>
                    <a:pt x="259" y="159"/>
                  </a:lnTo>
                  <a:cubicBezTo>
                    <a:pt x="258" y="156"/>
                    <a:pt x="403" y="111"/>
                    <a:pt x="423" y="111"/>
                  </a:cubicBezTo>
                  <a:cubicBezTo>
                    <a:pt x="424" y="111"/>
                    <a:pt x="425" y="111"/>
                    <a:pt x="425" y="111"/>
                  </a:cubicBezTo>
                  <a:cubicBezTo>
                    <a:pt x="491" y="97"/>
                    <a:pt x="560" y="90"/>
                    <a:pt x="631" y="90"/>
                  </a:cubicBezTo>
                  <a:cubicBezTo>
                    <a:pt x="800" y="90"/>
                    <a:pt x="973" y="130"/>
                    <a:pt x="1109" y="208"/>
                  </a:cubicBezTo>
                  <a:cubicBezTo>
                    <a:pt x="1068" y="151"/>
                    <a:pt x="1067" y="142"/>
                    <a:pt x="956" y="90"/>
                  </a:cubicBezTo>
                  <a:cubicBezTo>
                    <a:pt x="855" y="46"/>
                    <a:pt x="757" y="7"/>
                    <a:pt x="641" y="1"/>
                  </a:cubicBezTo>
                  <a:cubicBezTo>
                    <a:pt x="630" y="1"/>
                    <a:pt x="619" y="1"/>
                    <a:pt x="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36">
              <a:extLst>
                <a:ext uri="{FF2B5EF4-FFF2-40B4-BE49-F238E27FC236}">
                  <a16:creationId xmlns:a16="http://schemas.microsoft.com/office/drawing/2014/main" id="{0A160787-B097-DF62-3AD5-E9F2988CEAD2}"/>
                </a:ext>
              </a:extLst>
            </p:cNvPr>
            <p:cNvSpPr/>
            <p:nvPr/>
          </p:nvSpPr>
          <p:spPr>
            <a:xfrm>
              <a:off x="5579200" y="2528975"/>
              <a:ext cx="21225" cy="44225"/>
            </a:xfrm>
            <a:custGeom>
              <a:avLst/>
              <a:gdLst/>
              <a:ahLst/>
              <a:cxnLst/>
              <a:rect l="l" t="t" r="r" b="b"/>
              <a:pathLst>
                <a:path w="849" h="1769" extrusionOk="0">
                  <a:moveTo>
                    <a:pt x="849" y="0"/>
                  </a:moveTo>
                  <a:lnTo>
                    <a:pt x="849" y="0"/>
                  </a:lnTo>
                  <a:cubicBezTo>
                    <a:pt x="739" y="35"/>
                    <a:pt x="724" y="30"/>
                    <a:pt x="560" y="159"/>
                  </a:cubicBezTo>
                  <a:cubicBezTo>
                    <a:pt x="416" y="279"/>
                    <a:pt x="291" y="408"/>
                    <a:pt x="198" y="580"/>
                  </a:cubicBezTo>
                  <a:cubicBezTo>
                    <a:pt x="136" y="696"/>
                    <a:pt x="86" y="817"/>
                    <a:pt x="56" y="938"/>
                  </a:cubicBezTo>
                  <a:cubicBezTo>
                    <a:pt x="56" y="938"/>
                    <a:pt x="56" y="938"/>
                    <a:pt x="56" y="938"/>
                  </a:cubicBezTo>
                  <a:cubicBezTo>
                    <a:pt x="47" y="938"/>
                    <a:pt x="2" y="1215"/>
                    <a:pt x="7" y="1215"/>
                  </a:cubicBezTo>
                  <a:cubicBezTo>
                    <a:pt x="1" y="1272"/>
                    <a:pt x="9" y="1396"/>
                    <a:pt x="34" y="1511"/>
                  </a:cubicBezTo>
                  <a:cubicBezTo>
                    <a:pt x="60" y="1627"/>
                    <a:pt x="108" y="1730"/>
                    <a:pt x="129" y="1768"/>
                  </a:cubicBezTo>
                  <a:cubicBezTo>
                    <a:pt x="99" y="1629"/>
                    <a:pt x="87" y="1485"/>
                    <a:pt x="95" y="1330"/>
                  </a:cubicBezTo>
                  <a:lnTo>
                    <a:pt x="95" y="1273"/>
                  </a:lnTo>
                  <a:cubicBezTo>
                    <a:pt x="95" y="1273"/>
                    <a:pt x="96" y="1255"/>
                    <a:pt x="99" y="1227"/>
                  </a:cubicBezTo>
                  <a:cubicBezTo>
                    <a:pt x="102" y="1197"/>
                    <a:pt x="105" y="1160"/>
                    <a:pt x="111" y="1123"/>
                  </a:cubicBezTo>
                  <a:cubicBezTo>
                    <a:pt x="118" y="1085"/>
                    <a:pt x="125" y="1048"/>
                    <a:pt x="131" y="1020"/>
                  </a:cubicBezTo>
                  <a:cubicBezTo>
                    <a:pt x="137" y="993"/>
                    <a:pt x="142" y="975"/>
                    <a:pt x="142" y="975"/>
                  </a:cubicBezTo>
                  <a:cubicBezTo>
                    <a:pt x="193" y="781"/>
                    <a:pt x="279" y="581"/>
                    <a:pt x="404" y="411"/>
                  </a:cubicBezTo>
                  <a:cubicBezTo>
                    <a:pt x="527" y="242"/>
                    <a:pt x="684" y="98"/>
                    <a:pt x="8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36">
              <a:extLst>
                <a:ext uri="{FF2B5EF4-FFF2-40B4-BE49-F238E27FC236}">
                  <a16:creationId xmlns:a16="http://schemas.microsoft.com/office/drawing/2014/main" id="{DDA9A82A-CA44-0848-66F3-0DA49A5F2DD7}"/>
                </a:ext>
              </a:extLst>
            </p:cNvPr>
            <p:cNvSpPr/>
            <p:nvPr/>
          </p:nvSpPr>
          <p:spPr>
            <a:xfrm>
              <a:off x="5587825" y="2538700"/>
              <a:ext cx="8400" cy="19075"/>
            </a:xfrm>
            <a:custGeom>
              <a:avLst/>
              <a:gdLst/>
              <a:ahLst/>
              <a:cxnLst/>
              <a:rect l="l" t="t" r="r" b="b"/>
              <a:pathLst>
                <a:path w="336" h="763" extrusionOk="0">
                  <a:moveTo>
                    <a:pt x="336" y="1"/>
                  </a:moveTo>
                  <a:cubicBezTo>
                    <a:pt x="289" y="22"/>
                    <a:pt x="285" y="24"/>
                    <a:pt x="235" y="93"/>
                  </a:cubicBezTo>
                  <a:cubicBezTo>
                    <a:pt x="192" y="154"/>
                    <a:pt x="143" y="207"/>
                    <a:pt x="110" y="279"/>
                  </a:cubicBezTo>
                  <a:cubicBezTo>
                    <a:pt x="88" y="326"/>
                    <a:pt x="69" y="375"/>
                    <a:pt x="52" y="421"/>
                  </a:cubicBezTo>
                  <a:lnTo>
                    <a:pt x="33" y="475"/>
                  </a:lnTo>
                  <a:cubicBezTo>
                    <a:pt x="25" y="502"/>
                    <a:pt x="16" y="528"/>
                    <a:pt x="16" y="528"/>
                  </a:cubicBezTo>
                  <a:cubicBezTo>
                    <a:pt x="1" y="574"/>
                    <a:pt x="8" y="727"/>
                    <a:pt x="26" y="763"/>
                  </a:cubicBezTo>
                  <a:cubicBezTo>
                    <a:pt x="53" y="696"/>
                    <a:pt x="76" y="638"/>
                    <a:pt x="94" y="596"/>
                  </a:cubicBezTo>
                  <a:lnTo>
                    <a:pt x="94" y="595"/>
                  </a:lnTo>
                  <a:lnTo>
                    <a:pt x="99" y="574"/>
                  </a:lnTo>
                  <a:lnTo>
                    <a:pt x="116" y="515"/>
                  </a:lnTo>
                  <a:cubicBezTo>
                    <a:pt x="127" y="486"/>
                    <a:pt x="137" y="458"/>
                    <a:pt x="137" y="458"/>
                  </a:cubicBezTo>
                  <a:cubicBezTo>
                    <a:pt x="191" y="306"/>
                    <a:pt x="263" y="138"/>
                    <a:pt x="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36">
              <a:extLst>
                <a:ext uri="{FF2B5EF4-FFF2-40B4-BE49-F238E27FC236}">
                  <a16:creationId xmlns:a16="http://schemas.microsoft.com/office/drawing/2014/main" id="{67C06C73-F46E-96E8-104B-842635A5E4F3}"/>
                </a:ext>
              </a:extLst>
            </p:cNvPr>
            <p:cNvSpPr/>
            <p:nvPr/>
          </p:nvSpPr>
          <p:spPr>
            <a:xfrm>
              <a:off x="5600200" y="2540850"/>
              <a:ext cx="23400" cy="29400"/>
            </a:xfrm>
            <a:custGeom>
              <a:avLst/>
              <a:gdLst/>
              <a:ahLst/>
              <a:cxnLst/>
              <a:rect l="l" t="t" r="r" b="b"/>
              <a:pathLst>
                <a:path w="936" h="1176" extrusionOk="0">
                  <a:moveTo>
                    <a:pt x="217" y="0"/>
                  </a:moveTo>
                  <a:cubicBezTo>
                    <a:pt x="123" y="83"/>
                    <a:pt x="47" y="200"/>
                    <a:pt x="16" y="343"/>
                  </a:cubicBezTo>
                  <a:lnTo>
                    <a:pt x="9" y="396"/>
                  </a:lnTo>
                  <a:cubicBezTo>
                    <a:pt x="9" y="396"/>
                    <a:pt x="1" y="466"/>
                    <a:pt x="5" y="538"/>
                  </a:cubicBezTo>
                  <a:cubicBezTo>
                    <a:pt x="10" y="609"/>
                    <a:pt x="30" y="678"/>
                    <a:pt x="30" y="678"/>
                  </a:cubicBezTo>
                  <a:cubicBezTo>
                    <a:pt x="76" y="864"/>
                    <a:pt x="223" y="1031"/>
                    <a:pt x="400" y="1108"/>
                  </a:cubicBezTo>
                  <a:cubicBezTo>
                    <a:pt x="496" y="1154"/>
                    <a:pt x="600" y="1176"/>
                    <a:pt x="700" y="1176"/>
                  </a:cubicBezTo>
                  <a:cubicBezTo>
                    <a:pt x="784" y="1176"/>
                    <a:pt x="864" y="1161"/>
                    <a:pt x="935" y="1133"/>
                  </a:cubicBezTo>
                  <a:lnTo>
                    <a:pt x="935" y="1133"/>
                  </a:lnTo>
                  <a:cubicBezTo>
                    <a:pt x="924" y="1134"/>
                    <a:pt x="915" y="1134"/>
                    <a:pt x="906" y="1134"/>
                  </a:cubicBezTo>
                  <a:cubicBezTo>
                    <a:pt x="882" y="1134"/>
                    <a:pt x="864" y="1133"/>
                    <a:pt x="844" y="1133"/>
                  </a:cubicBezTo>
                  <a:cubicBezTo>
                    <a:pt x="837" y="1133"/>
                    <a:pt x="830" y="1133"/>
                    <a:pt x="823" y="1133"/>
                  </a:cubicBezTo>
                  <a:cubicBezTo>
                    <a:pt x="817" y="1133"/>
                    <a:pt x="810" y="1133"/>
                    <a:pt x="804" y="1133"/>
                  </a:cubicBezTo>
                  <a:cubicBezTo>
                    <a:pt x="792" y="1133"/>
                    <a:pt x="779" y="1133"/>
                    <a:pt x="763" y="1133"/>
                  </a:cubicBezTo>
                  <a:cubicBezTo>
                    <a:pt x="736" y="1133"/>
                    <a:pt x="703" y="1132"/>
                    <a:pt x="657" y="1126"/>
                  </a:cubicBezTo>
                  <a:cubicBezTo>
                    <a:pt x="505" y="1100"/>
                    <a:pt x="381" y="1022"/>
                    <a:pt x="273" y="917"/>
                  </a:cubicBezTo>
                  <a:cubicBezTo>
                    <a:pt x="200" y="847"/>
                    <a:pt x="149" y="757"/>
                    <a:pt x="122" y="664"/>
                  </a:cubicBezTo>
                  <a:cubicBezTo>
                    <a:pt x="122" y="664"/>
                    <a:pt x="106" y="611"/>
                    <a:pt x="100" y="557"/>
                  </a:cubicBezTo>
                  <a:cubicBezTo>
                    <a:pt x="93" y="502"/>
                    <a:pt x="97" y="448"/>
                    <a:pt x="97" y="448"/>
                  </a:cubicBezTo>
                  <a:cubicBezTo>
                    <a:pt x="97" y="402"/>
                    <a:pt x="100" y="306"/>
                    <a:pt x="125" y="213"/>
                  </a:cubicBezTo>
                  <a:cubicBezTo>
                    <a:pt x="149" y="120"/>
                    <a:pt x="199" y="35"/>
                    <a:pt x="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36">
              <a:extLst>
                <a:ext uri="{FF2B5EF4-FFF2-40B4-BE49-F238E27FC236}">
                  <a16:creationId xmlns:a16="http://schemas.microsoft.com/office/drawing/2014/main" id="{21952BB2-3239-4003-2134-2F868E171482}"/>
                </a:ext>
              </a:extLst>
            </p:cNvPr>
            <p:cNvSpPr/>
            <p:nvPr/>
          </p:nvSpPr>
          <p:spPr>
            <a:xfrm>
              <a:off x="5532875" y="2545025"/>
              <a:ext cx="34300" cy="29550"/>
            </a:xfrm>
            <a:custGeom>
              <a:avLst/>
              <a:gdLst/>
              <a:ahLst/>
              <a:cxnLst/>
              <a:rect l="l" t="t" r="r" b="b"/>
              <a:pathLst>
                <a:path w="1372" h="1182" extrusionOk="0">
                  <a:moveTo>
                    <a:pt x="1372" y="1"/>
                  </a:moveTo>
                  <a:lnTo>
                    <a:pt x="1372" y="1"/>
                  </a:lnTo>
                  <a:cubicBezTo>
                    <a:pt x="1320" y="97"/>
                    <a:pt x="1326" y="106"/>
                    <a:pt x="1249" y="278"/>
                  </a:cubicBezTo>
                  <a:cubicBezTo>
                    <a:pt x="1177" y="431"/>
                    <a:pt x="1074" y="550"/>
                    <a:pt x="957" y="673"/>
                  </a:cubicBezTo>
                  <a:cubicBezTo>
                    <a:pt x="878" y="755"/>
                    <a:pt x="792" y="831"/>
                    <a:pt x="700" y="890"/>
                  </a:cubicBezTo>
                  <a:cubicBezTo>
                    <a:pt x="700" y="890"/>
                    <a:pt x="649" y="924"/>
                    <a:pt x="594" y="952"/>
                  </a:cubicBezTo>
                  <a:cubicBezTo>
                    <a:pt x="568" y="968"/>
                    <a:pt x="540" y="981"/>
                    <a:pt x="519" y="990"/>
                  </a:cubicBezTo>
                  <a:cubicBezTo>
                    <a:pt x="498" y="1000"/>
                    <a:pt x="484" y="1006"/>
                    <a:pt x="484" y="1006"/>
                  </a:cubicBezTo>
                  <a:cubicBezTo>
                    <a:pt x="439" y="1028"/>
                    <a:pt x="343" y="1073"/>
                    <a:pt x="244" y="1110"/>
                  </a:cubicBezTo>
                  <a:cubicBezTo>
                    <a:pt x="144" y="1146"/>
                    <a:pt x="42" y="1167"/>
                    <a:pt x="0" y="1179"/>
                  </a:cubicBezTo>
                  <a:cubicBezTo>
                    <a:pt x="26" y="1181"/>
                    <a:pt x="52" y="1182"/>
                    <a:pt x="78" y="1182"/>
                  </a:cubicBezTo>
                  <a:cubicBezTo>
                    <a:pt x="189" y="1182"/>
                    <a:pt x="304" y="1166"/>
                    <a:pt x="423" y="1130"/>
                  </a:cubicBezTo>
                  <a:lnTo>
                    <a:pt x="476" y="1111"/>
                  </a:lnTo>
                  <a:cubicBezTo>
                    <a:pt x="476" y="1111"/>
                    <a:pt x="544" y="1081"/>
                    <a:pt x="611" y="1048"/>
                  </a:cubicBezTo>
                  <a:cubicBezTo>
                    <a:pt x="644" y="1031"/>
                    <a:pt x="676" y="1013"/>
                    <a:pt x="701" y="999"/>
                  </a:cubicBezTo>
                  <a:cubicBezTo>
                    <a:pt x="725" y="984"/>
                    <a:pt x="740" y="974"/>
                    <a:pt x="740" y="974"/>
                  </a:cubicBezTo>
                  <a:cubicBezTo>
                    <a:pt x="905" y="866"/>
                    <a:pt x="1061" y="719"/>
                    <a:pt x="1169" y="545"/>
                  </a:cubicBezTo>
                  <a:cubicBezTo>
                    <a:pt x="1281" y="372"/>
                    <a:pt x="1349" y="178"/>
                    <a:pt x="1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36">
              <a:extLst>
                <a:ext uri="{FF2B5EF4-FFF2-40B4-BE49-F238E27FC236}">
                  <a16:creationId xmlns:a16="http://schemas.microsoft.com/office/drawing/2014/main" id="{78B0D566-20BD-0A29-A589-7585C37DE92B}"/>
                </a:ext>
              </a:extLst>
            </p:cNvPr>
            <p:cNvSpPr/>
            <p:nvPr/>
          </p:nvSpPr>
          <p:spPr>
            <a:xfrm>
              <a:off x="5545750" y="2550625"/>
              <a:ext cx="11725" cy="10950"/>
            </a:xfrm>
            <a:custGeom>
              <a:avLst/>
              <a:gdLst/>
              <a:ahLst/>
              <a:cxnLst/>
              <a:rect l="l" t="t" r="r" b="b"/>
              <a:pathLst>
                <a:path w="469" h="438" extrusionOk="0">
                  <a:moveTo>
                    <a:pt x="468" y="1"/>
                  </a:moveTo>
                  <a:cubicBezTo>
                    <a:pt x="425" y="5"/>
                    <a:pt x="423" y="6"/>
                    <a:pt x="372" y="46"/>
                  </a:cubicBezTo>
                  <a:cubicBezTo>
                    <a:pt x="328" y="81"/>
                    <a:pt x="277" y="103"/>
                    <a:pt x="235" y="143"/>
                  </a:cubicBezTo>
                  <a:cubicBezTo>
                    <a:pt x="206" y="170"/>
                    <a:pt x="177" y="196"/>
                    <a:pt x="149" y="221"/>
                  </a:cubicBezTo>
                  <a:lnTo>
                    <a:pt x="87" y="277"/>
                  </a:lnTo>
                  <a:cubicBezTo>
                    <a:pt x="62" y="301"/>
                    <a:pt x="6" y="405"/>
                    <a:pt x="0" y="437"/>
                  </a:cubicBezTo>
                  <a:cubicBezTo>
                    <a:pt x="42" y="418"/>
                    <a:pt x="83" y="396"/>
                    <a:pt x="124" y="368"/>
                  </a:cubicBezTo>
                  <a:lnTo>
                    <a:pt x="137" y="356"/>
                  </a:lnTo>
                  <a:lnTo>
                    <a:pt x="209" y="292"/>
                  </a:lnTo>
                  <a:cubicBezTo>
                    <a:pt x="304" y="207"/>
                    <a:pt x="397" y="98"/>
                    <a:pt x="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36">
              <a:extLst>
                <a:ext uri="{FF2B5EF4-FFF2-40B4-BE49-F238E27FC236}">
                  <a16:creationId xmlns:a16="http://schemas.microsoft.com/office/drawing/2014/main" id="{64FD8D7F-D3F0-00A4-0A49-340637C566D4}"/>
                </a:ext>
              </a:extLst>
            </p:cNvPr>
            <p:cNvSpPr/>
            <p:nvPr/>
          </p:nvSpPr>
          <p:spPr>
            <a:xfrm>
              <a:off x="5537425" y="2531750"/>
              <a:ext cx="22775" cy="6650"/>
            </a:xfrm>
            <a:custGeom>
              <a:avLst/>
              <a:gdLst/>
              <a:ahLst/>
              <a:cxnLst/>
              <a:rect l="l" t="t" r="r" b="b"/>
              <a:pathLst>
                <a:path w="911" h="266" extrusionOk="0">
                  <a:moveTo>
                    <a:pt x="893" y="1"/>
                  </a:moveTo>
                  <a:cubicBezTo>
                    <a:pt x="850" y="1"/>
                    <a:pt x="839" y="6"/>
                    <a:pt x="762" y="34"/>
                  </a:cubicBezTo>
                  <a:cubicBezTo>
                    <a:pt x="683" y="63"/>
                    <a:pt x="606" y="73"/>
                    <a:pt x="526" y="99"/>
                  </a:cubicBezTo>
                  <a:cubicBezTo>
                    <a:pt x="472" y="115"/>
                    <a:pt x="417" y="131"/>
                    <a:pt x="363" y="142"/>
                  </a:cubicBezTo>
                  <a:lnTo>
                    <a:pt x="304" y="154"/>
                  </a:lnTo>
                  <a:cubicBezTo>
                    <a:pt x="275" y="160"/>
                    <a:pt x="244" y="165"/>
                    <a:pt x="244" y="165"/>
                  </a:cubicBezTo>
                  <a:cubicBezTo>
                    <a:pt x="196" y="175"/>
                    <a:pt x="39" y="232"/>
                    <a:pt x="0" y="253"/>
                  </a:cubicBezTo>
                  <a:cubicBezTo>
                    <a:pt x="53" y="261"/>
                    <a:pt x="108" y="266"/>
                    <a:pt x="166" y="266"/>
                  </a:cubicBezTo>
                  <a:cubicBezTo>
                    <a:pt x="180" y="266"/>
                    <a:pt x="194" y="265"/>
                    <a:pt x="209" y="265"/>
                  </a:cubicBezTo>
                  <a:lnTo>
                    <a:pt x="236" y="260"/>
                  </a:lnTo>
                  <a:lnTo>
                    <a:pt x="307" y="248"/>
                  </a:lnTo>
                  <a:lnTo>
                    <a:pt x="379" y="233"/>
                  </a:lnTo>
                  <a:cubicBezTo>
                    <a:pt x="567" y="194"/>
                    <a:pt x="766" y="101"/>
                    <a:pt x="911" y="1"/>
                  </a:cubicBezTo>
                  <a:cubicBezTo>
                    <a:pt x="904" y="1"/>
                    <a:pt x="898" y="1"/>
                    <a:pt x="8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6">
              <a:extLst>
                <a:ext uri="{FF2B5EF4-FFF2-40B4-BE49-F238E27FC236}">
                  <a16:creationId xmlns:a16="http://schemas.microsoft.com/office/drawing/2014/main" id="{337F96C5-9CFE-AEBB-5D9D-19A6EA84A157}"/>
                </a:ext>
              </a:extLst>
            </p:cNvPr>
            <p:cNvSpPr/>
            <p:nvPr/>
          </p:nvSpPr>
          <p:spPr>
            <a:xfrm>
              <a:off x="5506550" y="2389550"/>
              <a:ext cx="31650" cy="13575"/>
            </a:xfrm>
            <a:custGeom>
              <a:avLst/>
              <a:gdLst/>
              <a:ahLst/>
              <a:cxnLst/>
              <a:rect l="l" t="t" r="r" b="b"/>
              <a:pathLst>
                <a:path w="1266" h="543" extrusionOk="0">
                  <a:moveTo>
                    <a:pt x="61" y="1"/>
                  </a:moveTo>
                  <a:cubicBezTo>
                    <a:pt x="34" y="1"/>
                    <a:pt x="13" y="2"/>
                    <a:pt x="0" y="4"/>
                  </a:cubicBezTo>
                  <a:cubicBezTo>
                    <a:pt x="107" y="42"/>
                    <a:pt x="204" y="77"/>
                    <a:pt x="282" y="105"/>
                  </a:cubicBezTo>
                  <a:lnTo>
                    <a:pt x="284" y="105"/>
                  </a:lnTo>
                  <a:lnTo>
                    <a:pt x="320" y="116"/>
                  </a:lnTo>
                  <a:cubicBezTo>
                    <a:pt x="320" y="116"/>
                    <a:pt x="369" y="131"/>
                    <a:pt x="418" y="147"/>
                  </a:cubicBezTo>
                  <a:cubicBezTo>
                    <a:pt x="466" y="164"/>
                    <a:pt x="515" y="182"/>
                    <a:pt x="515" y="182"/>
                  </a:cubicBezTo>
                  <a:cubicBezTo>
                    <a:pt x="769" y="277"/>
                    <a:pt x="1046" y="410"/>
                    <a:pt x="1265" y="543"/>
                  </a:cubicBezTo>
                  <a:cubicBezTo>
                    <a:pt x="1219" y="478"/>
                    <a:pt x="1217" y="473"/>
                    <a:pt x="1102" y="394"/>
                  </a:cubicBezTo>
                  <a:cubicBezTo>
                    <a:pt x="998" y="324"/>
                    <a:pt x="905" y="253"/>
                    <a:pt x="789" y="198"/>
                  </a:cubicBezTo>
                  <a:cubicBezTo>
                    <a:pt x="711" y="161"/>
                    <a:pt x="633" y="128"/>
                    <a:pt x="555" y="98"/>
                  </a:cubicBezTo>
                  <a:cubicBezTo>
                    <a:pt x="555" y="98"/>
                    <a:pt x="512" y="83"/>
                    <a:pt x="468" y="67"/>
                  </a:cubicBezTo>
                  <a:cubicBezTo>
                    <a:pt x="425" y="51"/>
                    <a:pt x="380" y="38"/>
                    <a:pt x="380" y="38"/>
                  </a:cubicBezTo>
                  <a:cubicBezTo>
                    <a:pt x="324" y="17"/>
                    <a:pt x="158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36">
              <a:extLst>
                <a:ext uri="{FF2B5EF4-FFF2-40B4-BE49-F238E27FC236}">
                  <a16:creationId xmlns:a16="http://schemas.microsoft.com/office/drawing/2014/main" id="{0C2183F3-BD90-A9AA-4F48-D846BD88952F}"/>
                </a:ext>
              </a:extLst>
            </p:cNvPr>
            <p:cNvSpPr/>
            <p:nvPr/>
          </p:nvSpPr>
          <p:spPr>
            <a:xfrm>
              <a:off x="5503625" y="2350650"/>
              <a:ext cx="31000" cy="31575"/>
            </a:xfrm>
            <a:custGeom>
              <a:avLst/>
              <a:gdLst/>
              <a:ahLst/>
              <a:cxnLst/>
              <a:rect l="l" t="t" r="r" b="b"/>
              <a:pathLst>
                <a:path w="1240" h="1263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107"/>
                    <a:pt x="128" y="214"/>
                    <a:pt x="210" y="323"/>
                  </a:cubicBezTo>
                  <a:lnTo>
                    <a:pt x="210" y="324"/>
                  </a:lnTo>
                  <a:lnTo>
                    <a:pt x="243" y="363"/>
                  </a:lnTo>
                  <a:cubicBezTo>
                    <a:pt x="243" y="363"/>
                    <a:pt x="286" y="414"/>
                    <a:pt x="329" y="465"/>
                  </a:cubicBezTo>
                  <a:cubicBezTo>
                    <a:pt x="375" y="515"/>
                    <a:pt x="419" y="564"/>
                    <a:pt x="419" y="564"/>
                  </a:cubicBezTo>
                  <a:cubicBezTo>
                    <a:pt x="657" y="828"/>
                    <a:pt x="965" y="1083"/>
                    <a:pt x="1240" y="1263"/>
                  </a:cubicBezTo>
                  <a:cubicBezTo>
                    <a:pt x="1179" y="1183"/>
                    <a:pt x="1175" y="1180"/>
                    <a:pt x="1043" y="1064"/>
                  </a:cubicBezTo>
                  <a:cubicBezTo>
                    <a:pt x="925" y="959"/>
                    <a:pt x="830" y="849"/>
                    <a:pt x="715" y="737"/>
                  </a:cubicBezTo>
                  <a:cubicBezTo>
                    <a:pt x="638" y="662"/>
                    <a:pt x="564" y="586"/>
                    <a:pt x="495" y="510"/>
                  </a:cubicBezTo>
                  <a:cubicBezTo>
                    <a:pt x="495" y="510"/>
                    <a:pt x="456" y="467"/>
                    <a:pt x="417" y="424"/>
                  </a:cubicBezTo>
                  <a:cubicBezTo>
                    <a:pt x="380" y="381"/>
                    <a:pt x="342" y="337"/>
                    <a:pt x="342" y="337"/>
                  </a:cubicBezTo>
                  <a:cubicBezTo>
                    <a:pt x="279" y="267"/>
                    <a:pt x="59" y="5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36">
              <a:extLst>
                <a:ext uri="{FF2B5EF4-FFF2-40B4-BE49-F238E27FC236}">
                  <a16:creationId xmlns:a16="http://schemas.microsoft.com/office/drawing/2014/main" id="{1F76E5A3-AF34-4996-C439-3CF0A945FDDC}"/>
                </a:ext>
              </a:extLst>
            </p:cNvPr>
            <p:cNvSpPr/>
            <p:nvPr/>
          </p:nvSpPr>
          <p:spPr>
            <a:xfrm>
              <a:off x="5435750" y="2487250"/>
              <a:ext cx="39350" cy="10400"/>
            </a:xfrm>
            <a:custGeom>
              <a:avLst/>
              <a:gdLst/>
              <a:ahLst/>
              <a:cxnLst/>
              <a:rect l="l" t="t" r="r" b="b"/>
              <a:pathLst>
                <a:path w="1574" h="416" extrusionOk="0">
                  <a:moveTo>
                    <a:pt x="1574" y="1"/>
                  </a:moveTo>
                  <a:cubicBezTo>
                    <a:pt x="1486" y="39"/>
                    <a:pt x="1485" y="46"/>
                    <a:pt x="1344" y="129"/>
                  </a:cubicBezTo>
                  <a:cubicBezTo>
                    <a:pt x="1216" y="200"/>
                    <a:pt x="1085" y="236"/>
                    <a:pt x="943" y="273"/>
                  </a:cubicBezTo>
                  <a:cubicBezTo>
                    <a:pt x="848" y="298"/>
                    <a:pt x="751" y="316"/>
                    <a:pt x="657" y="320"/>
                  </a:cubicBezTo>
                  <a:cubicBezTo>
                    <a:pt x="657" y="320"/>
                    <a:pt x="615" y="323"/>
                    <a:pt x="568" y="323"/>
                  </a:cubicBezTo>
                  <a:cubicBezTo>
                    <a:pt x="562" y="323"/>
                    <a:pt x="556" y="323"/>
                    <a:pt x="550" y="323"/>
                  </a:cubicBezTo>
                  <a:cubicBezTo>
                    <a:pt x="545" y="323"/>
                    <a:pt x="540" y="323"/>
                    <a:pt x="535" y="323"/>
                  </a:cubicBezTo>
                  <a:cubicBezTo>
                    <a:pt x="487" y="323"/>
                    <a:pt x="444" y="319"/>
                    <a:pt x="444" y="319"/>
                  </a:cubicBezTo>
                  <a:cubicBezTo>
                    <a:pt x="400" y="317"/>
                    <a:pt x="308" y="313"/>
                    <a:pt x="218" y="306"/>
                  </a:cubicBezTo>
                  <a:cubicBezTo>
                    <a:pt x="126" y="297"/>
                    <a:pt x="37" y="280"/>
                    <a:pt x="0" y="277"/>
                  </a:cubicBezTo>
                  <a:lnTo>
                    <a:pt x="0" y="277"/>
                  </a:lnTo>
                  <a:cubicBezTo>
                    <a:pt x="103" y="332"/>
                    <a:pt x="217" y="376"/>
                    <a:pt x="346" y="400"/>
                  </a:cubicBezTo>
                  <a:lnTo>
                    <a:pt x="394" y="406"/>
                  </a:lnTo>
                  <a:cubicBezTo>
                    <a:pt x="394" y="406"/>
                    <a:pt x="458" y="412"/>
                    <a:pt x="523" y="415"/>
                  </a:cubicBezTo>
                  <a:lnTo>
                    <a:pt x="611" y="415"/>
                  </a:lnTo>
                  <a:cubicBezTo>
                    <a:pt x="635" y="414"/>
                    <a:pt x="651" y="413"/>
                    <a:pt x="651" y="413"/>
                  </a:cubicBezTo>
                  <a:cubicBezTo>
                    <a:pt x="821" y="403"/>
                    <a:pt x="1001" y="363"/>
                    <a:pt x="1162" y="287"/>
                  </a:cubicBezTo>
                  <a:cubicBezTo>
                    <a:pt x="1323" y="215"/>
                    <a:pt x="1465" y="112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36">
              <a:extLst>
                <a:ext uri="{FF2B5EF4-FFF2-40B4-BE49-F238E27FC236}">
                  <a16:creationId xmlns:a16="http://schemas.microsoft.com/office/drawing/2014/main" id="{F22A19DA-3506-66A8-474D-223D14BCB3FE}"/>
                </a:ext>
              </a:extLst>
            </p:cNvPr>
            <p:cNvSpPr/>
            <p:nvPr/>
          </p:nvSpPr>
          <p:spPr>
            <a:xfrm>
              <a:off x="5419625" y="2508950"/>
              <a:ext cx="43375" cy="12000"/>
            </a:xfrm>
            <a:custGeom>
              <a:avLst/>
              <a:gdLst/>
              <a:ahLst/>
              <a:cxnLst/>
              <a:rect l="l" t="t" r="r" b="b"/>
              <a:pathLst>
                <a:path w="1735" h="480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110"/>
                    <a:pt x="173" y="214"/>
                    <a:pt x="299" y="298"/>
                  </a:cubicBezTo>
                  <a:lnTo>
                    <a:pt x="348" y="326"/>
                  </a:lnTo>
                  <a:cubicBezTo>
                    <a:pt x="348" y="326"/>
                    <a:pt x="414" y="361"/>
                    <a:pt x="482" y="389"/>
                  </a:cubicBezTo>
                  <a:cubicBezTo>
                    <a:pt x="551" y="419"/>
                    <a:pt x="624" y="437"/>
                    <a:pt x="624" y="437"/>
                  </a:cubicBezTo>
                  <a:cubicBezTo>
                    <a:pt x="721" y="465"/>
                    <a:pt x="825" y="479"/>
                    <a:pt x="930" y="479"/>
                  </a:cubicBezTo>
                  <a:cubicBezTo>
                    <a:pt x="1031" y="479"/>
                    <a:pt x="1132" y="467"/>
                    <a:pt x="1228" y="441"/>
                  </a:cubicBezTo>
                  <a:cubicBezTo>
                    <a:pt x="1426" y="391"/>
                    <a:pt x="1603" y="288"/>
                    <a:pt x="1734" y="167"/>
                  </a:cubicBezTo>
                  <a:lnTo>
                    <a:pt x="1734" y="167"/>
                  </a:lnTo>
                  <a:cubicBezTo>
                    <a:pt x="1635" y="209"/>
                    <a:pt x="1633" y="217"/>
                    <a:pt x="1464" y="298"/>
                  </a:cubicBezTo>
                  <a:cubicBezTo>
                    <a:pt x="1309" y="363"/>
                    <a:pt x="1155" y="382"/>
                    <a:pt x="988" y="388"/>
                  </a:cubicBezTo>
                  <a:cubicBezTo>
                    <a:pt x="975" y="389"/>
                    <a:pt x="961" y="389"/>
                    <a:pt x="948" y="389"/>
                  </a:cubicBezTo>
                  <a:cubicBezTo>
                    <a:pt x="849" y="389"/>
                    <a:pt x="751" y="375"/>
                    <a:pt x="659" y="352"/>
                  </a:cubicBezTo>
                  <a:cubicBezTo>
                    <a:pt x="659" y="352"/>
                    <a:pt x="601" y="336"/>
                    <a:pt x="544" y="315"/>
                  </a:cubicBezTo>
                  <a:cubicBezTo>
                    <a:pt x="487" y="293"/>
                    <a:pt x="433" y="266"/>
                    <a:pt x="433" y="266"/>
                  </a:cubicBezTo>
                  <a:cubicBezTo>
                    <a:pt x="389" y="245"/>
                    <a:pt x="293" y="201"/>
                    <a:pt x="203" y="146"/>
                  </a:cubicBezTo>
                  <a:cubicBezTo>
                    <a:pt x="114" y="92"/>
                    <a:pt x="34" y="2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36">
              <a:extLst>
                <a:ext uri="{FF2B5EF4-FFF2-40B4-BE49-F238E27FC236}">
                  <a16:creationId xmlns:a16="http://schemas.microsoft.com/office/drawing/2014/main" id="{ACA6BC66-81E8-F2B5-FA78-F69299EEAD18}"/>
                </a:ext>
              </a:extLst>
            </p:cNvPr>
            <p:cNvSpPr/>
            <p:nvPr/>
          </p:nvSpPr>
          <p:spPr>
            <a:xfrm>
              <a:off x="5416050" y="2508850"/>
              <a:ext cx="26375" cy="17925"/>
            </a:xfrm>
            <a:custGeom>
              <a:avLst/>
              <a:gdLst/>
              <a:ahLst/>
              <a:cxnLst/>
              <a:rect l="l" t="t" r="r" b="b"/>
              <a:pathLst>
                <a:path w="1055" h="717" extrusionOk="0">
                  <a:moveTo>
                    <a:pt x="0" y="1"/>
                  </a:moveTo>
                  <a:cubicBezTo>
                    <a:pt x="17" y="94"/>
                    <a:pt x="50" y="189"/>
                    <a:pt x="107" y="282"/>
                  </a:cubicBezTo>
                  <a:lnTo>
                    <a:pt x="130" y="313"/>
                  </a:lnTo>
                  <a:cubicBezTo>
                    <a:pt x="130" y="313"/>
                    <a:pt x="162" y="354"/>
                    <a:pt x="198" y="395"/>
                  </a:cubicBezTo>
                  <a:cubicBezTo>
                    <a:pt x="234" y="432"/>
                    <a:pt x="274" y="468"/>
                    <a:pt x="274" y="468"/>
                  </a:cubicBezTo>
                  <a:cubicBezTo>
                    <a:pt x="377" y="560"/>
                    <a:pt x="508" y="638"/>
                    <a:pt x="647" y="677"/>
                  </a:cubicBezTo>
                  <a:cubicBezTo>
                    <a:pt x="737" y="704"/>
                    <a:pt x="829" y="717"/>
                    <a:pt x="917" y="717"/>
                  </a:cubicBezTo>
                  <a:cubicBezTo>
                    <a:pt x="965" y="717"/>
                    <a:pt x="1011" y="713"/>
                    <a:pt x="1054" y="706"/>
                  </a:cubicBezTo>
                  <a:cubicBezTo>
                    <a:pt x="979" y="681"/>
                    <a:pt x="975" y="686"/>
                    <a:pt x="846" y="665"/>
                  </a:cubicBezTo>
                  <a:cubicBezTo>
                    <a:pt x="730" y="642"/>
                    <a:pt x="635" y="590"/>
                    <a:pt x="531" y="536"/>
                  </a:cubicBezTo>
                  <a:cubicBezTo>
                    <a:pt x="462" y="498"/>
                    <a:pt x="396" y="455"/>
                    <a:pt x="341" y="404"/>
                  </a:cubicBezTo>
                  <a:cubicBezTo>
                    <a:pt x="341" y="404"/>
                    <a:pt x="308" y="377"/>
                    <a:pt x="279" y="346"/>
                  </a:cubicBezTo>
                  <a:cubicBezTo>
                    <a:pt x="249" y="317"/>
                    <a:pt x="223" y="283"/>
                    <a:pt x="223" y="283"/>
                  </a:cubicBezTo>
                  <a:cubicBezTo>
                    <a:pt x="200" y="257"/>
                    <a:pt x="150" y="203"/>
                    <a:pt x="104" y="146"/>
                  </a:cubicBezTo>
                  <a:cubicBezTo>
                    <a:pt x="58" y="88"/>
                    <a:pt x="19" y="2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36">
              <a:extLst>
                <a:ext uri="{FF2B5EF4-FFF2-40B4-BE49-F238E27FC236}">
                  <a16:creationId xmlns:a16="http://schemas.microsoft.com/office/drawing/2014/main" id="{71C6CEB7-F969-DA8D-BF46-97676106F929}"/>
                </a:ext>
              </a:extLst>
            </p:cNvPr>
            <p:cNvSpPr/>
            <p:nvPr/>
          </p:nvSpPr>
          <p:spPr>
            <a:xfrm>
              <a:off x="5292725" y="2534025"/>
              <a:ext cx="91475" cy="18125"/>
            </a:xfrm>
            <a:custGeom>
              <a:avLst/>
              <a:gdLst/>
              <a:ahLst/>
              <a:cxnLst/>
              <a:rect l="l" t="t" r="r" b="b"/>
              <a:pathLst>
                <a:path w="3659" h="725" extrusionOk="0">
                  <a:moveTo>
                    <a:pt x="3658" y="1"/>
                  </a:moveTo>
                  <a:cubicBezTo>
                    <a:pt x="3557" y="65"/>
                    <a:pt x="3505" y="98"/>
                    <a:pt x="3451" y="133"/>
                  </a:cubicBezTo>
                  <a:cubicBezTo>
                    <a:pt x="3382" y="173"/>
                    <a:pt x="3300" y="232"/>
                    <a:pt x="3128" y="322"/>
                  </a:cubicBezTo>
                  <a:cubicBezTo>
                    <a:pt x="2817" y="480"/>
                    <a:pt x="2502" y="562"/>
                    <a:pt x="2152" y="609"/>
                  </a:cubicBezTo>
                  <a:cubicBezTo>
                    <a:pt x="2036" y="625"/>
                    <a:pt x="1919" y="632"/>
                    <a:pt x="1803" y="632"/>
                  </a:cubicBezTo>
                  <a:cubicBezTo>
                    <a:pt x="1684" y="632"/>
                    <a:pt x="1567" y="625"/>
                    <a:pt x="1453" y="610"/>
                  </a:cubicBezTo>
                  <a:cubicBezTo>
                    <a:pt x="1453" y="610"/>
                    <a:pt x="1327" y="595"/>
                    <a:pt x="1203" y="566"/>
                  </a:cubicBezTo>
                  <a:cubicBezTo>
                    <a:pt x="1078" y="540"/>
                    <a:pt x="956" y="500"/>
                    <a:pt x="956" y="500"/>
                  </a:cubicBezTo>
                  <a:cubicBezTo>
                    <a:pt x="857" y="471"/>
                    <a:pt x="646" y="403"/>
                    <a:pt x="449" y="310"/>
                  </a:cubicBezTo>
                  <a:cubicBezTo>
                    <a:pt x="251" y="219"/>
                    <a:pt x="71" y="101"/>
                    <a:pt x="0" y="58"/>
                  </a:cubicBezTo>
                  <a:lnTo>
                    <a:pt x="0" y="58"/>
                  </a:lnTo>
                  <a:cubicBezTo>
                    <a:pt x="206" y="238"/>
                    <a:pt x="443" y="397"/>
                    <a:pt x="727" y="517"/>
                  </a:cubicBezTo>
                  <a:lnTo>
                    <a:pt x="727" y="516"/>
                  </a:lnTo>
                  <a:lnTo>
                    <a:pt x="833" y="556"/>
                  </a:lnTo>
                  <a:cubicBezTo>
                    <a:pt x="833" y="556"/>
                    <a:pt x="974" y="606"/>
                    <a:pt x="1121" y="643"/>
                  </a:cubicBezTo>
                  <a:cubicBezTo>
                    <a:pt x="1267" y="680"/>
                    <a:pt x="1417" y="699"/>
                    <a:pt x="1417" y="699"/>
                  </a:cubicBezTo>
                  <a:cubicBezTo>
                    <a:pt x="1536" y="716"/>
                    <a:pt x="1659" y="725"/>
                    <a:pt x="1783" y="725"/>
                  </a:cubicBezTo>
                  <a:cubicBezTo>
                    <a:pt x="2069" y="725"/>
                    <a:pt x="2363" y="679"/>
                    <a:pt x="2638" y="589"/>
                  </a:cubicBezTo>
                  <a:cubicBezTo>
                    <a:pt x="3034" y="462"/>
                    <a:pt x="3388" y="246"/>
                    <a:pt x="3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36">
              <a:extLst>
                <a:ext uri="{FF2B5EF4-FFF2-40B4-BE49-F238E27FC236}">
                  <a16:creationId xmlns:a16="http://schemas.microsoft.com/office/drawing/2014/main" id="{A9C5B5C1-9C9C-650D-ABD9-CE42CBF7FD44}"/>
                </a:ext>
              </a:extLst>
            </p:cNvPr>
            <p:cNvSpPr/>
            <p:nvPr/>
          </p:nvSpPr>
          <p:spPr>
            <a:xfrm>
              <a:off x="5299225" y="2378350"/>
              <a:ext cx="31700" cy="22650"/>
            </a:xfrm>
            <a:custGeom>
              <a:avLst/>
              <a:gdLst/>
              <a:ahLst/>
              <a:cxnLst/>
              <a:rect l="l" t="t" r="r" b="b"/>
              <a:pathLst>
                <a:path w="1268" h="906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84" y="28"/>
                    <a:pt x="1178" y="31"/>
                    <a:pt x="1050" y="116"/>
                  </a:cubicBezTo>
                  <a:cubicBezTo>
                    <a:pt x="934" y="193"/>
                    <a:pt x="820" y="252"/>
                    <a:pt x="705" y="334"/>
                  </a:cubicBezTo>
                  <a:cubicBezTo>
                    <a:pt x="627" y="390"/>
                    <a:pt x="550" y="445"/>
                    <a:pt x="475" y="498"/>
                  </a:cubicBezTo>
                  <a:lnTo>
                    <a:pt x="309" y="615"/>
                  </a:lnTo>
                  <a:cubicBezTo>
                    <a:pt x="240" y="663"/>
                    <a:pt x="42" y="851"/>
                    <a:pt x="1" y="905"/>
                  </a:cubicBezTo>
                  <a:cubicBezTo>
                    <a:pt x="96" y="856"/>
                    <a:pt x="193" y="802"/>
                    <a:pt x="294" y="738"/>
                  </a:cubicBezTo>
                  <a:lnTo>
                    <a:pt x="295" y="738"/>
                  </a:lnTo>
                  <a:lnTo>
                    <a:pt x="331" y="713"/>
                  </a:lnTo>
                  <a:lnTo>
                    <a:pt x="522" y="579"/>
                  </a:lnTo>
                  <a:cubicBezTo>
                    <a:pt x="774" y="400"/>
                    <a:pt x="1047" y="185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36">
              <a:extLst>
                <a:ext uri="{FF2B5EF4-FFF2-40B4-BE49-F238E27FC236}">
                  <a16:creationId xmlns:a16="http://schemas.microsoft.com/office/drawing/2014/main" id="{EE1269DE-05B4-8FB8-BA09-F91FF12F2276}"/>
                </a:ext>
              </a:extLst>
            </p:cNvPr>
            <p:cNvSpPr/>
            <p:nvPr/>
          </p:nvSpPr>
          <p:spPr>
            <a:xfrm>
              <a:off x="5321900" y="2323350"/>
              <a:ext cx="37050" cy="16925"/>
            </a:xfrm>
            <a:custGeom>
              <a:avLst/>
              <a:gdLst/>
              <a:ahLst/>
              <a:cxnLst/>
              <a:rect l="l" t="t" r="r" b="b"/>
              <a:pathLst>
                <a:path w="1482" h="677" extrusionOk="0">
                  <a:moveTo>
                    <a:pt x="1" y="1"/>
                  </a:moveTo>
                  <a:lnTo>
                    <a:pt x="1" y="1"/>
                  </a:lnTo>
                  <a:cubicBezTo>
                    <a:pt x="85" y="77"/>
                    <a:pt x="176" y="150"/>
                    <a:pt x="282" y="220"/>
                  </a:cubicBezTo>
                  <a:lnTo>
                    <a:pt x="321" y="244"/>
                  </a:lnTo>
                  <a:cubicBezTo>
                    <a:pt x="321" y="244"/>
                    <a:pt x="375" y="275"/>
                    <a:pt x="429" y="305"/>
                  </a:cubicBezTo>
                  <a:lnTo>
                    <a:pt x="538" y="363"/>
                  </a:lnTo>
                  <a:cubicBezTo>
                    <a:pt x="829" y="514"/>
                    <a:pt x="1184" y="626"/>
                    <a:pt x="1481" y="677"/>
                  </a:cubicBezTo>
                  <a:cubicBezTo>
                    <a:pt x="1401" y="628"/>
                    <a:pt x="1396" y="627"/>
                    <a:pt x="1243" y="575"/>
                  </a:cubicBezTo>
                  <a:cubicBezTo>
                    <a:pt x="1107" y="526"/>
                    <a:pt x="989" y="464"/>
                    <a:pt x="853" y="408"/>
                  </a:cubicBezTo>
                  <a:cubicBezTo>
                    <a:pt x="762" y="369"/>
                    <a:pt x="673" y="328"/>
                    <a:pt x="589" y="284"/>
                  </a:cubicBezTo>
                  <a:lnTo>
                    <a:pt x="495" y="236"/>
                  </a:lnTo>
                  <a:lnTo>
                    <a:pt x="403" y="184"/>
                  </a:lnTo>
                  <a:cubicBezTo>
                    <a:pt x="326" y="144"/>
                    <a:pt x="68" y="2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36">
              <a:extLst>
                <a:ext uri="{FF2B5EF4-FFF2-40B4-BE49-F238E27FC236}">
                  <a16:creationId xmlns:a16="http://schemas.microsoft.com/office/drawing/2014/main" id="{8D0FC31E-1C24-65E4-45BA-6AE5F3946946}"/>
                </a:ext>
              </a:extLst>
            </p:cNvPr>
            <p:cNvSpPr/>
            <p:nvPr/>
          </p:nvSpPr>
          <p:spPr>
            <a:xfrm>
              <a:off x="5347325" y="2232475"/>
              <a:ext cx="32950" cy="24650"/>
            </a:xfrm>
            <a:custGeom>
              <a:avLst/>
              <a:gdLst/>
              <a:ahLst/>
              <a:cxnLst/>
              <a:rect l="l" t="t" r="r" b="b"/>
              <a:pathLst>
                <a:path w="1318" h="986" extrusionOk="0">
                  <a:moveTo>
                    <a:pt x="191" y="1"/>
                  </a:moveTo>
                  <a:cubicBezTo>
                    <a:pt x="107" y="1"/>
                    <a:pt x="31" y="12"/>
                    <a:pt x="0" y="20"/>
                  </a:cubicBezTo>
                  <a:cubicBezTo>
                    <a:pt x="120" y="34"/>
                    <a:pt x="239" y="62"/>
                    <a:pt x="363" y="104"/>
                  </a:cubicBezTo>
                  <a:lnTo>
                    <a:pt x="363" y="105"/>
                  </a:lnTo>
                  <a:lnTo>
                    <a:pt x="408" y="118"/>
                  </a:lnTo>
                  <a:cubicBezTo>
                    <a:pt x="408" y="118"/>
                    <a:pt x="469" y="140"/>
                    <a:pt x="527" y="165"/>
                  </a:cubicBezTo>
                  <a:cubicBezTo>
                    <a:pt x="556" y="179"/>
                    <a:pt x="584" y="193"/>
                    <a:pt x="606" y="203"/>
                  </a:cubicBezTo>
                  <a:cubicBezTo>
                    <a:pt x="626" y="215"/>
                    <a:pt x="640" y="222"/>
                    <a:pt x="640" y="222"/>
                  </a:cubicBezTo>
                  <a:cubicBezTo>
                    <a:pt x="939" y="383"/>
                    <a:pt x="1206" y="681"/>
                    <a:pt x="1317" y="986"/>
                  </a:cubicBezTo>
                  <a:cubicBezTo>
                    <a:pt x="1310" y="888"/>
                    <a:pt x="1316" y="876"/>
                    <a:pt x="1237" y="718"/>
                  </a:cubicBezTo>
                  <a:cubicBezTo>
                    <a:pt x="1164" y="578"/>
                    <a:pt x="1084" y="449"/>
                    <a:pt x="961" y="338"/>
                  </a:cubicBezTo>
                  <a:cubicBezTo>
                    <a:pt x="877" y="264"/>
                    <a:pt x="789" y="198"/>
                    <a:pt x="696" y="148"/>
                  </a:cubicBezTo>
                  <a:cubicBezTo>
                    <a:pt x="696" y="148"/>
                    <a:pt x="645" y="117"/>
                    <a:pt x="590" y="93"/>
                  </a:cubicBezTo>
                  <a:cubicBezTo>
                    <a:pt x="564" y="80"/>
                    <a:pt x="536" y="68"/>
                    <a:pt x="515" y="60"/>
                  </a:cubicBezTo>
                  <a:cubicBezTo>
                    <a:pt x="495" y="53"/>
                    <a:pt x="480" y="47"/>
                    <a:pt x="480" y="47"/>
                  </a:cubicBezTo>
                  <a:cubicBezTo>
                    <a:pt x="435" y="28"/>
                    <a:pt x="332" y="8"/>
                    <a:pt x="232" y="2"/>
                  </a:cubicBezTo>
                  <a:cubicBezTo>
                    <a:pt x="218" y="1"/>
                    <a:pt x="205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36">
              <a:extLst>
                <a:ext uri="{FF2B5EF4-FFF2-40B4-BE49-F238E27FC236}">
                  <a16:creationId xmlns:a16="http://schemas.microsoft.com/office/drawing/2014/main" id="{A0D5D41B-DD25-91F8-B721-8C1BE0A5CB4F}"/>
                </a:ext>
              </a:extLst>
            </p:cNvPr>
            <p:cNvSpPr/>
            <p:nvPr/>
          </p:nvSpPr>
          <p:spPr>
            <a:xfrm>
              <a:off x="5370700" y="2218500"/>
              <a:ext cx="22625" cy="60800"/>
            </a:xfrm>
            <a:custGeom>
              <a:avLst/>
              <a:gdLst/>
              <a:ahLst/>
              <a:cxnLst/>
              <a:rect l="l" t="t" r="r" b="b"/>
              <a:pathLst>
                <a:path w="905" h="2432" extrusionOk="0">
                  <a:moveTo>
                    <a:pt x="1" y="1"/>
                  </a:moveTo>
                  <a:lnTo>
                    <a:pt x="1" y="1"/>
                  </a:lnTo>
                  <a:cubicBezTo>
                    <a:pt x="151" y="117"/>
                    <a:pt x="287" y="255"/>
                    <a:pt x="409" y="422"/>
                  </a:cubicBezTo>
                  <a:lnTo>
                    <a:pt x="455" y="483"/>
                  </a:lnTo>
                  <a:cubicBezTo>
                    <a:pt x="455" y="483"/>
                    <a:pt x="514" y="565"/>
                    <a:pt x="564" y="654"/>
                  </a:cubicBezTo>
                  <a:cubicBezTo>
                    <a:pt x="614" y="741"/>
                    <a:pt x="653" y="835"/>
                    <a:pt x="653" y="835"/>
                  </a:cubicBezTo>
                  <a:cubicBezTo>
                    <a:pt x="759" y="1081"/>
                    <a:pt x="814" y="1366"/>
                    <a:pt x="803" y="1647"/>
                  </a:cubicBezTo>
                  <a:cubicBezTo>
                    <a:pt x="794" y="1929"/>
                    <a:pt x="720" y="2203"/>
                    <a:pt x="609" y="2431"/>
                  </a:cubicBezTo>
                  <a:cubicBezTo>
                    <a:pt x="698" y="2308"/>
                    <a:pt x="715" y="2302"/>
                    <a:pt x="801" y="2038"/>
                  </a:cubicBezTo>
                  <a:cubicBezTo>
                    <a:pt x="868" y="1800"/>
                    <a:pt x="905" y="1565"/>
                    <a:pt x="874" y="1308"/>
                  </a:cubicBezTo>
                  <a:cubicBezTo>
                    <a:pt x="855" y="1136"/>
                    <a:pt x="808" y="968"/>
                    <a:pt x="745" y="816"/>
                  </a:cubicBezTo>
                  <a:cubicBezTo>
                    <a:pt x="745" y="816"/>
                    <a:pt x="710" y="729"/>
                    <a:pt x="666" y="647"/>
                  </a:cubicBezTo>
                  <a:cubicBezTo>
                    <a:pt x="622" y="565"/>
                    <a:pt x="571" y="488"/>
                    <a:pt x="571" y="488"/>
                  </a:cubicBezTo>
                  <a:cubicBezTo>
                    <a:pt x="529" y="423"/>
                    <a:pt x="425" y="299"/>
                    <a:pt x="305" y="200"/>
                  </a:cubicBezTo>
                  <a:cubicBezTo>
                    <a:pt x="187" y="98"/>
                    <a:pt x="55" y="2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36">
              <a:extLst>
                <a:ext uri="{FF2B5EF4-FFF2-40B4-BE49-F238E27FC236}">
                  <a16:creationId xmlns:a16="http://schemas.microsoft.com/office/drawing/2014/main" id="{2259EEF3-891F-D470-D4AD-ECE00A271D99}"/>
                </a:ext>
              </a:extLst>
            </p:cNvPr>
            <p:cNvSpPr/>
            <p:nvPr/>
          </p:nvSpPr>
          <p:spPr>
            <a:xfrm>
              <a:off x="5293700" y="2223750"/>
              <a:ext cx="24700" cy="42525"/>
            </a:xfrm>
            <a:custGeom>
              <a:avLst/>
              <a:gdLst/>
              <a:ahLst/>
              <a:cxnLst/>
              <a:rect l="l" t="t" r="r" b="b"/>
              <a:pathLst>
                <a:path w="988" h="1701" extrusionOk="0">
                  <a:moveTo>
                    <a:pt x="987" y="0"/>
                  </a:moveTo>
                  <a:cubicBezTo>
                    <a:pt x="878" y="36"/>
                    <a:pt x="865" y="33"/>
                    <a:pt x="700" y="156"/>
                  </a:cubicBezTo>
                  <a:cubicBezTo>
                    <a:pt x="553" y="270"/>
                    <a:pt x="422" y="385"/>
                    <a:pt x="311" y="544"/>
                  </a:cubicBezTo>
                  <a:cubicBezTo>
                    <a:pt x="239" y="651"/>
                    <a:pt x="175" y="763"/>
                    <a:pt x="128" y="877"/>
                  </a:cubicBezTo>
                  <a:cubicBezTo>
                    <a:pt x="128" y="877"/>
                    <a:pt x="100" y="940"/>
                    <a:pt x="77" y="1006"/>
                  </a:cubicBezTo>
                  <a:cubicBezTo>
                    <a:pt x="64" y="1038"/>
                    <a:pt x="54" y="1071"/>
                    <a:pt x="48" y="1097"/>
                  </a:cubicBezTo>
                  <a:cubicBezTo>
                    <a:pt x="40" y="1122"/>
                    <a:pt x="35" y="1138"/>
                    <a:pt x="35" y="1138"/>
                  </a:cubicBezTo>
                  <a:cubicBezTo>
                    <a:pt x="18" y="1192"/>
                    <a:pt x="2" y="1313"/>
                    <a:pt x="1" y="1429"/>
                  </a:cubicBezTo>
                  <a:cubicBezTo>
                    <a:pt x="0" y="1547"/>
                    <a:pt x="17" y="1658"/>
                    <a:pt x="28" y="1700"/>
                  </a:cubicBezTo>
                  <a:cubicBezTo>
                    <a:pt x="38" y="1559"/>
                    <a:pt x="61" y="1416"/>
                    <a:pt x="98" y="1267"/>
                  </a:cubicBezTo>
                  <a:lnTo>
                    <a:pt x="110" y="1211"/>
                  </a:lnTo>
                  <a:cubicBezTo>
                    <a:pt x="110" y="1211"/>
                    <a:pt x="131" y="1138"/>
                    <a:pt x="154" y="1067"/>
                  </a:cubicBezTo>
                  <a:cubicBezTo>
                    <a:pt x="167" y="1031"/>
                    <a:pt x="180" y="995"/>
                    <a:pt x="189" y="969"/>
                  </a:cubicBezTo>
                  <a:cubicBezTo>
                    <a:pt x="200" y="943"/>
                    <a:pt x="208" y="925"/>
                    <a:pt x="208" y="925"/>
                  </a:cubicBezTo>
                  <a:cubicBezTo>
                    <a:pt x="288" y="743"/>
                    <a:pt x="395" y="557"/>
                    <a:pt x="532" y="398"/>
                  </a:cubicBezTo>
                  <a:cubicBezTo>
                    <a:pt x="667" y="237"/>
                    <a:pt x="826" y="101"/>
                    <a:pt x="9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36">
              <a:extLst>
                <a:ext uri="{FF2B5EF4-FFF2-40B4-BE49-F238E27FC236}">
                  <a16:creationId xmlns:a16="http://schemas.microsoft.com/office/drawing/2014/main" id="{17E58C91-19FD-9C6C-7C89-C2768A7E59CE}"/>
                </a:ext>
              </a:extLst>
            </p:cNvPr>
            <p:cNvSpPr/>
            <p:nvPr/>
          </p:nvSpPr>
          <p:spPr>
            <a:xfrm>
              <a:off x="5300800" y="2243475"/>
              <a:ext cx="12925" cy="74775"/>
            </a:xfrm>
            <a:custGeom>
              <a:avLst/>
              <a:gdLst/>
              <a:ahLst/>
              <a:cxnLst/>
              <a:rect l="l" t="t" r="r" b="b"/>
              <a:pathLst>
                <a:path w="517" h="2991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99" y="133"/>
                    <a:pt x="379" y="137"/>
                    <a:pt x="244" y="425"/>
                  </a:cubicBezTo>
                  <a:cubicBezTo>
                    <a:pt x="129" y="686"/>
                    <a:pt x="47" y="941"/>
                    <a:pt x="18" y="1236"/>
                  </a:cubicBezTo>
                  <a:cubicBezTo>
                    <a:pt x="2" y="1432"/>
                    <a:pt x="0" y="1629"/>
                    <a:pt x="25" y="1817"/>
                  </a:cubicBezTo>
                  <a:cubicBezTo>
                    <a:pt x="25" y="1817"/>
                    <a:pt x="27" y="1843"/>
                    <a:pt x="32" y="1883"/>
                  </a:cubicBezTo>
                  <a:cubicBezTo>
                    <a:pt x="36" y="1923"/>
                    <a:pt x="48" y="1975"/>
                    <a:pt x="57" y="2027"/>
                  </a:cubicBezTo>
                  <a:cubicBezTo>
                    <a:pt x="64" y="2080"/>
                    <a:pt x="77" y="2132"/>
                    <a:pt x="88" y="2170"/>
                  </a:cubicBezTo>
                  <a:cubicBezTo>
                    <a:pt x="98" y="2209"/>
                    <a:pt x="104" y="2235"/>
                    <a:pt x="104" y="2235"/>
                  </a:cubicBezTo>
                  <a:cubicBezTo>
                    <a:pt x="124" y="2319"/>
                    <a:pt x="193" y="2491"/>
                    <a:pt x="278" y="2648"/>
                  </a:cubicBezTo>
                  <a:cubicBezTo>
                    <a:pt x="324" y="2725"/>
                    <a:pt x="368" y="2800"/>
                    <a:pt x="412" y="2860"/>
                  </a:cubicBezTo>
                  <a:cubicBezTo>
                    <a:pt x="458" y="2918"/>
                    <a:pt x="495" y="2966"/>
                    <a:pt x="516" y="2991"/>
                  </a:cubicBezTo>
                  <a:cubicBezTo>
                    <a:pt x="405" y="2802"/>
                    <a:pt x="314" y="2598"/>
                    <a:pt x="243" y="2370"/>
                  </a:cubicBezTo>
                  <a:lnTo>
                    <a:pt x="243" y="2369"/>
                  </a:lnTo>
                  <a:lnTo>
                    <a:pt x="213" y="2286"/>
                  </a:lnTo>
                  <a:cubicBezTo>
                    <a:pt x="213" y="2286"/>
                    <a:pt x="205" y="2258"/>
                    <a:pt x="194" y="2215"/>
                  </a:cubicBezTo>
                  <a:cubicBezTo>
                    <a:pt x="184" y="2172"/>
                    <a:pt x="167" y="2116"/>
                    <a:pt x="156" y="2058"/>
                  </a:cubicBezTo>
                  <a:cubicBezTo>
                    <a:pt x="145" y="2001"/>
                    <a:pt x="135" y="1943"/>
                    <a:pt x="127" y="1899"/>
                  </a:cubicBezTo>
                  <a:cubicBezTo>
                    <a:pt x="120" y="1856"/>
                    <a:pt x="118" y="1826"/>
                    <a:pt x="118" y="1826"/>
                  </a:cubicBezTo>
                  <a:cubicBezTo>
                    <a:pt x="84" y="1519"/>
                    <a:pt x="89" y="1184"/>
                    <a:pt x="162" y="866"/>
                  </a:cubicBezTo>
                  <a:cubicBezTo>
                    <a:pt x="231" y="548"/>
                    <a:pt x="355" y="247"/>
                    <a:pt x="5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36">
              <a:extLst>
                <a:ext uri="{FF2B5EF4-FFF2-40B4-BE49-F238E27FC236}">
                  <a16:creationId xmlns:a16="http://schemas.microsoft.com/office/drawing/2014/main" id="{AA133CCE-B041-A89F-B9CD-AC2933954AA7}"/>
                </a:ext>
              </a:extLst>
            </p:cNvPr>
            <p:cNvSpPr/>
            <p:nvPr/>
          </p:nvSpPr>
          <p:spPr>
            <a:xfrm>
              <a:off x="5193125" y="2353575"/>
              <a:ext cx="57725" cy="91400"/>
            </a:xfrm>
            <a:custGeom>
              <a:avLst/>
              <a:gdLst/>
              <a:ahLst/>
              <a:cxnLst/>
              <a:rect l="l" t="t" r="r" b="b"/>
              <a:pathLst>
                <a:path w="2309" h="3656" extrusionOk="0">
                  <a:moveTo>
                    <a:pt x="1180" y="1"/>
                  </a:moveTo>
                  <a:lnTo>
                    <a:pt x="1180" y="1"/>
                  </a:lnTo>
                  <a:cubicBezTo>
                    <a:pt x="1510" y="183"/>
                    <a:pt x="1789" y="465"/>
                    <a:pt x="1977" y="831"/>
                  </a:cubicBezTo>
                  <a:cubicBezTo>
                    <a:pt x="1977" y="831"/>
                    <a:pt x="1995" y="865"/>
                    <a:pt x="2011" y="898"/>
                  </a:cubicBezTo>
                  <a:cubicBezTo>
                    <a:pt x="2027" y="933"/>
                    <a:pt x="2042" y="966"/>
                    <a:pt x="2042" y="966"/>
                  </a:cubicBezTo>
                  <a:cubicBezTo>
                    <a:pt x="2042" y="966"/>
                    <a:pt x="2047" y="978"/>
                    <a:pt x="2057" y="998"/>
                  </a:cubicBezTo>
                  <a:cubicBezTo>
                    <a:pt x="2065" y="1019"/>
                    <a:pt x="2076" y="1049"/>
                    <a:pt x="2089" y="1084"/>
                  </a:cubicBezTo>
                  <a:cubicBezTo>
                    <a:pt x="2118" y="1154"/>
                    <a:pt x="2145" y="1251"/>
                    <a:pt x="2168" y="1349"/>
                  </a:cubicBezTo>
                  <a:cubicBezTo>
                    <a:pt x="2215" y="1546"/>
                    <a:pt x="2212" y="1748"/>
                    <a:pt x="2212" y="1748"/>
                  </a:cubicBezTo>
                  <a:cubicBezTo>
                    <a:pt x="2229" y="2281"/>
                    <a:pt x="1953" y="2836"/>
                    <a:pt x="1509" y="3178"/>
                  </a:cubicBezTo>
                  <a:cubicBezTo>
                    <a:pt x="1150" y="3470"/>
                    <a:pt x="694" y="3622"/>
                    <a:pt x="267" y="3622"/>
                  </a:cubicBezTo>
                  <a:cubicBezTo>
                    <a:pt x="176" y="3622"/>
                    <a:pt x="87" y="3615"/>
                    <a:pt x="1" y="3602"/>
                  </a:cubicBezTo>
                  <a:lnTo>
                    <a:pt x="1" y="3602"/>
                  </a:lnTo>
                  <a:cubicBezTo>
                    <a:pt x="73" y="3617"/>
                    <a:pt x="129" y="3631"/>
                    <a:pt x="181" y="3639"/>
                  </a:cubicBezTo>
                  <a:cubicBezTo>
                    <a:pt x="237" y="3645"/>
                    <a:pt x="285" y="3649"/>
                    <a:pt x="337" y="3654"/>
                  </a:cubicBezTo>
                  <a:cubicBezTo>
                    <a:pt x="447" y="3649"/>
                    <a:pt x="593" y="3656"/>
                    <a:pt x="859" y="3581"/>
                  </a:cubicBezTo>
                  <a:cubicBezTo>
                    <a:pt x="1330" y="3441"/>
                    <a:pt x="1738" y="3172"/>
                    <a:pt x="2019" y="2742"/>
                  </a:cubicBezTo>
                  <a:cubicBezTo>
                    <a:pt x="2209" y="2454"/>
                    <a:pt x="2302" y="2111"/>
                    <a:pt x="2305" y="1783"/>
                  </a:cubicBezTo>
                  <a:cubicBezTo>
                    <a:pt x="2305" y="1783"/>
                    <a:pt x="2308" y="1598"/>
                    <a:pt x="2275" y="1416"/>
                  </a:cubicBezTo>
                  <a:cubicBezTo>
                    <a:pt x="2246" y="1234"/>
                    <a:pt x="2179" y="1061"/>
                    <a:pt x="2179" y="1061"/>
                  </a:cubicBezTo>
                  <a:cubicBezTo>
                    <a:pt x="2133" y="918"/>
                    <a:pt x="1984" y="630"/>
                    <a:pt x="1767" y="407"/>
                  </a:cubicBezTo>
                  <a:cubicBezTo>
                    <a:pt x="1558" y="178"/>
                    <a:pt x="1286" y="43"/>
                    <a:pt x="1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36">
              <a:extLst>
                <a:ext uri="{FF2B5EF4-FFF2-40B4-BE49-F238E27FC236}">
                  <a16:creationId xmlns:a16="http://schemas.microsoft.com/office/drawing/2014/main" id="{16F355BE-5232-3418-4291-B65FBAD2D769}"/>
                </a:ext>
              </a:extLst>
            </p:cNvPr>
            <p:cNvSpPr/>
            <p:nvPr/>
          </p:nvSpPr>
          <p:spPr>
            <a:xfrm>
              <a:off x="5200650" y="2367350"/>
              <a:ext cx="36425" cy="58975"/>
            </a:xfrm>
            <a:custGeom>
              <a:avLst/>
              <a:gdLst/>
              <a:ahLst/>
              <a:cxnLst/>
              <a:rect l="l" t="t" r="r" b="b"/>
              <a:pathLst>
                <a:path w="1457" h="2359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356" y="202"/>
                    <a:pt x="1380" y="415"/>
                    <a:pt x="1366" y="644"/>
                  </a:cubicBezTo>
                  <a:lnTo>
                    <a:pt x="1360" y="727"/>
                  </a:lnTo>
                  <a:cubicBezTo>
                    <a:pt x="1360" y="727"/>
                    <a:pt x="1352" y="839"/>
                    <a:pt x="1329" y="949"/>
                  </a:cubicBezTo>
                  <a:cubicBezTo>
                    <a:pt x="1307" y="1058"/>
                    <a:pt x="1271" y="1164"/>
                    <a:pt x="1271" y="1164"/>
                  </a:cubicBezTo>
                  <a:cubicBezTo>
                    <a:pt x="1178" y="1444"/>
                    <a:pt x="1004" y="1715"/>
                    <a:pt x="774" y="1924"/>
                  </a:cubicBezTo>
                  <a:cubicBezTo>
                    <a:pt x="547" y="2137"/>
                    <a:pt x="269" y="2284"/>
                    <a:pt x="0" y="2359"/>
                  </a:cubicBezTo>
                  <a:cubicBezTo>
                    <a:pt x="83" y="2351"/>
                    <a:pt x="128" y="2345"/>
                    <a:pt x="188" y="2329"/>
                  </a:cubicBezTo>
                  <a:cubicBezTo>
                    <a:pt x="248" y="2310"/>
                    <a:pt x="325" y="2288"/>
                    <a:pt x="461" y="2218"/>
                  </a:cubicBezTo>
                  <a:cubicBezTo>
                    <a:pt x="702" y="2090"/>
                    <a:pt x="914" y="1935"/>
                    <a:pt x="1087" y="1708"/>
                  </a:cubicBezTo>
                  <a:cubicBezTo>
                    <a:pt x="1203" y="1555"/>
                    <a:pt x="1291" y="1384"/>
                    <a:pt x="1352" y="1212"/>
                  </a:cubicBezTo>
                  <a:cubicBezTo>
                    <a:pt x="1352" y="1212"/>
                    <a:pt x="1386" y="1115"/>
                    <a:pt x="1409" y="1015"/>
                  </a:cubicBezTo>
                  <a:cubicBezTo>
                    <a:pt x="1433" y="915"/>
                    <a:pt x="1445" y="813"/>
                    <a:pt x="1445" y="813"/>
                  </a:cubicBezTo>
                  <a:cubicBezTo>
                    <a:pt x="1457" y="730"/>
                    <a:pt x="1457" y="551"/>
                    <a:pt x="1425" y="381"/>
                  </a:cubicBezTo>
                  <a:cubicBezTo>
                    <a:pt x="1396" y="211"/>
                    <a:pt x="1333" y="56"/>
                    <a:pt x="13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36">
              <a:extLst>
                <a:ext uri="{FF2B5EF4-FFF2-40B4-BE49-F238E27FC236}">
                  <a16:creationId xmlns:a16="http://schemas.microsoft.com/office/drawing/2014/main" id="{98A7C386-C3F9-7394-C474-EBE7E281E749}"/>
                </a:ext>
              </a:extLst>
            </p:cNvPr>
            <p:cNvSpPr/>
            <p:nvPr/>
          </p:nvSpPr>
          <p:spPr>
            <a:xfrm>
              <a:off x="5204875" y="2357125"/>
              <a:ext cx="16175" cy="44275"/>
            </a:xfrm>
            <a:custGeom>
              <a:avLst/>
              <a:gdLst/>
              <a:ahLst/>
              <a:cxnLst/>
              <a:rect l="l" t="t" r="r" b="b"/>
              <a:pathLst>
                <a:path w="647" h="1771" extrusionOk="0">
                  <a:moveTo>
                    <a:pt x="175" y="1"/>
                  </a:moveTo>
                  <a:lnTo>
                    <a:pt x="175" y="1"/>
                  </a:lnTo>
                  <a:cubicBezTo>
                    <a:pt x="281" y="102"/>
                    <a:pt x="369" y="223"/>
                    <a:pt x="435" y="366"/>
                  </a:cubicBezTo>
                  <a:lnTo>
                    <a:pt x="459" y="419"/>
                  </a:lnTo>
                  <a:cubicBezTo>
                    <a:pt x="459" y="419"/>
                    <a:pt x="490" y="489"/>
                    <a:pt x="510" y="564"/>
                  </a:cubicBezTo>
                  <a:cubicBezTo>
                    <a:pt x="532" y="637"/>
                    <a:pt x="539" y="714"/>
                    <a:pt x="539" y="714"/>
                  </a:cubicBezTo>
                  <a:cubicBezTo>
                    <a:pt x="565" y="915"/>
                    <a:pt x="526" y="1136"/>
                    <a:pt x="425" y="1326"/>
                  </a:cubicBezTo>
                  <a:cubicBezTo>
                    <a:pt x="326" y="1517"/>
                    <a:pt x="170" y="1673"/>
                    <a:pt x="1" y="1771"/>
                  </a:cubicBezTo>
                  <a:cubicBezTo>
                    <a:pt x="112" y="1736"/>
                    <a:pt x="130" y="1741"/>
                    <a:pt x="293" y="1599"/>
                  </a:cubicBezTo>
                  <a:cubicBezTo>
                    <a:pt x="432" y="1465"/>
                    <a:pt x="545" y="1313"/>
                    <a:pt x="601" y="1116"/>
                  </a:cubicBezTo>
                  <a:cubicBezTo>
                    <a:pt x="638" y="985"/>
                    <a:pt x="646" y="847"/>
                    <a:pt x="634" y="717"/>
                  </a:cubicBezTo>
                  <a:cubicBezTo>
                    <a:pt x="634" y="717"/>
                    <a:pt x="626" y="644"/>
                    <a:pt x="608" y="573"/>
                  </a:cubicBezTo>
                  <a:cubicBezTo>
                    <a:pt x="591" y="501"/>
                    <a:pt x="564" y="433"/>
                    <a:pt x="564" y="433"/>
                  </a:cubicBezTo>
                  <a:cubicBezTo>
                    <a:pt x="545" y="377"/>
                    <a:pt x="481" y="264"/>
                    <a:pt x="398" y="175"/>
                  </a:cubicBezTo>
                  <a:cubicBezTo>
                    <a:pt x="316" y="84"/>
                    <a:pt x="216" y="20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6">
              <a:extLst>
                <a:ext uri="{FF2B5EF4-FFF2-40B4-BE49-F238E27FC236}">
                  <a16:creationId xmlns:a16="http://schemas.microsoft.com/office/drawing/2014/main" id="{934302AE-088B-CD04-7B29-E1A7A0C1B4AD}"/>
                </a:ext>
              </a:extLst>
            </p:cNvPr>
            <p:cNvSpPr/>
            <p:nvPr/>
          </p:nvSpPr>
          <p:spPr>
            <a:xfrm>
              <a:off x="5184550" y="2371175"/>
              <a:ext cx="8625" cy="34750"/>
            </a:xfrm>
            <a:custGeom>
              <a:avLst/>
              <a:gdLst/>
              <a:ahLst/>
              <a:cxnLst/>
              <a:rect l="l" t="t" r="r" b="b"/>
              <a:pathLst>
                <a:path w="345" h="1390" extrusionOk="0">
                  <a:moveTo>
                    <a:pt x="168" y="1"/>
                  </a:moveTo>
                  <a:cubicBezTo>
                    <a:pt x="111" y="86"/>
                    <a:pt x="64" y="184"/>
                    <a:pt x="33" y="297"/>
                  </a:cubicBezTo>
                  <a:lnTo>
                    <a:pt x="26" y="339"/>
                  </a:lnTo>
                  <a:cubicBezTo>
                    <a:pt x="26" y="339"/>
                    <a:pt x="17" y="395"/>
                    <a:pt x="11" y="452"/>
                  </a:cubicBezTo>
                  <a:cubicBezTo>
                    <a:pt x="6" y="509"/>
                    <a:pt x="6" y="566"/>
                    <a:pt x="6" y="566"/>
                  </a:cubicBezTo>
                  <a:cubicBezTo>
                    <a:pt x="1" y="870"/>
                    <a:pt x="146" y="1201"/>
                    <a:pt x="345" y="1389"/>
                  </a:cubicBezTo>
                  <a:cubicBezTo>
                    <a:pt x="315" y="1310"/>
                    <a:pt x="309" y="1309"/>
                    <a:pt x="240" y="1184"/>
                  </a:cubicBezTo>
                  <a:cubicBezTo>
                    <a:pt x="180" y="1069"/>
                    <a:pt x="155" y="952"/>
                    <a:pt x="127" y="827"/>
                  </a:cubicBezTo>
                  <a:cubicBezTo>
                    <a:pt x="110" y="743"/>
                    <a:pt x="98" y="657"/>
                    <a:pt x="99" y="574"/>
                  </a:cubicBezTo>
                  <a:cubicBezTo>
                    <a:pt x="99" y="574"/>
                    <a:pt x="98" y="527"/>
                    <a:pt x="101" y="481"/>
                  </a:cubicBezTo>
                  <a:cubicBezTo>
                    <a:pt x="102" y="434"/>
                    <a:pt x="111" y="389"/>
                    <a:pt x="111" y="389"/>
                  </a:cubicBezTo>
                  <a:cubicBezTo>
                    <a:pt x="115" y="351"/>
                    <a:pt x="121" y="271"/>
                    <a:pt x="133" y="191"/>
                  </a:cubicBezTo>
                  <a:cubicBezTo>
                    <a:pt x="145" y="111"/>
                    <a:pt x="164" y="33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36">
              <a:extLst>
                <a:ext uri="{FF2B5EF4-FFF2-40B4-BE49-F238E27FC236}">
                  <a16:creationId xmlns:a16="http://schemas.microsoft.com/office/drawing/2014/main" id="{5E4D9D85-68B6-B8AD-02EF-45D2A7001B9C}"/>
                </a:ext>
              </a:extLst>
            </p:cNvPr>
            <p:cNvSpPr/>
            <p:nvPr/>
          </p:nvSpPr>
          <p:spPr>
            <a:xfrm>
              <a:off x="5153875" y="2379975"/>
              <a:ext cx="18775" cy="7025"/>
            </a:xfrm>
            <a:custGeom>
              <a:avLst/>
              <a:gdLst/>
              <a:ahLst/>
              <a:cxnLst/>
              <a:rect l="l" t="t" r="r" b="b"/>
              <a:pathLst>
                <a:path w="751" h="281" extrusionOk="0">
                  <a:moveTo>
                    <a:pt x="503" y="0"/>
                  </a:moveTo>
                  <a:cubicBezTo>
                    <a:pt x="469" y="0"/>
                    <a:pt x="435" y="3"/>
                    <a:pt x="401" y="11"/>
                  </a:cubicBezTo>
                  <a:cubicBezTo>
                    <a:pt x="350" y="23"/>
                    <a:pt x="300" y="39"/>
                    <a:pt x="254" y="58"/>
                  </a:cubicBezTo>
                  <a:cubicBezTo>
                    <a:pt x="254" y="57"/>
                    <a:pt x="253" y="57"/>
                    <a:pt x="253" y="57"/>
                  </a:cubicBezTo>
                  <a:cubicBezTo>
                    <a:pt x="248" y="57"/>
                    <a:pt x="152" y="104"/>
                    <a:pt x="152" y="104"/>
                  </a:cubicBezTo>
                  <a:cubicBezTo>
                    <a:pt x="108" y="124"/>
                    <a:pt x="9" y="241"/>
                    <a:pt x="1" y="280"/>
                  </a:cubicBezTo>
                  <a:cubicBezTo>
                    <a:pt x="52" y="253"/>
                    <a:pt x="104" y="231"/>
                    <a:pt x="158" y="206"/>
                  </a:cubicBezTo>
                  <a:lnTo>
                    <a:pt x="178" y="195"/>
                  </a:lnTo>
                  <a:lnTo>
                    <a:pt x="230" y="168"/>
                  </a:lnTo>
                  <a:cubicBezTo>
                    <a:pt x="257" y="156"/>
                    <a:pt x="284" y="145"/>
                    <a:pt x="284" y="145"/>
                  </a:cubicBezTo>
                  <a:cubicBezTo>
                    <a:pt x="427" y="87"/>
                    <a:pt x="600" y="48"/>
                    <a:pt x="751" y="45"/>
                  </a:cubicBezTo>
                  <a:cubicBezTo>
                    <a:pt x="710" y="15"/>
                    <a:pt x="707" y="11"/>
                    <a:pt x="623" y="6"/>
                  </a:cubicBezTo>
                  <a:cubicBezTo>
                    <a:pt x="583" y="4"/>
                    <a:pt x="543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36">
              <a:extLst>
                <a:ext uri="{FF2B5EF4-FFF2-40B4-BE49-F238E27FC236}">
                  <a16:creationId xmlns:a16="http://schemas.microsoft.com/office/drawing/2014/main" id="{2234C828-9FE2-996A-DE10-C01F3B2E54F1}"/>
                </a:ext>
              </a:extLst>
            </p:cNvPr>
            <p:cNvSpPr/>
            <p:nvPr/>
          </p:nvSpPr>
          <p:spPr>
            <a:xfrm>
              <a:off x="5152725" y="2358125"/>
              <a:ext cx="20100" cy="18625"/>
            </a:xfrm>
            <a:custGeom>
              <a:avLst/>
              <a:gdLst/>
              <a:ahLst/>
              <a:cxnLst/>
              <a:rect l="l" t="t" r="r" b="b"/>
              <a:pathLst>
                <a:path w="804" h="745" extrusionOk="0">
                  <a:moveTo>
                    <a:pt x="142" y="0"/>
                  </a:moveTo>
                  <a:cubicBezTo>
                    <a:pt x="79" y="0"/>
                    <a:pt x="22" y="12"/>
                    <a:pt x="0" y="21"/>
                  </a:cubicBezTo>
                  <a:cubicBezTo>
                    <a:pt x="80" y="35"/>
                    <a:pt x="157" y="61"/>
                    <a:pt x="235" y="96"/>
                  </a:cubicBezTo>
                  <a:lnTo>
                    <a:pt x="264" y="107"/>
                  </a:lnTo>
                  <a:cubicBezTo>
                    <a:pt x="264" y="106"/>
                    <a:pt x="264" y="106"/>
                    <a:pt x="264" y="106"/>
                  </a:cubicBezTo>
                  <a:cubicBezTo>
                    <a:pt x="271" y="106"/>
                    <a:pt x="413" y="182"/>
                    <a:pt x="409" y="188"/>
                  </a:cubicBezTo>
                  <a:cubicBezTo>
                    <a:pt x="593" y="311"/>
                    <a:pt x="745" y="528"/>
                    <a:pt x="779" y="744"/>
                  </a:cubicBezTo>
                  <a:cubicBezTo>
                    <a:pt x="797" y="679"/>
                    <a:pt x="803" y="671"/>
                    <a:pt x="773" y="555"/>
                  </a:cubicBezTo>
                  <a:cubicBezTo>
                    <a:pt x="743" y="451"/>
                    <a:pt x="707" y="353"/>
                    <a:pt x="634" y="267"/>
                  </a:cubicBezTo>
                  <a:cubicBezTo>
                    <a:pt x="584" y="209"/>
                    <a:pt x="528" y="157"/>
                    <a:pt x="468" y="116"/>
                  </a:cubicBezTo>
                  <a:cubicBezTo>
                    <a:pt x="471" y="111"/>
                    <a:pt x="334" y="34"/>
                    <a:pt x="327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297" y="19"/>
                    <a:pt x="226" y="4"/>
                    <a:pt x="158" y="1"/>
                  </a:cubicBezTo>
                  <a:cubicBezTo>
                    <a:pt x="153" y="0"/>
                    <a:pt x="148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36">
              <a:extLst>
                <a:ext uri="{FF2B5EF4-FFF2-40B4-BE49-F238E27FC236}">
                  <a16:creationId xmlns:a16="http://schemas.microsoft.com/office/drawing/2014/main" id="{DFE7CCDE-402D-D693-6FC4-5018BE78F93F}"/>
                </a:ext>
              </a:extLst>
            </p:cNvPr>
            <p:cNvSpPr/>
            <p:nvPr/>
          </p:nvSpPr>
          <p:spPr>
            <a:xfrm>
              <a:off x="5168900" y="2350575"/>
              <a:ext cx="10900" cy="9975"/>
            </a:xfrm>
            <a:custGeom>
              <a:avLst/>
              <a:gdLst/>
              <a:ahLst/>
              <a:cxnLst/>
              <a:rect l="l" t="t" r="r" b="b"/>
              <a:pathLst>
                <a:path w="436" h="399" extrusionOk="0">
                  <a:moveTo>
                    <a:pt x="17" y="0"/>
                  </a:moveTo>
                  <a:cubicBezTo>
                    <a:pt x="10" y="0"/>
                    <a:pt x="5" y="1"/>
                    <a:pt x="1" y="2"/>
                  </a:cubicBezTo>
                  <a:cubicBezTo>
                    <a:pt x="30" y="34"/>
                    <a:pt x="58" y="66"/>
                    <a:pt x="90" y="96"/>
                  </a:cubicBezTo>
                  <a:lnTo>
                    <a:pt x="105" y="105"/>
                  </a:lnTo>
                  <a:cubicBezTo>
                    <a:pt x="105" y="105"/>
                    <a:pt x="121" y="119"/>
                    <a:pt x="138" y="132"/>
                  </a:cubicBezTo>
                  <a:lnTo>
                    <a:pt x="172" y="159"/>
                  </a:lnTo>
                  <a:cubicBezTo>
                    <a:pt x="257" y="232"/>
                    <a:pt x="353" y="318"/>
                    <a:pt x="430" y="399"/>
                  </a:cubicBezTo>
                  <a:cubicBezTo>
                    <a:pt x="434" y="358"/>
                    <a:pt x="435" y="354"/>
                    <a:pt x="403" y="303"/>
                  </a:cubicBezTo>
                  <a:cubicBezTo>
                    <a:pt x="375" y="257"/>
                    <a:pt x="355" y="206"/>
                    <a:pt x="315" y="166"/>
                  </a:cubicBezTo>
                  <a:cubicBezTo>
                    <a:pt x="288" y="139"/>
                    <a:pt x="261" y="113"/>
                    <a:pt x="233" y="91"/>
                  </a:cubicBezTo>
                  <a:lnTo>
                    <a:pt x="169" y="39"/>
                  </a:lnTo>
                  <a:cubicBezTo>
                    <a:pt x="147" y="20"/>
                    <a:pt x="60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36">
              <a:extLst>
                <a:ext uri="{FF2B5EF4-FFF2-40B4-BE49-F238E27FC236}">
                  <a16:creationId xmlns:a16="http://schemas.microsoft.com/office/drawing/2014/main" id="{2EE16815-2037-D920-960E-FFBB07A672FF}"/>
                </a:ext>
              </a:extLst>
            </p:cNvPr>
            <p:cNvSpPr/>
            <p:nvPr/>
          </p:nvSpPr>
          <p:spPr>
            <a:xfrm>
              <a:off x="5178875" y="2345500"/>
              <a:ext cx="9075" cy="3350"/>
            </a:xfrm>
            <a:custGeom>
              <a:avLst/>
              <a:gdLst/>
              <a:ahLst/>
              <a:cxnLst/>
              <a:rect l="l" t="t" r="r" b="b"/>
              <a:pathLst>
                <a:path w="363" h="134" extrusionOk="0">
                  <a:moveTo>
                    <a:pt x="103" y="0"/>
                  </a:moveTo>
                  <a:cubicBezTo>
                    <a:pt x="76" y="0"/>
                    <a:pt x="18" y="16"/>
                    <a:pt x="1" y="29"/>
                  </a:cubicBezTo>
                  <a:cubicBezTo>
                    <a:pt x="21" y="49"/>
                    <a:pt x="43" y="69"/>
                    <a:pt x="69" y="84"/>
                  </a:cubicBezTo>
                  <a:lnTo>
                    <a:pt x="79" y="87"/>
                  </a:lnTo>
                  <a:lnTo>
                    <a:pt x="133" y="104"/>
                  </a:lnTo>
                  <a:cubicBezTo>
                    <a:pt x="196" y="126"/>
                    <a:pt x="271" y="134"/>
                    <a:pt x="339" y="134"/>
                  </a:cubicBezTo>
                  <a:cubicBezTo>
                    <a:pt x="347" y="134"/>
                    <a:pt x="355" y="134"/>
                    <a:pt x="363" y="134"/>
                  </a:cubicBezTo>
                  <a:cubicBezTo>
                    <a:pt x="351" y="103"/>
                    <a:pt x="350" y="101"/>
                    <a:pt x="315" y="86"/>
                  </a:cubicBezTo>
                  <a:cubicBezTo>
                    <a:pt x="285" y="72"/>
                    <a:pt x="260" y="46"/>
                    <a:pt x="227" y="36"/>
                  </a:cubicBezTo>
                  <a:cubicBezTo>
                    <a:pt x="205" y="30"/>
                    <a:pt x="183" y="23"/>
                    <a:pt x="162" y="17"/>
                  </a:cubicBezTo>
                  <a:lnTo>
                    <a:pt x="114" y="2"/>
                  </a:lnTo>
                  <a:cubicBezTo>
                    <a:pt x="112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36">
              <a:extLst>
                <a:ext uri="{FF2B5EF4-FFF2-40B4-BE49-F238E27FC236}">
                  <a16:creationId xmlns:a16="http://schemas.microsoft.com/office/drawing/2014/main" id="{E342780A-D0D2-A411-5EEB-71A30063F6BA}"/>
                </a:ext>
              </a:extLst>
            </p:cNvPr>
            <p:cNvSpPr/>
            <p:nvPr/>
          </p:nvSpPr>
          <p:spPr>
            <a:xfrm>
              <a:off x="5084400" y="2460050"/>
              <a:ext cx="7700" cy="35300"/>
            </a:xfrm>
            <a:custGeom>
              <a:avLst/>
              <a:gdLst/>
              <a:ahLst/>
              <a:cxnLst/>
              <a:rect l="l" t="t" r="r" b="b"/>
              <a:pathLst>
                <a:path w="308" h="141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01"/>
                    <a:pt x="16" y="202"/>
                    <a:pt x="31" y="313"/>
                  </a:cubicBezTo>
                  <a:lnTo>
                    <a:pt x="39" y="353"/>
                  </a:lnTo>
                  <a:lnTo>
                    <a:pt x="82" y="565"/>
                  </a:lnTo>
                  <a:cubicBezTo>
                    <a:pt x="139" y="845"/>
                    <a:pt x="221" y="1156"/>
                    <a:pt x="298" y="1411"/>
                  </a:cubicBezTo>
                  <a:cubicBezTo>
                    <a:pt x="308" y="1329"/>
                    <a:pt x="308" y="1324"/>
                    <a:pt x="283" y="1183"/>
                  </a:cubicBezTo>
                  <a:cubicBezTo>
                    <a:pt x="261" y="1057"/>
                    <a:pt x="255" y="936"/>
                    <a:pt x="228" y="809"/>
                  </a:cubicBezTo>
                  <a:cubicBezTo>
                    <a:pt x="209" y="722"/>
                    <a:pt x="191" y="637"/>
                    <a:pt x="175" y="554"/>
                  </a:cubicBezTo>
                  <a:lnTo>
                    <a:pt x="137" y="369"/>
                  </a:lnTo>
                  <a:cubicBezTo>
                    <a:pt x="122" y="293"/>
                    <a:pt x="32" y="5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36">
              <a:extLst>
                <a:ext uri="{FF2B5EF4-FFF2-40B4-BE49-F238E27FC236}">
                  <a16:creationId xmlns:a16="http://schemas.microsoft.com/office/drawing/2014/main" id="{22112F60-AD77-B106-5E56-F75E79D45430}"/>
                </a:ext>
              </a:extLst>
            </p:cNvPr>
            <p:cNvSpPr/>
            <p:nvPr/>
          </p:nvSpPr>
          <p:spPr>
            <a:xfrm>
              <a:off x="5076400" y="2494450"/>
              <a:ext cx="34050" cy="46425"/>
            </a:xfrm>
            <a:custGeom>
              <a:avLst/>
              <a:gdLst/>
              <a:ahLst/>
              <a:cxnLst/>
              <a:rect l="l" t="t" r="r" b="b"/>
              <a:pathLst>
                <a:path w="1362" h="1857" extrusionOk="0">
                  <a:moveTo>
                    <a:pt x="16" y="1"/>
                  </a:moveTo>
                  <a:lnTo>
                    <a:pt x="16" y="1"/>
                  </a:lnTo>
                  <a:cubicBezTo>
                    <a:pt x="9" y="132"/>
                    <a:pt x="1" y="144"/>
                    <a:pt x="59" y="378"/>
                  </a:cubicBezTo>
                  <a:cubicBezTo>
                    <a:pt x="114" y="587"/>
                    <a:pt x="179" y="779"/>
                    <a:pt x="295" y="971"/>
                  </a:cubicBezTo>
                  <a:cubicBezTo>
                    <a:pt x="372" y="1098"/>
                    <a:pt x="460" y="1219"/>
                    <a:pt x="556" y="1325"/>
                  </a:cubicBezTo>
                  <a:cubicBezTo>
                    <a:pt x="556" y="1325"/>
                    <a:pt x="608" y="1387"/>
                    <a:pt x="666" y="1442"/>
                  </a:cubicBezTo>
                  <a:cubicBezTo>
                    <a:pt x="694" y="1471"/>
                    <a:pt x="723" y="1499"/>
                    <a:pt x="747" y="1519"/>
                  </a:cubicBezTo>
                  <a:cubicBezTo>
                    <a:pt x="768" y="1539"/>
                    <a:pt x="783" y="1552"/>
                    <a:pt x="783" y="1552"/>
                  </a:cubicBezTo>
                  <a:cubicBezTo>
                    <a:pt x="832" y="1597"/>
                    <a:pt x="949" y="1676"/>
                    <a:pt x="1068" y="1738"/>
                  </a:cubicBezTo>
                  <a:cubicBezTo>
                    <a:pt x="1189" y="1801"/>
                    <a:pt x="1312" y="1843"/>
                    <a:pt x="1362" y="1856"/>
                  </a:cubicBezTo>
                  <a:cubicBezTo>
                    <a:pt x="1218" y="1774"/>
                    <a:pt x="1080" y="1678"/>
                    <a:pt x="941" y="1562"/>
                  </a:cubicBezTo>
                  <a:lnTo>
                    <a:pt x="889" y="1521"/>
                  </a:lnTo>
                  <a:cubicBezTo>
                    <a:pt x="889" y="1521"/>
                    <a:pt x="822" y="1464"/>
                    <a:pt x="757" y="1403"/>
                  </a:cubicBezTo>
                  <a:cubicBezTo>
                    <a:pt x="726" y="1372"/>
                    <a:pt x="695" y="1340"/>
                    <a:pt x="672" y="1317"/>
                  </a:cubicBezTo>
                  <a:cubicBezTo>
                    <a:pt x="649" y="1292"/>
                    <a:pt x="635" y="1275"/>
                    <a:pt x="635" y="1275"/>
                  </a:cubicBezTo>
                  <a:cubicBezTo>
                    <a:pt x="481" y="1100"/>
                    <a:pt x="336" y="895"/>
                    <a:pt x="231" y="673"/>
                  </a:cubicBezTo>
                  <a:cubicBezTo>
                    <a:pt x="124" y="451"/>
                    <a:pt x="51" y="218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36">
              <a:extLst>
                <a:ext uri="{FF2B5EF4-FFF2-40B4-BE49-F238E27FC236}">
                  <a16:creationId xmlns:a16="http://schemas.microsoft.com/office/drawing/2014/main" id="{AA8F41CF-6345-83E2-326F-27D257D1F702}"/>
                </a:ext>
              </a:extLst>
            </p:cNvPr>
            <p:cNvSpPr/>
            <p:nvPr/>
          </p:nvSpPr>
          <p:spPr>
            <a:xfrm>
              <a:off x="5094550" y="2537050"/>
              <a:ext cx="20075" cy="17250"/>
            </a:xfrm>
            <a:custGeom>
              <a:avLst/>
              <a:gdLst/>
              <a:ahLst/>
              <a:cxnLst/>
              <a:rect l="l" t="t" r="r" b="b"/>
              <a:pathLst>
                <a:path w="803" h="690" extrusionOk="0">
                  <a:moveTo>
                    <a:pt x="0" y="1"/>
                  </a:moveTo>
                  <a:cubicBezTo>
                    <a:pt x="29" y="70"/>
                    <a:pt x="66" y="138"/>
                    <a:pt x="115" y="206"/>
                  </a:cubicBezTo>
                  <a:lnTo>
                    <a:pt x="135" y="230"/>
                  </a:lnTo>
                  <a:cubicBezTo>
                    <a:pt x="135" y="230"/>
                    <a:pt x="162" y="260"/>
                    <a:pt x="189" y="291"/>
                  </a:cubicBezTo>
                  <a:lnTo>
                    <a:pt x="247" y="349"/>
                  </a:lnTo>
                  <a:cubicBezTo>
                    <a:pt x="400" y="502"/>
                    <a:pt x="614" y="628"/>
                    <a:pt x="802" y="690"/>
                  </a:cubicBezTo>
                  <a:cubicBezTo>
                    <a:pt x="762" y="640"/>
                    <a:pt x="759" y="640"/>
                    <a:pt x="670" y="584"/>
                  </a:cubicBezTo>
                  <a:cubicBezTo>
                    <a:pt x="592" y="532"/>
                    <a:pt x="531" y="469"/>
                    <a:pt x="456" y="411"/>
                  </a:cubicBezTo>
                  <a:cubicBezTo>
                    <a:pt x="407" y="371"/>
                    <a:pt x="359" y="329"/>
                    <a:pt x="316" y="287"/>
                  </a:cubicBezTo>
                  <a:cubicBezTo>
                    <a:pt x="316" y="287"/>
                    <a:pt x="292" y="262"/>
                    <a:pt x="268" y="239"/>
                  </a:cubicBezTo>
                  <a:cubicBezTo>
                    <a:pt x="243" y="214"/>
                    <a:pt x="222" y="188"/>
                    <a:pt x="222" y="188"/>
                  </a:cubicBezTo>
                  <a:cubicBezTo>
                    <a:pt x="183" y="149"/>
                    <a:pt x="40" y="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36">
              <a:extLst>
                <a:ext uri="{FF2B5EF4-FFF2-40B4-BE49-F238E27FC236}">
                  <a16:creationId xmlns:a16="http://schemas.microsoft.com/office/drawing/2014/main" id="{B78BC406-29CA-A690-00D7-D9BA636C3CF1}"/>
                </a:ext>
              </a:extLst>
            </p:cNvPr>
            <p:cNvSpPr/>
            <p:nvPr/>
          </p:nvSpPr>
          <p:spPr>
            <a:xfrm>
              <a:off x="5098025" y="2566200"/>
              <a:ext cx="39375" cy="23825"/>
            </a:xfrm>
            <a:custGeom>
              <a:avLst/>
              <a:gdLst/>
              <a:ahLst/>
              <a:cxnLst/>
              <a:rect l="l" t="t" r="r" b="b"/>
              <a:pathLst>
                <a:path w="1575" h="953" extrusionOk="0">
                  <a:moveTo>
                    <a:pt x="1" y="0"/>
                  </a:moveTo>
                  <a:cubicBezTo>
                    <a:pt x="76" y="105"/>
                    <a:pt x="163" y="207"/>
                    <a:pt x="269" y="306"/>
                  </a:cubicBezTo>
                  <a:lnTo>
                    <a:pt x="309" y="341"/>
                  </a:lnTo>
                  <a:cubicBezTo>
                    <a:pt x="309" y="341"/>
                    <a:pt x="364" y="385"/>
                    <a:pt x="419" y="430"/>
                  </a:cubicBezTo>
                  <a:cubicBezTo>
                    <a:pt x="475" y="472"/>
                    <a:pt x="534" y="513"/>
                    <a:pt x="534" y="513"/>
                  </a:cubicBezTo>
                  <a:cubicBezTo>
                    <a:pt x="839" y="731"/>
                    <a:pt x="1238" y="890"/>
                    <a:pt x="1575" y="953"/>
                  </a:cubicBezTo>
                  <a:cubicBezTo>
                    <a:pt x="1485" y="900"/>
                    <a:pt x="1478" y="900"/>
                    <a:pt x="1307" y="835"/>
                  </a:cubicBezTo>
                  <a:cubicBezTo>
                    <a:pt x="1154" y="775"/>
                    <a:pt x="1023" y="696"/>
                    <a:pt x="876" y="617"/>
                  </a:cubicBezTo>
                  <a:cubicBezTo>
                    <a:pt x="779" y="563"/>
                    <a:pt x="683" y="505"/>
                    <a:pt x="595" y="444"/>
                  </a:cubicBezTo>
                  <a:cubicBezTo>
                    <a:pt x="595" y="444"/>
                    <a:pt x="546" y="410"/>
                    <a:pt x="498" y="373"/>
                  </a:cubicBezTo>
                  <a:cubicBezTo>
                    <a:pt x="449" y="338"/>
                    <a:pt x="403" y="299"/>
                    <a:pt x="403" y="299"/>
                  </a:cubicBezTo>
                  <a:cubicBezTo>
                    <a:pt x="374" y="277"/>
                    <a:pt x="293" y="218"/>
                    <a:pt x="196" y="147"/>
                  </a:cubicBezTo>
                  <a:cubicBezTo>
                    <a:pt x="114" y="86"/>
                    <a:pt x="35" y="2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36">
              <a:extLst>
                <a:ext uri="{FF2B5EF4-FFF2-40B4-BE49-F238E27FC236}">
                  <a16:creationId xmlns:a16="http://schemas.microsoft.com/office/drawing/2014/main" id="{DE0C8F4B-2821-DA1E-D7A0-C30DB6C45FEB}"/>
                </a:ext>
              </a:extLst>
            </p:cNvPr>
            <p:cNvSpPr/>
            <p:nvPr/>
          </p:nvSpPr>
          <p:spPr>
            <a:xfrm>
              <a:off x="5094550" y="2569650"/>
              <a:ext cx="20975" cy="16325"/>
            </a:xfrm>
            <a:custGeom>
              <a:avLst/>
              <a:gdLst/>
              <a:ahLst/>
              <a:cxnLst/>
              <a:rect l="l" t="t" r="r" b="b"/>
              <a:pathLst>
                <a:path w="839" h="653" extrusionOk="0">
                  <a:moveTo>
                    <a:pt x="0" y="1"/>
                  </a:moveTo>
                  <a:cubicBezTo>
                    <a:pt x="37" y="67"/>
                    <a:pt x="78" y="132"/>
                    <a:pt x="132" y="196"/>
                  </a:cubicBezTo>
                  <a:lnTo>
                    <a:pt x="154" y="218"/>
                  </a:lnTo>
                  <a:lnTo>
                    <a:pt x="213" y="274"/>
                  </a:lnTo>
                  <a:lnTo>
                    <a:pt x="274" y="328"/>
                  </a:lnTo>
                  <a:cubicBezTo>
                    <a:pt x="435" y="472"/>
                    <a:pt x="651" y="590"/>
                    <a:pt x="838" y="653"/>
                  </a:cubicBezTo>
                  <a:cubicBezTo>
                    <a:pt x="798" y="604"/>
                    <a:pt x="795" y="602"/>
                    <a:pt x="705" y="547"/>
                  </a:cubicBezTo>
                  <a:cubicBezTo>
                    <a:pt x="626" y="497"/>
                    <a:pt x="563" y="435"/>
                    <a:pt x="486" y="379"/>
                  </a:cubicBezTo>
                  <a:cubicBezTo>
                    <a:pt x="435" y="342"/>
                    <a:pt x="384" y="304"/>
                    <a:pt x="339" y="262"/>
                  </a:cubicBezTo>
                  <a:cubicBezTo>
                    <a:pt x="339" y="262"/>
                    <a:pt x="313" y="240"/>
                    <a:pt x="287" y="217"/>
                  </a:cubicBezTo>
                  <a:cubicBezTo>
                    <a:pt x="262" y="193"/>
                    <a:pt x="237" y="171"/>
                    <a:pt x="237" y="171"/>
                  </a:cubicBezTo>
                  <a:cubicBezTo>
                    <a:pt x="196" y="133"/>
                    <a:pt x="43" y="2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36">
              <a:extLst>
                <a:ext uri="{FF2B5EF4-FFF2-40B4-BE49-F238E27FC236}">
                  <a16:creationId xmlns:a16="http://schemas.microsoft.com/office/drawing/2014/main" id="{9C60FB96-8ABA-8244-3E77-D2C571119650}"/>
                </a:ext>
              </a:extLst>
            </p:cNvPr>
            <p:cNvSpPr/>
            <p:nvPr/>
          </p:nvSpPr>
          <p:spPr>
            <a:xfrm>
              <a:off x="5099025" y="2598875"/>
              <a:ext cx="40100" cy="16200"/>
            </a:xfrm>
            <a:custGeom>
              <a:avLst/>
              <a:gdLst/>
              <a:ahLst/>
              <a:cxnLst/>
              <a:rect l="l" t="t" r="r" b="b"/>
              <a:pathLst>
                <a:path w="1604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79"/>
                    <a:pt x="192" y="153"/>
                    <a:pt x="307" y="223"/>
                  </a:cubicBezTo>
                  <a:lnTo>
                    <a:pt x="350" y="247"/>
                  </a:lnTo>
                  <a:cubicBezTo>
                    <a:pt x="350" y="247"/>
                    <a:pt x="408" y="276"/>
                    <a:pt x="467" y="308"/>
                  </a:cubicBezTo>
                  <a:cubicBezTo>
                    <a:pt x="526" y="336"/>
                    <a:pt x="586" y="364"/>
                    <a:pt x="586" y="364"/>
                  </a:cubicBezTo>
                  <a:cubicBezTo>
                    <a:pt x="901" y="512"/>
                    <a:pt x="1284" y="613"/>
                    <a:pt x="1603" y="647"/>
                  </a:cubicBezTo>
                  <a:cubicBezTo>
                    <a:pt x="1515" y="603"/>
                    <a:pt x="1509" y="603"/>
                    <a:pt x="1344" y="556"/>
                  </a:cubicBezTo>
                  <a:cubicBezTo>
                    <a:pt x="1196" y="514"/>
                    <a:pt x="1067" y="456"/>
                    <a:pt x="920" y="402"/>
                  </a:cubicBezTo>
                  <a:cubicBezTo>
                    <a:pt x="821" y="366"/>
                    <a:pt x="725" y="327"/>
                    <a:pt x="634" y="285"/>
                  </a:cubicBezTo>
                  <a:cubicBezTo>
                    <a:pt x="634" y="285"/>
                    <a:pt x="583" y="260"/>
                    <a:pt x="533" y="236"/>
                  </a:cubicBezTo>
                  <a:lnTo>
                    <a:pt x="432" y="186"/>
                  </a:lnTo>
                  <a:cubicBezTo>
                    <a:pt x="349" y="147"/>
                    <a:pt x="72" y="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36">
              <a:extLst>
                <a:ext uri="{FF2B5EF4-FFF2-40B4-BE49-F238E27FC236}">
                  <a16:creationId xmlns:a16="http://schemas.microsoft.com/office/drawing/2014/main" id="{592A9A09-FDEC-C961-8029-0F01D844E5B4}"/>
                </a:ext>
              </a:extLst>
            </p:cNvPr>
            <p:cNvSpPr/>
            <p:nvPr/>
          </p:nvSpPr>
          <p:spPr>
            <a:xfrm>
              <a:off x="5086625" y="2605425"/>
              <a:ext cx="26100" cy="10475"/>
            </a:xfrm>
            <a:custGeom>
              <a:avLst/>
              <a:gdLst/>
              <a:ahLst/>
              <a:cxnLst/>
              <a:rect l="l" t="t" r="r" b="b"/>
              <a:pathLst>
                <a:path w="1044" h="419" extrusionOk="0">
                  <a:moveTo>
                    <a:pt x="194" y="1"/>
                  </a:moveTo>
                  <a:cubicBezTo>
                    <a:pt x="116" y="1"/>
                    <a:pt x="29" y="8"/>
                    <a:pt x="0" y="21"/>
                  </a:cubicBezTo>
                  <a:cubicBezTo>
                    <a:pt x="91" y="47"/>
                    <a:pt x="172" y="70"/>
                    <a:pt x="235" y="88"/>
                  </a:cubicBezTo>
                  <a:lnTo>
                    <a:pt x="235" y="87"/>
                  </a:lnTo>
                  <a:lnTo>
                    <a:pt x="266" y="93"/>
                  </a:lnTo>
                  <a:cubicBezTo>
                    <a:pt x="266" y="93"/>
                    <a:pt x="306" y="104"/>
                    <a:pt x="346" y="114"/>
                  </a:cubicBezTo>
                  <a:cubicBezTo>
                    <a:pt x="386" y="126"/>
                    <a:pt x="426" y="139"/>
                    <a:pt x="426" y="139"/>
                  </a:cubicBezTo>
                  <a:cubicBezTo>
                    <a:pt x="636" y="205"/>
                    <a:pt x="864" y="309"/>
                    <a:pt x="1044" y="419"/>
                  </a:cubicBezTo>
                  <a:cubicBezTo>
                    <a:pt x="1009" y="362"/>
                    <a:pt x="1008" y="355"/>
                    <a:pt x="915" y="289"/>
                  </a:cubicBezTo>
                  <a:cubicBezTo>
                    <a:pt x="831" y="231"/>
                    <a:pt x="755" y="170"/>
                    <a:pt x="658" y="127"/>
                  </a:cubicBezTo>
                  <a:cubicBezTo>
                    <a:pt x="592" y="99"/>
                    <a:pt x="526" y="74"/>
                    <a:pt x="461" y="53"/>
                  </a:cubicBezTo>
                  <a:cubicBezTo>
                    <a:pt x="461" y="53"/>
                    <a:pt x="425" y="40"/>
                    <a:pt x="388" y="31"/>
                  </a:cubicBezTo>
                  <a:cubicBezTo>
                    <a:pt x="352" y="20"/>
                    <a:pt x="314" y="11"/>
                    <a:pt x="314" y="11"/>
                  </a:cubicBezTo>
                  <a:cubicBezTo>
                    <a:pt x="290" y="4"/>
                    <a:pt x="24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36">
              <a:extLst>
                <a:ext uri="{FF2B5EF4-FFF2-40B4-BE49-F238E27FC236}">
                  <a16:creationId xmlns:a16="http://schemas.microsoft.com/office/drawing/2014/main" id="{4DFB52DA-E03B-0BF5-B485-1F8F75DF6224}"/>
                </a:ext>
              </a:extLst>
            </p:cNvPr>
            <p:cNvSpPr/>
            <p:nvPr/>
          </p:nvSpPr>
          <p:spPr>
            <a:xfrm>
              <a:off x="5116500" y="2630350"/>
              <a:ext cx="38950" cy="2350"/>
            </a:xfrm>
            <a:custGeom>
              <a:avLst/>
              <a:gdLst/>
              <a:ahLst/>
              <a:cxnLst/>
              <a:rect l="l" t="t" r="r" b="b"/>
              <a:pathLst>
                <a:path w="1558" h="94" extrusionOk="0">
                  <a:moveTo>
                    <a:pt x="420" y="0"/>
                  </a:moveTo>
                  <a:cubicBezTo>
                    <a:pt x="336" y="0"/>
                    <a:pt x="66" y="39"/>
                    <a:pt x="0" y="60"/>
                  </a:cubicBezTo>
                  <a:cubicBezTo>
                    <a:pt x="107" y="74"/>
                    <a:pt x="217" y="86"/>
                    <a:pt x="336" y="92"/>
                  </a:cubicBezTo>
                  <a:lnTo>
                    <a:pt x="381" y="92"/>
                  </a:lnTo>
                  <a:cubicBezTo>
                    <a:pt x="381" y="92"/>
                    <a:pt x="614" y="93"/>
                    <a:pt x="614" y="93"/>
                  </a:cubicBezTo>
                  <a:cubicBezTo>
                    <a:pt x="631" y="93"/>
                    <a:pt x="648" y="93"/>
                    <a:pt x="664" y="93"/>
                  </a:cubicBezTo>
                  <a:cubicBezTo>
                    <a:pt x="961" y="93"/>
                    <a:pt x="1286" y="76"/>
                    <a:pt x="1557" y="53"/>
                  </a:cubicBezTo>
                  <a:cubicBezTo>
                    <a:pt x="1473" y="27"/>
                    <a:pt x="1467" y="26"/>
                    <a:pt x="1313" y="22"/>
                  </a:cubicBezTo>
                  <a:cubicBezTo>
                    <a:pt x="1174" y="18"/>
                    <a:pt x="1047" y="0"/>
                    <a:pt x="904" y="0"/>
                  </a:cubicBezTo>
                  <a:cubicBezTo>
                    <a:pt x="810" y="1"/>
                    <a:pt x="715" y="1"/>
                    <a:pt x="624" y="1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36">
              <a:extLst>
                <a:ext uri="{FF2B5EF4-FFF2-40B4-BE49-F238E27FC236}">
                  <a16:creationId xmlns:a16="http://schemas.microsoft.com/office/drawing/2014/main" id="{C55C0D45-F957-D325-7E61-04A9D41EF5F1}"/>
                </a:ext>
              </a:extLst>
            </p:cNvPr>
            <p:cNvSpPr/>
            <p:nvPr/>
          </p:nvSpPr>
          <p:spPr>
            <a:xfrm>
              <a:off x="5149925" y="2635450"/>
              <a:ext cx="38025" cy="9250"/>
            </a:xfrm>
            <a:custGeom>
              <a:avLst/>
              <a:gdLst/>
              <a:ahLst/>
              <a:cxnLst/>
              <a:rect l="l" t="t" r="r" b="b"/>
              <a:pathLst>
                <a:path w="1521" h="370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433" y="19"/>
                    <a:pt x="1429" y="24"/>
                    <a:pt x="1287" y="85"/>
                  </a:cubicBezTo>
                  <a:cubicBezTo>
                    <a:pt x="1159" y="138"/>
                    <a:pt x="1033" y="164"/>
                    <a:pt x="897" y="201"/>
                  </a:cubicBezTo>
                  <a:cubicBezTo>
                    <a:pt x="806" y="225"/>
                    <a:pt x="714" y="244"/>
                    <a:pt x="625" y="255"/>
                  </a:cubicBezTo>
                  <a:cubicBezTo>
                    <a:pt x="625" y="255"/>
                    <a:pt x="575" y="262"/>
                    <a:pt x="524" y="267"/>
                  </a:cubicBezTo>
                  <a:cubicBezTo>
                    <a:pt x="473" y="273"/>
                    <a:pt x="422" y="274"/>
                    <a:pt x="422" y="274"/>
                  </a:cubicBezTo>
                  <a:cubicBezTo>
                    <a:pt x="374" y="280"/>
                    <a:pt x="122" y="307"/>
                    <a:pt x="1" y="320"/>
                  </a:cubicBezTo>
                  <a:cubicBezTo>
                    <a:pt x="107" y="346"/>
                    <a:pt x="219" y="365"/>
                    <a:pt x="342" y="369"/>
                  </a:cubicBezTo>
                  <a:lnTo>
                    <a:pt x="388" y="368"/>
                  </a:lnTo>
                  <a:cubicBezTo>
                    <a:pt x="388" y="368"/>
                    <a:pt x="447" y="365"/>
                    <a:pt x="508" y="361"/>
                  </a:cubicBezTo>
                  <a:cubicBezTo>
                    <a:pt x="567" y="355"/>
                    <a:pt x="628" y="348"/>
                    <a:pt x="628" y="348"/>
                  </a:cubicBezTo>
                  <a:cubicBezTo>
                    <a:pt x="945" y="310"/>
                    <a:pt x="1283" y="169"/>
                    <a:pt x="1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36">
              <a:extLst>
                <a:ext uri="{FF2B5EF4-FFF2-40B4-BE49-F238E27FC236}">
                  <a16:creationId xmlns:a16="http://schemas.microsoft.com/office/drawing/2014/main" id="{CF762BA6-CE47-27A0-59CE-8462C0E28A97}"/>
                </a:ext>
              </a:extLst>
            </p:cNvPr>
            <p:cNvSpPr/>
            <p:nvPr/>
          </p:nvSpPr>
          <p:spPr>
            <a:xfrm>
              <a:off x="5140225" y="2653900"/>
              <a:ext cx="45700" cy="36150"/>
            </a:xfrm>
            <a:custGeom>
              <a:avLst/>
              <a:gdLst/>
              <a:ahLst/>
              <a:cxnLst/>
              <a:rect l="l" t="t" r="r" b="b"/>
              <a:pathLst>
                <a:path w="1828" h="1446" extrusionOk="0">
                  <a:moveTo>
                    <a:pt x="1828" y="0"/>
                  </a:moveTo>
                  <a:cubicBezTo>
                    <a:pt x="1700" y="29"/>
                    <a:pt x="1689" y="28"/>
                    <a:pt x="1479" y="131"/>
                  </a:cubicBezTo>
                  <a:cubicBezTo>
                    <a:pt x="1290" y="226"/>
                    <a:pt x="1114" y="314"/>
                    <a:pt x="937" y="441"/>
                  </a:cubicBezTo>
                  <a:cubicBezTo>
                    <a:pt x="819" y="527"/>
                    <a:pt x="705" y="616"/>
                    <a:pt x="601" y="709"/>
                  </a:cubicBezTo>
                  <a:cubicBezTo>
                    <a:pt x="601" y="709"/>
                    <a:pt x="541" y="760"/>
                    <a:pt x="485" y="814"/>
                  </a:cubicBezTo>
                  <a:cubicBezTo>
                    <a:pt x="427" y="866"/>
                    <a:pt x="372" y="922"/>
                    <a:pt x="372" y="922"/>
                  </a:cubicBezTo>
                  <a:cubicBezTo>
                    <a:pt x="326" y="968"/>
                    <a:pt x="241" y="1074"/>
                    <a:pt x="164" y="1181"/>
                  </a:cubicBezTo>
                  <a:cubicBezTo>
                    <a:pt x="87" y="1289"/>
                    <a:pt x="22" y="1400"/>
                    <a:pt x="0" y="1446"/>
                  </a:cubicBezTo>
                  <a:cubicBezTo>
                    <a:pt x="109" y="1324"/>
                    <a:pt x="223" y="1204"/>
                    <a:pt x="351" y="1077"/>
                  </a:cubicBezTo>
                  <a:lnTo>
                    <a:pt x="396" y="1030"/>
                  </a:lnTo>
                  <a:cubicBezTo>
                    <a:pt x="396" y="1030"/>
                    <a:pt x="458" y="967"/>
                    <a:pt x="521" y="906"/>
                  </a:cubicBezTo>
                  <a:cubicBezTo>
                    <a:pt x="585" y="846"/>
                    <a:pt x="651" y="788"/>
                    <a:pt x="651" y="788"/>
                  </a:cubicBezTo>
                  <a:cubicBezTo>
                    <a:pt x="997" y="479"/>
                    <a:pt x="1435" y="189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36">
              <a:extLst>
                <a:ext uri="{FF2B5EF4-FFF2-40B4-BE49-F238E27FC236}">
                  <a16:creationId xmlns:a16="http://schemas.microsoft.com/office/drawing/2014/main" id="{ED695291-5916-79DA-70AC-A64F9FCA8C65}"/>
                </a:ext>
              </a:extLst>
            </p:cNvPr>
            <p:cNvSpPr/>
            <p:nvPr/>
          </p:nvSpPr>
          <p:spPr>
            <a:xfrm>
              <a:off x="5162900" y="2667525"/>
              <a:ext cx="12650" cy="10025"/>
            </a:xfrm>
            <a:custGeom>
              <a:avLst/>
              <a:gdLst/>
              <a:ahLst/>
              <a:cxnLst/>
              <a:rect l="l" t="t" r="r" b="b"/>
              <a:pathLst>
                <a:path w="506" h="401" extrusionOk="0">
                  <a:moveTo>
                    <a:pt x="506" y="0"/>
                  </a:moveTo>
                  <a:lnTo>
                    <a:pt x="506" y="0"/>
                  </a:lnTo>
                  <a:cubicBezTo>
                    <a:pt x="462" y="1"/>
                    <a:pt x="460" y="1"/>
                    <a:pt x="406" y="37"/>
                  </a:cubicBezTo>
                  <a:cubicBezTo>
                    <a:pt x="359" y="69"/>
                    <a:pt x="307" y="88"/>
                    <a:pt x="260" y="123"/>
                  </a:cubicBezTo>
                  <a:cubicBezTo>
                    <a:pt x="229" y="148"/>
                    <a:pt x="199" y="172"/>
                    <a:pt x="168" y="196"/>
                  </a:cubicBezTo>
                  <a:lnTo>
                    <a:pt x="101" y="247"/>
                  </a:lnTo>
                  <a:cubicBezTo>
                    <a:pt x="74" y="267"/>
                    <a:pt x="9" y="368"/>
                    <a:pt x="1" y="400"/>
                  </a:cubicBezTo>
                  <a:cubicBezTo>
                    <a:pt x="44" y="384"/>
                    <a:pt x="87" y="366"/>
                    <a:pt x="130" y="341"/>
                  </a:cubicBezTo>
                  <a:lnTo>
                    <a:pt x="146" y="329"/>
                  </a:lnTo>
                  <a:lnTo>
                    <a:pt x="222" y="270"/>
                  </a:lnTo>
                  <a:cubicBezTo>
                    <a:pt x="324" y="194"/>
                    <a:pt x="427" y="91"/>
                    <a:pt x="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36">
              <a:extLst>
                <a:ext uri="{FF2B5EF4-FFF2-40B4-BE49-F238E27FC236}">
                  <a16:creationId xmlns:a16="http://schemas.microsoft.com/office/drawing/2014/main" id="{ACF0A0A7-B2DD-32CE-82A4-F9439A2CD19F}"/>
                </a:ext>
              </a:extLst>
            </p:cNvPr>
            <p:cNvSpPr/>
            <p:nvPr/>
          </p:nvSpPr>
          <p:spPr>
            <a:xfrm>
              <a:off x="5182250" y="2659075"/>
              <a:ext cx="32925" cy="35575"/>
            </a:xfrm>
            <a:custGeom>
              <a:avLst/>
              <a:gdLst/>
              <a:ahLst/>
              <a:cxnLst/>
              <a:rect l="l" t="t" r="r" b="b"/>
              <a:pathLst>
                <a:path w="1317" h="1423" extrusionOk="0">
                  <a:moveTo>
                    <a:pt x="1317" y="1"/>
                  </a:moveTo>
                  <a:cubicBezTo>
                    <a:pt x="1209" y="27"/>
                    <a:pt x="1199" y="25"/>
                    <a:pt x="1027" y="125"/>
                  </a:cubicBezTo>
                  <a:cubicBezTo>
                    <a:pt x="875" y="217"/>
                    <a:pt x="732" y="306"/>
                    <a:pt x="599" y="433"/>
                  </a:cubicBezTo>
                  <a:cubicBezTo>
                    <a:pt x="510" y="519"/>
                    <a:pt x="426" y="610"/>
                    <a:pt x="352" y="703"/>
                  </a:cubicBezTo>
                  <a:cubicBezTo>
                    <a:pt x="352" y="703"/>
                    <a:pt x="310" y="753"/>
                    <a:pt x="271" y="807"/>
                  </a:cubicBezTo>
                  <a:cubicBezTo>
                    <a:pt x="231" y="860"/>
                    <a:pt x="196" y="917"/>
                    <a:pt x="196" y="917"/>
                  </a:cubicBezTo>
                  <a:cubicBezTo>
                    <a:pt x="165" y="961"/>
                    <a:pt x="114" y="1066"/>
                    <a:pt x="73" y="1170"/>
                  </a:cubicBezTo>
                  <a:cubicBezTo>
                    <a:pt x="34" y="1276"/>
                    <a:pt x="7" y="1380"/>
                    <a:pt x="1" y="1423"/>
                  </a:cubicBezTo>
                  <a:cubicBezTo>
                    <a:pt x="65" y="1300"/>
                    <a:pt x="135" y="1180"/>
                    <a:pt x="218" y="1055"/>
                  </a:cubicBezTo>
                  <a:lnTo>
                    <a:pt x="218" y="1056"/>
                  </a:lnTo>
                  <a:lnTo>
                    <a:pt x="246" y="1009"/>
                  </a:lnTo>
                  <a:cubicBezTo>
                    <a:pt x="246" y="1009"/>
                    <a:pt x="286" y="947"/>
                    <a:pt x="329" y="886"/>
                  </a:cubicBezTo>
                  <a:cubicBezTo>
                    <a:pt x="372" y="827"/>
                    <a:pt x="417" y="770"/>
                    <a:pt x="417" y="770"/>
                  </a:cubicBezTo>
                  <a:cubicBezTo>
                    <a:pt x="656" y="464"/>
                    <a:pt x="995" y="177"/>
                    <a:pt x="13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6">
              <a:extLst>
                <a:ext uri="{FF2B5EF4-FFF2-40B4-BE49-F238E27FC236}">
                  <a16:creationId xmlns:a16="http://schemas.microsoft.com/office/drawing/2014/main" id="{94CD8E6B-EA64-3FDA-FB9E-B7BF3F7800E2}"/>
                </a:ext>
              </a:extLst>
            </p:cNvPr>
            <p:cNvSpPr/>
            <p:nvPr/>
          </p:nvSpPr>
          <p:spPr>
            <a:xfrm>
              <a:off x="5178950" y="2668325"/>
              <a:ext cx="14725" cy="24325"/>
            </a:xfrm>
            <a:custGeom>
              <a:avLst/>
              <a:gdLst/>
              <a:ahLst/>
              <a:cxnLst/>
              <a:rect l="l" t="t" r="r" b="b"/>
              <a:pathLst>
                <a:path w="589" h="973" extrusionOk="0">
                  <a:moveTo>
                    <a:pt x="588" y="1"/>
                  </a:moveTo>
                  <a:cubicBezTo>
                    <a:pt x="526" y="29"/>
                    <a:pt x="521" y="31"/>
                    <a:pt x="444" y="115"/>
                  </a:cubicBezTo>
                  <a:cubicBezTo>
                    <a:pt x="376" y="192"/>
                    <a:pt x="306" y="258"/>
                    <a:pt x="248" y="348"/>
                  </a:cubicBezTo>
                  <a:cubicBezTo>
                    <a:pt x="209" y="407"/>
                    <a:pt x="173" y="468"/>
                    <a:pt x="140" y="528"/>
                  </a:cubicBezTo>
                  <a:cubicBezTo>
                    <a:pt x="140" y="528"/>
                    <a:pt x="122" y="562"/>
                    <a:pt x="104" y="595"/>
                  </a:cubicBezTo>
                  <a:lnTo>
                    <a:pt x="69" y="663"/>
                  </a:lnTo>
                  <a:cubicBezTo>
                    <a:pt x="40" y="720"/>
                    <a:pt x="1" y="922"/>
                    <a:pt x="7" y="973"/>
                  </a:cubicBezTo>
                  <a:cubicBezTo>
                    <a:pt x="54" y="889"/>
                    <a:pt x="95" y="815"/>
                    <a:pt x="127" y="757"/>
                  </a:cubicBezTo>
                  <a:lnTo>
                    <a:pt x="140" y="728"/>
                  </a:lnTo>
                  <a:cubicBezTo>
                    <a:pt x="140" y="728"/>
                    <a:pt x="159" y="690"/>
                    <a:pt x="178" y="653"/>
                  </a:cubicBezTo>
                  <a:lnTo>
                    <a:pt x="218" y="578"/>
                  </a:lnTo>
                  <a:cubicBezTo>
                    <a:pt x="324" y="382"/>
                    <a:pt x="459" y="169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36">
              <a:extLst>
                <a:ext uri="{FF2B5EF4-FFF2-40B4-BE49-F238E27FC236}">
                  <a16:creationId xmlns:a16="http://schemas.microsoft.com/office/drawing/2014/main" id="{F6FAE368-7B6D-9076-0640-1FE23961B2D8}"/>
                </a:ext>
              </a:extLst>
            </p:cNvPr>
            <p:cNvSpPr/>
            <p:nvPr/>
          </p:nvSpPr>
          <p:spPr>
            <a:xfrm>
              <a:off x="5210600" y="2672750"/>
              <a:ext cx="29975" cy="6150"/>
            </a:xfrm>
            <a:custGeom>
              <a:avLst/>
              <a:gdLst/>
              <a:ahLst/>
              <a:cxnLst/>
              <a:rect l="l" t="t" r="r" b="b"/>
              <a:pathLst>
                <a:path w="1199" h="246" extrusionOk="0">
                  <a:moveTo>
                    <a:pt x="1198" y="1"/>
                  </a:moveTo>
                  <a:cubicBezTo>
                    <a:pt x="1127" y="4"/>
                    <a:pt x="1124" y="6"/>
                    <a:pt x="1009" y="44"/>
                  </a:cubicBezTo>
                  <a:cubicBezTo>
                    <a:pt x="906" y="77"/>
                    <a:pt x="806" y="86"/>
                    <a:pt x="700" y="109"/>
                  </a:cubicBezTo>
                  <a:cubicBezTo>
                    <a:pt x="628" y="124"/>
                    <a:pt x="556" y="136"/>
                    <a:pt x="486" y="143"/>
                  </a:cubicBezTo>
                  <a:cubicBezTo>
                    <a:pt x="486" y="143"/>
                    <a:pt x="447" y="147"/>
                    <a:pt x="408" y="148"/>
                  </a:cubicBezTo>
                  <a:cubicBezTo>
                    <a:pt x="369" y="151"/>
                    <a:pt x="329" y="152"/>
                    <a:pt x="329" y="152"/>
                  </a:cubicBezTo>
                  <a:cubicBezTo>
                    <a:pt x="266" y="157"/>
                    <a:pt x="55" y="186"/>
                    <a:pt x="0" y="197"/>
                  </a:cubicBezTo>
                  <a:cubicBezTo>
                    <a:pt x="82" y="220"/>
                    <a:pt x="170" y="238"/>
                    <a:pt x="265" y="245"/>
                  </a:cubicBezTo>
                  <a:lnTo>
                    <a:pt x="301" y="245"/>
                  </a:lnTo>
                  <a:lnTo>
                    <a:pt x="394" y="242"/>
                  </a:lnTo>
                  <a:cubicBezTo>
                    <a:pt x="441" y="239"/>
                    <a:pt x="488" y="236"/>
                    <a:pt x="488" y="236"/>
                  </a:cubicBezTo>
                  <a:cubicBezTo>
                    <a:pt x="735" y="214"/>
                    <a:pt x="1005" y="119"/>
                    <a:pt x="1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36">
              <a:extLst>
                <a:ext uri="{FF2B5EF4-FFF2-40B4-BE49-F238E27FC236}">
                  <a16:creationId xmlns:a16="http://schemas.microsoft.com/office/drawing/2014/main" id="{0E956FFE-9E11-54A1-8EEB-484D3DB58018}"/>
                </a:ext>
              </a:extLst>
            </p:cNvPr>
            <p:cNvSpPr/>
            <p:nvPr/>
          </p:nvSpPr>
          <p:spPr>
            <a:xfrm>
              <a:off x="5224650" y="2684250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1282" y="0"/>
                  </a:moveTo>
                  <a:lnTo>
                    <a:pt x="1282" y="0"/>
                  </a:lnTo>
                  <a:cubicBezTo>
                    <a:pt x="1185" y="33"/>
                    <a:pt x="1177" y="33"/>
                    <a:pt x="1028" y="133"/>
                  </a:cubicBezTo>
                  <a:cubicBezTo>
                    <a:pt x="895" y="224"/>
                    <a:pt x="767" y="305"/>
                    <a:pt x="644" y="417"/>
                  </a:cubicBezTo>
                  <a:cubicBezTo>
                    <a:pt x="561" y="492"/>
                    <a:pt x="482" y="569"/>
                    <a:pt x="408" y="647"/>
                  </a:cubicBezTo>
                  <a:cubicBezTo>
                    <a:pt x="408" y="647"/>
                    <a:pt x="367" y="691"/>
                    <a:pt x="327" y="736"/>
                  </a:cubicBezTo>
                  <a:cubicBezTo>
                    <a:pt x="286" y="779"/>
                    <a:pt x="248" y="825"/>
                    <a:pt x="248" y="825"/>
                  </a:cubicBezTo>
                  <a:cubicBezTo>
                    <a:pt x="180" y="898"/>
                    <a:pt x="22" y="1176"/>
                    <a:pt x="0" y="1252"/>
                  </a:cubicBezTo>
                  <a:cubicBezTo>
                    <a:pt x="81" y="1156"/>
                    <a:pt x="166" y="1061"/>
                    <a:pt x="258" y="958"/>
                  </a:cubicBezTo>
                  <a:lnTo>
                    <a:pt x="289" y="920"/>
                  </a:lnTo>
                  <a:cubicBezTo>
                    <a:pt x="289" y="920"/>
                    <a:pt x="332" y="869"/>
                    <a:pt x="377" y="818"/>
                  </a:cubicBezTo>
                  <a:lnTo>
                    <a:pt x="468" y="718"/>
                  </a:lnTo>
                  <a:cubicBezTo>
                    <a:pt x="711" y="460"/>
                    <a:pt x="1011" y="195"/>
                    <a:pt x="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36">
              <a:extLst>
                <a:ext uri="{FF2B5EF4-FFF2-40B4-BE49-F238E27FC236}">
                  <a16:creationId xmlns:a16="http://schemas.microsoft.com/office/drawing/2014/main" id="{956A5266-E803-D745-98A8-62EF20DBB0A6}"/>
                </a:ext>
              </a:extLst>
            </p:cNvPr>
            <p:cNvSpPr/>
            <p:nvPr/>
          </p:nvSpPr>
          <p:spPr>
            <a:xfrm>
              <a:off x="5229975" y="2686500"/>
              <a:ext cx="11750" cy="14525"/>
            </a:xfrm>
            <a:custGeom>
              <a:avLst/>
              <a:gdLst/>
              <a:ahLst/>
              <a:cxnLst/>
              <a:rect l="l" t="t" r="r" b="b"/>
              <a:pathLst>
                <a:path w="470" h="581" extrusionOk="0">
                  <a:moveTo>
                    <a:pt x="470" y="0"/>
                  </a:moveTo>
                  <a:lnTo>
                    <a:pt x="470" y="0"/>
                  </a:lnTo>
                  <a:cubicBezTo>
                    <a:pt x="424" y="15"/>
                    <a:pt x="421" y="16"/>
                    <a:pt x="371" y="72"/>
                  </a:cubicBezTo>
                  <a:cubicBezTo>
                    <a:pt x="326" y="120"/>
                    <a:pt x="273" y="156"/>
                    <a:pt x="231" y="209"/>
                  </a:cubicBezTo>
                  <a:cubicBezTo>
                    <a:pt x="202" y="245"/>
                    <a:pt x="173" y="279"/>
                    <a:pt x="145" y="313"/>
                  </a:cubicBezTo>
                  <a:lnTo>
                    <a:pt x="83" y="388"/>
                  </a:lnTo>
                  <a:cubicBezTo>
                    <a:pt x="57" y="419"/>
                    <a:pt x="5" y="544"/>
                    <a:pt x="0" y="581"/>
                  </a:cubicBezTo>
                  <a:cubicBezTo>
                    <a:pt x="44" y="549"/>
                    <a:pt x="87" y="517"/>
                    <a:pt x="128" y="477"/>
                  </a:cubicBezTo>
                  <a:lnTo>
                    <a:pt x="142" y="461"/>
                  </a:lnTo>
                  <a:lnTo>
                    <a:pt x="213" y="374"/>
                  </a:lnTo>
                  <a:cubicBezTo>
                    <a:pt x="309" y="261"/>
                    <a:pt x="402" y="121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36">
              <a:extLst>
                <a:ext uri="{FF2B5EF4-FFF2-40B4-BE49-F238E27FC236}">
                  <a16:creationId xmlns:a16="http://schemas.microsoft.com/office/drawing/2014/main" id="{BF1013A0-CF02-D5AA-7918-4E8DE52357AD}"/>
                </a:ext>
              </a:extLst>
            </p:cNvPr>
            <p:cNvSpPr/>
            <p:nvPr/>
          </p:nvSpPr>
          <p:spPr>
            <a:xfrm>
              <a:off x="5264125" y="2680650"/>
              <a:ext cx="27850" cy="40400"/>
            </a:xfrm>
            <a:custGeom>
              <a:avLst/>
              <a:gdLst/>
              <a:ahLst/>
              <a:cxnLst/>
              <a:rect l="l" t="t" r="r" b="b"/>
              <a:pathLst>
                <a:path w="1114" h="1616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1017" y="54"/>
                    <a:pt x="1008" y="56"/>
                    <a:pt x="864" y="192"/>
                  </a:cubicBezTo>
                  <a:cubicBezTo>
                    <a:pt x="738" y="316"/>
                    <a:pt x="616" y="429"/>
                    <a:pt x="505" y="576"/>
                  </a:cubicBezTo>
                  <a:cubicBezTo>
                    <a:pt x="433" y="673"/>
                    <a:pt x="362" y="774"/>
                    <a:pt x="301" y="874"/>
                  </a:cubicBezTo>
                  <a:cubicBezTo>
                    <a:pt x="301" y="874"/>
                    <a:pt x="266" y="929"/>
                    <a:pt x="233" y="987"/>
                  </a:cubicBezTo>
                  <a:cubicBezTo>
                    <a:pt x="199" y="1043"/>
                    <a:pt x="169" y="1101"/>
                    <a:pt x="169" y="1101"/>
                  </a:cubicBezTo>
                  <a:cubicBezTo>
                    <a:pt x="113" y="1195"/>
                    <a:pt x="5" y="1530"/>
                    <a:pt x="0" y="1615"/>
                  </a:cubicBezTo>
                  <a:cubicBezTo>
                    <a:pt x="62" y="1493"/>
                    <a:pt x="128" y="1370"/>
                    <a:pt x="201" y="1238"/>
                  </a:cubicBezTo>
                  <a:lnTo>
                    <a:pt x="226" y="1189"/>
                  </a:lnTo>
                  <a:cubicBezTo>
                    <a:pt x="226" y="1189"/>
                    <a:pt x="262" y="1124"/>
                    <a:pt x="297" y="1059"/>
                  </a:cubicBezTo>
                  <a:cubicBezTo>
                    <a:pt x="334" y="995"/>
                    <a:pt x="373" y="933"/>
                    <a:pt x="373" y="933"/>
                  </a:cubicBezTo>
                  <a:cubicBezTo>
                    <a:pt x="576" y="601"/>
                    <a:pt x="852" y="257"/>
                    <a:pt x="1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36">
              <a:extLst>
                <a:ext uri="{FF2B5EF4-FFF2-40B4-BE49-F238E27FC236}">
                  <a16:creationId xmlns:a16="http://schemas.microsoft.com/office/drawing/2014/main" id="{758CD22F-B8D7-6073-5D7D-2D7249DB7DFE}"/>
                </a:ext>
              </a:extLst>
            </p:cNvPr>
            <p:cNvSpPr/>
            <p:nvPr/>
          </p:nvSpPr>
          <p:spPr>
            <a:xfrm>
              <a:off x="5266925" y="2689025"/>
              <a:ext cx="9900" cy="15475"/>
            </a:xfrm>
            <a:custGeom>
              <a:avLst/>
              <a:gdLst/>
              <a:ahLst/>
              <a:cxnLst/>
              <a:rect l="l" t="t" r="r" b="b"/>
              <a:pathLst>
                <a:path w="396" h="619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52" y="20"/>
                    <a:pt x="350" y="21"/>
                    <a:pt x="305" y="80"/>
                  </a:cubicBezTo>
                  <a:cubicBezTo>
                    <a:pt x="267" y="133"/>
                    <a:pt x="219" y="173"/>
                    <a:pt x="183" y="229"/>
                  </a:cubicBezTo>
                  <a:cubicBezTo>
                    <a:pt x="158" y="267"/>
                    <a:pt x="135" y="305"/>
                    <a:pt x="112" y="340"/>
                  </a:cubicBezTo>
                  <a:lnTo>
                    <a:pt x="58" y="420"/>
                  </a:lnTo>
                  <a:cubicBezTo>
                    <a:pt x="36" y="453"/>
                    <a:pt x="1" y="581"/>
                    <a:pt x="1" y="618"/>
                  </a:cubicBezTo>
                  <a:cubicBezTo>
                    <a:pt x="39" y="583"/>
                    <a:pt x="78" y="546"/>
                    <a:pt x="114" y="503"/>
                  </a:cubicBezTo>
                  <a:lnTo>
                    <a:pt x="126" y="485"/>
                  </a:lnTo>
                  <a:lnTo>
                    <a:pt x="187" y="394"/>
                  </a:lnTo>
                  <a:cubicBezTo>
                    <a:pt x="267" y="273"/>
                    <a:pt x="342" y="126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36">
              <a:extLst>
                <a:ext uri="{FF2B5EF4-FFF2-40B4-BE49-F238E27FC236}">
                  <a16:creationId xmlns:a16="http://schemas.microsoft.com/office/drawing/2014/main" id="{2D9131DB-5648-A7CE-3054-D0D5716E2087}"/>
                </a:ext>
              </a:extLst>
            </p:cNvPr>
            <p:cNvSpPr/>
            <p:nvPr/>
          </p:nvSpPr>
          <p:spPr>
            <a:xfrm>
              <a:off x="5122525" y="2546050"/>
              <a:ext cx="258000" cy="133875"/>
            </a:xfrm>
            <a:custGeom>
              <a:avLst/>
              <a:gdLst/>
              <a:ahLst/>
              <a:cxnLst/>
              <a:rect l="l" t="t" r="r" b="b"/>
              <a:pathLst>
                <a:path w="10320" h="5355" extrusionOk="0">
                  <a:moveTo>
                    <a:pt x="0" y="1"/>
                  </a:moveTo>
                  <a:lnTo>
                    <a:pt x="0" y="1"/>
                  </a:lnTo>
                  <a:cubicBezTo>
                    <a:pt x="307" y="796"/>
                    <a:pt x="832" y="1525"/>
                    <a:pt x="1526" y="2173"/>
                  </a:cubicBezTo>
                  <a:lnTo>
                    <a:pt x="1656" y="2290"/>
                  </a:lnTo>
                  <a:cubicBezTo>
                    <a:pt x="1722" y="2346"/>
                    <a:pt x="1788" y="2403"/>
                    <a:pt x="1788" y="2403"/>
                  </a:cubicBezTo>
                  <a:cubicBezTo>
                    <a:pt x="1788" y="2403"/>
                    <a:pt x="2143" y="2704"/>
                    <a:pt x="2527" y="2967"/>
                  </a:cubicBezTo>
                  <a:cubicBezTo>
                    <a:pt x="2908" y="3232"/>
                    <a:pt x="3309" y="3469"/>
                    <a:pt x="3309" y="3469"/>
                  </a:cubicBezTo>
                  <a:cubicBezTo>
                    <a:pt x="3836" y="3783"/>
                    <a:pt x="4391" y="4081"/>
                    <a:pt x="4961" y="4370"/>
                  </a:cubicBezTo>
                  <a:cubicBezTo>
                    <a:pt x="5531" y="4657"/>
                    <a:pt x="6125" y="4921"/>
                    <a:pt x="6740" y="5103"/>
                  </a:cubicBezTo>
                  <a:cubicBezTo>
                    <a:pt x="7271" y="5262"/>
                    <a:pt x="7821" y="5355"/>
                    <a:pt x="8359" y="5355"/>
                  </a:cubicBezTo>
                  <a:cubicBezTo>
                    <a:pt x="8444" y="5355"/>
                    <a:pt x="8529" y="5353"/>
                    <a:pt x="8613" y="5348"/>
                  </a:cubicBezTo>
                  <a:cubicBezTo>
                    <a:pt x="9230" y="5318"/>
                    <a:pt x="9825" y="5155"/>
                    <a:pt x="10319" y="4872"/>
                  </a:cubicBezTo>
                  <a:lnTo>
                    <a:pt x="10319" y="4872"/>
                  </a:lnTo>
                  <a:cubicBezTo>
                    <a:pt x="10016" y="5020"/>
                    <a:pt x="9845" y="5075"/>
                    <a:pt x="9609" y="5145"/>
                  </a:cubicBezTo>
                  <a:cubicBezTo>
                    <a:pt x="9490" y="5177"/>
                    <a:pt x="9354" y="5213"/>
                    <a:pt x="9170" y="5243"/>
                  </a:cubicBezTo>
                  <a:cubicBezTo>
                    <a:pt x="8987" y="5274"/>
                    <a:pt x="8757" y="5302"/>
                    <a:pt x="8453" y="5306"/>
                  </a:cubicBezTo>
                  <a:cubicBezTo>
                    <a:pt x="8446" y="5306"/>
                    <a:pt x="8440" y="5306"/>
                    <a:pt x="8434" y="5306"/>
                  </a:cubicBezTo>
                  <a:cubicBezTo>
                    <a:pt x="7895" y="5306"/>
                    <a:pt x="7380" y="5215"/>
                    <a:pt x="6881" y="5068"/>
                  </a:cubicBezTo>
                  <a:cubicBezTo>
                    <a:pt x="6375" y="4920"/>
                    <a:pt x="5883" y="4714"/>
                    <a:pt x="5376" y="4474"/>
                  </a:cubicBezTo>
                  <a:cubicBezTo>
                    <a:pt x="4702" y="4147"/>
                    <a:pt x="4043" y="3792"/>
                    <a:pt x="3423" y="3429"/>
                  </a:cubicBezTo>
                  <a:cubicBezTo>
                    <a:pt x="3423" y="3429"/>
                    <a:pt x="3073" y="3225"/>
                    <a:pt x="2739" y="3000"/>
                  </a:cubicBezTo>
                  <a:cubicBezTo>
                    <a:pt x="2403" y="2778"/>
                    <a:pt x="2087" y="2528"/>
                    <a:pt x="2087" y="2528"/>
                  </a:cubicBezTo>
                  <a:cubicBezTo>
                    <a:pt x="1828" y="2327"/>
                    <a:pt x="1285" y="1882"/>
                    <a:pt x="852" y="1356"/>
                  </a:cubicBezTo>
                  <a:cubicBezTo>
                    <a:pt x="632" y="1095"/>
                    <a:pt x="441" y="817"/>
                    <a:pt x="296" y="574"/>
                  </a:cubicBezTo>
                  <a:cubicBezTo>
                    <a:pt x="152" y="330"/>
                    <a:pt x="55" y="11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36">
              <a:extLst>
                <a:ext uri="{FF2B5EF4-FFF2-40B4-BE49-F238E27FC236}">
                  <a16:creationId xmlns:a16="http://schemas.microsoft.com/office/drawing/2014/main" id="{F9F52AB8-E285-B0AA-56DF-4B5FA67AEC80}"/>
                </a:ext>
              </a:extLst>
            </p:cNvPr>
            <p:cNvSpPr/>
            <p:nvPr/>
          </p:nvSpPr>
          <p:spPr>
            <a:xfrm>
              <a:off x="5181400" y="2607850"/>
              <a:ext cx="48525" cy="26025"/>
            </a:xfrm>
            <a:custGeom>
              <a:avLst/>
              <a:gdLst/>
              <a:ahLst/>
              <a:cxnLst/>
              <a:rect l="l" t="t" r="r" b="b"/>
              <a:pathLst>
                <a:path w="1941" h="1041" extrusionOk="0">
                  <a:moveTo>
                    <a:pt x="0" y="1"/>
                  </a:moveTo>
                  <a:cubicBezTo>
                    <a:pt x="110" y="107"/>
                    <a:pt x="228" y="212"/>
                    <a:pt x="365" y="314"/>
                  </a:cubicBezTo>
                  <a:lnTo>
                    <a:pt x="417" y="350"/>
                  </a:lnTo>
                  <a:lnTo>
                    <a:pt x="556" y="441"/>
                  </a:lnTo>
                  <a:cubicBezTo>
                    <a:pt x="627" y="485"/>
                    <a:pt x="699" y="528"/>
                    <a:pt x="699" y="528"/>
                  </a:cubicBezTo>
                  <a:cubicBezTo>
                    <a:pt x="1077" y="758"/>
                    <a:pt x="1544" y="942"/>
                    <a:pt x="1940" y="1041"/>
                  </a:cubicBezTo>
                  <a:cubicBezTo>
                    <a:pt x="1834" y="978"/>
                    <a:pt x="1826" y="978"/>
                    <a:pt x="1623" y="897"/>
                  </a:cubicBezTo>
                  <a:cubicBezTo>
                    <a:pt x="1442" y="822"/>
                    <a:pt x="1284" y="734"/>
                    <a:pt x="1105" y="645"/>
                  </a:cubicBezTo>
                  <a:cubicBezTo>
                    <a:pt x="985" y="585"/>
                    <a:pt x="868" y="522"/>
                    <a:pt x="758" y="456"/>
                  </a:cubicBezTo>
                  <a:cubicBezTo>
                    <a:pt x="758" y="456"/>
                    <a:pt x="697" y="419"/>
                    <a:pt x="635" y="381"/>
                  </a:cubicBezTo>
                  <a:cubicBezTo>
                    <a:pt x="573" y="343"/>
                    <a:pt x="514" y="303"/>
                    <a:pt x="514" y="303"/>
                  </a:cubicBezTo>
                  <a:cubicBezTo>
                    <a:pt x="414" y="243"/>
                    <a:pt x="84" y="4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6">
              <a:extLst>
                <a:ext uri="{FF2B5EF4-FFF2-40B4-BE49-F238E27FC236}">
                  <a16:creationId xmlns:a16="http://schemas.microsoft.com/office/drawing/2014/main" id="{28047265-5B5B-A802-9FB4-4957C742C738}"/>
                </a:ext>
              </a:extLst>
            </p:cNvPr>
            <p:cNvSpPr/>
            <p:nvPr/>
          </p:nvSpPr>
          <p:spPr>
            <a:xfrm>
              <a:off x="5164325" y="2608550"/>
              <a:ext cx="22900" cy="18775"/>
            </a:xfrm>
            <a:custGeom>
              <a:avLst/>
              <a:gdLst/>
              <a:ahLst/>
              <a:cxnLst/>
              <a:rect l="l" t="t" r="r" b="b"/>
              <a:pathLst>
                <a:path w="916" h="751" extrusionOk="0">
                  <a:moveTo>
                    <a:pt x="1" y="1"/>
                  </a:moveTo>
                  <a:lnTo>
                    <a:pt x="1" y="1"/>
                  </a:lnTo>
                  <a:cubicBezTo>
                    <a:pt x="55" y="63"/>
                    <a:pt x="111" y="126"/>
                    <a:pt x="177" y="189"/>
                  </a:cubicBezTo>
                  <a:lnTo>
                    <a:pt x="177" y="190"/>
                  </a:lnTo>
                  <a:lnTo>
                    <a:pt x="203" y="211"/>
                  </a:lnTo>
                  <a:lnTo>
                    <a:pt x="338" y="325"/>
                  </a:lnTo>
                  <a:cubicBezTo>
                    <a:pt x="519" y="475"/>
                    <a:pt x="733" y="630"/>
                    <a:pt x="916" y="750"/>
                  </a:cubicBezTo>
                  <a:cubicBezTo>
                    <a:pt x="882" y="690"/>
                    <a:pt x="880" y="685"/>
                    <a:pt x="793" y="607"/>
                  </a:cubicBezTo>
                  <a:cubicBezTo>
                    <a:pt x="715" y="537"/>
                    <a:pt x="651" y="461"/>
                    <a:pt x="568" y="393"/>
                  </a:cubicBezTo>
                  <a:cubicBezTo>
                    <a:pt x="511" y="348"/>
                    <a:pt x="456" y="302"/>
                    <a:pt x="403" y="258"/>
                  </a:cubicBezTo>
                  <a:lnTo>
                    <a:pt x="284" y="159"/>
                  </a:lnTo>
                  <a:cubicBezTo>
                    <a:pt x="236" y="118"/>
                    <a:pt x="52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6">
              <a:extLst>
                <a:ext uri="{FF2B5EF4-FFF2-40B4-BE49-F238E27FC236}">
                  <a16:creationId xmlns:a16="http://schemas.microsoft.com/office/drawing/2014/main" id="{F7E1D68C-1A61-F8C2-929C-1E32B8FBF2A6}"/>
                </a:ext>
              </a:extLst>
            </p:cNvPr>
            <p:cNvSpPr/>
            <p:nvPr/>
          </p:nvSpPr>
          <p:spPr>
            <a:xfrm>
              <a:off x="5352425" y="2636375"/>
              <a:ext cx="68500" cy="15950"/>
            </a:xfrm>
            <a:custGeom>
              <a:avLst/>
              <a:gdLst/>
              <a:ahLst/>
              <a:cxnLst/>
              <a:rect l="l" t="t" r="r" b="b"/>
              <a:pathLst>
                <a:path w="2740" h="638" extrusionOk="0">
                  <a:moveTo>
                    <a:pt x="2740" y="0"/>
                  </a:moveTo>
                  <a:lnTo>
                    <a:pt x="2740" y="0"/>
                  </a:lnTo>
                  <a:cubicBezTo>
                    <a:pt x="2593" y="58"/>
                    <a:pt x="2587" y="67"/>
                    <a:pt x="2332" y="188"/>
                  </a:cubicBezTo>
                  <a:cubicBezTo>
                    <a:pt x="2103" y="291"/>
                    <a:pt x="1879" y="354"/>
                    <a:pt x="1631" y="419"/>
                  </a:cubicBezTo>
                  <a:cubicBezTo>
                    <a:pt x="1465" y="462"/>
                    <a:pt x="1297" y="497"/>
                    <a:pt x="1134" y="515"/>
                  </a:cubicBezTo>
                  <a:cubicBezTo>
                    <a:pt x="1134" y="515"/>
                    <a:pt x="1042" y="527"/>
                    <a:pt x="950" y="534"/>
                  </a:cubicBezTo>
                  <a:cubicBezTo>
                    <a:pt x="904" y="538"/>
                    <a:pt x="858" y="540"/>
                    <a:pt x="824" y="541"/>
                  </a:cubicBezTo>
                  <a:cubicBezTo>
                    <a:pt x="789" y="542"/>
                    <a:pt x="765" y="543"/>
                    <a:pt x="765" y="543"/>
                  </a:cubicBezTo>
                  <a:cubicBezTo>
                    <a:pt x="690" y="547"/>
                    <a:pt x="531" y="555"/>
                    <a:pt x="373" y="557"/>
                  </a:cubicBezTo>
                  <a:cubicBezTo>
                    <a:pt x="363" y="557"/>
                    <a:pt x="354" y="557"/>
                    <a:pt x="345" y="557"/>
                  </a:cubicBezTo>
                  <a:cubicBezTo>
                    <a:pt x="207" y="557"/>
                    <a:pt x="75" y="551"/>
                    <a:pt x="12" y="551"/>
                  </a:cubicBezTo>
                  <a:cubicBezTo>
                    <a:pt x="8" y="551"/>
                    <a:pt x="4" y="551"/>
                    <a:pt x="1" y="551"/>
                  </a:cubicBezTo>
                  <a:cubicBezTo>
                    <a:pt x="192" y="596"/>
                    <a:pt x="394" y="628"/>
                    <a:pt x="615" y="636"/>
                  </a:cubicBezTo>
                  <a:lnTo>
                    <a:pt x="696" y="637"/>
                  </a:lnTo>
                  <a:cubicBezTo>
                    <a:pt x="696" y="637"/>
                    <a:pt x="804" y="634"/>
                    <a:pt x="912" y="629"/>
                  </a:cubicBezTo>
                  <a:cubicBezTo>
                    <a:pt x="965" y="624"/>
                    <a:pt x="1019" y="620"/>
                    <a:pt x="1060" y="617"/>
                  </a:cubicBezTo>
                  <a:cubicBezTo>
                    <a:pt x="1100" y="612"/>
                    <a:pt x="1127" y="609"/>
                    <a:pt x="1127" y="609"/>
                  </a:cubicBezTo>
                  <a:cubicBezTo>
                    <a:pt x="1411" y="575"/>
                    <a:pt x="1709" y="505"/>
                    <a:pt x="1986" y="396"/>
                  </a:cubicBezTo>
                  <a:cubicBezTo>
                    <a:pt x="2265" y="290"/>
                    <a:pt x="2523" y="151"/>
                    <a:pt x="2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6">
              <a:extLst>
                <a:ext uri="{FF2B5EF4-FFF2-40B4-BE49-F238E27FC236}">
                  <a16:creationId xmlns:a16="http://schemas.microsoft.com/office/drawing/2014/main" id="{F8F120A4-3A2F-8BB4-A98D-A2A555EBE0C6}"/>
                </a:ext>
              </a:extLst>
            </p:cNvPr>
            <p:cNvSpPr/>
            <p:nvPr/>
          </p:nvSpPr>
          <p:spPr>
            <a:xfrm>
              <a:off x="5361850" y="2652125"/>
              <a:ext cx="48000" cy="9100"/>
            </a:xfrm>
            <a:custGeom>
              <a:avLst/>
              <a:gdLst/>
              <a:ahLst/>
              <a:cxnLst/>
              <a:rect l="l" t="t" r="r" b="b"/>
              <a:pathLst>
                <a:path w="1920" h="364" extrusionOk="0">
                  <a:moveTo>
                    <a:pt x="1838" y="1"/>
                  </a:moveTo>
                  <a:cubicBezTo>
                    <a:pt x="1788" y="1"/>
                    <a:pt x="1744" y="7"/>
                    <a:pt x="1612" y="29"/>
                  </a:cubicBezTo>
                  <a:cubicBezTo>
                    <a:pt x="1440" y="56"/>
                    <a:pt x="1280" y="68"/>
                    <a:pt x="1105" y="100"/>
                  </a:cubicBezTo>
                  <a:cubicBezTo>
                    <a:pt x="988" y="122"/>
                    <a:pt x="872" y="144"/>
                    <a:pt x="759" y="164"/>
                  </a:cubicBezTo>
                  <a:lnTo>
                    <a:pt x="507" y="210"/>
                  </a:lnTo>
                  <a:cubicBezTo>
                    <a:pt x="403" y="228"/>
                    <a:pt x="77" y="327"/>
                    <a:pt x="0" y="363"/>
                  </a:cubicBezTo>
                  <a:cubicBezTo>
                    <a:pt x="135" y="352"/>
                    <a:pt x="272" y="339"/>
                    <a:pt x="421" y="319"/>
                  </a:cubicBezTo>
                  <a:lnTo>
                    <a:pt x="422" y="319"/>
                  </a:lnTo>
                  <a:lnTo>
                    <a:pt x="476" y="309"/>
                  </a:lnTo>
                  <a:lnTo>
                    <a:pt x="763" y="257"/>
                  </a:lnTo>
                  <a:cubicBezTo>
                    <a:pt x="1145" y="188"/>
                    <a:pt x="1571" y="93"/>
                    <a:pt x="1919" y="4"/>
                  </a:cubicBezTo>
                  <a:cubicBezTo>
                    <a:pt x="1885" y="2"/>
                    <a:pt x="1861" y="1"/>
                    <a:pt x="18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6">
              <a:extLst>
                <a:ext uri="{FF2B5EF4-FFF2-40B4-BE49-F238E27FC236}">
                  <a16:creationId xmlns:a16="http://schemas.microsoft.com/office/drawing/2014/main" id="{04349BC7-77EE-E56A-A8EA-C4F824396AF2}"/>
                </a:ext>
              </a:extLst>
            </p:cNvPr>
            <p:cNvSpPr/>
            <p:nvPr/>
          </p:nvSpPr>
          <p:spPr>
            <a:xfrm>
              <a:off x="5377350" y="2654925"/>
              <a:ext cx="37125" cy="15475"/>
            </a:xfrm>
            <a:custGeom>
              <a:avLst/>
              <a:gdLst/>
              <a:ahLst/>
              <a:cxnLst/>
              <a:rect l="l" t="t" r="r" b="b"/>
              <a:pathLst>
                <a:path w="1485" h="619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1393" y="10"/>
                    <a:pt x="1387" y="11"/>
                    <a:pt x="1238" y="67"/>
                  </a:cubicBezTo>
                  <a:cubicBezTo>
                    <a:pt x="1105" y="118"/>
                    <a:pt x="976" y="152"/>
                    <a:pt x="841" y="208"/>
                  </a:cubicBezTo>
                  <a:cubicBezTo>
                    <a:pt x="750" y="246"/>
                    <a:pt x="660" y="284"/>
                    <a:pt x="574" y="319"/>
                  </a:cubicBezTo>
                  <a:lnTo>
                    <a:pt x="378" y="399"/>
                  </a:lnTo>
                  <a:cubicBezTo>
                    <a:pt x="298" y="432"/>
                    <a:pt x="56" y="574"/>
                    <a:pt x="1" y="619"/>
                  </a:cubicBezTo>
                  <a:cubicBezTo>
                    <a:pt x="109" y="590"/>
                    <a:pt x="218" y="558"/>
                    <a:pt x="335" y="517"/>
                  </a:cubicBezTo>
                  <a:lnTo>
                    <a:pt x="376" y="500"/>
                  </a:lnTo>
                  <a:cubicBezTo>
                    <a:pt x="376" y="500"/>
                    <a:pt x="600" y="408"/>
                    <a:pt x="600" y="408"/>
                  </a:cubicBezTo>
                  <a:cubicBezTo>
                    <a:pt x="895" y="288"/>
                    <a:pt x="1219" y="134"/>
                    <a:pt x="1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6">
              <a:extLst>
                <a:ext uri="{FF2B5EF4-FFF2-40B4-BE49-F238E27FC236}">
                  <a16:creationId xmlns:a16="http://schemas.microsoft.com/office/drawing/2014/main" id="{2D069BFE-301B-368E-DDB9-A4254E1B7BD0}"/>
                </a:ext>
              </a:extLst>
            </p:cNvPr>
            <p:cNvSpPr/>
            <p:nvPr/>
          </p:nvSpPr>
          <p:spPr>
            <a:xfrm>
              <a:off x="5294725" y="2686025"/>
              <a:ext cx="29075" cy="20125"/>
            </a:xfrm>
            <a:custGeom>
              <a:avLst/>
              <a:gdLst/>
              <a:ahLst/>
              <a:cxnLst/>
              <a:rect l="l" t="t" r="r" b="b"/>
              <a:pathLst>
                <a:path w="1163" h="805" extrusionOk="0">
                  <a:moveTo>
                    <a:pt x="1069" y="1"/>
                  </a:moveTo>
                  <a:cubicBezTo>
                    <a:pt x="1039" y="1"/>
                    <a:pt x="1000" y="6"/>
                    <a:pt x="927" y="20"/>
                  </a:cubicBezTo>
                  <a:cubicBezTo>
                    <a:pt x="797" y="48"/>
                    <a:pt x="674" y="79"/>
                    <a:pt x="552" y="147"/>
                  </a:cubicBezTo>
                  <a:cubicBezTo>
                    <a:pt x="470" y="192"/>
                    <a:pt x="394" y="244"/>
                    <a:pt x="326" y="302"/>
                  </a:cubicBezTo>
                  <a:cubicBezTo>
                    <a:pt x="326" y="302"/>
                    <a:pt x="287" y="334"/>
                    <a:pt x="250" y="368"/>
                  </a:cubicBezTo>
                  <a:cubicBezTo>
                    <a:pt x="213" y="402"/>
                    <a:pt x="180" y="440"/>
                    <a:pt x="180" y="440"/>
                  </a:cubicBezTo>
                  <a:cubicBezTo>
                    <a:pt x="150" y="469"/>
                    <a:pt x="103" y="543"/>
                    <a:pt x="65" y="618"/>
                  </a:cubicBezTo>
                  <a:cubicBezTo>
                    <a:pt x="28" y="694"/>
                    <a:pt x="4" y="773"/>
                    <a:pt x="0" y="804"/>
                  </a:cubicBezTo>
                  <a:cubicBezTo>
                    <a:pt x="57" y="720"/>
                    <a:pt x="122" y="640"/>
                    <a:pt x="197" y="559"/>
                  </a:cubicBezTo>
                  <a:lnTo>
                    <a:pt x="197" y="560"/>
                  </a:lnTo>
                  <a:lnTo>
                    <a:pt x="223" y="528"/>
                  </a:lnTo>
                  <a:cubicBezTo>
                    <a:pt x="223" y="528"/>
                    <a:pt x="260" y="488"/>
                    <a:pt x="297" y="451"/>
                  </a:cubicBezTo>
                  <a:cubicBezTo>
                    <a:pt x="336" y="414"/>
                    <a:pt x="378" y="379"/>
                    <a:pt x="378" y="379"/>
                  </a:cubicBezTo>
                  <a:cubicBezTo>
                    <a:pt x="594" y="193"/>
                    <a:pt x="893" y="54"/>
                    <a:pt x="1163" y="15"/>
                  </a:cubicBezTo>
                  <a:cubicBezTo>
                    <a:pt x="1122" y="6"/>
                    <a:pt x="1100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6">
              <a:extLst>
                <a:ext uri="{FF2B5EF4-FFF2-40B4-BE49-F238E27FC236}">
                  <a16:creationId xmlns:a16="http://schemas.microsoft.com/office/drawing/2014/main" id="{E75DE66F-B016-5300-D6F4-FBF8115848F6}"/>
                </a:ext>
              </a:extLst>
            </p:cNvPr>
            <p:cNvSpPr/>
            <p:nvPr/>
          </p:nvSpPr>
          <p:spPr>
            <a:xfrm>
              <a:off x="5293100" y="2689850"/>
              <a:ext cx="8950" cy="917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357" y="0"/>
                  </a:moveTo>
                  <a:lnTo>
                    <a:pt x="357" y="0"/>
                  </a:lnTo>
                  <a:cubicBezTo>
                    <a:pt x="319" y="1"/>
                    <a:pt x="317" y="1"/>
                    <a:pt x="278" y="35"/>
                  </a:cubicBezTo>
                  <a:cubicBezTo>
                    <a:pt x="242" y="64"/>
                    <a:pt x="200" y="81"/>
                    <a:pt x="168" y="115"/>
                  </a:cubicBezTo>
                  <a:cubicBezTo>
                    <a:pt x="146" y="137"/>
                    <a:pt x="125" y="159"/>
                    <a:pt x="103" y="180"/>
                  </a:cubicBezTo>
                  <a:lnTo>
                    <a:pt x="55" y="227"/>
                  </a:lnTo>
                  <a:cubicBezTo>
                    <a:pt x="35" y="247"/>
                    <a:pt x="0" y="338"/>
                    <a:pt x="0" y="367"/>
                  </a:cubicBezTo>
                  <a:cubicBezTo>
                    <a:pt x="35" y="352"/>
                    <a:pt x="68" y="334"/>
                    <a:pt x="101" y="312"/>
                  </a:cubicBezTo>
                  <a:lnTo>
                    <a:pt x="112" y="301"/>
                  </a:lnTo>
                  <a:lnTo>
                    <a:pt x="167" y="248"/>
                  </a:lnTo>
                  <a:cubicBezTo>
                    <a:pt x="239" y="177"/>
                    <a:pt x="307" y="84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6">
              <a:extLst>
                <a:ext uri="{FF2B5EF4-FFF2-40B4-BE49-F238E27FC236}">
                  <a16:creationId xmlns:a16="http://schemas.microsoft.com/office/drawing/2014/main" id="{620396A6-C2B4-8123-F63E-ACB51CEF730D}"/>
                </a:ext>
              </a:extLst>
            </p:cNvPr>
            <p:cNvSpPr/>
            <p:nvPr/>
          </p:nvSpPr>
          <p:spPr>
            <a:xfrm>
              <a:off x="5435075" y="2437450"/>
              <a:ext cx="23250" cy="26150"/>
            </a:xfrm>
            <a:custGeom>
              <a:avLst/>
              <a:gdLst/>
              <a:ahLst/>
              <a:cxnLst/>
              <a:rect l="l" t="t" r="r" b="b"/>
              <a:pathLst>
                <a:path w="930" h="1046" extrusionOk="0">
                  <a:moveTo>
                    <a:pt x="47" y="1"/>
                  </a:moveTo>
                  <a:cubicBezTo>
                    <a:pt x="27" y="1"/>
                    <a:pt x="11" y="2"/>
                    <a:pt x="0" y="3"/>
                  </a:cubicBezTo>
                  <a:cubicBezTo>
                    <a:pt x="100" y="34"/>
                    <a:pt x="194" y="78"/>
                    <a:pt x="288" y="134"/>
                  </a:cubicBezTo>
                  <a:lnTo>
                    <a:pt x="325" y="154"/>
                  </a:lnTo>
                  <a:cubicBezTo>
                    <a:pt x="325" y="154"/>
                    <a:pt x="370" y="182"/>
                    <a:pt x="414" y="213"/>
                  </a:cubicBezTo>
                  <a:cubicBezTo>
                    <a:pt x="436" y="229"/>
                    <a:pt x="458" y="246"/>
                    <a:pt x="473" y="259"/>
                  </a:cubicBezTo>
                  <a:cubicBezTo>
                    <a:pt x="488" y="273"/>
                    <a:pt x="499" y="281"/>
                    <a:pt x="499" y="281"/>
                  </a:cubicBezTo>
                  <a:cubicBezTo>
                    <a:pt x="716" y="468"/>
                    <a:pt x="878" y="769"/>
                    <a:pt x="900" y="1046"/>
                  </a:cubicBezTo>
                  <a:cubicBezTo>
                    <a:pt x="920" y="965"/>
                    <a:pt x="929" y="956"/>
                    <a:pt x="901" y="807"/>
                  </a:cubicBezTo>
                  <a:cubicBezTo>
                    <a:pt x="872" y="674"/>
                    <a:pt x="834" y="547"/>
                    <a:pt x="753" y="429"/>
                  </a:cubicBezTo>
                  <a:cubicBezTo>
                    <a:pt x="698" y="352"/>
                    <a:pt x="636" y="279"/>
                    <a:pt x="567" y="219"/>
                  </a:cubicBezTo>
                  <a:cubicBezTo>
                    <a:pt x="571" y="214"/>
                    <a:pt x="410" y="94"/>
                    <a:pt x="404" y="94"/>
                  </a:cubicBezTo>
                  <a:cubicBezTo>
                    <a:pt x="404" y="94"/>
                    <a:pt x="404" y="94"/>
                    <a:pt x="404" y="94"/>
                  </a:cubicBezTo>
                  <a:cubicBezTo>
                    <a:pt x="369" y="70"/>
                    <a:pt x="285" y="37"/>
                    <a:pt x="200" y="17"/>
                  </a:cubicBezTo>
                  <a:cubicBezTo>
                    <a:pt x="144" y="5"/>
                    <a:pt x="8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6">
              <a:extLst>
                <a:ext uri="{FF2B5EF4-FFF2-40B4-BE49-F238E27FC236}">
                  <a16:creationId xmlns:a16="http://schemas.microsoft.com/office/drawing/2014/main" id="{DAABC79E-722E-8930-355C-806A8D2741BD}"/>
                </a:ext>
              </a:extLst>
            </p:cNvPr>
            <p:cNvSpPr/>
            <p:nvPr/>
          </p:nvSpPr>
          <p:spPr>
            <a:xfrm>
              <a:off x="5468400" y="2425700"/>
              <a:ext cx="14350" cy="46050"/>
            </a:xfrm>
            <a:custGeom>
              <a:avLst/>
              <a:gdLst/>
              <a:ahLst/>
              <a:cxnLst/>
              <a:rect l="l" t="t" r="r" b="b"/>
              <a:pathLst>
                <a:path w="574" h="1842" extrusionOk="0">
                  <a:moveTo>
                    <a:pt x="1" y="1"/>
                  </a:moveTo>
                  <a:lnTo>
                    <a:pt x="1" y="1"/>
                  </a:lnTo>
                  <a:cubicBezTo>
                    <a:pt x="65" y="119"/>
                    <a:pt x="127" y="242"/>
                    <a:pt x="188" y="377"/>
                  </a:cubicBezTo>
                  <a:lnTo>
                    <a:pt x="212" y="426"/>
                  </a:lnTo>
                  <a:cubicBezTo>
                    <a:pt x="212" y="426"/>
                    <a:pt x="243" y="492"/>
                    <a:pt x="271" y="558"/>
                  </a:cubicBezTo>
                  <a:cubicBezTo>
                    <a:pt x="299" y="625"/>
                    <a:pt x="324" y="693"/>
                    <a:pt x="324" y="693"/>
                  </a:cubicBezTo>
                  <a:cubicBezTo>
                    <a:pt x="457" y="1052"/>
                    <a:pt x="536" y="1480"/>
                    <a:pt x="539" y="1841"/>
                  </a:cubicBezTo>
                  <a:cubicBezTo>
                    <a:pt x="568" y="1736"/>
                    <a:pt x="574" y="1728"/>
                    <a:pt x="569" y="1532"/>
                  </a:cubicBezTo>
                  <a:cubicBezTo>
                    <a:pt x="563" y="1358"/>
                    <a:pt x="557" y="1193"/>
                    <a:pt x="516" y="1016"/>
                  </a:cubicBezTo>
                  <a:cubicBezTo>
                    <a:pt x="488" y="898"/>
                    <a:pt x="455" y="782"/>
                    <a:pt x="415" y="673"/>
                  </a:cubicBezTo>
                  <a:cubicBezTo>
                    <a:pt x="415" y="673"/>
                    <a:pt x="393" y="611"/>
                    <a:pt x="368" y="551"/>
                  </a:cubicBezTo>
                  <a:cubicBezTo>
                    <a:pt x="344" y="490"/>
                    <a:pt x="316" y="431"/>
                    <a:pt x="316" y="431"/>
                  </a:cubicBezTo>
                  <a:cubicBezTo>
                    <a:pt x="295" y="383"/>
                    <a:pt x="234" y="285"/>
                    <a:pt x="169" y="197"/>
                  </a:cubicBezTo>
                  <a:cubicBezTo>
                    <a:pt x="103" y="108"/>
                    <a:pt x="32" y="2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6">
              <a:extLst>
                <a:ext uri="{FF2B5EF4-FFF2-40B4-BE49-F238E27FC236}">
                  <a16:creationId xmlns:a16="http://schemas.microsoft.com/office/drawing/2014/main" id="{91ABCB22-CA00-977B-BC1C-2C776048A720}"/>
                </a:ext>
              </a:extLst>
            </p:cNvPr>
            <p:cNvSpPr/>
            <p:nvPr/>
          </p:nvSpPr>
          <p:spPr>
            <a:xfrm>
              <a:off x="5324025" y="2232475"/>
              <a:ext cx="13375" cy="7775"/>
            </a:xfrm>
            <a:custGeom>
              <a:avLst/>
              <a:gdLst/>
              <a:ahLst/>
              <a:cxnLst/>
              <a:rect l="l" t="t" r="r" b="b"/>
              <a:pathLst>
                <a:path w="535" h="311" extrusionOk="0">
                  <a:moveTo>
                    <a:pt x="484" y="1"/>
                  </a:moveTo>
                  <a:cubicBezTo>
                    <a:pt x="472" y="1"/>
                    <a:pt x="456" y="3"/>
                    <a:pt x="431" y="8"/>
                  </a:cubicBezTo>
                  <a:cubicBezTo>
                    <a:pt x="374" y="20"/>
                    <a:pt x="318" y="22"/>
                    <a:pt x="264" y="48"/>
                  </a:cubicBezTo>
                  <a:cubicBezTo>
                    <a:pt x="227" y="65"/>
                    <a:pt x="193" y="85"/>
                    <a:pt x="160" y="104"/>
                  </a:cubicBezTo>
                  <a:lnTo>
                    <a:pt x="125" y="128"/>
                  </a:lnTo>
                  <a:cubicBezTo>
                    <a:pt x="106" y="140"/>
                    <a:pt x="89" y="153"/>
                    <a:pt x="89" y="153"/>
                  </a:cubicBezTo>
                  <a:cubicBezTo>
                    <a:pt x="58" y="173"/>
                    <a:pt x="0" y="279"/>
                    <a:pt x="0" y="311"/>
                  </a:cubicBezTo>
                  <a:cubicBezTo>
                    <a:pt x="49" y="284"/>
                    <a:pt x="91" y="261"/>
                    <a:pt x="119" y="246"/>
                  </a:cubicBezTo>
                  <a:lnTo>
                    <a:pt x="132" y="235"/>
                  </a:lnTo>
                  <a:cubicBezTo>
                    <a:pt x="132" y="235"/>
                    <a:pt x="151" y="222"/>
                    <a:pt x="169" y="209"/>
                  </a:cubicBezTo>
                  <a:cubicBezTo>
                    <a:pt x="187" y="197"/>
                    <a:pt x="207" y="186"/>
                    <a:pt x="207" y="186"/>
                  </a:cubicBezTo>
                  <a:cubicBezTo>
                    <a:pt x="306" y="123"/>
                    <a:pt x="425" y="60"/>
                    <a:pt x="534" y="18"/>
                  </a:cubicBezTo>
                  <a:cubicBezTo>
                    <a:pt x="512" y="6"/>
                    <a:pt x="502" y="1"/>
                    <a:pt x="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6">
              <a:extLst>
                <a:ext uri="{FF2B5EF4-FFF2-40B4-BE49-F238E27FC236}">
                  <a16:creationId xmlns:a16="http://schemas.microsoft.com/office/drawing/2014/main" id="{2B0F2B1D-1AD3-8A0F-A895-B822930CAE76}"/>
                </a:ext>
              </a:extLst>
            </p:cNvPr>
            <p:cNvSpPr/>
            <p:nvPr/>
          </p:nvSpPr>
          <p:spPr>
            <a:xfrm>
              <a:off x="5085050" y="2253725"/>
              <a:ext cx="16250" cy="25325"/>
            </a:xfrm>
            <a:custGeom>
              <a:avLst/>
              <a:gdLst/>
              <a:ahLst/>
              <a:cxnLst/>
              <a:rect l="l" t="t" r="r" b="b"/>
              <a:pathLst>
                <a:path w="650" h="1013" extrusionOk="0">
                  <a:moveTo>
                    <a:pt x="649" y="1"/>
                  </a:moveTo>
                  <a:cubicBezTo>
                    <a:pt x="586" y="32"/>
                    <a:pt x="580" y="33"/>
                    <a:pt x="499" y="123"/>
                  </a:cubicBezTo>
                  <a:cubicBezTo>
                    <a:pt x="425" y="203"/>
                    <a:pt x="351" y="272"/>
                    <a:pt x="287" y="365"/>
                  </a:cubicBezTo>
                  <a:cubicBezTo>
                    <a:pt x="245" y="427"/>
                    <a:pt x="205" y="489"/>
                    <a:pt x="168" y="551"/>
                  </a:cubicBezTo>
                  <a:cubicBezTo>
                    <a:pt x="168" y="551"/>
                    <a:pt x="148" y="586"/>
                    <a:pt x="127" y="620"/>
                  </a:cubicBezTo>
                  <a:cubicBezTo>
                    <a:pt x="108" y="656"/>
                    <a:pt x="88" y="691"/>
                    <a:pt x="88" y="691"/>
                  </a:cubicBezTo>
                  <a:cubicBezTo>
                    <a:pt x="55" y="749"/>
                    <a:pt x="1" y="959"/>
                    <a:pt x="3" y="1013"/>
                  </a:cubicBezTo>
                  <a:cubicBezTo>
                    <a:pt x="56" y="927"/>
                    <a:pt x="103" y="852"/>
                    <a:pt x="140" y="791"/>
                  </a:cubicBezTo>
                  <a:lnTo>
                    <a:pt x="155" y="761"/>
                  </a:lnTo>
                  <a:cubicBezTo>
                    <a:pt x="155" y="761"/>
                    <a:pt x="177" y="722"/>
                    <a:pt x="198" y="682"/>
                  </a:cubicBezTo>
                  <a:cubicBezTo>
                    <a:pt x="221" y="644"/>
                    <a:pt x="244" y="605"/>
                    <a:pt x="244" y="605"/>
                  </a:cubicBezTo>
                  <a:cubicBezTo>
                    <a:pt x="365" y="401"/>
                    <a:pt x="513" y="178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6">
              <a:extLst>
                <a:ext uri="{FF2B5EF4-FFF2-40B4-BE49-F238E27FC236}">
                  <a16:creationId xmlns:a16="http://schemas.microsoft.com/office/drawing/2014/main" id="{86D0FF7B-7114-09E9-B190-9BBF05B5E379}"/>
                </a:ext>
              </a:extLst>
            </p:cNvPr>
            <p:cNvSpPr/>
            <p:nvPr/>
          </p:nvSpPr>
          <p:spPr>
            <a:xfrm>
              <a:off x="5076450" y="2325225"/>
              <a:ext cx="8750" cy="27950"/>
            </a:xfrm>
            <a:custGeom>
              <a:avLst/>
              <a:gdLst/>
              <a:ahLst/>
              <a:cxnLst/>
              <a:rect l="l" t="t" r="r" b="b"/>
              <a:pathLst>
                <a:path w="350" h="1118" extrusionOk="0">
                  <a:moveTo>
                    <a:pt x="1" y="1"/>
                  </a:moveTo>
                  <a:lnTo>
                    <a:pt x="1" y="1"/>
                  </a:lnTo>
                  <a:cubicBezTo>
                    <a:pt x="33" y="94"/>
                    <a:pt x="62" y="176"/>
                    <a:pt x="85" y="241"/>
                  </a:cubicBezTo>
                  <a:lnTo>
                    <a:pt x="98" y="270"/>
                  </a:lnTo>
                  <a:cubicBezTo>
                    <a:pt x="98" y="270"/>
                    <a:pt x="114" y="310"/>
                    <a:pt x="130" y="351"/>
                  </a:cubicBezTo>
                  <a:cubicBezTo>
                    <a:pt x="144" y="392"/>
                    <a:pt x="160" y="433"/>
                    <a:pt x="160" y="433"/>
                  </a:cubicBezTo>
                  <a:cubicBezTo>
                    <a:pt x="233" y="649"/>
                    <a:pt x="295" y="902"/>
                    <a:pt x="324" y="1118"/>
                  </a:cubicBezTo>
                  <a:cubicBezTo>
                    <a:pt x="347" y="1053"/>
                    <a:pt x="350" y="1048"/>
                    <a:pt x="342" y="931"/>
                  </a:cubicBezTo>
                  <a:cubicBezTo>
                    <a:pt x="335" y="825"/>
                    <a:pt x="336" y="724"/>
                    <a:pt x="310" y="618"/>
                  </a:cubicBezTo>
                  <a:cubicBezTo>
                    <a:pt x="292" y="547"/>
                    <a:pt x="272" y="476"/>
                    <a:pt x="249" y="410"/>
                  </a:cubicBezTo>
                  <a:cubicBezTo>
                    <a:pt x="249" y="410"/>
                    <a:pt x="236" y="373"/>
                    <a:pt x="223" y="336"/>
                  </a:cubicBezTo>
                  <a:cubicBezTo>
                    <a:pt x="210" y="298"/>
                    <a:pt x="194" y="262"/>
                    <a:pt x="194" y="262"/>
                  </a:cubicBezTo>
                  <a:cubicBezTo>
                    <a:pt x="173" y="200"/>
                    <a:pt x="45" y="3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6">
              <a:extLst>
                <a:ext uri="{FF2B5EF4-FFF2-40B4-BE49-F238E27FC236}">
                  <a16:creationId xmlns:a16="http://schemas.microsoft.com/office/drawing/2014/main" id="{38B0A3B3-2273-5397-CBA2-99AD81F9CDD7}"/>
                </a:ext>
              </a:extLst>
            </p:cNvPr>
            <p:cNvSpPr/>
            <p:nvPr/>
          </p:nvSpPr>
          <p:spPr>
            <a:xfrm>
              <a:off x="5086500" y="2410125"/>
              <a:ext cx="5525" cy="8275"/>
            </a:xfrm>
            <a:custGeom>
              <a:avLst/>
              <a:gdLst/>
              <a:ahLst/>
              <a:cxnLst/>
              <a:rect l="l" t="t" r="r" b="b"/>
              <a:pathLst>
                <a:path w="221" h="331" extrusionOk="0">
                  <a:moveTo>
                    <a:pt x="220" y="1"/>
                  </a:moveTo>
                  <a:lnTo>
                    <a:pt x="220" y="1"/>
                  </a:lnTo>
                  <a:cubicBezTo>
                    <a:pt x="187" y="5"/>
                    <a:pt x="185" y="5"/>
                    <a:pt x="160" y="36"/>
                  </a:cubicBezTo>
                  <a:cubicBezTo>
                    <a:pt x="137" y="62"/>
                    <a:pt x="105" y="79"/>
                    <a:pt x="85" y="109"/>
                  </a:cubicBezTo>
                  <a:cubicBezTo>
                    <a:pt x="72" y="130"/>
                    <a:pt x="59" y="149"/>
                    <a:pt x="46" y="167"/>
                  </a:cubicBezTo>
                  <a:lnTo>
                    <a:pt x="18" y="211"/>
                  </a:lnTo>
                  <a:cubicBezTo>
                    <a:pt x="6" y="228"/>
                    <a:pt x="1" y="306"/>
                    <a:pt x="8" y="331"/>
                  </a:cubicBezTo>
                  <a:cubicBezTo>
                    <a:pt x="36" y="316"/>
                    <a:pt x="61" y="299"/>
                    <a:pt x="83" y="278"/>
                  </a:cubicBezTo>
                  <a:lnTo>
                    <a:pt x="90" y="269"/>
                  </a:lnTo>
                  <a:lnTo>
                    <a:pt x="123" y="220"/>
                  </a:lnTo>
                  <a:cubicBezTo>
                    <a:pt x="167" y="157"/>
                    <a:pt x="201" y="75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6">
              <a:extLst>
                <a:ext uri="{FF2B5EF4-FFF2-40B4-BE49-F238E27FC236}">
                  <a16:creationId xmlns:a16="http://schemas.microsoft.com/office/drawing/2014/main" id="{DECCB391-6779-8B9B-A0B5-54107F10B3B7}"/>
                </a:ext>
              </a:extLst>
            </p:cNvPr>
            <p:cNvSpPr/>
            <p:nvPr/>
          </p:nvSpPr>
          <p:spPr>
            <a:xfrm>
              <a:off x="5090175" y="2441950"/>
              <a:ext cx="4825" cy="9100"/>
            </a:xfrm>
            <a:custGeom>
              <a:avLst/>
              <a:gdLst/>
              <a:ahLst/>
              <a:cxnLst/>
              <a:rect l="l" t="t" r="r" b="b"/>
              <a:pathLst>
                <a:path w="193" h="364" extrusionOk="0">
                  <a:moveTo>
                    <a:pt x="192" y="1"/>
                  </a:moveTo>
                  <a:cubicBezTo>
                    <a:pt x="159" y="9"/>
                    <a:pt x="158" y="9"/>
                    <a:pt x="135" y="43"/>
                  </a:cubicBezTo>
                  <a:cubicBezTo>
                    <a:pt x="115" y="73"/>
                    <a:pt x="84" y="95"/>
                    <a:pt x="68" y="128"/>
                  </a:cubicBezTo>
                  <a:cubicBezTo>
                    <a:pt x="57" y="151"/>
                    <a:pt x="46" y="173"/>
                    <a:pt x="36" y="193"/>
                  </a:cubicBezTo>
                  <a:lnTo>
                    <a:pt x="11" y="241"/>
                  </a:lnTo>
                  <a:cubicBezTo>
                    <a:pt x="1" y="260"/>
                    <a:pt x="4" y="340"/>
                    <a:pt x="14" y="364"/>
                  </a:cubicBezTo>
                  <a:cubicBezTo>
                    <a:pt x="39" y="346"/>
                    <a:pt x="63" y="325"/>
                    <a:pt x="83" y="300"/>
                  </a:cubicBezTo>
                  <a:lnTo>
                    <a:pt x="83" y="301"/>
                  </a:lnTo>
                  <a:lnTo>
                    <a:pt x="89" y="290"/>
                  </a:lnTo>
                  <a:lnTo>
                    <a:pt x="117" y="237"/>
                  </a:lnTo>
                  <a:cubicBezTo>
                    <a:pt x="155" y="166"/>
                    <a:pt x="179" y="77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6">
              <a:extLst>
                <a:ext uri="{FF2B5EF4-FFF2-40B4-BE49-F238E27FC236}">
                  <a16:creationId xmlns:a16="http://schemas.microsoft.com/office/drawing/2014/main" id="{FBEEAD68-5EAF-2A1D-08C6-9B61B85662B8}"/>
                </a:ext>
              </a:extLst>
            </p:cNvPr>
            <p:cNvSpPr/>
            <p:nvPr/>
          </p:nvSpPr>
          <p:spPr>
            <a:xfrm>
              <a:off x="5036625" y="2280175"/>
              <a:ext cx="18850" cy="15500"/>
            </a:xfrm>
            <a:custGeom>
              <a:avLst/>
              <a:gdLst/>
              <a:ahLst/>
              <a:cxnLst/>
              <a:rect l="l" t="t" r="r" b="b"/>
              <a:pathLst>
                <a:path w="754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9"/>
                    <a:pt x="98" y="98"/>
                    <a:pt x="154" y="147"/>
                  </a:cubicBezTo>
                  <a:lnTo>
                    <a:pt x="176" y="163"/>
                  </a:lnTo>
                  <a:lnTo>
                    <a:pt x="291" y="253"/>
                  </a:lnTo>
                  <a:cubicBezTo>
                    <a:pt x="414" y="350"/>
                    <a:pt x="568" y="471"/>
                    <a:pt x="753" y="620"/>
                  </a:cubicBezTo>
                  <a:cubicBezTo>
                    <a:pt x="735" y="563"/>
                    <a:pt x="733" y="560"/>
                    <a:pt x="667" y="488"/>
                  </a:cubicBezTo>
                  <a:cubicBezTo>
                    <a:pt x="606" y="425"/>
                    <a:pt x="559" y="357"/>
                    <a:pt x="491" y="298"/>
                  </a:cubicBezTo>
                  <a:cubicBezTo>
                    <a:pt x="444" y="260"/>
                    <a:pt x="398" y="222"/>
                    <a:pt x="353" y="185"/>
                  </a:cubicBezTo>
                  <a:lnTo>
                    <a:pt x="251" y="105"/>
                  </a:lnTo>
                  <a:cubicBezTo>
                    <a:pt x="209" y="71"/>
                    <a:pt x="46" y="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2" name="Google Shape;10062;p36">
            <a:extLst>
              <a:ext uri="{FF2B5EF4-FFF2-40B4-BE49-F238E27FC236}">
                <a16:creationId xmlns:a16="http://schemas.microsoft.com/office/drawing/2014/main" id="{A8157F1B-85EE-95F3-96A6-BCF67C47AC63}"/>
              </a:ext>
            </a:extLst>
          </p:cNvPr>
          <p:cNvGrpSpPr/>
          <p:nvPr/>
        </p:nvGrpSpPr>
        <p:grpSpPr>
          <a:xfrm rot="10800000">
            <a:off x="1706218" y="3708011"/>
            <a:ext cx="3668264" cy="1240529"/>
            <a:chOff x="1533075" y="1604525"/>
            <a:chExt cx="2406050" cy="813675"/>
          </a:xfrm>
        </p:grpSpPr>
        <p:sp>
          <p:nvSpPr>
            <p:cNvPr id="10063" name="Google Shape;10063;p36">
              <a:extLst>
                <a:ext uri="{FF2B5EF4-FFF2-40B4-BE49-F238E27FC236}">
                  <a16:creationId xmlns:a16="http://schemas.microsoft.com/office/drawing/2014/main" id="{B343920E-F621-706E-166F-1797DC68CF05}"/>
                </a:ext>
              </a:extLst>
            </p:cNvPr>
            <p:cNvSpPr/>
            <p:nvPr/>
          </p:nvSpPr>
          <p:spPr>
            <a:xfrm>
              <a:off x="3046975" y="2206725"/>
              <a:ext cx="77450" cy="96550"/>
            </a:xfrm>
            <a:custGeom>
              <a:avLst/>
              <a:gdLst/>
              <a:ahLst/>
              <a:cxnLst/>
              <a:rect l="l" t="t" r="r" b="b"/>
              <a:pathLst>
                <a:path w="3098" h="3862" extrusionOk="0">
                  <a:moveTo>
                    <a:pt x="2481" y="0"/>
                  </a:moveTo>
                  <a:cubicBezTo>
                    <a:pt x="2480" y="0"/>
                    <a:pt x="2480" y="0"/>
                    <a:pt x="2479" y="0"/>
                  </a:cubicBezTo>
                  <a:cubicBezTo>
                    <a:pt x="1356" y="29"/>
                    <a:pt x="204" y="894"/>
                    <a:pt x="87" y="2063"/>
                  </a:cubicBezTo>
                  <a:cubicBezTo>
                    <a:pt x="1" y="2941"/>
                    <a:pt x="651" y="3861"/>
                    <a:pt x="1523" y="3861"/>
                  </a:cubicBezTo>
                  <a:cubicBezTo>
                    <a:pt x="1665" y="3861"/>
                    <a:pt x="1814" y="3837"/>
                    <a:pt x="1965" y="3784"/>
                  </a:cubicBezTo>
                  <a:cubicBezTo>
                    <a:pt x="2762" y="3506"/>
                    <a:pt x="3098" y="2275"/>
                    <a:pt x="2260" y="1820"/>
                  </a:cubicBezTo>
                  <a:cubicBezTo>
                    <a:pt x="2137" y="1754"/>
                    <a:pt x="2011" y="1724"/>
                    <a:pt x="1890" y="1724"/>
                  </a:cubicBezTo>
                  <a:cubicBezTo>
                    <a:pt x="1318" y="1724"/>
                    <a:pt x="845" y="2371"/>
                    <a:pt x="1345" y="2866"/>
                  </a:cubicBezTo>
                  <a:cubicBezTo>
                    <a:pt x="1353" y="2874"/>
                    <a:pt x="1363" y="2878"/>
                    <a:pt x="1372" y="2878"/>
                  </a:cubicBezTo>
                  <a:cubicBezTo>
                    <a:pt x="1401" y="2878"/>
                    <a:pt x="1429" y="2846"/>
                    <a:pt x="1410" y="2815"/>
                  </a:cubicBezTo>
                  <a:cubicBezTo>
                    <a:pt x="1528" y="2180"/>
                    <a:pt x="1691" y="1862"/>
                    <a:pt x="1900" y="1862"/>
                  </a:cubicBezTo>
                  <a:cubicBezTo>
                    <a:pt x="2095" y="1862"/>
                    <a:pt x="2329" y="2139"/>
                    <a:pt x="2603" y="2692"/>
                  </a:cubicBezTo>
                  <a:cubicBezTo>
                    <a:pt x="2561" y="2846"/>
                    <a:pt x="2519" y="3002"/>
                    <a:pt x="2477" y="3156"/>
                  </a:cubicBezTo>
                  <a:cubicBezTo>
                    <a:pt x="2293" y="3509"/>
                    <a:pt x="1914" y="3691"/>
                    <a:pt x="1530" y="3691"/>
                  </a:cubicBezTo>
                  <a:cubicBezTo>
                    <a:pt x="1448" y="3691"/>
                    <a:pt x="1365" y="3683"/>
                    <a:pt x="1284" y="3666"/>
                  </a:cubicBezTo>
                  <a:cubicBezTo>
                    <a:pt x="558" y="3513"/>
                    <a:pt x="197" y="2761"/>
                    <a:pt x="263" y="2076"/>
                  </a:cubicBezTo>
                  <a:cubicBezTo>
                    <a:pt x="374" y="929"/>
                    <a:pt x="1445" y="252"/>
                    <a:pt x="2493" y="99"/>
                  </a:cubicBezTo>
                  <a:cubicBezTo>
                    <a:pt x="2549" y="90"/>
                    <a:pt x="2534" y="0"/>
                    <a:pt x="2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6">
              <a:extLst>
                <a:ext uri="{FF2B5EF4-FFF2-40B4-BE49-F238E27FC236}">
                  <a16:creationId xmlns:a16="http://schemas.microsoft.com/office/drawing/2014/main" id="{C2B4A96E-D43A-2A1D-F31C-EA8B23EE65BA}"/>
                </a:ext>
              </a:extLst>
            </p:cNvPr>
            <p:cNvSpPr/>
            <p:nvPr/>
          </p:nvSpPr>
          <p:spPr>
            <a:xfrm>
              <a:off x="3094225" y="2171575"/>
              <a:ext cx="27100" cy="45600"/>
            </a:xfrm>
            <a:custGeom>
              <a:avLst/>
              <a:gdLst/>
              <a:ahLst/>
              <a:cxnLst/>
              <a:rect l="l" t="t" r="r" b="b"/>
              <a:pathLst>
                <a:path w="1084" h="1824" extrusionOk="0">
                  <a:moveTo>
                    <a:pt x="139" y="1"/>
                  </a:moveTo>
                  <a:cubicBezTo>
                    <a:pt x="102" y="1"/>
                    <a:pt x="64" y="25"/>
                    <a:pt x="59" y="72"/>
                  </a:cubicBezTo>
                  <a:cubicBezTo>
                    <a:pt x="1" y="709"/>
                    <a:pt x="334" y="1639"/>
                    <a:pt x="1025" y="1822"/>
                  </a:cubicBezTo>
                  <a:cubicBezTo>
                    <a:pt x="1028" y="1823"/>
                    <a:pt x="1032" y="1824"/>
                    <a:pt x="1035" y="1824"/>
                  </a:cubicBezTo>
                  <a:cubicBezTo>
                    <a:pt x="1065" y="1824"/>
                    <a:pt x="1084" y="1785"/>
                    <a:pt x="1060" y="1762"/>
                  </a:cubicBezTo>
                  <a:cubicBezTo>
                    <a:pt x="828" y="1530"/>
                    <a:pt x="579" y="1365"/>
                    <a:pt x="416" y="1069"/>
                  </a:cubicBezTo>
                  <a:cubicBezTo>
                    <a:pt x="247" y="762"/>
                    <a:pt x="181" y="419"/>
                    <a:pt x="206" y="72"/>
                  </a:cubicBezTo>
                  <a:cubicBezTo>
                    <a:pt x="209" y="24"/>
                    <a:pt x="175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6">
              <a:extLst>
                <a:ext uri="{FF2B5EF4-FFF2-40B4-BE49-F238E27FC236}">
                  <a16:creationId xmlns:a16="http://schemas.microsoft.com/office/drawing/2014/main" id="{8608DE86-D650-2325-F95D-DFF1E2E5C4EC}"/>
                </a:ext>
              </a:extLst>
            </p:cNvPr>
            <p:cNvSpPr/>
            <p:nvPr/>
          </p:nvSpPr>
          <p:spPr>
            <a:xfrm>
              <a:off x="3097375" y="2171825"/>
              <a:ext cx="55200" cy="35150"/>
            </a:xfrm>
            <a:custGeom>
              <a:avLst/>
              <a:gdLst/>
              <a:ahLst/>
              <a:cxnLst/>
              <a:rect l="l" t="t" r="r" b="b"/>
              <a:pathLst>
                <a:path w="2208" h="1406" extrusionOk="0">
                  <a:moveTo>
                    <a:pt x="13" y="1"/>
                  </a:moveTo>
                  <a:cubicBezTo>
                    <a:pt x="6" y="1"/>
                    <a:pt x="0" y="8"/>
                    <a:pt x="5" y="15"/>
                  </a:cubicBezTo>
                  <a:cubicBezTo>
                    <a:pt x="187" y="309"/>
                    <a:pt x="499" y="398"/>
                    <a:pt x="822" y="481"/>
                  </a:cubicBezTo>
                  <a:cubicBezTo>
                    <a:pt x="1071" y="545"/>
                    <a:pt x="1342" y="591"/>
                    <a:pt x="1567" y="724"/>
                  </a:cubicBezTo>
                  <a:cubicBezTo>
                    <a:pt x="1821" y="875"/>
                    <a:pt x="1905" y="1097"/>
                    <a:pt x="1983" y="1366"/>
                  </a:cubicBezTo>
                  <a:cubicBezTo>
                    <a:pt x="1991" y="1392"/>
                    <a:pt x="2013" y="1405"/>
                    <a:pt x="2035" y="1405"/>
                  </a:cubicBezTo>
                  <a:cubicBezTo>
                    <a:pt x="2058" y="1405"/>
                    <a:pt x="2081" y="1392"/>
                    <a:pt x="2089" y="1366"/>
                  </a:cubicBezTo>
                  <a:cubicBezTo>
                    <a:pt x="2207" y="1014"/>
                    <a:pt x="1892" y="692"/>
                    <a:pt x="1601" y="543"/>
                  </a:cubicBezTo>
                  <a:cubicBezTo>
                    <a:pt x="1096" y="283"/>
                    <a:pt x="524" y="292"/>
                    <a:pt x="18" y="2"/>
                  </a:cubicBezTo>
                  <a:lnTo>
                    <a:pt x="19" y="2"/>
                  </a:lnTo>
                  <a:cubicBezTo>
                    <a:pt x="17" y="1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6">
              <a:extLst>
                <a:ext uri="{FF2B5EF4-FFF2-40B4-BE49-F238E27FC236}">
                  <a16:creationId xmlns:a16="http://schemas.microsoft.com/office/drawing/2014/main" id="{B2BBCCCA-E4F1-4B18-2C8E-CB427446ACD7}"/>
                </a:ext>
              </a:extLst>
            </p:cNvPr>
            <p:cNvSpPr/>
            <p:nvPr/>
          </p:nvSpPr>
          <p:spPr>
            <a:xfrm>
              <a:off x="3139550" y="2159825"/>
              <a:ext cx="10000" cy="34400"/>
            </a:xfrm>
            <a:custGeom>
              <a:avLst/>
              <a:gdLst/>
              <a:ahLst/>
              <a:cxnLst/>
              <a:rect l="l" t="t" r="r" b="b"/>
              <a:pathLst>
                <a:path w="400" h="1376" extrusionOk="0">
                  <a:moveTo>
                    <a:pt x="73" y="0"/>
                  </a:moveTo>
                  <a:cubicBezTo>
                    <a:pt x="37" y="0"/>
                    <a:pt x="0" y="33"/>
                    <a:pt x="13" y="75"/>
                  </a:cubicBezTo>
                  <a:cubicBezTo>
                    <a:pt x="81" y="295"/>
                    <a:pt x="148" y="503"/>
                    <a:pt x="169" y="735"/>
                  </a:cubicBezTo>
                  <a:cubicBezTo>
                    <a:pt x="187" y="942"/>
                    <a:pt x="153" y="1140"/>
                    <a:pt x="156" y="1344"/>
                  </a:cubicBezTo>
                  <a:cubicBezTo>
                    <a:pt x="156" y="1363"/>
                    <a:pt x="174" y="1376"/>
                    <a:pt x="191" y="1376"/>
                  </a:cubicBezTo>
                  <a:cubicBezTo>
                    <a:pt x="201" y="1376"/>
                    <a:pt x="210" y="1371"/>
                    <a:pt x="215" y="1360"/>
                  </a:cubicBezTo>
                  <a:cubicBezTo>
                    <a:pt x="399" y="971"/>
                    <a:pt x="317" y="398"/>
                    <a:pt x="120" y="29"/>
                  </a:cubicBezTo>
                  <a:cubicBezTo>
                    <a:pt x="109" y="9"/>
                    <a:pt x="91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6">
              <a:extLst>
                <a:ext uri="{FF2B5EF4-FFF2-40B4-BE49-F238E27FC236}">
                  <a16:creationId xmlns:a16="http://schemas.microsoft.com/office/drawing/2014/main" id="{260D3C1A-4DC1-E221-8AB2-2BD451F48CBC}"/>
                </a:ext>
              </a:extLst>
            </p:cNvPr>
            <p:cNvSpPr/>
            <p:nvPr/>
          </p:nvSpPr>
          <p:spPr>
            <a:xfrm>
              <a:off x="3138550" y="2158525"/>
              <a:ext cx="51875" cy="50725"/>
            </a:xfrm>
            <a:custGeom>
              <a:avLst/>
              <a:gdLst/>
              <a:ahLst/>
              <a:cxnLst/>
              <a:rect l="l" t="t" r="r" b="b"/>
              <a:pathLst>
                <a:path w="2075" h="2029" extrusionOk="0">
                  <a:moveTo>
                    <a:pt x="100" y="0"/>
                  </a:moveTo>
                  <a:cubicBezTo>
                    <a:pt x="26" y="0"/>
                    <a:pt x="0" y="111"/>
                    <a:pt x="80" y="134"/>
                  </a:cubicBezTo>
                  <a:cubicBezTo>
                    <a:pt x="564" y="277"/>
                    <a:pt x="989" y="489"/>
                    <a:pt x="1346" y="852"/>
                  </a:cubicBezTo>
                  <a:cubicBezTo>
                    <a:pt x="1690" y="1203"/>
                    <a:pt x="1844" y="1589"/>
                    <a:pt x="2049" y="2022"/>
                  </a:cubicBezTo>
                  <a:cubicBezTo>
                    <a:pt x="2051" y="2027"/>
                    <a:pt x="2055" y="2028"/>
                    <a:pt x="2059" y="2028"/>
                  </a:cubicBezTo>
                  <a:cubicBezTo>
                    <a:pt x="2067" y="2028"/>
                    <a:pt x="2075" y="2023"/>
                    <a:pt x="2074" y="2015"/>
                  </a:cubicBezTo>
                  <a:cubicBezTo>
                    <a:pt x="2010" y="1054"/>
                    <a:pt x="1008" y="190"/>
                    <a:pt x="117" y="2"/>
                  </a:cubicBezTo>
                  <a:cubicBezTo>
                    <a:pt x="111" y="1"/>
                    <a:pt x="105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6">
              <a:extLst>
                <a:ext uri="{FF2B5EF4-FFF2-40B4-BE49-F238E27FC236}">
                  <a16:creationId xmlns:a16="http://schemas.microsoft.com/office/drawing/2014/main" id="{AF1A3D4E-7C0A-5DF8-5FA0-89D2C289CAF9}"/>
                </a:ext>
              </a:extLst>
            </p:cNvPr>
            <p:cNvSpPr/>
            <p:nvPr/>
          </p:nvSpPr>
          <p:spPr>
            <a:xfrm>
              <a:off x="3171500" y="2138625"/>
              <a:ext cx="11575" cy="42125"/>
            </a:xfrm>
            <a:custGeom>
              <a:avLst/>
              <a:gdLst/>
              <a:ahLst/>
              <a:cxnLst/>
              <a:rect l="l" t="t" r="r" b="b"/>
              <a:pathLst>
                <a:path w="463" h="1685" extrusionOk="0">
                  <a:moveTo>
                    <a:pt x="391" y="0"/>
                  </a:moveTo>
                  <a:cubicBezTo>
                    <a:pt x="375" y="0"/>
                    <a:pt x="360" y="8"/>
                    <a:pt x="350" y="27"/>
                  </a:cubicBezTo>
                  <a:cubicBezTo>
                    <a:pt x="106" y="524"/>
                    <a:pt x="0" y="1162"/>
                    <a:pt x="245" y="1679"/>
                  </a:cubicBezTo>
                  <a:cubicBezTo>
                    <a:pt x="247" y="1683"/>
                    <a:pt x="250" y="1684"/>
                    <a:pt x="254" y="1684"/>
                  </a:cubicBezTo>
                  <a:cubicBezTo>
                    <a:pt x="260" y="1684"/>
                    <a:pt x="267" y="1680"/>
                    <a:pt x="266" y="1673"/>
                  </a:cubicBezTo>
                  <a:cubicBezTo>
                    <a:pt x="214" y="1108"/>
                    <a:pt x="201" y="611"/>
                    <a:pt x="443" y="81"/>
                  </a:cubicBezTo>
                  <a:cubicBezTo>
                    <a:pt x="463" y="39"/>
                    <a:pt x="426" y="0"/>
                    <a:pt x="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6">
              <a:extLst>
                <a:ext uri="{FF2B5EF4-FFF2-40B4-BE49-F238E27FC236}">
                  <a16:creationId xmlns:a16="http://schemas.microsoft.com/office/drawing/2014/main" id="{D8A7B741-3CCB-06C8-3815-3735852B0AFC}"/>
                </a:ext>
              </a:extLst>
            </p:cNvPr>
            <p:cNvSpPr/>
            <p:nvPr/>
          </p:nvSpPr>
          <p:spPr>
            <a:xfrm>
              <a:off x="3179750" y="2140100"/>
              <a:ext cx="29200" cy="39150"/>
            </a:xfrm>
            <a:custGeom>
              <a:avLst/>
              <a:gdLst/>
              <a:ahLst/>
              <a:cxnLst/>
              <a:rect l="l" t="t" r="r" b="b"/>
              <a:pathLst>
                <a:path w="1168" h="1566" extrusionOk="0">
                  <a:moveTo>
                    <a:pt x="55" y="1"/>
                  </a:moveTo>
                  <a:cubicBezTo>
                    <a:pt x="17" y="1"/>
                    <a:pt x="1" y="61"/>
                    <a:pt x="37" y="79"/>
                  </a:cubicBezTo>
                  <a:cubicBezTo>
                    <a:pt x="323" y="221"/>
                    <a:pt x="575" y="327"/>
                    <a:pt x="760" y="607"/>
                  </a:cubicBezTo>
                  <a:cubicBezTo>
                    <a:pt x="945" y="887"/>
                    <a:pt x="1010" y="1233"/>
                    <a:pt x="962" y="1563"/>
                  </a:cubicBezTo>
                  <a:cubicBezTo>
                    <a:pt x="962" y="1565"/>
                    <a:pt x="963" y="1566"/>
                    <a:pt x="964" y="1566"/>
                  </a:cubicBezTo>
                  <a:cubicBezTo>
                    <a:pt x="965" y="1566"/>
                    <a:pt x="965" y="1565"/>
                    <a:pt x="966" y="1564"/>
                  </a:cubicBezTo>
                  <a:cubicBezTo>
                    <a:pt x="1168" y="970"/>
                    <a:pt x="756" y="42"/>
                    <a:pt x="57" y="1"/>
                  </a:cubicBezTo>
                  <a:cubicBezTo>
                    <a:pt x="57" y="1"/>
                    <a:pt x="56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6">
              <a:extLst>
                <a:ext uri="{FF2B5EF4-FFF2-40B4-BE49-F238E27FC236}">
                  <a16:creationId xmlns:a16="http://schemas.microsoft.com/office/drawing/2014/main" id="{01FA7E8C-5917-AB2B-BC22-FFE09674C9D1}"/>
                </a:ext>
              </a:extLst>
            </p:cNvPr>
            <p:cNvSpPr/>
            <p:nvPr/>
          </p:nvSpPr>
          <p:spPr>
            <a:xfrm>
              <a:off x="3200700" y="2123575"/>
              <a:ext cx="39725" cy="33100"/>
            </a:xfrm>
            <a:custGeom>
              <a:avLst/>
              <a:gdLst/>
              <a:ahLst/>
              <a:cxnLst/>
              <a:rect l="l" t="t" r="r" b="b"/>
              <a:pathLst>
                <a:path w="1589" h="1324" extrusionOk="0">
                  <a:moveTo>
                    <a:pt x="1516" y="0"/>
                  </a:moveTo>
                  <a:cubicBezTo>
                    <a:pt x="900" y="5"/>
                    <a:pt x="81" y="699"/>
                    <a:pt x="1" y="1313"/>
                  </a:cubicBezTo>
                  <a:cubicBezTo>
                    <a:pt x="0" y="1319"/>
                    <a:pt x="7" y="1324"/>
                    <a:pt x="13" y="1324"/>
                  </a:cubicBezTo>
                  <a:cubicBezTo>
                    <a:pt x="16" y="1324"/>
                    <a:pt x="19" y="1323"/>
                    <a:pt x="22" y="1320"/>
                  </a:cubicBezTo>
                  <a:cubicBezTo>
                    <a:pt x="230" y="1073"/>
                    <a:pt x="377" y="795"/>
                    <a:pt x="630" y="582"/>
                  </a:cubicBezTo>
                  <a:cubicBezTo>
                    <a:pt x="912" y="345"/>
                    <a:pt x="1224" y="258"/>
                    <a:pt x="1542" y="96"/>
                  </a:cubicBezTo>
                  <a:cubicBezTo>
                    <a:pt x="1588" y="72"/>
                    <a:pt x="1566" y="0"/>
                    <a:pt x="1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6">
              <a:extLst>
                <a:ext uri="{FF2B5EF4-FFF2-40B4-BE49-F238E27FC236}">
                  <a16:creationId xmlns:a16="http://schemas.microsoft.com/office/drawing/2014/main" id="{0A8C965E-246D-4537-BA6A-7A652FE5C4F8}"/>
                </a:ext>
              </a:extLst>
            </p:cNvPr>
            <p:cNvSpPr/>
            <p:nvPr/>
          </p:nvSpPr>
          <p:spPr>
            <a:xfrm>
              <a:off x="2883350" y="2171300"/>
              <a:ext cx="310575" cy="227550"/>
            </a:xfrm>
            <a:custGeom>
              <a:avLst/>
              <a:gdLst/>
              <a:ahLst/>
              <a:cxnLst/>
              <a:rect l="l" t="t" r="r" b="b"/>
              <a:pathLst>
                <a:path w="12423" h="9102" extrusionOk="0">
                  <a:moveTo>
                    <a:pt x="40" y="1"/>
                  </a:moveTo>
                  <a:cubicBezTo>
                    <a:pt x="20" y="1"/>
                    <a:pt x="1" y="24"/>
                    <a:pt x="13" y="44"/>
                  </a:cubicBezTo>
                  <a:cubicBezTo>
                    <a:pt x="1151" y="1828"/>
                    <a:pt x="1047" y="4033"/>
                    <a:pt x="2112" y="5860"/>
                  </a:cubicBezTo>
                  <a:cubicBezTo>
                    <a:pt x="3027" y="7432"/>
                    <a:pt x="4533" y="8665"/>
                    <a:pt x="6346" y="9005"/>
                  </a:cubicBezTo>
                  <a:cubicBezTo>
                    <a:pt x="6689" y="9069"/>
                    <a:pt x="7040" y="9101"/>
                    <a:pt x="7389" y="9101"/>
                  </a:cubicBezTo>
                  <a:cubicBezTo>
                    <a:pt x="8828" y="9101"/>
                    <a:pt x="10258" y="8551"/>
                    <a:pt x="11176" y="7397"/>
                  </a:cubicBezTo>
                  <a:cubicBezTo>
                    <a:pt x="12153" y="6166"/>
                    <a:pt x="12423" y="4492"/>
                    <a:pt x="11794" y="3046"/>
                  </a:cubicBezTo>
                  <a:cubicBezTo>
                    <a:pt x="11786" y="3026"/>
                    <a:pt x="11768" y="3018"/>
                    <a:pt x="11750" y="3018"/>
                  </a:cubicBezTo>
                  <a:cubicBezTo>
                    <a:pt x="11714" y="3018"/>
                    <a:pt x="11674" y="3050"/>
                    <a:pt x="11691" y="3090"/>
                  </a:cubicBezTo>
                  <a:cubicBezTo>
                    <a:pt x="12381" y="4726"/>
                    <a:pt x="11835" y="6689"/>
                    <a:pt x="10502" y="7841"/>
                  </a:cubicBezTo>
                  <a:cubicBezTo>
                    <a:pt x="9647" y="8581"/>
                    <a:pt x="8537" y="8923"/>
                    <a:pt x="7420" y="8923"/>
                  </a:cubicBezTo>
                  <a:cubicBezTo>
                    <a:pt x="6565" y="8923"/>
                    <a:pt x="5705" y="8722"/>
                    <a:pt x="4951" y="8347"/>
                  </a:cubicBezTo>
                  <a:cubicBezTo>
                    <a:pt x="3348" y="7550"/>
                    <a:pt x="2179" y="6014"/>
                    <a:pt x="1601" y="4342"/>
                  </a:cubicBezTo>
                  <a:cubicBezTo>
                    <a:pt x="1112" y="2927"/>
                    <a:pt x="1132" y="1158"/>
                    <a:pt x="59" y="9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6">
              <a:extLst>
                <a:ext uri="{FF2B5EF4-FFF2-40B4-BE49-F238E27FC236}">
                  <a16:creationId xmlns:a16="http://schemas.microsoft.com/office/drawing/2014/main" id="{D8E3D226-BB54-A77E-1676-167AE9182AE8}"/>
                </a:ext>
              </a:extLst>
            </p:cNvPr>
            <p:cNvSpPr/>
            <p:nvPr/>
          </p:nvSpPr>
          <p:spPr>
            <a:xfrm>
              <a:off x="3110800" y="2212250"/>
              <a:ext cx="34775" cy="15975"/>
            </a:xfrm>
            <a:custGeom>
              <a:avLst/>
              <a:gdLst/>
              <a:ahLst/>
              <a:cxnLst/>
              <a:rect l="l" t="t" r="r" b="b"/>
              <a:pathLst>
                <a:path w="1391" h="639" extrusionOk="0">
                  <a:moveTo>
                    <a:pt x="999" y="0"/>
                  </a:moveTo>
                  <a:cubicBezTo>
                    <a:pt x="847" y="0"/>
                    <a:pt x="687" y="38"/>
                    <a:pt x="576" y="80"/>
                  </a:cubicBezTo>
                  <a:cubicBezTo>
                    <a:pt x="316" y="176"/>
                    <a:pt x="87" y="354"/>
                    <a:pt x="3" y="624"/>
                  </a:cubicBezTo>
                  <a:cubicBezTo>
                    <a:pt x="0" y="632"/>
                    <a:pt x="8" y="639"/>
                    <a:pt x="15" y="639"/>
                  </a:cubicBezTo>
                  <a:cubicBezTo>
                    <a:pt x="18" y="639"/>
                    <a:pt x="20" y="638"/>
                    <a:pt x="22" y="636"/>
                  </a:cubicBezTo>
                  <a:cubicBezTo>
                    <a:pt x="197" y="443"/>
                    <a:pt x="389" y="269"/>
                    <a:pt x="645" y="198"/>
                  </a:cubicBezTo>
                  <a:cubicBezTo>
                    <a:pt x="742" y="171"/>
                    <a:pt x="842" y="157"/>
                    <a:pt x="943" y="157"/>
                  </a:cubicBezTo>
                  <a:cubicBezTo>
                    <a:pt x="985" y="157"/>
                    <a:pt x="1026" y="159"/>
                    <a:pt x="1068" y="164"/>
                  </a:cubicBezTo>
                  <a:cubicBezTo>
                    <a:pt x="1149" y="175"/>
                    <a:pt x="1222" y="200"/>
                    <a:pt x="1301" y="200"/>
                  </a:cubicBezTo>
                  <a:cubicBezTo>
                    <a:pt x="1316" y="200"/>
                    <a:pt x="1332" y="199"/>
                    <a:pt x="1348" y="197"/>
                  </a:cubicBezTo>
                  <a:cubicBezTo>
                    <a:pt x="1377" y="192"/>
                    <a:pt x="1390" y="163"/>
                    <a:pt x="1372" y="139"/>
                  </a:cubicBezTo>
                  <a:cubicBezTo>
                    <a:pt x="1289" y="36"/>
                    <a:pt x="1148" y="0"/>
                    <a:pt x="9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6">
              <a:extLst>
                <a:ext uri="{FF2B5EF4-FFF2-40B4-BE49-F238E27FC236}">
                  <a16:creationId xmlns:a16="http://schemas.microsoft.com/office/drawing/2014/main" id="{35F75BF3-7357-6E62-35FC-F721FA9B62D1}"/>
                </a:ext>
              </a:extLst>
            </p:cNvPr>
            <p:cNvSpPr/>
            <p:nvPr/>
          </p:nvSpPr>
          <p:spPr>
            <a:xfrm>
              <a:off x="3111800" y="2221550"/>
              <a:ext cx="83300" cy="28250"/>
            </a:xfrm>
            <a:custGeom>
              <a:avLst/>
              <a:gdLst/>
              <a:ahLst/>
              <a:cxnLst/>
              <a:rect l="l" t="t" r="r" b="b"/>
              <a:pathLst>
                <a:path w="3332" h="1130" extrusionOk="0">
                  <a:moveTo>
                    <a:pt x="650" y="0"/>
                  </a:moveTo>
                  <a:cubicBezTo>
                    <a:pt x="437" y="0"/>
                    <a:pt x="226" y="58"/>
                    <a:pt x="19" y="203"/>
                  </a:cubicBezTo>
                  <a:cubicBezTo>
                    <a:pt x="1" y="216"/>
                    <a:pt x="8" y="247"/>
                    <a:pt x="29" y="247"/>
                  </a:cubicBezTo>
                  <a:cubicBezTo>
                    <a:pt x="31" y="247"/>
                    <a:pt x="34" y="247"/>
                    <a:pt x="36" y="246"/>
                  </a:cubicBezTo>
                  <a:cubicBezTo>
                    <a:pt x="212" y="188"/>
                    <a:pt x="378" y="163"/>
                    <a:pt x="538" y="163"/>
                  </a:cubicBezTo>
                  <a:cubicBezTo>
                    <a:pt x="1501" y="163"/>
                    <a:pt x="2208" y="1080"/>
                    <a:pt x="3220" y="1130"/>
                  </a:cubicBezTo>
                  <a:cubicBezTo>
                    <a:pt x="3221" y="1130"/>
                    <a:pt x="3223" y="1130"/>
                    <a:pt x="3225" y="1130"/>
                  </a:cubicBezTo>
                  <a:cubicBezTo>
                    <a:pt x="3331" y="1130"/>
                    <a:pt x="3329" y="959"/>
                    <a:pt x="3220" y="956"/>
                  </a:cubicBezTo>
                  <a:cubicBezTo>
                    <a:pt x="2393" y="929"/>
                    <a:pt x="1503" y="0"/>
                    <a:pt x="6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6">
              <a:extLst>
                <a:ext uri="{FF2B5EF4-FFF2-40B4-BE49-F238E27FC236}">
                  <a16:creationId xmlns:a16="http://schemas.microsoft.com/office/drawing/2014/main" id="{0EE27376-3D33-539B-522E-F9082874D318}"/>
                </a:ext>
              </a:extLst>
            </p:cNvPr>
            <p:cNvSpPr/>
            <p:nvPr/>
          </p:nvSpPr>
          <p:spPr>
            <a:xfrm>
              <a:off x="3212125" y="2283700"/>
              <a:ext cx="475" cy="37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0" y="1"/>
                  </a:moveTo>
                  <a:cubicBezTo>
                    <a:pt x="0" y="1"/>
                    <a:pt x="0" y="15"/>
                    <a:pt x="10" y="15"/>
                  </a:cubicBezTo>
                  <a:cubicBezTo>
                    <a:pt x="19" y="15"/>
                    <a:pt x="19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6">
              <a:extLst>
                <a:ext uri="{FF2B5EF4-FFF2-40B4-BE49-F238E27FC236}">
                  <a16:creationId xmlns:a16="http://schemas.microsoft.com/office/drawing/2014/main" id="{4FB8A09C-EB92-A5B0-B408-71F6CBAE3B00}"/>
                </a:ext>
              </a:extLst>
            </p:cNvPr>
            <p:cNvSpPr/>
            <p:nvPr/>
          </p:nvSpPr>
          <p:spPr>
            <a:xfrm>
              <a:off x="3193475" y="2243975"/>
              <a:ext cx="228775" cy="132925"/>
            </a:xfrm>
            <a:custGeom>
              <a:avLst/>
              <a:gdLst/>
              <a:ahLst/>
              <a:cxnLst/>
              <a:rect l="l" t="t" r="r" b="b"/>
              <a:pathLst>
                <a:path w="9151" h="5317" extrusionOk="0">
                  <a:moveTo>
                    <a:pt x="74" y="1"/>
                  </a:moveTo>
                  <a:cubicBezTo>
                    <a:pt x="36" y="1"/>
                    <a:pt x="1" y="25"/>
                    <a:pt x="1" y="75"/>
                  </a:cubicBezTo>
                  <a:cubicBezTo>
                    <a:pt x="15" y="2161"/>
                    <a:pt x="1404" y="4144"/>
                    <a:pt x="3326" y="4932"/>
                  </a:cubicBezTo>
                  <a:cubicBezTo>
                    <a:pt x="3960" y="5191"/>
                    <a:pt x="4633" y="5316"/>
                    <a:pt x="5304" y="5316"/>
                  </a:cubicBezTo>
                  <a:cubicBezTo>
                    <a:pt x="6706" y="5316"/>
                    <a:pt x="8100" y="4771"/>
                    <a:pt x="9110" y="3769"/>
                  </a:cubicBezTo>
                  <a:cubicBezTo>
                    <a:pt x="9151" y="3727"/>
                    <a:pt x="9112" y="3672"/>
                    <a:pt x="9068" y="3672"/>
                  </a:cubicBezTo>
                  <a:cubicBezTo>
                    <a:pt x="9055" y="3672"/>
                    <a:pt x="9041" y="3677"/>
                    <a:pt x="9029" y="3687"/>
                  </a:cubicBezTo>
                  <a:cubicBezTo>
                    <a:pt x="8001" y="4588"/>
                    <a:pt x="6653" y="5108"/>
                    <a:pt x="5302" y="5108"/>
                  </a:cubicBezTo>
                  <a:cubicBezTo>
                    <a:pt x="4602" y="5108"/>
                    <a:pt x="3901" y="4969"/>
                    <a:pt x="3244" y="4670"/>
                  </a:cubicBezTo>
                  <a:cubicBezTo>
                    <a:pt x="1421" y="3843"/>
                    <a:pt x="328" y="2025"/>
                    <a:pt x="155" y="75"/>
                  </a:cubicBezTo>
                  <a:cubicBezTo>
                    <a:pt x="151" y="26"/>
                    <a:pt x="111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6">
              <a:extLst>
                <a:ext uri="{FF2B5EF4-FFF2-40B4-BE49-F238E27FC236}">
                  <a16:creationId xmlns:a16="http://schemas.microsoft.com/office/drawing/2014/main" id="{66DD27FE-1619-557C-167F-9C002645C508}"/>
                </a:ext>
              </a:extLst>
            </p:cNvPr>
            <p:cNvSpPr/>
            <p:nvPr/>
          </p:nvSpPr>
          <p:spPr>
            <a:xfrm>
              <a:off x="3241550" y="2280200"/>
              <a:ext cx="134900" cy="59300"/>
            </a:xfrm>
            <a:custGeom>
              <a:avLst/>
              <a:gdLst/>
              <a:ahLst/>
              <a:cxnLst/>
              <a:rect l="l" t="t" r="r" b="b"/>
              <a:pathLst>
                <a:path w="5396" h="2372" extrusionOk="0">
                  <a:moveTo>
                    <a:pt x="105" y="0"/>
                  </a:moveTo>
                  <a:cubicBezTo>
                    <a:pt x="52" y="0"/>
                    <a:pt x="0" y="60"/>
                    <a:pt x="28" y="124"/>
                  </a:cubicBezTo>
                  <a:cubicBezTo>
                    <a:pt x="600" y="1460"/>
                    <a:pt x="2098" y="2371"/>
                    <a:pt x="3556" y="2371"/>
                  </a:cubicBezTo>
                  <a:cubicBezTo>
                    <a:pt x="4196" y="2371"/>
                    <a:pt x="4828" y="2196"/>
                    <a:pt x="5371" y="1803"/>
                  </a:cubicBezTo>
                  <a:cubicBezTo>
                    <a:pt x="5396" y="1785"/>
                    <a:pt x="5385" y="1742"/>
                    <a:pt x="5357" y="1742"/>
                  </a:cubicBezTo>
                  <a:cubicBezTo>
                    <a:pt x="5354" y="1742"/>
                    <a:pt x="5351" y="1743"/>
                    <a:pt x="5347" y="1744"/>
                  </a:cubicBezTo>
                  <a:cubicBezTo>
                    <a:pt x="4697" y="1966"/>
                    <a:pt x="4065" y="2139"/>
                    <a:pt x="3419" y="2139"/>
                  </a:cubicBezTo>
                  <a:cubicBezTo>
                    <a:pt x="3048" y="2139"/>
                    <a:pt x="2673" y="2082"/>
                    <a:pt x="2288" y="1944"/>
                  </a:cubicBezTo>
                  <a:cubicBezTo>
                    <a:pt x="1327" y="1600"/>
                    <a:pt x="672" y="903"/>
                    <a:pt x="170" y="41"/>
                  </a:cubicBezTo>
                  <a:cubicBezTo>
                    <a:pt x="153" y="12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6">
              <a:extLst>
                <a:ext uri="{FF2B5EF4-FFF2-40B4-BE49-F238E27FC236}">
                  <a16:creationId xmlns:a16="http://schemas.microsoft.com/office/drawing/2014/main" id="{EA10E326-6ECA-DC94-8FEC-F2C6434B52B1}"/>
                </a:ext>
              </a:extLst>
            </p:cNvPr>
            <p:cNvSpPr/>
            <p:nvPr/>
          </p:nvSpPr>
          <p:spPr>
            <a:xfrm>
              <a:off x="3225850" y="2270100"/>
              <a:ext cx="49525" cy="35450"/>
            </a:xfrm>
            <a:custGeom>
              <a:avLst/>
              <a:gdLst/>
              <a:ahLst/>
              <a:cxnLst/>
              <a:rect l="l" t="t" r="r" b="b"/>
              <a:pathLst>
                <a:path w="1981" h="1418" extrusionOk="0">
                  <a:moveTo>
                    <a:pt x="1695" y="0"/>
                  </a:moveTo>
                  <a:cubicBezTo>
                    <a:pt x="910" y="0"/>
                    <a:pt x="154" y="647"/>
                    <a:pt x="3" y="1400"/>
                  </a:cubicBezTo>
                  <a:cubicBezTo>
                    <a:pt x="1" y="1409"/>
                    <a:pt x="9" y="1417"/>
                    <a:pt x="17" y="1417"/>
                  </a:cubicBezTo>
                  <a:cubicBezTo>
                    <a:pt x="21" y="1417"/>
                    <a:pt x="25" y="1415"/>
                    <a:pt x="27" y="1410"/>
                  </a:cubicBezTo>
                  <a:cubicBezTo>
                    <a:pt x="372" y="598"/>
                    <a:pt x="1034" y="207"/>
                    <a:pt x="1886" y="145"/>
                  </a:cubicBezTo>
                  <a:cubicBezTo>
                    <a:pt x="1955" y="139"/>
                    <a:pt x="1981" y="28"/>
                    <a:pt x="1904" y="16"/>
                  </a:cubicBezTo>
                  <a:cubicBezTo>
                    <a:pt x="1834" y="5"/>
                    <a:pt x="1764" y="0"/>
                    <a:pt x="1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6">
              <a:extLst>
                <a:ext uri="{FF2B5EF4-FFF2-40B4-BE49-F238E27FC236}">
                  <a16:creationId xmlns:a16="http://schemas.microsoft.com/office/drawing/2014/main" id="{C58BA84F-E9F7-F35D-A097-C7BF8C011BA7}"/>
                </a:ext>
              </a:extLst>
            </p:cNvPr>
            <p:cNvSpPr/>
            <p:nvPr/>
          </p:nvSpPr>
          <p:spPr>
            <a:xfrm>
              <a:off x="3264200" y="2264100"/>
              <a:ext cx="11400" cy="8750"/>
            </a:xfrm>
            <a:custGeom>
              <a:avLst/>
              <a:gdLst/>
              <a:ahLst/>
              <a:cxnLst/>
              <a:rect l="l" t="t" r="r" b="b"/>
              <a:pathLst>
                <a:path w="456" h="350" extrusionOk="0">
                  <a:moveTo>
                    <a:pt x="28" y="0"/>
                  </a:moveTo>
                  <a:cubicBezTo>
                    <a:pt x="12" y="0"/>
                    <a:pt x="1" y="20"/>
                    <a:pt x="14" y="34"/>
                  </a:cubicBezTo>
                  <a:cubicBezTo>
                    <a:pt x="46" y="70"/>
                    <a:pt x="73" y="113"/>
                    <a:pt x="108" y="148"/>
                  </a:cubicBezTo>
                  <a:cubicBezTo>
                    <a:pt x="139" y="178"/>
                    <a:pt x="178" y="204"/>
                    <a:pt x="213" y="231"/>
                  </a:cubicBezTo>
                  <a:cubicBezTo>
                    <a:pt x="274" y="279"/>
                    <a:pt x="328" y="339"/>
                    <a:pt x="407" y="349"/>
                  </a:cubicBezTo>
                  <a:cubicBezTo>
                    <a:pt x="408" y="349"/>
                    <a:pt x="409" y="349"/>
                    <a:pt x="410" y="349"/>
                  </a:cubicBezTo>
                  <a:cubicBezTo>
                    <a:pt x="434" y="349"/>
                    <a:pt x="456" y="319"/>
                    <a:pt x="447" y="296"/>
                  </a:cubicBezTo>
                  <a:cubicBezTo>
                    <a:pt x="416" y="223"/>
                    <a:pt x="344" y="187"/>
                    <a:pt x="281" y="141"/>
                  </a:cubicBezTo>
                  <a:cubicBezTo>
                    <a:pt x="242" y="113"/>
                    <a:pt x="203" y="80"/>
                    <a:pt x="160" y="57"/>
                  </a:cubicBezTo>
                  <a:cubicBezTo>
                    <a:pt x="121" y="36"/>
                    <a:pt x="78" y="22"/>
                    <a:pt x="38" y="2"/>
                  </a:cubicBezTo>
                  <a:lnTo>
                    <a:pt x="38" y="3"/>
                  </a:lnTo>
                  <a:cubicBezTo>
                    <a:pt x="34" y="1"/>
                    <a:pt x="31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6">
              <a:extLst>
                <a:ext uri="{FF2B5EF4-FFF2-40B4-BE49-F238E27FC236}">
                  <a16:creationId xmlns:a16="http://schemas.microsoft.com/office/drawing/2014/main" id="{A5D5A383-7A4F-25C2-0972-3CD96C312F8B}"/>
                </a:ext>
              </a:extLst>
            </p:cNvPr>
            <p:cNvSpPr/>
            <p:nvPr/>
          </p:nvSpPr>
          <p:spPr>
            <a:xfrm>
              <a:off x="3265850" y="2254600"/>
              <a:ext cx="40100" cy="12600"/>
            </a:xfrm>
            <a:custGeom>
              <a:avLst/>
              <a:gdLst/>
              <a:ahLst/>
              <a:cxnLst/>
              <a:rect l="l" t="t" r="r" b="b"/>
              <a:pathLst>
                <a:path w="1604" h="504" extrusionOk="0">
                  <a:moveTo>
                    <a:pt x="1572" y="0"/>
                  </a:moveTo>
                  <a:cubicBezTo>
                    <a:pt x="1572" y="0"/>
                    <a:pt x="1571" y="0"/>
                    <a:pt x="1570" y="0"/>
                  </a:cubicBezTo>
                  <a:cubicBezTo>
                    <a:pt x="1341" y="26"/>
                    <a:pt x="1144" y="193"/>
                    <a:pt x="921" y="262"/>
                  </a:cubicBezTo>
                  <a:cubicBezTo>
                    <a:pt x="634" y="352"/>
                    <a:pt x="344" y="337"/>
                    <a:pt x="49" y="374"/>
                  </a:cubicBezTo>
                  <a:cubicBezTo>
                    <a:pt x="10" y="379"/>
                    <a:pt x="1" y="428"/>
                    <a:pt x="40" y="443"/>
                  </a:cubicBezTo>
                  <a:cubicBezTo>
                    <a:pt x="156" y="486"/>
                    <a:pt x="281" y="504"/>
                    <a:pt x="407" y="504"/>
                  </a:cubicBezTo>
                  <a:cubicBezTo>
                    <a:pt x="579" y="504"/>
                    <a:pt x="755" y="471"/>
                    <a:pt x="916" y="428"/>
                  </a:cubicBezTo>
                  <a:cubicBezTo>
                    <a:pt x="1150" y="367"/>
                    <a:pt x="1477" y="273"/>
                    <a:pt x="1595" y="43"/>
                  </a:cubicBezTo>
                  <a:cubicBezTo>
                    <a:pt x="1603" y="27"/>
                    <a:pt x="1593" y="0"/>
                    <a:pt x="15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6">
              <a:extLst>
                <a:ext uri="{FF2B5EF4-FFF2-40B4-BE49-F238E27FC236}">
                  <a16:creationId xmlns:a16="http://schemas.microsoft.com/office/drawing/2014/main" id="{62649F6D-AF5F-0B37-7916-C8064F94B1AE}"/>
                </a:ext>
              </a:extLst>
            </p:cNvPr>
            <p:cNvSpPr/>
            <p:nvPr/>
          </p:nvSpPr>
          <p:spPr>
            <a:xfrm>
              <a:off x="3225275" y="2225775"/>
              <a:ext cx="78450" cy="31800"/>
            </a:xfrm>
            <a:custGeom>
              <a:avLst/>
              <a:gdLst/>
              <a:ahLst/>
              <a:cxnLst/>
              <a:rect l="l" t="t" r="r" b="b"/>
              <a:pathLst>
                <a:path w="3138" h="1272" extrusionOk="0">
                  <a:moveTo>
                    <a:pt x="1488" y="1"/>
                  </a:moveTo>
                  <a:cubicBezTo>
                    <a:pt x="786" y="1"/>
                    <a:pt x="301" y="633"/>
                    <a:pt x="15" y="1207"/>
                  </a:cubicBezTo>
                  <a:cubicBezTo>
                    <a:pt x="0" y="1237"/>
                    <a:pt x="27" y="1272"/>
                    <a:pt x="54" y="1272"/>
                  </a:cubicBezTo>
                  <a:cubicBezTo>
                    <a:pt x="64" y="1272"/>
                    <a:pt x="73" y="1268"/>
                    <a:pt x="81" y="1258"/>
                  </a:cubicBezTo>
                  <a:cubicBezTo>
                    <a:pt x="455" y="809"/>
                    <a:pt x="889" y="178"/>
                    <a:pt x="1490" y="178"/>
                  </a:cubicBezTo>
                  <a:cubicBezTo>
                    <a:pt x="1634" y="178"/>
                    <a:pt x="1788" y="215"/>
                    <a:pt x="1953" y="299"/>
                  </a:cubicBezTo>
                  <a:cubicBezTo>
                    <a:pt x="2397" y="526"/>
                    <a:pt x="2670" y="990"/>
                    <a:pt x="3088" y="1252"/>
                  </a:cubicBezTo>
                  <a:cubicBezTo>
                    <a:pt x="3092" y="1254"/>
                    <a:pt x="3097" y="1255"/>
                    <a:pt x="3101" y="1255"/>
                  </a:cubicBezTo>
                  <a:cubicBezTo>
                    <a:pt x="3120" y="1255"/>
                    <a:pt x="3137" y="1233"/>
                    <a:pt x="3125" y="1215"/>
                  </a:cubicBezTo>
                  <a:cubicBezTo>
                    <a:pt x="2817" y="730"/>
                    <a:pt x="2204" y="56"/>
                    <a:pt x="1585" y="5"/>
                  </a:cubicBezTo>
                  <a:cubicBezTo>
                    <a:pt x="1552" y="2"/>
                    <a:pt x="1520" y="1"/>
                    <a:pt x="1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6">
              <a:extLst>
                <a:ext uri="{FF2B5EF4-FFF2-40B4-BE49-F238E27FC236}">
                  <a16:creationId xmlns:a16="http://schemas.microsoft.com/office/drawing/2014/main" id="{2B483E54-F413-5510-8C89-83B8A255F1C1}"/>
                </a:ext>
              </a:extLst>
            </p:cNvPr>
            <p:cNvSpPr/>
            <p:nvPr/>
          </p:nvSpPr>
          <p:spPr>
            <a:xfrm>
              <a:off x="3252150" y="2209950"/>
              <a:ext cx="4325" cy="17975"/>
            </a:xfrm>
            <a:custGeom>
              <a:avLst/>
              <a:gdLst/>
              <a:ahLst/>
              <a:cxnLst/>
              <a:rect l="l" t="t" r="r" b="b"/>
              <a:pathLst>
                <a:path w="173" h="719" extrusionOk="0">
                  <a:moveTo>
                    <a:pt x="72" y="1"/>
                  </a:moveTo>
                  <a:cubicBezTo>
                    <a:pt x="43" y="1"/>
                    <a:pt x="11" y="22"/>
                    <a:pt x="9" y="57"/>
                  </a:cubicBezTo>
                  <a:cubicBezTo>
                    <a:pt x="1" y="256"/>
                    <a:pt x="31" y="492"/>
                    <a:pt x="73" y="686"/>
                  </a:cubicBezTo>
                  <a:cubicBezTo>
                    <a:pt x="78" y="709"/>
                    <a:pt x="95" y="719"/>
                    <a:pt x="113" y="719"/>
                  </a:cubicBezTo>
                  <a:cubicBezTo>
                    <a:pt x="136" y="719"/>
                    <a:pt x="161" y="702"/>
                    <a:pt x="162" y="675"/>
                  </a:cubicBezTo>
                  <a:cubicBezTo>
                    <a:pt x="173" y="476"/>
                    <a:pt x="163" y="238"/>
                    <a:pt x="121" y="42"/>
                  </a:cubicBezTo>
                  <a:cubicBezTo>
                    <a:pt x="115" y="13"/>
                    <a:pt x="94" y="1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6">
              <a:extLst>
                <a:ext uri="{FF2B5EF4-FFF2-40B4-BE49-F238E27FC236}">
                  <a16:creationId xmlns:a16="http://schemas.microsoft.com/office/drawing/2014/main" id="{E6CCB6CA-CC10-529F-08E3-0387C1686A62}"/>
                </a:ext>
              </a:extLst>
            </p:cNvPr>
            <p:cNvSpPr/>
            <p:nvPr/>
          </p:nvSpPr>
          <p:spPr>
            <a:xfrm>
              <a:off x="3215325" y="2210725"/>
              <a:ext cx="39575" cy="29225"/>
            </a:xfrm>
            <a:custGeom>
              <a:avLst/>
              <a:gdLst/>
              <a:ahLst/>
              <a:cxnLst/>
              <a:rect l="l" t="t" r="r" b="b"/>
              <a:pathLst>
                <a:path w="1583" h="1169" extrusionOk="0">
                  <a:moveTo>
                    <a:pt x="1358" y="1"/>
                  </a:moveTo>
                  <a:cubicBezTo>
                    <a:pt x="790" y="1"/>
                    <a:pt x="118" y="600"/>
                    <a:pt x="9" y="1101"/>
                  </a:cubicBezTo>
                  <a:cubicBezTo>
                    <a:pt x="0" y="1142"/>
                    <a:pt x="31" y="1169"/>
                    <a:pt x="63" y="1169"/>
                  </a:cubicBezTo>
                  <a:cubicBezTo>
                    <a:pt x="80" y="1169"/>
                    <a:pt x="98" y="1161"/>
                    <a:pt x="110" y="1143"/>
                  </a:cubicBezTo>
                  <a:cubicBezTo>
                    <a:pt x="307" y="858"/>
                    <a:pt x="470" y="596"/>
                    <a:pt x="766" y="397"/>
                  </a:cubicBezTo>
                  <a:cubicBezTo>
                    <a:pt x="1017" y="227"/>
                    <a:pt x="1296" y="199"/>
                    <a:pt x="1561" y="76"/>
                  </a:cubicBezTo>
                  <a:cubicBezTo>
                    <a:pt x="1583" y="65"/>
                    <a:pt x="1575" y="33"/>
                    <a:pt x="1555" y="27"/>
                  </a:cubicBezTo>
                  <a:cubicBezTo>
                    <a:pt x="1491" y="9"/>
                    <a:pt x="1425" y="1"/>
                    <a:pt x="1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6">
              <a:extLst>
                <a:ext uri="{FF2B5EF4-FFF2-40B4-BE49-F238E27FC236}">
                  <a16:creationId xmlns:a16="http://schemas.microsoft.com/office/drawing/2014/main" id="{CDD4E95E-52B0-F076-2F10-9B7E84DA8F71}"/>
                </a:ext>
              </a:extLst>
            </p:cNvPr>
            <p:cNvSpPr/>
            <p:nvPr/>
          </p:nvSpPr>
          <p:spPr>
            <a:xfrm>
              <a:off x="3234875" y="2173625"/>
              <a:ext cx="36325" cy="44225"/>
            </a:xfrm>
            <a:custGeom>
              <a:avLst/>
              <a:gdLst/>
              <a:ahLst/>
              <a:cxnLst/>
              <a:rect l="l" t="t" r="r" b="b"/>
              <a:pathLst>
                <a:path w="1453" h="1769" extrusionOk="0">
                  <a:moveTo>
                    <a:pt x="1373" y="1"/>
                  </a:moveTo>
                  <a:cubicBezTo>
                    <a:pt x="1368" y="1"/>
                    <a:pt x="1364" y="2"/>
                    <a:pt x="1359" y="3"/>
                  </a:cubicBezTo>
                  <a:cubicBezTo>
                    <a:pt x="638" y="187"/>
                    <a:pt x="15" y="1012"/>
                    <a:pt x="1" y="1749"/>
                  </a:cubicBezTo>
                  <a:cubicBezTo>
                    <a:pt x="1" y="1762"/>
                    <a:pt x="11" y="1769"/>
                    <a:pt x="21" y="1769"/>
                  </a:cubicBezTo>
                  <a:cubicBezTo>
                    <a:pt x="30" y="1769"/>
                    <a:pt x="38" y="1764"/>
                    <a:pt x="41" y="1754"/>
                  </a:cubicBezTo>
                  <a:cubicBezTo>
                    <a:pt x="152" y="1378"/>
                    <a:pt x="280" y="1025"/>
                    <a:pt x="540" y="723"/>
                  </a:cubicBezTo>
                  <a:cubicBezTo>
                    <a:pt x="783" y="442"/>
                    <a:pt x="1082" y="279"/>
                    <a:pt x="1401" y="103"/>
                  </a:cubicBezTo>
                  <a:cubicBezTo>
                    <a:pt x="1453" y="75"/>
                    <a:pt x="1424" y="1"/>
                    <a:pt x="13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6">
              <a:extLst>
                <a:ext uri="{FF2B5EF4-FFF2-40B4-BE49-F238E27FC236}">
                  <a16:creationId xmlns:a16="http://schemas.microsoft.com/office/drawing/2014/main" id="{505A8FE0-5D80-0215-947D-870675D1C8B5}"/>
                </a:ext>
              </a:extLst>
            </p:cNvPr>
            <p:cNvSpPr/>
            <p:nvPr/>
          </p:nvSpPr>
          <p:spPr>
            <a:xfrm>
              <a:off x="3260750" y="2167800"/>
              <a:ext cx="10675" cy="8150"/>
            </a:xfrm>
            <a:custGeom>
              <a:avLst/>
              <a:gdLst/>
              <a:ahLst/>
              <a:cxnLst/>
              <a:rect l="l" t="t" r="r" b="b"/>
              <a:pathLst>
                <a:path w="427" h="326" extrusionOk="0">
                  <a:moveTo>
                    <a:pt x="111" y="0"/>
                  </a:moveTo>
                  <a:cubicBezTo>
                    <a:pt x="47" y="0"/>
                    <a:pt x="0" y="93"/>
                    <a:pt x="71" y="144"/>
                  </a:cubicBezTo>
                  <a:cubicBezTo>
                    <a:pt x="153" y="202"/>
                    <a:pt x="236" y="260"/>
                    <a:pt x="320" y="317"/>
                  </a:cubicBezTo>
                  <a:lnTo>
                    <a:pt x="319" y="317"/>
                  </a:lnTo>
                  <a:cubicBezTo>
                    <a:pt x="328" y="323"/>
                    <a:pt x="337" y="326"/>
                    <a:pt x="347" y="326"/>
                  </a:cubicBezTo>
                  <a:cubicBezTo>
                    <a:pt x="391" y="326"/>
                    <a:pt x="426" y="263"/>
                    <a:pt x="388" y="227"/>
                  </a:cubicBezTo>
                  <a:cubicBezTo>
                    <a:pt x="314" y="159"/>
                    <a:pt x="240" y="90"/>
                    <a:pt x="164" y="23"/>
                  </a:cubicBezTo>
                  <a:cubicBezTo>
                    <a:pt x="146" y="7"/>
                    <a:pt x="128" y="0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6">
              <a:extLst>
                <a:ext uri="{FF2B5EF4-FFF2-40B4-BE49-F238E27FC236}">
                  <a16:creationId xmlns:a16="http://schemas.microsoft.com/office/drawing/2014/main" id="{1F71D2D6-EEAF-5981-76EB-1A1C5D531A49}"/>
                </a:ext>
              </a:extLst>
            </p:cNvPr>
            <p:cNvSpPr/>
            <p:nvPr/>
          </p:nvSpPr>
          <p:spPr>
            <a:xfrm>
              <a:off x="3264350" y="2165700"/>
              <a:ext cx="32550" cy="50050"/>
            </a:xfrm>
            <a:custGeom>
              <a:avLst/>
              <a:gdLst/>
              <a:ahLst/>
              <a:cxnLst/>
              <a:rect l="l" t="t" r="r" b="b"/>
              <a:pathLst>
                <a:path w="1302" h="2002" extrusionOk="0">
                  <a:moveTo>
                    <a:pt x="22" y="1"/>
                  </a:moveTo>
                  <a:cubicBezTo>
                    <a:pt x="8" y="1"/>
                    <a:pt x="0" y="22"/>
                    <a:pt x="14" y="29"/>
                  </a:cubicBezTo>
                  <a:cubicBezTo>
                    <a:pt x="354" y="179"/>
                    <a:pt x="678" y="347"/>
                    <a:pt x="870" y="684"/>
                  </a:cubicBezTo>
                  <a:cubicBezTo>
                    <a:pt x="1120" y="1125"/>
                    <a:pt x="968" y="1495"/>
                    <a:pt x="908" y="1948"/>
                  </a:cubicBezTo>
                  <a:cubicBezTo>
                    <a:pt x="904" y="1976"/>
                    <a:pt x="924" y="2001"/>
                    <a:pt x="949" y="2001"/>
                  </a:cubicBezTo>
                  <a:cubicBezTo>
                    <a:pt x="958" y="2001"/>
                    <a:pt x="968" y="1997"/>
                    <a:pt x="978" y="1988"/>
                  </a:cubicBezTo>
                  <a:cubicBezTo>
                    <a:pt x="1301" y="1679"/>
                    <a:pt x="1254" y="1078"/>
                    <a:pt x="1064" y="704"/>
                  </a:cubicBezTo>
                  <a:cubicBezTo>
                    <a:pt x="867" y="312"/>
                    <a:pt x="469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6">
              <a:extLst>
                <a:ext uri="{FF2B5EF4-FFF2-40B4-BE49-F238E27FC236}">
                  <a16:creationId xmlns:a16="http://schemas.microsoft.com/office/drawing/2014/main" id="{57A95F55-4501-5A2B-F2E7-F428022F6682}"/>
                </a:ext>
              </a:extLst>
            </p:cNvPr>
            <p:cNvSpPr/>
            <p:nvPr/>
          </p:nvSpPr>
          <p:spPr>
            <a:xfrm>
              <a:off x="3286300" y="2196025"/>
              <a:ext cx="19900" cy="18600"/>
            </a:xfrm>
            <a:custGeom>
              <a:avLst/>
              <a:gdLst/>
              <a:ahLst/>
              <a:cxnLst/>
              <a:rect l="l" t="t" r="r" b="b"/>
              <a:pathLst>
                <a:path w="796" h="744" extrusionOk="0">
                  <a:moveTo>
                    <a:pt x="750" y="0"/>
                  </a:moveTo>
                  <a:cubicBezTo>
                    <a:pt x="743" y="0"/>
                    <a:pt x="736" y="2"/>
                    <a:pt x="729" y="5"/>
                  </a:cubicBezTo>
                  <a:cubicBezTo>
                    <a:pt x="591" y="78"/>
                    <a:pt x="495" y="255"/>
                    <a:pt x="383" y="365"/>
                  </a:cubicBezTo>
                  <a:cubicBezTo>
                    <a:pt x="268" y="481"/>
                    <a:pt x="108" y="562"/>
                    <a:pt x="15" y="696"/>
                  </a:cubicBezTo>
                  <a:lnTo>
                    <a:pt x="13" y="696"/>
                  </a:lnTo>
                  <a:cubicBezTo>
                    <a:pt x="1" y="714"/>
                    <a:pt x="17" y="744"/>
                    <a:pt x="39" y="744"/>
                  </a:cubicBezTo>
                  <a:cubicBezTo>
                    <a:pt x="40" y="744"/>
                    <a:pt x="41" y="744"/>
                    <a:pt x="42" y="744"/>
                  </a:cubicBezTo>
                  <a:cubicBezTo>
                    <a:pt x="212" y="724"/>
                    <a:pt x="363" y="582"/>
                    <a:pt x="487" y="469"/>
                  </a:cubicBezTo>
                  <a:cubicBezTo>
                    <a:pt x="606" y="363"/>
                    <a:pt x="776" y="210"/>
                    <a:pt x="793" y="41"/>
                  </a:cubicBezTo>
                  <a:cubicBezTo>
                    <a:pt x="796" y="16"/>
                    <a:pt x="773" y="0"/>
                    <a:pt x="7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6">
              <a:extLst>
                <a:ext uri="{FF2B5EF4-FFF2-40B4-BE49-F238E27FC236}">
                  <a16:creationId xmlns:a16="http://schemas.microsoft.com/office/drawing/2014/main" id="{9810CE4B-169B-1F31-DEF8-47EDFCF718B8}"/>
                </a:ext>
              </a:extLst>
            </p:cNvPr>
            <p:cNvSpPr/>
            <p:nvPr/>
          </p:nvSpPr>
          <p:spPr>
            <a:xfrm>
              <a:off x="3301825" y="2196625"/>
              <a:ext cx="18275" cy="50125"/>
            </a:xfrm>
            <a:custGeom>
              <a:avLst/>
              <a:gdLst/>
              <a:ahLst/>
              <a:cxnLst/>
              <a:rect l="l" t="t" r="r" b="b"/>
              <a:pathLst>
                <a:path w="731" h="2005" extrusionOk="0">
                  <a:moveTo>
                    <a:pt x="171" y="1"/>
                  </a:moveTo>
                  <a:cubicBezTo>
                    <a:pt x="164" y="1"/>
                    <a:pt x="156" y="5"/>
                    <a:pt x="155" y="13"/>
                  </a:cubicBezTo>
                  <a:cubicBezTo>
                    <a:pt x="0" y="611"/>
                    <a:pt x="209" y="1538"/>
                    <a:pt x="638" y="1991"/>
                  </a:cubicBezTo>
                  <a:cubicBezTo>
                    <a:pt x="647" y="2001"/>
                    <a:pt x="659" y="2005"/>
                    <a:pt x="670" y="2005"/>
                  </a:cubicBezTo>
                  <a:cubicBezTo>
                    <a:pt x="700" y="2005"/>
                    <a:pt x="731" y="1977"/>
                    <a:pt x="719" y="1944"/>
                  </a:cubicBezTo>
                  <a:cubicBezTo>
                    <a:pt x="608" y="1625"/>
                    <a:pt x="432" y="1338"/>
                    <a:pt x="341" y="1007"/>
                  </a:cubicBezTo>
                  <a:cubicBezTo>
                    <a:pt x="251" y="680"/>
                    <a:pt x="243" y="346"/>
                    <a:pt x="186" y="14"/>
                  </a:cubicBezTo>
                  <a:lnTo>
                    <a:pt x="186" y="13"/>
                  </a:lnTo>
                  <a:cubicBezTo>
                    <a:pt x="185" y="5"/>
                    <a:pt x="178" y="1"/>
                    <a:pt x="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6">
              <a:extLst>
                <a:ext uri="{FF2B5EF4-FFF2-40B4-BE49-F238E27FC236}">
                  <a16:creationId xmlns:a16="http://schemas.microsoft.com/office/drawing/2014/main" id="{975CCC43-7EA7-9465-9E26-1B441BC81547}"/>
                </a:ext>
              </a:extLst>
            </p:cNvPr>
            <p:cNvSpPr/>
            <p:nvPr/>
          </p:nvSpPr>
          <p:spPr>
            <a:xfrm>
              <a:off x="3314225" y="2213200"/>
              <a:ext cx="31275" cy="69000"/>
            </a:xfrm>
            <a:custGeom>
              <a:avLst/>
              <a:gdLst/>
              <a:ahLst/>
              <a:cxnLst/>
              <a:rect l="l" t="t" r="r" b="b"/>
              <a:pathLst>
                <a:path w="1251" h="2760" extrusionOk="0">
                  <a:moveTo>
                    <a:pt x="1208" y="1"/>
                  </a:moveTo>
                  <a:cubicBezTo>
                    <a:pt x="1204" y="1"/>
                    <a:pt x="1200" y="1"/>
                    <a:pt x="1196" y="3"/>
                  </a:cubicBezTo>
                  <a:cubicBezTo>
                    <a:pt x="257" y="425"/>
                    <a:pt x="0" y="1885"/>
                    <a:pt x="349" y="2748"/>
                  </a:cubicBezTo>
                  <a:cubicBezTo>
                    <a:pt x="352" y="2756"/>
                    <a:pt x="358" y="2759"/>
                    <a:pt x="364" y="2759"/>
                  </a:cubicBezTo>
                  <a:cubicBezTo>
                    <a:pt x="374" y="2759"/>
                    <a:pt x="384" y="2752"/>
                    <a:pt x="381" y="2739"/>
                  </a:cubicBezTo>
                  <a:cubicBezTo>
                    <a:pt x="277" y="2222"/>
                    <a:pt x="276" y="1702"/>
                    <a:pt x="455" y="1200"/>
                  </a:cubicBezTo>
                  <a:cubicBezTo>
                    <a:pt x="624" y="721"/>
                    <a:pt x="944" y="433"/>
                    <a:pt x="1235" y="42"/>
                  </a:cubicBezTo>
                  <a:cubicBezTo>
                    <a:pt x="1251" y="21"/>
                    <a:pt x="1229" y="1"/>
                    <a:pt x="12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6">
              <a:extLst>
                <a:ext uri="{FF2B5EF4-FFF2-40B4-BE49-F238E27FC236}">
                  <a16:creationId xmlns:a16="http://schemas.microsoft.com/office/drawing/2014/main" id="{ECE144ED-743E-6205-6814-CE94830AA336}"/>
                </a:ext>
              </a:extLst>
            </p:cNvPr>
            <p:cNvSpPr/>
            <p:nvPr/>
          </p:nvSpPr>
          <p:spPr>
            <a:xfrm>
              <a:off x="3321975" y="2209025"/>
              <a:ext cx="59475" cy="72700"/>
            </a:xfrm>
            <a:custGeom>
              <a:avLst/>
              <a:gdLst/>
              <a:ahLst/>
              <a:cxnLst/>
              <a:rect l="l" t="t" r="r" b="b"/>
              <a:pathLst>
                <a:path w="2379" h="2908" extrusionOk="0">
                  <a:moveTo>
                    <a:pt x="2332" y="1"/>
                  </a:moveTo>
                  <a:cubicBezTo>
                    <a:pt x="2312" y="1"/>
                    <a:pt x="2291" y="11"/>
                    <a:pt x="2284" y="34"/>
                  </a:cubicBezTo>
                  <a:cubicBezTo>
                    <a:pt x="2029" y="873"/>
                    <a:pt x="1626" y="1383"/>
                    <a:pt x="902" y="1876"/>
                  </a:cubicBezTo>
                  <a:cubicBezTo>
                    <a:pt x="535" y="2126"/>
                    <a:pt x="88" y="2402"/>
                    <a:pt x="5" y="2871"/>
                  </a:cubicBezTo>
                  <a:cubicBezTo>
                    <a:pt x="1" y="2893"/>
                    <a:pt x="17" y="2908"/>
                    <a:pt x="34" y="2908"/>
                  </a:cubicBezTo>
                  <a:cubicBezTo>
                    <a:pt x="43" y="2908"/>
                    <a:pt x="53" y="2903"/>
                    <a:pt x="60" y="2894"/>
                  </a:cubicBezTo>
                  <a:cubicBezTo>
                    <a:pt x="499" y="2289"/>
                    <a:pt x="1116" y="2063"/>
                    <a:pt x="1642" y="1568"/>
                  </a:cubicBezTo>
                  <a:cubicBezTo>
                    <a:pt x="2060" y="1177"/>
                    <a:pt x="2345" y="620"/>
                    <a:pt x="2376" y="45"/>
                  </a:cubicBezTo>
                  <a:cubicBezTo>
                    <a:pt x="2378" y="16"/>
                    <a:pt x="2355" y="1"/>
                    <a:pt x="2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6">
              <a:extLst>
                <a:ext uri="{FF2B5EF4-FFF2-40B4-BE49-F238E27FC236}">
                  <a16:creationId xmlns:a16="http://schemas.microsoft.com/office/drawing/2014/main" id="{28CA1719-6FD7-3E81-E450-3412BA473B6C}"/>
                </a:ext>
              </a:extLst>
            </p:cNvPr>
            <p:cNvSpPr/>
            <p:nvPr/>
          </p:nvSpPr>
          <p:spPr>
            <a:xfrm>
              <a:off x="3362050" y="2244050"/>
              <a:ext cx="23075" cy="11875"/>
            </a:xfrm>
            <a:custGeom>
              <a:avLst/>
              <a:gdLst/>
              <a:ahLst/>
              <a:cxnLst/>
              <a:rect l="l" t="t" r="r" b="b"/>
              <a:pathLst>
                <a:path w="923" h="475" extrusionOk="0">
                  <a:moveTo>
                    <a:pt x="311" y="0"/>
                  </a:moveTo>
                  <a:cubicBezTo>
                    <a:pt x="215" y="0"/>
                    <a:pt x="120" y="24"/>
                    <a:pt x="31" y="78"/>
                  </a:cubicBezTo>
                  <a:cubicBezTo>
                    <a:pt x="0" y="97"/>
                    <a:pt x="9" y="153"/>
                    <a:pt x="48" y="153"/>
                  </a:cubicBezTo>
                  <a:cubicBezTo>
                    <a:pt x="49" y="153"/>
                    <a:pt x="50" y="153"/>
                    <a:pt x="51" y="153"/>
                  </a:cubicBezTo>
                  <a:cubicBezTo>
                    <a:pt x="92" y="149"/>
                    <a:pt x="135" y="147"/>
                    <a:pt x="177" y="147"/>
                  </a:cubicBezTo>
                  <a:cubicBezTo>
                    <a:pt x="288" y="147"/>
                    <a:pt x="401" y="163"/>
                    <a:pt x="501" y="208"/>
                  </a:cubicBezTo>
                  <a:cubicBezTo>
                    <a:pt x="634" y="270"/>
                    <a:pt x="700" y="400"/>
                    <a:pt x="821" y="466"/>
                  </a:cubicBezTo>
                  <a:cubicBezTo>
                    <a:pt x="832" y="472"/>
                    <a:pt x="843" y="474"/>
                    <a:pt x="854" y="474"/>
                  </a:cubicBezTo>
                  <a:cubicBezTo>
                    <a:pt x="889" y="474"/>
                    <a:pt x="922" y="448"/>
                    <a:pt x="922" y="408"/>
                  </a:cubicBezTo>
                  <a:cubicBezTo>
                    <a:pt x="918" y="234"/>
                    <a:pt x="714" y="107"/>
                    <a:pt x="568" y="51"/>
                  </a:cubicBezTo>
                  <a:cubicBezTo>
                    <a:pt x="483" y="19"/>
                    <a:pt x="396" y="0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6">
              <a:extLst>
                <a:ext uri="{FF2B5EF4-FFF2-40B4-BE49-F238E27FC236}">
                  <a16:creationId xmlns:a16="http://schemas.microsoft.com/office/drawing/2014/main" id="{AC68ACD9-6EBF-F6E5-C5A1-8C5EB61730FA}"/>
                </a:ext>
              </a:extLst>
            </p:cNvPr>
            <p:cNvSpPr/>
            <p:nvPr/>
          </p:nvSpPr>
          <p:spPr>
            <a:xfrm>
              <a:off x="3351025" y="2148325"/>
              <a:ext cx="56450" cy="78550"/>
            </a:xfrm>
            <a:custGeom>
              <a:avLst/>
              <a:gdLst/>
              <a:ahLst/>
              <a:cxnLst/>
              <a:rect l="l" t="t" r="r" b="b"/>
              <a:pathLst>
                <a:path w="2258" h="3142" extrusionOk="0">
                  <a:moveTo>
                    <a:pt x="30" y="0"/>
                  </a:moveTo>
                  <a:cubicBezTo>
                    <a:pt x="9" y="0"/>
                    <a:pt x="0" y="27"/>
                    <a:pt x="18" y="41"/>
                  </a:cubicBezTo>
                  <a:cubicBezTo>
                    <a:pt x="581" y="449"/>
                    <a:pt x="1091" y="756"/>
                    <a:pt x="1465" y="1371"/>
                  </a:cubicBezTo>
                  <a:cubicBezTo>
                    <a:pt x="1804" y="1927"/>
                    <a:pt x="1863" y="2480"/>
                    <a:pt x="1959" y="3105"/>
                  </a:cubicBezTo>
                  <a:cubicBezTo>
                    <a:pt x="1963" y="3129"/>
                    <a:pt x="1985" y="3141"/>
                    <a:pt x="2007" y="3141"/>
                  </a:cubicBezTo>
                  <a:cubicBezTo>
                    <a:pt x="2030" y="3141"/>
                    <a:pt x="2052" y="3129"/>
                    <a:pt x="2057" y="3105"/>
                  </a:cubicBezTo>
                  <a:cubicBezTo>
                    <a:pt x="2258" y="1917"/>
                    <a:pt x="1241" y="256"/>
                    <a:pt x="35" y="0"/>
                  </a:cubicBezTo>
                  <a:cubicBezTo>
                    <a:pt x="33" y="0"/>
                    <a:pt x="31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6">
              <a:extLst>
                <a:ext uri="{FF2B5EF4-FFF2-40B4-BE49-F238E27FC236}">
                  <a16:creationId xmlns:a16="http://schemas.microsoft.com/office/drawing/2014/main" id="{A7148E29-1F9A-7B6C-30F5-52E16A8B4C37}"/>
                </a:ext>
              </a:extLst>
            </p:cNvPr>
            <p:cNvSpPr/>
            <p:nvPr/>
          </p:nvSpPr>
          <p:spPr>
            <a:xfrm>
              <a:off x="3242025" y="2134175"/>
              <a:ext cx="48750" cy="23200"/>
            </a:xfrm>
            <a:custGeom>
              <a:avLst/>
              <a:gdLst/>
              <a:ahLst/>
              <a:cxnLst/>
              <a:rect l="l" t="t" r="r" b="b"/>
              <a:pathLst>
                <a:path w="1950" h="928" extrusionOk="0">
                  <a:moveTo>
                    <a:pt x="1670" y="0"/>
                  </a:moveTo>
                  <a:cubicBezTo>
                    <a:pt x="1072" y="0"/>
                    <a:pt x="323" y="442"/>
                    <a:pt x="16" y="878"/>
                  </a:cubicBezTo>
                  <a:cubicBezTo>
                    <a:pt x="1" y="900"/>
                    <a:pt x="23" y="928"/>
                    <a:pt x="47" y="928"/>
                  </a:cubicBezTo>
                  <a:cubicBezTo>
                    <a:pt x="52" y="928"/>
                    <a:pt x="58" y="926"/>
                    <a:pt x="63" y="923"/>
                  </a:cubicBezTo>
                  <a:cubicBezTo>
                    <a:pt x="385" y="721"/>
                    <a:pt x="670" y="486"/>
                    <a:pt x="1029" y="347"/>
                  </a:cubicBezTo>
                  <a:cubicBezTo>
                    <a:pt x="1319" y="233"/>
                    <a:pt x="1637" y="214"/>
                    <a:pt x="1922" y="92"/>
                  </a:cubicBezTo>
                  <a:cubicBezTo>
                    <a:pt x="1950" y="80"/>
                    <a:pt x="1940" y="34"/>
                    <a:pt x="1913" y="28"/>
                  </a:cubicBezTo>
                  <a:cubicBezTo>
                    <a:pt x="1836" y="9"/>
                    <a:pt x="1754" y="0"/>
                    <a:pt x="16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6">
              <a:extLst>
                <a:ext uri="{FF2B5EF4-FFF2-40B4-BE49-F238E27FC236}">
                  <a16:creationId xmlns:a16="http://schemas.microsoft.com/office/drawing/2014/main" id="{E4A158DE-3F28-6FAC-0671-17956EE12852}"/>
                </a:ext>
              </a:extLst>
            </p:cNvPr>
            <p:cNvSpPr/>
            <p:nvPr/>
          </p:nvSpPr>
          <p:spPr>
            <a:xfrm>
              <a:off x="3234125" y="2124975"/>
              <a:ext cx="11350" cy="33125"/>
            </a:xfrm>
            <a:custGeom>
              <a:avLst/>
              <a:gdLst/>
              <a:ahLst/>
              <a:cxnLst/>
              <a:rect l="l" t="t" r="r" b="b"/>
              <a:pathLst>
                <a:path w="454" h="1325" extrusionOk="0">
                  <a:moveTo>
                    <a:pt x="187" y="1"/>
                  </a:moveTo>
                  <a:cubicBezTo>
                    <a:pt x="178" y="1"/>
                    <a:pt x="170" y="4"/>
                    <a:pt x="166" y="13"/>
                  </a:cubicBezTo>
                  <a:cubicBezTo>
                    <a:pt x="1" y="338"/>
                    <a:pt x="130" y="1002"/>
                    <a:pt x="326" y="1293"/>
                  </a:cubicBezTo>
                  <a:cubicBezTo>
                    <a:pt x="340" y="1315"/>
                    <a:pt x="361" y="1325"/>
                    <a:pt x="380" y="1325"/>
                  </a:cubicBezTo>
                  <a:cubicBezTo>
                    <a:pt x="418" y="1325"/>
                    <a:pt x="453" y="1290"/>
                    <a:pt x="445" y="1243"/>
                  </a:cubicBezTo>
                  <a:cubicBezTo>
                    <a:pt x="408" y="1036"/>
                    <a:pt x="323" y="843"/>
                    <a:pt x="286" y="635"/>
                  </a:cubicBezTo>
                  <a:cubicBezTo>
                    <a:pt x="250" y="435"/>
                    <a:pt x="281" y="211"/>
                    <a:pt x="215" y="20"/>
                  </a:cubicBezTo>
                  <a:cubicBezTo>
                    <a:pt x="211" y="8"/>
                    <a:pt x="198" y="1"/>
                    <a:pt x="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6">
              <a:extLst>
                <a:ext uri="{FF2B5EF4-FFF2-40B4-BE49-F238E27FC236}">
                  <a16:creationId xmlns:a16="http://schemas.microsoft.com/office/drawing/2014/main" id="{3B09B926-3838-5569-CE2B-B4D1E08441B7}"/>
                </a:ext>
              </a:extLst>
            </p:cNvPr>
            <p:cNvSpPr/>
            <p:nvPr/>
          </p:nvSpPr>
          <p:spPr>
            <a:xfrm>
              <a:off x="3190275" y="2153475"/>
              <a:ext cx="56975" cy="111525"/>
            </a:xfrm>
            <a:custGeom>
              <a:avLst/>
              <a:gdLst/>
              <a:ahLst/>
              <a:cxnLst/>
              <a:rect l="l" t="t" r="r" b="b"/>
              <a:pathLst>
                <a:path w="2279" h="4461" extrusionOk="0">
                  <a:moveTo>
                    <a:pt x="2243" y="0"/>
                  </a:moveTo>
                  <a:cubicBezTo>
                    <a:pt x="2239" y="0"/>
                    <a:pt x="2235" y="1"/>
                    <a:pt x="2231" y="3"/>
                  </a:cubicBezTo>
                  <a:cubicBezTo>
                    <a:pt x="746" y="731"/>
                    <a:pt x="1" y="2884"/>
                    <a:pt x="279" y="4426"/>
                  </a:cubicBezTo>
                  <a:cubicBezTo>
                    <a:pt x="283" y="4450"/>
                    <a:pt x="302" y="4460"/>
                    <a:pt x="322" y="4460"/>
                  </a:cubicBezTo>
                  <a:cubicBezTo>
                    <a:pt x="348" y="4460"/>
                    <a:pt x="375" y="4443"/>
                    <a:pt x="374" y="4413"/>
                  </a:cubicBezTo>
                  <a:cubicBezTo>
                    <a:pt x="340" y="3576"/>
                    <a:pt x="426" y="2763"/>
                    <a:pt x="763" y="1990"/>
                  </a:cubicBezTo>
                  <a:cubicBezTo>
                    <a:pt x="1112" y="1188"/>
                    <a:pt x="1681" y="664"/>
                    <a:pt x="2262" y="42"/>
                  </a:cubicBezTo>
                  <a:cubicBezTo>
                    <a:pt x="2278" y="24"/>
                    <a:pt x="2263" y="0"/>
                    <a:pt x="22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6">
              <a:extLst>
                <a:ext uri="{FF2B5EF4-FFF2-40B4-BE49-F238E27FC236}">
                  <a16:creationId xmlns:a16="http://schemas.microsoft.com/office/drawing/2014/main" id="{128C5DE7-6257-4D67-4E6C-36715F2339C3}"/>
                </a:ext>
              </a:extLst>
            </p:cNvPr>
            <p:cNvSpPr/>
            <p:nvPr/>
          </p:nvSpPr>
          <p:spPr>
            <a:xfrm>
              <a:off x="3308675" y="2121075"/>
              <a:ext cx="38275" cy="57375"/>
            </a:xfrm>
            <a:custGeom>
              <a:avLst/>
              <a:gdLst/>
              <a:ahLst/>
              <a:cxnLst/>
              <a:rect l="l" t="t" r="r" b="b"/>
              <a:pathLst>
                <a:path w="1531" h="2295" extrusionOk="0">
                  <a:moveTo>
                    <a:pt x="358" y="1"/>
                  </a:moveTo>
                  <a:cubicBezTo>
                    <a:pt x="348" y="1"/>
                    <a:pt x="337" y="6"/>
                    <a:pt x="333" y="19"/>
                  </a:cubicBezTo>
                  <a:cubicBezTo>
                    <a:pt x="1" y="950"/>
                    <a:pt x="739" y="1771"/>
                    <a:pt x="1439" y="2286"/>
                  </a:cubicBezTo>
                  <a:cubicBezTo>
                    <a:pt x="1447" y="2292"/>
                    <a:pt x="1455" y="2295"/>
                    <a:pt x="1463" y="2295"/>
                  </a:cubicBezTo>
                  <a:cubicBezTo>
                    <a:pt x="1500" y="2295"/>
                    <a:pt x="1530" y="2240"/>
                    <a:pt x="1498" y="2210"/>
                  </a:cubicBezTo>
                  <a:cubicBezTo>
                    <a:pt x="872" y="1630"/>
                    <a:pt x="63" y="1008"/>
                    <a:pt x="384" y="33"/>
                  </a:cubicBezTo>
                  <a:cubicBezTo>
                    <a:pt x="390" y="13"/>
                    <a:pt x="374" y="1"/>
                    <a:pt x="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6">
              <a:extLst>
                <a:ext uri="{FF2B5EF4-FFF2-40B4-BE49-F238E27FC236}">
                  <a16:creationId xmlns:a16="http://schemas.microsoft.com/office/drawing/2014/main" id="{99720163-8C66-2AE8-AA0C-600A894E51E8}"/>
                </a:ext>
              </a:extLst>
            </p:cNvPr>
            <p:cNvSpPr/>
            <p:nvPr/>
          </p:nvSpPr>
          <p:spPr>
            <a:xfrm>
              <a:off x="3334875" y="2108725"/>
              <a:ext cx="40325" cy="70300"/>
            </a:xfrm>
            <a:custGeom>
              <a:avLst/>
              <a:gdLst/>
              <a:ahLst/>
              <a:cxnLst/>
              <a:rect l="l" t="t" r="r" b="b"/>
              <a:pathLst>
                <a:path w="1613" h="2812" extrusionOk="0">
                  <a:moveTo>
                    <a:pt x="681" y="1"/>
                  </a:moveTo>
                  <a:cubicBezTo>
                    <a:pt x="608" y="1"/>
                    <a:pt x="587" y="106"/>
                    <a:pt x="663" y="134"/>
                  </a:cubicBezTo>
                  <a:cubicBezTo>
                    <a:pt x="1613" y="496"/>
                    <a:pt x="398" y="1578"/>
                    <a:pt x="264" y="2019"/>
                  </a:cubicBezTo>
                  <a:cubicBezTo>
                    <a:pt x="172" y="2317"/>
                    <a:pt x="209" y="2598"/>
                    <a:pt x="448" y="2803"/>
                  </a:cubicBezTo>
                  <a:cubicBezTo>
                    <a:pt x="455" y="2809"/>
                    <a:pt x="462" y="2811"/>
                    <a:pt x="470" y="2811"/>
                  </a:cubicBezTo>
                  <a:cubicBezTo>
                    <a:pt x="492" y="2811"/>
                    <a:pt x="513" y="2789"/>
                    <a:pt x="498" y="2765"/>
                  </a:cubicBezTo>
                  <a:cubicBezTo>
                    <a:pt x="1" y="1974"/>
                    <a:pt x="1081" y="1482"/>
                    <a:pt x="1181" y="762"/>
                  </a:cubicBezTo>
                  <a:cubicBezTo>
                    <a:pt x="1231" y="410"/>
                    <a:pt x="1056" y="79"/>
                    <a:pt x="699" y="3"/>
                  </a:cubicBezTo>
                  <a:cubicBezTo>
                    <a:pt x="693" y="1"/>
                    <a:pt x="687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6">
              <a:extLst>
                <a:ext uri="{FF2B5EF4-FFF2-40B4-BE49-F238E27FC236}">
                  <a16:creationId xmlns:a16="http://schemas.microsoft.com/office/drawing/2014/main" id="{F2360056-B7DF-FDA1-08F0-2ED7EE2578F7}"/>
                </a:ext>
              </a:extLst>
            </p:cNvPr>
            <p:cNvSpPr/>
            <p:nvPr/>
          </p:nvSpPr>
          <p:spPr>
            <a:xfrm>
              <a:off x="3353350" y="2111475"/>
              <a:ext cx="34275" cy="15125"/>
            </a:xfrm>
            <a:custGeom>
              <a:avLst/>
              <a:gdLst/>
              <a:ahLst/>
              <a:cxnLst/>
              <a:rect l="l" t="t" r="r" b="b"/>
              <a:pathLst>
                <a:path w="1371" h="605" extrusionOk="0">
                  <a:moveTo>
                    <a:pt x="67" y="1"/>
                  </a:moveTo>
                  <a:cubicBezTo>
                    <a:pt x="29" y="1"/>
                    <a:pt x="0" y="53"/>
                    <a:pt x="33" y="84"/>
                  </a:cubicBezTo>
                  <a:cubicBezTo>
                    <a:pt x="214" y="261"/>
                    <a:pt x="425" y="393"/>
                    <a:pt x="663" y="482"/>
                  </a:cubicBezTo>
                  <a:cubicBezTo>
                    <a:pt x="805" y="535"/>
                    <a:pt x="988" y="604"/>
                    <a:pt x="1155" y="604"/>
                  </a:cubicBezTo>
                  <a:cubicBezTo>
                    <a:pt x="1217" y="604"/>
                    <a:pt x="1277" y="595"/>
                    <a:pt x="1332" y="571"/>
                  </a:cubicBezTo>
                  <a:cubicBezTo>
                    <a:pt x="1370" y="554"/>
                    <a:pt x="1364" y="497"/>
                    <a:pt x="1332" y="479"/>
                  </a:cubicBezTo>
                  <a:cubicBezTo>
                    <a:pt x="1164" y="377"/>
                    <a:pt x="934" y="395"/>
                    <a:pt x="744" y="334"/>
                  </a:cubicBezTo>
                  <a:cubicBezTo>
                    <a:pt x="512" y="257"/>
                    <a:pt x="297" y="139"/>
                    <a:pt x="91" y="7"/>
                  </a:cubicBezTo>
                  <a:lnTo>
                    <a:pt x="91" y="8"/>
                  </a:lnTo>
                  <a:cubicBezTo>
                    <a:pt x="83" y="3"/>
                    <a:pt x="75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6">
              <a:extLst>
                <a:ext uri="{FF2B5EF4-FFF2-40B4-BE49-F238E27FC236}">
                  <a16:creationId xmlns:a16="http://schemas.microsoft.com/office/drawing/2014/main" id="{4C4CAA9F-81D5-D6C7-835F-066AC5D26869}"/>
                </a:ext>
              </a:extLst>
            </p:cNvPr>
            <p:cNvSpPr/>
            <p:nvPr/>
          </p:nvSpPr>
          <p:spPr>
            <a:xfrm>
              <a:off x="3353400" y="2060200"/>
              <a:ext cx="33800" cy="65575"/>
            </a:xfrm>
            <a:custGeom>
              <a:avLst/>
              <a:gdLst/>
              <a:ahLst/>
              <a:cxnLst/>
              <a:rect l="l" t="t" r="r" b="b"/>
              <a:pathLst>
                <a:path w="1352" h="2623" extrusionOk="0">
                  <a:moveTo>
                    <a:pt x="68" y="1"/>
                  </a:moveTo>
                  <a:cubicBezTo>
                    <a:pt x="34" y="1"/>
                    <a:pt x="1" y="37"/>
                    <a:pt x="24" y="70"/>
                  </a:cubicBezTo>
                  <a:cubicBezTo>
                    <a:pt x="267" y="419"/>
                    <a:pt x="578" y="697"/>
                    <a:pt x="776" y="1083"/>
                  </a:cubicBezTo>
                  <a:cubicBezTo>
                    <a:pt x="1021" y="1561"/>
                    <a:pt x="1099" y="2047"/>
                    <a:pt x="1166" y="2573"/>
                  </a:cubicBezTo>
                  <a:cubicBezTo>
                    <a:pt x="1170" y="2606"/>
                    <a:pt x="1195" y="2623"/>
                    <a:pt x="1219" y="2623"/>
                  </a:cubicBezTo>
                  <a:cubicBezTo>
                    <a:pt x="1243" y="2623"/>
                    <a:pt x="1266" y="2606"/>
                    <a:pt x="1270" y="2573"/>
                  </a:cubicBezTo>
                  <a:cubicBezTo>
                    <a:pt x="1352" y="1708"/>
                    <a:pt x="888" y="441"/>
                    <a:pt x="89" y="6"/>
                  </a:cubicBezTo>
                  <a:cubicBezTo>
                    <a:pt x="82" y="2"/>
                    <a:pt x="75" y="1"/>
                    <a:pt x="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6">
              <a:extLst>
                <a:ext uri="{FF2B5EF4-FFF2-40B4-BE49-F238E27FC236}">
                  <a16:creationId xmlns:a16="http://schemas.microsoft.com/office/drawing/2014/main" id="{5AF788CC-4FB8-B830-8CFB-888B34961E30}"/>
                </a:ext>
              </a:extLst>
            </p:cNvPr>
            <p:cNvSpPr/>
            <p:nvPr/>
          </p:nvSpPr>
          <p:spPr>
            <a:xfrm>
              <a:off x="3354150" y="2060975"/>
              <a:ext cx="35150" cy="11125"/>
            </a:xfrm>
            <a:custGeom>
              <a:avLst/>
              <a:gdLst/>
              <a:ahLst/>
              <a:cxnLst/>
              <a:rect l="l" t="t" r="r" b="b"/>
              <a:pathLst>
                <a:path w="1406" h="445" extrusionOk="0">
                  <a:moveTo>
                    <a:pt x="36" y="0"/>
                  </a:moveTo>
                  <a:cubicBezTo>
                    <a:pt x="14" y="0"/>
                    <a:pt x="1" y="26"/>
                    <a:pt x="17" y="43"/>
                  </a:cubicBezTo>
                  <a:cubicBezTo>
                    <a:pt x="253" y="289"/>
                    <a:pt x="723" y="445"/>
                    <a:pt x="1106" y="445"/>
                  </a:cubicBezTo>
                  <a:cubicBezTo>
                    <a:pt x="1189" y="445"/>
                    <a:pt x="1268" y="438"/>
                    <a:pt x="1339" y="423"/>
                  </a:cubicBezTo>
                  <a:cubicBezTo>
                    <a:pt x="1404" y="408"/>
                    <a:pt x="1405" y="302"/>
                    <a:pt x="1339" y="290"/>
                  </a:cubicBezTo>
                  <a:cubicBezTo>
                    <a:pt x="1120" y="246"/>
                    <a:pt x="896" y="258"/>
                    <a:pt x="675" y="204"/>
                  </a:cubicBezTo>
                  <a:cubicBezTo>
                    <a:pt x="459" y="151"/>
                    <a:pt x="259" y="49"/>
                    <a:pt x="42" y="1"/>
                  </a:cubicBezTo>
                  <a:cubicBezTo>
                    <a:pt x="40" y="0"/>
                    <a:pt x="38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6">
              <a:extLst>
                <a:ext uri="{FF2B5EF4-FFF2-40B4-BE49-F238E27FC236}">
                  <a16:creationId xmlns:a16="http://schemas.microsoft.com/office/drawing/2014/main" id="{4665D6DC-2A2A-0D4C-9634-938260F0A0E9}"/>
                </a:ext>
              </a:extLst>
            </p:cNvPr>
            <p:cNvSpPr/>
            <p:nvPr/>
          </p:nvSpPr>
          <p:spPr>
            <a:xfrm>
              <a:off x="3352400" y="2006650"/>
              <a:ext cx="42200" cy="64000"/>
            </a:xfrm>
            <a:custGeom>
              <a:avLst/>
              <a:gdLst/>
              <a:ahLst/>
              <a:cxnLst/>
              <a:rect l="l" t="t" r="r" b="b"/>
              <a:pathLst>
                <a:path w="1688" h="2560" extrusionOk="0">
                  <a:moveTo>
                    <a:pt x="82" y="1"/>
                  </a:moveTo>
                  <a:cubicBezTo>
                    <a:pt x="38" y="1"/>
                    <a:pt x="1" y="50"/>
                    <a:pt x="40" y="89"/>
                  </a:cubicBezTo>
                  <a:cubicBezTo>
                    <a:pt x="399" y="436"/>
                    <a:pt x="758" y="708"/>
                    <a:pt x="1004" y="1157"/>
                  </a:cubicBezTo>
                  <a:cubicBezTo>
                    <a:pt x="1251" y="1613"/>
                    <a:pt x="1262" y="2056"/>
                    <a:pt x="1404" y="2537"/>
                  </a:cubicBezTo>
                  <a:lnTo>
                    <a:pt x="1404" y="2536"/>
                  </a:lnTo>
                  <a:cubicBezTo>
                    <a:pt x="1408" y="2551"/>
                    <a:pt x="1422" y="2559"/>
                    <a:pt x="1435" y="2559"/>
                  </a:cubicBezTo>
                  <a:cubicBezTo>
                    <a:pt x="1448" y="2559"/>
                    <a:pt x="1461" y="2552"/>
                    <a:pt x="1464" y="2536"/>
                  </a:cubicBezTo>
                  <a:cubicBezTo>
                    <a:pt x="1687" y="1663"/>
                    <a:pt x="904" y="350"/>
                    <a:pt x="105" y="6"/>
                  </a:cubicBezTo>
                  <a:cubicBezTo>
                    <a:pt x="97" y="2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6">
              <a:extLst>
                <a:ext uri="{FF2B5EF4-FFF2-40B4-BE49-F238E27FC236}">
                  <a16:creationId xmlns:a16="http://schemas.microsoft.com/office/drawing/2014/main" id="{D9E1C05A-8CF1-45BF-CAB9-88319AFA0A90}"/>
                </a:ext>
              </a:extLst>
            </p:cNvPr>
            <p:cNvSpPr/>
            <p:nvPr/>
          </p:nvSpPr>
          <p:spPr>
            <a:xfrm>
              <a:off x="3281750" y="2059600"/>
              <a:ext cx="10700" cy="35825"/>
            </a:xfrm>
            <a:custGeom>
              <a:avLst/>
              <a:gdLst/>
              <a:ahLst/>
              <a:cxnLst/>
              <a:rect l="l" t="t" r="r" b="b"/>
              <a:pathLst>
                <a:path w="428" h="1433" extrusionOk="0">
                  <a:moveTo>
                    <a:pt x="321" y="0"/>
                  </a:moveTo>
                  <a:cubicBezTo>
                    <a:pt x="314" y="0"/>
                    <a:pt x="307" y="3"/>
                    <a:pt x="300" y="10"/>
                  </a:cubicBezTo>
                  <a:cubicBezTo>
                    <a:pt x="1" y="359"/>
                    <a:pt x="30" y="1088"/>
                    <a:pt x="339" y="1419"/>
                  </a:cubicBezTo>
                  <a:cubicBezTo>
                    <a:pt x="348" y="1429"/>
                    <a:pt x="359" y="1433"/>
                    <a:pt x="370" y="1433"/>
                  </a:cubicBezTo>
                  <a:cubicBezTo>
                    <a:pt x="399" y="1433"/>
                    <a:pt x="427" y="1406"/>
                    <a:pt x="417" y="1374"/>
                  </a:cubicBezTo>
                  <a:cubicBezTo>
                    <a:pt x="349" y="1153"/>
                    <a:pt x="255" y="950"/>
                    <a:pt x="240" y="715"/>
                  </a:cubicBezTo>
                  <a:cubicBezTo>
                    <a:pt x="225" y="473"/>
                    <a:pt x="308" y="272"/>
                    <a:pt x="353" y="41"/>
                  </a:cubicBezTo>
                  <a:cubicBezTo>
                    <a:pt x="357" y="20"/>
                    <a:pt x="340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6">
              <a:extLst>
                <a:ext uri="{FF2B5EF4-FFF2-40B4-BE49-F238E27FC236}">
                  <a16:creationId xmlns:a16="http://schemas.microsoft.com/office/drawing/2014/main" id="{6D5C3239-98B8-05A4-7645-75B69577494E}"/>
                </a:ext>
              </a:extLst>
            </p:cNvPr>
            <p:cNvSpPr/>
            <p:nvPr/>
          </p:nvSpPr>
          <p:spPr>
            <a:xfrm>
              <a:off x="3288025" y="2046300"/>
              <a:ext cx="45875" cy="49025"/>
            </a:xfrm>
            <a:custGeom>
              <a:avLst/>
              <a:gdLst/>
              <a:ahLst/>
              <a:cxnLst/>
              <a:rect l="l" t="t" r="r" b="b"/>
              <a:pathLst>
                <a:path w="1835" h="1961" extrusionOk="0">
                  <a:moveTo>
                    <a:pt x="1680" y="1"/>
                  </a:moveTo>
                  <a:cubicBezTo>
                    <a:pt x="1660" y="1"/>
                    <a:pt x="1639" y="16"/>
                    <a:pt x="1637" y="40"/>
                  </a:cubicBezTo>
                  <a:cubicBezTo>
                    <a:pt x="1584" y="594"/>
                    <a:pt x="1393" y="1115"/>
                    <a:pt x="866" y="1381"/>
                  </a:cubicBezTo>
                  <a:cubicBezTo>
                    <a:pt x="576" y="1527"/>
                    <a:pt x="191" y="1579"/>
                    <a:pt x="22" y="1888"/>
                  </a:cubicBezTo>
                  <a:cubicBezTo>
                    <a:pt x="0" y="1927"/>
                    <a:pt x="31" y="1961"/>
                    <a:pt x="66" y="1961"/>
                  </a:cubicBezTo>
                  <a:cubicBezTo>
                    <a:pt x="78" y="1961"/>
                    <a:pt x="90" y="1957"/>
                    <a:pt x="101" y="1948"/>
                  </a:cubicBezTo>
                  <a:cubicBezTo>
                    <a:pt x="502" y="1623"/>
                    <a:pt x="1040" y="1596"/>
                    <a:pt x="1396" y="1197"/>
                  </a:cubicBezTo>
                  <a:cubicBezTo>
                    <a:pt x="1679" y="881"/>
                    <a:pt x="1835" y="446"/>
                    <a:pt x="1716" y="30"/>
                  </a:cubicBezTo>
                  <a:cubicBezTo>
                    <a:pt x="1710" y="10"/>
                    <a:pt x="1695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6">
              <a:extLst>
                <a:ext uri="{FF2B5EF4-FFF2-40B4-BE49-F238E27FC236}">
                  <a16:creationId xmlns:a16="http://schemas.microsoft.com/office/drawing/2014/main" id="{F60BE0A3-0A9A-C816-A3FD-85230E492F7D}"/>
                </a:ext>
              </a:extLst>
            </p:cNvPr>
            <p:cNvSpPr/>
            <p:nvPr/>
          </p:nvSpPr>
          <p:spPr>
            <a:xfrm>
              <a:off x="3272375" y="2090525"/>
              <a:ext cx="20950" cy="39850"/>
            </a:xfrm>
            <a:custGeom>
              <a:avLst/>
              <a:gdLst/>
              <a:ahLst/>
              <a:cxnLst/>
              <a:rect l="l" t="t" r="r" b="b"/>
              <a:pathLst>
                <a:path w="838" h="1594" extrusionOk="0">
                  <a:moveTo>
                    <a:pt x="818" y="1"/>
                  </a:moveTo>
                  <a:cubicBezTo>
                    <a:pt x="816" y="1"/>
                    <a:pt x="814" y="1"/>
                    <a:pt x="812" y="3"/>
                  </a:cubicBezTo>
                  <a:cubicBezTo>
                    <a:pt x="572" y="154"/>
                    <a:pt x="414" y="456"/>
                    <a:pt x="285" y="700"/>
                  </a:cubicBezTo>
                  <a:cubicBezTo>
                    <a:pt x="154" y="951"/>
                    <a:pt x="1" y="1260"/>
                    <a:pt x="8" y="1547"/>
                  </a:cubicBezTo>
                  <a:cubicBezTo>
                    <a:pt x="9" y="1575"/>
                    <a:pt x="33" y="1594"/>
                    <a:pt x="57" y="1594"/>
                  </a:cubicBezTo>
                  <a:cubicBezTo>
                    <a:pt x="72" y="1594"/>
                    <a:pt x="86" y="1587"/>
                    <a:pt x="95" y="1571"/>
                  </a:cubicBezTo>
                  <a:cubicBezTo>
                    <a:pt x="237" y="1307"/>
                    <a:pt x="291" y="997"/>
                    <a:pt x="426" y="724"/>
                  </a:cubicBezTo>
                  <a:cubicBezTo>
                    <a:pt x="544" y="481"/>
                    <a:pt x="735" y="269"/>
                    <a:pt x="833" y="20"/>
                  </a:cubicBezTo>
                  <a:cubicBezTo>
                    <a:pt x="837" y="10"/>
                    <a:pt x="827" y="1"/>
                    <a:pt x="8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6">
              <a:extLst>
                <a:ext uri="{FF2B5EF4-FFF2-40B4-BE49-F238E27FC236}">
                  <a16:creationId xmlns:a16="http://schemas.microsoft.com/office/drawing/2014/main" id="{0DFF5D95-37FB-E196-3FA3-BD3CA247CB09}"/>
                </a:ext>
              </a:extLst>
            </p:cNvPr>
            <p:cNvSpPr/>
            <p:nvPr/>
          </p:nvSpPr>
          <p:spPr>
            <a:xfrm>
              <a:off x="3271950" y="2095600"/>
              <a:ext cx="59475" cy="36525"/>
            </a:xfrm>
            <a:custGeom>
              <a:avLst/>
              <a:gdLst/>
              <a:ahLst/>
              <a:cxnLst/>
              <a:rect l="l" t="t" r="r" b="b"/>
              <a:pathLst>
                <a:path w="2379" h="1461" extrusionOk="0">
                  <a:moveTo>
                    <a:pt x="2365" y="1"/>
                  </a:moveTo>
                  <a:cubicBezTo>
                    <a:pt x="2360" y="1"/>
                    <a:pt x="2356" y="3"/>
                    <a:pt x="2353" y="6"/>
                  </a:cubicBezTo>
                  <a:cubicBezTo>
                    <a:pt x="2108" y="399"/>
                    <a:pt x="1883" y="778"/>
                    <a:pt x="1481" y="1030"/>
                  </a:cubicBezTo>
                  <a:cubicBezTo>
                    <a:pt x="1126" y="1253"/>
                    <a:pt x="756" y="1297"/>
                    <a:pt x="367" y="1297"/>
                  </a:cubicBezTo>
                  <a:cubicBezTo>
                    <a:pt x="259" y="1297"/>
                    <a:pt x="149" y="1294"/>
                    <a:pt x="38" y="1290"/>
                  </a:cubicBezTo>
                  <a:cubicBezTo>
                    <a:pt x="38" y="1290"/>
                    <a:pt x="37" y="1290"/>
                    <a:pt x="37" y="1290"/>
                  </a:cubicBezTo>
                  <a:cubicBezTo>
                    <a:pt x="12" y="1290"/>
                    <a:pt x="1" y="1329"/>
                    <a:pt x="24" y="1340"/>
                  </a:cubicBezTo>
                  <a:cubicBezTo>
                    <a:pt x="208" y="1422"/>
                    <a:pt x="410" y="1460"/>
                    <a:pt x="615" y="1460"/>
                  </a:cubicBezTo>
                  <a:cubicBezTo>
                    <a:pt x="1436" y="1460"/>
                    <a:pt x="2314" y="847"/>
                    <a:pt x="2378" y="14"/>
                  </a:cubicBezTo>
                  <a:cubicBezTo>
                    <a:pt x="2379" y="5"/>
                    <a:pt x="2372" y="1"/>
                    <a:pt x="2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6">
              <a:extLst>
                <a:ext uri="{FF2B5EF4-FFF2-40B4-BE49-F238E27FC236}">
                  <a16:creationId xmlns:a16="http://schemas.microsoft.com/office/drawing/2014/main" id="{1EBFB16B-6EAF-6AD8-F712-AAA4FD6B9098}"/>
                </a:ext>
              </a:extLst>
            </p:cNvPr>
            <p:cNvSpPr/>
            <p:nvPr/>
          </p:nvSpPr>
          <p:spPr>
            <a:xfrm>
              <a:off x="3311175" y="2116725"/>
              <a:ext cx="36525" cy="58475"/>
            </a:xfrm>
            <a:custGeom>
              <a:avLst/>
              <a:gdLst/>
              <a:ahLst/>
              <a:cxnLst/>
              <a:rect l="l" t="t" r="r" b="b"/>
              <a:pathLst>
                <a:path w="1461" h="2339" extrusionOk="0">
                  <a:moveTo>
                    <a:pt x="246" y="1"/>
                  </a:moveTo>
                  <a:cubicBezTo>
                    <a:pt x="238" y="1"/>
                    <a:pt x="229" y="5"/>
                    <a:pt x="226" y="15"/>
                  </a:cubicBezTo>
                  <a:cubicBezTo>
                    <a:pt x="0" y="807"/>
                    <a:pt x="449" y="2167"/>
                    <a:pt x="1372" y="2337"/>
                  </a:cubicBezTo>
                  <a:cubicBezTo>
                    <a:pt x="1376" y="2338"/>
                    <a:pt x="1379" y="2338"/>
                    <a:pt x="1382" y="2338"/>
                  </a:cubicBezTo>
                  <a:cubicBezTo>
                    <a:pt x="1425" y="2338"/>
                    <a:pt x="1460" y="2286"/>
                    <a:pt x="1422" y="2251"/>
                  </a:cubicBezTo>
                  <a:cubicBezTo>
                    <a:pt x="1098" y="1949"/>
                    <a:pt x="757" y="1772"/>
                    <a:pt x="530" y="1362"/>
                  </a:cubicBezTo>
                  <a:cubicBezTo>
                    <a:pt x="299" y="942"/>
                    <a:pt x="233" y="492"/>
                    <a:pt x="266" y="20"/>
                  </a:cubicBezTo>
                  <a:cubicBezTo>
                    <a:pt x="267" y="7"/>
                    <a:pt x="257" y="1"/>
                    <a:pt x="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6">
              <a:extLst>
                <a:ext uri="{FF2B5EF4-FFF2-40B4-BE49-F238E27FC236}">
                  <a16:creationId xmlns:a16="http://schemas.microsoft.com/office/drawing/2014/main" id="{45E74BF4-95C0-486F-3846-50F303ACB384}"/>
                </a:ext>
              </a:extLst>
            </p:cNvPr>
            <p:cNvSpPr/>
            <p:nvPr/>
          </p:nvSpPr>
          <p:spPr>
            <a:xfrm>
              <a:off x="3330975" y="2112600"/>
              <a:ext cx="41050" cy="63400"/>
            </a:xfrm>
            <a:custGeom>
              <a:avLst/>
              <a:gdLst/>
              <a:ahLst/>
              <a:cxnLst/>
              <a:rect l="l" t="t" r="r" b="b"/>
              <a:pathLst>
                <a:path w="1642" h="2536" extrusionOk="0">
                  <a:moveTo>
                    <a:pt x="1139" y="0"/>
                  </a:moveTo>
                  <a:cubicBezTo>
                    <a:pt x="1112" y="0"/>
                    <a:pt x="1084" y="28"/>
                    <a:pt x="1089" y="61"/>
                  </a:cubicBezTo>
                  <a:cubicBezTo>
                    <a:pt x="1201" y="784"/>
                    <a:pt x="638" y="1101"/>
                    <a:pt x="445" y="1718"/>
                  </a:cubicBezTo>
                  <a:cubicBezTo>
                    <a:pt x="348" y="2033"/>
                    <a:pt x="392" y="2305"/>
                    <a:pt x="632" y="2528"/>
                  </a:cubicBezTo>
                  <a:cubicBezTo>
                    <a:pt x="638" y="2533"/>
                    <a:pt x="643" y="2535"/>
                    <a:pt x="649" y="2535"/>
                  </a:cubicBezTo>
                  <a:cubicBezTo>
                    <a:pt x="666" y="2535"/>
                    <a:pt x="679" y="2513"/>
                    <a:pt x="666" y="2496"/>
                  </a:cubicBezTo>
                  <a:cubicBezTo>
                    <a:pt x="1" y="1636"/>
                    <a:pt x="1641" y="923"/>
                    <a:pt x="1175" y="25"/>
                  </a:cubicBezTo>
                  <a:cubicBezTo>
                    <a:pt x="1166" y="7"/>
                    <a:pt x="1153" y="0"/>
                    <a:pt x="1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6">
              <a:extLst>
                <a:ext uri="{FF2B5EF4-FFF2-40B4-BE49-F238E27FC236}">
                  <a16:creationId xmlns:a16="http://schemas.microsoft.com/office/drawing/2014/main" id="{C1C5A0B5-622F-B960-8529-E68BD131742B}"/>
                </a:ext>
              </a:extLst>
            </p:cNvPr>
            <p:cNvSpPr/>
            <p:nvPr/>
          </p:nvSpPr>
          <p:spPr>
            <a:xfrm>
              <a:off x="2992300" y="2239775"/>
              <a:ext cx="171625" cy="124675"/>
            </a:xfrm>
            <a:custGeom>
              <a:avLst/>
              <a:gdLst/>
              <a:ahLst/>
              <a:cxnLst/>
              <a:rect l="l" t="t" r="r" b="b"/>
              <a:pathLst>
                <a:path w="6865" h="4987" extrusionOk="0">
                  <a:moveTo>
                    <a:pt x="4782" y="1"/>
                  </a:moveTo>
                  <a:cubicBezTo>
                    <a:pt x="4451" y="1"/>
                    <a:pt x="4120" y="135"/>
                    <a:pt x="3830" y="456"/>
                  </a:cubicBezTo>
                  <a:cubicBezTo>
                    <a:pt x="3811" y="477"/>
                    <a:pt x="3828" y="507"/>
                    <a:pt x="3852" y="507"/>
                  </a:cubicBezTo>
                  <a:cubicBezTo>
                    <a:pt x="3857" y="507"/>
                    <a:pt x="3862" y="506"/>
                    <a:pt x="3867" y="503"/>
                  </a:cubicBezTo>
                  <a:cubicBezTo>
                    <a:pt x="4163" y="342"/>
                    <a:pt x="4465" y="268"/>
                    <a:pt x="4753" y="268"/>
                  </a:cubicBezTo>
                  <a:cubicBezTo>
                    <a:pt x="5687" y="268"/>
                    <a:pt x="6482" y="1041"/>
                    <a:pt x="6485" y="2124"/>
                  </a:cubicBezTo>
                  <a:cubicBezTo>
                    <a:pt x="6487" y="3169"/>
                    <a:pt x="5827" y="4088"/>
                    <a:pt x="4895" y="4515"/>
                  </a:cubicBezTo>
                  <a:cubicBezTo>
                    <a:pt x="4479" y="4706"/>
                    <a:pt x="4031" y="4796"/>
                    <a:pt x="3582" y="4796"/>
                  </a:cubicBezTo>
                  <a:cubicBezTo>
                    <a:pt x="3053" y="4796"/>
                    <a:pt x="2521" y="4671"/>
                    <a:pt x="2038" y="4439"/>
                  </a:cubicBezTo>
                  <a:cubicBezTo>
                    <a:pt x="1608" y="4233"/>
                    <a:pt x="1202" y="3939"/>
                    <a:pt x="870" y="3595"/>
                  </a:cubicBezTo>
                  <a:cubicBezTo>
                    <a:pt x="675" y="3393"/>
                    <a:pt x="445" y="3123"/>
                    <a:pt x="373" y="2837"/>
                  </a:cubicBezTo>
                  <a:cubicBezTo>
                    <a:pt x="260" y="2377"/>
                    <a:pt x="549" y="1808"/>
                    <a:pt x="1015" y="1808"/>
                  </a:cubicBezTo>
                  <a:cubicBezTo>
                    <a:pt x="1096" y="1808"/>
                    <a:pt x="1181" y="1824"/>
                    <a:pt x="1271" y="1861"/>
                  </a:cubicBezTo>
                  <a:cubicBezTo>
                    <a:pt x="1279" y="1865"/>
                    <a:pt x="1288" y="1867"/>
                    <a:pt x="1296" y="1867"/>
                  </a:cubicBezTo>
                  <a:cubicBezTo>
                    <a:pt x="1364" y="1867"/>
                    <a:pt x="1403" y="1751"/>
                    <a:pt x="1331" y="1718"/>
                  </a:cubicBezTo>
                  <a:cubicBezTo>
                    <a:pt x="1219" y="1665"/>
                    <a:pt x="1104" y="1641"/>
                    <a:pt x="991" y="1641"/>
                  </a:cubicBezTo>
                  <a:cubicBezTo>
                    <a:pt x="699" y="1641"/>
                    <a:pt x="425" y="1808"/>
                    <a:pt x="265" y="2090"/>
                  </a:cubicBezTo>
                  <a:cubicBezTo>
                    <a:pt x="0" y="2555"/>
                    <a:pt x="216" y="3101"/>
                    <a:pt x="514" y="3492"/>
                  </a:cubicBezTo>
                  <a:cubicBezTo>
                    <a:pt x="1220" y="4422"/>
                    <a:pt x="2410" y="4987"/>
                    <a:pt x="3580" y="4987"/>
                  </a:cubicBezTo>
                  <a:cubicBezTo>
                    <a:pt x="3950" y="4987"/>
                    <a:pt x="4317" y="4930"/>
                    <a:pt x="4667" y="4811"/>
                  </a:cubicBezTo>
                  <a:cubicBezTo>
                    <a:pt x="5965" y="4370"/>
                    <a:pt x="6864" y="3077"/>
                    <a:pt x="6603" y="1688"/>
                  </a:cubicBezTo>
                  <a:cubicBezTo>
                    <a:pt x="6443" y="845"/>
                    <a:pt x="5614" y="1"/>
                    <a:pt x="47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6">
              <a:extLst>
                <a:ext uri="{FF2B5EF4-FFF2-40B4-BE49-F238E27FC236}">
                  <a16:creationId xmlns:a16="http://schemas.microsoft.com/office/drawing/2014/main" id="{171C9CF4-6894-675C-8AF1-E6F7192811C0}"/>
                </a:ext>
              </a:extLst>
            </p:cNvPr>
            <p:cNvSpPr/>
            <p:nvPr/>
          </p:nvSpPr>
          <p:spPr>
            <a:xfrm>
              <a:off x="3010675" y="2254525"/>
              <a:ext cx="18175" cy="30400"/>
            </a:xfrm>
            <a:custGeom>
              <a:avLst/>
              <a:gdLst/>
              <a:ahLst/>
              <a:cxnLst/>
              <a:rect l="l" t="t" r="r" b="b"/>
              <a:pathLst>
                <a:path w="727" h="1216" extrusionOk="0">
                  <a:moveTo>
                    <a:pt x="86" y="1"/>
                  </a:moveTo>
                  <a:cubicBezTo>
                    <a:pt x="36" y="1"/>
                    <a:pt x="1" y="81"/>
                    <a:pt x="56" y="119"/>
                  </a:cubicBezTo>
                  <a:cubicBezTo>
                    <a:pt x="425" y="374"/>
                    <a:pt x="518" y="749"/>
                    <a:pt x="503" y="1173"/>
                  </a:cubicBezTo>
                  <a:cubicBezTo>
                    <a:pt x="503" y="1201"/>
                    <a:pt x="524" y="1215"/>
                    <a:pt x="546" y="1215"/>
                  </a:cubicBezTo>
                  <a:cubicBezTo>
                    <a:pt x="564" y="1215"/>
                    <a:pt x="582" y="1206"/>
                    <a:pt x="589" y="1185"/>
                  </a:cubicBezTo>
                  <a:cubicBezTo>
                    <a:pt x="726" y="750"/>
                    <a:pt x="468" y="262"/>
                    <a:pt x="117" y="12"/>
                  </a:cubicBezTo>
                  <a:cubicBezTo>
                    <a:pt x="106" y="4"/>
                    <a:pt x="96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6">
              <a:extLst>
                <a:ext uri="{FF2B5EF4-FFF2-40B4-BE49-F238E27FC236}">
                  <a16:creationId xmlns:a16="http://schemas.microsoft.com/office/drawing/2014/main" id="{78B95E37-7B4D-1BF7-BDA7-A288523695AA}"/>
                </a:ext>
              </a:extLst>
            </p:cNvPr>
            <p:cNvSpPr/>
            <p:nvPr/>
          </p:nvSpPr>
          <p:spPr>
            <a:xfrm>
              <a:off x="2974375" y="2212925"/>
              <a:ext cx="69125" cy="122900"/>
            </a:xfrm>
            <a:custGeom>
              <a:avLst/>
              <a:gdLst/>
              <a:ahLst/>
              <a:cxnLst/>
              <a:rect l="l" t="t" r="r" b="b"/>
              <a:pathLst>
                <a:path w="2765" h="4916" extrusionOk="0">
                  <a:moveTo>
                    <a:pt x="2603" y="1"/>
                  </a:moveTo>
                  <a:cubicBezTo>
                    <a:pt x="2588" y="1"/>
                    <a:pt x="2572" y="9"/>
                    <a:pt x="2569" y="26"/>
                  </a:cubicBezTo>
                  <a:cubicBezTo>
                    <a:pt x="2359" y="1351"/>
                    <a:pt x="1000" y="1590"/>
                    <a:pt x="406" y="2646"/>
                  </a:cubicBezTo>
                  <a:cubicBezTo>
                    <a:pt x="19" y="3335"/>
                    <a:pt x="0" y="4220"/>
                    <a:pt x="413" y="4897"/>
                  </a:cubicBezTo>
                  <a:cubicBezTo>
                    <a:pt x="421" y="4910"/>
                    <a:pt x="434" y="4916"/>
                    <a:pt x="447" y="4916"/>
                  </a:cubicBezTo>
                  <a:cubicBezTo>
                    <a:pt x="473" y="4916"/>
                    <a:pt x="498" y="4895"/>
                    <a:pt x="487" y="4867"/>
                  </a:cubicBezTo>
                  <a:cubicBezTo>
                    <a:pt x="254" y="4281"/>
                    <a:pt x="153" y="3693"/>
                    <a:pt x="370" y="3081"/>
                  </a:cubicBezTo>
                  <a:cubicBezTo>
                    <a:pt x="612" y="2402"/>
                    <a:pt x="1155" y="2061"/>
                    <a:pt x="1707" y="1654"/>
                  </a:cubicBezTo>
                  <a:cubicBezTo>
                    <a:pt x="2239" y="1261"/>
                    <a:pt x="2764" y="739"/>
                    <a:pt x="2638" y="26"/>
                  </a:cubicBezTo>
                  <a:cubicBezTo>
                    <a:pt x="2634" y="9"/>
                    <a:pt x="2619" y="1"/>
                    <a:pt x="2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6">
              <a:extLst>
                <a:ext uri="{FF2B5EF4-FFF2-40B4-BE49-F238E27FC236}">
                  <a16:creationId xmlns:a16="http://schemas.microsoft.com/office/drawing/2014/main" id="{86F7A068-8BDC-0029-AF19-A53DD2FAA626}"/>
                </a:ext>
              </a:extLst>
            </p:cNvPr>
            <p:cNvSpPr/>
            <p:nvPr/>
          </p:nvSpPr>
          <p:spPr>
            <a:xfrm>
              <a:off x="2952450" y="2213175"/>
              <a:ext cx="87825" cy="75725"/>
            </a:xfrm>
            <a:custGeom>
              <a:avLst/>
              <a:gdLst/>
              <a:ahLst/>
              <a:cxnLst/>
              <a:rect l="l" t="t" r="r" b="b"/>
              <a:pathLst>
                <a:path w="3513" h="3029" extrusionOk="0">
                  <a:moveTo>
                    <a:pt x="3474" y="1"/>
                  </a:moveTo>
                  <a:cubicBezTo>
                    <a:pt x="3467" y="1"/>
                    <a:pt x="3460" y="3"/>
                    <a:pt x="3454" y="10"/>
                  </a:cubicBezTo>
                  <a:cubicBezTo>
                    <a:pt x="3227" y="257"/>
                    <a:pt x="2981" y="320"/>
                    <a:pt x="2722" y="320"/>
                  </a:cubicBezTo>
                  <a:cubicBezTo>
                    <a:pt x="2453" y="320"/>
                    <a:pt x="2172" y="252"/>
                    <a:pt x="1885" y="252"/>
                  </a:cubicBezTo>
                  <a:cubicBezTo>
                    <a:pt x="1824" y="252"/>
                    <a:pt x="1763" y="255"/>
                    <a:pt x="1702" y="262"/>
                  </a:cubicBezTo>
                  <a:cubicBezTo>
                    <a:pt x="1398" y="298"/>
                    <a:pt x="1136" y="423"/>
                    <a:pt x="901" y="616"/>
                  </a:cubicBezTo>
                  <a:cubicBezTo>
                    <a:pt x="212" y="1182"/>
                    <a:pt x="40" y="2127"/>
                    <a:pt x="2" y="2971"/>
                  </a:cubicBezTo>
                  <a:cubicBezTo>
                    <a:pt x="1" y="3008"/>
                    <a:pt x="33" y="3028"/>
                    <a:pt x="63" y="3028"/>
                  </a:cubicBezTo>
                  <a:cubicBezTo>
                    <a:pt x="88" y="3028"/>
                    <a:pt x="111" y="3015"/>
                    <a:pt x="117" y="2987"/>
                  </a:cubicBezTo>
                  <a:cubicBezTo>
                    <a:pt x="342" y="1870"/>
                    <a:pt x="568" y="438"/>
                    <a:pt x="1979" y="438"/>
                  </a:cubicBezTo>
                  <a:cubicBezTo>
                    <a:pt x="2009" y="438"/>
                    <a:pt x="2038" y="438"/>
                    <a:pt x="2069" y="440"/>
                  </a:cubicBezTo>
                  <a:cubicBezTo>
                    <a:pt x="2257" y="447"/>
                    <a:pt x="2467" y="473"/>
                    <a:pt x="2669" y="473"/>
                  </a:cubicBezTo>
                  <a:cubicBezTo>
                    <a:pt x="3011" y="473"/>
                    <a:pt x="3334" y="400"/>
                    <a:pt x="3502" y="47"/>
                  </a:cubicBezTo>
                  <a:cubicBezTo>
                    <a:pt x="3512" y="25"/>
                    <a:pt x="3494" y="1"/>
                    <a:pt x="34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6">
              <a:extLst>
                <a:ext uri="{FF2B5EF4-FFF2-40B4-BE49-F238E27FC236}">
                  <a16:creationId xmlns:a16="http://schemas.microsoft.com/office/drawing/2014/main" id="{900AE66E-F621-1107-E444-7BB2F4E3C4E4}"/>
                </a:ext>
              </a:extLst>
            </p:cNvPr>
            <p:cNvSpPr/>
            <p:nvPr/>
          </p:nvSpPr>
          <p:spPr>
            <a:xfrm>
              <a:off x="2981325" y="2186175"/>
              <a:ext cx="36775" cy="36300"/>
            </a:xfrm>
            <a:custGeom>
              <a:avLst/>
              <a:gdLst/>
              <a:ahLst/>
              <a:cxnLst/>
              <a:rect l="l" t="t" r="r" b="b"/>
              <a:pathLst>
                <a:path w="1471" h="1452" extrusionOk="0">
                  <a:moveTo>
                    <a:pt x="1312" y="1"/>
                  </a:moveTo>
                  <a:cubicBezTo>
                    <a:pt x="1274" y="1"/>
                    <a:pt x="1238" y="30"/>
                    <a:pt x="1254" y="76"/>
                  </a:cubicBezTo>
                  <a:cubicBezTo>
                    <a:pt x="1449" y="610"/>
                    <a:pt x="486" y="591"/>
                    <a:pt x="247" y="873"/>
                  </a:cubicBezTo>
                  <a:cubicBezTo>
                    <a:pt x="106" y="1037"/>
                    <a:pt x="56" y="1310"/>
                    <a:pt x="254" y="1444"/>
                  </a:cubicBezTo>
                  <a:cubicBezTo>
                    <a:pt x="262" y="1449"/>
                    <a:pt x="269" y="1451"/>
                    <a:pt x="277" y="1451"/>
                  </a:cubicBezTo>
                  <a:cubicBezTo>
                    <a:pt x="308" y="1451"/>
                    <a:pt x="335" y="1413"/>
                    <a:pt x="316" y="1382"/>
                  </a:cubicBezTo>
                  <a:cubicBezTo>
                    <a:pt x="0" y="878"/>
                    <a:pt x="840" y="797"/>
                    <a:pt x="1107" y="643"/>
                  </a:cubicBezTo>
                  <a:cubicBezTo>
                    <a:pt x="1320" y="518"/>
                    <a:pt x="1471" y="287"/>
                    <a:pt x="1375" y="43"/>
                  </a:cubicBezTo>
                  <a:cubicBezTo>
                    <a:pt x="1363" y="14"/>
                    <a:pt x="1337" y="1"/>
                    <a:pt x="1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6">
              <a:extLst>
                <a:ext uri="{FF2B5EF4-FFF2-40B4-BE49-F238E27FC236}">
                  <a16:creationId xmlns:a16="http://schemas.microsoft.com/office/drawing/2014/main" id="{1E933A60-DEC4-59B1-996A-B6D7C2A6E937}"/>
                </a:ext>
              </a:extLst>
            </p:cNvPr>
            <p:cNvSpPr/>
            <p:nvPr/>
          </p:nvSpPr>
          <p:spPr>
            <a:xfrm>
              <a:off x="2960925" y="2142850"/>
              <a:ext cx="99475" cy="79575"/>
            </a:xfrm>
            <a:custGeom>
              <a:avLst/>
              <a:gdLst/>
              <a:ahLst/>
              <a:cxnLst/>
              <a:rect l="l" t="t" r="r" b="b"/>
              <a:pathLst>
                <a:path w="3979" h="3183" extrusionOk="0">
                  <a:moveTo>
                    <a:pt x="3950" y="1"/>
                  </a:moveTo>
                  <a:cubicBezTo>
                    <a:pt x="3943" y="1"/>
                    <a:pt x="3936" y="4"/>
                    <a:pt x="3932" y="13"/>
                  </a:cubicBezTo>
                  <a:cubicBezTo>
                    <a:pt x="3700" y="559"/>
                    <a:pt x="3358" y="1058"/>
                    <a:pt x="2841" y="1368"/>
                  </a:cubicBezTo>
                  <a:cubicBezTo>
                    <a:pt x="2321" y="1679"/>
                    <a:pt x="1764" y="1651"/>
                    <a:pt x="1209" y="1823"/>
                  </a:cubicBezTo>
                  <a:cubicBezTo>
                    <a:pt x="585" y="2016"/>
                    <a:pt x="87" y="2505"/>
                    <a:pt x="2" y="3166"/>
                  </a:cubicBezTo>
                  <a:cubicBezTo>
                    <a:pt x="1" y="3176"/>
                    <a:pt x="11" y="3183"/>
                    <a:pt x="20" y="3183"/>
                  </a:cubicBezTo>
                  <a:cubicBezTo>
                    <a:pt x="25" y="3183"/>
                    <a:pt x="31" y="3180"/>
                    <a:pt x="33" y="3175"/>
                  </a:cubicBezTo>
                  <a:cubicBezTo>
                    <a:pt x="325" y="2492"/>
                    <a:pt x="722" y="2082"/>
                    <a:pt x="1464" y="1912"/>
                  </a:cubicBezTo>
                  <a:cubicBezTo>
                    <a:pt x="1867" y="1820"/>
                    <a:pt x="2268" y="1810"/>
                    <a:pt x="2653" y="1645"/>
                  </a:cubicBezTo>
                  <a:cubicBezTo>
                    <a:pt x="3340" y="1348"/>
                    <a:pt x="3829" y="761"/>
                    <a:pt x="3975" y="31"/>
                  </a:cubicBezTo>
                  <a:cubicBezTo>
                    <a:pt x="3978" y="15"/>
                    <a:pt x="3963" y="1"/>
                    <a:pt x="39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6">
              <a:extLst>
                <a:ext uri="{FF2B5EF4-FFF2-40B4-BE49-F238E27FC236}">
                  <a16:creationId xmlns:a16="http://schemas.microsoft.com/office/drawing/2014/main" id="{4D6AD180-B11A-5A54-551C-A5E141437312}"/>
                </a:ext>
              </a:extLst>
            </p:cNvPr>
            <p:cNvSpPr/>
            <p:nvPr/>
          </p:nvSpPr>
          <p:spPr>
            <a:xfrm>
              <a:off x="2991450" y="2145575"/>
              <a:ext cx="69350" cy="21525"/>
            </a:xfrm>
            <a:custGeom>
              <a:avLst/>
              <a:gdLst/>
              <a:ahLst/>
              <a:cxnLst/>
              <a:rect l="l" t="t" r="r" b="b"/>
              <a:pathLst>
                <a:path w="2774" h="861" extrusionOk="0">
                  <a:moveTo>
                    <a:pt x="2739" y="0"/>
                  </a:moveTo>
                  <a:cubicBezTo>
                    <a:pt x="2198" y="10"/>
                    <a:pt x="1592" y="51"/>
                    <a:pt x="1060" y="159"/>
                  </a:cubicBezTo>
                  <a:cubicBezTo>
                    <a:pt x="635" y="247"/>
                    <a:pt x="266" y="420"/>
                    <a:pt x="26" y="786"/>
                  </a:cubicBezTo>
                  <a:cubicBezTo>
                    <a:pt x="0" y="824"/>
                    <a:pt x="35" y="860"/>
                    <a:pt x="71" y="860"/>
                  </a:cubicBezTo>
                  <a:cubicBezTo>
                    <a:pt x="83" y="860"/>
                    <a:pt x="94" y="857"/>
                    <a:pt x="104" y="848"/>
                  </a:cubicBezTo>
                  <a:cubicBezTo>
                    <a:pt x="560" y="435"/>
                    <a:pt x="1082" y="317"/>
                    <a:pt x="1678" y="251"/>
                  </a:cubicBezTo>
                  <a:cubicBezTo>
                    <a:pt x="2041" y="210"/>
                    <a:pt x="2421" y="216"/>
                    <a:pt x="2751" y="48"/>
                  </a:cubicBezTo>
                  <a:cubicBezTo>
                    <a:pt x="2773" y="36"/>
                    <a:pt x="2762" y="0"/>
                    <a:pt x="27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6">
              <a:extLst>
                <a:ext uri="{FF2B5EF4-FFF2-40B4-BE49-F238E27FC236}">
                  <a16:creationId xmlns:a16="http://schemas.microsoft.com/office/drawing/2014/main" id="{6D5A7392-121B-6F2B-985E-F25C81F4588C}"/>
                </a:ext>
              </a:extLst>
            </p:cNvPr>
            <p:cNvSpPr/>
            <p:nvPr/>
          </p:nvSpPr>
          <p:spPr>
            <a:xfrm>
              <a:off x="3040525" y="2113925"/>
              <a:ext cx="13550" cy="35775"/>
            </a:xfrm>
            <a:custGeom>
              <a:avLst/>
              <a:gdLst/>
              <a:ahLst/>
              <a:cxnLst/>
              <a:rect l="l" t="t" r="r" b="b"/>
              <a:pathLst>
                <a:path w="542" h="1431" extrusionOk="0">
                  <a:moveTo>
                    <a:pt x="212" y="0"/>
                  </a:moveTo>
                  <a:cubicBezTo>
                    <a:pt x="181" y="0"/>
                    <a:pt x="151" y="24"/>
                    <a:pt x="166" y="58"/>
                  </a:cubicBezTo>
                  <a:cubicBezTo>
                    <a:pt x="352" y="505"/>
                    <a:pt x="357" y="945"/>
                    <a:pt x="34" y="1338"/>
                  </a:cubicBezTo>
                  <a:cubicBezTo>
                    <a:pt x="1" y="1378"/>
                    <a:pt x="35" y="1431"/>
                    <a:pt x="74" y="1431"/>
                  </a:cubicBezTo>
                  <a:cubicBezTo>
                    <a:pt x="86" y="1431"/>
                    <a:pt x="98" y="1426"/>
                    <a:pt x="109" y="1413"/>
                  </a:cubicBezTo>
                  <a:cubicBezTo>
                    <a:pt x="433" y="1050"/>
                    <a:pt x="542" y="442"/>
                    <a:pt x="254" y="22"/>
                  </a:cubicBezTo>
                  <a:cubicBezTo>
                    <a:pt x="244" y="7"/>
                    <a:pt x="228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36">
              <a:extLst>
                <a:ext uri="{FF2B5EF4-FFF2-40B4-BE49-F238E27FC236}">
                  <a16:creationId xmlns:a16="http://schemas.microsoft.com/office/drawing/2014/main" id="{2550F9A7-8F1E-701A-D816-C12C8A95A654}"/>
                </a:ext>
              </a:extLst>
            </p:cNvPr>
            <p:cNvSpPr/>
            <p:nvPr/>
          </p:nvSpPr>
          <p:spPr>
            <a:xfrm>
              <a:off x="2928100" y="2081400"/>
              <a:ext cx="165450" cy="143600"/>
            </a:xfrm>
            <a:custGeom>
              <a:avLst/>
              <a:gdLst/>
              <a:ahLst/>
              <a:cxnLst/>
              <a:rect l="l" t="t" r="r" b="b"/>
              <a:pathLst>
                <a:path w="6618" h="5744" extrusionOk="0">
                  <a:moveTo>
                    <a:pt x="6554" y="0"/>
                  </a:moveTo>
                  <a:cubicBezTo>
                    <a:pt x="6538" y="0"/>
                    <a:pt x="6523" y="7"/>
                    <a:pt x="6515" y="25"/>
                  </a:cubicBezTo>
                  <a:cubicBezTo>
                    <a:pt x="5997" y="1144"/>
                    <a:pt x="4765" y="1150"/>
                    <a:pt x="3715" y="1353"/>
                  </a:cubicBezTo>
                  <a:cubicBezTo>
                    <a:pt x="3022" y="1487"/>
                    <a:pt x="2388" y="1767"/>
                    <a:pt x="1830" y="2202"/>
                  </a:cubicBezTo>
                  <a:cubicBezTo>
                    <a:pt x="786" y="3014"/>
                    <a:pt x="0" y="4371"/>
                    <a:pt x="106" y="5722"/>
                  </a:cubicBezTo>
                  <a:cubicBezTo>
                    <a:pt x="107" y="5736"/>
                    <a:pt x="117" y="5743"/>
                    <a:pt x="127" y="5743"/>
                  </a:cubicBezTo>
                  <a:cubicBezTo>
                    <a:pt x="137" y="5743"/>
                    <a:pt x="148" y="5736"/>
                    <a:pt x="150" y="5722"/>
                  </a:cubicBezTo>
                  <a:cubicBezTo>
                    <a:pt x="371" y="3931"/>
                    <a:pt x="1326" y="2277"/>
                    <a:pt x="3121" y="1668"/>
                  </a:cubicBezTo>
                  <a:cubicBezTo>
                    <a:pt x="4294" y="1269"/>
                    <a:pt x="6142" y="1550"/>
                    <a:pt x="6607" y="64"/>
                  </a:cubicBezTo>
                  <a:cubicBezTo>
                    <a:pt x="6618" y="28"/>
                    <a:pt x="6584" y="0"/>
                    <a:pt x="65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36">
              <a:extLst>
                <a:ext uri="{FF2B5EF4-FFF2-40B4-BE49-F238E27FC236}">
                  <a16:creationId xmlns:a16="http://schemas.microsoft.com/office/drawing/2014/main" id="{EDD1440D-5801-4172-AB90-013011B58069}"/>
                </a:ext>
              </a:extLst>
            </p:cNvPr>
            <p:cNvSpPr/>
            <p:nvPr/>
          </p:nvSpPr>
          <p:spPr>
            <a:xfrm>
              <a:off x="2962050" y="2082675"/>
              <a:ext cx="131950" cy="44750"/>
            </a:xfrm>
            <a:custGeom>
              <a:avLst/>
              <a:gdLst/>
              <a:ahLst/>
              <a:cxnLst/>
              <a:rect l="l" t="t" r="r" b="b"/>
              <a:pathLst>
                <a:path w="5278" h="1790" extrusionOk="0">
                  <a:moveTo>
                    <a:pt x="5238" y="0"/>
                  </a:moveTo>
                  <a:cubicBezTo>
                    <a:pt x="5234" y="0"/>
                    <a:pt x="5230" y="1"/>
                    <a:pt x="5225" y="3"/>
                  </a:cubicBezTo>
                  <a:cubicBezTo>
                    <a:pt x="4663" y="256"/>
                    <a:pt x="4073" y="168"/>
                    <a:pt x="3477" y="235"/>
                  </a:cubicBezTo>
                  <a:cubicBezTo>
                    <a:pt x="3083" y="278"/>
                    <a:pt x="2694" y="358"/>
                    <a:pt x="2314" y="471"/>
                  </a:cubicBezTo>
                  <a:cubicBezTo>
                    <a:pt x="1485" y="717"/>
                    <a:pt x="688" y="1114"/>
                    <a:pt x="41" y="1691"/>
                  </a:cubicBezTo>
                  <a:cubicBezTo>
                    <a:pt x="1" y="1727"/>
                    <a:pt x="38" y="1789"/>
                    <a:pt x="83" y="1789"/>
                  </a:cubicBezTo>
                  <a:cubicBezTo>
                    <a:pt x="92" y="1789"/>
                    <a:pt x="101" y="1787"/>
                    <a:pt x="110" y="1781"/>
                  </a:cubicBezTo>
                  <a:cubicBezTo>
                    <a:pt x="1027" y="1185"/>
                    <a:pt x="1955" y="695"/>
                    <a:pt x="3042" y="490"/>
                  </a:cubicBezTo>
                  <a:cubicBezTo>
                    <a:pt x="3667" y="371"/>
                    <a:pt x="4799" y="594"/>
                    <a:pt x="5260" y="49"/>
                  </a:cubicBezTo>
                  <a:cubicBezTo>
                    <a:pt x="5278" y="27"/>
                    <a:pt x="5262" y="0"/>
                    <a:pt x="5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36">
              <a:extLst>
                <a:ext uri="{FF2B5EF4-FFF2-40B4-BE49-F238E27FC236}">
                  <a16:creationId xmlns:a16="http://schemas.microsoft.com/office/drawing/2014/main" id="{6B23FC73-63A3-1377-7F8C-2EDF447119AB}"/>
                </a:ext>
              </a:extLst>
            </p:cNvPr>
            <p:cNvSpPr/>
            <p:nvPr/>
          </p:nvSpPr>
          <p:spPr>
            <a:xfrm>
              <a:off x="3030025" y="2052225"/>
              <a:ext cx="11700" cy="41325"/>
            </a:xfrm>
            <a:custGeom>
              <a:avLst/>
              <a:gdLst/>
              <a:ahLst/>
              <a:cxnLst/>
              <a:rect l="l" t="t" r="r" b="b"/>
              <a:pathLst>
                <a:path w="468" h="1653" extrusionOk="0">
                  <a:moveTo>
                    <a:pt x="253" y="0"/>
                  </a:moveTo>
                  <a:cubicBezTo>
                    <a:pt x="232" y="0"/>
                    <a:pt x="210" y="18"/>
                    <a:pt x="210" y="40"/>
                  </a:cubicBezTo>
                  <a:cubicBezTo>
                    <a:pt x="216" y="287"/>
                    <a:pt x="320" y="512"/>
                    <a:pt x="301" y="769"/>
                  </a:cubicBezTo>
                  <a:cubicBezTo>
                    <a:pt x="282" y="1061"/>
                    <a:pt x="176" y="1368"/>
                    <a:pt x="14" y="1612"/>
                  </a:cubicBezTo>
                  <a:cubicBezTo>
                    <a:pt x="1" y="1630"/>
                    <a:pt x="20" y="1652"/>
                    <a:pt x="39" y="1652"/>
                  </a:cubicBezTo>
                  <a:cubicBezTo>
                    <a:pt x="45" y="1652"/>
                    <a:pt x="51" y="1650"/>
                    <a:pt x="56" y="1644"/>
                  </a:cubicBezTo>
                  <a:cubicBezTo>
                    <a:pt x="256" y="1405"/>
                    <a:pt x="381" y="1175"/>
                    <a:pt x="425" y="861"/>
                  </a:cubicBezTo>
                  <a:cubicBezTo>
                    <a:pt x="460" y="597"/>
                    <a:pt x="468" y="223"/>
                    <a:pt x="280" y="12"/>
                  </a:cubicBezTo>
                  <a:cubicBezTo>
                    <a:pt x="272" y="4"/>
                    <a:pt x="263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36">
              <a:extLst>
                <a:ext uri="{FF2B5EF4-FFF2-40B4-BE49-F238E27FC236}">
                  <a16:creationId xmlns:a16="http://schemas.microsoft.com/office/drawing/2014/main" id="{601A62C5-8694-B0D0-9ABE-133300732C7F}"/>
                </a:ext>
              </a:extLst>
            </p:cNvPr>
            <p:cNvSpPr/>
            <p:nvPr/>
          </p:nvSpPr>
          <p:spPr>
            <a:xfrm>
              <a:off x="2926475" y="2027575"/>
              <a:ext cx="102700" cy="144000"/>
            </a:xfrm>
            <a:custGeom>
              <a:avLst/>
              <a:gdLst/>
              <a:ahLst/>
              <a:cxnLst/>
              <a:rect l="l" t="t" r="r" b="b"/>
              <a:pathLst>
                <a:path w="4108" h="5760" extrusionOk="0">
                  <a:moveTo>
                    <a:pt x="4068" y="0"/>
                  </a:moveTo>
                  <a:cubicBezTo>
                    <a:pt x="4065" y="0"/>
                    <a:pt x="4061" y="1"/>
                    <a:pt x="4058" y="2"/>
                  </a:cubicBezTo>
                  <a:cubicBezTo>
                    <a:pt x="2049" y="849"/>
                    <a:pt x="102" y="3543"/>
                    <a:pt x="1" y="5734"/>
                  </a:cubicBezTo>
                  <a:lnTo>
                    <a:pt x="1" y="5736"/>
                  </a:lnTo>
                  <a:cubicBezTo>
                    <a:pt x="0" y="5751"/>
                    <a:pt x="12" y="5759"/>
                    <a:pt x="24" y="5759"/>
                  </a:cubicBezTo>
                  <a:cubicBezTo>
                    <a:pt x="35" y="5759"/>
                    <a:pt x="46" y="5753"/>
                    <a:pt x="50" y="5742"/>
                  </a:cubicBezTo>
                  <a:cubicBezTo>
                    <a:pt x="458" y="4589"/>
                    <a:pt x="765" y="3495"/>
                    <a:pt x="1486" y="2479"/>
                  </a:cubicBezTo>
                  <a:cubicBezTo>
                    <a:pt x="2206" y="1464"/>
                    <a:pt x="3122" y="806"/>
                    <a:pt x="4088" y="52"/>
                  </a:cubicBezTo>
                  <a:cubicBezTo>
                    <a:pt x="4108" y="37"/>
                    <a:pt x="4090" y="0"/>
                    <a:pt x="40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36">
              <a:extLst>
                <a:ext uri="{FF2B5EF4-FFF2-40B4-BE49-F238E27FC236}">
                  <a16:creationId xmlns:a16="http://schemas.microsoft.com/office/drawing/2014/main" id="{D13F6DF7-CDDE-C3AE-44A5-54EFF25C22C6}"/>
                </a:ext>
              </a:extLst>
            </p:cNvPr>
            <p:cNvSpPr/>
            <p:nvPr/>
          </p:nvSpPr>
          <p:spPr>
            <a:xfrm>
              <a:off x="2975775" y="1967225"/>
              <a:ext cx="276950" cy="139650"/>
            </a:xfrm>
            <a:custGeom>
              <a:avLst/>
              <a:gdLst/>
              <a:ahLst/>
              <a:cxnLst/>
              <a:rect l="l" t="t" r="r" b="b"/>
              <a:pathLst>
                <a:path w="11078" h="5586" extrusionOk="0">
                  <a:moveTo>
                    <a:pt x="8938" y="1"/>
                  </a:moveTo>
                  <a:cubicBezTo>
                    <a:pt x="8150" y="1"/>
                    <a:pt x="7312" y="354"/>
                    <a:pt x="6640" y="640"/>
                  </a:cubicBezTo>
                  <a:cubicBezTo>
                    <a:pt x="4209" y="1674"/>
                    <a:pt x="1556" y="3352"/>
                    <a:pt x="12" y="5550"/>
                  </a:cubicBezTo>
                  <a:cubicBezTo>
                    <a:pt x="1" y="5568"/>
                    <a:pt x="17" y="5585"/>
                    <a:pt x="34" y="5585"/>
                  </a:cubicBezTo>
                  <a:cubicBezTo>
                    <a:pt x="39" y="5585"/>
                    <a:pt x="45" y="5584"/>
                    <a:pt x="49" y="5579"/>
                  </a:cubicBezTo>
                  <a:cubicBezTo>
                    <a:pt x="861" y="4825"/>
                    <a:pt x="1595" y="4011"/>
                    <a:pt x="2466" y="3318"/>
                  </a:cubicBezTo>
                  <a:cubicBezTo>
                    <a:pt x="3324" y="2634"/>
                    <a:pt x="4245" y="2025"/>
                    <a:pt x="5209" y="1503"/>
                  </a:cubicBezTo>
                  <a:cubicBezTo>
                    <a:pt x="6160" y="988"/>
                    <a:pt x="7201" y="460"/>
                    <a:pt x="8266" y="240"/>
                  </a:cubicBezTo>
                  <a:cubicBezTo>
                    <a:pt x="8452" y="201"/>
                    <a:pt x="8634" y="183"/>
                    <a:pt x="8810" y="183"/>
                  </a:cubicBezTo>
                  <a:cubicBezTo>
                    <a:pt x="10106" y="183"/>
                    <a:pt x="11029" y="1196"/>
                    <a:pt x="10555" y="2594"/>
                  </a:cubicBezTo>
                  <a:cubicBezTo>
                    <a:pt x="10540" y="2639"/>
                    <a:pt x="10581" y="2673"/>
                    <a:pt x="10620" y="2673"/>
                  </a:cubicBezTo>
                  <a:cubicBezTo>
                    <a:pt x="10640" y="2673"/>
                    <a:pt x="10660" y="2664"/>
                    <a:pt x="10672" y="2642"/>
                  </a:cubicBezTo>
                  <a:cubicBezTo>
                    <a:pt x="11077" y="1888"/>
                    <a:pt x="10806" y="871"/>
                    <a:pt x="10123" y="366"/>
                  </a:cubicBezTo>
                  <a:cubicBezTo>
                    <a:pt x="9764" y="101"/>
                    <a:pt x="9358" y="1"/>
                    <a:pt x="89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36">
              <a:extLst>
                <a:ext uri="{FF2B5EF4-FFF2-40B4-BE49-F238E27FC236}">
                  <a16:creationId xmlns:a16="http://schemas.microsoft.com/office/drawing/2014/main" id="{F9AF17F5-7888-770D-07DA-C703920943F4}"/>
                </a:ext>
              </a:extLst>
            </p:cNvPr>
            <p:cNvSpPr/>
            <p:nvPr/>
          </p:nvSpPr>
          <p:spPr>
            <a:xfrm>
              <a:off x="3239175" y="2022100"/>
              <a:ext cx="18700" cy="11200"/>
            </a:xfrm>
            <a:custGeom>
              <a:avLst/>
              <a:gdLst/>
              <a:ahLst/>
              <a:cxnLst/>
              <a:rect l="l" t="t" r="r" b="b"/>
              <a:pathLst>
                <a:path w="748" h="448" extrusionOk="0">
                  <a:moveTo>
                    <a:pt x="686" y="1"/>
                  </a:moveTo>
                  <a:cubicBezTo>
                    <a:pt x="681" y="1"/>
                    <a:pt x="677" y="1"/>
                    <a:pt x="673" y="2"/>
                  </a:cubicBezTo>
                  <a:cubicBezTo>
                    <a:pt x="565" y="27"/>
                    <a:pt x="481" y="145"/>
                    <a:pt x="386" y="201"/>
                  </a:cubicBezTo>
                  <a:cubicBezTo>
                    <a:pt x="276" y="267"/>
                    <a:pt x="150" y="281"/>
                    <a:pt x="42" y="340"/>
                  </a:cubicBezTo>
                  <a:cubicBezTo>
                    <a:pt x="1" y="362"/>
                    <a:pt x="8" y="431"/>
                    <a:pt x="55" y="441"/>
                  </a:cubicBezTo>
                  <a:cubicBezTo>
                    <a:pt x="76" y="446"/>
                    <a:pt x="98" y="448"/>
                    <a:pt x="121" y="448"/>
                  </a:cubicBezTo>
                  <a:cubicBezTo>
                    <a:pt x="239" y="448"/>
                    <a:pt x="367" y="389"/>
                    <a:pt x="466" y="337"/>
                  </a:cubicBezTo>
                  <a:cubicBezTo>
                    <a:pt x="576" y="279"/>
                    <a:pt x="726" y="189"/>
                    <a:pt x="743" y="55"/>
                  </a:cubicBezTo>
                  <a:cubicBezTo>
                    <a:pt x="747" y="22"/>
                    <a:pt x="714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36">
              <a:extLst>
                <a:ext uri="{FF2B5EF4-FFF2-40B4-BE49-F238E27FC236}">
                  <a16:creationId xmlns:a16="http://schemas.microsoft.com/office/drawing/2014/main" id="{9A8BDF04-7E40-85D4-E5A6-F7D326DB8D84}"/>
                </a:ext>
              </a:extLst>
            </p:cNvPr>
            <p:cNvSpPr/>
            <p:nvPr/>
          </p:nvSpPr>
          <p:spPr>
            <a:xfrm>
              <a:off x="3234050" y="2013825"/>
              <a:ext cx="36225" cy="83750"/>
            </a:xfrm>
            <a:custGeom>
              <a:avLst/>
              <a:gdLst/>
              <a:ahLst/>
              <a:cxnLst/>
              <a:rect l="l" t="t" r="r" b="b"/>
              <a:pathLst>
                <a:path w="1449" h="3350" extrusionOk="0">
                  <a:moveTo>
                    <a:pt x="1402" y="0"/>
                  </a:moveTo>
                  <a:cubicBezTo>
                    <a:pt x="1397" y="0"/>
                    <a:pt x="1391" y="2"/>
                    <a:pt x="1385" y="5"/>
                  </a:cubicBezTo>
                  <a:cubicBezTo>
                    <a:pt x="320" y="679"/>
                    <a:pt x="0" y="2414"/>
                    <a:pt x="940" y="3334"/>
                  </a:cubicBezTo>
                  <a:cubicBezTo>
                    <a:pt x="952" y="3345"/>
                    <a:pt x="965" y="3350"/>
                    <a:pt x="977" y="3350"/>
                  </a:cubicBezTo>
                  <a:cubicBezTo>
                    <a:pt x="1015" y="3350"/>
                    <a:pt x="1047" y="3307"/>
                    <a:pt x="1026" y="3267"/>
                  </a:cubicBezTo>
                  <a:cubicBezTo>
                    <a:pt x="745" y="2704"/>
                    <a:pt x="510" y="2236"/>
                    <a:pt x="590" y="1586"/>
                  </a:cubicBezTo>
                  <a:cubicBezTo>
                    <a:pt x="667" y="957"/>
                    <a:pt x="997" y="499"/>
                    <a:pt x="1427" y="58"/>
                  </a:cubicBezTo>
                  <a:cubicBezTo>
                    <a:pt x="1448" y="36"/>
                    <a:pt x="1428" y="0"/>
                    <a:pt x="1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6">
              <a:extLst>
                <a:ext uri="{FF2B5EF4-FFF2-40B4-BE49-F238E27FC236}">
                  <a16:creationId xmlns:a16="http://schemas.microsoft.com/office/drawing/2014/main" id="{EF264C85-2C29-7036-2DF7-D6E6F8E26E05}"/>
                </a:ext>
              </a:extLst>
            </p:cNvPr>
            <p:cNvSpPr/>
            <p:nvPr/>
          </p:nvSpPr>
          <p:spPr>
            <a:xfrm>
              <a:off x="3249825" y="2054400"/>
              <a:ext cx="41925" cy="41400"/>
            </a:xfrm>
            <a:custGeom>
              <a:avLst/>
              <a:gdLst/>
              <a:ahLst/>
              <a:cxnLst/>
              <a:rect l="l" t="t" r="r" b="b"/>
              <a:pathLst>
                <a:path w="1677" h="1656" extrusionOk="0">
                  <a:moveTo>
                    <a:pt x="1626" y="1"/>
                  </a:moveTo>
                  <a:cubicBezTo>
                    <a:pt x="1621" y="1"/>
                    <a:pt x="1615" y="2"/>
                    <a:pt x="1610" y="4"/>
                  </a:cubicBezTo>
                  <a:cubicBezTo>
                    <a:pt x="1369" y="101"/>
                    <a:pt x="1151" y="269"/>
                    <a:pt x="914" y="385"/>
                  </a:cubicBezTo>
                  <a:cubicBezTo>
                    <a:pt x="705" y="487"/>
                    <a:pt x="490" y="600"/>
                    <a:pt x="336" y="781"/>
                  </a:cubicBezTo>
                  <a:cubicBezTo>
                    <a:pt x="109" y="1048"/>
                    <a:pt x="87" y="1406"/>
                    <a:pt x="351" y="1647"/>
                  </a:cubicBezTo>
                  <a:cubicBezTo>
                    <a:pt x="358" y="1653"/>
                    <a:pt x="365" y="1656"/>
                    <a:pt x="372" y="1656"/>
                  </a:cubicBezTo>
                  <a:cubicBezTo>
                    <a:pt x="394" y="1656"/>
                    <a:pt x="413" y="1627"/>
                    <a:pt x="393" y="1605"/>
                  </a:cubicBezTo>
                  <a:cubicBezTo>
                    <a:pt x="1" y="1157"/>
                    <a:pt x="601" y="715"/>
                    <a:pt x="954" y="549"/>
                  </a:cubicBezTo>
                  <a:cubicBezTo>
                    <a:pt x="1193" y="438"/>
                    <a:pt x="1548" y="334"/>
                    <a:pt x="1664" y="76"/>
                  </a:cubicBezTo>
                  <a:cubicBezTo>
                    <a:pt x="1677" y="46"/>
                    <a:pt x="1659" y="1"/>
                    <a:pt x="16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6">
              <a:extLst>
                <a:ext uri="{FF2B5EF4-FFF2-40B4-BE49-F238E27FC236}">
                  <a16:creationId xmlns:a16="http://schemas.microsoft.com/office/drawing/2014/main" id="{90109F70-8A4D-C384-4F95-4B147633CD37}"/>
                </a:ext>
              </a:extLst>
            </p:cNvPr>
            <p:cNvSpPr/>
            <p:nvPr/>
          </p:nvSpPr>
          <p:spPr>
            <a:xfrm>
              <a:off x="3387850" y="2060775"/>
              <a:ext cx="46750" cy="29300"/>
            </a:xfrm>
            <a:custGeom>
              <a:avLst/>
              <a:gdLst/>
              <a:ahLst/>
              <a:cxnLst/>
              <a:rect l="l" t="t" r="r" b="b"/>
              <a:pathLst>
                <a:path w="1870" h="1172" extrusionOk="0">
                  <a:moveTo>
                    <a:pt x="33" y="0"/>
                  </a:moveTo>
                  <a:cubicBezTo>
                    <a:pt x="17" y="0"/>
                    <a:pt x="0" y="14"/>
                    <a:pt x="7" y="31"/>
                  </a:cubicBezTo>
                  <a:cubicBezTo>
                    <a:pt x="255" y="628"/>
                    <a:pt x="902" y="1172"/>
                    <a:pt x="1579" y="1172"/>
                  </a:cubicBezTo>
                  <a:cubicBezTo>
                    <a:pt x="1653" y="1172"/>
                    <a:pt x="1726" y="1165"/>
                    <a:pt x="1800" y="1152"/>
                  </a:cubicBezTo>
                  <a:cubicBezTo>
                    <a:pt x="1867" y="1140"/>
                    <a:pt x="1869" y="1023"/>
                    <a:pt x="1800" y="1013"/>
                  </a:cubicBezTo>
                  <a:cubicBezTo>
                    <a:pt x="1453" y="965"/>
                    <a:pt x="1148" y="943"/>
                    <a:pt x="832" y="773"/>
                  </a:cubicBezTo>
                  <a:cubicBezTo>
                    <a:pt x="505" y="598"/>
                    <a:pt x="241" y="330"/>
                    <a:pt x="54" y="12"/>
                  </a:cubicBezTo>
                  <a:cubicBezTo>
                    <a:pt x="49" y="4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6">
              <a:extLst>
                <a:ext uri="{FF2B5EF4-FFF2-40B4-BE49-F238E27FC236}">
                  <a16:creationId xmlns:a16="http://schemas.microsoft.com/office/drawing/2014/main" id="{574F5305-2FEC-A5AF-922A-84D99AE7B31A}"/>
                </a:ext>
              </a:extLst>
            </p:cNvPr>
            <p:cNvSpPr/>
            <p:nvPr/>
          </p:nvSpPr>
          <p:spPr>
            <a:xfrm>
              <a:off x="3419725" y="2087150"/>
              <a:ext cx="50525" cy="44925"/>
            </a:xfrm>
            <a:custGeom>
              <a:avLst/>
              <a:gdLst/>
              <a:ahLst/>
              <a:cxnLst/>
              <a:rect l="l" t="t" r="r" b="b"/>
              <a:pathLst>
                <a:path w="2021" h="1797" extrusionOk="0">
                  <a:moveTo>
                    <a:pt x="15" y="0"/>
                  </a:moveTo>
                  <a:cubicBezTo>
                    <a:pt x="8" y="0"/>
                    <a:pt x="0" y="5"/>
                    <a:pt x="1" y="13"/>
                  </a:cubicBezTo>
                  <a:cubicBezTo>
                    <a:pt x="84" y="831"/>
                    <a:pt x="993" y="1796"/>
                    <a:pt x="1863" y="1796"/>
                  </a:cubicBezTo>
                  <a:cubicBezTo>
                    <a:pt x="1885" y="1796"/>
                    <a:pt x="1906" y="1796"/>
                    <a:pt x="1928" y="1794"/>
                  </a:cubicBezTo>
                  <a:cubicBezTo>
                    <a:pt x="2012" y="1790"/>
                    <a:pt x="2021" y="1682"/>
                    <a:pt x="1946" y="1653"/>
                  </a:cubicBezTo>
                  <a:cubicBezTo>
                    <a:pt x="1504" y="1479"/>
                    <a:pt x="1103" y="1393"/>
                    <a:pt x="735" y="1057"/>
                  </a:cubicBezTo>
                  <a:cubicBezTo>
                    <a:pt x="414" y="762"/>
                    <a:pt x="212" y="395"/>
                    <a:pt x="27" y="6"/>
                  </a:cubicBezTo>
                  <a:lnTo>
                    <a:pt x="26" y="6"/>
                  </a:lnTo>
                  <a:cubicBezTo>
                    <a:pt x="24" y="2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6">
              <a:extLst>
                <a:ext uri="{FF2B5EF4-FFF2-40B4-BE49-F238E27FC236}">
                  <a16:creationId xmlns:a16="http://schemas.microsoft.com/office/drawing/2014/main" id="{21672A8B-737F-57E8-BB62-C8DACA6FA4C9}"/>
                </a:ext>
              </a:extLst>
            </p:cNvPr>
            <p:cNvSpPr/>
            <p:nvPr/>
          </p:nvSpPr>
          <p:spPr>
            <a:xfrm>
              <a:off x="3402725" y="2246975"/>
              <a:ext cx="27225" cy="62275"/>
            </a:xfrm>
            <a:custGeom>
              <a:avLst/>
              <a:gdLst/>
              <a:ahLst/>
              <a:cxnLst/>
              <a:rect l="l" t="t" r="r" b="b"/>
              <a:pathLst>
                <a:path w="1089" h="2491" extrusionOk="0">
                  <a:moveTo>
                    <a:pt x="931" y="0"/>
                  </a:moveTo>
                  <a:cubicBezTo>
                    <a:pt x="919" y="0"/>
                    <a:pt x="907" y="4"/>
                    <a:pt x="895" y="12"/>
                  </a:cubicBezTo>
                  <a:cubicBezTo>
                    <a:pt x="1" y="621"/>
                    <a:pt x="99" y="1987"/>
                    <a:pt x="1035" y="2487"/>
                  </a:cubicBezTo>
                  <a:cubicBezTo>
                    <a:pt x="1040" y="2489"/>
                    <a:pt x="1044" y="2490"/>
                    <a:pt x="1048" y="2490"/>
                  </a:cubicBezTo>
                  <a:cubicBezTo>
                    <a:pt x="1070" y="2490"/>
                    <a:pt x="1089" y="2462"/>
                    <a:pt x="1068" y="2445"/>
                  </a:cubicBezTo>
                  <a:cubicBezTo>
                    <a:pt x="262" y="1798"/>
                    <a:pt x="258" y="827"/>
                    <a:pt x="984" y="128"/>
                  </a:cubicBezTo>
                  <a:cubicBezTo>
                    <a:pt x="1033" y="81"/>
                    <a:pt x="987" y="0"/>
                    <a:pt x="9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6">
              <a:extLst>
                <a:ext uri="{FF2B5EF4-FFF2-40B4-BE49-F238E27FC236}">
                  <a16:creationId xmlns:a16="http://schemas.microsoft.com/office/drawing/2014/main" id="{04923DA5-0156-E0B2-4E74-8FFC5CA8E312}"/>
                </a:ext>
              </a:extLst>
            </p:cNvPr>
            <p:cNvSpPr/>
            <p:nvPr/>
          </p:nvSpPr>
          <p:spPr>
            <a:xfrm>
              <a:off x="3420575" y="2249375"/>
              <a:ext cx="27250" cy="55900"/>
            </a:xfrm>
            <a:custGeom>
              <a:avLst/>
              <a:gdLst/>
              <a:ahLst/>
              <a:cxnLst/>
              <a:rect l="l" t="t" r="r" b="b"/>
              <a:pathLst>
                <a:path w="1090" h="2236" extrusionOk="0">
                  <a:moveTo>
                    <a:pt x="272" y="0"/>
                  </a:moveTo>
                  <a:cubicBezTo>
                    <a:pt x="266" y="0"/>
                    <a:pt x="259" y="3"/>
                    <a:pt x="257" y="10"/>
                  </a:cubicBezTo>
                  <a:cubicBezTo>
                    <a:pt x="0" y="824"/>
                    <a:pt x="1081" y="1321"/>
                    <a:pt x="791" y="2157"/>
                  </a:cubicBezTo>
                  <a:cubicBezTo>
                    <a:pt x="774" y="2206"/>
                    <a:pt x="812" y="2236"/>
                    <a:pt x="852" y="2236"/>
                  </a:cubicBezTo>
                  <a:cubicBezTo>
                    <a:pt x="874" y="2236"/>
                    <a:pt x="896" y="2227"/>
                    <a:pt x="910" y="2207"/>
                  </a:cubicBezTo>
                  <a:cubicBezTo>
                    <a:pt x="1089" y="1960"/>
                    <a:pt x="1044" y="1676"/>
                    <a:pt x="923" y="1409"/>
                  </a:cubicBezTo>
                  <a:cubicBezTo>
                    <a:pt x="704" y="928"/>
                    <a:pt x="247" y="593"/>
                    <a:pt x="287" y="14"/>
                  </a:cubicBezTo>
                  <a:cubicBezTo>
                    <a:pt x="287" y="5"/>
                    <a:pt x="280" y="0"/>
                    <a:pt x="2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6">
              <a:extLst>
                <a:ext uri="{FF2B5EF4-FFF2-40B4-BE49-F238E27FC236}">
                  <a16:creationId xmlns:a16="http://schemas.microsoft.com/office/drawing/2014/main" id="{47E3ACED-151A-B3ED-D64E-46E8AB2A744A}"/>
                </a:ext>
              </a:extLst>
            </p:cNvPr>
            <p:cNvSpPr/>
            <p:nvPr/>
          </p:nvSpPr>
          <p:spPr>
            <a:xfrm>
              <a:off x="3439475" y="2127475"/>
              <a:ext cx="62450" cy="160650"/>
            </a:xfrm>
            <a:custGeom>
              <a:avLst/>
              <a:gdLst/>
              <a:ahLst/>
              <a:cxnLst/>
              <a:rect l="l" t="t" r="r" b="b"/>
              <a:pathLst>
                <a:path w="2498" h="6426" extrusionOk="0">
                  <a:moveTo>
                    <a:pt x="1157" y="1"/>
                  </a:moveTo>
                  <a:cubicBezTo>
                    <a:pt x="1126" y="1"/>
                    <a:pt x="1097" y="33"/>
                    <a:pt x="1114" y="70"/>
                  </a:cubicBezTo>
                  <a:cubicBezTo>
                    <a:pt x="1675" y="1252"/>
                    <a:pt x="1968" y="2299"/>
                    <a:pt x="1674" y="3611"/>
                  </a:cubicBezTo>
                  <a:cubicBezTo>
                    <a:pt x="1427" y="4710"/>
                    <a:pt x="801" y="5559"/>
                    <a:pt x="29" y="6346"/>
                  </a:cubicBezTo>
                  <a:cubicBezTo>
                    <a:pt x="1" y="6375"/>
                    <a:pt x="28" y="6425"/>
                    <a:pt x="62" y="6425"/>
                  </a:cubicBezTo>
                  <a:cubicBezTo>
                    <a:pt x="69" y="6425"/>
                    <a:pt x="77" y="6423"/>
                    <a:pt x="84" y="6417"/>
                  </a:cubicBezTo>
                  <a:cubicBezTo>
                    <a:pt x="1985" y="5034"/>
                    <a:pt x="2498" y="1980"/>
                    <a:pt x="1195" y="22"/>
                  </a:cubicBezTo>
                  <a:cubicBezTo>
                    <a:pt x="1185" y="7"/>
                    <a:pt x="1170" y="1"/>
                    <a:pt x="11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6">
              <a:extLst>
                <a:ext uri="{FF2B5EF4-FFF2-40B4-BE49-F238E27FC236}">
                  <a16:creationId xmlns:a16="http://schemas.microsoft.com/office/drawing/2014/main" id="{357E824A-D1C8-0EDD-6C38-F34416833175}"/>
                </a:ext>
              </a:extLst>
            </p:cNvPr>
            <p:cNvSpPr/>
            <p:nvPr/>
          </p:nvSpPr>
          <p:spPr>
            <a:xfrm>
              <a:off x="3348250" y="2286400"/>
              <a:ext cx="129800" cy="55425"/>
            </a:xfrm>
            <a:custGeom>
              <a:avLst/>
              <a:gdLst/>
              <a:ahLst/>
              <a:cxnLst/>
              <a:rect l="l" t="t" r="r" b="b"/>
              <a:pathLst>
                <a:path w="5192" h="2217" extrusionOk="0">
                  <a:moveTo>
                    <a:pt x="118" y="1"/>
                  </a:moveTo>
                  <a:cubicBezTo>
                    <a:pt x="59" y="1"/>
                    <a:pt x="1" y="47"/>
                    <a:pt x="24" y="120"/>
                  </a:cubicBezTo>
                  <a:cubicBezTo>
                    <a:pt x="366" y="1195"/>
                    <a:pt x="1270" y="2042"/>
                    <a:pt x="2411" y="2194"/>
                  </a:cubicBezTo>
                  <a:cubicBezTo>
                    <a:pt x="2525" y="2209"/>
                    <a:pt x="2642" y="2216"/>
                    <a:pt x="2760" y="2216"/>
                  </a:cubicBezTo>
                  <a:cubicBezTo>
                    <a:pt x="3730" y="2216"/>
                    <a:pt x="4808" y="1714"/>
                    <a:pt x="5186" y="805"/>
                  </a:cubicBezTo>
                  <a:cubicBezTo>
                    <a:pt x="5191" y="791"/>
                    <a:pt x="5178" y="781"/>
                    <a:pt x="5165" y="781"/>
                  </a:cubicBezTo>
                  <a:cubicBezTo>
                    <a:pt x="5161" y="781"/>
                    <a:pt x="5156" y="782"/>
                    <a:pt x="5152" y="786"/>
                  </a:cubicBezTo>
                  <a:cubicBezTo>
                    <a:pt x="4473" y="1455"/>
                    <a:pt x="3770" y="2020"/>
                    <a:pt x="2786" y="2020"/>
                  </a:cubicBezTo>
                  <a:cubicBezTo>
                    <a:pt x="2729" y="2020"/>
                    <a:pt x="2670" y="2018"/>
                    <a:pt x="2611" y="2014"/>
                  </a:cubicBezTo>
                  <a:cubicBezTo>
                    <a:pt x="1481" y="1941"/>
                    <a:pt x="559" y="1117"/>
                    <a:pt x="211" y="68"/>
                  </a:cubicBezTo>
                  <a:cubicBezTo>
                    <a:pt x="195" y="21"/>
                    <a:pt x="156" y="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6">
              <a:extLst>
                <a:ext uri="{FF2B5EF4-FFF2-40B4-BE49-F238E27FC236}">
                  <a16:creationId xmlns:a16="http://schemas.microsoft.com/office/drawing/2014/main" id="{65A32203-00B1-96BD-84B3-683230068B30}"/>
                </a:ext>
              </a:extLst>
            </p:cNvPr>
            <p:cNvSpPr/>
            <p:nvPr/>
          </p:nvSpPr>
          <p:spPr>
            <a:xfrm>
              <a:off x="3350700" y="2288550"/>
              <a:ext cx="28600" cy="14975"/>
            </a:xfrm>
            <a:custGeom>
              <a:avLst/>
              <a:gdLst/>
              <a:ahLst/>
              <a:cxnLst/>
              <a:rect l="l" t="t" r="r" b="b"/>
              <a:pathLst>
                <a:path w="1144" h="599" extrusionOk="0">
                  <a:moveTo>
                    <a:pt x="252" y="1"/>
                  </a:moveTo>
                  <a:cubicBezTo>
                    <a:pt x="175" y="1"/>
                    <a:pt x="99" y="12"/>
                    <a:pt x="26" y="35"/>
                  </a:cubicBezTo>
                  <a:cubicBezTo>
                    <a:pt x="4" y="41"/>
                    <a:pt x="0" y="78"/>
                    <a:pt x="26" y="84"/>
                  </a:cubicBezTo>
                  <a:cubicBezTo>
                    <a:pt x="207" y="115"/>
                    <a:pt x="392" y="145"/>
                    <a:pt x="557" y="225"/>
                  </a:cubicBezTo>
                  <a:cubicBezTo>
                    <a:pt x="732" y="310"/>
                    <a:pt x="855" y="436"/>
                    <a:pt x="985" y="576"/>
                  </a:cubicBezTo>
                  <a:cubicBezTo>
                    <a:pt x="1001" y="592"/>
                    <a:pt x="1019" y="599"/>
                    <a:pt x="1038" y="599"/>
                  </a:cubicBezTo>
                  <a:cubicBezTo>
                    <a:pt x="1092" y="599"/>
                    <a:pt x="1144" y="537"/>
                    <a:pt x="1110" y="480"/>
                  </a:cubicBezTo>
                  <a:cubicBezTo>
                    <a:pt x="942" y="203"/>
                    <a:pt x="587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6">
              <a:extLst>
                <a:ext uri="{FF2B5EF4-FFF2-40B4-BE49-F238E27FC236}">
                  <a16:creationId xmlns:a16="http://schemas.microsoft.com/office/drawing/2014/main" id="{91A2B20C-5773-5A64-376D-4E66B5EC2972}"/>
                </a:ext>
              </a:extLst>
            </p:cNvPr>
            <p:cNvSpPr/>
            <p:nvPr/>
          </p:nvSpPr>
          <p:spPr>
            <a:xfrm>
              <a:off x="3366925" y="2195650"/>
              <a:ext cx="44450" cy="122925"/>
            </a:xfrm>
            <a:custGeom>
              <a:avLst/>
              <a:gdLst/>
              <a:ahLst/>
              <a:cxnLst/>
              <a:rect l="l" t="t" r="r" b="b"/>
              <a:pathLst>
                <a:path w="1778" h="4917" extrusionOk="0">
                  <a:moveTo>
                    <a:pt x="1544" y="0"/>
                  </a:moveTo>
                  <a:cubicBezTo>
                    <a:pt x="1510" y="0"/>
                    <a:pt x="1476" y="23"/>
                    <a:pt x="1479" y="64"/>
                  </a:cubicBezTo>
                  <a:cubicBezTo>
                    <a:pt x="1600" y="1417"/>
                    <a:pt x="155" y="1998"/>
                    <a:pt x="57" y="3255"/>
                  </a:cubicBezTo>
                  <a:cubicBezTo>
                    <a:pt x="1" y="3987"/>
                    <a:pt x="467" y="4728"/>
                    <a:pt x="1186" y="4915"/>
                  </a:cubicBezTo>
                  <a:cubicBezTo>
                    <a:pt x="1189" y="4916"/>
                    <a:pt x="1191" y="4916"/>
                    <a:pt x="1193" y="4916"/>
                  </a:cubicBezTo>
                  <a:cubicBezTo>
                    <a:pt x="1218" y="4916"/>
                    <a:pt x="1230" y="4881"/>
                    <a:pt x="1207" y="4867"/>
                  </a:cubicBezTo>
                  <a:cubicBezTo>
                    <a:pt x="677" y="4552"/>
                    <a:pt x="248" y="4094"/>
                    <a:pt x="227" y="3444"/>
                  </a:cubicBezTo>
                  <a:cubicBezTo>
                    <a:pt x="208" y="2812"/>
                    <a:pt x="632" y="2329"/>
                    <a:pt x="988" y="1862"/>
                  </a:cubicBezTo>
                  <a:cubicBezTo>
                    <a:pt x="1402" y="1318"/>
                    <a:pt x="1778" y="749"/>
                    <a:pt x="1607" y="46"/>
                  </a:cubicBezTo>
                  <a:cubicBezTo>
                    <a:pt x="1599" y="15"/>
                    <a:pt x="1572" y="0"/>
                    <a:pt x="15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6">
              <a:extLst>
                <a:ext uri="{FF2B5EF4-FFF2-40B4-BE49-F238E27FC236}">
                  <a16:creationId xmlns:a16="http://schemas.microsoft.com/office/drawing/2014/main" id="{54B03023-71CE-5236-39A6-BC27E56366A8}"/>
                </a:ext>
              </a:extLst>
            </p:cNvPr>
            <p:cNvSpPr/>
            <p:nvPr/>
          </p:nvSpPr>
          <p:spPr>
            <a:xfrm>
              <a:off x="3403975" y="2197775"/>
              <a:ext cx="25350" cy="55625"/>
            </a:xfrm>
            <a:custGeom>
              <a:avLst/>
              <a:gdLst/>
              <a:ahLst/>
              <a:cxnLst/>
              <a:rect l="l" t="t" r="r" b="b"/>
              <a:pathLst>
                <a:path w="1014" h="2225" extrusionOk="0">
                  <a:moveTo>
                    <a:pt x="32" y="0"/>
                  </a:moveTo>
                  <a:cubicBezTo>
                    <a:pt x="13" y="0"/>
                    <a:pt x="0" y="24"/>
                    <a:pt x="9" y="41"/>
                  </a:cubicBezTo>
                  <a:cubicBezTo>
                    <a:pt x="182" y="410"/>
                    <a:pt x="429" y="713"/>
                    <a:pt x="554" y="1110"/>
                  </a:cubicBezTo>
                  <a:cubicBezTo>
                    <a:pt x="668" y="1463"/>
                    <a:pt x="651" y="1822"/>
                    <a:pt x="723" y="2179"/>
                  </a:cubicBezTo>
                  <a:cubicBezTo>
                    <a:pt x="729" y="2210"/>
                    <a:pt x="754" y="2224"/>
                    <a:pt x="781" y="2224"/>
                  </a:cubicBezTo>
                  <a:cubicBezTo>
                    <a:pt x="809" y="2224"/>
                    <a:pt x="837" y="2209"/>
                    <a:pt x="845" y="2179"/>
                  </a:cubicBezTo>
                  <a:cubicBezTo>
                    <a:pt x="1014" y="1508"/>
                    <a:pt x="617" y="400"/>
                    <a:pt x="46" y="5"/>
                  </a:cubicBezTo>
                  <a:cubicBezTo>
                    <a:pt x="41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6">
              <a:extLst>
                <a:ext uri="{FF2B5EF4-FFF2-40B4-BE49-F238E27FC236}">
                  <a16:creationId xmlns:a16="http://schemas.microsoft.com/office/drawing/2014/main" id="{D749AD3D-65AC-4B8F-64D1-46085F67A98A}"/>
                </a:ext>
              </a:extLst>
            </p:cNvPr>
            <p:cNvSpPr/>
            <p:nvPr/>
          </p:nvSpPr>
          <p:spPr>
            <a:xfrm>
              <a:off x="3468775" y="2283075"/>
              <a:ext cx="48350" cy="63625"/>
            </a:xfrm>
            <a:custGeom>
              <a:avLst/>
              <a:gdLst/>
              <a:ahLst/>
              <a:cxnLst/>
              <a:rect l="l" t="t" r="r" b="b"/>
              <a:pathLst>
                <a:path w="1934" h="2545" extrusionOk="0">
                  <a:moveTo>
                    <a:pt x="570" y="0"/>
                  </a:moveTo>
                  <a:cubicBezTo>
                    <a:pt x="563" y="0"/>
                    <a:pt x="555" y="4"/>
                    <a:pt x="551" y="13"/>
                  </a:cubicBezTo>
                  <a:cubicBezTo>
                    <a:pt x="0" y="999"/>
                    <a:pt x="729" y="2353"/>
                    <a:pt x="1814" y="2543"/>
                  </a:cubicBezTo>
                  <a:cubicBezTo>
                    <a:pt x="1819" y="2544"/>
                    <a:pt x="1825" y="2544"/>
                    <a:pt x="1830" y="2544"/>
                  </a:cubicBezTo>
                  <a:cubicBezTo>
                    <a:pt x="1909" y="2544"/>
                    <a:pt x="1934" y="2435"/>
                    <a:pt x="1851" y="2405"/>
                  </a:cubicBezTo>
                  <a:cubicBezTo>
                    <a:pt x="755" y="1992"/>
                    <a:pt x="381" y="1165"/>
                    <a:pt x="596" y="32"/>
                  </a:cubicBezTo>
                  <a:cubicBezTo>
                    <a:pt x="600" y="14"/>
                    <a:pt x="585" y="0"/>
                    <a:pt x="5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6">
              <a:extLst>
                <a:ext uri="{FF2B5EF4-FFF2-40B4-BE49-F238E27FC236}">
                  <a16:creationId xmlns:a16="http://schemas.microsoft.com/office/drawing/2014/main" id="{959C426B-AEC5-748F-0C60-EA42AF037718}"/>
                </a:ext>
              </a:extLst>
            </p:cNvPr>
            <p:cNvSpPr/>
            <p:nvPr/>
          </p:nvSpPr>
          <p:spPr>
            <a:xfrm>
              <a:off x="3501000" y="2245075"/>
              <a:ext cx="25750" cy="101700"/>
            </a:xfrm>
            <a:custGeom>
              <a:avLst/>
              <a:gdLst/>
              <a:ahLst/>
              <a:cxnLst/>
              <a:rect l="l" t="t" r="r" b="b"/>
              <a:pathLst>
                <a:path w="1030" h="4068" extrusionOk="0">
                  <a:moveTo>
                    <a:pt x="790" y="1"/>
                  </a:moveTo>
                  <a:cubicBezTo>
                    <a:pt x="768" y="1"/>
                    <a:pt x="748" y="14"/>
                    <a:pt x="751" y="43"/>
                  </a:cubicBezTo>
                  <a:cubicBezTo>
                    <a:pt x="794" y="611"/>
                    <a:pt x="851" y="1141"/>
                    <a:pt x="706" y="1705"/>
                  </a:cubicBezTo>
                  <a:cubicBezTo>
                    <a:pt x="612" y="2072"/>
                    <a:pt x="411" y="2401"/>
                    <a:pt x="308" y="2765"/>
                  </a:cubicBezTo>
                  <a:cubicBezTo>
                    <a:pt x="172" y="3243"/>
                    <a:pt x="193" y="3694"/>
                    <a:pt x="559" y="4055"/>
                  </a:cubicBezTo>
                  <a:cubicBezTo>
                    <a:pt x="568" y="4064"/>
                    <a:pt x="577" y="4068"/>
                    <a:pt x="586" y="4068"/>
                  </a:cubicBezTo>
                  <a:cubicBezTo>
                    <a:pt x="615" y="4068"/>
                    <a:pt x="640" y="4028"/>
                    <a:pt x="615" y="3998"/>
                  </a:cubicBezTo>
                  <a:cubicBezTo>
                    <a:pt x="0" y="3254"/>
                    <a:pt x="721" y="2383"/>
                    <a:pt x="894" y="1630"/>
                  </a:cubicBezTo>
                  <a:cubicBezTo>
                    <a:pt x="1016" y="1105"/>
                    <a:pt x="1030" y="538"/>
                    <a:pt x="836" y="31"/>
                  </a:cubicBezTo>
                  <a:cubicBezTo>
                    <a:pt x="828" y="11"/>
                    <a:pt x="808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6">
              <a:extLst>
                <a:ext uri="{FF2B5EF4-FFF2-40B4-BE49-F238E27FC236}">
                  <a16:creationId xmlns:a16="http://schemas.microsoft.com/office/drawing/2014/main" id="{34D840CC-BD9E-4D38-3B64-9620216A2690}"/>
                </a:ext>
              </a:extLst>
            </p:cNvPr>
            <p:cNvSpPr/>
            <p:nvPr/>
          </p:nvSpPr>
          <p:spPr>
            <a:xfrm>
              <a:off x="3520100" y="2246025"/>
              <a:ext cx="298675" cy="132075"/>
            </a:xfrm>
            <a:custGeom>
              <a:avLst/>
              <a:gdLst/>
              <a:ahLst/>
              <a:cxnLst/>
              <a:rect l="l" t="t" r="r" b="b"/>
              <a:pathLst>
                <a:path w="11947" h="5283" extrusionOk="0">
                  <a:moveTo>
                    <a:pt x="56" y="0"/>
                  </a:moveTo>
                  <a:cubicBezTo>
                    <a:pt x="29" y="0"/>
                    <a:pt x="1" y="24"/>
                    <a:pt x="11" y="53"/>
                  </a:cubicBezTo>
                  <a:cubicBezTo>
                    <a:pt x="1261" y="3377"/>
                    <a:pt x="4455" y="5283"/>
                    <a:pt x="7750" y="5283"/>
                  </a:cubicBezTo>
                  <a:cubicBezTo>
                    <a:pt x="9147" y="5283"/>
                    <a:pt x="10563" y="4940"/>
                    <a:pt x="11856" y="4216"/>
                  </a:cubicBezTo>
                  <a:cubicBezTo>
                    <a:pt x="11946" y="4166"/>
                    <a:pt x="11891" y="4042"/>
                    <a:pt x="11808" y="4042"/>
                  </a:cubicBezTo>
                  <a:cubicBezTo>
                    <a:pt x="11793" y="4042"/>
                    <a:pt x="11778" y="4045"/>
                    <a:pt x="11762" y="4054"/>
                  </a:cubicBezTo>
                  <a:cubicBezTo>
                    <a:pt x="10475" y="4775"/>
                    <a:pt x="9106" y="5110"/>
                    <a:pt x="7765" y="5110"/>
                  </a:cubicBezTo>
                  <a:cubicBezTo>
                    <a:pt x="4553" y="5110"/>
                    <a:pt x="1498" y="3188"/>
                    <a:pt x="88" y="21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6">
              <a:extLst>
                <a:ext uri="{FF2B5EF4-FFF2-40B4-BE49-F238E27FC236}">
                  <a16:creationId xmlns:a16="http://schemas.microsoft.com/office/drawing/2014/main" id="{33EE026A-F218-EE9F-5345-3EE5E1C61017}"/>
                </a:ext>
              </a:extLst>
            </p:cNvPr>
            <p:cNvSpPr/>
            <p:nvPr/>
          </p:nvSpPr>
          <p:spPr>
            <a:xfrm>
              <a:off x="3815925" y="2348300"/>
              <a:ext cx="43950" cy="40250"/>
            </a:xfrm>
            <a:custGeom>
              <a:avLst/>
              <a:gdLst/>
              <a:ahLst/>
              <a:cxnLst/>
              <a:rect l="l" t="t" r="r" b="b"/>
              <a:pathLst>
                <a:path w="1758" h="1610" extrusionOk="0">
                  <a:moveTo>
                    <a:pt x="274" y="1"/>
                  </a:moveTo>
                  <a:cubicBezTo>
                    <a:pt x="187" y="1"/>
                    <a:pt x="102" y="11"/>
                    <a:pt x="18" y="35"/>
                  </a:cubicBezTo>
                  <a:lnTo>
                    <a:pt x="18" y="33"/>
                  </a:lnTo>
                  <a:cubicBezTo>
                    <a:pt x="3" y="38"/>
                    <a:pt x="0" y="64"/>
                    <a:pt x="18" y="66"/>
                  </a:cubicBezTo>
                  <a:cubicBezTo>
                    <a:pt x="415" y="130"/>
                    <a:pt x="795" y="203"/>
                    <a:pt x="1091" y="504"/>
                  </a:cubicBezTo>
                  <a:cubicBezTo>
                    <a:pt x="1407" y="824"/>
                    <a:pt x="1406" y="1176"/>
                    <a:pt x="1524" y="1576"/>
                  </a:cubicBezTo>
                  <a:cubicBezTo>
                    <a:pt x="1530" y="1599"/>
                    <a:pt x="1548" y="1610"/>
                    <a:pt x="1567" y="1610"/>
                  </a:cubicBezTo>
                  <a:cubicBezTo>
                    <a:pt x="1586" y="1610"/>
                    <a:pt x="1606" y="1598"/>
                    <a:pt x="1614" y="1576"/>
                  </a:cubicBezTo>
                  <a:cubicBezTo>
                    <a:pt x="1758" y="1183"/>
                    <a:pt x="1477" y="667"/>
                    <a:pt x="1197" y="398"/>
                  </a:cubicBezTo>
                  <a:cubicBezTo>
                    <a:pt x="957" y="168"/>
                    <a:pt x="613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6">
              <a:extLst>
                <a:ext uri="{FF2B5EF4-FFF2-40B4-BE49-F238E27FC236}">
                  <a16:creationId xmlns:a16="http://schemas.microsoft.com/office/drawing/2014/main" id="{FC4A9C40-2DCE-913C-EE38-1D94CA4182B1}"/>
                </a:ext>
              </a:extLst>
            </p:cNvPr>
            <p:cNvSpPr/>
            <p:nvPr/>
          </p:nvSpPr>
          <p:spPr>
            <a:xfrm>
              <a:off x="3853750" y="2374725"/>
              <a:ext cx="11700" cy="13575"/>
            </a:xfrm>
            <a:custGeom>
              <a:avLst/>
              <a:gdLst/>
              <a:ahLst/>
              <a:cxnLst/>
              <a:rect l="l" t="t" r="r" b="b"/>
              <a:pathLst>
                <a:path w="468" h="543" extrusionOk="0">
                  <a:moveTo>
                    <a:pt x="422" y="1"/>
                  </a:moveTo>
                  <a:cubicBezTo>
                    <a:pt x="416" y="1"/>
                    <a:pt x="409" y="2"/>
                    <a:pt x="403" y="6"/>
                  </a:cubicBezTo>
                  <a:cubicBezTo>
                    <a:pt x="307" y="60"/>
                    <a:pt x="245" y="163"/>
                    <a:pt x="177" y="248"/>
                  </a:cubicBezTo>
                  <a:cubicBezTo>
                    <a:pt x="115" y="328"/>
                    <a:pt x="41" y="405"/>
                    <a:pt x="8" y="503"/>
                  </a:cubicBezTo>
                  <a:cubicBezTo>
                    <a:pt x="1" y="525"/>
                    <a:pt x="20" y="543"/>
                    <a:pt x="39" y="543"/>
                  </a:cubicBezTo>
                  <a:cubicBezTo>
                    <a:pt x="44" y="543"/>
                    <a:pt x="50" y="542"/>
                    <a:pt x="54" y="539"/>
                  </a:cubicBezTo>
                  <a:cubicBezTo>
                    <a:pt x="149" y="484"/>
                    <a:pt x="214" y="385"/>
                    <a:pt x="283" y="303"/>
                  </a:cubicBezTo>
                  <a:cubicBezTo>
                    <a:pt x="349" y="224"/>
                    <a:pt x="428" y="149"/>
                    <a:pt x="460" y="49"/>
                  </a:cubicBezTo>
                  <a:cubicBezTo>
                    <a:pt x="467" y="23"/>
                    <a:pt x="445" y="1"/>
                    <a:pt x="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6">
              <a:extLst>
                <a:ext uri="{FF2B5EF4-FFF2-40B4-BE49-F238E27FC236}">
                  <a16:creationId xmlns:a16="http://schemas.microsoft.com/office/drawing/2014/main" id="{1D05B94E-ED10-54F0-3815-32BD0AC9F9FD}"/>
                </a:ext>
              </a:extLst>
            </p:cNvPr>
            <p:cNvSpPr/>
            <p:nvPr/>
          </p:nvSpPr>
          <p:spPr>
            <a:xfrm>
              <a:off x="3861825" y="2374350"/>
              <a:ext cx="54675" cy="43850"/>
            </a:xfrm>
            <a:custGeom>
              <a:avLst/>
              <a:gdLst/>
              <a:ahLst/>
              <a:cxnLst/>
              <a:rect l="l" t="t" r="r" b="b"/>
              <a:pathLst>
                <a:path w="2187" h="1754" extrusionOk="0">
                  <a:moveTo>
                    <a:pt x="87" y="1"/>
                  </a:moveTo>
                  <a:cubicBezTo>
                    <a:pt x="70" y="1"/>
                    <a:pt x="55" y="10"/>
                    <a:pt x="51" y="33"/>
                  </a:cubicBezTo>
                  <a:cubicBezTo>
                    <a:pt x="0" y="397"/>
                    <a:pt x="303" y="590"/>
                    <a:pt x="618" y="683"/>
                  </a:cubicBezTo>
                  <a:cubicBezTo>
                    <a:pt x="923" y="772"/>
                    <a:pt x="1202" y="809"/>
                    <a:pt x="1471" y="996"/>
                  </a:cubicBezTo>
                  <a:cubicBezTo>
                    <a:pt x="1746" y="1188"/>
                    <a:pt x="1912" y="1458"/>
                    <a:pt x="2094" y="1731"/>
                  </a:cubicBezTo>
                  <a:cubicBezTo>
                    <a:pt x="2104" y="1747"/>
                    <a:pt x="2119" y="1754"/>
                    <a:pt x="2133" y="1754"/>
                  </a:cubicBezTo>
                  <a:cubicBezTo>
                    <a:pt x="2160" y="1754"/>
                    <a:pt x="2186" y="1730"/>
                    <a:pt x="2179" y="1696"/>
                  </a:cubicBezTo>
                  <a:cubicBezTo>
                    <a:pt x="2103" y="1342"/>
                    <a:pt x="1849" y="1055"/>
                    <a:pt x="1554" y="855"/>
                  </a:cubicBezTo>
                  <a:cubicBezTo>
                    <a:pt x="1392" y="746"/>
                    <a:pt x="1214" y="664"/>
                    <a:pt x="1026" y="613"/>
                  </a:cubicBezTo>
                  <a:cubicBezTo>
                    <a:pt x="678" y="519"/>
                    <a:pt x="173" y="541"/>
                    <a:pt x="137" y="44"/>
                  </a:cubicBezTo>
                  <a:cubicBezTo>
                    <a:pt x="135" y="18"/>
                    <a:pt x="110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6">
              <a:extLst>
                <a:ext uri="{FF2B5EF4-FFF2-40B4-BE49-F238E27FC236}">
                  <a16:creationId xmlns:a16="http://schemas.microsoft.com/office/drawing/2014/main" id="{5EE221E0-BE0C-F0C0-6374-7BA645462443}"/>
                </a:ext>
              </a:extLst>
            </p:cNvPr>
            <p:cNvSpPr/>
            <p:nvPr/>
          </p:nvSpPr>
          <p:spPr>
            <a:xfrm>
              <a:off x="3904600" y="2345875"/>
              <a:ext cx="19900" cy="69375"/>
            </a:xfrm>
            <a:custGeom>
              <a:avLst/>
              <a:gdLst/>
              <a:ahLst/>
              <a:cxnLst/>
              <a:rect l="l" t="t" r="r" b="b"/>
              <a:pathLst>
                <a:path w="796" h="2775" extrusionOk="0">
                  <a:moveTo>
                    <a:pt x="45" y="1"/>
                  </a:moveTo>
                  <a:cubicBezTo>
                    <a:pt x="22" y="1"/>
                    <a:pt x="1" y="33"/>
                    <a:pt x="12" y="59"/>
                  </a:cubicBezTo>
                  <a:cubicBezTo>
                    <a:pt x="223" y="553"/>
                    <a:pt x="439" y="992"/>
                    <a:pt x="495" y="1533"/>
                  </a:cubicBezTo>
                  <a:cubicBezTo>
                    <a:pt x="539" y="1950"/>
                    <a:pt x="473" y="2344"/>
                    <a:pt x="425" y="2758"/>
                  </a:cubicBezTo>
                  <a:cubicBezTo>
                    <a:pt x="424" y="2769"/>
                    <a:pt x="431" y="2774"/>
                    <a:pt x="440" y="2774"/>
                  </a:cubicBezTo>
                  <a:cubicBezTo>
                    <a:pt x="447" y="2774"/>
                    <a:pt x="454" y="2770"/>
                    <a:pt x="457" y="2763"/>
                  </a:cubicBezTo>
                  <a:cubicBezTo>
                    <a:pt x="796" y="1932"/>
                    <a:pt x="638" y="715"/>
                    <a:pt x="69" y="14"/>
                  </a:cubicBezTo>
                  <a:cubicBezTo>
                    <a:pt x="62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6">
              <a:extLst>
                <a:ext uri="{FF2B5EF4-FFF2-40B4-BE49-F238E27FC236}">
                  <a16:creationId xmlns:a16="http://schemas.microsoft.com/office/drawing/2014/main" id="{79E9EE6E-A5C1-CEA5-A5EA-1D4F921983AE}"/>
                </a:ext>
              </a:extLst>
            </p:cNvPr>
            <p:cNvSpPr/>
            <p:nvPr/>
          </p:nvSpPr>
          <p:spPr>
            <a:xfrm>
              <a:off x="3905925" y="2340100"/>
              <a:ext cx="26300" cy="10050"/>
            </a:xfrm>
            <a:custGeom>
              <a:avLst/>
              <a:gdLst/>
              <a:ahLst/>
              <a:cxnLst/>
              <a:rect l="l" t="t" r="r" b="b"/>
              <a:pathLst>
                <a:path w="1052" h="402" extrusionOk="0">
                  <a:moveTo>
                    <a:pt x="973" y="0"/>
                  </a:moveTo>
                  <a:cubicBezTo>
                    <a:pt x="962" y="0"/>
                    <a:pt x="951" y="3"/>
                    <a:pt x="939" y="10"/>
                  </a:cubicBezTo>
                  <a:cubicBezTo>
                    <a:pt x="794" y="93"/>
                    <a:pt x="679" y="194"/>
                    <a:pt x="516" y="245"/>
                  </a:cubicBezTo>
                  <a:cubicBezTo>
                    <a:pt x="369" y="291"/>
                    <a:pt x="200" y="311"/>
                    <a:pt x="46" y="311"/>
                  </a:cubicBezTo>
                  <a:cubicBezTo>
                    <a:pt x="42" y="311"/>
                    <a:pt x="38" y="311"/>
                    <a:pt x="34" y="311"/>
                  </a:cubicBezTo>
                  <a:cubicBezTo>
                    <a:pt x="4" y="311"/>
                    <a:pt x="0" y="352"/>
                    <a:pt x="26" y="360"/>
                  </a:cubicBezTo>
                  <a:cubicBezTo>
                    <a:pt x="115" y="387"/>
                    <a:pt x="215" y="401"/>
                    <a:pt x="318" y="401"/>
                  </a:cubicBezTo>
                  <a:cubicBezTo>
                    <a:pt x="581" y="401"/>
                    <a:pt x="860" y="309"/>
                    <a:pt x="1016" y="110"/>
                  </a:cubicBezTo>
                  <a:cubicBezTo>
                    <a:pt x="1051" y="65"/>
                    <a:pt x="1021" y="0"/>
                    <a:pt x="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6">
              <a:extLst>
                <a:ext uri="{FF2B5EF4-FFF2-40B4-BE49-F238E27FC236}">
                  <a16:creationId xmlns:a16="http://schemas.microsoft.com/office/drawing/2014/main" id="{24397C4E-DD35-6BD6-7A90-EC8756EAD60F}"/>
                </a:ext>
              </a:extLst>
            </p:cNvPr>
            <p:cNvSpPr/>
            <p:nvPr/>
          </p:nvSpPr>
          <p:spPr>
            <a:xfrm>
              <a:off x="3892400" y="2310050"/>
              <a:ext cx="40650" cy="32775"/>
            </a:xfrm>
            <a:custGeom>
              <a:avLst/>
              <a:gdLst/>
              <a:ahLst/>
              <a:cxnLst/>
              <a:rect l="l" t="t" r="r" b="b"/>
              <a:pathLst>
                <a:path w="1626" h="1311" extrusionOk="0">
                  <a:moveTo>
                    <a:pt x="57" y="1"/>
                  </a:moveTo>
                  <a:cubicBezTo>
                    <a:pt x="29" y="1"/>
                    <a:pt x="0" y="27"/>
                    <a:pt x="9" y="60"/>
                  </a:cubicBezTo>
                  <a:cubicBezTo>
                    <a:pt x="182" y="755"/>
                    <a:pt x="845" y="1220"/>
                    <a:pt x="1528" y="1310"/>
                  </a:cubicBezTo>
                  <a:lnTo>
                    <a:pt x="1528" y="1309"/>
                  </a:lnTo>
                  <a:cubicBezTo>
                    <a:pt x="1532" y="1310"/>
                    <a:pt x="1535" y="1310"/>
                    <a:pt x="1538" y="1310"/>
                  </a:cubicBezTo>
                  <a:cubicBezTo>
                    <a:pt x="1612" y="1310"/>
                    <a:pt x="1626" y="1179"/>
                    <a:pt x="1548" y="1166"/>
                  </a:cubicBezTo>
                  <a:cubicBezTo>
                    <a:pt x="874" y="1047"/>
                    <a:pt x="408" y="611"/>
                    <a:pt x="94" y="24"/>
                  </a:cubicBezTo>
                  <a:cubicBezTo>
                    <a:pt x="86" y="8"/>
                    <a:pt x="72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6">
              <a:extLst>
                <a:ext uri="{FF2B5EF4-FFF2-40B4-BE49-F238E27FC236}">
                  <a16:creationId xmlns:a16="http://schemas.microsoft.com/office/drawing/2014/main" id="{02807713-54E2-10B2-A2B3-473404B78DBE}"/>
                </a:ext>
              </a:extLst>
            </p:cNvPr>
            <p:cNvSpPr/>
            <p:nvPr/>
          </p:nvSpPr>
          <p:spPr>
            <a:xfrm>
              <a:off x="3889525" y="2274375"/>
              <a:ext cx="48825" cy="38975"/>
            </a:xfrm>
            <a:custGeom>
              <a:avLst/>
              <a:gdLst/>
              <a:ahLst/>
              <a:cxnLst/>
              <a:rect l="l" t="t" r="r" b="b"/>
              <a:pathLst>
                <a:path w="1953" h="1559" extrusionOk="0">
                  <a:moveTo>
                    <a:pt x="1760" y="0"/>
                  </a:moveTo>
                  <a:cubicBezTo>
                    <a:pt x="1508" y="0"/>
                    <a:pt x="1294" y="177"/>
                    <a:pt x="1137" y="380"/>
                  </a:cubicBezTo>
                  <a:cubicBezTo>
                    <a:pt x="802" y="811"/>
                    <a:pt x="707" y="1396"/>
                    <a:pt x="62" y="1454"/>
                  </a:cubicBezTo>
                  <a:lnTo>
                    <a:pt x="62" y="1455"/>
                  </a:lnTo>
                  <a:cubicBezTo>
                    <a:pt x="16" y="1459"/>
                    <a:pt x="1" y="1527"/>
                    <a:pt x="52" y="1540"/>
                  </a:cubicBezTo>
                  <a:cubicBezTo>
                    <a:pt x="100" y="1552"/>
                    <a:pt x="147" y="1558"/>
                    <a:pt x="193" y="1558"/>
                  </a:cubicBezTo>
                  <a:cubicBezTo>
                    <a:pt x="445" y="1558"/>
                    <a:pt x="662" y="1390"/>
                    <a:pt x="823" y="1188"/>
                  </a:cubicBezTo>
                  <a:cubicBezTo>
                    <a:pt x="1170" y="751"/>
                    <a:pt x="1268" y="214"/>
                    <a:pt x="1902" y="115"/>
                  </a:cubicBezTo>
                  <a:cubicBezTo>
                    <a:pt x="1953" y="108"/>
                    <a:pt x="1947" y="31"/>
                    <a:pt x="1902" y="19"/>
                  </a:cubicBezTo>
                  <a:cubicBezTo>
                    <a:pt x="1853" y="6"/>
                    <a:pt x="1806" y="0"/>
                    <a:pt x="17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36">
              <a:extLst>
                <a:ext uri="{FF2B5EF4-FFF2-40B4-BE49-F238E27FC236}">
                  <a16:creationId xmlns:a16="http://schemas.microsoft.com/office/drawing/2014/main" id="{787A325B-6EBB-207E-5436-97AA12DE9AE8}"/>
                </a:ext>
              </a:extLst>
            </p:cNvPr>
            <p:cNvSpPr/>
            <p:nvPr/>
          </p:nvSpPr>
          <p:spPr>
            <a:xfrm>
              <a:off x="3894300" y="2264350"/>
              <a:ext cx="44825" cy="13425"/>
            </a:xfrm>
            <a:custGeom>
              <a:avLst/>
              <a:gdLst/>
              <a:ahLst/>
              <a:cxnLst/>
              <a:rect l="l" t="t" r="r" b="b"/>
              <a:pathLst>
                <a:path w="1793" h="537" extrusionOk="0">
                  <a:moveTo>
                    <a:pt x="611" y="1"/>
                  </a:moveTo>
                  <a:cubicBezTo>
                    <a:pt x="399" y="1"/>
                    <a:pt x="198" y="48"/>
                    <a:pt x="43" y="158"/>
                  </a:cubicBezTo>
                  <a:cubicBezTo>
                    <a:pt x="0" y="189"/>
                    <a:pt x="13" y="260"/>
                    <a:pt x="71" y="261"/>
                  </a:cubicBezTo>
                  <a:cubicBezTo>
                    <a:pt x="77" y="261"/>
                    <a:pt x="82" y="261"/>
                    <a:pt x="88" y="261"/>
                  </a:cubicBezTo>
                  <a:cubicBezTo>
                    <a:pt x="299" y="261"/>
                    <a:pt x="499" y="213"/>
                    <a:pt x="709" y="213"/>
                  </a:cubicBezTo>
                  <a:cubicBezTo>
                    <a:pt x="759" y="213"/>
                    <a:pt x="809" y="215"/>
                    <a:pt x="860" y="222"/>
                  </a:cubicBezTo>
                  <a:cubicBezTo>
                    <a:pt x="1164" y="261"/>
                    <a:pt x="1408" y="389"/>
                    <a:pt x="1674" y="529"/>
                  </a:cubicBezTo>
                  <a:cubicBezTo>
                    <a:pt x="1684" y="534"/>
                    <a:pt x="1694" y="537"/>
                    <a:pt x="1704" y="537"/>
                  </a:cubicBezTo>
                  <a:cubicBezTo>
                    <a:pt x="1754" y="537"/>
                    <a:pt x="1792" y="475"/>
                    <a:pt x="1750" y="433"/>
                  </a:cubicBezTo>
                  <a:cubicBezTo>
                    <a:pt x="1499" y="186"/>
                    <a:pt x="1032" y="1"/>
                    <a:pt x="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36">
              <a:extLst>
                <a:ext uri="{FF2B5EF4-FFF2-40B4-BE49-F238E27FC236}">
                  <a16:creationId xmlns:a16="http://schemas.microsoft.com/office/drawing/2014/main" id="{42FF17DA-29AA-68C1-6083-DD9686463B3A}"/>
                </a:ext>
              </a:extLst>
            </p:cNvPr>
            <p:cNvSpPr/>
            <p:nvPr/>
          </p:nvSpPr>
          <p:spPr>
            <a:xfrm>
              <a:off x="3884725" y="2205150"/>
              <a:ext cx="20400" cy="65825"/>
            </a:xfrm>
            <a:custGeom>
              <a:avLst/>
              <a:gdLst/>
              <a:ahLst/>
              <a:cxnLst/>
              <a:rect l="l" t="t" r="r" b="b"/>
              <a:pathLst>
                <a:path w="816" h="2633" extrusionOk="0">
                  <a:moveTo>
                    <a:pt x="62" y="1"/>
                  </a:moveTo>
                  <a:cubicBezTo>
                    <a:pt x="32" y="1"/>
                    <a:pt x="1" y="30"/>
                    <a:pt x="12" y="62"/>
                  </a:cubicBezTo>
                  <a:cubicBezTo>
                    <a:pt x="156" y="451"/>
                    <a:pt x="344" y="808"/>
                    <a:pt x="430" y="1218"/>
                  </a:cubicBezTo>
                  <a:cubicBezTo>
                    <a:pt x="528" y="1686"/>
                    <a:pt x="486" y="2121"/>
                    <a:pt x="473" y="2591"/>
                  </a:cubicBezTo>
                  <a:cubicBezTo>
                    <a:pt x="472" y="2619"/>
                    <a:pt x="493" y="2633"/>
                    <a:pt x="515" y="2633"/>
                  </a:cubicBezTo>
                  <a:cubicBezTo>
                    <a:pt x="533" y="2633"/>
                    <a:pt x="552" y="2623"/>
                    <a:pt x="558" y="2602"/>
                  </a:cubicBezTo>
                  <a:cubicBezTo>
                    <a:pt x="816" y="1815"/>
                    <a:pt x="634" y="655"/>
                    <a:pt x="93" y="16"/>
                  </a:cubicBezTo>
                  <a:cubicBezTo>
                    <a:pt x="85" y="5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6">
              <a:extLst>
                <a:ext uri="{FF2B5EF4-FFF2-40B4-BE49-F238E27FC236}">
                  <a16:creationId xmlns:a16="http://schemas.microsoft.com/office/drawing/2014/main" id="{CCB4BD90-61D6-4A7D-2EC6-5557ACF6259C}"/>
                </a:ext>
              </a:extLst>
            </p:cNvPr>
            <p:cNvSpPr/>
            <p:nvPr/>
          </p:nvSpPr>
          <p:spPr>
            <a:xfrm>
              <a:off x="3851500" y="2204650"/>
              <a:ext cx="39100" cy="58300"/>
            </a:xfrm>
            <a:custGeom>
              <a:avLst/>
              <a:gdLst/>
              <a:ahLst/>
              <a:cxnLst/>
              <a:rect l="l" t="t" r="r" b="b"/>
              <a:pathLst>
                <a:path w="1564" h="2332" extrusionOk="0">
                  <a:moveTo>
                    <a:pt x="1359" y="1"/>
                  </a:moveTo>
                  <a:cubicBezTo>
                    <a:pt x="1339" y="1"/>
                    <a:pt x="1319" y="19"/>
                    <a:pt x="1325" y="43"/>
                  </a:cubicBezTo>
                  <a:cubicBezTo>
                    <a:pt x="1422" y="481"/>
                    <a:pt x="586" y="932"/>
                    <a:pt x="352" y="1262"/>
                  </a:cubicBezTo>
                  <a:cubicBezTo>
                    <a:pt x="144" y="1554"/>
                    <a:pt x="0" y="1907"/>
                    <a:pt x="4" y="2266"/>
                  </a:cubicBezTo>
                  <a:cubicBezTo>
                    <a:pt x="4" y="2309"/>
                    <a:pt x="38" y="2332"/>
                    <a:pt x="71" y="2332"/>
                  </a:cubicBezTo>
                  <a:cubicBezTo>
                    <a:pt x="99" y="2332"/>
                    <a:pt x="126" y="2317"/>
                    <a:pt x="136" y="2285"/>
                  </a:cubicBezTo>
                  <a:cubicBezTo>
                    <a:pt x="219" y="1997"/>
                    <a:pt x="287" y="1725"/>
                    <a:pt x="444" y="1466"/>
                  </a:cubicBezTo>
                  <a:cubicBezTo>
                    <a:pt x="633" y="1155"/>
                    <a:pt x="868" y="995"/>
                    <a:pt x="1137" y="763"/>
                  </a:cubicBezTo>
                  <a:cubicBezTo>
                    <a:pt x="1374" y="562"/>
                    <a:pt x="1564" y="318"/>
                    <a:pt x="1386" y="17"/>
                  </a:cubicBezTo>
                  <a:cubicBezTo>
                    <a:pt x="1379" y="6"/>
                    <a:pt x="1369" y="1"/>
                    <a:pt x="1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6">
              <a:extLst>
                <a:ext uri="{FF2B5EF4-FFF2-40B4-BE49-F238E27FC236}">
                  <a16:creationId xmlns:a16="http://schemas.microsoft.com/office/drawing/2014/main" id="{D339A1CE-B0DC-472D-2ED7-A2852A612459}"/>
                </a:ext>
              </a:extLst>
            </p:cNvPr>
            <p:cNvSpPr/>
            <p:nvPr/>
          </p:nvSpPr>
          <p:spPr>
            <a:xfrm>
              <a:off x="3667775" y="2148450"/>
              <a:ext cx="197850" cy="130300"/>
            </a:xfrm>
            <a:custGeom>
              <a:avLst/>
              <a:gdLst/>
              <a:ahLst/>
              <a:cxnLst/>
              <a:rect l="l" t="t" r="r" b="b"/>
              <a:pathLst>
                <a:path w="7914" h="5212" extrusionOk="0">
                  <a:moveTo>
                    <a:pt x="2756" y="0"/>
                  </a:moveTo>
                  <a:cubicBezTo>
                    <a:pt x="1828" y="0"/>
                    <a:pt x="893" y="217"/>
                    <a:pt x="54" y="606"/>
                  </a:cubicBezTo>
                  <a:cubicBezTo>
                    <a:pt x="0" y="631"/>
                    <a:pt x="30" y="713"/>
                    <a:pt x="80" y="713"/>
                  </a:cubicBezTo>
                  <a:cubicBezTo>
                    <a:pt x="86" y="713"/>
                    <a:pt x="91" y="712"/>
                    <a:pt x="97" y="710"/>
                  </a:cubicBezTo>
                  <a:cubicBezTo>
                    <a:pt x="994" y="392"/>
                    <a:pt x="1923" y="173"/>
                    <a:pt x="2844" y="173"/>
                  </a:cubicBezTo>
                  <a:cubicBezTo>
                    <a:pt x="3647" y="173"/>
                    <a:pt x="4444" y="340"/>
                    <a:pt x="5206" y="750"/>
                  </a:cubicBezTo>
                  <a:cubicBezTo>
                    <a:pt x="6852" y="1636"/>
                    <a:pt x="7592" y="3351"/>
                    <a:pt x="7211" y="5154"/>
                  </a:cubicBezTo>
                  <a:cubicBezTo>
                    <a:pt x="7204" y="5190"/>
                    <a:pt x="7230" y="5212"/>
                    <a:pt x="7257" y="5212"/>
                  </a:cubicBezTo>
                  <a:cubicBezTo>
                    <a:pt x="7275" y="5212"/>
                    <a:pt x="7293" y="5202"/>
                    <a:pt x="7302" y="5179"/>
                  </a:cubicBezTo>
                  <a:cubicBezTo>
                    <a:pt x="7914" y="3523"/>
                    <a:pt x="6989" y="1692"/>
                    <a:pt x="5572" y="787"/>
                  </a:cubicBezTo>
                  <a:cubicBezTo>
                    <a:pt x="4724" y="245"/>
                    <a:pt x="3744" y="0"/>
                    <a:pt x="2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6">
              <a:extLst>
                <a:ext uri="{FF2B5EF4-FFF2-40B4-BE49-F238E27FC236}">
                  <a16:creationId xmlns:a16="http://schemas.microsoft.com/office/drawing/2014/main" id="{DAE9509A-4B1F-A2EC-E4F1-0CF13574EC32}"/>
                </a:ext>
              </a:extLst>
            </p:cNvPr>
            <p:cNvSpPr/>
            <p:nvPr/>
          </p:nvSpPr>
          <p:spPr>
            <a:xfrm>
              <a:off x="3639525" y="2192925"/>
              <a:ext cx="30425" cy="6575"/>
            </a:xfrm>
            <a:custGeom>
              <a:avLst/>
              <a:gdLst/>
              <a:ahLst/>
              <a:cxnLst/>
              <a:rect l="l" t="t" r="r" b="b"/>
              <a:pathLst>
                <a:path w="1217" h="263" extrusionOk="0">
                  <a:moveTo>
                    <a:pt x="1140" y="0"/>
                  </a:moveTo>
                  <a:cubicBezTo>
                    <a:pt x="1137" y="0"/>
                    <a:pt x="1134" y="0"/>
                    <a:pt x="1131" y="1"/>
                  </a:cubicBezTo>
                  <a:cubicBezTo>
                    <a:pt x="958" y="22"/>
                    <a:pt x="787" y="64"/>
                    <a:pt x="612" y="84"/>
                  </a:cubicBezTo>
                  <a:cubicBezTo>
                    <a:pt x="437" y="103"/>
                    <a:pt x="260" y="90"/>
                    <a:pt x="85" y="108"/>
                  </a:cubicBezTo>
                  <a:cubicBezTo>
                    <a:pt x="23" y="114"/>
                    <a:pt x="1" y="207"/>
                    <a:pt x="69" y="222"/>
                  </a:cubicBezTo>
                  <a:cubicBezTo>
                    <a:pt x="184" y="249"/>
                    <a:pt x="313" y="262"/>
                    <a:pt x="445" y="262"/>
                  </a:cubicBezTo>
                  <a:cubicBezTo>
                    <a:pt x="690" y="262"/>
                    <a:pt x="947" y="218"/>
                    <a:pt x="1150" y="139"/>
                  </a:cubicBezTo>
                  <a:cubicBezTo>
                    <a:pt x="1215" y="113"/>
                    <a:pt x="1216" y="0"/>
                    <a:pt x="1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6">
              <a:extLst>
                <a:ext uri="{FF2B5EF4-FFF2-40B4-BE49-F238E27FC236}">
                  <a16:creationId xmlns:a16="http://schemas.microsoft.com/office/drawing/2014/main" id="{7B731308-88A5-0073-D0A5-306EDEDBFD4F}"/>
                </a:ext>
              </a:extLst>
            </p:cNvPr>
            <p:cNvSpPr/>
            <p:nvPr/>
          </p:nvSpPr>
          <p:spPr>
            <a:xfrm>
              <a:off x="3641550" y="2166150"/>
              <a:ext cx="57300" cy="116725"/>
            </a:xfrm>
            <a:custGeom>
              <a:avLst/>
              <a:gdLst/>
              <a:ahLst/>
              <a:cxnLst/>
              <a:rect l="l" t="t" r="r" b="b"/>
              <a:pathLst>
                <a:path w="2292" h="4669" extrusionOk="0">
                  <a:moveTo>
                    <a:pt x="2267" y="0"/>
                  </a:moveTo>
                  <a:cubicBezTo>
                    <a:pt x="2264" y="0"/>
                    <a:pt x="2261" y="1"/>
                    <a:pt x="2259" y="2"/>
                  </a:cubicBezTo>
                  <a:cubicBezTo>
                    <a:pt x="647" y="829"/>
                    <a:pt x="1" y="3056"/>
                    <a:pt x="780" y="4658"/>
                  </a:cubicBezTo>
                  <a:cubicBezTo>
                    <a:pt x="783" y="4665"/>
                    <a:pt x="789" y="4668"/>
                    <a:pt x="796" y="4668"/>
                  </a:cubicBezTo>
                  <a:cubicBezTo>
                    <a:pt x="808" y="4668"/>
                    <a:pt x="821" y="4657"/>
                    <a:pt x="816" y="4643"/>
                  </a:cubicBezTo>
                  <a:cubicBezTo>
                    <a:pt x="283" y="2756"/>
                    <a:pt x="808" y="1277"/>
                    <a:pt x="2279" y="28"/>
                  </a:cubicBezTo>
                  <a:cubicBezTo>
                    <a:pt x="2292" y="17"/>
                    <a:pt x="2280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6">
              <a:extLst>
                <a:ext uri="{FF2B5EF4-FFF2-40B4-BE49-F238E27FC236}">
                  <a16:creationId xmlns:a16="http://schemas.microsoft.com/office/drawing/2014/main" id="{92082C0E-F89B-5B58-92E5-CF300DC44F90}"/>
                </a:ext>
              </a:extLst>
            </p:cNvPr>
            <p:cNvSpPr/>
            <p:nvPr/>
          </p:nvSpPr>
          <p:spPr>
            <a:xfrm>
              <a:off x="3657625" y="2202025"/>
              <a:ext cx="41400" cy="80775"/>
            </a:xfrm>
            <a:custGeom>
              <a:avLst/>
              <a:gdLst/>
              <a:ahLst/>
              <a:cxnLst/>
              <a:rect l="l" t="t" r="r" b="b"/>
              <a:pathLst>
                <a:path w="1656" h="3231" extrusionOk="0">
                  <a:moveTo>
                    <a:pt x="1607" y="1"/>
                  </a:moveTo>
                  <a:cubicBezTo>
                    <a:pt x="1588" y="1"/>
                    <a:pt x="1571" y="11"/>
                    <a:pt x="1567" y="33"/>
                  </a:cubicBezTo>
                  <a:cubicBezTo>
                    <a:pt x="1412" y="902"/>
                    <a:pt x="1377" y="1812"/>
                    <a:pt x="625" y="2406"/>
                  </a:cubicBezTo>
                  <a:cubicBezTo>
                    <a:pt x="333" y="2637"/>
                    <a:pt x="0" y="2795"/>
                    <a:pt x="68" y="3208"/>
                  </a:cubicBezTo>
                  <a:cubicBezTo>
                    <a:pt x="71" y="3223"/>
                    <a:pt x="85" y="3231"/>
                    <a:pt x="99" y="3231"/>
                  </a:cubicBezTo>
                  <a:cubicBezTo>
                    <a:pt x="113" y="3231"/>
                    <a:pt x="127" y="3223"/>
                    <a:pt x="130" y="3208"/>
                  </a:cubicBezTo>
                  <a:cubicBezTo>
                    <a:pt x="207" y="2744"/>
                    <a:pt x="643" y="2633"/>
                    <a:pt x="930" y="2341"/>
                  </a:cubicBezTo>
                  <a:cubicBezTo>
                    <a:pt x="1092" y="2176"/>
                    <a:pt x="1222" y="1982"/>
                    <a:pt x="1324" y="1773"/>
                  </a:cubicBezTo>
                  <a:cubicBezTo>
                    <a:pt x="1579" y="1250"/>
                    <a:pt x="1655" y="622"/>
                    <a:pt x="1656" y="45"/>
                  </a:cubicBezTo>
                  <a:cubicBezTo>
                    <a:pt x="1656" y="17"/>
                    <a:pt x="1630" y="1"/>
                    <a:pt x="1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6">
              <a:extLst>
                <a:ext uri="{FF2B5EF4-FFF2-40B4-BE49-F238E27FC236}">
                  <a16:creationId xmlns:a16="http://schemas.microsoft.com/office/drawing/2014/main" id="{EC5D6F16-6CBC-4622-479B-97627B074C99}"/>
                </a:ext>
              </a:extLst>
            </p:cNvPr>
            <p:cNvSpPr/>
            <p:nvPr/>
          </p:nvSpPr>
          <p:spPr>
            <a:xfrm>
              <a:off x="3680775" y="2256650"/>
              <a:ext cx="68200" cy="23325"/>
            </a:xfrm>
            <a:custGeom>
              <a:avLst/>
              <a:gdLst/>
              <a:ahLst/>
              <a:cxnLst/>
              <a:rect l="l" t="t" r="r" b="b"/>
              <a:pathLst>
                <a:path w="2728" h="933" extrusionOk="0">
                  <a:moveTo>
                    <a:pt x="55" y="0"/>
                  </a:moveTo>
                  <a:cubicBezTo>
                    <a:pt x="27" y="0"/>
                    <a:pt x="1" y="36"/>
                    <a:pt x="19" y="62"/>
                  </a:cubicBezTo>
                  <a:cubicBezTo>
                    <a:pt x="381" y="561"/>
                    <a:pt x="1164" y="932"/>
                    <a:pt x="1868" y="932"/>
                  </a:cubicBezTo>
                  <a:cubicBezTo>
                    <a:pt x="2171" y="932"/>
                    <a:pt x="2459" y="864"/>
                    <a:pt x="2693" y="707"/>
                  </a:cubicBezTo>
                  <a:cubicBezTo>
                    <a:pt x="2727" y="685"/>
                    <a:pt x="2719" y="623"/>
                    <a:pt x="2673" y="623"/>
                  </a:cubicBezTo>
                  <a:cubicBezTo>
                    <a:pt x="2672" y="623"/>
                    <a:pt x="2671" y="623"/>
                    <a:pt x="2671" y="623"/>
                  </a:cubicBezTo>
                  <a:cubicBezTo>
                    <a:pt x="2339" y="642"/>
                    <a:pt x="2044" y="702"/>
                    <a:pt x="1733" y="702"/>
                  </a:cubicBezTo>
                  <a:cubicBezTo>
                    <a:pt x="1591" y="702"/>
                    <a:pt x="1446" y="690"/>
                    <a:pt x="1293" y="656"/>
                  </a:cubicBezTo>
                  <a:cubicBezTo>
                    <a:pt x="817" y="549"/>
                    <a:pt x="456" y="293"/>
                    <a:pt x="74" y="7"/>
                  </a:cubicBezTo>
                  <a:cubicBezTo>
                    <a:pt x="68" y="2"/>
                    <a:pt x="62" y="0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6">
              <a:extLst>
                <a:ext uri="{FF2B5EF4-FFF2-40B4-BE49-F238E27FC236}">
                  <a16:creationId xmlns:a16="http://schemas.microsoft.com/office/drawing/2014/main" id="{3FFA9F7A-09EC-3806-412F-EE4B8E529C6F}"/>
                </a:ext>
              </a:extLst>
            </p:cNvPr>
            <p:cNvSpPr/>
            <p:nvPr/>
          </p:nvSpPr>
          <p:spPr>
            <a:xfrm>
              <a:off x="3703100" y="2205700"/>
              <a:ext cx="46300" cy="69000"/>
            </a:xfrm>
            <a:custGeom>
              <a:avLst/>
              <a:gdLst/>
              <a:ahLst/>
              <a:cxnLst/>
              <a:rect l="l" t="t" r="r" b="b"/>
              <a:pathLst>
                <a:path w="1852" h="2760" extrusionOk="0">
                  <a:moveTo>
                    <a:pt x="1111" y="1"/>
                  </a:moveTo>
                  <a:cubicBezTo>
                    <a:pt x="1100" y="1"/>
                    <a:pt x="1088" y="4"/>
                    <a:pt x="1076" y="13"/>
                  </a:cubicBezTo>
                  <a:cubicBezTo>
                    <a:pt x="0" y="776"/>
                    <a:pt x="1052" y="2122"/>
                    <a:pt x="1693" y="2738"/>
                  </a:cubicBezTo>
                  <a:cubicBezTo>
                    <a:pt x="1709" y="2753"/>
                    <a:pt x="1727" y="2760"/>
                    <a:pt x="1744" y="2760"/>
                  </a:cubicBezTo>
                  <a:cubicBezTo>
                    <a:pt x="1802" y="2760"/>
                    <a:pt x="1852" y="2685"/>
                    <a:pt x="1799" y="2632"/>
                  </a:cubicBezTo>
                  <a:cubicBezTo>
                    <a:pt x="1136" y="1953"/>
                    <a:pt x="383" y="1014"/>
                    <a:pt x="1157" y="118"/>
                  </a:cubicBezTo>
                  <a:cubicBezTo>
                    <a:pt x="1195" y="74"/>
                    <a:pt x="1160" y="1"/>
                    <a:pt x="11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6">
              <a:extLst>
                <a:ext uri="{FF2B5EF4-FFF2-40B4-BE49-F238E27FC236}">
                  <a16:creationId xmlns:a16="http://schemas.microsoft.com/office/drawing/2014/main" id="{462C18E5-1EAC-E42D-EF84-B87FDD92D86A}"/>
                </a:ext>
              </a:extLst>
            </p:cNvPr>
            <p:cNvSpPr/>
            <p:nvPr/>
          </p:nvSpPr>
          <p:spPr>
            <a:xfrm>
              <a:off x="3726900" y="2180075"/>
              <a:ext cx="85150" cy="48650"/>
            </a:xfrm>
            <a:custGeom>
              <a:avLst/>
              <a:gdLst/>
              <a:ahLst/>
              <a:cxnLst/>
              <a:rect l="l" t="t" r="r" b="b"/>
              <a:pathLst>
                <a:path w="3406" h="1946" extrusionOk="0">
                  <a:moveTo>
                    <a:pt x="1688" y="0"/>
                  </a:moveTo>
                  <a:cubicBezTo>
                    <a:pt x="1632" y="0"/>
                    <a:pt x="1574" y="3"/>
                    <a:pt x="1516" y="10"/>
                  </a:cubicBezTo>
                  <a:cubicBezTo>
                    <a:pt x="1085" y="55"/>
                    <a:pt x="705" y="289"/>
                    <a:pt x="488" y="667"/>
                  </a:cubicBezTo>
                  <a:cubicBezTo>
                    <a:pt x="387" y="846"/>
                    <a:pt x="374" y="1027"/>
                    <a:pt x="319" y="1221"/>
                  </a:cubicBezTo>
                  <a:cubicBezTo>
                    <a:pt x="286" y="1335"/>
                    <a:pt x="298" y="1387"/>
                    <a:pt x="281" y="1387"/>
                  </a:cubicBezTo>
                  <a:cubicBezTo>
                    <a:pt x="262" y="1387"/>
                    <a:pt x="211" y="1329"/>
                    <a:pt x="40" y="1224"/>
                  </a:cubicBezTo>
                  <a:cubicBezTo>
                    <a:pt x="36" y="1221"/>
                    <a:pt x="32" y="1220"/>
                    <a:pt x="28" y="1220"/>
                  </a:cubicBezTo>
                  <a:cubicBezTo>
                    <a:pt x="11" y="1220"/>
                    <a:pt x="0" y="1244"/>
                    <a:pt x="13" y="1259"/>
                  </a:cubicBezTo>
                  <a:cubicBezTo>
                    <a:pt x="119" y="1396"/>
                    <a:pt x="240" y="1519"/>
                    <a:pt x="377" y="1627"/>
                  </a:cubicBezTo>
                  <a:cubicBezTo>
                    <a:pt x="392" y="1640"/>
                    <a:pt x="408" y="1646"/>
                    <a:pt x="423" y="1646"/>
                  </a:cubicBezTo>
                  <a:cubicBezTo>
                    <a:pt x="463" y="1646"/>
                    <a:pt x="499" y="1609"/>
                    <a:pt x="490" y="1560"/>
                  </a:cubicBezTo>
                  <a:cubicBezTo>
                    <a:pt x="342" y="744"/>
                    <a:pt x="970" y="179"/>
                    <a:pt x="1689" y="179"/>
                  </a:cubicBezTo>
                  <a:cubicBezTo>
                    <a:pt x="1832" y="179"/>
                    <a:pt x="1978" y="201"/>
                    <a:pt x="2123" y="249"/>
                  </a:cubicBezTo>
                  <a:cubicBezTo>
                    <a:pt x="2851" y="488"/>
                    <a:pt x="3146" y="1195"/>
                    <a:pt x="3249" y="1889"/>
                  </a:cubicBezTo>
                  <a:cubicBezTo>
                    <a:pt x="3255" y="1928"/>
                    <a:pt x="3286" y="1945"/>
                    <a:pt x="3319" y="1945"/>
                  </a:cubicBezTo>
                  <a:cubicBezTo>
                    <a:pt x="3361" y="1945"/>
                    <a:pt x="3406" y="1917"/>
                    <a:pt x="3404" y="1868"/>
                  </a:cubicBezTo>
                  <a:cubicBezTo>
                    <a:pt x="3355" y="922"/>
                    <a:pt x="2679" y="0"/>
                    <a:pt x="1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6">
              <a:extLst>
                <a:ext uri="{FF2B5EF4-FFF2-40B4-BE49-F238E27FC236}">
                  <a16:creationId xmlns:a16="http://schemas.microsoft.com/office/drawing/2014/main" id="{403120CC-6D7B-1644-67E1-F1B437BC148F}"/>
                </a:ext>
              </a:extLst>
            </p:cNvPr>
            <p:cNvSpPr/>
            <p:nvPr/>
          </p:nvSpPr>
          <p:spPr>
            <a:xfrm>
              <a:off x="3768075" y="2269975"/>
              <a:ext cx="9375" cy="22025"/>
            </a:xfrm>
            <a:custGeom>
              <a:avLst/>
              <a:gdLst/>
              <a:ahLst/>
              <a:cxnLst/>
              <a:rect l="l" t="t" r="r" b="b"/>
              <a:pathLst>
                <a:path w="375" h="881" extrusionOk="0">
                  <a:moveTo>
                    <a:pt x="323" y="1"/>
                  </a:moveTo>
                  <a:cubicBezTo>
                    <a:pt x="311" y="1"/>
                    <a:pt x="299" y="6"/>
                    <a:pt x="290" y="18"/>
                  </a:cubicBezTo>
                  <a:cubicBezTo>
                    <a:pt x="131" y="236"/>
                    <a:pt x="0" y="656"/>
                    <a:pt x="236" y="871"/>
                  </a:cubicBezTo>
                  <a:cubicBezTo>
                    <a:pt x="243" y="877"/>
                    <a:pt x="251" y="880"/>
                    <a:pt x="259" y="880"/>
                  </a:cubicBezTo>
                  <a:cubicBezTo>
                    <a:pt x="276" y="880"/>
                    <a:pt x="293" y="868"/>
                    <a:pt x="292" y="847"/>
                  </a:cubicBezTo>
                  <a:cubicBezTo>
                    <a:pt x="289" y="723"/>
                    <a:pt x="242" y="609"/>
                    <a:pt x="242" y="484"/>
                  </a:cubicBezTo>
                  <a:cubicBezTo>
                    <a:pt x="242" y="341"/>
                    <a:pt x="283" y="179"/>
                    <a:pt x="356" y="57"/>
                  </a:cubicBezTo>
                  <a:cubicBezTo>
                    <a:pt x="374" y="27"/>
                    <a:pt x="349" y="1"/>
                    <a:pt x="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6">
              <a:extLst>
                <a:ext uri="{FF2B5EF4-FFF2-40B4-BE49-F238E27FC236}">
                  <a16:creationId xmlns:a16="http://schemas.microsoft.com/office/drawing/2014/main" id="{3360719A-49C1-DA97-035E-E69698DE9D49}"/>
                </a:ext>
              </a:extLst>
            </p:cNvPr>
            <p:cNvSpPr/>
            <p:nvPr/>
          </p:nvSpPr>
          <p:spPr>
            <a:xfrm>
              <a:off x="3573825" y="2249175"/>
              <a:ext cx="237525" cy="101850"/>
            </a:xfrm>
            <a:custGeom>
              <a:avLst/>
              <a:gdLst/>
              <a:ahLst/>
              <a:cxnLst/>
              <a:rect l="l" t="t" r="r" b="b"/>
              <a:pathLst>
                <a:path w="9501" h="4074" extrusionOk="0">
                  <a:moveTo>
                    <a:pt x="106" y="0"/>
                  </a:moveTo>
                  <a:cubicBezTo>
                    <a:pt x="54" y="0"/>
                    <a:pt x="1" y="44"/>
                    <a:pt x="14" y="110"/>
                  </a:cubicBezTo>
                  <a:cubicBezTo>
                    <a:pt x="511" y="2568"/>
                    <a:pt x="2781" y="4074"/>
                    <a:pt x="5143" y="4074"/>
                  </a:cubicBezTo>
                  <a:cubicBezTo>
                    <a:pt x="5594" y="4074"/>
                    <a:pt x="6049" y="4019"/>
                    <a:pt x="6495" y="3905"/>
                  </a:cubicBezTo>
                  <a:cubicBezTo>
                    <a:pt x="7381" y="3679"/>
                    <a:pt x="9501" y="2901"/>
                    <a:pt x="9210" y="1647"/>
                  </a:cubicBezTo>
                  <a:cubicBezTo>
                    <a:pt x="9133" y="1317"/>
                    <a:pt x="8808" y="1123"/>
                    <a:pt x="8525" y="1123"/>
                  </a:cubicBezTo>
                  <a:cubicBezTo>
                    <a:pt x="8274" y="1123"/>
                    <a:pt x="8056" y="1275"/>
                    <a:pt x="8071" y="1618"/>
                  </a:cubicBezTo>
                  <a:cubicBezTo>
                    <a:pt x="8072" y="1642"/>
                    <a:pt x="8091" y="1656"/>
                    <a:pt x="8110" y="1656"/>
                  </a:cubicBezTo>
                  <a:cubicBezTo>
                    <a:pt x="8126" y="1656"/>
                    <a:pt x="8141" y="1647"/>
                    <a:pt x="8147" y="1628"/>
                  </a:cubicBezTo>
                  <a:cubicBezTo>
                    <a:pt x="8311" y="1602"/>
                    <a:pt x="8453" y="1589"/>
                    <a:pt x="8573" y="1589"/>
                  </a:cubicBezTo>
                  <a:cubicBezTo>
                    <a:pt x="9081" y="1589"/>
                    <a:pt x="9195" y="1824"/>
                    <a:pt x="8915" y="2293"/>
                  </a:cubicBezTo>
                  <a:cubicBezTo>
                    <a:pt x="8831" y="2391"/>
                    <a:pt x="8748" y="2488"/>
                    <a:pt x="8665" y="2585"/>
                  </a:cubicBezTo>
                  <a:cubicBezTo>
                    <a:pt x="8470" y="2772"/>
                    <a:pt x="8213" y="2933"/>
                    <a:pt x="7979" y="3071"/>
                  </a:cubicBezTo>
                  <a:cubicBezTo>
                    <a:pt x="7564" y="3315"/>
                    <a:pt x="7120" y="3509"/>
                    <a:pt x="6657" y="3643"/>
                  </a:cubicBezTo>
                  <a:cubicBezTo>
                    <a:pt x="6143" y="3793"/>
                    <a:pt x="5609" y="3872"/>
                    <a:pt x="5075" y="3872"/>
                  </a:cubicBezTo>
                  <a:cubicBezTo>
                    <a:pt x="4652" y="3872"/>
                    <a:pt x="4229" y="3823"/>
                    <a:pt x="3817" y="3719"/>
                  </a:cubicBezTo>
                  <a:cubicBezTo>
                    <a:pt x="2009" y="3267"/>
                    <a:pt x="661" y="1841"/>
                    <a:pt x="185" y="64"/>
                  </a:cubicBezTo>
                  <a:cubicBezTo>
                    <a:pt x="173" y="19"/>
                    <a:pt x="140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6">
              <a:extLst>
                <a:ext uri="{FF2B5EF4-FFF2-40B4-BE49-F238E27FC236}">
                  <a16:creationId xmlns:a16="http://schemas.microsoft.com/office/drawing/2014/main" id="{D6DA395E-6F97-B812-C39A-3074CD035573}"/>
                </a:ext>
              </a:extLst>
            </p:cNvPr>
            <p:cNvSpPr/>
            <p:nvPr/>
          </p:nvSpPr>
          <p:spPr>
            <a:xfrm>
              <a:off x="3547200" y="2191625"/>
              <a:ext cx="80600" cy="86425"/>
            </a:xfrm>
            <a:custGeom>
              <a:avLst/>
              <a:gdLst/>
              <a:ahLst/>
              <a:cxnLst/>
              <a:rect l="l" t="t" r="r" b="b"/>
              <a:pathLst>
                <a:path w="3224" h="3457" extrusionOk="0">
                  <a:moveTo>
                    <a:pt x="29" y="1"/>
                  </a:moveTo>
                  <a:cubicBezTo>
                    <a:pt x="14" y="1"/>
                    <a:pt x="0" y="10"/>
                    <a:pt x="2" y="27"/>
                  </a:cubicBezTo>
                  <a:cubicBezTo>
                    <a:pt x="140" y="1498"/>
                    <a:pt x="1555" y="3408"/>
                    <a:pt x="3159" y="3457"/>
                  </a:cubicBezTo>
                  <a:cubicBezTo>
                    <a:pt x="3159" y="3457"/>
                    <a:pt x="3159" y="3457"/>
                    <a:pt x="3160" y="3457"/>
                  </a:cubicBezTo>
                  <a:cubicBezTo>
                    <a:pt x="3204" y="3457"/>
                    <a:pt x="3223" y="3390"/>
                    <a:pt x="3182" y="3369"/>
                  </a:cubicBezTo>
                  <a:cubicBezTo>
                    <a:pt x="2464" y="2997"/>
                    <a:pt x="1801" y="2794"/>
                    <a:pt x="1213" y="2194"/>
                  </a:cubicBezTo>
                  <a:cubicBezTo>
                    <a:pt x="611" y="1579"/>
                    <a:pt x="274" y="841"/>
                    <a:pt x="55" y="19"/>
                  </a:cubicBezTo>
                  <a:cubicBezTo>
                    <a:pt x="51" y="7"/>
                    <a:pt x="40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6">
              <a:extLst>
                <a:ext uri="{FF2B5EF4-FFF2-40B4-BE49-F238E27FC236}">
                  <a16:creationId xmlns:a16="http://schemas.microsoft.com/office/drawing/2014/main" id="{7C72878C-E1BA-4965-EFC5-0EDC0F21C72D}"/>
                </a:ext>
              </a:extLst>
            </p:cNvPr>
            <p:cNvSpPr/>
            <p:nvPr/>
          </p:nvSpPr>
          <p:spPr>
            <a:xfrm>
              <a:off x="3579450" y="2208200"/>
              <a:ext cx="46250" cy="69150"/>
            </a:xfrm>
            <a:custGeom>
              <a:avLst/>
              <a:gdLst/>
              <a:ahLst/>
              <a:cxnLst/>
              <a:rect l="l" t="t" r="r" b="b"/>
              <a:pathLst>
                <a:path w="1850" h="2766" extrusionOk="0">
                  <a:moveTo>
                    <a:pt x="52" y="1"/>
                  </a:moveTo>
                  <a:cubicBezTo>
                    <a:pt x="14" y="1"/>
                    <a:pt x="1" y="61"/>
                    <a:pt x="34" y="84"/>
                  </a:cubicBezTo>
                  <a:cubicBezTo>
                    <a:pt x="674" y="542"/>
                    <a:pt x="1064" y="1005"/>
                    <a:pt x="1254" y="1784"/>
                  </a:cubicBezTo>
                  <a:cubicBezTo>
                    <a:pt x="1341" y="2141"/>
                    <a:pt x="1417" y="2592"/>
                    <a:pt x="1782" y="2762"/>
                  </a:cubicBezTo>
                  <a:cubicBezTo>
                    <a:pt x="1787" y="2764"/>
                    <a:pt x="1792" y="2765"/>
                    <a:pt x="1797" y="2765"/>
                  </a:cubicBezTo>
                  <a:cubicBezTo>
                    <a:pt x="1823" y="2765"/>
                    <a:pt x="1850" y="2740"/>
                    <a:pt x="1831" y="2714"/>
                  </a:cubicBezTo>
                  <a:cubicBezTo>
                    <a:pt x="1450" y="2203"/>
                    <a:pt x="1459" y="1626"/>
                    <a:pt x="1184" y="1072"/>
                  </a:cubicBezTo>
                  <a:cubicBezTo>
                    <a:pt x="952" y="607"/>
                    <a:pt x="560" y="188"/>
                    <a:pt x="67" y="4"/>
                  </a:cubicBezTo>
                  <a:cubicBezTo>
                    <a:pt x="62" y="2"/>
                    <a:pt x="57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6">
              <a:extLst>
                <a:ext uri="{FF2B5EF4-FFF2-40B4-BE49-F238E27FC236}">
                  <a16:creationId xmlns:a16="http://schemas.microsoft.com/office/drawing/2014/main" id="{BB0028C6-90A3-AABB-010B-5F78317EDDA9}"/>
                </a:ext>
              </a:extLst>
            </p:cNvPr>
            <p:cNvSpPr/>
            <p:nvPr/>
          </p:nvSpPr>
          <p:spPr>
            <a:xfrm>
              <a:off x="3599875" y="2223300"/>
              <a:ext cx="56850" cy="16700"/>
            </a:xfrm>
            <a:custGeom>
              <a:avLst/>
              <a:gdLst/>
              <a:ahLst/>
              <a:cxnLst/>
              <a:rect l="l" t="t" r="r" b="b"/>
              <a:pathLst>
                <a:path w="2274" h="668" extrusionOk="0">
                  <a:moveTo>
                    <a:pt x="55" y="1"/>
                  </a:moveTo>
                  <a:cubicBezTo>
                    <a:pt x="23" y="1"/>
                    <a:pt x="1" y="45"/>
                    <a:pt x="25" y="72"/>
                  </a:cubicBezTo>
                  <a:cubicBezTo>
                    <a:pt x="350" y="426"/>
                    <a:pt x="948" y="668"/>
                    <a:pt x="1498" y="668"/>
                  </a:cubicBezTo>
                  <a:cubicBezTo>
                    <a:pt x="1765" y="668"/>
                    <a:pt x="2020" y="611"/>
                    <a:pt x="2227" y="482"/>
                  </a:cubicBezTo>
                  <a:cubicBezTo>
                    <a:pt x="2274" y="453"/>
                    <a:pt x="2262" y="363"/>
                    <a:pt x="2202" y="363"/>
                  </a:cubicBezTo>
                  <a:cubicBezTo>
                    <a:pt x="2199" y="363"/>
                    <a:pt x="2197" y="363"/>
                    <a:pt x="2195" y="363"/>
                  </a:cubicBezTo>
                  <a:cubicBezTo>
                    <a:pt x="1901" y="397"/>
                    <a:pt x="1633" y="467"/>
                    <a:pt x="1346" y="467"/>
                  </a:cubicBezTo>
                  <a:cubicBezTo>
                    <a:pt x="1264" y="467"/>
                    <a:pt x="1181" y="462"/>
                    <a:pt x="1095" y="448"/>
                  </a:cubicBezTo>
                  <a:cubicBezTo>
                    <a:pt x="709" y="385"/>
                    <a:pt x="403" y="206"/>
                    <a:pt x="76" y="8"/>
                  </a:cubicBezTo>
                  <a:cubicBezTo>
                    <a:pt x="69" y="3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6">
              <a:extLst>
                <a:ext uri="{FF2B5EF4-FFF2-40B4-BE49-F238E27FC236}">
                  <a16:creationId xmlns:a16="http://schemas.microsoft.com/office/drawing/2014/main" id="{1F9C9EB5-358A-0CDF-D4B8-7B0492023789}"/>
                </a:ext>
              </a:extLst>
            </p:cNvPr>
            <p:cNvSpPr/>
            <p:nvPr/>
          </p:nvSpPr>
          <p:spPr>
            <a:xfrm>
              <a:off x="3628725" y="2193025"/>
              <a:ext cx="30925" cy="26700"/>
            </a:xfrm>
            <a:custGeom>
              <a:avLst/>
              <a:gdLst/>
              <a:ahLst/>
              <a:cxnLst/>
              <a:rect l="l" t="t" r="r" b="b"/>
              <a:pathLst>
                <a:path w="1237" h="1068" extrusionOk="0">
                  <a:moveTo>
                    <a:pt x="156" y="0"/>
                  </a:moveTo>
                  <a:cubicBezTo>
                    <a:pt x="134" y="0"/>
                    <a:pt x="111" y="2"/>
                    <a:pt x="89" y="4"/>
                  </a:cubicBezTo>
                  <a:cubicBezTo>
                    <a:pt x="35" y="11"/>
                    <a:pt x="0" y="85"/>
                    <a:pt x="59" y="117"/>
                  </a:cubicBezTo>
                  <a:cubicBezTo>
                    <a:pt x="281" y="235"/>
                    <a:pt x="514" y="276"/>
                    <a:pt x="715" y="443"/>
                  </a:cubicBezTo>
                  <a:cubicBezTo>
                    <a:pt x="912" y="609"/>
                    <a:pt x="1030" y="816"/>
                    <a:pt x="1141" y="1042"/>
                  </a:cubicBezTo>
                  <a:cubicBezTo>
                    <a:pt x="1150" y="1060"/>
                    <a:pt x="1164" y="1067"/>
                    <a:pt x="1178" y="1067"/>
                  </a:cubicBezTo>
                  <a:cubicBezTo>
                    <a:pt x="1206" y="1067"/>
                    <a:pt x="1236" y="1039"/>
                    <a:pt x="1230" y="1006"/>
                  </a:cubicBezTo>
                  <a:cubicBezTo>
                    <a:pt x="1149" y="574"/>
                    <a:pt x="639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6">
              <a:extLst>
                <a:ext uri="{FF2B5EF4-FFF2-40B4-BE49-F238E27FC236}">
                  <a16:creationId xmlns:a16="http://schemas.microsoft.com/office/drawing/2014/main" id="{C961C6B4-AD73-35B5-7444-17AD0B28116D}"/>
                </a:ext>
              </a:extLst>
            </p:cNvPr>
            <p:cNvSpPr/>
            <p:nvPr/>
          </p:nvSpPr>
          <p:spPr>
            <a:xfrm>
              <a:off x="3581875" y="2086150"/>
              <a:ext cx="101325" cy="92000"/>
            </a:xfrm>
            <a:custGeom>
              <a:avLst/>
              <a:gdLst/>
              <a:ahLst/>
              <a:cxnLst/>
              <a:rect l="l" t="t" r="r" b="b"/>
              <a:pathLst>
                <a:path w="4053" h="3680" extrusionOk="0">
                  <a:moveTo>
                    <a:pt x="1926" y="0"/>
                  </a:moveTo>
                  <a:cubicBezTo>
                    <a:pt x="879" y="0"/>
                    <a:pt x="105" y="1114"/>
                    <a:pt x="4" y="2152"/>
                  </a:cubicBezTo>
                  <a:cubicBezTo>
                    <a:pt x="1" y="2178"/>
                    <a:pt x="20" y="2191"/>
                    <a:pt x="41" y="2191"/>
                  </a:cubicBezTo>
                  <a:cubicBezTo>
                    <a:pt x="58" y="2191"/>
                    <a:pt x="76" y="2182"/>
                    <a:pt x="82" y="2163"/>
                  </a:cubicBezTo>
                  <a:cubicBezTo>
                    <a:pt x="371" y="1278"/>
                    <a:pt x="954" y="130"/>
                    <a:pt x="1907" y="130"/>
                  </a:cubicBezTo>
                  <a:cubicBezTo>
                    <a:pt x="2139" y="130"/>
                    <a:pt x="2393" y="198"/>
                    <a:pt x="2670" y="354"/>
                  </a:cubicBezTo>
                  <a:cubicBezTo>
                    <a:pt x="3908" y="1053"/>
                    <a:pt x="3753" y="2502"/>
                    <a:pt x="3281" y="3619"/>
                  </a:cubicBezTo>
                  <a:lnTo>
                    <a:pt x="3281" y="3620"/>
                  </a:lnTo>
                  <a:cubicBezTo>
                    <a:pt x="3268" y="3651"/>
                    <a:pt x="3292" y="3680"/>
                    <a:pt x="3318" y="3680"/>
                  </a:cubicBezTo>
                  <a:cubicBezTo>
                    <a:pt x="3330" y="3680"/>
                    <a:pt x="3342" y="3674"/>
                    <a:pt x="3350" y="3660"/>
                  </a:cubicBezTo>
                  <a:cubicBezTo>
                    <a:pt x="4052" y="2499"/>
                    <a:pt x="3972" y="730"/>
                    <a:pt x="2569" y="137"/>
                  </a:cubicBezTo>
                  <a:cubicBezTo>
                    <a:pt x="2346" y="43"/>
                    <a:pt x="2131" y="0"/>
                    <a:pt x="1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6">
              <a:extLst>
                <a:ext uri="{FF2B5EF4-FFF2-40B4-BE49-F238E27FC236}">
                  <a16:creationId xmlns:a16="http://schemas.microsoft.com/office/drawing/2014/main" id="{FCDB7434-AD31-94B3-837D-8EFD8E82B9CF}"/>
                </a:ext>
              </a:extLst>
            </p:cNvPr>
            <p:cNvSpPr/>
            <p:nvPr/>
          </p:nvSpPr>
          <p:spPr>
            <a:xfrm>
              <a:off x="3582225" y="2108125"/>
              <a:ext cx="84825" cy="35325"/>
            </a:xfrm>
            <a:custGeom>
              <a:avLst/>
              <a:gdLst/>
              <a:ahLst/>
              <a:cxnLst/>
              <a:rect l="l" t="t" r="r" b="b"/>
              <a:pathLst>
                <a:path w="3393" h="1413" extrusionOk="0">
                  <a:moveTo>
                    <a:pt x="2338" y="0"/>
                  </a:moveTo>
                  <a:cubicBezTo>
                    <a:pt x="2057" y="0"/>
                    <a:pt x="1837" y="147"/>
                    <a:pt x="1619" y="327"/>
                  </a:cubicBezTo>
                  <a:cubicBezTo>
                    <a:pt x="1107" y="749"/>
                    <a:pt x="674" y="996"/>
                    <a:pt x="29" y="1164"/>
                  </a:cubicBezTo>
                  <a:lnTo>
                    <a:pt x="29" y="1163"/>
                  </a:lnTo>
                  <a:lnTo>
                    <a:pt x="29" y="1163"/>
                  </a:lnTo>
                  <a:cubicBezTo>
                    <a:pt x="1" y="1171"/>
                    <a:pt x="8" y="1212"/>
                    <a:pt x="35" y="1213"/>
                  </a:cubicBezTo>
                  <a:cubicBezTo>
                    <a:pt x="55" y="1213"/>
                    <a:pt x="75" y="1214"/>
                    <a:pt x="95" y="1214"/>
                  </a:cubicBezTo>
                  <a:cubicBezTo>
                    <a:pt x="527" y="1214"/>
                    <a:pt x="952" y="1059"/>
                    <a:pt x="1307" y="812"/>
                  </a:cubicBezTo>
                  <a:cubicBezTo>
                    <a:pt x="1527" y="657"/>
                    <a:pt x="1696" y="443"/>
                    <a:pt x="1939" y="318"/>
                  </a:cubicBezTo>
                  <a:cubicBezTo>
                    <a:pt x="2089" y="241"/>
                    <a:pt x="2227" y="207"/>
                    <a:pt x="2352" y="207"/>
                  </a:cubicBezTo>
                  <a:cubicBezTo>
                    <a:pt x="2869" y="207"/>
                    <a:pt x="3164" y="797"/>
                    <a:pt x="3190" y="1368"/>
                  </a:cubicBezTo>
                  <a:cubicBezTo>
                    <a:pt x="3192" y="1396"/>
                    <a:pt x="3217" y="1413"/>
                    <a:pt x="3240" y="1413"/>
                  </a:cubicBezTo>
                  <a:cubicBezTo>
                    <a:pt x="3258" y="1413"/>
                    <a:pt x="3275" y="1403"/>
                    <a:pt x="3279" y="1380"/>
                  </a:cubicBezTo>
                  <a:cubicBezTo>
                    <a:pt x="3393" y="791"/>
                    <a:pt x="3109" y="94"/>
                    <a:pt x="2445" y="7"/>
                  </a:cubicBezTo>
                  <a:cubicBezTo>
                    <a:pt x="2408" y="2"/>
                    <a:pt x="2373" y="0"/>
                    <a:pt x="2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6">
              <a:extLst>
                <a:ext uri="{FF2B5EF4-FFF2-40B4-BE49-F238E27FC236}">
                  <a16:creationId xmlns:a16="http://schemas.microsoft.com/office/drawing/2014/main" id="{8E563E45-DF41-155F-FCF8-3823B0793024}"/>
                </a:ext>
              </a:extLst>
            </p:cNvPr>
            <p:cNvSpPr/>
            <p:nvPr/>
          </p:nvSpPr>
          <p:spPr>
            <a:xfrm>
              <a:off x="3502950" y="2101975"/>
              <a:ext cx="154325" cy="82475"/>
            </a:xfrm>
            <a:custGeom>
              <a:avLst/>
              <a:gdLst/>
              <a:ahLst/>
              <a:cxnLst/>
              <a:rect l="l" t="t" r="r" b="b"/>
              <a:pathLst>
                <a:path w="6173" h="3299" extrusionOk="0">
                  <a:moveTo>
                    <a:pt x="127" y="1"/>
                  </a:moveTo>
                  <a:cubicBezTo>
                    <a:pt x="66" y="1"/>
                    <a:pt x="0" y="70"/>
                    <a:pt x="34" y="146"/>
                  </a:cubicBezTo>
                  <a:cubicBezTo>
                    <a:pt x="668" y="1593"/>
                    <a:pt x="2116" y="3299"/>
                    <a:pt x="3779" y="3299"/>
                  </a:cubicBezTo>
                  <a:cubicBezTo>
                    <a:pt x="4202" y="3299"/>
                    <a:pt x="4640" y="3188"/>
                    <a:pt x="5081" y="2935"/>
                  </a:cubicBezTo>
                  <a:cubicBezTo>
                    <a:pt x="5630" y="2619"/>
                    <a:pt x="6172" y="1732"/>
                    <a:pt x="5480" y="1252"/>
                  </a:cubicBezTo>
                  <a:cubicBezTo>
                    <a:pt x="5362" y="1170"/>
                    <a:pt x="5239" y="1133"/>
                    <a:pt x="5123" y="1133"/>
                  </a:cubicBezTo>
                  <a:cubicBezTo>
                    <a:pt x="4922" y="1133"/>
                    <a:pt x="4742" y="1243"/>
                    <a:pt x="4645" y="1413"/>
                  </a:cubicBezTo>
                  <a:lnTo>
                    <a:pt x="4645" y="1413"/>
                  </a:lnTo>
                  <a:cubicBezTo>
                    <a:pt x="4613" y="1223"/>
                    <a:pt x="4580" y="1033"/>
                    <a:pt x="4547" y="842"/>
                  </a:cubicBezTo>
                  <a:cubicBezTo>
                    <a:pt x="4543" y="820"/>
                    <a:pt x="4523" y="809"/>
                    <a:pt x="4503" y="809"/>
                  </a:cubicBezTo>
                  <a:cubicBezTo>
                    <a:pt x="4478" y="809"/>
                    <a:pt x="4451" y="826"/>
                    <a:pt x="4454" y="855"/>
                  </a:cubicBezTo>
                  <a:cubicBezTo>
                    <a:pt x="4481" y="1069"/>
                    <a:pt x="4468" y="1421"/>
                    <a:pt x="4553" y="1627"/>
                  </a:cubicBezTo>
                  <a:cubicBezTo>
                    <a:pt x="4560" y="1629"/>
                    <a:pt x="4567" y="1631"/>
                    <a:pt x="4573" y="1633"/>
                  </a:cubicBezTo>
                  <a:lnTo>
                    <a:pt x="4573" y="1633"/>
                  </a:lnTo>
                  <a:cubicBezTo>
                    <a:pt x="4564" y="1710"/>
                    <a:pt x="4569" y="1793"/>
                    <a:pt x="4592" y="1878"/>
                  </a:cubicBezTo>
                  <a:cubicBezTo>
                    <a:pt x="4601" y="1909"/>
                    <a:pt x="4623" y="1923"/>
                    <a:pt x="4646" y="1923"/>
                  </a:cubicBezTo>
                  <a:cubicBezTo>
                    <a:pt x="4682" y="1923"/>
                    <a:pt x="4719" y="1892"/>
                    <a:pt x="4712" y="1846"/>
                  </a:cubicBezTo>
                  <a:cubicBezTo>
                    <a:pt x="4704" y="1786"/>
                    <a:pt x="4695" y="1727"/>
                    <a:pt x="4686" y="1668"/>
                  </a:cubicBezTo>
                  <a:lnTo>
                    <a:pt x="4686" y="1668"/>
                  </a:lnTo>
                  <a:cubicBezTo>
                    <a:pt x="5632" y="1970"/>
                    <a:pt x="5762" y="2321"/>
                    <a:pt x="5078" y="2721"/>
                  </a:cubicBezTo>
                  <a:cubicBezTo>
                    <a:pt x="4960" y="2796"/>
                    <a:pt x="4833" y="2855"/>
                    <a:pt x="4698" y="2894"/>
                  </a:cubicBezTo>
                  <a:cubicBezTo>
                    <a:pt x="4411" y="3000"/>
                    <a:pt x="4115" y="3049"/>
                    <a:pt x="3820" y="3049"/>
                  </a:cubicBezTo>
                  <a:cubicBezTo>
                    <a:pt x="3407" y="3049"/>
                    <a:pt x="2995" y="2954"/>
                    <a:pt x="2608" y="2789"/>
                  </a:cubicBezTo>
                  <a:cubicBezTo>
                    <a:pt x="1423" y="2283"/>
                    <a:pt x="714" y="1179"/>
                    <a:pt x="198" y="51"/>
                  </a:cubicBezTo>
                  <a:cubicBezTo>
                    <a:pt x="182" y="16"/>
                    <a:pt x="155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6">
              <a:extLst>
                <a:ext uri="{FF2B5EF4-FFF2-40B4-BE49-F238E27FC236}">
                  <a16:creationId xmlns:a16="http://schemas.microsoft.com/office/drawing/2014/main" id="{7258313F-6A50-B5FC-CFF5-7CF3567A38BE}"/>
                </a:ext>
              </a:extLst>
            </p:cNvPr>
            <p:cNvSpPr/>
            <p:nvPr/>
          </p:nvSpPr>
          <p:spPr>
            <a:xfrm>
              <a:off x="3487275" y="2082825"/>
              <a:ext cx="67175" cy="39325"/>
            </a:xfrm>
            <a:custGeom>
              <a:avLst/>
              <a:gdLst/>
              <a:ahLst/>
              <a:cxnLst/>
              <a:rect l="l" t="t" r="r" b="b"/>
              <a:pathLst>
                <a:path w="2687" h="1573" extrusionOk="0">
                  <a:moveTo>
                    <a:pt x="76" y="0"/>
                  </a:moveTo>
                  <a:cubicBezTo>
                    <a:pt x="37" y="0"/>
                    <a:pt x="1" y="41"/>
                    <a:pt x="24" y="88"/>
                  </a:cubicBezTo>
                  <a:cubicBezTo>
                    <a:pt x="379" y="819"/>
                    <a:pt x="1316" y="1573"/>
                    <a:pt x="2204" y="1573"/>
                  </a:cubicBezTo>
                  <a:cubicBezTo>
                    <a:pt x="2345" y="1573"/>
                    <a:pt x="2485" y="1554"/>
                    <a:pt x="2622" y="1512"/>
                  </a:cubicBezTo>
                  <a:cubicBezTo>
                    <a:pt x="2678" y="1495"/>
                    <a:pt x="2687" y="1402"/>
                    <a:pt x="2622" y="1390"/>
                  </a:cubicBezTo>
                  <a:cubicBezTo>
                    <a:pt x="2143" y="1297"/>
                    <a:pt x="1699" y="1300"/>
                    <a:pt x="1249" y="1075"/>
                  </a:cubicBezTo>
                  <a:cubicBezTo>
                    <a:pt x="772" y="837"/>
                    <a:pt x="412" y="473"/>
                    <a:pt x="124" y="29"/>
                  </a:cubicBezTo>
                  <a:cubicBezTo>
                    <a:pt x="111" y="9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6">
              <a:extLst>
                <a:ext uri="{FF2B5EF4-FFF2-40B4-BE49-F238E27FC236}">
                  <a16:creationId xmlns:a16="http://schemas.microsoft.com/office/drawing/2014/main" id="{9ECE5846-3FBE-76FC-A930-A39702CC384A}"/>
                </a:ext>
              </a:extLst>
            </p:cNvPr>
            <p:cNvSpPr/>
            <p:nvPr/>
          </p:nvSpPr>
          <p:spPr>
            <a:xfrm>
              <a:off x="3522050" y="2076625"/>
              <a:ext cx="28550" cy="44700"/>
            </a:xfrm>
            <a:custGeom>
              <a:avLst/>
              <a:gdLst/>
              <a:ahLst/>
              <a:cxnLst/>
              <a:rect l="l" t="t" r="r" b="b"/>
              <a:pathLst>
                <a:path w="1142" h="1788" extrusionOk="0">
                  <a:moveTo>
                    <a:pt x="106" y="0"/>
                  </a:moveTo>
                  <a:cubicBezTo>
                    <a:pt x="48" y="0"/>
                    <a:pt x="0" y="79"/>
                    <a:pt x="48" y="139"/>
                  </a:cubicBezTo>
                  <a:cubicBezTo>
                    <a:pt x="258" y="407"/>
                    <a:pt x="464" y="669"/>
                    <a:pt x="640" y="961"/>
                  </a:cubicBezTo>
                  <a:cubicBezTo>
                    <a:pt x="795" y="1221"/>
                    <a:pt x="889" y="1530"/>
                    <a:pt x="1068" y="1770"/>
                  </a:cubicBezTo>
                  <a:cubicBezTo>
                    <a:pt x="1076" y="1781"/>
                    <a:pt x="1090" y="1787"/>
                    <a:pt x="1104" y="1787"/>
                  </a:cubicBezTo>
                  <a:cubicBezTo>
                    <a:pt x="1123" y="1787"/>
                    <a:pt x="1141" y="1775"/>
                    <a:pt x="1140" y="1750"/>
                  </a:cubicBezTo>
                  <a:cubicBezTo>
                    <a:pt x="1119" y="1450"/>
                    <a:pt x="934" y="1133"/>
                    <a:pt x="789" y="873"/>
                  </a:cubicBezTo>
                  <a:cubicBezTo>
                    <a:pt x="618" y="570"/>
                    <a:pt x="407" y="273"/>
                    <a:pt x="162" y="26"/>
                  </a:cubicBezTo>
                  <a:cubicBezTo>
                    <a:pt x="144" y="8"/>
                    <a:pt x="125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6">
              <a:extLst>
                <a:ext uri="{FF2B5EF4-FFF2-40B4-BE49-F238E27FC236}">
                  <a16:creationId xmlns:a16="http://schemas.microsoft.com/office/drawing/2014/main" id="{2DF2FD8B-C08C-1F35-FCC0-5EF569C25945}"/>
                </a:ext>
              </a:extLst>
            </p:cNvPr>
            <p:cNvSpPr/>
            <p:nvPr/>
          </p:nvSpPr>
          <p:spPr>
            <a:xfrm>
              <a:off x="3521625" y="2076425"/>
              <a:ext cx="79200" cy="29000"/>
            </a:xfrm>
            <a:custGeom>
              <a:avLst/>
              <a:gdLst/>
              <a:ahLst/>
              <a:cxnLst/>
              <a:rect l="l" t="t" r="r" b="b"/>
              <a:pathLst>
                <a:path w="3168" h="1160" extrusionOk="0">
                  <a:moveTo>
                    <a:pt x="38" y="1"/>
                  </a:moveTo>
                  <a:cubicBezTo>
                    <a:pt x="16" y="1"/>
                    <a:pt x="0" y="30"/>
                    <a:pt x="18" y="50"/>
                  </a:cubicBezTo>
                  <a:cubicBezTo>
                    <a:pt x="725" y="847"/>
                    <a:pt x="1949" y="1160"/>
                    <a:pt x="2983" y="1160"/>
                  </a:cubicBezTo>
                  <a:cubicBezTo>
                    <a:pt x="3002" y="1160"/>
                    <a:pt x="3022" y="1160"/>
                    <a:pt x="3041" y="1159"/>
                  </a:cubicBezTo>
                  <a:cubicBezTo>
                    <a:pt x="3166" y="1157"/>
                    <a:pt x="3167" y="961"/>
                    <a:pt x="3045" y="961"/>
                  </a:cubicBezTo>
                  <a:cubicBezTo>
                    <a:pt x="3044" y="961"/>
                    <a:pt x="3042" y="961"/>
                    <a:pt x="3041" y="962"/>
                  </a:cubicBezTo>
                  <a:cubicBezTo>
                    <a:pt x="2988" y="963"/>
                    <a:pt x="2937" y="964"/>
                    <a:pt x="2886" y="964"/>
                  </a:cubicBezTo>
                  <a:cubicBezTo>
                    <a:pt x="1788" y="964"/>
                    <a:pt x="994" y="549"/>
                    <a:pt x="52" y="5"/>
                  </a:cubicBezTo>
                  <a:cubicBezTo>
                    <a:pt x="47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6">
              <a:extLst>
                <a:ext uri="{FF2B5EF4-FFF2-40B4-BE49-F238E27FC236}">
                  <a16:creationId xmlns:a16="http://schemas.microsoft.com/office/drawing/2014/main" id="{433FD09B-01B9-3DDB-5F56-9AE2E164AB89}"/>
                </a:ext>
              </a:extLst>
            </p:cNvPr>
            <p:cNvSpPr/>
            <p:nvPr/>
          </p:nvSpPr>
          <p:spPr>
            <a:xfrm>
              <a:off x="3547700" y="1959625"/>
              <a:ext cx="115650" cy="126250"/>
            </a:xfrm>
            <a:custGeom>
              <a:avLst/>
              <a:gdLst/>
              <a:ahLst/>
              <a:cxnLst/>
              <a:rect l="l" t="t" r="r" b="b"/>
              <a:pathLst>
                <a:path w="4626" h="5050" extrusionOk="0">
                  <a:moveTo>
                    <a:pt x="1345" y="1"/>
                  </a:moveTo>
                  <a:cubicBezTo>
                    <a:pt x="885" y="1"/>
                    <a:pt x="432" y="114"/>
                    <a:pt x="42" y="365"/>
                  </a:cubicBezTo>
                  <a:cubicBezTo>
                    <a:pt x="1" y="392"/>
                    <a:pt x="20" y="460"/>
                    <a:pt x="65" y="460"/>
                  </a:cubicBezTo>
                  <a:cubicBezTo>
                    <a:pt x="70" y="460"/>
                    <a:pt x="75" y="459"/>
                    <a:pt x="81" y="457"/>
                  </a:cubicBezTo>
                  <a:cubicBezTo>
                    <a:pt x="524" y="305"/>
                    <a:pt x="982" y="217"/>
                    <a:pt x="1431" y="217"/>
                  </a:cubicBezTo>
                  <a:cubicBezTo>
                    <a:pt x="2197" y="217"/>
                    <a:pt x="2934" y="474"/>
                    <a:pt x="3508" y="1106"/>
                  </a:cubicBezTo>
                  <a:cubicBezTo>
                    <a:pt x="4531" y="2230"/>
                    <a:pt x="4237" y="3907"/>
                    <a:pt x="3352" y="5001"/>
                  </a:cubicBezTo>
                  <a:cubicBezTo>
                    <a:pt x="3334" y="5023"/>
                    <a:pt x="3351" y="5050"/>
                    <a:pt x="3372" y="5050"/>
                  </a:cubicBezTo>
                  <a:cubicBezTo>
                    <a:pt x="3378" y="5050"/>
                    <a:pt x="3385" y="5047"/>
                    <a:pt x="3392" y="5042"/>
                  </a:cubicBezTo>
                  <a:cubicBezTo>
                    <a:pt x="4540" y="4084"/>
                    <a:pt x="4625" y="2222"/>
                    <a:pt x="3689" y="1083"/>
                  </a:cubicBezTo>
                  <a:cubicBezTo>
                    <a:pt x="3144" y="421"/>
                    <a:pt x="2231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6">
              <a:extLst>
                <a:ext uri="{FF2B5EF4-FFF2-40B4-BE49-F238E27FC236}">
                  <a16:creationId xmlns:a16="http://schemas.microsoft.com/office/drawing/2014/main" id="{A35C68C1-AA4B-9BF9-0A9E-66E368AD1D7F}"/>
                </a:ext>
              </a:extLst>
            </p:cNvPr>
            <p:cNvSpPr/>
            <p:nvPr/>
          </p:nvSpPr>
          <p:spPr>
            <a:xfrm>
              <a:off x="3547600" y="1969600"/>
              <a:ext cx="40175" cy="14250"/>
            </a:xfrm>
            <a:custGeom>
              <a:avLst/>
              <a:gdLst/>
              <a:ahLst/>
              <a:cxnLst/>
              <a:rect l="l" t="t" r="r" b="b"/>
              <a:pathLst>
                <a:path w="1607" h="570" extrusionOk="0">
                  <a:moveTo>
                    <a:pt x="35" y="1"/>
                  </a:moveTo>
                  <a:cubicBezTo>
                    <a:pt x="13" y="1"/>
                    <a:pt x="1" y="32"/>
                    <a:pt x="15" y="51"/>
                  </a:cubicBezTo>
                  <a:cubicBezTo>
                    <a:pt x="255" y="357"/>
                    <a:pt x="701" y="570"/>
                    <a:pt x="1119" y="570"/>
                  </a:cubicBezTo>
                  <a:cubicBezTo>
                    <a:pt x="1271" y="570"/>
                    <a:pt x="1419" y="542"/>
                    <a:pt x="1553" y="480"/>
                  </a:cubicBezTo>
                  <a:cubicBezTo>
                    <a:pt x="1607" y="454"/>
                    <a:pt x="1580" y="367"/>
                    <a:pt x="1524" y="367"/>
                  </a:cubicBezTo>
                  <a:cubicBezTo>
                    <a:pt x="1523" y="367"/>
                    <a:pt x="1522" y="368"/>
                    <a:pt x="1522" y="368"/>
                  </a:cubicBezTo>
                  <a:cubicBezTo>
                    <a:pt x="1366" y="373"/>
                    <a:pt x="1219" y="389"/>
                    <a:pt x="1070" y="389"/>
                  </a:cubicBezTo>
                  <a:cubicBezTo>
                    <a:pt x="964" y="389"/>
                    <a:pt x="858" y="381"/>
                    <a:pt x="746" y="353"/>
                  </a:cubicBezTo>
                  <a:cubicBezTo>
                    <a:pt x="493" y="291"/>
                    <a:pt x="262" y="153"/>
                    <a:pt x="50" y="6"/>
                  </a:cubicBezTo>
                  <a:cubicBezTo>
                    <a:pt x="45" y="3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6">
              <a:extLst>
                <a:ext uri="{FF2B5EF4-FFF2-40B4-BE49-F238E27FC236}">
                  <a16:creationId xmlns:a16="http://schemas.microsoft.com/office/drawing/2014/main" id="{149E615A-089F-6692-D46D-D347478B7988}"/>
                </a:ext>
              </a:extLst>
            </p:cNvPr>
            <p:cNvSpPr/>
            <p:nvPr/>
          </p:nvSpPr>
          <p:spPr>
            <a:xfrm>
              <a:off x="3541950" y="1979675"/>
              <a:ext cx="28375" cy="61050"/>
            </a:xfrm>
            <a:custGeom>
              <a:avLst/>
              <a:gdLst/>
              <a:ahLst/>
              <a:cxnLst/>
              <a:rect l="l" t="t" r="r" b="b"/>
              <a:pathLst>
                <a:path w="1135" h="2442" extrusionOk="0">
                  <a:moveTo>
                    <a:pt x="1026" y="0"/>
                  </a:moveTo>
                  <a:cubicBezTo>
                    <a:pt x="1009" y="0"/>
                    <a:pt x="991" y="7"/>
                    <a:pt x="975" y="22"/>
                  </a:cubicBezTo>
                  <a:cubicBezTo>
                    <a:pt x="349" y="600"/>
                    <a:pt x="0" y="1622"/>
                    <a:pt x="376" y="2425"/>
                  </a:cubicBezTo>
                  <a:cubicBezTo>
                    <a:pt x="381" y="2436"/>
                    <a:pt x="392" y="2441"/>
                    <a:pt x="403" y="2441"/>
                  </a:cubicBezTo>
                  <a:cubicBezTo>
                    <a:pt x="421" y="2441"/>
                    <a:pt x="440" y="2428"/>
                    <a:pt x="438" y="2408"/>
                  </a:cubicBezTo>
                  <a:cubicBezTo>
                    <a:pt x="365" y="1538"/>
                    <a:pt x="472" y="797"/>
                    <a:pt x="1083" y="131"/>
                  </a:cubicBezTo>
                  <a:cubicBezTo>
                    <a:pt x="1135" y="74"/>
                    <a:pt x="1085" y="0"/>
                    <a:pt x="10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6">
              <a:extLst>
                <a:ext uri="{FF2B5EF4-FFF2-40B4-BE49-F238E27FC236}">
                  <a16:creationId xmlns:a16="http://schemas.microsoft.com/office/drawing/2014/main" id="{3132D783-DC8E-370F-6776-C71640C57DCD}"/>
                </a:ext>
              </a:extLst>
            </p:cNvPr>
            <p:cNvSpPr/>
            <p:nvPr/>
          </p:nvSpPr>
          <p:spPr>
            <a:xfrm>
              <a:off x="3549025" y="2008875"/>
              <a:ext cx="68175" cy="28225"/>
            </a:xfrm>
            <a:custGeom>
              <a:avLst/>
              <a:gdLst/>
              <a:ahLst/>
              <a:cxnLst/>
              <a:rect l="l" t="t" r="r" b="b"/>
              <a:pathLst>
                <a:path w="2727" h="1129" extrusionOk="0">
                  <a:moveTo>
                    <a:pt x="2664" y="0"/>
                  </a:moveTo>
                  <a:cubicBezTo>
                    <a:pt x="2661" y="0"/>
                    <a:pt x="2658" y="0"/>
                    <a:pt x="2655" y="1"/>
                  </a:cubicBezTo>
                  <a:cubicBezTo>
                    <a:pt x="2152" y="112"/>
                    <a:pt x="1666" y="335"/>
                    <a:pt x="1186" y="521"/>
                  </a:cubicBezTo>
                  <a:cubicBezTo>
                    <a:pt x="782" y="677"/>
                    <a:pt x="367" y="828"/>
                    <a:pt x="17" y="1087"/>
                  </a:cubicBezTo>
                  <a:cubicBezTo>
                    <a:pt x="1" y="1098"/>
                    <a:pt x="7" y="1128"/>
                    <a:pt x="25" y="1128"/>
                  </a:cubicBezTo>
                  <a:cubicBezTo>
                    <a:pt x="28" y="1128"/>
                    <a:pt x="30" y="1128"/>
                    <a:pt x="33" y="1127"/>
                  </a:cubicBezTo>
                  <a:cubicBezTo>
                    <a:pt x="901" y="774"/>
                    <a:pt x="1866" y="530"/>
                    <a:pt x="2687" y="78"/>
                  </a:cubicBezTo>
                  <a:cubicBezTo>
                    <a:pt x="2727" y="56"/>
                    <a:pt x="2704" y="0"/>
                    <a:pt x="2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36">
              <a:extLst>
                <a:ext uri="{FF2B5EF4-FFF2-40B4-BE49-F238E27FC236}">
                  <a16:creationId xmlns:a16="http://schemas.microsoft.com/office/drawing/2014/main" id="{A179FBD8-B281-03EC-0B9C-97B04D00E5EC}"/>
                </a:ext>
              </a:extLst>
            </p:cNvPr>
            <p:cNvSpPr/>
            <p:nvPr/>
          </p:nvSpPr>
          <p:spPr>
            <a:xfrm>
              <a:off x="3589725" y="2016600"/>
              <a:ext cx="6650" cy="19400"/>
            </a:xfrm>
            <a:custGeom>
              <a:avLst/>
              <a:gdLst/>
              <a:ahLst/>
              <a:cxnLst/>
              <a:rect l="l" t="t" r="r" b="b"/>
              <a:pathLst>
                <a:path w="266" h="776" extrusionOk="0">
                  <a:moveTo>
                    <a:pt x="222" y="1"/>
                  </a:moveTo>
                  <a:cubicBezTo>
                    <a:pt x="215" y="1"/>
                    <a:pt x="209" y="2"/>
                    <a:pt x="203" y="5"/>
                  </a:cubicBezTo>
                  <a:cubicBezTo>
                    <a:pt x="98" y="57"/>
                    <a:pt x="48" y="210"/>
                    <a:pt x="26" y="319"/>
                  </a:cubicBezTo>
                  <a:cubicBezTo>
                    <a:pt x="0" y="456"/>
                    <a:pt x="10" y="592"/>
                    <a:pt x="53" y="724"/>
                  </a:cubicBezTo>
                  <a:cubicBezTo>
                    <a:pt x="65" y="760"/>
                    <a:pt x="95" y="775"/>
                    <a:pt x="125" y="775"/>
                  </a:cubicBezTo>
                  <a:cubicBezTo>
                    <a:pt x="171" y="775"/>
                    <a:pt x="218" y="739"/>
                    <a:pt x="198" y="684"/>
                  </a:cubicBezTo>
                  <a:cubicBezTo>
                    <a:pt x="156" y="564"/>
                    <a:pt x="142" y="441"/>
                    <a:pt x="169" y="316"/>
                  </a:cubicBezTo>
                  <a:cubicBezTo>
                    <a:pt x="189" y="219"/>
                    <a:pt x="250" y="135"/>
                    <a:pt x="262" y="38"/>
                  </a:cubicBezTo>
                  <a:cubicBezTo>
                    <a:pt x="265" y="14"/>
                    <a:pt x="243" y="1"/>
                    <a:pt x="2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36">
              <a:extLst>
                <a:ext uri="{FF2B5EF4-FFF2-40B4-BE49-F238E27FC236}">
                  <a16:creationId xmlns:a16="http://schemas.microsoft.com/office/drawing/2014/main" id="{938D54FD-022D-F191-9D9D-96E932B7EC35}"/>
                </a:ext>
              </a:extLst>
            </p:cNvPr>
            <p:cNvSpPr/>
            <p:nvPr/>
          </p:nvSpPr>
          <p:spPr>
            <a:xfrm>
              <a:off x="3375050" y="1985550"/>
              <a:ext cx="248525" cy="88300"/>
            </a:xfrm>
            <a:custGeom>
              <a:avLst/>
              <a:gdLst/>
              <a:ahLst/>
              <a:cxnLst/>
              <a:rect l="l" t="t" r="r" b="b"/>
              <a:pathLst>
                <a:path w="9941" h="3532" extrusionOk="0">
                  <a:moveTo>
                    <a:pt x="106" y="1"/>
                  </a:moveTo>
                  <a:cubicBezTo>
                    <a:pt x="92" y="1"/>
                    <a:pt x="78" y="1"/>
                    <a:pt x="63" y="1"/>
                  </a:cubicBezTo>
                  <a:cubicBezTo>
                    <a:pt x="10" y="1"/>
                    <a:pt x="0" y="78"/>
                    <a:pt x="51" y="93"/>
                  </a:cubicBezTo>
                  <a:cubicBezTo>
                    <a:pt x="848" y="332"/>
                    <a:pt x="1592" y="541"/>
                    <a:pt x="2330" y="947"/>
                  </a:cubicBezTo>
                  <a:cubicBezTo>
                    <a:pt x="2997" y="1316"/>
                    <a:pt x="3621" y="1752"/>
                    <a:pt x="4264" y="2158"/>
                  </a:cubicBezTo>
                  <a:cubicBezTo>
                    <a:pt x="5374" y="2859"/>
                    <a:pt x="6623" y="3532"/>
                    <a:pt x="7971" y="3532"/>
                  </a:cubicBezTo>
                  <a:cubicBezTo>
                    <a:pt x="7986" y="3532"/>
                    <a:pt x="8001" y="3532"/>
                    <a:pt x="8016" y="3531"/>
                  </a:cubicBezTo>
                  <a:cubicBezTo>
                    <a:pt x="8781" y="3523"/>
                    <a:pt x="9941" y="3162"/>
                    <a:pt x="9774" y="2170"/>
                  </a:cubicBezTo>
                  <a:cubicBezTo>
                    <a:pt x="9715" y="1812"/>
                    <a:pt x="9380" y="1565"/>
                    <a:pt x="9061" y="1565"/>
                  </a:cubicBezTo>
                  <a:cubicBezTo>
                    <a:pt x="8866" y="1565"/>
                    <a:pt x="8677" y="1657"/>
                    <a:pt x="8560" y="1872"/>
                  </a:cubicBezTo>
                  <a:cubicBezTo>
                    <a:pt x="8546" y="1897"/>
                    <a:pt x="8567" y="1921"/>
                    <a:pt x="8590" y="1921"/>
                  </a:cubicBezTo>
                  <a:cubicBezTo>
                    <a:pt x="8598" y="1921"/>
                    <a:pt x="8606" y="1918"/>
                    <a:pt x="8613" y="1912"/>
                  </a:cubicBezTo>
                  <a:cubicBezTo>
                    <a:pt x="8829" y="1789"/>
                    <a:pt x="9003" y="1727"/>
                    <a:pt x="9135" y="1727"/>
                  </a:cubicBezTo>
                  <a:cubicBezTo>
                    <a:pt x="9475" y="1727"/>
                    <a:pt x="9537" y="2136"/>
                    <a:pt x="9322" y="2954"/>
                  </a:cubicBezTo>
                  <a:cubicBezTo>
                    <a:pt x="9162" y="3045"/>
                    <a:pt x="9001" y="3137"/>
                    <a:pt x="8841" y="3229"/>
                  </a:cubicBezTo>
                  <a:cubicBezTo>
                    <a:pt x="8621" y="3308"/>
                    <a:pt x="8373" y="3329"/>
                    <a:pt x="8140" y="3341"/>
                  </a:cubicBezTo>
                  <a:cubicBezTo>
                    <a:pt x="8082" y="3344"/>
                    <a:pt x="8023" y="3346"/>
                    <a:pt x="7964" y="3346"/>
                  </a:cubicBezTo>
                  <a:cubicBezTo>
                    <a:pt x="7498" y="3346"/>
                    <a:pt x="7031" y="3250"/>
                    <a:pt x="6589" y="3109"/>
                  </a:cubicBezTo>
                  <a:cubicBezTo>
                    <a:pt x="5714" y="2829"/>
                    <a:pt x="4921" y="2341"/>
                    <a:pt x="4155" y="1847"/>
                  </a:cubicBezTo>
                  <a:cubicBezTo>
                    <a:pt x="2977" y="1088"/>
                    <a:pt x="1578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6">
              <a:extLst>
                <a:ext uri="{FF2B5EF4-FFF2-40B4-BE49-F238E27FC236}">
                  <a16:creationId xmlns:a16="http://schemas.microsoft.com/office/drawing/2014/main" id="{4D2380F0-C891-3097-0932-37E38C1C3E8B}"/>
                </a:ext>
              </a:extLst>
            </p:cNvPr>
            <p:cNvSpPr/>
            <p:nvPr/>
          </p:nvSpPr>
          <p:spPr>
            <a:xfrm>
              <a:off x="3436025" y="2005100"/>
              <a:ext cx="23300" cy="4225"/>
            </a:xfrm>
            <a:custGeom>
              <a:avLst/>
              <a:gdLst/>
              <a:ahLst/>
              <a:cxnLst/>
              <a:rect l="l" t="t" r="r" b="b"/>
              <a:pathLst>
                <a:path w="932" h="169" extrusionOk="0">
                  <a:moveTo>
                    <a:pt x="748" y="1"/>
                  </a:moveTo>
                  <a:cubicBezTo>
                    <a:pt x="648" y="1"/>
                    <a:pt x="547" y="15"/>
                    <a:pt x="447" y="22"/>
                  </a:cubicBezTo>
                  <a:cubicBezTo>
                    <a:pt x="304" y="32"/>
                    <a:pt x="173" y="41"/>
                    <a:pt x="34" y="84"/>
                  </a:cubicBezTo>
                  <a:cubicBezTo>
                    <a:pt x="5" y="94"/>
                    <a:pt x="1" y="142"/>
                    <a:pt x="34" y="149"/>
                  </a:cubicBezTo>
                  <a:cubicBezTo>
                    <a:pt x="114" y="164"/>
                    <a:pt x="189" y="169"/>
                    <a:pt x="265" y="169"/>
                  </a:cubicBezTo>
                  <a:cubicBezTo>
                    <a:pt x="325" y="169"/>
                    <a:pt x="385" y="166"/>
                    <a:pt x="447" y="163"/>
                  </a:cubicBezTo>
                  <a:cubicBezTo>
                    <a:pt x="587" y="156"/>
                    <a:pt x="734" y="166"/>
                    <a:pt x="869" y="128"/>
                  </a:cubicBezTo>
                  <a:cubicBezTo>
                    <a:pt x="923" y="113"/>
                    <a:pt x="932" y="19"/>
                    <a:pt x="869" y="9"/>
                  </a:cubicBezTo>
                  <a:cubicBezTo>
                    <a:pt x="829" y="3"/>
                    <a:pt x="789" y="1"/>
                    <a:pt x="7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6">
              <a:extLst>
                <a:ext uri="{FF2B5EF4-FFF2-40B4-BE49-F238E27FC236}">
                  <a16:creationId xmlns:a16="http://schemas.microsoft.com/office/drawing/2014/main" id="{782CDC3C-FE91-01D6-30FB-51CEB3D21A22}"/>
                </a:ext>
              </a:extLst>
            </p:cNvPr>
            <p:cNvSpPr/>
            <p:nvPr/>
          </p:nvSpPr>
          <p:spPr>
            <a:xfrm>
              <a:off x="3366250" y="1959675"/>
              <a:ext cx="90950" cy="48900"/>
            </a:xfrm>
            <a:custGeom>
              <a:avLst/>
              <a:gdLst/>
              <a:ahLst/>
              <a:cxnLst/>
              <a:rect l="l" t="t" r="r" b="b"/>
              <a:pathLst>
                <a:path w="3638" h="1956" extrusionOk="0">
                  <a:moveTo>
                    <a:pt x="1080" y="1"/>
                  </a:moveTo>
                  <a:cubicBezTo>
                    <a:pt x="733" y="1"/>
                    <a:pt x="385" y="121"/>
                    <a:pt x="53" y="412"/>
                  </a:cubicBezTo>
                  <a:cubicBezTo>
                    <a:pt x="0" y="458"/>
                    <a:pt x="49" y="542"/>
                    <a:pt x="107" y="542"/>
                  </a:cubicBezTo>
                  <a:cubicBezTo>
                    <a:pt x="119" y="542"/>
                    <a:pt x="132" y="539"/>
                    <a:pt x="144" y="530"/>
                  </a:cubicBezTo>
                  <a:cubicBezTo>
                    <a:pt x="485" y="284"/>
                    <a:pt x="811" y="182"/>
                    <a:pt x="1119" y="182"/>
                  </a:cubicBezTo>
                  <a:cubicBezTo>
                    <a:pt x="2094" y="182"/>
                    <a:pt x="2905" y="1200"/>
                    <a:pt x="3547" y="1941"/>
                  </a:cubicBezTo>
                  <a:cubicBezTo>
                    <a:pt x="3555" y="1951"/>
                    <a:pt x="3566" y="1956"/>
                    <a:pt x="3577" y="1956"/>
                  </a:cubicBezTo>
                  <a:cubicBezTo>
                    <a:pt x="3607" y="1956"/>
                    <a:pt x="3637" y="1919"/>
                    <a:pt x="3618" y="1887"/>
                  </a:cubicBezTo>
                  <a:cubicBezTo>
                    <a:pt x="3115" y="1054"/>
                    <a:pt x="2105" y="1"/>
                    <a:pt x="10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6">
              <a:extLst>
                <a:ext uri="{FF2B5EF4-FFF2-40B4-BE49-F238E27FC236}">
                  <a16:creationId xmlns:a16="http://schemas.microsoft.com/office/drawing/2014/main" id="{13054E24-D87D-E873-866A-9907D2BF9837}"/>
                </a:ext>
              </a:extLst>
            </p:cNvPr>
            <p:cNvSpPr/>
            <p:nvPr/>
          </p:nvSpPr>
          <p:spPr>
            <a:xfrm>
              <a:off x="3391375" y="1930050"/>
              <a:ext cx="20625" cy="31325"/>
            </a:xfrm>
            <a:custGeom>
              <a:avLst/>
              <a:gdLst/>
              <a:ahLst/>
              <a:cxnLst/>
              <a:rect l="l" t="t" r="r" b="b"/>
              <a:pathLst>
                <a:path w="825" h="1253" extrusionOk="0">
                  <a:moveTo>
                    <a:pt x="586" y="1"/>
                  </a:moveTo>
                  <a:cubicBezTo>
                    <a:pt x="574" y="1"/>
                    <a:pt x="562" y="9"/>
                    <a:pt x="558" y="20"/>
                  </a:cubicBezTo>
                  <a:cubicBezTo>
                    <a:pt x="489" y="222"/>
                    <a:pt x="494" y="438"/>
                    <a:pt x="411" y="639"/>
                  </a:cubicBezTo>
                  <a:cubicBezTo>
                    <a:pt x="323" y="856"/>
                    <a:pt x="176" y="1043"/>
                    <a:pt x="16" y="1213"/>
                  </a:cubicBezTo>
                  <a:cubicBezTo>
                    <a:pt x="0" y="1230"/>
                    <a:pt x="14" y="1253"/>
                    <a:pt x="32" y="1253"/>
                  </a:cubicBezTo>
                  <a:cubicBezTo>
                    <a:pt x="36" y="1253"/>
                    <a:pt x="40" y="1252"/>
                    <a:pt x="44" y="1250"/>
                  </a:cubicBezTo>
                  <a:cubicBezTo>
                    <a:pt x="425" y="1059"/>
                    <a:pt x="824" y="445"/>
                    <a:pt x="607" y="14"/>
                  </a:cubicBezTo>
                  <a:cubicBezTo>
                    <a:pt x="603" y="5"/>
                    <a:pt x="59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6">
              <a:extLst>
                <a:ext uri="{FF2B5EF4-FFF2-40B4-BE49-F238E27FC236}">
                  <a16:creationId xmlns:a16="http://schemas.microsoft.com/office/drawing/2014/main" id="{A14AA114-DD17-E90E-7B1B-30A8DE20B5B7}"/>
                </a:ext>
              </a:extLst>
            </p:cNvPr>
            <p:cNvSpPr/>
            <p:nvPr/>
          </p:nvSpPr>
          <p:spPr>
            <a:xfrm>
              <a:off x="3275600" y="1922925"/>
              <a:ext cx="120450" cy="32100"/>
            </a:xfrm>
            <a:custGeom>
              <a:avLst/>
              <a:gdLst/>
              <a:ahLst/>
              <a:cxnLst/>
              <a:rect l="l" t="t" r="r" b="b"/>
              <a:pathLst>
                <a:path w="4818" h="1284" extrusionOk="0">
                  <a:moveTo>
                    <a:pt x="3020" y="1"/>
                  </a:moveTo>
                  <a:cubicBezTo>
                    <a:pt x="2831" y="1"/>
                    <a:pt x="2643" y="48"/>
                    <a:pt x="2467" y="110"/>
                  </a:cubicBezTo>
                  <a:cubicBezTo>
                    <a:pt x="1622" y="409"/>
                    <a:pt x="1074" y="1131"/>
                    <a:pt x="121" y="1131"/>
                  </a:cubicBezTo>
                  <a:cubicBezTo>
                    <a:pt x="111" y="1131"/>
                    <a:pt x="101" y="1131"/>
                    <a:pt x="91" y="1131"/>
                  </a:cubicBezTo>
                  <a:cubicBezTo>
                    <a:pt x="91" y="1131"/>
                    <a:pt x="90" y="1131"/>
                    <a:pt x="90" y="1131"/>
                  </a:cubicBezTo>
                  <a:cubicBezTo>
                    <a:pt x="18" y="1131"/>
                    <a:pt x="1" y="1245"/>
                    <a:pt x="74" y="1259"/>
                  </a:cubicBezTo>
                  <a:cubicBezTo>
                    <a:pt x="164" y="1276"/>
                    <a:pt x="250" y="1283"/>
                    <a:pt x="335" y="1283"/>
                  </a:cubicBezTo>
                  <a:cubicBezTo>
                    <a:pt x="1019" y="1283"/>
                    <a:pt x="1539" y="783"/>
                    <a:pt x="2136" y="454"/>
                  </a:cubicBezTo>
                  <a:cubicBezTo>
                    <a:pt x="2417" y="298"/>
                    <a:pt x="2686" y="220"/>
                    <a:pt x="2970" y="220"/>
                  </a:cubicBezTo>
                  <a:cubicBezTo>
                    <a:pt x="3146" y="220"/>
                    <a:pt x="3327" y="250"/>
                    <a:pt x="3522" y="310"/>
                  </a:cubicBezTo>
                  <a:cubicBezTo>
                    <a:pt x="3709" y="368"/>
                    <a:pt x="3866" y="520"/>
                    <a:pt x="4058" y="579"/>
                  </a:cubicBezTo>
                  <a:cubicBezTo>
                    <a:pt x="4159" y="610"/>
                    <a:pt x="4249" y="626"/>
                    <a:pt x="4335" y="626"/>
                  </a:cubicBezTo>
                  <a:cubicBezTo>
                    <a:pt x="4465" y="626"/>
                    <a:pt x="4588" y="589"/>
                    <a:pt x="4729" y="511"/>
                  </a:cubicBezTo>
                  <a:cubicBezTo>
                    <a:pt x="4817" y="462"/>
                    <a:pt x="4763" y="340"/>
                    <a:pt x="4681" y="340"/>
                  </a:cubicBezTo>
                  <a:cubicBezTo>
                    <a:pt x="4666" y="340"/>
                    <a:pt x="4651" y="343"/>
                    <a:pt x="4636" y="352"/>
                  </a:cubicBezTo>
                  <a:cubicBezTo>
                    <a:pt x="4540" y="405"/>
                    <a:pt x="4444" y="427"/>
                    <a:pt x="4347" y="427"/>
                  </a:cubicBezTo>
                  <a:cubicBezTo>
                    <a:pt x="3944" y="427"/>
                    <a:pt x="3530" y="55"/>
                    <a:pt x="3145" y="8"/>
                  </a:cubicBezTo>
                  <a:cubicBezTo>
                    <a:pt x="3103" y="3"/>
                    <a:pt x="3061" y="1"/>
                    <a:pt x="30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6">
              <a:extLst>
                <a:ext uri="{FF2B5EF4-FFF2-40B4-BE49-F238E27FC236}">
                  <a16:creationId xmlns:a16="http://schemas.microsoft.com/office/drawing/2014/main" id="{E71AB44A-02CB-0B8A-12FF-8C513E71F3C7}"/>
                </a:ext>
              </a:extLst>
            </p:cNvPr>
            <p:cNvSpPr/>
            <p:nvPr/>
          </p:nvSpPr>
          <p:spPr>
            <a:xfrm>
              <a:off x="3235600" y="1913875"/>
              <a:ext cx="106600" cy="37100"/>
            </a:xfrm>
            <a:custGeom>
              <a:avLst/>
              <a:gdLst/>
              <a:ahLst/>
              <a:cxnLst/>
              <a:rect l="l" t="t" r="r" b="b"/>
              <a:pathLst>
                <a:path w="4264" h="1484" extrusionOk="0">
                  <a:moveTo>
                    <a:pt x="4175" y="0"/>
                  </a:moveTo>
                  <a:cubicBezTo>
                    <a:pt x="4162" y="0"/>
                    <a:pt x="4149" y="4"/>
                    <a:pt x="4136" y="12"/>
                  </a:cubicBezTo>
                  <a:cubicBezTo>
                    <a:pt x="3981" y="111"/>
                    <a:pt x="3807" y="143"/>
                    <a:pt x="3624" y="143"/>
                  </a:cubicBezTo>
                  <a:cubicBezTo>
                    <a:pt x="3307" y="143"/>
                    <a:pt x="2959" y="48"/>
                    <a:pt x="2623" y="48"/>
                  </a:cubicBezTo>
                  <a:cubicBezTo>
                    <a:pt x="2453" y="48"/>
                    <a:pt x="2285" y="73"/>
                    <a:pt x="2126" y="146"/>
                  </a:cubicBezTo>
                  <a:cubicBezTo>
                    <a:pt x="1373" y="493"/>
                    <a:pt x="903" y="1197"/>
                    <a:pt x="58" y="1382"/>
                  </a:cubicBezTo>
                  <a:cubicBezTo>
                    <a:pt x="0" y="1395"/>
                    <a:pt x="14" y="1484"/>
                    <a:pt x="71" y="1484"/>
                  </a:cubicBezTo>
                  <a:cubicBezTo>
                    <a:pt x="72" y="1484"/>
                    <a:pt x="72" y="1484"/>
                    <a:pt x="72" y="1484"/>
                  </a:cubicBezTo>
                  <a:cubicBezTo>
                    <a:pt x="980" y="1474"/>
                    <a:pt x="1442" y="663"/>
                    <a:pt x="2211" y="321"/>
                  </a:cubicBezTo>
                  <a:cubicBezTo>
                    <a:pt x="2416" y="231"/>
                    <a:pt x="2631" y="201"/>
                    <a:pt x="2851" y="201"/>
                  </a:cubicBezTo>
                  <a:cubicBezTo>
                    <a:pt x="3185" y="201"/>
                    <a:pt x="3529" y="270"/>
                    <a:pt x="3860" y="298"/>
                  </a:cubicBezTo>
                  <a:cubicBezTo>
                    <a:pt x="3862" y="298"/>
                    <a:pt x="3864" y="298"/>
                    <a:pt x="3866" y="298"/>
                  </a:cubicBezTo>
                  <a:cubicBezTo>
                    <a:pt x="3891" y="298"/>
                    <a:pt x="3924" y="287"/>
                    <a:pt x="3956" y="274"/>
                  </a:cubicBezTo>
                  <a:lnTo>
                    <a:pt x="3956" y="274"/>
                  </a:lnTo>
                  <a:cubicBezTo>
                    <a:pt x="3866" y="373"/>
                    <a:pt x="3758" y="586"/>
                    <a:pt x="3707" y="648"/>
                  </a:cubicBezTo>
                  <a:cubicBezTo>
                    <a:pt x="3686" y="673"/>
                    <a:pt x="3704" y="713"/>
                    <a:pt x="3732" y="713"/>
                  </a:cubicBezTo>
                  <a:cubicBezTo>
                    <a:pt x="3738" y="713"/>
                    <a:pt x="3744" y="711"/>
                    <a:pt x="3751" y="706"/>
                  </a:cubicBezTo>
                  <a:cubicBezTo>
                    <a:pt x="3985" y="545"/>
                    <a:pt x="4114" y="370"/>
                    <a:pt x="4239" y="115"/>
                  </a:cubicBezTo>
                  <a:cubicBezTo>
                    <a:pt x="4263" y="64"/>
                    <a:pt x="4226" y="0"/>
                    <a:pt x="4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6">
              <a:extLst>
                <a:ext uri="{FF2B5EF4-FFF2-40B4-BE49-F238E27FC236}">
                  <a16:creationId xmlns:a16="http://schemas.microsoft.com/office/drawing/2014/main" id="{A6AFE905-61CF-84B0-D596-6B659B51D383}"/>
                </a:ext>
              </a:extLst>
            </p:cNvPr>
            <p:cNvSpPr/>
            <p:nvPr/>
          </p:nvSpPr>
          <p:spPr>
            <a:xfrm>
              <a:off x="3193050" y="1870775"/>
              <a:ext cx="117975" cy="76925"/>
            </a:xfrm>
            <a:custGeom>
              <a:avLst/>
              <a:gdLst/>
              <a:ahLst/>
              <a:cxnLst/>
              <a:rect l="l" t="t" r="r" b="b"/>
              <a:pathLst>
                <a:path w="4719" h="3077" extrusionOk="0">
                  <a:moveTo>
                    <a:pt x="4667" y="0"/>
                  </a:moveTo>
                  <a:cubicBezTo>
                    <a:pt x="4665" y="0"/>
                    <a:pt x="4663" y="0"/>
                    <a:pt x="4661" y="1"/>
                  </a:cubicBezTo>
                  <a:cubicBezTo>
                    <a:pt x="3889" y="83"/>
                    <a:pt x="3381" y="203"/>
                    <a:pt x="2899" y="841"/>
                  </a:cubicBezTo>
                  <a:cubicBezTo>
                    <a:pt x="2117" y="1878"/>
                    <a:pt x="1282" y="2568"/>
                    <a:pt x="43" y="3001"/>
                  </a:cubicBezTo>
                  <a:cubicBezTo>
                    <a:pt x="1" y="3016"/>
                    <a:pt x="12" y="3076"/>
                    <a:pt x="52" y="3076"/>
                  </a:cubicBezTo>
                  <a:cubicBezTo>
                    <a:pt x="56" y="3076"/>
                    <a:pt x="60" y="3076"/>
                    <a:pt x="64" y="3075"/>
                  </a:cubicBezTo>
                  <a:cubicBezTo>
                    <a:pt x="1112" y="2807"/>
                    <a:pt x="2016" y="2175"/>
                    <a:pt x="2672" y="1319"/>
                  </a:cubicBezTo>
                  <a:cubicBezTo>
                    <a:pt x="2918" y="998"/>
                    <a:pt x="3136" y="640"/>
                    <a:pt x="3487" y="418"/>
                  </a:cubicBezTo>
                  <a:cubicBezTo>
                    <a:pt x="3600" y="347"/>
                    <a:pt x="4013" y="145"/>
                    <a:pt x="4298" y="145"/>
                  </a:cubicBezTo>
                  <a:cubicBezTo>
                    <a:pt x="4412" y="145"/>
                    <a:pt x="4505" y="177"/>
                    <a:pt x="4550" y="265"/>
                  </a:cubicBezTo>
                  <a:cubicBezTo>
                    <a:pt x="4644" y="447"/>
                    <a:pt x="4205" y="1174"/>
                    <a:pt x="4121" y="1327"/>
                  </a:cubicBezTo>
                  <a:cubicBezTo>
                    <a:pt x="3969" y="1599"/>
                    <a:pt x="3783" y="1848"/>
                    <a:pt x="3599" y="2095"/>
                  </a:cubicBezTo>
                  <a:cubicBezTo>
                    <a:pt x="3583" y="2116"/>
                    <a:pt x="3605" y="2140"/>
                    <a:pt x="3626" y="2140"/>
                  </a:cubicBezTo>
                  <a:cubicBezTo>
                    <a:pt x="3633" y="2140"/>
                    <a:pt x="3640" y="2138"/>
                    <a:pt x="3646" y="2132"/>
                  </a:cubicBezTo>
                  <a:cubicBezTo>
                    <a:pt x="4205" y="1563"/>
                    <a:pt x="4561" y="848"/>
                    <a:pt x="4712" y="68"/>
                  </a:cubicBezTo>
                  <a:cubicBezTo>
                    <a:pt x="4718" y="39"/>
                    <a:pt x="4700" y="0"/>
                    <a:pt x="4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6">
              <a:extLst>
                <a:ext uri="{FF2B5EF4-FFF2-40B4-BE49-F238E27FC236}">
                  <a16:creationId xmlns:a16="http://schemas.microsoft.com/office/drawing/2014/main" id="{A9AEA271-075C-951A-5D0F-0B3222C8818C}"/>
                </a:ext>
              </a:extLst>
            </p:cNvPr>
            <p:cNvSpPr/>
            <p:nvPr/>
          </p:nvSpPr>
          <p:spPr>
            <a:xfrm>
              <a:off x="3172875" y="1836775"/>
              <a:ext cx="103600" cy="101925"/>
            </a:xfrm>
            <a:custGeom>
              <a:avLst/>
              <a:gdLst/>
              <a:ahLst/>
              <a:cxnLst/>
              <a:rect l="l" t="t" r="r" b="b"/>
              <a:pathLst>
                <a:path w="4144" h="4077" extrusionOk="0">
                  <a:moveTo>
                    <a:pt x="3182" y="0"/>
                  </a:moveTo>
                  <a:cubicBezTo>
                    <a:pt x="3150" y="0"/>
                    <a:pt x="3121" y="26"/>
                    <a:pt x="3131" y="66"/>
                  </a:cubicBezTo>
                  <a:cubicBezTo>
                    <a:pt x="3277" y="664"/>
                    <a:pt x="2752" y="890"/>
                    <a:pt x="2484" y="1292"/>
                  </a:cubicBezTo>
                  <a:cubicBezTo>
                    <a:pt x="2305" y="1560"/>
                    <a:pt x="2272" y="1844"/>
                    <a:pt x="2207" y="2153"/>
                  </a:cubicBezTo>
                  <a:cubicBezTo>
                    <a:pt x="1972" y="3275"/>
                    <a:pt x="1003" y="3618"/>
                    <a:pt x="45" y="3994"/>
                  </a:cubicBezTo>
                  <a:cubicBezTo>
                    <a:pt x="0" y="4012"/>
                    <a:pt x="12" y="4077"/>
                    <a:pt x="55" y="4077"/>
                  </a:cubicBezTo>
                  <a:cubicBezTo>
                    <a:pt x="59" y="4077"/>
                    <a:pt x="63" y="4076"/>
                    <a:pt x="67" y="4075"/>
                  </a:cubicBezTo>
                  <a:cubicBezTo>
                    <a:pt x="1224" y="3779"/>
                    <a:pt x="2088" y="3287"/>
                    <a:pt x="2365" y="2078"/>
                  </a:cubicBezTo>
                  <a:cubicBezTo>
                    <a:pt x="2515" y="1420"/>
                    <a:pt x="2952" y="1015"/>
                    <a:pt x="3262" y="445"/>
                  </a:cubicBezTo>
                  <a:cubicBezTo>
                    <a:pt x="3287" y="396"/>
                    <a:pt x="3266" y="234"/>
                    <a:pt x="3283" y="226"/>
                  </a:cubicBezTo>
                  <a:cubicBezTo>
                    <a:pt x="3287" y="225"/>
                    <a:pt x="3292" y="224"/>
                    <a:pt x="3296" y="224"/>
                  </a:cubicBezTo>
                  <a:cubicBezTo>
                    <a:pt x="3397" y="224"/>
                    <a:pt x="3656" y="605"/>
                    <a:pt x="3682" y="647"/>
                  </a:cubicBezTo>
                  <a:cubicBezTo>
                    <a:pt x="3931" y="1049"/>
                    <a:pt x="4001" y="1492"/>
                    <a:pt x="3978" y="1957"/>
                  </a:cubicBezTo>
                  <a:cubicBezTo>
                    <a:pt x="3978" y="1964"/>
                    <a:pt x="3986" y="1969"/>
                    <a:pt x="3993" y="1969"/>
                  </a:cubicBezTo>
                  <a:cubicBezTo>
                    <a:pt x="3999" y="1969"/>
                    <a:pt x="4004" y="1966"/>
                    <a:pt x="4005" y="1960"/>
                  </a:cubicBezTo>
                  <a:cubicBezTo>
                    <a:pt x="4144" y="1192"/>
                    <a:pt x="3829" y="486"/>
                    <a:pt x="3220" y="13"/>
                  </a:cubicBezTo>
                  <a:cubicBezTo>
                    <a:pt x="3209" y="4"/>
                    <a:pt x="3195" y="0"/>
                    <a:pt x="3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6">
              <a:extLst>
                <a:ext uri="{FF2B5EF4-FFF2-40B4-BE49-F238E27FC236}">
                  <a16:creationId xmlns:a16="http://schemas.microsoft.com/office/drawing/2014/main" id="{DAD78DE0-5618-7F6F-1F0E-314CED3925CB}"/>
                </a:ext>
              </a:extLst>
            </p:cNvPr>
            <p:cNvSpPr/>
            <p:nvPr/>
          </p:nvSpPr>
          <p:spPr>
            <a:xfrm>
              <a:off x="3188525" y="1871900"/>
              <a:ext cx="42200" cy="48325"/>
            </a:xfrm>
            <a:custGeom>
              <a:avLst/>
              <a:gdLst/>
              <a:ahLst/>
              <a:cxnLst/>
              <a:rect l="l" t="t" r="r" b="b"/>
              <a:pathLst>
                <a:path w="1688" h="1933" extrusionOk="0">
                  <a:moveTo>
                    <a:pt x="1445" y="1"/>
                  </a:moveTo>
                  <a:cubicBezTo>
                    <a:pt x="1407" y="1"/>
                    <a:pt x="1368" y="30"/>
                    <a:pt x="1367" y="72"/>
                  </a:cubicBezTo>
                  <a:cubicBezTo>
                    <a:pt x="1363" y="381"/>
                    <a:pt x="856" y="487"/>
                    <a:pt x="647" y="641"/>
                  </a:cubicBezTo>
                  <a:cubicBezTo>
                    <a:pt x="526" y="730"/>
                    <a:pt x="421" y="837"/>
                    <a:pt x="331" y="957"/>
                  </a:cubicBezTo>
                  <a:cubicBezTo>
                    <a:pt x="137" y="1217"/>
                    <a:pt x="0" y="1548"/>
                    <a:pt x="33" y="1876"/>
                  </a:cubicBezTo>
                  <a:cubicBezTo>
                    <a:pt x="37" y="1910"/>
                    <a:pt x="68" y="1932"/>
                    <a:pt x="97" y="1932"/>
                  </a:cubicBezTo>
                  <a:cubicBezTo>
                    <a:pt x="118" y="1932"/>
                    <a:pt x="138" y="1920"/>
                    <a:pt x="144" y="1891"/>
                  </a:cubicBezTo>
                  <a:cubicBezTo>
                    <a:pt x="254" y="1386"/>
                    <a:pt x="430" y="943"/>
                    <a:pt x="907" y="675"/>
                  </a:cubicBezTo>
                  <a:cubicBezTo>
                    <a:pt x="1110" y="560"/>
                    <a:pt x="1364" y="489"/>
                    <a:pt x="1466" y="299"/>
                  </a:cubicBezTo>
                  <a:lnTo>
                    <a:pt x="1466" y="299"/>
                  </a:lnTo>
                  <a:cubicBezTo>
                    <a:pt x="1517" y="438"/>
                    <a:pt x="1541" y="578"/>
                    <a:pt x="1560" y="735"/>
                  </a:cubicBezTo>
                  <a:cubicBezTo>
                    <a:pt x="1564" y="774"/>
                    <a:pt x="1594" y="793"/>
                    <a:pt x="1623" y="793"/>
                  </a:cubicBezTo>
                  <a:cubicBezTo>
                    <a:pt x="1651" y="793"/>
                    <a:pt x="1679" y="774"/>
                    <a:pt x="1680" y="735"/>
                  </a:cubicBezTo>
                  <a:cubicBezTo>
                    <a:pt x="1687" y="482"/>
                    <a:pt x="1613" y="261"/>
                    <a:pt x="1500" y="36"/>
                  </a:cubicBezTo>
                  <a:cubicBezTo>
                    <a:pt x="1488" y="11"/>
                    <a:pt x="1467" y="1"/>
                    <a:pt x="1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6">
              <a:extLst>
                <a:ext uri="{FF2B5EF4-FFF2-40B4-BE49-F238E27FC236}">
                  <a16:creationId xmlns:a16="http://schemas.microsoft.com/office/drawing/2014/main" id="{D50D480E-DF1F-C77C-9943-A5982290C6FC}"/>
                </a:ext>
              </a:extLst>
            </p:cNvPr>
            <p:cNvSpPr/>
            <p:nvPr/>
          </p:nvSpPr>
          <p:spPr>
            <a:xfrm>
              <a:off x="3159850" y="1868300"/>
              <a:ext cx="38800" cy="55275"/>
            </a:xfrm>
            <a:custGeom>
              <a:avLst/>
              <a:gdLst/>
              <a:ahLst/>
              <a:cxnLst/>
              <a:rect l="l" t="t" r="r" b="b"/>
              <a:pathLst>
                <a:path w="1552" h="2211" extrusionOk="0">
                  <a:moveTo>
                    <a:pt x="1129" y="0"/>
                  </a:moveTo>
                  <a:cubicBezTo>
                    <a:pt x="1112" y="0"/>
                    <a:pt x="1095" y="7"/>
                    <a:pt x="1080" y="20"/>
                  </a:cubicBezTo>
                  <a:cubicBezTo>
                    <a:pt x="489" y="553"/>
                    <a:pt x="8" y="1352"/>
                    <a:pt x="1" y="2168"/>
                  </a:cubicBezTo>
                  <a:cubicBezTo>
                    <a:pt x="1" y="2196"/>
                    <a:pt x="22" y="2211"/>
                    <a:pt x="45" y="2211"/>
                  </a:cubicBezTo>
                  <a:cubicBezTo>
                    <a:pt x="62" y="2211"/>
                    <a:pt x="80" y="2201"/>
                    <a:pt x="87" y="2180"/>
                  </a:cubicBezTo>
                  <a:cubicBezTo>
                    <a:pt x="302" y="1405"/>
                    <a:pt x="557" y="758"/>
                    <a:pt x="1119" y="176"/>
                  </a:cubicBezTo>
                  <a:lnTo>
                    <a:pt x="1119" y="176"/>
                  </a:lnTo>
                  <a:cubicBezTo>
                    <a:pt x="1309" y="473"/>
                    <a:pt x="1402" y="776"/>
                    <a:pt x="1483" y="1123"/>
                  </a:cubicBezTo>
                  <a:cubicBezTo>
                    <a:pt x="1486" y="1140"/>
                    <a:pt x="1500" y="1148"/>
                    <a:pt x="1515" y="1148"/>
                  </a:cubicBezTo>
                  <a:cubicBezTo>
                    <a:pt x="1533" y="1148"/>
                    <a:pt x="1552" y="1136"/>
                    <a:pt x="1552" y="1114"/>
                  </a:cubicBezTo>
                  <a:cubicBezTo>
                    <a:pt x="1545" y="721"/>
                    <a:pt x="1395" y="361"/>
                    <a:pt x="1188" y="34"/>
                  </a:cubicBezTo>
                  <a:cubicBezTo>
                    <a:pt x="1174" y="12"/>
                    <a:pt x="1152" y="0"/>
                    <a:pt x="1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6">
              <a:extLst>
                <a:ext uri="{FF2B5EF4-FFF2-40B4-BE49-F238E27FC236}">
                  <a16:creationId xmlns:a16="http://schemas.microsoft.com/office/drawing/2014/main" id="{B3BDF25E-CBB0-75F7-9CA0-CDEF6A7D7FCB}"/>
                </a:ext>
              </a:extLst>
            </p:cNvPr>
            <p:cNvSpPr/>
            <p:nvPr/>
          </p:nvSpPr>
          <p:spPr>
            <a:xfrm>
              <a:off x="3116950" y="1836825"/>
              <a:ext cx="55700" cy="57250"/>
            </a:xfrm>
            <a:custGeom>
              <a:avLst/>
              <a:gdLst/>
              <a:ahLst/>
              <a:cxnLst/>
              <a:rect l="l" t="t" r="r" b="b"/>
              <a:pathLst>
                <a:path w="2228" h="2290" extrusionOk="0">
                  <a:moveTo>
                    <a:pt x="51" y="0"/>
                  </a:moveTo>
                  <a:cubicBezTo>
                    <a:pt x="29" y="0"/>
                    <a:pt x="7" y="17"/>
                    <a:pt x="7" y="42"/>
                  </a:cubicBezTo>
                  <a:cubicBezTo>
                    <a:pt x="0" y="419"/>
                    <a:pt x="300" y="698"/>
                    <a:pt x="598" y="888"/>
                  </a:cubicBezTo>
                  <a:cubicBezTo>
                    <a:pt x="1194" y="1267"/>
                    <a:pt x="2018" y="1412"/>
                    <a:pt x="2101" y="2254"/>
                  </a:cubicBezTo>
                  <a:cubicBezTo>
                    <a:pt x="2104" y="2278"/>
                    <a:pt x="2121" y="2289"/>
                    <a:pt x="2138" y="2289"/>
                  </a:cubicBezTo>
                  <a:cubicBezTo>
                    <a:pt x="2155" y="2289"/>
                    <a:pt x="2172" y="2277"/>
                    <a:pt x="2175" y="2254"/>
                  </a:cubicBezTo>
                  <a:cubicBezTo>
                    <a:pt x="2228" y="1827"/>
                    <a:pt x="1953" y="1485"/>
                    <a:pt x="1617" y="1252"/>
                  </a:cubicBezTo>
                  <a:cubicBezTo>
                    <a:pt x="1342" y="1061"/>
                    <a:pt x="1024" y="953"/>
                    <a:pt x="742" y="777"/>
                  </a:cubicBezTo>
                  <a:cubicBezTo>
                    <a:pt x="421" y="577"/>
                    <a:pt x="255" y="346"/>
                    <a:pt x="84" y="21"/>
                  </a:cubicBezTo>
                  <a:cubicBezTo>
                    <a:pt x="77" y="7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6">
              <a:extLst>
                <a:ext uri="{FF2B5EF4-FFF2-40B4-BE49-F238E27FC236}">
                  <a16:creationId xmlns:a16="http://schemas.microsoft.com/office/drawing/2014/main" id="{8CC4B31D-260D-01E6-15E2-F3C3C9FB0178}"/>
                </a:ext>
              </a:extLst>
            </p:cNvPr>
            <p:cNvSpPr/>
            <p:nvPr/>
          </p:nvSpPr>
          <p:spPr>
            <a:xfrm>
              <a:off x="3098725" y="1837525"/>
              <a:ext cx="45350" cy="64625"/>
            </a:xfrm>
            <a:custGeom>
              <a:avLst/>
              <a:gdLst/>
              <a:ahLst/>
              <a:cxnLst/>
              <a:rect l="l" t="t" r="r" b="b"/>
              <a:pathLst>
                <a:path w="1814" h="2585" extrusionOk="0">
                  <a:moveTo>
                    <a:pt x="762" y="1"/>
                  </a:moveTo>
                  <a:cubicBezTo>
                    <a:pt x="755" y="1"/>
                    <a:pt x="748" y="4"/>
                    <a:pt x="742" y="10"/>
                  </a:cubicBezTo>
                  <a:cubicBezTo>
                    <a:pt x="0" y="858"/>
                    <a:pt x="662" y="2404"/>
                    <a:pt x="1727" y="2584"/>
                  </a:cubicBezTo>
                  <a:cubicBezTo>
                    <a:pt x="1730" y="2584"/>
                    <a:pt x="1733" y="2585"/>
                    <a:pt x="1736" y="2585"/>
                  </a:cubicBezTo>
                  <a:cubicBezTo>
                    <a:pt x="1782" y="2585"/>
                    <a:pt x="1814" y="2521"/>
                    <a:pt x="1764" y="2495"/>
                  </a:cubicBezTo>
                  <a:cubicBezTo>
                    <a:pt x="1349" y="2281"/>
                    <a:pt x="969" y="2055"/>
                    <a:pt x="754" y="1616"/>
                  </a:cubicBezTo>
                  <a:cubicBezTo>
                    <a:pt x="484" y="1067"/>
                    <a:pt x="633" y="584"/>
                    <a:pt x="792" y="40"/>
                  </a:cubicBezTo>
                  <a:cubicBezTo>
                    <a:pt x="798" y="19"/>
                    <a:pt x="780" y="1"/>
                    <a:pt x="7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6">
              <a:extLst>
                <a:ext uri="{FF2B5EF4-FFF2-40B4-BE49-F238E27FC236}">
                  <a16:creationId xmlns:a16="http://schemas.microsoft.com/office/drawing/2014/main" id="{45C47BE7-10CA-A45D-8240-BBACA9B76DA8}"/>
                </a:ext>
              </a:extLst>
            </p:cNvPr>
            <p:cNvSpPr/>
            <p:nvPr/>
          </p:nvSpPr>
          <p:spPr>
            <a:xfrm>
              <a:off x="3095275" y="1887000"/>
              <a:ext cx="31125" cy="29025"/>
            </a:xfrm>
            <a:custGeom>
              <a:avLst/>
              <a:gdLst/>
              <a:ahLst/>
              <a:cxnLst/>
              <a:rect l="l" t="t" r="r" b="b"/>
              <a:pathLst>
                <a:path w="1245" h="1161" extrusionOk="0">
                  <a:moveTo>
                    <a:pt x="978" y="0"/>
                  </a:moveTo>
                  <a:cubicBezTo>
                    <a:pt x="493" y="0"/>
                    <a:pt x="85" y="698"/>
                    <a:pt x="9" y="1093"/>
                  </a:cubicBezTo>
                  <a:cubicBezTo>
                    <a:pt x="1" y="1132"/>
                    <a:pt x="31" y="1161"/>
                    <a:pt x="62" y="1161"/>
                  </a:cubicBezTo>
                  <a:cubicBezTo>
                    <a:pt x="79" y="1161"/>
                    <a:pt x="95" y="1153"/>
                    <a:pt x="106" y="1135"/>
                  </a:cubicBezTo>
                  <a:cubicBezTo>
                    <a:pt x="238" y="922"/>
                    <a:pt x="297" y="680"/>
                    <a:pt x="456" y="481"/>
                  </a:cubicBezTo>
                  <a:cubicBezTo>
                    <a:pt x="654" y="232"/>
                    <a:pt x="884" y="167"/>
                    <a:pt x="1184" y="127"/>
                  </a:cubicBezTo>
                  <a:cubicBezTo>
                    <a:pt x="1218" y="123"/>
                    <a:pt x="1244" y="72"/>
                    <a:pt x="1204" y="52"/>
                  </a:cubicBezTo>
                  <a:cubicBezTo>
                    <a:pt x="1128" y="17"/>
                    <a:pt x="1052" y="0"/>
                    <a:pt x="9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6">
              <a:extLst>
                <a:ext uri="{FF2B5EF4-FFF2-40B4-BE49-F238E27FC236}">
                  <a16:creationId xmlns:a16="http://schemas.microsoft.com/office/drawing/2014/main" id="{9802878D-B277-14EF-003A-2B3D4CA9DDE2}"/>
                </a:ext>
              </a:extLst>
            </p:cNvPr>
            <p:cNvSpPr/>
            <p:nvPr/>
          </p:nvSpPr>
          <p:spPr>
            <a:xfrm>
              <a:off x="2931700" y="1909125"/>
              <a:ext cx="194425" cy="188125"/>
            </a:xfrm>
            <a:custGeom>
              <a:avLst/>
              <a:gdLst/>
              <a:ahLst/>
              <a:cxnLst/>
              <a:rect l="l" t="t" r="r" b="b"/>
              <a:pathLst>
                <a:path w="7777" h="7525" extrusionOk="0">
                  <a:moveTo>
                    <a:pt x="6982" y="0"/>
                  </a:moveTo>
                  <a:cubicBezTo>
                    <a:pt x="6861" y="0"/>
                    <a:pt x="6735" y="38"/>
                    <a:pt x="6612" y="125"/>
                  </a:cubicBezTo>
                  <a:cubicBezTo>
                    <a:pt x="6605" y="130"/>
                    <a:pt x="6608" y="142"/>
                    <a:pt x="6616" y="142"/>
                  </a:cubicBezTo>
                  <a:cubicBezTo>
                    <a:pt x="6617" y="142"/>
                    <a:pt x="6618" y="142"/>
                    <a:pt x="6619" y="142"/>
                  </a:cubicBezTo>
                  <a:cubicBezTo>
                    <a:pt x="6722" y="118"/>
                    <a:pt x="6816" y="108"/>
                    <a:pt x="6901" y="108"/>
                  </a:cubicBezTo>
                  <a:cubicBezTo>
                    <a:pt x="7611" y="108"/>
                    <a:pt x="7692" y="863"/>
                    <a:pt x="7461" y="1421"/>
                  </a:cubicBezTo>
                  <a:cubicBezTo>
                    <a:pt x="7364" y="1655"/>
                    <a:pt x="7081" y="1886"/>
                    <a:pt x="6886" y="2051"/>
                  </a:cubicBezTo>
                  <a:cubicBezTo>
                    <a:pt x="6513" y="2365"/>
                    <a:pt x="6102" y="2639"/>
                    <a:pt x="5692" y="2901"/>
                  </a:cubicBezTo>
                  <a:cubicBezTo>
                    <a:pt x="4906" y="3403"/>
                    <a:pt x="4081" y="3838"/>
                    <a:pt x="3287" y="4326"/>
                  </a:cubicBezTo>
                  <a:cubicBezTo>
                    <a:pt x="1970" y="5138"/>
                    <a:pt x="738" y="6086"/>
                    <a:pt x="13" y="7482"/>
                  </a:cubicBezTo>
                  <a:cubicBezTo>
                    <a:pt x="1" y="7504"/>
                    <a:pt x="20" y="7524"/>
                    <a:pt x="39" y="7524"/>
                  </a:cubicBezTo>
                  <a:cubicBezTo>
                    <a:pt x="47" y="7524"/>
                    <a:pt x="56" y="7520"/>
                    <a:pt x="62" y="7511"/>
                  </a:cubicBezTo>
                  <a:cubicBezTo>
                    <a:pt x="1491" y="5200"/>
                    <a:pt x="4057" y="4245"/>
                    <a:pt x="6200" y="2767"/>
                  </a:cubicBezTo>
                  <a:cubicBezTo>
                    <a:pt x="6842" y="2325"/>
                    <a:pt x="7777" y="1721"/>
                    <a:pt x="7728" y="817"/>
                  </a:cubicBezTo>
                  <a:cubicBezTo>
                    <a:pt x="7705" y="394"/>
                    <a:pt x="7370" y="0"/>
                    <a:pt x="6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6">
              <a:extLst>
                <a:ext uri="{FF2B5EF4-FFF2-40B4-BE49-F238E27FC236}">
                  <a16:creationId xmlns:a16="http://schemas.microsoft.com/office/drawing/2014/main" id="{81E2143E-4A45-72A3-D7A6-5992CD114314}"/>
                </a:ext>
              </a:extLst>
            </p:cNvPr>
            <p:cNvSpPr/>
            <p:nvPr/>
          </p:nvSpPr>
          <p:spPr>
            <a:xfrm>
              <a:off x="3022000" y="1947050"/>
              <a:ext cx="13550" cy="67075"/>
            </a:xfrm>
            <a:custGeom>
              <a:avLst/>
              <a:gdLst/>
              <a:ahLst/>
              <a:cxnLst/>
              <a:rect l="l" t="t" r="r" b="b"/>
              <a:pathLst>
                <a:path w="542" h="2683" extrusionOk="0">
                  <a:moveTo>
                    <a:pt x="147" y="0"/>
                  </a:moveTo>
                  <a:cubicBezTo>
                    <a:pt x="140" y="0"/>
                    <a:pt x="133" y="8"/>
                    <a:pt x="135" y="16"/>
                  </a:cubicBezTo>
                  <a:cubicBezTo>
                    <a:pt x="295" y="936"/>
                    <a:pt x="307" y="1720"/>
                    <a:pt x="12" y="2619"/>
                  </a:cubicBezTo>
                  <a:cubicBezTo>
                    <a:pt x="1" y="2655"/>
                    <a:pt x="34" y="2683"/>
                    <a:pt x="65" y="2683"/>
                  </a:cubicBezTo>
                  <a:cubicBezTo>
                    <a:pt x="81" y="2683"/>
                    <a:pt x="96" y="2676"/>
                    <a:pt x="104" y="2658"/>
                  </a:cubicBezTo>
                  <a:cubicBezTo>
                    <a:pt x="471" y="1846"/>
                    <a:pt x="541" y="825"/>
                    <a:pt x="156" y="7"/>
                  </a:cubicBezTo>
                  <a:cubicBezTo>
                    <a:pt x="154" y="2"/>
                    <a:pt x="151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6">
              <a:extLst>
                <a:ext uri="{FF2B5EF4-FFF2-40B4-BE49-F238E27FC236}">
                  <a16:creationId xmlns:a16="http://schemas.microsoft.com/office/drawing/2014/main" id="{C10B00B1-8A05-3942-9395-3B347598773A}"/>
                </a:ext>
              </a:extLst>
            </p:cNvPr>
            <p:cNvSpPr/>
            <p:nvPr/>
          </p:nvSpPr>
          <p:spPr>
            <a:xfrm>
              <a:off x="3008250" y="1946975"/>
              <a:ext cx="18050" cy="5500"/>
            </a:xfrm>
            <a:custGeom>
              <a:avLst/>
              <a:gdLst/>
              <a:ahLst/>
              <a:cxnLst/>
              <a:rect l="l" t="t" r="r" b="b"/>
              <a:pathLst>
                <a:path w="722" h="220" extrusionOk="0">
                  <a:moveTo>
                    <a:pt x="623" y="0"/>
                  </a:moveTo>
                  <a:cubicBezTo>
                    <a:pt x="548" y="0"/>
                    <a:pt x="471" y="24"/>
                    <a:pt x="399" y="37"/>
                  </a:cubicBezTo>
                  <a:cubicBezTo>
                    <a:pt x="283" y="58"/>
                    <a:pt x="160" y="68"/>
                    <a:pt x="52" y="117"/>
                  </a:cubicBezTo>
                  <a:cubicBezTo>
                    <a:pt x="0" y="139"/>
                    <a:pt x="28" y="219"/>
                    <a:pt x="80" y="219"/>
                  </a:cubicBezTo>
                  <a:cubicBezTo>
                    <a:pt x="197" y="218"/>
                    <a:pt x="315" y="173"/>
                    <a:pt x="428" y="145"/>
                  </a:cubicBezTo>
                  <a:cubicBezTo>
                    <a:pt x="526" y="120"/>
                    <a:pt x="635" y="109"/>
                    <a:pt x="712" y="40"/>
                  </a:cubicBezTo>
                  <a:cubicBezTo>
                    <a:pt x="721" y="31"/>
                    <a:pt x="716" y="15"/>
                    <a:pt x="704" y="12"/>
                  </a:cubicBezTo>
                  <a:cubicBezTo>
                    <a:pt x="678" y="4"/>
                    <a:pt x="650" y="0"/>
                    <a:pt x="6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6">
              <a:extLst>
                <a:ext uri="{FF2B5EF4-FFF2-40B4-BE49-F238E27FC236}">
                  <a16:creationId xmlns:a16="http://schemas.microsoft.com/office/drawing/2014/main" id="{FD6A3D97-F2B0-165B-0469-7A7C1F8EDD36}"/>
                </a:ext>
              </a:extLst>
            </p:cNvPr>
            <p:cNvSpPr/>
            <p:nvPr/>
          </p:nvSpPr>
          <p:spPr>
            <a:xfrm>
              <a:off x="2885500" y="1716150"/>
              <a:ext cx="139550" cy="238300"/>
            </a:xfrm>
            <a:custGeom>
              <a:avLst/>
              <a:gdLst/>
              <a:ahLst/>
              <a:cxnLst/>
              <a:rect l="l" t="t" r="r" b="b"/>
              <a:pathLst>
                <a:path w="5582" h="9532" extrusionOk="0">
                  <a:moveTo>
                    <a:pt x="77" y="1"/>
                  </a:moveTo>
                  <a:cubicBezTo>
                    <a:pt x="39" y="1"/>
                    <a:pt x="1" y="34"/>
                    <a:pt x="9" y="84"/>
                  </a:cubicBezTo>
                  <a:cubicBezTo>
                    <a:pt x="128" y="823"/>
                    <a:pt x="709" y="1298"/>
                    <a:pt x="1319" y="1667"/>
                  </a:cubicBezTo>
                  <a:cubicBezTo>
                    <a:pt x="2168" y="2181"/>
                    <a:pt x="2975" y="2624"/>
                    <a:pt x="3634" y="3388"/>
                  </a:cubicBezTo>
                  <a:cubicBezTo>
                    <a:pt x="5121" y="5109"/>
                    <a:pt x="5421" y="7316"/>
                    <a:pt x="4839" y="9464"/>
                  </a:cubicBezTo>
                  <a:cubicBezTo>
                    <a:pt x="4827" y="9506"/>
                    <a:pt x="4859" y="9531"/>
                    <a:pt x="4891" y="9531"/>
                  </a:cubicBezTo>
                  <a:cubicBezTo>
                    <a:pt x="4913" y="9531"/>
                    <a:pt x="4935" y="9520"/>
                    <a:pt x="4945" y="9493"/>
                  </a:cubicBezTo>
                  <a:cubicBezTo>
                    <a:pt x="5582" y="7769"/>
                    <a:pt x="5344" y="5763"/>
                    <a:pt x="4405" y="4194"/>
                  </a:cubicBezTo>
                  <a:cubicBezTo>
                    <a:pt x="3999" y="3515"/>
                    <a:pt x="3464" y="2917"/>
                    <a:pt x="2841" y="2430"/>
                  </a:cubicBezTo>
                  <a:cubicBezTo>
                    <a:pt x="1859" y="1665"/>
                    <a:pt x="568" y="1341"/>
                    <a:pt x="137" y="48"/>
                  </a:cubicBezTo>
                  <a:cubicBezTo>
                    <a:pt x="127" y="15"/>
                    <a:pt x="102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6">
              <a:extLst>
                <a:ext uri="{FF2B5EF4-FFF2-40B4-BE49-F238E27FC236}">
                  <a16:creationId xmlns:a16="http://schemas.microsoft.com/office/drawing/2014/main" id="{B3BE5B0D-1027-A148-6313-639CE55AFDA1}"/>
                </a:ext>
              </a:extLst>
            </p:cNvPr>
            <p:cNvSpPr/>
            <p:nvPr/>
          </p:nvSpPr>
          <p:spPr>
            <a:xfrm>
              <a:off x="2872075" y="1715950"/>
              <a:ext cx="14225" cy="19575"/>
            </a:xfrm>
            <a:custGeom>
              <a:avLst/>
              <a:gdLst/>
              <a:ahLst/>
              <a:cxnLst/>
              <a:rect l="l" t="t" r="r" b="b"/>
              <a:pathLst>
                <a:path w="569" h="783" extrusionOk="0">
                  <a:moveTo>
                    <a:pt x="520" y="1"/>
                  </a:moveTo>
                  <a:cubicBezTo>
                    <a:pt x="333" y="1"/>
                    <a:pt x="191" y="107"/>
                    <a:pt x="109" y="272"/>
                  </a:cubicBezTo>
                  <a:cubicBezTo>
                    <a:pt x="35" y="421"/>
                    <a:pt x="1" y="642"/>
                    <a:pt x="133" y="769"/>
                  </a:cubicBezTo>
                  <a:cubicBezTo>
                    <a:pt x="142" y="778"/>
                    <a:pt x="154" y="782"/>
                    <a:pt x="165" y="782"/>
                  </a:cubicBezTo>
                  <a:cubicBezTo>
                    <a:pt x="189" y="782"/>
                    <a:pt x="211" y="763"/>
                    <a:pt x="213" y="735"/>
                  </a:cubicBezTo>
                  <a:cubicBezTo>
                    <a:pt x="219" y="599"/>
                    <a:pt x="200" y="473"/>
                    <a:pt x="263" y="343"/>
                  </a:cubicBezTo>
                  <a:cubicBezTo>
                    <a:pt x="321" y="225"/>
                    <a:pt x="430" y="115"/>
                    <a:pt x="545" y="52"/>
                  </a:cubicBezTo>
                  <a:cubicBezTo>
                    <a:pt x="568" y="38"/>
                    <a:pt x="556" y="2"/>
                    <a:pt x="532" y="1"/>
                  </a:cubicBezTo>
                  <a:cubicBezTo>
                    <a:pt x="528" y="1"/>
                    <a:pt x="524" y="1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6">
              <a:extLst>
                <a:ext uri="{FF2B5EF4-FFF2-40B4-BE49-F238E27FC236}">
                  <a16:creationId xmlns:a16="http://schemas.microsoft.com/office/drawing/2014/main" id="{655256CB-E374-3AB0-D3AF-28289E689061}"/>
                </a:ext>
              </a:extLst>
            </p:cNvPr>
            <p:cNvSpPr/>
            <p:nvPr/>
          </p:nvSpPr>
          <p:spPr>
            <a:xfrm>
              <a:off x="2852925" y="1685825"/>
              <a:ext cx="24525" cy="41825"/>
            </a:xfrm>
            <a:custGeom>
              <a:avLst/>
              <a:gdLst/>
              <a:ahLst/>
              <a:cxnLst/>
              <a:rect l="l" t="t" r="r" b="b"/>
              <a:pathLst>
                <a:path w="981" h="1673" extrusionOk="0">
                  <a:moveTo>
                    <a:pt x="64" y="0"/>
                  </a:moveTo>
                  <a:cubicBezTo>
                    <a:pt x="31" y="0"/>
                    <a:pt x="0" y="32"/>
                    <a:pt x="23" y="66"/>
                  </a:cubicBezTo>
                  <a:cubicBezTo>
                    <a:pt x="175" y="309"/>
                    <a:pt x="407" y="487"/>
                    <a:pt x="551" y="742"/>
                  </a:cubicBezTo>
                  <a:cubicBezTo>
                    <a:pt x="713" y="1025"/>
                    <a:pt x="787" y="1317"/>
                    <a:pt x="861" y="1630"/>
                  </a:cubicBezTo>
                  <a:lnTo>
                    <a:pt x="860" y="1630"/>
                  </a:lnTo>
                  <a:cubicBezTo>
                    <a:pt x="867" y="1659"/>
                    <a:pt x="892" y="1673"/>
                    <a:pt x="917" y="1673"/>
                  </a:cubicBezTo>
                  <a:cubicBezTo>
                    <a:pt x="948" y="1673"/>
                    <a:pt x="980" y="1652"/>
                    <a:pt x="979" y="1614"/>
                  </a:cubicBezTo>
                  <a:cubicBezTo>
                    <a:pt x="955" y="1082"/>
                    <a:pt x="607" y="233"/>
                    <a:pt x="84" y="5"/>
                  </a:cubicBezTo>
                  <a:cubicBezTo>
                    <a:pt x="78" y="2"/>
                    <a:pt x="71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6">
              <a:extLst>
                <a:ext uri="{FF2B5EF4-FFF2-40B4-BE49-F238E27FC236}">
                  <a16:creationId xmlns:a16="http://schemas.microsoft.com/office/drawing/2014/main" id="{DCAF6595-4937-CBB8-AB57-91295F57702D}"/>
                </a:ext>
              </a:extLst>
            </p:cNvPr>
            <p:cNvSpPr/>
            <p:nvPr/>
          </p:nvSpPr>
          <p:spPr>
            <a:xfrm>
              <a:off x="2851700" y="1665900"/>
              <a:ext cx="27875" cy="21050"/>
            </a:xfrm>
            <a:custGeom>
              <a:avLst/>
              <a:gdLst/>
              <a:ahLst/>
              <a:cxnLst/>
              <a:rect l="l" t="t" r="r" b="b"/>
              <a:pathLst>
                <a:path w="1115" h="842" extrusionOk="0">
                  <a:moveTo>
                    <a:pt x="1058" y="0"/>
                  </a:moveTo>
                  <a:cubicBezTo>
                    <a:pt x="1050" y="0"/>
                    <a:pt x="1043" y="3"/>
                    <a:pt x="1036" y="10"/>
                  </a:cubicBezTo>
                  <a:cubicBezTo>
                    <a:pt x="899" y="154"/>
                    <a:pt x="823" y="339"/>
                    <a:pt x="666" y="473"/>
                  </a:cubicBezTo>
                  <a:cubicBezTo>
                    <a:pt x="484" y="631"/>
                    <a:pt x="275" y="685"/>
                    <a:pt x="50" y="753"/>
                  </a:cubicBezTo>
                  <a:cubicBezTo>
                    <a:pt x="0" y="768"/>
                    <a:pt x="15" y="833"/>
                    <a:pt x="62" y="838"/>
                  </a:cubicBezTo>
                  <a:cubicBezTo>
                    <a:pt x="82" y="841"/>
                    <a:pt x="103" y="842"/>
                    <a:pt x="125" y="842"/>
                  </a:cubicBezTo>
                  <a:cubicBezTo>
                    <a:pt x="521" y="842"/>
                    <a:pt x="1115" y="454"/>
                    <a:pt x="1090" y="33"/>
                  </a:cubicBezTo>
                  <a:cubicBezTo>
                    <a:pt x="1090" y="14"/>
                    <a:pt x="1074" y="0"/>
                    <a:pt x="10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6">
              <a:extLst>
                <a:ext uri="{FF2B5EF4-FFF2-40B4-BE49-F238E27FC236}">
                  <a16:creationId xmlns:a16="http://schemas.microsoft.com/office/drawing/2014/main" id="{9B88EE86-C2DF-6803-764B-D8A784C1D81D}"/>
                </a:ext>
              </a:extLst>
            </p:cNvPr>
            <p:cNvSpPr/>
            <p:nvPr/>
          </p:nvSpPr>
          <p:spPr>
            <a:xfrm>
              <a:off x="2874350" y="1664600"/>
              <a:ext cx="29050" cy="15500"/>
            </a:xfrm>
            <a:custGeom>
              <a:avLst/>
              <a:gdLst/>
              <a:ahLst/>
              <a:cxnLst/>
              <a:rect l="l" t="t" r="r" b="b"/>
              <a:pathLst>
                <a:path w="1162" h="620" extrusionOk="0">
                  <a:moveTo>
                    <a:pt x="275" y="0"/>
                  </a:moveTo>
                  <a:cubicBezTo>
                    <a:pt x="201" y="0"/>
                    <a:pt x="125" y="9"/>
                    <a:pt x="46" y="27"/>
                  </a:cubicBezTo>
                  <a:cubicBezTo>
                    <a:pt x="0" y="36"/>
                    <a:pt x="13" y="104"/>
                    <a:pt x="57" y="105"/>
                  </a:cubicBezTo>
                  <a:cubicBezTo>
                    <a:pt x="263" y="109"/>
                    <a:pt x="484" y="158"/>
                    <a:pt x="664" y="261"/>
                  </a:cubicBezTo>
                  <a:cubicBezTo>
                    <a:pt x="827" y="353"/>
                    <a:pt x="918" y="523"/>
                    <a:pt x="1072" y="613"/>
                  </a:cubicBezTo>
                  <a:cubicBezTo>
                    <a:pt x="1080" y="618"/>
                    <a:pt x="1090" y="620"/>
                    <a:pt x="1099" y="620"/>
                  </a:cubicBezTo>
                  <a:cubicBezTo>
                    <a:pt x="1130" y="620"/>
                    <a:pt x="1162" y="597"/>
                    <a:pt x="1157" y="564"/>
                  </a:cubicBezTo>
                  <a:cubicBezTo>
                    <a:pt x="1131" y="353"/>
                    <a:pt x="896" y="195"/>
                    <a:pt x="718" y="109"/>
                  </a:cubicBezTo>
                  <a:cubicBezTo>
                    <a:pt x="571" y="36"/>
                    <a:pt x="426" y="0"/>
                    <a:pt x="2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6">
              <a:extLst>
                <a:ext uri="{FF2B5EF4-FFF2-40B4-BE49-F238E27FC236}">
                  <a16:creationId xmlns:a16="http://schemas.microsoft.com/office/drawing/2014/main" id="{FA7B5D1F-DB7D-3435-342B-8346C987DC8A}"/>
                </a:ext>
              </a:extLst>
            </p:cNvPr>
            <p:cNvSpPr/>
            <p:nvPr/>
          </p:nvSpPr>
          <p:spPr>
            <a:xfrm>
              <a:off x="2746625" y="1604525"/>
              <a:ext cx="156850" cy="162225"/>
            </a:xfrm>
            <a:custGeom>
              <a:avLst/>
              <a:gdLst/>
              <a:ahLst/>
              <a:cxnLst/>
              <a:rect l="l" t="t" r="r" b="b"/>
              <a:pathLst>
                <a:path w="6274" h="6489" extrusionOk="0">
                  <a:moveTo>
                    <a:pt x="3552" y="0"/>
                  </a:moveTo>
                  <a:cubicBezTo>
                    <a:pt x="2887" y="0"/>
                    <a:pt x="2228" y="296"/>
                    <a:pt x="1756" y="778"/>
                  </a:cubicBezTo>
                  <a:cubicBezTo>
                    <a:pt x="0" y="2574"/>
                    <a:pt x="1404" y="5471"/>
                    <a:pt x="3320" y="6478"/>
                  </a:cubicBezTo>
                  <a:cubicBezTo>
                    <a:pt x="3334" y="6485"/>
                    <a:pt x="3348" y="6489"/>
                    <a:pt x="3360" y="6489"/>
                  </a:cubicBezTo>
                  <a:cubicBezTo>
                    <a:pt x="3427" y="6489"/>
                    <a:pt x="3462" y="6395"/>
                    <a:pt x="3397" y="6345"/>
                  </a:cubicBezTo>
                  <a:cubicBezTo>
                    <a:pt x="2584" y="5724"/>
                    <a:pt x="1835" y="5114"/>
                    <a:pt x="1431" y="4140"/>
                  </a:cubicBezTo>
                  <a:cubicBezTo>
                    <a:pt x="1028" y="3170"/>
                    <a:pt x="1042" y="1993"/>
                    <a:pt x="1697" y="1134"/>
                  </a:cubicBezTo>
                  <a:cubicBezTo>
                    <a:pt x="2149" y="542"/>
                    <a:pt x="2854" y="185"/>
                    <a:pt x="3566" y="185"/>
                  </a:cubicBezTo>
                  <a:cubicBezTo>
                    <a:pt x="3939" y="185"/>
                    <a:pt x="4313" y="283"/>
                    <a:pt x="4655" y="496"/>
                  </a:cubicBezTo>
                  <a:cubicBezTo>
                    <a:pt x="5569" y="1066"/>
                    <a:pt x="5835" y="2074"/>
                    <a:pt x="6189" y="3017"/>
                  </a:cubicBezTo>
                  <a:cubicBezTo>
                    <a:pt x="6196" y="3037"/>
                    <a:pt x="6212" y="3046"/>
                    <a:pt x="6227" y="3046"/>
                  </a:cubicBezTo>
                  <a:cubicBezTo>
                    <a:pt x="6251" y="3046"/>
                    <a:pt x="6274" y="3026"/>
                    <a:pt x="6270" y="2995"/>
                  </a:cubicBezTo>
                  <a:cubicBezTo>
                    <a:pt x="6115" y="1873"/>
                    <a:pt x="5471" y="625"/>
                    <a:pt x="4378" y="165"/>
                  </a:cubicBezTo>
                  <a:cubicBezTo>
                    <a:pt x="4111" y="53"/>
                    <a:pt x="3831" y="0"/>
                    <a:pt x="35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6">
              <a:extLst>
                <a:ext uri="{FF2B5EF4-FFF2-40B4-BE49-F238E27FC236}">
                  <a16:creationId xmlns:a16="http://schemas.microsoft.com/office/drawing/2014/main" id="{3163102C-8E81-6BA7-A68D-6A0004B9B16B}"/>
                </a:ext>
              </a:extLst>
            </p:cNvPr>
            <p:cNvSpPr/>
            <p:nvPr/>
          </p:nvSpPr>
          <p:spPr>
            <a:xfrm>
              <a:off x="2792000" y="1760300"/>
              <a:ext cx="35650" cy="39450"/>
            </a:xfrm>
            <a:custGeom>
              <a:avLst/>
              <a:gdLst/>
              <a:ahLst/>
              <a:cxnLst/>
              <a:rect l="l" t="t" r="r" b="b"/>
              <a:pathLst>
                <a:path w="1426" h="1578" extrusionOk="0">
                  <a:moveTo>
                    <a:pt x="1358" y="0"/>
                  </a:moveTo>
                  <a:cubicBezTo>
                    <a:pt x="1356" y="0"/>
                    <a:pt x="1355" y="0"/>
                    <a:pt x="1353" y="0"/>
                  </a:cubicBezTo>
                  <a:cubicBezTo>
                    <a:pt x="704" y="47"/>
                    <a:pt x="1" y="889"/>
                    <a:pt x="65" y="1536"/>
                  </a:cubicBezTo>
                  <a:cubicBezTo>
                    <a:pt x="68" y="1563"/>
                    <a:pt x="89" y="1578"/>
                    <a:pt x="110" y="1578"/>
                  </a:cubicBezTo>
                  <a:cubicBezTo>
                    <a:pt x="126" y="1578"/>
                    <a:pt x="143" y="1568"/>
                    <a:pt x="150" y="1548"/>
                  </a:cubicBezTo>
                  <a:cubicBezTo>
                    <a:pt x="271" y="1216"/>
                    <a:pt x="350" y="907"/>
                    <a:pt x="592" y="634"/>
                  </a:cubicBezTo>
                  <a:cubicBezTo>
                    <a:pt x="821" y="377"/>
                    <a:pt x="1094" y="269"/>
                    <a:pt x="1382" y="103"/>
                  </a:cubicBezTo>
                  <a:cubicBezTo>
                    <a:pt x="1426" y="77"/>
                    <a:pt x="1411" y="0"/>
                    <a:pt x="13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6">
              <a:extLst>
                <a:ext uri="{FF2B5EF4-FFF2-40B4-BE49-F238E27FC236}">
                  <a16:creationId xmlns:a16="http://schemas.microsoft.com/office/drawing/2014/main" id="{89A2DE3A-BFF9-37B9-F436-BF0B9534EA65}"/>
                </a:ext>
              </a:extLst>
            </p:cNvPr>
            <p:cNvSpPr/>
            <p:nvPr/>
          </p:nvSpPr>
          <p:spPr>
            <a:xfrm>
              <a:off x="2793750" y="1785225"/>
              <a:ext cx="29050" cy="11250"/>
            </a:xfrm>
            <a:custGeom>
              <a:avLst/>
              <a:gdLst/>
              <a:ahLst/>
              <a:cxnLst/>
              <a:rect l="l" t="t" r="r" b="b"/>
              <a:pathLst>
                <a:path w="1162" h="450" extrusionOk="0">
                  <a:moveTo>
                    <a:pt x="878" y="1"/>
                  </a:moveTo>
                  <a:cubicBezTo>
                    <a:pt x="561" y="1"/>
                    <a:pt x="181" y="199"/>
                    <a:pt x="16" y="408"/>
                  </a:cubicBezTo>
                  <a:cubicBezTo>
                    <a:pt x="1" y="427"/>
                    <a:pt x="13" y="450"/>
                    <a:pt x="34" y="450"/>
                  </a:cubicBezTo>
                  <a:cubicBezTo>
                    <a:pt x="38" y="450"/>
                    <a:pt x="42" y="449"/>
                    <a:pt x="46" y="447"/>
                  </a:cubicBezTo>
                  <a:cubicBezTo>
                    <a:pt x="224" y="369"/>
                    <a:pt x="397" y="272"/>
                    <a:pt x="584" y="221"/>
                  </a:cubicBezTo>
                  <a:cubicBezTo>
                    <a:pt x="755" y="173"/>
                    <a:pt x="943" y="200"/>
                    <a:pt x="1106" y="141"/>
                  </a:cubicBezTo>
                  <a:cubicBezTo>
                    <a:pt x="1144" y="128"/>
                    <a:pt x="1161" y="70"/>
                    <a:pt x="1119" y="50"/>
                  </a:cubicBezTo>
                  <a:cubicBezTo>
                    <a:pt x="1047" y="16"/>
                    <a:pt x="96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6">
              <a:extLst>
                <a:ext uri="{FF2B5EF4-FFF2-40B4-BE49-F238E27FC236}">
                  <a16:creationId xmlns:a16="http://schemas.microsoft.com/office/drawing/2014/main" id="{64F65677-170C-7CFB-54EF-695F2EE59B6A}"/>
                </a:ext>
              </a:extLst>
            </p:cNvPr>
            <p:cNvSpPr/>
            <p:nvPr/>
          </p:nvSpPr>
          <p:spPr>
            <a:xfrm>
              <a:off x="2797925" y="1786975"/>
              <a:ext cx="66850" cy="167050"/>
            </a:xfrm>
            <a:custGeom>
              <a:avLst/>
              <a:gdLst/>
              <a:ahLst/>
              <a:cxnLst/>
              <a:rect l="l" t="t" r="r" b="b"/>
              <a:pathLst>
                <a:path w="2674" h="6682" extrusionOk="0">
                  <a:moveTo>
                    <a:pt x="965" y="0"/>
                  </a:moveTo>
                  <a:cubicBezTo>
                    <a:pt x="957" y="0"/>
                    <a:pt x="947" y="4"/>
                    <a:pt x="939" y="11"/>
                  </a:cubicBezTo>
                  <a:cubicBezTo>
                    <a:pt x="139" y="754"/>
                    <a:pt x="6" y="2119"/>
                    <a:pt x="285" y="3122"/>
                  </a:cubicBezTo>
                  <a:cubicBezTo>
                    <a:pt x="681" y="4540"/>
                    <a:pt x="2159" y="5204"/>
                    <a:pt x="2522" y="6628"/>
                  </a:cubicBezTo>
                  <a:cubicBezTo>
                    <a:pt x="2532" y="6665"/>
                    <a:pt x="2564" y="6682"/>
                    <a:pt x="2595" y="6682"/>
                  </a:cubicBezTo>
                  <a:cubicBezTo>
                    <a:pt x="2634" y="6682"/>
                    <a:pt x="2673" y="6656"/>
                    <a:pt x="2670" y="6609"/>
                  </a:cubicBezTo>
                  <a:cubicBezTo>
                    <a:pt x="2609" y="5496"/>
                    <a:pt x="1557" y="4886"/>
                    <a:pt x="954" y="4065"/>
                  </a:cubicBezTo>
                  <a:cubicBezTo>
                    <a:pt x="1" y="2764"/>
                    <a:pt x="327" y="1374"/>
                    <a:pt x="1000" y="58"/>
                  </a:cubicBezTo>
                  <a:cubicBezTo>
                    <a:pt x="1014" y="29"/>
                    <a:pt x="991" y="0"/>
                    <a:pt x="9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36">
              <a:extLst>
                <a:ext uri="{FF2B5EF4-FFF2-40B4-BE49-F238E27FC236}">
                  <a16:creationId xmlns:a16="http://schemas.microsoft.com/office/drawing/2014/main" id="{168BEE81-8F78-2140-0A41-337A1C9A4111}"/>
                </a:ext>
              </a:extLst>
            </p:cNvPr>
            <p:cNvSpPr/>
            <p:nvPr/>
          </p:nvSpPr>
          <p:spPr>
            <a:xfrm>
              <a:off x="2859625" y="1882475"/>
              <a:ext cx="16425" cy="71475"/>
            </a:xfrm>
            <a:custGeom>
              <a:avLst/>
              <a:gdLst/>
              <a:ahLst/>
              <a:cxnLst/>
              <a:rect l="l" t="t" r="r" b="b"/>
              <a:pathLst>
                <a:path w="657" h="2859" extrusionOk="0">
                  <a:moveTo>
                    <a:pt x="149" y="1"/>
                  </a:moveTo>
                  <a:cubicBezTo>
                    <a:pt x="122" y="1"/>
                    <a:pt x="95" y="24"/>
                    <a:pt x="104" y="55"/>
                  </a:cubicBezTo>
                  <a:cubicBezTo>
                    <a:pt x="392" y="1007"/>
                    <a:pt x="446" y="1873"/>
                    <a:pt x="14" y="2797"/>
                  </a:cubicBezTo>
                  <a:cubicBezTo>
                    <a:pt x="0" y="2829"/>
                    <a:pt x="27" y="2858"/>
                    <a:pt x="53" y="2858"/>
                  </a:cubicBezTo>
                  <a:cubicBezTo>
                    <a:pt x="65" y="2858"/>
                    <a:pt x="77" y="2852"/>
                    <a:pt x="84" y="2838"/>
                  </a:cubicBezTo>
                  <a:cubicBezTo>
                    <a:pt x="542" y="1993"/>
                    <a:pt x="656" y="891"/>
                    <a:pt x="183" y="21"/>
                  </a:cubicBezTo>
                  <a:cubicBezTo>
                    <a:pt x="175" y="7"/>
                    <a:pt x="162" y="1"/>
                    <a:pt x="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36">
              <a:extLst>
                <a:ext uri="{FF2B5EF4-FFF2-40B4-BE49-F238E27FC236}">
                  <a16:creationId xmlns:a16="http://schemas.microsoft.com/office/drawing/2014/main" id="{E7AEB5AB-7A28-88A5-1E8A-53A2EAB90BB3}"/>
                </a:ext>
              </a:extLst>
            </p:cNvPr>
            <p:cNvSpPr/>
            <p:nvPr/>
          </p:nvSpPr>
          <p:spPr>
            <a:xfrm>
              <a:off x="2815375" y="1778350"/>
              <a:ext cx="101900" cy="108600"/>
            </a:xfrm>
            <a:custGeom>
              <a:avLst/>
              <a:gdLst/>
              <a:ahLst/>
              <a:cxnLst/>
              <a:rect l="l" t="t" r="r" b="b"/>
              <a:pathLst>
                <a:path w="4076" h="4344" extrusionOk="0">
                  <a:moveTo>
                    <a:pt x="1387" y="0"/>
                  </a:moveTo>
                  <a:cubicBezTo>
                    <a:pt x="1382" y="0"/>
                    <a:pt x="1376" y="2"/>
                    <a:pt x="1371" y="5"/>
                  </a:cubicBezTo>
                  <a:cubicBezTo>
                    <a:pt x="0" y="896"/>
                    <a:pt x="455" y="3120"/>
                    <a:pt x="1608" y="4017"/>
                  </a:cubicBezTo>
                  <a:cubicBezTo>
                    <a:pt x="1863" y="4215"/>
                    <a:pt x="2190" y="4343"/>
                    <a:pt x="2512" y="4343"/>
                  </a:cubicBezTo>
                  <a:cubicBezTo>
                    <a:pt x="2718" y="4343"/>
                    <a:pt x="2922" y="4291"/>
                    <a:pt x="3103" y="4170"/>
                  </a:cubicBezTo>
                  <a:cubicBezTo>
                    <a:pt x="4075" y="3524"/>
                    <a:pt x="3150" y="2326"/>
                    <a:pt x="3771" y="1545"/>
                  </a:cubicBezTo>
                  <a:cubicBezTo>
                    <a:pt x="3794" y="1516"/>
                    <a:pt x="3772" y="1479"/>
                    <a:pt x="3743" y="1479"/>
                  </a:cubicBezTo>
                  <a:cubicBezTo>
                    <a:pt x="3735" y="1479"/>
                    <a:pt x="3725" y="1483"/>
                    <a:pt x="3716" y="1491"/>
                  </a:cubicBezTo>
                  <a:cubicBezTo>
                    <a:pt x="3439" y="1744"/>
                    <a:pt x="3429" y="2030"/>
                    <a:pt x="3454" y="2395"/>
                  </a:cubicBezTo>
                  <a:cubicBezTo>
                    <a:pt x="3503" y="3113"/>
                    <a:pt x="3373" y="4140"/>
                    <a:pt x="2544" y="4140"/>
                  </a:cubicBezTo>
                  <a:cubicBezTo>
                    <a:pt x="2409" y="4140"/>
                    <a:pt x="2255" y="4112"/>
                    <a:pt x="2079" y="4051"/>
                  </a:cubicBezTo>
                  <a:cubicBezTo>
                    <a:pt x="1370" y="3806"/>
                    <a:pt x="916" y="2881"/>
                    <a:pt x="749" y="2201"/>
                  </a:cubicBezTo>
                  <a:cubicBezTo>
                    <a:pt x="550" y="1384"/>
                    <a:pt x="761" y="603"/>
                    <a:pt x="1411" y="58"/>
                  </a:cubicBezTo>
                  <a:cubicBezTo>
                    <a:pt x="1435" y="37"/>
                    <a:pt x="1413" y="0"/>
                    <a:pt x="1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6">
              <a:extLst>
                <a:ext uri="{FF2B5EF4-FFF2-40B4-BE49-F238E27FC236}">
                  <a16:creationId xmlns:a16="http://schemas.microsoft.com/office/drawing/2014/main" id="{597D1639-95B6-6044-4BB2-73AEBC35D519}"/>
                </a:ext>
              </a:extLst>
            </p:cNvPr>
            <p:cNvSpPr/>
            <p:nvPr/>
          </p:nvSpPr>
          <p:spPr>
            <a:xfrm>
              <a:off x="2859275" y="1817175"/>
              <a:ext cx="51425" cy="47925"/>
            </a:xfrm>
            <a:custGeom>
              <a:avLst/>
              <a:gdLst/>
              <a:ahLst/>
              <a:cxnLst/>
              <a:rect l="l" t="t" r="r" b="b"/>
              <a:pathLst>
                <a:path w="2057" h="1917" extrusionOk="0">
                  <a:moveTo>
                    <a:pt x="2024" y="0"/>
                  </a:moveTo>
                  <a:cubicBezTo>
                    <a:pt x="1699" y="0"/>
                    <a:pt x="1465" y="289"/>
                    <a:pt x="1308" y="549"/>
                  </a:cubicBezTo>
                  <a:cubicBezTo>
                    <a:pt x="985" y="1083"/>
                    <a:pt x="837" y="1735"/>
                    <a:pt x="89" y="1763"/>
                  </a:cubicBezTo>
                  <a:cubicBezTo>
                    <a:pt x="15" y="1766"/>
                    <a:pt x="0" y="1871"/>
                    <a:pt x="71" y="1892"/>
                  </a:cubicBezTo>
                  <a:cubicBezTo>
                    <a:pt x="131" y="1909"/>
                    <a:pt x="191" y="1917"/>
                    <a:pt x="249" y="1917"/>
                  </a:cubicBezTo>
                  <a:cubicBezTo>
                    <a:pt x="533" y="1917"/>
                    <a:pt x="792" y="1727"/>
                    <a:pt x="970" y="1503"/>
                  </a:cubicBezTo>
                  <a:cubicBezTo>
                    <a:pt x="1151" y="1274"/>
                    <a:pt x="1252" y="996"/>
                    <a:pt x="1390" y="741"/>
                  </a:cubicBezTo>
                  <a:cubicBezTo>
                    <a:pt x="1555" y="432"/>
                    <a:pt x="1763" y="260"/>
                    <a:pt x="2037" y="50"/>
                  </a:cubicBezTo>
                  <a:cubicBezTo>
                    <a:pt x="2057" y="35"/>
                    <a:pt x="2052" y="0"/>
                    <a:pt x="2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6">
              <a:extLst>
                <a:ext uri="{FF2B5EF4-FFF2-40B4-BE49-F238E27FC236}">
                  <a16:creationId xmlns:a16="http://schemas.microsoft.com/office/drawing/2014/main" id="{7BBFE510-41CE-E2D2-F4AB-B9D920C662F5}"/>
                </a:ext>
              </a:extLst>
            </p:cNvPr>
            <p:cNvSpPr/>
            <p:nvPr/>
          </p:nvSpPr>
          <p:spPr>
            <a:xfrm>
              <a:off x="2847675" y="1791425"/>
              <a:ext cx="150625" cy="173500"/>
            </a:xfrm>
            <a:custGeom>
              <a:avLst/>
              <a:gdLst/>
              <a:ahLst/>
              <a:cxnLst/>
              <a:rect l="l" t="t" r="r" b="b"/>
              <a:pathLst>
                <a:path w="6025" h="6940" extrusionOk="0">
                  <a:moveTo>
                    <a:pt x="1805" y="1"/>
                  </a:moveTo>
                  <a:cubicBezTo>
                    <a:pt x="1004" y="1"/>
                    <a:pt x="191" y="359"/>
                    <a:pt x="76" y="1236"/>
                  </a:cubicBezTo>
                  <a:cubicBezTo>
                    <a:pt x="1" y="1810"/>
                    <a:pt x="448" y="2363"/>
                    <a:pt x="954" y="2363"/>
                  </a:cubicBezTo>
                  <a:cubicBezTo>
                    <a:pt x="1127" y="2363"/>
                    <a:pt x="1307" y="2299"/>
                    <a:pt x="1476" y="2147"/>
                  </a:cubicBezTo>
                  <a:lnTo>
                    <a:pt x="1475" y="2146"/>
                  </a:lnTo>
                  <a:cubicBezTo>
                    <a:pt x="1508" y="2118"/>
                    <a:pt x="1478" y="2078"/>
                    <a:pt x="1443" y="2078"/>
                  </a:cubicBezTo>
                  <a:cubicBezTo>
                    <a:pt x="1437" y="2078"/>
                    <a:pt x="1431" y="2079"/>
                    <a:pt x="1425" y="2082"/>
                  </a:cubicBezTo>
                  <a:cubicBezTo>
                    <a:pt x="1298" y="2139"/>
                    <a:pt x="1173" y="2164"/>
                    <a:pt x="1055" y="2164"/>
                  </a:cubicBezTo>
                  <a:cubicBezTo>
                    <a:pt x="529" y="2164"/>
                    <a:pt x="142" y="1647"/>
                    <a:pt x="307" y="1093"/>
                  </a:cubicBezTo>
                  <a:cubicBezTo>
                    <a:pt x="412" y="742"/>
                    <a:pt x="742" y="480"/>
                    <a:pt x="1058" y="341"/>
                  </a:cubicBezTo>
                  <a:cubicBezTo>
                    <a:pt x="1292" y="237"/>
                    <a:pt x="1540" y="190"/>
                    <a:pt x="1790" y="190"/>
                  </a:cubicBezTo>
                  <a:cubicBezTo>
                    <a:pt x="2027" y="190"/>
                    <a:pt x="2265" y="232"/>
                    <a:pt x="2494" y="307"/>
                  </a:cubicBezTo>
                  <a:cubicBezTo>
                    <a:pt x="3354" y="589"/>
                    <a:pt x="4036" y="1277"/>
                    <a:pt x="4479" y="2049"/>
                  </a:cubicBezTo>
                  <a:cubicBezTo>
                    <a:pt x="5343" y="3555"/>
                    <a:pt x="5287" y="5245"/>
                    <a:pt x="4655" y="6814"/>
                  </a:cubicBezTo>
                  <a:cubicBezTo>
                    <a:pt x="4627" y="6885"/>
                    <a:pt x="4693" y="6940"/>
                    <a:pt x="4757" y="6940"/>
                  </a:cubicBezTo>
                  <a:cubicBezTo>
                    <a:pt x="4789" y="6940"/>
                    <a:pt x="4820" y="6925"/>
                    <a:pt x="4838" y="6892"/>
                  </a:cubicBezTo>
                  <a:cubicBezTo>
                    <a:pt x="6024" y="4674"/>
                    <a:pt x="5214" y="1166"/>
                    <a:pt x="2747" y="174"/>
                  </a:cubicBezTo>
                  <a:cubicBezTo>
                    <a:pt x="2469" y="62"/>
                    <a:pt x="2138" y="1"/>
                    <a:pt x="18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6">
              <a:extLst>
                <a:ext uri="{FF2B5EF4-FFF2-40B4-BE49-F238E27FC236}">
                  <a16:creationId xmlns:a16="http://schemas.microsoft.com/office/drawing/2014/main" id="{07F74304-0344-6739-1DB2-337FA11E875C}"/>
                </a:ext>
              </a:extLst>
            </p:cNvPr>
            <p:cNvSpPr/>
            <p:nvPr/>
          </p:nvSpPr>
          <p:spPr>
            <a:xfrm>
              <a:off x="2933675" y="1939075"/>
              <a:ext cx="26625" cy="110125"/>
            </a:xfrm>
            <a:custGeom>
              <a:avLst/>
              <a:gdLst/>
              <a:ahLst/>
              <a:cxnLst/>
              <a:rect l="l" t="t" r="r" b="b"/>
              <a:pathLst>
                <a:path w="1065" h="4405" extrusionOk="0">
                  <a:moveTo>
                    <a:pt x="391" y="1"/>
                  </a:moveTo>
                  <a:cubicBezTo>
                    <a:pt x="346" y="1"/>
                    <a:pt x="310" y="58"/>
                    <a:pt x="347" y="104"/>
                  </a:cubicBezTo>
                  <a:cubicBezTo>
                    <a:pt x="1065" y="995"/>
                    <a:pt x="188" y="1906"/>
                    <a:pt x="71" y="2822"/>
                  </a:cubicBezTo>
                  <a:cubicBezTo>
                    <a:pt x="1" y="3379"/>
                    <a:pt x="138" y="3938"/>
                    <a:pt x="472" y="4387"/>
                  </a:cubicBezTo>
                  <a:cubicBezTo>
                    <a:pt x="481" y="4399"/>
                    <a:pt x="493" y="4405"/>
                    <a:pt x="505" y="4405"/>
                  </a:cubicBezTo>
                  <a:cubicBezTo>
                    <a:pt x="530" y="4405"/>
                    <a:pt x="552" y="4379"/>
                    <a:pt x="538" y="4348"/>
                  </a:cubicBezTo>
                  <a:cubicBezTo>
                    <a:pt x="249" y="3702"/>
                    <a:pt x="137" y="3113"/>
                    <a:pt x="338" y="2423"/>
                  </a:cubicBezTo>
                  <a:cubicBezTo>
                    <a:pt x="445" y="2059"/>
                    <a:pt x="646" y="1725"/>
                    <a:pt x="736" y="1354"/>
                  </a:cubicBezTo>
                  <a:cubicBezTo>
                    <a:pt x="855" y="862"/>
                    <a:pt x="816" y="373"/>
                    <a:pt x="432" y="18"/>
                  </a:cubicBezTo>
                  <a:cubicBezTo>
                    <a:pt x="419" y="6"/>
                    <a:pt x="404" y="1"/>
                    <a:pt x="3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6">
              <a:extLst>
                <a:ext uri="{FF2B5EF4-FFF2-40B4-BE49-F238E27FC236}">
                  <a16:creationId xmlns:a16="http://schemas.microsoft.com/office/drawing/2014/main" id="{CB917403-44A2-FBFD-3F05-4DAB5E2D3A0D}"/>
                </a:ext>
              </a:extLst>
            </p:cNvPr>
            <p:cNvSpPr/>
            <p:nvPr/>
          </p:nvSpPr>
          <p:spPr>
            <a:xfrm>
              <a:off x="2942525" y="1938875"/>
              <a:ext cx="38025" cy="76025"/>
            </a:xfrm>
            <a:custGeom>
              <a:avLst/>
              <a:gdLst/>
              <a:ahLst/>
              <a:cxnLst/>
              <a:rect l="l" t="t" r="r" b="b"/>
              <a:pathLst>
                <a:path w="1521" h="3041" extrusionOk="0">
                  <a:moveTo>
                    <a:pt x="55" y="1"/>
                  </a:moveTo>
                  <a:cubicBezTo>
                    <a:pt x="25" y="1"/>
                    <a:pt x="0" y="42"/>
                    <a:pt x="28" y="66"/>
                  </a:cubicBezTo>
                  <a:cubicBezTo>
                    <a:pt x="917" y="889"/>
                    <a:pt x="1153" y="1802"/>
                    <a:pt x="966" y="2980"/>
                  </a:cubicBezTo>
                  <a:cubicBezTo>
                    <a:pt x="961" y="3012"/>
                    <a:pt x="990" y="3041"/>
                    <a:pt x="1017" y="3041"/>
                  </a:cubicBezTo>
                  <a:cubicBezTo>
                    <a:pt x="1031" y="3041"/>
                    <a:pt x="1044" y="3034"/>
                    <a:pt x="1052" y="3016"/>
                  </a:cubicBezTo>
                  <a:cubicBezTo>
                    <a:pt x="1521" y="1992"/>
                    <a:pt x="1013" y="588"/>
                    <a:pt x="74" y="6"/>
                  </a:cubicBezTo>
                  <a:cubicBezTo>
                    <a:pt x="68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6">
              <a:extLst>
                <a:ext uri="{FF2B5EF4-FFF2-40B4-BE49-F238E27FC236}">
                  <a16:creationId xmlns:a16="http://schemas.microsoft.com/office/drawing/2014/main" id="{B52F8E19-64F8-0382-851B-EBED922667D0}"/>
                </a:ext>
              </a:extLst>
            </p:cNvPr>
            <p:cNvSpPr/>
            <p:nvPr/>
          </p:nvSpPr>
          <p:spPr>
            <a:xfrm>
              <a:off x="2979275" y="1944400"/>
              <a:ext cx="47800" cy="43425"/>
            </a:xfrm>
            <a:custGeom>
              <a:avLst/>
              <a:gdLst/>
              <a:ahLst/>
              <a:cxnLst/>
              <a:rect l="l" t="t" r="r" b="b"/>
              <a:pathLst>
                <a:path w="1912" h="1737" extrusionOk="0">
                  <a:moveTo>
                    <a:pt x="1754" y="1"/>
                  </a:moveTo>
                  <a:cubicBezTo>
                    <a:pt x="1746" y="1"/>
                    <a:pt x="1738" y="2"/>
                    <a:pt x="1730" y="3"/>
                  </a:cubicBezTo>
                  <a:cubicBezTo>
                    <a:pt x="883" y="182"/>
                    <a:pt x="191" y="837"/>
                    <a:pt x="6" y="1689"/>
                  </a:cubicBezTo>
                  <a:cubicBezTo>
                    <a:pt x="1" y="1718"/>
                    <a:pt x="23" y="1737"/>
                    <a:pt x="45" y="1737"/>
                  </a:cubicBezTo>
                  <a:cubicBezTo>
                    <a:pt x="60" y="1737"/>
                    <a:pt x="75" y="1728"/>
                    <a:pt x="81" y="1710"/>
                  </a:cubicBezTo>
                  <a:cubicBezTo>
                    <a:pt x="345" y="931"/>
                    <a:pt x="975" y="360"/>
                    <a:pt x="1786" y="207"/>
                  </a:cubicBezTo>
                  <a:cubicBezTo>
                    <a:pt x="1911" y="183"/>
                    <a:pt x="1869" y="1"/>
                    <a:pt x="1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6">
              <a:extLst>
                <a:ext uri="{FF2B5EF4-FFF2-40B4-BE49-F238E27FC236}">
                  <a16:creationId xmlns:a16="http://schemas.microsoft.com/office/drawing/2014/main" id="{0C221BB4-E210-ACE0-1870-3CDBBCABFBC8}"/>
                </a:ext>
              </a:extLst>
            </p:cNvPr>
            <p:cNvSpPr/>
            <p:nvPr/>
          </p:nvSpPr>
          <p:spPr>
            <a:xfrm>
              <a:off x="3022950" y="1946900"/>
              <a:ext cx="12425" cy="69525"/>
            </a:xfrm>
            <a:custGeom>
              <a:avLst/>
              <a:gdLst/>
              <a:ahLst/>
              <a:cxnLst/>
              <a:rect l="l" t="t" r="r" b="b"/>
              <a:pathLst>
                <a:path w="497" h="2781" extrusionOk="0">
                  <a:moveTo>
                    <a:pt x="18" y="1"/>
                  </a:moveTo>
                  <a:cubicBezTo>
                    <a:pt x="9" y="1"/>
                    <a:pt x="1" y="6"/>
                    <a:pt x="1" y="17"/>
                  </a:cubicBezTo>
                  <a:cubicBezTo>
                    <a:pt x="27" y="473"/>
                    <a:pt x="182" y="905"/>
                    <a:pt x="187" y="1370"/>
                  </a:cubicBezTo>
                  <a:cubicBezTo>
                    <a:pt x="193" y="1837"/>
                    <a:pt x="68" y="2274"/>
                    <a:pt x="13" y="2731"/>
                  </a:cubicBezTo>
                  <a:cubicBezTo>
                    <a:pt x="10" y="2761"/>
                    <a:pt x="38" y="2780"/>
                    <a:pt x="65" y="2780"/>
                  </a:cubicBezTo>
                  <a:cubicBezTo>
                    <a:pt x="82" y="2780"/>
                    <a:pt x="99" y="2773"/>
                    <a:pt x="107" y="2756"/>
                  </a:cubicBezTo>
                  <a:cubicBezTo>
                    <a:pt x="472" y="2032"/>
                    <a:pt x="497" y="693"/>
                    <a:pt x="33" y="8"/>
                  </a:cubicBezTo>
                  <a:cubicBezTo>
                    <a:pt x="29" y="3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6">
              <a:extLst>
                <a:ext uri="{FF2B5EF4-FFF2-40B4-BE49-F238E27FC236}">
                  <a16:creationId xmlns:a16="http://schemas.microsoft.com/office/drawing/2014/main" id="{E905C0A3-C8AC-FE1E-2E5C-66DB99562884}"/>
                </a:ext>
              </a:extLst>
            </p:cNvPr>
            <p:cNvSpPr/>
            <p:nvPr/>
          </p:nvSpPr>
          <p:spPr>
            <a:xfrm>
              <a:off x="2881725" y="2168675"/>
              <a:ext cx="17325" cy="7375"/>
            </a:xfrm>
            <a:custGeom>
              <a:avLst/>
              <a:gdLst/>
              <a:ahLst/>
              <a:cxnLst/>
              <a:rect l="l" t="t" r="r" b="b"/>
              <a:pathLst>
                <a:path w="693" h="295" extrusionOk="0">
                  <a:moveTo>
                    <a:pt x="234" y="1"/>
                  </a:moveTo>
                  <a:cubicBezTo>
                    <a:pt x="159" y="1"/>
                    <a:pt x="86" y="16"/>
                    <a:pt x="29" y="47"/>
                  </a:cubicBezTo>
                  <a:cubicBezTo>
                    <a:pt x="1" y="63"/>
                    <a:pt x="7" y="109"/>
                    <a:pt x="38" y="118"/>
                  </a:cubicBezTo>
                  <a:cubicBezTo>
                    <a:pt x="134" y="142"/>
                    <a:pt x="233" y="145"/>
                    <a:pt x="328" y="175"/>
                  </a:cubicBezTo>
                  <a:cubicBezTo>
                    <a:pt x="425" y="204"/>
                    <a:pt x="506" y="265"/>
                    <a:pt x="603" y="293"/>
                  </a:cubicBezTo>
                  <a:cubicBezTo>
                    <a:pt x="608" y="294"/>
                    <a:pt x="613" y="295"/>
                    <a:pt x="618" y="295"/>
                  </a:cubicBezTo>
                  <a:cubicBezTo>
                    <a:pt x="660" y="295"/>
                    <a:pt x="692" y="245"/>
                    <a:pt x="669" y="206"/>
                  </a:cubicBezTo>
                  <a:cubicBezTo>
                    <a:pt x="592" y="77"/>
                    <a:pt x="405" y="1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6">
              <a:extLst>
                <a:ext uri="{FF2B5EF4-FFF2-40B4-BE49-F238E27FC236}">
                  <a16:creationId xmlns:a16="http://schemas.microsoft.com/office/drawing/2014/main" id="{FCF535C0-6CAD-1FAE-2AD5-1CF2F3833061}"/>
                </a:ext>
              </a:extLst>
            </p:cNvPr>
            <p:cNvSpPr/>
            <p:nvPr/>
          </p:nvSpPr>
          <p:spPr>
            <a:xfrm>
              <a:off x="2854625" y="2105625"/>
              <a:ext cx="50750" cy="84300"/>
            </a:xfrm>
            <a:custGeom>
              <a:avLst/>
              <a:gdLst/>
              <a:ahLst/>
              <a:cxnLst/>
              <a:rect l="l" t="t" r="r" b="b"/>
              <a:pathLst>
                <a:path w="2030" h="3372" extrusionOk="0">
                  <a:moveTo>
                    <a:pt x="415" y="1"/>
                  </a:moveTo>
                  <a:cubicBezTo>
                    <a:pt x="398" y="1"/>
                    <a:pt x="382" y="10"/>
                    <a:pt x="375" y="31"/>
                  </a:cubicBezTo>
                  <a:cubicBezTo>
                    <a:pt x="0" y="1300"/>
                    <a:pt x="1746" y="2185"/>
                    <a:pt x="1945" y="3341"/>
                  </a:cubicBezTo>
                  <a:cubicBezTo>
                    <a:pt x="1949" y="3362"/>
                    <a:pt x="1966" y="3371"/>
                    <a:pt x="1984" y="3371"/>
                  </a:cubicBezTo>
                  <a:cubicBezTo>
                    <a:pt x="2006" y="3371"/>
                    <a:pt x="2029" y="3356"/>
                    <a:pt x="2028" y="3330"/>
                  </a:cubicBezTo>
                  <a:cubicBezTo>
                    <a:pt x="1984" y="2809"/>
                    <a:pt x="1756" y="2410"/>
                    <a:pt x="1441" y="2002"/>
                  </a:cubicBezTo>
                  <a:cubicBezTo>
                    <a:pt x="948" y="1364"/>
                    <a:pt x="527" y="891"/>
                    <a:pt x="461" y="43"/>
                  </a:cubicBezTo>
                  <a:cubicBezTo>
                    <a:pt x="459" y="16"/>
                    <a:pt x="437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6">
              <a:extLst>
                <a:ext uri="{FF2B5EF4-FFF2-40B4-BE49-F238E27FC236}">
                  <a16:creationId xmlns:a16="http://schemas.microsoft.com/office/drawing/2014/main" id="{402780F1-3417-1E16-7240-D9A99EDD442E}"/>
                </a:ext>
              </a:extLst>
            </p:cNvPr>
            <p:cNvSpPr/>
            <p:nvPr/>
          </p:nvSpPr>
          <p:spPr>
            <a:xfrm>
              <a:off x="2864625" y="2106175"/>
              <a:ext cx="48550" cy="60200"/>
            </a:xfrm>
            <a:custGeom>
              <a:avLst/>
              <a:gdLst/>
              <a:ahLst/>
              <a:cxnLst/>
              <a:rect l="l" t="t" r="r" b="b"/>
              <a:pathLst>
                <a:path w="1942" h="2408" extrusionOk="0">
                  <a:moveTo>
                    <a:pt x="32" y="0"/>
                  </a:moveTo>
                  <a:cubicBezTo>
                    <a:pt x="15" y="0"/>
                    <a:pt x="0" y="19"/>
                    <a:pt x="3" y="38"/>
                  </a:cubicBezTo>
                  <a:cubicBezTo>
                    <a:pt x="64" y="452"/>
                    <a:pt x="584" y="571"/>
                    <a:pt x="879" y="784"/>
                  </a:cubicBezTo>
                  <a:cubicBezTo>
                    <a:pt x="1417" y="1172"/>
                    <a:pt x="1684" y="1734"/>
                    <a:pt x="1825" y="2366"/>
                  </a:cubicBezTo>
                  <a:cubicBezTo>
                    <a:pt x="1832" y="2394"/>
                    <a:pt x="1855" y="2407"/>
                    <a:pt x="1879" y="2407"/>
                  </a:cubicBezTo>
                  <a:cubicBezTo>
                    <a:pt x="1910" y="2407"/>
                    <a:pt x="1941" y="2387"/>
                    <a:pt x="1940" y="2350"/>
                  </a:cubicBezTo>
                  <a:cubicBezTo>
                    <a:pt x="1925" y="1863"/>
                    <a:pt x="1723" y="1398"/>
                    <a:pt x="1404" y="1029"/>
                  </a:cubicBezTo>
                  <a:cubicBezTo>
                    <a:pt x="1019" y="582"/>
                    <a:pt x="434" y="442"/>
                    <a:pt x="51" y="9"/>
                  </a:cubicBezTo>
                  <a:cubicBezTo>
                    <a:pt x="45" y="3"/>
                    <a:pt x="39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6">
              <a:extLst>
                <a:ext uri="{FF2B5EF4-FFF2-40B4-BE49-F238E27FC236}">
                  <a16:creationId xmlns:a16="http://schemas.microsoft.com/office/drawing/2014/main" id="{BB682B89-FE2F-45EA-037E-8072DF452063}"/>
                </a:ext>
              </a:extLst>
            </p:cNvPr>
            <p:cNvSpPr/>
            <p:nvPr/>
          </p:nvSpPr>
          <p:spPr>
            <a:xfrm>
              <a:off x="2846475" y="2053125"/>
              <a:ext cx="36525" cy="67600"/>
            </a:xfrm>
            <a:custGeom>
              <a:avLst/>
              <a:gdLst/>
              <a:ahLst/>
              <a:cxnLst/>
              <a:rect l="l" t="t" r="r" b="b"/>
              <a:pathLst>
                <a:path w="1461" h="2704" extrusionOk="0">
                  <a:moveTo>
                    <a:pt x="149" y="1"/>
                  </a:moveTo>
                  <a:cubicBezTo>
                    <a:pt x="128" y="1"/>
                    <a:pt x="106" y="12"/>
                    <a:pt x="100" y="38"/>
                  </a:cubicBezTo>
                  <a:cubicBezTo>
                    <a:pt x="1" y="452"/>
                    <a:pt x="162" y="827"/>
                    <a:pt x="397" y="1169"/>
                  </a:cubicBezTo>
                  <a:cubicBezTo>
                    <a:pt x="753" y="1685"/>
                    <a:pt x="1145" y="2084"/>
                    <a:pt x="1384" y="2679"/>
                  </a:cubicBezTo>
                  <a:cubicBezTo>
                    <a:pt x="1390" y="2695"/>
                    <a:pt x="1405" y="2703"/>
                    <a:pt x="1419" y="2703"/>
                  </a:cubicBezTo>
                  <a:cubicBezTo>
                    <a:pt x="1435" y="2703"/>
                    <a:pt x="1451" y="2692"/>
                    <a:pt x="1452" y="2669"/>
                  </a:cubicBezTo>
                  <a:cubicBezTo>
                    <a:pt x="1460" y="2305"/>
                    <a:pt x="1268" y="2011"/>
                    <a:pt x="1052" y="1731"/>
                  </a:cubicBezTo>
                  <a:cubicBezTo>
                    <a:pt x="641" y="1199"/>
                    <a:pt x="193" y="777"/>
                    <a:pt x="202" y="51"/>
                  </a:cubicBezTo>
                  <a:cubicBezTo>
                    <a:pt x="202" y="19"/>
                    <a:pt x="175" y="1"/>
                    <a:pt x="1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6">
              <a:extLst>
                <a:ext uri="{FF2B5EF4-FFF2-40B4-BE49-F238E27FC236}">
                  <a16:creationId xmlns:a16="http://schemas.microsoft.com/office/drawing/2014/main" id="{7F28AB50-2233-50F1-ADB0-66DD6C619843}"/>
                </a:ext>
              </a:extLst>
            </p:cNvPr>
            <p:cNvSpPr/>
            <p:nvPr/>
          </p:nvSpPr>
          <p:spPr>
            <a:xfrm>
              <a:off x="2849700" y="2056500"/>
              <a:ext cx="63025" cy="64175"/>
            </a:xfrm>
            <a:custGeom>
              <a:avLst/>
              <a:gdLst/>
              <a:ahLst/>
              <a:cxnLst/>
              <a:rect l="l" t="t" r="r" b="b"/>
              <a:pathLst>
                <a:path w="2521" h="2567" extrusionOk="0">
                  <a:moveTo>
                    <a:pt x="60" y="1"/>
                  </a:moveTo>
                  <a:cubicBezTo>
                    <a:pt x="21" y="1"/>
                    <a:pt x="1" y="60"/>
                    <a:pt x="39" y="81"/>
                  </a:cubicBezTo>
                  <a:cubicBezTo>
                    <a:pt x="554" y="384"/>
                    <a:pt x="1047" y="660"/>
                    <a:pt x="1467" y="1098"/>
                  </a:cubicBezTo>
                  <a:cubicBezTo>
                    <a:pt x="1889" y="1538"/>
                    <a:pt x="2106" y="2059"/>
                    <a:pt x="2446" y="2548"/>
                  </a:cubicBezTo>
                  <a:cubicBezTo>
                    <a:pt x="2455" y="2561"/>
                    <a:pt x="2467" y="2566"/>
                    <a:pt x="2479" y="2566"/>
                  </a:cubicBezTo>
                  <a:cubicBezTo>
                    <a:pt x="2500" y="2566"/>
                    <a:pt x="2521" y="2546"/>
                    <a:pt x="2516" y="2519"/>
                  </a:cubicBezTo>
                  <a:cubicBezTo>
                    <a:pt x="2352" y="1429"/>
                    <a:pt x="1091" y="297"/>
                    <a:pt x="73" y="2"/>
                  </a:cubicBezTo>
                  <a:cubicBezTo>
                    <a:pt x="68" y="1"/>
                    <a:pt x="64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6">
              <a:extLst>
                <a:ext uri="{FF2B5EF4-FFF2-40B4-BE49-F238E27FC236}">
                  <a16:creationId xmlns:a16="http://schemas.microsoft.com/office/drawing/2014/main" id="{51441191-3C26-E2A0-BB7A-F51F2F40337D}"/>
                </a:ext>
              </a:extLst>
            </p:cNvPr>
            <p:cNvSpPr/>
            <p:nvPr/>
          </p:nvSpPr>
          <p:spPr>
            <a:xfrm>
              <a:off x="2861550" y="2017100"/>
              <a:ext cx="67500" cy="94475"/>
            </a:xfrm>
            <a:custGeom>
              <a:avLst/>
              <a:gdLst/>
              <a:ahLst/>
              <a:cxnLst/>
              <a:rect l="l" t="t" r="r" b="b"/>
              <a:pathLst>
                <a:path w="2700" h="3779" extrusionOk="0">
                  <a:moveTo>
                    <a:pt x="261" y="1"/>
                  </a:moveTo>
                  <a:cubicBezTo>
                    <a:pt x="230" y="1"/>
                    <a:pt x="199" y="18"/>
                    <a:pt x="188" y="56"/>
                  </a:cubicBezTo>
                  <a:cubicBezTo>
                    <a:pt x="1" y="725"/>
                    <a:pt x="23" y="1456"/>
                    <a:pt x="431" y="2041"/>
                  </a:cubicBezTo>
                  <a:cubicBezTo>
                    <a:pt x="439" y="2053"/>
                    <a:pt x="451" y="2058"/>
                    <a:pt x="463" y="2058"/>
                  </a:cubicBezTo>
                  <a:cubicBezTo>
                    <a:pt x="486" y="2058"/>
                    <a:pt x="508" y="2040"/>
                    <a:pt x="498" y="2013"/>
                  </a:cubicBezTo>
                  <a:cubicBezTo>
                    <a:pt x="295" y="1455"/>
                    <a:pt x="180" y="977"/>
                    <a:pt x="267" y="420"/>
                  </a:cubicBezTo>
                  <a:lnTo>
                    <a:pt x="267" y="420"/>
                  </a:lnTo>
                  <a:cubicBezTo>
                    <a:pt x="447" y="756"/>
                    <a:pt x="889" y="837"/>
                    <a:pt x="1250" y="1052"/>
                  </a:cubicBezTo>
                  <a:cubicBezTo>
                    <a:pt x="2212" y="1624"/>
                    <a:pt x="2369" y="2745"/>
                    <a:pt x="2595" y="3742"/>
                  </a:cubicBezTo>
                  <a:cubicBezTo>
                    <a:pt x="2601" y="3767"/>
                    <a:pt x="2623" y="3779"/>
                    <a:pt x="2644" y="3779"/>
                  </a:cubicBezTo>
                  <a:cubicBezTo>
                    <a:pt x="2672" y="3779"/>
                    <a:pt x="2700" y="3761"/>
                    <a:pt x="2697" y="3728"/>
                  </a:cubicBezTo>
                  <a:cubicBezTo>
                    <a:pt x="2625" y="3004"/>
                    <a:pt x="2493" y="2263"/>
                    <a:pt x="2088" y="1643"/>
                  </a:cubicBezTo>
                  <a:cubicBezTo>
                    <a:pt x="1949" y="1431"/>
                    <a:pt x="1785" y="1237"/>
                    <a:pt x="1585" y="1080"/>
                  </a:cubicBezTo>
                  <a:cubicBezTo>
                    <a:pt x="1194" y="773"/>
                    <a:pt x="353" y="678"/>
                    <a:pt x="342" y="77"/>
                  </a:cubicBezTo>
                  <a:cubicBezTo>
                    <a:pt x="340" y="28"/>
                    <a:pt x="300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6">
              <a:extLst>
                <a:ext uri="{FF2B5EF4-FFF2-40B4-BE49-F238E27FC236}">
                  <a16:creationId xmlns:a16="http://schemas.microsoft.com/office/drawing/2014/main" id="{949438AF-18C0-AB88-12C9-D3DD8ECC161F}"/>
                </a:ext>
              </a:extLst>
            </p:cNvPr>
            <p:cNvSpPr/>
            <p:nvPr/>
          </p:nvSpPr>
          <p:spPr>
            <a:xfrm>
              <a:off x="2906800" y="2009075"/>
              <a:ext cx="32025" cy="63800"/>
            </a:xfrm>
            <a:custGeom>
              <a:avLst/>
              <a:gdLst/>
              <a:ahLst/>
              <a:cxnLst/>
              <a:rect l="l" t="t" r="r" b="b"/>
              <a:pathLst>
                <a:path w="1281" h="2552" extrusionOk="0">
                  <a:moveTo>
                    <a:pt x="439" y="0"/>
                  </a:moveTo>
                  <a:cubicBezTo>
                    <a:pt x="350" y="0"/>
                    <a:pt x="261" y="8"/>
                    <a:pt x="175" y="21"/>
                  </a:cubicBezTo>
                  <a:cubicBezTo>
                    <a:pt x="127" y="30"/>
                    <a:pt x="128" y="97"/>
                    <a:pt x="162" y="119"/>
                  </a:cubicBezTo>
                  <a:cubicBezTo>
                    <a:pt x="982" y="648"/>
                    <a:pt x="0" y="1813"/>
                    <a:pt x="440" y="2544"/>
                  </a:cubicBezTo>
                  <a:cubicBezTo>
                    <a:pt x="443" y="2549"/>
                    <a:pt x="448" y="2551"/>
                    <a:pt x="453" y="2551"/>
                  </a:cubicBezTo>
                  <a:cubicBezTo>
                    <a:pt x="461" y="2551"/>
                    <a:pt x="470" y="2544"/>
                    <a:pt x="467" y="2533"/>
                  </a:cubicBezTo>
                  <a:cubicBezTo>
                    <a:pt x="297" y="1768"/>
                    <a:pt x="1011" y="717"/>
                    <a:pt x="332" y="116"/>
                  </a:cubicBezTo>
                  <a:lnTo>
                    <a:pt x="332" y="116"/>
                  </a:lnTo>
                  <a:cubicBezTo>
                    <a:pt x="336" y="116"/>
                    <a:pt x="341" y="116"/>
                    <a:pt x="345" y="116"/>
                  </a:cubicBezTo>
                  <a:cubicBezTo>
                    <a:pt x="673" y="116"/>
                    <a:pt x="917" y="257"/>
                    <a:pt x="1224" y="407"/>
                  </a:cubicBezTo>
                  <a:cubicBezTo>
                    <a:pt x="1228" y="409"/>
                    <a:pt x="1233" y="410"/>
                    <a:pt x="1237" y="410"/>
                  </a:cubicBezTo>
                  <a:cubicBezTo>
                    <a:pt x="1259" y="410"/>
                    <a:pt x="1280" y="389"/>
                    <a:pt x="1265" y="366"/>
                  </a:cubicBezTo>
                  <a:cubicBezTo>
                    <a:pt x="1080" y="95"/>
                    <a:pt x="757" y="0"/>
                    <a:pt x="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6">
              <a:extLst>
                <a:ext uri="{FF2B5EF4-FFF2-40B4-BE49-F238E27FC236}">
                  <a16:creationId xmlns:a16="http://schemas.microsoft.com/office/drawing/2014/main" id="{BDA8A098-D838-78EA-79AA-62293ABFC48D}"/>
                </a:ext>
              </a:extLst>
            </p:cNvPr>
            <p:cNvSpPr/>
            <p:nvPr/>
          </p:nvSpPr>
          <p:spPr>
            <a:xfrm>
              <a:off x="2817250" y="1656300"/>
              <a:ext cx="32475" cy="78875"/>
            </a:xfrm>
            <a:custGeom>
              <a:avLst/>
              <a:gdLst/>
              <a:ahLst/>
              <a:cxnLst/>
              <a:rect l="l" t="t" r="r" b="b"/>
              <a:pathLst>
                <a:path w="1299" h="3155" extrusionOk="0">
                  <a:moveTo>
                    <a:pt x="28" y="1"/>
                  </a:moveTo>
                  <a:cubicBezTo>
                    <a:pt x="13" y="1"/>
                    <a:pt x="1" y="19"/>
                    <a:pt x="9" y="32"/>
                  </a:cubicBezTo>
                  <a:cubicBezTo>
                    <a:pt x="319" y="504"/>
                    <a:pt x="630" y="918"/>
                    <a:pt x="763" y="1483"/>
                  </a:cubicBezTo>
                  <a:cubicBezTo>
                    <a:pt x="898" y="2053"/>
                    <a:pt x="794" y="2550"/>
                    <a:pt x="741" y="3115"/>
                  </a:cubicBezTo>
                  <a:cubicBezTo>
                    <a:pt x="739" y="3139"/>
                    <a:pt x="761" y="3155"/>
                    <a:pt x="783" y="3155"/>
                  </a:cubicBezTo>
                  <a:cubicBezTo>
                    <a:pt x="796" y="3155"/>
                    <a:pt x="809" y="3149"/>
                    <a:pt x="816" y="3135"/>
                  </a:cubicBezTo>
                  <a:cubicBezTo>
                    <a:pt x="1298" y="2190"/>
                    <a:pt x="885" y="622"/>
                    <a:pt x="37" y="4"/>
                  </a:cubicBezTo>
                  <a:cubicBezTo>
                    <a:pt x="34" y="2"/>
                    <a:pt x="31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6">
              <a:extLst>
                <a:ext uri="{FF2B5EF4-FFF2-40B4-BE49-F238E27FC236}">
                  <a16:creationId xmlns:a16="http://schemas.microsoft.com/office/drawing/2014/main" id="{79817D6F-1AE7-C6B9-0A4A-E9BA2774FC3D}"/>
                </a:ext>
              </a:extLst>
            </p:cNvPr>
            <p:cNvSpPr/>
            <p:nvPr/>
          </p:nvSpPr>
          <p:spPr>
            <a:xfrm>
              <a:off x="2793100" y="1652600"/>
              <a:ext cx="43350" cy="82625"/>
            </a:xfrm>
            <a:custGeom>
              <a:avLst/>
              <a:gdLst/>
              <a:ahLst/>
              <a:cxnLst/>
              <a:rect l="l" t="t" r="r" b="b"/>
              <a:pathLst>
                <a:path w="1734" h="3305" extrusionOk="0">
                  <a:moveTo>
                    <a:pt x="911" y="0"/>
                  </a:moveTo>
                  <a:cubicBezTo>
                    <a:pt x="893" y="0"/>
                    <a:pt x="876" y="7"/>
                    <a:pt x="863" y="22"/>
                  </a:cubicBezTo>
                  <a:cubicBezTo>
                    <a:pt x="0" y="1008"/>
                    <a:pt x="236" y="2982"/>
                    <a:pt x="1685" y="3304"/>
                  </a:cubicBezTo>
                  <a:cubicBezTo>
                    <a:pt x="1687" y="3304"/>
                    <a:pt x="1690" y="3305"/>
                    <a:pt x="1693" y="3305"/>
                  </a:cubicBezTo>
                  <a:cubicBezTo>
                    <a:pt x="1722" y="3305"/>
                    <a:pt x="1733" y="3267"/>
                    <a:pt x="1707" y="3249"/>
                  </a:cubicBezTo>
                  <a:cubicBezTo>
                    <a:pt x="1194" y="2894"/>
                    <a:pt x="748" y="2579"/>
                    <a:pt x="564" y="1942"/>
                  </a:cubicBezTo>
                  <a:cubicBezTo>
                    <a:pt x="371" y="1275"/>
                    <a:pt x="582" y="652"/>
                    <a:pt x="981" y="114"/>
                  </a:cubicBezTo>
                  <a:cubicBezTo>
                    <a:pt x="1019" y="62"/>
                    <a:pt x="964" y="0"/>
                    <a:pt x="9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6">
              <a:extLst>
                <a:ext uri="{FF2B5EF4-FFF2-40B4-BE49-F238E27FC236}">
                  <a16:creationId xmlns:a16="http://schemas.microsoft.com/office/drawing/2014/main" id="{4D5E6E2A-CB98-20B7-138E-226DC5C69CB8}"/>
                </a:ext>
              </a:extLst>
            </p:cNvPr>
            <p:cNvSpPr/>
            <p:nvPr/>
          </p:nvSpPr>
          <p:spPr>
            <a:xfrm>
              <a:off x="3739825" y="2261450"/>
              <a:ext cx="36900" cy="10325"/>
            </a:xfrm>
            <a:custGeom>
              <a:avLst/>
              <a:gdLst/>
              <a:ahLst/>
              <a:cxnLst/>
              <a:rect l="l" t="t" r="r" b="b"/>
              <a:pathLst>
                <a:path w="1476" h="413" extrusionOk="0">
                  <a:moveTo>
                    <a:pt x="575" y="0"/>
                  </a:moveTo>
                  <a:cubicBezTo>
                    <a:pt x="366" y="0"/>
                    <a:pt x="165" y="52"/>
                    <a:pt x="11" y="177"/>
                  </a:cubicBezTo>
                  <a:cubicBezTo>
                    <a:pt x="1" y="185"/>
                    <a:pt x="10" y="202"/>
                    <a:pt x="22" y="202"/>
                  </a:cubicBezTo>
                  <a:cubicBezTo>
                    <a:pt x="195" y="202"/>
                    <a:pt x="365" y="171"/>
                    <a:pt x="536" y="171"/>
                  </a:cubicBezTo>
                  <a:cubicBezTo>
                    <a:pt x="565" y="171"/>
                    <a:pt x="594" y="172"/>
                    <a:pt x="622" y="174"/>
                  </a:cubicBezTo>
                  <a:cubicBezTo>
                    <a:pt x="876" y="190"/>
                    <a:pt x="1089" y="280"/>
                    <a:pt x="1310" y="401"/>
                  </a:cubicBezTo>
                  <a:cubicBezTo>
                    <a:pt x="1325" y="409"/>
                    <a:pt x="1340" y="413"/>
                    <a:pt x="1354" y="413"/>
                  </a:cubicBezTo>
                  <a:cubicBezTo>
                    <a:pt x="1430" y="413"/>
                    <a:pt x="1475" y="304"/>
                    <a:pt x="1398" y="251"/>
                  </a:cubicBezTo>
                  <a:cubicBezTo>
                    <a:pt x="1183" y="104"/>
                    <a:pt x="871" y="0"/>
                    <a:pt x="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6">
              <a:extLst>
                <a:ext uri="{FF2B5EF4-FFF2-40B4-BE49-F238E27FC236}">
                  <a16:creationId xmlns:a16="http://schemas.microsoft.com/office/drawing/2014/main" id="{43D20784-4F0D-35A6-FA29-0243EF38CAA9}"/>
                </a:ext>
              </a:extLst>
            </p:cNvPr>
            <p:cNvSpPr/>
            <p:nvPr/>
          </p:nvSpPr>
          <p:spPr>
            <a:xfrm>
              <a:off x="3720150" y="2230375"/>
              <a:ext cx="67300" cy="16500"/>
            </a:xfrm>
            <a:custGeom>
              <a:avLst/>
              <a:gdLst/>
              <a:ahLst/>
              <a:cxnLst/>
              <a:rect l="l" t="t" r="r" b="b"/>
              <a:pathLst>
                <a:path w="2692" h="660" extrusionOk="0">
                  <a:moveTo>
                    <a:pt x="425" y="1"/>
                  </a:moveTo>
                  <a:cubicBezTo>
                    <a:pt x="294" y="1"/>
                    <a:pt x="166" y="8"/>
                    <a:pt x="44" y="22"/>
                  </a:cubicBezTo>
                  <a:cubicBezTo>
                    <a:pt x="11" y="26"/>
                    <a:pt x="0" y="72"/>
                    <a:pt x="36" y="81"/>
                  </a:cubicBezTo>
                  <a:cubicBezTo>
                    <a:pt x="451" y="193"/>
                    <a:pt x="886" y="222"/>
                    <a:pt x="1307" y="314"/>
                  </a:cubicBezTo>
                  <a:cubicBezTo>
                    <a:pt x="1731" y="407"/>
                    <a:pt x="2137" y="566"/>
                    <a:pt x="2560" y="658"/>
                  </a:cubicBezTo>
                  <a:cubicBezTo>
                    <a:pt x="2566" y="659"/>
                    <a:pt x="2571" y="660"/>
                    <a:pt x="2577" y="660"/>
                  </a:cubicBezTo>
                  <a:cubicBezTo>
                    <a:pt x="2647" y="660"/>
                    <a:pt x="2691" y="557"/>
                    <a:pt x="2618" y="520"/>
                  </a:cubicBezTo>
                  <a:cubicBezTo>
                    <a:pt x="2013" y="212"/>
                    <a:pt x="1160" y="1"/>
                    <a:pt x="4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6">
              <a:extLst>
                <a:ext uri="{FF2B5EF4-FFF2-40B4-BE49-F238E27FC236}">
                  <a16:creationId xmlns:a16="http://schemas.microsoft.com/office/drawing/2014/main" id="{4821875E-DD59-2F6C-D1E3-82491EDBF4DB}"/>
                </a:ext>
              </a:extLst>
            </p:cNvPr>
            <p:cNvSpPr/>
            <p:nvPr/>
          </p:nvSpPr>
          <p:spPr>
            <a:xfrm>
              <a:off x="3768050" y="2215200"/>
              <a:ext cx="17950" cy="30000"/>
            </a:xfrm>
            <a:custGeom>
              <a:avLst/>
              <a:gdLst/>
              <a:ahLst/>
              <a:cxnLst/>
              <a:rect l="l" t="t" r="r" b="b"/>
              <a:pathLst>
                <a:path w="718" h="1200" extrusionOk="0">
                  <a:moveTo>
                    <a:pt x="61" y="0"/>
                  </a:moveTo>
                  <a:cubicBezTo>
                    <a:pt x="30" y="0"/>
                    <a:pt x="0" y="34"/>
                    <a:pt x="17" y="73"/>
                  </a:cubicBezTo>
                  <a:cubicBezTo>
                    <a:pt x="179" y="448"/>
                    <a:pt x="391" y="808"/>
                    <a:pt x="585" y="1168"/>
                  </a:cubicBezTo>
                  <a:cubicBezTo>
                    <a:pt x="597" y="1190"/>
                    <a:pt x="615" y="1199"/>
                    <a:pt x="634" y="1199"/>
                  </a:cubicBezTo>
                  <a:cubicBezTo>
                    <a:pt x="675" y="1199"/>
                    <a:pt x="718" y="1154"/>
                    <a:pt x="692" y="1106"/>
                  </a:cubicBezTo>
                  <a:cubicBezTo>
                    <a:pt x="502" y="744"/>
                    <a:pt x="322" y="367"/>
                    <a:pt x="101" y="23"/>
                  </a:cubicBezTo>
                  <a:cubicBezTo>
                    <a:pt x="90" y="7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6">
              <a:extLst>
                <a:ext uri="{FF2B5EF4-FFF2-40B4-BE49-F238E27FC236}">
                  <a16:creationId xmlns:a16="http://schemas.microsoft.com/office/drawing/2014/main" id="{4205FF12-77EB-14D2-4267-626DB275AD7F}"/>
                </a:ext>
              </a:extLst>
            </p:cNvPr>
            <p:cNvSpPr/>
            <p:nvPr/>
          </p:nvSpPr>
          <p:spPr>
            <a:xfrm>
              <a:off x="3769975" y="2215075"/>
              <a:ext cx="53925" cy="51625"/>
            </a:xfrm>
            <a:custGeom>
              <a:avLst/>
              <a:gdLst/>
              <a:ahLst/>
              <a:cxnLst/>
              <a:rect l="l" t="t" r="r" b="b"/>
              <a:pathLst>
                <a:path w="2157" h="2065" extrusionOk="0">
                  <a:moveTo>
                    <a:pt x="47" y="7"/>
                  </a:moveTo>
                  <a:cubicBezTo>
                    <a:pt x="20" y="7"/>
                    <a:pt x="1" y="40"/>
                    <a:pt x="22" y="64"/>
                  </a:cubicBezTo>
                  <a:cubicBezTo>
                    <a:pt x="295" y="385"/>
                    <a:pt x="727" y="231"/>
                    <a:pt x="1087" y="355"/>
                  </a:cubicBezTo>
                  <a:cubicBezTo>
                    <a:pt x="1788" y="596"/>
                    <a:pt x="1872" y="1362"/>
                    <a:pt x="1932" y="1991"/>
                  </a:cubicBezTo>
                  <a:cubicBezTo>
                    <a:pt x="1937" y="2040"/>
                    <a:pt x="1972" y="2065"/>
                    <a:pt x="2008" y="2065"/>
                  </a:cubicBezTo>
                  <a:cubicBezTo>
                    <a:pt x="2044" y="2065"/>
                    <a:pt x="2080" y="2040"/>
                    <a:pt x="2086" y="1991"/>
                  </a:cubicBezTo>
                  <a:cubicBezTo>
                    <a:pt x="2156" y="1438"/>
                    <a:pt x="2029" y="827"/>
                    <a:pt x="1607" y="436"/>
                  </a:cubicBezTo>
                  <a:cubicBezTo>
                    <a:pt x="1139" y="0"/>
                    <a:pt x="589" y="260"/>
                    <a:pt x="63" y="11"/>
                  </a:cubicBezTo>
                  <a:cubicBezTo>
                    <a:pt x="57" y="8"/>
                    <a:pt x="52" y="7"/>
                    <a:pt x="47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6">
              <a:extLst>
                <a:ext uri="{FF2B5EF4-FFF2-40B4-BE49-F238E27FC236}">
                  <a16:creationId xmlns:a16="http://schemas.microsoft.com/office/drawing/2014/main" id="{A4C0AF4F-5552-7790-3D8E-3452AA4AE592}"/>
                </a:ext>
              </a:extLst>
            </p:cNvPr>
            <p:cNvSpPr/>
            <p:nvPr/>
          </p:nvSpPr>
          <p:spPr>
            <a:xfrm>
              <a:off x="3379950" y="1932625"/>
              <a:ext cx="16450" cy="19375"/>
            </a:xfrm>
            <a:custGeom>
              <a:avLst/>
              <a:gdLst/>
              <a:ahLst/>
              <a:cxnLst/>
              <a:rect l="l" t="t" r="r" b="b"/>
              <a:pathLst>
                <a:path w="658" h="775" extrusionOk="0">
                  <a:moveTo>
                    <a:pt x="573" y="0"/>
                  </a:moveTo>
                  <a:cubicBezTo>
                    <a:pt x="567" y="0"/>
                    <a:pt x="560" y="3"/>
                    <a:pt x="557" y="9"/>
                  </a:cubicBezTo>
                  <a:cubicBezTo>
                    <a:pt x="492" y="124"/>
                    <a:pt x="481" y="257"/>
                    <a:pt x="405" y="369"/>
                  </a:cubicBezTo>
                  <a:cubicBezTo>
                    <a:pt x="317" y="499"/>
                    <a:pt x="195" y="571"/>
                    <a:pt x="63" y="646"/>
                  </a:cubicBezTo>
                  <a:cubicBezTo>
                    <a:pt x="0" y="683"/>
                    <a:pt x="34" y="774"/>
                    <a:pt x="98" y="774"/>
                  </a:cubicBezTo>
                  <a:cubicBezTo>
                    <a:pt x="104" y="774"/>
                    <a:pt x="110" y="773"/>
                    <a:pt x="116" y="772"/>
                  </a:cubicBezTo>
                  <a:cubicBezTo>
                    <a:pt x="283" y="730"/>
                    <a:pt x="420" y="597"/>
                    <a:pt x="507" y="452"/>
                  </a:cubicBezTo>
                  <a:cubicBezTo>
                    <a:pt x="580" y="329"/>
                    <a:pt x="658" y="147"/>
                    <a:pt x="588" y="9"/>
                  </a:cubicBezTo>
                  <a:cubicBezTo>
                    <a:pt x="586" y="3"/>
                    <a:pt x="580" y="0"/>
                    <a:pt x="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6">
              <a:extLst>
                <a:ext uri="{FF2B5EF4-FFF2-40B4-BE49-F238E27FC236}">
                  <a16:creationId xmlns:a16="http://schemas.microsoft.com/office/drawing/2014/main" id="{00582714-D0DC-A328-93B8-78A3BF94606B}"/>
                </a:ext>
              </a:extLst>
            </p:cNvPr>
            <p:cNvSpPr/>
            <p:nvPr/>
          </p:nvSpPr>
          <p:spPr>
            <a:xfrm>
              <a:off x="3379700" y="1930150"/>
              <a:ext cx="25925" cy="21125"/>
            </a:xfrm>
            <a:custGeom>
              <a:avLst/>
              <a:gdLst/>
              <a:ahLst/>
              <a:cxnLst/>
              <a:rect l="l" t="t" r="r" b="b"/>
              <a:pathLst>
                <a:path w="1037" h="845" extrusionOk="0">
                  <a:moveTo>
                    <a:pt x="1011" y="1"/>
                  </a:moveTo>
                  <a:cubicBezTo>
                    <a:pt x="1004" y="1"/>
                    <a:pt x="996" y="4"/>
                    <a:pt x="992" y="11"/>
                  </a:cubicBezTo>
                  <a:cubicBezTo>
                    <a:pt x="772" y="365"/>
                    <a:pt x="446" y="635"/>
                    <a:pt x="49" y="764"/>
                  </a:cubicBezTo>
                  <a:cubicBezTo>
                    <a:pt x="0" y="780"/>
                    <a:pt x="17" y="844"/>
                    <a:pt x="63" y="844"/>
                  </a:cubicBezTo>
                  <a:cubicBezTo>
                    <a:pt x="66" y="844"/>
                    <a:pt x="69" y="844"/>
                    <a:pt x="72" y="844"/>
                  </a:cubicBezTo>
                  <a:cubicBezTo>
                    <a:pt x="526" y="776"/>
                    <a:pt x="899" y="465"/>
                    <a:pt x="1032" y="27"/>
                  </a:cubicBezTo>
                  <a:cubicBezTo>
                    <a:pt x="1037" y="12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6">
              <a:extLst>
                <a:ext uri="{FF2B5EF4-FFF2-40B4-BE49-F238E27FC236}">
                  <a16:creationId xmlns:a16="http://schemas.microsoft.com/office/drawing/2014/main" id="{99A60665-9850-FE74-F439-2FBCE4ED7763}"/>
                </a:ext>
              </a:extLst>
            </p:cNvPr>
            <p:cNvSpPr/>
            <p:nvPr/>
          </p:nvSpPr>
          <p:spPr>
            <a:xfrm>
              <a:off x="2850975" y="2059800"/>
              <a:ext cx="46125" cy="54900"/>
            </a:xfrm>
            <a:custGeom>
              <a:avLst/>
              <a:gdLst/>
              <a:ahLst/>
              <a:cxnLst/>
              <a:rect l="l" t="t" r="r" b="b"/>
              <a:pathLst>
                <a:path w="1845" h="2196" extrusionOk="0">
                  <a:moveTo>
                    <a:pt x="0" y="0"/>
                  </a:moveTo>
                  <a:cubicBezTo>
                    <a:pt x="306" y="433"/>
                    <a:pt x="693" y="943"/>
                    <a:pt x="1063" y="1376"/>
                  </a:cubicBezTo>
                  <a:cubicBezTo>
                    <a:pt x="1063" y="1376"/>
                    <a:pt x="1343" y="1703"/>
                    <a:pt x="1343" y="1703"/>
                  </a:cubicBezTo>
                  <a:lnTo>
                    <a:pt x="1395" y="1765"/>
                  </a:lnTo>
                  <a:cubicBezTo>
                    <a:pt x="1547" y="1924"/>
                    <a:pt x="1697" y="2062"/>
                    <a:pt x="1845" y="2195"/>
                  </a:cubicBezTo>
                  <a:cubicBezTo>
                    <a:pt x="1798" y="2077"/>
                    <a:pt x="1534" y="1648"/>
                    <a:pt x="1435" y="1530"/>
                  </a:cubicBezTo>
                  <a:cubicBezTo>
                    <a:pt x="1435" y="1530"/>
                    <a:pt x="1191" y="1245"/>
                    <a:pt x="1191" y="1245"/>
                  </a:cubicBezTo>
                  <a:cubicBezTo>
                    <a:pt x="1081" y="1116"/>
                    <a:pt x="970" y="983"/>
                    <a:pt x="858" y="850"/>
                  </a:cubicBezTo>
                  <a:cubicBezTo>
                    <a:pt x="689" y="650"/>
                    <a:pt x="510" y="493"/>
                    <a:pt x="340" y="304"/>
                  </a:cubicBezTo>
                  <a:cubicBezTo>
                    <a:pt x="148" y="92"/>
                    <a:pt x="140" y="8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6">
              <a:extLst>
                <a:ext uri="{FF2B5EF4-FFF2-40B4-BE49-F238E27FC236}">
                  <a16:creationId xmlns:a16="http://schemas.microsoft.com/office/drawing/2014/main" id="{CC8AA9A2-9887-6FC6-1C9F-440A9BB0D4E8}"/>
                </a:ext>
              </a:extLst>
            </p:cNvPr>
            <p:cNvSpPr/>
            <p:nvPr/>
          </p:nvSpPr>
          <p:spPr>
            <a:xfrm>
              <a:off x="2865500" y="2113975"/>
              <a:ext cx="40025" cy="47400"/>
            </a:xfrm>
            <a:custGeom>
              <a:avLst/>
              <a:gdLst/>
              <a:ahLst/>
              <a:cxnLst/>
              <a:rect l="l" t="t" r="r" b="b"/>
              <a:pathLst>
                <a:path w="1601" h="1896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379"/>
                    <a:pt x="593" y="822"/>
                    <a:pt x="915" y="1195"/>
                  </a:cubicBezTo>
                  <a:cubicBezTo>
                    <a:pt x="915" y="1195"/>
                    <a:pt x="1158" y="1477"/>
                    <a:pt x="1158" y="1477"/>
                  </a:cubicBezTo>
                  <a:lnTo>
                    <a:pt x="1203" y="1530"/>
                  </a:lnTo>
                  <a:cubicBezTo>
                    <a:pt x="1336" y="1666"/>
                    <a:pt x="1468" y="1784"/>
                    <a:pt x="1600" y="1896"/>
                  </a:cubicBezTo>
                  <a:cubicBezTo>
                    <a:pt x="1563" y="1791"/>
                    <a:pt x="1343" y="1412"/>
                    <a:pt x="1256" y="1312"/>
                  </a:cubicBezTo>
                  <a:cubicBezTo>
                    <a:pt x="1255" y="1312"/>
                    <a:pt x="1043" y="1065"/>
                    <a:pt x="1043" y="1065"/>
                  </a:cubicBezTo>
                  <a:cubicBezTo>
                    <a:pt x="949" y="955"/>
                    <a:pt x="852" y="840"/>
                    <a:pt x="755" y="725"/>
                  </a:cubicBezTo>
                  <a:cubicBezTo>
                    <a:pt x="609" y="552"/>
                    <a:pt x="451" y="420"/>
                    <a:pt x="301" y="256"/>
                  </a:cubicBezTo>
                  <a:cubicBezTo>
                    <a:pt x="135" y="76"/>
                    <a:pt x="127" y="7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6">
              <a:extLst>
                <a:ext uri="{FF2B5EF4-FFF2-40B4-BE49-F238E27FC236}">
                  <a16:creationId xmlns:a16="http://schemas.microsoft.com/office/drawing/2014/main" id="{7C3C1E3B-51CA-F993-A47F-62FB4551B576}"/>
                </a:ext>
              </a:extLst>
            </p:cNvPr>
            <p:cNvSpPr/>
            <p:nvPr/>
          </p:nvSpPr>
          <p:spPr>
            <a:xfrm>
              <a:off x="2885875" y="2172150"/>
              <a:ext cx="21800" cy="37000"/>
            </a:xfrm>
            <a:custGeom>
              <a:avLst/>
              <a:gdLst/>
              <a:ahLst/>
              <a:cxnLst/>
              <a:rect l="l" t="t" r="r" b="b"/>
              <a:pathLst>
                <a:path w="872" h="1480" extrusionOk="0">
                  <a:moveTo>
                    <a:pt x="0" y="0"/>
                  </a:moveTo>
                  <a:cubicBezTo>
                    <a:pt x="208" y="248"/>
                    <a:pt x="413" y="569"/>
                    <a:pt x="563" y="868"/>
                  </a:cubicBezTo>
                  <a:cubicBezTo>
                    <a:pt x="563" y="868"/>
                    <a:pt x="593" y="925"/>
                    <a:pt x="619" y="982"/>
                  </a:cubicBezTo>
                  <a:cubicBezTo>
                    <a:pt x="645" y="1040"/>
                    <a:pt x="669" y="1099"/>
                    <a:pt x="669" y="1099"/>
                  </a:cubicBezTo>
                  <a:lnTo>
                    <a:pt x="686" y="1143"/>
                  </a:lnTo>
                  <a:cubicBezTo>
                    <a:pt x="735" y="1244"/>
                    <a:pt x="792" y="1357"/>
                    <a:pt x="853" y="1479"/>
                  </a:cubicBezTo>
                  <a:cubicBezTo>
                    <a:pt x="864" y="1440"/>
                    <a:pt x="872" y="1341"/>
                    <a:pt x="865" y="1239"/>
                  </a:cubicBezTo>
                  <a:cubicBezTo>
                    <a:pt x="859" y="1139"/>
                    <a:pt x="840" y="1035"/>
                    <a:pt x="821" y="991"/>
                  </a:cubicBezTo>
                  <a:cubicBezTo>
                    <a:pt x="821" y="991"/>
                    <a:pt x="799" y="935"/>
                    <a:pt x="773" y="882"/>
                  </a:cubicBezTo>
                  <a:cubicBezTo>
                    <a:pt x="748" y="829"/>
                    <a:pt x="721" y="777"/>
                    <a:pt x="721" y="777"/>
                  </a:cubicBezTo>
                  <a:cubicBezTo>
                    <a:pt x="674" y="682"/>
                    <a:pt x="619" y="588"/>
                    <a:pt x="559" y="495"/>
                  </a:cubicBezTo>
                  <a:cubicBezTo>
                    <a:pt x="469" y="357"/>
                    <a:pt x="352" y="262"/>
                    <a:pt x="239" y="152"/>
                  </a:cubicBezTo>
                  <a:cubicBezTo>
                    <a:pt x="113" y="28"/>
                    <a:pt x="103" y="2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6">
              <a:extLst>
                <a:ext uri="{FF2B5EF4-FFF2-40B4-BE49-F238E27FC236}">
                  <a16:creationId xmlns:a16="http://schemas.microsoft.com/office/drawing/2014/main" id="{0391DA9D-277F-F64A-5CB5-374725882B1B}"/>
                </a:ext>
              </a:extLst>
            </p:cNvPr>
            <p:cNvSpPr/>
            <p:nvPr/>
          </p:nvSpPr>
          <p:spPr>
            <a:xfrm>
              <a:off x="2959550" y="2147575"/>
              <a:ext cx="96650" cy="57650"/>
            </a:xfrm>
            <a:custGeom>
              <a:avLst/>
              <a:gdLst/>
              <a:ahLst/>
              <a:cxnLst/>
              <a:rect l="l" t="t" r="r" b="b"/>
              <a:pathLst>
                <a:path w="3866" h="2306" extrusionOk="0">
                  <a:moveTo>
                    <a:pt x="3865" y="0"/>
                  </a:moveTo>
                  <a:cubicBezTo>
                    <a:pt x="3773" y="194"/>
                    <a:pt x="3593" y="337"/>
                    <a:pt x="3388" y="436"/>
                  </a:cubicBezTo>
                  <a:cubicBezTo>
                    <a:pt x="3183" y="537"/>
                    <a:pt x="2955" y="601"/>
                    <a:pt x="2721" y="673"/>
                  </a:cubicBezTo>
                  <a:cubicBezTo>
                    <a:pt x="2255" y="816"/>
                    <a:pt x="1784" y="966"/>
                    <a:pt x="1344" y="1117"/>
                  </a:cubicBezTo>
                  <a:cubicBezTo>
                    <a:pt x="1344" y="1117"/>
                    <a:pt x="1176" y="1175"/>
                    <a:pt x="1008" y="1233"/>
                  </a:cubicBezTo>
                  <a:cubicBezTo>
                    <a:pt x="840" y="1292"/>
                    <a:pt x="674" y="1373"/>
                    <a:pt x="674" y="1373"/>
                  </a:cubicBezTo>
                  <a:cubicBezTo>
                    <a:pt x="674" y="1373"/>
                    <a:pt x="644" y="1390"/>
                    <a:pt x="614" y="1406"/>
                  </a:cubicBezTo>
                  <a:cubicBezTo>
                    <a:pt x="584" y="1422"/>
                    <a:pt x="553" y="1439"/>
                    <a:pt x="553" y="1439"/>
                  </a:cubicBezTo>
                  <a:cubicBezTo>
                    <a:pt x="232" y="1635"/>
                    <a:pt x="1" y="1964"/>
                    <a:pt x="4" y="2306"/>
                  </a:cubicBezTo>
                  <a:cubicBezTo>
                    <a:pt x="18" y="2255"/>
                    <a:pt x="41" y="2167"/>
                    <a:pt x="94" y="2073"/>
                  </a:cubicBezTo>
                  <a:cubicBezTo>
                    <a:pt x="146" y="1979"/>
                    <a:pt x="225" y="1880"/>
                    <a:pt x="319" y="1797"/>
                  </a:cubicBezTo>
                  <a:cubicBezTo>
                    <a:pt x="505" y="1628"/>
                    <a:pt x="748" y="1538"/>
                    <a:pt x="858" y="1488"/>
                  </a:cubicBezTo>
                  <a:cubicBezTo>
                    <a:pt x="858" y="1488"/>
                    <a:pt x="994" y="1429"/>
                    <a:pt x="1139" y="1379"/>
                  </a:cubicBezTo>
                  <a:cubicBezTo>
                    <a:pt x="1284" y="1329"/>
                    <a:pt x="1429" y="1279"/>
                    <a:pt x="1429" y="1279"/>
                  </a:cubicBezTo>
                  <a:cubicBezTo>
                    <a:pt x="1690" y="1192"/>
                    <a:pt x="1960" y="1101"/>
                    <a:pt x="2231" y="1009"/>
                  </a:cubicBezTo>
                  <a:cubicBezTo>
                    <a:pt x="2434" y="941"/>
                    <a:pt x="2624" y="869"/>
                    <a:pt x="2812" y="794"/>
                  </a:cubicBezTo>
                  <a:cubicBezTo>
                    <a:pt x="2999" y="720"/>
                    <a:pt x="3191" y="647"/>
                    <a:pt x="3380" y="547"/>
                  </a:cubicBezTo>
                  <a:cubicBezTo>
                    <a:pt x="3590" y="435"/>
                    <a:pt x="3683" y="344"/>
                    <a:pt x="3744" y="269"/>
                  </a:cubicBezTo>
                  <a:cubicBezTo>
                    <a:pt x="3804" y="193"/>
                    <a:pt x="3837" y="125"/>
                    <a:pt x="3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6">
              <a:extLst>
                <a:ext uri="{FF2B5EF4-FFF2-40B4-BE49-F238E27FC236}">
                  <a16:creationId xmlns:a16="http://schemas.microsoft.com/office/drawing/2014/main" id="{07DB9C70-10CF-2C33-7EAA-800C8E899556}"/>
                </a:ext>
              </a:extLst>
            </p:cNvPr>
            <p:cNvSpPr/>
            <p:nvPr/>
          </p:nvSpPr>
          <p:spPr>
            <a:xfrm>
              <a:off x="2976125" y="2188975"/>
              <a:ext cx="35500" cy="22175"/>
            </a:xfrm>
            <a:custGeom>
              <a:avLst/>
              <a:gdLst/>
              <a:ahLst/>
              <a:cxnLst/>
              <a:rect l="l" t="t" r="r" b="b"/>
              <a:pathLst>
                <a:path w="1420" h="887" extrusionOk="0">
                  <a:moveTo>
                    <a:pt x="1419" y="1"/>
                  </a:moveTo>
                  <a:cubicBezTo>
                    <a:pt x="1114" y="69"/>
                    <a:pt x="756" y="218"/>
                    <a:pt x="480" y="415"/>
                  </a:cubicBezTo>
                  <a:lnTo>
                    <a:pt x="376" y="491"/>
                  </a:lnTo>
                  <a:lnTo>
                    <a:pt x="274" y="568"/>
                  </a:lnTo>
                  <a:lnTo>
                    <a:pt x="236" y="599"/>
                  </a:lnTo>
                  <a:cubicBezTo>
                    <a:pt x="141" y="691"/>
                    <a:pt x="67" y="787"/>
                    <a:pt x="1" y="886"/>
                  </a:cubicBezTo>
                  <a:cubicBezTo>
                    <a:pt x="78" y="864"/>
                    <a:pt x="347" y="737"/>
                    <a:pt x="418" y="686"/>
                  </a:cubicBezTo>
                  <a:cubicBezTo>
                    <a:pt x="418" y="686"/>
                    <a:pt x="460" y="654"/>
                    <a:pt x="503" y="623"/>
                  </a:cubicBezTo>
                  <a:cubicBezTo>
                    <a:pt x="548" y="591"/>
                    <a:pt x="591" y="560"/>
                    <a:pt x="591" y="560"/>
                  </a:cubicBezTo>
                  <a:cubicBezTo>
                    <a:pt x="670" y="505"/>
                    <a:pt x="754" y="452"/>
                    <a:pt x="841" y="401"/>
                  </a:cubicBezTo>
                  <a:cubicBezTo>
                    <a:pt x="969" y="325"/>
                    <a:pt x="1072" y="232"/>
                    <a:pt x="1203" y="162"/>
                  </a:cubicBezTo>
                  <a:cubicBezTo>
                    <a:pt x="1349" y="85"/>
                    <a:pt x="1353" y="83"/>
                    <a:pt x="1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36">
              <a:extLst>
                <a:ext uri="{FF2B5EF4-FFF2-40B4-BE49-F238E27FC236}">
                  <a16:creationId xmlns:a16="http://schemas.microsoft.com/office/drawing/2014/main" id="{276192DC-9B88-0DA1-E7D2-4B4CA013F6DC}"/>
                </a:ext>
              </a:extLst>
            </p:cNvPr>
            <p:cNvSpPr/>
            <p:nvPr/>
          </p:nvSpPr>
          <p:spPr>
            <a:xfrm>
              <a:off x="2970150" y="2218825"/>
              <a:ext cx="67075" cy="75825"/>
            </a:xfrm>
            <a:custGeom>
              <a:avLst/>
              <a:gdLst/>
              <a:ahLst/>
              <a:cxnLst/>
              <a:rect l="l" t="t" r="r" b="b"/>
              <a:pathLst>
                <a:path w="2683" h="3033" extrusionOk="0">
                  <a:moveTo>
                    <a:pt x="2657" y="1"/>
                  </a:moveTo>
                  <a:lnTo>
                    <a:pt x="2657" y="1"/>
                  </a:lnTo>
                  <a:cubicBezTo>
                    <a:pt x="2650" y="197"/>
                    <a:pt x="2490" y="361"/>
                    <a:pt x="2307" y="444"/>
                  </a:cubicBezTo>
                  <a:cubicBezTo>
                    <a:pt x="2120" y="531"/>
                    <a:pt x="1898" y="552"/>
                    <a:pt x="1676" y="623"/>
                  </a:cubicBezTo>
                  <a:cubicBezTo>
                    <a:pt x="1227" y="753"/>
                    <a:pt x="828" y="1048"/>
                    <a:pt x="547" y="1393"/>
                  </a:cubicBezTo>
                  <a:cubicBezTo>
                    <a:pt x="547" y="1393"/>
                    <a:pt x="440" y="1524"/>
                    <a:pt x="352" y="1668"/>
                  </a:cubicBezTo>
                  <a:cubicBezTo>
                    <a:pt x="308" y="1740"/>
                    <a:pt x="269" y="1815"/>
                    <a:pt x="237" y="1870"/>
                  </a:cubicBezTo>
                  <a:cubicBezTo>
                    <a:pt x="211" y="1927"/>
                    <a:pt x="194" y="1966"/>
                    <a:pt x="194" y="1966"/>
                  </a:cubicBezTo>
                  <a:cubicBezTo>
                    <a:pt x="194" y="1966"/>
                    <a:pt x="141" y="2081"/>
                    <a:pt x="143" y="2082"/>
                  </a:cubicBezTo>
                  <a:lnTo>
                    <a:pt x="144" y="2082"/>
                  </a:lnTo>
                  <a:cubicBezTo>
                    <a:pt x="31" y="2409"/>
                    <a:pt x="1" y="2731"/>
                    <a:pt x="35" y="3033"/>
                  </a:cubicBezTo>
                  <a:cubicBezTo>
                    <a:pt x="57" y="2940"/>
                    <a:pt x="82" y="2705"/>
                    <a:pt x="164" y="2481"/>
                  </a:cubicBezTo>
                  <a:cubicBezTo>
                    <a:pt x="237" y="2255"/>
                    <a:pt x="355" y="2046"/>
                    <a:pt x="404" y="1946"/>
                  </a:cubicBezTo>
                  <a:cubicBezTo>
                    <a:pt x="404" y="1946"/>
                    <a:pt x="420" y="1916"/>
                    <a:pt x="445" y="1871"/>
                  </a:cubicBezTo>
                  <a:cubicBezTo>
                    <a:pt x="469" y="1825"/>
                    <a:pt x="502" y="1765"/>
                    <a:pt x="542" y="1709"/>
                  </a:cubicBezTo>
                  <a:cubicBezTo>
                    <a:pt x="579" y="1651"/>
                    <a:pt x="619" y="1595"/>
                    <a:pt x="652" y="1555"/>
                  </a:cubicBezTo>
                  <a:cubicBezTo>
                    <a:pt x="683" y="1514"/>
                    <a:pt x="705" y="1487"/>
                    <a:pt x="705" y="1487"/>
                  </a:cubicBezTo>
                  <a:cubicBezTo>
                    <a:pt x="861" y="1299"/>
                    <a:pt x="1053" y="1127"/>
                    <a:pt x="1269" y="992"/>
                  </a:cubicBezTo>
                  <a:cubicBezTo>
                    <a:pt x="1432" y="895"/>
                    <a:pt x="1592" y="810"/>
                    <a:pt x="1761" y="746"/>
                  </a:cubicBezTo>
                  <a:cubicBezTo>
                    <a:pt x="1930" y="681"/>
                    <a:pt x="2117" y="640"/>
                    <a:pt x="2298" y="553"/>
                  </a:cubicBezTo>
                  <a:cubicBezTo>
                    <a:pt x="2503" y="454"/>
                    <a:pt x="2577" y="348"/>
                    <a:pt x="2623" y="270"/>
                  </a:cubicBezTo>
                  <a:cubicBezTo>
                    <a:pt x="2663" y="189"/>
                    <a:pt x="2682" y="115"/>
                    <a:pt x="2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36">
              <a:extLst>
                <a:ext uri="{FF2B5EF4-FFF2-40B4-BE49-F238E27FC236}">
                  <a16:creationId xmlns:a16="http://schemas.microsoft.com/office/drawing/2014/main" id="{1213AA3B-9393-EF55-3F06-7E94904D1101}"/>
                </a:ext>
              </a:extLst>
            </p:cNvPr>
            <p:cNvSpPr/>
            <p:nvPr/>
          </p:nvSpPr>
          <p:spPr>
            <a:xfrm>
              <a:off x="2986300" y="2276125"/>
              <a:ext cx="39275" cy="84925"/>
            </a:xfrm>
            <a:custGeom>
              <a:avLst/>
              <a:gdLst/>
              <a:ahLst/>
              <a:cxnLst/>
              <a:rect l="l" t="t" r="r" b="b"/>
              <a:pathLst>
                <a:path w="1571" h="3397" extrusionOk="0">
                  <a:moveTo>
                    <a:pt x="988" y="1"/>
                  </a:moveTo>
                  <a:cubicBezTo>
                    <a:pt x="956" y="1"/>
                    <a:pt x="924" y="2"/>
                    <a:pt x="892" y="6"/>
                  </a:cubicBezTo>
                  <a:cubicBezTo>
                    <a:pt x="623" y="38"/>
                    <a:pt x="378" y="214"/>
                    <a:pt x="225" y="444"/>
                  </a:cubicBezTo>
                  <a:cubicBezTo>
                    <a:pt x="67" y="677"/>
                    <a:pt x="3" y="961"/>
                    <a:pt x="2" y="1233"/>
                  </a:cubicBezTo>
                  <a:cubicBezTo>
                    <a:pt x="0" y="1505"/>
                    <a:pt x="53" y="1772"/>
                    <a:pt x="145" y="2015"/>
                  </a:cubicBezTo>
                  <a:cubicBezTo>
                    <a:pt x="145" y="2015"/>
                    <a:pt x="212" y="2201"/>
                    <a:pt x="312" y="2371"/>
                  </a:cubicBezTo>
                  <a:cubicBezTo>
                    <a:pt x="409" y="2542"/>
                    <a:pt x="531" y="2696"/>
                    <a:pt x="531" y="2696"/>
                  </a:cubicBezTo>
                  <a:lnTo>
                    <a:pt x="625" y="2809"/>
                  </a:lnTo>
                  <a:cubicBezTo>
                    <a:pt x="902" y="3100"/>
                    <a:pt x="1230" y="3290"/>
                    <a:pt x="1564" y="3396"/>
                  </a:cubicBezTo>
                  <a:cubicBezTo>
                    <a:pt x="1472" y="3338"/>
                    <a:pt x="1234" y="3198"/>
                    <a:pt x="1037" y="3007"/>
                  </a:cubicBezTo>
                  <a:cubicBezTo>
                    <a:pt x="835" y="2819"/>
                    <a:pt x="673" y="2593"/>
                    <a:pt x="600" y="2486"/>
                  </a:cubicBezTo>
                  <a:cubicBezTo>
                    <a:pt x="600" y="2486"/>
                    <a:pt x="505" y="2357"/>
                    <a:pt x="434" y="2214"/>
                  </a:cubicBezTo>
                  <a:cubicBezTo>
                    <a:pt x="359" y="2074"/>
                    <a:pt x="305" y="1923"/>
                    <a:pt x="305" y="1923"/>
                  </a:cubicBezTo>
                  <a:cubicBezTo>
                    <a:pt x="212" y="1657"/>
                    <a:pt x="160" y="1360"/>
                    <a:pt x="187" y="1069"/>
                  </a:cubicBezTo>
                  <a:cubicBezTo>
                    <a:pt x="208" y="854"/>
                    <a:pt x="264" y="654"/>
                    <a:pt x="373" y="482"/>
                  </a:cubicBezTo>
                  <a:cubicBezTo>
                    <a:pt x="481" y="312"/>
                    <a:pt x="642" y="167"/>
                    <a:pt x="847" y="111"/>
                  </a:cubicBezTo>
                  <a:cubicBezTo>
                    <a:pt x="917" y="93"/>
                    <a:pt x="978" y="87"/>
                    <a:pt x="1032" y="87"/>
                  </a:cubicBezTo>
                  <a:cubicBezTo>
                    <a:pt x="1066" y="87"/>
                    <a:pt x="1096" y="90"/>
                    <a:pt x="1124" y="93"/>
                  </a:cubicBezTo>
                  <a:cubicBezTo>
                    <a:pt x="1196" y="100"/>
                    <a:pt x="1249" y="116"/>
                    <a:pt x="1296" y="130"/>
                  </a:cubicBezTo>
                  <a:cubicBezTo>
                    <a:pt x="1386" y="163"/>
                    <a:pt x="1458" y="184"/>
                    <a:pt x="1570" y="272"/>
                  </a:cubicBezTo>
                  <a:cubicBezTo>
                    <a:pt x="1444" y="102"/>
                    <a:pt x="1220" y="1"/>
                    <a:pt x="9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36">
              <a:extLst>
                <a:ext uri="{FF2B5EF4-FFF2-40B4-BE49-F238E27FC236}">
                  <a16:creationId xmlns:a16="http://schemas.microsoft.com/office/drawing/2014/main" id="{1536D93D-3937-30C5-BB9C-2139F947DCD8}"/>
                </a:ext>
              </a:extLst>
            </p:cNvPr>
            <p:cNvSpPr/>
            <p:nvPr/>
          </p:nvSpPr>
          <p:spPr>
            <a:xfrm>
              <a:off x="3078225" y="2296375"/>
              <a:ext cx="96650" cy="88000"/>
            </a:xfrm>
            <a:custGeom>
              <a:avLst/>
              <a:gdLst/>
              <a:ahLst/>
              <a:cxnLst/>
              <a:rect l="l" t="t" r="r" b="b"/>
              <a:pathLst>
                <a:path w="3866" h="3520" extrusionOk="0">
                  <a:moveTo>
                    <a:pt x="3853" y="1"/>
                  </a:moveTo>
                  <a:cubicBezTo>
                    <a:pt x="3828" y="122"/>
                    <a:pt x="3780" y="432"/>
                    <a:pt x="3676" y="731"/>
                  </a:cubicBezTo>
                  <a:cubicBezTo>
                    <a:pt x="3578" y="1032"/>
                    <a:pt x="3433" y="1319"/>
                    <a:pt x="3364" y="1453"/>
                  </a:cubicBezTo>
                  <a:cubicBezTo>
                    <a:pt x="3364" y="1453"/>
                    <a:pt x="3283" y="1620"/>
                    <a:pt x="3183" y="1774"/>
                  </a:cubicBezTo>
                  <a:cubicBezTo>
                    <a:pt x="3086" y="1931"/>
                    <a:pt x="2971" y="2076"/>
                    <a:pt x="2971" y="2076"/>
                  </a:cubicBezTo>
                  <a:cubicBezTo>
                    <a:pt x="2767" y="2334"/>
                    <a:pt x="2518" y="2572"/>
                    <a:pt x="2235" y="2766"/>
                  </a:cubicBezTo>
                  <a:cubicBezTo>
                    <a:pt x="1814" y="3054"/>
                    <a:pt x="1390" y="3269"/>
                    <a:pt x="895" y="3378"/>
                  </a:cubicBezTo>
                  <a:cubicBezTo>
                    <a:pt x="618" y="3436"/>
                    <a:pt x="471" y="3442"/>
                    <a:pt x="356" y="3459"/>
                  </a:cubicBezTo>
                  <a:cubicBezTo>
                    <a:pt x="242" y="3470"/>
                    <a:pt x="160" y="3484"/>
                    <a:pt x="1" y="3502"/>
                  </a:cubicBezTo>
                  <a:cubicBezTo>
                    <a:pt x="111" y="3513"/>
                    <a:pt x="225" y="3519"/>
                    <a:pt x="341" y="3519"/>
                  </a:cubicBezTo>
                  <a:cubicBezTo>
                    <a:pt x="782" y="3519"/>
                    <a:pt x="1257" y="3435"/>
                    <a:pt x="1703" y="3248"/>
                  </a:cubicBezTo>
                  <a:cubicBezTo>
                    <a:pt x="2268" y="3020"/>
                    <a:pt x="2782" y="2627"/>
                    <a:pt x="3136" y="2160"/>
                  </a:cubicBezTo>
                  <a:cubicBezTo>
                    <a:pt x="3136" y="2160"/>
                    <a:pt x="3275" y="1985"/>
                    <a:pt x="3386" y="1793"/>
                  </a:cubicBezTo>
                  <a:cubicBezTo>
                    <a:pt x="3441" y="1697"/>
                    <a:pt x="3495" y="1600"/>
                    <a:pt x="3531" y="1524"/>
                  </a:cubicBezTo>
                  <a:cubicBezTo>
                    <a:pt x="3568" y="1451"/>
                    <a:pt x="3591" y="1400"/>
                    <a:pt x="3591" y="1400"/>
                  </a:cubicBezTo>
                  <a:lnTo>
                    <a:pt x="3655" y="1246"/>
                  </a:lnTo>
                  <a:cubicBezTo>
                    <a:pt x="3811" y="820"/>
                    <a:pt x="3865" y="401"/>
                    <a:pt x="3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36">
              <a:extLst>
                <a:ext uri="{FF2B5EF4-FFF2-40B4-BE49-F238E27FC236}">
                  <a16:creationId xmlns:a16="http://schemas.microsoft.com/office/drawing/2014/main" id="{28BF7386-6E59-B805-CFDD-67A67AD371B3}"/>
                </a:ext>
              </a:extLst>
            </p:cNvPr>
            <p:cNvSpPr/>
            <p:nvPr/>
          </p:nvSpPr>
          <p:spPr>
            <a:xfrm>
              <a:off x="3058875" y="2219400"/>
              <a:ext cx="47875" cy="75750"/>
            </a:xfrm>
            <a:custGeom>
              <a:avLst/>
              <a:gdLst/>
              <a:ahLst/>
              <a:cxnLst/>
              <a:rect l="l" t="t" r="r" b="b"/>
              <a:pathLst>
                <a:path w="1915" h="3030" extrusionOk="0">
                  <a:moveTo>
                    <a:pt x="1638" y="0"/>
                  </a:moveTo>
                  <a:cubicBezTo>
                    <a:pt x="1495" y="0"/>
                    <a:pt x="1114" y="77"/>
                    <a:pt x="791" y="308"/>
                  </a:cubicBezTo>
                  <a:cubicBezTo>
                    <a:pt x="629" y="420"/>
                    <a:pt x="483" y="561"/>
                    <a:pt x="373" y="700"/>
                  </a:cubicBezTo>
                  <a:cubicBezTo>
                    <a:pt x="262" y="837"/>
                    <a:pt x="194" y="976"/>
                    <a:pt x="153" y="1063"/>
                  </a:cubicBezTo>
                  <a:cubicBezTo>
                    <a:pt x="153" y="1063"/>
                    <a:pt x="131" y="1118"/>
                    <a:pt x="99" y="1203"/>
                  </a:cubicBezTo>
                  <a:cubicBezTo>
                    <a:pt x="87" y="1245"/>
                    <a:pt x="72" y="1296"/>
                    <a:pt x="56" y="1349"/>
                  </a:cubicBezTo>
                  <a:cubicBezTo>
                    <a:pt x="46" y="1404"/>
                    <a:pt x="32" y="1462"/>
                    <a:pt x="22" y="1522"/>
                  </a:cubicBezTo>
                  <a:cubicBezTo>
                    <a:pt x="4" y="1640"/>
                    <a:pt x="0" y="1760"/>
                    <a:pt x="5" y="1849"/>
                  </a:cubicBezTo>
                  <a:cubicBezTo>
                    <a:pt x="9" y="1939"/>
                    <a:pt x="18" y="1999"/>
                    <a:pt x="18" y="1999"/>
                  </a:cubicBezTo>
                  <a:cubicBezTo>
                    <a:pt x="47" y="2212"/>
                    <a:pt x="123" y="2427"/>
                    <a:pt x="260" y="2608"/>
                  </a:cubicBezTo>
                  <a:cubicBezTo>
                    <a:pt x="396" y="2787"/>
                    <a:pt x="588" y="2933"/>
                    <a:pt x="814" y="2997"/>
                  </a:cubicBezTo>
                  <a:cubicBezTo>
                    <a:pt x="889" y="3019"/>
                    <a:pt x="966" y="3029"/>
                    <a:pt x="1042" y="3029"/>
                  </a:cubicBezTo>
                  <a:cubicBezTo>
                    <a:pt x="1309" y="3029"/>
                    <a:pt x="1564" y="2900"/>
                    <a:pt x="1713" y="2691"/>
                  </a:cubicBezTo>
                  <a:cubicBezTo>
                    <a:pt x="1914" y="2417"/>
                    <a:pt x="1860" y="2017"/>
                    <a:pt x="1610" y="1795"/>
                  </a:cubicBezTo>
                  <a:cubicBezTo>
                    <a:pt x="1498" y="1695"/>
                    <a:pt x="1374" y="1665"/>
                    <a:pt x="1273" y="1665"/>
                  </a:cubicBezTo>
                  <a:cubicBezTo>
                    <a:pt x="1246" y="1665"/>
                    <a:pt x="1221" y="1667"/>
                    <a:pt x="1199" y="1671"/>
                  </a:cubicBezTo>
                  <a:cubicBezTo>
                    <a:pt x="1087" y="1689"/>
                    <a:pt x="1010" y="1729"/>
                    <a:pt x="952" y="1773"/>
                  </a:cubicBezTo>
                  <a:cubicBezTo>
                    <a:pt x="894" y="1816"/>
                    <a:pt x="849" y="1863"/>
                    <a:pt x="817" y="1924"/>
                  </a:cubicBezTo>
                  <a:cubicBezTo>
                    <a:pt x="784" y="1983"/>
                    <a:pt x="761" y="2057"/>
                    <a:pt x="767" y="2149"/>
                  </a:cubicBezTo>
                  <a:cubicBezTo>
                    <a:pt x="787" y="1919"/>
                    <a:pt x="1024" y="1747"/>
                    <a:pt x="1252" y="1747"/>
                  </a:cubicBezTo>
                  <a:cubicBezTo>
                    <a:pt x="1333" y="1747"/>
                    <a:pt x="1413" y="1769"/>
                    <a:pt x="1482" y="1818"/>
                  </a:cubicBezTo>
                  <a:cubicBezTo>
                    <a:pt x="1613" y="1903"/>
                    <a:pt x="1695" y="2059"/>
                    <a:pt x="1710" y="2218"/>
                  </a:cubicBezTo>
                  <a:cubicBezTo>
                    <a:pt x="1729" y="2379"/>
                    <a:pt x="1671" y="2537"/>
                    <a:pt x="1559" y="2652"/>
                  </a:cubicBezTo>
                  <a:cubicBezTo>
                    <a:pt x="1446" y="2766"/>
                    <a:pt x="1288" y="2838"/>
                    <a:pt x="1128" y="2854"/>
                  </a:cubicBezTo>
                  <a:cubicBezTo>
                    <a:pt x="1106" y="2856"/>
                    <a:pt x="1085" y="2857"/>
                    <a:pt x="1063" y="2857"/>
                  </a:cubicBezTo>
                  <a:cubicBezTo>
                    <a:pt x="925" y="2857"/>
                    <a:pt x="787" y="2814"/>
                    <a:pt x="669" y="2740"/>
                  </a:cubicBezTo>
                  <a:cubicBezTo>
                    <a:pt x="385" y="2571"/>
                    <a:pt x="223" y="2253"/>
                    <a:pt x="194" y="1934"/>
                  </a:cubicBezTo>
                  <a:cubicBezTo>
                    <a:pt x="194" y="1934"/>
                    <a:pt x="185" y="1873"/>
                    <a:pt x="185" y="1781"/>
                  </a:cubicBezTo>
                  <a:cubicBezTo>
                    <a:pt x="185" y="1690"/>
                    <a:pt x="193" y="1566"/>
                    <a:pt x="222" y="1447"/>
                  </a:cubicBezTo>
                  <a:cubicBezTo>
                    <a:pt x="269" y="1204"/>
                    <a:pt x="393" y="986"/>
                    <a:pt x="393" y="986"/>
                  </a:cubicBezTo>
                  <a:cubicBezTo>
                    <a:pt x="393" y="986"/>
                    <a:pt x="416" y="945"/>
                    <a:pt x="439" y="905"/>
                  </a:cubicBezTo>
                  <a:cubicBezTo>
                    <a:pt x="463" y="866"/>
                    <a:pt x="490" y="829"/>
                    <a:pt x="490" y="829"/>
                  </a:cubicBezTo>
                  <a:cubicBezTo>
                    <a:pt x="767" y="404"/>
                    <a:pt x="1180" y="112"/>
                    <a:pt x="1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36">
              <a:extLst>
                <a:ext uri="{FF2B5EF4-FFF2-40B4-BE49-F238E27FC236}">
                  <a16:creationId xmlns:a16="http://schemas.microsoft.com/office/drawing/2014/main" id="{167D3B90-F76C-2942-CAB0-1118959B484C}"/>
                </a:ext>
              </a:extLst>
            </p:cNvPr>
            <p:cNvSpPr/>
            <p:nvPr/>
          </p:nvSpPr>
          <p:spPr>
            <a:xfrm>
              <a:off x="3097475" y="2172225"/>
              <a:ext cx="47625" cy="38525"/>
            </a:xfrm>
            <a:custGeom>
              <a:avLst/>
              <a:gdLst/>
              <a:ahLst/>
              <a:cxnLst/>
              <a:rect l="l" t="t" r="r" b="b"/>
              <a:pathLst>
                <a:path w="1905" h="1541" extrusionOk="0">
                  <a:moveTo>
                    <a:pt x="30" y="0"/>
                  </a:moveTo>
                  <a:lnTo>
                    <a:pt x="30" y="0"/>
                  </a:lnTo>
                  <a:cubicBezTo>
                    <a:pt x="1" y="119"/>
                    <a:pt x="14" y="259"/>
                    <a:pt x="65" y="385"/>
                  </a:cubicBezTo>
                  <a:cubicBezTo>
                    <a:pt x="118" y="513"/>
                    <a:pt x="205" y="629"/>
                    <a:pt x="311" y="725"/>
                  </a:cubicBezTo>
                  <a:cubicBezTo>
                    <a:pt x="529" y="917"/>
                    <a:pt x="805" y="1008"/>
                    <a:pt x="1045" y="1089"/>
                  </a:cubicBezTo>
                  <a:cubicBezTo>
                    <a:pt x="1045" y="1089"/>
                    <a:pt x="1136" y="1120"/>
                    <a:pt x="1226" y="1151"/>
                  </a:cubicBezTo>
                  <a:cubicBezTo>
                    <a:pt x="1315" y="1182"/>
                    <a:pt x="1399" y="1221"/>
                    <a:pt x="1399" y="1221"/>
                  </a:cubicBezTo>
                  <a:lnTo>
                    <a:pt x="1461" y="1251"/>
                  </a:lnTo>
                  <a:cubicBezTo>
                    <a:pt x="1634" y="1325"/>
                    <a:pt x="1786" y="1411"/>
                    <a:pt x="1905" y="1540"/>
                  </a:cubicBezTo>
                  <a:cubicBezTo>
                    <a:pt x="1895" y="1486"/>
                    <a:pt x="1829" y="1355"/>
                    <a:pt x="1720" y="1248"/>
                  </a:cubicBezTo>
                  <a:cubicBezTo>
                    <a:pt x="1614" y="1139"/>
                    <a:pt x="1480" y="1057"/>
                    <a:pt x="1414" y="1029"/>
                  </a:cubicBezTo>
                  <a:cubicBezTo>
                    <a:pt x="1414" y="1029"/>
                    <a:pt x="1333" y="995"/>
                    <a:pt x="1251" y="966"/>
                  </a:cubicBezTo>
                  <a:cubicBezTo>
                    <a:pt x="1169" y="939"/>
                    <a:pt x="1088" y="911"/>
                    <a:pt x="1088" y="911"/>
                  </a:cubicBezTo>
                  <a:cubicBezTo>
                    <a:pt x="945" y="863"/>
                    <a:pt x="799" y="815"/>
                    <a:pt x="663" y="751"/>
                  </a:cubicBezTo>
                  <a:cubicBezTo>
                    <a:pt x="562" y="702"/>
                    <a:pt x="468" y="657"/>
                    <a:pt x="383" y="597"/>
                  </a:cubicBezTo>
                  <a:cubicBezTo>
                    <a:pt x="299" y="538"/>
                    <a:pt x="221" y="464"/>
                    <a:pt x="165" y="371"/>
                  </a:cubicBezTo>
                  <a:cubicBezTo>
                    <a:pt x="104" y="267"/>
                    <a:pt x="92" y="205"/>
                    <a:pt x="76" y="157"/>
                  </a:cubicBezTo>
                  <a:cubicBezTo>
                    <a:pt x="63" y="110"/>
                    <a:pt x="46" y="75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36">
              <a:extLst>
                <a:ext uri="{FF2B5EF4-FFF2-40B4-BE49-F238E27FC236}">
                  <a16:creationId xmlns:a16="http://schemas.microsoft.com/office/drawing/2014/main" id="{49905D59-E2B7-4291-4827-4903AABD1823}"/>
                </a:ext>
              </a:extLst>
            </p:cNvPr>
            <p:cNvSpPr/>
            <p:nvPr/>
          </p:nvSpPr>
          <p:spPr>
            <a:xfrm>
              <a:off x="3141750" y="2162300"/>
              <a:ext cx="34500" cy="42300"/>
            </a:xfrm>
            <a:custGeom>
              <a:avLst/>
              <a:gdLst/>
              <a:ahLst/>
              <a:cxnLst/>
              <a:rect l="l" t="t" r="r" b="b"/>
              <a:pathLst>
                <a:path w="1380" h="1692" extrusionOk="0">
                  <a:moveTo>
                    <a:pt x="1" y="1"/>
                  </a:moveTo>
                  <a:cubicBezTo>
                    <a:pt x="345" y="234"/>
                    <a:pt x="692" y="586"/>
                    <a:pt x="937" y="941"/>
                  </a:cubicBezTo>
                  <a:cubicBezTo>
                    <a:pt x="937" y="941"/>
                    <a:pt x="949" y="959"/>
                    <a:pt x="966" y="983"/>
                  </a:cubicBezTo>
                  <a:cubicBezTo>
                    <a:pt x="983" y="1009"/>
                    <a:pt x="1005" y="1044"/>
                    <a:pt x="1027" y="1078"/>
                  </a:cubicBezTo>
                  <a:cubicBezTo>
                    <a:pt x="1069" y="1148"/>
                    <a:pt x="1109" y="1219"/>
                    <a:pt x="1109" y="1219"/>
                  </a:cubicBezTo>
                  <a:lnTo>
                    <a:pt x="1137" y="1274"/>
                  </a:lnTo>
                  <a:cubicBezTo>
                    <a:pt x="1225" y="1417"/>
                    <a:pt x="1303" y="1553"/>
                    <a:pt x="1375" y="1692"/>
                  </a:cubicBezTo>
                  <a:cubicBezTo>
                    <a:pt x="1379" y="1642"/>
                    <a:pt x="1371" y="1517"/>
                    <a:pt x="1344" y="1390"/>
                  </a:cubicBezTo>
                  <a:cubicBezTo>
                    <a:pt x="1316" y="1265"/>
                    <a:pt x="1273" y="1137"/>
                    <a:pt x="1241" y="1083"/>
                  </a:cubicBezTo>
                  <a:cubicBezTo>
                    <a:pt x="1241" y="1083"/>
                    <a:pt x="1205" y="1016"/>
                    <a:pt x="1163" y="952"/>
                  </a:cubicBezTo>
                  <a:cubicBezTo>
                    <a:pt x="1123" y="888"/>
                    <a:pt x="1078" y="827"/>
                    <a:pt x="1078" y="827"/>
                  </a:cubicBezTo>
                  <a:cubicBezTo>
                    <a:pt x="1001" y="714"/>
                    <a:pt x="911" y="605"/>
                    <a:pt x="816" y="501"/>
                  </a:cubicBezTo>
                  <a:cubicBezTo>
                    <a:pt x="671" y="345"/>
                    <a:pt x="505" y="246"/>
                    <a:pt x="336" y="136"/>
                  </a:cubicBezTo>
                  <a:cubicBezTo>
                    <a:pt x="145" y="15"/>
                    <a:pt x="130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36">
              <a:extLst>
                <a:ext uri="{FF2B5EF4-FFF2-40B4-BE49-F238E27FC236}">
                  <a16:creationId xmlns:a16="http://schemas.microsoft.com/office/drawing/2014/main" id="{E5356862-50E4-BE13-114C-320F1F3618C5}"/>
                </a:ext>
              </a:extLst>
            </p:cNvPr>
            <p:cNvSpPr/>
            <p:nvPr/>
          </p:nvSpPr>
          <p:spPr>
            <a:xfrm>
              <a:off x="3180625" y="2141325"/>
              <a:ext cx="12750" cy="38150"/>
            </a:xfrm>
            <a:custGeom>
              <a:avLst/>
              <a:gdLst/>
              <a:ahLst/>
              <a:cxnLst/>
              <a:rect l="l" t="t" r="r" b="b"/>
              <a:pathLst>
                <a:path w="510" h="1526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266"/>
                    <a:pt x="248" y="602"/>
                    <a:pt x="299" y="905"/>
                  </a:cubicBezTo>
                  <a:cubicBezTo>
                    <a:pt x="299" y="905"/>
                    <a:pt x="309" y="963"/>
                    <a:pt x="316" y="1020"/>
                  </a:cubicBezTo>
                  <a:cubicBezTo>
                    <a:pt x="323" y="1079"/>
                    <a:pt x="327" y="1137"/>
                    <a:pt x="327" y="1137"/>
                  </a:cubicBezTo>
                  <a:lnTo>
                    <a:pt x="328" y="1180"/>
                  </a:lnTo>
                  <a:cubicBezTo>
                    <a:pt x="344" y="1299"/>
                    <a:pt x="362" y="1412"/>
                    <a:pt x="374" y="1525"/>
                  </a:cubicBezTo>
                  <a:cubicBezTo>
                    <a:pt x="397" y="1494"/>
                    <a:pt x="439" y="1410"/>
                    <a:pt x="466" y="1320"/>
                  </a:cubicBezTo>
                  <a:cubicBezTo>
                    <a:pt x="494" y="1229"/>
                    <a:pt x="510" y="1130"/>
                    <a:pt x="505" y="1085"/>
                  </a:cubicBezTo>
                  <a:cubicBezTo>
                    <a:pt x="505" y="1085"/>
                    <a:pt x="502" y="1030"/>
                    <a:pt x="494" y="975"/>
                  </a:cubicBezTo>
                  <a:cubicBezTo>
                    <a:pt x="487" y="920"/>
                    <a:pt x="476" y="865"/>
                    <a:pt x="476" y="865"/>
                  </a:cubicBezTo>
                  <a:cubicBezTo>
                    <a:pt x="460" y="767"/>
                    <a:pt x="435" y="668"/>
                    <a:pt x="405" y="569"/>
                  </a:cubicBezTo>
                  <a:cubicBezTo>
                    <a:pt x="359" y="421"/>
                    <a:pt x="271" y="308"/>
                    <a:pt x="192" y="183"/>
                  </a:cubicBezTo>
                  <a:cubicBezTo>
                    <a:pt x="102" y="46"/>
                    <a:pt x="93" y="4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36">
              <a:extLst>
                <a:ext uri="{FF2B5EF4-FFF2-40B4-BE49-F238E27FC236}">
                  <a16:creationId xmlns:a16="http://schemas.microsoft.com/office/drawing/2014/main" id="{BBADBDD3-8C46-613A-7ED5-A5487B79FB57}"/>
                </a:ext>
              </a:extLst>
            </p:cNvPr>
            <p:cNvSpPr/>
            <p:nvPr/>
          </p:nvSpPr>
          <p:spPr>
            <a:xfrm>
              <a:off x="3216925" y="2126500"/>
              <a:ext cx="19575" cy="39750"/>
            </a:xfrm>
            <a:custGeom>
              <a:avLst/>
              <a:gdLst/>
              <a:ahLst/>
              <a:cxnLst/>
              <a:rect l="l" t="t" r="r" b="b"/>
              <a:pathLst>
                <a:path w="783" h="1590" extrusionOk="0">
                  <a:moveTo>
                    <a:pt x="783" y="1"/>
                  </a:moveTo>
                  <a:lnTo>
                    <a:pt x="783" y="1"/>
                  </a:lnTo>
                  <a:cubicBezTo>
                    <a:pt x="634" y="81"/>
                    <a:pt x="484" y="202"/>
                    <a:pt x="360" y="351"/>
                  </a:cubicBezTo>
                  <a:cubicBezTo>
                    <a:pt x="233" y="500"/>
                    <a:pt x="138" y="680"/>
                    <a:pt x="81" y="858"/>
                  </a:cubicBezTo>
                  <a:cubicBezTo>
                    <a:pt x="81" y="858"/>
                    <a:pt x="75" y="875"/>
                    <a:pt x="67" y="901"/>
                  </a:cubicBezTo>
                  <a:cubicBezTo>
                    <a:pt x="60" y="926"/>
                    <a:pt x="52" y="960"/>
                    <a:pt x="42" y="995"/>
                  </a:cubicBezTo>
                  <a:cubicBezTo>
                    <a:pt x="27" y="1064"/>
                    <a:pt x="15" y="1134"/>
                    <a:pt x="15" y="1134"/>
                  </a:cubicBezTo>
                  <a:lnTo>
                    <a:pt x="7" y="1187"/>
                  </a:lnTo>
                  <a:cubicBezTo>
                    <a:pt x="1" y="1332"/>
                    <a:pt x="24" y="1467"/>
                    <a:pt x="61" y="1589"/>
                  </a:cubicBezTo>
                  <a:cubicBezTo>
                    <a:pt x="79" y="1549"/>
                    <a:pt x="101" y="1450"/>
                    <a:pt x="129" y="1355"/>
                  </a:cubicBezTo>
                  <a:cubicBezTo>
                    <a:pt x="160" y="1260"/>
                    <a:pt x="192" y="1167"/>
                    <a:pt x="202" y="1122"/>
                  </a:cubicBezTo>
                  <a:cubicBezTo>
                    <a:pt x="202" y="1122"/>
                    <a:pt x="210" y="1066"/>
                    <a:pt x="226" y="1013"/>
                  </a:cubicBezTo>
                  <a:cubicBezTo>
                    <a:pt x="239" y="958"/>
                    <a:pt x="257" y="905"/>
                    <a:pt x="257" y="905"/>
                  </a:cubicBezTo>
                  <a:cubicBezTo>
                    <a:pt x="287" y="810"/>
                    <a:pt x="331" y="715"/>
                    <a:pt x="380" y="623"/>
                  </a:cubicBezTo>
                  <a:cubicBezTo>
                    <a:pt x="456" y="487"/>
                    <a:pt x="511" y="352"/>
                    <a:pt x="614" y="233"/>
                  </a:cubicBezTo>
                  <a:cubicBezTo>
                    <a:pt x="731" y="103"/>
                    <a:pt x="737" y="103"/>
                    <a:pt x="7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36">
              <a:extLst>
                <a:ext uri="{FF2B5EF4-FFF2-40B4-BE49-F238E27FC236}">
                  <a16:creationId xmlns:a16="http://schemas.microsoft.com/office/drawing/2014/main" id="{67156B72-B1D7-37B3-42F3-9DDA4E6C2F85}"/>
                </a:ext>
              </a:extLst>
            </p:cNvPr>
            <p:cNvSpPr/>
            <p:nvPr/>
          </p:nvSpPr>
          <p:spPr>
            <a:xfrm>
              <a:off x="3250550" y="2032275"/>
              <a:ext cx="28825" cy="54525"/>
            </a:xfrm>
            <a:custGeom>
              <a:avLst/>
              <a:gdLst/>
              <a:ahLst/>
              <a:cxnLst/>
              <a:rect l="l" t="t" r="r" b="b"/>
              <a:pathLst>
                <a:path w="1153" h="2181" extrusionOk="0">
                  <a:moveTo>
                    <a:pt x="1153" y="0"/>
                  </a:moveTo>
                  <a:lnTo>
                    <a:pt x="1153" y="0"/>
                  </a:lnTo>
                  <a:cubicBezTo>
                    <a:pt x="1097" y="9"/>
                    <a:pt x="959" y="52"/>
                    <a:pt x="826" y="125"/>
                  </a:cubicBezTo>
                  <a:cubicBezTo>
                    <a:pt x="695" y="198"/>
                    <a:pt x="570" y="295"/>
                    <a:pt x="523" y="351"/>
                  </a:cubicBezTo>
                  <a:lnTo>
                    <a:pt x="486" y="393"/>
                  </a:lnTo>
                  <a:cubicBezTo>
                    <a:pt x="464" y="418"/>
                    <a:pt x="436" y="452"/>
                    <a:pt x="411" y="489"/>
                  </a:cubicBezTo>
                  <a:cubicBezTo>
                    <a:pt x="356" y="561"/>
                    <a:pt x="309" y="637"/>
                    <a:pt x="309" y="637"/>
                  </a:cubicBezTo>
                  <a:cubicBezTo>
                    <a:pt x="223" y="770"/>
                    <a:pt x="151" y="920"/>
                    <a:pt x="93" y="1075"/>
                  </a:cubicBezTo>
                  <a:cubicBezTo>
                    <a:pt x="9" y="1310"/>
                    <a:pt x="1" y="1538"/>
                    <a:pt x="4" y="1775"/>
                  </a:cubicBezTo>
                  <a:cubicBezTo>
                    <a:pt x="14" y="2039"/>
                    <a:pt x="31" y="2050"/>
                    <a:pt x="102" y="2180"/>
                  </a:cubicBezTo>
                  <a:cubicBezTo>
                    <a:pt x="77" y="1942"/>
                    <a:pt x="97" y="1680"/>
                    <a:pt x="162" y="1427"/>
                  </a:cubicBezTo>
                  <a:cubicBezTo>
                    <a:pt x="225" y="1173"/>
                    <a:pt x="339" y="931"/>
                    <a:pt x="471" y="722"/>
                  </a:cubicBezTo>
                  <a:cubicBezTo>
                    <a:pt x="471" y="722"/>
                    <a:pt x="484" y="702"/>
                    <a:pt x="503" y="672"/>
                  </a:cubicBezTo>
                  <a:cubicBezTo>
                    <a:pt x="523" y="644"/>
                    <a:pt x="551" y="606"/>
                    <a:pt x="578" y="568"/>
                  </a:cubicBezTo>
                  <a:cubicBezTo>
                    <a:pt x="606" y="530"/>
                    <a:pt x="639" y="496"/>
                    <a:pt x="662" y="469"/>
                  </a:cubicBezTo>
                  <a:cubicBezTo>
                    <a:pt x="683" y="442"/>
                    <a:pt x="701" y="425"/>
                    <a:pt x="701" y="425"/>
                  </a:cubicBezTo>
                  <a:lnTo>
                    <a:pt x="750" y="376"/>
                  </a:lnTo>
                  <a:cubicBezTo>
                    <a:pt x="878" y="232"/>
                    <a:pt x="1009" y="109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36">
              <a:extLst>
                <a:ext uri="{FF2B5EF4-FFF2-40B4-BE49-F238E27FC236}">
                  <a16:creationId xmlns:a16="http://schemas.microsoft.com/office/drawing/2014/main" id="{FA8AD963-E675-7364-DDA9-61243E0F2B44}"/>
                </a:ext>
              </a:extLst>
            </p:cNvPr>
            <p:cNvSpPr/>
            <p:nvPr/>
          </p:nvSpPr>
          <p:spPr>
            <a:xfrm>
              <a:off x="3289325" y="2039325"/>
              <a:ext cx="26600" cy="52900"/>
            </a:xfrm>
            <a:custGeom>
              <a:avLst/>
              <a:gdLst/>
              <a:ahLst/>
              <a:cxnLst/>
              <a:rect l="l" t="t" r="r" b="b"/>
              <a:pathLst>
                <a:path w="1064" h="2116" extrusionOk="0">
                  <a:moveTo>
                    <a:pt x="1035" y="1"/>
                  </a:moveTo>
                  <a:lnTo>
                    <a:pt x="1035" y="1"/>
                  </a:lnTo>
                  <a:cubicBezTo>
                    <a:pt x="1016" y="51"/>
                    <a:pt x="981" y="178"/>
                    <a:pt x="926" y="295"/>
                  </a:cubicBezTo>
                  <a:cubicBezTo>
                    <a:pt x="872" y="413"/>
                    <a:pt x="805" y="523"/>
                    <a:pt x="779" y="578"/>
                  </a:cubicBezTo>
                  <a:cubicBezTo>
                    <a:pt x="779" y="578"/>
                    <a:pt x="749" y="646"/>
                    <a:pt x="713" y="713"/>
                  </a:cubicBezTo>
                  <a:cubicBezTo>
                    <a:pt x="679" y="779"/>
                    <a:pt x="640" y="844"/>
                    <a:pt x="640" y="844"/>
                  </a:cubicBezTo>
                  <a:cubicBezTo>
                    <a:pt x="569" y="961"/>
                    <a:pt x="489" y="1077"/>
                    <a:pt x="406" y="1196"/>
                  </a:cubicBezTo>
                  <a:cubicBezTo>
                    <a:pt x="282" y="1373"/>
                    <a:pt x="197" y="1555"/>
                    <a:pt x="102" y="1747"/>
                  </a:cubicBezTo>
                  <a:cubicBezTo>
                    <a:pt x="1" y="1963"/>
                    <a:pt x="5" y="1978"/>
                    <a:pt x="10" y="2116"/>
                  </a:cubicBezTo>
                  <a:cubicBezTo>
                    <a:pt x="181" y="1712"/>
                    <a:pt x="554" y="1343"/>
                    <a:pt x="803" y="925"/>
                  </a:cubicBezTo>
                  <a:cubicBezTo>
                    <a:pt x="803" y="925"/>
                    <a:pt x="849" y="847"/>
                    <a:pt x="892" y="765"/>
                  </a:cubicBezTo>
                  <a:cubicBezTo>
                    <a:pt x="934" y="683"/>
                    <a:pt x="969" y="598"/>
                    <a:pt x="969" y="598"/>
                  </a:cubicBezTo>
                  <a:lnTo>
                    <a:pt x="995" y="533"/>
                  </a:lnTo>
                  <a:cubicBezTo>
                    <a:pt x="1052" y="350"/>
                    <a:pt x="1063" y="167"/>
                    <a:pt x="10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36">
              <a:extLst>
                <a:ext uri="{FF2B5EF4-FFF2-40B4-BE49-F238E27FC236}">
                  <a16:creationId xmlns:a16="http://schemas.microsoft.com/office/drawing/2014/main" id="{15DFD38C-E90E-8A32-B429-202434B93B92}"/>
                </a:ext>
              </a:extLst>
            </p:cNvPr>
            <p:cNvSpPr/>
            <p:nvPr/>
          </p:nvSpPr>
          <p:spPr>
            <a:xfrm>
              <a:off x="3274700" y="2089400"/>
              <a:ext cx="46975" cy="38400"/>
            </a:xfrm>
            <a:custGeom>
              <a:avLst/>
              <a:gdLst/>
              <a:ahLst/>
              <a:cxnLst/>
              <a:rect l="l" t="t" r="r" b="b"/>
              <a:pathLst>
                <a:path w="1879" h="1536" extrusionOk="0">
                  <a:moveTo>
                    <a:pt x="1879" y="0"/>
                  </a:moveTo>
                  <a:cubicBezTo>
                    <a:pt x="1837" y="40"/>
                    <a:pt x="1752" y="147"/>
                    <a:pt x="1660" y="249"/>
                  </a:cubicBezTo>
                  <a:cubicBezTo>
                    <a:pt x="1567" y="351"/>
                    <a:pt x="1471" y="449"/>
                    <a:pt x="1430" y="499"/>
                  </a:cubicBezTo>
                  <a:cubicBezTo>
                    <a:pt x="1430" y="499"/>
                    <a:pt x="1417" y="514"/>
                    <a:pt x="1399" y="537"/>
                  </a:cubicBezTo>
                  <a:cubicBezTo>
                    <a:pt x="1379" y="560"/>
                    <a:pt x="1354" y="591"/>
                    <a:pt x="1327" y="619"/>
                  </a:cubicBezTo>
                  <a:cubicBezTo>
                    <a:pt x="1275" y="678"/>
                    <a:pt x="1218" y="733"/>
                    <a:pt x="1218" y="733"/>
                  </a:cubicBezTo>
                  <a:cubicBezTo>
                    <a:pt x="1119" y="833"/>
                    <a:pt x="1005" y="926"/>
                    <a:pt x="885" y="1011"/>
                  </a:cubicBezTo>
                  <a:cubicBezTo>
                    <a:pt x="707" y="1137"/>
                    <a:pt x="549" y="1264"/>
                    <a:pt x="350" y="1355"/>
                  </a:cubicBezTo>
                  <a:cubicBezTo>
                    <a:pt x="127" y="1452"/>
                    <a:pt x="118" y="1449"/>
                    <a:pt x="1" y="1536"/>
                  </a:cubicBezTo>
                  <a:cubicBezTo>
                    <a:pt x="230" y="1503"/>
                    <a:pt x="481" y="1428"/>
                    <a:pt x="717" y="1311"/>
                  </a:cubicBezTo>
                  <a:cubicBezTo>
                    <a:pt x="956" y="1195"/>
                    <a:pt x="1177" y="1032"/>
                    <a:pt x="1357" y="852"/>
                  </a:cubicBezTo>
                  <a:cubicBezTo>
                    <a:pt x="1357" y="852"/>
                    <a:pt x="1374" y="835"/>
                    <a:pt x="1400" y="809"/>
                  </a:cubicBezTo>
                  <a:cubicBezTo>
                    <a:pt x="1424" y="783"/>
                    <a:pt x="1456" y="747"/>
                    <a:pt x="1488" y="712"/>
                  </a:cubicBezTo>
                  <a:cubicBezTo>
                    <a:pt x="1551" y="638"/>
                    <a:pt x="1611" y="563"/>
                    <a:pt x="1611" y="563"/>
                  </a:cubicBezTo>
                  <a:lnTo>
                    <a:pt x="1654" y="504"/>
                  </a:lnTo>
                  <a:cubicBezTo>
                    <a:pt x="1760" y="338"/>
                    <a:pt x="1830" y="168"/>
                    <a:pt x="1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36">
              <a:extLst>
                <a:ext uri="{FF2B5EF4-FFF2-40B4-BE49-F238E27FC236}">
                  <a16:creationId xmlns:a16="http://schemas.microsoft.com/office/drawing/2014/main" id="{010EC0D4-86AF-A11F-AE6D-EC6B4DAC3274}"/>
                </a:ext>
              </a:extLst>
            </p:cNvPr>
            <p:cNvSpPr/>
            <p:nvPr/>
          </p:nvSpPr>
          <p:spPr>
            <a:xfrm>
              <a:off x="3326575" y="2110675"/>
              <a:ext cx="12675" cy="57550"/>
            </a:xfrm>
            <a:custGeom>
              <a:avLst/>
              <a:gdLst/>
              <a:ahLst/>
              <a:cxnLst/>
              <a:rect l="l" t="t" r="r" b="b"/>
              <a:pathLst>
                <a:path w="507" h="2302" extrusionOk="0">
                  <a:moveTo>
                    <a:pt x="391" y="0"/>
                  </a:moveTo>
                  <a:lnTo>
                    <a:pt x="391" y="0"/>
                  </a:lnTo>
                  <a:cubicBezTo>
                    <a:pt x="350" y="35"/>
                    <a:pt x="261" y="138"/>
                    <a:pt x="189" y="260"/>
                  </a:cubicBezTo>
                  <a:cubicBezTo>
                    <a:pt x="118" y="382"/>
                    <a:pt x="62" y="519"/>
                    <a:pt x="51" y="586"/>
                  </a:cubicBezTo>
                  <a:cubicBezTo>
                    <a:pt x="51" y="586"/>
                    <a:pt x="47" y="607"/>
                    <a:pt x="42" y="638"/>
                  </a:cubicBezTo>
                  <a:cubicBezTo>
                    <a:pt x="35" y="670"/>
                    <a:pt x="29" y="711"/>
                    <a:pt x="25" y="752"/>
                  </a:cubicBezTo>
                  <a:cubicBezTo>
                    <a:pt x="14" y="835"/>
                    <a:pt x="11" y="919"/>
                    <a:pt x="11" y="919"/>
                  </a:cubicBezTo>
                  <a:cubicBezTo>
                    <a:pt x="1" y="1067"/>
                    <a:pt x="9" y="1223"/>
                    <a:pt x="31" y="1377"/>
                  </a:cubicBezTo>
                  <a:cubicBezTo>
                    <a:pt x="63" y="1608"/>
                    <a:pt x="157" y="1801"/>
                    <a:pt x="258" y="1997"/>
                  </a:cubicBezTo>
                  <a:cubicBezTo>
                    <a:pt x="375" y="2216"/>
                    <a:pt x="393" y="2219"/>
                    <a:pt x="507" y="2301"/>
                  </a:cubicBezTo>
                  <a:cubicBezTo>
                    <a:pt x="394" y="2107"/>
                    <a:pt x="304" y="1876"/>
                    <a:pt x="250" y="1636"/>
                  </a:cubicBezTo>
                  <a:cubicBezTo>
                    <a:pt x="194" y="1396"/>
                    <a:pt x="182" y="1146"/>
                    <a:pt x="193" y="914"/>
                  </a:cubicBezTo>
                  <a:cubicBezTo>
                    <a:pt x="193" y="914"/>
                    <a:pt x="194" y="892"/>
                    <a:pt x="196" y="859"/>
                  </a:cubicBezTo>
                  <a:cubicBezTo>
                    <a:pt x="200" y="826"/>
                    <a:pt x="205" y="782"/>
                    <a:pt x="209" y="739"/>
                  </a:cubicBezTo>
                  <a:cubicBezTo>
                    <a:pt x="215" y="694"/>
                    <a:pt x="224" y="651"/>
                    <a:pt x="230" y="619"/>
                  </a:cubicBezTo>
                  <a:cubicBezTo>
                    <a:pt x="235" y="586"/>
                    <a:pt x="241" y="565"/>
                    <a:pt x="241" y="565"/>
                  </a:cubicBezTo>
                  <a:lnTo>
                    <a:pt x="258" y="501"/>
                  </a:lnTo>
                  <a:cubicBezTo>
                    <a:pt x="291" y="324"/>
                    <a:pt x="334" y="159"/>
                    <a:pt x="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36">
              <a:extLst>
                <a:ext uri="{FF2B5EF4-FFF2-40B4-BE49-F238E27FC236}">
                  <a16:creationId xmlns:a16="http://schemas.microsoft.com/office/drawing/2014/main" id="{E36FFF0E-BE13-D4F9-7CC7-CB45D049961E}"/>
                </a:ext>
              </a:extLst>
            </p:cNvPr>
            <p:cNvSpPr/>
            <p:nvPr/>
          </p:nvSpPr>
          <p:spPr>
            <a:xfrm>
              <a:off x="3347475" y="2071400"/>
              <a:ext cx="32425" cy="49275"/>
            </a:xfrm>
            <a:custGeom>
              <a:avLst/>
              <a:gdLst/>
              <a:ahLst/>
              <a:cxnLst/>
              <a:rect l="l" t="t" r="r" b="b"/>
              <a:pathLst>
                <a:path w="1297" h="1971" extrusionOk="0">
                  <a:moveTo>
                    <a:pt x="0" y="0"/>
                  </a:moveTo>
                  <a:lnTo>
                    <a:pt x="0" y="0"/>
                  </a:lnTo>
                  <a:cubicBezTo>
                    <a:pt x="32" y="46"/>
                    <a:pt x="122" y="143"/>
                    <a:pt x="207" y="244"/>
                  </a:cubicBezTo>
                  <a:cubicBezTo>
                    <a:pt x="291" y="348"/>
                    <a:pt x="374" y="453"/>
                    <a:pt x="416" y="499"/>
                  </a:cubicBezTo>
                  <a:cubicBezTo>
                    <a:pt x="416" y="499"/>
                    <a:pt x="471" y="553"/>
                    <a:pt x="519" y="612"/>
                  </a:cubicBezTo>
                  <a:cubicBezTo>
                    <a:pt x="570" y="668"/>
                    <a:pt x="618" y="729"/>
                    <a:pt x="618" y="729"/>
                  </a:cubicBezTo>
                  <a:cubicBezTo>
                    <a:pt x="703" y="836"/>
                    <a:pt x="781" y="955"/>
                    <a:pt x="853" y="1078"/>
                  </a:cubicBezTo>
                  <a:cubicBezTo>
                    <a:pt x="956" y="1262"/>
                    <a:pt x="1068" y="1424"/>
                    <a:pt x="1141" y="1622"/>
                  </a:cubicBezTo>
                  <a:cubicBezTo>
                    <a:pt x="1220" y="1844"/>
                    <a:pt x="1218" y="1852"/>
                    <a:pt x="1297" y="1970"/>
                  </a:cubicBezTo>
                  <a:cubicBezTo>
                    <a:pt x="1277" y="1747"/>
                    <a:pt x="1223" y="1501"/>
                    <a:pt x="1130" y="1263"/>
                  </a:cubicBezTo>
                  <a:cubicBezTo>
                    <a:pt x="1039" y="1024"/>
                    <a:pt x="904" y="797"/>
                    <a:pt x="752" y="605"/>
                  </a:cubicBezTo>
                  <a:cubicBezTo>
                    <a:pt x="752" y="605"/>
                    <a:pt x="737" y="587"/>
                    <a:pt x="715" y="559"/>
                  </a:cubicBezTo>
                  <a:cubicBezTo>
                    <a:pt x="692" y="533"/>
                    <a:pt x="662" y="499"/>
                    <a:pt x="632" y="463"/>
                  </a:cubicBezTo>
                  <a:cubicBezTo>
                    <a:pt x="568" y="395"/>
                    <a:pt x="503" y="329"/>
                    <a:pt x="503" y="329"/>
                  </a:cubicBezTo>
                  <a:lnTo>
                    <a:pt x="454" y="280"/>
                  </a:lnTo>
                  <a:cubicBezTo>
                    <a:pt x="306" y="159"/>
                    <a:pt x="154" y="6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36">
              <a:extLst>
                <a:ext uri="{FF2B5EF4-FFF2-40B4-BE49-F238E27FC236}">
                  <a16:creationId xmlns:a16="http://schemas.microsoft.com/office/drawing/2014/main" id="{1619A3C9-8A6C-BD22-2833-245B2DE6345F}"/>
                </a:ext>
              </a:extLst>
            </p:cNvPr>
            <p:cNvSpPr/>
            <p:nvPr/>
          </p:nvSpPr>
          <p:spPr>
            <a:xfrm>
              <a:off x="3346100" y="2017650"/>
              <a:ext cx="39800" cy="51100"/>
            </a:xfrm>
            <a:custGeom>
              <a:avLst/>
              <a:gdLst/>
              <a:ahLst/>
              <a:cxnLst/>
              <a:rect l="l" t="t" r="r" b="b"/>
              <a:pathLst>
                <a:path w="1592" h="2044" extrusionOk="0">
                  <a:moveTo>
                    <a:pt x="0" y="0"/>
                  </a:moveTo>
                  <a:cubicBezTo>
                    <a:pt x="38" y="46"/>
                    <a:pt x="145" y="144"/>
                    <a:pt x="248" y="248"/>
                  </a:cubicBezTo>
                  <a:cubicBezTo>
                    <a:pt x="350" y="353"/>
                    <a:pt x="449" y="460"/>
                    <a:pt x="500" y="507"/>
                  </a:cubicBezTo>
                  <a:cubicBezTo>
                    <a:pt x="500" y="507"/>
                    <a:pt x="515" y="522"/>
                    <a:pt x="539" y="542"/>
                  </a:cubicBezTo>
                  <a:cubicBezTo>
                    <a:pt x="563" y="563"/>
                    <a:pt x="594" y="592"/>
                    <a:pt x="623" y="622"/>
                  </a:cubicBezTo>
                  <a:cubicBezTo>
                    <a:pt x="684" y="681"/>
                    <a:pt x="740" y="743"/>
                    <a:pt x="740" y="743"/>
                  </a:cubicBezTo>
                  <a:cubicBezTo>
                    <a:pt x="843" y="853"/>
                    <a:pt x="939" y="977"/>
                    <a:pt x="1028" y="1106"/>
                  </a:cubicBezTo>
                  <a:cubicBezTo>
                    <a:pt x="1159" y="1298"/>
                    <a:pt x="1292" y="1467"/>
                    <a:pt x="1392" y="1676"/>
                  </a:cubicBezTo>
                  <a:cubicBezTo>
                    <a:pt x="1500" y="1911"/>
                    <a:pt x="1498" y="1921"/>
                    <a:pt x="1592" y="2043"/>
                  </a:cubicBezTo>
                  <a:cubicBezTo>
                    <a:pt x="1545" y="1802"/>
                    <a:pt x="1460" y="1540"/>
                    <a:pt x="1336" y="1290"/>
                  </a:cubicBezTo>
                  <a:cubicBezTo>
                    <a:pt x="1212" y="1040"/>
                    <a:pt x="1045" y="805"/>
                    <a:pt x="863" y="608"/>
                  </a:cubicBezTo>
                  <a:cubicBezTo>
                    <a:pt x="863" y="608"/>
                    <a:pt x="846" y="590"/>
                    <a:pt x="820" y="562"/>
                  </a:cubicBezTo>
                  <a:cubicBezTo>
                    <a:pt x="793" y="535"/>
                    <a:pt x="757" y="499"/>
                    <a:pt x="720" y="463"/>
                  </a:cubicBezTo>
                  <a:cubicBezTo>
                    <a:pt x="647" y="394"/>
                    <a:pt x="570" y="327"/>
                    <a:pt x="570" y="327"/>
                  </a:cubicBezTo>
                  <a:lnTo>
                    <a:pt x="512" y="278"/>
                  </a:lnTo>
                  <a:cubicBezTo>
                    <a:pt x="343" y="156"/>
                    <a:pt x="172" y="6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6">
              <a:extLst>
                <a:ext uri="{FF2B5EF4-FFF2-40B4-BE49-F238E27FC236}">
                  <a16:creationId xmlns:a16="http://schemas.microsoft.com/office/drawing/2014/main" id="{D4C7D5E5-3ECA-40E4-44BE-2F6D590F5441}"/>
                </a:ext>
              </a:extLst>
            </p:cNvPr>
            <p:cNvSpPr/>
            <p:nvPr/>
          </p:nvSpPr>
          <p:spPr>
            <a:xfrm>
              <a:off x="3263750" y="1917400"/>
              <a:ext cx="73850" cy="39850"/>
            </a:xfrm>
            <a:custGeom>
              <a:avLst/>
              <a:gdLst/>
              <a:ahLst/>
              <a:cxnLst/>
              <a:rect l="l" t="t" r="r" b="b"/>
              <a:pathLst>
                <a:path w="2954" h="1594" extrusionOk="0">
                  <a:moveTo>
                    <a:pt x="2954" y="1"/>
                  </a:moveTo>
                  <a:cubicBezTo>
                    <a:pt x="2713" y="202"/>
                    <a:pt x="2395" y="337"/>
                    <a:pt x="2059" y="433"/>
                  </a:cubicBezTo>
                  <a:cubicBezTo>
                    <a:pt x="1725" y="534"/>
                    <a:pt x="1371" y="602"/>
                    <a:pt x="1044" y="727"/>
                  </a:cubicBezTo>
                  <a:cubicBezTo>
                    <a:pt x="1044" y="727"/>
                    <a:pt x="921" y="771"/>
                    <a:pt x="801" y="827"/>
                  </a:cubicBezTo>
                  <a:cubicBezTo>
                    <a:pt x="681" y="882"/>
                    <a:pt x="565" y="950"/>
                    <a:pt x="565" y="950"/>
                  </a:cubicBezTo>
                  <a:lnTo>
                    <a:pt x="480" y="1002"/>
                  </a:lnTo>
                  <a:cubicBezTo>
                    <a:pt x="256" y="1161"/>
                    <a:pt x="90" y="1369"/>
                    <a:pt x="1" y="1594"/>
                  </a:cubicBezTo>
                  <a:cubicBezTo>
                    <a:pt x="54" y="1538"/>
                    <a:pt x="175" y="1396"/>
                    <a:pt x="329" y="1292"/>
                  </a:cubicBezTo>
                  <a:cubicBezTo>
                    <a:pt x="481" y="1185"/>
                    <a:pt x="651" y="1107"/>
                    <a:pt x="728" y="1066"/>
                  </a:cubicBezTo>
                  <a:cubicBezTo>
                    <a:pt x="728" y="1066"/>
                    <a:pt x="824" y="1015"/>
                    <a:pt x="924" y="971"/>
                  </a:cubicBezTo>
                  <a:cubicBezTo>
                    <a:pt x="1024" y="928"/>
                    <a:pt x="1126" y="890"/>
                    <a:pt x="1126" y="890"/>
                  </a:cubicBezTo>
                  <a:cubicBezTo>
                    <a:pt x="1310" y="822"/>
                    <a:pt x="1508" y="768"/>
                    <a:pt x="1709" y="711"/>
                  </a:cubicBezTo>
                  <a:cubicBezTo>
                    <a:pt x="2010" y="625"/>
                    <a:pt x="2275" y="509"/>
                    <a:pt x="2547" y="361"/>
                  </a:cubicBezTo>
                  <a:cubicBezTo>
                    <a:pt x="2699" y="278"/>
                    <a:pt x="2769" y="219"/>
                    <a:pt x="2822" y="174"/>
                  </a:cubicBezTo>
                  <a:cubicBezTo>
                    <a:pt x="2873" y="124"/>
                    <a:pt x="2904" y="82"/>
                    <a:pt x="29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36">
              <a:extLst>
                <a:ext uri="{FF2B5EF4-FFF2-40B4-BE49-F238E27FC236}">
                  <a16:creationId xmlns:a16="http://schemas.microsoft.com/office/drawing/2014/main" id="{5C9465A0-6F5F-7FB2-C642-1BB9931233CE}"/>
                </a:ext>
              </a:extLst>
            </p:cNvPr>
            <p:cNvSpPr/>
            <p:nvPr/>
          </p:nvSpPr>
          <p:spPr>
            <a:xfrm>
              <a:off x="3234725" y="1872975"/>
              <a:ext cx="71675" cy="68225"/>
            </a:xfrm>
            <a:custGeom>
              <a:avLst/>
              <a:gdLst/>
              <a:ahLst/>
              <a:cxnLst/>
              <a:rect l="l" t="t" r="r" b="b"/>
              <a:pathLst>
                <a:path w="2867" h="2729" extrusionOk="0">
                  <a:moveTo>
                    <a:pt x="2867" y="0"/>
                  </a:moveTo>
                  <a:lnTo>
                    <a:pt x="2867" y="0"/>
                  </a:lnTo>
                  <a:cubicBezTo>
                    <a:pt x="2658" y="305"/>
                    <a:pt x="2408" y="626"/>
                    <a:pt x="2133" y="933"/>
                  </a:cubicBezTo>
                  <a:cubicBezTo>
                    <a:pt x="1859" y="1242"/>
                    <a:pt x="1554" y="1530"/>
                    <a:pt x="1257" y="1787"/>
                  </a:cubicBezTo>
                  <a:cubicBezTo>
                    <a:pt x="1257" y="1787"/>
                    <a:pt x="1229" y="1811"/>
                    <a:pt x="1187" y="1848"/>
                  </a:cubicBezTo>
                  <a:cubicBezTo>
                    <a:pt x="1143" y="1883"/>
                    <a:pt x="1085" y="1930"/>
                    <a:pt x="1028" y="1977"/>
                  </a:cubicBezTo>
                  <a:cubicBezTo>
                    <a:pt x="910" y="2069"/>
                    <a:pt x="790" y="2158"/>
                    <a:pt x="790" y="2158"/>
                  </a:cubicBezTo>
                  <a:lnTo>
                    <a:pt x="699" y="2221"/>
                  </a:lnTo>
                  <a:cubicBezTo>
                    <a:pt x="457" y="2406"/>
                    <a:pt x="230" y="2573"/>
                    <a:pt x="0" y="2728"/>
                  </a:cubicBezTo>
                  <a:cubicBezTo>
                    <a:pt x="83" y="2705"/>
                    <a:pt x="287" y="2627"/>
                    <a:pt x="490" y="2527"/>
                  </a:cubicBezTo>
                  <a:cubicBezTo>
                    <a:pt x="691" y="2427"/>
                    <a:pt x="892" y="2310"/>
                    <a:pt x="979" y="2243"/>
                  </a:cubicBezTo>
                  <a:cubicBezTo>
                    <a:pt x="979" y="2243"/>
                    <a:pt x="1006" y="2223"/>
                    <a:pt x="1045" y="2193"/>
                  </a:cubicBezTo>
                  <a:cubicBezTo>
                    <a:pt x="1086" y="2163"/>
                    <a:pt x="1139" y="2123"/>
                    <a:pt x="1190" y="2080"/>
                  </a:cubicBezTo>
                  <a:cubicBezTo>
                    <a:pt x="1295" y="1997"/>
                    <a:pt x="1394" y="1909"/>
                    <a:pt x="1394" y="1909"/>
                  </a:cubicBezTo>
                  <a:cubicBezTo>
                    <a:pt x="1576" y="1755"/>
                    <a:pt x="1754" y="1584"/>
                    <a:pt x="1926" y="1406"/>
                  </a:cubicBezTo>
                  <a:cubicBezTo>
                    <a:pt x="2183" y="1138"/>
                    <a:pt x="2369" y="859"/>
                    <a:pt x="2572" y="564"/>
                  </a:cubicBezTo>
                  <a:cubicBezTo>
                    <a:pt x="2796" y="231"/>
                    <a:pt x="2796" y="212"/>
                    <a:pt x="2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36">
              <a:extLst>
                <a:ext uri="{FF2B5EF4-FFF2-40B4-BE49-F238E27FC236}">
                  <a16:creationId xmlns:a16="http://schemas.microsoft.com/office/drawing/2014/main" id="{8FE4176C-7391-8993-0962-9BD808865F0F}"/>
                </a:ext>
              </a:extLst>
            </p:cNvPr>
            <p:cNvSpPr/>
            <p:nvPr/>
          </p:nvSpPr>
          <p:spPr>
            <a:xfrm>
              <a:off x="3219675" y="1839650"/>
              <a:ext cx="37975" cy="87800"/>
            </a:xfrm>
            <a:custGeom>
              <a:avLst/>
              <a:gdLst/>
              <a:ahLst/>
              <a:cxnLst/>
              <a:rect l="l" t="t" r="r" b="b"/>
              <a:pathLst>
                <a:path w="1519" h="3512" extrusionOk="0">
                  <a:moveTo>
                    <a:pt x="1352" y="0"/>
                  </a:moveTo>
                  <a:lnTo>
                    <a:pt x="1352" y="0"/>
                  </a:lnTo>
                  <a:cubicBezTo>
                    <a:pt x="1415" y="363"/>
                    <a:pt x="1419" y="771"/>
                    <a:pt x="1352" y="1172"/>
                  </a:cubicBezTo>
                  <a:cubicBezTo>
                    <a:pt x="1289" y="1576"/>
                    <a:pt x="1144" y="1967"/>
                    <a:pt x="967" y="2310"/>
                  </a:cubicBezTo>
                  <a:cubicBezTo>
                    <a:pt x="967" y="2310"/>
                    <a:pt x="952" y="2343"/>
                    <a:pt x="925" y="2392"/>
                  </a:cubicBezTo>
                  <a:cubicBezTo>
                    <a:pt x="896" y="2438"/>
                    <a:pt x="859" y="2502"/>
                    <a:pt x="821" y="2565"/>
                  </a:cubicBezTo>
                  <a:cubicBezTo>
                    <a:pt x="782" y="2627"/>
                    <a:pt x="737" y="2685"/>
                    <a:pt x="706" y="2730"/>
                  </a:cubicBezTo>
                  <a:cubicBezTo>
                    <a:pt x="676" y="2776"/>
                    <a:pt x="652" y="2805"/>
                    <a:pt x="652" y="2805"/>
                  </a:cubicBezTo>
                  <a:lnTo>
                    <a:pt x="582" y="2889"/>
                  </a:lnTo>
                  <a:cubicBezTo>
                    <a:pt x="400" y="3127"/>
                    <a:pt x="209" y="3332"/>
                    <a:pt x="0" y="3511"/>
                  </a:cubicBezTo>
                  <a:cubicBezTo>
                    <a:pt x="39" y="3495"/>
                    <a:pt x="106" y="3460"/>
                    <a:pt x="188" y="3414"/>
                  </a:cubicBezTo>
                  <a:cubicBezTo>
                    <a:pt x="269" y="3367"/>
                    <a:pt x="360" y="3302"/>
                    <a:pt x="452" y="3235"/>
                  </a:cubicBezTo>
                  <a:cubicBezTo>
                    <a:pt x="629" y="3094"/>
                    <a:pt x="795" y="2924"/>
                    <a:pt x="856" y="2833"/>
                  </a:cubicBezTo>
                  <a:cubicBezTo>
                    <a:pt x="856" y="2833"/>
                    <a:pt x="876" y="2805"/>
                    <a:pt x="905" y="2764"/>
                  </a:cubicBezTo>
                  <a:cubicBezTo>
                    <a:pt x="935" y="2723"/>
                    <a:pt x="973" y="2667"/>
                    <a:pt x="1007" y="2608"/>
                  </a:cubicBezTo>
                  <a:cubicBezTo>
                    <a:pt x="1041" y="2550"/>
                    <a:pt x="1078" y="2492"/>
                    <a:pt x="1101" y="2448"/>
                  </a:cubicBezTo>
                  <a:cubicBezTo>
                    <a:pt x="1125" y="2403"/>
                    <a:pt x="1140" y="2372"/>
                    <a:pt x="1140" y="2372"/>
                  </a:cubicBezTo>
                  <a:cubicBezTo>
                    <a:pt x="1253" y="2160"/>
                    <a:pt x="1342" y="1926"/>
                    <a:pt x="1412" y="1685"/>
                  </a:cubicBezTo>
                  <a:cubicBezTo>
                    <a:pt x="1512" y="1321"/>
                    <a:pt x="1518" y="979"/>
                    <a:pt x="1498" y="620"/>
                  </a:cubicBezTo>
                  <a:cubicBezTo>
                    <a:pt x="1465" y="217"/>
                    <a:pt x="1441" y="203"/>
                    <a:pt x="13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36">
              <a:extLst>
                <a:ext uri="{FF2B5EF4-FFF2-40B4-BE49-F238E27FC236}">
                  <a16:creationId xmlns:a16="http://schemas.microsoft.com/office/drawing/2014/main" id="{8DE4A262-879A-FFF9-3E84-04AB7D569087}"/>
                </a:ext>
              </a:extLst>
            </p:cNvPr>
            <p:cNvSpPr/>
            <p:nvPr/>
          </p:nvSpPr>
          <p:spPr>
            <a:xfrm>
              <a:off x="3201950" y="1878975"/>
              <a:ext cx="22975" cy="35175"/>
            </a:xfrm>
            <a:custGeom>
              <a:avLst/>
              <a:gdLst/>
              <a:ahLst/>
              <a:cxnLst/>
              <a:rect l="l" t="t" r="r" b="b"/>
              <a:pathLst>
                <a:path w="919" h="1407" extrusionOk="0">
                  <a:moveTo>
                    <a:pt x="865" y="0"/>
                  </a:moveTo>
                  <a:cubicBezTo>
                    <a:pt x="815" y="319"/>
                    <a:pt x="656" y="664"/>
                    <a:pt x="456" y="924"/>
                  </a:cubicBezTo>
                  <a:cubicBezTo>
                    <a:pt x="456" y="924"/>
                    <a:pt x="447" y="936"/>
                    <a:pt x="433" y="954"/>
                  </a:cubicBezTo>
                  <a:cubicBezTo>
                    <a:pt x="418" y="972"/>
                    <a:pt x="399" y="996"/>
                    <a:pt x="378" y="1020"/>
                  </a:cubicBezTo>
                  <a:cubicBezTo>
                    <a:pt x="337" y="1067"/>
                    <a:pt x="293" y="1111"/>
                    <a:pt x="293" y="1111"/>
                  </a:cubicBezTo>
                  <a:lnTo>
                    <a:pt x="259" y="1141"/>
                  </a:lnTo>
                  <a:lnTo>
                    <a:pt x="259" y="1142"/>
                  </a:lnTo>
                  <a:cubicBezTo>
                    <a:pt x="174" y="1236"/>
                    <a:pt x="91" y="1324"/>
                    <a:pt x="1" y="1406"/>
                  </a:cubicBezTo>
                  <a:cubicBezTo>
                    <a:pt x="41" y="1405"/>
                    <a:pt x="138" y="1383"/>
                    <a:pt x="232" y="1343"/>
                  </a:cubicBezTo>
                  <a:cubicBezTo>
                    <a:pt x="326" y="1302"/>
                    <a:pt x="418" y="1245"/>
                    <a:pt x="451" y="1208"/>
                  </a:cubicBezTo>
                  <a:cubicBezTo>
                    <a:pt x="451" y="1208"/>
                    <a:pt x="495" y="1167"/>
                    <a:pt x="533" y="1119"/>
                  </a:cubicBezTo>
                  <a:cubicBezTo>
                    <a:pt x="573" y="1074"/>
                    <a:pt x="607" y="1025"/>
                    <a:pt x="607" y="1025"/>
                  </a:cubicBezTo>
                  <a:cubicBezTo>
                    <a:pt x="673" y="940"/>
                    <a:pt x="732" y="845"/>
                    <a:pt x="783" y="744"/>
                  </a:cubicBezTo>
                  <a:cubicBezTo>
                    <a:pt x="858" y="594"/>
                    <a:pt x="873" y="439"/>
                    <a:pt x="896" y="283"/>
                  </a:cubicBezTo>
                  <a:cubicBezTo>
                    <a:pt x="919" y="106"/>
                    <a:pt x="910" y="97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36">
              <a:extLst>
                <a:ext uri="{FF2B5EF4-FFF2-40B4-BE49-F238E27FC236}">
                  <a16:creationId xmlns:a16="http://schemas.microsoft.com/office/drawing/2014/main" id="{94E76473-0F6A-0899-C947-501B67871849}"/>
                </a:ext>
              </a:extLst>
            </p:cNvPr>
            <p:cNvSpPr/>
            <p:nvPr/>
          </p:nvSpPr>
          <p:spPr>
            <a:xfrm>
              <a:off x="3174850" y="1873625"/>
              <a:ext cx="13500" cy="42400"/>
            </a:xfrm>
            <a:custGeom>
              <a:avLst/>
              <a:gdLst/>
              <a:ahLst/>
              <a:cxnLst/>
              <a:rect l="l" t="t" r="r" b="b"/>
              <a:pathLst>
                <a:path w="540" h="1696" extrusionOk="0">
                  <a:moveTo>
                    <a:pt x="458" y="0"/>
                  </a:moveTo>
                  <a:cubicBezTo>
                    <a:pt x="433" y="332"/>
                    <a:pt x="351" y="715"/>
                    <a:pt x="240" y="1043"/>
                  </a:cubicBezTo>
                  <a:cubicBezTo>
                    <a:pt x="240" y="1043"/>
                    <a:pt x="221" y="1104"/>
                    <a:pt x="197" y="1166"/>
                  </a:cubicBezTo>
                  <a:cubicBezTo>
                    <a:pt x="173" y="1226"/>
                    <a:pt x="148" y="1287"/>
                    <a:pt x="148" y="1287"/>
                  </a:cubicBezTo>
                  <a:lnTo>
                    <a:pt x="128" y="1331"/>
                  </a:lnTo>
                  <a:cubicBezTo>
                    <a:pt x="89" y="1441"/>
                    <a:pt x="46" y="1563"/>
                    <a:pt x="0" y="1696"/>
                  </a:cubicBezTo>
                  <a:cubicBezTo>
                    <a:pt x="36" y="1675"/>
                    <a:pt x="113" y="1608"/>
                    <a:pt x="183" y="1530"/>
                  </a:cubicBezTo>
                  <a:cubicBezTo>
                    <a:pt x="251" y="1452"/>
                    <a:pt x="314" y="1364"/>
                    <a:pt x="332" y="1318"/>
                  </a:cubicBezTo>
                  <a:cubicBezTo>
                    <a:pt x="332" y="1318"/>
                    <a:pt x="357" y="1262"/>
                    <a:pt x="377" y="1205"/>
                  </a:cubicBezTo>
                  <a:cubicBezTo>
                    <a:pt x="398" y="1148"/>
                    <a:pt x="417" y="1089"/>
                    <a:pt x="417" y="1089"/>
                  </a:cubicBezTo>
                  <a:cubicBezTo>
                    <a:pt x="451" y="986"/>
                    <a:pt x="480" y="878"/>
                    <a:pt x="504" y="767"/>
                  </a:cubicBezTo>
                  <a:cubicBezTo>
                    <a:pt x="540" y="601"/>
                    <a:pt x="524" y="446"/>
                    <a:pt x="523" y="284"/>
                  </a:cubicBezTo>
                  <a:cubicBezTo>
                    <a:pt x="519" y="103"/>
                    <a:pt x="512" y="95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36">
              <a:extLst>
                <a:ext uri="{FF2B5EF4-FFF2-40B4-BE49-F238E27FC236}">
                  <a16:creationId xmlns:a16="http://schemas.microsoft.com/office/drawing/2014/main" id="{1A40B58E-B6C7-46FF-0DAF-F526A2F96B4A}"/>
                </a:ext>
              </a:extLst>
            </p:cNvPr>
            <p:cNvSpPr/>
            <p:nvPr/>
          </p:nvSpPr>
          <p:spPr>
            <a:xfrm>
              <a:off x="3115900" y="1841400"/>
              <a:ext cx="33650" cy="49600"/>
            </a:xfrm>
            <a:custGeom>
              <a:avLst/>
              <a:gdLst/>
              <a:ahLst/>
              <a:cxnLst/>
              <a:rect l="l" t="t" r="r" b="b"/>
              <a:pathLst>
                <a:path w="1346" h="1984" extrusionOk="0">
                  <a:moveTo>
                    <a:pt x="72" y="0"/>
                  </a:moveTo>
                  <a:cubicBezTo>
                    <a:pt x="13" y="231"/>
                    <a:pt x="1" y="505"/>
                    <a:pt x="64" y="775"/>
                  </a:cubicBezTo>
                  <a:cubicBezTo>
                    <a:pt x="123" y="1043"/>
                    <a:pt x="258" y="1303"/>
                    <a:pt x="440" y="1499"/>
                  </a:cubicBezTo>
                  <a:cubicBezTo>
                    <a:pt x="440" y="1499"/>
                    <a:pt x="507" y="1575"/>
                    <a:pt x="583" y="1641"/>
                  </a:cubicBezTo>
                  <a:cubicBezTo>
                    <a:pt x="658" y="1708"/>
                    <a:pt x="741" y="1766"/>
                    <a:pt x="741" y="1766"/>
                  </a:cubicBezTo>
                  <a:lnTo>
                    <a:pt x="802" y="1808"/>
                  </a:lnTo>
                  <a:cubicBezTo>
                    <a:pt x="982" y="1910"/>
                    <a:pt x="1167" y="1962"/>
                    <a:pt x="1345" y="1983"/>
                  </a:cubicBezTo>
                  <a:cubicBezTo>
                    <a:pt x="1297" y="1949"/>
                    <a:pt x="1174" y="1882"/>
                    <a:pt x="1063" y="1799"/>
                  </a:cubicBezTo>
                  <a:cubicBezTo>
                    <a:pt x="950" y="1716"/>
                    <a:pt x="848" y="1622"/>
                    <a:pt x="798" y="1582"/>
                  </a:cubicBezTo>
                  <a:cubicBezTo>
                    <a:pt x="798" y="1582"/>
                    <a:pt x="734" y="1535"/>
                    <a:pt x="676" y="1480"/>
                  </a:cubicBezTo>
                  <a:cubicBezTo>
                    <a:pt x="617" y="1425"/>
                    <a:pt x="565" y="1366"/>
                    <a:pt x="565" y="1366"/>
                  </a:cubicBezTo>
                  <a:cubicBezTo>
                    <a:pt x="471" y="1260"/>
                    <a:pt x="388" y="1139"/>
                    <a:pt x="324" y="1005"/>
                  </a:cubicBezTo>
                  <a:cubicBezTo>
                    <a:pt x="230" y="808"/>
                    <a:pt x="145" y="620"/>
                    <a:pt x="119" y="399"/>
                  </a:cubicBezTo>
                  <a:cubicBezTo>
                    <a:pt x="99" y="153"/>
                    <a:pt x="107" y="145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36">
              <a:extLst>
                <a:ext uri="{FF2B5EF4-FFF2-40B4-BE49-F238E27FC236}">
                  <a16:creationId xmlns:a16="http://schemas.microsoft.com/office/drawing/2014/main" id="{9D27AE6E-1D5A-CFE7-BA31-494F80DEA200}"/>
                </a:ext>
              </a:extLst>
            </p:cNvPr>
            <p:cNvSpPr/>
            <p:nvPr/>
          </p:nvSpPr>
          <p:spPr>
            <a:xfrm>
              <a:off x="3097675" y="1901600"/>
              <a:ext cx="41150" cy="12175"/>
            </a:xfrm>
            <a:custGeom>
              <a:avLst/>
              <a:gdLst/>
              <a:ahLst/>
              <a:cxnLst/>
              <a:rect l="l" t="t" r="r" b="b"/>
              <a:pathLst>
                <a:path w="1646" h="487" extrusionOk="0">
                  <a:moveTo>
                    <a:pt x="806" y="1"/>
                  </a:moveTo>
                  <a:cubicBezTo>
                    <a:pt x="762" y="1"/>
                    <a:pt x="718" y="3"/>
                    <a:pt x="674" y="8"/>
                  </a:cubicBezTo>
                  <a:cubicBezTo>
                    <a:pt x="489" y="29"/>
                    <a:pt x="342" y="117"/>
                    <a:pt x="198" y="210"/>
                  </a:cubicBezTo>
                  <a:cubicBezTo>
                    <a:pt x="40" y="322"/>
                    <a:pt x="39" y="337"/>
                    <a:pt x="0" y="442"/>
                  </a:cubicBezTo>
                  <a:cubicBezTo>
                    <a:pt x="136" y="338"/>
                    <a:pt x="305" y="256"/>
                    <a:pt x="482" y="214"/>
                  </a:cubicBezTo>
                  <a:cubicBezTo>
                    <a:pt x="579" y="191"/>
                    <a:pt x="678" y="180"/>
                    <a:pt x="775" y="180"/>
                  </a:cubicBezTo>
                  <a:cubicBezTo>
                    <a:pt x="857" y="180"/>
                    <a:pt x="937" y="188"/>
                    <a:pt x="1013" y="203"/>
                  </a:cubicBezTo>
                  <a:cubicBezTo>
                    <a:pt x="1013" y="203"/>
                    <a:pt x="1077" y="214"/>
                    <a:pt x="1139" y="235"/>
                  </a:cubicBezTo>
                  <a:cubicBezTo>
                    <a:pt x="1200" y="256"/>
                    <a:pt x="1260" y="283"/>
                    <a:pt x="1260" y="283"/>
                  </a:cubicBezTo>
                  <a:lnTo>
                    <a:pt x="1303" y="303"/>
                  </a:lnTo>
                  <a:lnTo>
                    <a:pt x="1303" y="304"/>
                  </a:lnTo>
                  <a:cubicBezTo>
                    <a:pt x="1427" y="354"/>
                    <a:pt x="1540" y="412"/>
                    <a:pt x="1646" y="487"/>
                  </a:cubicBezTo>
                  <a:cubicBezTo>
                    <a:pt x="1635" y="446"/>
                    <a:pt x="1585" y="352"/>
                    <a:pt x="1510" y="270"/>
                  </a:cubicBezTo>
                  <a:cubicBezTo>
                    <a:pt x="1436" y="186"/>
                    <a:pt x="1341" y="117"/>
                    <a:pt x="1290" y="98"/>
                  </a:cubicBezTo>
                  <a:cubicBezTo>
                    <a:pt x="1290" y="98"/>
                    <a:pt x="1230" y="72"/>
                    <a:pt x="1166" y="53"/>
                  </a:cubicBezTo>
                  <a:cubicBezTo>
                    <a:pt x="1102" y="34"/>
                    <a:pt x="1037" y="22"/>
                    <a:pt x="1037" y="22"/>
                  </a:cubicBezTo>
                  <a:cubicBezTo>
                    <a:pt x="962" y="8"/>
                    <a:pt x="884" y="1"/>
                    <a:pt x="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36">
              <a:extLst>
                <a:ext uri="{FF2B5EF4-FFF2-40B4-BE49-F238E27FC236}">
                  <a16:creationId xmlns:a16="http://schemas.microsoft.com/office/drawing/2014/main" id="{227489C3-DB0A-5367-6DE9-B045BEC1B034}"/>
                </a:ext>
              </a:extLst>
            </p:cNvPr>
            <p:cNvSpPr/>
            <p:nvPr/>
          </p:nvSpPr>
          <p:spPr>
            <a:xfrm>
              <a:off x="2988850" y="1948950"/>
              <a:ext cx="35600" cy="63400"/>
            </a:xfrm>
            <a:custGeom>
              <a:avLst/>
              <a:gdLst/>
              <a:ahLst/>
              <a:cxnLst/>
              <a:rect l="l" t="t" r="r" b="b"/>
              <a:pathLst>
                <a:path w="1424" h="2536" extrusionOk="0">
                  <a:moveTo>
                    <a:pt x="1424" y="1"/>
                  </a:moveTo>
                  <a:lnTo>
                    <a:pt x="1424" y="1"/>
                  </a:lnTo>
                  <a:cubicBezTo>
                    <a:pt x="1064" y="401"/>
                    <a:pt x="681" y="937"/>
                    <a:pt x="417" y="1457"/>
                  </a:cubicBezTo>
                  <a:cubicBezTo>
                    <a:pt x="417" y="1457"/>
                    <a:pt x="367" y="1556"/>
                    <a:pt x="318" y="1654"/>
                  </a:cubicBezTo>
                  <a:cubicBezTo>
                    <a:pt x="271" y="1754"/>
                    <a:pt x="224" y="1853"/>
                    <a:pt x="224" y="1853"/>
                  </a:cubicBezTo>
                  <a:lnTo>
                    <a:pt x="189" y="1928"/>
                  </a:lnTo>
                  <a:cubicBezTo>
                    <a:pt x="107" y="2139"/>
                    <a:pt x="48" y="2339"/>
                    <a:pt x="1" y="2535"/>
                  </a:cubicBezTo>
                  <a:cubicBezTo>
                    <a:pt x="80" y="2433"/>
                    <a:pt x="349" y="2002"/>
                    <a:pt x="418" y="1865"/>
                  </a:cubicBezTo>
                  <a:cubicBezTo>
                    <a:pt x="418" y="1865"/>
                    <a:pt x="460" y="1780"/>
                    <a:pt x="501" y="1694"/>
                  </a:cubicBezTo>
                  <a:lnTo>
                    <a:pt x="587" y="1525"/>
                  </a:lnTo>
                  <a:cubicBezTo>
                    <a:pt x="664" y="1375"/>
                    <a:pt x="749" y="1223"/>
                    <a:pt x="839" y="1071"/>
                  </a:cubicBezTo>
                  <a:cubicBezTo>
                    <a:pt x="972" y="844"/>
                    <a:pt x="1070" y="626"/>
                    <a:pt x="1209" y="409"/>
                  </a:cubicBezTo>
                  <a:cubicBezTo>
                    <a:pt x="1364" y="167"/>
                    <a:pt x="1371" y="160"/>
                    <a:pt x="1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36">
              <a:extLst>
                <a:ext uri="{FF2B5EF4-FFF2-40B4-BE49-F238E27FC236}">
                  <a16:creationId xmlns:a16="http://schemas.microsoft.com/office/drawing/2014/main" id="{37103DD1-4640-91A0-CCD3-4BD22BFE85E3}"/>
                </a:ext>
              </a:extLst>
            </p:cNvPr>
            <p:cNvSpPr/>
            <p:nvPr/>
          </p:nvSpPr>
          <p:spPr>
            <a:xfrm>
              <a:off x="2945600" y="1945850"/>
              <a:ext cx="17375" cy="85900"/>
            </a:xfrm>
            <a:custGeom>
              <a:avLst/>
              <a:gdLst/>
              <a:ahLst/>
              <a:cxnLst/>
              <a:rect l="l" t="t" r="r" b="b"/>
              <a:pathLst>
                <a:path w="695" h="3436" extrusionOk="0">
                  <a:moveTo>
                    <a:pt x="1" y="0"/>
                  </a:moveTo>
                  <a:cubicBezTo>
                    <a:pt x="283" y="184"/>
                    <a:pt x="454" y="536"/>
                    <a:pt x="493" y="896"/>
                  </a:cubicBezTo>
                  <a:cubicBezTo>
                    <a:pt x="534" y="1259"/>
                    <a:pt x="452" y="1633"/>
                    <a:pt x="369" y="1985"/>
                  </a:cubicBezTo>
                  <a:cubicBezTo>
                    <a:pt x="369" y="1985"/>
                    <a:pt x="337" y="2119"/>
                    <a:pt x="305" y="2252"/>
                  </a:cubicBezTo>
                  <a:cubicBezTo>
                    <a:pt x="272" y="2387"/>
                    <a:pt x="243" y="2523"/>
                    <a:pt x="243" y="2523"/>
                  </a:cubicBezTo>
                  <a:lnTo>
                    <a:pt x="221" y="2627"/>
                  </a:lnTo>
                  <a:cubicBezTo>
                    <a:pt x="178" y="2910"/>
                    <a:pt x="177" y="3184"/>
                    <a:pt x="233" y="3436"/>
                  </a:cubicBezTo>
                  <a:cubicBezTo>
                    <a:pt x="243" y="3356"/>
                    <a:pt x="262" y="3156"/>
                    <a:pt x="309" y="2960"/>
                  </a:cubicBezTo>
                  <a:cubicBezTo>
                    <a:pt x="354" y="2764"/>
                    <a:pt x="418" y="2569"/>
                    <a:pt x="440" y="2472"/>
                  </a:cubicBezTo>
                  <a:lnTo>
                    <a:pt x="552" y="2004"/>
                  </a:lnTo>
                  <a:cubicBezTo>
                    <a:pt x="601" y="1793"/>
                    <a:pt x="648" y="1571"/>
                    <a:pt x="667" y="1338"/>
                  </a:cubicBezTo>
                  <a:cubicBezTo>
                    <a:pt x="695" y="992"/>
                    <a:pt x="613" y="667"/>
                    <a:pt x="444" y="376"/>
                  </a:cubicBezTo>
                  <a:cubicBezTo>
                    <a:pt x="348" y="212"/>
                    <a:pt x="271" y="146"/>
                    <a:pt x="213" y="98"/>
                  </a:cubicBezTo>
                  <a:cubicBezTo>
                    <a:pt x="150" y="55"/>
                    <a:pt x="99" y="2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36">
              <a:extLst>
                <a:ext uri="{FF2B5EF4-FFF2-40B4-BE49-F238E27FC236}">
                  <a16:creationId xmlns:a16="http://schemas.microsoft.com/office/drawing/2014/main" id="{963AC771-B90A-AC73-2EEB-B9767796E2C8}"/>
                </a:ext>
              </a:extLst>
            </p:cNvPr>
            <p:cNvSpPr/>
            <p:nvPr/>
          </p:nvSpPr>
          <p:spPr>
            <a:xfrm>
              <a:off x="2915575" y="2013900"/>
              <a:ext cx="17650" cy="64425"/>
            </a:xfrm>
            <a:custGeom>
              <a:avLst/>
              <a:gdLst/>
              <a:ahLst/>
              <a:cxnLst/>
              <a:rect l="l" t="t" r="r" b="b"/>
              <a:pathLst>
                <a:path w="706" h="2577" extrusionOk="0">
                  <a:moveTo>
                    <a:pt x="82" y="0"/>
                  </a:moveTo>
                  <a:cubicBezTo>
                    <a:pt x="58" y="0"/>
                    <a:pt x="32" y="3"/>
                    <a:pt x="0" y="8"/>
                  </a:cubicBezTo>
                  <a:cubicBezTo>
                    <a:pt x="259" y="67"/>
                    <a:pt x="442" y="322"/>
                    <a:pt x="500" y="591"/>
                  </a:cubicBezTo>
                  <a:cubicBezTo>
                    <a:pt x="559" y="863"/>
                    <a:pt x="505" y="1158"/>
                    <a:pt x="463" y="1438"/>
                  </a:cubicBezTo>
                  <a:lnTo>
                    <a:pt x="432" y="1655"/>
                  </a:lnTo>
                  <a:cubicBezTo>
                    <a:pt x="417" y="1764"/>
                    <a:pt x="410" y="1876"/>
                    <a:pt x="410" y="1876"/>
                  </a:cubicBezTo>
                  <a:lnTo>
                    <a:pt x="407" y="1961"/>
                  </a:lnTo>
                  <a:cubicBezTo>
                    <a:pt x="412" y="2191"/>
                    <a:pt x="474" y="2410"/>
                    <a:pt x="596" y="2577"/>
                  </a:cubicBezTo>
                  <a:cubicBezTo>
                    <a:pt x="581" y="2513"/>
                    <a:pt x="549" y="2358"/>
                    <a:pt x="556" y="2203"/>
                  </a:cubicBezTo>
                  <a:cubicBezTo>
                    <a:pt x="559" y="2047"/>
                    <a:pt x="590" y="1892"/>
                    <a:pt x="596" y="1818"/>
                  </a:cubicBezTo>
                  <a:cubicBezTo>
                    <a:pt x="596" y="1818"/>
                    <a:pt x="604" y="1727"/>
                    <a:pt x="618" y="1635"/>
                  </a:cubicBezTo>
                  <a:cubicBezTo>
                    <a:pt x="632" y="1542"/>
                    <a:pt x="645" y="1449"/>
                    <a:pt x="645" y="1449"/>
                  </a:cubicBezTo>
                  <a:cubicBezTo>
                    <a:pt x="671" y="1282"/>
                    <a:pt x="699" y="1104"/>
                    <a:pt x="701" y="919"/>
                  </a:cubicBezTo>
                  <a:cubicBezTo>
                    <a:pt x="705" y="642"/>
                    <a:pt x="602" y="384"/>
                    <a:pt x="421" y="186"/>
                  </a:cubicBezTo>
                  <a:cubicBezTo>
                    <a:pt x="318" y="74"/>
                    <a:pt x="243" y="39"/>
                    <a:pt x="186" y="17"/>
                  </a:cubicBezTo>
                  <a:cubicBezTo>
                    <a:pt x="151" y="6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36">
              <a:extLst>
                <a:ext uri="{FF2B5EF4-FFF2-40B4-BE49-F238E27FC236}">
                  <a16:creationId xmlns:a16="http://schemas.microsoft.com/office/drawing/2014/main" id="{00EED279-DB61-C9F8-52DD-020C4028D7A2}"/>
                </a:ext>
              </a:extLst>
            </p:cNvPr>
            <p:cNvSpPr/>
            <p:nvPr/>
          </p:nvSpPr>
          <p:spPr>
            <a:xfrm>
              <a:off x="2867250" y="2022525"/>
              <a:ext cx="48125" cy="74650"/>
            </a:xfrm>
            <a:custGeom>
              <a:avLst/>
              <a:gdLst/>
              <a:ahLst/>
              <a:cxnLst/>
              <a:rect l="l" t="t" r="r" b="b"/>
              <a:pathLst>
                <a:path w="1925" h="2986" extrusionOk="0">
                  <a:moveTo>
                    <a:pt x="37" y="0"/>
                  </a:moveTo>
                  <a:lnTo>
                    <a:pt x="37" y="0"/>
                  </a:lnTo>
                  <a:cubicBezTo>
                    <a:pt x="0" y="336"/>
                    <a:pt x="85" y="719"/>
                    <a:pt x="257" y="1062"/>
                  </a:cubicBezTo>
                  <a:cubicBezTo>
                    <a:pt x="429" y="1407"/>
                    <a:pt x="676" y="1712"/>
                    <a:pt x="917" y="1978"/>
                  </a:cubicBezTo>
                  <a:lnTo>
                    <a:pt x="1284" y="2378"/>
                  </a:lnTo>
                  <a:lnTo>
                    <a:pt x="1352" y="2454"/>
                  </a:lnTo>
                  <a:lnTo>
                    <a:pt x="1352" y="2452"/>
                  </a:lnTo>
                  <a:cubicBezTo>
                    <a:pt x="1547" y="2648"/>
                    <a:pt x="1737" y="2821"/>
                    <a:pt x="1925" y="2986"/>
                  </a:cubicBezTo>
                  <a:cubicBezTo>
                    <a:pt x="1852" y="2847"/>
                    <a:pt x="1487" y="2331"/>
                    <a:pt x="1356" y="2189"/>
                  </a:cubicBezTo>
                  <a:lnTo>
                    <a:pt x="1037" y="1839"/>
                  </a:lnTo>
                  <a:cubicBezTo>
                    <a:pt x="898" y="1684"/>
                    <a:pt x="757" y="1519"/>
                    <a:pt x="630" y="1344"/>
                  </a:cubicBezTo>
                  <a:cubicBezTo>
                    <a:pt x="443" y="1086"/>
                    <a:pt x="271" y="848"/>
                    <a:pt x="173" y="547"/>
                  </a:cubicBezTo>
                  <a:cubicBezTo>
                    <a:pt x="120" y="381"/>
                    <a:pt x="109" y="290"/>
                    <a:pt x="92" y="221"/>
                  </a:cubicBezTo>
                  <a:cubicBezTo>
                    <a:pt x="78" y="150"/>
                    <a:pt x="61" y="10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36">
              <a:extLst>
                <a:ext uri="{FF2B5EF4-FFF2-40B4-BE49-F238E27FC236}">
                  <a16:creationId xmlns:a16="http://schemas.microsoft.com/office/drawing/2014/main" id="{54464144-A3EC-037F-02C6-979AD4507AA0}"/>
                </a:ext>
              </a:extLst>
            </p:cNvPr>
            <p:cNvSpPr/>
            <p:nvPr/>
          </p:nvSpPr>
          <p:spPr>
            <a:xfrm>
              <a:off x="2814225" y="1808975"/>
              <a:ext cx="50725" cy="138900"/>
            </a:xfrm>
            <a:custGeom>
              <a:avLst/>
              <a:gdLst/>
              <a:ahLst/>
              <a:cxnLst/>
              <a:rect l="l" t="t" r="r" b="b"/>
              <a:pathLst>
                <a:path w="2029" h="5556" extrusionOk="0">
                  <a:moveTo>
                    <a:pt x="413" y="1"/>
                  </a:moveTo>
                  <a:cubicBezTo>
                    <a:pt x="322" y="87"/>
                    <a:pt x="133" y="373"/>
                    <a:pt x="71" y="718"/>
                  </a:cubicBezTo>
                  <a:cubicBezTo>
                    <a:pt x="1" y="1059"/>
                    <a:pt x="45" y="1423"/>
                    <a:pt x="86" y="1585"/>
                  </a:cubicBezTo>
                  <a:cubicBezTo>
                    <a:pt x="86" y="1585"/>
                    <a:pt x="133" y="1786"/>
                    <a:pt x="211" y="1977"/>
                  </a:cubicBezTo>
                  <a:cubicBezTo>
                    <a:pt x="287" y="2168"/>
                    <a:pt x="382" y="2347"/>
                    <a:pt x="382" y="2347"/>
                  </a:cubicBezTo>
                  <a:cubicBezTo>
                    <a:pt x="549" y="2670"/>
                    <a:pt x="756" y="2980"/>
                    <a:pt x="964" y="3288"/>
                  </a:cubicBezTo>
                  <a:cubicBezTo>
                    <a:pt x="1273" y="3745"/>
                    <a:pt x="1579" y="4138"/>
                    <a:pt x="1777" y="4637"/>
                  </a:cubicBezTo>
                  <a:cubicBezTo>
                    <a:pt x="1885" y="4914"/>
                    <a:pt x="1910" y="5068"/>
                    <a:pt x="1939" y="5185"/>
                  </a:cubicBezTo>
                  <a:cubicBezTo>
                    <a:pt x="1962" y="5304"/>
                    <a:pt x="1987" y="5389"/>
                    <a:pt x="2012" y="5556"/>
                  </a:cubicBezTo>
                  <a:cubicBezTo>
                    <a:pt x="2028" y="5273"/>
                    <a:pt x="1986" y="4973"/>
                    <a:pt x="1893" y="4679"/>
                  </a:cubicBezTo>
                  <a:cubicBezTo>
                    <a:pt x="1801" y="4384"/>
                    <a:pt x="1664" y="4097"/>
                    <a:pt x="1506" y="3820"/>
                  </a:cubicBezTo>
                  <a:cubicBezTo>
                    <a:pt x="1187" y="3267"/>
                    <a:pt x="794" y="2759"/>
                    <a:pt x="526" y="2230"/>
                  </a:cubicBezTo>
                  <a:cubicBezTo>
                    <a:pt x="526" y="2230"/>
                    <a:pt x="422" y="2032"/>
                    <a:pt x="348" y="1823"/>
                  </a:cubicBezTo>
                  <a:cubicBezTo>
                    <a:pt x="270" y="1615"/>
                    <a:pt x="232" y="1397"/>
                    <a:pt x="232" y="1397"/>
                  </a:cubicBezTo>
                  <a:cubicBezTo>
                    <a:pt x="232" y="1397"/>
                    <a:pt x="224" y="1357"/>
                    <a:pt x="218" y="1316"/>
                  </a:cubicBezTo>
                  <a:lnTo>
                    <a:pt x="208" y="1234"/>
                  </a:lnTo>
                  <a:cubicBezTo>
                    <a:pt x="143" y="790"/>
                    <a:pt x="200" y="358"/>
                    <a:pt x="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36">
              <a:extLst>
                <a:ext uri="{FF2B5EF4-FFF2-40B4-BE49-F238E27FC236}">
                  <a16:creationId xmlns:a16="http://schemas.microsoft.com/office/drawing/2014/main" id="{670FAD1D-75B9-F054-F3A0-AE07F9A5C942}"/>
                </a:ext>
              </a:extLst>
            </p:cNvPr>
            <p:cNvSpPr/>
            <p:nvPr/>
          </p:nvSpPr>
          <p:spPr>
            <a:xfrm>
              <a:off x="2797700" y="1773350"/>
              <a:ext cx="27250" cy="20075"/>
            </a:xfrm>
            <a:custGeom>
              <a:avLst/>
              <a:gdLst/>
              <a:ahLst/>
              <a:cxnLst/>
              <a:rect l="l" t="t" r="r" b="b"/>
              <a:pathLst>
                <a:path w="1090" h="803" extrusionOk="0">
                  <a:moveTo>
                    <a:pt x="788" y="1"/>
                  </a:moveTo>
                  <a:cubicBezTo>
                    <a:pt x="746" y="1"/>
                    <a:pt x="710" y="5"/>
                    <a:pt x="689" y="13"/>
                  </a:cubicBezTo>
                  <a:cubicBezTo>
                    <a:pt x="689" y="12"/>
                    <a:pt x="688" y="12"/>
                    <a:pt x="688" y="12"/>
                  </a:cubicBezTo>
                  <a:cubicBezTo>
                    <a:pt x="678" y="12"/>
                    <a:pt x="502" y="85"/>
                    <a:pt x="504" y="90"/>
                  </a:cubicBezTo>
                  <a:cubicBezTo>
                    <a:pt x="425" y="130"/>
                    <a:pt x="348" y="183"/>
                    <a:pt x="277" y="244"/>
                  </a:cubicBezTo>
                  <a:cubicBezTo>
                    <a:pt x="171" y="335"/>
                    <a:pt x="117" y="455"/>
                    <a:pt x="60" y="573"/>
                  </a:cubicBezTo>
                  <a:cubicBezTo>
                    <a:pt x="1" y="706"/>
                    <a:pt x="7" y="716"/>
                    <a:pt x="31" y="803"/>
                  </a:cubicBezTo>
                  <a:cubicBezTo>
                    <a:pt x="144" y="567"/>
                    <a:pt x="366" y="364"/>
                    <a:pt x="595" y="248"/>
                  </a:cubicBezTo>
                  <a:cubicBezTo>
                    <a:pt x="595" y="248"/>
                    <a:pt x="605" y="243"/>
                    <a:pt x="622" y="234"/>
                  </a:cubicBezTo>
                  <a:cubicBezTo>
                    <a:pt x="639" y="228"/>
                    <a:pt x="661" y="217"/>
                    <a:pt x="683" y="207"/>
                  </a:cubicBezTo>
                  <a:cubicBezTo>
                    <a:pt x="729" y="191"/>
                    <a:pt x="774" y="176"/>
                    <a:pt x="774" y="176"/>
                  </a:cubicBezTo>
                  <a:lnTo>
                    <a:pt x="810" y="167"/>
                  </a:lnTo>
                  <a:lnTo>
                    <a:pt x="809" y="167"/>
                  </a:lnTo>
                  <a:cubicBezTo>
                    <a:pt x="902" y="132"/>
                    <a:pt x="992" y="101"/>
                    <a:pt x="1090" y="81"/>
                  </a:cubicBezTo>
                  <a:cubicBezTo>
                    <a:pt x="1063" y="59"/>
                    <a:pt x="987" y="26"/>
                    <a:pt x="903" y="10"/>
                  </a:cubicBezTo>
                  <a:cubicBezTo>
                    <a:pt x="864" y="4"/>
                    <a:pt x="823" y="1"/>
                    <a:pt x="7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36">
              <a:extLst>
                <a:ext uri="{FF2B5EF4-FFF2-40B4-BE49-F238E27FC236}">
                  <a16:creationId xmlns:a16="http://schemas.microsoft.com/office/drawing/2014/main" id="{4B5179C1-C1DB-1F41-57AE-896069F982A9}"/>
                </a:ext>
              </a:extLst>
            </p:cNvPr>
            <p:cNvSpPr/>
            <p:nvPr/>
          </p:nvSpPr>
          <p:spPr>
            <a:xfrm>
              <a:off x="2784700" y="1624400"/>
              <a:ext cx="115450" cy="101850"/>
            </a:xfrm>
            <a:custGeom>
              <a:avLst/>
              <a:gdLst/>
              <a:ahLst/>
              <a:cxnLst/>
              <a:rect l="l" t="t" r="r" b="b"/>
              <a:pathLst>
                <a:path w="4618" h="4074" extrusionOk="0">
                  <a:moveTo>
                    <a:pt x="1729" y="0"/>
                  </a:moveTo>
                  <a:cubicBezTo>
                    <a:pt x="1631" y="0"/>
                    <a:pt x="1533" y="8"/>
                    <a:pt x="1435" y="24"/>
                  </a:cubicBezTo>
                  <a:cubicBezTo>
                    <a:pt x="1204" y="63"/>
                    <a:pt x="982" y="156"/>
                    <a:pt x="796" y="295"/>
                  </a:cubicBezTo>
                  <a:cubicBezTo>
                    <a:pt x="610" y="432"/>
                    <a:pt x="458" y="606"/>
                    <a:pt x="340" y="794"/>
                  </a:cubicBezTo>
                  <a:cubicBezTo>
                    <a:pt x="340" y="794"/>
                    <a:pt x="295" y="866"/>
                    <a:pt x="239" y="978"/>
                  </a:cubicBezTo>
                  <a:cubicBezTo>
                    <a:pt x="180" y="1090"/>
                    <a:pt x="122" y="1247"/>
                    <a:pt x="79" y="1409"/>
                  </a:cubicBezTo>
                  <a:cubicBezTo>
                    <a:pt x="35" y="1570"/>
                    <a:pt x="12" y="1735"/>
                    <a:pt x="6" y="1861"/>
                  </a:cubicBezTo>
                  <a:cubicBezTo>
                    <a:pt x="1" y="1923"/>
                    <a:pt x="2" y="1975"/>
                    <a:pt x="1" y="2011"/>
                  </a:cubicBezTo>
                  <a:cubicBezTo>
                    <a:pt x="1" y="2048"/>
                    <a:pt x="1" y="2068"/>
                    <a:pt x="1" y="2068"/>
                  </a:cubicBezTo>
                  <a:cubicBezTo>
                    <a:pt x="1" y="2068"/>
                    <a:pt x="3" y="2130"/>
                    <a:pt x="5" y="2192"/>
                  </a:cubicBezTo>
                  <a:cubicBezTo>
                    <a:pt x="11" y="2254"/>
                    <a:pt x="15" y="2316"/>
                    <a:pt x="15" y="2316"/>
                  </a:cubicBezTo>
                  <a:cubicBezTo>
                    <a:pt x="99" y="2989"/>
                    <a:pt x="367" y="3550"/>
                    <a:pt x="630" y="4074"/>
                  </a:cubicBezTo>
                  <a:cubicBezTo>
                    <a:pt x="576" y="3902"/>
                    <a:pt x="407" y="3468"/>
                    <a:pt x="296" y="3011"/>
                  </a:cubicBezTo>
                  <a:cubicBezTo>
                    <a:pt x="241" y="2783"/>
                    <a:pt x="203" y="2549"/>
                    <a:pt x="188" y="2345"/>
                  </a:cubicBezTo>
                  <a:cubicBezTo>
                    <a:pt x="172" y="2142"/>
                    <a:pt x="180" y="1968"/>
                    <a:pt x="189" y="1858"/>
                  </a:cubicBezTo>
                  <a:cubicBezTo>
                    <a:pt x="189" y="1858"/>
                    <a:pt x="203" y="1586"/>
                    <a:pt x="292" y="1331"/>
                  </a:cubicBezTo>
                  <a:cubicBezTo>
                    <a:pt x="371" y="1071"/>
                    <a:pt x="523" y="847"/>
                    <a:pt x="523" y="847"/>
                  </a:cubicBezTo>
                  <a:cubicBezTo>
                    <a:pt x="653" y="647"/>
                    <a:pt x="829" y="474"/>
                    <a:pt x="1038" y="353"/>
                  </a:cubicBezTo>
                  <a:cubicBezTo>
                    <a:pt x="1247" y="236"/>
                    <a:pt x="1488" y="176"/>
                    <a:pt x="1734" y="176"/>
                  </a:cubicBezTo>
                  <a:cubicBezTo>
                    <a:pt x="1736" y="176"/>
                    <a:pt x="1738" y="176"/>
                    <a:pt x="1741" y="176"/>
                  </a:cubicBezTo>
                  <a:cubicBezTo>
                    <a:pt x="2113" y="177"/>
                    <a:pt x="2466" y="279"/>
                    <a:pt x="2797" y="418"/>
                  </a:cubicBezTo>
                  <a:cubicBezTo>
                    <a:pt x="3128" y="561"/>
                    <a:pt x="3443" y="747"/>
                    <a:pt x="3728" y="991"/>
                  </a:cubicBezTo>
                  <a:cubicBezTo>
                    <a:pt x="4045" y="1267"/>
                    <a:pt x="4180" y="1440"/>
                    <a:pt x="4290" y="1570"/>
                  </a:cubicBezTo>
                  <a:cubicBezTo>
                    <a:pt x="4397" y="1703"/>
                    <a:pt x="4481" y="1796"/>
                    <a:pt x="4618" y="1987"/>
                  </a:cubicBezTo>
                  <a:cubicBezTo>
                    <a:pt x="4257" y="1284"/>
                    <a:pt x="3606" y="620"/>
                    <a:pt x="2777" y="252"/>
                  </a:cubicBezTo>
                  <a:cubicBezTo>
                    <a:pt x="2454" y="106"/>
                    <a:pt x="2095" y="0"/>
                    <a:pt x="1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36">
              <a:extLst>
                <a:ext uri="{FF2B5EF4-FFF2-40B4-BE49-F238E27FC236}">
                  <a16:creationId xmlns:a16="http://schemas.microsoft.com/office/drawing/2014/main" id="{392F06A0-0BDC-CA10-7080-0A7304A0F504}"/>
                </a:ext>
              </a:extLst>
            </p:cNvPr>
            <p:cNvSpPr/>
            <p:nvPr/>
          </p:nvSpPr>
          <p:spPr>
            <a:xfrm>
              <a:off x="2846250" y="1667475"/>
              <a:ext cx="17875" cy="12350"/>
            </a:xfrm>
            <a:custGeom>
              <a:avLst/>
              <a:gdLst/>
              <a:ahLst/>
              <a:cxnLst/>
              <a:rect l="l" t="t" r="r" b="b"/>
              <a:pathLst>
                <a:path w="715" h="494" extrusionOk="0">
                  <a:moveTo>
                    <a:pt x="715" y="0"/>
                  </a:moveTo>
                  <a:cubicBezTo>
                    <a:pt x="661" y="0"/>
                    <a:pt x="501" y="42"/>
                    <a:pt x="467" y="69"/>
                  </a:cubicBezTo>
                  <a:lnTo>
                    <a:pt x="383" y="139"/>
                  </a:lnTo>
                  <a:cubicBezTo>
                    <a:pt x="344" y="169"/>
                    <a:pt x="303" y="198"/>
                    <a:pt x="259" y="226"/>
                  </a:cubicBezTo>
                  <a:cubicBezTo>
                    <a:pt x="197" y="267"/>
                    <a:pt x="156" y="332"/>
                    <a:pt x="93" y="376"/>
                  </a:cubicBezTo>
                  <a:cubicBezTo>
                    <a:pt x="23" y="424"/>
                    <a:pt x="22" y="426"/>
                    <a:pt x="1" y="493"/>
                  </a:cubicBezTo>
                  <a:cubicBezTo>
                    <a:pt x="165" y="467"/>
                    <a:pt x="357" y="393"/>
                    <a:pt x="496" y="281"/>
                  </a:cubicBezTo>
                  <a:cubicBezTo>
                    <a:pt x="496" y="281"/>
                    <a:pt x="522" y="260"/>
                    <a:pt x="548" y="238"/>
                  </a:cubicBezTo>
                  <a:lnTo>
                    <a:pt x="600" y="195"/>
                  </a:lnTo>
                  <a:lnTo>
                    <a:pt x="618" y="179"/>
                  </a:lnTo>
                  <a:cubicBezTo>
                    <a:pt x="662" y="123"/>
                    <a:pt x="692" y="63"/>
                    <a:pt x="7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6">
              <a:extLst>
                <a:ext uri="{FF2B5EF4-FFF2-40B4-BE49-F238E27FC236}">
                  <a16:creationId xmlns:a16="http://schemas.microsoft.com/office/drawing/2014/main" id="{D5F49D5B-AB5B-0B3F-465F-2D1CE52188CF}"/>
                </a:ext>
              </a:extLst>
            </p:cNvPr>
            <p:cNvSpPr/>
            <p:nvPr/>
          </p:nvSpPr>
          <p:spPr>
            <a:xfrm>
              <a:off x="2849875" y="1693525"/>
              <a:ext cx="17850" cy="48175"/>
            </a:xfrm>
            <a:custGeom>
              <a:avLst/>
              <a:gdLst/>
              <a:ahLst/>
              <a:cxnLst/>
              <a:rect l="l" t="t" r="r" b="b"/>
              <a:pathLst>
                <a:path w="714" h="1927" extrusionOk="0">
                  <a:moveTo>
                    <a:pt x="1" y="1"/>
                  </a:moveTo>
                  <a:cubicBezTo>
                    <a:pt x="179" y="339"/>
                    <a:pt x="346" y="762"/>
                    <a:pt x="456" y="1147"/>
                  </a:cubicBezTo>
                  <a:cubicBezTo>
                    <a:pt x="456" y="1147"/>
                    <a:pt x="478" y="1219"/>
                    <a:pt x="496" y="1293"/>
                  </a:cubicBezTo>
                  <a:cubicBezTo>
                    <a:pt x="513" y="1367"/>
                    <a:pt x="531" y="1441"/>
                    <a:pt x="531" y="1441"/>
                  </a:cubicBezTo>
                  <a:lnTo>
                    <a:pt x="542" y="1497"/>
                  </a:lnTo>
                  <a:cubicBezTo>
                    <a:pt x="578" y="1630"/>
                    <a:pt x="618" y="1773"/>
                    <a:pt x="662" y="1926"/>
                  </a:cubicBezTo>
                  <a:cubicBezTo>
                    <a:pt x="678" y="1882"/>
                    <a:pt x="698" y="1769"/>
                    <a:pt x="706" y="1650"/>
                  </a:cubicBezTo>
                  <a:cubicBezTo>
                    <a:pt x="713" y="1532"/>
                    <a:pt x="710" y="1408"/>
                    <a:pt x="697" y="1353"/>
                  </a:cubicBezTo>
                  <a:cubicBezTo>
                    <a:pt x="697" y="1353"/>
                    <a:pt x="683" y="1285"/>
                    <a:pt x="665" y="1218"/>
                  </a:cubicBezTo>
                  <a:cubicBezTo>
                    <a:pt x="647" y="1151"/>
                    <a:pt x="627" y="1084"/>
                    <a:pt x="627" y="1084"/>
                  </a:cubicBezTo>
                  <a:cubicBezTo>
                    <a:pt x="593" y="965"/>
                    <a:pt x="551" y="844"/>
                    <a:pt x="504" y="723"/>
                  </a:cubicBezTo>
                  <a:cubicBezTo>
                    <a:pt x="432" y="543"/>
                    <a:pt x="326" y="402"/>
                    <a:pt x="227" y="244"/>
                  </a:cubicBezTo>
                  <a:cubicBezTo>
                    <a:pt x="115" y="70"/>
                    <a:pt x="105" y="6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36">
              <a:extLst>
                <a:ext uri="{FF2B5EF4-FFF2-40B4-BE49-F238E27FC236}">
                  <a16:creationId xmlns:a16="http://schemas.microsoft.com/office/drawing/2014/main" id="{C76905BC-B833-27F2-0A64-0894600A63B9}"/>
                </a:ext>
              </a:extLst>
            </p:cNvPr>
            <p:cNvSpPr/>
            <p:nvPr/>
          </p:nvSpPr>
          <p:spPr>
            <a:xfrm>
              <a:off x="2883125" y="1718300"/>
              <a:ext cx="104850" cy="140375"/>
            </a:xfrm>
            <a:custGeom>
              <a:avLst/>
              <a:gdLst/>
              <a:ahLst/>
              <a:cxnLst/>
              <a:rect l="l" t="t" r="r" b="b"/>
              <a:pathLst>
                <a:path w="4194" h="5615" extrusionOk="0">
                  <a:moveTo>
                    <a:pt x="32" y="0"/>
                  </a:moveTo>
                  <a:cubicBezTo>
                    <a:pt x="1" y="338"/>
                    <a:pt x="119" y="700"/>
                    <a:pt x="327" y="1002"/>
                  </a:cubicBezTo>
                  <a:cubicBezTo>
                    <a:pt x="534" y="1311"/>
                    <a:pt x="829" y="1563"/>
                    <a:pt x="1137" y="1780"/>
                  </a:cubicBezTo>
                  <a:cubicBezTo>
                    <a:pt x="1445" y="2000"/>
                    <a:pt x="1770" y="2193"/>
                    <a:pt x="2059" y="2421"/>
                  </a:cubicBezTo>
                  <a:cubicBezTo>
                    <a:pt x="2351" y="2646"/>
                    <a:pt x="2615" y="2897"/>
                    <a:pt x="2851" y="3161"/>
                  </a:cubicBezTo>
                  <a:cubicBezTo>
                    <a:pt x="2851" y="3161"/>
                    <a:pt x="3029" y="3362"/>
                    <a:pt x="3187" y="3576"/>
                  </a:cubicBezTo>
                  <a:cubicBezTo>
                    <a:pt x="3344" y="3792"/>
                    <a:pt x="3483" y="4021"/>
                    <a:pt x="3483" y="4021"/>
                  </a:cubicBezTo>
                  <a:lnTo>
                    <a:pt x="3582" y="4196"/>
                  </a:lnTo>
                  <a:lnTo>
                    <a:pt x="3583" y="4196"/>
                  </a:lnTo>
                  <a:cubicBezTo>
                    <a:pt x="3719" y="4432"/>
                    <a:pt x="3836" y="4668"/>
                    <a:pt x="3939" y="4904"/>
                  </a:cubicBezTo>
                  <a:cubicBezTo>
                    <a:pt x="4038" y="5140"/>
                    <a:pt x="4122" y="5376"/>
                    <a:pt x="4193" y="5614"/>
                  </a:cubicBezTo>
                  <a:cubicBezTo>
                    <a:pt x="4178" y="5464"/>
                    <a:pt x="4110" y="5076"/>
                    <a:pt x="3975" y="4693"/>
                  </a:cubicBezTo>
                  <a:cubicBezTo>
                    <a:pt x="3845" y="4309"/>
                    <a:pt x="3650" y="3936"/>
                    <a:pt x="3541" y="3772"/>
                  </a:cubicBezTo>
                  <a:cubicBezTo>
                    <a:pt x="3541" y="3772"/>
                    <a:pt x="3412" y="3567"/>
                    <a:pt x="3264" y="3377"/>
                  </a:cubicBezTo>
                  <a:cubicBezTo>
                    <a:pt x="3119" y="3183"/>
                    <a:pt x="2956" y="3006"/>
                    <a:pt x="2956" y="3006"/>
                  </a:cubicBezTo>
                  <a:cubicBezTo>
                    <a:pt x="2667" y="2687"/>
                    <a:pt x="2334" y="2386"/>
                    <a:pt x="1966" y="2131"/>
                  </a:cubicBezTo>
                  <a:cubicBezTo>
                    <a:pt x="1690" y="1941"/>
                    <a:pt x="1417" y="1789"/>
                    <a:pt x="1160" y="1620"/>
                  </a:cubicBezTo>
                  <a:cubicBezTo>
                    <a:pt x="903" y="1451"/>
                    <a:pt x="657" y="1267"/>
                    <a:pt x="459" y="1021"/>
                  </a:cubicBezTo>
                  <a:cubicBezTo>
                    <a:pt x="243" y="743"/>
                    <a:pt x="181" y="567"/>
                    <a:pt x="132" y="435"/>
                  </a:cubicBezTo>
                  <a:cubicBezTo>
                    <a:pt x="86" y="300"/>
                    <a:pt x="52" y="20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36">
              <a:extLst>
                <a:ext uri="{FF2B5EF4-FFF2-40B4-BE49-F238E27FC236}">
                  <a16:creationId xmlns:a16="http://schemas.microsoft.com/office/drawing/2014/main" id="{7EADB998-86A1-6F33-78CF-F887E8A7CC84}"/>
                </a:ext>
              </a:extLst>
            </p:cNvPr>
            <p:cNvSpPr/>
            <p:nvPr/>
          </p:nvSpPr>
          <p:spPr>
            <a:xfrm>
              <a:off x="3235400" y="2238275"/>
              <a:ext cx="64800" cy="23350"/>
            </a:xfrm>
            <a:custGeom>
              <a:avLst/>
              <a:gdLst/>
              <a:ahLst/>
              <a:cxnLst/>
              <a:rect l="l" t="t" r="r" b="b"/>
              <a:pathLst>
                <a:path w="2592" h="934" extrusionOk="0">
                  <a:moveTo>
                    <a:pt x="946" y="1"/>
                  </a:moveTo>
                  <a:cubicBezTo>
                    <a:pt x="908" y="1"/>
                    <a:pt x="871" y="3"/>
                    <a:pt x="834" y="8"/>
                  </a:cubicBezTo>
                  <a:cubicBezTo>
                    <a:pt x="834" y="8"/>
                    <a:pt x="702" y="21"/>
                    <a:pt x="578" y="69"/>
                  </a:cubicBezTo>
                  <a:cubicBezTo>
                    <a:pt x="516" y="94"/>
                    <a:pt x="458" y="125"/>
                    <a:pt x="416" y="151"/>
                  </a:cubicBezTo>
                  <a:cubicBezTo>
                    <a:pt x="373" y="178"/>
                    <a:pt x="347" y="199"/>
                    <a:pt x="347" y="199"/>
                  </a:cubicBezTo>
                  <a:cubicBezTo>
                    <a:pt x="347" y="199"/>
                    <a:pt x="327" y="213"/>
                    <a:pt x="309" y="229"/>
                  </a:cubicBezTo>
                  <a:cubicBezTo>
                    <a:pt x="290" y="245"/>
                    <a:pt x="272" y="262"/>
                    <a:pt x="272" y="262"/>
                  </a:cubicBezTo>
                  <a:lnTo>
                    <a:pt x="271" y="262"/>
                  </a:lnTo>
                  <a:cubicBezTo>
                    <a:pt x="83" y="456"/>
                    <a:pt x="0" y="706"/>
                    <a:pt x="12" y="933"/>
                  </a:cubicBezTo>
                  <a:cubicBezTo>
                    <a:pt x="35" y="865"/>
                    <a:pt x="93" y="697"/>
                    <a:pt x="203" y="566"/>
                  </a:cubicBezTo>
                  <a:cubicBezTo>
                    <a:pt x="307" y="429"/>
                    <a:pt x="450" y="342"/>
                    <a:pt x="515" y="303"/>
                  </a:cubicBezTo>
                  <a:cubicBezTo>
                    <a:pt x="515" y="303"/>
                    <a:pt x="595" y="253"/>
                    <a:pt x="686" y="224"/>
                  </a:cubicBezTo>
                  <a:cubicBezTo>
                    <a:pt x="777" y="195"/>
                    <a:pt x="872" y="186"/>
                    <a:pt x="872" y="186"/>
                  </a:cubicBezTo>
                  <a:cubicBezTo>
                    <a:pt x="896" y="184"/>
                    <a:pt x="920" y="183"/>
                    <a:pt x="945" y="183"/>
                  </a:cubicBezTo>
                  <a:cubicBezTo>
                    <a:pt x="1091" y="183"/>
                    <a:pt x="1239" y="222"/>
                    <a:pt x="1371" y="302"/>
                  </a:cubicBezTo>
                  <a:cubicBezTo>
                    <a:pt x="1604" y="438"/>
                    <a:pt x="1810" y="628"/>
                    <a:pt x="2092" y="737"/>
                  </a:cubicBezTo>
                  <a:cubicBezTo>
                    <a:pt x="2204" y="780"/>
                    <a:pt x="2283" y="791"/>
                    <a:pt x="2344" y="791"/>
                  </a:cubicBezTo>
                  <a:cubicBezTo>
                    <a:pt x="2367" y="791"/>
                    <a:pt x="2388" y="790"/>
                    <a:pt x="2406" y="787"/>
                  </a:cubicBezTo>
                  <a:cubicBezTo>
                    <a:pt x="2473" y="776"/>
                    <a:pt x="2523" y="755"/>
                    <a:pt x="2591" y="699"/>
                  </a:cubicBezTo>
                  <a:lnTo>
                    <a:pt x="2591" y="699"/>
                  </a:lnTo>
                  <a:cubicBezTo>
                    <a:pt x="2540" y="718"/>
                    <a:pt x="2487" y="726"/>
                    <a:pt x="2433" y="726"/>
                  </a:cubicBezTo>
                  <a:cubicBezTo>
                    <a:pt x="2343" y="726"/>
                    <a:pt x="2251" y="702"/>
                    <a:pt x="2164" y="664"/>
                  </a:cubicBezTo>
                  <a:cubicBezTo>
                    <a:pt x="2023" y="603"/>
                    <a:pt x="1902" y="505"/>
                    <a:pt x="1777" y="396"/>
                  </a:cubicBezTo>
                  <a:cubicBezTo>
                    <a:pt x="1653" y="290"/>
                    <a:pt x="1521" y="173"/>
                    <a:pt x="1356" y="94"/>
                  </a:cubicBezTo>
                  <a:cubicBezTo>
                    <a:pt x="1227" y="31"/>
                    <a:pt x="1085" y="1"/>
                    <a:pt x="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36">
              <a:extLst>
                <a:ext uri="{FF2B5EF4-FFF2-40B4-BE49-F238E27FC236}">
                  <a16:creationId xmlns:a16="http://schemas.microsoft.com/office/drawing/2014/main" id="{642622C4-F7E6-F69F-A7C7-9701F03BAC4A}"/>
                </a:ext>
              </a:extLst>
            </p:cNvPr>
            <p:cNvSpPr/>
            <p:nvPr/>
          </p:nvSpPr>
          <p:spPr>
            <a:xfrm>
              <a:off x="3229275" y="2266200"/>
              <a:ext cx="39075" cy="13675"/>
            </a:xfrm>
            <a:custGeom>
              <a:avLst/>
              <a:gdLst/>
              <a:ahLst/>
              <a:cxnLst/>
              <a:rect l="l" t="t" r="r" b="b"/>
              <a:pathLst>
                <a:path w="1563" h="547" extrusionOk="0">
                  <a:moveTo>
                    <a:pt x="966" y="1"/>
                  </a:moveTo>
                  <a:cubicBezTo>
                    <a:pt x="813" y="1"/>
                    <a:pt x="658" y="32"/>
                    <a:pt x="521" y="87"/>
                  </a:cubicBezTo>
                  <a:cubicBezTo>
                    <a:pt x="521" y="87"/>
                    <a:pt x="506" y="93"/>
                    <a:pt x="482" y="103"/>
                  </a:cubicBezTo>
                  <a:cubicBezTo>
                    <a:pt x="458" y="114"/>
                    <a:pt x="428" y="129"/>
                    <a:pt x="398" y="143"/>
                  </a:cubicBezTo>
                  <a:cubicBezTo>
                    <a:pt x="337" y="175"/>
                    <a:pt x="280" y="211"/>
                    <a:pt x="280" y="211"/>
                  </a:cubicBezTo>
                  <a:lnTo>
                    <a:pt x="238" y="239"/>
                  </a:lnTo>
                  <a:lnTo>
                    <a:pt x="238" y="240"/>
                  </a:lnTo>
                  <a:cubicBezTo>
                    <a:pt x="131" y="330"/>
                    <a:pt x="54" y="436"/>
                    <a:pt x="1" y="546"/>
                  </a:cubicBezTo>
                  <a:cubicBezTo>
                    <a:pt x="40" y="530"/>
                    <a:pt x="121" y="479"/>
                    <a:pt x="204" y="439"/>
                  </a:cubicBezTo>
                  <a:cubicBezTo>
                    <a:pt x="290" y="398"/>
                    <a:pt x="373" y="364"/>
                    <a:pt x="411" y="344"/>
                  </a:cubicBezTo>
                  <a:cubicBezTo>
                    <a:pt x="411" y="344"/>
                    <a:pt x="422" y="337"/>
                    <a:pt x="439" y="328"/>
                  </a:cubicBezTo>
                  <a:cubicBezTo>
                    <a:pt x="455" y="318"/>
                    <a:pt x="478" y="305"/>
                    <a:pt x="502" y="295"/>
                  </a:cubicBezTo>
                  <a:cubicBezTo>
                    <a:pt x="548" y="271"/>
                    <a:pt x="597" y="253"/>
                    <a:pt x="597" y="253"/>
                  </a:cubicBezTo>
                  <a:cubicBezTo>
                    <a:pt x="682" y="218"/>
                    <a:pt x="777" y="196"/>
                    <a:pt x="873" y="182"/>
                  </a:cubicBezTo>
                  <a:cubicBezTo>
                    <a:pt x="984" y="166"/>
                    <a:pt x="1090" y="142"/>
                    <a:pt x="1201" y="142"/>
                  </a:cubicBezTo>
                  <a:cubicBezTo>
                    <a:pt x="1231" y="142"/>
                    <a:pt x="1261" y="144"/>
                    <a:pt x="1292" y="148"/>
                  </a:cubicBezTo>
                  <a:cubicBezTo>
                    <a:pt x="1396" y="165"/>
                    <a:pt x="1434" y="173"/>
                    <a:pt x="1476" y="173"/>
                  </a:cubicBezTo>
                  <a:cubicBezTo>
                    <a:pt x="1499" y="173"/>
                    <a:pt x="1524" y="171"/>
                    <a:pt x="1562" y="165"/>
                  </a:cubicBezTo>
                  <a:cubicBezTo>
                    <a:pt x="1427" y="81"/>
                    <a:pt x="1251" y="21"/>
                    <a:pt x="1066" y="5"/>
                  </a:cubicBezTo>
                  <a:cubicBezTo>
                    <a:pt x="1033" y="2"/>
                    <a:pt x="1000" y="1"/>
                    <a:pt x="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36">
              <a:extLst>
                <a:ext uri="{FF2B5EF4-FFF2-40B4-BE49-F238E27FC236}">
                  <a16:creationId xmlns:a16="http://schemas.microsoft.com/office/drawing/2014/main" id="{C134A162-156F-38EA-418A-51B7DB22E367}"/>
                </a:ext>
              </a:extLst>
            </p:cNvPr>
            <p:cNvSpPr/>
            <p:nvPr/>
          </p:nvSpPr>
          <p:spPr>
            <a:xfrm>
              <a:off x="3352825" y="2290775"/>
              <a:ext cx="37375" cy="30350"/>
            </a:xfrm>
            <a:custGeom>
              <a:avLst/>
              <a:gdLst/>
              <a:ahLst/>
              <a:cxnLst/>
              <a:rect l="l" t="t" r="r" b="b"/>
              <a:pathLst>
                <a:path w="1495" h="1214" extrusionOk="0">
                  <a:moveTo>
                    <a:pt x="1" y="1"/>
                  </a:moveTo>
                  <a:cubicBezTo>
                    <a:pt x="154" y="329"/>
                    <a:pt x="444" y="687"/>
                    <a:pt x="775" y="908"/>
                  </a:cubicBezTo>
                  <a:cubicBezTo>
                    <a:pt x="775" y="908"/>
                    <a:pt x="836" y="951"/>
                    <a:pt x="900" y="991"/>
                  </a:cubicBezTo>
                  <a:cubicBezTo>
                    <a:pt x="965" y="1029"/>
                    <a:pt x="1030" y="1067"/>
                    <a:pt x="1030" y="1067"/>
                  </a:cubicBezTo>
                  <a:lnTo>
                    <a:pt x="1080" y="1094"/>
                  </a:lnTo>
                  <a:cubicBezTo>
                    <a:pt x="1220" y="1156"/>
                    <a:pt x="1360" y="1190"/>
                    <a:pt x="1495" y="1213"/>
                  </a:cubicBezTo>
                  <a:cubicBezTo>
                    <a:pt x="1464" y="1180"/>
                    <a:pt x="1377" y="1114"/>
                    <a:pt x="1292" y="1047"/>
                  </a:cubicBezTo>
                  <a:cubicBezTo>
                    <a:pt x="1206" y="980"/>
                    <a:pt x="1122" y="911"/>
                    <a:pt x="1079" y="886"/>
                  </a:cubicBezTo>
                  <a:cubicBezTo>
                    <a:pt x="1079" y="886"/>
                    <a:pt x="1025" y="855"/>
                    <a:pt x="973" y="822"/>
                  </a:cubicBezTo>
                  <a:cubicBezTo>
                    <a:pt x="921" y="788"/>
                    <a:pt x="870" y="753"/>
                    <a:pt x="870" y="753"/>
                  </a:cubicBezTo>
                  <a:cubicBezTo>
                    <a:pt x="779" y="690"/>
                    <a:pt x="689" y="617"/>
                    <a:pt x="604" y="542"/>
                  </a:cubicBezTo>
                  <a:cubicBezTo>
                    <a:pt x="476" y="427"/>
                    <a:pt x="343" y="338"/>
                    <a:pt x="230" y="211"/>
                  </a:cubicBezTo>
                  <a:cubicBezTo>
                    <a:pt x="105" y="67"/>
                    <a:pt x="103" y="6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36">
              <a:extLst>
                <a:ext uri="{FF2B5EF4-FFF2-40B4-BE49-F238E27FC236}">
                  <a16:creationId xmlns:a16="http://schemas.microsoft.com/office/drawing/2014/main" id="{8750BF4B-3D8C-3507-2866-A53609DDEBA8}"/>
                </a:ext>
              </a:extLst>
            </p:cNvPr>
            <p:cNvSpPr/>
            <p:nvPr/>
          </p:nvSpPr>
          <p:spPr>
            <a:xfrm>
              <a:off x="3383625" y="2201425"/>
              <a:ext cx="28450" cy="108775"/>
            </a:xfrm>
            <a:custGeom>
              <a:avLst/>
              <a:gdLst/>
              <a:ahLst/>
              <a:cxnLst/>
              <a:rect l="l" t="t" r="r" b="b"/>
              <a:pathLst>
                <a:path w="1138" h="4351" extrusionOk="0">
                  <a:moveTo>
                    <a:pt x="777" y="0"/>
                  </a:moveTo>
                  <a:lnTo>
                    <a:pt x="777" y="0"/>
                  </a:lnTo>
                  <a:cubicBezTo>
                    <a:pt x="974" y="128"/>
                    <a:pt x="1039" y="391"/>
                    <a:pt x="1004" y="627"/>
                  </a:cubicBezTo>
                  <a:cubicBezTo>
                    <a:pt x="972" y="873"/>
                    <a:pt x="830" y="1086"/>
                    <a:pt x="665" y="1288"/>
                  </a:cubicBezTo>
                  <a:cubicBezTo>
                    <a:pt x="502" y="1491"/>
                    <a:pt x="312" y="1692"/>
                    <a:pt x="187" y="1947"/>
                  </a:cubicBezTo>
                  <a:cubicBezTo>
                    <a:pt x="63" y="2196"/>
                    <a:pt x="2" y="2472"/>
                    <a:pt x="2" y="2739"/>
                  </a:cubicBezTo>
                  <a:cubicBezTo>
                    <a:pt x="2" y="2739"/>
                    <a:pt x="0" y="2942"/>
                    <a:pt x="47" y="3140"/>
                  </a:cubicBezTo>
                  <a:cubicBezTo>
                    <a:pt x="68" y="3240"/>
                    <a:pt x="103" y="3335"/>
                    <a:pt x="130" y="3406"/>
                  </a:cubicBezTo>
                  <a:cubicBezTo>
                    <a:pt x="159" y="3477"/>
                    <a:pt x="182" y="3521"/>
                    <a:pt x="182" y="3521"/>
                  </a:cubicBezTo>
                  <a:cubicBezTo>
                    <a:pt x="182" y="3521"/>
                    <a:pt x="198" y="3556"/>
                    <a:pt x="215" y="3589"/>
                  </a:cubicBezTo>
                  <a:cubicBezTo>
                    <a:pt x="234" y="3621"/>
                    <a:pt x="253" y="3655"/>
                    <a:pt x="253" y="3655"/>
                  </a:cubicBezTo>
                  <a:cubicBezTo>
                    <a:pt x="476" y="4003"/>
                    <a:pt x="798" y="4236"/>
                    <a:pt x="1138" y="4350"/>
                  </a:cubicBezTo>
                  <a:cubicBezTo>
                    <a:pt x="1044" y="4291"/>
                    <a:pt x="808" y="4138"/>
                    <a:pt x="633" y="3921"/>
                  </a:cubicBezTo>
                  <a:cubicBezTo>
                    <a:pt x="451" y="3709"/>
                    <a:pt x="341" y="3452"/>
                    <a:pt x="295" y="3331"/>
                  </a:cubicBezTo>
                  <a:cubicBezTo>
                    <a:pt x="295" y="3331"/>
                    <a:pt x="236" y="3184"/>
                    <a:pt x="210" y="3026"/>
                  </a:cubicBezTo>
                  <a:cubicBezTo>
                    <a:pt x="181" y="2869"/>
                    <a:pt x="185" y="2709"/>
                    <a:pt x="185" y="2709"/>
                  </a:cubicBezTo>
                  <a:cubicBezTo>
                    <a:pt x="190" y="2424"/>
                    <a:pt x="270" y="2130"/>
                    <a:pt x="427" y="1880"/>
                  </a:cubicBezTo>
                  <a:cubicBezTo>
                    <a:pt x="544" y="1690"/>
                    <a:pt x="686" y="1519"/>
                    <a:pt x="811" y="1333"/>
                  </a:cubicBezTo>
                  <a:cubicBezTo>
                    <a:pt x="935" y="1151"/>
                    <a:pt x="1054" y="944"/>
                    <a:pt x="1088" y="705"/>
                  </a:cubicBezTo>
                  <a:cubicBezTo>
                    <a:pt x="1121" y="441"/>
                    <a:pt x="1070" y="300"/>
                    <a:pt x="1020" y="207"/>
                  </a:cubicBezTo>
                  <a:cubicBezTo>
                    <a:pt x="965" y="115"/>
                    <a:pt x="904" y="52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36">
              <a:extLst>
                <a:ext uri="{FF2B5EF4-FFF2-40B4-BE49-F238E27FC236}">
                  <a16:creationId xmlns:a16="http://schemas.microsoft.com/office/drawing/2014/main" id="{76308692-CBFA-F32A-A07C-F8BDDD5E133E}"/>
                </a:ext>
              </a:extLst>
            </p:cNvPr>
            <p:cNvSpPr/>
            <p:nvPr/>
          </p:nvSpPr>
          <p:spPr>
            <a:xfrm>
              <a:off x="3419750" y="2249725"/>
              <a:ext cx="13800" cy="51650"/>
            </a:xfrm>
            <a:custGeom>
              <a:avLst/>
              <a:gdLst/>
              <a:ahLst/>
              <a:cxnLst/>
              <a:rect l="l" t="t" r="r" b="b"/>
              <a:pathLst>
                <a:path w="552" h="2066" extrusionOk="0">
                  <a:moveTo>
                    <a:pt x="228" y="0"/>
                  </a:moveTo>
                  <a:lnTo>
                    <a:pt x="228" y="0"/>
                  </a:lnTo>
                  <a:cubicBezTo>
                    <a:pt x="130" y="178"/>
                    <a:pt x="57" y="398"/>
                    <a:pt x="30" y="630"/>
                  </a:cubicBezTo>
                  <a:cubicBezTo>
                    <a:pt x="1" y="862"/>
                    <a:pt x="25" y="1106"/>
                    <a:pt x="85" y="1322"/>
                  </a:cubicBezTo>
                  <a:cubicBezTo>
                    <a:pt x="85" y="1322"/>
                    <a:pt x="92" y="1342"/>
                    <a:pt x="100" y="1373"/>
                  </a:cubicBezTo>
                  <a:cubicBezTo>
                    <a:pt x="110" y="1403"/>
                    <a:pt x="124" y="1443"/>
                    <a:pt x="138" y="1484"/>
                  </a:cubicBezTo>
                  <a:cubicBezTo>
                    <a:pt x="170" y="1563"/>
                    <a:pt x="204" y="1641"/>
                    <a:pt x="204" y="1641"/>
                  </a:cubicBezTo>
                  <a:lnTo>
                    <a:pt x="232" y="1698"/>
                  </a:lnTo>
                  <a:cubicBezTo>
                    <a:pt x="322" y="1848"/>
                    <a:pt x="432" y="1967"/>
                    <a:pt x="551" y="2066"/>
                  </a:cubicBezTo>
                  <a:cubicBezTo>
                    <a:pt x="537" y="2016"/>
                    <a:pt x="485" y="1908"/>
                    <a:pt x="444" y="1795"/>
                  </a:cubicBezTo>
                  <a:cubicBezTo>
                    <a:pt x="401" y="1670"/>
                    <a:pt x="363" y="1561"/>
                    <a:pt x="348" y="1518"/>
                  </a:cubicBezTo>
                  <a:cubicBezTo>
                    <a:pt x="348" y="1518"/>
                    <a:pt x="341" y="1501"/>
                    <a:pt x="332" y="1478"/>
                  </a:cubicBezTo>
                  <a:cubicBezTo>
                    <a:pt x="321" y="1455"/>
                    <a:pt x="309" y="1423"/>
                    <a:pt x="298" y="1391"/>
                  </a:cubicBezTo>
                  <a:cubicBezTo>
                    <a:pt x="274" y="1326"/>
                    <a:pt x="257" y="1260"/>
                    <a:pt x="257" y="1260"/>
                  </a:cubicBezTo>
                  <a:cubicBezTo>
                    <a:pt x="224" y="1143"/>
                    <a:pt x="204" y="1018"/>
                    <a:pt x="194" y="893"/>
                  </a:cubicBezTo>
                  <a:cubicBezTo>
                    <a:pt x="183" y="704"/>
                    <a:pt x="159" y="530"/>
                    <a:pt x="189" y="342"/>
                  </a:cubicBezTo>
                  <a:cubicBezTo>
                    <a:pt x="227" y="135"/>
                    <a:pt x="236" y="13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36">
              <a:extLst>
                <a:ext uri="{FF2B5EF4-FFF2-40B4-BE49-F238E27FC236}">
                  <a16:creationId xmlns:a16="http://schemas.microsoft.com/office/drawing/2014/main" id="{B8A85E64-35FF-CC3D-D5A8-8D4A197A873A}"/>
                </a:ext>
              </a:extLst>
            </p:cNvPr>
            <p:cNvSpPr/>
            <p:nvPr/>
          </p:nvSpPr>
          <p:spPr>
            <a:xfrm>
              <a:off x="3495450" y="2253975"/>
              <a:ext cx="14575" cy="88075"/>
            </a:xfrm>
            <a:custGeom>
              <a:avLst/>
              <a:gdLst/>
              <a:ahLst/>
              <a:cxnLst/>
              <a:rect l="l" t="t" r="r" b="b"/>
              <a:pathLst>
                <a:path w="583" h="3523" extrusionOk="0">
                  <a:moveTo>
                    <a:pt x="232" y="0"/>
                  </a:moveTo>
                  <a:cubicBezTo>
                    <a:pt x="259" y="78"/>
                    <a:pt x="316" y="275"/>
                    <a:pt x="318" y="476"/>
                  </a:cubicBezTo>
                  <a:cubicBezTo>
                    <a:pt x="326" y="677"/>
                    <a:pt x="290" y="879"/>
                    <a:pt x="281" y="975"/>
                  </a:cubicBezTo>
                  <a:cubicBezTo>
                    <a:pt x="281" y="975"/>
                    <a:pt x="269" y="1092"/>
                    <a:pt x="246" y="1209"/>
                  </a:cubicBezTo>
                  <a:cubicBezTo>
                    <a:pt x="224" y="1327"/>
                    <a:pt x="197" y="1446"/>
                    <a:pt x="197" y="1446"/>
                  </a:cubicBezTo>
                  <a:cubicBezTo>
                    <a:pt x="151" y="1656"/>
                    <a:pt x="94" y="1876"/>
                    <a:pt x="57" y="2107"/>
                  </a:cubicBezTo>
                  <a:cubicBezTo>
                    <a:pt x="1" y="2450"/>
                    <a:pt x="39" y="2785"/>
                    <a:pt x="176" y="3098"/>
                  </a:cubicBezTo>
                  <a:cubicBezTo>
                    <a:pt x="254" y="3273"/>
                    <a:pt x="324" y="3349"/>
                    <a:pt x="378" y="3404"/>
                  </a:cubicBezTo>
                  <a:cubicBezTo>
                    <a:pt x="436" y="3454"/>
                    <a:pt x="486" y="3486"/>
                    <a:pt x="582" y="3522"/>
                  </a:cubicBezTo>
                  <a:cubicBezTo>
                    <a:pt x="311" y="3313"/>
                    <a:pt x="185" y="2936"/>
                    <a:pt x="187" y="2569"/>
                  </a:cubicBezTo>
                  <a:cubicBezTo>
                    <a:pt x="187" y="2199"/>
                    <a:pt x="302" y="1826"/>
                    <a:pt x="381" y="1462"/>
                  </a:cubicBezTo>
                  <a:cubicBezTo>
                    <a:pt x="381" y="1462"/>
                    <a:pt x="412" y="1325"/>
                    <a:pt x="435" y="1183"/>
                  </a:cubicBezTo>
                  <a:cubicBezTo>
                    <a:pt x="460" y="1043"/>
                    <a:pt x="470" y="898"/>
                    <a:pt x="470" y="898"/>
                  </a:cubicBezTo>
                  <a:lnTo>
                    <a:pt x="473" y="844"/>
                  </a:lnTo>
                  <a:lnTo>
                    <a:pt x="474" y="789"/>
                  </a:lnTo>
                  <a:lnTo>
                    <a:pt x="474" y="789"/>
                  </a:lnTo>
                  <a:cubicBezTo>
                    <a:pt x="474" y="789"/>
                    <a:pt x="474" y="789"/>
                    <a:pt x="474" y="790"/>
                  </a:cubicBezTo>
                  <a:lnTo>
                    <a:pt x="474" y="789"/>
                  </a:lnTo>
                  <a:lnTo>
                    <a:pt x="474" y="789"/>
                  </a:lnTo>
                  <a:lnTo>
                    <a:pt x="474" y="789"/>
                  </a:lnTo>
                  <a:cubicBezTo>
                    <a:pt x="470" y="493"/>
                    <a:pt x="390" y="212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36">
              <a:extLst>
                <a:ext uri="{FF2B5EF4-FFF2-40B4-BE49-F238E27FC236}">
                  <a16:creationId xmlns:a16="http://schemas.microsoft.com/office/drawing/2014/main" id="{AAC5171B-EA0A-ED8D-78D3-86E09E76F901}"/>
                </a:ext>
              </a:extLst>
            </p:cNvPr>
            <p:cNvSpPr/>
            <p:nvPr/>
          </p:nvSpPr>
          <p:spPr>
            <a:xfrm>
              <a:off x="3873250" y="2349200"/>
              <a:ext cx="39750" cy="63450"/>
            </a:xfrm>
            <a:custGeom>
              <a:avLst/>
              <a:gdLst/>
              <a:ahLst/>
              <a:cxnLst/>
              <a:rect l="l" t="t" r="r" b="b"/>
              <a:pathLst>
                <a:path w="1590" h="2538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26"/>
                    <a:pt x="73" y="64"/>
                    <a:pt x="132" y="110"/>
                  </a:cubicBezTo>
                  <a:cubicBezTo>
                    <a:pt x="188" y="157"/>
                    <a:pt x="254" y="215"/>
                    <a:pt x="318" y="274"/>
                  </a:cubicBezTo>
                  <a:cubicBezTo>
                    <a:pt x="445" y="393"/>
                    <a:pt x="563" y="525"/>
                    <a:pt x="619" y="585"/>
                  </a:cubicBezTo>
                  <a:cubicBezTo>
                    <a:pt x="619" y="585"/>
                    <a:pt x="694" y="654"/>
                    <a:pt x="759" y="731"/>
                  </a:cubicBezTo>
                  <a:cubicBezTo>
                    <a:pt x="793" y="768"/>
                    <a:pt x="825" y="807"/>
                    <a:pt x="848" y="838"/>
                  </a:cubicBezTo>
                  <a:cubicBezTo>
                    <a:pt x="870" y="868"/>
                    <a:pt x="886" y="887"/>
                    <a:pt x="886" y="887"/>
                  </a:cubicBezTo>
                  <a:cubicBezTo>
                    <a:pt x="992" y="1032"/>
                    <a:pt x="1094" y="1192"/>
                    <a:pt x="1171" y="1364"/>
                  </a:cubicBezTo>
                  <a:cubicBezTo>
                    <a:pt x="1288" y="1617"/>
                    <a:pt x="1396" y="1853"/>
                    <a:pt x="1441" y="2129"/>
                  </a:cubicBezTo>
                  <a:cubicBezTo>
                    <a:pt x="1471" y="2335"/>
                    <a:pt x="1468" y="2409"/>
                    <a:pt x="1489" y="2488"/>
                  </a:cubicBezTo>
                  <a:lnTo>
                    <a:pt x="1502" y="2537"/>
                  </a:lnTo>
                  <a:lnTo>
                    <a:pt x="1523" y="2502"/>
                  </a:lnTo>
                  <a:cubicBezTo>
                    <a:pt x="1526" y="2497"/>
                    <a:pt x="1529" y="2492"/>
                    <a:pt x="1532" y="2487"/>
                  </a:cubicBezTo>
                  <a:lnTo>
                    <a:pt x="1532" y="2487"/>
                  </a:lnTo>
                  <a:lnTo>
                    <a:pt x="1535" y="2489"/>
                  </a:lnTo>
                  <a:cubicBezTo>
                    <a:pt x="1535" y="2486"/>
                    <a:pt x="1536" y="2483"/>
                    <a:pt x="1536" y="2480"/>
                  </a:cubicBezTo>
                  <a:lnTo>
                    <a:pt x="1536" y="2480"/>
                  </a:lnTo>
                  <a:cubicBezTo>
                    <a:pt x="1552" y="2452"/>
                    <a:pt x="1568" y="2421"/>
                    <a:pt x="1589" y="2380"/>
                  </a:cubicBezTo>
                  <a:lnTo>
                    <a:pt x="1589" y="2380"/>
                  </a:lnTo>
                  <a:cubicBezTo>
                    <a:pt x="1573" y="2394"/>
                    <a:pt x="1557" y="2409"/>
                    <a:pt x="1540" y="2424"/>
                  </a:cubicBezTo>
                  <a:lnTo>
                    <a:pt x="1540" y="2424"/>
                  </a:lnTo>
                  <a:cubicBezTo>
                    <a:pt x="1576" y="1876"/>
                    <a:pt x="1384" y="1221"/>
                    <a:pt x="1019" y="763"/>
                  </a:cubicBezTo>
                  <a:cubicBezTo>
                    <a:pt x="1019" y="763"/>
                    <a:pt x="946" y="664"/>
                    <a:pt x="862" y="573"/>
                  </a:cubicBezTo>
                  <a:cubicBezTo>
                    <a:pt x="822" y="526"/>
                    <a:pt x="777" y="484"/>
                    <a:pt x="744" y="452"/>
                  </a:cubicBezTo>
                  <a:cubicBezTo>
                    <a:pt x="710" y="419"/>
                    <a:pt x="689" y="398"/>
                    <a:pt x="689" y="398"/>
                  </a:cubicBezTo>
                  <a:cubicBezTo>
                    <a:pt x="690" y="395"/>
                    <a:pt x="619" y="336"/>
                    <a:pt x="619" y="336"/>
                  </a:cubicBezTo>
                  <a:cubicBezTo>
                    <a:pt x="420" y="180"/>
                    <a:pt x="211" y="7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36">
              <a:extLst>
                <a:ext uri="{FF2B5EF4-FFF2-40B4-BE49-F238E27FC236}">
                  <a16:creationId xmlns:a16="http://schemas.microsoft.com/office/drawing/2014/main" id="{F10FF051-576E-13C9-B757-359C4BAB0485}"/>
                </a:ext>
              </a:extLst>
            </p:cNvPr>
            <p:cNvSpPr/>
            <p:nvPr/>
          </p:nvSpPr>
          <p:spPr>
            <a:xfrm>
              <a:off x="3885000" y="2326950"/>
              <a:ext cx="43250" cy="16000"/>
            </a:xfrm>
            <a:custGeom>
              <a:avLst/>
              <a:gdLst/>
              <a:ahLst/>
              <a:cxnLst/>
              <a:rect l="l" t="t" r="r" b="b"/>
              <a:pathLst>
                <a:path w="1730" h="640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40"/>
                    <a:pt x="82" y="125"/>
                    <a:pt x="158" y="203"/>
                  </a:cubicBezTo>
                  <a:cubicBezTo>
                    <a:pt x="234" y="280"/>
                    <a:pt x="321" y="351"/>
                    <a:pt x="368" y="374"/>
                  </a:cubicBezTo>
                  <a:cubicBezTo>
                    <a:pt x="368" y="374"/>
                    <a:pt x="424" y="404"/>
                    <a:pt x="482" y="429"/>
                  </a:cubicBezTo>
                  <a:cubicBezTo>
                    <a:pt x="540" y="455"/>
                    <a:pt x="599" y="479"/>
                    <a:pt x="599" y="479"/>
                  </a:cubicBezTo>
                  <a:cubicBezTo>
                    <a:pt x="704" y="522"/>
                    <a:pt x="815" y="559"/>
                    <a:pt x="929" y="591"/>
                  </a:cubicBezTo>
                  <a:cubicBezTo>
                    <a:pt x="1100" y="638"/>
                    <a:pt x="1262" y="631"/>
                    <a:pt x="1431" y="638"/>
                  </a:cubicBezTo>
                  <a:cubicBezTo>
                    <a:pt x="1463" y="639"/>
                    <a:pt x="1491" y="639"/>
                    <a:pt x="1514" y="639"/>
                  </a:cubicBezTo>
                  <a:cubicBezTo>
                    <a:pt x="1625" y="639"/>
                    <a:pt x="1645" y="627"/>
                    <a:pt x="1729" y="585"/>
                  </a:cubicBezTo>
                  <a:cubicBezTo>
                    <a:pt x="1384" y="549"/>
                    <a:pt x="990" y="443"/>
                    <a:pt x="658" y="306"/>
                  </a:cubicBezTo>
                  <a:cubicBezTo>
                    <a:pt x="658" y="306"/>
                    <a:pt x="595" y="280"/>
                    <a:pt x="533" y="252"/>
                  </a:cubicBezTo>
                  <a:cubicBezTo>
                    <a:pt x="472" y="222"/>
                    <a:pt x="411" y="191"/>
                    <a:pt x="411" y="191"/>
                  </a:cubicBezTo>
                  <a:lnTo>
                    <a:pt x="367" y="166"/>
                  </a:lnTo>
                  <a:cubicBezTo>
                    <a:pt x="239" y="110"/>
                    <a:pt x="119" y="5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36">
              <a:extLst>
                <a:ext uri="{FF2B5EF4-FFF2-40B4-BE49-F238E27FC236}">
                  <a16:creationId xmlns:a16="http://schemas.microsoft.com/office/drawing/2014/main" id="{1ACD5917-78AB-3D6F-B52A-FE2FE5CD6961}"/>
                </a:ext>
              </a:extLst>
            </p:cNvPr>
            <p:cNvSpPr/>
            <p:nvPr/>
          </p:nvSpPr>
          <p:spPr>
            <a:xfrm>
              <a:off x="3884575" y="2271150"/>
              <a:ext cx="47600" cy="31025"/>
            </a:xfrm>
            <a:custGeom>
              <a:avLst/>
              <a:gdLst/>
              <a:ahLst/>
              <a:cxnLst/>
              <a:rect l="l" t="t" r="r" b="b"/>
              <a:pathLst>
                <a:path w="1904" h="1241" extrusionOk="0">
                  <a:moveTo>
                    <a:pt x="1615" y="1"/>
                  </a:moveTo>
                  <a:cubicBezTo>
                    <a:pt x="1594" y="1"/>
                    <a:pt x="1573" y="2"/>
                    <a:pt x="1553" y="4"/>
                  </a:cubicBezTo>
                  <a:cubicBezTo>
                    <a:pt x="1424" y="19"/>
                    <a:pt x="1298" y="72"/>
                    <a:pt x="1188" y="151"/>
                  </a:cubicBezTo>
                  <a:cubicBezTo>
                    <a:pt x="968" y="315"/>
                    <a:pt x="840" y="550"/>
                    <a:pt x="706" y="735"/>
                  </a:cubicBezTo>
                  <a:cubicBezTo>
                    <a:pt x="706" y="735"/>
                    <a:pt x="656" y="808"/>
                    <a:pt x="602" y="869"/>
                  </a:cubicBezTo>
                  <a:cubicBezTo>
                    <a:pt x="548" y="932"/>
                    <a:pt x="483" y="983"/>
                    <a:pt x="483" y="983"/>
                  </a:cubicBezTo>
                  <a:lnTo>
                    <a:pt x="435" y="1018"/>
                  </a:lnTo>
                  <a:cubicBezTo>
                    <a:pt x="319" y="1113"/>
                    <a:pt x="189" y="1178"/>
                    <a:pt x="48" y="1178"/>
                  </a:cubicBezTo>
                  <a:cubicBezTo>
                    <a:pt x="32" y="1178"/>
                    <a:pt x="17" y="1177"/>
                    <a:pt x="1" y="1175"/>
                  </a:cubicBezTo>
                  <a:lnTo>
                    <a:pt x="1" y="1175"/>
                  </a:lnTo>
                  <a:cubicBezTo>
                    <a:pt x="30" y="1203"/>
                    <a:pt x="121" y="1240"/>
                    <a:pt x="232" y="1240"/>
                  </a:cubicBezTo>
                  <a:cubicBezTo>
                    <a:pt x="259" y="1240"/>
                    <a:pt x="288" y="1238"/>
                    <a:pt x="318" y="1233"/>
                  </a:cubicBezTo>
                  <a:cubicBezTo>
                    <a:pt x="463" y="1210"/>
                    <a:pt x="596" y="1130"/>
                    <a:pt x="646" y="1083"/>
                  </a:cubicBezTo>
                  <a:cubicBezTo>
                    <a:pt x="646" y="1083"/>
                    <a:pt x="710" y="1026"/>
                    <a:pt x="764" y="959"/>
                  </a:cubicBezTo>
                  <a:cubicBezTo>
                    <a:pt x="817" y="895"/>
                    <a:pt x="863" y="828"/>
                    <a:pt x="863" y="828"/>
                  </a:cubicBezTo>
                  <a:cubicBezTo>
                    <a:pt x="946" y="710"/>
                    <a:pt x="1022" y="586"/>
                    <a:pt x="1106" y="475"/>
                  </a:cubicBezTo>
                  <a:cubicBezTo>
                    <a:pt x="1170" y="391"/>
                    <a:pt x="1227" y="313"/>
                    <a:pt x="1295" y="250"/>
                  </a:cubicBezTo>
                  <a:cubicBezTo>
                    <a:pt x="1364" y="186"/>
                    <a:pt x="1447" y="132"/>
                    <a:pt x="1543" y="104"/>
                  </a:cubicBezTo>
                  <a:cubicBezTo>
                    <a:pt x="1616" y="84"/>
                    <a:pt x="1666" y="82"/>
                    <a:pt x="1705" y="82"/>
                  </a:cubicBezTo>
                  <a:cubicBezTo>
                    <a:pt x="1718" y="82"/>
                    <a:pt x="1730" y="82"/>
                    <a:pt x="1741" y="82"/>
                  </a:cubicBezTo>
                  <a:cubicBezTo>
                    <a:pt x="1745" y="82"/>
                    <a:pt x="1748" y="82"/>
                    <a:pt x="1752" y="82"/>
                  </a:cubicBezTo>
                  <a:cubicBezTo>
                    <a:pt x="1797" y="86"/>
                    <a:pt x="1833" y="81"/>
                    <a:pt x="1904" y="94"/>
                  </a:cubicBezTo>
                  <a:cubicBezTo>
                    <a:pt x="1828" y="33"/>
                    <a:pt x="1723" y="1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36">
              <a:extLst>
                <a:ext uri="{FF2B5EF4-FFF2-40B4-BE49-F238E27FC236}">
                  <a16:creationId xmlns:a16="http://schemas.microsoft.com/office/drawing/2014/main" id="{A505C3C7-06CF-4962-C548-73100A56A425}"/>
                </a:ext>
              </a:extLst>
            </p:cNvPr>
            <p:cNvSpPr/>
            <p:nvPr/>
          </p:nvSpPr>
          <p:spPr>
            <a:xfrm>
              <a:off x="3869825" y="2211725"/>
              <a:ext cx="20425" cy="56550"/>
            </a:xfrm>
            <a:custGeom>
              <a:avLst/>
              <a:gdLst/>
              <a:ahLst/>
              <a:cxnLst/>
              <a:rect l="l" t="t" r="r" b="b"/>
              <a:pathLst>
                <a:path w="817" h="2262" extrusionOk="0">
                  <a:moveTo>
                    <a:pt x="613" y="0"/>
                  </a:moveTo>
                  <a:lnTo>
                    <a:pt x="613" y="0"/>
                  </a:lnTo>
                  <a:cubicBezTo>
                    <a:pt x="659" y="224"/>
                    <a:pt x="672" y="475"/>
                    <a:pt x="648" y="724"/>
                  </a:cubicBezTo>
                  <a:cubicBezTo>
                    <a:pt x="627" y="972"/>
                    <a:pt x="560" y="1218"/>
                    <a:pt x="476" y="1439"/>
                  </a:cubicBezTo>
                  <a:cubicBezTo>
                    <a:pt x="476" y="1439"/>
                    <a:pt x="468" y="1460"/>
                    <a:pt x="456" y="1491"/>
                  </a:cubicBezTo>
                  <a:cubicBezTo>
                    <a:pt x="442" y="1523"/>
                    <a:pt x="423" y="1563"/>
                    <a:pt x="405" y="1604"/>
                  </a:cubicBezTo>
                  <a:cubicBezTo>
                    <a:pt x="387" y="1645"/>
                    <a:pt x="364" y="1684"/>
                    <a:pt x="349" y="1713"/>
                  </a:cubicBezTo>
                  <a:cubicBezTo>
                    <a:pt x="332" y="1743"/>
                    <a:pt x="321" y="1762"/>
                    <a:pt x="321" y="1762"/>
                  </a:cubicBezTo>
                  <a:lnTo>
                    <a:pt x="285" y="1819"/>
                  </a:lnTo>
                  <a:cubicBezTo>
                    <a:pt x="197" y="1980"/>
                    <a:pt x="105" y="2125"/>
                    <a:pt x="1" y="2261"/>
                  </a:cubicBezTo>
                  <a:cubicBezTo>
                    <a:pt x="50" y="2241"/>
                    <a:pt x="168" y="2167"/>
                    <a:pt x="275" y="2072"/>
                  </a:cubicBezTo>
                  <a:cubicBezTo>
                    <a:pt x="381" y="1976"/>
                    <a:pt x="477" y="1860"/>
                    <a:pt x="509" y="1798"/>
                  </a:cubicBezTo>
                  <a:cubicBezTo>
                    <a:pt x="509" y="1798"/>
                    <a:pt x="518" y="1780"/>
                    <a:pt x="534" y="1752"/>
                  </a:cubicBezTo>
                  <a:cubicBezTo>
                    <a:pt x="550" y="1724"/>
                    <a:pt x="569" y="1686"/>
                    <a:pt x="586" y="1647"/>
                  </a:cubicBezTo>
                  <a:cubicBezTo>
                    <a:pt x="622" y="1570"/>
                    <a:pt x="651" y="1490"/>
                    <a:pt x="651" y="1490"/>
                  </a:cubicBezTo>
                  <a:cubicBezTo>
                    <a:pt x="708" y="1350"/>
                    <a:pt x="748" y="1198"/>
                    <a:pt x="776" y="1043"/>
                  </a:cubicBezTo>
                  <a:cubicBezTo>
                    <a:pt x="817" y="810"/>
                    <a:pt x="788" y="595"/>
                    <a:pt x="754" y="373"/>
                  </a:cubicBezTo>
                  <a:cubicBezTo>
                    <a:pt x="712" y="125"/>
                    <a:pt x="696" y="117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36">
              <a:extLst>
                <a:ext uri="{FF2B5EF4-FFF2-40B4-BE49-F238E27FC236}">
                  <a16:creationId xmlns:a16="http://schemas.microsoft.com/office/drawing/2014/main" id="{DE9217CA-6F42-7C23-E68F-1AA89DDD6FFE}"/>
                </a:ext>
              </a:extLst>
            </p:cNvPr>
            <p:cNvSpPr/>
            <p:nvPr/>
          </p:nvSpPr>
          <p:spPr>
            <a:xfrm>
              <a:off x="3769200" y="2218100"/>
              <a:ext cx="40775" cy="47700"/>
            </a:xfrm>
            <a:custGeom>
              <a:avLst/>
              <a:gdLst/>
              <a:ahLst/>
              <a:cxnLst/>
              <a:rect l="l" t="t" r="r" b="b"/>
              <a:pathLst>
                <a:path w="1631" h="1908" extrusionOk="0">
                  <a:moveTo>
                    <a:pt x="1" y="0"/>
                  </a:moveTo>
                  <a:cubicBezTo>
                    <a:pt x="69" y="108"/>
                    <a:pt x="179" y="200"/>
                    <a:pt x="302" y="267"/>
                  </a:cubicBezTo>
                  <a:cubicBezTo>
                    <a:pt x="424" y="336"/>
                    <a:pt x="556" y="387"/>
                    <a:pt x="680" y="445"/>
                  </a:cubicBezTo>
                  <a:cubicBezTo>
                    <a:pt x="931" y="552"/>
                    <a:pt x="1131" y="729"/>
                    <a:pt x="1268" y="941"/>
                  </a:cubicBezTo>
                  <a:cubicBezTo>
                    <a:pt x="1268" y="941"/>
                    <a:pt x="1320" y="1020"/>
                    <a:pt x="1360" y="1107"/>
                  </a:cubicBezTo>
                  <a:cubicBezTo>
                    <a:pt x="1400" y="1193"/>
                    <a:pt x="1427" y="1285"/>
                    <a:pt x="1427" y="1285"/>
                  </a:cubicBezTo>
                  <a:cubicBezTo>
                    <a:pt x="1427" y="1285"/>
                    <a:pt x="1427" y="1285"/>
                    <a:pt x="1427" y="1285"/>
                  </a:cubicBezTo>
                  <a:cubicBezTo>
                    <a:pt x="1428" y="1285"/>
                    <a:pt x="1444" y="1354"/>
                    <a:pt x="1444" y="1354"/>
                  </a:cubicBezTo>
                  <a:cubicBezTo>
                    <a:pt x="1503" y="1540"/>
                    <a:pt x="1520" y="1724"/>
                    <a:pt x="1506" y="1908"/>
                  </a:cubicBezTo>
                  <a:cubicBezTo>
                    <a:pt x="1537" y="1860"/>
                    <a:pt x="1597" y="1720"/>
                    <a:pt x="1612" y="1562"/>
                  </a:cubicBezTo>
                  <a:cubicBezTo>
                    <a:pt x="1630" y="1405"/>
                    <a:pt x="1607" y="1238"/>
                    <a:pt x="1580" y="1166"/>
                  </a:cubicBezTo>
                  <a:cubicBezTo>
                    <a:pt x="1580" y="1166"/>
                    <a:pt x="1549" y="1075"/>
                    <a:pt x="1506" y="991"/>
                  </a:cubicBezTo>
                  <a:cubicBezTo>
                    <a:pt x="1486" y="949"/>
                    <a:pt x="1463" y="906"/>
                    <a:pt x="1443" y="877"/>
                  </a:cubicBezTo>
                  <a:cubicBezTo>
                    <a:pt x="1425" y="847"/>
                    <a:pt x="1412" y="826"/>
                    <a:pt x="1412" y="826"/>
                  </a:cubicBezTo>
                  <a:cubicBezTo>
                    <a:pt x="1319" y="687"/>
                    <a:pt x="1196" y="557"/>
                    <a:pt x="1050" y="456"/>
                  </a:cubicBezTo>
                  <a:cubicBezTo>
                    <a:pt x="827" y="298"/>
                    <a:pt x="588" y="285"/>
                    <a:pt x="373" y="196"/>
                  </a:cubicBezTo>
                  <a:cubicBezTo>
                    <a:pt x="252" y="146"/>
                    <a:pt x="197" y="110"/>
                    <a:pt x="150" y="85"/>
                  </a:cubicBezTo>
                  <a:cubicBezTo>
                    <a:pt x="105" y="58"/>
                    <a:pt x="68" y="4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36">
              <a:extLst>
                <a:ext uri="{FF2B5EF4-FFF2-40B4-BE49-F238E27FC236}">
                  <a16:creationId xmlns:a16="http://schemas.microsoft.com/office/drawing/2014/main" id="{26A54BFA-BD5D-0357-8DD9-EACC39C0294A}"/>
                </a:ext>
              </a:extLst>
            </p:cNvPr>
            <p:cNvSpPr/>
            <p:nvPr/>
          </p:nvSpPr>
          <p:spPr>
            <a:xfrm>
              <a:off x="3732925" y="2244900"/>
              <a:ext cx="66550" cy="20125"/>
            </a:xfrm>
            <a:custGeom>
              <a:avLst/>
              <a:gdLst/>
              <a:ahLst/>
              <a:cxnLst/>
              <a:rect l="l" t="t" r="r" b="b"/>
              <a:pathLst>
                <a:path w="2662" h="805" extrusionOk="0">
                  <a:moveTo>
                    <a:pt x="165" y="0"/>
                  </a:moveTo>
                  <a:cubicBezTo>
                    <a:pt x="114" y="0"/>
                    <a:pt x="73" y="7"/>
                    <a:pt x="1" y="19"/>
                  </a:cubicBezTo>
                  <a:cubicBezTo>
                    <a:pt x="500" y="142"/>
                    <a:pt x="1094" y="312"/>
                    <a:pt x="1616" y="479"/>
                  </a:cubicBezTo>
                  <a:cubicBezTo>
                    <a:pt x="1616" y="479"/>
                    <a:pt x="1715" y="511"/>
                    <a:pt x="1813" y="543"/>
                  </a:cubicBezTo>
                  <a:cubicBezTo>
                    <a:pt x="1911" y="577"/>
                    <a:pt x="2010" y="612"/>
                    <a:pt x="2010" y="612"/>
                  </a:cubicBezTo>
                  <a:lnTo>
                    <a:pt x="2082" y="639"/>
                  </a:lnTo>
                  <a:cubicBezTo>
                    <a:pt x="2286" y="701"/>
                    <a:pt x="2475" y="753"/>
                    <a:pt x="2662" y="804"/>
                  </a:cubicBezTo>
                  <a:cubicBezTo>
                    <a:pt x="2573" y="718"/>
                    <a:pt x="2149" y="465"/>
                    <a:pt x="2006" y="417"/>
                  </a:cubicBezTo>
                  <a:cubicBezTo>
                    <a:pt x="2006" y="417"/>
                    <a:pt x="1918" y="387"/>
                    <a:pt x="1830" y="357"/>
                  </a:cubicBezTo>
                  <a:cubicBezTo>
                    <a:pt x="1743" y="329"/>
                    <a:pt x="1655" y="301"/>
                    <a:pt x="1655" y="301"/>
                  </a:cubicBezTo>
                  <a:cubicBezTo>
                    <a:pt x="1498" y="250"/>
                    <a:pt x="1335" y="202"/>
                    <a:pt x="1170" y="157"/>
                  </a:cubicBezTo>
                  <a:cubicBezTo>
                    <a:pt x="922" y="91"/>
                    <a:pt x="690" y="72"/>
                    <a:pt x="444" y="33"/>
                  </a:cubicBezTo>
                  <a:cubicBezTo>
                    <a:pt x="296" y="10"/>
                    <a:pt x="224" y="0"/>
                    <a:pt x="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36">
              <a:extLst>
                <a:ext uri="{FF2B5EF4-FFF2-40B4-BE49-F238E27FC236}">
                  <a16:creationId xmlns:a16="http://schemas.microsoft.com/office/drawing/2014/main" id="{96BE323F-9801-E8F6-75DB-431E27798E2A}"/>
                </a:ext>
              </a:extLst>
            </p:cNvPr>
            <p:cNvSpPr/>
            <p:nvPr/>
          </p:nvSpPr>
          <p:spPr>
            <a:xfrm>
              <a:off x="3556850" y="2280000"/>
              <a:ext cx="222000" cy="87700"/>
            </a:xfrm>
            <a:custGeom>
              <a:avLst/>
              <a:gdLst/>
              <a:ahLst/>
              <a:cxnLst/>
              <a:rect l="l" t="t" r="r" b="b"/>
              <a:pathLst>
                <a:path w="8880" h="3508" extrusionOk="0">
                  <a:moveTo>
                    <a:pt x="0" y="1"/>
                  </a:moveTo>
                  <a:lnTo>
                    <a:pt x="0" y="1"/>
                  </a:lnTo>
                  <a:cubicBezTo>
                    <a:pt x="458" y="818"/>
                    <a:pt x="1151" y="1631"/>
                    <a:pt x="2023" y="2244"/>
                  </a:cubicBezTo>
                  <a:cubicBezTo>
                    <a:pt x="2887" y="2866"/>
                    <a:pt x="3923" y="3281"/>
                    <a:pt x="4935" y="3427"/>
                  </a:cubicBezTo>
                  <a:cubicBezTo>
                    <a:pt x="4935" y="3427"/>
                    <a:pt x="5318" y="3490"/>
                    <a:pt x="5705" y="3501"/>
                  </a:cubicBezTo>
                  <a:cubicBezTo>
                    <a:pt x="5815" y="3505"/>
                    <a:pt x="5925" y="3508"/>
                    <a:pt x="6026" y="3508"/>
                  </a:cubicBezTo>
                  <a:cubicBezTo>
                    <a:pt x="6102" y="3508"/>
                    <a:pt x="6174" y="3506"/>
                    <a:pt x="6236" y="3503"/>
                  </a:cubicBezTo>
                  <a:cubicBezTo>
                    <a:pt x="6308" y="3501"/>
                    <a:pt x="6369" y="3499"/>
                    <a:pt x="6411" y="3496"/>
                  </a:cubicBezTo>
                  <a:cubicBezTo>
                    <a:pt x="6453" y="3493"/>
                    <a:pt x="6477" y="3492"/>
                    <a:pt x="6477" y="3492"/>
                  </a:cubicBezTo>
                  <a:lnTo>
                    <a:pt x="6621" y="3480"/>
                  </a:lnTo>
                  <a:cubicBezTo>
                    <a:pt x="6693" y="3475"/>
                    <a:pt x="6766" y="3468"/>
                    <a:pt x="6766" y="3468"/>
                  </a:cubicBezTo>
                  <a:lnTo>
                    <a:pt x="6766" y="3467"/>
                  </a:lnTo>
                  <a:cubicBezTo>
                    <a:pt x="7550" y="3371"/>
                    <a:pt x="8249" y="3144"/>
                    <a:pt x="8880" y="2837"/>
                  </a:cubicBezTo>
                  <a:lnTo>
                    <a:pt x="8880" y="2837"/>
                  </a:lnTo>
                  <a:cubicBezTo>
                    <a:pt x="8675" y="2905"/>
                    <a:pt x="8156" y="3089"/>
                    <a:pt x="7604" y="3186"/>
                  </a:cubicBezTo>
                  <a:cubicBezTo>
                    <a:pt x="7054" y="3291"/>
                    <a:pt x="6482" y="3319"/>
                    <a:pt x="6212" y="3321"/>
                  </a:cubicBezTo>
                  <a:cubicBezTo>
                    <a:pt x="6212" y="3321"/>
                    <a:pt x="6119" y="3325"/>
                    <a:pt x="5983" y="3325"/>
                  </a:cubicBezTo>
                  <a:cubicBezTo>
                    <a:pt x="5863" y="3325"/>
                    <a:pt x="5708" y="3322"/>
                    <a:pt x="5554" y="3310"/>
                  </a:cubicBezTo>
                  <a:cubicBezTo>
                    <a:pt x="5225" y="3291"/>
                    <a:pt x="4900" y="3238"/>
                    <a:pt x="4900" y="3238"/>
                  </a:cubicBezTo>
                  <a:cubicBezTo>
                    <a:pt x="4321" y="3144"/>
                    <a:pt x="3732" y="2972"/>
                    <a:pt x="3176" y="2714"/>
                  </a:cubicBezTo>
                  <a:cubicBezTo>
                    <a:pt x="2348" y="2330"/>
                    <a:pt x="1646" y="1868"/>
                    <a:pt x="1013" y="1230"/>
                  </a:cubicBezTo>
                  <a:cubicBezTo>
                    <a:pt x="664" y="870"/>
                    <a:pt x="514" y="656"/>
                    <a:pt x="383" y="500"/>
                  </a:cubicBezTo>
                  <a:cubicBezTo>
                    <a:pt x="322" y="419"/>
                    <a:pt x="268" y="350"/>
                    <a:pt x="207" y="274"/>
                  </a:cubicBezTo>
                  <a:cubicBezTo>
                    <a:pt x="149" y="197"/>
                    <a:pt x="85" y="11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36">
              <a:extLst>
                <a:ext uri="{FF2B5EF4-FFF2-40B4-BE49-F238E27FC236}">
                  <a16:creationId xmlns:a16="http://schemas.microsoft.com/office/drawing/2014/main" id="{66AE309B-8D3E-02D5-8659-AAA0A76B6C7D}"/>
                </a:ext>
              </a:extLst>
            </p:cNvPr>
            <p:cNvSpPr/>
            <p:nvPr/>
          </p:nvSpPr>
          <p:spPr>
            <a:xfrm>
              <a:off x="3658625" y="2201950"/>
              <a:ext cx="31625" cy="73925"/>
            </a:xfrm>
            <a:custGeom>
              <a:avLst/>
              <a:gdLst/>
              <a:ahLst/>
              <a:cxnLst/>
              <a:rect l="l" t="t" r="r" b="b"/>
              <a:pathLst>
                <a:path w="1265" h="2957" extrusionOk="0">
                  <a:moveTo>
                    <a:pt x="1264" y="1"/>
                  </a:moveTo>
                  <a:lnTo>
                    <a:pt x="1264" y="1"/>
                  </a:lnTo>
                  <a:cubicBezTo>
                    <a:pt x="1203" y="36"/>
                    <a:pt x="1059" y="146"/>
                    <a:pt x="925" y="274"/>
                  </a:cubicBezTo>
                  <a:cubicBezTo>
                    <a:pt x="793" y="405"/>
                    <a:pt x="667" y="552"/>
                    <a:pt x="622" y="630"/>
                  </a:cubicBezTo>
                  <a:cubicBezTo>
                    <a:pt x="622" y="630"/>
                    <a:pt x="607" y="653"/>
                    <a:pt x="585" y="689"/>
                  </a:cubicBezTo>
                  <a:cubicBezTo>
                    <a:pt x="564" y="723"/>
                    <a:pt x="536" y="771"/>
                    <a:pt x="510" y="819"/>
                  </a:cubicBezTo>
                  <a:cubicBezTo>
                    <a:pt x="456" y="916"/>
                    <a:pt x="408" y="1015"/>
                    <a:pt x="408" y="1015"/>
                  </a:cubicBezTo>
                  <a:cubicBezTo>
                    <a:pt x="319" y="1190"/>
                    <a:pt x="242" y="1379"/>
                    <a:pt x="177" y="1573"/>
                  </a:cubicBezTo>
                  <a:cubicBezTo>
                    <a:pt x="79" y="1864"/>
                    <a:pt x="53" y="2142"/>
                    <a:pt x="26" y="2435"/>
                  </a:cubicBezTo>
                  <a:cubicBezTo>
                    <a:pt x="0" y="2764"/>
                    <a:pt x="12" y="2778"/>
                    <a:pt x="59" y="2956"/>
                  </a:cubicBezTo>
                  <a:cubicBezTo>
                    <a:pt x="79" y="2654"/>
                    <a:pt x="134" y="2327"/>
                    <a:pt x="223" y="2003"/>
                  </a:cubicBezTo>
                  <a:cubicBezTo>
                    <a:pt x="311" y="1679"/>
                    <a:pt x="439" y="1364"/>
                    <a:pt x="580" y="1078"/>
                  </a:cubicBezTo>
                  <a:cubicBezTo>
                    <a:pt x="580" y="1078"/>
                    <a:pt x="593" y="1051"/>
                    <a:pt x="613" y="1010"/>
                  </a:cubicBezTo>
                  <a:cubicBezTo>
                    <a:pt x="635" y="970"/>
                    <a:pt x="664" y="917"/>
                    <a:pt x="692" y="864"/>
                  </a:cubicBezTo>
                  <a:cubicBezTo>
                    <a:pt x="754" y="760"/>
                    <a:pt x="819" y="657"/>
                    <a:pt x="819" y="657"/>
                  </a:cubicBezTo>
                  <a:lnTo>
                    <a:pt x="870" y="583"/>
                  </a:lnTo>
                  <a:lnTo>
                    <a:pt x="870" y="584"/>
                  </a:lnTo>
                  <a:cubicBezTo>
                    <a:pt x="999" y="373"/>
                    <a:pt x="1127" y="182"/>
                    <a:pt x="1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36">
              <a:extLst>
                <a:ext uri="{FF2B5EF4-FFF2-40B4-BE49-F238E27FC236}">
                  <a16:creationId xmlns:a16="http://schemas.microsoft.com/office/drawing/2014/main" id="{8D35B3BA-7C8F-4BC8-C39B-BDADEB22DCF5}"/>
                </a:ext>
              </a:extLst>
            </p:cNvPr>
            <p:cNvSpPr/>
            <p:nvPr/>
          </p:nvSpPr>
          <p:spPr>
            <a:xfrm>
              <a:off x="3556875" y="2200200"/>
              <a:ext cx="61525" cy="70475"/>
            </a:xfrm>
            <a:custGeom>
              <a:avLst/>
              <a:gdLst/>
              <a:ahLst/>
              <a:cxnLst/>
              <a:rect l="l" t="t" r="r" b="b"/>
              <a:pathLst>
                <a:path w="2461" h="2819" extrusionOk="0">
                  <a:moveTo>
                    <a:pt x="0" y="1"/>
                  </a:moveTo>
                  <a:lnTo>
                    <a:pt x="0" y="1"/>
                  </a:lnTo>
                  <a:cubicBezTo>
                    <a:pt x="19" y="81"/>
                    <a:pt x="87" y="276"/>
                    <a:pt x="172" y="471"/>
                  </a:cubicBezTo>
                  <a:cubicBezTo>
                    <a:pt x="260" y="664"/>
                    <a:pt x="362" y="858"/>
                    <a:pt x="423" y="942"/>
                  </a:cubicBezTo>
                  <a:cubicBezTo>
                    <a:pt x="423" y="942"/>
                    <a:pt x="493" y="1047"/>
                    <a:pt x="570" y="1147"/>
                  </a:cubicBezTo>
                  <a:cubicBezTo>
                    <a:pt x="644" y="1248"/>
                    <a:pt x="724" y="1347"/>
                    <a:pt x="724" y="1347"/>
                  </a:cubicBezTo>
                  <a:cubicBezTo>
                    <a:pt x="862" y="1523"/>
                    <a:pt x="1016" y="1698"/>
                    <a:pt x="1176" y="1868"/>
                  </a:cubicBezTo>
                  <a:cubicBezTo>
                    <a:pt x="1418" y="2122"/>
                    <a:pt x="1673" y="2308"/>
                    <a:pt x="1942" y="2515"/>
                  </a:cubicBezTo>
                  <a:cubicBezTo>
                    <a:pt x="2245" y="2741"/>
                    <a:pt x="2262" y="2742"/>
                    <a:pt x="2460" y="2818"/>
                  </a:cubicBezTo>
                  <a:cubicBezTo>
                    <a:pt x="1907" y="2392"/>
                    <a:pt x="1309" y="1801"/>
                    <a:pt x="851" y="1215"/>
                  </a:cubicBezTo>
                  <a:cubicBezTo>
                    <a:pt x="851" y="1215"/>
                    <a:pt x="830" y="1187"/>
                    <a:pt x="797" y="1146"/>
                  </a:cubicBezTo>
                  <a:cubicBezTo>
                    <a:pt x="765" y="1103"/>
                    <a:pt x="723" y="1047"/>
                    <a:pt x="680" y="991"/>
                  </a:cubicBezTo>
                  <a:cubicBezTo>
                    <a:pt x="598" y="877"/>
                    <a:pt x="518" y="762"/>
                    <a:pt x="518" y="762"/>
                  </a:cubicBezTo>
                  <a:lnTo>
                    <a:pt x="461" y="673"/>
                  </a:lnTo>
                  <a:cubicBezTo>
                    <a:pt x="294" y="440"/>
                    <a:pt x="143" y="2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6">
              <a:extLst>
                <a:ext uri="{FF2B5EF4-FFF2-40B4-BE49-F238E27FC236}">
                  <a16:creationId xmlns:a16="http://schemas.microsoft.com/office/drawing/2014/main" id="{0E3C0422-8314-D2F0-AEF3-001401A5C756}"/>
                </a:ext>
              </a:extLst>
            </p:cNvPr>
            <p:cNvSpPr/>
            <p:nvPr/>
          </p:nvSpPr>
          <p:spPr>
            <a:xfrm>
              <a:off x="3616275" y="2209275"/>
              <a:ext cx="39350" cy="16125"/>
            </a:xfrm>
            <a:custGeom>
              <a:avLst/>
              <a:gdLst/>
              <a:ahLst/>
              <a:cxnLst/>
              <a:rect l="l" t="t" r="r" b="b"/>
              <a:pathLst>
                <a:path w="1574" h="645" extrusionOk="0">
                  <a:moveTo>
                    <a:pt x="1" y="1"/>
                  </a:moveTo>
                  <a:lnTo>
                    <a:pt x="1" y="1"/>
                  </a:lnTo>
                  <a:cubicBezTo>
                    <a:pt x="53" y="65"/>
                    <a:pt x="297" y="245"/>
                    <a:pt x="383" y="278"/>
                  </a:cubicBezTo>
                  <a:lnTo>
                    <a:pt x="590" y="359"/>
                  </a:lnTo>
                  <a:cubicBezTo>
                    <a:pt x="682" y="394"/>
                    <a:pt x="777" y="433"/>
                    <a:pt x="874" y="472"/>
                  </a:cubicBezTo>
                  <a:cubicBezTo>
                    <a:pt x="1017" y="530"/>
                    <a:pt x="1159" y="548"/>
                    <a:pt x="1302" y="597"/>
                  </a:cubicBezTo>
                  <a:cubicBezTo>
                    <a:pt x="1408" y="632"/>
                    <a:pt x="1446" y="645"/>
                    <a:pt x="1491" y="645"/>
                  </a:cubicBezTo>
                  <a:cubicBezTo>
                    <a:pt x="1514" y="645"/>
                    <a:pt x="1538" y="641"/>
                    <a:pt x="1573" y="637"/>
                  </a:cubicBezTo>
                  <a:cubicBezTo>
                    <a:pt x="1301" y="479"/>
                    <a:pt x="961" y="307"/>
                    <a:pt x="648" y="186"/>
                  </a:cubicBezTo>
                  <a:cubicBezTo>
                    <a:pt x="648" y="186"/>
                    <a:pt x="410" y="94"/>
                    <a:pt x="410" y="94"/>
                  </a:cubicBezTo>
                  <a:lnTo>
                    <a:pt x="365" y="77"/>
                  </a:lnTo>
                  <a:cubicBezTo>
                    <a:pt x="240" y="41"/>
                    <a:pt x="120" y="1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36">
              <a:extLst>
                <a:ext uri="{FF2B5EF4-FFF2-40B4-BE49-F238E27FC236}">
                  <a16:creationId xmlns:a16="http://schemas.microsoft.com/office/drawing/2014/main" id="{24E40395-78FD-6C6B-5E61-A71F93BE15BB}"/>
                </a:ext>
              </a:extLst>
            </p:cNvPr>
            <p:cNvSpPr/>
            <p:nvPr/>
          </p:nvSpPr>
          <p:spPr>
            <a:xfrm>
              <a:off x="3585100" y="2100875"/>
              <a:ext cx="50650" cy="37750"/>
            </a:xfrm>
            <a:custGeom>
              <a:avLst/>
              <a:gdLst/>
              <a:ahLst/>
              <a:cxnLst/>
              <a:rect l="l" t="t" r="r" b="b"/>
              <a:pathLst>
                <a:path w="2026" h="1510" extrusionOk="0">
                  <a:moveTo>
                    <a:pt x="1749" y="1"/>
                  </a:moveTo>
                  <a:cubicBezTo>
                    <a:pt x="1723" y="1"/>
                    <a:pt x="1696" y="1"/>
                    <a:pt x="1669" y="3"/>
                  </a:cubicBezTo>
                  <a:cubicBezTo>
                    <a:pt x="1516" y="13"/>
                    <a:pt x="1358" y="44"/>
                    <a:pt x="1290" y="74"/>
                  </a:cubicBezTo>
                  <a:cubicBezTo>
                    <a:pt x="1290" y="74"/>
                    <a:pt x="1268" y="83"/>
                    <a:pt x="1237" y="96"/>
                  </a:cubicBezTo>
                  <a:cubicBezTo>
                    <a:pt x="1206" y="109"/>
                    <a:pt x="1164" y="126"/>
                    <a:pt x="1124" y="148"/>
                  </a:cubicBezTo>
                  <a:cubicBezTo>
                    <a:pt x="1041" y="187"/>
                    <a:pt x="964" y="234"/>
                    <a:pt x="964" y="234"/>
                  </a:cubicBezTo>
                  <a:cubicBezTo>
                    <a:pt x="822" y="314"/>
                    <a:pt x="686" y="415"/>
                    <a:pt x="558" y="525"/>
                  </a:cubicBezTo>
                  <a:cubicBezTo>
                    <a:pt x="369" y="694"/>
                    <a:pt x="249" y="893"/>
                    <a:pt x="130" y="1103"/>
                  </a:cubicBezTo>
                  <a:cubicBezTo>
                    <a:pt x="2" y="1341"/>
                    <a:pt x="10" y="1358"/>
                    <a:pt x="0" y="1509"/>
                  </a:cubicBezTo>
                  <a:cubicBezTo>
                    <a:pt x="107" y="1288"/>
                    <a:pt x="260" y="1066"/>
                    <a:pt x="445" y="871"/>
                  </a:cubicBezTo>
                  <a:cubicBezTo>
                    <a:pt x="628" y="674"/>
                    <a:pt x="849" y="512"/>
                    <a:pt x="1068" y="384"/>
                  </a:cubicBezTo>
                  <a:cubicBezTo>
                    <a:pt x="1068" y="384"/>
                    <a:pt x="1089" y="372"/>
                    <a:pt x="1120" y="353"/>
                  </a:cubicBezTo>
                  <a:cubicBezTo>
                    <a:pt x="1153" y="337"/>
                    <a:pt x="1196" y="315"/>
                    <a:pt x="1239" y="294"/>
                  </a:cubicBezTo>
                  <a:cubicBezTo>
                    <a:pt x="1283" y="272"/>
                    <a:pt x="1328" y="256"/>
                    <a:pt x="1360" y="242"/>
                  </a:cubicBezTo>
                  <a:cubicBezTo>
                    <a:pt x="1394" y="227"/>
                    <a:pt x="1417" y="219"/>
                    <a:pt x="1417" y="219"/>
                  </a:cubicBezTo>
                  <a:lnTo>
                    <a:pt x="1486" y="197"/>
                  </a:lnTo>
                  <a:cubicBezTo>
                    <a:pt x="1669" y="123"/>
                    <a:pt x="1845" y="67"/>
                    <a:pt x="2025" y="28"/>
                  </a:cubicBezTo>
                  <a:cubicBezTo>
                    <a:pt x="1979" y="15"/>
                    <a:pt x="1872" y="1"/>
                    <a:pt x="1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36">
              <a:extLst>
                <a:ext uri="{FF2B5EF4-FFF2-40B4-BE49-F238E27FC236}">
                  <a16:creationId xmlns:a16="http://schemas.microsoft.com/office/drawing/2014/main" id="{503C18C0-40BF-0560-033D-DF6CA5E50009}"/>
                </a:ext>
              </a:extLst>
            </p:cNvPr>
            <p:cNvSpPr/>
            <p:nvPr/>
          </p:nvSpPr>
          <p:spPr>
            <a:xfrm>
              <a:off x="3506350" y="2085025"/>
              <a:ext cx="43425" cy="33650"/>
            </a:xfrm>
            <a:custGeom>
              <a:avLst/>
              <a:gdLst/>
              <a:ahLst/>
              <a:cxnLst/>
              <a:rect l="l" t="t" r="r" b="b"/>
              <a:pathLst>
                <a:path w="1737" h="1346" extrusionOk="0">
                  <a:moveTo>
                    <a:pt x="0" y="0"/>
                  </a:moveTo>
                  <a:cubicBezTo>
                    <a:pt x="28" y="97"/>
                    <a:pt x="245" y="430"/>
                    <a:pt x="339" y="509"/>
                  </a:cubicBezTo>
                  <a:cubicBezTo>
                    <a:pt x="339" y="509"/>
                    <a:pt x="393" y="560"/>
                    <a:pt x="449" y="608"/>
                  </a:cubicBezTo>
                  <a:lnTo>
                    <a:pt x="563" y="703"/>
                  </a:lnTo>
                  <a:cubicBezTo>
                    <a:pt x="663" y="787"/>
                    <a:pt x="771" y="871"/>
                    <a:pt x="883" y="952"/>
                  </a:cubicBezTo>
                  <a:cubicBezTo>
                    <a:pt x="1049" y="1072"/>
                    <a:pt x="1223" y="1142"/>
                    <a:pt x="1399" y="1235"/>
                  </a:cubicBezTo>
                  <a:cubicBezTo>
                    <a:pt x="1596" y="1335"/>
                    <a:pt x="1606" y="1335"/>
                    <a:pt x="1737" y="1345"/>
                  </a:cubicBezTo>
                  <a:cubicBezTo>
                    <a:pt x="1392" y="1122"/>
                    <a:pt x="1000" y="831"/>
                    <a:pt x="669" y="554"/>
                  </a:cubicBezTo>
                  <a:cubicBezTo>
                    <a:pt x="669" y="554"/>
                    <a:pt x="606" y="501"/>
                    <a:pt x="543" y="448"/>
                  </a:cubicBezTo>
                  <a:cubicBezTo>
                    <a:pt x="481" y="394"/>
                    <a:pt x="421" y="339"/>
                    <a:pt x="421" y="339"/>
                  </a:cubicBezTo>
                  <a:lnTo>
                    <a:pt x="377" y="296"/>
                  </a:lnTo>
                  <a:cubicBezTo>
                    <a:pt x="246" y="190"/>
                    <a:pt x="122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36">
              <a:extLst>
                <a:ext uri="{FF2B5EF4-FFF2-40B4-BE49-F238E27FC236}">
                  <a16:creationId xmlns:a16="http://schemas.microsoft.com/office/drawing/2014/main" id="{3DC8DA9F-F9DA-6C0F-110D-762C1738BED5}"/>
                </a:ext>
              </a:extLst>
            </p:cNvPr>
            <p:cNvSpPr/>
            <p:nvPr/>
          </p:nvSpPr>
          <p:spPr>
            <a:xfrm>
              <a:off x="3434700" y="2094075"/>
              <a:ext cx="38625" cy="26500"/>
            </a:xfrm>
            <a:custGeom>
              <a:avLst/>
              <a:gdLst/>
              <a:ahLst/>
              <a:cxnLst/>
              <a:rect l="l" t="t" r="r" b="b"/>
              <a:pathLst>
                <a:path w="1545" h="1060" extrusionOk="0">
                  <a:moveTo>
                    <a:pt x="1" y="0"/>
                  </a:moveTo>
                  <a:lnTo>
                    <a:pt x="1" y="0"/>
                  </a:lnTo>
                  <a:cubicBezTo>
                    <a:pt x="62" y="170"/>
                    <a:pt x="165" y="347"/>
                    <a:pt x="301" y="504"/>
                  </a:cubicBezTo>
                  <a:cubicBezTo>
                    <a:pt x="436" y="662"/>
                    <a:pt x="606" y="794"/>
                    <a:pt x="783" y="887"/>
                  </a:cubicBezTo>
                  <a:cubicBezTo>
                    <a:pt x="783" y="887"/>
                    <a:pt x="800" y="897"/>
                    <a:pt x="825" y="910"/>
                  </a:cubicBezTo>
                  <a:cubicBezTo>
                    <a:pt x="851" y="922"/>
                    <a:pt x="885" y="937"/>
                    <a:pt x="919" y="953"/>
                  </a:cubicBezTo>
                  <a:cubicBezTo>
                    <a:pt x="989" y="982"/>
                    <a:pt x="1059" y="1009"/>
                    <a:pt x="1059" y="1009"/>
                  </a:cubicBezTo>
                  <a:lnTo>
                    <a:pt x="1113" y="1026"/>
                  </a:lnTo>
                  <a:cubicBezTo>
                    <a:pt x="1213" y="1050"/>
                    <a:pt x="1310" y="1060"/>
                    <a:pt x="1403" y="1060"/>
                  </a:cubicBezTo>
                  <a:cubicBezTo>
                    <a:pt x="1451" y="1060"/>
                    <a:pt x="1498" y="1057"/>
                    <a:pt x="1545" y="1052"/>
                  </a:cubicBezTo>
                  <a:cubicBezTo>
                    <a:pt x="1506" y="1028"/>
                    <a:pt x="1407" y="986"/>
                    <a:pt x="1311" y="939"/>
                  </a:cubicBezTo>
                  <a:cubicBezTo>
                    <a:pt x="1216" y="891"/>
                    <a:pt x="1123" y="840"/>
                    <a:pt x="1078" y="821"/>
                  </a:cubicBezTo>
                  <a:cubicBezTo>
                    <a:pt x="1078" y="821"/>
                    <a:pt x="1022" y="802"/>
                    <a:pt x="968" y="775"/>
                  </a:cubicBezTo>
                  <a:cubicBezTo>
                    <a:pt x="912" y="751"/>
                    <a:pt x="859" y="722"/>
                    <a:pt x="859" y="722"/>
                  </a:cubicBezTo>
                  <a:cubicBezTo>
                    <a:pt x="764" y="672"/>
                    <a:pt x="671" y="608"/>
                    <a:pt x="584" y="539"/>
                  </a:cubicBezTo>
                  <a:cubicBezTo>
                    <a:pt x="454" y="434"/>
                    <a:pt x="322" y="350"/>
                    <a:pt x="214" y="221"/>
                  </a:cubicBezTo>
                  <a:cubicBezTo>
                    <a:pt x="97" y="74"/>
                    <a:pt x="98" y="6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36">
              <a:extLst>
                <a:ext uri="{FF2B5EF4-FFF2-40B4-BE49-F238E27FC236}">
                  <a16:creationId xmlns:a16="http://schemas.microsoft.com/office/drawing/2014/main" id="{ECC4E45D-5D49-046A-D729-77BDC6295ED9}"/>
                </a:ext>
              </a:extLst>
            </p:cNvPr>
            <p:cNvSpPr/>
            <p:nvPr/>
          </p:nvSpPr>
          <p:spPr>
            <a:xfrm>
              <a:off x="3481750" y="2133825"/>
              <a:ext cx="19250" cy="92300"/>
            </a:xfrm>
            <a:custGeom>
              <a:avLst/>
              <a:gdLst/>
              <a:ahLst/>
              <a:cxnLst/>
              <a:rect l="l" t="t" r="r" b="b"/>
              <a:pathLst>
                <a:path w="770" h="369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81"/>
                    <a:pt x="99" y="273"/>
                    <a:pt x="165" y="473"/>
                  </a:cubicBezTo>
                  <a:cubicBezTo>
                    <a:pt x="228" y="684"/>
                    <a:pt x="290" y="885"/>
                    <a:pt x="317" y="974"/>
                  </a:cubicBezTo>
                  <a:cubicBezTo>
                    <a:pt x="317" y="974"/>
                    <a:pt x="327" y="1003"/>
                    <a:pt x="342" y="1048"/>
                  </a:cubicBezTo>
                  <a:cubicBezTo>
                    <a:pt x="357" y="1091"/>
                    <a:pt x="376" y="1149"/>
                    <a:pt x="392" y="1209"/>
                  </a:cubicBezTo>
                  <a:cubicBezTo>
                    <a:pt x="427" y="1326"/>
                    <a:pt x="456" y="1446"/>
                    <a:pt x="456" y="1446"/>
                  </a:cubicBezTo>
                  <a:cubicBezTo>
                    <a:pt x="509" y="1657"/>
                    <a:pt x="544" y="1882"/>
                    <a:pt x="568" y="2109"/>
                  </a:cubicBezTo>
                  <a:cubicBezTo>
                    <a:pt x="602" y="2448"/>
                    <a:pt x="639" y="2756"/>
                    <a:pt x="619" y="3092"/>
                  </a:cubicBezTo>
                  <a:cubicBezTo>
                    <a:pt x="591" y="3465"/>
                    <a:pt x="581" y="3477"/>
                    <a:pt x="595" y="3691"/>
                  </a:cubicBezTo>
                  <a:cubicBezTo>
                    <a:pt x="689" y="3352"/>
                    <a:pt x="750" y="2963"/>
                    <a:pt x="758" y="2561"/>
                  </a:cubicBezTo>
                  <a:cubicBezTo>
                    <a:pt x="769" y="2161"/>
                    <a:pt x="718" y="1753"/>
                    <a:pt x="627" y="1380"/>
                  </a:cubicBezTo>
                  <a:cubicBezTo>
                    <a:pt x="627" y="1380"/>
                    <a:pt x="619" y="1344"/>
                    <a:pt x="605" y="1291"/>
                  </a:cubicBezTo>
                  <a:cubicBezTo>
                    <a:pt x="591" y="1239"/>
                    <a:pt x="570" y="1169"/>
                    <a:pt x="551" y="1100"/>
                  </a:cubicBezTo>
                  <a:cubicBezTo>
                    <a:pt x="529" y="1029"/>
                    <a:pt x="504" y="961"/>
                    <a:pt x="488" y="909"/>
                  </a:cubicBezTo>
                  <a:cubicBezTo>
                    <a:pt x="471" y="857"/>
                    <a:pt x="458" y="824"/>
                    <a:pt x="458" y="824"/>
                  </a:cubicBezTo>
                  <a:lnTo>
                    <a:pt x="419" y="722"/>
                  </a:lnTo>
                  <a:cubicBezTo>
                    <a:pt x="299" y="450"/>
                    <a:pt x="156" y="21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36">
              <a:extLst>
                <a:ext uri="{FF2B5EF4-FFF2-40B4-BE49-F238E27FC236}">
                  <a16:creationId xmlns:a16="http://schemas.microsoft.com/office/drawing/2014/main" id="{27DD4CB0-4AB2-491A-48E0-3345601D18BF}"/>
                </a:ext>
              </a:extLst>
            </p:cNvPr>
            <p:cNvSpPr/>
            <p:nvPr/>
          </p:nvSpPr>
          <p:spPr>
            <a:xfrm>
              <a:off x="3501525" y="2124400"/>
              <a:ext cx="24950" cy="37725"/>
            </a:xfrm>
            <a:custGeom>
              <a:avLst/>
              <a:gdLst/>
              <a:ahLst/>
              <a:cxnLst/>
              <a:rect l="l" t="t" r="r" b="b"/>
              <a:pathLst>
                <a:path w="998" h="1509" extrusionOk="0">
                  <a:moveTo>
                    <a:pt x="1" y="1"/>
                  </a:moveTo>
                  <a:cubicBezTo>
                    <a:pt x="84" y="327"/>
                    <a:pt x="256" y="710"/>
                    <a:pt x="478" y="1003"/>
                  </a:cubicBezTo>
                  <a:cubicBezTo>
                    <a:pt x="478" y="1003"/>
                    <a:pt x="520" y="1058"/>
                    <a:pt x="562" y="1113"/>
                  </a:cubicBezTo>
                  <a:lnTo>
                    <a:pt x="650" y="1220"/>
                  </a:lnTo>
                  <a:lnTo>
                    <a:pt x="683" y="1260"/>
                  </a:lnTo>
                  <a:lnTo>
                    <a:pt x="682" y="1260"/>
                  </a:lnTo>
                  <a:cubicBezTo>
                    <a:pt x="784" y="1360"/>
                    <a:pt x="891" y="1439"/>
                    <a:pt x="998" y="1509"/>
                  </a:cubicBezTo>
                  <a:cubicBezTo>
                    <a:pt x="969" y="1427"/>
                    <a:pt x="817" y="1146"/>
                    <a:pt x="761" y="1071"/>
                  </a:cubicBezTo>
                  <a:cubicBezTo>
                    <a:pt x="761" y="1071"/>
                    <a:pt x="723" y="1026"/>
                    <a:pt x="689" y="979"/>
                  </a:cubicBezTo>
                  <a:cubicBezTo>
                    <a:pt x="653" y="933"/>
                    <a:pt x="618" y="886"/>
                    <a:pt x="618" y="886"/>
                  </a:cubicBezTo>
                  <a:cubicBezTo>
                    <a:pt x="556" y="803"/>
                    <a:pt x="496" y="713"/>
                    <a:pt x="439" y="621"/>
                  </a:cubicBezTo>
                  <a:cubicBezTo>
                    <a:pt x="354" y="484"/>
                    <a:pt x="253" y="373"/>
                    <a:pt x="175" y="233"/>
                  </a:cubicBezTo>
                  <a:cubicBezTo>
                    <a:pt x="89" y="76"/>
                    <a:pt x="87" y="7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36">
              <a:extLst>
                <a:ext uri="{FF2B5EF4-FFF2-40B4-BE49-F238E27FC236}">
                  <a16:creationId xmlns:a16="http://schemas.microsoft.com/office/drawing/2014/main" id="{BC2CB72D-3643-AE01-F0A8-817671551F4F}"/>
                </a:ext>
              </a:extLst>
            </p:cNvPr>
            <p:cNvSpPr/>
            <p:nvPr/>
          </p:nvSpPr>
          <p:spPr>
            <a:xfrm>
              <a:off x="3394850" y="2009300"/>
              <a:ext cx="129800" cy="77125"/>
            </a:xfrm>
            <a:custGeom>
              <a:avLst/>
              <a:gdLst/>
              <a:ahLst/>
              <a:cxnLst/>
              <a:rect l="l" t="t" r="r" b="b"/>
              <a:pathLst>
                <a:path w="5192" h="3085" extrusionOk="0">
                  <a:moveTo>
                    <a:pt x="1" y="0"/>
                  </a:moveTo>
                  <a:lnTo>
                    <a:pt x="1" y="0"/>
                  </a:lnTo>
                  <a:cubicBezTo>
                    <a:pt x="526" y="194"/>
                    <a:pt x="1096" y="438"/>
                    <a:pt x="1658" y="722"/>
                  </a:cubicBezTo>
                  <a:cubicBezTo>
                    <a:pt x="2220" y="1002"/>
                    <a:pt x="2770" y="1327"/>
                    <a:pt x="3273" y="1655"/>
                  </a:cubicBezTo>
                  <a:cubicBezTo>
                    <a:pt x="3273" y="1655"/>
                    <a:pt x="3321" y="1686"/>
                    <a:pt x="3392" y="1733"/>
                  </a:cubicBezTo>
                  <a:cubicBezTo>
                    <a:pt x="3462" y="1781"/>
                    <a:pt x="3556" y="1845"/>
                    <a:pt x="3650" y="1909"/>
                  </a:cubicBezTo>
                  <a:cubicBezTo>
                    <a:pt x="3742" y="1976"/>
                    <a:pt x="3834" y="2042"/>
                    <a:pt x="3903" y="2093"/>
                  </a:cubicBezTo>
                  <a:cubicBezTo>
                    <a:pt x="3973" y="2141"/>
                    <a:pt x="4018" y="2177"/>
                    <a:pt x="4018" y="2177"/>
                  </a:cubicBezTo>
                  <a:lnTo>
                    <a:pt x="4152" y="2281"/>
                  </a:lnTo>
                  <a:cubicBezTo>
                    <a:pt x="4527" y="2555"/>
                    <a:pt x="4867" y="2817"/>
                    <a:pt x="5191" y="3084"/>
                  </a:cubicBezTo>
                  <a:cubicBezTo>
                    <a:pt x="5111" y="2984"/>
                    <a:pt x="4890" y="2738"/>
                    <a:pt x="4646" y="2501"/>
                  </a:cubicBezTo>
                  <a:cubicBezTo>
                    <a:pt x="4401" y="2266"/>
                    <a:pt x="4137" y="2036"/>
                    <a:pt x="4003" y="1940"/>
                  </a:cubicBezTo>
                  <a:cubicBezTo>
                    <a:pt x="4003" y="1940"/>
                    <a:pt x="3962" y="1910"/>
                    <a:pt x="3901" y="1866"/>
                  </a:cubicBezTo>
                  <a:cubicBezTo>
                    <a:pt x="3841" y="1821"/>
                    <a:pt x="3759" y="1762"/>
                    <a:pt x="3675" y="1706"/>
                  </a:cubicBezTo>
                  <a:cubicBezTo>
                    <a:pt x="3511" y="1590"/>
                    <a:pt x="3341" y="1482"/>
                    <a:pt x="3341" y="1482"/>
                  </a:cubicBezTo>
                  <a:cubicBezTo>
                    <a:pt x="3042" y="1284"/>
                    <a:pt x="2720" y="1095"/>
                    <a:pt x="2393" y="914"/>
                  </a:cubicBezTo>
                  <a:cubicBezTo>
                    <a:pt x="1901" y="647"/>
                    <a:pt x="1430" y="464"/>
                    <a:pt x="923" y="268"/>
                  </a:cubicBezTo>
                  <a:cubicBezTo>
                    <a:pt x="357" y="55"/>
                    <a:pt x="331" y="5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36">
              <a:extLst>
                <a:ext uri="{FF2B5EF4-FFF2-40B4-BE49-F238E27FC236}">
                  <a16:creationId xmlns:a16="http://schemas.microsoft.com/office/drawing/2014/main" id="{4C8B6A42-324B-676F-E170-61AF39F6F15A}"/>
                </a:ext>
              </a:extLst>
            </p:cNvPr>
            <p:cNvSpPr/>
            <p:nvPr/>
          </p:nvSpPr>
          <p:spPr>
            <a:xfrm>
              <a:off x="3383175" y="1973700"/>
              <a:ext cx="66975" cy="30225"/>
            </a:xfrm>
            <a:custGeom>
              <a:avLst/>
              <a:gdLst/>
              <a:ahLst/>
              <a:cxnLst/>
              <a:rect l="l" t="t" r="r" b="b"/>
              <a:pathLst>
                <a:path w="2679" h="1209" extrusionOk="0">
                  <a:moveTo>
                    <a:pt x="526" y="0"/>
                  </a:moveTo>
                  <a:cubicBezTo>
                    <a:pt x="340" y="0"/>
                    <a:pt x="166" y="24"/>
                    <a:pt x="1" y="62"/>
                  </a:cubicBezTo>
                  <a:cubicBezTo>
                    <a:pt x="67" y="77"/>
                    <a:pt x="231" y="92"/>
                    <a:pt x="394" y="121"/>
                  </a:cubicBezTo>
                  <a:cubicBezTo>
                    <a:pt x="558" y="153"/>
                    <a:pt x="720" y="192"/>
                    <a:pt x="797" y="208"/>
                  </a:cubicBezTo>
                  <a:cubicBezTo>
                    <a:pt x="797" y="208"/>
                    <a:pt x="820" y="212"/>
                    <a:pt x="856" y="219"/>
                  </a:cubicBezTo>
                  <a:cubicBezTo>
                    <a:pt x="892" y="224"/>
                    <a:pt x="938" y="234"/>
                    <a:pt x="985" y="247"/>
                  </a:cubicBezTo>
                  <a:cubicBezTo>
                    <a:pt x="1078" y="267"/>
                    <a:pt x="1170" y="298"/>
                    <a:pt x="1170" y="298"/>
                  </a:cubicBezTo>
                  <a:cubicBezTo>
                    <a:pt x="1334" y="346"/>
                    <a:pt x="1497" y="417"/>
                    <a:pt x="1656" y="499"/>
                  </a:cubicBezTo>
                  <a:cubicBezTo>
                    <a:pt x="1891" y="623"/>
                    <a:pt x="2110" y="733"/>
                    <a:pt x="2312" y="905"/>
                  </a:cubicBezTo>
                  <a:cubicBezTo>
                    <a:pt x="2532" y="1102"/>
                    <a:pt x="2532" y="1114"/>
                    <a:pt x="2678" y="1208"/>
                  </a:cubicBezTo>
                  <a:cubicBezTo>
                    <a:pt x="2525" y="973"/>
                    <a:pt x="2311" y="740"/>
                    <a:pt x="2054" y="547"/>
                  </a:cubicBezTo>
                  <a:cubicBezTo>
                    <a:pt x="1799" y="353"/>
                    <a:pt x="1501" y="208"/>
                    <a:pt x="1207" y="117"/>
                  </a:cubicBezTo>
                  <a:cubicBezTo>
                    <a:pt x="1207" y="117"/>
                    <a:pt x="1178" y="109"/>
                    <a:pt x="1136" y="96"/>
                  </a:cubicBezTo>
                  <a:cubicBezTo>
                    <a:pt x="1094" y="86"/>
                    <a:pt x="1037" y="72"/>
                    <a:pt x="981" y="58"/>
                  </a:cubicBezTo>
                  <a:cubicBezTo>
                    <a:pt x="924" y="45"/>
                    <a:pt x="866" y="36"/>
                    <a:pt x="824" y="27"/>
                  </a:cubicBezTo>
                  <a:cubicBezTo>
                    <a:pt x="780" y="19"/>
                    <a:pt x="751" y="15"/>
                    <a:pt x="751" y="15"/>
                  </a:cubicBezTo>
                  <a:lnTo>
                    <a:pt x="665" y="5"/>
                  </a:lnTo>
                  <a:cubicBezTo>
                    <a:pt x="618" y="2"/>
                    <a:pt x="571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6">
              <a:extLst>
                <a:ext uri="{FF2B5EF4-FFF2-40B4-BE49-F238E27FC236}">
                  <a16:creationId xmlns:a16="http://schemas.microsoft.com/office/drawing/2014/main" id="{A45ECD74-EE78-7985-03AA-BD33D1DE21EA}"/>
                </a:ext>
              </a:extLst>
            </p:cNvPr>
            <p:cNvSpPr/>
            <p:nvPr/>
          </p:nvSpPr>
          <p:spPr>
            <a:xfrm>
              <a:off x="3551000" y="1996925"/>
              <a:ext cx="35725" cy="36375"/>
            </a:xfrm>
            <a:custGeom>
              <a:avLst/>
              <a:gdLst/>
              <a:ahLst/>
              <a:cxnLst/>
              <a:rect l="l" t="t" r="r" b="b"/>
              <a:pathLst>
                <a:path w="1429" h="1455" extrusionOk="0">
                  <a:moveTo>
                    <a:pt x="1267" y="1"/>
                  </a:moveTo>
                  <a:cubicBezTo>
                    <a:pt x="1226" y="1"/>
                    <a:pt x="1181" y="3"/>
                    <a:pt x="1135" y="9"/>
                  </a:cubicBezTo>
                  <a:cubicBezTo>
                    <a:pt x="1009" y="26"/>
                    <a:pt x="882" y="66"/>
                    <a:pt x="829" y="98"/>
                  </a:cubicBezTo>
                  <a:cubicBezTo>
                    <a:pt x="829" y="98"/>
                    <a:pt x="829" y="98"/>
                    <a:pt x="829" y="98"/>
                  </a:cubicBezTo>
                  <a:cubicBezTo>
                    <a:pt x="819" y="98"/>
                    <a:pt x="576" y="263"/>
                    <a:pt x="582" y="269"/>
                  </a:cubicBezTo>
                  <a:cubicBezTo>
                    <a:pt x="476" y="353"/>
                    <a:pt x="381" y="454"/>
                    <a:pt x="295" y="563"/>
                  </a:cubicBezTo>
                  <a:cubicBezTo>
                    <a:pt x="166" y="730"/>
                    <a:pt x="108" y="915"/>
                    <a:pt x="55" y="1105"/>
                  </a:cubicBezTo>
                  <a:cubicBezTo>
                    <a:pt x="1" y="1319"/>
                    <a:pt x="12" y="1333"/>
                    <a:pt x="47" y="1454"/>
                  </a:cubicBezTo>
                  <a:cubicBezTo>
                    <a:pt x="86" y="1260"/>
                    <a:pt x="168" y="1058"/>
                    <a:pt x="284" y="875"/>
                  </a:cubicBezTo>
                  <a:cubicBezTo>
                    <a:pt x="397" y="691"/>
                    <a:pt x="550" y="532"/>
                    <a:pt x="707" y="402"/>
                  </a:cubicBezTo>
                  <a:cubicBezTo>
                    <a:pt x="707" y="402"/>
                    <a:pt x="722" y="390"/>
                    <a:pt x="745" y="372"/>
                  </a:cubicBezTo>
                  <a:cubicBezTo>
                    <a:pt x="767" y="356"/>
                    <a:pt x="800" y="333"/>
                    <a:pt x="831" y="310"/>
                  </a:cubicBezTo>
                  <a:cubicBezTo>
                    <a:pt x="862" y="289"/>
                    <a:pt x="897" y="270"/>
                    <a:pt x="921" y="255"/>
                  </a:cubicBezTo>
                  <a:cubicBezTo>
                    <a:pt x="946" y="240"/>
                    <a:pt x="963" y="231"/>
                    <a:pt x="963" y="231"/>
                  </a:cubicBezTo>
                  <a:lnTo>
                    <a:pt x="1015" y="207"/>
                  </a:lnTo>
                  <a:cubicBezTo>
                    <a:pt x="1152" y="128"/>
                    <a:pt x="1286" y="64"/>
                    <a:pt x="1429" y="15"/>
                  </a:cubicBezTo>
                  <a:cubicBezTo>
                    <a:pt x="1399" y="8"/>
                    <a:pt x="1340" y="1"/>
                    <a:pt x="1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6">
              <a:extLst>
                <a:ext uri="{FF2B5EF4-FFF2-40B4-BE49-F238E27FC236}">
                  <a16:creationId xmlns:a16="http://schemas.microsoft.com/office/drawing/2014/main" id="{2E2F9C6C-C703-A024-0889-40FE58CA5B46}"/>
                </a:ext>
              </a:extLst>
            </p:cNvPr>
            <p:cNvSpPr/>
            <p:nvPr/>
          </p:nvSpPr>
          <p:spPr>
            <a:xfrm>
              <a:off x="3549975" y="1968550"/>
              <a:ext cx="58350" cy="15700"/>
            </a:xfrm>
            <a:custGeom>
              <a:avLst/>
              <a:gdLst/>
              <a:ahLst/>
              <a:cxnLst/>
              <a:rect l="l" t="t" r="r" b="b"/>
              <a:pathLst>
                <a:path w="2334" h="628" extrusionOk="0">
                  <a:moveTo>
                    <a:pt x="819" y="0"/>
                  </a:moveTo>
                  <a:cubicBezTo>
                    <a:pt x="670" y="0"/>
                    <a:pt x="526" y="18"/>
                    <a:pt x="378" y="34"/>
                  </a:cubicBezTo>
                  <a:cubicBezTo>
                    <a:pt x="132" y="64"/>
                    <a:pt x="123" y="74"/>
                    <a:pt x="1" y="147"/>
                  </a:cubicBezTo>
                  <a:cubicBezTo>
                    <a:pt x="109" y="136"/>
                    <a:pt x="221" y="130"/>
                    <a:pt x="337" y="130"/>
                  </a:cubicBezTo>
                  <a:cubicBezTo>
                    <a:pt x="705" y="130"/>
                    <a:pt x="1100" y="185"/>
                    <a:pt x="1446" y="287"/>
                  </a:cubicBezTo>
                  <a:cubicBezTo>
                    <a:pt x="1446" y="287"/>
                    <a:pt x="1468" y="294"/>
                    <a:pt x="1500" y="302"/>
                  </a:cubicBezTo>
                  <a:cubicBezTo>
                    <a:pt x="1532" y="313"/>
                    <a:pt x="1575" y="327"/>
                    <a:pt x="1617" y="341"/>
                  </a:cubicBezTo>
                  <a:cubicBezTo>
                    <a:pt x="1701" y="372"/>
                    <a:pt x="1785" y="404"/>
                    <a:pt x="1785" y="404"/>
                  </a:cubicBezTo>
                  <a:lnTo>
                    <a:pt x="1846" y="432"/>
                  </a:lnTo>
                  <a:cubicBezTo>
                    <a:pt x="2019" y="495"/>
                    <a:pt x="2178" y="558"/>
                    <a:pt x="2334" y="628"/>
                  </a:cubicBezTo>
                  <a:cubicBezTo>
                    <a:pt x="2302" y="584"/>
                    <a:pt x="2206" y="486"/>
                    <a:pt x="2096" y="400"/>
                  </a:cubicBezTo>
                  <a:cubicBezTo>
                    <a:pt x="1985" y="314"/>
                    <a:pt x="1860" y="238"/>
                    <a:pt x="1797" y="214"/>
                  </a:cubicBezTo>
                  <a:cubicBezTo>
                    <a:pt x="1797" y="214"/>
                    <a:pt x="1720" y="181"/>
                    <a:pt x="1640" y="158"/>
                  </a:cubicBezTo>
                  <a:cubicBezTo>
                    <a:pt x="1562" y="129"/>
                    <a:pt x="1482" y="109"/>
                    <a:pt x="1482" y="109"/>
                  </a:cubicBezTo>
                  <a:cubicBezTo>
                    <a:pt x="1339" y="67"/>
                    <a:pt x="1189" y="36"/>
                    <a:pt x="1036" y="15"/>
                  </a:cubicBezTo>
                  <a:cubicBezTo>
                    <a:pt x="962" y="4"/>
                    <a:pt x="890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6">
              <a:extLst>
                <a:ext uri="{FF2B5EF4-FFF2-40B4-BE49-F238E27FC236}">
                  <a16:creationId xmlns:a16="http://schemas.microsoft.com/office/drawing/2014/main" id="{BAD1586B-3AF6-1D11-B5BF-B098CBFF2FFB}"/>
                </a:ext>
              </a:extLst>
            </p:cNvPr>
            <p:cNvSpPr/>
            <p:nvPr/>
          </p:nvSpPr>
          <p:spPr>
            <a:xfrm>
              <a:off x="3616475" y="1996000"/>
              <a:ext cx="23075" cy="80550"/>
            </a:xfrm>
            <a:custGeom>
              <a:avLst/>
              <a:gdLst/>
              <a:ahLst/>
              <a:cxnLst/>
              <a:rect l="l" t="t" r="r" b="b"/>
              <a:pathLst>
                <a:path w="923" h="3222" extrusionOk="0">
                  <a:moveTo>
                    <a:pt x="471" y="0"/>
                  </a:moveTo>
                  <a:lnTo>
                    <a:pt x="471" y="0"/>
                  </a:lnTo>
                  <a:cubicBezTo>
                    <a:pt x="493" y="75"/>
                    <a:pt x="562" y="253"/>
                    <a:pt x="606" y="439"/>
                  </a:cubicBezTo>
                  <a:cubicBezTo>
                    <a:pt x="654" y="626"/>
                    <a:pt x="679" y="818"/>
                    <a:pt x="693" y="906"/>
                  </a:cubicBezTo>
                  <a:cubicBezTo>
                    <a:pt x="693" y="906"/>
                    <a:pt x="714" y="1016"/>
                    <a:pt x="724" y="1126"/>
                  </a:cubicBezTo>
                  <a:cubicBezTo>
                    <a:pt x="735" y="1236"/>
                    <a:pt x="735" y="1348"/>
                    <a:pt x="735" y="1348"/>
                  </a:cubicBezTo>
                  <a:cubicBezTo>
                    <a:pt x="734" y="1546"/>
                    <a:pt x="709" y="1750"/>
                    <a:pt x="656" y="1949"/>
                  </a:cubicBezTo>
                  <a:cubicBezTo>
                    <a:pt x="576" y="2244"/>
                    <a:pt x="486" y="2515"/>
                    <a:pt x="316" y="2772"/>
                  </a:cubicBezTo>
                  <a:cubicBezTo>
                    <a:pt x="221" y="2913"/>
                    <a:pt x="161" y="2978"/>
                    <a:pt x="122" y="3037"/>
                  </a:cubicBezTo>
                  <a:cubicBezTo>
                    <a:pt x="78" y="3092"/>
                    <a:pt x="54" y="3137"/>
                    <a:pt x="1" y="3222"/>
                  </a:cubicBezTo>
                  <a:cubicBezTo>
                    <a:pt x="256" y="3022"/>
                    <a:pt x="500" y="2739"/>
                    <a:pt x="666" y="2403"/>
                  </a:cubicBezTo>
                  <a:cubicBezTo>
                    <a:pt x="834" y="2070"/>
                    <a:pt x="923" y="1686"/>
                    <a:pt x="916" y="1325"/>
                  </a:cubicBezTo>
                  <a:cubicBezTo>
                    <a:pt x="916" y="1325"/>
                    <a:pt x="916" y="1189"/>
                    <a:pt x="899" y="1054"/>
                  </a:cubicBezTo>
                  <a:cubicBezTo>
                    <a:pt x="883" y="918"/>
                    <a:pt x="854" y="785"/>
                    <a:pt x="854" y="785"/>
                  </a:cubicBezTo>
                  <a:lnTo>
                    <a:pt x="831" y="686"/>
                  </a:lnTo>
                  <a:cubicBezTo>
                    <a:pt x="748" y="420"/>
                    <a:pt x="620" y="194"/>
                    <a:pt x="4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6">
              <a:extLst>
                <a:ext uri="{FF2B5EF4-FFF2-40B4-BE49-F238E27FC236}">
                  <a16:creationId xmlns:a16="http://schemas.microsoft.com/office/drawing/2014/main" id="{8D8C6438-1ED6-CD0C-5BEF-8736FBEDC54C}"/>
                </a:ext>
              </a:extLst>
            </p:cNvPr>
            <p:cNvSpPr/>
            <p:nvPr/>
          </p:nvSpPr>
          <p:spPr>
            <a:xfrm>
              <a:off x="3324900" y="1936750"/>
              <a:ext cx="64950" cy="23825"/>
            </a:xfrm>
            <a:custGeom>
              <a:avLst/>
              <a:gdLst/>
              <a:ahLst/>
              <a:cxnLst/>
              <a:rect l="l" t="t" r="r" b="b"/>
              <a:pathLst>
                <a:path w="2598" h="953" extrusionOk="0">
                  <a:moveTo>
                    <a:pt x="2598" y="0"/>
                  </a:moveTo>
                  <a:lnTo>
                    <a:pt x="2598" y="0"/>
                  </a:lnTo>
                  <a:cubicBezTo>
                    <a:pt x="2536" y="111"/>
                    <a:pt x="2414" y="181"/>
                    <a:pt x="2285" y="210"/>
                  </a:cubicBezTo>
                  <a:cubicBezTo>
                    <a:pt x="2217" y="226"/>
                    <a:pt x="2144" y="231"/>
                    <a:pt x="2069" y="231"/>
                  </a:cubicBezTo>
                  <a:cubicBezTo>
                    <a:pt x="2003" y="231"/>
                    <a:pt x="1934" y="227"/>
                    <a:pt x="1865" y="224"/>
                  </a:cubicBezTo>
                  <a:cubicBezTo>
                    <a:pt x="1822" y="222"/>
                    <a:pt x="1778" y="220"/>
                    <a:pt x="1735" y="220"/>
                  </a:cubicBezTo>
                  <a:cubicBezTo>
                    <a:pt x="1473" y="220"/>
                    <a:pt x="1208" y="262"/>
                    <a:pt x="969" y="341"/>
                  </a:cubicBezTo>
                  <a:cubicBezTo>
                    <a:pt x="969" y="341"/>
                    <a:pt x="863" y="374"/>
                    <a:pt x="761" y="416"/>
                  </a:cubicBezTo>
                  <a:cubicBezTo>
                    <a:pt x="658" y="457"/>
                    <a:pt x="559" y="507"/>
                    <a:pt x="559" y="507"/>
                  </a:cubicBezTo>
                  <a:lnTo>
                    <a:pt x="485" y="545"/>
                  </a:lnTo>
                  <a:cubicBezTo>
                    <a:pt x="291" y="663"/>
                    <a:pt x="134" y="804"/>
                    <a:pt x="1" y="953"/>
                  </a:cubicBezTo>
                  <a:cubicBezTo>
                    <a:pt x="60" y="929"/>
                    <a:pt x="197" y="852"/>
                    <a:pt x="341" y="789"/>
                  </a:cubicBezTo>
                  <a:cubicBezTo>
                    <a:pt x="485" y="725"/>
                    <a:pt x="634" y="672"/>
                    <a:pt x="702" y="640"/>
                  </a:cubicBezTo>
                  <a:cubicBezTo>
                    <a:pt x="702" y="640"/>
                    <a:pt x="785" y="602"/>
                    <a:pt x="869" y="569"/>
                  </a:cubicBezTo>
                  <a:cubicBezTo>
                    <a:pt x="954" y="536"/>
                    <a:pt x="1041" y="509"/>
                    <a:pt x="1041" y="509"/>
                  </a:cubicBezTo>
                  <a:cubicBezTo>
                    <a:pt x="1195" y="461"/>
                    <a:pt x="1360" y="425"/>
                    <a:pt x="1528" y="406"/>
                  </a:cubicBezTo>
                  <a:cubicBezTo>
                    <a:pt x="1654" y="392"/>
                    <a:pt x="1771" y="376"/>
                    <a:pt x="1894" y="368"/>
                  </a:cubicBezTo>
                  <a:cubicBezTo>
                    <a:pt x="2017" y="358"/>
                    <a:pt x="2145" y="347"/>
                    <a:pt x="2276" y="312"/>
                  </a:cubicBezTo>
                  <a:cubicBezTo>
                    <a:pt x="2421" y="268"/>
                    <a:pt x="2484" y="214"/>
                    <a:pt x="2526" y="170"/>
                  </a:cubicBezTo>
                  <a:cubicBezTo>
                    <a:pt x="2567" y="123"/>
                    <a:pt x="2589" y="79"/>
                    <a:pt x="2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6">
              <a:extLst>
                <a:ext uri="{FF2B5EF4-FFF2-40B4-BE49-F238E27FC236}">
                  <a16:creationId xmlns:a16="http://schemas.microsoft.com/office/drawing/2014/main" id="{30F7107A-6D02-5FEF-A3CB-DFEA122B6C0F}"/>
                </a:ext>
              </a:extLst>
            </p:cNvPr>
            <p:cNvSpPr/>
            <p:nvPr/>
          </p:nvSpPr>
          <p:spPr>
            <a:xfrm>
              <a:off x="3353725" y="1936750"/>
              <a:ext cx="49175" cy="27375"/>
            </a:xfrm>
            <a:custGeom>
              <a:avLst/>
              <a:gdLst/>
              <a:ahLst/>
              <a:cxnLst/>
              <a:rect l="l" t="t" r="r" b="b"/>
              <a:pathLst>
                <a:path w="1967" h="1095" extrusionOk="0">
                  <a:moveTo>
                    <a:pt x="1954" y="0"/>
                  </a:moveTo>
                  <a:cubicBezTo>
                    <a:pt x="1888" y="210"/>
                    <a:pt x="1741" y="403"/>
                    <a:pt x="1552" y="546"/>
                  </a:cubicBezTo>
                  <a:cubicBezTo>
                    <a:pt x="1364" y="691"/>
                    <a:pt x="1140" y="785"/>
                    <a:pt x="918" y="845"/>
                  </a:cubicBezTo>
                  <a:cubicBezTo>
                    <a:pt x="918" y="845"/>
                    <a:pt x="835" y="869"/>
                    <a:pt x="748" y="886"/>
                  </a:cubicBezTo>
                  <a:cubicBezTo>
                    <a:pt x="663" y="903"/>
                    <a:pt x="575" y="916"/>
                    <a:pt x="575" y="916"/>
                  </a:cubicBezTo>
                  <a:lnTo>
                    <a:pt x="511" y="925"/>
                  </a:lnTo>
                  <a:lnTo>
                    <a:pt x="510" y="925"/>
                  </a:lnTo>
                  <a:cubicBezTo>
                    <a:pt x="332" y="960"/>
                    <a:pt x="165" y="994"/>
                    <a:pt x="0" y="1032"/>
                  </a:cubicBezTo>
                  <a:cubicBezTo>
                    <a:pt x="81" y="1060"/>
                    <a:pt x="365" y="1095"/>
                    <a:pt x="546" y="1095"/>
                  </a:cubicBezTo>
                  <a:cubicBezTo>
                    <a:pt x="594" y="1095"/>
                    <a:pt x="634" y="1092"/>
                    <a:pt x="662" y="1087"/>
                  </a:cubicBezTo>
                  <a:cubicBezTo>
                    <a:pt x="662" y="1087"/>
                    <a:pt x="742" y="1074"/>
                    <a:pt x="822" y="1057"/>
                  </a:cubicBezTo>
                  <a:cubicBezTo>
                    <a:pt x="902" y="1039"/>
                    <a:pt x="981" y="1017"/>
                    <a:pt x="981" y="1017"/>
                  </a:cubicBezTo>
                  <a:cubicBezTo>
                    <a:pt x="1122" y="977"/>
                    <a:pt x="1268" y="924"/>
                    <a:pt x="1403" y="847"/>
                  </a:cubicBezTo>
                  <a:cubicBezTo>
                    <a:pt x="1606" y="732"/>
                    <a:pt x="1745" y="565"/>
                    <a:pt x="1862" y="376"/>
                  </a:cubicBezTo>
                  <a:cubicBezTo>
                    <a:pt x="1927" y="269"/>
                    <a:pt x="1946" y="206"/>
                    <a:pt x="1957" y="157"/>
                  </a:cubicBezTo>
                  <a:cubicBezTo>
                    <a:pt x="1966" y="107"/>
                    <a:pt x="1965" y="68"/>
                    <a:pt x="19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6">
              <a:extLst>
                <a:ext uri="{FF2B5EF4-FFF2-40B4-BE49-F238E27FC236}">
                  <a16:creationId xmlns:a16="http://schemas.microsoft.com/office/drawing/2014/main" id="{2855C4E3-3957-C630-3342-2F85D4FCB41A}"/>
                </a:ext>
              </a:extLst>
            </p:cNvPr>
            <p:cNvSpPr/>
            <p:nvPr/>
          </p:nvSpPr>
          <p:spPr>
            <a:xfrm>
              <a:off x="3188825" y="1957625"/>
              <a:ext cx="113525" cy="38050"/>
            </a:xfrm>
            <a:custGeom>
              <a:avLst/>
              <a:gdLst/>
              <a:ahLst/>
              <a:cxnLst/>
              <a:rect l="l" t="t" r="r" b="b"/>
              <a:pathLst>
                <a:path w="4541" h="1522" extrusionOk="0">
                  <a:moveTo>
                    <a:pt x="1013" y="0"/>
                  </a:moveTo>
                  <a:cubicBezTo>
                    <a:pt x="932" y="0"/>
                    <a:pt x="851" y="1"/>
                    <a:pt x="769" y="3"/>
                  </a:cubicBezTo>
                  <a:cubicBezTo>
                    <a:pt x="277" y="23"/>
                    <a:pt x="259" y="43"/>
                    <a:pt x="0" y="124"/>
                  </a:cubicBezTo>
                  <a:cubicBezTo>
                    <a:pt x="182" y="106"/>
                    <a:pt x="372" y="96"/>
                    <a:pt x="567" y="96"/>
                  </a:cubicBezTo>
                  <a:cubicBezTo>
                    <a:pt x="855" y="96"/>
                    <a:pt x="1153" y="117"/>
                    <a:pt x="1450" y="161"/>
                  </a:cubicBezTo>
                  <a:cubicBezTo>
                    <a:pt x="1950" y="230"/>
                    <a:pt x="2443" y="377"/>
                    <a:pt x="2888" y="556"/>
                  </a:cubicBezTo>
                  <a:cubicBezTo>
                    <a:pt x="2888" y="556"/>
                    <a:pt x="2932" y="571"/>
                    <a:pt x="2994" y="598"/>
                  </a:cubicBezTo>
                  <a:cubicBezTo>
                    <a:pt x="3056" y="627"/>
                    <a:pt x="3139" y="665"/>
                    <a:pt x="3221" y="703"/>
                  </a:cubicBezTo>
                  <a:cubicBezTo>
                    <a:pt x="3304" y="742"/>
                    <a:pt x="3384" y="786"/>
                    <a:pt x="3444" y="817"/>
                  </a:cubicBezTo>
                  <a:cubicBezTo>
                    <a:pt x="3505" y="849"/>
                    <a:pt x="3544" y="872"/>
                    <a:pt x="3544" y="872"/>
                  </a:cubicBezTo>
                  <a:lnTo>
                    <a:pt x="3660" y="943"/>
                  </a:lnTo>
                  <a:cubicBezTo>
                    <a:pt x="3985" y="1124"/>
                    <a:pt x="4273" y="1315"/>
                    <a:pt x="4541" y="1521"/>
                  </a:cubicBezTo>
                  <a:cubicBezTo>
                    <a:pt x="4509" y="1480"/>
                    <a:pt x="4448" y="1411"/>
                    <a:pt x="4370" y="1327"/>
                  </a:cubicBezTo>
                  <a:cubicBezTo>
                    <a:pt x="4292" y="1243"/>
                    <a:pt x="4191" y="1151"/>
                    <a:pt x="4089" y="1058"/>
                  </a:cubicBezTo>
                  <a:cubicBezTo>
                    <a:pt x="3878" y="880"/>
                    <a:pt x="3643" y="715"/>
                    <a:pt x="3523" y="654"/>
                  </a:cubicBezTo>
                  <a:cubicBezTo>
                    <a:pt x="3523" y="654"/>
                    <a:pt x="3487" y="635"/>
                    <a:pt x="3432" y="606"/>
                  </a:cubicBezTo>
                  <a:cubicBezTo>
                    <a:pt x="3378" y="576"/>
                    <a:pt x="3305" y="539"/>
                    <a:pt x="3230" y="506"/>
                  </a:cubicBezTo>
                  <a:cubicBezTo>
                    <a:pt x="3156" y="472"/>
                    <a:pt x="3081" y="437"/>
                    <a:pt x="3024" y="413"/>
                  </a:cubicBezTo>
                  <a:cubicBezTo>
                    <a:pt x="2966" y="390"/>
                    <a:pt x="2928" y="375"/>
                    <a:pt x="2928" y="375"/>
                  </a:cubicBezTo>
                  <a:cubicBezTo>
                    <a:pt x="2658" y="264"/>
                    <a:pt x="2367" y="175"/>
                    <a:pt x="2070" y="105"/>
                  </a:cubicBezTo>
                  <a:cubicBezTo>
                    <a:pt x="1707" y="22"/>
                    <a:pt x="1365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6">
              <a:extLst>
                <a:ext uri="{FF2B5EF4-FFF2-40B4-BE49-F238E27FC236}">
                  <a16:creationId xmlns:a16="http://schemas.microsoft.com/office/drawing/2014/main" id="{7A2DF60C-C516-A1A4-2E68-ECC176C3CAD1}"/>
                </a:ext>
              </a:extLst>
            </p:cNvPr>
            <p:cNvSpPr/>
            <p:nvPr/>
          </p:nvSpPr>
          <p:spPr>
            <a:xfrm>
              <a:off x="3321500" y="2209850"/>
              <a:ext cx="38175" cy="67375"/>
            </a:xfrm>
            <a:custGeom>
              <a:avLst/>
              <a:gdLst/>
              <a:ahLst/>
              <a:cxnLst/>
              <a:rect l="l" t="t" r="r" b="b"/>
              <a:pathLst>
                <a:path w="1527" h="2695" extrusionOk="0">
                  <a:moveTo>
                    <a:pt x="1460" y="1"/>
                  </a:moveTo>
                  <a:cubicBezTo>
                    <a:pt x="1451" y="71"/>
                    <a:pt x="1436" y="247"/>
                    <a:pt x="1387" y="414"/>
                  </a:cubicBezTo>
                  <a:cubicBezTo>
                    <a:pt x="1339" y="581"/>
                    <a:pt x="1261" y="736"/>
                    <a:pt x="1227" y="809"/>
                  </a:cubicBezTo>
                  <a:cubicBezTo>
                    <a:pt x="1227" y="809"/>
                    <a:pt x="1187" y="900"/>
                    <a:pt x="1132" y="983"/>
                  </a:cubicBezTo>
                  <a:cubicBezTo>
                    <a:pt x="1081" y="1068"/>
                    <a:pt x="1016" y="1142"/>
                    <a:pt x="1016" y="1142"/>
                  </a:cubicBezTo>
                  <a:cubicBezTo>
                    <a:pt x="902" y="1277"/>
                    <a:pt x="751" y="1393"/>
                    <a:pt x="596" y="1514"/>
                  </a:cubicBezTo>
                  <a:cubicBezTo>
                    <a:pt x="366" y="1693"/>
                    <a:pt x="166" y="1909"/>
                    <a:pt x="59" y="2190"/>
                  </a:cubicBezTo>
                  <a:cubicBezTo>
                    <a:pt x="0" y="2347"/>
                    <a:pt x="1" y="2439"/>
                    <a:pt x="9" y="2506"/>
                  </a:cubicBezTo>
                  <a:cubicBezTo>
                    <a:pt x="19" y="2572"/>
                    <a:pt x="37" y="2623"/>
                    <a:pt x="90" y="2694"/>
                  </a:cubicBezTo>
                  <a:cubicBezTo>
                    <a:pt x="49" y="2555"/>
                    <a:pt x="70" y="2401"/>
                    <a:pt x="132" y="2263"/>
                  </a:cubicBezTo>
                  <a:cubicBezTo>
                    <a:pt x="194" y="2124"/>
                    <a:pt x="291" y="1997"/>
                    <a:pt x="408" y="1891"/>
                  </a:cubicBezTo>
                  <a:cubicBezTo>
                    <a:pt x="642" y="1674"/>
                    <a:pt x="949" y="1510"/>
                    <a:pt x="1167" y="1245"/>
                  </a:cubicBezTo>
                  <a:cubicBezTo>
                    <a:pt x="1167" y="1245"/>
                    <a:pt x="1250" y="1146"/>
                    <a:pt x="1314" y="1035"/>
                  </a:cubicBezTo>
                  <a:cubicBezTo>
                    <a:pt x="1379" y="925"/>
                    <a:pt x="1424" y="806"/>
                    <a:pt x="1424" y="806"/>
                  </a:cubicBezTo>
                  <a:cubicBezTo>
                    <a:pt x="1424" y="806"/>
                    <a:pt x="1433" y="783"/>
                    <a:pt x="1442" y="762"/>
                  </a:cubicBezTo>
                  <a:lnTo>
                    <a:pt x="1457" y="716"/>
                  </a:lnTo>
                  <a:cubicBezTo>
                    <a:pt x="1526" y="464"/>
                    <a:pt x="1518" y="219"/>
                    <a:pt x="1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6">
              <a:extLst>
                <a:ext uri="{FF2B5EF4-FFF2-40B4-BE49-F238E27FC236}">
                  <a16:creationId xmlns:a16="http://schemas.microsoft.com/office/drawing/2014/main" id="{80A612D9-A5DD-7EA3-E2FA-776195AA77F5}"/>
                </a:ext>
              </a:extLst>
            </p:cNvPr>
            <p:cNvSpPr/>
            <p:nvPr/>
          </p:nvSpPr>
          <p:spPr>
            <a:xfrm>
              <a:off x="3355400" y="2162925"/>
              <a:ext cx="33675" cy="37425"/>
            </a:xfrm>
            <a:custGeom>
              <a:avLst/>
              <a:gdLst/>
              <a:ahLst/>
              <a:cxnLst/>
              <a:rect l="l" t="t" r="r" b="b"/>
              <a:pathLst>
                <a:path w="1347" h="1497" extrusionOk="0">
                  <a:moveTo>
                    <a:pt x="0" y="0"/>
                  </a:moveTo>
                  <a:lnTo>
                    <a:pt x="0" y="0"/>
                  </a:lnTo>
                  <a:cubicBezTo>
                    <a:pt x="272" y="261"/>
                    <a:pt x="573" y="591"/>
                    <a:pt x="829" y="894"/>
                  </a:cubicBezTo>
                  <a:cubicBezTo>
                    <a:pt x="829" y="894"/>
                    <a:pt x="876" y="952"/>
                    <a:pt x="925" y="1009"/>
                  </a:cubicBezTo>
                  <a:lnTo>
                    <a:pt x="1017" y="1127"/>
                  </a:lnTo>
                  <a:lnTo>
                    <a:pt x="1050" y="1173"/>
                  </a:lnTo>
                  <a:cubicBezTo>
                    <a:pt x="1151" y="1288"/>
                    <a:pt x="1249" y="1393"/>
                    <a:pt x="1347" y="1497"/>
                  </a:cubicBezTo>
                  <a:cubicBezTo>
                    <a:pt x="1339" y="1404"/>
                    <a:pt x="1203" y="1064"/>
                    <a:pt x="1130" y="978"/>
                  </a:cubicBezTo>
                  <a:cubicBezTo>
                    <a:pt x="1130" y="978"/>
                    <a:pt x="1090" y="924"/>
                    <a:pt x="1046" y="871"/>
                  </a:cubicBezTo>
                  <a:cubicBezTo>
                    <a:pt x="1003" y="819"/>
                    <a:pt x="959" y="767"/>
                    <a:pt x="959" y="767"/>
                  </a:cubicBezTo>
                  <a:cubicBezTo>
                    <a:pt x="882" y="674"/>
                    <a:pt x="798" y="581"/>
                    <a:pt x="711" y="490"/>
                  </a:cubicBezTo>
                  <a:cubicBezTo>
                    <a:pt x="580" y="354"/>
                    <a:pt x="433" y="264"/>
                    <a:pt x="289" y="152"/>
                  </a:cubicBezTo>
                  <a:cubicBezTo>
                    <a:pt x="128" y="29"/>
                    <a:pt x="118" y="2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6">
              <a:extLst>
                <a:ext uri="{FF2B5EF4-FFF2-40B4-BE49-F238E27FC236}">
                  <a16:creationId xmlns:a16="http://schemas.microsoft.com/office/drawing/2014/main" id="{4695653E-6BA2-E436-BD65-AC5D4D58BB97}"/>
                </a:ext>
              </a:extLst>
            </p:cNvPr>
            <p:cNvSpPr/>
            <p:nvPr/>
          </p:nvSpPr>
          <p:spPr>
            <a:xfrm>
              <a:off x="3312950" y="2193950"/>
              <a:ext cx="8200" cy="52400"/>
            </a:xfrm>
            <a:custGeom>
              <a:avLst/>
              <a:gdLst/>
              <a:ahLst/>
              <a:cxnLst/>
              <a:rect l="l" t="t" r="r" b="b"/>
              <a:pathLst>
                <a:path w="328" h="2096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63" y="35"/>
                    <a:pt x="196" y="136"/>
                    <a:pt x="141" y="247"/>
                  </a:cubicBezTo>
                  <a:cubicBezTo>
                    <a:pt x="88" y="359"/>
                    <a:pt x="45" y="481"/>
                    <a:pt x="37" y="540"/>
                  </a:cubicBezTo>
                  <a:cubicBezTo>
                    <a:pt x="37" y="540"/>
                    <a:pt x="24" y="613"/>
                    <a:pt x="19" y="685"/>
                  </a:cubicBezTo>
                  <a:cubicBezTo>
                    <a:pt x="11" y="758"/>
                    <a:pt x="8" y="831"/>
                    <a:pt x="8" y="831"/>
                  </a:cubicBezTo>
                  <a:cubicBezTo>
                    <a:pt x="1" y="961"/>
                    <a:pt x="4" y="1096"/>
                    <a:pt x="14" y="1231"/>
                  </a:cubicBezTo>
                  <a:cubicBezTo>
                    <a:pt x="29" y="1435"/>
                    <a:pt x="96" y="1609"/>
                    <a:pt x="156" y="1794"/>
                  </a:cubicBezTo>
                  <a:cubicBezTo>
                    <a:pt x="227" y="1999"/>
                    <a:pt x="239" y="2004"/>
                    <a:pt x="327" y="2095"/>
                  </a:cubicBezTo>
                  <a:cubicBezTo>
                    <a:pt x="215" y="1712"/>
                    <a:pt x="165" y="1242"/>
                    <a:pt x="191" y="828"/>
                  </a:cubicBezTo>
                  <a:cubicBezTo>
                    <a:pt x="191" y="828"/>
                    <a:pt x="195" y="749"/>
                    <a:pt x="203" y="671"/>
                  </a:cubicBezTo>
                  <a:cubicBezTo>
                    <a:pt x="213" y="593"/>
                    <a:pt x="224" y="515"/>
                    <a:pt x="224" y="515"/>
                  </a:cubicBezTo>
                  <a:lnTo>
                    <a:pt x="235" y="458"/>
                  </a:lnTo>
                  <a:cubicBezTo>
                    <a:pt x="254" y="298"/>
                    <a:pt x="272" y="149"/>
                    <a:pt x="2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6">
              <a:extLst>
                <a:ext uri="{FF2B5EF4-FFF2-40B4-BE49-F238E27FC236}">
                  <a16:creationId xmlns:a16="http://schemas.microsoft.com/office/drawing/2014/main" id="{83B54E3F-663A-A1F5-1457-C401399B2CA7}"/>
                </a:ext>
              </a:extLst>
            </p:cNvPr>
            <p:cNvSpPr/>
            <p:nvPr/>
          </p:nvSpPr>
          <p:spPr>
            <a:xfrm>
              <a:off x="3290975" y="2165850"/>
              <a:ext cx="8550" cy="40725"/>
            </a:xfrm>
            <a:custGeom>
              <a:avLst/>
              <a:gdLst/>
              <a:ahLst/>
              <a:cxnLst/>
              <a:rect l="l" t="t" r="r" b="b"/>
              <a:pathLst>
                <a:path w="342" h="1629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2"/>
                    <a:pt x="32" y="134"/>
                    <a:pt x="49" y="226"/>
                  </a:cubicBezTo>
                  <a:cubicBezTo>
                    <a:pt x="66" y="319"/>
                    <a:pt x="79" y="409"/>
                    <a:pt x="90" y="451"/>
                  </a:cubicBezTo>
                  <a:cubicBezTo>
                    <a:pt x="90" y="451"/>
                    <a:pt x="108" y="500"/>
                    <a:pt x="117" y="552"/>
                  </a:cubicBezTo>
                  <a:cubicBezTo>
                    <a:pt x="129" y="602"/>
                    <a:pt x="136" y="654"/>
                    <a:pt x="136" y="654"/>
                  </a:cubicBezTo>
                  <a:cubicBezTo>
                    <a:pt x="151" y="747"/>
                    <a:pt x="152" y="845"/>
                    <a:pt x="147" y="942"/>
                  </a:cubicBezTo>
                  <a:cubicBezTo>
                    <a:pt x="136" y="1086"/>
                    <a:pt x="142" y="1223"/>
                    <a:pt x="97" y="1364"/>
                  </a:cubicBezTo>
                  <a:cubicBezTo>
                    <a:pt x="44" y="1519"/>
                    <a:pt x="37" y="1521"/>
                    <a:pt x="35" y="1629"/>
                  </a:cubicBezTo>
                  <a:cubicBezTo>
                    <a:pt x="139" y="1508"/>
                    <a:pt x="229" y="1346"/>
                    <a:pt x="280" y="1168"/>
                  </a:cubicBezTo>
                  <a:cubicBezTo>
                    <a:pt x="332" y="990"/>
                    <a:pt x="341" y="795"/>
                    <a:pt x="315" y="619"/>
                  </a:cubicBezTo>
                  <a:cubicBezTo>
                    <a:pt x="315" y="619"/>
                    <a:pt x="312" y="602"/>
                    <a:pt x="309" y="577"/>
                  </a:cubicBezTo>
                  <a:cubicBezTo>
                    <a:pt x="303" y="552"/>
                    <a:pt x="296" y="519"/>
                    <a:pt x="289" y="486"/>
                  </a:cubicBezTo>
                  <a:cubicBezTo>
                    <a:pt x="272" y="421"/>
                    <a:pt x="251" y="356"/>
                    <a:pt x="251" y="356"/>
                  </a:cubicBezTo>
                  <a:lnTo>
                    <a:pt x="234" y="308"/>
                  </a:lnTo>
                  <a:cubicBezTo>
                    <a:pt x="174" y="183"/>
                    <a:pt x="91" y="8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6">
              <a:extLst>
                <a:ext uri="{FF2B5EF4-FFF2-40B4-BE49-F238E27FC236}">
                  <a16:creationId xmlns:a16="http://schemas.microsoft.com/office/drawing/2014/main" id="{E916F6DC-E151-1CAB-3618-623052889346}"/>
                </a:ext>
              </a:extLst>
            </p:cNvPr>
            <p:cNvSpPr/>
            <p:nvPr/>
          </p:nvSpPr>
          <p:spPr>
            <a:xfrm>
              <a:off x="3211150" y="2163875"/>
              <a:ext cx="39550" cy="60375"/>
            </a:xfrm>
            <a:custGeom>
              <a:avLst/>
              <a:gdLst/>
              <a:ahLst/>
              <a:cxnLst/>
              <a:rect l="l" t="t" r="r" b="b"/>
              <a:pathLst>
                <a:path w="1582" h="2415" extrusionOk="0">
                  <a:moveTo>
                    <a:pt x="1581" y="0"/>
                  </a:moveTo>
                  <a:cubicBezTo>
                    <a:pt x="1521" y="21"/>
                    <a:pt x="1375" y="93"/>
                    <a:pt x="1234" y="185"/>
                  </a:cubicBezTo>
                  <a:cubicBezTo>
                    <a:pt x="1095" y="277"/>
                    <a:pt x="960" y="387"/>
                    <a:pt x="907" y="448"/>
                  </a:cubicBezTo>
                  <a:cubicBezTo>
                    <a:pt x="907" y="448"/>
                    <a:pt x="890" y="467"/>
                    <a:pt x="865" y="494"/>
                  </a:cubicBezTo>
                  <a:cubicBezTo>
                    <a:pt x="841" y="523"/>
                    <a:pt x="808" y="559"/>
                    <a:pt x="777" y="598"/>
                  </a:cubicBezTo>
                  <a:cubicBezTo>
                    <a:pt x="713" y="675"/>
                    <a:pt x="656" y="755"/>
                    <a:pt x="656" y="755"/>
                  </a:cubicBezTo>
                  <a:cubicBezTo>
                    <a:pt x="548" y="896"/>
                    <a:pt x="449" y="1050"/>
                    <a:pt x="358" y="1210"/>
                  </a:cubicBezTo>
                  <a:cubicBezTo>
                    <a:pt x="223" y="1451"/>
                    <a:pt x="155" y="1694"/>
                    <a:pt x="80" y="1948"/>
                  </a:cubicBezTo>
                  <a:cubicBezTo>
                    <a:pt x="0" y="2233"/>
                    <a:pt x="8" y="2247"/>
                    <a:pt x="21" y="2415"/>
                  </a:cubicBezTo>
                  <a:cubicBezTo>
                    <a:pt x="169" y="1889"/>
                    <a:pt x="463" y="1305"/>
                    <a:pt x="811" y="850"/>
                  </a:cubicBezTo>
                  <a:cubicBezTo>
                    <a:pt x="811" y="850"/>
                    <a:pt x="828" y="827"/>
                    <a:pt x="852" y="795"/>
                  </a:cubicBezTo>
                  <a:cubicBezTo>
                    <a:pt x="877" y="764"/>
                    <a:pt x="912" y="721"/>
                    <a:pt x="945" y="679"/>
                  </a:cubicBezTo>
                  <a:cubicBezTo>
                    <a:pt x="1017" y="597"/>
                    <a:pt x="1090" y="517"/>
                    <a:pt x="1090" y="517"/>
                  </a:cubicBezTo>
                  <a:lnTo>
                    <a:pt x="1147" y="459"/>
                  </a:lnTo>
                  <a:cubicBezTo>
                    <a:pt x="1294" y="292"/>
                    <a:pt x="1434" y="142"/>
                    <a:pt x="1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6">
              <a:extLst>
                <a:ext uri="{FF2B5EF4-FFF2-40B4-BE49-F238E27FC236}">
                  <a16:creationId xmlns:a16="http://schemas.microsoft.com/office/drawing/2014/main" id="{DE9418E1-3350-14BC-A4E0-AC883347ACB7}"/>
                </a:ext>
              </a:extLst>
            </p:cNvPr>
            <p:cNvSpPr/>
            <p:nvPr/>
          </p:nvSpPr>
          <p:spPr>
            <a:xfrm>
              <a:off x="3238975" y="2314825"/>
              <a:ext cx="116800" cy="45725"/>
            </a:xfrm>
            <a:custGeom>
              <a:avLst/>
              <a:gdLst/>
              <a:ahLst/>
              <a:cxnLst/>
              <a:rect l="l" t="t" r="r" b="b"/>
              <a:pathLst>
                <a:path w="4672" h="1829" extrusionOk="0">
                  <a:moveTo>
                    <a:pt x="0" y="0"/>
                  </a:moveTo>
                  <a:cubicBezTo>
                    <a:pt x="293" y="378"/>
                    <a:pt x="688" y="746"/>
                    <a:pt x="1143" y="1043"/>
                  </a:cubicBezTo>
                  <a:cubicBezTo>
                    <a:pt x="1596" y="1343"/>
                    <a:pt x="2116" y="1557"/>
                    <a:pt x="2622" y="1684"/>
                  </a:cubicBezTo>
                  <a:cubicBezTo>
                    <a:pt x="2622" y="1684"/>
                    <a:pt x="2670" y="1698"/>
                    <a:pt x="2742" y="1714"/>
                  </a:cubicBezTo>
                  <a:cubicBezTo>
                    <a:pt x="2815" y="1728"/>
                    <a:pt x="2912" y="1747"/>
                    <a:pt x="3008" y="1766"/>
                  </a:cubicBezTo>
                  <a:cubicBezTo>
                    <a:pt x="3106" y="1783"/>
                    <a:pt x="3204" y="1793"/>
                    <a:pt x="3278" y="1803"/>
                  </a:cubicBezTo>
                  <a:cubicBezTo>
                    <a:pt x="3351" y="1814"/>
                    <a:pt x="3400" y="1817"/>
                    <a:pt x="3400" y="1817"/>
                  </a:cubicBezTo>
                  <a:lnTo>
                    <a:pt x="3548" y="1828"/>
                  </a:lnTo>
                  <a:lnTo>
                    <a:pt x="3548" y="1827"/>
                  </a:lnTo>
                  <a:cubicBezTo>
                    <a:pt x="3594" y="1828"/>
                    <a:pt x="3639" y="1829"/>
                    <a:pt x="3684" y="1829"/>
                  </a:cubicBezTo>
                  <a:cubicBezTo>
                    <a:pt x="4035" y="1829"/>
                    <a:pt x="4362" y="1785"/>
                    <a:pt x="4671" y="1712"/>
                  </a:cubicBezTo>
                  <a:cubicBezTo>
                    <a:pt x="4646" y="1711"/>
                    <a:pt x="4612" y="1710"/>
                    <a:pt x="4572" y="1710"/>
                  </a:cubicBezTo>
                  <a:cubicBezTo>
                    <a:pt x="4523" y="1710"/>
                    <a:pt x="4464" y="1711"/>
                    <a:pt x="4398" y="1712"/>
                  </a:cubicBezTo>
                  <a:cubicBezTo>
                    <a:pt x="4390" y="1712"/>
                    <a:pt x="4382" y="1712"/>
                    <a:pt x="4374" y="1712"/>
                  </a:cubicBezTo>
                  <a:cubicBezTo>
                    <a:pt x="4260" y="1712"/>
                    <a:pt x="4128" y="1705"/>
                    <a:pt x="3996" y="1700"/>
                  </a:cubicBezTo>
                  <a:cubicBezTo>
                    <a:pt x="3711" y="1680"/>
                    <a:pt x="3425" y="1642"/>
                    <a:pt x="3291" y="1621"/>
                  </a:cubicBezTo>
                  <a:cubicBezTo>
                    <a:pt x="3291" y="1621"/>
                    <a:pt x="3248" y="1616"/>
                    <a:pt x="3187" y="1608"/>
                  </a:cubicBezTo>
                  <a:cubicBezTo>
                    <a:pt x="3125" y="1601"/>
                    <a:pt x="3043" y="1589"/>
                    <a:pt x="2961" y="1571"/>
                  </a:cubicBezTo>
                  <a:cubicBezTo>
                    <a:pt x="2880" y="1554"/>
                    <a:pt x="2797" y="1541"/>
                    <a:pt x="2737" y="1526"/>
                  </a:cubicBezTo>
                  <a:cubicBezTo>
                    <a:pt x="2676" y="1510"/>
                    <a:pt x="2635" y="1499"/>
                    <a:pt x="2635" y="1499"/>
                  </a:cubicBezTo>
                  <a:cubicBezTo>
                    <a:pt x="2347" y="1430"/>
                    <a:pt x="2057" y="1322"/>
                    <a:pt x="1773" y="1194"/>
                  </a:cubicBezTo>
                  <a:cubicBezTo>
                    <a:pt x="1355" y="999"/>
                    <a:pt x="980" y="806"/>
                    <a:pt x="623" y="523"/>
                  </a:cubicBezTo>
                  <a:cubicBezTo>
                    <a:pt x="231" y="197"/>
                    <a:pt x="231" y="17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6">
              <a:extLst>
                <a:ext uri="{FF2B5EF4-FFF2-40B4-BE49-F238E27FC236}">
                  <a16:creationId xmlns:a16="http://schemas.microsoft.com/office/drawing/2014/main" id="{83A4D3D0-76E6-1574-4332-C6BE242D455D}"/>
                </a:ext>
              </a:extLst>
            </p:cNvPr>
            <p:cNvSpPr/>
            <p:nvPr/>
          </p:nvSpPr>
          <p:spPr>
            <a:xfrm>
              <a:off x="3071975" y="1946500"/>
              <a:ext cx="80925" cy="57250"/>
            </a:xfrm>
            <a:custGeom>
              <a:avLst/>
              <a:gdLst/>
              <a:ahLst/>
              <a:cxnLst/>
              <a:rect l="l" t="t" r="r" b="b"/>
              <a:pathLst>
                <a:path w="3237" h="2290" extrusionOk="0">
                  <a:moveTo>
                    <a:pt x="3236" y="0"/>
                  </a:moveTo>
                  <a:cubicBezTo>
                    <a:pt x="3088" y="87"/>
                    <a:pt x="2516" y="475"/>
                    <a:pt x="2348" y="603"/>
                  </a:cubicBezTo>
                  <a:lnTo>
                    <a:pt x="2145" y="764"/>
                  </a:lnTo>
                  <a:lnTo>
                    <a:pt x="1940" y="921"/>
                  </a:lnTo>
                  <a:cubicBezTo>
                    <a:pt x="1756" y="1060"/>
                    <a:pt x="1560" y="1199"/>
                    <a:pt x="1361" y="1334"/>
                  </a:cubicBezTo>
                  <a:cubicBezTo>
                    <a:pt x="1064" y="1536"/>
                    <a:pt x="810" y="1739"/>
                    <a:pt x="511" y="1926"/>
                  </a:cubicBezTo>
                  <a:cubicBezTo>
                    <a:pt x="177" y="2134"/>
                    <a:pt x="165" y="2140"/>
                    <a:pt x="1" y="2290"/>
                  </a:cubicBezTo>
                  <a:cubicBezTo>
                    <a:pt x="666" y="1982"/>
                    <a:pt x="1439" y="1533"/>
                    <a:pt x="2068" y="1051"/>
                  </a:cubicBezTo>
                  <a:cubicBezTo>
                    <a:pt x="2068" y="1051"/>
                    <a:pt x="2187" y="961"/>
                    <a:pt x="2306" y="869"/>
                  </a:cubicBezTo>
                  <a:cubicBezTo>
                    <a:pt x="2423" y="776"/>
                    <a:pt x="2541" y="683"/>
                    <a:pt x="2541" y="683"/>
                  </a:cubicBezTo>
                  <a:lnTo>
                    <a:pt x="2627" y="611"/>
                  </a:lnTo>
                  <a:cubicBezTo>
                    <a:pt x="2856" y="407"/>
                    <a:pt x="3052" y="204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6">
              <a:extLst>
                <a:ext uri="{FF2B5EF4-FFF2-40B4-BE49-F238E27FC236}">
                  <a16:creationId xmlns:a16="http://schemas.microsoft.com/office/drawing/2014/main" id="{EE97DCDC-7B70-1516-7259-ED5CB3AB40B8}"/>
                </a:ext>
              </a:extLst>
            </p:cNvPr>
            <p:cNvSpPr/>
            <p:nvPr/>
          </p:nvSpPr>
          <p:spPr>
            <a:xfrm>
              <a:off x="2895350" y="1768650"/>
              <a:ext cx="47875" cy="32250"/>
            </a:xfrm>
            <a:custGeom>
              <a:avLst/>
              <a:gdLst/>
              <a:ahLst/>
              <a:cxnLst/>
              <a:rect l="l" t="t" r="r" b="b"/>
              <a:pathLst>
                <a:path w="1915" h="1290" extrusionOk="0">
                  <a:moveTo>
                    <a:pt x="1" y="1"/>
                  </a:moveTo>
                  <a:cubicBezTo>
                    <a:pt x="381" y="203"/>
                    <a:pt x="815" y="480"/>
                    <a:pt x="1181" y="748"/>
                  </a:cubicBezTo>
                  <a:cubicBezTo>
                    <a:pt x="1181" y="748"/>
                    <a:pt x="1252" y="797"/>
                    <a:pt x="1321" y="850"/>
                  </a:cubicBezTo>
                  <a:cubicBezTo>
                    <a:pt x="1388" y="903"/>
                    <a:pt x="1455" y="956"/>
                    <a:pt x="1455" y="956"/>
                  </a:cubicBezTo>
                  <a:lnTo>
                    <a:pt x="1505" y="999"/>
                  </a:lnTo>
                  <a:cubicBezTo>
                    <a:pt x="1634" y="1090"/>
                    <a:pt x="1771" y="1187"/>
                    <a:pt x="1915" y="1289"/>
                  </a:cubicBezTo>
                  <a:cubicBezTo>
                    <a:pt x="1879" y="1191"/>
                    <a:pt x="1628" y="857"/>
                    <a:pt x="1525" y="779"/>
                  </a:cubicBezTo>
                  <a:cubicBezTo>
                    <a:pt x="1525" y="779"/>
                    <a:pt x="1465" y="730"/>
                    <a:pt x="1402" y="684"/>
                  </a:cubicBezTo>
                  <a:cubicBezTo>
                    <a:pt x="1340" y="636"/>
                    <a:pt x="1278" y="592"/>
                    <a:pt x="1278" y="592"/>
                  </a:cubicBezTo>
                  <a:cubicBezTo>
                    <a:pt x="1165" y="510"/>
                    <a:pt x="1046" y="430"/>
                    <a:pt x="924" y="353"/>
                  </a:cubicBezTo>
                  <a:cubicBezTo>
                    <a:pt x="740" y="238"/>
                    <a:pt x="553" y="176"/>
                    <a:pt x="362" y="92"/>
                  </a:cubicBezTo>
                  <a:cubicBezTo>
                    <a:pt x="148" y="2"/>
                    <a:pt x="137" y="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36">
              <a:extLst>
                <a:ext uri="{FF2B5EF4-FFF2-40B4-BE49-F238E27FC236}">
                  <a16:creationId xmlns:a16="http://schemas.microsoft.com/office/drawing/2014/main" id="{ABD7A167-E91A-9E10-4C18-A2D8DACE92E2}"/>
                </a:ext>
              </a:extLst>
            </p:cNvPr>
            <p:cNvSpPr/>
            <p:nvPr/>
          </p:nvSpPr>
          <p:spPr>
            <a:xfrm>
              <a:off x="2998125" y="1879775"/>
              <a:ext cx="6250" cy="52900"/>
            </a:xfrm>
            <a:custGeom>
              <a:avLst/>
              <a:gdLst/>
              <a:ahLst/>
              <a:cxnLst/>
              <a:rect l="l" t="t" r="r" b="b"/>
              <a:pathLst>
                <a:path w="250" h="2116" extrusionOk="0">
                  <a:moveTo>
                    <a:pt x="84" y="1"/>
                  </a:moveTo>
                  <a:cubicBezTo>
                    <a:pt x="65" y="97"/>
                    <a:pt x="34" y="468"/>
                    <a:pt x="39" y="578"/>
                  </a:cubicBezTo>
                  <a:cubicBezTo>
                    <a:pt x="39" y="578"/>
                    <a:pt x="45" y="646"/>
                    <a:pt x="47" y="716"/>
                  </a:cubicBezTo>
                  <a:cubicBezTo>
                    <a:pt x="52" y="784"/>
                    <a:pt x="53" y="852"/>
                    <a:pt x="53" y="852"/>
                  </a:cubicBezTo>
                  <a:cubicBezTo>
                    <a:pt x="56" y="974"/>
                    <a:pt x="53" y="1100"/>
                    <a:pt x="45" y="1227"/>
                  </a:cubicBezTo>
                  <a:cubicBezTo>
                    <a:pt x="34" y="1417"/>
                    <a:pt x="50" y="1591"/>
                    <a:pt x="29" y="1777"/>
                  </a:cubicBezTo>
                  <a:cubicBezTo>
                    <a:pt x="3" y="1985"/>
                    <a:pt x="1" y="1991"/>
                    <a:pt x="28" y="2116"/>
                  </a:cubicBezTo>
                  <a:cubicBezTo>
                    <a:pt x="161" y="1745"/>
                    <a:pt x="249" y="1264"/>
                    <a:pt x="234" y="836"/>
                  </a:cubicBezTo>
                  <a:cubicBezTo>
                    <a:pt x="234" y="836"/>
                    <a:pt x="232" y="754"/>
                    <a:pt x="228" y="673"/>
                  </a:cubicBezTo>
                  <a:cubicBezTo>
                    <a:pt x="221" y="592"/>
                    <a:pt x="216" y="512"/>
                    <a:pt x="216" y="512"/>
                  </a:cubicBezTo>
                  <a:lnTo>
                    <a:pt x="211" y="452"/>
                  </a:lnTo>
                  <a:lnTo>
                    <a:pt x="209" y="452"/>
                  </a:lnTo>
                  <a:cubicBezTo>
                    <a:pt x="181" y="288"/>
                    <a:pt x="136" y="140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36">
              <a:extLst>
                <a:ext uri="{FF2B5EF4-FFF2-40B4-BE49-F238E27FC236}">
                  <a16:creationId xmlns:a16="http://schemas.microsoft.com/office/drawing/2014/main" id="{3275A2D4-0941-6785-2A22-2E820DBD0C40}"/>
                </a:ext>
              </a:extLst>
            </p:cNvPr>
            <p:cNvSpPr/>
            <p:nvPr/>
          </p:nvSpPr>
          <p:spPr>
            <a:xfrm>
              <a:off x="3234525" y="2291225"/>
              <a:ext cx="151250" cy="59925"/>
            </a:xfrm>
            <a:custGeom>
              <a:avLst/>
              <a:gdLst/>
              <a:ahLst/>
              <a:cxnLst/>
              <a:rect l="l" t="t" r="r" b="b"/>
              <a:pathLst>
                <a:path w="6050" h="2397" extrusionOk="0">
                  <a:moveTo>
                    <a:pt x="1" y="0"/>
                  </a:moveTo>
                  <a:cubicBezTo>
                    <a:pt x="269" y="596"/>
                    <a:pt x="728" y="1192"/>
                    <a:pt x="1333" y="1624"/>
                  </a:cubicBezTo>
                  <a:cubicBezTo>
                    <a:pt x="1931" y="2066"/>
                    <a:pt x="2671" y="2336"/>
                    <a:pt x="3382" y="2383"/>
                  </a:cubicBezTo>
                  <a:cubicBezTo>
                    <a:pt x="3382" y="2383"/>
                    <a:pt x="3527" y="2396"/>
                    <a:pt x="3710" y="2396"/>
                  </a:cubicBezTo>
                  <a:cubicBezTo>
                    <a:pt x="3777" y="2396"/>
                    <a:pt x="3849" y="2395"/>
                    <a:pt x="3920" y="2390"/>
                  </a:cubicBezTo>
                  <a:cubicBezTo>
                    <a:pt x="4056" y="2381"/>
                    <a:pt x="4190" y="2369"/>
                    <a:pt x="4289" y="2353"/>
                  </a:cubicBezTo>
                  <a:cubicBezTo>
                    <a:pt x="4390" y="2340"/>
                    <a:pt x="4456" y="2327"/>
                    <a:pt x="4456" y="2327"/>
                  </a:cubicBezTo>
                  <a:cubicBezTo>
                    <a:pt x="4456" y="2327"/>
                    <a:pt x="4505" y="2318"/>
                    <a:pt x="4554" y="2308"/>
                  </a:cubicBezTo>
                  <a:cubicBezTo>
                    <a:pt x="4604" y="2298"/>
                    <a:pt x="4654" y="2287"/>
                    <a:pt x="4654" y="2287"/>
                  </a:cubicBezTo>
                  <a:cubicBezTo>
                    <a:pt x="5189" y="2156"/>
                    <a:pt x="5651" y="1929"/>
                    <a:pt x="6050" y="1644"/>
                  </a:cubicBezTo>
                  <a:lnTo>
                    <a:pt x="6050" y="1644"/>
                  </a:lnTo>
                  <a:cubicBezTo>
                    <a:pt x="5920" y="1720"/>
                    <a:pt x="5587" y="1914"/>
                    <a:pt x="5216" y="2042"/>
                  </a:cubicBezTo>
                  <a:cubicBezTo>
                    <a:pt x="4847" y="2174"/>
                    <a:pt x="4451" y="2243"/>
                    <a:pt x="4264" y="2265"/>
                  </a:cubicBezTo>
                  <a:cubicBezTo>
                    <a:pt x="4264" y="2265"/>
                    <a:pt x="4035" y="2299"/>
                    <a:pt x="3805" y="2302"/>
                  </a:cubicBezTo>
                  <a:cubicBezTo>
                    <a:pt x="3769" y="2304"/>
                    <a:pt x="3733" y="2304"/>
                    <a:pt x="3698" y="2304"/>
                  </a:cubicBezTo>
                  <a:cubicBezTo>
                    <a:pt x="3508" y="2304"/>
                    <a:pt x="3344" y="2289"/>
                    <a:pt x="3344" y="2289"/>
                  </a:cubicBezTo>
                  <a:cubicBezTo>
                    <a:pt x="2935" y="2253"/>
                    <a:pt x="2516" y="2152"/>
                    <a:pt x="2123" y="1979"/>
                  </a:cubicBezTo>
                  <a:cubicBezTo>
                    <a:pt x="1538" y="1721"/>
                    <a:pt x="1054" y="1381"/>
                    <a:pt x="635" y="913"/>
                  </a:cubicBezTo>
                  <a:cubicBezTo>
                    <a:pt x="404" y="649"/>
                    <a:pt x="312" y="490"/>
                    <a:pt x="230" y="374"/>
                  </a:cubicBezTo>
                  <a:cubicBezTo>
                    <a:pt x="154" y="254"/>
                    <a:pt x="97" y="16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36">
              <a:extLst>
                <a:ext uri="{FF2B5EF4-FFF2-40B4-BE49-F238E27FC236}">
                  <a16:creationId xmlns:a16="http://schemas.microsoft.com/office/drawing/2014/main" id="{DFABED9F-6DB3-0131-9D0A-0BF2D496DE0C}"/>
                </a:ext>
              </a:extLst>
            </p:cNvPr>
            <p:cNvSpPr/>
            <p:nvPr/>
          </p:nvSpPr>
          <p:spPr>
            <a:xfrm>
              <a:off x="3395125" y="2204375"/>
              <a:ext cx="19425" cy="103600"/>
            </a:xfrm>
            <a:custGeom>
              <a:avLst/>
              <a:gdLst/>
              <a:ahLst/>
              <a:cxnLst/>
              <a:rect l="l" t="t" r="r" b="b"/>
              <a:pathLst>
                <a:path w="777" h="4144" extrusionOk="0">
                  <a:moveTo>
                    <a:pt x="435" y="0"/>
                  </a:moveTo>
                  <a:cubicBezTo>
                    <a:pt x="488" y="81"/>
                    <a:pt x="611" y="303"/>
                    <a:pt x="658" y="550"/>
                  </a:cubicBezTo>
                  <a:cubicBezTo>
                    <a:pt x="711" y="797"/>
                    <a:pt x="687" y="1054"/>
                    <a:pt x="666" y="1171"/>
                  </a:cubicBezTo>
                  <a:cubicBezTo>
                    <a:pt x="666" y="1171"/>
                    <a:pt x="644" y="1317"/>
                    <a:pt x="591" y="1453"/>
                  </a:cubicBezTo>
                  <a:cubicBezTo>
                    <a:pt x="541" y="1591"/>
                    <a:pt x="464" y="1718"/>
                    <a:pt x="464" y="1718"/>
                  </a:cubicBezTo>
                  <a:cubicBezTo>
                    <a:pt x="333" y="1947"/>
                    <a:pt x="158" y="2176"/>
                    <a:pt x="71" y="2456"/>
                  </a:cubicBezTo>
                  <a:cubicBezTo>
                    <a:pt x="6" y="2663"/>
                    <a:pt x="1" y="2873"/>
                    <a:pt x="31" y="3073"/>
                  </a:cubicBezTo>
                  <a:cubicBezTo>
                    <a:pt x="60" y="3273"/>
                    <a:pt x="128" y="3465"/>
                    <a:pt x="232" y="3644"/>
                  </a:cubicBezTo>
                  <a:cubicBezTo>
                    <a:pt x="351" y="3843"/>
                    <a:pt x="441" y="3926"/>
                    <a:pt x="509" y="3989"/>
                  </a:cubicBezTo>
                  <a:cubicBezTo>
                    <a:pt x="580" y="4050"/>
                    <a:pt x="638" y="4086"/>
                    <a:pt x="749" y="4144"/>
                  </a:cubicBezTo>
                  <a:cubicBezTo>
                    <a:pt x="394" y="3917"/>
                    <a:pt x="132" y="3485"/>
                    <a:pt x="97" y="3019"/>
                  </a:cubicBezTo>
                  <a:cubicBezTo>
                    <a:pt x="78" y="2788"/>
                    <a:pt x="114" y="2550"/>
                    <a:pt x="208" y="2340"/>
                  </a:cubicBezTo>
                  <a:cubicBezTo>
                    <a:pt x="304" y="2129"/>
                    <a:pt x="444" y="1940"/>
                    <a:pt x="557" y="1738"/>
                  </a:cubicBezTo>
                  <a:cubicBezTo>
                    <a:pt x="557" y="1738"/>
                    <a:pt x="648" y="1586"/>
                    <a:pt x="701" y="1415"/>
                  </a:cubicBezTo>
                  <a:cubicBezTo>
                    <a:pt x="758" y="1246"/>
                    <a:pt x="770" y="1067"/>
                    <a:pt x="770" y="1067"/>
                  </a:cubicBezTo>
                  <a:cubicBezTo>
                    <a:pt x="770" y="1067"/>
                    <a:pt x="773" y="1034"/>
                    <a:pt x="774" y="1001"/>
                  </a:cubicBezTo>
                  <a:cubicBezTo>
                    <a:pt x="775" y="968"/>
                    <a:pt x="776" y="934"/>
                    <a:pt x="776" y="934"/>
                  </a:cubicBezTo>
                  <a:lnTo>
                    <a:pt x="775" y="934"/>
                  </a:lnTo>
                  <a:cubicBezTo>
                    <a:pt x="767" y="571"/>
                    <a:pt x="638" y="247"/>
                    <a:pt x="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6">
              <a:extLst>
                <a:ext uri="{FF2B5EF4-FFF2-40B4-BE49-F238E27FC236}">
                  <a16:creationId xmlns:a16="http://schemas.microsoft.com/office/drawing/2014/main" id="{CF71305A-96A9-AC5B-79AD-A68FB14CFDB3}"/>
                </a:ext>
              </a:extLst>
            </p:cNvPr>
            <p:cNvSpPr/>
            <p:nvPr/>
          </p:nvSpPr>
          <p:spPr>
            <a:xfrm>
              <a:off x="3419600" y="2255125"/>
              <a:ext cx="17250" cy="43100"/>
            </a:xfrm>
            <a:custGeom>
              <a:avLst/>
              <a:gdLst/>
              <a:ahLst/>
              <a:cxnLst/>
              <a:rect l="l" t="t" r="r" b="b"/>
              <a:pathLst>
                <a:path w="690" h="1724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76"/>
                    <a:pt x="153" y="376"/>
                    <a:pt x="194" y="465"/>
                  </a:cubicBezTo>
                  <a:cubicBezTo>
                    <a:pt x="194" y="465"/>
                    <a:pt x="221" y="520"/>
                    <a:pt x="248" y="574"/>
                  </a:cubicBezTo>
                  <a:cubicBezTo>
                    <a:pt x="273" y="629"/>
                    <a:pt x="299" y="684"/>
                    <a:pt x="299" y="684"/>
                  </a:cubicBezTo>
                  <a:cubicBezTo>
                    <a:pt x="343" y="781"/>
                    <a:pt x="384" y="886"/>
                    <a:pt x="423" y="991"/>
                  </a:cubicBezTo>
                  <a:cubicBezTo>
                    <a:pt x="482" y="1149"/>
                    <a:pt x="544" y="1289"/>
                    <a:pt x="591" y="1446"/>
                  </a:cubicBezTo>
                  <a:cubicBezTo>
                    <a:pt x="642" y="1624"/>
                    <a:pt x="643" y="1630"/>
                    <a:pt x="689" y="1723"/>
                  </a:cubicBezTo>
                  <a:cubicBezTo>
                    <a:pt x="643" y="1383"/>
                    <a:pt x="532" y="975"/>
                    <a:pt x="377" y="635"/>
                  </a:cubicBezTo>
                  <a:cubicBezTo>
                    <a:pt x="377" y="635"/>
                    <a:pt x="347" y="572"/>
                    <a:pt x="317" y="508"/>
                  </a:cubicBezTo>
                  <a:cubicBezTo>
                    <a:pt x="286" y="445"/>
                    <a:pt x="254" y="382"/>
                    <a:pt x="254" y="382"/>
                  </a:cubicBezTo>
                  <a:lnTo>
                    <a:pt x="230" y="335"/>
                  </a:lnTo>
                  <a:cubicBezTo>
                    <a:pt x="157" y="211"/>
                    <a:pt x="79" y="10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6">
              <a:extLst>
                <a:ext uri="{FF2B5EF4-FFF2-40B4-BE49-F238E27FC236}">
                  <a16:creationId xmlns:a16="http://schemas.microsoft.com/office/drawing/2014/main" id="{9A30E765-7BB6-D7BE-BE68-4985320B29A8}"/>
                </a:ext>
              </a:extLst>
            </p:cNvPr>
            <p:cNvSpPr/>
            <p:nvPr/>
          </p:nvSpPr>
          <p:spPr>
            <a:xfrm>
              <a:off x="3373025" y="2244450"/>
              <a:ext cx="21750" cy="70925"/>
            </a:xfrm>
            <a:custGeom>
              <a:avLst/>
              <a:gdLst/>
              <a:ahLst/>
              <a:cxnLst/>
              <a:rect l="l" t="t" r="r" b="b"/>
              <a:pathLst>
                <a:path w="870" h="2837" extrusionOk="0">
                  <a:moveTo>
                    <a:pt x="413" y="1"/>
                  </a:moveTo>
                  <a:cubicBezTo>
                    <a:pt x="369" y="50"/>
                    <a:pt x="264" y="189"/>
                    <a:pt x="186" y="350"/>
                  </a:cubicBezTo>
                  <a:cubicBezTo>
                    <a:pt x="106" y="510"/>
                    <a:pt x="53" y="687"/>
                    <a:pt x="39" y="773"/>
                  </a:cubicBezTo>
                  <a:cubicBezTo>
                    <a:pt x="39" y="773"/>
                    <a:pt x="19" y="878"/>
                    <a:pt x="10" y="984"/>
                  </a:cubicBezTo>
                  <a:cubicBezTo>
                    <a:pt x="0" y="1090"/>
                    <a:pt x="1" y="1197"/>
                    <a:pt x="1" y="1197"/>
                  </a:cubicBezTo>
                  <a:cubicBezTo>
                    <a:pt x="4" y="1386"/>
                    <a:pt x="31" y="1583"/>
                    <a:pt x="87" y="1773"/>
                  </a:cubicBezTo>
                  <a:cubicBezTo>
                    <a:pt x="171" y="2056"/>
                    <a:pt x="314" y="2288"/>
                    <a:pt x="492" y="2508"/>
                  </a:cubicBezTo>
                  <a:cubicBezTo>
                    <a:pt x="594" y="2630"/>
                    <a:pt x="657" y="2684"/>
                    <a:pt x="705" y="2728"/>
                  </a:cubicBezTo>
                  <a:cubicBezTo>
                    <a:pt x="755" y="2768"/>
                    <a:pt x="795" y="2794"/>
                    <a:pt x="870" y="2837"/>
                  </a:cubicBezTo>
                  <a:cubicBezTo>
                    <a:pt x="648" y="2650"/>
                    <a:pt x="443" y="2396"/>
                    <a:pt x="304" y="2103"/>
                  </a:cubicBezTo>
                  <a:cubicBezTo>
                    <a:pt x="164" y="1812"/>
                    <a:pt x="91" y="1484"/>
                    <a:pt x="93" y="1176"/>
                  </a:cubicBezTo>
                  <a:cubicBezTo>
                    <a:pt x="93" y="1176"/>
                    <a:pt x="91" y="1059"/>
                    <a:pt x="105" y="944"/>
                  </a:cubicBezTo>
                  <a:cubicBezTo>
                    <a:pt x="118" y="828"/>
                    <a:pt x="144" y="713"/>
                    <a:pt x="144" y="713"/>
                  </a:cubicBezTo>
                  <a:lnTo>
                    <a:pt x="165" y="629"/>
                  </a:lnTo>
                  <a:lnTo>
                    <a:pt x="165" y="628"/>
                  </a:lnTo>
                  <a:cubicBezTo>
                    <a:pt x="221" y="396"/>
                    <a:pt x="305" y="190"/>
                    <a:pt x="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6">
              <a:extLst>
                <a:ext uri="{FF2B5EF4-FFF2-40B4-BE49-F238E27FC236}">
                  <a16:creationId xmlns:a16="http://schemas.microsoft.com/office/drawing/2014/main" id="{083B5325-1810-5641-D4A2-5109991A3148}"/>
                </a:ext>
              </a:extLst>
            </p:cNvPr>
            <p:cNvSpPr/>
            <p:nvPr/>
          </p:nvSpPr>
          <p:spPr>
            <a:xfrm>
              <a:off x="3501475" y="2252075"/>
              <a:ext cx="16050" cy="90675"/>
            </a:xfrm>
            <a:custGeom>
              <a:avLst/>
              <a:gdLst/>
              <a:ahLst/>
              <a:cxnLst/>
              <a:rect l="l" t="t" r="r" b="b"/>
              <a:pathLst>
                <a:path w="642" h="3627" extrusionOk="0">
                  <a:moveTo>
                    <a:pt x="462" y="1"/>
                  </a:moveTo>
                  <a:lnTo>
                    <a:pt x="462" y="1"/>
                  </a:lnTo>
                  <a:cubicBezTo>
                    <a:pt x="493" y="75"/>
                    <a:pt x="553" y="273"/>
                    <a:pt x="553" y="481"/>
                  </a:cubicBezTo>
                  <a:cubicBezTo>
                    <a:pt x="558" y="688"/>
                    <a:pt x="513" y="896"/>
                    <a:pt x="494" y="994"/>
                  </a:cubicBezTo>
                  <a:cubicBezTo>
                    <a:pt x="494" y="994"/>
                    <a:pt x="470" y="1114"/>
                    <a:pt x="435" y="1231"/>
                  </a:cubicBezTo>
                  <a:cubicBezTo>
                    <a:pt x="401" y="1349"/>
                    <a:pt x="361" y="1466"/>
                    <a:pt x="361" y="1466"/>
                  </a:cubicBezTo>
                  <a:cubicBezTo>
                    <a:pt x="289" y="1674"/>
                    <a:pt x="205" y="1889"/>
                    <a:pt x="136" y="2112"/>
                  </a:cubicBezTo>
                  <a:cubicBezTo>
                    <a:pt x="34" y="2444"/>
                    <a:pt x="1" y="2773"/>
                    <a:pt x="71" y="3108"/>
                  </a:cubicBezTo>
                  <a:cubicBezTo>
                    <a:pt x="112" y="3295"/>
                    <a:pt x="163" y="3383"/>
                    <a:pt x="202" y="3450"/>
                  </a:cubicBezTo>
                  <a:cubicBezTo>
                    <a:pt x="245" y="3514"/>
                    <a:pt x="280" y="3558"/>
                    <a:pt x="359" y="3626"/>
                  </a:cubicBezTo>
                  <a:cubicBezTo>
                    <a:pt x="245" y="3495"/>
                    <a:pt x="166" y="3327"/>
                    <a:pt x="127" y="3145"/>
                  </a:cubicBezTo>
                  <a:cubicBezTo>
                    <a:pt x="89" y="2963"/>
                    <a:pt x="88" y="2770"/>
                    <a:pt x="115" y="2579"/>
                  </a:cubicBezTo>
                  <a:cubicBezTo>
                    <a:pt x="169" y="2197"/>
                    <a:pt x="334" y="1830"/>
                    <a:pt x="454" y="1473"/>
                  </a:cubicBezTo>
                  <a:cubicBezTo>
                    <a:pt x="454" y="1473"/>
                    <a:pt x="501" y="1338"/>
                    <a:pt x="538" y="1199"/>
                  </a:cubicBezTo>
                  <a:cubicBezTo>
                    <a:pt x="577" y="1059"/>
                    <a:pt x="600" y="915"/>
                    <a:pt x="600" y="915"/>
                  </a:cubicBezTo>
                  <a:cubicBezTo>
                    <a:pt x="600" y="915"/>
                    <a:pt x="603" y="889"/>
                    <a:pt x="607" y="862"/>
                  </a:cubicBezTo>
                  <a:lnTo>
                    <a:pt x="614" y="808"/>
                  </a:lnTo>
                  <a:cubicBezTo>
                    <a:pt x="642" y="514"/>
                    <a:pt x="594" y="230"/>
                    <a:pt x="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6">
              <a:extLst>
                <a:ext uri="{FF2B5EF4-FFF2-40B4-BE49-F238E27FC236}">
                  <a16:creationId xmlns:a16="http://schemas.microsoft.com/office/drawing/2014/main" id="{33BEBF40-FB73-8D72-9F49-3FADB9243E14}"/>
                </a:ext>
              </a:extLst>
            </p:cNvPr>
            <p:cNvSpPr/>
            <p:nvPr/>
          </p:nvSpPr>
          <p:spPr>
            <a:xfrm>
              <a:off x="3573150" y="2168400"/>
              <a:ext cx="267500" cy="189700"/>
            </a:xfrm>
            <a:custGeom>
              <a:avLst/>
              <a:gdLst/>
              <a:ahLst/>
              <a:cxnLst/>
              <a:rect l="l" t="t" r="r" b="b"/>
              <a:pathLst>
                <a:path w="10700" h="7588" extrusionOk="0">
                  <a:moveTo>
                    <a:pt x="7173" y="0"/>
                  </a:moveTo>
                  <a:cubicBezTo>
                    <a:pt x="7113" y="0"/>
                    <a:pt x="7053" y="2"/>
                    <a:pt x="6994" y="5"/>
                  </a:cubicBezTo>
                  <a:cubicBezTo>
                    <a:pt x="6222" y="52"/>
                    <a:pt x="5488" y="366"/>
                    <a:pt x="4962" y="889"/>
                  </a:cubicBezTo>
                  <a:cubicBezTo>
                    <a:pt x="5128" y="737"/>
                    <a:pt x="5441" y="472"/>
                    <a:pt x="5902" y="292"/>
                  </a:cubicBezTo>
                  <a:cubicBezTo>
                    <a:pt x="6250" y="144"/>
                    <a:pt x="6682" y="54"/>
                    <a:pt x="7130" y="54"/>
                  </a:cubicBezTo>
                  <a:cubicBezTo>
                    <a:pt x="7263" y="54"/>
                    <a:pt x="7397" y="62"/>
                    <a:pt x="7531" y="79"/>
                  </a:cubicBezTo>
                  <a:cubicBezTo>
                    <a:pt x="8119" y="144"/>
                    <a:pt x="8672" y="412"/>
                    <a:pt x="9067" y="746"/>
                  </a:cubicBezTo>
                  <a:cubicBezTo>
                    <a:pt x="9466" y="1078"/>
                    <a:pt x="9727" y="1443"/>
                    <a:pt x="9877" y="1683"/>
                  </a:cubicBezTo>
                  <a:cubicBezTo>
                    <a:pt x="9877" y="1683"/>
                    <a:pt x="9974" y="1828"/>
                    <a:pt x="10093" y="2061"/>
                  </a:cubicBezTo>
                  <a:cubicBezTo>
                    <a:pt x="10212" y="2292"/>
                    <a:pt x="10352" y="2613"/>
                    <a:pt x="10448" y="2947"/>
                  </a:cubicBezTo>
                  <a:cubicBezTo>
                    <a:pt x="10548" y="3281"/>
                    <a:pt x="10599" y="3625"/>
                    <a:pt x="10607" y="3885"/>
                  </a:cubicBezTo>
                  <a:cubicBezTo>
                    <a:pt x="10611" y="4015"/>
                    <a:pt x="10607" y="4123"/>
                    <a:pt x="10601" y="4197"/>
                  </a:cubicBezTo>
                  <a:cubicBezTo>
                    <a:pt x="10594" y="4273"/>
                    <a:pt x="10590" y="4315"/>
                    <a:pt x="10590" y="4315"/>
                  </a:cubicBezTo>
                  <a:cubicBezTo>
                    <a:pt x="10556" y="4621"/>
                    <a:pt x="10464" y="4923"/>
                    <a:pt x="10312" y="5196"/>
                  </a:cubicBezTo>
                  <a:cubicBezTo>
                    <a:pt x="10161" y="5469"/>
                    <a:pt x="9955" y="5713"/>
                    <a:pt x="9721" y="5929"/>
                  </a:cubicBezTo>
                  <a:cubicBezTo>
                    <a:pt x="9486" y="6144"/>
                    <a:pt x="9226" y="6334"/>
                    <a:pt x="8950" y="6501"/>
                  </a:cubicBezTo>
                  <a:cubicBezTo>
                    <a:pt x="8676" y="6672"/>
                    <a:pt x="8386" y="6816"/>
                    <a:pt x="8088" y="6945"/>
                  </a:cubicBezTo>
                  <a:cubicBezTo>
                    <a:pt x="7198" y="7327"/>
                    <a:pt x="6277" y="7511"/>
                    <a:pt x="5363" y="7516"/>
                  </a:cubicBezTo>
                  <a:cubicBezTo>
                    <a:pt x="5352" y="7516"/>
                    <a:pt x="5341" y="7516"/>
                    <a:pt x="5330" y="7516"/>
                  </a:cubicBezTo>
                  <a:cubicBezTo>
                    <a:pt x="4428" y="7516"/>
                    <a:pt x="3526" y="7342"/>
                    <a:pt x="2667" y="6967"/>
                  </a:cubicBezTo>
                  <a:cubicBezTo>
                    <a:pt x="2182" y="6756"/>
                    <a:pt x="1836" y="6547"/>
                    <a:pt x="1567" y="6371"/>
                  </a:cubicBezTo>
                  <a:cubicBezTo>
                    <a:pt x="1297" y="6195"/>
                    <a:pt x="1106" y="6040"/>
                    <a:pt x="940" y="5905"/>
                  </a:cubicBezTo>
                  <a:cubicBezTo>
                    <a:pt x="613" y="5628"/>
                    <a:pt x="382" y="5418"/>
                    <a:pt x="0" y="4977"/>
                  </a:cubicBezTo>
                  <a:lnTo>
                    <a:pt x="0" y="4977"/>
                  </a:lnTo>
                  <a:cubicBezTo>
                    <a:pt x="612" y="5749"/>
                    <a:pt x="1433" y="6427"/>
                    <a:pt x="2396" y="6896"/>
                  </a:cubicBezTo>
                  <a:cubicBezTo>
                    <a:pt x="2878" y="7132"/>
                    <a:pt x="3395" y="7311"/>
                    <a:pt x="3931" y="7433"/>
                  </a:cubicBezTo>
                  <a:cubicBezTo>
                    <a:pt x="4398" y="7532"/>
                    <a:pt x="4880" y="7588"/>
                    <a:pt x="5364" y="7588"/>
                  </a:cubicBezTo>
                  <a:cubicBezTo>
                    <a:pt x="5436" y="7588"/>
                    <a:pt x="5508" y="7587"/>
                    <a:pt x="5580" y="7584"/>
                  </a:cubicBezTo>
                  <a:cubicBezTo>
                    <a:pt x="6693" y="7555"/>
                    <a:pt x="7808" y="7247"/>
                    <a:pt x="8780" y="6704"/>
                  </a:cubicBezTo>
                  <a:cubicBezTo>
                    <a:pt x="9264" y="6433"/>
                    <a:pt x="9723" y="6106"/>
                    <a:pt x="10082" y="5683"/>
                  </a:cubicBezTo>
                  <a:cubicBezTo>
                    <a:pt x="10261" y="5473"/>
                    <a:pt x="10410" y="5238"/>
                    <a:pt x="10515" y="4984"/>
                  </a:cubicBezTo>
                  <a:cubicBezTo>
                    <a:pt x="10616" y="4728"/>
                    <a:pt x="10676" y="4459"/>
                    <a:pt x="10693" y="4190"/>
                  </a:cubicBezTo>
                  <a:cubicBezTo>
                    <a:pt x="10693" y="4190"/>
                    <a:pt x="10695" y="4139"/>
                    <a:pt x="10699" y="4049"/>
                  </a:cubicBezTo>
                  <a:cubicBezTo>
                    <a:pt x="10700" y="3961"/>
                    <a:pt x="10700" y="3833"/>
                    <a:pt x="10685" y="3681"/>
                  </a:cubicBezTo>
                  <a:cubicBezTo>
                    <a:pt x="10660" y="3377"/>
                    <a:pt x="10569" y="2978"/>
                    <a:pt x="10428" y="2598"/>
                  </a:cubicBezTo>
                  <a:cubicBezTo>
                    <a:pt x="10289" y="2218"/>
                    <a:pt x="10100" y="1858"/>
                    <a:pt x="9933" y="1602"/>
                  </a:cubicBezTo>
                  <a:cubicBezTo>
                    <a:pt x="9851" y="1475"/>
                    <a:pt x="9775" y="1373"/>
                    <a:pt x="9722" y="1303"/>
                  </a:cubicBezTo>
                  <a:cubicBezTo>
                    <a:pt x="9666" y="1234"/>
                    <a:pt x="9635" y="1194"/>
                    <a:pt x="9635" y="1194"/>
                  </a:cubicBezTo>
                  <a:cubicBezTo>
                    <a:pt x="9635" y="1194"/>
                    <a:pt x="9538" y="1076"/>
                    <a:pt x="9431" y="968"/>
                  </a:cubicBezTo>
                  <a:cubicBezTo>
                    <a:pt x="9326" y="856"/>
                    <a:pt x="9211" y="757"/>
                    <a:pt x="9211" y="757"/>
                  </a:cubicBezTo>
                  <a:lnTo>
                    <a:pt x="9212" y="757"/>
                  </a:lnTo>
                  <a:cubicBezTo>
                    <a:pt x="8898" y="485"/>
                    <a:pt x="8539" y="273"/>
                    <a:pt x="8158" y="152"/>
                  </a:cubicBezTo>
                  <a:cubicBezTo>
                    <a:pt x="7835" y="49"/>
                    <a:pt x="7502" y="0"/>
                    <a:pt x="7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6">
              <a:extLst>
                <a:ext uri="{FF2B5EF4-FFF2-40B4-BE49-F238E27FC236}">
                  <a16:creationId xmlns:a16="http://schemas.microsoft.com/office/drawing/2014/main" id="{E4AFB459-6DD4-E87C-8988-A23912CB83E9}"/>
                </a:ext>
              </a:extLst>
            </p:cNvPr>
            <p:cNvSpPr/>
            <p:nvPr/>
          </p:nvSpPr>
          <p:spPr>
            <a:xfrm>
              <a:off x="3705975" y="2213900"/>
              <a:ext cx="38300" cy="60225"/>
            </a:xfrm>
            <a:custGeom>
              <a:avLst/>
              <a:gdLst/>
              <a:ahLst/>
              <a:cxnLst/>
              <a:rect l="l" t="t" r="r" b="b"/>
              <a:pathLst>
                <a:path w="1532" h="2409" extrusionOk="0">
                  <a:moveTo>
                    <a:pt x="118" y="1"/>
                  </a:moveTo>
                  <a:cubicBezTo>
                    <a:pt x="93" y="60"/>
                    <a:pt x="40" y="222"/>
                    <a:pt x="21" y="398"/>
                  </a:cubicBezTo>
                  <a:cubicBezTo>
                    <a:pt x="1" y="572"/>
                    <a:pt x="12" y="754"/>
                    <a:pt x="28" y="838"/>
                  </a:cubicBezTo>
                  <a:cubicBezTo>
                    <a:pt x="28" y="838"/>
                    <a:pt x="44" y="941"/>
                    <a:pt x="73" y="1042"/>
                  </a:cubicBezTo>
                  <a:cubicBezTo>
                    <a:pt x="101" y="1143"/>
                    <a:pt x="140" y="1240"/>
                    <a:pt x="140" y="1240"/>
                  </a:cubicBezTo>
                  <a:cubicBezTo>
                    <a:pt x="208" y="1414"/>
                    <a:pt x="302" y="1585"/>
                    <a:pt x="424" y="1738"/>
                  </a:cubicBezTo>
                  <a:cubicBezTo>
                    <a:pt x="603" y="1967"/>
                    <a:pt x="819" y="2124"/>
                    <a:pt x="1065" y="2256"/>
                  </a:cubicBezTo>
                  <a:cubicBezTo>
                    <a:pt x="1203" y="2329"/>
                    <a:pt x="1281" y="2354"/>
                    <a:pt x="1340" y="2373"/>
                  </a:cubicBezTo>
                  <a:cubicBezTo>
                    <a:pt x="1402" y="2390"/>
                    <a:pt x="1448" y="2399"/>
                    <a:pt x="1532" y="2409"/>
                  </a:cubicBezTo>
                  <a:cubicBezTo>
                    <a:pt x="1259" y="2326"/>
                    <a:pt x="976" y="2173"/>
                    <a:pt x="743" y="1958"/>
                  </a:cubicBezTo>
                  <a:cubicBezTo>
                    <a:pt x="507" y="1745"/>
                    <a:pt x="324" y="1472"/>
                    <a:pt x="218" y="1189"/>
                  </a:cubicBezTo>
                  <a:cubicBezTo>
                    <a:pt x="218" y="1189"/>
                    <a:pt x="176" y="1083"/>
                    <a:pt x="149" y="972"/>
                  </a:cubicBezTo>
                  <a:cubicBezTo>
                    <a:pt x="121" y="860"/>
                    <a:pt x="106" y="747"/>
                    <a:pt x="106" y="747"/>
                  </a:cubicBezTo>
                  <a:lnTo>
                    <a:pt x="96" y="661"/>
                  </a:lnTo>
                  <a:cubicBezTo>
                    <a:pt x="69" y="429"/>
                    <a:pt x="79" y="211"/>
                    <a:pt x="1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6">
              <a:extLst>
                <a:ext uri="{FF2B5EF4-FFF2-40B4-BE49-F238E27FC236}">
                  <a16:creationId xmlns:a16="http://schemas.microsoft.com/office/drawing/2014/main" id="{EFC95527-3A87-EB99-4108-D501273CD703}"/>
                </a:ext>
              </a:extLst>
            </p:cNvPr>
            <p:cNvSpPr/>
            <p:nvPr/>
          </p:nvSpPr>
          <p:spPr>
            <a:xfrm>
              <a:off x="3694900" y="2253100"/>
              <a:ext cx="44225" cy="25650"/>
            </a:xfrm>
            <a:custGeom>
              <a:avLst/>
              <a:gdLst/>
              <a:ahLst/>
              <a:cxnLst/>
              <a:rect l="l" t="t" r="r" b="b"/>
              <a:pathLst>
                <a:path w="1769" h="1026" extrusionOk="0">
                  <a:moveTo>
                    <a:pt x="0" y="1"/>
                  </a:moveTo>
                  <a:cubicBezTo>
                    <a:pt x="14" y="44"/>
                    <a:pt x="61" y="151"/>
                    <a:pt x="125" y="254"/>
                  </a:cubicBezTo>
                  <a:cubicBezTo>
                    <a:pt x="191" y="355"/>
                    <a:pt x="270" y="454"/>
                    <a:pt x="314" y="493"/>
                  </a:cubicBezTo>
                  <a:cubicBezTo>
                    <a:pt x="314" y="493"/>
                    <a:pt x="327" y="505"/>
                    <a:pt x="347" y="523"/>
                  </a:cubicBezTo>
                  <a:cubicBezTo>
                    <a:pt x="367" y="541"/>
                    <a:pt x="394" y="565"/>
                    <a:pt x="422" y="587"/>
                  </a:cubicBezTo>
                  <a:cubicBezTo>
                    <a:pt x="477" y="633"/>
                    <a:pt x="537" y="673"/>
                    <a:pt x="537" y="673"/>
                  </a:cubicBezTo>
                  <a:cubicBezTo>
                    <a:pt x="641" y="749"/>
                    <a:pt x="757" y="814"/>
                    <a:pt x="878" y="870"/>
                  </a:cubicBezTo>
                  <a:cubicBezTo>
                    <a:pt x="1060" y="953"/>
                    <a:pt x="1240" y="988"/>
                    <a:pt x="1430" y="1013"/>
                  </a:cubicBezTo>
                  <a:cubicBezTo>
                    <a:pt x="1514" y="1022"/>
                    <a:pt x="1566" y="1026"/>
                    <a:pt x="1606" y="1026"/>
                  </a:cubicBezTo>
                  <a:cubicBezTo>
                    <a:pt x="1667" y="1026"/>
                    <a:pt x="1698" y="1016"/>
                    <a:pt x="1768" y="1002"/>
                  </a:cubicBezTo>
                  <a:cubicBezTo>
                    <a:pt x="1572" y="997"/>
                    <a:pt x="1357" y="959"/>
                    <a:pt x="1151" y="887"/>
                  </a:cubicBezTo>
                  <a:cubicBezTo>
                    <a:pt x="944" y="819"/>
                    <a:pt x="749" y="711"/>
                    <a:pt x="579" y="591"/>
                  </a:cubicBezTo>
                  <a:cubicBezTo>
                    <a:pt x="579" y="591"/>
                    <a:pt x="563" y="580"/>
                    <a:pt x="539" y="563"/>
                  </a:cubicBezTo>
                  <a:cubicBezTo>
                    <a:pt x="515" y="545"/>
                    <a:pt x="485" y="520"/>
                    <a:pt x="455" y="496"/>
                  </a:cubicBezTo>
                  <a:cubicBezTo>
                    <a:pt x="395" y="444"/>
                    <a:pt x="338" y="390"/>
                    <a:pt x="338" y="390"/>
                  </a:cubicBezTo>
                  <a:lnTo>
                    <a:pt x="298" y="347"/>
                  </a:lnTo>
                  <a:lnTo>
                    <a:pt x="297" y="348"/>
                  </a:lnTo>
                  <a:cubicBezTo>
                    <a:pt x="182" y="235"/>
                    <a:pt x="85" y="1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6">
              <a:extLst>
                <a:ext uri="{FF2B5EF4-FFF2-40B4-BE49-F238E27FC236}">
                  <a16:creationId xmlns:a16="http://schemas.microsoft.com/office/drawing/2014/main" id="{6FF0C964-D649-A64D-1CBF-35E550A8E963}"/>
                </a:ext>
              </a:extLst>
            </p:cNvPr>
            <p:cNvSpPr/>
            <p:nvPr/>
          </p:nvSpPr>
          <p:spPr>
            <a:xfrm>
              <a:off x="3659750" y="2214050"/>
              <a:ext cx="28050" cy="59775"/>
            </a:xfrm>
            <a:custGeom>
              <a:avLst/>
              <a:gdLst/>
              <a:ahLst/>
              <a:cxnLst/>
              <a:rect l="l" t="t" r="r" b="b"/>
              <a:pathLst>
                <a:path w="1122" h="2391" extrusionOk="0">
                  <a:moveTo>
                    <a:pt x="1122" y="0"/>
                  </a:moveTo>
                  <a:lnTo>
                    <a:pt x="1122" y="0"/>
                  </a:lnTo>
                  <a:cubicBezTo>
                    <a:pt x="1039" y="77"/>
                    <a:pt x="757" y="448"/>
                    <a:pt x="689" y="575"/>
                  </a:cubicBezTo>
                  <a:cubicBezTo>
                    <a:pt x="689" y="575"/>
                    <a:pt x="645" y="651"/>
                    <a:pt x="605" y="729"/>
                  </a:cubicBezTo>
                  <a:lnTo>
                    <a:pt x="524" y="885"/>
                  </a:lnTo>
                  <a:cubicBezTo>
                    <a:pt x="453" y="1023"/>
                    <a:pt x="383" y="1170"/>
                    <a:pt x="319" y="1320"/>
                  </a:cubicBezTo>
                  <a:cubicBezTo>
                    <a:pt x="221" y="1543"/>
                    <a:pt x="161" y="1755"/>
                    <a:pt x="90" y="1981"/>
                  </a:cubicBezTo>
                  <a:cubicBezTo>
                    <a:pt x="14" y="2234"/>
                    <a:pt x="16" y="2245"/>
                    <a:pt x="1" y="2391"/>
                  </a:cubicBezTo>
                  <a:cubicBezTo>
                    <a:pt x="148" y="1924"/>
                    <a:pt x="372" y="1377"/>
                    <a:pt x="613" y="911"/>
                  </a:cubicBezTo>
                  <a:cubicBezTo>
                    <a:pt x="613" y="911"/>
                    <a:pt x="658" y="823"/>
                    <a:pt x="705" y="735"/>
                  </a:cubicBezTo>
                  <a:lnTo>
                    <a:pt x="801" y="562"/>
                  </a:lnTo>
                  <a:lnTo>
                    <a:pt x="839" y="499"/>
                  </a:lnTo>
                  <a:cubicBezTo>
                    <a:pt x="937" y="321"/>
                    <a:pt x="1029" y="158"/>
                    <a:pt x="1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6">
              <a:extLst>
                <a:ext uri="{FF2B5EF4-FFF2-40B4-BE49-F238E27FC236}">
                  <a16:creationId xmlns:a16="http://schemas.microsoft.com/office/drawing/2014/main" id="{C7F4D6B9-7561-155E-AE4A-960561BDFDDC}"/>
                </a:ext>
              </a:extLst>
            </p:cNvPr>
            <p:cNvSpPr/>
            <p:nvPr/>
          </p:nvSpPr>
          <p:spPr>
            <a:xfrm>
              <a:off x="3654700" y="2206875"/>
              <a:ext cx="21700" cy="63875"/>
            </a:xfrm>
            <a:custGeom>
              <a:avLst/>
              <a:gdLst/>
              <a:ahLst/>
              <a:cxnLst/>
              <a:rect l="l" t="t" r="r" b="b"/>
              <a:pathLst>
                <a:path w="868" h="2555" extrusionOk="0">
                  <a:moveTo>
                    <a:pt x="868" y="1"/>
                  </a:moveTo>
                  <a:cubicBezTo>
                    <a:pt x="819" y="33"/>
                    <a:pt x="699" y="127"/>
                    <a:pt x="591" y="242"/>
                  </a:cubicBezTo>
                  <a:cubicBezTo>
                    <a:pt x="484" y="357"/>
                    <a:pt x="387" y="489"/>
                    <a:pt x="351" y="556"/>
                  </a:cubicBezTo>
                  <a:cubicBezTo>
                    <a:pt x="351" y="556"/>
                    <a:pt x="340" y="577"/>
                    <a:pt x="323" y="608"/>
                  </a:cubicBezTo>
                  <a:cubicBezTo>
                    <a:pt x="305" y="639"/>
                    <a:pt x="284" y="680"/>
                    <a:pt x="264" y="722"/>
                  </a:cubicBezTo>
                  <a:cubicBezTo>
                    <a:pt x="223" y="806"/>
                    <a:pt x="190" y="894"/>
                    <a:pt x="190" y="894"/>
                  </a:cubicBezTo>
                  <a:cubicBezTo>
                    <a:pt x="127" y="1048"/>
                    <a:pt x="81" y="1216"/>
                    <a:pt x="48" y="1386"/>
                  </a:cubicBezTo>
                  <a:cubicBezTo>
                    <a:pt x="0" y="1642"/>
                    <a:pt x="9" y="1879"/>
                    <a:pt x="38" y="2128"/>
                  </a:cubicBezTo>
                  <a:cubicBezTo>
                    <a:pt x="77" y="2404"/>
                    <a:pt x="92" y="2413"/>
                    <a:pt x="154" y="2555"/>
                  </a:cubicBezTo>
                  <a:cubicBezTo>
                    <a:pt x="91" y="2305"/>
                    <a:pt x="66" y="2019"/>
                    <a:pt x="88" y="1735"/>
                  </a:cubicBezTo>
                  <a:cubicBezTo>
                    <a:pt x="106" y="1448"/>
                    <a:pt x="181" y="1165"/>
                    <a:pt x="281" y="911"/>
                  </a:cubicBezTo>
                  <a:cubicBezTo>
                    <a:pt x="281" y="911"/>
                    <a:pt x="290" y="887"/>
                    <a:pt x="305" y="852"/>
                  </a:cubicBezTo>
                  <a:cubicBezTo>
                    <a:pt x="322" y="816"/>
                    <a:pt x="343" y="769"/>
                    <a:pt x="365" y="723"/>
                  </a:cubicBezTo>
                  <a:cubicBezTo>
                    <a:pt x="388" y="676"/>
                    <a:pt x="415" y="632"/>
                    <a:pt x="432" y="597"/>
                  </a:cubicBezTo>
                  <a:cubicBezTo>
                    <a:pt x="450" y="563"/>
                    <a:pt x="464" y="541"/>
                    <a:pt x="464" y="541"/>
                  </a:cubicBezTo>
                  <a:lnTo>
                    <a:pt x="507" y="476"/>
                  </a:lnTo>
                  <a:cubicBezTo>
                    <a:pt x="617" y="297"/>
                    <a:pt x="736" y="141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6">
              <a:extLst>
                <a:ext uri="{FF2B5EF4-FFF2-40B4-BE49-F238E27FC236}">
                  <a16:creationId xmlns:a16="http://schemas.microsoft.com/office/drawing/2014/main" id="{5A4E76FE-D5EC-1FDD-C28D-F03CB170EE3F}"/>
                </a:ext>
              </a:extLst>
            </p:cNvPr>
            <p:cNvSpPr/>
            <p:nvPr/>
          </p:nvSpPr>
          <p:spPr>
            <a:xfrm>
              <a:off x="3587900" y="2112875"/>
              <a:ext cx="38300" cy="24050"/>
            </a:xfrm>
            <a:custGeom>
              <a:avLst/>
              <a:gdLst/>
              <a:ahLst/>
              <a:cxnLst/>
              <a:rect l="l" t="t" r="r" b="b"/>
              <a:pathLst>
                <a:path w="1532" h="962" extrusionOk="0">
                  <a:moveTo>
                    <a:pt x="1342" y="1"/>
                  </a:moveTo>
                  <a:cubicBezTo>
                    <a:pt x="1322" y="1"/>
                    <a:pt x="1302" y="1"/>
                    <a:pt x="1282" y="2"/>
                  </a:cubicBezTo>
                  <a:cubicBezTo>
                    <a:pt x="1175" y="7"/>
                    <a:pt x="1065" y="27"/>
                    <a:pt x="1015" y="45"/>
                  </a:cubicBezTo>
                  <a:cubicBezTo>
                    <a:pt x="1015" y="45"/>
                    <a:pt x="1000" y="51"/>
                    <a:pt x="977" y="58"/>
                  </a:cubicBezTo>
                  <a:cubicBezTo>
                    <a:pt x="954" y="66"/>
                    <a:pt x="925" y="77"/>
                    <a:pt x="896" y="90"/>
                  </a:cubicBezTo>
                  <a:cubicBezTo>
                    <a:pt x="836" y="112"/>
                    <a:pt x="779" y="141"/>
                    <a:pt x="779" y="141"/>
                  </a:cubicBezTo>
                  <a:cubicBezTo>
                    <a:pt x="676" y="190"/>
                    <a:pt x="576" y="253"/>
                    <a:pt x="480" y="323"/>
                  </a:cubicBezTo>
                  <a:cubicBezTo>
                    <a:pt x="338" y="429"/>
                    <a:pt x="235" y="555"/>
                    <a:pt x="135" y="692"/>
                  </a:cubicBezTo>
                  <a:cubicBezTo>
                    <a:pt x="25" y="848"/>
                    <a:pt x="29" y="859"/>
                    <a:pt x="1" y="961"/>
                  </a:cubicBezTo>
                  <a:cubicBezTo>
                    <a:pt x="177" y="659"/>
                    <a:pt x="496" y="373"/>
                    <a:pt x="829" y="218"/>
                  </a:cubicBezTo>
                  <a:cubicBezTo>
                    <a:pt x="829" y="218"/>
                    <a:pt x="845" y="211"/>
                    <a:pt x="868" y="199"/>
                  </a:cubicBezTo>
                  <a:cubicBezTo>
                    <a:pt x="893" y="189"/>
                    <a:pt x="924" y="176"/>
                    <a:pt x="956" y="162"/>
                  </a:cubicBezTo>
                  <a:cubicBezTo>
                    <a:pt x="1021" y="138"/>
                    <a:pt x="1087" y="117"/>
                    <a:pt x="1087" y="117"/>
                  </a:cubicBezTo>
                  <a:lnTo>
                    <a:pt x="1138" y="104"/>
                  </a:lnTo>
                  <a:cubicBezTo>
                    <a:pt x="1273" y="61"/>
                    <a:pt x="1402" y="32"/>
                    <a:pt x="1532" y="15"/>
                  </a:cubicBezTo>
                  <a:cubicBezTo>
                    <a:pt x="1500" y="9"/>
                    <a:pt x="1426" y="1"/>
                    <a:pt x="1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6">
              <a:extLst>
                <a:ext uri="{FF2B5EF4-FFF2-40B4-BE49-F238E27FC236}">
                  <a16:creationId xmlns:a16="http://schemas.microsoft.com/office/drawing/2014/main" id="{FC7885DA-2209-60C7-D964-8DB0636FBE78}"/>
                </a:ext>
              </a:extLst>
            </p:cNvPr>
            <p:cNvSpPr/>
            <p:nvPr/>
          </p:nvSpPr>
          <p:spPr>
            <a:xfrm>
              <a:off x="3615400" y="2119375"/>
              <a:ext cx="38850" cy="17025"/>
            </a:xfrm>
            <a:custGeom>
              <a:avLst/>
              <a:gdLst/>
              <a:ahLst/>
              <a:cxnLst/>
              <a:rect l="l" t="t" r="r" b="b"/>
              <a:pathLst>
                <a:path w="1554" h="681" extrusionOk="0">
                  <a:moveTo>
                    <a:pt x="930" y="1"/>
                  </a:moveTo>
                  <a:cubicBezTo>
                    <a:pt x="888" y="1"/>
                    <a:pt x="855" y="4"/>
                    <a:pt x="855" y="4"/>
                  </a:cubicBezTo>
                  <a:cubicBezTo>
                    <a:pt x="740" y="10"/>
                    <a:pt x="621" y="37"/>
                    <a:pt x="512" y="86"/>
                  </a:cubicBezTo>
                  <a:cubicBezTo>
                    <a:pt x="346" y="159"/>
                    <a:pt x="227" y="275"/>
                    <a:pt x="124" y="409"/>
                  </a:cubicBezTo>
                  <a:cubicBezTo>
                    <a:pt x="14" y="565"/>
                    <a:pt x="19" y="579"/>
                    <a:pt x="0" y="681"/>
                  </a:cubicBezTo>
                  <a:cubicBezTo>
                    <a:pt x="74" y="526"/>
                    <a:pt x="197" y="377"/>
                    <a:pt x="354" y="271"/>
                  </a:cubicBezTo>
                  <a:cubicBezTo>
                    <a:pt x="508" y="164"/>
                    <a:pt x="693" y="102"/>
                    <a:pt x="872" y="93"/>
                  </a:cubicBezTo>
                  <a:cubicBezTo>
                    <a:pt x="872" y="93"/>
                    <a:pt x="894" y="92"/>
                    <a:pt x="925" y="92"/>
                  </a:cubicBezTo>
                  <a:cubicBezTo>
                    <a:pt x="948" y="92"/>
                    <a:pt x="977" y="93"/>
                    <a:pt x="1006" y="96"/>
                  </a:cubicBezTo>
                  <a:cubicBezTo>
                    <a:pt x="1074" y="101"/>
                    <a:pt x="1140" y="116"/>
                    <a:pt x="1140" y="116"/>
                  </a:cubicBezTo>
                  <a:lnTo>
                    <a:pt x="1189" y="128"/>
                  </a:lnTo>
                  <a:cubicBezTo>
                    <a:pt x="1324" y="159"/>
                    <a:pt x="1444" y="210"/>
                    <a:pt x="1553" y="279"/>
                  </a:cubicBezTo>
                  <a:cubicBezTo>
                    <a:pt x="1529" y="248"/>
                    <a:pt x="1456" y="173"/>
                    <a:pt x="1363" y="119"/>
                  </a:cubicBezTo>
                  <a:cubicBezTo>
                    <a:pt x="1271" y="63"/>
                    <a:pt x="1164" y="25"/>
                    <a:pt x="1112" y="18"/>
                  </a:cubicBezTo>
                  <a:cubicBezTo>
                    <a:pt x="1112" y="18"/>
                    <a:pt x="1048" y="6"/>
                    <a:pt x="983" y="3"/>
                  </a:cubicBezTo>
                  <a:cubicBezTo>
                    <a:pt x="965" y="1"/>
                    <a:pt x="947" y="1"/>
                    <a:pt x="9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6">
              <a:extLst>
                <a:ext uri="{FF2B5EF4-FFF2-40B4-BE49-F238E27FC236}">
                  <a16:creationId xmlns:a16="http://schemas.microsoft.com/office/drawing/2014/main" id="{1690DCBD-6FA0-9CA7-7989-E7E775CAEFCD}"/>
                </a:ext>
              </a:extLst>
            </p:cNvPr>
            <p:cNvSpPr/>
            <p:nvPr/>
          </p:nvSpPr>
          <p:spPr>
            <a:xfrm>
              <a:off x="3863025" y="2355925"/>
              <a:ext cx="47050" cy="51750"/>
            </a:xfrm>
            <a:custGeom>
              <a:avLst/>
              <a:gdLst/>
              <a:ahLst/>
              <a:cxnLst/>
              <a:rect l="l" t="t" r="r" b="b"/>
              <a:pathLst>
                <a:path w="1882" h="2070" extrusionOk="0">
                  <a:moveTo>
                    <a:pt x="0" y="1"/>
                  </a:moveTo>
                  <a:cubicBezTo>
                    <a:pt x="51" y="36"/>
                    <a:pt x="186" y="113"/>
                    <a:pt x="317" y="202"/>
                  </a:cubicBezTo>
                  <a:cubicBezTo>
                    <a:pt x="447" y="293"/>
                    <a:pt x="574" y="391"/>
                    <a:pt x="634" y="438"/>
                  </a:cubicBezTo>
                  <a:cubicBezTo>
                    <a:pt x="634" y="438"/>
                    <a:pt x="653" y="452"/>
                    <a:pt x="680" y="473"/>
                  </a:cubicBezTo>
                  <a:cubicBezTo>
                    <a:pt x="708" y="494"/>
                    <a:pt x="745" y="522"/>
                    <a:pt x="780" y="553"/>
                  </a:cubicBezTo>
                  <a:cubicBezTo>
                    <a:pt x="852" y="612"/>
                    <a:pt x="919" y="676"/>
                    <a:pt x="919" y="676"/>
                  </a:cubicBezTo>
                  <a:cubicBezTo>
                    <a:pt x="1042" y="787"/>
                    <a:pt x="1158" y="915"/>
                    <a:pt x="1266" y="1050"/>
                  </a:cubicBezTo>
                  <a:cubicBezTo>
                    <a:pt x="1426" y="1252"/>
                    <a:pt x="1566" y="1440"/>
                    <a:pt x="1681" y="1666"/>
                  </a:cubicBezTo>
                  <a:cubicBezTo>
                    <a:pt x="1807" y="1919"/>
                    <a:pt x="1804" y="1931"/>
                    <a:pt x="1882" y="2069"/>
                  </a:cubicBezTo>
                  <a:cubicBezTo>
                    <a:pt x="1810" y="1815"/>
                    <a:pt x="1692" y="1542"/>
                    <a:pt x="1535" y="1286"/>
                  </a:cubicBezTo>
                  <a:cubicBezTo>
                    <a:pt x="1381" y="1027"/>
                    <a:pt x="1180" y="792"/>
                    <a:pt x="969" y="597"/>
                  </a:cubicBezTo>
                  <a:cubicBezTo>
                    <a:pt x="969" y="597"/>
                    <a:pt x="948" y="578"/>
                    <a:pt x="918" y="550"/>
                  </a:cubicBezTo>
                  <a:cubicBezTo>
                    <a:pt x="887" y="524"/>
                    <a:pt x="846" y="489"/>
                    <a:pt x="803" y="454"/>
                  </a:cubicBezTo>
                  <a:cubicBezTo>
                    <a:pt x="718" y="386"/>
                    <a:pt x="629" y="322"/>
                    <a:pt x="629" y="322"/>
                  </a:cubicBezTo>
                  <a:lnTo>
                    <a:pt x="562" y="276"/>
                  </a:lnTo>
                  <a:cubicBezTo>
                    <a:pt x="374" y="157"/>
                    <a:pt x="187" y="6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6">
              <a:extLst>
                <a:ext uri="{FF2B5EF4-FFF2-40B4-BE49-F238E27FC236}">
                  <a16:creationId xmlns:a16="http://schemas.microsoft.com/office/drawing/2014/main" id="{201E5B26-7CC1-F999-184E-F150A92B3429}"/>
                </a:ext>
              </a:extLst>
            </p:cNvPr>
            <p:cNvSpPr/>
            <p:nvPr/>
          </p:nvSpPr>
          <p:spPr>
            <a:xfrm>
              <a:off x="3887800" y="2339750"/>
              <a:ext cx="28125" cy="70150"/>
            </a:xfrm>
            <a:custGeom>
              <a:avLst/>
              <a:gdLst/>
              <a:ahLst/>
              <a:cxnLst/>
              <a:rect l="l" t="t" r="r" b="b"/>
              <a:pathLst>
                <a:path w="1125" h="2806" extrusionOk="0">
                  <a:moveTo>
                    <a:pt x="1" y="0"/>
                  </a:moveTo>
                  <a:cubicBezTo>
                    <a:pt x="43" y="52"/>
                    <a:pt x="157" y="175"/>
                    <a:pt x="262" y="312"/>
                  </a:cubicBezTo>
                  <a:cubicBezTo>
                    <a:pt x="365" y="449"/>
                    <a:pt x="461" y="594"/>
                    <a:pt x="504" y="664"/>
                  </a:cubicBezTo>
                  <a:cubicBezTo>
                    <a:pt x="504" y="664"/>
                    <a:pt x="519" y="686"/>
                    <a:pt x="539" y="717"/>
                  </a:cubicBezTo>
                  <a:cubicBezTo>
                    <a:pt x="561" y="749"/>
                    <a:pt x="587" y="791"/>
                    <a:pt x="612" y="835"/>
                  </a:cubicBezTo>
                  <a:cubicBezTo>
                    <a:pt x="662" y="922"/>
                    <a:pt x="707" y="1012"/>
                    <a:pt x="707" y="1012"/>
                  </a:cubicBezTo>
                  <a:cubicBezTo>
                    <a:pt x="789" y="1172"/>
                    <a:pt x="855" y="1346"/>
                    <a:pt x="909" y="1526"/>
                  </a:cubicBezTo>
                  <a:cubicBezTo>
                    <a:pt x="988" y="1794"/>
                    <a:pt x="1046" y="2042"/>
                    <a:pt x="1061" y="2316"/>
                  </a:cubicBezTo>
                  <a:cubicBezTo>
                    <a:pt x="1072" y="2622"/>
                    <a:pt x="1061" y="2633"/>
                    <a:pt x="1073" y="2805"/>
                  </a:cubicBezTo>
                  <a:cubicBezTo>
                    <a:pt x="1120" y="2521"/>
                    <a:pt x="1124" y="2197"/>
                    <a:pt x="1075" y="1875"/>
                  </a:cubicBezTo>
                  <a:cubicBezTo>
                    <a:pt x="1029" y="1552"/>
                    <a:pt x="920" y="1234"/>
                    <a:pt x="779" y="954"/>
                  </a:cubicBezTo>
                  <a:cubicBezTo>
                    <a:pt x="779" y="954"/>
                    <a:pt x="766" y="928"/>
                    <a:pt x="746" y="888"/>
                  </a:cubicBezTo>
                  <a:cubicBezTo>
                    <a:pt x="724" y="849"/>
                    <a:pt x="695" y="798"/>
                    <a:pt x="666" y="746"/>
                  </a:cubicBezTo>
                  <a:cubicBezTo>
                    <a:pt x="635" y="696"/>
                    <a:pt x="601" y="647"/>
                    <a:pt x="577" y="609"/>
                  </a:cubicBezTo>
                  <a:cubicBezTo>
                    <a:pt x="553" y="572"/>
                    <a:pt x="536" y="548"/>
                    <a:pt x="536" y="548"/>
                  </a:cubicBezTo>
                  <a:lnTo>
                    <a:pt x="483" y="477"/>
                  </a:lnTo>
                  <a:lnTo>
                    <a:pt x="483" y="476"/>
                  </a:lnTo>
                  <a:cubicBezTo>
                    <a:pt x="334" y="286"/>
                    <a:pt x="171" y="1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6">
              <a:extLst>
                <a:ext uri="{FF2B5EF4-FFF2-40B4-BE49-F238E27FC236}">
                  <a16:creationId xmlns:a16="http://schemas.microsoft.com/office/drawing/2014/main" id="{CCB506E7-F395-C15E-29E9-26F22CBA7124}"/>
                </a:ext>
              </a:extLst>
            </p:cNvPr>
            <p:cNvSpPr/>
            <p:nvPr/>
          </p:nvSpPr>
          <p:spPr>
            <a:xfrm>
              <a:off x="3900850" y="2340975"/>
              <a:ext cx="19000" cy="7425"/>
            </a:xfrm>
            <a:custGeom>
              <a:avLst/>
              <a:gdLst/>
              <a:ahLst/>
              <a:cxnLst/>
              <a:rect l="l" t="t" r="r" b="b"/>
              <a:pathLst>
                <a:path w="760" h="297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31"/>
                    <a:pt x="145" y="118"/>
                    <a:pt x="186" y="133"/>
                  </a:cubicBezTo>
                  <a:lnTo>
                    <a:pt x="285" y="169"/>
                  </a:lnTo>
                  <a:cubicBezTo>
                    <a:pt x="330" y="186"/>
                    <a:pt x="376" y="203"/>
                    <a:pt x="423" y="220"/>
                  </a:cubicBezTo>
                  <a:cubicBezTo>
                    <a:pt x="492" y="246"/>
                    <a:pt x="560" y="254"/>
                    <a:pt x="629" y="276"/>
                  </a:cubicBezTo>
                  <a:cubicBezTo>
                    <a:pt x="677" y="290"/>
                    <a:pt x="696" y="296"/>
                    <a:pt x="716" y="296"/>
                  </a:cubicBezTo>
                  <a:cubicBezTo>
                    <a:pt x="728" y="296"/>
                    <a:pt x="741" y="294"/>
                    <a:pt x="760" y="291"/>
                  </a:cubicBezTo>
                  <a:cubicBezTo>
                    <a:pt x="628" y="217"/>
                    <a:pt x="465" y="137"/>
                    <a:pt x="312" y="82"/>
                  </a:cubicBezTo>
                  <a:lnTo>
                    <a:pt x="198" y="40"/>
                  </a:lnTo>
                  <a:lnTo>
                    <a:pt x="176" y="32"/>
                  </a:lnTo>
                  <a:lnTo>
                    <a:pt x="177" y="32"/>
                  </a:lnTo>
                  <a:cubicBezTo>
                    <a:pt x="115" y="17"/>
                    <a:pt x="58" y="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6">
              <a:extLst>
                <a:ext uri="{FF2B5EF4-FFF2-40B4-BE49-F238E27FC236}">
                  <a16:creationId xmlns:a16="http://schemas.microsoft.com/office/drawing/2014/main" id="{809747C1-AF1B-C6AE-F4CA-2D3CF36C4BE8}"/>
                </a:ext>
              </a:extLst>
            </p:cNvPr>
            <p:cNvSpPr/>
            <p:nvPr/>
          </p:nvSpPr>
          <p:spPr>
            <a:xfrm>
              <a:off x="3888700" y="2267775"/>
              <a:ext cx="33925" cy="22525"/>
            </a:xfrm>
            <a:custGeom>
              <a:avLst/>
              <a:gdLst/>
              <a:ahLst/>
              <a:cxnLst/>
              <a:rect l="l" t="t" r="r" b="b"/>
              <a:pathLst>
                <a:path w="1357" h="901" extrusionOk="0">
                  <a:moveTo>
                    <a:pt x="1027" y="1"/>
                  </a:moveTo>
                  <a:cubicBezTo>
                    <a:pt x="982" y="1"/>
                    <a:pt x="936" y="8"/>
                    <a:pt x="891" y="22"/>
                  </a:cubicBezTo>
                  <a:cubicBezTo>
                    <a:pt x="691" y="97"/>
                    <a:pt x="579" y="284"/>
                    <a:pt x="487" y="435"/>
                  </a:cubicBezTo>
                  <a:cubicBezTo>
                    <a:pt x="487" y="435"/>
                    <a:pt x="451" y="494"/>
                    <a:pt x="415" y="551"/>
                  </a:cubicBezTo>
                  <a:cubicBezTo>
                    <a:pt x="381" y="607"/>
                    <a:pt x="339" y="658"/>
                    <a:pt x="339" y="658"/>
                  </a:cubicBezTo>
                  <a:lnTo>
                    <a:pt x="306" y="695"/>
                  </a:lnTo>
                  <a:cubicBezTo>
                    <a:pt x="222" y="797"/>
                    <a:pt x="122" y="876"/>
                    <a:pt x="0" y="896"/>
                  </a:cubicBezTo>
                  <a:cubicBezTo>
                    <a:pt x="10" y="899"/>
                    <a:pt x="25" y="901"/>
                    <a:pt x="42" y="901"/>
                  </a:cubicBezTo>
                  <a:cubicBezTo>
                    <a:pt x="92" y="901"/>
                    <a:pt x="167" y="887"/>
                    <a:pt x="236" y="849"/>
                  </a:cubicBezTo>
                  <a:cubicBezTo>
                    <a:pt x="331" y="799"/>
                    <a:pt x="408" y="719"/>
                    <a:pt x="438" y="678"/>
                  </a:cubicBezTo>
                  <a:cubicBezTo>
                    <a:pt x="438" y="678"/>
                    <a:pt x="476" y="628"/>
                    <a:pt x="508" y="576"/>
                  </a:cubicBezTo>
                  <a:cubicBezTo>
                    <a:pt x="540" y="524"/>
                    <a:pt x="571" y="472"/>
                    <a:pt x="571" y="472"/>
                  </a:cubicBezTo>
                  <a:cubicBezTo>
                    <a:pt x="625" y="381"/>
                    <a:pt x="683" y="290"/>
                    <a:pt x="756" y="214"/>
                  </a:cubicBezTo>
                  <a:cubicBezTo>
                    <a:pt x="810" y="159"/>
                    <a:pt x="867" y="110"/>
                    <a:pt x="932" y="84"/>
                  </a:cubicBezTo>
                  <a:cubicBezTo>
                    <a:pt x="975" y="68"/>
                    <a:pt x="1021" y="59"/>
                    <a:pt x="1068" y="59"/>
                  </a:cubicBezTo>
                  <a:cubicBezTo>
                    <a:pt x="1095" y="59"/>
                    <a:pt x="1122" y="62"/>
                    <a:pt x="1150" y="69"/>
                  </a:cubicBezTo>
                  <a:cubicBezTo>
                    <a:pt x="1232" y="93"/>
                    <a:pt x="1265" y="124"/>
                    <a:pt x="1290" y="147"/>
                  </a:cubicBezTo>
                  <a:cubicBezTo>
                    <a:pt x="1313" y="173"/>
                    <a:pt x="1334" y="190"/>
                    <a:pt x="1356" y="238"/>
                  </a:cubicBezTo>
                  <a:cubicBezTo>
                    <a:pt x="1349" y="149"/>
                    <a:pt x="1277" y="67"/>
                    <a:pt x="1186" y="32"/>
                  </a:cubicBezTo>
                  <a:cubicBezTo>
                    <a:pt x="1137" y="11"/>
                    <a:pt x="1083" y="1"/>
                    <a:pt x="10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6">
              <a:extLst>
                <a:ext uri="{FF2B5EF4-FFF2-40B4-BE49-F238E27FC236}">
                  <a16:creationId xmlns:a16="http://schemas.microsoft.com/office/drawing/2014/main" id="{7E5D86AB-14E6-9FD7-9E8A-DF9A21023EA5}"/>
                </a:ext>
              </a:extLst>
            </p:cNvPr>
            <p:cNvSpPr/>
            <p:nvPr/>
          </p:nvSpPr>
          <p:spPr>
            <a:xfrm>
              <a:off x="3883675" y="2212150"/>
              <a:ext cx="8775" cy="57175"/>
            </a:xfrm>
            <a:custGeom>
              <a:avLst/>
              <a:gdLst/>
              <a:ahLst/>
              <a:cxnLst/>
              <a:rect l="l" t="t" r="r" b="b"/>
              <a:pathLst>
                <a:path w="351" h="2287" extrusionOk="0">
                  <a:moveTo>
                    <a:pt x="2" y="0"/>
                  </a:moveTo>
                  <a:cubicBezTo>
                    <a:pt x="100" y="198"/>
                    <a:pt x="175" y="429"/>
                    <a:pt x="217" y="670"/>
                  </a:cubicBezTo>
                  <a:cubicBezTo>
                    <a:pt x="262" y="910"/>
                    <a:pt x="265" y="1160"/>
                    <a:pt x="242" y="1392"/>
                  </a:cubicBezTo>
                  <a:cubicBezTo>
                    <a:pt x="242" y="1392"/>
                    <a:pt x="240" y="1414"/>
                    <a:pt x="238" y="1447"/>
                  </a:cubicBezTo>
                  <a:cubicBezTo>
                    <a:pt x="233" y="1480"/>
                    <a:pt x="226" y="1523"/>
                    <a:pt x="220" y="1566"/>
                  </a:cubicBezTo>
                  <a:cubicBezTo>
                    <a:pt x="202" y="1653"/>
                    <a:pt x="183" y="1739"/>
                    <a:pt x="183" y="1739"/>
                  </a:cubicBezTo>
                  <a:lnTo>
                    <a:pt x="165" y="1803"/>
                  </a:lnTo>
                  <a:cubicBezTo>
                    <a:pt x="120" y="1977"/>
                    <a:pt x="66" y="2136"/>
                    <a:pt x="0" y="2286"/>
                  </a:cubicBezTo>
                  <a:cubicBezTo>
                    <a:pt x="32" y="2247"/>
                    <a:pt x="105" y="2139"/>
                    <a:pt x="166" y="2018"/>
                  </a:cubicBezTo>
                  <a:cubicBezTo>
                    <a:pt x="224" y="1897"/>
                    <a:pt x="272" y="1766"/>
                    <a:pt x="285" y="1701"/>
                  </a:cubicBezTo>
                  <a:cubicBezTo>
                    <a:pt x="285" y="1701"/>
                    <a:pt x="289" y="1682"/>
                    <a:pt x="295" y="1653"/>
                  </a:cubicBezTo>
                  <a:cubicBezTo>
                    <a:pt x="302" y="1624"/>
                    <a:pt x="309" y="1585"/>
                    <a:pt x="315" y="1545"/>
                  </a:cubicBezTo>
                  <a:cubicBezTo>
                    <a:pt x="329" y="1466"/>
                    <a:pt x="335" y="1386"/>
                    <a:pt x="335" y="1386"/>
                  </a:cubicBezTo>
                  <a:cubicBezTo>
                    <a:pt x="350" y="1244"/>
                    <a:pt x="349" y="1096"/>
                    <a:pt x="339" y="948"/>
                  </a:cubicBezTo>
                  <a:cubicBezTo>
                    <a:pt x="320" y="725"/>
                    <a:pt x="261" y="532"/>
                    <a:pt x="185" y="331"/>
                  </a:cubicBezTo>
                  <a:cubicBezTo>
                    <a:pt x="96" y="109"/>
                    <a:pt x="83" y="104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6">
              <a:extLst>
                <a:ext uri="{FF2B5EF4-FFF2-40B4-BE49-F238E27FC236}">
                  <a16:creationId xmlns:a16="http://schemas.microsoft.com/office/drawing/2014/main" id="{EE4CA907-48E4-5642-2D50-177B1202C74B}"/>
                </a:ext>
              </a:extLst>
            </p:cNvPr>
            <p:cNvSpPr/>
            <p:nvPr/>
          </p:nvSpPr>
          <p:spPr>
            <a:xfrm>
              <a:off x="3863575" y="2216100"/>
              <a:ext cx="19175" cy="40000"/>
            </a:xfrm>
            <a:custGeom>
              <a:avLst/>
              <a:gdLst/>
              <a:ahLst/>
              <a:cxnLst/>
              <a:rect l="l" t="t" r="r" b="b"/>
              <a:pathLst>
                <a:path w="767" h="1600" extrusionOk="0">
                  <a:moveTo>
                    <a:pt x="740" y="0"/>
                  </a:moveTo>
                  <a:cubicBezTo>
                    <a:pt x="712" y="334"/>
                    <a:pt x="591" y="722"/>
                    <a:pt x="415" y="1028"/>
                  </a:cubicBezTo>
                  <a:cubicBezTo>
                    <a:pt x="415" y="1028"/>
                    <a:pt x="382" y="1086"/>
                    <a:pt x="347" y="1143"/>
                  </a:cubicBezTo>
                  <a:cubicBezTo>
                    <a:pt x="309" y="1198"/>
                    <a:pt x="271" y="1254"/>
                    <a:pt x="271" y="1254"/>
                  </a:cubicBezTo>
                  <a:lnTo>
                    <a:pt x="241" y="1293"/>
                  </a:lnTo>
                  <a:lnTo>
                    <a:pt x="240" y="1293"/>
                  </a:lnTo>
                  <a:cubicBezTo>
                    <a:pt x="162" y="1405"/>
                    <a:pt x="84" y="1506"/>
                    <a:pt x="1" y="1600"/>
                  </a:cubicBezTo>
                  <a:cubicBezTo>
                    <a:pt x="35" y="1581"/>
                    <a:pt x="118" y="1525"/>
                    <a:pt x="194" y="1457"/>
                  </a:cubicBezTo>
                  <a:cubicBezTo>
                    <a:pt x="271" y="1389"/>
                    <a:pt x="344" y="1310"/>
                    <a:pt x="371" y="1269"/>
                  </a:cubicBezTo>
                  <a:cubicBezTo>
                    <a:pt x="371" y="1269"/>
                    <a:pt x="407" y="1220"/>
                    <a:pt x="438" y="1167"/>
                  </a:cubicBezTo>
                  <a:cubicBezTo>
                    <a:pt x="471" y="1116"/>
                    <a:pt x="499" y="1062"/>
                    <a:pt x="499" y="1062"/>
                  </a:cubicBezTo>
                  <a:cubicBezTo>
                    <a:pt x="553" y="968"/>
                    <a:pt x="600" y="865"/>
                    <a:pt x="641" y="760"/>
                  </a:cubicBezTo>
                  <a:cubicBezTo>
                    <a:pt x="701" y="603"/>
                    <a:pt x="724" y="450"/>
                    <a:pt x="745" y="289"/>
                  </a:cubicBezTo>
                  <a:cubicBezTo>
                    <a:pt x="766" y="108"/>
                    <a:pt x="760" y="100"/>
                    <a:pt x="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6">
              <a:extLst>
                <a:ext uri="{FF2B5EF4-FFF2-40B4-BE49-F238E27FC236}">
                  <a16:creationId xmlns:a16="http://schemas.microsoft.com/office/drawing/2014/main" id="{9141A373-685A-5934-194B-F5A8B8B1D588}"/>
                </a:ext>
              </a:extLst>
            </p:cNvPr>
            <p:cNvSpPr/>
            <p:nvPr/>
          </p:nvSpPr>
          <p:spPr>
            <a:xfrm>
              <a:off x="3318175" y="2217950"/>
              <a:ext cx="24450" cy="57650"/>
            </a:xfrm>
            <a:custGeom>
              <a:avLst/>
              <a:gdLst/>
              <a:ahLst/>
              <a:cxnLst/>
              <a:rect l="l" t="t" r="r" b="b"/>
              <a:pathLst>
                <a:path w="978" h="2306" extrusionOk="0">
                  <a:moveTo>
                    <a:pt x="943" y="1"/>
                  </a:moveTo>
                  <a:cubicBezTo>
                    <a:pt x="940" y="57"/>
                    <a:pt x="931" y="197"/>
                    <a:pt x="876" y="326"/>
                  </a:cubicBezTo>
                  <a:cubicBezTo>
                    <a:pt x="825" y="456"/>
                    <a:pt x="747" y="575"/>
                    <a:pt x="712" y="632"/>
                  </a:cubicBezTo>
                  <a:cubicBezTo>
                    <a:pt x="712" y="632"/>
                    <a:pt x="670" y="703"/>
                    <a:pt x="621" y="771"/>
                  </a:cubicBezTo>
                  <a:lnTo>
                    <a:pt x="524" y="905"/>
                  </a:lnTo>
                  <a:cubicBezTo>
                    <a:pt x="434" y="1024"/>
                    <a:pt x="332" y="1143"/>
                    <a:pt x="245" y="1277"/>
                  </a:cubicBezTo>
                  <a:cubicBezTo>
                    <a:pt x="115" y="1476"/>
                    <a:pt x="33" y="1683"/>
                    <a:pt x="11" y="1917"/>
                  </a:cubicBezTo>
                  <a:cubicBezTo>
                    <a:pt x="0" y="2048"/>
                    <a:pt x="22" y="2115"/>
                    <a:pt x="35" y="2166"/>
                  </a:cubicBezTo>
                  <a:cubicBezTo>
                    <a:pt x="53" y="2215"/>
                    <a:pt x="73" y="2249"/>
                    <a:pt x="115" y="2305"/>
                  </a:cubicBezTo>
                  <a:cubicBezTo>
                    <a:pt x="64" y="2199"/>
                    <a:pt x="44" y="2076"/>
                    <a:pt x="55" y="1953"/>
                  </a:cubicBezTo>
                  <a:cubicBezTo>
                    <a:pt x="66" y="1829"/>
                    <a:pt x="110" y="1706"/>
                    <a:pt x="164" y="1589"/>
                  </a:cubicBezTo>
                  <a:cubicBezTo>
                    <a:pt x="274" y="1352"/>
                    <a:pt x="450" y="1151"/>
                    <a:pt x="606" y="947"/>
                  </a:cubicBezTo>
                  <a:cubicBezTo>
                    <a:pt x="606" y="947"/>
                    <a:pt x="664" y="870"/>
                    <a:pt x="719" y="789"/>
                  </a:cubicBezTo>
                  <a:cubicBezTo>
                    <a:pt x="775" y="708"/>
                    <a:pt x="823" y="623"/>
                    <a:pt x="823" y="623"/>
                  </a:cubicBezTo>
                  <a:lnTo>
                    <a:pt x="858" y="557"/>
                  </a:lnTo>
                  <a:cubicBezTo>
                    <a:pt x="943" y="374"/>
                    <a:pt x="978" y="178"/>
                    <a:pt x="9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6">
              <a:extLst>
                <a:ext uri="{FF2B5EF4-FFF2-40B4-BE49-F238E27FC236}">
                  <a16:creationId xmlns:a16="http://schemas.microsoft.com/office/drawing/2014/main" id="{7ED72A32-C851-A8A5-38F9-321CF6CDB71D}"/>
                </a:ext>
              </a:extLst>
            </p:cNvPr>
            <p:cNvSpPr/>
            <p:nvPr/>
          </p:nvSpPr>
          <p:spPr>
            <a:xfrm>
              <a:off x="3322750" y="2225200"/>
              <a:ext cx="41200" cy="51950"/>
            </a:xfrm>
            <a:custGeom>
              <a:avLst/>
              <a:gdLst/>
              <a:ahLst/>
              <a:cxnLst/>
              <a:rect l="l" t="t" r="r" b="b"/>
              <a:pathLst>
                <a:path w="1648" h="2078" extrusionOk="0">
                  <a:moveTo>
                    <a:pt x="1617" y="1"/>
                  </a:moveTo>
                  <a:cubicBezTo>
                    <a:pt x="1616" y="60"/>
                    <a:pt x="1594" y="211"/>
                    <a:pt x="1521" y="341"/>
                  </a:cubicBezTo>
                  <a:cubicBezTo>
                    <a:pt x="1452" y="474"/>
                    <a:pt x="1346" y="585"/>
                    <a:pt x="1299" y="637"/>
                  </a:cubicBezTo>
                  <a:cubicBezTo>
                    <a:pt x="1299" y="637"/>
                    <a:pt x="1239" y="701"/>
                    <a:pt x="1172" y="757"/>
                  </a:cubicBezTo>
                  <a:cubicBezTo>
                    <a:pt x="1104" y="814"/>
                    <a:pt x="1032" y="865"/>
                    <a:pt x="1032" y="865"/>
                  </a:cubicBezTo>
                  <a:cubicBezTo>
                    <a:pt x="903" y="958"/>
                    <a:pt x="760" y="1043"/>
                    <a:pt x="619" y="1137"/>
                  </a:cubicBezTo>
                  <a:cubicBezTo>
                    <a:pt x="409" y="1277"/>
                    <a:pt x="235" y="1442"/>
                    <a:pt x="108" y="1657"/>
                  </a:cubicBezTo>
                  <a:cubicBezTo>
                    <a:pt x="38" y="1778"/>
                    <a:pt x="21" y="1851"/>
                    <a:pt x="10" y="1906"/>
                  </a:cubicBezTo>
                  <a:cubicBezTo>
                    <a:pt x="1" y="1961"/>
                    <a:pt x="0" y="2003"/>
                    <a:pt x="11" y="2078"/>
                  </a:cubicBezTo>
                  <a:cubicBezTo>
                    <a:pt x="22" y="1824"/>
                    <a:pt x="189" y="1582"/>
                    <a:pt x="401" y="1403"/>
                  </a:cubicBezTo>
                  <a:cubicBezTo>
                    <a:pt x="614" y="1224"/>
                    <a:pt x="875" y="1093"/>
                    <a:pt x="1099" y="930"/>
                  </a:cubicBezTo>
                  <a:cubicBezTo>
                    <a:pt x="1099" y="930"/>
                    <a:pt x="1185" y="868"/>
                    <a:pt x="1264" y="798"/>
                  </a:cubicBezTo>
                  <a:cubicBezTo>
                    <a:pt x="1344" y="727"/>
                    <a:pt x="1412" y="644"/>
                    <a:pt x="1412" y="644"/>
                  </a:cubicBezTo>
                  <a:cubicBezTo>
                    <a:pt x="1412" y="644"/>
                    <a:pt x="1425" y="629"/>
                    <a:pt x="1437" y="613"/>
                  </a:cubicBezTo>
                  <a:cubicBezTo>
                    <a:pt x="1450" y="597"/>
                    <a:pt x="1462" y="581"/>
                    <a:pt x="1462" y="581"/>
                  </a:cubicBezTo>
                  <a:lnTo>
                    <a:pt x="1461" y="581"/>
                  </a:lnTo>
                  <a:cubicBezTo>
                    <a:pt x="1586" y="403"/>
                    <a:pt x="1648" y="193"/>
                    <a:pt x="1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6">
              <a:extLst>
                <a:ext uri="{FF2B5EF4-FFF2-40B4-BE49-F238E27FC236}">
                  <a16:creationId xmlns:a16="http://schemas.microsoft.com/office/drawing/2014/main" id="{83732E6D-D062-9276-02CF-1CA73CCDB25D}"/>
                </a:ext>
              </a:extLst>
            </p:cNvPr>
            <p:cNvSpPr/>
            <p:nvPr/>
          </p:nvSpPr>
          <p:spPr>
            <a:xfrm>
              <a:off x="3247700" y="2250650"/>
              <a:ext cx="52075" cy="9200"/>
            </a:xfrm>
            <a:custGeom>
              <a:avLst/>
              <a:gdLst/>
              <a:ahLst/>
              <a:cxnLst/>
              <a:rect l="l" t="t" r="r" b="b"/>
              <a:pathLst>
                <a:path w="2083" h="368" extrusionOk="0">
                  <a:moveTo>
                    <a:pt x="1003" y="1"/>
                  </a:moveTo>
                  <a:cubicBezTo>
                    <a:pt x="959" y="1"/>
                    <a:pt x="915" y="2"/>
                    <a:pt x="871" y="5"/>
                  </a:cubicBezTo>
                  <a:cubicBezTo>
                    <a:pt x="666" y="16"/>
                    <a:pt x="488" y="69"/>
                    <a:pt x="303" y="138"/>
                  </a:cubicBezTo>
                  <a:cubicBezTo>
                    <a:pt x="99" y="218"/>
                    <a:pt x="94" y="231"/>
                    <a:pt x="0" y="307"/>
                  </a:cubicBezTo>
                  <a:cubicBezTo>
                    <a:pt x="181" y="219"/>
                    <a:pt x="394" y="151"/>
                    <a:pt x="615" y="116"/>
                  </a:cubicBezTo>
                  <a:cubicBezTo>
                    <a:pt x="725" y="98"/>
                    <a:pt x="837" y="90"/>
                    <a:pt x="949" y="90"/>
                  </a:cubicBezTo>
                  <a:cubicBezTo>
                    <a:pt x="1060" y="90"/>
                    <a:pt x="1170" y="98"/>
                    <a:pt x="1275" y="112"/>
                  </a:cubicBezTo>
                  <a:cubicBezTo>
                    <a:pt x="1275" y="112"/>
                    <a:pt x="1295" y="114"/>
                    <a:pt x="1325" y="118"/>
                  </a:cubicBezTo>
                  <a:cubicBezTo>
                    <a:pt x="1355" y="124"/>
                    <a:pt x="1394" y="131"/>
                    <a:pt x="1434" y="139"/>
                  </a:cubicBezTo>
                  <a:cubicBezTo>
                    <a:pt x="1512" y="157"/>
                    <a:pt x="1590" y="179"/>
                    <a:pt x="1590" y="179"/>
                  </a:cubicBezTo>
                  <a:lnTo>
                    <a:pt x="1647" y="197"/>
                  </a:lnTo>
                  <a:cubicBezTo>
                    <a:pt x="1805" y="244"/>
                    <a:pt x="1948" y="300"/>
                    <a:pt x="2083" y="368"/>
                  </a:cubicBezTo>
                  <a:cubicBezTo>
                    <a:pt x="2049" y="335"/>
                    <a:pt x="1955" y="262"/>
                    <a:pt x="1847" y="200"/>
                  </a:cubicBezTo>
                  <a:cubicBezTo>
                    <a:pt x="1739" y="140"/>
                    <a:pt x="1620" y="90"/>
                    <a:pt x="1562" y="76"/>
                  </a:cubicBezTo>
                  <a:lnTo>
                    <a:pt x="1517" y="65"/>
                  </a:lnTo>
                  <a:cubicBezTo>
                    <a:pt x="1490" y="58"/>
                    <a:pt x="1455" y="49"/>
                    <a:pt x="1418" y="42"/>
                  </a:cubicBezTo>
                  <a:cubicBezTo>
                    <a:pt x="1347" y="27"/>
                    <a:pt x="1273" y="20"/>
                    <a:pt x="1273" y="20"/>
                  </a:cubicBezTo>
                  <a:cubicBezTo>
                    <a:pt x="1185" y="7"/>
                    <a:pt x="1095" y="1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6">
              <a:extLst>
                <a:ext uri="{FF2B5EF4-FFF2-40B4-BE49-F238E27FC236}">
                  <a16:creationId xmlns:a16="http://schemas.microsoft.com/office/drawing/2014/main" id="{55DD6BA9-E486-438D-F989-8EB0D20E595E}"/>
                </a:ext>
              </a:extLst>
            </p:cNvPr>
            <p:cNvSpPr/>
            <p:nvPr/>
          </p:nvSpPr>
          <p:spPr>
            <a:xfrm>
              <a:off x="3260025" y="2229475"/>
              <a:ext cx="36575" cy="27175"/>
            </a:xfrm>
            <a:custGeom>
              <a:avLst/>
              <a:gdLst/>
              <a:ahLst/>
              <a:cxnLst/>
              <a:rect l="l" t="t" r="r" b="b"/>
              <a:pathLst>
                <a:path w="1463" h="1087" extrusionOk="0">
                  <a:moveTo>
                    <a:pt x="0" y="1"/>
                  </a:moveTo>
                  <a:cubicBezTo>
                    <a:pt x="39" y="16"/>
                    <a:pt x="138" y="44"/>
                    <a:pt x="235" y="82"/>
                  </a:cubicBezTo>
                  <a:cubicBezTo>
                    <a:pt x="332" y="121"/>
                    <a:pt x="428" y="165"/>
                    <a:pt x="472" y="185"/>
                  </a:cubicBezTo>
                  <a:cubicBezTo>
                    <a:pt x="472" y="185"/>
                    <a:pt x="529" y="207"/>
                    <a:pt x="582" y="236"/>
                  </a:cubicBezTo>
                  <a:cubicBezTo>
                    <a:pt x="637" y="263"/>
                    <a:pt x="688" y="295"/>
                    <a:pt x="688" y="295"/>
                  </a:cubicBezTo>
                  <a:cubicBezTo>
                    <a:pt x="782" y="349"/>
                    <a:pt x="873" y="416"/>
                    <a:pt x="957" y="489"/>
                  </a:cubicBezTo>
                  <a:cubicBezTo>
                    <a:pt x="1084" y="601"/>
                    <a:pt x="1197" y="705"/>
                    <a:pt x="1294" y="841"/>
                  </a:cubicBezTo>
                  <a:cubicBezTo>
                    <a:pt x="1396" y="995"/>
                    <a:pt x="1394" y="1004"/>
                    <a:pt x="1462" y="1086"/>
                  </a:cubicBezTo>
                  <a:cubicBezTo>
                    <a:pt x="1404" y="921"/>
                    <a:pt x="1307" y="748"/>
                    <a:pt x="1178" y="593"/>
                  </a:cubicBezTo>
                  <a:cubicBezTo>
                    <a:pt x="1051" y="439"/>
                    <a:pt x="890" y="308"/>
                    <a:pt x="725" y="210"/>
                  </a:cubicBezTo>
                  <a:cubicBezTo>
                    <a:pt x="725" y="210"/>
                    <a:pt x="709" y="201"/>
                    <a:pt x="685" y="188"/>
                  </a:cubicBezTo>
                  <a:cubicBezTo>
                    <a:pt x="661" y="175"/>
                    <a:pt x="629" y="158"/>
                    <a:pt x="596" y="141"/>
                  </a:cubicBezTo>
                  <a:cubicBezTo>
                    <a:pt x="530" y="111"/>
                    <a:pt x="463" y="83"/>
                    <a:pt x="463" y="83"/>
                  </a:cubicBezTo>
                  <a:lnTo>
                    <a:pt x="411" y="64"/>
                  </a:lnTo>
                  <a:cubicBezTo>
                    <a:pt x="269" y="20"/>
                    <a:pt x="132" y="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6">
              <a:extLst>
                <a:ext uri="{FF2B5EF4-FFF2-40B4-BE49-F238E27FC236}">
                  <a16:creationId xmlns:a16="http://schemas.microsoft.com/office/drawing/2014/main" id="{191FD4CD-E285-FABE-E385-1FEBB3623FDB}"/>
                </a:ext>
              </a:extLst>
            </p:cNvPr>
            <p:cNvSpPr/>
            <p:nvPr/>
          </p:nvSpPr>
          <p:spPr>
            <a:xfrm>
              <a:off x="3234325" y="2268150"/>
              <a:ext cx="42375" cy="18525"/>
            </a:xfrm>
            <a:custGeom>
              <a:avLst/>
              <a:gdLst/>
              <a:ahLst/>
              <a:cxnLst/>
              <a:rect l="l" t="t" r="r" b="b"/>
              <a:pathLst>
                <a:path w="1695" h="741" extrusionOk="0">
                  <a:moveTo>
                    <a:pt x="1247" y="1"/>
                  </a:moveTo>
                  <a:cubicBezTo>
                    <a:pt x="1217" y="1"/>
                    <a:pt x="1192" y="2"/>
                    <a:pt x="1174" y="5"/>
                  </a:cubicBezTo>
                  <a:cubicBezTo>
                    <a:pt x="1174" y="5"/>
                    <a:pt x="1158" y="7"/>
                    <a:pt x="1134" y="11"/>
                  </a:cubicBezTo>
                  <a:cubicBezTo>
                    <a:pt x="1111" y="13"/>
                    <a:pt x="1078" y="17"/>
                    <a:pt x="1046" y="25"/>
                  </a:cubicBezTo>
                  <a:cubicBezTo>
                    <a:pt x="982" y="37"/>
                    <a:pt x="920" y="54"/>
                    <a:pt x="920" y="54"/>
                  </a:cubicBezTo>
                  <a:cubicBezTo>
                    <a:pt x="808" y="83"/>
                    <a:pt x="695" y="127"/>
                    <a:pt x="586" y="179"/>
                  </a:cubicBezTo>
                  <a:cubicBezTo>
                    <a:pt x="425" y="260"/>
                    <a:pt x="301" y="369"/>
                    <a:pt x="177" y="491"/>
                  </a:cubicBezTo>
                  <a:cubicBezTo>
                    <a:pt x="42" y="630"/>
                    <a:pt x="44" y="643"/>
                    <a:pt x="0" y="741"/>
                  </a:cubicBezTo>
                  <a:cubicBezTo>
                    <a:pt x="113" y="603"/>
                    <a:pt x="259" y="473"/>
                    <a:pt x="424" y="369"/>
                  </a:cubicBezTo>
                  <a:cubicBezTo>
                    <a:pt x="588" y="263"/>
                    <a:pt x="775" y="188"/>
                    <a:pt x="955" y="139"/>
                  </a:cubicBezTo>
                  <a:cubicBezTo>
                    <a:pt x="955" y="139"/>
                    <a:pt x="972" y="135"/>
                    <a:pt x="997" y="127"/>
                  </a:cubicBezTo>
                  <a:cubicBezTo>
                    <a:pt x="1023" y="122"/>
                    <a:pt x="1058" y="116"/>
                    <a:pt x="1092" y="108"/>
                  </a:cubicBezTo>
                  <a:cubicBezTo>
                    <a:pt x="1161" y="97"/>
                    <a:pt x="1232" y="90"/>
                    <a:pt x="1232" y="90"/>
                  </a:cubicBezTo>
                  <a:lnTo>
                    <a:pt x="1285" y="86"/>
                  </a:lnTo>
                  <a:cubicBezTo>
                    <a:pt x="1360" y="80"/>
                    <a:pt x="1432" y="76"/>
                    <a:pt x="1503" y="76"/>
                  </a:cubicBezTo>
                  <a:cubicBezTo>
                    <a:pt x="1568" y="76"/>
                    <a:pt x="1631" y="79"/>
                    <a:pt x="1695" y="85"/>
                  </a:cubicBezTo>
                  <a:cubicBezTo>
                    <a:pt x="1658" y="68"/>
                    <a:pt x="1557" y="34"/>
                    <a:pt x="1449" y="17"/>
                  </a:cubicBezTo>
                  <a:cubicBezTo>
                    <a:pt x="1378" y="6"/>
                    <a:pt x="1304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6">
              <a:extLst>
                <a:ext uri="{FF2B5EF4-FFF2-40B4-BE49-F238E27FC236}">
                  <a16:creationId xmlns:a16="http://schemas.microsoft.com/office/drawing/2014/main" id="{03912C6C-41E4-D1C9-AB74-81323DE231E5}"/>
                </a:ext>
              </a:extLst>
            </p:cNvPr>
            <p:cNvSpPr/>
            <p:nvPr/>
          </p:nvSpPr>
          <p:spPr>
            <a:xfrm>
              <a:off x="3138700" y="2163675"/>
              <a:ext cx="22500" cy="41775"/>
            </a:xfrm>
            <a:custGeom>
              <a:avLst/>
              <a:gdLst/>
              <a:ahLst/>
              <a:cxnLst/>
              <a:rect l="l" t="t" r="r" b="b"/>
              <a:pathLst>
                <a:path w="900" h="1671" extrusionOk="0">
                  <a:moveTo>
                    <a:pt x="1" y="1"/>
                  </a:moveTo>
                  <a:cubicBezTo>
                    <a:pt x="276" y="233"/>
                    <a:pt x="535" y="587"/>
                    <a:pt x="681" y="939"/>
                  </a:cubicBezTo>
                  <a:cubicBezTo>
                    <a:pt x="681" y="939"/>
                    <a:pt x="709" y="1005"/>
                    <a:pt x="734" y="1073"/>
                  </a:cubicBezTo>
                  <a:cubicBezTo>
                    <a:pt x="756" y="1141"/>
                    <a:pt x="777" y="1211"/>
                    <a:pt x="777" y="1211"/>
                  </a:cubicBezTo>
                  <a:lnTo>
                    <a:pt x="790" y="1263"/>
                  </a:lnTo>
                  <a:cubicBezTo>
                    <a:pt x="832" y="1404"/>
                    <a:pt x="863" y="1537"/>
                    <a:pt x="885" y="1670"/>
                  </a:cubicBezTo>
                  <a:cubicBezTo>
                    <a:pt x="893" y="1629"/>
                    <a:pt x="899" y="1522"/>
                    <a:pt x="893" y="1412"/>
                  </a:cubicBezTo>
                  <a:cubicBezTo>
                    <a:pt x="885" y="1303"/>
                    <a:pt x="867" y="1189"/>
                    <a:pt x="849" y="1138"/>
                  </a:cubicBezTo>
                  <a:cubicBezTo>
                    <a:pt x="849" y="1138"/>
                    <a:pt x="832" y="1074"/>
                    <a:pt x="808" y="1014"/>
                  </a:cubicBezTo>
                  <a:cubicBezTo>
                    <a:pt x="787" y="952"/>
                    <a:pt x="760" y="893"/>
                    <a:pt x="760" y="893"/>
                  </a:cubicBezTo>
                  <a:cubicBezTo>
                    <a:pt x="714" y="785"/>
                    <a:pt x="657" y="678"/>
                    <a:pt x="593" y="574"/>
                  </a:cubicBezTo>
                  <a:cubicBezTo>
                    <a:pt x="497" y="419"/>
                    <a:pt x="380" y="301"/>
                    <a:pt x="254" y="180"/>
                  </a:cubicBezTo>
                  <a:cubicBezTo>
                    <a:pt x="110" y="46"/>
                    <a:pt x="99" y="4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6">
              <a:extLst>
                <a:ext uri="{FF2B5EF4-FFF2-40B4-BE49-F238E27FC236}">
                  <a16:creationId xmlns:a16="http://schemas.microsoft.com/office/drawing/2014/main" id="{E7973AD6-BBDB-F61D-68F2-34F3B24C24F0}"/>
                </a:ext>
              </a:extLst>
            </p:cNvPr>
            <p:cNvSpPr/>
            <p:nvPr/>
          </p:nvSpPr>
          <p:spPr>
            <a:xfrm>
              <a:off x="3144725" y="2161225"/>
              <a:ext cx="33450" cy="28425"/>
            </a:xfrm>
            <a:custGeom>
              <a:avLst/>
              <a:gdLst/>
              <a:ahLst/>
              <a:cxnLst/>
              <a:rect l="l" t="t" r="r" b="b"/>
              <a:pathLst>
                <a:path w="1338" h="1137" extrusionOk="0">
                  <a:moveTo>
                    <a:pt x="1" y="0"/>
                  </a:moveTo>
                  <a:cubicBezTo>
                    <a:pt x="232" y="226"/>
                    <a:pt x="520" y="492"/>
                    <a:pt x="787" y="716"/>
                  </a:cubicBezTo>
                  <a:lnTo>
                    <a:pt x="989" y="885"/>
                  </a:lnTo>
                  <a:lnTo>
                    <a:pt x="1026" y="917"/>
                  </a:lnTo>
                  <a:cubicBezTo>
                    <a:pt x="1133" y="998"/>
                    <a:pt x="1236" y="1070"/>
                    <a:pt x="1337" y="1137"/>
                  </a:cubicBezTo>
                  <a:cubicBezTo>
                    <a:pt x="1293" y="1074"/>
                    <a:pt x="1085" y="848"/>
                    <a:pt x="1014" y="787"/>
                  </a:cubicBezTo>
                  <a:lnTo>
                    <a:pt x="837" y="639"/>
                  </a:lnTo>
                  <a:cubicBezTo>
                    <a:pt x="759" y="573"/>
                    <a:pt x="678" y="504"/>
                    <a:pt x="595" y="435"/>
                  </a:cubicBezTo>
                  <a:cubicBezTo>
                    <a:pt x="474" y="331"/>
                    <a:pt x="353" y="252"/>
                    <a:pt x="231" y="155"/>
                  </a:cubicBezTo>
                  <a:cubicBezTo>
                    <a:pt x="96" y="46"/>
                    <a:pt x="89" y="4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6">
              <a:extLst>
                <a:ext uri="{FF2B5EF4-FFF2-40B4-BE49-F238E27FC236}">
                  <a16:creationId xmlns:a16="http://schemas.microsoft.com/office/drawing/2014/main" id="{A386D300-BFF2-D189-EAB1-73B48F217C03}"/>
                </a:ext>
              </a:extLst>
            </p:cNvPr>
            <p:cNvSpPr/>
            <p:nvPr/>
          </p:nvSpPr>
          <p:spPr>
            <a:xfrm>
              <a:off x="3180050" y="2143625"/>
              <a:ext cx="6000" cy="32075"/>
            </a:xfrm>
            <a:custGeom>
              <a:avLst/>
              <a:gdLst/>
              <a:ahLst/>
              <a:cxnLst/>
              <a:rect l="l" t="t" r="r" b="b"/>
              <a:pathLst>
                <a:path w="240" h="1283" extrusionOk="0">
                  <a:moveTo>
                    <a:pt x="1" y="0"/>
                  </a:moveTo>
                  <a:cubicBezTo>
                    <a:pt x="50" y="236"/>
                    <a:pt x="94" y="520"/>
                    <a:pt x="124" y="775"/>
                  </a:cubicBezTo>
                  <a:lnTo>
                    <a:pt x="135" y="871"/>
                  </a:lnTo>
                  <a:cubicBezTo>
                    <a:pt x="139" y="919"/>
                    <a:pt x="144" y="967"/>
                    <a:pt x="144" y="967"/>
                  </a:cubicBezTo>
                  <a:lnTo>
                    <a:pt x="146" y="1004"/>
                  </a:lnTo>
                  <a:lnTo>
                    <a:pt x="147" y="1004"/>
                  </a:lnTo>
                  <a:cubicBezTo>
                    <a:pt x="158" y="1081"/>
                    <a:pt x="172" y="1177"/>
                    <a:pt x="187" y="1283"/>
                  </a:cubicBezTo>
                  <a:cubicBezTo>
                    <a:pt x="210" y="1229"/>
                    <a:pt x="240" y="999"/>
                    <a:pt x="232" y="928"/>
                  </a:cubicBezTo>
                  <a:cubicBezTo>
                    <a:pt x="232" y="928"/>
                    <a:pt x="228" y="885"/>
                    <a:pt x="224" y="842"/>
                  </a:cubicBezTo>
                  <a:cubicBezTo>
                    <a:pt x="219" y="799"/>
                    <a:pt x="214" y="756"/>
                    <a:pt x="214" y="756"/>
                  </a:cubicBezTo>
                  <a:cubicBezTo>
                    <a:pt x="205" y="679"/>
                    <a:pt x="193" y="600"/>
                    <a:pt x="179" y="522"/>
                  </a:cubicBezTo>
                  <a:cubicBezTo>
                    <a:pt x="160" y="403"/>
                    <a:pt x="120" y="301"/>
                    <a:pt x="86" y="190"/>
                  </a:cubicBezTo>
                  <a:cubicBezTo>
                    <a:pt x="50" y="65"/>
                    <a:pt x="45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6">
              <a:extLst>
                <a:ext uri="{FF2B5EF4-FFF2-40B4-BE49-F238E27FC236}">
                  <a16:creationId xmlns:a16="http://schemas.microsoft.com/office/drawing/2014/main" id="{62F0AB4F-43ED-F8E2-2EA0-2EC25BFA9F0D}"/>
                </a:ext>
              </a:extLst>
            </p:cNvPr>
            <p:cNvSpPr/>
            <p:nvPr/>
          </p:nvSpPr>
          <p:spPr>
            <a:xfrm>
              <a:off x="3179075" y="2138775"/>
              <a:ext cx="22275" cy="39375"/>
            </a:xfrm>
            <a:custGeom>
              <a:avLst/>
              <a:gdLst/>
              <a:ahLst/>
              <a:cxnLst/>
              <a:rect l="l" t="t" r="r" b="b"/>
              <a:pathLst>
                <a:path w="891" h="1575" extrusionOk="0">
                  <a:moveTo>
                    <a:pt x="1" y="1"/>
                  </a:moveTo>
                  <a:cubicBezTo>
                    <a:pt x="245" y="238"/>
                    <a:pt x="485" y="572"/>
                    <a:pt x="638" y="898"/>
                  </a:cubicBezTo>
                  <a:cubicBezTo>
                    <a:pt x="638" y="898"/>
                    <a:pt x="667" y="960"/>
                    <a:pt x="694" y="1023"/>
                  </a:cubicBezTo>
                  <a:cubicBezTo>
                    <a:pt x="720" y="1086"/>
                    <a:pt x="744" y="1150"/>
                    <a:pt x="744" y="1150"/>
                  </a:cubicBezTo>
                  <a:lnTo>
                    <a:pt x="760" y="1199"/>
                  </a:lnTo>
                  <a:cubicBezTo>
                    <a:pt x="810" y="1329"/>
                    <a:pt x="852" y="1452"/>
                    <a:pt x="888" y="1574"/>
                  </a:cubicBezTo>
                  <a:cubicBezTo>
                    <a:pt x="891" y="1534"/>
                    <a:pt x="887" y="1434"/>
                    <a:pt x="871" y="1331"/>
                  </a:cubicBezTo>
                  <a:cubicBezTo>
                    <a:pt x="856" y="1227"/>
                    <a:pt x="831" y="1122"/>
                    <a:pt x="813" y="1076"/>
                  </a:cubicBezTo>
                  <a:cubicBezTo>
                    <a:pt x="813" y="1076"/>
                    <a:pt x="791" y="1017"/>
                    <a:pt x="767" y="961"/>
                  </a:cubicBezTo>
                  <a:cubicBezTo>
                    <a:pt x="743" y="905"/>
                    <a:pt x="715" y="849"/>
                    <a:pt x="715" y="849"/>
                  </a:cubicBezTo>
                  <a:cubicBezTo>
                    <a:pt x="668" y="749"/>
                    <a:pt x="612" y="651"/>
                    <a:pt x="550" y="553"/>
                  </a:cubicBezTo>
                  <a:cubicBezTo>
                    <a:pt x="457" y="410"/>
                    <a:pt x="348" y="298"/>
                    <a:pt x="232" y="179"/>
                  </a:cubicBezTo>
                  <a:cubicBezTo>
                    <a:pt x="102" y="49"/>
                    <a:pt x="92" y="4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36">
              <a:extLst>
                <a:ext uri="{FF2B5EF4-FFF2-40B4-BE49-F238E27FC236}">
                  <a16:creationId xmlns:a16="http://schemas.microsoft.com/office/drawing/2014/main" id="{002CB2F4-6533-5102-D690-49F50912ED2B}"/>
                </a:ext>
              </a:extLst>
            </p:cNvPr>
            <p:cNvSpPr/>
            <p:nvPr/>
          </p:nvSpPr>
          <p:spPr>
            <a:xfrm>
              <a:off x="3209475" y="2124900"/>
              <a:ext cx="20750" cy="29025"/>
            </a:xfrm>
            <a:custGeom>
              <a:avLst/>
              <a:gdLst/>
              <a:ahLst/>
              <a:cxnLst/>
              <a:rect l="l" t="t" r="r" b="b"/>
              <a:pathLst>
                <a:path w="830" h="1161" extrusionOk="0">
                  <a:moveTo>
                    <a:pt x="830" y="0"/>
                  </a:moveTo>
                  <a:lnTo>
                    <a:pt x="830" y="0"/>
                  </a:lnTo>
                  <a:cubicBezTo>
                    <a:pt x="659" y="201"/>
                    <a:pt x="461" y="451"/>
                    <a:pt x="299" y="682"/>
                  </a:cubicBezTo>
                  <a:lnTo>
                    <a:pt x="176" y="857"/>
                  </a:lnTo>
                  <a:lnTo>
                    <a:pt x="152" y="890"/>
                  </a:lnTo>
                  <a:cubicBezTo>
                    <a:pt x="94" y="983"/>
                    <a:pt x="46" y="1073"/>
                    <a:pt x="0" y="1160"/>
                  </a:cubicBezTo>
                  <a:cubicBezTo>
                    <a:pt x="51" y="1123"/>
                    <a:pt x="226" y="944"/>
                    <a:pt x="270" y="881"/>
                  </a:cubicBezTo>
                  <a:cubicBezTo>
                    <a:pt x="270" y="881"/>
                    <a:pt x="378" y="728"/>
                    <a:pt x="378" y="728"/>
                  </a:cubicBezTo>
                  <a:cubicBezTo>
                    <a:pt x="425" y="660"/>
                    <a:pt x="476" y="589"/>
                    <a:pt x="527" y="518"/>
                  </a:cubicBezTo>
                  <a:cubicBezTo>
                    <a:pt x="602" y="413"/>
                    <a:pt x="656" y="307"/>
                    <a:pt x="726" y="201"/>
                  </a:cubicBezTo>
                  <a:cubicBezTo>
                    <a:pt x="804" y="83"/>
                    <a:pt x="806" y="78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36">
              <a:extLst>
                <a:ext uri="{FF2B5EF4-FFF2-40B4-BE49-F238E27FC236}">
                  <a16:creationId xmlns:a16="http://schemas.microsoft.com/office/drawing/2014/main" id="{774ECC8D-9D66-7FE4-9097-2F5D8AF6153D}"/>
                </a:ext>
              </a:extLst>
            </p:cNvPr>
            <p:cNvSpPr/>
            <p:nvPr/>
          </p:nvSpPr>
          <p:spPr>
            <a:xfrm>
              <a:off x="3229375" y="2128025"/>
              <a:ext cx="5500" cy="28500"/>
            </a:xfrm>
            <a:custGeom>
              <a:avLst/>
              <a:gdLst/>
              <a:ahLst/>
              <a:cxnLst/>
              <a:rect l="l" t="t" r="r" b="b"/>
              <a:pathLst>
                <a:path w="220" h="114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146" y="206"/>
                    <a:pt x="85" y="458"/>
                    <a:pt x="46" y="684"/>
                  </a:cubicBezTo>
                  <a:lnTo>
                    <a:pt x="16" y="855"/>
                  </a:lnTo>
                  <a:lnTo>
                    <a:pt x="11" y="887"/>
                  </a:lnTo>
                  <a:cubicBezTo>
                    <a:pt x="2" y="976"/>
                    <a:pt x="0" y="1058"/>
                    <a:pt x="0" y="1139"/>
                  </a:cubicBezTo>
                  <a:cubicBezTo>
                    <a:pt x="27" y="1095"/>
                    <a:pt x="101" y="903"/>
                    <a:pt x="112" y="842"/>
                  </a:cubicBezTo>
                  <a:lnTo>
                    <a:pt x="136" y="692"/>
                  </a:lnTo>
                  <a:cubicBezTo>
                    <a:pt x="148" y="625"/>
                    <a:pt x="160" y="556"/>
                    <a:pt x="173" y="487"/>
                  </a:cubicBezTo>
                  <a:cubicBezTo>
                    <a:pt x="192" y="383"/>
                    <a:pt x="191" y="287"/>
                    <a:pt x="205" y="185"/>
                  </a:cubicBezTo>
                  <a:cubicBezTo>
                    <a:pt x="220" y="71"/>
                    <a:pt x="220" y="66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6">
              <a:extLst>
                <a:ext uri="{FF2B5EF4-FFF2-40B4-BE49-F238E27FC236}">
                  <a16:creationId xmlns:a16="http://schemas.microsoft.com/office/drawing/2014/main" id="{F479A7F9-44FF-F6E4-8710-F7967F58B397}"/>
                </a:ext>
              </a:extLst>
            </p:cNvPr>
            <p:cNvSpPr/>
            <p:nvPr/>
          </p:nvSpPr>
          <p:spPr>
            <a:xfrm>
              <a:off x="3098050" y="2175625"/>
              <a:ext cx="47925" cy="25850"/>
            </a:xfrm>
            <a:custGeom>
              <a:avLst/>
              <a:gdLst/>
              <a:ahLst/>
              <a:cxnLst/>
              <a:rect l="l" t="t" r="r" b="b"/>
              <a:pathLst>
                <a:path w="1917" h="1034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104"/>
                    <a:pt x="89" y="205"/>
                    <a:pt x="175" y="285"/>
                  </a:cubicBezTo>
                  <a:cubicBezTo>
                    <a:pt x="261" y="366"/>
                    <a:pt x="369" y="426"/>
                    <a:pt x="480" y="472"/>
                  </a:cubicBezTo>
                  <a:cubicBezTo>
                    <a:pt x="704" y="567"/>
                    <a:pt x="952" y="593"/>
                    <a:pt x="1168" y="635"/>
                  </a:cubicBezTo>
                  <a:cubicBezTo>
                    <a:pt x="1168" y="635"/>
                    <a:pt x="1251" y="650"/>
                    <a:pt x="1332" y="673"/>
                  </a:cubicBezTo>
                  <a:cubicBezTo>
                    <a:pt x="1414" y="694"/>
                    <a:pt x="1490" y="724"/>
                    <a:pt x="1490" y="724"/>
                  </a:cubicBezTo>
                  <a:lnTo>
                    <a:pt x="1548" y="748"/>
                  </a:lnTo>
                  <a:cubicBezTo>
                    <a:pt x="1702" y="811"/>
                    <a:pt x="1832" y="902"/>
                    <a:pt x="1916" y="1033"/>
                  </a:cubicBezTo>
                  <a:cubicBezTo>
                    <a:pt x="1903" y="989"/>
                    <a:pt x="1850" y="871"/>
                    <a:pt x="1749" y="786"/>
                  </a:cubicBezTo>
                  <a:cubicBezTo>
                    <a:pt x="1651" y="697"/>
                    <a:pt x="1527" y="639"/>
                    <a:pt x="1468" y="619"/>
                  </a:cubicBezTo>
                  <a:cubicBezTo>
                    <a:pt x="1468" y="619"/>
                    <a:pt x="1394" y="594"/>
                    <a:pt x="1321" y="576"/>
                  </a:cubicBezTo>
                  <a:cubicBezTo>
                    <a:pt x="1246" y="557"/>
                    <a:pt x="1172" y="543"/>
                    <a:pt x="1172" y="543"/>
                  </a:cubicBezTo>
                  <a:cubicBezTo>
                    <a:pt x="1039" y="516"/>
                    <a:pt x="901" y="501"/>
                    <a:pt x="769" y="471"/>
                  </a:cubicBezTo>
                  <a:cubicBezTo>
                    <a:pt x="571" y="427"/>
                    <a:pt x="387" y="384"/>
                    <a:pt x="227" y="268"/>
                  </a:cubicBezTo>
                  <a:cubicBezTo>
                    <a:pt x="140" y="201"/>
                    <a:pt x="109" y="151"/>
                    <a:pt x="80" y="118"/>
                  </a:cubicBezTo>
                  <a:cubicBezTo>
                    <a:pt x="54" y="82"/>
                    <a:pt x="34" y="5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6">
              <a:extLst>
                <a:ext uri="{FF2B5EF4-FFF2-40B4-BE49-F238E27FC236}">
                  <a16:creationId xmlns:a16="http://schemas.microsoft.com/office/drawing/2014/main" id="{EE96F6A1-FD66-2AE4-A8C6-35A4AD902B33}"/>
                </a:ext>
              </a:extLst>
            </p:cNvPr>
            <p:cNvSpPr/>
            <p:nvPr/>
          </p:nvSpPr>
          <p:spPr>
            <a:xfrm>
              <a:off x="3097500" y="2176800"/>
              <a:ext cx="32550" cy="37950"/>
            </a:xfrm>
            <a:custGeom>
              <a:avLst/>
              <a:gdLst/>
              <a:ahLst/>
              <a:cxnLst/>
              <a:rect l="l" t="t" r="r" b="b"/>
              <a:pathLst>
                <a:path w="1302" h="1518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194"/>
                    <a:pt x="73" y="406"/>
                    <a:pt x="170" y="605"/>
                  </a:cubicBezTo>
                  <a:cubicBezTo>
                    <a:pt x="267" y="805"/>
                    <a:pt x="408" y="985"/>
                    <a:pt x="564" y="1130"/>
                  </a:cubicBezTo>
                  <a:cubicBezTo>
                    <a:pt x="564" y="1130"/>
                    <a:pt x="579" y="1143"/>
                    <a:pt x="601" y="1164"/>
                  </a:cubicBezTo>
                  <a:cubicBezTo>
                    <a:pt x="625" y="1183"/>
                    <a:pt x="656" y="1208"/>
                    <a:pt x="687" y="1234"/>
                  </a:cubicBezTo>
                  <a:cubicBezTo>
                    <a:pt x="751" y="1281"/>
                    <a:pt x="818" y="1327"/>
                    <a:pt x="818" y="1327"/>
                  </a:cubicBezTo>
                  <a:lnTo>
                    <a:pt x="870" y="1358"/>
                  </a:lnTo>
                  <a:cubicBezTo>
                    <a:pt x="1014" y="1438"/>
                    <a:pt x="1159" y="1488"/>
                    <a:pt x="1301" y="1517"/>
                  </a:cubicBezTo>
                  <a:cubicBezTo>
                    <a:pt x="1261" y="1493"/>
                    <a:pt x="1159" y="1445"/>
                    <a:pt x="1060" y="1384"/>
                  </a:cubicBezTo>
                  <a:cubicBezTo>
                    <a:pt x="963" y="1323"/>
                    <a:pt x="869" y="1254"/>
                    <a:pt x="826" y="1222"/>
                  </a:cubicBezTo>
                  <a:cubicBezTo>
                    <a:pt x="826" y="1222"/>
                    <a:pt x="812" y="1212"/>
                    <a:pt x="791" y="1197"/>
                  </a:cubicBezTo>
                  <a:cubicBezTo>
                    <a:pt x="771" y="1183"/>
                    <a:pt x="743" y="1164"/>
                    <a:pt x="718" y="1142"/>
                  </a:cubicBezTo>
                  <a:cubicBezTo>
                    <a:pt x="665" y="1100"/>
                    <a:pt x="617" y="1054"/>
                    <a:pt x="617" y="1054"/>
                  </a:cubicBezTo>
                  <a:cubicBezTo>
                    <a:pt x="527" y="973"/>
                    <a:pt x="447" y="878"/>
                    <a:pt x="374" y="778"/>
                  </a:cubicBezTo>
                  <a:cubicBezTo>
                    <a:pt x="266" y="626"/>
                    <a:pt x="173" y="483"/>
                    <a:pt x="108" y="310"/>
                  </a:cubicBezTo>
                  <a:cubicBezTo>
                    <a:pt x="41" y="117"/>
                    <a:pt x="47" y="10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6">
              <a:extLst>
                <a:ext uri="{FF2B5EF4-FFF2-40B4-BE49-F238E27FC236}">
                  <a16:creationId xmlns:a16="http://schemas.microsoft.com/office/drawing/2014/main" id="{54154032-9980-9C48-5189-9E2C304D1EDF}"/>
                </a:ext>
              </a:extLst>
            </p:cNvPr>
            <p:cNvSpPr/>
            <p:nvPr/>
          </p:nvSpPr>
          <p:spPr>
            <a:xfrm>
              <a:off x="3118350" y="2218500"/>
              <a:ext cx="28350" cy="7425"/>
            </a:xfrm>
            <a:custGeom>
              <a:avLst/>
              <a:gdLst/>
              <a:ahLst/>
              <a:cxnLst/>
              <a:rect l="l" t="t" r="r" b="b"/>
              <a:pathLst>
                <a:path w="1134" h="297" extrusionOk="0">
                  <a:moveTo>
                    <a:pt x="487" y="1"/>
                  </a:moveTo>
                  <a:cubicBezTo>
                    <a:pt x="370" y="1"/>
                    <a:pt x="267" y="35"/>
                    <a:pt x="164" y="75"/>
                  </a:cubicBezTo>
                  <a:cubicBezTo>
                    <a:pt x="48" y="123"/>
                    <a:pt x="46" y="131"/>
                    <a:pt x="0" y="185"/>
                  </a:cubicBezTo>
                  <a:cubicBezTo>
                    <a:pt x="133" y="120"/>
                    <a:pt x="296" y="88"/>
                    <a:pt x="457" y="88"/>
                  </a:cubicBezTo>
                  <a:cubicBezTo>
                    <a:pt x="542" y="88"/>
                    <a:pt x="626" y="97"/>
                    <a:pt x="704" y="115"/>
                  </a:cubicBezTo>
                  <a:cubicBezTo>
                    <a:pt x="704" y="115"/>
                    <a:pt x="705" y="115"/>
                    <a:pt x="705" y="115"/>
                  </a:cubicBezTo>
                  <a:cubicBezTo>
                    <a:pt x="721" y="115"/>
                    <a:pt x="873" y="165"/>
                    <a:pt x="872" y="168"/>
                  </a:cubicBezTo>
                  <a:lnTo>
                    <a:pt x="902" y="182"/>
                  </a:lnTo>
                  <a:cubicBezTo>
                    <a:pt x="985" y="215"/>
                    <a:pt x="1062" y="251"/>
                    <a:pt x="1134" y="297"/>
                  </a:cubicBezTo>
                  <a:cubicBezTo>
                    <a:pt x="1121" y="273"/>
                    <a:pt x="1079" y="219"/>
                    <a:pt x="1026" y="171"/>
                  </a:cubicBezTo>
                  <a:cubicBezTo>
                    <a:pt x="973" y="125"/>
                    <a:pt x="911" y="85"/>
                    <a:pt x="878" y="73"/>
                  </a:cubicBezTo>
                  <a:cubicBezTo>
                    <a:pt x="878" y="73"/>
                    <a:pt x="839" y="56"/>
                    <a:pt x="798" y="46"/>
                  </a:cubicBezTo>
                  <a:cubicBezTo>
                    <a:pt x="757" y="33"/>
                    <a:pt x="716" y="25"/>
                    <a:pt x="716" y="25"/>
                  </a:cubicBezTo>
                  <a:cubicBezTo>
                    <a:pt x="644" y="8"/>
                    <a:pt x="566" y="1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6">
              <a:extLst>
                <a:ext uri="{FF2B5EF4-FFF2-40B4-BE49-F238E27FC236}">
                  <a16:creationId xmlns:a16="http://schemas.microsoft.com/office/drawing/2014/main" id="{CCDA9216-6040-B4EE-8A4D-0A59CE37AD55}"/>
                </a:ext>
              </a:extLst>
            </p:cNvPr>
            <p:cNvSpPr/>
            <p:nvPr/>
          </p:nvSpPr>
          <p:spPr>
            <a:xfrm>
              <a:off x="3067525" y="2236725"/>
              <a:ext cx="20175" cy="39975"/>
            </a:xfrm>
            <a:custGeom>
              <a:avLst/>
              <a:gdLst/>
              <a:ahLst/>
              <a:cxnLst/>
              <a:rect l="l" t="t" r="r" b="b"/>
              <a:pathLst>
                <a:path w="807" h="1599" extrusionOk="0">
                  <a:moveTo>
                    <a:pt x="806" y="0"/>
                  </a:moveTo>
                  <a:lnTo>
                    <a:pt x="806" y="0"/>
                  </a:lnTo>
                  <a:cubicBezTo>
                    <a:pt x="766" y="7"/>
                    <a:pt x="663" y="36"/>
                    <a:pt x="566" y="88"/>
                  </a:cubicBezTo>
                  <a:cubicBezTo>
                    <a:pt x="471" y="142"/>
                    <a:pt x="380" y="214"/>
                    <a:pt x="346" y="256"/>
                  </a:cubicBezTo>
                  <a:cubicBezTo>
                    <a:pt x="346" y="256"/>
                    <a:pt x="346" y="256"/>
                    <a:pt x="346" y="256"/>
                  </a:cubicBezTo>
                  <a:cubicBezTo>
                    <a:pt x="339" y="256"/>
                    <a:pt x="184" y="462"/>
                    <a:pt x="192" y="468"/>
                  </a:cubicBezTo>
                  <a:cubicBezTo>
                    <a:pt x="130" y="567"/>
                    <a:pt x="84" y="679"/>
                    <a:pt x="50" y="796"/>
                  </a:cubicBezTo>
                  <a:cubicBezTo>
                    <a:pt x="0" y="972"/>
                    <a:pt x="5" y="1140"/>
                    <a:pt x="31" y="1312"/>
                  </a:cubicBezTo>
                  <a:cubicBezTo>
                    <a:pt x="66" y="1503"/>
                    <a:pt x="82" y="1509"/>
                    <a:pt x="140" y="1599"/>
                  </a:cubicBezTo>
                  <a:cubicBezTo>
                    <a:pt x="80" y="1431"/>
                    <a:pt x="61" y="1235"/>
                    <a:pt x="86" y="1043"/>
                  </a:cubicBezTo>
                  <a:cubicBezTo>
                    <a:pt x="109" y="849"/>
                    <a:pt x="182" y="662"/>
                    <a:pt x="276" y="504"/>
                  </a:cubicBezTo>
                  <a:cubicBezTo>
                    <a:pt x="276" y="504"/>
                    <a:pt x="285" y="489"/>
                    <a:pt x="298" y="466"/>
                  </a:cubicBezTo>
                  <a:cubicBezTo>
                    <a:pt x="314" y="445"/>
                    <a:pt x="333" y="417"/>
                    <a:pt x="354" y="387"/>
                  </a:cubicBezTo>
                  <a:cubicBezTo>
                    <a:pt x="375" y="359"/>
                    <a:pt x="399" y="335"/>
                    <a:pt x="416" y="314"/>
                  </a:cubicBezTo>
                  <a:cubicBezTo>
                    <a:pt x="432" y="294"/>
                    <a:pt x="445" y="282"/>
                    <a:pt x="445" y="282"/>
                  </a:cubicBezTo>
                  <a:lnTo>
                    <a:pt x="483" y="246"/>
                  </a:lnTo>
                  <a:cubicBezTo>
                    <a:pt x="582" y="144"/>
                    <a:pt x="689" y="63"/>
                    <a:pt x="8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6">
              <a:extLst>
                <a:ext uri="{FF2B5EF4-FFF2-40B4-BE49-F238E27FC236}">
                  <a16:creationId xmlns:a16="http://schemas.microsoft.com/office/drawing/2014/main" id="{53E23648-2A3A-D1E8-A876-6AD5238FF111}"/>
                </a:ext>
              </a:extLst>
            </p:cNvPr>
            <p:cNvSpPr/>
            <p:nvPr/>
          </p:nvSpPr>
          <p:spPr>
            <a:xfrm>
              <a:off x="2968125" y="2220850"/>
              <a:ext cx="64775" cy="39450"/>
            </a:xfrm>
            <a:custGeom>
              <a:avLst/>
              <a:gdLst/>
              <a:ahLst/>
              <a:cxnLst/>
              <a:rect l="l" t="t" r="r" b="b"/>
              <a:pathLst>
                <a:path w="2591" h="1578" extrusionOk="0">
                  <a:moveTo>
                    <a:pt x="2590" y="1"/>
                  </a:moveTo>
                  <a:cubicBezTo>
                    <a:pt x="2555" y="150"/>
                    <a:pt x="2414" y="256"/>
                    <a:pt x="2261" y="299"/>
                  </a:cubicBezTo>
                  <a:cubicBezTo>
                    <a:pt x="2189" y="320"/>
                    <a:pt x="2112" y="328"/>
                    <a:pt x="2034" y="328"/>
                  </a:cubicBezTo>
                  <a:cubicBezTo>
                    <a:pt x="1946" y="328"/>
                    <a:pt x="1856" y="318"/>
                    <a:pt x="1765" y="310"/>
                  </a:cubicBezTo>
                  <a:cubicBezTo>
                    <a:pt x="1692" y="301"/>
                    <a:pt x="1617" y="296"/>
                    <a:pt x="1541" y="296"/>
                  </a:cubicBezTo>
                  <a:cubicBezTo>
                    <a:pt x="1439" y="296"/>
                    <a:pt x="1336" y="305"/>
                    <a:pt x="1236" y="326"/>
                  </a:cubicBezTo>
                  <a:cubicBezTo>
                    <a:pt x="1063" y="362"/>
                    <a:pt x="898" y="428"/>
                    <a:pt x="752" y="514"/>
                  </a:cubicBezTo>
                  <a:cubicBezTo>
                    <a:pt x="752" y="514"/>
                    <a:pt x="641" y="579"/>
                    <a:pt x="541" y="660"/>
                  </a:cubicBezTo>
                  <a:cubicBezTo>
                    <a:pt x="441" y="741"/>
                    <a:pt x="354" y="837"/>
                    <a:pt x="354" y="837"/>
                  </a:cubicBezTo>
                  <a:cubicBezTo>
                    <a:pt x="354" y="836"/>
                    <a:pt x="354" y="836"/>
                    <a:pt x="354" y="836"/>
                  </a:cubicBezTo>
                  <a:cubicBezTo>
                    <a:pt x="352" y="836"/>
                    <a:pt x="291" y="910"/>
                    <a:pt x="291" y="910"/>
                  </a:cubicBezTo>
                  <a:cubicBezTo>
                    <a:pt x="128" y="1117"/>
                    <a:pt x="39" y="1349"/>
                    <a:pt x="0" y="1577"/>
                  </a:cubicBezTo>
                  <a:cubicBezTo>
                    <a:pt x="28" y="1510"/>
                    <a:pt x="86" y="1338"/>
                    <a:pt x="188" y="1186"/>
                  </a:cubicBezTo>
                  <a:cubicBezTo>
                    <a:pt x="286" y="1032"/>
                    <a:pt x="415" y="898"/>
                    <a:pt x="478" y="840"/>
                  </a:cubicBezTo>
                  <a:cubicBezTo>
                    <a:pt x="478" y="840"/>
                    <a:pt x="553" y="764"/>
                    <a:pt x="638" y="700"/>
                  </a:cubicBezTo>
                  <a:cubicBezTo>
                    <a:pt x="681" y="668"/>
                    <a:pt x="724" y="636"/>
                    <a:pt x="758" y="617"/>
                  </a:cubicBezTo>
                  <a:cubicBezTo>
                    <a:pt x="793" y="595"/>
                    <a:pt x="815" y="581"/>
                    <a:pt x="815" y="581"/>
                  </a:cubicBezTo>
                  <a:cubicBezTo>
                    <a:pt x="980" y="487"/>
                    <a:pt x="1168" y="420"/>
                    <a:pt x="1364" y="394"/>
                  </a:cubicBezTo>
                  <a:cubicBezTo>
                    <a:pt x="1436" y="382"/>
                    <a:pt x="1507" y="378"/>
                    <a:pt x="1578" y="378"/>
                  </a:cubicBezTo>
                  <a:cubicBezTo>
                    <a:pt x="1698" y="378"/>
                    <a:pt x="1818" y="389"/>
                    <a:pt x="1940" y="389"/>
                  </a:cubicBezTo>
                  <a:cubicBezTo>
                    <a:pt x="2036" y="389"/>
                    <a:pt x="2133" y="382"/>
                    <a:pt x="2233" y="357"/>
                  </a:cubicBezTo>
                  <a:cubicBezTo>
                    <a:pt x="2399" y="309"/>
                    <a:pt x="2468" y="243"/>
                    <a:pt x="2513" y="192"/>
                  </a:cubicBezTo>
                  <a:cubicBezTo>
                    <a:pt x="2556" y="139"/>
                    <a:pt x="2583" y="90"/>
                    <a:pt x="2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6">
              <a:extLst>
                <a:ext uri="{FF2B5EF4-FFF2-40B4-BE49-F238E27FC236}">
                  <a16:creationId xmlns:a16="http://schemas.microsoft.com/office/drawing/2014/main" id="{10A2E703-22E6-92A4-EE28-174B46C4DD4F}"/>
                </a:ext>
              </a:extLst>
            </p:cNvPr>
            <p:cNvSpPr/>
            <p:nvPr/>
          </p:nvSpPr>
          <p:spPr>
            <a:xfrm>
              <a:off x="2990875" y="2221850"/>
              <a:ext cx="43925" cy="42675"/>
            </a:xfrm>
            <a:custGeom>
              <a:avLst/>
              <a:gdLst/>
              <a:ahLst/>
              <a:cxnLst/>
              <a:rect l="l" t="t" r="r" b="b"/>
              <a:pathLst>
                <a:path w="1757" h="1707" extrusionOk="0">
                  <a:moveTo>
                    <a:pt x="1732" y="1"/>
                  </a:moveTo>
                  <a:cubicBezTo>
                    <a:pt x="1757" y="237"/>
                    <a:pt x="1619" y="482"/>
                    <a:pt x="1423" y="647"/>
                  </a:cubicBezTo>
                  <a:cubicBezTo>
                    <a:pt x="1226" y="815"/>
                    <a:pt x="974" y="915"/>
                    <a:pt x="744" y="1026"/>
                  </a:cubicBezTo>
                  <a:cubicBezTo>
                    <a:pt x="744" y="1026"/>
                    <a:pt x="656" y="1067"/>
                    <a:pt x="570" y="1113"/>
                  </a:cubicBezTo>
                  <a:cubicBezTo>
                    <a:pt x="482" y="1160"/>
                    <a:pt x="400" y="1214"/>
                    <a:pt x="400" y="1214"/>
                  </a:cubicBezTo>
                  <a:lnTo>
                    <a:pt x="339" y="1257"/>
                  </a:lnTo>
                  <a:cubicBezTo>
                    <a:pt x="178" y="1379"/>
                    <a:pt x="56" y="1535"/>
                    <a:pt x="1" y="1707"/>
                  </a:cubicBezTo>
                  <a:cubicBezTo>
                    <a:pt x="29" y="1659"/>
                    <a:pt x="108" y="1543"/>
                    <a:pt x="215" y="1453"/>
                  </a:cubicBezTo>
                  <a:cubicBezTo>
                    <a:pt x="321" y="1361"/>
                    <a:pt x="445" y="1292"/>
                    <a:pt x="503" y="1256"/>
                  </a:cubicBezTo>
                  <a:cubicBezTo>
                    <a:pt x="503" y="1256"/>
                    <a:pt x="573" y="1213"/>
                    <a:pt x="648" y="1175"/>
                  </a:cubicBezTo>
                  <a:cubicBezTo>
                    <a:pt x="722" y="1138"/>
                    <a:pt x="797" y="1101"/>
                    <a:pt x="797" y="1101"/>
                  </a:cubicBezTo>
                  <a:cubicBezTo>
                    <a:pt x="932" y="1037"/>
                    <a:pt x="1076" y="973"/>
                    <a:pt x="1215" y="894"/>
                  </a:cubicBezTo>
                  <a:cubicBezTo>
                    <a:pt x="1423" y="776"/>
                    <a:pt x="1585" y="612"/>
                    <a:pt x="1688" y="402"/>
                  </a:cubicBezTo>
                  <a:cubicBezTo>
                    <a:pt x="1745" y="283"/>
                    <a:pt x="1752" y="213"/>
                    <a:pt x="1757" y="161"/>
                  </a:cubicBezTo>
                  <a:cubicBezTo>
                    <a:pt x="1757" y="108"/>
                    <a:pt x="1754" y="68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6">
              <a:extLst>
                <a:ext uri="{FF2B5EF4-FFF2-40B4-BE49-F238E27FC236}">
                  <a16:creationId xmlns:a16="http://schemas.microsoft.com/office/drawing/2014/main" id="{64EA97E7-0DB3-EE83-73E0-5607E60358F2}"/>
                </a:ext>
              </a:extLst>
            </p:cNvPr>
            <p:cNvSpPr/>
            <p:nvPr/>
          </p:nvSpPr>
          <p:spPr>
            <a:xfrm>
              <a:off x="2980700" y="2270900"/>
              <a:ext cx="40950" cy="15475"/>
            </a:xfrm>
            <a:custGeom>
              <a:avLst/>
              <a:gdLst/>
              <a:ahLst/>
              <a:cxnLst/>
              <a:rect l="l" t="t" r="r" b="b"/>
              <a:pathLst>
                <a:path w="1638" h="619" extrusionOk="0">
                  <a:moveTo>
                    <a:pt x="886" y="0"/>
                  </a:moveTo>
                  <a:cubicBezTo>
                    <a:pt x="764" y="0"/>
                    <a:pt x="643" y="23"/>
                    <a:pt x="536" y="68"/>
                  </a:cubicBezTo>
                  <a:cubicBezTo>
                    <a:pt x="536" y="68"/>
                    <a:pt x="464" y="95"/>
                    <a:pt x="399" y="135"/>
                  </a:cubicBezTo>
                  <a:cubicBezTo>
                    <a:pt x="333" y="173"/>
                    <a:pt x="274" y="221"/>
                    <a:pt x="274" y="221"/>
                  </a:cubicBezTo>
                  <a:lnTo>
                    <a:pt x="231" y="258"/>
                  </a:lnTo>
                  <a:lnTo>
                    <a:pt x="231" y="256"/>
                  </a:lnTo>
                  <a:cubicBezTo>
                    <a:pt x="118" y="365"/>
                    <a:pt x="44" y="490"/>
                    <a:pt x="0" y="619"/>
                  </a:cubicBezTo>
                  <a:cubicBezTo>
                    <a:pt x="26" y="585"/>
                    <a:pt x="87" y="498"/>
                    <a:pt x="164" y="425"/>
                  </a:cubicBezTo>
                  <a:cubicBezTo>
                    <a:pt x="239" y="352"/>
                    <a:pt x="327" y="292"/>
                    <a:pt x="367" y="264"/>
                  </a:cubicBezTo>
                  <a:cubicBezTo>
                    <a:pt x="367" y="264"/>
                    <a:pt x="417" y="227"/>
                    <a:pt x="471" y="199"/>
                  </a:cubicBezTo>
                  <a:cubicBezTo>
                    <a:pt x="524" y="170"/>
                    <a:pt x="580" y="148"/>
                    <a:pt x="580" y="148"/>
                  </a:cubicBezTo>
                  <a:cubicBezTo>
                    <a:pt x="678" y="110"/>
                    <a:pt x="786" y="89"/>
                    <a:pt x="897" y="89"/>
                  </a:cubicBezTo>
                  <a:cubicBezTo>
                    <a:pt x="900" y="89"/>
                    <a:pt x="903" y="89"/>
                    <a:pt x="905" y="89"/>
                  </a:cubicBezTo>
                  <a:cubicBezTo>
                    <a:pt x="1072" y="90"/>
                    <a:pt x="1230" y="114"/>
                    <a:pt x="1380" y="190"/>
                  </a:cubicBezTo>
                  <a:cubicBezTo>
                    <a:pt x="1543" y="285"/>
                    <a:pt x="1543" y="295"/>
                    <a:pt x="1637" y="350"/>
                  </a:cubicBezTo>
                  <a:cubicBezTo>
                    <a:pt x="1523" y="211"/>
                    <a:pt x="1349" y="91"/>
                    <a:pt x="1148" y="37"/>
                  </a:cubicBezTo>
                  <a:cubicBezTo>
                    <a:pt x="1063" y="12"/>
                    <a:pt x="975" y="0"/>
                    <a:pt x="8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6">
              <a:extLst>
                <a:ext uri="{FF2B5EF4-FFF2-40B4-BE49-F238E27FC236}">
                  <a16:creationId xmlns:a16="http://schemas.microsoft.com/office/drawing/2014/main" id="{E333AE15-16C5-532F-CFB7-D81D979CF8E0}"/>
                </a:ext>
              </a:extLst>
            </p:cNvPr>
            <p:cNvSpPr/>
            <p:nvPr/>
          </p:nvSpPr>
          <p:spPr>
            <a:xfrm>
              <a:off x="2866325" y="2118600"/>
              <a:ext cx="34250" cy="28700"/>
            </a:xfrm>
            <a:custGeom>
              <a:avLst/>
              <a:gdLst/>
              <a:ahLst/>
              <a:cxnLst/>
              <a:rect l="l" t="t" r="r" b="b"/>
              <a:pathLst>
                <a:path w="1370" h="1148" extrusionOk="0">
                  <a:moveTo>
                    <a:pt x="0" y="0"/>
                  </a:moveTo>
                  <a:lnTo>
                    <a:pt x="0" y="0"/>
                  </a:lnTo>
                  <a:cubicBezTo>
                    <a:pt x="300" y="149"/>
                    <a:pt x="631" y="381"/>
                    <a:pt x="888" y="626"/>
                  </a:cubicBezTo>
                  <a:cubicBezTo>
                    <a:pt x="888" y="626"/>
                    <a:pt x="938" y="672"/>
                    <a:pt x="985" y="720"/>
                  </a:cubicBezTo>
                  <a:cubicBezTo>
                    <a:pt x="1032" y="769"/>
                    <a:pt x="1077" y="819"/>
                    <a:pt x="1077" y="819"/>
                  </a:cubicBezTo>
                  <a:lnTo>
                    <a:pt x="1110" y="856"/>
                  </a:lnTo>
                  <a:cubicBezTo>
                    <a:pt x="1204" y="956"/>
                    <a:pt x="1289" y="1051"/>
                    <a:pt x="1369" y="1147"/>
                  </a:cubicBezTo>
                  <a:cubicBezTo>
                    <a:pt x="1356" y="1111"/>
                    <a:pt x="1314" y="1021"/>
                    <a:pt x="1261" y="933"/>
                  </a:cubicBezTo>
                  <a:cubicBezTo>
                    <a:pt x="1209" y="846"/>
                    <a:pt x="1148" y="759"/>
                    <a:pt x="1113" y="723"/>
                  </a:cubicBezTo>
                  <a:cubicBezTo>
                    <a:pt x="1113" y="723"/>
                    <a:pt x="1073" y="678"/>
                    <a:pt x="1030" y="636"/>
                  </a:cubicBezTo>
                  <a:cubicBezTo>
                    <a:pt x="988" y="593"/>
                    <a:pt x="942" y="552"/>
                    <a:pt x="942" y="552"/>
                  </a:cubicBezTo>
                  <a:cubicBezTo>
                    <a:pt x="864" y="478"/>
                    <a:pt x="778" y="406"/>
                    <a:pt x="689" y="337"/>
                  </a:cubicBezTo>
                  <a:cubicBezTo>
                    <a:pt x="554" y="236"/>
                    <a:pt x="417" y="169"/>
                    <a:pt x="272" y="95"/>
                  </a:cubicBezTo>
                  <a:cubicBezTo>
                    <a:pt x="110" y="15"/>
                    <a:pt x="101" y="1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6">
              <a:extLst>
                <a:ext uri="{FF2B5EF4-FFF2-40B4-BE49-F238E27FC236}">
                  <a16:creationId xmlns:a16="http://schemas.microsoft.com/office/drawing/2014/main" id="{B904E014-11C7-3D10-0D36-E75192FC78CF}"/>
                </a:ext>
              </a:extLst>
            </p:cNvPr>
            <p:cNvSpPr/>
            <p:nvPr/>
          </p:nvSpPr>
          <p:spPr>
            <a:xfrm>
              <a:off x="2852475" y="2059850"/>
              <a:ext cx="43600" cy="40925"/>
            </a:xfrm>
            <a:custGeom>
              <a:avLst/>
              <a:gdLst/>
              <a:ahLst/>
              <a:cxnLst/>
              <a:rect l="l" t="t" r="r" b="b"/>
              <a:pathLst>
                <a:path w="1744" h="1637" extrusionOk="0">
                  <a:moveTo>
                    <a:pt x="1" y="0"/>
                  </a:moveTo>
                  <a:cubicBezTo>
                    <a:pt x="306" y="318"/>
                    <a:pt x="684" y="695"/>
                    <a:pt x="1031" y="1018"/>
                  </a:cubicBezTo>
                  <a:cubicBezTo>
                    <a:pt x="1032" y="1018"/>
                    <a:pt x="1295" y="1261"/>
                    <a:pt x="1295" y="1261"/>
                  </a:cubicBezTo>
                  <a:lnTo>
                    <a:pt x="1344" y="1308"/>
                  </a:lnTo>
                  <a:cubicBezTo>
                    <a:pt x="1482" y="1428"/>
                    <a:pt x="1614" y="1534"/>
                    <a:pt x="1744" y="1636"/>
                  </a:cubicBezTo>
                  <a:cubicBezTo>
                    <a:pt x="1683" y="1553"/>
                    <a:pt x="1406" y="1242"/>
                    <a:pt x="1312" y="1154"/>
                  </a:cubicBezTo>
                  <a:cubicBezTo>
                    <a:pt x="1312" y="1154"/>
                    <a:pt x="1083" y="940"/>
                    <a:pt x="1083" y="940"/>
                  </a:cubicBezTo>
                  <a:cubicBezTo>
                    <a:pt x="980" y="845"/>
                    <a:pt x="874" y="746"/>
                    <a:pt x="768" y="646"/>
                  </a:cubicBezTo>
                  <a:cubicBezTo>
                    <a:pt x="609" y="498"/>
                    <a:pt x="455" y="377"/>
                    <a:pt x="297" y="235"/>
                  </a:cubicBezTo>
                  <a:cubicBezTo>
                    <a:pt x="121" y="76"/>
                    <a:pt x="113" y="7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6">
              <a:extLst>
                <a:ext uri="{FF2B5EF4-FFF2-40B4-BE49-F238E27FC236}">
                  <a16:creationId xmlns:a16="http://schemas.microsoft.com/office/drawing/2014/main" id="{7E73C1B3-3C7D-8025-C55E-6EA2DED9BB36}"/>
                </a:ext>
              </a:extLst>
            </p:cNvPr>
            <p:cNvSpPr/>
            <p:nvPr/>
          </p:nvSpPr>
          <p:spPr>
            <a:xfrm>
              <a:off x="2868700" y="2032875"/>
              <a:ext cx="48900" cy="64300"/>
            </a:xfrm>
            <a:custGeom>
              <a:avLst/>
              <a:gdLst/>
              <a:ahLst/>
              <a:cxnLst/>
              <a:rect l="l" t="t" r="r" b="b"/>
              <a:pathLst>
                <a:path w="1956" h="2572" extrusionOk="0">
                  <a:moveTo>
                    <a:pt x="0" y="0"/>
                  </a:moveTo>
                  <a:lnTo>
                    <a:pt x="0" y="0"/>
                  </a:lnTo>
                  <a:cubicBezTo>
                    <a:pt x="268" y="153"/>
                    <a:pt x="541" y="355"/>
                    <a:pt x="789" y="592"/>
                  </a:cubicBezTo>
                  <a:cubicBezTo>
                    <a:pt x="1039" y="827"/>
                    <a:pt x="1255" y="1104"/>
                    <a:pt x="1430" y="1380"/>
                  </a:cubicBezTo>
                  <a:cubicBezTo>
                    <a:pt x="1430" y="1380"/>
                    <a:pt x="1447" y="1406"/>
                    <a:pt x="1472" y="1446"/>
                  </a:cubicBezTo>
                  <a:cubicBezTo>
                    <a:pt x="1495" y="1486"/>
                    <a:pt x="1526" y="1540"/>
                    <a:pt x="1556" y="1594"/>
                  </a:cubicBezTo>
                  <a:cubicBezTo>
                    <a:pt x="1587" y="1648"/>
                    <a:pt x="1613" y="1704"/>
                    <a:pt x="1634" y="1745"/>
                  </a:cubicBezTo>
                  <a:cubicBezTo>
                    <a:pt x="1656" y="1787"/>
                    <a:pt x="1668" y="1815"/>
                    <a:pt x="1668" y="1815"/>
                  </a:cubicBezTo>
                  <a:lnTo>
                    <a:pt x="1705" y="1900"/>
                  </a:lnTo>
                  <a:cubicBezTo>
                    <a:pt x="1811" y="2130"/>
                    <a:pt x="1892" y="2351"/>
                    <a:pt x="1955" y="2572"/>
                  </a:cubicBezTo>
                  <a:cubicBezTo>
                    <a:pt x="1949" y="2501"/>
                    <a:pt x="1922" y="2323"/>
                    <a:pt x="1873" y="2142"/>
                  </a:cubicBezTo>
                  <a:cubicBezTo>
                    <a:pt x="1822" y="1962"/>
                    <a:pt x="1755" y="1781"/>
                    <a:pt x="1713" y="1700"/>
                  </a:cubicBezTo>
                  <a:cubicBezTo>
                    <a:pt x="1713" y="1700"/>
                    <a:pt x="1701" y="1675"/>
                    <a:pt x="1682" y="1638"/>
                  </a:cubicBezTo>
                  <a:cubicBezTo>
                    <a:pt x="1663" y="1601"/>
                    <a:pt x="1639" y="1552"/>
                    <a:pt x="1609" y="1504"/>
                  </a:cubicBezTo>
                  <a:cubicBezTo>
                    <a:pt x="1556" y="1407"/>
                    <a:pt x="1496" y="1314"/>
                    <a:pt x="1496" y="1314"/>
                  </a:cubicBezTo>
                  <a:cubicBezTo>
                    <a:pt x="1392" y="1146"/>
                    <a:pt x="1267" y="983"/>
                    <a:pt x="1131" y="827"/>
                  </a:cubicBezTo>
                  <a:cubicBezTo>
                    <a:pt x="927" y="596"/>
                    <a:pt x="709" y="422"/>
                    <a:pt x="464" y="250"/>
                  </a:cubicBezTo>
                  <a:cubicBezTo>
                    <a:pt x="189" y="64"/>
                    <a:pt x="170" y="6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6">
              <a:extLst>
                <a:ext uri="{FF2B5EF4-FFF2-40B4-BE49-F238E27FC236}">
                  <a16:creationId xmlns:a16="http://schemas.microsoft.com/office/drawing/2014/main" id="{0C12F2F5-4233-D3FA-DB78-D9683C0C3C7F}"/>
                </a:ext>
              </a:extLst>
            </p:cNvPr>
            <p:cNvSpPr/>
            <p:nvPr/>
          </p:nvSpPr>
          <p:spPr>
            <a:xfrm>
              <a:off x="2916625" y="2010900"/>
              <a:ext cx="23600" cy="58225"/>
            </a:xfrm>
            <a:custGeom>
              <a:avLst/>
              <a:gdLst/>
              <a:ahLst/>
              <a:cxnLst/>
              <a:rect l="l" t="t" r="r" b="b"/>
              <a:pathLst>
                <a:path w="944" h="2329" extrusionOk="0">
                  <a:moveTo>
                    <a:pt x="1" y="0"/>
                  </a:moveTo>
                  <a:lnTo>
                    <a:pt x="1" y="0"/>
                  </a:lnTo>
                  <a:cubicBezTo>
                    <a:pt x="209" y="133"/>
                    <a:pt x="410" y="323"/>
                    <a:pt x="559" y="554"/>
                  </a:cubicBezTo>
                  <a:cubicBezTo>
                    <a:pt x="709" y="783"/>
                    <a:pt x="804" y="1050"/>
                    <a:pt x="835" y="1309"/>
                  </a:cubicBezTo>
                  <a:cubicBezTo>
                    <a:pt x="835" y="1309"/>
                    <a:pt x="849" y="1406"/>
                    <a:pt x="849" y="1504"/>
                  </a:cubicBezTo>
                  <a:cubicBezTo>
                    <a:pt x="851" y="1604"/>
                    <a:pt x="841" y="1702"/>
                    <a:pt x="841" y="1702"/>
                  </a:cubicBezTo>
                  <a:lnTo>
                    <a:pt x="832" y="1775"/>
                  </a:lnTo>
                  <a:cubicBezTo>
                    <a:pt x="810" y="1976"/>
                    <a:pt x="761" y="2158"/>
                    <a:pt x="690" y="2328"/>
                  </a:cubicBezTo>
                  <a:cubicBezTo>
                    <a:pt x="724" y="2284"/>
                    <a:pt x="801" y="2157"/>
                    <a:pt x="853" y="2014"/>
                  </a:cubicBezTo>
                  <a:cubicBezTo>
                    <a:pt x="906" y="1872"/>
                    <a:pt x="934" y="1715"/>
                    <a:pt x="937" y="1642"/>
                  </a:cubicBezTo>
                  <a:cubicBezTo>
                    <a:pt x="937" y="1642"/>
                    <a:pt x="944" y="1551"/>
                    <a:pt x="939" y="1460"/>
                  </a:cubicBezTo>
                  <a:cubicBezTo>
                    <a:pt x="937" y="1369"/>
                    <a:pt x="924" y="1279"/>
                    <a:pt x="924" y="1279"/>
                  </a:cubicBezTo>
                  <a:cubicBezTo>
                    <a:pt x="901" y="1119"/>
                    <a:pt x="858" y="956"/>
                    <a:pt x="789" y="801"/>
                  </a:cubicBezTo>
                  <a:cubicBezTo>
                    <a:pt x="686" y="571"/>
                    <a:pt x="537" y="394"/>
                    <a:pt x="361" y="229"/>
                  </a:cubicBezTo>
                  <a:cubicBezTo>
                    <a:pt x="155" y="53"/>
                    <a:pt x="138" y="5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6">
              <a:extLst>
                <a:ext uri="{FF2B5EF4-FFF2-40B4-BE49-F238E27FC236}">
                  <a16:creationId xmlns:a16="http://schemas.microsoft.com/office/drawing/2014/main" id="{E35CF8F9-2601-59D0-3567-F6FB4BCA3F28}"/>
                </a:ext>
              </a:extLst>
            </p:cNvPr>
            <p:cNvSpPr/>
            <p:nvPr/>
          </p:nvSpPr>
          <p:spPr>
            <a:xfrm>
              <a:off x="2942175" y="1951650"/>
              <a:ext cx="14575" cy="70700"/>
            </a:xfrm>
            <a:custGeom>
              <a:avLst/>
              <a:gdLst/>
              <a:ahLst/>
              <a:cxnLst/>
              <a:rect l="l" t="t" r="r" b="b"/>
              <a:pathLst>
                <a:path w="583" h="2828" extrusionOk="0">
                  <a:moveTo>
                    <a:pt x="249" y="1"/>
                  </a:moveTo>
                  <a:cubicBezTo>
                    <a:pt x="454" y="189"/>
                    <a:pt x="519" y="509"/>
                    <a:pt x="477" y="804"/>
                  </a:cubicBezTo>
                  <a:cubicBezTo>
                    <a:pt x="436" y="1105"/>
                    <a:pt x="297" y="1388"/>
                    <a:pt x="189" y="1664"/>
                  </a:cubicBezTo>
                  <a:cubicBezTo>
                    <a:pt x="189" y="1664"/>
                    <a:pt x="147" y="1769"/>
                    <a:pt x="112" y="1878"/>
                  </a:cubicBezTo>
                  <a:cubicBezTo>
                    <a:pt x="75" y="1986"/>
                    <a:pt x="51" y="2099"/>
                    <a:pt x="51" y="2099"/>
                  </a:cubicBezTo>
                  <a:lnTo>
                    <a:pt x="34" y="2183"/>
                  </a:lnTo>
                  <a:cubicBezTo>
                    <a:pt x="0" y="2414"/>
                    <a:pt x="26" y="2643"/>
                    <a:pt x="125" y="2828"/>
                  </a:cubicBezTo>
                  <a:cubicBezTo>
                    <a:pt x="105" y="2767"/>
                    <a:pt x="69" y="2607"/>
                    <a:pt x="82" y="2445"/>
                  </a:cubicBezTo>
                  <a:cubicBezTo>
                    <a:pt x="90" y="2281"/>
                    <a:pt x="137" y="2121"/>
                    <a:pt x="156" y="2046"/>
                  </a:cubicBezTo>
                  <a:cubicBezTo>
                    <a:pt x="156" y="2046"/>
                    <a:pt x="180" y="1953"/>
                    <a:pt x="212" y="1862"/>
                  </a:cubicBezTo>
                  <a:cubicBezTo>
                    <a:pt x="245" y="1771"/>
                    <a:pt x="280" y="1680"/>
                    <a:pt x="280" y="1680"/>
                  </a:cubicBezTo>
                  <a:cubicBezTo>
                    <a:pt x="344" y="1519"/>
                    <a:pt x="418" y="1353"/>
                    <a:pt x="475" y="1176"/>
                  </a:cubicBezTo>
                  <a:cubicBezTo>
                    <a:pt x="563" y="915"/>
                    <a:pt x="582" y="650"/>
                    <a:pt x="512" y="387"/>
                  </a:cubicBezTo>
                  <a:cubicBezTo>
                    <a:pt x="472" y="241"/>
                    <a:pt x="424" y="174"/>
                    <a:pt x="390" y="124"/>
                  </a:cubicBezTo>
                  <a:cubicBezTo>
                    <a:pt x="351" y="78"/>
                    <a:pt x="318" y="45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6">
              <a:extLst>
                <a:ext uri="{FF2B5EF4-FFF2-40B4-BE49-F238E27FC236}">
                  <a16:creationId xmlns:a16="http://schemas.microsoft.com/office/drawing/2014/main" id="{A7E1B538-4BD4-17F5-5826-8BC9CA601B65}"/>
                </a:ext>
              </a:extLst>
            </p:cNvPr>
            <p:cNvSpPr/>
            <p:nvPr/>
          </p:nvSpPr>
          <p:spPr>
            <a:xfrm>
              <a:off x="2957500" y="1963950"/>
              <a:ext cx="7575" cy="49800"/>
            </a:xfrm>
            <a:custGeom>
              <a:avLst/>
              <a:gdLst/>
              <a:ahLst/>
              <a:cxnLst/>
              <a:rect l="l" t="t" r="r" b="b"/>
              <a:pathLst>
                <a:path w="303" h="1992" extrusionOk="0">
                  <a:moveTo>
                    <a:pt x="18" y="1"/>
                  </a:moveTo>
                  <a:cubicBezTo>
                    <a:pt x="172" y="350"/>
                    <a:pt x="243" y="812"/>
                    <a:pt x="197" y="1213"/>
                  </a:cubicBezTo>
                  <a:cubicBezTo>
                    <a:pt x="197" y="1213"/>
                    <a:pt x="195" y="1232"/>
                    <a:pt x="192" y="1261"/>
                  </a:cubicBezTo>
                  <a:cubicBezTo>
                    <a:pt x="189" y="1289"/>
                    <a:pt x="182" y="1327"/>
                    <a:pt x="177" y="1365"/>
                  </a:cubicBezTo>
                  <a:cubicBezTo>
                    <a:pt x="163" y="1439"/>
                    <a:pt x="147" y="1514"/>
                    <a:pt x="147" y="1514"/>
                  </a:cubicBezTo>
                  <a:lnTo>
                    <a:pt x="131" y="1569"/>
                  </a:lnTo>
                  <a:cubicBezTo>
                    <a:pt x="96" y="1720"/>
                    <a:pt x="52" y="1859"/>
                    <a:pt x="1" y="1992"/>
                  </a:cubicBezTo>
                  <a:cubicBezTo>
                    <a:pt x="28" y="1957"/>
                    <a:pt x="91" y="1864"/>
                    <a:pt x="143" y="1758"/>
                  </a:cubicBezTo>
                  <a:cubicBezTo>
                    <a:pt x="194" y="1653"/>
                    <a:pt x="235" y="1540"/>
                    <a:pt x="246" y="1483"/>
                  </a:cubicBezTo>
                  <a:cubicBezTo>
                    <a:pt x="246" y="1483"/>
                    <a:pt x="262" y="1415"/>
                    <a:pt x="272" y="1347"/>
                  </a:cubicBezTo>
                  <a:cubicBezTo>
                    <a:pt x="283" y="1278"/>
                    <a:pt x="289" y="1209"/>
                    <a:pt x="289" y="1209"/>
                  </a:cubicBezTo>
                  <a:cubicBezTo>
                    <a:pt x="302" y="1087"/>
                    <a:pt x="302" y="957"/>
                    <a:pt x="295" y="828"/>
                  </a:cubicBezTo>
                  <a:cubicBezTo>
                    <a:pt x="282" y="636"/>
                    <a:pt x="231" y="468"/>
                    <a:pt x="170" y="292"/>
                  </a:cubicBezTo>
                  <a:cubicBezTo>
                    <a:pt x="99" y="97"/>
                    <a:pt x="87" y="93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36">
              <a:extLst>
                <a:ext uri="{FF2B5EF4-FFF2-40B4-BE49-F238E27FC236}">
                  <a16:creationId xmlns:a16="http://schemas.microsoft.com/office/drawing/2014/main" id="{65B96876-92E7-633E-FAED-831DCF269745}"/>
                </a:ext>
              </a:extLst>
            </p:cNvPr>
            <p:cNvSpPr/>
            <p:nvPr/>
          </p:nvSpPr>
          <p:spPr>
            <a:xfrm>
              <a:off x="2989475" y="1949075"/>
              <a:ext cx="34200" cy="39675"/>
            </a:xfrm>
            <a:custGeom>
              <a:avLst/>
              <a:gdLst/>
              <a:ahLst/>
              <a:cxnLst/>
              <a:rect l="l" t="t" r="r" b="b"/>
              <a:pathLst>
                <a:path w="1368" h="1587" extrusionOk="0">
                  <a:moveTo>
                    <a:pt x="1367" y="0"/>
                  </a:moveTo>
                  <a:lnTo>
                    <a:pt x="1367" y="0"/>
                  </a:lnTo>
                  <a:cubicBezTo>
                    <a:pt x="1037" y="205"/>
                    <a:pt x="673" y="522"/>
                    <a:pt x="418" y="861"/>
                  </a:cubicBezTo>
                  <a:cubicBezTo>
                    <a:pt x="418" y="861"/>
                    <a:pt x="369" y="925"/>
                    <a:pt x="323" y="990"/>
                  </a:cubicBezTo>
                  <a:cubicBezTo>
                    <a:pt x="278" y="1056"/>
                    <a:pt x="233" y="1121"/>
                    <a:pt x="233" y="1121"/>
                  </a:cubicBezTo>
                  <a:lnTo>
                    <a:pt x="201" y="1172"/>
                  </a:lnTo>
                  <a:cubicBezTo>
                    <a:pt x="118" y="1313"/>
                    <a:pt x="54" y="1450"/>
                    <a:pt x="1" y="1586"/>
                  </a:cubicBezTo>
                  <a:cubicBezTo>
                    <a:pt x="89" y="1466"/>
                    <a:pt x="292" y="1191"/>
                    <a:pt x="338" y="1128"/>
                  </a:cubicBezTo>
                  <a:cubicBezTo>
                    <a:pt x="338" y="1128"/>
                    <a:pt x="376" y="1071"/>
                    <a:pt x="416" y="1016"/>
                  </a:cubicBezTo>
                  <a:cubicBezTo>
                    <a:pt x="456" y="960"/>
                    <a:pt x="498" y="906"/>
                    <a:pt x="498" y="906"/>
                  </a:cubicBezTo>
                  <a:cubicBezTo>
                    <a:pt x="573" y="809"/>
                    <a:pt x="656" y="714"/>
                    <a:pt x="742" y="620"/>
                  </a:cubicBezTo>
                  <a:cubicBezTo>
                    <a:pt x="872" y="481"/>
                    <a:pt x="985" y="351"/>
                    <a:pt x="1125" y="227"/>
                  </a:cubicBezTo>
                  <a:cubicBezTo>
                    <a:pt x="1283" y="92"/>
                    <a:pt x="1291" y="90"/>
                    <a:pt x="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36">
              <a:extLst>
                <a:ext uri="{FF2B5EF4-FFF2-40B4-BE49-F238E27FC236}">
                  <a16:creationId xmlns:a16="http://schemas.microsoft.com/office/drawing/2014/main" id="{C1B08EA6-2B69-4158-209D-EC39D5E89160}"/>
                </a:ext>
              </a:extLst>
            </p:cNvPr>
            <p:cNvSpPr/>
            <p:nvPr/>
          </p:nvSpPr>
          <p:spPr>
            <a:xfrm>
              <a:off x="3002525" y="1949725"/>
              <a:ext cx="21725" cy="59050"/>
            </a:xfrm>
            <a:custGeom>
              <a:avLst/>
              <a:gdLst/>
              <a:ahLst/>
              <a:cxnLst/>
              <a:rect l="l" t="t" r="r" b="b"/>
              <a:pathLst>
                <a:path w="869" h="2362" extrusionOk="0">
                  <a:moveTo>
                    <a:pt x="839" y="0"/>
                  </a:moveTo>
                  <a:cubicBezTo>
                    <a:pt x="822" y="473"/>
                    <a:pt x="696" y="1032"/>
                    <a:pt x="492" y="1490"/>
                  </a:cubicBezTo>
                  <a:cubicBezTo>
                    <a:pt x="492" y="1490"/>
                    <a:pt x="482" y="1513"/>
                    <a:pt x="468" y="1545"/>
                  </a:cubicBezTo>
                  <a:cubicBezTo>
                    <a:pt x="453" y="1578"/>
                    <a:pt x="432" y="1620"/>
                    <a:pt x="413" y="1663"/>
                  </a:cubicBezTo>
                  <a:cubicBezTo>
                    <a:pt x="370" y="1748"/>
                    <a:pt x="324" y="1832"/>
                    <a:pt x="324" y="1832"/>
                  </a:cubicBezTo>
                  <a:lnTo>
                    <a:pt x="289" y="1892"/>
                  </a:lnTo>
                  <a:lnTo>
                    <a:pt x="288" y="1892"/>
                  </a:lnTo>
                  <a:cubicBezTo>
                    <a:pt x="195" y="2063"/>
                    <a:pt x="102" y="2217"/>
                    <a:pt x="1" y="2362"/>
                  </a:cubicBezTo>
                  <a:cubicBezTo>
                    <a:pt x="42" y="2326"/>
                    <a:pt x="140" y="2228"/>
                    <a:pt x="230" y="2115"/>
                  </a:cubicBezTo>
                  <a:cubicBezTo>
                    <a:pt x="319" y="2003"/>
                    <a:pt x="402" y="1881"/>
                    <a:pt x="435" y="1819"/>
                  </a:cubicBezTo>
                  <a:cubicBezTo>
                    <a:pt x="435" y="1819"/>
                    <a:pt x="476" y="1744"/>
                    <a:pt x="511" y="1666"/>
                  </a:cubicBezTo>
                  <a:cubicBezTo>
                    <a:pt x="549" y="1591"/>
                    <a:pt x="582" y="1512"/>
                    <a:pt x="582" y="1512"/>
                  </a:cubicBezTo>
                  <a:cubicBezTo>
                    <a:pt x="642" y="1373"/>
                    <a:pt x="695" y="1224"/>
                    <a:pt x="740" y="1073"/>
                  </a:cubicBezTo>
                  <a:cubicBezTo>
                    <a:pt x="805" y="846"/>
                    <a:pt x="829" y="633"/>
                    <a:pt x="850" y="406"/>
                  </a:cubicBezTo>
                  <a:cubicBezTo>
                    <a:pt x="868" y="150"/>
                    <a:pt x="861" y="14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6">
              <a:extLst>
                <a:ext uri="{FF2B5EF4-FFF2-40B4-BE49-F238E27FC236}">
                  <a16:creationId xmlns:a16="http://schemas.microsoft.com/office/drawing/2014/main" id="{D84FA42F-570C-6CC1-5E7B-813C9BD28CFE}"/>
                </a:ext>
              </a:extLst>
            </p:cNvPr>
            <p:cNvSpPr/>
            <p:nvPr/>
          </p:nvSpPr>
          <p:spPr>
            <a:xfrm>
              <a:off x="2961675" y="2036825"/>
              <a:ext cx="73675" cy="66500"/>
            </a:xfrm>
            <a:custGeom>
              <a:avLst/>
              <a:gdLst/>
              <a:ahLst/>
              <a:cxnLst/>
              <a:rect l="l" t="t" r="r" b="b"/>
              <a:pathLst>
                <a:path w="2947" h="2660" extrusionOk="0">
                  <a:moveTo>
                    <a:pt x="2947" y="0"/>
                  </a:moveTo>
                  <a:cubicBezTo>
                    <a:pt x="2868" y="33"/>
                    <a:pt x="2672" y="124"/>
                    <a:pt x="2476" y="233"/>
                  </a:cubicBezTo>
                  <a:cubicBezTo>
                    <a:pt x="2282" y="342"/>
                    <a:pt x="2087" y="464"/>
                    <a:pt x="2000" y="529"/>
                  </a:cubicBezTo>
                  <a:cubicBezTo>
                    <a:pt x="2000" y="529"/>
                    <a:pt x="1892" y="605"/>
                    <a:pt x="1790" y="688"/>
                  </a:cubicBezTo>
                  <a:cubicBezTo>
                    <a:pt x="1684" y="768"/>
                    <a:pt x="1583" y="853"/>
                    <a:pt x="1583" y="853"/>
                  </a:cubicBezTo>
                  <a:cubicBezTo>
                    <a:pt x="1400" y="1001"/>
                    <a:pt x="1219" y="1166"/>
                    <a:pt x="1042" y="1338"/>
                  </a:cubicBezTo>
                  <a:cubicBezTo>
                    <a:pt x="780" y="1595"/>
                    <a:pt x="571" y="1852"/>
                    <a:pt x="350" y="2134"/>
                  </a:cubicBezTo>
                  <a:cubicBezTo>
                    <a:pt x="108" y="2449"/>
                    <a:pt x="106" y="2467"/>
                    <a:pt x="0" y="2659"/>
                  </a:cubicBezTo>
                  <a:cubicBezTo>
                    <a:pt x="433" y="2060"/>
                    <a:pt x="1045" y="1406"/>
                    <a:pt x="1660" y="907"/>
                  </a:cubicBezTo>
                  <a:cubicBezTo>
                    <a:pt x="1660" y="907"/>
                    <a:pt x="1689" y="884"/>
                    <a:pt x="1732" y="848"/>
                  </a:cubicBezTo>
                  <a:cubicBezTo>
                    <a:pt x="1777" y="813"/>
                    <a:pt x="1836" y="767"/>
                    <a:pt x="1895" y="721"/>
                  </a:cubicBezTo>
                  <a:cubicBezTo>
                    <a:pt x="2015" y="632"/>
                    <a:pt x="2136" y="543"/>
                    <a:pt x="2136" y="543"/>
                  </a:cubicBezTo>
                  <a:lnTo>
                    <a:pt x="2228" y="480"/>
                  </a:lnTo>
                  <a:lnTo>
                    <a:pt x="2228" y="479"/>
                  </a:lnTo>
                  <a:cubicBezTo>
                    <a:pt x="2476" y="301"/>
                    <a:pt x="2711" y="145"/>
                    <a:pt x="29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6">
              <a:extLst>
                <a:ext uri="{FF2B5EF4-FFF2-40B4-BE49-F238E27FC236}">
                  <a16:creationId xmlns:a16="http://schemas.microsoft.com/office/drawing/2014/main" id="{4AEA1F7B-620A-1246-21FA-4CB81118FE20}"/>
                </a:ext>
              </a:extLst>
            </p:cNvPr>
            <p:cNvSpPr/>
            <p:nvPr/>
          </p:nvSpPr>
          <p:spPr>
            <a:xfrm>
              <a:off x="2993100" y="2050975"/>
              <a:ext cx="40475" cy="55025"/>
            </a:xfrm>
            <a:custGeom>
              <a:avLst/>
              <a:gdLst/>
              <a:ahLst/>
              <a:cxnLst/>
              <a:rect l="l" t="t" r="r" b="b"/>
              <a:pathLst>
                <a:path w="1619" h="2201" extrusionOk="0">
                  <a:moveTo>
                    <a:pt x="1618" y="1"/>
                  </a:moveTo>
                  <a:lnTo>
                    <a:pt x="1618" y="1"/>
                  </a:lnTo>
                  <a:cubicBezTo>
                    <a:pt x="1546" y="248"/>
                    <a:pt x="1438" y="513"/>
                    <a:pt x="1300" y="766"/>
                  </a:cubicBezTo>
                  <a:cubicBezTo>
                    <a:pt x="1164" y="1020"/>
                    <a:pt x="992" y="1258"/>
                    <a:pt x="814" y="1467"/>
                  </a:cubicBezTo>
                  <a:cubicBezTo>
                    <a:pt x="814" y="1467"/>
                    <a:pt x="796" y="1486"/>
                    <a:pt x="772" y="1517"/>
                  </a:cubicBezTo>
                  <a:cubicBezTo>
                    <a:pt x="745" y="1545"/>
                    <a:pt x="709" y="1583"/>
                    <a:pt x="673" y="1621"/>
                  </a:cubicBezTo>
                  <a:cubicBezTo>
                    <a:pt x="600" y="1695"/>
                    <a:pt x="525" y="1766"/>
                    <a:pt x="525" y="1766"/>
                  </a:cubicBezTo>
                  <a:lnTo>
                    <a:pt x="467" y="1818"/>
                  </a:lnTo>
                  <a:lnTo>
                    <a:pt x="467" y="1817"/>
                  </a:lnTo>
                  <a:cubicBezTo>
                    <a:pt x="311" y="1962"/>
                    <a:pt x="158" y="2088"/>
                    <a:pt x="1" y="2200"/>
                  </a:cubicBezTo>
                  <a:cubicBezTo>
                    <a:pt x="56" y="2177"/>
                    <a:pt x="192" y="2109"/>
                    <a:pt x="324" y="2024"/>
                  </a:cubicBezTo>
                  <a:cubicBezTo>
                    <a:pt x="456" y="1937"/>
                    <a:pt x="583" y="1838"/>
                    <a:pt x="638" y="1784"/>
                  </a:cubicBezTo>
                  <a:cubicBezTo>
                    <a:pt x="638" y="1784"/>
                    <a:pt x="655" y="1768"/>
                    <a:pt x="680" y="1744"/>
                  </a:cubicBezTo>
                  <a:cubicBezTo>
                    <a:pt x="706" y="1719"/>
                    <a:pt x="738" y="1686"/>
                    <a:pt x="769" y="1652"/>
                  </a:cubicBezTo>
                  <a:cubicBezTo>
                    <a:pt x="834" y="1585"/>
                    <a:pt x="894" y="1513"/>
                    <a:pt x="894" y="1513"/>
                  </a:cubicBezTo>
                  <a:cubicBezTo>
                    <a:pt x="1004" y="1388"/>
                    <a:pt x="1106" y="1249"/>
                    <a:pt x="1200" y="1103"/>
                  </a:cubicBezTo>
                  <a:cubicBezTo>
                    <a:pt x="1339" y="884"/>
                    <a:pt x="1429" y="667"/>
                    <a:pt x="1516" y="432"/>
                  </a:cubicBezTo>
                  <a:cubicBezTo>
                    <a:pt x="1607" y="167"/>
                    <a:pt x="1602" y="154"/>
                    <a:pt x="1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36">
              <a:extLst>
                <a:ext uri="{FF2B5EF4-FFF2-40B4-BE49-F238E27FC236}">
                  <a16:creationId xmlns:a16="http://schemas.microsoft.com/office/drawing/2014/main" id="{3BA84A72-B2AC-5B35-B618-0B1233FF285E}"/>
                </a:ext>
              </a:extLst>
            </p:cNvPr>
            <p:cNvSpPr/>
            <p:nvPr/>
          </p:nvSpPr>
          <p:spPr>
            <a:xfrm>
              <a:off x="3001675" y="2055475"/>
              <a:ext cx="27400" cy="34400"/>
            </a:xfrm>
            <a:custGeom>
              <a:avLst/>
              <a:gdLst/>
              <a:ahLst/>
              <a:cxnLst/>
              <a:rect l="l" t="t" r="r" b="b"/>
              <a:pathLst>
                <a:path w="1096" h="1376" extrusionOk="0">
                  <a:moveTo>
                    <a:pt x="1096" y="0"/>
                  </a:moveTo>
                  <a:cubicBezTo>
                    <a:pt x="908" y="265"/>
                    <a:pt x="668" y="574"/>
                    <a:pt x="445" y="843"/>
                  </a:cubicBezTo>
                  <a:cubicBezTo>
                    <a:pt x="445" y="843"/>
                    <a:pt x="403" y="892"/>
                    <a:pt x="359" y="943"/>
                  </a:cubicBezTo>
                  <a:lnTo>
                    <a:pt x="273" y="1042"/>
                  </a:lnTo>
                  <a:lnTo>
                    <a:pt x="240" y="1078"/>
                  </a:lnTo>
                  <a:cubicBezTo>
                    <a:pt x="168" y="1167"/>
                    <a:pt x="88" y="1266"/>
                    <a:pt x="0" y="1376"/>
                  </a:cubicBezTo>
                  <a:cubicBezTo>
                    <a:pt x="69" y="1339"/>
                    <a:pt x="309" y="1142"/>
                    <a:pt x="370" y="1070"/>
                  </a:cubicBezTo>
                  <a:cubicBezTo>
                    <a:pt x="370" y="1070"/>
                    <a:pt x="408" y="1025"/>
                    <a:pt x="447" y="981"/>
                  </a:cubicBezTo>
                  <a:lnTo>
                    <a:pt x="522" y="892"/>
                  </a:lnTo>
                  <a:cubicBezTo>
                    <a:pt x="589" y="812"/>
                    <a:pt x="655" y="728"/>
                    <a:pt x="721" y="641"/>
                  </a:cubicBezTo>
                  <a:cubicBezTo>
                    <a:pt x="819" y="513"/>
                    <a:pt x="889" y="384"/>
                    <a:pt x="972" y="251"/>
                  </a:cubicBezTo>
                  <a:cubicBezTo>
                    <a:pt x="1065" y="102"/>
                    <a:pt x="1067" y="94"/>
                    <a:pt x="10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36">
              <a:extLst>
                <a:ext uri="{FF2B5EF4-FFF2-40B4-BE49-F238E27FC236}">
                  <a16:creationId xmlns:a16="http://schemas.microsoft.com/office/drawing/2014/main" id="{D32BC728-11BD-8C6A-518C-5D12D7FADC89}"/>
                </a:ext>
              </a:extLst>
            </p:cNvPr>
            <p:cNvSpPr/>
            <p:nvPr/>
          </p:nvSpPr>
          <p:spPr>
            <a:xfrm>
              <a:off x="3001600" y="2086300"/>
              <a:ext cx="84400" cy="28325"/>
            </a:xfrm>
            <a:custGeom>
              <a:avLst/>
              <a:gdLst/>
              <a:ahLst/>
              <a:cxnLst/>
              <a:rect l="l" t="t" r="r" b="b"/>
              <a:pathLst>
                <a:path w="3376" h="1133" extrusionOk="0">
                  <a:moveTo>
                    <a:pt x="3376" y="1"/>
                  </a:moveTo>
                  <a:lnTo>
                    <a:pt x="3376" y="1"/>
                  </a:lnTo>
                  <a:cubicBezTo>
                    <a:pt x="3298" y="150"/>
                    <a:pt x="3156" y="266"/>
                    <a:pt x="2992" y="337"/>
                  </a:cubicBezTo>
                  <a:cubicBezTo>
                    <a:pt x="2828" y="411"/>
                    <a:pt x="2643" y="438"/>
                    <a:pt x="2455" y="445"/>
                  </a:cubicBezTo>
                  <a:cubicBezTo>
                    <a:pt x="2387" y="448"/>
                    <a:pt x="2318" y="449"/>
                    <a:pt x="2249" y="449"/>
                  </a:cubicBezTo>
                  <a:cubicBezTo>
                    <a:pt x="2213" y="449"/>
                    <a:pt x="2176" y="448"/>
                    <a:pt x="2140" y="448"/>
                  </a:cubicBezTo>
                  <a:cubicBezTo>
                    <a:pt x="2054" y="448"/>
                    <a:pt x="1968" y="449"/>
                    <a:pt x="1882" y="454"/>
                  </a:cubicBezTo>
                  <a:cubicBezTo>
                    <a:pt x="1690" y="464"/>
                    <a:pt x="1501" y="490"/>
                    <a:pt x="1320" y="529"/>
                  </a:cubicBezTo>
                  <a:cubicBezTo>
                    <a:pt x="1320" y="529"/>
                    <a:pt x="1183" y="558"/>
                    <a:pt x="1050" y="598"/>
                  </a:cubicBezTo>
                  <a:cubicBezTo>
                    <a:pt x="916" y="638"/>
                    <a:pt x="785" y="687"/>
                    <a:pt x="785" y="687"/>
                  </a:cubicBezTo>
                  <a:lnTo>
                    <a:pt x="688" y="725"/>
                  </a:lnTo>
                  <a:cubicBezTo>
                    <a:pt x="426" y="839"/>
                    <a:pt x="202" y="977"/>
                    <a:pt x="0" y="1132"/>
                  </a:cubicBezTo>
                  <a:cubicBezTo>
                    <a:pt x="70" y="1096"/>
                    <a:pt x="243" y="1000"/>
                    <a:pt x="429" y="919"/>
                  </a:cubicBezTo>
                  <a:cubicBezTo>
                    <a:pt x="615" y="837"/>
                    <a:pt x="811" y="772"/>
                    <a:pt x="903" y="741"/>
                  </a:cubicBezTo>
                  <a:cubicBezTo>
                    <a:pt x="903" y="741"/>
                    <a:pt x="1015" y="701"/>
                    <a:pt x="1131" y="669"/>
                  </a:cubicBezTo>
                  <a:cubicBezTo>
                    <a:pt x="1246" y="637"/>
                    <a:pt x="1363" y="613"/>
                    <a:pt x="1363" y="613"/>
                  </a:cubicBezTo>
                  <a:cubicBezTo>
                    <a:pt x="1570" y="569"/>
                    <a:pt x="1789" y="544"/>
                    <a:pt x="2011" y="537"/>
                  </a:cubicBezTo>
                  <a:cubicBezTo>
                    <a:pt x="2340" y="528"/>
                    <a:pt x="2658" y="532"/>
                    <a:pt x="2968" y="400"/>
                  </a:cubicBezTo>
                  <a:cubicBezTo>
                    <a:pt x="3138" y="323"/>
                    <a:pt x="3211" y="253"/>
                    <a:pt x="3262" y="199"/>
                  </a:cubicBezTo>
                  <a:cubicBezTo>
                    <a:pt x="3311" y="143"/>
                    <a:pt x="3342" y="94"/>
                    <a:pt x="33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36">
              <a:extLst>
                <a:ext uri="{FF2B5EF4-FFF2-40B4-BE49-F238E27FC236}">
                  <a16:creationId xmlns:a16="http://schemas.microsoft.com/office/drawing/2014/main" id="{550D9E3B-7A88-E430-3B37-FB4B9C83CC01}"/>
                </a:ext>
              </a:extLst>
            </p:cNvPr>
            <p:cNvSpPr/>
            <p:nvPr/>
          </p:nvSpPr>
          <p:spPr>
            <a:xfrm>
              <a:off x="3015825" y="2117300"/>
              <a:ext cx="24800" cy="39675"/>
            </a:xfrm>
            <a:custGeom>
              <a:avLst/>
              <a:gdLst/>
              <a:ahLst/>
              <a:cxnLst/>
              <a:rect l="l" t="t" r="r" b="b"/>
              <a:pathLst>
                <a:path w="992" h="1587" extrusionOk="0">
                  <a:moveTo>
                    <a:pt x="944" y="0"/>
                  </a:moveTo>
                  <a:lnTo>
                    <a:pt x="944" y="0"/>
                  </a:lnTo>
                  <a:cubicBezTo>
                    <a:pt x="960" y="183"/>
                    <a:pt x="938" y="386"/>
                    <a:pt x="877" y="580"/>
                  </a:cubicBezTo>
                  <a:cubicBezTo>
                    <a:pt x="818" y="773"/>
                    <a:pt x="715" y="954"/>
                    <a:pt x="597" y="1106"/>
                  </a:cubicBezTo>
                  <a:cubicBezTo>
                    <a:pt x="597" y="1106"/>
                    <a:pt x="586" y="1120"/>
                    <a:pt x="569" y="1142"/>
                  </a:cubicBezTo>
                  <a:cubicBezTo>
                    <a:pt x="550" y="1163"/>
                    <a:pt x="527" y="1190"/>
                    <a:pt x="502" y="1217"/>
                  </a:cubicBezTo>
                  <a:cubicBezTo>
                    <a:pt x="450" y="1269"/>
                    <a:pt x="396" y="1317"/>
                    <a:pt x="396" y="1317"/>
                  </a:cubicBezTo>
                  <a:lnTo>
                    <a:pt x="353" y="1352"/>
                  </a:lnTo>
                  <a:lnTo>
                    <a:pt x="353" y="1351"/>
                  </a:lnTo>
                  <a:cubicBezTo>
                    <a:pt x="240" y="1448"/>
                    <a:pt x="124" y="1525"/>
                    <a:pt x="1" y="1586"/>
                  </a:cubicBezTo>
                  <a:cubicBezTo>
                    <a:pt x="43" y="1580"/>
                    <a:pt x="149" y="1554"/>
                    <a:pt x="253" y="1505"/>
                  </a:cubicBezTo>
                  <a:cubicBezTo>
                    <a:pt x="355" y="1457"/>
                    <a:pt x="454" y="1391"/>
                    <a:pt x="493" y="1352"/>
                  </a:cubicBezTo>
                  <a:cubicBezTo>
                    <a:pt x="493" y="1352"/>
                    <a:pt x="493" y="1352"/>
                    <a:pt x="493" y="1352"/>
                  </a:cubicBezTo>
                  <a:cubicBezTo>
                    <a:pt x="500" y="1352"/>
                    <a:pt x="682" y="1158"/>
                    <a:pt x="676" y="1153"/>
                  </a:cubicBezTo>
                  <a:cubicBezTo>
                    <a:pt x="751" y="1059"/>
                    <a:pt x="815" y="950"/>
                    <a:pt x="868" y="836"/>
                  </a:cubicBezTo>
                  <a:cubicBezTo>
                    <a:pt x="947" y="665"/>
                    <a:pt x="974" y="495"/>
                    <a:pt x="985" y="315"/>
                  </a:cubicBezTo>
                  <a:cubicBezTo>
                    <a:pt x="991" y="114"/>
                    <a:pt x="980" y="105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6">
              <a:extLst>
                <a:ext uri="{FF2B5EF4-FFF2-40B4-BE49-F238E27FC236}">
                  <a16:creationId xmlns:a16="http://schemas.microsoft.com/office/drawing/2014/main" id="{0982BBBD-4258-8C7D-2FA8-83E232C4827A}"/>
                </a:ext>
              </a:extLst>
            </p:cNvPr>
            <p:cNvSpPr/>
            <p:nvPr/>
          </p:nvSpPr>
          <p:spPr>
            <a:xfrm>
              <a:off x="3011225" y="2121000"/>
              <a:ext cx="18825" cy="35350"/>
            </a:xfrm>
            <a:custGeom>
              <a:avLst/>
              <a:gdLst/>
              <a:ahLst/>
              <a:cxnLst/>
              <a:rect l="l" t="t" r="r" b="b"/>
              <a:pathLst>
                <a:path w="753" h="1414" extrusionOk="0">
                  <a:moveTo>
                    <a:pt x="713" y="0"/>
                  </a:moveTo>
                  <a:lnTo>
                    <a:pt x="713" y="0"/>
                  </a:lnTo>
                  <a:cubicBezTo>
                    <a:pt x="727" y="310"/>
                    <a:pt x="621" y="674"/>
                    <a:pt x="440" y="942"/>
                  </a:cubicBezTo>
                  <a:cubicBezTo>
                    <a:pt x="440" y="942"/>
                    <a:pt x="433" y="955"/>
                    <a:pt x="420" y="975"/>
                  </a:cubicBezTo>
                  <a:cubicBezTo>
                    <a:pt x="407" y="993"/>
                    <a:pt x="388" y="1018"/>
                    <a:pt x="370" y="1043"/>
                  </a:cubicBezTo>
                  <a:cubicBezTo>
                    <a:pt x="332" y="1090"/>
                    <a:pt x="291" y="1137"/>
                    <a:pt x="291" y="1137"/>
                  </a:cubicBezTo>
                  <a:lnTo>
                    <a:pt x="260" y="1169"/>
                  </a:lnTo>
                  <a:cubicBezTo>
                    <a:pt x="176" y="1262"/>
                    <a:pt x="91" y="1342"/>
                    <a:pt x="0" y="1414"/>
                  </a:cubicBezTo>
                  <a:cubicBezTo>
                    <a:pt x="35" y="1404"/>
                    <a:pt x="119" y="1368"/>
                    <a:pt x="200" y="1317"/>
                  </a:cubicBezTo>
                  <a:cubicBezTo>
                    <a:pt x="280" y="1265"/>
                    <a:pt x="357" y="1202"/>
                    <a:pt x="386" y="1165"/>
                  </a:cubicBezTo>
                  <a:cubicBezTo>
                    <a:pt x="386" y="1165"/>
                    <a:pt x="425" y="1124"/>
                    <a:pt x="457" y="1077"/>
                  </a:cubicBezTo>
                  <a:cubicBezTo>
                    <a:pt x="493" y="1032"/>
                    <a:pt x="522" y="983"/>
                    <a:pt x="522" y="983"/>
                  </a:cubicBezTo>
                  <a:cubicBezTo>
                    <a:pt x="579" y="899"/>
                    <a:pt x="625" y="805"/>
                    <a:pt x="665" y="706"/>
                  </a:cubicBezTo>
                  <a:cubicBezTo>
                    <a:pt x="722" y="559"/>
                    <a:pt x="739" y="416"/>
                    <a:pt x="746" y="265"/>
                  </a:cubicBezTo>
                  <a:cubicBezTo>
                    <a:pt x="753" y="95"/>
                    <a:pt x="743" y="89"/>
                    <a:pt x="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6">
              <a:extLst>
                <a:ext uri="{FF2B5EF4-FFF2-40B4-BE49-F238E27FC236}">
                  <a16:creationId xmlns:a16="http://schemas.microsoft.com/office/drawing/2014/main" id="{C0131EA6-1290-BEF9-C2D2-F5C8A6D16CEA}"/>
                </a:ext>
              </a:extLst>
            </p:cNvPr>
            <p:cNvSpPr/>
            <p:nvPr/>
          </p:nvSpPr>
          <p:spPr>
            <a:xfrm>
              <a:off x="2994000" y="2148700"/>
              <a:ext cx="55900" cy="23950"/>
            </a:xfrm>
            <a:custGeom>
              <a:avLst/>
              <a:gdLst/>
              <a:ahLst/>
              <a:cxnLst/>
              <a:rect l="l" t="t" r="r" b="b"/>
              <a:pathLst>
                <a:path w="2236" h="958" extrusionOk="0">
                  <a:moveTo>
                    <a:pt x="2235" y="1"/>
                  </a:moveTo>
                  <a:lnTo>
                    <a:pt x="2235" y="1"/>
                  </a:lnTo>
                  <a:cubicBezTo>
                    <a:pt x="2175" y="100"/>
                    <a:pt x="2085" y="184"/>
                    <a:pt x="1978" y="245"/>
                  </a:cubicBezTo>
                  <a:cubicBezTo>
                    <a:pt x="1872" y="308"/>
                    <a:pt x="1749" y="346"/>
                    <a:pt x="1623" y="373"/>
                  </a:cubicBezTo>
                  <a:cubicBezTo>
                    <a:pt x="1370" y="430"/>
                    <a:pt x="1104" y="422"/>
                    <a:pt x="849" y="459"/>
                  </a:cubicBezTo>
                  <a:cubicBezTo>
                    <a:pt x="849" y="459"/>
                    <a:pt x="754" y="471"/>
                    <a:pt x="659" y="493"/>
                  </a:cubicBezTo>
                  <a:cubicBezTo>
                    <a:pt x="564" y="513"/>
                    <a:pt x="471" y="546"/>
                    <a:pt x="471" y="546"/>
                  </a:cubicBezTo>
                  <a:lnTo>
                    <a:pt x="401" y="573"/>
                  </a:lnTo>
                  <a:cubicBezTo>
                    <a:pt x="217" y="654"/>
                    <a:pt x="68" y="792"/>
                    <a:pt x="0" y="958"/>
                  </a:cubicBezTo>
                  <a:cubicBezTo>
                    <a:pt x="34" y="914"/>
                    <a:pt x="119" y="803"/>
                    <a:pt x="241" y="737"/>
                  </a:cubicBezTo>
                  <a:cubicBezTo>
                    <a:pt x="359" y="667"/>
                    <a:pt x="496" y="631"/>
                    <a:pt x="558" y="613"/>
                  </a:cubicBezTo>
                  <a:cubicBezTo>
                    <a:pt x="558" y="613"/>
                    <a:pt x="636" y="590"/>
                    <a:pt x="716" y="574"/>
                  </a:cubicBezTo>
                  <a:cubicBezTo>
                    <a:pt x="796" y="558"/>
                    <a:pt x="877" y="547"/>
                    <a:pt x="877" y="547"/>
                  </a:cubicBezTo>
                  <a:cubicBezTo>
                    <a:pt x="1022" y="526"/>
                    <a:pt x="1176" y="522"/>
                    <a:pt x="1331" y="505"/>
                  </a:cubicBezTo>
                  <a:cubicBezTo>
                    <a:pt x="1564" y="476"/>
                    <a:pt x="1775" y="419"/>
                    <a:pt x="1975" y="302"/>
                  </a:cubicBezTo>
                  <a:cubicBezTo>
                    <a:pt x="2086" y="236"/>
                    <a:pt x="2129" y="182"/>
                    <a:pt x="2164" y="143"/>
                  </a:cubicBezTo>
                  <a:cubicBezTo>
                    <a:pt x="2194" y="101"/>
                    <a:pt x="2212" y="67"/>
                    <a:pt x="22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36">
              <a:extLst>
                <a:ext uri="{FF2B5EF4-FFF2-40B4-BE49-F238E27FC236}">
                  <a16:creationId xmlns:a16="http://schemas.microsoft.com/office/drawing/2014/main" id="{E2F0414D-A0E2-71C6-135B-543CB7BA010D}"/>
                </a:ext>
              </a:extLst>
            </p:cNvPr>
            <p:cNvSpPr/>
            <p:nvPr/>
          </p:nvSpPr>
          <p:spPr>
            <a:xfrm>
              <a:off x="3009000" y="2155550"/>
              <a:ext cx="43000" cy="21925"/>
            </a:xfrm>
            <a:custGeom>
              <a:avLst/>
              <a:gdLst/>
              <a:ahLst/>
              <a:cxnLst/>
              <a:rect l="l" t="t" r="r" b="b"/>
              <a:pathLst>
                <a:path w="1720" h="877" extrusionOk="0">
                  <a:moveTo>
                    <a:pt x="1720" y="0"/>
                  </a:moveTo>
                  <a:cubicBezTo>
                    <a:pt x="1689" y="32"/>
                    <a:pt x="1619" y="117"/>
                    <a:pt x="1540" y="194"/>
                  </a:cubicBezTo>
                  <a:cubicBezTo>
                    <a:pt x="1460" y="271"/>
                    <a:pt x="1375" y="342"/>
                    <a:pt x="1334" y="375"/>
                  </a:cubicBezTo>
                  <a:cubicBezTo>
                    <a:pt x="1334" y="375"/>
                    <a:pt x="1322" y="386"/>
                    <a:pt x="1303" y="401"/>
                  </a:cubicBezTo>
                  <a:cubicBezTo>
                    <a:pt x="1285" y="418"/>
                    <a:pt x="1260" y="438"/>
                    <a:pt x="1234" y="457"/>
                  </a:cubicBezTo>
                  <a:cubicBezTo>
                    <a:pt x="1183" y="497"/>
                    <a:pt x="1129" y="531"/>
                    <a:pt x="1129" y="531"/>
                  </a:cubicBezTo>
                  <a:cubicBezTo>
                    <a:pt x="1033" y="595"/>
                    <a:pt x="926" y="648"/>
                    <a:pt x="815" y="692"/>
                  </a:cubicBezTo>
                  <a:cubicBezTo>
                    <a:pt x="648" y="756"/>
                    <a:pt x="492" y="810"/>
                    <a:pt x="316" y="828"/>
                  </a:cubicBezTo>
                  <a:cubicBezTo>
                    <a:pt x="119" y="844"/>
                    <a:pt x="113" y="836"/>
                    <a:pt x="0" y="853"/>
                  </a:cubicBezTo>
                  <a:cubicBezTo>
                    <a:pt x="85" y="869"/>
                    <a:pt x="176" y="877"/>
                    <a:pt x="270" y="877"/>
                  </a:cubicBezTo>
                  <a:cubicBezTo>
                    <a:pt x="379" y="877"/>
                    <a:pt x="493" y="866"/>
                    <a:pt x="606" y="843"/>
                  </a:cubicBezTo>
                  <a:cubicBezTo>
                    <a:pt x="815" y="801"/>
                    <a:pt x="1018" y="713"/>
                    <a:pt x="1189" y="600"/>
                  </a:cubicBezTo>
                  <a:cubicBezTo>
                    <a:pt x="1189" y="600"/>
                    <a:pt x="1205" y="590"/>
                    <a:pt x="1230" y="573"/>
                  </a:cubicBezTo>
                  <a:cubicBezTo>
                    <a:pt x="1253" y="556"/>
                    <a:pt x="1284" y="533"/>
                    <a:pt x="1315" y="511"/>
                  </a:cubicBezTo>
                  <a:cubicBezTo>
                    <a:pt x="1375" y="461"/>
                    <a:pt x="1433" y="409"/>
                    <a:pt x="1433" y="409"/>
                  </a:cubicBezTo>
                  <a:lnTo>
                    <a:pt x="1474" y="368"/>
                  </a:lnTo>
                  <a:cubicBezTo>
                    <a:pt x="1582" y="252"/>
                    <a:pt x="1661" y="128"/>
                    <a:pt x="17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36">
              <a:extLst>
                <a:ext uri="{FF2B5EF4-FFF2-40B4-BE49-F238E27FC236}">
                  <a16:creationId xmlns:a16="http://schemas.microsoft.com/office/drawing/2014/main" id="{4B510F8F-BC71-946C-1DFB-BD6FBF87FC81}"/>
                </a:ext>
              </a:extLst>
            </p:cNvPr>
            <p:cNvSpPr/>
            <p:nvPr/>
          </p:nvSpPr>
          <p:spPr>
            <a:xfrm>
              <a:off x="2830400" y="1848325"/>
              <a:ext cx="37825" cy="100775"/>
            </a:xfrm>
            <a:custGeom>
              <a:avLst/>
              <a:gdLst/>
              <a:ahLst/>
              <a:cxnLst/>
              <a:rect l="l" t="t" r="r" b="b"/>
              <a:pathLst>
                <a:path w="1513" h="4031" extrusionOk="0">
                  <a:moveTo>
                    <a:pt x="2" y="0"/>
                  </a:moveTo>
                  <a:lnTo>
                    <a:pt x="2" y="0"/>
                  </a:lnTo>
                  <a:cubicBezTo>
                    <a:pt x="0" y="93"/>
                    <a:pt x="28" y="334"/>
                    <a:pt x="115" y="569"/>
                  </a:cubicBezTo>
                  <a:cubicBezTo>
                    <a:pt x="196" y="804"/>
                    <a:pt x="321" y="1027"/>
                    <a:pt x="384" y="1129"/>
                  </a:cubicBezTo>
                  <a:cubicBezTo>
                    <a:pt x="384" y="1129"/>
                    <a:pt x="463" y="1253"/>
                    <a:pt x="546" y="1373"/>
                  </a:cubicBezTo>
                  <a:cubicBezTo>
                    <a:pt x="630" y="1493"/>
                    <a:pt x="713" y="1612"/>
                    <a:pt x="713" y="1612"/>
                  </a:cubicBezTo>
                  <a:cubicBezTo>
                    <a:pt x="861" y="1825"/>
                    <a:pt x="1013" y="2045"/>
                    <a:pt x="1141" y="2281"/>
                  </a:cubicBezTo>
                  <a:cubicBezTo>
                    <a:pt x="1329" y="2630"/>
                    <a:pt x="1458" y="2977"/>
                    <a:pt x="1446" y="3368"/>
                  </a:cubicBezTo>
                  <a:cubicBezTo>
                    <a:pt x="1436" y="3586"/>
                    <a:pt x="1396" y="3693"/>
                    <a:pt x="1373" y="3777"/>
                  </a:cubicBezTo>
                  <a:cubicBezTo>
                    <a:pt x="1343" y="3860"/>
                    <a:pt x="1325" y="3922"/>
                    <a:pt x="1269" y="4030"/>
                  </a:cubicBezTo>
                  <a:cubicBezTo>
                    <a:pt x="1389" y="3864"/>
                    <a:pt x="1466" y="3652"/>
                    <a:pt x="1490" y="3428"/>
                  </a:cubicBezTo>
                  <a:cubicBezTo>
                    <a:pt x="1513" y="3204"/>
                    <a:pt x="1488" y="2970"/>
                    <a:pt x="1425" y="2746"/>
                  </a:cubicBezTo>
                  <a:cubicBezTo>
                    <a:pt x="1297" y="2291"/>
                    <a:pt x="1022" y="1896"/>
                    <a:pt x="771" y="1538"/>
                  </a:cubicBezTo>
                  <a:cubicBezTo>
                    <a:pt x="771" y="1538"/>
                    <a:pt x="676" y="1402"/>
                    <a:pt x="582" y="1264"/>
                  </a:cubicBezTo>
                  <a:cubicBezTo>
                    <a:pt x="488" y="1128"/>
                    <a:pt x="404" y="986"/>
                    <a:pt x="404" y="986"/>
                  </a:cubicBezTo>
                  <a:lnTo>
                    <a:pt x="342" y="879"/>
                  </a:lnTo>
                  <a:cubicBezTo>
                    <a:pt x="172" y="589"/>
                    <a:pt x="50" y="302"/>
                    <a:pt x="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36">
              <a:extLst>
                <a:ext uri="{FF2B5EF4-FFF2-40B4-BE49-F238E27FC236}">
                  <a16:creationId xmlns:a16="http://schemas.microsoft.com/office/drawing/2014/main" id="{9F57146D-F3AF-118D-0CFE-F1CDF6C0955B}"/>
                </a:ext>
              </a:extLst>
            </p:cNvPr>
            <p:cNvSpPr/>
            <p:nvPr/>
          </p:nvSpPr>
          <p:spPr>
            <a:xfrm>
              <a:off x="2809450" y="1836775"/>
              <a:ext cx="52700" cy="105675"/>
            </a:xfrm>
            <a:custGeom>
              <a:avLst/>
              <a:gdLst/>
              <a:ahLst/>
              <a:cxnLst/>
              <a:rect l="l" t="t" r="r" b="b"/>
              <a:pathLst>
                <a:path w="2108" h="4227" extrusionOk="0">
                  <a:moveTo>
                    <a:pt x="69" y="0"/>
                  </a:moveTo>
                  <a:cubicBezTo>
                    <a:pt x="45" y="98"/>
                    <a:pt x="0" y="357"/>
                    <a:pt x="32" y="626"/>
                  </a:cubicBezTo>
                  <a:cubicBezTo>
                    <a:pt x="56" y="896"/>
                    <a:pt x="140" y="1164"/>
                    <a:pt x="191" y="1284"/>
                  </a:cubicBezTo>
                  <a:cubicBezTo>
                    <a:pt x="191" y="1284"/>
                    <a:pt x="250" y="1432"/>
                    <a:pt x="322" y="1575"/>
                  </a:cubicBezTo>
                  <a:cubicBezTo>
                    <a:pt x="395" y="1716"/>
                    <a:pt x="476" y="1854"/>
                    <a:pt x="476" y="1854"/>
                  </a:cubicBezTo>
                  <a:cubicBezTo>
                    <a:pt x="620" y="2098"/>
                    <a:pt x="792" y="2337"/>
                    <a:pt x="968" y="2572"/>
                  </a:cubicBezTo>
                  <a:cubicBezTo>
                    <a:pt x="1232" y="2923"/>
                    <a:pt x="1492" y="3218"/>
                    <a:pt x="1726" y="3575"/>
                  </a:cubicBezTo>
                  <a:cubicBezTo>
                    <a:pt x="1857" y="3774"/>
                    <a:pt x="1912" y="3883"/>
                    <a:pt x="1962" y="3967"/>
                  </a:cubicBezTo>
                  <a:cubicBezTo>
                    <a:pt x="2002" y="4038"/>
                    <a:pt x="2037" y="4102"/>
                    <a:pt x="2108" y="4226"/>
                  </a:cubicBezTo>
                  <a:cubicBezTo>
                    <a:pt x="1950" y="3811"/>
                    <a:pt x="1683" y="3390"/>
                    <a:pt x="1388" y="2989"/>
                  </a:cubicBezTo>
                  <a:cubicBezTo>
                    <a:pt x="1093" y="2586"/>
                    <a:pt x="776" y="2191"/>
                    <a:pt x="540" y="1781"/>
                  </a:cubicBezTo>
                  <a:cubicBezTo>
                    <a:pt x="540" y="1781"/>
                    <a:pt x="447" y="1628"/>
                    <a:pt x="371" y="1466"/>
                  </a:cubicBezTo>
                  <a:cubicBezTo>
                    <a:pt x="293" y="1306"/>
                    <a:pt x="232" y="1138"/>
                    <a:pt x="232" y="1138"/>
                  </a:cubicBezTo>
                  <a:lnTo>
                    <a:pt x="189" y="1011"/>
                  </a:lnTo>
                  <a:cubicBezTo>
                    <a:pt x="76" y="668"/>
                    <a:pt x="33" y="329"/>
                    <a:pt x="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6">
              <a:extLst>
                <a:ext uri="{FF2B5EF4-FFF2-40B4-BE49-F238E27FC236}">
                  <a16:creationId xmlns:a16="http://schemas.microsoft.com/office/drawing/2014/main" id="{2323E2B2-C35A-1932-91B9-15B612432CE3}"/>
                </a:ext>
              </a:extLst>
            </p:cNvPr>
            <p:cNvSpPr/>
            <p:nvPr/>
          </p:nvSpPr>
          <p:spPr>
            <a:xfrm>
              <a:off x="2832225" y="1790325"/>
              <a:ext cx="71650" cy="88400"/>
            </a:xfrm>
            <a:custGeom>
              <a:avLst/>
              <a:gdLst/>
              <a:ahLst/>
              <a:cxnLst/>
              <a:rect l="l" t="t" r="r" b="b"/>
              <a:pathLst>
                <a:path w="2866" h="3536" extrusionOk="0">
                  <a:moveTo>
                    <a:pt x="555" y="1"/>
                  </a:moveTo>
                  <a:cubicBezTo>
                    <a:pt x="495" y="44"/>
                    <a:pt x="393" y="132"/>
                    <a:pt x="301" y="268"/>
                  </a:cubicBezTo>
                  <a:cubicBezTo>
                    <a:pt x="207" y="403"/>
                    <a:pt x="128" y="586"/>
                    <a:pt x="87" y="781"/>
                  </a:cubicBezTo>
                  <a:cubicBezTo>
                    <a:pt x="1" y="1176"/>
                    <a:pt x="79" y="1590"/>
                    <a:pt x="124" y="1774"/>
                  </a:cubicBezTo>
                  <a:cubicBezTo>
                    <a:pt x="124" y="1774"/>
                    <a:pt x="178" y="2003"/>
                    <a:pt x="254" y="2225"/>
                  </a:cubicBezTo>
                  <a:cubicBezTo>
                    <a:pt x="325" y="2450"/>
                    <a:pt x="431" y="2662"/>
                    <a:pt x="431" y="2662"/>
                  </a:cubicBezTo>
                  <a:cubicBezTo>
                    <a:pt x="524" y="2851"/>
                    <a:pt x="644" y="3035"/>
                    <a:pt x="803" y="3187"/>
                  </a:cubicBezTo>
                  <a:cubicBezTo>
                    <a:pt x="960" y="3343"/>
                    <a:pt x="1164" y="3457"/>
                    <a:pt x="1383" y="3507"/>
                  </a:cubicBezTo>
                  <a:cubicBezTo>
                    <a:pt x="1465" y="3526"/>
                    <a:pt x="1550" y="3536"/>
                    <a:pt x="1634" y="3536"/>
                  </a:cubicBezTo>
                  <a:cubicBezTo>
                    <a:pt x="1715" y="3536"/>
                    <a:pt x="1796" y="3526"/>
                    <a:pt x="1874" y="3505"/>
                  </a:cubicBezTo>
                  <a:cubicBezTo>
                    <a:pt x="2031" y="3466"/>
                    <a:pt x="2175" y="3375"/>
                    <a:pt x="2277" y="3253"/>
                  </a:cubicBezTo>
                  <a:cubicBezTo>
                    <a:pt x="2488" y="3007"/>
                    <a:pt x="2531" y="2682"/>
                    <a:pt x="2568" y="2374"/>
                  </a:cubicBezTo>
                  <a:cubicBezTo>
                    <a:pt x="2608" y="2024"/>
                    <a:pt x="2638" y="1847"/>
                    <a:pt x="2679" y="1710"/>
                  </a:cubicBezTo>
                  <a:cubicBezTo>
                    <a:pt x="2722" y="1578"/>
                    <a:pt x="2748" y="1475"/>
                    <a:pt x="2865" y="1318"/>
                  </a:cubicBezTo>
                  <a:lnTo>
                    <a:pt x="2865" y="1318"/>
                  </a:lnTo>
                  <a:cubicBezTo>
                    <a:pt x="2753" y="1439"/>
                    <a:pt x="2677" y="1597"/>
                    <a:pt x="2629" y="1762"/>
                  </a:cubicBezTo>
                  <a:cubicBezTo>
                    <a:pt x="2582" y="1928"/>
                    <a:pt x="2557" y="2103"/>
                    <a:pt x="2533" y="2278"/>
                  </a:cubicBezTo>
                  <a:cubicBezTo>
                    <a:pt x="2508" y="2452"/>
                    <a:pt x="2485" y="2630"/>
                    <a:pt x="2436" y="2801"/>
                  </a:cubicBezTo>
                  <a:cubicBezTo>
                    <a:pt x="2387" y="2972"/>
                    <a:pt x="2306" y="3137"/>
                    <a:pt x="2176" y="3255"/>
                  </a:cubicBezTo>
                  <a:cubicBezTo>
                    <a:pt x="2049" y="3375"/>
                    <a:pt x="1875" y="3439"/>
                    <a:pt x="1698" y="3448"/>
                  </a:cubicBezTo>
                  <a:cubicBezTo>
                    <a:pt x="1679" y="3449"/>
                    <a:pt x="1660" y="3450"/>
                    <a:pt x="1641" y="3450"/>
                  </a:cubicBezTo>
                  <a:cubicBezTo>
                    <a:pt x="1484" y="3450"/>
                    <a:pt x="1326" y="3411"/>
                    <a:pt x="1184" y="3344"/>
                  </a:cubicBezTo>
                  <a:cubicBezTo>
                    <a:pt x="860" y="3196"/>
                    <a:pt x="639" y="2891"/>
                    <a:pt x="493" y="2583"/>
                  </a:cubicBezTo>
                  <a:cubicBezTo>
                    <a:pt x="493" y="2583"/>
                    <a:pt x="465" y="2523"/>
                    <a:pt x="427" y="2433"/>
                  </a:cubicBezTo>
                  <a:cubicBezTo>
                    <a:pt x="389" y="2342"/>
                    <a:pt x="345" y="2217"/>
                    <a:pt x="306" y="2091"/>
                  </a:cubicBezTo>
                  <a:cubicBezTo>
                    <a:pt x="225" y="1839"/>
                    <a:pt x="175" y="1581"/>
                    <a:pt x="175" y="1581"/>
                  </a:cubicBezTo>
                  <a:cubicBezTo>
                    <a:pt x="175" y="1581"/>
                    <a:pt x="166" y="1533"/>
                    <a:pt x="158" y="1484"/>
                  </a:cubicBezTo>
                  <a:cubicBezTo>
                    <a:pt x="151" y="1436"/>
                    <a:pt x="145" y="1387"/>
                    <a:pt x="145" y="1387"/>
                  </a:cubicBezTo>
                  <a:lnTo>
                    <a:pt x="145" y="1386"/>
                  </a:lnTo>
                  <a:cubicBezTo>
                    <a:pt x="109" y="1122"/>
                    <a:pt x="115" y="861"/>
                    <a:pt x="182" y="620"/>
                  </a:cubicBezTo>
                  <a:cubicBezTo>
                    <a:pt x="248" y="381"/>
                    <a:pt x="373" y="161"/>
                    <a:pt x="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6">
              <a:extLst>
                <a:ext uri="{FF2B5EF4-FFF2-40B4-BE49-F238E27FC236}">
                  <a16:creationId xmlns:a16="http://schemas.microsoft.com/office/drawing/2014/main" id="{D317C0E4-EC60-232D-3BC7-B9FC54387AEA}"/>
                </a:ext>
              </a:extLst>
            </p:cNvPr>
            <p:cNvSpPr/>
            <p:nvPr/>
          </p:nvSpPr>
          <p:spPr>
            <a:xfrm>
              <a:off x="2841875" y="1802525"/>
              <a:ext cx="20525" cy="65575"/>
            </a:xfrm>
            <a:custGeom>
              <a:avLst/>
              <a:gdLst/>
              <a:ahLst/>
              <a:cxnLst/>
              <a:rect l="l" t="t" r="r" b="b"/>
              <a:pathLst>
                <a:path w="821" h="2623" extrusionOk="0">
                  <a:moveTo>
                    <a:pt x="195" y="0"/>
                  </a:moveTo>
                  <a:cubicBezTo>
                    <a:pt x="167" y="53"/>
                    <a:pt x="105" y="195"/>
                    <a:pt x="64" y="351"/>
                  </a:cubicBezTo>
                  <a:cubicBezTo>
                    <a:pt x="23" y="506"/>
                    <a:pt x="1" y="671"/>
                    <a:pt x="2" y="750"/>
                  </a:cubicBezTo>
                  <a:cubicBezTo>
                    <a:pt x="2" y="750"/>
                    <a:pt x="2" y="774"/>
                    <a:pt x="2" y="809"/>
                  </a:cubicBezTo>
                  <a:cubicBezTo>
                    <a:pt x="1" y="845"/>
                    <a:pt x="1" y="892"/>
                    <a:pt x="5" y="940"/>
                  </a:cubicBezTo>
                  <a:cubicBezTo>
                    <a:pt x="9" y="1036"/>
                    <a:pt x="23" y="1130"/>
                    <a:pt x="23" y="1130"/>
                  </a:cubicBezTo>
                  <a:cubicBezTo>
                    <a:pt x="42" y="1299"/>
                    <a:pt x="84" y="1471"/>
                    <a:pt x="139" y="1640"/>
                  </a:cubicBezTo>
                  <a:cubicBezTo>
                    <a:pt x="225" y="1891"/>
                    <a:pt x="350" y="2097"/>
                    <a:pt x="501" y="2304"/>
                  </a:cubicBezTo>
                  <a:cubicBezTo>
                    <a:pt x="677" y="2530"/>
                    <a:pt x="695" y="2529"/>
                    <a:pt x="820" y="2623"/>
                  </a:cubicBezTo>
                  <a:cubicBezTo>
                    <a:pt x="638" y="2434"/>
                    <a:pt x="471" y="2194"/>
                    <a:pt x="347" y="1931"/>
                  </a:cubicBezTo>
                  <a:cubicBezTo>
                    <a:pt x="221" y="1667"/>
                    <a:pt x="147" y="1377"/>
                    <a:pt x="111" y="1101"/>
                  </a:cubicBezTo>
                  <a:cubicBezTo>
                    <a:pt x="111" y="1101"/>
                    <a:pt x="108" y="1075"/>
                    <a:pt x="104" y="1036"/>
                  </a:cubicBezTo>
                  <a:cubicBezTo>
                    <a:pt x="100" y="996"/>
                    <a:pt x="97" y="943"/>
                    <a:pt x="94" y="891"/>
                  </a:cubicBezTo>
                  <a:cubicBezTo>
                    <a:pt x="92" y="838"/>
                    <a:pt x="94" y="785"/>
                    <a:pt x="93" y="747"/>
                  </a:cubicBezTo>
                  <a:cubicBezTo>
                    <a:pt x="93" y="706"/>
                    <a:pt x="95" y="681"/>
                    <a:pt x="95" y="681"/>
                  </a:cubicBezTo>
                  <a:lnTo>
                    <a:pt x="100" y="602"/>
                  </a:lnTo>
                  <a:cubicBezTo>
                    <a:pt x="112" y="388"/>
                    <a:pt x="144" y="190"/>
                    <a:pt x="1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36">
              <a:extLst>
                <a:ext uri="{FF2B5EF4-FFF2-40B4-BE49-F238E27FC236}">
                  <a16:creationId xmlns:a16="http://schemas.microsoft.com/office/drawing/2014/main" id="{D30B928C-916B-996F-290D-F2301A0F2E8C}"/>
                </a:ext>
              </a:extLst>
            </p:cNvPr>
            <p:cNvSpPr/>
            <p:nvPr/>
          </p:nvSpPr>
          <p:spPr>
            <a:xfrm>
              <a:off x="2796875" y="1782600"/>
              <a:ext cx="26450" cy="11025"/>
            </a:xfrm>
            <a:custGeom>
              <a:avLst/>
              <a:gdLst/>
              <a:ahLst/>
              <a:cxnLst/>
              <a:rect l="l" t="t" r="r" b="b"/>
              <a:pathLst>
                <a:path w="1058" h="441" extrusionOk="0">
                  <a:moveTo>
                    <a:pt x="756" y="1"/>
                  </a:moveTo>
                  <a:cubicBezTo>
                    <a:pt x="751" y="1"/>
                    <a:pt x="746" y="1"/>
                    <a:pt x="742" y="2"/>
                  </a:cubicBezTo>
                  <a:cubicBezTo>
                    <a:pt x="742" y="2"/>
                    <a:pt x="701" y="2"/>
                    <a:pt x="660" y="9"/>
                  </a:cubicBezTo>
                  <a:cubicBezTo>
                    <a:pt x="620" y="13"/>
                    <a:pt x="580" y="22"/>
                    <a:pt x="580" y="22"/>
                  </a:cubicBezTo>
                  <a:cubicBezTo>
                    <a:pt x="508" y="36"/>
                    <a:pt x="436" y="60"/>
                    <a:pt x="366" y="89"/>
                  </a:cubicBezTo>
                  <a:cubicBezTo>
                    <a:pt x="261" y="136"/>
                    <a:pt x="183" y="206"/>
                    <a:pt x="105" y="281"/>
                  </a:cubicBezTo>
                  <a:cubicBezTo>
                    <a:pt x="20" y="366"/>
                    <a:pt x="21" y="376"/>
                    <a:pt x="0" y="441"/>
                  </a:cubicBezTo>
                  <a:cubicBezTo>
                    <a:pt x="147" y="276"/>
                    <a:pt x="382" y="152"/>
                    <a:pt x="605" y="110"/>
                  </a:cubicBezTo>
                  <a:cubicBezTo>
                    <a:pt x="604" y="105"/>
                    <a:pt x="747" y="90"/>
                    <a:pt x="771" y="90"/>
                  </a:cubicBezTo>
                  <a:cubicBezTo>
                    <a:pt x="773" y="90"/>
                    <a:pt x="775" y="90"/>
                    <a:pt x="775" y="90"/>
                  </a:cubicBezTo>
                  <a:lnTo>
                    <a:pt x="806" y="91"/>
                  </a:lnTo>
                  <a:lnTo>
                    <a:pt x="807" y="91"/>
                  </a:lnTo>
                  <a:cubicBezTo>
                    <a:pt x="838" y="90"/>
                    <a:pt x="869" y="89"/>
                    <a:pt x="899" y="89"/>
                  </a:cubicBezTo>
                  <a:cubicBezTo>
                    <a:pt x="953" y="89"/>
                    <a:pt x="1005" y="92"/>
                    <a:pt x="1058" y="98"/>
                  </a:cubicBezTo>
                  <a:cubicBezTo>
                    <a:pt x="1037" y="83"/>
                    <a:pt x="979" y="50"/>
                    <a:pt x="913" y="30"/>
                  </a:cubicBezTo>
                  <a:cubicBezTo>
                    <a:pt x="855" y="12"/>
                    <a:pt x="792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36">
              <a:extLst>
                <a:ext uri="{FF2B5EF4-FFF2-40B4-BE49-F238E27FC236}">
                  <a16:creationId xmlns:a16="http://schemas.microsoft.com/office/drawing/2014/main" id="{CA1701F0-EFAB-C87B-6A4E-2D71C4819BB7}"/>
                </a:ext>
              </a:extLst>
            </p:cNvPr>
            <p:cNvSpPr/>
            <p:nvPr/>
          </p:nvSpPr>
          <p:spPr>
            <a:xfrm>
              <a:off x="2792150" y="1632625"/>
              <a:ext cx="55525" cy="79275"/>
            </a:xfrm>
            <a:custGeom>
              <a:avLst/>
              <a:gdLst/>
              <a:ahLst/>
              <a:cxnLst/>
              <a:rect l="l" t="t" r="r" b="b"/>
              <a:pathLst>
                <a:path w="2221" h="3171" extrusionOk="0">
                  <a:moveTo>
                    <a:pt x="1434" y="0"/>
                  </a:moveTo>
                  <a:cubicBezTo>
                    <a:pt x="1266" y="0"/>
                    <a:pt x="1116" y="34"/>
                    <a:pt x="1037" y="65"/>
                  </a:cubicBezTo>
                  <a:cubicBezTo>
                    <a:pt x="1037" y="65"/>
                    <a:pt x="999" y="80"/>
                    <a:pt x="943" y="103"/>
                  </a:cubicBezTo>
                  <a:cubicBezTo>
                    <a:pt x="888" y="129"/>
                    <a:pt x="817" y="168"/>
                    <a:pt x="751" y="214"/>
                  </a:cubicBezTo>
                  <a:cubicBezTo>
                    <a:pt x="620" y="307"/>
                    <a:pt x="513" y="429"/>
                    <a:pt x="513" y="429"/>
                  </a:cubicBezTo>
                  <a:cubicBezTo>
                    <a:pt x="321" y="642"/>
                    <a:pt x="188" y="912"/>
                    <a:pt x="113" y="1196"/>
                  </a:cubicBezTo>
                  <a:cubicBezTo>
                    <a:pt x="0" y="1626"/>
                    <a:pt x="38" y="2028"/>
                    <a:pt x="100" y="2443"/>
                  </a:cubicBezTo>
                  <a:cubicBezTo>
                    <a:pt x="179" y="2908"/>
                    <a:pt x="193" y="2922"/>
                    <a:pt x="268" y="3171"/>
                  </a:cubicBezTo>
                  <a:cubicBezTo>
                    <a:pt x="191" y="2743"/>
                    <a:pt x="95" y="2266"/>
                    <a:pt x="114" y="1779"/>
                  </a:cubicBezTo>
                  <a:cubicBezTo>
                    <a:pt x="128" y="1297"/>
                    <a:pt x="288" y="804"/>
                    <a:pt x="599" y="468"/>
                  </a:cubicBezTo>
                  <a:cubicBezTo>
                    <a:pt x="599" y="468"/>
                    <a:pt x="716" y="338"/>
                    <a:pt x="864" y="250"/>
                  </a:cubicBezTo>
                  <a:cubicBezTo>
                    <a:pt x="1008" y="156"/>
                    <a:pt x="1178" y="117"/>
                    <a:pt x="1178" y="117"/>
                  </a:cubicBezTo>
                  <a:cubicBezTo>
                    <a:pt x="1178" y="117"/>
                    <a:pt x="1209" y="110"/>
                    <a:pt x="1240" y="103"/>
                  </a:cubicBezTo>
                  <a:cubicBezTo>
                    <a:pt x="1272" y="96"/>
                    <a:pt x="1303" y="92"/>
                    <a:pt x="1303" y="92"/>
                  </a:cubicBezTo>
                  <a:cubicBezTo>
                    <a:pt x="1370" y="81"/>
                    <a:pt x="1437" y="75"/>
                    <a:pt x="1503" y="75"/>
                  </a:cubicBezTo>
                  <a:cubicBezTo>
                    <a:pt x="1779" y="75"/>
                    <a:pt x="2041" y="173"/>
                    <a:pt x="2220" y="364"/>
                  </a:cubicBezTo>
                  <a:cubicBezTo>
                    <a:pt x="2170" y="280"/>
                    <a:pt x="1974" y="94"/>
                    <a:pt x="1706" y="34"/>
                  </a:cubicBezTo>
                  <a:cubicBezTo>
                    <a:pt x="1616" y="10"/>
                    <a:pt x="1522" y="0"/>
                    <a:pt x="1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36">
              <a:extLst>
                <a:ext uri="{FF2B5EF4-FFF2-40B4-BE49-F238E27FC236}">
                  <a16:creationId xmlns:a16="http://schemas.microsoft.com/office/drawing/2014/main" id="{68501686-522B-318D-2E46-E5C7C818307C}"/>
                </a:ext>
              </a:extLst>
            </p:cNvPr>
            <p:cNvSpPr/>
            <p:nvPr/>
          </p:nvSpPr>
          <p:spPr>
            <a:xfrm>
              <a:off x="2850700" y="1695300"/>
              <a:ext cx="6200" cy="47475"/>
            </a:xfrm>
            <a:custGeom>
              <a:avLst/>
              <a:gdLst/>
              <a:ahLst/>
              <a:cxnLst/>
              <a:rect l="l" t="t" r="r" b="b"/>
              <a:pathLst>
                <a:path w="248" h="1899" extrusionOk="0">
                  <a:moveTo>
                    <a:pt x="0" y="1"/>
                  </a:moveTo>
                  <a:cubicBezTo>
                    <a:pt x="102" y="343"/>
                    <a:pt x="161" y="768"/>
                    <a:pt x="155" y="1146"/>
                  </a:cubicBezTo>
                  <a:cubicBezTo>
                    <a:pt x="155" y="1146"/>
                    <a:pt x="154" y="1217"/>
                    <a:pt x="151" y="1290"/>
                  </a:cubicBezTo>
                  <a:cubicBezTo>
                    <a:pt x="146" y="1361"/>
                    <a:pt x="140" y="1433"/>
                    <a:pt x="140" y="1433"/>
                  </a:cubicBezTo>
                  <a:lnTo>
                    <a:pt x="134" y="1486"/>
                  </a:lnTo>
                  <a:cubicBezTo>
                    <a:pt x="124" y="1632"/>
                    <a:pt x="110" y="1767"/>
                    <a:pt x="91" y="1899"/>
                  </a:cubicBezTo>
                  <a:cubicBezTo>
                    <a:pt x="111" y="1862"/>
                    <a:pt x="148" y="1763"/>
                    <a:pt x="179" y="1659"/>
                  </a:cubicBezTo>
                  <a:cubicBezTo>
                    <a:pt x="209" y="1555"/>
                    <a:pt x="232" y="1444"/>
                    <a:pt x="235" y="1393"/>
                  </a:cubicBezTo>
                  <a:cubicBezTo>
                    <a:pt x="235" y="1393"/>
                    <a:pt x="241" y="1328"/>
                    <a:pt x="243" y="1264"/>
                  </a:cubicBezTo>
                  <a:cubicBezTo>
                    <a:pt x="246" y="1199"/>
                    <a:pt x="246" y="1135"/>
                    <a:pt x="246" y="1135"/>
                  </a:cubicBezTo>
                  <a:cubicBezTo>
                    <a:pt x="248" y="1021"/>
                    <a:pt x="241" y="902"/>
                    <a:pt x="231" y="783"/>
                  </a:cubicBezTo>
                  <a:cubicBezTo>
                    <a:pt x="212" y="604"/>
                    <a:pt x="167" y="449"/>
                    <a:pt x="120" y="283"/>
                  </a:cubicBezTo>
                  <a:cubicBezTo>
                    <a:pt x="65" y="97"/>
                    <a:pt x="58" y="9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6">
              <a:extLst>
                <a:ext uri="{FF2B5EF4-FFF2-40B4-BE49-F238E27FC236}">
                  <a16:creationId xmlns:a16="http://schemas.microsoft.com/office/drawing/2014/main" id="{141B10F3-FAD3-17AF-80F7-3EFA05C501C8}"/>
                </a:ext>
              </a:extLst>
            </p:cNvPr>
            <p:cNvSpPr/>
            <p:nvPr/>
          </p:nvSpPr>
          <p:spPr>
            <a:xfrm>
              <a:off x="2953475" y="1786350"/>
              <a:ext cx="56450" cy="143200"/>
            </a:xfrm>
            <a:custGeom>
              <a:avLst/>
              <a:gdLst/>
              <a:ahLst/>
              <a:cxnLst/>
              <a:rect l="l" t="t" r="r" b="b"/>
              <a:pathLst>
                <a:path w="2258" h="5728" extrusionOk="0">
                  <a:moveTo>
                    <a:pt x="0" y="1"/>
                  </a:moveTo>
                  <a:cubicBezTo>
                    <a:pt x="54" y="52"/>
                    <a:pt x="142" y="132"/>
                    <a:pt x="246" y="229"/>
                  </a:cubicBezTo>
                  <a:cubicBezTo>
                    <a:pt x="354" y="331"/>
                    <a:pt x="472" y="459"/>
                    <a:pt x="592" y="588"/>
                  </a:cubicBezTo>
                  <a:cubicBezTo>
                    <a:pt x="822" y="856"/>
                    <a:pt x="1035" y="1148"/>
                    <a:pt x="1127" y="1292"/>
                  </a:cubicBezTo>
                  <a:cubicBezTo>
                    <a:pt x="1127" y="1292"/>
                    <a:pt x="1155" y="1335"/>
                    <a:pt x="1199" y="1400"/>
                  </a:cubicBezTo>
                  <a:cubicBezTo>
                    <a:pt x="1244" y="1465"/>
                    <a:pt x="1299" y="1552"/>
                    <a:pt x="1349" y="1644"/>
                  </a:cubicBezTo>
                  <a:cubicBezTo>
                    <a:pt x="1400" y="1735"/>
                    <a:pt x="1454" y="1824"/>
                    <a:pt x="1488" y="1894"/>
                  </a:cubicBezTo>
                  <a:cubicBezTo>
                    <a:pt x="1523" y="1964"/>
                    <a:pt x="1546" y="2011"/>
                    <a:pt x="1546" y="2011"/>
                  </a:cubicBezTo>
                  <a:cubicBezTo>
                    <a:pt x="1714" y="2343"/>
                    <a:pt x="1844" y="2707"/>
                    <a:pt x="1947" y="3080"/>
                  </a:cubicBezTo>
                  <a:cubicBezTo>
                    <a:pt x="2094" y="3639"/>
                    <a:pt x="2174" y="4159"/>
                    <a:pt x="2165" y="4726"/>
                  </a:cubicBezTo>
                  <a:cubicBezTo>
                    <a:pt x="2163" y="4806"/>
                    <a:pt x="2161" y="4875"/>
                    <a:pt x="2160" y="4937"/>
                  </a:cubicBezTo>
                  <a:cubicBezTo>
                    <a:pt x="2154" y="4999"/>
                    <a:pt x="2149" y="5053"/>
                    <a:pt x="2145" y="5100"/>
                  </a:cubicBezTo>
                  <a:cubicBezTo>
                    <a:pt x="2137" y="5195"/>
                    <a:pt x="2131" y="5268"/>
                    <a:pt x="2125" y="5334"/>
                  </a:cubicBezTo>
                  <a:cubicBezTo>
                    <a:pt x="2107" y="5460"/>
                    <a:pt x="2097" y="5552"/>
                    <a:pt x="2080" y="5727"/>
                  </a:cubicBezTo>
                  <a:cubicBezTo>
                    <a:pt x="2215" y="5153"/>
                    <a:pt x="2257" y="4490"/>
                    <a:pt x="2178" y="3828"/>
                  </a:cubicBezTo>
                  <a:cubicBezTo>
                    <a:pt x="2106" y="3164"/>
                    <a:pt x="1892" y="2507"/>
                    <a:pt x="1609" y="1935"/>
                  </a:cubicBezTo>
                  <a:cubicBezTo>
                    <a:pt x="1609" y="1935"/>
                    <a:pt x="1585" y="1879"/>
                    <a:pt x="1541" y="1799"/>
                  </a:cubicBezTo>
                  <a:cubicBezTo>
                    <a:pt x="1497" y="1720"/>
                    <a:pt x="1436" y="1615"/>
                    <a:pt x="1377" y="1510"/>
                  </a:cubicBezTo>
                  <a:cubicBezTo>
                    <a:pt x="1315" y="1406"/>
                    <a:pt x="1244" y="1307"/>
                    <a:pt x="1195" y="1231"/>
                  </a:cubicBezTo>
                  <a:cubicBezTo>
                    <a:pt x="1170" y="1193"/>
                    <a:pt x="1149" y="1162"/>
                    <a:pt x="1135" y="1140"/>
                  </a:cubicBezTo>
                  <a:cubicBezTo>
                    <a:pt x="1118" y="1119"/>
                    <a:pt x="1110" y="1107"/>
                    <a:pt x="1110" y="1107"/>
                  </a:cubicBezTo>
                  <a:lnTo>
                    <a:pt x="998" y="963"/>
                  </a:lnTo>
                  <a:lnTo>
                    <a:pt x="1000" y="963"/>
                  </a:lnTo>
                  <a:cubicBezTo>
                    <a:pt x="691" y="576"/>
                    <a:pt x="356" y="26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6">
              <a:extLst>
                <a:ext uri="{FF2B5EF4-FFF2-40B4-BE49-F238E27FC236}">
                  <a16:creationId xmlns:a16="http://schemas.microsoft.com/office/drawing/2014/main" id="{FC5B4807-9EDC-69EF-7408-2CC1EFE37EDF}"/>
                </a:ext>
              </a:extLst>
            </p:cNvPr>
            <p:cNvSpPr/>
            <p:nvPr/>
          </p:nvSpPr>
          <p:spPr>
            <a:xfrm>
              <a:off x="3116150" y="1844375"/>
              <a:ext cx="43900" cy="35675"/>
            </a:xfrm>
            <a:custGeom>
              <a:avLst/>
              <a:gdLst/>
              <a:ahLst/>
              <a:cxnLst/>
              <a:rect l="l" t="t" r="r" b="b"/>
              <a:pathLst>
                <a:path w="1756" h="1427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222"/>
                    <a:pt x="130" y="459"/>
                    <a:pt x="276" y="670"/>
                  </a:cubicBezTo>
                  <a:cubicBezTo>
                    <a:pt x="419" y="883"/>
                    <a:pt x="618" y="1060"/>
                    <a:pt x="828" y="1188"/>
                  </a:cubicBezTo>
                  <a:cubicBezTo>
                    <a:pt x="828" y="1188"/>
                    <a:pt x="847" y="1199"/>
                    <a:pt x="878" y="1218"/>
                  </a:cubicBezTo>
                  <a:cubicBezTo>
                    <a:pt x="908" y="1234"/>
                    <a:pt x="949" y="1255"/>
                    <a:pt x="991" y="1276"/>
                  </a:cubicBezTo>
                  <a:cubicBezTo>
                    <a:pt x="1032" y="1297"/>
                    <a:pt x="1077" y="1313"/>
                    <a:pt x="1108" y="1327"/>
                  </a:cubicBezTo>
                  <a:cubicBezTo>
                    <a:pt x="1140" y="1340"/>
                    <a:pt x="1162" y="1348"/>
                    <a:pt x="1162" y="1348"/>
                  </a:cubicBezTo>
                  <a:lnTo>
                    <a:pt x="1229" y="1369"/>
                  </a:lnTo>
                  <a:cubicBezTo>
                    <a:pt x="1370" y="1409"/>
                    <a:pt x="1507" y="1427"/>
                    <a:pt x="1639" y="1427"/>
                  </a:cubicBezTo>
                  <a:cubicBezTo>
                    <a:pt x="1678" y="1427"/>
                    <a:pt x="1717" y="1425"/>
                    <a:pt x="1756" y="1422"/>
                  </a:cubicBezTo>
                  <a:cubicBezTo>
                    <a:pt x="1705" y="1411"/>
                    <a:pt x="1575" y="1393"/>
                    <a:pt x="1448" y="1356"/>
                  </a:cubicBezTo>
                  <a:cubicBezTo>
                    <a:pt x="1320" y="1317"/>
                    <a:pt x="1196" y="1266"/>
                    <a:pt x="1138" y="1241"/>
                  </a:cubicBezTo>
                  <a:cubicBezTo>
                    <a:pt x="1138" y="1241"/>
                    <a:pt x="1138" y="1241"/>
                    <a:pt x="1138" y="1241"/>
                  </a:cubicBezTo>
                  <a:cubicBezTo>
                    <a:pt x="1125" y="1241"/>
                    <a:pt x="858" y="1110"/>
                    <a:pt x="863" y="1102"/>
                  </a:cubicBezTo>
                  <a:cubicBezTo>
                    <a:pt x="744" y="1031"/>
                    <a:pt x="632" y="940"/>
                    <a:pt x="529" y="839"/>
                  </a:cubicBezTo>
                  <a:cubicBezTo>
                    <a:pt x="378" y="687"/>
                    <a:pt x="249" y="538"/>
                    <a:pt x="154" y="347"/>
                  </a:cubicBezTo>
                  <a:cubicBezTo>
                    <a:pt x="54" y="133"/>
                    <a:pt x="61" y="1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36">
              <a:extLst>
                <a:ext uri="{FF2B5EF4-FFF2-40B4-BE49-F238E27FC236}">
                  <a16:creationId xmlns:a16="http://schemas.microsoft.com/office/drawing/2014/main" id="{3D7545DE-DE76-E21E-C813-5B920B8B0060}"/>
                </a:ext>
              </a:extLst>
            </p:cNvPr>
            <p:cNvSpPr/>
            <p:nvPr/>
          </p:nvSpPr>
          <p:spPr>
            <a:xfrm>
              <a:off x="3113825" y="1847300"/>
              <a:ext cx="41475" cy="55025"/>
            </a:xfrm>
            <a:custGeom>
              <a:avLst/>
              <a:gdLst/>
              <a:ahLst/>
              <a:cxnLst/>
              <a:rect l="l" t="t" r="r" b="b"/>
              <a:pathLst>
                <a:path w="1659" h="2201" extrusionOk="0">
                  <a:moveTo>
                    <a:pt x="113" y="0"/>
                  </a:moveTo>
                  <a:lnTo>
                    <a:pt x="113" y="0"/>
                  </a:lnTo>
                  <a:cubicBezTo>
                    <a:pt x="25" y="269"/>
                    <a:pt x="1" y="596"/>
                    <a:pt x="75" y="912"/>
                  </a:cubicBezTo>
                  <a:cubicBezTo>
                    <a:pt x="146" y="1227"/>
                    <a:pt x="318" y="1529"/>
                    <a:pt x="546" y="1741"/>
                  </a:cubicBezTo>
                  <a:cubicBezTo>
                    <a:pt x="546" y="1741"/>
                    <a:pt x="630" y="1824"/>
                    <a:pt x="727" y="1892"/>
                  </a:cubicBezTo>
                  <a:cubicBezTo>
                    <a:pt x="823" y="1962"/>
                    <a:pt x="926" y="2018"/>
                    <a:pt x="926" y="2018"/>
                  </a:cubicBezTo>
                  <a:lnTo>
                    <a:pt x="1004" y="2059"/>
                  </a:lnTo>
                  <a:cubicBezTo>
                    <a:pt x="1224" y="2157"/>
                    <a:pt x="1445" y="2198"/>
                    <a:pt x="1658" y="2201"/>
                  </a:cubicBezTo>
                  <a:cubicBezTo>
                    <a:pt x="1595" y="2185"/>
                    <a:pt x="1430" y="2155"/>
                    <a:pt x="1276" y="2091"/>
                  </a:cubicBezTo>
                  <a:cubicBezTo>
                    <a:pt x="1119" y="2031"/>
                    <a:pt x="972" y="1943"/>
                    <a:pt x="905" y="1901"/>
                  </a:cubicBezTo>
                  <a:cubicBezTo>
                    <a:pt x="905" y="1901"/>
                    <a:pt x="819" y="1851"/>
                    <a:pt x="743" y="1791"/>
                  </a:cubicBezTo>
                  <a:cubicBezTo>
                    <a:pt x="665" y="1731"/>
                    <a:pt x="595" y="1663"/>
                    <a:pt x="595" y="1663"/>
                  </a:cubicBezTo>
                  <a:cubicBezTo>
                    <a:pt x="470" y="1541"/>
                    <a:pt x="361" y="1395"/>
                    <a:pt x="281" y="1232"/>
                  </a:cubicBezTo>
                  <a:cubicBezTo>
                    <a:pt x="161" y="988"/>
                    <a:pt x="87" y="747"/>
                    <a:pt x="80" y="478"/>
                  </a:cubicBezTo>
                  <a:cubicBezTo>
                    <a:pt x="77" y="328"/>
                    <a:pt x="92" y="251"/>
                    <a:pt x="95" y="190"/>
                  </a:cubicBezTo>
                  <a:cubicBezTo>
                    <a:pt x="99" y="144"/>
                    <a:pt x="105" y="95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36">
              <a:extLst>
                <a:ext uri="{FF2B5EF4-FFF2-40B4-BE49-F238E27FC236}">
                  <a16:creationId xmlns:a16="http://schemas.microsoft.com/office/drawing/2014/main" id="{08E08AA4-7B80-A7D9-836C-FC8FA5025EE1}"/>
                </a:ext>
              </a:extLst>
            </p:cNvPr>
            <p:cNvSpPr/>
            <p:nvPr/>
          </p:nvSpPr>
          <p:spPr>
            <a:xfrm>
              <a:off x="3104175" y="1907900"/>
              <a:ext cx="29175" cy="15925"/>
            </a:xfrm>
            <a:custGeom>
              <a:avLst/>
              <a:gdLst/>
              <a:ahLst/>
              <a:cxnLst/>
              <a:rect l="l" t="t" r="r" b="b"/>
              <a:pathLst>
                <a:path w="1167" h="637" extrusionOk="0">
                  <a:moveTo>
                    <a:pt x="303" y="1"/>
                  </a:moveTo>
                  <a:cubicBezTo>
                    <a:pt x="275" y="1"/>
                    <a:pt x="247" y="1"/>
                    <a:pt x="219" y="3"/>
                  </a:cubicBezTo>
                  <a:cubicBezTo>
                    <a:pt x="75" y="12"/>
                    <a:pt x="70" y="22"/>
                    <a:pt x="1" y="62"/>
                  </a:cubicBezTo>
                  <a:cubicBezTo>
                    <a:pt x="51" y="53"/>
                    <a:pt x="103" y="49"/>
                    <a:pt x="156" y="49"/>
                  </a:cubicBezTo>
                  <a:cubicBezTo>
                    <a:pt x="377" y="49"/>
                    <a:pt x="615" y="123"/>
                    <a:pt x="794" y="248"/>
                  </a:cubicBezTo>
                  <a:cubicBezTo>
                    <a:pt x="794" y="248"/>
                    <a:pt x="805" y="254"/>
                    <a:pt x="820" y="265"/>
                  </a:cubicBezTo>
                  <a:cubicBezTo>
                    <a:pt x="837" y="277"/>
                    <a:pt x="856" y="292"/>
                    <a:pt x="877" y="309"/>
                  </a:cubicBezTo>
                  <a:cubicBezTo>
                    <a:pt x="915" y="342"/>
                    <a:pt x="952" y="377"/>
                    <a:pt x="952" y="377"/>
                  </a:cubicBezTo>
                  <a:lnTo>
                    <a:pt x="977" y="405"/>
                  </a:lnTo>
                  <a:cubicBezTo>
                    <a:pt x="1052" y="478"/>
                    <a:pt x="1114" y="554"/>
                    <a:pt x="1166" y="636"/>
                  </a:cubicBezTo>
                  <a:cubicBezTo>
                    <a:pt x="1163" y="606"/>
                    <a:pt x="1144" y="530"/>
                    <a:pt x="1107" y="457"/>
                  </a:cubicBezTo>
                  <a:cubicBezTo>
                    <a:pt x="1070" y="384"/>
                    <a:pt x="1019" y="314"/>
                    <a:pt x="990" y="288"/>
                  </a:cubicBezTo>
                  <a:cubicBezTo>
                    <a:pt x="992" y="285"/>
                    <a:pt x="846" y="167"/>
                    <a:pt x="838" y="167"/>
                  </a:cubicBezTo>
                  <a:cubicBezTo>
                    <a:pt x="838" y="167"/>
                    <a:pt x="838" y="167"/>
                    <a:pt x="838" y="167"/>
                  </a:cubicBezTo>
                  <a:cubicBezTo>
                    <a:pt x="766" y="118"/>
                    <a:pt x="684" y="79"/>
                    <a:pt x="600" y="47"/>
                  </a:cubicBezTo>
                  <a:cubicBezTo>
                    <a:pt x="500" y="10"/>
                    <a:pt x="402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36">
              <a:extLst>
                <a:ext uri="{FF2B5EF4-FFF2-40B4-BE49-F238E27FC236}">
                  <a16:creationId xmlns:a16="http://schemas.microsoft.com/office/drawing/2014/main" id="{FFD7A048-80E7-569C-97DE-DE6C09C7538F}"/>
                </a:ext>
              </a:extLst>
            </p:cNvPr>
            <p:cNvSpPr/>
            <p:nvPr/>
          </p:nvSpPr>
          <p:spPr>
            <a:xfrm>
              <a:off x="3101700" y="1896200"/>
              <a:ext cx="36275" cy="10100"/>
            </a:xfrm>
            <a:custGeom>
              <a:avLst/>
              <a:gdLst/>
              <a:ahLst/>
              <a:cxnLst/>
              <a:rect l="l" t="t" r="r" b="b"/>
              <a:pathLst>
                <a:path w="1451" h="404" extrusionOk="0">
                  <a:moveTo>
                    <a:pt x="692" y="1"/>
                  </a:moveTo>
                  <a:cubicBezTo>
                    <a:pt x="663" y="1"/>
                    <a:pt x="635" y="2"/>
                    <a:pt x="606" y="3"/>
                  </a:cubicBezTo>
                  <a:cubicBezTo>
                    <a:pt x="449" y="16"/>
                    <a:pt x="316" y="73"/>
                    <a:pt x="187" y="148"/>
                  </a:cubicBezTo>
                  <a:cubicBezTo>
                    <a:pt x="47" y="238"/>
                    <a:pt x="48" y="253"/>
                    <a:pt x="0" y="331"/>
                  </a:cubicBezTo>
                  <a:cubicBezTo>
                    <a:pt x="112" y="229"/>
                    <a:pt x="261" y="154"/>
                    <a:pt x="422" y="117"/>
                  </a:cubicBezTo>
                  <a:cubicBezTo>
                    <a:pt x="501" y="98"/>
                    <a:pt x="582" y="89"/>
                    <a:pt x="662" y="89"/>
                  </a:cubicBezTo>
                  <a:cubicBezTo>
                    <a:pt x="745" y="89"/>
                    <a:pt x="827" y="98"/>
                    <a:pt x="904" y="114"/>
                  </a:cubicBezTo>
                  <a:cubicBezTo>
                    <a:pt x="904" y="114"/>
                    <a:pt x="919" y="117"/>
                    <a:pt x="941" y="121"/>
                  </a:cubicBezTo>
                  <a:cubicBezTo>
                    <a:pt x="961" y="128"/>
                    <a:pt x="991" y="135"/>
                    <a:pt x="1019" y="144"/>
                  </a:cubicBezTo>
                  <a:cubicBezTo>
                    <a:pt x="1074" y="164"/>
                    <a:pt x="1128" y="188"/>
                    <a:pt x="1128" y="188"/>
                  </a:cubicBezTo>
                  <a:lnTo>
                    <a:pt x="1167" y="209"/>
                  </a:lnTo>
                  <a:cubicBezTo>
                    <a:pt x="1275" y="261"/>
                    <a:pt x="1369" y="325"/>
                    <a:pt x="1450" y="403"/>
                  </a:cubicBezTo>
                  <a:cubicBezTo>
                    <a:pt x="1436" y="371"/>
                    <a:pt x="1390" y="293"/>
                    <a:pt x="1322" y="226"/>
                  </a:cubicBezTo>
                  <a:cubicBezTo>
                    <a:pt x="1255" y="161"/>
                    <a:pt x="1171" y="105"/>
                    <a:pt x="1128" y="89"/>
                  </a:cubicBezTo>
                  <a:cubicBezTo>
                    <a:pt x="1129" y="84"/>
                    <a:pt x="939" y="22"/>
                    <a:pt x="915" y="22"/>
                  </a:cubicBezTo>
                  <a:cubicBezTo>
                    <a:pt x="914" y="22"/>
                    <a:pt x="913" y="22"/>
                    <a:pt x="913" y="23"/>
                  </a:cubicBezTo>
                  <a:cubicBezTo>
                    <a:pt x="842" y="7"/>
                    <a:pt x="767" y="1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6">
              <a:extLst>
                <a:ext uri="{FF2B5EF4-FFF2-40B4-BE49-F238E27FC236}">
                  <a16:creationId xmlns:a16="http://schemas.microsoft.com/office/drawing/2014/main" id="{FD97EB60-FE4B-E0CD-9D76-708004C461FF}"/>
                </a:ext>
              </a:extLst>
            </p:cNvPr>
            <p:cNvSpPr/>
            <p:nvPr/>
          </p:nvSpPr>
          <p:spPr>
            <a:xfrm>
              <a:off x="3182700" y="1876175"/>
              <a:ext cx="9425" cy="43900"/>
            </a:xfrm>
            <a:custGeom>
              <a:avLst/>
              <a:gdLst/>
              <a:ahLst/>
              <a:cxnLst/>
              <a:rect l="l" t="t" r="r" b="b"/>
              <a:pathLst>
                <a:path w="377" h="1756" extrusionOk="0">
                  <a:moveTo>
                    <a:pt x="171" y="1"/>
                  </a:moveTo>
                  <a:lnTo>
                    <a:pt x="171" y="1"/>
                  </a:lnTo>
                  <a:cubicBezTo>
                    <a:pt x="292" y="320"/>
                    <a:pt x="322" y="735"/>
                    <a:pt x="247" y="1086"/>
                  </a:cubicBezTo>
                  <a:cubicBezTo>
                    <a:pt x="247" y="1086"/>
                    <a:pt x="244" y="1103"/>
                    <a:pt x="239" y="1128"/>
                  </a:cubicBezTo>
                  <a:cubicBezTo>
                    <a:pt x="233" y="1153"/>
                    <a:pt x="225" y="1185"/>
                    <a:pt x="216" y="1217"/>
                  </a:cubicBezTo>
                  <a:cubicBezTo>
                    <a:pt x="198" y="1282"/>
                    <a:pt x="176" y="1347"/>
                    <a:pt x="176" y="1347"/>
                  </a:cubicBezTo>
                  <a:lnTo>
                    <a:pt x="157" y="1394"/>
                  </a:lnTo>
                  <a:lnTo>
                    <a:pt x="158" y="1394"/>
                  </a:lnTo>
                  <a:cubicBezTo>
                    <a:pt x="112" y="1525"/>
                    <a:pt x="61" y="1643"/>
                    <a:pt x="1" y="1756"/>
                  </a:cubicBezTo>
                  <a:cubicBezTo>
                    <a:pt x="30" y="1729"/>
                    <a:pt x="98" y="1654"/>
                    <a:pt x="156" y="1567"/>
                  </a:cubicBezTo>
                  <a:cubicBezTo>
                    <a:pt x="213" y="1479"/>
                    <a:pt x="261" y="1382"/>
                    <a:pt x="277" y="1333"/>
                  </a:cubicBezTo>
                  <a:cubicBezTo>
                    <a:pt x="277" y="1333"/>
                    <a:pt x="298" y="1274"/>
                    <a:pt x="311" y="1213"/>
                  </a:cubicBezTo>
                  <a:cubicBezTo>
                    <a:pt x="329" y="1154"/>
                    <a:pt x="339" y="1092"/>
                    <a:pt x="339" y="1092"/>
                  </a:cubicBezTo>
                  <a:cubicBezTo>
                    <a:pt x="361" y="984"/>
                    <a:pt x="372" y="869"/>
                    <a:pt x="374" y="754"/>
                  </a:cubicBezTo>
                  <a:cubicBezTo>
                    <a:pt x="376" y="581"/>
                    <a:pt x="340" y="427"/>
                    <a:pt x="296" y="267"/>
                  </a:cubicBezTo>
                  <a:cubicBezTo>
                    <a:pt x="242" y="90"/>
                    <a:pt x="231" y="84"/>
                    <a:pt x="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36">
              <a:extLst>
                <a:ext uri="{FF2B5EF4-FFF2-40B4-BE49-F238E27FC236}">
                  <a16:creationId xmlns:a16="http://schemas.microsoft.com/office/drawing/2014/main" id="{8AB2A15F-1D88-B4B2-FDD0-D0CCFD601D21}"/>
                </a:ext>
              </a:extLst>
            </p:cNvPr>
            <p:cNvSpPr/>
            <p:nvPr/>
          </p:nvSpPr>
          <p:spPr>
            <a:xfrm>
              <a:off x="3195525" y="1883125"/>
              <a:ext cx="25350" cy="25550"/>
            </a:xfrm>
            <a:custGeom>
              <a:avLst/>
              <a:gdLst/>
              <a:ahLst/>
              <a:cxnLst/>
              <a:rect l="l" t="t" r="r" b="b"/>
              <a:pathLst>
                <a:path w="1014" h="1022" extrusionOk="0">
                  <a:moveTo>
                    <a:pt x="1007" y="1"/>
                  </a:moveTo>
                  <a:lnTo>
                    <a:pt x="1007" y="1"/>
                  </a:lnTo>
                  <a:cubicBezTo>
                    <a:pt x="921" y="266"/>
                    <a:pt x="726" y="543"/>
                    <a:pt x="500" y="724"/>
                  </a:cubicBezTo>
                  <a:cubicBezTo>
                    <a:pt x="500" y="724"/>
                    <a:pt x="458" y="760"/>
                    <a:pt x="412" y="791"/>
                  </a:cubicBezTo>
                  <a:cubicBezTo>
                    <a:pt x="367" y="823"/>
                    <a:pt x="320" y="852"/>
                    <a:pt x="320" y="852"/>
                  </a:cubicBezTo>
                  <a:lnTo>
                    <a:pt x="285" y="871"/>
                  </a:lnTo>
                  <a:cubicBezTo>
                    <a:pt x="190" y="931"/>
                    <a:pt x="97" y="981"/>
                    <a:pt x="0" y="1022"/>
                  </a:cubicBezTo>
                  <a:cubicBezTo>
                    <a:pt x="33" y="1022"/>
                    <a:pt x="116" y="1013"/>
                    <a:pt x="199" y="990"/>
                  </a:cubicBezTo>
                  <a:cubicBezTo>
                    <a:pt x="282" y="968"/>
                    <a:pt x="365" y="933"/>
                    <a:pt x="399" y="909"/>
                  </a:cubicBezTo>
                  <a:cubicBezTo>
                    <a:pt x="399" y="909"/>
                    <a:pt x="444" y="883"/>
                    <a:pt x="485" y="852"/>
                  </a:cubicBezTo>
                  <a:cubicBezTo>
                    <a:pt x="526" y="822"/>
                    <a:pt x="565" y="789"/>
                    <a:pt x="565" y="789"/>
                  </a:cubicBezTo>
                  <a:cubicBezTo>
                    <a:pt x="635" y="731"/>
                    <a:pt x="702" y="664"/>
                    <a:pt x="763" y="591"/>
                  </a:cubicBezTo>
                  <a:cubicBezTo>
                    <a:pt x="854" y="481"/>
                    <a:pt x="907" y="362"/>
                    <a:pt x="958" y="237"/>
                  </a:cubicBezTo>
                  <a:cubicBezTo>
                    <a:pt x="1014" y="95"/>
                    <a:pt x="1009" y="86"/>
                    <a:pt x="10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36">
              <a:extLst>
                <a:ext uri="{FF2B5EF4-FFF2-40B4-BE49-F238E27FC236}">
                  <a16:creationId xmlns:a16="http://schemas.microsoft.com/office/drawing/2014/main" id="{B6165EAE-8FBB-A1FB-6A21-8899D2221BAE}"/>
                </a:ext>
              </a:extLst>
            </p:cNvPr>
            <p:cNvSpPr/>
            <p:nvPr/>
          </p:nvSpPr>
          <p:spPr>
            <a:xfrm>
              <a:off x="3247500" y="1841575"/>
              <a:ext cx="16125" cy="68450"/>
            </a:xfrm>
            <a:custGeom>
              <a:avLst/>
              <a:gdLst/>
              <a:ahLst/>
              <a:cxnLst/>
              <a:rect l="l" t="t" r="r" b="b"/>
              <a:pathLst>
                <a:path w="645" h="2738" extrusionOk="0">
                  <a:moveTo>
                    <a:pt x="256" y="1"/>
                  </a:moveTo>
                  <a:cubicBezTo>
                    <a:pt x="392" y="236"/>
                    <a:pt x="492" y="522"/>
                    <a:pt x="534" y="821"/>
                  </a:cubicBezTo>
                  <a:cubicBezTo>
                    <a:pt x="579" y="1120"/>
                    <a:pt x="557" y="1430"/>
                    <a:pt x="496" y="1710"/>
                  </a:cubicBezTo>
                  <a:cubicBezTo>
                    <a:pt x="496" y="1710"/>
                    <a:pt x="491" y="1737"/>
                    <a:pt x="481" y="1777"/>
                  </a:cubicBezTo>
                  <a:cubicBezTo>
                    <a:pt x="470" y="1816"/>
                    <a:pt x="454" y="1869"/>
                    <a:pt x="439" y="1921"/>
                  </a:cubicBezTo>
                  <a:cubicBezTo>
                    <a:pt x="422" y="1973"/>
                    <a:pt x="402" y="2024"/>
                    <a:pt x="388" y="2062"/>
                  </a:cubicBezTo>
                  <a:cubicBezTo>
                    <a:pt x="374" y="2101"/>
                    <a:pt x="362" y="2126"/>
                    <a:pt x="362" y="2126"/>
                  </a:cubicBezTo>
                  <a:lnTo>
                    <a:pt x="327" y="2199"/>
                  </a:lnTo>
                  <a:cubicBezTo>
                    <a:pt x="237" y="2401"/>
                    <a:pt x="128" y="2579"/>
                    <a:pt x="1" y="2738"/>
                  </a:cubicBezTo>
                  <a:cubicBezTo>
                    <a:pt x="25" y="2717"/>
                    <a:pt x="66" y="2679"/>
                    <a:pt x="114" y="2632"/>
                  </a:cubicBezTo>
                  <a:cubicBezTo>
                    <a:pt x="163" y="2583"/>
                    <a:pt x="214" y="2519"/>
                    <a:pt x="266" y="2453"/>
                  </a:cubicBezTo>
                  <a:cubicBezTo>
                    <a:pt x="363" y="2319"/>
                    <a:pt x="447" y="2168"/>
                    <a:pt x="474" y="2091"/>
                  </a:cubicBezTo>
                  <a:cubicBezTo>
                    <a:pt x="474" y="2091"/>
                    <a:pt x="483" y="2067"/>
                    <a:pt x="496" y="2033"/>
                  </a:cubicBezTo>
                  <a:cubicBezTo>
                    <a:pt x="510" y="1998"/>
                    <a:pt x="526" y="1952"/>
                    <a:pt x="539" y="1904"/>
                  </a:cubicBezTo>
                  <a:cubicBezTo>
                    <a:pt x="552" y="1856"/>
                    <a:pt x="568" y="1809"/>
                    <a:pt x="576" y="1773"/>
                  </a:cubicBezTo>
                  <a:cubicBezTo>
                    <a:pt x="584" y="1736"/>
                    <a:pt x="588" y="1713"/>
                    <a:pt x="588" y="1713"/>
                  </a:cubicBezTo>
                  <a:cubicBezTo>
                    <a:pt x="629" y="1541"/>
                    <a:pt x="644" y="1357"/>
                    <a:pt x="644" y="1173"/>
                  </a:cubicBezTo>
                  <a:cubicBezTo>
                    <a:pt x="641" y="898"/>
                    <a:pt x="580" y="654"/>
                    <a:pt x="487" y="406"/>
                  </a:cubicBezTo>
                  <a:cubicBezTo>
                    <a:pt x="377" y="131"/>
                    <a:pt x="357" y="127"/>
                    <a:pt x="2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36">
              <a:extLst>
                <a:ext uri="{FF2B5EF4-FFF2-40B4-BE49-F238E27FC236}">
                  <a16:creationId xmlns:a16="http://schemas.microsoft.com/office/drawing/2014/main" id="{2139B80E-8C93-25ED-59A6-24E065B261AA}"/>
                </a:ext>
              </a:extLst>
            </p:cNvPr>
            <p:cNvSpPr/>
            <p:nvPr/>
          </p:nvSpPr>
          <p:spPr>
            <a:xfrm>
              <a:off x="3228675" y="1841500"/>
              <a:ext cx="24300" cy="69875"/>
            </a:xfrm>
            <a:custGeom>
              <a:avLst/>
              <a:gdLst/>
              <a:ahLst/>
              <a:cxnLst/>
              <a:rect l="l" t="t" r="r" b="b"/>
              <a:pathLst>
                <a:path w="972" h="2795" extrusionOk="0">
                  <a:moveTo>
                    <a:pt x="925" y="1"/>
                  </a:moveTo>
                  <a:lnTo>
                    <a:pt x="925" y="1"/>
                  </a:lnTo>
                  <a:cubicBezTo>
                    <a:pt x="940" y="279"/>
                    <a:pt x="922" y="588"/>
                    <a:pt x="868" y="894"/>
                  </a:cubicBezTo>
                  <a:cubicBezTo>
                    <a:pt x="815" y="1201"/>
                    <a:pt x="719" y="1505"/>
                    <a:pt x="605" y="1778"/>
                  </a:cubicBezTo>
                  <a:cubicBezTo>
                    <a:pt x="605" y="1778"/>
                    <a:pt x="594" y="1804"/>
                    <a:pt x="578" y="1843"/>
                  </a:cubicBezTo>
                  <a:cubicBezTo>
                    <a:pt x="559" y="1881"/>
                    <a:pt x="535" y="1932"/>
                    <a:pt x="510" y="1983"/>
                  </a:cubicBezTo>
                  <a:cubicBezTo>
                    <a:pt x="460" y="2083"/>
                    <a:pt x="405" y="2182"/>
                    <a:pt x="405" y="2182"/>
                  </a:cubicBezTo>
                  <a:lnTo>
                    <a:pt x="361" y="2254"/>
                  </a:lnTo>
                  <a:cubicBezTo>
                    <a:pt x="247" y="2453"/>
                    <a:pt x="128" y="2630"/>
                    <a:pt x="0" y="2795"/>
                  </a:cubicBezTo>
                  <a:cubicBezTo>
                    <a:pt x="49" y="2754"/>
                    <a:pt x="168" y="2639"/>
                    <a:pt x="276" y="2508"/>
                  </a:cubicBezTo>
                  <a:cubicBezTo>
                    <a:pt x="383" y="2377"/>
                    <a:pt x="482" y="2232"/>
                    <a:pt x="521" y="2159"/>
                  </a:cubicBezTo>
                  <a:cubicBezTo>
                    <a:pt x="521" y="2159"/>
                    <a:pt x="533" y="2137"/>
                    <a:pt x="550" y="2104"/>
                  </a:cubicBezTo>
                  <a:cubicBezTo>
                    <a:pt x="569" y="2071"/>
                    <a:pt x="593" y="2026"/>
                    <a:pt x="613" y="1981"/>
                  </a:cubicBezTo>
                  <a:cubicBezTo>
                    <a:pt x="658" y="1890"/>
                    <a:pt x="695" y="1797"/>
                    <a:pt x="695" y="1797"/>
                  </a:cubicBezTo>
                  <a:cubicBezTo>
                    <a:pt x="767" y="1631"/>
                    <a:pt x="825" y="1454"/>
                    <a:pt x="873" y="1272"/>
                  </a:cubicBezTo>
                  <a:cubicBezTo>
                    <a:pt x="942" y="1001"/>
                    <a:pt x="961" y="748"/>
                    <a:pt x="968" y="478"/>
                  </a:cubicBezTo>
                  <a:cubicBezTo>
                    <a:pt x="971" y="175"/>
                    <a:pt x="960" y="163"/>
                    <a:pt x="9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36">
              <a:extLst>
                <a:ext uri="{FF2B5EF4-FFF2-40B4-BE49-F238E27FC236}">
                  <a16:creationId xmlns:a16="http://schemas.microsoft.com/office/drawing/2014/main" id="{14CB88E6-92D4-DA46-64BB-34E082E9B814}"/>
                </a:ext>
              </a:extLst>
            </p:cNvPr>
            <p:cNvSpPr/>
            <p:nvPr/>
          </p:nvSpPr>
          <p:spPr>
            <a:xfrm>
              <a:off x="3270350" y="1874600"/>
              <a:ext cx="33350" cy="34450"/>
            </a:xfrm>
            <a:custGeom>
              <a:avLst/>
              <a:gdLst/>
              <a:ahLst/>
              <a:cxnLst/>
              <a:rect l="l" t="t" r="r" b="b"/>
              <a:pathLst>
                <a:path w="1334" h="1378" extrusionOk="0">
                  <a:moveTo>
                    <a:pt x="1334" y="0"/>
                  </a:moveTo>
                  <a:lnTo>
                    <a:pt x="1334" y="0"/>
                  </a:lnTo>
                  <a:cubicBezTo>
                    <a:pt x="1072" y="238"/>
                    <a:pt x="764" y="534"/>
                    <a:pt x="501" y="810"/>
                  </a:cubicBezTo>
                  <a:lnTo>
                    <a:pt x="302" y="1018"/>
                  </a:lnTo>
                  <a:lnTo>
                    <a:pt x="264" y="1057"/>
                  </a:lnTo>
                  <a:cubicBezTo>
                    <a:pt x="167" y="1167"/>
                    <a:pt x="83" y="1273"/>
                    <a:pt x="0" y="1378"/>
                  </a:cubicBezTo>
                  <a:cubicBezTo>
                    <a:pt x="71" y="1333"/>
                    <a:pt x="329" y="1120"/>
                    <a:pt x="401" y="1046"/>
                  </a:cubicBezTo>
                  <a:lnTo>
                    <a:pt x="575" y="864"/>
                  </a:lnTo>
                  <a:cubicBezTo>
                    <a:pt x="653" y="783"/>
                    <a:pt x="733" y="700"/>
                    <a:pt x="815" y="615"/>
                  </a:cubicBezTo>
                  <a:cubicBezTo>
                    <a:pt x="936" y="490"/>
                    <a:pt x="1032" y="365"/>
                    <a:pt x="1148" y="239"/>
                  </a:cubicBezTo>
                  <a:cubicBezTo>
                    <a:pt x="1276" y="99"/>
                    <a:pt x="1280" y="93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6">
              <a:extLst>
                <a:ext uri="{FF2B5EF4-FFF2-40B4-BE49-F238E27FC236}">
                  <a16:creationId xmlns:a16="http://schemas.microsoft.com/office/drawing/2014/main" id="{E67B1E47-EE7D-70C9-833D-D16C557DF795}"/>
                </a:ext>
              </a:extLst>
            </p:cNvPr>
            <p:cNvSpPr/>
            <p:nvPr/>
          </p:nvSpPr>
          <p:spPr>
            <a:xfrm>
              <a:off x="3259725" y="1879550"/>
              <a:ext cx="42925" cy="55500"/>
            </a:xfrm>
            <a:custGeom>
              <a:avLst/>
              <a:gdLst/>
              <a:ahLst/>
              <a:cxnLst/>
              <a:rect l="l" t="t" r="r" b="b"/>
              <a:pathLst>
                <a:path w="1717" h="2220" extrusionOk="0">
                  <a:moveTo>
                    <a:pt x="1717" y="0"/>
                  </a:moveTo>
                  <a:cubicBezTo>
                    <a:pt x="1652" y="260"/>
                    <a:pt x="1545" y="536"/>
                    <a:pt x="1402" y="798"/>
                  </a:cubicBezTo>
                  <a:cubicBezTo>
                    <a:pt x="1261" y="1061"/>
                    <a:pt x="1078" y="1304"/>
                    <a:pt x="885" y="1514"/>
                  </a:cubicBezTo>
                  <a:cubicBezTo>
                    <a:pt x="885" y="1514"/>
                    <a:pt x="867" y="1534"/>
                    <a:pt x="840" y="1564"/>
                  </a:cubicBezTo>
                  <a:cubicBezTo>
                    <a:pt x="810" y="1592"/>
                    <a:pt x="773" y="1630"/>
                    <a:pt x="734" y="1667"/>
                  </a:cubicBezTo>
                  <a:cubicBezTo>
                    <a:pt x="655" y="1741"/>
                    <a:pt x="573" y="1810"/>
                    <a:pt x="573" y="1810"/>
                  </a:cubicBezTo>
                  <a:lnTo>
                    <a:pt x="509" y="1861"/>
                  </a:lnTo>
                  <a:lnTo>
                    <a:pt x="509" y="1860"/>
                  </a:lnTo>
                  <a:cubicBezTo>
                    <a:pt x="339" y="2000"/>
                    <a:pt x="172" y="2118"/>
                    <a:pt x="1" y="2220"/>
                  </a:cubicBezTo>
                  <a:cubicBezTo>
                    <a:pt x="59" y="2202"/>
                    <a:pt x="205" y="2142"/>
                    <a:pt x="348" y="2062"/>
                  </a:cubicBezTo>
                  <a:cubicBezTo>
                    <a:pt x="489" y="1982"/>
                    <a:pt x="628" y="1886"/>
                    <a:pt x="686" y="1832"/>
                  </a:cubicBezTo>
                  <a:cubicBezTo>
                    <a:pt x="686" y="1832"/>
                    <a:pt x="704" y="1816"/>
                    <a:pt x="731" y="1792"/>
                  </a:cubicBezTo>
                  <a:cubicBezTo>
                    <a:pt x="760" y="1768"/>
                    <a:pt x="795" y="1736"/>
                    <a:pt x="829" y="1701"/>
                  </a:cubicBezTo>
                  <a:cubicBezTo>
                    <a:pt x="899" y="1635"/>
                    <a:pt x="964" y="1563"/>
                    <a:pt x="964" y="1563"/>
                  </a:cubicBezTo>
                  <a:cubicBezTo>
                    <a:pt x="1082" y="1436"/>
                    <a:pt x="1191" y="1294"/>
                    <a:pt x="1292" y="1145"/>
                  </a:cubicBezTo>
                  <a:cubicBezTo>
                    <a:pt x="1440" y="920"/>
                    <a:pt x="1534" y="695"/>
                    <a:pt x="1620" y="450"/>
                  </a:cubicBezTo>
                  <a:cubicBezTo>
                    <a:pt x="1711" y="173"/>
                    <a:pt x="1704" y="159"/>
                    <a:pt x="17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6">
              <a:extLst>
                <a:ext uri="{FF2B5EF4-FFF2-40B4-BE49-F238E27FC236}">
                  <a16:creationId xmlns:a16="http://schemas.microsoft.com/office/drawing/2014/main" id="{2A69F836-96DF-9B12-D7E0-9D705E4642CC}"/>
                </a:ext>
              </a:extLst>
            </p:cNvPr>
            <p:cNvSpPr/>
            <p:nvPr/>
          </p:nvSpPr>
          <p:spPr>
            <a:xfrm>
              <a:off x="3265900" y="1921750"/>
              <a:ext cx="64225" cy="26825"/>
            </a:xfrm>
            <a:custGeom>
              <a:avLst/>
              <a:gdLst/>
              <a:ahLst/>
              <a:cxnLst/>
              <a:rect l="l" t="t" r="r" b="b"/>
              <a:pathLst>
                <a:path w="2569" h="1073" extrusionOk="0">
                  <a:moveTo>
                    <a:pt x="2200" y="1"/>
                  </a:moveTo>
                  <a:cubicBezTo>
                    <a:pt x="2040" y="1"/>
                    <a:pt x="1875" y="14"/>
                    <a:pt x="1710" y="43"/>
                  </a:cubicBezTo>
                  <a:cubicBezTo>
                    <a:pt x="1412" y="93"/>
                    <a:pt x="1120" y="200"/>
                    <a:pt x="865" y="334"/>
                  </a:cubicBezTo>
                  <a:cubicBezTo>
                    <a:pt x="865" y="334"/>
                    <a:pt x="840" y="347"/>
                    <a:pt x="805" y="367"/>
                  </a:cubicBezTo>
                  <a:cubicBezTo>
                    <a:pt x="769" y="388"/>
                    <a:pt x="722" y="416"/>
                    <a:pt x="675" y="444"/>
                  </a:cubicBezTo>
                  <a:cubicBezTo>
                    <a:pt x="628" y="473"/>
                    <a:pt x="584" y="505"/>
                    <a:pt x="550" y="528"/>
                  </a:cubicBezTo>
                  <a:cubicBezTo>
                    <a:pt x="516" y="550"/>
                    <a:pt x="494" y="567"/>
                    <a:pt x="494" y="567"/>
                  </a:cubicBezTo>
                  <a:lnTo>
                    <a:pt x="429" y="617"/>
                  </a:lnTo>
                  <a:cubicBezTo>
                    <a:pt x="256" y="759"/>
                    <a:pt x="118" y="913"/>
                    <a:pt x="0" y="1073"/>
                  </a:cubicBezTo>
                  <a:cubicBezTo>
                    <a:pt x="48" y="1033"/>
                    <a:pt x="160" y="926"/>
                    <a:pt x="284" y="828"/>
                  </a:cubicBezTo>
                  <a:cubicBezTo>
                    <a:pt x="410" y="731"/>
                    <a:pt x="543" y="641"/>
                    <a:pt x="607" y="599"/>
                  </a:cubicBezTo>
                  <a:cubicBezTo>
                    <a:pt x="607" y="599"/>
                    <a:pt x="625" y="586"/>
                    <a:pt x="654" y="567"/>
                  </a:cubicBezTo>
                  <a:cubicBezTo>
                    <a:pt x="682" y="547"/>
                    <a:pt x="721" y="521"/>
                    <a:pt x="762" y="498"/>
                  </a:cubicBezTo>
                  <a:cubicBezTo>
                    <a:pt x="840" y="449"/>
                    <a:pt x="924" y="407"/>
                    <a:pt x="924" y="407"/>
                  </a:cubicBezTo>
                  <a:cubicBezTo>
                    <a:pt x="1069" y="328"/>
                    <a:pt x="1228" y="264"/>
                    <a:pt x="1393" y="210"/>
                  </a:cubicBezTo>
                  <a:cubicBezTo>
                    <a:pt x="1638" y="132"/>
                    <a:pt x="1864" y="71"/>
                    <a:pt x="2117" y="51"/>
                  </a:cubicBezTo>
                  <a:cubicBezTo>
                    <a:pt x="2399" y="33"/>
                    <a:pt x="2409" y="43"/>
                    <a:pt x="2568" y="26"/>
                  </a:cubicBezTo>
                  <a:cubicBezTo>
                    <a:pt x="2451" y="10"/>
                    <a:pt x="2327" y="1"/>
                    <a:pt x="22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36">
              <a:extLst>
                <a:ext uri="{FF2B5EF4-FFF2-40B4-BE49-F238E27FC236}">
                  <a16:creationId xmlns:a16="http://schemas.microsoft.com/office/drawing/2014/main" id="{82823F97-78D4-D18F-F38C-0E422654382E}"/>
                </a:ext>
              </a:extLst>
            </p:cNvPr>
            <p:cNvSpPr/>
            <p:nvPr/>
          </p:nvSpPr>
          <p:spPr>
            <a:xfrm>
              <a:off x="3293150" y="1925800"/>
              <a:ext cx="34400" cy="21350"/>
            </a:xfrm>
            <a:custGeom>
              <a:avLst/>
              <a:gdLst/>
              <a:ahLst/>
              <a:cxnLst/>
              <a:rect l="l" t="t" r="r" b="b"/>
              <a:pathLst>
                <a:path w="1376" h="854" extrusionOk="0">
                  <a:moveTo>
                    <a:pt x="1375" y="0"/>
                  </a:moveTo>
                  <a:lnTo>
                    <a:pt x="1375" y="0"/>
                  </a:lnTo>
                  <a:cubicBezTo>
                    <a:pt x="1146" y="196"/>
                    <a:pt x="849" y="403"/>
                    <a:pt x="569" y="559"/>
                  </a:cubicBezTo>
                  <a:lnTo>
                    <a:pt x="463" y="618"/>
                  </a:lnTo>
                  <a:lnTo>
                    <a:pt x="355" y="673"/>
                  </a:lnTo>
                  <a:lnTo>
                    <a:pt x="313" y="691"/>
                  </a:lnTo>
                  <a:cubicBezTo>
                    <a:pt x="221" y="739"/>
                    <a:pt x="116" y="794"/>
                    <a:pt x="0" y="853"/>
                  </a:cubicBezTo>
                  <a:cubicBezTo>
                    <a:pt x="71" y="853"/>
                    <a:pt x="351" y="779"/>
                    <a:pt x="430" y="735"/>
                  </a:cubicBezTo>
                  <a:cubicBezTo>
                    <a:pt x="430" y="735"/>
                    <a:pt x="480" y="713"/>
                    <a:pt x="528" y="686"/>
                  </a:cubicBezTo>
                  <a:lnTo>
                    <a:pt x="623" y="634"/>
                  </a:lnTo>
                  <a:cubicBezTo>
                    <a:pt x="707" y="586"/>
                    <a:pt x="793" y="533"/>
                    <a:pt x="877" y="477"/>
                  </a:cubicBezTo>
                  <a:cubicBezTo>
                    <a:pt x="1001" y="393"/>
                    <a:pt x="1099" y="295"/>
                    <a:pt x="1208" y="198"/>
                  </a:cubicBezTo>
                  <a:cubicBezTo>
                    <a:pt x="1327" y="87"/>
                    <a:pt x="1329" y="79"/>
                    <a:pt x="1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36">
              <a:extLst>
                <a:ext uri="{FF2B5EF4-FFF2-40B4-BE49-F238E27FC236}">
                  <a16:creationId xmlns:a16="http://schemas.microsoft.com/office/drawing/2014/main" id="{F72830AB-D981-B677-9560-4CFD2F9FD463}"/>
                </a:ext>
              </a:extLst>
            </p:cNvPr>
            <p:cNvSpPr/>
            <p:nvPr/>
          </p:nvSpPr>
          <p:spPr>
            <a:xfrm>
              <a:off x="3316300" y="1937250"/>
              <a:ext cx="74675" cy="19625"/>
            </a:xfrm>
            <a:custGeom>
              <a:avLst/>
              <a:gdLst/>
              <a:ahLst/>
              <a:cxnLst/>
              <a:rect l="l" t="t" r="r" b="b"/>
              <a:pathLst>
                <a:path w="2987" h="785" extrusionOk="0">
                  <a:moveTo>
                    <a:pt x="2986" y="1"/>
                  </a:moveTo>
                  <a:cubicBezTo>
                    <a:pt x="2784" y="129"/>
                    <a:pt x="2529" y="175"/>
                    <a:pt x="2268" y="175"/>
                  </a:cubicBezTo>
                  <a:cubicBezTo>
                    <a:pt x="2194" y="175"/>
                    <a:pt x="2119" y="172"/>
                    <a:pt x="2045" y="165"/>
                  </a:cubicBezTo>
                  <a:cubicBezTo>
                    <a:pt x="1734" y="138"/>
                    <a:pt x="1416" y="71"/>
                    <a:pt x="1104" y="71"/>
                  </a:cubicBezTo>
                  <a:cubicBezTo>
                    <a:pt x="1078" y="71"/>
                    <a:pt x="1052" y="71"/>
                    <a:pt x="1026" y="72"/>
                  </a:cubicBezTo>
                  <a:cubicBezTo>
                    <a:pt x="1026" y="72"/>
                    <a:pt x="898" y="75"/>
                    <a:pt x="772" y="101"/>
                  </a:cubicBezTo>
                  <a:cubicBezTo>
                    <a:pt x="644" y="124"/>
                    <a:pt x="525" y="177"/>
                    <a:pt x="525" y="177"/>
                  </a:cubicBezTo>
                  <a:cubicBezTo>
                    <a:pt x="525" y="177"/>
                    <a:pt x="504" y="187"/>
                    <a:pt x="481" y="196"/>
                  </a:cubicBezTo>
                  <a:cubicBezTo>
                    <a:pt x="459" y="206"/>
                    <a:pt x="438" y="218"/>
                    <a:pt x="438" y="218"/>
                  </a:cubicBezTo>
                  <a:cubicBezTo>
                    <a:pt x="206" y="342"/>
                    <a:pt x="36" y="552"/>
                    <a:pt x="1" y="785"/>
                  </a:cubicBezTo>
                  <a:cubicBezTo>
                    <a:pt x="21" y="716"/>
                    <a:pt x="102" y="550"/>
                    <a:pt x="244" y="439"/>
                  </a:cubicBezTo>
                  <a:cubicBezTo>
                    <a:pt x="381" y="322"/>
                    <a:pt x="555" y="258"/>
                    <a:pt x="635" y="232"/>
                  </a:cubicBezTo>
                  <a:cubicBezTo>
                    <a:pt x="635" y="232"/>
                    <a:pt x="735" y="196"/>
                    <a:pt x="839" y="181"/>
                  </a:cubicBezTo>
                  <a:cubicBezTo>
                    <a:pt x="943" y="166"/>
                    <a:pt x="1050" y="163"/>
                    <a:pt x="1050" y="163"/>
                  </a:cubicBezTo>
                  <a:cubicBezTo>
                    <a:pt x="1069" y="162"/>
                    <a:pt x="1088" y="162"/>
                    <a:pt x="1107" y="162"/>
                  </a:cubicBezTo>
                  <a:cubicBezTo>
                    <a:pt x="1279" y="162"/>
                    <a:pt x="1457" y="183"/>
                    <a:pt x="1637" y="205"/>
                  </a:cubicBezTo>
                  <a:cubicBezTo>
                    <a:pt x="1804" y="226"/>
                    <a:pt x="1966" y="240"/>
                    <a:pt x="2128" y="240"/>
                  </a:cubicBezTo>
                  <a:cubicBezTo>
                    <a:pt x="2254" y="240"/>
                    <a:pt x="2380" y="231"/>
                    <a:pt x="2509" y="210"/>
                  </a:cubicBezTo>
                  <a:cubicBezTo>
                    <a:pt x="2674" y="182"/>
                    <a:pt x="2755" y="147"/>
                    <a:pt x="2816" y="120"/>
                  </a:cubicBezTo>
                  <a:cubicBezTo>
                    <a:pt x="2876" y="87"/>
                    <a:pt x="2918" y="61"/>
                    <a:pt x="29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36">
              <a:extLst>
                <a:ext uri="{FF2B5EF4-FFF2-40B4-BE49-F238E27FC236}">
                  <a16:creationId xmlns:a16="http://schemas.microsoft.com/office/drawing/2014/main" id="{D3DAFE8C-D132-22AF-AC17-849762D1EC1B}"/>
                </a:ext>
              </a:extLst>
            </p:cNvPr>
            <p:cNvSpPr/>
            <p:nvPr/>
          </p:nvSpPr>
          <p:spPr>
            <a:xfrm>
              <a:off x="3345525" y="1937650"/>
              <a:ext cx="37775" cy="22800"/>
            </a:xfrm>
            <a:custGeom>
              <a:avLst/>
              <a:gdLst/>
              <a:ahLst/>
              <a:cxnLst/>
              <a:rect l="l" t="t" r="r" b="b"/>
              <a:pathLst>
                <a:path w="1511" h="912" extrusionOk="0">
                  <a:moveTo>
                    <a:pt x="1510" y="1"/>
                  </a:moveTo>
                  <a:lnTo>
                    <a:pt x="1510" y="1"/>
                  </a:lnTo>
                  <a:cubicBezTo>
                    <a:pt x="1328" y="288"/>
                    <a:pt x="1013" y="558"/>
                    <a:pt x="686" y="703"/>
                  </a:cubicBezTo>
                  <a:cubicBezTo>
                    <a:pt x="686" y="703"/>
                    <a:pt x="671" y="710"/>
                    <a:pt x="647" y="721"/>
                  </a:cubicBezTo>
                  <a:cubicBezTo>
                    <a:pt x="625" y="731"/>
                    <a:pt x="593" y="743"/>
                    <a:pt x="562" y="756"/>
                  </a:cubicBezTo>
                  <a:cubicBezTo>
                    <a:pt x="498" y="778"/>
                    <a:pt x="433" y="798"/>
                    <a:pt x="433" y="798"/>
                  </a:cubicBezTo>
                  <a:lnTo>
                    <a:pt x="384" y="811"/>
                  </a:lnTo>
                  <a:cubicBezTo>
                    <a:pt x="253" y="851"/>
                    <a:pt x="127" y="878"/>
                    <a:pt x="1" y="894"/>
                  </a:cubicBezTo>
                  <a:cubicBezTo>
                    <a:pt x="34" y="901"/>
                    <a:pt x="112" y="911"/>
                    <a:pt x="199" y="911"/>
                  </a:cubicBezTo>
                  <a:cubicBezTo>
                    <a:pt x="214" y="911"/>
                    <a:pt x="229" y="911"/>
                    <a:pt x="244" y="910"/>
                  </a:cubicBezTo>
                  <a:cubicBezTo>
                    <a:pt x="348" y="906"/>
                    <a:pt x="456" y="889"/>
                    <a:pt x="503" y="871"/>
                  </a:cubicBezTo>
                  <a:cubicBezTo>
                    <a:pt x="503" y="871"/>
                    <a:pt x="564" y="854"/>
                    <a:pt x="620" y="830"/>
                  </a:cubicBezTo>
                  <a:cubicBezTo>
                    <a:pt x="679" y="809"/>
                    <a:pt x="735" y="780"/>
                    <a:pt x="735" y="780"/>
                  </a:cubicBezTo>
                  <a:cubicBezTo>
                    <a:pt x="835" y="735"/>
                    <a:pt x="934" y="677"/>
                    <a:pt x="1029" y="610"/>
                  </a:cubicBezTo>
                  <a:cubicBezTo>
                    <a:pt x="1169" y="509"/>
                    <a:pt x="1271" y="390"/>
                    <a:pt x="1373" y="259"/>
                  </a:cubicBezTo>
                  <a:cubicBezTo>
                    <a:pt x="1483" y="110"/>
                    <a:pt x="1480" y="99"/>
                    <a:pt x="15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36">
              <a:extLst>
                <a:ext uri="{FF2B5EF4-FFF2-40B4-BE49-F238E27FC236}">
                  <a16:creationId xmlns:a16="http://schemas.microsoft.com/office/drawing/2014/main" id="{7C233F13-E7C2-C1F1-8717-E30B36E4D8B0}"/>
                </a:ext>
              </a:extLst>
            </p:cNvPr>
            <p:cNvSpPr/>
            <p:nvPr/>
          </p:nvSpPr>
          <p:spPr>
            <a:xfrm>
              <a:off x="3388325" y="1980675"/>
              <a:ext cx="56900" cy="26425"/>
            </a:xfrm>
            <a:custGeom>
              <a:avLst/>
              <a:gdLst/>
              <a:ahLst/>
              <a:cxnLst/>
              <a:rect l="l" t="t" r="r" b="b"/>
              <a:pathLst>
                <a:path w="2276" h="1057" extrusionOk="0">
                  <a:moveTo>
                    <a:pt x="0" y="2"/>
                  </a:moveTo>
                  <a:cubicBezTo>
                    <a:pt x="457" y="104"/>
                    <a:pt x="989" y="300"/>
                    <a:pt x="1429" y="534"/>
                  </a:cubicBezTo>
                  <a:cubicBezTo>
                    <a:pt x="1429" y="534"/>
                    <a:pt x="1512" y="579"/>
                    <a:pt x="1594" y="625"/>
                  </a:cubicBezTo>
                  <a:cubicBezTo>
                    <a:pt x="1676" y="673"/>
                    <a:pt x="1756" y="723"/>
                    <a:pt x="1756" y="723"/>
                  </a:cubicBezTo>
                  <a:lnTo>
                    <a:pt x="1816" y="761"/>
                  </a:lnTo>
                  <a:cubicBezTo>
                    <a:pt x="1981" y="861"/>
                    <a:pt x="2132" y="957"/>
                    <a:pt x="2275" y="1057"/>
                  </a:cubicBezTo>
                  <a:cubicBezTo>
                    <a:pt x="2241" y="1016"/>
                    <a:pt x="2142" y="918"/>
                    <a:pt x="2034" y="826"/>
                  </a:cubicBezTo>
                  <a:cubicBezTo>
                    <a:pt x="1926" y="734"/>
                    <a:pt x="1809" y="647"/>
                    <a:pt x="1750" y="612"/>
                  </a:cubicBezTo>
                  <a:cubicBezTo>
                    <a:pt x="1750" y="612"/>
                    <a:pt x="1678" y="567"/>
                    <a:pt x="1605" y="527"/>
                  </a:cubicBezTo>
                  <a:cubicBezTo>
                    <a:pt x="1531" y="486"/>
                    <a:pt x="1457" y="447"/>
                    <a:pt x="1457" y="447"/>
                  </a:cubicBezTo>
                  <a:cubicBezTo>
                    <a:pt x="1325" y="377"/>
                    <a:pt x="1183" y="312"/>
                    <a:pt x="1039" y="251"/>
                  </a:cubicBezTo>
                  <a:cubicBezTo>
                    <a:pt x="823" y="162"/>
                    <a:pt x="618" y="113"/>
                    <a:pt x="398" y="59"/>
                  </a:cubicBezTo>
                  <a:cubicBezTo>
                    <a:pt x="152" y="0"/>
                    <a:pt x="141" y="5"/>
                    <a:pt x="0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36">
              <a:extLst>
                <a:ext uri="{FF2B5EF4-FFF2-40B4-BE49-F238E27FC236}">
                  <a16:creationId xmlns:a16="http://schemas.microsoft.com/office/drawing/2014/main" id="{E416C282-7EFF-7DA1-0F01-4CC3E8A0F9B8}"/>
                </a:ext>
              </a:extLst>
            </p:cNvPr>
            <p:cNvSpPr/>
            <p:nvPr/>
          </p:nvSpPr>
          <p:spPr>
            <a:xfrm>
              <a:off x="3549350" y="2012950"/>
              <a:ext cx="57575" cy="21925"/>
            </a:xfrm>
            <a:custGeom>
              <a:avLst/>
              <a:gdLst/>
              <a:ahLst/>
              <a:cxnLst/>
              <a:rect l="l" t="t" r="r" b="b"/>
              <a:pathLst>
                <a:path w="2303" h="877" extrusionOk="0">
                  <a:moveTo>
                    <a:pt x="1647" y="1"/>
                  </a:moveTo>
                  <a:cubicBezTo>
                    <a:pt x="1637" y="1"/>
                    <a:pt x="1629" y="1"/>
                    <a:pt x="1622" y="1"/>
                  </a:cubicBezTo>
                  <a:cubicBezTo>
                    <a:pt x="1622" y="1"/>
                    <a:pt x="1599" y="2"/>
                    <a:pt x="1566" y="4"/>
                  </a:cubicBezTo>
                  <a:cubicBezTo>
                    <a:pt x="1534" y="4"/>
                    <a:pt x="1491" y="7"/>
                    <a:pt x="1449" y="13"/>
                  </a:cubicBezTo>
                  <a:cubicBezTo>
                    <a:pt x="1362" y="21"/>
                    <a:pt x="1277" y="38"/>
                    <a:pt x="1277" y="38"/>
                  </a:cubicBezTo>
                  <a:cubicBezTo>
                    <a:pt x="1125" y="64"/>
                    <a:pt x="972" y="113"/>
                    <a:pt x="822" y="174"/>
                  </a:cubicBezTo>
                  <a:cubicBezTo>
                    <a:pt x="601" y="268"/>
                    <a:pt x="425" y="399"/>
                    <a:pt x="254" y="555"/>
                  </a:cubicBezTo>
                  <a:cubicBezTo>
                    <a:pt x="67" y="735"/>
                    <a:pt x="70" y="752"/>
                    <a:pt x="1" y="876"/>
                  </a:cubicBezTo>
                  <a:cubicBezTo>
                    <a:pt x="151" y="691"/>
                    <a:pt x="351" y="520"/>
                    <a:pt x="579" y="390"/>
                  </a:cubicBezTo>
                  <a:cubicBezTo>
                    <a:pt x="806" y="255"/>
                    <a:pt x="1064" y="171"/>
                    <a:pt x="1309" y="125"/>
                  </a:cubicBezTo>
                  <a:cubicBezTo>
                    <a:pt x="1309" y="125"/>
                    <a:pt x="1333" y="120"/>
                    <a:pt x="1367" y="114"/>
                  </a:cubicBezTo>
                  <a:cubicBezTo>
                    <a:pt x="1403" y="110"/>
                    <a:pt x="1451" y="104"/>
                    <a:pt x="1497" y="99"/>
                  </a:cubicBezTo>
                  <a:cubicBezTo>
                    <a:pt x="1545" y="94"/>
                    <a:pt x="1592" y="94"/>
                    <a:pt x="1628" y="92"/>
                  </a:cubicBezTo>
                  <a:cubicBezTo>
                    <a:pt x="1664" y="90"/>
                    <a:pt x="1687" y="90"/>
                    <a:pt x="1687" y="90"/>
                  </a:cubicBezTo>
                  <a:lnTo>
                    <a:pt x="1758" y="93"/>
                  </a:lnTo>
                  <a:cubicBezTo>
                    <a:pt x="1951" y="95"/>
                    <a:pt x="2131" y="119"/>
                    <a:pt x="2303" y="163"/>
                  </a:cubicBezTo>
                  <a:cubicBezTo>
                    <a:pt x="2255" y="137"/>
                    <a:pt x="2125" y="80"/>
                    <a:pt x="1984" y="46"/>
                  </a:cubicBezTo>
                  <a:cubicBezTo>
                    <a:pt x="1857" y="17"/>
                    <a:pt x="1724" y="1"/>
                    <a:pt x="1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36">
              <a:extLst>
                <a:ext uri="{FF2B5EF4-FFF2-40B4-BE49-F238E27FC236}">
                  <a16:creationId xmlns:a16="http://schemas.microsoft.com/office/drawing/2014/main" id="{CFE2CE86-0FDD-9D9C-2059-210D1EE2FBB5}"/>
                </a:ext>
              </a:extLst>
            </p:cNvPr>
            <p:cNvSpPr/>
            <p:nvPr/>
          </p:nvSpPr>
          <p:spPr>
            <a:xfrm>
              <a:off x="3549825" y="1989900"/>
              <a:ext cx="38175" cy="38525"/>
            </a:xfrm>
            <a:custGeom>
              <a:avLst/>
              <a:gdLst/>
              <a:ahLst/>
              <a:cxnLst/>
              <a:rect l="l" t="t" r="r" b="b"/>
              <a:pathLst>
                <a:path w="1527" h="1541" extrusionOk="0">
                  <a:moveTo>
                    <a:pt x="1137" y="1"/>
                  </a:moveTo>
                  <a:cubicBezTo>
                    <a:pt x="1017" y="1"/>
                    <a:pt x="903" y="21"/>
                    <a:pt x="848" y="40"/>
                  </a:cubicBezTo>
                  <a:cubicBezTo>
                    <a:pt x="848" y="40"/>
                    <a:pt x="766" y="65"/>
                    <a:pt x="688" y="102"/>
                  </a:cubicBezTo>
                  <a:cubicBezTo>
                    <a:pt x="610" y="137"/>
                    <a:pt x="539" y="185"/>
                    <a:pt x="539" y="185"/>
                  </a:cubicBezTo>
                  <a:cubicBezTo>
                    <a:pt x="411" y="268"/>
                    <a:pt x="292" y="378"/>
                    <a:pt x="203" y="510"/>
                  </a:cubicBezTo>
                  <a:cubicBezTo>
                    <a:pt x="69" y="709"/>
                    <a:pt x="17" y="924"/>
                    <a:pt x="4" y="1150"/>
                  </a:cubicBezTo>
                  <a:cubicBezTo>
                    <a:pt x="0" y="1277"/>
                    <a:pt x="13" y="1343"/>
                    <a:pt x="22" y="1394"/>
                  </a:cubicBezTo>
                  <a:cubicBezTo>
                    <a:pt x="34" y="1443"/>
                    <a:pt x="47" y="1479"/>
                    <a:pt x="76" y="1541"/>
                  </a:cubicBezTo>
                  <a:cubicBezTo>
                    <a:pt x="26" y="1317"/>
                    <a:pt x="40" y="1055"/>
                    <a:pt x="135" y="821"/>
                  </a:cubicBezTo>
                  <a:cubicBezTo>
                    <a:pt x="226" y="584"/>
                    <a:pt x="397" y="378"/>
                    <a:pt x="601" y="253"/>
                  </a:cubicBezTo>
                  <a:cubicBezTo>
                    <a:pt x="601" y="253"/>
                    <a:pt x="677" y="203"/>
                    <a:pt x="761" y="169"/>
                  </a:cubicBezTo>
                  <a:cubicBezTo>
                    <a:pt x="846" y="133"/>
                    <a:pt x="933" y="110"/>
                    <a:pt x="933" y="110"/>
                  </a:cubicBezTo>
                  <a:lnTo>
                    <a:pt x="1000" y="94"/>
                  </a:lnTo>
                  <a:cubicBezTo>
                    <a:pt x="1103" y="70"/>
                    <a:pt x="1204" y="59"/>
                    <a:pt x="1304" y="59"/>
                  </a:cubicBezTo>
                  <a:cubicBezTo>
                    <a:pt x="1379" y="59"/>
                    <a:pt x="1454" y="65"/>
                    <a:pt x="1527" y="78"/>
                  </a:cubicBezTo>
                  <a:cubicBezTo>
                    <a:pt x="1479" y="55"/>
                    <a:pt x="1348" y="11"/>
                    <a:pt x="1205" y="3"/>
                  </a:cubicBezTo>
                  <a:cubicBezTo>
                    <a:pt x="1182" y="2"/>
                    <a:pt x="1159" y="1"/>
                    <a:pt x="1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36">
              <a:extLst>
                <a:ext uri="{FF2B5EF4-FFF2-40B4-BE49-F238E27FC236}">
                  <a16:creationId xmlns:a16="http://schemas.microsoft.com/office/drawing/2014/main" id="{9CEBE32B-182B-D58A-50F9-8DFA496FCC6C}"/>
                </a:ext>
              </a:extLst>
            </p:cNvPr>
            <p:cNvSpPr/>
            <p:nvPr/>
          </p:nvSpPr>
          <p:spPr>
            <a:xfrm>
              <a:off x="3554825" y="1961850"/>
              <a:ext cx="83725" cy="42975"/>
            </a:xfrm>
            <a:custGeom>
              <a:avLst/>
              <a:gdLst/>
              <a:ahLst/>
              <a:cxnLst/>
              <a:rect l="l" t="t" r="r" b="b"/>
              <a:pathLst>
                <a:path w="3349" h="1719" extrusionOk="0">
                  <a:moveTo>
                    <a:pt x="761" y="1"/>
                  </a:moveTo>
                  <a:cubicBezTo>
                    <a:pt x="671" y="1"/>
                    <a:pt x="580" y="8"/>
                    <a:pt x="489" y="27"/>
                  </a:cubicBezTo>
                  <a:cubicBezTo>
                    <a:pt x="282" y="70"/>
                    <a:pt x="186" y="137"/>
                    <a:pt x="123" y="194"/>
                  </a:cubicBezTo>
                  <a:cubicBezTo>
                    <a:pt x="63" y="254"/>
                    <a:pt x="25" y="310"/>
                    <a:pt x="0" y="419"/>
                  </a:cubicBezTo>
                  <a:cubicBezTo>
                    <a:pt x="30" y="329"/>
                    <a:pt x="92" y="251"/>
                    <a:pt x="172" y="195"/>
                  </a:cubicBezTo>
                  <a:cubicBezTo>
                    <a:pt x="252" y="139"/>
                    <a:pt x="347" y="106"/>
                    <a:pt x="447" y="84"/>
                  </a:cubicBezTo>
                  <a:cubicBezTo>
                    <a:pt x="526" y="66"/>
                    <a:pt x="607" y="59"/>
                    <a:pt x="689" y="59"/>
                  </a:cubicBezTo>
                  <a:cubicBezTo>
                    <a:pt x="814" y="59"/>
                    <a:pt x="941" y="75"/>
                    <a:pt x="1067" y="97"/>
                  </a:cubicBezTo>
                  <a:cubicBezTo>
                    <a:pt x="1487" y="173"/>
                    <a:pt x="1895" y="337"/>
                    <a:pt x="2236" y="558"/>
                  </a:cubicBezTo>
                  <a:cubicBezTo>
                    <a:pt x="2236" y="558"/>
                    <a:pt x="2270" y="577"/>
                    <a:pt x="2317" y="610"/>
                  </a:cubicBezTo>
                  <a:cubicBezTo>
                    <a:pt x="2364" y="645"/>
                    <a:pt x="2429" y="686"/>
                    <a:pt x="2488" y="736"/>
                  </a:cubicBezTo>
                  <a:cubicBezTo>
                    <a:pt x="2610" y="829"/>
                    <a:pt x="2721" y="936"/>
                    <a:pt x="2721" y="936"/>
                  </a:cubicBezTo>
                  <a:cubicBezTo>
                    <a:pt x="2721" y="936"/>
                    <a:pt x="2743" y="955"/>
                    <a:pt x="2763" y="976"/>
                  </a:cubicBezTo>
                  <a:lnTo>
                    <a:pt x="2803" y="1018"/>
                  </a:lnTo>
                  <a:cubicBezTo>
                    <a:pt x="3026" y="1240"/>
                    <a:pt x="3205" y="1471"/>
                    <a:pt x="3349" y="1719"/>
                  </a:cubicBezTo>
                  <a:cubicBezTo>
                    <a:pt x="3315" y="1639"/>
                    <a:pt x="3223" y="1431"/>
                    <a:pt x="3088" y="1242"/>
                  </a:cubicBezTo>
                  <a:cubicBezTo>
                    <a:pt x="2955" y="1050"/>
                    <a:pt x="2791" y="873"/>
                    <a:pt x="2705" y="800"/>
                  </a:cubicBezTo>
                  <a:cubicBezTo>
                    <a:pt x="2705" y="800"/>
                    <a:pt x="2681" y="775"/>
                    <a:pt x="2641" y="742"/>
                  </a:cubicBezTo>
                  <a:cubicBezTo>
                    <a:pt x="2600" y="710"/>
                    <a:pt x="2548" y="665"/>
                    <a:pt x="2491" y="623"/>
                  </a:cubicBezTo>
                  <a:cubicBezTo>
                    <a:pt x="2435" y="583"/>
                    <a:pt x="2379" y="543"/>
                    <a:pt x="2337" y="513"/>
                  </a:cubicBezTo>
                  <a:cubicBezTo>
                    <a:pt x="2292" y="486"/>
                    <a:pt x="2263" y="468"/>
                    <a:pt x="2263" y="468"/>
                  </a:cubicBezTo>
                  <a:cubicBezTo>
                    <a:pt x="2055" y="336"/>
                    <a:pt x="1823" y="223"/>
                    <a:pt x="1579" y="141"/>
                  </a:cubicBezTo>
                  <a:cubicBezTo>
                    <a:pt x="1397" y="76"/>
                    <a:pt x="1217" y="44"/>
                    <a:pt x="1037" y="19"/>
                  </a:cubicBezTo>
                  <a:cubicBezTo>
                    <a:pt x="946" y="9"/>
                    <a:pt x="854" y="1"/>
                    <a:pt x="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36">
              <a:extLst>
                <a:ext uri="{FF2B5EF4-FFF2-40B4-BE49-F238E27FC236}">
                  <a16:creationId xmlns:a16="http://schemas.microsoft.com/office/drawing/2014/main" id="{1824CB65-08D8-F0D5-AD1E-569555431DFD}"/>
                </a:ext>
              </a:extLst>
            </p:cNvPr>
            <p:cNvSpPr/>
            <p:nvPr/>
          </p:nvSpPr>
          <p:spPr>
            <a:xfrm>
              <a:off x="3616525" y="2125475"/>
              <a:ext cx="46475" cy="30825"/>
            </a:xfrm>
            <a:custGeom>
              <a:avLst/>
              <a:gdLst/>
              <a:ahLst/>
              <a:cxnLst/>
              <a:rect l="l" t="t" r="r" b="b"/>
              <a:pathLst>
                <a:path w="1859" h="1233" extrusionOk="0">
                  <a:moveTo>
                    <a:pt x="889" y="0"/>
                  </a:moveTo>
                  <a:cubicBezTo>
                    <a:pt x="661" y="0"/>
                    <a:pt x="455" y="82"/>
                    <a:pt x="274" y="208"/>
                  </a:cubicBezTo>
                  <a:cubicBezTo>
                    <a:pt x="159" y="291"/>
                    <a:pt x="114" y="352"/>
                    <a:pt x="79" y="395"/>
                  </a:cubicBezTo>
                  <a:cubicBezTo>
                    <a:pt x="46" y="443"/>
                    <a:pt x="27" y="480"/>
                    <a:pt x="1" y="552"/>
                  </a:cubicBezTo>
                  <a:cubicBezTo>
                    <a:pt x="133" y="334"/>
                    <a:pt x="377" y="161"/>
                    <a:pt x="652" y="107"/>
                  </a:cubicBezTo>
                  <a:cubicBezTo>
                    <a:pt x="718" y="92"/>
                    <a:pt x="786" y="84"/>
                    <a:pt x="854" y="84"/>
                  </a:cubicBezTo>
                  <a:cubicBezTo>
                    <a:pt x="1064" y="84"/>
                    <a:pt x="1272" y="155"/>
                    <a:pt x="1424" y="285"/>
                  </a:cubicBezTo>
                  <a:cubicBezTo>
                    <a:pt x="1424" y="285"/>
                    <a:pt x="1504" y="347"/>
                    <a:pt x="1565" y="427"/>
                  </a:cubicBezTo>
                  <a:cubicBezTo>
                    <a:pt x="1628" y="505"/>
                    <a:pt x="1675" y="594"/>
                    <a:pt x="1675" y="594"/>
                  </a:cubicBezTo>
                  <a:lnTo>
                    <a:pt x="1707" y="663"/>
                  </a:lnTo>
                  <a:lnTo>
                    <a:pt x="1707" y="661"/>
                  </a:lnTo>
                  <a:cubicBezTo>
                    <a:pt x="1793" y="849"/>
                    <a:pt x="1824" y="1044"/>
                    <a:pt x="1798" y="1232"/>
                  </a:cubicBezTo>
                  <a:cubicBezTo>
                    <a:pt x="1819" y="1179"/>
                    <a:pt x="1858" y="1029"/>
                    <a:pt x="1840" y="869"/>
                  </a:cubicBezTo>
                  <a:cubicBezTo>
                    <a:pt x="1826" y="710"/>
                    <a:pt x="1762" y="553"/>
                    <a:pt x="1719" y="488"/>
                  </a:cubicBezTo>
                  <a:cubicBezTo>
                    <a:pt x="1719" y="488"/>
                    <a:pt x="1671" y="405"/>
                    <a:pt x="1606" y="335"/>
                  </a:cubicBezTo>
                  <a:cubicBezTo>
                    <a:pt x="1544" y="262"/>
                    <a:pt x="1468" y="203"/>
                    <a:pt x="1468" y="203"/>
                  </a:cubicBezTo>
                  <a:cubicBezTo>
                    <a:pt x="1334" y="98"/>
                    <a:pt x="1164" y="22"/>
                    <a:pt x="986" y="5"/>
                  </a:cubicBezTo>
                  <a:cubicBezTo>
                    <a:pt x="953" y="2"/>
                    <a:pt x="921" y="0"/>
                    <a:pt x="8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36">
              <a:extLst>
                <a:ext uri="{FF2B5EF4-FFF2-40B4-BE49-F238E27FC236}">
                  <a16:creationId xmlns:a16="http://schemas.microsoft.com/office/drawing/2014/main" id="{2E997681-7DD9-6568-AD3B-2871853BD004}"/>
                </a:ext>
              </a:extLst>
            </p:cNvPr>
            <p:cNvSpPr/>
            <p:nvPr/>
          </p:nvSpPr>
          <p:spPr>
            <a:xfrm>
              <a:off x="3594725" y="2212175"/>
              <a:ext cx="56425" cy="17100"/>
            </a:xfrm>
            <a:custGeom>
              <a:avLst/>
              <a:gdLst/>
              <a:ahLst/>
              <a:cxnLst/>
              <a:rect l="l" t="t" r="r" b="b"/>
              <a:pathLst>
                <a:path w="2257" h="684" extrusionOk="0">
                  <a:moveTo>
                    <a:pt x="0" y="1"/>
                  </a:moveTo>
                  <a:lnTo>
                    <a:pt x="0" y="1"/>
                  </a:lnTo>
                  <a:cubicBezTo>
                    <a:pt x="37" y="36"/>
                    <a:pt x="137" y="117"/>
                    <a:pt x="249" y="192"/>
                  </a:cubicBezTo>
                  <a:cubicBezTo>
                    <a:pt x="360" y="267"/>
                    <a:pt x="480" y="335"/>
                    <a:pt x="541" y="360"/>
                  </a:cubicBezTo>
                  <a:cubicBezTo>
                    <a:pt x="541" y="360"/>
                    <a:pt x="612" y="393"/>
                    <a:pt x="687" y="421"/>
                  </a:cubicBezTo>
                  <a:cubicBezTo>
                    <a:pt x="760" y="450"/>
                    <a:pt x="836" y="476"/>
                    <a:pt x="836" y="476"/>
                  </a:cubicBezTo>
                  <a:cubicBezTo>
                    <a:pt x="969" y="524"/>
                    <a:pt x="1109" y="565"/>
                    <a:pt x="1253" y="600"/>
                  </a:cubicBezTo>
                  <a:cubicBezTo>
                    <a:pt x="1467" y="650"/>
                    <a:pt x="1666" y="664"/>
                    <a:pt x="1879" y="677"/>
                  </a:cubicBezTo>
                  <a:cubicBezTo>
                    <a:pt x="1959" y="681"/>
                    <a:pt x="2014" y="683"/>
                    <a:pt x="2055" y="683"/>
                  </a:cubicBezTo>
                  <a:cubicBezTo>
                    <a:pt x="2137" y="683"/>
                    <a:pt x="2171" y="676"/>
                    <a:pt x="2257" y="659"/>
                  </a:cubicBezTo>
                  <a:cubicBezTo>
                    <a:pt x="1817" y="645"/>
                    <a:pt x="1293" y="546"/>
                    <a:pt x="852" y="385"/>
                  </a:cubicBezTo>
                  <a:cubicBezTo>
                    <a:pt x="852" y="385"/>
                    <a:pt x="768" y="355"/>
                    <a:pt x="686" y="323"/>
                  </a:cubicBezTo>
                  <a:cubicBezTo>
                    <a:pt x="603" y="288"/>
                    <a:pt x="522" y="252"/>
                    <a:pt x="522" y="252"/>
                  </a:cubicBezTo>
                  <a:lnTo>
                    <a:pt x="463" y="223"/>
                  </a:lnTo>
                  <a:lnTo>
                    <a:pt x="463" y="224"/>
                  </a:lnTo>
                  <a:cubicBezTo>
                    <a:pt x="296" y="151"/>
                    <a:pt x="145" y="7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36">
              <a:extLst>
                <a:ext uri="{FF2B5EF4-FFF2-40B4-BE49-F238E27FC236}">
                  <a16:creationId xmlns:a16="http://schemas.microsoft.com/office/drawing/2014/main" id="{9B184236-0CDF-E23E-81ED-9D48D99AF0CB}"/>
                </a:ext>
              </a:extLst>
            </p:cNvPr>
            <p:cNvSpPr/>
            <p:nvPr/>
          </p:nvSpPr>
          <p:spPr>
            <a:xfrm>
              <a:off x="3615425" y="2198550"/>
              <a:ext cx="41875" cy="25750"/>
            </a:xfrm>
            <a:custGeom>
              <a:avLst/>
              <a:gdLst/>
              <a:ahLst/>
              <a:cxnLst/>
              <a:rect l="l" t="t" r="r" b="b"/>
              <a:pathLst>
                <a:path w="1675" h="1030" extrusionOk="0">
                  <a:moveTo>
                    <a:pt x="57" y="0"/>
                  </a:moveTo>
                  <a:cubicBezTo>
                    <a:pt x="40" y="0"/>
                    <a:pt x="22" y="0"/>
                    <a:pt x="0" y="1"/>
                  </a:cubicBezTo>
                  <a:cubicBezTo>
                    <a:pt x="360" y="90"/>
                    <a:pt x="767" y="280"/>
                    <a:pt x="1085" y="512"/>
                  </a:cubicBezTo>
                  <a:cubicBezTo>
                    <a:pt x="1085" y="512"/>
                    <a:pt x="1145" y="555"/>
                    <a:pt x="1204" y="601"/>
                  </a:cubicBezTo>
                  <a:cubicBezTo>
                    <a:pt x="1262" y="648"/>
                    <a:pt x="1318" y="697"/>
                    <a:pt x="1318" y="697"/>
                  </a:cubicBezTo>
                  <a:lnTo>
                    <a:pt x="1360" y="735"/>
                  </a:lnTo>
                  <a:cubicBezTo>
                    <a:pt x="1475" y="833"/>
                    <a:pt x="1578" y="929"/>
                    <a:pt x="1674" y="1030"/>
                  </a:cubicBezTo>
                  <a:cubicBezTo>
                    <a:pt x="1656" y="991"/>
                    <a:pt x="1599" y="897"/>
                    <a:pt x="1530" y="806"/>
                  </a:cubicBezTo>
                  <a:cubicBezTo>
                    <a:pt x="1461" y="717"/>
                    <a:pt x="1382" y="630"/>
                    <a:pt x="1340" y="595"/>
                  </a:cubicBezTo>
                  <a:cubicBezTo>
                    <a:pt x="1340" y="595"/>
                    <a:pt x="1289" y="551"/>
                    <a:pt x="1235" y="511"/>
                  </a:cubicBezTo>
                  <a:cubicBezTo>
                    <a:pt x="1183" y="469"/>
                    <a:pt x="1128" y="431"/>
                    <a:pt x="1128" y="431"/>
                  </a:cubicBezTo>
                  <a:cubicBezTo>
                    <a:pt x="1031" y="361"/>
                    <a:pt x="925" y="296"/>
                    <a:pt x="815" y="236"/>
                  </a:cubicBezTo>
                  <a:cubicBezTo>
                    <a:pt x="650" y="148"/>
                    <a:pt x="488" y="99"/>
                    <a:pt x="315" y="48"/>
                  </a:cubicBezTo>
                  <a:cubicBezTo>
                    <a:pt x="160" y="6"/>
                    <a:pt x="123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36">
              <a:extLst>
                <a:ext uri="{FF2B5EF4-FFF2-40B4-BE49-F238E27FC236}">
                  <a16:creationId xmlns:a16="http://schemas.microsoft.com/office/drawing/2014/main" id="{17F1FA7A-A787-4F3A-371A-58C6EC60321F}"/>
                </a:ext>
              </a:extLst>
            </p:cNvPr>
            <p:cNvSpPr/>
            <p:nvPr/>
          </p:nvSpPr>
          <p:spPr>
            <a:xfrm>
              <a:off x="3566550" y="2204125"/>
              <a:ext cx="49550" cy="67875"/>
            </a:xfrm>
            <a:custGeom>
              <a:avLst/>
              <a:gdLst/>
              <a:ahLst/>
              <a:cxnLst/>
              <a:rect l="l" t="t" r="r" b="b"/>
              <a:pathLst>
                <a:path w="1982" h="2715" extrusionOk="0">
                  <a:moveTo>
                    <a:pt x="0" y="0"/>
                  </a:moveTo>
                  <a:cubicBezTo>
                    <a:pt x="11" y="71"/>
                    <a:pt x="59" y="251"/>
                    <a:pt x="151" y="421"/>
                  </a:cubicBezTo>
                  <a:cubicBezTo>
                    <a:pt x="240" y="591"/>
                    <a:pt x="360" y="749"/>
                    <a:pt x="423" y="818"/>
                  </a:cubicBezTo>
                  <a:cubicBezTo>
                    <a:pt x="423" y="818"/>
                    <a:pt x="499" y="902"/>
                    <a:pt x="579" y="982"/>
                  </a:cubicBezTo>
                  <a:cubicBezTo>
                    <a:pt x="660" y="1060"/>
                    <a:pt x="741" y="1139"/>
                    <a:pt x="741" y="1139"/>
                  </a:cubicBezTo>
                  <a:cubicBezTo>
                    <a:pt x="886" y="1277"/>
                    <a:pt x="1043" y="1414"/>
                    <a:pt x="1191" y="1557"/>
                  </a:cubicBezTo>
                  <a:cubicBezTo>
                    <a:pt x="1410" y="1773"/>
                    <a:pt x="1611" y="1968"/>
                    <a:pt x="1766" y="2227"/>
                  </a:cubicBezTo>
                  <a:cubicBezTo>
                    <a:pt x="1850" y="2372"/>
                    <a:pt x="1877" y="2455"/>
                    <a:pt x="1906" y="2517"/>
                  </a:cubicBezTo>
                  <a:cubicBezTo>
                    <a:pt x="1930" y="2580"/>
                    <a:pt x="1950" y="2625"/>
                    <a:pt x="1981" y="2714"/>
                  </a:cubicBezTo>
                  <a:cubicBezTo>
                    <a:pt x="1938" y="2399"/>
                    <a:pt x="1765" y="2075"/>
                    <a:pt x="1536" y="1803"/>
                  </a:cubicBezTo>
                  <a:cubicBezTo>
                    <a:pt x="1309" y="1525"/>
                    <a:pt x="1032" y="1289"/>
                    <a:pt x="788" y="1058"/>
                  </a:cubicBezTo>
                  <a:cubicBezTo>
                    <a:pt x="788" y="1058"/>
                    <a:pt x="695" y="971"/>
                    <a:pt x="606" y="879"/>
                  </a:cubicBezTo>
                  <a:cubicBezTo>
                    <a:pt x="517" y="789"/>
                    <a:pt x="435" y="693"/>
                    <a:pt x="435" y="693"/>
                  </a:cubicBezTo>
                  <a:lnTo>
                    <a:pt x="374" y="620"/>
                  </a:lnTo>
                  <a:cubicBezTo>
                    <a:pt x="209" y="422"/>
                    <a:pt x="81" y="22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36">
              <a:extLst>
                <a:ext uri="{FF2B5EF4-FFF2-40B4-BE49-F238E27FC236}">
                  <a16:creationId xmlns:a16="http://schemas.microsoft.com/office/drawing/2014/main" id="{26A57456-5FA6-A148-54FA-D2F0A98A2A48}"/>
                </a:ext>
              </a:extLst>
            </p:cNvPr>
            <p:cNvSpPr/>
            <p:nvPr/>
          </p:nvSpPr>
          <p:spPr>
            <a:xfrm>
              <a:off x="3815300" y="2282775"/>
              <a:ext cx="36025" cy="54700"/>
            </a:xfrm>
            <a:custGeom>
              <a:avLst/>
              <a:gdLst/>
              <a:ahLst/>
              <a:cxnLst/>
              <a:rect l="l" t="t" r="r" b="b"/>
              <a:pathLst>
                <a:path w="1441" h="2188" extrusionOk="0">
                  <a:moveTo>
                    <a:pt x="1441" y="1"/>
                  </a:moveTo>
                  <a:cubicBezTo>
                    <a:pt x="1416" y="52"/>
                    <a:pt x="1361" y="185"/>
                    <a:pt x="1298" y="318"/>
                  </a:cubicBezTo>
                  <a:cubicBezTo>
                    <a:pt x="1227" y="462"/>
                    <a:pt x="1162" y="591"/>
                    <a:pt x="1135" y="645"/>
                  </a:cubicBezTo>
                  <a:cubicBezTo>
                    <a:pt x="1135" y="645"/>
                    <a:pt x="1100" y="724"/>
                    <a:pt x="1059" y="800"/>
                  </a:cubicBezTo>
                  <a:cubicBezTo>
                    <a:pt x="1020" y="877"/>
                    <a:pt x="976" y="951"/>
                    <a:pt x="976" y="951"/>
                  </a:cubicBezTo>
                  <a:cubicBezTo>
                    <a:pt x="901" y="1084"/>
                    <a:pt x="813" y="1217"/>
                    <a:pt x="719" y="1347"/>
                  </a:cubicBezTo>
                  <a:cubicBezTo>
                    <a:pt x="578" y="1540"/>
                    <a:pt x="450" y="1715"/>
                    <a:pt x="287" y="1885"/>
                  </a:cubicBezTo>
                  <a:cubicBezTo>
                    <a:pt x="103" y="2071"/>
                    <a:pt x="94" y="2073"/>
                    <a:pt x="1" y="2187"/>
                  </a:cubicBezTo>
                  <a:cubicBezTo>
                    <a:pt x="395" y="1898"/>
                    <a:pt x="806" y="1448"/>
                    <a:pt x="1063" y="982"/>
                  </a:cubicBezTo>
                  <a:cubicBezTo>
                    <a:pt x="1063" y="982"/>
                    <a:pt x="1113" y="894"/>
                    <a:pt x="1159" y="805"/>
                  </a:cubicBezTo>
                  <a:cubicBezTo>
                    <a:pt x="1204" y="715"/>
                    <a:pt x="1246" y="624"/>
                    <a:pt x="1246" y="624"/>
                  </a:cubicBezTo>
                  <a:lnTo>
                    <a:pt x="1276" y="555"/>
                  </a:lnTo>
                  <a:cubicBezTo>
                    <a:pt x="1352" y="363"/>
                    <a:pt x="1403" y="180"/>
                    <a:pt x="1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36">
              <a:extLst>
                <a:ext uri="{FF2B5EF4-FFF2-40B4-BE49-F238E27FC236}">
                  <a16:creationId xmlns:a16="http://schemas.microsoft.com/office/drawing/2014/main" id="{DB3C7987-9D84-6050-E380-B13196EA34CB}"/>
                </a:ext>
              </a:extLst>
            </p:cNvPr>
            <p:cNvSpPr/>
            <p:nvPr/>
          </p:nvSpPr>
          <p:spPr>
            <a:xfrm>
              <a:off x="3847450" y="2304250"/>
              <a:ext cx="8500" cy="14250"/>
            </a:xfrm>
            <a:custGeom>
              <a:avLst/>
              <a:gdLst/>
              <a:ahLst/>
              <a:cxnLst/>
              <a:rect l="l" t="t" r="r" b="b"/>
              <a:pathLst>
                <a:path w="340" h="570" extrusionOk="0">
                  <a:moveTo>
                    <a:pt x="340" y="0"/>
                  </a:moveTo>
                  <a:lnTo>
                    <a:pt x="340" y="0"/>
                  </a:lnTo>
                  <a:cubicBezTo>
                    <a:pt x="308" y="15"/>
                    <a:pt x="218" y="93"/>
                    <a:pt x="200" y="125"/>
                  </a:cubicBezTo>
                  <a:lnTo>
                    <a:pt x="157" y="201"/>
                  </a:lnTo>
                  <a:cubicBezTo>
                    <a:pt x="138" y="234"/>
                    <a:pt x="118" y="269"/>
                    <a:pt x="98" y="303"/>
                  </a:cubicBezTo>
                  <a:cubicBezTo>
                    <a:pt x="67" y="355"/>
                    <a:pt x="54" y="410"/>
                    <a:pt x="28" y="463"/>
                  </a:cubicBezTo>
                  <a:cubicBezTo>
                    <a:pt x="0" y="523"/>
                    <a:pt x="0" y="525"/>
                    <a:pt x="3" y="569"/>
                  </a:cubicBezTo>
                  <a:cubicBezTo>
                    <a:pt x="85" y="475"/>
                    <a:pt x="173" y="356"/>
                    <a:pt x="238" y="243"/>
                  </a:cubicBezTo>
                  <a:lnTo>
                    <a:pt x="287" y="156"/>
                  </a:lnTo>
                  <a:lnTo>
                    <a:pt x="296" y="140"/>
                  </a:lnTo>
                  <a:cubicBezTo>
                    <a:pt x="316" y="92"/>
                    <a:pt x="329" y="46"/>
                    <a:pt x="3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36">
              <a:extLst>
                <a:ext uri="{FF2B5EF4-FFF2-40B4-BE49-F238E27FC236}">
                  <a16:creationId xmlns:a16="http://schemas.microsoft.com/office/drawing/2014/main" id="{97D61DD1-99FC-99AB-D0C6-4AE3A8A85473}"/>
                </a:ext>
              </a:extLst>
            </p:cNvPr>
            <p:cNvSpPr/>
            <p:nvPr/>
          </p:nvSpPr>
          <p:spPr>
            <a:xfrm>
              <a:off x="3404900" y="2288250"/>
              <a:ext cx="69200" cy="40575"/>
            </a:xfrm>
            <a:custGeom>
              <a:avLst/>
              <a:gdLst/>
              <a:ahLst/>
              <a:cxnLst/>
              <a:rect l="l" t="t" r="r" b="b"/>
              <a:pathLst>
                <a:path w="2768" h="1623" extrusionOk="0">
                  <a:moveTo>
                    <a:pt x="2767" y="0"/>
                  </a:moveTo>
                  <a:lnTo>
                    <a:pt x="2767" y="0"/>
                  </a:lnTo>
                  <a:cubicBezTo>
                    <a:pt x="2734" y="65"/>
                    <a:pt x="2653" y="234"/>
                    <a:pt x="2546" y="391"/>
                  </a:cubicBezTo>
                  <a:cubicBezTo>
                    <a:pt x="2440" y="549"/>
                    <a:pt x="2312" y="693"/>
                    <a:pt x="2250" y="759"/>
                  </a:cubicBezTo>
                  <a:cubicBezTo>
                    <a:pt x="2250" y="759"/>
                    <a:pt x="2178" y="844"/>
                    <a:pt x="2096" y="919"/>
                  </a:cubicBezTo>
                  <a:cubicBezTo>
                    <a:pt x="2016" y="996"/>
                    <a:pt x="1927" y="1063"/>
                    <a:pt x="1927" y="1063"/>
                  </a:cubicBezTo>
                  <a:cubicBezTo>
                    <a:pt x="1771" y="1184"/>
                    <a:pt x="1593" y="1290"/>
                    <a:pt x="1403" y="1369"/>
                  </a:cubicBezTo>
                  <a:cubicBezTo>
                    <a:pt x="1118" y="1486"/>
                    <a:pt x="845" y="1561"/>
                    <a:pt x="541" y="1575"/>
                  </a:cubicBezTo>
                  <a:cubicBezTo>
                    <a:pt x="507" y="1576"/>
                    <a:pt x="477" y="1576"/>
                    <a:pt x="449" y="1576"/>
                  </a:cubicBezTo>
                  <a:cubicBezTo>
                    <a:pt x="337" y="1576"/>
                    <a:pt x="270" y="1569"/>
                    <a:pt x="214" y="1568"/>
                  </a:cubicBezTo>
                  <a:cubicBezTo>
                    <a:pt x="160" y="1566"/>
                    <a:pt x="106" y="1563"/>
                    <a:pt x="0" y="1559"/>
                  </a:cubicBezTo>
                  <a:lnTo>
                    <a:pt x="0" y="1559"/>
                  </a:lnTo>
                  <a:cubicBezTo>
                    <a:pt x="170" y="1600"/>
                    <a:pt x="357" y="1623"/>
                    <a:pt x="549" y="1623"/>
                  </a:cubicBezTo>
                  <a:cubicBezTo>
                    <a:pt x="707" y="1623"/>
                    <a:pt x="868" y="1607"/>
                    <a:pt x="1027" y="1574"/>
                  </a:cubicBezTo>
                  <a:cubicBezTo>
                    <a:pt x="1383" y="1502"/>
                    <a:pt x="1728" y="1340"/>
                    <a:pt x="2001" y="1122"/>
                  </a:cubicBezTo>
                  <a:cubicBezTo>
                    <a:pt x="2001" y="1122"/>
                    <a:pt x="2105" y="1042"/>
                    <a:pt x="2198" y="948"/>
                  </a:cubicBezTo>
                  <a:cubicBezTo>
                    <a:pt x="2293" y="855"/>
                    <a:pt x="2376" y="753"/>
                    <a:pt x="2376" y="753"/>
                  </a:cubicBezTo>
                  <a:lnTo>
                    <a:pt x="2437" y="676"/>
                  </a:lnTo>
                  <a:lnTo>
                    <a:pt x="2437" y="675"/>
                  </a:lnTo>
                  <a:cubicBezTo>
                    <a:pt x="2595" y="457"/>
                    <a:pt x="2699" y="229"/>
                    <a:pt x="2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36">
              <a:extLst>
                <a:ext uri="{FF2B5EF4-FFF2-40B4-BE49-F238E27FC236}">
                  <a16:creationId xmlns:a16="http://schemas.microsoft.com/office/drawing/2014/main" id="{AAEB3F4E-A146-041B-AAAE-30F08A01EA73}"/>
                </a:ext>
              </a:extLst>
            </p:cNvPr>
            <p:cNvSpPr/>
            <p:nvPr/>
          </p:nvSpPr>
          <p:spPr>
            <a:xfrm>
              <a:off x="3144675" y="2239725"/>
              <a:ext cx="21750" cy="50075"/>
            </a:xfrm>
            <a:custGeom>
              <a:avLst/>
              <a:gdLst/>
              <a:ahLst/>
              <a:cxnLst/>
              <a:rect l="l" t="t" r="r" b="b"/>
              <a:pathLst>
                <a:path w="870" h="2003" extrusionOk="0">
                  <a:moveTo>
                    <a:pt x="0" y="0"/>
                  </a:moveTo>
                  <a:lnTo>
                    <a:pt x="0" y="0"/>
                  </a:lnTo>
                  <a:cubicBezTo>
                    <a:pt x="159" y="137"/>
                    <a:pt x="311" y="311"/>
                    <a:pt x="434" y="506"/>
                  </a:cubicBezTo>
                  <a:cubicBezTo>
                    <a:pt x="558" y="701"/>
                    <a:pt x="648" y="920"/>
                    <a:pt x="710" y="1131"/>
                  </a:cubicBezTo>
                  <a:cubicBezTo>
                    <a:pt x="710" y="1131"/>
                    <a:pt x="715" y="1151"/>
                    <a:pt x="724" y="1181"/>
                  </a:cubicBezTo>
                  <a:cubicBezTo>
                    <a:pt x="730" y="1211"/>
                    <a:pt x="740" y="1253"/>
                    <a:pt x="749" y="1293"/>
                  </a:cubicBezTo>
                  <a:cubicBezTo>
                    <a:pt x="764" y="1375"/>
                    <a:pt x="776" y="1458"/>
                    <a:pt x="776" y="1458"/>
                  </a:cubicBezTo>
                  <a:lnTo>
                    <a:pt x="781" y="1520"/>
                  </a:lnTo>
                  <a:cubicBezTo>
                    <a:pt x="802" y="1689"/>
                    <a:pt x="806" y="1847"/>
                    <a:pt x="797" y="2003"/>
                  </a:cubicBezTo>
                  <a:cubicBezTo>
                    <a:pt x="813" y="1958"/>
                    <a:pt x="844" y="1839"/>
                    <a:pt x="858" y="1711"/>
                  </a:cubicBezTo>
                  <a:cubicBezTo>
                    <a:pt x="870" y="1583"/>
                    <a:pt x="868" y="1450"/>
                    <a:pt x="857" y="1390"/>
                  </a:cubicBezTo>
                  <a:cubicBezTo>
                    <a:pt x="857" y="1390"/>
                    <a:pt x="855" y="1370"/>
                    <a:pt x="850" y="1342"/>
                  </a:cubicBezTo>
                  <a:cubicBezTo>
                    <a:pt x="846" y="1314"/>
                    <a:pt x="840" y="1276"/>
                    <a:pt x="830" y="1240"/>
                  </a:cubicBezTo>
                  <a:cubicBezTo>
                    <a:pt x="816" y="1165"/>
                    <a:pt x="793" y="1093"/>
                    <a:pt x="793" y="1093"/>
                  </a:cubicBezTo>
                  <a:cubicBezTo>
                    <a:pt x="757" y="962"/>
                    <a:pt x="704" y="831"/>
                    <a:pt x="643" y="704"/>
                  </a:cubicBezTo>
                  <a:cubicBezTo>
                    <a:pt x="548" y="515"/>
                    <a:pt x="424" y="368"/>
                    <a:pt x="285" y="220"/>
                  </a:cubicBezTo>
                  <a:cubicBezTo>
                    <a:pt x="125" y="59"/>
                    <a:pt x="111" y="6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36">
              <a:extLst>
                <a:ext uri="{FF2B5EF4-FFF2-40B4-BE49-F238E27FC236}">
                  <a16:creationId xmlns:a16="http://schemas.microsoft.com/office/drawing/2014/main" id="{B64EE39F-DA43-AF7C-A728-50B34F9DDBB1}"/>
                </a:ext>
              </a:extLst>
            </p:cNvPr>
            <p:cNvSpPr/>
            <p:nvPr/>
          </p:nvSpPr>
          <p:spPr>
            <a:xfrm>
              <a:off x="3161225" y="2245825"/>
              <a:ext cx="16600" cy="34550"/>
            </a:xfrm>
            <a:custGeom>
              <a:avLst/>
              <a:gdLst/>
              <a:ahLst/>
              <a:cxnLst/>
              <a:rect l="l" t="t" r="r" b="b"/>
              <a:pathLst>
                <a:path w="664" h="1382" extrusionOk="0">
                  <a:moveTo>
                    <a:pt x="0" y="1"/>
                  </a:moveTo>
                  <a:cubicBezTo>
                    <a:pt x="191" y="218"/>
                    <a:pt x="369" y="514"/>
                    <a:pt x="478" y="799"/>
                  </a:cubicBezTo>
                  <a:cubicBezTo>
                    <a:pt x="478" y="799"/>
                    <a:pt x="500" y="852"/>
                    <a:pt x="518" y="907"/>
                  </a:cubicBezTo>
                  <a:cubicBezTo>
                    <a:pt x="536" y="961"/>
                    <a:pt x="552" y="1016"/>
                    <a:pt x="552" y="1016"/>
                  </a:cubicBezTo>
                  <a:lnTo>
                    <a:pt x="563" y="1058"/>
                  </a:lnTo>
                  <a:cubicBezTo>
                    <a:pt x="598" y="1171"/>
                    <a:pt x="627" y="1276"/>
                    <a:pt x="651" y="1382"/>
                  </a:cubicBezTo>
                  <a:cubicBezTo>
                    <a:pt x="658" y="1348"/>
                    <a:pt x="663" y="1263"/>
                    <a:pt x="659" y="1174"/>
                  </a:cubicBezTo>
                  <a:cubicBezTo>
                    <a:pt x="654" y="1085"/>
                    <a:pt x="641" y="995"/>
                    <a:pt x="628" y="954"/>
                  </a:cubicBezTo>
                  <a:cubicBezTo>
                    <a:pt x="628" y="954"/>
                    <a:pt x="614" y="904"/>
                    <a:pt x="596" y="854"/>
                  </a:cubicBezTo>
                  <a:cubicBezTo>
                    <a:pt x="580" y="804"/>
                    <a:pt x="559" y="757"/>
                    <a:pt x="559" y="757"/>
                  </a:cubicBezTo>
                  <a:cubicBezTo>
                    <a:pt x="526" y="669"/>
                    <a:pt x="484" y="581"/>
                    <a:pt x="438" y="496"/>
                  </a:cubicBezTo>
                  <a:cubicBezTo>
                    <a:pt x="368" y="368"/>
                    <a:pt x="280" y="269"/>
                    <a:pt x="188" y="163"/>
                  </a:cubicBezTo>
                  <a:cubicBezTo>
                    <a:pt x="85" y="45"/>
                    <a:pt x="77" y="4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36">
              <a:extLst>
                <a:ext uri="{FF2B5EF4-FFF2-40B4-BE49-F238E27FC236}">
                  <a16:creationId xmlns:a16="http://schemas.microsoft.com/office/drawing/2014/main" id="{0F3462F3-5132-5304-C415-693D1185638A}"/>
                </a:ext>
              </a:extLst>
            </p:cNvPr>
            <p:cNvSpPr/>
            <p:nvPr/>
          </p:nvSpPr>
          <p:spPr>
            <a:xfrm>
              <a:off x="3163325" y="2221000"/>
              <a:ext cx="31200" cy="20300"/>
            </a:xfrm>
            <a:custGeom>
              <a:avLst/>
              <a:gdLst/>
              <a:ahLst/>
              <a:cxnLst/>
              <a:rect l="l" t="t" r="r" b="b"/>
              <a:pathLst>
                <a:path w="1248" h="812" extrusionOk="0">
                  <a:moveTo>
                    <a:pt x="1" y="0"/>
                  </a:moveTo>
                  <a:lnTo>
                    <a:pt x="1" y="0"/>
                  </a:lnTo>
                  <a:cubicBezTo>
                    <a:pt x="109" y="266"/>
                    <a:pt x="360" y="542"/>
                    <a:pt x="645" y="679"/>
                  </a:cubicBezTo>
                  <a:cubicBezTo>
                    <a:pt x="645" y="679"/>
                    <a:pt x="699" y="705"/>
                    <a:pt x="754" y="729"/>
                  </a:cubicBezTo>
                  <a:cubicBezTo>
                    <a:pt x="809" y="749"/>
                    <a:pt x="866" y="769"/>
                    <a:pt x="866" y="769"/>
                  </a:cubicBezTo>
                  <a:lnTo>
                    <a:pt x="909" y="782"/>
                  </a:lnTo>
                  <a:cubicBezTo>
                    <a:pt x="998" y="803"/>
                    <a:pt x="1084" y="811"/>
                    <a:pt x="1167" y="811"/>
                  </a:cubicBezTo>
                  <a:cubicBezTo>
                    <a:pt x="1194" y="811"/>
                    <a:pt x="1221" y="810"/>
                    <a:pt x="1247" y="809"/>
                  </a:cubicBezTo>
                  <a:cubicBezTo>
                    <a:pt x="1216" y="796"/>
                    <a:pt x="1134" y="775"/>
                    <a:pt x="1054" y="747"/>
                  </a:cubicBezTo>
                  <a:cubicBezTo>
                    <a:pt x="974" y="718"/>
                    <a:pt x="896" y="685"/>
                    <a:pt x="858" y="670"/>
                  </a:cubicBezTo>
                  <a:cubicBezTo>
                    <a:pt x="858" y="670"/>
                    <a:pt x="812" y="655"/>
                    <a:pt x="767" y="635"/>
                  </a:cubicBezTo>
                  <a:cubicBezTo>
                    <a:pt x="722" y="616"/>
                    <a:pt x="677" y="594"/>
                    <a:pt x="677" y="594"/>
                  </a:cubicBezTo>
                  <a:cubicBezTo>
                    <a:pt x="600" y="555"/>
                    <a:pt x="523" y="505"/>
                    <a:pt x="450" y="450"/>
                  </a:cubicBezTo>
                  <a:cubicBezTo>
                    <a:pt x="343" y="367"/>
                    <a:pt x="243" y="291"/>
                    <a:pt x="157" y="186"/>
                  </a:cubicBezTo>
                  <a:cubicBezTo>
                    <a:pt x="64" y="67"/>
                    <a:pt x="65" y="6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36">
              <a:extLst>
                <a:ext uri="{FF2B5EF4-FFF2-40B4-BE49-F238E27FC236}">
                  <a16:creationId xmlns:a16="http://schemas.microsoft.com/office/drawing/2014/main" id="{0E192FB6-10E6-2F56-954E-5BB708DDA11C}"/>
                </a:ext>
              </a:extLst>
            </p:cNvPr>
            <p:cNvSpPr/>
            <p:nvPr/>
          </p:nvSpPr>
          <p:spPr>
            <a:xfrm>
              <a:off x="3104425" y="1952500"/>
              <a:ext cx="55925" cy="41625"/>
            </a:xfrm>
            <a:custGeom>
              <a:avLst/>
              <a:gdLst/>
              <a:ahLst/>
              <a:cxnLst/>
              <a:rect l="l" t="t" r="r" b="b"/>
              <a:pathLst>
                <a:path w="2237" h="1665" extrusionOk="0">
                  <a:moveTo>
                    <a:pt x="2237" y="1"/>
                  </a:moveTo>
                  <a:lnTo>
                    <a:pt x="2237" y="1"/>
                  </a:lnTo>
                  <a:cubicBezTo>
                    <a:pt x="2131" y="55"/>
                    <a:pt x="1720" y="314"/>
                    <a:pt x="1601" y="404"/>
                  </a:cubicBezTo>
                  <a:cubicBezTo>
                    <a:pt x="1600" y="404"/>
                    <a:pt x="1308" y="623"/>
                    <a:pt x="1308" y="623"/>
                  </a:cubicBezTo>
                  <a:cubicBezTo>
                    <a:pt x="1177" y="721"/>
                    <a:pt x="1042" y="821"/>
                    <a:pt x="905" y="923"/>
                  </a:cubicBezTo>
                  <a:cubicBezTo>
                    <a:pt x="701" y="1075"/>
                    <a:pt x="529" y="1226"/>
                    <a:pt x="332" y="1377"/>
                  </a:cubicBezTo>
                  <a:cubicBezTo>
                    <a:pt x="114" y="1546"/>
                    <a:pt x="106" y="1553"/>
                    <a:pt x="0" y="1665"/>
                  </a:cubicBezTo>
                  <a:cubicBezTo>
                    <a:pt x="425" y="1376"/>
                    <a:pt x="934" y="1018"/>
                    <a:pt x="1376" y="686"/>
                  </a:cubicBezTo>
                  <a:cubicBezTo>
                    <a:pt x="1376" y="685"/>
                    <a:pt x="1711" y="434"/>
                    <a:pt x="1711" y="434"/>
                  </a:cubicBezTo>
                  <a:lnTo>
                    <a:pt x="1774" y="388"/>
                  </a:lnTo>
                  <a:cubicBezTo>
                    <a:pt x="1941" y="255"/>
                    <a:pt x="2092" y="127"/>
                    <a:pt x="2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36">
              <a:extLst>
                <a:ext uri="{FF2B5EF4-FFF2-40B4-BE49-F238E27FC236}">
                  <a16:creationId xmlns:a16="http://schemas.microsoft.com/office/drawing/2014/main" id="{971211AB-CC95-56A7-6B65-621FC52E177F}"/>
                </a:ext>
              </a:extLst>
            </p:cNvPr>
            <p:cNvSpPr/>
            <p:nvPr/>
          </p:nvSpPr>
          <p:spPr>
            <a:xfrm>
              <a:off x="2934625" y="2028225"/>
              <a:ext cx="47075" cy="51525"/>
            </a:xfrm>
            <a:custGeom>
              <a:avLst/>
              <a:gdLst/>
              <a:ahLst/>
              <a:cxnLst/>
              <a:rect l="l" t="t" r="r" b="b"/>
              <a:pathLst>
                <a:path w="1883" h="2061" extrusionOk="0">
                  <a:moveTo>
                    <a:pt x="1882" y="0"/>
                  </a:moveTo>
                  <a:lnTo>
                    <a:pt x="1882" y="0"/>
                  </a:lnTo>
                  <a:cubicBezTo>
                    <a:pt x="1777" y="58"/>
                    <a:pt x="1386" y="353"/>
                    <a:pt x="1280" y="461"/>
                  </a:cubicBezTo>
                  <a:cubicBezTo>
                    <a:pt x="1280" y="461"/>
                    <a:pt x="1214" y="526"/>
                    <a:pt x="1148" y="591"/>
                  </a:cubicBezTo>
                  <a:cubicBezTo>
                    <a:pt x="1084" y="657"/>
                    <a:pt x="1019" y="723"/>
                    <a:pt x="1019" y="723"/>
                  </a:cubicBezTo>
                  <a:cubicBezTo>
                    <a:pt x="905" y="842"/>
                    <a:pt x="790" y="967"/>
                    <a:pt x="677" y="1097"/>
                  </a:cubicBezTo>
                  <a:cubicBezTo>
                    <a:pt x="509" y="1290"/>
                    <a:pt x="378" y="1481"/>
                    <a:pt x="232" y="1683"/>
                  </a:cubicBezTo>
                  <a:cubicBezTo>
                    <a:pt x="70" y="1910"/>
                    <a:pt x="68" y="1921"/>
                    <a:pt x="1" y="2060"/>
                  </a:cubicBezTo>
                  <a:cubicBezTo>
                    <a:pt x="309" y="1646"/>
                    <a:pt x="712" y="1170"/>
                    <a:pt x="1097" y="773"/>
                  </a:cubicBezTo>
                  <a:cubicBezTo>
                    <a:pt x="1097" y="773"/>
                    <a:pt x="1171" y="699"/>
                    <a:pt x="1244" y="624"/>
                  </a:cubicBezTo>
                  <a:lnTo>
                    <a:pt x="1393" y="477"/>
                  </a:lnTo>
                  <a:lnTo>
                    <a:pt x="1451" y="424"/>
                  </a:lnTo>
                  <a:cubicBezTo>
                    <a:pt x="1591" y="286"/>
                    <a:pt x="1734" y="146"/>
                    <a:pt x="18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36">
              <a:extLst>
                <a:ext uri="{FF2B5EF4-FFF2-40B4-BE49-F238E27FC236}">
                  <a16:creationId xmlns:a16="http://schemas.microsoft.com/office/drawing/2014/main" id="{B8D91E7E-243E-B82B-75BE-6F9DBED16CF6}"/>
                </a:ext>
              </a:extLst>
            </p:cNvPr>
            <p:cNvSpPr/>
            <p:nvPr/>
          </p:nvSpPr>
          <p:spPr>
            <a:xfrm>
              <a:off x="2921500" y="2222075"/>
              <a:ext cx="47325" cy="112750"/>
            </a:xfrm>
            <a:custGeom>
              <a:avLst/>
              <a:gdLst/>
              <a:ahLst/>
              <a:cxnLst/>
              <a:rect l="l" t="t" r="r" b="b"/>
              <a:pathLst>
                <a:path w="1893" h="4510" extrusionOk="0">
                  <a:moveTo>
                    <a:pt x="0" y="0"/>
                  </a:moveTo>
                  <a:cubicBezTo>
                    <a:pt x="10" y="460"/>
                    <a:pt x="74" y="968"/>
                    <a:pt x="198" y="1472"/>
                  </a:cubicBezTo>
                  <a:cubicBezTo>
                    <a:pt x="320" y="1977"/>
                    <a:pt x="514" y="2472"/>
                    <a:pt x="740" y="2916"/>
                  </a:cubicBezTo>
                  <a:cubicBezTo>
                    <a:pt x="740" y="2916"/>
                    <a:pt x="761" y="2958"/>
                    <a:pt x="793" y="3020"/>
                  </a:cubicBezTo>
                  <a:cubicBezTo>
                    <a:pt x="827" y="3082"/>
                    <a:pt x="873" y="3164"/>
                    <a:pt x="919" y="3246"/>
                  </a:cubicBezTo>
                  <a:cubicBezTo>
                    <a:pt x="966" y="3329"/>
                    <a:pt x="1017" y="3408"/>
                    <a:pt x="1053" y="3468"/>
                  </a:cubicBezTo>
                  <a:cubicBezTo>
                    <a:pt x="1090" y="3529"/>
                    <a:pt x="1116" y="3568"/>
                    <a:pt x="1116" y="3568"/>
                  </a:cubicBezTo>
                  <a:lnTo>
                    <a:pt x="1195" y="3684"/>
                  </a:lnTo>
                  <a:cubicBezTo>
                    <a:pt x="1417" y="3999"/>
                    <a:pt x="1649" y="4267"/>
                    <a:pt x="1893" y="4509"/>
                  </a:cubicBezTo>
                  <a:cubicBezTo>
                    <a:pt x="1829" y="4425"/>
                    <a:pt x="1660" y="4216"/>
                    <a:pt x="1501" y="3991"/>
                  </a:cubicBezTo>
                  <a:cubicBezTo>
                    <a:pt x="1343" y="3764"/>
                    <a:pt x="1194" y="3526"/>
                    <a:pt x="1126" y="3412"/>
                  </a:cubicBezTo>
                  <a:cubicBezTo>
                    <a:pt x="1126" y="3412"/>
                    <a:pt x="1104" y="3377"/>
                    <a:pt x="1073" y="3325"/>
                  </a:cubicBezTo>
                  <a:cubicBezTo>
                    <a:pt x="1039" y="3275"/>
                    <a:pt x="998" y="3204"/>
                    <a:pt x="959" y="3133"/>
                  </a:cubicBezTo>
                  <a:cubicBezTo>
                    <a:pt x="920" y="3061"/>
                    <a:pt x="879" y="2991"/>
                    <a:pt x="852" y="2937"/>
                  </a:cubicBezTo>
                  <a:cubicBezTo>
                    <a:pt x="825" y="2883"/>
                    <a:pt x="807" y="2846"/>
                    <a:pt x="807" y="2846"/>
                  </a:cubicBezTo>
                  <a:cubicBezTo>
                    <a:pt x="674" y="2589"/>
                    <a:pt x="558" y="2311"/>
                    <a:pt x="455" y="2027"/>
                  </a:cubicBezTo>
                  <a:cubicBezTo>
                    <a:pt x="305" y="1602"/>
                    <a:pt x="187" y="1211"/>
                    <a:pt x="113" y="776"/>
                  </a:cubicBezTo>
                  <a:cubicBezTo>
                    <a:pt x="36" y="289"/>
                    <a:pt x="46" y="27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36">
              <a:extLst>
                <a:ext uri="{FF2B5EF4-FFF2-40B4-BE49-F238E27FC236}">
                  <a16:creationId xmlns:a16="http://schemas.microsoft.com/office/drawing/2014/main" id="{141C8557-B42C-1EB9-1F31-86D9F2167313}"/>
                </a:ext>
              </a:extLst>
            </p:cNvPr>
            <p:cNvSpPr/>
            <p:nvPr/>
          </p:nvSpPr>
          <p:spPr>
            <a:xfrm>
              <a:off x="2938875" y="2305275"/>
              <a:ext cx="46100" cy="53975"/>
            </a:xfrm>
            <a:custGeom>
              <a:avLst/>
              <a:gdLst/>
              <a:ahLst/>
              <a:cxnLst/>
              <a:rect l="l" t="t" r="r" b="b"/>
              <a:pathLst>
                <a:path w="1844" h="2159" extrusionOk="0">
                  <a:moveTo>
                    <a:pt x="1" y="1"/>
                  </a:moveTo>
                  <a:lnTo>
                    <a:pt x="1" y="1"/>
                  </a:lnTo>
                  <a:cubicBezTo>
                    <a:pt x="205" y="487"/>
                    <a:pt x="557" y="1039"/>
                    <a:pt x="959" y="1448"/>
                  </a:cubicBezTo>
                  <a:cubicBezTo>
                    <a:pt x="959" y="1448"/>
                    <a:pt x="1033" y="1527"/>
                    <a:pt x="1111" y="1603"/>
                  </a:cubicBezTo>
                  <a:cubicBezTo>
                    <a:pt x="1190" y="1677"/>
                    <a:pt x="1270" y="1750"/>
                    <a:pt x="1270" y="1750"/>
                  </a:cubicBezTo>
                  <a:lnTo>
                    <a:pt x="1332" y="1803"/>
                  </a:lnTo>
                  <a:cubicBezTo>
                    <a:pt x="1504" y="1944"/>
                    <a:pt x="1672" y="2057"/>
                    <a:pt x="1843" y="2159"/>
                  </a:cubicBezTo>
                  <a:cubicBezTo>
                    <a:pt x="1799" y="2116"/>
                    <a:pt x="1681" y="2015"/>
                    <a:pt x="1565" y="1908"/>
                  </a:cubicBezTo>
                  <a:cubicBezTo>
                    <a:pt x="1440" y="1788"/>
                    <a:pt x="1326" y="1680"/>
                    <a:pt x="1278" y="1634"/>
                  </a:cubicBezTo>
                  <a:cubicBezTo>
                    <a:pt x="1278" y="1634"/>
                    <a:pt x="1208" y="1572"/>
                    <a:pt x="1142" y="1506"/>
                  </a:cubicBezTo>
                  <a:cubicBezTo>
                    <a:pt x="1075" y="1441"/>
                    <a:pt x="1012" y="1373"/>
                    <a:pt x="1012" y="1373"/>
                  </a:cubicBezTo>
                  <a:cubicBezTo>
                    <a:pt x="896" y="1254"/>
                    <a:pt x="784" y="1122"/>
                    <a:pt x="677" y="986"/>
                  </a:cubicBezTo>
                  <a:cubicBezTo>
                    <a:pt x="517" y="782"/>
                    <a:pt x="372" y="599"/>
                    <a:pt x="239" y="382"/>
                  </a:cubicBezTo>
                  <a:cubicBezTo>
                    <a:pt x="95" y="139"/>
                    <a:pt x="94" y="12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36">
              <a:extLst>
                <a:ext uri="{FF2B5EF4-FFF2-40B4-BE49-F238E27FC236}">
                  <a16:creationId xmlns:a16="http://schemas.microsoft.com/office/drawing/2014/main" id="{B2D4BB86-B744-CF43-C0A4-7A92F60C5A9A}"/>
                </a:ext>
              </a:extLst>
            </p:cNvPr>
            <p:cNvSpPr/>
            <p:nvPr/>
          </p:nvSpPr>
          <p:spPr>
            <a:xfrm>
              <a:off x="3279375" y="1973650"/>
              <a:ext cx="63375" cy="37325"/>
            </a:xfrm>
            <a:custGeom>
              <a:avLst/>
              <a:gdLst/>
              <a:ahLst/>
              <a:cxnLst/>
              <a:rect l="l" t="t" r="r" b="b"/>
              <a:pathLst>
                <a:path w="2535" h="1493" extrusionOk="0">
                  <a:moveTo>
                    <a:pt x="1" y="0"/>
                  </a:moveTo>
                  <a:lnTo>
                    <a:pt x="1" y="0"/>
                  </a:lnTo>
                  <a:cubicBezTo>
                    <a:pt x="494" y="229"/>
                    <a:pt x="1071" y="544"/>
                    <a:pt x="1565" y="853"/>
                  </a:cubicBezTo>
                  <a:cubicBezTo>
                    <a:pt x="1565" y="853"/>
                    <a:pt x="1658" y="913"/>
                    <a:pt x="1751" y="972"/>
                  </a:cubicBezTo>
                  <a:cubicBezTo>
                    <a:pt x="1843" y="1033"/>
                    <a:pt x="1935" y="1093"/>
                    <a:pt x="1935" y="1093"/>
                  </a:cubicBezTo>
                  <a:lnTo>
                    <a:pt x="2003" y="1141"/>
                  </a:lnTo>
                  <a:cubicBezTo>
                    <a:pt x="2177" y="1257"/>
                    <a:pt x="2352" y="1372"/>
                    <a:pt x="2534" y="1492"/>
                  </a:cubicBezTo>
                  <a:cubicBezTo>
                    <a:pt x="2452" y="1398"/>
                    <a:pt x="2059" y="1063"/>
                    <a:pt x="1924" y="978"/>
                  </a:cubicBezTo>
                  <a:cubicBezTo>
                    <a:pt x="1924" y="978"/>
                    <a:pt x="1843" y="924"/>
                    <a:pt x="1762" y="871"/>
                  </a:cubicBezTo>
                  <a:cubicBezTo>
                    <a:pt x="1680" y="819"/>
                    <a:pt x="1598" y="767"/>
                    <a:pt x="1598" y="767"/>
                  </a:cubicBezTo>
                  <a:cubicBezTo>
                    <a:pt x="1451" y="675"/>
                    <a:pt x="1295" y="584"/>
                    <a:pt x="1138" y="495"/>
                  </a:cubicBezTo>
                  <a:cubicBezTo>
                    <a:pt x="901" y="363"/>
                    <a:pt x="678" y="268"/>
                    <a:pt x="439" y="160"/>
                  </a:cubicBezTo>
                  <a:cubicBezTo>
                    <a:pt x="170" y="41"/>
                    <a:pt x="159" y="4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36">
              <a:extLst>
                <a:ext uri="{FF2B5EF4-FFF2-40B4-BE49-F238E27FC236}">
                  <a16:creationId xmlns:a16="http://schemas.microsoft.com/office/drawing/2014/main" id="{6C0349DF-C583-D857-DDE7-74DA0C8CA85D}"/>
                </a:ext>
              </a:extLst>
            </p:cNvPr>
            <p:cNvSpPr/>
            <p:nvPr/>
          </p:nvSpPr>
          <p:spPr>
            <a:xfrm>
              <a:off x="3337325" y="1990050"/>
              <a:ext cx="151875" cy="104050"/>
            </a:xfrm>
            <a:custGeom>
              <a:avLst/>
              <a:gdLst/>
              <a:ahLst/>
              <a:cxnLst/>
              <a:rect l="l" t="t" r="r" b="b"/>
              <a:pathLst>
                <a:path w="6075" h="4162" extrusionOk="0">
                  <a:moveTo>
                    <a:pt x="1" y="0"/>
                  </a:moveTo>
                  <a:lnTo>
                    <a:pt x="1" y="0"/>
                  </a:lnTo>
                  <a:cubicBezTo>
                    <a:pt x="632" y="280"/>
                    <a:pt x="1237" y="758"/>
                    <a:pt x="1788" y="1300"/>
                  </a:cubicBezTo>
                  <a:cubicBezTo>
                    <a:pt x="2345" y="1838"/>
                    <a:pt x="2865" y="2436"/>
                    <a:pt x="3432" y="2924"/>
                  </a:cubicBezTo>
                  <a:cubicBezTo>
                    <a:pt x="3432" y="2924"/>
                    <a:pt x="3644" y="3112"/>
                    <a:pt x="3872" y="3281"/>
                  </a:cubicBezTo>
                  <a:cubicBezTo>
                    <a:pt x="4097" y="3452"/>
                    <a:pt x="4338" y="3601"/>
                    <a:pt x="4338" y="3601"/>
                  </a:cubicBezTo>
                  <a:lnTo>
                    <a:pt x="4522" y="3709"/>
                  </a:lnTo>
                  <a:cubicBezTo>
                    <a:pt x="5030" y="3987"/>
                    <a:pt x="5557" y="4142"/>
                    <a:pt x="6075" y="4161"/>
                  </a:cubicBezTo>
                  <a:cubicBezTo>
                    <a:pt x="5918" y="4141"/>
                    <a:pt x="5515" y="4082"/>
                    <a:pt x="5134" y="3919"/>
                  </a:cubicBezTo>
                  <a:cubicBezTo>
                    <a:pt x="4750" y="3763"/>
                    <a:pt x="4393" y="3535"/>
                    <a:pt x="4229" y="3423"/>
                  </a:cubicBezTo>
                  <a:cubicBezTo>
                    <a:pt x="4229" y="3423"/>
                    <a:pt x="4025" y="3289"/>
                    <a:pt x="3833" y="3136"/>
                  </a:cubicBezTo>
                  <a:cubicBezTo>
                    <a:pt x="3640" y="2987"/>
                    <a:pt x="3457" y="2825"/>
                    <a:pt x="3457" y="2825"/>
                  </a:cubicBezTo>
                  <a:cubicBezTo>
                    <a:pt x="3128" y="2537"/>
                    <a:pt x="2811" y="2213"/>
                    <a:pt x="2491" y="1886"/>
                  </a:cubicBezTo>
                  <a:cubicBezTo>
                    <a:pt x="2013" y="1400"/>
                    <a:pt x="1568" y="970"/>
                    <a:pt x="1031" y="570"/>
                  </a:cubicBezTo>
                  <a:cubicBezTo>
                    <a:pt x="732" y="349"/>
                    <a:pt x="559" y="259"/>
                    <a:pt x="428" y="184"/>
                  </a:cubicBezTo>
                  <a:cubicBezTo>
                    <a:pt x="293" y="116"/>
                    <a:pt x="192" y="7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36">
              <a:extLst>
                <a:ext uri="{FF2B5EF4-FFF2-40B4-BE49-F238E27FC236}">
                  <a16:creationId xmlns:a16="http://schemas.microsoft.com/office/drawing/2014/main" id="{3CE7D7A3-C100-DBD6-C52A-F679AAB54FF0}"/>
                </a:ext>
              </a:extLst>
            </p:cNvPr>
            <p:cNvSpPr/>
            <p:nvPr/>
          </p:nvSpPr>
          <p:spPr>
            <a:xfrm>
              <a:off x="3417975" y="2039150"/>
              <a:ext cx="59425" cy="38050"/>
            </a:xfrm>
            <a:custGeom>
              <a:avLst/>
              <a:gdLst/>
              <a:ahLst/>
              <a:cxnLst/>
              <a:rect l="l" t="t" r="r" b="b"/>
              <a:pathLst>
                <a:path w="2377" h="1522" extrusionOk="0">
                  <a:moveTo>
                    <a:pt x="0" y="0"/>
                  </a:moveTo>
                  <a:cubicBezTo>
                    <a:pt x="458" y="250"/>
                    <a:pt x="995" y="576"/>
                    <a:pt x="1459" y="889"/>
                  </a:cubicBezTo>
                  <a:lnTo>
                    <a:pt x="1634" y="1008"/>
                  </a:lnTo>
                  <a:cubicBezTo>
                    <a:pt x="1721" y="1068"/>
                    <a:pt x="1807" y="1130"/>
                    <a:pt x="1807" y="1130"/>
                  </a:cubicBezTo>
                  <a:lnTo>
                    <a:pt x="1872" y="1177"/>
                  </a:lnTo>
                  <a:cubicBezTo>
                    <a:pt x="2037" y="1289"/>
                    <a:pt x="2203" y="1404"/>
                    <a:pt x="2376" y="1521"/>
                  </a:cubicBezTo>
                  <a:cubicBezTo>
                    <a:pt x="2298" y="1430"/>
                    <a:pt x="1930" y="1101"/>
                    <a:pt x="1803" y="1014"/>
                  </a:cubicBezTo>
                  <a:cubicBezTo>
                    <a:pt x="1803" y="1014"/>
                    <a:pt x="1726" y="961"/>
                    <a:pt x="1649" y="908"/>
                  </a:cubicBezTo>
                  <a:cubicBezTo>
                    <a:pt x="1573" y="855"/>
                    <a:pt x="1496" y="804"/>
                    <a:pt x="1496" y="804"/>
                  </a:cubicBezTo>
                  <a:cubicBezTo>
                    <a:pt x="1358" y="711"/>
                    <a:pt x="1213" y="619"/>
                    <a:pt x="1066" y="528"/>
                  </a:cubicBezTo>
                  <a:cubicBezTo>
                    <a:pt x="845" y="392"/>
                    <a:pt x="634" y="291"/>
                    <a:pt x="410" y="176"/>
                  </a:cubicBezTo>
                  <a:cubicBezTo>
                    <a:pt x="159" y="49"/>
                    <a:pt x="149" y="4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36">
              <a:extLst>
                <a:ext uri="{FF2B5EF4-FFF2-40B4-BE49-F238E27FC236}">
                  <a16:creationId xmlns:a16="http://schemas.microsoft.com/office/drawing/2014/main" id="{53F2355A-D760-2708-5D0A-CC419CD35CCF}"/>
                </a:ext>
              </a:extLst>
            </p:cNvPr>
            <p:cNvSpPr/>
            <p:nvPr/>
          </p:nvSpPr>
          <p:spPr>
            <a:xfrm>
              <a:off x="3529400" y="2161775"/>
              <a:ext cx="46850" cy="24700"/>
            </a:xfrm>
            <a:custGeom>
              <a:avLst/>
              <a:gdLst/>
              <a:ahLst/>
              <a:cxnLst/>
              <a:rect l="l" t="t" r="r" b="b"/>
              <a:pathLst>
                <a:path w="1874" h="988" extrusionOk="0">
                  <a:moveTo>
                    <a:pt x="1" y="1"/>
                  </a:moveTo>
                  <a:lnTo>
                    <a:pt x="1" y="1"/>
                  </a:lnTo>
                  <a:cubicBezTo>
                    <a:pt x="245" y="316"/>
                    <a:pt x="638" y="627"/>
                    <a:pt x="1040" y="794"/>
                  </a:cubicBezTo>
                  <a:cubicBezTo>
                    <a:pt x="1040" y="794"/>
                    <a:pt x="1115" y="825"/>
                    <a:pt x="1192" y="854"/>
                  </a:cubicBezTo>
                  <a:cubicBezTo>
                    <a:pt x="1270" y="881"/>
                    <a:pt x="1348" y="906"/>
                    <a:pt x="1348" y="906"/>
                  </a:cubicBezTo>
                  <a:lnTo>
                    <a:pt x="1407" y="923"/>
                  </a:lnTo>
                  <a:cubicBezTo>
                    <a:pt x="1570" y="963"/>
                    <a:pt x="1724" y="982"/>
                    <a:pt x="1873" y="987"/>
                  </a:cubicBezTo>
                  <a:cubicBezTo>
                    <a:pt x="1829" y="971"/>
                    <a:pt x="1717" y="941"/>
                    <a:pt x="1603" y="903"/>
                  </a:cubicBezTo>
                  <a:cubicBezTo>
                    <a:pt x="1477" y="857"/>
                    <a:pt x="1367" y="818"/>
                    <a:pt x="1324" y="803"/>
                  </a:cubicBezTo>
                  <a:cubicBezTo>
                    <a:pt x="1324" y="803"/>
                    <a:pt x="1257" y="783"/>
                    <a:pt x="1192" y="757"/>
                  </a:cubicBezTo>
                  <a:cubicBezTo>
                    <a:pt x="1127" y="733"/>
                    <a:pt x="1064" y="705"/>
                    <a:pt x="1064" y="705"/>
                  </a:cubicBezTo>
                  <a:cubicBezTo>
                    <a:pt x="949" y="656"/>
                    <a:pt x="835" y="596"/>
                    <a:pt x="724" y="530"/>
                  </a:cubicBezTo>
                  <a:cubicBezTo>
                    <a:pt x="559" y="429"/>
                    <a:pt x="407" y="341"/>
                    <a:pt x="262" y="217"/>
                  </a:cubicBezTo>
                  <a:cubicBezTo>
                    <a:pt x="102" y="78"/>
                    <a:pt x="100" y="6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36">
              <a:extLst>
                <a:ext uri="{FF2B5EF4-FFF2-40B4-BE49-F238E27FC236}">
                  <a16:creationId xmlns:a16="http://schemas.microsoft.com/office/drawing/2014/main" id="{69DB9798-00BC-29D6-4A41-A74C72B052F7}"/>
                </a:ext>
              </a:extLst>
            </p:cNvPr>
            <p:cNvSpPr/>
            <p:nvPr/>
          </p:nvSpPr>
          <p:spPr>
            <a:xfrm>
              <a:off x="3513050" y="2170950"/>
              <a:ext cx="43900" cy="88150"/>
            </a:xfrm>
            <a:custGeom>
              <a:avLst/>
              <a:gdLst/>
              <a:ahLst/>
              <a:cxnLst/>
              <a:rect l="l" t="t" r="r" b="b"/>
              <a:pathLst>
                <a:path w="1756" h="352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694"/>
                    <a:pt x="558" y="1512"/>
                    <a:pt x="931" y="2203"/>
                  </a:cubicBezTo>
                  <a:lnTo>
                    <a:pt x="1073" y="2465"/>
                  </a:lnTo>
                  <a:cubicBezTo>
                    <a:pt x="1147" y="2594"/>
                    <a:pt x="1220" y="2722"/>
                    <a:pt x="1220" y="2722"/>
                  </a:cubicBezTo>
                  <a:lnTo>
                    <a:pt x="1276" y="2818"/>
                  </a:lnTo>
                  <a:cubicBezTo>
                    <a:pt x="1436" y="3077"/>
                    <a:pt x="1594" y="3306"/>
                    <a:pt x="1755" y="3526"/>
                  </a:cubicBezTo>
                  <a:cubicBezTo>
                    <a:pt x="1649" y="3329"/>
                    <a:pt x="1337" y="2752"/>
                    <a:pt x="1249" y="2591"/>
                  </a:cubicBezTo>
                  <a:cubicBezTo>
                    <a:pt x="1249" y="2591"/>
                    <a:pt x="1187" y="2478"/>
                    <a:pt x="1123" y="2365"/>
                  </a:cubicBezTo>
                  <a:cubicBezTo>
                    <a:pt x="1062" y="2253"/>
                    <a:pt x="1001" y="2139"/>
                    <a:pt x="1001" y="2139"/>
                  </a:cubicBezTo>
                  <a:cubicBezTo>
                    <a:pt x="891" y="1936"/>
                    <a:pt x="785" y="1722"/>
                    <a:pt x="683" y="1506"/>
                  </a:cubicBezTo>
                  <a:cubicBezTo>
                    <a:pt x="529" y="1181"/>
                    <a:pt x="384" y="893"/>
                    <a:pt x="249" y="569"/>
                  </a:cubicBezTo>
                  <a:cubicBezTo>
                    <a:pt x="101" y="208"/>
                    <a:pt x="99" y="19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36">
              <a:extLst>
                <a:ext uri="{FF2B5EF4-FFF2-40B4-BE49-F238E27FC236}">
                  <a16:creationId xmlns:a16="http://schemas.microsoft.com/office/drawing/2014/main" id="{95153D56-1AA0-20D1-C6AC-82EE8FADC210}"/>
                </a:ext>
              </a:extLst>
            </p:cNvPr>
            <p:cNvSpPr/>
            <p:nvPr/>
          </p:nvSpPr>
          <p:spPr>
            <a:xfrm>
              <a:off x="3234750" y="1975125"/>
              <a:ext cx="24200" cy="34075"/>
            </a:xfrm>
            <a:custGeom>
              <a:avLst/>
              <a:gdLst/>
              <a:ahLst/>
              <a:cxnLst/>
              <a:rect l="l" t="t" r="r" b="b"/>
              <a:pathLst>
                <a:path w="968" h="1363" extrusionOk="0">
                  <a:moveTo>
                    <a:pt x="0" y="1"/>
                  </a:moveTo>
                  <a:lnTo>
                    <a:pt x="0" y="1"/>
                  </a:lnTo>
                  <a:cubicBezTo>
                    <a:pt x="282" y="157"/>
                    <a:pt x="556" y="437"/>
                    <a:pt x="719" y="734"/>
                  </a:cubicBezTo>
                  <a:cubicBezTo>
                    <a:pt x="719" y="734"/>
                    <a:pt x="751" y="789"/>
                    <a:pt x="779" y="846"/>
                  </a:cubicBezTo>
                  <a:cubicBezTo>
                    <a:pt x="805" y="905"/>
                    <a:pt x="830" y="964"/>
                    <a:pt x="830" y="964"/>
                  </a:cubicBezTo>
                  <a:lnTo>
                    <a:pt x="845" y="1009"/>
                  </a:lnTo>
                  <a:cubicBezTo>
                    <a:pt x="895" y="1129"/>
                    <a:pt x="931" y="1245"/>
                    <a:pt x="960" y="1363"/>
                  </a:cubicBezTo>
                  <a:cubicBezTo>
                    <a:pt x="965" y="1326"/>
                    <a:pt x="967" y="1230"/>
                    <a:pt x="955" y="1132"/>
                  </a:cubicBezTo>
                  <a:cubicBezTo>
                    <a:pt x="942" y="1033"/>
                    <a:pt x="917" y="934"/>
                    <a:pt x="897" y="889"/>
                  </a:cubicBezTo>
                  <a:cubicBezTo>
                    <a:pt x="897" y="889"/>
                    <a:pt x="876" y="834"/>
                    <a:pt x="848" y="782"/>
                  </a:cubicBezTo>
                  <a:cubicBezTo>
                    <a:pt x="823" y="729"/>
                    <a:pt x="793" y="679"/>
                    <a:pt x="793" y="679"/>
                  </a:cubicBezTo>
                  <a:cubicBezTo>
                    <a:pt x="742" y="588"/>
                    <a:pt x="678" y="499"/>
                    <a:pt x="609" y="414"/>
                  </a:cubicBezTo>
                  <a:cubicBezTo>
                    <a:pt x="504" y="288"/>
                    <a:pt x="383" y="202"/>
                    <a:pt x="253" y="114"/>
                  </a:cubicBezTo>
                  <a:cubicBezTo>
                    <a:pt x="105" y="19"/>
                    <a:pt x="94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36">
              <a:extLst>
                <a:ext uri="{FF2B5EF4-FFF2-40B4-BE49-F238E27FC236}">
                  <a16:creationId xmlns:a16="http://schemas.microsoft.com/office/drawing/2014/main" id="{D177C17A-5BDB-BA0C-343B-3689B1CADD91}"/>
                </a:ext>
              </a:extLst>
            </p:cNvPr>
            <p:cNvSpPr/>
            <p:nvPr/>
          </p:nvSpPr>
          <p:spPr>
            <a:xfrm>
              <a:off x="3262125" y="1990300"/>
              <a:ext cx="7600" cy="14200"/>
            </a:xfrm>
            <a:custGeom>
              <a:avLst/>
              <a:gdLst/>
              <a:ahLst/>
              <a:cxnLst/>
              <a:rect l="l" t="t" r="r" b="b"/>
              <a:pathLst>
                <a:path w="304" h="568" extrusionOk="0">
                  <a:moveTo>
                    <a:pt x="1" y="0"/>
                  </a:moveTo>
                  <a:cubicBezTo>
                    <a:pt x="62" y="104"/>
                    <a:pt x="124" y="229"/>
                    <a:pt x="174" y="342"/>
                  </a:cubicBezTo>
                  <a:cubicBezTo>
                    <a:pt x="174" y="342"/>
                    <a:pt x="184" y="363"/>
                    <a:pt x="192" y="384"/>
                  </a:cubicBezTo>
                  <a:cubicBezTo>
                    <a:pt x="201" y="407"/>
                    <a:pt x="209" y="428"/>
                    <a:pt x="209" y="428"/>
                  </a:cubicBezTo>
                  <a:lnTo>
                    <a:pt x="215" y="445"/>
                  </a:lnTo>
                  <a:cubicBezTo>
                    <a:pt x="235" y="488"/>
                    <a:pt x="259" y="528"/>
                    <a:pt x="282" y="568"/>
                  </a:cubicBezTo>
                  <a:cubicBezTo>
                    <a:pt x="297" y="539"/>
                    <a:pt x="304" y="418"/>
                    <a:pt x="289" y="383"/>
                  </a:cubicBezTo>
                  <a:cubicBezTo>
                    <a:pt x="289" y="383"/>
                    <a:pt x="281" y="362"/>
                    <a:pt x="273" y="342"/>
                  </a:cubicBezTo>
                  <a:lnTo>
                    <a:pt x="256" y="302"/>
                  </a:lnTo>
                  <a:cubicBezTo>
                    <a:pt x="240" y="266"/>
                    <a:pt x="221" y="229"/>
                    <a:pt x="202" y="194"/>
                  </a:cubicBezTo>
                  <a:cubicBezTo>
                    <a:pt x="173" y="140"/>
                    <a:pt x="128" y="104"/>
                    <a:pt x="89" y="60"/>
                  </a:cubicBezTo>
                  <a:cubicBezTo>
                    <a:pt x="47" y="11"/>
                    <a:pt x="43" y="1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36">
              <a:extLst>
                <a:ext uri="{FF2B5EF4-FFF2-40B4-BE49-F238E27FC236}">
                  <a16:creationId xmlns:a16="http://schemas.microsoft.com/office/drawing/2014/main" id="{7D2CB5A2-7888-0247-881F-6A946A2837F5}"/>
                </a:ext>
              </a:extLst>
            </p:cNvPr>
            <p:cNvSpPr/>
            <p:nvPr/>
          </p:nvSpPr>
          <p:spPr>
            <a:xfrm>
              <a:off x="3261175" y="2044025"/>
              <a:ext cx="21525" cy="19925"/>
            </a:xfrm>
            <a:custGeom>
              <a:avLst/>
              <a:gdLst/>
              <a:ahLst/>
              <a:cxnLst/>
              <a:rect l="l" t="t" r="r" b="b"/>
              <a:pathLst>
                <a:path w="861" h="797" extrusionOk="0">
                  <a:moveTo>
                    <a:pt x="859" y="1"/>
                  </a:moveTo>
                  <a:cubicBezTo>
                    <a:pt x="803" y="1"/>
                    <a:pt x="601" y="68"/>
                    <a:pt x="548" y="109"/>
                  </a:cubicBezTo>
                  <a:cubicBezTo>
                    <a:pt x="548" y="109"/>
                    <a:pt x="515" y="132"/>
                    <a:pt x="483" y="157"/>
                  </a:cubicBezTo>
                  <a:cubicBezTo>
                    <a:pt x="451" y="180"/>
                    <a:pt x="419" y="206"/>
                    <a:pt x="419" y="206"/>
                  </a:cubicBezTo>
                  <a:cubicBezTo>
                    <a:pt x="363" y="252"/>
                    <a:pt x="309" y="302"/>
                    <a:pt x="256" y="357"/>
                  </a:cubicBezTo>
                  <a:cubicBezTo>
                    <a:pt x="178" y="438"/>
                    <a:pt x="129" y="526"/>
                    <a:pt x="71" y="618"/>
                  </a:cubicBezTo>
                  <a:cubicBezTo>
                    <a:pt x="10" y="721"/>
                    <a:pt x="11" y="727"/>
                    <a:pt x="1" y="797"/>
                  </a:cubicBezTo>
                  <a:cubicBezTo>
                    <a:pt x="123" y="612"/>
                    <a:pt x="302" y="418"/>
                    <a:pt x="482" y="272"/>
                  </a:cubicBezTo>
                  <a:cubicBezTo>
                    <a:pt x="482" y="272"/>
                    <a:pt x="517" y="245"/>
                    <a:pt x="551" y="218"/>
                  </a:cubicBezTo>
                  <a:cubicBezTo>
                    <a:pt x="588" y="193"/>
                    <a:pt x="624" y="168"/>
                    <a:pt x="624" y="168"/>
                  </a:cubicBezTo>
                  <a:lnTo>
                    <a:pt x="651" y="150"/>
                  </a:lnTo>
                  <a:lnTo>
                    <a:pt x="652" y="150"/>
                  </a:lnTo>
                  <a:cubicBezTo>
                    <a:pt x="723" y="97"/>
                    <a:pt x="791" y="47"/>
                    <a:pt x="861" y="1"/>
                  </a:cubicBezTo>
                  <a:cubicBezTo>
                    <a:pt x="860" y="1"/>
                    <a:pt x="860" y="1"/>
                    <a:pt x="8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36">
              <a:extLst>
                <a:ext uri="{FF2B5EF4-FFF2-40B4-BE49-F238E27FC236}">
                  <a16:creationId xmlns:a16="http://schemas.microsoft.com/office/drawing/2014/main" id="{30532A56-4FDD-8299-FA4F-419E2923D81B}"/>
                </a:ext>
              </a:extLst>
            </p:cNvPr>
            <p:cNvSpPr/>
            <p:nvPr/>
          </p:nvSpPr>
          <p:spPr>
            <a:xfrm>
              <a:off x="3295750" y="2048600"/>
              <a:ext cx="10825" cy="14250"/>
            </a:xfrm>
            <a:custGeom>
              <a:avLst/>
              <a:gdLst/>
              <a:ahLst/>
              <a:cxnLst/>
              <a:rect l="l" t="t" r="r" b="b"/>
              <a:pathLst>
                <a:path w="433" h="570" extrusionOk="0">
                  <a:moveTo>
                    <a:pt x="432" y="1"/>
                  </a:moveTo>
                  <a:cubicBezTo>
                    <a:pt x="398" y="12"/>
                    <a:pt x="293" y="89"/>
                    <a:pt x="270" y="119"/>
                  </a:cubicBezTo>
                  <a:lnTo>
                    <a:pt x="215" y="195"/>
                  </a:lnTo>
                  <a:cubicBezTo>
                    <a:pt x="190" y="229"/>
                    <a:pt x="164" y="263"/>
                    <a:pt x="138" y="298"/>
                  </a:cubicBezTo>
                  <a:cubicBezTo>
                    <a:pt x="98" y="350"/>
                    <a:pt x="78" y="407"/>
                    <a:pt x="43" y="460"/>
                  </a:cubicBezTo>
                  <a:cubicBezTo>
                    <a:pt x="4" y="520"/>
                    <a:pt x="4" y="523"/>
                    <a:pt x="1" y="569"/>
                  </a:cubicBezTo>
                  <a:cubicBezTo>
                    <a:pt x="98" y="478"/>
                    <a:pt x="207" y="361"/>
                    <a:pt x="291" y="246"/>
                  </a:cubicBezTo>
                  <a:lnTo>
                    <a:pt x="353" y="160"/>
                  </a:lnTo>
                  <a:lnTo>
                    <a:pt x="365" y="143"/>
                  </a:lnTo>
                  <a:cubicBezTo>
                    <a:pt x="393" y="96"/>
                    <a:pt x="414" y="48"/>
                    <a:pt x="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36">
              <a:extLst>
                <a:ext uri="{FF2B5EF4-FFF2-40B4-BE49-F238E27FC236}">
                  <a16:creationId xmlns:a16="http://schemas.microsoft.com/office/drawing/2014/main" id="{7CD7200D-B5F3-FACA-B73D-3137FF636CDE}"/>
                </a:ext>
              </a:extLst>
            </p:cNvPr>
            <p:cNvSpPr/>
            <p:nvPr/>
          </p:nvSpPr>
          <p:spPr>
            <a:xfrm>
              <a:off x="3308800" y="2056850"/>
              <a:ext cx="14425" cy="17950"/>
            </a:xfrm>
            <a:custGeom>
              <a:avLst/>
              <a:gdLst/>
              <a:ahLst/>
              <a:cxnLst/>
              <a:rect l="l" t="t" r="r" b="b"/>
              <a:pathLst>
                <a:path w="577" h="718" extrusionOk="0">
                  <a:moveTo>
                    <a:pt x="576" y="0"/>
                  </a:moveTo>
                  <a:lnTo>
                    <a:pt x="576" y="0"/>
                  </a:lnTo>
                  <a:cubicBezTo>
                    <a:pt x="547" y="34"/>
                    <a:pt x="447" y="161"/>
                    <a:pt x="422" y="201"/>
                  </a:cubicBezTo>
                  <a:cubicBezTo>
                    <a:pt x="422" y="201"/>
                    <a:pt x="408" y="227"/>
                    <a:pt x="392" y="252"/>
                  </a:cubicBezTo>
                  <a:cubicBezTo>
                    <a:pt x="376" y="277"/>
                    <a:pt x="359" y="302"/>
                    <a:pt x="359" y="302"/>
                  </a:cubicBezTo>
                  <a:cubicBezTo>
                    <a:pt x="330" y="345"/>
                    <a:pt x="295" y="387"/>
                    <a:pt x="259" y="429"/>
                  </a:cubicBezTo>
                  <a:cubicBezTo>
                    <a:pt x="204" y="490"/>
                    <a:pt x="162" y="553"/>
                    <a:pt x="101" y="607"/>
                  </a:cubicBezTo>
                  <a:cubicBezTo>
                    <a:pt x="31" y="666"/>
                    <a:pt x="28" y="668"/>
                    <a:pt x="0" y="717"/>
                  </a:cubicBezTo>
                  <a:cubicBezTo>
                    <a:pt x="159" y="647"/>
                    <a:pt x="332" y="509"/>
                    <a:pt x="437" y="349"/>
                  </a:cubicBezTo>
                  <a:cubicBezTo>
                    <a:pt x="437" y="349"/>
                    <a:pt x="457" y="318"/>
                    <a:pt x="476" y="288"/>
                  </a:cubicBezTo>
                  <a:cubicBezTo>
                    <a:pt x="494" y="257"/>
                    <a:pt x="512" y="225"/>
                    <a:pt x="512" y="225"/>
                  </a:cubicBezTo>
                  <a:lnTo>
                    <a:pt x="525" y="201"/>
                  </a:lnTo>
                  <a:cubicBezTo>
                    <a:pt x="553" y="133"/>
                    <a:pt x="568" y="66"/>
                    <a:pt x="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36">
              <a:extLst>
                <a:ext uri="{FF2B5EF4-FFF2-40B4-BE49-F238E27FC236}">
                  <a16:creationId xmlns:a16="http://schemas.microsoft.com/office/drawing/2014/main" id="{DEFECB2A-B28D-102D-FA3F-2C852A81E829}"/>
                </a:ext>
              </a:extLst>
            </p:cNvPr>
            <p:cNvSpPr/>
            <p:nvPr/>
          </p:nvSpPr>
          <p:spPr>
            <a:xfrm>
              <a:off x="3340750" y="2078225"/>
              <a:ext cx="21125" cy="26275"/>
            </a:xfrm>
            <a:custGeom>
              <a:avLst/>
              <a:gdLst/>
              <a:ahLst/>
              <a:cxnLst/>
              <a:rect l="l" t="t" r="r" b="b"/>
              <a:pathLst>
                <a:path w="845" h="1051" extrusionOk="0">
                  <a:moveTo>
                    <a:pt x="0" y="1"/>
                  </a:moveTo>
                  <a:lnTo>
                    <a:pt x="0" y="1"/>
                  </a:lnTo>
                  <a:cubicBezTo>
                    <a:pt x="182" y="174"/>
                    <a:pt x="380" y="401"/>
                    <a:pt x="538" y="615"/>
                  </a:cubicBezTo>
                  <a:cubicBezTo>
                    <a:pt x="538" y="615"/>
                    <a:pt x="567" y="656"/>
                    <a:pt x="597" y="697"/>
                  </a:cubicBezTo>
                  <a:cubicBezTo>
                    <a:pt x="625" y="739"/>
                    <a:pt x="653" y="780"/>
                    <a:pt x="653" y="780"/>
                  </a:cubicBezTo>
                  <a:lnTo>
                    <a:pt x="673" y="813"/>
                  </a:lnTo>
                  <a:cubicBezTo>
                    <a:pt x="721" y="880"/>
                    <a:pt x="780" y="961"/>
                    <a:pt x="845" y="1051"/>
                  </a:cubicBezTo>
                  <a:cubicBezTo>
                    <a:pt x="839" y="990"/>
                    <a:pt x="754" y="763"/>
                    <a:pt x="711" y="702"/>
                  </a:cubicBezTo>
                  <a:lnTo>
                    <a:pt x="659" y="628"/>
                  </a:lnTo>
                  <a:cubicBezTo>
                    <a:pt x="632" y="591"/>
                    <a:pt x="606" y="554"/>
                    <a:pt x="606" y="554"/>
                  </a:cubicBezTo>
                  <a:cubicBezTo>
                    <a:pt x="557" y="489"/>
                    <a:pt x="505" y="425"/>
                    <a:pt x="450" y="361"/>
                  </a:cubicBezTo>
                  <a:cubicBezTo>
                    <a:pt x="367" y="265"/>
                    <a:pt x="276" y="196"/>
                    <a:pt x="183" y="116"/>
                  </a:cubicBezTo>
                  <a:cubicBezTo>
                    <a:pt x="79" y="29"/>
                    <a:pt x="73" y="2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36">
              <a:extLst>
                <a:ext uri="{FF2B5EF4-FFF2-40B4-BE49-F238E27FC236}">
                  <a16:creationId xmlns:a16="http://schemas.microsoft.com/office/drawing/2014/main" id="{37AAAEE5-9A68-F2C0-B9A8-C662132C19AD}"/>
                </a:ext>
              </a:extLst>
            </p:cNvPr>
            <p:cNvSpPr/>
            <p:nvPr/>
          </p:nvSpPr>
          <p:spPr>
            <a:xfrm>
              <a:off x="3336650" y="2121000"/>
              <a:ext cx="5400" cy="22500"/>
            </a:xfrm>
            <a:custGeom>
              <a:avLst/>
              <a:gdLst/>
              <a:ahLst/>
              <a:cxnLst/>
              <a:rect l="l" t="t" r="r" b="b"/>
              <a:pathLst>
                <a:path w="216" h="900" extrusionOk="0">
                  <a:moveTo>
                    <a:pt x="215" y="0"/>
                  </a:moveTo>
                  <a:lnTo>
                    <a:pt x="215" y="0"/>
                  </a:lnTo>
                  <a:cubicBezTo>
                    <a:pt x="177" y="22"/>
                    <a:pt x="77" y="161"/>
                    <a:pt x="65" y="213"/>
                  </a:cubicBezTo>
                  <a:cubicBezTo>
                    <a:pt x="65" y="213"/>
                    <a:pt x="55" y="244"/>
                    <a:pt x="49" y="275"/>
                  </a:cubicBezTo>
                  <a:cubicBezTo>
                    <a:pt x="40" y="305"/>
                    <a:pt x="34" y="337"/>
                    <a:pt x="34" y="337"/>
                  </a:cubicBezTo>
                  <a:cubicBezTo>
                    <a:pt x="21" y="392"/>
                    <a:pt x="14" y="449"/>
                    <a:pt x="8" y="509"/>
                  </a:cubicBezTo>
                  <a:cubicBezTo>
                    <a:pt x="1" y="596"/>
                    <a:pt x="19" y="675"/>
                    <a:pt x="31" y="758"/>
                  </a:cubicBezTo>
                  <a:cubicBezTo>
                    <a:pt x="45" y="851"/>
                    <a:pt x="50" y="856"/>
                    <a:pt x="84" y="900"/>
                  </a:cubicBezTo>
                  <a:cubicBezTo>
                    <a:pt x="70" y="728"/>
                    <a:pt x="86" y="525"/>
                    <a:pt x="124" y="350"/>
                  </a:cubicBezTo>
                  <a:cubicBezTo>
                    <a:pt x="124" y="350"/>
                    <a:pt x="132" y="316"/>
                    <a:pt x="139" y="284"/>
                  </a:cubicBezTo>
                  <a:cubicBezTo>
                    <a:pt x="149" y="251"/>
                    <a:pt x="159" y="219"/>
                    <a:pt x="159" y="219"/>
                  </a:cubicBezTo>
                  <a:lnTo>
                    <a:pt x="166" y="194"/>
                  </a:lnTo>
                  <a:cubicBezTo>
                    <a:pt x="179" y="145"/>
                    <a:pt x="196" y="77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36">
              <a:extLst>
                <a:ext uri="{FF2B5EF4-FFF2-40B4-BE49-F238E27FC236}">
                  <a16:creationId xmlns:a16="http://schemas.microsoft.com/office/drawing/2014/main" id="{418733AA-4DE2-8B04-8318-A82F85BB5B60}"/>
                </a:ext>
              </a:extLst>
            </p:cNvPr>
            <p:cNvSpPr/>
            <p:nvPr/>
          </p:nvSpPr>
          <p:spPr>
            <a:xfrm>
              <a:off x="3292200" y="2096175"/>
              <a:ext cx="14350" cy="16625"/>
            </a:xfrm>
            <a:custGeom>
              <a:avLst/>
              <a:gdLst/>
              <a:ahLst/>
              <a:cxnLst/>
              <a:rect l="l" t="t" r="r" b="b"/>
              <a:pathLst>
                <a:path w="574" h="665" extrusionOk="0">
                  <a:moveTo>
                    <a:pt x="573" y="1"/>
                  </a:moveTo>
                  <a:cubicBezTo>
                    <a:pt x="534" y="16"/>
                    <a:pt x="406" y="107"/>
                    <a:pt x="375" y="142"/>
                  </a:cubicBezTo>
                  <a:lnTo>
                    <a:pt x="302" y="231"/>
                  </a:lnTo>
                  <a:cubicBezTo>
                    <a:pt x="268" y="270"/>
                    <a:pt x="234" y="310"/>
                    <a:pt x="199" y="351"/>
                  </a:cubicBezTo>
                  <a:cubicBezTo>
                    <a:pt x="146" y="412"/>
                    <a:pt x="113" y="478"/>
                    <a:pt x="65" y="539"/>
                  </a:cubicBezTo>
                  <a:cubicBezTo>
                    <a:pt x="12" y="608"/>
                    <a:pt x="11" y="612"/>
                    <a:pt x="0" y="665"/>
                  </a:cubicBezTo>
                  <a:cubicBezTo>
                    <a:pt x="122" y="556"/>
                    <a:pt x="262" y="419"/>
                    <a:pt x="374" y="286"/>
                  </a:cubicBezTo>
                  <a:lnTo>
                    <a:pt x="459" y="184"/>
                  </a:lnTo>
                  <a:lnTo>
                    <a:pt x="475" y="166"/>
                  </a:lnTo>
                  <a:cubicBezTo>
                    <a:pt x="514" y="110"/>
                    <a:pt x="544" y="56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36">
              <a:extLst>
                <a:ext uri="{FF2B5EF4-FFF2-40B4-BE49-F238E27FC236}">
                  <a16:creationId xmlns:a16="http://schemas.microsoft.com/office/drawing/2014/main" id="{101C15D5-257C-9288-6103-21E1D098E321}"/>
                </a:ext>
              </a:extLst>
            </p:cNvPr>
            <p:cNvSpPr/>
            <p:nvPr/>
          </p:nvSpPr>
          <p:spPr>
            <a:xfrm>
              <a:off x="3467175" y="2099250"/>
              <a:ext cx="49300" cy="75400"/>
            </a:xfrm>
            <a:custGeom>
              <a:avLst/>
              <a:gdLst/>
              <a:ahLst/>
              <a:cxnLst/>
              <a:rect l="l" t="t" r="r" b="b"/>
              <a:pathLst>
                <a:path w="1972" h="3016" extrusionOk="0">
                  <a:moveTo>
                    <a:pt x="0" y="1"/>
                  </a:moveTo>
                  <a:lnTo>
                    <a:pt x="0" y="1"/>
                  </a:lnTo>
                  <a:cubicBezTo>
                    <a:pt x="405" y="530"/>
                    <a:pt x="862" y="1191"/>
                    <a:pt x="1240" y="1797"/>
                  </a:cubicBezTo>
                  <a:cubicBezTo>
                    <a:pt x="1240" y="1797"/>
                    <a:pt x="1311" y="1913"/>
                    <a:pt x="1382" y="2027"/>
                  </a:cubicBezTo>
                  <a:cubicBezTo>
                    <a:pt x="1452" y="2144"/>
                    <a:pt x="1521" y="2260"/>
                    <a:pt x="1521" y="2260"/>
                  </a:cubicBezTo>
                  <a:lnTo>
                    <a:pt x="1571" y="2347"/>
                  </a:lnTo>
                  <a:cubicBezTo>
                    <a:pt x="1706" y="2571"/>
                    <a:pt x="1838" y="2792"/>
                    <a:pt x="1972" y="3016"/>
                  </a:cubicBezTo>
                  <a:cubicBezTo>
                    <a:pt x="1923" y="2871"/>
                    <a:pt x="1655" y="2301"/>
                    <a:pt x="1552" y="2135"/>
                  </a:cubicBezTo>
                  <a:cubicBezTo>
                    <a:pt x="1552" y="2135"/>
                    <a:pt x="1492" y="2034"/>
                    <a:pt x="1430" y="1931"/>
                  </a:cubicBezTo>
                  <a:cubicBezTo>
                    <a:pt x="1367" y="1830"/>
                    <a:pt x="1306" y="1730"/>
                    <a:pt x="1306" y="1730"/>
                  </a:cubicBezTo>
                  <a:cubicBezTo>
                    <a:pt x="1193" y="1550"/>
                    <a:pt x="1073" y="1367"/>
                    <a:pt x="949" y="1184"/>
                  </a:cubicBezTo>
                  <a:cubicBezTo>
                    <a:pt x="763" y="910"/>
                    <a:pt x="576" y="681"/>
                    <a:pt x="378" y="428"/>
                  </a:cubicBezTo>
                  <a:cubicBezTo>
                    <a:pt x="155" y="146"/>
                    <a:pt x="144" y="13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36">
              <a:extLst>
                <a:ext uri="{FF2B5EF4-FFF2-40B4-BE49-F238E27FC236}">
                  <a16:creationId xmlns:a16="http://schemas.microsoft.com/office/drawing/2014/main" id="{863DA9BF-2703-C999-17F8-330ADBEC741D}"/>
                </a:ext>
              </a:extLst>
            </p:cNvPr>
            <p:cNvSpPr/>
            <p:nvPr/>
          </p:nvSpPr>
          <p:spPr>
            <a:xfrm>
              <a:off x="2860525" y="1767800"/>
              <a:ext cx="22375" cy="8475"/>
            </a:xfrm>
            <a:custGeom>
              <a:avLst/>
              <a:gdLst/>
              <a:ahLst/>
              <a:cxnLst/>
              <a:rect l="l" t="t" r="r" b="b"/>
              <a:pathLst>
                <a:path w="895" h="339" extrusionOk="0">
                  <a:moveTo>
                    <a:pt x="622" y="1"/>
                  </a:moveTo>
                  <a:cubicBezTo>
                    <a:pt x="609" y="1"/>
                    <a:pt x="589" y="1"/>
                    <a:pt x="569" y="3"/>
                  </a:cubicBezTo>
                  <a:cubicBezTo>
                    <a:pt x="534" y="5"/>
                    <a:pt x="499" y="11"/>
                    <a:pt x="499" y="11"/>
                  </a:cubicBezTo>
                  <a:cubicBezTo>
                    <a:pt x="439" y="19"/>
                    <a:pt x="377" y="36"/>
                    <a:pt x="318" y="57"/>
                  </a:cubicBezTo>
                  <a:cubicBezTo>
                    <a:pt x="228" y="91"/>
                    <a:pt x="161" y="148"/>
                    <a:pt x="93" y="208"/>
                  </a:cubicBezTo>
                  <a:cubicBezTo>
                    <a:pt x="17" y="275"/>
                    <a:pt x="18" y="283"/>
                    <a:pt x="1" y="338"/>
                  </a:cubicBezTo>
                  <a:cubicBezTo>
                    <a:pt x="134" y="213"/>
                    <a:pt x="334" y="124"/>
                    <a:pt x="519" y="100"/>
                  </a:cubicBezTo>
                  <a:cubicBezTo>
                    <a:pt x="519" y="97"/>
                    <a:pt x="624" y="91"/>
                    <a:pt x="652" y="91"/>
                  </a:cubicBezTo>
                  <a:cubicBezTo>
                    <a:pt x="657" y="91"/>
                    <a:pt x="659" y="92"/>
                    <a:pt x="659" y="92"/>
                  </a:cubicBezTo>
                  <a:lnTo>
                    <a:pt x="685" y="94"/>
                  </a:lnTo>
                  <a:cubicBezTo>
                    <a:pt x="694" y="94"/>
                    <a:pt x="703" y="94"/>
                    <a:pt x="712" y="94"/>
                  </a:cubicBezTo>
                  <a:cubicBezTo>
                    <a:pt x="774" y="94"/>
                    <a:pt x="834" y="97"/>
                    <a:pt x="894" y="106"/>
                  </a:cubicBezTo>
                  <a:cubicBezTo>
                    <a:pt x="878" y="91"/>
                    <a:pt x="831" y="59"/>
                    <a:pt x="778" y="37"/>
                  </a:cubicBezTo>
                  <a:cubicBezTo>
                    <a:pt x="726" y="15"/>
                    <a:pt x="669" y="1"/>
                    <a:pt x="640" y="1"/>
                  </a:cubicBezTo>
                  <a:cubicBezTo>
                    <a:pt x="639" y="1"/>
                    <a:pt x="638" y="1"/>
                    <a:pt x="637" y="1"/>
                  </a:cubicBezTo>
                  <a:cubicBezTo>
                    <a:pt x="637" y="1"/>
                    <a:pt x="631" y="1"/>
                    <a:pt x="6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36">
              <a:extLst>
                <a:ext uri="{FF2B5EF4-FFF2-40B4-BE49-F238E27FC236}">
                  <a16:creationId xmlns:a16="http://schemas.microsoft.com/office/drawing/2014/main" id="{43C5F5B4-0B6C-2AF9-CAED-4F5E856B4FB8}"/>
                </a:ext>
              </a:extLst>
            </p:cNvPr>
            <p:cNvSpPr/>
            <p:nvPr/>
          </p:nvSpPr>
          <p:spPr>
            <a:xfrm>
              <a:off x="2842650" y="1755725"/>
              <a:ext cx="26075" cy="8925"/>
            </a:xfrm>
            <a:custGeom>
              <a:avLst/>
              <a:gdLst/>
              <a:ahLst/>
              <a:cxnLst/>
              <a:rect l="l" t="t" r="r" b="b"/>
              <a:pathLst>
                <a:path w="1043" h="35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44"/>
                    <a:pt x="180" y="174"/>
                    <a:pt x="237" y="196"/>
                  </a:cubicBezTo>
                  <a:cubicBezTo>
                    <a:pt x="237" y="196"/>
                    <a:pt x="271" y="213"/>
                    <a:pt x="306" y="226"/>
                  </a:cubicBezTo>
                  <a:lnTo>
                    <a:pt x="375" y="253"/>
                  </a:lnTo>
                  <a:cubicBezTo>
                    <a:pt x="437" y="276"/>
                    <a:pt x="503" y="297"/>
                    <a:pt x="570" y="316"/>
                  </a:cubicBezTo>
                  <a:cubicBezTo>
                    <a:pt x="670" y="343"/>
                    <a:pt x="766" y="343"/>
                    <a:pt x="865" y="352"/>
                  </a:cubicBezTo>
                  <a:cubicBezTo>
                    <a:pt x="902" y="355"/>
                    <a:pt x="927" y="357"/>
                    <a:pt x="946" y="357"/>
                  </a:cubicBezTo>
                  <a:cubicBezTo>
                    <a:pt x="985" y="357"/>
                    <a:pt x="1001" y="350"/>
                    <a:pt x="1042" y="336"/>
                  </a:cubicBezTo>
                  <a:cubicBezTo>
                    <a:pt x="839" y="306"/>
                    <a:pt x="602" y="242"/>
                    <a:pt x="401" y="165"/>
                  </a:cubicBezTo>
                  <a:cubicBezTo>
                    <a:pt x="401" y="165"/>
                    <a:pt x="363" y="151"/>
                    <a:pt x="324" y="136"/>
                  </a:cubicBezTo>
                  <a:cubicBezTo>
                    <a:pt x="288" y="120"/>
                    <a:pt x="250" y="102"/>
                    <a:pt x="250" y="102"/>
                  </a:cubicBezTo>
                  <a:lnTo>
                    <a:pt x="223" y="89"/>
                  </a:lnTo>
                  <a:cubicBezTo>
                    <a:pt x="163" y="66"/>
                    <a:pt x="87" y="3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36">
              <a:extLst>
                <a:ext uri="{FF2B5EF4-FFF2-40B4-BE49-F238E27FC236}">
                  <a16:creationId xmlns:a16="http://schemas.microsoft.com/office/drawing/2014/main" id="{06A2748A-121F-AB60-2C9C-00FAC6AE5AD9}"/>
                </a:ext>
              </a:extLst>
            </p:cNvPr>
            <p:cNvSpPr/>
            <p:nvPr/>
          </p:nvSpPr>
          <p:spPr>
            <a:xfrm>
              <a:off x="2867600" y="1736825"/>
              <a:ext cx="9450" cy="25125"/>
            </a:xfrm>
            <a:custGeom>
              <a:avLst/>
              <a:gdLst/>
              <a:ahLst/>
              <a:cxnLst/>
              <a:rect l="l" t="t" r="r" b="b"/>
              <a:pathLst>
                <a:path w="378" h="1005" extrusionOk="0">
                  <a:moveTo>
                    <a:pt x="343" y="1"/>
                  </a:moveTo>
                  <a:cubicBezTo>
                    <a:pt x="323" y="89"/>
                    <a:pt x="286" y="261"/>
                    <a:pt x="280" y="287"/>
                  </a:cubicBezTo>
                  <a:cubicBezTo>
                    <a:pt x="280" y="287"/>
                    <a:pt x="277" y="322"/>
                    <a:pt x="270" y="355"/>
                  </a:cubicBezTo>
                  <a:cubicBezTo>
                    <a:pt x="264" y="389"/>
                    <a:pt x="255" y="423"/>
                    <a:pt x="255" y="423"/>
                  </a:cubicBezTo>
                  <a:cubicBezTo>
                    <a:pt x="242" y="482"/>
                    <a:pt x="222" y="543"/>
                    <a:pt x="197" y="601"/>
                  </a:cubicBezTo>
                  <a:cubicBezTo>
                    <a:pt x="160" y="689"/>
                    <a:pt x="134" y="773"/>
                    <a:pt x="82" y="853"/>
                  </a:cubicBezTo>
                  <a:cubicBezTo>
                    <a:pt x="24" y="942"/>
                    <a:pt x="21" y="943"/>
                    <a:pt x="0" y="1004"/>
                  </a:cubicBezTo>
                  <a:cubicBezTo>
                    <a:pt x="156" y="876"/>
                    <a:pt x="299" y="656"/>
                    <a:pt x="346" y="438"/>
                  </a:cubicBezTo>
                  <a:cubicBezTo>
                    <a:pt x="346" y="438"/>
                    <a:pt x="355" y="397"/>
                    <a:pt x="362" y="354"/>
                  </a:cubicBezTo>
                  <a:cubicBezTo>
                    <a:pt x="369" y="313"/>
                    <a:pt x="374" y="271"/>
                    <a:pt x="374" y="271"/>
                  </a:cubicBezTo>
                  <a:lnTo>
                    <a:pt x="376" y="240"/>
                  </a:lnTo>
                  <a:cubicBezTo>
                    <a:pt x="377" y="153"/>
                    <a:pt x="363" y="74"/>
                    <a:pt x="3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36">
              <a:extLst>
                <a:ext uri="{FF2B5EF4-FFF2-40B4-BE49-F238E27FC236}">
                  <a16:creationId xmlns:a16="http://schemas.microsoft.com/office/drawing/2014/main" id="{94BE822C-4DC9-D7D9-87A7-A34594206654}"/>
                </a:ext>
              </a:extLst>
            </p:cNvPr>
            <p:cNvSpPr/>
            <p:nvPr/>
          </p:nvSpPr>
          <p:spPr>
            <a:xfrm>
              <a:off x="2875850" y="1759775"/>
              <a:ext cx="27175" cy="5950"/>
            </a:xfrm>
            <a:custGeom>
              <a:avLst/>
              <a:gdLst/>
              <a:ahLst/>
              <a:cxnLst/>
              <a:rect l="l" t="t" r="r" b="b"/>
              <a:pathLst>
                <a:path w="1087" h="238" extrusionOk="0">
                  <a:moveTo>
                    <a:pt x="460" y="1"/>
                  </a:moveTo>
                  <a:cubicBezTo>
                    <a:pt x="354" y="1"/>
                    <a:pt x="262" y="27"/>
                    <a:pt x="164" y="53"/>
                  </a:cubicBezTo>
                  <a:cubicBezTo>
                    <a:pt x="54" y="83"/>
                    <a:pt x="51" y="90"/>
                    <a:pt x="1" y="134"/>
                  </a:cubicBezTo>
                  <a:cubicBezTo>
                    <a:pt x="116" y="102"/>
                    <a:pt x="247" y="87"/>
                    <a:pt x="378" y="87"/>
                  </a:cubicBezTo>
                  <a:cubicBezTo>
                    <a:pt x="477" y="87"/>
                    <a:pt x="576" y="96"/>
                    <a:pt x="667" y="113"/>
                  </a:cubicBezTo>
                  <a:cubicBezTo>
                    <a:pt x="667" y="113"/>
                    <a:pt x="708" y="121"/>
                    <a:pt x="748" y="131"/>
                  </a:cubicBezTo>
                  <a:cubicBezTo>
                    <a:pt x="787" y="141"/>
                    <a:pt x="827" y="153"/>
                    <a:pt x="827" y="153"/>
                  </a:cubicBezTo>
                  <a:lnTo>
                    <a:pt x="856" y="163"/>
                  </a:lnTo>
                  <a:cubicBezTo>
                    <a:pt x="937" y="186"/>
                    <a:pt x="1013" y="210"/>
                    <a:pt x="1087" y="238"/>
                  </a:cubicBezTo>
                  <a:cubicBezTo>
                    <a:pt x="1071" y="217"/>
                    <a:pt x="1026" y="174"/>
                    <a:pt x="972" y="136"/>
                  </a:cubicBezTo>
                  <a:cubicBezTo>
                    <a:pt x="918" y="98"/>
                    <a:pt x="857" y="67"/>
                    <a:pt x="827" y="58"/>
                  </a:cubicBezTo>
                  <a:cubicBezTo>
                    <a:pt x="827" y="58"/>
                    <a:pt x="790" y="46"/>
                    <a:pt x="753" y="38"/>
                  </a:cubicBezTo>
                  <a:cubicBezTo>
                    <a:pt x="715" y="29"/>
                    <a:pt x="677" y="22"/>
                    <a:pt x="677" y="22"/>
                  </a:cubicBezTo>
                  <a:cubicBezTo>
                    <a:pt x="609" y="10"/>
                    <a:pt x="537" y="3"/>
                    <a:pt x="466" y="1"/>
                  </a:cubicBezTo>
                  <a:cubicBezTo>
                    <a:pt x="464" y="1"/>
                    <a:pt x="462" y="1"/>
                    <a:pt x="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36">
              <a:extLst>
                <a:ext uri="{FF2B5EF4-FFF2-40B4-BE49-F238E27FC236}">
                  <a16:creationId xmlns:a16="http://schemas.microsoft.com/office/drawing/2014/main" id="{E328DF60-A02F-313A-7576-6B437D625B82}"/>
                </a:ext>
              </a:extLst>
            </p:cNvPr>
            <p:cNvSpPr/>
            <p:nvPr/>
          </p:nvSpPr>
          <p:spPr>
            <a:xfrm>
              <a:off x="2347750" y="2206725"/>
              <a:ext cx="77475" cy="96550"/>
            </a:xfrm>
            <a:custGeom>
              <a:avLst/>
              <a:gdLst/>
              <a:ahLst/>
              <a:cxnLst/>
              <a:rect l="l" t="t" r="r" b="b"/>
              <a:pathLst>
                <a:path w="3099" h="3862" extrusionOk="0">
                  <a:moveTo>
                    <a:pt x="617" y="0"/>
                  </a:moveTo>
                  <a:cubicBezTo>
                    <a:pt x="564" y="0"/>
                    <a:pt x="549" y="90"/>
                    <a:pt x="606" y="99"/>
                  </a:cubicBezTo>
                  <a:cubicBezTo>
                    <a:pt x="1654" y="252"/>
                    <a:pt x="2724" y="929"/>
                    <a:pt x="2836" y="2076"/>
                  </a:cubicBezTo>
                  <a:cubicBezTo>
                    <a:pt x="2902" y="2761"/>
                    <a:pt x="2542" y="3513"/>
                    <a:pt x="1814" y="3666"/>
                  </a:cubicBezTo>
                  <a:cubicBezTo>
                    <a:pt x="1733" y="3683"/>
                    <a:pt x="1651" y="3691"/>
                    <a:pt x="1568" y="3691"/>
                  </a:cubicBezTo>
                  <a:cubicBezTo>
                    <a:pt x="1185" y="3691"/>
                    <a:pt x="807" y="3509"/>
                    <a:pt x="622" y="3156"/>
                  </a:cubicBezTo>
                  <a:cubicBezTo>
                    <a:pt x="580" y="3002"/>
                    <a:pt x="538" y="2846"/>
                    <a:pt x="496" y="2692"/>
                  </a:cubicBezTo>
                  <a:cubicBezTo>
                    <a:pt x="769" y="2139"/>
                    <a:pt x="1004" y="1862"/>
                    <a:pt x="1198" y="1862"/>
                  </a:cubicBezTo>
                  <a:cubicBezTo>
                    <a:pt x="1407" y="1862"/>
                    <a:pt x="1570" y="2180"/>
                    <a:pt x="1689" y="2815"/>
                  </a:cubicBezTo>
                  <a:cubicBezTo>
                    <a:pt x="1669" y="2846"/>
                    <a:pt x="1697" y="2878"/>
                    <a:pt x="1726" y="2878"/>
                  </a:cubicBezTo>
                  <a:cubicBezTo>
                    <a:pt x="1736" y="2878"/>
                    <a:pt x="1746" y="2874"/>
                    <a:pt x="1754" y="2866"/>
                  </a:cubicBezTo>
                  <a:cubicBezTo>
                    <a:pt x="2254" y="2371"/>
                    <a:pt x="1780" y="1724"/>
                    <a:pt x="1209" y="1724"/>
                  </a:cubicBezTo>
                  <a:cubicBezTo>
                    <a:pt x="1088" y="1724"/>
                    <a:pt x="962" y="1754"/>
                    <a:pt x="840" y="1820"/>
                  </a:cubicBezTo>
                  <a:cubicBezTo>
                    <a:pt x="1" y="2275"/>
                    <a:pt x="337" y="3506"/>
                    <a:pt x="1133" y="3784"/>
                  </a:cubicBezTo>
                  <a:cubicBezTo>
                    <a:pt x="1285" y="3837"/>
                    <a:pt x="1433" y="3861"/>
                    <a:pt x="1575" y="3861"/>
                  </a:cubicBezTo>
                  <a:cubicBezTo>
                    <a:pt x="2449" y="3861"/>
                    <a:pt x="3098" y="2941"/>
                    <a:pt x="3011" y="2063"/>
                  </a:cubicBezTo>
                  <a:cubicBezTo>
                    <a:pt x="2895" y="894"/>
                    <a:pt x="1744" y="29"/>
                    <a:pt x="619" y="0"/>
                  </a:cubicBezTo>
                  <a:cubicBezTo>
                    <a:pt x="618" y="0"/>
                    <a:pt x="618" y="0"/>
                    <a:pt x="6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36">
              <a:extLst>
                <a:ext uri="{FF2B5EF4-FFF2-40B4-BE49-F238E27FC236}">
                  <a16:creationId xmlns:a16="http://schemas.microsoft.com/office/drawing/2014/main" id="{9FAE7240-845F-AD68-79D8-B607BC6E75BD}"/>
                </a:ext>
              </a:extLst>
            </p:cNvPr>
            <p:cNvSpPr/>
            <p:nvPr/>
          </p:nvSpPr>
          <p:spPr>
            <a:xfrm>
              <a:off x="2350850" y="2171575"/>
              <a:ext cx="27125" cy="45600"/>
            </a:xfrm>
            <a:custGeom>
              <a:avLst/>
              <a:gdLst/>
              <a:ahLst/>
              <a:cxnLst/>
              <a:rect l="l" t="t" r="r" b="b"/>
              <a:pathLst>
                <a:path w="1085" h="1824" extrusionOk="0">
                  <a:moveTo>
                    <a:pt x="946" y="1"/>
                  </a:moveTo>
                  <a:cubicBezTo>
                    <a:pt x="910" y="1"/>
                    <a:pt x="875" y="24"/>
                    <a:pt x="879" y="72"/>
                  </a:cubicBezTo>
                  <a:cubicBezTo>
                    <a:pt x="904" y="419"/>
                    <a:pt x="837" y="762"/>
                    <a:pt x="668" y="1069"/>
                  </a:cubicBezTo>
                  <a:cubicBezTo>
                    <a:pt x="506" y="1365"/>
                    <a:pt x="257" y="1530"/>
                    <a:pt x="24" y="1762"/>
                  </a:cubicBezTo>
                  <a:cubicBezTo>
                    <a:pt x="0" y="1785"/>
                    <a:pt x="20" y="1824"/>
                    <a:pt x="50" y="1824"/>
                  </a:cubicBezTo>
                  <a:cubicBezTo>
                    <a:pt x="54" y="1824"/>
                    <a:pt x="57" y="1823"/>
                    <a:pt x="60" y="1822"/>
                  </a:cubicBezTo>
                  <a:cubicBezTo>
                    <a:pt x="751" y="1639"/>
                    <a:pt x="1084" y="709"/>
                    <a:pt x="1026" y="72"/>
                  </a:cubicBezTo>
                  <a:cubicBezTo>
                    <a:pt x="1022" y="25"/>
                    <a:pt x="983" y="1"/>
                    <a:pt x="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36">
              <a:extLst>
                <a:ext uri="{FF2B5EF4-FFF2-40B4-BE49-F238E27FC236}">
                  <a16:creationId xmlns:a16="http://schemas.microsoft.com/office/drawing/2014/main" id="{85668D61-C8C6-0F43-BD49-3B547B856C49}"/>
                </a:ext>
              </a:extLst>
            </p:cNvPr>
            <p:cNvSpPr/>
            <p:nvPr/>
          </p:nvSpPr>
          <p:spPr>
            <a:xfrm>
              <a:off x="2319600" y="2171825"/>
              <a:ext cx="55225" cy="35150"/>
            </a:xfrm>
            <a:custGeom>
              <a:avLst/>
              <a:gdLst/>
              <a:ahLst/>
              <a:cxnLst/>
              <a:rect l="l" t="t" r="r" b="b"/>
              <a:pathLst>
                <a:path w="2209" h="1406" extrusionOk="0">
                  <a:moveTo>
                    <a:pt x="2196" y="1"/>
                  </a:moveTo>
                  <a:cubicBezTo>
                    <a:pt x="2194" y="1"/>
                    <a:pt x="2192" y="1"/>
                    <a:pt x="2191" y="2"/>
                  </a:cubicBezTo>
                  <a:cubicBezTo>
                    <a:pt x="1685" y="292"/>
                    <a:pt x="1114" y="283"/>
                    <a:pt x="608" y="543"/>
                  </a:cubicBezTo>
                  <a:cubicBezTo>
                    <a:pt x="317" y="692"/>
                    <a:pt x="1" y="1014"/>
                    <a:pt x="119" y="1366"/>
                  </a:cubicBezTo>
                  <a:cubicBezTo>
                    <a:pt x="128" y="1392"/>
                    <a:pt x="151" y="1405"/>
                    <a:pt x="174" y="1405"/>
                  </a:cubicBezTo>
                  <a:cubicBezTo>
                    <a:pt x="196" y="1405"/>
                    <a:pt x="218" y="1392"/>
                    <a:pt x="226" y="1366"/>
                  </a:cubicBezTo>
                  <a:cubicBezTo>
                    <a:pt x="304" y="1097"/>
                    <a:pt x="388" y="875"/>
                    <a:pt x="642" y="724"/>
                  </a:cubicBezTo>
                  <a:cubicBezTo>
                    <a:pt x="866" y="591"/>
                    <a:pt x="1137" y="545"/>
                    <a:pt x="1387" y="481"/>
                  </a:cubicBezTo>
                  <a:cubicBezTo>
                    <a:pt x="1709" y="398"/>
                    <a:pt x="2021" y="309"/>
                    <a:pt x="2205" y="15"/>
                  </a:cubicBezTo>
                  <a:cubicBezTo>
                    <a:pt x="2209" y="8"/>
                    <a:pt x="2203" y="1"/>
                    <a:pt x="2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36">
              <a:extLst>
                <a:ext uri="{FF2B5EF4-FFF2-40B4-BE49-F238E27FC236}">
                  <a16:creationId xmlns:a16="http://schemas.microsoft.com/office/drawing/2014/main" id="{1274FA72-C34E-579C-D075-DB76241FD7A5}"/>
                </a:ext>
              </a:extLst>
            </p:cNvPr>
            <p:cNvSpPr/>
            <p:nvPr/>
          </p:nvSpPr>
          <p:spPr>
            <a:xfrm>
              <a:off x="2322650" y="2159825"/>
              <a:ext cx="10025" cy="34400"/>
            </a:xfrm>
            <a:custGeom>
              <a:avLst/>
              <a:gdLst/>
              <a:ahLst/>
              <a:cxnLst/>
              <a:rect l="l" t="t" r="r" b="b"/>
              <a:pathLst>
                <a:path w="401" h="1376" extrusionOk="0">
                  <a:moveTo>
                    <a:pt x="327" y="0"/>
                  </a:moveTo>
                  <a:cubicBezTo>
                    <a:pt x="309" y="0"/>
                    <a:pt x="291" y="9"/>
                    <a:pt x="280" y="29"/>
                  </a:cubicBezTo>
                  <a:cubicBezTo>
                    <a:pt x="82" y="398"/>
                    <a:pt x="0" y="971"/>
                    <a:pt x="185" y="1360"/>
                  </a:cubicBezTo>
                  <a:cubicBezTo>
                    <a:pt x="190" y="1371"/>
                    <a:pt x="200" y="1376"/>
                    <a:pt x="209" y="1376"/>
                  </a:cubicBezTo>
                  <a:cubicBezTo>
                    <a:pt x="226" y="1376"/>
                    <a:pt x="243" y="1363"/>
                    <a:pt x="243" y="1344"/>
                  </a:cubicBezTo>
                  <a:cubicBezTo>
                    <a:pt x="248" y="1140"/>
                    <a:pt x="213" y="942"/>
                    <a:pt x="231" y="735"/>
                  </a:cubicBezTo>
                  <a:cubicBezTo>
                    <a:pt x="252" y="503"/>
                    <a:pt x="318" y="295"/>
                    <a:pt x="387" y="75"/>
                  </a:cubicBezTo>
                  <a:cubicBezTo>
                    <a:pt x="400" y="33"/>
                    <a:pt x="363" y="0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36">
              <a:extLst>
                <a:ext uri="{FF2B5EF4-FFF2-40B4-BE49-F238E27FC236}">
                  <a16:creationId xmlns:a16="http://schemas.microsoft.com/office/drawing/2014/main" id="{652A0F70-66C0-0394-7619-843CE8D87E08}"/>
                </a:ext>
              </a:extLst>
            </p:cNvPr>
            <p:cNvSpPr/>
            <p:nvPr/>
          </p:nvSpPr>
          <p:spPr>
            <a:xfrm>
              <a:off x="2281775" y="2158525"/>
              <a:ext cx="51850" cy="50725"/>
            </a:xfrm>
            <a:custGeom>
              <a:avLst/>
              <a:gdLst/>
              <a:ahLst/>
              <a:cxnLst/>
              <a:rect l="l" t="t" r="r" b="b"/>
              <a:pathLst>
                <a:path w="2074" h="2029" extrusionOk="0">
                  <a:moveTo>
                    <a:pt x="1975" y="0"/>
                  </a:moveTo>
                  <a:cubicBezTo>
                    <a:pt x="1970" y="0"/>
                    <a:pt x="1964" y="1"/>
                    <a:pt x="1958" y="2"/>
                  </a:cubicBezTo>
                  <a:cubicBezTo>
                    <a:pt x="1066" y="190"/>
                    <a:pt x="65" y="1054"/>
                    <a:pt x="0" y="2015"/>
                  </a:cubicBezTo>
                  <a:cubicBezTo>
                    <a:pt x="0" y="2023"/>
                    <a:pt x="8" y="2028"/>
                    <a:pt x="15" y="2028"/>
                  </a:cubicBezTo>
                  <a:cubicBezTo>
                    <a:pt x="19" y="2028"/>
                    <a:pt x="23" y="2027"/>
                    <a:pt x="25" y="2022"/>
                  </a:cubicBezTo>
                  <a:cubicBezTo>
                    <a:pt x="230" y="1589"/>
                    <a:pt x="384" y="1203"/>
                    <a:pt x="729" y="852"/>
                  </a:cubicBezTo>
                  <a:cubicBezTo>
                    <a:pt x="1086" y="489"/>
                    <a:pt x="1511" y="277"/>
                    <a:pt x="1994" y="134"/>
                  </a:cubicBezTo>
                  <a:cubicBezTo>
                    <a:pt x="2074" y="111"/>
                    <a:pt x="2048" y="0"/>
                    <a:pt x="19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36">
              <a:extLst>
                <a:ext uri="{FF2B5EF4-FFF2-40B4-BE49-F238E27FC236}">
                  <a16:creationId xmlns:a16="http://schemas.microsoft.com/office/drawing/2014/main" id="{A8339CD1-E86E-F744-B416-CE0BA59B6A24}"/>
                </a:ext>
              </a:extLst>
            </p:cNvPr>
            <p:cNvSpPr/>
            <p:nvPr/>
          </p:nvSpPr>
          <p:spPr>
            <a:xfrm>
              <a:off x="2289125" y="2138625"/>
              <a:ext cx="11600" cy="42125"/>
            </a:xfrm>
            <a:custGeom>
              <a:avLst/>
              <a:gdLst/>
              <a:ahLst/>
              <a:cxnLst/>
              <a:rect l="l" t="t" r="r" b="b"/>
              <a:pathLst>
                <a:path w="464" h="1685" extrusionOk="0">
                  <a:moveTo>
                    <a:pt x="72" y="0"/>
                  </a:moveTo>
                  <a:cubicBezTo>
                    <a:pt x="37" y="0"/>
                    <a:pt x="0" y="39"/>
                    <a:pt x="20" y="81"/>
                  </a:cubicBezTo>
                  <a:cubicBezTo>
                    <a:pt x="262" y="611"/>
                    <a:pt x="249" y="1108"/>
                    <a:pt x="197" y="1673"/>
                  </a:cubicBezTo>
                  <a:cubicBezTo>
                    <a:pt x="196" y="1680"/>
                    <a:pt x="203" y="1684"/>
                    <a:pt x="209" y="1684"/>
                  </a:cubicBezTo>
                  <a:cubicBezTo>
                    <a:pt x="213" y="1684"/>
                    <a:pt x="217" y="1683"/>
                    <a:pt x="219" y="1679"/>
                  </a:cubicBezTo>
                  <a:cubicBezTo>
                    <a:pt x="463" y="1162"/>
                    <a:pt x="357" y="524"/>
                    <a:pt x="113" y="27"/>
                  </a:cubicBezTo>
                  <a:cubicBezTo>
                    <a:pt x="103" y="8"/>
                    <a:pt x="87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36">
              <a:extLst>
                <a:ext uri="{FF2B5EF4-FFF2-40B4-BE49-F238E27FC236}">
                  <a16:creationId xmlns:a16="http://schemas.microsoft.com/office/drawing/2014/main" id="{9AEBCD6E-60C2-693E-E0C2-B41758BC6C3E}"/>
                </a:ext>
              </a:extLst>
            </p:cNvPr>
            <p:cNvSpPr/>
            <p:nvPr/>
          </p:nvSpPr>
          <p:spPr>
            <a:xfrm>
              <a:off x="2263225" y="2140100"/>
              <a:ext cx="29225" cy="39150"/>
            </a:xfrm>
            <a:custGeom>
              <a:avLst/>
              <a:gdLst/>
              <a:ahLst/>
              <a:cxnLst/>
              <a:rect l="l" t="t" r="r" b="b"/>
              <a:pathLst>
                <a:path w="1169" h="1566" extrusionOk="0">
                  <a:moveTo>
                    <a:pt x="1113" y="1"/>
                  </a:moveTo>
                  <a:cubicBezTo>
                    <a:pt x="1112" y="1"/>
                    <a:pt x="1112" y="1"/>
                    <a:pt x="1111" y="1"/>
                  </a:cubicBezTo>
                  <a:cubicBezTo>
                    <a:pt x="412" y="42"/>
                    <a:pt x="0" y="970"/>
                    <a:pt x="204" y="1564"/>
                  </a:cubicBezTo>
                  <a:cubicBezTo>
                    <a:pt x="204" y="1565"/>
                    <a:pt x="204" y="1566"/>
                    <a:pt x="205" y="1566"/>
                  </a:cubicBezTo>
                  <a:cubicBezTo>
                    <a:pt x="206" y="1566"/>
                    <a:pt x="207" y="1565"/>
                    <a:pt x="207" y="1563"/>
                  </a:cubicBezTo>
                  <a:cubicBezTo>
                    <a:pt x="158" y="1233"/>
                    <a:pt x="224" y="887"/>
                    <a:pt x="408" y="607"/>
                  </a:cubicBezTo>
                  <a:cubicBezTo>
                    <a:pt x="593" y="327"/>
                    <a:pt x="845" y="221"/>
                    <a:pt x="1132" y="79"/>
                  </a:cubicBezTo>
                  <a:cubicBezTo>
                    <a:pt x="1169" y="61"/>
                    <a:pt x="1153" y="1"/>
                    <a:pt x="1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36">
              <a:extLst>
                <a:ext uri="{FF2B5EF4-FFF2-40B4-BE49-F238E27FC236}">
                  <a16:creationId xmlns:a16="http://schemas.microsoft.com/office/drawing/2014/main" id="{D4E2DAFC-F426-DA3B-4866-84A2C6DDB62C}"/>
                </a:ext>
              </a:extLst>
            </p:cNvPr>
            <p:cNvSpPr/>
            <p:nvPr/>
          </p:nvSpPr>
          <p:spPr>
            <a:xfrm>
              <a:off x="2231750" y="2123575"/>
              <a:ext cx="39725" cy="33100"/>
            </a:xfrm>
            <a:custGeom>
              <a:avLst/>
              <a:gdLst/>
              <a:ahLst/>
              <a:cxnLst/>
              <a:rect l="l" t="t" r="r" b="b"/>
              <a:pathLst>
                <a:path w="1589" h="1324" extrusionOk="0">
                  <a:moveTo>
                    <a:pt x="73" y="0"/>
                  </a:moveTo>
                  <a:cubicBezTo>
                    <a:pt x="25" y="0"/>
                    <a:pt x="1" y="72"/>
                    <a:pt x="47" y="96"/>
                  </a:cubicBezTo>
                  <a:cubicBezTo>
                    <a:pt x="365" y="258"/>
                    <a:pt x="678" y="345"/>
                    <a:pt x="959" y="582"/>
                  </a:cubicBezTo>
                  <a:cubicBezTo>
                    <a:pt x="1212" y="795"/>
                    <a:pt x="1359" y="1073"/>
                    <a:pt x="1569" y="1320"/>
                  </a:cubicBezTo>
                  <a:cubicBezTo>
                    <a:pt x="1571" y="1323"/>
                    <a:pt x="1574" y="1324"/>
                    <a:pt x="1577" y="1324"/>
                  </a:cubicBezTo>
                  <a:cubicBezTo>
                    <a:pt x="1583" y="1324"/>
                    <a:pt x="1589" y="1319"/>
                    <a:pt x="1588" y="1313"/>
                  </a:cubicBezTo>
                  <a:cubicBezTo>
                    <a:pt x="1509" y="699"/>
                    <a:pt x="690" y="5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36">
              <a:extLst>
                <a:ext uri="{FF2B5EF4-FFF2-40B4-BE49-F238E27FC236}">
                  <a16:creationId xmlns:a16="http://schemas.microsoft.com/office/drawing/2014/main" id="{B85582FD-DB11-235B-711D-080182614E11}"/>
                </a:ext>
              </a:extLst>
            </p:cNvPr>
            <p:cNvSpPr/>
            <p:nvPr/>
          </p:nvSpPr>
          <p:spPr>
            <a:xfrm>
              <a:off x="2278275" y="2171300"/>
              <a:ext cx="310550" cy="227550"/>
            </a:xfrm>
            <a:custGeom>
              <a:avLst/>
              <a:gdLst/>
              <a:ahLst/>
              <a:cxnLst/>
              <a:rect l="l" t="t" r="r" b="b"/>
              <a:pathLst>
                <a:path w="12422" h="9102" extrusionOk="0">
                  <a:moveTo>
                    <a:pt x="12383" y="1"/>
                  </a:moveTo>
                  <a:cubicBezTo>
                    <a:pt x="12376" y="1"/>
                    <a:pt x="12370" y="3"/>
                    <a:pt x="12364" y="9"/>
                  </a:cubicBezTo>
                  <a:cubicBezTo>
                    <a:pt x="11291" y="1158"/>
                    <a:pt x="11311" y="2927"/>
                    <a:pt x="10821" y="4342"/>
                  </a:cubicBezTo>
                  <a:cubicBezTo>
                    <a:pt x="10244" y="6014"/>
                    <a:pt x="9075" y="7550"/>
                    <a:pt x="7471" y="8347"/>
                  </a:cubicBezTo>
                  <a:cubicBezTo>
                    <a:pt x="6718" y="8722"/>
                    <a:pt x="5858" y="8923"/>
                    <a:pt x="5003" y="8923"/>
                  </a:cubicBezTo>
                  <a:cubicBezTo>
                    <a:pt x="3886" y="8923"/>
                    <a:pt x="2776" y="8581"/>
                    <a:pt x="1921" y="7841"/>
                  </a:cubicBezTo>
                  <a:cubicBezTo>
                    <a:pt x="588" y="6689"/>
                    <a:pt x="42" y="4726"/>
                    <a:pt x="733" y="3090"/>
                  </a:cubicBezTo>
                  <a:cubicBezTo>
                    <a:pt x="749" y="3050"/>
                    <a:pt x="708" y="3018"/>
                    <a:pt x="672" y="3018"/>
                  </a:cubicBezTo>
                  <a:cubicBezTo>
                    <a:pt x="654" y="3018"/>
                    <a:pt x="636" y="3026"/>
                    <a:pt x="628" y="3046"/>
                  </a:cubicBezTo>
                  <a:cubicBezTo>
                    <a:pt x="1" y="4492"/>
                    <a:pt x="269" y="6166"/>
                    <a:pt x="1247" y="7397"/>
                  </a:cubicBezTo>
                  <a:cubicBezTo>
                    <a:pt x="2164" y="8551"/>
                    <a:pt x="3595" y="9101"/>
                    <a:pt x="5034" y="9101"/>
                  </a:cubicBezTo>
                  <a:cubicBezTo>
                    <a:pt x="5384" y="9101"/>
                    <a:pt x="5734" y="9069"/>
                    <a:pt x="6078" y="9005"/>
                  </a:cubicBezTo>
                  <a:cubicBezTo>
                    <a:pt x="7890" y="8665"/>
                    <a:pt x="9395" y="7432"/>
                    <a:pt x="10311" y="5860"/>
                  </a:cubicBezTo>
                  <a:cubicBezTo>
                    <a:pt x="11375" y="4033"/>
                    <a:pt x="11272" y="1828"/>
                    <a:pt x="12409" y="44"/>
                  </a:cubicBezTo>
                  <a:cubicBezTo>
                    <a:pt x="12422" y="24"/>
                    <a:pt x="12402" y="1"/>
                    <a:pt x="123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36">
              <a:extLst>
                <a:ext uri="{FF2B5EF4-FFF2-40B4-BE49-F238E27FC236}">
                  <a16:creationId xmlns:a16="http://schemas.microsoft.com/office/drawing/2014/main" id="{3010AC2F-F4B5-500F-7553-8EC2CF619485}"/>
                </a:ext>
              </a:extLst>
            </p:cNvPr>
            <p:cNvSpPr/>
            <p:nvPr/>
          </p:nvSpPr>
          <p:spPr>
            <a:xfrm>
              <a:off x="2326625" y="2212250"/>
              <a:ext cx="34775" cy="15975"/>
            </a:xfrm>
            <a:custGeom>
              <a:avLst/>
              <a:gdLst/>
              <a:ahLst/>
              <a:cxnLst/>
              <a:rect l="l" t="t" r="r" b="b"/>
              <a:pathLst>
                <a:path w="1391" h="639" extrusionOk="0">
                  <a:moveTo>
                    <a:pt x="392" y="0"/>
                  </a:moveTo>
                  <a:cubicBezTo>
                    <a:pt x="244" y="0"/>
                    <a:pt x="102" y="36"/>
                    <a:pt x="19" y="139"/>
                  </a:cubicBezTo>
                  <a:cubicBezTo>
                    <a:pt x="0" y="163"/>
                    <a:pt x="14" y="192"/>
                    <a:pt x="43" y="197"/>
                  </a:cubicBezTo>
                  <a:cubicBezTo>
                    <a:pt x="59" y="199"/>
                    <a:pt x="74" y="200"/>
                    <a:pt x="90" y="200"/>
                  </a:cubicBezTo>
                  <a:cubicBezTo>
                    <a:pt x="168" y="200"/>
                    <a:pt x="242" y="175"/>
                    <a:pt x="323" y="164"/>
                  </a:cubicBezTo>
                  <a:cubicBezTo>
                    <a:pt x="365" y="159"/>
                    <a:pt x="407" y="157"/>
                    <a:pt x="448" y="157"/>
                  </a:cubicBezTo>
                  <a:cubicBezTo>
                    <a:pt x="549" y="157"/>
                    <a:pt x="649" y="171"/>
                    <a:pt x="746" y="198"/>
                  </a:cubicBezTo>
                  <a:cubicBezTo>
                    <a:pt x="1002" y="269"/>
                    <a:pt x="1194" y="443"/>
                    <a:pt x="1368" y="636"/>
                  </a:cubicBezTo>
                  <a:cubicBezTo>
                    <a:pt x="1370" y="638"/>
                    <a:pt x="1373" y="639"/>
                    <a:pt x="1376" y="639"/>
                  </a:cubicBezTo>
                  <a:cubicBezTo>
                    <a:pt x="1383" y="639"/>
                    <a:pt x="1391" y="632"/>
                    <a:pt x="1387" y="624"/>
                  </a:cubicBezTo>
                  <a:cubicBezTo>
                    <a:pt x="1304" y="354"/>
                    <a:pt x="1074" y="176"/>
                    <a:pt x="815" y="80"/>
                  </a:cubicBezTo>
                  <a:cubicBezTo>
                    <a:pt x="704" y="38"/>
                    <a:pt x="544" y="0"/>
                    <a:pt x="3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36">
              <a:extLst>
                <a:ext uri="{FF2B5EF4-FFF2-40B4-BE49-F238E27FC236}">
                  <a16:creationId xmlns:a16="http://schemas.microsoft.com/office/drawing/2014/main" id="{94E8F339-01A7-E84E-F0E5-A8DB43F81FAE}"/>
                </a:ext>
              </a:extLst>
            </p:cNvPr>
            <p:cNvSpPr/>
            <p:nvPr/>
          </p:nvSpPr>
          <p:spPr>
            <a:xfrm>
              <a:off x="2277100" y="2221550"/>
              <a:ext cx="83300" cy="28250"/>
            </a:xfrm>
            <a:custGeom>
              <a:avLst/>
              <a:gdLst/>
              <a:ahLst/>
              <a:cxnLst/>
              <a:rect l="l" t="t" r="r" b="b"/>
              <a:pathLst>
                <a:path w="3332" h="1130" extrusionOk="0">
                  <a:moveTo>
                    <a:pt x="2682" y="0"/>
                  </a:moveTo>
                  <a:cubicBezTo>
                    <a:pt x="1828" y="0"/>
                    <a:pt x="939" y="929"/>
                    <a:pt x="113" y="956"/>
                  </a:cubicBezTo>
                  <a:cubicBezTo>
                    <a:pt x="2" y="959"/>
                    <a:pt x="0" y="1130"/>
                    <a:pt x="108" y="1130"/>
                  </a:cubicBezTo>
                  <a:cubicBezTo>
                    <a:pt x="109" y="1130"/>
                    <a:pt x="111" y="1130"/>
                    <a:pt x="113" y="1130"/>
                  </a:cubicBezTo>
                  <a:cubicBezTo>
                    <a:pt x="1123" y="1080"/>
                    <a:pt x="1830" y="163"/>
                    <a:pt x="2794" y="163"/>
                  </a:cubicBezTo>
                  <a:cubicBezTo>
                    <a:pt x="2953" y="163"/>
                    <a:pt x="3119" y="188"/>
                    <a:pt x="3295" y="246"/>
                  </a:cubicBezTo>
                  <a:cubicBezTo>
                    <a:pt x="3298" y="247"/>
                    <a:pt x="3300" y="247"/>
                    <a:pt x="3303" y="247"/>
                  </a:cubicBezTo>
                  <a:cubicBezTo>
                    <a:pt x="3324" y="247"/>
                    <a:pt x="3332" y="216"/>
                    <a:pt x="3313" y="203"/>
                  </a:cubicBezTo>
                  <a:cubicBezTo>
                    <a:pt x="3106" y="58"/>
                    <a:pt x="2895" y="0"/>
                    <a:pt x="26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36">
              <a:extLst>
                <a:ext uri="{FF2B5EF4-FFF2-40B4-BE49-F238E27FC236}">
                  <a16:creationId xmlns:a16="http://schemas.microsoft.com/office/drawing/2014/main" id="{9A3124E4-95D5-EE4A-3B32-798FA7F0BC78}"/>
                </a:ext>
              </a:extLst>
            </p:cNvPr>
            <p:cNvSpPr/>
            <p:nvPr/>
          </p:nvSpPr>
          <p:spPr>
            <a:xfrm>
              <a:off x="2259600" y="2283700"/>
              <a:ext cx="475" cy="375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9" y="1"/>
                  </a:moveTo>
                  <a:cubicBezTo>
                    <a:pt x="0" y="1"/>
                    <a:pt x="0" y="15"/>
                    <a:pt x="9" y="15"/>
                  </a:cubicBezTo>
                  <a:cubicBezTo>
                    <a:pt x="19" y="15"/>
                    <a:pt x="19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36">
              <a:extLst>
                <a:ext uri="{FF2B5EF4-FFF2-40B4-BE49-F238E27FC236}">
                  <a16:creationId xmlns:a16="http://schemas.microsoft.com/office/drawing/2014/main" id="{E86ACF01-B1B1-BC6F-2EA5-112183B429FA}"/>
                </a:ext>
              </a:extLst>
            </p:cNvPr>
            <p:cNvSpPr/>
            <p:nvPr/>
          </p:nvSpPr>
          <p:spPr>
            <a:xfrm>
              <a:off x="2049925" y="2243975"/>
              <a:ext cx="228800" cy="132925"/>
            </a:xfrm>
            <a:custGeom>
              <a:avLst/>
              <a:gdLst/>
              <a:ahLst/>
              <a:cxnLst/>
              <a:rect l="l" t="t" r="r" b="b"/>
              <a:pathLst>
                <a:path w="9152" h="5317" extrusionOk="0">
                  <a:moveTo>
                    <a:pt x="9079" y="1"/>
                  </a:moveTo>
                  <a:cubicBezTo>
                    <a:pt x="9041" y="1"/>
                    <a:pt x="9002" y="26"/>
                    <a:pt x="8997" y="75"/>
                  </a:cubicBezTo>
                  <a:cubicBezTo>
                    <a:pt x="8824" y="2025"/>
                    <a:pt x="7731" y="3843"/>
                    <a:pt x="5907" y="4670"/>
                  </a:cubicBezTo>
                  <a:cubicBezTo>
                    <a:pt x="5250" y="4969"/>
                    <a:pt x="4549" y="5108"/>
                    <a:pt x="3849" y="5108"/>
                  </a:cubicBezTo>
                  <a:cubicBezTo>
                    <a:pt x="2498" y="5108"/>
                    <a:pt x="1150" y="4588"/>
                    <a:pt x="122" y="3687"/>
                  </a:cubicBezTo>
                  <a:cubicBezTo>
                    <a:pt x="110" y="3677"/>
                    <a:pt x="97" y="3672"/>
                    <a:pt x="84" y="3672"/>
                  </a:cubicBezTo>
                  <a:cubicBezTo>
                    <a:pt x="39" y="3672"/>
                    <a:pt x="1" y="3727"/>
                    <a:pt x="42" y="3769"/>
                  </a:cubicBezTo>
                  <a:cubicBezTo>
                    <a:pt x="1052" y="4771"/>
                    <a:pt x="2446" y="5316"/>
                    <a:pt x="3848" y="5316"/>
                  </a:cubicBezTo>
                  <a:cubicBezTo>
                    <a:pt x="4519" y="5316"/>
                    <a:pt x="5192" y="5191"/>
                    <a:pt x="5825" y="4932"/>
                  </a:cubicBezTo>
                  <a:cubicBezTo>
                    <a:pt x="7747" y="4144"/>
                    <a:pt x="9137" y="2161"/>
                    <a:pt x="9151" y="75"/>
                  </a:cubicBezTo>
                  <a:cubicBezTo>
                    <a:pt x="9151" y="25"/>
                    <a:pt x="9116" y="1"/>
                    <a:pt x="90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36">
              <a:extLst>
                <a:ext uri="{FF2B5EF4-FFF2-40B4-BE49-F238E27FC236}">
                  <a16:creationId xmlns:a16="http://schemas.microsoft.com/office/drawing/2014/main" id="{1A8E71C9-09D1-D1A6-7FB5-EB4FF1588C62}"/>
                </a:ext>
              </a:extLst>
            </p:cNvPr>
            <p:cNvSpPr/>
            <p:nvPr/>
          </p:nvSpPr>
          <p:spPr>
            <a:xfrm>
              <a:off x="2095750" y="2280200"/>
              <a:ext cx="134875" cy="59300"/>
            </a:xfrm>
            <a:custGeom>
              <a:avLst/>
              <a:gdLst/>
              <a:ahLst/>
              <a:cxnLst/>
              <a:rect l="l" t="t" r="r" b="b"/>
              <a:pathLst>
                <a:path w="5395" h="2372" extrusionOk="0">
                  <a:moveTo>
                    <a:pt x="5290" y="0"/>
                  </a:moveTo>
                  <a:cubicBezTo>
                    <a:pt x="5267" y="0"/>
                    <a:pt x="5243" y="12"/>
                    <a:pt x="5226" y="41"/>
                  </a:cubicBezTo>
                  <a:cubicBezTo>
                    <a:pt x="4724" y="903"/>
                    <a:pt x="4069" y="1600"/>
                    <a:pt x="3108" y="1944"/>
                  </a:cubicBezTo>
                  <a:cubicBezTo>
                    <a:pt x="2723" y="2082"/>
                    <a:pt x="2348" y="2139"/>
                    <a:pt x="1977" y="2139"/>
                  </a:cubicBezTo>
                  <a:cubicBezTo>
                    <a:pt x="1331" y="2139"/>
                    <a:pt x="699" y="1966"/>
                    <a:pt x="49" y="1744"/>
                  </a:cubicBezTo>
                  <a:cubicBezTo>
                    <a:pt x="46" y="1743"/>
                    <a:pt x="42" y="1742"/>
                    <a:pt x="39" y="1742"/>
                  </a:cubicBezTo>
                  <a:cubicBezTo>
                    <a:pt x="10" y="1742"/>
                    <a:pt x="0" y="1785"/>
                    <a:pt x="24" y="1803"/>
                  </a:cubicBezTo>
                  <a:cubicBezTo>
                    <a:pt x="567" y="2196"/>
                    <a:pt x="1199" y="2371"/>
                    <a:pt x="1839" y="2371"/>
                  </a:cubicBezTo>
                  <a:cubicBezTo>
                    <a:pt x="3297" y="2371"/>
                    <a:pt x="4796" y="1460"/>
                    <a:pt x="5367" y="124"/>
                  </a:cubicBezTo>
                  <a:cubicBezTo>
                    <a:pt x="5395" y="60"/>
                    <a:pt x="5343" y="0"/>
                    <a:pt x="5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36">
              <a:extLst>
                <a:ext uri="{FF2B5EF4-FFF2-40B4-BE49-F238E27FC236}">
                  <a16:creationId xmlns:a16="http://schemas.microsoft.com/office/drawing/2014/main" id="{7CAD09F7-C3B1-E4F4-DF65-93E83AB4414F}"/>
                </a:ext>
              </a:extLst>
            </p:cNvPr>
            <p:cNvSpPr/>
            <p:nvPr/>
          </p:nvSpPr>
          <p:spPr>
            <a:xfrm>
              <a:off x="2196825" y="2270100"/>
              <a:ext cx="49500" cy="35450"/>
            </a:xfrm>
            <a:custGeom>
              <a:avLst/>
              <a:gdLst/>
              <a:ahLst/>
              <a:cxnLst/>
              <a:rect l="l" t="t" r="r" b="b"/>
              <a:pathLst>
                <a:path w="1980" h="1418" extrusionOk="0">
                  <a:moveTo>
                    <a:pt x="286" y="0"/>
                  </a:moveTo>
                  <a:cubicBezTo>
                    <a:pt x="217" y="0"/>
                    <a:pt x="147" y="5"/>
                    <a:pt x="77" y="16"/>
                  </a:cubicBezTo>
                  <a:cubicBezTo>
                    <a:pt x="1" y="28"/>
                    <a:pt x="26" y="139"/>
                    <a:pt x="95" y="145"/>
                  </a:cubicBezTo>
                  <a:cubicBezTo>
                    <a:pt x="947" y="207"/>
                    <a:pt x="1610" y="598"/>
                    <a:pt x="1954" y="1410"/>
                  </a:cubicBezTo>
                  <a:cubicBezTo>
                    <a:pt x="1956" y="1415"/>
                    <a:pt x="1960" y="1417"/>
                    <a:pt x="1964" y="1417"/>
                  </a:cubicBezTo>
                  <a:cubicBezTo>
                    <a:pt x="1971" y="1417"/>
                    <a:pt x="1980" y="1409"/>
                    <a:pt x="1978" y="1400"/>
                  </a:cubicBezTo>
                  <a:cubicBezTo>
                    <a:pt x="1826" y="647"/>
                    <a:pt x="1070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36">
              <a:extLst>
                <a:ext uri="{FF2B5EF4-FFF2-40B4-BE49-F238E27FC236}">
                  <a16:creationId xmlns:a16="http://schemas.microsoft.com/office/drawing/2014/main" id="{D26715FD-F253-3917-5891-EE84CA8DDC0D}"/>
                </a:ext>
              </a:extLst>
            </p:cNvPr>
            <p:cNvSpPr/>
            <p:nvPr/>
          </p:nvSpPr>
          <p:spPr>
            <a:xfrm>
              <a:off x="2196575" y="2264100"/>
              <a:ext cx="11400" cy="8750"/>
            </a:xfrm>
            <a:custGeom>
              <a:avLst/>
              <a:gdLst/>
              <a:ahLst/>
              <a:cxnLst/>
              <a:rect l="l" t="t" r="r" b="b"/>
              <a:pathLst>
                <a:path w="456" h="350" extrusionOk="0">
                  <a:moveTo>
                    <a:pt x="428" y="0"/>
                  </a:moveTo>
                  <a:cubicBezTo>
                    <a:pt x="425" y="0"/>
                    <a:pt x="422" y="1"/>
                    <a:pt x="418" y="3"/>
                  </a:cubicBezTo>
                  <a:lnTo>
                    <a:pt x="418" y="2"/>
                  </a:lnTo>
                  <a:cubicBezTo>
                    <a:pt x="378" y="22"/>
                    <a:pt x="336" y="36"/>
                    <a:pt x="297" y="57"/>
                  </a:cubicBezTo>
                  <a:cubicBezTo>
                    <a:pt x="254" y="80"/>
                    <a:pt x="215" y="113"/>
                    <a:pt x="175" y="141"/>
                  </a:cubicBezTo>
                  <a:cubicBezTo>
                    <a:pt x="113" y="187"/>
                    <a:pt x="41" y="223"/>
                    <a:pt x="10" y="296"/>
                  </a:cubicBezTo>
                  <a:cubicBezTo>
                    <a:pt x="0" y="319"/>
                    <a:pt x="22" y="349"/>
                    <a:pt x="47" y="349"/>
                  </a:cubicBezTo>
                  <a:cubicBezTo>
                    <a:pt x="48" y="349"/>
                    <a:pt x="49" y="349"/>
                    <a:pt x="51" y="349"/>
                  </a:cubicBezTo>
                  <a:cubicBezTo>
                    <a:pt x="130" y="339"/>
                    <a:pt x="184" y="279"/>
                    <a:pt x="244" y="231"/>
                  </a:cubicBezTo>
                  <a:cubicBezTo>
                    <a:pt x="278" y="204"/>
                    <a:pt x="318" y="178"/>
                    <a:pt x="348" y="148"/>
                  </a:cubicBezTo>
                  <a:cubicBezTo>
                    <a:pt x="383" y="113"/>
                    <a:pt x="411" y="70"/>
                    <a:pt x="443" y="34"/>
                  </a:cubicBezTo>
                  <a:cubicBezTo>
                    <a:pt x="456" y="20"/>
                    <a:pt x="444" y="0"/>
                    <a:pt x="4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36">
              <a:extLst>
                <a:ext uri="{FF2B5EF4-FFF2-40B4-BE49-F238E27FC236}">
                  <a16:creationId xmlns:a16="http://schemas.microsoft.com/office/drawing/2014/main" id="{1058A220-FBB2-3776-7D18-0F72E906767A}"/>
                </a:ext>
              </a:extLst>
            </p:cNvPr>
            <p:cNvSpPr/>
            <p:nvPr/>
          </p:nvSpPr>
          <p:spPr>
            <a:xfrm>
              <a:off x="2166275" y="2254600"/>
              <a:ext cx="40050" cy="12600"/>
            </a:xfrm>
            <a:custGeom>
              <a:avLst/>
              <a:gdLst/>
              <a:ahLst/>
              <a:cxnLst/>
              <a:rect l="l" t="t" r="r" b="b"/>
              <a:pathLst>
                <a:path w="1602" h="504" extrusionOk="0">
                  <a:moveTo>
                    <a:pt x="31" y="0"/>
                  </a:moveTo>
                  <a:cubicBezTo>
                    <a:pt x="10" y="0"/>
                    <a:pt x="0" y="27"/>
                    <a:pt x="8" y="43"/>
                  </a:cubicBezTo>
                  <a:cubicBezTo>
                    <a:pt x="125" y="273"/>
                    <a:pt x="453" y="367"/>
                    <a:pt x="687" y="428"/>
                  </a:cubicBezTo>
                  <a:cubicBezTo>
                    <a:pt x="849" y="471"/>
                    <a:pt x="1024" y="504"/>
                    <a:pt x="1196" y="504"/>
                  </a:cubicBezTo>
                  <a:cubicBezTo>
                    <a:pt x="1322" y="504"/>
                    <a:pt x="1447" y="486"/>
                    <a:pt x="1563" y="443"/>
                  </a:cubicBezTo>
                  <a:cubicBezTo>
                    <a:pt x="1601" y="428"/>
                    <a:pt x="1592" y="379"/>
                    <a:pt x="1554" y="374"/>
                  </a:cubicBezTo>
                  <a:cubicBezTo>
                    <a:pt x="1259" y="337"/>
                    <a:pt x="970" y="352"/>
                    <a:pt x="681" y="262"/>
                  </a:cubicBezTo>
                  <a:cubicBezTo>
                    <a:pt x="459" y="193"/>
                    <a:pt x="262" y="26"/>
                    <a:pt x="33" y="0"/>
                  </a:cubicBezTo>
                  <a:cubicBezTo>
                    <a:pt x="32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36">
              <a:extLst>
                <a:ext uri="{FF2B5EF4-FFF2-40B4-BE49-F238E27FC236}">
                  <a16:creationId xmlns:a16="http://schemas.microsoft.com/office/drawing/2014/main" id="{94EC8479-5282-5E23-58F4-DF47B9197FF2}"/>
                </a:ext>
              </a:extLst>
            </p:cNvPr>
            <p:cNvSpPr/>
            <p:nvPr/>
          </p:nvSpPr>
          <p:spPr>
            <a:xfrm>
              <a:off x="2168475" y="2225775"/>
              <a:ext cx="78450" cy="31800"/>
            </a:xfrm>
            <a:custGeom>
              <a:avLst/>
              <a:gdLst/>
              <a:ahLst/>
              <a:cxnLst/>
              <a:rect l="l" t="t" r="r" b="b"/>
              <a:pathLst>
                <a:path w="3138" h="1272" extrusionOk="0">
                  <a:moveTo>
                    <a:pt x="1650" y="1"/>
                  </a:moveTo>
                  <a:cubicBezTo>
                    <a:pt x="1618" y="1"/>
                    <a:pt x="1586" y="2"/>
                    <a:pt x="1553" y="5"/>
                  </a:cubicBezTo>
                  <a:cubicBezTo>
                    <a:pt x="934" y="56"/>
                    <a:pt x="322" y="730"/>
                    <a:pt x="12" y="1215"/>
                  </a:cubicBezTo>
                  <a:cubicBezTo>
                    <a:pt x="1" y="1233"/>
                    <a:pt x="17" y="1255"/>
                    <a:pt x="36" y="1255"/>
                  </a:cubicBezTo>
                  <a:cubicBezTo>
                    <a:pt x="40" y="1255"/>
                    <a:pt x="45" y="1254"/>
                    <a:pt x="49" y="1252"/>
                  </a:cubicBezTo>
                  <a:cubicBezTo>
                    <a:pt x="468" y="990"/>
                    <a:pt x="740" y="526"/>
                    <a:pt x="1184" y="299"/>
                  </a:cubicBezTo>
                  <a:cubicBezTo>
                    <a:pt x="1350" y="215"/>
                    <a:pt x="1504" y="178"/>
                    <a:pt x="1648" y="178"/>
                  </a:cubicBezTo>
                  <a:cubicBezTo>
                    <a:pt x="2249" y="178"/>
                    <a:pt x="2683" y="809"/>
                    <a:pt x="3057" y="1258"/>
                  </a:cubicBezTo>
                  <a:cubicBezTo>
                    <a:pt x="3065" y="1268"/>
                    <a:pt x="3075" y="1272"/>
                    <a:pt x="3084" y="1272"/>
                  </a:cubicBezTo>
                  <a:cubicBezTo>
                    <a:pt x="3111" y="1272"/>
                    <a:pt x="3137" y="1237"/>
                    <a:pt x="3122" y="1207"/>
                  </a:cubicBezTo>
                  <a:cubicBezTo>
                    <a:pt x="2837" y="633"/>
                    <a:pt x="2352" y="1"/>
                    <a:pt x="1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36">
              <a:extLst>
                <a:ext uri="{FF2B5EF4-FFF2-40B4-BE49-F238E27FC236}">
                  <a16:creationId xmlns:a16="http://schemas.microsoft.com/office/drawing/2014/main" id="{C3365F5B-9FA9-FE77-EF11-EF5652E7D9C0}"/>
                </a:ext>
              </a:extLst>
            </p:cNvPr>
            <p:cNvSpPr/>
            <p:nvPr/>
          </p:nvSpPr>
          <p:spPr>
            <a:xfrm>
              <a:off x="2215700" y="2209950"/>
              <a:ext cx="4350" cy="17975"/>
            </a:xfrm>
            <a:custGeom>
              <a:avLst/>
              <a:gdLst/>
              <a:ahLst/>
              <a:cxnLst/>
              <a:rect l="l" t="t" r="r" b="b"/>
              <a:pathLst>
                <a:path w="174" h="719" extrusionOk="0">
                  <a:moveTo>
                    <a:pt x="102" y="1"/>
                  </a:moveTo>
                  <a:cubicBezTo>
                    <a:pt x="80" y="1"/>
                    <a:pt x="58" y="13"/>
                    <a:pt x="52" y="42"/>
                  </a:cubicBezTo>
                  <a:cubicBezTo>
                    <a:pt x="11" y="238"/>
                    <a:pt x="0" y="476"/>
                    <a:pt x="11" y="675"/>
                  </a:cubicBezTo>
                  <a:cubicBezTo>
                    <a:pt x="12" y="702"/>
                    <a:pt x="37" y="719"/>
                    <a:pt x="60" y="719"/>
                  </a:cubicBezTo>
                  <a:cubicBezTo>
                    <a:pt x="78" y="719"/>
                    <a:pt x="95" y="709"/>
                    <a:pt x="100" y="686"/>
                  </a:cubicBezTo>
                  <a:cubicBezTo>
                    <a:pt x="143" y="492"/>
                    <a:pt x="173" y="256"/>
                    <a:pt x="164" y="57"/>
                  </a:cubicBezTo>
                  <a:cubicBezTo>
                    <a:pt x="162" y="22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36">
              <a:extLst>
                <a:ext uri="{FF2B5EF4-FFF2-40B4-BE49-F238E27FC236}">
                  <a16:creationId xmlns:a16="http://schemas.microsoft.com/office/drawing/2014/main" id="{758077F6-C4C6-E3A7-A5D9-85F1DD963C30}"/>
                </a:ext>
              </a:extLst>
            </p:cNvPr>
            <p:cNvSpPr/>
            <p:nvPr/>
          </p:nvSpPr>
          <p:spPr>
            <a:xfrm>
              <a:off x="2217275" y="2210725"/>
              <a:ext cx="39600" cy="29225"/>
            </a:xfrm>
            <a:custGeom>
              <a:avLst/>
              <a:gdLst/>
              <a:ahLst/>
              <a:cxnLst/>
              <a:rect l="l" t="t" r="r" b="b"/>
              <a:pathLst>
                <a:path w="1584" h="1169" extrusionOk="0">
                  <a:moveTo>
                    <a:pt x="226" y="1"/>
                  </a:moveTo>
                  <a:cubicBezTo>
                    <a:pt x="158" y="1"/>
                    <a:pt x="92" y="9"/>
                    <a:pt x="28" y="27"/>
                  </a:cubicBezTo>
                  <a:cubicBezTo>
                    <a:pt x="8" y="33"/>
                    <a:pt x="0" y="65"/>
                    <a:pt x="23" y="76"/>
                  </a:cubicBezTo>
                  <a:cubicBezTo>
                    <a:pt x="288" y="199"/>
                    <a:pt x="567" y="227"/>
                    <a:pt x="819" y="397"/>
                  </a:cubicBezTo>
                  <a:cubicBezTo>
                    <a:pt x="1113" y="596"/>
                    <a:pt x="1277" y="858"/>
                    <a:pt x="1474" y="1143"/>
                  </a:cubicBezTo>
                  <a:cubicBezTo>
                    <a:pt x="1486" y="1161"/>
                    <a:pt x="1504" y="1169"/>
                    <a:pt x="1522" y="1169"/>
                  </a:cubicBezTo>
                  <a:cubicBezTo>
                    <a:pt x="1554" y="1169"/>
                    <a:pt x="1584" y="1142"/>
                    <a:pt x="1575" y="1101"/>
                  </a:cubicBezTo>
                  <a:cubicBezTo>
                    <a:pt x="1466" y="600"/>
                    <a:pt x="794" y="1"/>
                    <a:pt x="2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36">
              <a:extLst>
                <a:ext uri="{FF2B5EF4-FFF2-40B4-BE49-F238E27FC236}">
                  <a16:creationId xmlns:a16="http://schemas.microsoft.com/office/drawing/2014/main" id="{EB834879-BB7A-1477-2D84-7DA0D19A35AE}"/>
                </a:ext>
              </a:extLst>
            </p:cNvPr>
            <p:cNvSpPr/>
            <p:nvPr/>
          </p:nvSpPr>
          <p:spPr>
            <a:xfrm>
              <a:off x="2201000" y="2173625"/>
              <a:ext cx="36300" cy="44225"/>
            </a:xfrm>
            <a:custGeom>
              <a:avLst/>
              <a:gdLst/>
              <a:ahLst/>
              <a:cxnLst/>
              <a:rect l="l" t="t" r="r" b="b"/>
              <a:pathLst>
                <a:path w="1452" h="1769" extrusionOk="0">
                  <a:moveTo>
                    <a:pt x="80" y="1"/>
                  </a:moveTo>
                  <a:cubicBezTo>
                    <a:pt x="29" y="1"/>
                    <a:pt x="0" y="75"/>
                    <a:pt x="52" y="103"/>
                  </a:cubicBezTo>
                  <a:cubicBezTo>
                    <a:pt x="370" y="279"/>
                    <a:pt x="670" y="442"/>
                    <a:pt x="912" y="723"/>
                  </a:cubicBezTo>
                  <a:cubicBezTo>
                    <a:pt x="1172" y="1025"/>
                    <a:pt x="1300" y="1378"/>
                    <a:pt x="1412" y="1754"/>
                  </a:cubicBezTo>
                  <a:cubicBezTo>
                    <a:pt x="1415" y="1764"/>
                    <a:pt x="1423" y="1769"/>
                    <a:pt x="1431" y="1769"/>
                  </a:cubicBezTo>
                  <a:cubicBezTo>
                    <a:pt x="1441" y="1769"/>
                    <a:pt x="1451" y="1762"/>
                    <a:pt x="1451" y="1749"/>
                  </a:cubicBezTo>
                  <a:cubicBezTo>
                    <a:pt x="1438" y="1012"/>
                    <a:pt x="816" y="187"/>
                    <a:pt x="94" y="3"/>
                  </a:cubicBezTo>
                  <a:cubicBezTo>
                    <a:pt x="90" y="2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36">
              <a:extLst>
                <a:ext uri="{FF2B5EF4-FFF2-40B4-BE49-F238E27FC236}">
                  <a16:creationId xmlns:a16="http://schemas.microsoft.com/office/drawing/2014/main" id="{3D1D69FE-DD6E-E40E-A55E-1E041E91D733}"/>
                </a:ext>
              </a:extLst>
            </p:cNvPr>
            <p:cNvSpPr/>
            <p:nvPr/>
          </p:nvSpPr>
          <p:spPr>
            <a:xfrm>
              <a:off x="2200750" y="2167800"/>
              <a:ext cx="10700" cy="8150"/>
            </a:xfrm>
            <a:custGeom>
              <a:avLst/>
              <a:gdLst/>
              <a:ahLst/>
              <a:cxnLst/>
              <a:rect l="l" t="t" r="r" b="b"/>
              <a:pathLst>
                <a:path w="428" h="326" extrusionOk="0">
                  <a:moveTo>
                    <a:pt x="317" y="0"/>
                  </a:moveTo>
                  <a:cubicBezTo>
                    <a:pt x="299" y="0"/>
                    <a:pt x="281" y="7"/>
                    <a:pt x="263" y="23"/>
                  </a:cubicBezTo>
                  <a:cubicBezTo>
                    <a:pt x="188" y="90"/>
                    <a:pt x="114" y="159"/>
                    <a:pt x="39" y="227"/>
                  </a:cubicBezTo>
                  <a:cubicBezTo>
                    <a:pt x="1" y="263"/>
                    <a:pt x="36" y="326"/>
                    <a:pt x="80" y="326"/>
                  </a:cubicBezTo>
                  <a:cubicBezTo>
                    <a:pt x="90" y="326"/>
                    <a:pt x="99" y="323"/>
                    <a:pt x="109" y="317"/>
                  </a:cubicBezTo>
                  <a:cubicBezTo>
                    <a:pt x="192" y="260"/>
                    <a:pt x="275" y="202"/>
                    <a:pt x="356" y="144"/>
                  </a:cubicBezTo>
                  <a:cubicBezTo>
                    <a:pt x="428" y="93"/>
                    <a:pt x="381" y="0"/>
                    <a:pt x="3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36">
              <a:extLst>
                <a:ext uri="{FF2B5EF4-FFF2-40B4-BE49-F238E27FC236}">
                  <a16:creationId xmlns:a16="http://schemas.microsoft.com/office/drawing/2014/main" id="{7A4EE171-5D75-09FC-1B4F-BEB57F0CCF69}"/>
                </a:ext>
              </a:extLst>
            </p:cNvPr>
            <p:cNvSpPr/>
            <p:nvPr/>
          </p:nvSpPr>
          <p:spPr>
            <a:xfrm>
              <a:off x="2175300" y="2165700"/>
              <a:ext cx="32550" cy="50050"/>
            </a:xfrm>
            <a:custGeom>
              <a:avLst/>
              <a:gdLst/>
              <a:ahLst/>
              <a:cxnLst/>
              <a:rect l="l" t="t" r="r" b="b"/>
              <a:pathLst>
                <a:path w="1302" h="2002" extrusionOk="0">
                  <a:moveTo>
                    <a:pt x="1280" y="1"/>
                  </a:moveTo>
                  <a:cubicBezTo>
                    <a:pt x="832" y="1"/>
                    <a:pt x="436" y="312"/>
                    <a:pt x="237" y="704"/>
                  </a:cubicBezTo>
                  <a:cubicBezTo>
                    <a:pt x="47" y="1078"/>
                    <a:pt x="1" y="1679"/>
                    <a:pt x="324" y="1988"/>
                  </a:cubicBezTo>
                  <a:cubicBezTo>
                    <a:pt x="333" y="1997"/>
                    <a:pt x="343" y="2001"/>
                    <a:pt x="353" y="2001"/>
                  </a:cubicBezTo>
                  <a:cubicBezTo>
                    <a:pt x="377" y="2001"/>
                    <a:pt x="398" y="1976"/>
                    <a:pt x="395" y="1948"/>
                  </a:cubicBezTo>
                  <a:cubicBezTo>
                    <a:pt x="333" y="1495"/>
                    <a:pt x="182" y="1125"/>
                    <a:pt x="431" y="684"/>
                  </a:cubicBezTo>
                  <a:cubicBezTo>
                    <a:pt x="623" y="347"/>
                    <a:pt x="947" y="179"/>
                    <a:pt x="1288" y="29"/>
                  </a:cubicBezTo>
                  <a:cubicBezTo>
                    <a:pt x="1302" y="22"/>
                    <a:pt x="1294" y="1"/>
                    <a:pt x="1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36">
              <a:extLst>
                <a:ext uri="{FF2B5EF4-FFF2-40B4-BE49-F238E27FC236}">
                  <a16:creationId xmlns:a16="http://schemas.microsoft.com/office/drawing/2014/main" id="{3570F2E9-C69F-DAD7-EF85-972F69FC1E43}"/>
                </a:ext>
              </a:extLst>
            </p:cNvPr>
            <p:cNvSpPr/>
            <p:nvPr/>
          </p:nvSpPr>
          <p:spPr>
            <a:xfrm>
              <a:off x="2166000" y="2196025"/>
              <a:ext cx="19875" cy="18600"/>
            </a:xfrm>
            <a:custGeom>
              <a:avLst/>
              <a:gdLst/>
              <a:ahLst/>
              <a:cxnLst/>
              <a:rect l="l" t="t" r="r" b="b"/>
              <a:pathLst>
                <a:path w="795" h="744" extrusionOk="0">
                  <a:moveTo>
                    <a:pt x="46" y="0"/>
                  </a:moveTo>
                  <a:cubicBezTo>
                    <a:pt x="24" y="0"/>
                    <a:pt x="1" y="16"/>
                    <a:pt x="3" y="41"/>
                  </a:cubicBezTo>
                  <a:cubicBezTo>
                    <a:pt x="20" y="210"/>
                    <a:pt x="190" y="363"/>
                    <a:pt x="309" y="469"/>
                  </a:cubicBezTo>
                  <a:cubicBezTo>
                    <a:pt x="432" y="582"/>
                    <a:pt x="584" y="724"/>
                    <a:pt x="755" y="744"/>
                  </a:cubicBezTo>
                  <a:cubicBezTo>
                    <a:pt x="755" y="744"/>
                    <a:pt x="756" y="744"/>
                    <a:pt x="757" y="744"/>
                  </a:cubicBezTo>
                  <a:cubicBezTo>
                    <a:pt x="778" y="744"/>
                    <a:pt x="794" y="714"/>
                    <a:pt x="782" y="696"/>
                  </a:cubicBezTo>
                  <a:cubicBezTo>
                    <a:pt x="689" y="562"/>
                    <a:pt x="529" y="481"/>
                    <a:pt x="413" y="365"/>
                  </a:cubicBezTo>
                  <a:cubicBezTo>
                    <a:pt x="302" y="255"/>
                    <a:pt x="204" y="78"/>
                    <a:pt x="66" y="5"/>
                  </a:cubicBezTo>
                  <a:cubicBezTo>
                    <a:pt x="60" y="2"/>
                    <a:pt x="53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36">
              <a:extLst>
                <a:ext uri="{FF2B5EF4-FFF2-40B4-BE49-F238E27FC236}">
                  <a16:creationId xmlns:a16="http://schemas.microsoft.com/office/drawing/2014/main" id="{522203B3-314A-2C4E-15A3-3E89D0E7DBB7}"/>
                </a:ext>
              </a:extLst>
            </p:cNvPr>
            <p:cNvSpPr/>
            <p:nvPr/>
          </p:nvSpPr>
          <p:spPr>
            <a:xfrm>
              <a:off x="2152075" y="2196625"/>
              <a:ext cx="18325" cy="50125"/>
            </a:xfrm>
            <a:custGeom>
              <a:avLst/>
              <a:gdLst/>
              <a:ahLst/>
              <a:cxnLst/>
              <a:rect l="l" t="t" r="r" b="b"/>
              <a:pathLst>
                <a:path w="733" h="2005" extrusionOk="0">
                  <a:moveTo>
                    <a:pt x="560" y="1"/>
                  </a:moveTo>
                  <a:cubicBezTo>
                    <a:pt x="553" y="1"/>
                    <a:pt x="547" y="5"/>
                    <a:pt x="545" y="13"/>
                  </a:cubicBezTo>
                  <a:lnTo>
                    <a:pt x="545" y="14"/>
                  </a:lnTo>
                  <a:cubicBezTo>
                    <a:pt x="488" y="346"/>
                    <a:pt x="480" y="680"/>
                    <a:pt x="391" y="1007"/>
                  </a:cubicBezTo>
                  <a:cubicBezTo>
                    <a:pt x="301" y="1338"/>
                    <a:pt x="123" y="1625"/>
                    <a:pt x="12" y="1944"/>
                  </a:cubicBezTo>
                  <a:cubicBezTo>
                    <a:pt x="0" y="1977"/>
                    <a:pt x="31" y="2005"/>
                    <a:pt x="61" y="2005"/>
                  </a:cubicBezTo>
                  <a:cubicBezTo>
                    <a:pt x="72" y="2005"/>
                    <a:pt x="84" y="2001"/>
                    <a:pt x="93" y="1991"/>
                  </a:cubicBezTo>
                  <a:cubicBezTo>
                    <a:pt x="522" y="1538"/>
                    <a:pt x="732" y="611"/>
                    <a:pt x="577" y="13"/>
                  </a:cubicBezTo>
                  <a:cubicBezTo>
                    <a:pt x="575" y="5"/>
                    <a:pt x="568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36">
              <a:extLst>
                <a:ext uri="{FF2B5EF4-FFF2-40B4-BE49-F238E27FC236}">
                  <a16:creationId xmlns:a16="http://schemas.microsoft.com/office/drawing/2014/main" id="{6D0F9506-FD25-579A-3F10-C086549E79A8}"/>
                </a:ext>
              </a:extLst>
            </p:cNvPr>
            <p:cNvSpPr/>
            <p:nvPr/>
          </p:nvSpPr>
          <p:spPr>
            <a:xfrm>
              <a:off x="2126675" y="2213200"/>
              <a:ext cx="31300" cy="69000"/>
            </a:xfrm>
            <a:custGeom>
              <a:avLst/>
              <a:gdLst/>
              <a:ahLst/>
              <a:cxnLst/>
              <a:rect l="l" t="t" r="r" b="b"/>
              <a:pathLst>
                <a:path w="1252" h="2760" extrusionOk="0">
                  <a:moveTo>
                    <a:pt x="44" y="1"/>
                  </a:moveTo>
                  <a:cubicBezTo>
                    <a:pt x="23" y="1"/>
                    <a:pt x="1" y="21"/>
                    <a:pt x="17" y="42"/>
                  </a:cubicBezTo>
                  <a:cubicBezTo>
                    <a:pt x="308" y="433"/>
                    <a:pt x="628" y="721"/>
                    <a:pt x="798" y="1200"/>
                  </a:cubicBezTo>
                  <a:cubicBezTo>
                    <a:pt x="975" y="1702"/>
                    <a:pt x="975" y="2222"/>
                    <a:pt x="871" y="2739"/>
                  </a:cubicBezTo>
                  <a:cubicBezTo>
                    <a:pt x="869" y="2752"/>
                    <a:pt x="878" y="2759"/>
                    <a:pt x="888" y="2759"/>
                  </a:cubicBezTo>
                  <a:cubicBezTo>
                    <a:pt x="894" y="2759"/>
                    <a:pt x="901" y="2756"/>
                    <a:pt x="904" y="2748"/>
                  </a:cubicBezTo>
                  <a:cubicBezTo>
                    <a:pt x="1252" y="1885"/>
                    <a:pt x="994" y="425"/>
                    <a:pt x="56" y="3"/>
                  </a:cubicBezTo>
                  <a:cubicBezTo>
                    <a:pt x="52" y="1"/>
                    <a:pt x="48" y="1"/>
                    <a:pt x="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36">
              <a:extLst>
                <a:ext uri="{FF2B5EF4-FFF2-40B4-BE49-F238E27FC236}">
                  <a16:creationId xmlns:a16="http://schemas.microsoft.com/office/drawing/2014/main" id="{A68BE509-EE8A-1669-0B07-1D16904DECFF}"/>
                </a:ext>
              </a:extLst>
            </p:cNvPr>
            <p:cNvSpPr/>
            <p:nvPr/>
          </p:nvSpPr>
          <p:spPr>
            <a:xfrm>
              <a:off x="2090725" y="2209025"/>
              <a:ext cx="59500" cy="72700"/>
            </a:xfrm>
            <a:custGeom>
              <a:avLst/>
              <a:gdLst/>
              <a:ahLst/>
              <a:cxnLst/>
              <a:rect l="l" t="t" r="r" b="b"/>
              <a:pathLst>
                <a:path w="2380" h="2908" extrusionOk="0">
                  <a:moveTo>
                    <a:pt x="48" y="1"/>
                  </a:moveTo>
                  <a:cubicBezTo>
                    <a:pt x="24" y="1"/>
                    <a:pt x="1" y="16"/>
                    <a:pt x="3" y="45"/>
                  </a:cubicBezTo>
                  <a:cubicBezTo>
                    <a:pt x="35" y="620"/>
                    <a:pt x="321" y="1177"/>
                    <a:pt x="737" y="1568"/>
                  </a:cubicBezTo>
                  <a:cubicBezTo>
                    <a:pt x="1264" y="2063"/>
                    <a:pt x="1881" y="2289"/>
                    <a:pt x="2320" y="2894"/>
                  </a:cubicBezTo>
                  <a:cubicBezTo>
                    <a:pt x="2327" y="2903"/>
                    <a:pt x="2337" y="2908"/>
                    <a:pt x="2346" y="2908"/>
                  </a:cubicBezTo>
                  <a:cubicBezTo>
                    <a:pt x="2363" y="2908"/>
                    <a:pt x="2379" y="2893"/>
                    <a:pt x="2375" y="2871"/>
                  </a:cubicBezTo>
                  <a:cubicBezTo>
                    <a:pt x="2292" y="2402"/>
                    <a:pt x="1845" y="2126"/>
                    <a:pt x="1478" y="1876"/>
                  </a:cubicBezTo>
                  <a:cubicBezTo>
                    <a:pt x="754" y="1383"/>
                    <a:pt x="350" y="873"/>
                    <a:pt x="95" y="34"/>
                  </a:cubicBezTo>
                  <a:cubicBezTo>
                    <a:pt x="88" y="11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36">
              <a:extLst>
                <a:ext uri="{FF2B5EF4-FFF2-40B4-BE49-F238E27FC236}">
                  <a16:creationId xmlns:a16="http://schemas.microsoft.com/office/drawing/2014/main" id="{29A5CE58-1760-A819-0BF5-6C9BD6E18835}"/>
                </a:ext>
              </a:extLst>
            </p:cNvPr>
            <p:cNvSpPr/>
            <p:nvPr/>
          </p:nvSpPr>
          <p:spPr>
            <a:xfrm>
              <a:off x="2087050" y="2244050"/>
              <a:ext cx="23100" cy="11875"/>
            </a:xfrm>
            <a:custGeom>
              <a:avLst/>
              <a:gdLst/>
              <a:ahLst/>
              <a:cxnLst/>
              <a:rect l="l" t="t" r="r" b="b"/>
              <a:pathLst>
                <a:path w="924" h="475" extrusionOk="0">
                  <a:moveTo>
                    <a:pt x="612" y="0"/>
                  </a:moveTo>
                  <a:cubicBezTo>
                    <a:pt x="527" y="0"/>
                    <a:pt x="441" y="19"/>
                    <a:pt x="356" y="51"/>
                  </a:cubicBezTo>
                  <a:cubicBezTo>
                    <a:pt x="209" y="107"/>
                    <a:pt x="5" y="234"/>
                    <a:pt x="2" y="408"/>
                  </a:cubicBezTo>
                  <a:cubicBezTo>
                    <a:pt x="1" y="448"/>
                    <a:pt x="34" y="474"/>
                    <a:pt x="70" y="474"/>
                  </a:cubicBezTo>
                  <a:cubicBezTo>
                    <a:pt x="81" y="474"/>
                    <a:pt x="92" y="472"/>
                    <a:pt x="102" y="466"/>
                  </a:cubicBezTo>
                  <a:cubicBezTo>
                    <a:pt x="224" y="400"/>
                    <a:pt x="290" y="270"/>
                    <a:pt x="422" y="208"/>
                  </a:cubicBezTo>
                  <a:cubicBezTo>
                    <a:pt x="522" y="163"/>
                    <a:pt x="635" y="147"/>
                    <a:pt x="747" y="147"/>
                  </a:cubicBezTo>
                  <a:cubicBezTo>
                    <a:pt x="789" y="147"/>
                    <a:pt x="831" y="149"/>
                    <a:pt x="872" y="153"/>
                  </a:cubicBezTo>
                  <a:cubicBezTo>
                    <a:pt x="873" y="153"/>
                    <a:pt x="874" y="153"/>
                    <a:pt x="875" y="153"/>
                  </a:cubicBezTo>
                  <a:cubicBezTo>
                    <a:pt x="915" y="153"/>
                    <a:pt x="923" y="97"/>
                    <a:pt x="893" y="78"/>
                  </a:cubicBezTo>
                  <a:cubicBezTo>
                    <a:pt x="803" y="24"/>
                    <a:pt x="708" y="0"/>
                    <a:pt x="6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36">
              <a:extLst>
                <a:ext uri="{FF2B5EF4-FFF2-40B4-BE49-F238E27FC236}">
                  <a16:creationId xmlns:a16="http://schemas.microsoft.com/office/drawing/2014/main" id="{B9A453EE-5527-F894-2DAD-BA756AD32F15}"/>
                </a:ext>
              </a:extLst>
            </p:cNvPr>
            <p:cNvSpPr/>
            <p:nvPr/>
          </p:nvSpPr>
          <p:spPr>
            <a:xfrm>
              <a:off x="2064725" y="2148325"/>
              <a:ext cx="56450" cy="78550"/>
            </a:xfrm>
            <a:custGeom>
              <a:avLst/>
              <a:gdLst/>
              <a:ahLst/>
              <a:cxnLst/>
              <a:rect l="l" t="t" r="r" b="b"/>
              <a:pathLst>
                <a:path w="2258" h="3142" extrusionOk="0">
                  <a:moveTo>
                    <a:pt x="2227" y="0"/>
                  </a:moveTo>
                  <a:cubicBezTo>
                    <a:pt x="2226" y="0"/>
                    <a:pt x="2224" y="0"/>
                    <a:pt x="2222" y="0"/>
                  </a:cubicBezTo>
                  <a:cubicBezTo>
                    <a:pt x="1017" y="256"/>
                    <a:pt x="0" y="1917"/>
                    <a:pt x="201" y="3105"/>
                  </a:cubicBezTo>
                  <a:cubicBezTo>
                    <a:pt x="205" y="3129"/>
                    <a:pt x="228" y="3141"/>
                    <a:pt x="250" y="3141"/>
                  </a:cubicBezTo>
                  <a:cubicBezTo>
                    <a:pt x="272" y="3141"/>
                    <a:pt x="294" y="3129"/>
                    <a:pt x="298" y="3105"/>
                  </a:cubicBezTo>
                  <a:cubicBezTo>
                    <a:pt x="395" y="2480"/>
                    <a:pt x="453" y="1927"/>
                    <a:pt x="793" y="1371"/>
                  </a:cubicBezTo>
                  <a:cubicBezTo>
                    <a:pt x="1167" y="756"/>
                    <a:pt x="1677" y="449"/>
                    <a:pt x="2240" y="41"/>
                  </a:cubicBezTo>
                  <a:cubicBezTo>
                    <a:pt x="2258" y="27"/>
                    <a:pt x="2249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36">
              <a:extLst>
                <a:ext uri="{FF2B5EF4-FFF2-40B4-BE49-F238E27FC236}">
                  <a16:creationId xmlns:a16="http://schemas.microsoft.com/office/drawing/2014/main" id="{505F5E96-E5B1-B382-19A0-C450E418F2F5}"/>
                </a:ext>
              </a:extLst>
            </p:cNvPr>
            <p:cNvSpPr/>
            <p:nvPr/>
          </p:nvSpPr>
          <p:spPr>
            <a:xfrm>
              <a:off x="2181400" y="2134175"/>
              <a:ext cx="48750" cy="23200"/>
            </a:xfrm>
            <a:custGeom>
              <a:avLst/>
              <a:gdLst/>
              <a:ahLst/>
              <a:cxnLst/>
              <a:rect l="l" t="t" r="r" b="b"/>
              <a:pathLst>
                <a:path w="1950" h="928" extrusionOk="0">
                  <a:moveTo>
                    <a:pt x="281" y="0"/>
                  </a:moveTo>
                  <a:cubicBezTo>
                    <a:pt x="197" y="0"/>
                    <a:pt x="115" y="9"/>
                    <a:pt x="38" y="28"/>
                  </a:cubicBezTo>
                  <a:cubicBezTo>
                    <a:pt x="11" y="34"/>
                    <a:pt x="0" y="80"/>
                    <a:pt x="29" y="92"/>
                  </a:cubicBezTo>
                  <a:cubicBezTo>
                    <a:pt x="314" y="214"/>
                    <a:pt x="632" y="233"/>
                    <a:pt x="923" y="347"/>
                  </a:cubicBezTo>
                  <a:cubicBezTo>
                    <a:pt x="1282" y="486"/>
                    <a:pt x="1566" y="721"/>
                    <a:pt x="1888" y="923"/>
                  </a:cubicBezTo>
                  <a:cubicBezTo>
                    <a:pt x="1893" y="926"/>
                    <a:pt x="1898" y="928"/>
                    <a:pt x="1904" y="928"/>
                  </a:cubicBezTo>
                  <a:cubicBezTo>
                    <a:pt x="1927" y="928"/>
                    <a:pt x="1950" y="900"/>
                    <a:pt x="1934" y="878"/>
                  </a:cubicBezTo>
                  <a:cubicBezTo>
                    <a:pt x="1628" y="442"/>
                    <a:pt x="878" y="0"/>
                    <a:pt x="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36">
              <a:extLst>
                <a:ext uri="{FF2B5EF4-FFF2-40B4-BE49-F238E27FC236}">
                  <a16:creationId xmlns:a16="http://schemas.microsoft.com/office/drawing/2014/main" id="{8DCD2CAB-4F8D-B86A-D048-F73C7F344904}"/>
                </a:ext>
              </a:extLst>
            </p:cNvPr>
            <p:cNvSpPr/>
            <p:nvPr/>
          </p:nvSpPr>
          <p:spPr>
            <a:xfrm>
              <a:off x="2226725" y="2124975"/>
              <a:ext cx="11350" cy="33125"/>
            </a:xfrm>
            <a:custGeom>
              <a:avLst/>
              <a:gdLst/>
              <a:ahLst/>
              <a:cxnLst/>
              <a:rect l="l" t="t" r="r" b="b"/>
              <a:pathLst>
                <a:path w="454" h="1325" extrusionOk="0">
                  <a:moveTo>
                    <a:pt x="267" y="1"/>
                  </a:moveTo>
                  <a:cubicBezTo>
                    <a:pt x="255" y="1"/>
                    <a:pt x="243" y="8"/>
                    <a:pt x="238" y="20"/>
                  </a:cubicBezTo>
                  <a:cubicBezTo>
                    <a:pt x="174" y="211"/>
                    <a:pt x="204" y="435"/>
                    <a:pt x="168" y="635"/>
                  </a:cubicBezTo>
                  <a:cubicBezTo>
                    <a:pt x="131" y="843"/>
                    <a:pt x="45" y="1036"/>
                    <a:pt x="9" y="1243"/>
                  </a:cubicBezTo>
                  <a:cubicBezTo>
                    <a:pt x="1" y="1290"/>
                    <a:pt x="37" y="1325"/>
                    <a:pt x="74" y="1325"/>
                  </a:cubicBezTo>
                  <a:cubicBezTo>
                    <a:pt x="94" y="1325"/>
                    <a:pt x="114" y="1315"/>
                    <a:pt x="128" y="1293"/>
                  </a:cubicBezTo>
                  <a:cubicBezTo>
                    <a:pt x="324" y="1002"/>
                    <a:pt x="454" y="338"/>
                    <a:pt x="288" y="13"/>
                  </a:cubicBezTo>
                  <a:cubicBezTo>
                    <a:pt x="283" y="4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36">
              <a:extLst>
                <a:ext uri="{FF2B5EF4-FFF2-40B4-BE49-F238E27FC236}">
                  <a16:creationId xmlns:a16="http://schemas.microsoft.com/office/drawing/2014/main" id="{497C5555-820F-121B-277B-97276E5EAC68}"/>
                </a:ext>
              </a:extLst>
            </p:cNvPr>
            <p:cNvSpPr/>
            <p:nvPr/>
          </p:nvSpPr>
          <p:spPr>
            <a:xfrm>
              <a:off x="2224950" y="2153475"/>
              <a:ext cx="56975" cy="111525"/>
            </a:xfrm>
            <a:custGeom>
              <a:avLst/>
              <a:gdLst/>
              <a:ahLst/>
              <a:cxnLst/>
              <a:rect l="l" t="t" r="r" b="b"/>
              <a:pathLst>
                <a:path w="2279" h="4461" extrusionOk="0">
                  <a:moveTo>
                    <a:pt x="36" y="0"/>
                  </a:moveTo>
                  <a:cubicBezTo>
                    <a:pt x="16" y="0"/>
                    <a:pt x="0" y="24"/>
                    <a:pt x="18" y="42"/>
                  </a:cubicBezTo>
                  <a:cubicBezTo>
                    <a:pt x="598" y="664"/>
                    <a:pt x="1167" y="1188"/>
                    <a:pt x="1516" y="1990"/>
                  </a:cubicBezTo>
                  <a:cubicBezTo>
                    <a:pt x="1854" y="2763"/>
                    <a:pt x="1939" y="3576"/>
                    <a:pt x="1905" y="4413"/>
                  </a:cubicBezTo>
                  <a:cubicBezTo>
                    <a:pt x="1904" y="4443"/>
                    <a:pt x="1931" y="4460"/>
                    <a:pt x="1957" y="4460"/>
                  </a:cubicBezTo>
                  <a:cubicBezTo>
                    <a:pt x="1977" y="4460"/>
                    <a:pt x="1996" y="4450"/>
                    <a:pt x="2001" y="4426"/>
                  </a:cubicBezTo>
                  <a:cubicBezTo>
                    <a:pt x="2279" y="2884"/>
                    <a:pt x="1534" y="731"/>
                    <a:pt x="48" y="3"/>
                  </a:cubicBezTo>
                  <a:cubicBezTo>
                    <a:pt x="44" y="1"/>
                    <a:pt x="40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36">
              <a:extLst>
                <a:ext uri="{FF2B5EF4-FFF2-40B4-BE49-F238E27FC236}">
                  <a16:creationId xmlns:a16="http://schemas.microsoft.com/office/drawing/2014/main" id="{6B37852E-ED65-7A7F-F267-96BD34C14AB1}"/>
                </a:ext>
              </a:extLst>
            </p:cNvPr>
            <p:cNvSpPr/>
            <p:nvPr/>
          </p:nvSpPr>
          <p:spPr>
            <a:xfrm>
              <a:off x="2125225" y="2121075"/>
              <a:ext cx="38275" cy="57375"/>
            </a:xfrm>
            <a:custGeom>
              <a:avLst/>
              <a:gdLst/>
              <a:ahLst/>
              <a:cxnLst/>
              <a:rect l="l" t="t" r="r" b="b"/>
              <a:pathLst>
                <a:path w="1531" h="2295" extrusionOk="0">
                  <a:moveTo>
                    <a:pt x="1173" y="1"/>
                  </a:moveTo>
                  <a:cubicBezTo>
                    <a:pt x="1157" y="1"/>
                    <a:pt x="1141" y="13"/>
                    <a:pt x="1148" y="33"/>
                  </a:cubicBezTo>
                  <a:cubicBezTo>
                    <a:pt x="1469" y="1008"/>
                    <a:pt x="659" y="1630"/>
                    <a:pt x="34" y="2210"/>
                  </a:cubicBezTo>
                  <a:cubicBezTo>
                    <a:pt x="1" y="2240"/>
                    <a:pt x="32" y="2295"/>
                    <a:pt x="69" y="2295"/>
                  </a:cubicBezTo>
                  <a:cubicBezTo>
                    <a:pt x="76" y="2295"/>
                    <a:pt x="84" y="2292"/>
                    <a:pt x="92" y="2286"/>
                  </a:cubicBezTo>
                  <a:cubicBezTo>
                    <a:pt x="792" y="1771"/>
                    <a:pt x="1530" y="950"/>
                    <a:pt x="1199" y="19"/>
                  </a:cubicBezTo>
                  <a:cubicBezTo>
                    <a:pt x="1195" y="6"/>
                    <a:pt x="1184" y="1"/>
                    <a:pt x="1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36">
              <a:extLst>
                <a:ext uri="{FF2B5EF4-FFF2-40B4-BE49-F238E27FC236}">
                  <a16:creationId xmlns:a16="http://schemas.microsoft.com/office/drawing/2014/main" id="{B1CAB425-4D77-96F0-6BA2-9FA612365F56}"/>
                </a:ext>
              </a:extLst>
            </p:cNvPr>
            <p:cNvSpPr/>
            <p:nvPr/>
          </p:nvSpPr>
          <p:spPr>
            <a:xfrm>
              <a:off x="2096975" y="2108725"/>
              <a:ext cx="40350" cy="70300"/>
            </a:xfrm>
            <a:custGeom>
              <a:avLst/>
              <a:gdLst/>
              <a:ahLst/>
              <a:cxnLst/>
              <a:rect l="l" t="t" r="r" b="b"/>
              <a:pathLst>
                <a:path w="1614" h="2812" extrusionOk="0">
                  <a:moveTo>
                    <a:pt x="932" y="1"/>
                  </a:moveTo>
                  <a:cubicBezTo>
                    <a:pt x="926" y="1"/>
                    <a:pt x="920" y="1"/>
                    <a:pt x="914" y="3"/>
                  </a:cubicBezTo>
                  <a:cubicBezTo>
                    <a:pt x="557" y="79"/>
                    <a:pt x="382" y="410"/>
                    <a:pt x="432" y="762"/>
                  </a:cubicBezTo>
                  <a:cubicBezTo>
                    <a:pt x="532" y="1482"/>
                    <a:pt x="1614" y="1974"/>
                    <a:pt x="1115" y="2765"/>
                  </a:cubicBezTo>
                  <a:cubicBezTo>
                    <a:pt x="1101" y="2789"/>
                    <a:pt x="1121" y="2811"/>
                    <a:pt x="1144" y="2811"/>
                  </a:cubicBezTo>
                  <a:cubicBezTo>
                    <a:pt x="1152" y="2811"/>
                    <a:pt x="1159" y="2809"/>
                    <a:pt x="1166" y="2803"/>
                  </a:cubicBezTo>
                  <a:cubicBezTo>
                    <a:pt x="1405" y="2598"/>
                    <a:pt x="1441" y="2317"/>
                    <a:pt x="1350" y="2019"/>
                  </a:cubicBezTo>
                  <a:cubicBezTo>
                    <a:pt x="1215" y="1578"/>
                    <a:pt x="0" y="496"/>
                    <a:pt x="951" y="134"/>
                  </a:cubicBezTo>
                  <a:cubicBezTo>
                    <a:pt x="1026" y="106"/>
                    <a:pt x="1005" y="1"/>
                    <a:pt x="9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36">
              <a:extLst>
                <a:ext uri="{FF2B5EF4-FFF2-40B4-BE49-F238E27FC236}">
                  <a16:creationId xmlns:a16="http://schemas.microsoft.com/office/drawing/2014/main" id="{FCF17752-8DDC-1FA3-569A-51CA764F44DA}"/>
                </a:ext>
              </a:extLst>
            </p:cNvPr>
            <p:cNvSpPr/>
            <p:nvPr/>
          </p:nvSpPr>
          <p:spPr>
            <a:xfrm>
              <a:off x="2084575" y="2111475"/>
              <a:ext cx="34275" cy="15125"/>
            </a:xfrm>
            <a:custGeom>
              <a:avLst/>
              <a:gdLst/>
              <a:ahLst/>
              <a:cxnLst/>
              <a:rect l="l" t="t" r="r" b="b"/>
              <a:pathLst>
                <a:path w="1371" h="605" extrusionOk="0">
                  <a:moveTo>
                    <a:pt x="1304" y="1"/>
                  </a:moveTo>
                  <a:cubicBezTo>
                    <a:pt x="1296" y="1"/>
                    <a:pt x="1287" y="3"/>
                    <a:pt x="1279" y="8"/>
                  </a:cubicBezTo>
                  <a:lnTo>
                    <a:pt x="1279" y="7"/>
                  </a:lnTo>
                  <a:cubicBezTo>
                    <a:pt x="1074" y="139"/>
                    <a:pt x="860" y="257"/>
                    <a:pt x="626" y="334"/>
                  </a:cubicBezTo>
                  <a:cubicBezTo>
                    <a:pt x="437" y="395"/>
                    <a:pt x="208" y="377"/>
                    <a:pt x="39" y="479"/>
                  </a:cubicBezTo>
                  <a:cubicBezTo>
                    <a:pt x="8" y="497"/>
                    <a:pt x="0" y="554"/>
                    <a:pt x="39" y="571"/>
                  </a:cubicBezTo>
                  <a:cubicBezTo>
                    <a:pt x="93" y="595"/>
                    <a:pt x="153" y="604"/>
                    <a:pt x="216" y="604"/>
                  </a:cubicBezTo>
                  <a:cubicBezTo>
                    <a:pt x="382" y="604"/>
                    <a:pt x="566" y="535"/>
                    <a:pt x="708" y="482"/>
                  </a:cubicBezTo>
                  <a:cubicBezTo>
                    <a:pt x="946" y="393"/>
                    <a:pt x="1157" y="261"/>
                    <a:pt x="1339" y="84"/>
                  </a:cubicBezTo>
                  <a:cubicBezTo>
                    <a:pt x="1371" y="53"/>
                    <a:pt x="1342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36">
              <a:extLst>
                <a:ext uri="{FF2B5EF4-FFF2-40B4-BE49-F238E27FC236}">
                  <a16:creationId xmlns:a16="http://schemas.microsoft.com/office/drawing/2014/main" id="{F2E8456D-04E7-E7E2-CFF4-AF436B672017}"/>
                </a:ext>
              </a:extLst>
            </p:cNvPr>
            <p:cNvSpPr/>
            <p:nvPr/>
          </p:nvSpPr>
          <p:spPr>
            <a:xfrm>
              <a:off x="2085000" y="2060200"/>
              <a:ext cx="33775" cy="65575"/>
            </a:xfrm>
            <a:custGeom>
              <a:avLst/>
              <a:gdLst/>
              <a:ahLst/>
              <a:cxnLst/>
              <a:rect l="l" t="t" r="r" b="b"/>
              <a:pathLst>
                <a:path w="1351" h="2623" extrusionOk="0">
                  <a:moveTo>
                    <a:pt x="1284" y="1"/>
                  </a:moveTo>
                  <a:cubicBezTo>
                    <a:pt x="1277" y="1"/>
                    <a:pt x="1270" y="2"/>
                    <a:pt x="1263" y="6"/>
                  </a:cubicBezTo>
                  <a:cubicBezTo>
                    <a:pt x="464" y="441"/>
                    <a:pt x="0" y="1708"/>
                    <a:pt x="82" y="2573"/>
                  </a:cubicBezTo>
                  <a:cubicBezTo>
                    <a:pt x="86" y="2606"/>
                    <a:pt x="109" y="2623"/>
                    <a:pt x="133" y="2623"/>
                  </a:cubicBezTo>
                  <a:cubicBezTo>
                    <a:pt x="157" y="2623"/>
                    <a:pt x="182" y="2606"/>
                    <a:pt x="186" y="2573"/>
                  </a:cubicBezTo>
                  <a:cubicBezTo>
                    <a:pt x="253" y="2047"/>
                    <a:pt x="330" y="1561"/>
                    <a:pt x="576" y="1083"/>
                  </a:cubicBezTo>
                  <a:cubicBezTo>
                    <a:pt x="773" y="697"/>
                    <a:pt x="1085" y="419"/>
                    <a:pt x="1327" y="70"/>
                  </a:cubicBezTo>
                  <a:cubicBezTo>
                    <a:pt x="1350" y="37"/>
                    <a:pt x="1318" y="1"/>
                    <a:pt x="1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36">
              <a:extLst>
                <a:ext uri="{FF2B5EF4-FFF2-40B4-BE49-F238E27FC236}">
                  <a16:creationId xmlns:a16="http://schemas.microsoft.com/office/drawing/2014/main" id="{0BA8E9AB-AC65-2A63-5911-924A3B11ADD8}"/>
                </a:ext>
              </a:extLst>
            </p:cNvPr>
            <p:cNvSpPr/>
            <p:nvPr/>
          </p:nvSpPr>
          <p:spPr>
            <a:xfrm>
              <a:off x="2082925" y="2060975"/>
              <a:ext cx="35125" cy="11125"/>
            </a:xfrm>
            <a:custGeom>
              <a:avLst/>
              <a:gdLst/>
              <a:ahLst/>
              <a:cxnLst/>
              <a:rect l="l" t="t" r="r" b="b"/>
              <a:pathLst>
                <a:path w="1405" h="445" extrusionOk="0">
                  <a:moveTo>
                    <a:pt x="1370" y="0"/>
                  </a:moveTo>
                  <a:cubicBezTo>
                    <a:pt x="1368" y="0"/>
                    <a:pt x="1366" y="0"/>
                    <a:pt x="1364" y="1"/>
                  </a:cubicBezTo>
                  <a:cubicBezTo>
                    <a:pt x="1146" y="49"/>
                    <a:pt x="946" y="151"/>
                    <a:pt x="729" y="204"/>
                  </a:cubicBezTo>
                  <a:cubicBezTo>
                    <a:pt x="508" y="258"/>
                    <a:pt x="286" y="246"/>
                    <a:pt x="66" y="290"/>
                  </a:cubicBezTo>
                  <a:cubicBezTo>
                    <a:pt x="0" y="302"/>
                    <a:pt x="1" y="408"/>
                    <a:pt x="66" y="423"/>
                  </a:cubicBezTo>
                  <a:cubicBezTo>
                    <a:pt x="137" y="438"/>
                    <a:pt x="216" y="445"/>
                    <a:pt x="299" y="445"/>
                  </a:cubicBezTo>
                  <a:cubicBezTo>
                    <a:pt x="681" y="445"/>
                    <a:pt x="1152" y="289"/>
                    <a:pt x="1388" y="43"/>
                  </a:cubicBezTo>
                  <a:cubicBezTo>
                    <a:pt x="1404" y="26"/>
                    <a:pt x="1391" y="0"/>
                    <a:pt x="13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36">
              <a:extLst>
                <a:ext uri="{FF2B5EF4-FFF2-40B4-BE49-F238E27FC236}">
                  <a16:creationId xmlns:a16="http://schemas.microsoft.com/office/drawing/2014/main" id="{CE6D5D27-9ACC-04EB-192C-0E6CDED1D51E}"/>
                </a:ext>
              </a:extLst>
            </p:cNvPr>
            <p:cNvSpPr/>
            <p:nvPr/>
          </p:nvSpPr>
          <p:spPr>
            <a:xfrm>
              <a:off x="2077600" y="2006650"/>
              <a:ext cx="42200" cy="64000"/>
            </a:xfrm>
            <a:custGeom>
              <a:avLst/>
              <a:gdLst/>
              <a:ahLst/>
              <a:cxnLst/>
              <a:rect l="l" t="t" r="r" b="b"/>
              <a:pathLst>
                <a:path w="1688" h="2560" extrusionOk="0">
                  <a:moveTo>
                    <a:pt x="1606" y="1"/>
                  </a:moveTo>
                  <a:cubicBezTo>
                    <a:pt x="1598" y="1"/>
                    <a:pt x="1590" y="2"/>
                    <a:pt x="1582" y="6"/>
                  </a:cubicBezTo>
                  <a:cubicBezTo>
                    <a:pt x="783" y="350"/>
                    <a:pt x="0" y="1663"/>
                    <a:pt x="223" y="2536"/>
                  </a:cubicBezTo>
                  <a:cubicBezTo>
                    <a:pt x="227" y="2552"/>
                    <a:pt x="240" y="2559"/>
                    <a:pt x="253" y="2559"/>
                  </a:cubicBezTo>
                  <a:cubicBezTo>
                    <a:pt x="267" y="2559"/>
                    <a:pt x="280" y="2551"/>
                    <a:pt x="284" y="2536"/>
                  </a:cubicBezTo>
                  <a:lnTo>
                    <a:pt x="284" y="2537"/>
                  </a:lnTo>
                  <a:cubicBezTo>
                    <a:pt x="426" y="2056"/>
                    <a:pt x="436" y="1613"/>
                    <a:pt x="685" y="1157"/>
                  </a:cubicBezTo>
                  <a:cubicBezTo>
                    <a:pt x="929" y="708"/>
                    <a:pt x="1289" y="436"/>
                    <a:pt x="1647" y="89"/>
                  </a:cubicBezTo>
                  <a:cubicBezTo>
                    <a:pt x="1687" y="50"/>
                    <a:pt x="1650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36">
              <a:extLst>
                <a:ext uri="{FF2B5EF4-FFF2-40B4-BE49-F238E27FC236}">
                  <a16:creationId xmlns:a16="http://schemas.microsoft.com/office/drawing/2014/main" id="{41F88A73-B704-8E2E-BA5D-6C9FD1834DBB}"/>
                </a:ext>
              </a:extLst>
            </p:cNvPr>
            <p:cNvSpPr/>
            <p:nvPr/>
          </p:nvSpPr>
          <p:spPr>
            <a:xfrm>
              <a:off x="2179750" y="2059600"/>
              <a:ext cx="10700" cy="35825"/>
            </a:xfrm>
            <a:custGeom>
              <a:avLst/>
              <a:gdLst/>
              <a:ahLst/>
              <a:cxnLst/>
              <a:rect l="l" t="t" r="r" b="b"/>
              <a:pathLst>
                <a:path w="428" h="1433" extrusionOk="0">
                  <a:moveTo>
                    <a:pt x="107" y="0"/>
                  </a:moveTo>
                  <a:cubicBezTo>
                    <a:pt x="88" y="0"/>
                    <a:pt x="70" y="20"/>
                    <a:pt x="74" y="41"/>
                  </a:cubicBezTo>
                  <a:cubicBezTo>
                    <a:pt x="119" y="272"/>
                    <a:pt x="204" y="473"/>
                    <a:pt x="188" y="715"/>
                  </a:cubicBezTo>
                  <a:cubicBezTo>
                    <a:pt x="173" y="950"/>
                    <a:pt x="78" y="1153"/>
                    <a:pt x="11" y="1374"/>
                  </a:cubicBezTo>
                  <a:cubicBezTo>
                    <a:pt x="1" y="1406"/>
                    <a:pt x="30" y="1433"/>
                    <a:pt x="58" y="1433"/>
                  </a:cubicBezTo>
                  <a:cubicBezTo>
                    <a:pt x="69" y="1433"/>
                    <a:pt x="80" y="1429"/>
                    <a:pt x="89" y="1419"/>
                  </a:cubicBezTo>
                  <a:cubicBezTo>
                    <a:pt x="398" y="1088"/>
                    <a:pt x="427" y="359"/>
                    <a:pt x="128" y="10"/>
                  </a:cubicBezTo>
                  <a:cubicBezTo>
                    <a:pt x="122" y="3"/>
                    <a:pt x="114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36">
              <a:extLst>
                <a:ext uri="{FF2B5EF4-FFF2-40B4-BE49-F238E27FC236}">
                  <a16:creationId xmlns:a16="http://schemas.microsoft.com/office/drawing/2014/main" id="{E64007FE-80CF-30D4-6DAA-DAD98F96CB4C}"/>
                </a:ext>
              </a:extLst>
            </p:cNvPr>
            <p:cNvSpPr/>
            <p:nvPr/>
          </p:nvSpPr>
          <p:spPr>
            <a:xfrm>
              <a:off x="2138300" y="2046300"/>
              <a:ext cx="45850" cy="49025"/>
            </a:xfrm>
            <a:custGeom>
              <a:avLst/>
              <a:gdLst/>
              <a:ahLst/>
              <a:cxnLst/>
              <a:rect l="l" t="t" r="r" b="b"/>
              <a:pathLst>
                <a:path w="1834" h="1961" extrusionOk="0">
                  <a:moveTo>
                    <a:pt x="155" y="1"/>
                  </a:moveTo>
                  <a:cubicBezTo>
                    <a:pt x="140" y="1"/>
                    <a:pt x="125" y="10"/>
                    <a:pt x="120" y="30"/>
                  </a:cubicBezTo>
                  <a:cubicBezTo>
                    <a:pt x="1" y="446"/>
                    <a:pt x="156" y="881"/>
                    <a:pt x="439" y="1197"/>
                  </a:cubicBezTo>
                  <a:cubicBezTo>
                    <a:pt x="794" y="1596"/>
                    <a:pt x="1332" y="1623"/>
                    <a:pt x="1734" y="1948"/>
                  </a:cubicBezTo>
                  <a:cubicBezTo>
                    <a:pt x="1745" y="1957"/>
                    <a:pt x="1757" y="1961"/>
                    <a:pt x="1768" y="1961"/>
                  </a:cubicBezTo>
                  <a:cubicBezTo>
                    <a:pt x="1803" y="1961"/>
                    <a:pt x="1834" y="1927"/>
                    <a:pt x="1813" y="1888"/>
                  </a:cubicBezTo>
                  <a:cubicBezTo>
                    <a:pt x="1644" y="1579"/>
                    <a:pt x="1259" y="1527"/>
                    <a:pt x="970" y="1381"/>
                  </a:cubicBezTo>
                  <a:cubicBezTo>
                    <a:pt x="441" y="1115"/>
                    <a:pt x="252" y="594"/>
                    <a:pt x="199" y="40"/>
                  </a:cubicBezTo>
                  <a:cubicBezTo>
                    <a:pt x="196" y="16"/>
                    <a:pt x="175" y="1"/>
                    <a:pt x="1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36">
              <a:extLst>
                <a:ext uri="{FF2B5EF4-FFF2-40B4-BE49-F238E27FC236}">
                  <a16:creationId xmlns:a16="http://schemas.microsoft.com/office/drawing/2014/main" id="{F599DDED-0779-05F7-20D7-F107FFEACDF6}"/>
                </a:ext>
              </a:extLst>
            </p:cNvPr>
            <p:cNvSpPr/>
            <p:nvPr/>
          </p:nvSpPr>
          <p:spPr>
            <a:xfrm>
              <a:off x="2178875" y="2090525"/>
              <a:ext cx="20925" cy="39850"/>
            </a:xfrm>
            <a:custGeom>
              <a:avLst/>
              <a:gdLst/>
              <a:ahLst/>
              <a:cxnLst/>
              <a:rect l="l" t="t" r="r" b="b"/>
              <a:pathLst>
                <a:path w="837" h="1594" extrusionOk="0">
                  <a:moveTo>
                    <a:pt x="19" y="1"/>
                  </a:moveTo>
                  <a:cubicBezTo>
                    <a:pt x="10" y="1"/>
                    <a:pt x="1" y="10"/>
                    <a:pt x="4" y="20"/>
                  </a:cubicBezTo>
                  <a:lnTo>
                    <a:pt x="5" y="20"/>
                  </a:lnTo>
                  <a:cubicBezTo>
                    <a:pt x="102" y="269"/>
                    <a:pt x="294" y="481"/>
                    <a:pt x="413" y="724"/>
                  </a:cubicBezTo>
                  <a:cubicBezTo>
                    <a:pt x="546" y="997"/>
                    <a:pt x="600" y="1307"/>
                    <a:pt x="742" y="1571"/>
                  </a:cubicBezTo>
                  <a:cubicBezTo>
                    <a:pt x="751" y="1587"/>
                    <a:pt x="766" y="1594"/>
                    <a:pt x="780" y="1594"/>
                  </a:cubicBezTo>
                  <a:cubicBezTo>
                    <a:pt x="805" y="1594"/>
                    <a:pt x="829" y="1575"/>
                    <a:pt x="830" y="1547"/>
                  </a:cubicBezTo>
                  <a:cubicBezTo>
                    <a:pt x="837" y="1260"/>
                    <a:pt x="683" y="951"/>
                    <a:pt x="552" y="700"/>
                  </a:cubicBezTo>
                  <a:cubicBezTo>
                    <a:pt x="425" y="456"/>
                    <a:pt x="267" y="154"/>
                    <a:pt x="27" y="3"/>
                  </a:cubicBezTo>
                  <a:cubicBezTo>
                    <a:pt x="24" y="1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36">
              <a:extLst>
                <a:ext uri="{FF2B5EF4-FFF2-40B4-BE49-F238E27FC236}">
                  <a16:creationId xmlns:a16="http://schemas.microsoft.com/office/drawing/2014/main" id="{C626516E-C3CD-4F93-23B8-B236B31C3178}"/>
                </a:ext>
              </a:extLst>
            </p:cNvPr>
            <p:cNvSpPr/>
            <p:nvPr/>
          </p:nvSpPr>
          <p:spPr>
            <a:xfrm>
              <a:off x="2140775" y="2095600"/>
              <a:ext cx="59475" cy="36525"/>
            </a:xfrm>
            <a:custGeom>
              <a:avLst/>
              <a:gdLst/>
              <a:ahLst/>
              <a:cxnLst/>
              <a:rect l="l" t="t" r="r" b="b"/>
              <a:pathLst>
                <a:path w="2379" h="1461" extrusionOk="0">
                  <a:moveTo>
                    <a:pt x="15" y="1"/>
                  </a:moveTo>
                  <a:cubicBezTo>
                    <a:pt x="8" y="1"/>
                    <a:pt x="0" y="5"/>
                    <a:pt x="1" y="14"/>
                  </a:cubicBezTo>
                  <a:cubicBezTo>
                    <a:pt x="65" y="847"/>
                    <a:pt x="943" y="1460"/>
                    <a:pt x="1764" y="1460"/>
                  </a:cubicBezTo>
                  <a:cubicBezTo>
                    <a:pt x="1969" y="1460"/>
                    <a:pt x="2170" y="1422"/>
                    <a:pt x="2354" y="1340"/>
                  </a:cubicBezTo>
                  <a:cubicBezTo>
                    <a:pt x="2379" y="1329"/>
                    <a:pt x="2366" y="1290"/>
                    <a:pt x="2342" y="1290"/>
                  </a:cubicBezTo>
                  <a:cubicBezTo>
                    <a:pt x="2342" y="1290"/>
                    <a:pt x="2341" y="1290"/>
                    <a:pt x="2341" y="1290"/>
                  </a:cubicBezTo>
                  <a:cubicBezTo>
                    <a:pt x="2230" y="1294"/>
                    <a:pt x="2120" y="1297"/>
                    <a:pt x="2012" y="1297"/>
                  </a:cubicBezTo>
                  <a:cubicBezTo>
                    <a:pt x="1623" y="1297"/>
                    <a:pt x="1253" y="1253"/>
                    <a:pt x="898" y="1030"/>
                  </a:cubicBezTo>
                  <a:cubicBezTo>
                    <a:pt x="495" y="778"/>
                    <a:pt x="271" y="399"/>
                    <a:pt x="26" y="6"/>
                  </a:cubicBezTo>
                  <a:cubicBezTo>
                    <a:pt x="23" y="3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36">
              <a:extLst>
                <a:ext uri="{FF2B5EF4-FFF2-40B4-BE49-F238E27FC236}">
                  <a16:creationId xmlns:a16="http://schemas.microsoft.com/office/drawing/2014/main" id="{20F518F9-DF43-796B-80A9-FAEA6253B81B}"/>
                </a:ext>
              </a:extLst>
            </p:cNvPr>
            <p:cNvSpPr/>
            <p:nvPr/>
          </p:nvSpPr>
          <p:spPr>
            <a:xfrm>
              <a:off x="2124500" y="2116725"/>
              <a:ext cx="36525" cy="58475"/>
            </a:xfrm>
            <a:custGeom>
              <a:avLst/>
              <a:gdLst/>
              <a:ahLst/>
              <a:cxnLst/>
              <a:rect l="l" t="t" r="r" b="b"/>
              <a:pathLst>
                <a:path w="1461" h="2339" extrusionOk="0">
                  <a:moveTo>
                    <a:pt x="1214" y="1"/>
                  </a:moveTo>
                  <a:cubicBezTo>
                    <a:pt x="1204" y="1"/>
                    <a:pt x="1194" y="7"/>
                    <a:pt x="1195" y="20"/>
                  </a:cubicBezTo>
                  <a:cubicBezTo>
                    <a:pt x="1227" y="492"/>
                    <a:pt x="1163" y="942"/>
                    <a:pt x="930" y="1362"/>
                  </a:cubicBezTo>
                  <a:cubicBezTo>
                    <a:pt x="704" y="1772"/>
                    <a:pt x="363" y="1949"/>
                    <a:pt x="38" y="2251"/>
                  </a:cubicBezTo>
                  <a:cubicBezTo>
                    <a:pt x="1" y="2286"/>
                    <a:pt x="36" y="2338"/>
                    <a:pt x="79" y="2338"/>
                  </a:cubicBezTo>
                  <a:cubicBezTo>
                    <a:pt x="82" y="2338"/>
                    <a:pt x="86" y="2338"/>
                    <a:pt x="89" y="2337"/>
                  </a:cubicBezTo>
                  <a:cubicBezTo>
                    <a:pt x="1012" y="2167"/>
                    <a:pt x="1461" y="807"/>
                    <a:pt x="1234" y="15"/>
                  </a:cubicBezTo>
                  <a:cubicBezTo>
                    <a:pt x="1231" y="5"/>
                    <a:pt x="1223" y="1"/>
                    <a:pt x="1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36">
              <a:extLst>
                <a:ext uri="{FF2B5EF4-FFF2-40B4-BE49-F238E27FC236}">
                  <a16:creationId xmlns:a16="http://schemas.microsoft.com/office/drawing/2014/main" id="{7A42A2BF-89FC-F7C1-9705-242612324E3A}"/>
                </a:ext>
              </a:extLst>
            </p:cNvPr>
            <p:cNvSpPr/>
            <p:nvPr/>
          </p:nvSpPr>
          <p:spPr>
            <a:xfrm>
              <a:off x="2100150" y="2112600"/>
              <a:ext cx="41050" cy="63400"/>
            </a:xfrm>
            <a:custGeom>
              <a:avLst/>
              <a:gdLst/>
              <a:ahLst/>
              <a:cxnLst/>
              <a:rect l="l" t="t" r="r" b="b"/>
              <a:pathLst>
                <a:path w="1642" h="2536" extrusionOk="0">
                  <a:moveTo>
                    <a:pt x="504" y="0"/>
                  </a:moveTo>
                  <a:cubicBezTo>
                    <a:pt x="491" y="0"/>
                    <a:pt x="477" y="7"/>
                    <a:pt x="468" y="25"/>
                  </a:cubicBezTo>
                  <a:cubicBezTo>
                    <a:pt x="1" y="923"/>
                    <a:pt x="1641" y="1636"/>
                    <a:pt x="977" y="2496"/>
                  </a:cubicBezTo>
                  <a:cubicBezTo>
                    <a:pt x="963" y="2513"/>
                    <a:pt x="977" y="2535"/>
                    <a:pt x="994" y="2535"/>
                  </a:cubicBezTo>
                  <a:cubicBezTo>
                    <a:pt x="1000" y="2535"/>
                    <a:pt x="1005" y="2533"/>
                    <a:pt x="1011" y="2528"/>
                  </a:cubicBezTo>
                  <a:cubicBezTo>
                    <a:pt x="1250" y="2305"/>
                    <a:pt x="1294" y="2033"/>
                    <a:pt x="1197" y="1718"/>
                  </a:cubicBezTo>
                  <a:cubicBezTo>
                    <a:pt x="1005" y="1101"/>
                    <a:pt x="442" y="784"/>
                    <a:pt x="553" y="61"/>
                  </a:cubicBezTo>
                  <a:cubicBezTo>
                    <a:pt x="559" y="28"/>
                    <a:pt x="531" y="0"/>
                    <a:pt x="5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36">
              <a:extLst>
                <a:ext uri="{FF2B5EF4-FFF2-40B4-BE49-F238E27FC236}">
                  <a16:creationId xmlns:a16="http://schemas.microsoft.com/office/drawing/2014/main" id="{15BE2AD7-5744-FB15-544C-AF5BFC7B4924}"/>
                </a:ext>
              </a:extLst>
            </p:cNvPr>
            <p:cNvSpPr/>
            <p:nvPr/>
          </p:nvSpPr>
          <p:spPr>
            <a:xfrm>
              <a:off x="2308275" y="2239775"/>
              <a:ext cx="171650" cy="124675"/>
            </a:xfrm>
            <a:custGeom>
              <a:avLst/>
              <a:gdLst/>
              <a:ahLst/>
              <a:cxnLst/>
              <a:rect l="l" t="t" r="r" b="b"/>
              <a:pathLst>
                <a:path w="6866" h="4987" extrusionOk="0">
                  <a:moveTo>
                    <a:pt x="2083" y="1"/>
                  </a:moveTo>
                  <a:cubicBezTo>
                    <a:pt x="1251" y="1"/>
                    <a:pt x="421" y="845"/>
                    <a:pt x="263" y="1688"/>
                  </a:cubicBezTo>
                  <a:cubicBezTo>
                    <a:pt x="1" y="3077"/>
                    <a:pt x="901" y="4370"/>
                    <a:pt x="2198" y="4811"/>
                  </a:cubicBezTo>
                  <a:cubicBezTo>
                    <a:pt x="2548" y="4930"/>
                    <a:pt x="2915" y="4987"/>
                    <a:pt x="3285" y="4987"/>
                  </a:cubicBezTo>
                  <a:cubicBezTo>
                    <a:pt x="4455" y="4987"/>
                    <a:pt x="5645" y="4422"/>
                    <a:pt x="6350" y="3492"/>
                  </a:cubicBezTo>
                  <a:cubicBezTo>
                    <a:pt x="6648" y="3101"/>
                    <a:pt x="6865" y="2555"/>
                    <a:pt x="6600" y="2090"/>
                  </a:cubicBezTo>
                  <a:cubicBezTo>
                    <a:pt x="6439" y="1808"/>
                    <a:pt x="6165" y="1641"/>
                    <a:pt x="5873" y="1641"/>
                  </a:cubicBezTo>
                  <a:cubicBezTo>
                    <a:pt x="5761" y="1641"/>
                    <a:pt x="5646" y="1665"/>
                    <a:pt x="5534" y="1718"/>
                  </a:cubicBezTo>
                  <a:cubicBezTo>
                    <a:pt x="5462" y="1751"/>
                    <a:pt x="5501" y="1867"/>
                    <a:pt x="5569" y="1867"/>
                  </a:cubicBezTo>
                  <a:cubicBezTo>
                    <a:pt x="5577" y="1867"/>
                    <a:pt x="5586" y="1865"/>
                    <a:pt x="5594" y="1861"/>
                  </a:cubicBezTo>
                  <a:cubicBezTo>
                    <a:pt x="5684" y="1824"/>
                    <a:pt x="5769" y="1808"/>
                    <a:pt x="5849" y="1808"/>
                  </a:cubicBezTo>
                  <a:cubicBezTo>
                    <a:pt x="6316" y="1808"/>
                    <a:pt x="6605" y="2377"/>
                    <a:pt x="6491" y="2837"/>
                  </a:cubicBezTo>
                  <a:cubicBezTo>
                    <a:pt x="6421" y="3123"/>
                    <a:pt x="6190" y="3393"/>
                    <a:pt x="5995" y="3595"/>
                  </a:cubicBezTo>
                  <a:cubicBezTo>
                    <a:pt x="5664" y="3939"/>
                    <a:pt x="5257" y="4233"/>
                    <a:pt x="4826" y="4439"/>
                  </a:cubicBezTo>
                  <a:cubicBezTo>
                    <a:pt x="4343" y="4671"/>
                    <a:pt x="3812" y="4796"/>
                    <a:pt x="3283" y="4796"/>
                  </a:cubicBezTo>
                  <a:cubicBezTo>
                    <a:pt x="2834" y="4796"/>
                    <a:pt x="2385" y="4706"/>
                    <a:pt x="1969" y="4515"/>
                  </a:cubicBezTo>
                  <a:cubicBezTo>
                    <a:pt x="1038" y="4088"/>
                    <a:pt x="377" y="3169"/>
                    <a:pt x="379" y="2124"/>
                  </a:cubicBezTo>
                  <a:cubicBezTo>
                    <a:pt x="383" y="1041"/>
                    <a:pt x="1177" y="268"/>
                    <a:pt x="2111" y="268"/>
                  </a:cubicBezTo>
                  <a:cubicBezTo>
                    <a:pt x="2400" y="268"/>
                    <a:pt x="2702" y="342"/>
                    <a:pt x="2998" y="503"/>
                  </a:cubicBezTo>
                  <a:cubicBezTo>
                    <a:pt x="3003" y="506"/>
                    <a:pt x="3008" y="507"/>
                    <a:pt x="3013" y="507"/>
                  </a:cubicBezTo>
                  <a:cubicBezTo>
                    <a:pt x="3037" y="507"/>
                    <a:pt x="3054" y="477"/>
                    <a:pt x="3035" y="456"/>
                  </a:cubicBezTo>
                  <a:cubicBezTo>
                    <a:pt x="2746" y="135"/>
                    <a:pt x="2414" y="1"/>
                    <a:pt x="20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36">
              <a:extLst>
                <a:ext uri="{FF2B5EF4-FFF2-40B4-BE49-F238E27FC236}">
                  <a16:creationId xmlns:a16="http://schemas.microsoft.com/office/drawing/2014/main" id="{E7A90887-1B09-3823-41E9-16F7689DE30B}"/>
                </a:ext>
              </a:extLst>
            </p:cNvPr>
            <p:cNvSpPr/>
            <p:nvPr/>
          </p:nvSpPr>
          <p:spPr>
            <a:xfrm>
              <a:off x="2443375" y="2254525"/>
              <a:ext cx="18125" cy="30400"/>
            </a:xfrm>
            <a:custGeom>
              <a:avLst/>
              <a:gdLst/>
              <a:ahLst/>
              <a:cxnLst/>
              <a:rect l="l" t="t" r="r" b="b"/>
              <a:pathLst>
                <a:path w="725" h="1216" extrusionOk="0">
                  <a:moveTo>
                    <a:pt x="640" y="1"/>
                  </a:moveTo>
                  <a:cubicBezTo>
                    <a:pt x="630" y="1"/>
                    <a:pt x="619" y="4"/>
                    <a:pt x="608" y="12"/>
                  </a:cubicBezTo>
                  <a:cubicBezTo>
                    <a:pt x="259" y="262"/>
                    <a:pt x="0" y="750"/>
                    <a:pt x="136" y="1185"/>
                  </a:cubicBezTo>
                  <a:cubicBezTo>
                    <a:pt x="143" y="1206"/>
                    <a:pt x="162" y="1215"/>
                    <a:pt x="180" y="1215"/>
                  </a:cubicBezTo>
                  <a:cubicBezTo>
                    <a:pt x="202" y="1215"/>
                    <a:pt x="223" y="1201"/>
                    <a:pt x="222" y="1173"/>
                  </a:cubicBezTo>
                  <a:cubicBezTo>
                    <a:pt x="207" y="749"/>
                    <a:pt x="301" y="374"/>
                    <a:pt x="671" y="119"/>
                  </a:cubicBezTo>
                  <a:cubicBezTo>
                    <a:pt x="725" y="81"/>
                    <a:pt x="690" y="1"/>
                    <a:pt x="6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36">
              <a:extLst>
                <a:ext uri="{FF2B5EF4-FFF2-40B4-BE49-F238E27FC236}">
                  <a16:creationId xmlns:a16="http://schemas.microsoft.com/office/drawing/2014/main" id="{4214DACD-F765-BBFB-8DDB-A3D153D6506C}"/>
                </a:ext>
              </a:extLst>
            </p:cNvPr>
            <p:cNvSpPr/>
            <p:nvPr/>
          </p:nvSpPr>
          <p:spPr>
            <a:xfrm>
              <a:off x="2428725" y="2212925"/>
              <a:ext cx="69100" cy="122900"/>
            </a:xfrm>
            <a:custGeom>
              <a:avLst/>
              <a:gdLst/>
              <a:ahLst/>
              <a:cxnLst/>
              <a:rect l="l" t="t" r="r" b="b"/>
              <a:pathLst>
                <a:path w="2764" h="4916" extrusionOk="0">
                  <a:moveTo>
                    <a:pt x="161" y="1"/>
                  </a:moveTo>
                  <a:cubicBezTo>
                    <a:pt x="146" y="1"/>
                    <a:pt x="130" y="9"/>
                    <a:pt x="127" y="26"/>
                  </a:cubicBezTo>
                  <a:cubicBezTo>
                    <a:pt x="0" y="739"/>
                    <a:pt x="525" y="1261"/>
                    <a:pt x="1058" y="1654"/>
                  </a:cubicBezTo>
                  <a:cubicBezTo>
                    <a:pt x="1609" y="2061"/>
                    <a:pt x="2152" y="2402"/>
                    <a:pt x="2394" y="3081"/>
                  </a:cubicBezTo>
                  <a:cubicBezTo>
                    <a:pt x="2611" y="3693"/>
                    <a:pt x="2510" y="4281"/>
                    <a:pt x="2277" y="4867"/>
                  </a:cubicBezTo>
                  <a:cubicBezTo>
                    <a:pt x="2266" y="4895"/>
                    <a:pt x="2291" y="4916"/>
                    <a:pt x="2316" y="4916"/>
                  </a:cubicBezTo>
                  <a:cubicBezTo>
                    <a:pt x="2329" y="4916"/>
                    <a:pt x="2343" y="4910"/>
                    <a:pt x="2351" y="4897"/>
                  </a:cubicBezTo>
                  <a:cubicBezTo>
                    <a:pt x="2764" y="4220"/>
                    <a:pt x="2746" y="3335"/>
                    <a:pt x="2358" y="2646"/>
                  </a:cubicBezTo>
                  <a:cubicBezTo>
                    <a:pt x="1764" y="1590"/>
                    <a:pt x="406" y="1351"/>
                    <a:pt x="195" y="26"/>
                  </a:cubicBezTo>
                  <a:cubicBezTo>
                    <a:pt x="192" y="9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36">
              <a:extLst>
                <a:ext uri="{FF2B5EF4-FFF2-40B4-BE49-F238E27FC236}">
                  <a16:creationId xmlns:a16="http://schemas.microsoft.com/office/drawing/2014/main" id="{120503FA-4607-9411-B16F-03ABEEC5B5FA}"/>
                </a:ext>
              </a:extLst>
            </p:cNvPr>
            <p:cNvSpPr/>
            <p:nvPr/>
          </p:nvSpPr>
          <p:spPr>
            <a:xfrm>
              <a:off x="2431925" y="2213175"/>
              <a:ext cx="87825" cy="75725"/>
            </a:xfrm>
            <a:custGeom>
              <a:avLst/>
              <a:gdLst/>
              <a:ahLst/>
              <a:cxnLst/>
              <a:rect l="l" t="t" r="r" b="b"/>
              <a:pathLst>
                <a:path w="3513" h="3029" extrusionOk="0">
                  <a:moveTo>
                    <a:pt x="38" y="1"/>
                  </a:moveTo>
                  <a:cubicBezTo>
                    <a:pt x="18" y="1"/>
                    <a:pt x="0" y="25"/>
                    <a:pt x="11" y="47"/>
                  </a:cubicBezTo>
                  <a:cubicBezTo>
                    <a:pt x="178" y="400"/>
                    <a:pt x="501" y="473"/>
                    <a:pt x="844" y="473"/>
                  </a:cubicBezTo>
                  <a:cubicBezTo>
                    <a:pt x="1046" y="473"/>
                    <a:pt x="1256" y="447"/>
                    <a:pt x="1444" y="440"/>
                  </a:cubicBezTo>
                  <a:cubicBezTo>
                    <a:pt x="1475" y="438"/>
                    <a:pt x="1505" y="438"/>
                    <a:pt x="1534" y="438"/>
                  </a:cubicBezTo>
                  <a:cubicBezTo>
                    <a:pt x="2944" y="438"/>
                    <a:pt x="3172" y="1870"/>
                    <a:pt x="3396" y="2987"/>
                  </a:cubicBezTo>
                  <a:cubicBezTo>
                    <a:pt x="3402" y="3015"/>
                    <a:pt x="3426" y="3028"/>
                    <a:pt x="3450" y="3028"/>
                  </a:cubicBezTo>
                  <a:cubicBezTo>
                    <a:pt x="3481" y="3028"/>
                    <a:pt x="3513" y="3008"/>
                    <a:pt x="3511" y="2971"/>
                  </a:cubicBezTo>
                  <a:cubicBezTo>
                    <a:pt x="3472" y="2127"/>
                    <a:pt x="3301" y="1182"/>
                    <a:pt x="2612" y="616"/>
                  </a:cubicBezTo>
                  <a:cubicBezTo>
                    <a:pt x="2378" y="423"/>
                    <a:pt x="2114" y="298"/>
                    <a:pt x="1811" y="262"/>
                  </a:cubicBezTo>
                  <a:cubicBezTo>
                    <a:pt x="1750" y="255"/>
                    <a:pt x="1689" y="252"/>
                    <a:pt x="1628" y="252"/>
                  </a:cubicBezTo>
                  <a:cubicBezTo>
                    <a:pt x="1341" y="252"/>
                    <a:pt x="1059" y="320"/>
                    <a:pt x="790" y="320"/>
                  </a:cubicBezTo>
                  <a:cubicBezTo>
                    <a:pt x="532" y="320"/>
                    <a:pt x="286" y="257"/>
                    <a:pt x="58" y="10"/>
                  </a:cubicBezTo>
                  <a:cubicBezTo>
                    <a:pt x="52" y="3"/>
                    <a:pt x="45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36">
              <a:extLst>
                <a:ext uri="{FF2B5EF4-FFF2-40B4-BE49-F238E27FC236}">
                  <a16:creationId xmlns:a16="http://schemas.microsoft.com/office/drawing/2014/main" id="{4F958D25-2886-6AE2-0E70-B59A1A34AAB4}"/>
                </a:ext>
              </a:extLst>
            </p:cNvPr>
            <p:cNvSpPr/>
            <p:nvPr/>
          </p:nvSpPr>
          <p:spPr>
            <a:xfrm>
              <a:off x="2454100" y="2186175"/>
              <a:ext cx="36750" cy="36300"/>
            </a:xfrm>
            <a:custGeom>
              <a:avLst/>
              <a:gdLst/>
              <a:ahLst/>
              <a:cxnLst/>
              <a:rect l="l" t="t" r="r" b="b"/>
              <a:pathLst>
                <a:path w="1470" h="1452" extrusionOk="0">
                  <a:moveTo>
                    <a:pt x="159" y="1"/>
                  </a:moveTo>
                  <a:cubicBezTo>
                    <a:pt x="134" y="1"/>
                    <a:pt x="108" y="14"/>
                    <a:pt x="97" y="43"/>
                  </a:cubicBezTo>
                  <a:cubicBezTo>
                    <a:pt x="0" y="287"/>
                    <a:pt x="151" y="518"/>
                    <a:pt x="364" y="643"/>
                  </a:cubicBezTo>
                  <a:cubicBezTo>
                    <a:pt x="631" y="797"/>
                    <a:pt x="1470" y="878"/>
                    <a:pt x="1154" y="1382"/>
                  </a:cubicBezTo>
                  <a:cubicBezTo>
                    <a:pt x="1136" y="1413"/>
                    <a:pt x="1163" y="1451"/>
                    <a:pt x="1194" y="1451"/>
                  </a:cubicBezTo>
                  <a:cubicBezTo>
                    <a:pt x="1201" y="1451"/>
                    <a:pt x="1209" y="1449"/>
                    <a:pt x="1216" y="1444"/>
                  </a:cubicBezTo>
                  <a:cubicBezTo>
                    <a:pt x="1415" y="1310"/>
                    <a:pt x="1364" y="1037"/>
                    <a:pt x="1225" y="873"/>
                  </a:cubicBezTo>
                  <a:cubicBezTo>
                    <a:pt x="986" y="591"/>
                    <a:pt x="21" y="610"/>
                    <a:pt x="216" y="76"/>
                  </a:cubicBezTo>
                  <a:cubicBezTo>
                    <a:pt x="233" y="30"/>
                    <a:pt x="196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36">
              <a:extLst>
                <a:ext uri="{FF2B5EF4-FFF2-40B4-BE49-F238E27FC236}">
                  <a16:creationId xmlns:a16="http://schemas.microsoft.com/office/drawing/2014/main" id="{C858C858-4953-FAC5-EBA3-3DBB543742FF}"/>
                </a:ext>
              </a:extLst>
            </p:cNvPr>
            <p:cNvSpPr/>
            <p:nvPr/>
          </p:nvSpPr>
          <p:spPr>
            <a:xfrm>
              <a:off x="2411800" y="2142850"/>
              <a:ext cx="99475" cy="79575"/>
            </a:xfrm>
            <a:custGeom>
              <a:avLst/>
              <a:gdLst/>
              <a:ahLst/>
              <a:cxnLst/>
              <a:rect l="l" t="t" r="r" b="b"/>
              <a:pathLst>
                <a:path w="3979" h="3183" extrusionOk="0">
                  <a:moveTo>
                    <a:pt x="30" y="1"/>
                  </a:moveTo>
                  <a:cubicBezTo>
                    <a:pt x="16" y="1"/>
                    <a:pt x="1" y="15"/>
                    <a:pt x="3" y="31"/>
                  </a:cubicBezTo>
                  <a:cubicBezTo>
                    <a:pt x="149" y="761"/>
                    <a:pt x="639" y="1348"/>
                    <a:pt x="1326" y="1645"/>
                  </a:cubicBezTo>
                  <a:cubicBezTo>
                    <a:pt x="1711" y="1810"/>
                    <a:pt x="2112" y="1820"/>
                    <a:pt x="2514" y="1912"/>
                  </a:cubicBezTo>
                  <a:cubicBezTo>
                    <a:pt x="3257" y="2082"/>
                    <a:pt x="3653" y="2492"/>
                    <a:pt x="3946" y="3175"/>
                  </a:cubicBezTo>
                  <a:cubicBezTo>
                    <a:pt x="3948" y="3180"/>
                    <a:pt x="3954" y="3183"/>
                    <a:pt x="3959" y="3183"/>
                  </a:cubicBezTo>
                  <a:cubicBezTo>
                    <a:pt x="3969" y="3183"/>
                    <a:pt x="3979" y="3176"/>
                    <a:pt x="3977" y="3166"/>
                  </a:cubicBezTo>
                  <a:cubicBezTo>
                    <a:pt x="3891" y="2505"/>
                    <a:pt x="3394" y="2016"/>
                    <a:pt x="2771" y="1823"/>
                  </a:cubicBezTo>
                  <a:cubicBezTo>
                    <a:pt x="2214" y="1651"/>
                    <a:pt x="1658" y="1679"/>
                    <a:pt x="1138" y="1368"/>
                  </a:cubicBezTo>
                  <a:cubicBezTo>
                    <a:pt x="620" y="1058"/>
                    <a:pt x="279" y="559"/>
                    <a:pt x="47" y="13"/>
                  </a:cubicBezTo>
                  <a:cubicBezTo>
                    <a:pt x="43" y="4"/>
                    <a:pt x="37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36">
              <a:extLst>
                <a:ext uri="{FF2B5EF4-FFF2-40B4-BE49-F238E27FC236}">
                  <a16:creationId xmlns:a16="http://schemas.microsoft.com/office/drawing/2014/main" id="{8E3ADAEE-8E33-1783-4520-1F0E80A34331}"/>
                </a:ext>
              </a:extLst>
            </p:cNvPr>
            <p:cNvSpPr/>
            <p:nvPr/>
          </p:nvSpPr>
          <p:spPr>
            <a:xfrm>
              <a:off x="2411400" y="2145575"/>
              <a:ext cx="69350" cy="21525"/>
            </a:xfrm>
            <a:custGeom>
              <a:avLst/>
              <a:gdLst/>
              <a:ahLst/>
              <a:cxnLst/>
              <a:rect l="l" t="t" r="r" b="b"/>
              <a:pathLst>
                <a:path w="2774" h="861" extrusionOk="0">
                  <a:moveTo>
                    <a:pt x="36" y="0"/>
                  </a:moveTo>
                  <a:cubicBezTo>
                    <a:pt x="11" y="0"/>
                    <a:pt x="0" y="36"/>
                    <a:pt x="23" y="48"/>
                  </a:cubicBezTo>
                  <a:cubicBezTo>
                    <a:pt x="354" y="216"/>
                    <a:pt x="732" y="210"/>
                    <a:pt x="1096" y="251"/>
                  </a:cubicBezTo>
                  <a:cubicBezTo>
                    <a:pt x="1692" y="317"/>
                    <a:pt x="2213" y="435"/>
                    <a:pt x="2670" y="848"/>
                  </a:cubicBezTo>
                  <a:cubicBezTo>
                    <a:pt x="2679" y="857"/>
                    <a:pt x="2691" y="860"/>
                    <a:pt x="2703" y="860"/>
                  </a:cubicBezTo>
                  <a:cubicBezTo>
                    <a:pt x="2738" y="860"/>
                    <a:pt x="2773" y="824"/>
                    <a:pt x="2749" y="786"/>
                  </a:cubicBezTo>
                  <a:cubicBezTo>
                    <a:pt x="2508" y="420"/>
                    <a:pt x="2138" y="247"/>
                    <a:pt x="1714" y="159"/>
                  </a:cubicBezTo>
                  <a:cubicBezTo>
                    <a:pt x="1182" y="51"/>
                    <a:pt x="576" y="1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36">
              <a:extLst>
                <a:ext uri="{FF2B5EF4-FFF2-40B4-BE49-F238E27FC236}">
                  <a16:creationId xmlns:a16="http://schemas.microsoft.com/office/drawing/2014/main" id="{E135946D-95DA-620B-FD02-D439E80A8E1B}"/>
                </a:ext>
              </a:extLst>
            </p:cNvPr>
            <p:cNvSpPr/>
            <p:nvPr/>
          </p:nvSpPr>
          <p:spPr>
            <a:xfrm>
              <a:off x="2418100" y="2113925"/>
              <a:ext cx="13575" cy="35775"/>
            </a:xfrm>
            <a:custGeom>
              <a:avLst/>
              <a:gdLst/>
              <a:ahLst/>
              <a:cxnLst/>
              <a:rect l="l" t="t" r="r" b="b"/>
              <a:pathLst>
                <a:path w="543" h="1431" extrusionOk="0">
                  <a:moveTo>
                    <a:pt x="332" y="0"/>
                  </a:moveTo>
                  <a:cubicBezTo>
                    <a:pt x="315" y="0"/>
                    <a:pt x="299" y="7"/>
                    <a:pt x="289" y="22"/>
                  </a:cubicBezTo>
                  <a:cubicBezTo>
                    <a:pt x="0" y="442"/>
                    <a:pt x="109" y="1050"/>
                    <a:pt x="434" y="1413"/>
                  </a:cubicBezTo>
                  <a:cubicBezTo>
                    <a:pt x="445" y="1426"/>
                    <a:pt x="457" y="1431"/>
                    <a:pt x="470" y="1431"/>
                  </a:cubicBezTo>
                  <a:cubicBezTo>
                    <a:pt x="508" y="1431"/>
                    <a:pt x="542" y="1378"/>
                    <a:pt x="509" y="1338"/>
                  </a:cubicBezTo>
                  <a:cubicBezTo>
                    <a:pt x="186" y="945"/>
                    <a:pt x="192" y="505"/>
                    <a:pt x="378" y="58"/>
                  </a:cubicBezTo>
                  <a:cubicBezTo>
                    <a:pt x="392" y="24"/>
                    <a:pt x="362" y="0"/>
                    <a:pt x="3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36">
              <a:extLst>
                <a:ext uri="{FF2B5EF4-FFF2-40B4-BE49-F238E27FC236}">
                  <a16:creationId xmlns:a16="http://schemas.microsoft.com/office/drawing/2014/main" id="{6BC8E8A2-7804-2726-C298-39D67D4C0FE1}"/>
                </a:ext>
              </a:extLst>
            </p:cNvPr>
            <p:cNvSpPr/>
            <p:nvPr/>
          </p:nvSpPr>
          <p:spPr>
            <a:xfrm>
              <a:off x="2378625" y="2081400"/>
              <a:ext cx="165475" cy="143600"/>
            </a:xfrm>
            <a:custGeom>
              <a:avLst/>
              <a:gdLst/>
              <a:ahLst/>
              <a:cxnLst/>
              <a:rect l="l" t="t" r="r" b="b"/>
              <a:pathLst>
                <a:path w="6619" h="5744" extrusionOk="0">
                  <a:moveTo>
                    <a:pt x="65" y="0"/>
                  </a:moveTo>
                  <a:cubicBezTo>
                    <a:pt x="34" y="0"/>
                    <a:pt x="1" y="28"/>
                    <a:pt x="12" y="64"/>
                  </a:cubicBezTo>
                  <a:cubicBezTo>
                    <a:pt x="477" y="1550"/>
                    <a:pt x="2324" y="1269"/>
                    <a:pt x="3498" y="1668"/>
                  </a:cubicBezTo>
                  <a:cubicBezTo>
                    <a:pt x="5293" y="2277"/>
                    <a:pt x="6247" y="3931"/>
                    <a:pt x="6469" y="5722"/>
                  </a:cubicBezTo>
                  <a:cubicBezTo>
                    <a:pt x="6470" y="5736"/>
                    <a:pt x="6481" y="5743"/>
                    <a:pt x="6491" y="5743"/>
                  </a:cubicBezTo>
                  <a:cubicBezTo>
                    <a:pt x="6501" y="5743"/>
                    <a:pt x="6511" y="5736"/>
                    <a:pt x="6512" y="5722"/>
                  </a:cubicBezTo>
                  <a:cubicBezTo>
                    <a:pt x="6618" y="4371"/>
                    <a:pt x="5833" y="3014"/>
                    <a:pt x="4790" y="2202"/>
                  </a:cubicBezTo>
                  <a:cubicBezTo>
                    <a:pt x="4231" y="1767"/>
                    <a:pt x="3597" y="1487"/>
                    <a:pt x="2904" y="1353"/>
                  </a:cubicBezTo>
                  <a:cubicBezTo>
                    <a:pt x="1853" y="1150"/>
                    <a:pt x="622" y="1144"/>
                    <a:pt x="104" y="25"/>
                  </a:cubicBezTo>
                  <a:cubicBezTo>
                    <a:pt x="96" y="7"/>
                    <a:pt x="81" y="0"/>
                    <a:pt x="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36">
              <a:extLst>
                <a:ext uri="{FF2B5EF4-FFF2-40B4-BE49-F238E27FC236}">
                  <a16:creationId xmlns:a16="http://schemas.microsoft.com/office/drawing/2014/main" id="{658DFB89-3106-9EE0-780C-504EBA0F7951}"/>
                </a:ext>
              </a:extLst>
            </p:cNvPr>
            <p:cNvSpPr/>
            <p:nvPr/>
          </p:nvSpPr>
          <p:spPr>
            <a:xfrm>
              <a:off x="2378200" y="2082675"/>
              <a:ext cx="131925" cy="44750"/>
            </a:xfrm>
            <a:custGeom>
              <a:avLst/>
              <a:gdLst/>
              <a:ahLst/>
              <a:cxnLst/>
              <a:rect l="l" t="t" r="r" b="b"/>
              <a:pathLst>
                <a:path w="5277" h="1790" extrusionOk="0">
                  <a:moveTo>
                    <a:pt x="39" y="0"/>
                  </a:moveTo>
                  <a:cubicBezTo>
                    <a:pt x="16" y="0"/>
                    <a:pt x="0" y="27"/>
                    <a:pt x="19" y="49"/>
                  </a:cubicBezTo>
                  <a:cubicBezTo>
                    <a:pt x="479" y="594"/>
                    <a:pt x="1611" y="371"/>
                    <a:pt x="2235" y="490"/>
                  </a:cubicBezTo>
                  <a:cubicBezTo>
                    <a:pt x="3322" y="695"/>
                    <a:pt x="4250" y="1185"/>
                    <a:pt x="5168" y="1781"/>
                  </a:cubicBezTo>
                  <a:cubicBezTo>
                    <a:pt x="5177" y="1787"/>
                    <a:pt x="5186" y="1789"/>
                    <a:pt x="5195" y="1789"/>
                  </a:cubicBezTo>
                  <a:cubicBezTo>
                    <a:pt x="5240" y="1789"/>
                    <a:pt x="5276" y="1727"/>
                    <a:pt x="5237" y="1691"/>
                  </a:cubicBezTo>
                  <a:cubicBezTo>
                    <a:pt x="4589" y="1114"/>
                    <a:pt x="3793" y="717"/>
                    <a:pt x="2964" y="471"/>
                  </a:cubicBezTo>
                  <a:cubicBezTo>
                    <a:pt x="2583" y="358"/>
                    <a:pt x="2195" y="278"/>
                    <a:pt x="1802" y="235"/>
                  </a:cubicBezTo>
                  <a:cubicBezTo>
                    <a:pt x="1204" y="168"/>
                    <a:pt x="614" y="256"/>
                    <a:pt x="53" y="3"/>
                  </a:cubicBezTo>
                  <a:cubicBezTo>
                    <a:pt x="48" y="1"/>
                    <a:pt x="44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36">
              <a:extLst>
                <a:ext uri="{FF2B5EF4-FFF2-40B4-BE49-F238E27FC236}">
                  <a16:creationId xmlns:a16="http://schemas.microsoft.com/office/drawing/2014/main" id="{31C441EB-8655-7485-87B8-7342D3DBB868}"/>
                </a:ext>
              </a:extLst>
            </p:cNvPr>
            <p:cNvSpPr/>
            <p:nvPr/>
          </p:nvSpPr>
          <p:spPr>
            <a:xfrm>
              <a:off x="2430475" y="2052225"/>
              <a:ext cx="11700" cy="41325"/>
            </a:xfrm>
            <a:custGeom>
              <a:avLst/>
              <a:gdLst/>
              <a:ahLst/>
              <a:cxnLst/>
              <a:rect l="l" t="t" r="r" b="b"/>
              <a:pathLst>
                <a:path w="468" h="1653" extrusionOk="0">
                  <a:moveTo>
                    <a:pt x="215" y="0"/>
                  </a:moveTo>
                  <a:cubicBezTo>
                    <a:pt x="206" y="0"/>
                    <a:pt x="196" y="4"/>
                    <a:pt x="189" y="12"/>
                  </a:cubicBezTo>
                  <a:cubicBezTo>
                    <a:pt x="0" y="223"/>
                    <a:pt x="7" y="597"/>
                    <a:pt x="44" y="861"/>
                  </a:cubicBezTo>
                  <a:cubicBezTo>
                    <a:pt x="87" y="1175"/>
                    <a:pt x="212" y="1405"/>
                    <a:pt x="412" y="1644"/>
                  </a:cubicBezTo>
                  <a:cubicBezTo>
                    <a:pt x="417" y="1650"/>
                    <a:pt x="423" y="1652"/>
                    <a:pt x="429" y="1652"/>
                  </a:cubicBezTo>
                  <a:cubicBezTo>
                    <a:pt x="448" y="1652"/>
                    <a:pt x="468" y="1630"/>
                    <a:pt x="455" y="1612"/>
                  </a:cubicBezTo>
                  <a:cubicBezTo>
                    <a:pt x="291" y="1368"/>
                    <a:pt x="186" y="1061"/>
                    <a:pt x="166" y="769"/>
                  </a:cubicBezTo>
                  <a:cubicBezTo>
                    <a:pt x="149" y="512"/>
                    <a:pt x="252" y="287"/>
                    <a:pt x="257" y="40"/>
                  </a:cubicBezTo>
                  <a:cubicBezTo>
                    <a:pt x="257" y="18"/>
                    <a:pt x="236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36">
              <a:extLst>
                <a:ext uri="{FF2B5EF4-FFF2-40B4-BE49-F238E27FC236}">
                  <a16:creationId xmlns:a16="http://schemas.microsoft.com/office/drawing/2014/main" id="{5C24C038-DBEE-B838-C561-24AE290E546C}"/>
                </a:ext>
              </a:extLst>
            </p:cNvPr>
            <p:cNvSpPr/>
            <p:nvPr/>
          </p:nvSpPr>
          <p:spPr>
            <a:xfrm>
              <a:off x="2443000" y="2027575"/>
              <a:ext cx="102725" cy="144000"/>
            </a:xfrm>
            <a:custGeom>
              <a:avLst/>
              <a:gdLst/>
              <a:ahLst/>
              <a:cxnLst/>
              <a:rect l="l" t="t" r="r" b="b"/>
              <a:pathLst>
                <a:path w="4109" h="5760" extrusionOk="0">
                  <a:moveTo>
                    <a:pt x="42" y="0"/>
                  </a:moveTo>
                  <a:cubicBezTo>
                    <a:pt x="18" y="0"/>
                    <a:pt x="1" y="37"/>
                    <a:pt x="22" y="52"/>
                  </a:cubicBezTo>
                  <a:cubicBezTo>
                    <a:pt x="986" y="806"/>
                    <a:pt x="1903" y="1464"/>
                    <a:pt x="2622" y="2479"/>
                  </a:cubicBezTo>
                  <a:cubicBezTo>
                    <a:pt x="3343" y="3495"/>
                    <a:pt x="3652" y="4589"/>
                    <a:pt x="4058" y="5742"/>
                  </a:cubicBezTo>
                  <a:cubicBezTo>
                    <a:pt x="4063" y="5753"/>
                    <a:pt x="4074" y="5759"/>
                    <a:pt x="4084" y="5759"/>
                  </a:cubicBezTo>
                  <a:cubicBezTo>
                    <a:pt x="4097" y="5759"/>
                    <a:pt x="4109" y="5751"/>
                    <a:pt x="4108" y="5736"/>
                  </a:cubicBezTo>
                  <a:lnTo>
                    <a:pt x="4108" y="5734"/>
                  </a:lnTo>
                  <a:cubicBezTo>
                    <a:pt x="4007" y="3543"/>
                    <a:pt x="2059" y="849"/>
                    <a:pt x="51" y="2"/>
                  </a:cubicBezTo>
                  <a:cubicBezTo>
                    <a:pt x="48" y="1"/>
                    <a:pt x="45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36">
              <a:extLst>
                <a:ext uri="{FF2B5EF4-FFF2-40B4-BE49-F238E27FC236}">
                  <a16:creationId xmlns:a16="http://schemas.microsoft.com/office/drawing/2014/main" id="{E641ED78-1957-7078-810F-28C347A63836}"/>
                </a:ext>
              </a:extLst>
            </p:cNvPr>
            <p:cNvSpPr/>
            <p:nvPr/>
          </p:nvSpPr>
          <p:spPr>
            <a:xfrm>
              <a:off x="2219450" y="1967225"/>
              <a:ext cx="276950" cy="139650"/>
            </a:xfrm>
            <a:custGeom>
              <a:avLst/>
              <a:gdLst/>
              <a:ahLst/>
              <a:cxnLst/>
              <a:rect l="l" t="t" r="r" b="b"/>
              <a:pathLst>
                <a:path w="11078" h="5586" extrusionOk="0">
                  <a:moveTo>
                    <a:pt x="2141" y="1"/>
                  </a:moveTo>
                  <a:cubicBezTo>
                    <a:pt x="1720" y="1"/>
                    <a:pt x="1314" y="101"/>
                    <a:pt x="956" y="366"/>
                  </a:cubicBezTo>
                  <a:cubicBezTo>
                    <a:pt x="273" y="871"/>
                    <a:pt x="1" y="1888"/>
                    <a:pt x="407" y="2642"/>
                  </a:cubicBezTo>
                  <a:cubicBezTo>
                    <a:pt x="419" y="2664"/>
                    <a:pt x="439" y="2673"/>
                    <a:pt x="459" y="2673"/>
                  </a:cubicBezTo>
                  <a:cubicBezTo>
                    <a:pt x="498" y="2673"/>
                    <a:pt x="539" y="2639"/>
                    <a:pt x="523" y="2594"/>
                  </a:cubicBezTo>
                  <a:cubicBezTo>
                    <a:pt x="50" y="1196"/>
                    <a:pt x="972" y="183"/>
                    <a:pt x="2268" y="183"/>
                  </a:cubicBezTo>
                  <a:cubicBezTo>
                    <a:pt x="2444" y="183"/>
                    <a:pt x="2626" y="201"/>
                    <a:pt x="2812" y="240"/>
                  </a:cubicBezTo>
                  <a:cubicBezTo>
                    <a:pt x="3877" y="460"/>
                    <a:pt x="4919" y="988"/>
                    <a:pt x="5869" y="1503"/>
                  </a:cubicBezTo>
                  <a:cubicBezTo>
                    <a:pt x="6835" y="2025"/>
                    <a:pt x="7754" y="2634"/>
                    <a:pt x="8612" y="3318"/>
                  </a:cubicBezTo>
                  <a:cubicBezTo>
                    <a:pt x="9483" y="4011"/>
                    <a:pt x="10217" y="4825"/>
                    <a:pt x="11029" y="5579"/>
                  </a:cubicBezTo>
                  <a:cubicBezTo>
                    <a:pt x="11033" y="5584"/>
                    <a:pt x="11039" y="5585"/>
                    <a:pt x="11044" y="5585"/>
                  </a:cubicBezTo>
                  <a:cubicBezTo>
                    <a:pt x="11061" y="5585"/>
                    <a:pt x="11078" y="5568"/>
                    <a:pt x="11066" y="5550"/>
                  </a:cubicBezTo>
                  <a:cubicBezTo>
                    <a:pt x="9523" y="3352"/>
                    <a:pt x="6870" y="1674"/>
                    <a:pt x="4438" y="640"/>
                  </a:cubicBezTo>
                  <a:cubicBezTo>
                    <a:pt x="3767" y="354"/>
                    <a:pt x="292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36">
              <a:extLst>
                <a:ext uri="{FF2B5EF4-FFF2-40B4-BE49-F238E27FC236}">
                  <a16:creationId xmlns:a16="http://schemas.microsoft.com/office/drawing/2014/main" id="{EDFDC922-321B-0E78-941D-CF5C5EC3A953}"/>
                </a:ext>
              </a:extLst>
            </p:cNvPr>
            <p:cNvSpPr/>
            <p:nvPr/>
          </p:nvSpPr>
          <p:spPr>
            <a:xfrm>
              <a:off x="2214325" y="2022100"/>
              <a:ext cx="18675" cy="11200"/>
            </a:xfrm>
            <a:custGeom>
              <a:avLst/>
              <a:gdLst/>
              <a:ahLst/>
              <a:cxnLst/>
              <a:rect l="l" t="t" r="r" b="b"/>
              <a:pathLst>
                <a:path w="747" h="448" extrusionOk="0">
                  <a:moveTo>
                    <a:pt x="62" y="1"/>
                  </a:moveTo>
                  <a:cubicBezTo>
                    <a:pt x="33" y="1"/>
                    <a:pt x="1" y="22"/>
                    <a:pt x="5" y="55"/>
                  </a:cubicBezTo>
                  <a:cubicBezTo>
                    <a:pt x="22" y="189"/>
                    <a:pt x="171" y="279"/>
                    <a:pt x="283" y="337"/>
                  </a:cubicBezTo>
                  <a:cubicBezTo>
                    <a:pt x="382" y="389"/>
                    <a:pt x="509" y="448"/>
                    <a:pt x="627" y="448"/>
                  </a:cubicBezTo>
                  <a:cubicBezTo>
                    <a:pt x="650" y="448"/>
                    <a:pt x="672" y="446"/>
                    <a:pt x="693" y="441"/>
                  </a:cubicBezTo>
                  <a:cubicBezTo>
                    <a:pt x="740" y="431"/>
                    <a:pt x="746" y="362"/>
                    <a:pt x="706" y="340"/>
                  </a:cubicBezTo>
                  <a:cubicBezTo>
                    <a:pt x="598" y="281"/>
                    <a:pt x="471" y="267"/>
                    <a:pt x="361" y="201"/>
                  </a:cubicBezTo>
                  <a:cubicBezTo>
                    <a:pt x="266" y="145"/>
                    <a:pt x="183" y="27"/>
                    <a:pt x="75" y="2"/>
                  </a:cubicBezTo>
                  <a:cubicBezTo>
                    <a:pt x="71" y="1"/>
                    <a:pt x="67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36">
              <a:extLst>
                <a:ext uri="{FF2B5EF4-FFF2-40B4-BE49-F238E27FC236}">
                  <a16:creationId xmlns:a16="http://schemas.microsoft.com/office/drawing/2014/main" id="{19C9F4A1-27B5-E920-6D13-082341852796}"/>
                </a:ext>
              </a:extLst>
            </p:cNvPr>
            <p:cNvSpPr/>
            <p:nvPr/>
          </p:nvSpPr>
          <p:spPr>
            <a:xfrm>
              <a:off x="2201950" y="2013825"/>
              <a:ext cx="36200" cy="83750"/>
            </a:xfrm>
            <a:custGeom>
              <a:avLst/>
              <a:gdLst/>
              <a:ahLst/>
              <a:cxnLst/>
              <a:rect l="l" t="t" r="r" b="b"/>
              <a:pathLst>
                <a:path w="1448" h="3350" extrusionOk="0">
                  <a:moveTo>
                    <a:pt x="46" y="0"/>
                  </a:moveTo>
                  <a:cubicBezTo>
                    <a:pt x="19" y="0"/>
                    <a:pt x="0" y="36"/>
                    <a:pt x="22" y="58"/>
                  </a:cubicBezTo>
                  <a:cubicBezTo>
                    <a:pt x="450" y="499"/>
                    <a:pt x="780" y="957"/>
                    <a:pt x="859" y="1586"/>
                  </a:cubicBezTo>
                  <a:cubicBezTo>
                    <a:pt x="939" y="2236"/>
                    <a:pt x="703" y="2704"/>
                    <a:pt x="421" y="3267"/>
                  </a:cubicBezTo>
                  <a:cubicBezTo>
                    <a:pt x="400" y="3307"/>
                    <a:pt x="433" y="3350"/>
                    <a:pt x="470" y="3350"/>
                  </a:cubicBezTo>
                  <a:cubicBezTo>
                    <a:pt x="482" y="3350"/>
                    <a:pt x="495" y="3345"/>
                    <a:pt x="507" y="3334"/>
                  </a:cubicBezTo>
                  <a:cubicBezTo>
                    <a:pt x="1448" y="2414"/>
                    <a:pt x="1127" y="679"/>
                    <a:pt x="63" y="5"/>
                  </a:cubicBezTo>
                  <a:cubicBezTo>
                    <a:pt x="57" y="2"/>
                    <a:pt x="51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36">
              <a:extLst>
                <a:ext uri="{FF2B5EF4-FFF2-40B4-BE49-F238E27FC236}">
                  <a16:creationId xmlns:a16="http://schemas.microsoft.com/office/drawing/2014/main" id="{3362102D-8876-45A0-671A-8ECD9B8361C0}"/>
                </a:ext>
              </a:extLst>
            </p:cNvPr>
            <p:cNvSpPr/>
            <p:nvPr/>
          </p:nvSpPr>
          <p:spPr>
            <a:xfrm>
              <a:off x="2180425" y="2054400"/>
              <a:ext cx="41925" cy="41400"/>
            </a:xfrm>
            <a:custGeom>
              <a:avLst/>
              <a:gdLst/>
              <a:ahLst/>
              <a:cxnLst/>
              <a:rect l="l" t="t" r="r" b="b"/>
              <a:pathLst>
                <a:path w="1677" h="1656" extrusionOk="0">
                  <a:moveTo>
                    <a:pt x="52" y="1"/>
                  </a:moveTo>
                  <a:cubicBezTo>
                    <a:pt x="19" y="1"/>
                    <a:pt x="0" y="46"/>
                    <a:pt x="13" y="76"/>
                  </a:cubicBezTo>
                  <a:cubicBezTo>
                    <a:pt x="130" y="334"/>
                    <a:pt x="485" y="438"/>
                    <a:pt x="724" y="549"/>
                  </a:cubicBezTo>
                  <a:cubicBezTo>
                    <a:pt x="1077" y="715"/>
                    <a:pt x="1676" y="1157"/>
                    <a:pt x="1285" y="1605"/>
                  </a:cubicBezTo>
                  <a:cubicBezTo>
                    <a:pt x="1265" y="1627"/>
                    <a:pt x="1283" y="1656"/>
                    <a:pt x="1306" y="1656"/>
                  </a:cubicBezTo>
                  <a:cubicBezTo>
                    <a:pt x="1313" y="1656"/>
                    <a:pt x="1320" y="1653"/>
                    <a:pt x="1327" y="1647"/>
                  </a:cubicBezTo>
                  <a:cubicBezTo>
                    <a:pt x="1590" y="1406"/>
                    <a:pt x="1568" y="1048"/>
                    <a:pt x="1342" y="781"/>
                  </a:cubicBezTo>
                  <a:cubicBezTo>
                    <a:pt x="1189" y="600"/>
                    <a:pt x="972" y="487"/>
                    <a:pt x="763" y="385"/>
                  </a:cubicBezTo>
                  <a:cubicBezTo>
                    <a:pt x="527" y="269"/>
                    <a:pt x="309" y="101"/>
                    <a:pt x="68" y="4"/>
                  </a:cubicBezTo>
                  <a:cubicBezTo>
                    <a:pt x="63" y="2"/>
                    <a:pt x="57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36">
              <a:extLst>
                <a:ext uri="{FF2B5EF4-FFF2-40B4-BE49-F238E27FC236}">
                  <a16:creationId xmlns:a16="http://schemas.microsoft.com/office/drawing/2014/main" id="{6DD468BB-2F63-9DBE-A090-467323A70FB2}"/>
                </a:ext>
              </a:extLst>
            </p:cNvPr>
            <p:cNvSpPr/>
            <p:nvPr/>
          </p:nvSpPr>
          <p:spPr>
            <a:xfrm>
              <a:off x="2037575" y="2060775"/>
              <a:ext cx="46775" cy="29300"/>
            </a:xfrm>
            <a:custGeom>
              <a:avLst/>
              <a:gdLst/>
              <a:ahLst/>
              <a:cxnLst/>
              <a:rect l="l" t="t" r="r" b="b"/>
              <a:pathLst>
                <a:path w="1871" h="1172" extrusionOk="0">
                  <a:moveTo>
                    <a:pt x="1838" y="0"/>
                  </a:moveTo>
                  <a:cubicBezTo>
                    <a:pt x="1830" y="0"/>
                    <a:pt x="1822" y="4"/>
                    <a:pt x="1817" y="12"/>
                  </a:cubicBezTo>
                  <a:cubicBezTo>
                    <a:pt x="1629" y="330"/>
                    <a:pt x="1365" y="598"/>
                    <a:pt x="1039" y="773"/>
                  </a:cubicBezTo>
                  <a:cubicBezTo>
                    <a:pt x="722" y="943"/>
                    <a:pt x="418" y="965"/>
                    <a:pt x="71" y="1013"/>
                  </a:cubicBezTo>
                  <a:cubicBezTo>
                    <a:pt x="1" y="1023"/>
                    <a:pt x="4" y="1140"/>
                    <a:pt x="71" y="1152"/>
                  </a:cubicBezTo>
                  <a:cubicBezTo>
                    <a:pt x="145" y="1165"/>
                    <a:pt x="218" y="1172"/>
                    <a:pt x="292" y="1172"/>
                  </a:cubicBezTo>
                  <a:cubicBezTo>
                    <a:pt x="969" y="1172"/>
                    <a:pt x="1616" y="628"/>
                    <a:pt x="1863" y="31"/>
                  </a:cubicBezTo>
                  <a:cubicBezTo>
                    <a:pt x="1871" y="14"/>
                    <a:pt x="1854" y="0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36">
              <a:extLst>
                <a:ext uri="{FF2B5EF4-FFF2-40B4-BE49-F238E27FC236}">
                  <a16:creationId xmlns:a16="http://schemas.microsoft.com/office/drawing/2014/main" id="{72A252F0-1B01-CE4B-33AE-DE6AA61F9F82}"/>
                </a:ext>
              </a:extLst>
            </p:cNvPr>
            <p:cNvSpPr/>
            <p:nvPr/>
          </p:nvSpPr>
          <p:spPr>
            <a:xfrm>
              <a:off x="2001950" y="2087150"/>
              <a:ext cx="50525" cy="44925"/>
            </a:xfrm>
            <a:custGeom>
              <a:avLst/>
              <a:gdLst/>
              <a:ahLst/>
              <a:cxnLst/>
              <a:rect l="l" t="t" r="r" b="b"/>
              <a:pathLst>
                <a:path w="2021" h="1797" extrusionOk="0">
                  <a:moveTo>
                    <a:pt x="2005" y="0"/>
                  </a:moveTo>
                  <a:cubicBezTo>
                    <a:pt x="2001" y="0"/>
                    <a:pt x="1996" y="2"/>
                    <a:pt x="1994" y="6"/>
                  </a:cubicBezTo>
                  <a:cubicBezTo>
                    <a:pt x="1810" y="395"/>
                    <a:pt x="1607" y="762"/>
                    <a:pt x="1285" y="1057"/>
                  </a:cubicBezTo>
                  <a:cubicBezTo>
                    <a:pt x="919" y="1393"/>
                    <a:pt x="517" y="1479"/>
                    <a:pt x="74" y="1653"/>
                  </a:cubicBezTo>
                  <a:cubicBezTo>
                    <a:pt x="1" y="1682"/>
                    <a:pt x="9" y="1790"/>
                    <a:pt x="94" y="1794"/>
                  </a:cubicBezTo>
                  <a:cubicBezTo>
                    <a:pt x="115" y="1796"/>
                    <a:pt x="137" y="1796"/>
                    <a:pt x="158" y="1796"/>
                  </a:cubicBezTo>
                  <a:cubicBezTo>
                    <a:pt x="1027" y="1796"/>
                    <a:pt x="1937" y="831"/>
                    <a:pt x="2019" y="13"/>
                  </a:cubicBezTo>
                  <a:cubicBezTo>
                    <a:pt x="2020" y="5"/>
                    <a:pt x="2012" y="0"/>
                    <a:pt x="20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36">
              <a:extLst>
                <a:ext uri="{FF2B5EF4-FFF2-40B4-BE49-F238E27FC236}">
                  <a16:creationId xmlns:a16="http://schemas.microsoft.com/office/drawing/2014/main" id="{CDCBBA9A-9C58-DF65-B40D-C3A0A92FF4BC}"/>
                </a:ext>
              </a:extLst>
            </p:cNvPr>
            <p:cNvSpPr/>
            <p:nvPr/>
          </p:nvSpPr>
          <p:spPr>
            <a:xfrm>
              <a:off x="2042250" y="2246975"/>
              <a:ext cx="27200" cy="62275"/>
            </a:xfrm>
            <a:custGeom>
              <a:avLst/>
              <a:gdLst/>
              <a:ahLst/>
              <a:cxnLst/>
              <a:rect l="l" t="t" r="r" b="b"/>
              <a:pathLst>
                <a:path w="1088" h="2491" extrusionOk="0">
                  <a:moveTo>
                    <a:pt x="158" y="0"/>
                  </a:moveTo>
                  <a:cubicBezTo>
                    <a:pt x="102" y="0"/>
                    <a:pt x="57" y="81"/>
                    <a:pt x="106" y="128"/>
                  </a:cubicBezTo>
                  <a:cubicBezTo>
                    <a:pt x="831" y="827"/>
                    <a:pt x="827" y="1798"/>
                    <a:pt x="20" y="2445"/>
                  </a:cubicBezTo>
                  <a:cubicBezTo>
                    <a:pt x="0" y="2462"/>
                    <a:pt x="19" y="2490"/>
                    <a:pt x="41" y="2490"/>
                  </a:cubicBezTo>
                  <a:cubicBezTo>
                    <a:pt x="45" y="2490"/>
                    <a:pt x="49" y="2489"/>
                    <a:pt x="53" y="2487"/>
                  </a:cubicBezTo>
                  <a:cubicBezTo>
                    <a:pt x="990" y="1987"/>
                    <a:pt x="1087" y="621"/>
                    <a:pt x="194" y="12"/>
                  </a:cubicBezTo>
                  <a:cubicBezTo>
                    <a:pt x="182" y="4"/>
                    <a:pt x="170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36">
              <a:extLst>
                <a:ext uri="{FF2B5EF4-FFF2-40B4-BE49-F238E27FC236}">
                  <a16:creationId xmlns:a16="http://schemas.microsoft.com/office/drawing/2014/main" id="{15DA1F8F-F4FD-63F4-052F-C9E205FDC666}"/>
                </a:ext>
              </a:extLst>
            </p:cNvPr>
            <p:cNvSpPr/>
            <p:nvPr/>
          </p:nvSpPr>
          <p:spPr>
            <a:xfrm>
              <a:off x="2024400" y="2249375"/>
              <a:ext cx="27225" cy="55900"/>
            </a:xfrm>
            <a:custGeom>
              <a:avLst/>
              <a:gdLst/>
              <a:ahLst/>
              <a:cxnLst/>
              <a:rect l="l" t="t" r="r" b="b"/>
              <a:pathLst>
                <a:path w="1089" h="2236" extrusionOk="0">
                  <a:moveTo>
                    <a:pt x="817" y="0"/>
                  </a:moveTo>
                  <a:cubicBezTo>
                    <a:pt x="809" y="0"/>
                    <a:pt x="802" y="5"/>
                    <a:pt x="802" y="14"/>
                  </a:cubicBezTo>
                  <a:cubicBezTo>
                    <a:pt x="841" y="593"/>
                    <a:pt x="384" y="928"/>
                    <a:pt x="167" y="1409"/>
                  </a:cubicBezTo>
                  <a:cubicBezTo>
                    <a:pt x="45" y="1676"/>
                    <a:pt x="0" y="1960"/>
                    <a:pt x="178" y="2207"/>
                  </a:cubicBezTo>
                  <a:cubicBezTo>
                    <a:pt x="193" y="2227"/>
                    <a:pt x="215" y="2236"/>
                    <a:pt x="236" y="2236"/>
                  </a:cubicBezTo>
                  <a:cubicBezTo>
                    <a:pt x="277" y="2236"/>
                    <a:pt x="315" y="2206"/>
                    <a:pt x="297" y="2157"/>
                  </a:cubicBezTo>
                  <a:cubicBezTo>
                    <a:pt x="9" y="1321"/>
                    <a:pt x="1089" y="824"/>
                    <a:pt x="832" y="10"/>
                  </a:cubicBezTo>
                  <a:cubicBezTo>
                    <a:pt x="830" y="3"/>
                    <a:pt x="823" y="0"/>
                    <a:pt x="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36">
              <a:extLst>
                <a:ext uri="{FF2B5EF4-FFF2-40B4-BE49-F238E27FC236}">
                  <a16:creationId xmlns:a16="http://schemas.microsoft.com/office/drawing/2014/main" id="{A1655898-DC61-B52A-6242-4F4014C0A7DE}"/>
                </a:ext>
              </a:extLst>
            </p:cNvPr>
            <p:cNvSpPr/>
            <p:nvPr/>
          </p:nvSpPr>
          <p:spPr>
            <a:xfrm>
              <a:off x="1970275" y="2127475"/>
              <a:ext cx="62425" cy="160650"/>
            </a:xfrm>
            <a:custGeom>
              <a:avLst/>
              <a:gdLst/>
              <a:ahLst/>
              <a:cxnLst/>
              <a:rect l="l" t="t" r="r" b="b"/>
              <a:pathLst>
                <a:path w="2497" h="6426" extrusionOk="0">
                  <a:moveTo>
                    <a:pt x="1341" y="1"/>
                  </a:moveTo>
                  <a:cubicBezTo>
                    <a:pt x="1327" y="1"/>
                    <a:pt x="1313" y="7"/>
                    <a:pt x="1302" y="22"/>
                  </a:cubicBezTo>
                  <a:cubicBezTo>
                    <a:pt x="0" y="1980"/>
                    <a:pt x="512" y="5034"/>
                    <a:pt x="2414" y="6417"/>
                  </a:cubicBezTo>
                  <a:cubicBezTo>
                    <a:pt x="2421" y="6423"/>
                    <a:pt x="2429" y="6425"/>
                    <a:pt x="2436" y="6425"/>
                  </a:cubicBezTo>
                  <a:cubicBezTo>
                    <a:pt x="2470" y="6425"/>
                    <a:pt x="2496" y="6375"/>
                    <a:pt x="2468" y="6346"/>
                  </a:cubicBezTo>
                  <a:cubicBezTo>
                    <a:pt x="1697" y="5559"/>
                    <a:pt x="1070" y="4710"/>
                    <a:pt x="824" y="3611"/>
                  </a:cubicBezTo>
                  <a:cubicBezTo>
                    <a:pt x="529" y="2299"/>
                    <a:pt x="822" y="1252"/>
                    <a:pt x="1383" y="70"/>
                  </a:cubicBezTo>
                  <a:cubicBezTo>
                    <a:pt x="1401" y="33"/>
                    <a:pt x="1372" y="1"/>
                    <a:pt x="1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36">
              <a:extLst>
                <a:ext uri="{FF2B5EF4-FFF2-40B4-BE49-F238E27FC236}">
                  <a16:creationId xmlns:a16="http://schemas.microsoft.com/office/drawing/2014/main" id="{DB9CC77F-49A7-3E8B-DAAE-3D0B38B4CB06}"/>
                </a:ext>
              </a:extLst>
            </p:cNvPr>
            <p:cNvSpPr/>
            <p:nvPr/>
          </p:nvSpPr>
          <p:spPr>
            <a:xfrm>
              <a:off x="1994150" y="2286400"/>
              <a:ext cx="129800" cy="55425"/>
            </a:xfrm>
            <a:custGeom>
              <a:avLst/>
              <a:gdLst/>
              <a:ahLst/>
              <a:cxnLst/>
              <a:rect l="l" t="t" r="r" b="b"/>
              <a:pathLst>
                <a:path w="5192" h="2217" extrusionOk="0">
                  <a:moveTo>
                    <a:pt x="5074" y="1"/>
                  </a:moveTo>
                  <a:cubicBezTo>
                    <a:pt x="5036" y="1"/>
                    <a:pt x="4997" y="21"/>
                    <a:pt x="4982" y="68"/>
                  </a:cubicBezTo>
                  <a:cubicBezTo>
                    <a:pt x="4633" y="1117"/>
                    <a:pt x="3711" y="1941"/>
                    <a:pt x="2581" y="2014"/>
                  </a:cubicBezTo>
                  <a:cubicBezTo>
                    <a:pt x="2522" y="2018"/>
                    <a:pt x="2463" y="2020"/>
                    <a:pt x="2406" y="2020"/>
                  </a:cubicBezTo>
                  <a:cubicBezTo>
                    <a:pt x="1421" y="2020"/>
                    <a:pt x="718" y="1455"/>
                    <a:pt x="40" y="786"/>
                  </a:cubicBezTo>
                  <a:cubicBezTo>
                    <a:pt x="36" y="782"/>
                    <a:pt x="32" y="781"/>
                    <a:pt x="27" y="781"/>
                  </a:cubicBezTo>
                  <a:cubicBezTo>
                    <a:pt x="14" y="781"/>
                    <a:pt x="0" y="791"/>
                    <a:pt x="7" y="805"/>
                  </a:cubicBezTo>
                  <a:cubicBezTo>
                    <a:pt x="384" y="1714"/>
                    <a:pt x="1463" y="2216"/>
                    <a:pt x="2432" y="2216"/>
                  </a:cubicBezTo>
                  <a:cubicBezTo>
                    <a:pt x="2551" y="2216"/>
                    <a:pt x="2667" y="2209"/>
                    <a:pt x="2781" y="2194"/>
                  </a:cubicBezTo>
                  <a:cubicBezTo>
                    <a:pt x="3921" y="2042"/>
                    <a:pt x="4825" y="1195"/>
                    <a:pt x="5169" y="120"/>
                  </a:cubicBezTo>
                  <a:cubicBezTo>
                    <a:pt x="5191" y="47"/>
                    <a:pt x="5133" y="1"/>
                    <a:pt x="5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36">
              <a:extLst>
                <a:ext uri="{FF2B5EF4-FFF2-40B4-BE49-F238E27FC236}">
                  <a16:creationId xmlns:a16="http://schemas.microsoft.com/office/drawing/2014/main" id="{BCCE8C6B-EC63-07D5-DA13-2263182D68B3}"/>
                </a:ext>
              </a:extLst>
            </p:cNvPr>
            <p:cNvSpPr/>
            <p:nvPr/>
          </p:nvSpPr>
          <p:spPr>
            <a:xfrm>
              <a:off x="2092900" y="2288550"/>
              <a:ext cx="28625" cy="14975"/>
            </a:xfrm>
            <a:custGeom>
              <a:avLst/>
              <a:gdLst/>
              <a:ahLst/>
              <a:cxnLst/>
              <a:rect l="l" t="t" r="r" b="b"/>
              <a:pathLst>
                <a:path w="1145" h="599" extrusionOk="0">
                  <a:moveTo>
                    <a:pt x="892" y="1"/>
                  </a:moveTo>
                  <a:cubicBezTo>
                    <a:pt x="557" y="1"/>
                    <a:pt x="202" y="203"/>
                    <a:pt x="35" y="480"/>
                  </a:cubicBezTo>
                  <a:cubicBezTo>
                    <a:pt x="1" y="537"/>
                    <a:pt x="52" y="599"/>
                    <a:pt x="106" y="599"/>
                  </a:cubicBezTo>
                  <a:cubicBezTo>
                    <a:pt x="124" y="599"/>
                    <a:pt x="142" y="592"/>
                    <a:pt x="158" y="576"/>
                  </a:cubicBezTo>
                  <a:cubicBezTo>
                    <a:pt x="289" y="436"/>
                    <a:pt x="411" y="310"/>
                    <a:pt x="586" y="225"/>
                  </a:cubicBezTo>
                  <a:cubicBezTo>
                    <a:pt x="753" y="145"/>
                    <a:pt x="938" y="115"/>
                    <a:pt x="1118" y="84"/>
                  </a:cubicBezTo>
                  <a:cubicBezTo>
                    <a:pt x="1144" y="78"/>
                    <a:pt x="1140" y="41"/>
                    <a:pt x="1118" y="35"/>
                  </a:cubicBezTo>
                  <a:cubicBezTo>
                    <a:pt x="1045" y="12"/>
                    <a:pt x="969" y="1"/>
                    <a:pt x="8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36">
              <a:extLst>
                <a:ext uri="{FF2B5EF4-FFF2-40B4-BE49-F238E27FC236}">
                  <a16:creationId xmlns:a16="http://schemas.microsoft.com/office/drawing/2014/main" id="{1D785361-684D-34AF-4320-61C1AAD8217F}"/>
                </a:ext>
              </a:extLst>
            </p:cNvPr>
            <p:cNvSpPr/>
            <p:nvPr/>
          </p:nvSpPr>
          <p:spPr>
            <a:xfrm>
              <a:off x="2060825" y="2195650"/>
              <a:ext cx="44450" cy="122925"/>
            </a:xfrm>
            <a:custGeom>
              <a:avLst/>
              <a:gdLst/>
              <a:ahLst/>
              <a:cxnLst/>
              <a:rect l="l" t="t" r="r" b="b"/>
              <a:pathLst>
                <a:path w="1778" h="4917" extrusionOk="0">
                  <a:moveTo>
                    <a:pt x="234" y="0"/>
                  </a:moveTo>
                  <a:cubicBezTo>
                    <a:pt x="206" y="0"/>
                    <a:pt x="178" y="15"/>
                    <a:pt x="170" y="46"/>
                  </a:cubicBezTo>
                  <a:cubicBezTo>
                    <a:pt x="1" y="749"/>
                    <a:pt x="375" y="1318"/>
                    <a:pt x="790" y="1862"/>
                  </a:cubicBezTo>
                  <a:cubicBezTo>
                    <a:pt x="1146" y="2329"/>
                    <a:pt x="1571" y="2812"/>
                    <a:pt x="1550" y="3444"/>
                  </a:cubicBezTo>
                  <a:cubicBezTo>
                    <a:pt x="1530" y="4094"/>
                    <a:pt x="1101" y="4552"/>
                    <a:pt x="572" y="4867"/>
                  </a:cubicBezTo>
                  <a:cubicBezTo>
                    <a:pt x="548" y="4881"/>
                    <a:pt x="560" y="4916"/>
                    <a:pt x="585" y="4916"/>
                  </a:cubicBezTo>
                  <a:cubicBezTo>
                    <a:pt x="587" y="4916"/>
                    <a:pt x="590" y="4916"/>
                    <a:pt x="592" y="4915"/>
                  </a:cubicBezTo>
                  <a:cubicBezTo>
                    <a:pt x="1310" y="4728"/>
                    <a:pt x="1777" y="3987"/>
                    <a:pt x="1721" y="3255"/>
                  </a:cubicBezTo>
                  <a:cubicBezTo>
                    <a:pt x="1624" y="1998"/>
                    <a:pt x="178" y="1417"/>
                    <a:pt x="299" y="64"/>
                  </a:cubicBezTo>
                  <a:cubicBezTo>
                    <a:pt x="303" y="23"/>
                    <a:pt x="268" y="0"/>
                    <a:pt x="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36">
              <a:extLst>
                <a:ext uri="{FF2B5EF4-FFF2-40B4-BE49-F238E27FC236}">
                  <a16:creationId xmlns:a16="http://schemas.microsoft.com/office/drawing/2014/main" id="{70786F21-FEE3-FADD-2828-8BCFDEB57FA5}"/>
                </a:ext>
              </a:extLst>
            </p:cNvPr>
            <p:cNvSpPr/>
            <p:nvPr/>
          </p:nvSpPr>
          <p:spPr>
            <a:xfrm>
              <a:off x="2042850" y="2197775"/>
              <a:ext cx="25375" cy="55625"/>
            </a:xfrm>
            <a:custGeom>
              <a:avLst/>
              <a:gdLst/>
              <a:ahLst/>
              <a:cxnLst/>
              <a:rect l="l" t="t" r="r" b="b"/>
              <a:pathLst>
                <a:path w="1015" h="2225" extrusionOk="0">
                  <a:moveTo>
                    <a:pt x="983" y="0"/>
                  </a:moveTo>
                  <a:cubicBezTo>
                    <a:pt x="979" y="0"/>
                    <a:pt x="974" y="1"/>
                    <a:pt x="969" y="5"/>
                  </a:cubicBezTo>
                  <a:cubicBezTo>
                    <a:pt x="398" y="400"/>
                    <a:pt x="1" y="1508"/>
                    <a:pt x="170" y="2179"/>
                  </a:cubicBezTo>
                  <a:cubicBezTo>
                    <a:pt x="177" y="2209"/>
                    <a:pt x="206" y="2224"/>
                    <a:pt x="234" y="2224"/>
                  </a:cubicBezTo>
                  <a:cubicBezTo>
                    <a:pt x="260" y="2224"/>
                    <a:pt x="287" y="2210"/>
                    <a:pt x="293" y="2179"/>
                  </a:cubicBezTo>
                  <a:cubicBezTo>
                    <a:pt x="363" y="1822"/>
                    <a:pt x="348" y="1463"/>
                    <a:pt x="460" y="1110"/>
                  </a:cubicBezTo>
                  <a:cubicBezTo>
                    <a:pt x="587" y="713"/>
                    <a:pt x="832" y="410"/>
                    <a:pt x="1006" y="41"/>
                  </a:cubicBezTo>
                  <a:cubicBezTo>
                    <a:pt x="1014" y="24"/>
                    <a:pt x="1001" y="0"/>
                    <a:pt x="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36">
              <a:extLst>
                <a:ext uri="{FF2B5EF4-FFF2-40B4-BE49-F238E27FC236}">
                  <a16:creationId xmlns:a16="http://schemas.microsoft.com/office/drawing/2014/main" id="{161A141B-3733-5D3C-4A70-A8F3660EE8BA}"/>
                </a:ext>
              </a:extLst>
            </p:cNvPr>
            <p:cNvSpPr/>
            <p:nvPr/>
          </p:nvSpPr>
          <p:spPr>
            <a:xfrm>
              <a:off x="1955075" y="2283075"/>
              <a:ext cx="48350" cy="63625"/>
            </a:xfrm>
            <a:custGeom>
              <a:avLst/>
              <a:gdLst/>
              <a:ahLst/>
              <a:cxnLst/>
              <a:rect l="l" t="t" r="r" b="b"/>
              <a:pathLst>
                <a:path w="1934" h="2545" extrusionOk="0">
                  <a:moveTo>
                    <a:pt x="1363" y="0"/>
                  </a:moveTo>
                  <a:cubicBezTo>
                    <a:pt x="1349" y="0"/>
                    <a:pt x="1334" y="14"/>
                    <a:pt x="1337" y="32"/>
                  </a:cubicBezTo>
                  <a:cubicBezTo>
                    <a:pt x="1553" y="1165"/>
                    <a:pt x="1178" y="1992"/>
                    <a:pt x="82" y="2405"/>
                  </a:cubicBezTo>
                  <a:cubicBezTo>
                    <a:pt x="1" y="2435"/>
                    <a:pt x="25" y="2544"/>
                    <a:pt x="104" y="2544"/>
                  </a:cubicBezTo>
                  <a:cubicBezTo>
                    <a:pt x="109" y="2544"/>
                    <a:pt x="115" y="2544"/>
                    <a:pt x="121" y="2543"/>
                  </a:cubicBezTo>
                  <a:cubicBezTo>
                    <a:pt x="1204" y="2353"/>
                    <a:pt x="1934" y="999"/>
                    <a:pt x="1384" y="13"/>
                  </a:cubicBezTo>
                  <a:cubicBezTo>
                    <a:pt x="1378" y="4"/>
                    <a:pt x="1371" y="0"/>
                    <a:pt x="1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6">
              <a:extLst>
                <a:ext uri="{FF2B5EF4-FFF2-40B4-BE49-F238E27FC236}">
                  <a16:creationId xmlns:a16="http://schemas.microsoft.com/office/drawing/2014/main" id="{76B3C69B-D89E-58FA-D2FA-52A59BD5BDB7}"/>
                </a:ext>
              </a:extLst>
            </p:cNvPr>
            <p:cNvSpPr/>
            <p:nvPr/>
          </p:nvSpPr>
          <p:spPr>
            <a:xfrm>
              <a:off x="1945425" y="2245075"/>
              <a:ext cx="25800" cy="101700"/>
            </a:xfrm>
            <a:custGeom>
              <a:avLst/>
              <a:gdLst/>
              <a:ahLst/>
              <a:cxnLst/>
              <a:rect l="l" t="t" r="r" b="b"/>
              <a:pathLst>
                <a:path w="1032" h="4068" extrusionOk="0">
                  <a:moveTo>
                    <a:pt x="241" y="1"/>
                  </a:moveTo>
                  <a:cubicBezTo>
                    <a:pt x="222" y="1"/>
                    <a:pt x="203" y="11"/>
                    <a:pt x="195" y="31"/>
                  </a:cubicBezTo>
                  <a:cubicBezTo>
                    <a:pt x="1" y="538"/>
                    <a:pt x="16" y="1105"/>
                    <a:pt x="136" y="1630"/>
                  </a:cubicBezTo>
                  <a:cubicBezTo>
                    <a:pt x="309" y="2383"/>
                    <a:pt x="1031" y="3254"/>
                    <a:pt x="415" y="3998"/>
                  </a:cubicBezTo>
                  <a:cubicBezTo>
                    <a:pt x="390" y="4028"/>
                    <a:pt x="415" y="4068"/>
                    <a:pt x="445" y="4068"/>
                  </a:cubicBezTo>
                  <a:cubicBezTo>
                    <a:pt x="454" y="4068"/>
                    <a:pt x="463" y="4064"/>
                    <a:pt x="472" y="4055"/>
                  </a:cubicBezTo>
                  <a:cubicBezTo>
                    <a:pt x="839" y="3694"/>
                    <a:pt x="859" y="3243"/>
                    <a:pt x="723" y="2765"/>
                  </a:cubicBezTo>
                  <a:cubicBezTo>
                    <a:pt x="620" y="2401"/>
                    <a:pt x="419" y="2072"/>
                    <a:pt x="324" y="1705"/>
                  </a:cubicBezTo>
                  <a:cubicBezTo>
                    <a:pt x="179" y="1141"/>
                    <a:pt x="237" y="611"/>
                    <a:pt x="281" y="43"/>
                  </a:cubicBezTo>
                  <a:cubicBezTo>
                    <a:pt x="282" y="14"/>
                    <a:pt x="262" y="1"/>
                    <a:pt x="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36">
              <a:extLst>
                <a:ext uri="{FF2B5EF4-FFF2-40B4-BE49-F238E27FC236}">
                  <a16:creationId xmlns:a16="http://schemas.microsoft.com/office/drawing/2014/main" id="{CAB00619-030A-DC3A-0F3C-99E5A0937179}"/>
                </a:ext>
              </a:extLst>
            </p:cNvPr>
            <p:cNvSpPr/>
            <p:nvPr/>
          </p:nvSpPr>
          <p:spPr>
            <a:xfrm>
              <a:off x="1653425" y="2246025"/>
              <a:ext cx="298650" cy="132075"/>
            </a:xfrm>
            <a:custGeom>
              <a:avLst/>
              <a:gdLst/>
              <a:ahLst/>
              <a:cxnLst/>
              <a:rect l="l" t="t" r="r" b="b"/>
              <a:pathLst>
                <a:path w="11946" h="5283" extrusionOk="0">
                  <a:moveTo>
                    <a:pt x="11891" y="0"/>
                  </a:moveTo>
                  <a:cubicBezTo>
                    <a:pt x="11878" y="0"/>
                    <a:pt x="11865" y="6"/>
                    <a:pt x="11859" y="21"/>
                  </a:cubicBezTo>
                  <a:lnTo>
                    <a:pt x="11858" y="21"/>
                  </a:lnTo>
                  <a:cubicBezTo>
                    <a:pt x="10449" y="3188"/>
                    <a:pt x="7393" y="5110"/>
                    <a:pt x="4182" y="5110"/>
                  </a:cubicBezTo>
                  <a:cubicBezTo>
                    <a:pt x="2841" y="5110"/>
                    <a:pt x="1472" y="4775"/>
                    <a:pt x="185" y="4054"/>
                  </a:cubicBezTo>
                  <a:cubicBezTo>
                    <a:pt x="169" y="4045"/>
                    <a:pt x="154" y="4042"/>
                    <a:pt x="139" y="4042"/>
                  </a:cubicBezTo>
                  <a:cubicBezTo>
                    <a:pt x="56" y="4042"/>
                    <a:pt x="1" y="4166"/>
                    <a:pt x="90" y="4216"/>
                  </a:cubicBezTo>
                  <a:cubicBezTo>
                    <a:pt x="1383" y="4940"/>
                    <a:pt x="2799" y="5283"/>
                    <a:pt x="4197" y="5283"/>
                  </a:cubicBezTo>
                  <a:cubicBezTo>
                    <a:pt x="7492" y="5283"/>
                    <a:pt x="10685" y="3377"/>
                    <a:pt x="11935" y="53"/>
                  </a:cubicBezTo>
                  <a:cubicBezTo>
                    <a:pt x="11945" y="24"/>
                    <a:pt x="11917" y="0"/>
                    <a:pt x="118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36">
              <a:extLst>
                <a:ext uri="{FF2B5EF4-FFF2-40B4-BE49-F238E27FC236}">
                  <a16:creationId xmlns:a16="http://schemas.microsoft.com/office/drawing/2014/main" id="{328BB981-0167-9C2C-14E4-0A3B49C9E740}"/>
                </a:ext>
              </a:extLst>
            </p:cNvPr>
            <p:cNvSpPr/>
            <p:nvPr/>
          </p:nvSpPr>
          <p:spPr>
            <a:xfrm>
              <a:off x="1612325" y="2348300"/>
              <a:ext cx="43925" cy="40250"/>
            </a:xfrm>
            <a:custGeom>
              <a:avLst/>
              <a:gdLst/>
              <a:ahLst/>
              <a:cxnLst/>
              <a:rect l="l" t="t" r="r" b="b"/>
              <a:pathLst>
                <a:path w="1757" h="1610" extrusionOk="0">
                  <a:moveTo>
                    <a:pt x="1484" y="1"/>
                  </a:moveTo>
                  <a:cubicBezTo>
                    <a:pt x="1145" y="1"/>
                    <a:pt x="801" y="168"/>
                    <a:pt x="561" y="398"/>
                  </a:cubicBezTo>
                  <a:cubicBezTo>
                    <a:pt x="280" y="667"/>
                    <a:pt x="1" y="1183"/>
                    <a:pt x="143" y="1576"/>
                  </a:cubicBezTo>
                  <a:cubicBezTo>
                    <a:pt x="152" y="1598"/>
                    <a:pt x="172" y="1610"/>
                    <a:pt x="191" y="1610"/>
                  </a:cubicBezTo>
                  <a:cubicBezTo>
                    <a:pt x="209" y="1610"/>
                    <a:pt x="227" y="1599"/>
                    <a:pt x="234" y="1576"/>
                  </a:cubicBezTo>
                  <a:cubicBezTo>
                    <a:pt x="352" y="1176"/>
                    <a:pt x="351" y="824"/>
                    <a:pt x="667" y="504"/>
                  </a:cubicBezTo>
                  <a:cubicBezTo>
                    <a:pt x="962" y="203"/>
                    <a:pt x="1344" y="130"/>
                    <a:pt x="1741" y="66"/>
                  </a:cubicBezTo>
                  <a:cubicBezTo>
                    <a:pt x="1757" y="64"/>
                    <a:pt x="1756" y="38"/>
                    <a:pt x="1741" y="33"/>
                  </a:cubicBezTo>
                  <a:lnTo>
                    <a:pt x="1741" y="35"/>
                  </a:lnTo>
                  <a:cubicBezTo>
                    <a:pt x="1656" y="11"/>
                    <a:pt x="1570" y="1"/>
                    <a:pt x="1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36">
              <a:extLst>
                <a:ext uri="{FF2B5EF4-FFF2-40B4-BE49-F238E27FC236}">
                  <a16:creationId xmlns:a16="http://schemas.microsoft.com/office/drawing/2014/main" id="{5B0B1A65-B9BC-C67E-235D-054807E439F1}"/>
                </a:ext>
              </a:extLst>
            </p:cNvPr>
            <p:cNvSpPr/>
            <p:nvPr/>
          </p:nvSpPr>
          <p:spPr>
            <a:xfrm>
              <a:off x="1606725" y="2374725"/>
              <a:ext cx="11725" cy="13575"/>
            </a:xfrm>
            <a:custGeom>
              <a:avLst/>
              <a:gdLst/>
              <a:ahLst/>
              <a:cxnLst/>
              <a:rect l="l" t="t" r="r" b="b"/>
              <a:pathLst>
                <a:path w="469" h="543" extrusionOk="0">
                  <a:moveTo>
                    <a:pt x="47" y="1"/>
                  </a:moveTo>
                  <a:cubicBezTo>
                    <a:pt x="23" y="1"/>
                    <a:pt x="1" y="23"/>
                    <a:pt x="10" y="49"/>
                  </a:cubicBezTo>
                  <a:cubicBezTo>
                    <a:pt x="41" y="149"/>
                    <a:pt x="120" y="224"/>
                    <a:pt x="186" y="303"/>
                  </a:cubicBezTo>
                  <a:cubicBezTo>
                    <a:pt x="255" y="385"/>
                    <a:pt x="320" y="484"/>
                    <a:pt x="414" y="539"/>
                  </a:cubicBezTo>
                  <a:cubicBezTo>
                    <a:pt x="419" y="542"/>
                    <a:pt x="424" y="543"/>
                    <a:pt x="429" y="543"/>
                  </a:cubicBezTo>
                  <a:cubicBezTo>
                    <a:pt x="449" y="543"/>
                    <a:pt x="468" y="525"/>
                    <a:pt x="460" y="503"/>
                  </a:cubicBezTo>
                  <a:cubicBezTo>
                    <a:pt x="428" y="405"/>
                    <a:pt x="353" y="328"/>
                    <a:pt x="291" y="248"/>
                  </a:cubicBezTo>
                  <a:cubicBezTo>
                    <a:pt x="224" y="163"/>
                    <a:pt x="162" y="60"/>
                    <a:pt x="66" y="6"/>
                  </a:cubicBezTo>
                  <a:cubicBezTo>
                    <a:pt x="60" y="2"/>
                    <a:pt x="53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36">
              <a:extLst>
                <a:ext uri="{FF2B5EF4-FFF2-40B4-BE49-F238E27FC236}">
                  <a16:creationId xmlns:a16="http://schemas.microsoft.com/office/drawing/2014/main" id="{8F602359-41DF-A548-CFAB-9E123C3D7871}"/>
                </a:ext>
              </a:extLst>
            </p:cNvPr>
            <p:cNvSpPr/>
            <p:nvPr/>
          </p:nvSpPr>
          <p:spPr>
            <a:xfrm>
              <a:off x="1555700" y="2374350"/>
              <a:ext cx="54675" cy="43850"/>
            </a:xfrm>
            <a:custGeom>
              <a:avLst/>
              <a:gdLst/>
              <a:ahLst/>
              <a:cxnLst/>
              <a:rect l="l" t="t" r="r" b="b"/>
              <a:pathLst>
                <a:path w="2187" h="1754" extrusionOk="0">
                  <a:moveTo>
                    <a:pt x="2100" y="1"/>
                  </a:moveTo>
                  <a:cubicBezTo>
                    <a:pt x="2077" y="1"/>
                    <a:pt x="2052" y="18"/>
                    <a:pt x="2051" y="44"/>
                  </a:cubicBezTo>
                  <a:lnTo>
                    <a:pt x="2049" y="44"/>
                  </a:lnTo>
                  <a:cubicBezTo>
                    <a:pt x="2013" y="541"/>
                    <a:pt x="1509" y="519"/>
                    <a:pt x="1162" y="613"/>
                  </a:cubicBezTo>
                  <a:cubicBezTo>
                    <a:pt x="974" y="664"/>
                    <a:pt x="794" y="746"/>
                    <a:pt x="633" y="855"/>
                  </a:cubicBezTo>
                  <a:cubicBezTo>
                    <a:pt x="338" y="1055"/>
                    <a:pt x="85" y="1342"/>
                    <a:pt x="8" y="1696"/>
                  </a:cubicBezTo>
                  <a:cubicBezTo>
                    <a:pt x="1" y="1730"/>
                    <a:pt x="27" y="1754"/>
                    <a:pt x="54" y="1754"/>
                  </a:cubicBezTo>
                  <a:cubicBezTo>
                    <a:pt x="69" y="1754"/>
                    <a:pt x="83" y="1747"/>
                    <a:pt x="93" y="1731"/>
                  </a:cubicBezTo>
                  <a:cubicBezTo>
                    <a:pt x="275" y="1458"/>
                    <a:pt x="442" y="1188"/>
                    <a:pt x="715" y="996"/>
                  </a:cubicBezTo>
                  <a:cubicBezTo>
                    <a:pt x="985" y="809"/>
                    <a:pt x="1264" y="772"/>
                    <a:pt x="1568" y="683"/>
                  </a:cubicBezTo>
                  <a:cubicBezTo>
                    <a:pt x="1884" y="590"/>
                    <a:pt x="2187" y="397"/>
                    <a:pt x="2136" y="33"/>
                  </a:cubicBezTo>
                  <a:cubicBezTo>
                    <a:pt x="2133" y="10"/>
                    <a:pt x="2117" y="1"/>
                    <a:pt x="21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36">
              <a:extLst>
                <a:ext uri="{FF2B5EF4-FFF2-40B4-BE49-F238E27FC236}">
                  <a16:creationId xmlns:a16="http://schemas.microsoft.com/office/drawing/2014/main" id="{F972155C-4309-34E3-9C5D-A4E26E5D6475}"/>
                </a:ext>
              </a:extLst>
            </p:cNvPr>
            <p:cNvSpPr/>
            <p:nvPr/>
          </p:nvSpPr>
          <p:spPr>
            <a:xfrm>
              <a:off x="1547700" y="2345875"/>
              <a:ext cx="19875" cy="69375"/>
            </a:xfrm>
            <a:custGeom>
              <a:avLst/>
              <a:gdLst/>
              <a:ahLst/>
              <a:cxnLst/>
              <a:rect l="l" t="t" r="r" b="b"/>
              <a:pathLst>
                <a:path w="795" h="2775" extrusionOk="0">
                  <a:moveTo>
                    <a:pt x="750" y="1"/>
                  </a:moveTo>
                  <a:cubicBezTo>
                    <a:pt x="742" y="1"/>
                    <a:pt x="733" y="5"/>
                    <a:pt x="726" y="14"/>
                  </a:cubicBezTo>
                  <a:cubicBezTo>
                    <a:pt x="158" y="715"/>
                    <a:pt x="0" y="1932"/>
                    <a:pt x="338" y="2763"/>
                  </a:cubicBezTo>
                  <a:cubicBezTo>
                    <a:pt x="341" y="2770"/>
                    <a:pt x="348" y="2774"/>
                    <a:pt x="356" y="2774"/>
                  </a:cubicBezTo>
                  <a:cubicBezTo>
                    <a:pt x="364" y="2774"/>
                    <a:pt x="372" y="2769"/>
                    <a:pt x="371" y="2758"/>
                  </a:cubicBezTo>
                  <a:cubicBezTo>
                    <a:pt x="323" y="2344"/>
                    <a:pt x="258" y="1950"/>
                    <a:pt x="301" y="1533"/>
                  </a:cubicBezTo>
                  <a:cubicBezTo>
                    <a:pt x="356" y="992"/>
                    <a:pt x="573" y="553"/>
                    <a:pt x="784" y="59"/>
                  </a:cubicBezTo>
                  <a:cubicBezTo>
                    <a:pt x="795" y="33"/>
                    <a:pt x="773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36">
              <a:extLst>
                <a:ext uri="{FF2B5EF4-FFF2-40B4-BE49-F238E27FC236}">
                  <a16:creationId xmlns:a16="http://schemas.microsoft.com/office/drawing/2014/main" id="{68A8FF37-A059-55E9-CFC1-95051BA6FC20}"/>
                </a:ext>
              </a:extLst>
            </p:cNvPr>
            <p:cNvSpPr/>
            <p:nvPr/>
          </p:nvSpPr>
          <p:spPr>
            <a:xfrm>
              <a:off x="1540000" y="2340100"/>
              <a:ext cx="26300" cy="10050"/>
            </a:xfrm>
            <a:custGeom>
              <a:avLst/>
              <a:gdLst/>
              <a:ahLst/>
              <a:cxnLst/>
              <a:rect l="l" t="t" r="r" b="b"/>
              <a:pathLst>
                <a:path w="1052" h="402" extrusionOk="0">
                  <a:moveTo>
                    <a:pt x="78" y="0"/>
                  </a:moveTo>
                  <a:cubicBezTo>
                    <a:pt x="29" y="0"/>
                    <a:pt x="0" y="65"/>
                    <a:pt x="35" y="110"/>
                  </a:cubicBezTo>
                  <a:cubicBezTo>
                    <a:pt x="191" y="309"/>
                    <a:pt x="471" y="401"/>
                    <a:pt x="733" y="401"/>
                  </a:cubicBezTo>
                  <a:cubicBezTo>
                    <a:pt x="835" y="401"/>
                    <a:pt x="935" y="387"/>
                    <a:pt x="1024" y="360"/>
                  </a:cubicBezTo>
                  <a:cubicBezTo>
                    <a:pt x="1051" y="352"/>
                    <a:pt x="1047" y="311"/>
                    <a:pt x="1018" y="311"/>
                  </a:cubicBezTo>
                  <a:cubicBezTo>
                    <a:pt x="1014" y="311"/>
                    <a:pt x="1009" y="311"/>
                    <a:pt x="1005" y="311"/>
                  </a:cubicBezTo>
                  <a:cubicBezTo>
                    <a:pt x="852" y="311"/>
                    <a:pt x="681" y="291"/>
                    <a:pt x="535" y="245"/>
                  </a:cubicBezTo>
                  <a:cubicBezTo>
                    <a:pt x="371" y="194"/>
                    <a:pt x="256" y="93"/>
                    <a:pt x="111" y="10"/>
                  </a:cubicBezTo>
                  <a:cubicBezTo>
                    <a:pt x="100" y="3"/>
                    <a:pt x="88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36">
              <a:extLst>
                <a:ext uri="{FF2B5EF4-FFF2-40B4-BE49-F238E27FC236}">
                  <a16:creationId xmlns:a16="http://schemas.microsoft.com/office/drawing/2014/main" id="{F410B3D8-54B3-E2B2-592D-BDFD53E4907B}"/>
                </a:ext>
              </a:extLst>
            </p:cNvPr>
            <p:cNvSpPr/>
            <p:nvPr/>
          </p:nvSpPr>
          <p:spPr>
            <a:xfrm>
              <a:off x="1539150" y="2310050"/>
              <a:ext cx="40650" cy="32775"/>
            </a:xfrm>
            <a:custGeom>
              <a:avLst/>
              <a:gdLst/>
              <a:ahLst/>
              <a:cxnLst/>
              <a:rect l="l" t="t" r="r" b="b"/>
              <a:pathLst>
                <a:path w="1626" h="1311" extrusionOk="0">
                  <a:moveTo>
                    <a:pt x="1569" y="1"/>
                  </a:moveTo>
                  <a:cubicBezTo>
                    <a:pt x="1554" y="1"/>
                    <a:pt x="1541" y="8"/>
                    <a:pt x="1532" y="24"/>
                  </a:cubicBezTo>
                  <a:cubicBezTo>
                    <a:pt x="1218" y="611"/>
                    <a:pt x="751" y="1047"/>
                    <a:pt x="78" y="1166"/>
                  </a:cubicBezTo>
                  <a:cubicBezTo>
                    <a:pt x="1" y="1179"/>
                    <a:pt x="14" y="1310"/>
                    <a:pt x="88" y="1310"/>
                  </a:cubicBezTo>
                  <a:cubicBezTo>
                    <a:pt x="91" y="1310"/>
                    <a:pt x="95" y="1310"/>
                    <a:pt x="98" y="1309"/>
                  </a:cubicBezTo>
                  <a:lnTo>
                    <a:pt x="98" y="1310"/>
                  </a:lnTo>
                  <a:cubicBezTo>
                    <a:pt x="780" y="1220"/>
                    <a:pt x="1444" y="755"/>
                    <a:pt x="1617" y="60"/>
                  </a:cubicBezTo>
                  <a:cubicBezTo>
                    <a:pt x="1625" y="27"/>
                    <a:pt x="1596" y="1"/>
                    <a:pt x="1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36">
              <a:extLst>
                <a:ext uri="{FF2B5EF4-FFF2-40B4-BE49-F238E27FC236}">
                  <a16:creationId xmlns:a16="http://schemas.microsoft.com/office/drawing/2014/main" id="{705F3917-C585-E435-0E9D-6AD2A2436DC6}"/>
                </a:ext>
              </a:extLst>
            </p:cNvPr>
            <p:cNvSpPr/>
            <p:nvPr/>
          </p:nvSpPr>
          <p:spPr>
            <a:xfrm>
              <a:off x="1533850" y="2274375"/>
              <a:ext cx="48800" cy="38975"/>
            </a:xfrm>
            <a:custGeom>
              <a:avLst/>
              <a:gdLst/>
              <a:ahLst/>
              <a:cxnLst/>
              <a:rect l="l" t="t" r="r" b="b"/>
              <a:pathLst>
                <a:path w="1952" h="1559" extrusionOk="0">
                  <a:moveTo>
                    <a:pt x="193" y="0"/>
                  </a:moveTo>
                  <a:cubicBezTo>
                    <a:pt x="147" y="0"/>
                    <a:pt x="100" y="6"/>
                    <a:pt x="51" y="19"/>
                  </a:cubicBezTo>
                  <a:cubicBezTo>
                    <a:pt x="6" y="31"/>
                    <a:pt x="1" y="108"/>
                    <a:pt x="51" y="115"/>
                  </a:cubicBezTo>
                  <a:cubicBezTo>
                    <a:pt x="685" y="214"/>
                    <a:pt x="784" y="751"/>
                    <a:pt x="1131" y="1188"/>
                  </a:cubicBezTo>
                  <a:cubicBezTo>
                    <a:pt x="1291" y="1390"/>
                    <a:pt x="1507" y="1558"/>
                    <a:pt x="1760" y="1558"/>
                  </a:cubicBezTo>
                  <a:cubicBezTo>
                    <a:pt x="1806" y="1558"/>
                    <a:pt x="1853" y="1552"/>
                    <a:pt x="1902" y="1540"/>
                  </a:cubicBezTo>
                  <a:cubicBezTo>
                    <a:pt x="1951" y="1527"/>
                    <a:pt x="1936" y="1459"/>
                    <a:pt x="1890" y="1455"/>
                  </a:cubicBezTo>
                  <a:lnTo>
                    <a:pt x="1890" y="1454"/>
                  </a:lnTo>
                  <a:cubicBezTo>
                    <a:pt x="1246" y="1396"/>
                    <a:pt x="1150" y="811"/>
                    <a:pt x="816" y="380"/>
                  </a:cubicBezTo>
                  <a:cubicBezTo>
                    <a:pt x="659" y="177"/>
                    <a:pt x="444" y="0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36">
              <a:extLst>
                <a:ext uri="{FF2B5EF4-FFF2-40B4-BE49-F238E27FC236}">
                  <a16:creationId xmlns:a16="http://schemas.microsoft.com/office/drawing/2014/main" id="{19665112-10D3-3258-5B5E-E345C984CDB4}"/>
                </a:ext>
              </a:extLst>
            </p:cNvPr>
            <p:cNvSpPr/>
            <p:nvPr/>
          </p:nvSpPr>
          <p:spPr>
            <a:xfrm>
              <a:off x="1533075" y="2264350"/>
              <a:ext cx="44825" cy="13425"/>
            </a:xfrm>
            <a:custGeom>
              <a:avLst/>
              <a:gdLst/>
              <a:ahLst/>
              <a:cxnLst/>
              <a:rect l="l" t="t" r="r" b="b"/>
              <a:pathLst>
                <a:path w="1793" h="537" extrusionOk="0">
                  <a:moveTo>
                    <a:pt x="1181" y="1"/>
                  </a:moveTo>
                  <a:cubicBezTo>
                    <a:pt x="760" y="1"/>
                    <a:pt x="294" y="186"/>
                    <a:pt x="44" y="433"/>
                  </a:cubicBezTo>
                  <a:cubicBezTo>
                    <a:pt x="0" y="475"/>
                    <a:pt x="39" y="537"/>
                    <a:pt x="88" y="537"/>
                  </a:cubicBezTo>
                  <a:cubicBezTo>
                    <a:pt x="98" y="537"/>
                    <a:pt x="108" y="534"/>
                    <a:pt x="118" y="529"/>
                  </a:cubicBezTo>
                  <a:cubicBezTo>
                    <a:pt x="385" y="389"/>
                    <a:pt x="630" y="261"/>
                    <a:pt x="933" y="222"/>
                  </a:cubicBezTo>
                  <a:cubicBezTo>
                    <a:pt x="984" y="215"/>
                    <a:pt x="1034" y="213"/>
                    <a:pt x="1084" y="213"/>
                  </a:cubicBezTo>
                  <a:cubicBezTo>
                    <a:pt x="1293" y="213"/>
                    <a:pt x="1493" y="261"/>
                    <a:pt x="1705" y="261"/>
                  </a:cubicBezTo>
                  <a:cubicBezTo>
                    <a:pt x="1711" y="261"/>
                    <a:pt x="1716" y="261"/>
                    <a:pt x="1722" y="261"/>
                  </a:cubicBezTo>
                  <a:cubicBezTo>
                    <a:pt x="1779" y="260"/>
                    <a:pt x="1792" y="189"/>
                    <a:pt x="1750" y="158"/>
                  </a:cubicBezTo>
                  <a:cubicBezTo>
                    <a:pt x="1594" y="48"/>
                    <a:pt x="1394" y="1"/>
                    <a:pt x="1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36">
              <a:extLst>
                <a:ext uri="{FF2B5EF4-FFF2-40B4-BE49-F238E27FC236}">
                  <a16:creationId xmlns:a16="http://schemas.microsoft.com/office/drawing/2014/main" id="{778320FD-8002-9ABC-C310-73690A162821}"/>
                </a:ext>
              </a:extLst>
            </p:cNvPr>
            <p:cNvSpPr/>
            <p:nvPr/>
          </p:nvSpPr>
          <p:spPr>
            <a:xfrm>
              <a:off x="1567050" y="2205150"/>
              <a:ext cx="20425" cy="65825"/>
            </a:xfrm>
            <a:custGeom>
              <a:avLst/>
              <a:gdLst/>
              <a:ahLst/>
              <a:cxnLst/>
              <a:rect l="l" t="t" r="r" b="b"/>
              <a:pathLst>
                <a:path w="817" h="2633" extrusionOk="0">
                  <a:moveTo>
                    <a:pt x="755" y="1"/>
                  </a:moveTo>
                  <a:cubicBezTo>
                    <a:pt x="743" y="1"/>
                    <a:pt x="732" y="5"/>
                    <a:pt x="723" y="16"/>
                  </a:cubicBezTo>
                  <a:cubicBezTo>
                    <a:pt x="183" y="655"/>
                    <a:pt x="1" y="1815"/>
                    <a:pt x="258" y="2602"/>
                  </a:cubicBezTo>
                  <a:cubicBezTo>
                    <a:pt x="265" y="2623"/>
                    <a:pt x="284" y="2633"/>
                    <a:pt x="302" y="2633"/>
                  </a:cubicBezTo>
                  <a:cubicBezTo>
                    <a:pt x="324" y="2633"/>
                    <a:pt x="344" y="2619"/>
                    <a:pt x="343" y="2591"/>
                  </a:cubicBezTo>
                  <a:cubicBezTo>
                    <a:pt x="330" y="2121"/>
                    <a:pt x="289" y="1686"/>
                    <a:pt x="387" y="1218"/>
                  </a:cubicBezTo>
                  <a:cubicBezTo>
                    <a:pt x="473" y="808"/>
                    <a:pt x="661" y="451"/>
                    <a:pt x="804" y="62"/>
                  </a:cubicBezTo>
                  <a:cubicBezTo>
                    <a:pt x="816" y="30"/>
                    <a:pt x="785" y="1"/>
                    <a:pt x="7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36">
              <a:extLst>
                <a:ext uri="{FF2B5EF4-FFF2-40B4-BE49-F238E27FC236}">
                  <a16:creationId xmlns:a16="http://schemas.microsoft.com/office/drawing/2014/main" id="{6A5F5ECD-AF3D-3482-1CF8-D914C361DC0D}"/>
                </a:ext>
              </a:extLst>
            </p:cNvPr>
            <p:cNvSpPr/>
            <p:nvPr/>
          </p:nvSpPr>
          <p:spPr>
            <a:xfrm>
              <a:off x="1581600" y="2204650"/>
              <a:ext cx="39100" cy="58300"/>
            </a:xfrm>
            <a:custGeom>
              <a:avLst/>
              <a:gdLst/>
              <a:ahLst/>
              <a:cxnLst/>
              <a:rect l="l" t="t" r="r" b="b"/>
              <a:pathLst>
                <a:path w="1564" h="2332" extrusionOk="0">
                  <a:moveTo>
                    <a:pt x="205" y="1"/>
                  </a:moveTo>
                  <a:cubicBezTo>
                    <a:pt x="195" y="1"/>
                    <a:pt x="185" y="6"/>
                    <a:pt x="178" y="17"/>
                  </a:cubicBezTo>
                  <a:cubicBezTo>
                    <a:pt x="0" y="318"/>
                    <a:pt x="191" y="562"/>
                    <a:pt x="426" y="763"/>
                  </a:cubicBezTo>
                  <a:cubicBezTo>
                    <a:pt x="697" y="995"/>
                    <a:pt x="931" y="1155"/>
                    <a:pt x="1120" y="1466"/>
                  </a:cubicBezTo>
                  <a:cubicBezTo>
                    <a:pt x="1277" y="1725"/>
                    <a:pt x="1344" y="1997"/>
                    <a:pt x="1429" y="2285"/>
                  </a:cubicBezTo>
                  <a:cubicBezTo>
                    <a:pt x="1438" y="2317"/>
                    <a:pt x="1465" y="2332"/>
                    <a:pt x="1492" y="2332"/>
                  </a:cubicBezTo>
                  <a:cubicBezTo>
                    <a:pt x="1526" y="2332"/>
                    <a:pt x="1559" y="2309"/>
                    <a:pt x="1559" y="2266"/>
                  </a:cubicBezTo>
                  <a:cubicBezTo>
                    <a:pt x="1564" y="1907"/>
                    <a:pt x="1419" y="1554"/>
                    <a:pt x="1212" y="1262"/>
                  </a:cubicBezTo>
                  <a:cubicBezTo>
                    <a:pt x="978" y="932"/>
                    <a:pt x="142" y="481"/>
                    <a:pt x="239" y="43"/>
                  </a:cubicBezTo>
                  <a:cubicBezTo>
                    <a:pt x="244" y="19"/>
                    <a:pt x="225" y="1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36">
              <a:extLst>
                <a:ext uri="{FF2B5EF4-FFF2-40B4-BE49-F238E27FC236}">
                  <a16:creationId xmlns:a16="http://schemas.microsoft.com/office/drawing/2014/main" id="{4703433A-24DF-31A6-9D99-AB710D81D330}"/>
                </a:ext>
              </a:extLst>
            </p:cNvPr>
            <p:cNvSpPr/>
            <p:nvPr/>
          </p:nvSpPr>
          <p:spPr>
            <a:xfrm>
              <a:off x="1606575" y="2148450"/>
              <a:ext cx="197850" cy="130300"/>
            </a:xfrm>
            <a:custGeom>
              <a:avLst/>
              <a:gdLst/>
              <a:ahLst/>
              <a:cxnLst/>
              <a:rect l="l" t="t" r="r" b="b"/>
              <a:pathLst>
                <a:path w="7914" h="5212" extrusionOk="0">
                  <a:moveTo>
                    <a:pt x="5158" y="0"/>
                  </a:moveTo>
                  <a:cubicBezTo>
                    <a:pt x="4170" y="0"/>
                    <a:pt x="3190" y="245"/>
                    <a:pt x="2342" y="787"/>
                  </a:cubicBezTo>
                  <a:cubicBezTo>
                    <a:pt x="924" y="1692"/>
                    <a:pt x="0" y="3523"/>
                    <a:pt x="612" y="5179"/>
                  </a:cubicBezTo>
                  <a:cubicBezTo>
                    <a:pt x="621" y="5202"/>
                    <a:pt x="639" y="5212"/>
                    <a:pt x="657" y="5212"/>
                  </a:cubicBezTo>
                  <a:cubicBezTo>
                    <a:pt x="684" y="5212"/>
                    <a:pt x="710" y="5190"/>
                    <a:pt x="702" y="5154"/>
                  </a:cubicBezTo>
                  <a:lnTo>
                    <a:pt x="703" y="5154"/>
                  </a:lnTo>
                  <a:cubicBezTo>
                    <a:pt x="323" y="3351"/>
                    <a:pt x="1061" y="1636"/>
                    <a:pt x="2707" y="750"/>
                  </a:cubicBezTo>
                  <a:cubicBezTo>
                    <a:pt x="3469" y="340"/>
                    <a:pt x="4266" y="173"/>
                    <a:pt x="5070" y="173"/>
                  </a:cubicBezTo>
                  <a:cubicBezTo>
                    <a:pt x="5991" y="173"/>
                    <a:pt x="6920" y="392"/>
                    <a:pt x="7817" y="710"/>
                  </a:cubicBezTo>
                  <a:cubicBezTo>
                    <a:pt x="7823" y="712"/>
                    <a:pt x="7829" y="713"/>
                    <a:pt x="7834" y="713"/>
                  </a:cubicBezTo>
                  <a:cubicBezTo>
                    <a:pt x="7884" y="713"/>
                    <a:pt x="7913" y="631"/>
                    <a:pt x="7860" y="606"/>
                  </a:cubicBezTo>
                  <a:cubicBezTo>
                    <a:pt x="7022" y="217"/>
                    <a:pt x="6086" y="0"/>
                    <a:pt x="5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36">
              <a:extLst>
                <a:ext uri="{FF2B5EF4-FFF2-40B4-BE49-F238E27FC236}">
                  <a16:creationId xmlns:a16="http://schemas.microsoft.com/office/drawing/2014/main" id="{7A6F3667-2E9D-E43C-5323-97B5FD6756E2}"/>
                </a:ext>
              </a:extLst>
            </p:cNvPr>
            <p:cNvSpPr/>
            <p:nvPr/>
          </p:nvSpPr>
          <p:spPr>
            <a:xfrm>
              <a:off x="1802250" y="2192925"/>
              <a:ext cx="30400" cy="6575"/>
            </a:xfrm>
            <a:custGeom>
              <a:avLst/>
              <a:gdLst/>
              <a:ahLst/>
              <a:cxnLst/>
              <a:rect l="l" t="t" r="r" b="b"/>
              <a:pathLst>
                <a:path w="1216" h="263" extrusionOk="0">
                  <a:moveTo>
                    <a:pt x="76" y="0"/>
                  </a:moveTo>
                  <a:cubicBezTo>
                    <a:pt x="1" y="0"/>
                    <a:pt x="2" y="113"/>
                    <a:pt x="67" y="139"/>
                  </a:cubicBezTo>
                  <a:cubicBezTo>
                    <a:pt x="270" y="218"/>
                    <a:pt x="527" y="262"/>
                    <a:pt x="771" y="262"/>
                  </a:cubicBezTo>
                  <a:cubicBezTo>
                    <a:pt x="903" y="262"/>
                    <a:pt x="1032" y="249"/>
                    <a:pt x="1147" y="222"/>
                  </a:cubicBezTo>
                  <a:cubicBezTo>
                    <a:pt x="1215" y="207"/>
                    <a:pt x="1194" y="114"/>
                    <a:pt x="1132" y="108"/>
                  </a:cubicBezTo>
                  <a:cubicBezTo>
                    <a:pt x="957" y="90"/>
                    <a:pt x="781" y="103"/>
                    <a:pt x="604" y="84"/>
                  </a:cubicBezTo>
                  <a:cubicBezTo>
                    <a:pt x="430" y="64"/>
                    <a:pt x="259" y="22"/>
                    <a:pt x="85" y="1"/>
                  </a:cubicBezTo>
                  <a:cubicBezTo>
                    <a:pt x="82" y="0"/>
                    <a:pt x="79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36">
              <a:extLst>
                <a:ext uri="{FF2B5EF4-FFF2-40B4-BE49-F238E27FC236}">
                  <a16:creationId xmlns:a16="http://schemas.microsoft.com/office/drawing/2014/main" id="{7F965576-0A00-88F3-16EE-9650E50CB229}"/>
                </a:ext>
              </a:extLst>
            </p:cNvPr>
            <p:cNvSpPr/>
            <p:nvPr/>
          </p:nvSpPr>
          <p:spPr>
            <a:xfrm>
              <a:off x="1773350" y="2166150"/>
              <a:ext cx="57300" cy="116725"/>
            </a:xfrm>
            <a:custGeom>
              <a:avLst/>
              <a:gdLst/>
              <a:ahLst/>
              <a:cxnLst/>
              <a:rect l="l" t="t" r="r" b="b"/>
              <a:pathLst>
                <a:path w="2292" h="4669" extrusionOk="0">
                  <a:moveTo>
                    <a:pt x="26" y="0"/>
                  </a:moveTo>
                  <a:cubicBezTo>
                    <a:pt x="12" y="0"/>
                    <a:pt x="0" y="17"/>
                    <a:pt x="13" y="28"/>
                  </a:cubicBezTo>
                  <a:cubicBezTo>
                    <a:pt x="1485" y="1277"/>
                    <a:pt x="2008" y="2756"/>
                    <a:pt x="1475" y="4643"/>
                  </a:cubicBezTo>
                  <a:cubicBezTo>
                    <a:pt x="1471" y="4657"/>
                    <a:pt x="1484" y="4668"/>
                    <a:pt x="1496" y="4668"/>
                  </a:cubicBezTo>
                  <a:cubicBezTo>
                    <a:pt x="1502" y="4668"/>
                    <a:pt x="1508" y="4665"/>
                    <a:pt x="1512" y="4658"/>
                  </a:cubicBezTo>
                  <a:cubicBezTo>
                    <a:pt x="2291" y="3056"/>
                    <a:pt x="1646" y="829"/>
                    <a:pt x="33" y="2"/>
                  </a:cubicBezTo>
                  <a:cubicBezTo>
                    <a:pt x="31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36">
              <a:extLst>
                <a:ext uri="{FF2B5EF4-FFF2-40B4-BE49-F238E27FC236}">
                  <a16:creationId xmlns:a16="http://schemas.microsoft.com/office/drawing/2014/main" id="{019C8A4A-901D-52EE-EA82-7BCD34EB2F5A}"/>
                </a:ext>
              </a:extLst>
            </p:cNvPr>
            <p:cNvSpPr/>
            <p:nvPr/>
          </p:nvSpPr>
          <p:spPr>
            <a:xfrm>
              <a:off x="1773150" y="2202025"/>
              <a:ext cx="41425" cy="80775"/>
            </a:xfrm>
            <a:custGeom>
              <a:avLst/>
              <a:gdLst/>
              <a:ahLst/>
              <a:cxnLst/>
              <a:rect l="l" t="t" r="r" b="b"/>
              <a:pathLst>
                <a:path w="1657" h="3231" extrusionOk="0">
                  <a:moveTo>
                    <a:pt x="50" y="1"/>
                  </a:moveTo>
                  <a:cubicBezTo>
                    <a:pt x="26" y="1"/>
                    <a:pt x="1" y="17"/>
                    <a:pt x="1" y="45"/>
                  </a:cubicBezTo>
                  <a:cubicBezTo>
                    <a:pt x="1" y="622"/>
                    <a:pt x="78" y="1250"/>
                    <a:pt x="333" y="1773"/>
                  </a:cubicBezTo>
                  <a:cubicBezTo>
                    <a:pt x="434" y="1982"/>
                    <a:pt x="564" y="2176"/>
                    <a:pt x="726" y="2341"/>
                  </a:cubicBezTo>
                  <a:cubicBezTo>
                    <a:pt x="1014" y="2633"/>
                    <a:pt x="1449" y="2744"/>
                    <a:pt x="1527" y="3208"/>
                  </a:cubicBezTo>
                  <a:cubicBezTo>
                    <a:pt x="1530" y="3223"/>
                    <a:pt x="1544" y="3231"/>
                    <a:pt x="1558" y="3231"/>
                  </a:cubicBezTo>
                  <a:cubicBezTo>
                    <a:pt x="1572" y="3231"/>
                    <a:pt x="1586" y="3223"/>
                    <a:pt x="1589" y="3208"/>
                  </a:cubicBezTo>
                  <a:cubicBezTo>
                    <a:pt x="1657" y="2795"/>
                    <a:pt x="1323" y="2637"/>
                    <a:pt x="1031" y="2406"/>
                  </a:cubicBezTo>
                  <a:cubicBezTo>
                    <a:pt x="280" y="1812"/>
                    <a:pt x="244" y="902"/>
                    <a:pt x="90" y="33"/>
                  </a:cubicBezTo>
                  <a:cubicBezTo>
                    <a:pt x="86" y="11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36">
              <a:extLst>
                <a:ext uri="{FF2B5EF4-FFF2-40B4-BE49-F238E27FC236}">
                  <a16:creationId xmlns:a16="http://schemas.microsoft.com/office/drawing/2014/main" id="{6069FDEE-8A88-5E1C-4771-03855292A63D}"/>
                </a:ext>
              </a:extLst>
            </p:cNvPr>
            <p:cNvSpPr/>
            <p:nvPr/>
          </p:nvSpPr>
          <p:spPr>
            <a:xfrm>
              <a:off x="1723200" y="2256650"/>
              <a:ext cx="68225" cy="23325"/>
            </a:xfrm>
            <a:custGeom>
              <a:avLst/>
              <a:gdLst/>
              <a:ahLst/>
              <a:cxnLst/>
              <a:rect l="l" t="t" r="r" b="b"/>
              <a:pathLst>
                <a:path w="2729" h="933" extrusionOk="0">
                  <a:moveTo>
                    <a:pt x="2674" y="0"/>
                  </a:moveTo>
                  <a:cubicBezTo>
                    <a:pt x="2667" y="0"/>
                    <a:pt x="2661" y="2"/>
                    <a:pt x="2655" y="7"/>
                  </a:cubicBezTo>
                  <a:cubicBezTo>
                    <a:pt x="2272" y="293"/>
                    <a:pt x="1912" y="549"/>
                    <a:pt x="1435" y="656"/>
                  </a:cubicBezTo>
                  <a:cubicBezTo>
                    <a:pt x="1282" y="690"/>
                    <a:pt x="1138" y="702"/>
                    <a:pt x="996" y="702"/>
                  </a:cubicBezTo>
                  <a:cubicBezTo>
                    <a:pt x="685" y="702"/>
                    <a:pt x="390" y="642"/>
                    <a:pt x="57" y="623"/>
                  </a:cubicBezTo>
                  <a:cubicBezTo>
                    <a:pt x="57" y="623"/>
                    <a:pt x="56" y="623"/>
                    <a:pt x="55" y="623"/>
                  </a:cubicBezTo>
                  <a:cubicBezTo>
                    <a:pt x="10" y="623"/>
                    <a:pt x="1" y="685"/>
                    <a:pt x="35" y="707"/>
                  </a:cubicBezTo>
                  <a:cubicBezTo>
                    <a:pt x="269" y="864"/>
                    <a:pt x="558" y="932"/>
                    <a:pt x="860" y="932"/>
                  </a:cubicBezTo>
                  <a:cubicBezTo>
                    <a:pt x="1565" y="932"/>
                    <a:pt x="2347" y="561"/>
                    <a:pt x="2710" y="62"/>
                  </a:cubicBezTo>
                  <a:cubicBezTo>
                    <a:pt x="2728" y="36"/>
                    <a:pt x="2701" y="0"/>
                    <a:pt x="2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36">
              <a:extLst>
                <a:ext uri="{FF2B5EF4-FFF2-40B4-BE49-F238E27FC236}">
                  <a16:creationId xmlns:a16="http://schemas.microsoft.com/office/drawing/2014/main" id="{F596E401-8F91-FD2C-D797-DD8D8BE22FDF}"/>
                </a:ext>
              </a:extLst>
            </p:cNvPr>
            <p:cNvSpPr/>
            <p:nvPr/>
          </p:nvSpPr>
          <p:spPr>
            <a:xfrm>
              <a:off x="1722775" y="2205700"/>
              <a:ext cx="46350" cy="69000"/>
            </a:xfrm>
            <a:custGeom>
              <a:avLst/>
              <a:gdLst/>
              <a:ahLst/>
              <a:cxnLst/>
              <a:rect l="l" t="t" r="r" b="b"/>
              <a:pathLst>
                <a:path w="1854" h="2760" extrusionOk="0">
                  <a:moveTo>
                    <a:pt x="742" y="1"/>
                  </a:moveTo>
                  <a:cubicBezTo>
                    <a:pt x="692" y="1"/>
                    <a:pt x="658" y="74"/>
                    <a:pt x="696" y="118"/>
                  </a:cubicBezTo>
                  <a:cubicBezTo>
                    <a:pt x="1470" y="1014"/>
                    <a:pt x="716" y="1953"/>
                    <a:pt x="53" y="2632"/>
                  </a:cubicBezTo>
                  <a:cubicBezTo>
                    <a:pt x="0" y="2685"/>
                    <a:pt x="51" y="2760"/>
                    <a:pt x="109" y="2760"/>
                  </a:cubicBezTo>
                  <a:cubicBezTo>
                    <a:pt x="126" y="2760"/>
                    <a:pt x="144" y="2753"/>
                    <a:pt x="160" y="2738"/>
                  </a:cubicBezTo>
                  <a:cubicBezTo>
                    <a:pt x="800" y="2122"/>
                    <a:pt x="1853" y="776"/>
                    <a:pt x="777" y="13"/>
                  </a:cubicBezTo>
                  <a:cubicBezTo>
                    <a:pt x="765" y="4"/>
                    <a:pt x="753" y="1"/>
                    <a:pt x="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36">
              <a:extLst>
                <a:ext uri="{FF2B5EF4-FFF2-40B4-BE49-F238E27FC236}">
                  <a16:creationId xmlns:a16="http://schemas.microsoft.com/office/drawing/2014/main" id="{A323C9F3-6C30-0D43-1CD3-1A2E1AB0B473}"/>
                </a:ext>
              </a:extLst>
            </p:cNvPr>
            <p:cNvSpPr/>
            <p:nvPr/>
          </p:nvSpPr>
          <p:spPr>
            <a:xfrm>
              <a:off x="1660150" y="2180075"/>
              <a:ext cx="85150" cy="48650"/>
            </a:xfrm>
            <a:custGeom>
              <a:avLst/>
              <a:gdLst/>
              <a:ahLst/>
              <a:cxnLst/>
              <a:rect l="l" t="t" r="r" b="b"/>
              <a:pathLst>
                <a:path w="3406" h="1946" extrusionOk="0">
                  <a:moveTo>
                    <a:pt x="1718" y="0"/>
                  </a:moveTo>
                  <a:cubicBezTo>
                    <a:pt x="728" y="0"/>
                    <a:pt x="51" y="922"/>
                    <a:pt x="3" y="1868"/>
                  </a:cubicBezTo>
                  <a:cubicBezTo>
                    <a:pt x="0" y="1917"/>
                    <a:pt x="45" y="1945"/>
                    <a:pt x="87" y="1945"/>
                  </a:cubicBezTo>
                  <a:cubicBezTo>
                    <a:pt x="120" y="1945"/>
                    <a:pt x="152" y="1928"/>
                    <a:pt x="157" y="1889"/>
                  </a:cubicBezTo>
                  <a:cubicBezTo>
                    <a:pt x="260" y="1195"/>
                    <a:pt x="555" y="488"/>
                    <a:pt x="1283" y="249"/>
                  </a:cubicBezTo>
                  <a:cubicBezTo>
                    <a:pt x="1428" y="201"/>
                    <a:pt x="1575" y="179"/>
                    <a:pt x="1718" y="179"/>
                  </a:cubicBezTo>
                  <a:cubicBezTo>
                    <a:pt x="2436" y="179"/>
                    <a:pt x="3064" y="744"/>
                    <a:pt x="2916" y="1560"/>
                  </a:cubicBezTo>
                  <a:cubicBezTo>
                    <a:pt x="2907" y="1609"/>
                    <a:pt x="2942" y="1646"/>
                    <a:pt x="2982" y="1646"/>
                  </a:cubicBezTo>
                  <a:cubicBezTo>
                    <a:pt x="2998" y="1646"/>
                    <a:pt x="3014" y="1640"/>
                    <a:pt x="3029" y="1627"/>
                  </a:cubicBezTo>
                  <a:cubicBezTo>
                    <a:pt x="3166" y="1519"/>
                    <a:pt x="3287" y="1396"/>
                    <a:pt x="3393" y="1259"/>
                  </a:cubicBezTo>
                  <a:cubicBezTo>
                    <a:pt x="3406" y="1244"/>
                    <a:pt x="3394" y="1220"/>
                    <a:pt x="3378" y="1220"/>
                  </a:cubicBezTo>
                  <a:cubicBezTo>
                    <a:pt x="3374" y="1220"/>
                    <a:pt x="3370" y="1221"/>
                    <a:pt x="3367" y="1224"/>
                  </a:cubicBezTo>
                  <a:cubicBezTo>
                    <a:pt x="3195" y="1329"/>
                    <a:pt x="3144" y="1387"/>
                    <a:pt x="3126" y="1387"/>
                  </a:cubicBezTo>
                  <a:cubicBezTo>
                    <a:pt x="3108" y="1387"/>
                    <a:pt x="3120" y="1335"/>
                    <a:pt x="3088" y="1221"/>
                  </a:cubicBezTo>
                  <a:cubicBezTo>
                    <a:pt x="3033" y="1027"/>
                    <a:pt x="3020" y="846"/>
                    <a:pt x="2918" y="667"/>
                  </a:cubicBezTo>
                  <a:cubicBezTo>
                    <a:pt x="2701" y="289"/>
                    <a:pt x="2320" y="55"/>
                    <a:pt x="1891" y="10"/>
                  </a:cubicBezTo>
                  <a:cubicBezTo>
                    <a:pt x="1832" y="3"/>
                    <a:pt x="1774" y="0"/>
                    <a:pt x="1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36">
              <a:extLst>
                <a:ext uri="{FF2B5EF4-FFF2-40B4-BE49-F238E27FC236}">
                  <a16:creationId xmlns:a16="http://schemas.microsoft.com/office/drawing/2014/main" id="{28642F7E-C9A9-FB9D-A297-4CE5D481A620}"/>
                </a:ext>
              </a:extLst>
            </p:cNvPr>
            <p:cNvSpPr/>
            <p:nvPr/>
          </p:nvSpPr>
          <p:spPr>
            <a:xfrm>
              <a:off x="1694725" y="2269975"/>
              <a:ext cx="9400" cy="22025"/>
            </a:xfrm>
            <a:custGeom>
              <a:avLst/>
              <a:gdLst/>
              <a:ahLst/>
              <a:cxnLst/>
              <a:rect l="l" t="t" r="r" b="b"/>
              <a:pathLst>
                <a:path w="376" h="881" extrusionOk="0">
                  <a:moveTo>
                    <a:pt x="53" y="1"/>
                  </a:moveTo>
                  <a:cubicBezTo>
                    <a:pt x="26" y="1"/>
                    <a:pt x="1" y="27"/>
                    <a:pt x="19" y="57"/>
                  </a:cubicBezTo>
                  <a:cubicBezTo>
                    <a:pt x="94" y="179"/>
                    <a:pt x="135" y="341"/>
                    <a:pt x="135" y="484"/>
                  </a:cubicBezTo>
                  <a:cubicBezTo>
                    <a:pt x="135" y="609"/>
                    <a:pt x="87" y="723"/>
                    <a:pt x="83" y="847"/>
                  </a:cubicBezTo>
                  <a:cubicBezTo>
                    <a:pt x="82" y="868"/>
                    <a:pt x="99" y="880"/>
                    <a:pt x="116" y="880"/>
                  </a:cubicBezTo>
                  <a:cubicBezTo>
                    <a:pt x="125" y="880"/>
                    <a:pt x="133" y="877"/>
                    <a:pt x="140" y="871"/>
                  </a:cubicBezTo>
                  <a:cubicBezTo>
                    <a:pt x="376" y="656"/>
                    <a:pt x="245" y="236"/>
                    <a:pt x="86" y="18"/>
                  </a:cubicBezTo>
                  <a:cubicBezTo>
                    <a:pt x="77" y="6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36">
              <a:extLst>
                <a:ext uri="{FF2B5EF4-FFF2-40B4-BE49-F238E27FC236}">
                  <a16:creationId xmlns:a16="http://schemas.microsoft.com/office/drawing/2014/main" id="{D6C8CF1F-9D10-46AE-4B90-309E47BD2D1D}"/>
                </a:ext>
              </a:extLst>
            </p:cNvPr>
            <p:cNvSpPr/>
            <p:nvPr/>
          </p:nvSpPr>
          <p:spPr>
            <a:xfrm>
              <a:off x="1660825" y="2249175"/>
              <a:ext cx="237550" cy="101850"/>
            </a:xfrm>
            <a:custGeom>
              <a:avLst/>
              <a:gdLst/>
              <a:ahLst/>
              <a:cxnLst/>
              <a:rect l="l" t="t" r="r" b="b"/>
              <a:pathLst>
                <a:path w="9502" h="4074" extrusionOk="0">
                  <a:moveTo>
                    <a:pt x="9396" y="0"/>
                  </a:moveTo>
                  <a:cubicBezTo>
                    <a:pt x="9362" y="0"/>
                    <a:pt x="9329" y="19"/>
                    <a:pt x="9317" y="64"/>
                  </a:cubicBezTo>
                  <a:cubicBezTo>
                    <a:pt x="8841" y="1841"/>
                    <a:pt x="7493" y="3267"/>
                    <a:pt x="5684" y="3719"/>
                  </a:cubicBezTo>
                  <a:cubicBezTo>
                    <a:pt x="5272" y="3823"/>
                    <a:pt x="4850" y="3872"/>
                    <a:pt x="4427" y="3872"/>
                  </a:cubicBezTo>
                  <a:cubicBezTo>
                    <a:pt x="3893" y="3872"/>
                    <a:pt x="3358" y="3793"/>
                    <a:pt x="2844" y="3643"/>
                  </a:cubicBezTo>
                  <a:cubicBezTo>
                    <a:pt x="2383" y="3509"/>
                    <a:pt x="1937" y="3315"/>
                    <a:pt x="1523" y="3071"/>
                  </a:cubicBezTo>
                  <a:cubicBezTo>
                    <a:pt x="1289" y="2933"/>
                    <a:pt x="1032" y="2772"/>
                    <a:pt x="837" y="2585"/>
                  </a:cubicBezTo>
                  <a:cubicBezTo>
                    <a:pt x="754" y="2488"/>
                    <a:pt x="671" y="2391"/>
                    <a:pt x="587" y="2293"/>
                  </a:cubicBezTo>
                  <a:cubicBezTo>
                    <a:pt x="307" y="1824"/>
                    <a:pt x="420" y="1589"/>
                    <a:pt x="928" y="1589"/>
                  </a:cubicBezTo>
                  <a:cubicBezTo>
                    <a:pt x="1049" y="1589"/>
                    <a:pt x="1191" y="1602"/>
                    <a:pt x="1355" y="1628"/>
                  </a:cubicBezTo>
                  <a:cubicBezTo>
                    <a:pt x="1361" y="1647"/>
                    <a:pt x="1377" y="1656"/>
                    <a:pt x="1392" y="1656"/>
                  </a:cubicBezTo>
                  <a:cubicBezTo>
                    <a:pt x="1411" y="1656"/>
                    <a:pt x="1430" y="1642"/>
                    <a:pt x="1431" y="1618"/>
                  </a:cubicBezTo>
                  <a:lnTo>
                    <a:pt x="1430" y="1618"/>
                  </a:lnTo>
                  <a:cubicBezTo>
                    <a:pt x="1445" y="1275"/>
                    <a:pt x="1228" y="1123"/>
                    <a:pt x="977" y="1123"/>
                  </a:cubicBezTo>
                  <a:cubicBezTo>
                    <a:pt x="694" y="1123"/>
                    <a:pt x="369" y="1317"/>
                    <a:pt x="293" y="1647"/>
                  </a:cubicBezTo>
                  <a:cubicBezTo>
                    <a:pt x="1" y="2901"/>
                    <a:pt x="2121" y="3679"/>
                    <a:pt x="3007" y="3905"/>
                  </a:cubicBezTo>
                  <a:cubicBezTo>
                    <a:pt x="3453" y="4019"/>
                    <a:pt x="3907" y="4074"/>
                    <a:pt x="4358" y="4074"/>
                  </a:cubicBezTo>
                  <a:cubicBezTo>
                    <a:pt x="6721" y="4074"/>
                    <a:pt x="8991" y="2568"/>
                    <a:pt x="9488" y="110"/>
                  </a:cubicBezTo>
                  <a:cubicBezTo>
                    <a:pt x="9502" y="44"/>
                    <a:pt x="9448" y="0"/>
                    <a:pt x="9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36">
              <a:extLst>
                <a:ext uri="{FF2B5EF4-FFF2-40B4-BE49-F238E27FC236}">
                  <a16:creationId xmlns:a16="http://schemas.microsoft.com/office/drawing/2014/main" id="{9B3F32AE-801B-D789-F5DA-8AEA3F570782}"/>
                </a:ext>
              </a:extLst>
            </p:cNvPr>
            <p:cNvSpPr/>
            <p:nvPr/>
          </p:nvSpPr>
          <p:spPr>
            <a:xfrm>
              <a:off x="1844425" y="2191625"/>
              <a:ext cx="80575" cy="86425"/>
            </a:xfrm>
            <a:custGeom>
              <a:avLst/>
              <a:gdLst/>
              <a:ahLst/>
              <a:cxnLst/>
              <a:rect l="l" t="t" r="r" b="b"/>
              <a:pathLst>
                <a:path w="3223" h="3457" extrusionOk="0">
                  <a:moveTo>
                    <a:pt x="3194" y="1"/>
                  </a:moveTo>
                  <a:cubicBezTo>
                    <a:pt x="3183" y="1"/>
                    <a:pt x="3171" y="7"/>
                    <a:pt x="3168" y="19"/>
                  </a:cubicBezTo>
                  <a:cubicBezTo>
                    <a:pt x="2950" y="841"/>
                    <a:pt x="2612" y="1579"/>
                    <a:pt x="2010" y="2194"/>
                  </a:cubicBezTo>
                  <a:cubicBezTo>
                    <a:pt x="1422" y="2794"/>
                    <a:pt x="759" y="2997"/>
                    <a:pt x="41" y="3369"/>
                  </a:cubicBezTo>
                  <a:cubicBezTo>
                    <a:pt x="0" y="3390"/>
                    <a:pt x="19" y="3457"/>
                    <a:pt x="63" y="3457"/>
                  </a:cubicBezTo>
                  <a:cubicBezTo>
                    <a:pt x="64" y="3457"/>
                    <a:pt x="64" y="3457"/>
                    <a:pt x="65" y="3457"/>
                  </a:cubicBezTo>
                  <a:cubicBezTo>
                    <a:pt x="1668" y="3408"/>
                    <a:pt x="3084" y="1498"/>
                    <a:pt x="3221" y="27"/>
                  </a:cubicBezTo>
                  <a:cubicBezTo>
                    <a:pt x="3222" y="10"/>
                    <a:pt x="3208" y="1"/>
                    <a:pt x="3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36">
              <a:extLst>
                <a:ext uri="{FF2B5EF4-FFF2-40B4-BE49-F238E27FC236}">
                  <a16:creationId xmlns:a16="http://schemas.microsoft.com/office/drawing/2014/main" id="{6A75D929-784D-7A75-8CE4-2BBC8D2BD1C0}"/>
                </a:ext>
              </a:extLst>
            </p:cNvPr>
            <p:cNvSpPr/>
            <p:nvPr/>
          </p:nvSpPr>
          <p:spPr>
            <a:xfrm>
              <a:off x="1846475" y="2208200"/>
              <a:ext cx="46275" cy="69150"/>
            </a:xfrm>
            <a:custGeom>
              <a:avLst/>
              <a:gdLst/>
              <a:ahLst/>
              <a:cxnLst/>
              <a:rect l="l" t="t" r="r" b="b"/>
              <a:pathLst>
                <a:path w="1851" h="2766" extrusionOk="0">
                  <a:moveTo>
                    <a:pt x="1799" y="1"/>
                  </a:moveTo>
                  <a:cubicBezTo>
                    <a:pt x="1795" y="1"/>
                    <a:pt x="1790" y="2"/>
                    <a:pt x="1784" y="4"/>
                  </a:cubicBezTo>
                  <a:cubicBezTo>
                    <a:pt x="1290" y="188"/>
                    <a:pt x="898" y="607"/>
                    <a:pt x="667" y="1072"/>
                  </a:cubicBezTo>
                  <a:cubicBezTo>
                    <a:pt x="391" y="1626"/>
                    <a:pt x="400" y="2203"/>
                    <a:pt x="20" y="2714"/>
                  </a:cubicBezTo>
                  <a:cubicBezTo>
                    <a:pt x="1" y="2740"/>
                    <a:pt x="28" y="2765"/>
                    <a:pt x="53" y="2765"/>
                  </a:cubicBezTo>
                  <a:cubicBezTo>
                    <a:pt x="58" y="2765"/>
                    <a:pt x="63" y="2764"/>
                    <a:pt x="68" y="2762"/>
                  </a:cubicBezTo>
                  <a:cubicBezTo>
                    <a:pt x="435" y="2592"/>
                    <a:pt x="509" y="2141"/>
                    <a:pt x="597" y="1784"/>
                  </a:cubicBezTo>
                  <a:cubicBezTo>
                    <a:pt x="787" y="1005"/>
                    <a:pt x="1177" y="542"/>
                    <a:pt x="1818" y="84"/>
                  </a:cubicBezTo>
                  <a:cubicBezTo>
                    <a:pt x="1850" y="61"/>
                    <a:pt x="1838" y="1"/>
                    <a:pt x="17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36">
              <a:extLst>
                <a:ext uri="{FF2B5EF4-FFF2-40B4-BE49-F238E27FC236}">
                  <a16:creationId xmlns:a16="http://schemas.microsoft.com/office/drawing/2014/main" id="{AE5988AD-E585-DB0E-E0F2-412B54ED97D6}"/>
                </a:ext>
              </a:extLst>
            </p:cNvPr>
            <p:cNvSpPr/>
            <p:nvPr/>
          </p:nvSpPr>
          <p:spPr>
            <a:xfrm>
              <a:off x="1815475" y="2223300"/>
              <a:ext cx="56850" cy="16700"/>
            </a:xfrm>
            <a:custGeom>
              <a:avLst/>
              <a:gdLst/>
              <a:ahLst/>
              <a:cxnLst/>
              <a:rect l="l" t="t" r="r" b="b"/>
              <a:pathLst>
                <a:path w="2274" h="668" extrusionOk="0">
                  <a:moveTo>
                    <a:pt x="2218" y="1"/>
                  </a:moveTo>
                  <a:cubicBezTo>
                    <a:pt x="2212" y="1"/>
                    <a:pt x="2204" y="3"/>
                    <a:pt x="2197" y="8"/>
                  </a:cubicBezTo>
                  <a:cubicBezTo>
                    <a:pt x="1871" y="206"/>
                    <a:pt x="1564" y="385"/>
                    <a:pt x="1179" y="448"/>
                  </a:cubicBezTo>
                  <a:cubicBezTo>
                    <a:pt x="1093" y="462"/>
                    <a:pt x="1010" y="467"/>
                    <a:pt x="928" y="467"/>
                  </a:cubicBezTo>
                  <a:cubicBezTo>
                    <a:pt x="640" y="467"/>
                    <a:pt x="372" y="397"/>
                    <a:pt x="80" y="363"/>
                  </a:cubicBezTo>
                  <a:cubicBezTo>
                    <a:pt x="77" y="363"/>
                    <a:pt x="75" y="363"/>
                    <a:pt x="72" y="363"/>
                  </a:cubicBezTo>
                  <a:cubicBezTo>
                    <a:pt x="12" y="363"/>
                    <a:pt x="0" y="453"/>
                    <a:pt x="47" y="482"/>
                  </a:cubicBezTo>
                  <a:cubicBezTo>
                    <a:pt x="254" y="611"/>
                    <a:pt x="509" y="668"/>
                    <a:pt x="776" y="668"/>
                  </a:cubicBezTo>
                  <a:cubicBezTo>
                    <a:pt x="1326" y="668"/>
                    <a:pt x="1924" y="426"/>
                    <a:pt x="2248" y="72"/>
                  </a:cubicBezTo>
                  <a:cubicBezTo>
                    <a:pt x="2274" y="45"/>
                    <a:pt x="2251" y="1"/>
                    <a:pt x="2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36">
              <a:extLst>
                <a:ext uri="{FF2B5EF4-FFF2-40B4-BE49-F238E27FC236}">
                  <a16:creationId xmlns:a16="http://schemas.microsoft.com/office/drawing/2014/main" id="{69FC140C-B35E-9CA5-B0BE-1658084554BB}"/>
                </a:ext>
              </a:extLst>
            </p:cNvPr>
            <p:cNvSpPr/>
            <p:nvPr/>
          </p:nvSpPr>
          <p:spPr>
            <a:xfrm>
              <a:off x="1812525" y="2193025"/>
              <a:ext cx="30925" cy="26700"/>
            </a:xfrm>
            <a:custGeom>
              <a:avLst/>
              <a:gdLst/>
              <a:ahLst/>
              <a:cxnLst/>
              <a:rect l="l" t="t" r="r" b="b"/>
              <a:pathLst>
                <a:path w="1237" h="1068" extrusionOk="0">
                  <a:moveTo>
                    <a:pt x="1081" y="0"/>
                  </a:moveTo>
                  <a:cubicBezTo>
                    <a:pt x="599" y="0"/>
                    <a:pt x="88" y="574"/>
                    <a:pt x="7" y="1006"/>
                  </a:cubicBezTo>
                  <a:cubicBezTo>
                    <a:pt x="1" y="1039"/>
                    <a:pt x="31" y="1067"/>
                    <a:pt x="59" y="1067"/>
                  </a:cubicBezTo>
                  <a:cubicBezTo>
                    <a:pt x="73" y="1067"/>
                    <a:pt x="87" y="1060"/>
                    <a:pt x="96" y="1042"/>
                  </a:cubicBezTo>
                  <a:cubicBezTo>
                    <a:pt x="208" y="816"/>
                    <a:pt x="325" y="609"/>
                    <a:pt x="523" y="443"/>
                  </a:cubicBezTo>
                  <a:cubicBezTo>
                    <a:pt x="723" y="276"/>
                    <a:pt x="956" y="235"/>
                    <a:pt x="1178" y="117"/>
                  </a:cubicBezTo>
                  <a:cubicBezTo>
                    <a:pt x="1237" y="85"/>
                    <a:pt x="1202" y="11"/>
                    <a:pt x="1148" y="4"/>
                  </a:cubicBezTo>
                  <a:cubicBezTo>
                    <a:pt x="1126" y="2"/>
                    <a:pt x="1104" y="0"/>
                    <a:pt x="10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36">
              <a:extLst>
                <a:ext uri="{FF2B5EF4-FFF2-40B4-BE49-F238E27FC236}">
                  <a16:creationId xmlns:a16="http://schemas.microsoft.com/office/drawing/2014/main" id="{297B32F1-60BA-044F-91E9-790301F0A450}"/>
                </a:ext>
              </a:extLst>
            </p:cNvPr>
            <p:cNvSpPr/>
            <p:nvPr/>
          </p:nvSpPr>
          <p:spPr>
            <a:xfrm>
              <a:off x="1789025" y="2086150"/>
              <a:ext cx="101275" cy="92000"/>
            </a:xfrm>
            <a:custGeom>
              <a:avLst/>
              <a:gdLst/>
              <a:ahLst/>
              <a:cxnLst/>
              <a:rect l="l" t="t" r="r" b="b"/>
              <a:pathLst>
                <a:path w="4051" h="3680" extrusionOk="0">
                  <a:moveTo>
                    <a:pt x="2125" y="0"/>
                  </a:moveTo>
                  <a:cubicBezTo>
                    <a:pt x="1920" y="0"/>
                    <a:pt x="1705" y="43"/>
                    <a:pt x="1483" y="137"/>
                  </a:cubicBezTo>
                  <a:cubicBezTo>
                    <a:pt x="79" y="730"/>
                    <a:pt x="0" y="2499"/>
                    <a:pt x="702" y="3660"/>
                  </a:cubicBezTo>
                  <a:cubicBezTo>
                    <a:pt x="710" y="3674"/>
                    <a:pt x="722" y="3680"/>
                    <a:pt x="734" y="3680"/>
                  </a:cubicBezTo>
                  <a:cubicBezTo>
                    <a:pt x="759" y="3680"/>
                    <a:pt x="784" y="3651"/>
                    <a:pt x="771" y="3620"/>
                  </a:cubicBezTo>
                  <a:lnTo>
                    <a:pt x="771" y="3619"/>
                  </a:lnTo>
                  <a:cubicBezTo>
                    <a:pt x="300" y="2502"/>
                    <a:pt x="144" y="1053"/>
                    <a:pt x="1381" y="354"/>
                  </a:cubicBezTo>
                  <a:cubicBezTo>
                    <a:pt x="1658" y="198"/>
                    <a:pt x="1912" y="130"/>
                    <a:pt x="2144" y="130"/>
                  </a:cubicBezTo>
                  <a:cubicBezTo>
                    <a:pt x="3097" y="130"/>
                    <a:pt x="3681" y="1278"/>
                    <a:pt x="3970" y="2163"/>
                  </a:cubicBezTo>
                  <a:cubicBezTo>
                    <a:pt x="3976" y="2182"/>
                    <a:pt x="3994" y="2191"/>
                    <a:pt x="4011" y="2191"/>
                  </a:cubicBezTo>
                  <a:cubicBezTo>
                    <a:pt x="4032" y="2191"/>
                    <a:pt x="4051" y="2178"/>
                    <a:pt x="4049" y="2152"/>
                  </a:cubicBezTo>
                  <a:cubicBezTo>
                    <a:pt x="3947" y="1114"/>
                    <a:pt x="3173" y="0"/>
                    <a:pt x="2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36">
              <a:extLst>
                <a:ext uri="{FF2B5EF4-FFF2-40B4-BE49-F238E27FC236}">
                  <a16:creationId xmlns:a16="http://schemas.microsoft.com/office/drawing/2014/main" id="{2CE80137-F94C-B789-A589-8809E334E795}"/>
                </a:ext>
              </a:extLst>
            </p:cNvPr>
            <p:cNvSpPr/>
            <p:nvPr/>
          </p:nvSpPr>
          <p:spPr>
            <a:xfrm>
              <a:off x="1805125" y="2108125"/>
              <a:ext cx="84825" cy="35325"/>
            </a:xfrm>
            <a:custGeom>
              <a:avLst/>
              <a:gdLst/>
              <a:ahLst/>
              <a:cxnLst/>
              <a:rect l="l" t="t" r="r" b="b"/>
              <a:pathLst>
                <a:path w="3393" h="1413" extrusionOk="0">
                  <a:moveTo>
                    <a:pt x="1055" y="0"/>
                  </a:moveTo>
                  <a:cubicBezTo>
                    <a:pt x="1021" y="0"/>
                    <a:pt x="985" y="2"/>
                    <a:pt x="948" y="7"/>
                  </a:cubicBezTo>
                  <a:cubicBezTo>
                    <a:pt x="285" y="94"/>
                    <a:pt x="1" y="791"/>
                    <a:pt x="115" y="1380"/>
                  </a:cubicBezTo>
                  <a:cubicBezTo>
                    <a:pt x="119" y="1403"/>
                    <a:pt x="136" y="1413"/>
                    <a:pt x="154" y="1413"/>
                  </a:cubicBezTo>
                  <a:cubicBezTo>
                    <a:pt x="178" y="1413"/>
                    <a:pt x="203" y="1396"/>
                    <a:pt x="204" y="1368"/>
                  </a:cubicBezTo>
                  <a:cubicBezTo>
                    <a:pt x="230" y="797"/>
                    <a:pt x="526" y="207"/>
                    <a:pt x="1042" y="207"/>
                  </a:cubicBezTo>
                  <a:cubicBezTo>
                    <a:pt x="1167" y="207"/>
                    <a:pt x="1305" y="241"/>
                    <a:pt x="1455" y="318"/>
                  </a:cubicBezTo>
                  <a:cubicBezTo>
                    <a:pt x="1698" y="443"/>
                    <a:pt x="1866" y="657"/>
                    <a:pt x="2087" y="812"/>
                  </a:cubicBezTo>
                  <a:cubicBezTo>
                    <a:pt x="2441" y="1059"/>
                    <a:pt x="2867" y="1214"/>
                    <a:pt x="3298" y="1214"/>
                  </a:cubicBezTo>
                  <a:cubicBezTo>
                    <a:pt x="3318" y="1214"/>
                    <a:pt x="3338" y="1213"/>
                    <a:pt x="3358" y="1213"/>
                  </a:cubicBezTo>
                  <a:cubicBezTo>
                    <a:pt x="3386" y="1212"/>
                    <a:pt x="3393" y="1171"/>
                    <a:pt x="3365" y="1163"/>
                  </a:cubicBezTo>
                  <a:lnTo>
                    <a:pt x="3365" y="1163"/>
                  </a:lnTo>
                  <a:lnTo>
                    <a:pt x="3365" y="1164"/>
                  </a:lnTo>
                  <a:cubicBezTo>
                    <a:pt x="2720" y="996"/>
                    <a:pt x="2288" y="749"/>
                    <a:pt x="1775" y="327"/>
                  </a:cubicBezTo>
                  <a:cubicBezTo>
                    <a:pt x="1558" y="147"/>
                    <a:pt x="1336" y="0"/>
                    <a:pt x="10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36">
              <a:extLst>
                <a:ext uri="{FF2B5EF4-FFF2-40B4-BE49-F238E27FC236}">
                  <a16:creationId xmlns:a16="http://schemas.microsoft.com/office/drawing/2014/main" id="{8C7911E2-848B-C602-93F5-A13657507466}"/>
                </a:ext>
              </a:extLst>
            </p:cNvPr>
            <p:cNvSpPr/>
            <p:nvPr/>
          </p:nvSpPr>
          <p:spPr>
            <a:xfrm>
              <a:off x="1814950" y="2101975"/>
              <a:ext cx="154325" cy="82475"/>
            </a:xfrm>
            <a:custGeom>
              <a:avLst/>
              <a:gdLst/>
              <a:ahLst/>
              <a:cxnLst/>
              <a:rect l="l" t="t" r="r" b="b"/>
              <a:pathLst>
                <a:path w="6173" h="3299" extrusionOk="0">
                  <a:moveTo>
                    <a:pt x="6045" y="1"/>
                  </a:moveTo>
                  <a:cubicBezTo>
                    <a:pt x="6017" y="1"/>
                    <a:pt x="5990" y="16"/>
                    <a:pt x="5973" y="51"/>
                  </a:cubicBezTo>
                  <a:cubicBezTo>
                    <a:pt x="5457" y="1179"/>
                    <a:pt x="4749" y="2283"/>
                    <a:pt x="3563" y="2789"/>
                  </a:cubicBezTo>
                  <a:cubicBezTo>
                    <a:pt x="3176" y="2954"/>
                    <a:pt x="2765" y="3049"/>
                    <a:pt x="2353" y="3049"/>
                  </a:cubicBezTo>
                  <a:cubicBezTo>
                    <a:pt x="2057" y="3049"/>
                    <a:pt x="1761" y="3000"/>
                    <a:pt x="1474" y="2894"/>
                  </a:cubicBezTo>
                  <a:cubicBezTo>
                    <a:pt x="1339" y="2855"/>
                    <a:pt x="1212" y="2796"/>
                    <a:pt x="1094" y="2721"/>
                  </a:cubicBezTo>
                  <a:cubicBezTo>
                    <a:pt x="409" y="2321"/>
                    <a:pt x="540" y="1970"/>
                    <a:pt x="1486" y="1668"/>
                  </a:cubicBezTo>
                  <a:lnTo>
                    <a:pt x="1486" y="1668"/>
                  </a:lnTo>
                  <a:cubicBezTo>
                    <a:pt x="1477" y="1727"/>
                    <a:pt x="1468" y="1786"/>
                    <a:pt x="1460" y="1846"/>
                  </a:cubicBezTo>
                  <a:cubicBezTo>
                    <a:pt x="1453" y="1892"/>
                    <a:pt x="1490" y="1923"/>
                    <a:pt x="1525" y="1923"/>
                  </a:cubicBezTo>
                  <a:cubicBezTo>
                    <a:pt x="1549" y="1923"/>
                    <a:pt x="1571" y="1909"/>
                    <a:pt x="1579" y="1878"/>
                  </a:cubicBezTo>
                  <a:cubicBezTo>
                    <a:pt x="1602" y="1793"/>
                    <a:pt x="1607" y="1710"/>
                    <a:pt x="1599" y="1633"/>
                  </a:cubicBezTo>
                  <a:lnTo>
                    <a:pt x="1599" y="1633"/>
                  </a:lnTo>
                  <a:cubicBezTo>
                    <a:pt x="1605" y="1631"/>
                    <a:pt x="1611" y="1629"/>
                    <a:pt x="1618" y="1627"/>
                  </a:cubicBezTo>
                  <a:cubicBezTo>
                    <a:pt x="1703" y="1421"/>
                    <a:pt x="1691" y="1069"/>
                    <a:pt x="1717" y="855"/>
                  </a:cubicBezTo>
                  <a:cubicBezTo>
                    <a:pt x="1721" y="826"/>
                    <a:pt x="1694" y="809"/>
                    <a:pt x="1669" y="809"/>
                  </a:cubicBezTo>
                  <a:cubicBezTo>
                    <a:pt x="1649" y="809"/>
                    <a:pt x="1630" y="820"/>
                    <a:pt x="1625" y="842"/>
                  </a:cubicBezTo>
                  <a:cubicBezTo>
                    <a:pt x="1591" y="1033"/>
                    <a:pt x="1558" y="1223"/>
                    <a:pt x="1527" y="1413"/>
                  </a:cubicBezTo>
                  <a:lnTo>
                    <a:pt x="1527" y="1413"/>
                  </a:lnTo>
                  <a:cubicBezTo>
                    <a:pt x="1430" y="1243"/>
                    <a:pt x="1250" y="1133"/>
                    <a:pt x="1049" y="1133"/>
                  </a:cubicBezTo>
                  <a:cubicBezTo>
                    <a:pt x="933" y="1133"/>
                    <a:pt x="810" y="1170"/>
                    <a:pt x="691" y="1252"/>
                  </a:cubicBezTo>
                  <a:cubicBezTo>
                    <a:pt x="0" y="1732"/>
                    <a:pt x="541" y="2619"/>
                    <a:pt x="1090" y="2935"/>
                  </a:cubicBezTo>
                  <a:cubicBezTo>
                    <a:pt x="1531" y="3188"/>
                    <a:pt x="1969" y="3299"/>
                    <a:pt x="2392" y="3299"/>
                  </a:cubicBezTo>
                  <a:cubicBezTo>
                    <a:pt x="4056" y="3299"/>
                    <a:pt x="5504" y="1593"/>
                    <a:pt x="6139" y="146"/>
                  </a:cubicBezTo>
                  <a:cubicBezTo>
                    <a:pt x="6172" y="70"/>
                    <a:pt x="6106" y="1"/>
                    <a:pt x="60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36">
              <a:extLst>
                <a:ext uri="{FF2B5EF4-FFF2-40B4-BE49-F238E27FC236}">
                  <a16:creationId xmlns:a16="http://schemas.microsoft.com/office/drawing/2014/main" id="{C48370A3-D5B8-11CF-99EB-552F3AA3C0C2}"/>
                </a:ext>
              </a:extLst>
            </p:cNvPr>
            <p:cNvSpPr/>
            <p:nvPr/>
          </p:nvSpPr>
          <p:spPr>
            <a:xfrm>
              <a:off x="1917750" y="2082825"/>
              <a:ext cx="67150" cy="39325"/>
            </a:xfrm>
            <a:custGeom>
              <a:avLst/>
              <a:gdLst/>
              <a:ahLst/>
              <a:cxnLst/>
              <a:rect l="l" t="t" r="r" b="b"/>
              <a:pathLst>
                <a:path w="2686" h="1573" extrusionOk="0">
                  <a:moveTo>
                    <a:pt x="2611" y="0"/>
                  </a:moveTo>
                  <a:cubicBezTo>
                    <a:pt x="2593" y="0"/>
                    <a:pt x="2575" y="9"/>
                    <a:pt x="2562" y="29"/>
                  </a:cubicBezTo>
                  <a:cubicBezTo>
                    <a:pt x="2274" y="473"/>
                    <a:pt x="1914" y="837"/>
                    <a:pt x="1438" y="1075"/>
                  </a:cubicBezTo>
                  <a:cubicBezTo>
                    <a:pt x="989" y="1300"/>
                    <a:pt x="543" y="1297"/>
                    <a:pt x="64" y="1390"/>
                  </a:cubicBezTo>
                  <a:cubicBezTo>
                    <a:pt x="0" y="1402"/>
                    <a:pt x="8" y="1495"/>
                    <a:pt x="64" y="1512"/>
                  </a:cubicBezTo>
                  <a:cubicBezTo>
                    <a:pt x="201" y="1554"/>
                    <a:pt x="341" y="1573"/>
                    <a:pt x="483" y="1573"/>
                  </a:cubicBezTo>
                  <a:cubicBezTo>
                    <a:pt x="1371" y="1573"/>
                    <a:pt x="2307" y="819"/>
                    <a:pt x="2664" y="88"/>
                  </a:cubicBezTo>
                  <a:cubicBezTo>
                    <a:pt x="2686" y="41"/>
                    <a:pt x="2649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36">
              <a:extLst>
                <a:ext uri="{FF2B5EF4-FFF2-40B4-BE49-F238E27FC236}">
                  <a16:creationId xmlns:a16="http://schemas.microsoft.com/office/drawing/2014/main" id="{6BC67CCC-DB6E-07BF-6C4F-F58C51D9541F}"/>
                </a:ext>
              </a:extLst>
            </p:cNvPr>
            <p:cNvSpPr/>
            <p:nvPr/>
          </p:nvSpPr>
          <p:spPr>
            <a:xfrm>
              <a:off x="1921600" y="2076625"/>
              <a:ext cx="28550" cy="44700"/>
            </a:xfrm>
            <a:custGeom>
              <a:avLst/>
              <a:gdLst/>
              <a:ahLst/>
              <a:cxnLst/>
              <a:rect l="l" t="t" r="r" b="b"/>
              <a:pathLst>
                <a:path w="1142" h="1788" extrusionOk="0">
                  <a:moveTo>
                    <a:pt x="1035" y="0"/>
                  </a:moveTo>
                  <a:cubicBezTo>
                    <a:pt x="1017" y="0"/>
                    <a:pt x="998" y="8"/>
                    <a:pt x="981" y="26"/>
                  </a:cubicBezTo>
                  <a:cubicBezTo>
                    <a:pt x="734" y="273"/>
                    <a:pt x="524" y="570"/>
                    <a:pt x="353" y="873"/>
                  </a:cubicBezTo>
                  <a:cubicBezTo>
                    <a:pt x="209" y="1133"/>
                    <a:pt x="23" y="1450"/>
                    <a:pt x="2" y="1750"/>
                  </a:cubicBezTo>
                  <a:cubicBezTo>
                    <a:pt x="0" y="1775"/>
                    <a:pt x="18" y="1787"/>
                    <a:pt x="38" y="1787"/>
                  </a:cubicBezTo>
                  <a:cubicBezTo>
                    <a:pt x="51" y="1787"/>
                    <a:pt x="65" y="1781"/>
                    <a:pt x="73" y="1770"/>
                  </a:cubicBezTo>
                  <a:cubicBezTo>
                    <a:pt x="252" y="1530"/>
                    <a:pt x="346" y="1221"/>
                    <a:pt x="502" y="961"/>
                  </a:cubicBezTo>
                  <a:cubicBezTo>
                    <a:pt x="678" y="669"/>
                    <a:pt x="884" y="407"/>
                    <a:pt x="1094" y="139"/>
                  </a:cubicBezTo>
                  <a:cubicBezTo>
                    <a:pt x="1141" y="79"/>
                    <a:pt x="1094" y="0"/>
                    <a:pt x="10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36">
              <a:extLst>
                <a:ext uri="{FF2B5EF4-FFF2-40B4-BE49-F238E27FC236}">
                  <a16:creationId xmlns:a16="http://schemas.microsoft.com/office/drawing/2014/main" id="{3C18D9FC-DCCA-515F-A12F-7A62C05DCAFB}"/>
                </a:ext>
              </a:extLst>
            </p:cNvPr>
            <p:cNvSpPr/>
            <p:nvPr/>
          </p:nvSpPr>
          <p:spPr>
            <a:xfrm>
              <a:off x="1871375" y="2076425"/>
              <a:ext cx="79200" cy="29000"/>
            </a:xfrm>
            <a:custGeom>
              <a:avLst/>
              <a:gdLst/>
              <a:ahLst/>
              <a:cxnLst/>
              <a:rect l="l" t="t" r="r" b="b"/>
              <a:pathLst>
                <a:path w="3168" h="1160" extrusionOk="0">
                  <a:moveTo>
                    <a:pt x="3129" y="1"/>
                  </a:moveTo>
                  <a:cubicBezTo>
                    <a:pt x="3125" y="1"/>
                    <a:pt x="3120" y="2"/>
                    <a:pt x="3115" y="5"/>
                  </a:cubicBezTo>
                  <a:cubicBezTo>
                    <a:pt x="2174" y="549"/>
                    <a:pt x="1380" y="964"/>
                    <a:pt x="283" y="964"/>
                  </a:cubicBezTo>
                  <a:cubicBezTo>
                    <a:pt x="231" y="964"/>
                    <a:pt x="180" y="963"/>
                    <a:pt x="127" y="962"/>
                  </a:cubicBezTo>
                  <a:cubicBezTo>
                    <a:pt x="126" y="961"/>
                    <a:pt x="125" y="961"/>
                    <a:pt x="123" y="961"/>
                  </a:cubicBezTo>
                  <a:cubicBezTo>
                    <a:pt x="1" y="961"/>
                    <a:pt x="1" y="1157"/>
                    <a:pt x="127" y="1159"/>
                  </a:cubicBezTo>
                  <a:cubicBezTo>
                    <a:pt x="147" y="1160"/>
                    <a:pt x="166" y="1160"/>
                    <a:pt x="185" y="1160"/>
                  </a:cubicBezTo>
                  <a:cubicBezTo>
                    <a:pt x="1218" y="1160"/>
                    <a:pt x="2443" y="847"/>
                    <a:pt x="3150" y="50"/>
                  </a:cubicBezTo>
                  <a:cubicBezTo>
                    <a:pt x="3168" y="30"/>
                    <a:pt x="3152" y="1"/>
                    <a:pt x="3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36">
              <a:extLst>
                <a:ext uri="{FF2B5EF4-FFF2-40B4-BE49-F238E27FC236}">
                  <a16:creationId xmlns:a16="http://schemas.microsoft.com/office/drawing/2014/main" id="{86DD3C1B-558F-B9BF-6B92-FDB59C1ACE20}"/>
                </a:ext>
              </a:extLst>
            </p:cNvPr>
            <p:cNvSpPr/>
            <p:nvPr/>
          </p:nvSpPr>
          <p:spPr>
            <a:xfrm>
              <a:off x="1808850" y="1959625"/>
              <a:ext cx="115650" cy="126250"/>
            </a:xfrm>
            <a:custGeom>
              <a:avLst/>
              <a:gdLst/>
              <a:ahLst/>
              <a:cxnLst/>
              <a:rect l="l" t="t" r="r" b="b"/>
              <a:pathLst>
                <a:path w="4626" h="5050" extrusionOk="0">
                  <a:moveTo>
                    <a:pt x="3280" y="1"/>
                  </a:moveTo>
                  <a:cubicBezTo>
                    <a:pt x="2395" y="1"/>
                    <a:pt x="1482" y="421"/>
                    <a:pt x="937" y="1083"/>
                  </a:cubicBezTo>
                  <a:cubicBezTo>
                    <a:pt x="1" y="2222"/>
                    <a:pt x="86" y="4084"/>
                    <a:pt x="1233" y="5042"/>
                  </a:cubicBezTo>
                  <a:cubicBezTo>
                    <a:pt x="1240" y="5047"/>
                    <a:pt x="1247" y="5050"/>
                    <a:pt x="1253" y="5050"/>
                  </a:cubicBezTo>
                  <a:cubicBezTo>
                    <a:pt x="1275" y="5050"/>
                    <a:pt x="1292" y="5023"/>
                    <a:pt x="1273" y="5001"/>
                  </a:cubicBezTo>
                  <a:cubicBezTo>
                    <a:pt x="389" y="3907"/>
                    <a:pt x="95" y="2230"/>
                    <a:pt x="1118" y="1106"/>
                  </a:cubicBezTo>
                  <a:cubicBezTo>
                    <a:pt x="1692" y="474"/>
                    <a:pt x="2428" y="217"/>
                    <a:pt x="3195" y="217"/>
                  </a:cubicBezTo>
                  <a:cubicBezTo>
                    <a:pt x="3643" y="217"/>
                    <a:pt x="4102" y="305"/>
                    <a:pt x="4544" y="457"/>
                  </a:cubicBezTo>
                  <a:cubicBezTo>
                    <a:pt x="4550" y="459"/>
                    <a:pt x="4555" y="460"/>
                    <a:pt x="4560" y="460"/>
                  </a:cubicBezTo>
                  <a:cubicBezTo>
                    <a:pt x="4606" y="460"/>
                    <a:pt x="4625" y="392"/>
                    <a:pt x="4583" y="365"/>
                  </a:cubicBezTo>
                  <a:cubicBezTo>
                    <a:pt x="4193" y="114"/>
                    <a:pt x="3740" y="1"/>
                    <a:pt x="3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36">
              <a:extLst>
                <a:ext uri="{FF2B5EF4-FFF2-40B4-BE49-F238E27FC236}">
                  <a16:creationId xmlns:a16="http://schemas.microsoft.com/office/drawing/2014/main" id="{9072FC8C-A16B-8416-DFBD-B37FA0CD5127}"/>
                </a:ext>
              </a:extLst>
            </p:cNvPr>
            <p:cNvSpPr/>
            <p:nvPr/>
          </p:nvSpPr>
          <p:spPr>
            <a:xfrm>
              <a:off x="1884400" y="1969600"/>
              <a:ext cx="40175" cy="14250"/>
            </a:xfrm>
            <a:custGeom>
              <a:avLst/>
              <a:gdLst/>
              <a:ahLst/>
              <a:cxnLst/>
              <a:rect l="l" t="t" r="r" b="b"/>
              <a:pathLst>
                <a:path w="1607" h="570" extrusionOk="0">
                  <a:moveTo>
                    <a:pt x="1574" y="1"/>
                  </a:moveTo>
                  <a:cubicBezTo>
                    <a:pt x="1569" y="1"/>
                    <a:pt x="1564" y="3"/>
                    <a:pt x="1558" y="6"/>
                  </a:cubicBezTo>
                  <a:cubicBezTo>
                    <a:pt x="1345" y="153"/>
                    <a:pt x="1115" y="291"/>
                    <a:pt x="862" y="353"/>
                  </a:cubicBezTo>
                  <a:cubicBezTo>
                    <a:pt x="751" y="381"/>
                    <a:pt x="644" y="389"/>
                    <a:pt x="538" y="389"/>
                  </a:cubicBezTo>
                  <a:cubicBezTo>
                    <a:pt x="389" y="389"/>
                    <a:pt x="242" y="373"/>
                    <a:pt x="85" y="368"/>
                  </a:cubicBezTo>
                  <a:cubicBezTo>
                    <a:pt x="85" y="368"/>
                    <a:pt x="84" y="367"/>
                    <a:pt x="83" y="367"/>
                  </a:cubicBezTo>
                  <a:cubicBezTo>
                    <a:pt x="27" y="367"/>
                    <a:pt x="1" y="454"/>
                    <a:pt x="55" y="480"/>
                  </a:cubicBezTo>
                  <a:cubicBezTo>
                    <a:pt x="189" y="542"/>
                    <a:pt x="337" y="570"/>
                    <a:pt x="489" y="570"/>
                  </a:cubicBezTo>
                  <a:cubicBezTo>
                    <a:pt x="907" y="570"/>
                    <a:pt x="1352" y="357"/>
                    <a:pt x="1593" y="51"/>
                  </a:cubicBezTo>
                  <a:cubicBezTo>
                    <a:pt x="1607" y="32"/>
                    <a:pt x="1594" y="1"/>
                    <a:pt x="15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36">
              <a:extLst>
                <a:ext uri="{FF2B5EF4-FFF2-40B4-BE49-F238E27FC236}">
                  <a16:creationId xmlns:a16="http://schemas.microsoft.com/office/drawing/2014/main" id="{A3156F41-0DDA-B3DF-BC4C-152C9E53C71C}"/>
                </a:ext>
              </a:extLst>
            </p:cNvPr>
            <p:cNvSpPr/>
            <p:nvPr/>
          </p:nvSpPr>
          <p:spPr>
            <a:xfrm>
              <a:off x="1901850" y="1979675"/>
              <a:ext cx="28400" cy="61050"/>
            </a:xfrm>
            <a:custGeom>
              <a:avLst/>
              <a:gdLst/>
              <a:ahLst/>
              <a:cxnLst/>
              <a:rect l="l" t="t" r="r" b="b"/>
              <a:pathLst>
                <a:path w="1136" h="2442" extrusionOk="0">
                  <a:moveTo>
                    <a:pt x="110" y="0"/>
                  </a:moveTo>
                  <a:cubicBezTo>
                    <a:pt x="51" y="0"/>
                    <a:pt x="1" y="74"/>
                    <a:pt x="52" y="131"/>
                  </a:cubicBezTo>
                  <a:cubicBezTo>
                    <a:pt x="664" y="797"/>
                    <a:pt x="770" y="1538"/>
                    <a:pt x="698" y="2408"/>
                  </a:cubicBezTo>
                  <a:cubicBezTo>
                    <a:pt x="696" y="2428"/>
                    <a:pt x="714" y="2441"/>
                    <a:pt x="732" y="2441"/>
                  </a:cubicBezTo>
                  <a:cubicBezTo>
                    <a:pt x="743" y="2441"/>
                    <a:pt x="754" y="2436"/>
                    <a:pt x="760" y="2425"/>
                  </a:cubicBezTo>
                  <a:cubicBezTo>
                    <a:pt x="1136" y="1622"/>
                    <a:pt x="788" y="600"/>
                    <a:pt x="162" y="22"/>
                  </a:cubicBezTo>
                  <a:cubicBezTo>
                    <a:pt x="145" y="7"/>
                    <a:pt x="127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36">
              <a:extLst>
                <a:ext uri="{FF2B5EF4-FFF2-40B4-BE49-F238E27FC236}">
                  <a16:creationId xmlns:a16="http://schemas.microsoft.com/office/drawing/2014/main" id="{61A987EE-6597-FF42-83EB-7DFD3C19DA0A}"/>
                </a:ext>
              </a:extLst>
            </p:cNvPr>
            <p:cNvSpPr/>
            <p:nvPr/>
          </p:nvSpPr>
          <p:spPr>
            <a:xfrm>
              <a:off x="1854975" y="2008875"/>
              <a:ext cx="68175" cy="28225"/>
            </a:xfrm>
            <a:custGeom>
              <a:avLst/>
              <a:gdLst/>
              <a:ahLst/>
              <a:cxnLst/>
              <a:rect l="l" t="t" r="r" b="b"/>
              <a:pathLst>
                <a:path w="2727" h="1129" extrusionOk="0">
                  <a:moveTo>
                    <a:pt x="64" y="0"/>
                  </a:moveTo>
                  <a:cubicBezTo>
                    <a:pt x="25" y="0"/>
                    <a:pt x="0" y="56"/>
                    <a:pt x="41" y="78"/>
                  </a:cubicBezTo>
                  <a:cubicBezTo>
                    <a:pt x="861" y="530"/>
                    <a:pt x="1827" y="774"/>
                    <a:pt x="2694" y="1127"/>
                  </a:cubicBezTo>
                  <a:cubicBezTo>
                    <a:pt x="2697" y="1128"/>
                    <a:pt x="2700" y="1128"/>
                    <a:pt x="2702" y="1128"/>
                  </a:cubicBezTo>
                  <a:cubicBezTo>
                    <a:pt x="2721" y="1128"/>
                    <a:pt x="2727" y="1098"/>
                    <a:pt x="2711" y="1087"/>
                  </a:cubicBezTo>
                  <a:cubicBezTo>
                    <a:pt x="2360" y="828"/>
                    <a:pt x="1946" y="677"/>
                    <a:pt x="1541" y="521"/>
                  </a:cubicBezTo>
                  <a:cubicBezTo>
                    <a:pt x="1062" y="335"/>
                    <a:pt x="575" y="112"/>
                    <a:pt x="73" y="1"/>
                  </a:cubicBezTo>
                  <a:cubicBezTo>
                    <a:pt x="70" y="0"/>
                    <a:pt x="67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36">
              <a:extLst>
                <a:ext uri="{FF2B5EF4-FFF2-40B4-BE49-F238E27FC236}">
                  <a16:creationId xmlns:a16="http://schemas.microsoft.com/office/drawing/2014/main" id="{7F734DFC-FD0C-5AE3-5FC9-B36613B5A970}"/>
                </a:ext>
              </a:extLst>
            </p:cNvPr>
            <p:cNvSpPr/>
            <p:nvPr/>
          </p:nvSpPr>
          <p:spPr>
            <a:xfrm>
              <a:off x="1875850" y="2016600"/>
              <a:ext cx="6650" cy="19400"/>
            </a:xfrm>
            <a:custGeom>
              <a:avLst/>
              <a:gdLst/>
              <a:ahLst/>
              <a:cxnLst/>
              <a:rect l="l" t="t" r="r" b="b"/>
              <a:pathLst>
                <a:path w="266" h="776" extrusionOk="0">
                  <a:moveTo>
                    <a:pt x="43" y="1"/>
                  </a:moveTo>
                  <a:cubicBezTo>
                    <a:pt x="22" y="1"/>
                    <a:pt x="0" y="14"/>
                    <a:pt x="4" y="38"/>
                  </a:cubicBezTo>
                  <a:cubicBezTo>
                    <a:pt x="15" y="135"/>
                    <a:pt x="75" y="219"/>
                    <a:pt x="96" y="316"/>
                  </a:cubicBezTo>
                  <a:cubicBezTo>
                    <a:pt x="122" y="441"/>
                    <a:pt x="109" y="564"/>
                    <a:pt x="67" y="684"/>
                  </a:cubicBezTo>
                  <a:cubicBezTo>
                    <a:pt x="48" y="739"/>
                    <a:pt x="94" y="775"/>
                    <a:pt x="140" y="775"/>
                  </a:cubicBezTo>
                  <a:cubicBezTo>
                    <a:pt x="170" y="775"/>
                    <a:pt x="200" y="760"/>
                    <a:pt x="212" y="724"/>
                  </a:cubicBezTo>
                  <a:cubicBezTo>
                    <a:pt x="254" y="592"/>
                    <a:pt x="265" y="456"/>
                    <a:pt x="238" y="319"/>
                  </a:cubicBezTo>
                  <a:cubicBezTo>
                    <a:pt x="218" y="210"/>
                    <a:pt x="167" y="57"/>
                    <a:pt x="61" y="5"/>
                  </a:cubicBezTo>
                  <a:cubicBezTo>
                    <a:pt x="56" y="2"/>
                    <a:pt x="4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36">
              <a:extLst>
                <a:ext uri="{FF2B5EF4-FFF2-40B4-BE49-F238E27FC236}">
                  <a16:creationId xmlns:a16="http://schemas.microsoft.com/office/drawing/2014/main" id="{F73E4F09-69D3-D899-B7EC-49743EA70DEB}"/>
                </a:ext>
              </a:extLst>
            </p:cNvPr>
            <p:cNvSpPr/>
            <p:nvPr/>
          </p:nvSpPr>
          <p:spPr>
            <a:xfrm>
              <a:off x="1848625" y="1985550"/>
              <a:ext cx="248500" cy="88300"/>
            </a:xfrm>
            <a:custGeom>
              <a:avLst/>
              <a:gdLst/>
              <a:ahLst/>
              <a:cxnLst/>
              <a:rect l="l" t="t" r="r" b="b"/>
              <a:pathLst>
                <a:path w="9940" h="3532" extrusionOk="0">
                  <a:moveTo>
                    <a:pt x="9834" y="1"/>
                  </a:moveTo>
                  <a:cubicBezTo>
                    <a:pt x="8363" y="1"/>
                    <a:pt x="6963" y="1088"/>
                    <a:pt x="5785" y="1847"/>
                  </a:cubicBezTo>
                  <a:cubicBezTo>
                    <a:pt x="5020" y="2341"/>
                    <a:pt x="4227" y="2829"/>
                    <a:pt x="3352" y="3109"/>
                  </a:cubicBezTo>
                  <a:cubicBezTo>
                    <a:pt x="2911" y="3250"/>
                    <a:pt x="2443" y="3346"/>
                    <a:pt x="1977" y="3346"/>
                  </a:cubicBezTo>
                  <a:cubicBezTo>
                    <a:pt x="1918" y="3346"/>
                    <a:pt x="1859" y="3344"/>
                    <a:pt x="1801" y="3341"/>
                  </a:cubicBezTo>
                  <a:cubicBezTo>
                    <a:pt x="1568" y="3329"/>
                    <a:pt x="1321" y="3308"/>
                    <a:pt x="1099" y="3229"/>
                  </a:cubicBezTo>
                  <a:cubicBezTo>
                    <a:pt x="939" y="3137"/>
                    <a:pt x="779" y="3045"/>
                    <a:pt x="619" y="2954"/>
                  </a:cubicBezTo>
                  <a:cubicBezTo>
                    <a:pt x="403" y="2136"/>
                    <a:pt x="466" y="1727"/>
                    <a:pt x="806" y="1727"/>
                  </a:cubicBezTo>
                  <a:cubicBezTo>
                    <a:pt x="938" y="1727"/>
                    <a:pt x="1112" y="1789"/>
                    <a:pt x="1328" y="1912"/>
                  </a:cubicBezTo>
                  <a:cubicBezTo>
                    <a:pt x="1335" y="1918"/>
                    <a:pt x="1343" y="1921"/>
                    <a:pt x="1351" y="1921"/>
                  </a:cubicBezTo>
                  <a:cubicBezTo>
                    <a:pt x="1374" y="1921"/>
                    <a:pt x="1395" y="1897"/>
                    <a:pt x="1381" y="1872"/>
                  </a:cubicBezTo>
                  <a:lnTo>
                    <a:pt x="1380" y="1872"/>
                  </a:lnTo>
                  <a:cubicBezTo>
                    <a:pt x="1263" y="1657"/>
                    <a:pt x="1074" y="1565"/>
                    <a:pt x="880" y="1565"/>
                  </a:cubicBezTo>
                  <a:cubicBezTo>
                    <a:pt x="561" y="1565"/>
                    <a:pt x="226" y="1812"/>
                    <a:pt x="166" y="2170"/>
                  </a:cubicBezTo>
                  <a:cubicBezTo>
                    <a:pt x="0" y="3162"/>
                    <a:pt x="1160" y="3523"/>
                    <a:pt x="1925" y="3531"/>
                  </a:cubicBezTo>
                  <a:cubicBezTo>
                    <a:pt x="1940" y="3532"/>
                    <a:pt x="1955" y="3532"/>
                    <a:pt x="1970" y="3532"/>
                  </a:cubicBezTo>
                  <a:cubicBezTo>
                    <a:pt x="3318" y="3532"/>
                    <a:pt x="4567" y="2859"/>
                    <a:pt x="5677" y="2158"/>
                  </a:cubicBezTo>
                  <a:cubicBezTo>
                    <a:pt x="6321" y="1752"/>
                    <a:pt x="6945" y="1316"/>
                    <a:pt x="7612" y="947"/>
                  </a:cubicBezTo>
                  <a:cubicBezTo>
                    <a:pt x="8349" y="541"/>
                    <a:pt x="9093" y="332"/>
                    <a:pt x="9890" y="93"/>
                  </a:cubicBezTo>
                  <a:cubicBezTo>
                    <a:pt x="9940" y="78"/>
                    <a:pt x="9931" y="1"/>
                    <a:pt x="9877" y="1"/>
                  </a:cubicBezTo>
                  <a:cubicBezTo>
                    <a:pt x="9863" y="1"/>
                    <a:pt x="9848" y="1"/>
                    <a:pt x="98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36">
              <a:extLst>
                <a:ext uri="{FF2B5EF4-FFF2-40B4-BE49-F238E27FC236}">
                  <a16:creationId xmlns:a16="http://schemas.microsoft.com/office/drawing/2014/main" id="{4006DFB8-8AF5-92B1-E7AB-2DF39B097378}"/>
                </a:ext>
              </a:extLst>
            </p:cNvPr>
            <p:cNvSpPr/>
            <p:nvPr/>
          </p:nvSpPr>
          <p:spPr>
            <a:xfrm>
              <a:off x="2012875" y="2005100"/>
              <a:ext cx="23300" cy="4225"/>
            </a:xfrm>
            <a:custGeom>
              <a:avLst/>
              <a:gdLst/>
              <a:ahLst/>
              <a:cxnLst/>
              <a:rect l="l" t="t" r="r" b="b"/>
              <a:pathLst>
                <a:path w="932" h="169" extrusionOk="0">
                  <a:moveTo>
                    <a:pt x="183" y="1"/>
                  </a:moveTo>
                  <a:cubicBezTo>
                    <a:pt x="143" y="1"/>
                    <a:pt x="103" y="3"/>
                    <a:pt x="63" y="9"/>
                  </a:cubicBezTo>
                  <a:cubicBezTo>
                    <a:pt x="0" y="19"/>
                    <a:pt x="8" y="113"/>
                    <a:pt x="63" y="128"/>
                  </a:cubicBezTo>
                  <a:cubicBezTo>
                    <a:pt x="197" y="166"/>
                    <a:pt x="345" y="156"/>
                    <a:pt x="484" y="163"/>
                  </a:cubicBezTo>
                  <a:cubicBezTo>
                    <a:pt x="547" y="166"/>
                    <a:pt x="607" y="169"/>
                    <a:pt x="667" y="169"/>
                  </a:cubicBezTo>
                  <a:cubicBezTo>
                    <a:pt x="743" y="169"/>
                    <a:pt x="818" y="164"/>
                    <a:pt x="897" y="149"/>
                  </a:cubicBezTo>
                  <a:cubicBezTo>
                    <a:pt x="931" y="142"/>
                    <a:pt x="926" y="94"/>
                    <a:pt x="897" y="84"/>
                  </a:cubicBezTo>
                  <a:cubicBezTo>
                    <a:pt x="759" y="41"/>
                    <a:pt x="628" y="32"/>
                    <a:pt x="484" y="22"/>
                  </a:cubicBezTo>
                  <a:cubicBezTo>
                    <a:pt x="384" y="15"/>
                    <a:pt x="283" y="1"/>
                    <a:pt x="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36">
              <a:extLst>
                <a:ext uri="{FF2B5EF4-FFF2-40B4-BE49-F238E27FC236}">
                  <a16:creationId xmlns:a16="http://schemas.microsoft.com/office/drawing/2014/main" id="{73F70E45-89B2-778A-38DE-202E11A45A1B}"/>
                </a:ext>
              </a:extLst>
            </p:cNvPr>
            <p:cNvSpPr/>
            <p:nvPr/>
          </p:nvSpPr>
          <p:spPr>
            <a:xfrm>
              <a:off x="2015000" y="1959675"/>
              <a:ext cx="90950" cy="48900"/>
            </a:xfrm>
            <a:custGeom>
              <a:avLst/>
              <a:gdLst/>
              <a:ahLst/>
              <a:cxnLst/>
              <a:rect l="l" t="t" r="r" b="b"/>
              <a:pathLst>
                <a:path w="3638" h="1956" extrusionOk="0">
                  <a:moveTo>
                    <a:pt x="2558" y="1"/>
                  </a:moveTo>
                  <a:cubicBezTo>
                    <a:pt x="1533" y="1"/>
                    <a:pt x="524" y="1054"/>
                    <a:pt x="20" y="1887"/>
                  </a:cubicBezTo>
                  <a:cubicBezTo>
                    <a:pt x="1" y="1919"/>
                    <a:pt x="31" y="1956"/>
                    <a:pt x="61" y="1956"/>
                  </a:cubicBezTo>
                  <a:cubicBezTo>
                    <a:pt x="72" y="1956"/>
                    <a:pt x="82" y="1951"/>
                    <a:pt x="91" y="1941"/>
                  </a:cubicBezTo>
                  <a:cubicBezTo>
                    <a:pt x="733" y="1200"/>
                    <a:pt x="1544" y="182"/>
                    <a:pt x="2518" y="182"/>
                  </a:cubicBezTo>
                  <a:cubicBezTo>
                    <a:pt x="2827" y="182"/>
                    <a:pt x="3152" y="284"/>
                    <a:pt x="3493" y="530"/>
                  </a:cubicBezTo>
                  <a:cubicBezTo>
                    <a:pt x="3506" y="539"/>
                    <a:pt x="3518" y="542"/>
                    <a:pt x="3530" y="542"/>
                  </a:cubicBezTo>
                  <a:cubicBezTo>
                    <a:pt x="3588" y="542"/>
                    <a:pt x="3638" y="458"/>
                    <a:pt x="3585" y="412"/>
                  </a:cubicBezTo>
                  <a:cubicBezTo>
                    <a:pt x="3254" y="121"/>
                    <a:pt x="2905" y="1"/>
                    <a:pt x="25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36">
              <a:extLst>
                <a:ext uri="{FF2B5EF4-FFF2-40B4-BE49-F238E27FC236}">
                  <a16:creationId xmlns:a16="http://schemas.microsoft.com/office/drawing/2014/main" id="{2FCF7238-6FF5-6779-B31F-B877CFF47978}"/>
                </a:ext>
              </a:extLst>
            </p:cNvPr>
            <p:cNvSpPr/>
            <p:nvPr/>
          </p:nvSpPr>
          <p:spPr>
            <a:xfrm>
              <a:off x="2060175" y="1930050"/>
              <a:ext cx="20650" cy="31325"/>
            </a:xfrm>
            <a:custGeom>
              <a:avLst/>
              <a:gdLst/>
              <a:ahLst/>
              <a:cxnLst/>
              <a:rect l="l" t="t" r="r" b="b"/>
              <a:pathLst>
                <a:path w="826" h="1253" extrusionOk="0">
                  <a:moveTo>
                    <a:pt x="240" y="1"/>
                  </a:moveTo>
                  <a:cubicBezTo>
                    <a:pt x="231" y="1"/>
                    <a:pt x="223" y="5"/>
                    <a:pt x="218" y="14"/>
                  </a:cubicBezTo>
                  <a:cubicBezTo>
                    <a:pt x="1" y="445"/>
                    <a:pt x="400" y="1059"/>
                    <a:pt x="781" y="1250"/>
                  </a:cubicBezTo>
                  <a:cubicBezTo>
                    <a:pt x="785" y="1252"/>
                    <a:pt x="789" y="1253"/>
                    <a:pt x="793" y="1253"/>
                  </a:cubicBezTo>
                  <a:cubicBezTo>
                    <a:pt x="812" y="1253"/>
                    <a:pt x="826" y="1230"/>
                    <a:pt x="811" y="1213"/>
                  </a:cubicBezTo>
                  <a:cubicBezTo>
                    <a:pt x="651" y="1043"/>
                    <a:pt x="502" y="856"/>
                    <a:pt x="414" y="639"/>
                  </a:cubicBezTo>
                  <a:cubicBezTo>
                    <a:pt x="332" y="438"/>
                    <a:pt x="337" y="222"/>
                    <a:pt x="268" y="20"/>
                  </a:cubicBezTo>
                  <a:cubicBezTo>
                    <a:pt x="263" y="9"/>
                    <a:pt x="251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36">
              <a:extLst>
                <a:ext uri="{FF2B5EF4-FFF2-40B4-BE49-F238E27FC236}">
                  <a16:creationId xmlns:a16="http://schemas.microsoft.com/office/drawing/2014/main" id="{DA05C140-A86C-7AE3-4E4A-6CCD72025C61}"/>
                </a:ext>
              </a:extLst>
            </p:cNvPr>
            <p:cNvSpPr/>
            <p:nvPr/>
          </p:nvSpPr>
          <p:spPr>
            <a:xfrm>
              <a:off x="2076175" y="1922925"/>
              <a:ext cx="120400" cy="32100"/>
            </a:xfrm>
            <a:custGeom>
              <a:avLst/>
              <a:gdLst/>
              <a:ahLst/>
              <a:cxnLst/>
              <a:rect l="l" t="t" r="r" b="b"/>
              <a:pathLst>
                <a:path w="4816" h="1284" extrusionOk="0">
                  <a:moveTo>
                    <a:pt x="1796" y="1"/>
                  </a:moveTo>
                  <a:cubicBezTo>
                    <a:pt x="1755" y="1"/>
                    <a:pt x="1713" y="3"/>
                    <a:pt x="1671" y="8"/>
                  </a:cubicBezTo>
                  <a:cubicBezTo>
                    <a:pt x="1287" y="55"/>
                    <a:pt x="872" y="427"/>
                    <a:pt x="470" y="427"/>
                  </a:cubicBezTo>
                  <a:cubicBezTo>
                    <a:pt x="373" y="427"/>
                    <a:pt x="277" y="405"/>
                    <a:pt x="181" y="352"/>
                  </a:cubicBezTo>
                  <a:cubicBezTo>
                    <a:pt x="166" y="343"/>
                    <a:pt x="151" y="340"/>
                    <a:pt x="136" y="340"/>
                  </a:cubicBezTo>
                  <a:cubicBezTo>
                    <a:pt x="54" y="340"/>
                    <a:pt x="0" y="462"/>
                    <a:pt x="88" y="511"/>
                  </a:cubicBezTo>
                  <a:cubicBezTo>
                    <a:pt x="230" y="589"/>
                    <a:pt x="352" y="626"/>
                    <a:pt x="483" y="626"/>
                  </a:cubicBezTo>
                  <a:cubicBezTo>
                    <a:pt x="568" y="626"/>
                    <a:pt x="658" y="610"/>
                    <a:pt x="759" y="579"/>
                  </a:cubicBezTo>
                  <a:cubicBezTo>
                    <a:pt x="951" y="520"/>
                    <a:pt x="1107" y="368"/>
                    <a:pt x="1295" y="310"/>
                  </a:cubicBezTo>
                  <a:cubicBezTo>
                    <a:pt x="1489" y="250"/>
                    <a:pt x="1671" y="220"/>
                    <a:pt x="1846" y="220"/>
                  </a:cubicBezTo>
                  <a:cubicBezTo>
                    <a:pt x="2131" y="220"/>
                    <a:pt x="2399" y="298"/>
                    <a:pt x="2681" y="454"/>
                  </a:cubicBezTo>
                  <a:cubicBezTo>
                    <a:pt x="3277" y="783"/>
                    <a:pt x="3798" y="1283"/>
                    <a:pt x="4482" y="1283"/>
                  </a:cubicBezTo>
                  <a:cubicBezTo>
                    <a:pt x="4567" y="1283"/>
                    <a:pt x="4653" y="1276"/>
                    <a:pt x="4743" y="1259"/>
                  </a:cubicBezTo>
                  <a:cubicBezTo>
                    <a:pt x="4816" y="1245"/>
                    <a:pt x="4799" y="1131"/>
                    <a:pt x="4727" y="1131"/>
                  </a:cubicBezTo>
                  <a:cubicBezTo>
                    <a:pt x="4727" y="1131"/>
                    <a:pt x="4726" y="1131"/>
                    <a:pt x="4726" y="1131"/>
                  </a:cubicBezTo>
                  <a:cubicBezTo>
                    <a:pt x="4716" y="1131"/>
                    <a:pt x="4706" y="1131"/>
                    <a:pt x="4697" y="1131"/>
                  </a:cubicBezTo>
                  <a:cubicBezTo>
                    <a:pt x="3743" y="1131"/>
                    <a:pt x="3195" y="409"/>
                    <a:pt x="2350" y="110"/>
                  </a:cubicBezTo>
                  <a:cubicBezTo>
                    <a:pt x="2173" y="48"/>
                    <a:pt x="1985" y="1"/>
                    <a:pt x="17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36">
              <a:extLst>
                <a:ext uri="{FF2B5EF4-FFF2-40B4-BE49-F238E27FC236}">
                  <a16:creationId xmlns:a16="http://schemas.microsoft.com/office/drawing/2014/main" id="{B62E7D0A-C16B-4461-8578-7CF3B9A10357}"/>
                </a:ext>
              </a:extLst>
            </p:cNvPr>
            <p:cNvSpPr/>
            <p:nvPr/>
          </p:nvSpPr>
          <p:spPr>
            <a:xfrm>
              <a:off x="2130000" y="1913875"/>
              <a:ext cx="106575" cy="37100"/>
            </a:xfrm>
            <a:custGeom>
              <a:avLst/>
              <a:gdLst/>
              <a:ahLst/>
              <a:cxnLst/>
              <a:rect l="l" t="t" r="r" b="b"/>
              <a:pathLst>
                <a:path w="4263" h="1484" extrusionOk="0">
                  <a:moveTo>
                    <a:pt x="90" y="0"/>
                  </a:moveTo>
                  <a:cubicBezTo>
                    <a:pt x="38" y="0"/>
                    <a:pt x="0" y="64"/>
                    <a:pt x="26" y="115"/>
                  </a:cubicBezTo>
                  <a:cubicBezTo>
                    <a:pt x="149" y="370"/>
                    <a:pt x="280" y="545"/>
                    <a:pt x="512" y="706"/>
                  </a:cubicBezTo>
                  <a:cubicBezTo>
                    <a:pt x="519" y="711"/>
                    <a:pt x="525" y="713"/>
                    <a:pt x="531" y="713"/>
                  </a:cubicBezTo>
                  <a:cubicBezTo>
                    <a:pt x="559" y="713"/>
                    <a:pt x="578" y="673"/>
                    <a:pt x="558" y="648"/>
                  </a:cubicBezTo>
                  <a:cubicBezTo>
                    <a:pt x="506" y="586"/>
                    <a:pt x="397" y="373"/>
                    <a:pt x="306" y="273"/>
                  </a:cubicBezTo>
                  <a:lnTo>
                    <a:pt x="306" y="273"/>
                  </a:lnTo>
                  <a:cubicBezTo>
                    <a:pt x="339" y="287"/>
                    <a:pt x="373" y="298"/>
                    <a:pt x="398" y="298"/>
                  </a:cubicBezTo>
                  <a:cubicBezTo>
                    <a:pt x="400" y="298"/>
                    <a:pt x="402" y="298"/>
                    <a:pt x="404" y="298"/>
                  </a:cubicBezTo>
                  <a:cubicBezTo>
                    <a:pt x="735" y="270"/>
                    <a:pt x="1079" y="201"/>
                    <a:pt x="1413" y="201"/>
                  </a:cubicBezTo>
                  <a:cubicBezTo>
                    <a:pt x="1632" y="201"/>
                    <a:pt x="1848" y="231"/>
                    <a:pt x="2053" y="321"/>
                  </a:cubicBezTo>
                  <a:cubicBezTo>
                    <a:pt x="2822" y="663"/>
                    <a:pt x="3284" y="1474"/>
                    <a:pt x="4192" y="1484"/>
                  </a:cubicBezTo>
                  <a:cubicBezTo>
                    <a:pt x="4192" y="1484"/>
                    <a:pt x="4193" y="1484"/>
                    <a:pt x="4193" y="1484"/>
                  </a:cubicBezTo>
                  <a:cubicBezTo>
                    <a:pt x="4249" y="1484"/>
                    <a:pt x="4263" y="1395"/>
                    <a:pt x="4206" y="1382"/>
                  </a:cubicBezTo>
                  <a:cubicBezTo>
                    <a:pt x="3360" y="1197"/>
                    <a:pt x="2890" y="493"/>
                    <a:pt x="2138" y="146"/>
                  </a:cubicBezTo>
                  <a:cubicBezTo>
                    <a:pt x="1979" y="73"/>
                    <a:pt x="1811" y="48"/>
                    <a:pt x="1641" y="48"/>
                  </a:cubicBezTo>
                  <a:cubicBezTo>
                    <a:pt x="1305" y="48"/>
                    <a:pt x="958" y="143"/>
                    <a:pt x="640" y="143"/>
                  </a:cubicBezTo>
                  <a:cubicBezTo>
                    <a:pt x="457" y="143"/>
                    <a:pt x="284" y="111"/>
                    <a:pt x="128" y="12"/>
                  </a:cubicBezTo>
                  <a:cubicBezTo>
                    <a:pt x="115" y="4"/>
                    <a:pt x="102" y="0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36">
              <a:extLst>
                <a:ext uri="{FF2B5EF4-FFF2-40B4-BE49-F238E27FC236}">
                  <a16:creationId xmlns:a16="http://schemas.microsoft.com/office/drawing/2014/main" id="{EF31F6ED-FFDE-966A-A09E-51CE6A94E631}"/>
                </a:ext>
              </a:extLst>
            </p:cNvPr>
            <p:cNvSpPr/>
            <p:nvPr/>
          </p:nvSpPr>
          <p:spPr>
            <a:xfrm>
              <a:off x="2161175" y="1870775"/>
              <a:ext cx="117975" cy="76925"/>
            </a:xfrm>
            <a:custGeom>
              <a:avLst/>
              <a:gdLst/>
              <a:ahLst/>
              <a:cxnLst/>
              <a:rect l="l" t="t" r="r" b="b"/>
              <a:pathLst>
                <a:path w="4719" h="3077" extrusionOk="0">
                  <a:moveTo>
                    <a:pt x="52" y="0"/>
                  </a:moveTo>
                  <a:cubicBezTo>
                    <a:pt x="18" y="0"/>
                    <a:pt x="1" y="39"/>
                    <a:pt x="6" y="68"/>
                  </a:cubicBezTo>
                  <a:cubicBezTo>
                    <a:pt x="158" y="848"/>
                    <a:pt x="514" y="1563"/>
                    <a:pt x="1073" y="2132"/>
                  </a:cubicBezTo>
                  <a:cubicBezTo>
                    <a:pt x="1079" y="2138"/>
                    <a:pt x="1085" y="2140"/>
                    <a:pt x="1092" y="2140"/>
                  </a:cubicBezTo>
                  <a:cubicBezTo>
                    <a:pt x="1114" y="2140"/>
                    <a:pt x="1136" y="2116"/>
                    <a:pt x="1120" y="2095"/>
                  </a:cubicBezTo>
                  <a:cubicBezTo>
                    <a:pt x="936" y="1848"/>
                    <a:pt x="749" y="1599"/>
                    <a:pt x="598" y="1327"/>
                  </a:cubicBezTo>
                  <a:cubicBezTo>
                    <a:pt x="513" y="1174"/>
                    <a:pt x="74" y="447"/>
                    <a:pt x="168" y="265"/>
                  </a:cubicBezTo>
                  <a:cubicBezTo>
                    <a:pt x="213" y="177"/>
                    <a:pt x="307" y="145"/>
                    <a:pt x="421" y="145"/>
                  </a:cubicBezTo>
                  <a:cubicBezTo>
                    <a:pt x="706" y="145"/>
                    <a:pt x="1119" y="347"/>
                    <a:pt x="1232" y="418"/>
                  </a:cubicBezTo>
                  <a:cubicBezTo>
                    <a:pt x="1583" y="640"/>
                    <a:pt x="1800" y="998"/>
                    <a:pt x="2046" y="1319"/>
                  </a:cubicBezTo>
                  <a:cubicBezTo>
                    <a:pt x="2703" y="2175"/>
                    <a:pt x="3608" y="2807"/>
                    <a:pt x="4655" y="3075"/>
                  </a:cubicBezTo>
                  <a:cubicBezTo>
                    <a:pt x="4660" y="3076"/>
                    <a:pt x="4663" y="3076"/>
                    <a:pt x="4667" y="3076"/>
                  </a:cubicBezTo>
                  <a:cubicBezTo>
                    <a:pt x="4707" y="3076"/>
                    <a:pt x="4719" y="3016"/>
                    <a:pt x="4676" y="3001"/>
                  </a:cubicBezTo>
                  <a:cubicBezTo>
                    <a:pt x="3437" y="2568"/>
                    <a:pt x="2602" y="1878"/>
                    <a:pt x="1819" y="841"/>
                  </a:cubicBezTo>
                  <a:cubicBezTo>
                    <a:pt x="1337" y="203"/>
                    <a:pt x="829" y="83"/>
                    <a:pt x="58" y="1"/>
                  </a:cubicBezTo>
                  <a:cubicBezTo>
                    <a:pt x="56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36">
              <a:extLst>
                <a:ext uri="{FF2B5EF4-FFF2-40B4-BE49-F238E27FC236}">
                  <a16:creationId xmlns:a16="http://schemas.microsoft.com/office/drawing/2014/main" id="{50676E94-05F8-0051-0DD3-B50A2100ED34}"/>
                </a:ext>
              </a:extLst>
            </p:cNvPr>
            <p:cNvSpPr/>
            <p:nvPr/>
          </p:nvSpPr>
          <p:spPr>
            <a:xfrm>
              <a:off x="2195700" y="1836775"/>
              <a:ext cx="103650" cy="101925"/>
            </a:xfrm>
            <a:custGeom>
              <a:avLst/>
              <a:gdLst/>
              <a:ahLst/>
              <a:cxnLst/>
              <a:rect l="l" t="t" r="r" b="b"/>
              <a:pathLst>
                <a:path w="4146" h="4077" extrusionOk="0">
                  <a:moveTo>
                    <a:pt x="962" y="0"/>
                  </a:moveTo>
                  <a:cubicBezTo>
                    <a:pt x="949" y="0"/>
                    <a:pt x="936" y="4"/>
                    <a:pt x="925" y="13"/>
                  </a:cubicBezTo>
                  <a:cubicBezTo>
                    <a:pt x="316" y="486"/>
                    <a:pt x="0" y="1192"/>
                    <a:pt x="140" y="1960"/>
                  </a:cubicBezTo>
                  <a:cubicBezTo>
                    <a:pt x="141" y="1966"/>
                    <a:pt x="146" y="1969"/>
                    <a:pt x="152" y="1969"/>
                  </a:cubicBezTo>
                  <a:cubicBezTo>
                    <a:pt x="159" y="1969"/>
                    <a:pt x="166" y="1964"/>
                    <a:pt x="166" y="1957"/>
                  </a:cubicBezTo>
                  <a:cubicBezTo>
                    <a:pt x="143" y="1492"/>
                    <a:pt x="214" y="1049"/>
                    <a:pt x="462" y="647"/>
                  </a:cubicBezTo>
                  <a:cubicBezTo>
                    <a:pt x="489" y="605"/>
                    <a:pt x="747" y="224"/>
                    <a:pt x="849" y="224"/>
                  </a:cubicBezTo>
                  <a:cubicBezTo>
                    <a:pt x="853" y="224"/>
                    <a:pt x="858" y="225"/>
                    <a:pt x="862" y="226"/>
                  </a:cubicBezTo>
                  <a:cubicBezTo>
                    <a:pt x="879" y="234"/>
                    <a:pt x="858" y="396"/>
                    <a:pt x="884" y="445"/>
                  </a:cubicBezTo>
                  <a:cubicBezTo>
                    <a:pt x="1193" y="1015"/>
                    <a:pt x="1630" y="1420"/>
                    <a:pt x="1780" y="2078"/>
                  </a:cubicBezTo>
                  <a:cubicBezTo>
                    <a:pt x="2056" y="3287"/>
                    <a:pt x="2920" y="3779"/>
                    <a:pt x="4078" y="4075"/>
                  </a:cubicBezTo>
                  <a:cubicBezTo>
                    <a:pt x="4082" y="4076"/>
                    <a:pt x="4087" y="4077"/>
                    <a:pt x="4090" y="4077"/>
                  </a:cubicBezTo>
                  <a:cubicBezTo>
                    <a:pt x="4133" y="4077"/>
                    <a:pt x="4145" y="4012"/>
                    <a:pt x="4099" y="3994"/>
                  </a:cubicBezTo>
                  <a:cubicBezTo>
                    <a:pt x="3143" y="3618"/>
                    <a:pt x="2174" y="3275"/>
                    <a:pt x="1937" y="2153"/>
                  </a:cubicBezTo>
                  <a:cubicBezTo>
                    <a:pt x="1872" y="1844"/>
                    <a:pt x="1840" y="1560"/>
                    <a:pt x="1661" y="1292"/>
                  </a:cubicBezTo>
                  <a:cubicBezTo>
                    <a:pt x="1393" y="890"/>
                    <a:pt x="869" y="664"/>
                    <a:pt x="1015" y="66"/>
                  </a:cubicBezTo>
                  <a:cubicBezTo>
                    <a:pt x="1024" y="26"/>
                    <a:pt x="994" y="0"/>
                    <a:pt x="9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36">
              <a:extLst>
                <a:ext uri="{FF2B5EF4-FFF2-40B4-BE49-F238E27FC236}">
                  <a16:creationId xmlns:a16="http://schemas.microsoft.com/office/drawing/2014/main" id="{A72976A8-72D9-1735-C6A4-3D2F08487D72}"/>
                </a:ext>
              </a:extLst>
            </p:cNvPr>
            <p:cNvSpPr/>
            <p:nvPr/>
          </p:nvSpPr>
          <p:spPr>
            <a:xfrm>
              <a:off x="2241475" y="1871900"/>
              <a:ext cx="42200" cy="48325"/>
            </a:xfrm>
            <a:custGeom>
              <a:avLst/>
              <a:gdLst/>
              <a:ahLst/>
              <a:cxnLst/>
              <a:rect l="l" t="t" r="r" b="b"/>
              <a:pathLst>
                <a:path w="1688" h="1933" extrusionOk="0">
                  <a:moveTo>
                    <a:pt x="243" y="1"/>
                  </a:moveTo>
                  <a:cubicBezTo>
                    <a:pt x="220" y="1"/>
                    <a:pt x="199" y="11"/>
                    <a:pt x="187" y="36"/>
                  </a:cubicBezTo>
                  <a:cubicBezTo>
                    <a:pt x="75" y="261"/>
                    <a:pt x="1" y="482"/>
                    <a:pt x="7" y="735"/>
                  </a:cubicBezTo>
                  <a:cubicBezTo>
                    <a:pt x="9" y="774"/>
                    <a:pt x="36" y="793"/>
                    <a:pt x="65" y="793"/>
                  </a:cubicBezTo>
                  <a:cubicBezTo>
                    <a:pt x="94" y="793"/>
                    <a:pt x="124" y="774"/>
                    <a:pt x="129" y="735"/>
                  </a:cubicBezTo>
                  <a:cubicBezTo>
                    <a:pt x="146" y="578"/>
                    <a:pt x="171" y="438"/>
                    <a:pt x="222" y="299"/>
                  </a:cubicBezTo>
                  <a:lnTo>
                    <a:pt x="222" y="299"/>
                  </a:lnTo>
                  <a:cubicBezTo>
                    <a:pt x="324" y="489"/>
                    <a:pt x="578" y="560"/>
                    <a:pt x="782" y="675"/>
                  </a:cubicBezTo>
                  <a:cubicBezTo>
                    <a:pt x="1259" y="943"/>
                    <a:pt x="1434" y="1386"/>
                    <a:pt x="1543" y="1891"/>
                  </a:cubicBezTo>
                  <a:cubicBezTo>
                    <a:pt x="1549" y="1920"/>
                    <a:pt x="1570" y="1932"/>
                    <a:pt x="1591" y="1932"/>
                  </a:cubicBezTo>
                  <a:cubicBezTo>
                    <a:pt x="1620" y="1932"/>
                    <a:pt x="1651" y="1910"/>
                    <a:pt x="1654" y="1876"/>
                  </a:cubicBezTo>
                  <a:cubicBezTo>
                    <a:pt x="1688" y="1548"/>
                    <a:pt x="1552" y="1217"/>
                    <a:pt x="1357" y="957"/>
                  </a:cubicBezTo>
                  <a:cubicBezTo>
                    <a:pt x="1266" y="837"/>
                    <a:pt x="1162" y="730"/>
                    <a:pt x="1041" y="641"/>
                  </a:cubicBezTo>
                  <a:cubicBezTo>
                    <a:pt x="833" y="487"/>
                    <a:pt x="325" y="381"/>
                    <a:pt x="320" y="72"/>
                  </a:cubicBezTo>
                  <a:cubicBezTo>
                    <a:pt x="319" y="30"/>
                    <a:pt x="280" y="1"/>
                    <a:pt x="2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36">
              <a:extLst>
                <a:ext uri="{FF2B5EF4-FFF2-40B4-BE49-F238E27FC236}">
                  <a16:creationId xmlns:a16="http://schemas.microsoft.com/office/drawing/2014/main" id="{9013F7D6-FAA0-12E9-85B0-84D43B1F1A76}"/>
                </a:ext>
              </a:extLst>
            </p:cNvPr>
            <p:cNvSpPr/>
            <p:nvPr/>
          </p:nvSpPr>
          <p:spPr>
            <a:xfrm>
              <a:off x="2273525" y="1868300"/>
              <a:ext cx="38825" cy="55275"/>
            </a:xfrm>
            <a:custGeom>
              <a:avLst/>
              <a:gdLst/>
              <a:ahLst/>
              <a:cxnLst/>
              <a:rect l="l" t="t" r="r" b="b"/>
              <a:pathLst>
                <a:path w="1553" h="2211" extrusionOk="0">
                  <a:moveTo>
                    <a:pt x="423" y="0"/>
                  </a:moveTo>
                  <a:cubicBezTo>
                    <a:pt x="400" y="0"/>
                    <a:pt x="378" y="12"/>
                    <a:pt x="365" y="34"/>
                  </a:cubicBezTo>
                  <a:cubicBezTo>
                    <a:pt x="157" y="361"/>
                    <a:pt x="8" y="721"/>
                    <a:pt x="1" y="1114"/>
                  </a:cubicBezTo>
                  <a:cubicBezTo>
                    <a:pt x="1" y="1136"/>
                    <a:pt x="19" y="1148"/>
                    <a:pt x="37" y="1148"/>
                  </a:cubicBezTo>
                  <a:cubicBezTo>
                    <a:pt x="52" y="1148"/>
                    <a:pt x="66" y="1140"/>
                    <a:pt x="70" y="1123"/>
                  </a:cubicBezTo>
                  <a:cubicBezTo>
                    <a:pt x="151" y="776"/>
                    <a:pt x="244" y="473"/>
                    <a:pt x="434" y="176"/>
                  </a:cubicBezTo>
                  <a:lnTo>
                    <a:pt x="434" y="176"/>
                  </a:lnTo>
                  <a:cubicBezTo>
                    <a:pt x="995" y="758"/>
                    <a:pt x="1250" y="1405"/>
                    <a:pt x="1467" y="2180"/>
                  </a:cubicBezTo>
                  <a:cubicBezTo>
                    <a:pt x="1472" y="2201"/>
                    <a:pt x="1490" y="2211"/>
                    <a:pt x="1508" y="2211"/>
                  </a:cubicBezTo>
                  <a:cubicBezTo>
                    <a:pt x="1530" y="2211"/>
                    <a:pt x="1552" y="2196"/>
                    <a:pt x="1552" y="2168"/>
                  </a:cubicBezTo>
                  <a:cubicBezTo>
                    <a:pt x="1546" y="1352"/>
                    <a:pt x="1063" y="553"/>
                    <a:pt x="472" y="20"/>
                  </a:cubicBezTo>
                  <a:cubicBezTo>
                    <a:pt x="457" y="7"/>
                    <a:pt x="440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36">
              <a:extLst>
                <a:ext uri="{FF2B5EF4-FFF2-40B4-BE49-F238E27FC236}">
                  <a16:creationId xmlns:a16="http://schemas.microsoft.com/office/drawing/2014/main" id="{4F8B46BF-3B64-6AD0-4940-C1B93FD9E66C}"/>
                </a:ext>
              </a:extLst>
            </p:cNvPr>
            <p:cNvSpPr/>
            <p:nvPr/>
          </p:nvSpPr>
          <p:spPr>
            <a:xfrm>
              <a:off x="2299550" y="1836825"/>
              <a:ext cx="55700" cy="57250"/>
            </a:xfrm>
            <a:custGeom>
              <a:avLst/>
              <a:gdLst/>
              <a:ahLst/>
              <a:cxnLst/>
              <a:rect l="l" t="t" r="r" b="b"/>
              <a:pathLst>
                <a:path w="2228" h="2290" extrusionOk="0">
                  <a:moveTo>
                    <a:pt x="2177" y="0"/>
                  </a:moveTo>
                  <a:cubicBezTo>
                    <a:pt x="2164" y="0"/>
                    <a:pt x="2151" y="7"/>
                    <a:pt x="2144" y="21"/>
                  </a:cubicBezTo>
                  <a:cubicBezTo>
                    <a:pt x="1973" y="346"/>
                    <a:pt x="1808" y="577"/>
                    <a:pt x="1486" y="777"/>
                  </a:cubicBezTo>
                  <a:cubicBezTo>
                    <a:pt x="1204" y="953"/>
                    <a:pt x="886" y="1061"/>
                    <a:pt x="612" y="1252"/>
                  </a:cubicBezTo>
                  <a:cubicBezTo>
                    <a:pt x="275" y="1485"/>
                    <a:pt x="1" y="1827"/>
                    <a:pt x="53" y="2254"/>
                  </a:cubicBezTo>
                  <a:cubicBezTo>
                    <a:pt x="56" y="2277"/>
                    <a:pt x="73" y="2289"/>
                    <a:pt x="90" y="2289"/>
                  </a:cubicBezTo>
                  <a:cubicBezTo>
                    <a:pt x="107" y="2289"/>
                    <a:pt x="124" y="2278"/>
                    <a:pt x="126" y="2254"/>
                  </a:cubicBezTo>
                  <a:lnTo>
                    <a:pt x="127" y="2254"/>
                  </a:lnTo>
                  <a:cubicBezTo>
                    <a:pt x="209" y="1412"/>
                    <a:pt x="1034" y="1267"/>
                    <a:pt x="1630" y="888"/>
                  </a:cubicBezTo>
                  <a:cubicBezTo>
                    <a:pt x="1929" y="698"/>
                    <a:pt x="2227" y="419"/>
                    <a:pt x="2222" y="42"/>
                  </a:cubicBezTo>
                  <a:cubicBezTo>
                    <a:pt x="2221" y="17"/>
                    <a:pt x="2199" y="0"/>
                    <a:pt x="21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36">
              <a:extLst>
                <a:ext uri="{FF2B5EF4-FFF2-40B4-BE49-F238E27FC236}">
                  <a16:creationId xmlns:a16="http://schemas.microsoft.com/office/drawing/2014/main" id="{CB1ECEE7-C61C-C774-D100-FF5A02322D40}"/>
                </a:ext>
              </a:extLst>
            </p:cNvPr>
            <p:cNvSpPr/>
            <p:nvPr/>
          </p:nvSpPr>
          <p:spPr>
            <a:xfrm>
              <a:off x="2328125" y="1837525"/>
              <a:ext cx="45350" cy="64625"/>
            </a:xfrm>
            <a:custGeom>
              <a:avLst/>
              <a:gdLst/>
              <a:ahLst/>
              <a:cxnLst/>
              <a:rect l="l" t="t" r="r" b="b"/>
              <a:pathLst>
                <a:path w="1814" h="2585" extrusionOk="0">
                  <a:moveTo>
                    <a:pt x="1053" y="1"/>
                  </a:moveTo>
                  <a:cubicBezTo>
                    <a:pt x="1035" y="1"/>
                    <a:pt x="1016" y="19"/>
                    <a:pt x="1022" y="40"/>
                  </a:cubicBezTo>
                  <a:cubicBezTo>
                    <a:pt x="1181" y="584"/>
                    <a:pt x="1330" y="1067"/>
                    <a:pt x="1060" y="1616"/>
                  </a:cubicBezTo>
                  <a:cubicBezTo>
                    <a:pt x="844" y="2055"/>
                    <a:pt x="466" y="2281"/>
                    <a:pt x="49" y="2495"/>
                  </a:cubicBezTo>
                  <a:cubicBezTo>
                    <a:pt x="0" y="2521"/>
                    <a:pt x="32" y="2585"/>
                    <a:pt x="78" y="2585"/>
                  </a:cubicBezTo>
                  <a:cubicBezTo>
                    <a:pt x="81" y="2585"/>
                    <a:pt x="84" y="2584"/>
                    <a:pt x="87" y="2584"/>
                  </a:cubicBezTo>
                  <a:cubicBezTo>
                    <a:pt x="1151" y="2404"/>
                    <a:pt x="1814" y="858"/>
                    <a:pt x="1072" y="10"/>
                  </a:cubicBezTo>
                  <a:cubicBezTo>
                    <a:pt x="1067" y="4"/>
                    <a:pt x="1060" y="1"/>
                    <a:pt x="1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36">
              <a:extLst>
                <a:ext uri="{FF2B5EF4-FFF2-40B4-BE49-F238E27FC236}">
                  <a16:creationId xmlns:a16="http://schemas.microsoft.com/office/drawing/2014/main" id="{FA16A665-8571-0331-7701-A88BD02F9B7D}"/>
                </a:ext>
              </a:extLst>
            </p:cNvPr>
            <p:cNvSpPr/>
            <p:nvPr/>
          </p:nvSpPr>
          <p:spPr>
            <a:xfrm>
              <a:off x="2345775" y="1887000"/>
              <a:ext cx="31150" cy="29025"/>
            </a:xfrm>
            <a:custGeom>
              <a:avLst/>
              <a:gdLst/>
              <a:ahLst/>
              <a:cxnLst/>
              <a:rect l="l" t="t" r="r" b="b"/>
              <a:pathLst>
                <a:path w="1246" h="1161" extrusionOk="0">
                  <a:moveTo>
                    <a:pt x="267" y="0"/>
                  </a:moveTo>
                  <a:cubicBezTo>
                    <a:pt x="194" y="0"/>
                    <a:pt x="118" y="17"/>
                    <a:pt x="42" y="52"/>
                  </a:cubicBezTo>
                  <a:cubicBezTo>
                    <a:pt x="1" y="72"/>
                    <a:pt x="28" y="123"/>
                    <a:pt x="62" y="127"/>
                  </a:cubicBezTo>
                  <a:cubicBezTo>
                    <a:pt x="362" y="167"/>
                    <a:pt x="592" y="232"/>
                    <a:pt x="789" y="481"/>
                  </a:cubicBezTo>
                  <a:cubicBezTo>
                    <a:pt x="948" y="680"/>
                    <a:pt x="1008" y="922"/>
                    <a:pt x="1139" y="1135"/>
                  </a:cubicBezTo>
                  <a:cubicBezTo>
                    <a:pt x="1151" y="1153"/>
                    <a:pt x="1167" y="1161"/>
                    <a:pt x="1183" y="1161"/>
                  </a:cubicBezTo>
                  <a:cubicBezTo>
                    <a:pt x="1215" y="1161"/>
                    <a:pt x="1246" y="1132"/>
                    <a:pt x="1238" y="1093"/>
                  </a:cubicBezTo>
                  <a:cubicBezTo>
                    <a:pt x="1160" y="698"/>
                    <a:pt x="752" y="0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36">
              <a:extLst>
                <a:ext uri="{FF2B5EF4-FFF2-40B4-BE49-F238E27FC236}">
                  <a16:creationId xmlns:a16="http://schemas.microsoft.com/office/drawing/2014/main" id="{2F30AE88-7A74-1A84-8E93-1CFFD0D4DA72}"/>
                </a:ext>
              </a:extLst>
            </p:cNvPr>
            <p:cNvSpPr/>
            <p:nvPr/>
          </p:nvSpPr>
          <p:spPr>
            <a:xfrm>
              <a:off x="2346075" y="1909125"/>
              <a:ext cx="194400" cy="188125"/>
            </a:xfrm>
            <a:custGeom>
              <a:avLst/>
              <a:gdLst/>
              <a:ahLst/>
              <a:cxnLst/>
              <a:rect l="l" t="t" r="r" b="b"/>
              <a:pathLst>
                <a:path w="7776" h="7525" extrusionOk="0">
                  <a:moveTo>
                    <a:pt x="795" y="0"/>
                  </a:moveTo>
                  <a:cubicBezTo>
                    <a:pt x="406" y="0"/>
                    <a:pt x="71" y="394"/>
                    <a:pt x="49" y="817"/>
                  </a:cubicBezTo>
                  <a:cubicBezTo>
                    <a:pt x="1" y="1721"/>
                    <a:pt x="935" y="2325"/>
                    <a:pt x="1577" y="2767"/>
                  </a:cubicBezTo>
                  <a:cubicBezTo>
                    <a:pt x="3719" y="4245"/>
                    <a:pt x="6286" y="5200"/>
                    <a:pt x="7715" y="7511"/>
                  </a:cubicBezTo>
                  <a:cubicBezTo>
                    <a:pt x="7721" y="7520"/>
                    <a:pt x="7729" y="7524"/>
                    <a:pt x="7738" y="7524"/>
                  </a:cubicBezTo>
                  <a:cubicBezTo>
                    <a:pt x="7757" y="7524"/>
                    <a:pt x="7776" y="7504"/>
                    <a:pt x="7764" y="7482"/>
                  </a:cubicBezTo>
                  <a:cubicBezTo>
                    <a:pt x="7039" y="6086"/>
                    <a:pt x="5807" y="5138"/>
                    <a:pt x="4490" y="4326"/>
                  </a:cubicBezTo>
                  <a:cubicBezTo>
                    <a:pt x="3696" y="3838"/>
                    <a:pt x="2871" y="3403"/>
                    <a:pt x="2085" y="2901"/>
                  </a:cubicBezTo>
                  <a:cubicBezTo>
                    <a:pt x="1674" y="2639"/>
                    <a:pt x="1264" y="2365"/>
                    <a:pt x="890" y="2051"/>
                  </a:cubicBezTo>
                  <a:cubicBezTo>
                    <a:pt x="696" y="1886"/>
                    <a:pt x="413" y="1655"/>
                    <a:pt x="316" y="1421"/>
                  </a:cubicBezTo>
                  <a:cubicBezTo>
                    <a:pt x="85" y="863"/>
                    <a:pt x="166" y="108"/>
                    <a:pt x="876" y="108"/>
                  </a:cubicBezTo>
                  <a:cubicBezTo>
                    <a:pt x="961" y="108"/>
                    <a:pt x="1055" y="118"/>
                    <a:pt x="1159" y="142"/>
                  </a:cubicBezTo>
                  <a:cubicBezTo>
                    <a:pt x="1159" y="142"/>
                    <a:pt x="1160" y="142"/>
                    <a:pt x="1161" y="142"/>
                  </a:cubicBezTo>
                  <a:cubicBezTo>
                    <a:pt x="1169" y="142"/>
                    <a:pt x="1172" y="130"/>
                    <a:pt x="1165" y="125"/>
                  </a:cubicBezTo>
                  <a:cubicBezTo>
                    <a:pt x="1042" y="38"/>
                    <a:pt x="916" y="0"/>
                    <a:pt x="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36">
              <a:extLst>
                <a:ext uri="{FF2B5EF4-FFF2-40B4-BE49-F238E27FC236}">
                  <a16:creationId xmlns:a16="http://schemas.microsoft.com/office/drawing/2014/main" id="{6FF90200-BF46-BB4D-5D11-F7A838618F8D}"/>
                </a:ext>
              </a:extLst>
            </p:cNvPr>
            <p:cNvSpPr/>
            <p:nvPr/>
          </p:nvSpPr>
          <p:spPr>
            <a:xfrm>
              <a:off x="2436675" y="1947050"/>
              <a:ext cx="13525" cy="67075"/>
            </a:xfrm>
            <a:custGeom>
              <a:avLst/>
              <a:gdLst/>
              <a:ahLst/>
              <a:cxnLst/>
              <a:rect l="l" t="t" r="r" b="b"/>
              <a:pathLst>
                <a:path w="541" h="2683" extrusionOk="0">
                  <a:moveTo>
                    <a:pt x="394" y="0"/>
                  </a:moveTo>
                  <a:cubicBezTo>
                    <a:pt x="390" y="0"/>
                    <a:pt x="387" y="2"/>
                    <a:pt x="385" y="7"/>
                  </a:cubicBezTo>
                  <a:cubicBezTo>
                    <a:pt x="0" y="825"/>
                    <a:pt x="69" y="1846"/>
                    <a:pt x="437" y="2658"/>
                  </a:cubicBezTo>
                  <a:cubicBezTo>
                    <a:pt x="445" y="2676"/>
                    <a:pt x="460" y="2683"/>
                    <a:pt x="475" y="2683"/>
                  </a:cubicBezTo>
                  <a:cubicBezTo>
                    <a:pt x="506" y="2683"/>
                    <a:pt x="540" y="2655"/>
                    <a:pt x="529" y="2619"/>
                  </a:cubicBezTo>
                  <a:cubicBezTo>
                    <a:pt x="235" y="1720"/>
                    <a:pt x="247" y="936"/>
                    <a:pt x="407" y="16"/>
                  </a:cubicBezTo>
                  <a:cubicBezTo>
                    <a:pt x="408" y="8"/>
                    <a:pt x="401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36">
              <a:extLst>
                <a:ext uri="{FF2B5EF4-FFF2-40B4-BE49-F238E27FC236}">
                  <a16:creationId xmlns:a16="http://schemas.microsoft.com/office/drawing/2014/main" id="{728537D0-5F22-4A4E-804B-347C92B814BC}"/>
                </a:ext>
              </a:extLst>
            </p:cNvPr>
            <p:cNvSpPr/>
            <p:nvPr/>
          </p:nvSpPr>
          <p:spPr>
            <a:xfrm>
              <a:off x="2445900" y="1946975"/>
              <a:ext cx="18075" cy="5500"/>
            </a:xfrm>
            <a:custGeom>
              <a:avLst/>
              <a:gdLst/>
              <a:ahLst/>
              <a:cxnLst/>
              <a:rect l="l" t="t" r="r" b="b"/>
              <a:pathLst>
                <a:path w="723" h="220" extrusionOk="0">
                  <a:moveTo>
                    <a:pt x="99" y="0"/>
                  </a:moveTo>
                  <a:cubicBezTo>
                    <a:pt x="72" y="0"/>
                    <a:pt x="45" y="4"/>
                    <a:pt x="18" y="12"/>
                  </a:cubicBezTo>
                  <a:cubicBezTo>
                    <a:pt x="6" y="15"/>
                    <a:pt x="1" y="31"/>
                    <a:pt x="11" y="40"/>
                  </a:cubicBezTo>
                  <a:cubicBezTo>
                    <a:pt x="87" y="109"/>
                    <a:pt x="195" y="120"/>
                    <a:pt x="294" y="145"/>
                  </a:cubicBezTo>
                  <a:cubicBezTo>
                    <a:pt x="407" y="173"/>
                    <a:pt x="524" y="218"/>
                    <a:pt x="642" y="219"/>
                  </a:cubicBezTo>
                  <a:cubicBezTo>
                    <a:pt x="694" y="219"/>
                    <a:pt x="722" y="139"/>
                    <a:pt x="670" y="117"/>
                  </a:cubicBezTo>
                  <a:cubicBezTo>
                    <a:pt x="562" y="68"/>
                    <a:pt x="439" y="58"/>
                    <a:pt x="323" y="37"/>
                  </a:cubicBezTo>
                  <a:cubicBezTo>
                    <a:pt x="251" y="24"/>
                    <a:pt x="174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36">
              <a:extLst>
                <a:ext uri="{FF2B5EF4-FFF2-40B4-BE49-F238E27FC236}">
                  <a16:creationId xmlns:a16="http://schemas.microsoft.com/office/drawing/2014/main" id="{915FE900-5742-5C85-9A63-1FF77C7E93D9}"/>
                </a:ext>
              </a:extLst>
            </p:cNvPr>
            <p:cNvSpPr/>
            <p:nvPr/>
          </p:nvSpPr>
          <p:spPr>
            <a:xfrm>
              <a:off x="2447125" y="1716150"/>
              <a:ext cx="139575" cy="238300"/>
            </a:xfrm>
            <a:custGeom>
              <a:avLst/>
              <a:gdLst/>
              <a:ahLst/>
              <a:cxnLst/>
              <a:rect l="l" t="t" r="r" b="b"/>
              <a:pathLst>
                <a:path w="5583" h="9532" extrusionOk="0">
                  <a:moveTo>
                    <a:pt x="5506" y="1"/>
                  </a:moveTo>
                  <a:cubicBezTo>
                    <a:pt x="5481" y="1"/>
                    <a:pt x="5456" y="15"/>
                    <a:pt x="5445" y="48"/>
                  </a:cubicBezTo>
                  <a:cubicBezTo>
                    <a:pt x="5015" y="1341"/>
                    <a:pt x="3723" y="1665"/>
                    <a:pt x="2743" y="2430"/>
                  </a:cubicBezTo>
                  <a:cubicBezTo>
                    <a:pt x="2118" y="2917"/>
                    <a:pt x="1584" y="3515"/>
                    <a:pt x="1178" y="4194"/>
                  </a:cubicBezTo>
                  <a:cubicBezTo>
                    <a:pt x="239" y="5763"/>
                    <a:pt x="0" y="7769"/>
                    <a:pt x="638" y="9493"/>
                  </a:cubicBezTo>
                  <a:cubicBezTo>
                    <a:pt x="648" y="9520"/>
                    <a:pt x="670" y="9531"/>
                    <a:pt x="692" y="9531"/>
                  </a:cubicBezTo>
                  <a:cubicBezTo>
                    <a:pt x="724" y="9531"/>
                    <a:pt x="755" y="9506"/>
                    <a:pt x="744" y="9464"/>
                  </a:cubicBezTo>
                  <a:cubicBezTo>
                    <a:pt x="163" y="7316"/>
                    <a:pt x="462" y="5109"/>
                    <a:pt x="1949" y="3388"/>
                  </a:cubicBezTo>
                  <a:cubicBezTo>
                    <a:pt x="2609" y="2624"/>
                    <a:pt x="3415" y="2181"/>
                    <a:pt x="4264" y="1667"/>
                  </a:cubicBezTo>
                  <a:cubicBezTo>
                    <a:pt x="4874" y="1298"/>
                    <a:pt x="5455" y="823"/>
                    <a:pt x="5575" y="84"/>
                  </a:cubicBezTo>
                  <a:cubicBezTo>
                    <a:pt x="5582" y="34"/>
                    <a:pt x="5544" y="1"/>
                    <a:pt x="55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36">
              <a:extLst>
                <a:ext uri="{FF2B5EF4-FFF2-40B4-BE49-F238E27FC236}">
                  <a16:creationId xmlns:a16="http://schemas.microsoft.com/office/drawing/2014/main" id="{178E96E1-DF1E-258D-E6CF-B08AAC18ED46}"/>
                </a:ext>
              </a:extLst>
            </p:cNvPr>
            <p:cNvSpPr/>
            <p:nvPr/>
          </p:nvSpPr>
          <p:spPr>
            <a:xfrm>
              <a:off x="2585875" y="1715950"/>
              <a:ext cx="14250" cy="19575"/>
            </a:xfrm>
            <a:custGeom>
              <a:avLst/>
              <a:gdLst/>
              <a:ahLst/>
              <a:cxnLst/>
              <a:rect l="l" t="t" r="r" b="b"/>
              <a:pathLst>
                <a:path w="570" h="783" extrusionOk="0">
                  <a:moveTo>
                    <a:pt x="50" y="1"/>
                  </a:moveTo>
                  <a:cubicBezTo>
                    <a:pt x="46" y="1"/>
                    <a:pt x="42" y="1"/>
                    <a:pt x="39" y="1"/>
                  </a:cubicBezTo>
                  <a:cubicBezTo>
                    <a:pt x="13" y="2"/>
                    <a:pt x="1" y="38"/>
                    <a:pt x="26" y="52"/>
                  </a:cubicBezTo>
                  <a:cubicBezTo>
                    <a:pt x="139" y="115"/>
                    <a:pt x="248" y="225"/>
                    <a:pt x="307" y="343"/>
                  </a:cubicBezTo>
                  <a:cubicBezTo>
                    <a:pt x="370" y="473"/>
                    <a:pt x="351" y="599"/>
                    <a:pt x="358" y="735"/>
                  </a:cubicBezTo>
                  <a:cubicBezTo>
                    <a:pt x="359" y="763"/>
                    <a:pt x="382" y="782"/>
                    <a:pt x="406" y="782"/>
                  </a:cubicBezTo>
                  <a:cubicBezTo>
                    <a:pt x="417" y="782"/>
                    <a:pt x="428" y="778"/>
                    <a:pt x="438" y="769"/>
                  </a:cubicBezTo>
                  <a:cubicBezTo>
                    <a:pt x="570" y="642"/>
                    <a:pt x="534" y="421"/>
                    <a:pt x="460" y="272"/>
                  </a:cubicBezTo>
                  <a:cubicBezTo>
                    <a:pt x="379" y="107"/>
                    <a:pt x="237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36">
              <a:extLst>
                <a:ext uri="{FF2B5EF4-FFF2-40B4-BE49-F238E27FC236}">
                  <a16:creationId xmlns:a16="http://schemas.microsoft.com/office/drawing/2014/main" id="{31E94201-06E8-0EDF-A7B4-9686E548B244}"/>
                </a:ext>
              </a:extLst>
            </p:cNvPr>
            <p:cNvSpPr/>
            <p:nvPr/>
          </p:nvSpPr>
          <p:spPr>
            <a:xfrm>
              <a:off x="2594750" y="1685825"/>
              <a:ext cx="24500" cy="41825"/>
            </a:xfrm>
            <a:custGeom>
              <a:avLst/>
              <a:gdLst/>
              <a:ahLst/>
              <a:cxnLst/>
              <a:rect l="l" t="t" r="r" b="b"/>
              <a:pathLst>
                <a:path w="980" h="1673" extrusionOk="0">
                  <a:moveTo>
                    <a:pt x="917" y="0"/>
                  </a:moveTo>
                  <a:cubicBezTo>
                    <a:pt x="910" y="0"/>
                    <a:pt x="903" y="2"/>
                    <a:pt x="897" y="5"/>
                  </a:cubicBezTo>
                  <a:cubicBezTo>
                    <a:pt x="374" y="233"/>
                    <a:pt x="26" y="1082"/>
                    <a:pt x="3" y="1614"/>
                  </a:cubicBezTo>
                  <a:cubicBezTo>
                    <a:pt x="1" y="1652"/>
                    <a:pt x="33" y="1673"/>
                    <a:pt x="64" y="1673"/>
                  </a:cubicBezTo>
                  <a:cubicBezTo>
                    <a:pt x="89" y="1673"/>
                    <a:pt x="114" y="1659"/>
                    <a:pt x="121" y="1630"/>
                  </a:cubicBezTo>
                  <a:cubicBezTo>
                    <a:pt x="194" y="1317"/>
                    <a:pt x="268" y="1025"/>
                    <a:pt x="429" y="742"/>
                  </a:cubicBezTo>
                  <a:cubicBezTo>
                    <a:pt x="574" y="487"/>
                    <a:pt x="806" y="309"/>
                    <a:pt x="959" y="66"/>
                  </a:cubicBezTo>
                  <a:cubicBezTo>
                    <a:pt x="980" y="32"/>
                    <a:pt x="950" y="0"/>
                    <a:pt x="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36">
              <a:extLst>
                <a:ext uri="{FF2B5EF4-FFF2-40B4-BE49-F238E27FC236}">
                  <a16:creationId xmlns:a16="http://schemas.microsoft.com/office/drawing/2014/main" id="{476D7A61-6B0B-9632-3548-B1BA315F2E4E}"/>
                </a:ext>
              </a:extLst>
            </p:cNvPr>
            <p:cNvSpPr/>
            <p:nvPr/>
          </p:nvSpPr>
          <p:spPr>
            <a:xfrm>
              <a:off x="2592625" y="1665900"/>
              <a:ext cx="27875" cy="21050"/>
            </a:xfrm>
            <a:custGeom>
              <a:avLst/>
              <a:gdLst/>
              <a:ahLst/>
              <a:cxnLst/>
              <a:rect l="l" t="t" r="r" b="b"/>
              <a:pathLst>
                <a:path w="1115" h="842" extrusionOk="0">
                  <a:moveTo>
                    <a:pt x="57" y="0"/>
                  </a:moveTo>
                  <a:cubicBezTo>
                    <a:pt x="41" y="0"/>
                    <a:pt x="25" y="14"/>
                    <a:pt x="24" y="33"/>
                  </a:cubicBezTo>
                  <a:cubicBezTo>
                    <a:pt x="0" y="454"/>
                    <a:pt x="593" y="842"/>
                    <a:pt x="991" y="842"/>
                  </a:cubicBezTo>
                  <a:cubicBezTo>
                    <a:pt x="1012" y="842"/>
                    <a:pt x="1033" y="841"/>
                    <a:pt x="1053" y="838"/>
                  </a:cubicBezTo>
                  <a:cubicBezTo>
                    <a:pt x="1100" y="833"/>
                    <a:pt x="1115" y="768"/>
                    <a:pt x="1064" y="753"/>
                  </a:cubicBezTo>
                  <a:cubicBezTo>
                    <a:pt x="840" y="685"/>
                    <a:pt x="630" y="631"/>
                    <a:pt x="448" y="473"/>
                  </a:cubicBezTo>
                  <a:cubicBezTo>
                    <a:pt x="292" y="339"/>
                    <a:pt x="216" y="154"/>
                    <a:pt x="78" y="10"/>
                  </a:cubicBezTo>
                  <a:cubicBezTo>
                    <a:pt x="72" y="3"/>
                    <a:pt x="64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36">
              <a:extLst>
                <a:ext uri="{FF2B5EF4-FFF2-40B4-BE49-F238E27FC236}">
                  <a16:creationId xmlns:a16="http://schemas.microsoft.com/office/drawing/2014/main" id="{5939F68A-1237-4030-0441-7DF8E58B5655}"/>
                </a:ext>
              </a:extLst>
            </p:cNvPr>
            <p:cNvSpPr/>
            <p:nvPr/>
          </p:nvSpPr>
          <p:spPr>
            <a:xfrm>
              <a:off x="2568800" y="1664600"/>
              <a:ext cx="29025" cy="15500"/>
            </a:xfrm>
            <a:custGeom>
              <a:avLst/>
              <a:gdLst/>
              <a:ahLst/>
              <a:cxnLst/>
              <a:rect l="l" t="t" r="r" b="b"/>
              <a:pathLst>
                <a:path w="1161" h="620" extrusionOk="0">
                  <a:moveTo>
                    <a:pt x="886" y="0"/>
                  </a:moveTo>
                  <a:cubicBezTo>
                    <a:pt x="735" y="0"/>
                    <a:pt x="591" y="36"/>
                    <a:pt x="444" y="109"/>
                  </a:cubicBezTo>
                  <a:cubicBezTo>
                    <a:pt x="265" y="195"/>
                    <a:pt x="30" y="353"/>
                    <a:pt x="5" y="564"/>
                  </a:cubicBezTo>
                  <a:cubicBezTo>
                    <a:pt x="1" y="597"/>
                    <a:pt x="33" y="620"/>
                    <a:pt x="63" y="620"/>
                  </a:cubicBezTo>
                  <a:cubicBezTo>
                    <a:pt x="72" y="620"/>
                    <a:pt x="82" y="618"/>
                    <a:pt x="90" y="613"/>
                  </a:cubicBezTo>
                  <a:cubicBezTo>
                    <a:pt x="244" y="523"/>
                    <a:pt x="335" y="353"/>
                    <a:pt x="498" y="261"/>
                  </a:cubicBezTo>
                  <a:cubicBezTo>
                    <a:pt x="678" y="158"/>
                    <a:pt x="898" y="109"/>
                    <a:pt x="1104" y="105"/>
                  </a:cubicBezTo>
                  <a:cubicBezTo>
                    <a:pt x="1149" y="104"/>
                    <a:pt x="1161" y="36"/>
                    <a:pt x="1115" y="27"/>
                  </a:cubicBezTo>
                  <a:cubicBezTo>
                    <a:pt x="1037" y="9"/>
                    <a:pt x="961" y="0"/>
                    <a:pt x="8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36">
              <a:extLst>
                <a:ext uri="{FF2B5EF4-FFF2-40B4-BE49-F238E27FC236}">
                  <a16:creationId xmlns:a16="http://schemas.microsoft.com/office/drawing/2014/main" id="{39A883C6-9D86-A619-18B8-A0DBD045CC89}"/>
                </a:ext>
              </a:extLst>
            </p:cNvPr>
            <p:cNvSpPr/>
            <p:nvPr/>
          </p:nvSpPr>
          <p:spPr>
            <a:xfrm>
              <a:off x="2568700" y="1604525"/>
              <a:ext cx="156875" cy="162225"/>
            </a:xfrm>
            <a:custGeom>
              <a:avLst/>
              <a:gdLst/>
              <a:ahLst/>
              <a:cxnLst/>
              <a:rect l="l" t="t" r="r" b="b"/>
              <a:pathLst>
                <a:path w="6275" h="6489" extrusionOk="0">
                  <a:moveTo>
                    <a:pt x="2723" y="0"/>
                  </a:moveTo>
                  <a:cubicBezTo>
                    <a:pt x="2444" y="0"/>
                    <a:pt x="2164" y="53"/>
                    <a:pt x="1897" y="165"/>
                  </a:cubicBezTo>
                  <a:cubicBezTo>
                    <a:pt x="805" y="625"/>
                    <a:pt x="160" y="1873"/>
                    <a:pt x="6" y="2995"/>
                  </a:cubicBezTo>
                  <a:cubicBezTo>
                    <a:pt x="1" y="3026"/>
                    <a:pt x="24" y="3046"/>
                    <a:pt x="47" y="3046"/>
                  </a:cubicBezTo>
                  <a:cubicBezTo>
                    <a:pt x="63" y="3046"/>
                    <a:pt x="78" y="3037"/>
                    <a:pt x="86" y="3017"/>
                  </a:cubicBezTo>
                  <a:cubicBezTo>
                    <a:pt x="439" y="2074"/>
                    <a:pt x="705" y="1066"/>
                    <a:pt x="1620" y="496"/>
                  </a:cubicBezTo>
                  <a:cubicBezTo>
                    <a:pt x="1961" y="283"/>
                    <a:pt x="2336" y="185"/>
                    <a:pt x="2709" y="185"/>
                  </a:cubicBezTo>
                  <a:cubicBezTo>
                    <a:pt x="3421" y="185"/>
                    <a:pt x="4125" y="542"/>
                    <a:pt x="4577" y="1134"/>
                  </a:cubicBezTo>
                  <a:cubicBezTo>
                    <a:pt x="5234" y="1993"/>
                    <a:pt x="5247" y="3170"/>
                    <a:pt x="4844" y="4140"/>
                  </a:cubicBezTo>
                  <a:cubicBezTo>
                    <a:pt x="4439" y="5114"/>
                    <a:pt x="3692" y="5724"/>
                    <a:pt x="2877" y="6345"/>
                  </a:cubicBezTo>
                  <a:cubicBezTo>
                    <a:pt x="2813" y="6395"/>
                    <a:pt x="2848" y="6489"/>
                    <a:pt x="2915" y="6489"/>
                  </a:cubicBezTo>
                  <a:cubicBezTo>
                    <a:pt x="2927" y="6489"/>
                    <a:pt x="2941" y="6485"/>
                    <a:pt x="2955" y="6478"/>
                  </a:cubicBezTo>
                  <a:cubicBezTo>
                    <a:pt x="4870" y="5471"/>
                    <a:pt x="6275" y="2574"/>
                    <a:pt x="4519" y="778"/>
                  </a:cubicBezTo>
                  <a:cubicBezTo>
                    <a:pt x="4047" y="296"/>
                    <a:pt x="3388" y="0"/>
                    <a:pt x="27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36">
              <a:extLst>
                <a:ext uri="{FF2B5EF4-FFF2-40B4-BE49-F238E27FC236}">
                  <a16:creationId xmlns:a16="http://schemas.microsoft.com/office/drawing/2014/main" id="{54315CEF-7068-762B-2181-9C58D6580CFF}"/>
                </a:ext>
              </a:extLst>
            </p:cNvPr>
            <p:cNvSpPr/>
            <p:nvPr/>
          </p:nvSpPr>
          <p:spPr>
            <a:xfrm>
              <a:off x="2644525" y="1760300"/>
              <a:ext cx="35675" cy="39450"/>
            </a:xfrm>
            <a:custGeom>
              <a:avLst/>
              <a:gdLst/>
              <a:ahLst/>
              <a:cxnLst/>
              <a:rect l="l" t="t" r="r" b="b"/>
              <a:pathLst>
                <a:path w="1427" h="1578" extrusionOk="0">
                  <a:moveTo>
                    <a:pt x="68" y="0"/>
                  </a:moveTo>
                  <a:cubicBezTo>
                    <a:pt x="16" y="0"/>
                    <a:pt x="0" y="77"/>
                    <a:pt x="45" y="103"/>
                  </a:cubicBezTo>
                  <a:cubicBezTo>
                    <a:pt x="333" y="269"/>
                    <a:pt x="606" y="377"/>
                    <a:pt x="835" y="634"/>
                  </a:cubicBezTo>
                  <a:cubicBezTo>
                    <a:pt x="1076" y="907"/>
                    <a:pt x="1155" y="1216"/>
                    <a:pt x="1276" y="1548"/>
                  </a:cubicBezTo>
                  <a:cubicBezTo>
                    <a:pt x="1284" y="1568"/>
                    <a:pt x="1301" y="1578"/>
                    <a:pt x="1317" y="1578"/>
                  </a:cubicBezTo>
                  <a:cubicBezTo>
                    <a:pt x="1338" y="1578"/>
                    <a:pt x="1359" y="1563"/>
                    <a:pt x="1362" y="1536"/>
                  </a:cubicBezTo>
                  <a:cubicBezTo>
                    <a:pt x="1426" y="889"/>
                    <a:pt x="722" y="47"/>
                    <a:pt x="73" y="0"/>
                  </a:cubicBezTo>
                  <a:cubicBezTo>
                    <a:pt x="71" y="0"/>
                    <a:pt x="70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36">
              <a:extLst>
                <a:ext uri="{FF2B5EF4-FFF2-40B4-BE49-F238E27FC236}">
                  <a16:creationId xmlns:a16="http://schemas.microsoft.com/office/drawing/2014/main" id="{9262362D-C226-1B18-7773-82CCF7B3E283}"/>
                </a:ext>
              </a:extLst>
            </p:cNvPr>
            <p:cNvSpPr/>
            <p:nvPr/>
          </p:nvSpPr>
          <p:spPr>
            <a:xfrm>
              <a:off x="2649400" y="1785225"/>
              <a:ext cx="29025" cy="11250"/>
            </a:xfrm>
            <a:custGeom>
              <a:avLst/>
              <a:gdLst/>
              <a:ahLst/>
              <a:cxnLst/>
              <a:rect l="l" t="t" r="r" b="b"/>
              <a:pathLst>
                <a:path w="1161" h="450" extrusionOk="0">
                  <a:moveTo>
                    <a:pt x="285" y="1"/>
                  </a:moveTo>
                  <a:cubicBezTo>
                    <a:pt x="197" y="1"/>
                    <a:pt x="115" y="16"/>
                    <a:pt x="43" y="50"/>
                  </a:cubicBezTo>
                  <a:cubicBezTo>
                    <a:pt x="1" y="70"/>
                    <a:pt x="18" y="128"/>
                    <a:pt x="55" y="141"/>
                  </a:cubicBezTo>
                  <a:cubicBezTo>
                    <a:pt x="219" y="200"/>
                    <a:pt x="406" y="173"/>
                    <a:pt x="578" y="221"/>
                  </a:cubicBezTo>
                  <a:cubicBezTo>
                    <a:pt x="765" y="272"/>
                    <a:pt x="938" y="369"/>
                    <a:pt x="1116" y="447"/>
                  </a:cubicBezTo>
                  <a:cubicBezTo>
                    <a:pt x="1120" y="449"/>
                    <a:pt x="1124" y="450"/>
                    <a:pt x="1128" y="450"/>
                  </a:cubicBezTo>
                  <a:cubicBezTo>
                    <a:pt x="1148" y="450"/>
                    <a:pt x="1160" y="427"/>
                    <a:pt x="1146" y="408"/>
                  </a:cubicBezTo>
                  <a:cubicBezTo>
                    <a:pt x="982" y="199"/>
                    <a:pt x="601" y="1"/>
                    <a:pt x="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36">
              <a:extLst>
                <a:ext uri="{FF2B5EF4-FFF2-40B4-BE49-F238E27FC236}">
                  <a16:creationId xmlns:a16="http://schemas.microsoft.com/office/drawing/2014/main" id="{DDE5F757-F4E2-352F-78ED-2A0A45E49710}"/>
                </a:ext>
              </a:extLst>
            </p:cNvPr>
            <p:cNvSpPr/>
            <p:nvPr/>
          </p:nvSpPr>
          <p:spPr>
            <a:xfrm>
              <a:off x="2607425" y="1786975"/>
              <a:ext cx="66850" cy="167050"/>
            </a:xfrm>
            <a:custGeom>
              <a:avLst/>
              <a:gdLst/>
              <a:ahLst/>
              <a:cxnLst/>
              <a:rect l="l" t="t" r="r" b="b"/>
              <a:pathLst>
                <a:path w="2674" h="6682" extrusionOk="0">
                  <a:moveTo>
                    <a:pt x="1709" y="0"/>
                  </a:moveTo>
                  <a:cubicBezTo>
                    <a:pt x="1682" y="0"/>
                    <a:pt x="1659" y="29"/>
                    <a:pt x="1674" y="58"/>
                  </a:cubicBezTo>
                  <a:cubicBezTo>
                    <a:pt x="2347" y="1374"/>
                    <a:pt x="2674" y="2764"/>
                    <a:pt x="1719" y="4065"/>
                  </a:cubicBezTo>
                  <a:cubicBezTo>
                    <a:pt x="1117" y="4886"/>
                    <a:pt x="64" y="5496"/>
                    <a:pt x="3" y="6609"/>
                  </a:cubicBezTo>
                  <a:cubicBezTo>
                    <a:pt x="0" y="6656"/>
                    <a:pt x="40" y="6682"/>
                    <a:pt x="79" y="6682"/>
                  </a:cubicBezTo>
                  <a:cubicBezTo>
                    <a:pt x="110" y="6682"/>
                    <a:pt x="142" y="6665"/>
                    <a:pt x="151" y="6628"/>
                  </a:cubicBezTo>
                  <a:cubicBezTo>
                    <a:pt x="514" y="5204"/>
                    <a:pt x="1993" y="4540"/>
                    <a:pt x="2388" y="3122"/>
                  </a:cubicBezTo>
                  <a:cubicBezTo>
                    <a:pt x="2668" y="2119"/>
                    <a:pt x="2535" y="754"/>
                    <a:pt x="1735" y="11"/>
                  </a:cubicBezTo>
                  <a:cubicBezTo>
                    <a:pt x="1727" y="4"/>
                    <a:pt x="1718" y="0"/>
                    <a:pt x="1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36">
              <a:extLst>
                <a:ext uri="{FF2B5EF4-FFF2-40B4-BE49-F238E27FC236}">
                  <a16:creationId xmlns:a16="http://schemas.microsoft.com/office/drawing/2014/main" id="{4F15DB2E-4C9B-C986-20EC-6B4C28BB72D2}"/>
                </a:ext>
              </a:extLst>
            </p:cNvPr>
            <p:cNvSpPr/>
            <p:nvPr/>
          </p:nvSpPr>
          <p:spPr>
            <a:xfrm>
              <a:off x="2596150" y="1882475"/>
              <a:ext cx="16425" cy="71475"/>
            </a:xfrm>
            <a:custGeom>
              <a:avLst/>
              <a:gdLst/>
              <a:ahLst/>
              <a:cxnLst/>
              <a:rect l="l" t="t" r="r" b="b"/>
              <a:pathLst>
                <a:path w="657" h="2859" extrusionOk="0">
                  <a:moveTo>
                    <a:pt x="508" y="1"/>
                  </a:moveTo>
                  <a:cubicBezTo>
                    <a:pt x="495" y="1"/>
                    <a:pt x="481" y="7"/>
                    <a:pt x="473" y="21"/>
                  </a:cubicBezTo>
                  <a:cubicBezTo>
                    <a:pt x="1" y="891"/>
                    <a:pt x="115" y="1993"/>
                    <a:pt x="573" y="2838"/>
                  </a:cubicBezTo>
                  <a:cubicBezTo>
                    <a:pt x="580" y="2852"/>
                    <a:pt x="592" y="2858"/>
                    <a:pt x="604" y="2858"/>
                  </a:cubicBezTo>
                  <a:cubicBezTo>
                    <a:pt x="630" y="2858"/>
                    <a:pt x="657" y="2829"/>
                    <a:pt x="642" y="2797"/>
                  </a:cubicBezTo>
                  <a:cubicBezTo>
                    <a:pt x="212" y="1873"/>
                    <a:pt x="266" y="1007"/>
                    <a:pt x="553" y="55"/>
                  </a:cubicBezTo>
                  <a:cubicBezTo>
                    <a:pt x="563" y="24"/>
                    <a:pt x="535" y="1"/>
                    <a:pt x="5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36">
              <a:extLst>
                <a:ext uri="{FF2B5EF4-FFF2-40B4-BE49-F238E27FC236}">
                  <a16:creationId xmlns:a16="http://schemas.microsoft.com/office/drawing/2014/main" id="{09C094C8-36AC-983E-309D-F22D2DCD7B94}"/>
                </a:ext>
              </a:extLst>
            </p:cNvPr>
            <p:cNvSpPr/>
            <p:nvPr/>
          </p:nvSpPr>
          <p:spPr>
            <a:xfrm>
              <a:off x="2554900" y="1778350"/>
              <a:ext cx="101925" cy="108600"/>
            </a:xfrm>
            <a:custGeom>
              <a:avLst/>
              <a:gdLst/>
              <a:ahLst/>
              <a:cxnLst/>
              <a:rect l="l" t="t" r="r" b="b"/>
              <a:pathLst>
                <a:path w="4077" h="4344" extrusionOk="0">
                  <a:moveTo>
                    <a:pt x="2690" y="0"/>
                  </a:moveTo>
                  <a:cubicBezTo>
                    <a:pt x="2664" y="0"/>
                    <a:pt x="2641" y="37"/>
                    <a:pt x="2665" y="58"/>
                  </a:cubicBezTo>
                  <a:cubicBezTo>
                    <a:pt x="3315" y="603"/>
                    <a:pt x="3527" y="1384"/>
                    <a:pt x="3327" y="2201"/>
                  </a:cubicBezTo>
                  <a:cubicBezTo>
                    <a:pt x="3160" y="2881"/>
                    <a:pt x="2706" y="3806"/>
                    <a:pt x="1997" y="4051"/>
                  </a:cubicBezTo>
                  <a:cubicBezTo>
                    <a:pt x="1822" y="4112"/>
                    <a:pt x="1668" y="4140"/>
                    <a:pt x="1532" y="4140"/>
                  </a:cubicBezTo>
                  <a:cubicBezTo>
                    <a:pt x="704" y="4140"/>
                    <a:pt x="573" y="3113"/>
                    <a:pt x="622" y="2395"/>
                  </a:cubicBezTo>
                  <a:cubicBezTo>
                    <a:pt x="647" y="2030"/>
                    <a:pt x="638" y="1744"/>
                    <a:pt x="360" y="1491"/>
                  </a:cubicBezTo>
                  <a:cubicBezTo>
                    <a:pt x="351" y="1483"/>
                    <a:pt x="342" y="1479"/>
                    <a:pt x="333" y="1479"/>
                  </a:cubicBezTo>
                  <a:cubicBezTo>
                    <a:pt x="305" y="1479"/>
                    <a:pt x="282" y="1516"/>
                    <a:pt x="306" y="1545"/>
                  </a:cubicBezTo>
                  <a:cubicBezTo>
                    <a:pt x="926" y="2326"/>
                    <a:pt x="1" y="3524"/>
                    <a:pt x="974" y="4170"/>
                  </a:cubicBezTo>
                  <a:cubicBezTo>
                    <a:pt x="1156" y="4291"/>
                    <a:pt x="1359" y="4343"/>
                    <a:pt x="1565" y="4343"/>
                  </a:cubicBezTo>
                  <a:cubicBezTo>
                    <a:pt x="1887" y="4343"/>
                    <a:pt x="2215" y="4215"/>
                    <a:pt x="2469" y="4017"/>
                  </a:cubicBezTo>
                  <a:cubicBezTo>
                    <a:pt x="3622" y="3120"/>
                    <a:pt x="4076" y="896"/>
                    <a:pt x="2706" y="5"/>
                  </a:cubicBezTo>
                  <a:cubicBezTo>
                    <a:pt x="2701" y="2"/>
                    <a:pt x="2695" y="0"/>
                    <a:pt x="26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36">
              <a:extLst>
                <a:ext uri="{FF2B5EF4-FFF2-40B4-BE49-F238E27FC236}">
                  <a16:creationId xmlns:a16="http://schemas.microsoft.com/office/drawing/2014/main" id="{D3927D36-9B97-E049-B812-FA90330D9A35}"/>
                </a:ext>
              </a:extLst>
            </p:cNvPr>
            <p:cNvSpPr/>
            <p:nvPr/>
          </p:nvSpPr>
          <p:spPr>
            <a:xfrm>
              <a:off x="2561475" y="1817175"/>
              <a:ext cx="51475" cy="47925"/>
            </a:xfrm>
            <a:custGeom>
              <a:avLst/>
              <a:gdLst/>
              <a:ahLst/>
              <a:cxnLst/>
              <a:rect l="l" t="t" r="r" b="b"/>
              <a:pathLst>
                <a:path w="2059" h="1917" extrusionOk="0">
                  <a:moveTo>
                    <a:pt x="34" y="0"/>
                  </a:moveTo>
                  <a:cubicBezTo>
                    <a:pt x="5" y="0"/>
                    <a:pt x="0" y="35"/>
                    <a:pt x="20" y="50"/>
                  </a:cubicBezTo>
                  <a:cubicBezTo>
                    <a:pt x="296" y="260"/>
                    <a:pt x="503" y="432"/>
                    <a:pt x="669" y="741"/>
                  </a:cubicBezTo>
                  <a:cubicBezTo>
                    <a:pt x="805" y="996"/>
                    <a:pt x="907" y="1274"/>
                    <a:pt x="1088" y="1503"/>
                  </a:cubicBezTo>
                  <a:cubicBezTo>
                    <a:pt x="1266" y="1727"/>
                    <a:pt x="1525" y="1917"/>
                    <a:pt x="1809" y="1917"/>
                  </a:cubicBezTo>
                  <a:cubicBezTo>
                    <a:pt x="1868" y="1917"/>
                    <a:pt x="1927" y="1909"/>
                    <a:pt x="1987" y="1892"/>
                  </a:cubicBezTo>
                  <a:cubicBezTo>
                    <a:pt x="2058" y="1871"/>
                    <a:pt x="2042" y="1766"/>
                    <a:pt x="1969" y="1763"/>
                  </a:cubicBezTo>
                  <a:cubicBezTo>
                    <a:pt x="1221" y="1735"/>
                    <a:pt x="1073" y="1083"/>
                    <a:pt x="749" y="549"/>
                  </a:cubicBezTo>
                  <a:cubicBezTo>
                    <a:pt x="592" y="289"/>
                    <a:pt x="359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36">
              <a:extLst>
                <a:ext uri="{FF2B5EF4-FFF2-40B4-BE49-F238E27FC236}">
                  <a16:creationId xmlns:a16="http://schemas.microsoft.com/office/drawing/2014/main" id="{4904519A-548E-F42B-BCB6-839FEA2E6271}"/>
                </a:ext>
              </a:extLst>
            </p:cNvPr>
            <p:cNvSpPr/>
            <p:nvPr/>
          </p:nvSpPr>
          <p:spPr>
            <a:xfrm>
              <a:off x="2473875" y="1791425"/>
              <a:ext cx="150650" cy="173500"/>
            </a:xfrm>
            <a:custGeom>
              <a:avLst/>
              <a:gdLst/>
              <a:ahLst/>
              <a:cxnLst/>
              <a:rect l="l" t="t" r="r" b="b"/>
              <a:pathLst>
                <a:path w="6026" h="6940" extrusionOk="0">
                  <a:moveTo>
                    <a:pt x="4220" y="1"/>
                  </a:moveTo>
                  <a:cubicBezTo>
                    <a:pt x="3888" y="1"/>
                    <a:pt x="3557" y="62"/>
                    <a:pt x="3279" y="174"/>
                  </a:cubicBezTo>
                  <a:cubicBezTo>
                    <a:pt x="812" y="1166"/>
                    <a:pt x="1" y="4674"/>
                    <a:pt x="1187" y="6892"/>
                  </a:cubicBezTo>
                  <a:cubicBezTo>
                    <a:pt x="1205" y="6925"/>
                    <a:pt x="1237" y="6940"/>
                    <a:pt x="1269" y="6940"/>
                  </a:cubicBezTo>
                  <a:cubicBezTo>
                    <a:pt x="1333" y="6940"/>
                    <a:pt x="1400" y="6885"/>
                    <a:pt x="1371" y="6814"/>
                  </a:cubicBezTo>
                  <a:cubicBezTo>
                    <a:pt x="740" y="5245"/>
                    <a:pt x="682" y="3555"/>
                    <a:pt x="1547" y="2049"/>
                  </a:cubicBezTo>
                  <a:cubicBezTo>
                    <a:pt x="1991" y="1277"/>
                    <a:pt x="2671" y="589"/>
                    <a:pt x="3533" y="307"/>
                  </a:cubicBezTo>
                  <a:cubicBezTo>
                    <a:pt x="3761" y="232"/>
                    <a:pt x="3999" y="190"/>
                    <a:pt x="4236" y="190"/>
                  </a:cubicBezTo>
                  <a:cubicBezTo>
                    <a:pt x="4486" y="190"/>
                    <a:pt x="4734" y="237"/>
                    <a:pt x="4968" y="341"/>
                  </a:cubicBezTo>
                  <a:cubicBezTo>
                    <a:pt x="5284" y="480"/>
                    <a:pt x="5613" y="742"/>
                    <a:pt x="5718" y="1093"/>
                  </a:cubicBezTo>
                  <a:cubicBezTo>
                    <a:pt x="5884" y="1647"/>
                    <a:pt x="5498" y="2164"/>
                    <a:pt x="4971" y="2164"/>
                  </a:cubicBezTo>
                  <a:cubicBezTo>
                    <a:pt x="4853" y="2164"/>
                    <a:pt x="4728" y="2139"/>
                    <a:pt x="4601" y="2082"/>
                  </a:cubicBezTo>
                  <a:cubicBezTo>
                    <a:pt x="4595" y="2079"/>
                    <a:pt x="4589" y="2078"/>
                    <a:pt x="4583" y="2078"/>
                  </a:cubicBezTo>
                  <a:cubicBezTo>
                    <a:pt x="4548" y="2078"/>
                    <a:pt x="4518" y="2118"/>
                    <a:pt x="4550" y="2146"/>
                  </a:cubicBezTo>
                  <a:lnTo>
                    <a:pt x="4550" y="2147"/>
                  </a:lnTo>
                  <a:cubicBezTo>
                    <a:pt x="4718" y="2299"/>
                    <a:pt x="4899" y="2363"/>
                    <a:pt x="5072" y="2363"/>
                  </a:cubicBezTo>
                  <a:cubicBezTo>
                    <a:pt x="5578" y="2363"/>
                    <a:pt x="6025" y="1810"/>
                    <a:pt x="5950" y="1236"/>
                  </a:cubicBezTo>
                  <a:cubicBezTo>
                    <a:pt x="5835" y="359"/>
                    <a:pt x="5022" y="1"/>
                    <a:pt x="4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36">
              <a:extLst>
                <a:ext uri="{FF2B5EF4-FFF2-40B4-BE49-F238E27FC236}">
                  <a16:creationId xmlns:a16="http://schemas.microsoft.com/office/drawing/2014/main" id="{766FA0DD-6F46-4B4D-2A07-728EC237C79F}"/>
                </a:ext>
              </a:extLst>
            </p:cNvPr>
            <p:cNvSpPr/>
            <p:nvPr/>
          </p:nvSpPr>
          <p:spPr>
            <a:xfrm>
              <a:off x="2511900" y="1939075"/>
              <a:ext cx="26625" cy="110125"/>
            </a:xfrm>
            <a:custGeom>
              <a:avLst/>
              <a:gdLst/>
              <a:ahLst/>
              <a:cxnLst/>
              <a:rect l="l" t="t" r="r" b="b"/>
              <a:pathLst>
                <a:path w="1065" h="4405" extrusionOk="0">
                  <a:moveTo>
                    <a:pt x="674" y="1"/>
                  </a:moveTo>
                  <a:cubicBezTo>
                    <a:pt x="660" y="1"/>
                    <a:pt x="646" y="6"/>
                    <a:pt x="633" y="18"/>
                  </a:cubicBezTo>
                  <a:cubicBezTo>
                    <a:pt x="249" y="373"/>
                    <a:pt x="209" y="862"/>
                    <a:pt x="329" y="1354"/>
                  </a:cubicBezTo>
                  <a:cubicBezTo>
                    <a:pt x="419" y="1725"/>
                    <a:pt x="620" y="2059"/>
                    <a:pt x="727" y="2423"/>
                  </a:cubicBezTo>
                  <a:cubicBezTo>
                    <a:pt x="928" y="3113"/>
                    <a:pt x="816" y="3702"/>
                    <a:pt x="527" y="4348"/>
                  </a:cubicBezTo>
                  <a:cubicBezTo>
                    <a:pt x="513" y="4379"/>
                    <a:pt x="535" y="4405"/>
                    <a:pt x="560" y="4405"/>
                  </a:cubicBezTo>
                  <a:cubicBezTo>
                    <a:pt x="572" y="4405"/>
                    <a:pt x="584" y="4399"/>
                    <a:pt x="593" y="4387"/>
                  </a:cubicBezTo>
                  <a:cubicBezTo>
                    <a:pt x="926" y="3938"/>
                    <a:pt x="1064" y="3379"/>
                    <a:pt x="993" y="2822"/>
                  </a:cubicBezTo>
                  <a:cubicBezTo>
                    <a:pt x="877" y="1906"/>
                    <a:pt x="0" y="995"/>
                    <a:pt x="717" y="104"/>
                  </a:cubicBezTo>
                  <a:cubicBezTo>
                    <a:pt x="754" y="58"/>
                    <a:pt x="718" y="1"/>
                    <a:pt x="6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36">
              <a:extLst>
                <a:ext uri="{FF2B5EF4-FFF2-40B4-BE49-F238E27FC236}">
                  <a16:creationId xmlns:a16="http://schemas.microsoft.com/office/drawing/2014/main" id="{F0FFA0C0-FE71-E87F-F8E7-E023C1B46F53}"/>
                </a:ext>
              </a:extLst>
            </p:cNvPr>
            <p:cNvSpPr/>
            <p:nvPr/>
          </p:nvSpPr>
          <p:spPr>
            <a:xfrm>
              <a:off x="2491650" y="1938875"/>
              <a:ext cx="38025" cy="76025"/>
            </a:xfrm>
            <a:custGeom>
              <a:avLst/>
              <a:gdLst/>
              <a:ahLst/>
              <a:cxnLst/>
              <a:rect l="l" t="t" r="r" b="b"/>
              <a:pathLst>
                <a:path w="1521" h="3041" extrusionOk="0">
                  <a:moveTo>
                    <a:pt x="1466" y="1"/>
                  </a:moveTo>
                  <a:cubicBezTo>
                    <a:pt x="1460" y="1"/>
                    <a:pt x="1453" y="2"/>
                    <a:pt x="1447" y="6"/>
                  </a:cubicBezTo>
                  <a:cubicBezTo>
                    <a:pt x="508" y="588"/>
                    <a:pt x="0" y="1992"/>
                    <a:pt x="469" y="3016"/>
                  </a:cubicBezTo>
                  <a:cubicBezTo>
                    <a:pt x="477" y="3034"/>
                    <a:pt x="490" y="3041"/>
                    <a:pt x="503" y="3041"/>
                  </a:cubicBezTo>
                  <a:cubicBezTo>
                    <a:pt x="531" y="3041"/>
                    <a:pt x="560" y="3012"/>
                    <a:pt x="555" y="2980"/>
                  </a:cubicBezTo>
                  <a:cubicBezTo>
                    <a:pt x="367" y="1802"/>
                    <a:pt x="604" y="889"/>
                    <a:pt x="1494" y="66"/>
                  </a:cubicBezTo>
                  <a:cubicBezTo>
                    <a:pt x="1521" y="42"/>
                    <a:pt x="1496" y="1"/>
                    <a:pt x="14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36">
              <a:extLst>
                <a:ext uri="{FF2B5EF4-FFF2-40B4-BE49-F238E27FC236}">
                  <a16:creationId xmlns:a16="http://schemas.microsoft.com/office/drawing/2014/main" id="{E5DA9040-CF2F-7C8E-078F-9849345C59EE}"/>
                </a:ext>
              </a:extLst>
            </p:cNvPr>
            <p:cNvSpPr/>
            <p:nvPr/>
          </p:nvSpPr>
          <p:spPr>
            <a:xfrm>
              <a:off x="2445150" y="1944400"/>
              <a:ext cx="47775" cy="43425"/>
            </a:xfrm>
            <a:custGeom>
              <a:avLst/>
              <a:gdLst/>
              <a:ahLst/>
              <a:cxnLst/>
              <a:rect l="l" t="t" r="r" b="b"/>
              <a:pathLst>
                <a:path w="1911" h="1737" extrusionOk="0">
                  <a:moveTo>
                    <a:pt x="156" y="1"/>
                  </a:moveTo>
                  <a:cubicBezTo>
                    <a:pt x="41" y="1"/>
                    <a:pt x="0" y="183"/>
                    <a:pt x="124" y="207"/>
                  </a:cubicBezTo>
                  <a:cubicBezTo>
                    <a:pt x="936" y="360"/>
                    <a:pt x="1566" y="931"/>
                    <a:pt x="1830" y="1710"/>
                  </a:cubicBezTo>
                  <a:cubicBezTo>
                    <a:pt x="1836" y="1728"/>
                    <a:pt x="1851" y="1737"/>
                    <a:pt x="1866" y="1737"/>
                  </a:cubicBezTo>
                  <a:cubicBezTo>
                    <a:pt x="1888" y="1737"/>
                    <a:pt x="1910" y="1718"/>
                    <a:pt x="1904" y="1689"/>
                  </a:cubicBezTo>
                  <a:cubicBezTo>
                    <a:pt x="1719" y="837"/>
                    <a:pt x="1027" y="182"/>
                    <a:pt x="180" y="3"/>
                  </a:cubicBezTo>
                  <a:cubicBezTo>
                    <a:pt x="172" y="2"/>
                    <a:pt x="164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36">
              <a:extLst>
                <a:ext uri="{FF2B5EF4-FFF2-40B4-BE49-F238E27FC236}">
                  <a16:creationId xmlns:a16="http://schemas.microsoft.com/office/drawing/2014/main" id="{B72C6613-D001-CABD-C3C9-30B66A26108B}"/>
                </a:ext>
              </a:extLst>
            </p:cNvPr>
            <p:cNvSpPr/>
            <p:nvPr/>
          </p:nvSpPr>
          <p:spPr>
            <a:xfrm>
              <a:off x="2436800" y="1946900"/>
              <a:ext cx="12450" cy="69525"/>
            </a:xfrm>
            <a:custGeom>
              <a:avLst/>
              <a:gdLst/>
              <a:ahLst/>
              <a:cxnLst/>
              <a:rect l="l" t="t" r="r" b="b"/>
              <a:pathLst>
                <a:path w="498" h="2781" extrusionOk="0">
                  <a:moveTo>
                    <a:pt x="480" y="1"/>
                  </a:moveTo>
                  <a:cubicBezTo>
                    <a:pt x="475" y="1"/>
                    <a:pt x="469" y="3"/>
                    <a:pt x="465" y="8"/>
                  </a:cubicBezTo>
                  <a:cubicBezTo>
                    <a:pt x="0" y="693"/>
                    <a:pt x="25" y="2032"/>
                    <a:pt x="391" y="2756"/>
                  </a:cubicBezTo>
                  <a:cubicBezTo>
                    <a:pt x="399" y="2773"/>
                    <a:pt x="416" y="2780"/>
                    <a:pt x="433" y="2780"/>
                  </a:cubicBezTo>
                  <a:cubicBezTo>
                    <a:pt x="460" y="2780"/>
                    <a:pt x="488" y="2761"/>
                    <a:pt x="484" y="2731"/>
                  </a:cubicBezTo>
                  <a:cubicBezTo>
                    <a:pt x="429" y="2274"/>
                    <a:pt x="305" y="1837"/>
                    <a:pt x="311" y="1370"/>
                  </a:cubicBezTo>
                  <a:cubicBezTo>
                    <a:pt x="316" y="905"/>
                    <a:pt x="471" y="473"/>
                    <a:pt x="497" y="17"/>
                  </a:cubicBezTo>
                  <a:cubicBezTo>
                    <a:pt x="497" y="6"/>
                    <a:pt x="489" y="1"/>
                    <a:pt x="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36">
              <a:extLst>
                <a:ext uri="{FF2B5EF4-FFF2-40B4-BE49-F238E27FC236}">
                  <a16:creationId xmlns:a16="http://schemas.microsoft.com/office/drawing/2014/main" id="{998460CD-4DAF-22CF-C4F1-D22C7A71DBE5}"/>
                </a:ext>
              </a:extLst>
            </p:cNvPr>
            <p:cNvSpPr/>
            <p:nvPr/>
          </p:nvSpPr>
          <p:spPr>
            <a:xfrm>
              <a:off x="2573175" y="2168675"/>
              <a:ext cx="17300" cy="7375"/>
            </a:xfrm>
            <a:custGeom>
              <a:avLst/>
              <a:gdLst/>
              <a:ahLst/>
              <a:cxnLst/>
              <a:rect l="l" t="t" r="r" b="b"/>
              <a:pathLst>
                <a:path w="692" h="295" extrusionOk="0">
                  <a:moveTo>
                    <a:pt x="457" y="1"/>
                  </a:moveTo>
                  <a:cubicBezTo>
                    <a:pt x="287" y="1"/>
                    <a:pt x="100" y="77"/>
                    <a:pt x="23" y="206"/>
                  </a:cubicBezTo>
                  <a:cubicBezTo>
                    <a:pt x="0" y="245"/>
                    <a:pt x="31" y="295"/>
                    <a:pt x="74" y="295"/>
                  </a:cubicBezTo>
                  <a:cubicBezTo>
                    <a:pt x="79" y="295"/>
                    <a:pt x="84" y="294"/>
                    <a:pt x="89" y="293"/>
                  </a:cubicBezTo>
                  <a:cubicBezTo>
                    <a:pt x="186" y="265"/>
                    <a:pt x="267" y="204"/>
                    <a:pt x="363" y="175"/>
                  </a:cubicBezTo>
                  <a:cubicBezTo>
                    <a:pt x="458" y="145"/>
                    <a:pt x="557" y="142"/>
                    <a:pt x="654" y="118"/>
                  </a:cubicBezTo>
                  <a:cubicBezTo>
                    <a:pt x="685" y="109"/>
                    <a:pt x="692" y="63"/>
                    <a:pt x="662" y="47"/>
                  </a:cubicBezTo>
                  <a:cubicBezTo>
                    <a:pt x="605" y="16"/>
                    <a:pt x="533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36">
              <a:extLst>
                <a:ext uri="{FF2B5EF4-FFF2-40B4-BE49-F238E27FC236}">
                  <a16:creationId xmlns:a16="http://schemas.microsoft.com/office/drawing/2014/main" id="{A08AC781-81A0-9171-72CF-28FFCD922CE6}"/>
                </a:ext>
              </a:extLst>
            </p:cNvPr>
            <p:cNvSpPr/>
            <p:nvPr/>
          </p:nvSpPr>
          <p:spPr>
            <a:xfrm>
              <a:off x="2566825" y="2105625"/>
              <a:ext cx="50750" cy="84300"/>
            </a:xfrm>
            <a:custGeom>
              <a:avLst/>
              <a:gdLst/>
              <a:ahLst/>
              <a:cxnLst/>
              <a:rect l="l" t="t" r="r" b="b"/>
              <a:pathLst>
                <a:path w="2030" h="3372" extrusionOk="0">
                  <a:moveTo>
                    <a:pt x="1615" y="1"/>
                  </a:moveTo>
                  <a:cubicBezTo>
                    <a:pt x="1593" y="1"/>
                    <a:pt x="1571" y="16"/>
                    <a:pt x="1568" y="43"/>
                  </a:cubicBezTo>
                  <a:cubicBezTo>
                    <a:pt x="1502" y="891"/>
                    <a:pt x="1082" y="1364"/>
                    <a:pt x="589" y="2002"/>
                  </a:cubicBezTo>
                  <a:cubicBezTo>
                    <a:pt x="273" y="2410"/>
                    <a:pt x="45" y="2809"/>
                    <a:pt x="3" y="3330"/>
                  </a:cubicBezTo>
                  <a:cubicBezTo>
                    <a:pt x="0" y="3356"/>
                    <a:pt x="23" y="3371"/>
                    <a:pt x="46" y="3371"/>
                  </a:cubicBezTo>
                  <a:cubicBezTo>
                    <a:pt x="64" y="3371"/>
                    <a:pt x="81" y="3362"/>
                    <a:pt x="85" y="3341"/>
                  </a:cubicBezTo>
                  <a:cubicBezTo>
                    <a:pt x="283" y="2185"/>
                    <a:pt x="2029" y="1300"/>
                    <a:pt x="1654" y="31"/>
                  </a:cubicBezTo>
                  <a:cubicBezTo>
                    <a:pt x="1648" y="10"/>
                    <a:pt x="1631" y="1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36">
              <a:extLst>
                <a:ext uri="{FF2B5EF4-FFF2-40B4-BE49-F238E27FC236}">
                  <a16:creationId xmlns:a16="http://schemas.microsoft.com/office/drawing/2014/main" id="{E7CB8F28-4222-632E-1B10-143271B1D3C9}"/>
                </a:ext>
              </a:extLst>
            </p:cNvPr>
            <p:cNvSpPr/>
            <p:nvPr/>
          </p:nvSpPr>
          <p:spPr>
            <a:xfrm>
              <a:off x="2559000" y="2106175"/>
              <a:ext cx="48575" cy="60200"/>
            </a:xfrm>
            <a:custGeom>
              <a:avLst/>
              <a:gdLst/>
              <a:ahLst/>
              <a:cxnLst/>
              <a:rect l="l" t="t" r="r" b="b"/>
              <a:pathLst>
                <a:path w="1943" h="2408" extrusionOk="0">
                  <a:moveTo>
                    <a:pt x="1910" y="0"/>
                  </a:moveTo>
                  <a:cubicBezTo>
                    <a:pt x="1904" y="0"/>
                    <a:pt x="1898" y="3"/>
                    <a:pt x="1892" y="9"/>
                  </a:cubicBezTo>
                  <a:cubicBezTo>
                    <a:pt x="1508" y="442"/>
                    <a:pt x="924" y="582"/>
                    <a:pt x="538" y="1029"/>
                  </a:cubicBezTo>
                  <a:cubicBezTo>
                    <a:pt x="221" y="1398"/>
                    <a:pt x="17" y="1863"/>
                    <a:pt x="2" y="2350"/>
                  </a:cubicBezTo>
                  <a:cubicBezTo>
                    <a:pt x="1" y="2387"/>
                    <a:pt x="32" y="2407"/>
                    <a:pt x="63" y="2407"/>
                  </a:cubicBezTo>
                  <a:cubicBezTo>
                    <a:pt x="87" y="2407"/>
                    <a:pt x="111" y="2394"/>
                    <a:pt x="118" y="2366"/>
                  </a:cubicBezTo>
                  <a:cubicBezTo>
                    <a:pt x="258" y="1734"/>
                    <a:pt x="525" y="1172"/>
                    <a:pt x="1063" y="784"/>
                  </a:cubicBezTo>
                  <a:cubicBezTo>
                    <a:pt x="1359" y="571"/>
                    <a:pt x="1879" y="452"/>
                    <a:pt x="1940" y="38"/>
                  </a:cubicBezTo>
                  <a:cubicBezTo>
                    <a:pt x="1942" y="19"/>
                    <a:pt x="1927" y="0"/>
                    <a:pt x="1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36">
              <a:extLst>
                <a:ext uri="{FF2B5EF4-FFF2-40B4-BE49-F238E27FC236}">
                  <a16:creationId xmlns:a16="http://schemas.microsoft.com/office/drawing/2014/main" id="{1747DCDD-4429-B8D0-F9A5-7750ACC8C879}"/>
                </a:ext>
              </a:extLst>
            </p:cNvPr>
            <p:cNvSpPr/>
            <p:nvPr/>
          </p:nvSpPr>
          <p:spPr>
            <a:xfrm>
              <a:off x="2589200" y="2053125"/>
              <a:ext cx="36525" cy="67600"/>
            </a:xfrm>
            <a:custGeom>
              <a:avLst/>
              <a:gdLst/>
              <a:ahLst/>
              <a:cxnLst/>
              <a:rect l="l" t="t" r="r" b="b"/>
              <a:pathLst>
                <a:path w="1461" h="2704" extrusionOk="0">
                  <a:moveTo>
                    <a:pt x="1312" y="1"/>
                  </a:moveTo>
                  <a:cubicBezTo>
                    <a:pt x="1286" y="1"/>
                    <a:pt x="1258" y="19"/>
                    <a:pt x="1258" y="51"/>
                  </a:cubicBezTo>
                  <a:cubicBezTo>
                    <a:pt x="1267" y="777"/>
                    <a:pt x="820" y="1199"/>
                    <a:pt x="410" y="1731"/>
                  </a:cubicBezTo>
                  <a:cubicBezTo>
                    <a:pt x="192" y="2011"/>
                    <a:pt x="1" y="2305"/>
                    <a:pt x="8" y="2669"/>
                  </a:cubicBezTo>
                  <a:cubicBezTo>
                    <a:pt x="9" y="2692"/>
                    <a:pt x="25" y="2703"/>
                    <a:pt x="42" y="2703"/>
                  </a:cubicBezTo>
                  <a:cubicBezTo>
                    <a:pt x="56" y="2703"/>
                    <a:pt x="71" y="2695"/>
                    <a:pt x="78" y="2679"/>
                  </a:cubicBezTo>
                  <a:cubicBezTo>
                    <a:pt x="315" y="2084"/>
                    <a:pt x="708" y="1685"/>
                    <a:pt x="1064" y="1169"/>
                  </a:cubicBezTo>
                  <a:cubicBezTo>
                    <a:pt x="1299" y="827"/>
                    <a:pt x="1461" y="452"/>
                    <a:pt x="1360" y="38"/>
                  </a:cubicBezTo>
                  <a:cubicBezTo>
                    <a:pt x="1354" y="12"/>
                    <a:pt x="1333" y="1"/>
                    <a:pt x="1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36">
              <a:extLst>
                <a:ext uri="{FF2B5EF4-FFF2-40B4-BE49-F238E27FC236}">
                  <a16:creationId xmlns:a16="http://schemas.microsoft.com/office/drawing/2014/main" id="{ED402985-7EF3-7DFD-097D-5AD5226023FE}"/>
                </a:ext>
              </a:extLst>
            </p:cNvPr>
            <p:cNvSpPr/>
            <p:nvPr/>
          </p:nvSpPr>
          <p:spPr>
            <a:xfrm>
              <a:off x="2559450" y="2056500"/>
              <a:ext cx="63025" cy="64175"/>
            </a:xfrm>
            <a:custGeom>
              <a:avLst/>
              <a:gdLst/>
              <a:ahLst/>
              <a:cxnLst/>
              <a:rect l="l" t="t" r="r" b="b"/>
              <a:pathLst>
                <a:path w="2521" h="2567" extrusionOk="0">
                  <a:moveTo>
                    <a:pt x="2462" y="1"/>
                  </a:moveTo>
                  <a:cubicBezTo>
                    <a:pt x="2458" y="1"/>
                    <a:pt x="2454" y="1"/>
                    <a:pt x="2449" y="2"/>
                  </a:cubicBezTo>
                  <a:cubicBezTo>
                    <a:pt x="1430" y="297"/>
                    <a:pt x="169" y="1429"/>
                    <a:pt x="5" y="2519"/>
                  </a:cubicBezTo>
                  <a:cubicBezTo>
                    <a:pt x="0" y="2546"/>
                    <a:pt x="21" y="2566"/>
                    <a:pt x="43" y="2566"/>
                  </a:cubicBezTo>
                  <a:cubicBezTo>
                    <a:pt x="54" y="2566"/>
                    <a:pt x="66" y="2561"/>
                    <a:pt x="75" y="2548"/>
                  </a:cubicBezTo>
                  <a:cubicBezTo>
                    <a:pt x="417" y="2059"/>
                    <a:pt x="633" y="1538"/>
                    <a:pt x="1056" y="1098"/>
                  </a:cubicBezTo>
                  <a:cubicBezTo>
                    <a:pt x="1475" y="660"/>
                    <a:pt x="1968" y="384"/>
                    <a:pt x="2483" y="81"/>
                  </a:cubicBezTo>
                  <a:cubicBezTo>
                    <a:pt x="2520" y="60"/>
                    <a:pt x="2501" y="1"/>
                    <a:pt x="2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36">
              <a:extLst>
                <a:ext uri="{FF2B5EF4-FFF2-40B4-BE49-F238E27FC236}">
                  <a16:creationId xmlns:a16="http://schemas.microsoft.com/office/drawing/2014/main" id="{2C66A900-04B8-01E1-466B-B934CAA36154}"/>
                </a:ext>
              </a:extLst>
            </p:cNvPr>
            <p:cNvSpPr/>
            <p:nvPr/>
          </p:nvSpPr>
          <p:spPr>
            <a:xfrm>
              <a:off x="2543125" y="2017100"/>
              <a:ext cx="67525" cy="94475"/>
            </a:xfrm>
            <a:custGeom>
              <a:avLst/>
              <a:gdLst/>
              <a:ahLst/>
              <a:cxnLst/>
              <a:rect l="l" t="t" r="r" b="b"/>
              <a:pathLst>
                <a:path w="2701" h="3779" extrusionOk="0">
                  <a:moveTo>
                    <a:pt x="2439" y="1"/>
                  </a:moveTo>
                  <a:cubicBezTo>
                    <a:pt x="2400" y="1"/>
                    <a:pt x="2360" y="28"/>
                    <a:pt x="2360" y="77"/>
                  </a:cubicBezTo>
                  <a:cubicBezTo>
                    <a:pt x="2347" y="678"/>
                    <a:pt x="1508" y="773"/>
                    <a:pt x="1115" y="1080"/>
                  </a:cubicBezTo>
                  <a:cubicBezTo>
                    <a:pt x="916" y="1237"/>
                    <a:pt x="752" y="1431"/>
                    <a:pt x="612" y="1643"/>
                  </a:cubicBezTo>
                  <a:cubicBezTo>
                    <a:pt x="207" y="2263"/>
                    <a:pt x="75" y="3004"/>
                    <a:pt x="5" y="3728"/>
                  </a:cubicBezTo>
                  <a:cubicBezTo>
                    <a:pt x="1" y="3761"/>
                    <a:pt x="29" y="3779"/>
                    <a:pt x="56" y="3779"/>
                  </a:cubicBezTo>
                  <a:cubicBezTo>
                    <a:pt x="78" y="3779"/>
                    <a:pt x="100" y="3767"/>
                    <a:pt x="106" y="3742"/>
                  </a:cubicBezTo>
                  <a:cubicBezTo>
                    <a:pt x="331" y="2745"/>
                    <a:pt x="488" y="1624"/>
                    <a:pt x="1451" y="1052"/>
                  </a:cubicBezTo>
                  <a:cubicBezTo>
                    <a:pt x="1811" y="837"/>
                    <a:pt x="2253" y="756"/>
                    <a:pt x="2434" y="421"/>
                  </a:cubicBezTo>
                  <a:lnTo>
                    <a:pt x="2434" y="421"/>
                  </a:lnTo>
                  <a:cubicBezTo>
                    <a:pt x="2521" y="978"/>
                    <a:pt x="2405" y="1455"/>
                    <a:pt x="2203" y="2013"/>
                  </a:cubicBezTo>
                  <a:cubicBezTo>
                    <a:pt x="2193" y="2040"/>
                    <a:pt x="2215" y="2058"/>
                    <a:pt x="2238" y="2058"/>
                  </a:cubicBezTo>
                  <a:cubicBezTo>
                    <a:pt x="2250" y="2058"/>
                    <a:pt x="2262" y="2053"/>
                    <a:pt x="2270" y="2041"/>
                  </a:cubicBezTo>
                  <a:cubicBezTo>
                    <a:pt x="2679" y="1456"/>
                    <a:pt x="2700" y="725"/>
                    <a:pt x="2513" y="56"/>
                  </a:cubicBezTo>
                  <a:cubicBezTo>
                    <a:pt x="2502" y="18"/>
                    <a:pt x="2471" y="1"/>
                    <a:pt x="2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36">
              <a:extLst>
                <a:ext uri="{FF2B5EF4-FFF2-40B4-BE49-F238E27FC236}">
                  <a16:creationId xmlns:a16="http://schemas.microsoft.com/office/drawing/2014/main" id="{09907A5A-D056-54CB-91FE-08D9D34B6164}"/>
                </a:ext>
              </a:extLst>
            </p:cNvPr>
            <p:cNvSpPr/>
            <p:nvPr/>
          </p:nvSpPr>
          <p:spPr>
            <a:xfrm>
              <a:off x="2533350" y="2009075"/>
              <a:ext cx="32050" cy="63800"/>
            </a:xfrm>
            <a:custGeom>
              <a:avLst/>
              <a:gdLst/>
              <a:ahLst/>
              <a:cxnLst/>
              <a:rect l="l" t="t" r="r" b="b"/>
              <a:pathLst>
                <a:path w="1282" h="2552" extrusionOk="0">
                  <a:moveTo>
                    <a:pt x="842" y="0"/>
                  </a:moveTo>
                  <a:cubicBezTo>
                    <a:pt x="525" y="0"/>
                    <a:pt x="202" y="95"/>
                    <a:pt x="16" y="366"/>
                  </a:cubicBezTo>
                  <a:cubicBezTo>
                    <a:pt x="1" y="389"/>
                    <a:pt x="22" y="410"/>
                    <a:pt x="44" y="410"/>
                  </a:cubicBezTo>
                  <a:cubicBezTo>
                    <a:pt x="49" y="410"/>
                    <a:pt x="54" y="409"/>
                    <a:pt x="58" y="407"/>
                  </a:cubicBezTo>
                  <a:cubicBezTo>
                    <a:pt x="364" y="257"/>
                    <a:pt x="609" y="116"/>
                    <a:pt x="937" y="116"/>
                  </a:cubicBezTo>
                  <a:cubicBezTo>
                    <a:pt x="941" y="116"/>
                    <a:pt x="945" y="116"/>
                    <a:pt x="949" y="116"/>
                  </a:cubicBezTo>
                  <a:lnTo>
                    <a:pt x="949" y="116"/>
                  </a:lnTo>
                  <a:cubicBezTo>
                    <a:pt x="270" y="717"/>
                    <a:pt x="985" y="1768"/>
                    <a:pt x="814" y="2533"/>
                  </a:cubicBezTo>
                  <a:cubicBezTo>
                    <a:pt x="812" y="2544"/>
                    <a:pt x="820" y="2551"/>
                    <a:pt x="829" y="2551"/>
                  </a:cubicBezTo>
                  <a:cubicBezTo>
                    <a:pt x="834" y="2551"/>
                    <a:pt x="839" y="2549"/>
                    <a:pt x="842" y="2544"/>
                  </a:cubicBezTo>
                  <a:cubicBezTo>
                    <a:pt x="1281" y="1813"/>
                    <a:pt x="299" y="648"/>
                    <a:pt x="1120" y="119"/>
                  </a:cubicBezTo>
                  <a:cubicBezTo>
                    <a:pt x="1155" y="97"/>
                    <a:pt x="1156" y="30"/>
                    <a:pt x="1107" y="21"/>
                  </a:cubicBezTo>
                  <a:cubicBezTo>
                    <a:pt x="1021" y="8"/>
                    <a:pt x="932" y="0"/>
                    <a:pt x="8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36">
              <a:extLst>
                <a:ext uri="{FF2B5EF4-FFF2-40B4-BE49-F238E27FC236}">
                  <a16:creationId xmlns:a16="http://schemas.microsoft.com/office/drawing/2014/main" id="{CB737FF7-3083-0557-4643-C9D3E3B3A536}"/>
                </a:ext>
              </a:extLst>
            </p:cNvPr>
            <p:cNvSpPr/>
            <p:nvPr/>
          </p:nvSpPr>
          <p:spPr>
            <a:xfrm>
              <a:off x="2622450" y="1656300"/>
              <a:ext cx="32475" cy="78875"/>
            </a:xfrm>
            <a:custGeom>
              <a:avLst/>
              <a:gdLst/>
              <a:ahLst/>
              <a:cxnLst/>
              <a:rect l="l" t="t" r="r" b="b"/>
              <a:pathLst>
                <a:path w="1299" h="3155" extrusionOk="0">
                  <a:moveTo>
                    <a:pt x="1272" y="1"/>
                  </a:moveTo>
                  <a:cubicBezTo>
                    <a:pt x="1269" y="1"/>
                    <a:pt x="1266" y="2"/>
                    <a:pt x="1263" y="4"/>
                  </a:cubicBezTo>
                  <a:cubicBezTo>
                    <a:pt x="414" y="622"/>
                    <a:pt x="1" y="2190"/>
                    <a:pt x="483" y="3135"/>
                  </a:cubicBezTo>
                  <a:cubicBezTo>
                    <a:pt x="490" y="3149"/>
                    <a:pt x="503" y="3155"/>
                    <a:pt x="517" y="3155"/>
                  </a:cubicBezTo>
                  <a:cubicBezTo>
                    <a:pt x="539" y="3155"/>
                    <a:pt x="561" y="3139"/>
                    <a:pt x="559" y="3115"/>
                  </a:cubicBezTo>
                  <a:cubicBezTo>
                    <a:pt x="506" y="2550"/>
                    <a:pt x="402" y="2053"/>
                    <a:pt x="536" y="1483"/>
                  </a:cubicBezTo>
                  <a:cubicBezTo>
                    <a:pt x="670" y="918"/>
                    <a:pt x="980" y="504"/>
                    <a:pt x="1290" y="32"/>
                  </a:cubicBezTo>
                  <a:cubicBezTo>
                    <a:pt x="1299" y="19"/>
                    <a:pt x="1286" y="1"/>
                    <a:pt x="1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36">
              <a:extLst>
                <a:ext uri="{FF2B5EF4-FFF2-40B4-BE49-F238E27FC236}">
                  <a16:creationId xmlns:a16="http://schemas.microsoft.com/office/drawing/2014/main" id="{34E9363C-4849-4DE0-856D-ABD699AF9451}"/>
                </a:ext>
              </a:extLst>
            </p:cNvPr>
            <p:cNvSpPr/>
            <p:nvPr/>
          </p:nvSpPr>
          <p:spPr>
            <a:xfrm>
              <a:off x="2635725" y="1652600"/>
              <a:ext cx="43375" cy="82625"/>
            </a:xfrm>
            <a:custGeom>
              <a:avLst/>
              <a:gdLst/>
              <a:ahLst/>
              <a:cxnLst/>
              <a:rect l="l" t="t" r="r" b="b"/>
              <a:pathLst>
                <a:path w="1735" h="3305" extrusionOk="0">
                  <a:moveTo>
                    <a:pt x="824" y="0"/>
                  </a:moveTo>
                  <a:cubicBezTo>
                    <a:pt x="770" y="0"/>
                    <a:pt x="715" y="62"/>
                    <a:pt x="753" y="114"/>
                  </a:cubicBezTo>
                  <a:cubicBezTo>
                    <a:pt x="1152" y="652"/>
                    <a:pt x="1363" y="1275"/>
                    <a:pt x="1171" y="1942"/>
                  </a:cubicBezTo>
                  <a:cubicBezTo>
                    <a:pt x="987" y="2579"/>
                    <a:pt x="541" y="2894"/>
                    <a:pt x="27" y="3249"/>
                  </a:cubicBezTo>
                  <a:cubicBezTo>
                    <a:pt x="1" y="3267"/>
                    <a:pt x="13" y="3305"/>
                    <a:pt x="43" y="3305"/>
                  </a:cubicBezTo>
                  <a:cubicBezTo>
                    <a:pt x="45" y="3305"/>
                    <a:pt x="48" y="3304"/>
                    <a:pt x="50" y="3304"/>
                  </a:cubicBezTo>
                  <a:cubicBezTo>
                    <a:pt x="1499" y="2982"/>
                    <a:pt x="1734" y="1008"/>
                    <a:pt x="872" y="22"/>
                  </a:cubicBezTo>
                  <a:cubicBezTo>
                    <a:pt x="859" y="7"/>
                    <a:pt x="841" y="0"/>
                    <a:pt x="8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36">
              <a:extLst>
                <a:ext uri="{FF2B5EF4-FFF2-40B4-BE49-F238E27FC236}">
                  <a16:creationId xmlns:a16="http://schemas.microsoft.com/office/drawing/2014/main" id="{394465DD-629D-5F33-FB7F-3DB0074A89FF}"/>
                </a:ext>
              </a:extLst>
            </p:cNvPr>
            <p:cNvSpPr/>
            <p:nvPr/>
          </p:nvSpPr>
          <p:spPr>
            <a:xfrm>
              <a:off x="1695475" y="2261450"/>
              <a:ext cx="36875" cy="10325"/>
            </a:xfrm>
            <a:custGeom>
              <a:avLst/>
              <a:gdLst/>
              <a:ahLst/>
              <a:cxnLst/>
              <a:rect l="l" t="t" r="r" b="b"/>
              <a:pathLst>
                <a:path w="1475" h="413" extrusionOk="0">
                  <a:moveTo>
                    <a:pt x="901" y="0"/>
                  </a:moveTo>
                  <a:cubicBezTo>
                    <a:pt x="605" y="0"/>
                    <a:pt x="293" y="104"/>
                    <a:pt x="79" y="251"/>
                  </a:cubicBezTo>
                  <a:cubicBezTo>
                    <a:pt x="1" y="304"/>
                    <a:pt x="46" y="413"/>
                    <a:pt x="122" y="413"/>
                  </a:cubicBezTo>
                  <a:cubicBezTo>
                    <a:pt x="136" y="413"/>
                    <a:pt x="151" y="409"/>
                    <a:pt x="166" y="401"/>
                  </a:cubicBezTo>
                  <a:cubicBezTo>
                    <a:pt x="387" y="280"/>
                    <a:pt x="600" y="190"/>
                    <a:pt x="853" y="174"/>
                  </a:cubicBezTo>
                  <a:cubicBezTo>
                    <a:pt x="882" y="172"/>
                    <a:pt x="911" y="171"/>
                    <a:pt x="939" y="171"/>
                  </a:cubicBezTo>
                  <a:cubicBezTo>
                    <a:pt x="1112" y="171"/>
                    <a:pt x="1282" y="202"/>
                    <a:pt x="1454" y="202"/>
                  </a:cubicBezTo>
                  <a:cubicBezTo>
                    <a:pt x="1466" y="202"/>
                    <a:pt x="1475" y="185"/>
                    <a:pt x="1465" y="177"/>
                  </a:cubicBezTo>
                  <a:cubicBezTo>
                    <a:pt x="1311" y="52"/>
                    <a:pt x="1110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36">
              <a:extLst>
                <a:ext uri="{FF2B5EF4-FFF2-40B4-BE49-F238E27FC236}">
                  <a16:creationId xmlns:a16="http://schemas.microsoft.com/office/drawing/2014/main" id="{A48FC8F0-965F-D05D-FF1A-777124C2345C}"/>
                </a:ext>
              </a:extLst>
            </p:cNvPr>
            <p:cNvSpPr/>
            <p:nvPr/>
          </p:nvSpPr>
          <p:spPr>
            <a:xfrm>
              <a:off x="1684750" y="2230375"/>
              <a:ext cx="67275" cy="16500"/>
            </a:xfrm>
            <a:custGeom>
              <a:avLst/>
              <a:gdLst/>
              <a:ahLst/>
              <a:cxnLst/>
              <a:rect l="l" t="t" r="r" b="b"/>
              <a:pathLst>
                <a:path w="2691" h="660" extrusionOk="0">
                  <a:moveTo>
                    <a:pt x="2267" y="1"/>
                  </a:moveTo>
                  <a:cubicBezTo>
                    <a:pt x="1532" y="1"/>
                    <a:pt x="678" y="212"/>
                    <a:pt x="74" y="520"/>
                  </a:cubicBezTo>
                  <a:cubicBezTo>
                    <a:pt x="1" y="557"/>
                    <a:pt x="44" y="660"/>
                    <a:pt x="115" y="660"/>
                  </a:cubicBezTo>
                  <a:cubicBezTo>
                    <a:pt x="121" y="660"/>
                    <a:pt x="127" y="659"/>
                    <a:pt x="132" y="658"/>
                  </a:cubicBezTo>
                  <a:cubicBezTo>
                    <a:pt x="555" y="566"/>
                    <a:pt x="961" y="407"/>
                    <a:pt x="1385" y="314"/>
                  </a:cubicBezTo>
                  <a:cubicBezTo>
                    <a:pt x="1805" y="222"/>
                    <a:pt x="2241" y="193"/>
                    <a:pt x="2656" y="81"/>
                  </a:cubicBezTo>
                  <a:cubicBezTo>
                    <a:pt x="2691" y="72"/>
                    <a:pt x="2680" y="26"/>
                    <a:pt x="2649" y="22"/>
                  </a:cubicBezTo>
                  <a:cubicBezTo>
                    <a:pt x="2527" y="8"/>
                    <a:pt x="2399" y="1"/>
                    <a:pt x="22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36">
              <a:extLst>
                <a:ext uri="{FF2B5EF4-FFF2-40B4-BE49-F238E27FC236}">
                  <a16:creationId xmlns:a16="http://schemas.microsoft.com/office/drawing/2014/main" id="{869A6681-BF3A-480F-8084-7778AEB2E0D5}"/>
                </a:ext>
              </a:extLst>
            </p:cNvPr>
            <p:cNvSpPr/>
            <p:nvPr/>
          </p:nvSpPr>
          <p:spPr>
            <a:xfrm>
              <a:off x="1686200" y="2215200"/>
              <a:ext cx="17975" cy="30000"/>
            </a:xfrm>
            <a:custGeom>
              <a:avLst/>
              <a:gdLst/>
              <a:ahLst/>
              <a:cxnLst/>
              <a:rect l="l" t="t" r="r" b="b"/>
              <a:pathLst>
                <a:path w="719" h="1200" extrusionOk="0">
                  <a:moveTo>
                    <a:pt x="657" y="0"/>
                  </a:moveTo>
                  <a:cubicBezTo>
                    <a:pt x="642" y="0"/>
                    <a:pt x="628" y="7"/>
                    <a:pt x="617" y="23"/>
                  </a:cubicBezTo>
                  <a:cubicBezTo>
                    <a:pt x="396" y="367"/>
                    <a:pt x="216" y="744"/>
                    <a:pt x="26" y="1106"/>
                  </a:cubicBezTo>
                  <a:cubicBezTo>
                    <a:pt x="0" y="1154"/>
                    <a:pt x="43" y="1199"/>
                    <a:pt x="84" y="1199"/>
                  </a:cubicBezTo>
                  <a:cubicBezTo>
                    <a:pt x="102" y="1199"/>
                    <a:pt x="120" y="1190"/>
                    <a:pt x="132" y="1168"/>
                  </a:cubicBezTo>
                  <a:lnTo>
                    <a:pt x="133" y="1168"/>
                  </a:lnTo>
                  <a:cubicBezTo>
                    <a:pt x="327" y="808"/>
                    <a:pt x="539" y="448"/>
                    <a:pt x="702" y="73"/>
                  </a:cubicBezTo>
                  <a:cubicBezTo>
                    <a:pt x="718" y="34"/>
                    <a:pt x="688" y="0"/>
                    <a:pt x="6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36">
              <a:extLst>
                <a:ext uri="{FF2B5EF4-FFF2-40B4-BE49-F238E27FC236}">
                  <a16:creationId xmlns:a16="http://schemas.microsoft.com/office/drawing/2014/main" id="{6D9A82C0-896F-629C-3AA4-179598364907}"/>
                </a:ext>
              </a:extLst>
            </p:cNvPr>
            <p:cNvSpPr/>
            <p:nvPr/>
          </p:nvSpPr>
          <p:spPr>
            <a:xfrm>
              <a:off x="1648300" y="2215075"/>
              <a:ext cx="53900" cy="51625"/>
            </a:xfrm>
            <a:custGeom>
              <a:avLst/>
              <a:gdLst/>
              <a:ahLst/>
              <a:cxnLst/>
              <a:rect l="l" t="t" r="r" b="b"/>
              <a:pathLst>
                <a:path w="2156" h="2065" extrusionOk="0">
                  <a:moveTo>
                    <a:pt x="2110" y="7"/>
                  </a:moveTo>
                  <a:cubicBezTo>
                    <a:pt x="2105" y="7"/>
                    <a:pt x="2100" y="8"/>
                    <a:pt x="2094" y="11"/>
                  </a:cubicBezTo>
                  <a:cubicBezTo>
                    <a:pt x="1568" y="260"/>
                    <a:pt x="1018" y="0"/>
                    <a:pt x="549" y="436"/>
                  </a:cubicBezTo>
                  <a:cubicBezTo>
                    <a:pt x="129" y="827"/>
                    <a:pt x="1" y="1438"/>
                    <a:pt x="71" y="1991"/>
                  </a:cubicBezTo>
                  <a:cubicBezTo>
                    <a:pt x="77" y="2040"/>
                    <a:pt x="113" y="2065"/>
                    <a:pt x="149" y="2065"/>
                  </a:cubicBezTo>
                  <a:cubicBezTo>
                    <a:pt x="185" y="2065"/>
                    <a:pt x="220" y="2040"/>
                    <a:pt x="225" y="1991"/>
                  </a:cubicBezTo>
                  <a:cubicBezTo>
                    <a:pt x="284" y="1362"/>
                    <a:pt x="370" y="596"/>
                    <a:pt x="1070" y="355"/>
                  </a:cubicBezTo>
                  <a:cubicBezTo>
                    <a:pt x="1429" y="231"/>
                    <a:pt x="1861" y="385"/>
                    <a:pt x="2134" y="64"/>
                  </a:cubicBezTo>
                  <a:cubicBezTo>
                    <a:pt x="2155" y="40"/>
                    <a:pt x="2137" y="7"/>
                    <a:pt x="2110" y="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36">
              <a:extLst>
                <a:ext uri="{FF2B5EF4-FFF2-40B4-BE49-F238E27FC236}">
                  <a16:creationId xmlns:a16="http://schemas.microsoft.com/office/drawing/2014/main" id="{E9EB5FE4-6D00-7407-F740-0915662F8AD9}"/>
                </a:ext>
              </a:extLst>
            </p:cNvPr>
            <p:cNvSpPr/>
            <p:nvPr/>
          </p:nvSpPr>
          <p:spPr>
            <a:xfrm>
              <a:off x="2075800" y="1932625"/>
              <a:ext cx="16450" cy="19375"/>
            </a:xfrm>
            <a:custGeom>
              <a:avLst/>
              <a:gdLst/>
              <a:ahLst/>
              <a:cxnLst/>
              <a:rect l="l" t="t" r="r" b="b"/>
              <a:pathLst>
                <a:path w="658" h="775" extrusionOk="0">
                  <a:moveTo>
                    <a:pt x="85" y="0"/>
                  </a:moveTo>
                  <a:cubicBezTo>
                    <a:pt x="78" y="0"/>
                    <a:pt x="72" y="3"/>
                    <a:pt x="69" y="9"/>
                  </a:cubicBezTo>
                  <a:cubicBezTo>
                    <a:pt x="1" y="147"/>
                    <a:pt x="77" y="329"/>
                    <a:pt x="151" y="452"/>
                  </a:cubicBezTo>
                  <a:cubicBezTo>
                    <a:pt x="237" y="597"/>
                    <a:pt x="375" y="730"/>
                    <a:pt x="541" y="772"/>
                  </a:cubicBezTo>
                  <a:cubicBezTo>
                    <a:pt x="548" y="773"/>
                    <a:pt x="554" y="774"/>
                    <a:pt x="559" y="774"/>
                  </a:cubicBezTo>
                  <a:cubicBezTo>
                    <a:pt x="623" y="774"/>
                    <a:pt x="658" y="683"/>
                    <a:pt x="594" y="646"/>
                  </a:cubicBezTo>
                  <a:cubicBezTo>
                    <a:pt x="462" y="571"/>
                    <a:pt x="341" y="499"/>
                    <a:pt x="253" y="369"/>
                  </a:cubicBezTo>
                  <a:cubicBezTo>
                    <a:pt x="176" y="257"/>
                    <a:pt x="166" y="124"/>
                    <a:pt x="101" y="9"/>
                  </a:cubicBezTo>
                  <a:cubicBezTo>
                    <a:pt x="98" y="3"/>
                    <a:pt x="91" y="0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36">
              <a:extLst>
                <a:ext uri="{FF2B5EF4-FFF2-40B4-BE49-F238E27FC236}">
                  <a16:creationId xmlns:a16="http://schemas.microsoft.com/office/drawing/2014/main" id="{F90E438C-DAB5-0497-ABDB-2BCC6AF5401F}"/>
                </a:ext>
              </a:extLst>
            </p:cNvPr>
            <p:cNvSpPr/>
            <p:nvPr/>
          </p:nvSpPr>
          <p:spPr>
            <a:xfrm>
              <a:off x="2066550" y="1930150"/>
              <a:ext cx="25975" cy="21125"/>
            </a:xfrm>
            <a:custGeom>
              <a:avLst/>
              <a:gdLst/>
              <a:ahLst/>
              <a:cxnLst/>
              <a:rect l="l" t="t" r="r" b="b"/>
              <a:pathLst>
                <a:path w="1039" h="845" extrusionOk="0">
                  <a:moveTo>
                    <a:pt x="27" y="1"/>
                  </a:moveTo>
                  <a:cubicBezTo>
                    <a:pt x="14" y="1"/>
                    <a:pt x="1" y="12"/>
                    <a:pt x="5" y="27"/>
                  </a:cubicBezTo>
                  <a:cubicBezTo>
                    <a:pt x="138" y="465"/>
                    <a:pt x="512" y="776"/>
                    <a:pt x="966" y="844"/>
                  </a:cubicBezTo>
                  <a:cubicBezTo>
                    <a:pt x="969" y="844"/>
                    <a:pt x="972" y="844"/>
                    <a:pt x="975" y="844"/>
                  </a:cubicBezTo>
                  <a:cubicBezTo>
                    <a:pt x="1021" y="844"/>
                    <a:pt x="1038" y="780"/>
                    <a:pt x="988" y="764"/>
                  </a:cubicBezTo>
                  <a:lnTo>
                    <a:pt x="989" y="764"/>
                  </a:lnTo>
                  <a:cubicBezTo>
                    <a:pt x="592" y="635"/>
                    <a:pt x="266" y="365"/>
                    <a:pt x="45" y="11"/>
                  </a:cubicBezTo>
                  <a:cubicBezTo>
                    <a:pt x="41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36">
              <a:extLst>
                <a:ext uri="{FF2B5EF4-FFF2-40B4-BE49-F238E27FC236}">
                  <a16:creationId xmlns:a16="http://schemas.microsoft.com/office/drawing/2014/main" id="{5EC7BA59-AB8B-55C5-17FB-589F53072941}"/>
                </a:ext>
              </a:extLst>
            </p:cNvPr>
            <p:cNvSpPr/>
            <p:nvPr/>
          </p:nvSpPr>
          <p:spPr>
            <a:xfrm>
              <a:off x="2575075" y="2059800"/>
              <a:ext cx="46175" cy="54900"/>
            </a:xfrm>
            <a:custGeom>
              <a:avLst/>
              <a:gdLst/>
              <a:ahLst/>
              <a:cxnLst/>
              <a:rect l="l" t="t" r="r" b="b"/>
              <a:pathLst>
                <a:path w="1847" h="2196" extrusionOk="0">
                  <a:moveTo>
                    <a:pt x="1846" y="0"/>
                  </a:moveTo>
                  <a:lnTo>
                    <a:pt x="1846" y="0"/>
                  </a:lnTo>
                  <a:cubicBezTo>
                    <a:pt x="1706" y="87"/>
                    <a:pt x="1697" y="92"/>
                    <a:pt x="1507" y="304"/>
                  </a:cubicBezTo>
                  <a:cubicBezTo>
                    <a:pt x="1336" y="493"/>
                    <a:pt x="1157" y="650"/>
                    <a:pt x="989" y="850"/>
                  </a:cubicBezTo>
                  <a:cubicBezTo>
                    <a:pt x="876" y="983"/>
                    <a:pt x="764" y="1116"/>
                    <a:pt x="656" y="1245"/>
                  </a:cubicBezTo>
                  <a:cubicBezTo>
                    <a:pt x="656" y="1245"/>
                    <a:pt x="411" y="1530"/>
                    <a:pt x="411" y="1530"/>
                  </a:cubicBezTo>
                  <a:cubicBezTo>
                    <a:pt x="311" y="1648"/>
                    <a:pt x="48" y="2077"/>
                    <a:pt x="0" y="2195"/>
                  </a:cubicBezTo>
                  <a:cubicBezTo>
                    <a:pt x="150" y="2062"/>
                    <a:pt x="298" y="1924"/>
                    <a:pt x="450" y="1765"/>
                  </a:cubicBezTo>
                  <a:lnTo>
                    <a:pt x="502" y="1703"/>
                  </a:lnTo>
                  <a:cubicBezTo>
                    <a:pt x="502" y="1703"/>
                    <a:pt x="782" y="1376"/>
                    <a:pt x="783" y="1376"/>
                  </a:cubicBezTo>
                  <a:cubicBezTo>
                    <a:pt x="1153" y="943"/>
                    <a:pt x="1540" y="433"/>
                    <a:pt x="18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36">
              <a:extLst>
                <a:ext uri="{FF2B5EF4-FFF2-40B4-BE49-F238E27FC236}">
                  <a16:creationId xmlns:a16="http://schemas.microsoft.com/office/drawing/2014/main" id="{4B25A6F0-7CF9-B56C-6BDF-67592C625ACF}"/>
                </a:ext>
              </a:extLst>
            </p:cNvPr>
            <p:cNvSpPr/>
            <p:nvPr/>
          </p:nvSpPr>
          <p:spPr>
            <a:xfrm>
              <a:off x="2566675" y="2113975"/>
              <a:ext cx="40025" cy="47400"/>
            </a:xfrm>
            <a:custGeom>
              <a:avLst/>
              <a:gdLst/>
              <a:ahLst/>
              <a:cxnLst/>
              <a:rect l="l" t="t" r="r" b="b"/>
              <a:pathLst>
                <a:path w="1601" h="1896" extrusionOk="0">
                  <a:moveTo>
                    <a:pt x="1600" y="0"/>
                  </a:moveTo>
                  <a:lnTo>
                    <a:pt x="1600" y="0"/>
                  </a:lnTo>
                  <a:cubicBezTo>
                    <a:pt x="1474" y="70"/>
                    <a:pt x="1466" y="76"/>
                    <a:pt x="1300" y="256"/>
                  </a:cubicBezTo>
                  <a:cubicBezTo>
                    <a:pt x="1151" y="420"/>
                    <a:pt x="993" y="552"/>
                    <a:pt x="847" y="725"/>
                  </a:cubicBezTo>
                  <a:cubicBezTo>
                    <a:pt x="748" y="840"/>
                    <a:pt x="651" y="955"/>
                    <a:pt x="557" y="1065"/>
                  </a:cubicBezTo>
                  <a:cubicBezTo>
                    <a:pt x="557" y="1065"/>
                    <a:pt x="345" y="1312"/>
                    <a:pt x="345" y="1312"/>
                  </a:cubicBezTo>
                  <a:cubicBezTo>
                    <a:pt x="258" y="1412"/>
                    <a:pt x="38" y="1791"/>
                    <a:pt x="0" y="1896"/>
                  </a:cubicBezTo>
                  <a:cubicBezTo>
                    <a:pt x="132" y="1784"/>
                    <a:pt x="264" y="1666"/>
                    <a:pt x="398" y="1530"/>
                  </a:cubicBezTo>
                  <a:lnTo>
                    <a:pt x="442" y="1477"/>
                  </a:lnTo>
                  <a:cubicBezTo>
                    <a:pt x="442" y="1477"/>
                    <a:pt x="686" y="1195"/>
                    <a:pt x="686" y="1195"/>
                  </a:cubicBezTo>
                  <a:cubicBezTo>
                    <a:pt x="1007" y="822"/>
                    <a:pt x="1340" y="379"/>
                    <a:pt x="16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36">
              <a:extLst>
                <a:ext uri="{FF2B5EF4-FFF2-40B4-BE49-F238E27FC236}">
                  <a16:creationId xmlns:a16="http://schemas.microsoft.com/office/drawing/2014/main" id="{6FD8B816-ECF2-7599-2D10-26BBB1526C8B}"/>
                </a:ext>
              </a:extLst>
            </p:cNvPr>
            <p:cNvSpPr/>
            <p:nvPr/>
          </p:nvSpPr>
          <p:spPr>
            <a:xfrm>
              <a:off x="2564525" y="2172150"/>
              <a:ext cx="21825" cy="37000"/>
            </a:xfrm>
            <a:custGeom>
              <a:avLst/>
              <a:gdLst/>
              <a:ahLst/>
              <a:cxnLst/>
              <a:rect l="l" t="t" r="r" b="b"/>
              <a:pathLst>
                <a:path w="873" h="1480" extrusionOk="0">
                  <a:moveTo>
                    <a:pt x="872" y="0"/>
                  </a:moveTo>
                  <a:lnTo>
                    <a:pt x="872" y="0"/>
                  </a:lnTo>
                  <a:cubicBezTo>
                    <a:pt x="768" y="28"/>
                    <a:pt x="759" y="28"/>
                    <a:pt x="632" y="152"/>
                  </a:cubicBezTo>
                  <a:cubicBezTo>
                    <a:pt x="521" y="262"/>
                    <a:pt x="403" y="357"/>
                    <a:pt x="312" y="495"/>
                  </a:cubicBezTo>
                  <a:cubicBezTo>
                    <a:pt x="254" y="588"/>
                    <a:pt x="198" y="682"/>
                    <a:pt x="151" y="777"/>
                  </a:cubicBezTo>
                  <a:cubicBezTo>
                    <a:pt x="151" y="777"/>
                    <a:pt x="123" y="829"/>
                    <a:pt x="99" y="882"/>
                  </a:cubicBezTo>
                  <a:cubicBezTo>
                    <a:pt x="73" y="935"/>
                    <a:pt x="51" y="991"/>
                    <a:pt x="51" y="991"/>
                  </a:cubicBezTo>
                  <a:cubicBezTo>
                    <a:pt x="32" y="1035"/>
                    <a:pt x="14" y="1139"/>
                    <a:pt x="7" y="1239"/>
                  </a:cubicBezTo>
                  <a:cubicBezTo>
                    <a:pt x="1" y="1341"/>
                    <a:pt x="7" y="1440"/>
                    <a:pt x="19" y="1479"/>
                  </a:cubicBezTo>
                  <a:cubicBezTo>
                    <a:pt x="80" y="1357"/>
                    <a:pt x="136" y="1244"/>
                    <a:pt x="187" y="1143"/>
                  </a:cubicBezTo>
                  <a:lnTo>
                    <a:pt x="186" y="1143"/>
                  </a:lnTo>
                  <a:lnTo>
                    <a:pt x="203" y="1099"/>
                  </a:lnTo>
                  <a:cubicBezTo>
                    <a:pt x="203" y="1099"/>
                    <a:pt x="227" y="1040"/>
                    <a:pt x="253" y="982"/>
                  </a:cubicBezTo>
                  <a:cubicBezTo>
                    <a:pt x="280" y="925"/>
                    <a:pt x="309" y="868"/>
                    <a:pt x="309" y="868"/>
                  </a:cubicBezTo>
                  <a:cubicBezTo>
                    <a:pt x="459" y="569"/>
                    <a:pt x="663" y="248"/>
                    <a:pt x="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36">
              <a:extLst>
                <a:ext uri="{FF2B5EF4-FFF2-40B4-BE49-F238E27FC236}">
                  <a16:creationId xmlns:a16="http://schemas.microsoft.com/office/drawing/2014/main" id="{BB2B8290-B80D-8949-7B74-6EB246AABA0F}"/>
                </a:ext>
              </a:extLst>
            </p:cNvPr>
            <p:cNvSpPr/>
            <p:nvPr/>
          </p:nvSpPr>
          <p:spPr>
            <a:xfrm>
              <a:off x="2416000" y="2147575"/>
              <a:ext cx="96650" cy="57650"/>
            </a:xfrm>
            <a:custGeom>
              <a:avLst/>
              <a:gdLst/>
              <a:ahLst/>
              <a:cxnLst/>
              <a:rect l="l" t="t" r="r" b="b"/>
              <a:pathLst>
                <a:path w="3866" h="2306" extrusionOk="0">
                  <a:moveTo>
                    <a:pt x="1" y="0"/>
                  </a:moveTo>
                  <a:cubicBezTo>
                    <a:pt x="28" y="125"/>
                    <a:pt x="63" y="193"/>
                    <a:pt x="122" y="269"/>
                  </a:cubicBezTo>
                  <a:cubicBezTo>
                    <a:pt x="183" y="344"/>
                    <a:pt x="276" y="435"/>
                    <a:pt x="486" y="547"/>
                  </a:cubicBezTo>
                  <a:cubicBezTo>
                    <a:pt x="676" y="647"/>
                    <a:pt x="866" y="720"/>
                    <a:pt x="1054" y="794"/>
                  </a:cubicBezTo>
                  <a:cubicBezTo>
                    <a:pt x="1242" y="869"/>
                    <a:pt x="1431" y="941"/>
                    <a:pt x="1635" y="1009"/>
                  </a:cubicBezTo>
                  <a:cubicBezTo>
                    <a:pt x="1906" y="1101"/>
                    <a:pt x="2175" y="1192"/>
                    <a:pt x="2436" y="1279"/>
                  </a:cubicBezTo>
                  <a:cubicBezTo>
                    <a:pt x="2436" y="1279"/>
                    <a:pt x="2581" y="1329"/>
                    <a:pt x="2727" y="1379"/>
                  </a:cubicBezTo>
                  <a:cubicBezTo>
                    <a:pt x="2871" y="1429"/>
                    <a:pt x="3008" y="1488"/>
                    <a:pt x="3008" y="1488"/>
                  </a:cubicBezTo>
                  <a:cubicBezTo>
                    <a:pt x="3118" y="1538"/>
                    <a:pt x="3361" y="1628"/>
                    <a:pt x="3548" y="1797"/>
                  </a:cubicBezTo>
                  <a:cubicBezTo>
                    <a:pt x="3642" y="1880"/>
                    <a:pt x="3721" y="1979"/>
                    <a:pt x="3771" y="2073"/>
                  </a:cubicBezTo>
                  <a:cubicBezTo>
                    <a:pt x="3824" y="2167"/>
                    <a:pt x="3848" y="2255"/>
                    <a:pt x="3862" y="2306"/>
                  </a:cubicBezTo>
                  <a:cubicBezTo>
                    <a:pt x="3865" y="1964"/>
                    <a:pt x="3634" y="1635"/>
                    <a:pt x="3313" y="1439"/>
                  </a:cubicBezTo>
                  <a:cubicBezTo>
                    <a:pt x="3313" y="1439"/>
                    <a:pt x="3283" y="1422"/>
                    <a:pt x="3252" y="1406"/>
                  </a:cubicBezTo>
                  <a:cubicBezTo>
                    <a:pt x="3222" y="1390"/>
                    <a:pt x="3191" y="1373"/>
                    <a:pt x="3191" y="1373"/>
                  </a:cubicBezTo>
                  <a:cubicBezTo>
                    <a:pt x="3191" y="1373"/>
                    <a:pt x="3026" y="1292"/>
                    <a:pt x="2858" y="1233"/>
                  </a:cubicBezTo>
                  <a:cubicBezTo>
                    <a:pt x="2690" y="1175"/>
                    <a:pt x="2523" y="1117"/>
                    <a:pt x="2523" y="1117"/>
                  </a:cubicBezTo>
                  <a:cubicBezTo>
                    <a:pt x="2081" y="966"/>
                    <a:pt x="1610" y="816"/>
                    <a:pt x="1145" y="673"/>
                  </a:cubicBezTo>
                  <a:cubicBezTo>
                    <a:pt x="911" y="601"/>
                    <a:pt x="682" y="537"/>
                    <a:pt x="477" y="436"/>
                  </a:cubicBezTo>
                  <a:cubicBezTo>
                    <a:pt x="273" y="337"/>
                    <a:pt x="93" y="19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36">
              <a:extLst>
                <a:ext uri="{FF2B5EF4-FFF2-40B4-BE49-F238E27FC236}">
                  <a16:creationId xmlns:a16="http://schemas.microsoft.com/office/drawing/2014/main" id="{B8FF83ED-8F43-CC89-B6D4-044C5F1F2EEB}"/>
                </a:ext>
              </a:extLst>
            </p:cNvPr>
            <p:cNvSpPr/>
            <p:nvPr/>
          </p:nvSpPr>
          <p:spPr>
            <a:xfrm>
              <a:off x="2460575" y="2188975"/>
              <a:ext cx="35500" cy="22175"/>
            </a:xfrm>
            <a:custGeom>
              <a:avLst/>
              <a:gdLst/>
              <a:ahLst/>
              <a:cxnLst/>
              <a:rect l="l" t="t" r="r" b="b"/>
              <a:pathLst>
                <a:path w="1420" h="887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83"/>
                    <a:pt x="71" y="85"/>
                    <a:pt x="217" y="162"/>
                  </a:cubicBezTo>
                  <a:cubicBezTo>
                    <a:pt x="347" y="232"/>
                    <a:pt x="451" y="325"/>
                    <a:pt x="579" y="401"/>
                  </a:cubicBezTo>
                  <a:cubicBezTo>
                    <a:pt x="666" y="452"/>
                    <a:pt x="750" y="505"/>
                    <a:pt x="828" y="560"/>
                  </a:cubicBezTo>
                  <a:cubicBezTo>
                    <a:pt x="828" y="560"/>
                    <a:pt x="873" y="591"/>
                    <a:pt x="916" y="623"/>
                  </a:cubicBezTo>
                  <a:cubicBezTo>
                    <a:pt x="959" y="654"/>
                    <a:pt x="1002" y="686"/>
                    <a:pt x="1002" y="686"/>
                  </a:cubicBezTo>
                  <a:cubicBezTo>
                    <a:pt x="1073" y="737"/>
                    <a:pt x="1341" y="864"/>
                    <a:pt x="1420" y="886"/>
                  </a:cubicBezTo>
                  <a:cubicBezTo>
                    <a:pt x="1354" y="787"/>
                    <a:pt x="1278" y="691"/>
                    <a:pt x="1184" y="599"/>
                  </a:cubicBezTo>
                  <a:lnTo>
                    <a:pt x="1146" y="568"/>
                  </a:lnTo>
                  <a:lnTo>
                    <a:pt x="1044" y="491"/>
                  </a:lnTo>
                  <a:lnTo>
                    <a:pt x="941" y="415"/>
                  </a:lnTo>
                  <a:cubicBezTo>
                    <a:pt x="664" y="218"/>
                    <a:pt x="306" y="6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36">
              <a:extLst>
                <a:ext uri="{FF2B5EF4-FFF2-40B4-BE49-F238E27FC236}">
                  <a16:creationId xmlns:a16="http://schemas.microsoft.com/office/drawing/2014/main" id="{434D72AE-3DC6-2B7C-1226-F4C3EE4F4C2B}"/>
                </a:ext>
              </a:extLst>
            </p:cNvPr>
            <p:cNvSpPr/>
            <p:nvPr/>
          </p:nvSpPr>
          <p:spPr>
            <a:xfrm>
              <a:off x="2434975" y="2218825"/>
              <a:ext cx="67075" cy="75825"/>
            </a:xfrm>
            <a:custGeom>
              <a:avLst/>
              <a:gdLst/>
              <a:ahLst/>
              <a:cxnLst/>
              <a:rect l="l" t="t" r="r" b="b"/>
              <a:pathLst>
                <a:path w="2683" h="303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15"/>
                    <a:pt x="20" y="189"/>
                    <a:pt x="60" y="270"/>
                  </a:cubicBezTo>
                  <a:cubicBezTo>
                    <a:pt x="106" y="348"/>
                    <a:pt x="180" y="454"/>
                    <a:pt x="385" y="553"/>
                  </a:cubicBezTo>
                  <a:cubicBezTo>
                    <a:pt x="567" y="640"/>
                    <a:pt x="752" y="681"/>
                    <a:pt x="921" y="746"/>
                  </a:cubicBezTo>
                  <a:cubicBezTo>
                    <a:pt x="1091" y="810"/>
                    <a:pt x="1251" y="895"/>
                    <a:pt x="1414" y="992"/>
                  </a:cubicBezTo>
                  <a:cubicBezTo>
                    <a:pt x="1631" y="1127"/>
                    <a:pt x="1822" y="1299"/>
                    <a:pt x="1979" y="1487"/>
                  </a:cubicBezTo>
                  <a:cubicBezTo>
                    <a:pt x="1979" y="1487"/>
                    <a:pt x="1999" y="1514"/>
                    <a:pt x="2031" y="1555"/>
                  </a:cubicBezTo>
                  <a:cubicBezTo>
                    <a:pt x="2064" y="1595"/>
                    <a:pt x="2104" y="1651"/>
                    <a:pt x="2141" y="1709"/>
                  </a:cubicBezTo>
                  <a:cubicBezTo>
                    <a:pt x="2180" y="1765"/>
                    <a:pt x="2213" y="1825"/>
                    <a:pt x="2238" y="1871"/>
                  </a:cubicBezTo>
                  <a:cubicBezTo>
                    <a:pt x="2263" y="1916"/>
                    <a:pt x="2279" y="1946"/>
                    <a:pt x="2279" y="1946"/>
                  </a:cubicBezTo>
                  <a:cubicBezTo>
                    <a:pt x="2328" y="2046"/>
                    <a:pt x="2445" y="2255"/>
                    <a:pt x="2519" y="2481"/>
                  </a:cubicBezTo>
                  <a:cubicBezTo>
                    <a:pt x="2600" y="2705"/>
                    <a:pt x="2626" y="2940"/>
                    <a:pt x="2647" y="3033"/>
                  </a:cubicBezTo>
                  <a:cubicBezTo>
                    <a:pt x="2683" y="2731"/>
                    <a:pt x="2652" y="2409"/>
                    <a:pt x="2539" y="2082"/>
                  </a:cubicBezTo>
                  <a:cubicBezTo>
                    <a:pt x="2542" y="2081"/>
                    <a:pt x="2489" y="1966"/>
                    <a:pt x="2489" y="1966"/>
                  </a:cubicBezTo>
                  <a:cubicBezTo>
                    <a:pt x="2489" y="1966"/>
                    <a:pt x="2471" y="1927"/>
                    <a:pt x="2445" y="1870"/>
                  </a:cubicBezTo>
                  <a:cubicBezTo>
                    <a:pt x="2414" y="1815"/>
                    <a:pt x="2376" y="1740"/>
                    <a:pt x="2331" y="1668"/>
                  </a:cubicBezTo>
                  <a:cubicBezTo>
                    <a:pt x="2243" y="1524"/>
                    <a:pt x="2135" y="1393"/>
                    <a:pt x="2135" y="1393"/>
                  </a:cubicBezTo>
                  <a:cubicBezTo>
                    <a:pt x="1855" y="1048"/>
                    <a:pt x="1456" y="753"/>
                    <a:pt x="1008" y="623"/>
                  </a:cubicBezTo>
                  <a:cubicBezTo>
                    <a:pt x="785" y="552"/>
                    <a:pt x="563" y="531"/>
                    <a:pt x="375" y="444"/>
                  </a:cubicBezTo>
                  <a:cubicBezTo>
                    <a:pt x="192" y="361"/>
                    <a:pt x="32" y="197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36">
              <a:extLst>
                <a:ext uri="{FF2B5EF4-FFF2-40B4-BE49-F238E27FC236}">
                  <a16:creationId xmlns:a16="http://schemas.microsoft.com/office/drawing/2014/main" id="{122EF348-36C1-ADA3-04B8-ECD09F328749}"/>
                </a:ext>
              </a:extLst>
            </p:cNvPr>
            <p:cNvSpPr/>
            <p:nvPr/>
          </p:nvSpPr>
          <p:spPr>
            <a:xfrm>
              <a:off x="2446650" y="2276125"/>
              <a:ext cx="39275" cy="84925"/>
            </a:xfrm>
            <a:custGeom>
              <a:avLst/>
              <a:gdLst/>
              <a:ahLst/>
              <a:cxnLst/>
              <a:rect l="l" t="t" r="r" b="b"/>
              <a:pathLst>
                <a:path w="1571" h="3397" extrusionOk="0">
                  <a:moveTo>
                    <a:pt x="582" y="1"/>
                  </a:moveTo>
                  <a:cubicBezTo>
                    <a:pt x="350" y="1"/>
                    <a:pt x="126" y="102"/>
                    <a:pt x="0" y="272"/>
                  </a:cubicBezTo>
                  <a:cubicBezTo>
                    <a:pt x="112" y="184"/>
                    <a:pt x="183" y="163"/>
                    <a:pt x="274" y="130"/>
                  </a:cubicBezTo>
                  <a:cubicBezTo>
                    <a:pt x="321" y="116"/>
                    <a:pt x="374" y="100"/>
                    <a:pt x="446" y="93"/>
                  </a:cubicBezTo>
                  <a:cubicBezTo>
                    <a:pt x="473" y="90"/>
                    <a:pt x="503" y="87"/>
                    <a:pt x="537" y="87"/>
                  </a:cubicBezTo>
                  <a:cubicBezTo>
                    <a:pt x="591" y="87"/>
                    <a:pt x="652" y="93"/>
                    <a:pt x="722" y="111"/>
                  </a:cubicBezTo>
                  <a:cubicBezTo>
                    <a:pt x="927" y="167"/>
                    <a:pt x="1089" y="312"/>
                    <a:pt x="1197" y="482"/>
                  </a:cubicBezTo>
                  <a:cubicBezTo>
                    <a:pt x="1306" y="654"/>
                    <a:pt x="1361" y="854"/>
                    <a:pt x="1383" y="1069"/>
                  </a:cubicBezTo>
                  <a:cubicBezTo>
                    <a:pt x="1409" y="1360"/>
                    <a:pt x="1358" y="1657"/>
                    <a:pt x="1264" y="1923"/>
                  </a:cubicBezTo>
                  <a:cubicBezTo>
                    <a:pt x="1264" y="1923"/>
                    <a:pt x="1211" y="2074"/>
                    <a:pt x="1136" y="2214"/>
                  </a:cubicBezTo>
                  <a:cubicBezTo>
                    <a:pt x="1064" y="2357"/>
                    <a:pt x="969" y="2486"/>
                    <a:pt x="969" y="2486"/>
                  </a:cubicBezTo>
                  <a:cubicBezTo>
                    <a:pt x="896" y="2593"/>
                    <a:pt x="734" y="2819"/>
                    <a:pt x="533" y="3007"/>
                  </a:cubicBezTo>
                  <a:cubicBezTo>
                    <a:pt x="335" y="3198"/>
                    <a:pt x="98" y="3338"/>
                    <a:pt x="7" y="3396"/>
                  </a:cubicBezTo>
                  <a:cubicBezTo>
                    <a:pt x="341" y="3290"/>
                    <a:pt x="668" y="3100"/>
                    <a:pt x="945" y="2809"/>
                  </a:cubicBezTo>
                  <a:lnTo>
                    <a:pt x="1039" y="2696"/>
                  </a:lnTo>
                  <a:cubicBezTo>
                    <a:pt x="1039" y="2696"/>
                    <a:pt x="1161" y="2542"/>
                    <a:pt x="1258" y="2371"/>
                  </a:cubicBezTo>
                  <a:cubicBezTo>
                    <a:pt x="1358" y="2201"/>
                    <a:pt x="1424" y="2015"/>
                    <a:pt x="1424" y="2015"/>
                  </a:cubicBezTo>
                  <a:cubicBezTo>
                    <a:pt x="1516" y="1772"/>
                    <a:pt x="1570" y="1505"/>
                    <a:pt x="1568" y="1233"/>
                  </a:cubicBezTo>
                  <a:cubicBezTo>
                    <a:pt x="1566" y="961"/>
                    <a:pt x="1503" y="677"/>
                    <a:pt x="1345" y="444"/>
                  </a:cubicBezTo>
                  <a:cubicBezTo>
                    <a:pt x="1192" y="214"/>
                    <a:pt x="947" y="38"/>
                    <a:pt x="678" y="6"/>
                  </a:cubicBezTo>
                  <a:cubicBezTo>
                    <a:pt x="646" y="2"/>
                    <a:pt x="614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36">
              <a:extLst>
                <a:ext uri="{FF2B5EF4-FFF2-40B4-BE49-F238E27FC236}">
                  <a16:creationId xmlns:a16="http://schemas.microsoft.com/office/drawing/2014/main" id="{D5BD453C-A590-EBE0-0F05-FD7B06A8E9E1}"/>
                </a:ext>
              </a:extLst>
            </p:cNvPr>
            <p:cNvSpPr/>
            <p:nvPr/>
          </p:nvSpPr>
          <p:spPr>
            <a:xfrm>
              <a:off x="2297325" y="2296375"/>
              <a:ext cx="96650" cy="88000"/>
            </a:xfrm>
            <a:custGeom>
              <a:avLst/>
              <a:gdLst/>
              <a:ahLst/>
              <a:cxnLst/>
              <a:rect l="l" t="t" r="r" b="b"/>
              <a:pathLst>
                <a:path w="3866" h="3520" extrusionOk="0">
                  <a:moveTo>
                    <a:pt x="12" y="1"/>
                  </a:moveTo>
                  <a:lnTo>
                    <a:pt x="12" y="1"/>
                  </a:lnTo>
                  <a:cubicBezTo>
                    <a:pt x="1" y="401"/>
                    <a:pt x="55" y="820"/>
                    <a:pt x="211" y="1246"/>
                  </a:cubicBezTo>
                  <a:lnTo>
                    <a:pt x="276" y="1400"/>
                  </a:lnTo>
                  <a:cubicBezTo>
                    <a:pt x="276" y="1400"/>
                    <a:pt x="297" y="1451"/>
                    <a:pt x="335" y="1524"/>
                  </a:cubicBezTo>
                  <a:cubicBezTo>
                    <a:pt x="370" y="1600"/>
                    <a:pt x="424" y="1697"/>
                    <a:pt x="480" y="1793"/>
                  </a:cubicBezTo>
                  <a:cubicBezTo>
                    <a:pt x="591" y="1985"/>
                    <a:pt x="730" y="2160"/>
                    <a:pt x="730" y="2160"/>
                  </a:cubicBezTo>
                  <a:cubicBezTo>
                    <a:pt x="1084" y="2627"/>
                    <a:pt x="1598" y="3020"/>
                    <a:pt x="2163" y="3248"/>
                  </a:cubicBezTo>
                  <a:cubicBezTo>
                    <a:pt x="2608" y="3435"/>
                    <a:pt x="3083" y="3519"/>
                    <a:pt x="3525" y="3519"/>
                  </a:cubicBezTo>
                  <a:cubicBezTo>
                    <a:pt x="3641" y="3519"/>
                    <a:pt x="3755" y="3513"/>
                    <a:pt x="3866" y="3502"/>
                  </a:cubicBezTo>
                  <a:cubicBezTo>
                    <a:pt x="3707" y="3484"/>
                    <a:pt x="3624" y="3470"/>
                    <a:pt x="3509" y="3459"/>
                  </a:cubicBezTo>
                  <a:cubicBezTo>
                    <a:pt x="3395" y="3442"/>
                    <a:pt x="3248" y="3436"/>
                    <a:pt x="2971" y="3378"/>
                  </a:cubicBezTo>
                  <a:cubicBezTo>
                    <a:pt x="2475" y="3269"/>
                    <a:pt x="2052" y="3054"/>
                    <a:pt x="1632" y="2766"/>
                  </a:cubicBezTo>
                  <a:cubicBezTo>
                    <a:pt x="1347" y="2572"/>
                    <a:pt x="1100" y="2334"/>
                    <a:pt x="895" y="2076"/>
                  </a:cubicBezTo>
                  <a:cubicBezTo>
                    <a:pt x="895" y="2076"/>
                    <a:pt x="781" y="1931"/>
                    <a:pt x="683" y="1774"/>
                  </a:cubicBezTo>
                  <a:cubicBezTo>
                    <a:pt x="583" y="1620"/>
                    <a:pt x="503" y="1453"/>
                    <a:pt x="503" y="1453"/>
                  </a:cubicBezTo>
                  <a:cubicBezTo>
                    <a:pt x="432" y="1319"/>
                    <a:pt x="289" y="1032"/>
                    <a:pt x="189" y="731"/>
                  </a:cubicBezTo>
                  <a:cubicBezTo>
                    <a:pt x="86" y="432"/>
                    <a:pt x="37" y="122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36">
              <a:extLst>
                <a:ext uri="{FF2B5EF4-FFF2-40B4-BE49-F238E27FC236}">
                  <a16:creationId xmlns:a16="http://schemas.microsoft.com/office/drawing/2014/main" id="{DF2996AA-3270-77E3-5876-AD8211619C9C}"/>
                </a:ext>
              </a:extLst>
            </p:cNvPr>
            <p:cNvSpPr/>
            <p:nvPr/>
          </p:nvSpPr>
          <p:spPr>
            <a:xfrm>
              <a:off x="2365450" y="2219400"/>
              <a:ext cx="47850" cy="75750"/>
            </a:xfrm>
            <a:custGeom>
              <a:avLst/>
              <a:gdLst/>
              <a:ahLst/>
              <a:cxnLst/>
              <a:rect l="l" t="t" r="r" b="b"/>
              <a:pathLst>
                <a:path w="1914" h="3030" extrusionOk="0">
                  <a:moveTo>
                    <a:pt x="278" y="0"/>
                  </a:moveTo>
                  <a:cubicBezTo>
                    <a:pt x="734" y="112"/>
                    <a:pt x="1148" y="404"/>
                    <a:pt x="1425" y="829"/>
                  </a:cubicBezTo>
                  <a:lnTo>
                    <a:pt x="1424" y="829"/>
                  </a:lnTo>
                  <a:cubicBezTo>
                    <a:pt x="1424" y="829"/>
                    <a:pt x="1451" y="866"/>
                    <a:pt x="1476" y="905"/>
                  </a:cubicBezTo>
                  <a:cubicBezTo>
                    <a:pt x="1498" y="945"/>
                    <a:pt x="1522" y="986"/>
                    <a:pt x="1522" y="986"/>
                  </a:cubicBezTo>
                  <a:cubicBezTo>
                    <a:pt x="1522" y="986"/>
                    <a:pt x="1647" y="1204"/>
                    <a:pt x="1693" y="1447"/>
                  </a:cubicBezTo>
                  <a:cubicBezTo>
                    <a:pt x="1721" y="1566"/>
                    <a:pt x="1730" y="1690"/>
                    <a:pt x="1730" y="1781"/>
                  </a:cubicBezTo>
                  <a:cubicBezTo>
                    <a:pt x="1729" y="1873"/>
                    <a:pt x="1721" y="1934"/>
                    <a:pt x="1721" y="1934"/>
                  </a:cubicBezTo>
                  <a:cubicBezTo>
                    <a:pt x="1691" y="2253"/>
                    <a:pt x="1530" y="2571"/>
                    <a:pt x="1247" y="2740"/>
                  </a:cubicBezTo>
                  <a:cubicBezTo>
                    <a:pt x="1128" y="2814"/>
                    <a:pt x="989" y="2857"/>
                    <a:pt x="851" y="2857"/>
                  </a:cubicBezTo>
                  <a:cubicBezTo>
                    <a:pt x="830" y="2857"/>
                    <a:pt x="808" y="2856"/>
                    <a:pt x="786" y="2854"/>
                  </a:cubicBezTo>
                  <a:cubicBezTo>
                    <a:pt x="626" y="2838"/>
                    <a:pt x="468" y="2766"/>
                    <a:pt x="357" y="2652"/>
                  </a:cubicBezTo>
                  <a:cubicBezTo>
                    <a:pt x="244" y="2537"/>
                    <a:pt x="186" y="2379"/>
                    <a:pt x="205" y="2218"/>
                  </a:cubicBezTo>
                  <a:cubicBezTo>
                    <a:pt x="220" y="2059"/>
                    <a:pt x="301" y="1903"/>
                    <a:pt x="432" y="1818"/>
                  </a:cubicBezTo>
                  <a:cubicBezTo>
                    <a:pt x="501" y="1769"/>
                    <a:pt x="582" y="1747"/>
                    <a:pt x="663" y="1747"/>
                  </a:cubicBezTo>
                  <a:cubicBezTo>
                    <a:pt x="891" y="1747"/>
                    <a:pt x="1128" y="1919"/>
                    <a:pt x="1148" y="2149"/>
                  </a:cubicBezTo>
                  <a:cubicBezTo>
                    <a:pt x="1155" y="2057"/>
                    <a:pt x="1131" y="1983"/>
                    <a:pt x="1098" y="1924"/>
                  </a:cubicBezTo>
                  <a:cubicBezTo>
                    <a:pt x="1066" y="1863"/>
                    <a:pt x="1022" y="1816"/>
                    <a:pt x="963" y="1773"/>
                  </a:cubicBezTo>
                  <a:cubicBezTo>
                    <a:pt x="904" y="1729"/>
                    <a:pt x="827" y="1689"/>
                    <a:pt x="716" y="1671"/>
                  </a:cubicBezTo>
                  <a:cubicBezTo>
                    <a:pt x="693" y="1667"/>
                    <a:pt x="668" y="1665"/>
                    <a:pt x="642" y="1665"/>
                  </a:cubicBezTo>
                  <a:cubicBezTo>
                    <a:pt x="541" y="1665"/>
                    <a:pt x="418" y="1695"/>
                    <a:pt x="305" y="1795"/>
                  </a:cubicBezTo>
                  <a:cubicBezTo>
                    <a:pt x="55" y="2017"/>
                    <a:pt x="1" y="2417"/>
                    <a:pt x="202" y="2691"/>
                  </a:cubicBezTo>
                  <a:cubicBezTo>
                    <a:pt x="351" y="2900"/>
                    <a:pt x="607" y="3029"/>
                    <a:pt x="873" y="3029"/>
                  </a:cubicBezTo>
                  <a:cubicBezTo>
                    <a:pt x="949" y="3029"/>
                    <a:pt x="1026" y="3019"/>
                    <a:pt x="1102" y="2997"/>
                  </a:cubicBezTo>
                  <a:cubicBezTo>
                    <a:pt x="1328" y="2933"/>
                    <a:pt x="1518" y="2787"/>
                    <a:pt x="1654" y="2608"/>
                  </a:cubicBezTo>
                  <a:cubicBezTo>
                    <a:pt x="1793" y="2427"/>
                    <a:pt x="1868" y="2212"/>
                    <a:pt x="1896" y="1999"/>
                  </a:cubicBezTo>
                  <a:cubicBezTo>
                    <a:pt x="1896" y="1999"/>
                    <a:pt x="1906" y="1939"/>
                    <a:pt x="1910" y="1849"/>
                  </a:cubicBezTo>
                  <a:cubicBezTo>
                    <a:pt x="1914" y="1760"/>
                    <a:pt x="1910" y="1640"/>
                    <a:pt x="1892" y="1522"/>
                  </a:cubicBezTo>
                  <a:cubicBezTo>
                    <a:pt x="1883" y="1462"/>
                    <a:pt x="1869" y="1404"/>
                    <a:pt x="1859" y="1349"/>
                  </a:cubicBezTo>
                  <a:cubicBezTo>
                    <a:pt x="1843" y="1296"/>
                    <a:pt x="1828" y="1245"/>
                    <a:pt x="1815" y="1203"/>
                  </a:cubicBezTo>
                  <a:cubicBezTo>
                    <a:pt x="1784" y="1118"/>
                    <a:pt x="1762" y="1063"/>
                    <a:pt x="1762" y="1063"/>
                  </a:cubicBezTo>
                  <a:cubicBezTo>
                    <a:pt x="1720" y="976"/>
                    <a:pt x="1653" y="837"/>
                    <a:pt x="1542" y="700"/>
                  </a:cubicBezTo>
                  <a:cubicBezTo>
                    <a:pt x="1433" y="561"/>
                    <a:pt x="1287" y="420"/>
                    <a:pt x="1124" y="308"/>
                  </a:cubicBezTo>
                  <a:cubicBezTo>
                    <a:pt x="800" y="77"/>
                    <a:pt x="420" y="0"/>
                    <a:pt x="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36">
              <a:extLst>
                <a:ext uri="{FF2B5EF4-FFF2-40B4-BE49-F238E27FC236}">
                  <a16:creationId xmlns:a16="http://schemas.microsoft.com/office/drawing/2014/main" id="{5074AB66-1EB4-AE2F-00B2-800AE786EEA0}"/>
                </a:ext>
              </a:extLst>
            </p:cNvPr>
            <p:cNvSpPr/>
            <p:nvPr/>
          </p:nvSpPr>
          <p:spPr>
            <a:xfrm>
              <a:off x="2327100" y="2172225"/>
              <a:ext cx="47625" cy="38525"/>
            </a:xfrm>
            <a:custGeom>
              <a:avLst/>
              <a:gdLst/>
              <a:ahLst/>
              <a:cxnLst/>
              <a:rect l="l" t="t" r="r" b="b"/>
              <a:pathLst>
                <a:path w="1905" h="1541" extrusionOk="0">
                  <a:moveTo>
                    <a:pt x="1874" y="0"/>
                  </a:moveTo>
                  <a:cubicBezTo>
                    <a:pt x="1858" y="75"/>
                    <a:pt x="1842" y="110"/>
                    <a:pt x="1829" y="157"/>
                  </a:cubicBezTo>
                  <a:cubicBezTo>
                    <a:pt x="1812" y="205"/>
                    <a:pt x="1801" y="267"/>
                    <a:pt x="1739" y="371"/>
                  </a:cubicBezTo>
                  <a:cubicBezTo>
                    <a:pt x="1684" y="464"/>
                    <a:pt x="1605" y="538"/>
                    <a:pt x="1521" y="597"/>
                  </a:cubicBezTo>
                  <a:cubicBezTo>
                    <a:pt x="1436" y="657"/>
                    <a:pt x="1342" y="702"/>
                    <a:pt x="1242" y="751"/>
                  </a:cubicBezTo>
                  <a:cubicBezTo>
                    <a:pt x="1106" y="815"/>
                    <a:pt x="960" y="863"/>
                    <a:pt x="817" y="911"/>
                  </a:cubicBezTo>
                  <a:cubicBezTo>
                    <a:pt x="817" y="911"/>
                    <a:pt x="736" y="939"/>
                    <a:pt x="655" y="966"/>
                  </a:cubicBezTo>
                  <a:cubicBezTo>
                    <a:pt x="573" y="995"/>
                    <a:pt x="491" y="1029"/>
                    <a:pt x="491" y="1029"/>
                  </a:cubicBezTo>
                  <a:cubicBezTo>
                    <a:pt x="425" y="1057"/>
                    <a:pt x="291" y="1139"/>
                    <a:pt x="184" y="1248"/>
                  </a:cubicBezTo>
                  <a:cubicBezTo>
                    <a:pt x="76" y="1355"/>
                    <a:pt x="10" y="1486"/>
                    <a:pt x="0" y="1540"/>
                  </a:cubicBezTo>
                  <a:cubicBezTo>
                    <a:pt x="119" y="1411"/>
                    <a:pt x="271" y="1325"/>
                    <a:pt x="444" y="1251"/>
                  </a:cubicBezTo>
                  <a:lnTo>
                    <a:pt x="505" y="1221"/>
                  </a:lnTo>
                  <a:cubicBezTo>
                    <a:pt x="505" y="1221"/>
                    <a:pt x="590" y="1182"/>
                    <a:pt x="678" y="1151"/>
                  </a:cubicBezTo>
                  <a:cubicBezTo>
                    <a:pt x="769" y="1120"/>
                    <a:pt x="859" y="1089"/>
                    <a:pt x="859" y="1089"/>
                  </a:cubicBezTo>
                  <a:cubicBezTo>
                    <a:pt x="1099" y="1008"/>
                    <a:pt x="1376" y="917"/>
                    <a:pt x="1593" y="725"/>
                  </a:cubicBezTo>
                  <a:cubicBezTo>
                    <a:pt x="1700" y="629"/>
                    <a:pt x="1787" y="513"/>
                    <a:pt x="1839" y="385"/>
                  </a:cubicBezTo>
                  <a:cubicBezTo>
                    <a:pt x="1892" y="259"/>
                    <a:pt x="1905" y="119"/>
                    <a:pt x="18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36">
              <a:extLst>
                <a:ext uri="{FF2B5EF4-FFF2-40B4-BE49-F238E27FC236}">
                  <a16:creationId xmlns:a16="http://schemas.microsoft.com/office/drawing/2014/main" id="{EA3026C6-9609-90A9-1ACA-D1D4C765AA30}"/>
                </a:ext>
              </a:extLst>
            </p:cNvPr>
            <p:cNvSpPr/>
            <p:nvPr/>
          </p:nvSpPr>
          <p:spPr>
            <a:xfrm>
              <a:off x="2295925" y="2162300"/>
              <a:ext cx="34525" cy="42300"/>
            </a:xfrm>
            <a:custGeom>
              <a:avLst/>
              <a:gdLst/>
              <a:ahLst/>
              <a:cxnLst/>
              <a:rect l="l" t="t" r="r" b="b"/>
              <a:pathLst>
                <a:path w="1381" h="1692" extrusionOk="0">
                  <a:moveTo>
                    <a:pt x="1380" y="1"/>
                  </a:moveTo>
                  <a:cubicBezTo>
                    <a:pt x="1250" y="17"/>
                    <a:pt x="1237" y="15"/>
                    <a:pt x="1045" y="136"/>
                  </a:cubicBezTo>
                  <a:cubicBezTo>
                    <a:pt x="876" y="246"/>
                    <a:pt x="709" y="345"/>
                    <a:pt x="565" y="501"/>
                  </a:cubicBezTo>
                  <a:cubicBezTo>
                    <a:pt x="469" y="605"/>
                    <a:pt x="379" y="714"/>
                    <a:pt x="302" y="827"/>
                  </a:cubicBezTo>
                  <a:cubicBezTo>
                    <a:pt x="302" y="827"/>
                    <a:pt x="258" y="888"/>
                    <a:pt x="218" y="952"/>
                  </a:cubicBezTo>
                  <a:cubicBezTo>
                    <a:pt x="176" y="1016"/>
                    <a:pt x="139" y="1083"/>
                    <a:pt x="139" y="1083"/>
                  </a:cubicBezTo>
                  <a:cubicBezTo>
                    <a:pt x="108" y="1137"/>
                    <a:pt x="65" y="1265"/>
                    <a:pt x="38" y="1390"/>
                  </a:cubicBezTo>
                  <a:cubicBezTo>
                    <a:pt x="10" y="1517"/>
                    <a:pt x="1" y="1642"/>
                    <a:pt x="6" y="1692"/>
                  </a:cubicBezTo>
                  <a:cubicBezTo>
                    <a:pt x="78" y="1553"/>
                    <a:pt x="156" y="1417"/>
                    <a:pt x="244" y="1274"/>
                  </a:cubicBezTo>
                  <a:lnTo>
                    <a:pt x="271" y="1219"/>
                  </a:lnTo>
                  <a:cubicBezTo>
                    <a:pt x="271" y="1219"/>
                    <a:pt x="311" y="1148"/>
                    <a:pt x="353" y="1078"/>
                  </a:cubicBezTo>
                  <a:cubicBezTo>
                    <a:pt x="376" y="1044"/>
                    <a:pt x="398" y="1009"/>
                    <a:pt x="415" y="983"/>
                  </a:cubicBezTo>
                  <a:cubicBezTo>
                    <a:pt x="432" y="959"/>
                    <a:pt x="444" y="941"/>
                    <a:pt x="444" y="941"/>
                  </a:cubicBezTo>
                  <a:cubicBezTo>
                    <a:pt x="688" y="586"/>
                    <a:pt x="1037" y="234"/>
                    <a:pt x="1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36">
              <a:extLst>
                <a:ext uri="{FF2B5EF4-FFF2-40B4-BE49-F238E27FC236}">
                  <a16:creationId xmlns:a16="http://schemas.microsoft.com/office/drawing/2014/main" id="{7105F485-2F5A-C966-B189-78D9C5A19954}"/>
                </a:ext>
              </a:extLst>
            </p:cNvPr>
            <p:cNvSpPr/>
            <p:nvPr/>
          </p:nvSpPr>
          <p:spPr>
            <a:xfrm>
              <a:off x="2278825" y="2141325"/>
              <a:ext cx="12725" cy="38150"/>
            </a:xfrm>
            <a:custGeom>
              <a:avLst/>
              <a:gdLst/>
              <a:ahLst/>
              <a:cxnLst/>
              <a:rect l="l" t="t" r="r" b="b"/>
              <a:pathLst>
                <a:path w="509" h="1526" extrusionOk="0">
                  <a:moveTo>
                    <a:pt x="508" y="0"/>
                  </a:moveTo>
                  <a:lnTo>
                    <a:pt x="508" y="0"/>
                  </a:lnTo>
                  <a:cubicBezTo>
                    <a:pt x="418" y="44"/>
                    <a:pt x="407" y="46"/>
                    <a:pt x="317" y="183"/>
                  </a:cubicBezTo>
                  <a:cubicBezTo>
                    <a:pt x="239" y="308"/>
                    <a:pt x="152" y="421"/>
                    <a:pt x="104" y="569"/>
                  </a:cubicBezTo>
                  <a:cubicBezTo>
                    <a:pt x="74" y="668"/>
                    <a:pt x="49" y="767"/>
                    <a:pt x="33" y="865"/>
                  </a:cubicBezTo>
                  <a:cubicBezTo>
                    <a:pt x="33" y="865"/>
                    <a:pt x="23" y="920"/>
                    <a:pt x="17" y="975"/>
                  </a:cubicBezTo>
                  <a:cubicBezTo>
                    <a:pt x="8" y="1030"/>
                    <a:pt x="5" y="1085"/>
                    <a:pt x="5" y="1085"/>
                  </a:cubicBezTo>
                  <a:cubicBezTo>
                    <a:pt x="0" y="1130"/>
                    <a:pt x="17" y="1229"/>
                    <a:pt x="44" y="1320"/>
                  </a:cubicBezTo>
                  <a:cubicBezTo>
                    <a:pt x="72" y="1410"/>
                    <a:pt x="112" y="1494"/>
                    <a:pt x="135" y="1525"/>
                  </a:cubicBezTo>
                  <a:cubicBezTo>
                    <a:pt x="147" y="1412"/>
                    <a:pt x="165" y="1299"/>
                    <a:pt x="182" y="1180"/>
                  </a:cubicBezTo>
                  <a:lnTo>
                    <a:pt x="183" y="1137"/>
                  </a:lnTo>
                  <a:cubicBezTo>
                    <a:pt x="183" y="1137"/>
                    <a:pt x="187" y="1079"/>
                    <a:pt x="194" y="1020"/>
                  </a:cubicBezTo>
                  <a:cubicBezTo>
                    <a:pt x="200" y="963"/>
                    <a:pt x="211" y="905"/>
                    <a:pt x="211" y="905"/>
                  </a:cubicBezTo>
                  <a:cubicBezTo>
                    <a:pt x="261" y="602"/>
                    <a:pt x="368" y="266"/>
                    <a:pt x="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36">
              <a:extLst>
                <a:ext uri="{FF2B5EF4-FFF2-40B4-BE49-F238E27FC236}">
                  <a16:creationId xmlns:a16="http://schemas.microsoft.com/office/drawing/2014/main" id="{3BA05507-88C1-1763-7ABC-7F945CD9874B}"/>
                </a:ext>
              </a:extLst>
            </p:cNvPr>
            <p:cNvSpPr/>
            <p:nvPr/>
          </p:nvSpPr>
          <p:spPr>
            <a:xfrm>
              <a:off x="2235675" y="2126500"/>
              <a:ext cx="19575" cy="39750"/>
            </a:xfrm>
            <a:custGeom>
              <a:avLst/>
              <a:gdLst/>
              <a:ahLst/>
              <a:cxnLst/>
              <a:rect l="l" t="t" r="r" b="b"/>
              <a:pathLst>
                <a:path w="783" h="1590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03"/>
                    <a:pt x="52" y="103"/>
                    <a:pt x="169" y="233"/>
                  </a:cubicBezTo>
                  <a:cubicBezTo>
                    <a:pt x="272" y="352"/>
                    <a:pt x="327" y="487"/>
                    <a:pt x="403" y="623"/>
                  </a:cubicBezTo>
                  <a:cubicBezTo>
                    <a:pt x="453" y="715"/>
                    <a:pt x="497" y="810"/>
                    <a:pt x="526" y="905"/>
                  </a:cubicBezTo>
                  <a:cubicBezTo>
                    <a:pt x="526" y="905"/>
                    <a:pt x="544" y="958"/>
                    <a:pt x="557" y="1013"/>
                  </a:cubicBezTo>
                  <a:cubicBezTo>
                    <a:pt x="574" y="1066"/>
                    <a:pt x="582" y="1122"/>
                    <a:pt x="582" y="1122"/>
                  </a:cubicBezTo>
                  <a:cubicBezTo>
                    <a:pt x="592" y="1167"/>
                    <a:pt x="624" y="1260"/>
                    <a:pt x="654" y="1355"/>
                  </a:cubicBezTo>
                  <a:cubicBezTo>
                    <a:pt x="683" y="1450"/>
                    <a:pt x="704" y="1549"/>
                    <a:pt x="722" y="1589"/>
                  </a:cubicBezTo>
                  <a:cubicBezTo>
                    <a:pt x="760" y="1467"/>
                    <a:pt x="782" y="1332"/>
                    <a:pt x="776" y="1187"/>
                  </a:cubicBezTo>
                  <a:lnTo>
                    <a:pt x="777" y="1187"/>
                  </a:lnTo>
                  <a:lnTo>
                    <a:pt x="769" y="1134"/>
                  </a:lnTo>
                  <a:cubicBezTo>
                    <a:pt x="769" y="1134"/>
                    <a:pt x="756" y="1064"/>
                    <a:pt x="741" y="995"/>
                  </a:cubicBezTo>
                  <a:cubicBezTo>
                    <a:pt x="733" y="960"/>
                    <a:pt x="723" y="926"/>
                    <a:pt x="716" y="901"/>
                  </a:cubicBezTo>
                  <a:cubicBezTo>
                    <a:pt x="709" y="875"/>
                    <a:pt x="703" y="858"/>
                    <a:pt x="703" y="858"/>
                  </a:cubicBezTo>
                  <a:cubicBezTo>
                    <a:pt x="645" y="680"/>
                    <a:pt x="550" y="500"/>
                    <a:pt x="424" y="351"/>
                  </a:cubicBezTo>
                  <a:cubicBezTo>
                    <a:pt x="299" y="202"/>
                    <a:pt x="149" y="8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36">
              <a:extLst>
                <a:ext uri="{FF2B5EF4-FFF2-40B4-BE49-F238E27FC236}">
                  <a16:creationId xmlns:a16="http://schemas.microsoft.com/office/drawing/2014/main" id="{E9F9CE6C-01DD-015B-E775-13C11AAB103E}"/>
                </a:ext>
              </a:extLst>
            </p:cNvPr>
            <p:cNvSpPr/>
            <p:nvPr/>
          </p:nvSpPr>
          <p:spPr>
            <a:xfrm>
              <a:off x="2192800" y="2032275"/>
              <a:ext cx="28850" cy="54525"/>
            </a:xfrm>
            <a:custGeom>
              <a:avLst/>
              <a:gdLst/>
              <a:ahLst/>
              <a:cxnLst/>
              <a:rect l="l" t="t" r="r" b="b"/>
              <a:pathLst>
                <a:path w="1154" h="2181" extrusionOk="0">
                  <a:moveTo>
                    <a:pt x="1" y="0"/>
                  </a:moveTo>
                  <a:lnTo>
                    <a:pt x="1" y="0"/>
                  </a:lnTo>
                  <a:cubicBezTo>
                    <a:pt x="144" y="109"/>
                    <a:pt x="275" y="232"/>
                    <a:pt x="403" y="376"/>
                  </a:cubicBezTo>
                  <a:lnTo>
                    <a:pt x="404" y="376"/>
                  </a:lnTo>
                  <a:lnTo>
                    <a:pt x="454" y="425"/>
                  </a:lnTo>
                  <a:cubicBezTo>
                    <a:pt x="454" y="425"/>
                    <a:pt x="470" y="442"/>
                    <a:pt x="493" y="469"/>
                  </a:cubicBezTo>
                  <a:cubicBezTo>
                    <a:pt x="514" y="496"/>
                    <a:pt x="547" y="530"/>
                    <a:pt x="575" y="568"/>
                  </a:cubicBezTo>
                  <a:cubicBezTo>
                    <a:pt x="603" y="606"/>
                    <a:pt x="630" y="644"/>
                    <a:pt x="650" y="672"/>
                  </a:cubicBezTo>
                  <a:cubicBezTo>
                    <a:pt x="670" y="702"/>
                    <a:pt x="683" y="722"/>
                    <a:pt x="683" y="722"/>
                  </a:cubicBezTo>
                  <a:cubicBezTo>
                    <a:pt x="814" y="931"/>
                    <a:pt x="929" y="1173"/>
                    <a:pt x="991" y="1427"/>
                  </a:cubicBezTo>
                  <a:cubicBezTo>
                    <a:pt x="1056" y="1680"/>
                    <a:pt x="1076" y="1942"/>
                    <a:pt x="1053" y="2180"/>
                  </a:cubicBezTo>
                  <a:cubicBezTo>
                    <a:pt x="1123" y="2050"/>
                    <a:pt x="1139" y="2039"/>
                    <a:pt x="1150" y="1775"/>
                  </a:cubicBezTo>
                  <a:cubicBezTo>
                    <a:pt x="1153" y="1538"/>
                    <a:pt x="1146" y="1310"/>
                    <a:pt x="1061" y="1075"/>
                  </a:cubicBezTo>
                  <a:cubicBezTo>
                    <a:pt x="1003" y="920"/>
                    <a:pt x="932" y="770"/>
                    <a:pt x="844" y="637"/>
                  </a:cubicBezTo>
                  <a:cubicBezTo>
                    <a:pt x="844" y="637"/>
                    <a:pt x="799" y="561"/>
                    <a:pt x="743" y="489"/>
                  </a:cubicBezTo>
                  <a:cubicBezTo>
                    <a:pt x="717" y="452"/>
                    <a:pt x="689" y="418"/>
                    <a:pt x="667" y="393"/>
                  </a:cubicBezTo>
                  <a:lnTo>
                    <a:pt x="631" y="351"/>
                  </a:lnTo>
                  <a:cubicBezTo>
                    <a:pt x="584" y="295"/>
                    <a:pt x="459" y="198"/>
                    <a:pt x="328" y="125"/>
                  </a:cubicBezTo>
                  <a:cubicBezTo>
                    <a:pt x="195" y="52"/>
                    <a:pt x="57" y="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36">
              <a:extLst>
                <a:ext uri="{FF2B5EF4-FFF2-40B4-BE49-F238E27FC236}">
                  <a16:creationId xmlns:a16="http://schemas.microsoft.com/office/drawing/2014/main" id="{E5735651-E73E-D56D-DFA6-FA7EB60DFB38}"/>
                </a:ext>
              </a:extLst>
            </p:cNvPr>
            <p:cNvSpPr/>
            <p:nvPr/>
          </p:nvSpPr>
          <p:spPr>
            <a:xfrm>
              <a:off x="2156275" y="2039325"/>
              <a:ext cx="26575" cy="52900"/>
            </a:xfrm>
            <a:custGeom>
              <a:avLst/>
              <a:gdLst/>
              <a:ahLst/>
              <a:cxnLst/>
              <a:rect l="l" t="t" r="r" b="b"/>
              <a:pathLst>
                <a:path w="1063" h="2116" extrusionOk="0">
                  <a:moveTo>
                    <a:pt x="28" y="1"/>
                  </a:moveTo>
                  <a:lnTo>
                    <a:pt x="28" y="1"/>
                  </a:lnTo>
                  <a:cubicBezTo>
                    <a:pt x="1" y="167"/>
                    <a:pt x="13" y="350"/>
                    <a:pt x="68" y="533"/>
                  </a:cubicBezTo>
                  <a:lnTo>
                    <a:pt x="94" y="598"/>
                  </a:lnTo>
                  <a:cubicBezTo>
                    <a:pt x="94" y="598"/>
                    <a:pt x="130" y="683"/>
                    <a:pt x="173" y="765"/>
                  </a:cubicBezTo>
                  <a:cubicBezTo>
                    <a:pt x="214" y="847"/>
                    <a:pt x="261" y="925"/>
                    <a:pt x="261" y="925"/>
                  </a:cubicBezTo>
                  <a:cubicBezTo>
                    <a:pt x="510" y="1343"/>
                    <a:pt x="882" y="1712"/>
                    <a:pt x="1054" y="2116"/>
                  </a:cubicBezTo>
                  <a:cubicBezTo>
                    <a:pt x="1059" y="1978"/>
                    <a:pt x="1063" y="1963"/>
                    <a:pt x="962" y="1747"/>
                  </a:cubicBezTo>
                  <a:cubicBezTo>
                    <a:pt x="867" y="1555"/>
                    <a:pt x="781" y="1373"/>
                    <a:pt x="658" y="1196"/>
                  </a:cubicBezTo>
                  <a:cubicBezTo>
                    <a:pt x="575" y="1077"/>
                    <a:pt x="494" y="961"/>
                    <a:pt x="425" y="844"/>
                  </a:cubicBezTo>
                  <a:cubicBezTo>
                    <a:pt x="425" y="844"/>
                    <a:pt x="386" y="779"/>
                    <a:pt x="350" y="713"/>
                  </a:cubicBezTo>
                  <a:cubicBezTo>
                    <a:pt x="314" y="646"/>
                    <a:pt x="284" y="578"/>
                    <a:pt x="284" y="578"/>
                  </a:cubicBezTo>
                  <a:cubicBezTo>
                    <a:pt x="258" y="523"/>
                    <a:pt x="192" y="413"/>
                    <a:pt x="138" y="295"/>
                  </a:cubicBezTo>
                  <a:cubicBezTo>
                    <a:pt x="83" y="178"/>
                    <a:pt x="48" y="5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36">
              <a:extLst>
                <a:ext uri="{FF2B5EF4-FFF2-40B4-BE49-F238E27FC236}">
                  <a16:creationId xmlns:a16="http://schemas.microsoft.com/office/drawing/2014/main" id="{B2B52B6E-8016-5BB6-FD28-4C2425930F78}"/>
                </a:ext>
              </a:extLst>
            </p:cNvPr>
            <p:cNvSpPr/>
            <p:nvPr/>
          </p:nvSpPr>
          <p:spPr>
            <a:xfrm>
              <a:off x="2150525" y="2089400"/>
              <a:ext cx="46975" cy="38400"/>
            </a:xfrm>
            <a:custGeom>
              <a:avLst/>
              <a:gdLst/>
              <a:ahLst/>
              <a:cxnLst/>
              <a:rect l="l" t="t" r="r" b="b"/>
              <a:pathLst>
                <a:path w="1879" h="1536" extrusionOk="0">
                  <a:moveTo>
                    <a:pt x="0" y="0"/>
                  </a:moveTo>
                  <a:cubicBezTo>
                    <a:pt x="49" y="168"/>
                    <a:pt x="119" y="338"/>
                    <a:pt x="225" y="504"/>
                  </a:cubicBezTo>
                  <a:lnTo>
                    <a:pt x="267" y="563"/>
                  </a:lnTo>
                  <a:cubicBezTo>
                    <a:pt x="267" y="563"/>
                    <a:pt x="328" y="638"/>
                    <a:pt x="390" y="712"/>
                  </a:cubicBezTo>
                  <a:cubicBezTo>
                    <a:pt x="422" y="747"/>
                    <a:pt x="455" y="783"/>
                    <a:pt x="479" y="809"/>
                  </a:cubicBezTo>
                  <a:cubicBezTo>
                    <a:pt x="504" y="835"/>
                    <a:pt x="522" y="852"/>
                    <a:pt x="522" y="852"/>
                  </a:cubicBezTo>
                  <a:cubicBezTo>
                    <a:pt x="702" y="1032"/>
                    <a:pt x="923" y="1195"/>
                    <a:pt x="1161" y="1311"/>
                  </a:cubicBezTo>
                  <a:cubicBezTo>
                    <a:pt x="1399" y="1428"/>
                    <a:pt x="1649" y="1503"/>
                    <a:pt x="1879" y="1536"/>
                  </a:cubicBezTo>
                  <a:cubicBezTo>
                    <a:pt x="1761" y="1449"/>
                    <a:pt x="1752" y="1452"/>
                    <a:pt x="1528" y="1355"/>
                  </a:cubicBezTo>
                  <a:cubicBezTo>
                    <a:pt x="1329" y="1264"/>
                    <a:pt x="1173" y="1137"/>
                    <a:pt x="993" y="1011"/>
                  </a:cubicBezTo>
                  <a:cubicBezTo>
                    <a:pt x="874" y="926"/>
                    <a:pt x="759" y="833"/>
                    <a:pt x="661" y="733"/>
                  </a:cubicBezTo>
                  <a:cubicBezTo>
                    <a:pt x="661" y="733"/>
                    <a:pt x="604" y="678"/>
                    <a:pt x="552" y="619"/>
                  </a:cubicBezTo>
                  <a:cubicBezTo>
                    <a:pt x="525" y="591"/>
                    <a:pt x="499" y="560"/>
                    <a:pt x="481" y="537"/>
                  </a:cubicBezTo>
                  <a:cubicBezTo>
                    <a:pt x="462" y="514"/>
                    <a:pt x="449" y="499"/>
                    <a:pt x="449" y="499"/>
                  </a:cubicBezTo>
                  <a:cubicBezTo>
                    <a:pt x="407" y="449"/>
                    <a:pt x="312" y="351"/>
                    <a:pt x="219" y="249"/>
                  </a:cubicBezTo>
                  <a:cubicBezTo>
                    <a:pt x="127" y="147"/>
                    <a:pt x="41" y="4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36">
              <a:extLst>
                <a:ext uri="{FF2B5EF4-FFF2-40B4-BE49-F238E27FC236}">
                  <a16:creationId xmlns:a16="http://schemas.microsoft.com/office/drawing/2014/main" id="{10BD2CC2-CA19-D334-987E-4B9AA81048DB}"/>
                </a:ext>
              </a:extLst>
            </p:cNvPr>
            <p:cNvSpPr/>
            <p:nvPr/>
          </p:nvSpPr>
          <p:spPr>
            <a:xfrm>
              <a:off x="2132925" y="2110675"/>
              <a:ext cx="12675" cy="57550"/>
            </a:xfrm>
            <a:custGeom>
              <a:avLst/>
              <a:gdLst/>
              <a:ahLst/>
              <a:cxnLst/>
              <a:rect l="l" t="t" r="r" b="b"/>
              <a:pathLst>
                <a:path w="507" h="2302" extrusionOk="0">
                  <a:moveTo>
                    <a:pt x="116" y="0"/>
                  </a:moveTo>
                  <a:cubicBezTo>
                    <a:pt x="175" y="159"/>
                    <a:pt x="217" y="324"/>
                    <a:pt x="250" y="501"/>
                  </a:cubicBezTo>
                  <a:lnTo>
                    <a:pt x="266" y="565"/>
                  </a:lnTo>
                  <a:cubicBezTo>
                    <a:pt x="266" y="565"/>
                    <a:pt x="272" y="586"/>
                    <a:pt x="277" y="619"/>
                  </a:cubicBezTo>
                  <a:cubicBezTo>
                    <a:pt x="283" y="651"/>
                    <a:pt x="292" y="694"/>
                    <a:pt x="298" y="739"/>
                  </a:cubicBezTo>
                  <a:cubicBezTo>
                    <a:pt x="303" y="782"/>
                    <a:pt x="308" y="826"/>
                    <a:pt x="312" y="859"/>
                  </a:cubicBezTo>
                  <a:cubicBezTo>
                    <a:pt x="313" y="892"/>
                    <a:pt x="314" y="914"/>
                    <a:pt x="314" y="914"/>
                  </a:cubicBezTo>
                  <a:cubicBezTo>
                    <a:pt x="326" y="1146"/>
                    <a:pt x="313" y="1396"/>
                    <a:pt x="257" y="1636"/>
                  </a:cubicBezTo>
                  <a:cubicBezTo>
                    <a:pt x="203" y="1876"/>
                    <a:pt x="113" y="2107"/>
                    <a:pt x="0" y="2301"/>
                  </a:cubicBezTo>
                  <a:cubicBezTo>
                    <a:pt x="115" y="2219"/>
                    <a:pt x="132" y="2216"/>
                    <a:pt x="250" y="1997"/>
                  </a:cubicBezTo>
                  <a:cubicBezTo>
                    <a:pt x="351" y="1801"/>
                    <a:pt x="444" y="1608"/>
                    <a:pt x="477" y="1377"/>
                  </a:cubicBezTo>
                  <a:cubicBezTo>
                    <a:pt x="498" y="1223"/>
                    <a:pt x="507" y="1067"/>
                    <a:pt x="497" y="919"/>
                  </a:cubicBezTo>
                  <a:cubicBezTo>
                    <a:pt x="497" y="919"/>
                    <a:pt x="494" y="835"/>
                    <a:pt x="483" y="752"/>
                  </a:cubicBezTo>
                  <a:cubicBezTo>
                    <a:pt x="478" y="711"/>
                    <a:pt x="472" y="670"/>
                    <a:pt x="465" y="638"/>
                  </a:cubicBezTo>
                  <a:cubicBezTo>
                    <a:pt x="460" y="607"/>
                    <a:pt x="457" y="586"/>
                    <a:pt x="457" y="586"/>
                  </a:cubicBezTo>
                  <a:cubicBezTo>
                    <a:pt x="445" y="519"/>
                    <a:pt x="390" y="382"/>
                    <a:pt x="318" y="260"/>
                  </a:cubicBezTo>
                  <a:cubicBezTo>
                    <a:pt x="247" y="138"/>
                    <a:pt x="157" y="35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36">
              <a:extLst>
                <a:ext uri="{FF2B5EF4-FFF2-40B4-BE49-F238E27FC236}">
                  <a16:creationId xmlns:a16="http://schemas.microsoft.com/office/drawing/2014/main" id="{B4EBD58D-D2A1-2336-7C3A-A705D27BFD24}"/>
                </a:ext>
              </a:extLst>
            </p:cNvPr>
            <p:cNvSpPr/>
            <p:nvPr/>
          </p:nvSpPr>
          <p:spPr>
            <a:xfrm>
              <a:off x="2092300" y="2071400"/>
              <a:ext cx="32425" cy="49275"/>
            </a:xfrm>
            <a:custGeom>
              <a:avLst/>
              <a:gdLst/>
              <a:ahLst/>
              <a:cxnLst/>
              <a:rect l="l" t="t" r="r" b="b"/>
              <a:pathLst>
                <a:path w="1297" h="1971" extrusionOk="0">
                  <a:moveTo>
                    <a:pt x="1297" y="0"/>
                  </a:moveTo>
                  <a:lnTo>
                    <a:pt x="1297" y="0"/>
                  </a:lnTo>
                  <a:cubicBezTo>
                    <a:pt x="1143" y="69"/>
                    <a:pt x="991" y="159"/>
                    <a:pt x="844" y="280"/>
                  </a:cubicBezTo>
                  <a:lnTo>
                    <a:pt x="793" y="329"/>
                  </a:lnTo>
                  <a:cubicBezTo>
                    <a:pt x="793" y="329"/>
                    <a:pt x="728" y="395"/>
                    <a:pt x="665" y="463"/>
                  </a:cubicBezTo>
                  <a:cubicBezTo>
                    <a:pt x="635" y="499"/>
                    <a:pt x="605" y="533"/>
                    <a:pt x="581" y="559"/>
                  </a:cubicBezTo>
                  <a:cubicBezTo>
                    <a:pt x="559" y="587"/>
                    <a:pt x="545" y="605"/>
                    <a:pt x="545" y="605"/>
                  </a:cubicBezTo>
                  <a:cubicBezTo>
                    <a:pt x="393" y="797"/>
                    <a:pt x="258" y="1024"/>
                    <a:pt x="167" y="1263"/>
                  </a:cubicBezTo>
                  <a:cubicBezTo>
                    <a:pt x="74" y="1501"/>
                    <a:pt x="19" y="1747"/>
                    <a:pt x="0" y="1970"/>
                  </a:cubicBezTo>
                  <a:cubicBezTo>
                    <a:pt x="79" y="1852"/>
                    <a:pt x="77" y="1844"/>
                    <a:pt x="156" y="1622"/>
                  </a:cubicBezTo>
                  <a:cubicBezTo>
                    <a:pt x="230" y="1424"/>
                    <a:pt x="340" y="1262"/>
                    <a:pt x="445" y="1078"/>
                  </a:cubicBezTo>
                  <a:cubicBezTo>
                    <a:pt x="516" y="955"/>
                    <a:pt x="594" y="836"/>
                    <a:pt x="679" y="729"/>
                  </a:cubicBezTo>
                  <a:cubicBezTo>
                    <a:pt x="679" y="729"/>
                    <a:pt x="726" y="668"/>
                    <a:pt x="778" y="612"/>
                  </a:cubicBezTo>
                  <a:cubicBezTo>
                    <a:pt x="826" y="553"/>
                    <a:pt x="882" y="499"/>
                    <a:pt x="882" y="499"/>
                  </a:cubicBezTo>
                  <a:cubicBezTo>
                    <a:pt x="924" y="453"/>
                    <a:pt x="1006" y="348"/>
                    <a:pt x="1090" y="244"/>
                  </a:cubicBezTo>
                  <a:cubicBezTo>
                    <a:pt x="1176" y="143"/>
                    <a:pt x="1265" y="46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36">
              <a:extLst>
                <a:ext uri="{FF2B5EF4-FFF2-40B4-BE49-F238E27FC236}">
                  <a16:creationId xmlns:a16="http://schemas.microsoft.com/office/drawing/2014/main" id="{71B4DA77-7708-696D-3483-FC2237AB3D22}"/>
                </a:ext>
              </a:extLst>
            </p:cNvPr>
            <p:cNvSpPr/>
            <p:nvPr/>
          </p:nvSpPr>
          <p:spPr>
            <a:xfrm>
              <a:off x="2086300" y="2017650"/>
              <a:ext cx="39775" cy="51100"/>
            </a:xfrm>
            <a:custGeom>
              <a:avLst/>
              <a:gdLst/>
              <a:ahLst/>
              <a:cxnLst/>
              <a:rect l="l" t="t" r="r" b="b"/>
              <a:pathLst>
                <a:path w="1591" h="2044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420" y="69"/>
                    <a:pt x="1248" y="156"/>
                    <a:pt x="1079" y="278"/>
                  </a:cubicBezTo>
                  <a:lnTo>
                    <a:pt x="1021" y="327"/>
                  </a:lnTo>
                  <a:cubicBezTo>
                    <a:pt x="1021" y="327"/>
                    <a:pt x="945" y="394"/>
                    <a:pt x="871" y="463"/>
                  </a:cubicBezTo>
                  <a:cubicBezTo>
                    <a:pt x="835" y="499"/>
                    <a:pt x="799" y="535"/>
                    <a:pt x="772" y="562"/>
                  </a:cubicBezTo>
                  <a:cubicBezTo>
                    <a:pt x="746" y="590"/>
                    <a:pt x="729" y="608"/>
                    <a:pt x="729" y="608"/>
                  </a:cubicBezTo>
                  <a:cubicBezTo>
                    <a:pt x="546" y="805"/>
                    <a:pt x="380" y="1040"/>
                    <a:pt x="256" y="1290"/>
                  </a:cubicBezTo>
                  <a:cubicBezTo>
                    <a:pt x="132" y="1540"/>
                    <a:pt x="46" y="1802"/>
                    <a:pt x="0" y="2043"/>
                  </a:cubicBezTo>
                  <a:cubicBezTo>
                    <a:pt x="93" y="1921"/>
                    <a:pt x="92" y="1911"/>
                    <a:pt x="199" y="1676"/>
                  </a:cubicBezTo>
                  <a:cubicBezTo>
                    <a:pt x="300" y="1467"/>
                    <a:pt x="433" y="1298"/>
                    <a:pt x="564" y="1106"/>
                  </a:cubicBezTo>
                  <a:cubicBezTo>
                    <a:pt x="653" y="977"/>
                    <a:pt x="750" y="853"/>
                    <a:pt x="852" y="743"/>
                  </a:cubicBezTo>
                  <a:cubicBezTo>
                    <a:pt x="852" y="743"/>
                    <a:pt x="909" y="681"/>
                    <a:pt x="969" y="622"/>
                  </a:cubicBezTo>
                  <a:cubicBezTo>
                    <a:pt x="998" y="592"/>
                    <a:pt x="1030" y="563"/>
                    <a:pt x="1053" y="542"/>
                  </a:cubicBezTo>
                  <a:cubicBezTo>
                    <a:pt x="1076" y="522"/>
                    <a:pt x="1092" y="507"/>
                    <a:pt x="1092" y="507"/>
                  </a:cubicBezTo>
                  <a:cubicBezTo>
                    <a:pt x="1142" y="460"/>
                    <a:pt x="1242" y="353"/>
                    <a:pt x="1344" y="248"/>
                  </a:cubicBezTo>
                  <a:cubicBezTo>
                    <a:pt x="1446" y="144"/>
                    <a:pt x="1553" y="46"/>
                    <a:pt x="1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36">
              <a:extLst>
                <a:ext uri="{FF2B5EF4-FFF2-40B4-BE49-F238E27FC236}">
                  <a16:creationId xmlns:a16="http://schemas.microsoft.com/office/drawing/2014/main" id="{DEB7FE1F-1557-2057-1896-C7B13EF986FB}"/>
                </a:ext>
              </a:extLst>
            </p:cNvPr>
            <p:cNvSpPr/>
            <p:nvPr/>
          </p:nvSpPr>
          <p:spPr>
            <a:xfrm>
              <a:off x="2134600" y="1917400"/>
              <a:ext cx="73825" cy="39850"/>
            </a:xfrm>
            <a:custGeom>
              <a:avLst/>
              <a:gdLst/>
              <a:ahLst/>
              <a:cxnLst/>
              <a:rect l="l" t="t" r="r" b="b"/>
              <a:pathLst>
                <a:path w="2953" h="1594" extrusionOk="0">
                  <a:moveTo>
                    <a:pt x="1" y="1"/>
                  </a:moveTo>
                  <a:lnTo>
                    <a:pt x="1" y="1"/>
                  </a:lnTo>
                  <a:cubicBezTo>
                    <a:pt x="50" y="82"/>
                    <a:pt x="82" y="124"/>
                    <a:pt x="132" y="174"/>
                  </a:cubicBezTo>
                  <a:cubicBezTo>
                    <a:pt x="184" y="219"/>
                    <a:pt x="255" y="278"/>
                    <a:pt x="406" y="361"/>
                  </a:cubicBezTo>
                  <a:cubicBezTo>
                    <a:pt x="678" y="509"/>
                    <a:pt x="943" y="625"/>
                    <a:pt x="1244" y="711"/>
                  </a:cubicBezTo>
                  <a:cubicBezTo>
                    <a:pt x="1446" y="768"/>
                    <a:pt x="1643" y="822"/>
                    <a:pt x="1827" y="890"/>
                  </a:cubicBezTo>
                  <a:cubicBezTo>
                    <a:pt x="1827" y="890"/>
                    <a:pt x="1931" y="928"/>
                    <a:pt x="2030" y="971"/>
                  </a:cubicBezTo>
                  <a:cubicBezTo>
                    <a:pt x="2130" y="1015"/>
                    <a:pt x="2225" y="1066"/>
                    <a:pt x="2225" y="1066"/>
                  </a:cubicBezTo>
                  <a:cubicBezTo>
                    <a:pt x="2304" y="1107"/>
                    <a:pt x="2473" y="1185"/>
                    <a:pt x="2625" y="1292"/>
                  </a:cubicBezTo>
                  <a:cubicBezTo>
                    <a:pt x="2778" y="1396"/>
                    <a:pt x="2901" y="1538"/>
                    <a:pt x="2952" y="1594"/>
                  </a:cubicBezTo>
                  <a:cubicBezTo>
                    <a:pt x="2864" y="1369"/>
                    <a:pt x="2697" y="1161"/>
                    <a:pt x="2475" y="1002"/>
                  </a:cubicBezTo>
                  <a:lnTo>
                    <a:pt x="2389" y="950"/>
                  </a:lnTo>
                  <a:cubicBezTo>
                    <a:pt x="2389" y="950"/>
                    <a:pt x="2273" y="882"/>
                    <a:pt x="2153" y="827"/>
                  </a:cubicBezTo>
                  <a:cubicBezTo>
                    <a:pt x="2033" y="771"/>
                    <a:pt x="1910" y="727"/>
                    <a:pt x="1910" y="727"/>
                  </a:cubicBezTo>
                  <a:cubicBezTo>
                    <a:pt x="1584" y="602"/>
                    <a:pt x="1228" y="534"/>
                    <a:pt x="894" y="433"/>
                  </a:cubicBezTo>
                  <a:cubicBezTo>
                    <a:pt x="560" y="337"/>
                    <a:pt x="242" y="20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36">
              <a:extLst>
                <a:ext uri="{FF2B5EF4-FFF2-40B4-BE49-F238E27FC236}">
                  <a16:creationId xmlns:a16="http://schemas.microsoft.com/office/drawing/2014/main" id="{82CFD8D4-B7F9-1AB5-923F-06618D6A4877}"/>
                </a:ext>
              </a:extLst>
            </p:cNvPr>
            <p:cNvSpPr/>
            <p:nvPr/>
          </p:nvSpPr>
          <p:spPr>
            <a:xfrm>
              <a:off x="2165775" y="1872975"/>
              <a:ext cx="71700" cy="68225"/>
            </a:xfrm>
            <a:custGeom>
              <a:avLst/>
              <a:gdLst/>
              <a:ahLst/>
              <a:cxnLst/>
              <a:rect l="l" t="t" r="r" b="b"/>
              <a:pathLst>
                <a:path w="2868" h="2729" extrusionOk="0">
                  <a:moveTo>
                    <a:pt x="0" y="0"/>
                  </a:moveTo>
                  <a:lnTo>
                    <a:pt x="0" y="0"/>
                  </a:lnTo>
                  <a:cubicBezTo>
                    <a:pt x="73" y="212"/>
                    <a:pt x="73" y="231"/>
                    <a:pt x="295" y="564"/>
                  </a:cubicBezTo>
                  <a:cubicBezTo>
                    <a:pt x="499" y="859"/>
                    <a:pt x="685" y="1138"/>
                    <a:pt x="941" y="1406"/>
                  </a:cubicBezTo>
                  <a:cubicBezTo>
                    <a:pt x="1114" y="1584"/>
                    <a:pt x="1292" y="1755"/>
                    <a:pt x="1473" y="1909"/>
                  </a:cubicBezTo>
                  <a:cubicBezTo>
                    <a:pt x="1473" y="1909"/>
                    <a:pt x="1574" y="1997"/>
                    <a:pt x="1678" y="2080"/>
                  </a:cubicBezTo>
                  <a:cubicBezTo>
                    <a:pt x="1729" y="2123"/>
                    <a:pt x="1782" y="2163"/>
                    <a:pt x="1822" y="2193"/>
                  </a:cubicBezTo>
                  <a:cubicBezTo>
                    <a:pt x="1862" y="2223"/>
                    <a:pt x="1889" y="2243"/>
                    <a:pt x="1889" y="2243"/>
                  </a:cubicBezTo>
                  <a:cubicBezTo>
                    <a:pt x="1976" y="2310"/>
                    <a:pt x="2176" y="2427"/>
                    <a:pt x="2378" y="2527"/>
                  </a:cubicBezTo>
                  <a:cubicBezTo>
                    <a:pt x="2580" y="2627"/>
                    <a:pt x="2785" y="2705"/>
                    <a:pt x="2868" y="2728"/>
                  </a:cubicBezTo>
                  <a:cubicBezTo>
                    <a:pt x="2639" y="2573"/>
                    <a:pt x="2410" y="2406"/>
                    <a:pt x="2168" y="2221"/>
                  </a:cubicBezTo>
                  <a:lnTo>
                    <a:pt x="2169" y="2221"/>
                  </a:lnTo>
                  <a:lnTo>
                    <a:pt x="2077" y="2158"/>
                  </a:lnTo>
                  <a:cubicBezTo>
                    <a:pt x="2077" y="2158"/>
                    <a:pt x="1959" y="2069"/>
                    <a:pt x="1841" y="1977"/>
                  </a:cubicBezTo>
                  <a:cubicBezTo>
                    <a:pt x="1782" y="1930"/>
                    <a:pt x="1725" y="1883"/>
                    <a:pt x="1682" y="1848"/>
                  </a:cubicBezTo>
                  <a:cubicBezTo>
                    <a:pt x="1640" y="1811"/>
                    <a:pt x="1610" y="1787"/>
                    <a:pt x="1610" y="1787"/>
                  </a:cubicBezTo>
                  <a:cubicBezTo>
                    <a:pt x="1313" y="1530"/>
                    <a:pt x="1009" y="1242"/>
                    <a:pt x="734" y="933"/>
                  </a:cubicBezTo>
                  <a:cubicBezTo>
                    <a:pt x="460" y="626"/>
                    <a:pt x="209" y="30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36">
              <a:extLst>
                <a:ext uri="{FF2B5EF4-FFF2-40B4-BE49-F238E27FC236}">
                  <a16:creationId xmlns:a16="http://schemas.microsoft.com/office/drawing/2014/main" id="{11D8B03D-B5E9-4D5B-2C5E-10F9925C6E5C}"/>
                </a:ext>
              </a:extLst>
            </p:cNvPr>
            <p:cNvSpPr/>
            <p:nvPr/>
          </p:nvSpPr>
          <p:spPr>
            <a:xfrm>
              <a:off x="2214575" y="1839650"/>
              <a:ext cx="37975" cy="87800"/>
            </a:xfrm>
            <a:custGeom>
              <a:avLst/>
              <a:gdLst/>
              <a:ahLst/>
              <a:cxnLst/>
              <a:rect l="l" t="t" r="r" b="b"/>
              <a:pathLst>
                <a:path w="1519" h="3512" extrusionOk="0">
                  <a:moveTo>
                    <a:pt x="167" y="0"/>
                  </a:moveTo>
                  <a:lnTo>
                    <a:pt x="167" y="0"/>
                  </a:lnTo>
                  <a:cubicBezTo>
                    <a:pt x="77" y="203"/>
                    <a:pt x="53" y="217"/>
                    <a:pt x="21" y="620"/>
                  </a:cubicBezTo>
                  <a:cubicBezTo>
                    <a:pt x="0" y="979"/>
                    <a:pt x="5" y="1321"/>
                    <a:pt x="106" y="1685"/>
                  </a:cubicBezTo>
                  <a:cubicBezTo>
                    <a:pt x="175" y="1926"/>
                    <a:pt x="265" y="2160"/>
                    <a:pt x="378" y="2372"/>
                  </a:cubicBezTo>
                  <a:cubicBezTo>
                    <a:pt x="378" y="2372"/>
                    <a:pt x="394" y="2403"/>
                    <a:pt x="416" y="2448"/>
                  </a:cubicBezTo>
                  <a:cubicBezTo>
                    <a:pt x="440" y="2492"/>
                    <a:pt x="477" y="2550"/>
                    <a:pt x="510" y="2608"/>
                  </a:cubicBezTo>
                  <a:cubicBezTo>
                    <a:pt x="544" y="2667"/>
                    <a:pt x="582" y="2723"/>
                    <a:pt x="612" y="2764"/>
                  </a:cubicBezTo>
                  <a:cubicBezTo>
                    <a:pt x="641" y="2805"/>
                    <a:pt x="661" y="2833"/>
                    <a:pt x="661" y="2833"/>
                  </a:cubicBezTo>
                  <a:cubicBezTo>
                    <a:pt x="723" y="2924"/>
                    <a:pt x="889" y="3094"/>
                    <a:pt x="1066" y="3235"/>
                  </a:cubicBezTo>
                  <a:cubicBezTo>
                    <a:pt x="1158" y="3302"/>
                    <a:pt x="1248" y="3367"/>
                    <a:pt x="1329" y="3414"/>
                  </a:cubicBezTo>
                  <a:cubicBezTo>
                    <a:pt x="1411" y="3460"/>
                    <a:pt x="1478" y="3495"/>
                    <a:pt x="1518" y="3511"/>
                  </a:cubicBezTo>
                  <a:cubicBezTo>
                    <a:pt x="1308" y="3332"/>
                    <a:pt x="1118" y="3127"/>
                    <a:pt x="935" y="2889"/>
                  </a:cubicBezTo>
                  <a:lnTo>
                    <a:pt x="866" y="2805"/>
                  </a:lnTo>
                  <a:cubicBezTo>
                    <a:pt x="866" y="2805"/>
                    <a:pt x="842" y="2776"/>
                    <a:pt x="812" y="2730"/>
                  </a:cubicBezTo>
                  <a:cubicBezTo>
                    <a:pt x="781" y="2685"/>
                    <a:pt x="736" y="2627"/>
                    <a:pt x="697" y="2565"/>
                  </a:cubicBezTo>
                  <a:cubicBezTo>
                    <a:pt x="660" y="2502"/>
                    <a:pt x="622" y="2438"/>
                    <a:pt x="594" y="2392"/>
                  </a:cubicBezTo>
                  <a:cubicBezTo>
                    <a:pt x="567" y="2343"/>
                    <a:pt x="551" y="2310"/>
                    <a:pt x="551" y="2310"/>
                  </a:cubicBezTo>
                  <a:cubicBezTo>
                    <a:pt x="374" y="1967"/>
                    <a:pt x="229" y="1576"/>
                    <a:pt x="167" y="1172"/>
                  </a:cubicBezTo>
                  <a:cubicBezTo>
                    <a:pt x="99" y="771"/>
                    <a:pt x="103" y="363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36">
              <a:extLst>
                <a:ext uri="{FF2B5EF4-FFF2-40B4-BE49-F238E27FC236}">
                  <a16:creationId xmlns:a16="http://schemas.microsoft.com/office/drawing/2014/main" id="{87A08229-48AC-BD41-6258-8232B5FF21DA}"/>
                </a:ext>
              </a:extLst>
            </p:cNvPr>
            <p:cNvSpPr/>
            <p:nvPr/>
          </p:nvSpPr>
          <p:spPr>
            <a:xfrm>
              <a:off x="2247275" y="1878975"/>
              <a:ext cx="22975" cy="35175"/>
            </a:xfrm>
            <a:custGeom>
              <a:avLst/>
              <a:gdLst/>
              <a:ahLst/>
              <a:cxnLst/>
              <a:rect l="l" t="t" r="r" b="b"/>
              <a:pathLst>
                <a:path w="919" h="1407" extrusionOk="0">
                  <a:moveTo>
                    <a:pt x="53" y="0"/>
                  </a:moveTo>
                  <a:cubicBezTo>
                    <a:pt x="9" y="97"/>
                    <a:pt x="0" y="106"/>
                    <a:pt x="22" y="283"/>
                  </a:cubicBezTo>
                  <a:cubicBezTo>
                    <a:pt x="45" y="439"/>
                    <a:pt x="61" y="594"/>
                    <a:pt x="137" y="744"/>
                  </a:cubicBezTo>
                  <a:cubicBezTo>
                    <a:pt x="187" y="845"/>
                    <a:pt x="246" y="940"/>
                    <a:pt x="311" y="1025"/>
                  </a:cubicBezTo>
                  <a:cubicBezTo>
                    <a:pt x="311" y="1025"/>
                    <a:pt x="346" y="1074"/>
                    <a:pt x="386" y="1119"/>
                  </a:cubicBezTo>
                  <a:cubicBezTo>
                    <a:pt x="424" y="1167"/>
                    <a:pt x="468" y="1208"/>
                    <a:pt x="468" y="1208"/>
                  </a:cubicBezTo>
                  <a:cubicBezTo>
                    <a:pt x="501" y="1245"/>
                    <a:pt x="593" y="1302"/>
                    <a:pt x="686" y="1343"/>
                  </a:cubicBezTo>
                  <a:cubicBezTo>
                    <a:pt x="781" y="1383"/>
                    <a:pt x="877" y="1405"/>
                    <a:pt x="918" y="1406"/>
                  </a:cubicBezTo>
                  <a:cubicBezTo>
                    <a:pt x="828" y="1324"/>
                    <a:pt x="745" y="1236"/>
                    <a:pt x="660" y="1142"/>
                  </a:cubicBezTo>
                  <a:lnTo>
                    <a:pt x="660" y="1141"/>
                  </a:lnTo>
                  <a:lnTo>
                    <a:pt x="625" y="1111"/>
                  </a:lnTo>
                  <a:cubicBezTo>
                    <a:pt x="625" y="1111"/>
                    <a:pt x="582" y="1067"/>
                    <a:pt x="540" y="1020"/>
                  </a:cubicBezTo>
                  <a:cubicBezTo>
                    <a:pt x="521" y="996"/>
                    <a:pt x="501" y="972"/>
                    <a:pt x="486" y="954"/>
                  </a:cubicBezTo>
                  <a:cubicBezTo>
                    <a:pt x="472" y="936"/>
                    <a:pt x="462" y="924"/>
                    <a:pt x="462" y="924"/>
                  </a:cubicBezTo>
                  <a:cubicBezTo>
                    <a:pt x="262" y="664"/>
                    <a:pt x="104" y="319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36">
              <a:extLst>
                <a:ext uri="{FF2B5EF4-FFF2-40B4-BE49-F238E27FC236}">
                  <a16:creationId xmlns:a16="http://schemas.microsoft.com/office/drawing/2014/main" id="{A783B7D5-0D9A-71CB-DD12-EED1065CBB6F}"/>
                </a:ext>
              </a:extLst>
            </p:cNvPr>
            <p:cNvSpPr/>
            <p:nvPr/>
          </p:nvSpPr>
          <p:spPr>
            <a:xfrm>
              <a:off x="2283825" y="1873625"/>
              <a:ext cx="13525" cy="42400"/>
            </a:xfrm>
            <a:custGeom>
              <a:avLst/>
              <a:gdLst/>
              <a:ahLst/>
              <a:cxnLst/>
              <a:rect l="l" t="t" r="r" b="b"/>
              <a:pathLst>
                <a:path w="541" h="1696" extrusionOk="0">
                  <a:moveTo>
                    <a:pt x="84" y="0"/>
                  </a:moveTo>
                  <a:cubicBezTo>
                    <a:pt x="28" y="95"/>
                    <a:pt x="22" y="103"/>
                    <a:pt x="18" y="284"/>
                  </a:cubicBezTo>
                  <a:cubicBezTo>
                    <a:pt x="17" y="446"/>
                    <a:pt x="0" y="601"/>
                    <a:pt x="36" y="767"/>
                  </a:cubicBezTo>
                  <a:cubicBezTo>
                    <a:pt x="60" y="878"/>
                    <a:pt x="89" y="986"/>
                    <a:pt x="124" y="1089"/>
                  </a:cubicBezTo>
                  <a:cubicBezTo>
                    <a:pt x="124" y="1089"/>
                    <a:pt x="142" y="1148"/>
                    <a:pt x="164" y="1205"/>
                  </a:cubicBezTo>
                  <a:cubicBezTo>
                    <a:pt x="184" y="1262"/>
                    <a:pt x="208" y="1318"/>
                    <a:pt x="208" y="1318"/>
                  </a:cubicBezTo>
                  <a:cubicBezTo>
                    <a:pt x="227" y="1364"/>
                    <a:pt x="289" y="1452"/>
                    <a:pt x="358" y="1530"/>
                  </a:cubicBezTo>
                  <a:cubicBezTo>
                    <a:pt x="427" y="1608"/>
                    <a:pt x="504" y="1675"/>
                    <a:pt x="541" y="1696"/>
                  </a:cubicBezTo>
                  <a:cubicBezTo>
                    <a:pt x="494" y="1563"/>
                    <a:pt x="451" y="1441"/>
                    <a:pt x="413" y="1331"/>
                  </a:cubicBezTo>
                  <a:lnTo>
                    <a:pt x="393" y="1287"/>
                  </a:lnTo>
                  <a:cubicBezTo>
                    <a:pt x="393" y="1287"/>
                    <a:pt x="367" y="1226"/>
                    <a:pt x="343" y="1166"/>
                  </a:cubicBezTo>
                  <a:cubicBezTo>
                    <a:pt x="320" y="1104"/>
                    <a:pt x="300" y="1043"/>
                    <a:pt x="300" y="1043"/>
                  </a:cubicBezTo>
                  <a:cubicBezTo>
                    <a:pt x="190" y="715"/>
                    <a:pt x="107" y="332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36">
              <a:extLst>
                <a:ext uri="{FF2B5EF4-FFF2-40B4-BE49-F238E27FC236}">
                  <a16:creationId xmlns:a16="http://schemas.microsoft.com/office/drawing/2014/main" id="{DD72B915-CD4E-2EC4-E51F-8F0A9D199739}"/>
                </a:ext>
              </a:extLst>
            </p:cNvPr>
            <p:cNvSpPr/>
            <p:nvPr/>
          </p:nvSpPr>
          <p:spPr>
            <a:xfrm>
              <a:off x="2322650" y="1841400"/>
              <a:ext cx="33650" cy="49600"/>
            </a:xfrm>
            <a:custGeom>
              <a:avLst/>
              <a:gdLst/>
              <a:ahLst/>
              <a:cxnLst/>
              <a:rect l="l" t="t" r="r" b="b"/>
              <a:pathLst>
                <a:path w="1346" h="1984" extrusionOk="0">
                  <a:moveTo>
                    <a:pt x="1273" y="0"/>
                  </a:moveTo>
                  <a:cubicBezTo>
                    <a:pt x="1239" y="145"/>
                    <a:pt x="1247" y="153"/>
                    <a:pt x="1227" y="399"/>
                  </a:cubicBezTo>
                  <a:cubicBezTo>
                    <a:pt x="1201" y="620"/>
                    <a:pt x="1115" y="808"/>
                    <a:pt x="1021" y="1005"/>
                  </a:cubicBezTo>
                  <a:cubicBezTo>
                    <a:pt x="957" y="1139"/>
                    <a:pt x="875" y="1260"/>
                    <a:pt x="781" y="1366"/>
                  </a:cubicBezTo>
                  <a:cubicBezTo>
                    <a:pt x="781" y="1366"/>
                    <a:pt x="728" y="1425"/>
                    <a:pt x="669" y="1480"/>
                  </a:cubicBezTo>
                  <a:cubicBezTo>
                    <a:pt x="612" y="1535"/>
                    <a:pt x="548" y="1582"/>
                    <a:pt x="548" y="1582"/>
                  </a:cubicBezTo>
                  <a:cubicBezTo>
                    <a:pt x="497" y="1622"/>
                    <a:pt x="396" y="1716"/>
                    <a:pt x="282" y="1799"/>
                  </a:cubicBezTo>
                  <a:cubicBezTo>
                    <a:pt x="171" y="1882"/>
                    <a:pt x="48" y="1949"/>
                    <a:pt x="0" y="1983"/>
                  </a:cubicBezTo>
                  <a:cubicBezTo>
                    <a:pt x="180" y="1962"/>
                    <a:pt x="364" y="1910"/>
                    <a:pt x="543" y="1808"/>
                  </a:cubicBezTo>
                  <a:lnTo>
                    <a:pt x="606" y="1766"/>
                  </a:lnTo>
                  <a:cubicBezTo>
                    <a:pt x="606" y="1766"/>
                    <a:pt x="688" y="1708"/>
                    <a:pt x="762" y="1641"/>
                  </a:cubicBezTo>
                  <a:cubicBezTo>
                    <a:pt x="839" y="1575"/>
                    <a:pt x="906" y="1499"/>
                    <a:pt x="906" y="1499"/>
                  </a:cubicBezTo>
                  <a:cubicBezTo>
                    <a:pt x="1087" y="1303"/>
                    <a:pt x="1222" y="1043"/>
                    <a:pt x="1283" y="775"/>
                  </a:cubicBezTo>
                  <a:cubicBezTo>
                    <a:pt x="1345" y="505"/>
                    <a:pt x="1333" y="231"/>
                    <a:pt x="1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36">
              <a:extLst>
                <a:ext uri="{FF2B5EF4-FFF2-40B4-BE49-F238E27FC236}">
                  <a16:creationId xmlns:a16="http://schemas.microsoft.com/office/drawing/2014/main" id="{68AE3178-CF31-50EA-C548-E5990E21B26B}"/>
                </a:ext>
              </a:extLst>
            </p:cNvPr>
            <p:cNvSpPr/>
            <p:nvPr/>
          </p:nvSpPr>
          <p:spPr>
            <a:xfrm>
              <a:off x="2333375" y="1901600"/>
              <a:ext cx="41150" cy="12175"/>
            </a:xfrm>
            <a:custGeom>
              <a:avLst/>
              <a:gdLst/>
              <a:ahLst/>
              <a:cxnLst/>
              <a:rect l="l" t="t" r="r" b="b"/>
              <a:pathLst>
                <a:path w="1646" h="487" extrusionOk="0">
                  <a:moveTo>
                    <a:pt x="840" y="1"/>
                  </a:moveTo>
                  <a:cubicBezTo>
                    <a:pt x="761" y="1"/>
                    <a:pt x="683" y="8"/>
                    <a:pt x="609" y="22"/>
                  </a:cubicBezTo>
                  <a:cubicBezTo>
                    <a:pt x="609" y="22"/>
                    <a:pt x="544" y="34"/>
                    <a:pt x="480" y="53"/>
                  </a:cubicBezTo>
                  <a:cubicBezTo>
                    <a:pt x="417" y="72"/>
                    <a:pt x="355" y="98"/>
                    <a:pt x="355" y="98"/>
                  </a:cubicBezTo>
                  <a:cubicBezTo>
                    <a:pt x="305" y="117"/>
                    <a:pt x="209" y="186"/>
                    <a:pt x="136" y="270"/>
                  </a:cubicBezTo>
                  <a:cubicBezTo>
                    <a:pt x="61" y="352"/>
                    <a:pt x="11" y="446"/>
                    <a:pt x="0" y="487"/>
                  </a:cubicBezTo>
                  <a:cubicBezTo>
                    <a:pt x="106" y="412"/>
                    <a:pt x="219" y="354"/>
                    <a:pt x="342" y="304"/>
                  </a:cubicBezTo>
                  <a:lnTo>
                    <a:pt x="343" y="303"/>
                  </a:lnTo>
                  <a:lnTo>
                    <a:pt x="386" y="283"/>
                  </a:lnTo>
                  <a:cubicBezTo>
                    <a:pt x="386" y="283"/>
                    <a:pt x="446" y="256"/>
                    <a:pt x="507" y="235"/>
                  </a:cubicBezTo>
                  <a:cubicBezTo>
                    <a:pt x="569" y="214"/>
                    <a:pt x="633" y="203"/>
                    <a:pt x="633" y="203"/>
                  </a:cubicBezTo>
                  <a:cubicBezTo>
                    <a:pt x="710" y="188"/>
                    <a:pt x="790" y="180"/>
                    <a:pt x="871" y="180"/>
                  </a:cubicBezTo>
                  <a:cubicBezTo>
                    <a:pt x="968" y="180"/>
                    <a:pt x="1066" y="191"/>
                    <a:pt x="1163" y="214"/>
                  </a:cubicBezTo>
                  <a:cubicBezTo>
                    <a:pt x="1341" y="256"/>
                    <a:pt x="1510" y="338"/>
                    <a:pt x="1645" y="442"/>
                  </a:cubicBezTo>
                  <a:cubicBezTo>
                    <a:pt x="1606" y="337"/>
                    <a:pt x="1605" y="322"/>
                    <a:pt x="1448" y="210"/>
                  </a:cubicBezTo>
                  <a:cubicBezTo>
                    <a:pt x="1304" y="117"/>
                    <a:pt x="1157" y="29"/>
                    <a:pt x="972" y="8"/>
                  </a:cubicBezTo>
                  <a:cubicBezTo>
                    <a:pt x="928" y="3"/>
                    <a:pt x="884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36">
              <a:extLst>
                <a:ext uri="{FF2B5EF4-FFF2-40B4-BE49-F238E27FC236}">
                  <a16:creationId xmlns:a16="http://schemas.microsoft.com/office/drawing/2014/main" id="{4742298C-BD12-26F0-ADE6-A69410389511}"/>
                </a:ext>
              </a:extLst>
            </p:cNvPr>
            <p:cNvSpPr/>
            <p:nvPr/>
          </p:nvSpPr>
          <p:spPr>
            <a:xfrm>
              <a:off x="2447750" y="1948950"/>
              <a:ext cx="35575" cy="63400"/>
            </a:xfrm>
            <a:custGeom>
              <a:avLst/>
              <a:gdLst/>
              <a:ahLst/>
              <a:cxnLst/>
              <a:rect l="l" t="t" r="r" b="b"/>
              <a:pathLst>
                <a:path w="1423" h="2536" extrusionOk="0">
                  <a:moveTo>
                    <a:pt x="0" y="1"/>
                  </a:moveTo>
                  <a:cubicBezTo>
                    <a:pt x="52" y="160"/>
                    <a:pt x="59" y="167"/>
                    <a:pt x="216" y="409"/>
                  </a:cubicBezTo>
                  <a:cubicBezTo>
                    <a:pt x="354" y="626"/>
                    <a:pt x="451" y="844"/>
                    <a:pt x="585" y="1071"/>
                  </a:cubicBezTo>
                  <a:cubicBezTo>
                    <a:pt x="674" y="1223"/>
                    <a:pt x="759" y="1375"/>
                    <a:pt x="837" y="1525"/>
                  </a:cubicBezTo>
                  <a:lnTo>
                    <a:pt x="923" y="1694"/>
                  </a:lnTo>
                  <a:cubicBezTo>
                    <a:pt x="964" y="1780"/>
                    <a:pt x="1005" y="1865"/>
                    <a:pt x="1005" y="1865"/>
                  </a:cubicBezTo>
                  <a:cubicBezTo>
                    <a:pt x="1074" y="2002"/>
                    <a:pt x="1343" y="2433"/>
                    <a:pt x="1422" y="2535"/>
                  </a:cubicBezTo>
                  <a:cubicBezTo>
                    <a:pt x="1375" y="2339"/>
                    <a:pt x="1316" y="2139"/>
                    <a:pt x="1235" y="1928"/>
                  </a:cubicBezTo>
                  <a:lnTo>
                    <a:pt x="1201" y="1853"/>
                  </a:lnTo>
                  <a:cubicBezTo>
                    <a:pt x="1201" y="1853"/>
                    <a:pt x="1153" y="1754"/>
                    <a:pt x="1105" y="1654"/>
                  </a:cubicBezTo>
                  <a:cubicBezTo>
                    <a:pt x="1057" y="1556"/>
                    <a:pt x="1007" y="1457"/>
                    <a:pt x="1007" y="1457"/>
                  </a:cubicBezTo>
                  <a:cubicBezTo>
                    <a:pt x="743" y="937"/>
                    <a:pt x="360" y="40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36">
              <a:extLst>
                <a:ext uri="{FF2B5EF4-FFF2-40B4-BE49-F238E27FC236}">
                  <a16:creationId xmlns:a16="http://schemas.microsoft.com/office/drawing/2014/main" id="{72CC5172-5E03-1CA8-9ADB-6CCE109B719B}"/>
                </a:ext>
              </a:extLst>
            </p:cNvPr>
            <p:cNvSpPr/>
            <p:nvPr/>
          </p:nvSpPr>
          <p:spPr>
            <a:xfrm>
              <a:off x="2509225" y="1945850"/>
              <a:ext cx="17350" cy="85900"/>
            </a:xfrm>
            <a:custGeom>
              <a:avLst/>
              <a:gdLst/>
              <a:ahLst/>
              <a:cxnLst/>
              <a:rect l="l" t="t" r="r" b="b"/>
              <a:pathLst>
                <a:path w="694" h="3436" extrusionOk="0">
                  <a:moveTo>
                    <a:pt x="693" y="0"/>
                  </a:moveTo>
                  <a:cubicBezTo>
                    <a:pt x="596" y="28"/>
                    <a:pt x="544" y="55"/>
                    <a:pt x="483" y="98"/>
                  </a:cubicBezTo>
                  <a:cubicBezTo>
                    <a:pt x="424" y="146"/>
                    <a:pt x="347" y="212"/>
                    <a:pt x="251" y="376"/>
                  </a:cubicBezTo>
                  <a:cubicBezTo>
                    <a:pt x="81" y="667"/>
                    <a:pt x="0" y="992"/>
                    <a:pt x="28" y="1338"/>
                  </a:cubicBezTo>
                  <a:cubicBezTo>
                    <a:pt x="46" y="1571"/>
                    <a:pt x="93" y="1793"/>
                    <a:pt x="143" y="2004"/>
                  </a:cubicBezTo>
                  <a:lnTo>
                    <a:pt x="255" y="2472"/>
                  </a:lnTo>
                  <a:cubicBezTo>
                    <a:pt x="276" y="2569"/>
                    <a:pt x="341" y="2764"/>
                    <a:pt x="385" y="2960"/>
                  </a:cubicBezTo>
                  <a:cubicBezTo>
                    <a:pt x="433" y="3156"/>
                    <a:pt x="452" y="3356"/>
                    <a:pt x="461" y="3436"/>
                  </a:cubicBezTo>
                  <a:cubicBezTo>
                    <a:pt x="517" y="3184"/>
                    <a:pt x="516" y="2910"/>
                    <a:pt x="474" y="2627"/>
                  </a:cubicBezTo>
                  <a:lnTo>
                    <a:pt x="473" y="2627"/>
                  </a:lnTo>
                  <a:lnTo>
                    <a:pt x="452" y="2523"/>
                  </a:lnTo>
                  <a:cubicBezTo>
                    <a:pt x="452" y="2523"/>
                    <a:pt x="423" y="2387"/>
                    <a:pt x="390" y="2252"/>
                  </a:cubicBezTo>
                  <a:cubicBezTo>
                    <a:pt x="357" y="2119"/>
                    <a:pt x="325" y="1985"/>
                    <a:pt x="325" y="1985"/>
                  </a:cubicBezTo>
                  <a:cubicBezTo>
                    <a:pt x="244" y="1633"/>
                    <a:pt x="161" y="1259"/>
                    <a:pt x="202" y="896"/>
                  </a:cubicBezTo>
                  <a:cubicBezTo>
                    <a:pt x="241" y="536"/>
                    <a:pt x="411" y="184"/>
                    <a:pt x="6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36">
              <a:extLst>
                <a:ext uri="{FF2B5EF4-FFF2-40B4-BE49-F238E27FC236}">
                  <a16:creationId xmlns:a16="http://schemas.microsoft.com/office/drawing/2014/main" id="{32628CEF-14FD-4CEF-EFB9-25A738D333CC}"/>
                </a:ext>
              </a:extLst>
            </p:cNvPr>
            <p:cNvSpPr/>
            <p:nvPr/>
          </p:nvSpPr>
          <p:spPr>
            <a:xfrm>
              <a:off x="2538950" y="2013900"/>
              <a:ext cx="17650" cy="64425"/>
            </a:xfrm>
            <a:custGeom>
              <a:avLst/>
              <a:gdLst/>
              <a:ahLst/>
              <a:cxnLst/>
              <a:rect l="l" t="t" r="r" b="b"/>
              <a:pathLst>
                <a:path w="706" h="2577" extrusionOk="0">
                  <a:moveTo>
                    <a:pt x="625" y="0"/>
                  </a:moveTo>
                  <a:cubicBezTo>
                    <a:pt x="588" y="0"/>
                    <a:pt x="556" y="6"/>
                    <a:pt x="521" y="17"/>
                  </a:cubicBezTo>
                  <a:cubicBezTo>
                    <a:pt x="465" y="39"/>
                    <a:pt x="389" y="74"/>
                    <a:pt x="286" y="186"/>
                  </a:cubicBezTo>
                  <a:cubicBezTo>
                    <a:pt x="106" y="384"/>
                    <a:pt x="1" y="642"/>
                    <a:pt x="6" y="919"/>
                  </a:cubicBezTo>
                  <a:cubicBezTo>
                    <a:pt x="8" y="1104"/>
                    <a:pt x="35" y="1282"/>
                    <a:pt x="61" y="1449"/>
                  </a:cubicBezTo>
                  <a:cubicBezTo>
                    <a:pt x="61" y="1449"/>
                    <a:pt x="75" y="1542"/>
                    <a:pt x="89" y="1635"/>
                  </a:cubicBezTo>
                  <a:cubicBezTo>
                    <a:pt x="102" y="1727"/>
                    <a:pt x="111" y="1818"/>
                    <a:pt x="111" y="1818"/>
                  </a:cubicBezTo>
                  <a:cubicBezTo>
                    <a:pt x="116" y="1892"/>
                    <a:pt x="148" y="2047"/>
                    <a:pt x="151" y="2203"/>
                  </a:cubicBezTo>
                  <a:cubicBezTo>
                    <a:pt x="157" y="2358"/>
                    <a:pt x="125" y="2513"/>
                    <a:pt x="111" y="2577"/>
                  </a:cubicBezTo>
                  <a:cubicBezTo>
                    <a:pt x="233" y="2410"/>
                    <a:pt x="294" y="2191"/>
                    <a:pt x="300" y="1961"/>
                  </a:cubicBezTo>
                  <a:lnTo>
                    <a:pt x="297" y="1876"/>
                  </a:lnTo>
                  <a:cubicBezTo>
                    <a:pt x="297" y="1876"/>
                    <a:pt x="290" y="1764"/>
                    <a:pt x="275" y="1655"/>
                  </a:cubicBezTo>
                  <a:lnTo>
                    <a:pt x="244" y="1438"/>
                  </a:lnTo>
                  <a:cubicBezTo>
                    <a:pt x="202" y="1158"/>
                    <a:pt x="147" y="863"/>
                    <a:pt x="207" y="591"/>
                  </a:cubicBezTo>
                  <a:cubicBezTo>
                    <a:pt x="266" y="322"/>
                    <a:pt x="448" y="67"/>
                    <a:pt x="706" y="8"/>
                  </a:cubicBezTo>
                  <a:cubicBezTo>
                    <a:pt x="675" y="3"/>
                    <a:pt x="649" y="0"/>
                    <a:pt x="6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36">
              <a:extLst>
                <a:ext uri="{FF2B5EF4-FFF2-40B4-BE49-F238E27FC236}">
                  <a16:creationId xmlns:a16="http://schemas.microsoft.com/office/drawing/2014/main" id="{90A15989-3424-6CEB-C20E-467A02EA13DC}"/>
                </a:ext>
              </a:extLst>
            </p:cNvPr>
            <p:cNvSpPr/>
            <p:nvPr/>
          </p:nvSpPr>
          <p:spPr>
            <a:xfrm>
              <a:off x="2556825" y="2022525"/>
              <a:ext cx="48150" cy="74650"/>
            </a:xfrm>
            <a:custGeom>
              <a:avLst/>
              <a:gdLst/>
              <a:ahLst/>
              <a:cxnLst/>
              <a:rect l="l" t="t" r="r" b="b"/>
              <a:pathLst>
                <a:path w="1926" h="2986" extrusionOk="0">
                  <a:moveTo>
                    <a:pt x="1887" y="0"/>
                  </a:moveTo>
                  <a:lnTo>
                    <a:pt x="1887" y="0"/>
                  </a:lnTo>
                  <a:cubicBezTo>
                    <a:pt x="1865" y="100"/>
                    <a:pt x="1847" y="150"/>
                    <a:pt x="1833" y="221"/>
                  </a:cubicBezTo>
                  <a:cubicBezTo>
                    <a:pt x="1816" y="290"/>
                    <a:pt x="1805" y="381"/>
                    <a:pt x="1752" y="547"/>
                  </a:cubicBezTo>
                  <a:cubicBezTo>
                    <a:pt x="1654" y="848"/>
                    <a:pt x="1482" y="1086"/>
                    <a:pt x="1295" y="1344"/>
                  </a:cubicBezTo>
                  <a:cubicBezTo>
                    <a:pt x="1168" y="1519"/>
                    <a:pt x="1028" y="1684"/>
                    <a:pt x="887" y="1839"/>
                  </a:cubicBezTo>
                  <a:lnTo>
                    <a:pt x="568" y="2189"/>
                  </a:lnTo>
                  <a:cubicBezTo>
                    <a:pt x="437" y="2331"/>
                    <a:pt x="73" y="2847"/>
                    <a:pt x="0" y="2986"/>
                  </a:cubicBezTo>
                  <a:cubicBezTo>
                    <a:pt x="187" y="2821"/>
                    <a:pt x="377" y="2648"/>
                    <a:pt x="574" y="2452"/>
                  </a:cubicBezTo>
                  <a:lnTo>
                    <a:pt x="574" y="2454"/>
                  </a:lnTo>
                  <a:lnTo>
                    <a:pt x="642" y="2378"/>
                  </a:lnTo>
                  <a:lnTo>
                    <a:pt x="1008" y="1978"/>
                  </a:lnTo>
                  <a:cubicBezTo>
                    <a:pt x="1248" y="1712"/>
                    <a:pt x="1496" y="1407"/>
                    <a:pt x="1667" y="1062"/>
                  </a:cubicBezTo>
                  <a:cubicBezTo>
                    <a:pt x="1839" y="719"/>
                    <a:pt x="1925" y="336"/>
                    <a:pt x="18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36">
              <a:extLst>
                <a:ext uri="{FF2B5EF4-FFF2-40B4-BE49-F238E27FC236}">
                  <a16:creationId xmlns:a16="http://schemas.microsoft.com/office/drawing/2014/main" id="{CBDACFD1-A9CF-B34A-28FB-47BC62C68BD5}"/>
                </a:ext>
              </a:extLst>
            </p:cNvPr>
            <p:cNvSpPr/>
            <p:nvPr/>
          </p:nvSpPr>
          <p:spPr>
            <a:xfrm>
              <a:off x="2607275" y="1808975"/>
              <a:ext cx="50700" cy="138900"/>
            </a:xfrm>
            <a:custGeom>
              <a:avLst/>
              <a:gdLst/>
              <a:ahLst/>
              <a:cxnLst/>
              <a:rect l="l" t="t" r="r" b="b"/>
              <a:pathLst>
                <a:path w="2028" h="5556" extrusionOk="0">
                  <a:moveTo>
                    <a:pt x="1615" y="1"/>
                  </a:moveTo>
                  <a:lnTo>
                    <a:pt x="1615" y="1"/>
                  </a:lnTo>
                  <a:cubicBezTo>
                    <a:pt x="1829" y="358"/>
                    <a:pt x="1885" y="790"/>
                    <a:pt x="1820" y="1234"/>
                  </a:cubicBezTo>
                  <a:lnTo>
                    <a:pt x="1809" y="1316"/>
                  </a:lnTo>
                  <a:cubicBezTo>
                    <a:pt x="1803" y="1357"/>
                    <a:pt x="1796" y="1397"/>
                    <a:pt x="1796" y="1397"/>
                  </a:cubicBezTo>
                  <a:cubicBezTo>
                    <a:pt x="1796" y="1397"/>
                    <a:pt x="1758" y="1615"/>
                    <a:pt x="1680" y="1823"/>
                  </a:cubicBezTo>
                  <a:cubicBezTo>
                    <a:pt x="1606" y="2032"/>
                    <a:pt x="1501" y="2230"/>
                    <a:pt x="1501" y="2230"/>
                  </a:cubicBezTo>
                  <a:cubicBezTo>
                    <a:pt x="1234" y="2759"/>
                    <a:pt x="841" y="3267"/>
                    <a:pt x="522" y="3820"/>
                  </a:cubicBezTo>
                  <a:cubicBezTo>
                    <a:pt x="365" y="4097"/>
                    <a:pt x="227" y="4384"/>
                    <a:pt x="134" y="4679"/>
                  </a:cubicBezTo>
                  <a:cubicBezTo>
                    <a:pt x="42" y="4973"/>
                    <a:pt x="0" y="5273"/>
                    <a:pt x="16" y="5556"/>
                  </a:cubicBezTo>
                  <a:cubicBezTo>
                    <a:pt x="41" y="5389"/>
                    <a:pt x="65" y="5304"/>
                    <a:pt x="88" y="5185"/>
                  </a:cubicBezTo>
                  <a:cubicBezTo>
                    <a:pt x="118" y="5068"/>
                    <a:pt x="143" y="4914"/>
                    <a:pt x="251" y="4637"/>
                  </a:cubicBezTo>
                  <a:cubicBezTo>
                    <a:pt x="448" y="4138"/>
                    <a:pt x="754" y="3745"/>
                    <a:pt x="1063" y="3288"/>
                  </a:cubicBezTo>
                  <a:cubicBezTo>
                    <a:pt x="1271" y="2980"/>
                    <a:pt x="1478" y="2670"/>
                    <a:pt x="1646" y="2347"/>
                  </a:cubicBezTo>
                  <a:cubicBezTo>
                    <a:pt x="1646" y="2347"/>
                    <a:pt x="1741" y="2168"/>
                    <a:pt x="1817" y="1977"/>
                  </a:cubicBezTo>
                  <a:cubicBezTo>
                    <a:pt x="1895" y="1786"/>
                    <a:pt x="1942" y="1585"/>
                    <a:pt x="1942" y="1585"/>
                  </a:cubicBezTo>
                  <a:cubicBezTo>
                    <a:pt x="1983" y="1423"/>
                    <a:pt x="2028" y="1059"/>
                    <a:pt x="1956" y="718"/>
                  </a:cubicBezTo>
                  <a:cubicBezTo>
                    <a:pt x="1895" y="373"/>
                    <a:pt x="1706" y="87"/>
                    <a:pt x="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36">
              <a:extLst>
                <a:ext uri="{FF2B5EF4-FFF2-40B4-BE49-F238E27FC236}">
                  <a16:creationId xmlns:a16="http://schemas.microsoft.com/office/drawing/2014/main" id="{DFDBA819-4C44-94F3-FD54-60987FC1A2DE}"/>
                </a:ext>
              </a:extLst>
            </p:cNvPr>
            <p:cNvSpPr/>
            <p:nvPr/>
          </p:nvSpPr>
          <p:spPr>
            <a:xfrm>
              <a:off x="2647250" y="1773350"/>
              <a:ext cx="27250" cy="20075"/>
            </a:xfrm>
            <a:custGeom>
              <a:avLst/>
              <a:gdLst/>
              <a:ahLst/>
              <a:cxnLst/>
              <a:rect l="l" t="t" r="r" b="b"/>
              <a:pathLst>
                <a:path w="1090" h="803" extrusionOk="0">
                  <a:moveTo>
                    <a:pt x="302" y="1"/>
                  </a:moveTo>
                  <a:cubicBezTo>
                    <a:pt x="266" y="1"/>
                    <a:pt x="226" y="4"/>
                    <a:pt x="187" y="10"/>
                  </a:cubicBezTo>
                  <a:cubicBezTo>
                    <a:pt x="102" y="26"/>
                    <a:pt x="27" y="59"/>
                    <a:pt x="0" y="81"/>
                  </a:cubicBezTo>
                  <a:cubicBezTo>
                    <a:pt x="98" y="101"/>
                    <a:pt x="187" y="132"/>
                    <a:pt x="280" y="167"/>
                  </a:cubicBezTo>
                  <a:lnTo>
                    <a:pt x="315" y="176"/>
                  </a:lnTo>
                  <a:cubicBezTo>
                    <a:pt x="315" y="176"/>
                    <a:pt x="362" y="191"/>
                    <a:pt x="407" y="207"/>
                  </a:cubicBezTo>
                  <a:cubicBezTo>
                    <a:pt x="429" y="217"/>
                    <a:pt x="451" y="228"/>
                    <a:pt x="468" y="234"/>
                  </a:cubicBezTo>
                  <a:cubicBezTo>
                    <a:pt x="484" y="243"/>
                    <a:pt x="495" y="248"/>
                    <a:pt x="495" y="248"/>
                  </a:cubicBezTo>
                  <a:cubicBezTo>
                    <a:pt x="723" y="364"/>
                    <a:pt x="945" y="567"/>
                    <a:pt x="1059" y="803"/>
                  </a:cubicBezTo>
                  <a:cubicBezTo>
                    <a:pt x="1083" y="716"/>
                    <a:pt x="1089" y="706"/>
                    <a:pt x="1030" y="573"/>
                  </a:cubicBezTo>
                  <a:cubicBezTo>
                    <a:pt x="972" y="455"/>
                    <a:pt x="920" y="335"/>
                    <a:pt x="814" y="244"/>
                  </a:cubicBezTo>
                  <a:cubicBezTo>
                    <a:pt x="742" y="183"/>
                    <a:pt x="665" y="130"/>
                    <a:pt x="585" y="90"/>
                  </a:cubicBezTo>
                  <a:cubicBezTo>
                    <a:pt x="589" y="85"/>
                    <a:pt x="413" y="12"/>
                    <a:pt x="401" y="12"/>
                  </a:cubicBezTo>
                  <a:cubicBezTo>
                    <a:pt x="401" y="12"/>
                    <a:pt x="401" y="12"/>
                    <a:pt x="400" y="13"/>
                  </a:cubicBezTo>
                  <a:cubicBezTo>
                    <a:pt x="380" y="5"/>
                    <a:pt x="344" y="1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36">
              <a:extLst>
                <a:ext uri="{FF2B5EF4-FFF2-40B4-BE49-F238E27FC236}">
                  <a16:creationId xmlns:a16="http://schemas.microsoft.com/office/drawing/2014/main" id="{3DAD5728-F586-2B33-759E-952A667AB0FB}"/>
                </a:ext>
              </a:extLst>
            </p:cNvPr>
            <p:cNvSpPr/>
            <p:nvPr/>
          </p:nvSpPr>
          <p:spPr>
            <a:xfrm>
              <a:off x="2572050" y="1624400"/>
              <a:ext cx="115450" cy="101850"/>
            </a:xfrm>
            <a:custGeom>
              <a:avLst/>
              <a:gdLst/>
              <a:ahLst/>
              <a:cxnLst/>
              <a:rect l="l" t="t" r="r" b="b"/>
              <a:pathLst>
                <a:path w="4618" h="4074" extrusionOk="0">
                  <a:moveTo>
                    <a:pt x="2889" y="0"/>
                  </a:moveTo>
                  <a:cubicBezTo>
                    <a:pt x="2523" y="0"/>
                    <a:pt x="2164" y="106"/>
                    <a:pt x="1841" y="252"/>
                  </a:cubicBezTo>
                  <a:cubicBezTo>
                    <a:pt x="1011" y="620"/>
                    <a:pt x="360" y="1284"/>
                    <a:pt x="0" y="1987"/>
                  </a:cubicBezTo>
                  <a:cubicBezTo>
                    <a:pt x="138" y="1796"/>
                    <a:pt x="221" y="1703"/>
                    <a:pt x="328" y="1570"/>
                  </a:cubicBezTo>
                  <a:cubicBezTo>
                    <a:pt x="438" y="1440"/>
                    <a:pt x="573" y="1267"/>
                    <a:pt x="889" y="991"/>
                  </a:cubicBezTo>
                  <a:cubicBezTo>
                    <a:pt x="1176" y="747"/>
                    <a:pt x="1489" y="561"/>
                    <a:pt x="1820" y="418"/>
                  </a:cubicBezTo>
                  <a:cubicBezTo>
                    <a:pt x="2152" y="279"/>
                    <a:pt x="2506" y="177"/>
                    <a:pt x="2878" y="176"/>
                  </a:cubicBezTo>
                  <a:cubicBezTo>
                    <a:pt x="2880" y="176"/>
                    <a:pt x="2882" y="176"/>
                    <a:pt x="2884" y="176"/>
                  </a:cubicBezTo>
                  <a:cubicBezTo>
                    <a:pt x="3131" y="176"/>
                    <a:pt x="3371" y="236"/>
                    <a:pt x="3580" y="353"/>
                  </a:cubicBezTo>
                  <a:cubicBezTo>
                    <a:pt x="3788" y="474"/>
                    <a:pt x="3965" y="647"/>
                    <a:pt x="4095" y="847"/>
                  </a:cubicBezTo>
                  <a:cubicBezTo>
                    <a:pt x="4095" y="847"/>
                    <a:pt x="4248" y="1071"/>
                    <a:pt x="4327" y="1331"/>
                  </a:cubicBezTo>
                  <a:cubicBezTo>
                    <a:pt x="4415" y="1586"/>
                    <a:pt x="4429" y="1858"/>
                    <a:pt x="4429" y="1858"/>
                  </a:cubicBezTo>
                  <a:cubicBezTo>
                    <a:pt x="4438" y="1968"/>
                    <a:pt x="4445" y="2142"/>
                    <a:pt x="4430" y="2345"/>
                  </a:cubicBezTo>
                  <a:cubicBezTo>
                    <a:pt x="4415" y="2549"/>
                    <a:pt x="4377" y="2783"/>
                    <a:pt x="4322" y="3011"/>
                  </a:cubicBezTo>
                  <a:cubicBezTo>
                    <a:pt x="4211" y="3468"/>
                    <a:pt x="4042" y="3902"/>
                    <a:pt x="3987" y="4074"/>
                  </a:cubicBezTo>
                  <a:cubicBezTo>
                    <a:pt x="4251" y="3550"/>
                    <a:pt x="4519" y="2989"/>
                    <a:pt x="4602" y="2316"/>
                  </a:cubicBezTo>
                  <a:cubicBezTo>
                    <a:pt x="4602" y="2316"/>
                    <a:pt x="4608" y="2254"/>
                    <a:pt x="4612" y="2192"/>
                  </a:cubicBezTo>
                  <a:cubicBezTo>
                    <a:pt x="4615" y="2130"/>
                    <a:pt x="4617" y="2068"/>
                    <a:pt x="4617" y="2068"/>
                  </a:cubicBezTo>
                  <a:cubicBezTo>
                    <a:pt x="4617" y="2068"/>
                    <a:pt x="4617" y="2048"/>
                    <a:pt x="4616" y="2011"/>
                  </a:cubicBezTo>
                  <a:cubicBezTo>
                    <a:pt x="4616" y="1975"/>
                    <a:pt x="4617" y="1923"/>
                    <a:pt x="4612" y="1861"/>
                  </a:cubicBezTo>
                  <a:cubicBezTo>
                    <a:pt x="4607" y="1735"/>
                    <a:pt x="4582" y="1570"/>
                    <a:pt x="4538" y="1409"/>
                  </a:cubicBezTo>
                  <a:cubicBezTo>
                    <a:pt x="4496" y="1247"/>
                    <a:pt x="4437" y="1090"/>
                    <a:pt x="4379" y="978"/>
                  </a:cubicBezTo>
                  <a:cubicBezTo>
                    <a:pt x="4322" y="866"/>
                    <a:pt x="4278" y="794"/>
                    <a:pt x="4278" y="794"/>
                  </a:cubicBezTo>
                  <a:cubicBezTo>
                    <a:pt x="4160" y="606"/>
                    <a:pt x="4008" y="432"/>
                    <a:pt x="3822" y="295"/>
                  </a:cubicBezTo>
                  <a:cubicBezTo>
                    <a:pt x="3637" y="156"/>
                    <a:pt x="3413" y="63"/>
                    <a:pt x="3182" y="24"/>
                  </a:cubicBezTo>
                  <a:cubicBezTo>
                    <a:pt x="3084" y="8"/>
                    <a:pt x="2986" y="0"/>
                    <a:pt x="28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36">
              <a:extLst>
                <a:ext uri="{FF2B5EF4-FFF2-40B4-BE49-F238E27FC236}">
                  <a16:creationId xmlns:a16="http://schemas.microsoft.com/office/drawing/2014/main" id="{B85556D4-05E8-754A-0B6D-8097ED740108}"/>
                </a:ext>
              </a:extLst>
            </p:cNvPr>
            <p:cNvSpPr/>
            <p:nvPr/>
          </p:nvSpPr>
          <p:spPr>
            <a:xfrm>
              <a:off x="2608075" y="1667475"/>
              <a:ext cx="17875" cy="12350"/>
            </a:xfrm>
            <a:custGeom>
              <a:avLst/>
              <a:gdLst/>
              <a:ahLst/>
              <a:cxnLst/>
              <a:rect l="l" t="t" r="r" b="b"/>
              <a:pathLst>
                <a:path w="715" h="494" extrusionOk="0">
                  <a:moveTo>
                    <a:pt x="1" y="0"/>
                  </a:moveTo>
                  <a:cubicBezTo>
                    <a:pt x="23" y="63"/>
                    <a:pt x="52" y="123"/>
                    <a:pt x="96" y="179"/>
                  </a:cubicBezTo>
                  <a:lnTo>
                    <a:pt x="115" y="195"/>
                  </a:lnTo>
                  <a:lnTo>
                    <a:pt x="166" y="238"/>
                  </a:lnTo>
                  <a:cubicBezTo>
                    <a:pt x="192" y="260"/>
                    <a:pt x="219" y="281"/>
                    <a:pt x="219" y="281"/>
                  </a:cubicBezTo>
                  <a:cubicBezTo>
                    <a:pt x="357" y="393"/>
                    <a:pt x="550" y="467"/>
                    <a:pt x="714" y="493"/>
                  </a:cubicBezTo>
                  <a:cubicBezTo>
                    <a:pt x="694" y="426"/>
                    <a:pt x="692" y="424"/>
                    <a:pt x="622" y="376"/>
                  </a:cubicBezTo>
                  <a:cubicBezTo>
                    <a:pt x="560" y="332"/>
                    <a:pt x="519" y="267"/>
                    <a:pt x="455" y="226"/>
                  </a:cubicBezTo>
                  <a:cubicBezTo>
                    <a:pt x="413" y="198"/>
                    <a:pt x="371" y="169"/>
                    <a:pt x="333" y="139"/>
                  </a:cubicBezTo>
                  <a:lnTo>
                    <a:pt x="248" y="69"/>
                  </a:lnTo>
                  <a:cubicBezTo>
                    <a:pt x="214" y="42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36">
              <a:extLst>
                <a:ext uri="{FF2B5EF4-FFF2-40B4-BE49-F238E27FC236}">
                  <a16:creationId xmlns:a16="http://schemas.microsoft.com/office/drawing/2014/main" id="{AC348293-B795-F4F2-BBBC-15B79C9D5B5D}"/>
                </a:ext>
              </a:extLst>
            </p:cNvPr>
            <p:cNvSpPr/>
            <p:nvPr/>
          </p:nvSpPr>
          <p:spPr>
            <a:xfrm>
              <a:off x="2604475" y="1693525"/>
              <a:ext cx="17850" cy="48175"/>
            </a:xfrm>
            <a:custGeom>
              <a:avLst/>
              <a:gdLst/>
              <a:ahLst/>
              <a:cxnLst/>
              <a:rect l="l" t="t" r="r" b="b"/>
              <a:pathLst>
                <a:path w="714" h="1927" extrusionOk="0">
                  <a:moveTo>
                    <a:pt x="713" y="1"/>
                  </a:moveTo>
                  <a:lnTo>
                    <a:pt x="713" y="1"/>
                  </a:lnTo>
                  <a:cubicBezTo>
                    <a:pt x="608" y="65"/>
                    <a:pt x="599" y="70"/>
                    <a:pt x="486" y="244"/>
                  </a:cubicBezTo>
                  <a:cubicBezTo>
                    <a:pt x="388" y="402"/>
                    <a:pt x="281" y="543"/>
                    <a:pt x="209" y="723"/>
                  </a:cubicBezTo>
                  <a:cubicBezTo>
                    <a:pt x="163" y="844"/>
                    <a:pt x="121" y="965"/>
                    <a:pt x="86" y="1084"/>
                  </a:cubicBezTo>
                  <a:cubicBezTo>
                    <a:pt x="86" y="1084"/>
                    <a:pt x="67" y="1151"/>
                    <a:pt x="49" y="1218"/>
                  </a:cubicBezTo>
                  <a:cubicBezTo>
                    <a:pt x="31" y="1285"/>
                    <a:pt x="17" y="1353"/>
                    <a:pt x="17" y="1353"/>
                  </a:cubicBezTo>
                  <a:cubicBezTo>
                    <a:pt x="4" y="1408"/>
                    <a:pt x="1" y="1532"/>
                    <a:pt x="7" y="1650"/>
                  </a:cubicBezTo>
                  <a:cubicBezTo>
                    <a:pt x="16" y="1769"/>
                    <a:pt x="36" y="1882"/>
                    <a:pt x="53" y="1926"/>
                  </a:cubicBezTo>
                  <a:cubicBezTo>
                    <a:pt x="96" y="1773"/>
                    <a:pt x="136" y="1630"/>
                    <a:pt x="173" y="1497"/>
                  </a:cubicBezTo>
                  <a:lnTo>
                    <a:pt x="184" y="1441"/>
                  </a:lnTo>
                  <a:cubicBezTo>
                    <a:pt x="184" y="1441"/>
                    <a:pt x="201" y="1367"/>
                    <a:pt x="217" y="1293"/>
                  </a:cubicBezTo>
                  <a:cubicBezTo>
                    <a:pt x="236" y="1219"/>
                    <a:pt x="258" y="1147"/>
                    <a:pt x="258" y="1147"/>
                  </a:cubicBezTo>
                  <a:cubicBezTo>
                    <a:pt x="368" y="762"/>
                    <a:pt x="534" y="339"/>
                    <a:pt x="7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36">
              <a:extLst>
                <a:ext uri="{FF2B5EF4-FFF2-40B4-BE49-F238E27FC236}">
                  <a16:creationId xmlns:a16="http://schemas.microsoft.com/office/drawing/2014/main" id="{A1A4F179-DBB6-7ECD-3FA9-581ABD51DE58}"/>
                </a:ext>
              </a:extLst>
            </p:cNvPr>
            <p:cNvSpPr/>
            <p:nvPr/>
          </p:nvSpPr>
          <p:spPr>
            <a:xfrm>
              <a:off x="2484250" y="1718300"/>
              <a:ext cx="104825" cy="140375"/>
            </a:xfrm>
            <a:custGeom>
              <a:avLst/>
              <a:gdLst/>
              <a:ahLst/>
              <a:cxnLst/>
              <a:rect l="l" t="t" r="r" b="b"/>
              <a:pathLst>
                <a:path w="4193" h="5615" extrusionOk="0">
                  <a:moveTo>
                    <a:pt x="4161" y="0"/>
                  </a:moveTo>
                  <a:lnTo>
                    <a:pt x="4161" y="0"/>
                  </a:lnTo>
                  <a:cubicBezTo>
                    <a:pt x="4142" y="200"/>
                    <a:pt x="4107" y="300"/>
                    <a:pt x="4062" y="435"/>
                  </a:cubicBezTo>
                  <a:cubicBezTo>
                    <a:pt x="4012" y="567"/>
                    <a:pt x="3950" y="743"/>
                    <a:pt x="3733" y="1021"/>
                  </a:cubicBezTo>
                  <a:cubicBezTo>
                    <a:pt x="3536" y="1267"/>
                    <a:pt x="3289" y="1451"/>
                    <a:pt x="3033" y="1620"/>
                  </a:cubicBezTo>
                  <a:cubicBezTo>
                    <a:pt x="2776" y="1789"/>
                    <a:pt x="2502" y="1941"/>
                    <a:pt x="2228" y="2131"/>
                  </a:cubicBezTo>
                  <a:cubicBezTo>
                    <a:pt x="1858" y="2386"/>
                    <a:pt x="1525" y="2687"/>
                    <a:pt x="1236" y="3006"/>
                  </a:cubicBezTo>
                  <a:cubicBezTo>
                    <a:pt x="1236" y="3006"/>
                    <a:pt x="1073" y="3183"/>
                    <a:pt x="929" y="3377"/>
                  </a:cubicBezTo>
                  <a:cubicBezTo>
                    <a:pt x="781" y="3567"/>
                    <a:pt x="651" y="3772"/>
                    <a:pt x="651" y="3772"/>
                  </a:cubicBezTo>
                  <a:cubicBezTo>
                    <a:pt x="542" y="3936"/>
                    <a:pt x="348" y="4309"/>
                    <a:pt x="219" y="4693"/>
                  </a:cubicBezTo>
                  <a:cubicBezTo>
                    <a:pt x="83" y="5076"/>
                    <a:pt x="15" y="5464"/>
                    <a:pt x="0" y="5614"/>
                  </a:cubicBezTo>
                  <a:cubicBezTo>
                    <a:pt x="70" y="5376"/>
                    <a:pt x="154" y="5140"/>
                    <a:pt x="253" y="4904"/>
                  </a:cubicBezTo>
                  <a:cubicBezTo>
                    <a:pt x="356" y="4668"/>
                    <a:pt x="474" y="4432"/>
                    <a:pt x="610" y="4196"/>
                  </a:cubicBezTo>
                  <a:lnTo>
                    <a:pt x="709" y="4021"/>
                  </a:lnTo>
                  <a:cubicBezTo>
                    <a:pt x="709" y="4021"/>
                    <a:pt x="848" y="3792"/>
                    <a:pt x="1005" y="3576"/>
                  </a:cubicBezTo>
                  <a:cubicBezTo>
                    <a:pt x="1165" y="3362"/>
                    <a:pt x="1342" y="3161"/>
                    <a:pt x="1342" y="3161"/>
                  </a:cubicBezTo>
                  <a:cubicBezTo>
                    <a:pt x="1577" y="2897"/>
                    <a:pt x="1843" y="2646"/>
                    <a:pt x="2134" y="2421"/>
                  </a:cubicBezTo>
                  <a:cubicBezTo>
                    <a:pt x="2422" y="2193"/>
                    <a:pt x="2748" y="2000"/>
                    <a:pt x="3056" y="1780"/>
                  </a:cubicBezTo>
                  <a:cubicBezTo>
                    <a:pt x="3363" y="1563"/>
                    <a:pt x="3658" y="1311"/>
                    <a:pt x="3865" y="1002"/>
                  </a:cubicBezTo>
                  <a:cubicBezTo>
                    <a:pt x="4074" y="700"/>
                    <a:pt x="4192" y="338"/>
                    <a:pt x="4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36">
              <a:extLst>
                <a:ext uri="{FF2B5EF4-FFF2-40B4-BE49-F238E27FC236}">
                  <a16:creationId xmlns:a16="http://schemas.microsoft.com/office/drawing/2014/main" id="{C6473212-E810-734D-8376-3175BE0EB28C}"/>
                </a:ext>
              </a:extLst>
            </p:cNvPr>
            <p:cNvSpPr/>
            <p:nvPr/>
          </p:nvSpPr>
          <p:spPr>
            <a:xfrm>
              <a:off x="2172025" y="2238275"/>
              <a:ext cx="64750" cy="23350"/>
            </a:xfrm>
            <a:custGeom>
              <a:avLst/>
              <a:gdLst/>
              <a:ahLst/>
              <a:cxnLst/>
              <a:rect l="l" t="t" r="r" b="b"/>
              <a:pathLst>
                <a:path w="2590" h="934" extrusionOk="0">
                  <a:moveTo>
                    <a:pt x="1644" y="1"/>
                  </a:moveTo>
                  <a:cubicBezTo>
                    <a:pt x="1506" y="1"/>
                    <a:pt x="1363" y="31"/>
                    <a:pt x="1234" y="94"/>
                  </a:cubicBezTo>
                  <a:cubicBezTo>
                    <a:pt x="1069" y="173"/>
                    <a:pt x="939" y="290"/>
                    <a:pt x="813" y="396"/>
                  </a:cubicBezTo>
                  <a:cubicBezTo>
                    <a:pt x="689" y="505"/>
                    <a:pt x="567" y="603"/>
                    <a:pt x="426" y="664"/>
                  </a:cubicBezTo>
                  <a:cubicBezTo>
                    <a:pt x="340" y="702"/>
                    <a:pt x="248" y="726"/>
                    <a:pt x="158" y="726"/>
                  </a:cubicBezTo>
                  <a:cubicBezTo>
                    <a:pt x="104" y="726"/>
                    <a:pt x="51" y="718"/>
                    <a:pt x="0" y="699"/>
                  </a:cubicBezTo>
                  <a:lnTo>
                    <a:pt x="0" y="699"/>
                  </a:lnTo>
                  <a:cubicBezTo>
                    <a:pt x="67" y="755"/>
                    <a:pt x="117" y="776"/>
                    <a:pt x="184" y="787"/>
                  </a:cubicBezTo>
                  <a:cubicBezTo>
                    <a:pt x="202" y="790"/>
                    <a:pt x="223" y="791"/>
                    <a:pt x="246" y="791"/>
                  </a:cubicBezTo>
                  <a:cubicBezTo>
                    <a:pt x="307" y="791"/>
                    <a:pt x="386" y="780"/>
                    <a:pt x="500" y="737"/>
                  </a:cubicBezTo>
                  <a:cubicBezTo>
                    <a:pt x="781" y="628"/>
                    <a:pt x="986" y="438"/>
                    <a:pt x="1220" y="302"/>
                  </a:cubicBezTo>
                  <a:cubicBezTo>
                    <a:pt x="1351" y="222"/>
                    <a:pt x="1500" y="183"/>
                    <a:pt x="1646" y="183"/>
                  </a:cubicBezTo>
                  <a:cubicBezTo>
                    <a:pt x="1671" y="183"/>
                    <a:pt x="1695" y="184"/>
                    <a:pt x="1719" y="186"/>
                  </a:cubicBezTo>
                  <a:cubicBezTo>
                    <a:pt x="1719" y="186"/>
                    <a:pt x="1814" y="195"/>
                    <a:pt x="1904" y="224"/>
                  </a:cubicBezTo>
                  <a:cubicBezTo>
                    <a:pt x="1995" y="253"/>
                    <a:pt x="2075" y="303"/>
                    <a:pt x="2075" y="303"/>
                  </a:cubicBezTo>
                  <a:cubicBezTo>
                    <a:pt x="2140" y="342"/>
                    <a:pt x="2283" y="429"/>
                    <a:pt x="2388" y="566"/>
                  </a:cubicBezTo>
                  <a:cubicBezTo>
                    <a:pt x="2497" y="697"/>
                    <a:pt x="2556" y="865"/>
                    <a:pt x="2579" y="933"/>
                  </a:cubicBezTo>
                  <a:cubicBezTo>
                    <a:pt x="2590" y="706"/>
                    <a:pt x="2509" y="456"/>
                    <a:pt x="2319" y="262"/>
                  </a:cubicBezTo>
                  <a:cubicBezTo>
                    <a:pt x="2319" y="262"/>
                    <a:pt x="2301" y="245"/>
                    <a:pt x="2282" y="229"/>
                  </a:cubicBezTo>
                  <a:cubicBezTo>
                    <a:pt x="2263" y="213"/>
                    <a:pt x="2243" y="199"/>
                    <a:pt x="2243" y="199"/>
                  </a:cubicBezTo>
                  <a:cubicBezTo>
                    <a:pt x="2243" y="199"/>
                    <a:pt x="2217" y="178"/>
                    <a:pt x="2176" y="151"/>
                  </a:cubicBezTo>
                  <a:cubicBezTo>
                    <a:pt x="2132" y="125"/>
                    <a:pt x="2074" y="94"/>
                    <a:pt x="2012" y="69"/>
                  </a:cubicBezTo>
                  <a:cubicBezTo>
                    <a:pt x="1889" y="21"/>
                    <a:pt x="1756" y="8"/>
                    <a:pt x="1756" y="8"/>
                  </a:cubicBezTo>
                  <a:cubicBezTo>
                    <a:pt x="1719" y="3"/>
                    <a:pt x="1682" y="1"/>
                    <a:pt x="16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36">
              <a:extLst>
                <a:ext uri="{FF2B5EF4-FFF2-40B4-BE49-F238E27FC236}">
                  <a16:creationId xmlns:a16="http://schemas.microsoft.com/office/drawing/2014/main" id="{CFB9F241-658A-2F14-22C3-F4F43900180E}"/>
                </a:ext>
              </a:extLst>
            </p:cNvPr>
            <p:cNvSpPr/>
            <p:nvPr/>
          </p:nvSpPr>
          <p:spPr>
            <a:xfrm>
              <a:off x="2203850" y="2266200"/>
              <a:ext cx="39075" cy="13675"/>
            </a:xfrm>
            <a:custGeom>
              <a:avLst/>
              <a:gdLst/>
              <a:ahLst/>
              <a:cxnLst/>
              <a:rect l="l" t="t" r="r" b="b"/>
              <a:pathLst>
                <a:path w="1563" h="547" extrusionOk="0">
                  <a:moveTo>
                    <a:pt x="597" y="1"/>
                  </a:moveTo>
                  <a:cubicBezTo>
                    <a:pt x="564" y="1"/>
                    <a:pt x="530" y="2"/>
                    <a:pt x="497" y="5"/>
                  </a:cubicBezTo>
                  <a:cubicBezTo>
                    <a:pt x="311" y="21"/>
                    <a:pt x="136" y="81"/>
                    <a:pt x="1" y="165"/>
                  </a:cubicBezTo>
                  <a:cubicBezTo>
                    <a:pt x="39" y="171"/>
                    <a:pt x="63" y="173"/>
                    <a:pt x="86" y="173"/>
                  </a:cubicBezTo>
                  <a:cubicBezTo>
                    <a:pt x="129" y="173"/>
                    <a:pt x="166" y="165"/>
                    <a:pt x="270" y="148"/>
                  </a:cubicBezTo>
                  <a:cubicBezTo>
                    <a:pt x="301" y="144"/>
                    <a:pt x="331" y="142"/>
                    <a:pt x="361" y="142"/>
                  </a:cubicBezTo>
                  <a:cubicBezTo>
                    <a:pt x="473" y="142"/>
                    <a:pt x="579" y="166"/>
                    <a:pt x="691" y="182"/>
                  </a:cubicBezTo>
                  <a:cubicBezTo>
                    <a:pt x="786" y="196"/>
                    <a:pt x="880" y="218"/>
                    <a:pt x="966" y="253"/>
                  </a:cubicBezTo>
                  <a:cubicBezTo>
                    <a:pt x="966" y="253"/>
                    <a:pt x="1015" y="271"/>
                    <a:pt x="1062" y="295"/>
                  </a:cubicBezTo>
                  <a:cubicBezTo>
                    <a:pt x="1085" y="305"/>
                    <a:pt x="1108" y="318"/>
                    <a:pt x="1124" y="328"/>
                  </a:cubicBezTo>
                  <a:cubicBezTo>
                    <a:pt x="1141" y="337"/>
                    <a:pt x="1152" y="344"/>
                    <a:pt x="1152" y="344"/>
                  </a:cubicBezTo>
                  <a:cubicBezTo>
                    <a:pt x="1189" y="364"/>
                    <a:pt x="1274" y="398"/>
                    <a:pt x="1358" y="439"/>
                  </a:cubicBezTo>
                  <a:cubicBezTo>
                    <a:pt x="1441" y="479"/>
                    <a:pt x="1522" y="530"/>
                    <a:pt x="1562" y="546"/>
                  </a:cubicBezTo>
                  <a:cubicBezTo>
                    <a:pt x="1509" y="436"/>
                    <a:pt x="1432" y="330"/>
                    <a:pt x="1325" y="240"/>
                  </a:cubicBezTo>
                  <a:lnTo>
                    <a:pt x="1325" y="239"/>
                  </a:lnTo>
                  <a:lnTo>
                    <a:pt x="1283" y="211"/>
                  </a:lnTo>
                  <a:cubicBezTo>
                    <a:pt x="1283" y="211"/>
                    <a:pt x="1225" y="175"/>
                    <a:pt x="1165" y="143"/>
                  </a:cubicBezTo>
                  <a:cubicBezTo>
                    <a:pt x="1135" y="129"/>
                    <a:pt x="1104" y="114"/>
                    <a:pt x="1081" y="103"/>
                  </a:cubicBezTo>
                  <a:cubicBezTo>
                    <a:pt x="1057" y="93"/>
                    <a:pt x="1041" y="87"/>
                    <a:pt x="1041" y="87"/>
                  </a:cubicBezTo>
                  <a:cubicBezTo>
                    <a:pt x="904" y="32"/>
                    <a:pt x="750" y="1"/>
                    <a:pt x="5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36">
              <a:extLst>
                <a:ext uri="{FF2B5EF4-FFF2-40B4-BE49-F238E27FC236}">
                  <a16:creationId xmlns:a16="http://schemas.microsoft.com/office/drawing/2014/main" id="{808A1363-6575-6D61-DC13-59B7B463802E}"/>
                </a:ext>
              </a:extLst>
            </p:cNvPr>
            <p:cNvSpPr/>
            <p:nvPr/>
          </p:nvSpPr>
          <p:spPr>
            <a:xfrm>
              <a:off x="2082000" y="2290775"/>
              <a:ext cx="37375" cy="30350"/>
            </a:xfrm>
            <a:custGeom>
              <a:avLst/>
              <a:gdLst/>
              <a:ahLst/>
              <a:cxnLst/>
              <a:rect l="l" t="t" r="r" b="b"/>
              <a:pathLst>
                <a:path w="1495" h="1214" extrusionOk="0">
                  <a:moveTo>
                    <a:pt x="1495" y="1"/>
                  </a:moveTo>
                  <a:lnTo>
                    <a:pt x="1495" y="1"/>
                  </a:lnTo>
                  <a:cubicBezTo>
                    <a:pt x="1392" y="60"/>
                    <a:pt x="1390" y="67"/>
                    <a:pt x="1265" y="211"/>
                  </a:cubicBezTo>
                  <a:cubicBezTo>
                    <a:pt x="1151" y="338"/>
                    <a:pt x="1019" y="427"/>
                    <a:pt x="891" y="542"/>
                  </a:cubicBezTo>
                  <a:cubicBezTo>
                    <a:pt x="805" y="617"/>
                    <a:pt x="716" y="690"/>
                    <a:pt x="625" y="753"/>
                  </a:cubicBezTo>
                  <a:cubicBezTo>
                    <a:pt x="625" y="753"/>
                    <a:pt x="574" y="788"/>
                    <a:pt x="523" y="822"/>
                  </a:cubicBezTo>
                  <a:cubicBezTo>
                    <a:pt x="471" y="855"/>
                    <a:pt x="417" y="886"/>
                    <a:pt x="417" y="886"/>
                  </a:cubicBezTo>
                  <a:cubicBezTo>
                    <a:pt x="373" y="911"/>
                    <a:pt x="289" y="980"/>
                    <a:pt x="204" y="1047"/>
                  </a:cubicBezTo>
                  <a:cubicBezTo>
                    <a:pt x="118" y="1114"/>
                    <a:pt x="32" y="1180"/>
                    <a:pt x="0" y="1213"/>
                  </a:cubicBezTo>
                  <a:cubicBezTo>
                    <a:pt x="135" y="1190"/>
                    <a:pt x="274" y="1156"/>
                    <a:pt x="416" y="1094"/>
                  </a:cubicBezTo>
                  <a:lnTo>
                    <a:pt x="465" y="1067"/>
                  </a:lnTo>
                  <a:cubicBezTo>
                    <a:pt x="465" y="1067"/>
                    <a:pt x="530" y="1029"/>
                    <a:pt x="595" y="991"/>
                  </a:cubicBezTo>
                  <a:cubicBezTo>
                    <a:pt x="658" y="951"/>
                    <a:pt x="720" y="908"/>
                    <a:pt x="720" y="908"/>
                  </a:cubicBezTo>
                  <a:cubicBezTo>
                    <a:pt x="1051" y="687"/>
                    <a:pt x="1341" y="329"/>
                    <a:pt x="14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36">
              <a:extLst>
                <a:ext uri="{FF2B5EF4-FFF2-40B4-BE49-F238E27FC236}">
                  <a16:creationId xmlns:a16="http://schemas.microsoft.com/office/drawing/2014/main" id="{62AE08B1-1328-FFFC-A0AC-7AB45489C285}"/>
                </a:ext>
              </a:extLst>
            </p:cNvPr>
            <p:cNvSpPr/>
            <p:nvPr/>
          </p:nvSpPr>
          <p:spPr>
            <a:xfrm>
              <a:off x="2060125" y="2201425"/>
              <a:ext cx="28425" cy="108775"/>
            </a:xfrm>
            <a:custGeom>
              <a:avLst/>
              <a:gdLst/>
              <a:ahLst/>
              <a:cxnLst/>
              <a:rect l="l" t="t" r="r" b="b"/>
              <a:pathLst>
                <a:path w="1137" h="4351" extrusionOk="0">
                  <a:moveTo>
                    <a:pt x="362" y="0"/>
                  </a:moveTo>
                  <a:cubicBezTo>
                    <a:pt x="234" y="52"/>
                    <a:pt x="172" y="115"/>
                    <a:pt x="118" y="207"/>
                  </a:cubicBezTo>
                  <a:cubicBezTo>
                    <a:pt x="69" y="300"/>
                    <a:pt x="16" y="441"/>
                    <a:pt x="49" y="705"/>
                  </a:cubicBezTo>
                  <a:cubicBezTo>
                    <a:pt x="83" y="944"/>
                    <a:pt x="202" y="1151"/>
                    <a:pt x="326" y="1333"/>
                  </a:cubicBezTo>
                  <a:cubicBezTo>
                    <a:pt x="453" y="1519"/>
                    <a:pt x="593" y="1690"/>
                    <a:pt x="711" y="1880"/>
                  </a:cubicBezTo>
                  <a:cubicBezTo>
                    <a:pt x="868" y="2130"/>
                    <a:pt x="948" y="2424"/>
                    <a:pt x="952" y="2709"/>
                  </a:cubicBezTo>
                  <a:cubicBezTo>
                    <a:pt x="952" y="2709"/>
                    <a:pt x="957" y="2869"/>
                    <a:pt x="928" y="3026"/>
                  </a:cubicBezTo>
                  <a:cubicBezTo>
                    <a:pt x="902" y="3184"/>
                    <a:pt x="843" y="3331"/>
                    <a:pt x="843" y="3331"/>
                  </a:cubicBezTo>
                  <a:cubicBezTo>
                    <a:pt x="797" y="3452"/>
                    <a:pt x="687" y="3709"/>
                    <a:pt x="504" y="3921"/>
                  </a:cubicBezTo>
                  <a:cubicBezTo>
                    <a:pt x="330" y="4138"/>
                    <a:pt x="94" y="4291"/>
                    <a:pt x="1" y="4350"/>
                  </a:cubicBezTo>
                  <a:cubicBezTo>
                    <a:pt x="340" y="4236"/>
                    <a:pt x="662" y="4003"/>
                    <a:pt x="885" y="3655"/>
                  </a:cubicBezTo>
                  <a:cubicBezTo>
                    <a:pt x="885" y="3655"/>
                    <a:pt x="903" y="3621"/>
                    <a:pt x="922" y="3589"/>
                  </a:cubicBezTo>
                  <a:cubicBezTo>
                    <a:pt x="939" y="3556"/>
                    <a:pt x="956" y="3521"/>
                    <a:pt x="956" y="3521"/>
                  </a:cubicBezTo>
                  <a:cubicBezTo>
                    <a:pt x="956" y="3521"/>
                    <a:pt x="979" y="3477"/>
                    <a:pt x="1008" y="3406"/>
                  </a:cubicBezTo>
                  <a:cubicBezTo>
                    <a:pt x="1035" y="3335"/>
                    <a:pt x="1069" y="3240"/>
                    <a:pt x="1090" y="3140"/>
                  </a:cubicBezTo>
                  <a:cubicBezTo>
                    <a:pt x="1137" y="2942"/>
                    <a:pt x="1136" y="2739"/>
                    <a:pt x="1136" y="2739"/>
                  </a:cubicBezTo>
                  <a:cubicBezTo>
                    <a:pt x="1136" y="2472"/>
                    <a:pt x="1074" y="2196"/>
                    <a:pt x="950" y="1947"/>
                  </a:cubicBezTo>
                  <a:cubicBezTo>
                    <a:pt x="826" y="1692"/>
                    <a:pt x="635" y="1491"/>
                    <a:pt x="473" y="1288"/>
                  </a:cubicBezTo>
                  <a:cubicBezTo>
                    <a:pt x="309" y="1086"/>
                    <a:pt x="165" y="873"/>
                    <a:pt x="135" y="627"/>
                  </a:cubicBezTo>
                  <a:cubicBezTo>
                    <a:pt x="99" y="391"/>
                    <a:pt x="164" y="128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36">
              <a:extLst>
                <a:ext uri="{FF2B5EF4-FFF2-40B4-BE49-F238E27FC236}">
                  <a16:creationId xmlns:a16="http://schemas.microsoft.com/office/drawing/2014/main" id="{0536F3FE-7AEE-625B-3C9D-C967FBB41711}"/>
                </a:ext>
              </a:extLst>
            </p:cNvPr>
            <p:cNvSpPr/>
            <p:nvPr/>
          </p:nvSpPr>
          <p:spPr>
            <a:xfrm>
              <a:off x="2038650" y="2249725"/>
              <a:ext cx="13800" cy="51650"/>
            </a:xfrm>
            <a:custGeom>
              <a:avLst/>
              <a:gdLst/>
              <a:ahLst/>
              <a:cxnLst/>
              <a:rect l="l" t="t" r="r" b="b"/>
              <a:pathLst>
                <a:path w="552" h="2066" extrusionOk="0">
                  <a:moveTo>
                    <a:pt x="324" y="0"/>
                  </a:moveTo>
                  <a:cubicBezTo>
                    <a:pt x="317" y="130"/>
                    <a:pt x="324" y="135"/>
                    <a:pt x="363" y="342"/>
                  </a:cubicBezTo>
                  <a:cubicBezTo>
                    <a:pt x="393" y="530"/>
                    <a:pt x="370" y="704"/>
                    <a:pt x="357" y="893"/>
                  </a:cubicBezTo>
                  <a:cubicBezTo>
                    <a:pt x="347" y="1018"/>
                    <a:pt x="329" y="1143"/>
                    <a:pt x="294" y="1260"/>
                  </a:cubicBezTo>
                  <a:cubicBezTo>
                    <a:pt x="294" y="1260"/>
                    <a:pt x="277" y="1326"/>
                    <a:pt x="254" y="1391"/>
                  </a:cubicBezTo>
                  <a:cubicBezTo>
                    <a:pt x="243" y="1423"/>
                    <a:pt x="230" y="1455"/>
                    <a:pt x="220" y="1478"/>
                  </a:cubicBezTo>
                  <a:cubicBezTo>
                    <a:pt x="211" y="1501"/>
                    <a:pt x="204" y="1518"/>
                    <a:pt x="204" y="1518"/>
                  </a:cubicBezTo>
                  <a:cubicBezTo>
                    <a:pt x="189" y="1561"/>
                    <a:pt x="151" y="1670"/>
                    <a:pt x="108" y="1795"/>
                  </a:cubicBezTo>
                  <a:cubicBezTo>
                    <a:pt x="66" y="1908"/>
                    <a:pt x="15" y="2016"/>
                    <a:pt x="1" y="2066"/>
                  </a:cubicBezTo>
                  <a:cubicBezTo>
                    <a:pt x="120" y="1967"/>
                    <a:pt x="230" y="1848"/>
                    <a:pt x="320" y="1698"/>
                  </a:cubicBezTo>
                  <a:lnTo>
                    <a:pt x="348" y="1641"/>
                  </a:lnTo>
                  <a:cubicBezTo>
                    <a:pt x="348" y="1641"/>
                    <a:pt x="383" y="1563"/>
                    <a:pt x="414" y="1484"/>
                  </a:cubicBezTo>
                  <a:cubicBezTo>
                    <a:pt x="428" y="1443"/>
                    <a:pt x="441" y="1403"/>
                    <a:pt x="452" y="1373"/>
                  </a:cubicBezTo>
                  <a:cubicBezTo>
                    <a:pt x="461" y="1342"/>
                    <a:pt x="467" y="1322"/>
                    <a:pt x="467" y="1322"/>
                  </a:cubicBezTo>
                  <a:cubicBezTo>
                    <a:pt x="528" y="1106"/>
                    <a:pt x="551" y="862"/>
                    <a:pt x="522" y="630"/>
                  </a:cubicBezTo>
                  <a:cubicBezTo>
                    <a:pt x="495" y="398"/>
                    <a:pt x="423" y="178"/>
                    <a:pt x="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36">
              <a:extLst>
                <a:ext uri="{FF2B5EF4-FFF2-40B4-BE49-F238E27FC236}">
                  <a16:creationId xmlns:a16="http://schemas.microsoft.com/office/drawing/2014/main" id="{E6956C05-F3BB-84AA-8D05-C3FDD4670B7B}"/>
                </a:ext>
              </a:extLst>
            </p:cNvPr>
            <p:cNvSpPr/>
            <p:nvPr/>
          </p:nvSpPr>
          <p:spPr>
            <a:xfrm>
              <a:off x="1962175" y="2253975"/>
              <a:ext cx="14575" cy="88075"/>
            </a:xfrm>
            <a:custGeom>
              <a:avLst/>
              <a:gdLst/>
              <a:ahLst/>
              <a:cxnLst/>
              <a:rect l="l" t="t" r="r" b="b"/>
              <a:pathLst>
                <a:path w="583" h="3523" extrusionOk="0">
                  <a:moveTo>
                    <a:pt x="351" y="0"/>
                  </a:moveTo>
                  <a:lnTo>
                    <a:pt x="351" y="0"/>
                  </a:lnTo>
                  <a:cubicBezTo>
                    <a:pt x="192" y="212"/>
                    <a:pt x="112" y="493"/>
                    <a:pt x="109" y="790"/>
                  </a:cubicBezTo>
                  <a:lnTo>
                    <a:pt x="108" y="789"/>
                  </a:lnTo>
                  <a:lnTo>
                    <a:pt x="110" y="844"/>
                  </a:lnTo>
                  <a:lnTo>
                    <a:pt x="113" y="898"/>
                  </a:lnTo>
                  <a:cubicBezTo>
                    <a:pt x="113" y="898"/>
                    <a:pt x="122" y="1043"/>
                    <a:pt x="147" y="1183"/>
                  </a:cubicBezTo>
                  <a:cubicBezTo>
                    <a:pt x="171" y="1325"/>
                    <a:pt x="202" y="1462"/>
                    <a:pt x="202" y="1462"/>
                  </a:cubicBezTo>
                  <a:cubicBezTo>
                    <a:pt x="281" y="1826"/>
                    <a:pt x="397" y="2199"/>
                    <a:pt x="397" y="2569"/>
                  </a:cubicBezTo>
                  <a:cubicBezTo>
                    <a:pt x="398" y="2936"/>
                    <a:pt x="272" y="3313"/>
                    <a:pt x="1" y="3522"/>
                  </a:cubicBezTo>
                  <a:cubicBezTo>
                    <a:pt x="97" y="3486"/>
                    <a:pt x="146" y="3454"/>
                    <a:pt x="205" y="3404"/>
                  </a:cubicBezTo>
                  <a:cubicBezTo>
                    <a:pt x="259" y="3349"/>
                    <a:pt x="330" y="3273"/>
                    <a:pt x="408" y="3098"/>
                  </a:cubicBezTo>
                  <a:cubicBezTo>
                    <a:pt x="543" y="2785"/>
                    <a:pt x="583" y="2450"/>
                    <a:pt x="526" y="2107"/>
                  </a:cubicBezTo>
                  <a:cubicBezTo>
                    <a:pt x="490" y="1876"/>
                    <a:pt x="431" y="1656"/>
                    <a:pt x="385" y="1446"/>
                  </a:cubicBezTo>
                  <a:cubicBezTo>
                    <a:pt x="385" y="1446"/>
                    <a:pt x="358" y="1327"/>
                    <a:pt x="336" y="1209"/>
                  </a:cubicBezTo>
                  <a:cubicBezTo>
                    <a:pt x="315" y="1092"/>
                    <a:pt x="303" y="975"/>
                    <a:pt x="303" y="975"/>
                  </a:cubicBezTo>
                  <a:cubicBezTo>
                    <a:pt x="293" y="879"/>
                    <a:pt x="257" y="677"/>
                    <a:pt x="264" y="476"/>
                  </a:cubicBezTo>
                  <a:cubicBezTo>
                    <a:pt x="266" y="275"/>
                    <a:pt x="324" y="78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36">
              <a:extLst>
                <a:ext uri="{FF2B5EF4-FFF2-40B4-BE49-F238E27FC236}">
                  <a16:creationId xmlns:a16="http://schemas.microsoft.com/office/drawing/2014/main" id="{31BE1A7C-DF0A-EB6B-64E5-C2AE0B326F55}"/>
                </a:ext>
              </a:extLst>
            </p:cNvPr>
            <p:cNvSpPr/>
            <p:nvPr/>
          </p:nvSpPr>
          <p:spPr>
            <a:xfrm>
              <a:off x="1559175" y="2349200"/>
              <a:ext cx="39775" cy="63450"/>
            </a:xfrm>
            <a:custGeom>
              <a:avLst/>
              <a:gdLst/>
              <a:ahLst/>
              <a:cxnLst/>
              <a:rect l="l" t="t" r="r" b="b"/>
              <a:pathLst>
                <a:path w="1591" h="2538" extrusionOk="0">
                  <a:moveTo>
                    <a:pt x="1590" y="1"/>
                  </a:moveTo>
                  <a:cubicBezTo>
                    <a:pt x="1380" y="73"/>
                    <a:pt x="1171" y="180"/>
                    <a:pt x="972" y="336"/>
                  </a:cubicBezTo>
                  <a:cubicBezTo>
                    <a:pt x="972" y="336"/>
                    <a:pt x="900" y="395"/>
                    <a:pt x="903" y="398"/>
                  </a:cubicBezTo>
                  <a:cubicBezTo>
                    <a:pt x="903" y="398"/>
                    <a:pt x="880" y="419"/>
                    <a:pt x="848" y="452"/>
                  </a:cubicBezTo>
                  <a:cubicBezTo>
                    <a:pt x="814" y="484"/>
                    <a:pt x="769" y="526"/>
                    <a:pt x="730" y="573"/>
                  </a:cubicBezTo>
                  <a:cubicBezTo>
                    <a:pt x="644" y="664"/>
                    <a:pt x="571" y="763"/>
                    <a:pt x="571" y="763"/>
                  </a:cubicBezTo>
                  <a:cubicBezTo>
                    <a:pt x="208" y="1221"/>
                    <a:pt x="16" y="1876"/>
                    <a:pt x="51" y="2425"/>
                  </a:cubicBezTo>
                  <a:lnTo>
                    <a:pt x="51" y="2425"/>
                  </a:lnTo>
                  <a:cubicBezTo>
                    <a:pt x="34" y="2409"/>
                    <a:pt x="17" y="2394"/>
                    <a:pt x="1" y="2380"/>
                  </a:cubicBezTo>
                  <a:lnTo>
                    <a:pt x="1" y="2380"/>
                  </a:lnTo>
                  <a:cubicBezTo>
                    <a:pt x="22" y="2421"/>
                    <a:pt x="39" y="2452"/>
                    <a:pt x="55" y="2480"/>
                  </a:cubicBezTo>
                  <a:lnTo>
                    <a:pt x="55" y="2480"/>
                  </a:lnTo>
                  <a:cubicBezTo>
                    <a:pt x="55" y="2483"/>
                    <a:pt x="56" y="2486"/>
                    <a:pt x="56" y="2489"/>
                  </a:cubicBezTo>
                  <a:lnTo>
                    <a:pt x="59" y="2487"/>
                  </a:lnTo>
                  <a:lnTo>
                    <a:pt x="59" y="2487"/>
                  </a:lnTo>
                  <a:cubicBezTo>
                    <a:pt x="62" y="2492"/>
                    <a:pt x="65" y="2497"/>
                    <a:pt x="68" y="2502"/>
                  </a:cubicBezTo>
                  <a:lnTo>
                    <a:pt x="90" y="2537"/>
                  </a:lnTo>
                  <a:lnTo>
                    <a:pt x="102" y="2488"/>
                  </a:lnTo>
                  <a:cubicBezTo>
                    <a:pt x="123" y="2409"/>
                    <a:pt x="120" y="2335"/>
                    <a:pt x="150" y="2129"/>
                  </a:cubicBezTo>
                  <a:cubicBezTo>
                    <a:pt x="194" y="1853"/>
                    <a:pt x="304" y="1617"/>
                    <a:pt x="420" y="1364"/>
                  </a:cubicBezTo>
                  <a:cubicBezTo>
                    <a:pt x="497" y="1192"/>
                    <a:pt x="598" y="1032"/>
                    <a:pt x="705" y="887"/>
                  </a:cubicBezTo>
                  <a:cubicBezTo>
                    <a:pt x="705" y="887"/>
                    <a:pt x="720" y="868"/>
                    <a:pt x="744" y="838"/>
                  </a:cubicBezTo>
                  <a:cubicBezTo>
                    <a:pt x="765" y="807"/>
                    <a:pt x="798" y="768"/>
                    <a:pt x="832" y="731"/>
                  </a:cubicBezTo>
                  <a:cubicBezTo>
                    <a:pt x="897" y="654"/>
                    <a:pt x="971" y="585"/>
                    <a:pt x="971" y="585"/>
                  </a:cubicBezTo>
                  <a:cubicBezTo>
                    <a:pt x="1028" y="525"/>
                    <a:pt x="1145" y="393"/>
                    <a:pt x="1272" y="274"/>
                  </a:cubicBezTo>
                  <a:cubicBezTo>
                    <a:pt x="1336" y="215"/>
                    <a:pt x="1402" y="157"/>
                    <a:pt x="1460" y="110"/>
                  </a:cubicBezTo>
                  <a:cubicBezTo>
                    <a:pt x="1518" y="64"/>
                    <a:pt x="1564" y="26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36">
              <a:extLst>
                <a:ext uri="{FF2B5EF4-FFF2-40B4-BE49-F238E27FC236}">
                  <a16:creationId xmlns:a16="http://schemas.microsoft.com/office/drawing/2014/main" id="{3BE9D21F-D53E-B111-8865-0C9B8091B528}"/>
                </a:ext>
              </a:extLst>
            </p:cNvPr>
            <p:cNvSpPr/>
            <p:nvPr/>
          </p:nvSpPr>
          <p:spPr>
            <a:xfrm>
              <a:off x="1543975" y="2326950"/>
              <a:ext cx="43200" cy="16000"/>
            </a:xfrm>
            <a:custGeom>
              <a:avLst/>
              <a:gdLst/>
              <a:ahLst/>
              <a:cxnLst/>
              <a:rect l="l" t="t" r="r" b="b"/>
              <a:pathLst>
                <a:path w="1728" h="640" extrusionOk="0">
                  <a:moveTo>
                    <a:pt x="1728" y="1"/>
                  </a:moveTo>
                  <a:lnTo>
                    <a:pt x="1728" y="1"/>
                  </a:lnTo>
                  <a:cubicBezTo>
                    <a:pt x="1610" y="58"/>
                    <a:pt x="1490" y="110"/>
                    <a:pt x="1363" y="166"/>
                  </a:cubicBezTo>
                  <a:lnTo>
                    <a:pt x="1318" y="191"/>
                  </a:lnTo>
                  <a:cubicBezTo>
                    <a:pt x="1318" y="191"/>
                    <a:pt x="1258" y="222"/>
                    <a:pt x="1196" y="252"/>
                  </a:cubicBezTo>
                  <a:cubicBezTo>
                    <a:pt x="1134" y="280"/>
                    <a:pt x="1072" y="306"/>
                    <a:pt x="1072" y="306"/>
                  </a:cubicBezTo>
                  <a:cubicBezTo>
                    <a:pt x="740" y="443"/>
                    <a:pt x="345" y="549"/>
                    <a:pt x="0" y="585"/>
                  </a:cubicBezTo>
                  <a:cubicBezTo>
                    <a:pt x="83" y="627"/>
                    <a:pt x="104" y="639"/>
                    <a:pt x="215" y="639"/>
                  </a:cubicBezTo>
                  <a:cubicBezTo>
                    <a:pt x="238" y="639"/>
                    <a:pt x="266" y="639"/>
                    <a:pt x="299" y="638"/>
                  </a:cubicBezTo>
                  <a:cubicBezTo>
                    <a:pt x="467" y="631"/>
                    <a:pt x="629" y="638"/>
                    <a:pt x="800" y="591"/>
                  </a:cubicBezTo>
                  <a:cubicBezTo>
                    <a:pt x="914" y="559"/>
                    <a:pt x="1025" y="522"/>
                    <a:pt x="1130" y="479"/>
                  </a:cubicBezTo>
                  <a:cubicBezTo>
                    <a:pt x="1130" y="479"/>
                    <a:pt x="1188" y="455"/>
                    <a:pt x="1247" y="429"/>
                  </a:cubicBezTo>
                  <a:cubicBezTo>
                    <a:pt x="1305" y="404"/>
                    <a:pt x="1361" y="374"/>
                    <a:pt x="1361" y="374"/>
                  </a:cubicBezTo>
                  <a:cubicBezTo>
                    <a:pt x="1408" y="351"/>
                    <a:pt x="1496" y="280"/>
                    <a:pt x="1571" y="203"/>
                  </a:cubicBezTo>
                  <a:cubicBezTo>
                    <a:pt x="1647" y="125"/>
                    <a:pt x="1710" y="40"/>
                    <a:pt x="17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36">
              <a:extLst>
                <a:ext uri="{FF2B5EF4-FFF2-40B4-BE49-F238E27FC236}">
                  <a16:creationId xmlns:a16="http://schemas.microsoft.com/office/drawing/2014/main" id="{78C96559-588E-9180-9DDC-48F5A0AC1873}"/>
                </a:ext>
              </a:extLst>
            </p:cNvPr>
            <p:cNvSpPr/>
            <p:nvPr/>
          </p:nvSpPr>
          <p:spPr>
            <a:xfrm>
              <a:off x="1540025" y="2271150"/>
              <a:ext cx="47600" cy="31025"/>
            </a:xfrm>
            <a:custGeom>
              <a:avLst/>
              <a:gdLst/>
              <a:ahLst/>
              <a:cxnLst/>
              <a:rect l="l" t="t" r="r" b="b"/>
              <a:pathLst>
                <a:path w="1904" h="1241" extrusionOk="0">
                  <a:moveTo>
                    <a:pt x="288" y="1"/>
                  </a:moveTo>
                  <a:cubicBezTo>
                    <a:pt x="180" y="1"/>
                    <a:pt x="75" y="33"/>
                    <a:pt x="0" y="94"/>
                  </a:cubicBezTo>
                  <a:cubicBezTo>
                    <a:pt x="72" y="81"/>
                    <a:pt x="106" y="86"/>
                    <a:pt x="152" y="82"/>
                  </a:cubicBezTo>
                  <a:cubicBezTo>
                    <a:pt x="155" y="82"/>
                    <a:pt x="159" y="82"/>
                    <a:pt x="162" y="82"/>
                  </a:cubicBezTo>
                  <a:cubicBezTo>
                    <a:pt x="174" y="82"/>
                    <a:pt x="186" y="82"/>
                    <a:pt x="199" y="82"/>
                  </a:cubicBezTo>
                  <a:cubicBezTo>
                    <a:pt x="238" y="82"/>
                    <a:pt x="288" y="84"/>
                    <a:pt x="361" y="104"/>
                  </a:cubicBezTo>
                  <a:cubicBezTo>
                    <a:pt x="457" y="132"/>
                    <a:pt x="539" y="186"/>
                    <a:pt x="608" y="250"/>
                  </a:cubicBezTo>
                  <a:cubicBezTo>
                    <a:pt x="677" y="313"/>
                    <a:pt x="734" y="391"/>
                    <a:pt x="797" y="475"/>
                  </a:cubicBezTo>
                  <a:cubicBezTo>
                    <a:pt x="883" y="586"/>
                    <a:pt x="957" y="710"/>
                    <a:pt x="1040" y="828"/>
                  </a:cubicBezTo>
                  <a:cubicBezTo>
                    <a:pt x="1040" y="828"/>
                    <a:pt x="1087" y="895"/>
                    <a:pt x="1140" y="959"/>
                  </a:cubicBezTo>
                  <a:cubicBezTo>
                    <a:pt x="1193" y="1026"/>
                    <a:pt x="1258" y="1083"/>
                    <a:pt x="1258" y="1083"/>
                  </a:cubicBezTo>
                  <a:cubicBezTo>
                    <a:pt x="1309" y="1130"/>
                    <a:pt x="1442" y="1210"/>
                    <a:pt x="1586" y="1233"/>
                  </a:cubicBezTo>
                  <a:cubicBezTo>
                    <a:pt x="1616" y="1238"/>
                    <a:pt x="1644" y="1240"/>
                    <a:pt x="1672" y="1240"/>
                  </a:cubicBezTo>
                  <a:cubicBezTo>
                    <a:pt x="1782" y="1240"/>
                    <a:pt x="1874" y="1203"/>
                    <a:pt x="1903" y="1175"/>
                  </a:cubicBezTo>
                  <a:lnTo>
                    <a:pt x="1903" y="1175"/>
                  </a:lnTo>
                  <a:cubicBezTo>
                    <a:pt x="1887" y="1177"/>
                    <a:pt x="1872" y="1178"/>
                    <a:pt x="1856" y="1178"/>
                  </a:cubicBezTo>
                  <a:cubicBezTo>
                    <a:pt x="1714" y="1178"/>
                    <a:pt x="1586" y="1113"/>
                    <a:pt x="1470" y="1018"/>
                  </a:cubicBezTo>
                  <a:lnTo>
                    <a:pt x="1420" y="983"/>
                  </a:lnTo>
                  <a:cubicBezTo>
                    <a:pt x="1420" y="983"/>
                    <a:pt x="1355" y="932"/>
                    <a:pt x="1302" y="869"/>
                  </a:cubicBezTo>
                  <a:cubicBezTo>
                    <a:pt x="1247" y="808"/>
                    <a:pt x="1197" y="735"/>
                    <a:pt x="1197" y="735"/>
                  </a:cubicBezTo>
                  <a:cubicBezTo>
                    <a:pt x="1064" y="550"/>
                    <a:pt x="937" y="315"/>
                    <a:pt x="716" y="151"/>
                  </a:cubicBezTo>
                  <a:cubicBezTo>
                    <a:pt x="606" y="72"/>
                    <a:pt x="480" y="19"/>
                    <a:pt x="351" y="4"/>
                  </a:cubicBezTo>
                  <a:cubicBezTo>
                    <a:pt x="330" y="2"/>
                    <a:pt x="309" y="1"/>
                    <a:pt x="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36">
              <a:extLst>
                <a:ext uri="{FF2B5EF4-FFF2-40B4-BE49-F238E27FC236}">
                  <a16:creationId xmlns:a16="http://schemas.microsoft.com/office/drawing/2014/main" id="{2F5FCD2A-D554-444C-FAFD-4439A74EBCA1}"/>
                </a:ext>
              </a:extLst>
            </p:cNvPr>
            <p:cNvSpPr/>
            <p:nvPr/>
          </p:nvSpPr>
          <p:spPr>
            <a:xfrm>
              <a:off x="1581950" y="2211725"/>
              <a:ext cx="20425" cy="56550"/>
            </a:xfrm>
            <a:custGeom>
              <a:avLst/>
              <a:gdLst/>
              <a:ahLst/>
              <a:cxnLst/>
              <a:rect l="l" t="t" r="r" b="b"/>
              <a:pathLst>
                <a:path w="817" h="2262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0" y="117"/>
                    <a:pt x="105" y="125"/>
                    <a:pt x="62" y="373"/>
                  </a:cubicBezTo>
                  <a:cubicBezTo>
                    <a:pt x="28" y="595"/>
                    <a:pt x="0" y="810"/>
                    <a:pt x="40" y="1043"/>
                  </a:cubicBezTo>
                  <a:cubicBezTo>
                    <a:pt x="70" y="1198"/>
                    <a:pt x="110" y="1350"/>
                    <a:pt x="166" y="1490"/>
                  </a:cubicBezTo>
                  <a:cubicBezTo>
                    <a:pt x="166" y="1490"/>
                    <a:pt x="195" y="1570"/>
                    <a:pt x="231" y="1647"/>
                  </a:cubicBezTo>
                  <a:cubicBezTo>
                    <a:pt x="248" y="1686"/>
                    <a:pt x="267" y="1724"/>
                    <a:pt x="283" y="1752"/>
                  </a:cubicBezTo>
                  <a:cubicBezTo>
                    <a:pt x="298" y="1780"/>
                    <a:pt x="308" y="1798"/>
                    <a:pt x="308" y="1798"/>
                  </a:cubicBezTo>
                  <a:cubicBezTo>
                    <a:pt x="340" y="1860"/>
                    <a:pt x="436" y="1976"/>
                    <a:pt x="542" y="2072"/>
                  </a:cubicBezTo>
                  <a:cubicBezTo>
                    <a:pt x="649" y="2167"/>
                    <a:pt x="766" y="2241"/>
                    <a:pt x="817" y="2261"/>
                  </a:cubicBezTo>
                  <a:cubicBezTo>
                    <a:pt x="712" y="2125"/>
                    <a:pt x="620" y="1980"/>
                    <a:pt x="531" y="1819"/>
                  </a:cubicBezTo>
                  <a:lnTo>
                    <a:pt x="532" y="1819"/>
                  </a:lnTo>
                  <a:lnTo>
                    <a:pt x="496" y="1762"/>
                  </a:lnTo>
                  <a:cubicBezTo>
                    <a:pt x="496" y="1762"/>
                    <a:pt x="485" y="1743"/>
                    <a:pt x="469" y="1713"/>
                  </a:cubicBezTo>
                  <a:cubicBezTo>
                    <a:pt x="453" y="1684"/>
                    <a:pt x="431" y="1645"/>
                    <a:pt x="411" y="1604"/>
                  </a:cubicBezTo>
                  <a:cubicBezTo>
                    <a:pt x="393" y="1563"/>
                    <a:pt x="374" y="1523"/>
                    <a:pt x="360" y="1491"/>
                  </a:cubicBezTo>
                  <a:cubicBezTo>
                    <a:pt x="348" y="1460"/>
                    <a:pt x="341" y="1439"/>
                    <a:pt x="341" y="1439"/>
                  </a:cubicBezTo>
                  <a:cubicBezTo>
                    <a:pt x="257" y="1218"/>
                    <a:pt x="191" y="972"/>
                    <a:pt x="169" y="724"/>
                  </a:cubicBezTo>
                  <a:cubicBezTo>
                    <a:pt x="145" y="475"/>
                    <a:pt x="158" y="224"/>
                    <a:pt x="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36">
              <a:extLst>
                <a:ext uri="{FF2B5EF4-FFF2-40B4-BE49-F238E27FC236}">
                  <a16:creationId xmlns:a16="http://schemas.microsoft.com/office/drawing/2014/main" id="{C3297683-2333-9CE8-7F6A-77A2C42EC4DB}"/>
                </a:ext>
              </a:extLst>
            </p:cNvPr>
            <p:cNvSpPr/>
            <p:nvPr/>
          </p:nvSpPr>
          <p:spPr>
            <a:xfrm>
              <a:off x="1662225" y="2218100"/>
              <a:ext cx="40775" cy="47700"/>
            </a:xfrm>
            <a:custGeom>
              <a:avLst/>
              <a:gdLst/>
              <a:ahLst/>
              <a:cxnLst/>
              <a:rect l="l" t="t" r="r" b="b"/>
              <a:pathLst>
                <a:path w="1631" h="1908" extrusionOk="0">
                  <a:moveTo>
                    <a:pt x="1630" y="0"/>
                  </a:moveTo>
                  <a:cubicBezTo>
                    <a:pt x="1563" y="43"/>
                    <a:pt x="1527" y="58"/>
                    <a:pt x="1480" y="85"/>
                  </a:cubicBezTo>
                  <a:cubicBezTo>
                    <a:pt x="1434" y="110"/>
                    <a:pt x="1378" y="146"/>
                    <a:pt x="1258" y="196"/>
                  </a:cubicBezTo>
                  <a:cubicBezTo>
                    <a:pt x="1042" y="285"/>
                    <a:pt x="804" y="298"/>
                    <a:pt x="580" y="456"/>
                  </a:cubicBezTo>
                  <a:cubicBezTo>
                    <a:pt x="434" y="557"/>
                    <a:pt x="312" y="687"/>
                    <a:pt x="219" y="826"/>
                  </a:cubicBezTo>
                  <a:cubicBezTo>
                    <a:pt x="219" y="826"/>
                    <a:pt x="206" y="847"/>
                    <a:pt x="188" y="877"/>
                  </a:cubicBezTo>
                  <a:cubicBezTo>
                    <a:pt x="168" y="906"/>
                    <a:pt x="146" y="949"/>
                    <a:pt x="125" y="991"/>
                  </a:cubicBezTo>
                  <a:cubicBezTo>
                    <a:pt x="82" y="1075"/>
                    <a:pt x="52" y="1166"/>
                    <a:pt x="52" y="1166"/>
                  </a:cubicBezTo>
                  <a:cubicBezTo>
                    <a:pt x="23" y="1238"/>
                    <a:pt x="1" y="1405"/>
                    <a:pt x="19" y="1562"/>
                  </a:cubicBezTo>
                  <a:cubicBezTo>
                    <a:pt x="33" y="1720"/>
                    <a:pt x="94" y="1860"/>
                    <a:pt x="125" y="1908"/>
                  </a:cubicBezTo>
                  <a:cubicBezTo>
                    <a:pt x="111" y="1724"/>
                    <a:pt x="128" y="1540"/>
                    <a:pt x="187" y="1354"/>
                  </a:cubicBezTo>
                  <a:cubicBezTo>
                    <a:pt x="187" y="1354"/>
                    <a:pt x="202" y="1285"/>
                    <a:pt x="204" y="1285"/>
                  </a:cubicBezTo>
                  <a:cubicBezTo>
                    <a:pt x="204" y="1285"/>
                    <a:pt x="204" y="1285"/>
                    <a:pt x="204" y="1285"/>
                  </a:cubicBezTo>
                  <a:cubicBezTo>
                    <a:pt x="204" y="1285"/>
                    <a:pt x="231" y="1193"/>
                    <a:pt x="270" y="1107"/>
                  </a:cubicBezTo>
                  <a:cubicBezTo>
                    <a:pt x="311" y="1020"/>
                    <a:pt x="363" y="941"/>
                    <a:pt x="363" y="941"/>
                  </a:cubicBezTo>
                  <a:cubicBezTo>
                    <a:pt x="500" y="729"/>
                    <a:pt x="700" y="552"/>
                    <a:pt x="950" y="445"/>
                  </a:cubicBezTo>
                  <a:cubicBezTo>
                    <a:pt x="1075" y="387"/>
                    <a:pt x="1208" y="336"/>
                    <a:pt x="1330" y="267"/>
                  </a:cubicBezTo>
                  <a:cubicBezTo>
                    <a:pt x="1452" y="200"/>
                    <a:pt x="1562" y="108"/>
                    <a:pt x="1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36">
              <a:extLst>
                <a:ext uri="{FF2B5EF4-FFF2-40B4-BE49-F238E27FC236}">
                  <a16:creationId xmlns:a16="http://schemas.microsoft.com/office/drawing/2014/main" id="{2BC14B6A-598D-DE7B-527E-23C579543C52}"/>
                </a:ext>
              </a:extLst>
            </p:cNvPr>
            <p:cNvSpPr/>
            <p:nvPr/>
          </p:nvSpPr>
          <p:spPr>
            <a:xfrm>
              <a:off x="1672725" y="2244900"/>
              <a:ext cx="66550" cy="20125"/>
            </a:xfrm>
            <a:custGeom>
              <a:avLst/>
              <a:gdLst/>
              <a:ahLst/>
              <a:cxnLst/>
              <a:rect l="l" t="t" r="r" b="b"/>
              <a:pathLst>
                <a:path w="2662" h="805" extrusionOk="0">
                  <a:moveTo>
                    <a:pt x="2497" y="0"/>
                  </a:moveTo>
                  <a:cubicBezTo>
                    <a:pt x="2438" y="0"/>
                    <a:pt x="2366" y="10"/>
                    <a:pt x="2218" y="33"/>
                  </a:cubicBezTo>
                  <a:cubicBezTo>
                    <a:pt x="1973" y="72"/>
                    <a:pt x="1740" y="91"/>
                    <a:pt x="1493" y="157"/>
                  </a:cubicBezTo>
                  <a:cubicBezTo>
                    <a:pt x="1327" y="202"/>
                    <a:pt x="1163" y="250"/>
                    <a:pt x="1007" y="301"/>
                  </a:cubicBezTo>
                  <a:cubicBezTo>
                    <a:pt x="1007" y="301"/>
                    <a:pt x="918" y="329"/>
                    <a:pt x="831" y="357"/>
                  </a:cubicBezTo>
                  <a:cubicBezTo>
                    <a:pt x="744" y="387"/>
                    <a:pt x="657" y="417"/>
                    <a:pt x="657" y="417"/>
                  </a:cubicBezTo>
                  <a:cubicBezTo>
                    <a:pt x="512" y="465"/>
                    <a:pt x="88" y="718"/>
                    <a:pt x="0" y="804"/>
                  </a:cubicBezTo>
                  <a:cubicBezTo>
                    <a:pt x="186" y="753"/>
                    <a:pt x="377" y="701"/>
                    <a:pt x="580" y="639"/>
                  </a:cubicBezTo>
                  <a:lnTo>
                    <a:pt x="652" y="612"/>
                  </a:lnTo>
                  <a:cubicBezTo>
                    <a:pt x="652" y="612"/>
                    <a:pt x="751" y="577"/>
                    <a:pt x="848" y="543"/>
                  </a:cubicBezTo>
                  <a:cubicBezTo>
                    <a:pt x="946" y="511"/>
                    <a:pt x="1046" y="479"/>
                    <a:pt x="1046" y="479"/>
                  </a:cubicBezTo>
                  <a:cubicBezTo>
                    <a:pt x="1568" y="312"/>
                    <a:pt x="2161" y="142"/>
                    <a:pt x="2661" y="19"/>
                  </a:cubicBezTo>
                  <a:cubicBezTo>
                    <a:pt x="2589" y="7"/>
                    <a:pt x="2547" y="0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36">
              <a:extLst>
                <a:ext uri="{FF2B5EF4-FFF2-40B4-BE49-F238E27FC236}">
                  <a16:creationId xmlns:a16="http://schemas.microsoft.com/office/drawing/2014/main" id="{CF8D4499-C8A1-FD8D-13F7-D5C1101471F7}"/>
                </a:ext>
              </a:extLst>
            </p:cNvPr>
            <p:cNvSpPr/>
            <p:nvPr/>
          </p:nvSpPr>
          <p:spPr>
            <a:xfrm>
              <a:off x="1693325" y="2280000"/>
              <a:ext cx="222050" cy="87700"/>
            </a:xfrm>
            <a:custGeom>
              <a:avLst/>
              <a:gdLst/>
              <a:ahLst/>
              <a:cxnLst/>
              <a:rect l="l" t="t" r="r" b="b"/>
              <a:pathLst>
                <a:path w="8882" h="3508" extrusionOk="0">
                  <a:moveTo>
                    <a:pt x="8881" y="1"/>
                  </a:moveTo>
                  <a:cubicBezTo>
                    <a:pt x="8797" y="112"/>
                    <a:pt x="8732" y="197"/>
                    <a:pt x="8675" y="274"/>
                  </a:cubicBezTo>
                  <a:cubicBezTo>
                    <a:pt x="8613" y="350"/>
                    <a:pt x="8559" y="419"/>
                    <a:pt x="8497" y="500"/>
                  </a:cubicBezTo>
                  <a:cubicBezTo>
                    <a:pt x="8366" y="656"/>
                    <a:pt x="8217" y="870"/>
                    <a:pt x="7868" y="1230"/>
                  </a:cubicBezTo>
                  <a:cubicBezTo>
                    <a:pt x="7234" y="1868"/>
                    <a:pt x="6534" y="2330"/>
                    <a:pt x="5705" y="2714"/>
                  </a:cubicBezTo>
                  <a:cubicBezTo>
                    <a:pt x="5148" y="2972"/>
                    <a:pt x="4560" y="3144"/>
                    <a:pt x="3981" y="3238"/>
                  </a:cubicBezTo>
                  <a:cubicBezTo>
                    <a:pt x="3981" y="3238"/>
                    <a:pt x="3655" y="3291"/>
                    <a:pt x="3326" y="3310"/>
                  </a:cubicBezTo>
                  <a:cubicBezTo>
                    <a:pt x="3172" y="3322"/>
                    <a:pt x="3018" y="3325"/>
                    <a:pt x="2897" y="3325"/>
                  </a:cubicBezTo>
                  <a:cubicBezTo>
                    <a:pt x="2761" y="3325"/>
                    <a:pt x="2668" y="3321"/>
                    <a:pt x="2668" y="3321"/>
                  </a:cubicBezTo>
                  <a:cubicBezTo>
                    <a:pt x="2399" y="3319"/>
                    <a:pt x="1827" y="3291"/>
                    <a:pt x="1276" y="3186"/>
                  </a:cubicBezTo>
                  <a:cubicBezTo>
                    <a:pt x="724" y="3089"/>
                    <a:pt x="205" y="2905"/>
                    <a:pt x="0" y="2837"/>
                  </a:cubicBezTo>
                  <a:lnTo>
                    <a:pt x="0" y="2837"/>
                  </a:lnTo>
                  <a:cubicBezTo>
                    <a:pt x="632" y="3144"/>
                    <a:pt x="1330" y="3371"/>
                    <a:pt x="2115" y="3467"/>
                  </a:cubicBezTo>
                  <a:lnTo>
                    <a:pt x="2115" y="3468"/>
                  </a:lnTo>
                  <a:cubicBezTo>
                    <a:pt x="2115" y="3468"/>
                    <a:pt x="2187" y="3475"/>
                    <a:pt x="2259" y="3480"/>
                  </a:cubicBezTo>
                  <a:lnTo>
                    <a:pt x="2404" y="3492"/>
                  </a:lnTo>
                  <a:cubicBezTo>
                    <a:pt x="2404" y="3492"/>
                    <a:pt x="2428" y="3493"/>
                    <a:pt x="2470" y="3496"/>
                  </a:cubicBezTo>
                  <a:cubicBezTo>
                    <a:pt x="2512" y="3499"/>
                    <a:pt x="2573" y="3501"/>
                    <a:pt x="2645" y="3503"/>
                  </a:cubicBezTo>
                  <a:cubicBezTo>
                    <a:pt x="2707" y="3506"/>
                    <a:pt x="2779" y="3508"/>
                    <a:pt x="2855" y="3508"/>
                  </a:cubicBezTo>
                  <a:cubicBezTo>
                    <a:pt x="2956" y="3508"/>
                    <a:pt x="3066" y="3505"/>
                    <a:pt x="3176" y="3501"/>
                  </a:cubicBezTo>
                  <a:cubicBezTo>
                    <a:pt x="3563" y="3490"/>
                    <a:pt x="3946" y="3427"/>
                    <a:pt x="3946" y="3427"/>
                  </a:cubicBezTo>
                  <a:cubicBezTo>
                    <a:pt x="4957" y="3281"/>
                    <a:pt x="5994" y="2866"/>
                    <a:pt x="6858" y="2244"/>
                  </a:cubicBezTo>
                  <a:cubicBezTo>
                    <a:pt x="7731" y="1631"/>
                    <a:pt x="8424" y="818"/>
                    <a:pt x="88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36">
              <a:extLst>
                <a:ext uri="{FF2B5EF4-FFF2-40B4-BE49-F238E27FC236}">
                  <a16:creationId xmlns:a16="http://schemas.microsoft.com/office/drawing/2014/main" id="{1533AD1B-156D-9F2E-8080-EA2C868A676C}"/>
                </a:ext>
              </a:extLst>
            </p:cNvPr>
            <p:cNvSpPr/>
            <p:nvPr/>
          </p:nvSpPr>
          <p:spPr>
            <a:xfrm>
              <a:off x="1781950" y="2201950"/>
              <a:ext cx="31600" cy="73925"/>
            </a:xfrm>
            <a:custGeom>
              <a:avLst/>
              <a:gdLst/>
              <a:ahLst/>
              <a:cxnLst/>
              <a:rect l="l" t="t" r="r" b="b"/>
              <a:pathLst>
                <a:path w="1264" h="2957" extrusionOk="0">
                  <a:moveTo>
                    <a:pt x="1" y="1"/>
                  </a:moveTo>
                  <a:lnTo>
                    <a:pt x="1" y="1"/>
                  </a:lnTo>
                  <a:cubicBezTo>
                    <a:pt x="138" y="182"/>
                    <a:pt x="266" y="373"/>
                    <a:pt x="396" y="584"/>
                  </a:cubicBezTo>
                  <a:lnTo>
                    <a:pt x="396" y="583"/>
                  </a:lnTo>
                  <a:lnTo>
                    <a:pt x="446" y="657"/>
                  </a:lnTo>
                  <a:cubicBezTo>
                    <a:pt x="446" y="657"/>
                    <a:pt x="510" y="760"/>
                    <a:pt x="572" y="864"/>
                  </a:cubicBezTo>
                  <a:cubicBezTo>
                    <a:pt x="601" y="917"/>
                    <a:pt x="630" y="970"/>
                    <a:pt x="652" y="1010"/>
                  </a:cubicBezTo>
                  <a:cubicBezTo>
                    <a:pt x="672" y="1051"/>
                    <a:pt x="685" y="1078"/>
                    <a:pt x="685" y="1078"/>
                  </a:cubicBezTo>
                  <a:cubicBezTo>
                    <a:pt x="826" y="1364"/>
                    <a:pt x="955" y="1679"/>
                    <a:pt x="1041" y="2003"/>
                  </a:cubicBezTo>
                  <a:cubicBezTo>
                    <a:pt x="1131" y="2327"/>
                    <a:pt x="1185" y="2654"/>
                    <a:pt x="1207" y="2956"/>
                  </a:cubicBezTo>
                  <a:cubicBezTo>
                    <a:pt x="1253" y="2778"/>
                    <a:pt x="1264" y="2764"/>
                    <a:pt x="1239" y="2435"/>
                  </a:cubicBezTo>
                  <a:cubicBezTo>
                    <a:pt x="1211" y="2142"/>
                    <a:pt x="1185" y="1864"/>
                    <a:pt x="1089" y="1573"/>
                  </a:cubicBezTo>
                  <a:cubicBezTo>
                    <a:pt x="1023" y="1379"/>
                    <a:pt x="946" y="1190"/>
                    <a:pt x="857" y="1015"/>
                  </a:cubicBezTo>
                  <a:cubicBezTo>
                    <a:pt x="857" y="1015"/>
                    <a:pt x="810" y="916"/>
                    <a:pt x="756" y="819"/>
                  </a:cubicBezTo>
                  <a:cubicBezTo>
                    <a:pt x="730" y="771"/>
                    <a:pt x="702" y="723"/>
                    <a:pt x="679" y="689"/>
                  </a:cubicBezTo>
                  <a:cubicBezTo>
                    <a:pt x="657" y="653"/>
                    <a:pt x="643" y="630"/>
                    <a:pt x="643" y="630"/>
                  </a:cubicBezTo>
                  <a:cubicBezTo>
                    <a:pt x="597" y="552"/>
                    <a:pt x="472" y="405"/>
                    <a:pt x="339" y="274"/>
                  </a:cubicBezTo>
                  <a:cubicBezTo>
                    <a:pt x="205" y="146"/>
                    <a:pt x="61" y="3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36">
              <a:extLst>
                <a:ext uri="{FF2B5EF4-FFF2-40B4-BE49-F238E27FC236}">
                  <a16:creationId xmlns:a16="http://schemas.microsoft.com/office/drawing/2014/main" id="{4851A7BE-EB29-D1F3-0486-564BB2B75FA1}"/>
                </a:ext>
              </a:extLst>
            </p:cNvPr>
            <p:cNvSpPr/>
            <p:nvPr/>
          </p:nvSpPr>
          <p:spPr>
            <a:xfrm>
              <a:off x="1853800" y="2200200"/>
              <a:ext cx="61500" cy="70475"/>
            </a:xfrm>
            <a:custGeom>
              <a:avLst/>
              <a:gdLst/>
              <a:ahLst/>
              <a:cxnLst/>
              <a:rect l="l" t="t" r="r" b="b"/>
              <a:pathLst>
                <a:path w="2460" h="2819" extrusionOk="0">
                  <a:moveTo>
                    <a:pt x="2460" y="1"/>
                  </a:moveTo>
                  <a:lnTo>
                    <a:pt x="2460" y="1"/>
                  </a:lnTo>
                  <a:cubicBezTo>
                    <a:pt x="2318" y="221"/>
                    <a:pt x="2167" y="440"/>
                    <a:pt x="1999" y="673"/>
                  </a:cubicBezTo>
                  <a:lnTo>
                    <a:pt x="2000" y="673"/>
                  </a:lnTo>
                  <a:lnTo>
                    <a:pt x="1942" y="762"/>
                  </a:lnTo>
                  <a:cubicBezTo>
                    <a:pt x="1942" y="762"/>
                    <a:pt x="1862" y="877"/>
                    <a:pt x="1781" y="991"/>
                  </a:cubicBezTo>
                  <a:cubicBezTo>
                    <a:pt x="1739" y="1047"/>
                    <a:pt x="1696" y="1103"/>
                    <a:pt x="1664" y="1146"/>
                  </a:cubicBezTo>
                  <a:cubicBezTo>
                    <a:pt x="1632" y="1187"/>
                    <a:pt x="1610" y="1215"/>
                    <a:pt x="1610" y="1215"/>
                  </a:cubicBezTo>
                  <a:cubicBezTo>
                    <a:pt x="1153" y="1801"/>
                    <a:pt x="555" y="2392"/>
                    <a:pt x="1" y="2818"/>
                  </a:cubicBezTo>
                  <a:cubicBezTo>
                    <a:pt x="199" y="2742"/>
                    <a:pt x="216" y="2741"/>
                    <a:pt x="519" y="2515"/>
                  </a:cubicBezTo>
                  <a:cubicBezTo>
                    <a:pt x="787" y="2308"/>
                    <a:pt x="1043" y="2122"/>
                    <a:pt x="1285" y="1868"/>
                  </a:cubicBezTo>
                  <a:cubicBezTo>
                    <a:pt x="1446" y="1698"/>
                    <a:pt x="1599" y="1523"/>
                    <a:pt x="1738" y="1347"/>
                  </a:cubicBezTo>
                  <a:cubicBezTo>
                    <a:pt x="1738" y="1347"/>
                    <a:pt x="1817" y="1248"/>
                    <a:pt x="1891" y="1147"/>
                  </a:cubicBezTo>
                  <a:cubicBezTo>
                    <a:pt x="1968" y="1047"/>
                    <a:pt x="2038" y="942"/>
                    <a:pt x="2038" y="942"/>
                  </a:cubicBezTo>
                  <a:cubicBezTo>
                    <a:pt x="2098" y="858"/>
                    <a:pt x="2201" y="664"/>
                    <a:pt x="2288" y="471"/>
                  </a:cubicBezTo>
                  <a:cubicBezTo>
                    <a:pt x="2374" y="276"/>
                    <a:pt x="2442" y="81"/>
                    <a:pt x="24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36">
              <a:extLst>
                <a:ext uri="{FF2B5EF4-FFF2-40B4-BE49-F238E27FC236}">
                  <a16:creationId xmlns:a16="http://schemas.microsoft.com/office/drawing/2014/main" id="{DE075867-0566-B67B-EA2E-28A19BFA4632}"/>
                </a:ext>
              </a:extLst>
            </p:cNvPr>
            <p:cNvSpPr/>
            <p:nvPr/>
          </p:nvSpPr>
          <p:spPr>
            <a:xfrm>
              <a:off x="1816550" y="2209275"/>
              <a:ext cx="39350" cy="16125"/>
            </a:xfrm>
            <a:custGeom>
              <a:avLst/>
              <a:gdLst/>
              <a:ahLst/>
              <a:cxnLst/>
              <a:rect l="l" t="t" r="r" b="b"/>
              <a:pathLst>
                <a:path w="1574" h="645" extrusionOk="0">
                  <a:moveTo>
                    <a:pt x="1573" y="1"/>
                  </a:moveTo>
                  <a:cubicBezTo>
                    <a:pt x="1455" y="18"/>
                    <a:pt x="1335" y="41"/>
                    <a:pt x="1209" y="77"/>
                  </a:cubicBezTo>
                  <a:lnTo>
                    <a:pt x="1164" y="94"/>
                  </a:lnTo>
                  <a:cubicBezTo>
                    <a:pt x="1164" y="94"/>
                    <a:pt x="928" y="186"/>
                    <a:pt x="928" y="186"/>
                  </a:cubicBezTo>
                  <a:cubicBezTo>
                    <a:pt x="613" y="307"/>
                    <a:pt x="275" y="479"/>
                    <a:pt x="1" y="637"/>
                  </a:cubicBezTo>
                  <a:cubicBezTo>
                    <a:pt x="36" y="641"/>
                    <a:pt x="61" y="645"/>
                    <a:pt x="83" y="645"/>
                  </a:cubicBezTo>
                  <a:cubicBezTo>
                    <a:pt x="128" y="645"/>
                    <a:pt x="166" y="632"/>
                    <a:pt x="272" y="597"/>
                  </a:cubicBezTo>
                  <a:cubicBezTo>
                    <a:pt x="415" y="548"/>
                    <a:pt x="558" y="530"/>
                    <a:pt x="701" y="472"/>
                  </a:cubicBezTo>
                  <a:cubicBezTo>
                    <a:pt x="797" y="433"/>
                    <a:pt x="892" y="394"/>
                    <a:pt x="985" y="359"/>
                  </a:cubicBezTo>
                  <a:lnTo>
                    <a:pt x="1193" y="278"/>
                  </a:lnTo>
                  <a:cubicBezTo>
                    <a:pt x="1277" y="245"/>
                    <a:pt x="1522" y="65"/>
                    <a:pt x="1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36">
              <a:extLst>
                <a:ext uri="{FF2B5EF4-FFF2-40B4-BE49-F238E27FC236}">
                  <a16:creationId xmlns:a16="http://schemas.microsoft.com/office/drawing/2014/main" id="{D43FB354-B236-843D-0ECB-4603422627DE}"/>
                </a:ext>
              </a:extLst>
            </p:cNvPr>
            <p:cNvSpPr/>
            <p:nvPr/>
          </p:nvSpPr>
          <p:spPr>
            <a:xfrm>
              <a:off x="1836450" y="2100875"/>
              <a:ext cx="50625" cy="37750"/>
            </a:xfrm>
            <a:custGeom>
              <a:avLst/>
              <a:gdLst/>
              <a:ahLst/>
              <a:cxnLst/>
              <a:rect l="l" t="t" r="r" b="b"/>
              <a:pathLst>
                <a:path w="2025" h="1510" extrusionOk="0">
                  <a:moveTo>
                    <a:pt x="276" y="1"/>
                  </a:moveTo>
                  <a:cubicBezTo>
                    <a:pt x="154" y="1"/>
                    <a:pt x="47" y="15"/>
                    <a:pt x="1" y="28"/>
                  </a:cubicBezTo>
                  <a:cubicBezTo>
                    <a:pt x="181" y="67"/>
                    <a:pt x="358" y="123"/>
                    <a:pt x="540" y="197"/>
                  </a:cubicBezTo>
                  <a:lnTo>
                    <a:pt x="608" y="219"/>
                  </a:lnTo>
                  <a:cubicBezTo>
                    <a:pt x="608" y="219"/>
                    <a:pt x="632" y="227"/>
                    <a:pt x="665" y="242"/>
                  </a:cubicBezTo>
                  <a:cubicBezTo>
                    <a:pt x="698" y="256"/>
                    <a:pt x="744" y="272"/>
                    <a:pt x="787" y="294"/>
                  </a:cubicBezTo>
                  <a:cubicBezTo>
                    <a:pt x="830" y="315"/>
                    <a:pt x="872" y="337"/>
                    <a:pt x="905" y="353"/>
                  </a:cubicBezTo>
                  <a:cubicBezTo>
                    <a:pt x="936" y="372"/>
                    <a:pt x="958" y="384"/>
                    <a:pt x="958" y="384"/>
                  </a:cubicBezTo>
                  <a:cubicBezTo>
                    <a:pt x="1177" y="512"/>
                    <a:pt x="1398" y="674"/>
                    <a:pt x="1581" y="871"/>
                  </a:cubicBezTo>
                  <a:cubicBezTo>
                    <a:pt x="1765" y="1066"/>
                    <a:pt x="1919" y="1288"/>
                    <a:pt x="2025" y="1509"/>
                  </a:cubicBezTo>
                  <a:cubicBezTo>
                    <a:pt x="2016" y="1358"/>
                    <a:pt x="2024" y="1341"/>
                    <a:pt x="1896" y="1103"/>
                  </a:cubicBezTo>
                  <a:cubicBezTo>
                    <a:pt x="1777" y="893"/>
                    <a:pt x="1656" y="694"/>
                    <a:pt x="1467" y="525"/>
                  </a:cubicBezTo>
                  <a:cubicBezTo>
                    <a:pt x="1339" y="415"/>
                    <a:pt x="1204" y="314"/>
                    <a:pt x="1063" y="234"/>
                  </a:cubicBezTo>
                  <a:cubicBezTo>
                    <a:pt x="1063" y="234"/>
                    <a:pt x="985" y="187"/>
                    <a:pt x="903" y="148"/>
                  </a:cubicBezTo>
                  <a:cubicBezTo>
                    <a:pt x="862" y="126"/>
                    <a:pt x="820" y="109"/>
                    <a:pt x="788" y="96"/>
                  </a:cubicBezTo>
                  <a:cubicBezTo>
                    <a:pt x="757" y="83"/>
                    <a:pt x="736" y="74"/>
                    <a:pt x="736" y="74"/>
                  </a:cubicBezTo>
                  <a:cubicBezTo>
                    <a:pt x="667" y="44"/>
                    <a:pt x="510" y="13"/>
                    <a:pt x="358" y="3"/>
                  </a:cubicBezTo>
                  <a:cubicBezTo>
                    <a:pt x="330" y="1"/>
                    <a:pt x="303" y="1"/>
                    <a:pt x="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36">
              <a:extLst>
                <a:ext uri="{FF2B5EF4-FFF2-40B4-BE49-F238E27FC236}">
                  <a16:creationId xmlns:a16="http://schemas.microsoft.com/office/drawing/2014/main" id="{F99EC537-2D44-9A86-F13A-D6B5992087ED}"/>
                </a:ext>
              </a:extLst>
            </p:cNvPr>
            <p:cNvSpPr/>
            <p:nvPr/>
          </p:nvSpPr>
          <p:spPr>
            <a:xfrm>
              <a:off x="1922425" y="2085025"/>
              <a:ext cx="43400" cy="33650"/>
            </a:xfrm>
            <a:custGeom>
              <a:avLst/>
              <a:gdLst/>
              <a:ahLst/>
              <a:cxnLst/>
              <a:rect l="l" t="t" r="r" b="b"/>
              <a:pathLst>
                <a:path w="1736" h="1346" extrusionOk="0">
                  <a:moveTo>
                    <a:pt x="1736" y="0"/>
                  </a:moveTo>
                  <a:cubicBezTo>
                    <a:pt x="1615" y="95"/>
                    <a:pt x="1490" y="190"/>
                    <a:pt x="1361" y="296"/>
                  </a:cubicBezTo>
                  <a:lnTo>
                    <a:pt x="1316" y="339"/>
                  </a:lnTo>
                  <a:cubicBezTo>
                    <a:pt x="1316" y="339"/>
                    <a:pt x="1255" y="394"/>
                    <a:pt x="1194" y="448"/>
                  </a:cubicBezTo>
                  <a:cubicBezTo>
                    <a:pt x="1131" y="501"/>
                    <a:pt x="1069" y="554"/>
                    <a:pt x="1069" y="554"/>
                  </a:cubicBezTo>
                  <a:cubicBezTo>
                    <a:pt x="736" y="831"/>
                    <a:pt x="344" y="1122"/>
                    <a:pt x="0" y="1345"/>
                  </a:cubicBezTo>
                  <a:cubicBezTo>
                    <a:pt x="130" y="1335"/>
                    <a:pt x="141" y="1335"/>
                    <a:pt x="338" y="1235"/>
                  </a:cubicBezTo>
                  <a:cubicBezTo>
                    <a:pt x="513" y="1142"/>
                    <a:pt x="687" y="1072"/>
                    <a:pt x="853" y="952"/>
                  </a:cubicBezTo>
                  <a:cubicBezTo>
                    <a:pt x="965" y="871"/>
                    <a:pt x="1073" y="787"/>
                    <a:pt x="1175" y="703"/>
                  </a:cubicBezTo>
                  <a:lnTo>
                    <a:pt x="1287" y="608"/>
                  </a:lnTo>
                  <a:cubicBezTo>
                    <a:pt x="1344" y="560"/>
                    <a:pt x="1398" y="509"/>
                    <a:pt x="1398" y="509"/>
                  </a:cubicBezTo>
                  <a:cubicBezTo>
                    <a:pt x="1491" y="430"/>
                    <a:pt x="1709" y="97"/>
                    <a:pt x="17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36">
              <a:extLst>
                <a:ext uri="{FF2B5EF4-FFF2-40B4-BE49-F238E27FC236}">
                  <a16:creationId xmlns:a16="http://schemas.microsoft.com/office/drawing/2014/main" id="{834CB1A2-D711-C866-443B-9752B26327F4}"/>
                </a:ext>
              </a:extLst>
            </p:cNvPr>
            <p:cNvSpPr/>
            <p:nvPr/>
          </p:nvSpPr>
          <p:spPr>
            <a:xfrm>
              <a:off x="1998850" y="2094075"/>
              <a:ext cx="38650" cy="26500"/>
            </a:xfrm>
            <a:custGeom>
              <a:avLst/>
              <a:gdLst/>
              <a:ahLst/>
              <a:cxnLst/>
              <a:rect l="l" t="t" r="r" b="b"/>
              <a:pathLst>
                <a:path w="1546" h="1060" extrusionOk="0">
                  <a:moveTo>
                    <a:pt x="1545" y="0"/>
                  </a:moveTo>
                  <a:lnTo>
                    <a:pt x="1545" y="0"/>
                  </a:lnTo>
                  <a:cubicBezTo>
                    <a:pt x="1447" y="67"/>
                    <a:pt x="1448" y="74"/>
                    <a:pt x="1331" y="221"/>
                  </a:cubicBezTo>
                  <a:cubicBezTo>
                    <a:pt x="1223" y="350"/>
                    <a:pt x="1092" y="434"/>
                    <a:pt x="963" y="539"/>
                  </a:cubicBezTo>
                  <a:cubicBezTo>
                    <a:pt x="874" y="608"/>
                    <a:pt x="782" y="672"/>
                    <a:pt x="687" y="722"/>
                  </a:cubicBezTo>
                  <a:cubicBezTo>
                    <a:pt x="687" y="722"/>
                    <a:pt x="634" y="751"/>
                    <a:pt x="579" y="775"/>
                  </a:cubicBezTo>
                  <a:cubicBezTo>
                    <a:pt x="525" y="802"/>
                    <a:pt x="467" y="821"/>
                    <a:pt x="467" y="821"/>
                  </a:cubicBezTo>
                  <a:cubicBezTo>
                    <a:pt x="422" y="840"/>
                    <a:pt x="330" y="891"/>
                    <a:pt x="235" y="939"/>
                  </a:cubicBezTo>
                  <a:cubicBezTo>
                    <a:pt x="139" y="986"/>
                    <a:pt x="40" y="1028"/>
                    <a:pt x="0" y="1052"/>
                  </a:cubicBezTo>
                  <a:cubicBezTo>
                    <a:pt x="47" y="1057"/>
                    <a:pt x="94" y="1060"/>
                    <a:pt x="143" y="1060"/>
                  </a:cubicBezTo>
                  <a:cubicBezTo>
                    <a:pt x="236" y="1060"/>
                    <a:pt x="333" y="1050"/>
                    <a:pt x="433" y="1026"/>
                  </a:cubicBezTo>
                  <a:lnTo>
                    <a:pt x="486" y="1009"/>
                  </a:lnTo>
                  <a:cubicBezTo>
                    <a:pt x="486" y="1009"/>
                    <a:pt x="557" y="982"/>
                    <a:pt x="626" y="953"/>
                  </a:cubicBezTo>
                  <a:cubicBezTo>
                    <a:pt x="661" y="937"/>
                    <a:pt x="695" y="922"/>
                    <a:pt x="721" y="910"/>
                  </a:cubicBezTo>
                  <a:cubicBezTo>
                    <a:pt x="746" y="897"/>
                    <a:pt x="763" y="887"/>
                    <a:pt x="763" y="887"/>
                  </a:cubicBezTo>
                  <a:cubicBezTo>
                    <a:pt x="939" y="794"/>
                    <a:pt x="1110" y="662"/>
                    <a:pt x="1245" y="504"/>
                  </a:cubicBezTo>
                  <a:cubicBezTo>
                    <a:pt x="1381" y="347"/>
                    <a:pt x="1483" y="170"/>
                    <a:pt x="1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36">
              <a:extLst>
                <a:ext uri="{FF2B5EF4-FFF2-40B4-BE49-F238E27FC236}">
                  <a16:creationId xmlns:a16="http://schemas.microsoft.com/office/drawing/2014/main" id="{F5B2D696-FB51-1829-67AD-E96CB7161360}"/>
                </a:ext>
              </a:extLst>
            </p:cNvPr>
            <p:cNvSpPr/>
            <p:nvPr/>
          </p:nvSpPr>
          <p:spPr>
            <a:xfrm>
              <a:off x="1971225" y="2133825"/>
              <a:ext cx="19200" cy="92300"/>
            </a:xfrm>
            <a:custGeom>
              <a:avLst/>
              <a:gdLst/>
              <a:ahLst/>
              <a:cxnLst/>
              <a:rect l="l" t="t" r="r" b="b"/>
              <a:pathLst>
                <a:path w="768" h="3692" extrusionOk="0">
                  <a:moveTo>
                    <a:pt x="768" y="1"/>
                  </a:moveTo>
                  <a:lnTo>
                    <a:pt x="768" y="1"/>
                  </a:lnTo>
                  <a:cubicBezTo>
                    <a:pt x="612" y="215"/>
                    <a:pt x="470" y="450"/>
                    <a:pt x="350" y="722"/>
                  </a:cubicBezTo>
                  <a:lnTo>
                    <a:pt x="312" y="824"/>
                  </a:lnTo>
                  <a:cubicBezTo>
                    <a:pt x="312" y="824"/>
                    <a:pt x="299" y="857"/>
                    <a:pt x="281" y="909"/>
                  </a:cubicBezTo>
                  <a:cubicBezTo>
                    <a:pt x="264" y="961"/>
                    <a:pt x="239" y="1029"/>
                    <a:pt x="219" y="1100"/>
                  </a:cubicBezTo>
                  <a:cubicBezTo>
                    <a:pt x="199" y="1169"/>
                    <a:pt x="179" y="1239"/>
                    <a:pt x="163" y="1291"/>
                  </a:cubicBezTo>
                  <a:cubicBezTo>
                    <a:pt x="150" y="1344"/>
                    <a:pt x="142" y="1380"/>
                    <a:pt x="142" y="1380"/>
                  </a:cubicBezTo>
                  <a:cubicBezTo>
                    <a:pt x="51" y="1753"/>
                    <a:pt x="0" y="2161"/>
                    <a:pt x="11" y="2561"/>
                  </a:cubicBezTo>
                  <a:cubicBezTo>
                    <a:pt x="18" y="2963"/>
                    <a:pt x="79" y="3352"/>
                    <a:pt x="174" y="3691"/>
                  </a:cubicBezTo>
                  <a:cubicBezTo>
                    <a:pt x="188" y="3477"/>
                    <a:pt x="179" y="3465"/>
                    <a:pt x="150" y="3092"/>
                  </a:cubicBezTo>
                  <a:cubicBezTo>
                    <a:pt x="130" y="2756"/>
                    <a:pt x="167" y="2448"/>
                    <a:pt x="200" y="2109"/>
                  </a:cubicBezTo>
                  <a:cubicBezTo>
                    <a:pt x="225" y="1882"/>
                    <a:pt x="261" y="1657"/>
                    <a:pt x="314" y="1446"/>
                  </a:cubicBezTo>
                  <a:cubicBezTo>
                    <a:pt x="314" y="1446"/>
                    <a:pt x="341" y="1326"/>
                    <a:pt x="376" y="1209"/>
                  </a:cubicBezTo>
                  <a:cubicBezTo>
                    <a:pt x="393" y="1149"/>
                    <a:pt x="411" y="1091"/>
                    <a:pt x="427" y="1048"/>
                  </a:cubicBezTo>
                  <a:cubicBezTo>
                    <a:pt x="441" y="1003"/>
                    <a:pt x="451" y="974"/>
                    <a:pt x="451" y="974"/>
                  </a:cubicBezTo>
                  <a:cubicBezTo>
                    <a:pt x="478" y="885"/>
                    <a:pt x="540" y="684"/>
                    <a:pt x="605" y="473"/>
                  </a:cubicBezTo>
                  <a:cubicBezTo>
                    <a:pt x="671" y="273"/>
                    <a:pt x="745" y="81"/>
                    <a:pt x="7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36">
              <a:extLst>
                <a:ext uri="{FF2B5EF4-FFF2-40B4-BE49-F238E27FC236}">
                  <a16:creationId xmlns:a16="http://schemas.microsoft.com/office/drawing/2014/main" id="{51501647-3A5B-5170-F771-330FE0C9A63C}"/>
                </a:ext>
              </a:extLst>
            </p:cNvPr>
            <p:cNvSpPr/>
            <p:nvPr/>
          </p:nvSpPr>
          <p:spPr>
            <a:xfrm>
              <a:off x="1945700" y="2124400"/>
              <a:ext cx="24975" cy="37725"/>
            </a:xfrm>
            <a:custGeom>
              <a:avLst/>
              <a:gdLst/>
              <a:ahLst/>
              <a:cxnLst/>
              <a:rect l="l" t="t" r="r" b="b"/>
              <a:pathLst>
                <a:path w="999" h="1509" extrusionOk="0">
                  <a:moveTo>
                    <a:pt x="998" y="1"/>
                  </a:moveTo>
                  <a:cubicBezTo>
                    <a:pt x="912" y="71"/>
                    <a:pt x="910" y="76"/>
                    <a:pt x="823" y="233"/>
                  </a:cubicBezTo>
                  <a:cubicBezTo>
                    <a:pt x="745" y="373"/>
                    <a:pt x="645" y="484"/>
                    <a:pt x="559" y="621"/>
                  </a:cubicBezTo>
                  <a:cubicBezTo>
                    <a:pt x="502" y="713"/>
                    <a:pt x="443" y="803"/>
                    <a:pt x="381" y="886"/>
                  </a:cubicBezTo>
                  <a:cubicBezTo>
                    <a:pt x="381" y="886"/>
                    <a:pt x="345" y="933"/>
                    <a:pt x="311" y="979"/>
                  </a:cubicBezTo>
                  <a:cubicBezTo>
                    <a:pt x="275" y="1026"/>
                    <a:pt x="238" y="1071"/>
                    <a:pt x="238" y="1071"/>
                  </a:cubicBezTo>
                  <a:cubicBezTo>
                    <a:pt x="181" y="1146"/>
                    <a:pt x="31" y="1427"/>
                    <a:pt x="0" y="1509"/>
                  </a:cubicBezTo>
                  <a:cubicBezTo>
                    <a:pt x="108" y="1439"/>
                    <a:pt x="214" y="1360"/>
                    <a:pt x="316" y="1260"/>
                  </a:cubicBezTo>
                  <a:lnTo>
                    <a:pt x="350" y="1220"/>
                  </a:lnTo>
                  <a:lnTo>
                    <a:pt x="437" y="1113"/>
                  </a:lnTo>
                  <a:cubicBezTo>
                    <a:pt x="479" y="1058"/>
                    <a:pt x="522" y="1003"/>
                    <a:pt x="522" y="1003"/>
                  </a:cubicBezTo>
                  <a:cubicBezTo>
                    <a:pt x="742" y="710"/>
                    <a:pt x="914" y="327"/>
                    <a:pt x="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36">
              <a:extLst>
                <a:ext uri="{FF2B5EF4-FFF2-40B4-BE49-F238E27FC236}">
                  <a16:creationId xmlns:a16="http://schemas.microsoft.com/office/drawing/2014/main" id="{20281A23-4C11-A549-F3A8-8E40E5BA9AE2}"/>
                </a:ext>
              </a:extLst>
            </p:cNvPr>
            <p:cNvSpPr/>
            <p:nvPr/>
          </p:nvSpPr>
          <p:spPr>
            <a:xfrm>
              <a:off x="1947550" y="2009300"/>
              <a:ext cx="129800" cy="77125"/>
            </a:xfrm>
            <a:custGeom>
              <a:avLst/>
              <a:gdLst/>
              <a:ahLst/>
              <a:cxnLst/>
              <a:rect l="l" t="t" r="r" b="b"/>
              <a:pathLst>
                <a:path w="5192" h="3085" extrusionOk="0">
                  <a:moveTo>
                    <a:pt x="5191" y="0"/>
                  </a:moveTo>
                  <a:lnTo>
                    <a:pt x="5191" y="0"/>
                  </a:lnTo>
                  <a:cubicBezTo>
                    <a:pt x="4861" y="59"/>
                    <a:pt x="4835" y="55"/>
                    <a:pt x="4268" y="268"/>
                  </a:cubicBezTo>
                  <a:cubicBezTo>
                    <a:pt x="3761" y="464"/>
                    <a:pt x="3290" y="647"/>
                    <a:pt x="2799" y="914"/>
                  </a:cubicBezTo>
                  <a:cubicBezTo>
                    <a:pt x="2471" y="1095"/>
                    <a:pt x="2151" y="1284"/>
                    <a:pt x="1851" y="1482"/>
                  </a:cubicBezTo>
                  <a:cubicBezTo>
                    <a:pt x="1851" y="1482"/>
                    <a:pt x="1681" y="1590"/>
                    <a:pt x="1517" y="1706"/>
                  </a:cubicBezTo>
                  <a:cubicBezTo>
                    <a:pt x="1433" y="1762"/>
                    <a:pt x="1352" y="1821"/>
                    <a:pt x="1291" y="1866"/>
                  </a:cubicBezTo>
                  <a:cubicBezTo>
                    <a:pt x="1229" y="1910"/>
                    <a:pt x="1188" y="1940"/>
                    <a:pt x="1188" y="1940"/>
                  </a:cubicBezTo>
                  <a:cubicBezTo>
                    <a:pt x="1055" y="2036"/>
                    <a:pt x="790" y="2266"/>
                    <a:pt x="546" y="2501"/>
                  </a:cubicBezTo>
                  <a:cubicBezTo>
                    <a:pt x="302" y="2738"/>
                    <a:pt x="81" y="2984"/>
                    <a:pt x="1" y="3084"/>
                  </a:cubicBezTo>
                  <a:cubicBezTo>
                    <a:pt x="325" y="2817"/>
                    <a:pt x="665" y="2555"/>
                    <a:pt x="1039" y="2281"/>
                  </a:cubicBezTo>
                  <a:lnTo>
                    <a:pt x="1174" y="2177"/>
                  </a:lnTo>
                  <a:cubicBezTo>
                    <a:pt x="1174" y="2177"/>
                    <a:pt x="1219" y="2141"/>
                    <a:pt x="1288" y="2093"/>
                  </a:cubicBezTo>
                  <a:cubicBezTo>
                    <a:pt x="1357" y="2042"/>
                    <a:pt x="1450" y="1976"/>
                    <a:pt x="1542" y="1909"/>
                  </a:cubicBezTo>
                  <a:cubicBezTo>
                    <a:pt x="1635" y="1845"/>
                    <a:pt x="1729" y="1781"/>
                    <a:pt x="1799" y="1733"/>
                  </a:cubicBezTo>
                  <a:cubicBezTo>
                    <a:pt x="1871" y="1686"/>
                    <a:pt x="1918" y="1655"/>
                    <a:pt x="1918" y="1655"/>
                  </a:cubicBezTo>
                  <a:cubicBezTo>
                    <a:pt x="2422" y="1327"/>
                    <a:pt x="2972" y="1002"/>
                    <a:pt x="3535" y="722"/>
                  </a:cubicBezTo>
                  <a:cubicBezTo>
                    <a:pt x="4096" y="438"/>
                    <a:pt x="4665" y="194"/>
                    <a:pt x="5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36">
              <a:extLst>
                <a:ext uri="{FF2B5EF4-FFF2-40B4-BE49-F238E27FC236}">
                  <a16:creationId xmlns:a16="http://schemas.microsoft.com/office/drawing/2014/main" id="{32E0C8D7-840D-6D79-5FBC-55271F79B947}"/>
                </a:ext>
              </a:extLst>
            </p:cNvPr>
            <p:cNvSpPr/>
            <p:nvPr/>
          </p:nvSpPr>
          <p:spPr>
            <a:xfrm>
              <a:off x="2022075" y="1973700"/>
              <a:ext cx="66925" cy="30225"/>
            </a:xfrm>
            <a:custGeom>
              <a:avLst/>
              <a:gdLst/>
              <a:ahLst/>
              <a:cxnLst/>
              <a:rect l="l" t="t" r="r" b="b"/>
              <a:pathLst>
                <a:path w="2677" h="1209" extrusionOk="0">
                  <a:moveTo>
                    <a:pt x="2152" y="0"/>
                  </a:moveTo>
                  <a:cubicBezTo>
                    <a:pt x="2107" y="0"/>
                    <a:pt x="2060" y="2"/>
                    <a:pt x="2013" y="5"/>
                  </a:cubicBezTo>
                  <a:lnTo>
                    <a:pt x="1927" y="15"/>
                  </a:lnTo>
                  <a:cubicBezTo>
                    <a:pt x="1927" y="15"/>
                    <a:pt x="1898" y="19"/>
                    <a:pt x="1854" y="27"/>
                  </a:cubicBezTo>
                  <a:cubicBezTo>
                    <a:pt x="1812" y="36"/>
                    <a:pt x="1754" y="45"/>
                    <a:pt x="1698" y="58"/>
                  </a:cubicBezTo>
                  <a:cubicBezTo>
                    <a:pt x="1640" y="72"/>
                    <a:pt x="1584" y="86"/>
                    <a:pt x="1542" y="96"/>
                  </a:cubicBezTo>
                  <a:cubicBezTo>
                    <a:pt x="1500" y="109"/>
                    <a:pt x="1472" y="117"/>
                    <a:pt x="1472" y="117"/>
                  </a:cubicBezTo>
                  <a:cubicBezTo>
                    <a:pt x="1178" y="208"/>
                    <a:pt x="879" y="353"/>
                    <a:pt x="624" y="547"/>
                  </a:cubicBezTo>
                  <a:cubicBezTo>
                    <a:pt x="368" y="740"/>
                    <a:pt x="153" y="973"/>
                    <a:pt x="0" y="1208"/>
                  </a:cubicBezTo>
                  <a:cubicBezTo>
                    <a:pt x="146" y="1114"/>
                    <a:pt x="146" y="1102"/>
                    <a:pt x="367" y="905"/>
                  </a:cubicBezTo>
                  <a:cubicBezTo>
                    <a:pt x="568" y="733"/>
                    <a:pt x="787" y="623"/>
                    <a:pt x="1022" y="499"/>
                  </a:cubicBezTo>
                  <a:cubicBezTo>
                    <a:pt x="1180" y="417"/>
                    <a:pt x="1344" y="346"/>
                    <a:pt x="1508" y="298"/>
                  </a:cubicBezTo>
                  <a:cubicBezTo>
                    <a:pt x="1508" y="298"/>
                    <a:pt x="1599" y="267"/>
                    <a:pt x="1693" y="247"/>
                  </a:cubicBezTo>
                  <a:cubicBezTo>
                    <a:pt x="1740" y="234"/>
                    <a:pt x="1786" y="224"/>
                    <a:pt x="1822" y="219"/>
                  </a:cubicBezTo>
                  <a:cubicBezTo>
                    <a:pt x="1858" y="212"/>
                    <a:pt x="1882" y="208"/>
                    <a:pt x="1882" y="208"/>
                  </a:cubicBezTo>
                  <a:cubicBezTo>
                    <a:pt x="1958" y="192"/>
                    <a:pt x="2119" y="153"/>
                    <a:pt x="2284" y="121"/>
                  </a:cubicBezTo>
                  <a:cubicBezTo>
                    <a:pt x="2447" y="92"/>
                    <a:pt x="2610" y="77"/>
                    <a:pt x="2676" y="62"/>
                  </a:cubicBezTo>
                  <a:cubicBezTo>
                    <a:pt x="2512" y="24"/>
                    <a:pt x="2338" y="0"/>
                    <a:pt x="2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36">
              <a:extLst>
                <a:ext uri="{FF2B5EF4-FFF2-40B4-BE49-F238E27FC236}">
                  <a16:creationId xmlns:a16="http://schemas.microsoft.com/office/drawing/2014/main" id="{E449045E-917A-2561-016B-AD444CD163F5}"/>
                </a:ext>
              </a:extLst>
            </p:cNvPr>
            <p:cNvSpPr/>
            <p:nvPr/>
          </p:nvSpPr>
          <p:spPr>
            <a:xfrm>
              <a:off x="1885475" y="1996925"/>
              <a:ext cx="35700" cy="36375"/>
            </a:xfrm>
            <a:custGeom>
              <a:avLst/>
              <a:gdLst/>
              <a:ahLst/>
              <a:cxnLst/>
              <a:rect l="l" t="t" r="r" b="b"/>
              <a:pathLst>
                <a:path w="1428" h="1455" extrusionOk="0">
                  <a:moveTo>
                    <a:pt x="162" y="1"/>
                  </a:moveTo>
                  <a:cubicBezTo>
                    <a:pt x="90" y="1"/>
                    <a:pt x="30" y="8"/>
                    <a:pt x="0" y="15"/>
                  </a:cubicBezTo>
                  <a:cubicBezTo>
                    <a:pt x="143" y="64"/>
                    <a:pt x="277" y="128"/>
                    <a:pt x="413" y="207"/>
                  </a:cubicBezTo>
                  <a:lnTo>
                    <a:pt x="465" y="231"/>
                  </a:lnTo>
                  <a:cubicBezTo>
                    <a:pt x="465" y="231"/>
                    <a:pt x="482" y="240"/>
                    <a:pt x="507" y="255"/>
                  </a:cubicBezTo>
                  <a:cubicBezTo>
                    <a:pt x="532" y="270"/>
                    <a:pt x="566" y="289"/>
                    <a:pt x="598" y="310"/>
                  </a:cubicBezTo>
                  <a:cubicBezTo>
                    <a:pt x="630" y="333"/>
                    <a:pt x="661" y="356"/>
                    <a:pt x="685" y="372"/>
                  </a:cubicBezTo>
                  <a:cubicBezTo>
                    <a:pt x="707" y="390"/>
                    <a:pt x="723" y="402"/>
                    <a:pt x="723" y="402"/>
                  </a:cubicBezTo>
                  <a:cubicBezTo>
                    <a:pt x="879" y="532"/>
                    <a:pt x="1032" y="691"/>
                    <a:pt x="1145" y="875"/>
                  </a:cubicBezTo>
                  <a:cubicBezTo>
                    <a:pt x="1260" y="1058"/>
                    <a:pt x="1342" y="1260"/>
                    <a:pt x="1381" y="1454"/>
                  </a:cubicBezTo>
                  <a:cubicBezTo>
                    <a:pt x="1416" y="1333"/>
                    <a:pt x="1428" y="1319"/>
                    <a:pt x="1373" y="1105"/>
                  </a:cubicBezTo>
                  <a:cubicBezTo>
                    <a:pt x="1320" y="915"/>
                    <a:pt x="1263" y="730"/>
                    <a:pt x="1134" y="563"/>
                  </a:cubicBezTo>
                  <a:cubicBezTo>
                    <a:pt x="1048" y="454"/>
                    <a:pt x="952" y="353"/>
                    <a:pt x="847" y="269"/>
                  </a:cubicBezTo>
                  <a:cubicBezTo>
                    <a:pt x="852" y="263"/>
                    <a:pt x="610" y="98"/>
                    <a:pt x="600" y="98"/>
                  </a:cubicBezTo>
                  <a:cubicBezTo>
                    <a:pt x="599" y="98"/>
                    <a:pt x="599" y="98"/>
                    <a:pt x="599" y="98"/>
                  </a:cubicBezTo>
                  <a:cubicBezTo>
                    <a:pt x="547" y="66"/>
                    <a:pt x="420" y="26"/>
                    <a:pt x="294" y="9"/>
                  </a:cubicBezTo>
                  <a:cubicBezTo>
                    <a:pt x="248" y="3"/>
                    <a:pt x="203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36">
              <a:extLst>
                <a:ext uri="{FF2B5EF4-FFF2-40B4-BE49-F238E27FC236}">
                  <a16:creationId xmlns:a16="http://schemas.microsoft.com/office/drawing/2014/main" id="{BACF9760-4BF0-3389-F48B-1685A301ED7B}"/>
                </a:ext>
              </a:extLst>
            </p:cNvPr>
            <p:cNvSpPr/>
            <p:nvPr/>
          </p:nvSpPr>
          <p:spPr>
            <a:xfrm>
              <a:off x="1863875" y="1968550"/>
              <a:ext cx="58325" cy="15700"/>
            </a:xfrm>
            <a:custGeom>
              <a:avLst/>
              <a:gdLst/>
              <a:ahLst/>
              <a:cxnLst/>
              <a:rect l="l" t="t" r="r" b="b"/>
              <a:pathLst>
                <a:path w="2333" h="628" extrusionOk="0">
                  <a:moveTo>
                    <a:pt x="1515" y="0"/>
                  </a:moveTo>
                  <a:cubicBezTo>
                    <a:pt x="1444" y="0"/>
                    <a:pt x="1372" y="4"/>
                    <a:pt x="1298" y="15"/>
                  </a:cubicBezTo>
                  <a:cubicBezTo>
                    <a:pt x="1145" y="36"/>
                    <a:pt x="994" y="67"/>
                    <a:pt x="852" y="109"/>
                  </a:cubicBezTo>
                  <a:cubicBezTo>
                    <a:pt x="852" y="109"/>
                    <a:pt x="772" y="129"/>
                    <a:pt x="693" y="158"/>
                  </a:cubicBezTo>
                  <a:cubicBezTo>
                    <a:pt x="614" y="181"/>
                    <a:pt x="538" y="214"/>
                    <a:pt x="538" y="214"/>
                  </a:cubicBezTo>
                  <a:cubicBezTo>
                    <a:pt x="474" y="238"/>
                    <a:pt x="350" y="314"/>
                    <a:pt x="238" y="400"/>
                  </a:cubicBezTo>
                  <a:cubicBezTo>
                    <a:pt x="127" y="486"/>
                    <a:pt x="32" y="584"/>
                    <a:pt x="0" y="628"/>
                  </a:cubicBezTo>
                  <a:cubicBezTo>
                    <a:pt x="155" y="558"/>
                    <a:pt x="315" y="495"/>
                    <a:pt x="487" y="432"/>
                  </a:cubicBezTo>
                  <a:lnTo>
                    <a:pt x="488" y="432"/>
                  </a:lnTo>
                  <a:lnTo>
                    <a:pt x="548" y="404"/>
                  </a:lnTo>
                  <a:cubicBezTo>
                    <a:pt x="548" y="404"/>
                    <a:pt x="632" y="372"/>
                    <a:pt x="716" y="341"/>
                  </a:cubicBezTo>
                  <a:cubicBezTo>
                    <a:pt x="759" y="327"/>
                    <a:pt x="801" y="313"/>
                    <a:pt x="834" y="302"/>
                  </a:cubicBezTo>
                  <a:cubicBezTo>
                    <a:pt x="866" y="294"/>
                    <a:pt x="888" y="287"/>
                    <a:pt x="888" y="287"/>
                  </a:cubicBezTo>
                  <a:cubicBezTo>
                    <a:pt x="1234" y="185"/>
                    <a:pt x="1629" y="130"/>
                    <a:pt x="1997" y="130"/>
                  </a:cubicBezTo>
                  <a:cubicBezTo>
                    <a:pt x="2112" y="130"/>
                    <a:pt x="2225" y="136"/>
                    <a:pt x="2333" y="147"/>
                  </a:cubicBezTo>
                  <a:cubicBezTo>
                    <a:pt x="2210" y="74"/>
                    <a:pt x="2202" y="64"/>
                    <a:pt x="1956" y="34"/>
                  </a:cubicBezTo>
                  <a:cubicBezTo>
                    <a:pt x="1807" y="18"/>
                    <a:pt x="1664" y="0"/>
                    <a:pt x="15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36">
              <a:extLst>
                <a:ext uri="{FF2B5EF4-FFF2-40B4-BE49-F238E27FC236}">
                  <a16:creationId xmlns:a16="http://schemas.microsoft.com/office/drawing/2014/main" id="{A10C137C-BB06-93C0-10FF-E8D2359C707B}"/>
                </a:ext>
              </a:extLst>
            </p:cNvPr>
            <p:cNvSpPr/>
            <p:nvPr/>
          </p:nvSpPr>
          <p:spPr>
            <a:xfrm>
              <a:off x="1832650" y="1996000"/>
              <a:ext cx="23075" cy="80550"/>
            </a:xfrm>
            <a:custGeom>
              <a:avLst/>
              <a:gdLst/>
              <a:ahLst/>
              <a:cxnLst/>
              <a:rect l="l" t="t" r="r" b="b"/>
              <a:pathLst>
                <a:path w="923" h="3222" extrusionOk="0">
                  <a:moveTo>
                    <a:pt x="452" y="0"/>
                  </a:moveTo>
                  <a:lnTo>
                    <a:pt x="452" y="0"/>
                  </a:lnTo>
                  <a:cubicBezTo>
                    <a:pt x="302" y="194"/>
                    <a:pt x="174" y="420"/>
                    <a:pt x="92" y="686"/>
                  </a:cubicBezTo>
                  <a:lnTo>
                    <a:pt x="68" y="785"/>
                  </a:lnTo>
                  <a:cubicBezTo>
                    <a:pt x="68" y="785"/>
                    <a:pt x="39" y="918"/>
                    <a:pt x="24" y="1054"/>
                  </a:cubicBezTo>
                  <a:cubicBezTo>
                    <a:pt x="7" y="1189"/>
                    <a:pt x="7" y="1325"/>
                    <a:pt x="7" y="1325"/>
                  </a:cubicBezTo>
                  <a:cubicBezTo>
                    <a:pt x="0" y="1686"/>
                    <a:pt x="89" y="2070"/>
                    <a:pt x="258" y="2403"/>
                  </a:cubicBezTo>
                  <a:cubicBezTo>
                    <a:pt x="423" y="2739"/>
                    <a:pt x="666" y="3022"/>
                    <a:pt x="923" y="3222"/>
                  </a:cubicBezTo>
                  <a:cubicBezTo>
                    <a:pt x="870" y="3137"/>
                    <a:pt x="844" y="3092"/>
                    <a:pt x="802" y="3037"/>
                  </a:cubicBezTo>
                  <a:cubicBezTo>
                    <a:pt x="762" y="2978"/>
                    <a:pt x="701" y="2913"/>
                    <a:pt x="606" y="2772"/>
                  </a:cubicBezTo>
                  <a:cubicBezTo>
                    <a:pt x="436" y="2515"/>
                    <a:pt x="347" y="2244"/>
                    <a:pt x="267" y="1949"/>
                  </a:cubicBezTo>
                  <a:cubicBezTo>
                    <a:pt x="213" y="1750"/>
                    <a:pt x="188" y="1546"/>
                    <a:pt x="188" y="1348"/>
                  </a:cubicBezTo>
                  <a:cubicBezTo>
                    <a:pt x="188" y="1348"/>
                    <a:pt x="188" y="1236"/>
                    <a:pt x="199" y="1126"/>
                  </a:cubicBezTo>
                  <a:cubicBezTo>
                    <a:pt x="208" y="1016"/>
                    <a:pt x="230" y="906"/>
                    <a:pt x="230" y="906"/>
                  </a:cubicBezTo>
                  <a:cubicBezTo>
                    <a:pt x="245" y="818"/>
                    <a:pt x="270" y="626"/>
                    <a:pt x="316" y="439"/>
                  </a:cubicBezTo>
                  <a:cubicBezTo>
                    <a:pt x="360" y="253"/>
                    <a:pt x="431" y="75"/>
                    <a:pt x="4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36">
              <a:extLst>
                <a:ext uri="{FF2B5EF4-FFF2-40B4-BE49-F238E27FC236}">
                  <a16:creationId xmlns:a16="http://schemas.microsoft.com/office/drawing/2014/main" id="{735F7D75-8C62-6407-CDE1-EE6128B931AF}"/>
                </a:ext>
              </a:extLst>
            </p:cNvPr>
            <p:cNvSpPr/>
            <p:nvPr/>
          </p:nvSpPr>
          <p:spPr>
            <a:xfrm>
              <a:off x="2082325" y="1936750"/>
              <a:ext cx="64975" cy="23825"/>
            </a:xfrm>
            <a:custGeom>
              <a:avLst/>
              <a:gdLst/>
              <a:ahLst/>
              <a:cxnLst/>
              <a:rect l="l" t="t" r="r" b="b"/>
              <a:pathLst>
                <a:path w="2599" h="953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79"/>
                    <a:pt x="33" y="123"/>
                    <a:pt x="72" y="170"/>
                  </a:cubicBezTo>
                  <a:cubicBezTo>
                    <a:pt x="114" y="214"/>
                    <a:pt x="179" y="268"/>
                    <a:pt x="324" y="312"/>
                  </a:cubicBezTo>
                  <a:cubicBezTo>
                    <a:pt x="453" y="347"/>
                    <a:pt x="582" y="358"/>
                    <a:pt x="705" y="368"/>
                  </a:cubicBezTo>
                  <a:cubicBezTo>
                    <a:pt x="827" y="376"/>
                    <a:pt x="945" y="392"/>
                    <a:pt x="1071" y="406"/>
                  </a:cubicBezTo>
                  <a:cubicBezTo>
                    <a:pt x="1238" y="425"/>
                    <a:pt x="1404" y="461"/>
                    <a:pt x="1558" y="509"/>
                  </a:cubicBezTo>
                  <a:cubicBezTo>
                    <a:pt x="1558" y="509"/>
                    <a:pt x="1645" y="536"/>
                    <a:pt x="1729" y="569"/>
                  </a:cubicBezTo>
                  <a:cubicBezTo>
                    <a:pt x="1815" y="602"/>
                    <a:pt x="1897" y="640"/>
                    <a:pt x="1897" y="640"/>
                  </a:cubicBezTo>
                  <a:cubicBezTo>
                    <a:pt x="1964" y="672"/>
                    <a:pt x="2113" y="725"/>
                    <a:pt x="2257" y="789"/>
                  </a:cubicBezTo>
                  <a:cubicBezTo>
                    <a:pt x="2402" y="852"/>
                    <a:pt x="2538" y="929"/>
                    <a:pt x="2599" y="953"/>
                  </a:cubicBezTo>
                  <a:cubicBezTo>
                    <a:pt x="2465" y="804"/>
                    <a:pt x="2308" y="663"/>
                    <a:pt x="2113" y="545"/>
                  </a:cubicBezTo>
                  <a:lnTo>
                    <a:pt x="2114" y="545"/>
                  </a:lnTo>
                  <a:lnTo>
                    <a:pt x="2040" y="507"/>
                  </a:lnTo>
                  <a:cubicBezTo>
                    <a:pt x="2040" y="507"/>
                    <a:pt x="1941" y="457"/>
                    <a:pt x="1838" y="416"/>
                  </a:cubicBezTo>
                  <a:cubicBezTo>
                    <a:pt x="1736" y="374"/>
                    <a:pt x="1630" y="341"/>
                    <a:pt x="1630" y="341"/>
                  </a:cubicBezTo>
                  <a:cubicBezTo>
                    <a:pt x="1392" y="262"/>
                    <a:pt x="1125" y="220"/>
                    <a:pt x="864" y="220"/>
                  </a:cubicBezTo>
                  <a:cubicBezTo>
                    <a:pt x="821" y="220"/>
                    <a:pt x="778" y="222"/>
                    <a:pt x="734" y="224"/>
                  </a:cubicBezTo>
                  <a:cubicBezTo>
                    <a:pt x="664" y="227"/>
                    <a:pt x="596" y="231"/>
                    <a:pt x="530" y="231"/>
                  </a:cubicBezTo>
                  <a:cubicBezTo>
                    <a:pt x="455" y="231"/>
                    <a:pt x="383" y="226"/>
                    <a:pt x="314" y="210"/>
                  </a:cubicBezTo>
                  <a:cubicBezTo>
                    <a:pt x="184" y="181"/>
                    <a:pt x="63" y="1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36">
              <a:extLst>
                <a:ext uri="{FF2B5EF4-FFF2-40B4-BE49-F238E27FC236}">
                  <a16:creationId xmlns:a16="http://schemas.microsoft.com/office/drawing/2014/main" id="{28D93019-893B-BAAB-DC4E-8C386C6BA44F}"/>
                </a:ext>
              </a:extLst>
            </p:cNvPr>
            <p:cNvSpPr/>
            <p:nvPr/>
          </p:nvSpPr>
          <p:spPr>
            <a:xfrm>
              <a:off x="2069300" y="1936750"/>
              <a:ext cx="49150" cy="27375"/>
            </a:xfrm>
            <a:custGeom>
              <a:avLst/>
              <a:gdLst/>
              <a:ahLst/>
              <a:cxnLst/>
              <a:rect l="l" t="t" r="r" b="b"/>
              <a:pathLst>
                <a:path w="1966" h="1095" extrusionOk="0">
                  <a:moveTo>
                    <a:pt x="13" y="0"/>
                  </a:moveTo>
                  <a:cubicBezTo>
                    <a:pt x="2" y="68"/>
                    <a:pt x="0" y="107"/>
                    <a:pt x="9" y="157"/>
                  </a:cubicBezTo>
                  <a:cubicBezTo>
                    <a:pt x="22" y="206"/>
                    <a:pt x="39" y="269"/>
                    <a:pt x="104" y="376"/>
                  </a:cubicBezTo>
                  <a:cubicBezTo>
                    <a:pt x="221" y="565"/>
                    <a:pt x="361" y="732"/>
                    <a:pt x="563" y="847"/>
                  </a:cubicBezTo>
                  <a:cubicBezTo>
                    <a:pt x="700" y="924"/>
                    <a:pt x="845" y="977"/>
                    <a:pt x="985" y="1017"/>
                  </a:cubicBezTo>
                  <a:cubicBezTo>
                    <a:pt x="985" y="1017"/>
                    <a:pt x="1064" y="1039"/>
                    <a:pt x="1144" y="1057"/>
                  </a:cubicBezTo>
                  <a:cubicBezTo>
                    <a:pt x="1224" y="1074"/>
                    <a:pt x="1304" y="1087"/>
                    <a:pt x="1304" y="1087"/>
                  </a:cubicBezTo>
                  <a:cubicBezTo>
                    <a:pt x="1332" y="1092"/>
                    <a:pt x="1373" y="1095"/>
                    <a:pt x="1421" y="1095"/>
                  </a:cubicBezTo>
                  <a:cubicBezTo>
                    <a:pt x="1602" y="1095"/>
                    <a:pt x="1885" y="1060"/>
                    <a:pt x="1966" y="1032"/>
                  </a:cubicBezTo>
                  <a:cubicBezTo>
                    <a:pt x="1803" y="994"/>
                    <a:pt x="1635" y="960"/>
                    <a:pt x="1457" y="925"/>
                  </a:cubicBezTo>
                  <a:lnTo>
                    <a:pt x="1391" y="916"/>
                  </a:lnTo>
                  <a:cubicBezTo>
                    <a:pt x="1391" y="916"/>
                    <a:pt x="1303" y="903"/>
                    <a:pt x="1218" y="886"/>
                  </a:cubicBezTo>
                  <a:cubicBezTo>
                    <a:pt x="1131" y="869"/>
                    <a:pt x="1048" y="845"/>
                    <a:pt x="1048" y="845"/>
                  </a:cubicBezTo>
                  <a:cubicBezTo>
                    <a:pt x="826" y="785"/>
                    <a:pt x="603" y="691"/>
                    <a:pt x="415" y="546"/>
                  </a:cubicBezTo>
                  <a:cubicBezTo>
                    <a:pt x="226" y="403"/>
                    <a:pt x="78" y="210"/>
                    <a:pt x="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36">
              <a:extLst>
                <a:ext uri="{FF2B5EF4-FFF2-40B4-BE49-F238E27FC236}">
                  <a16:creationId xmlns:a16="http://schemas.microsoft.com/office/drawing/2014/main" id="{7AECFFF8-F8B5-E1B8-E9E4-E68DBB20109A}"/>
                </a:ext>
              </a:extLst>
            </p:cNvPr>
            <p:cNvSpPr/>
            <p:nvPr/>
          </p:nvSpPr>
          <p:spPr>
            <a:xfrm>
              <a:off x="2169825" y="1957625"/>
              <a:ext cx="113525" cy="38050"/>
            </a:xfrm>
            <a:custGeom>
              <a:avLst/>
              <a:gdLst/>
              <a:ahLst/>
              <a:cxnLst/>
              <a:rect l="l" t="t" r="r" b="b"/>
              <a:pathLst>
                <a:path w="4541" h="1522" extrusionOk="0">
                  <a:moveTo>
                    <a:pt x="3529" y="0"/>
                  </a:moveTo>
                  <a:cubicBezTo>
                    <a:pt x="3177" y="0"/>
                    <a:pt x="2835" y="22"/>
                    <a:pt x="2472" y="105"/>
                  </a:cubicBezTo>
                  <a:cubicBezTo>
                    <a:pt x="2175" y="175"/>
                    <a:pt x="1883" y="264"/>
                    <a:pt x="1613" y="375"/>
                  </a:cubicBezTo>
                  <a:cubicBezTo>
                    <a:pt x="1613" y="375"/>
                    <a:pt x="1575" y="390"/>
                    <a:pt x="1518" y="413"/>
                  </a:cubicBezTo>
                  <a:cubicBezTo>
                    <a:pt x="1460" y="437"/>
                    <a:pt x="1387" y="472"/>
                    <a:pt x="1312" y="506"/>
                  </a:cubicBezTo>
                  <a:cubicBezTo>
                    <a:pt x="1236" y="539"/>
                    <a:pt x="1163" y="576"/>
                    <a:pt x="1109" y="606"/>
                  </a:cubicBezTo>
                  <a:cubicBezTo>
                    <a:pt x="1055" y="635"/>
                    <a:pt x="1018" y="654"/>
                    <a:pt x="1018" y="654"/>
                  </a:cubicBezTo>
                  <a:cubicBezTo>
                    <a:pt x="898" y="715"/>
                    <a:pt x="663" y="880"/>
                    <a:pt x="454" y="1058"/>
                  </a:cubicBezTo>
                  <a:cubicBezTo>
                    <a:pt x="350" y="1151"/>
                    <a:pt x="250" y="1243"/>
                    <a:pt x="171" y="1327"/>
                  </a:cubicBezTo>
                  <a:cubicBezTo>
                    <a:pt x="93" y="1411"/>
                    <a:pt x="33" y="1480"/>
                    <a:pt x="0" y="1521"/>
                  </a:cubicBezTo>
                  <a:cubicBezTo>
                    <a:pt x="269" y="1315"/>
                    <a:pt x="557" y="1124"/>
                    <a:pt x="882" y="943"/>
                  </a:cubicBezTo>
                  <a:lnTo>
                    <a:pt x="997" y="872"/>
                  </a:lnTo>
                  <a:cubicBezTo>
                    <a:pt x="997" y="872"/>
                    <a:pt x="1037" y="849"/>
                    <a:pt x="1098" y="817"/>
                  </a:cubicBezTo>
                  <a:cubicBezTo>
                    <a:pt x="1159" y="786"/>
                    <a:pt x="1237" y="742"/>
                    <a:pt x="1320" y="703"/>
                  </a:cubicBezTo>
                  <a:cubicBezTo>
                    <a:pt x="1403" y="665"/>
                    <a:pt x="1485" y="627"/>
                    <a:pt x="1548" y="598"/>
                  </a:cubicBezTo>
                  <a:cubicBezTo>
                    <a:pt x="1611" y="571"/>
                    <a:pt x="1653" y="556"/>
                    <a:pt x="1653" y="556"/>
                  </a:cubicBezTo>
                  <a:cubicBezTo>
                    <a:pt x="2098" y="377"/>
                    <a:pt x="2591" y="230"/>
                    <a:pt x="3091" y="161"/>
                  </a:cubicBezTo>
                  <a:cubicBezTo>
                    <a:pt x="3389" y="117"/>
                    <a:pt x="3687" y="96"/>
                    <a:pt x="3975" y="96"/>
                  </a:cubicBezTo>
                  <a:cubicBezTo>
                    <a:pt x="4169" y="96"/>
                    <a:pt x="4359" y="106"/>
                    <a:pt x="4541" y="124"/>
                  </a:cubicBezTo>
                  <a:cubicBezTo>
                    <a:pt x="4282" y="43"/>
                    <a:pt x="4264" y="23"/>
                    <a:pt x="3772" y="3"/>
                  </a:cubicBezTo>
                  <a:cubicBezTo>
                    <a:pt x="3690" y="1"/>
                    <a:pt x="3609" y="0"/>
                    <a:pt x="35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36">
              <a:extLst>
                <a:ext uri="{FF2B5EF4-FFF2-40B4-BE49-F238E27FC236}">
                  <a16:creationId xmlns:a16="http://schemas.microsoft.com/office/drawing/2014/main" id="{31B071BA-3528-B899-27BF-FFC50055F8FA}"/>
                </a:ext>
              </a:extLst>
            </p:cNvPr>
            <p:cNvSpPr/>
            <p:nvPr/>
          </p:nvSpPr>
          <p:spPr>
            <a:xfrm>
              <a:off x="2112550" y="2209850"/>
              <a:ext cx="38150" cy="67375"/>
            </a:xfrm>
            <a:custGeom>
              <a:avLst/>
              <a:gdLst/>
              <a:ahLst/>
              <a:cxnLst/>
              <a:rect l="l" t="t" r="r" b="b"/>
              <a:pathLst>
                <a:path w="1526" h="2695" extrusionOk="0">
                  <a:moveTo>
                    <a:pt x="66" y="1"/>
                  </a:moveTo>
                  <a:lnTo>
                    <a:pt x="66" y="1"/>
                  </a:lnTo>
                  <a:cubicBezTo>
                    <a:pt x="7" y="219"/>
                    <a:pt x="0" y="464"/>
                    <a:pt x="69" y="716"/>
                  </a:cubicBezTo>
                  <a:lnTo>
                    <a:pt x="68" y="716"/>
                  </a:lnTo>
                  <a:lnTo>
                    <a:pt x="83" y="762"/>
                  </a:lnTo>
                  <a:cubicBezTo>
                    <a:pt x="92" y="783"/>
                    <a:pt x="101" y="806"/>
                    <a:pt x="101" y="806"/>
                  </a:cubicBezTo>
                  <a:cubicBezTo>
                    <a:pt x="101" y="806"/>
                    <a:pt x="146" y="925"/>
                    <a:pt x="212" y="1035"/>
                  </a:cubicBezTo>
                  <a:cubicBezTo>
                    <a:pt x="276" y="1146"/>
                    <a:pt x="358" y="1245"/>
                    <a:pt x="358" y="1245"/>
                  </a:cubicBezTo>
                  <a:cubicBezTo>
                    <a:pt x="578" y="1510"/>
                    <a:pt x="885" y="1674"/>
                    <a:pt x="1118" y="1891"/>
                  </a:cubicBezTo>
                  <a:cubicBezTo>
                    <a:pt x="1234" y="1997"/>
                    <a:pt x="1332" y="2124"/>
                    <a:pt x="1394" y="2263"/>
                  </a:cubicBezTo>
                  <a:cubicBezTo>
                    <a:pt x="1457" y="2401"/>
                    <a:pt x="1476" y="2555"/>
                    <a:pt x="1436" y="2694"/>
                  </a:cubicBezTo>
                  <a:cubicBezTo>
                    <a:pt x="1489" y="2623"/>
                    <a:pt x="1506" y="2572"/>
                    <a:pt x="1517" y="2506"/>
                  </a:cubicBezTo>
                  <a:cubicBezTo>
                    <a:pt x="1524" y="2439"/>
                    <a:pt x="1526" y="2347"/>
                    <a:pt x="1466" y="2190"/>
                  </a:cubicBezTo>
                  <a:cubicBezTo>
                    <a:pt x="1360" y="1909"/>
                    <a:pt x="1159" y="1693"/>
                    <a:pt x="929" y="1514"/>
                  </a:cubicBezTo>
                  <a:cubicBezTo>
                    <a:pt x="774" y="1393"/>
                    <a:pt x="624" y="1277"/>
                    <a:pt x="511" y="1142"/>
                  </a:cubicBezTo>
                  <a:cubicBezTo>
                    <a:pt x="511" y="1142"/>
                    <a:pt x="446" y="1068"/>
                    <a:pt x="393" y="983"/>
                  </a:cubicBezTo>
                  <a:cubicBezTo>
                    <a:pt x="340" y="900"/>
                    <a:pt x="300" y="809"/>
                    <a:pt x="300" y="809"/>
                  </a:cubicBezTo>
                  <a:cubicBezTo>
                    <a:pt x="265" y="736"/>
                    <a:pt x="186" y="581"/>
                    <a:pt x="139" y="414"/>
                  </a:cubicBezTo>
                  <a:cubicBezTo>
                    <a:pt x="90" y="247"/>
                    <a:pt x="75" y="7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36">
              <a:extLst>
                <a:ext uri="{FF2B5EF4-FFF2-40B4-BE49-F238E27FC236}">
                  <a16:creationId xmlns:a16="http://schemas.microsoft.com/office/drawing/2014/main" id="{34C84A68-2251-41BE-BBF8-C81F6B18C6B2}"/>
                </a:ext>
              </a:extLst>
            </p:cNvPr>
            <p:cNvSpPr/>
            <p:nvPr/>
          </p:nvSpPr>
          <p:spPr>
            <a:xfrm>
              <a:off x="2083125" y="2162925"/>
              <a:ext cx="33675" cy="37425"/>
            </a:xfrm>
            <a:custGeom>
              <a:avLst/>
              <a:gdLst/>
              <a:ahLst/>
              <a:cxnLst/>
              <a:rect l="l" t="t" r="r" b="b"/>
              <a:pathLst>
                <a:path w="1347" h="1497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228" y="27"/>
                    <a:pt x="1218" y="29"/>
                    <a:pt x="1057" y="152"/>
                  </a:cubicBezTo>
                  <a:cubicBezTo>
                    <a:pt x="914" y="264"/>
                    <a:pt x="766" y="354"/>
                    <a:pt x="635" y="490"/>
                  </a:cubicBezTo>
                  <a:cubicBezTo>
                    <a:pt x="549" y="581"/>
                    <a:pt x="465" y="674"/>
                    <a:pt x="387" y="767"/>
                  </a:cubicBezTo>
                  <a:cubicBezTo>
                    <a:pt x="387" y="767"/>
                    <a:pt x="343" y="819"/>
                    <a:pt x="300" y="871"/>
                  </a:cubicBezTo>
                  <a:cubicBezTo>
                    <a:pt x="257" y="924"/>
                    <a:pt x="216" y="978"/>
                    <a:pt x="216" y="978"/>
                  </a:cubicBezTo>
                  <a:cubicBezTo>
                    <a:pt x="145" y="1064"/>
                    <a:pt x="7" y="1404"/>
                    <a:pt x="1" y="1497"/>
                  </a:cubicBezTo>
                  <a:cubicBezTo>
                    <a:pt x="97" y="1393"/>
                    <a:pt x="195" y="1288"/>
                    <a:pt x="297" y="1173"/>
                  </a:cubicBezTo>
                  <a:lnTo>
                    <a:pt x="331" y="1127"/>
                  </a:lnTo>
                  <a:lnTo>
                    <a:pt x="422" y="1009"/>
                  </a:lnTo>
                  <a:cubicBezTo>
                    <a:pt x="470" y="952"/>
                    <a:pt x="519" y="894"/>
                    <a:pt x="519" y="894"/>
                  </a:cubicBezTo>
                  <a:cubicBezTo>
                    <a:pt x="774" y="591"/>
                    <a:pt x="1076" y="261"/>
                    <a:pt x="1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36">
              <a:extLst>
                <a:ext uri="{FF2B5EF4-FFF2-40B4-BE49-F238E27FC236}">
                  <a16:creationId xmlns:a16="http://schemas.microsoft.com/office/drawing/2014/main" id="{8FEB3B8A-692A-0CE9-739B-4AAEFBCFCD41}"/>
                </a:ext>
              </a:extLst>
            </p:cNvPr>
            <p:cNvSpPr/>
            <p:nvPr/>
          </p:nvSpPr>
          <p:spPr>
            <a:xfrm>
              <a:off x="2151025" y="2193950"/>
              <a:ext cx="8200" cy="52400"/>
            </a:xfrm>
            <a:custGeom>
              <a:avLst/>
              <a:gdLst/>
              <a:ahLst/>
              <a:cxnLst/>
              <a:rect l="l" t="t" r="r" b="b"/>
              <a:pathLst>
                <a:path w="328" h="2096" extrusionOk="0">
                  <a:moveTo>
                    <a:pt x="32" y="1"/>
                  </a:moveTo>
                  <a:lnTo>
                    <a:pt x="32" y="1"/>
                  </a:lnTo>
                  <a:cubicBezTo>
                    <a:pt x="57" y="149"/>
                    <a:pt x="76" y="298"/>
                    <a:pt x="93" y="458"/>
                  </a:cubicBezTo>
                  <a:lnTo>
                    <a:pt x="105" y="515"/>
                  </a:lnTo>
                  <a:cubicBezTo>
                    <a:pt x="105" y="515"/>
                    <a:pt x="116" y="593"/>
                    <a:pt x="125" y="671"/>
                  </a:cubicBezTo>
                  <a:cubicBezTo>
                    <a:pt x="133" y="749"/>
                    <a:pt x="137" y="828"/>
                    <a:pt x="137" y="828"/>
                  </a:cubicBezTo>
                  <a:cubicBezTo>
                    <a:pt x="163" y="1242"/>
                    <a:pt x="114" y="1712"/>
                    <a:pt x="1" y="2095"/>
                  </a:cubicBezTo>
                  <a:cubicBezTo>
                    <a:pt x="91" y="2004"/>
                    <a:pt x="102" y="1999"/>
                    <a:pt x="172" y="1794"/>
                  </a:cubicBezTo>
                  <a:cubicBezTo>
                    <a:pt x="232" y="1609"/>
                    <a:pt x="299" y="1435"/>
                    <a:pt x="316" y="1231"/>
                  </a:cubicBezTo>
                  <a:cubicBezTo>
                    <a:pt x="325" y="1096"/>
                    <a:pt x="328" y="961"/>
                    <a:pt x="320" y="831"/>
                  </a:cubicBezTo>
                  <a:cubicBezTo>
                    <a:pt x="320" y="831"/>
                    <a:pt x="318" y="758"/>
                    <a:pt x="309" y="685"/>
                  </a:cubicBezTo>
                  <a:cubicBezTo>
                    <a:pt x="304" y="613"/>
                    <a:pt x="292" y="540"/>
                    <a:pt x="292" y="540"/>
                  </a:cubicBezTo>
                  <a:cubicBezTo>
                    <a:pt x="284" y="481"/>
                    <a:pt x="241" y="359"/>
                    <a:pt x="187" y="247"/>
                  </a:cubicBezTo>
                  <a:cubicBezTo>
                    <a:pt x="133" y="136"/>
                    <a:pt x="66" y="35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36">
              <a:extLst>
                <a:ext uri="{FF2B5EF4-FFF2-40B4-BE49-F238E27FC236}">
                  <a16:creationId xmlns:a16="http://schemas.microsoft.com/office/drawing/2014/main" id="{06503CA3-A403-149E-BCE0-FD4D2E2563C1}"/>
                </a:ext>
              </a:extLst>
            </p:cNvPr>
            <p:cNvSpPr/>
            <p:nvPr/>
          </p:nvSpPr>
          <p:spPr>
            <a:xfrm>
              <a:off x="2172650" y="2165850"/>
              <a:ext cx="8550" cy="40725"/>
            </a:xfrm>
            <a:custGeom>
              <a:avLst/>
              <a:gdLst/>
              <a:ahLst/>
              <a:cxnLst/>
              <a:rect l="l" t="t" r="r" b="b"/>
              <a:pathLst>
                <a:path w="342" h="1629" extrusionOk="0">
                  <a:moveTo>
                    <a:pt x="342" y="0"/>
                  </a:moveTo>
                  <a:cubicBezTo>
                    <a:pt x="251" y="81"/>
                    <a:pt x="169" y="183"/>
                    <a:pt x="109" y="308"/>
                  </a:cubicBezTo>
                  <a:lnTo>
                    <a:pt x="92" y="356"/>
                  </a:lnTo>
                  <a:cubicBezTo>
                    <a:pt x="92" y="356"/>
                    <a:pt x="71" y="421"/>
                    <a:pt x="54" y="486"/>
                  </a:cubicBezTo>
                  <a:cubicBezTo>
                    <a:pt x="46" y="519"/>
                    <a:pt x="40" y="552"/>
                    <a:pt x="35" y="577"/>
                  </a:cubicBezTo>
                  <a:cubicBezTo>
                    <a:pt x="30" y="602"/>
                    <a:pt x="28" y="619"/>
                    <a:pt x="28" y="619"/>
                  </a:cubicBezTo>
                  <a:cubicBezTo>
                    <a:pt x="1" y="795"/>
                    <a:pt x="11" y="990"/>
                    <a:pt x="64" y="1168"/>
                  </a:cubicBezTo>
                  <a:cubicBezTo>
                    <a:pt x="115" y="1346"/>
                    <a:pt x="203" y="1508"/>
                    <a:pt x="308" y="1629"/>
                  </a:cubicBezTo>
                  <a:cubicBezTo>
                    <a:pt x="306" y="1521"/>
                    <a:pt x="299" y="1519"/>
                    <a:pt x="245" y="1364"/>
                  </a:cubicBezTo>
                  <a:cubicBezTo>
                    <a:pt x="201" y="1223"/>
                    <a:pt x="208" y="1086"/>
                    <a:pt x="197" y="942"/>
                  </a:cubicBezTo>
                  <a:cubicBezTo>
                    <a:pt x="190" y="845"/>
                    <a:pt x="192" y="747"/>
                    <a:pt x="206" y="654"/>
                  </a:cubicBezTo>
                  <a:cubicBezTo>
                    <a:pt x="206" y="654"/>
                    <a:pt x="214" y="602"/>
                    <a:pt x="226" y="552"/>
                  </a:cubicBezTo>
                  <a:cubicBezTo>
                    <a:pt x="236" y="500"/>
                    <a:pt x="253" y="451"/>
                    <a:pt x="253" y="451"/>
                  </a:cubicBezTo>
                  <a:cubicBezTo>
                    <a:pt x="264" y="409"/>
                    <a:pt x="276" y="319"/>
                    <a:pt x="293" y="226"/>
                  </a:cubicBezTo>
                  <a:cubicBezTo>
                    <a:pt x="311" y="134"/>
                    <a:pt x="337" y="42"/>
                    <a:pt x="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36">
              <a:extLst>
                <a:ext uri="{FF2B5EF4-FFF2-40B4-BE49-F238E27FC236}">
                  <a16:creationId xmlns:a16="http://schemas.microsoft.com/office/drawing/2014/main" id="{570C56A9-00D4-94D6-968B-2BF9163219FE}"/>
                </a:ext>
              </a:extLst>
            </p:cNvPr>
            <p:cNvSpPr/>
            <p:nvPr/>
          </p:nvSpPr>
          <p:spPr>
            <a:xfrm>
              <a:off x="2221475" y="2163875"/>
              <a:ext cx="39575" cy="60375"/>
            </a:xfrm>
            <a:custGeom>
              <a:avLst/>
              <a:gdLst/>
              <a:ahLst/>
              <a:cxnLst/>
              <a:rect l="l" t="t" r="r" b="b"/>
              <a:pathLst>
                <a:path w="1583" h="2415" extrusionOk="0">
                  <a:moveTo>
                    <a:pt x="1" y="0"/>
                  </a:moveTo>
                  <a:lnTo>
                    <a:pt x="1" y="0"/>
                  </a:lnTo>
                  <a:cubicBezTo>
                    <a:pt x="148" y="142"/>
                    <a:pt x="290" y="292"/>
                    <a:pt x="436" y="459"/>
                  </a:cubicBezTo>
                  <a:lnTo>
                    <a:pt x="493" y="517"/>
                  </a:lnTo>
                  <a:cubicBezTo>
                    <a:pt x="493" y="517"/>
                    <a:pt x="565" y="597"/>
                    <a:pt x="637" y="679"/>
                  </a:cubicBezTo>
                  <a:cubicBezTo>
                    <a:pt x="670" y="721"/>
                    <a:pt x="705" y="764"/>
                    <a:pt x="731" y="795"/>
                  </a:cubicBezTo>
                  <a:cubicBezTo>
                    <a:pt x="755" y="827"/>
                    <a:pt x="771" y="850"/>
                    <a:pt x="771" y="850"/>
                  </a:cubicBezTo>
                  <a:cubicBezTo>
                    <a:pt x="1120" y="1305"/>
                    <a:pt x="1414" y="1889"/>
                    <a:pt x="1561" y="2415"/>
                  </a:cubicBezTo>
                  <a:cubicBezTo>
                    <a:pt x="1575" y="2247"/>
                    <a:pt x="1583" y="2233"/>
                    <a:pt x="1503" y="1948"/>
                  </a:cubicBezTo>
                  <a:cubicBezTo>
                    <a:pt x="1427" y="1694"/>
                    <a:pt x="1360" y="1451"/>
                    <a:pt x="1225" y="1210"/>
                  </a:cubicBezTo>
                  <a:cubicBezTo>
                    <a:pt x="1134" y="1050"/>
                    <a:pt x="1035" y="896"/>
                    <a:pt x="928" y="755"/>
                  </a:cubicBezTo>
                  <a:cubicBezTo>
                    <a:pt x="928" y="755"/>
                    <a:pt x="869" y="675"/>
                    <a:pt x="805" y="598"/>
                  </a:cubicBezTo>
                  <a:cubicBezTo>
                    <a:pt x="775" y="559"/>
                    <a:pt x="743" y="523"/>
                    <a:pt x="717" y="494"/>
                  </a:cubicBezTo>
                  <a:cubicBezTo>
                    <a:pt x="693" y="467"/>
                    <a:pt x="676" y="448"/>
                    <a:pt x="676" y="448"/>
                  </a:cubicBezTo>
                  <a:cubicBezTo>
                    <a:pt x="623" y="387"/>
                    <a:pt x="487" y="277"/>
                    <a:pt x="348" y="185"/>
                  </a:cubicBezTo>
                  <a:cubicBezTo>
                    <a:pt x="207" y="93"/>
                    <a:pt x="62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36">
              <a:extLst>
                <a:ext uri="{FF2B5EF4-FFF2-40B4-BE49-F238E27FC236}">
                  <a16:creationId xmlns:a16="http://schemas.microsoft.com/office/drawing/2014/main" id="{337BCD26-5A4C-CC13-8E6A-81360899CE70}"/>
                </a:ext>
              </a:extLst>
            </p:cNvPr>
            <p:cNvSpPr/>
            <p:nvPr/>
          </p:nvSpPr>
          <p:spPr>
            <a:xfrm>
              <a:off x="2116425" y="2314825"/>
              <a:ext cx="116800" cy="45725"/>
            </a:xfrm>
            <a:custGeom>
              <a:avLst/>
              <a:gdLst/>
              <a:ahLst/>
              <a:cxnLst/>
              <a:rect l="l" t="t" r="r" b="b"/>
              <a:pathLst>
                <a:path w="4672" h="1829" extrusionOk="0">
                  <a:moveTo>
                    <a:pt x="4671" y="0"/>
                  </a:moveTo>
                  <a:lnTo>
                    <a:pt x="4671" y="0"/>
                  </a:lnTo>
                  <a:cubicBezTo>
                    <a:pt x="4441" y="172"/>
                    <a:pt x="4440" y="197"/>
                    <a:pt x="4048" y="523"/>
                  </a:cubicBezTo>
                  <a:cubicBezTo>
                    <a:pt x="3691" y="806"/>
                    <a:pt x="3316" y="999"/>
                    <a:pt x="2898" y="1194"/>
                  </a:cubicBezTo>
                  <a:cubicBezTo>
                    <a:pt x="2615" y="1322"/>
                    <a:pt x="2325" y="1430"/>
                    <a:pt x="2036" y="1499"/>
                  </a:cubicBezTo>
                  <a:cubicBezTo>
                    <a:pt x="2036" y="1499"/>
                    <a:pt x="1996" y="1510"/>
                    <a:pt x="1935" y="1526"/>
                  </a:cubicBezTo>
                  <a:cubicBezTo>
                    <a:pt x="1875" y="1541"/>
                    <a:pt x="1793" y="1554"/>
                    <a:pt x="1710" y="1571"/>
                  </a:cubicBezTo>
                  <a:cubicBezTo>
                    <a:pt x="1629" y="1589"/>
                    <a:pt x="1547" y="1601"/>
                    <a:pt x="1484" y="1608"/>
                  </a:cubicBezTo>
                  <a:cubicBezTo>
                    <a:pt x="1423" y="1616"/>
                    <a:pt x="1382" y="1621"/>
                    <a:pt x="1382" y="1621"/>
                  </a:cubicBezTo>
                  <a:cubicBezTo>
                    <a:pt x="1247" y="1642"/>
                    <a:pt x="960" y="1680"/>
                    <a:pt x="676" y="1700"/>
                  </a:cubicBezTo>
                  <a:cubicBezTo>
                    <a:pt x="543" y="1705"/>
                    <a:pt x="411" y="1712"/>
                    <a:pt x="297" y="1712"/>
                  </a:cubicBezTo>
                  <a:cubicBezTo>
                    <a:pt x="289" y="1712"/>
                    <a:pt x="281" y="1712"/>
                    <a:pt x="273" y="1712"/>
                  </a:cubicBezTo>
                  <a:cubicBezTo>
                    <a:pt x="208" y="1711"/>
                    <a:pt x="149" y="1710"/>
                    <a:pt x="100" y="1710"/>
                  </a:cubicBezTo>
                  <a:cubicBezTo>
                    <a:pt x="59" y="1710"/>
                    <a:pt x="26" y="1711"/>
                    <a:pt x="1" y="1712"/>
                  </a:cubicBezTo>
                  <a:cubicBezTo>
                    <a:pt x="310" y="1785"/>
                    <a:pt x="636" y="1829"/>
                    <a:pt x="987" y="1829"/>
                  </a:cubicBezTo>
                  <a:cubicBezTo>
                    <a:pt x="1032" y="1829"/>
                    <a:pt x="1077" y="1828"/>
                    <a:pt x="1123" y="1827"/>
                  </a:cubicBezTo>
                  <a:lnTo>
                    <a:pt x="1124" y="1828"/>
                  </a:lnTo>
                  <a:lnTo>
                    <a:pt x="1271" y="1817"/>
                  </a:lnTo>
                  <a:cubicBezTo>
                    <a:pt x="1271" y="1817"/>
                    <a:pt x="1321" y="1814"/>
                    <a:pt x="1395" y="1803"/>
                  </a:cubicBezTo>
                  <a:cubicBezTo>
                    <a:pt x="1467" y="1793"/>
                    <a:pt x="1566" y="1783"/>
                    <a:pt x="1663" y="1766"/>
                  </a:cubicBezTo>
                  <a:cubicBezTo>
                    <a:pt x="1760" y="1747"/>
                    <a:pt x="1856" y="1728"/>
                    <a:pt x="1930" y="1714"/>
                  </a:cubicBezTo>
                  <a:cubicBezTo>
                    <a:pt x="2001" y="1698"/>
                    <a:pt x="2050" y="1684"/>
                    <a:pt x="2050" y="1684"/>
                  </a:cubicBezTo>
                  <a:cubicBezTo>
                    <a:pt x="2555" y="1557"/>
                    <a:pt x="3075" y="1343"/>
                    <a:pt x="3528" y="1043"/>
                  </a:cubicBezTo>
                  <a:cubicBezTo>
                    <a:pt x="3984" y="746"/>
                    <a:pt x="4378" y="378"/>
                    <a:pt x="46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36">
              <a:extLst>
                <a:ext uri="{FF2B5EF4-FFF2-40B4-BE49-F238E27FC236}">
                  <a16:creationId xmlns:a16="http://schemas.microsoft.com/office/drawing/2014/main" id="{A6F0D72E-463A-5B98-13D1-4EB3570FC285}"/>
                </a:ext>
              </a:extLst>
            </p:cNvPr>
            <p:cNvSpPr/>
            <p:nvPr/>
          </p:nvSpPr>
          <p:spPr>
            <a:xfrm>
              <a:off x="2319275" y="1946500"/>
              <a:ext cx="80950" cy="57250"/>
            </a:xfrm>
            <a:custGeom>
              <a:avLst/>
              <a:gdLst/>
              <a:ahLst/>
              <a:cxnLst/>
              <a:rect l="l" t="t" r="r" b="b"/>
              <a:pathLst>
                <a:path w="3238" h="2290" extrusionOk="0">
                  <a:moveTo>
                    <a:pt x="1" y="0"/>
                  </a:moveTo>
                  <a:cubicBezTo>
                    <a:pt x="186" y="204"/>
                    <a:pt x="383" y="407"/>
                    <a:pt x="611" y="611"/>
                  </a:cubicBezTo>
                  <a:lnTo>
                    <a:pt x="697" y="683"/>
                  </a:lnTo>
                  <a:cubicBezTo>
                    <a:pt x="697" y="683"/>
                    <a:pt x="814" y="776"/>
                    <a:pt x="931" y="869"/>
                  </a:cubicBezTo>
                  <a:cubicBezTo>
                    <a:pt x="1050" y="961"/>
                    <a:pt x="1169" y="1051"/>
                    <a:pt x="1169" y="1051"/>
                  </a:cubicBezTo>
                  <a:cubicBezTo>
                    <a:pt x="1799" y="1533"/>
                    <a:pt x="2572" y="1982"/>
                    <a:pt x="3237" y="2290"/>
                  </a:cubicBezTo>
                  <a:cubicBezTo>
                    <a:pt x="3073" y="2140"/>
                    <a:pt x="3060" y="2134"/>
                    <a:pt x="2727" y="1926"/>
                  </a:cubicBezTo>
                  <a:cubicBezTo>
                    <a:pt x="2429" y="1739"/>
                    <a:pt x="2174" y="1536"/>
                    <a:pt x="1877" y="1334"/>
                  </a:cubicBezTo>
                  <a:cubicBezTo>
                    <a:pt x="1677" y="1199"/>
                    <a:pt x="1482" y="1060"/>
                    <a:pt x="1297" y="921"/>
                  </a:cubicBezTo>
                  <a:lnTo>
                    <a:pt x="1092" y="764"/>
                  </a:lnTo>
                  <a:lnTo>
                    <a:pt x="889" y="603"/>
                  </a:lnTo>
                  <a:cubicBezTo>
                    <a:pt x="721" y="475"/>
                    <a:pt x="150" y="87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36">
              <a:extLst>
                <a:ext uri="{FF2B5EF4-FFF2-40B4-BE49-F238E27FC236}">
                  <a16:creationId xmlns:a16="http://schemas.microsoft.com/office/drawing/2014/main" id="{7DFA9CAA-C600-E843-8467-6493A88F07D4}"/>
                </a:ext>
              </a:extLst>
            </p:cNvPr>
            <p:cNvSpPr/>
            <p:nvPr/>
          </p:nvSpPr>
          <p:spPr>
            <a:xfrm>
              <a:off x="2528950" y="1768650"/>
              <a:ext cx="47900" cy="32250"/>
            </a:xfrm>
            <a:custGeom>
              <a:avLst/>
              <a:gdLst/>
              <a:ahLst/>
              <a:cxnLst/>
              <a:rect l="l" t="t" r="r" b="b"/>
              <a:pathLst>
                <a:path w="1916" h="1290" extrusionOk="0">
                  <a:moveTo>
                    <a:pt x="1916" y="1"/>
                  </a:moveTo>
                  <a:lnTo>
                    <a:pt x="1916" y="1"/>
                  </a:lnTo>
                  <a:cubicBezTo>
                    <a:pt x="1779" y="3"/>
                    <a:pt x="1769" y="2"/>
                    <a:pt x="1554" y="92"/>
                  </a:cubicBezTo>
                  <a:cubicBezTo>
                    <a:pt x="1363" y="176"/>
                    <a:pt x="1176" y="238"/>
                    <a:pt x="992" y="353"/>
                  </a:cubicBezTo>
                  <a:cubicBezTo>
                    <a:pt x="870" y="430"/>
                    <a:pt x="750" y="510"/>
                    <a:pt x="639" y="592"/>
                  </a:cubicBezTo>
                  <a:cubicBezTo>
                    <a:pt x="639" y="592"/>
                    <a:pt x="575" y="636"/>
                    <a:pt x="513" y="684"/>
                  </a:cubicBezTo>
                  <a:cubicBezTo>
                    <a:pt x="452" y="730"/>
                    <a:pt x="391" y="779"/>
                    <a:pt x="391" y="779"/>
                  </a:cubicBezTo>
                  <a:cubicBezTo>
                    <a:pt x="287" y="857"/>
                    <a:pt x="36" y="1191"/>
                    <a:pt x="1" y="1289"/>
                  </a:cubicBezTo>
                  <a:cubicBezTo>
                    <a:pt x="145" y="1187"/>
                    <a:pt x="282" y="1090"/>
                    <a:pt x="411" y="999"/>
                  </a:cubicBezTo>
                  <a:lnTo>
                    <a:pt x="460" y="956"/>
                  </a:lnTo>
                  <a:cubicBezTo>
                    <a:pt x="460" y="956"/>
                    <a:pt x="528" y="903"/>
                    <a:pt x="595" y="850"/>
                  </a:cubicBezTo>
                  <a:cubicBezTo>
                    <a:pt x="665" y="797"/>
                    <a:pt x="734" y="748"/>
                    <a:pt x="734" y="748"/>
                  </a:cubicBezTo>
                  <a:cubicBezTo>
                    <a:pt x="1101" y="480"/>
                    <a:pt x="1535" y="203"/>
                    <a:pt x="1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36">
              <a:extLst>
                <a:ext uri="{FF2B5EF4-FFF2-40B4-BE49-F238E27FC236}">
                  <a16:creationId xmlns:a16="http://schemas.microsoft.com/office/drawing/2014/main" id="{B86BCB0D-802F-A07E-2E1E-93D395766508}"/>
                </a:ext>
              </a:extLst>
            </p:cNvPr>
            <p:cNvSpPr/>
            <p:nvPr/>
          </p:nvSpPr>
          <p:spPr>
            <a:xfrm>
              <a:off x="2467825" y="1879775"/>
              <a:ext cx="6225" cy="52900"/>
            </a:xfrm>
            <a:custGeom>
              <a:avLst/>
              <a:gdLst/>
              <a:ahLst/>
              <a:cxnLst/>
              <a:rect l="l" t="t" r="r" b="b"/>
              <a:pathLst>
                <a:path w="249" h="2116" extrusionOk="0">
                  <a:moveTo>
                    <a:pt x="166" y="1"/>
                  </a:moveTo>
                  <a:cubicBezTo>
                    <a:pt x="113" y="140"/>
                    <a:pt x="68" y="288"/>
                    <a:pt x="40" y="452"/>
                  </a:cubicBezTo>
                  <a:lnTo>
                    <a:pt x="34" y="512"/>
                  </a:lnTo>
                  <a:cubicBezTo>
                    <a:pt x="34" y="512"/>
                    <a:pt x="28" y="592"/>
                    <a:pt x="22" y="673"/>
                  </a:cubicBezTo>
                  <a:cubicBezTo>
                    <a:pt x="18" y="754"/>
                    <a:pt x="16" y="836"/>
                    <a:pt x="16" y="836"/>
                  </a:cubicBezTo>
                  <a:cubicBezTo>
                    <a:pt x="1" y="1264"/>
                    <a:pt x="88" y="1745"/>
                    <a:pt x="222" y="2116"/>
                  </a:cubicBezTo>
                  <a:cubicBezTo>
                    <a:pt x="248" y="1991"/>
                    <a:pt x="246" y="1985"/>
                    <a:pt x="221" y="1777"/>
                  </a:cubicBezTo>
                  <a:cubicBezTo>
                    <a:pt x="200" y="1591"/>
                    <a:pt x="216" y="1417"/>
                    <a:pt x="205" y="1227"/>
                  </a:cubicBezTo>
                  <a:cubicBezTo>
                    <a:pt x="198" y="1100"/>
                    <a:pt x="194" y="974"/>
                    <a:pt x="198" y="852"/>
                  </a:cubicBezTo>
                  <a:cubicBezTo>
                    <a:pt x="198" y="852"/>
                    <a:pt x="199" y="784"/>
                    <a:pt x="203" y="716"/>
                  </a:cubicBezTo>
                  <a:cubicBezTo>
                    <a:pt x="205" y="646"/>
                    <a:pt x="212" y="578"/>
                    <a:pt x="212" y="578"/>
                  </a:cubicBezTo>
                  <a:cubicBezTo>
                    <a:pt x="215" y="468"/>
                    <a:pt x="186" y="97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36">
              <a:extLst>
                <a:ext uri="{FF2B5EF4-FFF2-40B4-BE49-F238E27FC236}">
                  <a16:creationId xmlns:a16="http://schemas.microsoft.com/office/drawing/2014/main" id="{DCE290D6-010B-9B33-6660-3EEB161558B0}"/>
                </a:ext>
              </a:extLst>
            </p:cNvPr>
            <p:cNvSpPr/>
            <p:nvPr/>
          </p:nvSpPr>
          <p:spPr>
            <a:xfrm>
              <a:off x="2086425" y="2291225"/>
              <a:ext cx="151250" cy="59925"/>
            </a:xfrm>
            <a:custGeom>
              <a:avLst/>
              <a:gdLst/>
              <a:ahLst/>
              <a:cxnLst/>
              <a:rect l="l" t="t" r="r" b="b"/>
              <a:pathLst>
                <a:path w="6050" h="2397" extrusionOk="0">
                  <a:moveTo>
                    <a:pt x="6049" y="0"/>
                  </a:moveTo>
                  <a:cubicBezTo>
                    <a:pt x="5953" y="169"/>
                    <a:pt x="5896" y="254"/>
                    <a:pt x="5820" y="374"/>
                  </a:cubicBezTo>
                  <a:cubicBezTo>
                    <a:pt x="5738" y="490"/>
                    <a:pt x="5646" y="649"/>
                    <a:pt x="5415" y="913"/>
                  </a:cubicBezTo>
                  <a:cubicBezTo>
                    <a:pt x="4995" y="1381"/>
                    <a:pt x="4511" y="1721"/>
                    <a:pt x="3926" y="1979"/>
                  </a:cubicBezTo>
                  <a:cubicBezTo>
                    <a:pt x="3533" y="2152"/>
                    <a:pt x="3115" y="2253"/>
                    <a:pt x="2705" y="2289"/>
                  </a:cubicBezTo>
                  <a:cubicBezTo>
                    <a:pt x="2705" y="2289"/>
                    <a:pt x="2542" y="2304"/>
                    <a:pt x="2351" y="2304"/>
                  </a:cubicBezTo>
                  <a:cubicBezTo>
                    <a:pt x="2316" y="2304"/>
                    <a:pt x="2280" y="2304"/>
                    <a:pt x="2244" y="2302"/>
                  </a:cubicBezTo>
                  <a:cubicBezTo>
                    <a:pt x="2014" y="2299"/>
                    <a:pt x="1786" y="2265"/>
                    <a:pt x="1786" y="2265"/>
                  </a:cubicBezTo>
                  <a:cubicBezTo>
                    <a:pt x="1599" y="2243"/>
                    <a:pt x="1203" y="2174"/>
                    <a:pt x="833" y="2042"/>
                  </a:cubicBezTo>
                  <a:cubicBezTo>
                    <a:pt x="462" y="1914"/>
                    <a:pt x="129" y="1720"/>
                    <a:pt x="1" y="1644"/>
                  </a:cubicBezTo>
                  <a:lnTo>
                    <a:pt x="1" y="1644"/>
                  </a:lnTo>
                  <a:cubicBezTo>
                    <a:pt x="399" y="1929"/>
                    <a:pt x="861" y="2156"/>
                    <a:pt x="1397" y="2287"/>
                  </a:cubicBezTo>
                  <a:cubicBezTo>
                    <a:pt x="1397" y="2287"/>
                    <a:pt x="1445" y="2298"/>
                    <a:pt x="1495" y="2308"/>
                  </a:cubicBezTo>
                  <a:cubicBezTo>
                    <a:pt x="1545" y="2318"/>
                    <a:pt x="1594" y="2327"/>
                    <a:pt x="1594" y="2327"/>
                  </a:cubicBezTo>
                  <a:cubicBezTo>
                    <a:pt x="1594" y="2327"/>
                    <a:pt x="1660" y="2340"/>
                    <a:pt x="1761" y="2353"/>
                  </a:cubicBezTo>
                  <a:cubicBezTo>
                    <a:pt x="1860" y="2369"/>
                    <a:pt x="1995" y="2381"/>
                    <a:pt x="2129" y="2390"/>
                  </a:cubicBezTo>
                  <a:cubicBezTo>
                    <a:pt x="2201" y="2395"/>
                    <a:pt x="2273" y="2396"/>
                    <a:pt x="2340" y="2396"/>
                  </a:cubicBezTo>
                  <a:cubicBezTo>
                    <a:pt x="2523" y="2396"/>
                    <a:pt x="2668" y="2383"/>
                    <a:pt x="2668" y="2383"/>
                  </a:cubicBezTo>
                  <a:cubicBezTo>
                    <a:pt x="3380" y="2336"/>
                    <a:pt x="4118" y="2066"/>
                    <a:pt x="4716" y="1624"/>
                  </a:cubicBezTo>
                  <a:cubicBezTo>
                    <a:pt x="5322" y="1192"/>
                    <a:pt x="5780" y="596"/>
                    <a:pt x="6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36">
              <a:extLst>
                <a:ext uri="{FF2B5EF4-FFF2-40B4-BE49-F238E27FC236}">
                  <a16:creationId xmlns:a16="http://schemas.microsoft.com/office/drawing/2014/main" id="{6993EDA3-921E-4E7B-DAAF-C46A239A144D}"/>
                </a:ext>
              </a:extLst>
            </p:cNvPr>
            <p:cNvSpPr/>
            <p:nvPr/>
          </p:nvSpPr>
          <p:spPr>
            <a:xfrm>
              <a:off x="2057675" y="2204375"/>
              <a:ext cx="19375" cy="103600"/>
            </a:xfrm>
            <a:custGeom>
              <a:avLst/>
              <a:gdLst/>
              <a:ahLst/>
              <a:cxnLst/>
              <a:rect l="l" t="t" r="r" b="b"/>
              <a:pathLst>
                <a:path w="775" h="4144" extrusionOk="0">
                  <a:moveTo>
                    <a:pt x="341" y="0"/>
                  </a:moveTo>
                  <a:cubicBezTo>
                    <a:pt x="137" y="247"/>
                    <a:pt x="9" y="571"/>
                    <a:pt x="0" y="934"/>
                  </a:cubicBezTo>
                  <a:cubicBezTo>
                    <a:pt x="0" y="934"/>
                    <a:pt x="1" y="968"/>
                    <a:pt x="2" y="1001"/>
                  </a:cubicBezTo>
                  <a:cubicBezTo>
                    <a:pt x="2" y="1034"/>
                    <a:pt x="6" y="1067"/>
                    <a:pt x="6" y="1067"/>
                  </a:cubicBezTo>
                  <a:cubicBezTo>
                    <a:pt x="6" y="1067"/>
                    <a:pt x="19" y="1246"/>
                    <a:pt x="75" y="1415"/>
                  </a:cubicBezTo>
                  <a:cubicBezTo>
                    <a:pt x="128" y="1586"/>
                    <a:pt x="219" y="1738"/>
                    <a:pt x="219" y="1738"/>
                  </a:cubicBezTo>
                  <a:cubicBezTo>
                    <a:pt x="332" y="1940"/>
                    <a:pt x="472" y="2129"/>
                    <a:pt x="567" y="2340"/>
                  </a:cubicBezTo>
                  <a:cubicBezTo>
                    <a:pt x="662" y="2550"/>
                    <a:pt x="699" y="2788"/>
                    <a:pt x="678" y="3019"/>
                  </a:cubicBezTo>
                  <a:cubicBezTo>
                    <a:pt x="645" y="3485"/>
                    <a:pt x="381" y="3917"/>
                    <a:pt x="26" y="4144"/>
                  </a:cubicBezTo>
                  <a:cubicBezTo>
                    <a:pt x="137" y="4086"/>
                    <a:pt x="195" y="4050"/>
                    <a:pt x="266" y="3989"/>
                  </a:cubicBezTo>
                  <a:cubicBezTo>
                    <a:pt x="335" y="3926"/>
                    <a:pt x="424" y="3843"/>
                    <a:pt x="543" y="3644"/>
                  </a:cubicBezTo>
                  <a:cubicBezTo>
                    <a:pt x="648" y="3465"/>
                    <a:pt x="715" y="3273"/>
                    <a:pt x="745" y="3073"/>
                  </a:cubicBezTo>
                  <a:cubicBezTo>
                    <a:pt x="774" y="2873"/>
                    <a:pt x="769" y="2663"/>
                    <a:pt x="705" y="2456"/>
                  </a:cubicBezTo>
                  <a:cubicBezTo>
                    <a:pt x="619" y="2176"/>
                    <a:pt x="442" y="1947"/>
                    <a:pt x="313" y="1718"/>
                  </a:cubicBezTo>
                  <a:cubicBezTo>
                    <a:pt x="313" y="1718"/>
                    <a:pt x="235" y="1591"/>
                    <a:pt x="185" y="1453"/>
                  </a:cubicBezTo>
                  <a:cubicBezTo>
                    <a:pt x="131" y="1317"/>
                    <a:pt x="110" y="1171"/>
                    <a:pt x="110" y="1171"/>
                  </a:cubicBezTo>
                  <a:cubicBezTo>
                    <a:pt x="89" y="1054"/>
                    <a:pt x="64" y="797"/>
                    <a:pt x="118" y="550"/>
                  </a:cubicBezTo>
                  <a:cubicBezTo>
                    <a:pt x="166" y="303"/>
                    <a:pt x="288" y="81"/>
                    <a:pt x="3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36">
              <a:extLst>
                <a:ext uri="{FF2B5EF4-FFF2-40B4-BE49-F238E27FC236}">
                  <a16:creationId xmlns:a16="http://schemas.microsoft.com/office/drawing/2014/main" id="{B7463DC9-10C6-3C17-BEDC-9A145966EA2B}"/>
                </a:ext>
              </a:extLst>
            </p:cNvPr>
            <p:cNvSpPr/>
            <p:nvPr/>
          </p:nvSpPr>
          <p:spPr>
            <a:xfrm>
              <a:off x="2035325" y="2255125"/>
              <a:ext cx="17275" cy="43100"/>
            </a:xfrm>
            <a:custGeom>
              <a:avLst/>
              <a:gdLst/>
              <a:ahLst/>
              <a:cxnLst/>
              <a:rect l="l" t="t" r="r" b="b"/>
              <a:pathLst>
                <a:path w="691" h="172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11" y="102"/>
                    <a:pt x="534" y="211"/>
                    <a:pt x="462" y="335"/>
                  </a:cubicBezTo>
                  <a:lnTo>
                    <a:pt x="437" y="382"/>
                  </a:lnTo>
                  <a:cubicBezTo>
                    <a:pt x="437" y="382"/>
                    <a:pt x="405" y="445"/>
                    <a:pt x="374" y="508"/>
                  </a:cubicBezTo>
                  <a:cubicBezTo>
                    <a:pt x="344" y="572"/>
                    <a:pt x="315" y="635"/>
                    <a:pt x="315" y="635"/>
                  </a:cubicBezTo>
                  <a:cubicBezTo>
                    <a:pt x="159" y="975"/>
                    <a:pt x="47" y="1383"/>
                    <a:pt x="1" y="1723"/>
                  </a:cubicBezTo>
                  <a:cubicBezTo>
                    <a:pt x="49" y="1630"/>
                    <a:pt x="49" y="1624"/>
                    <a:pt x="100" y="1446"/>
                  </a:cubicBezTo>
                  <a:cubicBezTo>
                    <a:pt x="147" y="1289"/>
                    <a:pt x="210" y="1149"/>
                    <a:pt x="267" y="991"/>
                  </a:cubicBezTo>
                  <a:cubicBezTo>
                    <a:pt x="307" y="886"/>
                    <a:pt x="348" y="781"/>
                    <a:pt x="392" y="684"/>
                  </a:cubicBezTo>
                  <a:cubicBezTo>
                    <a:pt x="392" y="684"/>
                    <a:pt x="418" y="629"/>
                    <a:pt x="443" y="574"/>
                  </a:cubicBezTo>
                  <a:cubicBezTo>
                    <a:pt x="470" y="520"/>
                    <a:pt x="496" y="465"/>
                    <a:pt x="496" y="465"/>
                  </a:cubicBezTo>
                  <a:cubicBezTo>
                    <a:pt x="538" y="376"/>
                    <a:pt x="663" y="76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36">
              <a:extLst>
                <a:ext uri="{FF2B5EF4-FFF2-40B4-BE49-F238E27FC236}">
                  <a16:creationId xmlns:a16="http://schemas.microsoft.com/office/drawing/2014/main" id="{563CAA66-ADAB-E52C-194C-1E7431CCF0EC}"/>
                </a:ext>
              </a:extLst>
            </p:cNvPr>
            <p:cNvSpPr/>
            <p:nvPr/>
          </p:nvSpPr>
          <p:spPr>
            <a:xfrm>
              <a:off x="2077400" y="2244450"/>
              <a:ext cx="21775" cy="70925"/>
            </a:xfrm>
            <a:custGeom>
              <a:avLst/>
              <a:gdLst/>
              <a:ahLst/>
              <a:cxnLst/>
              <a:rect l="l" t="t" r="r" b="b"/>
              <a:pathLst>
                <a:path w="871" h="2837" extrusionOk="0">
                  <a:moveTo>
                    <a:pt x="458" y="1"/>
                  </a:moveTo>
                  <a:cubicBezTo>
                    <a:pt x="566" y="190"/>
                    <a:pt x="650" y="396"/>
                    <a:pt x="707" y="628"/>
                  </a:cubicBezTo>
                  <a:lnTo>
                    <a:pt x="707" y="629"/>
                  </a:lnTo>
                  <a:lnTo>
                    <a:pt x="727" y="713"/>
                  </a:lnTo>
                  <a:cubicBezTo>
                    <a:pt x="727" y="713"/>
                    <a:pt x="752" y="828"/>
                    <a:pt x="765" y="944"/>
                  </a:cubicBezTo>
                  <a:cubicBezTo>
                    <a:pt x="779" y="1059"/>
                    <a:pt x="778" y="1176"/>
                    <a:pt x="778" y="1176"/>
                  </a:cubicBezTo>
                  <a:cubicBezTo>
                    <a:pt x="779" y="1484"/>
                    <a:pt x="708" y="1812"/>
                    <a:pt x="566" y="2103"/>
                  </a:cubicBezTo>
                  <a:cubicBezTo>
                    <a:pt x="429" y="2396"/>
                    <a:pt x="223" y="2650"/>
                    <a:pt x="0" y="2837"/>
                  </a:cubicBezTo>
                  <a:cubicBezTo>
                    <a:pt x="76" y="2794"/>
                    <a:pt x="115" y="2768"/>
                    <a:pt x="166" y="2728"/>
                  </a:cubicBezTo>
                  <a:cubicBezTo>
                    <a:pt x="213" y="2684"/>
                    <a:pt x="277" y="2630"/>
                    <a:pt x="378" y="2508"/>
                  </a:cubicBezTo>
                  <a:cubicBezTo>
                    <a:pt x="557" y="2288"/>
                    <a:pt x="699" y="2056"/>
                    <a:pt x="783" y="1773"/>
                  </a:cubicBezTo>
                  <a:cubicBezTo>
                    <a:pt x="841" y="1583"/>
                    <a:pt x="867" y="1386"/>
                    <a:pt x="869" y="1197"/>
                  </a:cubicBezTo>
                  <a:cubicBezTo>
                    <a:pt x="869" y="1197"/>
                    <a:pt x="871" y="1090"/>
                    <a:pt x="861" y="984"/>
                  </a:cubicBezTo>
                  <a:cubicBezTo>
                    <a:pt x="853" y="878"/>
                    <a:pt x="832" y="773"/>
                    <a:pt x="832" y="773"/>
                  </a:cubicBezTo>
                  <a:cubicBezTo>
                    <a:pt x="818" y="687"/>
                    <a:pt x="764" y="510"/>
                    <a:pt x="684" y="350"/>
                  </a:cubicBezTo>
                  <a:cubicBezTo>
                    <a:pt x="607" y="189"/>
                    <a:pt x="502" y="50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36">
              <a:extLst>
                <a:ext uri="{FF2B5EF4-FFF2-40B4-BE49-F238E27FC236}">
                  <a16:creationId xmlns:a16="http://schemas.microsoft.com/office/drawing/2014/main" id="{B20E3CA0-B60E-9042-C6D3-93A5F68B936E}"/>
                </a:ext>
              </a:extLst>
            </p:cNvPr>
            <p:cNvSpPr/>
            <p:nvPr/>
          </p:nvSpPr>
          <p:spPr>
            <a:xfrm>
              <a:off x="1954675" y="2252075"/>
              <a:ext cx="16025" cy="90675"/>
            </a:xfrm>
            <a:custGeom>
              <a:avLst/>
              <a:gdLst/>
              <a:ahLst/>
              <a:cxnLst/>
              <a:rect l="l" t="t" r="r" b="b"/>
              <a:pathLst>
                <a:path w="641" h="3627" extrusionOk="0">
                  <a:moveTo>
                    <a:pt x="180" y="1"/>
                  </a:moveTo>
                  <a:cubicBezTo>
                    <a:pt x="47" y="230"/>
                    <a:pt x="0" y="514"/>
                    <a:pt x="27" y="808"/>
                  </a:cubicBezTo>
                  <a:lnTo>
                    <a:pt x="28" y="808"/>
                  </a:lnTo>
                  <a:lnTo>
                    <a:pt x="35" y="862"/>
                  </a:lnTo>
                  <a:cubicBezTo>
                    <a:pt x="38" y="889"/>
                    <a:pt x="43" y="915"/>
                    <a:pt x="43" y="915"/>
                  </a:cubicBezTo>
                  <a:cubicBezTo>
                    <a:pt x="43" y="915"/>
                    <a:pt x="64" y="1059"/>
                    <a:pt x="103" y="1199"/>
                  </a:cubicBezTo>
                  <a:cubicBezTo>
                    <a:pt x="141" y="1338"/>
                    <a:pt x="187" y="1473"/>
                    <a:pt x="187" y="1473"/>
                  </a:cubicBezTo>
                  <a:cubicBezTo>
                    <a:pt x="307" y="1830"/>
                    <a:pt x="472" y="2197"/>
                    <a:pt x="527" y="2579"/>
                  </a:cubicBezTo>
                  <a:cubicBezTo>
                    <a:pt x="553" y="2770"/>
                    <a:pt x="553" y="2963"/>
                    <a:pt x="515" y="3145"/>
                  </a:cubicBezTo>
                  <a:cubicBezTo>
                    <a:pt x="476" y="3327"/>
                    <a:pt x="397" y="3495"/>
                    <a:pt x="284" y="3626"/>
                  </a:cubicBezTo>
                  <a:cubicBezTo>
                    <a:pt x="362" y="3558"/>
                    <a:pt x="397" y="3514"/>
                    <a:pt x="440" y="3450"/>
                  </a:cubicBezTo>
                  <a:cubicBezTo>
                    <a:pt x="478" y="3383"/>
                    <a:pt x="530" y="3295"/>
                    <a:pt x="571" y="3108"/>
                  </a:cubicBezTo>
                  <a:cubicBezTo>
                    <a:pt x="640" y="2773"/>
                    <a:pt x="608" y="2444"/>
                    <a:pt x="505" y="2112"/>
                  </a:cubicBezTo>
                  <a:cubicBezTo>
                    <a:pt x="437" y="1889"/>
                    <a:pt x="353" y="1674"/>
                    <a:pt x="281" y="1466"/>
                  </a:cubicBezTo>
                  <a:cubicBezTo>
                    <a:pt x="281" y="1466"/>
                    <a:pt x="241" y="1349"/>
                    <a:pt x="207" y="1231"/>
                  </a:cubicBezTo>
                  <a:cubicBezTo>
                    <a:pt x="172" y="1114"/>
                    <a:pt x="148" y="994"/>
                    <a:pt x="148" y="994"/>
                  </a:cubicBezTo>
                  <a:cubicBezTo>
                    <a:pt x="129" y="896"/>
                    <a:pt x="85" y="688"/>
                    <a:pt x="89" y="481"/>
                  </a:cubicBezTo>
                  <a:cubicBezTo>
                    <a:pt x="88" y="273"/>
                    <a:pt x="150" y="75"/>
                    <a:pt x="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36">
              <a:extLst>
                <a:ext uri="{FF2B5EF4-FFF2-40B4-BE49-F238E27FC236}">
                  <a16:creationId xmlns:a16="http://schemas.microsoft.com/office/drawing/2014/main" id="{408228A5-ABF9-EBC9-D0F4-45681F5461C0}"/>
                </a:ext>
              </a:extLst>
            </p:cNvPr>
            <p:cNvSpPr/>
            <p:nvPr/>
          </p:nvSpPr>
          <p:spPr>
            <a:xfrm>
              <a:off x="1631550" y="2168400"/>
              <a:ext cx="267525" cy="189700"/>
            </a:xfrm>
            <a:custGeom>
              <a:avLst/>
              <a:gdLst/>
              <a:ahLst/>
              <a:cxnLst/>
              <a:rect l="l" t="t" r="r" b="b"/>
              <a:pathLst>
                <a:path w="10701" h="7588" extrusionOk="0">
                  <a:moveTo>
                    <a:pt x="3527" y="0"/>
                  </a:moveTo>
                  <a:cubicBezTo>
                    <a:pt x="3199" y="0"/>
                    <a:pt x="2866" y="49"/>
                    <a:pt x="2543" y="152"/>
                  </a:cubicBezTo>
                  <a:cubicBezTo>
                    <a:pt x="2160" y="273"/>
                    <a:pt x="1802" y="485"/>
                    <a:pt x="1488" y="757"/>
                  </a:cubicBezTo>
                  <a:cubicBezTo>
                    <a:pt x="1488" y="757"/>
                    <a:pt x="1374" y="856"/>
                    <a:pt x="1269" y="968"/>
                  </a:cubicBezTo>
                  <a:cubicBezTo>
                    <a:pt x="1162" y="1076"/>
                    <a:pt x="1066" y="1194"/>
                    <a:pt x="1066" y="1194"/>
                  </a:cubicBezTo>
                  <a:cubicBezTo>
                    <a:pt x="1066" y="1194"/>
                    <a:pt x="1034" y="1234"/>
                    <a:pt x="978" y="1303"/>
                  </a:cubicBezTo>
                  <a:cubicBezTo>
                    <a:pt x="924" y="1373"/>
                    <a:pt x="849" y="1475"/>
                    <a:pt x="766" y="1602"/>
                  </a:cubicBezTo>
                  <a:cubicBezTo>
                    <a:pt x="601" y="1858"/>
                    <a:pt x="411" y="2218"/>
                    <a:pt x="272" y="2598"/>
                  </a:cubicBezTo>
                  <a:cubicBezTo>
                    <a:pt x="130" y="2978"/>
                    <a:pt x="41" y="3377"/>
                    <a:pt x="16" y="3681"/>
                  </a:cubicBezTo>
                  <a:cubicBezTo>
                    <a:pt x="1" y="3833"/>
                    <a:pt x="1" y="3961"/>
                    <a:pt x="1" y="4049"/>
                  </a:cubicBezTo>
                  <a:cubicBezTo>
                    <a:pt x="5" y="4139"/>
                    <a:pt x="7" y="4190"/>
                    <a:pt x="7" y="4190"/>
                  </a:cubicBezTo>
                  <a:cubicBezTo>
                    <a:pt x="23" y="4459"/>
                    <a:pt x="84" y="4728"/>
                    <a:pt x="184" y="4984"/>
                  </a:cubicBezTo>
                  <a:cubicBezTo>
                    <a:pt x="290" y="5238"/>
                    <a:pt x="438" y="5473"/>
                    <a:pt x="618" y="5683"/>
                  </a:cubicBezTo>
                  <a:cubicBezTo>
                    <a:pt x="977" y="6106"/>
                    <a:pt x="1436" y="6433"/>
                    <a:pt x="1920" y="6704"/>
                  </a:cubicBezTo>
                  <a:cubicBezTo>
                    <a:pt x="2892" y="7247"/>
                    <a:pt x="4007" y="7555"/>
                    <a:pt x="5120" y="7584"/>
                  </a:cubicBezTo>
                  <a:cubicBezTo>
                    <a:pt x="5192" y="7587"/>
                    <a:pt x="5264" y="7588"/>
                    <a:pt x="5336" y="7588"/>
                  </a:cubicBezTo>
                  <a:cubicBezTo>
                    <a:pt x="5820" y="7588"/>
                    <a:pt x="6302" y="7532"/>
                    <a:pt x="6769" y="7433"/>
                  </a:cubicBezTo>
                  <a:cubicBezTo>
                    <a:pt x="7305" y="7311"/>
                    <a:pt x="7822" y="7132"/>
                    <a:pt x="8303" y="6896"/>
                  </a:cubicBezTo>
                  <a:cubicBezTo>
                    <a:pt x="9267" y="6427"/>
                    <a:pt x="10088" y="5749"/>
                    <a:pt x="10700" y="4977"/>
                  </a:cubicBezTo>
                  <a:lnTo>
                    <a:pt x="10700" y="4977"/>
                  </a:lnTo>
                  <a:cubicBezTo>
                    <a:pt x="10318" y="5418"/>
                    <a:pt x="10087" y="5628"/>
                    <a:pt x="9760" y="5905"/>
                  </a:cubicBezTo>
                  <a:cubicBezTo>
                    <a:pt x="9594" y="6040"/>
                    <a:pt x="9404" y="6195"/>
                    <a:pt x="9133" y="6371"/>
                  </a:cubicBezTo>
                  <a:cubicBezTo>
                    <a:pt x="8863" y="6547"/>
                    <a:pt x="8518" y="6756"/>
                    <a:pt x="8034" y="6967"/>
                  </a:cubicBezTo>
                  <a:cubicBezTo>
                    <a:pt x="7175" y="7342"/>
                    <a:pt x="6273" y="7516"/>
                    <a:pt x="5370" y="7516"/>
                  </a:cubicBezTo>
                  <a:cubicBezTo>
                    <a:pt x="5359" y="7516"/>
                    <a:pt x="5348" y="7516"/>
                    <a:pt x="5337" y="7516"/>
                  </a:cubicBezTo>
                  <a:cubicBezTo>
                    <a:pt x="4422" y="7511"/>
                    <a:pt x="3502" y="7327"/>
                    <a:pt x="2612" y="6945"/>
                  </a:cubicBezTo>
                  <a:cubicBezTo>
                    <a:pt x="2314" y="6816"/>
                    <a:pt x="2024" y="6672"/>
                    <a:pt x="1750" y="6501"/>
                  </a:cubicBezTo>
                  <a:cubicBezTo>
                    <a:pt x="1473" y="6334"/>
                    <a:pt x="1213" y="6144"/>
                    <a:pt x="979" y="5929"/>
                  </a:cubicBezTo>
                  <a:cubicBezTo>
                    <a:pt x="746" y="5713"/>
                    <a:pt x="539" y="5469"/>
                    <a:pt x="388" y="5196"/>
                  </a:cubicBezTo>
                  <a:cubicBezTo>
                    <a:pt x="236" y="4923"/>
                    <a:pt x="144" y="4621"/>
                    <a:pt x="110" y="4315"/>
                  </a:cubicBezTo>
                  <a:cubicBezTo>
                    <a:pt x="110" y="4315"/>
                    <a:pt x="105" y="4273"/>
                    <a:pt x="99" y="4197"/>
                  </a:cubicBezTo>
                  <a:cubicBezTo>
                    <a:pt x="93" y="4123"/>
                    <a:pt x="88" y="4015"/>
                    <a:pt x="93" y="3885"/>
                  </a:cubicBezTo>
                  <a:cubicBezTo>
                    <a:pt x="101" y="3625"/>
                    <a:pt x="152" y="3281"/>
                    <a:pt x="251" y="2947"/>
                  </a:cubicBezTo>
                  <a:cubicBezTo>
                    <a:pt x="348" y="2613"/>
                    <a:pt x="487" y="2292"/>
                    <a:pt x="606" y="2061"/>
                  </a:cubicBezTo>
                  <a:cubicBezTo>
                    <a:pt x="726" y="1828"/>
                    <a:pt x="822" y="1683"/>
                    <a:pt x="822" y="1683"/>
                  </a:cubicBezTo>
                  <a:cubicBezTo>
                    <a:pt x="973" y="1443"/>
                    <a:pt x="1234" y="1078"/>
                    <a:pt x="1633" y="746"/>
                  </a:cubicBezTo>
                  <a:cubicBezTo>
                    <a:pt x="2027" y="412"/>
                    <a:pt x="2582" y="144"/>
                    <a:pt x="3169" y="79"/>
                  </a:cubicBezTo>
                  <a:cubicBezTo>
                    <a:pt x="3303" y="62"/>
                    <a:pt x="3437" y="54"/>
                    <a:pt x="3570" y="54"/>
                  </a:cubicBezTo>
                  <a:cubicBezTo>
                    <a:pt x="4017" y="54"/>
                    <a:pt x="4450" y="144"/>
                    <a:pt x="4798" y="292"/>
                  </a:cubicBezTo>
                  <a:cubicBezTo>
                    <a:pt x="5259" y="472"/>
                    <a:pt x="5572" y="737"/>
                    <a:pt x="5738" y="889"/>
                  </a:cubicBezTo>
                  <a:cubicBezTo>
                    <a:pt x="5212" y="366"/>
                    <a:pt x="4478" y="52"/>
                    <a:pt x="3706" y="5"/>
                  </a:cubicBezTo>
                  <a:cubicBezTo>
                    <a:pt x="3647" y="2"/>
                    <a:pt x="3587" y="0"/>
                    <a:pt x="3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36">
              <a:extLst>
                <a:ext uri="{FF2B5EF4-FFF2-40B4-BE49-F238E27FC236}">
                  <a16:creationId xmlns:a16="http://schemas.microsoft.com/office/drawing/2014/main" id="{ED4E39D1-4E8B-2089-6007-5327FDBEAB14}"/>
                </a:ext>
              </a:extLst>
            </p:cNvPr>
            <p:cNvSpPr/>
            <p:nvPr/>
          </p:nvSpPr>
          <p:spPr>
            <a:xfrm>
              <a:off x="1727900" y="2213900"/>
              <a:ext cx="38325" cy="60225"/>
            </a:xfrm>
            <a:custGeom>
              <a:avLst/>
              <a:gdLst/>
              <a:ahLst/>
              <a:cxnLst/>
              <a:rect l="l" t="t" r="r" b="b"/>
              <a:pathLst>
                <a:path w="1533" h="2409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1454" y="211"/>
                    <a:pt x="1463" y="429"/>
                    <a:pt x="1437" y="661"/>
                  </a:cubicBezTo>
                  <a:lnTo>
                    <a:pt x="1436" y="661"/>
                  </a:lnTo>
                  <a:lnTo>
                    <a:pt x="1428" y="747"/>
                  </a:lnTo>
                  <a:cubicBezTo>
                    <a:pt x="1428" y="747"/>
                    <a:pt x="1411" y="860"/>
                    <a:pt x="1383" y="972"/>
                  </a:cubicBezTo>
                  <a:cubicBezTo>
                    <a:pt x="1357" y="1083"/>
                    <a:pt x="1315" y="1189"/>
                    <a:pt x="1315" y="1189"/>
                  </a:cubicBezTo>
                  <a:cubicBezTo>
                    <a:pt x="1209" y="1472"/>
                    <a:pt x="1025" y="1745"/>
                    <a:pt x="790" y="1958"/>
                  </a:cubicBezTo>
                  <a:cubicBezTo>
                    <a:pt x="556" y="2173"/>
                    <a:pt x="274" y="2326"/>
                    <a:pt x="0" y="2409"/>
                  </a:cubicBezTo>
                  <a:cubicBezTo>
                    <a:pt x="86" y="2399"/>
                    <a:pt x="131" y="2390"/>
                    <a:pt x="192" y="2373"/>
                  </a:cubicBezTo>
                  <a:cubicBezTo>
                    <a:pt x="251" y="2354"/>
                    <a:pt x="330" y="2329"/>
                    <a:pt x="468" y="2256"/>
                  </a:cubicBezTo>
                  <a:cubicBezTo>
                    <a:pt x="714" y="2124"/>
                    <a:pt x="929" y="1967"/>
                    <a:pt x="1110" y="1738"/>
                  </a:cubicBezTo>
                  <a:cubicBezTo>
                    <a:pt x="1230" y="1585"/>
                    <a:pt x="1325" y="1414"/>
                    <a:pt x="1393" y="1240"/>
                  </a:cubicBezTo>
                  <a:cubicBezTo>
                    <a:pt x="1393" y="1240"/>
                    <a:pt x="1432" y="1143"/>
                    <a:pt x="1459" y="1042"/>
                  </a:cubicBezTo>
                  <a:cubicBezTo>
                    <a:pt x="1488" y="941"/>
                    <a:pt x="1505" y="838"/>
                    <a:pt x="1505" y="838"/>
                  </a:cubicBezTo>
                  <a:cubicBezTo>
                    <a:pt x="1522" y="754"/>
                    <a:pt x="1532" y="572"/>
                    <a:pt x="1511" y="398"/>
                  </a:cubicBezTo>
                  <a:cubicBezTo>
                    <a:pt x="1492" y="222"/>
                    <a:pt x="1441" y="60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36">
              <a:extLst>
                <a:ext uri="{FF2B5EF4-FFF2-40B4-BE49-F238E27FC236}">
                  <a16:creationId xmlns:a16="http://schemas.microsoft.com/office/drawing/2014/main" id="{67D235CB-4D03-8319-29BB-4C49176F81EA}"/>
                </a:ext>
              </a:extLst>
            </p:cNvPr>
            <p:cNvSpPr/>
            <p:nvPr/>
          </p:nvSpPr>
          <p:spPr>
            <a:xfrm>
              <a:off x="1733050" y="2253100"/>
              <a:ext cx="44250" cy="25650"/>
            </a:xfrm>
            <a:custGeom>
              <a:avLst/>
              <a:gdLst/>
              <a:ahLst/>
              <a:cxnLst/>
              <a:rect l="l" t="t" r="r" b="b"/>
              <a:pathLst>
                <a:path w="1770" h="1026" extrusionOk="0">
                  <a:moveTo>
                    <a:pt x="1770" y="1"/>
                  </a:moveTo>
                  <a:lnTo>
                    <a:pt x="1770" y="1"/>
                  </a:lnTo>
                  <a:cubicBezTo>
                    <a:pt x="1684" y="122"/>
                    <a:pt x="1588" y="235"/>
                    <a:pt x="1472" y="348"/>
                  </a:cubicBezTo>
                  <a:lnTo>
                    <a:pt x="1472" y="347"/>
                  </a:lnTo>
                  <a:lnTo>
                    <a:pt x="1432" y="390"/>
                  </a:lnTo>
                  <a:cubicBezTo>
                    <a:pt x="1432" y="390"/>
                    <a:pt x="1375" y="444"/>
                    <a:pt x="1316" y="496"/>
                  </a:cubicBezTo>
                  <a:cubicBezTo>
                    <a:pt x="1285" y="520"/>
                    <a:pt x="1254" y="545"/>
                    <a:pt x="1231" y="563"/>
                  </a:cubicBezTo>
                  <a:cubicBezTo>
                    <a:pt x="1208" y="580"/>
                    <a:pt x="1191" y="591"/>
                    <a:pt x="1191" y="591"/>
                  </a:cubicBezTo>
                  <a:cubicBezTo>
                    <a:pt x="1022" y="711"/>
                    <a:pt x="826" y="819"/>
                    <a:pt x="618" y="887"/>
                  </a:cubicBezTo>
                  <a:cubicBezTo>
                    <a:pt x="413" y="959"/>
                    <a:pt x="198" y="997"/>
                    <a:pt x="1" y="1002"/>
                  </a:cubicBezTo>
                  <a:cubicBezTo>
                    <a:pt x="71" y="1016"/>
                    <a:pt x="102" y="1026"/>
                    <a:pt x="163" y="1026"/>
                  </a:cubicBezTo>
                  <a:cubicBezTo>
                    <a:pt x="203" y="1026"/>
                    <a:pt x="256" y="1022"/>
                    <a:pt x="340" y="1013"/>
                  </a:cubicBezTo>
                  <a:cubicBezTo>
                    <a:pt x="531" y="988"/>
                    <a:pt x="709" y="953"/>
                    <a:pt x="892" y="870"/>
                  </a:cubicBezTo>
                  <a:cubicBezTo>
                    <a:pt x="1013" y="814"/>
                    <a:pt x="1130" y="749"/>
                    <a:pt x="1233" y="673"/>
                  </a:cubicBezTo>
                  <a:cubicBezTo>
                    <a:pt x="1233" y="673"/>
                    <a:pt x="1292" y="633"/>
                    <a:pt x="1348" y="587"/>
                  </a:cubicBezTo>
                  <a:cubicBezTo>
                    <a:pt x="1376" y="565"/>
                    <a:pt x="1403" y="541"/>
                    <a:pt x="1423" y="523"/>
                  </a:cubicBezTo>
                  <a:cubicBezTo>
                    <a:pt x="1442" y="505"/>
                    <a:pt x="1456" y="493"/>
                    <a:pt x="1456" y="493"/>
                  </a:cubicBezTo>
                  <a:cubicBezTo>
                    <a:pt x="1501" y="454"/>
                    <a:pt x="1580" y="355"/>
                    <a:pt x="1644" y="254"/>
                  </a:cubicBezTo>
                  <a:cubicBezTo>
                    <a:pt x="1709" y="151"/>
                    <a:pt x="1756" y="44"/>
                    <a:pt x="1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6">
              <a:extLst>
                <a:ext uri="{FF2B5EF4-FFF2-40B4-BE49-F238E27FC236}">
                  <a16:creationId xmlns:a16="http://schemas.microsoft.com/office/drawing/2014/main" id="{F2A0E016-3D6B-D565-A253-1FC0919EA48E}"/>
                </a:ext>
              </a:extLst>
            </p:cNvPr>
            <p:cNvSpPr/>
            <p:nvPr/>
          </p:nvSpPr>
          <p:spPr>
            <a:xfrm>
              <a:off x="1784400" y="2214050"/>
              <a:ext cx="28050" cy="59775"/>
            </a:xfrm>
            <a:custGeom>
              <a:avLst/>
              <a:gdLst/>
              <a:ahLst/>
              <a:cxnLst/>
              <a:rect l="l" t="t" r="r" b="b"/>
              <a:pathLst>
                <a:path w="1122" h="2391" extrusionOk="0">
                  <a:moveTo>
                    <a:pt x="0" y="0"/>
                  </a:moveTo>
                  <a:lnTo>
                    <a:pt x="0" y="0"/>
                  </a:lnTo>
                  <a:cubicBezTo>
                    <a:pt x="93" y="158"/>
                    <a:pt x="185" y="321"/>
                    <a:pt x="282" y="499"/>
                  </a:cubicBezTo>
                  <a:lnTo>
                    <a:pt x="320" y="562"/>
                  </a:lnTo>
                  <a:lnTo>
                    <a:pt x="418" y="735"/>
                  </a:lnTo>
                  <a:cubicBezTo>
                    <a:pt x="463" y="823"/>
                    <a:pt x="509" y="911"/>
                    <a:pt x="509" y="911"/>
                  </a:cubicBezTo>
                  <a:cubicBezTo>
                    <a:pt x="750" y="1377"/>
                    <a:pt x="974" y="1924"/>
                    <a:pt x="1122" y="2391"/>
                  </a:cubicBezTo>
                  <a:cubicBezTo>
                    <a:pt x="1106" y="2245"/>
                    <a:pt x="1109" y="2234"/>
                    <a:pt x="1032" y="1981"/>
                  </a:cubicBezTo>
                  <a:cubicBezTo>
                    <a:pt x="961" y="1755"/>
                    <a:pt x="900" y="1543"/>
                    <a:pt x="804" y="1320"/>
                  </a:cubicBezTo>
                  <a:cubicBezTo>
                    <a:pt x="738" y="1170"/>
                    <a:pt x="670" y="1023"/>
                    <a:pt x="598" y="885"/>
                  </a:cubicBezTo>
                  <a:lnTo>
                    <a:pt x="517" y="729"/>
                  </a:lnTo>
                  <a:cubicBezTo>
                    <a:pt x="476" y="651"/>
                    <a:pt x="432" y="575"/>
                    <a:pt x="432" y="575"/>
                  </a:cubicBezTo>
                  <a:cubicBezTo>
                    <a:pt x="366" y="448"/>
                    <a:pt x="83" y="7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6">
              <a:extLst>
                <a:ext uri="{FF2B5EF4-FFF2-40B4-BE49-F238E27FC236}">
                  <a16:creationId xmlns:a16="http://schemas.microsoft.com/office/drawing/2014/main" id="{0510E557-AB67-9337-326E-83CC2498A744}"/>
                </a:ext>
              </a:extLst>
            </p:cNvPr>
            <p:cNvSpPr/>
            <p:nvPr/>
          </p:nvSpPr>
          <p:spPr>
            <a:xfrm>
              <a:off x="1795800" y="2206875"/>
              <a:ext cx="21675" cy="63875"/>
            </a:xfrm>
            <a:custGeom>
              <a:avLst/>
              <a:gdLst/>
              <a:ahLst/>
              <a:cxnLst/>
              <a:rect l="l" t="t" r="r" b="b"/>
              <a:pathLst>
                <a:path w="867" h="2555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41"/>
                    <a:pt x="251" y="297"/>
                    <a:pt x="362" y="476"/>
                  </a:cubicBezTo>
                  <a:lnTo>
                    <a:pt x="361" y="476"/>
                  </a:lnTo>
                  <a:lnTo>
                    <a:pt x="403" y="541"/>
                  </a:lnTo>
                  <a:cubicBezTo>
                    <a:pt x="403" y="541"/>
                    <a:pt x="417" y="563"/>
                    <a:pt x="435" y="597"/>
                  </a:cubicBezTo>
                  <a:cubicBezTo>
                    <a:pt x="454" y="632"/>
                    <a:pt x="481" y="676"/>
                    <a:pt x="503" y="723"/>
                  </a:cubicBezTo>
                  <a:cubicBezTo>
                    <a:pt x="525" y="769"/>
                    <a:pt x="547" y="816"/>
                    <a:pt x="563" y="852"/>
                  </a:cubicBezTo>
                  <a:cubicBezTo>
                    <a:pt x="577" y="887"/>
                    <a:pt x="587" y="911"/>
                    <a:pt x="587" y="911"/>
                  </a:cubicBezTo>
                  <a:cubicBezTo>
                    <a:pt x="687" y="1165"/>
                    <a:pt x="762" y="1448"/>
                    <a:pt x="780" y="1735"/>
                  </a:cubicBezTo>
                  <a:cubicBezTo>
                    <a:pt x="802" y="2019"/>
                    <a:pt x="776" y="2305"/>
                    <a:pt x="714" y="2555"/>
                  </a:cubicBezTo>
                  <a:cubicBezTo>
                    <a:pt x="775" y="2413"/>
                    <a:pt x="790" y="2404"/>
                    <a:pt x="830" y="2128"/>
                  </a:cubicBezTo>
                  <a:cubicBezTo>
                    <a:pt x="859" y="1879"/>
                    <a:pt x="867" y="1642"/>
                    <a:pt x="820" y="1386"/>
                  </a:cubicBezTo>
                  <a:cubicBezTo>
                    <a:pt x="787" y="1216"/>
                    <a:pt x="741" y="1048"/>
                    <a:pt x="677" y="894"/>
                  </a:cubicBezTo>
                  <a:cubicBezTo>
                    <a:pt x="677" y="894"/>
                    <a:pt x="645" y="806"/>
                    <a:pt x="603" y="722"/>
                  </a:cubicBezTo>
                  <a:cubicBezTo>
                    <a:pt x="584" y="680"/>
                    <a:pt x="563" y="639"/>
                    <a:pt x="544" y="608"/>
                  </a:cubicBezTo>
                  <a:cubicBezTo>
                    <a:pt x="528" y="577"/>
                    <a:pt x="516" y="556"/>
                    <a:pt x="516" y="556"/>
                  </a:cubicBezTo>
                  <a:cubicBezTo>
                    <a:pt x="481" y="489"/>
                    <a:pt x="383" y="357"/>
                    <a:pt x="277" y="242"/>
                  </a:cubicBezTo>
                  <a:cubicBezTo>
                    <a:pt x="169" y="127"/>
                    <a:pt x="49" y="3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6">
              <a:extLst>
                <a:ext uri="{FF2B5EF4-FFF2-40B4-BE49-F238E27FC236}">
                  <a16:creationId xmlns:a16="http://schemas.microsoft.com/office/drawing/2014/main" id="{C824ACC6-88BF-6646-3F21-6FC02E2461D7}"/>
                </a:ext>
              </a:extLst>
            </p:cNvPr>
            <p:cNvSpPr/>
            <p:nvPr/>
          </p:nvSpPr>
          <p:spPr>
            <a:xfrm>
              <a:off x="1845975" y="2112875"/>
              <a:ext cx="38325" cy="24050"/>
            </a:xfrm>
            <a:custGeom>
              <a:avLst/>
              <a:gdLst/>
              <a:ahLst/>
              <a:cxnLst/>
              <a:rect l="l" t="t" r="r" b="b"/>
              <a:pathLst>
                <a:path w="1533" h="962" extrusionOk="0">
                  <a:moveTo>
                    <a:pt x="191" y="1"/>
                  </a:moveTo>
                  <a:cubicBezTo>
                    <a:pt x="107" y="1"/>
                    <a:pt x="33" y="9"/>
                    <a:pt x="0" y="15"/>
                  </a:cubicBezTo>
                  <a:cubicBezTo>
                    <a:pt x="130" y="32"/>
                    <a:pt x="260" y="61"/>
                    <a:pt x="395" y="104"/>
                  </a:cubicBezTo>
                  <a:lnTo>
                    <a:pt x="445" y="117"/>
                  </a:lnTo>
                  <a:cubicBezTo>
                    <a:pt x="445" y="117"/>
                    <a:pt x="512" y="138"/>
                    <a:pt x="577" y="162"/>
                  </a:cubicBezTo>
                  <a:cubicBezTo>
                    <a:pt x="608" y="176"/>
                    <a:pt x="641" y="189"/>
                    <a:pt x="664" y="199"/>
                  </a:cubicBezTo>
                  <a:cubicBezTo>
                    <a:pt x="688" y="211"/>
                    <a:pt x="703" y="218"/>
                    <a:pt x="703" y="218"/>
                  </a:cubicBezTo>
                  <a:cubicBezTo>
                    <a:pt x="1037" y="373"/>
                    <a:pt x="1355" y="659"/>
                    <a:pt x="1533" y="961"/>
                  </a:cubicBezTo>
                  <a:cubicBezTo>
                    <a:pt x="1503" y="859"/>
                    <a:pt x="1508" y="848"/>
                    <a:pt x="1397" y="692"/>
                  </a:cubicBezTo>
                  <a:cubicBezTo>
                    <a:pt x="1297" y="555"/>
                    <a:pt x="1195" y="429"/>
                    <a:pt x="1053" y="323"/>
                  </a:cubicBezTo>
                  <a:cubicBezTo>
                    <a:pt x="957" y="253"/>
                    <a:pt x="857" y="190"/>
                    <a:pt x="754" y="141"/>
                  </a:cubicBezTo>
                  <a:cubicBezTo>
                    <a:pt x="754" y="141"/>
                    <a:pt x="697" y="112"/>
                    <a:pt x="637" y="90"/>
                  </a:cubicBezTo>
                  <a:cubicBezTo>
                    <a:pt x="608" y="77"/>
                    <a:pt x="578" y="66"/>
                    <a:pt x="555" y="58"/>
                  </a:cubicBezTo>
                  <a:cubicBezTo>
                    <a:pt x="532" y="51"/>
                    <a:pt x="517" y="45"/>
                    <a:pt x="517" y="45"/>
                  </a:cubicBezTo>
                  <a:cubicBezTo>
                    <a:pt x="469" y="27"/>
                    <a:pt x="358" y="7"/>
                    <a:pt x="251" y="2"/>
                  </a:cubicBezTo>
                  <a:cubicBezTo>
                    <a:pt x="231" y="1"/>
                    <a:pt x="211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6">
              <a:extLst>
                <a:ext uri="{FF2B5EF4-FFF2-40B4-BE49-F238E27FC236}">
                  <a16:creationId xmlns:a16="http://schemas.microsoft.com/office/drawing/2014/main" id="{8691DB06-AFED-DC07-A461-A0E59E3B1E8E}"/>
                </a:ext>
              </a:extLst>
            </p:cNvPr>
            <p:cNvSpPr/>
            <p:nvPr/>
          </p:nvSpPr>
          <p:spPr>
            <a:xfrm>
              <a:off x="1817975" y="2119375"/>
              <a:ext cx="38825" cy="17025"/>
            </a:xfrm>
            <a:custGeom>
              <a:avLst/>
              <a:gdLst/>
              <a:ahLst/>
              <a:cxnLst/>
              <a:rect l="l" t="t" r="r" b="b"/>
              <a:pathLst>
                <a:path w="1553" h="681" extrusionOk="0">
                  <a:moveTo>
                    <a:pt x="623" y="1"/>
                  </a:moveTo>
                  <a:cubicBezTo>
                    <a:pt x="606" y="1"/>
                    <a:pt x="587" y="1"/>
                    <a:pt x="569" y="3"/>
                  </a:cubicBezTo>
                  <a:cubicBezTo>
                    <a:pt x="505" y="6"/>
                    <a:pt x="441" y="18"/>
                    <a:pt x="441" y="18"/>
                  </a:cubicBezTo>
                  <a:cubicBezTo>
                    <a:pt x="389" y="25"/>
                    <a:pt x="282" y="63"/>
                    <a:pt x="190" y="119"/>
                  </a:cubicBezTo>
                  <a:cubicBezTo>
                    <a:pt x="98" y="173"/>
                    <a:pt x="24" y="248"/>
                    <a:pt x="0" y="279"/>
                  </a:cubicBezTo>
                  <a:cubicBezTo>
                    <a:pt x="108" y="210"/>
                    <a:pt x="229" y="159"/>
                    <a:pt x="364" y="128"/>
                  </a:cubicBezTo>
                  <a:lnTo>
                    <a:pt x="365" y="128"/>
                  </a:lnTo>
                  <a:lnTo>
                    <a:pt x="413" y="116"/>
                  </a:lnTo>
                  <a:cubicBezTo>
                    <a:pt x="413" y="116"/>
                    <a:pt x="479" y="101"/>
                    <a:pt x="546" y="96"/>
                  </a:cubicBezTo>
                  <a:cubicBezTo>
                    <a:pt x="575" y="93"/>
                    <a:pt x="604" y="92"/>
                    <a:pt x="628" y="92"/>
                  </a:cubicBezTo>
                  <a:cubicBezTo>
                    <a:pt x="660" y="92"/>
                    <a:pt x="681" y="93"/>
                    <a:pt x="681" y="93"/>
                  </a:cubicBezTo>
                  <a:cubicBezTo>
                    <a:pt x="860" y="102"/>
                    <a:pt x="1045" y="164"/>
                    <a:pt x="1199" y="271"/>
                  </a:cubicBezTo>
                  <a:cubicBezTo>
                    <a:pt x="1356" y="377"/>
                    <a:pt x="1478" y="526"/>
                    <a:pt x="1553" y="681"/>
                  </a:cubicBezTo>
                  <a:cubicBezTo>
                    <a:pt x="1533" y="579"/>
                    <a:pt x="1539" y="565"/>
                    <a:pt x="1430" y="409"/>
                  </a:cubicBezTo>
                  <a:cubicBezTo>
                    <a:pt x="1325" y="275"/>
                    <a:pt x="1206" y="159"/>
                    <a:pt x="1041" y="86"/>
                  </a:cubicBezTo>
                  <a:cubicBezTo>
                    <a:pt x="931" y="37"/>
                    <a:pt x="813" y="10"/>
                    <a:pt x="699" y="4"/>
                  </a:cubicBezTo>
                  <a:cubicBezTo>
                    <a:pt x="699" y="4"/>
                    <a:pt x="666" y="1"/>
                    <a:pt x="6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36">
              <a:extLst>
                <a:ext uri="{FF2B5EF4-FFF2-40B4-BE49-F238E27FC236}">
                  <a16:creationId xmlns:a16="http://schemas.microsoft.com/office/drawing/2014/main" id="{713FBAB4-9304-3DCB-3175-3703879177A8}"/>
                </a:ext>
              </a:extLst>
            </p:cNvPr>
            <p:cNvSpPr/>
            <p:nvPr/>
          </p:nvSpPr>
          <p:spPr>
            <a:xfrm>
              <a:off x="1562100" y="2355925"/>
              <a:ext cx="47100" cy="51750"/>
            </a:xfrm>
            <a:custGeom>
              <a:avLst/>
              <a:gdLst/>
              <a:ahLst/>
              <a:cxnLst/>
              <a:rect l="l" t="t" r="r" b="b"/>
              <a:pathLst>
                <a:path w="1884" h="2070" extrusionOk="0">
                  <a:moveTo>
                    <a:pt x="1883" y="1"/>
                  </a:moveTo>
                  <a:cubicBezTo>
                    <a:pt x="1696" y="69"/>
                    <a:pt x="1509" y="157"/>
                    <a:pt x="1321" y="276"/>
                  </a:cubicBezTo>
                  <a:lnTo>
                    <a:pt x="1253" y="322"/>
                  </a:lnTo>
                  <a:cubicBezTo>
                    <a:pt x="1253" y="322"/>
                    <a:pt x="1165" y="386"/>
                    <a:pt x="1080" y="454"/>
                  </a:cubicBezTo>
                  <a:cubicBezTo>
                    <a:pt x="1038" y="489"/>
                    <a:pt x="997" y="524"/>
                    <a:pt x="965" y="550"/>
                  </a:cubicBezTo>
                  <a:cubicBezTo>
                    <a:pt x="935" y="578"/>
                    <a:pt x="914" y="597"/>
                    <a:pt x="914" y="597"/>
                  </a:cubicBezTo>
                  <a:cubicBezTo>
                    <a:pt x="702" y="792"/>
                    <a:pt x="502" y="1027"/>
                    <a:pt x="347" y="1286"/>
                  </a:cubicBezTo>
                  <a:cubicBezTo>
                    <a:pt x="190" y="1542"/>
                    <a:pt x="73" y="1815"/>
                    <a:pt x="1" y="2069"/>
                  </a:cubicBezTo>
                  <a:cubicBezTo>
                    <a:pt x="80" y="1931"/>
                    <a:pt x="76" y="1919"/>
                    <a:pt x="202" y="1666"/>
                  </a:cubicBezTo>
                  <a:cubicBezTo>
                    <a:pt x="317" y="1440"/>
                    <a:pt x="457" y="1252"/>
                    <a:pt x="617" y="1050"/>
                  </a:cubicBezTo>
                  <a:cubicBezTo>
                    <a:pt x="725" y="915"/>
                    <a:pt x="841" y="787"/>
                    <a:pt x="963" y="676"/>
                  </a:cubicBezTo>
                  <a:cubicBezTo>
                    <a:pt x="963" y="676"/>
                    <a:pt x="1031" y="612"/>
                    <a:pt x="1102" y="553"/>
                  </a:cubicBezTo>
                  <a:cubicBezTo>
                    <a:pt x="1138" y="522"/>
                    <a:pt x="1175" y="494"/>
                    <a:pt x="1203" y="473"/>
                  </a:cubicBezTo>
                  <a:cubicBezTo>
                    <a:pt x="1230" y="452"/>
                    <a:pt x="1248" y="438"/>
                    <a:pt x="1248" y="438"/>
                  </a:cubicBezTo>
                  <a:cubicBezTo>
                    <a:pt x="1309" y="391"/>
                    <a:pt x="1437" y="293"/>
                    <a:pt x="1566" y="202"/>
                  </a:cubicBezTo>
                  <a:cubicBezTo>
                    <a:pt x="1697" y="113"/>
                    <a:pt x="1831" y="36"/>
                    <a:pt x="18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36">
              <a:extLst>
                <a:ext uri="{FF2B5EF4-FFF2-40B4-BE49-F238E27FC236}">
                  <a16:creationId xmlns:a16="http://schemas.microsoft.com/office/drawing/2014/main" id="{3394BC39-8AA6-095E-7EF1-E6C9F6ACCFF5}"/>
                </a:ext>
              </a:extLst>
            </p:cNvPr>
            <p:cNvSpPr/>
            <p:nvPr/>
          </p:nvSpPr>
          <p:spPr>
            <a:xfrm>
              <a:off x="1556275" y="2339750"/>
              <a:ext cx="28125" cy="70150"/>
            </a:xfrm>
            <a:custGeom>
              <a:avLst/>
              <a:gdLst/>
              <a:ahLst/>
              <a:cxnLst/>
              <a:rect l="l" t="t" r="r" b="b"/>
              <a:pathLst>
                <a:path w="1125" h="2806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954" y="132"/>
                    <a:pt x="792" y="286"/>
                    <a:pt x="641" y="476"/>
                  </a:cubicBezTo>
                  <a:lnTo>
                    <a:pt x="641" y="477"/>
                  </a:lnTo>
                  <a:lnTo>
                    <a:pt x="588" y="548"/>
                  </a:lnTo>
                  <a:cubicBezTo>
                    <a:pt x="588" y="548"/>
                    <a:pt x="571" y="572"/>
                    <a:pt x="547" y="609"/>
                  </a:cubicBezTo>
                  <a:cubicBezTo>
                    <a:pt x="523" y="647"/>
                    <a:pt x="490" y="696"/>
                    <a:pt x="460" y="746"/>
                  </a:cubicBezTo>
                  <a:cubicBezTo>
                    <a:pt x="430" y="798"/>
                    <a:pt x="401" y="849"/>
                    <a:pt x="379" y="888"/>
                  </a:cubicBezTo>
                  <a:cubicBezTo>
                    <a:pt x="359" y="928"/>
                    <a:pt x="345" y="954"/>
                    <a:pt x="345" y="954"/>
                  </a:cubicBezTo>
                  <a:cubicBezTo>
                    <a:pt x="206" y="1234"/>
                    <a:pt x="96" y="1552"/>
                    <a:pt x="50" y="1875"/>
                  </a:cubicBezTo>
                  <a:cubicBezTo>
                    <a:pt x="0" y="2197"/>
                    <a:pt x="4" y="2521"/>
                    <a:pt x="51" y="2805"/>
                  </a:cubicBezTo>
                  <a:cubicBezTo>
                    <a:pt x="63" y="2633"/>
                    <a:pt x="52" y="2622"/>
                    <a:pt x="63" y="2316"/>
                  </a:cubicBezTo>
                  <a:cubicBezTo>
                    <a:pt x="78" y="2042"/>
                    <a:pt x="137" y="1794"/>
                    <a:pt x="215" y="1526"/>
                  </a:cubicBezTo>
                  <a:cubicBezTo>
                    <a:pt x="270" y="1346"/>
                    <a:pt x="336" y="1172"/>
                    <a:pt x="419" y="1012"/>
                  </a:cubicBezTo>
                  <a:cubicBezTo>
                    <a:pt x="419" y="1012"/>
                    <a:pt x="462" y="922"/>
                    <a:pt x="514" y="835"/>
                  </a:cubicBezTo>
                  <a:cubicBezTo>
                    <a:pt x="537" y="791"/>
                    <a:pt x="565" y="749"/>
                    <a:pt x="586" y="717"/>
                  </a:cubicBezTo>
                  <a:cubicBezTo>
                    <a:pt x="607" y="686"/>
                    <a:pt x="620" y="664"/>
                    <a:pt x="620" y="664"/>
                  </a:cubicBezTo>
                  <a:cubicBezTo>
                    <a:pt x="664" y="594"/>
                    <a:pt x="759" y="449"/>
                    <a:pt x="863" y="312"/>
                  </a:cubicBezTo>
                  <a:cubicBezTo>
                    <a:pt x="967" y="175"/>
                    <a:pt x="1081" y="52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6">
              <a:extLst>
                <a:ext uri="{FF2B5EF4-FFF2-40B4-BE49-F238E27FC236}">
                  <a16:creationId xmlns:a16="http://schemas.microsoft.com/office/drawing/2014/main" id="{D7B67253-9C72-F727-135B-7AA14D1D643A}"/>
                </a:ext>
              </a:extLst>
            </p:cNvPr>
            <p:cNvSpPr/>
            <p:nvPr/>
          </p:nvSpPr>
          <p:spPr>
            <a:xfrm>
              <a:off x="1552350" y="2340975"/>
              <a:ext cx="19000" cy="7425"/>
            </a:xfrm>
            <a:custGeom>
              <a:avLst/>
              <a:gdLst/>
              <a:ahLst/>
              <a:cxnLst/>
              <a:rect l="l" t="t" r="r" b="b"/>
              <a:pathLst>
                <a:path w="760" h="297" extrusionOk="0">
                  <a:moveTo>
                    <a:pt x="759" y="1"/>
                  </a:moveTo>
                  <a:cubicBezTo>
                    <a:pt x="702" y="7"/>
                    <a:pt x="644" y="17"/>
                    <a:pt x="583" y="32"/>
                  </a:cubicBezTo>
                  <a:lnTo>
                    <a:pt x="561" y="40"/>
                  </a:lnTo>
                  <a:lnTo>
                    <a:pt x="447" y="82"/>
                  </a:lnTo>
                  <a:cubicBezTo>
                    <a:pt x="295" y="137"/>
                    <a:pt x="131" y="217"/>
                    <a:pt x="0" y="291"/>
                  </a:cubicBezTo>
                  <a:cubicBezTo>
                    <a:pt x="19" y="294"/>
                    <a:pt x="31" y="296"/>
                    <a:pt x="43" y="296"/>
                  </a:cubicBezTo>
                  <a:cubicBezTo>
                    <a:pt x="63" y="296"/>
                    <a:pt x="82" y="290"/>
                    <a:pt x="130" y="276"/>
                  </a:cubicBezTo>
                  <a:cubicBezTo>
                    <a:pt x="199" y="254"/>
                    <a:pt x="268" y="246"/>
                    <a:pt x="338" y="220"/>
                  </a:cubicBezTo>
                  <a:cubicBezTo>
                    <a:pt x="384" y="203"/>
                    <a:pt x="430" y="186"/>
                    <a:pt x="474" y="169"/>
                  </a:cubicBezTo>
                  <a:lnTo>
                    <a:pt x="574" y="133"/>
                  </a:lnTo>
                  <a:cubicBezTo>
                    <a:pt x="616" y="118"/>
                    <a:pt x="734" y="3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6">
              <a:extLst>
                <a:ext uri="{FF2B5EF4-FFF2-40B4-BE49-F238E27FC236}">
                  <a16:creationId xmlns:a16="http://schemas.microsoft.com/office/drawing/2014/main" id="{7AB39993-A489-BBE1-82C1-402AB2B53DFB}"/>
                </a:ext>
              </a:extLst>
            </p:cNvPr>
            <p:cNvSpPr/>
            <p:nvPr/>
          </p:nvSpPr>
          <p:spPr>
            <a:xfrm>
              <a:off x="1549550" y="2267775"/>
              <a:ext cx="33925" cy="22525"/>
            </a:xfrm>
            <a:custGeom>
              <a:avLst/>
              <a:gdLst/>
              <a:ahLst/>
              <a:cxnLst/>
              <a:rect l="l" t="t" r="r" b="b"/>
              <a:pathLst>
                <a:path w="1357" h="901" extrusionOk="0">
                  <a:moveTo>
                    <a:pt x="330" y="1"/>
                  </a:moveTo>
                  <a:cubicBezTo>
                    <a:pt x="275" y="1"/>
                    <a:pt x="221" y="11"/>
                    <a:pt x="171" y="32"/>
                  </a:cubicBezTo>
                  <a:cubicBezTo>
                    <a:pt x="81" y="67"/>
                    <a:pt x="8" y="149"/>
                    <a:pt x="1" y="238"/>
                  </a:cubicBezTo>
                  <a:cubicBezTo>
                    <a:pt x="25" y="190"/>
                    <a:pt x="45" y="173"/>
                    <a:pt x="68" y="147"/>
                  </a:cubicBezTo>
                  <a:cubicBezTo>
                    <a:pt x="93" y="124"/>
                    <a:pt x="126" y="93"/>
                    <a:pt x="209" y="69"/>
                  </a:cubicBezTo>
                  <a:cubicBezTo>
                    <a:pt x="235" y="62"/>
                    <a:pt x="263" y="59"/>
                    <a:pt x="290" y="59"/>
                  </a:cubicBezTo>
                  <a:cubicBezTo>
                    <a:pt x="337" y="59"/>
                    <a:pt x="383" y="68"/>
                    <a:pt x="425" y="84"/>
                  </a:cubicBezTo>
                  <a:cubicBezTo>
                    <a:pt x="490" y="110"/>
                    <a:pt x="547" y="159"/>
                    <a:pt x="602" y="214"/>
                  </a:cubicBezTo>
                  <a:cubicBezTo>
                    <a:pt x="675" y="290"/>
                    <a:pt x="732" y="381"/>
                    <a:pt x="787" y="472"/>
                  </a:cubicBezTo>
                  <a:cubicBezTo>
                    <a:pt x="787" y="472"/>
                    <a:pt x="818" y="524"/>
                    <a:pt x="850" y="576"/>
                  </a:cubicBezTo>
                  <a:cubicBezTo>
                    <a:pt x="882" y="628"/>
                    <a:pt x="919" y="678"/>
                    <a:pt x="919" y="678"/>
                  </a:cubicBezTo>
                  <a:cubicBezTo>
                    <a:pt x="949" y="719"/>
                    <a:pt x="1027" y="799"/>
                    <a:pt x="1121" y="849"/>
                  </a:cubicBezTo>
                  <a:cubicBezTo>
                    <a:pt x="1191" y="887"/>
                    <a:pt x="1266" y="901"/>
                    <a:pt x="1315" y="901"/>
                  </a:cubicBezTo>
                  <a:cubicBezTo>
                    <a:pt x="1333" y="901"/>
                    <a:pt x="1347" y="899"/>
                    <a:pt x="1357" y="896"/>
                  </a:cubicBezTo>
                  <a:cubicBezTo>
                    <a:pt x="1235" y="876"/>
                    <a:pt x="1135" y="797"/>
                    <a:pt x="1051" y="695"/>
                  </a:cubicBezTo>
                  <a:lnTo>
                    <a:pt x="1019" y="658"/>
                  </a:lnTo>
                  <a:cubicBezTo>
                    <a:pt x="1019" y="658"/>
                    <a:pt x="977" y="607"/>
                    <a:pt x="942" y="551"/>
                  </a:cubicBezTo>
                  <a:cubicBezTo>
                    <a:pt x="906" y="494"/>
                    <a:pt x="870" y="435"/>
                    <a:pt x="870" y="435"/>
                  </a:cubicBezTo>
                  <a:cubicBezTo>
                    <a:pt x="778" y="284"/>
                    <a:pt x="667" y="97"/>
                    <a:pt x="466" y="22"/>
                  </a:cubicBezTo>
                  <a:cubicBezTo>
                    <a:pt x="422" y="8"/>
                    <a:pt x="376" y="1"/>
                    <a:pt x="3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6">
              <a:extLst>
                <a:ext uri="{FF2B5EF4-FFF2-40B4-BE49-F238E27FC236}">
                  <a16:creationId xmlns:a16="http://schemas.microsoft.com/office/drawing/2014/main" id="{F7010DD2-E0E2-E0C5-6C5A-C542EA5C2253}"/>
                </a:ext>
              </a:extLst>
            </p:cNvPr>
            <p:cNvSpPr/>
            <p:nvPr/>
          </p:nvSpPr>
          <p:spPr>
            <a:xfrm>
              <a:off x="1579750" y="2212150"/>
              <a:ext cx="8800" cy="57175"/>
            </a:xfrm>
            <a:custGeom>
              <a:avLst/>
              <a:gdLst/>
              <a:ahLst/>
              <a:cxnLst/>
              <a:rect l="l" t="t" r="r" b="b"/>
              <a:pathLst>
                <a:path w="352" h="2287" extrusionOk="0">
                  <a:moveTo>
                    <a:pt x="349" y="0"/>
                  </a:moveTo>
                  <a:lnTo>
                    <a:pt x="349" y="0"/>
                  </a:lnTo>
                  <a:cubicBezTo>
                    <a:pt x="268" y="104"/>
                    <a:pt x="254" y="109"/>
                    <a:pt x="165" y="331"/>
                  </a:cubicBezTo>
                  <a:cubicBezTo>
                    <a:pt x="89" y="532"/>
                    <a:pt x="31" y="725"/>
                    <a:pt x="12" y="948"/>
                  </a:cubicBezTo>
                  <a:cubicBezTo>
                    <a:pt x="1" y="1096"/>
                    <a:pt x="1" y="1244"/>
                    <a:pt x="16" y="1386"/>
                  </a:cubicBezTo>
                  <a:cubicBezTo>
                    <a:pt x="16" y="1386"/>
                    <a:pt x="22" y="1466"/>
                    <a:pt x="36" y="1545"/>
                  </a:cubicBezTo>
                  <a:cubicBezTo>
                    <a:pt x="41" y="1585"/>
                    <a:pt x="49" y="1624"/>
                    <a:pt x="56" y="1653"/>
                  </a:cubicBezTo>
                  <a:cubicBezTo>
                    <a:pt x="62" y="1682"/>
                    <a:pt x="67" y="1701"/>
                    <a:pt x="67" y="1701"/>
                  </a:cubicBezTo>
                  <a:cubicBezTo>
                    <a:pt x="80" y="1766"/>
                    <a:pt x="127" y="1897"/>
                    <a:pt x="186" y="2018"/>
                  </a:cubicBezTo>
                  <a:cubicBezTo>
                    <a:pt x="245" y="2139"/>
                    <a:pt x="319" y="2247"/>
                    <a:pt x="351" y="2286"/>
                  </a:cubicBezTo>
                  <a:cubicBezTo>
                    <a:pt x="284" y="2136"/>
                    <a:pt x="230" y="1977"/>
                    <a:pt x="187" y="1803"/>
                  </a:cubicBezTo>
                  <a:lnTo>
                    <a:pt x="168" y="1739"/>
                  </a:lnTo>
                  <a:cubicBezTo>
                    <a:pt x="168" y="1739"/>
                    <a:pt x="149" y="1653"/>
                    <a:pt x="132" y="1566"/>
                  </a:cubicBezTo>
                  <a:cubicBezTo>
                    <a:pt x="125" y="1523"/>
                    <a:pt x="119" y="1480"/>
                    <a:pt x="113" y="1447"/>
                  </a:cubicBezTo>
                  <a:cubicBezTo>
                    <a:pt x="110" y="1414"/>
                    <a:pt x="108" y="1392"/>
                    <a:pt x="108" y="1392"/>
                  </a:cubicBezTo>
                  <a:cubicBezTo>
                    <a:pt x="86" y="1160"/>
                    <a:pt x="88" y="910"/>
                    <a:pt x="133" y="670"/>
                  </a:cubicBezTo>
                  <a:cubicBezTo>
                    <a:pt x="175" y="429"/>
                    <a:pt x="252" y="198"/>
                    <a:pt x="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6">
              <a:extLst>
                <a:ext uri="{FF2B5EF4-FFF2-40B4-BE49-F238E27FC236}">
                  <a16:creationId xmlns:a16="http://schemas.microsoft.com/office/drawing/2014/main" id="{C011CA04-9EF7-CF0C-41D7-97D954DAF316}"/>
                </a:ext>
              </a:extLst>
            </p:cNvPr>
            <p:cNvSpPr/>
            <p:nvPr/>
          </p:nvSpPr>
          <p:spPr>
            <a:xfrm>
              <a:off x="1589450" y="2216100"/>
              <a:ext cx="19150" cy="40000"/>
            </a:xfrm>
            <a:custGeom>
              <a:avLst/>
              <a:gdLst/>
              <a:ahLst/>
              <a:cxnLst/>
              <a:rect l="l" t="t" r="r" b="b"/>
              <a:pathLst>
                <a:path w="766" h="1600" extrusionOk="0">
                  <a:moveTo>
                    <a:pt x="27" y="0"/>
                  </a:moveTo>
                  <a:cubicBezTo>
                    <a:pt x="6" y="100"/>
                    <a:pt x="1" y="108"/>
                    <a:pt x="21" y="289"/>
                  </a:cubicBezTo>
                  <a:cubicBezTo>
                    <a:pt x="43" y="450"/>
                    <a:pt x="65" y="603"/>
                    <a:pt x="125" y="760"/>
                  </a:cubicBezTo>
                  <a:cubicBezTo>
                    <a:pt x="166" y="865"/>
                    <a:pt x="214" y="968"/>
                    <a:pt x="267" y="1062"/>
                  </a:cubicBezTo>
                  <a:cubicBezTo>
                    <a:pt x="267" y="1062"/>
                    <a:pt x="296" y="1116"/>
                    <a:pt x="329" y="1167"/>
                  </a:cubicBezTo>
                  <a:cubicBezTo>
                    <a:pt x="360" y="1220"/>
                    <a:pt x="396" y="1269"/>
                    <a:pt x="396" y="1269"/>
                  </a:cubicBezTo>
                  <a:cubicBezTo>
                    <a:pt x="424" y="1310"/>
                    <a:pt x="496" y="1389"/>
                    <a:pt x="572" y="1457"/>
                  </a:cubicBezTo>
                  <a:cubicBezTo>
                    <a:pt x="650" y="1525"/>
                    <a:pt x="731" y="1581"/>
                    <a:pt x="765" y="1600"/>
                  </a:cubicBezTo>
                  <a:cubicBezTo>
                    <a:pt x="683" y="1506"/>
                    <a:pt x="605" y="1405"/>
                    <a:pt x="526" y="1293"/>
                  </a:cubicBezTo>
                  <a:lnTo>
                    <a:pt x="496" y="1254"/>
                  </a:lnTo>
                  <a:cubicBezTo>
                    <a:pt x="496" y="1254"/>
                    <a:pt x="457" y="1198"/>
                    <a:pt x="420" y="1143"/>
                  </a:cubicBezTo>
                  <a:cubicBezTo>
                    <a:pt x="385" y="1086"/>
                    <a:pt x="352" y="1028"/>
                    <a:pt x="352" y="1028"/>
                  </a:cubicBezTo>
                  <a:cubicBezTo>
                    <a:pt x="176" y="722"/>
                    <a:pt x="55" y="334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6">
              <a:extLst>
                <a:ext uri="{FF2B5EF4-FFF2-40B4-BE49-F238E27FC236}">
                  <a16:creationId xmlns:a16="http://schemas.microsoft.com/office/drawing/2014/main" id="{3C96ACCE-BA1C-18A6-1335-31D06B125EC0}"/>
                </a:ext>
              </a:extLst>
            </p:cNvPr>
            <p:cNvSpPr/>
            <p:nvPr/>
          </p:nvSpPr>
          <p:spPr>
            <a:xfrm>
              <a:off x="2129575" y="2217950"/>
              <a:ext cx="24425" cy="57650"/>
            </a:xfrm>
            <a:custGeom>
              <a:avLst/>
              <a:gdLst/>
              <a:ahLst/>
              <a:cxnLst/>
              <a:rect l="l" t="t" r="r" b="b"/>
              <a:pathLst>
                <a:path w="977" h="2306" extrusionOk="0">
                  <a:moveTo>
                    <a:pt x="34" y="1"/>
                  </a:moveTo>
                  <a:cubicBezTo>
                    <a:pt x="0" y="178"/>
                    <a:pt x="34" y="374"/>
                    <a:pt x="120" y="557"/>
                  </a:cubicBezTo>
                  <a:lnTo>
                    <a:pt x="155" y="623"/>
                  </a:lnTo>
                  <a:cubicBezTo>
                    <a:pt x="155" y="623"/>
                    <a:pt x="203" y="708"/>
                    <a:pt x="259" y="789"/>
                  </a:cubicBezTo>
                  <a:cubicBezTo>
                    <a:pt x="313" y="870"/>
                    <a:pt x="372" y="947"/>
                    <a:pt x="372" y="947"/>
                  </a:cubicBezTo>
                  <a:cubicBezTo>
                    <a:pt x="528" y="1151"/>
                    <a:pt x="704" y="1352"/>
                    <a:pt x="814" y="1589"/>
                  </a:cubicBezTo>
                  <a:cubicBezTo>
                    <a:pt x="869" y="1706"/>
                    <a:pt x="911" y="1829"/>
                    <a:pt x="923" y="1953"/>
                  </a:cubicBezTo>
                  <a:cubicBezTo>
                    <a:pt x="934" y="2076"/>
                    <a:pt x="914" y="2199"/>
                    <a:pt x="862" y="2305"/>
                  </a:cubicBezTo>
                  <a:cubicBezTo>
                    <a:pt x="905" y="2249"/>
                    <a:pt x="924" y="2215"/>
                    <a:pt x="943" y="2166"/>
                  </a:cubicBezTo>
                  <a:cubicBezTo>
                    <a:pt x="956" y="2115"/>
                    <a:pt x="977" y="2048"/>
                    <a:pt x="967" y="1917"/>
                  </a:cubicBezTo>
                  <a:cubicBezTo>
                    <a:pt x="945" y="1683"/>
                    <a:pt x="862" y="1476"/>
                    <a:pt x="734" y="1277"/>
                  </a:cubicBezTo>
                  <a:cubicBezTo>
                    <a:pt x="646" y="1143"/>
                    <a:pt x="543" y="1024"/>
                    <a:pt x="455" y="905"/>
                  </a:cubicBezTo>
                  <a:lnTo>
                    <a:pt x="356" y="771"/>
                  </a:lnTo>
                  <a:cubicBezTo>
                    <a:pt x="309" y="703"/>
                    <a:pt x="266" y="632"/>
                    <a:pt x="266" y="632"/>
                  </a:cubicBezTo>
                  <a:cubicBezTo>
                    <a:pt x="231" y="575"/>
                    <a:pt x="152" y="456"/>
                    <a:pt x="102" y="326"/>
                  </a:cubicBezTo>
                  <a:cubicBezTo>
                    <a:pt x="47" y="197"/>
                    <a:pt x="38" y="57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6">
              <a:extLst>
                <a:ext uri="{FF2B5EF4-FFF2-40B4-BE49-F238E27FC236}">
                  <a16:creationId xmlns:a16="http://schemas.microsoft.com/office/drawing/2014/main" id="{E602CC95-8FE7-B2E6-C9A8-314A7CF8CF78}"/>
                </a:ext>
              </a:extLst>
            </p:cNvPr>
            <p:cNvSpPr/>
            <p:nvPr/>
          </p:nvSpPr>
          <p:spPr>
            <a:xfrm>
              <a:off x="2108250" y="2225200"/>
              <a:ext cx="41225" cy="51950"/>
            </a:xfrm>
            <a:custGeom>
              <a:avLst/>
              <a:gdLst/>
              <a:ahLst/>
              <a:cxnLst/>
              <a:rect l="l" t="t" r="r" b="b"/>
              <a:pathLst>
                <a:path w="1649" h="2078" extrusionOk="0">
                  <a:moveTo>
                    <a:pt x="31" y="1"/>
                  </a:moveTo>
                  <a:lnTo>
                    <a:pt x="31" y="1"/>
                  </a:lnTo>
                  <a:cubicBezTo>
                    <a:pt x="0" y="193"/>
                    <a:pt x="61" y="403"/>
                    <a:pt x="186" y="581"/>
                  </a:cubicBezTo>
                  <a:cubicBezTo>
                    <a:pt x="186" y="581"/>
                    <a:pt x="198" y="597"/>
                    <a:pt x="210" y="613"/>
                  </a:cubicBezTo>
                  <a:cubicBezTo>
                    <a:pt x="223" y="629"/>
                    <a:pt x="236" y="644"/>
                    <a:pt x="236" y="644"/>
                  </a:cubicBezTo>
                  <a:cubicBezTo>
                    <a:pt x="236" y="644"/>
                    <a:pt x="303" y="727"/>
                    <a:pt x="384" y="798"/>
                  </a:cubicBezTo>
                  <a:cubicBezTo>
                    <a:pt x="463" y="868"/>
                    <a:pt x="548" y="930"/>
                    <a:pt x="548" y="930"/>
                  </a:cubicBezTo>
                  <a:cubicBezTo>
                    <a:pt x="772" y="1093"/>
                    <a:pt x="1033" y="1224"/>
                    <a:pt x="1247" y="1403"/>
                  </a:cubicBezTo>
                  <a:cubicBezTo>
                    <a:pt x="1459" y="1582"/>
                    <a:pt x="1625" y="1824"/>
                    <a:pt x="1636" y="2078"/>
                  </a:cubicBezTo>
                  <a:cubicBezTo>
                    <a:pt x="1648" y="2003"/>
                    <a:pt x="1646" y="1961"/>
                    <a:pt x="1638" y="1906"/>
                  </a:cubicBezTo>
                  <a:cubicBezTo>
                    <a:pt x="1627" y="1851"/>
                    <a:pt x="1610" y="1778"/>
                    <a:pt x="1540" y="1657"/>
                  </a:cubicBezTo>
                  <a:cubicBezTo>
                    <a:pt x="1412" y="1442"/>
                    <a:pt x="1239" y="1277"/>
                    <a:pt x="1029" y="1137"/>
                  </a:cubicBezTo>
                  <a:cubicBezTo>
                    <a:pt x="888" y="1043"/>
                    <a:pt x="745" y="958"/>
                    <a:pt x="616" y="865"/>
                  </a:cubicBezTo>
                  <a:cubicBezTo>
                    <a:pt x="616" y="865"/>
                    <a:pt x="543" y="814"/>
                    <a:pt x="476" y="757"/>
                  </a:cubicBezTo>
                  <a:cubicBezTo>
                    <a:pt x="408" y="701"/>
                    <a:pt x="350" y="637"/>
                    <a:pt x="350" y="637"/>
                  </a:cubicBezTo>
                  <a:cubicBezTo>
                    <a:pt x="301" y="585"/>
                    <a:pt x="196" y="474"/>
                    <a:pt x="127" y="341"/>
                  </a:cubicBezTo>
                  <a:cubicBezTo>
                    <a:pt x="53" y="211"/>
                    <a:pt x="33" y="60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6">
              <a:extLst>
                <a:ext uri="{FF2B5EF4-FFF2-40B4-BE49-F238E27FC236}">
                  <a16:creationId xmlns:a16="http://schemas.microsoft.com/office/drawing/2014/main" id="{6EB7630C-1D20-9F3B-9040-2EA14F67829B}"/>
                </a:ext>
              </a:extLst>
            </p:cNvPr>
            <p:cNvSpPr/>
            <p:nvPr/>
          </p:nvSpPr>
          <p:spPr>
            <a:xfrm>
              <a:off x="2172425" y="2250650"/>
              <a:ext cx="52075" cy="9200"/>
            </a:xfrm>
            <a:custGeom>
              <a:avLst/>
              <a:gdLst/>
              <a:ahLst/>
              <a:cxnLst/>
              <a:rect l="l" t="t" r="r" b="b"/>
              <a:pathLst>
                <a:path w="2083" h="368" extrusionOk="0">
                  <a:moveTo>
                    <a:pt x="1080" y="1"/>
                  </a:moveTo>
                  <a:cubicBezTo>
                    <a:pt x="988" y="1"/>
                    <a:pt x="897" y="7"/>
                    <a:pt x="809" y="20"/>
                  </a:cubicBezTo>
                  <a:cubicBezTo>
                    <a:pt x="809" y="20"/>
                    <a:pt x="737" y="27"/>
                    <a:pt x="664" y="42"/>
                  </a:cubicBezTo>
                  <a:cubicBezTo>
                    <a:pt x="627" y="49"/>
                    <a:pt x="592" y="58"/>
                    <a:pt x="566" y="65"/>
                  </a:cubicBezTo>
                  <a:lnTo>
                    <a:pt x="520" y="76"/>
                  </a:lnTo>
                  <a:cubicBezTo>
                    <a:pt x="462" y="90"/>
                    <a:pt x="343" y="140"/>
                    <a:pt x="236" y="200"/>
                  </a:cubicBezTo>
                  <a:cubicBezTo>
                    <a:pt x="128" y="262"/>
                    <a:pt x="34" y="335"/>
                    <a:pt x="0" y="368"/>
                  </a:cubicBezTo>
                  <a:cubicBezTo>
                    <a:pt x="134" y="300"/>
                    <a:pt x="277" y="244"/>
                    <a:pt x="435" y="197"/>
                  </a:cubicBezTo>
                  <a:lnTo>
                    <a:pt x="492" y="179"/>
                  </a:lnTo>
                  <a:cubicBezTo>
                    <a:pt x="492" y="179"/>
                    <a:pt x="570" y="157"/>
                    <a:pt x="649" y="139"/>
                  </a:cubicBezTo>
                  <a:cubicBezTo>
                    <a:pt x="688" y="131"/>
                    <a:pt x="728" y="124"/>
                    <a:pt x="757" y="118"/>
                  </a:cubicBezTo>
                  <a:cubicBezTo>
                    <a:pt x="787" y="114"/>
                    <a:pt x="808" y="112"/>
                    <a:pt x="808" y="112"/>
                  </a:cubicBezTo>
                  <a:cubicBezTo>
                    <a:pt x="913" y="98"/>
                    <a:pt x="1023" y="90"/>
                    <a:pt x="1134" y="90"/>
                  </a:cubicBezTo>
                  <a:cubicBezTo>
                    <a:pt x="1245" y="90"/>
                    <a:pt x="1357" y="98"/>
                    <a:pt x="1468" y="116"/>
                  </a:cubicBezTo>
                  <a:cubicBezTo>
                    <a:pt x="1689" y="151"/>
                    <a:pt x="1901" y="219"/>
                    <a:pt x="2083" y="307"/>
                  </a:cubicBezTo>
                  <a:cubicBezTo>
                    <a:pt x="1989" y="231"/>
                    <a:pt x="1984" y="218"/>
                    <a:pt x="1779" y="138"/>
                  </a:cubicBezTo>
                  <a:cubicBezTo>
                    <a:pt x="1595" y="69"/>
                    <a:pt x="1417" y="16"/>
                    <a:pt x="1212" y="5"/>
                  </a:cubicBezTo>
                  <a:cubicBezTo>
                    <a:pt x="1168" y="2"/>
                    <a:pt x="1124" y="1"/>
                    <a:pt x="10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6">
              <a:extLst>
                <a:ext uri="{FF2B5EF4-FFF2-40B4-BE49-F238E27FC236}">
                  <a16:creationId xmlns:a16="http://schemas.microsoft.com/office/drawing/2014/main" id="{80A61550-7F5D-72D3-DEC9-E7FA3B815CF0}"/>
                </a:ext>
              </a:extLst>
            </p:cNvPr>
            <p:cNvSpPr/>
            <p:nvPr/>
          </p:nvSpPr>
          <p:spPr>
            <a:xfrm>
              <a:off x="2175575" y="2229475"/>
              <a:ext cx="36600" cy="27175"/>
            </a:xfrm>
            <a:custGeom>
              <a:avLst/>
              <a:gdLst/>
              <a:ahLst/>
              <a:cxnLst/>
              <a:rect l="l" t="t" r="r" b="b"/>
              <a:pathLst>
                <a:path w="1464" h="1087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332" y="3"/>
                    <a:pt x="1195" y="20"/>
                    <a:pt x="1053" y="64"/>
                  </a:cubicBezTo>
                  <a:lnTo>
                    <a:pt x="1001" y="83"/>
                  </a:lnTo>
                  <a:cubicBezTo>
                    <a:pt x="1001" y="83"/>
                    <a:pt x="934" y="111"/>
                    <a:pt x="868" y="141"/>
                  </a:cubicBezTo>
                  <a:cubicBezTo>
                    <a:pt x="836" y="158"/>
                    <a:pt x="803" y="175"/>
                    <a:pt x="778" y="188"/>
                  </a:cubicBezTo>
                  <a:cubicBezTo>
                    <a:pt x="754" y="201"/>
                    <a:pt x="739" y="210"/>
                    <a:pt x="739" y="210"/>
                  </a:cubicBezTo>
                  <a:cubicBezTo>
                    <a:pt x="573" y="308"/>
                    <a:pt x="412" y="439"/>
                    <a:pt x="285" y="593"/>
                  </a:cubicBezTo>
                  <a:cubicBezTo>
                    <a:pt x="158" y="748"/>
                    <a:pt x="60" y="921"/>
                    <a:pt x="1" y="1086"/>
                  </a:cubicBezTo>
                  <a:cubicBezTo>
                    <a:pt x="70" y="1004"/>
                    <a:pt x="67" y="995"/>
                    <a:pt x="171" y="841"/>
                  </a:cubicBezTo>
                  <a:cubicBezTo>
                    <a:pt x="266" y="705"/>
                    <a:pt x="380" y="601"/>
                    <a:pt x="506" y="489"/>
                  </a:cubicBezTo>
                  <a:cubicBezTo>
                    <a:pt x="591" y="416"/>
                    <a:pt x="681" y="349"/>
                    <a:pt x="775" y="295"/>
                  </a:cubicBezTo>
                  <a:cubicBezTo>
                    <a:pt x="775" y="295"/>
                    <a:pt x="827" y="263"/>
                    <a:pt x="881" y="236"/>
                  </a:cubicBezTo>
                  <a:cubicBezTo>
                    <a:pt x="935" y="207"/>
                    <a:pt x="991" y="185"/>
                    <a:pt x="991" y="185"/>
                  </a:cubicBezTo>
                  <a:cubicBezTo>
                    <a:pt x="1037" y="165"/>
                    <a:pt x="1132" y="121"/>
                    <a:pt x="1228" y="82"/>
                  </a:cubicBezTo>
                  <a:cubicBezTo>
                    <a:pt x="1325" y="44"/>
                    <a:pt x="1425" y="16"/>
                    <a:pt x="1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6">
              <a:extLst>
                <a:ext uri="{FF2B5EF4-FFF2-40B4-BE49-F238E27FC236}">
                  <a16:creationId xmlns:a16="http://schemas.microsoft.com/office/drawing/2014/main" id="{A1A28C6E-5F56-1E37-7B91-9665553CC93B}"/>
                </a:ext>
              </a:extLst>
            </p:cNvPr>
            <p:cNvSpPr/>
            <p:nvPr/>
          </p:nvSpPr>
          <p:spPr>
            <a:xfrm>
              <a:off x="2195475" y="2268150"/>
              <a:ext cx="42400" cy="18525"/>
            </a:xfrm>
            <a:custGeom>
              <a:avLst/>
              <a:gdLst/>
              <a:ahLst/>
              <a:cxnLst/>
              <a:rect l="l" t="t" r="r" b="b"/>
              <a:pathLst>
                <a:path w="1696" h="741" extrusionOk="0">
                  <a:moveTo>
                    <a:pt x="449" y="1"/>
                  </a:moveTo>
                  <a:cubicBezTo>
                    <a:pt x="392" y="1"/>
                    <a:pt x="318" y="6"/>
                    <a:pt x="246" y="17"/>
                  </a:cubicBezTo>
                  <a:cubicBezTo>
                    <a:pt x="138" y="34"/>
                    <a:pt x="38" y="68"/>
                    <a:pt x="1" y="85"/>
                  </a:cubicBezTo>
                  <a:cubicBezTo>
                    <a:pt x="64" y="79"/>
                    <a:pt x="128" y="76"/>
                    <a:pt x="193" y="76"/>
                  </a:cubicBezTo>
                  <a:cubicBezTo>
                    <a:pt x="264" y="76"/>
                    <a:pt x="336" y="80"/>
                    <a:pt x="410" y="86"/>
                  </a:cubicBezTo>
                  <a:lnTo>
                    <a:pt x="412" y="86"/>
                  </a:lnTo>
                  <a:lnTo>
                    <a:pt x="463" y="90"/>
                  </a:lnTo>
                  <a:cubicBezTo>
                    <a:pt x="463" y="90"/>
                    <a:pt x="534" y="97"/>
                    <a:pt x="604" y="108"/>
                  </a:cubicBezTo>
                  <a:cubicBezTo>
                    <a:pt x="639" y="116"/>
                    <a:pt x="672" y="122"/>
                    <a:pt x="698" y="127"/>
                  </a:cubicBezTo>
                  <a:cubicBezTo>
                    <a:pt x="724" y="135"/>
                    <a:pt x="741" y="139"/>
                    <a:pt x="741" y="139"/>
                  </a:cubicBezTo>
                  <a:cubicBezTo>
                    <a:pt x="921" y="188"/>
                    <a:pt x="1107" y="263"/>
                    <a:pt x="1272" y="369"/>
                  </a:cubicBezTo>
                  <a:cubicBezTo>
                    <a:pt x="1438" y="473"/>
                    <a:pt x="1584" y="603"/>
                    <a:pt x="1695" y="741"/>
                  </a:cubicBezTo>
                  <a:cubicBezTo>
                    <a:pt x="1652" y="643"/>
                    <a:pt x="1653" y="630"/>
                    <a:pt x="1519" y="491"/>
                  </a:cubicBezTo>
                  <a:cubicBezTo>
                    <a:pt x="1396" y="369"/>
                    <a:pt x="1271" y="260"/>
                    <a:pt x="1109" y="179"/>
                  </a:cubicBezTo>
                  <a:cubicBezTo>
                    <a:pt x="1001" y="127"/>
                    <a:pt x="888" y="83"/>
                    <a:pt x="776" y="54"/>
                  </a:cubicBezTo>
                  <a:cubicBezTo>
                    <a:pt x="776" y="54"/>
                    <a:pt x="713" y="37"/>
                    <a:pt x="649" y="25"/>
                  </a:cubicBezTo>
                  <a:cubicBezTo>
                    <a:pt x="618" y="17"/>
                    <a:pt x="586" y="13"/>
                    <a:pt x="562" y="11"/>
                  </a:cubicBezTo>
                  <a:cubicBezTo>
                    <a:pt x="537" y="7"/>
                    <a:pt x="521" y="5"/>
                    <a:pt x="521" y="5"/>
                  </a:cubicBezTo>
                  <a:cubicBezTo>
                    <a:pt x="503" y="2"/>
                    <a:pt x="47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6">
              <a:extLst>
                <a:ext uri="{FF2B5EF4-FFF2-40B4-BE49-F238E27FC236}">
                  <a16:creationId xmlns:a16="http://schemas.microsoft.com/office/drawing/2014/main" id="{71E549A3-DA03-F4B3-2E4C-BAD7394AA414}"/>
                </a:ext>
              </a:extLst>
            </p:cNvPr>
            <p:cNvSpPr/>
            <p:nvPr/>
          </p:nvSpPr>
          <p:spPr>
            <a:xfrm>
              <a:off x="2311000" y="2163675"/>
              <a:ext cx="22475" cy="41775"/>
            </a:xfrm>
            <a:custGeom>
              <a:avLst/>
              <a:gdLst/>
              <a:ahLst/>
              <a:cxnLst/>
              <a:rect l="l" t="t" r="r" b="b"/>
              <a:pathLst>
                <a:path w="899" h="1671" extrusionOk="0">
                  <a:moveTo>
                    <a:pt x="899" y="1"/>
                  </a:moveTo>
                  <a:cubicBezTo>
                    <a:pt x="800" y="47"/>
                    <a:pt x="789" y="46"/>
                    <a:pt x="646" y="180"/>
                  </a:cubicBezTo>
                  <a:cubicBezTo>
                    <a:pt x="519" y="301"/>
                    <a:pt x="403" y="419"/>
                    <a:pt x="306" y="574"/>
                  </a:cubicBezTo>
                  <a:cubicBezTo>
                    <a:pt x="242" y="678"/>
                    <a:pt x="185" y="785"/>
                    <a:pt x="141" y="893"/>
                  </a:cubicBezTo>
                  <a:cubicBezTo>
                    <a:pt x="141" y="893"/>
                    <a:pt x="114" y="952"/>
                    <a:pt x="92" y="1014"/>
                  </a:cubicBezTo>
                  <a:cubicBezTo>
                    <a:pt x="67" y="1074"/>
                    <a:pt x="50" y="1138"/>
                    <a:pt x="50" y="1138"/>
                  </a:cubicBezTo>
                  <a:cubicBezTo>
                    <a:pt x="34" y="1189"/>
                    <a:pt x="14" y="1303"/>
                    <a:pt x="7" y="1412"/>
                  </a:cubicBezTo>
                  <a:cubicBezTo>
                    <a:pt x="0" y="1522"/>
                    <a:pt x="8" y="1629"/>
                    <a:pt x="14" y="1670"/>
                  </a:cubicBezTo>
                  <a:cubicBezTo>
                    <a:pt x="36" y="1537"/>
                    <a:pt x="67" y="1404"/>
                    <a:pt x="109" y="1263"/>
                  </a:cubicBezTo>
                  <a:lnTo>
                    <a:pt x="123" y="1211"/>
                  </a:lnTo>
                  <a:cubicBezTo>
                    <a:pt x="123" y="1211"/>
                    <a:pt x="144" y="1141"/>
                    <a:pt x="167" y="1073"/>
                  </a:cubicBezTo>
                  <a:cubicBezTo>
                    <a:pt x="191" y="1005"/>
                    <a:pt x="220" y="939"/>
                    <a:pt x="220" y="939"/>
                  </a:cubicBezTo>
                  <a:cubicBezTo>
                    <a:pt x="364" y="587"/>
                    <a:pt x="623" y="233"/>
                    <a:pt x="8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6">
              <a:extLst>
                <a:ext uri="{FF2B5EF4-FFF2-40B4-BE49-F238E27FC236}">
                  <a16:creationId xmlns:a16="http://schemas.microsoft.com/office/drawing/2014/main" id="{1C61902D-0016-9E82-1F8C-5464DDB0322C}"/>
                </a:ext>
              </a:extLst>
            </p:cNvPr>
            <p:cNvSpPr/>
            <p:nvPr/>
          </p:nvSpPr>
          <p:spPr>
            <a:xfrm>
              <a:off x="2294050" y="2161225"/>
              <a:ext cx="33425" cy="28425"/>
            </a:xfrm>
            <a:custGeom>
              <a:avLst/>
              <a:gdLst/>
              <a:ahLst/>
              <a:cxnLst/>
              <a:rect l="l" t="t" r="r" b="b"/>
              <a:pathLst>
                <a:path w="1337" h="1137" extrusionOk="0">
                  <a:moveTo>
                    <a:pt x="1337" y="0"/>
                  </a:moveTo>
                  <a:cubicBezTo>
                    <a:pt x="1247" y="42"/>
                    <a:pt x="1241" y="46"/>
                    <a:pt x="1105" y="155"/>
                  </a:cubicBezTo>
                  <a:cubicBezTo>
                    <a:pt x="984" y="252"/>
                    <a:pt x="863" y="331"/>
                    <a:pt x="741" y="435"/>
                  </a:cubicBezTo>
                  <a:cubicBezTo>
                    <a:pt x="660" y="504"/>
                    <a:pt x="579" y="573"/>
                    <a:pt x="500" y="639"/>
                  </a:cubicBezTo>
                  <a:lnTo>
                    <a:pt x="323" y="787"/>
                  </a:lnTo>
                  <a:cubicBezTo>
                    <a:pt x="251" y="848"/>
                    <a:pt x="43" y="1074"/>
                    <a:pt x="0" y="1137"/>
                  </a:cubicBezTo>
                  <a:cubicBezTo>
                    <a:pt x="102" y="1070"/>
                    <a:pt x="203" y="998"/>
                    <a:pt x="310" y="917"/>
                  </a:cubicBezTo>
                  <a:lnTo>
                    <a:pt x="348" y="885"/>
                  </a:lnTo>
                  <a:lnTo>
                    <a:pt x="550" y="716"/>
                  </a:lnTo>
                  <a:cubicBezTo>
                    <a:pt x="818" y="492"/>
                    <a:pt x="1105" y="226"/>
                    <a:pt x="13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6">
              <a:extLst>
                <a:ext uri="{FF2B5EF4-FFF2-40B4-BE49-F238E27FC236}">
                  <a16:creationId xmlns:a16="http://schemas.microsoft.com/office/drawing/2014/main" id="{D60C81FB-4979-6331-58B5-9AEF89A7FFCA}"/>
                </a:ext>
              </a:extLst>
            </p:cNvPr>
            <p:cNvSpPr/>
            <p:nvPr/>
          </p:nvSpPr>
          <p:spPr>
            <a:xfrm>
              <a:off x="2286150" y="2143625"/>
              <a:ext cx="6000" cy="32075"/>
            </a:xfrm>
            <a:custGeom>
              <a:avLst/>
              <a:gdLst/>
              <a:ahLst/>
              <a:cxnLst/>
              <a:rect l="l" t="t" r="r" b="b"/>
              <a:pathLst>
                <a:path w="240" h="1283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95" y="61"/>
                    <a:pt x="191" y="65"/>
                    <a:pt x="153" y="190"/>
                  </a:cubicBezTo>
                  <a:cubicBezTo>
                    <a:pt x="120" y="301"/>
                    <a:pt x="80" y="403"/>
                    <a:pt x="60" y="522"/>
                  </a:cubicBezTo>
                  <a:cubicBezTo>
                    <a:pt x="47" y="600"/>
                    <a:pt x="35" y="679"/>
                    <a:pt x="25" y="756"/>
                  </a:cubicBezTo>
                  <a:cubicBezTo>
                    <a:pt x="25" y="756"/>
                    <a:pt x="21" y="799"/>
                    <a:pt x="15" y="842"/>
                  </a:cubicBezTo>
                  <a:cubicBezTo>
                    <a:pt x="12" y="885"/>
                    <a:pt x="8" y="928"/>
                    <a:pt x="8" y="928"/>
                  </a:cubicBezTo>
                  <a:cubicBezTo>
                    <a:pt x="0" y="999"/>
                    <a:pt x="31" y="1229"/>
                    <a:pt x="52" y="1283"/>
                  </a:cubicBezTo>
                  <a:cubicBezTo>
                    <a:pt x="68" y="1177"/>
                    <a:pt x="82" y="1081"/>
                    <a:pt x="93" y="1004"/>
                  </a:cubicBezTo>
                  <a:lnTo>
                    <a:pt x="95" y="967"/>
                  </a:lnTo>
                  <a:cubicBezTo>
                    <a:pt x="95" y="967"/>
                    <a:pt x="100" y="919"/>
                    <a:pt x="104" y="871"/>
                  </a:cubicBezTo>
                  <a:lnTo>
                    <a:pt x="115" y="775"/>
                  </a:lnTo>
                  <a:cubicBezTo>
                    <a:pt x="145" y="520"/>
                    <a:pt x="190" y="236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6">
              <a:extLst>
                <a:ext uri="{FF2B5EF4-FFF2-40B4-BE49-F238E27FC236}">
                  <a16:creationId xmlns:a16="http://schemas.microsoft.com/office/drawing/2014/main" id="{B47780C7-EFF2-EC05-D84C-61263A5BE616}"/>
                </a:ext>
              </a:extLst>
            </p:cNvPr>
            <p:cNvSpPr/>
            <p:nvPr/>
          </p:nvSpPr>
          <p:spPr>
            <a:xfrm>
              <a:off x="2270850" y="2138775"/>
              <a:ext cx="22275" cy="39375"/>
            </a:xfrm>
            <a:custGeom>
              <a:avLst/>
              <a:gdLst/>
              <a:ahLst/>
              <a:cxnLst/>
              <a:rect l="l" t="t" r="r" b="b"/>
              <a:pathLst>
                <a:path w="891" h="1575" extrusionOk="0">
                  <a:moveTo>
                    <a:pt x="890" y="1"/>
                  </a:moveTo>
                  <a:lnTo>
                    <a:pt x="890" y="1"/>
                  </a:lnTo>
                  <a:cubicBezTo>
                    <a:pt x="798" y="48"/>
                    <a:pt x="789" y="49"/>
                    <a:pt x="658" y="179"/>
                  </a:cubicBezTo>
                  <a:cubicBezTo>
                    <a:pt x="542" y="298"/>
                    <a:pt x="434" y="410"/>
                    <a:pt x="341" y="553"/>
                  </a:cubicBezTo>
                  <a:cubicBezTo>
                    <a:pt x="279" y="651"/>
                    <a:pt x="223" y="749"/>
                    <a:pt x="175" y="849"/>
                  </a:cubicBezTo>
                  <a:cubicBezTo>
                    <a:pt x="175" y="849"/>
                    <a:pt x="148" y="905"/>
                    <a:pt x="125" y="961"/>
                  </a:cubicBezTo>
                  <a:cubicBezTo>
                    <a:pt x="99" y="1017"/>
                    <a:pt x="78" y="1076"/>
                    <a:pt x="78" y="1076"/>
                  </a:cubicBezTo>
                  <a:cubicBezTo>
                    <a:pt x="60" y="1122"/>
                    <a:pt x="35" y="1227"/>
                    <a:pt x="19" y="1331"/>
                  </a:cubicBezTo>
                  <a:cubicBezTo>
                    <a:pt x="4" y="1434"/>
                    <a:pt x="0" y="1534"/>
                    <a:pt x="4" y="1574"/>
                  </a:cubicBezTo>
                  <a:cubicBezTo>
                    <a:pt x="38" y="1452"/>
                    <a:pt x="80" y="1329"/>
                    <a:pt x="131" y="1199"/>
                  </a:cubicBezTo>
                  <a:lnTo>
                    <a:pt x="147" y="1150"/>
                  </a:lnTo>
                  <a:cubicBezTo>
                    <a:pt x="147" y="1150"/>
                    <a:pt x="171" y="1086"/>
                    <a:pt x="197" y="1023"/>
                  </a:cubicBezTo>
                  <a:cubicBezTo>
                    <a:pt x="223" y="960"/>
                    <a:pt x="253" y="898"/>
                    <a:pt x="253" y="898"/>
                  </a:cubicBezTo>
                  <a:cubicBezTo>
                    <a:pt x="406" y="572"/>
                    <a:pt x="645" y="238"/>
                    <a:pt x="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6">
              <a:extLst>
                <a:ext uri="{FF2B5EF4-FFF2-40B4-BE49-F238E27FC236}">
                  <a16:creationId xmlns:a16="http://schemas.microsoft.com/office/drawing/2014/main" id="{DE4E6EDE-89AD-05DD-31C9-55FB06EA94E9}"/>
                </a:ext>
              </a:extLst>
            </p:cNvPr>
            <p:cNvSpPr/>
            <p:nvPr/>
          </p:nvSpPr>
          <p:spPr>
            <a:xfrm>
              <a:off x="2241950" y="2124900"/>
              <a:ext cx="20775" cy="29025"/>
            </a:xfrm>
            <a:custGeom>
              <a:avLst/>
              <a:gdLst/>
              <a:ahLst/>
              <a:cxnLst/>
              <a:rect l="l" t="t" r="r" b="b"/>
              <a:pathLst>
                <a:path w="831" h="1161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78"/>
                    <a:pt x="27" y="83"/>
                    <a:pt x="105" y="201"/>
                  </a:cubicBezTo>
                  <a:cubicBezTo>
                    <a:pt x="176" y="307"/>
                    <a:pt x="229" y="413"/>
                    <a:pt x="304" y="518"/>
                  </a:cubicBezTo>
                  <a:cubicBezTo>
                    <a:pt x="355" y="589"/>
                    <a:pt x="405" y="660"/>
                    <a:pt x="453" y="728"/>
                  </a:cubicBezTo>
                  <a:cubicBezTo>
                    <a:pt x="453" y="728"/>
                    <a:pt x="560" y="881"/>
                    <a:pt x="560" y="881"/>
                  </a:cubicBezTo>
                  <a:cubicBezTo>
                    <a:pt x="605" y="944"/>
                    <a:pt x="780" y="1123"/>
                    <a:pt x="831" y="1160"/>
                  </a:cubicBezTo>
                  <a:cubicBezTo>
                    <a:pt x="785" y="1073"/>
                    <a:pt x="737" y="983"/>
                    <a:pt x="678" y="890"/>
                  </a:cubicBezTo>
                  <a:lnTo>
                    <a:pt x="656" y="857"/>
                  </a:lnTo>
                  <a:lnTo>
                    <a:pt x="532" y="682"/>
                  </a:lnTo>
                  <a:cubicBezTo>
                    <a:pt x="370" y="451"/>
                    <a:pt x="171" y="20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6">
              <a:extLst>
                <a:ext uri="{FF2B5EF4-FFF2-40B4-BE49-F238E27FC236}">
                  <a16:creationId xmlns:a16="http://schemas.microsoft.com/office/drawing/2014/main" id="{9713383D-9238-C0C0-82F0-D44E89D63351}"/>
                </a:ext>
              </a:extLst>
            </p:cNvPr>
            <p:cNvSpPr/>
            <p:nvPr/>
          </p:nvSpPr>
          <p:spPr>
            <a:xfrm>
              <a:off x="2237300" y="2128025"/>
              <a:ext cx="5525" cy="28500"/>
            </a:xfrm>
            <a:custGeom>
              <a:avLst/>
              <a:gdLst/>
              <a:ahLst/>
              <a:cxnLst/>
              <a:rect l="l" t="t" r="r" b="b"/>
              <a:pathLst>
                <a:path w="221" h="1140" extrusionOk="0">
                  <a:moveTo>
                    <a:pt x="16" y="0"/>
                  </a:moveTo>
                  <a:cubicBezTo>
                    <a:pt x="1" y="66"/>
                    <a:pt x="0" y="71"/>
                    <a:pt x="16" y="185"/>
                  </a:cubicBezTo>
                  <a:cubicBezTo>
                    <a:pt x="30" y="287"/>
                    <a:pt x="30" y="383"/>
                    <a:pt x="48" y="487"/>
                  </a:cubicBezTo>
                  <a:cubicBezTo>
                    <a:pt x="60" y="556"/>
                    <a:pt x="73" y="625"/>
                    <a:pt x="84" y="692"/>
                  </a:cubicBezTo>
                  <a:lnTo>
                    <a:pt x="110" y="842"/>
                  </a:lnTo>
                  <a:cubicBezTo>
                    <a:pt x="120" y="903"/>
                    <a:pt x="193" y="1095"/>
                    <a:pt x="221" y="1139"/>
                  </a:cubicBezTo>
                  <a:cubicBezTo>
                    <a:pt x="221" y="1058"/>
                    <a:pt x="219" y="976"/>
                    <a:pt x="210" y="887"/>
                  </a:cubicBezTo>
                  <a:lnTo>
                    <a:pt x="209" y="887"/>
                  </a:lnTo>
                  <a:lnTo>
                    <a:pt x="204" y="855"/>
                  </a:lnTo>
                  <a:lnTo>
                    <a:pt x="174" y="684"/>
                  </a:lnTo>
                  <a:cubicBezTo>
                    <a:pt x="137" y="458"/>
                    <a:pt x="75" y="206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6">
              <a:extLst>
                <a:ext uri="{FF2B5EF4-FFF2-40B4-BE49-F238E27FC236}">
                  <a16:creationId xmlns:a16="http://schemas.microsoft.com/office/drawing/2014/main" id="{13904221-FE39-18C2-0D65-0401F011E062}"/>
                </a:ext>
              </a:extLst>
            </p:cNvPr>
            <p:cNvSpPr/>
            <p:nvPr/>
          </p:nvSpPr>
          <p:spPr>
            <a:xfrm>
              <a:off x="2326225" y="2175625"/>
              <a:ext cx="47925" cy="25850"/>
            </a:xfrm>
            <a:custGeom>
              <a:avLst/>
              <a:gdLst/>
              <a:ahLst/>
              <a:cxnLst/>
              <a:rect l="l" t="t" r="r" b="b"/>
              <a:pathLst>
                <a:path w="1917" h="1034" extrusionOk="0">
                  <a:moveTo>
                    <a:pt x="1917" y="1"/>
                  </a:moveTo>
                  <a:lnTo>
                    <a:pt x="1917" y="1"/>
                  </a:lnTo>
                  <a:cubicBezTo>
                    <a:pt x="1883" y="57"/>
                    <a:pt x="1863" y="82"/>
                    <a:pt x="1837" y="118"/>
                  </a:cubicBezTo>
                  <a:cubicBezTo>
                    <a:pt x="1807" y="151"/>
                    <a:pt x="1776" y="201"/>
                    <a:pt x="1689" y="268"/>
                  </a:cubicBezTo>
                  <a:cubicBezTo>
                    <a:pt x="1529" y="384"/>
                    <a:pt x="1345" y="427"/>
                    <a:pt x="1148" y="471"/>
                  </a:cubicBezTo>
                  <a:cubicBezTo>
                    <a:pt x="1015" y="501"/>
                    <a:pt x="878" y="516"/>
                    <a:pt x="745" y="543"/>
                  </a:cubicBezTo>
                  <a:cubicBezTo>
                    <a:pt x="745" y="543"/>
                    <a:pt x="670" y="557"/>
                    <a:pt x="597" y="576"/>
                  </a:cubicBezTo>
                  <a:cubicBezTo>
                    <a:pt x="522" y="594"/>
                    <a:pt x="450" y="619"/>
                    <a:pt x="450" y="619"/>
                  </a:cubicBezTo>
                  <a:cubicBezTo>
                    <a:pt x="390" y="639"/>
                    <a:pt x="266" y="697"/>
                    <a:pt x="167" y="786"/>
                  </a:cubicBezTo>
                  <a:cubicBezTo>
                    <a:pt x="66" y="871"/>
                    <a:pt x="13" y="989"/>
                    <a:pt x="1" y="1033"/>
                  </a:cubicBezTo>
                  <a:cubicBezTo>
                    <a:pt x="84" y="902"/>
                    <a:pt x="214" y="811"/>
                    <a:pt x="370" y="748"/>
                  </a:cubicBezTo>
                  <a:lnTo>
                    <a:pt x="426" y="724"/>
                  </a:lnTo>
                  <a:cubicBezTo>
                    <a:pt x="426" y="724"/>
                    <a:pt x="504" y="694"/>
                    <a:pt x="585" y="673"/>
                  </a:cubicBezTo>
                  <a:cubicBezTo>
                    <a:pt x="665" y="650"/>
                    <a:pt x="748" y="635"/>
                    <a:pt x="748" y="635"/>
                  </a:cubicBezTo>
                  <a:cubicBezTo>
                    <a:pt x="965" y="593"/>
                    <a:pt x="1213" y="567"/>
                    <a:pt x="1437" y="472"/>
                  </a:cubicBezTo>
                  <a:cubicBezTo>
                    <a:pt x="1548" y="426"/>
                    <a:pt x="1655" y="366"/>
                    <a:pt x="1742" y="285"/>
                  </a:cubicBezTo>
                  <a:cubicBezTo>
                    <a:pt x="1828" y="205"/>
                    <a:pt x="1890" y="104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6">
              <a:extLst>
                <a:ext uri="{FF2B5EF4-FFF2-40B4-BE49-F238E27FC236}">
                  <a16:creationId xmlns:a16="http://schemas.microsoft.com/office/drawing/2014/main" id="{E1AD3B47-EC1A-5584-593D-B5A7CCB0AF5D}"/>
                </a:ext>
              </a:extLst>
            </p:cNvPr>
            <p:cNvSpPr/>
            <p:nvPr/>
          </p:nvSpPr>
          <p:spPr>
            <a:xfrm>
              <a:off x="2342150" y="2176800"/>
              <a:ext cx="32550" cy="37950"/>
            </a:xfrm>
            <a:custGeom>
              <a:avLst/>
              <a:gdLst/>
              <a:ahLst/>
              <a:cxnLst/>
              <a:rect l="l" t="t" r="r" b="b"/>
              <a:pathLst>
                <a:path w="1302" h="1518" extrusionOk="0">
                  <a:moveTo>
                    <a:pt x="1302" y="0"/>
                  </a:moveTo>
                  <a:cubicBezTo>
                    <a:pt x="1255" y="108"/>
                    <a:pt x="1261" y="117"/>
                    <a:pt x="1193" y="310"/>
                  </a:cubicBezTo>
                  <a:cubicBezTo>
                    <a:pt x="1130" y="483"/>
                    <a:pt x="1036" y="626"/>
                    <a:pt x="929" y="778"/>
                  </a:cubicBezTo>
                  <a:cubicBezTo>
                    <a:pt x="855" y="878"/>
                    <a:pt x="774" y="973"/>
                    <a:pt x="685" y="1054"/>
                  </a:cubicBezTo>
                  <a:cubicBezTo>
                    <a:pt x="685" y="1054"/>
                    <a:pt x="637" y="1100"/>
                    <a:pt x="584" y="1142"/>
                  </a:cubicBezTo>
                  <a:cubicBezTo>
                    <a:pt x="559" y="1164"/>
                    <a:pt x="532" y="1183"/>
                    <a:pt x="511" y="1197"/>
                  </a:cubicBezTo>
                  <a:cubicBezTo>
                    <a:pt x="491" y="1212"/>
                    <a:pt x="477" y="1222"/>
                    <a:pt x="477" y="1222"/>
                  </a:cubicBezTo>
                  <a:cubicBezTo>
                    <a:pt x="432" y="1254"/>
                    <a:pt x="338" y="1323"/>
                    <a:pt x="241" y="1384"/>
                  </a:cubicBezTo>
                  <a:cubicBezTo>
                    <a:pt x="144" y="1445"/>
                    <a:pt x="41" y="1493"/>
                    <a:pt x="1" y="1517"/>
                  </a:cubicBezTo>
                  <a:cubicBezTo>
                    <a:pt x="144" y="1488"/>
                    <a:pt x="288" y="1438"/>
                    <a:pt x="432" y="1358"/>
                  </a:cubicBezTo>
                  <a:lnTo>
                    <a:pt x="484" y="1327"/>
                  </a:lnTo>
                  <a:cubicBezTo>
                    <a:pt x="484" y="1327"/>
                    <a:pt x="550" y="1281"/>
                    <a:pt x="615" y="1234"/>
                  </a:cubicBezTo>
                  <a:cubicBezTo>
                    <a:pt x="646" y="1208"/>
                    <a:pt x="678" y="1183"/>
                    <a:pt x="700" y="1164"/>
                  </a:cubicBezTo>
                  <a:cubicBezTo>
                    <a:pt x="723" y="1143"/>
                    <a:pt x="738" y="1130"/>
                    <a:pt x="738" y="1130"/>
                  </a:cubicBezTo>
                  <a:cubicBezTo>
                    <a:pt x="894" y="985"/>
                    <a:pt x="1036" y="805"/>
                    <a:pt x="1132" y="605"/>
                  </a:cubicBezTo>
                  <a:cubicBezTo>
                    <a:pt x="1229" y="406"/>
                    <a:pt x="1286" y="194"/>
                    <a:pt x="1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6">
              <a:extLst>
                <a:ext uri="{FF2B5EF4-FFF2-40B4-BE49-F238E27FC236}">
                  <a16:creationId xmlns:a16="http://schemas.microsoft.com/office/drawing/2014/main" id="{52B21D51-AD85-E76C-5C13-8ECBE352E5C7}"/>
                </a:ext>
              </a:extLst>
            </p:cNvPr>
            <p:cNvSpPr/>
            <p:nvPr/>
          </p:nvSpPr>
          <p:spPr>
            <a:xfrm>
              <a:off x="2325475" y="2218500"/>
              <a:ext cx="28375" cy="7425"/>
            </a:xfrm>
            <a:custGeom>
              <a:avLst/>
              <a:gdLst/>
              <a:ahLst/>
              <a:cxnLst/>
              <a:rect l="l" t="t" r="r" b="b"/>
              <a:pathLst>
                <a:path w="1135" h="297" extrusionOk="0">
                  <a:moveTo>
                    <a:pt x="647" y="1"/>
                  </a:moveTo>
                  <a:cubicBezTo>
                    <a:pt x="569" y="1"/>
                    <a:pt x="492" y="8"/>
                    <a:pt x="418" y="25"/>
                  </a:cubicBezTo>
                  <a:cubicBezTo>
                    <a:pt x="418" y="25"/>
                    <a:pt x="377" y="33"/>
                    <a:pt x="337" y="46"/>
                  </a:cubicBezTo>
                  <a:cubicBezTo>
                    <a:pt x="296" y="56"/>
                    <a:pt x="257" y="73"/>
                    <a:pt x="257" y="73"/>
                  </a:cubicBezTo>
                  <a:cubicBezTo>
                    <a:pt x="224" y="85"/>
                    <a:pt x="162" y="125"/>
                    <a:pt x="108" y="171"/>
                  </a:cubicBezTo>
                  <a:cubicBezTo>
                    <a:pt x="55" y="219"/>
                    <a:pt x="14" y="273"/>
                    <a:pt x="1" y="297"/>
                  </a:cubicBezTo>
                  <a:cubicBezTo>
                    <a:pt x="73" y="251"/>
                    <a:pt x="149" y="215"/>
                    <a:pt x="233" y="182"/>
                  </a:cubicBezTo>
                  <a:lnTo>
                    <a:pt x="263" y="168"/>
                  </a:lnTo>
                  <a:cubicBezTo>
                    <a:pt x="261" y="165"/>
                    <a:pt x="414" y="115"/>
                    <a:pt x="430" y="115"/>
                  </a:cubicBezTo>
                  <a:cubicBezTo>
                    <a:pt x="430" y="115"/>
                    <a:pt x="431" y="115"/>
                    <a:pt x="431" y="115"/>
                  </a:cubicBezTo>
                  <a:cubicBezTo>
                    <a:pt x="509" y="97"/>
                    <a:pt x="593" y="88"/>
                    <a:pt x="678" y="88"/>
                  </a:cubicBezTo>
                  <a:cubicBezTo>
                    <a:pt x="838" y="88"/>
                    <a:pt x="1001" y="120"/>
                    <a:pt x="1135" y="185"/>
                  </a:cubicBezTo>
                  <a:cubicBezTo>
                    <a:pt x="1088" y="131"/>
                    <a:pt x="1086" y="123"/>
                    <a:pt x="972" y="75"/>
                  </a:cubicBezTo>
                  <a:cubicBezTo>
                    <a:pt x="867" y="35"/>
                    <a:pt x="765" y="1"/>
                    <a:pt x="6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6">
              <a:extLst>
                <a:ext uri="{FF2B5EF4-FFF2-40B4-BE49-F238E27FC236}">
                  <a16:creationId xmlns:a16="http://schemas.microsoft.com/office/drawing/2014/main" id="{A0156DC3-9FC3-B690-7B18-3701F90813F3}"/>
                </a:ext>
              </a:extLst>
            </p:cNvPr>
            <p:cNvSpPr/>
            <p:nvPr/>
          </p:nvSpPr>
          <p:spPr>
            <a:xfrm>
              <a:off x="2384525" y="2236725"/>
              <a:ext cx="20125" cy="39975"/>
            </a:xfrm>
            <a:custGeom>
              <a:avLst/>
              <a:gdLst/>
              <a:ahLst/>
              <a:cxnLst/>
              <a:rect l="l" t="t" r="r" b="b"/>
              <a:pathLst>
                <a:path w="805" h="1599" extrusionOk="0">
                  <a:moveTo>
                    <a:pt x="0" y="0"/>
                  </a:moveTo>
                  <a:lnTo>
                    <a:pt x="0" y="0"/>
                  </a:lnTo>
                  <a:cubicBezTo>
                    <a:pt x="117" y="63"/>
                    <a:pt x="223" y="144"/>
                    <a:pt x="322" y="246"/>
                  </a:cubicBezTo>
                  <a:lnTo>
                    <a:pt x="361" y="282"/>
                  </a:lnTo>
                  <a:cubicBezTo>
                    <a:pt x="361" y="282"/>
                    <a:pt x="373" y="294"/>
                    <a:pt x="389" y="314"/>
                  </a:cubicBezTo>
                  <a:cubicBezTo>
                    <a:pt x="407" y="335"/>
                    <a:pt x="431" y="359"/>
                    <a:pt x="452" y="387"/>
                  </a:cubicBezTo>
                  <a:cubicBezTo>
                    <a:pt x="472" y="417"/>
                    <a:pt x="492" y="445"/>
                    <a:pt x="507" y="466"/>
                  </a:cubicBezTo>
                  <a:cubicBezTo>
                    <a:pt x="520" y="489"/>
                    <a:pt x="530" y="504"/>
                    <a:pt x="530" y="504"/>
                  </a:cubicBezTo>
                  <a:cubicBezTo>
                    <a:pt x="624" y="662"/>
                    <a:pt x="698" y="849"/>
                    <a:pt x="720" y="1043"/>
                  </a:cubicBezTo>
                  <a:cubicBezTo>
                    <a:pt x="745" y="1235"/>
                    <a:pt x="726" y="1431"/>
                    <a:pt x="665" y="1599"/>
                  </a:cubicBezTo>
                  <a:cubicBezTo>
                    <a:pt x="724" y="1509"/>
                    <a:pt x="740" y="1503"/>
                    <a:pt x="774" y="1312"/>
                  </a:cubicBezTo>
                  <a:cubicBezTo>
                    <a:pt x="801" y="1140"/>
                    <a:pt x="805" y="972"/>
                    <a:pt x="756" y="796"/>
                  </a:cubicBezTo>
                  <a:cubicBezTo>
                    <a:pt x="721" y="679"/>
                    <a:pt x="676" y="567"/>
                    <a:pt x="614" y="468"/>
                  </a:cubicBezTo>
                  <a:cubicBezTo>
                    <a:pt x="622" y="462"/>
                    <a:pt x="468" y="256"/>
                    <a:pt x="460" y="256"/>
                  </a:cubicBezTo>
                  <a:cubicBezTo>
                    <a:pt x="460" y="256"/>
                    <a:pt x="460" y="256"/>
                    <a:pt x="460" y="256"/>
                  </a:cubicBezTo>
                  <a:cubicBezTo>
                    <a:pt x="426" y="214"/>
                    <a:pt x="335" y="142"/>
                    <a:pt x="239" y="88"/>
                  </a:cubicBezTo>
                  <a:cubicBezTo>
                    <a:pt x="142" y="36"/>
                    <a:pt x="40" y="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6">
              <a:extLst>
                <a:ext uri="{FF2B5EF4-FFF2-40B4-BE49-F238E27FC236}">
                  <a16:creationId xmlns:a16="http://schemas.microsoft.com/office/drawing/2014/main" id="{909E7DE3-3A45-D6F5-C47B-8CCD133D1CD4}"/>
                </a:ext>
              </a:extLst>
            </p:cNvPr>
            <p:cNvSpPr/>
            <p:nvPr/>
          </p:nvSpPr>
          <p:spPr>
            <a:xfrm>
              <a:off x="2439275" y="2220850"/>
              <a:ext cx="64775" cy="39450"/>
            </a:xfrm>
            <a:custGeom>
              <a:avLst/>
              <a:gdLst/>
              <a:ahLst/>
              <a:cxnLst/>
              <a:rect l="l" t="t" r="r" b="b"/>
              <a:pathLst>
                <a:path w="2591" h="1578" extrusionOk="0">
                  <a:moveTo>
                    <a:pt x="1" y="1"/>
                  </a:moveTo>
                  <a:cubicBezTo>
                    <a:pt x="10" y="90"/>
                    <a:pt x="36" y="139"/>
                    <a:pt x="79" y="192"/>
                  </a:cubicBezTo>
                  <a:cubicBezTo>
                    <a:pt x="124" y="243"/>
                    <a:pt x="193" y="309"/>
                    <a:pt x="358" y="357"/>
                  </a:cubicBezTo>
                  <a:cubicBezTo>
                    <a:pt x="458" y="382"/>
                    <a:pt x="556" y="389"/>
                    <a:pt x="652" y="389"/>
                  </a:cubicBezTo>
                  <a:cubicBezTo>
                    <a:pt x="774" y="389"/>
                    <a:pt x="894" y="378"/>
                    <a:pt x="1014" y="378"/>
                  </a:cubicBezTo>
                  <a:cubicBezTo>
                    <a:pt x="1085" y="378"/>
                    <a:pt x="1156" y="382"/>
                    <a:pt x="1228" y="394"/>
                  </a:cubicBezTo>
                  <a:cubicBezTo>
                    <a:pt x="1424" y="420"/>
                    <a:pt x="1612" y="487"/>
                    <a:pt x="1776" y="581"/>
                  </a:cubicBezTo>
                  <a:cubicBezTo>
                    <a:pt x="1776" y="581"/>
                    <a:pt x="1799" y="595"/>
                    <a:pt x="1833" y="617"/>
                  </a:cubicBezTo>
                  <a:cubicBezTo>
                    <a:pt x="1867" y="636"/>
                    <a:pt x="1910" y="668"/>
                    <a:pt x="1953" y="700"/>
                  </a:cubicBezTo>
                  <a:cubicBezTo>
                    <a:pt x="2038" y="764"/>
                    <a:pt x="2114" y="840"/>
                    <a:pt x="2114" y="840"/>
                  </a:cubicBezTo>
                  <a:cubicBezTo>
                    <a:pt x="2178" y="898"/>
                    <a:pt x="2306" y="1032"/>
                    <a:pt x="2405" y="1186"/>
                  </a:cubicBezTo>
                  <a:cubicBezTo>
                    <a:pt x="2506" y="1338"/>
                    <a:pt x="2565" y="1510"/>
                    <a:pt x="2591" y="1577"/>
                  </a:cubicBezTo>
                  <a:cubicBezTo>
                    <a:pt x="2553" y="1349"/>
                    <a:pt x="2463" y="1117"/>
                    <a:pt x="2300" y="910"/>
                  </a:cubicBezTo>
                  <a:cubicBezTo>
                    <a:pt x="2300" y="910"/>
                    <a:pt x="2240" y="836"/>
                    <a:pt x="2238" y="836"/>
                  </a:cubicBezTo>
                  <a:cubicBezTo>
                    <a:pt x="2238" y="836"/>
                    <a:pt x="2238" y="836"/>
                    <a:pt x="2238" y="837"/>
                  </a:cubicBezTo>
                  <a:cubicBezTo>
                    <a:pt x="2238" y="837"/>
                    <a:pt x="2151" y="741"/>
                    <a:pt x="2051" y="660"/>
                  </a:cubicBezTo>
                  <a:cubicBezTo>
                    <a:pt x="1951" y="579"/>
                    <a:pt x="1840" y="514"/>
                    <a:pt x="1840" y="514"/>
                  </a:cubicBezTo>
                  <a:cubicBezTo>
                    <a:pt x="1694" y="428"/>
                    <a:pt x="1529" y="362"/>
                    <a:pt x="1355" y="326"/>
                  </a:cubicBezTo>
                  <a:cubicBezTo>
                    <a:pt x="1256" y="305"/>
                    <a:pt x="1153" y="296"/>
                    <a:pt x="1051" y="296"/>
                  </a:cubicBezTo>
                  <a:cubicBezTo>
                    <a:pt x="975" y="296"/>
                    <a:pt x="899" y="301"/>
                    <a:pt x="826" y="310"/>
                  </a:cubicBezTo>
                  <a:cubicBezTo>
                    <a:pt x="735" y="318"/>
                    <a:pt x="645" y="328"/>
                    <a:pt x="557" y="328"/>
                  </a:cubicBezTo>
                  <a:cubicBezTo>
                    <a:pt x="479" y="328"/>
                    <a:pt x="403" y="320"/>
                    <a:pt x="331" y="299"/>
                  </a:cubicBezTo>
                  <a:cubicBezTo>
                    <a:pt x="178" y="256"/>
                    <a:pt x="37" y="15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6">
              <a:extLst>
                <a:ext uri="{FF2B5EF4-FFF2-40B4-BE49-F238E27FC236}">
                  <a16:creationId xmlns:a16="http://schemas.microsoft.com/office/drawing/2014/main" id="{454E1FB6-EE97-BB8C-9EE1-07D577DB12AB}"/>
                </a:ext>
              </a:extLst>
            </p:cNvPr>
            <p:cNvSpPr/>
            <p:nvPr/>
          </p:nvSpPr>
          <p:spPr>
            <a:xfrm>
              <a:off x="2437375" y="2221850"/>
              <a:ext cx="43950" cy="42675"/>
            </a:xfrm>
            <a:custGeom>
              <a:avLst/>
              <a:gdLst/>
              <a:ahLst/>
              <a:cxnLst/>
              <a:rect l="l" t="t" r="r" b="b"/>
              <a:pathLst>
                <a:path w="1758" h="1707" extrusionOk="0">
                  <a:moveTo>
                    <a:pt x="26" y="1"/>
                  </a:moveTo>
                  <a:cubicBezTo>
                    <a:pt x="4" y="68"/>
                    <a:pt x="0" y="108"/>
                    <a:pt x="1" y="161"/>
                  </a:cubicBezTo>
                  <a:cubicBezTo>
                    <a:pt x="6" y="213"/>
                    <a:pt x="13" y="283"/>
                    <a:pt x="69" y="402"/>
                  </a:cubicBezTo>
                  <a:cubicBezTo>
                    <a:pt x="172" y="612"/>
                    <a:pt x="335" y="776"/>
                    <a:pt x="543" y="894"/>
                  </a:cubicBezTo>
                  <a:cubicBezTo>
                    <a:pt x="681" y="973"/>
                    <a:pt x="825" y="1037"/>
                    <a:pt x="960" y="1101"/>
                  </a:cubicBezTo>
                  <a:cubicBezTo>
                    <a:pt x="960" y="1101"/>
                    <a:pt x="1036" y="1138"/>
                    <a:pt x="1111" y="1175"/>
                  </a:cubicBezTo>
                  <a:cubicBezTo>
                    <a:pt x="1184" y="1213"/>
                    <a:pt x="1254" y="1256"/>
                    <a:pt x="1254" y="1256"/>
                  </a:cubicBezTo>
                  <a:cubicBezTo>
                    <a:pt x="1312" y="1292"/>
                    <a:pt x="1437" y="1361"/>
                    <a:pt x="1542" y="1453"/>
                  </a:cubicBezTo>
                  <a:cubicBezTo>
                    <a:pt x="1650" y="1543"/>
                    <a:pt x="1729" y="1659"/>
                    <a:pt x="1757" y="1707"/>
                  </a:cubicBezTo>
                  <a:cubicBezTo>
                    <a:pt x="1702" y="1535"/>
                    <a:pt x="1580" y="1379"/>
                    <a:pt x="1419" y="1257"/>
                  </a:cubicBezTo>
                  <a:lnTo>
                    <a:pt x="1358" y="1214"/>
                  </a:lnTo>
                  <a:cubicBezTo>
                    <a:pt x="1358" y="1214"/>
                    <a:pt x="1276" y="1160"/>
                    <a:pt x="1188" y="1113"/>
                  </a:cubicBezTo>
                  <a:cubicBezTo>
                    <a:pt x="1102" y="1067"/>
                    <a:pt x="1014" y="1026"/>
                    <a:pt x="1014" y="1026"/>
                  </a:cubicBezTo>
                  <a:cubicBezTo>
                    <a:pt x="784" y="915"/>
                    <a:pt x="532" y="815"/>
                    <a:pt x="335" y="647"/>
                  </a:cubicBezTo>
                  <a:cubicBezTo>
                    <a:pt x="140" y="482"/>
                    <a:pt x="1" y="237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6">
              <a:extLst>
                <a:ext uri="{FF2B5EF4-FFF2-40B4-BE49-F238E27FC236}">
                  <a16:creationId xmlns:a16="http://schemas.microsoft.com/office/drawing/2014/main" id="{6665B20B-C318-36A2-0B65-43209F935231}"/>
                </a:ext>
              </a:extLst>
            </p:cNvPr>
            <p:cNvSpPr/>
            <p:nvPr/>
          </p:nvSpPr>
          <p:spPr>
            <a:xfrm>
              <a:off x="2450550" y="2270900"/>
              <a:ext cx="40950" cy="15475"/>
            </a:xfrm>
            <a:custGeom>
              <a:avLst/>
              <a:gdLst/>
              <a:ahLst/>
              <a:cxnLst/>
              <a:rect l="l" t="t" r="r" b="b"/>
              <a:pathLst>
                <a:path w="1638" h="619" extrusionOk="0">
                  <a:moveTo>
                    <a:pt x="752" y="0"/>
                  </a:moveTo>
                  <a:cubicBezTo>
                    <a:pt x="663" y="0"/>
                    <a:pt x="574" y="12"/>
                    <a:pt x="491" y="37"/>
                  </a:cubicBezTo>
                  <a:cubicBezTo>
                    <a:pt x="290" y="91"/>
                    <a:pt x="114" y="211"/>
                    <a:pt x="1" y="350"/>
                  </a:cubicBezTo>
                  <a:cubicBezTo>
                    <a:pt x="95" y="295"/>
                    <a:pt x="95" y="285"/>
                    <a:pt x="258" y="190"/>
                  </a:cubicBezTo>
                  <a:cubicBezTo>
                    <a:pt x="408" y="114"/>
                    <a:pt x="565" y="90"/>
                    <a:pt x="733" y="89"/>
                  </a:cubicBezTo>
                  <a:cubicBezTo>
                    <a:pt x="736" y="89"/>
                    <a:pt x="738" y="89"/>
                    <a:pt x="741" y="89"/>
                  </a:cubicBezTo>
                  <a:cubicBezTo>
                    <a:pt x="851" y="89"/>
                    <a:pt x="959" y="110"/>
                    <a:pt x="1057" y="148"/>
                  </a:cubicBezTo>
                  <a:cubicBezTo>
                    <a:pt x="1057" y="148"/>
                    <a:pt x="1115" y="170"/>
                    <a:pt x="1168" y="199"/>
                  </a:cubicBezTo>
                  <a:cubicBezTo>
                    <a:pt x="1222" y="227"/>
                    <a:pt x="1270" y="264"/>
                    <a:pt x="1270" y="264"/>
                  </a:cubicBezTo>
                  <a:cubicBezTo>
                    <a:pt x="1311" y="292"/>
                    <a:pt x="1399" y="352"/>
                    <a:pt x="1475" y="425"/>
                  </a:cubicBezTo>
                  <a:cubicBezTo>
                    <a:pt x="1551" y="498"/>
                    <a:pt x="1611" y="585"/>
                    <a:pt x="1638" y="619"/>
                  </a:cubicBezTo>
                  <a:cubicBezTo>
                    <a:pt x="1594" y="490"/>
                    <a:pt x="1520" y="365"/>
                    <a:pt x="1408" y="256"/>
                  </a:cubicBezTo>
                  <a:lnTo>
                    <a:pt x="1408" y="258"/>
                  </a:lnTo>
                  <a:lnTo>
                    <a:pt x="1364" y="221"/>
                  </a:lnTo>
                  <a:cubicBezTo>
                    <a:pt x="1364" y="221"/>
                    <a:pt x="1304" y="173"/>
                    <a:pt x="1239" y="135"/>
                  </a:cubicBezTo>
                  <a:cubicBezTo>
                    <a:pt x="1174" y="95"/>
                    <a:pt x="1103" y="68"/>
                    <a:pt x="1103" y="68"/>
                  </a:cubicBezTo>
                  <a:cubicBezTo>
                    <a:pt x="995" y="23"/>
                    <a:pt x="873" y="0"/>
                    <a:pt x="7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6">
              <a:extLst>
                <a:ext uri="{FF2B5EF4-FFF2-40B4-BE49-F238E27FC236}">
                  <a16:creationId xmlns:a16="http://schemas.microsoft.com/office/drawing/2014/main" id="{E87B9188-52B7-FDCC-3F07-7FE38800EBCE}"/>
                </a:ext>
              </a:extLst>
            </p:cNvPr>
            <p:cNvSpPr/>
            <p:nvPr/>
          </p:nvSpPr>
          <p:spPr>
            <a:xfrm>
              <a:off x="2571600" y="2118600"/>
              <a:ext cx="34275" cy="28700"/>
            </a:xfrm>
            <a:custGeom>
              <a:avLst/>
              <a:gdLst/>
              <a:ahLst/>
              <a:cxnLst/>
              <a:rect l="l" t="t" r="r" b="b"/>
              <a:pathLst>
                <a:path w="1371" h="1148" extrusionOk="0">
                  <a:moveTo>
                    <a:pt x="1371" y="0"/>
                  </a:moveTo>
                  <a:lnTo>
                    <a:pt x="1371" y="0"/>
                  </a:lnTo>
                  <a:cubicBezTo>
                    <a:pt x="1270" y="16"/>
                    <a:pt x="1262" y="15"/>
                    <a:pt x="1098" y="95"/>
                  </a:cubicBezTo>
                  <a:cubicBezTo>
                    <a:pt x="954" y="169"/>
                    <a:pt x="816" y="236"/>
                    <a:pt x="682" y="337"/>
                  </a:cubicBezTo>
                  <a:cubicBezTo>
                    <a:pt x="592" y="406"/>
                    <a:pt x="507" y="478"/>
                    <a:pt x="428" y="552"/>
                  </a:cubicBezTo>
                  <a:cubicBezTo>
                    <a:pt x="428" y="552"/>
                    <a:pt x="384" y="593"/>
                    <a:pt x="342" y="636"/>
                  </a:cubicBezTo>
                  <a:cubicBezTo>
                    <a:pt x="297" y="678"/>
                    <a:pt x="257" y="723"/>
                    <a:pt x="257" y="723"/>
                  </a:cubicBezTo>
                  <a:cubicBezTo>
                    <a:pt x="224" y="759"/>
                    <a:pt x="162" y="846"/>
                    <a:pt x="109" y="933"/>
                  </a:cubicBezTo>
                  <a:cubicBezTo>
                    <a:pt x="57" y="1021"/>
                    <a:pt x="14" y="1111"/>
                    <a:pt x="1" y="1147"/>
                  </a:cubicBezTo>
                  <a:cubicBezTo>
                    <a:pt x="82" y="1051"/>
                    <a:pt x="166" y="956"/>
                    <a:pt x="261" y="856"/>
                  </a:cubicBezTo>
                  <a:lnTo>
                    <a:pt x="294" y="819"/>
                  </a:lnTo>
                  <a:cubicBezTo>
                    <a:pt x="294" y="819"/>
                    <a:pt x="339" y="769"/>
                    <a:pt x="386" y="720"/>
                  </a:cubicBezTo>
                  <a:cubicBezTo>
                    <a:pt x="433" y="672"/>
                    <a:pt x="482" y="626"/>
                    <a:pt x="482" y="626"/>
                  </a:cubicBezTo>
                  <a:cubicBezTo>
                    <a:pt x="739" y="381"/>
                    <a:pt x="1070" y="149"/>
                    <a:pt x="1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6">
              <a:extLst>
                <a:ext uri="{FF2B5EF4-FFF2-40B4-BE49-F238E27FC236}">
                  <a16:creationId xmlns:a16="http://schemas.microsoft.com/office/drawing/2014/main" id="{C03E7761-D6A9-064A-7D75-758A4FF30434}"/>
                </a:ext>
              </a:extLst>
            </p:cNvPr>
            <p:cNvSpPr/>
            <p:nvPr/>
          </p:nvSpPr>
          <p:spPr>
            <a:xfrm>
              <a:off x="2576125" y="2059850"/>
              <a:ext cx="43600" cy="40925"/>
            </a:xfrm>
            <a:custGeom>
              <a:avLst/>
              <a:gdLst/>
              <a:ahLst/>
              <a:cxnLst/>
              <a:rect l="l" t="t" r="r" b="b"/>
              <a:pathLst>
                <a:path w="1744" h="1637" extrusionOk="0">
                  <a:moveTo>
                    <a:pt x="1744" y="0"/>
                  </a:moveTo>
                  <a:lnTo>
                    <a:pt x="1744" y="0"/>
                  </a:lnTo>
                  <a:cubicBezTo>
                    <a:pt x="1631" y="71"/>
                    <a:pt x="1624" y="76"/>
                    <a:pt x="1447" y="235"/>
                  </a:cubicBezTo>
                  <a:cubicBezTo>
                    <a:pt x="1289" y="377"/>
                    <a:pt x="1135" y="498"/>
                    <a:pt x="976" y="646"/>
                  </a:cubicBezTo>
                  <a:cubicBezTo>
                    <a:pt x="869" y="746"/>
                    <a:pt x="763" y="845"/>
                    <a:pt x="661" y="940"/>
                  </a:cubicBezTo>
                  <a:cubicBezTo>
                    <a:pt x="661" y="940"/>
                    <a:pt x="431" y="1154"/>
                    <a:pt x="431" y="1154"/>
                  </a:cubicBezTo>
                  <a:cubicBezTo>
                    <a:pt x="337" y="1242"/>
                    <a:pt x="60" y="1553"/>
                    <a:pt x="0" y="1636"/>
                  </a:cubicBezTo>
                  <a:cubicBezTo>
                    <a:pt x="130" y="1534"/>
                    <a:pt x="261" y="1428"/>
                    <a:pt x="399" y="1308"/>
                  </a:cubicBezTo>
                  <a:lnTo>
                    <a:pt x="449" y="1261"/>
                  </a:lnTo>
                  <a:cubicBezTo>
                    <a:pt x="449" y="1261"/>
                    <a:pt x="712" y="1018"/>
                    <a:pt x="712" y="1018"/>
                  </a:cubicBezTo>
                  <a:cubicBezTo>
                    <a:pt x="1060" y="695"/>
                    <a:pt x="1438" y="318"/>
                    <a:pt x="17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6">
              <a:extLst>
                <a:ext uri="{FF2B5EF4-FFF2-40B4-BE49-F238E27FC236}">
                  <a16:creationId xmlns:a16="http://schemas.microsoft.com/office/drawing/2014/main" id="{40F60D3D-9662-A151-97EF-8665D2FA47E4}"/>
                </a:ext>
              </a:extLst>
            </p:cNvPr>
            <p:cNvSpPr/>
            <p:nvPr/>
          </p:nvSpPr>
          <p:spPr>
            <a:xfrm>
              <a:off x="2554600" y="2032875"/>
              <a:ext cx="48900" cy="64300"/>
            </a:xfrm>
            <a:custGeom>
              <a:avLst/>
              <a:gdLst/>
              <a:ahLst/>
              <a:cxnLst/>
              <a:rect l="l" t="t" r="r" b="b"/>
              <a:pathLst>
                <a:path w="1956" h="2572" extrusionOk="0">
                  <a:moveTo>
                    <a:pt x="1956" y="0"/>
                  </a:moveTo>
                  <a:lnTo>
                    <a:pt x="1956" y="0"/>
                  </a:lnTo>
                  <a:cubicBezTo>
                    <a:pt x="1785" y="67"/>
                    <a:pt x="1768" y="64"/>
                    <a:pt x="1492" y="250"/>
                  </a:cubicBezTo>
                  <a:cubicBezTo>
                    <a:pt x="1248" y="422"/>
                    <a:pt x="1029" y="596"/>
                    <a:pt x="825" y="827"/>
                  </a:cubicBezTo>
                  <a:cubicBezTo>
                    <a:pt x="690" y="983"/>
                    <a:pt x="564" y="1146"/>
                    <a:pt x="460" y="1314"/>
                  </a:cubicBezTo>
                  <a:cubicBezTo>
                    <a:pt x="460" y="1314"/>
                    <a:pt x="399" y="1407"/>
                    <a:pt x="346" y="1504"/>
                  </a:cubicBezTo>
                  <a:cubicBezTo>
                    <a:pt x="318" y="1552"/>
                    <a:pt x="292" y="1601"/>
                    <a:pt x="273" y="1638"/>
                  </a:cubicBezTo>
                  <a:cubicBezTo>
                    <a:pt x="255" y="1675"/>
                    <a:pt x="243" y="1700"/>
                    <a:pt x="243" y="1700"/>
                  </a:cubicBezTo>
                  <a:cubicBezTo>
                    <a:pt x="201" y="1781"/>
                    <a:pt x="133" y="1962"/>
                    <a:pt x="83" y="2142"/>
                  </a:cubicBezTo>
                  <a:cubicBezTo>
                    <a:pt x="34" y="2323"/>
                    <a:pt x="7" y="2501"/>
                    <a:pt x="1" y="2572"/>
                  </a:cubicBezTo>
                  <a:cubicBezTo>
                    <a:pt x="63" y="2351"/>
                    <a:pt x="145" y="2130"/>
                    <a:pt x="251" y="1900"/>
                  </a:cubicBezTo>
                  <a:lnTo>
                    <a:pt x="287" y="1815"/>
                  </a:lnTo>
                  <a:cubicBezTo>
                    <a:pt x="287" y="1815"/>
                    <a:pt x="300" y="1787"/>
                    <a:pt x="322" y="1745"/>
                  </a:cubicBezTo>
                  <a:cubicBezTo>
                    <a:pt x="342" y="1704"/>
                    <a:pt x="369" y="1648"/>
                    <a:pt x="399" y="1594"/>
                  </a:cubicBezTo>
                  <a:cubicBezTo>
                    <a:pt x="430" y="1540"/>
                    <a:pt x="460" y="1486"/>
                    <a:pt x="484" y="1446"/>
                  </a:cubicBezTo>
                  <a:cubicBezTo>
                    <a:pt x="509" y="1406"/>
                    <a:pt x="525" y="1380"/>
                    <a:pt x="525" y="1380"/>
                  </a:cubicBezTo>
                  <a:cubicBezTo>
                    <a:pt x="701" y="1104"/>
                    <a:pt x="917" y="827"/>
                    <a:pt x="1166" y="592"/>
                  </a:cubicBezTo>
                  <a:cubicBezTo>
                    <a:pt x="1414" y="355"/>
                    <a:pt x="1689" y="153"/>
                    <a:pt x="19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6">
              <a:extLst>
                <a:ext uri="{FF2B5EF4-FFF2-40B4-BE49-F238E27FC236}">
                  <a16:creationId xmlns:a16="http://schemas.microsoft.com/office/drawing/2014/main" id="{2C997E82-9097-95C0-6373-C787BDCF0B36}"/>
                </a:ext>
              </a:extLst>
            </p:cNvPr>
            <p:cNvSpPr/>
            <p:nvPr/>
          </p:nvSpPr>
          <p:spPr>
            <a:xfrm>
              <a:off x="2531950" y="2010900"/>
              <a:ext cx="23600" cy="58225"/>
            </a:xfrm>
            <a:custGeom>
              <a:avLst/>
              <a:gdLst/>
              <a:ahLst/>
              <a:cxnLst/>
              <a:rect l="l" t="t" r="r" b="b"/>
              <a:pathLst>
                <a:path w="944" h="2329" extrusionOk="0">
                  <a:moveTo>
                    <a:pt x="944" y="0"/>
                  </a:moveTo>
                  <a:cubicBezTo>
                    <a:pt x="807" y="56"/>
                    <a:pt x="790" y="53"/>
                    <a:pt x="585" y="229"/>
                  </a:cubicBezTo>
                  <a:cubicBezTo>
                    <a:pt x="407" y="394"/>
                    <a:pt x="259" y="571"/>
                    <a:pt x="155" y="801"/>
                  </a:cubicBezTo>
                  <a:cubicBezTo>
                    <a:pt x="87" y="956"/>
                    <a:pt x="43" y="1119"/>
                    <a:pt x="21" y="1279"/>
                  </a:cubicBezTo>
                  <a:cubicBezTo>
                    <a:pt x="21" y="1279"/>
                    <a:pt x="8" y="1369"/>
                    <a:pt x="5" y="1460"/>
                  </a:cubicBezTo>
                  <a:cubicBezTo>
                    <a:pt x="1" y="1551"/>
                    <a:pt x="8" y="1642"/>
                    <a:pt x="8" y="1642"/>
                  </a:cubicBezTo>
                  <a:cubicBezTo>
                    <a:pt x="10" y="1715"/>
                    <a:pt x="40" y="1872"/>
                    <a:pt x="93" y="2014"/>
                  </a:cubicBezTo>
                  <a:cubicBezTo>
                    <a:pt x="143" y="2157"/>
                    <a:pt x="220" y="2284"/>
                    <a:pt x="255" y="2328"/>
                  </a:cubicBezTo>
                  <a:cubicBezTo>
                    <a:pt x="183" y="2158"/>
                    <a:pt x="135" y="1976"/>
                    <a:pt x="112" y="1775"/>
                  </a:cubicBezTo>
                  <a:lnTo>
                    <a:pt x="103" y="1702"/>
                  </a:lnTo>
                  <a:cubicBezTo>
                    <a:pt x="103" y="1702"/>
                    <a:pt x="94" y="1604"/>
                    <a:pt x="95" y="1504"/>
                  </a:cubicBezTo>
                  <a:cubicBezTo>
                    <a:pt x="96" y="1406"/>
                    <a:pt x="109" y="1309"/>
                    <a:pt x="109" y="1309"/>
                  </a:cubicBezTo>
                  <a:cubicBezTo>
                    <a:pt x="140" y="1050"/>
                    <a:pt x="236" y="783"/>
                    <a:pt x="387" y="554"/>
                  </a:cubicBezTo>
                  <a:cubicBezTo>
                    <a:pt x="535" y="323"/>
                    <a:pt x="735" y="133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6">
              <a:extLst>
                <a:ext uri="{FF2B5EF4-FFF2-40B4-BE49-F238E27FC236}">
                  <a16:creationId xmlns:a16="http://schemas.microsoft.com/office/drawing/2014/main" id="{DC379767-D681-4302-8B6F-05CAF517DDCC}"/>
                </a:ext>
              </a:extLst>
            </p:cNvPr>
            <p:cNvSpPr/>
            <p:nvPr/>
          </p:nvSpPr>
          <p:spPr>
            <a:xfrm>
              <a:off x="2515475" y="1951650"/>
              <a:ext cx="14550" cy="70700"/>
            </a:xfrm>
            <a:custGeom>
              <a:avLst/>
              <a:gdLst/>
              <a:ahLst/>
              <a:cxnLst/>
              <a:rect l="l" t="t" r="r" b="b"/>
              <a:pathLst>
                <a:path w="582" h="2828" extrusionOk="0">
                  <a:moveTo>
                    <a:pt x="332" y="1"/>
                  </a:moveTo>
                  <a:lnTo>
                    <a:pt x="332" y="1"/>
                  </a:lnTo>
                  <a:cubicBezTo>
                    <a:pt x="264" y="45"/>
                    <a:pt x="231" y="78"/>
                    <a:pt x="193" y="124"/>
                  </a:cubicBezTo>
                  <a:cubicBezTo>
                    <a:pt x="157" y="174"/>
                    <a:pt x="110" y="241"/>
                    <a:pt x="69" y="387"/>
                  </a:cubicBezTo>
                  <a:cubicBezTo>
                    <a:pt x="0" y="650"/>
                    <a:pt x="19" y="915"/>
                    <a:pt x="106" y="1176"/>
                  </a:cubicBezTo>
                  <a:cubicBezTo>
                    <a:pt x="164" y="1353"/>
                    <a:pt x="237" y="1519"/>
                    <a:pt x="301" y="1680"/>
                  </a:cubicBezTo>
                  <a:cubicBezTo>
                    <a:pt x="301" y="1680"/>
                    <a:pt x="337" y="1771"/>
                    <a:pt x="369" y="1862"/>
                  </a:cubicBezTo>
                  <a:cubicBezTo>
                    <a:pt x="401" y="1953"/>
                    <a:pt x="425" y="2046"/>
                    <a:pt x="425" y="2046"/>
                  </a:cubicBezTo>
                  <a:cubicBezTo>
                    <a:pt x="444" y="2121"/>
                    <a:pt x="491" y="2281"/>
                    <a:pt x="500" y="2445"/>
                  </a:cubicBezTo>
                  <a:cubicBezTo>
                    <a:pt x="513" y="2607"/>
                    <a:pt x="476" y="2767"/>
                    <a:pt x="456" y="2828"/>
                  </a:cubicBezTo>
                  <a:cubicBezTo>
                    <a:pt x="555" y="2643"/>
                    <a:pt x="582" y="2414"/>
                    <a:pt x="547" y="2183"/>
                  </a:cubicBezTo>
                  <a:lnTo>
                    <a:pt x="531" y="2099"/>
                  </a:lnTo>
                  <a:cubicBezTo>
                    <a:pt x="531" y="2099"/>
                    <a:pt x="507" y="1986"/>
                    <a:pt x="470" y="1878"/>
                  </a:cubicBezTo>
                  <a:cubicBezTo>
                    <a:pt x="435" y="1769"/>
                    <a:pt x="393" y="1664"/>
                    <a:pt x="393" y="1664"/>
                  </a:cubicBezTo>
                  <a:cubicBezTo>
                    <a:pt x="284" y="1388"/>
                    <a:pt x="145" y="1105"/>
                    <a:pt x="104" y="804"/>
                  </a:cubicBezTo>
                  <a:cubicBezTo>
                    <a:pt x="62" y="509"/>
                    <a:pt x="128" y="189"/>
                    <a:pt x="3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6">
              <a:extLst>
                <a:ext uri="{FF2B5EF4-FFF2-40B4-BE49-F238E27FC236}">
                  <a16:creationId xmlns:a16="http://schemas.microsoft.com/office/drawing/2014/main" id="{24B1C487-057C-3141-AA59-3038A75BD1FD}"/>
                </a:ext>
              </a:extLst>
            </p:cNvPr>
            <p:cNvSpPr/>
            <p:nvPr/>
          </p:nvSpPr>
          <p:spPr>
            <a:xfrm>
              <a:off x="2507100" y="1963950"/>
              <a:ext cx="7600" cy="49800"/>
            </a:xfrm>
            <a:custGeom>
              <a:avLst/>
              <a:gdLst/>
              <a:ahLst/>
              <a:cxnLst/>
              <a:rect l="l" t="t" r="r" b="b"/>
              <a:pathLst>
                <a:path w="304" h="1992" extrusionOk="0">
                  <a:moveTo>
                    <a:pt x="286" y="1"/>
                  </a:moveTo>
                  <a:cubicBezTo>
                    <a:pt x="216" y="93"/>
                    <a:pt x="205" y="97"/>
                    <a:pt x="134" y="292"/>
                  </a:cubicBezTo>
                  <a:cubicBezTo>
                    <a:pt x="72" y="468"/>
                    <a:pt x="23" y="636"/>
                    <a:pt x="8" y="828"/>
                  </a:cubicBezTo>
                  <a:cubicBezTo>
                    <a:pt x="1" y="957"/>
                    <a:pt x="2" y="1087"/>
                    <a:pt x="15" y="1209"/>
                  </a:cubicBezTo>
                  <a:cubicBezTo>
                    <a:pt x="15" y="1209"/>
                    <a:pt x="20" y="1278"/>
                    <a:pt x="32" y="1347"/>
                  </a:cubicBezTo>
                  <a:cubicBezTo>
                    <a:pt x="41" y="1415"/>
                    <a:pt x="58" y="1483"/>
                    <a:pt x="58" y="1483"/>
                  </a:cubicBezTo>
                  <a:cubicBezTo>
                    <a:pt x="69" y="1540"/>
                    <a:pt x="110" y="1653"/>
                    <a:pt x="161" y="1758"/>
                  </a:cubicBezTo>
                  <a:cubicBezTo>
                    <a:pt x="213" y="1864"/>
                    <a:pt x="276" y="1957"/>
                    <a:pt x="304" y="1992"/>
                  </a:cubicBezTo>
                  <a:cubicBezTo>
                    <a:pt x="251" y="1859"/>
                    <a:pt x="209" y="1720"/>
                    <a:pt x="173" y="1569"/>
                  </a:cubicBezTo>
                  <a:lnTo>
                    <a:pt x="158" y="1514"/>
                  </a:lnTo>
                  <a:cubicBezTo>
                    <a:pt x="158" y="1514"/>
                    <a:pt x="141" y="1439"/>
                    <a:pt x="126" y="1365"/>
                  </a:cubicBezTo>
                  <a:cubicBezTo>
                    <a:pt x="121" y="1327"/>
                    <a:pt x="116" y="1289"/>
                    <a:pt x="111" y="1261"/>
                  </a:cubicBezTo>
                  <a:cubicBezTo>
                    <a:pt x="109" y="1232"/>
                    <a:pt x="107" y="1213"/>
                    <a:pt x="107" y="1213"/>
                  </a:cubicBezTo>
                  <a:cubicBezTo>
                    <a:pt x="61" y="812"/>
                    <a:pt x="132" y="350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6">
              <a:extLst>
                <a:ext uri="{FF2B5EF4-FFF2-40B4-BE49-F238E27FC236}">
                  <a16:creationId xmlns:a16="http://schemas.microsoft.com/office/drawing/2014/main" id="{157A596C-79AE-1190-3C28-801F68D45E41}"/>
                </a:ext>
              </a:extLst>
            </p:cNvPr>
            <p:cNvSpPr/>
            <p:nvPr/>
          </p:nvSpPr>
          <p:spPr>
            <a:xfrm>
              <a:off x="2448500" y="1949075"/>
              <a:ext cx="34225" cy="39675"/>
            </a:xfrm>
            <a:custGeom>
              <a:avLst/>
              <a:gdLst/>
              <a:ahLst/>
              <a:cxnLst/>
              <a:rect l="l" t="t" r="r" b="b"/>
              <a:pathLst>
                <a:path w="1369" h="1587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90"/>
                    <a:pt x="86" y="92"/>
                    <a:pt x="244" y="227"/>
                  </a:cubicBezTo>
                  <a:cubicBezTo>
                    <a:pt x="384" y="351"/>
                    <a:pt x="497" y="481"/>
                    <a:pt x="627" y="620"/>
                  </a:cubicBezTo>
                  <a:cubicBezTo>
                    <a:pt x="713" y="714"/>
                    <a:pt x="796" y="809"/>
                    <a:pt x="870" y="906"/>
                  </a:cubicBezTo>
                  <a:cubicBezTo>
                    <a:pt x="870" y="906"/>
                    <a:pt x="912" y="960"/>
                    <a:pt x="952" y="1016"/>
                  </a:cubicBezTo>
                  <a:cubicBezTo>
                    <a:pt x="993" y="1071"/>
                    <a:pt x="1031" y="1128"/>
                    <a:pt x="1031" y="1128"/>
                  </a:cubicBezTo>
                  <a:cubicBezTo>
                    <a:pt x="1078" y="1191"/>
                    <a:pt x="1280" y="1466"/>
                    <a:pt x="1368" y="1586"/>
                  </a:cubicBezTo>
                  <a:cubicBezTo>
                    <a:pt x="1314" y="1450"/>
                    <a:pt x="1252" y="1313"/>
                    <a:pt x="1168" y="1172"/>
                  </a:cubicBezTo>
                  <a:lnTo>
                    <a:pt x="1136" y="1121"/>
                  </a:lnTo>
                  <a:cubicBezTo>
                    <a:pt x="1136" y="1121"/>
                    <a:pt x="1091" y="1056"/>
                    <a:pt x="1046" y="990"/>
                  </a:cubicBezTo>
                  <a:cubicBezTo>
                    <a:pt x="999" y="925"/>
                    <a:pt x="950" y="861"/>
                    <a:pt x="950" y="861"/>
                  </a:cubicBezTo>
                  <a:cubicBezTo>
                    <a:pt x="695" y="522"/>
                    <a:pt x="333" y="20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6">
              <a:extLst>
                <a:ext uri="{FF2B5EF4-FFF2-40B4-BE49-F238E27FC236}">
                  <a16:creationId xmlns:a16="http://schemas.microsoft.com/office/drawing/2014/main" id="{54753D9F-A4BC-72B6-4E1F-DA3CD915F2AA}"/>
                </a:ext>
              </a:extLst>
            </p:cNvPr>
            <p:cNvSpPr/>
            <p:nvPr/>
          </p:nvSpPr>
          <p:spPr>
            <a:xfrm>
              <a:off x="2447925" y="1949725"/>
              <a:ext cx="21725" cy="59050"/>
            </a:xfrm>
            <a:custGeom>
              <a:avLst/>
              <a:gdLst/>
              <a:ahLst/>
              <a:cxnLst/>
              <a:rect l="l" t="t" r="r" b="b"/>
              <a:pathLst>
                <a:path w="869" h="2362" extrusionOk="0">
                  <a:moveTo>
                    <a:pt x="31" y="0"/>
                  </a:moveTo>
                  <a:cubicBezTo>
                    <a:pt x="8" y="140"/>
                    <a:pt x="1" y="150"/>
                    <a:pt x="20" y="406"/>
                  </a:cubicBezTo>
                  <a:cubicBezTo>
                    <a:pt x="40" y="633"/>
                    <a:pt x="64" y="846"/>
                    <a:pt x="130" y="1073"/>
                  </a:cubicBezTo>
                  <a:cubicBezTo>
                    <a:pt x="175" y="1224"/>
                    <a:pt x="227" y="1373"/>
                    <a:pt x="289" y="1512"/>
                  </a:cubicBezTo>
                  <a:cubicBezTo>
                    <a:pt x="289" y="1512"/>
                    <a:pt x="321" y="1591"/>
                    <a:pt x="359" y="1666"/>
                  </a:cubicBezTo>
                  <a:cubicBezTo>
                    <a:pt x="393" y="1744"/>
                    <a:pt x="436" y="1819"/>
                    <a:pt x="436" y="1819"/>
                  </a:cubicBezTo>
                  <a:cubicBezTo>
                    <a:pt x="467" y="1881"/>
                    <a:pt x="550" y="2003"/>
                    <a:pt x="640" y="2115"/>
                  </a:cubicBezTo>
                  <a:cubicBezTo>
                    <a:pt x="730" y="2228"/>
                    <a:pt x="827" y="2326"/>
                    <a:pt x="868" y="2362"/>
                  </a:cubicBezTo>
                  <a:cubicBezTo>
                    <a:pt x="769" y="2217"/>
                    <a:pt x="675" y="2063"/>
                    <a:pt x="582" y="1892"/>
                  </a:cubicBezTo>
                  <a:lnTo>
                    <a:pt x="546" y="1832"/>
                  </a:lnTo>
                  <a:cubicBezTo>
                    <a:pt x="546" y="1832"/>
                    <a:pt x="500" y="1748"/>
                    <a:pt x="457" y="1663"/>
                  </a:cubicBezTo>
                  <a:cubicBezTo>
                    <a:pt x="437" y="1620"/>
                    <a:pt x="416" y="1578"/>
                    <a:pt x="401" y="1545"/>
                  </a:cubicBezTo>
                  <a:cubicBezTo>
                    <a:pt x="387" y="1513"/>
                    <a:pt x="378" y="1490"/>
                    <a:pt x="378" y="1490"/>
                  </a:cubicBezTo>
                  <a:cubicBezTo>
                    <a:pt x="174" y="1032"/>
                    <a:pt x="47" y="473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6">
              <a:extLst>
                <a:ext uri="{FF2B5EF4-FFF2-40B4-BE49-F238E27FC236}">
                  <a16:creationId xmlns:a16="http://schemas.microsoft.com/office/drawing/2014/main" id="{A0270A5D-B39A-A993-C9E6-2A9B3D3773D4}"/>
                </a:ext>
              </a:extLst>
            </p:cNvPr>
            <p:cNvSpPr/>
            <p:nvPr/>
          </p:nvSpPr>
          <p:spPr>
            <a:xfrm>
              <a:off x="2436850" y="2036825"/>
              <a:ext cx="73675" cy="66500"/>
            </a:xfrm>
            <a:custGeom>
              <a:avLst/>
              <a:gdLst/>
              <a:ahLst/>
              <a:cxnLst/>
              <a:rect l="l" t="t" r="r" b="b"/>
              <a:pathLst>
                <a:path w="2947" h="2660" extrusionOk="0">
                  <a:moveTo>
                    <a:pt x="1" y="0"/>
                  </a:moveTo>
                  <a:cubicBezTo>
                    <a:pt x="235" y="145"/>
                    <a:pt x="471" y="301"/>
                    <a:pt x="719" y="479"/>
                  </a:cubicBezTo>
                  <a:lnTo>
                    <a:pt x="719" y="480"/>
                  </a:lnTo>
                  <a:lnTo>
                    <a:pt x="812" y="543"/>
                  </a:lnTo>
                  <a:cubicBezTo>
                    <a:pt x="812" y="543"/>
                    <a:pt x="933" y="632"/>
                    <a:pt x="1053" y="721"/>
                  </a:cubicBezTo>
                  <a:cubicBezTo>
                    <a:pt x="1111" y="767"/>
                    <a:pt x="1171" y="813"/>
                    <a:pt x="1215" y="848"/>
                  </a:cubicBezTo>
                  <a:cubicBezTo>
                    <a:pt x="1258" y="884"/>
                    <a:pt x="1287" y="907"/>
                    <a:pt x="1287" y="907"/>
                  </a:cubicBezTo>
                  <a:cubicBezTo>
                    <a:pt x="1903" y="1406"/>
                    <a:pt x="2515" y="2060"/>
                    <a:pt x="2946" y="2659"/>
                  </a:cubicBezTo>
                  <a:cubicBezTo>
                    <a:pt x="2841" y="2467"/>
                    <a:pt x="2839" y="2449"/>
                    <a:pt x="2596" y="2134"/>
                  </a:cubicBezTo>
                  <a:cubicBezTo>
                    <a:pt x="2376" y="1852"/>
                    <a:pt x="2168" y="1595"/>
                    <a:pt x="1905" y="1338"/>
                  </a:cubicBezTo>
                  <a:cubicBezTo>
                    <a:pt x="1729" y="1166"/>
                    <a:pt x="1547" y="1001"/>
                    <a:pt x="1364" y="853"/>
                  </a:cubicBezTo>
                  <a:cubicBezTo>
                    <a:pt x="1364" y="853"/>
                    <a:pt x="1262" y="768"/>
                    <a:pt x="1158" y="688"/>
                  </a:cubicBezTo>
                  <a:cubicBezTo>
                    <a:pt x="1055" y="605"/>
                    <a:pt x="946" y="529"/>
                    <a:pt x="946" y="529"/>
                  </a:cubicBezTo>
                  <a:cubicBezTo>
                    <a:pt x="859" y="464"/>
                    <a:pt x="665" y="342"/>
                    <a:pt x="470" y="233"/>
                  </a:cubicBezTo>
                  <a:cubicBezTo>
                    <a:pt x="275" y="124"/>
                    <a:pt x="78" y="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6">
              <a:extLst>
                <a:ext uri="{FF2B5EF4-FFF2-40B4-BE49-F238E27FC236}">
                  <a16:creationId xmlns:a16="http://schemas.microsoft.com/office/drawing/2014/main" id="{D5484685-92B8-F349-35FE-0947F15476D1}"/>
                </a:ext>
              </a:extLst>
            </p:cNvPr>
            <p:cNvSpPr/>
            <p:nvPr/>
          </p:nvSpPr>
          <p:spPr>
            <a:xfrm>
              <a:off x="2438625" y="2050975"/>
              <a:ext cx="40450" cy="55025"/>
            </a:xfrm>
            <a:custGeom>
              <a:avLst/>
              <a:gdLst/>
              <a:ahLst/>
              <a:cxnLst/>
              <a:rect l="l" t="t" r="r" b="b"/>
              <a:pathLst>
                <a:path w="1618" h="2201" extrusionOk="0">
                  <a:moveTo>
                    <a:pt x="1" y="1"/>
                  </a:moveTo>
                  <a:cubicBezTo>
                    <a:pt x="17" y="154"/>
                    <a:pt x="12" y="167"/>
                    <a:pt x="104" y="432"/>
                  </a:cubicBezTo>
                  <a:cubicBezTo>
                    <a:pt x="190" y="667"/>
                    <a:pt x="280" y="884"/>
                    <a:pt x="419" y="1103"/>
                  </a:cubicBezTo>
                  <a:cubicBezTo>
                    <a:pt x="513" y="1249"/>
                    <a:pt x="615" y="1388"/>
                    <a:pt x="724" y="1513"/>
                  </a:cubicBezTo>
                  <a:cubicBezTo>
                    <a:pt x="724" y="1513"/>
                    <a:pt x="785" y="1585"/>
                    <a:pt x="850" y="1652"/>
                  </a:cubicBezTo>
                  <a:cubicBezTo>
                    <a:pt x="881" y="1686"/>
                    <a:pt x="914" y="1719"/>
                    <a:pt x="940" y="1744"/>
                  </a:cubicBezTo>
                  <a:cubicBezTo>
                    <a:pt x="964" y="1768"/>
                    <a:pt x="981" y="1784"/>
                    <a:pt x="981" y="1784"/>
                  </a:cubicBezTo>
                  <a:cubicBezTo>
                    <a:pt x="1035" y="1838"/>
                    <a:pt x="1163" y="1937"/>
                    <a:pt x="1294" y="2024"/>
                  </a:cubicBezTo>
                  <a:cubicBezTo>
                    <a:pt x="1427" y="2109"/>
                    <a:pt x="1563" y="2177"/>
                    <a:pt x="1618" y="2200"/>
                  </a:cubicBezTo>
                  <a:cubicBezTo>
                    <a:pt x="1461" y="2088"/>
                    <a:pt x="1308" y="1962"/>
                    <a:pt x="1153" y="1817"/>
                  </a:cubicBezTo>
                  <a:lnTo>
                    <a:pt x="1153" y="1818"/>
                  </a:lnTo>
                  <a:lnTo>
                    <a:pt x="1094" y="1766"/>
                  </a:lnTo>
                  <a:cubicBezTo>
                    <a:pt x="1094" y="1766"/>
                    <a:pt x="1018" y="1695"/>
                    <a:pt x="945" y="1621"/>
                  </a:cubicBezTo>
                  <a:cubicBezTo>
                    <a:pt x="910" y="1583"/>
                    <a:pt x="875" y="1545"/>
                    <a:pt x="848" y="1517"/>
                  </a:cubicBezTo>
                  <a:cubicBezTo>
                    <a:pt x="823" y="1486"/>
                    <a:pt x="805" y="1467"/>
                    <a:pt x="805" y="1467"/>
                  </a:cubicBezTo>
                  <a:cubicBezTo>
                    <a:pt x="627" y="1258"/>
                    <a:pt x="455" y="1020"/>
                    <a:pt x="319" y="766"/>
                  </a:cubicBezTo>
                  <a:cubicBezTo>
                    <a:pt x="180" y="513"/>
                    <a:pt x="73" y="24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6">
              <a:extLst>
                <a:ext uri="{FF2B5EF4-FFF2-40B4-BE49-F238E27FC236}">
                  <a16:creationId xmlns:a16="http://schemas.microsoft.com/office/drawing/2014/main" id="{51338DB1-64D6-6681-434F-DD2932D6B04D}"/>
                </a:ext>
              </a:extLst>
            </p:cNvPr>
            <p:cNvSpPr/>
            <p:nvPr/>
          </p:nvSpPr>
          <p:spPr>
            <a:xfrm>
              <a:off x="2443125" y="2055475"/>
              <a:ext cx="27400" cy="34400"/>
            </a:xfrm>
            <a:custGeom>
              <a:avLst/>
              <a:gdLst/>
              <a:ahLst/>
              <a:cxnLst/>
              <a:rect l="l" t="t" r="r" b="b"/>
              <a:pathLst>
                <a:path w="1096" h="1376" extrusionOk="0">
                  <a:moveTo>
                    <a:pt x="0" y="0"/>
                  </a:moveTo>
                  <a:lnTo>
                    <a:pt x="0" y="0"/>
                  </a:lnTo>
                  <a:cubicBezTo>
                    <a:pt x="30" y="94"/>
                    <a:pt x="31" y="102"/>
                    <a:pt x="123" y="251"/>
                  </a:cubicBezTo>
                  <a:cubicBezTo>
                    <a:pt x="207" y="384"/>
                    <a:pt x="277" y="513"/>
                    <a:pt x="375" y="641"/>
                  </a:cubicBezTo>
                  <a:cubicBezTo>
                    <a:pt x="441" y="728"/>
                    <a:pt x="508" y="812"/>
                    <a:pt x="575" y="892"/>
                  </a:cubicBezTo>
                  <a:lnTo>
                    <a:pt x="649" y="981"/>
                  </a:lnTo>
                  <a:cubicBezTo>
                    <a:pt x="687" y="1025"/>
                    <a:pt x="726" y="1070"/>
                    <a:pt x="726" y="1070"/>
                  </a:cubicBezTo>
                  <a:cubicBezTo>
                    <a:pt x="788" y="1142"/>
                    <a:pt x="1028" y="1339"/>
                    <a:pt x="1096" y="1376"/>
                  </a:cubicBezTo>
                  <a:cubicBezTo>
                    <a:pt x="1008" y="1266"/>
                    <a:pt x="927" y="1167"/>
                    <a:pt x="856" y="1078"/>
                  </a:cubicBezTo>
                  <a:lnTo>
                    <a:pt x="822" y="1042"/>
                  </a:lnTo>
                  <a:lnTo>
                    <a:pt x="736" y="943"/>
                  </a:lnTo>
                  <a:cubicBezTo>
                    <a:pt x="694" y="892"/>
                    <a:pt x="651" y="843"/>
                    <a:pt x="651" y="843"/>
                  </a:cubicBezTo>
                  <a:cubicBezTo>
                    <a:pt x="429" y="574"/>
                    <a:pt x="189" y="26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6">
              <a:extLst>
                <a:ext uri="{FF2B5EF4-FFF2-40B4-BE49-F238E27FC236}">
                  <a16:creationId xmlns:a16="http://schemas.microsoft.com/office/drawing/2014/main" id="{BD190AF4-2B21-5315-9BFD-D32E33CD6CD7}"/>
                </a:ext>
              </a:extLst>
            </p:cNvPr>
            <p:cNvSpPr/>
            <p:nvPr/>
          </p:nvSpPr>
          <p:spPr>
            <a:xfrm>
              <a:off x="2386200" y="2086300"/>
              <a:ext cx="84425" cy="28325"/>
            </a:xfrm>
            <a:custGeom>
              <a:avLst/>
              <a:gdLst/>
              <a:ahLst/>
              <a:cxnLst/>
              <a:rect l="l" t="t" r="r" b="b"/>
              <a:pathLst>
                <a:path w="3377" h="1133" extrusionOk="0">
                  <a:moveTo>
                    <a:pt x="0" y="1"/>
                  </a:moveTo>
                  <a:cubicBezTo>
                    <a:pt x="34" y="94"/>
                    <a:pt x="65" y="143"/>
                    <a:pt x="114" y="199"/>
                  </a:cubicBezTo>
                  <a:cubicBezTo>
                    <a:pt x="165" y="253"/>
                    <a:pt x="237" y="323"/>
                    <a:pt x="408" y="400"/>
                  </a:cubicBezTo>
                  <a:cubicBezTo>
                    <a:pt x="717" y="532"/>
                    <a:pt x="1035" y="528"/>
                    <a:pt x="1365" y="537"/>
                  </a:cubicBezTo>
                  <a:cubicBezTo>
                    <a:pt x="1587" y="544"/>
                    <a:pt x="1806" y="569"/>
                    <a:pt x="2014" y="613"/>
                  </a:cubicBezTo>
                  <a:cubicBezTo>
                    <a:pt x="2014" y="613"/>
                    <a:pt x="2130" y="637"/>
                    <a:pt x="2245" y="669"/>
                  </a:cubicBezTo>
                  <a:cubicBezTo>
                    <a:pt x="2360" y="701"/>
                    <a:pt x="2472" y="741"/>
                    <a:pt x="2472" y="741"/>
                  </a:cubicBezTo>
                  <a:cubicBezTo>
                    <a:pt x="2565" y="772"/>
                    <a:pt x="2761" y="837"/>
                    <a:pt x="2946" y="919"/>
                  </a:cubicBezTo>
                  <a:cubicBezTo>
                    <a:pt x="3132" y="1000"/>
                    <a:pt x="3306" y="1096"/>
                    <a:pt x="3376" y="1132"/>
                  </a:cubicBezTo>
                  <a:cubicBezTo>
                    <a:pt x="3174" y="977"/>
                    <a:pt x="2949" y="839"/>
                    <a:pt x="2687" y="725"/>
                  </a:cubicBezTo>
                  <a:lnTo>
                    <a:pt x="2590" y="687"/>
                  </a:lnTo>
                  <a:cubicBezTo>
                    <a:pt x="2590" y="687"/>
                    <a:pt x="2460" y="638"/>
                    <a:pt x="2326" y="598"/>
                  </a:cubicBezTo>
                  <a:cubicBezTo>
                    <a:pt x="2192" y="558"/>
                    <a:pt x="2055" y="529"/>
                    <a:pt x="2055" y="529"/>
                  </a:cubicBezTo>
                  <a:cubicBezTo>
                    <a:pt x="1875" y="490"/>
                    <a:pt x="1686" y="464"/>
                    <a:pt x="1494" y="454"/>
                  </a:cubicBezTo>
                  <a:cubicBezTo>
                    <a:pt x="1407" y="449"/>
                    <a:pt x="1321" y="448"/>
                    <a:pt x="1235" y="448"/>
                  </a:cubicBezTo>
                  <a:cubicBezTo>
                    <a:pt x="1199" y="448"/>
                    <a:pt x="1163" y="449"/>
                    <a:pt x="1127" y="449"/>
                  </a:cubicBezTo>
                  <a:cubicBezTo>
                    <a:pt x="1058" y="449"/>
                    <a:pt x="989" y="448"/>
                    <a:pt x="921" y="445"/>
                  </a:cubicBezTo>
                  <a:cubicBezTo>
                    <a:pt x="733" y="438"/>
                    <a:pt x="548" y="411"/>
                    <a:pt x="384" y="337"/>
                  </a:cubicBezTo>
                  <a:cubicBezTo>
                    <a:pt x="220" y="266"/>
                    <a:pt x="78" y="15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6">
              <a:extLst>
                <a:ext uri="{FF2B5EF4-FFF2-40B4-BE49-F238E27FC236}">
                  <a16:creationId xmlns:a16="http://schemas.microsoft.com/office/drawing/2014/main" id="{C3DCE5A1-2E52-F5F1-E037-F0E29D77F08F}"/>
                </a:ext>
              </a:extLst>
            </p:cNvPr>
            <p:cNvSpPr/>
            <p:nvPr/>
          </p:nvSpPr>
          <p:spPr>
            <a:xfrm>
              <a:off x="2431550" y="2117300"/>
              <a:ext cx="24825" cy="39675"/>
            </a:xfrm>
            <a:custGeom>
              <a:avLst/>
              <a:gdLst/>
              <a:ahLst/>
              <a:cxnLst/>
              <a:rect l="l" t="t" r="r" b="b"/>
              <a:pathLst>
                <a:path w="993" h="1587" extrusionOk="0">
                  <a:moveTo>
                    <a:pt x="49" y="0"/>
                  </a:moveTo>
                  <a:cubicBezTo>
                    <a:pt x="14" y="105"/>
                    <a:pt x="1" y="114"/>
                    <a:pt x="8" y="315"/>
                  </a:cubicBezTo>
                  <a:cubicBezTo>
                    <a:pt x="19" y="495"/>
                    <a:pt x="46" y="665"/>
                    <a:pt x="124" y="836"/>
                  </a:cubicBezTo>
                  <a:cubicBezTo>
                    <a:pt x="178" y="950"/>
                    <a:pt x="241" y="1059"/>
                    <a:pt x="316" y="1153"/>
                  </a:cubicBezTo>
                  <a:cubicBezTo>
                    <a:pt x="310" y="1158"/>
                    <a:pt x="493" y="1352"/>
                    <a:pt x="499" y="1352"/>
                  </a:cubicBezTo>
                  <a:cubicBezTo>
                    <a:pt x="499" y="1352"/>
                    <a:pt x="499" y="1352"/>
                    <a:pt x="499" y="1352"/>
                  </a:cubicBezTo>
                  <a:cubicBezTo>
                    <a:pt x="539" y="1391"/>
                    <a:pt x="638" y="1457"/>
                    <a:pt x="740" y="1505"/>
                  </a:cubicBezTo>
                  <a:cubicBezTo>
                    <a:pt x="844" y="1554"/>
                    <a:pt x="950" y="1580"/>
                    <a:pt x="992" y="1586"/>
                  </a:cubicBezTo>
                  <a:cubicBezTo>
                    <a:pt x="869" y="1525"/>
                    <a:pt x="752" y="1448"/>
                    <a:pt x="640" y="1351"/>
                  </a:cubicBezTo>
                  <a:lnTo>
                    <a:pt x="640" y="1352"/>
                  </a:lnTo>
                  <a:lnTo>
                    <a:pt x="596" y="1317"/>
                  </a:lnTo>
                  <a:cubicBezTo>
                    <a:pt x="596" y="1317"/>
                    <a:pt x="542" y="1269"/>
                    <a:pt x="492" y="1217"/>
                  </a:cubicBezTo>
                  <a:cubicBezTo>
                    <a:pt x="467" y="1190"/>
                    <a:pt x="443" y="1163"/>
                    <a:pt x="425" y="1142"/>
                  </a:cubicBezTo>
                  <a:cubicBezTo>
                    <a:pt x="407" y="1120"/>
                    <a:pt x="396" y="1106"/>
                    <a:pt x="396" y="1106"/>
                  </a:cubicBezTo>
                  <a:cubicBezTo>
                    <a:pt x="279" y="954"/>
                    <a:pt x="175" y="773"/>
                    <a:pt x="115" y="580"/>
                  </a:cubicBezTo>
                  <a:cubicBezTo>
                    <a:pt x="55" y="386"/>
                    <a:pt x="32" y="183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6">
              <a:extLst>
                <a:ext uri="{FF2B5EF4-FFF2-40B4-BE49-F238E27FC236}">
                  <a16:creationId xmlns:a16="http://schemas.microsoft.com/office/drawing/2014/main" id="{330C7582-D1E0-C8C8-6D93-442D2E4EA9A7}"/>
                </a:ext>
              </a:extLst>
            </p:cNvPr>
            <p:cNvSpPr/>
            <p:nvPr/>
          </p:nvSpPr>
          <p:spPr>
            <a:xfrm>
              <a:off x="2442150" y="2121000"/>
              <a:ext cx="18850" cy="35350"/>
            </a:xfrm>
            <a:custGeom>
              <a:avLst/>
              <a:gdLst/>
              <a:ahLst/>
              <a:cxnLst/>
              <a:rect l="l" t="t" r="r" b="b"/>
              <a:pathLst>
                <a:path w="754" h="1414" extrusionOk="0">
                  <a:moveTo>
                    <a:pt x="41" y="0"/>
                  </a:moveTo>
                  <a:cubicBezTo>
                    <a:pt x="9" y="89"/>
                    <a:pt x="1" y="95"/>
                    <a:pt x="6" y="265"/>
                  </a:cubicBezTo>
                  <a:cubicBezTo>
                    <a:pt x="15" y="416"/>
                    <a:pt x="30" y="559"/>
                    <a:pt x="88" y="706"/>
                  </a:cubicBezTo>
                  <a:cubicBezTo>
                    <a:pt x="127" y="805"/>
                    <a:pt x="175" y="899"/>
                    <a:pt x="230" y="983"/>
                  </a:cubicBezTo>
                  <a:cubicBezTo>
                    <a:pt x="230" y="983"/>
                    <a:pt x="260" y="1032"/>
                    <a:pt x="295" y="1077"/>
                  </a:cubicBezTo>
                  <a:cubicBezTo>
                    <a:pt x="327" y="1124"/>
                    <a:pt x="366" y="1165"/>
                    <a:pt x="366" y="1165"/>
                  </a:cubicBezTo>
                  <a:cubicBezTo>
                    <a:pt x="395" y="1202"/>
                    <a:pt x="472" y="1265"/>
                    <a:pt x="552" y="1317"/>
                  </a:cubicBezTo>
                  <a:cubicBezTo>
                    <a:pt x="633" y="1368"/>
                    <a:pt x="719" y="1404"/>
                    <a:pt x="753" y="1414"/>
                  </a:cubicBezTo>
                  <a:cubicBezTo>
                    <a:pt x="661" y="1342"/>
                    <a:pt x="577" y="1262"/>
                    <a:pt x="494" y="1169"/>
                  </a:cubicBezTo>
                  <a:lnTo>
                    <a:pt x="461" y="1137"/>
                  </a:lnTo>
                  <a:cubicBezTo>
                    <a:pt x="461" y="1137"/>
                    <a:pt x="421" y="1090"/>
                    <a:pt x="382" y="1043"/>
                  </a:cubicBezTo>
                  <a:cubicBezTo>
                    <a:pt x="365" y="1018"/>
                    <a:pt x="347" y="993"/>
                    <a:pt x="332" y="975"/>
                  </a:cubicBezTo>
                  <a:cubicBezTo>
                    <a:pt x="321" y="955"/>
                    <a:pt x="312" y="942"/>
                    <a:pt x="312" y="942"/>
                  </a:cubicBezTo>
                  <a:cubicBezTo>
                    <a:pt x="131" y="674"/>
                    <a:pt x="25" y="31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36">
              <a:extLst>
                <a:ext uri="{FF2B5EF4-FFF2-40B4-BE49-F238E27FC236}">
                  <a16:creationId xmlns:a16="http://schemas.microsoft.com/office/drawing/2014/main" id="{1E4EC2EE-D3DB-6CE6-2CEF-FBA6567FAF1C}"/>
                </a:ext>
              </a:extLst>
            </p:cNvPr>
            <p:cNvSpPr/>
            <p:nvPr/>
          </p:nvSpPr>
          <p:spPr>
            <a:xfrm>
              <a:off x="2422300" y="2148700"/>
              <a:ext cx="55900" cy="23950"/>
            </a:xfrm>
            <a:custGeom>
              <a:avLst/>
              <a:gdLst/>
              <a:ahLst/>
              <a:cxnLst/>
              <a:rect l="l" t="t" r="r" b="b"/>
              <a:pathLst>
                <a:path w="2236" h="958" extrusionOk="0">
                  <a:moveTo>
                    <a:pt x="1" y="1"/>
                  </a:moveTo>
                  <a:cubicBezTo>
                    <a:pt x="24" y="67"/>
                    <a:pt x="42" y="101"/>
                    <a:pt x="72" y="143"/>
                  </a:cubicBezTo>
                  <a:cubicBezTo>
                    <a:pt x="106" y="182"/>
                    <a:pt x="150" y="236"/>
                    <a:pt x="261" y="302"/>
                  </a:cubicBezTo>
                  <a:cubicBezTo>
                    <a:pt x="461" y="419"/>
                    <a:pt x="672" y="476"/>
                    <a:pt x="904" y="505"/>
                  </a:cubicBezTo>
                  <a:cubicBezTo>
                    <a:pt x="1061" y="522"/>
                    <a:pt x="1214" y="526"/>
                    <a:pt x="1358" y="547"/>
                  </a:cubicBezTo>
                  <a:cubicBezTo>
                    <a:pt x="1358" y="547"/>
                    <a:pt x="1440" y="558"/>
                    <a:pt x="1520" y="574"/>
                  </a:cubicBezTo>
                  <a:cubicBezTo>
                    <a:pt x="1599" y="590"/>
                    <a:pt x="1677" y="613"/>
                    <a:pt x="1677" y="613"/>
                  </a:cubicBezTo>
                  <a:cubicBezTo>
                    <a:pt x="1741" y="631"/>
                    <a:pt x="1876" y="667"/>
                    <a:pt x="1994" y="737"/>
                  </a:cubicBezTo>
                  <a:cubicBezTo>
                    <a:pt x="2116" y="803"/>
                    <a:pt x="2201" y="914"/>
                    <a:pt x="2236" y="958"/>
                  </a:cubicBezTo>
                  <a:cubicBezTo>
                    <a:pt x="2167" y="792"/>
                    <a:pt x="2020" y="654"/>
                    <a:pt x="1835" y="573"/>
                  </a:cubicBezTo>
                  <a:lnTo>
                    <a:pt x="1766" y="546"/>
                  </a:lnTo>
                  <a:cubicBezTo>
                    <a:pt x="1766" y="546"/>
                    <a:pt x="1673" y="513"/>
                    <a:pt x="1577" y="493"/>
                  </a:cubicBezTo>
                  <a:cubicBezTo>
                    <a:pt x="1482" y="471"/>
                    <a:pt x="1386" y="459"/>
                    <a:pt x="1386" y="459"/>
                  </a:cubicBezTo>
                  <a:cubicBezTo>
                    <a:pt x="1132" y="422"/>
                    <a:pt x="866" y="430"/>
                    <a:pt x="613" y="373"/>
                  </a:cubicBezTo>
                  <a:cubicBezTo>
                    <a:pt x="487" y="346"/>
                    <a:pt x="364" y="308"/>
                    <a:pt x="257" y="245"/>
                  </a:cubicBezTo>
                  <a:cubicBezTo>
                    <a:pt x="151" y="184"/>
                    <a:pt x="60" y="100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36">
              <a:extLst>
                <a:ext uri="{FF2B5EF4-FFF2-40B4-BE49-F238E27FC236}">
                  <a16:creationId xmlns:a16="http://schemas.microsoft.com/office/drawing/2014/main" id="{B1B10785-7E0A-1C1E-96D3-1773CA644A50}"/>
                </a:ext>
              </a:extLst>
            </p:cNvPr>
            <p:cNvSpPr/>
            <p:nvPr/>
          </p:nvSpPr>
          <p:spPr>
            <a:xfrm>
              <a:off x="2420175" y="2155550"/>
              <a:ext cx="43000" cy="21925"/>
            </a:xfrm>
            <a:custGeom>
              <a:avLst/>
              <a:gdLst/>
              <a:ahLst/>
              <a:cxnLst/>
              <a:rect l="l" t="t" r="r" b="b"/>
              <a:pathLst>
                <a:path w="1720" h="877" extrusionOk="0">
                  <a:moveTo>
                    <a:pt x="0" y="0"/>
                  </a:moveTo>
                  <a:cubicBezTo>
                    <a:pt x="60" y="128"/>
                    <a:pt x="139" y="252"/>
                    <a:pt x="247" y="368"/>
                  </a:cubicBezTo>
                  <a:lnTo>
                    <a:pt x="288" y="409"/>
                  </a:lnTo>
                  <a:cubicBezTo>
                    <a:pt x="288" y="409"/>
                    <a:pt x="346" y="461"/>
                    <a:pt x="406" y="511"/>
                  </a:cubicBezTo>
                  <a:cubicBezTo>
                    <a:pt x="437" y="533"/>
                    <a:pt x="468" y="556"/>
                    <a:pt x="491" y="573"/>
                  </a:cubicBezTo>
                  <a:cubicBezTo>
                    <a:pt x="515" y="590"/>
                    <a:pt x="531" y="600"/>
                    <a:pt x="531" y="600"/>
                  </a:cubicBezTo>
                  <a:cubicBezTo>
                    <a:pt x="703" y="713"/>
                    <a:pt x="905" y="801"/>
                    <a:pt x="1115" y="843"/>
                  </a:cubicBezTo>
                  <a:cubicBezTo>
                    <a:pt x="1228" y="866"/>
                    <a:pt x="1341" y="877"/>
                    <a:pt x="1451" y="877"/>
                  </a:cubicBezTo>
                  <a:cubicBezTo>
                    <a:pt x="1544" y="877"/>
                    <a:pt x="1635" y="869"/>
                    <a:pt x="1720" y="853"/>
                  </a:cubicBezTo>
                  <a:cubicBezTo>
                    <a:pt x="1607" y="836"/>
                    <a:pt x="1602" y="844"/>
                    <a:pt x="1404" y="828"/>
                  </a:cubicBezTo>
                  <a:cubicBezTo>
                    <a:pt x="1228" y="810"/>
                    <a:pt x="1073" y="756"/>
                    <a:pt x="907" y="692"/>
                  </a:cubicBezTo>
                  <a:cubicBezTo>
                    <a:pt x="795" y="648"/>
                    <a:pt x="688" y="595"/>
                    <a:pt x="592" y="531"/>
                  </a:cubicBezTo>
                  <a:cubicBezTo>
                    <a:pt x="592" y="531"/>
                    <a:pt x="537" y="497"/>
                    <a:pt x="486" y="457"/>
                  </a:cubicBezTo>
                  <a:cubicBezTo>
                    <a:pt x="460" y="438"/>
                    <a:pt x="435" y="418"/>
                    <a:pt x="417" y="401"/>
                  </a:cubicBezTo>
                  <a:cubicBezTo>
                    <a:pt x="398" y="386"/>
                    <a:pt x="386" y="375"/>
                    <a:pt x="386" y="375"/>
                  </a:cubicBezTo>
                  <a:cubicBezTo>
                    <a:pt x="346" y="342"/>
                    <a:pt x="260" y="271"/>
                    <a:pt x="180" y="194"/>
                  </a:cubicBezTo>
                  <a:cubicBezTo>
                    <a:pt x="101" y="117"/>
                    <a:pt x="32" y="3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6">
              <a:extLst>
                <a:ext uri="{FF2B5EF4-FFF2-40B4-BE49-F238E27FC236}">
                  <a16:creationId xmlns:a16="http://schemas.microsoft.com/office/drawing/2014/main" id="{7C9CC757-D8DE-345E-8DEB-FDE3C4A94A42}"/>
                </a:ext>
              </a:extLst>
            </p:cNvPr>
            <p:cNvSpPr/>
            <p:nvPr/>
          </p:nvSpPr>
          <p:spPr>
            <a:xfrm>
              <a:off x="2603950" y="1848325"/>
              <a:ext cx="37850" cy="100775"/>
            </a:xfrm>
            <a:custGeom>
              <a:avLst/>
              <a:gdLst/>
              <a:ahLst/>
              <a:cxnLst/>
              <a:rect l="l" t="t" r="r" b="b"/>
              <a:pathLst>
                <a:path w="1514" h="4031" extrusionOk="0">
                  <a:moveTo>
                    <a:pt x="1512" y="0"/>
                  </a:moveTo>
                  <a:lnTo>
                    <a:pt x="1512" y="0"/>
                  </a:lnTo>
                  <a:cubicBezTo>
                    <a:pt x="1464" y="302"/>
                    <a:pt x="1341" y="589"/>
                    <a:pt x="1171" y="879"/>
                  </a:cubicBezTo>
                  <a:lnTo>
                    <a:pt x="1172" y="879"/>
                  </a:lnTo>
                  <a:lnTo>
                    <a:pt x="1111" y="986"/>
                  </a:lnTo>
                  <a:cubicBezTo>
                    <a:pt x="1111" y="986"/>
                    <a:pt x="1025" y="1128"/>
                    <a:pt x="932" y="1264"/>
                  </a:cubicBezTo>
                  <a:cubicBezTo>
                    <a:pt x="837" y="1402"/>
                    <a:pt x="743" y="1538"/>
                    <a:pt x="743" y="1538"/>
                  </a:cubicBezTo>
                  <a:cubicBezTo>
                    <a:pt x="492" y="1896"/>
                    <a:pt x="216" y="2291"/>
                    <a:pt x="88" y="2746"/>
                  </a:cubicBezTo>
                  <a:cubicBezTo>
                    <a:pt x="25" y="2970"/>
                    <a:pt x="0" y="3204"/>
                    <a:pt x="24" y="3428"/>
                  </a:cubicBezTo>
                  <a:cubicBezTo>
                    <a:pt x="48" y="3652"/>
                    <a:pt x="126" y="3864"/>
                    <a:pt x="246" y="4030"/>
                  </a:cubicBezTo>
                  <a:cubicBezTo>
                    <a:pt x="189" y="3922"/>
                    <a:pt x="171" y="3860"/>
                    <a:pt x="141" y="3777"/>
                  </a:cubicBezTo>
                  <a:cubicBezTo>
                    <a:pt x="117" y="3693"/>
                    <a:pt x="77" y="3586"/>
                    <a:pt x="68" y="3368"/>
                  </a:cubicBezTo>
                  <a:cubicBezTo>
                    <a:pt x="55" y="2977"/>
                    <a:pt x="184" y="2630"/>
                    <a:pt x="373" y="2281"/>
                  </a:cubicBezTo>
                  <a:cubicBezTo>
                    <a:pt x="500" y="2045"/>
                    <a:pt x="652" y="1825"/>
                    <a:pt x="801" y="1612"/>
                  </a:cubicBezTo>
                  <a:cubicBezTo>
                    <a:pt x="801" y="1612"/>
                    <a:pt x="885" y="1493"/>
                    <a:pt x="968" y="1373"/>
                  </a:cubicBezTo>
                  <a:cubicBezTo>
                    <a:pt x="1051" y="1253"/>
                    <a:pt x="1129" y="1129"/>
                    <a:pt x="1129" y="1129"/>
                  </a:cubicBezTo>
                  <a:cubicBezTo>
                    <a:pt x="1193" y="1027"/>
                    <a:pt x="1317" y="804"/>
                    <a:pt x="1399" y="569"/>
                  </a:cubicBezTo>
                  <a:cubicBezTo>
                    <a:pt x="1485" y="334"/>
                    <a:pt x="1514" y="93"/>
                    <a:pt x="1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6">
              <a:extLst>
                <a:ext uri="{FF2B5EF4-FFF2-40B4-BE49-F238E27FC236}">
                  <a16:creationId xmlns:a16="http://schemas.microsoft.com/office/drawing/2014/main" id="{21DEBE2A-17B1-DAD1-EE8C-6E6C4DB2B878}"/>
                </a:ext>
              </a:extLst>
            </p:cNvPr>
            <p:cNvSpPr/>
            <p:nvPr/>
          </p:nvSpPr>
          <p:spPr>
            <a:xfrm>
              <a:off x="2610025" y="1836775"/>
              <a:ext cx="52700" cy="105675"/>
            </a:xfrm>
            <a:custGeom>
              <a:avLst/>
              <a:gdLst/>
              <a:ahLst/>
              <a:cxnLst/>
              <a:rect l="l" t="t" r="r" b="b"/>
              <a:pathLst>
                <a:path w="2108" h="4227" extrusionOk="0">
                  <a:moveTo>
                    <a:pt x="2039" y="0"/>
                  </a:moveTo>
                  <a:cubicBezTo>
                    <a:pt x="2075" y="329"/>
                    <a:pt x="2033" y="668"/>
                    <a:pt x="1920" y="1011"/>
                  </a:cubicBezTo>
                  <a:lnTo>
                    <a:pt x="1877" y="1138"/>
                  </a:lnTo>
                  <a:cubicBezTo>
                    <a:pt x="1877" y="1138"/>
                    <a:pt x="1816" y="1306"/>
                    <a:pt x="1738" y="1466"/>
                  </a:cubicBezTo>
                  <a:cubicBezTo>
                    <a:pt x="1661" y="1628"/>
                    <a:pt x="1569" y="1781"/>
                    <a:pt x="1569" y="1781"/>
                  </a:cubicBezTo>
                  <a:cubicBezTo>
                    <a:pt x="1333" y="2191"/>
                    <a:pt x="1015" y="2586"/>
                    <a:pt x="722" y="2989"/>
                  </a:cubicBezTo>
                  <a:cubicBezTo>
                    <a:pt x="426" y="3390"/>
                    <a:pt x="158" y="3811"/>
                    <a:pt x="0" y="4226"/>
                  </a:cubicBezTo>
                  <a:cubicBezTo>
                    <a:pt x="71" y="4102"/>
                    <a:pt x="106" y="4038"/>
                    <a:pt x="146" y="3967"/>
                  </a:cubicBezTo>
                  <a:cubicBezTo>
                    <a:pt x="196" y="3883"/>
                    <a:pt x="252" y="3774"/>
                    <a:pt x="382" y="3575"/>
                  </a:cubicBezTo>
                  <a:cubicBezTo>
                    <a:pt x="617" y="3218"/>
                    <a:pt x="876" y="2923"/>
                    <a:pt x="1140" y="2572"/>
                  </a:cubicBezTo>
                  <a:cubicBezTo>
                    <a:pt x="1317" y="2337"/>
                    <a:pt x="1488" y="2098"/>
                    <a:pt x="1633" y="1854"/>
                  </a:cubicBezTo>
                  <a:cubicBezTo>
                    <a:pt x="1633" y="1854"/>
                    <a:pt x="1714" y="1716"/>
                    <a:pt x="1786" y="1575"/>
                  </a:cubicBezTo>
                  <a:cubicBezTo>
                    <a:pt x="1859" y="1432"/>
                    <a:pt x="1918" y="1284"/>
                    <a:pt x="1918" y="1284"/>
                  </a:cubicBezTo>
                  <a:cubicBezTo>
                    <a:pt x="1968" y="1164"/>
                    <a:pt x="2052" y="896"/>
                    <a:pt x="2078" y="626"/>
                  </a:cubicBezTo>
                  <a:cubicBezTo>
                    <a:pt x="2108" y="357"/>
                    <a:pt x="2064" y="98"/>
                    <a:pt x="20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6">
              <a:extLst>
                <a:ext uri="{FF2B5EF4-FFF2-40B4-BE49-F238E27FC236}">
                  <a16:creationId xmlns:a16="http://schemas.microsoft.com/office/drawing/2014/main" id="{23EACDB2-218B-3F82-2C77-6BCBE16B7B42}"/>
                </a:ext>
              </a:extLst>
            </p:cNvPr>
            <p:cNvSpPr/>
            <p:nvPr/>
          </p:nvSpPr>
          <p:spPr>
            <a:xfrm>
              <a:off x="2568300" y="1790325"/>
              <a:ext cx="71675" cy="88400"/>
            </a:xfrm>
            <a:custGeom>
              <a:avLst/>
              <a:gdLst/>
              <a:ahLst/>
              <a:cxnLst/>
              <a:rect l="l" t="t" r="r" b="b"/>
              <a:pathLst>
                <a:path w="2867" h="3536" extrusionOk="0">
                  <a:moveTo>
                    <a:pt x="2312" y="1"/>
                  </a:moveTo>
                  <a:lnTo>
                    <a:pt x="2312" y="1"/>
                  </a:lnTo>
                  <a:cubicBezTo>
                    <a:pt x="2493" y="161"/>
                    <a:pt x="2619" y="381"/>
                    <a:pt x="2684" y="620"/>
                  </a:cubicBezTo>
                  <a:cubicBezTo>
                    <a:pt x="2751" y="861"/>
                    <a:pt x="2758" y="1122"/>
                    <a:pt x="2723" y="1386"/>
                  </a:cubicBezTo>
                  <a:lnTo>
                    <a:pt x="2723" y="1387"/>
                  </a:lnTo>
                  <a:cubicBezTo>
                    <a:pt x="2723" y="1387"/>
                    <a:pt x="2716" y="1436"/>
                    <a:pt x="2709" y="1484"/>
                  </a:cubicBezTo>
                  <a:cubicBezTo>
                    <a:pt x="2701" y="1533"/>
                    <a:pt x="2692" y="1581"/>
                    <a:pt x="2692" y="1581"/>
                  </a:cubicBezTo>
                  <a:cubicBezTo>
                    <a:pt x="2692" y="1581"/>
                    <a:pt x="2643" y="1839"/>
                    <a:pt x="2560" y="2091"/>
                  </a:cubicBezTo>
                  <a:cubicBezTo>
                    <a:pt x="2522" y="2217"/>
                    <a:pt x="2477" y="2342"/>
                    <a:pt x="2440" y="2433"/>
                  </a:cubicBezTo>
                  <a:cubicBezTo>
                    <a:pt x="2403" y="2523"/>
                    <a:pt x="2373" y="2583"/>
                    <a:pt x="2373" y="2583"/>
                  </a:cubicBezTo>
                  <a:cubicBezTo>
                    <a:pt x="2227" y="2891"/>
                    <a:pt x="2007" y="3196"/>
                    <a:pt x="1683" y="3344"/>
                  </a:cubicBezTo>
                  <a:cubicBezTo>
                    <a:pt x="1541" y="3411"/>
                    <a:pt x="1383" y="3450"/>
                    <a:pt x="1225" y="3450"/>
                  </a:cubicBezTo>
                  <a:cubicBezTo>
                    <a:pt x="1206" y="3450"/>
                    <a:pt x="1187" y="3449"/>
                    <a:pt x="1168" y="3448"/>
                  </a:cubicBezTo>
                  <a:cubicBezTo>
                    <a:pt x="991" y="3439"/>
                    <a:pt x="818" y="3375"/>
                    <a:pt x="691" y="3255"/>
                  </a:cubicBezTo>
                  <a:cubicBezTo>
                    <a:pt x="560" y="3137"/>
                    <a:pt x="480" y="2972"/>
                    <a:pt x="431" y="2801"/>
                  </a:cubicBezTo>
                  <a:cubicBezTo>
                    <a:pt x="382" y="2630"/>
                    <a:pt x="359" y="2452"/>
                    <a:pt x="334" y="2278"/>
                  </a:cubicBezTo>
                  <a:cubicBezTo>
                    <a:pt x="309" y="2103"/>
                    <a:pt x="285" y="1928"/>
                    <a:pt x="237" y="1762"/>
                  </a:cubicBezTo>
                  <a:cubicBezTo>
                    <a:pt x="189" y="1597"/>
                    <a:pt x="113" y="1439"/>
                    <a:pt x="1" y="1318"/>
                  </a:cubicBezTo>
                  <a:lnTo>
                    <a:pt x="1" y="1318"/>
                  </a:lnTo>
                  <a:cubicBezTo>
                    <a:pt x="119" y="1475"/>
                    <a:pt x="144" y="1578"/>
                    <a:pt x="188" y="1710"/>
                  </a:cubicBezTo>
                  <a:cubicBezTo>
                    <a:pt x="229" y="1847"/>
                    <a:pt x="259" y="2024"/>
                    <a:pt x="298" y="2374"/>
                  </a:cubicBezTo>
                  <a:cubicBezTo>
                    <a:pt x="335" y="2682"/>
                    <a:pt x="379" y="3007"/>
                    <a:pt x="589" y="3253"/>
                  </a:cubicBezTo>
                  <a:cubicBezTo>
                    <a:pt x="691" y="3375"/>
                    <a:pt x="836" y="3466"/>
                    <a:pt x="994" y="3505"/>
                  </a:cubicBezTo>
                  <a:cubicBezTo>
                    <a:pt x="1071" y="3526"/>
                    <a:pt x="1152" y="3536"/>
                    <a:pt x="1233" y="3536"/>
                  </a:cubicBezTo>
                  <a:cubicBezTo>
                    <a:pt x="1317" y="3536"/>
                    <a:pt x="1401" y="3526"/>
                    <a:pt x="1483" y="3507"/>
                  </a:cubicBezTo>
                  <a:cubicBezTo>
                    <a:pt x="1703" y="3457"/>
                    <a:pt x="1906" y="3343"/>
                    <a:pt x="2063" y="3187"/>
                  </a:cubicBezTo>
                  <a:cubicBezTo>
                    <a:pt x="2222" y="3035"/>
                    <a:pt x="2343" y="2851"/>
                    <a:pt x="2436" y="2662"/>
                  </a:cubicBezTo>
                  <a:cubicBezTo>
                    <a:pt x="2436" y="2662"/>
                    <a:pt x="2541" y="2450"/>
                    <a:pt x="2613" y="2225"/>
                  </a:cubicBezTo>
                  <a:cubicBezTo>
                    <a:pt x="2688" y="2003"/>
                    <a:pt x="2743" y="1774"/>
                    <a:pt x="2743" y="1774"/>
                  </a:cubicBezTo>
                  <a:cubicBezTo>
                    <a:pt x="2788" y="1590"/>
                    <a:pt x="2866" y="1176"/>
                    <a:pt x="2780" y="781"/>
                  </a:cubicBezTo>
                  <a:cubicBezTo>
                    <a:pt x="2739" y="586"/>
                    <a:pt x="2659" y="403"/>
                    <a:pt x="2566" y="268"/>
                  </a:cubicBezTo>
                  <a:cubicBezTo>
                    <a:pt x="2473" y="132"/>
                    <a:pt x="2371" y="44"/>
                    <a:pt x="23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6">
              <a:extLst>
                <a:ext uri="{FF2B5EF4-FFF2-40B4-BE49-F238E27FC236}">
                  <a16:creationId xmlns:a16="http://schemas.microsoft.com/office/drawing/2014/main" id="{77E16119-42FA-8453-F652-278E4C0FD71B}"/>
                </a:ext>
              </a:extLst>
            </p:cNvPr>
            <p:cNvSpPr/>
            <p:nvPr/>
          </p:nvSpPr>
          <p:spPr>
            <a:xfrm>
              <a:off x="2609800" y="1802525"/>
              <a:ext cx="20525" cy="65575"/>
            </a:xfrm>
            <a:custGeom>
              <a:avLst/>
              <a:gdLst/>
              <a:ahLst/>
              <a:cxnLst/>
              <a:rect l="l" t="t" r="r" b="b"/>
              <a:pathLst>
                <a:path w="821" h="2623" extrusionOk="0">
                  <a:moveTo>
                    <a:pt x="625" y="0"/>
                  </a:moveTo>
                  <a:cubicBezTo>
                    <a:pt x="677" y="190"/>
                    <a:pt x="709" y="388"/>
                    <a:pt x="720" y="602"/>
                  </a:cubicBezTo>
                  <a:lnTo>
                    <a:pt x="726" y="681"/>
                  </a:lnTo>
                  <a:cubicBezTo>
                    <a:pt x="726" y="681"/>
                    <a:pt x="729" y="706"/>
                    <a:pt x="727" y="747"/>
                  </a:cubicBezTo>
                  <a:cubicBezTo>
                    <a:pt x="727" y="785"/>
                    <a:pt x="730" y="838"/>
                    <a:pt x="727" y="891"/>
                  </a:cubicBezTo>
                  <a:cubicBezTo>
                    <a:pt x="723" y="943"/>
                    <a:pt x="720" y="996"/>
                    <a:pt x="718" y="1036"/>
                  </a:cubicBezTo>
                  <a:cubicBezTo>
                    <a:pt x="713" y="1075"/>
                    <a:pt x="709" y="1101"/>
                    <a:pt x="709" y="1101"/>
                  </a:cubicBezTo>
                  <a:cubicBezTo>
                    <a:pt x="674" y="1377"/>
                    <a:pt x="600" y="1667"/>
                    <a:pt x="473" y="1931"/>
                  </a:cubicBezTo>
                  <a:cubicBezTo>
                    <a:pt x="350" y="2194"/>
                    <a:pt x="184" y="2434"/>
                    <a:pt x="1" y="2623"/>
                  </a:cubicBezTo>
                  <a:cubicBezTo>
                    <a:pt x="125" y="2529"/>
                    <a:pt x="144" y="2530"/>
                    <a:pt x="319" y="2304"/>
                  </a:cubicBezTo>
                  <a:cubicBezTo>
                    <a:pt x="471" y="2097"/>
                    <a:pt x="596" y="1891"/>
                    <a:pt x="681" y="1640"/>
                  </a:cubicBezTo>
                  <a:cubicBezTo>
                    <a:pt x="736" y="1471"/>
                    <a:pt x="778" y="1299"/>
                    <a:pt x="798" y="1130"/>
                  </a:cubicBezTo>
                  <a:cubicBezTo>
                    <a:pt x="798" y="1130"/>
                    <a:pt x="812" y="1036"/>
                    <a:pt x="815" y="940"/>
                  </a:cubicBezTo>
                  <a:cubicBezTo>
                    <a:pt x="819" y="892"/>
                    <a:pt x="820" y="845"/>
                    <a:pt x="819" y="809"/>
                  </a:cubicBezTo>
                  <a:cubicBezTo>
                    <a:pt x="819" y="774"/>
                    <a:pt x="819" y="750"/>
                    <a:pt x="819" y="750"/>
                  </a:cubicBezTo>
                  <a:cubicBezTo>
                    <a:pt x="820" y="671"/>
                    <a:pt x="797" y="506"/>
                    <a:pt x="758" y="351"/>
                  </a:cubicBezTo>
                  <a:cubicBezTo>
                    <a:pt x="716" y="195"/>
                    <a:pt x="653" y="53"/>
                    <a:pt x="6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6">
              <a:extLst>
                <a:ext uri="{FF2B5EF4-FFF2-40B4-BE49-F238E27FC236}">
                  <a16:creationId xmlns:a16="http://schemas.microsoft.com/office/drawing/2014/main" id="{2D9E3135-70D0-A8C4-75BD-9E5EC5376144}"/>
                </a:ext>
              </a:extLst>
            </p:cNvPr>
            <p:cNvSpPr/>
            <p:nvPr/>
          </p:nvSpPr>
          <p:spPr>
            <a:xfrm>
              <a:off x="2648850" y="1782600"/>
              <a:ext cx="26450" cy="11025"/>
            </a:xfrm>
            <a:custGeom>
              <a:avLst/>
              <a:gdLst/>
              <a:ahLst/>
              <a:cxnLst/>
              <a:rect l="l" t="t" r="r" b="b"/>
              <a:pathLst>
                <a:path w="1058" h="441" extrusionOk="0">
                  <a:moveTo>
                    <a:pt x="304" y="1"/>
                  </a:moveTo>
                  <a:cubicBezTo>
                    <a:pt x="267" y="1"/>
                    <a:pt x="203" y="12"/>
                    <a:pt x="146" y="30"/>
                  </a:cubicBezTo>
                  <a:cubicBezTo>
                    <a:pt x="79" y="50"/>
                    <a:pt x="21" y="83"/>
                    <a:pt x="0" y="98"/>
                  </a:cubicBezTo>
                  <a:cubicBezTo>
                    <a:pt x="53" y="92"/>
                    <a:pt x="105" y="89"/>
                    <a:pt x="159" y="89"/>
                  </a:cubicBezTo>
                  <a:cubicBezTo>
                    <a:pt x="190" y="89"/>
                    <a:pt x="221" y="90"/>
                    <a:pt x="252" y="91"/>
                  </a:cubicBezTo>
                  <a:lnTo>
                    <a:pt x="285" y="90"/>
                  </a:lnTo>
                  <a:cubicBezTo>
                    <a:pt x="285" y="90"/>
                    <a:pt x="286" y="90"/>
                    <a:pt x="288" y="90"/>
                  </a:cubicBezTo>
                  <a:cubicBezTo>
                    <a:pt x="312" y="90"/>
                    <a:pt x="454" y="105"/>
                    <a:pt x="454" y="110"/>
                  </a:cubicBezTo>
                  <a:cubicBezTo>
                    <a:pt x="677" y="152"/>
                    <a:pt x="911" y="276"/>
                    <a:pt x="1058" y="441"/>
                  </a:cubicBezTo>
                  <a:cubicBezTo>
                    <a:pt x="1037" y="376"/>
                    <a:pt x="1038" y="366"/>
                    <a:pt x="953" y="281"/>
                  </a:cubicBezTo>
                  <a:cubicBezTo>
                    <a:pt x="875" y="206"/>
                    <a:pt x="797" y="136"/>
                    <a:pt x="693" y="89"/>
                  </a:cubicBezTo>
                  <a:cubicBezTo>
                    <a:pt x="623" y="60"/>
                    <a:pt x="551" y="36"/>
                    <a:pt x="479" y="22"/>
                  </a:cubicBezTo>
                  <a:cubicBezTo>
                    <a:pt x="479" y="22"/>
                    <a:pt x="439" y="13"/>
                    <a:pt x="398" y="9"/>
                  </a:cubicBezTo>
                  <a:cubicBezTo>
                    <a:pt x="358" y="2"/>
                    <a:pt x="317" y="2"/>
                    <a:pt x="317" y="2"/>
                  </a:cubicBezTo>
                  <a:cubicBezTo>
                    <a:pt x="313" y="1"/>
                    <a:pt x="309" y="1"/>
                    <a:pt x="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6">
              <a:extLst>
                <a:ext uri="{FF2B5EF4-FFF2-40B4-BE49-F238E27FC236}">
                  <a16:creationId xmlns:a16="http://schemas.microsoft.com/office/drawing/2014/main" id="{6D3D78A6-98F9-1142-90D7-9DD9CDA10871}"/>
                </a:ext>
              </a:extLst>
            </p:cNvPr>
            <p:cNvSpPr/>
            <p:nvPr/>
          </p:nvSpPr>
          <p:spPr>
            <a:xfrm>
              <a:off x="2624550" y="1632625"/>
              <a:ext cx="55525" cy="79275"/>
            </a:xfrm>
            <a:custGeom>
              <a:avLst/>
              <a:gdLst/>
              <a:ahLst/>
              <a:cxnLst/>
              <a:rect l="l" t="t" r="r" b="b"/>
              <a:pathLst>
                <a:path w="2221" h="3171" extrusionOk="0">
                  <a:moveTo>
                    <a:pt x="786" y="0"/>
                  </a:moveTo>
                  <a:cubicBezTo>
                    <a:pt x="698" y="0"/>
                    <a:pt x="604" y="10"/>
                    <a:pt x="514" y="34"/>
                  </a:cubicBezTo>
                  <a:cubicBezTo>
                    <a:pt x="247" y="94"/>
                    <a:pt x="49" y="280"/>
                    <a:pt x="0" y="364"/>
                  </a:cubicBezTo>
                  <a:cubicBezTo>
                    <a:pt x="180" y="173"/>
                    <a:pt x="441" y="75"/>
                    <a:pt x="716" y="75"/>
                  </a:cubicBezTo>
                  <a:cubicBezTo>
                    <a:pt x="782" y="75"/>
                    <a:pt x="849" y="81"/>
                    <a:pt x="916" y="92"/>
                  </a:cubicBezTo>
                  <a:cubicBezTo>
                    <a:pt x="916" y="92"/>
                    <a:pt x="948" y="96"/>
                    <a:pt x="980" y="103"/>
                  </a:cubicBezTo>
                  <a:cubicBezTo>
                    <a:pt x="1011" y="110"/>
                    <a:pt x="1042" y="117"/>
                    <a:pt x="1042" y="117"/>
                  </a:cubicBezTo>
                  <a:cubicBezTo>
                    <a:pt x="1042" y="117"/>
                    <a:pt x="1211" y="156"/>
                    <a:pt x="1356" y="250"/>
                  </a:cubicBezTo>
                  <a:cubicBezTo>
                    <a:pt x="1503" y="338"/>
                    <a:pt x="1620" y="468"/>
                    <a:pt x="1620" y="468"/>
                  </a:cubicBezTo>
                  <a:cubicBezTo>
                    <a:pt x="1932" y="804"/>
                    <a:pt x="2092" y="1297"/>
                    <a:pt x="2105" y="1779"/>
                  </a:cubicBezTo>
                  <a:cubicBezTo>
                    <a:pt x="2124" y="2266"/>
                    <a:pt x="2029" y="2743"/>
                    <a:pt x="1952" y="3171"/>
                  </a:cubicBezTo>
                  <a:cubicBezTo>
                    <a:pt x="2028" y="2922"/>
                    <a:pt x="2042" y="2908"/>
                    <a:pt x="2121" y="2443"/>
                  </a:cubicBezTo>
                  <a:cubicBezTo>
                    <a:pt x="2182" y="2028"/>
                    <a:pt x="2220" y="1626"/>
                    <a:pt x="2108" y="1196"/>
                  </a:cubicBezTo>
                  <a:cubicBezTo>
                    <a:pt x="2032" y="912"/>
                    <a:pt x="1898" y="642"/>
                    <a:pt x="1706" y="429"/>
                  </a:cubicBezTo>
                  <a:cubicBezTo>
                    <a:pt x="1706" y="429"/>
                    <a:pt x="1600" y="307"/>
                    <a:pt x="1469" y="214"/>
                  </a:cubicBezTo>
                  <a:cubicBezTo>
                    <a:pt x="1403" y="168"/>
                    <a:pt x="1331" y="129"/>
                    <a:pt x="1276" y="103"/>
                  </a:cubicBezTo>
                  <a:cubicBezTo>
                    <a:pt x="1221" y="80"/>
                    <a:pt x="1183" y="65"/>
                    <a:pt x="1183" y="65"/>
                  </a:cubicBezTo>
                  <a:cubicBezTo>
                    <a:pt x="1103" y="34"/>
                    <a:pt x="954" y="0"/>
                    <a:pt x="7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6">
              <a:extLst>
                <a:ext uri="{FF2B5EF4-FFF2-40B4-BE49-F238E27FC236}">
                  <a16:creationId xmlns:a16="http://schemas.microsoft.com/office/drawing/2014/main" id="{3C4EB536-31A7-52D4-742C-5A599847FF22}"/>
                </a:ext>
              </a:extLst>
            </p:cNvPr>
            <p:cNvSpPr/>
            <p:nvPr/>
          </p:nvSpPr>
          <p:spPr>
            <a:xfrm>
              <a:off x="2615300" y="1695300"/>
              <a:ext cx="6200" cy="47475"/>
            </a:xfrm>
            <a:custGeom>
              <a:avLst/>
              <a:gdLst/>
              <a:ahLst/>
              <a:cxnLst/>
              <a:rect l="l" t="t" r="r" b="b"/>
              <a:pathLst>
                <a:path w="248" h="1899" extrusionOk="0">
                  <a:moveTo>
                    <a:pt x="248" y="1"/>
                  </a:moveTo>
                  <a:lnTo>
                    <a:pt x="248" y="1"/>
                  </a:lnTo>
                  <a:cubicBezTo>
                    <a:pt x="191" y="92"/>
                    <a:pt x="183" y="97"/>
                    <a:pt x="128" y="283"/>
                  </a:cubicBezTo>
                  <a:cubicBezTo>
                    <a:pt x="81" y="449"/>
                    <a:pt x="35" y="604"/>
                    <a:pt x="18" y="783"/>
                  </a:cubicBezTo>
                  <a:cubicBezTo>
                    <a:pt x="7" y="902"/>
                    <a:pt x="0" y="1021"/>
                    <a:pt x="2" y="1135"/>
                  </a:cubicBezTo>
                  <a:cubicBezTo>
                    <a:pt x="2" y="1135"/>
                    <a:pt x="1" y="1199"/>
                    <a:pt x="5" y="1264"/>
                  </a:cubicBezTo>
                  <a:cubicBezTo>
                    <a:pt x="7" y="1328"/>
                    <a:pt x="13" y="1393"/>
                    <a:pt x="13" y="1393"/>
                  </a:cubicBezTo>
                  <a:cubicBezTo>
                    <a:pt x="17" y="1444"/>
                    <a:pt x="39" y="1555"/>
                    <a:pt x="68" y="1659"/>
                  </a:cubicBezTo>
                  <a:cubicBezTo>
                    <a:pt x="99" y="1763"/>
                    <a:pt x="138" y="1862"/>
                    <a:pt x="157" y="1899"/>
                  </a:cubicBezTo>
                  <a:cubicBezTo>
                    <a:pt x="138" y="1767"/>
                    <a:pt x="125" y="1632"/>
                    <a:pt x="114" y="1486"/>
                  </a:cubicBezTo>
                  <a:lnTo>
                    <a:pt x="107" y="1433"/>
                  </a:lnTo>
                  <a:cubicBezTo>
                    <a:pt x="107" y="1433"/>
                    <a:pt x="102" y="1361"/>
                    <a:pt x="98" y="1290"/>
                  </a:cubicBezTo>
                  <a:cubicBezTo>
                    <a:pt x="94" y="1217"/>
                    <a:pt x="93" y="1146"/>
                    <a:pt x="93" y="1146"/>
                  </a:cubicBezTo>
                  <a:cubicBezTo>
                    <a:pt x="87" y="768"/>
                    <a:pt x="146" y="343"/>
                    <a:pt x="2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6">
              <a:extLst>
                <a:ext uri="{FF2B5EF4-FFF2-40B4-BE49-F238E27FC236}">
                  <a16:creationId xmlns:a16="http://schemas.microsoft.com/office/drawing/2014/main" id="{2B2EABBF-D44B-4BA1-50D8-3DA3B546A7C5}"/>
                </a:ext>
              </a:extLst>
            </p:cNvPr>
            <p:cNvSpPr/>
            <p:nvPr/>
          </p:nvSpPr>
          <p:spPr>
            <a:xfrm>
              <a:off x="2462275" y="1786350"/>
              <a:ext cx="56425" cy="143200"/>
            </a:xfrm>
            <a:custGeom>
              <a:avLst/>
              <a:gdLst/>
              <a:ahLst/>
              <a:cxnLst/>
              <a:rect l="l" t="t" r="r" b="b"/>
              <a:pathLst>
                <a:path w="2257" h="5728" extrusionOk="0">
                  <a:moveTo>
                    <a:pt x="2257" y="1"/>
                  </a:moveTo>
                  <a:lnTo>
                    <a:pt x="2257" y="1"/>
                  </a:lnTo>
                  <a:cubicBezTo>
                    <a:pt x="1902" y="264"/>
                    <a:pt x="1567" y="576"/>
                    <a:pt x="1259" y="963"/>
                  </a:cubicBezTo>
                  <a:lnTo>
                    <a:pt x="1148" y="1107"/>
                  </a:lnTo>
                  <a:cubicBezTo>
                    <a:pt x="1148" y="1107"/>
                    <a:pt x="1140" y="1119"/>
                    <a:pt x="1123" y="1140"/>
                  </a:cubicBezTo>
                  <a:cubicBezTo>
                    <a:pt x="1108" y="1162"/>
                    <a:pt x="1088" y="1193"/>
                    <a:pt x="1063" y="1231"/>
                  </a:cubicBezTo>
                  <a:cubicBezTo>
                    <a:pt x="1013" y="1307"/>
                    <a:pt x="943" y="1406"/>
                    <a:pt x="881" y="1510"/>
                  </a:cubicBezTo>
                  <a:cubicBezTo>
                    <a:pt x="821" y="1615"/>
                    <a:pt x="761" y="1720"/>
                    <a:pt x="716" y="1799"/>
                  </a:cubicBezTo>
                  <a:cubicBezTo>
                    <a:pt x="674" y="1879"/>
                    <a:pt x="649" y="1935"/>
                    <a:pt x="649" y="1935"/>
                  </a:cubicBezTo>
                  <a:cubicBezTo>
                    <a:pt x="366" y="2507"/>
                    <a:pt x="152" y="3164"/>
                    <a:pt x="79" y="3828"/>
                  </a:cubicBezTo>
                  <a:cubicBezTo>
                    <a:pt x="0" y="4490"/>
                    <a:pt x="42" y="5153"/>
                    <a:pt x="178" y="5727"/>
                  </a:cubicBezTo>
                  <a:cubicBezTo>
                    <a:pt x="160" y="5552"/>
                    <a:pt x="150" y="5460"/>
                    <a:pt x="132" y="5334"/>
                  </a:cubicBezTo>
                  <a:cubicBezTo>
                    <a:pt x="127" y="5268"/>
                    <a:pt x="121" y="5195"/>
                    <a:pt x="112" y="5100"/>
                  </a:cubicBezTo>
                  <a:cubicBezTo>
                    <a:pt x="108" y="5053"/>
                    <a:pt x="104" y="4999"/>
                    <a:pt x="97" y="4937"/>
                  </a:cubicBezTo>
                  <a:cubicBezTo>
                    <a:pt x="96" y="4875"/>
                    <a:pt x="95" y="4806"/>
                    <a:pt x="93" y="4726"/>
                  </a:cubicBezTo>
                  <a:cubicBezTo>
                    <a:pt x="83" y="4159"/>
                    <a:pt x="164" y="3639"/>
                    <a:pt x="311" y="3080"/>
                  </a:cubicBezTo>
                  <a:cubicBezTo>
                    <a:pt x="414" y="2707"/>
                    <a:pt x="544" y="2343"/>
                    <a:pt x="713" y="2011"/>
                  </a:cubicBezTo>
                  <a:cubicBezTo>
                    <a:pt x="713" y="2011"/>
                    <a:pt x="735" y="1964"/>
                    <a:pt x="769" y="1894"/>
                  </a:cubicBezTo>
                  <a:cubicBezTo>
                    <a:pt x="803" y="1824"/>
                    <a:pt x="859" y="1735"/>
                    <a:pt x="909" y="1644"/>
                  </a:cubicBezTo>
                  <a:cubicBezTo>
                    <a:pt x="958" y="1552"/>
                    <a:pt x="1014" y="1465"/>
                    <a:pt x="1059" y="1400"/>
                  </a:cubicBezTo>
                  <a:cubicBezTo>
                    <a:pt x="1102" y="1335"/>
                    <a:pt x="1131" y="1292"/>
                    <a:pt x="1131" y="1292"/>
                  </a:cubicBezTo>
                  <a:cubicBezTo>
                    <a:pt x="1223" y="1148"/>
                    <a:pt x="1435" y="856"/>
                    <a:pt x="1666" y="588"/>
                  </a:cubicBezTo>
                  <a:cubicBezTo>
                    <a:pt x="1786" y="459"/>
                    <a:pt x="1904" y="331"/>
                    <a:pt x="2011" y="229"/>
                  </a:cubicBezTo>
                  <a:cubicBezTo>
                    <a:pt x="2116" y="132"/>
                    <a:pt x="2203" y="52"/>
                    <a:pt x="2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6">
              <a:extLst>
                <a:ext uri="{FF2B5EF4-FFF2-40B4-BE49-F238E27FC236}">
                  <a16:creationId xmlns:a16="http://schemas.microsoft.com/office/drawing/2014/main" id="{7E0BF7C0-2FBD-E659-0189-E6B0C9A13804}"/>
                </a:ext>
              </a:extLst>
            </p:cNvPr>
            <p:cNvSpPr/>
            <p:nvPr/>
          </p:nvSpPr>
          <p:spPr>
            <a:xfrm>
              <a:off x="2312150" y="1844375"/>
              <a:ext cx="43875" cy="35675"/>
            </a:xfrm>
            <a:custGeom>
              <a:avLst/>
              <a:gdLst/>
              <a:ahLst/>
              <a:cxnLst/>
              <a:rect l="l" t="t" r="r" b="b"/>
              <a:pathLst>
                <a:path w="1755" h="1427" extrusionOk="0">
                  <a:moveTo>
                    <a:pt x="1754" y="0"/>
                  </a:moveTo>
                  <a:lnTo>
                    <a:pt x="1754" y="0"/>
                  </a:lnTo>
                  <a:cubicBezTo>
                    <a:pt x="1695" y="121"/>
                    <a:pt x="1703" y="133"/>
                    <a:pt x="1602" y="347"/>
                  </a:cubicBezTo>
                  <a:cubicBezTo>
                    <a:pt x="1507" y="538"/>
                    <a:pt x="1378" y="687"/>
                    <a:pt x="1227" y="839"/>
                  </a:cubicBezTo>
                  <a:cubicBezTo>
                    <a:pt x="1124" y="940"/>
                    <a:pt x="1013" y="1031"/>
                    <a:pt x="894" y="1102"/>
                  </a:cubicBezTo>
                  <a:cubicBezTo>
                    <a:pt x="898" y="1110"/>
                    <a:pt x="631" y="1241"/>
                    <a:pt x="618" y="1241"/>
                  </a:cubicBezTo>
                  <a:cubicBezTo>
                    <a:pt x="618" y="1241"/>
                    <a:pt x="618" y="1241"/>
                    <a:pt x="618" y="1241"/>
                  </a:cubicBezTo>
                  <a:cubicBezTo>
                    <a:pt x="560" y="1266"/>
                    <a:pt x="435" y="1317"/>
                    <a:pt x="309" y="1356"/>
                  </a:cubicBezTo>
                  <a:cubicBezTo>
                    <a:pt x="181" y="1393"/>
                    <a:pt x="51" y="1411"/>
                    <a:pt x="1" y="1422"/>
                  </a:cubicBezTo>
                  <a:cubicBezTo>
                    <a:pt x="39" y="1425"/>
                    <a:pt x="78" y="1427"/>
                    <a:pt x="117" y="1427"/>
                  </a:cubicBezTo>
                  <a:cubicBezTo>
                    <a:pt x="249" y="1427"/>
                    <a:pt x="386" y="1409"/>
                    <a:pt x="527" y="1369"/>
                  </a:cubicBezTo>
                  <a:lnTo>
                    <a:pt x="593" y="1348"/>
                  </a:lnTo>
                  <a:cubicBezTo>
                    <a:pt x="593" y="1348"/>
                    <a:pt x="616" y="1340"/>
                    <a:pt x="647" y="1327"/>
                  </a:cubicBezTo>
                  <a:cubicBezTo>
                    <a:pt x="680" y="1313"/>
                    <a:pt x="723" y="1297"/>
                    <a:pt x="765" y="1276"/>
                  </a:cubicBezTo>
                  <a:cubicBezTo>
                    <a:pt x="806" y="1255"/>
                    <a:pt x="847" y="1234"/>
                    <a:pt x="879" y="1218"/>
                  </a:cubicBezTo>
                  <a:cubicBezTo>
                    <a:pt x="909" y="1199"/>
                    <a:pt x="928" y="1188"/>
                    <a:pt x="928" y="1188"/>
                  </a:cubicBezTo>
                  <a:cubicBezTo>
                    <a:pt x="1137" y="1060"/>
                    <a:pt x="1337" y="883"/>
                    <a:pt x="1480" y="670"/>
                  </a:cubicBezTo>
                  <a:cubicBezTo>
                    <a:pt x="1625" y="459"/>
                    <a:pt x="1719" y="222"/>
                    <a:pt x="1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6">
              <a:extLst>
                <a:ext uri="{FF2B5EF4-FFF2-40B4-BE49-F238E27FC236}">
                  <a16:creationId xmlns:a16="http://schemas.microsoft.com/office/drawing/2014/main" id="{8BF767DB-F77C-B3BA-7855-44A6C4005628}"/>
                </a:ext>
              </a:extLst>
            </p:cNvPr>
            <p:cNvSpPr/>
            <p:nvPr/>
          </p:nvSpPr>
          <p:spPr>
            <a:xfrm>
              <a:off x="2316900" y="1847300"/>
              <a:ext cx="41475" cy="55025"/>
            </a:xfrm>
            <a:custGeom>
              <a:avLst/>
              <a:gdLst/>
              <a:ahLst/>
              <a:cxnLst/>
              <a:rect l="l" t="t" r="r" b="b"/>
              <a:pathLst>
                <a:path w="1659" h="2201" extrusionOk="0">
                  <a:moveTo>
                    <a:pt x="1545" y="0"/>
                  </a:moveTo>
                  <a:cubicBezTo>
                    <a:pt x="1555" y="95"/>
                    <a:pt x="1559" y="144"/>
                    <a:pt x="1563" y="190"/>
                  </a:cubicBezTo>
                  <a:cubicBezTo>
                    <a:pt x="1568" y="251"/>
                    <a:pt x="1582" y="328"/>
                    <a:pt x="1578" y="478"/>
                  </a:cubicBezTo>
                  <a:cubicBezTo>
                    <a:pt x="1571" y="747"/>
                    <a:pt x="1497" y="988"/>
                    <a:pt x="1378" y="1232"/>
                  </a:cubicBezTo>
                  <a:cubicBezTo>
                    <a:pt x="1298" y="1395"/>
                    <a:pt x="1188" y="1541"/>
                    <a:pt x="1064" y="1663"/>
                  </a:cubicBezTo>
                  <a:cubicBezTo>
                    <a:pt x="1064" y="1663"/>
                    <a:pt x="993" y="1731"/>
                    <a:pt x="916" y="1791"/>
                  </a:cubicBezTo>
                  <a:cubicBezTo>
                    <a:pt x="839" y="1851"/>
                    <a:pt x="755" y="1901"/>
                    <a:pt x="755" y="1901"/>
                  </a:cubicBezTo>
                  <a:cubicBezTo>
                    <a:pt x="686" y="1943"/>
                    <a:pt x="540" y="2031"/>
                    <a:pt x="384" y="2091"/>
                  </a:cubicBezTo>
                  <a:cubicBezTo>
                    <a:pt x="228" y="2155"/>
                    <a:pt x="65" y="2185"/>
                    <a:pt x="1" y="2201"/>
                  </a:cubicBezTo>
                  <a:cubicBezTo>
                    <a:pt x="213" y="2198"/>
                    <a:pt x="434" y="2157"/>
                    <a:pt x="654" y="2059"/>
                  </a:cubicBezTo>
                  <a:lnTo>
                    <a:pt x="733" y="2018"/>
                  </a:lnTo>
                  <a:cubicBezTo>
                    <a:pt x="733" y="2018"/>
                    <a:pt x="837" y="1962"/>
                    <a:pt x="932" y="1892"/>
                  </a:cubicBezTo>
                  <a:cubicBezTo>
                    <a:pt x="1028" y="1824"/>
                    <a:pt x="1114" y="1741"/>
                    <a:pt x="1114" y="1741"/>
                  </a:cubicBezTo>
                  <a:cubicBezTo>
                    <a:pt x="1342" y="1529"/>
                    <a:pt x="1513" y="1227"/>
                    <a:pt x="1583" y="912"/>
                  </a:cubicBezTo>
                  <a:cubicBezTo>
                    <a:pt x="1658" y="596"/>
                    <a:pt x="1635" y="269"/>
                    <a:pt x="1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6">
              <a:extLst>
                <a:ext uri="{FF2B5EF4-FFF2-40B4-BE49-F238E27FC236}">
                  <a16:creationId xmlns:a16="http://schemas.microsoft.com/office/drawing/2014/main" id="{15F4BA85-899B-AF4F-9190-D22C83BF5D7A}"/>
                </a:ext>
              </a:extLst>
            </p:cNvPr>
            <p:cNvSpPr/>
            <p:nvPr/>
          </p:nvSpPr>
          <p:spPr>
            <a:xfrm>
              <a:off x="2338850" y="1907900"/>
              <a:ext cx="29175" cy="15925"/>
            </a:xfrm>
            <a:custGeom>
              <a:avLst/>
              <a:gdLst/>
              <a:ahLst/>
              <a:cxnLst/>
              <a:rect l="l" t="t" r="r" b="b"/>
              <a:pathLst>
                <a:path w="1167" h="637" extrusionOk="0">
                  <a:moveTo>
                    <a:pt x="864" y="1"/>
                  </a:moveTo>
                  <a:cubicBezTo>
                    <a:pt x="764" y="1"/>
                    <a:pt x="667" y="10"/>
                    <a:pt x="567" y="47"/>
                  </a:cubicBezTo>
                  <a:cubicBezTo>
                    <a:pt x="482" y="79"/>
                    <a:pt x="401" y="118"/>
                    <a:pt x="330" y="167"/>
                  </a:cubicBezTo>
                  <a:cubicBezTo>
                    <a:pt x="330" y="167"/>
                    <a:pt x="329" y="167"/>
                    <a:pt x="329" y="167"/>
                  </a:cubicBezTo>
                  <a:cubicBezTo>
                    <a:pt x="321" y="167"/>
                    <a:pt x="175" y="285"/>
                    <a:pt x="177" y="288"/>
                  </a:cubicBezTo>
                  <a:cubicBezTo>
                    <a:pt x="147" y="314"/>
                    <a:pt x="97" y="384"/>
                    <a:pt x="60" y="457"/>
                  </a:cubicBezTo>
                  <a:cubicBezTo>
                    <a:pt x="24" y="530"/>
                    <a:pt x="4" y="606"/>
                    <a:pt x="1" y="636"/>
                  </a:cubicBezTo>
                  <a:cubicBezTo>
                    <a:pt x="53" y="554"/>
                    <a:pt x="114" y="478"/>
                    <a:pt x="189" y="405"/>
                  </a:cubicBezTo>
                  <a:lnTo>
                    <a:pt x="215" y="377"/>
                  </a:lnTo>
                  <a:cubicBezTo>
                    <a:pt x="215" y="377"/>
                    <a:pt x="252" y="342"/>
                    <a:pt x="291" y="309"/>
                  </a:cubicBezTo>
                  <a:cubicBezTo>
                    <a:pt x="311" y="292"/>
                    <a:pt x="331" y="277"/>
                    <a:pt x="346" y="265"/>
                  </a:cubicBezTo>
                  <a:cubicBezTo>
                    <a:pt x="362" y="254"/>
                    <a:pt x="373" y="248"/>
                    <a:pt x="373" y="248"/>
                  </a:cubicBezTo>
                  <a:cubicBezTo>
                    <a:pt x="551" y="123"/>
                    <a:pt x="790" y="49"/>
                    <a:pt x="1011" y="49"/>
                  </a:cubicBezTo>
                  <a:cubicBezTo>
                    <a:pt x="1064" y="49"/>
                    <a:pt x="1116" y="53"/>
                    <a:pt x="1167" y="62"/>
                  </a:cubicBezTo>
                  <a:cubicBezTo>
                    <a:pt x="1096" y="22"/>
                    <a:pt x="1091" y="12"/>
                    <a:pt x="947" y="3"/>
                  </a:cubicBezTo>
                  <a:cubicBezTo>
                    <a:pt x="919" y="1"/>
                    <a:pt x="891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6">
              <a:extLst>
                <a:ext uri="{FF2B5EF4-FFF2-40B4-BE49-F238E27FC236}">
                  <a16:creationId xmlns:a16="http://schemas.microsoft.com/office/drawing/2014/main" id="{C0F8F03C-E382-7D2A-5BB9-0BF104BB5A98}"/>
                </a:ext>
              </a:extLst>
            </p:cNvPr>
            <p:cNvSpPr/>
            <p:nvPr/>
          </p:nvSpPr>
          <p:spPr>
            <a:xfrm>
              <a:off x="2334225" y="1896200"/>
              <a:ext cx="36275" cy="10100"/>
            </a:xfrm>
            <a:custGeom>
              <a:avLst/>
              <a:gdLst/>
              <a:ahLst/>
              <a:cxnLst/>
              <a:rect l="l" t="t" r="r" b="b"/>
              <a:pathLst>
                <a:path w="1451" h="404" extrusionOk="0">
                  <a:moveTo>
                    <a:pt x="759" y="1"/>
                  </a:moveTo>
                  <a:cubicBezTo>
                    <a:pt x="683" y="1"/>
                    <a:pt x="610" y="7"/>
                    <a:pt x="538" y="23"/>
                  </a:cubicBezTo>
                  <a:cubicBezTo>
                    <a:pt x="538" y="22"/>
                    <a:pt x="537" y="22"/>
                    <a:pt x="536" y="22"/>
                  </a:cubicBezTo>
                  <a:cubicBezTo>
                    <a:pt x="512" y="22"/>
                    <a:pt x="321" y="84"/>
                    <a:pt x="323" y="89"/>
                  </a:cubicBezTo>
                  <a:cubicBezTo>
                    <a:pt x="280" y="105"/>
                    <a:pt x="197" y="161"/>
                    <a:pt x="129" y="226"/>
                  </a:cubicBezTo>
                  <a:cubicBezTo>
                    <a:pt x="62" y="293"/>
                    <a:pt x="15" y="371"/>
                    <a:pt x="1" y="403"/>
                  </a:cubicBezTo>
                  <a:cubicBezTo>
                    <a:pt x="82" y="325"/>
                    <a:pt x="175" y="261"/>
                    <a:pt x="284" y="209"/>
                  </a:cubicBezTo>
                  <a:lnTo>
                    <a:pt x="323" y="188"/>
                  </a:lnTo>
                  <a:cubicBezTo>
                    <a:pt x="323" y="188"/>
                    <a:pt x="377" y="164"/>
                    <a:pt x="432" y="144"/>
                  </a:cubicBezTo>
                  <a:cubicBezTo>
                    <a:pt x="461" y="135"/>
                    <a:pt x="489" y="128"/>
                    <a:pt x="510" y="121"/>
                  </a:cubicBezTo>
                  <a:cubicBezTo>
                    <a:pt x="532" y="117"/>
                    <a:pt x="546" y="114"/>
                    <a:pt x="546" y="114"/>
                  </a:cubicBezTo>
                  <a:cubicBezTo>
                    <a:pt x="623" y="98"/>
                    <a:pt x="706" y="89"/>
                    <a:pt x="789" y="89"/>
                  </a:cubicBezTo>
                  <a:cubicBezTo>
                    <a:pt x="869" y="89"/>
                    <a:pt x="951" y="98"/>
                    <a:pt x="1029" y="117"/>
                  </a:cubicBezTo>
                  <a:cubicBezTo>
                    <a:pt x="1189" y="154"/>
                    <a:pt x="1339" y="229"/>
                    <a:pt x="1451" y="331"/>
                  </a:cubicBezTo>
                  <a:cubicBezTo>
                    <a:pt x="1402" y="253"/>
                    <a:pt x="1404" y="238"/>
                    <a:pt x="1264" y="148"/>
                  </a:cubicBezTo>
                  <a:cubicBezTo>
                    <a:pt x="1135" y="73"/>
                    <a:pt x="1002" y="16"/>
                    <a:pt x="845" y="3"/>
                  </a:cubicBezTo>
                  <a:cubicBezTo>
                    <a:pt x="816" y="2"/>
                    <a:pt x="787" y="1"/>
                    <a:pt x="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6">
              <a:extLst>
                <a:ext uri="{FF2B5EF4-FFF2-40B4-BE49-F238E27FC236}">
                  <a16:creationId xmlns:a16="http://schemas.microsoft.com/office/drawing/2014/main" id="{54F31A02-0451-B992-FB77-855D939E240C}"/>
                </a:ext>
              </a:extLst>
            </p:cNvPr>
            <p:cNvSpPr/>
            <p:nvPr/>
          </p:nvSpPr>
          <p:spPr>
            <a:xfrm>
              <a:off x="2280100" y="1876175"/>
              <a:ext cx="9400" cy="43900"/>
            </a:xfrm>
            <a:custGeom>
              <a:avLst/>
              <a:gdLst/>
              <a:ahLst/>
              <a:cxnLst/>
              <a:rect l="l" t="t" r="r" b="b"/>
              <a:pathLst>
                <a:path w="376" h="1756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45" y="84"/>
                    <a:pt x="134" y="90"/>
                    <a:pt x="80" y="267"/>
                  </a:cubicBezTo>
                  <a:cubicBezTo>
                    <a:pt x="36" y="427"/>
                    <a:pt x="0" y="581"/>
                    <a:pt x="1" y="754"/>
                  </a:cubicBezTo>
                  <a:cubicBezTo>
                    <a:pt x="4" y="869"/>
                    <a:pt x="14" y="984"/>
                    <a:pt x="37" y="1092"/>
                  </a:cubicBezTo>
                  <a:cubicBezTo>
                    <a:pt x="37" y="1092"/>
                    <a:pt x="48" y="1154"/>
                    <a:pt x="64" y="1213"/>
                  </a:cubicBezTo>
                  <a:cubicBezTo>
                    <a:pt x="78" y="1274"/>
                    <a:pt x="100" y="1333"/>
                    <a:pt x="100" y="1333"/>
                  </a:cubicBezTo>
                  <a:cubicBezTo>
                    <a:pt x="114" y="1382"/>
                    <a:pt x="163" y="1479"/>
                    <a:pt x="220" y="1567"/>
                  </a:cubicBezTo>
                  <a:cubicBezTo>
                    <a:pt x="278" y="1654"/>
                    <a:pt x="346" y="1729"/>
                    <a:pt x="375" y="1756"/>
                  </a:cubicBezTo>
                  <a:cubicBezTo>
                    <a:pt x="315" y="1643"/>
                    <a:pt x="264" y="1525"/>
                    <a:pt x="219" y="1394"/>
                  </a:cubicBezTo>
                  <a:lnTo>
                    <a:pt x="200" y="1347"/>
                  </a:lnTo>
                  <a:cubicBezTo>
                    <a:pt x="200" y="1347"/>
                    <a:pt x="179" y="1282"/>
                    <a:pt x="159" y="1217"/>
                  </a:cubicBezTo>
                  <a:cubicBezTo>
                    <a:pt x="151" y="1185"/>
                    <a:pt x="143" y="1153"/>
                    <a:pt x="136" y="1128"/>
                  </a:cubicBezTo>
                  <a:cubicBezTo>
                    <a:pt x="132" y="1103"/>
                    <a:pt x="129" y="1086"/>
                    <a:pt x="129" y="1086"/>
                  </a:cubicBezTo>
                  <a:cubicBezTo>
                    <a:pt x="54" y="735"/>
                    <a:pt x="84" y="320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6">
              <a:extLst>
                <a:ext uri="{FF2B5EF4-FFF2-40B4-BE49-F238E27FC236}">
                  <a16:creationId xmlns:a16="http://schemas.microsoft.com/office/drawing/2014/main" id="{D253AE85-B9CE-D89A-6973-713A323FC036}"/>
                </a:ext>
              </a:extLst>
            </p:cNvPr>
            <p:cNvSpPr/>
            <p:nvPr/>
          </p:nvSpPr>
          <p:spPr>
            <a:xfrm>
              <a:off x="2251300" y="1883125"/>
              <a:ext cx="25350" cy="25550"/>
            </a:xfrm>
            <a:custGeom>
              <a:avLst/>
              <a:gdLst/>
              <a:ahLst/>
              <a:cxnLst/>
              <a:rect l="l" t="t" r="r" b="b"/>
              <a:pathLst>
                <a:path w="1014" h="1022" extrusionOk="0">
                  <a:moveTo>
                    <a:pt x="7" y="1"/>
                  </a:moveTo>
                  <a:lnTo>
                    <a:pt x="7" y="1"/>
                  </a:lnTo>
                  <a:cubicBezTo>
                    <a:pt x="6" y="86"/>
                    <a:pt x="1" y="95"/>
                    <a:pt x="56" y="237"/>
                  </a:cubicBezTo>
                  <a:cubicBezTo>
                    <a:pt x="108" y="362"/>
                    <a:pt x="161" y="481"/>
                    <a:pt x="251" y="591"/>
                  </a:cubicBezTo>
                  <a:cubicBezTo>
                    <a:pt x="313" y="664"/>
                    <a:pt x="379" y="731"/>
                    <a:pt x="450" y="789"/>
                  </a:cubicBezTo>
                  <a:cubicBezTo>
                    <a:pt x="450" y="789"/>
                    <a:pt x="489" y="822"/>
                    <a:pt x="530" y="852"/>
                  </a:cubicBezTo>
                  <a:cubicBezTo>
                    <a:pt x="570" y="883"/>
                    <a:pt x="615" y="909"/>
                    <a:pt x="615" y="909"/>
                  </a:cubicBezTo>
                  <a:cubicBezTo>
                    <a:pt x="650" y="933"/>
                    <a:pt x="733" y="968"/>
                    <a:pt x="816" y="990"/>
                  </a:cubicBezTo>
                  <a:cubicBezTo>
                    <a:pt x="899" y="1013"/>
                    <a:pt x="981" y="1022"/>
                    <a:pt x="1014" y="1022"/>
                  </a:cubicBezTo>
                  <a:cubicBezTo>
                    <a:pt x="919" y="981"/>
                    <a:pt x="826" y="931"/>
                    <a:pt x="730" y="871"/>
                  </a:cubicBezTo>
                  <a:lnTo>
                    <a:pt x="695" y="852"/>
                  </a:lnTo>
                  <a:cubicBezTo>
                    <a:pt x="695" y="852"/>
                    <a:pt x="647" y="823"/>
                    <a:pt x="602" y="791"/>
                  </a:cubicBezTo>
                  <a:cubicBezTo>
                    <a:pt x="557" y="760"/>
                    <a:pt x="515" y="724"/>
                    <a:pt x="515" y="724"/>
                  </a:cubicBezTo>
                  <a:cubicBezTo>
                    <a:pt x="288" y="543"/>
                    <a:pt x="94" y="266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36">
              <a:extLst>
                <a:ext uri="{FF2B5EF4-FFF2-40B4-BE49-F238E27FC236}">
                  <a16:creationId xmlns:a16="http://schemas.microsoft.com/office/drawing/2014/main" id="{3C621BF0-2A55-0000-B89D-69C59831488D}"/>
                </a:ext>
              </a:extLst>
            </p:cNvPr>
            <p:cNvSpPr/>
            <p:nvPr/>
          </p:nvSpPr>
          <p:spPr>
            <a:xfrm>
              <a:off x="2208550" y="1841575"/>
              <a:ext cx="16125" cy="68450"/>
            </a:xfrm>
            <a:custGeom>
              <a:avLst/>
              <a:gdLst/>
              <a:ahLst/>
              <a:cxnLst/>
              <a:rect l="l" t="t" r="r" b="b"/>
              <a:pathLst>
                <a:path w="645" h="2738" extrusionOk="0">
                  <a:moveTo>
                    <a:pt x="390" y="1"/>
                  </a:moveTo>
                  <a:cubicBezTo>
                    <a:pt x="290" y="127"/>
                    <a:pt x="269" y="131"/>
                    <a:pt x="158" y="406"/>
                  </a:cubicBezTo>
                  <a:cubicBezTo>
                    <a:pt x="65" y="654"/>
                    <a:pt x="4" y="898"/>
                    <a:pt x="1" y="1173"/>
                  </a:cubicBezTo>
                  <a:cubicBezTo>
                    <a:pt x="1" y="1357"/>
                    <a:pt x="17" y="1541"/>
                    <a:pt x="57" y="1713"/>
                  </a:cubicBezTo>
                  <a:cubicBezTo>
                    <a:pt x="57" y="1713"/>
                    <a:pt x="63" y="1736"/>
                    <a:pt x="70" y="1773"/>
                  </a:cubicBezTo>
                  <a:cubicBezTo>
                    <a:pt x="78" y="1809"/>
                    <a:pt x="94" y="1856"/>
                    <a:pt x="107" y="1904"/>
                  </a:cubicBezTo>
                  <a:cubicBezTo>
                    <a:pt x="119" y="1952"/>
                    <a:pt x="136" y="1998"/>
                    <a:pt x="150" y="2033"/>
                  </a:cubicBezTo>
                  <a:cubicBezTo>
                    <a:pt x="163" y="2067"/>
                    <a:pt x="172" y="2091"/>
                    <a:pt x="172" y="2091"/>
                  </a:cubicBezTo>
                  <a:cubicBezTo>
                    <a:pt x="199" y="2168"/>
                    <a:pt x="282" y="2319"/>
                    <a:pt x="379" y="2453"/>
                  </a:cubicBezTo>
                  <a:cubicBezTo>
                    <a:pt x="431" y="2519"/>
                    <a:pt x="483" y="2583"/>
                    <a:pt x="531" y="2632"/>
                  </a:cubicBezTo>
                  <a:cubicBezTo>
                    <a:pt x="581" y="2679"/>
                    <a:pt x="621" y="2717"/>
                    <a:pt x="644" y="2738"/>
                  </a:cubicBezTo>
                  <a:cubicBezTo>
                    <a:pt x="518" y="2579"/>
                    <a:pt x="410" y="2401"/>
                    <a:pt x="319" y="2199"/>
                  </a:cubicBezTo>
                  <a:lnTo>
                    <a:pt x="283" y="2126"/>
                  </a:lnTo>
                  <a:cubicBezTo>
                    <a:pt x="283" y="2126"/>
                    <a:pt x="272" y="2101"/>
                    <a:pt x="258" y="2062"/>
                  </a:cubicBezTo>
                  <a:cubicBezTo>
                    <a:pt x="244" y="2024"/>
                    <a:pt x="223" y="1973"/>
                    <a:pt x="206" y="1921"/>
                  </a:cubicBezTo>
                  <a:cubicBezTo>
                    <a:pt x="191" y="1869"/>
                    <a:pt x="176" y="1816"/>
                    <a:pt x="165" y="1777"/>
                  </a:cubicBezTo>
                  <a:cubicBezTo>
                    <a:pt x="155" y="1737"/>
                    <a:pt x="150" y="1710"/>
                    <a:pt x="150" y="1710"/>
                  </a:cubicBezTo>
                  <a:cubicBezTo>
                    <a:pt x="90" y="1430"/>
                    <a:pt x="67" y="1120"/>
                    <a:pt x="112" y="821"/>
                  </a:cubicBezTo>
                  <a:cubicBezTo>
                    <a:pt x="155" y="522"/>
                    <a:pt x="253" y="236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36">
              <a:extLst>
                <a:ext uri="{FF2B5EF4-FFF2-40B4-BE49-F238E27FC236}">
                  <a16:creationId xmlns:a16="http://schemas.microsoft.com/office/drawing/2014/main" id="{1CC5EEEE-A60A-37EA-2C28-860D290F56E3}"/>
                </a:ext>
              </a:extLst>
            </p:cNvPr>
            <p:cNvSpPr/>
            <p:nvPr/>
          </p:nvSpPr>
          <p:spPr>
            <a:xfrm>
              <a:off x="2219250" y="1841500"/>
              <a:ext cx="24300" cy="69875"/>
            </a:xfrm>
            <a:custGeom>
              <a:avLst/>
              <a:gdLst/>
              <a:ahLst/>
              <a:cxnLst/>
              <a:rect l="l" t="t" r="r" b="b"/>
              <a:pathLst>
                <a:path w="972" h="2795" extrusionOk="0">
                  <a:moveTo>
                    <a:pt x="47" y="1"/>
                  </a:moveTo>
                  <a:lnTo>
                    <a:pt x="47" y="1"/>
                  </a:lnTo>
                  <a:cubicBezTo>
                    <a:pt x="11" y="163"/>
                    <a:pt x="0" y="175"/>
                    <a:pt x="2" y="478"/>
                  </a:cubicBezTo>
                  <a:cubicBezTo>
                    <a:pt x="10" y="748"/>
                    <a:pt x="28" y="1001"/>
                    <a:pt x="98" y="1272"/>
                  </a:cubicBezTo>
                  <a:cubicBezTo>
                    <a:pt x="146" y="1454"/>
                    <a:pt x="203" y="1631"/>
                    <a:pt x="275" y="1797"/>
                  </a:cubicBezTo>
                  <a:cubicBezTo>
                    <a:pt x="275" y="1797"/>
                    <a:pt x="313" y="1890"/>
                    <a:pt x="358" y="1981"/>
                  </a:cubicBezTo>
                  <a:cubicBezTo>
                    <a:pt x="379" y="2026"/>
                    <a:pt x="401" y="2071"/>
                    <a:pt x="420" y="2104"/>
                  </a:cubicBezTo>
                  <a:cubicBezTo>
                    <a:pt x="438" y="2137"/>
                    <a:pt x="450" y="2159"/>
                    <a:pt x="450" y="2159"/>
                  </a:cubicBezTo>
                  <a:cubicBezTo>
                    <a:pt x="488" y="2232"/>
                    <a:pt x="587" y="2377"/>
                    <a:pt x="694" y="2508"/>
                  </a:cubicBezTo>
                  <a:cubicBezTo>
                    <a:pt x="803" y="2639"/>
                    <a:pt x="921" y="2754"/>
                    <a:pt x="971" y="2795"/>
                  </a:cubicBezTo>
                  <a:cubicBezTo>
                    <a:pt x="842" y="2630"/>
                    <a:pt x="725" y="2453"/>
                    <a:pt x="610" y="2254"/>
                  </a:cubicBezTo>
                  <a:lnTo>
                    <a:pt x="566" y="2182"/>
                  </a:lnTo>
                  <a:cubicBezTo>
                    <a:pt x="566" y="2182"/>
                    <a:pt x="512" y="2083"/>
                    <a:pt x="460" y="1983"/>
                  </a:cubicBezTo>
                  <a:cubicBezTo>
                    <a:pt x="436" y="1932"/>
                    <a:pt x="412" y="1881"/>
                    <a:pt x="394" y="1843"/>
                  </a:cubicBezTo>
                  <a:cubicBezTo>
                    <a:pt x="377" y="1804"/>
                    <a:pt x="367" y="1778"/>
                    <a:pt x="367" y="1778"/>
                  </a:cubicBezTo>
                  <a:cubicBezTo>
                    <a:pt x="252" y="1505"/>
                    <a:pt x="155" y="1201"/>
                    <a:pt x="103" y="894"/>
                  </a:cubicBezTo>
                  <a:cubicBezTo>
                    <a:pt x="49" y="588"/>
                    <a:pt x="31" y="279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6">
              <a:extLst>
                <a:ext uri="{FF2B5EF4-FFF2-40B4-BE49-F238E27FC236}">
                  <a16:creationId xmlns:a16="http://schemas.microsoft.com/office/drawing/2014/main" id="{5004E18F-ADC8-1138-96DF-916E07A95E51}"/>
                </a:ext>
              </a:extLst>
            </p:cNvPr>
            <p:cNvSpPr/>
            <p:nvPr/>
          </p:nvSpPr>
          <p:spPr>
            <a:xfrm>
              <a:off x="2168475" y="1874600"/>
              <a:ext cx="33350" cy="34450"/>
            </a:xfrm>
            <a:custGeom>
              <a:avLst/>
              <a:gdLst/>
              <a:ahLst/>
              <a:cxnLst/>
              <a:rect l="l" t="t" r="r" b="b"/>
              <a:pathLst>
                <a:path w="1334" h="1378" extrusionOk="0">
                  <a:moveTo>
                    <a:pt x="0" y="0"/>
                  </a:moveTo>
                  <a:cubicBezTo>
                    <a:pt x="54" y="93"/>
                    <a:pt x="59" y="99"/>
                    <a:pt x="187" y="239"/>
                  </a:cubicBezTo>
                  <a:cubicBezTo>
                    <a:pt x="303" y="365"/>
                    <a:pt x="399" y="490"/>
                    <a:pt x="520" y="615"/>
                  </a:cubicBezTo>
                  <a:cubicBezTo>
                    <a:pt x="602" y="700"/>
                    <a:pt x="683" y="783"/>
                    <a:pt x="761" y="864"/>
                  </a:cubicBezTo>
                  <a:lnTo>
                    <a:pt x="934" y="1046"/>
                  </a:lnTo>
                  <a:cubicBezTo>
                    <a:pt x="1005" y="1120"/>
                    <a:pt x="1264" y="1333"/>
                    <a:pt x="1334" y="1378"/>
                  </a:cubicBezTo>
                  <a:cubicBezTo>
                    <a:pt x="1253" y="1273"/>
                    <a:pt x="1167" y="1167"/>
                    <a:pt x="1070" y="1057"/>
                  </a:cubicBezTo>
                  <a:lnTo>
                    <a:pt x="1033" y="1018"/>
                  </a:lnTo>
                  <a:lnTo>
                    <a:pt x="834" y="810"/>
                  </a:lnTo>
                  <a:cubicBezTo>
                    <a:pt x="571" y="534"/>
                    <a:pt x="262" y="23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6">
              <a:extLst>
                <a:ext uri="{FF2B5EF4-FFF2-40B4-BE49-F238E27FC236}">
                  <a16:creationId xmlns:a16="http://schemas.microsoft.com/office/drawing/2014/main" id="{4C0263D5-B768-3E9E-77E9-857882F46E42}"/>
                </a:ext>
              </a:extLst>
            </p:cNvPr>
            <p:cNvSpPr/>
            <p:nvPr/>
          </p:nvSpPr>
          <p:spPr>
            <a:xfrm>
              <a:off x="2169525" y="1879550"/>
              <a:ext cx="42950" cy="55500"/>
            </a:xfrm>
            <a:custGeom>
              <a:avLst/>
              <a:gdLst/>
              <a:ahLst/>
              <a:cxnLst/>
              <a:rect l="l" t="t" r="r" b="b"/>
              <a:pathLst>
                <a:path w="1718" h="2220" extrusionOk="0">
                  <a:moveTo>
                    <a:pt x="1" y="0"/>
                  </a:moveTo>
                  <a:lnTo>
                    <a:pt x="1" y="0"/>
                  </a:lnTo>
                  <a:cubicBezTo>
                    <a:pt x="14" y="159"/>
                    <a:pt x="6" y="173"/>
                    <a:pt x="98" y="450"/>
                  </a:cubicBezTo>
                  <a:cubicBezTo>
                    <a:pt x="183" y="695"/>
                    <a:pt x="277" y="920"/>
                    <a:pt x="426" y="1145"/>
                  </a:cubicBezTo>
                  <a:cubicBezTo>
                    <a:pt x="526" y="1294"/>
                    <a:pt x="635" y="1436"/>
                    <a:pt x="754" y="1563"/>
                  </a:cubicBezTo>
                  <a:cubicBezTo>
                    <a:pt x="754" y="1563"/>
                    <a:pt x="818" y="1635"/>
                    <a:pt x="888" y="1701"/>
                  </a:cubicBezTo>
                  <a:cubicBezTo>
                    <a:pt x="922" y="1736"/>
                    <a:pt x="959" y="1768"/>
                    <a:pt x="986" y="1792"/>
                  </a:cubicBezTo>
                  <a:cubicBezTo>
                    <a:pt x="1013" y="1816"/>
                    <a:pt x="1031" y="1832"/>
                    <a:pt x="1031" y="1832"/>
                  </a:cubicBezTo>
                  <a:cubicBezTo>
                    <a:pt x="1089" y="1886"/>
                    <a:pt x="1229" y="1982"/>
                    <a:pt x="1371" y="2062"/>
                  </a:cubicBezTo>
                  <a:cubicBezTo>
                    <a:pt x="1513" y="2142"/>
                    <a:pt x="1659" y="2202"/>
                    <a:pt x="1718" y="2220"/>
                  </a:cubicBezTo>
                  <a:cubicBezTo>
                    <a:pt x="1546" y="2118"/>
                    <a:pt x="1378" y="2000"/>
                    <a:pt x="1208" y="1860"/>
                  </a:cubicBezTo>
                  <a:lnTo>
                    <a:pt x="1208" y="1861"/>
                  </a:lnTo>
                  <a:lnTo>
                    <a:pt x="1146" y="1810"/>
                  </a:lnTo>
                  <a:cubicBezTo>
                    <a:pt x="1146" y="1810"/>
                    <a:pt x="1063" y="1741"/>
                    <a:pt x="983" y="1667"/>
                  </a:cubicBezTo>
                  <a:cubicBezTo>
                    <a:pt x="946" y="1630"/>
                    <a:pt x="908" y="1592"/>
                    <a:pt x="879" y="1564"/>
                  </a:cubicBezTo>
                  <a:cubicBezTo>
                    <a:pt x="852" y="1534"/>
                    <a:pt x="833" y="1514"/>
                    <a:pt x="833" y="1514"/>
                  </a:cubicBezTo>
                  <a:cubicBezTo>
                    <a:pt x="641" y="1304"/>
                    <a:pt x="457" y="1061"/>
                    <a:pt x="316" y="798"/>
                  </a:cubicBezTo>
                  <a:cubicBezTo>
                    <a:pt x="172" y="536"/>
                    <a:pt x="67" y="26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6">
              <a:extLst>
                <a:ext uri="{FF2B5EF4-FFF2-40B4-BE49-F238E27FC236}">
                  <a16:creationId xmlns:a16="http://schemas.microsoft.com/office/drawing/2014/main" id="{B0F96B09-0847-AF9F-9A32-1FB9D1C0E950}"/>
                </a:ext>
              </a:extLst>
            </p:cNvPr>
            <p:cNvSpPr/>
            <p:nvPr/>
          </p:nvSpPr>
          <p:spPr>
            <a:xfrm>
              <a:off x="2142100" y="1921750"/>
              <a:ext cx="64225" cy="26825"/>
            </a:xfrm>
            <a:custGeom>
              <a:avLst/>
              <a:gdLst/>
              <a:ahLst/>
              <a:cxnLst/>
              <a:rect l="l" t="t" r="r" b="b"/>
              <a:pathLst>
                <a:path w="2569" h="1073" extrusionOk="0">
                  <a:moveTo>
                    <a:pt x="369" y="1"/>
                  </a:moveTo>
                  <a:cubicBezTo>
                    <a:pt x="241" y="1"/>
                    <a:pt x="117" y="10"/>
                    <a:pt x="0" y="26"/>
                  </a:cubicBezTo>
                  <a:cubicBezTo>
                    <a:pt x="159" y="43"/>
                    <a:pt x="168" y="33"/>
                    <a:pt x="451" y="51"/>
                  </a:cubicBezTo>
                  <a:cubicBezTo>
                    <a:pt x="703" y="71"/>
                    <a:pt x="930" y="132"/>
                    <a:pt x="1175" y="210"/>
                  </a:cubicBezTo>
                  <a:cubicBezTo>
                    <a:pt x="1339" y="264"/>
                    <a:pt x="1499" y="328"/>
                    <a:pt x="1645" y="407"/>
                  </a:cubicBezTo>
                  <a:cubicBezTo>
                    <a:pt x="1645" y="407"/>
                    <a:pt x="1727" y="449"/>
                    <a:pt x="1806" y="498"/>
                  </a:cubicBezTo>
                  <a:cubicBezTo>
                    <a:pt x="1847" y="521"/>
                    <a:pt x="1885" y="547"/>
                    <a:pt x="1914" y="567"/>
                  </a:cubicBezTo>
                  <a:cubicBezTo>
                    <a:pt x="1942" y="586"/>
                    <a:pt x="1962" y="599"/>
                    <a:pt x="1962" y="599"/>
                  </a:cubicBezTo>
                  <a:cubicBezTo>
                    <a:pt x="2025" y="641"/>
                    <a:pt x="2158" y="731"/>
                    <a:pt x="2284" y="828"/>
                  </a:cubicBezTo>
                  <a:cubicBezTo>
                    <a:pt x="2408" y="926"/>
                    <a:pt x="2521" y="1033"/>
                    <a:pt x="2568" y="1073"/>
                  </a:cubicBezTo>
                  <a:cubicBezTo>
                    <a:pt x="2450" y="913"/>
                    <a:pt x="2311" y="759"/>
                    <a:pt x="2139" y="617"/>
                  </a:cubicBezTo>
                  <a:lnTo>
                    <a:pt x="2074" y="567"/>
                  </a:lnTo>
                  <a:cubicBezTo>
                    <a:pt x="2074" y="567"/>
                    <a:pt x="2052" y="550"/>
                    <a:pt x="2018" y="528"/>
                  </a:cubicBezTo>
                  <a:cubicBezTo>
                    <a:pt x="1983" y="505"/>
                    <a:pt x="1939" y="473"/>
                    <a:pt x="1892" y="444"/>
                  </a:cubicBezTo>
                  <a:cubicBezTo>
                    <a:pt x="1846" y="416"/>
                    <a:pt x="1799" y="388"/>
                    <a:pt x="1764" y="367"/>
                  </a:cubicBezTo>
                  <a:cubicBezTo>
                    <a:pt x="1727" y="347"/>
                    <a:pt x="1703" y="334"/>
                    <a:pt x="1703" y="334"/>
                  </a:cubicBezTo>
                  <a:cubicBezTo>
                    <a:pt x="1448" y="200"/>
                    <a:pt x="1156" y="93"/>
                    <a:pt x="859" y="43"/>
                  </a:cubicBezTo>
                  <a:cubicBezTo>
                    <a:pt x="693" y="14"/>
                    <a:pt x="528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6">
              <a:extLst>
                <a:ext uri="{FF2B5EF4-FFF2-40B4-BE49-F238E27FC236}">
                  <a16:creationId xmlns:a16="http://schemas.microsoft.com/office/drawing/2014/main" id="{0BF48EC4-BBAA-9655-47C5-B3944F0CC8C1}"/>
                </a:ext>
              </a:extLst>
            </p:cNvPr>
            <p:cNvSpPr/>
            <p:nvPr/>
          </p:nvSpPr>
          <p:spPr>
            <a:xfrm>
              <a:off x="2144625" y="1925800"/>
              <a:ext cx="34450" cy="21350"/>
            </a:xfrm>
            <a:custGeom>
              <a:avLst/>
              <a:gdLst/>
              <a:ahLst/>
              <a:cxnLst/>
              <a:rect l="l" t="t" r="r" b="b"/>
              <a:pathLst>
                <a:path w="1378" h="854" extrusionOk="0">
                  <a:moveTo>
                    <a:pt x="1" y="0"/>
                  </a:moveTo>
                  <a:lnTo>
                    <a:pt x="1" y="0"/>
                  </a:lnTo>
                  <a:cubicBezTo>
                    <a:pt x="47" y="79"/>
                    <a:pt x="49" y="87"/>
                    <a:pt x="169" y="198"/>
                  </a:cubicBezTo>
                  <a:cubicBezTo>
                    <a:pt x="277" y="295"/>
                    <a:pt x="375" y="393"/>
                    <a:pt x="500" y="477"/>
                  </a:cubicBezTo>
                  <a:cubicBezTo>
                    <a:pt x="585" y="533"/>
                    <a:pt x="670" y="586"/>
                    <a:pt x="754" y="634"/>
                  </a:cubicBezTo>
                  <a:lnTo>
                    <a:pt x="850" y="686"/>
                  </a:lnTo>
                  <a:cubicBezTo>
                    <a:pt x="897" y="713"/>
                    <a:pt x="946" y="735"/>
                    <a:pt x="946" y="735"/>
                  </a:cubicBezTo>
                  <a:cubicBezTo>
                    <a:pt x="1025" y="779"/>
                    <a:pt x="1306" y="853"/>
                    <a:pt x="1377" y="853"/>
                  </a:cubicBezTo>
                  <a:cubicBezTo>
                    <a:pt x="1261" y="794"/>
                    <a:pt x="1156" y="739"/>
                    <a:pt x="1064" y="691"/>
                  </a:cubicBezTo>
                  <a:lnTo>
                    <a:pt x="1023" y="673"/>
                  </a:lnTo>
                  <a:lnTo>
                    <a:pt x="914" y="618"/>
                  </a:lnTo>
                  <a:lnTo>
                    <a:pt x="807" y="559"/>
                  </a:lnTo>
                  <a:cubicBezTo>
                    <a:pt x="527" y="403"/>
                    <a:pt x="230" y="196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6">
              <a:extLst>
                <a:ext uri="{FF2B5EF4-FFF2-40B4-BE49-F238E27FC236}">
                  <a16:creationId xmlns:a16="http://schemas.microsoft.com/office/drawing/2014/main" id="{C7A969F2-AA61-1B08-A216-3FDD157A6E01}"/>
                </a:ext>
              </a:extLst>
            </p:cNvPr>
            <p:cNvSpPr/>
            <p:nvPr/>
          </p:nvSpPr>
          <p:spPr>
            <a:xfrm>
              <a:off x="2081250" y="1937250"/>
              <a:ext cx="74625" cy="19625"/>
            </a:xfrm>
            <a:custGeom>
              <a:avLst/>
              <a:gdLst/>
              <a:ahLst/>
              <a:cxnLst/>
              <a:rect l="l" t="t" r="r" b="b"/>
              <a:pathLst>
                <a:path w="2985" h="785" extrusionOk="0">
                  <a:moveTo>
                    <a:pt x="0" y="1"/>
                  </a:moveTo>
                  <a:lnTo>
                    <a:pt x="0" y="1"/>
                  </a:lnTo>
                  <a:cubicBezTo>
                    <a:pt x="68" y="61"/>
                    <a:pt x="109" y="87"/>
                    <a:pt x="170" y="120"/>
                  </a:cubicBezTo>
                  <a:cubicBezTo>
                    <a:pt x="230" y="147"/>
                    <a:pt x="311" y="182"/>
                    <a:pt x="476" y="210"/>
                  </a:cubicBezTo>
                  <a:cubicBezTo>
                    <a:pt x="605" y="231"/>
                    <a:pt x="731" y="240"/>
                    <a:pt x="858" y="240"/>
                  </a:cubicBezTo>
                  <a:cubicBezTo>
                    <a:pt x="1020" y="240"/>
                    <a:pt x="1181" y="226"/>
                    <a:pt x="1348" y="205"/>
                  </a:cubicBezTo>
                  <a:cubicBezTo>
                    <a:pt x="1529" y="183"/>
                    <a:pt x="1707" y="162"/>
                    <a:pt x="1879" y="162"/>
                  </a:cubicBezTo>
                  <a:cubicBezTo>
                    <a:pt x="1898" y="162"/>
                    <a:pt x="1918" y="162"/>
                    <a:pt x="1937" y="163"/>
                  </a:cubicBezTo>
                  <a:cubicBezTo>
                    <a:pt x="1937" y="163"/>
                    <a:pt x="2043" y="166"/>
                    <a:pt x="2147" y="181"/>
                  </a:cubicBezTo>
                  <a:cubicBezTo>
                    <a:pt x="2251" y="196"/>
                    <a:pt x="2350" y="232"/>
                    <a:pt x="2350" y="232"/>
                  </a:cubicBezTo>
                  <a:cubicBezTo>
                    <a:pt x="2431" y="258"/>
                    <a:pt x="2604" y="322"/>
                    <a:pt x="2741" y="439"/>
                  </a:cubicBezTo>
                  <a:cubicBezTo>
                    <a:pt x="2883" y="550"/>
                    <a:pt x="2964" y="716"/>
                    <a:pt x="2984" y="785"/>
                  </a:cubicBezTo>
                  <a:cubicBezTo>
                    <a:pt x="2949" y="552"/>
                    <a:pt x="2779" y="342"/>
                    <a:pt x="2548" y="218"/>
                  </a:cubicBezTo>
                  <a:cubicBezTo>
                    <a:pt x="2548" y="218"/>
                    <a:pt x="2526" y="206"/>
                    <a:pt x="2504" y="196"/>
                  </a:cubicBezTo>
                  <a:cubicBezTo>
                    <a:pt x="2483" y="187"/>
                    <a:pt x="2460" y="177"/>
                    <a:pt x="2460" y="177"/>
                  </a:cubicBezTo>
                  <a:cubicBezTo>
                    <a:pt x="2460" y="177"/>
                    <a:pt x="2342" y="124"/>
                    <a:pt x="2215" y="101"/>
                  </a:cubicBezTo>
                  <a:cubicBezTo>
                    <a:pt x="2088" y="75"/>
                    <a:pt x="1960" y="72"/>
                    <a:pt x="1960" y="72"/>
                  </a:cubicBezTo>
                  <a:cubicBezTo>
                    <a:pt x="1935" y="71"/>
                    <a:pt x="1909" y="71"/>
                    <a:pt x="1883" y="71"/>
                  </a:cubicBezTo>
                  <a:cubicBezTo>
                    <a:pt x="1570" y="71"/>
                    <a:pt x="1252" y="138"/>
                    <a:pt x="941" y="165"/>
                  </a:cubicBezTo>
                  <a:cubicBezTo>
                    <a:pt x="867" y="172"/>
                    <a:pt x="792" y="175"/>
                    <a:pt x="718" y="175"/>
                  </a:cubicBezTo>
                  <a:cubicBezTo>
                    <a:pt x="456" y="175"/>
                    <a:pt x="201" y="129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6">
              <a:extLst>
                <a:ext uri="{FF2B5EF4-FFF2-40B4-BE49-F238E27FC236}">
                  <a16:creationId xmlns:a16="http://schemas.microsoft.com/office/drawing/2014/main" id="{1A16DDC7-07F6-CF61-31DD-C5E109AD81F0}"/>
                </a:ext>
              </a:extLst>
            </p:cNvPr>
            <p:cNvSpPr/>
            <p:nvPr/>
          </p:nvSpPr>
          <p:spPr>
            <a:xfrm>
              <a:off x="2088900" y="1937650"/>
              <a:ext cx="37750" cy="22800"/>
            </a:xfrm>
            <a:custGeom>
              <a:avLst/>
              <a:gdLst/>
              <a:ahLst/>
              <a:cxnLst/>
              <a:rect l="l" t="t" r="r" b="b"/>
              <a:pathLst>
                <a:path w="1510" h="912" extrusionOk="0">
                  <a:moveTo>
                    <a:pt x="0" y="1"/>
                  </a:moveTo>
                  <a:lnTo>
                    <a:pt x="0" y="1"/>
                  </a:lnTo>
                  <a:cubicBezTo>
                    <a:pt x="30" y="99"/>
                    <a:pt x="28" y="110"/>
                    <a:pt x="138" y="259"/>
                  </a:cubicBezTo>
                  <a:cubicBezTo>
                    <a:pt x="240" y="390"/>
                    <a:pt x="342" y="509"/>
                    <a:pt x="482" y="610"/>
                  </a:cubicBezTo>
                  <a:cubicBezTo>
                    <a:pt x="576" y="677"/>
                    <a:pt x="676" y="735"/>
                    <a:pt x="776" y="780"/>
                  </a:cubicBezTo>
                  <a:cubicBezTo>
                    <a:pt x="776" y="780"/>
                    <a:pt x="832" y="809"/>
                    <a:pt x="890" y="830"/>
                  </a:cubicBezTo>
                  <a:cubicBezTo>
                    <a:pt x="947" y="854"/>
                    <a:pt x="1007" y="871"/>
                    <a:pt x="1007" y="871"/>
                  </a:cubicBezTo>
                  <a:cubicBezTo>
                    <a:pt x="1055" y="889"/>
                    <a:pt x="1162" y="906"/>
                    <a:pt x="1266" y="910"/>
                  </a:cubicBezTo>
                  <a:cubicBezTo>
                    <a:pt x="1282" y="911"/>
                    <a:pt x="1297" y="911"/>
                    <a:pt x="1312" y="911"/>
                  </a:cubicBezTo>
                  <a:cubicBezTo>
                    <a:pt x="1399" y="911"/>
                    <a:pt x="1477" y="901"/>
                    <a:pt x="1510" y="894"/>
                  </a:cubicBezTo>
                  <a:cubicBezTo>
                    <a:pt x="1384" y="878"/>
                    <a:pt x="1259" y="851"/>
                    <a:pt x="1126" y="811"/>
                  </a:cubicBezTo>
                  <a:lnTo>
                    <a:pt x="1127" y="811"/>
                  </a:lnTo>
                  <a:lnTo>
                    <a:pt x="1077" y="798"/>
                  </a:lnTo>
                  <a:cubicBezTo>
                    <a:pt x="1077" y="798"/>
                    <a:pt x="1013" y="778"/>
                    <a:pt x="949" y="756"/>
                  </a:cubicBezTo>
                  <a:cubicBezTo>
                    <a:pt x="918" y="743"/>
                    <a:pt x="887" y="731"/>
                    <a:pt x="863" y="721"/>
                  </a:cubicBezTo>
                  <a:cubicBezTo>
                    <a:pt x="840" y="710"/>
                    <a:pt x="825" y="703"/>
                    <a:pt x="825" y="703"/>
                  </a:cubicBezTo>
                  <a:cubicBezTo>
                    <a:pt x="499" y="558"/>
                    <a:pt x="183" y="28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6">
              <a:extLst>
                <a:ext uri="{FF2B5EF4-FFF2-40B4-BE49-F238E27FC236}">
                  <a16:creationId xmlns:a16="http://schemas.microsoft.com/office/drawing/2014/main" id="{51C62767-49BF-0992-F3FF-72D96301D492}"/>
                </a:ext>
              </a:extLst>
            </p:cNvPr>
            <p:cNvSpPr/>
            <p:nvPr/>
          </p:nvSpPr>
          <p:spPr>
            <a:xfrm>
              <a:off x="2026975" y="1980675"/>
              <a:ext cx="56875" cy="26425"/>
            </a:xfrm>
            <a:custGeom>
              <a:avLst/>
              <a:gdLst/>
              <a:ahLst/>
              <a:cxnLst/>
              <a:rect l="l" t="t" r="r" b="b"/>
              <a:pathLst>
                <a:path w="2275" h="1057" extrusionOk="0">
                  <a:moveTo>
                    <a:pt x="2275" y="2"/>
                  </a:moveTo>
                  <a:cubicBezTo>
                    <a:pt x="2135" y="5"/>
                    <a:pt x="2125" y="0"/>
                    <a:pt x="1878" y="59"/>
                  </a:cubicBezTo>
                  <a:cubicBezTo>
                    <a:pt x="1657" y="113"/>
                    <a:pt x="1453" y="162"/>
                    <a:pt x="1237" y="251"/>
                  </a:cubicBezTo>
                  <a:cubicBezTo>
                    <a:pt x="1092" y="312"/>
                    <a:pt x="951" y="377"/>
                    <a:pt x="818" y="447"/>
                  </a:cubicBezTo>
                  <a:cubicBezTo>
                    <a:pt x="818" y="447"/>
                    <a:pt x="744" y="486"/>
                    <a:pt x="671" y="527"/>
                  </a:cubicBezTo>
                  <a:cubicBezTo>
                    <a:pt x="597" y="567"/>
                    <a:pt x="526" y="612"/>
                    <a:pt x="526" y="612"/>
                  </a:cubicBezTo>
                  <a:cubicBezTo>
                    <a:pt x="467" y="647"/>
                    <a:pt x="349" y="734"/>
                    <a:pt x="241" y="826"/>
                  </a:cubicBezTo>
                  <a:cubicBezTo>
                    <a:pt x="133" y="918"/>
                    <a:pt x="35" y="1016"/>
                    <a:pt x="1" y="1057"/>
                  </a:cubicBezTo>
                  <a:cubicBezTo>
                    <a:pt x="145" y="957"/>
                    <a:pt x="295" y="861"/>
                    <a:pt x="459" y="761"/>
                  </a:cubicBezTo>
                  <a:lnTo>
                    <a:pt x="519" y="723"/>
                  </a:lnTo>
                  <a:cubicBezTo>
                    <a:pt x="519" y="723"/>
                    <a:pt x="600" y="673"/>
                    <a:pt x="681" y="625"/>
                  </a:cubicBezTo>
                  <a:cubicBezTo>
                    <a:pt x="763" y="579"/>
                    <a:pt x="848" y="534"/>
                    <a:pt x="848" y="534"/>
                  </a:cubicBezTo>
                  <a:cubicBezTo>
                    <a:pt x="1288" y="300"/>
                    <a:pt x="1819" y="104"/>
                    <a:pt x="2275" y="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36">
              <a:extLst>
                <a:ext uri="{FF2B5EF4-FFF2-40B4-BE49-F238E27FC236}">
                  <a16:creationId xmlns:a16="http://schemas.microsoft.com/office/drawing/2014/main" id="{4BEBE1C0-3CAC-0CB0-1E8B-8932A08D81C4}"/>
                </a:ext>
              </a:extLst>
            </p:cNvPr>
            <p:cNvSpPr/>
            <p:nvPr/>
          </p:nvSpPr>
          <p:spPr>
            <a:xfrm>
              <a:off x="1865250" y="2012950"/>
              <a:ext cx="57575" cy="21925"/>
            </a:xfrm>
            <a:custGeom>
              <a:avLst/>
              <a:gdLst/>
              <a:ahLst/>
              <a:cxnLst/>
              <a:rect l="l" t="t" r="r" b="b"/>
              <a:pathLst>
                <a:path w="2303" h="877" extrusionOk="0">
                  <a:moveTo>
                    <a:pt x="657" y="1"/>
                  </a:moveTo>
                  <a:cubicBezTo>
                    <a:pt x="579" y="1"/>
                    <a:pt x="446" y="17"/>
                    <a:pt x="319" y="46"/>
                  </a:cubicBezTo>
                  <a:cubicBezTo>
                    <a:pt x="178" y="80"/>
                    <a:pt x="49" y="137"/>
                    <a:pt x="0" y="163"/>
                  </a:cubicBezTo>
                  <a:cubicBezTo>
                    <a:pt x="173" y="119"/>
                    <a:pt x="352" y="95"/>
                    <a:pt x="545" y="93"/>
                  </a:cubicBezTo>
                  <a:lnTo>
                    <a:pt x="617" y="90"/>
                  </a:lnTo>
                  <a:cubicBezTo>
                    <a:pt x="617" y="90"/>
                    <a:pt x="641" y="90"/>
                    <a:pt x="676" y="92"/>
                  </a:cubicBezTo>
                  <a:cubicBezTo>
                    <a:pt x="712" y="94"/>
                    <a:pt x="759" y="94"/>
                    <a:pt x="806" y="99"/>
                  </a:cubicBezTo>
                  <a:cubicBezTo>
                    <a:pt x="854" y="104"/>
                    <a:pt x="900" y="110"/>
                    <a:pt x="936" y="114"/>
                  </a:cubicBezTo>
                  <a:cubicBezTo>
                    <a:pt x="971" y="120"/>
                    <a:pt x="994" y="125"/>
                    <a:pt x="994" y="125"/>
                  </a:cubicBezTo>
                  <a:cubicBezTo>
                    <a:pt x="1241" y="171"/>
                    <a:pt x="1497" y="255"/>
                    <a:pt x="1724" y="390"/>
                  </a:cubicBezTo>
                  <a:cubicBezTo>
                    <a:pt x="1952" y="520"/>
                    <a:pt x="2153" y="691"/>
                    <a:pt x="2302" y="876"/>
                  </a:cubicBezTo>
                  <a:cubicBezTo>
                    <a:pt x="2234" y="752"/>
                    <a:pt x="2237" y="735"/>
                    <a:pt x="2049" y="555"/>
                  </a:cubicBezTo>
                  <a:cubicBezTo>
                    <a:pt x="1879" y="399"/>
                    <a:pt x="1702" y="268"/>
                    <a:pt x="1481" y="174"/>
                  </a:cubicBezTo>
                  <a:cubicBezTo>
                    <a:pt x="1333" y="113"/>
                    <a:pt x="1179" y="64"/>
                    <a:pt x="1027" y="38"/>
                  </a:cubicBezTo>
                  <a:cubicBezTo>
                    <a:pt x="1027" y="38"/>
                    <a:pt x="942" y="21"/>
                    <a:pt x="856" y="13"/>
                  </a:cubicBezTo>
                  <a:cubicBezTo>
                    <a:pt x="812" y="7"/>
                    <a:pt x="769" y="4"/>
                    <a:pt x="737" y="4"/>
                  </a:cubicBezTo>
                  <a:cubicBezTo>
                    <a:pt x="704" y="2"/>
                    <a:pt x="683" y="1"/>
                    <a:pt x="683" y="1"/>
                  </a:cubicBezTo>
                  <a:cubicBezTo>
                    <a:pt x="675" y="1"/>
                    <a:pt x="667" y="1"/>
                    <a:pt x="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36">
              <a:extLst>
                <a:ext uri="{FF2B5EF4-FFF2-40B4-BE49-F238E27FC236}">
                  <a16:creationId xmlns:a16="http://schemas.microsoft.com/office/drawing/2014/main" id="{E3073760-4059-03F6-F44E-579CDD766636}"/>
                </a:ext>
              </a:extLst>
            </p:cNvPr>
            <p:cNvSpPr/>
            <p:nvPr/>
          </p:nvSpPr>
          <p:spPr>
            <a:xfrm>
              <a:off x="1884175" y="1989900"/>
              <a:ext cx="38225" cy="38525"/>
            </a:xfrm>
            <a:custGeom>
              <a:avLst/>
              <a:gdLst/>
              <a:ahLst/>
              <a:cxnLst/>
              <a:rect l="l" t="t" r="r" b="b"/>
              <a:pathLst>
                <a:path w="1529" h="1541" extrusionOk="0">
                  <a:moveTo>
                    <a:pt x="390" y="1"/>
                  </a:moveTo>
                  <a:cubicBezTo>
                    <a:pt x="368" y="1"/>
                    <a:pt x="345" y="2"/>
                    <a:pt x="323" y="3"/>
                  </a:cubicBezTo>
                  <a:cubicBezTo>
                    <a:pt x="180" y="11"/>
                    <a:pt x="48" y="55"/>
                    <a:pt x="0" y="78"/>
                  </a:cubicBezTo>
                  <a:cubicBezTo>
                    <a:pt x="74" y="65"/>
                    <a:pt x="148" y="59"/>
                    <a:pt x="224" y="59"/>
                  </a:cubicBezTo>
                  <a:cubicBezTo>
                    <a:pt x="323" y="59"/>
                    <a:pt x="425" y="70"/>
                    <a:pt x="528" y="94"/>
                  </a:cubicBezTo>
                  <a:lnTo>
                    <a:pt x="594" y="110"/>
                  </a:lnTo>
                  <a:cubicBezTo>
                    <a:pt x="594" y="110"/>
                    <a:pt x="683" y="133"/>
                    <a:pt x="766" y="169"/>
                  </a:cubicBezTo>
                  <a:cubicBezTo>
                    <a:pt x="850" y="203"/>
                    <a:pt x="927" y="253"/>
                    <a:pt x="927" y="253"/>
                  </a:cubicBezTo>
                  <a:cubicBezTo>
                    <a:pt x="1131" y="378"/>
                    <a:pt x="1302" y="584"/>
                    <a:pt x="1393" y="821"/>
                  </a:cubicBezTo>
                  <a:cubicBezTo>
                    <a:pt x="1487" y="1055"/>
                    <a:pt x="1502" y="1317"/>
                    <a:pt x="1451" y="1541"/>
                  </a:cubicBezTo>
                  <a:cubicBezTo>
                    <a:pt x="1482" y="1479"/>
                    <a:pt x="1495" y="1443"/>
                    <a:pt x="1507" y="1394"/>
                  </a:cubicBezTo>
                  <a:cubicBezTo>
                    <a:pt x="1515" y="1343"/>
                    <a:pt x="1528" y="1277"/>
                    <a:pt x="1523" y="1150"/>
                  </a:cubicBezTo>
                  <a:cubicBezTo>
                    <a:pt x="1511" y="924"/>
                    <a:pt x="1459" y="709"/>
                    <a:pt x="1325" y="510"/>
                  </a:cubicBezTo>
                  <a:cubicBezTo>
                    <a:pt x="1235" y="378"/>
                    <a:pt x="1117" y="268"/>
                    <a:pt x="990" y="185"/>
                  </a:cubicBezTo>
                  <a:cubicBezTo>
                    <a:pt x="990" y="185"/>
                    <a:pt x="917" y="137"/>
                    <a:pt x="839" y="102"/>
                  </a:cubicBezTo>
                  <a:cubicBezTo>
                    <a:pt x="763" y="65"/>
                    <a:pt x="680" y="40"/>
                    <a:pt x="680" y="40"/>
                  </a:cubicBezTo>
                  <a:cubicBezTo>
                    <a:pt x="624" y="21"/>
                    <a:pt x="510" y="1"/>
                    <a:pt x="3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6">
              <a:extLst>
                <a:ext uri="{FF2B5EF4-FFF2-40B4-BE49-F238E27FC236}">
                  <a16:creationId xmlns:a16="http://schemas.microsoft.com/office/drawing/2014/main" id="{1CE0A137-1FAF-87FF-3E97-1AE7492D2652}"/>
                </a:ext>
              </a:extLst>
            </p:cNvPr>
            <p:cNvSpPr/>
            <p:nvPr/>
          </p:nvSpPr>
          <p:spPr>
            <a:xfrm>
              <a:off x="1833650" y="1961850"/>
              <a:ext cx="83725" cy="42975"/>
            </a:xfrm>
            <a:custGeom>
              <a:avLst/>
              <a:gdLst/>
              <a:ahLst/>
              <a:cxnLst/>
              <a:rect l="l" t="t" r="r" b="b"/>
              <a:pathLst>
                <a:path w="3349" h="1719" extrusionOk="0">
                  <a:moveTo>
                    <a:pt x="2588" y="1"/>
                  </a:moveTo>
                  <a:cubicBezTo>
                    <a:pt x="2495" y="1"/>
                    <a:pt x="2402" y="9"/>
                    <a:pt x="2311" y="19"/>
                  </a:cubicBezTo>
                  <a:cubicBezTo>
                    <a:pt x="2133" y="44"/>
                    <a:pt x="1951" y="76"/>
                    <a:pt x="1769" y="141"/>
                  </a:cubicBezTo>
                  <a:cubicBezTo>
                    <a:pt x="1526" y="223"/>
                    <a:pt x="1295" y="336"/>
                    <a:pt x="1085" y="468"/>
                  </a:cubicBezTo>
                  <a:cubicBezTo>
                    <a:pt x="1085" y="468"/>
                    <a:pt x="1056" y="486"/>
                    <a:pt x="1012" y="513"/>
                  </a:cubicBezTo>
                  <a:cubicBezTo>
                    <a:pt x="970" y="543"/>
                    <a:pt x="913" y="583"/>
                    <a:pt x="857" y="623"/>
                  </a:cubicBezTo>
                  <a:cubicBezTo>
                    <a:pt x="802" y="665"/>
                    <a:pt x="749" y="710"/>
                    <a:pt x="709" y="742"/>
                  </a:cubicBezTo>
                  <a:cubicBezTo>
                    <a:pt x="668" y="775"/>
                    <a:pt x="643" y="800"/>
                    <a:pt x="643" y="800"/>
                  </a:cubicBezTo>
                  <a:cubicBezTo>
                    <a:pt x="557" y="873"/>
                    <a:pt x="393" y="1050"/>
                    <a:pt x="261" y="1242"/>
                  </a:cubicBezTo>
                  <a:cubicBezTo>
                    <a:pt x="125" y="1431"/>
                    <a:pt x="33" y="1639"/>
                    <a:pt x="0" y="1719"/>
                  </a:cubicBezTo>
                  <a:cubicBezTo>
                    <a:pt x="143" y="1471"/>
                    <a:pt x="323" y="1240"/>
                    <a:pt x="546" y="1018"/>
                  </a:cubicBezTo>
                  <a:lnTo>
                    <a:pt x="586" y="976"/>
                  </a:lnTo>
                  <a:cubicBezTo>
                    <a:pt x="606" y="955"/>
                    <a:pt x="627" y="936"/>
                    <a:pt x="627" y="936"/>
                  </a:cubicBezTo>
                  <a:cubicBezTo>
                    <a:pt x="627" y="936"/>
                    <a:pt x="739" y="829"/>
                    <a:pt x="861" y="736"/>
                  </a:cubicBezTo>
                  <a:cubicBezTo>
                    <a:pt x="921" y="686"/>
                    <a:pt x="985" y="645"/>
                    <a:pt x="1032" y="610"/>
                  </a:cubicBezTo>
                  <a:cubicBezTo>
                    <a:pt x="1078" y="577"/>
                    <a:pt x="1112" y="558"/>
                    <a:pt x="1112" y="558"/>
                  </a:cubicBezTo>
                  <a:cubicBezTo>
                    <a:pt x="1454" y="337"/>
                    <a:pt x="1862" y="173"/>
                    <a:pt x="2281" y="97"/>
                  </a:cubicBezTo>
                  <a:cubicBezTo>
                    <a:pt x="2407" y="75"/>
                    <a:pt x="2535" y="59"/>
                    <a:pt x="2659" y="59"/>
                  </a:cubicBezTo>
                  <a:cubicBezTo>
                    <a:pt x="2742" y="59"/>
                    <a:pt x="2823" y="66"/>
                    <a:pt x="2903" y="84"/>
                  </a:cubicBezTo>
                  <a:cubicBezTo>
                    <a:pt x="3001" y="106"/>
                    <a:pt x="3097" y="139"/>
                    <a:pt x="3177" y="195"/>
                  </a:cubicBezTo>
                  <a:cubicBezTo>
                    <a:pt x="3256" y="251"/>
                    <a:pt x="3318" y="329"/>
                    <a:pt x="3348" y="419"/>
                  </a:cubicBezTo>
                  <a:cubicBezTo>
                    <a:pt x="3324" y="310"/>
                    <a:pt x="3285" y="254"/>
                    <a:pt x="3225" y="194"/>
                  </a:cubicBezTo>
                  <a:cubicBezTo>
                    <a:pt x="3162" y="137"/>
                    <a:pt x="3066" y="70"/>
                    <a:pt x="2859" y="27"/>
                  </a:cubicBezTo>
                  <a:cubicBezTo>
                    <a:pt x="2769" y="8"/>
                    <a:pt x="2678" y="1"/>
                    <a:pt x="2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6">
              <a:extLst>
                <a:ext uri="{FF2B5EF4-FFF2-40B4-BE49-F238E27FC236}">
                  <a16:creationId xmlns:a16="http://schemas.microsoft.com/office/drawing/2014/main" id="{083CA5A7-74C2-07A3-1ED3-4C856FE8B610}"/>
                </a:ext>
              </a:extLst>
            </p:cNvPr>
            <p:cNvSpPr/>
            <p:nvPr/>
          </p:nvSpPr>
          <p:spPr>
            <a:xfrm>
              <a:off x="1809200" y="2125475"/>
              <a:ext cx="46475" cy="30825"/>
            </a:xfrm>
            <a:custGeom>
              <a:avLst/>
              <a:gdLst/>
              <a:ahLst/>
              <a:cxnLst/>
              <a:rect l="l" t="t" r="r" b="b"/>
              <a:pathLst>
                <a:path w="1859" h="1233" extrusionOk="0">
                  <a:moveTo>
                    <a:pt x="970" y="0"/>
                  </a:moveTo>
                  <a:cubicBezTo>
                    <a:pt x="938" y="0"/>
                    <a:pt x="906" y="2"/>
                    <a:pt x="873" y="5"/>
                  </a:cubicBezTo>
                  <a:cubicBezTo>
                    <a:pt x="695" y="22"/>
                    <a:pt x="525" y="98"/>
                    <a:pt x="391" y="203"/>
                  </a:cubicBezTo>
                  <a:cubicBezTo>
                    <a:pt x="391" y="203"/>
                    <a:pt x="316" y="262"/>
                    <a:pt x="253" y="335"/>
                  </a:cubicBezTo>
                  <a:cubicBezTo>
                    <a:pt x="188" y="405"/>
                    <a:pt x="139" y="488"/>
                    <a:pt x="139" y="488"/>
                  </a:cubicBezTo>
                  <a:cubicBezTo>
                    <a:pt x="97" y="553"/>
                    <a:pt x="33" y="710"/>
                    <a:pt x="18" y="869"/>
                  </a:cubicBezTo>
                  <a:cubicBezTo>
                    <a:pt x="1" y="1029"/>
                    <a:pt x="40" y="1179"/>
                    <a:pt x="61" y="1232"/>
                  </a:cubicBezTo>
                  <a:cubicBezTo>
                    <a:pt x="35" y="1044"/>
                    <a:pt x="65" y="849"/>
                    <a:pt x="152" y="661"/>
                  </a:cubicBezTo>
                  <a:lnTo>
                    <a:pt x="152" y="663"/>
                  </a:lnTo>
                  <a:lnTo>
                    <a:pt x="185" y="594"/>
                  </a:lnTo>
                  <a:cubicBezTo>
                    <a:pt x="185" y="594"/>
                    <a:pt x="231" y="505"/>
                    <a:pt x="294" y="427"/>
                  </a:cubicBezTo>
                  <a:cubicBezTo>
                    <a:pt x="356" y="347"/>
                    <a:pt x="434" y="285"/>
                    <a:pt x="434" y="285"/>
                  </a:cubicBezTo>
                  <a:cubicBezTo>
                    <a:pt x="587" y="155"/>
                    <a:pt x="795" y="84"/>
                    <a:pt x="1005" y="84"/>
                  </a:cubicBezTo>
                  <a:cubicBezTo>
                    <a:pt x="1073" y="84"/>
                    <a:pt x="1141" y="92"/>
                    <a:pt x="1208" y="107"/>
                  </a:cubicBezTo>
                  <a:cubicBezTo>
                    <a:pt x="1482" y="161"/>
                    <a:pt x="1727" y="334"/>
                    <a:pt x="1859" y="552"/>
                  </a:cubicBezTo>
                  <a:cubicBezTo>
                    <a:pt x="1831" y="480"/>
                    <a:pt x="1813" y="443"/>
                    <a:pt x="1781" y="395"/>
                  </a:cubicBezTo>
                  <a:cubicBezTo>
                    <a:pt x="1745" y="352"/>
                    <a:pt x="1701" y="291"/>
                    <a:pt x="1585" y="208"/>
                  </a:cubicBezTo>
                  <a:cubicBezTo>
                    <a:pt x="1404" y="82"/>
                    <a:pt x="1198" y="0"/>
                    <a:pt x="9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6">
              <a:extLst>
                <a:ext uri="{FF2B5EF4-FFF2-40B4-BE49-F238E27FC236}">
                  <a16:creationId xmlns:a16="http://schemas.microsoft.com/office/drawing/2014/main" id="{ABACF0BF-DFBA-30E3-C8A3-FE816C414E05}"/>
                </a:ext>
              </a:extLst>
            </p:cNvPr>
            <p:cNvSpPr/>
            <p:nvPr/>
          </p:nvSpPr>
          <p:spPr>
            <a:xfrm>
              <a:off x="1821025" y="2212175"/>
              <a:ext cx="56475" cy="17100"/>
            </a:xfrm>
            <a:custGeom>
              <a:avLst/>
              <a:gdLst/>
              <a:ahLst/>
              <a:cxnLst/>
              <a:rect l="l" t="t" r="r" b="b"/>
              <a:pathLst>
                <a:path w="2259" h="684" extrusionOk="0">
                  <a:moveTo>
                    <a:pt x="2258" y="1"/>
                  </a:moveTo>
                  <a:lnTo>
                    <a:pt x="2258" y="1"/>
                  </a:lnTo>
                  <a:cubicBezTo>
                    <a:pt x="2112" y="78"/>
                    <a:pt x="1961" y="151"/>
                    <a:pt x="1795" y="224"/>
                  </a:cubicBezTo>
                  <a:lnTo>
                    <a:pt x="1795" y="223"/>
                  </a:lnTo>
                  <a:lnTo>
                    <a:pt x="1735" y="252"/>
                  </a:lnTo>
                  <a:cubicBezTo>
                    <a:pt x="1735" y="252"/>
                    <a:pt x="1654" y="288"/>
                    <a:pt x="1573" y="323"/>
                  </a:cubicBezTo>
                  <a:cubicBezTo>
                    <a:pt x="1489" y="355"/>
                    <a:pt x="1406" y="385"/>
                    <a:pt x="1406" y="385"/>
                  </a:cubicBezTo>
                  <a:cubicBezTo>
                    <a:pt x="965" y="546"/>
                    <a:pt x="440" y="645"/>
                    <a:pt x="0" y="659"/>
                  </a:cubicBezTo>
                  <a:cubicBezTo>
                    <a:pt x="86" y="676"/>
                    <a:pt x="120" y="683"/>
                    <a:pt x="202" y="683"/>
                  </a:cubicBezTo>
                  <a:cubicBezTo>
                    <a:pt x="243" y="683"/>
                    <a:pt x="298" y="681"/>
                    <a:pt x="378" y="677"/>
                  </a:cubicBezTo>
                  <a:cubicBezTo>
                    <a:pt x="591" y="664"/>
                    <a:pt x="790" y="650"/>
                    <a:pt x="1005" y="600"/>
                  </a:cubicBezTo>
                  <a:cubicBezTo>
                    <a:pt x="1148" y="565"/>
                    <a:pt x="1289" y="524"/>
                    <a:pt x="1422" y="476"/>
                  </a:cubicBezTo>
                  <a:cubicBezTo>
                    <a:pt x="1422" y="476"/>
                    <a:pt x="1497" y="450"/>
                    <a:pt x="1570" y="421"/>
                  </a:cubicBezTo>
                  <a:cubicBezTo>
                    <a:pt x="1645" y="393"/>
                    <a:pt x="1717" y="360"/>
                    <a:pt x="1717" y="360"/>
                  </a:cubicBezTo>
                  <a:cubicBezTo>
                    <a:pt x="1777" y="335"/>
                    <a:pt x="1897" y="267"/>
                    <a:pt x="2008" y="192"/>
                  </a:cubicBezTo>
                  <a:cubicBezTo>
                    <a:pt x="2120" y="117"/>
                    <a:pt x="2221" y="36"/>
                    <a:pt x="22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6">
              <a:extLst>
                <a:ext uri="{FF2B5EF4-FFF2-40B4-BE49-F238E27FC236}">
                  <a16:creationId xmlns:a16="http://schemas.microsoft.com/office/drawing/2014/main" id="{9C1A9534-3227-365A-0047-7C134D6B59D0}"/>
                </a:ext>
              </a:extLst>
            </p:cNvPr>
            <p:cNvSpPr/>
            <p:nvPr/>
          </p:nvSpPr>
          <p:spPr>
            <a:xfrm>
              <a:off x="1814875" y="2198550"/>
              <a:ext cx="41900" cy="25750"/>
            </a:xfrm>
            <a:custGeom>
              <a:avLst/>
              <a:gdLst/>
              <a:ahLst/>
              <a:cxnLst/>
              <a:rect l="l" t="t" r="r" b="b"/>
              <a:pathLst>
                <a:path w="1676" h="1030" extrusionOk="0">
                  <a:moveTo>
                    <a:pt x="1619" y="0"/>
                  </a:moveTo>
                  <a:cubicBezTo>
                    <a:pt x="1553" y="0"/>
                    <a:pt x="1516" y="6"/>
                    <a:pt x="1360" y="48"/>
                  </a:cubicBezTo>
                  <a:cubicBezTo>
                    <a:pt x="1187" y="99"/>
                    <a:pt x="1026" y="148"/>
                    <a:pt x="861" y="236"/>
                  </a:cubicBezTo>
                  <a:cubicBezTo>
                    <a:pt x="751" y="296"/>
                    <a:pt x="645" y="361"/>
                    <a:pt x="548" y="431"/>
                  </a:cubicBezTo>
                  <a:cubicBezTo>
                    <a:pt x="548" y="431"/>
                    <a:pt x="493" y="469"/>
                    <a:pt x="440" y="511"/>
                  </a:cubicBezTo>
                  <a:cubicBezTo>
                    <a:pt x="386" y="551"/>
                    <a:pt x="336" y="595"/>
                    <a:pt x="336" y="595"/>
                  </a:cubicBezTo>
                  <a:cubicBezTo>
                    <a:pt x="294" y="630"/>
                    <a:pt x="214" y="717"/>
                    <a:pt x="146" y="806"/>
                  </a:cubicBezTo>
                  <a:cubicBezTo>
                    <a:pt x="77" y="897"/>
                    <a:pt x="20" y="991"/>
                    <a:pt x="1" y="1030"/>
                  </a:cubicBezTo>
                  <a:cubicBezTo>
                    <a:pt x="98" y="929"/>
                    <a:pt x="201" y="833"/>
                    <a:pt x="317" y="735"/>
                  </a:cubicBezTo>
                  <a:lnTo>
                    <a:pt x="358" y="697"/>
                  </a:lnTo>
                  <a:cubicBezTo>
                    <a:pt x="358" y="697"/>
                    <a:pt x="414" y="648"/>
                    <a:pt x="471" y="601"/>
                  </a:cubicBezTo>
                  <a:cubicBezTo>
                    <a:pt x="530" y="555"/>
                    <a:pt x="590" y="512"/>
                    <a:pt x="590" y="512"/>
                  </a:cubicBezTo>
                  <a:cubicBezTo>
                    <a:pt x="908" y="280"/>
                    <a:pt x="1316" y="90"/>
                    <a:pt x="1676" y="1"/>
                  </a:cubicBezTo>
                  <a:cubicBezTo>
                    <a:pt x="1654" y="0"/>
                    <a:pt x="1635" y="0"/>
                    <a:pt x="16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6">
              <a:extLst>
                <a:ext uri="{FF2B5EF4-FFF2-40B4-BE49-F238E27FC236}">
                  <a16:creationId xmlns:a16="http://schemas.microsoft.com/office/drawing/2014/main" id="{97D80126-A7C6-947B-272D-9DED742074B8}"/>
                </a:ext>
              </a:extLst>
            </p:cNvPr>
            <p:cNvSpPr/>
            <p:nvPr/>
          </p:nvSpPr>
          <p:spPr>
            <a:xfrm>
              <a:off x="1856075" y="2204125"/>
              <a:ext cx="49550" cy="67875"/>
            </a:xfrm>
            <a:custGeom>
              <a:avLst/>
              <a:gdLst/>
              <a:ahLst/>
              <a:cxnLst/>
              <a:rect l="l" t="t" r="r" b="b"/>
              <a:pathLst>
                <a:path w="1982" h="2715" extrusionOk="0">
                  <a:moveTo>
                    <a:pt x="1982" y="0"/>
                  </a:moveTo>
                  <a:lnTo>
                    <a:pt x="1982" y="0"/>
                  </a:lnTo>
                  <a:cubicBezTo>
                    <a:pt x="1901" y="220"/>
                    <a:pt x="1773" y="422"/>
                    <a:pt x="1608" y="620"/>
                  </a:cubicBezTo>
                  <a:lnTo>
                    <a:pt x="1548" y="693"/>
                  </a:lnTo>
                  <a:cubicBezTo>
                    <a:pt x="1548" y="693"/>
                    <a:pt x="1466" y="789"/>
                    <a:pt x="1376" y="879"/>
                  </a:cubicBezTo>
                  <a:cubicBezTo>
                    <a:pt x="1289" y="971"/>
                    <a:pt x="1195" y="1058"/>
                    <a:pt x="1195" y="1058"/>
                  </a:cubicBezTo>
                  <a:cubicBezTo>
                    <a:pt x="951" y="1289"/>
                    <a:pt x="674" y="1525"/>
                    <a:pt x="447" y="1803"/>
                  </a:cubicBezTo>
                  <a:cubicBezTo>
                    <a:pt x="217" y="2075"/>
                    <a:pt x="45" y="2399"/>
                    <a:pt x="1" y="2714"/>
                  </a:cubicBezTo>
                  <a:cubicBezTo>
                    <a:pt x="32" y="2625"/>
                    <a:pt x="53" y="2580"/>
                    <a:pt x="77" y="2517"/>
                  </a:cubicBezTo>
                  <a:cubicBezTo>
                    <a:pt x="106" y="2455"/>
                    <a:pt x="132" y="2372"/>
                    <a:pt x="217" y="2227"/>
                  </a:cubicBezTo>
                  <a:cubicBezTo>
                    <a:pt x="371" y="1968"/>
                    <a:pt x="572" y="1773"/>
                    <a:pt x="792" y="1557"/>
                  </a:cubicBezTo>
                  <a:cubicBezTo>
                    <a:pt x="940" y="1414"/>
                    <a:pt x="1096" y="1277"/>
                    <a:pt x="1242" y="1139"/>
                  </a:cubicBezTo>
                  <a:cubicBezTo>
                    <a:pt x="1242" y="1139"/>
                    <a:pt x="1323" y="1060"/>
                    <a:pt x="1404" y="982"/>
                  </a:cubicBezTo>
                  <a:cubicBezTo>
                    <a:pt x="1484" y="902"/>
                    <a:pt x="1560" y="818"/>
                    <a:pt x="1560" y="818"/>
                  </a:cubicBezTo>
                  <a:cubicBezTo>
                    <a:pt x="1622" y="749"/>
                    <a:pt x="1743" y="591"/>
                    <a:pt x="1831" y="421"/>
                  </a:cubicBezTo>
                  <a:cubicBezTo>
                    <a:pt x="1924" y="251"/>
                    <a:pt x="1971" y="71"/>
                    <a:pt x="19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6">
              <a:extLst>
                <a:ext uri="{FF2B5EF4-FFF2-40B4-BE49-F238E27FC236}">
                  <a16:creationId xmlns:a16="http://schemas.microsoft.com/office/drawing/2014/main" id="{F1E37120-8D20-BA76-4CE7-AE13BF5AB94D}"/>
                </a:ext>
              </a:extLst>
            </p:cNvPr>
            <p:cNvSpPr/>
            <p:nvPr/>
          </p:nvSpPr>
          <p:spPr>
            <a:xfrm>
              <a:off x="1620850" y="2282775"/>
              <a:ext cx="36050" cy="54700"/>
            </a:xfrm>
            <a:custGeom>
              <a:avLst/>
              <a:gdLst/>
              <a:ahLst/>
              <a:cxnLst/>
              <a:rect l="l" t="t" r="r" b="b"/>
              <a:pathLst>
                <a:path w="1442" h="2188" extrusionOk="0">
                  <a:moveTo>
                    <a:pt x="0" y="1"/>
                  </a:moveTo>
                  <a:lnTo>
                    <a:pt x="0" y="1"/>
                  </a:lnTo>
                  <a:cubicBezTo>
                    <a:pt x="38" y="180"/>
                    <a:pt x="90" y="363"/>
                    <a:pt x="166" y="555"/>
                  </a:cubicBezTo>
                  <a:lnTo>
                    <a:pt x="196" y="624"/>
                  </a:lnTo>
                  <a:cubicBezTo>
                    <a:pt x="196" y="624"/>
                    <a:pt x="238" y="715"/>
                    <a:pt x="283" y="805"/>
                  </a:cubicBezTo>
                  <a:cubicBezTo>
                    <a:pt x="329" y="894"/>
                    <a:pt x="378" y="982"/>
                    <a:pt x="378" y="982"/>
                  </a:cubicBezTo>
                  <a:cubicBezTo>
                    <a:pt x="636" y="1448"/>
                    <a:pt x="1047" y="1898"/>
                    <a:pt x="1442" y="2187"/>
                  </a:cubicBezTo>
                  <a:cubicBezTo>
                    <a:pt x="1349" y="2073"/>
                    <a:pt x="1339" y="2071"/>
                    <a:pt x="1154" y="1885"/>
                  </a:cubicBezTo>
                  <a:cubicBezTo>
                    <a:pt x="992" y="1715"/>
                    <a:pt x="864" y="1540"/>
                    <a:pt x="723" y="1347"/>
                  </a:cubicBezTo>
                  <a:cubicBezTo>
                    <a:pt x="629" y="1217"/>
                    <a:pt x="541" y="1084"/>
                    <a:pt x="465" y="951"/>
                  </a:cubicBezTo>
                  <a:cubicBezTo>
                    <a:pt x="465" y="951"/>
                    <a:pt x="422" y="877"/>
                    <a:pt x="383" y="800"/>
                  </a:cubicBezTo>
                  <a:cubicBezTo>
                    <a:pt x="342" y="724"/>
                    <a:pt x="306" y="645"/>
                    <a:pt x="306" y="645"/>
                  </a:cubicBezTo>
                  <a:cubicBezTo>
                    <a:pt x="279" y="591"/>
                    <a:pt x="215" y="462"/>
                    <a:pt x="143" y="318"/>
                  </a:cubicBezTo>
                  <a:cubicBezTo>
                    <a:pt x="81" y="185"/>
                    <a:pt x="26" y="5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6">
              <a:extLst>
                <a:ext uri="{FF2B5EF4-FFF2-40B4-BE49-F238E27FC236}">
                  <a16:creationId xmlns:a16="http://schemas.microsoft.com/office/drawing/2014/main" id="{CA345258-D791-4E36-D93D-087F56FCBCA5}"/>
                </a:ext>
              </a:extLst>
            </p:cNvPr>
            <p:cNvSpPr/>
            <p:nvPr/>
          </p:nvSpPr>
          <p:spPr>
            <a:xfrm>
              <a:off x="1616250" y="2304250"/>
              <a:ext cx="8525" cy="14250"/>
            </a:xfrm>
            <a:custGeom>
              <a:avLst/>
              <a:gdLst/>
              <a:ahLst/>
              <a:cxnLst/>
              <a:rect l="l" t="t" r="r" b="b"/>
              <a:pathLst>
                <a:path w="341" h="570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46"/>
                    <a:pt x="24" y="92"/>
                    <a:pt x="44" y="140"/>
                  </a:cubicBezTo>
                  <a:lnTo>
                    <a:pt x="53" y="156"/>
                  </a:lnTo>
                  <a:lnTo>
                    <a:pt x="102" y="243"/>
                  </a:lnTo>
                  <a:cubicBezTo>
                    <a:pt x="166" y="356"/>
                    <a:pt x="255" y="475"/>
                    <a:pt x="336" y="569"/>
                  </a:cubicBezTo>
                  <a:cubicBezTo>
                    <a:pt x="340" y="525"/>
                    <a:pt x="340" y="523"/>
                    <a:pt x="311" y="463"/>
                  </a:cubicBezTo>
                  <a:cubicBezTo>
                    <a:pt x="285" y="410"/>
                    <a:pt x="273" y="355"/>
                    <a:pt x="243" y="303"/>
                  </a:cubicBezTo>
                  <a:cubicBezTo>
                    <a:pt x="222" y="269"/>
                    <a:pt x="202" y="234"/>
                    <a:pt x="182" y="201"/>
                  </a:cubicBezTo>
                  <a:lnTo>
                    <a:pt x="140" y="125"/>
                  </a:lnTo>
                  <a:cubicBezTo>
                    <a:pt x="123" y="93"/>
                    <a:pt x="32" y="1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6">
              <a:extLst>
                <a:ext uri="{FF2B5EF4-FFF2-40B4-BE49-F238E27FC236}">
                  <a16:creationId xmlns:a16="http://schemas.microsoft.com/office/drawing/2014/main" id="{D9476CBE-A8B8-BDA6-480E-B1BFE6973691}"/>
                </a:ext>
              </a:extLst>
            </p:cNvPr>
            <p:cNvSpPr/>
            <p:nvPr/>
          </p:nvSpPr>
          <p:spPr>
            <a:xfrm>
              <a:off x="1998075" y="2288250"/>
              <a:ext cx="69250" cy="40575"/>
            </a:xfrm>
            <a:custGeom>
              <a:avLst/>
              <a:gdLst/>
              <a:ahLst/>
              <a:cxnLst/>
              <a:rect l="l" t="t" r="r" b="b"/>
              <a:pathLst>
                <a:path w="2770" h="1623" extrusionOk="0">
                  <a:moveTo>
                    <a:pt x="1" y="0"/>
                  </a:moveTo>
                  <a:cubicBezTo>
                    <a:pt x="69" y="229"/>
                    <a:pt x="174" y="457"/>
                    <a:pt x="332" y="675"/>
                  </a:cubicBezTo>
                  <a:lnTo>
                    <a:pt x="332" y="676"/>
                  </a:lnTo>
                  <a:lnTo>
                    <a:pt x="393" y="753"/>
                  </a:lnTo>
                  <a:cubicBezTo>
                    <a:pt x="393" y="753"/>
                    <a:pt x="477" y="855"/>
                    <a:pt x="571" y="948"/>
                  </a:cubicBezTo>
                  <a:cubicBezTo>
                    <a:pt x="664" y="1042"/>
                    <a:pt x="769" y="1122"/>
                    <a:pt x="769" y="1122"/>
                  </a:cubicBezTo>
                  <a:cubicBezTo>
                    <a:pt x="1040" y="1340"/>
                    <a:pt x="1385" y="1502"/>
                    <a:pt x="1741" y="1574"/>
                  </a:cubicBezTo>
                  <a:cubicBezTo>
                    <a:pt x="1901" y="1607"/>
                    <a:pt x="2062" y="1623"/>
                    <a:pt x="2220" y="1623"/>
                  </a:cubicBezTo>
                  <a:cubicBezTo>
                    <a:pt x="2412" y="1623"/>
                    <a:pt x="2599" y="1600"/>
                    <a:pt x="2769" y="1559"/>
                  </a:cubicBezTo>
                  <a:lnTo>
                    <a:pt x="2769" y="1559"/>
                  </a:lnTo>
                  <a:cubicBezTo>
                    <a:pt x="2663" y="1563"/>
                    <a:pt x="2609" y="1566"/>
                    <a:pt x="2555" y="1568"/>
                  </a:cubicBezTo>
                  <a:cubicBezTo>
                    <a:pt x="2499" y="1569"/>
                    <a:pt x="2432" y="1576"/>
                    <a:pt x="2320" y="1576"/>
                  </a:cubicBezTo>
                  <a:cubicBezTo>
                    <a:pt x="2292" y="1576"/>
                    <a:pt x="2262" y="1576"/>
                    <a:pt x="2228" y="1575"/>
                  </a:cubicBezTo>
                  <a:cubicBezTo>
                    <a:pt x="1925" y="1561"/>
                    <a:pt x="1651" y="1486"/>
                    <a:pt x="1367" y="1369"/>
                  </a:cubicBezTo>
                  <a:cubicBezTo>
                    <a:pt x="1175" y="1290"/>
                    <a:pt x="998" y="1184"/>
                    <a:pt x="841" y="1063"/>
                  </a:cubicBezTo>
                  <a:cubicBezTo>
                    <a:pt x="841" y="1063"/>
                    <a:pt x="754" y="996"/>
                    <a:pt x="672" y="919"/>
                  </a:cubicBezTo>
                  <a:cubicBezTo>
                    <a:pt x="591" y="844"/>
                    <a:pt x="518" y="759"/>
                    <a:pt x="518" y="759"/>
                  </a:cubicBezTo>
                  <a:cubicBezTo>
                    <a:pt x="457" y="693"/>
                    <a:pt x="330" y="549"/>
                    <a:pt x="224" y="391"/>
                  </a:cubicBezTo>
                  <a:cubicBezTo>
                    <a:pt x="116" y="234"/>
                    <a:pt x="36" y="65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6">
              <a:extLst>
                <a:ext uri="{FF2B5EF4-FFF2-40B4-BE49-F238E27FC236}">
                  <a16:creationId xmlns:a16="http://schemas.microsoft.com/office/drawing/2014/main" id="{ABB1277F-9BDB-1026-37FF-5B0485F46AB1}"/>
                </a:ext>
              </a:extLst>
            </p:cNvPr>
            <p:cNvSpPr/>
            <p:nvPr/>
          </p:nvSpPr>
          <p:spPr>
            <a:xfrm>
              <a:off x="2305775" y="2239725"/>
              <a:ext cx="21725" cy="50075"/>
            </a:xfrm>
            <a:custGeom>
              <a:avLst/>
              <a:gdLst/>
              <a:ahLst/>
              <a:cxnLst/>
              <a:rect l="l" t="t" r="r" b="b"/>
              <a:pathLst>
                <a:path w="869" h="2003" extrusionOk="0">
                  <a:moveTo>
                    <a:pt x="869" y="0"/>
                  </a:moveTo>
                  <a:lnTo>
                    <a:pt x="869" y="0"/>
                  </a:lnTo>
                  <a:cubicBezTo>
                    <a:pt x="758" y="60"/>
                    <a:pt x="744" y="59"/>
                    <a:pt x="585" y="220"/>
                  </a:cubicBezTo>
                  <a:cubicBezTo>
                    <a:pt x="445" y="368"/>
                    <a:pt x="323" y="515"/>
                    <a:pt x="227" y="704"/>
                  </a:cubicBezTo>
                  <a:cubicBezTo>
                    <a:pt x="165" y="831"/>
                    <a:pt x="112" y="962"/>
                    <a:pt x="77" y="1093"/>
                  </a:cubicBezTo>
                  <a:cubicBezTo>
                    <a:pt x="77" y="1093"/>
                    <a:pt x="54" y="1165"/>
                    <a:pt x="39" y="1240"/>
                  </a:cubicBezTo>
                  <a:cubicBezTo>
                    <a:pt x="31" y="1276"/>
                    <a:pt x="24" y="1314"/>
                    <a:pt x="20" y="1342"/>
                  </a:cubicBezTo>
                  <a:cubicBezTo>
                    <a:pt x="15" y="1370"/>
                    <a:pt x="12" y="1390"/>
                    <a:pt x="12" y="1390"/>
                  </a:cubicBezTo>
                  <a:cubicBezTo>
                    <a:pt x="1" y="1450"/>
                    <a:pt x="0" y="1583"/>
                    <a:pt x="12" y="1711"/>
                  </a:cubicBezTo>
                  <a:cubicBezTo>
                    <a:pt x="25" y="1839"/>
                    <a:pt x="57" y="1958"/>
                    <a:pt x="73" y="2003"/>
                  </a:cubicBezTo>
                  <a:cubicBezTo>
                    <a:pt x="63" y="1847"/>
                    <a:pt x="68" y="1689"/>
                    <a:pt x="89" y="1520"/>
                  </a:cubicBezTo>
                  <a:lnTo>
                    <a:pt x="94" y="1458"/>
                  </a:lnTo>
                  <a:cubicBezTo>
                    <a:pt x="94" y="1458"/>
                    <a:pt x="106" y="1375"/>
                    <a:pt x="120" y="1293"/>
                  </a:cubicBezTo>
                  <a:cubicBezTo>
                    <a:pt x="130" y="1253"/>
                    <a:pt x="139" y="1211"/>
                    <a:pt x="146" y="1181"/>
                  </a:cubicBezTo>
                  <a:cubicBezTo>
                    <a:pt x="155" y="1151"/>
                    <a:pt x="160" y="1131"/>
                    <a:pt x="160" y="1131"/>
                  </a:cubicBezTo>
                  <a:cubicBezTo>
                    <a:pt x="221" y="920"/>
                    <a:pt x="311" y="701"/>
                    <a:pt x="436" y="506"/>
                  </a:cubicBezTo>
                  <a:cubicBezTo>
                    <a:pt x="559" y="311"/>
                    <a:pt x="711" y="137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36">
              <a:extLst>
                <a:ext uri="{FF2B5EF4-FFF2-40B4-BE49-F238E27FC236}">
                  <a16:creationId xmlns:a16="http://schemas.microsoft.com/office/drawing/2014/main" id="{028B1F50-AFB8-B9C7-D137-5E2A0ED3E09A}"/>
                </a:ext>
              </a:extLst>
            </p:cNvPr>
            <p:cNvSpPr/>
            <p:nvPr/>
          </p:nvSpPr>
          <p:spPr>
            <a:xfrm>
              <a:off x="2294375" y="2245825"/>
              <a:ext cx="16600" cy="34550"/>
            </a:xfrm>
            <a:custGeom>
              <a:avLst/>
              <a:gdLst/>
              <a:ahLst/>
              <a:cxnLst/>
              <a:rect l="l" t="t" r="r" b="b"/>
              <a:pathLst>
                <a:path w="664" h="1382" extrusionOk="0">
                  <a:moveTo>
                    <a:pt x="664" y="1"/>
                  </a:moveTo>
                  <a:lnTo>
                    <a:pt x="664" y="1"/>
                  </a:lnTo>
                  <a:cubicBezTo>
                    <a:pt x="587" y="44"/>
                    <a:pt x="579" y="45"/>
                    <a:pt x="475" y="163"/>
                  </a:cubicBezTo>
                  <a:cubicBezTo>
                    <a:pt x="384" y="269"/>
                    <a:pt x="295" y="368"/>
                    <a:pt x="226" y="496"/>
                  </a:cubicBezTo>
                  <a:cubicBezTo>
                    <a:pt x="180" y="581"/>
                    <a:pt x="137" y="669"/>
                    <a:pt x="104" y="757"/>
                  </a:cubicBezTo>
                  <a:cubicBezTo>
                    <a:pt x="104" y="757"/>
                    <a:pt x="84" y="804"/>
                    <a:pt x="68" y="854"/>
                  </a:cubicBezTo>
                  <a:cubicBezTo>
                    <a:pt x="50" y="904"/>
                    <a:pt x="36" y="954"/>
                    <a:pt x="36" y="954"/>
                  </a:cubicBezTo>
                  <a:cubicBezTo>
                    <a:pt x="23" y="995"/>
                    <a:pt x="10" y="1085"/>
                    <a:pt x="4" y="1174"/>
                  </a:cubicBezTo>
                  <a:cubicBezTo>
                    <a:pt x="0" y="1263"/>
                    <a:pt x="5" y="1348"/>
                    <a:pt x="12" y="1382"/>
                  </a:cubicBezTo>
                  <a:cubicBezTo>
                    <a:pt x="36" y="1276"/>
                    <a:pt x="66" y="1171"/>
                    <a:pt x="101" y="1058"/>
                  </a:cubicBezTo>
                  <a:lnTo>
                    <a:pt x="102" y="1058"/>
                  </a:lnTo>
                  <a:lnTo>
                    <a:pt x="111" y="1016"/>
                  </a:lnTo>
                  <a:cubicBezTo>
                    <a:pt x="111" y="1016"/>
                    <a:pt x="128" y="961"/>
                    <a:pt x="146" y="907"/>
                  </a:cubicBezTo>
                  <a:cubicBezTo>
                    <a:pt x="164" y="852"/>
                    <a:pt x="185" y="799"/>
                    <a:pt x="185" y="799"/>
                  </a:cubicBezTo>
                  <a:cubicBezTo>
                    <a:pt x="294" y="514"/>
                    <a:pt x="474" y="218"/>
                    <a:pt x="6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36">
              <a:extLst>
                <a:ext uri="{FF2B5EF4-FFF2-40B4-BE49-F238E27FC236}">
                  <a16:creationId xmlns:a16="http://schemas.microsoft.com/office/drawing/2014/main" id="{0A2D413C-E299-5419-81D2-B2CA9296C122}"/>
                </a:ext>
              </a:extLst>
            </p:cNvPr>
            <p:cNvSpPr/>
            <p:nvPr/>
          </p:nvSpPr>
          <p:spPr>
            <a:xfrm>
              <a:off x="2277650" y="2221000"/>
              <a:ext cx="31225" cy="20300"/>
            </a:xfrm>
            <a:custGeom>
              <a:avLst/>
              <a:gdLst/>
              <a:ahLst/>
              <a:cxnLst/>
              <a:rect l="l" t="t" r="r" b="b"/>
              <a:pathLst>
                <a:path w="1249" h="812" extrusionOk="0">
                  <a:moveTo>
                    <a:pt x="1249" y="0"/>
                  </a:moveTo>
                  <a:cubicBezTo>
                    <a:pt x="1184" y="61"/>
                    <a:pt x="1185" y="67"/>
                    <a:pt x="1092" y="186"/>
                  </a:cubicBezTo>
                  <a:cubicBezTo>
                    <a:pt x="1006" y="291"/>
                    <a:pt x="906" y="367"/>
                    <a:pt x="799" y="450"/>
                  </a:cubicBezTo>
                  <a:cubicBezTo>
                    <a:pt x="726" y="505"/>
                    <a:pt x="650" y="555"/>
                    <a:pt x="571" y="594"/>
                  </a:cubicBezTo>
                  <a:cubicBezTo>
                    <a:pt x="571" y="594"/>
                    <a:pt x="527" y="616"/>
                    <a:pt x="482" y="635"/>
                  </a:cubicBezTo>
                  <a:cubicBezTo>
                    <a:pt x="438" y="655"/>
                    <a:pt x="390" y="670"/>
                    <a:pt x="390" y="670"/>
                  </a:cubicBezTo>
                  <a:cubicBezTo>
                    <a:pt x="353" y="685"/>
                    <a:pt x="274" y="718"/>
                    <a:pt x="194" y="747"/>
                  </a:cubicBezTo>
                  <a:cubicBezTo>
                    <a:pt x="114" y="775"/>
                    <a:pt x="33" y="796"/>
                    <a:pt x="1" y="809"/>
                  </a:cubicBezTo>
                  <a:cubicBezTo>
                    <a:pt x="27" y="810"/>
                    <a:pt x="54" y="811"/>
                    <a:pt x="81" y="811"/>
                  </a:cubicBezTo>
                  <a:cubicBezTo>
                    <a:pt x="164" y="811"/>
                    <a:pt x="251" y="803"/>
                    <a:pt x="340" y="782"/>
                  </a:cubicBezTo>
                  <a:lnTo>
                    <a:pt x="384" y="769"/>
                  </a:lnTo>
                  <a:cubicBezTo>
                    <a:pt x="384" y="769"/>
                    <a:pt x="440" y="749"/>
                    <a:pt x="495" y="729"/>
                  </a:cubicBezTo>
                  <a:cubicBezTo>
                    <a:pt x="550" y="705"/>
                    <a:pt x="603" y="679"/>
                    <a:pt x="603" y="679"/>
                  </a:cubicBezTo>
                  <a:cubicBezTo>
                    <a:pt x="890" y="542"/>
                    <a:pt x="1140" y="266"/>
                    <a:pt x="12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6">
              <a:extLst>
                <a:ext uri="{FF2B5EF4-FFF2-40B4-BE49-F238E27FC236}">
                  <a16:creationId xmlns:a16="http://schemas.microsoft.com/office/drawing/2014/main" id="{53BD044F-49B0-6FCC-20AF-B5918488DD47}"/>
                </a:ext>
              </a:extLst>
            </p:cNvPr>
            <p:cNvSpPr/>
            <p:nvPr/>
          </p:nvSpPr>
          <p:spPr>
            <a:xfrm>
              <a:off x="2311825" y="1952500"/>
              <a:ext cx="55950" cy="41625"/>
            </a:xfrm>
            <a:custGeom>
              <a:avLst/>
              <a:gdLst/>
              <a:ahLst/>
              <a:cxnLst/>
              <a:rect l="l" t="t" r="r" b="b"/>
              <a:pathLst>
                <a:path w="2238" h="1665" extrusionOk="0">
                  <a:moveTo>
                    <a:pt x="1" y="1"/>
                  </a:moveTo>
                  <a:lnTo>
                    <a:pt x="1" y="1"/>
                  </a:lnTo>
                  <a:cubicBezTo>
                    <a:pt x="147" y="127"/>
                    <a:pt x="297" y="255"/>
                    <a:pt x="464" y="388"/>
                  </a:cubicBezTo>
                  <a:lnTo>
                    <a:pt x="527" y="434"/>
                  </a:lnTo>
                  <a:cubicBezTo>
                    <a:pt x="527" y="434"/>
                    <a:pt x="861" y="685"/>
                    <a:pt x="861" y="686"/>
                  </a:cubicBezTo>
                  <a:cubicBezTo>
                    <a:pt x="1304" y="1018"/>
                    <a:pt x="1813" y="1376"/>
                    <a:pt x="2238" y="1665"/>
                  </a:cubicBezTo>
                  <a:cubicBezTo>
                    <a:pt x="2131" y="1553"/>
                    <a:pt x="2124" y="1546"/>
                    <a:pt x="1905" y="1377"/>
                  </a:cubicBezTo>
                  <a:cubicBezTo>
                    <a:pt x="1709" y="1226"/>
                    <a:pt x="1536" y="1075"/>
                    <a:pt x="1333" y="923"/>
                  </a:cubicBezTo>
                  <a:cubicBezTo>
                    <a:pt x="1196" y="821"/>
                    <a:pt x="1060" y="721"/>
                    <a:pt x="930" y="623"/>
                  </a:cubicBezTo>
                  <a:cubicBezTo>
                    <a:pt x="930" y="623"/>
                    <a:pt x="637" y="404"/>
                    <a:pt x="637" y="404"/>
                  </a:cubicBezTo>
                  <a:cubicBezTo>
                    <a:pt x="517" y="314"/>
                    <a:pt x="107" y="5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6">
              <a:extLst>
                <a:ext uri="{FF2B5EF4-FFF2-40B4-BE49-F238E27FC236}">
                  <a16:creationId xmlns:a16="http://schemas.microsoft.com/office/drawing/2014/main" id="{9CBECBA1-BE19-4F83-D33D-3E9FA9AFA4D1}"/>
                </a:ext>
              </a:extLst>
            </p:cNvPr>
            <p:cNvSpPr/>
            <p:nvPr/>
          </p:nvSpPr>
          <p:spPr>
            <a:xfrm>
              <a:off x="2490500" y="2028225"/>
              <a:ext cx="47050" cy="51525"/>
            </a:xfrm>
            <a:custGeom>
              <a:avLst/>
              <a:gdLst/>
              <a:ahLst/>
              <a:cxnLst/>
              <a:rect l="l" t="t" r="r" b="b"/>
              <a:pathLst>
                <a:path w="1882" h="2061" extrusionOk="0">
                  <a:moveTo>
                    <a:pt x="1" y="0"/>
                  </a:moveTo>
                  <a:lnTo>
                    <a:pt x="1" y="0"/>
                  </a:lnTo>
                  <a:cubicBezTo>
                    <a:pt x="149" y="146"/>
                    <a:pt x="292" y="286"/>
                    <a:pt x="432" y="424"/>
                  </a:cubicBezTo>
                  <a:lnTo>
                    <a:pt x="490" y="477"/>
                  </a:lnTo>
                  <a:lnTo>
                    <a:pt x="639" y="624"/>
                  </a:lnTo>
                  <a:cubicBezTo>
                    <a:pt x="712" y="699"/>
                    <a:pt x="786" y="773"/>
                    <a:pt x="786" y="773"/>
                  </a:cubicBezTo>
                  <a:cubicBezTo>
                    <a:pt x="1171" y="1170"/>
                    <a:pt x="1574" y="1646"/>
                    <a:pt x="1881" y="2060"/>
                  </a:cubicBezTo>
                  <a:cubicBezTo>
                    <a:pt x="1815" y="1921"/>
                    <a:pt x="1813" y="1910"/>
                    <a:pt x="1651" y="1683"/>
                  </a:cubicBezTo>
                  <a:cubicBezTo>
                    <a:pt x="1505" y="1481"/>
                    <a:pt x="1374" y="1290"/>
                    <a:pt x="1206" y="1097"/>
                  </a:cubicBezTo>
                  <a:cubicBezTo>
                    <a:pt x="1093" y="967"/>
                    <a:pt x="978" y="842"/>
                    <a:pt x="864" y="723"/>
                  </a:cubicBezTo>
                  <a:cubicBezTo>
                    <a:pt x="864" y="723"/>
                    <a:pt x="799" y="657"/>
                    <a:pt x="734" y="591"/>
                  </a:cubicBezTo>
                  <a:cubicBezTo>
                    <a:pt x="669" y="526"/>
                    <a:pt x="603" y="461"/>
                    <a:pt x="603" y="461"/>
                  </a:cubicBezTo>
                  <a:cubicBezTo>
                    <a:pt x="496" y="353"/>
                    <a:pt x="106" y="5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6">
              <a:extLst>
                <a:ext uri="{FF2B5EF4-FFF2-40B4-BE49-F238E27FC236}">
                  <a16:creationId xmlns:a16="http://schemas.microsoft.com/office/drawing/2014/main" id="{A61A807E-874B-0001-228B-9DC925231C69}"/>
                </a:ext>
              </a:extLst>
            </p:cNvPr>
            <p:cNvSpPr/>
            <p:nvPr/>
          </p:nvSpPr>
          <p:spPr>
            <a:xfrm>
              <a:off x="2503350" y="2222075"/>
              <a:ext cx="47350" cy="112750"/>
            </a:xfrm>
            <a:custGeom>
              <a:avLst/>
              <a:gdLst/>
              <a:ahLst/>
              <a:cxnLst/>
              <a:rect l="l" t="t" r="r" b="b"/>
              <a:pathLst>
                <a:path w="1894" h="4510" extrusionOk="0">
                  <a:moveTo>
                    <a:pt x="1894" y="0"/>
                  </a:moveTo>
                  <a:lnTo>
                    <a:pt x="1894" y="0"/>
                  </a:lnTo>
                  <a:cubicBezTo>
                    <a:pt x="1847" y="270"/>
                    <a:pt x="1857" y="289"/>
                    <a:pt x="1780" y="776"/>
                  </a:cubicBezTo>
                  <a:cubicBezTo>
                    <a:pt x="1706" y="1211"/>
                    <a:pt x="1588" y="1602"/>
                    <a:pt x="1438" y="2027"/>
                  </a:cubicBezTo>
                  <a:cubicBezTo>
                    <a:pt x="1336" y="2311"/>
                    <a:pt x="1220" y="2589"/>
                    <a:pt x="1087" y="2846"/>
                  </a:cubicBezTo>
                  <a:cubicBezTo>
                    <a:pt x="1087" y="2846"/>
                    <a:pt x="1069" y="2883"/>
                    <a:pt x="1042" y="2937"/>
                  </a:cubicBezTo>
                  <a:cubicBezTo>
                    <a:pt x="1014" y="2991"/>
                    <a:pt x="973" y="3061"/>
                    <a:pt x="934" y="3133"/>
                  </a:cubicBezTo>
                  <a:cubicBezTo>
                    <a:pt x="896" y="3204"/>
                    <a:pt x="854" y="3275"/>
                    <a:pt x="821" y="3325"/>
                  </a:cubicBezTo>
                  <a:cubicBezTo>
                    <a:pt x="789" y="3377"/>
                    <a:pt x="768" y="3412"/>
                    <a:pt x="768" y="3412"/>
                  </a:cubicBezTo>
                  <a:cubicBezTo>
                    <a:pt x="700" y="3526"/>
                    <a:pt x="550" y="3764"/>
                    <a:pt x="393" y="3991"/>
                  </a:cubicBezTo>
                  <a:cubicBezTo>
                    <a:pt x="234" y="4216"/>
                    <a:pt x="64" y="4425"/>
                    <a:pt x="1" y="4509"/>
                  </a:cubicBezTo>
                  <a:cubicBezTo>
                    <a:pt x="244" y="4267"/>
                    <a:pt x="476" y="3999"/>
                    <a:pt x="698" y="3684"/>
                  </a:cubicBezTo>
                  <a:lnTo>
                    <a:pt x="778" y="3568"/>
                  </a:lnTo>
                  <a:cubicBezTo>
                    <a:pt x="778" y="3568"/>
                    <a:pt x="804" y="3529"/>
                    <a:pt x="841" y="3468"/>
                  </a:cubicBezTo>
                  <a:cubicBezTo>
                    <a:pt x="876" y="3408"/>
                    <a:pt x="928" y="3329"/>
                    <a:pt x="975" y="3246"/>
                  </a:cubicBezTo>
                  <a:cubicBezTo>
                    <a:pt x="1020" y="3164"/>
                    <a:pt x="1067" y="3082"/>
                    <a:pt x="1100" y="3020"/>
                  </a:cubicBezTo>
                  <a:cubicBezTo>
                    <a:pt x="1133" y="2958"/>
                    <a:pt x="1154" y="2916"/>
                    <a:pt x="1154" y="2916"/>
                  </a:cubicBezTo>
                  <a:cubicBezTo>
                    <a:pt x="1379" y="2472"/>
                    <a:pt x="1573" y="1977"/>
                    <a:pt x="1695" y="1472"/>
                  </a:cubicBezTo>
                  <a:cubicBezTo>
                    <a:pt x="1820" y="968"/>
                    <a:pt x="1884" y="460"/>
                    <a:pt x="1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6">
              <a:extLst>
                <a:ext uri="{FF2B5EF4-FFF2-40B4-BE49-F238E27FC236}">
                  <a16:creationId xmlns:a16="http://schemas.microsoft.com/office/drawing/2014/main" id="{A0C145C3-2A9E-85BD-5C33-6428226A158B}"/>
                </a:ext>
              </a:extLst>
            </p:cNvPr>
            <p:cNvSpPr/>
            <p:nvPr/>
          </p:nvSpPr>
          <p:spPr>
            <a:xfrm>
              <a:off x="2487250" y="2305275"/>
              <a:ext cx="46075" cy="53975"/>
            </a:xfrm>
            <a:custGeom>
              <a:avLst/>
              <a:gdLst/>
              <a:ahLst/>
              <a:cxnLst/>
              <a:rect l="l" t="t" r="r" b="b"/>
              <a:pathLst>
                <a:path w="1843" h="2159" extrusionOk="0">
                  <a:moveTo>
                    <a:pt x="1843" y="1"/>
                  </a:moveTo>
                  <a:lnTo>
                    <a:pt x="1843" y="1"/>
                  </a:lnTo>
                  <a:cubicBezTo>
                    <a:pt x="1749" y="128"/>
                    <a:pt x="1748" y="139"/>
                    <a:pt x="1603" y="382"/>
                  </a:cubicBezTo>
                  <a:cubicBezTo>
                    <a:pt x="1471" y="599"/>
                    <a:pt x="1325" y="782"/>
                    <a:pt x="1166" y="986"/>
                  </a:cubicBezTo>
                  <a:cubicBezTo>
                    <a:pt x="1059" y="1122"/>
                    <a:pt x="946" y="1254"/>
                    <a:pt x="831" y="1373"/>
                  </a:cubicBezTo>
                  <a:cubicBezTo>
                    <a:pt x="831" y="1373"/>
                    <a:pt x="767" y="1441"/>
                    <a:pt x="700" y="1506"/>
                  </a:cubicBezTo>
                  <a:cubicBezTo>
                    <a:pt x="635" y="1572"/>
                    <a:pt x="565" y="1634"/>
                    <a:pt x="565" y="1634"/>
                  </a:cubicBezTo>
                  <a:cubicBezTo>
                    <a:pt x="517" y="1680"/>
                    <a:pt x="403" y="1788"/>
                    <a:pt x="278" y="1908"/>
                  </a:cubicBezTo>
                  <a:cubicBezTo>
                    <a:pt x="161" y="2015"/>
                    <a:pt x="43" y="2116"/>
                    <a:pt x="0" y="2159"/>
                  </a:cubicBezTo>
                  <a:cubicBezTo>
                    <a:pt x="170" y="2057"/>
                    <a:pt x="340" y="1944"/>
                    <a:pt x="512" y="1803"/>
                  </a:cubicBezTo>
                  <a:lnTo>
                    <a:pt x="572" y="1750"/>
                  </a:lnTo>
                  <a:cubicBezTo>
                    <a:pt x="572" y="1750"/>
                    <a:pt x="652" y="1677"/>
                    <a:pt x="731" y="1603"/>
                  </a:cubicBezTo>
                  <a:cubicBezTo>
                    <a:pt x="809" y="1527"/>
                    <a:pt x="885" y="1448"/>
                    <a:pt x="885" y="1448"/>
                  </a:cubicBezTo>
                  <a:cubicBezTo>
                    <a:pt x="1286" y="1039"/>
                    <a:pt x="1638" y="487"/>
                    <a:pt x="18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6">
              <a:extLst>
                <a:ext uri="{FF2B5EF4-FFF2-40B4-BE49-F238E27FC236}">
                  <a16:creationId xmlns:a16="http://schemas.microsoft.com/office/drawing/2014/main" id="{B20B74C7-DAC2-C28C-78AA-2505E7248197}"/>
                </a:ext>
              </a:extLst>
            </p:cNvPr>
            <p:cNvSpPr/>
            <p:nvPr/>
          </p:nvSpPr>
          <p:spPr>
            <a:xfrm>
              <a:off x="2129475" y="1973650"/>
              <a:ext cx="63325" cy="37325"/>
            </a:xfrm>
            <a:custGeom>
              <a:avLst/>
              <a:gdLst/>
              <a:ahLst/>
              <a:cxnLst/>
              <a:rect l="l" t="t" r="r" b="b"/>
              <a:pathLst>
                <a:path w="2533" h="1493" extrusionOk="0">
                  <a:moveTo>
                    <a:pt x="2532" y="0"/>
                  </a:moveTo>
                  <a:lnTo>
                    <a:pt x="2532" y="0"/>
                  </a:lnTo>
                  <a:cubicBezTo>
                    <a:pt x="2376" y="40"/>
                    <a:pt x="2364" y="41"/>
                    <a:pt x="2096" y="160"/>
                  </a:cubicBezTo>
                  <a:cubicBezTo>
                    <a:pt x="1857" y="268"/>
                    <a:pt x="1632" y="363"/>
                    <a:pt x="1396" y="495"/>
                  </a:cubicBezTo>
                  <a:cubicBezTo>
                    <a:pt x="1238" y="584"/>
                    <a:pt x="1084" y="675"/>
                    <a:pt x="936" y="767"/>
                  </a:cubicBezTo>
                  <a:cubicBezTo>
                    <a:pt x="936" y="767"/>
                    <a:pt x="854" y="819"/>
                    <a:pt x="772" y="871"/>
                  </a:cubicBezTo>
                  <a:cubicBezTo>
                    <a:pt x="691" y="924"/>
                    <a:pt x="610" y="978"/>
                    <a:pt x="610" y="978"/>
                  </a:cubicBezTo>
                  <a:cubicBezTo>
                    <a:pt x="475" y="1063"/>
                    <a:pt x="82" y="1398"/>
                    <a:pt x="0" y="1492"/>
                  </a:cubicBezTo>
                  <a:cubicBezTo>
                    <a:pt x="182" y="1372"/>
                    <a:pt x="357" y="1257"/>
                    <a:pt x="531" y="1141"/>
                  </a:cubicBezTo>
                  <a:lnTo>
                    <a:pt x="599" y="1093"/>
                  </a:lnTo>
                  <a:cubicBezTo>
                    <a:pt x="599" y="1093"/>
                    <a:pt x="691" y="1033"/>
                    <a:pt x="783" y="972"/>
                  </a:cubicBezTo>
                  <a:cubicBezTo>
                    <a:pt x="876" y="913"/>
                    <a:pt x="969" y="853"/>
                    <a:pt x="969" y="853"/>
                  </a:cubicBezTo>
                  <a:cubicBezTo>
                    <a:pt x="1463" y="544"/>
                    <a:pt x="2040" y="229"/>
                    <a:pt x="2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6">
              <a:extLst>
                <a:ext uri="{FF2B5EF4-FFF2-40B4-BE49-F238E27FC236}">
                  <a16:creationId xmlns:a16="http://schemas.microsoft.com/office/drawing/2014/main" id="{563C5021-7466-D7BE-5B9D-3AABC54863E6}"/>
                </a:ext>
              </a:extLst>
            </p:cNvPr>
            <p:cNvSpPr/>
            <p:nvPr/>
          </p:nvSpPr>
          <p:spPr>
            <a:xfrm>
              <a:off x="1982975" y="1990050"/>
              <a:ext cx="151875" cy="104050"/>
            </a:xfrm>
            <a:custGeom>
              <a:avLst/>
              <a:gdLst/>
              <a:ahLst/>
              <a:cxnLst/>
              <a:rect l="l" t="t" r="r" b="b"/>
              <a:pathLst>
                <a:path w="6075" h="4162" extrusionOk="0">
                  <a:moveTo>
                    <a:pt x="6074" y="0"/>
                  </a:moveTo>
                  <a:lnTo>
                    <a:pt x="6074" y="0"/>
                  </a:lnTo>
                  <a:cubicBezTo>
                    <a:pt x="5883" y="72"/>
                    <a:pt x="5783" y="116"/>
                    <a:pt x="5648" y="184"/>
                  </a:cubicBezTo>
                  <a:cubicBezTo>
                    <a:pt x="5516" y="259"/>
                    <a:pt x="5344" y="349"/>
                    <a:pt x="5044" y="570"/>
                  </a:cubicBezTo>
                  <a:cubicBezTo>
                    <a:pt x="4507" y="970"/>
                    <a:pt x="4062" y="1400"/>
                    <a:pt x="3584" y="1886"/>
                  </a:cubicBezTo>
                  <a:cubicBezTo>
                    <a:pt x="3264" y="2213"/>
                    <a:pt x="2947" y="2537"/>
                    <a:pt x="2618" y="2825"/>
                  </a:cubicBezTo>
                  <a:cubicBezTo>
                    <a:pt x="2618" y="2825"/>
                    <a:pt x="2436" y="2987"/>
                    <a:pt x="2242" y="3136"/>
                  </a:cubicBezTo>
                  <a:cubicBezTo>
                    <a:pt x="2051" y="3289"/>
                    <a:pt x="1846" y="3423"/>
                    <a:pt x="1846" y="3423"/>
                  </a:cubicBezTo>
                  <a:cubicBezTo>
                    <a:pt x="1683" y="3535"/>
                    <a:pt x="1325" y="3763"/>
                    <a:pt x="942" y="3919"/>
                  </a:cubicBezTo>
                  <a:cubicBezTo>
                    <a:pt x="562" y="4082"/>
                    <a:pt x="157" y="4141"/>
                    <a:pt x="0" y="4161"/>
                  </a:cubicBezTo>
                  <a:cubicBezTo>
                    <a:pt x="518" y="4142"/>
                    <a:pt x="1045" y="3987"/>
                    <a:pt x="1554" y="3709"/>
                  </a:cubicBezTo>
                  <a:lnTo>
                    <a:pt x="1737" y="3601"/>
                  </a:lnTo>
                  <a:cubicBezTo>
                    <a:pt x="1737" y="3601"/>
                    <a:pt x="1978" y="3452"/>
                    <a:pt x="2204" y="3281"/>
                  </a:cubicBezTo>
                  <a:cubicBezTo>
                    <a:pt x="2431" y="3112"/>
                    <a:pt x="2643" y="2924"/>
                    <a:pt x="2643" y="2924"/>
                  </a:cubicBezTo>
                  <a:cubicBezTo>
                    <a:pt x="3210" y="2436"/>
                    <a:pt x="3731" y="1838"/>
                    <a:pt x="4288" y="1300"/>
                  </a:cubicBezTo>
                  <a:cubicBezTo>
                    <a:pt x="4838" y="758"/>
                    <a:pt x="5443" y="280"/>
                    <a:pt x="60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6">
              <a:extLst>
                <a:ext uri="{FF2B5EF4-FFF2-40B4-BE49-F238E27FC236}">
                  <a16:creationId xmlns:a16="http://schemas.microsoft.com/office/drawing/2014/main" id="{EA56D331-5FA2-C154-4F16-A4F747F09B2E}"/>
                </a:ext>
              </a:extLst>
            </p:cNvPr>
            <p:cNvSpPr/>
            <p:nvPr/>
          </p:nvSpPr>
          <p:spPr>
            <a:xfrm>
              <a:off x="1994825" y="2039150"/>
              <a:ext cx="59400" cy="38050"/>
            </a:xfrm>
            <a:custGeom>
              <a:avLst/>
              <a:gdLst/>
              <a:ahLst/>
              <a:cxnLst/>
              <a:rect l="l" t="t" r="r" b="b"/>
              <a:pathLst>
                <a:path w="2376" h="1522" extrusionOk="0">
                  <a:moveTo>
                    <a:pt x="2376" y="0"/>
                  </a:moveTo>
                  <a:lnTo>
                    <a:pt x="2376" y="0"/>
                  </a:lnTo>
                  <a:cubicBezTo>
                    <a:pt x="2226" y="47"/>
                    <a:pt x="2216" y="49"/>
                    <a:pt x="1966" y="176"/>
                  </a:cubicBezTo>
                  <a:cubicBezTo>
                    <a:pt x="1742" y="291"/>
                    <a:pt x="1531" y="392"/>
                    <a:pt x="1311" y="528"/>
                  </a:cubicBezTo>
                  <a:cubicBezTo>
                    <a:pt x="1164" y="619"/>
                    <a:pt x="1018" y="711"/>
                    <a:pt x="880" y="804"/>
                  </a:cubicBezTo>
                  <a:cubicBezTo>
                    <a:pt x="880" y="804"/>
                    <a:pt x="803" y="855"/>
                    <a:pt x="726" y="908"/>
                  </a:cubicBezTo>
                  <a:cubicBezTo>
                    <a:pt x="650" y="961"/>
                    <a:pt x="573" y="1014"/>
                    <a:pt x="573" y="1014"/>
                  </a:cubicBezTo>
                  <a:cubicBezTo>
                    <a:pt x="447" y="1101"/>
                    <a:pt x="78" y="1430"/>
                    <a:pt x="0" y="1521"/>
                  </a:cubicBezTo>
                  <a:cubicBezTo>
                    <a:pt x="173" y="1404"/>
                    <a:pt x="340" y="1289"/>
                    <a:pt x="504" y="1177"/>
                  </a:cubicBezTo>
                  <a:lnTo>
                    <a:pt x="568" y="1130"/>
                  </a:lnTo>
                  <a:cubicBezTo>
                    <a:pt x="568" y="1130"/>
                    <a:pt x="654" y="1068"/>
                    <a:pt x="741" y="1008"/>
                  </a:cubicBezTo>
                  <a:lnTo>
                    <a:pt x="916" y="889"/>
                  </a:lnTo>
                  <a:cubicBezTo>
                    <a:pt x="1380" y="576"/>
                    <a:pt x="1918" y="250"/>
                    <a:pt x="2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6">
              <a:extLst>
                <a:ext uri="{FF2B5EF4-FFF2-40B4-BE49-F238E27FC236}">
                  <a16:creationId xmlns:a16="http://schemas.microsoft.com/office/drawing/2014/main" id="{1E719F10-676D-2456-6DAD-603200B5DA29}"/>
                </a:ext>
              </a:extLst>
            </p:cNvPr>
            <p:cNvSpPr/>
            <p:nvPr/>
          </p:nvSpPr>
          <p:spPr>
            <a:xfrm>
              <a:off x="1895950" y="2161775"/>
              <a:ext cx="46850" cy="24700"/>
            </a:xfrm>
            <a:custGeom>
              <a:avLst/>
              <a:gdLst/>
              <a:ahLst/>
              <a:cxnLst/>
              <a:rect l="l" t="t" r="r" b="b"/>
              <a:pathLst>
                <a:path w="1874" h="988" extrusionOk="0">
                  <a:moveTo>
                    <a:pt x="1874" y="1"/>
                  </a:moveTo>
                  <a:cubicBezTo>
                    <a:pt x="1774" y="69"/>
                    <a:pt x="1772" y="78"/>
                    <a:pt x="1612" y="217"/>
                  </a:cubicBezTo>
                  <a:cubicBezTo>
                    <a:pt x="1466" y="341"/>
                    <a:pt x="1315" y="429"/>
                    <a:pt x="1150" y="530"/>
                  </a:cubicBezTo>
                  <a:cubicBezTo>
                    <a:pt x="1039" y="596"/>
                    <a:pt x="924" y="656"/>
                    <a:pt x="810" y="705"/>
                  </a:cubicBezTo>
                  <a:cubicBezTo>
                    <a:pt x="810" y="705"/>
                    <a:pt x="747" y="733"/>
                    <a:pt x="681" y="757"/>
                  </a:cubicBezTo>
                  <a:cubicBezTo>
                    <a:pt x="617" y="783"/>
                    <a:pt x="550" y="803"/>
                    <a:pt x="550" y="803"/>
                  </a:cubicBezTo>
                  <a:cubicBezTo>
                    <a:pt x="507" y="818"/>
                    <a:pt x="398" y="857"/>
                    <a:pt x="270" y="903"/>
                  </a:cubicBezTo>
                  <a:cubicBezTo>
                    <a:pt x="158" y="941"/>
                    <a:pt x="44" y="971"/>
                    <a:pt x="1" y="987"/>
                  </a:cubicBezTo>
                  <a:cubicBezTo>
                    <a:pt x="150" y="982"/>
                    <a:pt x="304" y="963"/>
                    <a:pt x="467" y="923"/>
                  </a:cubicBezTo>
                  <a:lnTo>
                    <a:pt x="526" y="906"/>
                  </a:lnTo>
                  <a:cubicBezTo>
                    <a:pt x="526" y="906"/>
                    <a:pt x="604" y="881"/>
                    <a:pt x="681" y="854"/>
                  </a:cubicBezTo>
                  <a:cubicBezTo>
                    <a:pt x="759" y="825"/>
                    <a:pt x="834" y="794"/>
                    <a:pt x="834" y="794"/>
                  </a:cubicBezTo>
                  <a:cubicBezTo>
                    <a:pt x="1236" y="627"/>
                    <a:pt x="1628" y="316"/>
                    <a:pt x="18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6">
              <a:extLst>
                <a:ext uri="{FF2B5EF4-FFF2-40B4-BE49-F238E27FC236}">
                  <a16:creationId xmlns:a16="http://schemas.microsoft.com/office/drawing/2014/main" id="{627B5D2C-F8A0-3761-B2FD-9012CF14F579}"/>
                </a:ext>
              </a:extLst>
            </p:cNvPr>
            <p:cNvSpPr/>
            <p:nvPr/>
          </p:nvSpPr>
          <p:spPr>
            <a:xfrm>
              <a:off x="1915225" y="2170950"/>
              <a:ext cx="43925" cy="88150"/>
            </a:xfrm>
            <a:custGeom>
              <a:avLst/>
              <a:gdLst/>
              <a:ahLst/>
              <a:cxnLst/>
              <a:rect l="l" t="t" r="r" b="b"/>
              <a:pathLst>
                <a:path w="1757" h="3526" extrusionOk="0">
                  <a:moveTo>
                    <a:pt x="1757" y="1"/>
                  </a:moveTo>
                  <a:lnTo>
                    <a:pt x="1757" y="1"/>
                  </a:lnTo>
                  <a:cubicBezTo>
                    <a:pt x="1658" y="194"/>
                    <a:pt x="1655" y="208"/>
                    <a:pt x="1507" y="569"/>
                  </a:cubicBezTo>
                  <a:cubicBezTo>
                    <a:pt x="1373" y="893"/>
                    <a:pt x="1228" y="1181"/>
                    <a:pt x="1074" y="1506"/>
                  </a:cubicBezTo>
                  <a:cubicBezTo>
                    <a:pt x="971" y="1722"/>
                    <a:pt x="865" y="1936"/>
                    <a:pt x="757" y="2139"/>
                  </a:cubicBezTo>
                  <a:cubicBezTo>
                    <a:pt x="757" y="2139"/>
                    <a:pt x="695" y="2253"/>
                    <a:pt x="633" y="2365"/>
                  </a:cubicBezTo>
                  <a:cubicBezTo>
                    <a:pt x="571" y="2478"/>
                    <a:pt x="507" y="2591"/>
                    <a:pt x="507" y="2591"/>
                  </a:cubicBezTo>
                  <a:cubicBezTo>
                    <a:pt x="419" y="2752"/>
                    <a:pt x="108" y="3329"/>
                    <a:pt x="1" y="3526"/>
                  </a:cubicBezTo>
                  <a:cubicBezTo>
                    <a:pt x="162" y="3306"/>
                    <a:pt x="321" y="3077"/>
                    <a:pt x="480" y="2818"/>
                  </a:cubicBezTo>
                  <a:lnTo>
                    <a:pt x="536" y="2722"/>
                  </a:lnTo>
                  <a:cubicBezTo>
                    <a:pt x="536" y="2722"/>
                    <a:pt x="609" y="2594"/>
                    <a:pt x="683" y="2465"/>
                  </a:cubicBezTo>
                  <a:lnTo>
                    <a:pt x="826" y="2203"/>
                  </a:lnTo>
                  <a:cubicBezTo>
                    <a:pt x="1198" y="1512"/>
                    <a:pt x="1536" y="694"/>
                    <a:pt x="17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6">
              <a:extLst>
                <a:ext uri="{FF2B5EF4-FFF2-40B4-BE49-F238E27FC236}">
                  <a16:creationId xmlns:a16="http://schemas.microsoft.com/office/drawing/2014/main" id="{023944DF-FF6E-4A4E-428B-3A483CB6AF46}"/>
                </a:ext>
              </a:extLst>
            </p:cNvPr>
            <p:cNvSpPr/>
            <p:nvPr/>
          </p:nvSpPr>
          <p:spPr>
            <a:xfrm>
              <a:off x="2213275" y="1975125"/>
              <a:ext cx="24175" cy="34075"/>
            </a:xfrm>
            <a:custGeom>
              <a:avLst/>
              <a:gdLst/>
              <a:ahLst/>
              <a:cxnLst/>
              <a:rect l="l" t="t" r="r" b="b"/>
              <a:pathLst>
                <a:path w="967" h="1363" extrusionOk="0">
                  <a:moveTo>
                    <a:pt x="967" y="1"/>
                  </a:moveTo>
                  <a:cubicBezTo>
                    <a:pt x="872" y="22"/>
                    <a:pt x="861" y="19"/>
                    <a:pt x="714" y="114"/>
                  </a:cubicBezTo>
                  <a:cubicBezTo>
                    <a:pt x="583" y="202"/>
                    <a:pt x="462" y="288"/>
                    <a:pt x="357" y="414"/>
                  </a:cubicBezTo>
                  <a:cubicBezTo>
                    <a:pt x="288" y="499"/>
                    <a:pt x="225" y="588"/>
                    <a:pt x="173" y="679"/>
                  </a:cubicBezTo>
                  <a:cubicBezTo>
                    <a:pt x="173" y="679"/>
                    <a:pt x="144" y="729"/>
                    <a:pt x="118" y="782"/>
                  </a:cubicBezTo>
                  <a:cubicBezTo>
                    <a:pt x="90" y="834"/>
                    <a:pt x="69" y="889"/>
                    <a:pt x="69" y="889"/>
                  </a:cubicBezTo>
                  <a:cubicBezTo>
                    <a:pt x="50" y="934"/>
                    <a:pt x="25" y="1033"/>
                    <a:pt x="12" y="1132"/>
                  </a:cubicBezTo>
                  <a:cubicBezTo>
                    <a:pt x="0" y="1230"/>
                    <a:pt x="2" y="1326"/>
                    <a:pt x="8" y="1363"/>
                  </a:cubicBezTo>
                  <a:cubicBezTo>
                    <a:pt x="35" y="1245"/>
                    <a:pt x="73" y="1129"/>
                    <a:pt x="121" y="1009"/>
                  </a:cubicBezTo>
                  <a:lnTo>
                    <a:pt x="137" y="964"/>
                  </a:lnTo>
                  <a:cubicBezTo>
                    <a:pt x="137" y="964"/>
                    <a:pt x="161" y="905"/>
                    <a:pt x="188" y="846"/>
                  </a:cubicBezTo>
                  <a:cubicBezTo>
                    <a:pt x="216" y="789"/>
                    <a:pt x="248" y="734"/>
                    <a:pt x="248" y="734"/>
                  </a:cubicBezTo>
                  <a:cubicBezTo>
                    <a:pt x="411" y="437"/>
                    <a:pt x="686" y="157"/>
                    <a:pt x="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36">
              <a:extLst>
                <a:ext uri="{FF2B5EF4-FFF2-40B4-BE49-F238E27FC236}">
                  <a16:creationId xmlns:a16="http://schemas.microsoft.com/office/drawing/2014/main" id="{AA0B34C4-8538-E2D1-14A6-C59490CFE0EF}"/>
                </a:ext>
              </a:extLst>
            </p:cNvPr>
            <p:cNvSpPr/>
            <p:nvPr/>
          </p:nvSpPr>
          <p:spPr>
            <a:xfrm>
              <a:off x="2202475" y="1990300"/>
              <a:ext cx="7575" cy="14200"/>
            </a:xfrm>
            <a:custGeom>
              <a:avLst/>
              <a:gdLst/>
              <a:ahLst/>
              <a:cxnLst/>
              <a:rect l="l" t="t" r="r" b="b"/>
              <a:pathLst>
                <a:path w="303" h="568" extrusionOk="0">
                  <a:moveTo>
                    <a:pt x="302" y="0"/>
                  </a:moveTo>
                  <a:lnTo>
                    <a:pt x="302" y="0"/>
                  </a:lnTo>
                  <a:cubicBezTo>
                    <a:pt x="261" y="10"/>
                    <a:pt x="257" y="11"/>
                    <a:pt x="214" y="60"/>
                  </a:cubicBezTo>
                  <a:cubicBezTo>
                    <a:pt x="176" y="104"/>
                    <a:pt x="132" y="140"/>
                    <a:pt x="101" y="194"/>
                  </a:cubicBezTo>
                  <a:cubicBezTo>
                    <a:pt x="82" y="229"/>
                    <a:pt x="63" y="266"/>
                    <a:pt x="48" y="302"/>
                  </a:cubicBezTo>
                  <a:lnTo>
                    <a:pt x="31" y="342"/>
                  </a:lnTo>
                  <a:cubicBezTo>
                    <a:pt x="22" y="362"/>
                    <a:pt x="15" y="383"/>
                    <a:pt x="15" y="383"/>
                  </a:cubicBezTo>
                  <a:cubicBezTo>
                    <a:pt x="1" y="418"/>
                    <a:pt x="6" y="539"/>
                    <a:pt x="22" y="568"/>
                  </a:cubicBezTo>
                  <a:cubicBezTo>
                    <a:pt x="45" y="528"/>
                    <a:pt x="68" y="488"/>
                    <a:pt x="89" y="445"/>
                  </a:cubicBezTo>
                  <a:lnTo>
                    <a:pt x="95" y="428"/>
                  </a:lnTo>
                  <a:cubicBezTo>
                    <a:pt x="95" y="428"/>
                    <a:pt x="103" y="407"/>
                    <a:pt x="111" y="384"/>
                  </a:cubicBezTo>
                  <a:cubicBezTo>
                    <a:pt x="121" y="363"/>
                    <a:pt x="129" y="342"/>
                    <a:pt x="129" y="342"/>
                  </a:cubicBezTo>
                  <a:cubicBezTo>
                    <a:pt x="180" y="229"/>
                    <a:pt x="241" y="104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36">
              <a:extLst>
                <a:ext uri="{FF2B5EF4-FFF2-40B4-BE49-F238E27FC236}">
                  <a16:creationId xmlns:a16="http://schemas.microsoft.com/office/drawing/2014/main" id="{B2D30150-45A9-09CB-578E-73B6AA0B709B}"/>
                </a:ext>
              </a:extLst>
            </p:cNvPr>
            <p:cNvSpPr/>
            <p:nvPr/>
          </p:nvSpPr>
          <p:spPr>
            <a:xfrm>
              <a:off x="2189475" y="2044025"/>
              <a:ext cx="21550" cy="19925"/>
            </a:xfrm>
            <a:custGeom>
              <a:avLst/>
              <a:gdLst/>
              <a:ahLst/>
              <a:cxnLst/>
              <a:rect l="l" t="t" r="r" b="b"/>
              <a:pathLst>
                <a:path w="862" h="797" extrusionOk="0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71" y="47"/>
                    <a:pt x="138" y="97"/>
                    <a:pt x="210" y="150"/>
                  </a:cubicBezTo>
                  <a:lnTo>
                    <a:pt x="238" y="168"/>
                  </a:lnTo>
                  <a:cubicBezTo>
                    <a:pt x="238" y="168"/>
                    <a:pt x="274" y="193"/>
                    <a:pt x="310" y="218"/>
                  </a:cubicBezTo>
                  <a:cubicBezTo>
                    <a:pt x="346" y="245"/>
                    <a:pt x="379" y="272"/>
                    <a:pt x="379" y="272"/>
                  </a:cubicBezTo>
                  <a:cubicBezTo>
                    <a:pt x="560" y="418"/>
                    <a:pt x="739" y="612"/>
                    <a:pt x="861" y="797"/>
                  </a:cubicBezTo>
                  <a:cubicBezTo>
                    <a:pt x="852" y="727"/>
                    <a:pt x="853" y="721"/>
                    <a:pt x="790" y="618"/>
                  </a:cubicBezTo>
                  <a:cubicBezTo>
                    <a:pt x="734" y="526"/>
                    <a:pt x="683" y="438"/>
                    <a:pt x="605" y="357"/>
                  </a:cubicBezTo>
                  <a:cubicBezTo>
                    <a:pt x="553" y="302"/>
                    <a:pt x="498" y="252"/>
                    <a:pt x="443" y="206"/>
                  </a:cubicBezTo>
                  <a:cubicBezTo>
                    <a:pt x="443" y="206"/>
                    <a:pt x="411" y="180"/>
                    <a:pt x="379" y="157"/>
                  </a:cubicBezTo>
                  <a:cubicBezTo>
                    <a:pt x="348" y="132"/>
                    <a:pt x="314" y="109"/>
                    <a:pt x="314" y="109"/>
                  </a:cubicBezTo>
                  <a:cubicBezTo>
                    <a:pt x="261" y="68"/>
                    <a:pt x="58" y="1"/>
                    <a:pt x="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6">
              <a:extLst>
                <a:ext uri="{FF2B5EF4-FFF2-40B4-BE49-F238E27FC236}">
                  <a16:creationId xmlns:a16="http://schemas.microsoft.com/office/drawing/2014/main" id="{A02E004D-5A7B-2ADA-77E0-ADF33C490684}"/>
                </a:ext>
              </a:extLst>
            </p:cNvPr>
            <p:cNvSpPr/>
            <p:nvPr/>
          </p:nvSpPr>
          <p:spPr>
            <a:xfrm>
              <a:off x="2165625" y="2048600"/>
              <a:ext cx="10825" cy="14250"/>
            </a:xfrm>
            <a:custGeom>
              <a:avLst/>
              <a:gdLst/>
              <a:ahLst/>
              <a:cxnLst/>
              <a:rect l="l" t="t" r="r" b="b"/>
              <a:pathLst>
                <a:path w="433" h="570" extrusionOk="0">
                  <a:moveTo>
                    <a:pt x="1" y="1"/>
                  </a:moveTo>
                  <a:cubicBezTo>
                    <a:pt x="19" y="48"/>
                    <a:pt x="40" y="96"/>
                    <a:pt x="67" y="143"/>
                  </a:cubicBezTo>
                  <a:lnTo>
                    <a:pt x="68" y="143"/>
                  </a:lnTo>
                  <a:lnTo>
                    <a:pt x="80" y="160"/>
                  </a:lnTo>
                  <a:lnTo>
                    <a:pt x="143" y="246"/>
                  </a:lnTo>
                  <a:cubicBezTo>
                    <a:pt x="226" y="361"/>
                    <a:pt x="335" y="478"/>
                    <a:pt x="432" y="569"/>
                  </a:cubicBezTo>
                  <a:cubicBezTo>
                    <a:pt x="429" y="523"/>
                    <a:pt x="428" y="520"/>
                    <a:pt x="390" y="460"/>
                  </a:cubicBezTo>
                  <a:cubicBezTo>
                    <a:pt x="356" y="407"/>
                    <a:pt x="334" y="350"/>
                    <a:pt x="295" y="298"/>
                  </a:cubicBezTo>
                  <a:cubicBezTo>
                    <a:pt x="269" y="263"/>
                    <a:pt x="243" y="229"/>
                    <a:pt x="218" y="195"/>
                  </a:cubicBezTo>
                  <a:lnTo>
                    <a:pt x="162" y="119"/>
                  </a:lnTo>
                  <a:cubicBezTo>
                    <a:pt x="139" y="89"/>
                    <a:pt x="34" y="1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36">
              <a:extLst>
                <a:ext uri="{FF2B5EF4-FFF2-40B4-BE49-F238E27FC236}">
                  <a16:creationId xmlns:a16="http://schemas.microsoft.com/office/drawing/2014/main" id="{F57FD612-19C6-7A22-0BB1-0423CD972C71}"/>
                </a:ext>
              </a:extLst>
            </p:cNvPr>
            <p:cNvSpPr/>
            <p:nvPr/>
          </p:nvSpPr>
          <p:spPr>
            <a:xfrm>
              <a:off x="2148975" y="2056850"/>
              <a:ext cx="14450" cy="17950"/>
            </a:xfrm>
            <a:custGeom>
              <a:avLst/>
              <a:gdLst/>
              <a:ahLst/>
              <a:cxnLst/>
              <a:rect l="l" t="t" r="r" b="b"/>
              <a:pathLst>
                <a:path w="578" h="718" extrusionOk="0">
                  <a:moveTo>
                    <a:pt x="1" y="0"/>
                  </a:moveTo>
                  <a:lnTo>
                    <a:pt x="1" y="0"/>
                  </a:lnTo>
                  <a:cubicBezTo>
                    <a:pt x="8" y="66"/>
                    <a:pt x="25" y="133"/>
                    <a:pt x="53" y="201"/>
                  </a:cubicBezTo>
                  <a:lnTo>
                    <a:pt x="65" y="225"/>
                  </a:lnTo>
                  <a:cubicBezTo>
                    <a:pt x="65" y="225"/>
                    <a:pt x="83" y="257"/>
                    <a:pt x="100" y="288"/>
                  </a:cubicBezTo>
                  <a:cubicBezTo>
                    <a:pt x="120" y="318"/>
                    <a:pt x="139" y="349"/>
                    <a:pt x="139" y="349"/>
                  </a:cubicBezTo>
                  <a:cubicBezTo>
                    <a:pt x="245" y="509"/>
                    <a:pt x="418" y="647"/>
                    <a:pt x="577" y="717"/>
                  </a:cubicBezTo>
                  <a:cubicBezTo>
                    <a:pt x="548" y="668"/>
                    <a:pt x="546" y="666"/>
                    <a:pt x="477" y="607"/>
                  </a:cubicBezTo>
                  <a:cubicBezTo>
                    <a:pt x="415" y="553"/>
                    <a:pt x="373" y="490"/>
                    <a:pt x="318" y="429"/>
                  </a:cubicBezTo>
                  <a:cubicBezTo>
                    <a:pt x="282" y="387"/>
                    <a:pt x="247" y="345"/>
                    <a:pt x="218" y="302"/>
                  </a:cubicBezTo>
                  <a:cubicBezTo>
                    <a:pt x="218" y="302"/>
                    <a:pt x="201" y="277"/>
                    <a:pt x="186" y="252"/>
                  </a:cubicBezTo>
                  <a:cubicBezTo>
                    <a:pt x="169" y="227"/>
                    <a:pt x="155" y="201"/>
                    <a:pt x="155" y="201"/>
                  </a:cubicBezTo>
                  <a:cubicBezTo>
                    <a:pt x="129" y="161"/>
                    <a:pt x="30" y="3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36">
              <a:extLst>
                <a:ext uri="{FF2B5EF4-FFF2-40B4-BE49-F238E27FC236}">
                  <a16:creationId xmlns:a16="http://schemas.microsoft.com/office/drawing/2014/main" id="{3679C254-6E9E-476E-7319-43B2532F852A}"/>
                </a:ext>
              </a:extLst>
            </p:cNvPr>
            <p:cNvSpPr/>
            <p:nvPr/>
          </p:nvSpPr>
          <p:spPr>
            <a:xfrm>
              <a:off x="2110325" y="2078225"/>
              <a:ext cx="21125" cy="26275"/>
            </a:xfrm>
            <a:custGeom>
              <a:avLst/>
              <a:gdLst/>
              <a:ahLst/>
              <a:cxnLst/>
              <a:rect l="l" t="t" r="r" b="b"/>
              <a:pathLst>
                <a:path w="845" h="1051" extrusionOk="0">
                  <a:moveTo>
                    <a:pt x="845" y="1"/>
                  </a:moveTo>
                  <a:lnTo>
                    <a:pt x="845" y="1"/>
                  </a:lnTo>
                  <a:cubicBezTo>
                    <a:pt x="773" y="28"/>
                    <a:pt x="766" y="29"/>
                    <a:pt x="662" y="116"/>
                  </a:cubicBezTo>
                  <a:cubicBezTo>
                    <a:pt x="569" y="196"/>
                    <a:pt x="478" y="265"/>
                    <a:pt x="395" y="361"/>
                  </a:cubicBezTo>
                  <a:cubicBezTo>
                    <a:pt x="340" y="425"/>
                    <a:pt x="287" y="489"/>
                    <a:pt x="239" y="554"/>
                  </a:cubicBezTo>
                  <a:cubicBezTo>
                    <a:pt x="239" y="554"/>
                    <a:pt x="212" y="591"/>
                    <a:pt x="186" y="628"/>
                  </a:cubicBezTo>
                  <a:lnTo>
                    <a:pt x="135" y="702"/>
                  </a:lnTo>
                  <a:cubicBezTo>
                    <a:pt x="90" y="763"/>
                    <a:pt x="5" y="990"/>
                    <a:pt x="1" y="1051"/>
                  </a:cubicBezTo>
                  <a:cubicBezTo>
                    <a:pt x="65" y="961"/>
                    <a:pt x="124" y="880"/>
                    <a:pt x="171" y="813"/>
                  </a:cubicBezTo>
                  <a:lnTo>
                    <a:pt x="192" y="780"/>
                  </a:lnTo>
                  <a:cubicBezTo>
                    <a:pt x="192" y="780"/>
                    <a:pt x="220" y="739"/>
                    <a:pt x="248" y="697"/>
                  </a:cubicBezTo>
                  <a:cubicBezTo>
                    <a:pt x="278" y="656"/>
                    <a:pt x="308" y="615"/>
                    <a:pt x="308" y="615"/>
                  </a:cubicBezTo>
                  <a:cubicBezTo>
                    <a:pt x="465" y="401"/>
                    <a:pt x="663" y="174"/>
                    <a:pt x="8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6">
              <a:extLst>
                <a:ext uri="{FF2B5EF4-FFF2-40B4-BE49-F238E27FC236}">
                  <a16:creationId xmlns:a16="http://schemas.microsoft.com/office/drawing/2014/main" id="{E692A2F6-FE8C-A98C-BCF2-FC98B092359A}"/>
                </a:ext>
              </a:extLst>
            </p:cNvPr>
            <p:cNvSpPr/>
            <p:nvPr/>
          </p:nvSpPr>
          <p:spPr>
            <a:xfrm>
              <a:off x="2130150" y="2121000"/>
              <a:ext cx="5400" cy="22500"/>
            </a:xfrm>
            <a:custGeom>
              <a:avLst/>
              <a:gdLst/>
              <a:ahLst/>
              <a:cxnLst/>
              <a:rect l="l" t="t" r="r" b="b"/>
              <a:pathLst>
                <a:path w="216" h="900" extrusionOk="0">
                  <a:moveTo>
                    <a:pt x="0" y="0"/>
                  </a:moveTo>
                  <a:lnTo>
                    <a:pt x="0" y="0"/>
                  </a:lnTo>
                  <a:cubicBezTo>
                    <a:pt x="20" y="77"/>
                    <a:pt x="37" y="145"/>
                    <a:pt x="49" y="194"/>
                  </a:cubicBezTo>
                  <a:lnTo>
                    <a:pt x="57" y="219"/>
                  </a:lnTo>
                  <a:cubicBezTo>
                    <a:pt x="57" y="219"/>
                    <a:pt x="67" y="251"/>
                    <a:pt x="76" y="284"/>
                  </a:cubicBezTo>
                  <a:cubicBezTo>
                    <a:pt x="84" y="316"/>
                    <a:pt x="92" y="350"/>
                    <a:pt x="92" y="350"/>
                  </a:cubicBezTo>
                  <a:cubicBezTo>
                    <a:pt x="130" y="525"/>
                    <a:pt x="145" y="728"/>
                    <a:pt x="132" y="900"/>
                  </a:cubicBezTo>
                  <a:cubicBezTo>
                    <a:pt x="166" y="856"/>
                    <a:pt x="170" y="851"/>
                    <a:pt x="185" y="758"/>
                  </a:cubicBezTo>
                  <a:cubicBezTo>
                    <a:pt x="197" y="675"/>
                    <a:pt x="215" y="596"/>
                    <a:pt x="208" y="509"/>
                  </a:cubicBezTo>
                  <a:cubicBezTo>
                    <a:pt x="202" y="449"/>
                    <a:pt x="194" y="392"/>
                    <a:pt x="182" y="337"/>
                  </a:cubicBezTo>
                  <a:cubicBezTo>
                    <a:pt x="182" y="337"/>
                    <a:pt x="175" y="305"/>
                    <a:pt x="168" y="275"/>
                  </a:cubicBezTo>
                  <a:cubicBezTo>
                    <a:pt x="160" y="244"/>
                    <a:pt x="150" y="213"/>
                    <a:pt x="150" y="213"/>
                  </a:cubicBezTo>
                  <a:cubicBezTo>
                    <a:pt x="139" y="161"/>
                    <a:pt x="38" y="2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6">
              <a:extLst>
                <a:ext uri="{FF2B5EF4-FFF2-40B4-BE49-F238E27FC236}">
                  <a16:creationId xmlns:a16="http://schemas.microsoft.com/office/drawing/2014/main" id="{DF7C7340-BBC7-4A53-F911-3D3553830B54}"/>
                </a:ext>
              </a:extLst>
            </p:cNvPr>
            <p:cNvSpPr/>
            <p:nvPr/>
          </p:nvSpPr>
          <p:spPr>
            <a:xfrm>
              <a:off x="2165650" y="2096175"/>
              <a:ext cx="14375" cy="16625"/>
            </a:xfrm>
            <a:custGeom>
              <a:avLst/>
              <a:gdLst/>
              <a:ahLst/>
              <a:cxnLst/>
              <a:rect l="l" t="t" r="r" b="b"/>
              <a:pathLst>
                <a:path w="575" h="665" extrusionOk="0">
                  <a:moveTo>
                    <a:pt x="1" y="1"/>
                  </a:moveTo>
                  <a:lnTo>
                    <a:pt x="1" y="1"/>
                  </a:lnTo>
                  <a:cubicBezTo>
                    <a:pt x="29" y="56"/>
                    <a:pt x="60" y="110"/>
                    <a:pt x="99" y="166"/>
                  </a:cubicBezTo>
                  <a:lnTo>
                    <a:pt x="114" y="184"/>
                  </a:lnTo>
                  <a:lnTo>
                    <a:pt x="200" y="286"/>
                  </a:lnTo>
                  <a:cubicBezTo>
                    <a:pt x="311" y="419"/>
                    <a:pt x="452" y="556"/>
                    <a:pt x="574" y="665"/>
                  </a:cubicBezTo>
                  <a:cubicBezTo>
                    <a:pt x="562" y="612"/>
                    <a:pt x="561" y="608"/>
                    <a:pt x="508" y="539"/>
                  </a:cubicBezTo>
                  <a:cubicBezTo>
                    <a:pt x="460" y="478"/>
                    <a:pt x="427" y="412"/>
                    <a:pt x="375" y="351"/>
                  </a:cubicBezTo>
                  <a:cubicBezTo>
                    <a:pt x="340" y="310"/>
                    <a:pt x="306" y="270"/>
                    <a:pt x="272" y="231"/>
                  </a:cubicBezTo>
                  <a:lnTo>
                    <a:pt x="198" y="142"/>
                  </a:lnTo>
                  <a:cubicBezTo>
                    <a:pt x="167" y="107"/>
                    <a:pt x="40" y="1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6">
              <a:extLst>
                <a:ext uri="{FF2B5EF4-FFF2-40B4-BE49-F238E27FC236}">
                  <a16:creationId xmlns:a16="http://schemas.microsoft.com/office/drawing/2014/main" id="{D871804F-3471-2939-EE3D-BB8FB5858B23}"/>
                </a:ext>
              </a:extLst>
            </p:cNvPr>
            <p:cNvSpPr/>
            <p:nvPr/>
          </p:nvSpPr>
          <p:spPr>
            <a:xfrm>
              <a:off x="1955700" y="2099250"/>
              <a:ext cx="49300" cy="75400"/>
            </a:xfrm>
            <a:custGeom>
              <a:avLst/>
              <a:gdLst/>
              <a:ahLst/>
              <a:cxnLst/>
              <a:rect l="l" t="t" r="r" b="b"/>
              <a:pathLst>
                <a:path w="1972" h="3016" extrusionOk="0">
                  <a:moveTo>
                    <a:pt x="1972" y="1"/>
                  </a:moveTo>
                  <a:cubicBezTo>
                    <a:pt x="1829" y="138"/>
                    <a:pt x="1817" y="146"/>
                    <a:pt x="1595" y="428"/>
                  </a:cubicBezTo>
                  <a:cubicBezTo>
                    <a:pt x="1397" y="681"/>
                    <a:pt x="1209" y="910"/>
                    <a:pt x="1023" y="1184"/>
                  </a:cubicBezTo>
                  <a:cubicBezTo>
                    <a:pt x="900" y="1367"/>
                    <a:pt x="780" y="1550"/>
                    <a:pt x="668" y="1730"/>
                  </a:cubicBezTo>
                  <a:cubicBezTo>
                    <a:pt x="668" y="1730"/>
                    <a:pt x="605" y="1830"/>
                    <a:pt x="542" y="1931"/>
                  </a:cubicBezTo>
                  <a:cubicBezTo>
                    <a:pt x="482" y="2034"/>
                    <a:pt x="420" y="2135"/>
                    <a:pt x="420" y="2135"/>
                  </a:cubicBezTo>
                  <a:cubicBezTo>
                    <a:pt x="317" y="2301"/>
                    <a:pt x="49" y="2871"/>
                    <a:pt x="0" y="3016"/>
                  </a:cubicBezTo>
                  <a:cubicBezTo>
                    <a:pt x="136" y="2792"/>
                    <a:pt x="268" y="2571"/>
                    <a:pt x="402" y="2347"/>
                  </a:cubicBezTo>
                  <a:lnTo>
                    <a:pt x="452" y="2260"/>
                  </a:lnTo>
                  <a:cubicBezTo>
                    <a:pt x="452" y="2260"/>
                    <a:pt x="522" y="2144"/>
                    <a:pt x="591" y="2027"/>
                  </a:cubicBezTo>
                  <a:cubicBezTo>
                    <a:pt x="661" y="1913"/>
                    <a:pt x="732" y="1797"/>
                    <a:pt x="732" y="1797"/>
                  </a:cubicBezTo>
                  <a:cubicBezTo>
                    <a:pt x="1111" y="1191"/>
                    <a:pt x="1568" y="530"/>
                    <a:pt x="19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6">
              <a:extLst>
                <a:ext uri="{FF2B5EF4-FFF2-40B4-BE49-F238E27FC236}">
                  <a16:creationId xmlns:a16="http://schemas.microsoft.com/office/drawing/2014/main" id="{F68409CE-AE7A-CC79-A919-4D0C215BC035}"/>
                </a:ext>
              </a:extLst>
            </p:cNvPr>
            <p:cNvSpPr/>
            <p:nvPr/>
          </p:nvSpPr>
          <p:spPr>
            <a:xfrm>
              <a:off x="2589325" y="1767800"/>
              <a:ext cx="22325" cy="8475"/>
            </a:xfrm>
            <a:custGeom>
              <a:avLst/>
              <a:gdLst/>
              <a:ahLst/>
              <a:cxnLst/>
              <a:rect l="l" t="t" r="r" b="b"/>
              <a:pathLst>
                <a:path w="893" h="339" extrusionOk="0">
                  <a:moveTo>
                    <a:pt x="272" y="1"/>
                  </a:moveTo>
                  <a:cubicBezTo>
                    <a:pt x="263" y="1"/>
                    <a:pt x="258" y="1"/>
                    <a:pt x="258" y="1"/>
                  </a:cubicBezTo>
                  <a:cubicBezTo>
                    <a:pt x="256" y="1"/>
                    <a:pt x="255" y="1"/>
                    <a:pt x="254" y="1"/>
                  </a:cubicBezTo>
                  <a:cubicBezTo>
                    <a:pt x="225" y="1"/>
                    <a:pt x="168" y="15"/>
                    <a:pt x="116" y="37"/>
                  </a:cubicBezTo>
                  <a:cubicBezTo>
                    <a:pt x="62" y="59"/>
                    <a:pt x="16" y="91"/>
                    <a:pt x="0" y="106"/>
                  </a:cubicBezTo>
                  <a:cubicBezTo>
                    <a:pt x="60" y="97"/>
                    <a:pt x="120" y="94"/>
                    <a:pt x="183" y="94"/>
                  </a:cubicBezTo>
                  <a:cubicBezTo>
                    <a:pt x="191" y="94"/>
                    <a:pt x="200" y="94"/>
                    <a:pt x="209" y="94"/>
                  </a:cubicBezTo>
                  <a:lnTo>
                    <a:pt x="235" y="92"/>
                  </a:lnTo>
                  <a:cubicBezTo>
                    <a:pt x="235" y="92"/>
                    <a:pt x="237" y="91"/>
                    <a:pt x="242" y="91"/>
                  </a:cubicBezTo>
                  <a:cubicBezTo>
                    <a:pt x="271" y="91"/>
                    <a:pt x="375" y="97"/>
                    <a:pt x="375" y="100"/>
                  </a:cubicBezTo>
                  <a:cubicBezTo>
                    <a:pt x="560" y="124"/>
                    <a:pt x="759" y="213"/>
                    <a:pt x="892" y="338"/>
                  </a:cubicBezTo>
                  <a:cubicBezTo>
                    <a:pt x="875" y="283"/>
                    <a:pt x="876" y="275"/>
                    <a:pt x="801" y="208"/>
                  </a:cubicBezTo>
                  <a:cubicBezTo>
                    <a:pt x="733" y="148"/>
                    <a:pt x="666" y="91"/>
                    <a:pt x="576" y="57"/>
                  </a:cubicBezTo>
                  <a:cubicBezTo>
                    <a:pt x="516" y="36"/>
                    <a:pt x="454" y="19"/>
                    <a:pt x="394" y="11"/>
                  </a:cubicBezTo>
                  <a:cubicBezTo>
                    <a:pt x="394" y="11"/>
                    <a:pt x="360" y="5"/>
                    <a:pt x="326" y="3"/>
                  </a:cubicBezTo>
                  <a:cubicBezTo>
                    <a:pt x="306" y="1"/>
                    <a:pt x="285" y="1"/>
                    <a:pt x="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6">
              <a:extLst>
                <a:ext uri="{FF2B5EF4-FFF2-40B4-BE49-F238E27FC236}">
                  <a16:creationId xmlns:a16="http://schemas.microsoft.com/office/drawing/2014/main" id="{B19DE6E7-3BB9-0A42-5E93-C37AFB17C53F}"/>
                </a:ext>
              </a:extLst>
            </p:cNvPr>
            <p:cNvSpPr/>
            <p:nvPr/>
          </p:nvSpPr>
          <p:spPr>
            <a:xfrm>
              <a:off x="2603475" y="1755725"/>
              <a:ext cx="26100" cy="8925"/>
            </a:xfrm>
            <a:custGeom>
              <a:avLst/>
              <a:gdLst/>
              <a:ahLst/>
              <a:cxnLst/>
              <a:rect l="l" t="t" r="r" b="b"/>
              <a:pathLst>
                <a:path w="1044" h="357" extrusionOk="0">
                  <a:moveTo>
                    <a:pt x="1043" y="1"/>
                  </a:moveTo>
                  <a:cubicBezTo>
                    <a:pt x="957" y="35"/>
                    <a:pt x="880" y="66"/>
                    <a:pt x="820" y="89"/>
                  </a:cubicBezTo>
                  <a:lnTo>
                    <a:pt x="792" y="102"/>
                  </a:lnTo>
                  <a:cubicBezTo>
                    <a:pt x="792" y="102"/>
                    <a:pt x="756" y="120"/>
                    <a:pt x="718" y="136"/>
                  </a:cubicBezTo>
                  <a:cubicBezTo>
                    <a:pt x="680" y="151"/>
                    <a:pt x="642" y="165"/>
                    <a:pt x="642" y="165"/>
                  </a:cubicBezTo>
                  <a:cubicBezTo>
                    <a:pt x="440" y="242"/>
                    <a:pt x="204" y="306"/>
                    <a:pt x="1" y="336"/>
                  </a:cubicBezTo>
                  <a:cubicBezTo>
                    <a:pt x="42" y="350"/>
                    <a:pt x="57" y="357"/>
                    <a:pt x="96" y="357"/>
                  </a:cubicBezTo>
                  <a:cubicBezTo>
                    <a:pt x="116" y="357"/>
                    <a:pt x="141" y="355"/>
                    <a:pt x="178" y="352"/>
                  </a:cubicBezTo>
                  <a:cubicBezTo>
                    <a:pt x="278" y="343"/>
                    <a:pt x="373" y="343"/>
                    <a:pt x="472" y="316"/>
                  </a:cubicBezTo>
                  <a:cubicBezTo>
                    <a:pt x="539" y="297"/>
                    <a:pt x="605" y="276"/>
                    <a:pt x="668" y="253"/>
                  </a:cubicBezTo>
                  <a:lnTo>
                    <a:pt x="737" y="226"/>
                  </a:lnTo>
                  <a:cubicBezTo>
                    <a:pt x="772" y="213"/>
                    <a:pt x="805" y="196"/>
                    <a:pt x="805" y="196"/>
                  </a:cubicBezTo>
                  <a:cubicBezTo>
                    <a:pt x="864" y="174"/>
                    <a:pt x="1017" y="44"/>
                    <a:pt x="10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6">
              <a:extLst>
                <a:ext uri="{FF2B5EF4-FFF2-40B4-BE49-F238E27FC236}">
                  <a16:creationId xmlns:a16="http://schemas.microsoft.com/office/drawing/2014/main" id="{53358966-10A6-C0A0-FE42-825186A76BD4}"/>
                </a:ext>
              </a:extLst>
            </p:cNvPr>
            <p:cNvSpPr/>
            <p:nvPr/>
          </p:nvSpPr>
          <p:spPr>
            <a:xfrm>
              <a:off x="2595150" y="1736825"/>
              <a:ext cx="9450" cy="25125"/>
            </a:xfrm>
            <a:custGeom>
              <a:avLst/>
              <a:gdLst/>
              <a:ahLst/>
              <a:cxnLst/>
              <a:rect l="l" t="t" r="r" b="b"/>
              <a:pathLst>
                <a:path w="378" h="1005" extrusionOk="0">
                  <a:moveTo>
                    <a:pt x="35" y="1"/>
                  </a:moveTo>
                  <a:cubicBezTo>
                    <a:pt x="14" y="74"/>
                    <a:pt x="1" y="153"/>
                    <a:pt x="1" y="240"/>
                  </a:cubicBezTo>
                  <a:lnTo>
                    <a:pt x="4" y="271"/>
                  </a:lnTo>
                  <a:cubicBezTo>
                    <a:pt x="4" y="271"/>
                    <a:pt x="8" y="313"/>
                    <a:pt x="15" y="354"/>
                  </a:cubicBezTo>
                  <a:cubicBezTo>
                    <a:pt x="22" y="397"/>
                    <a:pt x="32" y="438"/>
                    <a:pt x="32" y="438"/>
                  </a:cubicBezTo>
                  <a:cubicBezTo>
                    <a:pt x="80" y="656"/>
                    <a:pt x="221" y="876"/>
                    <a:pt x="377" y="1004"/>
                  </a:cubicBezTo>
                  <a:cubicBezTo>
                    <a:pt x="358" y="943"/>
                    <a:pt x="353" y="942"/>
                    <a:pt x="295" y="853"/>
                  </a:cubicBezTo>
                  <a:cubicBezTo>
                    <a:pt x="244" y="773"/>
                    <a:pt x="218" y="689"/>
                    <a:pt x="181" y="601"/>
                  </a:cubicBezTo>
                  <a:cubicBezTo>
                    <a:pt x="156" y="543"/>
                    <a:pt x="136" y="482"/>
                    <a:pt x="122" y="423"/>
                  </a:cubicBezTo>
                  <a:cubicBezTo>
                    <a:pt x="122" y="423"/>
                    <a:pt x="113" y="389"/>
                    <a:pt x="108" y="355"/>
                  </a:cubicBezTo>
                  <a:cubicBezTo>
                    <a:pt x="100" y="322"/>
                    <a:pt x="97" y="287"/>
                    <a:pt x="97" y="287"/>
                  </a:cubicBezTo>
                  <a:cubicBezTo>
                    <a:pt x="92" y="261"/>
                    <a:pt x="55" y="89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6">
              <a:extLst>
                <a:ext uri="{FF2B5EF4-FFF2-40B4-BE49-F238E27FC236}">
                  <a16:creationId xmlns:a16="http://schemas.microsoft.com/office/drawing/2014/main" id="{278BE815-4AC4-C37F-EC4F-C004E484291B}"/>
                </a:ext>
              </a:extLst>
            </p:cNvPr>
            <p:cNvSpPr/>
            <p:nvPr/>
          </p:nvSpPr>
          <p:spPr>
            <a:xfrm>
              <a:off x="2569175" y="1759775"/>
              <a:ext cx="27175" cy="5950"/>
            </a:xfrm>
            <a:custGeom>
              <a:avLst/>
              <a:gdLst/>
              <a:ahLst/>
              <a:cxnLst/>
              <a:rect l="l" t="t" r="r" b="b"/>
              <a:pathLst>
                <a:path w="1087" h="238" extrusionOk="0">
                  <a:moveTo>
                    <a:pt x="627" y="1"/>
                  </a:moveTo>
                  <a:cubicBezTo>
                    <a:pt x="625" y="1"/>
                    <a:pt x="623" y="1"/>
                    <a:pt x="621" y="1"/>
                  </a:cubicBezTo>
                  <a:cubicBezTo>
                    <a:pt x="549" y="3"/>
                    <a:pt x="477" y="10"/>
                    <a:pt x="410" y="22"/>
                  </a:cubicBezTo>
                  <a:cubicBezTo>
                    <a:pt x="410" y="22"/>
                    <a:pt x="371" y="29"/>
                    <a:pt x="335" y="38"/>
                  </a:cubicBezTo>
                  <a:cubicBezTo>
                    <a:pt x="297" y="46"/>
                    <a:pt x="259" y="58"/>
                    <a:pt x="259" y="58"/>
                  </a:cubicBezTo>
                  <a:cubicBezTo>
                    <a:pt x="229" y="67"/>
                    <a:pt x="168" y="98"/>
                    <a:pt x="115" y="136"/>
                  </a:cubicBezTo>
                  <a:cubicBezTo>
                    <a:pt x="61" y="174"/>
                    <a:pt x="16" y="217"/>
                    <a:pt x="1" y="238"/>
                  </a:cubicBezTo>
                  <a:cubicBezTo>
                    <a:pt x="74" y="210"/>
                    <a:pt x="150" y="186"/>
                    <a:pt x="231" y="163"/>
                  </a:cubicBezTo>
                  <a:lnTo>
                    <a:pt x="260" y="153"/>
                  </a:lnTo>
                  <a:cubicBezTo>
                    <a:pt x="260" y="153"/>
                    <a:pt x="299" y="141"/>
                    <a:pt x="339" y="131"/>
                  </a:cubicBezTo>
                  <a:cubicBezTo>
                    <a:pt x="379" y="121"/>
                    <a:pt x="419" y="113"/>
                    <a:pt x="419" y="113"/>
                  </a:cubicBezTo>
                  <a:cubicBezTo>
                    <a:pt x="511" y="96"/>
                    <a:pt x="610" y="87"/>
                    <a:pt x="708" y="87"/>
                  </a:cubicBezTo>
                  <a:cubicBezTo>
                    <a:pt x="839" y="87"/>
                    <a:pt x="970" y="102"/>
                    <a:pt x="1086" y="134"/>
                  </a:cubicBezTo>
                  <a:cubicBezTo>
                    <a:pt x="1036" y="90"/>
                    <a:pt x="1033" y="83"/>
                    <a:pt x="923" y="53"/>
                  </a:cubicBezTo>
                  <a:cubicBezTo>
                    <a:pt x="825" y="27"/>
                    <a:pt x="732" y="1"/>
                    <a:pt x="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9" name="Google Shape;10739;p36">
            <a:extLst>
              <a:ext uri="{FF2B5EF4-FFF2-40B4-BE49-F238E27FC236}">
                <a16:creationId xmlns:a16="http://schemas.microsoft.com/office/drawing/2014/main" id="{E2EC08EA-4CFF-9FCD-0EEB-1FFE667F3E48}"/>
              </a:ext>
            </a:extLst>
          </p:cNvPr>
          <p:cNvGrpSpPr/>
          <p:nvPr/>
        </p:nvGrpSpPr>
        <p:grpSpPr>
          <a:xfrm>
            <a:off x="2571843" y="809811"/>
            <a:ext cx="1743728" cy="1750040"/>
            <a:chOff x="2224825" y="1329875"/>
            <a:chExt cx="3011100" cy="3022000"/>
          </a:xfrm>
        </p:grpSpPr>
        <p:sp>
          <p:nvSpPr>
            <p:cNvPr id="10740" name="Google Shape;10740;p36">
              <a:extLst>
                <a:ext uri="{FF2B5EF4-FFF2-40B4-BE49-F238E27FC236}">
                  <a16:creationId xmlns:a16="http://schemas.microsoft.com/office/drawing/2014/main" id="{2F23D74E-4BFE-E84D-519F-B7D4B17CF271}"/>
                </a:ext>
              </a:extLst>
            </p:cNvPr>
            <p:cNvSpPr/>
            <p:nvPr/>
          </p:nvSpPr>
          <p:spPr>
            <a:xfrm>
              <a:off x="2645450" y="1778475"/>
              <a:ext cx="2178100" cy="2128475"/>
            </a:xfrm>
            <a:custGeom>
              <a:avLst/>
              <a:gdLst/>
              <a:ahLst/>
              <a:cxnLst/>
              <a:rect l="l" t="t" r="r" b="b"/>
              <a:pathLst>
                <a:path w="87124" h="85139" extrusionOk="0">
                  <a:moveTo>
                    <a:pt x="43643" y="1076"/>
                  </a:moveTo>
                  <a:cubicBezTo>
                    <a:pt x="53019" y="1076"/>
                    <a:pt x="62056" y="4234"/>
                    <a:pt x="69487" y="10184"/>
                  </a:cubicBezTo>
                  <a:cubicBezTo>
                    <a:pt x="78140" y="17107"/>
                    <a:pt x="83573" y="26991"/>
                    <a:pt x="84795" y="38000"/>
                  </a:cubicBezTo>
                  <a:cubicBezTo>
                    <a:pt x="86017" y="49017"/>
                    <a:pt x="82877" y="59847"/>
                    <a:pt x="75955" y="68501"/>
                  </a:cubicBezTo>
                  <a:cubicBezTo>
                    <a:pt x="69023" y="77154"/>
                    <a:pt x="59147" y="82587"/>
                    <a:pt x="48130" y="83809"/>
                  </a:cubicBezTo>
                  <a:cubicBezTo>
                    <a:pt x="46586" y="83979"/>
                    <a:pt x="45052" y="84059"/>
                    <a:pt x="43527" y="84059"/>
                  </a:cubicBezTo>
                  <a:cubicBezTo>
                    <a:pt x="22687" y="84059"/>
                    <a:pt x="4675" y="68331"/>
                    <a:pt x="2329" y="47144"/>
                  </a:cubicBezTo>
                  <a:cubicBezTo>
                    <a:pt x="1107" y="36126"/>
                    <a:pt x="4247" y="25296"/>
                    <a:pt x="11170" y="16643"/>
                  </a:cubicBezTo>
                  <a:cubicBezTo>
                    <a:pt x="18102" y="7998"/>
                    <a:pt x="27977" y="2557"/>
                    <a:pt x="38995" y="1334"/>
                  </a:cubicBezTo>
                  <a:cubicBezTo>
                    <a:pt x="40547" y="1165"/>
                    <a:pt x="42099" y="1076"/>
                    <a:pt x="43643" y="1076"/>
                  </a:cubicBezTo>
                  <a:close/>
                  <a:moveTo>
                    <a:pt x="43635" y="1"/>
                  </a:moveTo>
                  <a:cubicBezTo>
                    <a:pt x="42054" y="1"/>
                    <a:pt x="40464" y="88"/>
                    <a:pt x="38870" y="264"/>
                  </a:cubicBezTo>
                  <a:cubicBezTo>
                    <a:pt x="27576" y="1522"/>
                    <a:pt x="17432" y="7097"/>
                    <a:pt x="10331" y="15974"/>
                  </a:cubicBezTo>
                  <a:cubicBezTo>
                    <a:pt x="3221" y="24850"/>
                    <a:pt x="1" y="35957"/>
                    <a:pt x="1259" y="47260"/>
                  </a:cubicBezTo>
                  <a:cubicBezTo>
                    <a:pt x="3667" y="69009"/>
                    <a:pt x="22143" y="85138"/>
                    <a:pt x="43527" y="85138"/>
                  </a:cubicBezTo>
                  <a:cubicBezTo>
                    <a:pt x="45088" y="85138"/>
                    <a:pt x="46667" y="85058"/>
                    <a:pt x="48255" y="84880"/>
                  </a:cubicBezTo>
                  <a:cubicBezTo>
                    <a:pt x="59549" y="83631"/>
                    <a:pt x="69692" y="78046"/>
                    <a:pt x="76793" y="69170"/>
                  </a:cubicBezTo>
                  <a:cubicBezTo>
                    <a:pt x="83894" y="60293"/>
                    <a:pt x="87124" y="49187"/>
                    <a:pt x="85866" y="37884"/>
                  </a:cubicBezTo>
                  <a:cubicBezTo>
                    <a:pt x="84617" y="26581"/>
                    <a:pt x="79041" y="16447"/>
                    <a:pt x="70165" y="9337"/>
                  </a:cubicBezTo>
                  <a:cubicBezTo>
                    <a:pt x="62540" y="3237"/>
                    <a:pt x="53263" y="1"/>
                    <a:pt x="43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6">
              <a:extLst>
                <a:ext uri="{FF2B5EF4-FFF2-40B4-BE49-F238E27FC236}">
                  <a16:creationId xmlns:a16="http://schemas.microsoft.com/office/drawing/2014/main" id="{9EBB4156-3418-8A19-96CE-1FE4261322BE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6">
              <a:extLst>
                <a:ext uri="{FF2B5EF4-FFF2-40B4-BE49-F238E27FC236}">
                  <a16:creationId xmlns:a16="http://schemas.microsoft.com/office/drawing/2014/main" id="{5410567B-752F-F785-4921-A7838176896C}"/>
                </a:ext>
              </a:extLst>
            </p:cNvPr>
            <p:cNvSpPr/>
            <p:nvPr/>
          </p:nvSpPr>
          <p:spPr>
            <a:xfrm>
              <a:off x="4759750" y="2832675"/>
              <a:ext cx="308250" cy="366175"/>
            </a:xfrm>
            <a:custGeom>
              <a:avLst/>
              <a:gdLst/>
              <a:ahLst/>
              <a:cxnLst/>
              <a:rect l="l" t="t" r="r" b="b"/>
              <a:pathLst>
                <a:path w="12330" h="14647" extrusionOk="0">
                  <a:moveTo>
                    <a:pt x="7690" y="7786"/>
                  </a:moveTo>
                  <a:cubicBezTo>
                    <a:pt x="7726" y="7786"/>
                    <a:pt x="7762" y="7786"/>
                    <a:pt x="7797" y="7795"/>
                  </a:cubicBezTo>
                  <a:cubicBezTo>
                    <a:pt x="7913" y="7804"/>
                    <a:pt x="8029" y="7830"/>
                    <a:pt x="8136" y="7875"/>
                  </a:cubicBezTo>
                  <a:cubicBezTo>
                    <a:pt x="8270" y="8473"/>
                    <a:pt x="8225" y="8919"/>
                    <a:pt x="8002" y="9169"/>
                  </a:cubicBezTo>
                  <a:cubicBezTo>
                    <a:pt x="7842" y="9352"/>
                    <a:pt x="7590" y="9405"/>
                    <a:pt x="7431" y="9405"/>
                  </a:cubicBezTo>
                  <a:cubicBezTo>
                    <a:pt x="7404" y="9405"/>
                    <a:pt x="7381" y="9403"/>
                    <a:pt x="7360" y="9401"/>
                  </a:cubicBezTo>
                  <a:cubicBezTo>
                    <a:pt x="6977" y="9356"/>
                    <a:pt x="6700" y="9017"/>
                    <a:pt x="6745" y="8633"/>
                  </a:cubicBezTo>
                  <a:cubicBezTo>
                    <a:pt x="6798" y="8152"/>
                    <a:pt x="7208" y="7786"/>
                    <a:pt x="7690" y="7786"/>
                  </a:cubicBezTo>
                  <a:close/>
                  <a:moveTo>
                    <a:pt x="8544" y="1"/>
                  </a:moveTo>
                  <a:cubicBezTo>
                    <a:pt x="4423" y="1"/>
                    <a:pt x="867" y="3106"/>
                    <a:pt x="402" y="7295"/>
                  </a:cubicBezTo>
                  <a:cubicBezTo>
                    <a:pt x="0" y="10926"/>
                    <a:pt x="2632" y="14209"/>
                    <a:pt x="6263" y="14610"/>
                  </a:cubicBezTo>
                  <a:cubicBezTo>
                    <a:pt x="6468" y="14637"/>
                    <a:pt x="6664" y="14646"/>
                    <a:pt x="6869" y="14646"/>
                  </a:cubicBezTo>
                  <a:cubicBezTo>
                    <a:pt x="8083" y="14646"/>
                    <a:pt x="9251" y="14236"/>
                    <a:pt x="10215" y="13469"/>
                  </a:cubicBezTo>
                  <a:cubicBezTo>
                    <a:pt x="11339" y="12567"/>
                    <a:pt x="12044" y="11292"/>
                    <a:pt x="12204" y="9864"/>
                  </a:cubicBezTo>
                  <a:cubicBezTo>
                    <a:pt x="12329" y="8705"/>
                    <a:pt x="11999" y="7563"/>
                    <a:pt x="11268" y="6653"/>
                  </a:cubicBezTo>
                  <a:cubicBezTo>
                    <a:pt x="10536" y="5734"/>
                    <a:pt x="9501" y="5163"/>
                    <a:pt x="8341" y="5038"/>
                  </a:cubicBezTo>
                  <a:cubicBezTo>
                    <a:pt x="8204" y="5023"/>
                    <a:pt x="8067" y="5015"/>
                    <a:pt x="7931" y="5015"/>
                  </a:cubicBezTo>
                  <a:cubicBezTo>
                    <a:pt x="7123" y="5015"/>
                    <a:pt x="6351" y="5285"/>
                    <a:pt x="5710" y="5796"/>
                  </a:cubicBezTo>
                  <a:cubicBezTo>
                    <a:pt x="4969" y="6394"/>
                    <a:pt x="4496" y="7242"/>
                    <a:pt x="4398" y="8187"/>
                  </a:cubicBezTo>
                  <a:cubicBezTo>
                    <a:pt x="4220" y="9793"/>
                    <a:pt x="5380" y="11247"/>
                    <a:pt x="6985" y="11426"/>
                  </a:cubicBezTo>
                  <a:cubicBezTo>
                    <a:pt x="7075" y="11436"/>
                    <a:pt x="7164" y="11440"/>
                    <a:pt x="7253" y="11440"/>
                  </a:cubicBezTo>
                  <a:cubicBezTo>
                    <a:pt x="7800" y="11440"/>
                    <a:pt x="8323" y="11254"/>
                    <a:pt x="8761" y="10908"/>
                  </a:cubicBezTo>
                  <a:cubicBezTo>
                    <a:pt x="9260" y="10507"/>
                    <a:pt x="9581" y="9927"/>
                    <a:pt x="9653" y="9293"/>
                  </a:cubicBezTo>
                  <a:cubicBezTo>
                    <a:pt x="9706" y="8758"/>
                    <a:pt x="9555" y="8232"/>
                    <a:pt x="9225" y="7813"/>
                  </a:cubicBezTo>
                  <a:cubicBezTo>
                    <a:pt x="8886" y="7402"/>
                    <a:pt x="8413" y="7135"/>
                    <a:pt x="7878" y="7081"/>
                  </a:cubicBezTo>
                  <a:cubicBezTo>
                    <a:pt x="7810" y="7073"/>
                    <a:pt x="7743" y="7069"/>
                    <a:pt x="7676" y="7069"/>
                  </a:cubicBezTo>
                  <a:cubicBezTo>
                    <a:pt x="7301" y="7069"/>
                    <a:pt x="6942" y="7196"/>
                    <a:pt x="6646" y="7438"/>
                  </a:cubicBezTo>
                  <a:cubicBezTo>
                    <a:pt x="6299" y="7714"/>
                    <a:pt x="6076" y="8116"/>
                    <a:pt x="6031" y="8553"/>
                  </a:cubicBezTo>
                  <a:cubicBezTo>
                    <a:pt x="5942" y="9329"/>
                    <a:pt x="6504" y="10034"/>
                    <a:pt x="7280" y="10114"/>
                  </a:cubicBezTo>
                  <a:cubicBezTo>
                    <a:pt x="7331" y="10120"/>
                    <a:pt x="7386" y="10124"/>
                    <a:pt x="7442" y="10124"/>
                  </a:cubicBezTo>
                  <a:cubicBezTo>
                    <a:pt x="7798" y="10124"/>
                    <a:pt x="8239" y="9994"/>
                    <a:pt x="8547" y="9632"/>
                  </a:cubicBezTo>
                  <a:cubicBezTo>
                    <a:pt x="8743" y="9409"/>
                    <a:pt x="8868" y="9124"/>
                    <a:pt x="8912" y="8785"/>
                  </a:cubicBezTo>
                  <a:cubicBezTo>
                    <a:pt x="8939" y="8919"/>
                    <a:pt x="8948" y="9062"/>
                    <a:pt x="8930" y="9213"/>
                  </a:cubicBezTo>
                  <a:cubicBezTo>
                    <a:pt x="8886" y="9659"/>
                    <a:pt x="8663" y="10061"/>
                    <a:pt x="8306" y="10346"/>
                  </a:cubicBezTo>
                  <a:cubicBezTo>
                    <a:pt x="8004" y="10594"/>
                    <a:pt x="7628" y="10721"/>
                    <a:pt x="7242" y="10721"/>
                  </a:cubicBezTo>
                  <a:cubicBezTo>
                    <a:pt x="7184" y="10721"/>
                    <a:pt x="7125" y="10718"/>
                    <a:pt x="7066" y="10712"/>
                  </a:cubicBezTo>
                  <a:cubicBezTo>
                    <a:pt x="5852" y="10578"/>
                    <a:pt x="4978" y="9481"/>
                    <a:pt x="5112" y="8268"/>
                  </a:cubicBezTo>
                  <a:cubicBezTo>
                    <a:pt x="5192" y="7509"/>
                    <a:pt x="5567" y="6831"/>
                    <a:pt x="6165" y="6358"/>
                  </a:cubicBezTo>
                  <a:cubicBezTo>
                    <a:pt x="6666" y="5948"/>
                    <a:pt x="7284" y="5732"/>
                    <a:pt x="7925" y="5732"/>
                  </a:cubicBezTo>
                  <a:cubicBezTo>
                    <a:pt x="8036" y="5732"/>
                    <a:pt x="8149" y="5739"/>
                    <a:pt x="8261" y="5752"/>
                  </a:cubicBezTo>
                  <a:cubicBezTo>
                    <a:pt x="9225" y="5859"/>
                    <a:pt x="10099" y="6332"/>
                    <a:pt x="10706" y="7099"/>
                  </a:cubicBezTo>
                  <a:cubicBezTo>
                    <a:pt x="11321" y="7857"/>
                    <a:pt x="11598" y="8812"/>
                    <a:pt x="11491" y="9784"/>
                  </a:cubicBezTo>
                  <a:cubicBezTo>
                    <a:pt x="11348" y="11024"/>
                    <a:pt x="10741" y="12130"/>
                    <a:pt x="9769" y="12906"/>
                  </a:cubicBezTo>
                  <a:cubicBezTo>
                    <a:pt x="8937" y="13570"/>
                    <a:pt x="7929" y="13928"/>
                    <a:pt x="6879" y="13928"/>
                  </a:cubicBezTo>
                  <a:cubicBezTo>
                    <a:pt x="6701" y="13928"/>
                    <a:pt x="6522" y="13917"/>
                    <a:pt x="6343" y="13897"/>
                  </a:cubicBezTo>
                  <a:cubicBezTo>
                    <a:pt x="3105" y="13540"/>
                    <a:pt x="759" y="10614"/>
                    <a:pt x="1124" y="7375"/>
                  </a:cubicBezTo>
                  <a:cubicBezTo>
                    <a:pt x="1540" y="3551"/>
                    <a:pt x="4791" y="719"/>
                    <a:pt x="8546" y="719"/>
                  </a:cubicBezTo>
                  <a:cubicBezTo>
                    <a:pt x="8820" y="719"/>
                    <a:pt x="9097" y="734"/>
                    <a:pt x="9376" y="765"/>
                  </a:cubicBezTo>
                  <a:lnTo>
                    <a:pt x="9457" y="51"/>
                  </a:lnTo>
                  <a:cubicBezTo>
                    <a:pt x="9150" y="17"/>
                    <a:pt x="8845" y="1"/>
                    <a:pt x="8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6">
              <a:extLst>
                <a:ext uri="{FF2B5EF4-FFF2-40B4-BE49-F238E27FC236}">
                  <a16:creationId xmlns:a16="http://schemas.microsoft.com/office/drawing/2014/main" id="{8C0662ED-009A-BF82-EFC7-1BA2D2054BF3}"/>
                </a:ext>
              </a:extLst>
            </p:cNvPr>
            <p:cNvSpPr/>
            <p:nvPr/>
          </p:nvSpPr>
          <p:spPr>
            <a:xfrm>
              <a:off x="4768225" y="2491425"/>
              <a:ext cx="305800" cy="366850"/>
            </a:xfrm>
            <a:custGeom>
              <a:avLst/>
              <a:gdLst/>
              <a:ahLst/>
              <a:cxnLst/>
              <a:rect l="l" t="t" r="r" b="b"/>
              <a:pathLst>
                <a:path w="12232" h="14674" extrusionOk="0">
                  <a:moveTo>
                    <a:pt x="7208" y="5244"/>
                  </a:moveTo>
                  <a:cubicBezTo>
                    <a:pt x="7378" y="5244"/>
                    <a:pt x="7628" y="5298"/>
                    <a:pt x="7797" y="5494"/>
                  </a:cubicBezTo>
                  <a:cubicBezTo>
                    <a:pt x="8011" y="5744"/>
                    <a:pt x="8047" y="6190"/>
                    <a:pt x="7913" y="6788"/>
                  </a:cubicBezTo>
                  <a:cubicBezTo>
                    <a:pt x="7797" y="6832"/>
                    <a:pt x="7690" y="6859"/>
                    <a:pt x="7565" y="6868"/>
                  </a:cubicBezTo>
                  <a:cubicBezTo>
                    <a:pt x="7534" y="6871"/>
                    <a:pt x="7502" y="6873"/>
                    <a:pt x="7470" y="6873"/>
                  </a:cubicBezTo>
                  <a:cubicBezTo>
                    <a:pt x="7253" y="6873"/>
                    <a:pt x="7041" y="6794"/>
                    <a:pt x="6869" y="6654"/>
                  </a:cubicBezTo>
                  <a:cubicBezTo>
                    <a:pt x="6673" y="6493"/>
                    <a:pt x="6548" y="6261"/>
                    <a:pt x="6522" y="6011"/>
                  </a:cubicBezTo>
                  <a:cubicBezTo>
                    <a:pt x="6504" y="5824"/>
                    <a:pt x="6566" y="5646"/>
                    <a:pt x="6682" y="5503"/>
                  </a:cubicBezTo>
                  <a:cubicBezTo>
                    <a:pt x="6798" y="5360"/>
                    <a:pt x="6968" y="5271"/>
                    <a:pt x="7146" y="5253"/>
                  </a:cubicBezTo>
                  <a:cubicBezTo>
                    <a:pt x="7164" y="5253"/>
                    <a:pt x="7191" y="5244"/>
                    <a:pt x="7208" y="5244"/>
                  </a:cubicBezTo>
                  <a:close/>
                  <a:moveTo>
                    <a:pt x="6659" y="0"/>
                  </a:moveTo>
                  <a:cubicBezTo>
                    <a:pt x="6486" y="0"/>
                    <a:pt x="6313" y="9"/>
                    <a:pt x="6138" y="25"/>
                  </a:cubicBezTo>
                  <a:cubicBezTo>
                    <a:pt x="4372" y="195"/>
                    <a:pt x="2784" y="1034"/>
                    <a:pt x="1651" y="2407"/>
                  </a:cubicBezTo>
                  <a:cubicBezTo>
                    <a:pt x="527" y="3772"/>
                    <a:pt x="0" y="5494"/>
                    <a:pt x="170" y="7260"/>
                  </a:cubicBezTo>
                  <a:cubicBezTo>
                    <a:pt x="375" y="9437"/>
                    <a:pt x="1428" y="11409"/>
                    <a:pt x="3114" y="12800"/>
                  </a:cubicBezTo>
                  <a:cubicBezTo>
                    <a:pt x="4595" y="14022"/>
                    <a:pt x="6415" y="14674"/>
                    <a:pt x="8315" y="14674"/>
                  </a:cubicBezTo>
                  <a:cubicBezTo>
                    <a:pt x="8582" y="14674"/>
                    <a:pt x="8850" y="14656"/>
                    <a:pt x="9109" y="14638"/>
                  </a:cubicBezTo>
                  <a:lnTo>
                    <a:pt x="9046" y="13915"/>
                  </a:lnTo>
                  <a:cubicBezTo>
                    <a:pt x="8798" y="13940"/>
                    <a:pt x="8550" y="13952"/>
                    <a:pt x="8304" y="13952"/>
                  </a:cubicBezTo>
                  <a:cubicBezTo>
                    <a:pt x="6578" y="13952"/>
                    <a:pt x="4919" y="13356"/>
                    <a:pt x="3569" y="12247"/>
                  </a:cubicBezTo>
                  <a:cubicBezTo>
                    <a:pt x="2025" y="10972"/>
                    <a:pt x="1071" y="9178"/>
                    <a:pt x="883" y="7189"/>
                  </a:cubicBezTo>
                  <a:cubicBezTo>
                    <a:pt x="732" y="5619"/>
                    <a:pt x="1205" y="4076"/>
                    <a:pt x="2204" y="2862"/>
                  </a:cubicBezTo>
                  <a:cubicBezTo>
                    <a:pt x="3212" y="1640"/>
                    <a:pt x="4630" y="891"/>
                    <a:pt x="6200" y="739"/>
                  </a:cubicBezTo>
                  <a:cubicBezTo>
                    <a:pt x="6354" y="724"/>
                    <a:pt x="6506" y="717"/>
                    <a:pt x="6656" y="717"/>
                  </a:cubicBezTo>
                  <a:cubicBezTo>
                    <a:pt x="9026" y="717"/>
                    <a:pt x="11051" y="2525"/>
                    <a:pt x="11285" y="4932"/>
                  </a:cubicBezTo>
                  <a:cubicBezTo>
                    <a:pt x="11482" y="6939"/>
                    <a:pt x="10001" y="8723"/>
                    <a:pt x="7994" y="8920"/>
                  </a:cubicBezTo>
                  <a:cubicBezTo>
                    <a:pt x="7903" y="8928"/>
                    <a:pt x="7813" y="8932"/>
                    <a:pt x="7724" y="8932"/>
                  </a:cubicBezTo>
                  <a:cubicBezTo>
                    <a:pt x="7061" y="8932"/>
                    <a:pt x="6425" y="8702"/>
                    <a:pt x="5906" y="8277"/>
                  </a:cubicBezTo>
                  <a:cubicBezTo>
                    <a:pt x="5326" y="7796"/>
                    <a:pt x="4960" y="7109"/>
                    <a:pt x="4889" y="6350"/>
                  </a:cubicBezTo>
                  <a:cubicBezTo>
                    <a:pt x="4773" y="5137"/>
                    <a:pt x="5665" y="4058"/>
                    <a:pt x="6878" y="3942"/>
                  </a:cubicBezTo>
                  <a:cubicBezTo>
                    <a:pt x="6933" y="3936"/>
                    <a:pt x="6987" y="3934"/>
                    <a:pt x="7041" y="3934"/>
                  </a:cubicBezTo>
                  <a:cubicBezTo>
                    <a:pt x="7894" y="3934"/>
                    <a:pt x="8641" y="4586"/>
                    <a:pt x="8725" y="5467"/>
                  </a:cubicBezTo>
                  <a:cubicBezTo>
                    <a:pt x="8734" y="5610"/>
                    <a:pt x="8725" y="5753"/>
                    <a:pt x="8698" y="5895"/>
                  </a:cubicBezTo>
                  <a:cubicBezTo>
                    <a:pt x="8654" y="5548"/>
                    <a:pt x="8538" y="5262"/>
                    <a:pt x="8341" y="5030"/>
                  </a:cubicBezTo>
                  <a:cubicBezTo>
                    <a:pt x="8031" y="4666"/>
                    <a:pt x="7594" y="4531"/>
                    <a:pt x="7238" y="4531"/>
                  </a:cubicBezTo>
                  <a:cubicBezTo>
                    <a:pt x="7185" y="4531"/>
                    <a:pt x="7133" y="4534"/>
                    <a:pt x="7084" y="4539"/>
                  </a:cubicBezTo>
                  <a:cubicBezTo>
                    <a:pt x="6709" y="4575"/>
                    <a:pt x="6370" y="4754"/>
                    <a:pt x="6129" y="5039"/>
                  </a:cubicBezTo>
                  <a:cubicBezTo>
                    <a:pt x="5888" y="5333"/>
                    <a:pt x="5772" y="5699"/>
                    <a:pt x="5808" y="6074"/>
                  </a:cubicBezTo>
                  <a:cubicBezTo>
                    <a:pt x="5852" y="6520"/>
                    <a:pt x="6067" y="6921"/>
                    <a:pt x="6415" y="7207"/>
                  </a:cubicBezTo>
                  <a:cubicBezTo>
                    <a:pt x="6711" y="7456"/>
                    <a:pt x="7082" y="7590"/>
                    <a:pt x="7468" y="7590"/>
                  </a:cubicBezTo>
                  <a:cubicBezTo>
                    <a:pt x="7524" y="7590"/>
                    <a:pt x="7580" y="7587"/>
                    <a:pt x="7637" y="7582"/>
                  </a:cubicBezTo>
                  <a:cubicBezTo>
                    <a:pt x="8172" y="7528"/>
                    <a:pt x="8654" y="7278"/>
                    <a:pt x="8993" y="6868"/>
                  </a:cubicBezTo>
                  <a:cubicBezTo>
                    <a:pt x="9332" y="6449"/>
                    <a:pt x="9492" y="5931"/>
                    <a:pt x="9439" y="5396"/>
                  </a:cubicBezTo>
                  <a:cubicBezTo>
                    <a:pt x="9322" y="4157"/>
                    <a:pt x="8277" y="3216"/>
                    <a:pt x="7050" y="3216"/>
                  </a:cubicBezTo>
                  <a:cubicBezTo>
                    <a:pt x="6969" y="3216"/>
                    <a:pt x="6889" y="3220"/>
                    <a:pt x="6807" y="3228"/>
                  </a:cubicBezTo>
                  <a:cubicBezTo>
                    <a:pt x="5201" y="3380"/>
                    <a:pt x="4015" y="4816"/>
                    <a:pt x="4166" y="6422"/>
                  </a:cubicBezTo>
                  <a:cubicBezTo>
                    <a:pt x="4265" y="7367"/>
                    <a:pt x="4720" y="8224"/>
                    <a:pt x="5451" y="8830"/>
                  </a:cubicBezTo>
                  <a:cubicBezTo>
                    <a:pt x="6103" y="9364"/>
                    <a:pt x="6899" y="9649"/>
                    <a:pt x="7725" y="9649"/>
                  </a:cubicBezTo>
                  <a:cubicBezTo>
                    <a:pt x="7838" y="9649"/>
                    <a:pt x="7951" y="9644"/>
                    <a:pt x="8065" y="9633"/>
                  </a:cubicBezTo>
                  <a:cubicBezTo>
                    <a:pt x="10465" y="9401"/>
                    <a:pt x="12231" y="7260"/>
                    <a:pt x="11999" y="4861"/>
                  </a:cubicBezTo>
                  <a:cubicBezTo>
                    <a:pt x="11731" y="2083"/>
                    <a:pt x="9386" y="0"/>
                    <a:pt x="6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6">
              <a:extLst>
                <a:ext uri="{FF2B5EF4-FFF2-40B4-BE49-F238E27FC236}">
                  <a16:creationId xmlns:a16="http://schemas.microsoft.com/office/drawing/2014/main" id="{3D06F9B1-BC93-348F-010A-DF6C463D9123}"/>
                </a:ext>
              </a:extLst>
            </p:cNvPr>
            <p:cNvSpPr/>
            <p:nvPr/>
          </p:nvSpPr>
          <p:spPr>
            <a:xfrm>
              <a:off x="2403700" y="2832675"/>
              <a:ext cx="303125" cy="366175"/>
            </a:xfrm>
            <a:custGeom>
              <a:avLst/>
              <a:gdLst/>
              <a:ahLst/>
              <a:cxnLst/>
              <a:rect l="l" t="t" r="r" b="b"/>
              <a:pathLst>
                <a:path w="12125" h="14647" extrusionOk="0">
                  <a:moveTo>
                    <a:pt x="4643" y="7788"/>
                  </a:moveTo>
                  <a:cubicBezTo>
                    <a:pt x="5117" y="7788"/>
                    <a:pt x="5536" y="8153"/>
                    <a:pt x="5594" y="8633"/>
                  </a:cubicBezTo>
                  <a:cubicBezTo>
                    <a:pt x="5630" y="9017"/>
                    <a:pt x="5353" y="9356"/>
                    <a:pt x="4978" y="9401"/>
                  </a:cubicBezTo>
                  <a:cubicBezTo>
                    <a:pt x="4957" y="9403"/>
                    <a:pt x="4932" y="9405"/>
                    <a:pt x="4905" y="9405"/>
                  </a:cubicBezTo>
                  <a:cubicBezTo>
                    <a:pt x="4742" y="9405"/>
                    <a:pt x="4495" y="9352"/>
                    <a:pt x="4327" y="9169"/>
                  </a:cubicBezTo>
                  <a:cubicBezTo>
                    <a:pt x="4113" y="8919"/>
                    <a:pt x="4068" y="8473"/>
                    <a:pt x="4193" y="7875"/>
                  </a:cubicBezTo>
                  <a:cubicBezTo>
                    <a:pt x="4300" y="7830"/>
                    <a:pt x="4416" y="7804"/>
                    <a:pt x="4532" y="7795"/>
                  </a:cubicBezTo>
                  <a:cubicBezTo>
                    <a:pt x="4569" y="7790"/>
                    <a:pt x="4606" y="7788"/>
                    <a:pt x="4643" y="7788"/>
                  </a:cubicBezTo>
                  <a:close/>
                  <a:moveTo>
                    <a:pt x="3795" y="0"/>
                  </a:moveTo>
                  <a:cubicBezTo>
                    <a:pt x="3489" y="0"/>
                    <a:pt x="3182" y="17"/>
                    <a:pt x="2873" y="51"/>
                  </a:cubicBezTo>
                  <a:lnTo>
                    <a:pt x="2953" y="765"/>
                  </a:lnTo>
                  <a:cubicBezTo>
                    <a:pt x="3238" y="733"/>
                    <a:pt x="3523" y="717"/>
                    <a:pt x="3805" y="717"/>
                  </a:cubicBezTo>
                  <a:cubicBezTo>
                    <a:pt x="5495" y="717"/>
                    <a:pt x="7120" y="1283"/>
                    <a:pt x="8458" y="2353"/>
                  </a:cubicBezTo>
                  <a:cubicBezTo>
                    <a:pt x="10010" y="3602"/>
                    <a:pt x="10991" y="5386"/>
                    <a:pt x="11214" y="7375"/>
                  </a:cubicBezTo>
                  <a:cubicBezTo>
                    <a:pt x="11384" y="8946"/>
                    <a:pt x="10938" y="10489"/>
                    <a:pt x="9956" y="11720"/>
                  </a:cubicBezTo>
                  <a:cubicBezTo>
                    <a:pt x="8966" y="12951"/>
                    <a:pt x="7556" y="13727"/>
                    <a:pt x="5986" y="13897"/>
                  </a:cubicBezTo>
                  <a:cubicBezTo>
                    <a:pt x="5808" y="13917"/>
                    <a:pt x="5631" y="13928"/>
                    <a:pt x="5454" y="13928"/>
                  </a:cubicBezTo>
                  <a:cubicBezTo>
                    <a:pt x="4407" y="13928"/>
                    <a:pt x="3393" y="13570"/>
                    <a:pt x="2561" y="12906"/>
                  </a:cubicBezTo>
                  <a:cubicBezTo>
                    <a:pt x="1597" y="12130"/>
                    <a:pt x="982" y="11024"/>
                    <a:pt x="848" y="9784"/>
                  </a:cubicBezTo>
                  <a:cubicBezTo>
                    <a:pt x="741" y="8812"/>
                    <a:pt x="1017" y="7857"/>
                    <a:pt x="1624" y="7099"/>
                  </a:cubicBezTo>
                  <a:cubicBezTo>
                    <a:pt x="2240" y="6332"/>
                    <a:pt x="3105" y="5859"/>
                    <a:pt x="4077" y="5752"/>
                  </a:cubicBezTo>
                  <a:cubicBezTo>
                    <a:pt x="4185" y="5739"/>
                    <a:pt x="4293" y="5733"/>
                    <a:pt x="4399" y="5733"/>
                  </a:cubicBezTo>
                  <a:cubicBezTo>
                    <a:pt x="5821" y="5733"/>
                    <a:pt x="7060" y="6815"/>
                    <a:pt x="7226" y="8268"/>
                  </a:cubicBezTo>
                  <a:cubicBezTo>
                    <a:pt x="7360" y="9481"/>
                    <a:pt x="6486" y="10578"/>
                    <a:pt x="5273" y="10712"/>
                  </a:cubicBezTo>
                  <a:cubicBezTo>
                    <a:pt x="5213" y="10718"/>
                    <a:pt x="5153" y="10721"/>
                    <a:pt x="5094" y="10721"/>
                  </a:cubicBezTo>
                  <a:cubicBezTo>
                    <a:pt x="4704" y="10721"/>
                    <a:pt x="4333" y="10594"/>
                    <a:pt x="4024" y="10346"/>
                  </a:cubicBezTo>
                  <a:cubicBezTo>
                    <a:pt x="3667" y="10061"/>
                    <a:pt x="3453" y="9659"/>
                    <a:pt x="3399" y="9213"/>
                  </a:cubicBezTo>
                  <a:cubicBezTo>
                    <a:pt x="3381" y="9062"/>
                    <a:pt x="3390" y="8919"/>
                    <a:pt x="3426" y="8785"/>
                  </a:cubicBezTo>
                  <a:cubicBezTo>
                    <a:pt x="3471" y="9124"/>
                    <a:pt x="3587" y="9409"/>
                    <a:pt x="3783" y="9632"/>
                  </a:cubicBezTo>
                  <a:cubicBezTo>
                    <a:pt x="4098" y="9994"/>
                    <a:pt x="4534" y="10124"/>
                    <a:pt x="4894" y="10124"/>
                  </a:cubicBezTo>
                  <a:cubicBezTo>
                    <a:pt x="4951" y="10124"/>
                    <a:pt x="5006" y="10120"/>
                    <a:pt x="5059" y="10114"/>
                  </a:cubicBezTo>
                  <a:cubicBezTo>
                    <a:pt x="5826" y="10034"/>
                    <a:pt x="6388" y="9329"/>
                    <a:pt x="6308" y="8553"/>
                  </a:cubicBezTo>
                  <a:cubicBezTo>
                    <a:pt x="6208" y="7707"/>
                    <a:pt x="5492" y="7070"/>
                    <a:pt x="4647" y="7070"/>
                  </a:cubicBezTo>
                  <a:cubicBezTo>
                    <a:pt x="4583" y="7070"/>
                    <a:pt x="4518" y="7074"/>
                    <a:pt x="4452" y="7081"/>
                  </a:cubicBezTo>
                  <a:cubicBezTo>
                    <a:pt x="3355" y="7197"/>
                    <a:pt x="2561" y="8187"/>
                    <a:pt x="2686" y="9285"/>
                  </a:cubicBezTo>
                  <a:cubicBezTo>
                    <a:pt x="2819" y="10525"/>
                    <a:pt x="3869" y="11440"/>
                    <a:pt x="5090" y="11440"/>
                  </a:cubicBezTo>
                  <a:cubicBezTo>
                    <a:pt x="5177" y="11440"/>
                    <a:pt x="5265" y="11435"/>
                    <a:pt x="5353" y="11426"/>
                  </a:cubicBezTo>
                  <a:cubicBezTo>
                    <a:pt x="6959" y="11247"/>
                    <a:pt x="8119" y="9793"/>
                    <a:pt x="7940" y="8187"/>
                  </a:cubicBezTo>
                  <a:cubicBezTo>
                    <a:pt x="7833" y="7242"/>
                    <a:pt x="7369" y="6394"/>
                    <a:pt x="6620" y="5796"/>
                  </a:cubicBezTo>
                  <a:cubicBezTo>
                    <a:pt x="5986" y="5285"/>
                    <a:pt x="5208" y="5015"/>
                    <a:pt x="4405" y="5015"/>
                  </a:cubicBezTo>
                  <a:cubicBezTo>
                    <a:pt x="4269" y="5015"/>
                    <a:pt x="4133" y="5023"/>
                    <a:pt x="3997" y="5038"/>
                  </a:cubicBezTo>
                  <a:cubicBezTo>
                    <a:pt x="2837" y="5163"/>
                    <a:pt x="1793" y="5734"/>
                    <a:pt x="1062" y="6653"/>
                  </a:cubicBezTo>
                  <a:cubicBezTo>
                    <a:pt x="330" y="7563"/>
                    <a:pt x="0" y="8705"/>
                    <a:pt x="134" y="9864"/>
                  </a:cubicBezTo>
                  <a:cubicBezTo>
                    <a:pt x="437" y="12612"/>
                    <a:pt x="2766" y="14646"/>
                    <a:pt x="5469" y="14646"/>
                  </a:cubicBezTo>
                  <a:cubicBezTo>
                    <a:pt x="5665" y="14646"/>
                    <a:pt x="5870" y="14637"/>
                    <a:pt x="6067" y="14610"/>
                  </a:cubicBezTo>
                  <a:cubicBezTo>
                    <a:pt x="7824" y="14423"/>
                    <a:pt x="9403" y="13549"/>
                    <a:pt x="10509" y="12166"/>
                  </a:cubicBezTo>
                  <a:cubicBezTo>
                    <a:pt x="11624" y="10783"/>
                    <a:pt x="12124" y="9053"/>
                    <a:pt x="11928" y="7295"/>
                  </a:cubicBezTo>
                  <a:cubicBezTo>
                    <a:pt x="11687" y="5118"/>
                    <a:pt x="10607" y="3165"/>
                    <a:pt x="8904" y="1800"/>
                  </a:cubicBezTo>
                  <a:cubicBezTo>
                    <a:pt x="7434" y="621"/>
                    <a:pt x="5648" y="0"/>
                    <a:pt x="3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6">
              <a:extLst>
                <a:ext uri="{FF2B5EF4-FFF2-40B4-BE49-F238E27FC236}">
                  <a16:creationId xmlns:a16="http://schemas.microsoft.com/office/drawing/2014/main" id="{63BA1931-51DA-3CE0-9DC2-22DCCFB9DF1E}"/>
                </a:ext>
              </a:extLst>
            </p:cNvPr>
            <p:cNvSpPr/>
            <p:nvPr/>
          </p:nvSpPr>
          <p:spPr>
            <a:xfrm>
              <a:off x="2400800" y="2491375"/>
              <a:ext cx="302900" cy="366900"/>
            </a:xfrm>
            <a:custGeom>
              <a:avLst/>
              <a:gdLst/>
              <a:ahLst/>
              <a:cxnLst/>
              <a:rect l="l" t="t" r="r" b="b"/>
              <a:pathLst>
                <a:path w="12116" h="14676" extrusionOk="0">
                  <a:moveTo>
                    <a:pt x="4888" y="5251"/>
                  </a:moveTo>
                  <a:cubicBezTo>
                    <a:pt x="4914" y="5251"/>
                    <a:pt x="4939" y="5253"/>
                    <a:pt x="4960" y="5255"/>
                  </a:cubicBezTo>
                  <a:cubicBezTo>
                    <a:pt x="5148" y="5273"/>
                    <a:pt x="5308" y="5362"/>
                    <a:pt x="5433" y="5505"/>
                  </a:cubicBezTo>
                  <a:cubicBezTo>
                    <a:pt x="5549" y="5648"/>
                    <a:pt x="5603" y="5826"/>
                    <a:pt x="5585" y="6013"/>
                  </a:cubicBezTo>
                  <a:cubicBezTo>
                    <a:pt x="5535" y="6499"/>
                    <a:pt x="5115" y="6875"/>
                    <a:pt x="4636" y="6875"/>
                  </a:cubicBezTo>
                  <a:cubicBezTo>
                    <a:pt x="4605" y="6875"/>
                    <a:pt x="4573" y="6873"/>
                    <a:pt x="4541" y="6870"/>
                  </a:cubicBezTo>
                  <a:cubicBezTo>
                    <a:pt x="4425" y="6861"/>
                    <a:pt x="4309" y="6834"/>
                    <a:pt x="4202" y="6790"/>
                  </a:cubicBezTo>
                  <a:cubicBezTo>
                    <a:pt x="4059" y="6192"/>
                    <a:pt x="4104" y="5746"/>
                    <a:pt x="4318" y="5496"/>
                  </a:cubicBezTo>
                  <a:cubicBezTo>
                    <a:pt x="4479" y="5305"/>
                    <a:pt x="4725" y="5251"/>
                    <a:pt x="4888" y="5251"/>
                  </a:cubicBezTo>
                  <a:close/>
                  <a:moveTo>
                    <a:pt x="5437" y="1"/>
                  </a:moveTo>
                  <a:cubicBezTo>
                    <a:pt x="4195" y="1"/>
                    <a:pt x="3010" y="429"/>
                    <a:pt x="2043" y="1232"/>
                  </a:cubicBezTo>
                  <a:cubicBezTo>
                    <a:pt x="928" y="2142"/>
                    <a:pt x="250" y="3435"/>
                    <a:pt x="107" y="4863"/>
                  </a:cubicBezTo>
                  <a:cubicBezTo>
                    <a:pt x="0" y="6022"/>
                    <a:pt x="348" y="7164"/>
                    <a:pt x="1089" y="8065"/>
                  </a:cubicBezTo>
                  <a:cubicBezTo>
                    <a:pt x="1829" y="8966"/>
                    <a:pt x="2882" y="9519"/>
                    <a:pt x="4042" y="9635"/>
                  </a:cubicBezTo>
                  <a:cubicBezTo>
                    <a:pt x="4157" y="9646"/>
                    <a:pt x="4271" y="9652"/>
                    <a:pt x="4384" y="9652"/>
                  </a:cubicBezTo>
                  <a:cubicBezTo>
                    <a:pt x="6204" y="9652"/>
                    <a:pt x="7764" y="8263"/>
                    <a:pt x="7940" y="6424"/>
                  </a:cubicBezTo>
                  <a:cubicBezTo>
                    <a:pt x="8011" y="5639"/>
                    <a:pt x="7780" y="4880"/>
                    <a:pt x="7280" y="4274"/>
                  </a:cubicBezTo>
                  <a:cubicBezTo>
                    <a:pt x="6789" y="3676"/>
                    <a:pt x="6085" y="3301"/>
                    <a:pt x="5308" y="3230"/>
                  </a:cubicBezTo>
                  <a:cubicBezTo>
                    <a:pt x="5227" y="3222"/>
                    <a:pt x="5146" y="3218"/>
                    <a:pt x="5066" y="3218"/>
                  </a:cubicBezTo>
                  <a:cubicBezTo>
                    <a:pt x="3839" y="3218"/>
                    <a:pt x="2793" y="4159"/>
                    <a:pt x="2668" y="5398"/>
                  </a:cubicBezTo>
                  <a:cubicBezTo>
                    <a:pt x="2561" y="6495"/>
                    <a:pt x="3373" y="7476"/>
                    <a:pt x="4470" y="7584"/>
                  </a:cubicBezTo>
                  <a:cubicBezTo>
                    <a:pt x="4525" y="7589"/>
                    <a:pt x="4580" y="7591"/>
                    <a:pt x="4634" y="7591"/>
                  </a:cubicBezTo>
                  <a:cubicBezTo>
                    <a:pt x="5491" y="7591"/>
                    <a:pt x="6215" y="6940"/>
                    <a:pt x="6299" y="6076"/>
                  </a:cubicBezTo>
                  <a:cubicBezTo>
                    <a:pt x="6334" y="5701"/>
                    <a:pt x="6227" y="5335"/>
                    <a:pt x="5986" y="5041"/>
                  </a:cubicBezTo>
                  <a:cubicBezTo>
                    <a:pt x="5746" y="4756"/>
                    <a:pt x="5407" y="4577"/>
                    <a:pt x="5032" y="4541"/>
                  </a:cubicBezTo>
                  <a:cubicBezTo>
                    <a:pt x="4982" y="4536"/>
                    <a:pt x="4929" y="4533"/>
                    <a:pt x="4874" y="4533"/>
                  </a:cubicBezTo>
                  <a:cubicBezTo>
                    <a:pt x="4513" y="4533"/>
                    <a:pt x="4075" y="4668"/>
                    <a:pt x="3765" y="5032"/>
                  </a:cubicBezTo>
                  <a:cubicBezTo>
                    <a:pt x="3569" y="5264"/>
                    <a:pt x="3453" y="5550"/>
                    <a:pt x="3417" y="5889"/>
                  </a:cubicBezTo>
                  <a:cubicBezTo>
                    <a:pt x="3381" y="5755"/>
                    <a:pt x="3373" y="5612"/>
                    <a:pt x="3381" y="5469"/>
                  </a:cubicBezTo>
                  <a:cubicBezTo>
                    <a:pt x="3474" y="4596"/>
                    <a:pt x="4207" y="3936"/>
                    <a:pt x="5074" y="3936"/>
                  </a:cubicBezTo>
                  <a:cubicBezTo>
                    <a:pt x="5128" y="3936"/>
                    <a:pt x="5182" y="3939"/>
                    <a:pt x="5237" y="3944"/>
                  </a:cubicBezTo>
                  <a:cubicBezTo>
                    <a:pt x="6450" y="4060"/>
                    <a:pt x="7342" y="5139"/>
                    <a:pt x="7226" y="6352"/>
                  </a:cubicBezTo>
                  <a:cubicBezTo>
                    <a:pt x="7084" y="7821"/>
                    <a:pt x="5835" y="8935"/>
                    <a:pt x="4388" y="8935"/>
                  </a:cubicBezTo>
                  <a:cubicBezTo>
                    <a:pt x="4297" y="8935"/>
                    <a:pt x="4205" y="8931"/>
                    <a:pt x="4113" y="8922"/>
                  </a:cubicBezTo>
                  <a:cubicBezTo>
                    <a:pt x="3141" y="8824"/>
                    <a:pt x="2266" y="8360"/>
                    <a:pt x="1642" y="7601"/>
                  </a:cubicBezTo>
                  <a:cubicBezTo>
                    <a:pt x="1026" y="6852"/>
                    <a:pt x="732" y="5906"/>
                    <a:pt x="821" y="4934"/>
                  </a:cubicBezTo>
                  <a:cubicBezTo>
                    <a:pt x="946" y="3694"/>
                    <a:pt x="1535" y="2579"/>
                    <a:pt x="2498" y="1785"/>
                  </a:cubicBezTo>
                  <a:cubicBezTo>
                    <a:pt x="3337" y="1087"/>
                    <a:pt x="4376" y="720"/>
                    <a:pt x="5457" y="720"/>
                  </a:cubicBezTo>
                  <a:cubicBezTo>
                    <a:pt x="5606" y="720"/>
                    <a:pt x="5756" y="727"/>
                    <a:pt x="5906" y="741"/>
                  </a:cubicBezTo>
                  <a:cubicBezTo>
                    <a:pt x="7476" y="893"/>
                    <a:pt x="8895" y="1642"/>
                    <a:pt x="9903" y="2864"/>
                  </a:cubicBezTo>
                  <a:cubicBezTo>
                    <a:pt x="10911" y="4078"/>
                    <a:pt x="11375" y="5621"/>
                    <a:pt x="11223" y="7191"/>
                  </a:cubicBezTo>
                  <a:cubicBezTo>
                    <a:pt x="10854" y="11054"/>
                    <a:pt x="7584" y="13952"/>
                    <a:pt x="3786" y="13952"/>
                  </a:cubicBezTo>
                  <a:cubicBezTo>
                    <a:pt x="3549" y="13952"/>
                    <a:pt x="3310" y="13941"/>
                    <a:pt x="3069" y="13917"/>
                  </a:cubicBezTo>
                  <a:lnTo>
                    <a:pt x="2998" y="14640"/>
                  </a:lnTo>
                  <a:cubicBezTo>
                    <a:pt x="3265" y="14658"/>
                    <a:pt x="3524" y="14676"/>
                    <a:pt x="3783" y="14676"/>
                  </a:cubicBezTo>
                  <a:cubicBezTo>
                    <a:pt x="7958" y="14676"/>
                    <a:pt x="11535" y="11491"/>
                    <a:pt x="11946" y="7262"/>
                  </a:cubicBezTo>
                  <a:cubicBezTo>
                    <a:pt x="12115" y="5496"/>
                    <a:pt x="11580" y="3774"/>
                    <a:pt x="10456" y="2409"/>
                  </a:cubicBezTo>
                  <a:cubicBezTo>
                    <a:pt x="9332" y="1036"/>
                    <a:pt x="7735" y="197"/>
                    <a:pt x="5977" y="27"/>
                  </a:cubicBezTo>
                  <a:cubicBezTo>
                    <a:pt x="5796" y="9"/>
                    <a:pt x="5616" y="1"/>
                    <a:pt x="5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6">
              <a:extLst>
                <a:ext uri="{FF2B5EF4-FFF2-40B4-BE49-F238E27FC236}">
                  <a16:creationId xmlns:a16="http://schemas.microsoft.com/office/drawing/2014/main" id="{1E6CAD2C-C82B-1B4C-3129-A7E6A785CB3E}"/>
                </a:ext>
              </a:extLst>
            </p:cNvPr>
            <p:cNvSpPr/>
            <p:nvPr/>
          </p:nvSpPr>
          <p:spPr>
            <a:xfrm>
              <a:off x="3022150" y="3717500"/>
              <a:ext cx="218375" cy="205275"/>
            </a:xfrm>
            <a:custGeom>
              <a:avLst/>
              <a:gdLst/>
              <a:ahLst/>
              <a:cxnLst/>
              <a:rect l="l" t="t" r="r" b="b"/>
              <a:pathLst>
                <a:path w="8735" h="8211" extrusionOk="0">
                  <a:moveTo>
                    <a:pt x="7601" y="4205"/>
                  </a:moveTo>
                  <a:cubicBezTo>
                    <a:pt x="7601" y="4241"/>
                    <a:pt x="7601" y="4276"/>
                    <a:pt x="7601" y="4312"/>
                  </a:cubicBezTo>
                  <a:cubicBezTo>
                    <a:pt x="7619" y="5213"/>
                    <a:pt x="7271" y="6061"/>
                    <a:pt x="6647" y="6703"/>
                  </a:cubicBezTo>
                  <a:cubicBezTo>
                    <a:pt x="6135" y="7228"/>
                    <a:pt x="5453" y="7492"/>
                    <a:pt x="4770" y="7492"/>
                  </a:cubicBezTo>
                  <a:cubicBezTo>
                    <a:pt x="4108" y="7492"/>
                    <a:pt x="3445" y="7244"/>
                    <a:pt x="2935" y="6748"/>
                  </a:cubicBezTo>
                  <a:cubicBezTo>
                    <a:pt x="2552" y="6364"/>
                    <a:pt x="2338" y="5856"/>
                    <a:pt x="2329" y="5320"/>
                  </a:cubicBezTo>
                  <a:cubicBezTo>
                    <a:pt x="2329" y="5062"/>
                    <a:pt x="2373" y="4803"/>
                    <a:pt x="2463" y="4571"/>
                  </a:cubicBezTo>
                  <a:cubicBezTo>
                    <a:pt x="2632" y="5178"/>
                    <a:pt x="2962" y="5936"/>
                    <a:pt x="3605" y="6346"/>
                  </a:cubicBezTo>
                  <a:cubicBezTo>
                    <a:pt x="3904" y="6535"/>
                    <a:pt x="4238" y="6629"/>
                    <a:pt x="4603" y="6629"/>
                  </a:cubicBezTo>
                  <a:cubicBezTo>
                    <a:pt x="4911" y="6629"/>
                    <a:pt x="5242" y="6561"/>
                    <a:pt x="5594" y="6426"/>
                  </a:cubicBezTo>
                  <a:cubicBezTo>
                    <a:pt x="6486" y="6079"/>
                    <a:pt x="7316" y="5347"/>
                    <a:pt x="7601" y="4205"/>
                  </a:cubicBezTo>
                  <a:close/>
                  <a:moveTo>
                    <a:pt x="3586" y="1"/>
                  </a:moveTo>
                  <a:cubicBezTo>
                    <a:pt x="2284" y="1"/>
                    <a:pt x="982" y="503"/>
                    <a:pt x="0" y="1502"/>
                  </a:cubicBezTo>
                  <a:lnTo>
                    <a:pt x="518" y="2011"/>
                  </a:lnTo>
                  <a:cubicBezTo>
                    <a:pt x="1359" y="1152"/>
                    <a:pt x="2472" y="721"/>
                    <a:pt x="3586" y="721"/>
                  </a:cubicBezTo>
                  <a:cubicBezTo>
                    <a:pt x="4671" y="721"/>
                    <a:pt x="5757" y="1129"/>
                    <a:pt x="6593" y="1948"/>
                  </a:cubicBezTo>
                  <a:cubicBezTo>
                    <a:pt x="6682" y="2028"/>
                    <a:pt x="6763" y="2118"/>
                    <a:pt x="6843" y="2216"/>
                  </a:cubicBezTo>
                  <a:cubicBezTo>
                    <a:pt x="7494" y="4705"/>
                    <a:pt x="5853" y="5552"/>
                    <a:pt x="5335" y="5757"/>
                  </a:cubicBezTo>
                  <a:cubicBezTo>
                    <a:pt x="5067" y="5861"/>
                    <a:pt x="4826" y="5913"/>
                    <a:pt x="4609" y="5913"/>
                  </a:cubicBezTo>
                  <a:cubicBezTo>
                    <a:pt x="4377" y="5913"/>
                    <a:pt x="4172" y="5854"/>
                    <a:pt x="3988" y="5740"/>
                  </a:cubicBezTo>
                  <a:cubicBezTo>
                    <a:pt x="3141" y="5204"/>
                    <a:pt x="3007" y="3616"/>
                    <a:pt x="3007" y="3598"/>
                  </a:cubicBezTo>
                  <a:lnTo>
                    <a:pt x="2953" y="2813"/>
                  </a:lnTo>
                  <a:lnTo>
                    <a:pt x="2391" y="3375"/>
                  </a:lnTo>
                  <a:cubicBezTo>
                    <a:pt x="1883" y="3902"/>
                    <a:pt x="1606" y="4589"/>
                    <a:pt x="1615" y="5329"/>
                  </a:cubicBezTo>
                  <a:cubicBezTo>
                    <a:pt x="1615" y="6061"/>
                    <a:pt x="1910" y="6748"/>
                    <a:pt x="2436" y="7256"/>
                  </a:cubicBezTo>
                  <a:cubicBezTo>
                    <a:pt x="3087" y="7889"/>
                    <a:pt x="3926" y="8211"/>
                    <a:pt x="4773" y="8211"/>
                  </a:cubicBezTo>
                  <a:cubicBezTo>
                    <a:pt x="5639" y="8211"/>
                    <a:pt x="6504" y="7872"/>
                    <a:pt x="7155" y="7203"/>
                  </a:cubicBezTo>
                  <a:cubicBezTo>
                    <a:pt x="8734" y="5597"/>
                    <a:pt x="8707" y="3010"/>
                    <a:pt x="7093" y="1431"/>
                  </a:cubicBezTo>
                  <a:cubicBezTo>
                    <a:pt x="6120" y="476"/>
                    <a:pt x="4853" y="1"/>
                    <a:pt x="3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6">
              <a:extLst>
                <a:ext uri="{FF2B5EF4-FFF2-40B4-BE49-F238E27FC236}">
                  <a16:creationId xmlns:a16="http://schemas.microsoft.com/office/drawing/2014/main" id="{0F922654-93B2-18A0-0C0F-7F241FF6F581}"/>
                </a:ext>
              </a:extLst>
            </p:cNvPr>
            <p:cNvSpPr/>
            <p:nvPr/>
          </p:nvSpPr>
          <p:spPr>
            <a:xfrm>
              <a:off x="3192975" y="3806025"/>
              <a:ext cx="229975" cy="182325"/>
            </a:xfrm>
            <a:custGeom>
              <a:avLst/>
              <a:gdLst/>
              <a:ahLst/>
              <a:cxnLst/>
              <a:rect l="l" t="t" r="r" b="b"/>
              <a:pathLst>
                <a:path w="9199" h="7293" extrusionOk="0">
                  <a:moveTo>
                    <a:pt x="2311" y="1289"/>
                  </a:moveTo>
                  <a:cubicBezTo>
                    <a:pt x="1562" y="2190"/>
                    <a:pt x="1464" y="3287"/>
                    <a:pt x="1705" y="4206"/>
                  </a:cubicBezTo>
                  <a:cubicBezTo>
                    <a:pt x="1919" y="5000"/>
                    <a:pt x="2329" y="5526"/>
                    <a:pt x="2945" y="5776"/>
                  </a:cubicBezTo>
                  <a:cubicBezTo>
                    <a:pt x="3198" y="5876"/>
                    <a:pt x="3466" y="5917"/>
                    <a:pt x="3733" y="5917"/>
                  </a:cubicBezTo>
                  <a:cubicBezTo>
                    <a:pt x="4201" y="5917"/>
                    <a:pt x="4667" y="5793"/>
                    <a:pt x="5041" y="5651"/>
                  </a:cubicBezTo>
                  <a:lnTo>
                    <a:pt x="5041" y="5651"/>
                  </a:lnTo>
                  <a:cubicBezTo>
                    <a:pt x="4674" y="6217"/>
                    <a:pt x="4045" y="6573"/>
                    <a:pt x="3355" y="6573"/>
                  </a:cubicBezTo>
                  <a:cubicBezTo>
                    <a:pt x="3240" y="6573"/>
                    <a:pt x="3124" y="6563"/>
                    <a:pt x="3007" y="6543"/>
                  </a:cubicBezTo>
                  <a:cubicBezTo>
                    <a:pt x="2320" y="6427"/>
                    <a:pt x="1714" y="6052"/>
                    <a:pt x="1312" y="5481"/>
                  </a:cubicBezTo>
                  <a:cubicBezTo>
                    <a:pt x="902" y="4911"/>
                    <a:pt x="741" y="4215"/>
                    <a:pt x="866" y="3519"/>
                  </a:cubicBezTo>
                  <a:cubicBezTo>
                    <a:pt x="1027" y="2573"/>
                    <a:pt x="1571" y="1779"/>
                    <a:pt x="2311" y="1289"/>
                  </a:cubicBezTo>
                  <a:close/>
                  <a:moveTo>
                    <a:pt x="4180" y="0"/>
                  </a:moveTo>
                  <a:cubicBezTo>
                    <a:pt x="2223" y="0"/>
                    <a:pt x="489" y="1411"/>
                    <a:pt x="153" y="3403"/>
                  </a:cubicBezTo>
                  <a:cubicBezTo>
                    <a:pt x="1" y="4286"/>
                    <a:pt x="206" y="5169"/>
                    <a:pt x="724" y="5892"/>
                  </a:cubicBezTo>
                  <a:cubicBezTo>
                    <a:pt x="1241" y="6623"/>
                    <a:pt x="2008" y="7105"/>
                    <a:pt x="2891" y="7257"/>
                  </a:cubicBezTo>
                  <a:cubicBezTo>
                    <a:pt x="3043" y="7283"/>
                    <a:pt x="3195" y="7292"/>
                    <a:pt x="3346" y="7292"/>
                  </a:cubicBezTo>
                  <a:cubicBezTo>
                    <a:pt x="4658" y="7292"/>
                    <a:pt x="5826" y="6347"/>
                    <a:pt x="6049" y="5009"/>
                  </a:cubicBezTo>
                  <a:lnTo>
                    <a:pt x="6183" y="4224"/>
                  </a:lnTo>
                  <a:lnTo>
                    <a:pt x="5505" y="4643"/>
                  </a:lnTo>
                  <a:cubicBezTo>
                    <a:pt x="5498" y="4650"/>
                    <a:pt x="4589" y="5201"/>
                    <a:pt x="3746" y="5201"/>
                  </a:cubicBezTo>
                  <a:cubicBezTo>
                    <a:pt x="3559" y="5201"/>
                    <a:pt x="3374" y="5173"/>
                    <a:pt x="3204" y="5107"/>
                  </a:cubicBezTo>
                  <a:cubicBezTo>
                    <a:pt x="2811" y="4946"/>
                    <a:pt x="2552" y="4598"/>
                    <a:pt x="2401" y="4027"/>
                  </a:cubicBezTo>
                  <a:cubicBezTo>
                    <a:pt x="2258" y="3483"/>
                    <a:pt x="1981" y="1663"/>
                    <a:pt x="4381" y="727"/>
                  </a:cubicBezTo>
                  <a:cubicBezTo>
                    <a:pt x="4497" y="735"/>
                    <a:pt x="4622" y="744"/>
                    <a:pt x="4747" y="771"/>
                  </a:cubicBezTo>
                  <a:cubicBezTo>
                    <a:pt x="5871" y="959"/>
                    <a:pt x="6861" y="1583"/>
                    <a:pt x="7530" y="2520"/>
                  </a:cubicBezTo>
                  <a:cubicBezTo>
                    <a:pt x="8190" y="3456"/>
                    <a:pt x="8458" y="4589"/>
                    <a:pt x="8262" y="5722"/>
                  </a:cubicBezTo>
                  <a:lnTo>
                    <a:pt x="8967" y="5838"/>
                  </a:lnTo>
                  <a:cubicBezTo>
                    <a:pt x="9199" y="4518"/>
                    <a:pt x="8886" y="3189"/>
                    <a:pt x="8119" y="2100"/>
                  </a:cubicBezTo>
                  <a:cubicBezTo>
                    <a:pt x="7343" y="1012"/>
                    <a:pt x="6183" y="281"/>
                    <a:pt x="4863" y="57"/>
                  </a:cubicBezTo>
                  <a:cubicBezTo>
                    <a:pt x="4633" y="19"/>
                    <a:pt x="4405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6">
              <a:extLst>
                <a:ext uri="{FF2B5EF4-FFF2-40B4-BE49-F238E27FC236}">
                  <a16:creationId xmlns:a16="http://schemas.microsoft.com/office/drawing/2014/main" id="{7780129E-531F-190C-A219-087B760E42C9}"/>
                </a:ext>
              </a:extLst>
            </p:cNvPr>
            <p:cNvSpPr/>
            <p:nvPr/>
          </p:nvSpPr>
          <p:spPr>
            <a:xfrm>
              <a:off x="3094175" y="3907600"/>
              <a:ext cx="132950" cy="149875"/>
            </a:xfrm>
            <a:custGeom>
              <a:avLst/>
              <a:gdLst/>
              <a:ahLst/>
              <a:cxnLst/>
              <a:rect l="l" t="t" r="r" b="b"/>
              <a:pathLst>
                <a:path w="5318" h="5995" extrusionOk="0">
                  <a:moveTo>
                    <a:pt x="2115" y="0"/>
                  </a:moveTo>
                  <a:cubicBezTo>
                    <a:pt x="2026" y="134"/>
                    <a:pt x="1" y="3194"/>
                    <a:pt x="527" y="5602"/>
                  </a:cubicBezTo>
                  <a:lnTo>
                    <a:pt x="616" y="5995"/>
                  </a:lnTo>
                  <a:lnTo>
                    <a:pt x="991" y="5870"/>
                  </a:lnTo>
                  <a:cubicBezTo>
                    <a:pt x="1098" y="5834"/>
                    <a:pt x="3632" y="4960"/>
                    <a:pt x="5318" y="1882"/>
                  </a:cubicBezTo>
                  <a:lnTo>
                    <a:pt x="4684" y="1543"/>
                  </a:lnTo>
                  <a:cubicBezTo>
                    <a:pt x="3525" y="3658"/>
                    <a:pt x="1910" y="4648"/>
                    <a:pt x="1170" y="5014"/>
                  </a:cubicBezTo>
                  <a:cubicBezTo>
                    <a:pt x="1018" y="2962"/>
                    <a:pt x="2695" y="428"/>
                    <a:pt x="2713" y="401"/>
                  </a:cubicBezTo>
                  <a:lnTo>
                    <a:pt x="21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6">
              <a:extLst>
                <a:ext uri="{FF2B5EF4-FFF2-40B4-BE49-F238E27FC236}">
                  <a16:creationId xmlns:a16="http://schemas.microsoft.com/office/drawing/2014/main" id="{A76AF38B-30E5-8727-E9CD-C25CB5A8DF24}"/>
                </a:ext>
              </a:extLst>
            </p:cNvPr>
            <p:cNvSpPr/>
            <p:nvPr/>
          </p:nvSpPr>
          <p:spPr>
            <a:xfrm>
              <a:off x="3364950" y="3873850"/>
              <a:ext cx="378500" cy="296700"/>
            </a:xfrm>
            <a:custGeom>
              <a:avLst/>
              <a:gdLst/>
              <a:ahLst/>
              <a:cxnLst/>
              <a:rect l="l" t="t" r="r" b="b"/>
              <a:pathLst>
                <a:path w="15140" h="11868" extrusionOk="0">
                  <a:moveTo>
                    <a:pt x="6227" y="6373"/>
                  </a:moveTo>
                  <a:cubicBezTo>
                    <a:pt x="6254" y="6373"/>
                    <a:pt x="6280" y="6373"/>
                    <a:pt x="6307" y="6381"/>
                  </a:cubicBezTo>
                  <a:cubicBezTo>
                    <a:pt x="6566" y="6408"/>
                    <a:pt x="6789" y="6533"/>
                    <a:pt x="6950" y="6729"/>
                  </a:cubicBezTo>
                  <a:cubicBezTo>
                    <a:pt x="7110" y="6935"/>
                    <a:pt x="7182" y="7184"/>
                    <a:pt x="7155" y="7434"/>
                  </a:cubicBezTo>
                  <a:cubicBezTo>
                    <a:pt x="7137" y="7550"/>
                    <a:pt x="7110" y="7666"/>
                    <a:pt x="7066" y="7773"/>
                  </a:cubicBezTo>
                  <a:cubicBezTo>
                    <a:pt x="6845" y="7819"/>
                    <a:pt x="6647" y="7842"/>
                    <a:pt x="6472" y="7842"/>
                  </a:cubicBezTo>
                  <a:cubicBezTo>
                    <a:pt x="6171" y="7842"/>
                    <a:pt x="5939" y="7775"/>
                    <a:pt x="5781" y="7639"/>
                  </a:cubicBezTo>
                  <a:cubicBezTo>
                    <a:pt x="5558" y="7452"/>
                    <a:pt x="5522" y="7140"/>
                    <a:pt x="5540" y="6988"/>
                  </a:cubicBezTo>
                  <a:cubicBezTo>
                    <a:pt x="5567" y="6810"/>
                    <a:pt x="5656" y="6640"/>
                    <a:pt x="5799" y="6524"/>
                  </a:cubicBezTo>
                  <a:cubicBezTo>
                    <a:pt x="5924" y="6426"/>
                    <a:pt x="6075" y="6373"/>
                    <a:pt x="6227" y="6373"/>
                  </a:cubicBezTo>
                  <a:close/>
                  <a:moveTo>
                    <a:pt x="6931" y="0"/>
                  </a:moveTo>
                  <a:cubicBezTo>
                    <a:pt x="5425" y="0"/>
                    <a:pt x="3967" y="503"/>
                    <a:pt x="2775" y="1457"/>
                  </a:cubicBezTo>
                  <a:cubicBezTo>
                    <a:pt x="1392" y="2563"/>
                    <a:pt x="526" y="4142"/>
                    <a:pt x="330" y="5900"/>
                  </a:cubicBezTo>
                  <a:cubicBezTo>
                    <a:pt x="0" y="8844"/>
                    <a:pt x="2132" y="11511"/>
                    <a:pt x="5085" y="11841"/>
                  </a:cubicBezTo>
                  <a:cubicBezTo>
                    <a:pt x="5246" y="11859"/>
                    <a:pt x="5406" y="11868"/>
                    <a:pt x="5576" y="11868"/>
                  </a:cubicBezTo>
                  <a:cubicBezTo>
                    <a:pt x="6557" y="11868"/>
                    <a:pt x="7512" y="11529"/>
                    <a:pt x="8297" y="10904"/>
                  </a:cubicBezTo>
                  <a:cubicBezTo>
                    <a:pt x="9207" y="10173"/>
                    <a:pt x="9778" y="9129"/>
                    <a:pt x="9911" y="7969"/>
                  </a:cubicBezTo>
                  <a:cubicBezTo>
                    <a:pt x="10018" y="7024"/>
                    <a:pt x="9742" y="6096"/>
                    <a:pt x="9153" y="5347"/>
                  </a:cubicBezTo>
                  <a:cubicBezTo>
                    <a:pt x="8555" y="4606"/>
                    <a:pt x="7699" y="4133"/>
                    <a:pt x="6753" y="4026"/>
                  </a:cubicBezTo>
                  <a:cubicBezTo>
                    <a:pt x="6650" y="4016"/>
                    <a:pt x="6546" y="4010"/>
                    <a:pt x="6443" y="4010"/>
                  </a:cubicBezTo>
                  <a:cubicBezTo>
                    <a:pt x="5775" y="4010"/>
                    <a:pt x="5129" y="4233"/>
                    <a:pt x="4603" y="4651"/>
                  </a:cubicBezTo>
                  <a:cubicBezTo>
                    <a:pt x="3988" y="5141"/>
                    <a:pt x="3604" y="5837"/>
                    <a:pt x="3524" y="6622"/>
                  </a:cubicBezTo>
                  <a:cubicBezTo>
                    <a:pt x="3372" y="7943"/>
                    <a:pt x="4336" y="9138"/>
                    <a:pt x="5656" y="9281"/>
                  </a:cubicBezTo>
                  <a:cubicBezTo>
                    <a:pt x="5735" y="9290"/>
                    <a:pt x="5813" y="9295"/>
                    <a:pt x="5891" y="9295"/>
                  </a:cubicBezTo>
                  <a:cubicBezTo>
                    <a:pt x="6341" y="9295"/>
                    <a:pt x="6770" y="9142"/>
                    <a:pt x="7128" y="8853"/>
                  </a:cubicBezTo>
                  <a:cubicBezTo>
                    <a:pt x="7547" y="8522"/>
                    <a:pt x="7806" y="8041"/>
                    <a:pt x="7868" y="7514"/>
                  </a:cubicBezTo>
                  <a:cubicBezTo>
                    <a:pt x="7913" y="7068"/>
                    <a:pt x="7788" y="6631"/>
                    <a:pt x="7512" y="6283"/>
                  </a:cubicBezTo>
                  <a:cubicBezTo>
                    <a:pt x="7235" y="5935"/>
                    <a:pt x="6834" y="5712"/>
                    <a:pt x="6388" y="5668"/>
                  </a:cubicBezTo>
                  <a:cubicBezTo>
                    <a:pt x="6332" y="5661"/>
                    <a:pt x="6276" y="5658"/>
                    <a:pt x="6221" y="5658"/>
                  </a:cubicBezTo>
                  <a:cubicBezTo>
                    <a:pt x="5905" y="5658"/>
                    <a:pt x="5603" y="5765"/>
                    <a:pt x="5353" y="5962"/>
                  </a:cubicBezTo>
                  <a:cubicBezTo>
                    <a:pt x="5058" y="6203"/>
                    <a:pt x="4871" y="6533"/>
                    <a:pt x="4826" y="6908"/>
                  </a:cubicBezTo>
                  <a:cubicBezTo>
                    <a:pt x="4791" y="7291"/>
                    <a:pt x="4889" y="7818"/>
                    <a:pt x="5308" y="8183"/>
                  </a:cubicBezTo>
                  <a:cubicBezTo>
                    <a:pt x="5531" y="8380"/>
                    <a:pt x="5817" y="8505"/>
                    <a:pt x="6165" y="8549"/>
                  </a:cubicBezTo>
                  <a:cubicBezTo>
                    <a:pt x="6072" y="8567"/>
                    <a:pt x="5980" y="8576"/>
                    <a:pt x="5888" y="8576"/>
                  </a:cubicBezTo>
                  <a:cubicBezTo>
                    <a:pt x="5837" y="8576"/>
                    <a:pt x="5787" y="8573"/>
                    <a:pt x="5736" y="8567"/>
                  </a:cubicBezTo>
                  <a:cubicBezTo>
                    <a:pt x="4809" y="8469"/>
                    <a:pt x="4131" y="7630"/>
                    <a:pt x="4238" y="6694"/>
                  </a:cubicBezTo>
                  <a:cubicBezTo>
                    <a:pt x="4300" y="6114"/>
                    <a:pt x="4594" y="5587"/>
                    <a:pt x="5049" y="5213"/>
                  </a:cubicBezTo>
                  <a:cubicBezTo>
                    <a:pt x="5444" y="4902"/>
                    <a:pt x="5922" y="4733"/>
                    <a:pt x="6412" y="4733"/>
                  </a:cubicBezTo>
                  <a:cubicBezTo>
                    <a:pt x="6499" y="4733"/>
                    <a:pt x="6586" y="4738"/>
                    <a:pt x="6673" y="4749"/>
                  </a:cubicBezTo>
                  <a:cubicBezTo>
                    <a:pt x="7431" y="4829"/>
                    <a:pt x="8109" y="5204"/>
                    <a:pt x="8591" y="5793"/>
                  </a:cubicBezTo>
                  <a:cubicBezTo>
                    <a:pt x="9064" y="6390"/>
                    <a:pt x="9278" y="7140"/>
                    <a:pt x="9198" y="7889"/>
                  </a:cubicBezTo>
                  <a:cubicBezTo>
                    <a:pt x="9091" y="8861"/>
                    <a:pt x="8609" y="9736"/>
                    <a:pt x="7851" y="10342"/>
                  </a:cubicBezTo>
                  <a:cubicBezTo>
                    <a:pt x="7196" y="10860"/>
                    <a:pt x="6405" y="11144"/>
                    <a:pt x="5582" y="11144"/>
                  </a:cubicBezTo>
                  <a:cubicBezTo>
                    <a:pt x="5441" y="11144"/>
                    <a:pt x="5299" y="11136"/>
                    <a:pt x="5156" y="11119"/>
                  </a:cubicBezTo>
                  <a:cubicBezTo>
                    <a:pt x="2605" y="10842"/>
                    <a:pt x="758" y="8531"/>
                    <a:pt x="1044" y="5980"/>
                  </a:cubicBezTo>
                  <a:cubicBezTo>
                    <a:pt x="1222" y="4410"/>
                    <a:pt x="1989" y="3000"/>
                    <a:pt x="3229" y="2019"/>
                  </a:cubicBezTo>
                  <a:cubicBezTo>
                    <a:pt x="4290" y="1166"/>
                    <a:pt x="5582" y="717"/>
                    <a:pt x="6923" y="717"/>
                  </a:cubicBezTo>
                  <a:cubicBezTo>
                    <a:pt x="7139" y="717"/>
                    <a:pt x="7356" y="729"/>
                    <a:pt x="7574" y="752"/>
                  </a:cubicBezTo>
                  <a:cubicBezTo>
                    <a:pt x="9555" y="975"/>
                    <a:pt x="11339" y="1957"/>
                    <a:pt x="12588" y="3518"/>
                  </a:cubicBezTo>
                  <a:cubicBezTo>
                    <a:pt x="13837" y="5079"/>
                    <a:pt x="14399" y="7033"/>
                    <a:pt x="14185" y="9013"/>
                  </a:cubicBezTo>
                  <a:lnTo>
                    <a:pt x="14898" y="9093"/>
                  </a:lnTo>
                  <a:cubicBezTo>
                    <a:pt x="15139" y="6917"/>
                    <a:pt x="14515" y="4776"/>
                    <a:pt x="13150" y="3063"/>
                  </a:cubicBezTo>
                  <a:cubicBezTo>
                    <a:pt x="11776" y="1359"/>
                    <a:pt x="9831" y="279"/>
                    <a:pt x="7654" y="39"/>
                  </a:cubicBezTo>
                  <a:cubicBezTo>
                    <a:pt x="7413" y="13"/>
                    <a:pt x="7171" y="0"/>
                    <a:pt x="69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6">
              <a:extLst>
                <a:ext uri="{FF2B5EF4-FFF2-40B4-BE49-F238E27FC236}">
                  <a16:creationId xmlns:a16="http://schemas.microsoft.com/office/drawing/2014/main" id="{92BEA396-1EE8-0638-C6D5-6F77227FA307}"/>
                </a:ext>
              </a:extLst>
            </p:cNvPr>
            <p:cNvSpPr/>
            <p:nvPr/>
          </p:nvSpPr>
          <p:spPr>
            <a:xfrm>
              <a:off x="2721075" y="3526150"/>
              <a:ext cx="347050" cy="338425"/>
            </a:xfrm>
            <a:custGeom>
              <a:avLst/>
              <a:gdLst/>
              <a:ahLst/>
              <a:cxnLst/>
              <a:rect l="l" t="t" r="r" b="b"/>
              <a:pathLst>
                <a:path w="13882" h="13537" extrusionOk="0">
                  <a:moveTo>
                    <a:pt x="6248" y="7224"/>
                  </a:moveTo>
                  <a:cubicBezTo>
                    <a:pt x="6279" y="7224"/>
                    <a:pt x="6311" y="7226"/>
                    <a:pt x="6343" y="7229"/>
                  </a:cubicBezTo>
                  <a:cubicBezTo>
                    <a:pt x="6602" y="7247"/>
                    <a:pt x="6825" y="7372"/>
                    <a:pt x="6994" y="7568"/>
                  </a:cubicBezTo>
                  <a:cubicBezTo>
                    <a:pt x="7110" y="7711"/>
                    <a:pt x="7164" y="7889"/>
                    <a:pt x="7146" y="8077"/>
                  </a:cubicBezTo>
                  <a:cubicBezTo>
                    <a:pt x="7128" y="8255"/>
                    <a:pt x="7039" y="8425"/>
                    <a:pt x="6905" y="8541"/>
                  </a:cubicBezTo>
                  <a:cubicBezTo>
                    <a:pt x="6806" y="8618"/>
                    <a:pt x="6616" y="8725"/>
                    <a:pt x="6399" y="8725"/>
                  </a:cubicBezTo>
                  <a:cubicBezTo>
                    <a:pt x="6343" y="8725"/>
                    <a:pt x="6285" y="8718"/>
                    <a:pt x="6227" y="8701"/>
                  </a:cubicBezTo>
                  <a:cubicBezTo>
                    <a:pt x="5915" y="8612"/>
                    <a:pt x="5629" y="8273"/>
                    <a:pt x="5406" y="7702"/>
                  </a:cubicBezTo>
                  <a:cubicBezTo>
                    <a:pt x="5478" y="7604"/>
                    <a:pt x="5558" y="7515"/>
                    <a:pt x="5647" y="7443"/>
                  </a:cubicBezTo>
                  <a:cubicBezTo>
                    <a:pt x="5818" y="7303"/>
                    <a:pt x="6030" y="7224"/>
                    <a:pt x="6248" y="7224"/>
                  </a:cubicBezTo>
                  <a:close/>
                  <a:moveTo>
                    <a:pt x="5223" y="0"/>
                  </a:moveTo>
                  <a:cubicBezTo>
                    <a:pt x="3380" y="0"/>
                    <a:pt x="1526" y="618"/>
                    <a:pt x="0" y="1885"/>
                  </a:cubicBezTo>
                  <a:lnTo>
                    <a:pt x="464" y="2439"/>
                  </a:lnTo>
                  <a:cubicBezTo>
                    <a:pt x="1855" y="1283"/>
                    <a:pt x="3547" y="719"/>
                    <a:pt x="5230" y="719"/>
                  </a:cubicBezTo>
                  <a:cubicBezTo>
                    <a:pt x="7379" y="719"/>
                    <a:pt x="9515" y="1639"/>
                    <a:pt x="10991" y="3420"/>
                  </a:cubicBezTo>
                  <a:cubicBezTo>
                    <a:pt x="13078" y="5927"/>
                    <a:pt x="12730" y="9665"/>
                    <a:pt x="10215" y="11743"/>
                  </a:cubicBezTo>
                  <a:cubicBezTo>
                    <a:pt x="9374" y="12442"/>
                    <a:pt x="8332" y="12816"/>
                    <a:pt x="7255" y="12816"/>
                  </a:cubicBezTo>
                  <a:cubicBezTo>
                    <a:pt x="7109" y="12816"/>
                    <a:pt x="6962" y="12810"/>
                    <a:pt x="6816" y="12796"/>
                  </a:cubicBezTo>
                  <a:cubicBezTo>
                    <a:pt x="5576" y="12680"/>
                    <a:pt x="4452" y="12091"/>
                    <a:pt x="3658" y="11137"/>
                  </a:cubicBezTo>
                  <a:cubicBezTo>
                    <a:pt x="2373" y="9584"/>
                    <a:pt x="2587" y="7274"/>
                    <a:pt x="4139" y="5989"/>
                  </a:cubicBezTo>
                  <a:cubicBezTo>
                    <a:pt x="4672" y="5547"/>
                    <a:pt x="5318" y="5331"/>
                    <a:pt x="5960" y="5331"/>
                  </a:cubicBezTo>
                  <a:cubicBezTo>
                    <a:pt x="6780" y="5331"/>
                    <a:pt x="7593" y="5683"/>
                    <a:pt x="8154" y="6364"/>
                  </a:cubicBezTo>
                  <a:cubicBezTo>
                    <a:pt x="8930" y="7300"/>
                    <a:pt x="8805" y="8692"/>
                    <a:pt x="7868" y="9477"/>
                  </a:cubicBezTo>
                  <a:cubicBezTo>
                    <a:pt x="7549" y="9732"/>
                    <a:pt x="7166" y="9866"/>
                    <a:pt x="6770" y="9866"/>
                  </a:cubicBezTo>
                  <a:cubicBezTo>
                    <a:pt x="6723" y="9866"/>
                    <a:pt x="6676" y="9865"/>
                    <a:pt x="6628" y="9861"/>
                  </a:cubicBezTo>
                  <a:cubicBezTo>
                    <a:pt x="6173" y="9816"/>
                    <a:pt x="5763" y="9602"/>
                    <a:pt x="5478" y="9254"/>
                  </a:cubicBezTo>
                  <a:cubicBezTo>
                    <a:pt x="5388" y="9138"/>
                    <a:pt x="5308" y="9013"/>
                    <a:pt x="5263" y="8880"/>
                  </a:cubicBezTo>
                  <a:lnTo>
                    <a:pt x="5263" y="8880"/>
                  </a:lnTo>
                  <a:cubicBezTo>
                    <a:pt x="5486" y="9147"/>
                    <a:pt x="5745" y="9317"/>
                    <a:pt x="6031" y="9397"/>
                  </a:cubicBezTo>
                  <a:cubicBezTo>
                    <a:pt x="6155" y="9432"/>
                    <a:pt x="6277" y="9448"/>
                    <a:pt x="6396" y="9448"/>
                  </a:cubicBezTo>
                  <a:cubicBezTo>
                    <a:pt x="6787" y="9448"/>
                    <a:pt x="7134" y="9279"/>
                    <a:pt x="7360" y="9094"/>
                  </a:cubicBezTo>
                  <a:cubicBezTo>
                    <a:pt x="7645" y="8853"/>
                    <a:pt x="7833" y="8514"/>
                    <a:pt x="7859" y="8139"/>
                  </a:cubicBezTo>
                  <a:cubicBezTo>
                    <a:pt x="7895" y="7764"/>
                    <a:pt x="7788" y="7399"/>
                    <a:pt x="7547" y="7104"/>
                  </a:cubicBezTo>
                  <a:cubicBezTo>
                    <a:pt x="7262" y="6765"/>
                    <a:pt x="6860" y="6551"/>
                    <a:pt x="6414" y="6507"/>
                  </a:cubicBezTo>
                  <a:cubicBezTo>
                    <a:pt x="6367" y="6503"/>
                    <a:pt x="6320" y="6501"/>
                    <a:pt x="6273" y="6501"/>
                  </a:cubicBezTo>
                  <a:cubicBezTo>
                    <a:pt x="5877" y="6501"/>
                    <a:pt x="5494" y="6635"/>
                    <a:pt x="5183" y="6890"/>
                  </a:cubicBezTo>
                  <a:cubicBezTo>
                    <a:pt x="4773" y="7229"/>
                    <a:pt x="4523" y="7711"/>
                    <a:pt x="4469" y="8246"/>
                  </a:cubicBezTo>
                  <a:cubicBezTo>
                    <a:pt x="4425" y="8781"/>
                    <a:pt x="4585" y="9299"/>
                    <a:pt x="4924" y="9709"/>
                  </a:cubicBezTo>
                  <a:cubicBezTo>
                    <a:pt x="5335" y="10209"/>
                    <a:pt x="5915" y="10512"/>
                    <a:pt x="6557" y="10574"/>
                  </a:cubicBezTo>
                  <a:cubicBezTo>
                    <a:pt x="6635" y="10582"/>
                    <a:pt x="6713" y="10586"/>
                    <a:pt x="6791" y="10586"/>
                  </a:cubicBezTo>
                  <a:cubicBezTo>
                    <a:pt x="7350" y="10586"/>
                    <a:pt x="7885" y="10391"/>
                    <a:pt x="8323" y="10030"/>
                  </a:cubicBezTo>
                  <a:cubicBezTo>
                    <a:pt x="8921" y="9531"/>
                    <a:pt x="9296" y="8826"/>
                    <a:pt x="9367" y="8041"/>
                  </a:cubicBezTo>
                  <a:cubicBezTo>
                    <a:pt x="9438" y="7265"/>
                    <a:pt x="9207" y="6507"/>
                    <a:pt x="8707" y="5900"/>
                  </a:cubicBezTo>
                  <a:cubicBezTo>
                    <a:pt x="8100" y="5168"/>
                    <a:pt x="7244" y="4713"/>
                    <a:pt x="6289" y="4624"/>
                  </a:cubicBezTo>
                  <a:cubicBezTo>
                    <a:pt x="6185" y="4615"/>
                    <a:pt x="6081" y="4611"/>
                    <a:pt x="5977" y="4611"/>
                  </a:cubicBezTo>
                  <a:cubicBezTo>
                    <a:pt x="5141" y="4611"/>
                    <a:pt x="4335" y="4896"/>
                    <a:pt x="3684" y="5436"/>
                  </a:cubicBezTo>
                  <a:cubicBezTo>
                    <a:pt x="1829" y="6979"/>
                    <a:pt x="1570" y="9736"/>
                    <a:pt x="3105" y="11591"/>
                  </a:cubicBezTo>
                  <a:cubicBezTo>
                    <a:pt x="4023" y="12698"/>
                    <a:pt x="5317" y="13385"/>
                    <a:pt x="6744" y="13510"/>
                  </a:cubicBezTo>
                  <a:cubicBezTo>
                    <a:pt x="6914" y="13527"/>
                    <a:pt x="7083" y="13536"/>
                    <a:pt x="7253" y="13536"/>
                  </a:cubicBezTo>
                  <a:cubicBezTo>
                    <a:pt x="8502" y="13536"/>
                    <a:pt x="9706" y="13108"/>
                    <a:pt x="10678" y="12296"/>
                  </a:cubicBezTo>
                  <a:cubicBezTo>
                    <a:pt x="13489" y="9968"/>
                    <a:pt x="13881" y="5775"/>
                    <a:pt x="11544" y="2965"/>
                  </a:cubicBezTo>
                  <a:cubicBezTo>
                    <a:pt x="9926" y="1012"/>
                    <a:pt x="7583" y="0"/>
                    <a:pt x="5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6">
              <a:extLst>
                <a:ext uri="{FF2B5EF4-FFF2-40B4-BE49-F238E27FC236}">
                  <a16:creationId xmlns:a16="http://schemas.microsoft.com/office/drawing/2014/main" id="{2C71781F-9DB7-0E81-D4CF-2BBD57677A60}"/>
                </a:ext>
              </a:extLst>
            </p:cNvPr>
            <p:cNvSpPr/>
            <p:nvPr/>
          </p:nvSpPr>
          <p:spPr>
            <a:xfrm>
              <a:off x="2670425" y="3313450"/>
              <a:ext cx="208350" cy="240000"/>
            </a:xfrm>
            <a:custGeom>
              <a:avLst/>
              <a:gdLst/>
              <a:ahLst/>
              <a:cxnLst/>
              <a:rect l="l" t="t" r="r" b="b"/>
              <a:pathLst>
                <a:path w="8334" h="9600" extrusionOk="0">
                  <a:moveTo>
                    <a:pt x="4854" y="0"/>
                  </a:moveTo>
                  <a:cubicBezTo>
                    <a:pt x="1999" y="411"/>
                    <a:pt x="1" y="3069"/>
                    <a:pt x="411" y="5933"/>
                  </a:cubicBezTo>
                  <a:cubicBezTo>
                    <a:pt x="715" y="8056"/>
                    <a:pt x="2543" y="9599"/>
                    <a:pt x="4631" y="9599"/>
                  </a:cubicBezTo>
                  <a:cubicBezTo>
                    <a:pt x="4836" y="9599"/>
                    <a:pt x="5041" y="9582"/>
                    <a:pt x="5246" y="9555"/>
                  </a:cubicBezTo>
                  <a:cubicBezTo>
                    <a:pt x="6165" y="9421"/>
                    <a:pt x="6977" y="8939"/>
                    <a:pt x="7539" y="8190"/>
                  </a:cubicBezTo>
                  <a:cubicBezTo>
                    <a:pt x="8101" y="7450"/>
                    <a:pt x="8333" y="6531"/>
                    <a:pt x="8199" y="5603"/>
                  </a:cubicBezTo>
                  <a:cubicBezTo>
                    <a:pt x="8092" y="4854"/>
                    <a:pt x="7691" y="4184"/>
                    <a:pt x="7084" y="3721"/>
                  </a:cubicBezTo>
                  <a:cubicBezTo>
                    <a:pt x="6579" y="3347"/>
                    <a:pt x="5983" y="3148"/>
                    <a:pt x="5366" y="3148"/>
                  </a:cubicBezTo>
                  <a:cubicBezTo>
                    <a:pt x="5232" y="3148"/>
                    <a:pt x="5097" y="3157"/>
                    <a:pt x="4961" y="3176"/>
                  </a:cubicBezTo>
                  <a:cubicBezTo>
                    <a:pt x="3667" y="3364"/>
                    <a:pt x="2775" y="4568"/>
                    <a:pt x="2963" y="5853"/>
                  </a:cubicBezTo>
                  <a:cubicBezTo>
                    <a:pt x="3101" y="6830"/>
                    <a:pt x="3938" y="7532"/>
                    <a:pt x="4897" y="7532"/>
                  </a:cubicBezTo>
                  <a:cubicBezTo>
                    <a:pt x="4989" y="7532"/>
                    <a:pt x="5082" y="7525"/>
                    <a:pt x="5175" y="7512"/>
                  </a:cubicBezTo>
                  <a:cubicBezTo>
                    <a:pt x="5612" y="7450"/>
                    <a:pt x="5996" y="7226"/>
                    <a:pt x="6255" y="6879"/>
                  </a:cubicBezTo>
                  <a:cubicBezTo>
                    <a:pt x="6522" y="6522"/>
                    <a:pt x="6629" y="6094"/>
                    <a:pt x="6567" y="5656"/>
                  </a:cubicBezTo>
                  <a:cubicBezTo>
                    <a:pt x="6469" y="4972"/>
                    <a:pt x="5880" y="4474"/>
                    <a:pt x="5202" y="4474"/>
                  </a:cubicBezTo>
                  <a:cubicBezTo>
                    <a:pt x="5137" y="4474"/>
                    <a:pt x="5072" y="4478"/>
                    <a:pt x="5006" y="4488"/>
                  </a:cubicBezTo>
                  <a:lnTo>
                    <a:pt x="5104" y="5193"/>
                  </a:lnTo>
                  <a:cubicBezTo>
                    <a:pt x="5132" y="5189"/>
                    <a:pt x="5160" y="5187"/>
                    <a:pt x="5188" y="5187"/>
                  </a:cubicBezTo>
                  <a:cubicBezTo>
                    <a:pt x="5520" y="5187"/>
                    <a:pt x="5812" y="5426"/>
                    <a:pt x="5853" y="5763"/>
                  </a:cubicBezTo>
                  <a:cubicBezTo>
                    <a:pt x="5889" y="6004"/>
                    <a:pt x="5826" y="6245"/>
                    <a:pt x="5684" y="6441"/>
                  </a:cubicBezTo>
                  <a:cubicBezTo>
                    <a:pt x="5532" y="6638"/>
                    <a:pt x="5318" y="6772"/>
                    <a:pt x="5077" y="6807"/>
                  </a:cubicBezTo>
                  <a:cubicBezTo>
                    <a:pt x="5017" y="6816"/>
                    <a:pt x="4957" y="6820"/>
                    <a:pt x="4898" y="6820"/>
                  </a:cubicBezTo>
                  <a:cubicBezTo>
                    <a:pt x="4291" y="6820"/>
                    <a:pt x="3757" y="6373"/>
                    <a:pt x="3667" y="5755"/>
                  </a:cubicBezTo>
                  <a:cubicBezTo>
                    <a:pt x="3543" y="4854"/>
                    <a:pt x="4167" y="4024"/>
                    <a:pt x="5059" y="3890"/>
                  </a:cubicBezTo>
                  <a:cubicBezTo>
                    <a:pt x="5163" y="3875"/>
                    <a:pt x="5266" y="3868"/>
                    <a:pt x="5368" y="3868"/>
                  </a:cubicBezTo>
                  <a:cubicBezTo>
                    <a:pt x="5830" y="3868"/>
                    <a:pt x="6275" y="4016"/>
                    <a:pt x="6647" y="4300"/>
                  </a:cubicBezTo>
                  <a:cubicBezTo>
                    <a:pt x="7111" y="4639"/>
                    <a:pt x="7405" y="5139"/>
                    <a:pt x="7486" y="5710"/>
                  </a:cubicBezTo>
                  <a:cubicBezTo>
                    <a:pt x="7593" y="6441"/>
                    <a:pt x="7405" y="7173"/>
                    <a:pt x="6968" y="7762"/>
                  </a:cubicBezTo>
                  <a:cubicBezTo>
                    <a:pt x="6522" y="8351"/>
                    <a:pt x="5871" y="8734"/>
                    <a:pt x="5139" y="8841"/>
                  </a:cubicBezTo>
                  <a:cubicBezTo>
                    <a:pt x="4970" y="8865"/>
                    <a:pt x="4801" y="8877"/>
                    <a:pt x="4635" y="8877"/>
                  </a:cubicBezTo>
                  <a:cubicBezTo>
                    <a:pt x="2900" y="8877"/>
                    <a:pt x="1377" y="7601"/>
                    <a:pt x="1125" y="5835"/>
                  </a:cubicBezTo>
                  <a:cubicBezTo>
                    <a:pt x="768" y="3364"/>
                    <a:pt x="2490" y="1062"/>
                    <a:pt x="4961" y="705"/>
                  </a:cubicBezTo>
                  <a:lnTo>
                    <a:pt x="48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6">
              <a:extLst>
                <a:ext uri="{FF2B5EF4-FFF2-40B4-BE49-F238E27FC236}">
                  <a16:creationId xmlns:a16="http://schemas.microsoft.com/office/drawing/2014/main" id="{DB9FCFA7-15D6-E36A-DE46-39088B7CC49C}"/>
                </a:ext>
              </a:extLst>
            </p:cNvPr>
            <p:cNvSpPr/>
            <p:nvPr/>
          </p:nvSpPr>
          <p:spPr>
            <a:xfrm>
              <a:off x="2574975" y="3130750"/>
              <a:ext cx="215250" cy="215725"/>
            </a:xfrm>
            <a:custGeom>
              <a:avLst/>
              <a:gdLst/>
              <a:ahLst/>
              <a:cxnLst/>
              <a:rect l="l" t="t" r="r" b="b"/>
              <a:pathLst>
                <a:path w="8610" h="8629" extrusionOk="0">
                  <a:moveTo>
                    <a:pt x="3777" y="1"/>
                  </a:moveTo>
                  <a:cubicBezTo>
                    <a:pt x="2887" y="1"/>
                    <a:pt x="2036" y="330"/>
                    <a:pt x="1383" y="948"/>
                  </a:cubicBezTo>
                  <a:cubicBezTo>
                    <a:pt x="554" y="1724"/>
                    <a:pt x="72" y="2786"/>
                    <a:pt x="36" y="3927"/>
                  </a:cubicBezTo>
                  <a:cubicBezTo>
                    <a:pt x="1" y="5060"/>
                    <a:pt x="411" y="6149"/>
                    <a:pt x="1187" y="6978"/>
                  </a:cubicBezTo>
                  <a:cubicBezTo>
                    <a:pt x="2222" y="8076"/>
                    <a:pt x="3623" y="8629"/>
                    <a:pt x="5014" y="8629"/>
                  </a:cubicBezTo>
                  <a:cubicBezTo>
                    <a:pt x="6308" y="8629"/>
                    <a:pt x="7593" y="8165"/>
                    <a:pt x="8610" y="7210"/>
                  </a:cubicBezTo>
                  <a:lnTo>
                    <a:pt x="8119" y="6693"/>
                  </a:lnTo>
                  <a:cubicBezTo>
                    <a:pt x="7247" y="7509"/>
                    <a:pt x="6133" y="7914"/>
                    <a:pt x="5021" y="7914"/>
                  </a:cubicBezTo>
                  <a:cubicBezTo>
                    <a:pt x="3813" y="7914"/>
                    <a:pt x="2606" y="7436"/>
                    <a:pt x="1714" y="6488"/>
                  </a:cubicBezTo>
                  <a:cubicBezTo>
                    <a:pt x="1062" y="5801"/>
                    <a:pt x="723" y="4891"/>
                    <a:pt x="759" y="3945"/>
                  </a:cubicBezTo>
                  <a:cubicBezTo>
                    <a:pt x="786" y="3000"/>
                    <a:pt x="1178" y="2116"/>
                    <a:pt x="1874" y="1474"/>
                  </a:cubicBezTo>
                  <a:cubicBezTo>
                    <a:pt x="2385" y="989"/>
                    <a:pt x="3050" y="723"/>
                    <a:pt x="3753" y="723"/>
                  </a:cubicBezTo>
                  <a:cubicBezTo>
                    <a:pt x="3787" y="723"/>
                    <a:pt x="3821" y="724"/>
                    <a:pt x="3855" y="725"/>
                  </a:cubicBezTo>
                  <a:cubicBezTo>
                    <a:pt x="4595" y="743"/>
                    <a:pt x="5282" y="1055"/>
                    <a:pt x="5790" y="1590"/>
                  </a:cubicBezTo>
                  <a:cubicBezTo>
                    <a:pt x="6183" y="2009"/>
                    <a:pt x="6388" y="2554"/>
                    <a:pt x="6370" y="3125"/>
                  </a:cubicBezTo>
                  <a:cubicBezTo>
                    <a:pt x="6353" y="3695"/>
                    <a:pt x="6112" y="4231"/>
                    <a:pt x="5692" y="4623"/>
                  </a:cubicBezTo>
                  <a:cubicBezTo>
                    <a:pt x="5380" y="4910"/>
                    <a:pt x="4982" y="5070"/>
                    <a:pt x="4550" y="5070"/>
                  </a:cubicBezTo>
                  <a:cubicBezTo>
                    <a:pt x="4538" y="5070"/>
                    <a:pt x="4527" y="5070"/>
                    <a:pt x="4515" y="5069"/>
                  </a:cubicBezTo>
                  <a:cubicBezTo>
                    <a:pt x="4078" y="5051"/>
                    <a:pt x="3667" y="4864"/>
                    <a:pt x="3373" y="4552"/>
                  </a:cubicBezTo>
                  <a:cubicBezTo>
                    <a:pt x="2900" y="4052"/>
                    <a:pt x="2927" y="3258"/>
                    <a:pt x="3426" y="2794"/>
                  </a:cubicBezTo>
                  <a:cubicBezTo>
                    <a:pt x="3602" y="2627"/>
                    <a:pt x="3830" y="2544"/>
                    <a:pt x="4058" y="2544"/>
                  </a:cubicBezTo>
                  <a:cubicBezTo>
                    <a:pt x="4303" y="2544"/>
                    <a:pt x="4548" y="2640"/>
                    <a:pt x="4729" y="2830"/>
                  </a:cubicBezTo>
                  <a:cubicBezTo>
                    <a:pt x="4979" y="3098"/>
                    <a:pt x="4970" y="3526"/>
                    <a:pt x="4702" y="3776"/>
                  </a:cubicBezTo>
                  <a:lnTo>
                    <a:pt x="5193" y="4302"/>
                  </a:lnTo>
                  <a:cubicBezTo>
                    <a:pt x="5746" y="3776"/>
                    <a:pt x="5773" y="2902"/>
                    <a:pt x="5255" y="2339"/>
                  </a:cubicBezTo>
                  <a:cubicBezTo>
                    <a:pt x="4931" y="1997"/>
                    <a:pt x="4496" y="1825"/>
                    <a:pt x="4060" y="1825"/>
                  </a:cubicBezTo>
                  <a:cubicBezTo>
                    <a:pt x="3657" y="1825"/>
                    <a:pt x="3253" y="1972"/>
                    <a:pt x="2936" y="2268"/>
                  </a:cubicBezTo>
                  <a:cubicBezTo>
                    <a:pt x="2142" y="3009"/>
                    <a:pt x="2106" y="4249"/>
                    <a:pt x="2847" y="5043"/>
                  </a:cubicBezTo>
                  <a:cubicBezTo>
                    <a:pt x="3275" y="5498"/>
                    <a:pt x="3864" y="5765"/>
                    <a:pt x="4497" y="5783"/>
                  </a:cubicBezTo>
                  <a:cubicBezTo>
                    <a:pt x="4520" y="5784"/>
                    <a:pt x="4544" y="5784"/>
                    <a:pt x="4567" y="5784"/>
                  </a:cubicBezTo>
                  <a:cubicBezTo>
                    <a:pt x="5174" y="5784"/>
                    <a:pt x="5736" y="5562"/>
                    <a:pt x="6183" y="5150"/>
                  </a:cubicBezTo>
                  <a:cubicBezTo>
                    <a:pt x="6736" y="4623"/>
                    <a:pt x="7057" y="3919"/>
                    <a:pt x="7084" y="3151"/>
                  </a:cubicBezTo>
                  <a:cubicBezTo>
                    <a:pt x="7111" y="2384"/>
                    <a:pt x="6834" y="1661"/>
                    <a:pt x="6308" y="1099"/>
                  </a:cubicBezTo>
                  <a:cubicBezTo>
                    <a:pt x="5675" y="421"/>
                    <a:pt x="4809" y="29"/>
                    <a:pt x="3881" y="2"/>
                  </a:cubicBezTo>
                  <a:cubicBezTo>
                    <a:pt x="3846" y="1"/>
                    <a:pt x="3812" y="1"/>
                    <a:pt x="3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6">
              <a:extLst>
                <a:ext uri="{FF2B5EF4-FFF2-40B4-BE49-F238E27FC236}">
                  <a16:creationId xmlns:a16="http://schemas.microsoft.com/office/drawing/2014/main" id="{EE2FC15A-2A5B-23D7-E09F-9DDDA2BB1DCC}"/>
                </a:ext>
              </a:extLst>
            </p:cNvPr>
            <p:cNvSpPr/>
            <p:nvPr/>
          </p:nvSpPr>
          <p:spPr>
            <a:xfrm>
              <a:off x="2688050" y="3563925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16" y="713"/>
                  </a:moveTo>
                  <a:cubicBezTo>
                    <a:pt x="1134" y="713"/>
                    <a:pt x="1143" y="722"/>
                    <a:pt x="1160" y="722"/>
                  </a:cubicBezTo>
                  <a:cubicBezTo>
                    <a:pt x="1366" y="740"/>
                    <a:pt x="1508" y="928"/>
                    <a:pt x="1491" y="1133"/>
                  </a:cubicBezTo>
                  <a:cubicBezTo>
                    <a:pt x="1482" y="1231"/>
                    <a:pt x="1428" y="1320"/>
                    <a:pt x="1348" y="1383"/>
                  </a:cubicBezTo>
                  <a:cubicBezTo>
                    <a:pt x="1289" y="1434"/>
                    <a:pt x="1212" y="1467"/>
                    <a:pt x="1131" y="1467"/>
                  </a:cubicBezTo>
                  <a:cubicBezTo>
                    <a:pt x="1114" y="1467"/>
                    <a:pt x="1097" y="1466"/>
                    <a:pt x="1080" y="1463"/>
                  </a:cubicBezTo>
                  <a:cubicBezTo>
                    <a:pt x="973" y="1454"/>
                    <a:pt x="884" y="1400"/>
                    <a:pt x="821" y="1329"/>
                  </a:cubicBezTo>
                  <a:cubicBezTo>
                    <a:pt x="759" y="1249"/>
                    <a:pt x="732" y="1151"/>
                    <a:pt x="741" y="1052"/>
                  </a:cubicBezTo>
                  <a:cubicBezTo>
                    <a:pt x="759" y="954"/>
                    <a:pt x="804" y="865"/>
                    <a:pt x="884" y="803"/>
                  </a:cubicBezTo>
                  <a:cubicBezTo>
                    <a:pt x="946" y="749"/>
                    <a:pt x="1036" y="713"/>
                    <a:pt x="1116" y="713"/>
                  </a:cubicBezTo>
                  <a:close/>
                  <a:moveTo>
                    <a:pt x="1105" y="0"/>
                  </a:moveTo>
                  <a:cubicBezTo>
                    <a:pt x="859" y="0"/>
                    <a:pt x="626" y="82"/>
                    <a:pt x="438" y="241"/>
                  </a:cubicBezTo>
                  <a:cubicBezTo>
                    <a:pt x="206" y="419"/>
                    <a:pt x="63" y="678"/>
                    <a:pt x="27" y="972"/>
                  </a:cubicBezTo>
                  <a:cubicBezTo>
                    <a:pt x="1" y="1258"/>
                    <a:pt x="81" y="1543"/>
                    <a:pt x="259" y="1775"/>
                  </a:cubicBezTo>
                  <a:cubicBezTo>
                    <a:pt x="447" y="2007"/>
                    <a:pt x="705" y="2150"/>
                    <a:pt x="1000" y="2176"/>
                  </a:cubicBezTo>
                  <a:cubicBezTo>
                    <a:pt x="1036" y="2185"/>
                    <a:pt x="1080" y="2185"/>
                    <a:pt x="1116" y="2185"/>
                  </a:cubicBezTo>
                  <a:cubicBezTo>
                    <a:pt x="1366" y="2185"/>
                    <a:pt x="1606" y="2105"/>
                    <a:pt x="1803" y="1945"/>
                  </a:cubicBezTo>
                  <a:cubicBezTo>
                    <a:pt x="2026" y="1766"/>
                    <a:pt x="2168" y="1498"/>
                    <a:pt x="2204" y="1213"/>
                  </a:cubicBezTo>
                  <a:cubicBezTo>
                    <a:pt x="2267" y="615"/>
                    <a:pt x="1838" y="71"/>
                    <a:pt x="1241" y="9"/>
                  </a:cubicBezTo>
                  <a:cubicBezTo>
                    <a:pt x="1195" y="3"/>
                    <a:pt x="1150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6">
              <a:extLst>
                <a:ext uri="{FF2B5EF4-FFF2-40B4-BE49-F238E27FC236}">
                  <a16:creationId xmlns:a16="http://schemas.microsoft.com/office/drawing/2014/main" id="{B0AB26C2-8DB0-A8D6-F72A-5263F521C945}"/>
                </a:ext>
              </a:extLst>
            </p:cNvPr>
            <p:cNvSpPr/>
            <p:nvPr/>
          </p:nvSpPr>
          <p:spPr>
            <a:xfrm>
              <a:off x="2768350" y="3425425"/>
              <a:ext cx="56900" cy="54650"/>
            </a:xfrm>
            <a:custGeom>
              <a:avLst/>
              <a:gdLst/>
              <a:ahLst/>
              <a:cxnLst/>
              <a:rect l="l" t="t" r="r" b="b"/>
              <a:pathLst>
                <a:path w="2276" h="2186" extrusionOk="0">
                  <a:moveTo>
                    <a:pt x="1160" y="722"/>
                  </a:moveTo>
                  <a:cubicBezTo>
                    <a:pt x="1365" y="749"/>
                    <a:pt x="1517" y="928"/>
                    <a:pt x="1490" y="1133"/>
                  </a:cubicBezTo>
                  <a:cubicBezTo>
                    <a:pt x="1474" y="1322"/>
                    <a:pt x="1313" y="1466"/>
                    <a:pt x="1127" y="1466"/>
                  </a:cubicBezTo>
                  <a:cubicBezTo>
                    <a:pt x="1111" y="1466"/>
                    <a:pt x="1096" y="1465"/>
                    <a:pt x="1080" y="1463"/>
                  </a:cubicBezTo>
                  <a:cubicBezTo>
                    <a:pt x="982" y="1454"/>
                    <a:pt x="892" y="1409"/>
                    <a:pt x="830" y="1329"/>
                  </a:cubicBezTo>
                  <a:cubicBezTo>
                    <a:pt x="767" y="1249"/>
                    <a:pt x="741" y="1151"/>
                    <a:pt x="750" y="1053"/>
                  </a:cubicBezTo>
                  <a:cubicBezTo>
                    <a:pt x="759" y="954"/>
                    <a:pt x="812" y="865"/>
                    <a:pt x="883" y="803"/>
                  </a:cubicBezTo>
                  <a:cubicBezTo>
                    <a:pt x="955" y="749"/>
                    <a:pt x="1035" y="722"/>
                    <a:pt x="1115" y="722"/>
                  </a:cubicBezTo>
                  <a:close/>
                  <a:moveTo>
                    <a:pt x="1112" y="1"/>
                  </a:moveTo>
                  <a:cubicBezTo>
                    <a:pt x="864" y="1"/>
                    <a:pt x="628" y="88"/>
                    <a:pt x="437" y="241"/>
                  </a:cubicBezTo>
                  <a:cubicBezTo>
                    <a:pt x="205" y="428"/>
                    <a:pt x="63" y="687"/>
                    <a:pt x="36" y="972"/>
                  </a:cubicBezTo>
                  <a:cubicBezTo>
                    <a:pt x="0" y="1267"/>
                    <a:pt x="81" y="1552"/>
                    <a:pt x="268" y="1775"/>
                  </a:cubicBezTo>
                  <a:cubicBezTo>
                    <a:pt x="446" y="2007"/>
                    <a:pt x="714" y="2150"/>
                    <a:pt x="999" y="2185"/>
                  </a:cubicBezTo>
                  <a:lnTo>
                    <a:pt x="1124" y="2185"/>
                  </a:lnTo>
                  <a:cubicBezTo>
                    <a:pt x="1668" y="2185"/>
                    <a:pt x="2141" y="1775"/>
                    <a:pt x="2204" y="1213"/>
                  </a:cubicBezTo>
                  <a:cubicBezTo>
                    <a:pt x="2275" y="615"/>
                    <a:pt x="1838" y="71"/>
                    <a:pt x="1240" y="9"/>
                  </a:cubicBezTo>
                  <a:cubicBezTo>
                    <a:pt x="1197" y="4"/>
                    <a:pt x="1155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6">
              <a:extLst>
                <a:ext uri="{FF2B5EF4-FFF2-40B4-BE49-F238E27FC236}">
                  <a16:creationId xmlns:a16="http://schemas.microsoft.com/office/drawing/2014/main" id="{EBC99ECB-6EBD-713C-D679-B0EF93FA3339}"/>
                </a:ext>
              </a:extLst>
            </p:cNvPr>
            <p:cNvSpPr/>
            <p:nvPr/>
          </p:nvSpPr>
          <p:spPr>
            <a:xfrm>
              <a:off x="2657050" y="3191750"/>
              <a:ext cx="56000" cy="54600"/>
            </a:xfrm>
            <a:custGeom>
              <a:avLst/>
              <a:gdLst/>
              <a:ahLst/>
              <a:cxnLst/>
              <a:rect l="l" t="t" r="r" b="b"/>
              <a:pathLst>
                <a:path w="2240" h="2184" extrusionOk="0">
                  <a:moveTo>
                    <a:pt x="1160" y="720"/>
                  </a:moveTo>
                  <a:cubicBezTo>
                    <a:pt x="1259" y="729"/>
                    <a:pt x="1348" y="783"/>
                    <a:pt x="1410" y="863"/>
                  </a:cubicBezTo>
                  <a:cubicBezTo>
                    <a:pt x="1473" y="934"/>
                    <a:pt x="1499" y="1032"/>
                    <a:pt x="1490" y="1140"/>
                  </a:cubicBezTo>
                  <a:cubicBezTo>
                    <a:pt x="1482" y="1238"/>
                    <a:pt x="1428" y="1327"/>
                    <a:pt x="1348" y="1389"/>
                  </a:cubicBezTo>
                  <a:cubicBezTo>
                    <a:pt x="1285" y="1444"/>
                    <a:pt x="1202" y="1471"/>
                    <a:pt x="1117" y="1471"/>
                  </a:cubicBezTo>
                  <a:cubicBezTo>
                    <a:pt x="1105" y="1471"/>
                    <a:pt x="1092" y="1471"/>
                    <a:pt x="1080" y="1470"/>
                  </a:cubicBezTo>
                  <a:cubicBezTo>
                    <a:pt x="973" y="1452"/>
                    <a:pt x="884" y="1407"/>
                    <a:pt x="821" y="1327"/>
                  </a:cubicBezTo>
                  <a:cubicBezTo>
                    <a:pt x="759" y="1247"/>
                    <a:pt x="732" y="1148"/>
                    <a:pt x="741" y="1050"/>
                  </a:cubicBezTo>
                  <a:cubicBezTo>
                    <a:pt x="768" y="863"/>
                    <a:pt x="928" y="720"/>
                    <a:pt x="1116" y="720"/>
                  </a:cubicBezTo>
                  <a:close/>
                  <a:moveTo>
                    <a:pt x="1123" y="0"/>
                  </a:moveTo>
                  <a:cubicBezTo>
                    <a:pt x="566" y="0"/>
                    <a:pt x="94" y="411"/>
                    <a:pt x="27" y="970"/>
                  </a:cubicBezTo>
                  <a:cubicBezTo>
                    <a:pt x="1" y="1264"/>
                    <a:pt x="81" y="1550"/>
                    <a:pt x="268" y="1782"/>
                  </a:cubicBezTo>
                  <a:cubicBezTo>
                    <a:pt x="447" y="2005"/>
                    <a:pt x="705" y="2148"/>
                    <a:pt x="1000" y="2183"/>
                  </a:cubicBezTo>
                  <a:lnTo>
                    <a:pt x="1125" y="2183"/>
                  </a:lnTo>
                  <a:cubicBezTo>
                    <a:pt x="1366" y="2183"/>
                    <a:pt x="1606" y="2103"/>
                    <a:pt x="1803" y="1951"/>
                  </a:cubicBezTo>
                  <a:cubicBezTo>
                    <a:pt x="2026" y="1764"/>
                    <a:pt x="2168" y="1505"/>
                    <a:pt x="2204" y="1211"/>
                  </a:cubicBezTo>
                  <a:cubicBezTo>
                    <a:pt x="2240" y="925"/>
                    <a:pt x="2151" y="640"/>
                    <a:pt x="1972" y="408"/>
                  </a:cubicBezTo>
                  <a:cubicBezTo>
                    <a:pt x="1785" y="185"/>
                    <a:pt x="1526" y="42"/>
                    <a:pt x="1241" y="7"/>
                  </a:cubicBezTo>
                  <a:cubicBezTo>
                    <a:pt x="1201" y="2"/>
                    <a:pt x="1162" y="0"/>
                    <a:pt x="1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6">
              <a:extLst>
                <a:ext uri="{FF2B5EF4-FFF2-40B4-BE49-F238E27FC236}">
                  <a16:creationId xmlns:a16="http://schemas.microsoft.com/office/drawing/2014/main" id="{86C77E8C-C753-15E5-BAB2-F9CC8FC52FA8}"/>
                </a:ext>
              </a:extLst>
            </p:cNvPr>
            <p:cNvSpPr/>
            <p:nvPr/>
          </p:nvSpPr>
          <p:spPr>
            <a:xfrm>
              <a:off x="4214450" y="3721100"/>
              <a:ext cx="219700" cy="204800"/>
            </a:xfrm>
            <a:custGeom>
              <a:avLst/>
              <a:gdLst/>
              <a:ahLst/>
              <a:cxnLst/>
              <a:rect l="l" t="t" r="r" b="b"/>
              <a:pathLst>
                <a:path w="8788" h="8192" extrusionOk="0">
                  <a:moveTo>
                    <a:pt x="1151" y="4150"/>
                  </a:moveTo>
                  <a:lnTo>
                    <a:pt x="1151" y="4150"/>
                  </a:lnTo>
                  <a:cubicBezTo>
                    <a:pt x="1428" y="5301"/>
                    <a:pt x="2240" y="6033"/>
                    <a:pt x="3123" y="6389"/>
                  </a:cubicBezTo>
                  <a:cubicBezTo>
                    <a:pt x="3486" y="6537"/>
                    <a:pt x="3826" y="6611"/>
                    <a:pt x="4144" y="6611"/>
                  </a:cubicBezTo>
                  <a:cubicBezTo>
                    <a:pt x="4497" y="6611"/>
                    <a:pt x="4821" y="6519"/>
                    <a:pt x="5112" y="6336"/>
                  </a:cubicBezTo>
                  <a:cubicBezTo>
                    <a:pt x="5763" y="5943"/>
                    <a:pt x="6102" y="5194"/>
                    <a:pt x="6281" y="4587"/>
                  </a:cubicBezTo>
                  <a:cubicBezTo>
                    <a:pt x="6370" y="4819"/>
                    <a:pt x="6406" y="5078"/>
                    <a:pt x="6406" y="5337"/>
                  </a:cubicBezTo>
                  <a:cubicBezTo>
                    <a:pt x="6388" y="5872"/>
                    <a:pt x="6165" y="6381"/>
                    <a:pt x="5772" y="6746"/>
                  </a:cubicBezTo>
                  <a:cubicBezTo>
                    <a:pt x="5267" y="7230"/>
                    <a:pt x="4617" y="7469"/>
                    <a:pt x="3967" y="7469"/>
                  </a:cubicBezTo>
                  <a:cubicBezTo>
                    <a:pt x="3273" y="7469"/>
                    <a:pt x="2581" y="7196"/>
                    <a:pt x="2070" y="6657"/>
                  </a:cubicBezTo>
                  <a:cubicBezTo>
                    <a:pt x="1401" y="5961"/>
                    <a:pt x="1098" y="5051"/>
                    <a:pt x="1151" y="4150"/>
                  </a:cubicBezTo>
                  <a:close/>
                  <a:moveTo>
                    <a:pt x="5144" y="0"/>
                  </a:moveTo>
                  <a:cubicBezTo>
                    <a:pt x="3849" y="0"/>
                    <a:pt x="2635" y="488"/>
                    <a:pt x="1695" y="1376"/>
                  </a:cubicBezTo>
                  <a:cubicBezTo>
                    <a:pt x="63" y="2928"/>
                    <a:pt x="0" y="5515"/>
                    <a:pt x="1544" y="7148"/>
                  </a:cubicBezTo>
                  <a:cubicBezTo>
                    <a:pt x="2204" y="7844"/>
                    <a:pt x="3087" y="8192"/>
                    <a:pt x="3970" y="8192"/>
                  </a:cubicBezTo>
                  <a:cubicBezTo>
                    <a:pt x="4800" y="8192"/>
                    <a:pt x="5621" y="7888"/>
                    <a:pt x="6272" y="7273"/>
                  </a:cubicBezTo>
                  <a:cubicBezTo>
                    <a:pt x="6798" y="6764"/>
                    <a:pt x="7101" y="6086"/>
                    <a:pt x="7119" y="5355"/>
                  </a:cubicBezTo>
                  <a:cubicBezTo>
                    <a:pt x="7137" y="4623"/>
                    <a:pt x="6870" y="3927"/>
                    <a:pt x="6370" y="3392"/>
                  </a:cubicBezTo>
                  <a:lnTo>
                    <a:pt x="5817" y="2821"/>
                  </a:lnTo>
                  <a:lnTo>
                    <a:pt x="5745" y="3606"/>
                  </a:lnTo>
                  <a:cubicBezTo>
                    <a:pt x="5710" y="4052"/>
                    <a:pt x="5451" y="5292"/>
                    <a:pt x="4737" y="5729"/>
                  </a:cubicBezTo>
                  <a:cubicBezTo>
                    <a:pt x="4559" y="5836"/>
                    <a:pt x="4360" y="5890"/>
                    <a:pt x="4137" y="5890"/>
                  </a:cubicBezTo>
                  <a:cubicBezTo>
                    <a:pt x="3914" y="5890"/>
                    <a:pt x="3667" y="5836"/>
                    <a:pt x="3390" y="5729"/>
                  </a:cubicBezTo>
                  <a:cubicBezTo>
                    <a:pt x="2873" y="5515"/>
                    <a:pt x="1249" y="4641"/>
                    <a:pt x="1936" y="2161"/>
                  </a:cubicBezTo>
                  <a:cubicBezTo>
                    <a:pt x="2016" y="2072"/>
                    <a:pt x="2097" y="1983"/>
                    <a:pt x="2186" y="1902"/>
                  </a:cubicBezTo>
                  <a:cubicBezTo>
                    <a:pt x="2992" y="1139"/>
                    <a:pt x="4029" y="714"/>
                    <a:pt x="5123" y="714"/>
                  </a:cubicBezTo>
                  <a:cubicBezTo>
                    <a:pt x="5167" y="714"/>
                    <a:pt x="5211" y="714"/>
                    <a:pt x="5255" y="716"/>
                  </a:cubicBezTo>
                  <a:cubicBezTo>
                    <a:pt x="6406" y="743"/>
                    <a:pt x="7476" y="1224"/>
                    <a:pt x="8261" y="2054"/>
                  </a:cubicBezTo>
                  <a:lnTo>
                    <a:pt x="8788" y="1554"/>
                  </a:lnTo>
                  <a:cubicBezTo>
                    <a:pt x="7860" y="591"/>
                    <a:pt x="6620" y="29"/>
                    <a:pt x="5282" y="2"/>
                  </a:cubicBezTo>
                  <a:cubicBezTo>
                    <a:pt x="5236" y="1"/>
                    <a:pt x="5190" y="0"/>
                    <a:pt x="5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6">
              <a:extLst>
                <a:ext uri="{FF2B5EF4-FFF2-40B4-BE49-F238E27FC236}">
                  <a16:creationId xmlns:a16="http://schemas.microsoft.com/office/drawing/2014/main" id="{299E383C-CACD-C451-F5CE-0ADEA1220CD1}"/>
                </a:ext>
              </a:extLst>
            </p:cNvPr>
            <p:cNvSpPr/>
            <p:nvPr/>
          </p:nvSpPr>
          <p:spPr>
            <a:xfrm>
              <a:off x="4025775" y="3806900"/>
              <a:ext cx="238875" cy="182575"/>
            </a:xfrm>
            <a:custGeom>
              <a:avLst/>
              <a:gdLst/>
              <a:ahLst/>
              <a:cxnLst/>
              <a:rect l="l" t="t" r="r" b="b"/>
              <a:pathLst>
                <a:path w="9555" h="7303" extrusionOk="0">
                  <a:moveTo>
                    <a:pt x="7137" y="1316"/>
                  </a:moveTo>
                  <a:lnTo>
                    <a:pt x="7137" y="1316"/>
                  </a:lnTo>
                  <a:cubicBezTo>
                    <a:pt x="7877" y="1816"/>
                    <a:pt x="8413" y="2618"/>
                    <a:pt x="8555" y="3573"/>
                  </a:cubicBezTo>
                  <a:cubicBezTo>
                    <a:pt x="8778" y="5000"/>
                    <a:pt x="7797" y="6339"/>
                    <a:pt x="6370" y="6562"/>
                  </a:cubicBezTo>
                  <a:cubicBezTo>
                    <a:pt x="6268" y="6577"/>
                    <a:pt x="6166" y="6584"/>
                    <a:pt x="6064" y="6584"/>
                  </a:cubicBezTo>
                  <a:cubicBezTo>
                    <a:pt x="5634" y="6584"/>
                    <a:pt x="5216" y="6449"/>
                    <a:pt x="4862" y="6196"/>
                  </a:cubicBezTo>
                  <a:cubicBezTo>
                    <a:pt x="4657" y="6035"/>
                    <a:pt x="4478" y="5848"/>
                    <a:pt x="4345" y="5643"/>
                  </a:cubicBezTo>
                  <a:lnTo>
                    <a:pt x="4345" y="5643"/>
                  </a:lnTo>
                  <a:cubicBezTo>
                    <a:pt x="4727" y="5787"/>
                    <a:pt x="5199" y="5917"/>
                    <a:pt x="5679" y="5917"/>
                  </a:cubicBezTo>
                  <a:cubicBezTo>
                    <a:pt x="5938" y="5917"/>
                    <a:pt x="6200" y="5879"/>
                    <a:pt x="6450" y="5785"/>
                  </a:cubicBezTo>
                  <a:cubicBezTo>
                    <a:pt x="7057" y="5554"/>
                    <a:pt x="7485" y="5036"/>
                    <a:pt x="7708" y="4242"/>
                  </a:cubicBezTo>
                  <a:cubicBezTo>
                    <a:pt x="7967" y="3323"/>
                    <a:pt x="7877" y="2226"/>
                    <a:pt x="7137" y="1316"/>
                  </a:cubicBezTo>
                  <a:close/>
                  <a:moveTo>
                    <a:pt x="5243" y="0"/>
                  </a:moveTo>
                  <a:cubicBezTo>
                    <a:pt x="5035" y="0"/>
                    <a:pt x="4824" y="16"/>
                    <a:pt x="4612" y="49"/>
                  </a:cubicBezTo>
                  <a:cubicBezTo>
                    <a:pt x="1874" y="469"/>
                    <a:pt x="0" y="3038"/>
                    <a:pt x="419" y="5768"/>
                  </a:cubicBezTo>
                  <a:lnTo>
                    <a:pt x="1133" y="5661"/>
                  </a:lnTo>
                  <a:cubicBezTo>
                    <a:pt x="767" y="3314"/>
                    <a:pt x="2382" y="1120"/>
                    <a:pt x="4719" y="754"/>
                  </a:cubicBezTo>
                  <a:cubicBezTo>
                    <a:pt x="4844" y="736"/>
                    <a:pt x="4960" y="727"/>
                    <a:pt x="5085" y="718"/>
                  </a:cubicBezTo>
                  <a:cubicBezTo>
                    <a:pt x="7467" y="1691"/>
                    <a:pt x="7164" y="3511"/>
                    <a:pt x="7012" y="4046"/>
                  </a:cubicBezTo>
                  <a:cubicBezTo>
                    <a:pt x="6851" y="4617"/>
                    <a:pt x="6584" y="4965"/>
                    <a:pt x="6191" y="5116"/>
                  </a:cubicBezTo>
                  <a:cubicBezTo>
                    <a:pt x="6029" y="5178"/>
                    <a:pt x="5853" y="5204"/>
                    <a:pt x="5675" y="5204"/>
                  </a:cubicBezTo>
                  <a:cubicBezTo>
                    <a:pt x="4827" y="5204"/>
                    <a:pt x="3906" y="4624"/>
                    <a:pt x="3899" y="4617"/>
                  </a:cubicBezTo>
                  <a:lnTo>
                    <a:pt x="3230" y="4198"/>
                  </a:lnTo>
                  <a:lnTo>
                    <a:pt x="3354" y="4974"/>
                  </a:lnTo>
                  <a:cubicBezTo>
                    <a:pt x="3461" y="5705"/>
                    <a:pt x="3845" y="6339"/>
                    <a:pt x="4443" y="6776"/>
                  </a:cubicBezTo>
                  <a:cubicBezTo>
                    <a:pt x="4916" y="7124"/>
                    <a:pt x="5478" y="7302"/>
                    <a:pt x="6058" y="7302"/>
                  </a:cubicBezTo>
                  <a:cubicBezTo>
                    <a:pt x="6200" y="7302"/>
                    <a:pt x="6334" y="7293"/>
                    <a:pt x="6477" y="7266"/>
                  </a:cubicBezTo>
                  <a:cubicBezTo>
                    <a:pt x="8297" y="6990"/>
                    <a:pt x="9555" y="5277"/>
                    <a:pt x="9269" y="3457"/>
                  </a:cubicBezTo>
                  <a:cubicBezTo>
                    <a:pt x="8962" y="1447"/>
                    <a:pt x="7217" y="0"/>
                    <a:pt x="5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6">
              <a:extLst>
                <a:ext uri="{FF2B5EF4-FFF2-40B4-BE49-F238E27FC236}">
                  <a16:creationId xmlns:a16="http://schemas.microsoft.com/office/drawing/2014/main" id="{3C2FBBE6-39A1-2670-7B50-26E63453C635}"/>
                </a:ext>
              </a:extLst>
            </p:cNvPr>
            <p:cNvSpPr/>
            <p:nvPr/>
          </p:nvSpPr>
          <p:spPr>
            <a:xfrm>
              <a:off x="4226275" y="3910700"/>
              <a:ext cx="132500" cy="150350"/>
            </a:xfrm>
            <a:custGeom>
              <a:avLst/>
              <a:gdLst/>
              <a:ahLst/>
              <a:cxnLst/>
              <a:rect l="l" t="t" r="r" b="b"/>
              <a:pathLst>
                <a:path w="5300" h="6014" extrusionOk="0">
                  <a:moveTo>
                    <a:pt x="3238" y="1"/>
                  </a:moveTo>
                  <a:lnTo>
                    <a:pt x="2632" y="385"/>
                  </a:lnTo>
                  <a:cubicBezTo>
                    <a:pt x="2650" y="411"/>
                    <a:pt x="4282" y="2972"/>
                    <a:pt x="4104" y="5023"/>
                  </a:cubicBezTo>
                  <a:cubicBezTo>
                    <a:pt x="3363" y="4649"/>
                    <a:pt x="1767" y="3632"/>
                    <a:pt x="642" y="1500"/>
                  </a:cubicBezTo>
                  <a:lnTo>
                    <a:pt x="0" y="1830"/>
                  </a:lnTo>
                  <a:cubicBezTo>
                    <a:pt x="1642" y="4934"/>
                    <a:pt x="4157" y="5844"/>
                    <a:pt x="4264" y="5880"/>
                  </a:cubicBezTo>
                  <a:lnTo>
                    <a:pt x="4639" y="6014"/>
                  </a:lnTo>
                  <a:lnTo>
                    <a:pt x="4737" y="5630"/>
                  </a:lnTo>
                  <a:cubicBezTo>
                    <a:pt x="5299" y="3221"/>
                    <a:pt x="3319" y="126"/>
                    <a:pt x="3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6">
              <a:extLst>
                <a:ext uri="{FF2B5EF4-FFF2-40B4-BE49-F238E27FC236}">
                  <a16:creationId xmlns:a16="http://schemas.microsoft.com/office/drawing/2014/main" id="{D364737E-FE2F-A6EB-242A-65C35522B5BD}"/>
                </a:ext>
              </a:extLst>
            </p:cNvPr>
            <p:cNvSpPr/>
            <p:nvPr/>
          </p:nvSpPr>
          <p:spPr>
            <a:xfrm>
              <a:off x="3703050" y="3871100"/>
              <a:ext cx="383175" cy="297225"/>
            </a:xfrm>
            <a:custGeom>
              <a:avLst/>
              <a:gdLst/>
              <a:ahLst/>
              <a:cxnLst/>
              <a:rect l="l" t="t" r="r" b="b"/>
              <a:pathLst>
                <a:path w="15327" h="11889" extrusionOk="0">
                  <a:moveTo>
                    <a:pt x="9128" y="6381"/>
                  </a:moveTo>
                  <a:cubicBezTo>
                    <a:pt x="9477" y="6381"/>
                    <a:pt x="9789" y="6655"/>
                    <a:pt x="9822" y="7009"/>
                  </a:cubicBezTo>
                  <a:cubicBezTo>
                    <a:pt x="9831" y="7161"/>
                    <a:pt x="9796" y="7473"/>
                    <a:pt x="9573" y="7660"/>
                  </a:cubicBezTo>
                  <a:cubicBezTo>
                    <a:pt x="9420" y="7791"/>
                    <a:pt x="9195" y="7855"/>
                    <a:pt x="8910" y="7855"/>
                  </a:cubicBezTo>
                  <a:cubicBezTo>
                    <a:pt x="8726" y="7855"/>
                    <a:pt x="8518" y="7828"/>
                    <a:pt x="8288" y="7776"/>
                  </a:cubicBezTo>
                  <a:cubicBezTo>
                    <a:pt x="8243" y="7669"/>
                    <a:pt x="8217" y="7553"/>
                    <a:pt x="8208" y="7428"/>
                  </a:cubicBezTo>
                  <a:cubicBezTo>
                    <a:pt x="8154" y="6911"/>
                    <a:pt x="8538" y="6438"/>
                    <a:pt x="9064" y="6384"/>
                  </a:cubicBezTo>
                  <a:cubicBezTo>
                    <a:pt x="9085" y="6382"/>
                    <a:pt x="9107" y="6381"/>
                    <a:pt x="9128" y="6381"/>
                  </a:cubicBezTo>
                  <a:close/>
                  <a:moveTo>
                    <a:pt x="8464" y="1"/>
                  </a:moveTo>
                  <a:cubicBezTo>
                    <a:pt x="8250" y="1"/>
                    <a:pt x="8033" y="11"/>
                    <a:pt x="7815" y="33"/>
                  </a:cubicBezTo>
                  <a:cubicBezTo>
                    <a:pt x="3310" y="461"/>
                    <a:pt x="0" y="4475"/>
                    <a:pt x="437" y="8980"/>
                  </a:cubicBezTo>
                  <a:lnTo>
                    <a:pt x="1151" y="8909"/>
                  </a:lnTo>
                  <a:cubicBezTo>
                    <a:pt x="759" y="4805"/>
                    <a:pt x="3774" y="1139"/>
                    <a:pt x="7887" y="746"/>
                  </a:cubicBezTo>
                  <a:cubicBezTo>
                    <a:pt x="8077" y="728"/>
                    <a:pt x="8267" y="719"/>
                    <a:pt x="8455" y="719"/>
                  </a:cubicBezTo>
                  <a:cubicBezTo>
                    <a:pt x="11458" y="719"/>
                    <a:pt x="14043" y="3016"/>
                    <a:pt x="14336" y="6063"/>
                  </a:cubicBezTo>
                  <a:cubicBezTo>
                    <a:pt x="14577" y="8624"/>
                    <a:pt x="12695" y="10907"/>
                    <a:pt x="10144" y="11148"/>
                  </a:cubicBezTo>
                  <a:cubicBezTo>
                    <a:pt x="10027" y="11159"/>
                    <a:pt x="9911" y="11164"/>
                    <a:pt x="9795" y="11164"/>
                  </a:cubicBezTo>
                  <a:cubicBezTo>
                    <a:pt x="8946" y="11164"/>
                    <a:pt x="8127" y="10877"/>
                    <a:pt x="7467" y="10327"/>
                  </a:cubicBezTo>
                  <a:cubicBezTo>
                    <a:pt x="6718" y="9712"/>
                    <a:pt x="6245" y="8829"/>
                    <a:pt x="6156" y="7856"/>
                  </a:cubicBezTo>
                  <a:cubicBezTo>
                    <a:pt x="6004" y="6295"/>
                    <a:pt x="7155" y="4904"/>
                    <a:pt x="8716" y="4752"/>
                  </a:cubicBezTo>
                  <a:cubicBezTo>
                    <a:pt x="8787" y="4745"/>
                    <a:pt x="8858" y="4742"/>
                    <a:pt x="8928" y="4742"/>
                  </a:cubicBezTo>
                  <a:cubicBezTo>
                    <a:pt x="10054" y="4742"/>
                    <a:pt x="11025" y="5599"/>
                    <a:pt x="11134" y="6741"/>
                  </a:cubicBezTo>
                  <a:cubicBezTo>
                    <a:pt x="11223" y="7669"/>
                    <a:pt x="10536" y="8499"/>
                    <a:pt x="9608" y="8588"/>
                  </a:cubicBezTo>
                  <a:cubicBezTo>
                    <a:pt x="9566" y="8593"/>
                    <a:pt x="9524" y="8595"/>
                    <a:pt x="9483" y="8595"/>
                  </a:cubicBezTo>
                  <a:cubicBezTo>
                    <a:pt x="9378" y="8595"/>
                    <a:pt x="9277" y="8580"/>
                    <a:pt x="9180" y="8561"/>
                  </a:cubicBezTo>
                  <a:cubicBezTo>
                    <a:pt x="9519" y="8517"/>
                    <a:pt x="9805" y="8401"/>
                    <a:pt x="10037" y="8204"/>
                  </a:cubicBezTo>
                  <a:cubicBezTo>
                    <a:pt x="10456" y="7847"/>
                    <a:pt x="10572" y="7321"/>
                    <a:pt x="10536" y="6946"/>
                  </a:cubicBezTo>
                  <a:cubicBezTo>
                    <a:pt x="10469" y="6214"/>
                    <a:pt x="9846" y="5665"/>
                    <a:pt x="9124" y="5665"/>
                  </a:cubicBezTo>
                  <a:cubicBezTo>
                    <a:pt x="9080" y="5665"/>
                    <a:pt x="9037" y="5667"/>
                    <a:pt x="8993" y="5671"/>
                  </a:cubicBezTo>
                  <a:cubicBezTo>
                    <a:pt x="8074" y="5760"/>
                    <a:pt x="7396" y="6581"/>
                    <a:pt x="7485" y="7500"/>
                  </a:cubicBezTo>
                  <a:cubicBezTo>
                    <a:pt x="7586" y="8532"/>
                    <a:pt x="8460" y="9311"/>
                    <a:pt x="9476" y="9311"/>
                  </a:cubicBezTo>
                  <a:cubicBezTo>
                    <a:pt x="9541" y="9311"/>
                    <a:pt x="9606" y="9308"/>
                    <a:pt x="9671" y="9302"/>
                  </a:cubicBezTo>
                  <a:cubicBezTo>
                    <a:pt x="11000" y="9177"/>
                    <a:pt x="11972" y="7990"/>
                    <a:pt x="11848" y="6670"/>
                  </a:cubicBezTo>
                  <a:cubicBezTo>
                    <a:pt x="11705" y="5162"/>
                    <a:pt x="10430" y="4024"/>
                    <a:pt x="8945" y="4024"/>
                  </a:cubicBezTo>
                  <a:cubicBezTo>
                    <a:pt x="8849" y="4024"/>
                    <a:pt x="8752" y="4028"/>
                    <a:pt x="8654" y="4038"/>
                  </a:cubicBezTo>
                  <a:cubicBezTo>
                    <a:pt x="6691" y="4226"/>
                    <a:pt x="5255" y="5965"/>
                    <a:pt x="5442" y="7928"/>
                  </a:cubicBezTo>
                  <a:cubicBezTo>
                    <a:pt x="5549" y="9087"/>
                    <a:pt x="6111" y="10140"/>
                    <a:pt x="7012" y="10881"/>
                  </a:cubicBezTo>
                  <a:cubicBezTo>
                    <a:pt x="7797" y="11541"/>
                    <a:pt x="8770" y="11889"/>
                    <a:pt x="9787" y="11889"/>
                  </a:cubicBezTo>
                  <a:cubicBezTo>
                    <a:pt x="9929" y="11889"/>
                    <a:pt x="10063" y="11880"/>
                    <a:pt x="10206" y="11862"/>
                  </a:cubicBezTo>
                  <a:cubicBezTo>
                    <a:pt x="13159" y="11585"/>
                    <a:pt x="15327" y="8954"/>
                    <a:pt x="15050" y="6001"/>
                  </a:cubicBezTo>
                  <a:cubicBezTo>
                    <a:pt x="14723" y="2579"/>
                    <a:pt x="11833" y="1"/>
                    <a:pt x="8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6">
              <a:extLst>
                <a:ext uri="{FF2B5EF4-FFF2-40B4-BE49-F238E27FC236}">
                  <a16:creationId xmlns:a16="http://schemas.microsoft.com/office/drawing/2014/main" id="{505CD9BF-2E64-CBF4-B426-4BC37C58CB9C}"/>
                </a:ext>
              </a:extLst>
            </p:cNvPr>
            <p:cNvSpPr/>
            <p:nvPr/>
          </p:nvSpPr>
          <p:spPr>
            <a:xfrm>
              <a:off x="4406025" y="3533475"/>
              <a:ext cx="331900" cy="337775"/>
            </a:xfrm>
            <a:custGeom>
              <a:avLst/>
              <a:gdLst/>
              <a:ahLst/>
              <a:cxnLst/>
              <a:rect l="l" t="t" r="r" b="b"/>
              <a:pathLst>
                <a:path w="13276" h="13511" extrusionOk="0">
                  <a:moveTo>
                    <a:pt x="6932" y="7213"/>
                  </a:moveTo>
                  <a:cubicBezTo>
                    <a:pt x="7146" y="7213"/>
                    <a:pt x="7369" y="7284"/>
                    <a:pt x="7548" y="7436"/>
                  </a:cubicBezTo>
                  <a:cubicBezTo>
                    <a:pt x="7637" y="7516"/>
                    <a:pt x="7717" y="7605"/>
                    <a:pt x="7780" y="7703"/>
                  </a:cubicBezTo>
                  <a:cubicBezTo>
                    <a:pt x="7548" y="8265"/>
                    <a:pt x="7262" y="8604"/>
                    <a:pt x="6950" y="8694"/>
                  </a:cubicBezTo>
                  <a:cubicBezTo>
                    <a:pt x="6896" y="8707"/>
                    <a:pt x="6843" y="8713"/>
                    <a:pt x="6792" y="8713"/>
                  </a:cubicBezTo>
                  <a:cubicBezTo>
                    <a:pt x="6569" y="8713"/>
                    <a:pt x="6375" y="8604"/>
                    <a:pt x="6281" y="8524"/>
                  </a:cubicBezTo>
                  <a:cubicBezTo>
                    <a:pt x="6138" y="8399"/>
                    <a:pt x="6049" y="8230"/>
                    <a:pt x="6040" y="8051"/>
                  </a:cubicBezTo>
                  <a:cubicBezTo>
                    <a:pt x="6022" y="7864"/>
                    <a:pt x="6076" y="7685"/>
                    <a:pt x="6201" y="7543"/>
                  </a:cubicBezTo>
                  <a:cubicBezTo>
                    <a:pt x="6388" y="7320"/>
                    <a:pt x="6656" y="7213"/>
                    <a:pt x="6932" y="7213"/>
                  </a:cubicBezTo>
                  <a:close/>
                  <a:moveTo>
                    <a:pt x="7949" y="0"/>
                  </a:moveTo>
                  <a:cubicBezTo>
                    <a:pt x="5632" y="0"/>
                    <a:pt x="3331" y="975"/>
                    <a:pt x="1713" y="2868"/>
                  </a:cubicBezTo>
                  <a:cubicBezTo>
                    <a:pt x="563" y="4215"/>
                    <a:pt x="1" y="5928"/>
                    <a:pt x="143" y="7694"/>
                  </a:cubicBezTo>
                  <a:cubicBezTo>
                    <a:pt x="277" y="9461"/>
                    <a:pt x="1098" y="11067"/>
                    <a:pt x="2445" y="12217"/>
                  </a:cubicBezTo>
                  <a:cubicBezTo>
                    <a:pt x="3426" y="13056"/>
                    <a:pt x="4648" y="13511"/>
                    <a:pt x="5933" y="13511"/>
                  </a:cubicBezTo>
                  <a:cubicBezTo>
                    <a:pt x="6076" y="13511"/>
                    <a:pt x="6218" y="13502"/>
                    <a:pt x="6361" y="13493"/>
                  </a:cubicBezTo>
                  <a:cubicBezTo>
                    <a:pt x="7789" y="13377"/>
                    <a:pt x="9091" y="12717"/>
                    <a:pt x="10028" y="11629"/>
                  </a:cubicBezTo>
                  <a:cubicBezTo>
                    <a:pt x="10786" y="10736"/>
                    <a:pt x="11152" y="9603"/>
                    <a:pt x="11063" y="8444"/>
                  </a:cubicBezTo>
                  <a:cubicBezTo>
                    <a:pt x="10973" y="7275"/>
                    <a:pt x="10429" y="6222"/>
                    <a:pt x="9546" y="5464"/>
                  </a:cubicBezTo>
                  <a:cubicBezTo>
                    <a:pt x="8886" y="4901"/>
                    <a:pt x="8074" y="4606"/>
                    <a:pt x="7221" y="4606"/>
                  </a:cubicBezTo>
                  <a:cubicBezTo>
                    <a:pt x="7128" y="4606"/>
                    <a:pt x="7035" y="4610"/>
                    <a:pt x="6941" y="4617"/>
                  </a:cubicBezTo>
                  <a:cubicBezTo>
                    <a:pt x="5995" y="4688"/>
                    <a:pt x="5130" y="5125"/>
                    <a:pt x="4506" y="5857"/>
                  </a:cubicBezTo>
                  <a:cubicBezTo>
                    <a:pt x="3997" y="6445"/>
                    <a:pt x="3756" y="7204"/>
                    <a:pt x="3819" y="7989"/>
                  </a:cubicBezTo>
                  <a:cubicBezTo>
                    <a:pt x="3872" y="8765"/>
                    <a:pt x="4238" y="9479"/>
                    <a:pt x="4836" y="9987"/>
                  </a:cubicBezTo>
                  <a:cubicBezTo>
                    <a:pt x="5282" y="10361"/>
                    <a:pt x="5832" y="10564"/>
                    <a:pt x="6418" y="10564"/>
                  </a:cubicBezTo>
                  <a:cubicBezTo>
                    <a:pt x="6476" y="10564"/>
                    <a:pt x="6535" y="10562"/>
                    <a:pt x="6593" y="10558"/>
                  </a:cubicBezTo>
                  <a:cubicBezTo>
                    <a:pt x="7235" y="10505"/>
                    <a:pt x="7815" y="10210"/>
                    <a:pt x="8235" y="9719"/>
                  </a:cubicBezTo>
                  <a:cubicBezTo>
                    <a:pt x="8583" y="9309"/>
                    <a:pt x="8752" y="8792"/>
                    <a:pt x="8707" y="8256"/>
                  </a:cubicBezTo>
                  <a:cubicBezTo>
                    <a:pt x="8672" y="7721"/>
                    <a:pt x="8422" y="7239"/>
                    <a:pt x="8012" y="6892"/>
                  </a:cubicBezTo>
                  <a:cubicBezTo>
                    <a:pt x="7699" y="6623"/>
                    <a:pt x="7313" y="6492"/>
                    <a:pt x="6929" y="6492"/>
                  </a:cubicBezTo>
                  <a:cubicBezTo>
                    <a:pt x="6456" y="6492"/>
                    <a:pt x="5986" y="6690"/>
                    <a:pt x="5656" y="7079"/>
                  </a:cubicBezTo>
                  <a:cubicBezTo>
                    <a:pt x="5407" y="7364"/>
                    <a:pt x="5291" y="7730"/>
                    <a:pt x="5317" y="8105"/>
                  </a:cubicBezTo>
                  <a:cubicBezTo>
                    <a:pt x="5353" y="8479"/>
                    <a:pt x="5523" y="8818"/>
                    <a:pt x="5808" y="9068"/>
                  </a:cubicBezTo>
                  <a:cubicBezTo>
                    <a:pt x="6040" y="9258"/>
                    <a:pt x="6393" y="9431"/>
                    <a:pt x="6793" y="9431"/>
                  </a:cubicBezTo>
                  <a:cubicBezTo>
                    <a:pt x="6902" y="9431"/>
                    <a:pt x="7014" y="9418"/>
                    <a:pt x="7128" y="9389"/>
                  </a:cubicBezTo>
                  <a:cubicBezTo>
                    <a:pt x="7423" y="9309"/>
                    <a:pt x="7682" y="9140"/>
                    <a:pt x="7913" y="8881"/>
                  </a:cubicBezTo>
                  <a:lnTo>
                    <a:pt x="7913" y="8881"/>
                  </a:lnTo>
                  <a:cubicBezTo>
                    <a:pt x="7860" y="9015"/>
                    <a:pt x="7789" y="9140"/>
                    <a:pt x="7690" y="9247"/>
                  </a:cubicBezTo>
                  <a:cubicBezTo>
                    <a:pt x="7396" y="9595"/>
                    <a:pt x="6986" y="9800"/>
                    <a:pt x="6531" y="9835"/>
                  </a:cubicBezTo>
                  <a:cubicBezTo>
                    <a:pt x="6486" y="9839"/>
                    <a:pt x="6441" y="9841"/>
                    <a:pt x="6396" y="9841"/>
                  </a:cubicBezTo>
                  <a:cubicBezTo>
                    <a:pt x="5997" y="9841"/>
                    <a:pt x="5612" y="9699"/>
                    <a:pt x="5300" y="9434"/>
                  </a:cubicBezTo>
                  <a:cubicBezTo>
                    <a:pt x="4372" y="8649"/>
                    <a:pt x="4265" y="7248"/>
                    <a:pt x="5059" y="6321"/>
                  </a:cubicBezTo>
                  <a:cubicBezTo>
                    <a:pt x="5619" y="5662"/>
                    <a:pt x="6418" y="5323"/>
                    <a:pt x="7222" y="5323"/>
                  </a:cubicBezTo>
                  <a:cubicBezTo>
                    <a:pt x="7878" y="5323"/>
                    <a:pt x="8537" y="5548"/>
                    <a:pt x="9073" y="6008"/>
                  </a:cubicBezTo>
                  <a:cubicBezTo>
                    <a:pt x="9814" y="6642"/>
                    <a:pt x="10269" y="7525"/>
                    <a:pt x="10340" y="8497"/>
                  </a:cubicBezTo>
                  <a:cubicBezTo>
                    <a:pt x="10420" y="9470"/>
                    <a:pt x="10117" y="10415"/>
                    <a:pt x="9484" y="11156"/>
                  </a:cubicBezTo>
                  <a:cubicBezTo>
                    <a:pt x="8672" y="12101"/>
                    <a:pt x="7539" y="12681"/>
                    <a:pt x="6299" y="12779"/>
                  </a:cubicBezTo>
                  <a:cubicBezTo>
                    <a:pt x="6181" y="12788"/>
                    <a:pt x="6064" y="12792"/>
                    <a:pt x="5947" y="12792"/>
                  </a:cubicBezTo>
                  <a:cubicBezTo>
                    <a:pt x="4833" y="12792"/>
                    <a:pt x="3765" y="12408"/>
                    <a:pt x="2909" y="11673"/>
                  </a:cubicBezTo>
                  <a:cubicBezTo>
                    <a:pt x="1713" y="10647"/>
                    <a:pt x="982" y="9211"/>
                    <a:pt x="857" y="7641"/>
                  </a:cubicBezTo>
                  <a:cubicBezTo>
                    <a:pt x="732" y="6071"/>
                    <a:pt x="1232" y="4536"/>
                    <a:pt x="2258" y="3341"/>
                  </a:cubicBezTo>
                  <a:cubicBezTo>
                    <a:pt x="3738" y="1610"/>
                    <a:pt x="5839" y="722"/>
                    <a:pt x="7951" y="722"/>
                  </a:cubicBezTo>
                  <a:cubicBezTo>
                    <a:pt x="9670" y="722"/>
                    <a:pt x="11397" y="1310"/>
                    <a:pt x="12802" y="2511"/>
                  </a:cubicBezTo>
                  <a:lnTo>
                    <a:pt x="13275" y="1967"/>
                  </a:lnTo>
                  <a:cubicBezTo>
                    <a:pt x="11730" y="646"/>
                    <a:pt x="9834" y="0"/>
                    <a:pt x="79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6">
              <a:extLst>
                <a:ext uri="{FF2B5EF4-FFF2-40B4-BE49-F238E27FC236}">
                  <a16:creationId xmlns:a16="http://schemas.microsoft.com/office/drawing/2014/main" id="{6A1B817E-C478-6B31-E991-80AAA4EA08DB}"/>
                </a:ext>
              </a:extLst>
            </p:cNvPr>
            <p:cNvSpPr/>
            <p:nvPr/>
          </p:nvSpPr>
          <p:spPr>
            <a:xfrm>
              <a:off x="4581550" y="3321700"/>
              <a:ext cx="209675" cy="240000"/>
            </a:xfrm>
            <a:custGeom>
              <a:avLst/>
              <a:gdLst/>
              <a:ahLst/>
              <a:cxnLst/>
              <a:rect l="l" t="t" r="r" b="b"/>
              <a:pathLst>
                <a:path w="8387" h="9600" extrusionOk="0">
                  <a:moveTo>
                    <a:pt x="3578" y="1"/>
                  </a:moveTo>
                  <a:lnTo>
                    <a:pt x="3462" y="705"/>
                  </a:lnTo>
                  <a:cubicBezTo>
                    <a:pt x="5924" y="1098"/>
                    <a:pt x="7610" y="3426"/>
                    <a:pt x="7226" y="5888"/>
                  </a:cubicBezTo>
                  <a:cubicBezTo>
                    <a:pt x="7075" y="6825"/>
                    <a:pt x="6566" y="7646"/>
                    <a:pt x="5799" y="8208"/>
                  </a:cubicBezTo>
                  <a:cubicBezTo>
                    <a:pt x="5183" y="8652"/>
                    <a:pt x="4458" y="8883"/>
                    <a:pt x="3711" y="8883"/>
                  </a:cubicBezTo>
                  <a:cubicBezTo>
                    <a:pt x="3528" y="8883"/>
                    <a:pt x="3343" y="8869"/>
                    <a:pt x="3158" y="8841"/>
                  </a:cubicBezTo>
                  <a:cubicBezTo>
                    <a:pt x="2427" y="8725"/>
                    <a:pt x="1785" y="8333"/>
                    <a:pt x="1356" y="7735"/>
                  </a:cubicBezTo>
                  <a:cubicBezTo>
                    <a:pt x="919" y="7128"/>
                    <a:pt x="741" y="6397"/>
                    <a:pt x="857" y="5674"/>
                  </a:cubicBezTo>
                  <a:cubicBezTo>
                    <a:pt x="1026" y="4620"/>
                    <a:pt x="1936" y="3863"/>
                    <a:pt x="2971" y="3863"/>
                  </a:cubicBezTo>
                  <a:cubicBezTo>
                    <a:pt x="3083" y="3863"/>
                    <a:pt x="3196" y="3872"/>
                    <a:pt x="3310" y="3890"/>
                  </a:cubicBezTo>
                  <a:cubicBezTo>
                    <a:pt x="4202" y="4033"/>
                    <a:pt x="4818" y="4871"/>
                    <a:pt x="4675" y="5772"/>
                  </a:cubicBezTo>
                  <a:cubicBezTo>
                    <a:pt x="4578" y="6384"/>
                    <a:pt x="4054" y="6814"/>
                    <a:pt x="3454" y="6814"/>
                  </a:cubicBezTo>
                  <a:cubicBezTo>
                    <a:pt x="3389" y="6814"/>
                    <a:pt x="3323" y="6809"/>
                    <a:pt x="3257" y="6798"/>
                  </a:cubicBezTo>
                  <a:cubicBezTo>
                    <a:pt x="3016" y="6763"/>
                    <a:pt x="2802" y="6629"/>
                    <a:pt x="2659" y="6433"/>
                  </a:cubicBezTo>
                  <a:cubicBezTo>
                    <a:pt x="2507" y="6236"/>
                    <a:pt x="2454" y="5987"/>
                    <a:pt x="2489" y="5746"/>
                  </a:cubicBezTo>
                  <a:cubicBezTo>
                    <a:pt x="2516" y="5567"/>
                    <a:pt x="2614" y="5416"/>
                    <a:pt x="2757" y="5309"/>
                  </a:cubicBezTo>
                  <a:cubicBezTo>
                    <a:pt x="2872" y="5229"/>
                    <a:pt x="3011" y="5185"/>
                    <a:pt x="3149" y="5185"/>
                  </a:cubicBezTo>
                  <a:cubicBezTo>
                    <a:pt x="3182" y="5185"/>
                    <a:pt x="3215" y="5187"/>
                    <a:pt x="3248" y="5193"/>
                  </a:cubicBezTo>
                  <a:lnTo>
                    <a:pt x="3364" y="4488"/>
                  </a:lnTo>
                  <a:cubicBezTo>
                    <a:pt x="3287" y="4475"/>
                    <a:pt x="3210" y="4468"/>
                    <a:pt x="3134" y="4468"/>
                  </a:cubicBezTo>
                  <a:cubicBezTo>
                    <a:pt x="2848" y="4468"/>
                    <a:pt x="2570" y="4559"/>
                    <a:pt x="2338" y="4729"/>
                  </a:cubicBezTo>
                  <a:cubicBezTo>
                    <a:pt x="2034" y="4952"/>
                    <a:pt x="1838" y="5273"/>
                    <a:pt x="1785" y="5639"/>
                  </a:cubicBezTo>
                  <a:cubicBezTo>
                    <a:pt x="1713" y="6067"/>
                    <a:pt x="1811" y="6504"/>
                    <a:pt x="2070" y="6852"/>
                  </a:cubicBezTo>
                  <a:cubicBezTo>
                    <a:pt x="2329" y="7209"/>
                    <a:pt x="2712" y="7441"/>
                    <a:pt x="3141" y="7512"/>
                  </a:cubicBezTo>
                  <a:cubicBezTo>
                    <a:pt x="3244" y="7528"/>
                    <a:pt x="3348" y="7536"/>
                    <a:pt x="3450" y="7536"/>
                  </a:cubicBezTo>
                  <a:cubicBezTo>
                    <a:pt x="4399" y="7536"/>
                    <a:pt x="5236" y="6846"/>
                    <a:pt x="5389" y="5879"/>
                  </a:cubicBezTo>
                  <a:cubicBezTo>
                    <a:pt x="5594" y="4595"/>
                    <a:pt x="4711" y="3382"/>
                    <a:pt x="3426" y="3176"/>
                  </a:cubicBezTo>
                  <a:cubicBezTo>
                    <a:pt x="3278" y="3153"/>
                    <a:pt x="3131" y="3142"/>
                    <a:pt x="2986" y="3142"/>
                  </a:cubicBezTo>
                  <a:cubicBezTo>
                    <a:pt x="1604" y="3142"/>
                    <a:pt x="378" y="4146"/>
                    <a:pt x="152" y="5558"/>
                  </a:cubicBezTo>
                  <a:cubicBezTo>
                    <a:pt x="0" y="6477"/>
                    <a:pt x="223" y="7396"/>
                    <a:pt x="776" y="8154"/>
                  </a:cubicBezTo>
                  <a:cubicBezTo>
                    <a:pt x="1321" y="8904"/>
                    <a:pt x="2124" y="9403"/>
                    <a:pt x="3051" y="9546"/>
                  </a:cubicBezTo>
                  <a:cubicBezTo>
                    <a:pt x="3274" y="9582"/>
                    <a:pt x="3497" y="9600"/>
                    <a:pt x="3729" y="9600"/>
                  </a:cubicBezTo>
                  <a:cubicBezTo>
                    <a:pt x="4621" y="9600"/>
                    <a:pt x="5487" y="9323"/>
                    <a:pt x="6227" y="8788"/>
                  </a:cubicBezTo>
                  <a:cubicBezTo>
                    <a:pt x="7146" y="8119"/>
                    <a:pt x="7753" y="7128"/>
                    <a:pt x="7931" y="6004"/>
                  </a:cubicBezTo>
                  <a:cubicBezTo>
                    <a:pt x="8386" y="3141"/>
                    <a:pt x="6432" y="456"/>
                    <a:pt x="3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6">
              <a:extLst>
                <a:ext uri="{FF2B5EF4-FFF2-40B4-BE49-F238E27FC236}">
                  <a16:creationId xmlns:a16="http://schemas.microsoft.com/office/drawing/2014/main" id="{5F8FA18C-D1AB-47B9-3901-A954DE4CC201}"/>
                </a:ext>
              </a:extLst>
            </p:cNvPr>
            <p:cNvSpPr/>
            <p:nvPr/>
          </p:nvSpPr>
          <p:spPr>
            <a:xfrm>
              <a:off x="4672550" y="3140850"/>
              <a:ext cx="226375" cy="215450"/>
            </a:xfrm>
            <a:custGeom>
              <a:avLst/>
              <a:gdLst/>
              <a:ahLst/>
              <a:cxnLst/>
              <a:rect l="l" t="t" r="r" b="b"/>
              <a:pathLst>
                <a:path w="9055" h="8618" extrusionOk="0">
                  <a:moveTo>
                    <a:pt x="4898" y="0"/>
                  </a:moveTo>
                  <a:cubicBezTo>
                    <a:pt x="3986" y="0"/>
                    <a:pt x="3074" y="355"/>
                    <a:pt x="2391" y="1061"/>
                  </a:cubicBezTo>
                  <a:cubicBezTo>
                    <a:pt x="1294" y="2203"/>
                    <a:pt x="1320" y="4014"/>
                    <a:pt x="2462" y="5111"/>
                  </a:cubicBezTo>
                  <a:cubicBezTo>
                    <a:pt x="2893" y="5533"/>
                    <a:pt x="3457" y="5772"/>
                    <a:pt x="4073" y="5772"/>
                  </a:cubicBezTo>
                  <a:cubicBezTo>
                    <a:pt x="4095" y="5772"/>
                    <a:pt x="4117" y="5772"/>
                    <a:pt x="4140" y="5772"/>
                  </a:cubicBezTo>
                  <a:cubicBezTo>
                    <a:pt x="4773" y="5763"/>
                    <a:pt x="5362" y="5504"/>
                    <a:pt x="5799" y="5058"/>
                  </a:cubicBezTo>
                  <a:cubicBezTo>
                    <a:pt x="6548" y="4273"/>
                    <a:pt x="6530" y="3033"/>
                    <a:pt x="5754" y="2283"/>
                  </a:cubicBezTo>
                  <a:cubicBezTo>
                    <a:pt x="5435" y="1973"/>
                    <a:pt x="5022" y="1819"/>
                    <a:pt x="4610" y="1819"/>
                  </a:cubicBezTo>
                  <a:cubicBezTo>
                    <a:pt x="4179" y="1819"/>
                    <a:pt x="3749" y="1987"/>
                    <a:pt x="3426" y="2319"/>
                  </a:cubicBezTo>
                  <a:cubicBezTo>
                    <a:pt x="2899" y="2872"/>
                    <a:pt x="2917" y="3746"/>
                    <a:pt x="3462" y="4282"/>
                  </a:cubicBezTo>
                  <a:lnTo>
                    <a:pt x="3961" y="3764"/>
                  </a:lnTo>
                  <a:cubicBezTo>
                    <a:pt x="3702" y="3506"/>
                    <a:pt x="3693" y="3086"/>
                    <a:pt x="3943" y="2819"/>
                  </a:cubicBezTo>
                  <a:cubicBezTo>
                    <a:pt x="4125" y="2632"/>
                    <a:pt x="4365" y="2539"/>
                    <a:pt x="4604" y="2539"/>
                  </a:cubicBezTo>
                  <a:cubicBezTo>
                    <a:pt x="4835" y="2539"/>
                    <a:pt x="5066" y="2626"/>
                    <a:pt x="5246" y="2801"/>
                  </a:cubicBezTo>
                  <a:cubicBezTo>
                    <a:pt x="5745" y="3274"/>
                    <a:pt x="5754" y="4059"/>
                    <a:pt x="5281" y="4558"/>
                  </a:cubicBezTo>
                  <a:cubicBezTo>
                    <a:pt x="4978" y="4870"/>
                    <a:pt x="4568" y="5049"/>
                    <a:pt x="4131" y="5058"/>
                  </a:cubicBezTo>
                  <a:cubicBezTo>
                    <a:pt x="3693" y="5058"/>
                    <a:pt x="3274" y="4897"/>
                    <a:pt x="2962" y="4594"/>
                  </a:cubicBezTo>
                  <a:cubicBezTo>
                    <a:pt x="2106" y="3773"/>
                    <a:pt x="2088" y="2417"/>
                    <a:pt x="2908" y="1561"/>
                  </a:cubicBezTo>
                  <a:cubicBezTo>
                    <a:pt x="3450" y="1001"/>
                    <a:pt x="4171" y="720"/>
                    <a:pt x="4894" y="720"/>
                  </a:cubicBezTo>
                  <a:cubicBezTo>
                    <a:pt x="5587" y="720"/>
                    <a:pt x="6283" y="979"/>
                    <a:pt x="6825" y="1498"/>
                  </a:cubicBezTo>
                  <a:cubicBezTo>
                    <a:pt x="8225" y="2854"/>
                    <a:pt x="8270" y="5111"/>
                    <a:pt x="6905" y="6521"/>
                  </a:cubicBezTo>
                  <a:cubicBezTo>
                    <a:pt x="6021" y="7437"/>
                    <a:pt x="4839" y="7896"/>
                    <a:pt x="3655" y="7896"/>
                  </a:cubicBezTo>
                  <a:cubicBezTo>
                    <a:pt x="2522" y="7896"/>
                    <a:pt x="1386" y="7475"/>
                    <a:pt x="509" y="6628"/>
                  </a:cubicBezTo>
                  <a:lnTo>
                    <a:pt x="0" y="7145"/>
                  </a:lnTo>
                  <a:cubicBezTo>
                    <a:pt x="1017" y="8127"/>
                    <a:pt x="2337" y="8617"/>
                    <a:pt x="3649" y="8617"/>
                  </a:cubicBezTo>
                  <a:cubicBezTo>
                    <a:pt x="5023" y="8617"/>
                    <a:pt x="6397" y="8082"/>
                    <a:pt x="7422" y="7020"/>
                  </a:cubicBezTo>
                  <a:cubicBezTo>
                    <a:pt x="9055" y="5325"/>
                    <a:pt x="9010" y="2613"/>
                    <a:pt x="7324" y="981"/>
                  </a:cubicBezTo>
                  <a:cubicBezTo>
                    <a:pt x="6648" y="326"/>
                    <a:pt x="5772" y="0"/>
                    <a:pt x="48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36">
              <a:extLst>
                <a:ext uri="{FF2B5EF4-FFF2-40B4-BE49-F238E27FC236}">
                  <a16:creationId xmlns:a16="http://schemas.microsoft.com/office/drawing/2014/main" id="{11C7BAC4-376A-764C-BB90-49E66D9FDFC1}"/>
                </a:ext>
              </a:extLst>
            </p:cNvPr>
            <p:cNvSpPr/>
            <p:nvPr/>
          </p:nvSpPr>
          <p:spPr>
            <a:xfrm>
              <a:off x="4714025" y="3573300"/>
              <a:ext cx="56675" cy="54650"/>
            </a:xfrm>
            <a:custGeom>
              <a:avLst/>
              <a:gdLst/>
              <a:ahLst/>
              <a:cxnLst/>
              <a:rect l="l" t="t" r="r" b="b"/>
              <a:pathLst>
                <a:path w="2267" h="2186" extrusionOk="0">
                  <a:moveTo>
                    <a:pt x="1152" y="720"/>
                  </a:moveTo>
                  <a:cubicBezTo>
                    <a:pt x="1238" y="720"/>
                    <a:pt x="1321" y="748"/>
                    <a:pt x="1383" y="802"/>
                  </a:cubicBezTo>
                  <a:cubicBezTo>
                    <a:pt x="1464" y="865"/>
                    <a:pt x="1508" y="954"/>
                    <a:pt x="1517" y="1052"/>
                  </a:cubicBezTo>
                  <a:cubicBezTo>
                    <a:pt x="1526" y="1159"/>
                    <a:pt x="1499" y="1257"/>
                    <a:pt x="1437" y="1329"/>
                  </a:cubicBezTo>
                  <a:cubicBezTo>
                    <a:pt x="1374" y="1409"/>
                    <a:pt x="1285" y="1454"/>
                    <a:pt x="1187" y="1462"/>
                  </a:cubicBezTo>
                  <a:cubicBezTo>
                    <a:pt x="1175" y="1464"/>
                    <a:pt x="1162" y="1464"/>
                    <a:pt x="1150" y="1464"/>
                  </a:cubicBezTo>
                  <a:cubicBezTo>
                    <a:pt x="1065" y="1464"/>
                    <a:pt x="981" y="1437"/>
                    <a:pt x="910" y="1382"/>
                  </a:cubicBezTo>
                  <a:cubicBezTo>
                    <a:pt x="830" y="1320"/>
                    <a:pt x="786" y="1231"/>
                    <a:pt x="777" y="1132"/>
                  </a:cubicBezTo>
                  <a:cubicBezTo>
                    <a:pt x="759" y="918"/>
                    <a:pt x="910" y="740"/>
                    <a:pt x="1116" y="722"/>
                  </a:cubicBezTo>
                  <a:cubicBezTo>
                    <a:pt x="1128" y="721"/>
                    <a:pt x="1140" y="720"/>
                    <a:pt x="1152" y="720"/>
                  </a:cubicBezTo>
                  <a:close/>
                  <a:moveTo>
                    <a:pt x="1168" y="1"/>
                  </a:moveTo>
                  <a:cubicBezTo>
                    <a:pt x="1127" y="1"/>
                    <a:pt x="1086" y="3"/>
                    <a:pt x="1044" y="8"/>
                  </a:cubicBezTo>
                  <a:cubicBezTo>
                    <a:pt x="447" y="62"/>
                    <a:pt x="0" y="597"/>
                    <a:pt x="63" y="1195"/>
                  </a:cubicBezTo>
                  <a:cubicBezTo>
                    <a:pt x="90" y="1489"/>
                    <a:pt x="223" y="1748"/>
                    <a:pt x="455" y="1935"/>
                  </a:cubicBezTo>
                  <a:cubicBezTo>
                    <a:pt x="652" y="2096"/>
                    <a:pt x="893" y="2185"/>
                    <a:pt x="1142" y="2185"/>
                  </a:cubicBezTo>
                  <a:cubicBezTo>
                    <a:pt x="1178" y="2185"/>
                    <a:pt x="1214" y="2185"/>
                    <a:pt x="1249" y="2176"/>
                  </a:cubicBezTo>
                  <a:cubicBezTo>
                    <a:pt x="1544" y="2149"/>
                    <a:pt x="1803" y="2016"/>
                    <a:pt x="1990" y="1793"/>
                  </a:cubicBezTo>
                  <a:cubicBezTo>
                    <a:pt x="2177" y="1561"/>
                    <a:pt x="2266" y="1275"/>
                    <a:pt x="2240" y="990"/>
                  </a:cubicBezTo>
                  <a:cubicBezTo>
                    <a:pt x="2204" y="695"/>
                    <a:pt x="2070" y="437"/>
                    <a:pt x="1847" y="249"/>
                  </a:cubicBezTo>
                  <a:cubicBezTo>
                    <a:pt x="1649" y="89"/>
                    <a:pt x="1411" y="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36">
              <a:extLst>
                <a:ext uri="{FF2B5EF4-FFF2-40B4-BE49-F238E27FC236}">
                  <a16:creationId xmlns:a16="http://schemas.microsoft.com/office/drawing/2014/main" id="{DAEA6719-0941-C0EF-FCA1-07E11E2DD416}"/>
                </a:ext>
              </a:extLst>
            </p:cNvPr>
            <p:cNvSpPr/>
            <p:nvPr/>
          </p:nvSpPr>
          <p:spPr>
            <a:xfrm>
              <a:off x="4635750" y="3433700"/>
              <a:ext cx="56450" cy="54625"/>
            </a:xfrm>
            <a:custGeom>
              <a:avLst/>
              <a:gdLst/>
              <a:ahLst/>
              <a:cxnLst/>
              <a:rect l="l" t="t" r="r" b="b"/>
              <a:pathLst>
                <a:path w="2258" h="2185" extrusionOk="0">
                  <a:moveTo>
                    <a:pt x="1142" y="722"/>
                  </a:moveTo>
                  <a:cubicBezTo>
                    <a:pt x="1231" y="722"/>
                    <a:pt x="1312" y="748"/>
                    <a:pt x="1383" y="802"/>
                  </a:cubicBezTo>
                  <a:cubicBezTo>
                    <a:pt x="1463" y="864"/>
                    <a:pt x="1508" y="953"/>
                    <a:pt x="1517" y="1060"/>
                  </a:cubicBezTo>
                  <a:cubicBezTo>
                    <a:pt x="1526" y="1159"/>
                    <a:pt x="1499" y="1257"/>
                    <a:pt x="1436" y="1328"/>
                  </a:cubicBezTo>
                  <a:cubicBezTo>
                    <a:pt x="1374" y="1408"/>
                    <a:pt x="1276" y="1453"/>
                    <a:pt x="1178" y="1462"/>
                  </a:cubicBezTo>
                  <a:cubicBezTo>
                    <a:pt x="1161" y="1465"/>
                    <a:pt x="1144" y="1467"/>
                    <a:pt x="1127" y="1467"/>
                  </a:cubicBezTo>
                  <a:cubicBezTo>
                    <a:pt x="1046" y="1467"/>
                    <a:pt x="969" y="1433"/>
                    <a:pt x="910" y="1382"/>
                  </a:cubicBezTo>
                  <a:cubicBezTo>
                    <a:pt x="830" y="1319"/>
                    <a:pt x="785" y="1230"/>
                    <a:pt x="776" y="1132"/>
                  </a:cubicBezTo>
                  <a:cubicBezTo>
                    <a:pt x="750" y="927"/>
                    <a:pt x="901" y="739"/>
                    <a:pt x="1106" y="722"/>
                  </a:cubicBezTo>
                  <a:close/>
                  <a:moveTo>
                    <a:pt x="1168" y="0"/>
                  </a:moveTo>
                  <a:cubicBezTo>
                    <a:pt x="1127" y="0"/>
                    <a:pt x="1085" y="3"/>
                    <a:pt x="1044" y="8"/>
                  </a:cubicBezTo>
                  <a:cubicBezTo>
                    <a:pt x="437" y="61"/>
                    <a:pt x="0" y="597"/>
                    <a:pt x="54" y="1194"/>
                  </a:cubicBezTo>
                  <a:cubicBezTo>
                    <a:pt x="80" y="1489"/>
                    <a:pt x="223" y="1747"/>
                    <a:pt x="446" y="1935"/>
                  </a:cubicBezTo>
                  <a:cubicBezTo>
                    <a:pt x="642" y="2095"/>
                    <a:pt x="892" y="2185"/>
                    <a:pt x="1142" y="2185"/>
                  </a:cubicBezTo>
                  <a:lnTo>
                    <a:pt x="1249" y="2185"/>
                  </a:lnTo>
                  <a:cubicBezTo>
                    <a:pt x="1544" y="2149"/>
                    <a:pt x="1802" y="2015"/>
                    <a:pt x="1990" y="1792"/>
                  </a:cubicBezTo>
                  <a:cubicBezTo>
                    <a:pt x="2177" y="1560"/>
                    <a:pt x="2257" y="1275"/>
                    <a:pt x="2230" y="989"/>
                  </a:cubicBezTo>
                  <a:cubicBezTo>
                    <a:pt x="2204" y="695"/>
                    <a:pt x="2070" y="436"/>
                    <a:pt x="1838" y="249"/>
                  </a:cubicBezTo>
                  <a:cubicBezTo>
                    <a:pt x="1647" y="89"/>
                    <a:pt x="1411" y="0"/>
                    <a:pt x="1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36">
              <a:extLst>
                <a:ext uri="{FF2B5EF4-FFF2-40B4-BE49-F238E27FC236}">
                  <a16:creationId xmlns:a16="http://schemas.microsoft.com/office/drawing/2014/main" id="{84E94957-144C-D088-8CB9-FD49F42CD6B0}"/>
                </a:ext>
              </a:extLst>
            </p:cNvPr>
            <p:cNvSpPr/>
            <p:nvPr/>
          </p:nvSpPr>
          <p:spPr>
            <a:xfrm>
              <a:off x="4751275" y="3201600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15" y="719"/>
                  </a:moveTo>
                  <a:cubicBezTo>
                    <a:pt x="1205" y="719"/>
                    <a:pt x="1285" y="754"/>
                    <a:pt x="1356" y="808"/>
                  </a:cubicBezTo>
                  <a:cubicBezTo>
                    <a:pt x="1428" y="870"/>
                    <a:pt x="1481" y="960"/>
                    <a:pt x="1490" y="1058"/>
                  </a:cubicBezTo>
                  <a:cubicBezTo>
                    <a:pt x="1508" y="1263"/>
                    <a:pt x="1356" y="1450"/>
                    <a:pt x="1151" y="1468"/>
                  </a:cubicBezTo>
                  <a:cubicBezTo>
                    <a:pt x="1139" y="1469"/>
                    <a:pt x="1127" y="1470"/>
                    <a:pt x="1114" y="1470"/>
                  </a:cubicBezTo>
                  <a:cubicBezTo>
                    <a:pt x="1029" y="1470"/>
                    <a:pt x="945" y="1442"/>
                    <a:pt x="875" y="1388"/>
                  </a:cubicBezTo>
                  <a:cubicBezTo>
                    <a:pt x="803" y="1316"/>
                    <a:pt x="750" y="1227"/>
                    <a:pt x="741" y="1129"/>
                  </a:cubicBezTo>
                  <a:cubicBezTo>
                    <a:pt x="732" y="1031"/>
                    <a:pt x="759" y="933"/>
                    <a:pt x="830" y="853"/>
                  </a:cubicBezTo>
                  <a:cubicBezTo>
                    <a:pt x="892" y="781"/>
                    <a:pt x="982" y="737"/>
                    <a:pt x="1080" y="719"/>
                  </a:cubicBezTo>
                  <a:close/>
                  <a:moveTo>
                    <a:pt x="1111" y="0"/>
                  </a:moveTo>
                  <a:cubicBezTo>
                    <a:pt x="1077" y="0"/>
                    <a:pt x="1043" y="2"/>
                    <a:pt x="1008" y="5"/>
                  </a:cubicBezTo>
                  <a:cubicBezTo>
                    <a:pt x="723" y="32"/>
                    <a:pt x="455" y="175"/>
                    <a:pt x="268" y="398"/>
                  </a:cubicBezTo>
                  <a:cubicBezTo>
                    <a:pt x="89" y="621"/>
                    <a:pt x="0" y="906"/>
                    <a:pt x="27" y="1200"/>
                  </a:cubicBezTo>
                  <a:cubicBezTo>
                    <a:pt x="54" y="1495"/>
                    <a:pt x="197" y="1754"/>
                    <a:pt x="420" y="1941"/>
                  </a:cubicBezTo>
                  <a:cubicBezTo>
                    <a:pt x="616" y="2101"/>
                    <a:pt x="857" y="2191"/>
                    <a:pt x="1115" y="2191"/>
                  </a:cubicBezTo>
                  <a:cubicBezTo>
                    <a:pt x="1151" y="2191"/>
                    <a:pt x="1187" y="2191"/>
                    <a:pt x="1222" y="2182"/>
                  </a:cubicBezTo>
                  <a:cubicBezTo>
                    <a:pt x="1820" y="2128"/>
                    <a:pt x="2257" y="1593"/>
                    <a:pt x="2204" y="986"/>
                  </a:cubicBezTo>
                  <a:cubicBezTo>
                    <a:pt x="2177" y="701"/>
                    <a:pt x="2034" y="433"/>
                    <a:pt x="1811" y="255"/>
                  </a:cubicBezTo>
                  <a:cubicBezTo>
                    <a:pt x="1614" y="89"/>
                    <a:pt x="1368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6">
              <a:extLst>
                <a:ext uri="{FF2B5EF4-FFF2-40B4-BE49-F238E27FC236}">
                  <a16:creationId xmlns:a16="http://schemas.microsoft.com/office/drawing/2014/main" id="{6D5CD716-388B-B600-5514-323DA1BCF1DF}"/>
                </a:ext>
              </a:extLst>
            </p:cNvPr>
            <p:cNvSpPr/>
            <p:nvPr/>
          </p:nvSpPr>
          <p:spPr>
            <a:xfrm>
              <a:off x="3022150" y="1764525"/>
              <a:ext cx="218375" cy="205225"/>
            </a:xfrm>
            <a:custGeom>
              <a:avLst/>
              <a:gdLst/>
              <a:ahLst/>
              <a:cxnLst/>
              <a:rect l="l" t="t" r="r" b="b"/>
              <a:pathLst>
                <a:path w="8735" h="8209" extrusionOk="0">
                  <a:moveTo>
                    <a:pt x="4767" y="720"/>
                  </a:moveTo>
                  <a:cubicBezTo>
                    <a:pt x="5449" y="720"/>
                    <a:pt x="6130" y="983"/>
                    <a:pt x="6647" y="1509"/>
                  </a:cubicBezTo>
                  <a:cubicBezTo>
                    <a:pt x="7316" y="2196"/>
                    <a:pt x="7637" y="3106"/>
                    <a:pt x="7601" y="3998"/>
                  </a:cubicBezTo>
                  <a:cubicBezTo>
                    <a:pt x="7307" y="2856"/>
                    <a:pt x="6486" y="2133"/>
                    <a:pt x="5594" y="1785"/>
                  </a:cubicBezTo>
                  <a:cubicBezTo>
                    <a:pt x="5246" y="1652"/>
                    <a:pt x="4916" y="1580"/>
                    <a:pt x="4604" y="1580"/>
                  </a:cubicBezTo>
                  <a:cubicBezTo>
                    <a:pt x="4238" y="1580"/>
                    <a:pt x="3908" y="1678"/>
                    <a:pt x="3605" y="1866"/>
                  </a:cubicBezTo>
                  <a:cubicBezTo>
                    <a:pt x="2962" y="2276"/>
                    <a:pt x="2632" y="3034"/>
                    <a:pt x="2463" y="3641"/>
                  </a:cubicBezTo>
                  <a:cubicBezTo>
                    <a:pt x="2373" y="3400"/>
                    <a:pt x="2329" y="3150"/>
                    <a:pt x="2329" y="2892"/>
                  </a:cubicBezTo>
                  <a:cubicBezTo>
                    <a:pt x="2338" y="2347"/>
                    <a:pt x="2552" y="1848"/>
                    <a:pt x="2935" y="1464"/>
                  </a:cubicBezTo>
                  <a:cubicBezTo>
                    <a:pt x="3445" y="968"/>
                    <a:pt x="4106" y="720"/>
                    <a:pt x="4767" y="720"/>
                  </a:cubicBezTo>
                  <a:close/>
                  <a:moveTo>
                    <a:pt x="4770" y="1"/>
                  </a:moveTo>
                  <a:cubicBezTo>
                    <a:pt x="3927" y="1"/>
                    <a:pt x="3083" y="318"/>
                    <a:pt x="2436" y="956"/>
                  </a:cubicBezTo>
                  <a:cubicBezTo>
                    <a:pt x="1910" y="1464"/>
                    <a:pt x="1615" y="2151"/>
                    <a:pt x="1615" y="2883"/>
                  </a:cubicBezTo>
                  <a:cubicBezTo>
                    <a:pt x="1606" y="3614"/>
                    <a:pt x="1883" y="4310"/>
                    <a:pt x="2391" y="4836"/>
                  </a:cubicBezTo>
                  <a:lnTo>
                    <a:pt x="2953" y="5398"/>
                  </a:lnTo>
                  <a:lnTo>
                    <a:pt x="3007" y="4604"/>
                  </a:lnTo>
                  <a:cubicBezTo>
                    <a:pt x="3007" y="4595"/>
                    <a:pt x="3141" y="3008"/>
                    <a:pt x="3988" y="2472"/>
                  </a:cubicBezTo>
                  <a:cubicBezTo>
                    <a:pt x="4172" y="2357"/>
                    <a:pt x="4377" y="2299"/>
                    <a:pt x="4609" y="2299"/>
                  </a:cubicBezTo>
                  <a:cubicBezTo>
                    <a:pt x="4826" y="2299"/>
                    <a:pt x="5067" y="2351"/>
                    <a:pt x="5335" y="2454"/>
                  </a:cubicBezTo>
                  <a:cubicBezTo>
                    <a:pt x="5853" y="2660"/>
                    <a:pt x="7494" y="3507"/>
                    <a:pt x="6843" y="5996"/>
                  </a:cubicBezTo>
                  <a:cubicBezTo>
                    <a:pt x="6763" y="6094"/>
                    <a:pt x="6682" y="6183"/>
                    <a:pt x="6593" y="6264"/>
                  </a:cubicBezTo>
                  <a:cubicBezTo>
                    <a:pt x="5757" y="7082"/>
                    <a:pt x="4671" y="7491"/>
                    <a:pt x="3586" y="7491"/>
                  </a:cubicBezTo>
                  <a:cubicBezTo>
                    <a:pt x="2472" y="7491"/>
                    <a:pt x="1359" y="7060"/>
                    <a:pt x="518" y="6201"/>
                  </a:cubicBezTo>
                  <a:lnTo>
                    <a:pt x="0" y="6701"/>
                  </a:lnTo>
                  <a:cubicBezTo>
                    <a:pt x="982" y="7709"/>
                    <a:pt x="2284" y="8208"/>
                    <a:pt x="3587" y="8208"/>
                  </a:cubicBezTo>
                  <a:cubicBezTo>
                    <a:pt x="4853" y="8208"/>
                    <a:pt x="6120" y="7736"/>
                    <a:pt x="7093" y="6781"/>
                  </a:cubicBezTo>
                  <a:cubicBezTo>
                    <a:pt x="8707" y="5202"/>
                    <a:pt x="8734" y="2615"/>
                    <a:pt x="7155" y="1000"/>
                  </a:cubicBezTo>
                  <a:cubicBezTo>
                    <a:pt x="6504" y="336"/>
                    <a:pt x="5637" y="1"/>
                    <a:pt x="4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6">
              <a:extLst>
                <a:ext uri="{FF2B5EF4-FFF2-40B4-BE49-F238E27FC236}">
                  <a16:creationId xmlns:a16="http://schemas.microsoft.com/office/drawing/2014/main" id="{4B92FAE4-2766-208D-20F9-25AA25FA4003}"/>
                </a:ext>
              </a:extLst>
            </p:cNvPr>
            <p:cNvSpPr/>
            <p:nvPr/>
          </p:nvSpPr>
          <p:spPr>
            <a:xfrm>
              <a:off x="3189200" y="1698925"/>
              <a:ext cx="239550" cy="182275"/>
            </a:xfrm>
            <a:custGeom>
              <a:avLst/>
              <a:gdLst/>
              <a:ahLst/>
              <a:cxnLst/>
              <a:rect l="l" t="t" r="r" b="b"/>
              <a:pathLst>
                <a:path w="9582" h="7291" extrusionOk="0">
                  <a:moveTo>
                    <a:pt x="3497" y="716"/>
                  </a:moveTo>
                  <a:cubicBezTo>
                    <a:pt x="4193" y="716"/>
                    <a:pt x="4827" y="1073"/>
                    <a:pt x="5192" y="1635"/>
                  </a:cubicBezTo>
                  <a:cubicBezTo>
                    <a:pt x="4819" y="1499"/>
                    <a:pt x="4355" y="1378"/>
                    <a:pt x="3889" y="1378"/>
                  </a:cubicBezTo>
                  <a:cubicBezTo>
                    <a:pt x="3620" y="1378"/>
                    <a:pt x="3350" y="1418"/>
                    <a:pt x="3096" y="1519"/>
                  </a:cubicBezTo>
                  <a:cubicBezTo>
                    <a:pt x="2480" y="1769"/>
                    <a:pt x="2070" y="2286"/>
                    <a:pt x="1856" y="3080"/>
                  </a:cubicBezTo>
                  <a:cubicBezTo>
                    <a:pt x="1615" y="4008"/>
                    <a:pt x="1713" y="5105"/>
                    <a:pt x="2471" y="6015"/>
                  </a:cubicBezTo>
                  <a:cubicBezTo>
                    <a:pt x="2445" y="5988"/>
                    <a:pt x="2409" y="5971"/>
                    <a:pt x="2382" y="5953"/>
                  </a:cubicBezTo>
                  <a:cubicBezTo>
                    <a:pt x="1651" y="5435"/>
                    <a:pt x="1160" y="4659"/>
                    <a:pt x="1017" y="3767"/>
                  </a:cubicBezTo>
                  <a:cubicBezTo>
                    <a:pt x="767" y="2349"/>
                    <a:pt x="1731" y="993"/>
                    <a:pt x="3158" y="752"/>
                  </a:cubicBezTo>
                  <a:cubicBezTo>
                    <a:pt x="3274" y="725"/>
                    <a:pt x="3381" y="716"/>
                    <a:pt x="3497" y="716"/>
                  </a:cubicBezTo>
                  <a:close/>
                  <a:moveTo>
                    <a:pt x="3497" y="0"/>
                  </a:moveTo>
                  <a:cubicBezTo>
                    <a:pt x="3347" y="0"/>
                    <a:pt x="3195" y="12"/>
                    <a:pt x="3042" y="38"/>
                  </a:cubicBezTo>
                  <a:cubicBezTo>
                    <a:pt x="1222" y="350"/>
                    <a:pt x="0" y="2072"/>
                    <a:pt x="304" y="3892"/>
                  </a:cubicBezTo>
                  <a:cubicBezTo>
                    <a:pt x="491" y="4962"/>
                    <a:pt x="1080" y="5908"/>
                    <a:pt x="1963" y="6541"/>
                  </a:cubicBezTo>
                  <a:cubicBezTo>
                    <a:pt x="2668" y="7032"/>
                    <a:pt x="3479" y="7291"/>
                    <a:pt x="4327" y="7291"/>
                  </a:cubicBezTo>
                  <a:cubicBezTo>
                    <a:pt x="4550" y="7291"/>
                    <a:pt x="4782" y="7273"/>
                    <a:pt x="5014" y="7237"/>
                  </a:cubicBezTo>
                  <a:cubicBezTo>
                    <a:pt x="7744" y="6773"/>
                    <a:pt x="9581" y="4177"/>
                    <a:pt x="9118" y="1448"/>
                  </a:cubicBezTo>
                  <a:lnTo>
                    <a:pt x="9118" y="1448"/>
                  </a:lnTo>
                  <a:lnTo>
                    <a:pt x="8413" y="1572"/>
                  </a:lnTo>
                  <a:cubicBezTo>
                    <a:pt x="8805" y="3910"/>
                    <a:pt x="7226" y="6131"/>
                    <a:pt x="4898" y="6524"/>
                  </a:cubicBezTo>
                  <a:cubicBezTo>
                    <a:pt x="4773" y="6550"/>
                    <a:pt x="4657" y="6559"/>
                    <a:pt x="4532" y="6568"/>
                  </a:cubicBezTo>
                  <a:cubicBezTo>
                    <a:pt x="2132" y="5632"/>
                    <a:pt x="2409" y="3812"/>
                    <a:pt x="2552" y="3267"/>
                  </a:cubicBezTo>
                  <a:cubicBezTo>
                    <a:pt x="2703" y="2697"/>
                    <a:pt x="2962" y="2349"/>
                    <a:pt x="3355" y="2188"/>
                  </a:cubicBezTo>
                  <a:cubicBezTo>
                    <a:pt x="3525" y="2121"/>
                    <a:pt x="3710" y="2094"/>
                    <a:pt x="3897" y="2094"/>
                  </a:cubicBezTo>
                  <a:cubicBezTo>
                    <a:pt x="4740" y="2094"/>
                    <a:pt x="5649" y="2645"/>
                    <a:pt x="5656" y="2652"/>
                  </a:cubicBezTo>
                  <a:lnTo>
                    <a:pt x="6334" y="3071"/>
                  </a:lnTo>
                  <a:lnTo>
                    <a:pt x="6334" y="3071"/>
                  </a:lnTo>
                  <a:lnTo>
                    <a:pt x="6200" y="2286"/>
                  </a:lnTo>
                  <a:cubicBezTo>
                    <a:pt x="5976" y="949"/>
                    <a:pt x="4811" y="0"/>
                    <a:pt x="3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6">
              <a:extLst>
                <a:ext uri="{FF2B5EF4-FFF2-40B4-BE49-F238E27FC236}">
                  <a16:creationId xmlns:a16="http://schemas.microsoft.com/office/drawing/2014/main" id="{B9AAC9A6-A2A2-321E-A7F9-841B28706E26}"/>
                </a:ext>
              </a:extLst>
            </p:cNvPr>
            <p:cNvSpPr/>
            <p:nvPr/>
          </p:nvSpPr>
          <p:spPr>
            <a:xfrm>
              <a:off x="3094175" y="1629825"/>
              <a:ext cx="132950" cy="149900"/>
            </a:xfrm>
            <a:custGeom>
              <a:avLst/>
              <a:gdLst/>
              <a:ahLst/>
              <a:cxnLst/>
              <a:rect l="l" t="t" r="r" b="b"/>
              <a:pathLst>
                <a:path w="5318" h="5996" extrusionOk="0">
                  <a:moveTo>
                    <a:pt x="616" y="1"/>
                  </a:moveTo>
                  <a:lnTo>
                    <a:pt x="527" y="384"/>
                  </a:lnTo>
                  <a:cubicBezTo>
                    <a:pt x="1" y="2802"/>
                    <a:pt x="2026" y="5862"/>
                    <a:pt x="2115" y="5996"/>
                  </a:cubicBezTo>
                  <a:lnTo>
                    <a:pt x="2713" y="5594"/>
                  </a:lnTo>
                  <a:cubicBezTo>
                    <a:pt x="2686" y="5568"/>
                    <a:pt x="1018" y="3043"/>
                    <a:pt x="1170" y="982"/>
                  </a:cubicBezTo>
                  <a:lnTo>
                    <a:pt x="1170" y="982"/>
                  </a:lnTo>
                  <a:cubicBezTo>
                    <a:pt x="1910" y="1348"/>
                    <a:pt x="3525" y="2338"/>
                    <a:pt x="4684" y="4452"/>
                  </a:cubicBezTo>
                  <a:lnTo>
                    <a:pt x="5318" y="4113"/>
                  </a:lnTo>
                  <a:cubicBezTo>
                    <a:pt x="3632" y="1036"/>
                    <a:pt x="1098" y="161"/>
                    <a:pt x="991" y="126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6">
              <a:extLst>
                <a:ext uri="{FF2B5EF4-FFF2-40B4-BE49-F238E27FC236}">
                  <a16:creationId xmlns:a16="http://schemas.microsoft.com/office/drawing/2014/main" id="{D8FE2078-99ED-260F-A35C-45C45694C0F4}"/>
                </a:ext>
              </a:extLst>
            </p:cNvPr>
            <p:cNvSpPr/>
            <p:nvPr/>
          </p:nvSpPr>
          <p:spPr>
            <a:xfrm>
              <a:off x="3369175" y="1516750"/>
              <a:ext cx="380725" cy="296650"/>
            </a:xfrm>
            <a:custGeom>
              <a:avLst/>
              <a:gdLst/>
              <a:ahLst/>
              <a:cxnLst/>
              <a:rect l="l" t="t" r="r" b="b"/>
              <a:pathLst>
                <a:path w="15229" h="11866" extrusionOk="0">
                  <a:moveTo>
                    <a:pt x="6299" y="4024"/>
                  </a:moveTo>
                  <a:cubicBezTo>
                    <a:pt x="6477" y="4024"/>
                    <a:pt x="6674" y="4042"/>
                    <a:pt x="6897" y="4096"/>
                  </a:cubicBezTo>
                  <a:cubicBezTo>
                    <a:pt x="6941" y="4203"/>
                    <a:pt x="6968" y="4319"/>
                    <a:pt x="6986" y="4435"/>
                  </a:cubicBezTo>
                  <a:cubicBezTo>
                    <a:pt x="7039" y="4961"/>
                    <a:pt x="6665" y="5434"/>
                    <a:pt x="6138" y="5487"/>
                  </a:cubicBezTo>
                  <a:cubicBezTo>
                    <a:pt x="6108" y="5492"/>
                    <a:pt x="6077" y="5494"/>
                    <a:pt x="6047" y="5494"/>
                  </a:cubicBezTo>
                  <a:cubicBezTo>
                    <a:pt x="5897" y="5494"/>
                    <a:pt x="5748" y="5441"/>
                    <a:pt x="5630" y="5345"/>
                  </a:cubicBezTo>
                  <a:cubicBezTo>
                    <a:pt x="5487" y="5229"/>
                    <a:pt x="5398" y="5059"/>
                    <a:pt x="5371" y="4872"/>
                  </a:cubicBezTo>
                  <a:cubicBezTo>
                    <a:pt x="5353" y="4729"/>
                    <a:pt x="5389" y="4417"/>
                    <a:pt x="5612" y="4229"/>
                  </a:cubicBezTo>
                  <a:cubicBezTo>
                    <a:pt x="5764" y="4087"/>
                    <a:pt x="5996" y="4024"/>
                    <a:pt x="6299" y="4024"/>
                  </a:cubicBezTo>
                  <a:close/>
                  <a:moveTo>
                    <a:pt x="5402" y="1"/>
                  </a:moveTo>
                  <a:cubicBezTo>
                    <a:pt x="5241" y="1"/>
                    <a:pt x="5079" y="9"/>
                    <a:pt x="4916" y="28"/>
                  </a:cubicBezTo>
                  <a:cubicBezTo>
                    <a:pt x="3489" y="188"/>
                    <a:pt x="2204" y="893"/>
                    <a:pt x="1303" y="2017"/>
                  </a:cubicBezTo>
                  <a:cubicBezTo>
                    <a:pt x="411" y="3132"/>
                    <a:pt x="1" y="4542"/>
                    <a:pt x="161" y="5969"/>
                  </a:cubicBezTo>
                  <a:cubicBezTo>
                    <a:pt x="357" y="7727"/>
                    <a:pt x="1223" y="9306"/>
                    <a:pt x="2606" y="10412"/>
                  </a:cubicBezTo>
                  <a:cubicBezTo>
                    <a:pt x="3792" y="11366"/>
                    <a:pt x="5237" y="11866"/>
                    <a:pt x="6736" y="11866"/>
                  </a:cubicBezTo>
                  <a:cubicBezTo>
                    <a:pt x="6986" y="11866"/>
                    <a:pt x="7236" y="11857"/>
                    <a:pt x="7485" y="11830"/>
                  </a:cubicBezTo>
                  <a:cubicBezTo>
                    <a:pt x="11973" y="11331"/>
                    <a:pt x="15229" y="7272"/>
                    <a:pt x="14729" y="2775"/>
                  </a:cubicBezTo>
                  <a:lnTo>
                    <a:pt x="14729" y="2775"/>
                  </a:lnTo>
                  <a:lnTo>
                    <a:pt x="14016" y="2856"/>
                  </a:lnTo>
                  <a:cubicBezTo>
                    <a:pt x="14230" y="4836"/>
                    <a:pt x="13668" y="6790"/>
                    <a:pt x="12419" y="8351"/>
                  </a:cubicBezTo>
                  <a:cubicBezTo>
                    <a:pt x="11170" y="9912"/>
                    <a:pt x="9386" y="10893"/>
                    <a:pt x="7405" y="11108"/>
                  </a:cubicBezTo>
                  <a:cubicBezTo>
                    <a:pt x="7179" y="11133"/>
                    <a:pt x="6953" y="11146"/>
                    <a:pt x="6728" y="11146"/>
                  </a:cubicBezTo>
                  <a:cubicBezTo>
                    <a:pt x="5396" y="11146"/>
                    <a:pt x="4114" y="10697"/>
                    <a:pt x="3060" y="9850"/>
                  </a:cubicBezTo>
                  <a:cubicBezTo>
                    <a:pt x="1820" y="8868"/>
                    <a:pt x="1053" y="7459"/>
                    <a:pt x="875" y="5889"/>
                  </a:cubicBezTo>
                  <a:cubicBezTo>
                    <a:pt x="741" y="4649"/>
                    <a:pt x="1089" y="3436"/>
                    <a:pt x="1865" y="2463"/>
                  </a:cubicBezTo>
                  <a:cubicBezTo>
                    <a:pt x="2650" y="1491"/>
                    <a:pt x="3756" y="884"/>
                    <a:pt x="4987" y="741"/>
                  </a:cubicBezTo>
                  <a:cubicBezTo>
                    <a:pt x="5124" y="726"/>
                    <a:pt x="5260" y="719"/>
                    <a:pt x="5394" y="719"/>
                  </a:cubicBezTo>
                  <a:cubicBezTo>
                    <a:pt x="7234" y="719"/>
                    <a:pt x="8821" y="2108"/>
                    <a:pt x="9029" y="3971"/>
                  </a:cubicBezTo>
                  <a:cubicBezTo>
                    <a:pt x="9109" y="4729"/>
                    <a:pt x="8895" y="5478"/>
                    <a:pt x="8422" y="6067"/>
                  </a:cubicBezTo>
                  <a:cubicBezTo>
                    <a:pt x="7940" y="6665"/>
                    <a:pt x="7262" y="7040"/>
                    <a:pt x="6504" y="7120"/>
                  </a:cubicBezTo>
                  <a:cubicBezTo>
                    <a:pt x="6417" y="7131"/>
                    <a:pt x="6330" y="7136"/>
                    <a:pt x="6243" y="7136"/>
                  </a:cubicBezTo>
                  <a:cubicBezTo>
                    <a:pt x="5753" y="7136"/>
                    <a:pt x="5275" y="6967"/>
                    <a:pt x="4880" y="6656"/>
                  </a:cubicBezTo>
                  <a:cubicBezTo>
                    <a:pt x="4425" y="6281"/>
                    <a:pt x="4131" y="5755"/>
                    <a:pt x="4069" y="5166"/>
                  </a:cubicBezTo>
                  <a:cubicBezTo>
                    <a:pt x="3962" y="4238"/>
                    <a:pt x="4640" y="3400"/>
                    <a:pt x="5567" y="3302"/>
                  </a:cubicBezTo>
                  <a:cubicBezTo>
                    <a:pt x="5618" y="3295"/>
                    <a:pt x="5668" y="3292"/>
                    <a:pt x="5719" y="3292"/>
                  </a:cubicBezTo>
                  <a:cubicBezTo>
                    <a:pt x="5811" y="3292"/>
                    <a:pt x="5903" y="3302"/>
                    <a:pt x="5996" y="3320"/>
                  </a:cubicBezTo>
                  <a:cubicBezTo>
                    <a:pt x="5648" y="3364"/>
                    <a:pt x="5362" y="3489"/>
                    <a:pt x="5139" y="3685"/>
                  </a:cubicBezTo>
                  <a:cubicBezTo>
                    <a:pt x="4720" y="4051"/>
                    <a:pt x="4622" y="4577"/>
                    <a:pt x="4657" y="4952"/>
                  </a:cubicBezTo>
                  <a:cubicBezTo>
                    <a:pt x="4740" y="5674"/>
                    <a:pt x="5348" y="6210"/>
                    <a:pt x="6057" y="6210"/>
                  </a:cubicBezTo>
                  <a:cubicBezTo>
                    <a:pt x="6110" y="6210"/>
                    <a:pt x="6164" y="6207"/>
                    <a:pt x="6219" y="6201"/>
                  </a:cubicBezTo>
                  <a:cubicBezTo>
                    <a:pt x="7137" y="6103"/>
                    <a:pt x="7798" y="5273"/>
                    <a:pt x="7699" y="4354"/>
                  </a:cubicBezTo>
                  <a:cubicBezTo>
                    <a:pt x="7637" y="3819"/>
                    <a:pt x="7378" y="3346"/>
                    <a:pt x="6959" y="3007"/>
                  </a:cubicBezTo>
                  <a:cubicBezTo>
                    <a:pt x="6602" y="2726"/>
                    <a:pt x="6166" y="2574"/>
                    <a:pt x="5720" y="2574"/>
                  </a:cubicBezTo>
                  <a:cubicBezTo>
                    <a:pt x="5642" y="2574"/>
                    <a:pt x="5565" y="2579"/>
                    <a:pt x="5487" y="2588"/>
                  </a:cubicBezTo>
                  <a:cubicBezTo>
                    <a:pt x="4167" y="2731"/>
                    <a:pt x="3203" y="3926"/>
                    <a:pt x="3355" y="5246"/>
                  </a:cubicBezTo>
                  <a:cubicBezTo>
                    <a:pt x="3435" y="6023"/>
                    <a:pt x="3819" y="6727"/>
                    <a:pt x="4434" y="7209"/>
                  </a:cubicBezTo>
                  <a:cubicBezTo>
                    <a:pt x="4953" y="7629"/>
                    <a:pt x="5590" y="7853"/>
                    <a:pt x="6249" y="7853"/>
                  </a:cubicBezTo>
                  <a:cubicBezTo>
                    <a:pt x="6360" y="7853"/>
                    <a:pt x="6472" y="7846"/>
                    <a:pt x="6584" y="7834"/>
                  </a:cubicBezTo>
                  <a:cubicBezTo>
                    <a:pt x="7530" y="7735"/>
                    <a:pt x="8386" y="7263"/>
                    <a:pt x="8984" y="6522"/>
                  </a:cubicBezTo>
                  <a:cubicBezTo>
                    <a:pt x="9573" y="5773"/>
                    <a:pt x="9849" y="4845"/>
                    <a:pt x="9742" y="3899"/>
                  </a:cubicBezTo>
                  <a:cubicBezTo>
                    <a:pt x="9493" y="1663"/>
                    <a:pt x="7594" y="1"/>
                    <a:pt x="5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6">
              <a:extLst>
                <a:ext uri="{FF2B5EF4-FFF2-40B4-BE49-F238E27FC236}">
                  <a16:creationId xmlns:a16="http://schemas.microsoft.com/office/drawing/2014/main" id="{161269DC-449A-F60D-9EAB-DE860BE0FC3C}"/>
                </a:ext>
              </a:extLst>
            </p:cNvPr>
            <p:cNvSpPr/>
            <p:nvPr/>
          </p:nvSpPr>
          <p:spPr>
            <a:xfrm>
              <a:off x="2721075" y="1822750"/>
              <a:ext cx="347050" cy="338350"/>
            </a:xfrm>
            <a:custGeom>
              <a:avLst/>
              <a:gdLst/>
              <a:ahLst/>
              <a:cxnLst/>
              <a:rect l="l" t="t" r="r" b="b"/>
              <a:pathLst>
                <a:path w="13882" h="13534" extrusionOk="0">
                  <a:moveTo>
                    <a:pt x="6399" y="4812"/>
                  </a:moveTo>
                  <a:cubicBezTo>
                    <a:pt x="6616" y="4812"/>
                    <a:pt x="6804" y="4918"/>
                    <a:pt x="6896" y="4996"/>
                  </a:cubicBezTo>
                  <a:cubicBezTo>
                    <a:pt x="7190" y="5237"/>
                    <a:pt x="7235" y="5674"/>
                    <a:pt x="6994" y="5969"/>
                  </a:cubicBezTo>
                  <a:cubicBezTo>
                    <a:pt x="6825" y="6165"/>
                    <a:pt x="6602" y="6290"/>
                    <a:pt x="6343" y="6308"/>
                  </a:cubicBezTo>
                  <a:cubicBezTo>
                    <a:pt x="6311" y="6311"/>
                    <a:pt x="6279" y="6313"/>
                    <a:pt x="6248" y="6313"/>
                  </a:cubicBezTo>
                  <a:cubicBezTo>
                    <a:pt x="6030" y="6313"/>
                    <a:pt x="5818" y="6234"/>
                    <a:pt x="5647" y="6094"/>
                  </a:cubicBezTo>
                  <a:cubicBezTo>
                    <a:pt x="5549" y="6013"/>
                    <a:pt x="5478" y="5933"/>
                    <a:pt x="5406" y="5835"/>
                  </a:cubicBezTo>
                  <a:cubicBezTo>
                    <a:pt x="5629" y="5264"/>
                    <a:pt x="5915" y="4925"/>
                    <a:pt x="6227" y="4836"/>
                  </a:cubicBezTo>
                  <a:cubicBezTo>
                    <a:pt x="6285" y="4819"/>
                    <a:pt x="6343" y="4812"/>
                    <a:pt x="6399" y="4812"/>
                  </a:cubicBezTo>
                  <a:close/>
                  <a:moveTo>
                    <a:pt x="7248" y="0"/>
                  </a:moveTo>
                  <a:cubicBezTo>
                    <a:pt x="5701" y="0"/>
                    <a:pt x="4166" y="664"/>
                    <a:pt x="3105" y="1945"/>
                  </a:cubicBezTo>
                  <a:cubicBezTo>
                    <a:pt x="2364" y="2837"/>
                    <a:pt x="2007" y="3979"/>
                    <a:pt x="2114" y="5139"/>
                  </a:cubicBezTo>
                  <a:cubicBezTo>
                    <a:pt x="2230" y="6308"/>
                    <a:pt x="2783" y="7351"/>
                    <a:pt x="3684" y="8101"/>
                  </a:cubicBezTo>
                  <a:cubicBezTo>
                    <a:pt x="4328" y="8635"/>
                    <a:pt x="5124" y="8920"/>
                    <a:pt x="5950" y="8920"/>
                  </a:cubicBezTo>
                  <a:cubicBezTo>
                    <a:pt x="6062" y="8920"/>
                    <a:pt x="6176" y="8914"/>
                    <a:pt x="6289" y="8904"/>
                  </a:cubicBezTo>
                  <a:cubicBezTo>
                    <a:pt x="7244" y="8823"/>
                    <a:pt x="8100" y="8368"/>
                    <a:pt x="8707" y="7628"/>
                  </a:cubicBezTo>
                  <a:cubicBezTo>
                    <a:pt x="9742" y="6388"/>
                    <a:pt x="9563" y="4541"/>
                    <a:pt x="8323" y="3506"/>
                  </a:cubicBezTo>
                  <a:cubicBezTo>
                    <a:pt x="7879" y="3142"/>
                    <a:pt x="7337" y="2953"/>
                    <a:pt x="6771" y="2953"/>
                  </a:cubicBezTo>
                  <a:cubicBezTo>
                    <a:pt x="6700" y="2953"/>
                    <a:pt x="6629" y="2956"/>
                    <a:pt x="6557" y="2962"/>
                  </a:cubicBezTo>
                  <a:cubicBezTo>
                    <a:pt x="5915" y="3025"/>
                    <a:pt x="5335" y="3328"/>
                    <a:pt x="4924" y="3828"/>
                  </a:cubicBezTo>
                  <a:cubicBezTo>
                    <a:pt x="4220" y="4675"/>
                    <a:pt x="4336" y="5942"/>
                    <a:pt x="5183" y="6647"/>
                  </a:cubicBezTo>
                  <a:cubicBezTo>
                    <a:pt x="5487" y="6896"/>
                    <a:pt x="5859" y="7030"/>
                    <a:pt x="6246" y="7030"/>
                  </a:cubicBezTo>
                  <a:cubicBezTo>
                    <a:pt x="6302" y="7030"/>
                    <a:pt x="6358" y="7027"/>
                    <a:pt x="6414" y="7021"/>
                  </a:cubicBezTo>
                  <a:cubicBezTo>
                    <a:pt x="6860" y="6986"/>
                    <a:pt x="7262" y="6772"/>
                    <a:pt x="7547" y="6424"/>
                  </a:cubicBezTo>
                  <a:cubicBezTo>
                    <a:pt x="8038" y="5826"/>
                    <a:pt x="7958" y="4934"/>
                    <a:pt x="7360" y="4443"/>
                  </a:cubicBezTo>
                  <a:cubicBezTo>
                    <a:pt x="7135" y="4253"/>
                    <a:pt x="6791" y="4088"/>
                    <a:pt x="6403" y="4088"/>
                  </a:cubicBezTo>
                  <a:cubicBezTo>
                    <a:pt x="6282" y="4088"/>
                    <a:pt x="6158" y="4104"/>
                    <a:pt x="6031" y="4140"/>
                  </a:cubicBezTo>
                  <a:cubicBezTo>
                    <a:pt x="5745" y="4220"/>
                    <a:pt x="5486" y="4390"/>
                    <a:pt x="5263" y="4657"/>
                  </a:cubicBezTo>
                  <a:cubicBezTo>
                    <a:pt x="5308" y="4523"/>
                    <a:pt x="5379" y="4399"/>
                    <a:pt x="5478" y="4283"/>
                  </a:cubicBezTo>
                  <a:cubicBezTo>
                    <a:pt x="5763" y="3935"/>
                    <a:pt x="6173" y="3721"/>
                    <a:pt x="6628" y="3676"/>
                  </a:cubicBezTo>
                  <a:cubicBezTo>
                    <a:pt x="6682" y="3671"/>
                    <a:pt x="6736" y="3668"/>
                    <a:pt x="6789" y="3668"/>
                  </a:cubicBezTo>
                  <a:cubicBezTo>
                    <a:pt x="7179" y="3668"/>
                    <a:pt x="7555" y="3809"/>
                    <a:pt x="7868" y="4060"/>
                  </a:cubicBezTo>
                  <a:cubicBezTo>
                    <a:pt x="8805" y="4836"/>
                    <a:pt x="8930" y="6236"/>
                    <a:pt x="8154" y="7173"/>
                  </a:cubicBezTo>
                  <a:cubicBezTo>
                    <a:pt x="7594" y="7853"/>
                    <a:pt x="6782" y="8202"/>
                    <a:pt x="5963" y="8202"/>
                  </a:cubicBezTo>
                  <a:cubicBezTo>
                    <a:pt x="5320" y="8202"/>
                    <a:pt x="4673" y="7987"/>
                    <a:pt x="4139" y="7548"/>
                  </a:cubicBezTo>
                  <a:cubicBezTo>
                    <a:pt x="3390" y="6923"/>
                    <a:pt x="2926" y="6049"/>
                    <a:pt x="2837" y="5077"/>
                  </a:cubicBezTo>
                  <a:cubicBezTo>
                    <a:pt x="2739" y="4104"/>
                    <a:pt x="3033" y="3150"/>
                    <a:pt x="3658" y="2400"/>
                  </a:cubicBezTo>
                  <a:cubicBezTo>
                    <a:pt x="4578" y="1294"/>
                    <a:pt x="5909" y="722"/>
                    <a:pt x="7247" y="722"/>
                  </a:cubicBezTo>
                  <a:cubicBezTo>
                    <a:pt x="8296" y="722"/>
                    <a:pt x="9349" y="1073"/>
                    <a:pt x="10215" y="1794"/>
                  </a:cubicBezTo>
                  <a:cubicBezTo>
                    <a:pt x="12730" y="3872"/>
                    <a:pt x="13078" y="7610"/>
                    <a:pt x="10991" y="10117"/>
                  </a:cubicBezTo>
                  <a:cubicBezTo>
                    <a:pt x="9515" y="11898"/>
                    <a:pt x="7382" y="12818"/>
                    <a:pt x="5233" y="12818"/>
                  </a:cubicBezTo>
                  <a:cubicBezTo>
                    <a:pt x="3551" y="12818"/>
                    <a:pt x="1859" y="12254"/>
                    <a:pt x="464" y="11098"/>
                  </a:cubicBezTo>
                  <a:lnTo>
                    <a:pt x="0" y="11651"/>
                  </a:lnTo>
                  <a:cubicBezTo>
                    <a:pt x="1525" y="12918"/>
                    <a:pt x="3381" y="13534"/>
                    <a:pt x="5228" y="13534"/>
                  </a:cubicBezTo>
                  <a:cubicBezTo>
                    <a:pt x="7583" y="13534"/>
                    <a:pt x="9929" y="12526"/>
                    <a:pt x="11544" y="10572"/>
                  </a:cubicBezTo>
                  <a:cubicBezTo>
                    <a:pt x="13881" y="7762"/>
                    <a:pt x="13489" y="3569"/>
                    <a:pt x="10678" y="1241"/>
                  </a:cubicBezTo>
                  <a:cubicBezTo>
                    <a:pt x="9676" y="407"/>
                    <a:pt x="8459" y="0"/>
                    <a:pt x="7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36">
              <a:extLst>
                <a:ext uri="{FF2B5EF4-FFF2-40B4-BE49-F238E27FC236}">
                  <a16:creationId xmlns:a16="http://schemas.microsoft.com/office/drawing/2014/main" id="{A8CC84C7-58CC-6AC3-723B-95FB708BB085}"/>
                </a:ext>
              </a:extLst>
            </p:cNvPr>
            <p:cNvSpPr/>
            <p:nvPr/>
          </p:nvSpPr>
          <p:spPr>
            <a:xfrm>
              <a:off x="2670425" y="2133900"/>
              <a:ext cx="208350" cy="239975"/>
            </a:xfrm>
            <a:custGeom>
              <a:avLst/>
              <a:gdLst/>
              <a:ahLst/>
              <a:cxnLst/>
              <a:rect l="l" t="t" r="r" b="b"/>
              <a:pathLst>
                <a:path w="8334" h="9599" extrusionOk="0">
                  <a:moveTo>
                    <a:pt x="4631" y="0"/>
                  </a:moveTo>
                  <a:cubicBezTo>
                    <a:pt x="3712" y="0"/>
                    <a:pt x="2824" y="294"/>
                    <a:pt x="2080" y="856"/>
                  </a:cubicBezTo>
                  <a:cubicBezTo>
                    <a:pt x="1170" y="1534"/>
                    <a:pt x="572" y="2533"/>
                    <a:pt x="411" y="3666"/>
                  </a:cubicBezTo>
                  <a:cubicBezTo>
                    <a:pt x="1" y="6530"/>
                    <a:pt x="1999" y="9188"/>
                    <a:pt x="4854" y="9598"/>
                  </a:cubicBezTo>
                  <a:lnTo>
                    <a:pt x="4961" y="8894"/>
                  </a:lnTo>
                  <a:cubicBezTo>
                    <a:pt x="3766" y="8715"/>
                    <a:pt x="2704" y="8091"/>
                    <a:pt x="1981" y="7118"/>
                  </a:cubicBezTo>
                  <a:cubicBezTo>
                    <a:pt x="1259" y="6155"/>
                    <a:pt x="955" y="4959"/>
                    <a:pt x="1125" y="3764"/>
                  </a:cubicBezTo>
                  <a:cubicBezTo>
                    <a:pt x="1259" y="2827"/>
                    <a:pt x="1749" y="1998"/>
                    <a:pt x="2508" y="1427"/>
                  </a:cubicBezTo>
                  <a:cubicBezTo>
                    <a:pt x="3126" y="961"/>
                    <a:pt x="3864" y="721"/>
                    <a:pt x="4623" y="721"/>
                  </a:cubicBezTo>
                  <a:cubicBezTo>
                    <a:pt x="4794" y="721"/>
                    <a:pt x="4967" y="733"/>
                    <a:pt x="5139" y="758"/>
                  </a:cubicBezTo>
                  <a:cubicBezTo>
                    <a:pt x="5871" y="865"/>
                    <a:pt x="6522" y="1248"/>
                    <a:pt x="6968" y="1837"/>
                  </a:cubicBezTo>
                  <a:cubicBezTo>
                    <a:pt x="7405" y="2426"/>
                    <a:pt x="7593" y="3157"/>
                    <a:pt x="7486" y="3889"/>
                  </a:cubicBezTo>
                  <a:cubicBezTo>
                    <a:pt x="7405" y="4460"/>
                    <a:pt x="7111" y="4959"/>
                    <a:pt x="6647" y="5298"/>
                  </a:cubicBezTo>
                  <a:cubicBezTo>
                    <a:pt x="6275" y="5583"/>
                    <a:pt x="5830" y="5731"/>
                    <a:pt x="5368" y="5731"/>
                  </a:cubicBezTo>
                  <a:cubicBezTo>
                    <a:pt x="5266" y="5731"/>
                    <a:pt x="5163" y="5723"/>
                    <a:pt x="5059" y="5709"/>
                  </a:cubicBezTo>
                  <a:cubicBezTo>
                    <a:pt x="4167" y="5575"/>
                    <a:pt x="3543" y="4745"/>
                    <a:pt x="3667" y="3844"/>
                  </a:cubicBezTo>
                  <a:cubicBezTo>
                    <a:pt x="3757" y="3226"/>
                    <a:pt x="4291" y="2779"/>
                    <a:pt x="4898" y="2779"/>
                  </a:cubicBezTo>
                  <a:cubicBezTo>
                    <a:pt x="4957" y="2779"/>
                    <a:pt x="5017" y="2783"/>
                    <a:pt x="5077" y="2792"/>
                  </a:cubicBezTo>
                  <a:cubicBezTo>
                    <a:pt x="5577" y="2863"/>
                    <a:pt x="5933" y="3336"/>
                    <a:pt x="5862" y="3835"/>
                  </a:cubicBezTo>
                  <a:cubicBezTo>
                    <a:pt x="5835" y="4014"/>
                    <a:pt x="5737" y="4165"/>
                    <a:pt x="5594" y="4272"/>
                  </a:cubicBezTo>
                  <a:cubicBezTo>
                    <a:pt x="5479" y="4359"/>
                    <a:pt x="5346" y="4405"/>
                    <a:pt x="5204" y="4405"/>
                  </a:cubicBezTo>
                  <a:cubicBezTo>
                    <a:pt x="5171" y="4405"/>
                    <a:pt x="5138" y="4402"/>
                    <a:pt x="5104" y="4397"/>
                  </a:cubicBezTo>
                  <a:lnTo>
                    <a:pt x="5006" y="5111"/>
                  </a:lnTo>
                  <a:cubicBezTo>
                    <a:pt x="5075" y="5121"/>
                    <a:pt x="5144" y="5126"/>
                    <a:pt x="5212" y="5126"/>
                  </a:cubicBezTo>
                  <a:cubicBezTo>
                    <a:pt x="5507" y="5126"/>
                    <a:pt x="5793" y="5033"/>
                    <a:pt x="6032" y="4852"/>
                  </a:cubicBezTo>
                  <a:cubicBezTo>
                    <a:pt x="6326" y="4629"/>
                    <a:pt x="6513" y="4308"/>
                    <a:pt x="6567" y="3942"/>
                  </a:cubicBezTo>
                  <a:cubicBezTo>
                    <a:pt x="6701" y="3041"/>
                    <a:pt x="6076" y="2212"/>
                    <a:pt x="5175" y="2087"/>
                  </a:cubicBezTo>
                  <a:cubicBezTo>
                    <a:pt x="5078" y="2072"/>
                    <a:pt x="4981" y="2065"/>
                    <a:pt x="4886" y="2065"/>
                  </a:cubicBezTo>
                  <a:cubicBezTo>
                    <a:pt x="3931" y="2065"/>
                    <a:pt x="3101" y="2773"/>
                    <a:pt x="2963" y="3746"/>
                  </a:cubicBezTo>
                  <a:cubicBezTo>
                    <a:pt x="2775" y="5031"/>
                    <a:pt x="3667" y="6235"/>
                    <a:pt x="4961" y="6414"/>
                  </a:cubicBezTo>
                  <a:cubicBezTo>
                    <a:pt x="5104" y="6435"/>
                    <a:pt x="5247" y="6446"/>
                    <a:pt x="5389" y="6446"/>
                  </a:cubicBezTo>
                  <a:cubicBezTo>
                    <a:pt x="5997" y="6446"/>
                    <a:pt x="6585" y="6247"/>
                    <a:pt x="7084" y="5878"/>
                  </a:cubicBezTo>
                  <a:cubicBezTo>
                    <a:pt x="7691" y="5414"/>
                    <a:pt x="8092" y="4745"/>
                    <a:pt x="8199" y="3996"/>
                  </a:cubicBezTo>
                  <a:cubicBezTo>
                    <a:pt x="8333" y="3068"/>
                    <a:pt x="8101" y="2149"/>
                    <a:pt x="7539" y="1409"/>
                  </a:cubicBezTo>
                  <a:cubicBezTo>
                    <a:pt x="6977" y="659"/>
                    <a:pt x="6165" y="178"/>
                    <a:pt x="5246" y="44"/>
                  </a:cubicBezTo>
                  <a:cubicBezTo>
                    <a:pt x="5041" y="15"/>
                    <a:pt x="4835" y="0"/>
                    <a:pt x="4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36">
              <a:extLst>
                <a:ext uri="{FF2B5EF4-FFF2-40B4-BE49-F238E27FC236}">
                  <a16:creationId xmlns:a16="http://schemas.microsoft.com/office/drawing/2014/main" id="{E7FBAB41-F698-C453-334C-1ACBB34D9728}"/>
                </a:ext>
              </a:extLst>
            </p:cNvPr>
            <p:cNvSpPr/>
            <p:nvPr/>
          </p:nvSpPr>
          <p:spPr>
            <a:xfrm>
              <a:off x="2564500" y="2340725"/>
              <a:ext cx="225725" cy="215800"/>
            </a:xfrm>
            <a:custGeom>
              <a:avLst/>
              <a:gdLst/>
              <a:ahLst/>
              <a:cxnLst/>
              <a:rect l="l" t="t" r="r" b="b"/>
              <a:pathLst>
                <a:path w="9029" h="8632" extrusionOk="0">
                  <a:moveTo>
                    <a:pt x="5434" y="0"/>
                  </a:moveTo>
                  <a:cubicBezTo>
                    <a:pt x="4034" y="0"/>
                    <a:pt x="2638" y="554"/>
                    <a:pt x="1606" y="1655"/>
                  </a:cubicBezTo>
                  <a:cubicBezTo>
                    <a:pt x="0" y="3368"/>
                    <a:pt x="90" y="6071"/>
                    <a:pt x="1802" y="7686"/>
                  </a:cubicBezTo>
                  <a:cubicBezTo>
                    <a:pt x="2472" y="8319"/>
                    <a:pt x="3328" y="8632"/>
                    <a:pt x="4184" y="8632"/>
                  </a:cubicBezTo>
                  <a:cubicBezTo>
                    <a:pt x="5112" y="8632"/>
                    <a:pt x="6040" y="8257"/>
                    <a:pt x="6727" y="7534"/>
                  </a:cubicBezTo>
                  <a:cubicBezTo>
                    <a:pt x="7253" y="6972"/>
                    <a:pt x="7530" y="6250"/>
                    <a:pt x="7503" y="5483"/>
                  </a:cubicBezTo>
                  <a:cubicBezTo>
                    <a:pt x="7476" y="4715"/>
                    <a:pt x="7155" y="4011"/>
                    <a:pt x="6602" y="3484"/>
                  </a:cubicBezTo>
                  <a:cubicBezTo>
                    <a:pt x="6150" y="3058"/>
                    <a:pt x="5571" y="2847"/>
                    <a:pt x="4993" y="2847"/>
                  </a:cubicBezTo>
                  <a:cubicBezTo>
                    <a:pt x="4362" y="2847"/>
                    <a:pt x="3731" y="3098"/>
                    <a:pt x="3266" y="3591"/>
                  </a:cubicBezTo>
                  <a:cubicBezTo>
                    <a:pt x="2525" y="4376"/>
                    <a:pt x="2561" y="5625"/>
                    <a:pt x="3355" y="6366"/>
                  </a:cubicBezTo>
                  <a:cubicBezTo>
                    <a:pt x="3670" y="6659"/>
                    <a:pt x="4070" y="6805"/>
                    <a:pt x="4471" y="6805"/>
                  </a:cubicBezTo>
                  <a:cubicBezTo>
                    <a:pt x="4909" y="6805"/>
                    <a:pt x="5348" y="6630"/>
                    <a:pt x="5674" y="6285"/>
                  </a:cubicBezTo>
                  <a:cubicBezTo>
                    <a:pt x="5924" y="6018"/>
                    <a:pt x="6058" y="5670"/>
                    <a:pt x="6049" y="5295"/>
                  </a:cubicBezTo>
                  <a:cubicBezTo>
                    <a:pt x="6031" y="4929"/>
                    <a:pt x="5879" y="4590"/>
                    <a:pt x="5612" y="4332"/>
                  </a:cubicBezTo>
                  <a:lnTo>
                    <a:pt x="5121" y="4858"/>
                  </a:lnTo>
                  <a:cubicBezTo>
                    <a:pt x="5246" y="4983"/>
                    <a:pt x="5317" y="5144"/>
                    <a:pt x="5326" y="5322"/>
                  </a:cubicBezTo>
                  <a:cubicBezTo>
                    <a:pt x="5335" y="5500"/>
                    <a:pt x="5273" y="5670"/>
                    <a:pt x="5148" y="5795"/>
                  </a:cubicBezTo>
                  <a:cubicBezTo>
                    <a:pt x="4966" y="5990"/>
                    <a:pt x="4719" y="6089"/>
                    <a:pt x="4473" y="6089"/>
                  </a:cubicBezTo>
                  <a:cubicBezTo>
                    <a:pt x="4246" y="6089"/>
                    <a:pt x="4020" y="6006"/>
                    <a:pt x="3845" y="5839"/>
                  </a:cubicBezTo>
                  <a:cubicBezTo>
                    <a:pt x="3346" y="5367"/>
                    <a:pt x="3319" y="4581"/>
                    <a:pt x="3792" y="4082"/>
                  </a:cubicBezTo>
                  <a:cubicBezTo>
                    <a:pt x="4111" y="3739"/>
                    <a:pt x="4547" y="3567"/>
                    <a:pt x="4983" y="3567"/>
                  </a:cubicBezTo>
                  <a:cubicBezTo>
                    <a:pt x="5388" y="3567"/>
                    <a:pt x="5794" y="3715"/>
                    <a:pt x="6111" y="4011"/>
                  </a:cubicBezTo>
                  <a:cubicBezTo>
                    <a:pt x="6531" y="4403"/>
                    <a:pt x="6763" y="4929"/>
                    <a:pt x="6789" y="5509"/>
                  </a:cubicBezTo>
                  <a:cubicBezTo>
                    <a:pt x="6807" y="6080"/>
                    <a:pt x="6593" y="6624"/>
                    <a:pt x="6209" y="7035"/>
                  </a:cubicBezTo>
                  <a:cubicBezTo>
                    <a:pt x="5666" y="7615"/>
                    <a:pt x="4929" y="7908"/>
                    <a:pt x="4190" y="7908"/>
                  </a:cubicBezTo>
                  <a:cubicBezTo>
                    <a:pt x="3510" y="7908"/>
                    <a:pt x="2828" y="7660"/>
                    <a:pt x="2293" y="7160"/>
                  </a:cubicBezTo>
                  <a:cubicBezTo>
                    <a:pt x="866" y="5822"/>
                    <a:pt x="794" y="3573"/>
                    <a:pt x="2133" y="2146"/>
                  </a:cubicBezTo>
                  <a:cubicBezTo>
                    <a:pt x="3025" y="1198"/>
                    <a:pt x="4232" y="720"/>
                    <a:pt x="5440" y="720"/>
                  </a:cubicBezTo>
                  <a:cubicBezTo>
                    <a:pt x="6552" y="720"/>
                    <a:pt x="7666" y="1124"/>
                    <a:pt x="8538" y="1941"/>
                  </a:cubicBezTo>
                  <a:lnTo>
                    <a:pt x="9029" y="1415"/>
                  </a:lnTo>
                  <a:cubicBezTo>
                    <a:pt x="8015" y="470"/>
                    <a:pt x="6723" y="0"/>
                    <a:pt x="5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6">
              <a:extLst>
                <a:ext uri="{FF2B5EF4-FFF2-40B4-BE49-F238E27FC236}">
                  <a16:creationId xmlns:a16="http://schemas.microsoft.com/office/drawing/2014/main" id="{6ED23ABA-DEF1-1D5A-0C48-EF31E93F0DF7}"/>
                </a:ext>
              </a:extLst>
            </p:cNvPr>
            <p:cNvSpPr/>
            <p:nvPr/>
          </p:nvSpPr>
          <p:spPr>
            <a:xfrm>
              <a:off x="2687175" y="2068775"/>
              <a:ext cx="57550" cy="54650"/>
            </a:xfrm>
            <a:custGeom>
              <a:avLst/>
              <a:gdLst/>
              <a:ahLst/>
              <a:cxnLst/>
              <a:rect l="l" t="t" r="r" b="b"/>
              <a:pathLst>
                <a:path w="2302" h="2186" extrusionOk="0">
                  <a:moveTo>
                    <a:pt x="1151" y="713"/>
                  </a:moveTo>
                  <a:cubicBezTo>
                    <a:pt x="1338" y="713"/>
                    <a:pt x="1499" y="856"/>
                    <a:pt x="1526" y="1052"/>
                  </a:cubicBezTo>
                  <a:cubicBezTo>
                    <a:pt x="1543" y="1257"/>
                    <a:pt x="1401" y="1445"/>
                    <a:pt x="1195" y="1462"/>
                  </a:cubicBezTo>
                  <a:cubicBezTo>
                    <a:pt x="1183" y="1464"/>
                    <a:pt x="1171" y="1464"/>
                    <a:pt x="1159" y="1464"/>
                  </a:cubicBezTo>
                  <a:cubicBezTo>
                    <a:pt x="1073" y="1464"/>
                    <a:pt x="989" y="1437"/>
                    <a:pt x="919" y="1382"/>
                  </a:cubicBezTo>
                  <a:cubicBezTo>
                    <a:pt x="839" y="1320"/>
                    <a:pt x="794" y="1231"/>
                    <a:pt x="776" y="1132"/>
                  </a:cubicBezTo>
                  <a:cubicBezTo>
                    <a:pt x="758" y="927"/>
                    <a:pt x="910" y="740"/>
                    <a:pt x="1106" y="722"/>
                  </a:cubicBezTo>
                  <a:cubicBezTo>
                    <a:pt x="1124" y="722"/>
                    <a:pt x="1142" y="713"/>
                    <a:pt x="1151" y="713"/>
                  </a:cubicBezTo>
                  <a:close/>
                  <a:moveTo>
                    <a:pt x="1164" y="1"/>
                  </a:moveTo>
                  <a:cubicBezTo>
                    <a:pt x="1122" y="1"/>
                    <a:pt x="1078" y="3"/>
                    <a:pt x="1035" y="8"/>
                  </a:cubicBezTo>
                  <a:cubicBezTo>
                    <a:pt x="428" y="71"/>
                    <a:pt x="0" y="615"/>
                    <a:pt x="62" y="1213"/>
                  </a:cubicBezTo>
                  <a:cubicBezTo>
                    <a:pt x="98" y="1498"/>
                    <a:pt x="241" y="1766"/>
                    <a:pt x="473" y="1944"/>
                  </a:cubicBezTo>
                  <a:cubicBezTo>
                    <a:pt x="660" y="2105"/>
                    <a:pt x="901" y="2185"/>
                    <a:pt x="1151" y="2185"/>
                  </a:cubicBezTo>
                  <a:cubicBezTo>
                    <a:pt x="1187" y="2185"/>
                    <a:pt x="1231" y="2185"/>
                    <a:pt x="1276" y="2176"/>
                  </a:cubicBezTo>
                  <a:cubicBezTo>
                    <a:pt x="1873" y="2114"/>
                    <a:pt x="2302" y="1569"/>
                    <a:pt x="2239" y="972"/>
                  </a:cubicBezTo>
                  <a:cubicBezTo>
                    <a:pt x="2173" y="417"/>
                    <a:pt x="1715" y="1"/>
                    <a:pt x="1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6">
              <a:extLst>
                <a:ext uri="{FF2B5EF4-FFF2-40B4-BE49-F238E27FC236}">
                  <a16:creationId xmlns:a16="http://schemas.microsoft.com/office/drawing/2014/main" id="{0F186680-CF02-1A75-7158-5A9382D36892}"/>
                </a:ext>
              </a:extLst>
            </p:cNvPr>
            <p:cNvSpPr/>
            <p:nvPr/>
          </p:nvSpPr>
          <p:spPr>
            <a:xfrm>
              <a:off x="2768350" y="2207100"/>
              <a:ext cx="56900" cy="54800"/>
            </a:xfrm>
            <a:custGeom>
              <a:avLst/>
              <a:gdLst/>
              <a:ahLst/>
              <a:cxnLst/>
              <a:rect l="l" t="t" r="r" b="b"/>
              <a:pathLst>
                <a:path w="2276" h="2192" extrusionOk="0">
                  <a:moveTo>
                    <a:pt x="1124" y="720"/>
                  </a:moveTo>
                  <a:cubicBezTo>
                    <a:pt x="1312" y="720"/>
                    <a:pt x="1472" y="863"/>
                    <a:pt x="1490" y="1050"/>
                  </a:cubicBezTo>
                  <a:cubicBezTo>
                    <a:pt x="1517" y="1255"/>
                    <a:pt x="1365" y="1443"/>
                    <a:pt x="1160" y="1469"/>
                  </a:cubicBezTo>
                  <a:cubicBezTo>
                    <a:pt x="1148" y="1470"/>
                    <a:pt x="1135" y="1471"/>
                    <a:pt x="1123" y="1471"/>
                  </a:cubicBezTo>
                  <a:cubicBezTo>
                    <a:pt x="1038" y="1471"/>
                    <a:pt x="954" y="1444"/>
                    <a:pt x="883" y="1389"/>
                  </a:cubicBezTo>
                  <a:cubicBezTo>
                    <a:pt x="812" y="1327"/>
                    <a:pt x="759" y="1237"/>
                    <a:pt x="750" y="1139"/>
                  </a:cubicBezTo>
                  <a:cubicBezTo>
                    <a:pt x="741" y="1041"/>
                    <a:pt x="767" y="943"/>
                    <a:pt x="830" y="863"/>
                  </a:cubicBezTo>
                  <a:cubicBezTo>
                    <a:pt x="892" y="782"/>
                    <a:pt x="982" y="738"/>
                    <a:pt x="1080" y="720"/>
                  </a:cubicBezTo>
                  <a:close/>
                  <a:moveTo>
                    <a:pt x="1115" y="0"/>
                  </a:moveTo>
                  <a:cubicBezTo>
                    <a:pt x="1077" y="0"/>
                    <a:pt x="1038" y="2"/>
                    <a:pt x="999" y="6"/>
                  </a:cubicBezTo>
                  <a:cubicBezTo>
                    <a:pt x="714" y="42"/>
                    <a:pt x="446" y="185"/>
                    <a:pt x="268" y="408"/>
                  </a:cubicBezTo>
                  <a:cubicBezTo>
                    <a:pt x="81" y="640"/>
                    <a:pt x="0" y="925"/>
                    <a:pt x="36" y="1220"/>
                  </a:cubicBezTo>
                  <a:cubicBezTo>
                    <a:pt x="63" y="1505"/>
                    <a:pt x="205" y="1764"/>
                    <a:pt x="437" y="1951"/>
                  </a:cubicBezTo>
                  <a:cubicBezTo>
                    <a:pt x="634" y="2103"/>
                    <a:pt x="875" y="2192"/>
                    <a:pt x="1115" y="2192"/>
                  </a:cubicBezTo>
                  <a:cubicBezTo>
                    <a:pt x="1160" y="2192"/>
                    <a:pt x="1196" y="2183"/>
                    <a:pt x="1240" y="2183"/>
                  </a:cubicBezTo>
                  <a:cubicBezTo>
                    <a:pt x="1838" y="2112"/>
                    <a:pt x="2275" y="1576"/>
                    <a:pt x="2204" y="979"/>
                  </a:cubicBezTo>
                  <a:cubicBezTo>
                    <a:pt x="2145" y="412"/>
                    <a:pt x="1666" y="0"/>
                    <a:pt x="1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6">
              <a:extLst>
                <a:ext uri="{FF2B5EF4-FFF2-40B4-BE49-F238E27FC236}">
                  <a16:creationId xmlns:a16="http://schemas.microsoft.com/office/drawing/2014/main" id="{75091F18-7EB0-D05B-F0DF-EFD730929AEC}"/>
                </a:ext>
              </a:extLst>
            </p:cNvPr>
            <p:cNvSpPr/>
            <p:nvPr/>
          </p:nvSpPr>
          <p:spPr>
            <a:xfrm>
              <a:off x="2656150" y="2440850"/>
              <a:ext cx="56900" cy="54575"/>
            </a:xfrm>
            <a:custGeom>
              <a:avLst/>
              <a:gdLst/>
              <a:ahLst/>
              <a:cxnLst/>
              <a:rect l="l" t="t" r="r" b="b"/>
              <a:pathLst>
                <a:path w="2276" h="2183" extrusionOk="0">
                  <a:moveTo>
                    <a:pt x="1152" y="719"/>
                  </a:moveTo>
                  <a:cubicBezTo>
                    <a:pt x="1241" y="719"/>
                    <a:pt x="1321" y="746"/>
                    <a:pt x="1384" y="800"/>
                  </a:cubicBezTo>
                  <a:cubicBezTo>
                    <a:pt x="1464" y="862"/>
                    <a:pt x="1518" y="951"/>
                    <a:pt x="1526" y="1049"/>
                  </a:cubicBezTo>
                  <a:cubicBezTo>
                    <a:pt x="1544" y="1254"/>
                    <a:pt x="1402" y="1442"/>
                    <a:pt x="1196" y="1469"/>
                  </a:cubicBezTo>
                  <a:cubicBezTo>
                    <a:pt x="1185" y="1470"/>
                    <a:pt x="1174" y="1470"/>
                    <a:pt x="1164" y="1470"/>
                  </a:cubicBezTo>
                  <a:cubicBezTo>
                    <a:pt x="972" y="1470"/>
                    <a:pt x="802" y="1324"/>
                    <a:pt x="777" y="1139"/>
                  </a:cubicBezTo>
                  <a:cubicBezTo>
                    <a:pt x="759" y="933"/>
                    <a:pt x="911" y="746"/>
                    <a:pt x="1116" y="719"/>
                  </a:cubicBezTo>
                  <a:close/>
                  <a:moveTo>
                    <a:pt x="1146" y="1"/>
                  </a:moveTo>
                  <a:cubicBezTo>
                    <a:pt x="1110" y="1"/>
                    <a:pt x="1073" y="2"/>
                    <a:pt x="1036" y="6"/>
                  </a:cubicBezTo>
                  <a:cubicBezTo>
                    <a:pt x="438" y="77"/>
                    <a:pt x="1" y="612"/>
                    <a:pt x="63" y="1210"/>
                  </a:cubicBezTo>
                  <a:cubicBezTo>
                    <a:pt x="126" y="1772"/>
                    <a:pt x="608" y="2182"/>
                    <a:pt x="1152" y="2182"/>
                  </a:cubicBezTo>
                  <a:lnTo>
                    <a:pt x="1277" y="2182"/>
                  </a:lnTo>
                  <a:cubicBezTo>
                    <a:pt x="1562" y="2147"/>
                    <a:pt x="1821" y="2004"/>
                    <a:pt x="2008" y="1772"/>
                  </a:cubicBezTo>
                  <a:cubicBezTo>
                    <a:pt x="2187" y="1549"/>
                    <a:pt x="2276" y="1263"/>
                    <a:pt x="2240" y="969"/>
                  </a:cubicBezTo>
                  <a:cubicBezTo>
                    <a:pt x="2204" y="684"/>
                    <a:pt x="2062" y="425"/>
                    <a:pt x="1839" y="237"/>
                  </a:cubicBezTo>
                  <a:cubicBezTo>
                    <a:pt x="1636" y="81"/>
                    <a:pt x="1399" y="1"/>
                    <a:pt x="1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6">
              <a:extLst>
                <a:ext uri="{FF2B5EF4-FFF2-40B4-BE49-F238E27FC236}">
                  <a16:creationId xmlns:a16="http://schemas.microsoft.com/office/drawing/2014/main" id="{58551749-10D8-18A6-EEFF-400A77BEE37F}"/>
                </a:ext>
              </a:extLst>
            </p:cNvPr>
            <p:cNvSpPr/>
            <p:nvPr/>
          </p:nvSpPr>
          <p:spPr>
            <a:xfrm>
              <a:off x="4214450" y="1761475"/>
              <a:ext cx="219700" cy="204700"/>
            </a:xfrm>
            <a:custGeom>
              <a:avLst/>
              <a:gdLst/>
              <a:ahLst/>
              <a:cxnLst/>
              <a:rect l="l" t="t" r="r" b="b"/>
              <a:pathLst>
                <a:path w="8788" h="8188" extrusionOk="0">
                  <a:moveTo>
                    <a:pt x="3970" y="721"/>
                  </a:moveTo>
                  <a:cubicBezTo>
                    <a:pt x="4621" y="721"/>
                    <a:pt x="5264" y="953"/>
                    <a:pt x="5772" y="1435"/>
                  </a:cubicBezTo>
                  <a:cubicBezTo>
                    <a:pt x="6165" y="1809"/>
                    <a:pt x="6388" y="2318"/>
                    <a:pt x="6406" y="2853"/>
                  </a:cubicBezTo>
                  <a:cubicBezTo>
                    <a:pt x="6406" y="3112"/>
                    <a:pt x="6370" y="3370"/>
                    <a:pt x="6281" y="3602"/>
                  </a:cubicBezTo>
                  <a:cubicBezTo>
                    <a:pt x="6102" y="2996"/>
                    <a:pt x="5763" y="2246"/>
                    <a:pt x="5112" y="1845"/>
                  </a:cubicBezTo>
                  <a:cubicBezTo>
                    <a:pt x="4820" y="1666"/>
                    <a:pt x="4496" y="1577"/>
                    <a:pt x="4142" y="1577"/>
                  </a:cubicBezTo>
                  <a:cubicBezTo>
                    <a:pt x="3825" y="1577"/>
                    <a:pt x="3485" y="1648"/>
                    <a:pt x="3123" y="1791"/>
                  </a:cubicBezTo>
                  <a:cubicBezTo>
                    <a:pt x="2240" y="2148"/>
                    <a:pt x="1428" y="2889"/>
                    <a:pt x="1151" y="4039"/>
                  </a:cubicBezTo>
                  <a:cubicBezTo>
                    <a:pt x="1098" y="3138"/>
                    <a:pt x="1401" y="2229"/>
                    <a:pt x="2070" y="1533"/>
                  </a:cubicBezTo>
                  <a:cubicBezTo>
                    <a:pt x="2579" y="989"/>
                    <a:pt x="3274" y="721"/>
                    <a:pt x="3970" y="721"/>
                  </a:cubicBezTo>
                  <a:close/>
                  <a:moveTo>
                    <a:pt x="3968" y="1"/>
                  </a:moveTo>
                  <a:cubicBezTo>
                    <a:pt x="3085" y="1"/>
                    <a:pt x="2202" y="347"/>
                    <a:pt x="1544" y="1033"/>
                  </a:cubicBezTo>
                  <a:cubicBezTo>
                    <a:pt x="0" y="2666"/>
                    <a:pt x="63" y="5262"/>
                    <a:pt x="1695" y="6814"/>
                  </a:cubicBezTo>
                  <a:cubicBezTo>
                    <a:pt x="2668" y="7733"/>
                    <a:pt x="3908" y="8188"/>
                    <a:pt x="5148" y="8188"/>
                  </a:cubicBezTo>
                  <a:cubicBezTo>
                    <a:pt x="6477" y="8188"/>
                    <a:pt x="7797" y="7670"/>
                    <a:pt x="8788" y="6635"/>
                  </a:cubicBezTo>
                  <a:lnTo>
                    <a:pt x="8261" y="6136"/>
                  </a:lnTo>
                  <a:cubicBezTo>
                    <a:pt x="7476" y="6966"/>
                    <a:pt x="6406" y="7438"/>
                    <a:pt x="5255" y="7474"/>
                  </a:cubicBezTo>
                  <a:cubicBezTo>
                    <a:pt x="5220" y="7475"/>
                    <a:pt x="5186" y="7475"/>
                    <a:pt x="5151" y="7475"/>
                  </a:cubicBezTo>
                  <a:cubicBezTo>
                    <a:pt x="4039" y="7475"/>
                    <a:pt x="2999" y="7058"/>
                    <a:pt x="2186" y="6288"/>
                  </a:cubicBezTo>
                  <a:cubicBezTo>
                    <a:pt x="2097" y="6207"/>
                    <a:pt x="2016" y="6118"/>
                    <a:pt x="1936" y="6029"/>
                  </a:cubicBezTo>
                  <a:cubicBezTo>
                    <a:pt x="1249" y="3540"/>
                    <a:pt x="2873" y="2675"/>
                    <a:pt x="3390" y="2460"/>
                  </a:cubicBezTo>
                  <a:cubicBezTo>
                    <a:pt x="3667" y="2353"/>
                    <a:pt x="3914" y="2300"/>
                    <a:pt x="4137" y="2300"/>
                  </a:cubicBezTo>
                  <a:cubicBezTo>
                    <a:pt x="4360" y="2300"/>
                    <a:pt x="4559" y="2353"/>
                    <a:pt x="4737" y="2460"/>
                  </a:cubicBezTo>
                  <a:cubicBezTo>
                    <a:pt x="5594" y="2987"/>
                    <a:pt x="5745" y="4566"/>
                    <a:pt x="5745" y="4584"/>
                  </a:cubicBezTo>
                  <a:lnTo>
                    <a:pt x="5817" y="5369"/>
                  </a:lnTo>
                  <a:lnTo>
                    <a:pt x="6370" y="4798"/>
                  </a:lnTo>
                  <a:cubicBezTo>
                    <a:pt x="6870" y="4263"/>
                    <a:pt x="7137" y="3567"/>
                    <a:pt x="7119" y="2835"/>
                  </a:cubicBezTo>
                  <a:cubicBezTo>
                    <a:pt x="7101" y="2104"/>
                    <a:pt x="6798" y="1426"/>
                    <a:pt x="6272" y="917"/>
                  </a:cubicBezTo>
                  <a:cubicBezTo>
                    <a:pt x="5625" y="304"/>
                    <a:pt x="4796" y="1"/>
                    <a:pt x="3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6">
              <a:extLst>
                <a:ext uri="{FF2B5EF4-FFF2-40B4-BE49-F238E27FC236}">
                  <a16:creationId xmlns:a16="http://schemas.microsoft.com/office/drawing/2014/main" id="{6FAA56C3-51FF-F1F6-D8F9-A6E22E57A326}"/>
                </a:ext>
              </a:extLst>
            </p:cNvPr>
            <p:cNvSpPr/>
            <p:nvPr/>
          </p:nvSpPr>
          <p:spPr>
            <a:xfrm>
              <a:off x="4025775" y="1697775"/>
              <a:ext cx="238875" cy="182775"/>
            </a:xfrm>
            <a:custGeom>
              <a:avLst/>
              <a:gdLst/>
              <a:ahLst/>
              <a:cxnLst/>
              <a:rect l="l" t="t" r="r" b="b"/>
              <a:pathLst>
                <a:path w="9555" h="7311" extrusionOk="0">
                  <a:moveTo>
                    <a:pt x="6064" y="721"/>
                  </a:moveTo>
                  <a:cubicBezTo>
                    <a:pt x="6166" y="721"/>
                    <a:pt x="6268" y="729"/>
                    <a:pt x="6370" y="744"/>
                  </a:cubicBezTo>
                  <a:cubicBezTo>
                    <a:pt x="7797" y="967"/>
                    <a:pt x="8778" y="2305"/>
                    <a:pt x="8555" y="3733"/>
                  </a:cubicBezTo>
                  <a:cubicBezTo>
                    <a:pt x="8422" y="4625"/>
                    <a:pt x="7949" y="5410"/>
                    <a:pt x="7226" y="5936"/>
                  </a:cubicBezTo>
                  <a:cubicBezTo>
                    <a:pt x="7190" y="5954"/>
                    <a:pt x="7164" y="5981"/>
                    <a:pt x="7137" y="5999"/>
                  </a:cubicBezTo>
                  <a:cubicBezTo>
                    <a:pt x="7877" y="5080"/>
                    <a:pt x="7967" y="3983"/>
                    <a:pt x="7708" y="3064"/>
                  </a:cubicBezTo>
                  <a:cubicBezTo>
                    <a:pt x="7485" y="2270"/>
                    <a:pt x="7057" y="1752"/>
                    <a:pt x="6450" y="1520"/>
                  </a:cubicBezTo>
                  <a:cubicBezTo>
                    <a:pt x="6200" y="1422"/>
                    <a:pt x="5942" y="1387"/>
                    <a:pt x="5683" y="1387"/>
                  </a:cubicBezTo>
                  <a:cubicBezTo>
                    <a:pt x="5201" y="1387"/>
                    <a:pt x="4728" y="1520"/>
                    <a:pt x="4345" y="1663"/>
                  </a:cubicBezTo>
                  <a:cubicBezTo>
                    <a:pt x="4478" y="1458"/>
                    <a:pt x="4657" y="1262"/>
                    <a:pt x="4862" y="1110"/>
                  </a:cubicBezTo>
                  <a:cubicBezTo>
                    <a:pt x="5216" y="857"/>
                    <a:pt x="5634" y="721"/>
                    <a:pt x="6064" y="721"/>
                  </a:cubicBezTo>
                  <a:close/>
                  <a:moveTo>
                    <a:pt x="6066" y="0"/>
                  </a:moveTo>
                  <a:cubicBezTo>
                    <a:pt x="5485" y="0"/>
                    <a:pt x="4920" y="183"/>
                    <a:pt x="4443" y="530"/>
                  </a:cubicBezTo>
                  <a:cubicBezTo>
                    <a:pt x="3845" y="967"/>
                    <a:pt x="3461" y="1601"/>
                    <a:pt x="3346" y="2332"/>
                  </a:cubicBezTo>
                  <a:lnTo>
                    <a:pt x="3230" y="3117"/>
                  </a:lnTo>
                  <a:lnTo>
                    <a:pt x="3230" y="3117"/>
                  </a:lnTo>
                  <a:lnTo>
                    <a:pt x="3899" y="2689"/>
                  </a:lnTo>
                  <a:cubicBezTo>
                    <a:pt x="4198" y="2497"/>
                    <a:pt x="4981" y="2105"/>
                    <a:pt x="5684" y="2105"/>
                  </a:cubicBezTo>
                  <a:cubicBezTo>
                    <a:pt x="5861" y="2105"/>
                    <a:pt x="6033" y="2130"/>
                    <a:pt x="6191" y="2189"/>
                  </a:cubicBezTo>
                  <a:cubicBezTo>
                    <a:pt x="6584" y="2341"/>
                    <a:pt x="6851" y="2689"/>
                    <a:pt x="7012" y="3251"/>
                  </a:cubicBezTo>
                  <a:cubicBezTo>
                    <a:pt x="7164" y="3795"/>
                    <a:pt x="7467" y="5615"/>
                    <a:pt x="5085" y="6587"/>
                  </a:cubicBezTo>
                  <a:cubicBezTo>
                    <a:pt x="4960" y="6579"/>
                    <a:pt x="4844" y="6570"/>
                    <a:pt x="4719" y="6552"/>
                  </a:cubicBezTo>
                  <a:cubicBezTo>
                    <a:pt x="2382" y="6186"/>
                    <a:pt x="767" y="3983"/>
                    <a:pt x="1133" y="1645"/>
                  </a:cubicBezTo>
                  <a:lnTo>
                    <a:pt x="419" y="1538"/>
                  </a:lnTo>
                  <a:lnTo>
                    <a:pt x="419" y="1538"/>
                  </a:lnTo>
                  <a:cubicBezTo>
                    <a:pt x="0" y="4268"/>
                    <a:pt x="1874" y="6837"/>
                    <a:pt x="4612" y="7257"/>
                  </a:cubicBezTo>
                  <a:cubicBezTo>
                    <a:pt x="4817" y="7292"/>
                    <a:pt x="5032" y="7310"/>
                    <a:pt x="5246" y="7310"/>
                  </a:cubicBezTo>
                  <a:cubicBezTo>
                    <a:pt x="6102" y="7310"/>
                    <a:pt x="6941" y="7034"/>
                    <a:pt x="7645" y="6516"/>
                  </a:cubicBezTo>
                  <a:cubicBezTo>
                    <a:pt x="8529" y="5874"/>
                    <a:pt x="9100" y="4919"/>
                    <a:pt x="9269" y="3849"/>
                  </a:cubicBezTo>
                  <a:cubicBezTo>
                    <a:pt x="9555" y="2029"/>
                    <a:pt x="8297" y="316"/>
                    <a:pt x="6477" y="31"/>
                  </a:cubicBezTo>
                  <a:cubicBezTo>
                    <a:pt x="6340" y="10"/>
                    <a:pt x="6203" y="0"/>
                    <a:pt x="6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6">
              <a:extLst>
                <a:ext uri="{FF2B5EF4-FFF2-40B4-BE49-F238E27FC236}">
                  <a16:creationId xmlns:a16="http://schemas.microsoft.com/office/drawing/2014/main" id="{7461BA8A-4B5A-E03D-8ACE-7A896E28D8B0}"/>
                </a:ext>
              </a:extLst>
            </p:cNvPr>
            <p:cNvSpPr/>
            <p:nvPr/>
          </p:nvSpPr>
          <p:spPr>
            <a:xfrm>
              <a:off x="4226275" y="1626275"/>
              <a:ext cx="132500" cy="150325"/>
            </a:xfrm>
            <a:custGeom>
              <a:avLst/>
              <a:gdLst/>
              <a:ahLst/>
              <a:cxnLst/>
              <a:rect l="l" t="t" r="r" b="b"/>
              <a:pathLst>
                <a:path w="5300" h="6013" extrusionOk="0">
                  <a:moveTo>
                    <a:pt x="4639" y="0"/>
                  </a:moveTo>
                  <a:lnTo>
                    <a:pt x="4264" y="125"/>
                  </a:lnTo>
                  <a:cubicBezTo>
                    <a:pt x="4157" y="170"/>
                    <a:pt x="1642" y="1080"/>
                    <a:pt x="0" y="4175"/>
                  </a:cubicBezTo>
                  <a:lnTo>
                    <a:pt x="642" y="4514"/>
                  </a:lnTo>
                  <a:cubicBezTo>
                    <a:pt x="1767" y="2382"/>
                    <a:pt x="3363" y="1365"/>
                    <a:pt x="4104" y="990"/>
                  </a:cubicBezTo>
                  <a:lnTo>
                    <a:pt x="4104" y="990"/>
                  </a:lnTo>
                  <a:cubicBezTo>
                    <a:pt x="4282" y="3042"/>
                    <a:pt x="2650" y="5594"/>
                    <a:pt x="2632" y="5620"/>
                  </a:cubicBezTo>
                  <a:lnTo>
                    <a:pt x="3238" y="6013"/>
                  </a:lnTo>
                  <a:cubicBezTo>
                    <a:pt x="3319" y="5888"/>
                    <a:pt x="5299" y="2792"/>
                    <a:pt x="4737" y="384"/>
                  </a:cubicBezTo>
                  <a:lnTo>
                    <a:pt x="46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36">
              <a:extLst>
                <a:ext uri="{FF2B5EF4-FFF2-40B4-BE49-F238E27FC236}">
                  <a16:creationId xmlns:a16="http://schemas.microsoft.com/office/drawing/2014/main" id="{4D4B7D9E-7EC3-1AC7-C750-C7D9FAED44B5}"/>
                </a:ext>
              </a:extLst>
            </p:cNvPr>
            <p:cNvSpPr/>
            <p:nvPr/>
          </p:nvSpPr>
          <p:spPr>
            <a:xfrm>
              <a:off x="3703050" y="1519150"/>
              <a:ext cx="383175" cy="296925"/>
            </a:xfrm>
            <a:custGeom>
              <a:avLst/>
              <a:gdLst/>
              <a:ahLst/>
              <a:cxnLst/>
              <a:rect l="l" t="t" r="r" b="b"/>
              <a:pathLst>
                <a:path w="15327" h="11877" extrusionOk="0">
                  <a:moveTo>
                    <a:pt x="8910" y="4028"/>
                  </a:moveTo>
                  <a:cubicBezTo>
                    <a:pt x="9195" y="4028"/>
                    <a:pt x="9420" y="4092"/>
                    <a:pt x="9573" y="4223"/>
                  </a:cubicBezTo>
                  <a:cubicBezTo>
                    <a:pt x="9796" y="4410"/>
                    <a:pt x="9831" y="4722"/>
                    <a:pt x="9822" y="4874"/>
                  </a:cubicBezTo>
                  <a:cubicBezTo>
                    <a:pt x="9805" y="5052"/>
                    <a:pt x="9715" y="5222"/>
                    <a:pt x="9573" y="5338"/>
                  </a:cubicBezTo>
                  <a:cubicBezTo>
                    <a:pt x="9452" y="5436"/>
                    <a:pt x="9306" y="5496"/>
                    <a:pt x="9150" y="5496"/>
                  </a:cubicBezTo>
                  <a:cubicBezTo>
                    <a:pt x="9122" y="5496"/>
                    <a:pt x="9093" y="5494"/>
                    <a:pt x="9064" y="5489"/>
                  </a:cubicBezTo>
                  <a:cubicBezTo>
                    <a:pt x="8538" y="5445"/>
                    <a:pt x="8154" y="4972"/>
                    <a:pt x="8208" y="4446"/>
                  </a:cubicBezTo>
                  <a:cubicBezTo>
                    <a:pt x="8217" y="4330"/>
                    <a:pt x="8243" y="4214"/>
                    <a:pt x="8288" y="4107"/>
                  </a:cubicBezTo>
                  <a:cubicBezTo>
                    <a:pt x="8518" y="4054"/>
                    <a:pt x="8726" y="4028"/>
                    <a:pt x="8910" y="4028"/>
                  </a:cubicBezTo>
                  <a:close/>
                  <a:moveTo>
                    <a:pt x="9783" y="0"/>
                  </a:moveTo>
                  <a:cubicBezTo>
                    <a:pt x="7560" y="0"/>
                    <a:pt x="5660" y="1697"/>
                    <a:pt x="5442" y="3955"/>
                  </a:cubicBezTo>
                  <a:cubicBezTo>
                    <a:pt x="5255" y="5909"/>
                    <a:pt x="6691" y="7657"/>
                    <a:pt x="8654" y="7845"/>
                  </a:cubicBezTo>
                  <a:cubicBezTo>
                    <a:pt x="8747" y="7853"/>
                    <a:pt x="8840" y="7858"/>
                    <a:pt x="8932" y="7858"/>
                  </a:cubicBezTo>
                  <a:cubicBezTo>
                    <a:pt x="10422" y="7858"/>
                    <a:pt x="11705" y="6725"/>
                    <a:pt x="11848" y="5213"/>
                  </a:cubicBezTo>
                  <a:cubicBezTo>
                    <a:pt x="11972" y="3884"/>
                    <a:pt x="11000" y="2706"/>
                    <a:pt x="9671" y="2581"/>
                  </a:cubicBezTo>
                  <a:cubicBezTo>
                    <a:pt x="9605" y="2575"/>
                    <a:pt x="9540" y="2572"/>
                    <a:pt x="9475" y="2572"/>
                  </a:cubicBezTo>
                  <a:cubicBezTo>
                    <a:pt x="8452" y="2572"/>
                    <a:pt x="7586" y="3351"/>
                    <a:pt x="7485" y="4383"/>
                  </a:cubicBezTo>
                  <a:cubicBezTo>
                    <a:pt x="7396" y="5302"/>
                    <a:pt x="8074" y="6123"/>
                    <a:pt x="8993" y="6212"/>
                  </a:cubicBezTo>
                  <a:cubicBezTo>
                    <a:pt x="9037" y="6216"/>
                    <a:pt x="9082" y="6218"/>
                    <a:pt x="9126" y="6218"/>
                  </a:cubicBezTo>
                  <a:cubicBezTo>
                    <a:pt x="9453" y="6218"/>
                    <a:pt x="9768" y="6103"/>
                    <a:pt x="10028" y="5891"/>
                  </a:cubicBezTo>
                  <a:cubicBezTo>
                    <a:pt x="10322" y="5650"/>
                    <a:pt x="10500" y="5311"/>
                    <a:pt x="10536" y="4936"/>
                  </a:cubicBezTo>
                  <a:cubicBezTo>
                    <a:pt x="10572" y="4562"/>
                    <a:pt x="10456" y="4026"/>
                    <a:pt x="10037" y="3670"/>
                  </a:cubicBezTo>
                  <a:cubicBezTo>
                    <a:pt x="9805" y="3482"/>
                    <a:pt x="9519" y="3366"/>
                    <a:pt x="9180" y="3322"/>
                  </a:cubicBezTo>
                  <a:cubicBezTo>
                    <a:pt x="9277" y="3302"/>
                    <a:pt x="9378" y="3288"/>
                    <a:pt x="9483" y="3288"/>
                  </a:cubicBezTo>
                  <a:cubicBezTo>
                    <a:pt x="9524" y="3288"/>
                    <a:pt x="9566" y="3290"/>
                    <a:pt x="9608" y="3295"/>
                  </a:cubicBezTo>
                  <a:cubicBezTo>
                    <a:pt x="10536" y="3384"/>
                    <a:pt x="11223" y="4214"/>
                    <a:pt x="11134" y="5142"/>
                  </a:cubicBezTo>
                  <a:cubicBezTo>
                    <a:pt x="11025" y="6284"/>
                    <a:pt x="10054" y="7141"/>
                    <a:pt x="8928" y="7141"/>
                  </a:cubicBezTo>
                  <a:cubicBezTo>
                    <a:pt x="8858" y="7141"/>
                    <a:pt x="8787" y="7138"/>
                    <a:pt x="8716" y="7131"/>
                  </a:cubicBezTo>
                  <a:cubicBezTo>
                    <a:pt x="7155" y="6979"/>
                    <a:pt x="6004" y="5588"/>
                    <a:pt x="6156" y="4018"/>
                  </a:cubicBezTo>
                  <a:cubicBezTo>
                    <a:pt x="6332" y="2139"/>
                    <a:pt x="7920" y="717"/>
                    <a:pt x="9785" y="717"/>
                  </a:cubicBezTo>
                  <a:cubicBezTo>
                    <a:pt x="9904" y="717"/>
                    <a:pt x="10023" y="723"/>
                    <a:pt x="10144" y="735"/>
                  </a:cubicBezTo>
                  <a:cubicBezTo>
                    <a:pt x="12695" y="975"/>
                    <a:pt x="14577" y="3259"/>
                    <a:pt x="14336" y="5811"/>
                  </a:cubicBezTo>
                  <a:cubicBezTo>
                    <a:pt x="14043" y="8866"/>
                    <a:pt x="11458" y="11164"/>
                    <a:pt x="8455" y="11164"/>
                  </a:cubicBezTo>
                  <a:cubicBezTo>
                    <a:pt x="8267" y="11164"/>
                    <a:pt x="8077" y="11155"/>
                    <a:pt x="7887" y="11136"/>
                  </a:cubicBezTo>
                  <a:cubicBezTo>
                    <a:pt x="3774" y="10744"/>
                    <a:pt x="759" y="7077"/>
                    <a:pt x="1151" y="2974"/>
                  </a:cubicBezTo>
                  <a:lnTo>
                    <a:pt x="437" y="2902"/>
                  </a:lnTo>
                  <a:lnTo>
                    <a:pt x="437" y="2902"/>
                  </a:lnTo>
                  <a:cubicBezTo>
                    <a:pt x="0" y="7407"/>
                    <a:pt x="3310" y="11422"/>
                    <a:pt x="7815" y="11850"/>
                  </a:cubicBezTo>
                  <a:cubicBezTo>
                    <a:pt x="8029" y="11868"/>
                    <a:pt x="8243" y="11877"/>
                    <a:pt x="8449" y="11877"/>
                  </a:cubicBezTo>
                  <a:cubicBezTo>
                    <a:pt x="11830" y="11877"/>
                    <a:pt x="14720" y="9308"/>
                    <a:pt x="15050" y="5882"/>
                  </a:cubicBezTo>
                  <a:cubicBezTo>
                    <a:pt x="15327" y="2929"/>
                    <a:pt x="13159" y="297"/>
                    <a:pt x="10206" y="21"/>
                  </a:cubicBezTo>
                  <a:cubicBezTo>
                    <a:pt x="10064" y="7"/>
                    <a:pt x="9923" y="0"/>
                    <a:pt x="97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36">
              <a:extLst>
                <a:ext uri="{FF2B5EF4-FFF2-40B4-BE49-F238E27FC236}">
                  <a16:creationId xmlns:a16="http://schemas.microsoft.com/office/drawing/2014/main" id="{CFEF9447-DE9E-04FD-777E-E57F3D81403F}"/>
                </a:ext>
              </a:extLst>
            </p:cNvPr>
            <p:cNvSpPr/>
            <p:nvPr/>
          </p:nvSpPr>
          <p:spPr>
            <a:xfrm>
              <a:off x="4406025" y="1816200"/>
              <a:ext cx="331900" cy="337550"/>
            </a:xfrm>
            <a:custGeom>
              <a:avLst/>
              <a:gdLst/>
              <a:ahLst/>
              <a:cxnLst/>
              <a:rect l="l" t="t" r="r" b="b"/>
              <a:pathLst>
                <a:path w="13276" h="13502" extrusionOk="0">
                  <a:moveTo>
                    <a:pt x="6789" y="4794"/>
                  </a:moveTo>
                  <a:cubicBezTo>
                    <a:pt x="6843" y="4794"/>
                    <a:pt x="6896" y="4803"/>
                    <a:pt x="6950" y="4812"/>
                  </a:cubicBezTo>
                  <a:cubicBezTo>
                    <a:pt x="7262" y="4901"/>
                    <a:pt x="7548" y="5240"/>
                    <a:pt x="7780" y="5802"/>
                  </a:cubicBezTo>
                  <a:cubicBezTo>
                    <a:pt x="7717" y="5901"/>
                    <a:pt x="7637" y="5990"/>
                    <a:pt x="7548" y="6070"/>
                  </a:cubicBezTo>
                  <a:cubicBezTo>
                    <a:pt x="7369" y="6216"/>
                    <a:pt x="7154" y="6296"/>
                    <a:pt x="6923" y="6296"/>
                  </a:cubicBezTo>
                  <a:cubicBezTo>
                    <a:pt x="6899" y="6296"/>
                    <a:pt x="6876" y="6295"/>
                    <a:pt x="6852" y="6293"/>
                  </a:cubicBezTo>
                  <a:cubicBezTo>
                    <a:pt x="6593" y="6275"/>
                    <a:pt x="6370" y="6159"/>
                    <a:pt x="6201" y="5963"/>
                  </a:cubicBezTo>
                  <a:cubicBezTo>
                    <a:pt x="6076" y="5820"/>
                    <a:pt x="6022" y="5642"/>
                    <a:pt x="6040" y="5455"/>
                  </a:cubicBezTo>
                  <a:cubicBezTo>
                    <a:pt x="6049" y="5276"/>
                    <a:pt x="6138" y="5107"/>
                    <a:pt x="6281" y="4982"/>
                  </a:cubicBezTo>
                  <a:cubicBezTo>
                    <a:pt x="6370" y="4901"/>
                    <a:pt x="6566" y="4794"/>
                    <a:pt x="6789" y="4794"/>
                  </a:cubicBezTo>
                  <a:close/>
                  <a:moveTo>
                    <a:pt x="5938" y="1"/>
                  </a:moveTo>
                  <a:cubicBezTo>
                    <a:pt x="4701" y="1"/>
                    <a:pt x="3458" y="424"/>
                    <a:pt x="2445" y="1288"/>
                  </a:cubicBezTo>
                  <a:cubicBezTo>
                    <a:pt x="1098" y="2439"/>
                    <a:pt x="277" y="4045"/>
                    <a:pt x="143" y="5811"/>
                  </a:cubicBezTo>
                  <a:cubicBezTo>
                    <a:pt x="1" y="7569"/>
                    <a:pt x="563" y="9291"/>
                    <a:pt x="1713" y="10638"/>
                  </a:cubicBezTo>
                  <a:cubicBezTo>
                    <a:pt x="3328" y="12529"/>
                    <a:pt x="5639" y="13501"/>
                    <a:pt x="7949" y="13501"/>
                  </a:cubicBezTo>
                  <a:cubicBezTo>
                    <a:pt x="9840" y="13501"/>
                    <a:pt x="11732" y="12859"/>
                    <a:pt x="13275" y="11539"/>
                  </a:cubicBezTo>
                  <a:lnTo>
                    <a:pt x="12802" y="10995"/>
                  </a:lnTo>
                  <a:cubicBezTo>
                    <a:pt x="11397" y="12195"/>
                    <a:pt x="9670" y="12784"/>
                    <a:pt x="7951" y="12784"/>
                  </a:cubicBezTo>
                  <a:cubicBezTo>
                    <a:pt x="5839" y="12784"/>
                    <a:pt x="3738" y="11896"/>
                    <a:pt x="2258" y="10165"/>
                  </a:cubicBezTo>
                  <a:cubicBezTo>
                    <a:pt x="1232" y="8969"/>
                    <a:pt x="732" y="7435"/>
                    <a:pt x="857" y="5865"/>
                  </a:cubicBezTo>
                  <a:cubicBezTo>
                    <a:pt x="982" y="4286"/>
                    <a:pt x="1713" y="2859"/>
                    <a:pt x="2909" y="1833"/>
                  </a:cubicBezTo>
                  <a:cubicBezTo>
                    <a:pt x="3785" y="1085"/>
                    <a:pt x="4860" y="719"/>
                    <a:pt x="5931" y="719"/>
                  </a:cubicBezTo>
                  <a:cubicBezTo>
                    <a:pt x="7248" y="719"/>
                    <a:pt x="8558" y="1272"/>
                    <a:pt x="9484" y="2350"/>
                  </a:cubicBezTo>
                  <a:cubicBezTo>
                    <a:pt x="10117" y="3091"/>
                    <a:pt x="10420" y="4036"/>
                    <a:pt x="10340" y="5009"/>
                  </a:cubicBezTo>
                  <a:cubicBezTo>
                    <a:pt x="10269" y="5981"/>
                    <a:pt x="9814" y="6864"/>
                    <a:pt x="9073" y="7497"/>
                  </a:cubicBezTo>
                  <a:cubicBezTo>
                    <a:pt x="8553" y="7945"/>
                    <a:pt x="7912" y="8185"/>
                    <a:pt x="7238" y="8185"/>
                  </a:cubicBezTo>
                  <a:cubicBezTo>
                    <a:pt x="7161" y="8185"/>
                    <a:pt x="7082" y="8182"/>
                    <a:pt x="7004" y="8175"/>
                  </a:cubicBezTo>
                  <a:cubicBezTo>
                    <a:pt x="6236" y="8113"/>
                    <a:pt x="5549" y="7765"/>
                    <a:pt x="5059" y="7185"/>
                  </a:cubicBezTo>
                  <a:cubicBezTo>
                    <a:pt x="4265" y="6257"/>
                    <a:pt x="4372" y="4857"/>
                    <a:pt x="5300" y="4072"/>
                  </a:cubicBezTo>
                  <a:cubicBezTo>
                    <a:pt x="5607" y="3811"/>
                    <a:pt x="5985" y="3663"/>
                    <a:pt x="6377" y="3663"/>
                  </a:cubicBezTo>
                  <a:cubicBezTo>
                    <a:pt x="6428" y="3663"/>
                    <a:pt x="6479" y="3665"/>
                    <a:pt x="6531" y="3670"/>
                  </a:cubicBezTo>
                  <a:cubicBezTo>
                    <a:pt x="6986" y="3706"/>
                    <a:pt x="7396" y="3911"/>
                    <a:pt x="7690" y="4259"/>
                  </a:cubicBezTo>
                  <a:cubicBezTo>
                    <a:pt x="7789" y="4366"/>
                    <a:pt x="7860" y="4491"/>
                    <a:pt x="7913" y="4625"/>
                  </a:cubicBezTo>
                  <a:cubicBezTo>
                    <a:pt x="7682" y="4366"/>
                    <a:pt x="7423" y="4197"/>
                    <a:pt x="7128" y="4116"/>
                  </a:cubicBezTo>
                  <a:cubicBezTo>
                    <a:pt x="7012" y="4087"/>
                    <a:pt x="6897" y="4074"/>
                    <a:pt x="6786" y="4074"/>
                  </a:cubicBezTo>
                  <a:cubicBezTo>
                    <a:pt x="6389" y="4074"/>
                    <a:pt x="6038" y="4242"/>
                    <a:pt x="5808" y="4438"/>
                  </a:cubicBezTo>
                  <a:cubicBezTo>
                    <a:pt x="5523" y="4678"/>
                    <a:pt x="5353" y="5026"/>
                    <a:pt x="5317" y="5401"/>
                  </a:cubicBezTo>
                  <a:cubicBezTo>
                    <a:pt x="5291" y="5776"/>
                    <a:pt x="5407" y="6141"/>
                    <a:pt x="5656" y="6427"/>
                  </a:cubicBezTo>
                  <a:cubicBezTo>
                    <a:pt x="5942" y="6766"/>
                    <a:pt x="6352" y="6971"/>
                    <a:pt x="6798" y="7007"/>
                  </a:cubicBezTo>
                  <a:cubicBezTo>
                    <a:pt x="6843" y="7010"/>
                    <a:pt x="6888" y="7012"/>
                    <a:pt x="6933" y="7012"/>
                  </a:cubicBezTo>
                  <a:cubicBezTo>
                    <a:pt x="7330" y="7012"/>
                    <a:pt x="7707" y="6871"/>
                    <a:pt x="8012" y="6614"/>
                  </a:cubicBezTo>
                  <a:cubicBezTo>
                    <a:pt x="8422" y="6266"/>
                    <a:pt x="8672" y="5776"/>
                    <a:pt x="8707" y="5249"/>
                  </a:cubicBezTo>
                  <a:cubicBezTo>
                    <a:pt x="8752" y="4714"/>
                    <a:pt x="8583" y="4197"/>
                    <a:pt x="8235" y="3786"/>
                  </a:cubicBezTo>
                  <a:cubicBezTo>
                    <a:pt x="7815" y="3296"/>
                    <a:pt x="7235" y="3001"/>
                    <a:pt x="6593" y="2948"/>
                  </a:cubicBezTo>
                  <a:cubicBezTo>
                    <a:pt x="6525" y="2942"/>
                    <a:pt x="6458" y="2939"/>
                    <a:pt x="6390" y="2939"/>
                  </a:cubicBezTo>
                  <a:cubicBezTo>
                    <a:pt x="5815" y="2939"/>
                    <a:pt x="5275" y="3143"/>
                    <a:pt x="4836" y="3519"/>
                  </a:cubicBezTo>
                  <a:cubicBezTo>
                    <a:pt x="3605" y="4571"/>
                    <a:pt x="3462" y="6427"/>
                    <a:pt x="4506" y="7649"/>
                  </a:cubicBezTo>
                  <a:cubicBezTo>
                    <a:pt x="5130" y="8372"/>
                    <a:pt x="5995" y="8818"/>
                    <a:pt x="6941" y="8889"/>
                  </a:cubicBezTo>
                  <a:cubicBezTo>
                    <a:pt x="7035" y="8896"/>
                    <a:pt x="7128" y="8900"/>
                    <a:pt x="7221" y="8900"/>
                  </a:cubicBezTo>
                  <a:cubicBezTo>
                    <a:pt x="8074" y="8900"/>
                    <a:pt x="8886" y="8605"/>
                    <a:pt x="9546" y="8042"/>
                  </a:cubicBezTo>
                  <a:cubicBezTo>
                    <a:pt x="10429" y="7283"/>
                    <a:pt x="10973" y="6222"/>
                    <a:pt x="11063" y="5062"/>
                  </a:cubicBezTo>
                  <a:cubicBezTo>
                    <a:pt x="11152" y="3893"/>
                    <a:pt x="10786" y="2769"/>
                    <a:pt x="10028" y="1877"/>
                  </a:cubicBezTo>
                  <a:cubicBezTo>
                    <a:pt x="8966" y="638"/>
                    <a:pt x="7457" y="1"/>
                    <a:pt x="59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6">
              <a:extLst>
                <a:ext uri="{FF2B5EF4-FFF2-40B4-BE49-F238E27FC236}">
                  <a16:creationId xmlns:a16="http://schemas.microsoft.com/office/drawing/2014/main" id="{AC5C7B0E-8B7B-BF3F-1EF3-17449CF9ADFC}"/>
                </a:ext>
              </a:extLst>
            </p:cNvPr>
            <p:cNvSpPr/>
            <p:nvPr/>
          </p:nvSpPr>
          <p:spPr>
            <a:xfrm>
              <a:off x="4577750" y="2125600"/>
              <a:ext cx="207675" cy="240025"/>
            </a:xfrm>
            <a:custGeom>
              <a:avLst/>
              <a:gdLst/>
              <a:ahLst/>
              <a:cxnLst/>
              <a:rect l="l" t="t" r="r" b="b"/>
              <a:pathLst>
                <a:path w="8307" h="9601" extrusionOk="0">
                  <a:moveTo>
                    <a:pt x="3883" y="1"/>
                  </a:moveTo>
                  <a:cubicBezTo>
                    <a:pt x="3658" y="1"/>
                    <a:pt x="3430" y="19"/>
                    <a:pt x="3203" y="55"/>
                  </a:cubicBezTo>
                  <a:cubicBezTo>
                    <a:pt x="1303" y="349"/>
                    <a:pt x="1" y="2142"/>
                    <a:pt x="304" y="4042"/>
                  </a:cubicBezTo>
                  <a:cubicBezTo>
                    <a:pt x="529" y="5450"/>
                    <a:pt x="1741" y="6452"/>
                    <a:pt x="3122" y="6452"/>
                  </a:cubicBezTo>
                  <a:cubicBezTo>
                    <a:pt x="3272" y="6452"/>
                    <a:pt x="3425" y="6440"/>
                    <a:pt x="3578" y="6415"/>
                  </a:cubicBezTo>
                  <a:cubicBezTo>
                    <a:pt x="4863" y="6210"/>
                    <a:pt x="5746" y="5006"/>
                    <a:pt x="5541" y="3721"/>
                  </a:cubicBezTo>
                  <a:cubicBezTo>
                    <a:pt x="5388" y="2755"/>
                    <a:pt x="4551" y="2064"/>
                    <a:pt x="3602" y="2064"/>
                  </a:cubicBezTo>
                  <a:cubicBezTo>
                    <a:pt x="3500" y="2064"/>
                    <a:pt x="3396" y="2072"/>
                    <a:pt x="3293" y="2089"/>
                  </a:cubicBezTo>
                  <a:cubicBezTo>
                    <a:pt x="2864" y="2160"/>
                    <a:pt x="2481" y="2392"/>
                    <a:pt x="2222" y="2749"/>
                  </a:cubicBezTo>
                  <a:cubicBezTo>
                    <a:pt x="1963" y="3097"/>
                    <a:pt x="1865" y="3534"/>
                    <a:pt x="1937" y="3962"/>
                  </a:cubicBezTo>
                  <a:cubicBezTo>
                    <a:pt x="1990" y="4328"/>
                    <a:pt x="2186" y="4649"/>
                    <a:pt x="2490" y="4872"/>
                  </a:cubicBezTo>
                  <a:cubicBezTo>
                    <a:pt x="2722" y="5041"/>
                    <a:pt x="3000" y="5133"/>
                    <a:pt x="3286" y="5133"/>
                  </a:cubicBezTo>
                  <a:cubicBezTo>
                    <a:pt x="3362" y="5133"/>
                    <a:pt x="3439" y="5126"/>
                    <a:pt x="3516" y="5113"/>
                  </a:cubicBezTo>
                  <a:lnTo>
                    <a:pt x="3400" y="4408"/>
                  </a:lnTo>
                  <a:cubicBezTo>
                    <a:pt x="3367" y="4413"/>
                    <a:pt x="3335" y="4416"/>
                    <a:pt x="3302" y="4416"/>
                  </a:cubicBezTo>
                  <a:cubicBezTo>
                    <a:pt x="3164" y="4416"/>
                    <a:pt x="3025" y="4370"/>
                    <a:pt x="2909" y="4283"/>
                  </a:cubicBezTo>
                  <a:cubicBezTo>
                    <a:pt x="2766" y="4185"/>
                    <a:pt x="2668" y="4025"/>
                    <a:pt x="2641" y="3855"/>
                  </a:cubicBezTo>
                  <a:cubicBezTo>
                    <a:pt x="2606" y="3605"/>
                    <a:pt x="2659" y="3364"/>
                    <a:pt x="2811" y="3168"/>
                  </a:cubicBezTo>
                  <a:cubicBezTo>
                    <a:pt x="2954" y="2972"/>
                    <a:pt x="3168" y="2838"/>
                    <a:pt x="3409" y="2802"/>
                  </a:cubicBezTo>
                  <a:cubicBezTo>
                    <a:pt x="3479" y="2790"/>
                    <a:pt x="3548" y="2785"/>
                    <a:pt x="3617" y="2785"/>
                  </a:cubicBezTo>
                  <a:cubicBezTo>
                    <a:pt x="4212" y="2785"/>
                    <a:pt x="4731" y="3220"/>
                    <a:pt x="4827" y="3828"/>
                  </a:cubicBezTo>
                  <a:cubicBezTo>
                    <a:pt x="4970" y="4720"/>
                    <a:pt x="4354" y="5568"/>
                    <a:pt x="3462" y="5711"/>
                  </a:cubicBezTo>
                  <a:cubicBezTo>
                    <a:pt x="3348" y="5729"/>
                    <a:pt x="3235" y="5738"/>
                    <a:pt x="3123" y="5738"/>
                  </a:cubicBezTo>
                  <a:cubicBezTo>
                    <a:pt x="2088" y="5738"/>
                    <a:pt x="1178" y="4981"/>
                    <a:pt x="1009" y="3926"/>
                  </a:cubicBezTo>
                  <a:cubicBezTo>
                    <a:pt x="777" y="2419"/>
                    <a:pt x="1803" y="1000"/>
                    <a:pt x="3310" y="760"/>
                  </a:cubicBezTo>
                  <a:cubicBezTo>
                    <a:pt x="3495" y="731"/>
                    <a:pt x="3680" y="717"/>
                    <a:pt x="3863" y="717"/>
                  </a:cubicBezTo>
                  <a:cubicBezTo>
                    <a:pt x="4610" y="717"/>
                    <a:pt x="5335" y="949"/>
                    <a:pt x="5951" y="1393"/>
                  </a:cubicBezTo>
                  <a:cubicBezTo>
                    <a:pt x="6718" y="1955"/>
                    <a:pt x="7227" y="2776"/>
                    <a:pt x="7378" y="3712"/>
                  </a:cubicBezTo>
                  <a:cubicBezTo>
                    <a:pt x="7566" y="4908"/>
                    <a:pt x="7280" y="6103"/>
                    <a:pt x="6567" y="7085"/>
                  </a:cubicBezTo>
                  <a:cubicBezTo>
                    <a:pt x="5853" y="8057"/>
                    <a:pt x="4809" y="8699"/>
                    <a:pt x="3614" y="8895"/>
                  </a:cubicBezTo>
                  <a:lnTo>
                    <a:pt x="3730" y="9600"/>
                  </a:lnTo>
                  <a:cubicBezTo>
                    <a:pt x="5112" y="9377"/>
                    <a:pt x="6326" y="8637"/>
                    <a:pt x="7146" y="7504"/>
                  </a:cubicBezTo>
                  <a:cubicBezTo>
                    <a:pt x="7967" y="6371"/>
                    <a:pt x="8306" y="4979"/>
                    <a:pt x="8083" y="3596"/>
                  </a:cubicBezTo>
                  <a:cubicBezTo>
                    <a:pt x="7905" y="2472"/>
                    <a:pt x="7298" y="1482"/>
                    <a:pt x="6379" y="813"/>
                  </a:cubicBezTo>
                  <a:cubicBezTo>
                    <a:pt x="5639" y="279"/>
                    <a:pt x="4774" y="1"/>
                    <a:pt x="38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6">
              <a:extLst>
                <a:ext uri="{FF2B5EF4-FFF2-40B4-BE49-F238E27FC236}">
                  <a16:creationId xmlns:a16="http://schemas.microsoft.com/office/drawing/2014/main" id="{3769EF76-44DE-5686-7F8D-3D3653E422A2}"/>
                </a:ext>
              </a:extLst>
            </p:cNvPr>
            <p:cNvSpPr/>
            <p:nvPr/>
          </p:nvSpPr>
          <p:spPr>
            <a:xfrm>
              <a:off x="4672550" y="2331025"/>
              <a:ext cx="226375" cy="215250"/>
            </a:xfrm>
            <a:custGeom>
              <a:avLst/>
              <a:gdLst/>
              <a:ahLst/>
              <a:cxnLst/>
              <a:rect l="l" t="t" r="r" b="b"/>
              <a:pathLst>
                <a:path w="9055" h="8610" extrusionOk="0">
                  <a:moveTo>
                    <a:pt x="3668" y="0"/>
                  </a:moveTo>
                  <a:cubicBezTo>
                    <a:pt x="2302" y="0"/>
                    <a:pt x="991" y="516"/>
                    <a:pt x="0" y="1472"/>
                  </a:cubicBezTo>
                  <a:lnTo>
                    <a:pt x="509" y="1990"/>
                  </a:lnTo>
                  <a:cubicBezTo>
                    <a:pt x="1350" y="1175"/>
                    <a:pt x="2436" y="722"/>
                    <a:pt x="3627" y="722"/>
                  </a:cubicBezTo>
                  <a:cubicBezTo>
                    <a:pt x="3661" y="722"/>
                    <a:pt x="3695" y="722"/>
                    <a:pt x="3729" y="723"/>
                  </a:cubicBezTo>
                  <a:cubicBezTo>
                    <a:pt x="4933" y="741"/>
                    <a:pt x="6066" y="1232"/>
                    <a:pt x="6905" y="2097"/>
                  </a:cubicBezTo>
                  <a:cubicBezTo>
                    <a:pt x="8270" y="3506"/>
                    <a:pt x="8225" y="5755"/>
                    <a:pt x="6825" y="7119"/>
                  </a:cubicBezTo>
                  <a:cubicBezTo>
                    <a:pt x="6287" y="7639"/>
                    <a:pt x="5592" y="7898"/>
                    <a:pt x="4897" y="7898"/>
                  </a:cubicBezTo>
                  <a:cubicBezTo>
                    <a:pt x="4173" y="7898"/>
                    <a:pt x="3450" y="7617"/>
                    <a:pt x="2908" y="7057"/>
                  </a:cubicBezTo>
                  <a:cubicBezTo>
                    <a:pt x="2088" y="6201"/>
                    <a:pt x="2106" y="4845"/>
                    <a:pt x="2962" y="4024"/>
                  </a:cubicBezTo>
                  <a:cubicBezTo>
                    <a:pt x="3266" y="3728"/>
                    <a:pt x="3672" y="3560"/>
                    <a:pt x="4098" y="3560"/>
                  </a:cubicBezTo>
                  <a:cubicBezTo>
                    <a:pt x="4109" y="3560"/>
                    <a:pt x="4120" y="3560"/>
                    <a:pt x="4131" y="3560"/>
                  </a:cubicBezTo>
                  <a:cubicBezTo>
                    <a:pt x="4568" y="3569"/>
                    <a:pt x="4978" y="3747"/>
                    <a:pt x="5281" y="4060"/>
                  </a:cubicBezTo>
                  <a:cubicBezTo>
                    <a:pt x="5754" y="4550"/>
                    <a:pt x="5745" y="5344"/>
                    <a:pt x="5246" y="5817"/>
                  </a:cubicBezTo>
                  <a:cubicBezTo>
                    <a:pt x="5071" y="5992"/>
                    <a:pt x="4840" y="6079"/>
                    <a:pt x="4608" y="6079"/>
                  </a:cubicBezTo>
                  <a:cubicBezTo>
                    <a:pt x="4367" y="6079"/>
                    <a:pt x="4125" y="5985"/>
                    <a:pt x="3943" y="5799"/>
                  </a:cubicBezTo>
                  <a:cubicBezTo>
                    <a:pt x="3693" y="5532"/>
                    <a:pt x="3702" y="5112"/>
                    <a:pt x="3961" y="4854"/>
                  </a:cubicBezTo>
                  <a:lnTo>
                    <a:pt x="3462" y="4336"/>
                  </a:lnTo>
                  <a:cubicBezTo>
                    <a:pt x="2917" y="4871"/>
                    <a:pt x="2899" y="5746"/>
                    <a:pt x="3435" y="6299"/>
                  </a:cubicBezTo>
                  <a:cubicBezTo>
                    <a:pt x="3738" y="6611"/>
                    <a:pt x="4140" y="6789"/>
                    <a:pt x="4586" y="6798"/>
                  </a:cubicBezTo>
                  <a:cubicBezTo>
                    <a:pt x="4597" y="6799"/>
                    <a:pt x="4607" y="6799"/>
                    <a:pt x="4618" y="6799"/>
                  </a:cubicBezTo>
                  <a:cubicBezTo>
                    <a:pt x="5043" y="6799"/>
                    <a:pt x="5441" y="6630"/>
                    <a:pt x="5754" y="6334"/>
                  </a:cubicBezTo>
                  <a:cubicBezTo>
                    <a:pt x="6530" y="5585"/>
                    <a:pt x="6548" y="4336"/>
                    <a:pt x="5799" y="3560"/>
                  </a:cubicBezTo>
                  <a:cubicBezTo>
                    <a:pt x="5362" y="3105"/>
                    <a:pt x="4773" y="2855"/>
                    <a:pt x="4140" y="2846"/>
                  </a:cubicBezTo>
                  <a:cubicBezTo>
                    <a:pt x="4117" y="2846"/>
                    <a:pt x="4095" y="2845"/>
                    <a:pt x="4073" y="2845"/>
                  </a:cubicBezTo>
                  <a:cubicBezTo>
                    <a:pt x="3457" y="2845"/>
                    <a:pt x="2893" y="3084"/>
                    <a:pt x="2462" y="3506"/>
                  </a:cubicBezTo>
                  <a:cubicBezTo>
                    <a:pt x="1320" y="4604"/>
                    <a:pt x="1294" y="6415"/>
                    <a:pt x="2391" y="7557"/>
                  </a:cubicBezTo>
                  <a:cubicBezTo>
                    <a:pt x="3069" y="8261"/>
                    <a:pt x="3988" y="8609"/>
                    <a:pt x="4898" y="8609"/>
                  </a:cubicBezTo>
                  <a:cubicBezTo>
                    <a:pt x="5772" y="8609"/>
                    <a:pt x="6646" y="8288"/>
                    <a:pt x="7324" y="7637"/>
                  </a:cubicBezTo>
                  <a:cubicBezTo>
                    <a:pt x="9010" y="5995"/>
                    <a:pt x="9055" y="3292"/>
                    <a:pt x="7422" y="1597"/>
                  </a:cubicBezTo>
                  <a:cubicBezTo>
                    <a:pt x="6450" y="589"/>
                    <a:pt x="5139" y="27"/>
                    <a:pt x="3738" y="0"/>
                  </a:cubicBezTo>
                  <a:cubicBezTo>
                    <a:pt x="3715" y="0"/>
                    <a:pt x="3692" y="0"/>
                    <a:pt x="3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6">
              <a:extLst>
                <a:ext uri="{FF2B5EF4-FFF2-40B4-BE49-F238E27FC236}">
                  <a16:creationId xmlns:a16="http://schemas.microsoft.com/office/drawing/2014/main" id="{06282362-0A01-DF17-4274-6ED795EE2D11}"/>
                </a:ext>
              </a:extLst>
            </p:cNvPr>
            <p:cNvSpPr/>
            <p:nvPr/>
          </p:nvSpPr>
          <p:spPr>
            <a:xfrm>
              <a:off x="4714025" y="2059275"/>
              <a:ext cx="56675" cy="54775"/>
            </a:xfrm>
            <a:custGeom>
              <a:avLst/>
              <a:gdLst/>
              <a:ahLst/>
              <a:cxnLst/>
              <a:rect l="l" t="t" r="r" b="b"/>
              <a:pathLst>
                <a:path w="2267" h="2191" extrusionOk="0">
                  <a:moveTo>
                    <a:pt x="1150" y="726"/>
                  </a:moveTo>
                  <a:cubicBezTo>
                    <a:pt x="1162" y="726"/>
                    <a:pt x="1175" y="726"/>
                    <a:pt x="1187" y="727"/>
                  </a:cubicBezTo>
                  <a:cubicBezTo>
                    <a:pt x="1392" y="745"/>
                    <a:pt x="1544" y="924"/>
                    <a:pt x="1517" y="1129"/>
                  </a:cubicBezTo>
                  <a:cubicBezTo>
                    <a:pt x="1500" y="1323"/>
                    <a:pt x="1331" y="1469"/>
                    <a:pt x="1147" y="1469"/>
                  </a:cubicBezTo>
                  <a:cubicBezTo>
                    <a:pt x="1137" y="1469"/>
                    <a:pt x="1126" y="1469"/>
                    <a:pt x="1116" y="1468"/>
                  </a:cubicBezTo>
                  <a:cubicBezTo>
                    <a:pt x="910" y="1450"/>
                    <a:pt x="759" y="1263"/>
                    <a:pt x="777" y="1057"/>
                  </a:cubicBezTo>
                  <a:cubicBezTo>
                    <a:pt x="786" y="959"/>
                    <a:pt x="830" y="870"/>
                    <a:pt x="910" y="808"/>
                  </a:cubicBezTo>
                  <a:cubicBezTo>
                    <a:pt x="981" y="753"/>
                    <a:pt x="1065" y="726"/>
                    <a:pt x="1150" y="726"/>
                  </a:cubicBezTo>
                  <a:close/>
                  <a:moveTo>
                    <a:pt x="1150" y="0"/>
                  </a:moveTo>
                  <a:cubicBezTo>
                    <a:pt x="898" y="0"/>
                    <a:pt x="652" y="89"/>
                    <a:pt x="455" y="255"/>
                  </a:cubicBezTo>
                  <a:cubicBezTo>
                    <a:pt x="223" y="442"/>
                    <a:pt x="90" y="701"/>
                    <a:pt x="63" y="995"/>
                  </a:cubicBezTo>
                  <a:cubicBezTo>
                    <a:pt x="0" y="1593"/>
                    <a:pt x="447" y="2128"/>
                    <a:pt x="1044" y="2181"/>
                  </a:cubicBezTo>
                  <a:cubicBezTo>
                    <a:pt x="1080" y="2190"/>
                    <a:pt x="1116" y="2190"/>
                    <a:pt x="1151" y="2190"/>
                  </a:cubicBezTo>
                  <a:cubicBezTo>
                    <a:pt x="1704" y="2190"/>
                    <a:pt x="2177" y="1762"/>
                    <a:pt x="2240" y="1200"/>
                  </a:cubicBezTo>
                  <a:cubicBezTo>
                    <a:pt x="2266" y="915"/>
                    <a:pt x="2177" y="629"/>
                    <a:pt x="1990" y="397"/>
                  </a:cubicBezTo>
                  <a:cubicBezTo>
                    <a:pt x="1803" y="174"/>
                    <a:pt x="1544" y="40"/>
                    <a:pt x="1249" y="5"/>
                  </a:cubicBezTo>
                  <a:cubicBezTo>
                    <a:pt x="1216" y="2"/>
                    <a:pt x="1183" y="0"/>
                    <a:pt x="1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6">
              <a:extLst>
                <a:ext uri="{FF2B5EF4-FFF2-40B4-BE49-F238E27FC236}">
                  <a16:creationId xmlns:a16="http://schemas.microsoft.com/office/drawing/2014/main" id="{57AEF08D-0B80-3926-F0AC-77FE70E78D8A}"/>
                </a:ext>
              </a:extLst>
            </p:cNvPr>
            <p:cNvSpPr/>
            <p:nvPr/>
          </p:nvSpPr>
          <p:spPr>
            <a:xfrm>
              <a:off x="4635750" y="2198875"/>
              <a:ext cx="56450" cy="54775"/>
            </a:xfrm>
            <a:custGeom>
              <a:avLst/>
              <a:gdLst/>
              <a:ahLst/>
              <a:cxnLst/>
              <a:rect l="l" t="t" r="r" b="b"/>
              <a:pathLst>
                <a:path w="2258" h="2191" extrusionOk="0">
                  <a:moveTo>
                    <a:pt x="1142" y="719"/>
                  </a:moveTo>
                  <a:cubicBezTo>
                    <a:pt x="1160" y="719"/>
                    <a:pt x="1169" y="719"/>
                    <a:pt x="1178" y="728"/>
                  </a:cubicBezTo>
                  <a:cubicBezTo>
                    <a:pt x="1276" y="737"/>
                    <a:pt x="1374" y="781"/>
                    <a:pt x="1436" y="862"/>
                  </a:cubicBezTo>
                  <a:cubicBezTo>
                    <a:pt x="1499" y="933"/>
                    <a:pt x="1526" y="1031"/>
                    <a:pt x="1517" y="1129"/>
                  </a:cubicBezTo>
                  <a:cubicBezTo>
                    <a:pt x="1508" y="1227"/>
                    <a:pt x="1463" y="1317"/>
                    <a:pt x="1383" y="1388"/>
                  </a:cubicBezTo>
                  <a:cubicBezTo>
                    <a:pt x="1313" y="1443"/>
                    <a:pt x="1229" y="1470"/>
                    <a:pt x="1143" y="1470"/>
                  </a:cubicBezTo>
                  <a:cubicBezTo>
                    <a:pt x="1131" y="1470"/>
                    <a:pt x="1119" y="1469"/>
                    <a:pt x="1106" y="1468"/>
                  </a:cubicBezTo>
                  <a:cubicBezTo>
                    <a:pt x="901" y="1450"/>
                    <a:pt x="750" y="1263"/>
                    <a:pt x="776" y="1058"/>
                  </a:cubicBezTo>
                  <a:cubicBezTo>
                    <a:pt x="785" y="960"/>
                    <a:pt x="830" y="871"/>
                    <a:pt x="910" y="808"/>
                  </a:cubicBezTo>
                  <a:cubicBezTo>
                    <a:pt x="973" y="755"/>
                    <a:pt x="1053" y="719"/>
                    <a:pt x="1142" y="719"/>
                  </a:cubicBezTo>
                  <a:close/>
                  <a:moveTo>
                    <a:pt x="1147" y="1"/>
                  </a:moveTo>
                  <a:cubicBezTo>
                    <a:pt x="891" y="1"/>
                    <a:pt x="651" y="90"/>
                    <a:pt x="446" y="255"/>
                  </a:cubicBezTo>
                  <a:cubicBezTo>
                    <a:pt x="223" y="442"/>
                    <a:pt x="80" y="701"/>
                    <a:pt x="54" y="995"/>
                  </a:cubicBezTo>
                  <a:cubicBezTo>
                    <a:pt x="0" y="1593"/>
                    <a:pt x="437" y="2128"/>
                    <a:pt x="1044" y="2182"/>
                  </a:cubicBezTo>
                  <a:cubicBezTo>
                    <a:pt x="1080" y="2191"/>
                    <a:pt x="1115" y="2191"/>
                    <a:pt x="1151" y="2191"/>
                  </a:cubicBezTo>
                  <a:cubicBezTo>
                    <a:pt x="1401" y="2191"/>
                    <a:pt x="1642" y="2102"/>
                    <a:pt x="1838" y="1941"/>
                  </a:cubicBezTo>
                  <a:cubicBezTo>
                    <a:pt x="2070" y="1754"/>
                    <a:pt x="2204" y="1495"/>
                    <a:pt x="2230" y="1201"/>
                  </a:cubicBezTo>
                  <a:cubicBezTo>
                    <a:pt x="2257" y="906"/>
                    <a:pt x="2177" y="630"/>
                    <a:pt x="1990" y="398"/>
                  </a:cubicBezTo>
                  <a:cubicBezTo>
                    <a:pt x="1802" y="175"/>
                    <a:pt x="1544" y="32"/>
                    <a:pt x="1249" y="5"/>
                  </a:cubicBezTo>
                  <a:cubicBezTo>
                    <a:pt x="1215" y="2"/>
                    <a:pt x="1181" y="1"/>
                    <a:pt x="1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6">
              <a:extLst>
                <a:ext uri="{FF2B5EF4-FFF2-40B4-BE49-F238E27FC236}">
                  <a16:creationId xmlns:a16="http://schemas.microsoft.com/office/drawing/2014/main" id="{14C88FD2-99CF-76CB-CF66-C86E4DD6A101}"/>
                </a:ext>
              </a:extLst>
            </p:cNvPr>
            <p:cNvSpPr/>
            <p:nvPr/>
          </p:nvSpPr>
          <p:spPr>
            <a:xfrm>
              <a:off x="4751275" y="2431050"/>
              <a:ext cx="56450" cy="54550"/>
            </a:xfrm>
            <a:custGeom>
              <a:avLst/>
              <a:gdLst/>
              <a:ahLst/>
              <a:cxnLst/>
              <a:rect l="l" t="t" r="r" b="b"/>
              <a:pathLst>
                <a:path w="2258" h="2182" extrusionOk="0">
                  <a:moveTo>
                    <a:pt x="1151" y="719"/>
                  </a:moveTo>
                  <a:cubicBezTo>
                    <a:pt x="1356" y="737"/>
                    <a:pt x="1508" y="924"/>
                    <a:pt x="1490" y="1129"/>
                  </a:cubicBezTo>
                  <a:cubicBezTo>
                    <a:pt x="1481" y="1227"/>
                    <a:pt x="1428" y="1316"/>
                    <a:pt x="1356" y="1379"/>
                  </a:cubicBezTo>
                  <a:cubicBezTo>
                    <a:pt x="1286" y="1433"/>
                    <a:pt x="1202" y="1461"/>
                    <a:pt x="1116" y="1461"/>
                  </a:cubicBezTo>
                  <a:cubicBezTo>
                    <a:pt x="1104" y="1461"/>
                    <a:pt x="1092" y="1460"/>
                    <a:pt x="1080" y="1459"/>
                  </a:cubicBezTo>
                  <a:cubicBezTo>
                    <a:pt x="982" y="1450"/>
                    <a:pt x="892" y="1406"/>
                    <a:pt x="830" y="1325"/>
                  </a:cubicBezTo>
                  <a:cubicBezTo>
                    <a:pt x="767" y="1254"/>
                    <a:pt x="732" y="1156"/>
                    <a:pt x="741" y="1058"/>
                  </a:cubicBezTo>
                  <a:cubicBezTo>
                    <a:pt x="750" y="951"/>
                    <a:pt x="803" y="861"/>
                    <a:pt x="875" y="799"/>
                  </a:cubicBezTo>
                  <a:cubicBezTo>
                    <a:pt x="946" y="745"/>
                    <a:pt x="1026" y="719"/>
                    <a:pt x="1115" y="719"/>
                  </a:cubicBezTo>
                  <a:close/>
                  <a:moveTo>
                    <a:pt x="1113" y="0"/>
                  </a:moveTo>
                  <a:cubicBezTo>
                    <a:pt x="858" y="0"/>
                    <a:pt x="615" y="82"/>
                    <a:pt x="420" y="246"/>
                  </a:cubicBezTo>
                  <a:cubicBezTo>
                    <a:pt x="197" y="433"/>
                    <a:pt x="54" y="692"/>
                    <a:pt x="27" y="986"/>
                  </a:cubicBezTo>
                  <a:cubicBezTo>
                    <a:pt x="0" y="1281"/>
                    <a:pt x="89" y="1557"/>
                    <a:pt x="268" y="1789"/>
                  </a:cubicBezTo>
                  <a:cubicBezTo>
                    <a:pt x="455" y="2012"/>
                    <a:pt x="723" y="2146"/>
                    <a:pt x="1008" y="2182"/>
                  </a:cubicBezTo>
                  <a:lnTo>
                    <a:pt x="1115" y="2182"/>
                  </a:lnTo>
                  <a:cubicBezTo>
                    <a:pt x="1365" y="2182"/>
                    <a:pt x="1615" y="2093"/>
                    <a:pt x="1811" y="1932"/>
                  </a:cubicBezTo>
                  <a:cubicBezTo>
                    <a:pt x="2034" y="1745"/>
                    <a:pt x="2177" y="1486"/>
                    <a:pt x="2204" y="1192"/>
                  </a:cubicBezTo>
                  <a:cubicBezTo>
                    <a:pt x="2257" y="594"/>
                    <a:pt x="1820" y="59"/>
                    <a:pt x="1222" y="5"/>
                  </a:cubicBezTo>
                  <a:cubicBezTo>
                    <a:pt x="1186" y="2"/>
                    <a:pt x="1149" y="0"/>
                    <a:pt x="1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6">
              <a:extLst>
                <a:ext uri="{FF2B5EF4-FFF2-40B4-BE49-F238E27FC236}">
                  <a16:creationId xmlns:a16="http://schemas.microsoft.com/office/drawing/2014/main" id="{DCA16589-D7BA-3338-F6D0-A86764512C04}"/>
                </a:ext>
              </a:extLst>
            </p:cNvPr>
            <p:cNvSpPr/>
            <p:nvPr/>
          </p:nvSpPr>
          <p:spPr>
            <a:xfrm>
              <a:off x="3559425" y="1329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17"/>
                  </a:moveTo>
                  <a:lnTo>
                    <a:pt x="7458" y="1829"/>
                  </a:lnTo>
                  <a:cubicBezTo>
                    <a:pt x="12400" y="6771"/>
                    <a:pt x="9653" y="12650"/>
                    <a:pt x="7512" y="15068"/>
                  </a:cubicBezTo>
                  <a:lnTo>
                    <a:pt x="6646" y="16040"/>
                  </a:lnTo>
                  <a:lnTo>
                    <a:pt x="5781" y="15068"/>
                  </a:lnTo>
                  <a:cubicBezTo>
                    <a:pt x="3640" y="12650"/>
                    <a:pt x="892" y="6771"/>
                    <a:pt x="5826" y="1829"/>
                  </a:cubicBezTo>
                  <a:lnTo>
                    <a:pt x="6646" y="1017"/>
                  </a:lnTo>
                  <a:close/>
                  <a:moveTo>
                    <a:pt x="6646" y="0"/>
                  </a:moveTo>
                  <a:lnTo>
                    <a:pt x="5317" y="1320"/>
                  </a:lnTo>
                  <a:cubicBezTo>
                    <a:pt x="0" y="6646"/>
                    <a:pt x="2944" y="12953"/>
                    <a:pt x="5246" y="15541"/>
                  </a:cubicBezTo>
                  <a:lnTo>
                    <a:pt x="6646" y="17120"/>
                  </a:lnTo>
                  <a:lnTo>
                    <a:pt x="8047" y="15541"/>
                  </a:lnTo>
                  <a:cubicBezTo>
                    <a:pt x="10349" y="12953"/>
                    <a:pt x="13293" y="6646"/>
                    <a:pt x="7967" y="1320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6">
              <a:extLst>
                <a:ext uri="{FF2B5EF4-FFF2-40B4-BE49-F238E27FC236}">
                  <a16:creationId xmlns:a16="http://schemas.microsoft.com/office/drawing/2014/main" id="{65236BD9-55AF-1EE4-BC60-C70C2E60F06D}"/>
                </a:ext>
              </a:extLst>
            </p:cNvPr>
            <p:cNvSpPr/>
            <p:nvPr/>
          </p:nvSpPr>
          <p:spPr>
            <a:xfrm>
              <a:off x="3625425" y="143580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1" y="3997"/>
                    <a:pt x="4006" y="8511"/>
                    <a:pt x="4006" y="8511"/>
                  </a:cubicBezTo>
                  <a:cubicBezTo>
                    <a:pt x="4006" y="8511"/>
                    <a:pt x="8003" y="3997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6">
              <a:extLst>
                <a:ext uri="{FF2B5EF4-FFF2-40B4-BE49-F238E27FC236}">
                  <a16:creationId xmlns:a16="http://schemas.microsoft.com/office/drawing/2014/main" id="{899DCB1F-E901-C09F-DB82-C5C4F9CB33C8}"/>
                </a:ext>
              </a:extLst>
            </p:cNvPr>
            <p:cNvSpPr/>
            <p:nvPr/>
          </p:nvSpPr>
          <p:spPr>
            <a:xfrm>
              <a:off x="3620525" y="1429325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18"/>
                  </a:moveTo>
                  <a:cubicBezTo>
                    <a:pt x="7467" y="3944"/>
                    <a:pt x="4863" y="7655"/>
                    <a:pt x="4202" y="8485"/>
                  </a:cubicBezTo>
                  <a:cubicBezTo>
                    <a:pt x="3560" y="7664"/>
                    <a:pt x="982" y="3899"/>
                    <a:pt x="4202" y="518"/>
                  </a:cubicBezTo>
                  <a:close/>
                  <a:moveTo>
                    <a:pt x="4202" y="1"/>
                  </a:moveTo>
                  <a:lnTo>
                    <a:pt x="4077" y="135"/>
                  </a:lnTo>
                  <a:cubicBezTo>
                    <a:pt x="1" y="4203"/>
                    <a:pt x="4024" y="8842"/>
                    <a:pt x="4069" y="8886"/>
                  </a:cubicBezTo>
                  <a:lnTo>
                    <a:pt x="4202" y="9038"/>
                  </a:lnTo>
                  <a:lnTo>
                    <a:pt x="4336" y="8886"/>
                  </a:lnTo>
                  <a:cubicBezTo>
                    <a:pt x="4381" y="8842"/>
                    <a:pt x="8404" y="4203"/>
                    <a:pt x="4327" y="135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6">
              <a:extLst>
                <a:ext uri="{FF2B5EF4-FFF2-40B4-BE49-F238E27FC236}">
                  <a16:creationId xmlns:a16="http://schemas.microsoft.com/office/drawing/2014/main" id="{77244396-954B-2051-7757-E34E20C83631}"/>
                </a:ext>
              </a:extLst>
            </p:cNvPr>
            <p:cNvSpPr/>
            <p:nvPr/>
          </p:nvSpPr>
          <p:spPr>
            <a:xfrm>
              <a:off x="4807700" y="2726700"/>
              <a:ext cx="428225" cy="215875"/>
            </a:xfrm>
            <a:custGeom>
              <a:avLst/>
              <a:gdLst/>
              <a:ahLst/>
              <a:cxnLst/>
              <a:rect l="l" t="t" r="r" b="b"/>
              <a:pathLst>
                <a:path w="17129" h="8635" extrusionOk="0">
                  <a:moveTo>
                    <a:pt x="9001" y="731"/>
                  </a:moveTo>
                  <a:cubicBezTo>
                    <a:pt x="11052" y="731"/>
                    <a:pt x="13252" y="1458"/>
                    <a:pt x="15291" y="3496"/>
                  </a:cubicBezTo>
                  <a:lnTo>
                    <a:pt x="16112" y="4317"/>
                  </a:lnTo>
                  <a:lnTo>
                    <a:pt x="15291" y="5129"/>
                  </a:lnTo>
                  <a:cubicBezTo>
                    <a:pt x="13250" y="7173"/>
                    <a:pt x="11048" y="7902"/>
                    <a:pt x="8996" y="7902"/>
                  </a:cubicBezTo>
                  <a:cubicBezTo>
                    <a:pt x="6086" y="7902"/>
                    <a:pt x="3479" y="6438"/>
                    <a:pt x="2061" y="5182"/>
                  </a:cubicBezTo>
                  <a:lnTo>
                    <a:pt x="1089" y="4317"/>
                  </a:lnTo>
                  <a:lnTo>
                    <a:pt x="2061" y="3452"/>
                  </a:lnTo>
                  <a:cubicBezTo>
                    <a:pt x="3480" y="2196"/>
                    <a:pt x="6089" y="731"/>
                    <a:pt x="9001" y="731"/>
                  </a:cubicBezTo>
                  <a:close/>
                  <a:moveTo>
                    <a:pt x="9016" y="0"/>
                  </a:moveTo>
                  <a:cubicBezTo>
                    <a:pt x="5895" y="0"/>
                    <a:pt x="3103" y="1568"/>
                    <a:pt x="1588" y="2917"/>
                  </a:cubicBezTo>
                  <a:lnTo>
                    <a:pt x="0" y="4317"/>
                  </a:lnTo>
                  <a:lnTo>
                    <a:pt x="1588" y="5718"/>
                  </a:lnTo>
                  <a:cubicBezTo>
                    <a:pt x="3105" y="7065"/>
                    <a:pt x="5897" y="8635"/>
                    <a:pt x="9011" y="8635"/>
                  </a:cubicBezTo>
                  <a:cubicBezTo>
                    <a:pt x="11223" y="8635"/>
                    <a:pt x="13596" y="7850"/>
                    <a:pt x="15799" y="5637"/>
                  </a:cubicBezTo>
                  <a:lnTo>
                    <a:pt x="17129" y="4317"/>
                  </a:lnTo>
                  <a:lnTo>
                    <a:pt x="15799" y="2988"/>
                  </a:lnTo>
                  <a:cubicBezTo>
                    <a:pt x="13597" y="785"/>
                    <a:pt x="11224" y="0"/>
                    <a:pt x="90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6">
              <a:extLst>
                <a:ext uri="{FF2B5EF4-FFF2-40B4-BE49-F238E27FC236}">
                  <a16:creationId xmlns:a16="http://schemas.microsoft.com/office/drawing/2014/main" id="{43931061-AE1F-5C64-CCCE-04BC66811267}"/>
                </a:ext>
              </a:extLst>
            </p:cNvPr>
            <p:cNvSpPr/>
            <p:nvPr/>
          </p:nvSpPr>
          <p:spPr>
            <a:xfrm>
              <a:off x="4917200" y="2790100"/>
              <a:ext cx="212800" cy="88950"/>
            </a:xfrm>
            <a:custGeom>
              <a:avLst/>
              <a:gdLst/>
              <a:ahLst/>
              <a:cxnLst/>
              <a:rect l="l" t="t" r="r" b="b"/>
              <a:pathLst>
                <a:path w="8512" h="3558" extrusionOk="0">
                  <a:moveTo>
                    <a:pt x="4524" y="1"/>
                  </a:moveTo>
                  <a:cubicBezTo>
                    <a:pt x="2003" y="1"/>
                    <a:pt x="1" y="1781"/>
                    <a:pt x="1" y="1781"/>
                  </a:cubicBezTo>
                  <a:cubicBezTo>
                    <a:pt x="1" y="1781"/>
                    <a:pt x="2003" y="3557"/>
                    <a:pt x="4524" y="3557"/>
                  </a:cubicBezTo>
                  <a:cubicBezTo>
                    <a:pt x="5785" y="3557"/>
                    <a:pt x="7176" y="3113"/>
                    <a:pt x="8511" y="1781"/>
                  </a:cubicBezTo>
                  <a:cubicBezTo>
                    <a:pt x="7176" y="446"/>
                    <a:pt x="5785" y="1"/>
                    <a:pt x="4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6">
              <a:extLst>
                <a:ext uri="{FF2B5EF4-FFF2-40B4-BE49-F238E27FC236}">
                  <a16:creationId xmlns:a16="http://schemas.microsoft.com/office/drawing/2014/main" id="{4D4545FC-4664-5303-BB8D-1E588543078A}"/>
                </a:ext>
              </a:extLst>
            </p:cNvPr>
            <p:cNvSpPr/>
            <p:nvPr/>
          </p:nvSpPr>
          <p:spPr>
            <a:xfrm>
              <a:off x="4910275" y="2785875"/>
              <a:ext cx="225950" cy="97375"/>
            </a:xfrm>
            <a:custGeom>
              <a:avLst/>
              <a:gdLst/>
              <a:ahLst/>
              <a:cxnLst/>
              <a:rect l="l" t="t" r="r" b="b"/>
              <a:pathLst>
                <a:path w="9038" h="3895" extrusionOk="0">
                  <a:moveTo>
                    <a:pt x="4782" y="341"/>
                  </a:moveTo>
                  <a:cubicBezTo>
                    <a:pt x="5965" y="341"/>
                    <a:pt x="7267" y="747"/>
                    <a:pt x="8530" y="1950"/>
                  </a:cubicBezTo>
                  <a:cubicBezTo>
                    <a:pt x="7267" y="3153"/>
                    <a:pt x="5964" y="3559"/>
                    <a:pt x="4779" y="3559"/>
                  </a:cubicBezTo>
                  <a:cubicBezTo>
                    <a:pt x="2750" y="3559"/>
                    <a:pt x="1072" y="2367"/>
                    <a:pt x="554" y="1950"/>
                  </a:cubicBezTo>
                  <a:cubicBezTo>
                    <a:pt x="1078" y="1533"/>
                    <a:pt x="2755" y="341"/>
                    <a:pt x="4782" y="341"/>
                  </a:cubicBezTo>
                  <a:close/>
                  <a:moveTo>
                    <a:pt x="4813" y="1"/>
                  </a:moveTo>
                  <a:cubicBezTo>
                    <a:pt x="2240" y="1"/>
                    <a:pt x="182" y="1787"/>
                    <a:pt x="153" y="1816"/>
                  </a:cubicBezTo>
                  <a:lnTo>
                    <a:pt x="1" y="1950"/>
                  </a:lnTo>
                  <a:lnTo>
                    <a:pt x="153" y="2084"/>
                  </a:lnTo>
                  <a:cubicBezTo>
                    <a:pt x="188" y="2111"/>
                    <a:pt x="2240" y="3895"/>
                    <a:pt x="4818" y="3895"/>
                  </a:cubicBezTo>
                  <a:cubicBezTo>
                    <a:pt x="6112" y="3895"/>
                    <a:pt x="7548" y="3440"/>
                    <a:pt x="8913" y="2075"/>
                  </a:cubicBezTo>
                  <a:lnTo>
                    <a:pt x="9038" y="1950"/>
                  </a:lnTo>
                  <a:lnTo>
                    <a:pt x="8913" y="1825"/>
                  </a:lnTo>
                  <a:cubicBezTo>
                    <a:pt x="7545" y="457"/>
                    <a:pt x="6113" y="1"/>
                    <a:pt x="48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6">
              <a:extLst>
                <a:ext uri="{FF2B5EF4-FFF2-40B4-BE49-F238E27FC236}">
                  <a16:creationId xmlns:a16="http://schemas.microsoft.com/office/drawing/2014/main" id="{C0A32320-964C-A5CB-3075-28CF86DF4BCC}"/>
                </a:ext>
              </a:extLst>
            </p:cNvPr>
            <p:cNvSpPr/>
            <p:nvPr/>
          </p:nvSpPr>
          <p:spPr>
            <a:xfrm>
              <a:off x="2224825" y="2737825"/>
              <a:ext cx="428025" cy="215675"/>
            </a:xfrm>
            <a:custGeom>
              <a:avLst/>
              <a:gdLst/>
              <a:ahLst/>
              <a:cxnLst/>
              <a:rect l="l" t="t" r="r" b="b"/>
              <a:pathLst>
                <a:path w="17121" h="8627" extrusionOk="0">
                  <a:moveTo>
                    <a:pt x="8131" y="725"/>
                  </a:moveTo>
                  <a:cubicBezTo>
                    <a:pt x="11042" y="725"/>
                    <a:pt x="13650" y="2192"/>
                    <a:pt x="15068" y="3453"/>
                  </a:cubicBezTo>
                  <a:lnTo>
                    <a:pt x="16041" y="4318"/>
                  </a:lnTo>
                  <a:lnTo>
                    <a:pt x="15068" y="5175"/>
                  </a:lnTo>
                  <a:cubicBezTo>
                    <a:pt x="13650" y="6436"/>
                    <a:pt x="11042" y="7902"/>
                    <a:pt x="8131" y="7902"/>
                  </a:cubicBezTo>
                  <a:cubicBezTo>
                    <a:pt x="6080" y="7902"/>
                    <a:pt x="3878" y="7173"/>
                    <a:pt x="1838" y="5130"/>
                  </a:cubicBezTo>
                  <a:lnTo>
                    <a:pt x="1018" y="4318"/>
                  </a:lnTo>
                  <a:lnTo>
                    <a:pt x="1838" y="3497"/>
                  </a:lnTo>
                  <a:cubicBezTo>
                    <a:pt x="3878" y="1454"/>
                    <a:pt x="6080" y="725"/>
                    <a:pt x="8131" y="725"/>
                  </a:cubicBezTo>
                  <a:close/>
                  <a:moveTo>
                    <a:pt x="8116" y="1"/>
                  </a:moveTo>
                  <a:cubicBezTo>
                    <a:pt x="5908" y="1"/>
                    <a:pt x="3534" y="785"/>
                    <a:pt x="1330" y="2989"/>
                  </a:cubicBezTo>
                  <a:lnTo>
                    <a:pt x="1" y="4318"/>
                  </a:lnTo>
                  <a:lnTo>
                    <a:pt x="1330" y="5638"/>
                  </a:lnTo>
                  <a:cubicBezTo>
                    <a:pt x="3533" y="7842"/>
                    <a:pt x="5906" y="8627"/>
                    <a:pt x="8110" y="8627"/>
                  </a:cubicBezTo>
                  <a:cubicBezTo>
                    <a:pt x="11232" y="8627"/>
                    <a:pt x="14025" y="7057"/>
                    <a:pt x="15541" y="5719"/>
                  </a:cubicBezTo>
                  <a:lnTo>
                    <a:pt x="17120" y="4318"/>
                  </a:lnTo>
                  <a:lnTo>
                    <a:pt x="15541" y="2909"/>
                  </a:lnTo>
                  <a:cubicBezTo>
                    <a:pt x="14026" y="1566"/>
                    <a:pt x="11236" y="1"/>
                    <a:pt x="8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36">
              <a:extLst>
                <a:ext uri="{FF2B5EF4-FFF2-40B4-BE49-F238E27FC236}">
                  <a16:creationId xmlns:a16="http://schemas.microsoft.com/office/drawing/2014/main" id="{07F5DAC2-62BC-04BD-E238-F2CA370285A4}"/>
                </a:ext>
              </a:extLst>
            </p:cNvPr>
            <p:cNvSpPr/>
            <p:nvPr/>
          </p:nvSpPr>
          <p:spPr>
            <a:xfrm>
              <a:off x="2330775" y="2801250"/>
              <a:ext cx="212775" cy="88950"/>
            </a:xfrm>
            <a:custGeom>
              <a:avLst/>
              <a:gdLst/>
              <a:ahLst/>
              <a:cxnLst/>
              <a:rect l="l" t="t" r="r" b="b"/>
              <a:pathLst>
                <a:path w="8511" h="3558" extrusionOk="0">
                  <a:moveTo>
                    <a:pt x="3987" y="1"/>
                  </a:moveTo>
                  <a:cubicBezTo>
                    <a:pt x="2726" y="1"/>
                    <a:pt x="1335" y="446"/>
                    <a:pt x="0" y="1781"/>
                  </a:cubicBezTo>
                  <a:cubicBezTo>
                    <a:pt x="1335" y="3113"/>
                    <a:pt x="2726" y="3557"/>
                    <a:pt x="3987" y="3557"/>
                  </a:cubicBezTo>
                  <a:cubicBezTo>
                    <a:pt x="6509" y="3557"/>
                    <a:pt x="8511" y="1781"/>
                    <a:pt x="8511" y="1781"/>
                  </a:cubicBezTo>
                  <a:cubicBezTo>
                    <a:pt x="8511" y="1781"/>
                    <a:pt x="6509" y="1"/>
                    <a:pt x="39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36">
              <a:extLst>
                <a:ext uri="{FF2B5EF4-FFF2-40B4-BE49-F238E27FC236}">
                  <a16:creationId xmlns:a16="http://schemas.microsoft.com/office/drawing/2014/main" id="{D6EDF60E-EC0A-2FD1-9056-5235105EAF06}"/>
                </a:ext>
              </a:extLst>
            </p:cNvPr>
            <p:cNvSpPr/>
            <p:nvPr/>
          </p:nvSpPr>
          <p:spPr>
            <a:xfrm>
              <a:off x="2324525" y="2796975"/>
              <a:ext cx="225950" cy="97425"/>
            </a:xfrm>
            <a:custGeom>
              <a:avLst/>
              <a:gdLst/>
              <a:ahLst/>
              <a:cxnLst/>
              <a:rect l="l" t="t" r="r" b="b"/>
              <a:pathLst>
                <a:path w="9038" h="3897" extrusionOk="0">
                  <a:moveTo>
                    <a:pt x="4257" y="338"/>
                  </a:moveTo>
                  <a:cubicBezTo>
                    <a:pt x="6283" y="338"/>
                    <a:pt x="7957" y="1532"/>
                    <a:pt x="8475" y="1943"/>
                  </a:cubicBezTo>
                  <a:cubicBezTo>
                    <a:pt x="7956" y="2350"/>
                    <a:pt x="6258" y="3534"/>
                    <a:pt x="4225" y="3534"/>
                  </a:cubicBezTo>
                  <a:cubicBezTo>
                    <a:pt x="3044" y="3534"/>
                    <a:pt x="1751" y="3135"/>
                    <a:pt x="509" y="1952"/>
                  </a:cubicBezTo>
                  <a:cubicBezTo>
                    <a:pt x="1772" y="745"/>
                    <a:pt x="3074" y="338"/>
                    <a:pt x="4257" y="338"/>
                  </a:cubicBezTo>
                  <a:close/>
                  <a:moveTo>
                    <a:pt x="4219" y="0"/>
                  </a:moveTo>
                  <a:cubicBezTo>
                    <a:pt x="2921" y="0"/>
                    <a:pt x="1492" y="454"/>
                    <a:pt x="125" y="1818"/>
                  </a:cubicBezTo>
                  <a:lnTo>
                    <a:pt x="0" y="1952"/>
                  </a:lnTo>
                  <a:lnTo>
                    <a:pt x="125" y="2077"/>
                  </a:lnTo>
                  <a:cubicBezTo>
                    <a:pt x="1490" y="3442"/>
                    <a:pt x="2918" y="3897"/>
                    <a:pt x="4220" y="3897"/>
                  </a:cubicBezTo>
                  <a:cubicBezTo>
                    <a:pt x="6789" y="3897"/>
                    <a:pt x="8850" y="2113"/>
                    <a:pt x="8886" y="2086"/>
                  </a:cubicBezTo>
                  <a:lnTo>
                    <a:pt x="9037" y="1952"/>
                  </a:lnTo>
                  <a:lnTo>
                    <a:pt x="8886" y="1809"/>
                  </a:lnTo>
                  <a:cubicBezTo>
                    <a:pt x="8850" y="1786"/>
                    <a:pt x="6793" y="0"/>
                    <a:pt x="4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36">
              <a:extLst>
                <a:ext uri="{FF2B5EF4-FFF2-40B4-BE49-F238E27FC236}">
                  <a16:creationId xmlns:a16="http://schemas.microsoft.com/office/drawing/2014/main" id="{5A2331DA-A224-7378-EA89-105B21F5D987}"/>
                </a:ext>
              </a:extLst>
            </p:cNvPr>
            <p:cNvSpPr/>
            <p:nvPr/>
          </p:nvSpPr>
          <p:spPr>
            <a:xfrm>
              <a:off x="3559425" y="3923875"/>
              <a:ext cx="332325" cy="428000"/>
            </a:xfrm>
            <a:custGeom>
              <a:avLst/>
              <a:gdLst/>
              <a:ahLst/>
              <a:cxnLst/>
              <a:rect l="l" t="t" r="r" b="b"/>
              <a:pathLst>
                <a:path w="13293" h="17120" extrusionOk="0">
                  <a:moveTo>
                    <a:pt x="6646" y="1080"/>
                  </a:moveTo>
                  <a:lnTo>
                    <a:pt x="7512" y="2052"/>
                  </a:lnTo>
                  <a:cubicBezTo>
                    <a:pt x="9653" y="4470"/>
                    <a:pt x="12400" y="10349"/>
                    <a:pt x="7458" y="15291"/>
                  </a:cubicBezTo>
                  <a:lnTo>
                    <a:pt x="6646" y="16103"/>
                  </a:lnTo>
                  <a:lnTo>
                    <a:pt x="5826" y="15291"/>
                  </a:lnTo>
                  <a:cubicBezTo>
                    <a:pt x="892" y="10349"/>
                    <a:pt x="3640" y="4470"/>
                    <a:pt x="5781" y="2052"/>
                  </a:cubicBezTo>
                  <a:lnTo>
                    <a:pt x="6646" y="1080"/>
                  </a:lnTo>
                  <a:close/>
                  <a:moveTo>
                    <a:pt x="6646" y="0"/>
                  </a:moveTo>
                  <a:lnTo>
                    <a:pt x="5246" y="1579"/>
                  </a:lnTo>
                  <a:cubicBezTo>
                    <a:pt x="2944" y="4166"/>
                    <a:pt x="0" y="10473"/>
                    <a:pt x="5317" y="15799"/>
                  </a:cubicBezTo>
                  <a:lnTo>
                    <a:pt x="6646" y="17120"/>
                  </a:lnTo>
                  <a:lnTo>
                    <a:pt x="7967" y="15799"/>
                  </a:lnTo>
                  <a:cubicBezTo>
                    <a:pt x="13293" y="10473"/>
                    <a:pt x="10349" y="4166"/>
                    <a:pt x="8047" y="1579"/>
                  </a:cubicBezTo>
                  <a:lnTo>
                    <a:pt x="66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36">
              <a:extLst>
                <a:ext uri="{FF2B5EF4-FFF2-40B4-BE49-F238E27FC236}">
                  <a16:creationId xmlns:a16="http://schemas.microsoft.com/office/drawing/2014/main" id="{EBC215C8-7302-F83C-15AC-7770FF11490E}"/>
                </a:ext>
              </a:extLst>
            </p:cNvPr>
            <p:cNvSpPr/>
            <p:nvPr/>
          </p:nvSpPr>
          <p:spPr>
            <a:xfrm>
              <a:off x="3625425" y="4033150"/>
              <a:ext cx="200100" cy="212800"/>
            </a:xfrm>
            <a:custGeom>
              <a:avLst/>
              <a:gdLst/>
              <a:ahLst/>
              <a:cxnLst/>
              <a:rect l="l" t="t" r="r" b="b"/>
              <a:pathLst>
                <a:path w="8004" h="8512" extrusionOk="0">
                  <a:moveTo>
                    <a:pt x="4006" y="1"/>
                  </a:moveTo>
                  <a:cubicBezTo>
                    <a:pt x="4006" y="1"/>
                    <a:pt x="1" y="4515"/>
                    <a:pt x="4006" y="8511"/>
                  </a:cubicBezTo>
                  <a:cubicBezTo>
                    <a:pt x="8003" y="4515"/>
                    <a:pt x="4006" y="1"/>
                    <a:pt x="40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36">
              <a:extLst>
                <a:ext uri="{FF2B5EF4-FFF2-40B4-BE49-F238E27FC236}">
                  <a16:creationId xmlns:a16="http://schemas.microsoft.com/office/drawing/2014/main" id="{92389F3E-C7C2-8AA4-E229-D063351EBFA8}"/>
                </a:ext>
              </a:extLst>
            </p:cNvPr>
            <p:cNvSpPr/>
            <p:nvPr/>
          </p:nvSpPr>
          <p:spPr>
            <a:xfrm>
              <a:off x="3620525" y="4026450"/>
              <a:ext cx="210125" cy="225950"/>
            </a:xfrm>
            <a:custGeom>
              <a:avLst/>
              <a:gdLst/>
              <a:ahLst/>
              <a:cxnLst/>
              <a:rect l="l" t="t" r="r" b="b"/>
              <a:pathLst>
                <a:path w="8405" h="9038" extrusionOk="0">
                  <a:moveTo>
                    <a:pt x="4202" y="554"/>
                  </a:moveTo>
                  <a:cubicBezTo>
                    <a:pt x="4854" y="1375"/>
                    <a:pt x="7467" y="5095"/>
                    <a:pt x="4202" y="8520"/>
                  </a:cubicBezTo>
                  <a:cubicBezTo>
                    <a:pt x="928" y="5095"/>
                    <a:pt x="3542" y="1375"/>
                    <a:pt x="4202" y="554"/>
                  </a:cubicBezTo>
                  <a:close/>
                  <a:moveTo>
                    <a:pt x="4202" y="1"/>
                  </a:moveTo>
                  <a:lnTo>
                    <a:pt x="4069" y="153"/>
                  </a:lnTo>
                  <a:cubicBezTo>
                    <a:pt x="4024" y="197"/>
                    <a:pt x="1" y="4836"/>
                    <a:pt x="4077" y="8904"/>
                  </a:cubicBezTo>
                  <a:lnTo>
                    <a:pt x="4202" y="9038"/>
                  </a:lnTo>
                  <a:lnTo>
                    <a:pt x="4327" y="8904"/>
                  </a:lnTo>
                  <a:cubicBezTo>
                    <a:pt x="8404" y="4836"/>
                    <a:pt x="4381" y="197"/>
                    <a:pt x="4336" y="153"/>
                  </a:cubicBezTo>
                  <a:lnTo>
                    <a:pt x="4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24511598"/>
      </p:ext>
    </p:extLst>
  </p:cSld>
  <p:clrMapOvr>
    <a:masterClrMapping/>
  </p:clrMapOvr>
</p:sld>
</file>

<file path=ppt/theme/theme1.xml><?xml version="1.0" encoding="utf-8"?>
<a:theme xmlns:a="http://schemas.openxmlformats.org/drawingml/2006/main" name="Biographer Portfolio by Slidesgo">
  <a:themeElements>
    <a:clrScheme name="Simple Light">
      <a:dk1>
        <a:srgbClr val="49433D"/>
      </a:dk1>
      <a:lt1>
        <a:srgbClr val="CFCCC8"/>
      </a:lt1>
      <a:dk2>
        <a:srgbClr val="EFEDE1"/>
      </a:dk2>
      <a:lt2>
        <a:srgbClr val="746A62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49433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17692</TotalTime>
  <Words>373</Words>
  <Application>Microsoft Office PowerPoint</Application>
  <PresentationFormat>Презентация на цял екран (16:9)</PresentationFormat>
  <Paragraphs>41</Paragraphs>
  <Slides>17</Slides>
  <Notes>12</Notes>
  <HiddenSlides>0</HiddenSlides>
  <MMClips>0</MMClips>
  <ScaleCrop>false</ScaleCrop>
  <HeadingPairs>
    <vt:vector size="6" baseType="variant">
      <vt:variant>
        <vt:lpstr>Използвани шрифтове</vt:lpstr>
      </vt:variant>
      <vt:variant>
        <vt:i4>7</vt:i4>
      </vt:variant>
      <vt:variant>
        <vt:lpstr>Тема</vt:lpstr>
      </vt:variant>
      <vt:variant>
        <vt:i4>1</vt:i4>
      </vt:variant>
      <vt:variant>
        <vt:lpstr>Заглавия на слайдовете</vt:lpstr>
      </vt:variant>
      <vt:variant>
        <vt:i4>17</vt:i4>
      </vt:variant>
    </vt:vector>
  </HeadingPairs>
  <TitlesOfParts>
    <vt:vector size="25" baseType="lpstr">
      <vt:lpstr>Bebas Neue</vt:lpstr>
      <vt:lpstr>Nunito Light</vt:lpstr>
      <vt:lpstr>Lora</vt:lpstr>
      <vt:lpstr>Arial</vt:lpstr>
      <vt:lpstr>Barlow</vt:lpstr>
      <vt:lpstr>Gilda Display</vt:lpstr>
      <vt:lpstr>Anaheim</vt:lpstr>
      <vt:lpstr>Biographer Portfolio by Slidesgo</vt:lpstr>
      <vt:lpstr>Петя Абрашева Катедра Български език, история и изкуство Русенски университет „Ангел Кънчев“  pabrasheva@ruse-uni.bg  Въображението  като конструктивен принцип в романа „Мостът на Дрина“  от Иво Андрич  XVII Симпозиум Мадрид, 2.–5.10.2025</vt:lpstr>
      <vt:lpstr>Съдържание</vt:lpstr>
      <vt:lpstr>Въведение</vt:lpstr>
      <vt:lpstr>“От всичко, което човек в стремежа си към живот издига и строи, най-доброто и най-ценното в моите представи са мостовете…“          (Андрич 1983: 239)</vt:lpstr>
      <vt:lpstr>Презентация на PowerPoint</vt:lpstr>
      <vt:lpstr>Факт и фикция в романа</vt:lpstr>
      <vt:lpstr>Презентация на PowerPoint</vt:lpstr>
      <vt:lpstr>Презентация на PowerPoint</vt:lpstr>
      <vt:lpstr>Въображението на героите в романа</vt:lpstr>
      <vt:lpstr>Андрич непрекъснато строи мостове между историческите и географските реалии, от една страна, и въображаемите, от друга. </vt:lpstr>
      <vt:lpstr>Презентация на PowerPoint</vt:lpstr>
      <vt:lpstr>Презентация на PowerPoint</vt:lpstr>
      <vt:lpstr>Заключение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Петя Абрашева</dc:creator>
  <cp:lastModifiedBy>Петя Абрашева</cp:lastModifiedBy>
  <cp:revision>57</cp:revision>
  <dcterms:modified xsi:type="dcterms:W3CDTF">2025-09-26T09:39:07Z</dcterms:modified>
</cp:coreProperties>
</file>